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wdp" ContentType="image/vnd.ms-photo"/>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tags/tag3.xml" ContentType="application/vnd.openxmlformats-officedocument.presentationml.tags+xml"/>
  <Override PartName="/ppt/notesSlides/notesSlide2.xml" ContentType="application/vnd.openxmlformats-officedocument.presentationml.notesSlide+xml"/>
  <Override PartName="/ppt/tags/tag4.xml" ContentType="application/vnd.openxmlformats-officedocument.presentationml.tags+xml"/>
  <Override PartName="/ppt/notesSlides/notesSlide3.xml" ContentType="application/vnd.openxmlformats-officedocument.presentationml.notesSlide+xml"/>
  <Override PartName="/ppt/tags/tag5.xml" ContentType="application/vnd.openxmlformats-officedocument.presentationml.tags+xml"/>
  <Override PartName="/ppt/tags/tag6.xml" ContentType="application/vnd.openxmlformats-officedocument.presentationml.tags+xml"/>
  <Override PartName="/ppt/notesSlides/notesSlide4.xml" ContentType="application/vnd.openxmlformats-officedocument.presentationml.notesSlide+xml"/>
  <Override PartName="/ppt/tags/tag7.xml" ContentType="application/vnd.openxmlformats-officedocument.presentationml.tags+xml"/>
  <Override PartName="/ppt/tags/tag8.xml" ContentType="application/vnd.openxmlformats-officedocument.presentationml.tags+xml"/>
  <Override PartName="/ppt/notesSlides/notesSlide5.xml" ContentType="application/vnd.openxmlformats-officedocument.presentationml.notesSlide+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notesSlides/notesSlide6.xml" ContentType="application/vnd.openxmlformats-officedocument.presentationml.notesSlide+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notesSlides/notesSlide7.xml" ContentType="application/vnd.openxmlformats-officedocument.presentationml.notesSlide+xml"/>
  <Override PartName="/ppt/tags/tag17.xml" ContentType="application/vnd.openxmlformats-officedocument.presentationml.tags+xml"/>
  <Override PartName="/ppt/tags/tag18.xml" ContentType="application/vnd.openxmlformats-officedocument.presentationml.tags+xml"/>
  <Override PartName="/ppt/notesSlides/notesSlide8.xml" ContentType="application/vnd.openxmlformats-officedocument.presentationml.notesSlide+xml"/>
  <Override PartName="/ppt/notesSlides/notesSlide9.xml" ContentType="application/vnd.openxmlformats-officedocument.presentationml.notesSlide+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notesSlides/notesSlide10.xml" ContentType="application/vnd.openxmlformats-officedocument.presentationml.notesSlide+xml"/>
  <Override PartName="/ppt/tags/tag23.xml" ContentType="application/vnd.openxmlformats-officedocument.presentationml.tags+xml"/>
  <Override PartName="/ppt/tags/tag24.xml" ContentType="application/vnd.openxmlformats-officedocument.presentationml.tags+xml"/>
  <Override PartName="/ppt/notesSlides/notesSlide11.xml" ContentType="application/vnd.openxmlformats-officedocument.presentationml.notesSlide+xml"/>
  <Override PartName="/ppt/tags/tag25.xml" ContentType="application/vnd.openxmlformats-officedocument.presentationml.tags+xml"/>
  <Override PartName="/ppt/tags/tag26.xml" ContentType="application/vnd.openxmlformats-officedocument.presentationml.tags+xml"/>
  <Override PartName="/ppt/notesSlides/notesSlide12.xml" ContentType="application/vnd.openxmlformats-officedocument.presentationml.notesSlide+xml"/>
  <Override PartName="/ppt/tags/tag27.xml" ContentType="application/vnd.openxmlformats-officedocument.presentationml.tags+xml"/>
  <Override PartName="/ppt/tags/tag28.xml" ContentType="application/vnd.openxmlformats-officedocument.presentationml.tags+xml"/>
  <Override PartName="/ppt/notesSlides/notesSlide13.xml" ContentType="application/vnd.openxmlformats-officedocument.presentationml.notesSlide+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notesSlides/notesSlide16.xml" ContentType="application/vnd.openxmlformats-officedocument.presentationml.notesSlide+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notesSlides/notesSlide17.xml" ContentType="application/vnd.openxmlformats-officedocument.presentationml.notesSlide+xml"/>
  <Override PartName="/ppt/tags/tag44.xml" ContentType="application/vnd.openxmlformats-officedocument.presentationml.tags+xml"/>
  <Override PartName="/ppt/tags/tag45.xml" ContentType="application/vnd.openxmlformats-officedocument.presentationml.tags+xml"/>
  <Override PartName="/ppt/notesSlides/notesSlide18.xml" ContentType="application/vnd.openxmlformats-officedocument.presentationml.notesSlide+xml"/>
  <Override PartName="/ppt/tags/tag46.xml" ContentType="application/vnd.openxmlformats-officedocument.presentationml.tags+xml"/>
  <Override PartName="/ppt/notesSlides/notesSlide19.xml" ContentType="application/vnd.openxmlformats-officedocument.presentationml.notesSlide+xml"/>
  <Override PartName="/ppt/tags/tag47.xml" ContentType="application/vnd.openxmlformats-officedocument.presentationml.tags+xml"/>
  <Override PartName="/ppt/notesSlides/notesSlide20.xml" ContentType="application/vnd.openxmlformats-officedocument.presentationml.notesSlide+xml"/>
  <Override PartName="/ppt/tags/tag48.xml" ContentType="application/vnd.openxmlformats-officedocument.presentationml.tags+xml"/>
  <Override PartName="/ppt/notesSlides/notesSlide21.xml" ContentType="application/vnd.openxmlformats-officedocument.presentationml.notesSlide+xml"/>
  <Override PartName="/ppt/tags/tag49.xml" ContentType="application/vnd.openxmlformats-officedocument.presentationml.tags+xml"/>
  <Override PartName="/ppt/notesSlides/notesSlide22.xml" ContentType="application/vnd.openxmlformats-officedocument.presentationml.notesSlide+xml"/>
  <Override PartName="/ppt/tags/tag50.xml" ContentType="application/vnd.openxmlformats-officedocument.presentationml.tags+xml"/>
  <Override PartName="/ppt/notesSlides/notesSlide23.xml" ContentType="application/vnd.openxmlformats-officedocument.presentationml.notesSlide+xml"/>
  <Override PartName="/ppt/tags/tag51.xml" ContentType="application/vnd.openxmlformats-officedocument.presentationml.tags+xml"/>
  <Override PartName="/ppt/notesSlides/notesSlide24.xml" ContentType="application/vnd.openxmlformats-officedocument.presentationml.notesSlide+xml"/>
  <Override PartName="/ppt/tags/tag52.xml" ContentType="application/vnd.openxmlformats-officedocument.presentationml.tags+xml"/>
  <Override PartName="/ppt/notesSlides/notesSlide25.xml" ContentType="application/vnd.openxmlformats-officedocument.presentationml.notesSlide+xml"/>
  <Override PartName="/ppt/tags/tag53.xml" ContentType="application/vnd.openxmlformats-officedocument.presentationml.tags+xml"/>
  <Override PartName="/ppt/tags/tag54.xml" ContentType="application/vnd.openxmlformats-officedocument.presentationml.tag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9"/>
  </p:notesMasterIdLst>
  <p:handoutMasterIdLst>
    <p:handoutMasterId r:id="rId30"/>
  </p:handoutMasterIdLst>
  <p:sldIdLst>
    <p:sldId id="264" r:id="rId2"/>
    <p:sldId id="276" r:id="rId3"/>
    <p:sldId id="266" r:id="rId4"/>
    <p:sldId id="270" r:id="rId5"/>
    <p:sldId id="298" r:id="rId6"/>
    <p:sldId id="277" r:id="rId7"/>
    <p:sldId id="278" r:id="rId8"/>
    <p:sldId id="279" r:id="rId9"/>
    <p:sldId id="280" r:id="rId10"/>
    <p:sldId id="281" r:id="rId11"/>
    <p:sldId id="297" r:id="rId12"/>
    <p:sldId id="282" r:id="rId13"/>
    <p:sldId id="299" r:id="rId14"/>
    <p:sldId id="283" r:id="rId15"/>
    <p:sldId id="300" r:id="rId16"/>
    <p:sldId id="284" r:id="rId17"/>
    <p:sldId id="285" r:id="rId18"/>
    <p:sldId id="286" r:id="rId19"/>
    <p:sldId id="287" r:id="rId20"/>
    <p:sldId id="288" r:id="rId21"/>
    <p:sldId id="290" r:id="rId22"/>
    <p:sldId id="289" r:id="rId23"/>
    <p:sldId id="291" r:id="rId24"/>
    <p:sldId id="292" r:id="rId25"/>
    <p:sldId id="295" r:id="rId26"/>
    <p:sldId id="294" r:id="rId27"/>
    <p:sldId id="296" r:id="rId28"/>
  </p:sldIdLst>
  <p:sldSz cx="12188825" cy="6858000"/>
  <p:notesSz cx="6858000" cy="9144000"/>
  <p:custDataLst>
    <p:tags r:id="rId31"/>
  </p:custDataLst>
  <p:defaultTextStyle>
    <a:defPPr>
      <a:defRPr lang="en-US"/>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defaultTextStyle>
  <p:extLst>
    <p:ext uri="{EFAFB233-063F-42B5-8137-9DF3F51BA10A}">
      <p15:sldGuideLst xmlns:p15="http://schemas.microsoft.com/office/powerpoint/2012/main">
        <p15:guide id="9" pos="3839" userDrawn="1">
          <p15:clr>
            <a:srgbClr val="A4A3A4"/>
          </p15:clr>
        </p15:guide>
        <p15:guide id="10" orient="horz" pos="2160"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69012ECD-51FC-41F1-AA8D-1B2483CD663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980" autoAdjust="0"/>
    <p:restoredTop sz="86543" autoAdjust="0"/>
  </p:normalViewPr>
  <p:slideViewPr>
    <p:cSldViewPr showGuides="1">
      <p:cViewPr varScale="1">
        <p:scale>
          <a:sx n="108" d="100"/>
          <a:sy n="108" d="100"/>
        </p:scale>
        <p:origin x="600" y="108"/>
      </p:cViewPr>
      <p:guideLst>
        <p:guide pos="3839"/>
        <p:guide orient="horz" pos="2160"/>
      </p:guideLst>
    </p:cSldViewPr>
  </p:slideViewPr>
  <p:notesTextViewPr>
    <p:cViewPr>
      <p:scale>
        <a:sx n="1" d="1"/>
        <a:sy n="1" d="1"/>
      </p:scale>
      <p:origin x="0" y="0"/>
    </p:cViewPr>
  </p:notesTextViewPr>
  <p:notesViewPr>
    <p:cSldViewPr>
      <p:cViewPr varScale="1">
        <p:scale>
          <a:sx n="63" d="100"/>
          <a:sy n="63" d="100"/>
        </p:scale>
        <p:origin x="1986" y="108"/>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gs" Target="tags/tag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handoutMaster" Target="handoutMasters/handoutMaster1.xml"/><Relationship Id="rId35" Type="http://schemas.openxmlformats.org/officeDocument/2006/relationships/tableStyles" Target="tableStyles.xml"/><Relationship Id="rId8" Type="http://schemas.openxmlformats.org/officeDocument/2006/relationships/slide" Target="slides/slide7.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dirty="0">
              <a:solidFill>
                <a:schemeClr val="tx2"/>
              </a:solidFill>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E973C59C-4E16-4A64-A766-34DB213E11B3}" type="datetimeFigureOut">
              <a:rPr lang="en-US">
                <a:solidFill>
                  <a:schemeClr val="tx2"/>
                </a:solidFill>
              </a:rPr>
              <a:t>8/20/2020</a:t>
            </a:fld>
            <a:endParaRPr dirty="0">
              <a:solidFill>
                <a:schemeClr val="tx2"/>
              </a:solidFill>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dirty="0">
              <a:solidFill>
                <a:schemeClr val="tx2"/>
              </a:solidFill>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CFD77566-CD65-4859-9FA1-43956DC85B8C}" type="slidenum">
              <a:rPr>
                <a:solidFill>
                  <a:schemeClr val="tx2"/>
                </a:solidFill>
              </a:rPr>
              <a:t>‹#›</a:t>
            </a:fld>
            <a:endParaRPr dirty="0">
              <a:solidFill>
                <a:schemeClr val="tx2"/>
              </a:solidFill>
            </a:endParaRPr>
          </a:p>
        </p:txBody>
      </p:sp>
    </p:spTree>
    <p:extLst>
      <p:ext uri="{BB962C8B-B14F-4D97-AF65-F5344CB8AC3E}">
        <p14:creationId xmlns:p14="http://schemas.microsoft.com/office/powerpoint/2010/main" val="27087983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solidFill>
                  <a:schemeClr val="tx2"/>
                </a:solidFill>
              </a:defRPr>
            </a:lvl1pPr>
          </a:lstStyle>
          <a:p>
            <a:endParaRPr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solidFill>
                  <a:schemeClr val="tx2"/>
                </a:solidFill>
              </a:defRPr>
            </a:lvl1pPr>
          </a:lstStyle>
          <a:p>
            <a:fld id="{F95CF31C-F757-429C-A789-86504F04C3BE}" type="datetimeFigureOut">
              <a:rPr lang="en-US"/>
              <a:pPr/>
              <a:t>8/20/2020</a:t>
            </a:fld>
            <a:endParaRPr dirty="0"/>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a:t>Click to edit Master text styles</a:t>
            </a:r>
          </a:p>
          <a:p>
            <a:pPr lvl="1"/>
            <a:r>
              <a:rPr/>
              <a:t>Second level</a:t>
            </a:r>
          </a:p>
          <a:p>
            <a:pPr lvl="2"/>
            <a:r>
              <a:rPr/>
              <a:t>Third level</a:t>
            </a:r>
          </a:p>
          <a:p>
            <a:pPr lvl="3"/>
            <a:r>
              <a:rPr/>
              <a:t>Fourth level</a:t>
            </a:r>
          </a:p>
          <a:p>
            <a:pPr lvl="4"/>
            <a:r>
              <a:rPr/>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solidFill>
                  <a:schemeClr val="tx2"/>
                </a:solidFill>
              </a:defRPr>
            </a:lvl1pPr>
          </a:lstStyle>
          <a:p>
            <a:endParaRPr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solidFill>
                  <a:schemeClr val="tx2"/>
                </a:solidFill>
              </a:defRPr>
            </a:lvl1pPr>
          </a:lstStyle>
          <a:p>
            <a:fld id="{B8796F01-7154-41E0-B48B-A6921757531A}" type="slidenum">
              <a:rPr/>
              <a:pPr/>
              <a:t>‹#›</a:t>
            </a:fld>
            <a:endParaRPr dirty="0"/>
          </a:p>
        </p:txBody>
      </p:sp>
    </p:spTree>
    <p:extLst>
      <p:ext uri="{BB962C8B-B14F-4D97-AF65-F5344CB8AC3E}">
        <p14:creationId xmlns:p14="http://schemas.microsoft.com/office/powerpoint/2010/main" val="44077566"/>
      </p:ext>
    </p:extLst>
  </p:cSld>
  <p:clrMap bg1="lt1" tx1="dk1" bg2="lt2" tx2="dk2" accent1="accent1" accent2="accent2" accent3="accent3" accent4="accent4" accent5="accent5" accent6="accent6" hlink="hlink" folHlink="folHlink"/>
  <p:notesStyle>
    <a:lvl1pPr marL="0" algn="l" defTabSz="1218987" rtl="0" eaLnBrk="1" latinLnBrk="0" hangingPunct="1">
      <a:defRPr sz="1600" kern="1200">
        <a:solidFill>
          <a:schemeClr val="tx2"/>
        </a:solidFill>
        <a:latin typeface="+mn-lt"/>
        <a:ea typeface="+mn-ea"/>
        <a:cs typeface="+mn-cs"/>
      </a:defRPr>
    </a:lvl1pPr>
    <a:lvl2pPr marL="609493" algn="l" defTabSz="1218987" rtl="0" eaLnBrk="1" latinLnBrk="0" hangingPunct="1">
      <a:defRPr sz="1600" kern="1200">
        <a:solidFill>
          <a:schemeClr val="tx2"/>
        </a:solidFill>
        <a:latin typeface="+mn-lt"/>
        <a:ea typeface="+mn-ea"/>
        <a:cs typeface="+mn-cs"/>
      </a:defRPr>
    </a:lvl2pPr>
    <a:lvl3pPr marL="1218987" algn="l" defTabSz="1218987" rtl="0" eaLnBrk="1" latinLnBrk="0" hangingPunct="1">
      <a:defRPr sz="1600" kern="1200">
        <a:solidFill>
          <a:schemeClr val="tx2"/>
        </a:solidFill>
        <a:latin typeface="+mn-lt"/>
        <a:ea typeface="+mn-ea"/>
        <a:cs typeface="+mn-cs"/>
      </a:defRPr>
    </a:lvl3pPr>
    <a:lvl4pPr marL="1828480" algn="l" defTabSz="1218987" rtl="0" eaLnBrk="1" latinLnBrk="0" hangingPunct="1">
      <a:defRPr sz="1600" kern="1200">
        <a:solidFill>
          <a:schemeClr val="tx2"/>
        </a:solidFill>
        <a:latin typeface="+mn-lt"/>
        <a:ea typeface="+mn-ea"/>
        <a:cs typeface="+mn-cs"/>
      </a:defRPr>
    </a:lvl4pPr>
    <a:lvl5pPr marL="2437973" algn="l" defTabSz="1218987" rtl="0" eaLnBrk="1" latinLnBrk="0" hangingPunct="1">
      <a:defRPr sz="1600" kern="1200">
        <a:solidFill>
          <a:schemeClr val="tx2"/>
        </a:solidFill>
        <a:latin typeface="+mn-lt"/>
        <a:ea typeface="+mn-ea"/>
        <a:cs typeface="+mn-cs"/>
      </a:defRPr>
    </a:lvl5pPr>
    <a:lvl6pPr marL="3047467" algn="l" defTabSz="1218987" rtl="0" eaLnBrk="1" latinLnBrk="0" hangingPunct="1">
      <a:defRPr sz="1600" kern="1200">
        <a:solidFill>
          <a:schemeClr val="tx1"/>
        </a:solidFill>
        <a:latin typeface="+mn-lt"/>
        <a:ea typeface="+mn-ea"/>
        <a:cs typeface="+mn-cs"/>
      </a:defRPr>
    </a:lvl6pPr>
    <a:lvl7pPr marL="3656960" algn="l" defTabSz="1218987" rtl="0" eaLnBrk="1" latinLnBrk="0" hangingPunct="1">
      <a:defRPr sz="1600" kern="1200">
        <a:solidFill>
          <a:schemeClr val="tx1"/>
        </a:solidFill>
        <a:latin typeface="+mn-lt"/>
        <a:ea typeface="+mn-ea"/>
        <a:cs typeface="+mn-cs"/>
      </a:defRPr>
    </a:lvl7pPr>
    <a:lvl8pPr marL="4266453" algn="l" defTabSz="1218987" rtl="0" eaLnBrk="1" latinLnBrk="0" hangingPunct="1">
      <a:defRPr sz="1600" kern="1200">
        <a:solidFill>
          <a:schemeClr val="tx1"/>
        </a:solidFill>
        <a:latin typeface="+mn-lt"/>
        <a:ea typeface="+mn-ea"/>
        <a:cs typeface="+mn-cs"/>
      </a:defRPr>
    </a:lvl8pPr>
    <a:lvl9pPr marL="4875947" algn="l" defTabSz="1218987"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Hello.</a:t>
            </a:r>
          </a:p>
          <a:p>
            <a:r>
              <a:rPr lang="en-US" dirty="0" smtClean="0"/>
              <a:t>Name</a:t>
            </a:r>
            <a:r>
              <a:rPr lang="en-US" baseline="0" dirty="0" smtClean="0"/>
              <a:t>,  what I do, how long, master’s certification in gamification 2019,  author, gamer, etc.</a:t>
            </a:r>
          </a:p>
        </p:txBody>
      </p:sp>
      <p:sp>
        <p:nvSpPr>
          <p:cNvPr id="4" name="Slide Number Placeholder 3"/>
          <p:cNvSpPr>
            <a:spLocks noGrp="1"/>
          </p:cNvSpPr>
          <p:nvPr>
            <p:ph type="sldNum" sz="quarter" idx="10"/>
          </p:nvPr>
        </p:nvSpPr>
        <p:spPr/>
        <p:txBody>
          <a:bodyPr/>
          <a:lstStyle/>
          <a:p>
            <a:fld id="{B8796F01-7154-41E0-B48B-A6921757531A}" type="slidenum">
              <a:rPr lang="en-US" smtClean="0"/>
              <a:pPr/>
              <a:t>1</a:t>
            </a:fld>
            <a:endParaRPr lang="en-US" dirty="0"/>
          </a:p>
        </p:txBody>
      </p:sp>
    </p:spTree>
    <p:extLst>
      <p:ext uri="{BB962C8B-B14F-4D97-AF65-F5344CB8AC3E}">
        <p14:creationId xmlns:p14="http://schemas.microsoft.com/office/powerpoint/2010/main" val="318643179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First, I’d like to start off my talk with giving you several things I’d like you to remember.  Oh, and don’t write it down.</a:t>
            </a:r>
            <a:endParaRPr lang="en-US" dirty="0"/>
          </a:p>
        </p:txBody>
      </p:sp>
      <p:sp>
        <p:nvSpPr>
          <p:cNvPr id="4" name="Slide Number Placeholder 3"/>
          <p:cNvSpPr>
            <a:spLocks noGrp="1"/>
          </p:cNvSpPr>
          <p:nvPr>
            <p:ph type="sldNum" sz="quarter" idx="10"/>
          </p:nvPr>
        </p:nvSpPr>
        <p:spPr/>
        <p:txBody>
          <a:bodyPr/>
          <a:lstStyle/>
          <a:p>
            <a:fld id="{B8796F01-7154-41E0-B48B-A6921757531A}" type="slidenum">
              <a:rPr lang="en-US" smtClean="0"/>
              <a:pPr/>
              <a:t>2</a:t>
            </a:fld>
            <a:endParaRPr lang="en-US" dirty="0"/>
          </a:p>
        </p:txBody>
      </p:sp>
    </p:spTree>
    <p:extLst>
      <p:ext uri="{BB962C8B-B14F-4D97-AF65-F5344CB8AC3E}">
        <p14:creationId xmlns:p14="http://schemas.microsoft.com/office/powerpoint/2010/main" val="191364429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1218987" rtl="0" eaLnBrk="1" fontAlgn="auto" latinLnBrk="0" hangingPunct="1">
              <a:lnSpc>
                <a:spcPct val="100000"/>
              </a:lnSpc>
              <a:spcBef>
                <a:spcPts val="0"/>
              </a:spcBef>
              <a:spcAft>
                <a:spcPts val="0"/>
              </a:spcAft>
              <a:buClrTx/>
              <a:buSzTx/>
              <a:buFontTx/>
              <a:buNone/>
              <a:tabLst/>
              <a:defRPr/>
            </a:pPr>
            <a:r>
              <a:rPr lang="en-US" sz="1600" kern="1200" dirty="0" smtClean="0">
                <a:solidFill>
                  <a:schemeClr val="tx2"/>
                </a:solidFill>
                <a:effectLst/>
                <a:latin typeface="+mn-lt"/>
                <a:ea typeface="+mn-ea"/>
                <a:cs typeface="+mn-cs"/>
              </a:rPr>
              <a:t>Now that that’s over, I’d like to tell you a story.</a:t>
            </a:r>
          </a:p>
          <a:p>
            <a:endParaRPr lang="en-US" dirty="0"/>
          </a:p>
        </p:txBody>
      </p:sp>
      <p:sp>
        <p:nvSpPr>
          <p:cNvPr id="4" name="Slide Number Placeholder 3"/>
          <p:cNvSpPr>
            <a:spLocks noGrp="1"/>
          </p:cNvSpPr>
          <p:nvPr>
            <p:ph type="sldNum" sz="quarter" idx="10"/>
          </p:nvPr>
        </p:nvSpPr>
        <p:spPr/>
        <p:txBody>
          <a:bodyPr/>
          <a:lstStyle/>
          <a:p>
            <a:fld id="{B8796F01-7154-41E0-B48B-A6921757531A}" type="slidenum">
              <a:rPr lang="en-US" smtClean="0"/>
              <a:pPr/>
              <a:t>3</a:t>
            </a:fld>
            <a:endParaRPr lang="en-US" dirty="0"/>
          </a:p>
        </p:txBody>
      </p:sp>
    </p:spTree>
    <p:extLst>
      <p:ext uri="{BB962C8B-B14F-4D97-AF65-F5344CB8AC3E}">
        <p14:creationId xmlns:p14="http://schemas.microsoft.com/office/powerpoint/2010/main" val="264666220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600" kern="1200" dirty="0" smtClean="0">
                <a:solidFill>
                  <a:schemeClr val="tx2"/>
                </a:solidFill>
                <a:effectLst/>
                <a:latin typeface="+mn-lt"/>
                <a:ea typeface="+mn-ea"/>
                <a:cs typeface="+mn-cs"/>
              </a:rPr>
              <a:t>There once was a princess who was destined to inherit her family’s kingdom.  She was a small woman, with purple streaked hair and a pointed nose.   She was not beautiful, by the people’s standards, but she was intelligent and organized.  Her father knew she’d make a good leader, but before she could become queen, she had to perform one task.  She must teach the town council to grow the sacred rose that would be used in her coronation crown.   The seeds had been cultivated from a combination of her father’s sacred rose and her mother’s.  Growing the rose symbolized the town’s commitment to the kingdom as much as the rose symbolized her.</a:t>
            </a:r>
          </a:p>
          <a:p>
            <a:r>
              <a:rPr lang="en-US" sz="1600" kern="1200" dirty="0" smtClean="0">
                <a:solidFill>
                  <a:schemeClr val="tx2"/>
                </a:solidFill>
                <a:effectLst/>
                <a:latin typeface="+mn-lt"/>
                <a:ea typeface="+mn-ea"/>
                <a:cs typeface="+mn-cs"/>
              </a:rPr>
              <a:t> 	“Hali,” her father said, “it’s time for you to travel to town and teach the council how to grow the sacred rose.  Here are the steps.”</a:t>
            </a:r>
          </a:p>
          <a:p>
            <a:r>
              <a:rPr lang="en-US" sz="1600" kern="1200" dirty="0" smtClean="0">
                <a:solidFill>
                  <a:schemeClr val="tx2"/>
                </a:solidFill>
                <a:effectLst/>
                <a:latin typeface="+mn-lt"/>
                <a:ea typeface="+mn-ea"/>
                <a:cs typeface="+mn-cs"/>
              </a:rPr>
              <a:t>	</a:t>
            </a:r>
            <a:endParaRPr lang="en-US" dirty="0"/>
          </a:p>
        </p:txBody>
      </p:sp>
      <p:sp>
        <p:nvSpPr>
          <p:cNvPr id="4" name="Slide Number Placeholder 3"/>
          <p:cNvSpPr>
            <a:spLocks noGrp="1"/>
          </p:cNvSpPr>
          <p:nvPr>
            <p:ph type="sldNum" sz="quarter" idx="10"/>
          </p:nvPr>
        </p:nvSpPr>
        <p:spPr/>
        <p:txBody>
          <a:bodyPr/>
          <a:lstStyle/>
          <a:p>
            <a:fld id="{B8796F01-7154-41E0-B48B-A6921757531A}" type="slidenum">
              <a:rPr lang="en-US" smtClean="0"/>
              <a:pPr/>
              <a:t>4</a:t>
            </a:fld>
            <a:endParaRPr lang="en-US" dirty="0"/>
          </a:p>
        </p:txBody>
      </p:sp>
    </p:spTree>
    <p:extLst>
      <p:ext uri="{BB962C8B-B14F-4D97-AF65-F5344CB8AC3E}">
        <p14:creationId xmlns:p14="http://schemas.microsoft.com/office/powerpoint/2010/main" val="94669372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600" kern="1200" dirty="0" smtClean="0">
                <a:solidFill>
                  <a:schemeClr val="tx2"/>
                </a:solidFill>
                <a:effectLst/>
                <a:latin typeface="+mn-lt"/>
                <a:ea typeface="+mn-ea"/>
                <a:cs typeface="+mn-cs"/>
              </a:rPr>
              <a:t>Her father handed her a piece of paper and she read the list.</a:t>
            </a:r>
          </a:p>
          <a:p>
            <a:r>
              <a:rPr lang="en-US" sz="1600" i="1" kern="1200" dirty="0" smtClean="0">
                <a:solidFill>
                  <a:schemeClr val="tx2"/>
                </a:solidFill>
                <a:effectLst/>
                <a:latin typeface="+mn-lt"/>
                <a:ea typeface="+mn-ea"/>
                <a:cs typeface="+mn-cs"/>
              </a:rPr>
              <a:t>Find a location that has a half day of sun</a:t>
            </a:r>
            <a:endParaRPr lang="en-US" sz="1600" kern="1200" dirty="0" smtClean="0">
              <a:solidFill>
                <a:schemeClr val="tx2"/>
              </a:solidFill>
              <a:effectLst/>
              <a:latin typeface="+mn-lt"/>
              <a:ea typeface="+mn-ea"/>
              <a:cs typeface="+mn-cs"/>
            </a:endParaRPr>
          </a:p>
          <a:p>
            <a:r>
              <a:rPr lang="en-US" sz="1600" i="1" kern="1200" dirty="0" smtClean="0">
                <a:solidFill>
                  <a:schemeClr val="tx2"/>
                </a:solidFill>
                <a:effectLst/>
                <a:latin typeface="+mn-lt"/>
                <a:ea typeface="+mn-ea"/>
                <a:cs typeface="+mn-cs"/>
              </a:rPr>
              <a:t>Till the soil until there are no lumps or weeds</a:t>
            </a:r>
            <a:endParaRPr lang="en-US" sz="1600" kern="1200" dirty="0" smtClean="0">
              <a:solidFill>
                <a:schemeClr val="tx2"/>
              </a:solidFill>
              <a:effectLst/>
              <a:latin typeface="+mn-lt"/>
              <a:ea typeface="+mn-ea"/>
              <a:cs typeface="+mn-cs"/>
            </a:endParaRPr>
          </a:p>
          <a:p>
            <a:r>
              <a:rPr lang="en-US" sz="1600" i="1" kern="1200" dirty="0" smtClean="0">
                <a:solidFill>
                  <a:schemeClr val="tx2"/>
                </a:solidFill>
                <a:effectLst/>
                <a:latin typeface="+mn-lt"/>
                <a:ea typeface="+mn-ea"/>
                <a:cs typeface="+mn-cs"/>
              </a:rPr>
              <a:t>And the list went on for 10 more steps.</a:t>
            </a:r>
            <a:endParaRPr lang="en-US" sz="1600" kern="1200" dirty="0" smtClean="0">
              <a:solidFill>
                <a:schemeClr val="tx2"/>
              </a:solidFill>
              <a:effectLst/>
              <a:latin typeface="+mn-lt"/>
              <a:ea typeface="+mn-ea"/>
              <a:cs typeface="+mn-cs"/>
            </a:endParaRPr>
          </a:p>
          <a:p>
            <a:r>
              <a:rPr lang="en-US" sz="1600" kern="1200" dirty="0" smtClean="0">
                <a:solidFill>
                  <a:schemeClr val="tx2"/>
                </a:solidFill>
                <a:effectLst/>
                <a:latin typeface="+mn-lt"/>
                <a:ea typeface="+mn-ea"/>
                <a:cs typeface="+mn-cs"/>
              </a:rPr>
              <a:t>Hali loved lists, so she hugged her father in gratitude, made 10 copies of the list on Royal parchment, put three of the sacred seeds in a pouch, and headed off to town. </a:t>
            </a:r>
            <a:endParaRPr lang="en-US" dirty="0"/>
          </a:p>
        </p:txBody>
      </p:sp>
      <p:sp>
        <p:nvSpPr>
          <p:cNvPr id="4" name="Slide Number Placeholder 3"/>
          <p:cNvSpPr>
            <a:spLocks noGrp="1"/>
          </p:cNvSpPr>
          <p:nvPr>
            <p:ph type="sldNum" sz="quarter" idx="10"/>
          </p:nvPr>
        </p:nvSpPr>
        <p:spPr/>
        <p:txBody>
          <a:bodyPr/>
          <a:lstStyle/>
          <a:p>
            <a:fld id="{B8796F01-7154-41E0-B48B-A6921757531A}" type="slidenum">
              <a:rPr lang="en-US" smtClean="0"/>
              <a:pPr/>
              <a:t>5</a:t>
            </a:fld>
            <a:endParaRPr lang="en-US" dirty="0"/>
          </a:p>
        </p:txBody>
      </p:sp>
    </p:spTree>
    <p:extLst>
      <p:ext uri="{BB962C8B-B14F-4D97-AF65-F5344CB8AC3E}">
        <p14:creationId xmlns:p14="http://schemas.microsoft.com/office/powerpoint/2010/main" val="423656087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1218987" rtl="0" eaLnBrk="1" fontAlgn="auto" latinLnBrk="0" hangingPunct="1">
              <a:lnSpc>
                <a:spcPct val="100000"/>
              </a:lnSpc>
              <a:spcBef>
                <a:spcPts val="0"/>
              </a:spcBef>
              <a:spcAft>
                <a:spcPts val="0"/>
              </a:spcAft>
              <a:buClrTx/>
              <a:buSzTx/>
              <a:buFontTx/>
              <a:buNone/>
              <a:tabLst/>
              <a:defRPr/>
            </a:pPr>
            <a:r>
              <a:rPr lang="en-US" sz="1600" kern="1200" dirty="0" smtClean="0">
                <a:solidFill>
                  <a:schemeClr val="tx2"/>
                </a:solidFill>
                <a:effectLst/>
                <a:latin typeface="+mn-lt"/>
                <a:ea typeface="+mn-ea"/>
                <a:cs typeface="+mn-cs"/>
              </a:rPr>
              <a:t>When she arrived, she gathered the town council and presented her list.  They accepted the parchment happily and assured her that the task would be done in one month.  Hali rode home, happy and content with her training and eager to see what the council would produce.</a:t>
            </a:r>
          </a:p>
          <a:p>
            <a:endParaRPr lang="en-US" dirty="0"/>
          </a:p>
        </p:txBody>
      </p:sp>
      <p:sp>
        <p:nvSpPr>
          <p:cNvPr id="4" name="Slide Number Placeholder 3"/>
          <p:cNvSpPr>
            <a:spLocks noGrp="1"/>
          </p:cNvSpPr>
          <p:nvPr>
            <p:ph type="sldNum" sz="quarter" idx="10"/>
          </p:nvPr>
        </p:nvSpPr>
        <p:spPr/>
        <p:txBody>
          <a:bodyPr/>
          <a:lstStyle/>
          <a:p>
            <a:fld id="{B8796F01-7154-41E0-B48B-A6921757531A}" type="slidenum">
              <a:rPr lang="en-US" smtClean="0"/>
              <a:pPr/>
              <a:t>6</a:t>
            </a:fld>
            <a:endParaRPr lang="en-US" dirty="0"/>
          </a:p>
        </p:txBody>
      </p:sp>
    </p:spTree>
    <p:extLst>
      <p:ext uri="{BB962C8B-B14F-4D97-AF65-F5344CB8AC3E}">
        <p14:creationId xmlns:p14="http://schemas.microsoft.com/office/powerpoint/2010/main" val="240330143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1218987" rtl="0" eaLnBrk="1" fontAlgn="auto" latinLnBrk="0" hangingPunct="1">
              <a:lnSpc>
                <a:spcPct val="100000"/>
              </a:lnSpc>
              <a:spcBef>
                <a:spcPts val="0"/>
              </a:spcBef>
              <a:spcAft>
                <a:spcPts val="0"/>
              </a:spcAft>
              <a:buClrTx/>
              <a:buSzTx/>
              <a:buFontTx/>
              <a:buNone/>
              <a:tabLst/>
              <a:defRPr/>
            </a:pPr>
            <a:r>
              <a:rPr lang="en-US" sz="1600" kern="1200" dirty="0" smtClean="0">
                <a:solidFill>
                  <a:schemeClr val="tx2"/>
                </a:solidFill>
                <a:effectLst/>
                <a:latin typeface="+mn-lt"/>
                <a:ea typeface="+mn-ea"/>
                <a:cs typeface="+mn-cs"/>
              </a:rPr>
              <a:t>A month later, she returned to the town to find no rose plant growing.  When she asked the council, they apologized profusely, but told her although the list was wonderful, it had been hard to follow and all the seeds had died.  Hali left discouraged.  She went to her father and asked him what she could do.  </a:t>
            </a:r>
          </a:p>
          <a:p>
            <a:endParaRPr lang="en-US" dirty="0"/>
          </a:p>
        </p:txBody>
      </p:sp>
      <p:sp>
        <p:nvSpPr>
          <p:cNvPr id="4" name="Slide Number Placeholder 3"/>
          <p:cNvSpPr>
            <a:spLocks noGrp="1"/>
          </p:cNvSpPr>
          <p:nvPr>
            <p:ph type="sldNum" sz="quarter" idx="10"/>
          </p:nvPr>
        </p:nvSpPr>
        <p:spPr/>
        <p:txBody>
          <a:bodyPr/>
          <a:lstStyle/>
          <a:p>
            <a:fld id="{B8796F01-7154-41E0-B48B-A6921757531A}" type="slidenum">
              <a:rPr lang="en-US" smtClean="0"/>
              <a:pPr/>
              <a:t>7</a:t>
            </a:fld>
            <a:endParaRPr lang="en-US" dirty="0"/>
          </a:p>
        </p:txBody>
      </p:sp>
    </p:spTree>
    <p:extLst>
      <p:ext uri="{BB962C8B-B14F-4D97-AF65-F5344CB8AC3E}">
        <p14:creationId xmlns:p14="http://schemas.microsoft.com/office/powerpoint/2010/main" val="214981476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600" kern="1200" dirty="0" smtClean="0">
                <a:solidFill>
                  <a:schemeClr val="tx2"/>
                </a:solidFill>
                <a:effectLst/>
                <a:latin typeface="+mn-lt"/>
                <a:ea typeface="+mn-ea"/>
                <a:cs typeface="+mn-cs"/>
              </a:rPr>
              <a:t>“Hali, what things have I taught you that you remember the most?” asked her father.  </a:t>
            </a:r>
          </a:p>
          <a:p>
            <a:r>
              <a:rPr lang="en-US" sz="1600" kern="1200" dirty="0" smtClean="0">
                <a:solidFill>
                  <a:schemeClr val="tx2"/>
                </a:solidFill>
                <a:effectLst/>
                <a:latin typeface="+mn-lt"/>
                <a:ea typeface="+mn-ea"/>
                <a:cs typeface="+mn-cs"/>
              </a:rPr>
              <a:t>“Hmm, I remember your method of handling land disputes pretty well.”</a:t>
            </a:r>
          </a:p>
          <a:p>
            <a:r>
              <a:rPr lang="en-US" sz="1600" kern="1200" dirty="0" smtClean="0">
                <a:solidFill>
                  <a:schemeClr val="tx2"/>
                </a:solidFill>
                <a:effectLst/>
                <a:latin typeface="+mn-lt"/>
                <a:ea typeface="+mn-ea"/>
                <a:cs typeface="+mn-cs"/>
              </a:rPr>
              <a:t>“And how did I teach you?”</a:t>
            </a:r>
          </a:p>
          <a:p>
            <a:r>
              <a:rPr lang="en-US" sz="1600" kern="1200" dirty="0" smtClean="0">
                <a:solidFill>
                  <a:schemeClr val="tx2"/>
                </a:solidFill>
                <a:effectLst/>
                <a:latin typeface="+mn-lt"/>
                <a:ea typeface="+mn-ea"/>
                <a:cs typeface="+mn-cs"/>
              </a:rPr>
              <a:t>“You told me a story of one of your first cases.”</a:t>
            </a:r>
          </a:p>
          <a:p>
            <a:r>
              <a:rPr lang="en-US" sz="1600" kern="1200" dirty="0" smtClean="0">
                <a:solidFill>
                  <a:schemeClr val="tx2"/>
                </a:solidFill>
                <a:effectLst/>
                <a:latin typeface="+mn-lt"/>
                <a:ea typeface="+mn-ea"/>
                <a:cs typeface="+mn-cs"/>
              </a:rPr>
              <a:t>“And what did you like about the story?”</a:t>
            </a:r>
          </a:p>
          <a:p>
            <a:r>
              <a:rPr lang="en-US" sz="1600" kern="1200" dirty="0" smtClean="0">
                <a:solidFill>
                  <a:schemeClr val="tx2"/>
                </a:solidFill>
                <a:effectLst/>
                <a:latin typeface="+mn-lt"/>
                <a:ea typeface="+mn-ea"/>
                <a:cs typeface="+mn-cs"/>
              </a:rPr>
              <a:t>“Well, I could sympathize with the people in the story, and just how hard it was for you to make the decision.  You had to overcome several problems along the way, but in the end everything worked out.”</a:t>
            </a:r>
          </a:p>
          <a:p>
            <a:r>
              <a:rPr lang="en-US" sz="1600" kern="1200" dirty="0" smtClean="0">
                <a:solidFill>
                  <a:schemeClr val="tx2"/>
                </a:solidFill>
                <a:effectLst/>
                <a:latin typeface="+mn-lt"/>
                <a:ea typeface="+mn-ea"/>
                <a:cs typeface="+mn-cs"/>
              </a:rPr>
              <a:t>Her father smiled at her and nodded.  “So, what can you do different?”</a:t>
            </a:r>
          </a:p>
          <a:p>
            <a:r>
              <a:rPr lang="en-US" sz="1600" kern="1200" dirty="0" smtClean="0">
                <a:solidFill>
                  <a:schemeClr val="tx2"/>
                </a:solidFill>
                <a:effectLst/>
                <a:latin typeface="+mn-lt"/>
                <a:ea typeface="+mn-ea"/>
                <a:cs typeface="+mn-cs"/>
              </a:rPr>
              <a:t>“Maybe I should tell them how to do this through a story?”</a:t>
            </a:r>
          </a:p>
          <a:p>
            <a:r>
              <a:rPr lang="en-US" sz="1600" kern="1200" dirty="0" smtClean="0">
                <a:solidFill>
                  <a:schemeClr val="tx2"/>
                </a:solidFill>
                <a:effectLst/>
                <a:latin typeface="+mn-lt"/>
                <a:ea typeface="+mn-ea"/>
                <a:cs typeface="+mn-cs"/>
              </a:rPr>
              <a:t>“Now, that’s an idea,” her father said.</a:t>
            </a:r>
          </a:p>
          <a:p>
            <a:endParaRPr lang="en-US" dirty="0"/>
          </a:p>
        </p:txBody>
      </p:sp>
      <p:sp>
        <p:nvSpPr>
          <p:cNvPr id="4" name="Slide Number Placeholder 3"/>
          <p:cNvSpPr>
            <a:spLocks noGrp="1"/>
          </p:cNvSpPr>
          <p:nvPr>
            <p:ph type="sldNum" sz="quarter" idx="10"/>
          </p:nvPr>
        </p:nvSpPr>
        <p:spPr/>
        <p:txBody>
          <a:bodyPr/>
          <a:lstStyle/>
          <a:p>
            <a:fld id="{B8796F01-7154-41E0-B48B-A6921757531A}" type="slidenum">
              <a:rPr lang="en-US" smtClean="0"/>
              <a:pPr/>
              <a:t>8</a:t>
            </a:fld>
            <a:endParaRPr lang="en-US" dirty="0"/>
          </a:p>
        </p:txBody>
      </p:sp>
    </p:spTree>
    <p:extLst>
      <p:ext uri="{BB962C8B-B14F-4D97-AF65-F5344CB8AC3E}">
        <p14:creationId xmlns:p14="http://schemas.microsoft.com/office/powerpoint/2010/main" val="57735544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1218987" rtl="0" eaLnBrk="1" fontAlgn="auto" latinLnBrk="0" hangingPunct="1">
              <a:lnSpc>
                <a:spcPct val="100000"/>
              </a:lnSpc>
              <a:spcBef>
                <a:spcPts val="0"/>
              </a:spcBef>
              <a:spcAft>
                <a:spcPts val="0"/>
              </a:spcAft>
              <a:buClrTx/>
              <a:buSzTx/>
              <a:buFontTx/>
              <a:buNone/>
              <a:tabLst/>
              <a:defRPr/>
            </a:pPr>
            <a:r>
              <a:rPr lang="en-US" sz="1600" kern="1200" dirty="0" smtClean="0">
                <a:solidFill>
                  <a:schemeClr val="tx2"/>
                </a:solidFill>
                <a:effectLst/>
                <a:latin typeface="+mn-lt"/>
                <a:ea typeface="+mn-ea"/>
                <a:cs typeface="+mn-cs"/>
              </a:rPr>
              <a:t>Hali went off and wrote a story.  She loved stories about fairies, so she made her main character a fairy.  She included a nice description of the fairy and included a bit of her background.   She made up a reason as to why it was important for this rose to be planted. </a:t>
            </a:r>
            <a:r>
              <a:rPr lang="en-US" sz="1600" kern="1200" baseline="0" dirty="0" smtClean="0">
                <a:solidFill>
                  <a:schemeClr val="tx2"/>
                </a:solidFill>
                <a:effectLst/>
                <a:latin typeface="+mn-lt"/>
                <a:ea typeface="+mn-ea"/>
                <a:cs typeface="+mn-cs"/>
              </a:rPr>
              <a:t>  </a:t>
            </a:r>
            <a:r>
              <a:rPr lang="en-US" sz="1600" kern="1200" dirty="0" smtClean="0">
                <a:solidFill>
                  <a:schemeClr val="tx2"/>
                </a:solidFill>
                <a:effectLst/>
                <a:latin typeface="+mn-lt"/>
                <a:ea typeface="+mn-ea"/>
                <a:cs typeface="+mn-cs"/>
              </a:rPr>
              <a:t>She included each of the dozen steps to plant the rose and emphasized why each step was important within the story.  Hali felt she was getting the hang of storytelling when she came up with a battle in which the fairy almost died protecting the young rose sprout but triumphed by the use of her magic.  Pleased with her work, Hali set off to town once more to teach the council.</a:t>
            </a:r>
          </a:p>
          <a:p>
            <a:endParaRPr lang="en-US" dirty="0"/>
          </a:p>
        </p:txBody>
      </p:sp>
      <p:sp>
        <p:nvSpPr>
          <p:cNvPr id="4" name="Slide Number Placeholder 3"/>
          <p:cNvSpPr>
            <a:spLocks noGrp="1"/>
          </p:cNvSpPr>
          <p:nvPr>
            <p:ph type="sldNum" sz="quarter" idx="10"/>
          </p:nvPr>
        </p:nvSpPr>
        <p:spPr/>
        <p:txBody>
          <a:bodyPr/>
          <a:lstStyle/>
          <a:p>
            <a:fld id="{B8796F01-7154-41E0-B48B-A6921757531A}" type="slidenum">
              <a:rPr lang="en-US" smtClean="0"/>
              <a:pPr/>
              <a:t>9</a:t>
            </a:fld>
            <a:endParaRPr lang="en-US" dirty="0"/>
          </a:p>
        </p:txBody>
      </p:sp>
    </p:spTree>
    <p:extLst>
      <p:ext uri="{BB962C8B-B14F-4D97-AF65-F5344CB8AC3E}">
        <p14:creationId xmlns:p14="http://schemas.microsoft.com/office/powerpoint/2010/main" val="103535313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600" kern="1200" dirty="0" smtClean="0">
                <a:solidFill>
                  <a:schemeClr val="tx2"/>
                </a:solidFill>
                <a:effectLst/>
                <a:latin typeface="+mn-lt"/>
                <a:ea typeface="+mn-ea"/>
                <a:cs typeface="+mn-cs"/>
              </a:rPr>
              <a:t>Hali stood before the council and began her story.   The council, being a practical group, looked at her with furrowed brows until the council leader stopped her.  </a:t>
            </a:r>
          </a:p>
          <a:p>
            <a:r>
              <a:rPr lang="en-US" sz="1600" kern="1200" dirty="0" smtClean="0">
                <a:solidFill>
                  <a:schemeClr val="tx2"/>
                </a:solidFill>
                <a:effectLst/>
                <a:latin typeface="+mn-lt"/>
                <a:ea typeface="+mn-ea"/>
                <a:cs typeface="+mn-cs"/>
              </a:rPr>
              <a:t>“I thought you were going to teach us what we needed to do?  Instead, you’re telling us a children’s tale.  Should we have brought our families?” the leader asked her.</a:t>
            </a:r>
          </a:p>
          <a:p>
            <a:pPr marL="0" marR="0" lvl="0" indent="0" algn="l" defTabSz="1218987" rtl="0" eaLnBrk="1" fontAlgn="auto" latinLnBrk="0" hangingPunct="1">
              <a:lnSpc>
                <a:spcPct val="100000"/>
              </a:lnSpc>
              <a:spcBef>
                <a:spcPts val="0"/>
              </a:spcBef>
              <a:spcAft>
                <a:spcPts val="0"/>
              </a:spcAft>
              <a:buClrTx/>
              <a:buSzTx/>
              <a:buFontTx/>
              <a:buNone/>
              <a:tabLst/>
              <a:defRPr/>
            </a:pPr>
            <a:r>
              <a:rPr lang="en-US" sz="1600" kern="1200" dirty="0" smtClean="0">
                <a:solidFill>
                  <a:schemeClr val="tx2"/>
                </a:solidFill>
                <a:effectLst/>
                <a:latin typeface="+mn-lt"/>
                <a:ea typeface="+mn-ea"/>
                <a:cs typeface="+mn-cs"/>
              </a:rPr>
              <a:t>Hali was caught between anger and embarrassment.   She took a deep breath and apologized to the council.   Hali thanked them and told them she would return soon to help them with the rose.   </a:t>
            </a:r>
          </a:p>
          <a:p>
            <a:pPr marL="0" marR="0" lvl="0" indent="0" algn="l" defTabSz="1218987" rtl="0" eaLnBrk="1" fontAlgn="auto" latinLnBrk="0" hangingPunct="1">
              <a:lnSpc>
                <a:spcPct val="100000"/>
              </a:lnSpc>
              <a:spcBef>
                <a:spcPts val="0"/>
              </a:spcBef>
              <a:spcAft>
                <a:spcPts val="0"/>
              </a:spcAft>
              <a:buClrTx/>
              <a:buSzTx/>
              <a:buFontTx/>
              <a:buNone/>
              <a:tabLst/>
              <a:defRPr/>
            </a:pPr>
            <a:endParaRPr lang="en-US" sz="1600" kern="1200" dirty="0" smtClean="0">
              <a:solidFill>
                <a:schemeClr val="tx2"/>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B8796F01-7154-41E0-B48B-A6921757531A}" type="slidenum">
              <a:rPr lang="en-US" smtClean="0"/>
              <a:pPr/>
              <a:t>10</a:t>
            </a:fld>
            <a:endParaRPr lang="en-US" dirty="0"/>
          </a:p>
        </p:txBody>
      </p:sp>
    </p:spTree>
    <p:extLst>
      <p:ext uri="{BB962C8B-B14F-4D97-AF65-F5344CB8AC3E}">
        <p14:creationId xmlns:p14="http://schemas.microsoft.com/office/powerpoint/2010/main" val="336663163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1218987" rtl="0" eaLnBrk="1" fontAlgn="auto" latinLnBrk="0" hangingPunct="1">
              <a:lnSpc>
                <a:spcPct val="100000"/>
              </a:lnSpc>
              <a:spcBef>
                <a:spcPts val="0"/>
              </a:spcBef>
              <a:spcAft>
                <a:spcPts val="0"/>
              </a:spcAft>
              <a:buClrTx/>
              <a:buSzTx/>
              <a:buFontTx/>
              <a:buNone/>
              <a:tabLst/>
              <a:defRPr/>
            </a:pPr>
            <a:r>
              <a:rPr lang="en-US" sz="1600" kern="1200" dirty="0" smtClean="0">
                <a:solidFill>
                  <a:schemeClr val="tx2"/>
                </a:solidFill>
                <a:effectLst/>
                <a:latin typeface="+mn-lt"/>
                <a:ea typeface="+mn-ea"/>
                <a:cs typeface="+mn-cs"/>
              </a:rPr>
              <a:t>They had given her an idea, however, and that afternoon she invited the town’s children and their parents to listen to her story.  Many people loved the story and thanked her for the entertainment.   </a:t>
            </a:r>
            <a:endParaRPr lang="en-US" dirty="0"/>
          </a:p>
        </p:txBody>
      </p:sp>
      <p:sp>
        <p:nvSpPr>
          <p:cNvPr id="4" name="Slide Number Placeholder 3"/>
          <p:cNvSpPr>
            <a:spLocks noGrp="1"/>
          </p:cNvSpPr>
          <p:nvPr>
            <p:ph type="sldNum" sz="quarter" idx="10"/>
          </p:nvPr>
        </p:nvSpPr>
        <p:spPr/>
        <p:txBody>
          <a:bodyPr/>
          <a:lstStyle/>
          <a:p>
            <a:fld id="{B8796F01-7154-41E0-B48B-A6921757531A}" type="slidenum">
              <a:rPr lang="en-US" smtClean="0"/>
              <a:pPr/>
              <a:t>11</a:t>
            </a:fld>
            <a:endParaRPr lang="en-US" dirty="0"/>
          </a:p>
        </p:txBody>
      </p:sp>
    </p:spTree>
    <p:extLst>
      <p:ext uri="{BB962C8B-B14F-4D97-AF65-F5344CB8AC3E}">
        <p14:creationId xmlns:p14="http://schemas.microsoft.com/office/powerpoint/2010/main" val="213327783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600" kern="1200" dirty="0" smtClean="0">
                <a:solidFill>
                  <a:schemeClr val="tx2"/>
                </a:solidFill>
                <a:effectLst/>
                <a:latin typeface="+mn-lt"/>
                <a:ea typeface="+mn-ea"/>
                <a:cs typeface="+mn-cs"/>
              </a:rPr>
              <a:t>When she returned home, she was still perplexed about what went wrong and spoke to her father.  Indignantly she told him about the elder’s reaction.  Her father, patient as ever, waited until she was finished, a knowing smile upon his face.</a:t>
            </a:r>
          </a:p>
          <a:p>
            <a:r>
              <a:rPr lang="en-US" sz="1600" kern="1200" dirty="0" smtClean="0">
                <a:solidFill>
                  <a:schemeClr val="tx2"/>
                </a:solidFill>
                <a:effectLst/>
                <a:latin typeface="+mn-lt"/>
                <a:ea typeface="+mn-ea"/>
                <a:cs typeface="+mn-cs"/>
              </a:rPr>
              <a:t>“I commend you, my daughter, for such a grand story,” he began.  “I can see all of the effort you put into it as well as all of the steps of growing the rose and why they had to be done.   I have no doubt the children in town and the adults that enjoy stories about fairies would very much enjoy the tale, and most likely remember it as well.  However, think about the council.”</a:t>
            </a:r>
          </a:p>
          <a:p>
            <a:r>
              <a:rPr lang="en-US" sz="1600" kern="1200" dirty="0" smtClean="0">
                <a:solidFill>
                  <a:schemeClr val="tx2"/>
                </a:solidFill>
                <a:effectLst/>
                <a:latin typeface="+mn-lt"/>
                <a:ea typeface="+mn-ea"/>
                <a:cs typeface="+mn-cs"/>
              </a:rPr>
              <a:t>“What do you mean?” she asked.</a:t>
            </a:r>
          </a:p>
          <a:p>
            <a:r>
              <a:rPr lang="en-US" sz="1600" kern="1200" dirty="0" smtClean="0">
                <a:solidFill>
                  <a:schemeClr val="tx2"/>
                </a:solidFill>
                <a:effectLst/>
                <a:latin typeface="+mn-lt"/>
                <a:ea typeface="+mn-ea"/>
                <a:cs typeface="+mn-cs"/>
              </a:rPr>
              <a:t>“What type of people are they?  How do they work?  What do they do all day?  Do you know any of their likes and dislikes?”  </a:t>
            </a:r>
          </a:p>
          <a:p>
            <a:r>
              <a:rPr lang="en-US" sz="1600" kern="1200" dirty="0" smtClean="0">
                <a:solidFill>
                  <a:schemeClr val="tx2"/>
                </a:solidFill>
                <a:effectLst/>
                <a:latin typeface="+mn-lt"/>
                <a:ea typeface="+mn-ea"/>
                <a:cs typeface="+mn-cs"/>
              </a:rPr>
              <a:t>Hali shook her head.  “No, I just know they run the town.” </a:t>
            </a:r>
          </a:p>
          <a:p>
            <a:r>
              <a:rPr lang="en-US" sz="1600" kern="1200" dirty="0" smtClean="0">
                <a:solidFill>
                  <a:schemeClr val="tx2"/>
                </a:solidFill>
                <a:effectLst/>
                <a:latin typeface="+mn-lt"/>
                <a:ea typeface="+mn-ea"/>
                <a:cs typeface="+mn-cs"/>
              </a:rPr>
              <a:t>“Perhaps you should get to know them a bit and then try again.”</a:t>
            </a:r>
            <a:endParaRPr lang="en-US" sz="1600" kern="1200" dirty="0">
              <a:solidFill>
                <a:schemeClr val="tx2"/>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B8796F01-7154-41E0-B48B-A6921757531A}" type="slidenum">
              <a:rPr lang="en-US" smtClean="0"/>
              <a:pPr/>
              <a:t>12</a:t>
            </a:fld>
            <a:endParaRPr lang="en-US" dirty="0"/>
          </a:p>
        </p:txBody>
      </p:sp>
    </p:spTree>
    <p:extLst>
      <p:ext uri="{BB962C8B-B14F-4D97-AF65-F5344CB8AC3E}">
        <p14:creationId xmlns:p14="http://schemas.microsoft.com/office/powerpoint/2010/main" val="227752488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600" kern="1200" dirty="0" smtClean="0">
                <a:solidFill>
                  <a:schemeClr val="tx2"/>
                </a:solidFill>
                <a:effectLst/>
                <a:latin typeface="+mn-lt"/>
                <a:ea typeface="+mn-ea"/>
                <a:cs typeface="+mn-cs"/>
              </a:rPr>
              <a:t>“I commend you, my daughter, for such a grand story,” he began.  “I can see all of the effort you put into it as well as all of the steps of growing the rose and why they had to be done.   I have no doubt the children in town and the adults that enjoy stories about fairies would very much enjoy the tale, and most likely remember it as well.  However, think about the council.”</a:t>
            </a:r>
          </a:p>
          <a:p>
            <a:r>
              <a:rPr lang="en-US" sz="1600" kern="1200" dirty="0" smtClean="0">
                <a:solidFill>
                  <a:schemeClr val="tx2"/>
                </a:solidFill>
                <a:effectLst/>
                <a:latin typeface="+mn-lt"/>
                <a:ea typeface="+mn-ea"/>
                <a:cs typeface="+mn-cs"/>
              </a:rPr>
              <a:t>“What do you mean?” she asked.</a:t>
            </a:r>
          </a:p>
          <a:p>
            <a:r>
              <a:rPr lang="en-US" sz="1600" kern="1200" dirty="0" smtClean="0">
                <a:solidFill>
                  <a:schemeClr val="tx2"/>
                </a:solidFill>
                <a:effectLst/>
                <a:latin typeface="+mn-lt"/>
                <a:ea typeface="+mn-ea"/>
                <a:cs typeface="+mn-cs"/>
              </a:rPr>
              <a:t>“What type of people are they?  How do they work?  What do they do all day?  Do you know any of their likes and dislikes?”  </a:t>
            </a:r>
          </a:p>
          <a:p>
            <a:r>
              <a:rPr lang="en-US" sz="1600" kern="1200" dirty="0" smtClean="0">
                <a:solidFill>
                  <a:schemeClr val="tx2"/>
                </a:solidFill>
                <a:effectLst/>
                <a:latin typeface="+mn-lt"/>
                <a:ea typeface="+mn-ea"/>
                <a:cs typeface="+mn-cs"/>
              </a:rPr>
              <a:t>Hali shook her head.  “No, I just know they run the town.” </a:t>
            </a:r>
          </a:p>
          <a:p>
            <a:r>
              <a:rPr lang="en-US" sz="1600" kern="1200" dirty="0" smtClean="0">
                <a:solidFill>
                  <a:schemeClr val="tx2"/>
                </a:solidFill>
                <a:effectLst/>
                <a:latin typeface="+mn-lt"/>
                <a:ea typeface="+mn-ea"/>
                <a:cs typeface="+mn-cs"/>
              </a:rPr>
              <a:t>“Perhaps you should get to know them a bit and then try again.”</a:t>
            </a:r>
          </a:p>
          <a:p>
            <a:r>
              <a:rPr lang="en-US" sz="1600" kern="1200" dirty="0" smtClean="0">
                <a:solidFill>
                  <a:schemeClr val="tx2"/>
                </a:solidFill>
                <a:effectLst/>
                <a:latin typeface="+mn-lt"/>
                <a:ea typeface="+mn-ea"/>
                <a:cs typeface="+mn-cs"/>
              </a:rPr>
              <a:t>Hali sighed and nodded.  She set out the next day. </a:t>
            </a:r>
            <a:endParaRPr lang="en-US" sz="1600" kern="1200" dirty="0">
              <a:solidFill>
                <a:schemeClr val="tx2"/>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B8796F01-7154-41E0-B48B-A6921757531A}" type="slidenum">
              <a:rPr lang="en-US" smtClean="0"/>
              <a:pPr/>
              <a:t>13</a:t>
            </a:fld>
            <a:endParaRPr lang="en-US" dirty="0"/>
          </a:p>
        </p:txBody>
      </p:sp>
    </p:spTree>
    <p:extLst>
      <p:ext uri="{BB962C8B-B14F-4D97-AF65-F5344CB8AC3E}">
        <p14:creationId xmlns:p14="http://schemas.microsoft.com/office/powerpoint/2010/main" val="352110786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1218987" rtl="0" eaLnBrk="1" fontAlgn="auto" latinLnBrk="0" hangingPunct="1">
              <a:lnSpc>
                <a:spcPct val="100000"/>
              </a:lnSpc>
              <a:spcBef>
                <a:spcPts val="0"/>
              </a:spcBef>
              <a:spcAft>
                <a:spcPts val="0"/>
              </a:spcAft>
              <a:buClrTx/>
              <a:buSzTx/>
              <a:buFontTx/>
              <a:buNone/>
              <a:tabLst/>
              <a:defRPr/>
            </a:pPr>
            <a:r>
              <a:rPr lang="en-US" sz="1600" kern="1200" dirty="0" smtClean="0">
                <a:solidFill>
                  <a:schemeClr val="tx2"/>
                </a:solidFill>
                <a:effectLst/>
                <a:latin typeface="+mn-lt"/>
                <a:ea typeface="+mn-ea"/>
                <a:cs typeface="+mn-cs"/>
              </a:rPr>
              <a:t>When she got to town, she spent a week with the council, listening to their meetings and watching what they did and how they did it.  They were a very practical group.  The council were elbows deep in budgets and conflict resolutions.  Things such as fairies were for children.  But, they were also very much family people.  She spent an evening at each one’s house, enjoying a meal and time to get to know them.</a:t>
            </a:r>
          </a:p>
          <a:p>
            <a:endParaRPr lang="en-US" sz="1600" kern="1200" dirty="0" smtClean="0">
              <a:solidFill>
                <a:schemeClr val="tx2"/>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B8796F01-7154-41E0-B48B-A6921757531A}" type="slidenum">
              <a:rPr lang="en-US" smtClean="0"/>
              <a:pPr/>
              <a:t>14</a:t>
            </a:fld>
            <a:endParaRPr lang="en-US" dirty="0"/>
          </a:p>
        </p:txBody>
      </p:sp>
    </p:spTree>
    <p:extLst>
      <p:ext uri="{BB962C8B-B14F-4D97-AF65-F5344CB8AC3E}">
        <p14:creationId xmlns:p14="http://schemas.microsoft.com/office/powerpoint/2010/main" val="174168570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600" kern="1200" dirty="0" smtClean="0">
                <a:solidFill>
                  <a:schemeClr val="tx2"/>
                </a:solidFill>
                <a:effectLst/>
                <a:latin typeface="+mn-lt"/>
                <a:ea typeface="+mn-ea"/>
                <a:cs typeface="+mn-cs"/>
              </a:rPr>
              <a:t>At the end of the week, Hali had a new idea.  She’d analyzed her audience and knew what appealed to them.  Another story was forming in her mind and she worked long into the night penning her prose. </a:t>
            </a:r>
            <a:endParaRPr lang="en-US" dirty="0"/>
          </a:p>
        </p:txBody>
      </p:sp>
      <p:sp>
        <p:nvSpPr>
          <p:cNvPr id="4" name="Slide Number Placeholder 3"/>
          <p:cNvSpPr>
            <a:spLocks noGrp="1"/>
          </p:cNvSpPr>
          <p:nvPr>
            <p:ph type="sldNum" sz="quarter" idx="10"/>
          </p:nvPr>
        </p:nvSpPr>
        <p:spPr/>
        <p:txBody>
          <a:bodyPr/>
          <a:lstStyle/>
          <a:p>
            <a:fld id="{B8796F01-7154-41E0-B48B-A6921757531A}" type="slidenum">
              <a:rPr lang="en-US" smtClean="0"/>
              <a:pPr/>
              <a:t>15</a:t>
            </a:fld>
            <a:endParaRPr lang="en-US" dirty="0"/>
          </a:p>
        </p:txBody>
      </p:sp>
    </p:spTree>
    <p:extLst>
      <p:ext uri="{BB962C8B-B14F-4D97-AF65-F5344CB8AC3E}">
        <p14:creationId xmlns:p14="http://schemas.microsoft.com/office/powerpoint/2010/main" val="325817842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600" kern="1200" dirty="0" smtClean="0">
                <a:solidFill>
                  <a:schemeClr val="tx2"/>
                </a:solidFill>
                <a:effectLst/>
                <a:latin typeface="+mn-lt"/>
                <a:ea typeface="+mn-ea"/>
                <a:cs typeface="+mn-cs"/>
              </a:rPr>
              <a:t>The next day she met with the council.  This time she presented them with a story about family, leadership, and a rose.   After the story, she reiterated the steps of planting the rose and tied each point back to a point in the story.  The council members smiled and nodded.  Once her presentation was over, they met and discussed the procedures and what it would take to grow the sacred rose.   She left them with three more seeds and more confidence than before.</a:t>
            </a:r>
            <a:endParaRPr lang="en-US" sz="1600" kern="1200" dirty="0">
              <a:solidFill>
                <a:schemeClr val="tx2"/>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B8796F01-7154-41E0-B48B-A6921757531A}" type="slidenum">
              <a:rPr lang="en-US" smtClean="0"/>
              <a:pPr/>
              <a:t>16</a:t>
            </a:fld>
            <a:endParaRPr lang="en-US" dirty="0"/>
          </a:p>
        </p:txBody>
      </p:sp>
    </p:spTree>
    <p:extLst>
      <p:ext uri="{BB962C8B-B14F-4D97-AF65-F5344CB8AC3E}">
        <p14:creationId xmlns:p14="http://schemas.microsoft.com/office/powerpoint/2010/main" val="31908407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600" kern="1200" dirty="0" smtClean="0">
                <a:solidFill>
                  <a:schemeClr val="tx2"/>
                </a:solidFill>
                <a:effectLst/>
                <a:latin typeface="+mn-lt"/>
                <a:ea typeface="+mn-ea"/>
                <a:cs typeface="+mn-cs"/>
              </a:rPr>
              <a:t>A month later not one, but three rose plants were growing heartily in the town’s garden.  The council, and their families were pleased as was she.   </a:t>
            </a:r>
          </a:p>
          <a:p>
            <a:r>
              <a:rPr lang="en-US" sz="1600" kern="1200" dirty="0" smtClean="0">
                <a:solidFill>
                  <a:schemeClr val="tx2"/>
                </a:solidFill>
                <a:effectLst/>
                <a:latin typeface="+mn-lt"/>
                <a:ea typeface="+mn-ea"/>
                <a:cs typeface="+mn-cs"/>
              </a:rPr>
              <a:t>“Three! You got all three to grow.  Thank you so much!” Hali exclaimed.</a:t>
            </a:r>
          </a:p>
          <a:p>
            <a:r>
              <a:rPr lang="en-US" sz="1600" kern="1200" dirty="0" smtClean="0">
                <a:solidFill>
                  <a:schemeClr val="tx2"/>
                </a:solidFill>
                <a:effectLst/>
                <a:latin typeface="+mn-lt"/>
                <a:ea typeface="+mn-ea"/>
                <a:cs typeface="+mn-cs"/>
              </a:rPr>
              <a:t>The</a:t>
            </a:r>
            <a:r>
              <a:rPr lang="en-US" sz="1600" kern="1200" baseline="0" dirty="0" smtClean="0">
                <a:solidFill>
                  <a:schemeClr val="tx2"/>
                </a:solidFill>
                <a:effectLst/>
                <a:latin typeface="+mn-lt"/>
                <a:ea typeface="+mn-ea"/>
                <a:cs typeface="+mn-cs"/>
              </a:rPr>
              <a:t> council leader </a:t>
            </a:r>
            <a:r>
              <a:rPr lang="en-US" sz="1600" kern="1200" dirty="0" smtClean="0">
                <a:solidFill>
                  <a:schemeClr val="tx2"/>
                </a:solidFill>
                <a:effectLst/>
                <a:latin typeface="+mn-lt"/>
                <a:ea typeface="+mn-ea"/>
                <a:cs typeface="+mn-cs"/>
              </a:rPr>
              <a:t>smiled, “The stories you told along with the steps you gave us helped so much.  We thought we were going to lose them at one point.”</a:t>
            </a:r>
          </a:p>
          <a:p>
            <a:r>
              <a:rPr lang="en-US" sz="1600" kern="1200" dirty="0" smtClean="0">
                <a:solidFill>
                  <a:schemeClr val="tx2"/>
                </a:solidFill>
                <a:effectLst/>
                <a:latin typeface="+mn-lt"/>
                <a:ea typeface="+mn-ea"/>
                <a:cs typeface="+mn-cs"/>
              </a:rPr>
              <a:t>One of the children broke out in a grin, “But the fairy in the story you told us had to use a specific fertilizer to nurse the plant back to health.  So, I made sure Dad did exactly what she did.”</a:t>
            </a:r>
          </a:p>
          <a:p>
            <a:r>
              <a:rPr lang="en-US" sz="1600" kern="1200" dirty="0" smtClean="0">
                <a:solidFill>
                  <a:schemeClr val="tx2"/>
                </a:solidFill>
                <a:effectLst/>
                <a:latin typeface="+mn-lt"/>
                <a:ea typeface="+mn-ea"/>
                <a:cs typeface="+mn-cs"/>
              </a:rPr>
              <a:t>Hali laughed.  She’d thought that her fairy story was useless, but it appeared that she had told it to the correct audience after all.  Hali returned to her father, confident that she would now have the sacred roses needed for her coronation.  </a:t>
            </a:r>
            <a:endParaRPr lang="en-US" sz="1600" kern="1200" dirty="0">
              <a:solidFill>
                <a:schemeClr val="tx2"/>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B8796F01-7154-41E0-B48B-A6921757531A}" type="slidenum">
              <a:rPr lang="en-US" smtClean="0"/>
              <a:pPr/>
              <a:t>17</a:t>
            </a:fld>
            <a:endParaRPr lang="en-US" dirty="0"/>
          </a:p>
        </p:txBody>
      </p:sp>
    </p:spTree>
    <p:extLst>
      <p:ext uri="{BB962C8B-B14F-4D97-AF65-F5344CB8AC3E}">
        <p14:creationId xmlns:p14="http://schemas.microsoft.com/office/powerpoint/2010/main" val="224332116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600" kern="1200" dirty="0" smtClean="0">
                <a:solidFill>
                  <a:schemeClr val="tx2"/>
                </a:solidFill>
                <a:effectLst/>
                <a:latin typeface="+mn-lt"/>
                <a:ea typeface="+mn-ea"/>
                <a:cs typeface="+mn-cs"/>
              </a:rPr>
              <a:t>Her father smiled proudly.  “So, tell me, what did you discover in teaching the council?”</a:t>
            </a:r>
          </a:p>
          <a:p>
            <a:r>
              <a:rPr lang="en-US" sz="1600" kern="1200" dirty="0" smtClean="0">
                <a:solidFill>
                  <a:schemeClr val="tx2"/>
                </a:solidFill>
                <a:effectLst/>
                <a:latin typeface="+mn-lt"/>
                <a:ea typeface="+mn-ea"/>
                <a:cs typeface="+mn-cs"/>
              </a:rPr>
              <a:t>“First, you need to analyze your audience.  It helps to know what they like and don’t like and even how they learn,” said Hali.  “I had to alter how I taught them as well.  Although they liked lists and charts and worked with them every day.  They had so many of them that they couldn’t remember many of the finer points of the presentation.  So, I went with a story they could relate to, wove in the points I wanted to make as part of the experience my main character was going through and included some conflict to keep them interested.  Then, I resolved the conflict and re-iterated the steps they had taken to overcome the conflict.”  </a:t>
            </a:r>
          </a:p>
          <a:p>
            <a:r>
              <a:rPr lang="en-US" sz="1600" kern="1200" dirty="0" smtClean="0">
                <a:solidFill>
                  <a:schemeClr val="tx2"/>
                </a:solidFill>
                <a:effectLst/>
                <a:latin typeface="+mn-lt"/>
                <a:ea typeface="+mn-ea"/>
                <a:cs typeface="+mn-cs"/>
              </a:rPr>
              <a:t>Her father pulled her in for a hug and kissed her cheek lightly.  “Well done, my daughter.   Now it’s time to work on the arrangements for your coronation.  Shall we go see your mother?”</a:t>
            </a:r>
          </a:p>
          <a:p>
            <a:r>
              <a:rPr lang="en-US" sz="1600" kern="1200" dirty="0" smtClean="0">
                <a:solidFill>
                  <a:schemeClr val="tx2"/>
                </a:solidFill>
                <a:effectLst/>
                <a:latin typeface="+mn-lt"/>
                <a:ea typeface="+mn-ea"/>
                <a:cs typeface="+mn-cs"/>
              </a:rPr>
              <a:t>“Do you think she’d enjoy a story about what I’d like to do for my coronation?” Hali said with an impish grin.	</a:t>
            </a:r>
          </a:p>
          <a:p>
            <a:r>
              <a:rPr lang="en-US" sz="1600" kern="1200" dirty="0" smtClean="0">
                <a:solidFill>
                  <a:schemeClr val="tx2"/>
                </a:solidFill>
                <a:effectLst/>
                <a:latin typeface="+mn-lt"/>
                <a:ea typeface="+mn-ea"/>
                <a:cs typeface="+mn-cs"/>
              </a:rPr>
              <a:t>Her father laughed, “Maybe, though I’m sure your mother has her own coronation stories to share with you.”</a:t>
            </a:r>
          </a:p>
          <a:p>
            <a:pPr marL="0" marR="0" lvl="0" indent="0" algn="l" defTabSz="1218987" rtl="0" eaLnBrk="1" fontAlgn="auto" latinLnBrk="0" hangingPunct="1">
              <a:lnSpc>
                <a:spcPct val="100000"/>
              </a:lnSpc>
              <a:spcBef>
                <a:spcPts val="0"/>
              </a:spcBef>
              <a:spcAft>
                <a:spcPts val="0"/>
              </a:spcAft>
              <a:buClrTx/>
              <a:buSzTx/>
              <a:buFontTx/>
              <a:buNone/>
              <a:tabLst/>
              <a:defRPr/>
            </a:pPr>
            <a:r>
              <a:rPr lang="en-US" sz="1600" kern="1200" dirty="0" smtClean="0">
                <a:solidFill>
                  <a:schemeClr val="tx2"/>
                </a:solidFill>
                <a:effectLst/>
                <a:latin typeface="+mn-lt"/>
                <a:ea typeface="+mn-ea"/>
                <a:cs typeface="+mn-cs"/>
              </a:rPr>
              <a:t>Hali laughed as well and the two headed out of the room happily chatting about just what those stories might contain.</a:t>
            </a:r>
          </a:p>
          <a:p>
            <a:endParaRPr lang="en-US" sz="1600" kern="1200" dirty="0" smtClean="0">
              <a:solidFill>
                <a:schemeClr val="tx2"/>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B8796F01-7154-41E0-B48B-A6921757531A}" type="slidenum">
              <a:rPr lang="en-US" smtClean="0"/>
              <a:pPr/>
              <a:t>18</a:t>
            </a:fld>
            <a:endParaRPr lang="en-US" dirty="0"/>
          </a:p>
        </p:txBody>
      </p:sp>
    </p:spTree>
    <p:extLst>
      <p:ext uri="{BB962C8B-B14F-4D97-AF65-F5344CB8AC3E}">
        <p14:creationId xmlns:p14="http://schemas.microsoft.com/office/powerpoint/2010/main" val="190218648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600" kern="1200" dirty="0" smtClean="0">
                <a:solidFill>
                  <a:schemeClr val="tx2"/>
                </a:solidFill>
                <a:effectLst/>
                <a:latin typeface="+mn-lt"/>
                <a:ea typeface="+mn-ea"/>
                <a:cs typeface="+mn-cs"/>
              </a:rPr>
              <a:t>So, like Hali learned,</a:t>
            </a:r>
          </a:p>
          <a:p>
            <a:r>
              <a:rPr lang="en-US" sz="1600" kern="1200" dirty="0" smtClean="0">
                <a:solidFill>
                  <a:schemeClr val="tx2"/>
                </a:solidFill>
                <a:effectLst/>
                <a:latin typeface="+mn-lt"/>
                <a:ea typeface="+mn-ea"/>
                <a:cs typeface="+mn-cs"/>
              </a:rPr>
              <a:t>We need to analyze our audience, and choose a character the audience can relate to.   If our audience is all managers, we may find that stories of fairies aren’t appropriate.  However, if our audience is managers of a game design company, fairies may be perfectly appropriate.</a:t>
            </a:r>
          </a:p>
          <a:p>
            <a:r>
              <a:rPr lang="en-US" sz="1600" kern="1200" dirty="0" smtClean="0">
                <a:solidFill>
                  <a:schemeClr val="tx2"/>
                </a:solidFill>
                <a:effectLst/>
                <a:latin typeface="+mn-lt"/>
                <a:ea typeface="+mn-ea"/>
                <a:cs typeface="+mn-cs"/>
              </a:rPr>
              <a:t>We already have the steps of our story contained in the information we want to convey.  These steps can be revealed as experiences for our main character.</a:t>
            </a:r>
          </a:p>
          <a:p>
            <a:r>
              <a:rPr lang="en-US" sz="1600" kern="1200" dirty="0" smtClean="0">
                <a:solidFill>
                  <a:schemeClr val="tx2"/>
                </a:solidFill>
                <a:effectLst/>
                <a:latin typeface="+mn-lt"/>
                <a:ea typeface="+mn-ea"/>
                <a:cs typeface="+mn-cs"/>
              </a:rPr>
              <a:t>Our story needs to contain conflict to keep the learner engaged and increase the emotional content in our narrative.   Then as our conflict is resolved, we can once again touch on our learning points as part of the solution to the resolution.</a:t>
            </a:r>
          </a:p>
          <a:p>
            <a:r>
              <a:rPr lang="en-US" sz="1600" kern="1200" dirty="0" smtClean="0">
                <a:solidFill>
                  <a:schemeClr val="tx2"/>
                </a:solidFill>
                <a:effectLst/>
                <a:latin typeface="+mn-lt"/>
                <a:ea typeface="+mn-ea"/>
                <a:cs typeface="+mn-cs"/>
              </a:rPr>
              <a:t>Lastly, if</a:t>
            </a:r>
            <a:r>
              <a:rPr lang="en-US" sz="1600" kern="1200" baseline="0" dirty="0" smtClean="0">
                <a:solidFill>
                  <a:schemeClr val="tx2"/>
                </a:solidFill>
                <a:effectLst/>
                <a:latin typeface="+mn-lt"/>
                <a:ea typeface="+mn-ea"/>
                <a:cs typeface="+mn-cs"/>
              </a:rPr>
              <a:t> at all possible, include audience participation.  </a:t>
            </a:r>
            <a:r>
              <a:rPr lang="en-US" sz="1600" kern="1200" dirty="0" smtClean="0">
                <a:solidFill>
                  <a:schemeClr val="tx2"/>
                </a:solidFill>
                <a:effectLst/>
                <a:latin typeface="+mn-lt"/>
                <a:ea typeface="+mn-ea"/>
                <a:cs typeface="+mn-cs"/>
              </a:rPr>
              <a:t>I’d love to have made you all part of the narrative, but with this online format, it’s hard to include audience participation so I’ll go</a:t>
            </a:r>
            <a:r>
              <a:rPr lang="en-US" sz="1600" kern="1200" baseline="0" dirty="0" smtClean="0">
                <a:solidFill>
                  <a:schemeClr val="tx2"/>
                </a:solidFill>
                <a:effectLst/>
                <a:latin typeface="+mn-lt"/>
                <a:ea typeface="+mn-ea"/>
                <a:cs typeface="+mn-cs"/>
              </a:rPr>
              <a:t> over a few examples in the old fashioned way.</a:t>
            </a:r>
            <a:endParaRPr lang="en-US" sz="1600" kern="1200" dirty="0" smtClean="0">
              <a:solidFill>
                <a:schemeClr val="tx2"/>
              </a:solidFill>
              <a:effectLst/>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B8796F01-7154-41E0-B48B-A6921757531A}" type="slidenum">
              <a:rPr lang="en-US" smtClean="0"/>
              <a:pPr/>
              <a:t>19</a:t>
            </a:fld>
            <a:endParaRPr lang="en-US" dirty="0"/>
          </a:p>
        </p:txBody>
      </p:sp>
    </p:spTree>
    <p:extLst>
      <p:ext uri="{BB962C8B-B14F-4D97-AF65-F5344CB8AC3E}">
        <p14:creationId xmlns:p14="http://schemas.microsoft.com/office/powerpoint/2010/main" val="303330034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One way</a:t>
            </a:r>
            <a:r>
              <a:rPr lang="en-US" baseline="0" dirty="0" smtClean="0"/>
              <a:t> to include audience participation is by making an overarching story.  </a:t>
            </a:r>
          </a:p>
          <a:p>
            <a:r>
              <a:rPr lang="en-US" baseline="0" dirty="0" smtClean="0"/>
              <a:t>In an overarching story, the story serves as a vehicle for the training, but doesn’t directly address the training points.  The trainee’s answers can affect the outcome of the story, but not the story itself.  For example, an answer to a question in the training affects a score, which at the end is reflected in the story outcome.</a:t>
            </a:r>
            <a:endParaRPr lang="en-US" dirty="0"/>
          </a:p>
        </p:txBody>
      </p:sp>
      <p:sp>
        <p:nvSpPr>
          <p:cNvPr id="4" name="Slide Number Placeholder 3"/>
          <p:cNvSpPr>
            <a:spLocks noGrp="1"/>
          </p:cNvSpPr>
          <p:nvPr>
            <p:ph type="sldNum" sz="quarter" idx="10"/>
          </p:nvPr>
        </p:nvSpPr>
        <p:spPr/>
        <p:txBody>
          <a:bodyPr/>
          <a:lstStyle/>
          <a:p>
            <a:fld id="{B8796F01-7154-41E0-B48B-A6921757531A}" type="slidenum">
              <a:rPr lang="en-US" smtClean="0"/>
              <a:pPr/>
              <a:t>20</a:t>
            </a:fld>
            <a:endParaRPr lang="en-US" dirty="0"/>
          </a:p>
        </p:txBody>
      </p:sp>
    </p:spTree>
    <p:extLst>
      <p:ext uri="{BB962C8B-B14F-4D97-AF65-F5344CB8AC3E}">
        <p14:creationId xmlns:p14="http://schemas.microsoft.com/office/powerpoint/2010/main" val="401985071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 this example, the overarching story was the development of a </a:t>
            </a:r>
            <a:r>
              <a:rPr lang="en-US" dirty="0" smtClean="0"/>
              <a:t>3D food </a:t>
            </a:r>
            <a:r>
              <a:rPr lang="en-US" dirty="0" smtClean="0"/>
              <a:t>printer.  The outcome on how the printer performed, was based on the learner’s score after they answered questions to solve morale problems.  In this case</a:t>
            </a:r>
            <a:r>
              <a:rPr lang="en-US" baseline="0" dirty="0" smtClean="0"/>
              <a:t>, you can see the results of a complete failure.</a:t>
            </a:r>
            <a:endParaRPr lang="en-US" dirty="0"/>
          </a:p>
        </p:txBody>
      </p:sp>
      <p:sp>
        <p:nvSpPr>
          <p:cNvPr id="4" name="Slide Number Placeholder 3"/>
          <p:cNvSpPr>
            <a:spLocks noGrp="1"/>
          </p:cNvSpPr>
          <p:nvPr>
            <p:ph type="sldNum" sz="quarter" idx="10"/>
          </p:nvPr>
        </p:nvSpPr>
        <p:spPr/>
        <p:txBody>
          <a:bodyPr/>
          <a:lstStyle/>
          <a:p>
            <a:fld id="{B8796F01-7154-41E0-B48B-A6921757531A}" type="slidenum">
              <a:rPr lang="en-US" smtClean="0"/>
              <a:pPr/>
              <a:t>21</a:t>
            </a:fld>
            <a:endParaRPr lang="en-US" dirty="0"/>
          </a:p>
        </p:txBody>
      </p:sp>
    </p:spTree>
    <p:extLst>
      <p:ext uri="{BB962C8B-B14F-4D97-AF65-F5344CB8AC3E}">
        <p14:creationId xmlns:p14="http://schemas.microsoft.com/office/powerpoint/2010/main" val="416127546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Another example of audience</a:t>
            </a:r>
            <a:r>
              <a:rPr lang="en-US" baseline="0" dirty="0" smtClean="0"/>
              <a:t> participation is an integrated story.  In an integrated story, the trainee’s answers affect the story.  This is akin to the old “Choose your own adventure” stories.  A choice the learner makes could mean immediate failure in the story, or take them along another branch of narrative. </a:t>
            </a:r>
            <a:endParaRPr lang="en-US" dirty="0"/>
          </a:p>
        </p:txBody>
      </p:sp>
      <p:sp>
        <p:nvSpPr>
          <p:cNvPr id="4" name="Slide Number Placeholder 3"/>
          <p:cNvSpPr>
            <a:spLocks noGrp="1"/>
          </p:cNvSpPr>
          <p:nvPr>
            <p:ph type="sldNum" sz="quarter" idx="10"/>
          </p:nvPr>
        </p:nvSpPr>
        <p:spPr/>
        <p:txBody>
          <a:bodyPr/>
          <a:lstStyle/>
          <a:p>
            <a:fld id="{B8796F01-7154-41E0-B48B-A6921757531A}" type="slidenum">
              <a:rPr lang="en-US" smtClean="0"/>
              <a:pPr/>
              <a:t>22</a:t>
            </a:fld>
            <a:endParaRPr lang="en-US" dirty="0"/>
          </a:p>
        </p:txBody>
      </p:sp>
    </p:spTree>
    <p:extLst>
      <p:ext uri="{BB962C8B-B14F-4D97-AF65-F5344CB8AC3E}">
        <p14:creationId xmlns:p14="http://schemas.microsoft.com/office/powerpoint/2010/main" val="105984063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For example:</a:t>
            </a:r>
            <a:r>
              <a:rPr lang="en-US" baseline="0" dirty="0" smtClean="0"/>
              <a:t> (read the slide)</a:t>
            </a:r>
            <a:endParaRPr lang="en-US" dirty="0"/>
          </a:p>
        </p:txBody>
      </p:sp>
      <p:sp>
        <p:nvSpPr>
          <p:cNvPr id="4" name="Slide Number Placeholder 3"/>
          <p:cNvSpPr>
            <a:spLocks noGrp="1"/>
          </p:cNvSpPr>
          <p:nvPr>
            <p:ph type="sldNum" sz="quarter" idx="10"/>
          </p:nvPr>
        </p:nvSpPr>
        <p:spPr/>
        <p:txBody>
          <a:bodyPr/>
          <a:lstStyle/>
          <a:p>
            <a:fld id="{B8796F01-7154-41E0-B48B-A6921757531A}" type="slidenum">
              <a:rPr lang="en-US" smtClean="0"/>
              <a:pPr/>
              <a:t>23</a:t>
            </a:fld>
            <a:endParaRPr lang="en-US" dirty="0"/>
          </a:p>
        </p:txBody>
      </p:sp>
    </p:spTree>
    <p:extLst>
      <p:ext uri="{BB962C8B-B14F-4D97-AF65-F5344CB8AC3E}">
        <p14:creationId xmlns:p14="http://schemas.microsoft.com/office/powerpoint/2010/main" val="156681210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One last example is that of an escape room</a:t>
            </a:r>
            <a:r>
              <a:rPr lang="en-US" baseline="0" dirty="0" smtClean="0"/>
              <a:t> or simulator.  In these, the trainee must solve problems in the story in order to solve a problem or escape their situation.  </a:t>
            </a:r>
            <a:endParaRPr lang="en-US" dirty="0"/>
          </a:p>
        </p:txBody>
      </p:sp>
      <p:sp>
        <p:nvSpPr>
          <p:cNvPr id="4" name="Slide Number Placeholder 3"/>
          <p:cNvSpPr>
            <a:spLocks noGrp="1"/>
          </p:cNvSpPr>
          <p:nvPr>
            <p:ph type="sldNum" sz="quarter" idx="10"/>
          </p:nvPr>
        </p:nvSpPr>
        <p:spPr/>
        <p:txBody>
          <a:bodyPr/>
          <a:lstStyle/>
          <a:p>
            <a:fld id="{B8796F01-7154-41E0-B48B-A6921757531A}" type="slidenum">
              <a:rPr lang="en-US" smtClean="0"/>
              <a:pPr/>
              <a:t>24</a:t>
            </a:fld>
            <a:endParaRPr lang="en-US" dirty="0"/>
          </a:p>
        </p:txBody>
      </p:sp>
    </p:spTree>
    <p:extLst>
      <p:ext uri="{BB962C8B-B14F-4D97-AF65-F5344CB8AC3E}">
        <p14:creationId xmlns:p14="http://schemas.microsoft.com/office/powerpoint/2010/main" val="378723046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In this simulator,</a:t>
            </a:r>
            <a:r>
              <a:rPr lang="en-US" baseline="0" dirty="0" smtClean="0"/>
              <a:t> the story is that you’re an astronaut needing to berth a cargo vehicle to the station.  By interacting with the controls on the screen, you can fail or succeed at the task and can either continue your mission or return for more training.</a:t>
            </a:r>
          </a:p>
          <a:p>
            <a:r>
              <a:rPr lang="en-US" baseline="0" dirty="0" smtClean="0"/>
              <a:t>  </a:t>
            </a:r>
          </a:p>
          <a:p>
            <a:r>
              <a:rPr lang="en-US" baseline="0" dirty="0" smtClean="0"/>
              <a:t>These are only a few examples of audience participation and narrative.  There are many ways to weave a story into your training, and many types of stories.  Training can include audience participation, or be a stand-alone narrative.  I could give you web sites and psychological proof that stories and learning go hand in hand.  If you’d like some sources, feel free to e-mail me or google.   However, if you ever doubt the value of story in your training.  Just think back to what lessons you remember most in your life.   </a:t>
            </a:r>
            <a:endParaRPr lang="en-US" dirty="0"/>
          </a:p>
        </p:txBody>
      </p:sp>
      <p:sp>
        <p:nvSpPr>
          <p:cNvPr id="4" name="Slide Number Placeholder 3"/>
          <p:cNvSpPr>
            <a:spLocks noGrp="1"/>
          </p:cNvSpPr>
          <p:nvPr>
            <p:ph type="sldNum" sz="quarter" idx="10"/>
          </p:nvPr>
        </p:nvSpPr>
        <p:spPr/>
        <p:txBody>
          <a:bodyPr/>
          <a:lstStyle/>
          <a:p>
            <a:fld id="{B8796F01-7154-41E0-B48B-A6921757531A}" type="slidenum">
              <a:rPr lang="en-US" smtClean="0"/>
              <a:pPr/>
              <a:t>25</a:t>
            </a:fld>
            <a:endParaRPr lang="en-US" dirty="0"/>
          </a:p>
        </p:txBody>
      </p:sp>
    </p:spTree>
    <p:extLst>
      <p:ext uri="{BB962C8B-B14F-4D97-AF65-F5344CB8AC3E}">
        <p14:creationId xmlns:p14="http://schemas.microsoft.com/office/powerpoint/2010/main" val="251937415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bwMode="auto">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4672383" y="1498601"/>
            <a:ext cx="7008574" cy="3298825"/>
          </a:xfrm>
        </p:spPr>
        <p:txBody>
          <a:bodyPr>
            <a:normAutofit/>
          </a:bodyPr>
          <a:lstStyle>
            <a:lvl1pPr>
              <a:lnSpc>
                <a:spcPct val="90000"/>
              </a:lnSpc>
              <a:defRPr sz="5400" cap="none" baseline="0"/>
            </a:lvl1pPr>
          </a:lstStyle>
          <a:p>
            <a:r>
              <a:rPr lang="en-US" smtClean="0"/>
              <a:t>Click to edit Master title style</a:t>
            </a:r>
            <a:endParaRPr/>
          </a:p>
        </p:txBody>
      </p:sp>
      <p:sp>
        <p:nvSpPr>
          <p:cNvPr id="3" name="Subtitle 2"/>
          <p:cNvSpPr>
            <a:spLocks noGrp="1"/>
          </p:cNvSpPr>
          <p:nvPr>
            <p:ph type="subTitle" idx="1"/>
          </p:nvPr>
        </p:nvSpPr>
        <p:spPr>
          <a:xfrm>
            <a:off x="4672383" y="4927600"/>
            <a:ext cx="7008574" cy="1244600"/>
          </a:xfrm>
        </p:spPr>
        <p:txBody>
          <a:bodyPr>
            <a:normAutofit/>
          </a:bodyPr>
          <a:lstStyle>
            <a:lvl1pPr marL="0" indent="0" algn="l">
              <a:spcBef>
                <a:spcPts val="0"/>
              </a:spcBef>
              <a:buNone/>
              <a:defRPr sz="2800" b="0">
                <a:solidFill>
                  <a:schemeClr val="tx1"/>
                </a:solidFill>
              </a:defRPr>
            </a:lvl1pPr>
            <a:lvl2pPr marL="609493" indent="0" algn="ctr">
              <a:buNone/>
              <a:defRPr>
                <a:solidFill>
                  <a:schemeClr val="tx1">
                    <a:tint val="75000"/>
                  </a:schemeClr>
                </a:solidFill>
              </a:defRPr>
            </a:lvl2pPr>
            <a:lvl3pPr marL="1218987" indent="0" algn="ctr">
              <a:buNone/>
              <a:defRPr>
                <a:solidFill>
                  <a:schemeClr val="tx1">
                    <a:tint val="75000"/>
                  </a:schemeClr>
                </a:solidFill>
              </a:defRPr>
            </a:lvl3pPr>
            <a:lvl4pPr marL="1828480" indent="0" algn="ctr">
              <a:buNone/>
              <a:defRPr>
                <a:solidFill>
                  <a:schemeClr val="tx1">
                    <a:tint val="75000"/>
                  </a:schemeClr>
                </a:solidFill>
              </a:defRPr>
            </a:lvl4pPr>
            <a:lvl5pPr marL="2437973" indent="0" algn="ctr">
              <a:buNone/>
              <a:defRPr>
                <a:solidFill>
                  <a:schemeClr val="tx1">
                    <a:tint val="75000"/>
                  </a:schemeClr>
                </a:solidFill>
              </a:defRPr>
            </a:lvl5pPr>
            <a:lvl6pPr marL="3047467" indent="0" algn="ctr">
              <a:buNone/>
              <a:defRPr>
                <a:solidFill>
                  <a:schemeClr val="tx1">
                    <a:tint val="75000"/>
                  </a:schemeClr>
                </a:solidFill>
              </a:defRPr>
            </a:lvl6pPr>
            <a:lvl7pPr marL="3656960" indent="0" algn="ctr">
              <a:buNone/>
              <a:defRPr>
                <a:solidFill>
                  <a:schemeClr val="tx1">
                    <a:tint val="75000"/>
                  </a:schemeClr>
                </a:solidFill>
              </a:defRPr>
            </a:lvl7pPr>
            <a:lvl8pPr marL="4266453" indent="0" algn="ctr">
              <a:buNone/>
              <a:defRPr>
                <a:solidFill>
                  <a:schemeClr val="tx1">
                    <a:tint val="75000"/>
                  </a:schemeClr>
                </a:solidFill>
              </a:defRPr>
            </a:lvl8pPr>
            <a:lvl9pPr marL="4875947" indent="0" algn="ctr">
              <a:buNone/>
              <a:defRPr>
                <a:solidFill>
                  <a:schemeClr val="tx1">
                    <a:tint val="75000"/>
                  </a:schemeClr>
                </a:solidFill>
              </a:defRPr>
            </a:lvl9pPr>
          </a:lstStyle>
          <a:p>
            <a:r>
              <a:rPr lang="en-US" smtClean="0"/>
              <a:t>Click to edit Master subtitle style</a:t>
            </a:r>
            <a:endParaRPr/>
          </a:p>
        </p:txBody>
      </p:sp>
    </p:spTree>
    <p:extLst>
      <p:ext uri="{BB962C8B-B14F-4D97-AF65-F5344CB8AC3E}">
        <p14:creationId xmlns:p14="http://schemas.microsoft.com/office/powerpoint/2010/main" val="322277084"/>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idx="1"/>
          </p:nvPr>
        </p:nvSpPr>
        <p:spPr/>
        <p:txBody>
          <a:bodyPr/>
          <a:lstStyle>
            <a:lvl5pPr>
              <a:defRPr/>
            </a:lvl5pPr>
            <a:lvl6pPr>
              <a:defRPr/>
            </a:lvl6pPr>
            <a:lvl7pPr>
              <a:defRPr baseline="0"/>
            </a:lvl7pPr>
            <a:lvl8pPr>
              <a:defRPr baseline="0"/>
            </a:lvl8pPr>
            <a:lvl9pPr>
              <a:defRPr baseline="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fld id="{8B5A30F4-0B4E-4E4B-BC36-C30CD13F4E17}" type="datetimeFigureOut">
              <a:rPr lang="en-US"/>
              <a:t>8/20/2020</a:t>
            </a:fld>
            <a:endParaRPr dirty="0"/>
          </a:p>
        </p:txBody>
      </p:sp>
      <p:sp>
        <p:nvSpPr>
          <p:cNvPr id="5" name="Footer Placeholder 4"/>
          <p:cNvSpPr>
            <a:spLocks noGrp="1"/>
          </p:cNvSpPr>
          <p:nvPr>
            <p:ph type="ftr" sz="quarter" idx="11"/>
          </p:nvPr>
        </p:nvSpPr>
        <p:spPr/>
        <p:txBody>
          <a:bodyPr/>
          <a:lstStyle/>
          <a:p>
            <a:endParaRPr dirty="0"/>
          </a:p>
        </p:txBody>
      </p:sp>
      <p:sp>
        <p:nvSpPr>
          <p:cNvPr id="6" name="Slide Number Placeholder 5"/>
          <p:cNvSpPr>
            <a:spLocks noGrp="1"/>
          </p:cNvSpPr>
          <p:nvPr>
            <p:ph type="sldNum" sz="quarter" idx="12"/>
          </p:nvPr>
        </p:nvSpPr>
        <p:spPr/>
        <p:txBody>
          <a:bodyPr/>
          <a:lstStyle/>
          <a:p>
            <a:fld id="{DA60BA0E-20D0-4E7C-B286-26C960A6788F}" type="slidenum">
              <a:rPr/>
              <a:t>‹#›</a:t>
            </a:fld>
            <a:endParaRPr dirty="0"/>
          </a:p>
        </p:txBody>
      </p:sp>
    </p:spTree>
    <p:extLst>
      <p:ext uri="{BB962C8B-B14F-4D97-AF65-F5344CB8AC3E}">
        <p14:creationId xmlns:p14="http://schemas.microsoft.com/office/powerpoint/2010/main" val="15635241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bwMode="auto">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12589" y="4445000"/>
            <a:ext cx="7008574" cy="1930400"/>
          </a:xfrm>
        </p:spPr>
        <p:txBody>
          <a:bodyPr anchor="t">
            <a:normAutofit/>
          </a:bodyPr>
          <a:lstStyle>
            <a:lvl1pPr algn="l">
              <a:defRPr sz="5400" b="0" cap="none" baseline="0"/>
            </a:lvl1pPr>
          </a:lstStyle>
          <a:p>
            <a:r>
              <a:rPr lang="en-US" smtClean="0"/>
              <a:t>Click to edit Master title style</a:t>
            </a:r>
            <a:endParaRPr dirty="0"/>
          </a:p>
        </p:txBody>
      </p:sp>
      <p:sp>
        <p:nvSpPr>
          <p:cNvPr id="3" name="Text Placeholder 2"/>
          <p:cNvSpPr>
            <a:spLocks noGrp="1"/>
          </p:cNvSpPr>
          <p:nvPr>
            <p:ph type="body" idx="1"/>
          </p:nvPr>
        </p:nvSpPr>
        <p:spPr>
          <a:xfrm>
            <a:off x="812589" y="3124200"/>
            <a:ext cx="7008574" cy="1296987"/>
          </a:xfrm>
        </p:spPr>
        <p:txBody>
          <a:bodyPr anchor="b">
            <a:normAutofit/>
          </a:bodyPr>
          <a:lstStyle>
            <a:lvl1pPr marL="0" indent="0">
              <a:spcBef>
                <a:spcPts val="0"/>
              </a:spcBef>
              <a:buNone/>
              <a:defRPr sz="2800">
                <a:solidFill>
                  <a:schemeClr val="tx1"/>
                </a:solidFill>
              </a:defRPr>
            </a:lvl1pPr>
            <a:lvl2pPr marL="609493" indent="0">
              <a:buNone/>
              <a:defRPr sz="2400">
                <a:solidFill>
                  <a:schemeClr val="tx1">
                    <a:tint val="75000"/>
                  </a:schemeClr>
                </a:solidFill>
              </a:defRPr>
            </a:lvl2pPr>
            <a:lvl3pPr marL="1218987" indent="0">
              <a:buNone/>
              <a:defRPr sz="2100">
                <a:solidFill>
                  <a:schemeClr val="tx1">
                    <a:tint val="75000"/>
                  </a:schemeClr>
                </a:solidFill>
              </a:defRPr>
            </a:lvl3pPr>
            <a:lvl4pPr marL="1828480" indent="0">
              <a:buNone/>
              <a:defRPr sz="1900">
                <a:solidFill>
                  <a:schemeClr val="tx1">
                    <a:tint val="75000"/>
                  </a:schemeClr>
                </a:solidFill>
              </a:defRPr>
            </a:lvl4pPr>
            <a:lvl5pPr marL="2437973" indent="0">
              <a:buNone/>
              <a:defRPr sz="1900">
                <a:solidFill>
                  <a:schemeClr val="tx1">
                    <a:tint val="75000"/>
                  </a:schemeClr>
                </a:solidFill>
              </a:defRPr>
            </a:lvl5pPr>
            <a:lvl6pPr marL="3047467" indent="0">
              <a:buNone/>
              <a:defRPr sz="1900">
                <a:solidFill>
                  <a:schemeClr val="tx1">
                    <a:tint val="75000"/>
                  </a:schemeClr>
                </a:solidFill>
              </a:defRPr>
            </a:lvl6pPr>
            <a:lvl7pPr marL="3656960" indent="0">
              <a:buNone/>
              <a:defRPr sz="1900">
                <a:solidFill>
                  <a:schemeClr val="tx1">
                    <a:tint val="75000"/>
                  </a:schemeClr>
                </a:solidFill>
              </a:defRPr>
            </a:lvl7pPr>
            <a:lvl8pPr marL="4266453" indent="0">
              <a:buNone/>
              <a:defRPr sz="1900">
                <a:solidFill>
                  <a:schemeClr val="tx1">
                    <a:tint val="75000"/>
                  </a:schemeClr>
                </a:solidFill>
              </a:defRPr>
            </a:lvl8pPr>
            <a:lvl9pPr marL="4875947" indent="0">
              <a:buNone/>
              <a:defRPr sz="1900">
                <a:solidFill>
                  <a:schemeClr val="tx1">
                    <a:tint val="75000"/>
                  </a:schemeClr>
                </a:solidFill>
              </a:defRPr>
            </a:lvl9pPr>
          </a:lstStyle>
          <a:p>
            <a:pPr lvl="0"/>
            <a:r>
              <a:rPr lang="en-US" smtClean="0"/>
              <a:t>Edit Master text styles</a:t>
            </a:r>
          </a:p>
        </p:txBody>
      </p:sp>
    </p:spTree>
    <p:extLst>
      <p:ext uri="{BB962C8B-B14F-4D97-AF65-F5344CB8AC3E}">
        <p14:creationId xmlns:p14="http://schemas.microsoft.com/office/powerpoint/2010/main" val="4196340225"/>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sz="half" idx="1"/>
          </p:nvPr>
        </p:nvSpPr>
        <p:spPr>
          <a:xfrm>
            <a:off x="1117309" y="1701800"/>
            <a:ext cx="4977104" cy="4470400"/>
          </a:xfrm>
        </p:spPr>
        <p:txBody>
          <a:bodyPr>
            <a:normAutofit/>
          </a:bodyPr>
          <a:lstStyle>
            <a:lvl1pPr>
              <a:defRPr sz="2400"/>
            </a:lvl1pPr>
            <a:lvl2pPr>
              <a:defRPr sz="2000"/>
            </a:lvl2pPr>
            <a:lvl3pPr>
              <a:defRPr sz="1800"/>
            </a:lvl3pPr>
            <a:lvl4pPr>
              <a:defRPr sz="1800"/>
            </a:lvl4pPr>
            <a:lvl5pPr marL="2011328">
              <a:defRPr sz="1800"/>
            </a:lvl5pPr>
            <a:lvl6pPr marL="1706581" indent="0">
              <a:buNone/>
              <a:defRPr sz="1800"/>
            </a:lvl6pPr>
            <a:lvl7pPr marL="2011328">
              <a:defRPr sz="1800"/>
            </a:lvl7pPr>
            <a:lvl8pPr marL="2011328">
              <a:defRPr sz="1800"/>
            </a:lvl8pPr>
            <a:lvl9pPr marL="2011328">
              <a:defRPr sz="18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297559" y="1701800"/>
            <a:ext cx="4977104" cy="4470400"/>
          </a:xfrm>
        </p:spPr>
        <p:txBody>
          <a:bodyPr>
            <a:normAutofit/>
          </a:bodyPr>
          <a:lstStyle>
            <a:lvl1pPr>
              <a:defRPr sz="2400"/>
            </a:lvl1pPr>
            <a:lvl2pPr>
              <a:defRPr sz="2000"/>
            </a:lvl2pPr>
            <a:lvl3pPr>
              <a:defRPr sz="1800"/>
            </a:lvl3pPr>
            <a:lvl4pPr>
              <a:defRPr sz="1800"/>
            </a:lvl4pPr>
            <a:lvl5pPr marL="2011328">
              <a:defRPr sz="1800"/>
            </a:lvl5pPr>
            <a:lvl6pPr marL="2011328">
              <a:defRPr sz="1800"/>
            </a:lvl6pPr>
            <a:lvl7pPr marL="2011328">
              <a:defRPr sz="1800"/>
            </a:lvl7pPr>
            <a:lvl8pPr marL="2011328">
              <a:defRPr sz="1800"/>
            </a:lvl8pPr>
            <a:lvl9pPr marL="2011328">
              <a:defRPr sz="18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Date Placeholder 4"/>
          <p:cNvSpPr>
            <a:spLocks noGrp="1"/>
          </p:cNvSpPr>
          <p:nvPr>
            <p:ph type="dt" sz="half" idx="10"/>
          </p:nvPr>
        </p:nvSpPr>
        <p:spPr/>
        <p:txBody>
          <a:bodyPr/>
          <a:lstStyle/>
          <a:p>
            <a:fld id="{2DD204D1-F9BD-4643-8480-6EA41EB484F1}" type="datetimeFigureOut">
              <a:rPr lang="en-US"/>
              <a:t>8/20/2020</a:t>
            </a:fld>
            <a:endParaRPr dirty="0"/>
          </a:p>
        </p:txBody>
      </p:sp>
      <p:sp>
        <p:nvSpPr>
          <p:cNvPr id="6" name="Footer Placeholder 5"/>
          <p:cNvSpPr>
            <a:spLocks noGrp="1"/>
          </p:cNvSpPr>
          <p:nvPr>
            <p:ph type="ftr" sz="quarter" idx="11"/>
          </p:nvPr>
        </p:nvSpPr>
        <p:spPr/>
        <p:txBody>
          <a:bodyPr/>
          <a:lstStyle/>
          <a:p>
            <a:endParaRPr dirty="0"/>
          </a:p>
        </p:txBody>
      </p:sp>
      <p:sp>
        <p:nvSpPr>
          <p:cNvPr id="7" name="Slide Number Placeholder 6"/>
          <p:cNvSpPr>
            <a:spLocks noGrp="1"/>
          </p:cNvSpPr>
          <p:nvPr>
            <p:ph type="sldNum" sz="quarter" idx="12"/>
          </p:nvPr>
        </p:nvSpPr>
        <p:spPr/>
        <p:txBody>
          <a:bodyPr/>
          <a:lstStyle/>
          <a:p>
            <a:fld id="{EB37DED6-D4C7-42EE-AB49-D2E39E64FDE4}" type="slidenum">
              <a:rPr/>
              <a:t>‹#›</a:t>
            </a:fld>
            <a:endParaRPr dirty="0"/>
          </a:p>
        </p:txBody>
      </p:sp>
    </p:spTree>
    <p:extLst>
      <p:ext uri="{BB962C8B-B14F-4D97-AF65-F5344CB8AC3E}">
        <p14:creationId xmlns:p14="http://schemas.microsoft.com/office/powerpoint/2010/main" val="34893391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a:p>
        </p:txBody>
      </p:sp>
      <p:sp>
        <p:nvSpPr>
          <p:cNvPr id="3" name="Text Placeholder 2"/>
          <p:cNvSpPr>
            <a:spLocks noGrp="1"/>
          </p:cNvSpPr>
          <p:nvPr>
            <p:ph type="body" idx="1"/>
          </p:nvPr>
        </p:nvSpPr>
        <p:spPr>
          <a:xfrm>
            <a:off x="1121372" y="1608836"/>
            <a:ext cx="4973041" cy="512064"/>
          </a:xfrm>
        </p:spPr>
        <p:txBody>
          <a:bodyPr anchor="b">
            <a:noAutofit/>
          </a:bodyPr>
          <a:lstStyle>
            <a:lvl1pPr marL="0" indent="0">
              <a:spcBef>
                <a:spcPts val="0"/>
              </a:spcBef>
              <a:buNone/>
              <a:defRPr sz="2400" b="1"/>
            </a:lvl1pPr>
            <a:lvl2pPr marL="609493" indent="0">
              <a:buNone/>
              <a:defRPr sz="2700" b="1"/>
            </a:lvl2pPr>
            <a:lvl3pPr marL="1218987" indent="0">
              <a:buNone/>
              <a:defRPr sz="2400" b="1"/>
            </a:lvl3pPr>
            <a:lvl4pPr marL="1828480" indent="0">
              <a:buNone/>
              <a:defRPr sz="2100" b="1"/>
            </a:lvl4pPr>
            <a:lvl5pPr marL="2437973" indent="0">
              <a:buNone/>
              <a:defRPr sz="2100" b="1"/>
            </a:lvl5pPr>
            <a:lvl6pPr marL="3047467" indent="0">
              <a:buNone/>
              <a:defRPr sz="2100" b="1"/>
            </a:lvl6pPr>
            <a:lvl7pPr marL="3656960" indent="0">
              <a:buNone/>
              <a:defRPr sz="2100" b="1"/>
            </a:lvl7pPr>
            <a:lvl8pPr marL="4266453" indent="0">
              <a:buNone/>
              <a:defRPr sz="2100" b="1"/>
            </a:lvl8pPr>
            <a:lvl9pPr marL="4875947" indent="0">
              <a:buNone/>
              <a:defRPr sz="2100" b="1"/>
            </a:lvl9pPr>
          </a:lstStyle>
          <a:p>
            <a:pPr lvl="0"/>
            <a:r>
              <a:rPr lang="en-US" smtClean="0"/>
              <a:t>Edit Master text styles</a:t>
            </a:r>
          </a:p>
        </p:txBody>
      </p:sp>
      <p:sp>
        <p:nvSpPr>
          <p:cNvPr id="4" name="Content Placeholder 3"/>
          <p:cNvSpPr>
            <a:spLocks noGrp="1"/>
          </p:cNvSpPr>
          <p:nvPr>
            <p:ph sz="half" idx="2"/>
          </p:nvPr>
        </p:nvSpPr>
        <p:spPr>
          <a:xfrm>
            <a:off x="1117309" y="2209800"/>
            <a:ext cx="4977104" cy="3962400"/>
          </a:xfrm>
        </p:spPr>
        <p:txBody>
          <a:bodyPr>
            <a:normAutofit/>
          </a:bodyPr>
          <a:lstStyle>
            <a:lvl1pPr>
              <a:defRPr sz="2000"/>
            </a:lvl1pPr>
            <a:lvl2pPr>
              <a:defRPr sz="1800"/>
            </a:lvl2pPr>
            <a:lvl3pPr>
              <a:defRPr sz="1800"/>
            </a:lvl3pPr>
            <a:lvl4pPr>
              <a:defRPr sz="1800"/>
            </a:lvl4pPr>
            <a:lvl5pPr marL="2011328">
              <a:defRPr sz="1800"/>
            </a:lvl5pPr>
            <a:lvl6pPr marL="2011328">
              <a:defRPr sz="1800"/>
            </a:lvl6pPr>
            <a:lvl7pPr marL="2011328">
              <a:defRPr sz="1800"/>
            </a:lvl7pPr>
            <a:lvl8pPr marL="2011328">
              <a:defRPr sz="1800"/>
            </a:lvl8pPr>
            <a:lvl9pPr marL="2011328">
              <a:defRPr sz="18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Text Placeholder 4"/>
          <p:cNvSpPr>
            <a:spLocks noGrp="1"/>
          </p:cNvSpPr>
          <p:nvPr>
            <p:ph type="body" sz="quarter" idx="3"/>
          </p:nvPr>
        </p:nvSpPr>
        <p:spPr>
          <a:xfrm>
            <a:off x="6301622" y="1608836"/>
            <a:ext cx="4973041" cy="512064"/>
          </a:xfrm>
        </p:spPr>
        <p:txBody>
          <a:bodyPr anchor="b">
            <a:noAutofit/>
          </a:bodyPr>
          <a:lstStyle>
            <a:lvl1pPr marL="0" indent="0">
              <a:spcBef>
                <a:spcPts val="0"/>
              </a:spcBef>
              <a:buNone/>
              <a:defRPr sz="2400" b="1"/>
            </a:lvl1pPr>
            <a:lvl2pPr marL="609493" indent="0">
              <a:buNone/>
              <a:defRPr sz="2700" b="1"/>
            </a:lvl2pPr>
            <a:lvl3pPr marL="1218987" indent="0">
              <a:buNone/>
              <a:defRPr sz="2400" b="1"/>
            </a:lvl3pPr>
            <a:lvl4pPr marL="1828480" indent="0">
              <a:buNone/>
              <a:defRPr sz="2100" b="1"/>
            </a:lvl4pPr>
            <a:lvl5pPr marL="2437973" indent="0">
              <a:buNone/>
              <a:defRPr sz="2100" b="1"/>
            </a:lvl5pPr>
            <a:lvl6pPr marL="3047467" indent="0">
              <a:buNone/>
              <a:defRPr sz="2100" b="1"/>
            </a:lvl6pPr>
            <a:lvl7pPr marL="3656960" indent="0">
              <a:buNone/>
              <a:defRPr sz="2100" b="1"/>
            </a:lvl7pPr>
            <a:lvl8pPr marL="4266453" indent="0">
              <a:buNone/>
              <a:defRPr sz="2100" b="1"/>
            </a:lvl8pPr>
            <a:lvl9pPr marL="4875947" indent="0">
              <a:buNone/>
              <a:defRPr sz="2100" b="1"/>
            </a:lvl9pPr>
          </a:lstStyle>
          <a:p>
            <a:pPr lvl="0"/>
            <a:r>
              <a:rPr lang="en-US" smtClean="0"/>
              <a:t>Edit Master text styles</a:t>
            </a:r>
          </a:p>
        </p:txBody>
      </p:sp>
      <p:sp>
        <p:nvSpPr>
          <p:cNvPr id="6" name="Content Placeholder 5"/>
          <p:cNvSpPr>
            <a:spLocks noGrp="1"/>
          </p:cNvSpPr>
          <p:nvPr>
            <p:ph sz="quarter" idx="4"/>
          </p:nvPr>
        </p:nvSpPr>
        <p:spPr>
          <a:xfrm>
            <a:off x="6297559" y="2209800"/>
            <a:ext cx="4977104" cy="3962400"/>
          </a:xfrm>
        </p:spPr>
        <p:txBody>
          <a:bodyPr>
            <a:normAutofit/>
          </a:bodyPr>
          <a:lstStyle>
            <a:lvl1pPr>
              <a:defRPr sz="2000"/>
            </a:lvl1pPr>
            <a:lvl2pPr>
              <a:defRPr sz="1800"/>
            </a:lvl2pPr>
            <a:lvl3pPr>
              <a:defRPr sz="1800"/>
            </a:lvl3pPr>
            <a:lvl4pPr>
              <a:defRPr sz="1800"/>
            </a:lvl4pPr>
            <a:lvl5pPr marL="2011328">
              <a:defRPr sz="1800"/>
            </a:lvl5pPr>
            <a:lvl6pPr marL="2011328">
              <a:defRPr sz="1800"/>
            </a:lvl6pPr>
            <a:lvl7pPr marL="2011328">
              <a:defRPr sz="1800"/>
            </a:lvl7pPr>
            <a:lvl8pPr marL="2011328">
              <a:defRPr sz="1800"/>
            </a:lvl8pPr>
            <a:lvl9pPr marL="2011328">
              <a:defRPr sz="18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7" name="Date Placeholder 6"/>
          <p:cNvSpPr>
            <a:spLocks noGrp="1"/>
          </p:cNvSpPr>
          <p:nvPr>
            <p:ph type="dt" sz="half" idx="10"/>
          </p:nvPr>
        </p:nvSpPr>
        <p:spPr/>
        <p:txBody>
          <a:bodyPr/>
          <a:lstStyle/>
          <a:p>
            <a:fld id="{2DD204D1-F9BD-4643-8480-6EA41EB484F1}" type="datetimeFigureOut">
              <a:rPr lang="en-US"/>
              <a:t>8/20/2020</a:t>
            </a:fld>
            <a:endParaRPr dirty="0"/>
          </a:p>
        </p:txBody>
      </p:sp>
      <p:sp>
        <p:nvSpPr>
          <p:cNvPr id="8" name="Footer Placeholder 7"/>
          <p:cNvSpPr>
            <a:spLocks noGrp="1"/>
          </p:cNvSpPr>
          <p:nvPr>
            <p:ph type="ftr" sz="quarter" idx="11"/>
          </p:nvPr>
        </p:nvSpPr>
        <p:spPr/>
        <p:txBody>
          <a:bodyPr/>
          <a:lstStyle/>
          <a:p>
            <a:endParaRPr dirty="0"/>
          </a:p>
        </p:txBody>
      </p:sp>
      <p:sp>
        <p:nvSpPr>
          <p:cNvPr id="9" name="Slide Number Placeholder 8"/>
          <p:cNvSpPr>
            <a:spLocks noGrp="1"/>
          </p:cNvSpPr>
          <p:nvPr>
            <p:ph type="sldNum" sz="quarter" idx="12"/>
          </p:nvPr>
        </p:nvSpPr>
        <p:spPr/>
        <p:txBody>
          <a:bodyPr/>
          <a:lstStyle/>
          <a:p>
            <a:fld id="{EB37DED6-D4C7-42EE-AB49-D2E39E64FDE4}" type="slidenum">
              <a:rPr/>
              <a:t>‹#›</a:t>
            </a:fld>
            <a:endParaRPr dirty="0"/>
          </a:p>
        </p:txBody>
      </p:sp>
    </p:spTree>
    <p:extLst>
      <p:ext uri="{BB962C8B-B14F-4D97-AF65-F5344CB8AC3E}">
        <p14:creationId xmlns:p14="http://schemas.microsoft.com/office/powerpoint/2010/main" val="3552830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Date Placeholder 2"/>
          <p:cNvSpPr>
            <a:spLocks noGrp="1"/>
          </p:cNvSpPr>
          <p:nvPr>
            <p:ph type="dt" sz="half" idx="10"/>
          </p:nvPr>
        </p:nvSpPr>
        <p:spPr/>
        <p:txBody>
          <a:bodyPr/>
          <a:lstStyle/>
          <a:p>
            <a:fld id="{2DD204D1-F9BD-4643-8480-6EA41EB484F1}" type="datetimeFigureOut">
              <a:rPr lang="en-US"/>
              <a:t>8/20/2020</a:t>
            </a:fld>
            <a:endParaRPr dirty="0"/>
          </a:p>
        </p:txBody>
      </p:sp>
      <p:sp>
        <p:nvSpPr>
          <p:cNvPr id="4" name="Footer Placeholder 3"/>
          <p:cNvSpPr>
            <a:spLocks noGrp="1"/>
          </p:cNvSpPr>
          <p:nvPr>
            <p:ph type="ftr" sz="quarter" idx="11"/>
          </p:nvPr>
        </p:nvSpPr>
        <p:spPr/>
        <p:txBody>
          <a:bodyPr/>
          <a:lstStyle/>
          <a:p>
            <a:endParaRPr dirty="0"/>
          </a:p>
        </p:txBody>
      </p:sp>
      <p:sp>
        <p:nvSpPr>
          <p:cNvPr id="5" name="Slide Number Placeholder 4"/>
          <p:cNvSpPr>
            <a:spLocks noGrp="1"/>
          </p:cNvSpPr>
          <p:nvPr>
            <p:ph type="sldNum" sz="quarter" idx="12"/>
          </p:nvPr>
        </p:nvSpPr>
        <p:spPr/>
        <p:txBody>
          <a:bodyPr/>
          <a:lstStyle/>
          <a:p>
            <a:fld id="{EB37DED6-D4C7-42EE-AB49-D2E39E64FDE4}" type="slidenum">
              <a:rPr/>
              <a:t>‹#›</a:t>
            </a:fld>
            <a:endParaRPr dirty="0"/>
          </a:p>
        </p:txBody>
      </p:sp>
    </p:spTree>
    <p:extLst>
      <p:ext uri="{BB962C8B-B14F-4D97-AF65-F5344CB8AC3E}">
        <p14:creationId xmlns:p14="http://schemas.microsoft.com/office/powerpoint/2010/main" val="35167638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DD204D1-F9BD-4643-8480-6EA41EB484F1}" type="datetimeFigureOut">
              <a:rPr lang="en-US"/>
              <a:t>8/20/2020</a:t>
            </a:fld>
            <a:endParaRPr dirty="0"/>
          </a:p>
        </p:txBody>
      </p:sp>
      <p:sp>
        <p:nvSpPr>
          <p:cNvPr id="3" name="Footer Placeholder 2"/>
          <p:cNvSpPr>
            <a:spLocks noGrp="1"/>
          </p:cNvSpPr>
          <p:nvPr>
            <p:ph type="ftr" sz="quarter" idx="11"/>
          </p:nvPr>
        </p:nvSpPr>
        <p:spPr/>
        <p:txBody>
          <a:bodyPr/>
          <a:lstStyle/>
          <a:p>
            <a:endParaRPr dirty="0"/>
          </a:p>
        </p:txBody>
      </p:sp>
      <p:sp>
        <p:nvSpPr>
          <p:cNvPr id="4" name="Slide Number Placeholder 3"/>
          <p:cNvSpPr>
            <a:spLocks noGrp="1"/>
          </p:cNvSpPr>
          <p:nvPr>
            <p:ph type="sldNum" sz="quarter" idx="12"/>
          </p:nvPr>
        </p:nvSpPr>
        <p:spPr/>
        <p:txBody>
          <a:bodyPr/>
          <a:lstStyle/>
          <a:p>
            <a:fld id="{EB37DED6-D4C7-42EE-AB49-D2E39E64FDE4}" type="slidenum">
              <a:rPr/>
              <a:t>‹#›</a:t>
            </a:fld>
            <a:endParaRPr dirty="0"/>
          </a:p>
        </p:txBody>
      </p:sp>
    </p:spTree>
    <p:extLst>
      <p:ext uri="{BB962C8B-B14F-4D97-AF65-F5344CB8AC3E}">
        <p14:creationId xmlns:p14="http://schemas.microsoft.com/office/powerpoint/2010/main" val="20687318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3961368" y="0"/>
            <a:ext cx="7922736" cy="6858000"/>
          </a:xfrm>
          <a:prstGeom prst="rect">
            <a:avLst/>
          </a:prstGeom>
          <a:gradFill flip="none" rotWithShape="1">
            <a:gsLst>
              <a:gs pos="0">
                <a:schemeClr val="bg1">
                  <a:alpha val="0"/>
                </a:schemeClr>
              </a:gs>
              <a:gs pos="100000">
                <a:schemeClr val="bg1">
                  <a:alpha val="55000"/>
                </a:schemeClr>
              </a:gs>
            </a:gsLst>
            <a:lin ang="7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dirty="0"/>
          </a:p>
        </p:txBody>
      </p:sp>
      <p:sp>
        <p:nvSpPr>
          <p:cNvPr id="2" name="Title 1"/>
          <p:cNvSpPr>
            <a:spLocks noGrp="1"/>
          </p:cNvSpPr>
          <p:nvPr>
            <p:ph type="title"/>
          </p:nvPr>
        </p:nvSpPr>
        <p:spPr>
          <a:xfrm>
            <a:off x="304721" y="1701800"/>
            <a:ext cx="3351927" cy="2844800"/>
          </a:xfrm>
        </p:spPr>
        <p:txBody>
          <a:bodyPr anchor="b">
            <a:normAutofit/>
          </a:bodyPr>
          <a:lstStyle>
            <a:lvl1pPr algn="l">
              <a:defRPr sz="2000" b="1"/>
            </a:lvl1pPr>
          </a:lstStyle>
          <a:p>
            <a:r>
              <a:rPr lang="en-US" smtClean="0"/>
              <a:t>Click to edit Master title style</a:t>
            </a:r>
            <a:endParaRPr/>
          </a:p>
        </p:txBody>
      </p:sp>
      <p:sp>
        <p:nvSpPr>
          <p:cNvPr id="4" name="Text Placeholder 3"/>
          <p:cNvSpPr>
            <a:spLocks noGrp="1"/>
          </p:cNvSpPr>
          <p:nvPr>
            <p:ph type="body" sz="half" idx="2"/>
          </p:nvPr>
        </p:nvSpPr>
        <p:spPr>
          <a:xfrm>
            <a:off x="304721" y="4648200"/>
            <a:ext cx="3351927" cy="1727200"/>
          </a:xfrm>
        </p:spPr>
        <p:txBody>
          <a:bodyPr>
            <a:normAutofit/>
          </a:bodyPr>
          <a:lstStyle>
            <a:lvl1pPr marL="0" indent="0">
              <a:spcBef>
                <a:spcPts val="1200"/>
              </a:spcBef>
              <a:buNone/>
              <a:defRPr sz="1600"/>
            </a:lvl1pPr>
            <a:lvl2pPr marL="609493" indent="0">
              <a:buNone/>
              <a:defRPr sz="1600"/>
            </a:lvl2pPr>
            <a:lvl3pPr marL="1218987" indent="0">
              <a:buNone/>
              <a:defRPr sz="1300"/>
            </a:lvl3pPr>
            <a:lvl4pPr marL="1828480" indent="0">
              <a:buNone/>
              <a:defRPr sz="1200"/>
            </a:lvl4pPr>
            <a:lvl5pPr marL="2437973" indent="0">
              <a:buNone/>
              <a:defRPr sz="1200"/>
            </a:lvl5pPr>
            <a:lvl6pPr marL="3047467" indent="0">
              <a:buNone/>
              <a:defRPr sz="1200"/>
            </a:lvl6pPr>
            <a:lvl7pPr marL="3656960" indent="0">
              <a:buNone/>
              <a:defRPr sz="1200"/>
            </a:lvl7pPr>
            <a:lvl8pPr marL="4266453" indent="0">
              <a:buNone/>
              <a:defRPr sz="1200"/>
            </a:lvl8pPr>
            <a:lvl9pPr marL="4875947" indent="0">
              <a:buNone/>
              <a:defRPr sz="1200"/>
            </a:lvl9pPr>
          </a:lstStyle>
          <a:p>
            <a:pPr lvl="0"/>
            <a:r>
              <a:rPr lang="en-US" smtClean="0"/>
              <a:t>Edit Master text styles</a:t>
            </a:r>
          </a:p>
        </p:txBody>
      </p:sp>
      <p:sp>
        <p:nvSpPr>
          <p:cNvPr id="3" name="Content Placeholder 2"/>
          <p:cNvSpPr>
            <a:spLocks noGrp="1"/>
          </p:cNvSpPr>
          <p:nvPr>
            <p:ph idx="1"/>
          </p:nvPr>
        </p:nvSpPr>
        <p:spPr>
          <a:xfrm>
            <a:off x="4469236" y="482600"/>
            <a:ext cx="6805427" cy="5892800"/>
          </a:xfrm>
        </p:spPr>
        <p:txBody>
          <a:bodyPr>
            <a:normAutofit/>
          </a:bodyPr>
          <a:lstStyle>
            <a:lvl1pPr>
              <a:defRPr sz="2400"/>
            </a:lvl1pPr>
            <a:lvl2pPr>
              <a:defRPr sz="2000"/>
            </a:lvl2pPr>
            <a:lvl3pPr>
              <a:defRPr sz="1800"/>
            </a:lvl3pPr>
            <a:lvl4pPr>
              <a:defRPr sz="1800"/>
            </a:lvl4pPr>
            <a:lvl5pPr>
              <a:defRPr sz="1800"/>
            </a:lvl5pPr>
            <a:lvl6pPr>
              <a:defRPr sz="1800"/>
            </a:lvl6pPr>
            <a:lvl7pPr>
              <a:defRPr sz="1800"/>
            </a:lvl7pPr>
            <a:lvl8pPr>
              <a:defRPr sz="1800"/>
            </a:lvl8pPr>
            <a:lvl9pPr>
              <a:defRPr sz="18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Date Placeholder 4"/>
          <p:cNvSpPr>
            <a:spLocks noGrp="1"/>
          </p:cNvSpPr>
          <p:nvPr>
            <p:ph type="dt" sz="half" idx="10"/>
          </p:nvPr>
        </p:nvSpPr>
        <p:spPr/>
        <p:txBody>
          <a:bodyPr/>
          <a:lstStyle/>
          <a:p>
            <a:fld id="{126BF754-515F-40B9-8D24-D54D5825B3D0}" type="datetimeFigureOut">
              <a:rPr lang="en-US"/>
              <a:t>8/20/2020</a:t>
            </a:fld>
            <a:endParaRPr dirty="0"/>
          </a:p>
        </p:txBody>
      </p:sp>
      <p:sp>
        <p:nvSpPr>
          <p:cNvPr id="6" name="Footer Placeholder 5"/>
          <p:cNvSpPr>
            <a:spLocks noGrp="1"/>
          </p:cNvSpPr>
          <p:nvPr>
            <p:ph type="ftr" sz="quarter" idx="11"/>
          </p:nvPr>
        </p:nvSpPr>
        <p:spPr/>
        <p:txBody>
          <a:bodyPr/>
          <a:lstStyle/>
          <a:p>
            <a:endParaRPr dirty="0"/>
          </a:p>
        </p:txBody>
      </p:sp>
      <p:sp>
        <p:nvSpPr>
          <p:cNvPr id="7" name="Slide Number Placeholder 6"/>
          <p:cNvSpPr>
            <a:spLocks noGrp="1"/>
          </p:cNvSpPr>
          <p:nvPr>
            <p:ph type="sldNum" sz="quarter" idx="12"/>
          </p:nvPr>
        </p:nvSpPr>
        <p:spPr/>
        <p:txBody>
          <a:bodyPr/>
          <a:lstStyle/>
          <a:p>
            <a:fld id="{2DFBB78A-01B4-41F2-96B0-677A4A282832}" type="slidenum">
              <a:rPr/>
              <a:t>‹#›</a:t>
            </a:fld>
            <a:endParaRPr dirty="0"/>
          </a:p>
        </p:txBody>
      </p:sp>
    </p:spTree>
    <p:extLst>
      <p:ext uri="{BB962C8B-B14F-4D97-AF65-F5344CB8AC3E}">
        <p14:creationId xmlns:p14="http://schemas.microsoft.com/office/powerpoint/2010/main" val="19680720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a:xfrm>
            <a:off x="2082258" y="0"/>
            <a:ext cx="8024310" cy="6858000"/>
          </a:xfrm>
          <a:prstGeom prst="rect">
            <a:avLst/>
          </a:prstGeom>
          <a:gradFill flip="none" rotWithShape="1">
            <a:gsLst>
              <a:gs pos="0">
                <a:schemeClr val="bg1">
                  <a:alpha val="0"/>
                </a:schemeClr>
              </a:gs>
              <a:gs pos="100000">
                <a:schemeClr val="bg1">
                  <a:alpha val="55000"/>
                </a:schemeClr>
              </a:gs>
            </a:gsLst>
            <a:lin ang="7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dirty="0"/>
          </a:p>
        </p:txBody>
      </p:sp>
      <p:sp>
        <p:nvSpPr>
          <p:cNvPr id="2" name="Title 1"/>
          <p:cNvSpPr>
            <a:spLocks noGrp="1"/>
          </p:cNvSpPr>
          <p:nvPr>
            <p:ph type="title"/>
          </p:nvPr>
        </p:nvSpPr>
        <p:spPr>
          <a:xfrm>
            <a:off x="2437765" y="4800600"/>
            <a:ext cx="7313295" cy="762000"/>
          </a:xfrm>
        </p:spPr>
        <p:txBody>
          <a:bodyPr anchor="b">
            <a:normAutofit/>
          </a:bodyPr>
          <a:lstStyle>
            <a:lvl1pPr algn="l">
              <a:defRPr sz="2000" b="1"/>
            </a:lvl1pPr>
          </a:lstStyle>
          <a:p>
            <a:r>
              <a:rPr lang="en-US" smtClean="0"/>
              <a:t>Click to edit Master title style</a:t>
            </a:r>
            <a:endParaRPr/>
          </a:p>
        </p:txBody>
      </p:sp>
      <p:sp>
        <p:nvSpPr>
          <p:cNvPr id="3" name="Picture Placeholder 2" descr="An empty placeholder to add an image. Click on the placeholder and select the image that you wish to add."/>
          <p:cNvSpPr>
            <a:spLocks noGrp="1"/>
          </p:cNvSpPr>
          <p:nvPr>
            <p:ph type="pic" idx="1"/>
          </p:nvPr>
        </p:nvSpPr>
        <p:spPr>
          <a:xfrm>
            <a:off x="2437765" y="279401"/>
            <a:ext cx="7313295" cy="4448175"/>
          </a:xfrm>
        </p:spPr>
        <p:txBody>
          <a:bodyPr>
            <a:normAutofit/>
          </a:bodyPr>
          <a:lstStyle>
            <a:lvl1pPr marL="0" indent="0">
              <a:buNone/>
              <a:defRPr sz="2800"/>
            </a:lvl1pPr>
            <a:lvl2pPr marL="609493" indent="0">
              <a:buNone/>
              <a:defRPr sz="3700"/>
            </a:lvl2pPr>
            <a:lvl3pPr marL="1218987" indent="0">
              <a:buNone/>
              <a:defRPr sz="3200"/>
            </a:lvl3pPr>
            <a:lvl4pPr marL="1828480" indent="0">
              <a:buNone/>
              <a:defRPr sz="2700"/>
            </a:lvl4pPr>
            <a:lvl5pPr marL="2437973" indent="0">
              <a:buNone/>
              <a:defRPr sz="2700"/>
            </a:lvl5pPr>
            <a:lvl6pPr marL="3047467" indent="0">
              <a:buNone/>
              <a:defRPr sz="2700"/>
            </a:lvl6pPr>
            <a:lvl7pPr marL="3656960" indent="0">
              <a:buNone/>
              <a:defRPr sz="2700"/>
            </a:lvl7pPr>
            <a:lvl8pPr marL="4266453" indent="0">
              <a:buNone/>
              <a:defRPr sz="2700"/>
            </a:lvl8pPr>
            <a:lvl9pPr marL="4875947" indent="0">
              <a:buNone/>
              <a:defRPr sz="2700"/>
            </a:lvl9pPr>
          </a:lstStyle>
          <a:p>
            <a:r>
              <a:rPr lang="en-US" dirty="0" smtClean="0"/>
              <a:t>Click icon to add picture</a:t>
            </a:r>
            <a:endParaRPr dirty="0"/>
          </a:p>
        </p:txBody>
      </p:sp>
      <p:sp>
        <p:nvSpPr>
          <p:cNvPr id="4" name="Text Placeholder 3"/>
          <p:cNvSpPr>
            <a:spLocks noGrp="1"/>
          </p:cNvSpPr>
          <p:nvPr>
            <p:ph type="body" sz="half" idx="2"/>
          </p:nvPr>
        </p:nvSpPr>
        <p:spPr>
          <a:xfrm>
            <a:off x="2437765" y="5562600"/>
            <a:ext cx="7313295" cy="812800"/>
          </a:xfrm>
        </p:spPr>
        <p:txBody>
          <a:bodyPr>
            <a:normAutofit/>
          </a:bodyPr>
          <a:lstStyle>
            <a:lvl1pPr marL="0" indent="0">
              <a:spcBef>
                <a:spcPts val="0"/>
              </a:spcBef>
              <a:buNone/>
              <a:defRPr sz="1600"/>
            </a:lvl1pPr>
            <a:lvl2pPr marL="609493" indent="0">
              <a:buNone/>
              <a:defRPr sz="1600"/>
            </a:lvl2pPr>
            <a:lvl3pPr marL="1218987" indent="0">
              <a:buNone/>
              <a:defRPr sz="1300"/>
            </a:lvl3pPr>
            <a:lvl4pPr marL="1828480" indent="0">
              <a:buNone/>
              <a:defRPr sz="1200"/>
            </a:lvl4pPr>
            <a:lvl5pPr marL="2437973" indent="0">
              <a:buNone/>
              <a:defRPr sz="1200"/>
            </a:lvl5pPr>
            <a:lvl6pPr marL="3047467" indent="0">
              <a:buNone/>
              <a:defRPr sz="1200"/>
            </a:lvl6pPr>
            <a:lvl7pPr marL="3656960" indent="0">
              <a:buNone/>
              <a:defRPr sz="1200"/>
            </a:lvl7pPr>
            <a:lvl8pPr marL="4266453" indent="0">
              <a:buNone/>
              <a:defRPr sz="1200"/>
            </a:lvl8pPr>
            <a:lvl9pPr marL="4875947" indent="0">
              <a:buNone/>
              <a:defRPr sz="1200"/>
            </a:lvl9pPr>
          </a:lstStyle>
          <a:p>
            <a:pPr lvl="0"/>
            <a:r>
              <a:rPr lang="en-US" smtClean="0"/>
              <a:t>Edit Master text styles</a:t>
            </a:r>
          </a:p>
        </p:txBody>
      </p:sp>
      <p:sp>
        <p:nvSpPr>
          <p:cNvPr id="5" name="Date Placeholder 4"/>
          <p:cNvSpPr>
            <a:spLocks noGrp="1"/>
          </p:cNvSpPr>
          <p:nvPr>
            <p:ph type="dt" sz="half" idx="10"/>
          </p:nvPr>
        </p:nvSpPr>
        <p:spPr/>
        <p:txBody>
          <a:bodyPr/>
          <a:lstStyle/>
          <a:p>
            <a:fld id="{126BF754-515F-40B9-8D24-D54D5825B3D0}" type="datetimeFigureOut">
              <a:rPr lang="en-US"/>
              <a:t>8/20/2020</a:t>
            </a:fld>
            <a:endParaRPr dirty="0"/>
          </a:p>
        </p:txBody>
      </p:sp>
      <p:sp>
        <p:nvSpPr>
          <p:cNvPr id="6" name="Footer Placeholder 5"/>
          <p:cNvSpPr>
            <a:spLocks noGrp="1"/>
          </p:cNvSpPr>
          <p:nvPr>
            <p:ph type="ftr" sz="quarter" idx="11"/>
          </p:nvPr>
        </p:nvSpPr>
        <p:spPr/>
        <p:txBody>
          <a:bodyPr/>
          <a:lstStyle/>
          <a:p>
            <a:endParaRPr dirty="0"/>
          </a:p>
        </p:txBody>
      </p:sp>
      <p:sp>
        <p:nvSpPr>
          <p:cNvPr id="7" name="Slide Number Placeholder 6"/>
          <p:cNvSpPr>
            <a:spLocks noGrp="1"/>
          </p:cNvSpPr>
          <p:nvPr>
            <p:ph type="sldNum" sz="quarter" idx="12"/>
          </p:nvPr>
        </p:nvSpPr>
        <p:spPr/>
        <p:txBody>
          <a:bodyPr/>
          <a:lstStyle/>
          <a:p>
            <a:fld id="{2DFBB78A-01B4-41F2-96B0-677A4A282832}" type="slidenum">
              <a:rPr/>
              <a:t>‹#›</a:t>
            </a:fld>
            <a:endParaRPr dirty="0"/>
          </a:p>
        </p:txBody>
      </p:sp>
    </p:spTree>
    <p:extLst>
      <p:ext uri="{BB962C8B-B14F-4D97-AF65-F5344CB8AC3E}">
        <p14:creationId xmlns:p14="http://schemas.microsoft.com/office/powerpoint/2010/main" val="12213374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fld id="{7AECB6C2-1084-4AED-A74A-DF028B0094EA}" type="datetimeFigureOut">
              <a:rPr lang="en-US"/>
              <a:t>8/20/2020</a:t>
            </a:fld>
            <a:endParaRPr dirty="0"/>
          </a:p>
        </p:txBody>
      </p:sp>
      <p:sp>
        <p:nvSpPr>
          <p:cNvPr id="5" name="Footer Placeholder 4"/>
          <p:cNvSpPr>
            <a:spLocks noGrp="1"/>
          </p:cNvSpPr>
          <p:nvPr>
            <p:ph type="ftr" sz="quarter" idx="11"/>
          </p:nvPr>
        </p:nvSpPr>
        <p:spPr/>
        <p:txBody>
          <a:bodyPr/>
          <a:lstStyle/>
          <a:p>
            <a:endParaRPr dirty="0"/>
          </a:p>
        </p:txBody>
      </p:sp>
      <p:sp>
        <p:nvSpPr>
          <p:cNvPr id="6" name="Slide Number Placeholder 5"/>
          <p:cNvSpPr>
            <a:spLocks noGrp="1"/>
          </p:cNvSpPr>
          <p:nvPr>
            <p:ph type="sldNum" sz="quarter" idx="12"/>
          </p:nvPr>
        </p:nvSpPr>
        <p:spPr/>
        <p:txBody>
          <a:bodyPr/>
          <a:lstStyle/>
          <a:p>
            <a:fld id="{591C5AD9-787D-40FA-8A4D-16A055B9AF81}" type="slidenum">
              <a:rPr/>
              <a:t>‹#›</a:t>
            </a:fld>
            <a:endParaRPr dirty="0"/>
          </a:p>
        </p:txBody>
      </p:sp>
    </p:spTree>
    <p:extLst>
      <p:ext uri="{BB962C8B-B14F-4D97-AF65-F5344CB8AC3E}">
        <p14:creationId xmlns:p14="http://schemas.microsoft.com/office/powerpoint/2010/main" val="10104347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852633" y="274638"/>
            <a:ext cx="1422030" cy="5897561"/>
          </a:xfrm>
        </p:spPr>
        <p:txBody>
          <a:bodyPr vert="eaVert"/>
          <a:lstStyle/>
          <a:p>
            <a:r>
              <a:rPr lang="en-US" smtClean="0"/>
              <a:t>Click to edit Master title style</a:t>
            </a:r>
            <a:endParaRPr/>
          </a:p>
        </p:txBody>
      </p:sp>
      <p:sp>
        <p:nvSpPr>
          <p:cNvPr id="3" name="Vertical Text Placeholder 2"/>
          <p:cNvSpPr>
            <a:spLocks noGrp="1"/>
          </p:cNvSpPr>
          <p:nvPr>
            <p:ph type="body" orient="vert" idx="1"/>
          </p:nvPr>
        </p:nvSpPr>
        <p:spPr>
          <a:xfrm>
            <a:off x="1117309" y="274638"/>
            <a:ext cx="8532178" cy="5897561"/>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fld id="{7AECB6C2-1084-4AED-A74A-DF028B0094EA}" type="datetimeFigureOut">
              <a:rPr lang="en-US"/>
              <a:t>8/20/2020</a:t>
            </a:fld>
            <a:endParaRPr dirty="0"/>
          </a:p>
        </p:txBody>
      </p:sp>
      <p:sp>
        <p:nvSpPr>
          <p:cNvPr id="5" name="Footer Placeholder 4"/>
          <p:cNvSpPr>
            <a:spLocks noGrp="1"/>
          </p:cNvSpPr>
          <p:nvPr>
            <p:ph type="ftr" sz="quarter" idx="11"/>
          </p:nvPr>
        </p:nvSpPr>
        <p:spPr/>
        <p:txBody>
          <a:bodyPr/>
          <a:lstStyle/>
          <a:p>
            <a:endParaRPr dirty="0"/>
          </a:p>
        </p:txBody>
      </p:sp>
      <p:sp>
        <p:nvSpPr>
          <p:cNvPr id="6" name="Slide Number Placeholder 5"/>
          <p:cNvSpPr>
            <a:spLocks noGrp="1"/>
          </p:cNvSpPr>
          <p:nvPr>
            <p:ph type="sldNum" sz="quarter" idx="12"/>
          </p:nvPr>
        </p:nvSpPr>
        <p:spPr/>
        <p:txBody>
          <a:bodyPr/>
          <a:lstStyle/>
          <a:p>
            <a:fld id="{591C5AD9-787D-40FA-8A4D-16A055B9AF81}" type="slidenum">
              <a:rPr/>
              <a:t>‹#›</a:t>
            </a:fld>
            <a:endParaRPr dirty="0"/>
          </a:p>
        </p:txBody>
      </p:sp>
    </p:spTree>
    <p:extLst>
      <p:ext uri="{BB962C8B-B14F-4D97-AF65-F5344CB8AC3E}">
        <p14:creationId xmlns:p14="http://schemas.microsoft.com/office/powerpoint/2010/main" val="36507153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auto">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9" name="Rectangle 8"/>
          <p:cNvSpPr/>
          <p:nvPr/>
        </p:nvSpPr>
        <p:spPr>
          <a:xfrm>
            <a:off x="304721" y="0"/>
            <a:ext cx="11579384" cy="6858000"/>
          </a:xfrm>
          <a:prstGeom prst="rect">
            <a:avLst/>
          </a:prstGeom>
          <a:gradFill flip="none" rotWithShape="1">
            <a:gsLst>
              <a:gs pos="0">
                <a:schemeClr val="bg1">
                  <a:alpha val="0"/>
                </a:schemeClr>
              </a:gs>
              <a:gs pos="100000">
                <a:schemeClr val="bg1">
                  <a:alpha val="55000"/>
                </a:schemeClr>
              </a:gs>
            </a:gsLst>
            <a:lin ang="78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dirty="0"/>
          </a:p>
        </p:txBody>
      </p:sp>
      <p:sp>
        <p:nvSpPr>
          <p:cNvPr id="2" name="Title Placeholder 1"/>
          <p:cNvSpPr>
            <a:spLocks noGrp="1"/>
          </p:cNvSpPr>
          <p:nvPr>
            <p:ph type="title"/>
          </p:nvPr>
        </p:nvSpPr>
        <p:spPr>
          <a:xfrm>
            <a:off x="1117309" y="76200"/>
            <a:ext cx="10157354" cy="1397000"/>
          </a:xfrm>
          <a:prstGeom prst="rect">
            <a:avLst/>
          </a:prstGeom>
        </p:spPr>
        <p:txBody>
          <a:bodyPr vert="horz" lIns="121899" tIns="60949" rIns="121899" bIns="60949" rtlCol="0" anchor="b">
            <a:normAutofit/>
          </a:bodyPr>
          <a:lstStyle/>
          <a:p>
            <a:r>
              <a:rPr lang="en-US" smtClean="0"/>
              <a:t>Click to edit Master title style</a:t>
            </a:r>
            <a:endParaRPr dirty="0"/>
          </a:p>
        </p:txBody>
      </p:sp>
      <p:sp>
        <p:nvSpPr>
          <p:cNvPr id="3" name="Text Placeholder 2"/>
          <p:cNvSpPr>
            <a:spLocks noGrp="1"/>
          </p:cNvSpPr>
          <p:nvPr>
            <p:ph type="body" idx="1"/>
          </p:nvPr>
        </p:nvSpPr>
        <p:spPr>
          <a:xfrm>
            <a:off x="1117309" y="1701800"/>
            <a:ext cx="10157354" cy="4470400"/>
          </a:xfrm>
          <a:prstGeom prst="rect">
            <a:avLst/>
          </a:prstGeom>
        </p:spPr>
        <p:txBody>
          <a:bodyPr vert="horz" lIns="121899" tIns="60949" rIns="121899" bIns="60949"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dirty="0"/>
          </a:p>
        </p:txBody>
      </p:sp>
      <p:sp>
        <p:nvSpPr>
          <p:cNvPr id="4" name="Date Placeholder 3"/>
          <p:cNvSpPr>
            <a:spLocks noGrp="1"/>
          </p:cNvSpPr>
          <p:nvPr>
            <p:ph type="dt" sz="half" idx="2"/>
          </p:nvPr>
        </p:nvSpPr>
        <p:spPr>
          <a:xfrm>
            <a:off x="1117309" y="6400801"/>
            <a:ext cx="2742486" cy="320675"/>
          </a:xfrm>
          <a:prstGeom prst="rect">
            <a:avLst/>
          </a:prstGeom>
        </p:spPr>
        <p:txBody>
          <a:bodyPr vert="horz" lIns="121899" tIns="60949" rIns="121899" bIns="60949" rtlCol="0" anchor="b"/>
          <a:lstStyle>
            <a:lvl1pPr algn="l">
              <a:defRPr sz="1200" baseline="0">
                <a:solidFill>
                  <a:schemeClr val="tx2">
                    <a:lumMod val="65000"/>
                    <a:lumOff val="35000"/>
                  </a:schemeClr>
                </a:solidFill>
              </a:defRPr>
            </a:lvl1pPr>
          </a:lstStyle>
          <a:p>
            <a:fld id="{2DD204D1-F9BD-4643-8480-6EA41EB484F1}" type="datetimeFigureOut">
              <a:rPr lang="en-US" smtClean="0"/>
              <a:pPr/>
              <a:t>8/20/2020</a:t>
            </a:fld>
            <a:endParaRPr lang="en-US" dirty="0"/>
          </a:p>
        </p:txBody>
      </p:sp>
      <p:sp>
        <p:nvSpPr>
          <p:cNvPr id="5" name="Footer Placeholder 4"/>
          <p:cNvSpPr>
            <a:spLocks noGrp="1"/>
          </p:cNvSpPr>
          <p:nvPr>
            <p:ph type="ftr" sz="quarter" idx="3"/>
          </p:nvPr>
        </p:nvSpPr>
        <p:spPr>
          <a:xfrm>
            <a:off x="3907842" y="6400801"/>
            <a:ext cx="6216301" cy="320675"/>
          </a:xfrm>
          <a:prstGeom prst="rect">
            <a:avLst/>
          </a:prstGeom>
        </p:spPr>
        <p:txBody>
          <a:bodyPr vert="horz" lIns="121899" tIns="60949" rIns="121899" bIns="60949" rtlCol="0" anchor="b"/>
          <a:lstStyle>
            <a:lvl1pPr algn="ctr">
              <a:defRPr sz="1200" baseline="0">
                <a:solidFill>
                  <a:schemeClr val="tx2">
                    <a:lumMod val="65000"/>
                    <a:lumOff val="35000"/>
                  </a:schemeClr>
                </a:solidFill>
              </a:defRPr>
            </a:lvl1pPr>
          </a:lstStyle>
          <a:p>
            <a:endParaRPr lang="en-US" dirty="0"/>
          </a:p>
        </p:txBody>
      </p:sp>
      <p:sp>
        <p:nvSpPr>
          <p:cNvPr id="6" name="Slide Number Placeholder 5"/>
          <p:cNvSpPr>
            <a:spLocks noGrp="1"/>
          </p:cNvSpPr>
          <p:nvPr>
            <p:ph type="sldNum" sz="quarter" idx="4"/>
          </p:nvPr>
        </p:nvSpPr>
        <p:spPr>
          <a:xfrm>
            <a:off x="10167146" y="6400801"/>
            <a:ext cx="1107518" cy="320675"/>
          </a:xfrm>
          <a:prstGeom prst="rect">
            <a:avLst/>
          </a:prstGeom>
        </p:spPr>
        <p:txBody>
          <a:bodyPr vert="horz" lIns="121899" tIns="60949" rIns="121899" bIns="60949" rtlCol="0" anchor="b"/>
          <a:lstStyle>
            <a:lvl1pPr algn="r">
              <a:defRPr sz="1200" baseline="0">
                <a:solidFill>
                  <a:schemeClr val="tx2">
                    <a:lumMod val="65000"/>
                    <a:lumOff val="35000"/>
                  </a:schemeClr>
                </a:solidFill>
              </a:defRPr>
            </a:lvl1pPr>
          </a:lstStyle>
          <a:p>
            <a:fld id="{EB37DED6-D4C7-42EE-AB49-D2E39E64FDE4}" type="slidenum">
              <a:rPr lang="en-US" smtClean="0"/>
              <a:pPr/>
              <a:t>‹#›</a:t>
            </a:fld>
            <a:endParaRPr lang="en-US" dirty="0"/>
          </a:p>
        </p:txBody>
      </p:sp>
    </p:spTree>
    <p:extLst>
      <p:ext uri="{BB962C8B-B14F-4D97-AF65-F5344CB8AC3E}">
        <p14:creationId xmlns:p14="http://schemas.microsoft.com/office/powerpoint/2010/main" val="1544047913"/>
      </p:ext>
    </p:extLst>
  </p:cSld>
  <p:clrMap bg1="lt1" tx1="dk1" bg2="lt2" tx2="dk2" accent1="accent1" accent2="accent2" accent3="accent3" accent4="accent4" accent5="accent5" accent6="accent6" hlink="hlink" folHlink="folHlink"/>
  <p:sldLayoutIdLst>
    <p:sldLayoutId id="2147483661" r:id="rId1"/>
    <p:sldLayoutId id="2147483679" r:id="rId2"/>
    <p:sldLayoutId id="2147483663" r:id="rId3"/>
    <p:sldLayoutId id="2147483664" r:id="rId4"/>
    <p:sldLayoutId id="2147483665" r:id="rId5"/>
    <p:sldLayoutId id="2147483666" r:id="rId6"/>
    <p:sldLayoutId id="2147483667" r:id="rId7"/>
    <p:sldLayoutId id="2147483675" r:id="rId8"/>
    <p:sldLayoutId id="2147483676" r:id="rId9"/>
    <p:sldLayoutId id="2147483677" r:id="rId10"/>
    <p:sldLayoutId id="2147483678"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1218987" rtl="0" eaLnBrk="1" latinLnBrk="0" hangingPunct="1">
        <a:lnSpc>
          <a:spcPct val="85000"/>
        </a:lnSpc>
        <a:spcBef>
          <a:spcPct val="0"/>
        </a:spcBef>
        <a:buNone/>
        <a:tabLst/>
        <a:defRPr sz="4400" kern="1200" cap="none" baseline="0">
          <a:solidFill>
            <a:schemeClr val="tx1"/>
          </a:solidFill>
          <a:latin typeface="+mj-lt"/>
          <a:ea typeface="+mj-ea"/>
          <a:cs typeface="+mj-cs"/>
        </a:defRPr>
      </a:lvl1pPr>
    </p:titleStyle>
    <p:bodyStyle>
      <a:lvl1pPr marL="304747" indent="-304747" algn="l" defTabSz="1218987" rtl="0" eaLnBrk="1" latinLnBrk="0" hangingPunct="1">
        <a:lnSpc>
          <a:spcPct val="95000"/>
        </a:lnSpc>
        <a:spcBef>
          <a:spcPts val="1866"/>
        </a:spcBef>
        <a:buSzPct val="100000"/>
        <a:buFont typeface="Arial" pitchFamily="34" charset="0"/>
        <a:buChar char="•"/>
        <a:defRPr sz="2400" kern="1200">
          <a:solidFill>
            <a:schemeClr val="tx1"/>
          </a:solidFill>
          <a:latin typeface="+mn-lt"/>
          <a:ea typeface="+mn-ea"/>
          <a:cs typeface="+mn-cs"/>
        </a:defRPr>
      </a:lvl1pPr>
      <a:lvl2pPr marL="731392" indent="-304747" algn="l" defTabSz="1218987" rtl="0" eaLnBrk="1" latinLnBrk="0" hangingPunct="1">
        <a:lnSpc>
          <a:spcPct val="95000"/>
        </a:lnSpc>
        <a:spcBef>
          <a:spcPts val="1066"/>
        </a:spcBef>
        <a:buSzPct val="100000"/>
        <a:buFont typeface="Century Gothic" pitchFamily="34" charset="0"/>
        <a:buChar char="–"/>
        <a:defRPr sz="2000" kern="1200">
          <a:solidFill>
            <a:schemeClr val="tx1"/>
          </a:solidFill>
          <a:latin typeface="+mn-lt"/>
          <a:ea typeface="+mn-ea"/>
          <a:cs typeface="+mn-cs"/>
        </a:defRPr>
      </a:lvl2pPr>
      <a:lvl3pPr marL="1158037" indent="-304747" algn="l" defTabSz="1218987" rtl="0" eaLnBrk="1" latinLnBrk="0" hangingPunct="1">
        <a:lnSpc>
          <a:spcPct val="95000"/>
        </a:lnSpc>
        <a:spcBef>
          <a:spcPts val="1066"/>
        </a:spcBef>
        <a:buSzPct val="100000"/>
        <a:buFont typeface="Century Gothic" pitchFamily="34" charset="0"/>
        <a:buChar char="–"/>
        <a:defRPr sz="1800" kern="1200">
          <a:solidFill>
            <a:schemeClr val="tx1"/>
          </a:solidFill>
          <a:latin typeface="+mn-lt"/>
          <a:ea typeface="+mn-ea"/>
          <a:cs typeface="+mn-cs"/>
        </a:defRPr>
      </a:lvl3pPr>
      <a:lvl4pPr marL="1584683" indent="-304747" algn="l" defTabSz="1218987" rtl="0" eaLnBrk="1" latinLnBrk="0" hangingPunct="1">
        <a:lnSpc>
          <a:spcPct val="95000"/>
        </a:lnSpc>
        <a:spcBef>
          <a:spcPts val="1066"/>
        </a:spcBef>
        <a:buSzPct val="100000"/>
        <a:buFont typeface="Century Gothic" pitchFamily="34" charset="0"/>
        <a:buChar char="–"/>
        <a:defRPr sz="1800" kern="1200">
          <a:solidFill>
            <a:schemeClr val="tx1"/>
          </a:solidFill>
          <a:latin typeface="+mn-lt"/>
          <a:ea typeface="+mn-ea"/>
          <a:cs typeface="+mn-cs"/>
        </a:defRPr>
      </a:lvl4pPr>
      <a:lvl5pPr marL="2011328" indent="-304747" algn="l" defTabSz="1218987" rtl="0" eaLnBrk="1" latinLnBrk="0" hangingPunct="1">
        <a:lnSpc>
          <a:spcPct val="95000"/>
        </a:lnSpc>
        <a:spcBef>
          <a:spcPts val="1066"/>
        </a:spcBef>
        <a:buSzPct val="100000"/>
        <a:buFont typeface="Century Gothic" pitchFamily="34" charset="0"/>
        <a:buChar char="–"/>
        <a:defRPr sz="1800" kern="1200">
          <a:solidFill>
            <a:schemeClr val="tx1"/>
          </a:solidFill>
          <a:latin typeface="+mn-lt"/>
          <a:ea typeface="+mn-ea"/>
          <a:cs typeface="+mn-cs"/>
        </a:defRPr>
      </a:lvl5pPr>
      <a:lvl6pPr marL="2437973" indent="-304747" algn="l" defTabSz="1218987" rtl="0" eaLnBrk="1" latinLnBrk="0" hangingPunct="1">
        <a:lnSpc>
          <a:spcPct val="95000"/>
        </a:lnSpc>
        <a:spcBef>
          <a:spcPts val="1066"/>
        </a:spcBef>
        <a:buSzPct val="90000"/>
        <a:buFont typeface="Century Gothic" pitchFamily="34" charset="0"/>
        <a:buChar char="–"/>
        <a:defRPr sz="1800" kern="1200">
          <a:solidFill>
            <a:schemeClr val="tx1"/>
          </a:solidFill>
          <a:latin typeface="+mn-lt"/>
          <a:ea typeface="+mn-ea"/>
          <a:cs typeface="+mn-cs"/>
        </a:defRPr>
      </a:lvl6pPr>
      <a:lvl7pPr marL="2864619" indent="-304747" algn="l" defTabSz="1218987" rtl="0" eaLnBrk="1" latinLnBrk="0" hangingPunct="1">
        <a:lnSpc>
          <a:spcPct val="95000"/>
        </a:lnSpc>
        <a:spcBef>
          <a:spcPts val="1066"/>
        </a:spcBef>
        <a:buSzPct val="90000"/>
        <a:buFont typeface="Century Gothic" pitchFamily="34" charset="0"/>
        <a:buChar char="–"/>
        <a:defRPr sz="1800" kern="1200">
          <a:solidFill>
            <a:schemeClr val="tx1"/>
          </a:solidFill>
          <a:latin typeface="+mn-lt"/>
          <a:ea typeface="+mn-ea"/>
          <a:cs typeface="+mn-cs"/>
        </a:defRPr>
      </a:lvl7pPr>
      <a:lvl8pPr marL="3291264" indent="-304747" algn="l" defTabSz="1218987" rtl="0" eaLnBrk="1" latinLnBrk="0" hangingPunct="1">
        <a:lnSpc>
          <a:spcPct val="95000"/>
        </a:lnSpc>
        <a:spcBef>
          <a:spcPts val="1066"/>
        </a:spcBef>
        <a:buSzPct val="90000"/>
        <a:buFont typeface="Century Gothic" pitchFamily="34" charset="0"/>
        <a:buChar char="–"/>
        <a:defRPr sz="1800" kern="1200">
          <a:solidFill>
            <a:schemeClr val="tx1"/>
          </a:solidFill>
          <a:latin typeface="+mn-lt"/>
          <a:ea typeface="+mn-ea"/>
          <a:cs typeface="+mn-cs"/>
        </a:defRPr>
      </a:lvl8pPr>
      <a:lvl9pPr marL="3778859" indent="-304747" algn="l" defTabSz="1218987" rtl="0" eaLnBrk="1" latinLnBrk="0" hangingPunct="1">
        <a:lnSpc>
          <a:spcPct val="95000"/>
        </a:lnSpc>
        <a:spcBef>
          <a:spcPts val="1066"/>
        </a:spcBef>
        <a:buSzPct val="90000"/>
        <a:buFont typeface="Century Gothic" pitchFamily="34" charset="0"/>
        <a:buChar char="–"/>
        <a:defRPr sz="1800" kern="1200">
          <a:solidFill>
            <a:schemeClr val="tx1"/>
          </a:solidFill>
          <a:latin typeface="+mn-lt"/>
          <a:ea typeface="+mn-ea"/>
          <a:cs typeface="+mn-cs"/>
        </a:defRPr>
      </a:lvl9pPr>
    </p:bodyStyle>
    <p:otherStyle>
      <a:defPPr>
        <a:defRPr/>
      </a:defPPr>
      <a:lvl1pPr marL="0" algn="l" defTabSz="1218987" rtl="0" eaLnBrk="1" latinLnBrk="0" hangingPunct="1">
        <a:defRPr sz="2400" kern="1200">
          <a:solidFill>
            <a:schemeClr val="tx1"/>
          </a:solidFill>
          <a:latin typeface="+mn-lt"/>
          <a:ea typeface="+mn-ea"/>
          <a:cs typeface="+mn-cs"/>
        </a:defRPr>
      </a:lvl1pPr>
      <a:lvl2pPr marL="609493" algn="l" defTabSz="1218987" rtl="0" eaLnBrk="1" latinLnBrk="0" hangingPunct="1">
        <a:defRPr sz="2400" kern="1200">
          <a:solidFill>
            <a:schemeClr val="tx1"/>
          </a:solidFill>
          <a:latin typeface="+mn-lt"/>
          <a:ea typeface="+mn-ea"/>
          <a:cs typeface="+mn-cs"/>
        </a:defRPr>
      </a:lvl2pPr>
      <a:lvl3pPr marL="1218987" algn="l" defTabSz="1218987" rtl="0" eaLnBrk="1" latinLnBrk="0" hangingPunct="1">
        <a:defRPr sz="2400" kern="1200">
          <a:solidFill>
            <a:schemeClr val="tx1"/>
          </a:solidFill>
          <a:latin typeface="+mn-lt"/>
          <a:ea typeface="+mn-ea"/>
          <a:cs typeface="+mn-cs"/>
        </a:defRPr>
      </a:lvl3pPr>
      <a:lvl4pPr marL="1828480" algn="l" defTabSz="1218987" rtl="0" eaLnBrk="1" latinLnBrk="0" hangingPunct="1">
        <a:defRPr sz="2400" kern="1200">
          <a:solidFill>
            <a:schemeClr val="tx1"/>
          </a:solidFill>
          <a:latin typeface="+mn-lt"/>
          <a:ea typeface="+mn-ea"/>
          <a:cs typeface="+mn-cs"/>
        </a:defRPr>
      </a:lvl4pPr>
      <a:lvl5pPr marL="2437973" algn="l" defTabSz="1218987" rtl="0" eaLnBrk="1" latinLnBrk="0" hangingPunct="1">
        <a:defRPr sz="2400" kern="1200">
          <a:solidFill>
            <a:schemeClr val="tx1"/>
          </a:solidFill>
          <a:latin typeface="+mn-lt"/>
          <a:ea typeface="+mn-ea"/>
          <a:cs typeface="+mn-cs"/>
        </a:defRPr>
      </a:lvl5pPr>
      <a:lvl6pPr marL="3047467" algn="l" defTabSz="1218987" rtl="0" eaLnBrk="1" latinLnBrk="0" hangingPunct="1">
        <a:defRPr sz="2400" kern="1200">
          <a:solidFill>
            <a:schemeClr val="tx1"/>
          </a:solidFill>
          <a:latin typeface="+mn-lt"/>
          <a:ea typeface="+mn-ea"/>
          <a:cs typeface="+mn-cs"/>
        </a:defRPr>
      </a:lvl6pPr>
      <a:lvl7pPr marL="3656960" algn="l" defTabSz="1218987" rtl="0" eaLnBrk="1" latinLnBrk="0" hangingPunct="1">
        <a:defRPr sz="2400" kern="1200">
          <a:solidFill>
            <a:schemeClr val="tx1"/>
          </a:solidFill>
          <a:latin typeface="+mn-lt"/>
          <a:ea typeface="+mn-ea"/>
          <a:cs typeface="+mn-cs"/>
        </a:defRPr>
      </a:lvl7pPr>
      <a:lvl8pPr marL="4266453" algn="l" defTabSz="1218987" rtl="0" eaLnBrk="1" latinLnBrk="0" hangingPunct="1">
        <a:defRPr sz="2400" kern="1200">
          <a:solidFill>
            <a:schemeClr val="tx1"/>
          </a:solidFill>
          <a:latin typeface="+mn-lt"/>
          <a:ea typeface="+mn-ea"/>
          <a:cs typeface="+mn-cs"/>
        </a:defRPr>
      </a:lvl8pPr>
      <a:lvl9pPr marL="4875947" algn="l" defTabSz="1218987" rtl="0" eaLnBrk="1" latinLnBrk="0" hangingPunct="1">
        <a:defRPr sz="24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orient="horz" pos="2160" userDrawn="1">
          <p15:clr>
            <a:srgbClr val="F26B43"/>
          </p15:clr>
        </p15:guide>
        <p15:guide id="2" pos="3839"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2.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3.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3.xml"/><Relationship Id="rId1" Type="http://schemas.openxmlformats.org/officeDocument/2006/relationships/tags" Target="../tags/tag4.xml"/><Relationship Id="rId4"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6.xml"/><Relationship Id="rId1" Type="http://schemas.openxmlformats.org/officeDocument/2006/relationships/tags" Target="../tags/tag5.xml"/><Relationship Id="rId6" Type="http://schemas.openxmlformats.org/officeDocument/2006/relationships/image" Target="../media/image6.emf"/><Relationship Id="rId5" Type="http://schemas.openxmlformats.org/officeDocument/2006/relationships/image" Target="../media/image5.jpeg"/><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8.xml"/><Relationship Id="rId1" Type="http://schemas.openxmlformats.org/officeDocument/2006/relationships/tags" Target="../tags/tag7.xml"/><Relationship Id="rId6" Type="http://schemas.openxmlformats.org/officeDocument/2006/relationships/image" Target="../media/image7.emf"/><Relationship Id="rId5" Type="http://schemas.openxmlformats.org/officeDocument/2006/relationships/image" Target="../media/image5.jpeg"/><Relationship Id="rId4"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8" Type="http://schemas.openxmlformats.org/officeDocument/2006/relationships/image" Target="../media/image9.png"/><Relationship Id="rId13" Type="http://schemas.openxmlformats.org/officeDocument/2006/relationships/image" Target="../media/image14.emf"/><Relationship Id="rId3" Type="http://schemas.openxmlformats.org/officeDocument/2006/relationships/tags" Target="../tags/tag11.xml"/><Relationship Id="rId7" Type="http://schemas.openxmlformats.org/officeDocument/2006/relationships/image" Target="../media/image8.png"/><Relationship Id="rId12" Type="http://schemas.openxmlformats.org/officeDocument/2006/relationships/image" Target="../media/image13.emf"/><Relationship Id="rId2" Type="http://schemas.openxmlformats.org/officeDocument/2006/relationships/tags" Target="../tags/tag10.xml"/><Relationship Id="rId1" Type="http://schemas.openxmlformats.org/officeDocument/2006/relationships/tags" Target="../tags/tag9.xml"/><Relationship Id="rId6" Type="http://schemas.openxmlformats.org/officeDocument/2006/relationships/notesSlide" Target="../notesSlides/notesSlide6.xml"/><Relationship Id="rId11" Type="http://schemas.openxmlformats.org/officeDocument/2006/relationships/image" Target="../media/image12.emf"/><Relationship Id="rId5" Type="http://schemas.openxmlformats.org/officeDocument/2006/relationships/slideLayout" Target="../slideLayouts/slideLayout7.xml"/><Relationship Id="rId10" Type="http://schemas.openxmlformats.org/officeDocument/2006/relationships/image" Target="../media/image11.emf"/><Relationship Id="rId4" Type="http://schemas.openxmlformats.org/officeDocument/2006/relationships/tags" Target="../tags/tag12.xml"/><Relationship Id="rId9" Type="http://schemas.openxmlformats.org/officeDocument/2006/relationships/image" Target="../media/image10.emf"/></Relationships>
</file>

<file path=ppt/slides/_rels/slide7.xml.rels><?xml version="1.0" encoding="UTF-8" standalone="yes"?>
<Relationships xmlns="http://schemas.openxmlformats.org/package/2006/relationships"><Relationship Id="rId8" Type="http://schemas.openxmlformats.org/officeDocument/2006/relationships/image" Target="../media/image16.png"/><Relationship Id="rId13" Type="http://schemas.openxmlformats.org/officeDocument/2006/relationships/image" Target="../media/image20.emf"/><Relationship Id="rId3" Type="http://schemas.openxmlformats.org/officeDocument/2006/relationships/tags" Target="../tags/tag15.xml"/><Relationship Id="rId7" Type="http://schemas.openxmlformats.org/officeDocument/2006/relationships/image" Target="../media/image15.png"/><Relationship Id="rId12" Type="http://schemas.openxmlformats.org/officeDocument/2006/relationships/image" Target="../media/image19.emf"/><Relationship Id="rId2" Type="http://schemas.openxmlformats.org/officeDocument/2006/relationships/tags" Target="../tags/tag14.xml"/><Relationship Id="rId1" Type="http://schemas.openxmlformats.org/officeDocument/2006/relationships/tags" Target="../tags/tag13.xml"/><Relationship Id="rId6" Type="http://schemas.openxmlformats.org/officeDocument/2006/relationships/notesSlide" Target="../notesSlides/notesSlide7.xml"/><Relationship Id="rId11" Type="http://schemas.openxmlformats.org/officeDocument/2006/relationships/image" Target="../media/image18.emf"/><Relationship Id="rId5" Type="http://schemas.openxmlformats.org/officeDocument/2006/relationships/slideLayout" Target="../slideLayouts/slideLayout7.xml"/><Relationship Id="rId10" Type="http://schemas.openxmlformats.org/officeDocument/2006/relationships/image" Target="../media/image17.emf"/><Relationship Id="rId4" Type="http://schemas.openxmlformats.org/officeDocument/2006/relationships/tags" Target="../tags/tag16.xml"/><Relationship Id="rId9" Type="http://schemas.microsoft.com/office/2007/relationships/hdphoto" Target="../media/hdphoto1.wdp"/><Relationship Id="rId14" Type="http://schemas.openxmlformats.org/officeDocument/2006/relationships/image" Target="../media/image21.pn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18.xml"/><Relationship Id="rId1" Type="http://schemas.openxmlformats.org/officeDocument/2006/relationships/tags" Target="../tags/tag17.xml"/><Relationship Id="rId6" Type="http://schemas.openxmlformats.org/officeDocument/2006/relationships/image" Target="../media/image22.emf"/><Relationship Id="rId5" Type="http://schemas.openxmlformats.org/officeDocument/2006/relationships/image" Target="../media/image5.jpeg"/><Relationship Id="rId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8" Type="http://schemas.openxmlformats.org/officeDocument/2006/relationships/image" Target="../media/image28.png"/><Relationship Id="rId3" Type="http://schemas.openxmlformats.org/officeDocument/2006/relationships/image" Target="../media/image23.png"/><Relationship Id="rId7" Type="http://schemas.openxmlformats.org/officeDocument/2006/relationships/image" Target="../media/image27.png"/><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image" Target="../media/image26.png"/><Relationship Id="rId5" Type="http://schemas.openxmlformats.org/officeDocument/2006/relationships/image" Target="../media/image25.png"/><Relationship Id="rId10" Type="http://schemas.openxmlformats.org/officeDocument/2006/relationships/image" Target="../media/image30.png"/><Relationship Id="rId4" Type="http://schemas.openxmlformats.org/officeDocument/2006/relationships/image" Target="../media/image24.jpeg"/><Relationship Id="rId9" Type="http://schemas.openxmlformats.org/officeDocument/2006/relationships/image" Target="../media/image29.png"/></Relationships>
</file>

<file path=ppt/slides/_rels/slide10.xml.rels><?xml version="1.0" encoding="UTF-8" standalone="yes"?>
<Relationships xmlns="http://schemas.openxmlformats.org/package/2006/relationships"><Relationship Id="rId8" Type="http://schemas.openxmlformats.org/officeDocument/2006/relationships/image" Target="../media/image32.emf"/><Relationship Id="rId3" Type="http://schemas.openxmlformats.org/officeDocument/2006/relationships/tags" Target="../tags/tag21.xml"/><Relationship Id="rId7" Type="http://schemas.openxmlformats.org/officeDocument/2006/relationships/image" Target="../media/image31.png"/><Relationship Id="rId12" Type="http://schemas.openxmlformats.org/officeDocument/2006/relationships/image" Target="../media/image35.emf"/><Relationship Id="rId2" Type="http://schemas.openxmlformats.org/officeDocument/2006/relationships/tags" Target="../tags/tag20.xml"/><Relationship Id="rId1" Type="http://schemas.openxmlformats.org/officeDocument/2006/relationships/tags" Target="../tags/tag19.xml"/><Relationship Id="rId6" Type="http://schemas.openxmlformats.org/officeDocument/2006/relationships/notesSlide" Target="../notesSlides/notesSlide10.xml"/><Relationship Id="rId11" Type="http://schemas.openxmlformats.org/officeDocument/2006/relationships/image" Target="../media/image34.emf"/><Relationship Id="rId5" Type="http://schemas.openxmlformats.org/officeDocument/2006/relationships/slideLayout" Target="../slideLayouts/slideLayout7.xml"/><Relationship Id="rId10" Type="http://schemas.openxmlformats.org/officeDocument/2006/relationships/image" Target="../media/image30.png"/><Relationship Id="rId4" Type="http://schemas.openxmlformats.org/officeDocument/2006/relationships/tags" Target="../tags/tag22.xml"/><Relationship Id="rId9" Type="http://schemas.openxmlformats.org/officeDocument/2006/relationships/image" Target="../media/image33.emf"/></Relationships>
</file>

<file path=ppt/slides/_rels/slide11.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slideLayout" Target="../slideLayouts/slideLayout7.xml"/><Relationship Id="rId7" Type="http://schemas.openxmlformats.org/officeDocument/2006/relationships/image" Target="../media/image38.emf"/><Relationship Id="rId2" Type="http://schemas.openxmlformats.org/officeDocument/2006/relationships/tags" Target="../tags/tag24.xml"/><Relationship Id="rId1" Type="http://schemas.openxmlformats.org/officeDocument/2006/relationships/tags" Target="../tags/tag23.xml"/><Relationship Id="rId6" Type="http://schemas.openxmlformats.org/officeDocument/2006/relationships/image" Target="../media/image37.png"/><Relationship Id="rId5" Type="http://schemas.openxmlformats.org/officeDocument/2006/relationships/image" Target="../media/image36.png"/><Relationship Id="rId4" Type="http://schemas.openxmlformats.org/officeDocument/2006/relationships/notesSlide" Target="../notesSlides/notesSlide11.xml"/><Relationship Id="rId9" Type="http://schemas.openxmlformats.org/officeDocument/2006/relationships/image" Target="../media/image39.emf"/></Relationships>
</file>

<file path=ppt/slides/_rels/slide12.xml.rels><?xml version="1.0" encoding="UTF-8" standalone="yes"?>
<Relationships xmlns="http://schemas.openxmlformats.org/package/2006/relationships"><Relationship Id="rId3" Type="http://schemas.openxmlformats.org/officeDocument/2006/relationships/slideLayout" Target="../slideLayouts/slideLayout7.xml"/><Relationship Id="rId7" Type="http://schemas.openxmlformats.org/officeDocument/2006/relationships/image" Target="../media/image41.emf"/><Relationship Id="rId2" Type="http://schemas.openxmlformats.org/officeDocument/2006/relationships/tags" Target="../tags/tag26.xml"/><Relationship Id="rId1" Type="http://schemas.openxmlformats.org/officeDocument/2006/relationships/tags" Target="../tags/tag25.xml"/><Relationship Id="rId6" Type="http://schemas.openxmlformats.org/officeDocument/2006/relationships/image" Target="../media/image40.png"/><Relationship Id="rId5" Type="http://schemas.openxmlformats.org/officeDocument/2006/relationships/image" Target="../media/image5.jpeg"/><Relationship Id="rId4"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28.xml"/><Relationship Id="rId1" Type="http://schemas.openxmlformats.org/officeDocument/2006/relationships/tags" Target="../tags/tag27.xml"/><Relationship Id="rId6" Type="http://schemas.openxmlformats.org/officeDocument/2006/relationships/image" Target="../media/image22.emf"/><Relationship Id="rId5" Type="http://schemas.openxmlformats.org/officeDocument/2006/relationships/image" Target="../media/image5.jpeg"/><Relationship Id="rId4"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8" Type="http://schemas.openxmlformats.org/officeDocument/2006/relationships/image" Target="../media/image42.jpeg"/><Relationship Id="rId13" Type="http://schemas.openxmlformats.org/officeDocument/2006/relationships/image" Target="../media/image47.emf"/><Relationship Id="rId3" Type="http://schemas.openxmlformats.org/officeDocument/2006/relationships/tags" Target="../tags/tag31.xml"/><Relationship Id="rId7" Type="http://schemas.openxmlformats.org/officeDocument/2006/relationships/notesSlide" Target="../notesSlides/notesSlide14.xml"/><Relationship Id="rId12" Type="http://schemas.openxmlformats.org/officeDocument/2006/relationships/image" Target="../media/image46.emf"/><Relationship Id="rId2" Type="http://schemas.openxmlformats.org/officeDocument/2006/relationships/tags" Target="../tags/tag30.xml"/><Relationship Id="rId1" Type="http://schemas.openxmlformats.org/officeDocument/2006/relationships/tags" Target="../tags/tag29.xml"/><Relationship Id="rId6" Type="http://schemas.openxmlformats.org/officeDocument/2006/relationships/slideLayout" Target="../slideLayouts/slideLayout7.xml"/><Relationship Id="rId11" Type="http://schemas.openxmlformats.org/officeDocument/2006/relationships/image" Target="../media/image45.emf"/><Relationship Id="rId5" Type="http://schemas.openxmlformats.org/officeDocument/2006/relationships/tags" Target="../tags/tag33.xml"/><Relationship Id="rId10" Type="http://schemas.openxmlformats.org/officeDocument/2006/relationships/image" Target="../media/image44.emf"/><Relationship Id="rId4" Type="http://schemas.openxmlformats.org/officeDocument/2006/relationships/tags" Target="../tags/tag32.xml"/><Relationship Id="rId9" Type="http://schemas.openxmlformats.org/officeDocument/2006/relationships/image" Target="../media/image43.png"/></Relationships>
</file>

<file path=ppt/slides/_rels/slide15.xml.rels><?xml version="1.0" encoding="UTF-8" standalone="yes"?>
<Relationships xmlns="http://schemas.openxmlformats.org/package/2006/relationships"><Relationship Id="rId8" Type="http://schemas.openxmlformats.org/officeDocument/2006/relationships/image" Target="../media/image27.png"/><Relationship Id="rId3" Type="http://schemas.openxmlformats.org/officeDocument/2006/relationships/image" Target="../media/image48.jpeg"/><Relationship Id="rId7" Type="http://schemas.openxmlformats.org/officeDocument/2006/relationships/image" Target="../media/image26.png"/><Relationship Id="rId2" Type="http://schemas.openxmlformats.org/officeDocument/2006/relationships/notesSlide" Target="../notesSlides/notesSlide15.xml"/><Relationship Id="rId1" Type="http://schemas.openxmlformats.org/officeDocument/2006/relationships/slideLayout" Target="../slideLayouts/slideLayout7.xml"/><Relationship Id="rId6" Type="http://schemas.openxmlformats.org/officeDocument/2006/relationships/image" Target="../media/image25.png"/><Relationship Id="rId11" Type="http://schemas.openxmlformats.org/officeDocument/2006/relationships/image" Target="../media/image49.png"/><Relationship Id="rId5" Type="http://schemas.openxmlformats.org/officeDocument/2006/relationships/image" Target="../media/image24.jpeg"/><Relationship Id="rId10" Type="http://schemas.openxmlformats.org/officeDocument/2006/relationships/image" Target="../media/image29.png"/><Relationship Id="rId4" Type="http://schemas.openxmlformats.org/officeDocument/2006/relationships/image" Target="../media/image23.png"/><Relationship Id="rId9" Type="http://schemas.openxmlformats.org/officeDocument/2006/relationships/image" Target="../media/image28.png"/></Relationships>
</file>

<file path=ppt/slides/_rels/slide16.xml.rels><?xml version="1.0" encoding="UTF-8" standalone="yes"?>
<Relationships xmlns="http://schemas.openxmlformats.org/package/2006/relationships"><Relationship Id="rId8" Type="http://schemas.openxmlformats.org/officeDocument/2006/relationships/image" Target="../media/image50.png"/><Relationship Id="rId13" Type="http://schemas.openxmlformats.org/officeDocument/2006/relationships/image" Target="../media/image49.png"/><Relationship Id="rId3" Type="http://schemas.openxmlformats.org/officeDocument/2006/relationships/tags" Target="../tags/tag36.xml"/><Relationship Id="rId7" Type="http://schemas.openxmlformats.org/officeDocument/2006/relationships/notesSlide" Target="../notesSlides/notesSlide16.xml"/><Relationship Id="rId12" Type="http://schemas.openxmlformats.org/officeDocument/2006/relationships/image" Target="../media/image54.emf"/><Relationship Id="rId2" Type="http://schemas.openxmlformats.org/officeDocument/2006/relationships/tags" Target="../tags/tag35.xml"/><Relationship Id="rId1" Type="http://schemas.openxmlformats.org/officeDocument/2006/relationships/tags" Target="../tags/tag34.xml"/><Relationship Id="rId6" Type="http://schemas.openxmlformats.org/officeDocument/2006/relationships/slideLayout" Target="../slideLayouts/slideLayout7.xml"/><Relationship Id="rId11" Type="http://schemas.openxmlformats.org/officeDocument/2006/relationships/image" Target="../media/image53.emf"/><Relationship Id="rId5" Type="http://schemas.openxmlformats.org/officeDocument/2006/relationships/tags" Target="../tags/tag38.xml"/><Relationship Id="rId10" Type="http://schemas.openxmlformats.org/officeDocument/2006/relationships/image" Target="../media/image52.emf"/><Relationship Id="rId4" Type="http://schemas.openxmlformats.org/officeDocument/2006/relationships/tags" Target="../tags/tag37.xml"/><Relationship Id="rId9" Type="http://schemas.openxmlformats.org/officeDocument/2006/relationships/image" Target="../media/image51.emf"/></Relationships>
</file>

<file path=ppt/slides/_rels/slide17.xml.rels><?xml version="1.0" encoding="UTF-8" standalone="yes"?>
<Relationships xmlns="http://schemas.openxmlformats.org/package/2006/relationships"><Relationship Id="rId8" Type="http://schemas.openxmlformats.org/officeDocument/2006/relationships/image" Target="../media/image55.png"/><Relationship Id="rId13" Type="http://schemas.openxmlformats.org/officeDocument/2006/relationships/image" Target="../media/image57.emf"/><Relationship Id="rId3" Type="http://schemas.openxmlformats.org/officeDocument/2006/relationships/tags" Target="../tags/tag41.xml"/><Relationship Id="rId7" Type="http://schemas.openxmlformats.org/officeDocument/2006/relationships/notesSlide" Target="../notesSlides/notesSlide17.xml"/><Relationship Id="rId12" Type="http://schemas.openxmlformats.org/officeDocument/2006/relationships/image" Target="../media/image56.emf"/><Relationship Id="rId2" Type="http://schemas.openxmlformats.org/officeDocument/2006/relationships/tags" Target="../tags/tag40.xml"/><Relationship Id="rId1" Type="http://schemas.openxmlformats.org/officeDocument/2006/relationships/tags" Target="../tags/tag39.xml"/><Relationship Id="rId6" Type="http://schemas.openxmlformats.org/officeDocument/2006/relationships/slideLayout" Target="../slideLayouts/slideLayout7.xml"/><Relationship Id="rId11" Type="http://schemas.openxmlformats.org/officeDocument/2006/relationships/image" Target="../media/image4.png"/><Relationship Id="rId5" Type="http://schemas.openxmlformats.org/officeDocument/2006/relationships/tags" Target="../tags/tag43.xml"/><Relationship Id="rId10" Type="http://schemas.openxmlformats.org/officeDocument/2006/relationships/image" Target="../media/image53.emf"/><Relationship Id="rId4" Type="http://schemas.openxmlformats.org/officeDocument/2006/relationships/tags" Target="../tags/tag42.xml"/><Relationship Id="rId9" Type="http://schemas.openxmlformats.org/officeDocument/2006/relationships/image" Target="../media/image52.emf"/><Relationship Id="rId14" Type="http://schemas.openxmlformats.org/officeDocument/2006/relationships/image" Target="../media/image37.png"/></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45.xml"/><Relationship Id="rId1" Type="http://schemas.openxmlformats.org/officeDocument/2006/relationships/tags" Target="../tags/tag44.xml"/><Relationship Id="rId6" Type="http://schemas.openxmlformats.org/officeDocument/2006/relationships/image" Target="../media/image58.emf"/><Relationship Id="rId5" Type="http://schemas.openxmlformats.org/officeDocument/2006/relationships/image" Target="../media/image5.jpeg"/><Relationship Id="rId4"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7.xml"/><Relationship Id="rId1" Type="http://schemas.openxmlformats.org/officeDocument/2006/relationships/tags" Target="../tags/tag46.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7.xml"/><Relationship Id="rId1" Type="http://schemas.openxmlformats.org/officeDocument/2006/relationships/tags" Target="../tags/tag47.xml"/></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7" Type="http://schemas.openxmlformats.org/officeDocument/2006/relationships/image" Target="../media/image62.png"/><Relationship Id="rId2" Type="http://schemas.openxmlformats.org/officeDocument/2006/relationships/slideLayout" Target="../slideLayouts/slideLayout7.xml"/><Relationship Id="rId1" Type="http://schemas.openxmlformats.org/officeDocument/2006/relationships/tags" Target="../tags/tag48.xml"/><Relationship Id="rId6" Type="http://schemas.openxmlformats.org/officeDocument/2006/relationships/image" Target="../media/image61.png"/><Relationship Id="rId5" Type="http://schemas.openxmlformats.org/officeDocument/2006/relationships/image" Target="../media/image60.png"/><Relationship Id="rId4" Type="http://schemas.openxmlformats.org/officeDocument/2006/relationships/image" Target="../media/image59.png"/></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7.xml"/><Relationship Id="rId1" Type="http://schemas.openxmlformats.org/officeDocument/2006/relationships/tags" Target="../tags/tag49.xml"/></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7.xml"/><Relationship Id="rId1" Type="http://schemas.openxmlformats.org/officeDocument/2006/relationships/tags" Target="../tags/tag50.xml"/></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7.xml"/><Relationship Id="rId1" Type="http://schemas.openxmlformats.org/officeDocument/2006/relationships/tags" Target="../tags/tag51.xml"/></Relationships>
</file>

<file path=ppt/slides/_rels/slide25.xml.rels><?xml version="1.0" encoding="UTF-8" standalone="yes"?>
<Relationships xmlns="http://schemas.openxmlformats.org/package/2006/relationships"><Relationship Id="rId3" Type="http://schemas.openxmlformats.org/officeDocument/2006/relationships/notesSlide" Target="../notesSlides/notesSlide25.xml"/><Relationship Id="rId2" Type="http://schemas.openxmlformats.org/officeDocument/2006/relationships/slideLayout" Target="../slideLayouts/slideLayout7.xml"/><Relationship Id="rId1" Type="http://schemas.openxmlformats.org/officeDocument/2006/relationships/tags" Target="../tags/tag52.xml"/><Relationship Id="rId4" Type="http://schemas.openxmlformats.org/officeDocument/2006/relationships/image" Target="../media/image63.PNG"/></Relationships>
</file>

<file path=ppt/slides/_rels/slide26.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tags" Target="../tags/tag53.xml"/></Relationships>
</file>

<file path=ppt/slides/_rels/slide27.xml.rels><?xml version="1.0" encoding="UTF-8" standalone="yes"?>
<Relationships xmlns="http://schemas.openxmlformats.org/package/2006/relationships"><Relationship Id="rId3" Type="http://schemas.openxmlformats.org/officeDocument/2006/relationships/hyperlink" Target="mailto:Sharon.p.goza@nasa.gov" TargetMode="External"/><Relationship Id="rId7" Type="http://schemas.openxmlformats.org/officeDocument/2006/relationships/hyperlink" Target="https://apps.apple.com/us/app/nasa-science-humans-in-space/id1469118438" TargetMode="External"/><Relationship Id="rId2" Type="http://schemas.openxmlformats.org/officeDocument/2006/relationships/slideLayout" Target="../slideLayouts/slideLayout7.xml"/><Relationship Id="rId1" Type="http://schemas.openxmlformats.org/officeDocument/2006/relationships/tags" Target="../tags/tag54.xml"/><Relationship Id="rId6" Type="http://schemas.openxmlformats.org/officeDocument/2006/relationships/hyperlink" Target="https://play.google.com/store/apps/details?id=gov.nasa.jsc.igoal.SSIHRP" TargetMode="External"/><Relationship Id="rId5" Type="http://schemas.openxmlformats.org/officeDocument/2006/relationships/hyperlink" Target="https://apps.apple.com/us/app/space-science-investigations-plant-growth/id1131254597" TargetMode="External"/><Relationship Id="rId4" Type="http://schemas.openxmlformats.org/officeDocument/2006/relationships/hyperlink" Target="https://play.google.com/store/apps/details?id=gov.nasa.jsc.igoal.SSIPlants"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Increasing Engagement Through Storytelling</a:t>
            </a:r>
            <a:endParaRPr lang="en-US" dirty="0"/>
          </a:p>
        </p:txBody>
      </p:sp>
      <p:sp>
        <p:nvSpPr>
          <p:cNvPr id="3" name="Subtitle 2"/>
          <p:cNvSpPr>
            <a:spLocks noGrp="1"/>
          </p:cNvSpPr>
          <p:nvPr>
            <p:ph type="subTitle" idx="1"/>
          </p:nvPr>
        </p:nvSpPr>
        <p:spPr/>
        <p:txBody>
          <a:bodyPr/>
          <a:lstStyle/>
          <a:p>
            <a:r>
              <a:rPr lang="en-US" dirty="0" smtClean="0"/>
              <a:t>Sharon Goza</a:t>
            </a:r>
          </a:p>
          <a:p>
            <a:r>
              <a:rPr lang="en-US" dirty="0" smtClean="0"/>
              <a:t>NASA-Johnson Space Center</a:t>
            </a:r>
            <a:endParaRPr lang="en-US" dirty="0"/>
          </a:p>
        </p:txBody>
      </p:sp>
    </p:spTree>
    <p:custDataLst>
      <p:tags r:id="rId1"/>
    </p:custDataLst>
    <p:extLst>
      <p:ext uri="{BB962C8B-B14F-4D97-AF65-F5344CB8AC3E}">
        <p14:creationId xmlns:p14="http://schemas.microsoft.com/office/powerpoint/2010/main" val="36503403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p:cNvSpPr>
            <a:spLocks noGrp="1"/>
          </p:cNvSpPr>
          <p:nvPr>
            <p:ph type="title"/>
          </p:nvPr>
        </p:nvSpPr>
        <p:spPr/>
        <p:txBody>
          <a:bodyPr/>
          <a:lstStyle/>
          <a:p>
            <a:r>
              <a:rPr lang="en-US" dirty="0" smtClean="0"/>
              <a:t>Important Directions!</a:t>
            </a:r>
            <a:endParaRPr lang="en-US" dirty="0"/>
          </a:p>
        </p:txBody>
      </p:sp>
      <p:sp>
        <p:nvSpPr>
          <p:cNvPr id="14" name="Content Placeholder 13"/>
          <p:cNvSpPr>
            <a:spLocks noGrp="1"/>
          </p:cNvSpPr>
          <p:nvPr>
            <p:ph idx="1"/>
          </p:nvPr>
        </p:nvSpPr>
        <p:spPr/>
        <p:txBody>
          <a:bodyPr/>
          <a:lstStyle/>
          <a:p>
            <a:r>
              <a:rPr lang="en-US" dirty="0" smtClean="0"/>
              <a:t>To get to my favorite coffee shop</a:t>
            </a:r>
          </a:p>
          <a:p>
            <a:pPr lvl="1"/>
            <a:r>
              <a:rPr lang="en-US" dirty="0" smtClean="0"/>
              <a:t>Go North</a:t>
            </a:r>
          </a:p>
          <a:p>
            <a:pPr lvl="1"/>
            <a:r>
              <a:rPr lang="en-US" dirty="0" smtClean="0"/>
              <a:t>Turn left at the light</a:t>
            </a:r>
          </a:p>
          <a:p>
            <a:pPr lvl="1"/>
            <a:r>
              <a:rPr lang="en-US" dirty="0" smtClean="0"/>
              <a:t>Take the second left</a:t>
            </a:r>
          </a:p>
          <a:p>
            <a:pPr lvl="1"/>
            <a:r>
              <a:rPr lang="en-US" dirty="0" smtClean="0"/>
              <a:t>Turn left at the second stop sign</a:t>
            </a:r>
          </a:p>
          <a:p>
            <a:pPr lvl="1"/>
            <a:r>
              <a:rPr lang="en-US" dirty="0" smtClean="0"/>
              <a:t>The shop is on the right</a:t>
            </a:r>
            <a:endParaRPr lang="en-US" dirty="0"/>
          </a:p>
        </p:txBody>
      </p:sp>
    </p:spTree>
    <p:custDataLst>
      <p:tags r:id="rId1"/>
    </p:custDataLst>
    <p:extLst>
      <p:ext uri="{BB962C8B-B14F-4D97-AF65-F5344CB8AC3E}">
        <p14:creationId xmlns:p14="http://schemas.microsoft.com/office/powerpoint/2010/main" val="7111829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0833" y="1941513"/>
            <a:ext cx="7008574" cy="1930400"/>
          </a:xfrm>
        </p:spPr>
        <p:txBody>
          <a:bodyPr/>
          <a:lstStyle/>
          <a:p>
            <a:r>
              <a:rPr lang="en-US" dirty="0" smtClean="0"/>
              <a:t>The Princess and the Rose</a:t>
            </a:r>
            <a:endParaRPr lang="en-US" dirty="0"/>
          </a:p>
        </p:txBody>
      </p:sp>
      <p:sp>
        <p:nvSpPr>
          <p:cNvPr id="3" name="Text Placeholder 2"/>
          <p:cNvSpPr>
            <a:spLocks noGrp="1"/>
          </p:cNvSpPr>
          <p:nvPr>
            <p:ph type="body" idx="1"/>
          </p:nvPr>
        </p:nvSpPr>
        <p:spPr>
          <a:xfrm>
            <a:off x="278527" y="233363"/>
            <a:ext cx="7008574" cy="1296987"/>
          </a:xfrm>
        </p:spPr>
        <p:txBody>
          <a:bodyPr/>
          <a:lstStyle/>
          <a:p>
            <a:r>
              <a:rPr lang="en-US" dirty="0" smtClean="0"/>
              <a:t>Once </a:t>
            </a:r>
            <a:r>
              <a:rPr lang="en-US" dirty="0" smtClean="0"/>
              <a:t>Upon </a:t>
            </a:r>
            <a:r>
              <a:rPr lang="en-US" dirty="0" smtClean="0"/>
              <a:t>a </a:t>
            </a:r>
            <a:r>
              <a:rPr lang="en-US" dirty="0" smtClean="0"/>
              <a:t>Time</a:t>
            </a:r>
            <a:endParaRPr lang="en-US" dirty="0"/>
          </a:p>
        </p:txBody>
      </p:sp>
      <p:grpSp>
        <p:nvGrpSpPr>
          <p:cNvPr id="4" name="Group 3"/>
          <p:cNvGrpSpPr/>
          <p:nvPr/>
        </p:nvGrpSpPr>
        <p:grpSpPr>
          <a:xfrm>
            <a:off x="6780212" y="1524000"/>
            <a:ext cx="1471613" cy="5145088"/>
            <a:chOff x="1293812" y="990600"/>
            <a:chExt cx="1471613" cy="5145088"/>
          </a:xfrm>
          <a:effectLst>
            <a:outerShdw blurRad="139700" dist="50800" dir="1200000" algn="t" rotWithShape="0">
              <a:prstClr val="black">
                <a:alpha val="92000"/>
              </a:prstClr>
            </a:outerShdw>
          </a:effectLst>
        </p:grpSpPr>
        <p:sp>
          <p:nvSpPr>
            <p:cNvPr id="5" name="AutoShape 92"/>
            <p:cNvSpPr>
              <a:spLocks noChangeAspect="1" noChangeArrowheads="1" noTextEdit="1"/>
            </p:cNvSpPr>
            <p:nvPr/>
          </p:nvSpPr>
          <p:spPr bwMode="auto">
            <a:xfrm>
              <a:off x="1293812" y="990600"/>
              <a:ext cx="1470025"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 name="Freeform 94"/>
            <p:cNvSpPr>
              <a:spLocks/>
            </p:cNvSpPr>
            <p:nvPr/>
          </p:nvSpPr>
          <p:spPr bwMode="auto">
            <a:xfrm>
              <a:off x="1385887" y="990600"/>
              <a:ext cx="1144588" cy="1152525"/>
            </a:xfrm>
            <a:custGeom>
              <a:avLst/>
              <a:gdLst>
                <a:gd name="T0" fmla="*/ 689 w 721"/>
                <a:gd name="T1" fmla="*/ 688 h 726"/>
                <a:gd name="T2" fmla="*/ 693 w 721"/>
                <a:gd name="T3" fmla="*/ 686 h 726"/>
                <a:gd name="T4" fmla="*/ 721 w 721"/>
                <a:gd name="T5" fmla="*/ 675 h 726"/>
                <a:gd name="T6" fmla="*/ 681 w 721"/>
                <a:gd name="T7" fmla="*/ 665 h 726"/>
                <a:gd name="T8" fmla="*/ 656 w 721"/>
                <a:gd name="T9" fmla="*/ 648 h 726"/>
                <a:gd name="T10" fmla="*/ 659 w 721"/>
                <a:gd name="T11" fmla="*/ 627 h 726"/>
                <a:gd name="T12" fmla="*/ 671 w 721"/>
                <a:gd name="T13" fmla="*/ 604 h 726"/>
                <a:gd name="T14" fmla="*/ 694 w 721"/>
                <a:gd name="T15" fmla="*/ 580 h 726"/>
                <a:gd name="T16" fmla="*/ 707 w 721"/>
                <a:gd name="T17" fmla="*/ 557 h 726"/>
                <a:gd name="T18" fmla="*/ 672 w 721"/>
                <a:gd name="T19" fmla="*/ 531 h 726"/>
                <a:gd name="T20" fmla="*/ 650 w 721"/>
                <a:gd name="T21" fmla="*/ 494 h 726"/>
                <a:gd name="T22" fmla="*/ 652 w 721"/>
                <a:gd name="T23" fmla="*/ 435 h 726"/>
                <a:gd name="T24" fmla="*/ 668 w 721"/>
                <a:gd name="T25" fmla="*/ 351 h 726"/>
                <a:gd name="T26" fmla="*/ 675 w 721"/>
                <a:gd name="T27" fmla="*/ 288 h 726"/>
                <a:gd name="T28" fmla="*/ 673 w 721"/>
                <a:gd name="T29" fmla="*/ 227 h 726"/>
                <a:gd name="T30" fmla="*/ 657 w 721"/>
                <a:gd name="T31" fmla="*/ 167 h 726"/>
                <a:gd name="T32" fmla="*/ 634 w 721"/>
                <a:gd name="T33" fmla="*/ 127 h 726"/>
                <a:gd name="T34" fmla="*/ 605 w 721"/>
                <a:gd name="T35" fmla="*/ 100 h 726"/>
                <a:gd name="T36" fmla="*/ 570 w 721"/>
                <a:gd name="T37" fmla="*/ 82 h 726"/>
                <a:gd name="T38" fmla="*/ 542 w 721"/>
                <a:gd name="T39" fmla="*/ 54 h 726"/>
                <a:gd name="T40" fmla="*/ 481 w 721"/>
                <a:gd name="T41" fmla="*/ 18 h 726"/>
                <a:gd name="T42" fmla="*/ 406 w 721"/>
                <a:gd name="T43" fmla="*/ 2 h 726"/>
                <a:gd name="T44" fmla="*/ 332 w 721"/>
                <a:gd name="T45" fmla="*/ 2 h 726"/>
                <a:gd name="T46" fmla="*/ 262 w 721"/>
                <a:gd name="T47" fmla="*/ 17 h 726"/>
                <a:gd name="T48" fmla="*/ 199 w 721"/>
                <a:gd name="T49" fmla="*/ 44 h 726"/>
                <a:gd name="T50" fmla="*/ 144 w 721"/>
                <a:gd name="T51" fmla="*/ 82 h 726"/>
                <a:gd name="T52" fmla="*/ 99 w 721"/>
                <a:gd name="T53" fmla="*/ 127 h 726"/>
                <a:gd name="T54" fmla="*/ 66 w 721"/>
                <a:gd name="T55" fmla="*/ 177 h 726"/>
                <a:gd name="T56" fmla="*/ 46 w 721"/>
                <a:gd name="T57" fmla="*/ 232 h 726"/>
                <a:gd name="T58" fmla="*/ 40 w 721"/>
                <a:gd name="T59" fmla="*/ 288 h 726"/>
                <a:gd name="T60" fmla="*/ 43 w 721"/>
                <a:gd name="T61" fmla="*/ 344 h 726"/>
                <a:gd name="T62" fmla="*/ 53 w 721"/>
                <a:gd name="T63" fmla="*/ 399 h 726"/>
                <a:gd name="T64" fmla="*/ 66 w 721"/>
                <a:gd name="T65" fmla="*/ 448 h 726"/>
                <a:gd name="T66" fmla="*/ 71 w 721"/>
                <a:gd name="T67" fmla="*/ 491 h 726"/>
                <a:gd name="T68" fmla="*/ 64 w 721"/>
                <a:gd name="T69" fmla="*/ 531 h 726"/>
                <a:gd name="T70" fmla="*/ 41 w 721"/>
                <a:gd name="T71" fmla="*/ 567 h 726"/>
                <a:gd name="T72" fmla="*/ 13 w 721"/>
                <a:gd name="T73" fmla="*/ 591 h 726"/>
                <a:gd name="T74" fmla="*/ 34 w 721"/>
                <a:gd name="T75" fmla="*/ 602 h 726"/>
                <a:gd name="T76" fmla="*/ 54 w 721"/>
                <a:gd name="T77" fmla="*/ 618 h 726"/>
                <a:gd name="T78" fmla="*/ 34 w 721"/>
                <a:gd name="T79" fmla="*/ 647 h 726"/>
                <a:gd name="T80" fmla="*/ 60 w 721"/>
                <a:gd name="T81" fmla="*/ 645 h 726"/>
                <a:gd name="T82" fmla="*/ 75 w 721"/>
                <a:gd name="T83" fmla="*/ 646 h 726"/>
                <a:gd name="T84" fmla="*/ 80 w 721"/>
                <a:gd name="T85" fmla="*/ 665 h 726"/>
                <a:gd name="T86" fmla="*/ 73 w 721"/>
                <a:gd name="T87" fmla="*/ 682 h 726"/>
                <a:gd name="T88" fmla="*/ 52 w 721"/>
                <a:gd name="T89" fmla="*/ 695 h 726"/>
                <a:gd name="T90" fmla="*/ 13 w 721"/>
                <a:gd name="T91" fmla="*/ 702 h 726"/>
                <a:gd name="T92" fmla="*/ 8 w 721"/>
                <a:gd name="T93" fmla="*/ 710 h 726"/>
                <a:gd name="T94" fmla="*/ 18 w 721"/>
                <a:gd name="T95" fmla="*/ 718 h 726"/>
                <a:gd name="T96" fmla="*/ 137 w 721"/>
                <a:gd name="T97" fmla="*/ 726 h 726"/>
                <a:gd name="T98" fmla="*/ 289 w 721"/>
                <a:gd name="T99" fmla="*/ 726 h 726"/>
                <a:gd name="T100" fmla="*/ 459 w 721"/>
                <a:gd name="T101" fmla="*/ 726 h 726"/>
                <a:gd name="T102" fmla="*/ 679 w 721"/>
                <a:gd name="T103" fmla="*/ 720 h 726"/>
                <a:gd name="T104" fmla="*/ 688 w 721"/>
                <a:gd name="T105" fmla="*/ 713 h 726"/>
                <a:gd name="T106" fmla="*/ 697 w 721"/>
                <a:gd name="T107" fmla="*/ 705 h 726"/>
                <a:gd name="T108" fmla="*/ 706 w 721"/>
                <a:gd name="T109" fmla="*/ 697 h 726"/>
                <a:gd name="T110" fmla="*/ 715 w 721"/>
                <a:gd name="T111" fmla="*/ 689 h 7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721" h="726">
                  <a:moveTo>
                    <a:pt x="704" y="690"/>
                  </a:moveTo>
                  <a:lnTo>
                    <a:pt x="699" y="690"/>
                  </a:lnTo>
                  <a:lnTo>
                    <a:pt x="694" y="689"/>
                  </a:lnTo>
                  <a:lnTo>
                    <a:pt x="689" y="688"/>
                  </a:lnTo>
                  <a:lnTo>
                    <a:pt x="684" y="687"/>
                  </a:lnTo>
                  <a:lnTo>
                    <a:pt x="683" y="687"/>
                  </a:lnTo>
                  <a:lnTo>
                    <a:pt x="686" y="687"/>
                  </a:lnTo>
                  <a:lnTo>
                    <a:pt x="693" y="686"/>
                  </a:lnTo>
                  <a:lnTo>
                    <a:pt x="700" y="684"/>
                  </a:lnTo>
                  <a:lnTo>
                    <a:pt x="706" y="682"/>
                  </a:lnTo>
                  <a:lnTo>
                    <a:pt x="714" y="679"/>
                  </a:lnTo>
                  <a:lnTo>
                    <a:pt x="721" y="675"/>
                  </a:lnTo>
                  <a:lnTo>
                    <a:pt x="710" y="674"/>
                  </a:lnTo>
                  <a:lnTo>
                    <a:pt x="699" y="672"/>
                  </a:lnTo>
                  <a:lnTo>
                    <a:pt x="690" y="669"/>
                  </a:lnTo>
                  <a:lnTo>
                    <a:pt x="681" y="665"/>
                  </a:lnTo>
                  <a:lnTo>
                    <a:pt x="672" y="661"/>
                  </a:lnTo>
                  <a:lnTo>
                    <a:pt x="665" y="656"/>
                  </a:lnTo>
                  <a:lnTo>
                    <a:pt x="658" y="650"/>
                  </a:lnTo>
                  <a:lnTo>
                    <a:pt x="656" y="648"/>
                  </a:lnTo>
                  <a:lnTo>
                    <a:pt x="656" y="644"/>
                  </a:lnTo>
                  <a:lnTo>
                    <a:pt x="657" y="638"/>
                  </a:lnTo>
                  <a:lnTo>
                    <a:pt x="658" y="633"/>
                  </a:lnTo>
                  <a:lnTo>
                    <a:pt x="659" y="627"/>
                  </a:lnTo>
                  <a:lnTo>
                    <a:pt x="661" y="622"/>
                  </a:lnTo>
                  <a:lnTo>
                    <a:pt x="664" y="616"/>
                  </a:lnTo>
                  <a:lnTo>
                    <a:pt x="667" y="610"/>
                  </a:lnTo>
                  <a:lnTo>
                    <a:pt x="671" y="604"/>
                  </a:lnTo>
                  <a:lnTo>
                    <a:pt x="676" y="598"/>
                  </a:lnTo>
                  <a:lnTo>
                    <a:pt x="681" y="592"/>
                  </a:lnTo>
                  <a:lnTo>
                    <a:pt x="687" y="586"/>
                  </a:lnTo>
                  <a:lnTo>
                    <a:pt x="694" y="580"/>
                  </a:lnTo>
                  <a:lnTo>
                    <a:pt x="701" y="574"/>
                  </a:lnTo>
                  <a:lnTo>
                    <a:pt x="710" y="568"/>
                  </a:lnTo>
                  <a:lnTo>
                    <a:pt x="718" y="562"/>
                  </a:lnTo>
                  <a:lnTo>
                    <a:pt x="707" y="557"/>
                  </a:lnTo>
                  <a:lnTo>
                    <a:pt x="697" y="552"/>
                  </a:lnTo>
                  <a:lnTo>
                    <a:pt x="688" y="545"/>
                  </a:lnTo>
                  <a:lnTo>
                    <a:pt x="679" y="538"/>
                  </a:lnTo>
                  <a:lnTo>
                    <a:pt x="672" y="531"/>
                  </a:lnTo>
                  <a:lnTo>
                    <a:pt x="665" y="522"/>
                  </a:lnTo>
                  <a:lnTo>
                    <a:pt x="659" y="513"/>
                  </a:lnTo>
                  <a:lnTo>
                    <a:pt x="654" y="504"/>
                  </a:lnTo>
                  <a:lnTo>
                    <a:pt x="650" y="494"/>
                  </a:lnTo>
                  <a:lnTo>
                    <a:pt x="646" y="484"/>
                  </a:lnTo>
                  <a:lnTo>
                    <a:pt x="644" y="474"/>
                  </a:lnTo>
                  <a:lnTo>
                    <a:pt x="644" y="471"/>
                  </a:lnTo>
                  <a:lnTo>
                    <a:pt x="652" y="435"/>
                  </a:lnTo>
                  <a:lnTo>
                    <a:pt x="659" y="401"/>
                  </a:lnTo>
                  <a:lnTo>
                    <a:pt x="662" y="384"/>
                  </a:lnTo>
                  <a:lnTo>
                    <a:pt x="665" y="367"/>
                  </a:lnTo>
                  <a:lnTo>
                    <a:pt x="668" y="351"/>
                  </a:lnTo>
                  <a:lnTo>
                    <a:pt x="671" y="335"/>
                  </a:lnTo>
                  <a:lnTo>
                    <a:pt x="673" y="319"/>
                  </a:lnTo>
                  <a:lnTo>
                    <a:pt x="674" y="303"/>
                  </a:lnTo>
                  <a:lnTo>
                    <a:pt x="675" y="288"/>
                  </a:lnTo>
                  <a:lnTo>
                    <a:pt x="676" y="272"/>
                  </a:lnTo>
                  <a:lnTo>
                    <a:pt x="676" y="257"/>
                  </a:lnTo>
                  <a:lnTo>
                    <a:pt x="675" y="242"/>
                  </a:lnTo>
                  <a:lnTo>
                    <a:pt x="673" y="227"/>
                  </a:lnTo>
                  <a:lnTo>
                    <a:pt x="670" y="212"/>
                  </a:lnTo>
                  <a:lnTo>
                    <a:pt x="667" y="197"/>
                  </a:lnTo>
                  <a:lnTo>
                    <a:pt x="662" y="182"/>
                  </a:lnTo>
                  <a:lnTo>
                    <a:pt x="657" y="167"/>
                  </a:lnTo>
                  <a:lnTo>
                    <a:pt x="650" y="153"/>
                  </a:lnTo>
                  <a:lnTo>
                    <a:pt x="645" y="143"/>
                  </a:lnTo>
                  <a:lnTo>
                    <a:pt x="640" y="135"/>
                  </a:lnTo>
                  <a:lnTo>
                    <a:pt x="634" y="127"/>
                  </a:lnTo>
                  <a:lnTo>
                    <a:pt x="627" y="119"/>
                  </a:lnTo>
                  <a:lnTo>
                    <a:pt x="620" y="112"/>
                  </a:lnTo>
                  <a:lnTo>
                    <a:pt x="613" y="106"/>
                  </a:lnTo>
                  <a:lnTo>
                    <a:pt x="605" y="100"/>
                  </a:lnTo>
                  <a:lnTo>
                    <a:pt x="597" y="95"/>
                  </a:lnTo>
                  <a:lnTo>
                    <a:pt x="588" y="90"/>
                  </a:lnTo>
                  <a:lnTo>
                    <a:pt x="580" y="86"/>
                  </a:lnTo>
                  <a:lnTo>
                    <a:pt x="570" y="82"/>
                  </a:lnTo>
                  <a:lnTo>
                    <a:pt x="568" y="81"/>
                  </a:lnTo>
                  <a:lnTo>
                    <a:pt x="566" y="79"/>
                  </a:lnTo>
                  <a:lnTo>
                    <a:pt x="554" y="66"/>
                  </a:lnTo>
                  <a:lnTo>
                    <a:pt x="542" y="54"/>
                  </a:lnTo>
                  <a:lnTo>
                    <a:pt x="528" y="43"/>
                  </a:lnTo>
                  <a:lnTo>
                    <a:pt x="513" y="34"/>
                  </a:lnTo>
                  <a:lnTo>
                    <a:pt x="497" y="25"/>
                  </a:lnTo>
                  <a:lnTo>
                    <a:pt x="481" y="18"/>
                  </a:lnTo>
                  <a:lnTo>
                    <a:pt x="463" y="12"/>
                  </a:lnTo>
                  <a:lnTo>
                    <a:pt x="445" y="7"/>
                  </a:lnTo>
                  <a:lnTo>
                    <a:pt x="425" y="4"/>
                  </a:lnTo>
                  <a:lnTo>
                    <a:pt x="406" y="2"/>
                  </a:lnTo>
                  <a:lnTo>
                    <a:pt x="387" y="0"/>
                  </a:lnTo>
                  <a:lnTo>
                    <a:pt x="368" y="0"/>
                  </a:lnTo>
                  <a:lnTo>
                    <a:pt x="350" y="1"/>
                  </a:lnTo>
                  <a:lnTo>
                    <a:pt x="332" y="2"/>
                  </a:lnTo>
                  <a:lnTo>
                    <a:pt x="314" y="5"/>
                  </a:lnTo>
                  <a:lnTo>
                    <a:pt x="296" y="8"/>
                  </a:lnTo>
                  <a:lnTo>
                    <a:pt x="279" y="12"/>
                  </a:lnTo>
                  <a:lnTo>
                    <a:pt x="262" y="17"/>
                  </a:lnTo>
                  <a:lnTo>
                    <a:pt x="245" y="23"/>
                  </a:lnTo>
                  <a:lnTo>
                    <a:pt x="229" y="30"/>
                  </a:lnTo>
                  <a:lnTo>
                    <a:pt x="214" y="37"/>
                  </a:lnTo>
                  <a:lnTo>
                    <a:pt x="199" y="44"/>
                  </a:lnTo>
                  <a:lnTo>
                    <a:pt x="184" y="53"/>
                  </a:lnTo>
                  <a:lnTo>
                    <a:pt x="170" y="62"/>
                  </a:lnTo>
                  <a:lnTo>
                    <a:pt x="156" y="71"/>
                  </a:lnTo>
                  <a:lnTo>
                    <a:pt x="144" y="82"/>
                  </a:lnTo>
                  <a:lnTo>
                    <a:pt x="131" y="92"/>
                  </a:lnTo>
                  <a:lnTo>
                    <a:pt x="120" y="103"/>
                  </a:lnTo>
                  <a:lnTo>
                    <a:pt x="109" y="115"/>
                  </a:lnTo>
                  <a:lnTo>
                    <a:pt x="99" y="127"/>
                  </a:lnTo>
                  <a:lnTo>
                    <a:pt x="89" y="139"/>
                  </a:lnTo>
                  <a:lnTo>
                    <a:pt x="81" y="151"/>
                  </a:lnTo>
                  <a:lnTo>
                    <a:pt x="73" y="164"/>
                  </a:lnTo>
                  <a:lnTo>
                    <a:pt x="66" y="177"/>
                  </a:lnTo>
                  <a:lnTo>
                    <a:pt x="59" y="191"/>
                  </a:lnTo>
                  <a:lnTo>
                    <a:pt x="54" y="204"/>
                  </a:lnTo>
                  <a:lnTo>
                    <a:pt x="49" y="218"/>
                  </a:lnTo>
                  <a:lnTo>
                    <a:pt x="46" y="232"/>
                  </a:lnTo>
                  <a:lnTo>
                    <a:pt x="43" y="246"/>
                  </a:lnTo>
                  <a:lnTo>
                    <a:pt x="41" y="260"/>
                  </a:lnTo>
                  <a:lnTo>
                    <a:pt x="40" y="274"/>
                  </a:lnTo>
                  <a:lnTo>
                    <a:pt x="40" y="288"/>
                  </a:lnTo>
                  <a:lnTo>
                    <a:pt x="40" y="302"/>
                  </a:lnTo>
                  <a:lnTo>
                    <a:pt x="40" y="316"/>
                  </a:lnTo>
                  <a:lnTo>
                    <a:pt x="41" y="330"/>
                  </a:lnTo>
                  <a:lnTo>
                    <a:pt x="43" y="344"/>
                  </a:lnTo>
                  <a:lnTo>
                    <a:pt x="44" y="358"/>
                  </a:lnTo>
                  <a:lnTo>
                    <a:pt x="47" y="372"/>
                  </a:lnTo>
                  <a:lnTo>
                    <a:pt x="49" y="386"/>
                  </a:lnTo>
                  <a:lnTo>
                    <a:pt x="53" y="399"/>
                  </a:lnTo>
                  <a:lnTo>
                    <a:pt x="56" y="413"/>
                  </a:lnTo>
                  <a:lnTo>
                    <a:pt x="60" y="426"/>
                  </a:lnTo>
                  <a:lnTo>
                    <a:pt x="64" y="438"/>
                  </a:lnTo>
                  <a:lnTo>
                    <a:pt x="66" y="448"/>
                  </a:lnTo>
                  <a:lnTo>
                    <a:pt x="68" y="459"/>
                  </a:lnTo>
                  <a:lnTo>
                    <a:pt x="70" y="469"/>
                  </a:lnTo>
                  <a:lnTo>
                    <a:pt x="70" y="480"/>
                  </a:lnTo>
                  <a:lnTo>
                    <a:pt x="71" y="491"/>
                  </a:lnTo>
                  <a:lnTo>
                    <a:pt x="70" y="501"/>
                  </a:lnTo>
                  <a:lnTo>
                    <a:pt x="69" y="511"/>
                  </a:lnTo>
                  <a:lnTo>
                    <a:pt x="67" y="521"/>
                  </a:lnTo>
                  <a:lnTo>
                    <a:pt x="64" y="531"/>
                  </a:lnTo>
                  <a:lnTo>
                    <a:pt x="60" y="541"/>
                  </a:lnTo>
                  <a:lnTo>
                    <a:pt x="55" y="550"/>
                  </a:lnTo>
                  <a:lnTo>
                    <a:pt x="49" y="558"/>
                  </a:lnTo>
                  <a:lnTo>
                    <a:pt x="41" y="567"/>
                  </a:lnTo>
                  <a:lnTo>
                    <a:pt x="32" y="574"/>
                  </a:lnTo>
                  <a:lnTo>
                    <a:pt x="21" y="582"/>
                  </a:lnTo>
                  <a:lnTo>
                    <a:pt x="9" y="588"/>
                  </a:lnTo>
                  <a:lnTo>
                    <a:pt x="13" y="591"/>
                  </a:lnTo>
                  <a:lnTo>
                    <a:pt x="18" y="593"/>
                  </a:lnTo>
                  <a:lnTo>
                    <a:pt x="23" y="596"/>
                  </a:lnTo>
                  <a:lnTo>
                    <a:pt x="29" y="599"/>
                  </a:lnTo>
                  <a:lnTo>
                    <a:pt x="34" y="602"/>
                  </a:lnTo>
                  <a:lnTo>
                    <a:pt x="39" y="606"/>
                  </a:lnTo>
                  <a:lnTo>
                    <a:pt x="44" y="610"/>
                  </a:lnTo>
                  <a:lnTo>
                    <a:pt x="49" y="614"/>
                  </a:lnTo>
                  <a:lnTo>
                    <a:pt x="54" y="618"/>
                  </a:lnTo>
                  <a:lnTo>
                    <a:pt x="58" y="623"/>
                  </a:lnTo>
                  <a:lnTo>
                    <a:pt x="61" y="625"/>
                  </a:lnTo>
                  <a:lnTo>
                    <a:pt x="48" y="636"/>
                  </a:lnTo>
                  <a:lnTo>
                    <a:pt x="34" y="647"/>
                  </a:lnTo>
                  <a:lnTo>
                    <a:pt x="41" y="647"/>
                  </a:lnTo>
                  <a:lnTo>
                    <a:pt x="48" y="646"/>
                  </a:lnTo>
                  <a:lnTo>
                    <a:pt x="54" y="646"/>
                  </a:lnTo>
                  <a:lnTo>
                    <a:pt x="60" y="645"/>
                  </a:lnTo>
                  <a:lnTo>
                    <a:pt x="65" y="645"/>
                  </a:lnTo>
                  <a:lnTo>
                    <a:pt x="70" y="644"/>
                  </a:lnTo>
                  <a:lnTo>
                    <a:pt x="74" y="643"/>
                  </a:lnTo>
                  <a:lnTo>
                    <a:pt x="75" y="646"/>
                  </a:lnTo>
                  <a:lnTo>
                    <a:pt x="77" y="651"/>
                  </a:lnTo>
                  <a:lnTo>
                    <a:pt x="79" y="656"/>
                  </a:lnTo>
                  <a:lnTo>
                    <a:pt x="80" y="660"/>
                  </a:lnTo>
                  <a:lnTo>
                    <a:pt x="80" y="665"/>
                  </a:lnTo>
                  <a:lnTo>
                    <a:pt x="79" y="669"/>
                  </a:lnTo>
                  <a:lnTo>
                    <a:pt x="78" y="673"/>
                  </a:lnTo>
                  <a:lnTo>
                    <a:pt x="76" y="678"/>
                  </a:lnTo>
                  <a:lnTo>
                    <a:pt x="73" y="682"/>
                  </a:lnTo>
                  <a:lnTo>
                    <a:pt x="69" y="685"/>
                  </a:lnTo>
                  <a:lnTo>
                    <a:pt x="64" y="689"/>
                  </a:lnTo>
                  <a:lnTo>
                    <a:pt x="59" y="692"/>
                  </a:lnTo>
                  <a:lnTo>
                    <a:pt x="52" y="695"/>
                  </a:lnTo>
                  <a:lnTo>
                    <a:pt x="44" y="697"/>
                  </a:lnTo>
                  <a:lnTo>
                    <a:pt x="35" y="699"/>
                  </a:lnTo>
                  <a:lnTo>
                    <a:pt x="24" y="701"/>
                  </a:lnTo>
                  <a:lnTo>
                    <a:pt x="13" y="702"/>
                  </a:lnTo>
                  <a:lnTo>
                    <a:pt x="0" y="703"/>
                  </a:lnTo>
                  <a:lnTo>
                    <a:pt x="3" y="705"/>
                  </a:lnTo>
                  <a:lnTo>
                    <a:pt x="5" y="707"/>
                  </a:lnTo>
                  <a:lnTo>
                    <a:pt x="8" y="710"/>
                  </a:lnTo>
                  <a:lnTo>
                    <a:pt x="10" y="712"/>
                  </a:lnTo>
                  <a:lnTo>
                    <a:pt x="13" y="714"/>
                  </a:lnTo>
                  <a:lnTo>
                    <a:pt x="15" y="716"/>
                  </a:lnTo>
                  <a:lnTo>
                    <a:pt x="18" y="718"/>
                  </a:lnTo>
                  <a:lnTo>
                    <a:pt x="20" y="720"/>
                  </a:lnTo>
                  <a:lnTo>
                    <a:pt x="41" y="726"/>
                  </a:lnTo>
                  <a:lnTo>
                    <a:pt x="85" y="726"/>
                  </a:lnTo>
                  <a:lnTo>
                    <a:pt x="137" y="726"/>
                  </a:lnTo>
                  <a:lnTo>
                    <a:pt x="179" y="726"/>
                  </a:lnTo>
                  <a:lnTo>
                    <a:pt x="246" y="726"/>
                  </a:lnTo>
                  <a:lnTo>
                    <a:pt x="270" y="726"/>
                  </a:lnTo>
                  <a:lnTo>
                    <a:pt x="289" y="726"/>
                  </a:lnTo>
                  <a:lnTo>
                    <a:pt x="289" y="726"/>
                  </a:lnTo>
                  <a:lnTo>
                    <a:pt x="438" y="726"/>
                  </a:lnTo>
                  <a:lnTo>
                    <a:pt x="439" y="726"/>
                  </a:lnTo>
                  <a:lnTo>
                    <a:pt x="459" y="726"/>
                  </a:lnTo>
                  <a:lnTo>
                    <a:pt x="525" y="726"/>
                  </a:lnTo>
                  <a:lnTo>
                    <a:pt x="610" y="726"/>
                  </a:lnTo>
                  <a:lnTo>
                    <a:pt x="660" y="726"/>
                  </a:lnTo>
                  <a:lnTo>
                    <a:pt x="679" y="720"/>
                  </a:lnTo>
                  <a:lnTo>
                    <a:pt x="681" y="718"/>
                  </a:lnTo>
                  <a:lnTo>
                    <a:pt x="684" y="716"/>
                  </a:lnTo>
                  <a:lnTo>
                    <a:pt x="686" y="714"/>
                  </a:lnTo>
                  <a:lnTo>
                    <a:pt x="688" y="713"/>
                  </a:lnTo>
                  <a:lnTo>
                    <a:pt x="690" y="711"/>
                  </a:lnTo>
                  <a:lnTo>
                    <a:pt x="693" y="709"/>
                  </a:lnTo>
                  <a:lnTo>
                    <a:pt x="695" y="707"/>
                  </a:lnTo>
                  <a:lnTo>
                    <a:pt x="697" y="705"/>
                  </a:lnTo>
                  <a:lnTo>
                    <a:pt x="700" y="703"/>
                  </a:lnTo>
                  <a:lnTo>
                    <a:pt x="702" y="701"/>
                  </a:lnTo>
                  <a:lnTo>
                    <a:pt x="704" y="699"/>
                  </a:lnTo>
                  <a:lnTo>
                    <a:pt x="706" y="697"/>
                  </a:lnTo>
                  <a:lnTo>
                    <a:pt x="709" y="695"/>
                  </a:lnTo>
                  <a:lnTo>
                    <a:pt x="711" y="693"/>
                  </a:lnTo>
                  <a:lnTo>
                    <a:pt x="713" y="691"/>
                  </a:lnTo>
                  <a:lnTo>
                    <a:pt x="715" y="689"/>
                  </a:lnTo>
                  <a:lnTo>
                    <a:pt x="709" y="690"/>
                  </a:lnTo>
                  <a:lnTo>
                    <a:pt x="704" y="690"/>
                  </a:lnTo>
                  <a:close/>
                </a:path>
              </a:pathLst>
            </a:custGeom>
            <a:solidFill>
              <a:srgbClr val="F2CA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 name="Freeform 95"/>
            <p:cNvSpPr>
              <a:spLocks/>
            </p:cNvSpPr>
            <p:nvPr/>
          </p:nvSpPr>
          <p:spPr bwMode="auto">
            <a:xfrm>
              <a:off x="1385887" y="1382713"/>
              <a:ext cx="1139825" cy="760413"/>
            </a:xfrm>
            <a:custGeom>
              <a:avLst/>
              <a:gdLst>
                <a:gd name="T0" fmla="*/ 96 w 718"/>
                <a:gd name="T1" fmla="*/ 51 h 479"/>
                <a:gd name="T2" fmla="*/ 132 w 718"/>
                <a:gd name="T3" fmla="*/ 65 h 479"/>
                <a:gd name="T4" fmla="*/ 165 w 718"/>
                <a:gd name="T5" fmla="*/ 87 h 479"/>
                <a:gd name="T6" fmla="*/ 196 w 718"/>
                <a:gd name="T7" fmla="*/ 113 h 479"/>
                <a:gd name="T8" fmla="*/ 227 w 718"/>
                <a:gd name="T9" fmla="*/ 143 h 479"/>
                <a:gd name="T10" fmla="*/ 257 w 718"/>
                <a:gd name="T11" fmla="*/ 173 h 479"/>
                <a:gd name="T12" fmla="*/ 288 w 718"/>
                <a:gd name="T13" fmla="*/ 202 h 479"/>
                <a:gd name="T14" fmla="*/ 320 w 718"/>
                <a:gd name="T15" fmla="*/ 226 h 479"/>
                <a:gd name="T16" fmla="*/ 329 w 718"/>
                <a:gd name="T17" fmla="*/ 226 h 479"/>
                <a:gd name="T18" fmla="*/ 373 w 718"/>
                <a:gd name="T19" fmla="*/ 198 h 479"/>
                <a:gd name="T20" fmla="*/ 418 w 718"/>
                <a:gd name="T21" fmla="*/ 163 h 479"/>
                <a:gd name="T22" fmla="*/ 454 w 718"/>
                <a:gd name="T23" fmla="*/ 128 h 479"/>
                <a:gd name="T24" fmla="*/ 497 w 718"/>
                <a:gd name="T25" fmla="*/ 79 h 479"/>
                <a:gd name="T26" fmla="*/ 526 w 718"/>
                <a:gd name="T27" fmla="*/ 51 h 479"/>
                <a:gd name="T28" fmla="*/ 559 w 718"/>
                <a:gd name="T29" fmla="*/ 27 h 479"/>
                <a:gd name="T30" fmla="*/ 600 w 718"/>
                <a:gd name="T31" fmla="*/ 9 h 479"/>
                <a:gd name="T32" fmla="*/ 639 w 718"/>
                <a:gd name="T33" fmla="*/ 7 h 479"/>
                <a:gd name="T34" fmla="*/ 640 w 718"/>
                <a:gd name="T35" fmla="*/ 42 h 479"/>
                <a:gd name="T36" fmla="*/ 638 w 718"/>
                <a:gd name="T37" fmla="*/ 85 h 479"/>
                <a:gd name="T38" fmla="*/ 636 w 718"/>
                <a:gd name="T39" fmla="*/ 132 h 479"/>
                <a:gd name="T40" fmla="*/ 636 w 718"/>
                <a:gd name="T41" fmla="*/ 180 h 479"/>
                <a:gd name="T42" fmla="*/ 643 w 718"/>
                <a:gd name="T43" fmla="*/ 226 h 479"/>
                <a:gd name="T44" fmla="*/ 659 w 718"/>
                <a:gd name="T45" fmla="*/ 266 h 479"/>
                <a:gd name="T46" fmla="*/ 688 w 718"/>
                <a:gd name="T47" fmla="*/ 298 h 479"/>
                <a:gd name="T48" fmla="*/ 710 w 718"/>
                <a:gd name="T49" fmla="*/ 321 h 479"/>
                <a:gd name="T50" fmla="*/ 681 w 718"/>
                <a:gd name="T51" fmla="*/ 345 h 479"/>
                <a:gd name="T52" fmla="*/ 664 w 718"/>
                <a:gd name="T53" fmla="*/ 369 h 479"/>
                <a:gd name="T54" fmla="*/ 657 w 718"/>
                <a:gd name="T55" fmla="*/ 391 h 479"/>
                <a:gd name="T56" fmla="*/ 657 w 718"/>
                <a:gd name="T57" fmla="*/ 411 h 479"/>
                <a:gd name="T58" fmla="*/ 666 w 718"/>
                <a:gd name="T59" fmla="*/ 427 h 479"/>
                <a:gd name="T60" fmla="*/ 680 w 718"/>
                <a:gd name="T61" fmla="*/ 438 h 479"/>
                <a:gd name="T62" fmla="*/ 699 w 718"/>
                <a:gd name="T63" fmla="*/ 443 h 479"/>
                <a:gd name="T64" fmla="*/ 713 w 718"/>
                <a:gd name="T65" fmla="*/ 444 h 479"/>
                <a:gd name="T66" fmla="*/ 704 w 718"/>
                <a:gd name="T67" fmla="*/ 452 h 479"/>
                <a:gd name="T68" fmla="*/ 695 w 718"/>
                <a:gd name="T69" fmla="*/ 460 h 479"/>
                <a:gd name="T70" fmla="*/ 686 w 718"/>
                <a:gd name="T71" fmla="*/ 467 h 479"/>
                <a:gd name="T72" fmla="*/ 660 w 718"/>
                <a:gd name="T73" fmla="*/ 479 h 479"/>
                <a:gd name="T74" fmla="*/ 15 w 718"/>
                <a:gd name="T75" fmla="*/ 469 h 479"/>
                <a:gd name="T76" fmla="*/ 5 w 718"/>
                <a:gd name="T77" fmla="*/ 460 h 479"/>
                <a:gd name="T78" fmla="*/ 24 w 718"/>
                <a:gd name="T79" fmla="*/ 454 h 479"/>
                <a:gd name="T80" fmla="*/ 59 w 718"/>
                <a:gd name="T81" fmla="*/ 445 h 479"/>
                <a:gd name="T82" fmla="*/ 76 w 718"/>
                <a:gd name="T83" fmla="*/ 431 h 479"/>
                <a:gd name="T84" fmla="*/ 80 w 718"/>
                <a:gd name="T85" fmla="*/ 413 h 479"/>
                <a:gd name="T86" fmla="*/ 73 w 718"/>
                <a:gd name="T87" fmla="*/ 394 h 479"/>
                <a:gd name="T88" fmla="*/ 58 w 718"/>
                <a:gd name="T89" fmla="*/ 376 h 479"/>
                <a:gd name="T90" fmla="*/ 39 w 718"/>
                <a:gd name="T91" fmla="*/ 359 h 479"/>
                <a:gd name="T92" fmla="*/ 18 w 718"/>
                <a:gd name="T93" fmla="*/ 346 h 479"/>
                <a:gd name="T94" fmla="*/ 32 w 718"/>
                <a:gd name="T95" fmla="*/ 327 h 479"/>
                <a:gd name="T96" fmla="*/ 60 w 718"/>
                <a:gd name="T97" fmla="*/ 294 h 479"/>
                <a:gd name="T98" fmla="*/ 70 w 718"/>
                <a:gd name="T99" fmla="*/ 254 h 479"/>
                <a:gd name="T100" fmla="*/ 68 w 718"/>
                <a:gd name="T101" fmla="*/ 212 h 479"/>
                <a:gd name="T102" fmla="*/ 60 w 718"/>
                <a:gd name="T103" fmla="*/ 168 h 479"/>
                <a:gd name="T104" fmla="*/ 51 w 718"/>
                <a:gd name="T105" fmla="*/ 127 h 479"/>
                <a:gd name="T106" fmla="*/ 48 w 718"/>
                <a:gd name="T107" fmla="*/ 90 h 479"/>
                <a:gd name="T108" fmla="*/ 56 w 718"/>
                <a:gd name="T109" fmla="*/ 59 h 4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718" h="479">
                  <a:moveTo>
                    <a:pt x="67" y="47"/>
                  </a:moveTo>
                  <a:lnTo>
                    <a:pt x="77" y="48"/>
                  </a:lnTo>
                  <a:lnTo>
                    <a:pt x="86" y="49"/>
                  </a:lnTo>
                  <a:lnTo>
                    <a:pt x="96" y="51"/>
                  </a:lnTo>
                  <a:lnTo>
                    <a:pt x="105" y="54"/>
                  </a:lnTo>
                  <a:lnTo>
                    <a:pt x="114" y="57"/>
                  </a:lnTo>
                  <a:lnTo>
                    <a:pt x="123" y="61"/>
                  </a:lnTo>
                  <a:lnTo>
                    <a:pt x="132" y="65"/>
                  </a:lnTo>
                  <a:lnTo>
                    <a:pt x="140" y="70"/>
                  </a:lnTo>
                  <a:lnTo>
                    <a:pt x="148" y="75"/>
                  </a:lnTo>
                  <a:lnTo>
                    <a:pt x="157" y="81"/>
                  </a:lnTo>
                  <a:lnTo>
                    <a:pt x="165" y="87"/>
                  </a:lnTo>
                  <a:lnTo>
                    <a:pt x="173" y="93"/>
                  </a:lnTo>
                  <a:lnTo>
                    <a:pt x="181" y="99"/>
                  </a:lnTo>
                  <a:lnTo>
                    <a:pt x="189" y="106"/>
                  </a:lnTo>
                  <a:lnTo>
                    <a:pt x="196" y="113"/>
                  </a:lnTo>
                  <a:lnTo>
                    <a:pt x="204" y="121"/>
                  </a:lnTo>
                  <a:lnTo>
                    <a:pt x="212" y="128"/>
                  </a:lnTo>
                  <a:lnTo>
                    <a:pt x="219" y="136"/>
                  </a:lnTo>
                  <a:lnTo>
                    <a:pt x="227" y="143"/>
                  </a:lnTo>
                  <a:lnTo>
                    <a:pt x="235" y="151"/>
                  </a:lnTo>
                  <a:lnTo>
                    <a:pt x="242" y="158"/>
                  </a:lnTo>
                  <a:lnTo>
                    <a:pt x="250" y="166"/>
                  </a:lnTo>
                  <a:lnTo>
                    <a:pt x="257" y="173"/>
                  </a:lnTo>
                  <a:lnTo>
                    <a:pt x="265" y="181"/>
                  </a:lnTo>
                  <a:lnTo>
                    <a:pt x="272" y="188"/>
                  </a:lnTo>
                  <a:lnTo>
                    <a:pt x="280" y="195"/>
                  </a:lnTo>
                  <a:lnTo>
                    <a:pt x="288" y="202"/>
                  </a:lnTo>
                  <a:lnTo>
                    <a:pt x="296" y="208"/>
                  </a:lnTo>
                  <a:lnTo>
                    <a:pt x="304" y="215"/>
                  </a:lnTo>
                  <a:lnTo>
                    <a:pt x="311" y="220"/>
                  </a:lnTo>
                  <a:lnTo>
                    <a:pt x="320" y="226"/>
                  </a:lnTo>
                  <a:lnTo>
                    <a:pt x="328" y="231"/>
                  </a:lnTo>
                  <a:lnTo>
                    <a:pt x="328" y="229"/>
                  </a:lnTo>
                  <a:lnTo>
                    <a:pt x="329" y="228"/>
                  </a:lnTo>
                  <a:lnTo>
                    <a:pt x="329" y="226"/>
                  </a:lnTo>
                  <a:lnTo>
                    <a:pt x="330" y="225"/>
                  </a:lnTo>
                  <a:lnTo>
                    <a:pt x="345" y="216"/>
                  </a:lnTo>
                  <a:lnTo>
                    <a:pt x="359" y="207"/>
                  </a:lnTo>
                  <a:lnTo>
                    <a:pt x="373" y="198"/>
                  </a:lnTo>
                  <a:lnTo>
                    <a:pt x="385" y="190"/>
                  </a:lnTo>
                  <a:lnTo>
                    <a:pt x="397" y="181"/>
                  </a:lnTo>
                  <a:lnTo>
                    <a:pt x="408" y="172"/>
                  </a:lnTo>
                  <a:lnTo>
                    <a:pt x="418" y="163"/>
                  </a:lnTo>
                  <a:lnTo>
                    <a:pt x="428" y="154"/>
                  </a:lnTo>
                  <a:lnTo>
                    <a:pt x="437" y="145"/>
                  </a:lnTo>
                  <a:lnTo>
                    <a:pt x="445" y="137"/>
                  </a:lnTo>
                  <a:lnTo>
                    <a:pt x="454" y="128"/>
                  </a:lnTo>
                  <a:lnTo>
                    <a:pt x="461" y="120"/>
                  </a:lnTo>
                  <a:lnTo>
                    <a:pt x="476" y="103"/>
                  </a:lnTo>
                  <a:lnTo>
                    <a:pt x="490" y="87"/>
                  </a:lnTo>
                  <a:lnTo>
                    <a:pt x="497" y="79"/>
                  </a:lnTo>
                  <a:lnTo>
                    <a:pt x="504" y="72"/>
                  </a:lnTo>
                  <a:lnTo>
                    <a:pt x="511" y="65"/>
                  </a:lnTo>
                  <a:lnTo>
                    <a:pt x="519" y="58"/>
                  </a:lnTo>
                  <a:lnTo>
                    <a:pt x="526" y="51"/>
                  </a:lnTo>
                  <a:lnTo>
                    <a:pt x="534" y="45"/>
                  </a:lnTo>
                  <a:lnTo>
                    <a:pt x="542" y="39"/>
                  </a:lnTo>
                  <a:lnTo>
                    <a:pt x="550" y="33"/>
                  </a:lnTo>
                  <a:lnTo>
                    <a:pt x="559" y="27"/>
                  </a:lnTo>
                  <a:lnTo>
                    <a:pt x="568" y="22"/>
                  </a:lnTo>
                  <a:lnTo>
                    <a:pt x="578" y="17"/>
                  </a:lnTo>
                  <a:lnTo>
                    <a:pt x="589" y="13"/>
                  </a:lnTo>
                  <a:lnTo>
                    <a:pt x="600" y="9"/>
                  </a:lnTo>
                  <a:lnTo>
                    <a:pt x="612" y="6"/>
                  </a:lnTo>
                  <a:lnTo>
                    <a:pt x="625" y="3"/>
                  </a:lnTo>
                  <a:lnTo>
                    <a:pt x="638" y="0"/>
                  </a:lnTo>
                  <a:lnTo>
                    <a:pt x="639" y="7"/>
                  </a:lnTo>
                  <a:lnTo>
                    <a:pt x="640" y="15"/>
                  </a:lnTo>
                  <a:lnTo>
                    <a:pt x="640" y="24"/>
                  </a:lnTo>
                  <a:lnTo>
                    <a:pt x="640" y="33"/>
                  </a:lnTo>
                  <a:lnTo>
                    <a:pt x="640" y="42"/>
                  </a:lnTo>
                  <a:lnTo>
                    <a:pt x="640" y="52"/>
                  </a:lnTo>
                  <a:lnTo>
                    <a:pt x="639" y="63"/>
                  </a:lnTo>
                  <a:lnTo>
                    <a:pt x="638" y="74"/>
                  </a:lnTo>
                  <a:lnTo>
                    <a:pt x="638" y="85"/>
                  </a:lnTo>
                  <a:lnTo>
                    <a:pt x="637" y="96"/>
                  </a:lnTo>
                  <a:lnTo>
                    <a:pt x="637" y="108"/>
                  </a:lnTo>
                  <a:lnTo>
                    <a:pt x="636" y="120"/>
                  </a:lnTo>
                  <a:lnTo>
                    <a:pt x="636" y="132"/>
                  </a:lnTo>
                  <a:lnTo>
                    <a:pt x="635" y="144"/>
                  </a:lnTo>
                  <a:lnTo>
                    <a:pt x="636" y="156"/>
                  </a:lnTo>
                  <a:lnTo>
                    <a:pt x="636" y="168"/>
                  </a:lnTo>
                  <a:lnTo>
                    <a:pt x="636" y="180"/>
                  </a:lnTo>
                  <a:lnTo>
                    <a:pt x="638" y="192"/>
                  </a:lnTo>
                  <a:lnTo>
                    <a:pt x="639" y="203"/>
                  </a:lnTo>
                  <a:lnTo>
                    <a:pt x="641" y="215"/>
                  </a:lnTo>
                  <a:lnTo>
                    <a:pt x="643" y="226"/>
                  </a:lnTo>
                  <a:lnTo>
                    <a:pt x="646" y="237"/>
                  </a:lnTo>
                  <a:lnTo>
                    <a:pt x="650" y="247"/>
                  </a:lnTo>
                  <a:lnTo>
                    <a:pt x="654" y="257"/>
                  </a:lnTo>
                  <a:lnTo>
                    <a:pt x="659" y="266"/>
                  </a:lnTo>
                  <a:lnTo>
                    <a:pt x="665" y="275"/>
                  </a:lnTo>
                  <a:lnTo>
                    <a:pt x="672" y="284"/>
                  </a:lnTo>
                  <a:lnTo>
                    <a:pt x="679" y="291"/>
                  </a:lnTo>
                  <a:lnTo>
                    <a:pt x="688" y="298"/>
                  </a:lnTo>
                  <a:lnTo>
                    <a:pt x="697" y="305"/>
                  </a:lnTo>
                  <a:lnTo>
                    <a:pt x="707" y="310"/>
                  </a:lnTo>
                  <a:lnTo>
                    <a:pt x="718" y="315"/>
                  </a:lnTo>
                  <a:lnTo>
                    <a:pt x="710" y="321"/>
                  </a:lnTo>
                  <a:lnTo>
                    <a:pt x="701" y="327"/>
                  </a:lnTo>
                  <a:lnTo>
                    <a:pt x="694" y="333"/>
                  </a:lnTo>
                  <a:lnTo>
                    <a:pt x="687" y="339"/>
                  </a:lnTo>
                  <a:lnTo>
                    <a:pt x="681" y="345"/>
                  </a:lnTo>
                  <a:lnTo>
                    <a:pt x="676" y="351"/>
                  </a:lnTo>
                  <a:lnTo>
                    <a:pt x="671" y="357"/>
                  </a:lnTo>
                  <a:lnTo>
                    <a:pt x="667" y="363"/>
                  </a:lnTo>
                  <a:lnTo>
                    <a:pt x="664" y="369"/>
                  </a:lnTo>
                  <a:lnTo>
                    <a:pt x="661" y="375"/>
                  </a:lnTo>
                  <a:lnTo>
                    <a:pt x="659" y="380"/>
                  </a:lnTo>
                  <a:lnTo>
                    <a:pt x="658" y="386"/>
                  </a:lnTo>
                  <a:lnTo>
                    <a:pt x="657" y="391"/>
                  </a:lnTo>
                  <a:lnTo>
                    <a:pt x="656" y="397"/>
                  </a:lnTo>
                  <a:lnTo>
                    <a:pt x="656" y="402"/>
                  </a:lnTo>
                  <a:lnTo>
                    <a:pt x="656" y="407"/>
                  </a:lnTo>
                  <a:lnTo>
                    <a:pt x="657" y="411"/>
                  </a:lnTo>
                  <a:lnTo>
                    <a:pt x="659" y="416"/>
                  </a:lnTo>
                  <a:lnTo>
                    <a:pt x="661" y="420"/>
                  </a:lnTo>
                  <a:lnTo>
                    <a:pt x="663" y="424"/>
                  </a:lnTo>
                  <a:lnTo>
                    <a:pt x="666" y="427"/>
                  </a:lnTo>
                  <a:lnTo>
                    <a:pt x="669" y="430"/>
                  </a:lnTo>
                  <a:lnTo>
                    <a:pt x="672" y="433"/>
                  </a:lnTo>
                  <a:lnTo>
                    <a:pt x="676" y="436"/>
                  </a:lnTo>
                  <a:lnTo>
                    <a:pt x="680" y="438"/>
                  </a:lnTo>
                  <a:lnTo>
                    <a:pt x="684" y="440"/>
                  </a:lnTo>
                  <a:lnTo>
                    <a:pt x="689" y="441"/>
                  </a:lnTo>
                  <a:lnTo>
                    <a:pt x="694" y="442"/>
                  </a:lnTo>
                  <a:lnTo>
                    <a:pt x="699" y="443"/>
                  </a:lnTo>
                  <a:lnTo>
                    <a:pt x="704" y="443"/>
                  </a:lnTo>
                  <a:lnTo>
                    <a:pt x="709" y="443"/>
                  </a:lnTo>
                  <a:lnTo>
                    <a:pt x="715" y="442"/>
                  </a:lnTo>
                  <a:lnTo>
                    <a:pt x="713" y="444"/>
                  </a:lnTo>
                  <a:lnTo>
                    <a:pt x="711" y="446"/>
                  </a:lnTo>
                  <a:lnTo>
                    <a:pt x="709" y="448"/>
                  </a:lnTo>
                  <a:lnTo>
                    <a:pt x="706" y="450"/>
                  </a:lnTo>
                  <a:lnTo>
                    <a:pt x="704" y="452"/>
                  </a:lnTo>
                  <a:lnTo>
                    <a:pt x="702" y="454"/>
                  </a:lnTo>
                  <a:lnTo>
                    <a:pt x="700" y="456"/>
                  </a:lnTo>
                  <a:lnTo>
                    <a:pt x="697" y="458"/>
                  </a:lnTo>
                  <a:lnTo>
                    <a:pt x="695" y="460"/>
                  </a:lnTo>
                  <a:lnTo>
                    <a:pt x="693" y="462"/>
                  </a:lnTo>
                  <a:lnTo>
                    <a:pt x="690" y="464"/>
                  </a:lnTo>
                  <a:lnTo>
                    <a:pt x="688" y="466"/>
                  </a:lnTo>
                  <a:lnTo>
                    <a:pt x="686" y="467"/>
                  </a:lnTo>
                  <a:lnTo>
                    <a:pt x="684" y="469"/>
                  </a:lnTo>
                  <a:lnTo>
                    <a:pt x="681" y="471"/>
                  </a:lnTo>
                  <a:lnTo>
                    <a:pt x="679" y="473"/>
                  </a:lnTo>
                  <a:lnTo>
                    <a:pt x="660" y="479"/>
                  </a:lnTo>
                  <a:lnTo>
                    <a:pt x="41" y="479"/>
                  </a:lnTo>
                  <a:lnTo>
                    <a:pt x="20" y="473"/>
                  </a:lnTo>
                  <a:lnTo>
                    <a:pt x="18" y="471"/>
                  </a:lnTo>
                  <a:lnTo>
                    <a:pt x="15" y="469"/>
                  </a:lnTo>
                  <a:lnTo>
                    <a:pt x="13" y="467"/>
                  </a:lnTo>
                  <a:lnTo>
                    <a:pt x="10" y="465"/>
                  </a:lnTo>
                  <a:lnTo>
                    <a:pt x="8" y="463"/>
                  </a:lnTo>
                  <a:lnTo>
                    <a:pt x="5" y="460"/>
                  </a:lnTo>
                  <a:lnTo>
                    <a:pt x="3" y="458"/>
                  </a:lnTo>
                  <a:lnTo>
                    <a:pt x="0" y="456"/>
                  </a:lnTo>
                  <a:lnTo>
                    <a:pt x="13" y="455"/>
                  </a:lnTo>
                  <a:lnTo>
                    <a:pt x="24" y="454"/>
                  </a:lnTo>
                  <a:lnTo>
                    <a:pt x="35" y="452"/>
                  </a:lnTo>
                  <a:lnTo>
                    <a:pt x="44" y="450"/>
                  </a:lnTo>
                  <a:lnTo>
                    <a:pt x="52" y="448"/>
                  </a:lnTo>
                  <a:lnTo>
                    <a:pt x="59" y="445"/>
                  </a:lnTo>
                  <a:lnTo>
                    <a:pt x="64" y="442"/>
                  </a:lnTo>
                  <a:lnTo>
                    <a:pt x="69" y="438"/>
                  </a:lnTo>
                  <a:lnTo>
                    <a:pt x="73" y="435"/>
                  </a:lnTo>
                  <a:lnTo>
                    <a:pt x="76" y="431"/>
                  </a:lnTo>
                  <a:lnTo>
                    <a:pt x="78" y="426"/>
                  </a:lnTo>
                  <a:lnTo>
                    <a:pt x="79" y="422"/>
                  </a:lnTo>
                  <a:lnTo>
                    <a:pt x="80" y="418"/>
                  </a:lnTo>
                  <a:lnTo>
                    <a:pt x="80" y="413"/>
                  </a:lnTo>
                  <a:lnTo>
                    <a:pt x="79" y="409"/>
                  </a:lnTo>
                  <a:lnTo>
                    <a:pt x="77" y="404"/>
                  </a:lnTo>
                  <a:lnTo>
                    <a:pt x="75" y="399"/>
                  </a:lnTo>
                  <a:lnTo>
                    <a:pt x="73" y="394"/>
                  </a:lnTo>
                  <a:lnTo>
                    <a:pt x="70" y="390"/>
                  </a:lnTo>
                  <a:lnTo>
                    <a:pt x="66" y="385"/>
                  </a:lnTo>
                  <a:lnTo>
                    <a:pt x="62" y="380"/>
                  </a:lnTo>
                  <a:lnTo>
                    <a:pt x="58" y="376"/>
                  </a:lnTo>
                  <a:lnTo>
                    <a:pt x="54" y="371"/>
                  </a:lnTo>
                  <a:lnTo>
                    <a:pt x="49" y="367"/>
                  </a:lnTo>
                  <a:lnTo>
                    <a:pt x="44" y="363"/>
                  </a:lnTo>
                  <a:lnTo>
                    <a:pt x="39" y="359"/>
                  </a:lnTo>
                  <a:lnTo>
                    <a:pt x="34" y="355"/>
                  </a:lnTo>
                  <a:lnTo>
                    <a:pt x="29" y="352"/>
                  </a:lnTo>
                  <a:lnTo>
                    <a:pt x="23" y="349"/>
                  </a:lnTo>
                  <a:lnTo>
                    <a:pt x="18" y="346"/>
                  </a:lnTo>
                  <a:lnTo>
                    <a:pt x="13" y="344"/>
                  </a:lnTo>
                  <a:lnTo>
                    <a:pt x="9" y="341"/>
                  </a:lnTo>
                  <a:lnTo>
                    <a:pt x="21" y="335"/>
                  </a:lnTo>
                  <a:lnTo>
                    <a:pt x="32" y="327"/>
                  </a:lnTo>
                  <a:lnTo>
                    <a:pt x="41" y="320"/>
                  </a:lnTo>
                  <a:lnTo>
                    <a:pt x="49" y="311"/>
                  </a:lnTo>
                  <a:lnTo>
                    <a:pt x="55" y="303"/>
                  </a:lnTo>
                  <a:lnTo>
                    <a:pt x="60" y="294"/>
                  </a:lnTo>
                  <a:lnTo>
                    <a:pt x="64" y="284"/>
                  </a:lnTo>
                  <a:lnTo>
                    <a:pt x="67" y="274"/>
                  </a:lnTo>
                  <a:lnTo>
                    <a:pt x="69" y="264"/>
                  </a:lnTo>
                  <a:lnTo>
                    <a:pt x="70" y="254"/>
                  </a:lnTo>
                  <a:lnTo>
                    <a:pt x="71" y="244"/>
                  </a:lnTo>
                  <a:lnTo>
                    <a:pt x="70" y="233"/>
                  </a:lnTo>
                  <a:lnTo>
                    <a:pt x="70" y="222"/>
                  </a:lnTo>
                  <a:lnTo>
                    <a:pt x="68" y="212"/>
                  </a:lnTo>
                  <a:lnTo>
                    <a:pt x="66" y="201"/>
                  </a:lnTo>
                  <a:lnTo>
                    <a:pt x="64" y="190"/>
                  </a:lnTo>
                  <a:lnTo>
                    <a:pt x="62" y="179"/>
                  </a:lnTo>
                  <a:lnTo>
                    <a:pt x="60" y="168"/>
                  </a:lnTo>
                  <a:lnTo>
                    <a:pt x="57" y="158"/>
                  </a:lnTo>
                  <a:lnTo>
                    <a:pt x="55" y="147"/>
                  </a:lnTo>
                  <a:lnTo>
                    <a:pt x="53" y="137"/>
                  </a:lnTo>
                  <a:lnTo>
                    <a:pt x="51" y="127"/>
                  </a:lnTo>
                  <a:lnTo>
                    <a:pt x="49" y="117"/>
                  </a:lnTo>
                  <a:lnTo>
                    <a:pt x="48" y="107"/>
                  </a:lnTo>
                  <a:lnTo>
                    <a:pt x="48" y="98"/>
                  </a:lnTo>
                  <a:lnTo>
                    <a:pt x="48" y="90"/>
                  </a:lnTo>
                  <a:lnTo>
                    <a:pt x="48" y="81"/>
                  </a:lnTo>
                  <a:lnTo>
                    <a:pt x="50" y="73"/>
                  </a:lnTo>
                  <a:lnTo>
                    <a:pt x="53" y="66"/>
                  </a:lnTo>
                  <a:lnTo>
                    <a:pt x="56" y="59"/>
                  </a:lnTo>
                  <a:lnTo>
                    <a:pt x="61" y="53"/>
                  </a:lnTo>
                  <a:lnTo>
                    <a:pt x="67" y="47"/>
                  </a:lnTo>
                  <a:close/>
                </a:path>
              </a:pathLst>
            </a:custGeom>
            <a:solidFill>
              <a:srgbClr val="F2CA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 name="Freeform 96"/>
            <p:cNvSpPr>
              <a:spLocks/>
            </p:cNvSpPr>
            <p:nvPr/>
          </p:nvSpPr>
          <p:spPr bwMode="auto">
            <a:xfrm>
              <a:off x="1874837" y="2030413"/>
              <a:ext cx="187325" cy="100013"/>
            </a:xfrm>
            <a:custGeom>
              <a:avLst/>
              <a:gdLst>
                <a:gd name="T0" fmla="*/ 0 w 118"/>
                <a:gd name="T1" fmla="*/ 61 h 63"/>
                <a:gd name="T2" fmla="*/ 2 w 118"/>
                <a:gd name="T3" fmla="*/ 55 h 63"/>
                <a:gd name="T4" fmla="*/ 3 w 118"/>
                <a:gd name="T5" fmla="*/ 49 h 63"/>
                <a:gd name="T6" fmla="*/ 4 w 118"/>
                <a:gd name="T7" fmla="*/ 43 h 63"/>
                <a:gd name="T8" fmla="*/ 6 w 118"/>
                <a:gd name="T9" fmla="*/ 36 h 63"/>
                <a:gd name="T10" fmla="*/ 6 w 118"/>
                <a:gd name="T11" fmla="*/ 30 h 63"/>
                <a:gd name="T12" fmla="*/ 7 w 118"/>
                <a:gd name="T13" fmla="*/ 23 h 63"/>
                <a:gd name="T14" fmla="*/ 8 w 118"/>
                <a:gd name="T15" fmla="*/ 16 h 63"/>
                <a:gd name="T16" fmla="*/ 11 w 118"/>
                <a:gd name="T17" fmla="*/ 10 h 63"/>
                <a:gd name="T18" fmla="*/ 17 w 118"/>
                <a:gd name="T19" fmla="*/ 8 h 63"/>
                <a:gd name="T20" fmla="*/ 23 w 118"/>
                <a:gd name="T21" fmla="*/ 6 h 63"/>
                <a:gd name="T22" fmla="*/ 29 w 118"/>
                <a:gd name="T23" fmla="*/ 4 h 63"/>
                <a:gd name="T24" fmla="*/ 36 w 118"/>
                <a:gd name="T25" fmla="*/ 2 h 63"/>
                <a:gd name="T26" fmla="*/ 42 w 118"/>
                <a:gd name="T27" fmla="*/ 1 h 63"/>
                <a:gd name="T28" fmla="*/ 49 w 118"/>
                <a:gd name="T29" fmla="*/ 0 h 63"/>
                <a:gd name="T30" fmla="*/ 55 w 118"/>
                <a:gd name="T31" fmla="*/ 0 h 63"/>
                <a:gd name="T32" fmla="*/ 62 w 118"/>
                <a:gd name="T33" fmla="*/ 0 h 63"/>
                <a:gd name="T34" fmla="*/ 68 w 118"/>
                <a:gd name="T35" fmla="*/ 0 h 63"/>
                <a:gd name="T36" fmla="*/ 75 w 118"/>
                <a:gd name="T37" fmla="*/ 1 h 63"/>
                <a:gd name="T38" fmla="*/ 81 w 118"/>
                <a:gd name="T39" fmla="*/ 2 h 63"/>
                <a:gd name="T40" fmla="*/ 88 w 118"/>
                <a:gd name="T41" fmla="*/ 3 h 63"/>
                <a:gd name="T42" fmla="*/ 94 w 118"/>
                <a:gd name="T43" fmla="*/ 5 h 63"/>
                <a:gd name="T44" fmla="*/ 100 w 118"/>
                <a:gd name="T45" fmla="*/ 7 h 63"/>
                <a:gd name="T46" fmla="*/ 106 w 118"/>
                <a:gd name="T47" fmla="*/ 10 h 63"/>
                <a:gd name="T48" fmla="*/ 109 w 118"/>
                <a:gd name="T49" fmla="*/ 15 h 63"/>
                <a:gd name="T50" fmla="*/ 110 w 118"/>
                <a:gd name="T51" fmla="*/ 22 h 63"/>
                <a:gd name="T52" fmla="*/ 111 w 118"/>
                <a:gd name="T53" fmla="*/ 29 h 63"/>
                <a:gd name="T54" fmla="*/ 112 w 118"/>
                <a:gd name="T55" fmla="*/ 36 h 63"/>
                <a:gd name="T56" fmla="*/ 113 w 118"/>
                <a:gd name="T57" fmla="*/ 42 h 63"/>
                <a:gd name="T58" fmla="*/ 114 w 118"/>
                <a:gd name="T59" fmla="*/ 49 h 63"/>
                <a:gd name="T60" fmla="*/ 116 w 118"/>
                <a:gd name="T61" fmla="*/ 55 h 63"/>
                <a:gd name="T62" fmla="*/ 117 w 118"/>
                <a:gd name="T63" fmla="*/ 60 h 63"/>
                <a:gd name="T64" fmla="*/ 0 w 118"/>
                <a:gd name="T65" fmla="*/ 63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18" h="63">
                  <a:moveTo>
                    <a:pt x="0" y="63"/>
                  </a:moveTo>
                  <a:lnTo>
                    <a:pt x="0" y="61"/>
                  </a:lnTo>
                  <a:lnTo>
                    <a:pt x="1" y="58"/>
                  </a:lnTo>
                  <a:lnTo>
                    <a:pt x="2" y="55"/>
                  </a:lnTo>
                  <a:lnTo>
                    <a:pt x="3" y="52"/>
                  </a:lnTo>
                  <a:lnTo>
                    <a:pt x="3" y="49"/>
                  </a:lnTo>
                  <a:lnTo>
                    <a:pt x="4" y="46"/>
                  </a:lnTo>
                  <a:lnTo>
                    <a:pt x="4" y="43"/>
                  </a:lnTo>
                  <a:lnTo>
                    <a:pt x="5" y="40"/>
                  </a:lnTo>
                  <a:lnTo>
                    <a:pt x="6" y="36"/>
                  </a:lnTo>
                  <a:lnTo>
                    <a:pt x="6" y="33"/>
                  </a:lnTo>
                  <a:lnTo>
                    <a:pt x="6" y="30"/>
                  </a:lnTo>
                  <a:lnTo>
                    <a:pt x="7" y="26"/>
                  </a:lnTo>
                  <a:lnTo>
                    <a:pt x="7" y="23"/>
                  </a:lnTo>
                  <a:lnTo>
                    <a:pt x="8" y="19"/>
                  </a:lnTo>
                  <a:lnTo>
                    <a:pt x="8" y="16"/>
                  </a:lnTo>
                  <a:lnTo>
                    <a:pt x="8" y="12"/>
                  </a:lnTo>
                  <a:lnTo>
                    <a:pt x="11" y="10"/>
                  </a:lnTo>
                  <a:lnTo>
                    <a:pt x="14" y="9"/>
                  </a:lnTo>
                  <a:lnTo>
                    <a:pt x="17" y="8"/>
                  </a:lnTo>
                  <a:lnTo>
                    <a:pt x="20" y="7"/>
                  </a:lnTo>
                  <a:lnTo>
                    <a:pt x="23" y="6"/>
                  </a:lnTo>
                  <a:lnTo>
                    <a:pt x="26" y="5"/>
                  </a:lnTo>
                  <a:lnTo>
                    <a:pt x="29" y="4"/>
                  </a:lnTo>
                  <a:lnTo>
                    <a:pt x="33" y="3"/>
                  </a:lnTo>
                  <a:lnTo>
                    <a:pt x="36" y="2"/>
                  </a:lnTo>
                  <a:lnTo>
                    <a:pt x="39" y="2"/>
                  </a:lnTo>
                  <a:lnTo>
                    <a:pt x="42" y="1"/>
                  </a:lnTo>
                  <a:lnTo>
                    <a:pt x="45" y="1"/>
                  </a:lnTo>
                  <a:lnTo>
                    <a:pt x="49" y="0"/>
                  </a:lnTo>
                  <a:lnTo>
                    <a:pt x="52" y="0"/>
                  </a:lnTo>
                  <a:lnTo>
                    <a:pt x="55" y="0"/>
                  </a:lnTo>
                  <a:lnTo>
                    <a:pt x="59" y="0"/>
                  </a:lnTo>
                  <a:lnTo>
                    <a:pt x="62" y="0"/>
                  </a:lnTo>
                  <a:lnTo>
                    <a:pt x="65" y="0"/>
                  </a:lnTo>
                  <a:lnTo>
                    <a:pt x="68" y="0"/>
                  </a:lnTo>
                  <a:lnTo>
                    <a:pt x="72" y="0"/>
                  </a:lnTo>
                  <a:lnTo>
                    <a:pt x="75" y="1"/>
                  </a:lnTo>
                  <a:lnTo>
                    <a:pt x="78" y="1"/>
                  </a:lnTo>
                  <a:lnTo>
                    <a:pt x="81" y="2"/>
                  </a:lnTo>
                  <a:lnTo>
                    <a:pt x="85" y="2"/>
                  </a:lnTo>
                  <a:lnTo>
                    <a:pt x="88" y="3"/>
                  </a:lnTo>
                  <a:lnTo>
                    <a:pt x="91" y="4"/>
                  </a:lnTo>
                  <a:lnTo>
                    <a:pt x="94" y="5"/>
                  </a:lnTo>
                  <a:lnTo>
                    <a:pt x="97" y="6"/>
                  </a:lnTo>
                  <a:lnTo>
                    <a:pt x="100" y="7"/>
                  </a:lnTo>
                  <a:lnTo>
                    <a:pt x="103" y="8"/>
                  </a:lnTo>
                  <a:lnTo>
                    <a:pt x="106" y="10"/>
                  </a:lnTo>
                  <a:lnTo>
                    <a:pt x="109" y="11"/>
                  </a:lnTo>
                  <a:lnTo>
                    <a:pt x="109" y="15"/>
                  </a:lnTo>
                  <a:lnTo>
                    <a:pt x="109" y="19"/>
                  </a:lnTo>
                  <a:lnTo>
                    <a:pt x="110" y="22"/>
                  </a:lnTo>
                  <a:lnTo>
                    <a:pt x="110" y="26"/>
                  </a:lnTo>
                  <a:lnTo>
                    <a:pt x="111" y="29"/>
                  </a:lnTo>
                  <a:lnTo>
                    <a:pt x="111" y="33"/>
                  </a:lnTo>
                  <a:lnTo>
                    <a:pt x="112" y="36"/>
                  </a:lnTo>
                  <a:lnTo>
                    <a:pt x="112" y="39"/>
                  </a:lnTo>
                  <a:lnTo>
                    <a:pt x="113" y="42"/>
                  </a:lnTo>
                  <a:lnTo>
                    <a:pt x="114" y="46"/>
                  </a:lnTo>
                  <a:lnTo>
                    <a:pt x="114" y="49"/>
                  </a:lnTo>
                  <a:lnTo>
                    <a:pt x="115" y="52"/>
                  </a:lnTo>
                  <a:lnTo>
                    <a:pt x="116" y="55"/>
                  </a:lnTo>
                  <a:lnTo>
                    <a:pt x="117" y="58"/>
                  </a:lnTo>
                  <a:lnTo>
                    <a:pt x="117" y="60"/>
                  </a:lnTo>
                  <a:lnTo>
                    <a:pt x="118" y="63"/>
                  </a:lnTo>
                  <a:lnTo>
                    <a:pt x="0" y="63"/>
                  </a:lnTo>
                  <a:close/>
                </a:path>
              </a:pathLst>
            </a:custGeom>
            <a:solidFill>
              <a:srgbClr val="EBB56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 name="Freeform 97"/>
            <p:cNvSpPr>
              <a:spLocks/>
            </p:cNvSpPr>
            <p:nvPr/>
          </p:nvSpPr>
          <p:spPr bwMode="auto">
            <a:xfrm>
              <a:off x="1844675" y="1817688"/>
              <a:ext cx="238125" cy="325438"/>
            </a:xfrm>
            <a:custGeom>
              <a:avLst/>
              <a:gdLst>
                <a:gd name="T0" fmla="*/ 8 w 150"/>
                <a:gd name="T1" fmla="*/ 6 h 205"/>
                <a:gd name="T2" fmla="*/ 10 w 150"/>
                <a:gd name="T3" fmla="*/ 20 h 205"/>
                <a:gd name="T4" fmla="*/ 11 w 150"/>
                <a:gd name="T5" fmla="*/ 33 h 205"/>
                <a:gd name="T6" fmla="*/ 12 w 150"/>
                <a:gd name="T7" fmla="*/ 46 h 205"/>
                <a:gd name="T8" fmla="*/ 13 w 150"/>
                <a:gd name="T9" fmla="*/ 59 h 205"/>
                <a:gd name="T10" fmla="*/ 14 w 150"/>
                <a:gd name="T11" fmla="*/ 72 h 205"/>
                <a:gd name="T12" fmla="*/ 14 w 150"/>
                <a:gd name="T13" fmla="*/ 85 h 205"/>
                <a:gd name="T14" fmla="*/ 14 w 150"/>
                <a:gd name="T15" fmla="*/ 97 h 205"/>
                <a:gd name="T16" fmla="*/ 14 w 150"/>
                <a:gd name="T17" fmla="*/ 110 h 205"/>
                <a:gd name="T18" fmla="*/ 14 w 150"/>
                <a:gd name="T19" fmla="*/ 122 h 205"/>
                <a:gd name="T20" fmla="*/ 13 w 150"/>
                <a:gd name="T21" fmla="*/ 134 h 205"/>
                <a:gd name="T22" fmla="*/ 11 w 150"/>
                <a:gd name="T23" fmla="*/ 146 h 205"/>
                <a:gd name="T24" fmla="*/ 10 w 150"/>
                <a:gd name="T25" fmla="*/ 158 h 205"/>
                <a:gd name="T26" fmla="*/ 8 w 150"/>
                <a:gd name="T27" fmla="*/ 169 h 205"/>
                <a:gd name="T28" fmla="*/ 5 w 150"/>
                <a:gd name="T29" fmla="*/ 180 h 205"/>
                <a:gd name="T30" fmla="*/ 3 w 150"/>
                <a:gd name="T31" fmla="*/ 190 h 205"/>
                <a:gd name="T32" fmla="*/ 1 w 150"/>
                <a:gd name="T33" fmla="*/ 195 h 205"/>
                <a:gd name="T34" fmla="*/ 0 w 150"/>
                <a:gd name="T35" fmla="*/ 205 h 205"/>
                <a:gd name="T36" fmla="*/ 150 w 150"/>
                <a:gd name="T37" fmla="*/ 199 h 205"/>
                <a:gd name="T38" fmla="*/ 148 w 150"/>
                <a:gd name="T39" fmla="*/ 195 h 205"/>
                <a:gd name="T40" fmla="*/ 146 w 150"/>
                <a:gd name="T41" fmla="*/ 189 h 205"/>
                <a:gd name="T42" fmla="*/ 144 w 150"/>
                <a:gd name="T43" fmla="*/ 182 h 205"/>
                <a:gd name="T44" fmla="*/ 142 w 150"/>
                <a:gd name="T45" fmla="*/ 175 h 205"/>
                <a:gd name="T46" fmla="*/ 140 w 150"/>
                <a:gd name="T47" fmla="*/ 169 h 205"/>
                <a:gd name="T48" fmla="*/ 138 w 150"/>
                <a:gd name="T49" fmla="*/ 162 h 205"/>
                <a:gd name="T50" fmla="*/ 137 w 150"/>
                <a:gd name="T51" fmla="*/ 155 h 205"/>
                <a:gd name="T52" fmla="*/ 136 w 150"/>
                <a:gd name="T53" fmla="*/ 148 h 205"/>
                <a:gd name="T54" fmla="*/ 135 w 150"/>
                <a:gd name="T55" fmla="*/ 142 h 205"/>
                <a:gd name="T56" fmla="*/ 134 w 150"/>
                <a:gd name="T57" fmla="*/ 135 h 205"/>
                <a:gd name="T58" fmla="*/ 134 w 150"/>
                <a:gd name="T59" fmla="*/ 128 h 205"/>
                <a:gd name="T60" fmla="*/ 134 w 150"/>
                <a:gd name="T61" fmla="*/ 122 h 205"/>
                <a:gd name="T62" fmla="*/ 133 w 150"/>
                <a:gd name="T63" fmla="*/ 115 h 205"/>
                <a:gd name="T64" fmla="*/ 133 w 150"/>
                <a:gd name="T65" fmla="*/ 102 h 205"/>
                <a:gd name="T66" fmla="*/ 134 w 150"/>
                <a:gd name="T67" fmla="*/ 89 h 2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50" h="205">
                  <a:moveTo>
                    <a:pt x="7" y="0"/>
                  </a:moveTo>
                  <a:lnTo>
                    <a:pt x="8" y="6"/>
                  </a:lnTo>
                  <a:lnTo>
                    <a:pt x="9" y="13"/>
                  </a:lnTo>
                  <a:lnTo>
                    <a:pt x="10" y="20"/>
                  </a:lnTo>
                  <a:lnTo>
                    <a:pt x="10" y="26"/>
                  </a:lnTo>
                  <a:lnTo>
                    <a:pt x="11" y="33"/>
                  </a:lnTo>
                  <a:lnTo>
                    <a:pt x="12" y="39"/>
                  </a:lnTo>
                  <a:lnTo>
                    <a:pt x="12" y="46"/>
                  </a:lnTo>
                  <a:lnTo>
                    <a:pt x="13" y="52"/>
                  </a:lnTo>
                  <a:lnTo>
                    <a:pt x="13" y="59"/>
                  </a:lnTo>
                  <a:lnTo>
                    <a:pt x="14" y="65"/>
                  </a:lnTo>
                  <a:lnTo>
                    <a:pt x="14" y="72"/>
                  </a:lnTo>
                  <a:lnTo>
                    <a:pt x="14" y="78"/>
                  </a:lnTo>
                  <a:lnTo>
                    <a:pt x="14" y="85"/>
                  </a:lnTo>
                  <a:lnTo>
                    <a:pt x="14" y="91"/>
                  </a:lnTo>
                  <a:lnTo>
                    <a:pt x="14" y="97"/>
                  </a:lnTo>
                  <a:lnTo>
                    <a:pt x="14" y="104"/>
                  </a:lnTo>
                  <a:lnTo>
                    <a:pt x="14" y="110"/>
                  </a:lnTo>
                  <a:lnTo>
                    <a:pt x="14" y="116"/>
                  </a:lnTo>
                  <a:lnTo>
                    <a:pt x="14" y="122"/>
                  </a:lnTo>
                  <a:lnTo>
                    <a:pt x="13" y="128"/>
                  </a:lnTo>
                  <a:lnTo>
                    <a:pt x="13" y="134"/>
                  </a:lnTo>
                  <a:lnTo>
                    <a:pt x="12" y="140"/>
                  </a:lnTo>
                  <a:lnTo>
                    <a:pt x="11" y="146"/>
                  </a:lnTo>
                  <a:lnTo>
                    <a:pt x="10" y="152"/>
                  </a:lnTo>
                  <a:lnTo>
                    <a:pt x="10" y="158"/>
                  </a:lnTo>
                  <a:lnTo>
                    <a:pt x="9" y="163"/>
                  </a:lnTo>
                  <a:lnTo>
                    <a:pt x="8" y="169"/>
                  </a:lnTo>
                  <a:lnTo>
                    <a:pt x="7" y="174"/>
                  </a:lnTo>
                  <a:lnTo>
                    <a:pt x="5" y="180"/>
                  </a:lnTo>
                  <a:lnTo>
                    <a:pt x="4" y="185"/>
                  </a:lnTo>
                  <a:lnTo>
                    <a:pt x="3" y="190"/>
                  </a:lnTo>
                  <a:lnTo>
                    <a:pt x="1" y="195"/>
                  </a:lnTo>
                  <a:lnTo>
                    <a:pt x="1" y="195"/>
                  </a:lnTo>
                  <a:lnTo>
                    <a:pt x="0" y="199"/>
                  </a:lnTo>
                  <a:lnTo>
                    <a:pt x="0" y="205"/>
                  </a:lnTo>
                  <a:lnTo>
                    <a:pt x="150" y="205"/>
                  </a:lnTo>
                  <a:lnTo>
                    <a:pt x="150" y="199"/>
                  </a:lnTo>
                  <a:lnTo>
                    <a:pt x="148" y="195"/>
                  </a:lnTo>
                  <a:lnTo>
                    <a:pt x="148" y="195"/>
                  </a:lnTo>
                  <a:lnTo>
                    <a:pt x="147" y="192"/>
                  </a:lnTo>
                  <a:lnTo>
                    <a:pt x="146" y="189"/>
                  </a:lnTo>
                  <a:lnTo>
                    <a:pt x="145" y="185"/>
                  </a:lnTo>
                  <a:lnTo>
                    <a:pt x="144" y="182"/>
                  </a:lnTo>
                  <a:lnTo>
                    <a:pt x="143" y="179"/>
                  </a:lnTo>
                  <a:lnTo>
                    <a:pt x="142" y="175"/>
                  </a:lnTo>
                  <a:lnTo>
                    <a:pt x="141" y="172"/>
                  </a:lnTo>
                  <a:lnTo>
                    <a:pt x="140" y="169"/>
                  </a:lnTo>
                  <a:lnTo>
                    <a:pt x="139" y="165"/>
                  </a:lnTo>
                  <a:lnTo>
                    <a:pt x="138" y="162"/>
                  </a:lnTo>
                  <a:lnTo>
                    <a:pt x="138" y="159"/>
                  </a:lnTo>
                  <a:lnTo>
                    <a:pt x="137" y="155"/>
                  </a:lnTo>
                  <a:lnTo>
                    <a:pt x="137" y="152"/>
                  </a:lnTo>
                  <a:lnTo>
                    <a:pt x="136" y="148"/>
                  </a:lnTo>
                  <a:lnTo>
                    <a:pt x="136" y="145"/>
                  </a:lnTo>
                  <a:lnTo>
                    <a:pt x="135" y="142"/>
                  </a:lnTo>
                  <a:lnTo>
                    <a:pt x="135" y="138"/>
                  </a:lnTo>
                  <a:lnTo>
                    <a:pt x="134" y="135"/>
                  </a:lnTo>
                  <a:lnTo>
                    <a:pt x="134" y="132"/>
                  </a:lnTo>
                  <a:lnTo>
                    <a:pt x="134" y="128"/>
                  </a:lnTo>
                  <a:lnTo>
                    <a:pt x="134" y="125"/>
                  </a:lnTo>
                  <a:lnTo>
                    <a:pt x="134" y="122"/>
                  </a:lnTo>
                  <a:lnTo>
                    <a:pt x="134" y="118"/>
                  </a:lnTo>
                  <a:lnTo>
                    <a:pt x="133" y="115"/>
                  </a:lnTo>
                  <a:lnTo>
                    <a:pt x="133" y="108"/>
                  </a:lnTo>
                  <a:lnTo>
                    <a:pt x="133" y="102"/>
                  </a:lnTo>
                  <a:lnTo>
                    <a:pt x="133" y="95"/>
                  </a:lnTo>
                  <a:lnTo>
                    <a:pt x="134" y="89"/>
                  </a:lnTo>
                  <a:lnTo>
                    <a:pt x="7" y="0"/>
                  </a:lnTo>
                  <a:close/>
                </a:path>
              </a:pathLst>
            </a:custGeom>
            <a:solidFill>
              <a:srgbClr val="EBAA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98"/>
            <p:cNvSpPr>
              <a:spLocks/>
            </p:cNvSpPr>
            <p:nvPr/>
          </p:nvSpPr>
          <p:spPr bwMode="auto">
            <a:xfrm>
              <a:off x="1863725" y="1881188"/>
              <a:ext cx="193675" cy="214313"/>
            </a:xfrm>
            <a:custGeom>
              <a:avLst/>
              <a:gdLst>
                <a:gd name="T0" fmla="*/ 7 w 122"/>
                <a:gd name="T1" fmla="*/ 83 h 135"/>
                <a:gd name="T2" fmla="*/ 17 w 122"/>
                <a:gd name="T3" fmla="*/ 95 h 135"/>
                <a:gd name="T4" fmla="*/ 26 w 122"/>
                <a:gd name="T5" fmla="*/ 105 h 135"/>
                <a:gd name="T6" fmla="*/ 35 w 122"/>
                <a:gd name="T7" fmla="*/ 114 h 135"/>
                <a:gd name="T8" fmla="*/ 44 w 122"/>
                <a:gd name="T9" fmla="*/ 121 h 135"/>
                <a:gd name="T10" fmla="*/ 52 w 122"/>
                <a:gd name="T11" fmla="*/ 127 h 135"/>
                <a:gd name="T12" fmla="*/ 60 w 122"/>
                <a:gd name="T13" fmla="*/ 132 h 135"/>
                <a:gd name="T14" fmla="*/ 67 w 122"/>
                <a:gd name="T15" fmla="*/ 134 h 135"/>
                <a:gd name="T16" fmla="*/ 75 w 122"/>
                <a:gd name="T17" fmla="*/ 135 h 135"/>
                <a:gd name="T18" fmla="*/ 82 w 122"/>
                <a:gd name="T19" fmla="*/ 135 h 135"/>
                <a:gd name="T20" fmla="*/ 89 w 122"/>
                <a:gd name="T21" fmla="*/ 133 h 135"/>
                <a:gd name="T22" fmla="*/ 95 w 122"/>
                <a:gd name="T23" fmla="*/ 129 h 135"/>
                <a:gd name="T24" fmla="*/ 101 w 122"/>
                <a:gd name="T25" fmla="*/ 124 h 135"/>
                <a:gd name="T26" fmla="*/ 107 w 122"/>
                <a:gd name="T27" fmla="*/ 117 h 135"/>
                <a:gd name="T28" fmla="*/ 113 w 122"/>
                <a:gd name="T29" fmla="*/ 108 h 135"/>
                <a:gd name="T30" fmla="*/ 119 w 122"/>
                <a:gd name="T31" fmla="*/ 98 h 135"/>
                <a:gd name="T32" fmla="*/ 122 w 122"/>
                <a:gd name="T33" fmla="*/ 88 h 135"/>
                <a:gd name="T34" fmla="*/ 121 w 122"/>
                <a:gd name="T35" fmla="*/ 80 h 135"/>
                <a:gd name="T36" fmla="*/ 121 w 122"/>
                <a:gd name="T37" fmla="*/ 73 h 135"/>
                <a:gd name="T38" fmla="*/ 121 w 122"/>
                <a:gd name="T39" fmla="*/ 67 h 135"/>
                <a:gd name="T40" fmla="*/ 121 w 122"/>
                <a:gd name="T41" fmla="*/ 61 h 135"/>
                <a:gd name="T42" fmla="*/ 121 w 122"/>
                <a:gd name="T43" fmla="*/ 55 h 135"/>
                <a:gd name="T44" fmla="*/ 121 w 122"/>
                <a:gd name="T45" fmla="*/ 49 h 135"/>
                <a:gd name="T46" fmla="*/ 121 w 122"/>
                <a:gd name="T47" fmla="*/ 41 h 135"/>
                <a:gd name="T48" fmla="*/ 117 w 122"/>
                <a:gd name="T49" fmla="*/ 37 h 135"/>
                <a:gd name="T50" fmla="*/ 109 w 122"/>
                <a:gd name="T51" fmla="*/ 37 h 135"/>
                <a:gd name="T52" fmla="*/ 101 w 122"/>
                <a:gd name="T53" fmla="*/ 37 h 135"/>
                <a:gd name="T54" fmla="*/ 94 w 122"/>
                <a:gd name="T55" fmla="*/ 37 h 135"/>
                <a:gd name="T56" fmla="*/ 87 w 122"/>
                <a:gd name="T57" fmla="*/ 36 h 135"/>
                <a:gd name="T58" fmla="*/ 81 w 122"/>
                <a:gd name="T59" fmla="*/ 34 h 135"/>
                <a:gd name="T60" fmla="*/ 75 w 122"/>
                <a:gd name="T61" fmla="*/ 32 h 135"/>
                <a:gd name="T62" fmla="*/ 68 w 122"/>
                <a:gd name="T63" fmla="*/ 30 h 135"/>
                <a:gd name="T64" fmla="*/ 62 w 122"/>
                <a:gd name="T65" fmla="*/ 28 h 135"/>
                <a:gd name="T66" fmla="*/ 56 w 122"/>
                <a:gd name="T67" fmla="*/ 25 h 135"/>
                <a:gd name="T68" fmla="*/ 45 w 122"/>
                <a:gd name="T69" fmla="*/ 20 h 135"/>
                <a:gd name="T70" fmla="*/ 34 w 122"/>
                <a:gd name="T71" fmla="*/ 14 h 135"/>
                <a:gd name="T72" fmla="*/ 25 w 122"/>
                <a:gd name="T73" fmla="*/ 10 h 135"/>
                <a:gd name="T74" fmla="*/ 16 w 122"/>
                <a:gd name="T75" fmla="*/ 6 h 135"/>
                <a:gd name="T76" fmla="*/ 6 w 122"/>
                <a:gd name="T77" fmla="*/ 2 h 135"/>
                <a:gd name="T78" fmla="*/ 0 w 122"/>
                <a:gd name="T79" fmla="*/ 5 h 135"/>
                <a:gd name="T80" fmla="*/ 1 w 122"/>
                <a:gd name="T81" fmla="*/ 16 h 135"/>
                <a:gd name="T82" fmla="*/ 2 w 122"/>
                <a:gd name="T83" fmla="*/ 26 h 135"/>
                <a:gd name="T84" fmla="*/ 2 w 122"/>
                <a:gd name="T85" fmla="*/ 36 h 135"/>
                <a:gd name="T86" fmla="*/ 2 w 122"/>
                <a:gd name="T87" fmla="*/ 46 h 135"/>
                <a:gd name="T88" fmla="*/ 2 w 122"/>
                <a:gd name="T89" fmla="*/ 55 h 135"/>
                <a:gd name="T90" fmla="*/ 2 w 122"/>
                <a:gd name="T91" fmla="*/ 63 h 135"/>
                <a:gd name="T92" fmla="*/ 2 w 122"/>
                <a:gd name="T93" fmla="*/ 72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22" h="135">
                  <a:moveTo>
                    <a:pt x="2" y="76"/>
                  </a:moveTo>
                  <a:lnTo>
                    <a:pt x="7" y="83"/>
                  </a:lnTo>
                  <a:lnTo>
                    <a:pt x="12" y="89"/>
                  </a:lnTo>
                  <a:lnTo>
                    <a:pt x="17" y="95"/>
                  </a:lnTo>
                  <a:lnTo>
                    <a:pt x="21" y="100"/>
                  </a:lnTo>
                  <a:lnTo>
                    <a:pt x="26" y="105"/>
                  </a:lnTo>
                  <a:lnTo>
                    <a:pt x="31" y="110"/>
                  </a:lnTo>
                  <a:lnTo>
                    <a:pt x="35" y="114"/>
                  </a:lnTo>
                  <a:lnTo>
                    <a:pt x="39" y="118"/>
                  </a:lnTo>
                  <a:lnTo>
                    <a:pt x="44" y="121"/>
                  </a:lnTo>
                  <a:lnTo>
                    <a:pt x="48" y="124"/>
                  </a:lnTo>
                  <a:lnTo>
                    <a:pt x="52" y="127"/>
                  </a:lnTo>
                  <a:lnTo>
                    <a:pt x="56" y="130"/>
                  </a:lnTo>
                  <a:lnTo>
                    <a:pt x="60" y="132"/>
                  </a:lnTo>
                  <a:lnTo>
                    <a:pt x="64" y="133"/>
                  </a:lnTo>
                  <a:lnTo>
                    <a:pt x="67" y="134"/>
                  </a:lnTo>
                  <a:lnTo>
                    <a:pt x="71" y="135"/>
                  </a:lnTo>
                  <a:lnTo>
                    <a:pt x="75" y="135"/>
                  </a:lnTo>
                  <a:lnTo>
                    <a:pt x="78" y="135"/>
                  </a:lnTo>
                  <a:lnTo>
                    <a:pt x="82" y="135"/>
                  </a:lnTo>
                  <a:lnTo>
                    <a:pt x="85" y="134"/>
                  </a:lnTo>
                  <a:lnTo>
                    <a:pt x="89" y="133"/>
                  </a:lnTo>
                  <a:lnTo>
                    <a:pt x="92" y="131"/>
                  </a:lnTo>
                  <a:lnTo>
                    <a:pt x="95" y="129"/>
                  </a:lnTo>
                  <a:lnTo>
                    <a:pt x="98" y="127"/>
                  </a:lnTo>
                  <a:lnTo>
                    <a:pt x="101" y="124"/>
                  </a:lnTo>
                  <a:lnTo>
                    <a:pt x="104" y="121"/>
                  </a:lnTo>
                  <a:lnTo>
                    <a:pt x="107" y="117"/>
                  </a:lnTo>
                  <a:lnTo>
                    <a:pt x="110" y="113"/>
                  </a:lnTo>
                  <a:lnTo>
                    <a:pt x="113" y="108"/>
                  </a:lnTo>
                  <a:lnTo>
                    <a:pt x="116" y="103"/>
                  </a:lnTo>
                  <a:lnTo>
                    <a:pt x="119" y="98"/>
                  </a:lnTo>
                  <a:lnTo>
                    <a:pt x="122" y="92"/>
                  </a:lnTo>
                  <a:lnTo>
                    <a:pt x="122" y="88"/>
                  </a:lnTo>
                  <a:lnTo>
                    <a:pt x="122" y="84"/>
                  </a:lnTo>
                  <a:lnTo>
                    <a:pt x="121" y="80"/>
                  </a:lnTo>
                  <a:lnTo>
                    <a:pt x="121" y="77"/>
                  </a:lnTo>
                  <a:lnTo>
                    <a:pt x="121" y="73"/>
                  </a:lnTo>
                  <a:lnTo>
                    <a:pt x="121" y="70"/>
                  </a:lnTo>
                  <a:lnTo>
                    <a:pt x="121" y="67"/>
                  </a:lnTo>
                  <a:lnTo>
                    <a:pt x="121" y="64"/>
                  </a:lnTo>
                  <a:lnTo>
                    <a:pt x="121" y="61"/>
                  </a:lnTo>
                  <a:lnTo>
                    <a:pt x="121" y="58"/>
                  </a:lnTo>
                  <a:lnTo>
                    <a:pt x="121" y="55"/>
                  </a:lnTo>
                  <a:lnTo>
                    <a:pt x="121" y="52"/>
                  </a:lnTo>
                  <a:lnTo>
                    <a:pt x="121" y="49"/>
                  </a:lnTo>
                  <a:lnTo>
                    <a:pt x="121" y="45"/>
                  </a:lnTo>
                  <a:lnTo>
                    <a:pt x="121" y="41"/>
                  </a:lnTo>
                  <a:lnTo>
                    <a:pt x="122" y="37"/>
                  </a:lnTo>
                  <a:lnTo>
                    <a:pt x="117" y="37"/>
                  </a:lnTo>
                  <a:lnTo>
                    <a:pt x="113" y="37"/>
                  </a:lnTo>
                  <a:lnTo>
                    <a:pt x="109" y="37"/>
                  </a:lnTo>
                  <a:lnTo>
                    <a:pt x="105" y="37"/>
                  </a:lnTo>
                  <a:lnTo>
                    <a:pt x="101" y="37"/>
                  </a:lnTo>
                  <a:lnTo>
                    <a:pt x="97" y="37"/>
                  </a:lnTo>
                  <a:lnTo>
                    <a:pt x="94" y="37"/>
                  </a:lnTo>
                  <a:lnTo>
                    <a:pt x="91" y="36"/>
                  </a:lnTo>
                  <a:lnTo>
                    <a:pt x="87" y="36"/>
                  </a:lnTo>
                  <a:lnTo>
                    <a:pt x="84" y="35"/>
                  </a:lnTo>
                  <a:lnTo>
                    <a:pt x="81" y="34"/>
                  </a:lnTo>
                  <a:lnTo>
                    <a:pt x="78" y="33"/>
                  </a:lnTo>
                  <a:lnTo>
                    <a:pt x="75" y="32"/>
                  </a:lnTo>
                  <a:lnTo>
                    <a:pt x="71" y="31"/>
                  </a:lnTo>
                  <a:lnTo>
                    <a:pt x="68" y="30"/>
                  </a:lnTo>
                  <a:lnTo>
                    <a:pt x="65" y="29"/>
                  </a:lnTo>
                  <a:lnTo>
                    <a:pt x="62" y="28"/>
                  </a:lnTo>
                  <a:lnTo>
                    <a:pt x="59" y="26"/>
                  </a:lnTo>
                  <a:lnTo>
                    <a:pt x="56" y="25"/>
                  </a:lnTo>
                  <a:lnTo>
                    <a:pt x="52" y="23"/>
                  </a:lnTo>
                  <a:lnTo>
                    <a:pt x="45" y="20"/>
                  </a:lnTo>
                  <a:lnTo>
                    <a:pt x="38" y="16"/>
                  </a:lnTo>
                  <a:lnTo>
                    <a:pt x="34" y="14"/>
                  </a:lnTo>
                  <a:lnTo>
                    <a:pt x="29" y="12"/>
                  </a:lnTo>
                  <a:lnTo>
                    <a:pt x="25" y="10"/>
                  </a:lnTo>
                  <a:lnTo>
                    <a:pt x="21" y="8"/>
                  </a:lnTo>
                  <a:lnTo>
                    <a:pt x="16" y="6"/>
                  </a:lnTo>
                  <a:lnTo>
                    <a:pt x="11" y="4"/>
                  </a:lnTo>
                  <a:lnTo>
                    <a:pt x="6" y="2"/>
                  </a:lnTo>
                  <a:lnTo>
                    <a:pt x="0" y="0"/>
                  </a:lnTo>
                  <a:lnTo>
                    <a:pt x="0" y="5"/>
                  </a:lnTo>
                  <a:lnTo>
                    <a:pt x="1" y="11"/>
                  </a:lnTo>
                  <a:lnTo>
                    <a:pt x="1" y="16"/>
                  </a:lnTo>
                  <a:lnTo>
                    <a:pt x="2" y="21"/>
                  </a:lnTo>
                  <a:lnTo>
                    <a:pt x="2" y="26"/>
                  </a:lnTo>
                  <a:lnTo>
                    <a:pt x="2" y="31"/>
                  </a:lnTo>
                  <a:lnTo>
                    <a:pt x="2" y="36"/>
                  </a:lnTo>
                  <a:lnTo>
                    <a:pt x="2" y="41"/>
                  </a:lnTo>
                  <a:lnTo>
                    <a:pt x="2" y="46"/>
                  </a:lnTo>
                  <a:lnTo>
                    <a:pt x="2" y="50"/>
                  </a:lnTo>
                  <a:lnTo>
                    <a:pt x="2" y="55"/>
                  </a:lnTo>
                  <a:lnTo>
                    <a:pt x="2" y="59"/>
                  </a:lnTo>
                  <a:lnTo>
                    <a:pt x="2" y="63"/>
                  </a:lnTo>
                  <a:lnTo>
                    <a:pt x="2" y="68"/>
                  </a:lnTo>
                  <a:lnTo>
                    <a:pt x="2" y="72"/>
                  </a:lnTo>
                  <a:lnTo>
                    <a:pt x="2" y="76"/>
                  </a:lnTo>
                  <a:close/>
                </a:path>
              </a:pathLst>
            </a:custGeom>
            <a:solidFill>
              <a:srgbClr val="DC984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 name="Freeform 99"/>
            <p:cNvSpPr>
              <a:spLocks/>
            </p:cNvSpPr>
            <p:nvPr/>
          </p:nvSpPr>
          <p:spPr bwMode="auto">
            <a:xfrm>
              <a:off x="1593850" y="1096963"/>
              <a:ext cx="715963" cy="908050"/>
            </a:xfrm>
            <a:custGeom>
              <a:avLst/>
              <a:gdLst>
                <a:gd name="T0" fmla="*/ 232 w 451"/>
                <a:gd name="T1" fmla="*/ 566 h 572"/>
                <a:gd name="T2" fmla="*/ 201 w 451"/>
                <a:gd name="T3" fmla="*/ 553 h 572"/>
                <a:gd name="T4" fmla="*/ 170 w 451"/>
                <a:gd name="T5" fmla="*/ 536 h 572"/>
                <a:gd name="T6" fmla="*/ 140 w 451"/>
                <a:gd name="T7" fmla="*/ 516 h 572"/>
                <a:gd name="T8" fmla="*/ 112 w 451"/>
                <a:gd name="T9" fmla="*/ 492 h 572"/>
                <a:gd name="T10" fmla="*/ 85 w 451"/>
                <a:gd name="T11" fmla="*/ 465 h 572"/>
                <a:gd name="T12" fmla="*/ 61 w 451"/>
                <a:gd name="T13" fmla="*/ 437 h 572"/>
                <a:gd name="T14" fmla="*/ 41 w 451"/>
                <a:gd name="T15" fmla="*/ 408 h 572"/>
                <a:gd name="T16" fmla="*/ 24 w 451"/>
                <a:gd name="T17" fmla="*/ 379 h 572"/>
                <a:gd name="T18" fmla="*/ 12 w 451"/>
                <a:gd name="T19" fmla="*/ 350 h 572"/>
                <a:gd name="T20" fmla="*/ 5 w 451"/>
                <a:gd name="T21" fmla="*/ 323 h 572"/>
                <a:gd name="T22" fmla="*/ 0 w 451"/>
                <a:gd name="T23" fmla="*/ 271 h 572"/>
                <a:gd name="T24" fmla="*/ 2 w 451"/>
                <a:gd name="T25" fmla="*/ 223 h 572"/>
                <a:gd name="T26" fmla="*/ 10 w 451"/>
                <a:gd name="T27" fmla="*/ 179 h 572"/>
                <a:gd name="T28" fmla="*/ 24 w 451"/>
                <a:gd name="T29" fmla="*/ 139 h 572"/>
                <a:gd name="T30" fmla="*/ 44 w 451"/>
                <a:gd name="T31" fmla="*/ 103 h 572"/>
                <a:gd name="T32" fmla="*/ 69 w 451"/>
                <a:gd name="T33" fmla="*/ 72 h 572"/>
                <a:gd name="T34" fmla="*/ 98 w 451"/>
                <a:gd name="T35" fmla="*/ 47 h 572"/>
                <a:gd name="T36" fmla="*/ 132 w 451"/>
                <a:gd name="T37" fmla="*/ 26 h 572"/>
                <a:gd name="T38" fmla="*/ 169 w 451"/>
                <a:gd name="T39" fmla="*/ 12 h 572"/>
                <a:gd name="T40" fmla="*/ 209 w 451"/>
                <a:gd name="T41" fmla="*/ 3 h 572"/>
                <a:gd name="T42" fmla="*/ 243 w 451"/>
                <a:gd name="T43" fmla="*/ 0 h 572"/>
                <a:gd name="T44" fmla="*/ 257 w 451"/>
                <a:gd name="T45" fmla="*/ 0 h 572"/>
                <a:gd name="T46" fmla="*/ 271 w 451"/>
                <a:gd name="T47" fmla="*/ 1 h 572"/>
                <a:gd name="T48" fmla="*/ 285 w 451"/>
                <a:gd name="T49" fmla="*/ 3 h 572"/>
                <a:gd name="T50" fmla="*/ 299 w 451"/>
                <a:gd name="T51" fmla="*/ 5 h 572"/>
                <a:gd name="T52" fmla="*/ 312 w 451"/>
                <a:gd name="T53" fmla="*/ 8 h 572"/>
                <a:gd name="T54" fmla="*/ 325 w 451"/>
                <a:gd name="T55" fmla="*/ 12 h 572"/>
                <a:gd name="T56" fmla="*/ 338 w 451"/>
                <a:gd name="T57" fmla="*/ 17 h 572"/>
                <a:gd name="T58" fmla="*/ 351 w 451"/>
                <a:gd name="T59" fmla="*/ 23 h 572"/>
                <a:gd name="T60" fmla="*/ 362 w 451"/>
                <a:gd name="T61" fmla="*/ 29 h 572"/>
                <a:gd name="T62" fmla="*/ 374 w 451"/>
                <a:gd name="T63" fmla="*/ 36 h 572"/>
                <a:gd name="T64" fmla="*/ 394 w 451"/>
                <a:gd name="T65" fmla="*/ 53 h 572"/>
                <a:gd name="T66" fmla="*/ 414 w 451"/>
                <a:gd name="T67" fmla="*/ 79 h 572"/>
                <a:gd name="T68" fmla="*/ 429 w 451"/>
                <a:gd name="T69" fmla="*/ 109 h 572"/>
                <a:gd name="T70" fmla="*/ 440 w 451"/>
                <a:gd name="T71" fmla="*/ 142 h 572"/>
                <a:gd name="T72" fmla="*/ 447 w 451"/>
                <a:gd name="T73" fmla="*/ 179 h 572"/>
                <a:gd name="T74" fmla="*/ 451 w 451"/>
                <a:gd name="T75" fmla="*/ 216 h 572"/>
                <a:gd name="T76" fmla="*/ 450 w 451"/>
                <a:gd name="T77" fmla="*/ 255 h 572"/>
                <a:gd name="T78" fmla="*/ 447 w 451"/>
                <a:gd name="T79" fmla="*/ 293 h 572"/>
                <a:gd name="T80" fmla="*/ 442 w 451"/>
                <a:gd name="T81" fmla="*/ 330 h 572"/>
                <a:gd name="T82" fmla="*/ 434 w 451"/>
                <a:gd name="T83" fmla="*/ 364 h 572"/>
                <a:gd name="T84" fmla="*/ 424 w 451"/>
                <a:gd name="T85" fmla="*/ 395 h 572"/>
                <a:gd name="T86" fmla="*/ 417 w 451"/>
                <a:gd name="T87" fmla="*/ 411 h 572"/>
                <a:gd name="T88" fmla="*/ 407 w 451"/>
                <a:gd name="T89" fmla="*/ 430 h 572"/>
                <a:gd name="T90" fmla="*/ 393 w 451"/>
                <a:gd name="T91" fmla="*/ 452 h 572"/>
                <a:gd name="T92" fmla="*/ 377 w 451"/>
                <a:gd name="T93" fmla="*/ 475 h 572"/>
                <a:gd name="T94" fmla="*/ 359 w 451"/>
                <a:gd name="T95" fmla="*/ 498 h 572"/>
                <a:gd name="T96" fmla="*/ 340 w 451"/>
                <a:gd name="T97" fmla="*/ 520 h 572"/>
                <a:gd name="T98" fmla="*/ 320 w 451"/>
                <a:gd name="T99" fmla="*/ 539 h 572"/>
                <a:gd name="T100" fmla="*/ 301 w 451"/>
                <a:gd name="T101" fmla="*/ 555 h 572"/>
                <a:gd name="T102" fmla="*/ 281 w 451"/>
                <a:gd name="T103" fmla="*/ 566 h 572"/>
                <a:gd name="T104" fmla="*/ 263 w 451"/>
                <a:gd name="T105" fmla="*/ 571 h 5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451" h="572">
                  <a:moveTo>
                    <a:pt x="252" y="571"/>
                  </a:moveTo>
                  <a:lnTo>
                    <a:pt x="242" y="569"/>
                  </a:lnTo>
                  <a:lnTo>
                    <a:pt x="232" y="566"/>
                  </a:lnTo>
                  <a:lnTo>
                    <a:pt x="221" y="562"/>
                  </a:lnTo>
                  <a:lnTo>
                    <a:pt x="211" y="558"/>
                  </a:lnTo>
                  <a:lnTo>
                    <a:pt x="201" y="553"/>
                  </a:lnTo>
                  <a:lnTo>
                    <a:pt x="190" y="548"/>
                  </a:lnTo>
                  <a:lnTo>
                    <a:pt x="180" y="543"/>
                  </a:lnTo>
                  <a:lnTo>
                    <a:pt x="170" y="536"/>
                  </a:lnTo>
                  <a:lnTo>
                    <a:pt x="160" y="530"/>
                  </a:lnTo>
                  <a:lnTo>
                    <a:pt x="150" y="523"/>
                  </a:lnTo>
                  <a:lnTo>
                    <a:pt x="140" y="516"/>
                  </a:lnTo>
                  <a:lnTo>
                    <a:pt x="131" y="508"/>
                  </a:lnTo>
                  <a:lnTo>
                    <a:pt x="121" y="500"/>
                  </a:lnTo>
                  <a:lnTo>
                    <a:pt x="112" y="492"/>
                  </a:lnTo>
                  <a:lnTo>
                    <a:pt x="103" y="483"/>
                  </a:lnTo>
                  <a:lnTo>
                    <a:pt x="94" y="474"/>
                  </a:lnTo>
                  <a:lnTo>
                    <a:pt x="85" y="465"/>
                  </a:lnTo>
                  <a:lnTo>
                    <a:pt x="77" y="456"/>
                  </a:lnTo>
                  <a:lnTo>
                    <a:pt x="69" y="447"/>
                  </a:lnTo>
                  <a:lnTo>
                    <a:pt x="61" y="437"/>
                  </a:lnTo>
                  <a:lnTo>
                    <a:pt x="54" y="428"/>
                  </a:lnTo>
                  <a:lnTo>
                    <a:pt x="47" y="418"/>
                  </a:lnTo>
                  <a:lnTo>
                    <a:pt x="41" y="408"/>
                  </a:lnTo>
                  <a:lnTo>
                    <a:pt x="35" y="398"/>
                  </a:lnTo>
                  <a:lnTo>
                    <a:pt x="29" y="389"/>
                  </a:lnTo>
                  <a:lnTo>
                    <a:pt x="24" y="379"/>
                  </a:lnTo>
                  <a:lnTo>
                    <a:pt x="20" y="369"/>
                  </a:lnTo>
                  <a:lnTo>
                    <a:pt x="16" y="360"/>
                  </a:lnTo>
                  <a:lnTo>
                    <a:pt x="12" y="350"/>
                  </a:lnTo>
                  <a:lnTo>
                    <a:pt x="9" y="341"/>
                  </a:lnTo>
                  <a:lnTo>
                    <a:pt x="7" y="332"/>
                  </a:lnTo>
                  <a:lnTo>
                    <a:pt x="5" y="323"/>
                  </a:lnTo>
                  <a:lnTo>
                    <a:pt x="2" y="305"/>
                  </a:lnTo>
                  <a:lnTo>
                    <a:pt x="1" y="288"/>
                  </a:lnTo>
                  <a:lnTo>
                    <a:pt x="0" y="271"/>
                  </a:lnTo>
                  <a:lnTo>
                    <a:pt x="0" y="254"/>
                  </a:lnTo>
                  <a:lnTo>
                    <a:pt x="0" y="238"/>
                  </a:lnTo>
                  <a:lnTo>
                    <a:pt x="2" y="223"/>
                  </a:lnTo>
                  <a:lnTo>
                    <a:pt x="4" y="208"/>
                  </a:lnTo>
                  <a:lnTo>
                    <a:pt x="6" y="193"/>
                  </a:lnTo>
                  <a:lnTo>
                    <a:pt x="10" y="179"/>
                  </a:lnTo>
                  <a:lnTo>
                    <a:pt x="14" y="165"/>
                  </a:lnTo>
                  <a:lnTo>
                    <a:pt x="19" y="151"/>
                  </a:lnTo>
                  <a:lnTo>
                    <a:pt x="24" y="139"/>
                  </a:lnTo>
                  <a:lnTo>
                    <a:pt x="30" y="126"/>
                  </a:lnTo>
                  <a:lnTo>
                    <a:pt x="37" y="114"/>
                  </a:lnTo>
                  <a:lnTo>
                    <a:pt x="44" y="103"/>
                  </a:lnTo>
                  <a:lnTo>
                    <a:pt x="52" y="92"/>
                  </a:lnTo>
                  <a:lnTo>
                    <a:pt x="60" y="82"/>
                  </a:lnTo>
                  <a:lnTo>
                    <a:pt x="69" y="72"/>
                  </a:lnTo>
                  <a:lnTo>
                    <a:pt x="78" y="63"/>
                  </a:lnTo>
                  <a:lnTo>
                    <a:pt x="88" y="55"/>
                  </a:lnTo>
                  <a:lnTo>
                    <a:pt x="98" y="47"/>
                  </a:lnTo>
                  <a:lnTo>
                    <a:pt x="109" y="39"/>
                  </a:lnTo>
                  <a:lnTo>
                    <a:pt x="120" y="32"/>
                  </a:lnTo>
                  <a:lnTo>
                    <a:pt x="132" y="26"/>
                  </a:lnTo>
                  <a:lnTo>
                    <a:pt x="144" y="21"/>
                  </a:lnTo>
                  <a:lnTo>
                    <a:pt x="156" y="16"/>
                  </a:lnTo>
                  <a:lnTo>
                    <a:pt x="169" y="12"/>
                  </a:lnTo>
                  <a:lnTo>
                    <a:pt x="182" y="8"/>
                  </a:lnTo>
                  <a:lnTo>
                    <a:pt x="195" y="5"/>
                  </a:lnTo>
                  <a:lnTo>
                    <a:pt x="209" y="3"/>
                  </a:lnTo>
                  <a:lnTo>
                    <a:pt x="223" y="1"/>
                  </a:lnTo>
                  <a:lnTo>
                    <a:pt x="238" y="0"/>
                  </a:lnTo>
                  <a:lnTo>
                    <a:pt x="243" y="0"/>
                  </a:lnTo>
                  <a:lnTo>
                    <a:pt x="247" y="0"/>
                  </a:lnTo>
                  <a:lnTo>
                    <a:pt x="252" y="0"/>
                  </a:lnTo>
                  <a:lnTo>
                    <a:pt x="257" y="0"/>
                  </a:lnTo>
                  <a:lnTo>
                    <a:pt x="262" y="0"/>
                  </a:lnTo>
                  <a:lnTo>
                    <a:pt x="266" y="1"/>
                  </a:lnTo>
                  <a:lnTo>
                    <a:pt x="271" y="1"/>
                  </a:lnTo>
                  <a:lnTo>
                    <a:pt x="276" y="1"/>
                  </a:lnTo>
                  <a:lnTo>
                    <a:pt x="280" y="2"/>
                  </a:lnTo>
                  <a:lnTo>
                    <a:pt x="285" y="3"/>
                  </a:lnTo>
                  <a:lnTo>
                    <a:pt x="290" y="3"/>
                  </a:lnTo>
                  <a:lnTo>
                    <a:pt x="294" y="4"/>
                  </a:lnTo>
                  <a:lnTo>
                    <a:pt x="299" y="5"/>
                  </a:lnTo>
                  <a:lnTo>
                    <a:pt x="303" y="6"/>
                  </a:lnTo>
                  <a:lnTo>
                    <a:pt x="308" y="7"/>
                  </a:lnTo>
                  <a:lnTo>
                    <a:pt x="312" y="8"/>
                  </a:lnTo>
                  <a:lnTo>
                    <a:pt x="317" y="10"/>
                  </a:lnTo>
                  <a:lnTo>
                    <a:pt x="321" y="11"/>
                  </a:lnTo>
                  <a:lnTo>
                    <a:pt x="325" y="12"/>
                  </a:lnTo>
                  <a:lnTo>
                    <a:pt x="330" y="14"/>
                  </a:lnTo>
                  <a:lnTo>
                    <a:pt x="334" y="15"/>
                  </a:lnTo>
                  <a:lnTo>
                    <a:pt x="338" y="17"/>
                  </a:lnTo>
                  <a:lnTo>
                    <a:pt x="342" y="19"/>
                  </a:lnTo>
                  <a:lnTo>
                    <a:pt x="346" y="21"/>
                  </a:lnTo>
                  <a:lnTo>
                    <a:pt x="351" y="23"/>
                  </a:lnTo>
                  <a:lnTo>
                    <a:pt x="355" y="25"/>
                  </a:lnTo>
                  <a:lnTo>
                    <a:pt x="359" y="27"/>
                  </a:lnTo>
                  <a:lnTo>
                    <a:pt x="362" y="29"/>
                  </a:lnTo>
                  <a:lnTo>
                    <a:pt x="366" y="31"/>
                  </a:lnTo>
                  <a:lnTo>
                    <a:pt x="370" y="34"/>
                  </a:lnTo>
                  <a:lnTo>
                    <a:pt x="374" y="36"/>
                  </a:lnTo>
                  <a:lnTo>
                    <a:pt x="377" y="39"/>
                  </a:lnTo>
                  <a:lnTo>
                    <a:pt x="386" y="46"/>
                  </a:lnTo>
                  <a:lnTo>
                    <a:pt x="394" y="53"/>
                  </a:lnTo>
                  <a:lnTo>
                    <a:pt x="401" y="61"/>
                  </a:lnTo>
                  <a:lnTo>
                    <a:pt x="408" y="69"/>
                  </a:lnTo>
                  <a:lnTo>
                    <a:pt x="414" y="79"/>
                  </a:lnTo>
                  <a:lnTo>
                    <a:pt x="420" y="88"/>
                  </a:lnTo>
                  <a:lnTo>
                    <a:pt x="425" y="98"/>
                  </a:lnTo>
                  <a:lnTo>
                    <a:pt x="429" y="109"/>
                  </a:lnTo>
                  <a:lnTo>
                    <a:pt x="434" y="120"/>
                  </a:lnTo>
                  <a:lnTo>
                    <a:pt x="437" y="131"/>
                  </a:lnTo>
                  <a:lnTo>
                    <a:pt x="440" y="142"/>
                  </a:lnTo>
                  <a:lnTo>
                    <a:pt x="443" y="154"/>
                  </a:lnTo>
                  <a:lnTo>
                    <a:pt x="445" y="166"/>
                  </a:lnTo>
                  <a:lnTo>
                    <a:pt x="447" y="179"/>
                  </a:lnTo>
                  <a:lnTo>
                    <a:pt x="449" y="191"/>
                  </a:lnTo>
                  <a:lnTo>
                    <a:pt x="450" y="204"/>
                  </a:lnTo>
                  <a:lnTo>
                    <a:pt x="451" y="216"/>
                  </a:lnTo>
                  <a:lnTo>
                    <a:pt x="451" y="229"/>
                  </a:lnTo>
                  <a:lnTo>
                    <a:pt x="451" y="242"/>
                  </a:lnTo>
                  <a:lnTo>
                    <a:pt x="450" y="255"/>
                  </a:lnTo>
                  <a:lnTo>
                    <a:pt x="450" y="268"/>
                  </a:lnTo>
                  <a:lnTo>
                    <a:pt x="449" y="280"/>
                  </a:lnTo>
                  <a:lnTo>
                    <a:pt x="447" y="293"/>
                  </a:lnTo>
                  <a:lnTo>
                    <a:pt x="446" y="305"/>
                  </a:lnTo>
                  <a:lnTo>
                    <a:pt x="444" y="318"/>
                  </a:lnTo>
                  <a:lnTo>
                    <a:pt x="442" y="330"/>
                  </a:lnTo>
                  <a:lnTo>
                    <a:pt x="439" y="342"/>
                  </a:lnTo>
                  <a:lnTo>
                    <a:pt x="437" y="353"/>
                  </a:lnTo>
                  <a:lnTo>
                    <a:pt x="434" y="364"/>
                  </a:lnTo>
                  <a:lnTo>
                    <a:pt x="431" y="375"/>
                  </a:lnTo>
                  <a:lnTo>
                    <a:pt x="428" y="385"/>
                  </a:lnTo>
                  <a:lnTo>
                    <a:pt x="424" y="395"/>
                  </a:lnTo>
                  <a:lnTo>
                    <a:pt x="422" y="400"/>
                  </a:lnTo>
                  <a:lnTo>
                    <a:pt x="420" y="405"/>
                  </a:lnTo>
                  <a:lnTo>
                    <a:pt x="417" y="411"/>
                  </a:lnTo>
                  <a:lnTo>
                    <a:pt x="414" y="417"/>
                  </a:lnTo>
                  <a:lnTo>
                    <a:pt x="411" y="423"/>
                  </a:lnTo>
                  <a:lnTo>
                    <a:pt x="407" y="430"/>
                  </a:lnTo>
                  <a:lnTo>
                    <a:pt x="403" y="437"/>
                  </a:lnTo>
                  <a:lnTo>
                    <a:pt x="398" y="444"/>
                  </a:lnTo>
                  <a:lnTo>
                    <a:pt x="393" y="452"/>
                  </a:lnTo>
                  <a:lnTo>
                    <a:pt x="388" y="459"/>
                  </a:lnTo>
                  <a:lnTo>
                    <a:pt x="383" y="467"/>
                  </a:lnTo>
                  <a:lnTo>
                    <a:pt x="377" y="475"/>
                  </a:lnTo>
                  <a:lnTo>
                    <a:pt x="371" y="483"/>
                  </a:lnTo>
                  <a:lnTo>
                    <a:pt x="365" y="490"/>
                  </a:lnTo>
                  <a:lnTo>
                    <a:pt x="359" y="498"/>
                  </a:lnTo>
                  <a:lnTo>
                    <a:pt x="353" y="505"/>
                  </a:lnTo>
                  <a:lnTo>
                    <a:pt x="347" y="513"/>
                  </a:lnTo>
                  <a:lnTo>
                    <a:pt x="340" y="520"/>
                  </a:lnTo>
                  <a:lnTo>
                    <a:pt x="334" y="526"/>
                  </a:lnTo>
                  <a:lnTo>
                    <a:pt x="327" y="533"/>
                  </a:lnTo>
                  <a:lnTo>
                    <a:pt x="320" y="539"/>
                  </a:lnTo>
                  <a:lnTo>
                    <a:pt x="314" y="545"/>
                  </a:lnTo>
                  <a:lnTo>
                    <a:pt x="307" y="550"/>
                  </a:lnTo>
                  <a:lnTo>
                    <a:pt x="301" y="555"/>
                  </a:lnTo>
                  <a:lnTo>
                    <a:pt x="294" y="559"/>
                  </a:lnTo>
                  <a:lnTo>
                    <a:pt x="288" y="563"/>
                  </a:lnTo>
                  <a:lnTo>
                    <a:pt x="281" y="566"/>
                  </a:lnTo>
                  <a:lnTo>
                    <a:pt x="275" y="569"/>
                  </a:lnTo>
                  <a:lnTo>
                    <a:pt x="269" y="570"/>
                  </a:lnTo>
                  <a:lnTo>
                    <a:pt x="263" y="571"/>
                  </a:lnTo>
                  <a:lnTo>
                    <a:pt x="258" y="572"/>
                  </a:lnTo>
                  <a:lnTo>
                    <a:pt x="252" y="571"/>
                  </a:lnTo>
                  <a:close/>
                </a:path>
              </a:pathLst>
            </a:custGeom>
            <a:solidFill>
              <a:srgbClr val="EBAA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 name="Freeform 100"/>
            <p:cNvSpPr>
              <a:spLocks/>
            </p:cNvSpPr>
            <p:nvPr/>
          </p:nvSpPr>
          <p:spPr bwMode="auto">
            <a:xfrm>
              <a:off x="2025650" y="1384300"/>
              <a:ext cx="249238" cy="65088"/>
            </a:xfrm>
            <a:custGeom>
              <a:avLst/>
              <a:gdLst>
                <a:gd name="T0" fmla="*/ 0 w 157"/>
                <a:gd name="T1" fmla="*/ 41 h 41"/>
                <a:gd name="T2" fmla="*/ 85 w 157"/>
                <a:gd name="T3" fmla="*/ 10 h 41"/>
                <a:gd name="T4" fmla="*/ 157 w 157"/>
                <a:gd name="T5" fmla="*/ 38 h 41"/>
                <a:gd name="T6" fmla="*/ 88 w 157"/>
                <a:gd name="T7" fmla="*/ 0 h 41"/>
                <a:gd name="T8" fmla="*/ 7 w 157"/>
                <a:gd name="T9" fmla="*/ 18 h 41"/>
                <a:gd name="T10" fmla="*/ 0 w 157"/>
                <a:gd name="T11" fmla="*/ 41 h 41"/>
              </a:gdLst>
              <a:ahLst/>
              <a:cxnLst>
                <a:cxn ang="0">
                  <a:pos x="T0" y="T1"/>
                </a:cxn>
                <a:cxn ang="0">
                  <a:pos x="T2" y="T3"/>
                </a:cxn>
                <a:cxn ang="0">
                  <a:pos x="T4" y="T5"/>
                </a:cxn>
                <a:cxn ang="0">
                  <a:pos x="T6" y="T7"/>
                </a:cxn>
                <a:cxn ang="0">
                  <a:pos x="T8" y="T9"/>
                </a:cxn>
                <a:cxn ang="0">
                  <a:pos x="T10" y="T11"/>
                </a:cxn>
              </a:cxnLst>
              <a:rect l="0" t="0" r="r" b="b"/>
              <a:pathLst>
                <a:path w="157" h="41">
                  <a:moveTo>
                    <a:pt x="0" y="41"/>
                  </a:moveTo>
                  <a:lnTo>
                    <a:pt x="85" y="10"/>
                  </a:lnTo>
                  <a:lnTo>
                    <a:pt x="157" y="38"/>
                  </a:lnTo>
                  <a:lnTo>
                    <a:pt x="88" y="0"/>
                  </a:lnTo>
                  <a:lnTo>
                    <a:pt x="7" y="18"/>
                  </a:lnTo>
                  <a:lnTo>
                    <a:pt x="0" y="41"/>
                  </a:lnTo>
                  <a:close/>
                </a:path>
              </a:pathLst>
            </a:custGeom>
            <a:solidFill>
              <a:srgbClr val="9A652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101"/>
            <p:cNvSpPr>
              <a:spLocks/>
            </p:cNvSpPr>
            <p:nvPr/>
          </p:nvSpPr>
          <p:spPr bwMode="auto">
            <a:xfrm>
              <a:off x="2038350" y="1512888"/>
              <a:ext cx="214313" cy="96838"/>
            </a:xfrm>
            <a:custGeom>
              <a:avLst/>
              <a:gdLst>
                <a:gd name="T0" fmla="*/ 128 w 135"/>
                <a:gd name="T1" fmla="*/ 19 h 61"/>
                <a:gd name="T2" fmla="*/ 116 w 135"/>
                <a:gd name="T3" fmla="*/ 12 h 61"/>
                <a:gd name="T4" fmla="*/ 104 w 135"/>
                <a:gd name="T5" fmla="*/ 7 h 61"/>
                <a:gd name="T6" fmla="*/ 93 w 135"/>
                <a:gd name="T7" fmla="*/ 4 h 61"/>
                <a:gd name="T8" fmla="*/ 82 w 135"/>
                <a:gd name="T9" fmla="*/ 1 h 61"/>
                <a:gd name="T10" fmla="*/ 73 w 135"/>
                <a:gd name="T11" fmla="*/ 0 h 61"/>
                <a:gd name="T12" fmla="*/ 64 w 135"/>
                <a:gd name="T13" fmla="*/ 0 h 61"/>
                <a:gd name="T14" fmla="*/ 55 w 135"/>
                <a:gd name="T15" fmla="*/ 0 h 61"/>
                <a:gd name="T16" fmla="*/ 47 w 135"/>
                <a:gd name="T17" fmla="*/ 2 h 61"/>
                <a:gd name="T18" fmla="*/ 40 w 135"/>
                <a:gd name="T19" fmla="*/ 4 h 61"/>
                <a:gd name="T20" fmla="*/ 33 w 135"/>
                <a:gd name="T21" fmla="*/ 7 h 61"/>
                <a:gd name="T22" fmla="*/ 27 w 135"/>
                <a:gd name="T23" fmla="*/ 10 h 61"/>
                <a:gd name="T24" fmla="*/ 20 w 135"/>
                <a:gd name="T25" fmla="*/ 14 h 61"/>
                <a:gd name="T26" fmla="*/ 14 w 135"/>
                <a:gd name="T27" fmla="*/ 19 h 61"/>
                <a:gd name="T28" fmla="*/ 8 w 135"/>
                <a:gd name="T29" fmla="*/ 24 h 61"/>
                <a:gd name="T30" fmla="*/ 3 w 135"/>
                <a:gd name="T31" fmla="*/ 29 h 61"/>
                <a:gd name="T32" fmla="*/ 5 w 135"/>
                <a:gd name="T33" fmla="*/ 36 h 61"/>
                <a:gd name="T34" fmla="*/ 15 w 135"/>
                <a:gd name="T35" fmla="*/ 44 h 61"/>
                <a:gd name="T36" fmla="*/ 25 w 135"/>
                <a:gd name="T37" fmla="*/ 51 h 61"/>
                <a:gd name="T38" fmla="*/ 35 w 135"/>
                <a:gd name="T39" fmla="*/ 56 h 61"/>
                <a:gd name="T40" fmla="*/ 45 w 135"/>
                <a:gd name="T41" fmla="*/ 59 h 61"/>
                <a:gd name="T42" fmla="*/ 54 w 135"/>
                <a:gd name="T43" fmla="*/ 60 h 61"/>
                <a:gd name="T44" fmla="*/ 64 w 135"/>
                <a:gd name="T45" fmla="*/ 61 h 61"/>
                <a:gd name="T46" fmla="*/ 73 w 135"/>
                <a:gd name="T47" fmla="*/ 60 h 61"/>
                <a:gd name="T48" fmla="*/ 82 w 135"/>
                <a:gd name="T49" fmla="*/ 58 h 61"/>
                <a:gd name="T50" fmla="*/ 91 w 135"/>
                <a:gd name="T51" fmla="*/ 56 h 61"/>
                <a:gd name="T52" fmla="*/ 99 w 135"/>
                <a:gd name="T53" fmla="*/ 52 h 61"/>
                <a:gd name="T54" fmla="*/ 107 w 135"/>
                <a:gd name="T55" fmla="*/ 48 h 61"/>
                <a:gd name="T56" fmla="*/ 114 w 135"/>
                <a:gd name="T57" fmla="*/ 43 h 61"/>
                <a:gd name="T58" fmla="*/ 121 w 135"/>
                <a:gd name="T59" fmla="*/ 37 h 61"/>
                <a:gd name="T60" fmla="*/ 127 w 135"/>
                <a:gd name="T61" fmla="*/ 31 h 61"/>
                <a:gd name="T62" fmla="*/ 133 w 135"/>
                <a:gd name="T63" fmla="*/ 25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35" h="61">
                  <a:moveTo>
                    <a:pt x="135" y="22"/>
                  </a:moveTo>
                  <a:lnTo>
                    <a:pt x="128" y="19"/>
                  </a:lnTo>
                  <a:lnTo>
                    <a:pt x="122" y="15"/>
                  </a:lnTo>
                  <a:lnTo>
                    <a:pt x="116" y="12"/>
                  </a:lnTo>
                  <a:lnTo>
                    <a:pt x="110" y="10"/>
                  </a:lnTo>
                  <a:lnTo>
                    <a:pt x="104" y="7"/>
                  </a:lnTo>
                  <a:lnTo>
                    <a:pt x="98" y="5"/>
                  </a:lnTo>
                  <a:lnTo>
                    <a:pt x="93" y="4"/>
                  </a:lnTo>
                  <a:lnTo>
                    <a:pt x="88" y="2"/>
                  </a:lnTo>
                  <a:lnTo>
                    <a:pt x="82" y="1"/>
                  </a:lnTo>
                  <a:lnTo>
                    <a:pt x="78" y="0"/>
                  </a:lnTo>
                  <a:lnTo>
                    <a:pt x="73" y="0"/>
                  </a:lnTo>
                  <a:lnTo>
                    <a:pt x="68" y="0"/>
                  </a:lnTo>
                  <a:lnTo>
                    <a:pt x="64" y="0"/>
                  </a:lnTo>
                  <a:lnTo>
                    <a:pt x="60" y="0"/>
                  </a:lnTo>
                  <a:lnTo>
                    <a:pt x="55" y="0"/>
                  </a:lnTo>
                  <a:lnTo>
                    <a:pt x="51" y="1"/>
                  </a:lnTo>
                  <a:lnTo>
                    <a:pt x="47" y="2"/>
                  </a:lnTo>
                  <a:lnTo>
                    <a:pt x="44" y="3"/>
                  </a:lnTo>
                  <a:lnTo>
                    <a:pt x="40" y="4"/>
                  </a:lnTo>
                  <a:lnTo>
                    <a:pt x="37" y="5"/>
                  </a:lnTo>
                  <a:lnTo>
                    <a:pt x="33" y="7"/>
                  </a:lnTo>
                  <a:lnTo>
                    <a:pt x="30" y="8"/>
                  </a:lnTo>
                  <a:lnTo>
                    <a:pt x="27" y="10"/>
                  </a:lnTo>
                  <a:lnTo>
                    <a:pt x="23" y="12"/>
                  </a:lnTo>
                  <a:lnTo>
                    <a:pt x="20" y="14"/>
                  </a:lnTo>
                  <a:lnTo>
                    <a:pt x="17" y="17"/>
                  </a:lnTo>
                  <a:lnTo>
                    <a:pt x="14" y="19"/>
                  </a:lnTo>
                  <a:lnTo>
                    <a:pt x="11" y="21"/>
                  </a:lnTo>
                  <a:lnTo>
                    <a:pt x="8" y="24"/>
                  </a:lnTo>
                  <a:lnTo>
                    <a:pt x="5" y="26"/>
                  </a:lnTo>
                  <a:lnTo>
                    <a:pt x="3" y="29"/>
                  </a:lnTo>
                  <a:lnTo>
                    <a:pt x="0" y="31"/>
                  </a:lnTo>
                  <a:lnTo>
                    <a:pt x="5" y="36"/>
                  </a:lnTo>
                  <a:lnTo>
                    <a:pt x="10" y="41"/>
                  </a:lnTo>
                  <a:lnTo>
                    <a:pt x="15" y="44"/>
                  </a:lnTo>
                  <a:lnTo>
                    <a:pt x="20" y="48"/>
                  </a:lnTo>
                  <a:lnTo>
                    <a:pt x="25" y="51"/>
                  </a:lnTo>
                  <a:lnTo>
                    <a:pt x="30" y="53"/>
                  </a:lnTo>
                  <a:lnTo>
                    <a:pt x="35" y="56"/>
                  </a:lnTo>
                  <a:lnTo>
                    <a:pt x="40" y="57"/>
                  </a:lnTo>
                  <a:lnTo>
                    <a:pt x="45" y="59"/>
                  </a:lnTo>
                  <a:lnTo>
                    <a:pt x="49" y="60"/>
                  </a:lnTo>
                  <a:lnTo>
                    <a:pt x="54" y="60"/>
                  </a:lnTo>
                  <a:lnTo>
                    <a:pt x="59" y="61"/>
                  </a:lnTo>
                  <a:lnTo>
                    <a:pt x="64" y="61"/>
                  </a:lnTo>
                  <a:lnTo>
                    <a:pt x="69" y="61"/>
                  </a:lnTo>
                  <a:lnTo>
                    <a:pt x="73" y="60"/>
                  </a:lnTo>
                  <a:lnTo>
                    <a:pt x="78" y="59"/>
                  </a:lnTo>
                  <a:lnTo>
                    <a:pt x="82" y="58"/>
                  </a:lnTo>
                  <a:lnTo>
                    <a:pt x="87" y="57"/>
                  </a:lnTo>
                  <a:lnTo>
                    <a:pt x="91" y="56"/>
                  </a:lnTo>
                  <a:lnTo>
                    <a:pt x="95" y="54"/>
                  </a:lnTo>
                  <a:lnTo>
                    <a:pt x="99" y="52"/>
                  </a:lnTo>
                  <a:lnTo>
                    <a:pt x="103" y="50"/>
                  </a:lnTo>
                  <a:lnTo>
                    <a:pt x="107" y="48"/>
                  </a:lnTo>
                  <a:lnTo>
                    <a:pt x="111" y="45"/>
                  </a:lnTo>
                  <a:lnTo>
                    <a:pt x="114" y="43"/>
                  </a:lnTo>
                  <a:lnTo>
                    <a:pt x="118" y="40"/>
                  </a:lnTo>
                  <a:lnTo>
                    <a:pt x="121" y="37"/>
                  </a:lnTo>
                  <a:lnTo>
                    <a:pt x="124" y="34"/>
                  </a:lnTo>
                  <a:lnTo>
                    <a:pt x="127" y="31"/>
                  </a:lnTo>
                  <a:lnTo>
                    <a:pt x="130" y="28"/>
                  </a:lnTo>
                  <a:lnTo>
                    <a:pt x="133" y="25"/>
                  </a:lnTo>
                  <a:lnTo>
                    <a:pt x="135" y="2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102"/>
            <p:cNvSpPr>
              <a:spLocks/>
            </p:cNvSpPr>
            <p:nvPr/>
          </p:nvSpPr>
          <p:spPr bwMode="auto">
            <a:xfrm>
              <a:off x="2078037" y="1503363"/>
              <a:ext cx="109538" cy="107950"/>
            </a:xfrm>
            <a:custGeom>
              <a:avLst/>
              <a:gdLst>
                <a:gd name="T0" fmla="*/ 33 w 69"/>
                <a:gd name="T1" fmla="*/ 0 h 68"/>
                <a:gd name="T2" fmla="*/ 38 w 69"/>
                <a:gd name="T3" fmla="*/ 0 h 68"/>
                <a:gd name="T4" fmla="*/ 43 w 69"/>
                <a:gd name="T5" fmla="*/ 0 h 68"/>
                <a:gd name="T6" fmla="*/ 48 w 69"/>
                <a:gd name="T7" fmla="*/ 2 h 68"/>
                <a:gd name="T8" fmla="*/ 52 w 69"/>
                <a:gd name="T9" fmla="*/ 4 h 68"/>
                <a:gd name="T10" fmla="*/ 56 w 69"/>
                <a:gd name="T11" fmla="*/ 7 h 68"/>
                <a:gd name="T12" fmla="*/ 60 w 69"/>
                <a:gd name="T13" fmla="*/ 10 h 68"/>
                <a:gd name="T14" fmla="*/ 63 w 69"/>
                <a:gd name="T15" fmla="*/ 14 h 68"/>
                <a:gd name="T16" fmla="*/ 66 w 69"/>
                <a:gd name="T17" fmla="*/ 18 h 68"/>
                <a:gd name="T18" fmla="*/ 67 w 69"/>
                <a:gd name="T19" fmla="*/ 23 h 68"/>
                <a:gd name="T20" fmla="*/ 69 w 69"/>
                <a:gd name="T21" fmla="*/ 28 h 68"/>
                <a:gd name="T22" fmla="*/ 69 w 69"/>
                <a:gd name="T23" fmla="*/ 33 h 68"/>
                <a:gd name="T24" fmla="*/ 69 w 69"/>
                <a:gd name="T25" fmla="*/ 38 h 68"/>
                <a:gd name="T26" fmla="*/ 68 w 69"/>
                <a:gd name="T27" fmla="*/ 43 h 68"/>
                <a:gd name="T28" fmla="*/ 66 w 69"/>
                <a:gd name="T29" fmla="*/ 47 h 68"/>
                <a:gd name="T30" fmla="*/ 64 w 69"/>
                <a:gd name="T31" fmla="*/ 52 h 68"/>
                <a:gd name="T32" fmla="*/ 61 w 69"/>
                <a:gd name="T33" fmla="*/ 56 h 68"/>
                <a:gd name="T34" fmla="*/ 57 w 69"/>
                <a:gd name="T35" fmla="*/ 59 h 68"/>
                <a:gd name="T36" fmla="*/ 53 w 69"/>
                <a:gd name="T37" fmla="*/ 62 h 68"/>
                <a:gd name="T38" fmla="*/ 49 w 69"/>
                <a:gd name="T39" fmla="*/ 65 h 68"/>
                <a:gd name="T40" fmla="*/ 44 w 69"/>
                <a:gd name="T41" fmla="*/ 67 h 68"/>
                <a:gd name="T42" fmla="*/ 38 w 69"/>
                <a:gd name="T43" fmla="*/ 68 h 68"/>
                <a:gd name="T44" fmla="*/ 33 w 69"/>
                <a:gd name="T45" fmla="*/ 68 h 68"/>
                <a:gd name="T46" fmla="*/ 28 w 69"/>
                <a:gd name="T47" fmla="*/ 68 h 68"/>
                <a:gd name="T48" fmla="*/ 23 w 69"/>
                <a:gd name="T49" fmla="*/ 66 h 68"/>
                <a:gd name="T50" fmla="*/ 19 w 69"/>
                <a:gd name="T51" fmla="*/ 65 h 68"/>
                <a:gd name="T52" fmla="*/ 14 w 69"/>
                <a:gd name="T53" fmla="*/ 62 h 68"/>
                <a:gd name="T54" fmla="*/ 11 w 69"/>
                <a:gd name="T55" fmla="*/ 59 h 68"/>
                <a:gd name="T56" fmla="*/ 7 w 69"/>
                <a:gd name="T57" fmla="*/ 55 h 68"/>
                <a:gd name="T58" fmla="*/ 4 w 69"/>
                <a:gd name="T59" fmla="*/ 51 h 68"/>
                <a:gd name="T60" fmla="*/ 2 w 69"/>
                <a:gd name="T61" fmla="*/ 47 h 68"/>
                <a:gd name="T62" fmla="*/ 1 w 69"/>
                <a:gd name="T63" fmla="*/ 42 h 68"/>
                <a:gd name="T64" fmla="*/ 0 w 69"/>
                <a:gd name="T65" fmla="*/ 37 h 68"/>
                <a:gd name="T66" fmla="*/ 0 w 69"/>
                <a:gd name="T67" fmla="*/ 32 h 68"/>
                <a:gd name="T68" fmla="*/ 1 w 69"/>
                <a:gd name="T69" fmla="*/ 27 h 68"/>
                <a:gd name="T70" fmla="*/ 3 w 69"/>
                <a:gd name="T71" fmla="*/ 22 h 68"/>
                <a:gd name="T72" fmla="*/ 5 w 69"/>
                <a:gd name="T73" fmla="*/ 17 h 68"/>
                <a:gd name="T74" fmla="*/ 8 w 69"/>
                <a:gd name="T75" fmla="*/ 13 h 68"/>
                <a:gd name="T76" fmla="*/ 11 w 69"/>
                <a:gd name="T77" fmla="*/ 10 h 68"/>
                <a:gd name="T78" fmla="*/ 15 w 69"/>
                <a:gd name="T79" fmla="*/ 6 h 68"/>
                <a:gd name="T80" fmla="*/ 19 w 69"/>
                <a:gd name="T81" fmla="*/ 4 h 68"/>
                <a:gd name="T82" fmla="*/ 24 w 69"/>
                <a:gd name="T83" fmla="*/ 2 h 68"/>
                <a:gd name="T84" fmla="*/ 29 w 69"/>
                <a:gd name="T85" fmla="*/ 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69" h="68">
                  <a:moveTo>
                    <a:pt x="29" y="0"/>
                  </a:moveTo>
                  <a:lnTo>
                    <a:pt x="31" y="0"/>
                  </a:lnTo>
                  <a:lnTo>
                    <a:pt x="33" y="0"/>
                  </a:lnTo>
                  <a:lnTo>
                    <a:pt x="34" y="0"/>
                  </a:lnTo>
                  <a:lnTo>
                    <a:pt x="36" y="0"/>
                  </a:lnTo>
                  <a:lnTo>
                    <a:pt x="38" y="0"/>
                  </a:lnTo>
                  <a:lnTo>
                    <a:pt x="39" y="0"/>
                  </a:lnTo>
                  <a:lnTo>
                    <a:pt x="41" y="0"/>
                  </a:lnTo>
                  <a:lnTo>
                    <a:pt x="43" y="0"/>
                  </a:lnTo>
                  <a:lnTo>
                    <a:pt x="44" y="1"/>
                  </a:lnTo>
                  <a:lnTo>
                    <a:pt x="46" y="1"/>
                  </a:lnTo>
                  <a:lnTo>
                    <a:pt x="48" y="2"/>
                  </a:lnTo>
                  <a:lnTo>
                    <a:pt x="49" y="3"/>
                  </a:lnTo>
                  <a:lnTo>
                    <a:pt x="51" y="3"/>
                  </a:lnTo>
                  <a:lnTo>
                    <a:pt x="52" y="4"/>
                  </a:lnTo>
                  <a:lnTo>
                    <a:pt x="53" y="5"/>
                  </a:lnTo>
                  <a:lnTo>
                    <a:pt x="55" y="6"/>
                  </a:lnTo>
                  <a:lnTo>
                    <a:pt x="56" y="7"/>
                  </a:lnTo>
                  <a:lnTo>
                    <a:pt x="57" y="8"/>
                  </a:lnTo>
                  <a:lnTo>
                    <a:pt x="59" y="9"/>
                  </a:lnTo>
                  <a:lnTo>
                    <a:pt x="60" y="10"/>
                  </a:lnTo>
                  <a:lnTo>
                    <a:pt x="61" y="11"/>
                  </a:lnTo>
                  <a:lnTo>
                    <a:pt x="62" y="12"/>
                  </a:lnTo>
                  <a:lnTo>
                    <a:pt x="63" y="14"/>
                  </a:lnTo>
                  <a:lnTo>
                    <a:pt x="64" y="15"/>
                  </a:lnTo>
                  <a:lnTo>
                    <a:pt x="65" y="16"/>
                  </a:lnTo>
                  <a:lnTo>
                    <a:pt x="66" y="18"/>
                  </a:lnTo>
                  <a:lnTo>
                    <a:pt x="66" y="19"/>
                  </a:lnTo>
                  <a:lnTo>
                    <a:pt x="67" y="21"/>
                  </a:lnTo>
                  <a:lnTo>
                    <a:pt x="67" y="23"/>
                  </a:lnTo>
                  <a:lnTo>
                    <a:pt x="68" y="24"/>
                  </a:lnTo>
                  <a:lnTo>
                    <a:pt x="68" y="26"/>
                  </a:lnTo>
                  <a:lnTo>
                    <a:pt x="69" y="28"/>
                  </a:lnTo>
                  <a:lnTo>
                    <a:pt x="69" y="29"/>
                  </a:lnTo>
                  <a:lnTo>
                    <a:pt x="69" y="31"/>
                  </a:lnTo>
                  <a:lnTo>
                    <a:pt x="69" y="33"/>
                  </a:lnTo>
                  <a:lnTo>
                    <a:pt x="69" y="35"/>
                  </a:lnTo>
                  <a:lnTo>
                    <a:pt x="69" y="36"/>
                  </a:lnTo>
                  <a:lnTo>
                    <a:pt x="69" y="38"/>
                  </a:lnTo>
                  <a:lnTo>
                    <a:pt x="69" y="40"/>
                  </a:lnTo>
                  <a:lnTo>
                    <a:pt x="68" y="41"/>
                  </a:lnTo>
                  <a:lnTo>
                    <a:pt x="68" y="43"/>
                  </a:lnTo>
                  <a:lnTo>
                    <a:pt x="67" y="44"/>
                  </a:lnTo>
                  <a:lnTo>
                    <a:pt x="67" y="46"/>
                  </a:lnTo>
                  <a:lnTo>
                    <a:pt x="66" y="47"/>
                  </a:lnTo>
                  <a:lnTo>
                    <a:pt x="65" y="49"/>
                  </a:lnTo>
                  <a:lnTo>
                    <a:pt x="64" y="50"/>
                  </a:lnTo>
                  <a:lnTo>
                    <a:pt x="64" y="52"/>
                  </a:lnTo>
                  <a:lnTo>
                    <a:pt x="63" y="53"/>
                  </a:lnTo>
                  <a:lnTo>
                    <a:pt x="62" y="55"/>
                  </a:lnTo>
                  <a:lnTo>
                    <a:pt x="61" y="56"/>
                  </a:lnTo>
                  <a:lnTo>
                    <a:pt x="60" y="57"/>
                  </a:lnTo>
                  <a:lnTo>
                    <a:pt x="58" y="58"/>
                  </a:lnTo>
                  <a:lnTo>
                    <a:pt x="57" y="59"/>
                  </a:lnTo>
                  <a:lnTo>
                    <a:pt x="56" y="60"/>
                  </a:lnTo>
                  <a:lnTo>
                    <a:pt x="54" y="61"/>
                  </a:lnTo>
                  <a:lnTo>
                    <a:pt x="53" y="62"/>
                  </a:lnTo>
                  <a:lnTo>
                    <a:pt x="52" y="63"/>
                  </a:lnTo>
                  <a:lnTo>
                    <a:pt x="50" y="64"/>
                  </a:lnTo>
                  <a:lnTo>
                    <a:pt x="49" y="65"/>
                  </a:lnTo>
                  <a:lnTo>
                    <a:pt x="47" y="66"/>
                  </a:lnTo>
                  <a:lnTo>
                    <a:pt x="45" y="66"/>
                  </a:lnTo>
                  <a:lnTo>
                    <a:pt x="44" y="67"/>
                  </a:lnTo>
                  <a:lnTo>
                    <a:pt x="42" y="67"/>
                  </a:lnTo>
                  <a:lnTo>
                    <a:pt x="40" y="67"/>
                  </a:lnTo>
                  <a:lnTo>
                    <a:pt x="38" y="68"/>
                  </a:lnTo>
                  <a:lnTo>
                    <a:pt x="37" y="68"/>
                  </a:lnTo>
                  <a:lnTo>
                    <a:pt x="35" y="68"/>
                  </a:lnTo>
                  <a:lnTo>
                    <a:pt x="33" y="68"/>
                  </a:lnTo>
                  <a:lnTo>
                    <a:pt x="31" y="68"/>
                  </a:lnTo>
                  <a:lnTo>
                    <a:pt x="30" y="68"/>
                  </a:lnTo>
                  <a:lnTo>
                    <a:pt x="28" y="68"/>
                  </a:lnTo>
                  <a:lnTo>
                    <a:pt x="26" y="67"/>
                  </a:lnTo>
                  <a:lnTo>
                    <a:pt x="25" y="67"/>
                  </a:lnTo>
                  <a:lnTo>
                    <a:pt x="23" y="66"/>
                  </a:lnTo>
                  <a:lnTo>
                    <a:pt x="22" y="66"/>
                  </a:lnTo>
                  <a:lnTo>
                    <a:pt x="20" y="65"/>
                  </a:lnTo>
                  <a:lnTo>
                    <a:pt x="19" y="65"/>
                  </a:lnTo>
                  <a:lnTo>
                    <a:pt x="17" y="64"/>
                  </a:lnTo>
                  <a:lnTo>
                    <a:pt x="16" y="63"/>
                  </a:lnTo>
                  <a:lnTo>
                    <a:pt x="14" y="62"/>
                  </a:lnTo>
                  <a:lnTo>
                    <a:pt x="13" y="61"/>
                  </a:lnTo>
                  <a:lnTo>
                    <a:pt x="12" y="60"/>
                  </a:lnTo>
                  <a:lnTo>
                    <a:pt x="11" y="59"/>
                  </a:lnTo>
                  <a:lnTo>
                    <a:pt x="9" y="58"/>
                  </a:lnTo>
                  <a:lnTo>
                    <a:pt x="8" y="57"/>
                  </a:lnTo>
                  <a:lnTo>
                    <a:pt x="7" y="55"/>
                  </a:lnTo>
                  <a:lnTo>
                    <a:pt x="6" y="54"/>
                  </a:lnTo>
                  <a:lnTo>
                    <a:pt x="5" y="53"/>
                  </a:lnTo>
                  <a:lnTo>
                    <a:pt x="4" y="51"/>
                  </a:lnTo>
                  <a:lnTo>
                    <a:pt x="4" y="50"/>
                  </a:lnTo>
                  <a:lnTo>
                    <a:pt x="3" y="48"/>
                  </a:lnTo>
                  <a:lnTo>
                    <a:pt x="2" y="47"/>
                  </a:lnTo>
                  <a:lnTo>
                    <a:pt x="2" y="45"/>
                  </a:lnTo>
                  <a:lnTo>
                    <a:pt x="1" y="44"/>
                  </a:lnTo>
                  <a:lnTo>
                    <a:pt x="1" y="42"/>
                  </a:lnTo>
                  <a:lnTo>
                    <a:pt x="0" y="40"/>
                  </a:lnTo>
                  <a:lnTo>
                    <a:pt x="0" y="38"/>
                  </a:lnTo>
                  <a:lnTo>
                    <a:pt x="0" y="37"/>
                  </a:lnTo>
                  <a:lnTo>
                    <a:pt x="0" y="35"/>
                  </a:lnTo>
                  <a:lnTo>
                    <a:pt x="0" y="33"/>
                  </a:lnTo>
                  <a:lnTo>
                    <a:pt x="0" y="32"/>
                  </a:lnTo>
                  <a:lnTo>
                    <a:pt x="0" y="30"/>
                  </a:lnTo>
                  <a:lnTo>
                    <a:pt x="1" y="28"/>
                  </a:lnTo>
                  <a:lnTo>
                    <a:pt x="1" y="27"/>
                  </a:lnTo>
                  <a:lnTo>
                    <a:pt x="1" y="25"/>
                  </a:lnTo>
                  <a:lnTo>
                    <a:pt x="2" y="23"/>
                  </a:lnTo>
                  <a:lnTo>
                    <a:pt x="3" y="22"/>
                  </a:lnTo>
                  <a:lnTo>
                    <a:pt x="3" y="20"/>
                  </a:lnTo>
                  <a:lnTo>
                    <a:pt x="4" y="19"/>
                  </a:lnTo>
                  <a:lnTo>
                    <a:pt x="5" y="17"/>
                  </a:lnTo>
                  <a:lnTo>
                    <a:pt x="6" y="16"/>
                  </a:lnTo>
                  <a:lnTo>
                    <a:pt x="7" y="15"/>
                  </a:lnTo>
                  <a:lnTo>
                    <a:pt x="8" y="13"/>
                  </a:lnTo>
                  <a:lnTo>
                    <a:pt x="9" y="12"/>
                  </a:lnTo>
                  <a:lnTo>
                    <a:pt x="10" y="11"/>
                  </a:lnTo>
                  <a:lnTo>
                    <a:pt x="11" y="10"/>
                  </a:lnTo>
                  <a:lnTo>
                    <a:pt x="12" y="8"/>
                  </a:lnTo>
                  <a:lnTo>
                    <a:pt x="13" y="7"/>
                  </a:lnTo>
                  <a:lnTo>
                    <a:pt x="15" y="6"/>
                  </a:lnTo>
                  <a:lnTo>
                    <a:pt x="16" y="5"/>
                  </a:lnTo>
                  <a:lnTo>
                    <a:pt x="18" y="5"/>
                  </a:lnTo>
                  <a:lnTo>
                    <a:pt x="19" y="4"/>
                  </a:lnTo>
                  <a:lnTo>
                    <a:pt x="21" y="3"/>
                  </a:lnTo>
                  <a:lnTo>
                    <a:pt x="22" y="2"/>
                  </a:lnTo>
                  <a:lnTo>
                    <a:pt x="24" y="2"/>
                  </a:lnTo>
                  <a:lnTo>
                    <a:pt x="26" y="1"/>
                  </a:lnTo>
                  <a:lnTo>
                    <a:pt x="27" y="1"/>
                  </a:lnTo>
                  <a:lnTo>
                    <a:pt x="29" y="0"/>
                  </a:lnTo>
                  <a:close/>
                </a:path>
              </a:pathLst>
            </a:custGeom>
            <a:solidFill>
              <a:srgbClr val="616F8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03"/>
            <p:cNvSpPr>
              <a:spLocks noEditPoints="1"/>
            </p:cNvSpPr>
            <p:nvPr/>
          </p:nvSpPr>
          <p:spPr bwMode="auto">
            <a:xfrm>
              <a:off x="2076450" y="1500188"/>
              <a:ext cx="112713" cy="112713"/>
            </a:xfrm>
            <a:custGeom>
              <a:avLst/>
              <a:gdLst>
                <a:gd name="T0" fmla="*/ 36 w 71"/>
                <a:gd name="T1" fmla="*/ 0 h 71"/>
                <a:gd name="T2" fmla="*/ 46 w 71"/>
                <a:gd name="T3" fmla="*/ 2 h 71"/>
                <a:gd name="T4" fmla="*/ 55 w 71"/>
                <a:gd name="T5" fmla="*/ 6 h 71"/>
                <a:gd name="T6" fmla="*/ 63 w 71"/>
                <a:gd name="T7" fmla="*/ 12 h 71"/>
                <a:gd name="T8" fmla="*/ 68 w 71"/>
                <a:gd name="T9" fmla="*/ 21 h 71"/>
                <a:gd name="T10" fmla="*/ 71 w 71"/>
                <a:gd name="T11" fmla="*/ 29 h 71"/>
                <a:gd name="T12" fmla="*/ 71 w 71"/>
                <a:gd name="T13" fmla="*/ 31 h 71"/>
                <a:gd name="T14" fmla="*/ 71 w 71"/>
                <a:gd name="T15" fmla="*/ 37 h 71"/>
                <a:gd name="T16" fmla="*/ 70 w 71"/>
                <a:gd name="T17" fmla="*/ 43 h 71"/>
                <a:gd name="T18" fmla="*/ 68 w 71"/>
                <a:gd name="T19" fmla="*/ 50 h 71"/>
                <a:gd name="T20" fmla="*/ 65 w 71"/>
                <a:gd name="T21" fmla="*/ 56 h 71"/>
                <a:gd name="T22" fmla="*/ 60 w 71"/>
                <a:gd name="T23" fmla="*/ 62 h 71"/>
                <a:gd name="T24" fmla="*/ 53 w 71"/>
                <a:gd name="T25" fmla="*/ 66 h 71"/>
                <a:gd name="T26" fmla="*/ 46 w 71"/>
                <a:gd name="T27" fmla="*/ 69 h 71"/>
                <a:gd name="T28" fmla="*/ 41 w 71"/>
                <a:gd name="T29" fmla="*/ 71 h 71"/>
                <a:gd name="T30" fmla="*/ 32 w 71"/>
                <a:gd name="T31" fmla="*/ 71 h 71"/>
                <a:gd name="T32" fmla="*/ 22 w 71"/>
                <a:gd name="T33" fmla="*/ 69 h 71"/>
                <a:gd name="T34" fmla="*/ 13 w 71"/>
                <a:gd name="T35" fmla="*/ 64 h 71"/>
                <a:gd name="T36" fmla="*/ 6 w 71"/>
                <a:gd name="T37" fmla="*/ 57 h 71"/>
                <a:gd name="T38" fmla="*/ 2 w 71"/>
                <a:gd name="T39" fmla="*/ 48 h 71"/>
                <a:gd name="T40" fmla="*/ 0 w 71"/>
                <a:gd name="T41" fmla="*/ 42 h 71"/>
                <a:gd name="T42" fmla="*/ 0 w 71"/>
                <a:gd name="T43" fmla="*/ 38 h 71"/>
                <a:gd name="T44" fmla="*/ 0 w 71"/>
                <a:gd name="T45" fmla="*/ 32 h 71"/>
                <a:gd name="T46" fmla="*/ 1 w 71"/>
                <a:gd name="T47" fmla="*/ 27 h 71"/>
                <a:gd name="T48" fmla="*/ 4 w 71"/>
                <a:gd name="T49" fmla="*/ 20 h 71"/>
                <a:gd name="T50" fmla="*/ 8 w 71"/>
                <a:gd name="T51" fmla="*/ 14 h 71"/>
                <a:gd name="T52" fmla="*/ 14 w 71"/>
                <a:gd name="T53" fmla="*/ 8 h 71"/>
                <a:gd name="T54" fmla="*/ 20 w 71"/>
                <a:gd name="T55" fmla="*/ 4 h 71"/>
                <a:gd name="T56" fmla="*/ 27 w 71"/>
                <a:gd name="T57" fmla="*/ 2 h 71"/>
                <a:gd name="T58" fmla="*/ 31 w 71"/>
                <a:gd name="T59" fmla="*/ 3 h 71"/>
                <a:gd name="T60" fmla="*/ 25 w 71"/>
                <a:gd name="T61" fmla="*/ 5 h 71"/>
                <a:gd name="T62" fmla="*/ 19 w 71"/>
                <a:gd name="T63" fmla="*/ 8 h 71"/>
                <a:gd name="T64" fmla="*/ 13 w 71"/>
                <a:gd name="T65" fmla="*/ 12 h 71"/>
                <a:gd name="T66" fmla="*/ 9 w 71"/>
                <a:gd name="T67" fmla="*/ 17 h 71"/>
                <a:gd name="T68" fmla="*/ 5 w 71"/>
                <a:gd name="T69" fmla="*/ 23 h 71"/>
                <a:gd name="T70" fmla="*/ 3 w 71"/>
                <a:gd name="T71" fmla="*/ 29 h 71"/>
                <a:gd name="T72" fmla="*/ 2 w 71"/>
                <a:gd name="T73" fmla="*/ 35 h 71"/>
                <a:gd name="T74" fmla="*/ 2 w 71"/>
                <a:gd name="T75" fmla="*/ 40 h 71"/>
                <a:gd name="T76" fmla="*/ 3 w 71"/>
                <a:gd name="T77" fmla="*/ 43 h 71"/>
                <a:gd name="T78" fmla="*/ 5 w 71"/>
                <a:gd name="T79" fmla="*/ 50 h 71"/>
                <a:gd name="T80" fmla="*/ 10 w 71"/>
                <a:gd name="T81" fmla="*/ 58 h 71"/>
                <a:gd name="T82" fmla="*/ 17 w 71"/>
                <a:gd name="T83" fmla="*/ 64 h 71"/>
                <a:gd name="T84" fmla="*/ 26 w 71"/>
                <a:gd name="T85" fmla="*/ 68 h 71"/>
                <a:gd name="T86" fmla="*/ 35 w 71"/>
                <a:gd name="T87" fmla="*/ 69 h 71"/>
                <a:gd name="T88" fmla="*/ 41 w 71"/>
                <a:gd name="T89" fmla="*/ 68 h 71"/>
                <a:gd name="T90" fmla="*/ 48 w 71"/>
                <a:gd name="T91" fmla="*/ 66 h 71"/>
                <a:gd name="T92" fmla="*/ 54 w 71"/>
                <a:gd name="T93" fmla="*/ 63 h 71"/>
                <a:gd name="T94" fmla="*/ 60 w 71"/>
                <a:gd name="T95" fmla="*/ 58 h 71"/>
                <a:gd name="T96" fmla="*/ 64 w 71"/>
                <a:gd name="T97" fmla="*/ 53 h 71"/>
                <a:gd name="T98" fmla="*/ 67 w 71"/>
                <a:gd name="T99" fmla="*/ 47 h 71"/>
                <a:gd name="T100" fmla="*/ 68 w 71"/>
                <a:gd name="T101" fmla="*/ 41 h 71"/>
                <a:gd name="T102" fmla="*/ 69 w 71"/>
                <a:gd name="T103" fmla="*/ 35 h 71"/>
                <a:gd name="T104" fmla="*/ 68 w 71"/>
                <a:gd name="T105" fmla="*/ 30 h 71"/>
                <a:gd name="T106" fmla="*/ 68 w 71"/>
                <a:gd name="T107" fmla="*/ 26 h 71"/>
                <a:gd name="T108" fmla="*/ 64 w 71"/>
                <a:gd name="T109" fmla="*/ 17 h 71"/>
                <a:gd name="T110" fmla="*/ 58 w 71"/>
                <a:gd name="T111" fmla="*/ 11 h 71"/>
                <a:gd name="T112" fmla="*/ 50 w 71"/>
                <a:gd name="T113" fmla="*/ 6 h 71"/>
                <a:gd name="T114" fmla="*/ 41 w 71"/>
                <a:gd name="T115" fmla="*/ 3 h 71"/>
                <a:gd name="T116" fmla="*/ 31 w 71"/>
                <a:gd name="T117" fmla="*/ 3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71" h="71">
                  <a:moveTo>
                    <a:pt x="30" y="1"/>
                  </a:moveTo>
                  <a:lnTo>
                    <a:pt x="30" y="1"/>
                  </a:lnTo>
                  <a:lnTo>
                    <a:pt x="30" y="1"/>
                  </a:lnTo>
                  <a:lnTo>
                    <a:pt x="32" y="1"/>
                  </a:lnTo>
                  <a:lnTo>
                    <a:pt x="34" y="1"/>
                  </a:lnTo>
                  <a:lnTo>
                    <a:pt x="36" y="0"/>
                  </a:lnTo>
                  <a:lnTo>
                    <a:pt x="38" y="0"/>
                  </a:lnTo>
                  <a:lnTo>
                    <a:pt x="39" y="1"/>
                  </a:lnTo>
                  <a:lnTo>
                    <a:pt x="41" y="1"/>
                  </a:lnTo>
                  <a:lnTo>
                    <a:pt x="43" y="1"/>
                  </a:lnTo>
                  <a:lnTo>
                    <a:pt x="44" y="1"/>
                  </a:lnTo>
                  <a:lnTo>
                    <a:pt x="46" y="2"/>
                  </a:lnTo>
                  <a:lnTo>
                    <a:pt x="48" y="2"/>
                  </a:lnTo>
                  <a:lnTo>
                    <a:pt x="49" y="3"/>
                  </a:lnTo>
                  <a:lnTo>
                    <a:pt x="51" y="3"/>
                  </a:lnTo>
                  <a:lnTo>
                    <a:pt x="52" y="4"/>
                  </a:lnTo>
                  <a:lnTo>
                    <a:pt x="54" y="5"/>
                  </a:lnTo>
                  <a:lnTo>
                    <a:pt x="55" y="6"/>
                  </a:lnTo>
                  <a:lnTo>
                    <a:pt x="56" y="7"/>
                  </a:lnTo>
                  <a:lnTo>
                    <a:pt x="58" y="8"/>
                  </a:lnTo>
                  <a:lnTo>
                    <a:pt x="59" y="9"/>
                  </a:lnTo>
                  <a:lnTo>
                    <a:pt x="60" y="10"/>
                  </a:lnTo>
                  <a:lnTo>
                    <a:pt x="62" y="11"/>
                  </a:lnTo>
                  <a:lnTo>
                    <a:pt x="63" y="12"/>
                  </a:lnTo>
                  <a:lnTo>
                    <a:pt x="64" y="13"/>
                  </a:lnTo>
                  <a:lnTo>
                    <a:pt x="65" y="15"/>
                  </a:lnTo>
                  <a:lnTo>
                    <a:pt x="66" y="16"/>
                  </a:lnTo>
                  <a:lnTo>
                    <a:pt x="67" y="18"/>
                  </a:lnTo>
                  <a:lnTo>
                    <a:pt x="67" y="19"/>
                  </a:lnTo>
                  <a:lnTo>
                    <a:pt x="68" y="21"/>
                  </a:lnTo>
                  <a:lnTo>
                    <a:pt x="69" y="22"/>
                  </a:lnTo>
                  <a:lnTo>
                    <a:pt x="70" y="24"/>
                  </a:lnTo>
                  <a:lnTo>
                    <a:pt x="70" y="25"/>
                  </a:lnTo>
                  <a:lnTo>
                    <a:pt x="70" y="27"/>
                  </a:lnTo>
                  <a:lnTo>
                    <a:pt x="71" y="29"/>
                  </a:lnTo>
                  <a:lnTo>
                    <a:pt x="71" y="29"/>
                  </a:lnTo>
                  <a:lnTo>
                    <a:pt x="71" y="29"/>
                  </a:lnTo>
                  <a:lnTo>
                    <a:pt x="71" y="29"/>
                  </a:lnTo>
                  <a:lnTo>
                    <a:pt x="71" y="29"/>
                  </a:lnTo>
                  <a:lnTo>
                    <a:pt x="71" y="29"/>
                  </a:lnTo>
                  <a:lnTo>
                    <a:pt x="71" y="30"/>
                  </a:lnTo>
                  <a:lnTo>
                    <a:pt x="71" y="31"/>
                  </a:lnTo>
                  <a:lnTo>
                    <a:pt x="71" y="32"/>
                  </a:lnTo>
                  <a:lnTo>
                    <a:pt x="71" y="33"/>
                  </a:lnTo>
                  <a:lnTo>
                    <a:pt x="71" y="34"/>
                  </a:lnTo>
                  <a:lnTo>
                    <a:pt x="71" y="35"/>
                  </a:lnTo>
                  <a:lnTo>
                    <a:pt x="71" y="36"/>
                  </a:lnTo>
                  <a:lnTo>
                    <a:pt x="71" y="37"/>
                  </a:lnTo>
                  <a:lnTo>
                    <a:pt x="71" y="38"/>
                  </a:lnTo>
                  <a:lnTo>
                    <a:pt x="71" y="39"/>
                  </a:lnTo>
                  <a:lnTo>
                    <a:pt x="71" y="40"/>
                  </a:lnTo>
                  <a:lnTo>
                    <a:pt x="71" y="41"/>
                  </a:lnTo>
                  <a:lnTo>
                    <a:pt x="71" y="42"/>
                  </a:lnTo>
                  <a:lnTo>
                    <a:pt x="70" y="43"/>
                  </a:lnTo>
                  <a:lnTo>
                    <a:pt x="70" y="44"/>
                  </a:lnTo>
                  <a:lnTo>
                    <a:pt x="70" y="45"/>
                  </a:lnTo>
                  <a:lnTo>
                    <a:pt x="70" y="46"/>
                  </a:lnTo>
                  <a:lnTo>
                    <a:pt x="69" y="47"/>
                  </a:lnTo>
                  <a:lnTo>
                    <a:pt x="69" y="49"/>
                  </a:lnTo>
                  <a:lnTo>
                    <a:pt x="68" y="50"/>
                  </a:lnTo>
                  <a:lnTo>
                    <a:pt x="68" y="51"/>
                  </a:lnTo>
                  <a:lnTo>
                    <a:pt x="67" y="52"/>
                  </a:lnTo>
                  <a:lnTo>
                    <a:pt x="67" y="53"/>
                  </a:lnTo>
                  <a:lnTo>
                    <a:pt x="66" y="54"/>
                  </a:lnTo>
                  <a:lnTo>
                    <a:pt x="65" y="55"/>
                  </a:lnTo>
                  <a:lnTo>
                    <a:pt x="65" y="56"/>
                  </a:lnTo>
                  <a:lnTo>
                    <a:pt x="64" y="57"/>
                  </a:lnTo>
                  <a:lnTo>
                    <a:pt x="63" y="58"/>
                  </a:lnTo>
                  <a:lnTo>
                    <a:pt x="62" y="59"/>
                  </a:lnTo>
                  <a:lnTo>
                    <a:pt x="61" y="60"/>
                  </a:lnTo>
                  <a:lnTo>
                    <a:pt x="60" y="61"/>
                  </a:lnTo>
                  <a:lnTo>
                    <a:pt x="60" y="62"/>
                  </a:lnTo>
                  <a:lnTo>
                    <a:pt x="59" y="63"/>
                  </a:lnTo>
                  <a:lnTo>
                    <a:pt x="58" y="63"/>
                  </a:lnTo>
                  <a:lnTo>
                    <a:pt x="57" y="64"/>
                  </a:lnTo>
                  <a:lnTo>
                    <a:pt x="56" y="65"/>
                  </a:lnTo>
                  <a:lnTo>
                    <a:pt x="55" y="65"/>
                  </a:lnTo>
                  <a:lnTo>
                    <a:pt x="53" y="66"/>
                  </a:lnTo>
                  <a:lnTo>
                    <a:pt x="52" y="67"/>
                  </a:lnTo>
                  <a:lnTo>
                    <a:pt x="51" y="67"/>
                  </a:lnTo>
                  <a:lnTo>
                    <a:pt x="50" y="68"/>
                  </a:lnTo>
                  <a:lnTo>
                    <a:pt x="49" y="68"/>
                  </a:lnTo>
                  <a:lnTo>
                    <a:pt x="48" y="69"/>
                  </a:lnTo>
                  <a:lnTo>
                    <a:pt x="46" y="69"/>
                  </a:lnTo>
                  <a:lnTo>
                    <a:pt x="45" y="70"/>
                  </a:lnTo>
                  <a:lnTo>
                    <a:pt x="44" y="70"/>
                  </a:lnTo>
                  <a:lnTo>
                    <a:pt x="43" y="70"/>
                  </a:lnTo>
                  <a:lnTo>
                    <a:pt x="41" y="71"/>
                  </a:lnTo>
                  <a:lnTo>
                    <a:pt x="41" y="71"/>
                  </a:lnTo>
                  <a:lnTo>
                    <a:pt x="41" y="71"/>
                  </a:lnTo>
                  <a:lnTo>
                    <a:pt x="41" y="71"/>
                  </a:lnTo>
                  <a:lnTo>
                    <a:pt x="39" y="71"/>
                  </a:lnTo>
                  <a:lnTo>
                    <a:pt x="37" y="71"/>
                  </a:lnTo>
                  <a:lnTo>
                    <a:pt x="35" y="71"/>
                  </a:lnTo>
                  <a:lnTo>
                    <a:pt x="34" y="71"/>
                  </a:lnTo>
                  <a:lnTo>
                    <a:pt x="32" y="71"/>
                  </a:lnTo>
                  <a:lnTo>
                    <a:pt x="30" y="71"/>
                  </a:lnTo>
                  <a:lnTo>
                    <a:pt x="29" y="71"/>
                  </a:lnTo>
                  <a:lnTo>
                    <a:pt x="27" y="70"/>
                  </a:lnTo>
                  <a:lnTo>
                    <a:pt x="25" y="70"/>
                  </a:lnTo>
                  <a:lnTo>
                    <a:pt x="24" y="69"/>
                  </a:lnTo>
                  <a:lnTo>
                    <a:pt x="22" y="69"/>
                  </a:lnTo>
                  <a:lnTo>
                    <a:pt x="20" y="68"/>
                  </a:lnTo>
                  <a:lnTo>
                    <a:pt x="19" y="68"/>
                  </a:lnTo>
                  <a:lnTo>
                    <a:pt x="17" y="67"/>
                  </a:lnTo>
                  <a:lnTo>
                    <a:pt x="16" y="66"/>
                  </a:lnTo>
                  <a:lnTo>
                    <a:pt x="15" y="65"/>
                  </a:lnTo>
                  <a:lnTo>
                    <a:pt x="13" y="64"/>
                  </a:lnTo>
                  <a:lnTo>
                    <a:pt x="12" y="63"/>
                  </a:lnTo>
                  <a:lnTo>
                    <a:pt x="11" y="62"/>
                  </a:lnTo>
                  <a:lnTo>
                    <a:pt x="10" y="61"/>
                  </a:lnTo>
                  <a:lnTo>
                    <a:pt x="8" y="60"/>
                  </a:lnTo>
                  <a:lnTo>
                    <a:pt x="7" y="58"/>
                  </a:lnTo>
                  <a:lnTo>
                    <a:pt x="6" y="57"/>
                  </a:lnTo>
                  <a:lnTo>
                    <a:pt x="5" y="56"/>
                  </a:lnTo>
                  <a:lnTo>
                    <a:pt x="5" y="54"/>
                  </a:lnTo>
                  <a:lnTo>
                    <a:pt x="4" y="53"/>
                  </a:lnTo>
                  <a:lnTo>
                    <a:pt x="3" y="51"/>
                  </a:lnTo>
                  <a:lnTo>
                    <a:pt x="2" y="50"/>
                  </a:lnTo>
                  <a:lnTo>
                    <a:pt x="2" y="48"/>
                  </a:lnTo>
                  <a:lnTo>
                    <a:pt x="1" y="46"/>
                  </a:lnTo>
                  <a:lnTo>
                    <a:pt x="1" y="45"/>
                  </a:lnTo>
                  <a:lnTo>
                    <a:pt x="0" y="43"/>
                  </a:lnTo>
                  <a:lnTo>
                    <a:pt x="0" y="43"/>
                  </a:lnTo>
                  <a:lnTo>
                    <a:pt x="0" y="42"/>
                  </a:lnTo>
                  <a:lnTo>
                    <a:pt x="0" y="42"/>
                  </a:lnTo>
                  <a:lnTo>
                    <a:pt x="0" y="42"/>
                  </a:lnTo>
                  <a:lnTo>
                    <a:pt x="0" y="42"/>
                  </a:lnTo>
                  <a:lnTo>
                    <a:pt x="0" y="41"/>
                  </a:lnTo>
                  <a:lnTo>
                    <a:pt x="0" y="40"/>
                  </a:lnTo>
                  <a:lnTo>
                    <a:pt x="0" y="39"/>
                  </a:lnTo>
                  <a:lnTo>
                    <a:pt x="0" y="38"/>
                  </a:lnTo>
                  <a:lnTo>
                    <a:pt x="0" y="37"/>
                  </a:lnTo>
                  <a:lnTo>
                    <a:pt x="0" y="36"/>
                  </a:lnTo>
                  <a:lnTo>
                    <a:pt x="0" y="35"/>
                  </a:lnTo>
                  <a:lnTo>
                    <a:pt x="0" y="34"/>
                  </a:lnTo>
                  <a:lnTo>
                    <a:pt x="0" y="33"/>
                  </a:lnTo>
                  <a:lnTo>
                    <a:pt x="0" y="32"/>
                  </a:lnTo>
                  <a:lnTo>
                    <a:pt x="0" y="31"/>
                  </a:lnTo>
                  <a:lnTo>
                    <a:pt x="0" y="30"/>
                  </a:lnTo>
                  <a:lnTo>
                    <a:pt x="0" y="30"/>
                  </a:lnTo>
                  <a:lnTo>
                    <a:pt x="1" y="29"/>
                  </a:lnTo>
                  <a:lnTo>
                    <a:pt x="1" y="28"/>
                  </a:lnTo>
                  <a:lnTo>
                    <a:pt x="1" y="27"/>
                  </a:lnTo>
                  <a:lnTo>
                    <a:pt x="2" y="26"/>
                  </a:lnTo>
                  <a:lnTo>
                    <a:pt x="2" y="24"/>
                  </a:lnTo>
                  <a:lnTo>
                    <a:pt x="2" y="23"/>
                  </a:lnTo>
                  <a:lnTo>
                    <a:pt x="3" y="22"/>
                  </a:lnTo>
                  <a:lnTo>
                    <a:pt x="3" y="21"/>
                  </a:lnTo>
                  <a:lnTo>
                    <a:pt x="4" y="20"/>
                  </a:lnTo>
                  <a:lnTo>
                    <a:pt x="5" y="19"/>
                  </a:lnTo>
                  <a:lnTo>
                    <a:pt x="5" y="18"/>
                  </a:lnTo>
                  <a:lnTo>
                    <a:pt x="6" y="17"/>
                  </a:lnTo>
                  <a:lnTo>
                    <a:pt x="7" y="16"/>
                  </a:lnTo>
                  <a:lnTo>
                    <a:pt x="7" y="15"/>
                  </a:lnTo>
                  <a:lnTo>
                    <a:pt x="8" y="14"/>
                  </a:lnTo>
                  <a:lnTo>
                    <a:pt x="9" y="13"/>
                  </a:lnTo>
                  <a:lnTo>
                    <a:pt x="10" y="12"/>
                  </a:lnTo>
                  <a:lnTo>
                    <a:pt x="11" y="11"/>
                  </a:lnTo>
                  <a:lnTo>
                    <a:pt x="12" y="10"/>
                  </a:lnTo>
                  <a:lnTo>
                    <a:pt x="13" y="9"/>
                  </a:lnTo>
                  <a:lnTo>
                    <a:pt x="14" y="8"/>
                  </a:lnTo>
                  <a:lnTo>
                    <a:pt x="15" y="8"/>
                  </a:lnTo>
                  <a:lnTo>
                    <a:pt x="16" y="7"/>
                  </a:lnTo>
                  <a:lnTo>
                    <a:pt x="17" y="6"/>
                  </a:lnTo>
                  <a:lnTo>
                    <a:pt x="18" y="6"/>
                  </a:lnTo>
                  <a:lnTo>
                    <a:pt x="19" y="5"/>
                  </a:lnTo>
                  <a:lnTo>
                    <a:pt x="20" y="4"/>
                  </a:lnTo>
                  <a:lnTo>
                    <a:pt x="21" y="4"/>
                  </a:lnTo>
                  <a:lnTo>
                    <a:pt x="22" y="3"/>
                  </a:lnTo>
                  <a:lnTo>
                    <a:pt x="23" y="3"/>
                  </a:lnTo>
                  <a:lnTo>
                    <a:pt x="25" y="2"/>
                  </a:lnTo>
                  <a:lnTo>
                    <a:pt x="26" y="2"/>
                  </a:lnTo>
                  <a:lnTo>
                    <a:pt x="27" y="2"/>
                  </a:lnTo>
                  <a:lnTo>
                    <a:pt x="28" y="1"/>
                  </a:lnTo>
                  <a:lnTo>
                    <a:pt x="30" y="1"/>
                  </a:lnTo>
                  <a:lnTo>
                    <a:pt x="30" y="1"/>
                  </a:lnTo>
                  <a:lnTo>
                    <a:pt x="30" y="1"/>
                  </a:lnTo>
                  <a:close/>
                  <a:moveTo>
                    <a:pt x="31" y="3"/>
                  </a:moveTo>
                  <a:lnTo>
                    <a:pt x="31" y="3"/>
                  </a:lnTo>
                  <a:lnTo>
                    <a:pt x="30" y="4"/>
                  </a:lnTo>
                  <a:lnTo>
                    <a:pt x="30" y="4"/>
                  </a:lnTo>
                  <a:lnTo>
                    <a:pt x="29" y="4"/>
                  </a:lnTo>
                  <a:lnTo>
                    <a:pt x="28" y="4"/>
                  </a:lnTo>
                  <a:lnTo>
                    <a:pt x="27" y="4"/>
                  </a:lnTo>
                  <a:lnTo>
                    <a:pt x="25" y="5"/>
                  </a:lnTo>
                  <a:lnTo>
                    <a:pt x="24" y="5"/>
                  </a:lnTo>
                  <a:lnTo>
                    <a:pt x="23" y="6"/>
                  </a:lnTo>
                  <a:lnTo>
                    <a:pt x="22" y="6"/>
                  </a:lnTo>
                  <a:lnTo>
                    <a:pt x="21" y="7"/>
                  </a:lnTo>
                  <a:lnTo>
                    <a:pt x="20" y="7"/>
                  </a:lnTo>
                  <a:lnTo>
                    <a:pt x="19" y="8"/>
                  </a:lnTo>
                  <a:lnTo>
                    <a:pt x="18" y="8"/>
                  </a:lnTo>
                  <a:lnTo>
                    <a:pt x="17" y="9"/>
                  </a:lnTo>
                  <a:lnTo>
                    <a:pt x="16" y="10"/>
                  </a:lnTo>
                  <a:lnTo>
                    <a:pt x="15" y="10"/>
                  </a:lnTo>
                  <a:lnTo>
                    <a:pt x="14" y="11"/>
                  </a:lnTo>
                  <a:lnTo>
                    <a:pt x="13" y="12"/>
                  </a:lnTo>
                  <a:lnTo>
                    <a:pt x="12" y="13"/>
                  </a:lnTo>
                  <a:lnTo>
                    <a:pt x="12" y="14"/>
                  </a:lnTo>
                  <a:lnTo>
                    <a:pt x="11" y="14"/>
                  </a:lnTo>
                  <a:lnTo>
                    <a:pt x="10" y="15"/>
                  </a:lnTo>
                  <a:lnTo>
                    <a:pt x="9" y="16"/>
                  </a:lnTo>
                  <a:lnTo>
                    <a:pt x="9" y="17"/>
                  </a:lnTo>
                  <a:lnTo>
                    <a:pt x="8" y="18"/>
                  </a:lnTo>
                  <a:lnTo>
                    <a:pt x="7" y="19"/>
                  </a:lnTo>
                  <a:lnTo>
                    <a:pt x="7" y="20"/>
                  </a:lnTo>
                  <a:lnTo>
                    <a:pt x="6" y="21"/>
                  </a:lnTo>
                  <a:lnTo>
                    <a:pt x="6" y="22"/>
                  </a:lnTo>
                  <a:lnTo>
                    <a:pt x="5" y="23"/>
                  </a:lnTo>
                  <a:lnTo>
                    <a:pt x="5" y="24"/>
                  </a:lnTo>
                  <a:lnTo>
                    <a:pt x="4" y="25"/>
                  </a:lnTo>
                  <a:lnTo>
                    <a:pt x="4" y="26"/>
                  </a:lnTo>
                  <a:lnTo>
                    <a:pt x="4" y="27"/>
                  </a:lnTo>
                  <a:lnTo>
                    <a:pt x="3" y="28"/>
                  </a:lnTo>
                  <a:lnTo>
                    <a:pt x="3" y="29"/>
                  </a:lnTo>
                  <a:lnTo>
                    <a:pt x="3" y="30"/>
                  </a:lnTo>
                  <a:lnTo>
                    <a:pt x="3" y="31"/>
                  </a:lnTo>
                  <a:lnTo>
                    <a:pt x="3" y="32"/>
                  </a:lnTo>
                  <a:lnTo>
                    <a:pt x="3" y="33"/>
                  </a:lnTo>
                  <a:lnTo>
                    <a:pt x="2" y="34"/>
                  </a:lnTo>
                  <a:lnTo>
                    <a:pt x="2" y="35"/>
                  </a:lnTo>
                  <a:lnTo>
                    <a:pt x="2" y="35"/>
                  </a:lnTo>
                  <a:lnTo>
                    <a:pt x="2" y="36"/>
                  </a:lnTo>
                  <a:lnTo>
                    <a:pt x="2" y="37"/>
                  </a:lnTo>
                  <a:lnTo>
                    <a:pt x="2" y="38"/>
                  </a:lnTo>
                  <a:lnTo>
                    <a:pt x="2" y="39"/>
                  </a:lnTo>
                  <a:lnTo>
                    <a:pt x="2" y="40"/>
                  </a:lnTo>
                  <a:lnTo>
                    <a:pt x="3" y="41"/>
                  </a:lnTo>
                  <a:lnTo>
                    <a:pt x="3" y="42"/>
                  </a:lnTo>
                  <a:lnTo>
                    <a:pt x="3" y="42"/>
                  </a:lnTo>
                  <a:lnTo>
                    <a:pt x="3" y="42"/>
                  </a:lnTo>
                  <a:lnTo>
                    <a:pt x="3" y="42"/>
                  </a:lnTo>
                  <a:lnTo>
                    <a:pt x="3" y="43"/>
                  </a:lnTo>
                  <a:lnTo>
                    <a:pt x="3" y="43"/>
                  </a:lnTo>
                  <a:lnTo>
                    <a:pt x="3" y="44"/>
                  </a:lnTo>
                  <a:lnTo>
                    <a:pt x="4" y="46"/>
                  </a:lnTo>
                  <a:lnTo>
                    <a:pt x="4" y="47"/>
                  </a:lnTo>
                  <a:lnTo>
                    <a:pt x="5" y="49"/>
                  </a:lnTo>
                  <a:lnTo>
                    <a:pt x="5" y="50"/>
                  </a:lnTo>
                  <a:lnTo>
                    <a:pt x="6" y="52"/>
                  </a:lnTo>
                  <a:lnTo>
                    <a:pt x="7" y="53"/>
                  </a:lnTo>
                  <a:lnTo>
                    <a:pt x="7" y="54"/>
                  </a:lnTo>
                  <a:lnTo>
                    <a:pt x="8" y="56"/>
                  </a:lnTo>
                  <a:lnTo>
                    <a:pt x="9" y="57"/>
                  </a:lnTo>
                  <a:lnTo>
                    <a:pt x="10" y="58"/>
                  </a:lnTo>
                  <a:lnTo>
                    <a:pt x="11" y="59"/>
                  </a:lnTo>
                  <a:lnTo>
                    <a:pt x="12" y="60"/>
                  </a:lnTo>
                  <a:lnTo>
                    <a:pt x="14" y="61"/>
                  </a:lnTo>
                  <a:lnTo>
                    <a:pt x="15" y="62"/>
                  </a:lnTo>
                  <a:lnTo>
                    <a:pt x="16" y="63"/>
                  </a:lnTo>
                  <a:lnTo>
                    <a:pt x="17" y="64"/>
                  </a:lnTo>
                  <a:lnTo>
                    <a:pt x="19" y="65"/>
                  </a:lnTo>
                  <a:lnTo>
                    <a:pt x="20" y="65"/>
                  </a:lnTo>
                  <a:lnTo>
                    <a:pt x="21" y="66"/>
                  </a:lnTo>
                  <a:lnTo>
                    <a:pt x="23" y="67"/>
                  </a:lnTo>
                  <a:lnTo>
                    <a:pt x="24" y="67"/>
                  </a:lnTo>
                  <a:lnTo>
                    <a:pt x="26" y="68"/>
                  </a:lnTo>
                  <a:lnTo>
                    <a:pt x="27" y="68"/>
                  </a:lnTo>
                  <a:lnTo>
                    <a:pt x="29" y="68"/>
                  </a:lnTo>
                  <a:lnTo>
                    <a:pt x="31" y="69"/>
                  </a:lnTo>
                  <a:lnTo>
                    <a:pt x="32" y="69"/>
                  </a:lnTo>
                  <a:lnTo>
                    <a:pt x="34" y="69"/>
                  </a:lnTo>
                  <a:lnTo>
                    <a:pt x="35" y="69"/>
                  </a:lnTo>
                  <a:lnTo>
                    <a:pt x="37" y="69"/>
                  </a:lnTo>
                  <a:lnTo>
                    <a:pt x="39" y="69"/>
                  </a:lnTo>
                  <a:lnTo>
                    <a:pt x="40" y="68"/>
                  </a:lnTo>
                  <a:lnTo>
                    <a:pt x="40" y="68"/>
                  </a:lnTo>
                  <a:lnTo>
                    <a:pt x="41" y="68"/>
                  </a:lnTo>
                  <a:lnTo>
                    <a:pt x="41" y="68"/>
                  </a:lnTo>
                  <a:lnTo>
                    <a:pt x="42" y="68"/>
                  </a:lnTo>
                  <a:lnTo>
                    <a:pt x="43" y="68"/>
                  </a:lnTo>
                  <a:lnTo>
                    <a:pt x="45" y="67"/>
                  </a:lnTo>
                  <a:lnTo>
                    <a:pt x="46" y="67"/>
                  </a:lnTo>
                  <a:lnTo>
                    <a:pt x="47" y="67"/>
                  </a:lnTo>
                  <a:lnTo>
                    <a:pt x="48" y="66"/>
                  </a:lnTo>
                  <a:lnTo>
                    <a:pt x="49" y="66"/>
                  </a:lnTo>
                  <a:lnTo>
                    <a:pt x="50" y="65"/>
                  </a:lnTo>
                  <a:lnTo>
                    <a:pt x="51" y="65"/>
                  </a:lnTo>
                  <a:lnTo>
                    <a:pt x="52" y="64"/>
                  </a:lnTo>
                  <a:lnTo>
                    <a:pt x="53" y="63"/>
                  </a:lnTo>
                  <a:lnTo>
                    <a:pt x="54" y="63"/>
                  </a:lnTo>
                  <a:lnTo>
                    <a:pt x="55" y="62"/>
                  </a:lnTo>
                  <a:lnTo>
                    <a:pt x="56" y="61"/>
                  </a:lnTo>
                  <a:lnTo>
                    <a:pt x="57" y="61"/>
                  </a:lnTo>
                  <a:lnTo>
                    <a:pt x="58" y="60"/>
                  </a:lnTo>
                  <a:lnTo>
                    <a:pt x="59" y="59"/>
                  </a:lnTo>
                  <a:lnTo>
                    <a:pt x="60" y="58"/>
                  </a:lnTo>
                  <a:lnTo>
                    <a:pt x="60" y="57"/>
                  </a:lnTo>
                  <a:lnTo>
                    <a:pt x="61" y="57"/>
                  </a:lnTo>
                  <a:lnTo>
                    <a:pt x="62" y="56"/>
                  </a:lnTo>
                  <a:lnTo>
                    <a:pt x="62" y="55"/>
                  </a:lnTo>
                  <a:lnTo>
                    <a:pt x="63" y="54"/>
                  </a:lnTo>
                  <a:lnTo>
                    <a:pt x="64" y="53"/>
                  </a:lnTo>
                  <a:lnTo>
                    <a:pt x="64" y="52"/>
                  </a:lnTo>
                  <a:lnTo>
                    <a:pt x="65" y="51"/>
                  </a:lnTo>
                  <a:lnTo>
                    <a:pt x="65" y="50"/>
                  </a:lnTo>
                  <a:lnTo>
                    <a:pt x="66" y="49"/>
                  </a:lnTo>
                  <a:lnTo>
                    <a:pt x="66" y="48"/>
                  </a:lnTo>
                  <a:lnTo>
                    <a:pt x="67" y="47"/>
                  </a:lnTo>
                  <a:lnTo>
                    <a:pt x="67" y="45"/>
                  </a:lnTo>
                  <a:lnTo>
                    <a:pt x="68" y="44"/>
                  </a:lnTo>
                  <a:lnTo>
                    <a:pt x="68" y="44"/>
                  </a:lnTo>
                  <a:lnTo>
                    <a:pt x="68" y="43"/>
                  </a:lnTo>
                  <a:lnTo>
                    <a:pt x="68" y="42"/>
                  </a:lnTo>
                  <a:lnTo>
                    <a:pt x="68" y="41"/>
                  </a:lnTo>
                  <a:lnTo>
                    <a:pt x="69" y="40"/>
                  </a:lnTo>
                  <a:lnTo>
                    <a:pt x="69" y="39"/>
                  </a:lnTo>
                  <a:lnTo>
                    <a:pt x="69" y="38"/>
                  </a:lnTo>
                  <a:lnTo>
                    <a:pt x="69" y="37"/>
                  </a:lnTo>
                  <a:lnTo>
                    <a:pt x="69" y="36"/>
                  </a:lnTo>
                  <a:lnTo>
                    <a:pt x="69" y="35"/>
                  </a:lnTo>
                  <a:lnTo>
                    <a:pt x="69" y="35"/>
                  </a:lnTo>
                  <a:lnTo>
                    <a:pt x="69" y="34"/>
                  </a:lnTo>
                  <a:lnTo>
                    <a:pt x="69" y="33"/>
                  </a:lnTo>
                  <a:lnTo>
                    <a:pt x="69" y="32"/>
                  </a:lnTo>
                  <a:lnTo>
                    <a:pt x="69" y="31"/>
                  </a:lnTo>
                  <a:lnTo>
                    <a:pt x="68" y="30"/>
                  </a:lnTo>
                  <a:lnTo>
                    <a:pt x="68" y="30"/>
                  </a:lnTo>
                  <a:lnTo>
                    <a:pt x="68" y="30"/>
                  </a:lnTo>
                  <a:lnTo>
                    <a:pt x="68" y="29"/>
                  </a:lnTo>
                  <a:lnTo>
                    <a:pt x="68" y="29"/>
                  </a:lnTo>
                  <a:lnTo>
                    <a:pt x="68" y="28"/>
                  </a:lnTo>
                  <a:lnTo>
                    <a:pt x="68" y="26"/>
                  </a:lnTo>
                  <a:lnTo>
                    <a:pt x="67" y="25"/>
                  </a:lnTo>
                  <a:lnTo>
                    <a:pt x="67" y="23"/>
                  </a:lnTo>
                  <a:lnTo>
                    <a:pt x="66" y="22"/>
                  </a:lnTo>
                  <a:lnTo>
                    <a:pt x="65" y="20"/>
                  </a:lnTo>
                  <a:lnTo>
                    <a:pt x="65" y="19"/>
                  </a:lnTo>
                  <a:lnTo>
                    <a:pt x="64" y="17"/>
                  </a:lnTo>
                  <a:lnTo>
                    <a:pt x="63" y="16"/>
                  </a:lnTo>
                  <a:lnTo>
                    <a:pt x="62" y="15"/>
                  </a:lnTo>
                  <a:lnTo>
                    <a:pt x="61" y="14"/>
                  </a:lnTo>
                  <a:lnTo>
                    <a:pt x="60" y="13"/>
                  </a:lnTo>
                  <a:lnTo>
                    <a:pt x="59" y="12"/>
                  </a:lnTo>
                  <a:lnTo>
                    <a:pt x="58" y="11"/>
                  </a:lnTo>
                  <a:lnTo>
                    <a:pt x="56" y="10"/>
                  </a:lnTo>
                  <a:lnTo>
                    <a:pt x="55" y="9"/>
                  </a:lnTo>
                  <a:lnTo>
                    <a:pt x="54" y="8"/>
                  </a:lnTo>
                  <a:lnTo>
                    <a:pt x="53" y="7"/>
                  </a:lnTo>
                  <a:lnTo>
                    <a:pt x="51" y="6"/>
                  </a:lnTo>
                  <a:lnTo>
                    <a:pt x="50" y="6"/>
                  </a:lnTo>
                  <a:lnTo>
                    <a:pt x="48" y="5"/>
                  </a:lnTo>
                  <a:lnTo>
                    <a:pt x="47" y="5"/>
                  </a:lnTo>
                  <a:lnTo>
                    <a:pt x="45" y="4"/>
                  </a:lnTo>
                  <a:lnTo>
                    <a:pt x="44" y="4"/>
                  </a:lnTo>
                  <a:lnTo>
                    <a:pt x="42" y="3"/>
                  </a:lnTo>
                  <a:lnTo>
                    <a:pt x="41" y="3"/>
                  </a:lnTo>
                  <a:lnTo>
                    <a:pt x="39" y="3"/>
                  </a:lnTo>
                  <a:lnTo>
                    <a:pt x="37" y="3"/>
                  </a:lnTo>
                  <a:lnTo>
                    <a:pt x="36" y="3"/>
                  </a:lnTo>
                  <a:lnTo>
                    <a:pt x="34" y="3"/>
                  </a:lnTo>
                  <a:lnTo>
                    <a:pt x="33" y="3"/>
                  </a:lnTo>
                  <a:lnTo>
                    <a:pt x="31" y="3"/>
                  </a:lnTo>
                  <a:lnTo>
                    <a:pt x="31" y="3"/>
                  </a:lnTo>
                  <a:lnTo>
                    <a:pt x="31" y="3"/>
                  </a:lnTo>
                  <a:close/>
                </a:path>
              </a:pathLst>
            </a:custGeom>
            <a:solidFill>
              <a:srgbClr val="00466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 name="Freeform 106"/>
            <p:cNvSpPr>
              <a:spLocks/>
            </p:cNvSpPr>
            <p:nvPr/>
          </p:nvSpPr>
          <p:spPr bwMode="auto">
            <a:xfrm>
              <a:off x="2109787" y="1535113"/>
              <a:ext cx="50800" cy="49213"/>
            </a:xfrm>
            <a:custGeom>
              <a:avLst/>
              <a:gdLst>
                <a:gd name="T0" fmla="*/ 15 w 32"/>
                <a:gd name="T1" fmla="*/ 0 h 31"/>
                <a:gd name="T2" fmla="*/ 17 w 32"/>
                <a:gd name="T3" fmla="*/ 0 h 31"/>
                <a:gd name="T4" fmla="*/ 19 w 32"/>
                <a:gd name="T5" fmla="*/ 1 h 31"/>
                <a:gd name="T6" fmla="*/ 22 w 32"/>
                <a:gd name="T7" fmla="*/ 1 h 31"/>
                <a:gd name="T8" fmla="*/ 24 w 32"/>
                <a:gd name="T9" fmla="*/ 2 h 31"/>
                <a:gd name="T10" fmla="*/ 26 w 32"/>
                <a:gd name="T11" fmla="*/ 3 h 31"/>
                <a:gd name="T12" fmla="*/ 27 w 32"/>
                <a:gd name="T13" fmla="*/ 5 h 31"/>
                <a:gd name="T14" fmla="*/ 29 w 32"/>
                <a:gd name="T15" fmla="*/ 7 h 31"/>
                <a:gd name="T16" fmla="*/ 30 w 32"/>
                <a:gd name="T17" fmla="*/ 8 h 31"/>
                <a:gd name="T18" fmla="*/ 31 w 32"/>
                <a:gd name="T19" fmla="*/ 11 h 31"/>
                <a:gd name="T20" fmla="*/ 31 w 32"/>
                <a:gd name="T21" fmla="*/ 13 h 31"/>
                <a:gd name="T22" fmla="*/ 32 w 32"/>
                <a:gd name="T23" fmla="*/ 15 h 31"/>
                <a:gd name="T24" fmla="*/ 31 w 32"/>
                <a:gd name="T25" fmla="*/ 17 h 31"/>
                <a:gd name="T26" fmla="*/ 31 w 32"/>
                <a:gd name="T27" fmla="*/ 20 h 31"/>
                <a:gd name="T28" fmla="*/ 30 w 32"/>
                <a:gd name="T29" fmla="*/ 22 h 31"/>
                <a:gd name="T30" fmla="*/ 29 w 32"/>
                <a:gd name="T31" fmla="*/ 24 h 31"/>
                <a:gd name="T32" fmla="*/ 28 w 32"/>
                <a:gd name="T33" fmla="*/ 26 h 31"/>
                <a:gd name="T34" fmla="*/ 26 w 32"/>
                <a:gd name="T35" fmla="*/ 27 h 31"/>
                <a:gd name="T36" fmla="*/ 24 w 32"/>
                <a:gd name="T37" fmla="*/ 29 h 31"/>
                <a:gd name="T38" fmla="*/ 22 w 32"/>
                <a:gd name="T39" fmla="*/ 30 h 31"/>
                <a:gd name="T40" fmla="*/ 20 w 32"/>
                <a:gd name="T41" fmla="*/ 30 h 31"/>
                <a:gd name="T42" fmla="*/ 18 w 32"/>
                <a:gd name="T43" fmla="*/ 31 h 31"/>
                <a:gd name="T44" fmla="*/ 15 w 32"/>
                <a:gd name="T45" fmla="*/ 31 h 31"/>
                <a:gd name="T46" fmla="*/ 13 w 32"/>
                <a:gd name="T47" fmla="*/ 31 h 31"/>
                <a:gd name="T48" fmla="*/ 11 w 32"/>
                <a:gd name="T49" fmla="*/ 30 h 31"/>
                <a:gd name="T50" fmla="*/ 9 w 32"/>
                <a:gd name="T51" fmla="*/ 30 h 31"/>
                <a:gd name="T52" fmla="*/ 7 w 32"/>
                <a:gd name="T53" fmla="*/ 28 h 31"/>
                <a:gd name="T54" fmla="*/ 5 w 32"/>
                <a:gd name="T55" fmla="*/ 27 h 31"/>
                <a:gd name="T56" fmla="*/ 3 w 32"/>
                <a:gd name="T57" fmla="*/ 25 h 31"/>
                <a:gd name="T58" fmla="*/ 2 w 32"/>
                <a:gd name="T59" fmla="*/ 24 h 31"/>
                <a:gd name="T60" fmla="*/ 1 w 32"/>
                <a:gd name="T61" fmla="*/ 22 h 31"/>
                <a:gd name="T62" fmla="*/ 1 w 32"/>
                <a:gd name="T63" fmla="*/ 19 h 31"/>
                <a:gd name="T64" fmla="*/ 0 w 32"/>
                <a:gd name="T65" fmla="*/ 17 h 31"/>
                <a:gd name="T66" fmla="*/ 0 w 32"/>
                <a:gd name="T67" fmla="*/ 15 h 31"/>
                <a:gd name="T68" fmla="*/ 1 w 32"/>
                <a:gd name="T69" fmla="*/ 12 h 31"/>
                <a:gd name="T70" fmla="*/ 1 w 32"/>
                <a:gd name="T71" fmla="*/ 10 h 31"/>
                <a:gd name="T72" fmla="*/ 2 w 32"/>
                <a:gd name="T73" fmla="*/ 8 h 31"/>
                <a:gd name="T74" fmla="*/ 4 w 32"/>
                <a:gd name="T75" fmla="*/ 6 h 31"/>
                <a:gd name="T76" fmla="*/ 5 w 32"/>
                <a:gd name="T77" fmla="*/ 5 h 31"/>
                <a:gd name="T78" fmla="*/ 7 w 32"/>
                <a:gd name="T79" fmla="*/ 3 h 31"/>
                <a:gd name="T80" fmla="*/ 9 w 32"/>
                <a:gd name="T81" fmla="*/ 2 h 31"/>
                <a:gd name="T82" fmla="*/ 11 w 32"/>
                <a:gd name="T83" fmla="*/ 1 h 31"/>
                <a:gd name="T84" fmla="*/ 13 w 32"/>
                <a:gd name="T85" fmla="*/ 1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2" h="31">
                  <a:moveTo>
                    <a:pt x="13" y="1"/>
                  </a:moveTo>
                  <a:lnTo>
                    <a:pt x="14" y="0"/>
                  </a:lnTo>
                  <a:lnTo>
                    <a:pt x="15" y="0"/>
                  </a:lnTo>
                  <a:lnTo>
                    <a:pt x="16" y="0"/>
                  </a:lnTo>
                  <a:lnTo>
                    <a:pt x="16" y="0"/>
                  </a:lnTo>
                  <a:lnTo>
                    <a:pt x="17" y="0"/>
                  </a:lnTo>
                  <a:lnTo>
                    <a:pt x="18" y="0"/>
                  </a:lnTo>
                  <a:lnTo>
                    <a:pt x="19" y="0"/>
                  </a:lnTo>
                  <a:lnTo>
                    <a:pt x="19" y="1"/>
                  </a:lnTo>
                  <a:lnTo>
                    <a:pt x="20" y="1"/>
                  </a:lnTo>
                  <a:lnTo>
                    <a:pt x="21" y="1"/>
                  </a:lnTo>
                  <a:lnTo>
                    <a:pt x="22" y="1"/>
                  </a:lnTo>
                  <a:lnTo>
                    <a:pt x="22" y="1"/>
                  </a:lnTo>
                  <a:lnTo>
                    <a:pt x="23" y="2"/>
                  </a:lnTo>
                  <a:lnTo>
                    <a:pt x="24" y="2"/>
                  </a:lnTo>
                  <a:lnTo>
                    <a:pt x="24" y="3"/>
                  </a:lnTo>
                  <a:lnTo>
                    <a:pt x="25" y="3"/>
                  </a:lnTo>
                  <a:lnTo>
                    <a:pt x="26" y="3"/>
                  </a:lnTo>
                  <a:lnTo>
                    <a:pt x="26" y="4"/>
                  </a:lnTo>
                  <a:lnTo>
                    <a:pt x="27" y="4"/>
                  </a:lnTo>
                  <a:lnTo>
                    <a:pt x="27" y="5"/>
                  </a:lnTo>
                  <a:lnTo>
                    <a:pt x="28" y="5"/>
                  </a:lnTo>
                  <a:lnTo>
                    <a:pt x="28" y="6"/>
                  </a:lnTo>
                  <a:lnTo>
                    <a:pt x="29" y="7"/>
                  </a:lnTo>
                  <a:lnTo>
                    <a:pt x="29" y="7"/>
                  </a:lnTo>
                  <a:lnTo>
                    <a:pt x="29" y="8"/>
                  </a:lnTo>
                  <a:lnTo>
                    <a:pt x="30" y="8"/>
                  </a:lnTo>
                  <a:lnTo>
                    <a:pt x="30" y="9"/>
                  </a:lnTo>
                  <a:lnTo>
                    <a:pt x="30" y="10"/>
                  </a:lnTo>
                  <a:lnTo>
                    <a:pt x="31" y="11"/>
                  </a:lnTo>
                  <a:lnTo>
                    <a:pt x="31" y="11"/>
                  </a:lnTo>
                  <a:lnTo>
                    <a:pt x="31" y="12"/>
                  </a:lnTo>
                  <a:lnTo>
                    <a:pt x="31" y="13"/>
                  </a:lnTo>
                  <a:lnTo>
                    <a:pt x="31" y="14"/>
                  </a:lnTo>
                  <a:lnTo>
                    <a:pt x="32" y="14"/>
                  </a:lnTo>
                  <a:lnTo>
                    <a:pt x="32" y="15"/>
                  </a:lnTo>
                  <a:lnTo>
                    <a:pt x="32" y="16"/>
                  </a:lnTo>
                  <a:lnTo>
                    <a:pt x="31" y="17"/>
                  </a:lnTo>
                  <a:lnTo>
                    <a:pt x="31" y="17"/>
                  </a:lnTo>
                  <a:lnTo>
                    <a:pt x="31" y="18"/>
                  </a:lnTo>
                  <a:lnTo>
                    <a:pt x="31" y="19"/>
                  </a:lnTo>
                  <a:lnTo>
                    <a:pt x="31" y="20"/>
                  </a:lnTo>
                  <a:lnTo>
                    <a:pt x="31" y="20"/>
                  </a:lnTo>
                  <a:lnTo>
                    <a:pt x="30" y="21"/>
                  </a:lnTo>
                  <a:lnTo>
                    <a:pt x="30" y="22"/>
                  </a:lnTo>
                  <a:lnTo>
                    <a:pt x="30" y="23"/>
                  </a:lnTo>
                  <a:lnTo>
                    <a:pt x="29" y="23"/>
                  </a:lnTo>
                  <a:lnTo>
                    <a:pt x="29" y="24"/>
                  </a:lnTo>
                  <a:lnTo>
                    <a:pt x="29" y="24"/>
                  </a:lnTo>
                  <a:lnTo>
                    <a:pt x="28" y="25"/>
                  </a:lnTo>
                  <a:lnTo>
                    <a:pt x="28" y="26"/>
                  </a:lnTo>
                  <a:lnTo>
                    <a:pt x="27" y="26"/>
                  </a:lnTo>
                  <a:lnTo>
                    <a:pt x="27" y="27"/>
                  </a:lnTo>
                  <a:lnTo>
                    <a:pt x="26" y="27"/>
                  </a:lnTo>
                  <a:lnTo>
                    <a:pt x="25" y="28"/>
                  </a:lnTo>
                  <a:lnTo>
                    <a:pt x="25" y="28"/>
                  </a:lnTo>
                  <a:lnTo>
                    <a:pt x="24" y="29"/>
                  </a:lnTo>
                  <a:lnTo>
                    <a:pt x="24" y="29"/>
                  </a:lnTo>
                  <a:lnTo>
                    <a:pt x="23" y="29"/>
                  </a:lnTo>
                  <a:lnTo>
                    <a:pt x="22" y="30"/>
                  </a:lnTo>
                  <a:lnTo>
                    <a:pt x="21" y="30"/>
                  </a:lnTo>
                  <a:lnTo>
                    <a:pt x="21" y="30"/>
                  </a:lnTo>
                  <a:lnTo>
                    <a:pt x="20" y="30"/>
                  </a:lnTo>
                  <a:lnTo>
                    <a:pt x="19" y="31"/>
                  </a:lnTo>
                  <a:lnTo>
                    <a:pt x="18" y="31"/>
                  </a:lnTo>
                  <a:lnTo>
                    <a:pt x="18" y="31"/>
                  </a:lnTo>
                  <a:lnTo>
                    <a:pt x="17" y="31"/>
                  </a:lnTo>
                  <a:lnTo>
                    <a:pt x="16" y="31"/>
                  </a:lnTo>
                  <a:lnTo>
                    <a:pt x="15" y="31"/>
                  </a:lnTo>
                  <a:lnTo>
                    <a:pt x="14" y="31"/>
                  </a:lnTo>
                  <a:lnTo>
                    <a:pt x="14" y="31"/>
                  </a:lnTo>
                  <a:lnTo>
                    <a:pt x="13" y="31"/>
                  </a:lnTo>
                  <a:lnTo>
                    <a:pt x="12" y="31"/>
                  </a:lnTo>
                  <a:lnTo>
                    <a:pt x="11" y="31"/>
                  </a:lnTo>
                  <a:lnTo>
                    <a:pt x="11" y="30"/>
                  </a:lnTo>
                  <a:lnTo>
                    <a:pt x="10" y="30"/>
                  </a:lnTo>
                  <a:lnTo>
                    <a:pt x="9" y="30"/>
                  </a:lnTo>
                  <a:lnTo>
                    <a:pt x="9" y="30"/>
                  </a:lnTo>
                  <a:lnTo>
                    <a:pt x="8" y="29"/>
                  </a:lnTo>
                  <a:lnTo>
                    <a:pt x="7" y="29"/>
                  </a:lnTo>
                  <a:lnTo>
                    <a:pt x="7" y="28"/>
                  </a:lnTo>
                  <a:lnTo>
                    <a:pt x="6" y="28"/>
                  </a:lnTo>
                  <a:lnTo>
                    <a:pt x="6" y="28"/>
                  </a:lnTo>
                  <a:lnTo>
                    <a:pt x="5" y="27"/>
                  </a:lnTo>
                  <a:lnTo>
                    <a:pt x="4" y="27"/>
                  </a:lnTo>
                  <a:lnTo>
                    <a:pt x="4" y="26"/>
                  </a:lnTo>
                  <a:lnTo>
                    <a:pt x="3" y="25"/>
                  </a:lnTo>
                  <a:lnTo>
                    <a:pt x="3" y="25"/>
                  </a:lnTo>
                  <a:lnTo>
                    <a:pt x="3" y="24"/>
                  </a:lnTo>
                  <a:lnTo>
                    <a:pt x="2" y="24"/>
                  </a:lnTo>
                  <a:lnTo>
                    <a:pt x="2" y="23"/>
                  </a:lnTo>
                  <a:lnTo>
                    <a:pt x="1" y="22"/>
                  </a:lnTo>
                  <a:lnTo>
                    <a:pt x="1" y="22"/>
                  </a:lnTo>
                  <a:lnTo>
                    <a:pt x="1" y="21"/>
                  </a:lnTo>
                  <a:lnTo>
                    <a:pt x="1" y="20"/>
                  </a:lnTo>
                  <a:lnTo>
                    <a:pt x="1" y="19"/>
                  </a:lnTo>
                  <a:lnTo>
                    <a:pt x="0" y="18"/>
                  </a:lnTo>
                  <a:lnTo>
                    <a:pt x="0" y="18"/>
                  </a:lnTo>
                  <a:lnTo>
                    <a:pt x="0" y="17"/>
                  </a:lnTo>
                  <a:lnTo>
                    <a:pt x="0" y="16"/>
                  </a:lnTo>
                  <a:lnTo>
                    <a:pt x="0" y="15"/>
                  </a:lnTo>
                  <a:lnTo>
                    <a:pt x="0" y="15"/>
                  </a:lnTo>
                  <a:lnTo>
                    <a:pt x="0" y="14"/>
                  </a:lnTo>
                  <a:lnTo>
                    <a:pt x="0" y="13"/>
                  </a:lnTo>
                  <a:lnTo>
                    <a:pt x="1" y="12"/>
                  </a:lnTo>
                  <a:lnTo>
                    <a:pt x="1" y="12"/>
                  </a:lnTo>
                  <a:lnTo>
                    <a:pt x="1" y="11"/>
                  </a:lnTo>
                  <a:lnTo>
                    <a:pt x="1" y="10"/>
                  </a:lnTo>
                  <a:lnTo>
                    <a:pt x="2" y="10"/>
                  </a:lnTo>
                  <a:lnTo>
                    <a:pt x="2" y="9"/>
                  </a:lnTo>
                  <a:lnTo>
                    <a:pt x="2" y="8"/>
                  </a:lnTo>
                  <a:lnTo>
                    <a:pt x="3" y="8"/>
                  </a:lnTo>
                  <a:lnTo>
                    <a:pt x="3" y="7"/>
                  </a:lnTo>
                  <a:lnTo>
                    <a:pt x="4" y="6"/>
                  </a:lnTo>
                  <a:lnTo>
                    <a:pt x="4" y="6"/>
                  </a:lnTo>
                  <a:lnTo>
                    <a:pt x="5" y="5"/>
                  </a:lnTo>
                  <a:lnTo>
                    <a:pt x="5" y="5"/>
                  </a:lnTo>
                  <a:lnTo>
                    <a:pt x="6" y="4"/>
                  </a:lnTo>
                  <a:lnTo>
                    <a:pt x="6" y="4"/>
                  </a:lnTo>
                  <a:lnTo>
                    <a:pt x="7" y="3"/>
                  </a:lnTo>
                  <a:lnTo>
                    <a:pt x="7" y="3"/>
                  </a:lnTo>
                  <a:lnTo>
                    <a:pt x="8" y="2"/>
                  </a:lnTo>
                  <a:lnTo>
                    <a:pt x="9" y="2"/>
                  </a:lnTo>
                  <a:lnTo>
                    <a:pt x="10" y="2"/>
                  </a:lnTo>
                  <a:lnTo>
                    <a:pt x="10" y="1"/>
                  </a:lnTo>
                  <a:lnTo>
                    <a:pt x="11" y="1"/>
                  </a:lnTo>
                  <a:lnTo>
                    <a:pt x="12" y="1"/>
                  </a:lnTo>
                  <a:lnTo>
                    <a:pt x="13" y="1"/>
                  </a:lnTo>
                  <a:lnTo>
                    <a:pt x="13" y="1"/>
                  </a:lnTo>
                  <a:close/>
                </a:path>
              </a:pathLst>
            </a:custGeom>
            <a:solidFill>
              <a:srgbClr val="1315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 name="Freeform 107"/>
            <p:cNvSpPr>
              <a:spLocks/>
            </p:cNvSpPr>
            <p:nvPr/>
          </p:nvSpPr>
          <p:spPr bwMode="auto">
            <a:xfrm>
              <a:off x="2146300" y="1528763"/>
              <a:ext cx="25400" cy="25400"/>
            </a:xfrm>
            <a:custGeom>
              <a:avLst/>
              <a:gdLst>
                <a:gd name="T0" fmla="*/ 6 w 16"/>
                <a:gd name="T1" fmla="*/ 0 h 16"/>
                <a:gd name="T2" fmla="*/ 4 w 16"/>
                <a:gd name="T3" fmla="*/ 0 h 16"/>
                <a:gd name="T4" fmla="*/ 3 w 16"/>
                <a:gd name="T5" fmla="*/ 1 h 16"/>
                <a:gd name="T6" fmla="*/ 2 w 16"/>
                <a:gd name="T7" fmla="*/ 2 h 16"/>
                <a:gd name="T8" fmla="*/ 1 w 16"/>
                <a:gd name="T9" fmla="*/ 4 h 16"/>
                <a:gd name="T10" fmla="*/ 0 w 16"/>
                <a:gd name="T11" fmla="*/ 5 h 16"/>
                <a:gd name="T12" fmla="*/ 0 w 16"/>
                <a:gd name="T13" fmla="*/ 7 h 16"/>
                <a:gd name="T14" fmla="*/ 0 w 16"/>
                <a:gd name="T15" fmla="*/ 8 h 16"/>
                <a:gd name="T16" fmla="*/ 0 w 16"/>
                <a:gd name="T17" fmla="*/ 10 h 16"/>
                <a:gd name="T18" fmla="*/ 0 w 16"/>
                <a:gd name="T19" fmla="*/ 11 h 16"/>
                <a:gd name="T20" fmla="*/ 1 w 16"/>
                <a:gd name="T21" fmla="*/ 13 h 16"/>
                <a:gd name="T22" fmla="*/ 2 w 16"/>
                <a:gd name="T23" fmla="*/ 14 h 16"/>
                <a:gd name="T24" fmla="*/ 4 w 16"/>
                <a:gd name="T25" fmla="*/ 15 h 16"/>
                <a:gd name="T26" fmla="*/ 5 w 16"/>
                <a:gd name="T27" fmla="*/ 15 h 16"/>
                <a:gd name="T28" fmla="*/ 7 w 16"/>
                <a:gd name="T29" fmla="*/ 16 h 16"/>
                <a:gd name="T30" fmla="*/ 8 w 16"/>
                <a:gd name="T31" fmla="*/ 16 h 16"/>
                <a:gd name="T32" fmla="*/ 10 w 16"/>
                <a:gd name="T33" fmla="*/ 15 h 16"/>
                <a:gd name="T34" fmla="*/ 11 w 16"/>
                <a:gd name="T35" fmla="*/ 15 h 16"/>
                <a:gd name="T36" fmla="*/ 13 w 16"/>
                <a:gd name="T37" fmla="*/ 14 h 16"/>
                <a:gd name="T38" fmla="*/ 14 w 16"/>
                <a:gd name="T39" fmla="*/ 13 h 16"/>
                <a:gd name="T40" fmla="*/ 15 w 16"/>
                <a:gd name="T41" fmla="*/ 11 h 16"/>
                <a:gd name="T42" fmla="*/ 15 w 16"/>
                <a:gd name="T43" fmla="*/ 10 h 16"/>
                <a:gd name="T44" fmla="*/ 16 w 16"/>
                <a:gd name="T45" fmla="*/ 9 h 16"/>
                <a:gd name="T46" fmla="*/ 16 w 16"/>
                <a:gd name="T47" fmla="*/ 7 h 16"/>
                <a:gd name="T48" fmla="*/ 16 w 16"/>
                <a:gd name="T49" fmla="*/ 5 h 16"/>
                <a:gd name="T50" fmla="*/ 15 w 16"/>
                <a:gd name="T51" fmla="*/ 4 h 16"/>
                <a:gd name="T52" fmla="*/ 14 w 16"/>
                <a:gd name="T53" fmla="*/ 3 h 16"/>
                <a:gd name="T54" fmla="*/ 13 w 16"/>
                <a:gd name="T55" fmla="*/ 1 h 16"/>
                <a:gd name="T56" fmla="*/ 12 w 16"/>
                <a:gd name="T57" fmla="*/ 1 h 16"/>
                <a:gd name="T58" fmla="*/ 10 w 16"/>
                <a:gd name="T59" fmla="*/ 0 h 16"/>
                <a:gd name="T60" fmla="*/ 9 w 16"/>
                <a:gd name="T61" fmla="*/ 0 h 16"/>
                <a:gd name="T62" fmla="*/ 7 w 16"/>
                <a:gd name="T63"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 h="16">
                  <a:moveTo>
                    <a:pt x="6" y="0"/>
                  </a:moveTo>
                  <a:lnTo>
                    <a:pt x="6" y="0"/>
                  </a:lnTo>
                  <a:lnTo>
                    <a:pt x="5" y="0"/>
                  </a:lnTo>
                  <a:lnTo>
                    <a:pt x="4" y="0"/>
                  </a:lnTo>
                  <a:lnTo>
                    <a:pt x="3" y="1"/>
                  </a:lnTo>
                  <a:lnTo>
                    <a:pt x="3" y="1"/>
                  </a:lnTo>
                  <a:lnTo>
                    <a:pt x="2" y="2"/>
                  </a:lnTo>
                  <a:lnTo>
                    <a:pt x="2" y="2"/>
                  </a:lnTo>
                  <a:lnTo>
                    <a:pt x="1" y="3"/>
                  </a:lnTo>
                  <a:lnTo>
                    <a:pt x="1" y="4"/>
                  </a:lnTo>
                  <a:lnTo>
                    <a:pt x="0" y="4"/>
                  </a:lnTo>
                  <a:lnTo>
                    <a:pt x="0" y="5"/>
                  </a:lnTo>
                  <a:lnTo>
                    <a:pt x="0" y="6"/>
                  </a:lnTo>
                  <a:lnTo>
                    <a:pt x="0" y="7"/>
                  </a:lnTo>
                  <a:lnTo>
                    <a:pt x="0" y="7"/>
                  </a:lnTo>
                  <a:lnTo>
                    <a:pt x="0" y="8"/>
                  </a:lnTo>
                  <a:lnTo>
                    <a:pt x="0" y="9"/>
                  </a:lnTo>
                  <a:lnTo>
                    <a:pt x="0" y="10"/>
                  </a:lnTo>
                  <a:lnTo>
                    <a:pt x="0" y="11"/>
                  </a:lnTo>
                  <a:lnTo>
                    <a:pt x="0" y="11"/>
                  </a:lnTo>
                  <a:lnTo>
                    <a:pt x="1" y="12"/>
                  </a:lnTo>
                  <a:lnTo>
                    <a:pt x="1" y="13"/>
                  </a:lnTo>
                  <a:lnTo>
                    <a:pt x="2" y="13"/>
                  </a:lnTo>
                  <a:lnTo>
                    <a:pt x="2" y="14"/>
                  </a:lnTo>
                  <a:lnTo>
                    <a:pt x="3" y="14"/>
                  </a:lnTo>
                  <a:lnTo>
                    <a:pt x="4" y="15"/>
                  </a:lnTo>
                  <a:lnTo>
                    <a:pt x="4" y="15"/>
                  </a:lnTo>
                  <a:lnTo>
                    <a:pt x="5" y="15"/>
                  </a:lnTo>
                  <a:lnTo>
                    <a:pt x="6" y="15"/>
                  </a:lnTo>
                  <a:lnTo>
                    <a:pt x="7" y="16"/>
                  </a:lnTo>
                  <a:lnTo>
                    <a:pt x="7" y="16"/>
                  </a:lnTo>
                  <a:lnTo>
                    <a:pt x="8" y="16"/>
                  </a:lnTo>
                  <a:lnTo>
                    <a:pt x="9" y="15"/>
                  </a:lnTo>
                  <a:lnTo>
                    <a:pt x="10" y="15"/>
                  </a:lnTo>
                  <a:lnTo>
                    <a:pt x="11" y="15"/>
                  </a:lnTo>
                  <a:lnTo>
                    <a:pt x="11" y="15"/>
                  </a:lnTo>
                  <a:lnTo>
                    <a:pt x="12" y="14"/>
                  </a:lnTo>
                  <a:lnTo>
                    <a:pt x="13" y="14"/>
                  </a:lnTo>
                  <a:lnTo>
                    <a:pt x="13" y="13"/>
                  </a:lnTo>
                  <a:lnTo>
                    <a:pt x="14" y="13"/>
                  </a:lnTo>
                  <a:lnTo>
                    <a:pt x="14" y="12"/>
                  </a:lnTo>
                  <a:lnTo>
                    <a:pt x="15" y="11"/>
                  </a:lnTo>
                  <a:lnTo>
                    <a:pt x="15" y="11"/>
                  </a:lnTo>
                  <a:lnTo>
                    <a:pt x="15" y="10"/>
                  </a:lnTo>
                  <a:lnTo>
                    <a:pt x="16" y="9"/>
                  </a:lnTo>
                  <a:lnTo>
                    <a:pt x="16" y="9"/>
                  </a:lnTo>
                  <a:lnTo>
                    <a:pt x="16" y="8"/>
                  </a:lnTo>
                  <a:lnTo>
                    <a:pt x="16" y="7"/>
                  </a:lnTo>
                  <a:lnTo>
                    <a:pt x="16" y="6"/>
                  </a:lnTo>
                  <a:lnTo>
                    <a:pt x="16" y="5"/>
                  </a:lnTo>
                  <a:lnTo>
                    <a:pt x="15" y="5"/>
                  </a:lnTo>
                  <a:lnTo>
                    <a:pt x="15" y="4"/>
                  </a:lnTo>
                  <a:lnTo>
                    <a:pt x="15" y="3"/>
                  </a:lnTo>
                  <a:lnTo>
                    <a:pt x="14" y="3"/>
                  </a:lnTo>
                  <a:lnTo>
                    <a:pt x="14" y="2"/>
                  </a:lnTo>
                  <a:lnTo>
                    <a:pt x="13" y="1"/>
                  </a:lnTo>
                  <a:lnTo>
                    <a:pt x="12" y="1"/>
                  </a:lnTo>
                  <a:lnTo>
                    <a:pt x="12" y="1"/>
                  </a:lnTo>
                  <a:lnTo>
                    <a:pt x="11" y="0"/>
                  </a:lnTo>
                  <a:lnTo>
                    <a:pt x="10" y="0"/>
                  </a:lnTo>
                  <a:lnTo>
                    <a:pt x="10" y="0"/>
                  </a:lnTo>
                  <a:lnTo>
                    <a:pt x="9" y="0"/>
                  </a:lnTo>
                  <a:lnTo>
                    <a:pt x="8" y="0"/>
                  </a:lnTo>
                  <a:lnTo>
                    <a:pt x="7" y="0"/>
                  </a:lnTo>
                  <a:lnTo>
                    <a:pt x="6"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 name="Freeform 108"/>
            <p:cNvSpPr>
              <a:spLocks/>
            </p:cNvSpPr>
            <p:nvPr/>
          </p:nvSpPr>
          <p:spPr bwMode="auto">
            <a:xfrm>
              <a:off x="2036762" y="1468438"/>
              <a:ext cx="209550" cy="92075"/>
            </a:xfrm>
            <a:custGeom>
              <a:avLst/>
              <a:gdLst>
                <a:gd name="T0" fmla="*/ 127 w 132"/>
                <a:gd name="T1" fmla="*/ 39 h 58"/>
                <a:gd name="T2" fmla="*/ 117 w 132"/>
                <a:gd name="T3" fmla="*/ 35 h 58"/>
                <a:gd name="T4" fmla="*/ 107 w 132"/>
                <a:gd name="T5" fmla="*/ 32 h 58"/>
                <a:gd name="T6" fmla="*/ 97 w 132"/>
                <a:gd name="T7" fmla="*/ 29 h 58"/>
                <a:gd name="T8" fmla="*/ 88 w 132"/>
                <a:gd name="T9" fmla="*/ 27 h 58"/>
                <a:gd name="T10" fmla="*/ 79 w 132"/>
                <a:gd name="T11" fmla="*/ 26 h 58"/>
                <a:gd name="T12" fmla="*/ 71 w 132"/>
                <a:gd name="T13" fmla="*/ 26 h 58"/>
                <a:gd name="T14" fmla="*/ 62 w 132"/>
                <a:gd name="T15" fmla="*/ 27 h 58"/>
                <a:gd name="T16" fmla="*/ 54 w 132"/>
                <a:gd name="T17" fmla="*/ 28 h 58"/>
                <a:gd name="T18" fmla="*/ 46 w 132"/>
                <a:gd name="T19" fmla="*/ 30 h 58"/>
                <a:gd name="T20" fmla="*/ 39 w 132"/>
                <a:gd name="T21" fmla="*/ 32 h 58"/>
                <a:gd name="T22" fmla="*/ 31 w 132"/>
                <a:gd name="T23" fmla="*/ 36 h 58"/>
                <a:gd name="T24" fmla="*/ 24 w 132"/>
                <a:gd name="T25" fmla="*/ 40 h 58"/>
                <a:gd name="T26" fmla="*/ 17 w 132"/>
                <a:gd name="T27" fmla="*/ 44 h 58"/>
                <a:gd name="T28" fmla="*/ 10 w 132"/>
                <a:gd name="T29" fmla="*/ 49 h 58"/>
                <a:gd name="T30" fmla="*/ 3 w 132"/>
                <a:gd name="T31" fmla="*/ 55 h 58"/>
                <a:gd name="T32" fmla="*/ 2 w 132"/>
                <a:gd name="T33" fmla="*/ 55 h 58"/>
                <a:gd name="T34" fmla="*/ 6 w 132"/>
                <a:gd name="T35" fmla="*/ 48 h 58"/>
                <a:gd name="T36" fmla="*/ 11 w 132"/>
                <a:gd name="T37" fmla="*/ 41 h 58"/>
                <a:gd name="T38" fmla="*/ 17 w 132"/>
                <a:gd name="T39" fmla="*/ 35 h 58"/>
                <a:gd name="T40" fmla="*/ 23 w 132"/>
                <a:gd name="T41" fmla="*/ 29 h 58"/>
                <a:gd name="T42" fmla="*/ 30 w 132"/>
                <a:gd name="T43" fmla="*/ 23 h 58"/>
                <a:gd name="T44" fmla="*/ 37 w 132"/>
                <a:gd name="T45" fmla="*/ 18 h 58"/>
                <a:gd name="T46" fmla="*/ 45 w 132"/>
                <a:gd name="T47" fmla="*/ 13 h 58"/>
                <a:gd name="T48" fmla="*/ 53 w 132"/>
                <a:gd name="T49" fmla="*/ 9 h 58"/>
                <a:gd name="T50" fmla="*/ 61 w 132"/>
                <a:gd name="T51" fmla="*/ 6 h 58"/>
                <a:gd name="T52" fmla="*/ 69 w 132"/>
                <a:gd name="T53" fmla="*/ 3 h 58"/>
                <a:gd name="T54" fmla="*/ 77 w 132"/>
                <a:gd name="T55" fmla="*/ 1 h 58"/>
                <a:gd name="T56" fmla="*/ 85 w 132"/>
                <a:gd name="T57" fmla="*/ 0 h 58"/>
                <a:gd name="T58" fmla="*/ 92 w 132"/>
                <a:gd name="T59" fmla="*/ 0 h 58"/>
                <a:gd name="T60" fmla="*/ 99 w 132"/>
                <a:gd name="T61" fmla="*/ 1 h 58"/>
                <a:gd name="T62" fmla="*/ 106 w 132"/>
                <a:gd name="T63" fmla="*/ 3 h 58"/>
                <a:gd name="T64" fmla="*/ 111 w 132"/>
                <a:gd name="T65" fmla="*/ 5 h 58"/>
                <a:gd name="T66" fmla="*/ 113 w 132"/>
                <a:gd name="T67" fmla="*/ 6 h 58"/>
                <a:gd name="T68" fmla="*/ 114 w 132"/>
                <a:gd name="T69" fmla="*/ 8 h 58"/>
                <a:gd name="T70" fmla="*/ 116 w 132"/>
                <a:gd name="T71" fmla="*/ 9 h 58"/>
                <a:gd name="T72" fmla="*/ 118 w 132"/>
                <a:gd name="T73" fmla="*/ 11 h 58"/>
                <a:gd name="T74" fmla="*/ 120 w 132"/>
                <a:gd name="T75" fmla="*/ 13 h 58"/>
                <a:gd name="T76" fmla="*/ 121 w 132"/>
                <a:gd name="T77" fmla="*/ 15 h 58"/>
                <a:gd name="T78" fmla="*/ 123 w 132"/>
                <a:gd name="T79" fmla="*/ 18 h 58"/>
                <a:gd name="T80" fmla="*/ 124 w 132"/>
                <a:gd name="T81" fmla="*/ 20 h 58"/>
                <a:gd name="T82" fmla="*/ 126 w 132"/>
                <a:gd name="T83" fmla="*/ 22 h 58"/>
                <a:gd name="T84" fmla="*/ 127 w 132"/>
                <a:gd name="T85" fmla="*/ 25 h 58"/>
                <a:gd name="T86" fmla="*/ 128 w 132"/>
                <a:gd name="T87" fmla="*/ 28 h 58"/>
                <a:gd name="T88" fmla="*/ 130 w 132"/>
                <a:gd name="T89" fmla="*/ 32 h 58"/>
                <a:gd name="T90" fmla="*/ 132 w 132"/>
                <a:gd name="T91" fmla="*/ 38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32" h="58">
                  <a:moveTo>
                    <a:pt x="132" y="41"/>
                  </a:moveTo>
                  <a:lnTo>
                    <a:pt x="127" y="39"/>
                  </a:lnTo>
                  <a:lnTo>
                    <a:pt x="122" y="37"/>
                  </a:lnTo>
                  <a:lnTo>
                    <a:pt x="117" y="35"/>
                  </a:lnTo>
                  <a:lnTo>
                    <a:pt x="112" y="33"/>
                  </a:lnTo>
                  <a:lnTo>
                    <a:pt x="107" y="32"/>
                  </a:lnTo>
                  <a:lnTo>
                    <a:pt x="102" y="30"/>
                  </a:lnTo>
                  <a:lnTo>
                    <a:pt x="97" y="29"/>
                  </a:lnTo>
                  <a:lnTo>
                    <a:pt x="93" y="28"/>
                  </a:lnTo>
                  <a:lnTo>
                    <a:pt x="88" y="27"/>
                  </a:lnTo>
                  <a:lnTo>
                    <a:pt x="84" y="27"/>
                  </a:lnTo>
                  <a:lnTo>
                    <a:pt x="79" y="26"/>
                  </a:lnTo>
                  <a:lnTo>
                    <a:pt x="75" y="26"/>
                  </a:lnTo>
                  <a:lnTo>
                    <a:pt x="71" y="26"/>
                  </a:lnTo>
                  <a:lnTo>
                    <a:pt x="66" y="26"/>
                  </a:lnTo>
                  <a:lnTo>
                    <a:pt x="62" y="27"/>
                  </a:lnTo>
                  <a:lnTo>
                    <a:pt x="58" y="27"/>
                  </a:lnTo>
                  <a:lnTo>
                    <a:pt x="54" y="28"/>
                  </a:lnTo>
                  <a:lnTo>
                    <a:pt x="50" y="29"/>
                  </a:lnTo>
                  <a:lnTo>
                    <a:pt x="46" y="30"/>
                  </a:lnTo>
                  <a:lnTo>
                    <a:pt x="43" y="31"/>
                  </a:lnTo>
                  <a:lnTo>
                    <a:pt x="39" y="32"/>
                  </a:lnTo>
                  <a:lnTo>
                    <a:pt x="35" y="34"/>
                  </a:lnTo>
                  <a:lnTo>
                    <a:pt x="31" y="36"/>
                  </a:lnTo>
                  <a:lnTo>
                    <a:pt x="28" y="38"/>
                  </a:lnTo>
                  <a:lnTo>
                    <a:pt x="24" y="40"/>
                  </a:lnTo>
                  <a:lnTo>
                    <a:pt x="21" y="42"/>
                  </a:lnTo>
                  <a:lnTo>
                    <a:pt x="17" y="44"/>
                  </a:lnTo>
                  <a:lnTo>
                    <a:pt x="13" y="47"/>
                  </a:lnTo>
                  <a:lnTo>
                    <a:pt x="10" y="49"/>
                  </a:lnTo>
                  <a:lnTo>
                    <a:pt x="7" y="52"/>
                  </a:lnTo>
                  <a:lnTo>
                    <a:pt x="3" y="55"/>
                  </a:lnTo>
                  <a:lnTo>
                    <a:pt x="0" y="58"/>
                  </a:lnTo>
                  <a:lnTo>
                    <a:pt x="2" y="55"/>
                  </a:lnTo>
                  <a:lnTo>
                    <a:pt x="4" y="51"/>
                  </a:lnTo>
                  <a:lnTo>
                    <a:pt x="6" y="48"/>
                  </a:lnTo>
                  <a:lnTo>
                    <a:pt x="8" y="44"/>
                  </a:lnTo>
                  <a:lnTo>
                    <a:pt x="11" y="41"/>
                  </a:lnTo>
                  <a:lnTo>
                    <a:pt x="14" y="38"/>
                  </a:lnTo>
                  <a:lnTo>
                    <a:pt x="17" y="35"/>
                  </a:lnTo>
                  <a:lnTo>
                    <a:pt x="20" y="32"/>
                  </a:lnTo>
                  <a:lnTo>
                    <a:pt x="23" y="29"/>
                  </a:lnTo>
                  <a:lnTo>
                    <a:pt x="27" y="26"/>
                  </a:lnTo>
                  <a:lnTo>
                    <a:pt x="30" y="23"/>
                  </a:lnTo>
                  <a:lnTo>
                    <a:pt x="34" y="20"/>
                  </a:lnTo>
                  <a:lnTo>
                    <a:pt x="37" y="18"/>
                  </a:lnTo>
                  <a:lnTo>
                    <a:pt x="41" y="15"/>
                  </a:lnTo>
                  <a:lnTo>
                    <a:pt x="45" y="13"/>
                  </a:lnTo>
                  <a:lnTo>
                    <a:pt x="49" y="11"/>
                  </a:lnTo>
                  <a:lnTo>
                    <a:pt x="53" y="9"/>
                  </a:lnTo>
                  <a:lnTo>
                    <a:pt x="57" y="7"/>
                  </a:lnTo>
                  <a:lnTo>
                    <a:pt x="61" y="6"/>
                  </a:lnTo>
                  <a:lnTo>
                    <a:pt x="65" y="4"/>
                  </a:lnTo>
                  <a:lnTo>
                    <a:pt x="69" y="3"/>
                  </a:lnTo>
                  <a:lnTo>
                    <a:pt x="73" y="2"/>
                  </a:lnTo>
                  <a:lnTo>
                    <a:pt x="77" y="1"/>
                  </a:lnTo>
                  <a:lnTo>
                    <a:pt x="81" y="1"/>
                  </a:lnTo>
                  <a:lnTo>
                    <a:pt x="85" y="0"/>
                  </a:lnTo>
                  <a:lnTo>
                    <a:pt x="88" y="0"/>
                  </a:lnTo>
                  <a:lnTo>
                    <a:pt x="92" y="0"/>
                  </a:lnTo>
                  <a:lnTo>
                    <a:pt x="96" y="1"/>
                  </a:lnTo>
                  <a:lnTo>
                    <a:pt x="99" y="1"/>
                  </a:lnTo>
                  <a:lnTo>
                    <a:pt x="103" y="2"/>
                  </a:lnTo>
                  <a:lnTo>
                    <a:pt x="106" y="3"/>
                  </a:lnTo>
                  <a:lnTo>
                    <a:pt x="109" y="5"/>
                  </a:lnTo>
                  <a:lnTo>
                    <a:pt x="111" y="5"/>
                  </a:lnTo>
                  <a:lnTo>
                    <a:pt x="112" y="6"/>
                  </a:lnTo>
                  <a:lnTo>
                    <a:pt x="113" y="6"/>
                  </a:lnTo>
                  <a:lnTo>
                    <a:pt x="114" y="7"/>
                  </a:lnTo>
                  <a:lnTo>
                    <a:pt x="114" y="8"/>
                  </a:lnTo>
                  <a:lnTo>
                    <a:pt x="115" y="8"/>
                  </a:lnTo>
                  <a:lnTo>
                    <a:pt x="116" y="9"/>
                  </a:lnTo>
                  <a:lnTo>
                    <a:pt x="117" y="10"/>
                  </a:lnTo>
                  <a:lnTo>
                    <a:pt x="118" y="11"/>
                  </a:lnTo>
                  <a:lnTo>
                    <a:pt x="119" y="12"/>
                  </a:lnTo>
                  <a:lnTo>
                    <a:pt x="120" y="13"/>
                  </a:lnTo>
                  <a:lnTo>
                    <a:pt x="121" y="14"/>
                  </a:lnTo>
                  <a:lnTo>
                    <a:pt x="121" y="15"/>
                  </a:lnTo>
                  <a:lnTo>
                    <a:pt x="122" y="16"/>
                  </a:lnTo>
                  <a:lnTo>
                    <a:pt x="123" y="18"/>
                  </a:lnTo>
                  <a:lnTo>
                    <a:pt x="124" y="19"/>
                  </a:lnTo>
                  <a:lnTo>
                    <a:pt x="124" y="20"/>
                  </a:lnTo>
                  <a:lnTo>
                    <a:pt x="125" y="21"/>
                  </a:lnTo>
                  <a:lnTo>
                    <a:pt x="126" y="22"/>
                  </a:lnTo>
                  <a:lnTo>
                    <a:pt x="126" y="24"/>
                  </a:lnTo>
                  <a:lnTo>
                    <a:pt x="127" y="25"/>
                  </a:lnTo>
                  <a:lnTo>
                    <a:pt x="128" y="26"/>
                  </a:lnTo>
                  <a:lnTo>
                    <a:pt x="128" y="28"/>
                  </a:lnTo>
                  <a:lnTo>
                    <a:pt x="129" y="29"/>
                  </a:lnTo>
                  <a:lnTo>
                    <a:pt x="130" y="32"/>
                  </a:lnTo>
                  <a:lnTo>
                    <a:pt x="131" y="35"/>
                  </a:lnTo>
                  <a:lnTo>
                    <a:pt x="132" y="38"/>
                  </a:lnTo>
                  <a:lnTo>
                    <a:pt x="132" y="41"/>
                  </a:lnTo>
                  <a:close/>
                </a:path>
              </a:pathLst>
            </a:custGeom>
            <a:solidFill>
              <a:srgbClr val="AE65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9" name="Freeform 109"/>
            <p:cNvSpPr>
              <a:spLocks noEditPoints="1"/>
            </p:cNvSpPr>
            <p:nvPr/>
          </p:nvSpPr>
          <p:spPr bwMode="auto">
            <a:xfrm>
              <a:off x="2035175" y="1466850"/>
              <a:ext cx="214313" cy="95250"/>
            </a:xfrm>
            <a:custGeom>
              <a:avLst/>
              <a:gdLst>
                <a:gd name="T0" fmla="*/ 123 w 135"/>
                <a:gd name="T1" fmla="*/ 39 h 60"/>
                <a:gd name="T2" fmla="*/ 110 w 135"/>
                <a:gd name="T3" fmla="*/ 34 h 60"/>
                <a:gd name="T4" fmla="*/ 98 w 135"/>
                <a:gd name="T5" fmla="*/ 31 h 60"/>
                <a:gd name="T6" fmla="*/ 87 w 135"/>
                <a:gd name="T7" fmla="*/ 29 h 60"/>
                <a:gd name="T8" fmla="*/ 76 w 135"/>
                <a:gd name="T9" fmla="*/ 29 h 60"/>
                <a:gd name="T10" fmla="*/ 65 w 135"/>
                <a:gd name="T11" fmla="*/ 29 h 60"/>
                <a:gd name="T12" fmla="*/ 55 w 135"/>
                <a:gd name="T13" fmla="*/ 30 h 60"/>
                <a:gd name="T14" fmla="*/ 46 w 135"/>
                <a:gd name="T15" fmla="*/ 33 h 60"/>
                <a:gd name="T16" fmla="*/ 37 w 135"/>
                <a:gd name="T17" fmla="*/ 36 h 60"/>
                <a:gd name="T18" fmla="*/ 28 w 135"/>
                <a:gd name="T19" fmla="*/ 41 h 60"/>
                <a:gd name="T20" fmla="*/ 19 w 135"/>
                <a:gd name="T21" fmla="*/ 46 h 60"/>
                <a:gd name="T22" fmla="*/ 10 w 135"/>
                <a:gd name="T23" fmla="*/ 53 h 60"/>
                <a:gd name="T24" fmla="*/ 2 w 135"/>
                <a:gd name="T25" fmla="*/ 60 h 60"/>
                <a:gd name="T26" fmla="*/ 3 w 135"/>
                <a:gd name="T27" fmla="*/ 53 h 60"/>
                <a:gd name="T28" fmla="*/ 10 w 135"/>
                <a:gd name="T29" fmla="*/ 43 h 60"/>
                <a:gd name="T30" fmla="*/ 18 w 135"/>
                <a:gd name="T31" fmla="*/ 34 h 60"/>
                <a:gd name="T32" fmla="*/ 28 w 135"/>
                <a:gd name="T33" fmla="*/ 25 h 60"/>
                <a:gd name="T34" fmla="*/ 42 w 135"/>
                <a:gd name="T35" fmla="*/ 15 h 60"/>
                <a:gd name="T36" fmla="*/ 56 w 135"/>
                <a:gd name="T37" fmla="*/ 8 h 60"/>
                <a:gd name="T38" fmla="*/ 70 w 135"/>
                <a:gd name="T39" fmla="*/ 3 h 60"/>
                <a:gd name="T40" fmla="*/ 85 w 135"/>
                <a:gd name="T41" fmla="*/ 0 h 60"/>
                <a:gd name="T42" fmla="*/ 99 w 135"/>
                <a:gd name="T43" fmla="*/ 1 h 60"/>
                <a:gd name="T44" fmla="*/ 111 w 135"/>
                <a:gd name="T45" fmla="*/ 4 h 60"/>
                <a:gd name="T46" fmla="*/ 115 w 135"/>
                <a:gd name="T47" fmla="*/ 6 h 60"/>
                <a:gd name="T48" fmla="*/ 120 w 135"/>
                <a:gd name="T49" fmla="*/ 11 h 60"/>
                <a:gd name="T50" fmla="*/ 126 w 135"/>
                <a:gd name="T51" fmla="*/ 19 h 60"/>
                <a:gd name="T52" fmla="*/ 131 w 135"/>
                <a:gd name="T53" fmla="*/ 29 h 60"/>
                <a:gd name="T54" fmla="*/ 134 w 135"/>
                <a:gd name="T55" fmla="*/ 39 h 60"/>
                <a:gd name="T56" fmla="*/ 59 w 135"/>
                <a:gd name="T57" fmla="*/ 27 h 60"/>
                <a:gd name="T58" fmla="*/ 69 w 135"/>
                <a:gd name="T59" fmla="*/ 26 h 60"/>
                <a:gd name="T60" fmla="*/ 80 w 135"/>
                <a:gd name="T61" fmla="*/ 26 h 60"/>
                <a:gd name="T62" fmla="*/ 91 w 135"/>
                <a:gd name="T63" fmla="*/ 27 h 60"/>
                <a:gd name="T64" fmla="*/ 102 w 135"/>
                <a:gd name="T65" fmla="*/ 30 h 60"/>
                <a:gd name="T66" fmla="*/ 114 w 135"/>
                <a:gd name="T67" fmla="*/ 33 h 60"/>
                <a:gd name="T68" fmla="*/ 126 w 135"/>
                <a:gd name="T69" fmla="*/ 38 h 60"/>
                <a:gd name="T70" fmla="*/ 130 w 135"/>
                <a:gd name="T71" fmla="*/ 34 h 60"/>
                <a:gd name="T72" fmla="*/ 126 w 135"/>
                <a:gd name="T73" fmla="*/ 25 h 60"/>
                <a:gd name="T74" fmla="*/ 121 w 135"/>
                <a:gd name="T75" fmla="*/ 17 h 60"/>
                <a:gd name="T76" fmla="*/ 116 w 135"/>
                <a:gd name="T77" fmla="*/ 11 h 60"/>
                <a:gd name="T78" fmla="*/ 111 w 135"/>
                <a:gd name="T79" fmla="*/ 7 h 60"/>
                <a:gd name="T80" fmla="*/ 105 w 135"/>
                <a:gd name="T81" fmla="*/ 5 h 60"/>
                <a:gd name="T82" fmla="*/ 93 w 135"/>
                <a:gd name="T83" fmla="*/ 2 h 60"/>
                <a:gd name="T84" fmla="*/ 79 w 135"/>
                <a:gd name="T85" fmla="*/ 3 h 60"/>
                <a:gd name="T86" fmla="*/ 65 w 135"/>
                <a:gd name="T87" fmla="*/ 7 h 60"/>
                <a:gd name="T88" fmla="*/ 51 w 135"/>
                <a:gd name="T89" fmla="*/ 13 h 60"/>
                <a:gd name="T90" fmla="*/ 37 w 135"/>
                <a:gd name="T91" fmla="*/ 21 h 60"/>
                <a:gd name="T92" fmla="*/ 25 w 135"/>
                <a:gd name="T93" fmla="*/ 31 h 60"/>
                <a:gd name="T94" fmla="*/ 16 w 135"/>
                <a:gd name="T95" fmla="*/ 39 h 60"/>
                <a:gd name="T96" fmla="*/ 10 w 135"/>
                <a:gd name="T97" fmla="*/ 47 h 60"/>
                <a:gd name="T98" fmla="*/ 6 w 135"/>
                <a:gd name="T99" fmla="*/ 52 h 60"/>
                <a:gd name="T100" fmla="*/ 12 w 135"/>
                <a:gd name="T101" fmla="*/ 48 h 60"/>
                <a:gd name="T102" fmla="*/ 20 w 135"/>
                <a:gd name="T103" fmla="*/ 42 h 60"/>
                <a:gd name="T104" fmla="*/ 28 w 135"/>
                <a:gd name="T105" fmla="*/ 38 h 60"/>
                <a:gd name="T106" fmla="*/ 36 w 135"/>
                <a:gd name="T107" fmla="*/ 34 h 60"/>
                <a:gd name="T108" fmla="*/ 45 w 135"/>
                <a:gd name="T109" fmla="*/ 30 h 60"/>
                <a:gd name="T110" fmla="*/ 54 w 135"/>
                <a:gd name="T111" fmla="*/ 28 h 60"/>
                <a:gd name="T112" fmla="*/ 59 w 135"/>
                <a:gd name="T113" fmla="*/ 27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35" h="60">
                  <a:moveTo>
                    <a:pt x="133" y="43"/>
                  </a:moveTo>
                  <a:lnTo>
                    <a:pt x="130" y="42"/>
                  </a:lnTo>
                  <a:lnTo>
                    <a:pt x="128" y="41"/>
                  </a:lnTo>
                  <a:lnTo>
                    <a:pt x="125" y="40"/>
                  </a:lnTo>
                  <a:lnTo>
                    <a:pt x="123" y="39"/>
                  </a:lnTo>
                  <a:lnTo>
                    <a:pt x="120" y="38"/>
                  </a:lnTo>
                  <a:lnTo>
                    <a:pt x="117" y="37"/>
                  </a:lnTo>
                  <a:lnTo>
                    <a:pt x="115" y="36"/>
                  </a:lnTo>
                  <a:lnTo>
                    <a:pt x="113" y="35"/>
                  </a:lnTo>
                  <a:lnTo>
                    <a:pt x="110" y="34"/>
                  </a:lnTo>
                  <a:lnTo>
                    <a:pt x="108" y="34"/>
                  </a:lnTo>
                  <a:lnTo>
                    <a:pt x="105" y="33"/>
                  </a:lnTo>
                  <a:lnTo>
                    <a:pt x="103" y="32"/>
                  </a:lnTo>
                  <a:lnTo>
                    <a:pt x="100" y="32"/>
                  </a:lnTo>
                  <a:lnTo>
                    <a:pt x="98" y="31"/>
                  </a:lnTo>
                  <a:lnTo>
                    <a:pt x="96" y="31"/>
                  </a:lnTo>
                  <a:lnTo>
                    <a:pt x="94" y="30"/>
                  </a:lnTo>
                  <a:lnTo>
                    <a:pt x="91" y="30"/>
                  </a:lnTo>
                  <a:lnTo>
                    <a:pt x="89" y="30"/>
                  </a:lnTo>
                  <a:lnTo>
                    <a:pt x="87" y="29"/>
                  </a:lnTo>
                  <a:lnTo>
                    <a:pt x="85" y="29"/>
                  </a:lnTo>
                  <a:lnTo>
                    <a:pt x="82" y="29"/>
                  </a:lnTo>
                  <a:lnTo>
                    <a:pt x="80" y="29"/>
                  </a:lnTo>
                  <a:lnTo>
                    <a:pt x="78" y="29"/>
                  </a:lnTo>
                  <a:lnTo>
                    <a:pt x="76" y="29"/>
                  </a:lnTo>
                  <a:lnTo>
                    <a:pt x="74" y="28"/>
                  </a:lnTo>
                  <a:lnTo>
                    <a:pt x="72" y="28"/>
                  </a:lnTo>
                  <a:lnTo>
                    <a:pt x="70" y="29"/>
                  </a:lnTo>
                  <a:lnTo>
                    <a:pt x="68" y="29"/>
                  </a:lnTo>
                  <a:lnTo>
                    <a:pt x="65" y="29"/>
                  </a:lnTo>
                  <a:lnTo>
                    <a:pt x="63" y="29"/>
                  </a:lnTo>
                  <a:lnTo>
                    <a:pt x="61" y="29"/>
                  </a:lnTo>
                  <a:lnTo>
                    <a:pt x="59" y="29"/>
                  </a:lnTo>
                  <a:lnTo>
                    <a:pt x="57" y="30"/>
                  </a:lnTo>
                  <a:lnTo>
                    <a:pt x="55" y="30"/>
                  </a:lnTo>
                  <a:lnTo>
                    <a:pt x="54" y="31"/>
                  </a:lnTo>
                  <a:lnTo>
                    <a:pt x="52" y="31"/>
                  </a:lnTo>
                  <a:lnTo>
                    <a:pt x="50" y="32"/>
                  </a:lnTo>
                  <a:lnTo>
                    <a:pt x="48" y="32"/>
                  </a:lnTo>
                  <a:lnTo>
                    <a:pt x="46" y="33"/>
                  </a:lnTo>
                  <a:lnTo>
                    <a:pt x="44" y="33"/>
                  </a:lnTo>
                  <a:lnTo>
                    <a:pt x="42" y="34"/>
                  </a:lnTo>
                  <a:lnTo>
                    <a:pt x="40" y="35"/>
                  </a:lnTo>
                  <a:lnTo>
                    <a:pt x="38" y="35"/>
                  </a:lnTo>
                  <a:lnTo>
                    <a:pt x="37" y="36"/>
                  </a:lnTo>
                  <a:lnTo>
                    <a:pt x="35" y="37"/>
                  </a:lnTo>
                  <a:lnTo>
                    <a:pt x="33" y="38"/>
                  </a:lnTo>
                  <a:lnTo>
                    <a:pt x="31" y="39"/>
                  </a:lnTo>
                  <a:lnTo>
                    <a:pt x="29" y="40"/>
                  </a:lnTo>
                  <a:lnTo>
                    <a:pt x="28" y="41"/>
                  </a:lnTo>
                  <a:lnTo>
                    <a:pt x="26" y="42"/>
                  </a:lnTo>
                  <a:lnTo>
                    <a:pt x="24" y="43"/>
                  </a:lnTo>
                  <a:lnTo>
                    <a:pt x="22" y="44"/>
                  </a:lnTo>
                  <a:lnTo>
                    <a:pt x="20" y="45"/>
                  </a:lnTo>
                  <a:lnTo>
                    <a:pt x="19" y="46"/>
                  </a:lnTo>
                  <a:lnTo>
                    <a:pt x="17" y="47"/>
                  </a:lnTo>
                  <a:lnTo>
                    <a:pt x="15" y="49"/>
                  </a:lnTo>
                  <a:lnTo>
                    <a:pt x="13" y="50"/>
                  </a:lnTo>
                  <a:lnTo>
                    <a:pt x="12" y="51"/>
                  </a:lnTo>
                  <a:lnTo>
                    <a:pt x="10" y="53"/>
                  </a:lnTo>
                  <a:lnTo>
                    <a:pt x="8" y="54"/>
                  </a:lnTo>
                  <a:lnTo>
                    <a:pt x="7" y="56"/>
                  </a:lnTo>
                  <a:lnTo>
                    <a:pt x="5" y="57"/>
                  </a:lnTo>
                  <a:lnTo>
                    <a:pt x="3" y="59"/>
                  </a:lnTo>
                  <a:lnTo>
                    <a:pt x="2" y="60"/>
                  </a:lnTo>
                  <a:lnTo>
                    <a:pt x="0" y="59"/>
                  </a:lnTo>
                  <a:lnTo>
                    <a:pt x="0" y="59"/>
                  </a:lnTo>
                  <a:lnTo>
                    <a:pt x="1" y="57"/>
                  </a:lnTo>
                  <a:lnTo>
                    <a:pt x="2" y="55"/>
                  </a:lnTo>
                  <a:lnTo>
                    <a:pt x="3" y="53"/>
                  </a:lnTo>
                  <a:lnTo>
                    <a:pt x="4" y="51"/>
                  </a:lnTo>
                  <a:lnTo>
                    <a:pt x="5" y="49"/>
                  </a:lnTo>
                  <a:lnTo>
                    <a:pt x="7" y="47"/>
                  </a:lnTo>
                  <a:lnTo>
                    <a:pt x="8" y="45"/>
                  </a:lnTo>
                  <a:lnTo>
                    <a:pt x="10" y="43"/>
                  </a:lnTo>
                  <a:lnTo>
                    <a:pt x="11" y="41"/>
                  </a:lnTo>
                  <a:lnTo>
                    <a:pt x="13" y="39"/>
                  </a:lnTo>
                  <a:lnTo>
                    <a:pt x="14" y="37"/>
                  </a:lnTo>
                  <a:lnTo>
                    <a:pt x="16" y="36"/>
                  </a:lnTo>
                  <a:lnTo>
                    <a:pt x="18" y="34"/>
                  </a:lnTo>
                  <a:lnTo>
                    <a:pt x="20" y="32"/>
                  </a:lnTo>
                  <a:lnTo>
                    <a:pt x="21" y="30"/>
                  </a:lnTo>
                  <a:lnTo>
                    <a:pt x="23" y="29"/>
                  </a:lnTo>
                  <a:lnTo>
                    <a:pt x="26" y="27"/>
                  </a:lnTo>
                  <a:lnTo>
                    <a:pt x="28" y="25"/>
                  </a:lnTo>
                  <a:lnTo>
                    <a:pt x="31" y="23"/>
                  </a:lnTo>
                  <a:lnTo>
                    <a:pt x="33" y="21"/>
                  </a:lnTo>
                  <a:lnTo>
                    <a:pt x="36" y="19"/>
                  </a:lnTo>
                  <a:lnTo>
                    <a:pt x="39" y="17"/>
                  </a:lnTo>
                  <a:lnTo>
                    <a:pt x="42" y="15"/>
                  </a:lnTo>
                  <a:lnTo>
                    <a:pt x="44" y="14"/>
                  </a:lnTo>
                  <a:lnTo>
                    <a:pt x="47" y="12"/>
                  </a:lnTo>
                  <a:lnTo>
                    <a:pt x="50" y="11"/>
                  </a:lnTo>
                  <a:lnTo>
                    <a:pt x="53" y="9"/>
                  </a:lnTo>
                  <a:lnTo>
                    <a:pt x="56" y="8"/>
                  </a:lnTo>
                  <a:lnTo>
                    <a:pt x="59" y="7"/>
                  </a:lnTo>
                  <a:lnTo>
                    <a:pt x="62" y="6"/>
                  </a:lnTo>
                  <a:lnTo>
                    <a:pt x="65" y="4"/>
                  </a:lnTo>
                  <a:lnTo>
                    <a:pt x="68" y="4"/>
                  </a:lnTo>
                  <a:lnTo>
                    <a:pt x="70" y="3"/>
                  </a:lnTo>
                  <a:lnTo>
                    <a:pt x="73" y="2"/>
                  </a:lnTo>
                  <a:lnTo>
                    <a:pt x="76" y="1"/>
                  </a:lnTo>
                  <a:lnTo>
                    <a:pt x="79" y="1"/>
                  </a:lnTo>
                  <a:lnTo>
                    <a:pt x="82" y="1"/>
                  </a:lnTo>
                  <a:lnTo>
                    <a:pt x="85" y="0"/>
                  </a:lnTo>
                  <a:lnTo>
                    <a:pt x="88" y="0"/>
                  </a:lnTo>
                  <a:lnTo>
                    <a:pt x="90" y="0"/>
                  </a:lnTo>
                  <a:lnTo>
                    <a:pt x="93" y="0"/>
                  </a:lnTo>
                  <a:lnTo>
                    <a:pt x="96" y="0"/>
                  </a:lnTo>
                  <a:lnTo>
                    <a:pt x="99" y="1"/>
                  </a:lnTo>
                  <a:lnTo>
                    <a:pt x="101" y="1"/>
                  </a:lnTo>
                  <a:lnTo>
                    <a:pt x="104" y="2"/>
                  </a:lnTo>
                  <a:lnTo>
                    <a:pt x="106" y="2"/>
                  </a:lnTo>
                  <a:lnTo>
                    <a:pt x="109" y="3"/>
                  </a:lnTo>
                  <a:lnTo>
                    <a:pt x="111" y="4"/>
                  </a:lnTo>
                  <a:lnTo>
                    <a:pt x="111" y="4"/>
                  </a:lnTo>
                  <a:lnTo>
                    <a:pt x="111" y="4"/>
                  </a:lnTo>
                  <a:lnTo>
                    <a:pt x="112" y="5"/>
                  </a:lnTo>
                  <a:lnTo>
                    <a:pt x="113" y="6"/>
                  </a:lnTo>
                  <a:lnTo>
                    <a:pt x="115" y="6"/>
                  </a:lnTo>
                  <a:lnTo>
                    <a:pt x="116" y="7"/>
                  </a:lnTo>
                  <a:lnTo>
                    <a:pt x="117" y="8"/>
                  </a:lnTo>
                  <a:lnTo>
                    <a:pt x="118" y="9"/>
                  </a:lnTo>
                  <a:lnTo>
                    <a:pt x="119" y="10"/>
                  </a:lnTo>
                  <a:lnTo>
                    <a:pt x="120" y="11"/>
                  </a:lnTo>
                  <a:lnTo>
                    <a:pt x="121" y="13"/>
                  </a:lnTo>
                  <a:lnTo>
                    <a:pt x="122" y="14"/>
                  </a:lnTo>
                  <a:lnTo>
                    <a:pt x="124" y="16"/>
                  </a:lnTo>
                  <a:lnTo>
                    <a:pt x="125" y="18"/>
                  </a:lnTo>
                  <a:lnTo>
                    <a:pt x="126" y="19"/>
                  </a:lnTo>
                  <a:lnTo>
                    <a:pt x="127" y="21"/>
                  </a:lnTo>
                  <a:lnTo>
                    <a:pt x="128" y="23"/>
                  </a:lnTo>
                  <a:lnTo>
                    <a:pt x="129" y="25"/>
                  </a:lnTo>
                  <a:lnTo>
                    <a:pt x="130" y="27"/>
                  </a:lnTo>
                  <a:lnTo>
                    <a:pt x="131" y="29"/>
                  </a:lnTo>
                  <a:lnTo>
                    <a:pt x="131" y="31"/>
                  </a:lnTo>
                  <a:lnTo>
                    <a:pt x="132" y="33"/>
                  </a:lnTo>
                  <a:lnTo>
                    <a:pt x="133" y="35"/>
                  </a:lnTo>
                  <a:lnTo>
                    <a:pt x="133" y="37"/>
                  </a:lnTo>
                  <a:lnTo>
                    <a:pt x="134" y="39"/>
                  </a:lnTo>
                  <a:lnTo>
                    <a:pt x="135" y="42"/>
                  </a:lnTo>
                  <a:lnTo>
                    <a:pt x="135" y="44"/>
                  </a:lnTo>
                  <a:lnTo>
                    <a:pt x="133" y="43"/>
                  </a:lnTo>
                  <a:lnTo>
                    <a:pt x="133" y="43"/>
                  </a:lnTo>
                  <a:close/>
                  <a:moveTo>
                    <a:pt x="59" y="27"/>
                  </a:moveTo>
                  <a:lnTo>
                    <a:pt x="61" y="27"/>
                  </a:lnTo>
                  <a:lnTo>
                    <a:pt x="63" y="27"/>
                  </a:lnTo>
                  <a:lnTo>
                    <a:pt x="65" y="26"/>
                  </a:lnTo>
                  <a:lnTo>
                    <a:pt x="67" y="26"/>
                  </a:lnTo>
                  <a:lnTo>
                    <a:pt x="69" y="26"/>
                  </a:lnTo>
                  <a:lnTo>
                    <a:pt x="71" y="26"/>
                  </a:lnTo>
                  <a:lnTo>
                    <a:pt x="73" y="26"/>
                  </a:lnTo>
                  <a:lnTo>
                    <a:pt x="75" y="26"/>
                  </a:lnTo>
                  <a:lnTo>
                    <a:pt x="77" y="26"/>
                  </a:lnTo>
                  <a:lnTo>
                    <a:pt x="80" y="26"/>
                  </a:lnTo>
                  <a:lnTo>
                    <a:pt x="82" y="26"/>
                  </a:lnTo>
                  <a:lnTo>
                    <a:pt x="84" y="27"/>
                  </a:lnTo>
                  <a:lnTo>
                    <a:pt x="86" y="27"/>
                  </a:lnTo>
                  <a:lnTo>
                    <a:pt x="88" y="27"/>
                  </a:lnTo>
                  <a:lnTo>
                    <a:pt x="91" y="27"/>
                  </a:lnTo>
                  <a:lnTo>
                    <a:pt x="93" y="28"/>
                  </a:lnTo>
                  <a:lnTo>
                    <a:pt x="95" y="28"/>
                  </a:lnTo>
                  <a:lnTo>
                    <a:pt x="97" y="29"/>
                  </a:lnTo>
                  <a:lnTo>
                    <a:pt x="100" y="29"/>
                  </a:lnTo>
                  <a:lnTo>
                    <a:pt x="102" y="30"/>
                  </a:lnTo>
                  <a:lnTo>
                    <a:pt x="104" y="30"/>
                  </a:lnTo>
                  <a:lnTo>
                    <a:pt x="107" y="31"/>
                  </a:lnTo>
                  <a:lnTo>
                    <a:pt x="109" y="32"/>
                  </a:lnTo>
                  <a:lnTo>
                    <a:pt x="111" y="32"/>
                  </a:lnTo>
                  <a:lnTo>
                    <a:pt x="114" y="33"/>
                  </a:lnTo>
                  <a:lnTo>
                    <a:pt x="116" y="34"/>
                  </a:lnTo>
                  <a:lnTo>
                    <a:pt x="119" y="35"/>
                  </a:lnTo>
                  <a:lnTo>
                    <a:pt x="121" y="36"/>
                  </a:lnTo>
                  <a:lnTo>
                    <a:pt x="124" y="37"/>
                  </a:lnTo>
                  <a:lnTo>
                    <a:pt x="126" y="38"/>
                  </a:lnTo>
                  <a:lnTo>
                    <a:pt x="129" y="39"/>
                  </a:lnTo>
                  <a:lnTo>
                    <a:pt x="132" y="40"/>
                  </a:lnTo>
                  <a:lnTo>
                    <a:pt x="131" y="38"/>
                  </a:lnTo>
                  <a:lnTo>
                    <a:pt x="130" y="36"/>
                  </a:lnTo>
                  <a:lnTo>
                    <a:pt x="130" y="34"/>
                  </a:lnTo>
                  <a:lnTo>
                    <a:pt x="129" y="32"/>
                  </a:lnTo>
                  <a:lnTo>
                    <a:pt x="128" y="30"/>
                  </a:lnTo>
                  <a:lnTo>
                    <a:pt x="128" y="28"/>
                  </a:lnTo>
                  <a:lnTo>
                    <a:pt x="127" y="27"/>
                  </a:lnTo>
                  <a:lnTo>
                    <a:pt x="126" y="25"/>
                  </a:lnTo>
                  <a:lnTo>
                    <a:pt x="125" y="23"/>
                  </a:lnTo>
                  <a:lnTo>
                    <a:pt x="124" y="22"/>
                  </a:lnTo>
                  <a:lnTo>
                    <a:pt x="123" y="20"/>
                  </a:lnTo>
                  <a:lnTo>
                    <a:pt x="122" y="18"/>
                  </a:lnTo>
                  <a:lnTo>
                    <a:pt x="121" y="17"/>
                  </a:lnTo>
                  <a:lnTo>
                    <a:pt x="120" y="16"/>
                  </a:lnTo>
                  <a:lnTo>
                    <a:pt x="119" y="14"/>
                  </a:lnTo>
                  <a:lnTo>
                    <a:pt x="118" y="13"/>
                  </a:lnTo>
                  <a:lnTo>
                    <a:pt x="117" y="12"/>
                  </a:lnTo>
                  <a:lnTo>
                    <a:pt x="116" y="11"/>
                  </a:lnTo>
                  <a:lnTo>
                    <a:pt x="115" y="10"/>
                  </a:lnTo>
                  <a:lnTo>
                    <a:pt x="114" y="9"/>
                  </a:lnTo>
                  <a:lnTo>
                    <a:pt x="113" y="8"/>
                  </a:lnTo>
                  <a:lnTo>
                    <a:pt x="112" y="8"/>
                  </a:lnTo>
                  <a:lnTo>
                    <a:pt x="111" y="7"/>
                  </a:lnTo>
                  <a:lnTo>
                    <a:pt x="110" y="7"/>
                  </a:lnTo>
                  <a:lnTo>
                    <a:pt x="110" y="7"/>
                  </a:lnTo>
                  <a:lnTo>
                    <a:pt x="110" y="7"/>
                  </a:lnTo>
                  <a:lnTo>
                    <a:pt x="108" y="6"/>
                  </a:lnTo>
                  <a:lnTo>
                    <a:pt x="105" y="5"/>
                  </a:lnTo>
                  <a:lnTo>
                    <a:pt x="103" y="4"/>
                  </a:lnTo>
                  <a:lnTo>
                    <a:pt x="100" y="3"/>
                  </a:lnTo>
                  <a:lnTo>
                    <a:pt x="98" y="3"/>
                  </a:lnTo>
                  <a:lnTo>
                    <a:pt x="95" y="3"/>
                  </a:lnTo>
                  <a:lnTo>
                    <a:pt x="93" y="2"/>
                  </a:lnTo>
                  <a:lnTo>
                    <a:pt x="90" y="2"/>
                  </a:lnTo>
                  <a:lnTo>
                    <a:pt x="87" y="2"/>
                  </a:lnTo>
                  <a:lnTo>
                    <a:pt x="85" y="3"/>
                  </a:lnTo>
                  <a:lnTo>
                    <a:pt x="82" y="3"/>
                  </a:lnTo>
                  <a:lnTo>
                    <a:pt x="79" y="3"/>
                  </a:lnTo>
                  <a:lnTo>
                    <a:pt x="76" y="4"/>
                  </a:lnTo>
                  <a:lnTo>
                    <a:pt x="74" y="4"/>
                  </a:lnTo>
                  <a:lnTo>
                    <a:pt x="71" y="5"/>
                  </a:lnTo>
                  <a:lnTo>
                    <a:pt x="68" y="6"/>
                  </a:lnTo>
                  <a:lnTo>
                    <a:pt x="65" y="7"/>
                  </a:lnTo>
                  <a:lnTo>
                    <a:pt x="62" y="8"/>
                  </a:lnTo>
                  <a:lnTo>
                    <a:pt x="59" y="9"/>
                  </a:lnTo>
                  <a:lnTo>
                    <a:pt x="57" y="10"/>
                  </a:lnTo>
                  <a:lnTo>
                    <a:pt x="54" y="12"/>
                  </a:lnTo>
                  <a:lnTo>
                    <a:pt x="51" y="13"/>
                  </a:lnTo>
                  <a:lnTo>
                    <a:pt x="48" y="14"/>
                  </a:lnTo>
                  <a:lnTo>
                    <a:pt x="45" y="16"/>
                  </a:lnTo>
                  <a:lnTo>
                    <a:pt x="43" y="18"/>
                  </a:lnTo>
                  <a:lnTo>
                    <a:pt x="40" y="19"/>
                  </a:lnTo>
                  <a:lnTo>
                    <a:pt x="37" y="21"/>
                  </a:lnTo>
                  <a:lnTo>
                    <a:pt x="35" y="23"/>
                  </a:lnTo>
                  <a:lnTo>
                    <a:pt x="32" y="25"/>
                  </a:lnTo>
                  <a:lnTo>
                    <a:pt x="30" y="27"/>
                  </a:lnTo>
                  <a:lnTo>
                    <a:pt x="27" y="29"/>
                  </a:lnTo>
                  <a:lnTo>
                    <a:pt x="25" y="31"/>
                  </a:lnTo>
                  <a:lnTo>
                    <a:pt x="23" y="32"/>
                  </a:lnTo>
                  <a:lnTo>
                    <a:pt x="21" y="34"/>
                  </a:lnTo>
                  <a:lnTo>
                    <a:pt x="20" y="36"/>
                  </a:lnTo>
                  <a:lnTo>
                    <a:pt x="18" y="37"/>
                  </a:lnTo>
                  <a:lnTo>
                    <a:pt x="16" y="39"/>
                  </a:lnTo>
                  <a:lnTo>
                    <a:pt x="15" y="41"/>
                  </a:lnTo>
                  <a:lnTo>
                    <a:pt x="13" y="43"/>
                  </a:lnTo>
                  <a:lnTo>
                    <a:pt x="12" y="45"/>
                  </a:lnTo>
                  <a:lnTo>
                    <a:pt x="11" y="46"/>
                  </a:lnTo>
                  <a:lnTo>
                    <a:pt x="10" y="47"/>
                  </a:lnTo>
                  <a:lnTo>
                    <a:pt x="9" y="48"/>
                  </a:lnTo>
                  <a:lnTo>
                    <a:pt x="8" y="49"/>
                  </a:lnTo>
                  <a:lnTo>
                    <a:pt x="8" y="50"/>
                  </a:lnTo>
                  <a:lnTo>
                    <a:pt x="7" y="51"/>
                  </a:lnTo>
                  <a:lnTo>
                    <a:pt x="6" y="52"/>
                  </a:lnTo>
                  <a:lnTo>
                    <a:pt x="5" y="53"/>
                  </a:lnTo>
                  <a:lnTo>
                    <a:pt x="7" y="52"/>
                  </a:lnTo>
                  <a:lnTo>
                    <a:pt x="8" y="51"/>
                  </a:lnTo>
                  <a:lnTo>
                    <a:pt x="10" y="50"/>
                  </a:lnTo>
                  <a:lnTo>
                    <a:pt x="12" y="48"/>
                  </a:lnTo>
                  <a:lnTo>
                    <a:pt x="13" y="47"/>
                  </a:lnTo>
                  <a:lnTo>
                    <a:pt x="15" y="46"/>
                  </a:lnTo>
                  <a:lnTo>
                    <a:pt x="16" y="45"/>
                  </a:lnTo>
                  <a:lnTo>
                    <a:pt x="18" y="44"/>
                  </a:lnTo>
                  <a:lnTo>
                    <a:pt x="20" y="42"/>
                  </a:lnTo>
                  <a:lnTo>
                    <a:pt x="21" y="41"/>
                  </a:lnTo>
                  <a:lnTo>
                    <a:pt x="23" y="40"/>
                  </a:lnTo>
                  <a:lnTo>
                    <a:pt x="24" y="39"/>
                  </a:lnTo>
                  <a:lnTo>
                    <a:pt x="26" y="39"/>
                  </a:lnTo>
                  <a:lnTo>
                    <a:pt x="28" y="38"/>
                  </a:lnTo>
                  <a:lnTo>
                    <a:pt x="29" y="37"/>
                  </a:lnTo>
                  <a:lnTo>
                    <a:pt x="31" y="36"/>
                  </a:lnTo>
                  <a:lnTo>
                    <a:pt x="33" y="35"/>
                  </a:lnTo>
                  <a:lnTo>
                    <a:pt x="34" y="34"/>
                  </a:lnTo>
                  <a:lnTo>
                    <a:pt x="36" y="34"/>
                  </a:lnTo>
                  <a:lnTo>
                    <a:pt x="38" y="33"/>
                  </a:lnTo>
                  <a:lnTo>
                    <a:pt x="40" y="32"/>
                  </a:lnTo>
                  <a:lnTo>
                    <a:pt x="41" y="32"/>
                  </a:lnTo>
                  <a:lnTo>
                    <a:pt x="43" y="31"/>
                  </a:lnTo>
                  <a:lnTo>
                    <a:pt x="45" y="30"/>
                  </a:lnTo>
                  <a:lnTo>
                    <a:pt x="47" y="30"/>
                  </a:lnTo>
                  <a:lnTo>
                    <a:pt x="48" y="29"/>
                  </a:lnTo>
                  <a:lnTo>
                    <a:pt x="50" y="29"/>
                  </a:lnTo>
                  <a:lnTo>
                    <a:pt x="52" y="28"/>
                  </a:lnTo>
                  <a:lnTo>
                    <a:pt x="54" y="28"/>
                  </a:lnTo>
                  <a:lnTo>
                    <a:pt x="55" y="28"/>
                  </a:lnTo>
                  <a:lnTo>
                    <a:pt x="57" y="27"/>
                  </a:lnTo>
                  <a:lnTo>
                    <a:pt x="59" y="27"/>
                  </a:lnTo>
                  <a:lnTo>
                    <a:pt x="59" y="27"/>
                  </a:lnTo>
                  <a:lnTo>
                    <a:pt x="59" y="27"/>
                  </a:lnTo>
                  <a:close/>
                </a:path>
              </a:pathLst>
            </a:custGeom>
            <a:solidFill>
              <a:srgbClr val="894F2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0" name="Freeform 110"/>
            <p:cNvSpPr>
              <a:spLocks/>
            </p:cNvSpPr>
            <p:nvPr/>
          </p:nvSpPr>
          <p:spPr bwMode="auto">
            <a:xfrm>
              <a:off x="2035175" y="1481138"/>
              <a:ext cx="252413" cy="84138"/>
            </a:xfrm>
            <a:custGeom>
              <a:avLst/>
              <a:gdLst>
                <a:gd name="T0" fmla="*/ 7 w 159"/>
                <a:gd name="T1" fmla="*/ 48 h 53"/>
                <a:gd name="T2" fmla="*/ 17 w 159"/>
                <a:gd name="T3" fmla="*/ 40 h 53"/>
                <a:gd name="T4" fmla="*/ 28 w 159"/>
                <a:gd name="T5" fmla="*/ 33 h 53"/>
                <a:gd name="T6" fmla="*/ 39 w 159"/>
                <a:gd name="T7" fmla="*/ 28 h 53"/>
                <a:gd name="T8" fmla="*/ 51 w 159"/>
                <a:gd name="T9" fmla="*/ 24 h 53"/>
                <a:gd name="T10" fmla="*/ 63 w 159"/>
                <a:gd name="T11" fmla="*/ 23 h 53"/>
                <a:gd name="T12" fmla="*/ 76 w 159"/>
                <a:gd name="T13" fmla="*/ 22 h 53"/>
                <a:gd name="T14" fmla="*/ 90 w 159"/>
                <a:gd name="T15" fmla="*/ 24 h 53"/>
                <a:gd name="T16" fmla="*/ 105 w 159"/>
                <a:gd name="T17" fmla="*/ 28 h 53"/>
                <a:gd name="T18" fmla="*/ 120 w 159"/>
                <a:gd name="T19" fmla="*/ 34 h 53"/>
                <a:gd name="T20" fmla="*/ 136 w 159"/>
                <a:gd name="T21" fmla="*/ 43 h 53"/>
                <a:gd name="T22" fmla="*/ 143 w 159"/>
                <a:gd name="T23" fmla="*/ 40 h 53"/>
                <a:gd name="T24" fmla="*/ 146 w 159"/>
                <a:gd name="T25" fmla="*/ 38 h 53"/>
                <a:gd name="T26" fmla="*/ 148 w 159"/>
                <a:gd name="T27" fmla="*/ 36 h 53"/>
                <a:gd name="T28" fmla="*/ 150 w 159"/>
                <a:gd name="T29" fmla="*/ 34 h 53"/>
                <a:gd name="T30" fmla="*/ 151 w 159"/>
                <a:gd name="T31" fmla="*/ 32 h 53"/>
                <a:gd name="T32" fmla="*/ 154 w 159"/>
                <a:gd name="T33" fmla="*/ 29 h 53"/>
                <a:gd name="T34" fmla="*/ 157 w 159"/>
                <a:gd name="T35" fmla="*/ 20 h 53"/>
                <a:gd name="T36" fmla="*/ 151 w 159"/>
                <a:gd name="T37" fmla="*/ 24 h 53"/>
                <a:gd name="T38" fmla="*/ 146 w 159"/>
                <a:gd name="T39" fmla="*/ 27 h 53"/>
                <a:gd name="T40" fmla="*/ 141 w 159"/>
                <a:gd name="T41" fmla="*/ 29 h 53"/>
                <a:gd name="T42" fmla="*/ 135 w 159"/>
                <a:gd name="T43" fmla="*/ 31 h 53"/>
                <a:gd name="T44" fmla="*/ 128 w 159"/>
                <a:gd name="T45" fmla="*/ 33 h 53"/>
                <a:gd name="T46" fmla="*/ 132 w 159"/>
                <a:gd name="T47" fmla="*/ 28 h 53"/>
                <a:gd name="T48" fmla="*/ 137 w 159"/>
                <a:gd name="T49" fmla="*/ 22 h 53"/>
                <a:gd name="T50" fmla="*/ 140 w 159"/>
                <a:gd name="T51" fmla="*/ 16 h 53"/>
                <a:gd name="T52" fmla="*/ 143 w 159"/>
                <a:gd name="T53" fmla="*/ 9 h 53"/>
                <a:gd name="T54" fmla="*/ 145 w 159"/>
                <a:gd name="T55" fmla="*/ 3 h 53"/>
                <a:gd name="T56" fmla="*/ 145 w 159"/>
                <a:gd name="T57" fmla="*/ 0 h 53"/>
                <a:gd name="T58" fmla="*/ 137 w 159"/>
                <a:gd name="T59" fmla="*/ 9 h 53"/>
                <a:gd name="T60" fmla="*/ 133 w 159"/>
                <a:gd name="T61" fmla="*/ 13 h 53"/>
                <a:gd name="T62" fmla="*/ 130 w 159"/>
                <a:gd name="T63" fmla="*/ 16 h 53"/>
                <a:gd name="T64" fmla="*/ 127 w 159"/>
                <a:gd name="T65" fmla="*/ 18 h 53"/>
                <a:gd name="T66" fmla="*/ 124 w 159"/>
                <a:gd name="T67" fmla="*/ 20 h 53"/>
                <a:gd name="T68" fmla="*/ 121 w 159"/>
                <a:gd name="T69" fmla="*/ 21 h 53"/>
                <a:gd name="T70" fmla="*/ 117 w 159"/>
                <a:gd name="T71" fmla="*/ 21 h 53"/>
                <a:gd name="T72" fmla="*/ 114 w 159"/>
                <a:gd name="T73" fmla="*/ 20 h 53"/>
                <a:gd name="T74" fmla="*/ 103 w 159"/>
                <a:gd name="T75" fmla="*/ 16 h 53"/>
                <a:gd name="T76" fmla="*/ 92 w 159"/>
                <a:gd name="T77" fmla="*/ 13 h 53"/>
                <a:gd name="T78" fmla="*/ 80 w 159"/>
                <a:gd name="T79" fmla="*/ 12 h 53"/>
                <a:gd name="T80" fmla="*/ 69 w 159"/>
                <a:gd name="T81" fmla="*/ 11 h 53"/>
                <a:gd name="T82" fmla="*/ 57 w 159"/>
                <a:gd name="T83" fmla="*/ 13 h 53"/>
                <a:gd name="T84" fmla="*/ 45 w 159"/>
                <a:gd name="T85" fmla="*/ 16 h 53"/>
                <a:gd name="T86" fmla="*/ 34 w 159"/>
                <a:gd name="T87" fmla="*/ 20 h 53"/>
                <a:gd name="T88" fmla="*/ 24 w 159"/>
                <a:gd name="T89" fmla="*/ 27 h 53"/>
                <a:gd name="T90" fmla="*/ 14 w 159"/>
                <a:gd name="T91" fmla="*/ 35 h 53"/>
                <a:gd name="T92" fmla="*/ 5 w 159"/>
                <a:gd name="T93" fmla="*/ 45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59" h="53">
                  <a:moveTo>
                    <a:pt x="0" y="53"/>
                  </a:moveTo>
                  <a:lnTo>
                    <a:pt x="3" y="50"/>
                  </a:lnTo>
                  <a:lnTo>
                    <a:pt x="7" y="48"/>
                  </a:lnTo>
                  <a:lnTo>
                    <a:pt x="10" y="45"/>
                  </a:lnTo>
                  <a:lnTo>
                    <a:pt x="13" y="42"/>
                  </a:lnTo>
                  <a:lnTo>
                    <a:pt x="17" y="40"/>
                  </a:lnTo>
                  <a:lnTo>
                    <a:pt x="20" y="38"/>
                  </a:lnTo>
                  <a:lnTo>
                    <a:pt x="24" y="35"/>
                  </a:lnTo>
                  <a:lnTo>
                    <a:pt x="28" y="33"/>
                  </a:lnTo>
                  <a:lnTo>
                    <a:pt x="31" y="32"/>
                  </a:lnTo>
                  <a:lnTo>
                    <a:pt x="35" y="30"/>
                  </a:lnTo>
                  <a:lnTo>
                    <a:pt x="39" y="28"/>
                  </a:lnTo>
                  <a:lnTo>
                    <a:pt x="43" y="27"/>
                  </a:lnTo>
                  <a:lnTo>
                    <a:pt x="47" y="26"/>
                  </a:lnTo>
                  <a:lnTo>
                    <a:pt x="51" y="24"/>
                  </a:lnTo>
                  <a:lnTo>
                    <a:pt x="55" y="24"/>
                  </a:lnTo>
                  <a:lnTo>
                    <a:pt x="59" y="23"/>
                  </a:lnTo>
                  <a:lnTo>
                    <a:pt x="63" y="23"/>
                  </a:lnTo>
                  <a:lnTo>
                    <a:pt x="67" y="22"/>
                  </a:lnTo>
                  <a:lnTo>
                    <a:pt x="72" y="22"/>
                  </a:lnTo>
                  <a:lnTo>
                    <a:pt x="76" y="22"/>
                  </a:lnTo>
                  <a:lnTo>
                    <a:pt x="81" y="23"/>
                  </a:lnTo>
                  <a:lnTo>
                    <a:pt x="85" y="23"/>
                  </a:lnTo>
                  <a:lnTo>
                    <a:pt x="90" y="24"/>
                  </a:lnTo>
                  <a:lnTo>
                    <a:pt x="95" y="25"/>
                  </a:lnTo>
                  <a:lnTo>
                    <a:pt x="100" y="27"/>
                  </a:lnTo>
                  <a:lnTo>
                    <a:pt x="105" y="28"/>
                  </a:lnTo>
                  <a:lnTo>
                    <a:pt x="110" y="30"/>
                  </a:lnTo>
                  <a:lnTo>
                    <a:pt x="115" y="32"/>
                  </a:lnTo>
                  <a:lnTo>
                    <a:pt x="120" y="34"/>
                  </a:lnTo>
                  <a:lnTo>
                    <a:pt x="125" y="37"/>
                  </a:lnTo>
                  <a:lnTo>
                    <a:pt x="131" y="40"/>
                  </a:lnTo>
                  <a:lnTo>
                    <a:pt x="136" y="43"/>
                  </a:lnTo>
                  <a:lnTo>
                    <a:pt x="139" y="42"/>
                  </a:lnTo>
                  <a:lnTo>
                    <a:pt x="141" y="41"/>
                  </a:lnTo>
                  <a:lnTo>
                    <a:pt x="143" y="40"/>
                  </a:lnTo>
                  <a:lnTo>
                    <a:pt x="145" y="39"/>
                  </a:lnTo>
                  <a:lnTo>
                    <a:pt x="145" y="38"/>
                  </a:lnTo>
                  <a:lnTo>
                    <a:pt x="146" y="38"/>
                  </a:lnTo>
                  <a:lnTo>
                    <a:pt x="147" y="37"/>
                  </a:lnTo>
                  <a:lnTo>
                    <a:pt x="148" y="37"/>
                  </a:lnTo>
                  <a:lnTo>
                    <a:pt x="148" y="36"/>
                  </a:lnTo>
                  <a:lnTo>
                    <a:pt x="149" y="35"/>
                  </a:lnTo>
                  <a:lnTo>
                    <a:pt x="149" y="35"/>
                  </a:lnTo>
                  <a:lnTo>
                    <a:pt x="150" y="34"/>
                  </a:lnTo>
                  <a:lnTo>
                    <a:pt x="150" y="34"/>
                  </a:lnTo>
                  <a:lnTo>
                    <a:pt x="151" y="33"/>
                  </a:lnTo>
                  <a:lnTo>
                    <a:pt x="151" y="32"/>
                  </a:lnTo>
                  <a:lnTo>
                    <a:pt x="152" y="32"/>
                  </a:lnTo>
                  <a:lnTo>
                    <a:pt x="153" y="30"/>
                  </a:lnTo>
                  <a:lnTo>
                    <a:pt x="154" y="29"/>
                  </a:lnTo>
                  <a:lnTo>
                    <a:pt x="156" y="24"/>
                  </a:lnTo>
                  <a:lnTo>
                    <a:pt x="159" y="19"/>
                  </a:lnTo>
                  <a:lnTo>
                    <a:pt x="157" y="20"/>
                  </a:lnTo>
                  <a:lnTo>
                    <a:pt x="155" y="22"/>
                  </a:lnTo>
                  <a:lnTo>
                    <a:pt x="153" y="23"/>
                  </a:lnTo>
                  <a:lnTo>
                    <a:pt x="151" y="24"/>
                  </a:lnTo>
                  <a:lnTo>
                    <a:pt x="149" y="25"/>
                  </a:lnTo>
                  <a:lnTo>
                    <a:pt x="148" y="26"/>
                  </a:lnTo>
                  <a:lnTo>
                    <a:pt x="146" y="27"/>
                  </a:lnTo>
                  <a:lnTo>
                    <a:pt x="144" y="28"/>
                  </a:lnTo>
                  <a:lnTo>
                    <a:pt x="142" y="29"/>
                  </a:lnTo>
                  <a:lnTo>
                    <a:pt x="141" y="29"/>
                  </a:lnTo>
                  <a:lnTo>
                    <a:pt x="139" y="30"/>
                  </a:lnTo>
                  <a:lnTo>
                    <a:pt x="137" y="30"/>
                  </a:lnTo>
                  <a:lnTo>
                    <a:pt x="135" y="31"/>
                  </a:lnTo>
                  <a:lnTo>
                    <a:pt x="133" y="32"/>
                  </a:lnTo>
                  <a:lnTo>
                    <a:pt x="130" y="32"/>
                  </a:lnTo>
                  <a:lnTo>
                    <a:pt x="128" y="33"/>
                  </a:lnTo>
                  <a:lnTo>
                    <a:pt x="129" y="31"/>
                  </a:lnTo>
                  <a:lnTo>
                    <a:pt x="131" y="29"/>
                  </a:lnTo>
                  <a:lnTo>
                    <a:pt x="132" y="28"/>
                  </a:lnTo>
                  <a:lnTo>
                    <a:pt x="134" y="26"/>
                  </a:lnTo>
                  <a:lnTo>
                    <a:pt x="135" y="24"/>
                  </a:lnTo>
                  <a:lnTo>
                    <a:pt x="137" y="22"/>
                  </a:lnTo>
                  <a:lnTo>
                    <a:pt x="138" y="20"/>
                  </a:lnTo>
                  <a:lnTo>
                    <a:pt x="139" y="18"/>
                  </a:lnTo>
                  <a:lnTo>
                    <a:pt x="140" y="16"/>
                  </a:lnTo>
                  <a:lnTo>
                    <a:pt x="141" y="14"/>
                  </a:lnTo>
                  <a:lnTo>
                    <a:pt x="142" y="12"/>
                  </a:lnTo>
                  <a:lnTo>
                    <a:pt x="143" y="9"/>
                  </a:lnTo>
                  <a:lnTo>
                    <a:pt x="144" y="7"/>
                  </a:lnTo>
                  <a:lnTo>
                    <a:pt x="144" y="5"/>
                  </a:lnTo>
                  <a:lnTo>
                    <a:pt x="145" y="3"/>
                  </a:lnTo>
                  <a:lnTo>
                    <a:pt x="145" y="2"/>
                  </a:lnTo>
                  <a:lnTo>
                    <a:pt x="145" y="1"/>
                  </a:lnTo>
                  <a:lnTo>
                    <a:pt x="145" y="0"/>
                  </a:lnTo>
                  <a:lnTo>
                    <a:pt x="142" y="3"/>
                  </a:lnTo>
                  <a:lnTo>
                    <a:pt x="139" y="7"/>
                  </a:lnTo>
                  <a:lnTo>
                    <a:pt x="137" y="9"/>
                  </a:lnTo>
                  <a:lnTo>
                    <a:pt x="135" y="11"/>
                  </a:lnTo>
                  <a:lnTo>
                    <a:pt x="134" y="12"/>
                  </a:lnTo>
                  <a:lnTo>
                    <a:pt x="133" y="13"/>
                  </a:lnTo>
                  <a:lnTo>
                    <a:pt x="132" y="14"/>
                  </a:lnTo>
                  <a:lnTo>
                    <a:pt x="131" y="15"/>
                  </a:lnTo>
                  <a:lnTo>
                    <a:pt x="130" y="16"/>
                  </a:lnTo>
                  <a:lnTo>
                    <a:pt x="129" y="17"/>
                  </a:lnTo>
                  <a:lnTo>
                    <a:pt x="128" y="18"/>
                  </a:lnTo>
                  <a:lnTo>
                    <a:pt x="127" y="18"/>
                  </a:lnTo>
                  <a:lnTo>
                    <a:pt x="126" y="19"/>
                  </a:lnTo>
                  <a:lnTo>
                    <a:pt x="125" y="20"/>
                  </a:lnTo>
                  <a:lnTo>
                    <a:pt x="124" y="20"/>
                  </a:lnTo>
                  <a:lnTo>
                    <a:pt x="123" y="20"/>
                  </a:lnTo>
                  <a:lnTo>
                    <a:pt x="122" y="21"/>
                  </a:lnTo>
                  <a:lnTo>
                    <a:pt x="121" y="21"/>
                  </a:lnTo>
                  <a:lnTo>
                    <a:pt x="119" y="21"/>
                  </a:lnTo>
                  <a:lnTo>
                    <a:pt x="118" y="21"/>
                  </a:lnTo>
                  <a:lnTo>
                    <a:pt x="117" y="21"/>
                  </a:lnTo>
                  <a:lnTo>
                    <a:pt x="116" y="21"/>
                  </a:lnTo>
                  <a:lnTo>
                    <a:pt x="115" y="21"/>
                  </a:lnTo>
                  <a:lnTo>
                    <a:pt x="114" y="20"/>
                  </a:lnTo>
                  <a:lnTo>
                    <a:pt x="110" y="19"/>
                  </a:lnTo>
                  <a:lnTo>
                    <a:pt x="107" y="17"/>
                  </a:lnTo>
                  <a:lnTo>
                    <a:pt x="103" y="16"/>
                  </a:lnTo>
                  <a:lnTo>
                    <a:pt x="99" y="15"/>
                  </a:lnTo>
                  <a:lnTo>
                    <a:pt x="96" y="14"/>
                  </a:lnTo>
                  <a:lnTo>
                    <a:pt x="92" y="13"/>
                  </a:lnTo>
                  <a:lnTo>
                    <a:pt x="88" y="12"/>
                  </a:lnTo>
                  <a:lnTo>
                    <a:pt x="84" y="12"/>
                  </a:lnTo>
                  <a:lnTo>
                    <a:pt x="80" y="12"/>
                  </a:lnTo>
                  <a:lnTo>
                    <a:pt x="76" y="11"/>
                  </a:lnTo>
                  <a:lnTo>
                    <a:pt x="72" y="11"/>
                  </a:lnTo>
                  <a:lnTo>
                    <a:pt x="69" y="11"/>
                  </a:lnTo>
                  <a:lnTo>
                    <a:pt x="65" y="12"/>
                  </a:lnTo>
                  <a:lnTo>
                    <a:pt x="61" y="12"/>
                  </a:lnTo>
                  <a:lnTo>
                    <a:pt x="57" y="13"/>
                  </a:lnTo>
                  <a:lnTo>
                    <a:pt x="53" y="13"/>
                  </a:lnTo>
                  <a:lnTo>
                    <a:pt x="49" y="14"/>
                  </a:lnTo>
                  <a:lnTo>
                    <a:pt x="45" y="16"/>
                  </a:lnTo>
                  <a:lnTo>
                    <a:pt x="42" y="17"/>
                  </a:lnTo>
                  <a:lnTo>
                    <a:pt x="38" y="18"/>
                  </a:lnTo>
                  <a:lnTo>
                    <a:pt x="34" y="20"/>
                  </a:lnTo>
                  <a:lnTo>
                    <a:pt x="31" y="22"/>
                  </a:lnTo>
                  <a:lnTo>
                    <a:pt x="27" y="24"/>
                  </a:lnTo>
                  <a:lnTo>
                    <a:pt x="24" y="27"/>
                  </a:lnTo>
                  <a:lnTo>
                    <a:pt x="21" y="29"/>
                  </a:lnTo>
                  <a:lnTo>
                    <a:pt x="17" y="32"/>
                  </a:lnTo>
                  <a:lnTo>
                    <a:pt x="14" y="35"/>
                  </a:lnTo>
                  <a:lnTo>
                    <a:pt x="11" y="38"/>
                  </a:lnTo>
                  <a:lnTo>
                    <a:pt x="8" y="42"/>
                  </a:lnTo>
                  <a:lnTo>
                    <a:pt x="5" y="45"/>
                  </a:lnTo>
                  <a:lnTo>
                    <a:pt x="3" y="49"/>
                  </a:lnTo>
                  <a:lnTo>
                    <a:pt x="0" y="53"/>
                  </a:lnTo>
                  <a:close/>
                </a:path>
              </a:pathLst>
            </a:custGeom>
            <a:solidFill>
              <a:srgbClr val="0A0B0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1" name="Freeform 111"/>
            <p:cNvSpPr>
              <a:spLocks/>
            </p:cNvSpPr>
            <p:nvPr/>
          </p:nvSpPr>
          <p:spPr bwMode="auto">
            <a:xfrm>
              <a:off x="1709737" y="1512888"/>
              <a:ext cx="214313" cy="96838"/>
            </a:xfrm>
            <a:custGeom>
              <a:avLst/>
              <a:gdLst>
                <a:gd name="T0" fmla="*/ 6 w 135"/>
                <a:gd name="T1" fmla="*/ 19 h 61"/>
                <a:gd name="T2" fmla="*/ 19 w 135"/>
                <a:gd name="T3" fmla="*/ 12 h 61"/>
                <a:gd name="T4" fmla="*/ 31 w 135"/>
                <a:gd name="T5" fmla="*/ 7 h 61"/>
                <a:gd name="T6" fmla="*/ 42 w 135"/>
                <a:gd name="T7" fmla="*/ 4 h 61"/>
                <a:gd name="T8" fmla="*/ 52 w 135"/>
                <a:gd name="T9" fmla="*/ 1 h 61"/>
                <a:gd name="T10" fmla="*/ 62 w 135"/>
                <a:gd name="T11" fmla="*/ 0 h 61"/>
                <a:gd name="T12" fmla="*/ 71 w 135"/>
                <a:gd name="T13" fmla="*/ 0 h 61"/>
                <a:gd name="T14" fmla="*/ 79 w 135"/>
                <a:gd name="T15" fmla="*/ 0 h 61"/>
                <a:gd name="T16" fmla="*/ 87 w 135"/>
                <a:gd name="T17" fmla="*/ 2 h 61"/>
                <a:gd name="T18" fmla="*/ 95 w 135"/>
                <a:gd name="T19" fmla="*/ 4 h 61"/>
                <a:gd name="T20" fmla="*/ 102 w 135"/>
                <a:gd name="T21" fmla="*/ 7 h 61"/>
                <a:gd name="T22" fmla="*/ 108 w 135"/>
                <a:gd name="T23" fmla="*/ 10 h 61"/>
                <a:gd name="T24" fmla="*/ 115 w 135"/>
                <a:gd name="T25" fmla="*/ 14 h 61"/>
                <a:gd name="T26" fmla="*/ 121 w 135"/>
                <a:gd name="T27" fmla="*/ 19 h 61"/>
                <a:gd name="T28" fmla="*/ 127 w 135"/>
                <a:gd name="T29" fmla="*/ 24 h 61"/>
                <a:gd name="T30" fmla="*/ 132 w 135"/>
                <a:gd name="T31" fmla="*/ 29 h 61"/>
                <a:gd name="T32" fmla="*/ 130 w 135"/>
                <a:gd name="T33" fmla="*/ 36 h 61"/>
                <a:gd name="T34" fmla="*/ 120 w 135"/>
                <a:gd name="T35" fmla="*/ 44 h 61"/>
                <a:gd name="T36" fmla="*/ 110 w 135"/>
                <a:gd name="T37" fmla="*/ 51 h 61"/>
                <a:gd name="T38" fmla="*/ 100 w 135"/>
                <a:gd name="T39" fmla="*/ 56 h 61"/>
                <a:gd name="T40" fmla="*/ 90 w 135"/>
                <a:gd name="T41" fmla="*/ 59 h 61"/>
                <a:gd name="T42" fmla="*/ 81 w 135"/>
                <a:gd name="T43" fmla="*/ 60 h 61"/>
                <a:gd name="T44" fmla="*/ 71 w 135"/>
                <a:gd name="T45" fmla="*/ 61 h 61"/>
                <a:gd name="T46" fmla="*/ 62 w 135"/>
                <a:gd name="T47" fmla="*/ 60 h 61"/>
                <a:gd name="T48" fmla="*/ 53 w 135"/>
                <a:gd name="T49" fmla="*/ 58 h 61"/>
                <a:gd name="T50" fmla="*/ 44 w 135"/>
                <a:gd name="T51" fmla="*/ 56 h 61"/>
                <a:gd name="T52" fmla="*/ 36 w 135"/>
                <a:gd name="T53" fmla="*/ 52 h 61"/>
                <a:gd name="T54" fmla="*/ 28 w 135"/>
                <a:gd name="T55" fmla="*/ 48 h 61"/>
                <a:gd name="T56" fmla="*/ 20 w 135"/>
                <a:gd name="T57" fmla="*/ 43 h 61"/>
                <a:gd name="T58" fmla="*/ 14 w 135"/>
                <a:gd name="T59" fmla="*/ 37 h 61"/>
                <a:gd name="T60" fmla="*/ 8 w 135"/>
                <a:gd name="T61" fmla="*/ 31 h 61"/>
                <a:gd name="T62" fmla="*/ 2 w 135"/>
                <a:gd name="T63" fmla="*/ 25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35" h="61">
                  <a:moveTo>
                    <a:pt x="0" y="22"/>
                  </a:moveTo>
                  <a:lnTo>
                    <a:pt x="6" y="19"/>
                  </a:lnTo>
                  <a:lnTo>
                    <a:pt x="13" y="15"/>
                  </a:lnTo>
                  <a:lnTo>
                    <a:pt x="19" y="12"/>
                  </a:lnTo>
                  <a:lnTo>
                    <a:pt x="25" y="10"/>
                  </a:lnTo>
                  <a:lnTo>
                    <a:pt x="31" y="7"/>
                  </a:lnTo>
                  <a:lnTo>
                    <a:pt x="37" y="5"/>
                  </a:lnTo>
                  <a:lnTo>
                    <a:pt x="42" y="4"/>
                  </a:lnTo>
                  <a:lnTo>
                    <a:pt x="47" y="2"/>
                  </a:lnTo>
                  <a:lnTo>
                    <a:pt x="52" y="1"/>
                  </a:lnTo>
                  <a:lnTo>
                    <a:pt x="57" y="0"/>
                  </a:lnTo>
                  <a:lnTo>
                    <a:pt x="62" y="0"/>
                  </a:lnTo>
                  <a:lnTo>
                    <a:pt x="67" y="0"/>
                  </a:lnTo>
                  <a:lnTo>
                    <a:pt x="71" y="0"/>
                  </a:lnTo>
                  <a:lnTo>
                    <a:pt x="75" y="0"/>
                  </a:lnTo>
                  <a:lnTo>
                    <a:pt x="79" y="0"/>
                  </a:lnTo>
                  <a:lnTo>
                    <a:pt x="83" y="1"/>
                  </a:lnTo>
                  <a:lnTo>
                    <a:pt x="87" y="2"/>
                  </a:lnTo>
                  <a:lnTo>
                    <a:pt x="91" y="3"/>
                  </a:lnTo>
                  <a:lnTo>
                    <a:pt x="95" y="4"/>
                  </a:lnTo>
                  <a:lnTo>
                    <a:pt x="98" y="5"/>
                  </a:lnTo>
                  <a:lnTo>
                    <a:pt x="102" y="7"/>
                  </a:lnTo>
                  <a:lnTo>
                    <a:pt x="105" y="8"/>
                  </a:lnTo>
                  <a:lnTo>
                    <a:pt x="108" y="10"/>
                  </a:lnTo>
                  <a:lnTo>
                    <a:pt x="111" y="12"/>
                  </a:lnTo>
                  <a:lnTo>
                    <a:pt x="115" y="14"/>
                  </a:lnTo>
                  <a:lnTo>
                    <a:pt x="118" y="17"/>
                  </a:lnTo>
                  <a:lnTo>
                    <a:pt x="121" y="19"/>
                  </a:lnTo>
                  <a:lnTo>
                    <a:pt x="124" y="21"/>
                  </a:lnTo>
                  <a:lnTo>
                    <a:pt x="127" y="24"/>
                  </a:lnTo>
                  <a:lnTo>
                    <a:pt x="129" y="26"/>
                  </a:lnTo>
                  <a:lnTo>
                    <a:pt x="132" y="29"/>
                  </a:lnTo>
                  <a:lnTo>
                    <a:pt x="135" y="31"/>
                  </a:lnTo>
                  <a:lnTo>
                    <a:pt x="130" y="36"/>
                  </a:lnTo>
                  <a:lnTo>
                    <a:pt x="125" y="41"/>
                  </a:lnTo>
                  <a:lnTo>
                    <a:pt x="120" y="44"/>
                  </a:lnTo>
                  <a:lnTo>
                    <a:pt x="115" y="48"/>
                  </a:lnTo>
                  <a:lnTo>
                    <a:pt x="110" y="51"/>
                  </a:lnTo>
                  <a:lnTo>
                    <a:pt x="105" y="53"/>
                  </a:lnTo>
                  <a:lnTo>
                    <a:pt x="100" y="56"/>
                  </a:lnTo>
                  <a:lnTo>
                    <a:pt x="95" y="57"/>
                  </a:lnTo>
                  <a:lnTo>
                    <a:pt x="90" y="59"/>
                  </a:lnTo>
                  <a:lnTo>
                    <a:pt x="85" y="60"/>
                  </a:lnTo>
                  <a:lnTo>
                    <a:pt x="81" y="60"/>
                  </a:lnTo>
                  <a:lnTo>
                    <a:pt x="76" y="61"/>
                  </a:lnTo>
                  <a:lnTo>
                    <a:pt x="71" y="61"/>
                  </a:lnTo>
                  <a:lnTo>
                    <a:pt x="66" y="61"/>
                  </a:lnTo>
                  <a:lnTo>
                    <a:pt x="62" y="60"/>
                  </a:lnTo>
                  <a:lnTo>
                    <a:pt x="57" y="59"/>
                  </a:lnTo>
                  <a:lnTo>
                    <a:pt x="53" y="58"/>
                  </a:lnTo>
                  <a:lnTo>
                    <a:pt x="48" y="57"/>
                  </a:lnTo>
                  <a:lnTo>
                    <a:pt x="44" y="56"/>
                  </a:lnTo>
                  <a:lnTo>
                    <a:pt x="40" y="54"/>
                  </a:lnTo>
                  <a:lnTo>
                    <a:pt x="36" y="52"/>
                  </a:lnTo>
                  <a:lnTo>
                    <a:pt x="32" y="50"/>
                  </a:lnTo>
                  <a:lnTo>
                    <a:pt x="28" y="48"/>
                  </a:lnTo>
                  <a:lnTo>
                    <a:pt x="24" y="45"/>
                  </a:lnTo>
                  <a:lnTo>
                    <a:pt x="20" y="43"/>
                  </a:lnTo>
                  <a:lnTo>
                    <a:pt x="17" y="40"/>
                  </a:lnTo>
                  <a:lnTo>
                    <a:pt x="14" y="37"/>
                  </a:lnTo>
                  <a:lnTo>
                    <a:pt x="11" y="34"/>
                  </a:lnTo>
                  <a:lnTo>
                    <a:pt x="8" y="31"/>
                  </a:lnTo>
                  <a:lnTo>
                    <a:pt x="5" y="28"/>
                  </a:lnTo>
                  <a:lnTo>
                    <a:pt x="2" y="25"/>
                  </a:lnTo>
                  <a:lnTo>
                    <a:pt x="0" y="2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2" name="Freeform 112"/>
            <p:cNvSpPr>
              <a:spLocks/>
            </p:cNvSpPr>
            <p:nvPr/>
          </p:nvSpPr>
          <p:spPr bwMode="auto">
            <a:xfrm>
              <a:off x="1763712" y="1501775"/>
              <a:ext cx="109538" cy="107950"/>
            </a:xfrm>
            <a:custGeom>
              <a:avLst/>
              <a:gdLst>
                <a:gd name="T0" fmla="*/ 36 w 69"/>
                <a:gd name="T1" fmla="*/ 0 h 68"/>
                <a:gd name="T2" fmla="*/ 31 w 69"/>
                <a:gd name="T3" fmla="*/ 0 h 68"/>
                <a:gd name="T4" fmla="*/ 26 w 69"/>
                <a:gd name="T5" fmla="*/ 1 h 68"/>
                <a:gd name="T6" fmla="*/ 21 w 69"/>
                <a:gd name="T7" fmla="*/ 2 h 68"/>
                <a:gd name="T8" fmla="*/ 17 w 69"/>
                <a:gd name="T9" fmla="*/ 4 h 68"/>
                <a:gd name="T10" fmla="*/ 13 w 69"/>
                <a:gd name="T11" fmla="*/ 7 h 68"/>
                <a:gd name="T12" fmla="*/ 9 w 69"/>
                <a:gd name="T13" fmla="*/ 10 h 68"/>
                <a:gd name="T14" fmla="*/ 6 w 69"/>
                <a:gd name="T15" fmla="*/ 14 h 68"/>
                <a:gd name="T16" fmla="*/ 3 w 69"/>
                <a:gd name="T17" fmla="*/ 18 h 68"/>
                <a:gd name="T18" fmla="*/ 2 w 69"/>
                <a:gd name="T19" fmla="*/ 23 h 68"/>
                <a:gd name="T20" fmla="*/ 0 w 69"/>
                <a:gd name="T21" fmla="*/ 28 h 68"/>
                <a:gd name="T22" fmla="*/ 0 w 69"/>
                <a:gd name="T23" fmla="*/ 33 h 68"/>
                <a:gd name="T24" fmla="*/ 0 w 69"/>
                <a:gd name="T25" fmla="*/ 38 h 68"/>
                <a:gd name="T26" fmla="*/ 1 w 69"/>
                <a:gd name="T27" fmla="*/ 43 h 68"/>
                <a:gd name="T28" fmla="*/ 3 w 69"/>
                <a:gd name="T29" fmla="*/ 47 h 68"/>
                <a:gd name="T30" fmla="*/ 5 w 69"/>
                <a:gd name="T31" fmla="*/ 52 h 68"/>
                <a:gd name="T32" fmla="*/ 8 w 69"/>
                <a:gd name="T33" fmla="*/ 56 h 68"/>
                <a:gd name="T34" fmla="*/ 12 w 69"/>
                <a:gd name="T35" fmla="*/ 59 h 68"/>
                <a:gd name="T36" fmla="*/ 16 w 69"/>
                <a:gd name="T37" fmla="*/ 62 h 68"/>
                <a:gd name="T38" fmla="*/ 20 w 69"/>
                <a:gd name="T39" fmla="*/ 65 h 68"/>
                <a:gd name="T40" fmla="*/ 25 w 69"/>
                <a:gd name="T41" fmla="*/ 67 h 68"/>
                <a:gd name="T42" fmla="*/ 31 w 69"/>
                <a:gd name="T43" fmla="*/ 68 h 68"/>
                <a:gd name="T44" fmla="*/ 36 w 69"/>
                <a:gd name="T45" fmla="*/ 68 h 68"/>
                <a:gd name="T46" fmla="*/ 41 w 69"/>
                <a:gd name="T47" fmla="*/ 68 h 68"/>
                <a:gd name="T48" fmla="*/ 46 w 69"/>
                <a:gd name="T49" fmla="*/ 66 h 68"/>
                <a:gd name="T50" fmla="*/ 50 w 69"/>
                <a:gd name="T51" fmla="*/ 65 h 68"/>
                <a:gd name="T52" fmla="*/ 55 w 69"/>
                <a:gd name="T53" fmla="*/ 62 h 68"/>
                <a:gd name="T54" fmla="*/ 58 w 69"/>
                <a:gd name="T55" fmla="*/ 59 h 68"/>
                <a:gd name="T56" fmla="*/ 62 w 69"/>
                <a:gd name="T57" fmla="*/ 55 h 68"/>
                <a:gd name="T58" fmla="*/ 65 w 69"/>
                <a:gd name="T59" fmla="*/ 51 h 68"/>
                <a:gd name="T60" fmla="*/ 67 w 69"/>
                <a:gd name="T61" fmla="*/ 47 h 68"/>
                <a:gd name="T62" fmla="*/ 68 w 69"/>
                <a:gd name="T63" fmla="*/ 42 h 68"/>
                <a:gd name="T64" fmla="*/ 69 w 69"/>
                <a:gd name="T65" fmla="*/ 37 h 68"/>
                <a:gd name="T66" fmla="*/ 69 w 69"/>
                <a:gd name="T67" fmla="*/ 32 h 68"/>
                <a:gd name="T68" fmla="*/ 68 w 69"/>
                <a:gd name="T69" fmla="*/ 27 h 68"/>
                <a:gd name="T70" fmla="*/ 66 w 69"/>
                <a:gd name="T71" fmla="*/ 22 h 68"/>
                <a:gd name="T72" fmla="*/ 64 w 69"/>
                <a:gd name="T73" fmla="*/ 17 h 68"/>
                <a:gd name="T74" fmla="*/ 61 w 69"/>
                <a:gd name="T75" fmla="*/ 13 h 68"/>
                <a:gd name="T76" fmla="*/ 58 w 69"/>
                <a:gd name="T77" fmla="*/ 10 h 68"/>
                <a:gd name="T78" fmla="*/ 54 w 69"/>
                <a:gd name="T79" fmla="*/ 6 h 68"/>
                <a:gd name="T80" fmla="*/ 50 w 69"/>
                <a:gd name="T81" fmla="*/ 4 h 68"/>
                <a:gd name="T82" fmla="*/ 45 w 69"/>
                <a:gd name="T83" fmla="*/ 2 h 68"/>
                <a:gd name="T84" fmla="*/ 40 w 69"/>
                <a:gd name="T85" fmla="*/ 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69" h="68">
                  <a:moveTo>
                    <a:pt x="40" y="0"/>
                  </a:moveTo>
                  <a:lnTo>
                    <a:pt x="38" y="0"/>
                  </a:lnTo>
                  <a:lnTo>
                    <a:pt x="36" y="0"/>
                  </a:lnTo>
                  <a:lnTo>
                    <a:pt x="35" y="0"/>
                  </a:lnTo>
                  <a:lnTo>
                    <a:pt x="33" y="0"/>
                  </a:lnTo>
                  <a:lnTo>
                    <a:pt x="31" y="0"/>
                  </a:lnTo>
                  <a:lnTo>
                    <a:pt x="30" y="0"/>
                  </a:lnTo>
                  <a:lnTo>
                    <a:pt x="28" y="0"/>
                  </a:lnTo>
                  <a:lnTo>
                    <a:pt x="26" y="1"/>
                  </a:lnTo>
                  <a:lnTo>
                    <a:pt x="25" y="1"/>
                  </a:lnTo>
                  <a:lnTo>
                    <a:pt x="23" y="1"/>
                  </a:lnTo>
                  <a:lnTo>
                    <a:pt x="21" y="2"/>
                  </a:lnTo>
                  <a:lnTo>
                    <a:pt x="20" y="3"/>
                  </a:lnTo>
                  <a:lnTo>
                    <a:pt x="18" y="3"/>
                  </a:lnTo>
                  <a:lnTo>
                    <a:pt x="17" y="4"/>
                  </a:lnTo>
                  <a:lnTo>
                    <a:pt x="16" y="5"/>
                  </a:lnTo>
                  <a:lnTo>
                    <a:pt x="14" y="6"/>
                  </a:lnTo>
                  <a:lnTo>
                    <a:pt x="13" y="7"/>
                  </a:lnTo>
                  <a:lnTo>
                    <a:pt x="12" y="8"/>
                  </a:lnTo>
                  <a:lnTo>
                    <a:pt x="10" y="9"/>
                  </a:lnTo>
                  <a:lnTo>
                    <a:pt x="9" y="10"/>
                  </a:lnTo>
                  <a:lnTo>
                    <a:pt x="8" y="11"/>
                  </a:lnTo>
                  <a:lnTo>
                    <a:pt x="7" y="12"/>
                  </a:lnTo>
                  <a:lnTo>
                    <a:pt x="6" y="14"/>
                  </a:lnTo>
                  <a:lnTo>
                    <a:pt x="5" y="15"/>
                  </a:lnTo>
                  <a:lnTo>
                    <a:pt x="4" y="16"/>
                  </a:lnTo>
                  <a:lnTo>
                    <a:pt x="3" y="18"/>
                  </a:lnTo>
                  <a:lnTo>
                    <a:pt x="3" y="19"/>
                  </a:lnTo>
                  <a:lnTo>
                    <a:pt x="2" y="21"/>
                  </a:lnTo>
                  <a:lnTo>
                    <a:pt x="2" y="23"/>
                  </a:lnTo>
                  <a:lnTo>
                    <a:pt x="1" y="24"/>
                  </a:lnTo>
                  <a:lnTo>
                    <a:pt x="1" y="26"/>
                  </a:lnTo>
                  <a:lnTo>
                    <a:pt x="0" y="28"/>
                  </a:lnTo>
                  <a:lnTo>
                    <a:pt x="0" y="29"/>
                  </a:lnTo>
                  <a:lnTo>
                    <a:pt x="0" y="31"/>
                  </a:lnTo>
                  <a:lnTo>
                    <a:pt x="0" y="33"/>
                  </a:lnTo>
                  <a:lnTo>
                    <a:pt x="0" y="35"/>
                  </a:lnTo>
                  <a:lnTo>
                    <a:pt x="0" y="36"/>
                  </a:lnTo>
                  <a:lnTo>
                    <a:pt x="0" y="38"/>
                  </a:lnTo>
                  <a:lnTo>
                    <a:pt x="0" y="40"/>
                  </a:lnTo>
                  <a:lnTo>
                    <a:pt x="1" y="41"/>
                  </a:lnTo>
                  <a:lnTo>
                    <a:pt x="1" y="43"/>
                  </a:lnTo>
                  <a:lnTo>
                    <a:pt x="2" y="44"/>
                  </a:lnTo>
                  <a:lnTo>
                    <a:pt x="2" y="46"/>
                  </a:lnTo>
                  <a:lnTo>
                    <a:pt x="3" y="47"/>
                  </a:lnTo>
                  <a:lnTo>
                    <a:pt x="4" y="49"/>
                  </a:lnTo>
                  <a:lnTo>
                    <a:pt x="4" y="50"/>
                  </a:lnTo>
                  <a:lnTo>
                    <a:pt x="5" y="52"/>
                  </a:lnTo>
                  <a:lnTo>
                    <a:pt x="6" y="53"/>
                  </a:lnTo>
                  <a:lnTo>
                    <a:pt x="7" y="55"/>
                  </a:lnTo>
                  <a:lnTo>
                    <a:pt x="8" y="56"/>
                  </a:lnTo>
                  <a:lnTo>
                    <a:pt x="10" y="57"/>
                  </a:lnTo>
                  <a:lnTo>
                    <a:pt x="11" y="58"/>
                  </a:lnTo>
                  <a:lnTo>
                    <a:pt x="12" y="59"/>
                  </a:lnTo>
                  <a:lnTo>
                    <a:pt x="13" y="60"/>
                  </a:lnTo>
                  <a:lnTo>
                    <a:pt x="15" y="61"/>
                  </a:lnTo>
                  <a:lnTo>
                    <a:pt x="16" y="62"/>
                  </a:lnTo>
                  <a:lnTo>
                    <a:pt x="17" y="63"/>
                  </a:lnTo>
                  <a:lnTo>
                    <a:pt x="19" y="64"/>
                  </a:lnTo>
                  <a:lnTo>
                    <a:pt x="20" y="65"/>
                  </a:lnTo>
                  <a:lnTo>
                    <a:pt x="22" y="66"/>
                  </a:lnTo>
                  <a:lnTo>
                    <a:pt x="24" y="66"/>
                  </a:lnTo>
                  <a:lnTo>
                    <a:pt x="25" y="67"/>
                  </a:lnTo>
                  <a:lnTo>
                    <a:pt x="27" y="67"/>
                  </a:lnTo>
                  <a:lnTo>
                    <a:pt x="29" y="67"/>
                  </a:lnTo>
                  <a:lnTo>
                    <a:pt x="31" y="68"/>
                  </a:lnTo>
                  <a:lnTo>
                    <a:pt x="32" y="68"/>
                  </a:lnTo>
                  <a:lnTo>
                    <a:pt x="34" y="68"/>
                  </a:lnTo>
                  <a:lnTo>
                    <a:pt x="36" y="68"/>
                  </a:lnTo>
                  <a:lnTo>
                    <a:pt x="38" y="68"/>
                  </a:lnTo>
                  <a:lnTo>
                    <a:pt x="39" y="68"/>
                  </a:lnTo>
                  <a:lnTo>
                    <a:pt x="41" y="68"/>
                  </a:lnTo>
                  <a:lnTo>
                    <a:pt x="43" y="67"/>
                  </a:lnTo>
                  <a:lnTo>
                    <a:pt x="44" y="67"/>
                  </a:lnTo>
                  <a:lnTo>
                    <a:pt x="46" y="66"/>
                  </a:lnTo>
                  <a:lnTo>
                    <a:pt x="47" y="66"/>
                  </a:lnTo>
                  <a:lnTo>
                    <a:pt x="49" y="65"/>
                  </a:lnTo>
                  <a:lnTo>
                    <a:pt x="50" y="65"/>
                  </a:lnTo>
                  <a:lnTo>
                    <a:pt x="52" y="64"/>
                  </a:lnTo>
                  <a:lnTo>
                    <a:pt x="53" y="63"/>
                  </a:lnTo>
                  <a:lnTo>
                    <a:pt x="55" y="62"/>
                  </a:lnTo>
                  <a:lnTo>
                    <a:pt x="56" y="61"/>
                  </a:lnTo>
                  <a:lnTo>
                    <a:pt x="57" y="60"/>
                  </a:lnTo>
                  <a:lnTo>
                    <a:pt x="58" y="59"/>
                  </a:lnTo>
                  <a:lnTo>
                    <a:pt x="60" y="58"/>
                  </a:lnTo>
                  <a:lnTo>
                    <a:pt x="61" y="57"/>
                  </a:lnTo>
                  <a:lnTo>
                    <a:pt x="62" y="55"/>
                  </a:lnTo>
                  <a:lnTo>
                    <a:pt x="63" y="54"/>
                  </a:lnTo>
                  <a:lnTo>
                    <a:pt x="64" y="53"/>
                  </a:lnTo>
                  <a:lnTo>
                    <a:pt x="65" y="51"/>
                  </a:lnTo>
                  <a:lnTo>
                    <a:pt x="65" y="50"/>
                  </a:lnTo>
                  <a:lnTo>
                    <a:pt x="66" y="48"/>
                  </a:lnTo>
                  <a:lnTo>
                    <a:pt x="67" y="47"/>
                  </a:lnTo>
                  <a:lnTo>
                    <a:pt x="67" y="45"/>
                  </a:lnTo>
                  <a:lnTo>
                    <a:pt x="68" y="44"/>
                  </a:lnTo>
                  <a:lnTo>
                    <a:pt x="68" y="42"/>
                  </a:lnTo>
                  <a:lnTo>
                    <a:pt x="69" y="40"/>
                  </a:lnTo>
                  <a:lnTo>
                    <a:pt x="69" y="38"/>
                  </a:lnTo>
                  <a:lnTo>
                    <a:pt x="69" y="37"/>
                  </a:lnTo>
                  <a:lnTo>
                    <a:pt x="69" y="35"/>
                  </a:lnTo>
                  <a:lnTo>
                    <a:pt x="69" y="33"/>
                  </a:lnTo>
                  <a:lnTo>
                    <a:pt x="69" y="32"/>
                  </a:lnTo>
                  <a:lnTo>
                    <a:pt x="69" y="30"/>
                  </a:lnTo>
                  <a:lnTo>
                    <a:pt x="68" y="28"/>
                  </a:lnTo>
                  <a:lnTo>
                    <a:pt x="68" y="27"/>
                  </a:lnTo>
                  <a:lnTo>
                    <a:pt x="68" y="25"/>
                  </a:lnTo>
                  <a:lnTo>
                    <a:pt x="67" y="23"/>
                  </a:lnTo>
                  <a:lnTo>
                    <a:pt x="66" y="22"/>
                  </a:lnTo>
                  <a:lnTo>
                    <a:pt x="66" y="20"/>
                  </a:lnTo>
                  <a:lnTo>
                    <a:pt x="65" y="19"/>
                  </a:lnTo>
                  <a:lnTo>
                    <a:pt x="64" y="17"/>
                  </a:lnTo>
                  <a:lnTo>
                    <a:pt x="63" y="16"/>
                  </a:lnTo>
                  <a:lnTo>
                    <a:pt x="62" y="15"/>
                  </a:lnTo>
                  <a:lnTo>
                    <a:pt x="61" y="13"/>
                  </a:lnTo>
                  <a:lnTo>
                    <a:pt x="60" y="12"/>
                  </a:lnTo>
                  <a:lnTo>
                    <a:pt x="59" y="11"/>
                  </a:lnTo>
                  <a:lnTo>
                    <a:pt x="58" y="10"/>
                  </a:lnTo>
                  <a:lnTo>
                    <a:pt x="57" y="8"/>
                  </a:lnTo>
                  <a:lnTo>
                    <a:pt x="56" y="7"/>
                  </a:lnTo>
                  <a:lnTo>
                    <a:pt x="54" y="6"/>
                  </a:lnTo>
                  <a:lnTo>
                    <a:pt x="53" y="5"/>
                  </a:lnTo>
                  <a:lnTo>
                    <a:pt x="51" y="5"/>
                  </a:lnTo>
                  <a:lnTo>
                    <a:pt x="50" y="4"/>
                  </a:lnTo>
                  <a:lnTo>
                    <a:pt x="48" y="3"/>
                  </a:lnTo>
                  <a:lnTo>
                    <a:pt x="47" y="2"/>
                  </a:lnTo>
                  <a:lnTo>
                    <a:pt x="45" y="2"/>
                  </a:lnTo>
                  <a:lnTo>
                    <a:pt x="43" y="1"/>
                  </a:lnTo>
                  <a:lnTo>
                    <a:pt x="42" y="1"/>
                  </a:lnTo>
                  <a:lnTo>
                    <a:pt x="40" y="0"/>
                  </a:lnTo>
                  <a:close/>
                </a:path>
              </a:pathLst>
            </a:custGeom>
            <a:solidFill>
              <a:srgbClr val="616F8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3" name="Freeform 113"/>
            <p:cNvSpPr>
              <a:spLocks noEditPoints="1"/>
            </p:cNvSpPr>
            <p:nvPr/>
          </p:nvSpPr>
          <p:spPr bwMode="auto">
            <a:xfrm>
              <a:off x="1762125" y="1500188"/>
              <a:ext cx="112713" cy="111125"/>
            </a:xfrm>
            <a:custGeom>
              <a:avLst/>
              <a:gdLst>
                <a:gd name="T0" fmla="*/ 34 w 71"/>
                <a:gd name="T1" fmla="*/ 2 h 70"/>
                <a:gd name="T2" fmla="*/ 24 w 71"/>
                <a:gd name="T3" fmla="*/ 4 h 70"/>
                <a:gd name="T4" fmla="*/ 16 w 71"/>
                <a:gd name="T5" fmla="*/ 8 h 70"/>
                <a:gd name="T6" fmla="*/ 9 w 71"/>
                <a:gd name="T7" fmla="*/ 14 h 70"/>
                <a:gd name="T8" fmla="*/ 4 w 71"/>
                <a:gd name="T9" fmla="*/ 22 h 70"/>
                <a:gd name="T10" fmla="*/ 3 w 71"/>
                <a:gd name="T11" fmla="*/ 29 h 70"/>
                <a:gd name="T12" fmla="*/ 2 w 71"/>
                <a:gd name="T13" fmla="*/ 31 h 70"/>
                <a:gd name="T14" fmla="*/ 2 w 71"/>
                <a:gd name="T15" fmla="*/ 36 h 70"/>
                <a:gd name="T16" fmla="*/ 3 w 71"/>
                <a:gd name="T17" fmla="*/ 42 h 70"/>
                <a:gd name="T18" fmla="*/ 5 w 71"/>
                <a:gd name="T19" fmla="*/ 48 h 70"/>
                <a:gd name="T20" fmla="*/ 8 w 71"/>
                <a:gd name="T21" fmla="*/ 54 h 70"/>
                <a:gd name="T22" fmla="*/ 13 w 71"/>
                <a:gd name="T23" fmla="*/ 59 h 70"/>
                <a:gd name="T24" fmla="*/ 19 w 71"/>
                <a:gd name="T25" fmla="*/ 63 h 70"/>
                <a:gd name="T26" fmla="*/ 25 w 71"/>
                <a:gd name="T27" fmla="*/ 66 h 70"/>
                <a:gd name="T28" fmla="*/ 31 w 71"/>
                <a:gd name="T29" fmla="*/ 67 h 70"/>
                <a:gd name="T30" fmla="*/ 39 w 71"/>
                <a:gd name="T31" fmla="*/ 68 h 70"/>
                <a:gd name="T32" fmla="*/ 48 w 71"/>
                <a:gd name="T33" fmla="*/ 66 h 70"/>
                <a:gd name="T34" fmla="*/ 56 w 71"/>
                <a:gd name="T35" fmla="*/ 61 h 70"/>
                <a:gd name="T36" fmla="*/ 63 w 71"/>
                <a:gd name="T37" fmla="*/ 55 h 70"/>
                <a:gd name="T38" fmla="*/ 67 w 71"/>
                <a:gd name="T39" fmla="*/ 46 h 70"/>
                <a:gd name="T40" fmla="*/ 68 w 71"/>
                <a:gd name="T41" fmla="*/ 41 h 70"/>
                <a:gd name="T42" fmla="*/ 69 w 71"/>
                <a:gd name="T43" fmla="*/ 37 h 70"/>
                <a:gd name="T44" fmla="*/ 69 w 71"/>
                <a:gd name="T45" fmla="*/ 32 h 70"/>
                <a:gd name="T46" fmla="*/ 67 w 71"/>
                <a:gd name="T47" fmla="*/ 24 h 70"/>
                <a:gd name="T48" fmla="*/ 64 w 71"/>
                <a:gd name="T49" fmla="*/ 18 h 70"/>
                <a:gd name="T50" fmla="*/ 59 w 71"/>
                <a:gd name="T51" fmla="*/ 13 h 70"/>
                <a:gd name="T52" fmla="*/ 54 w 71"/>
                <a:gd name="T53" fmla="*/ 8 h 70"/>
                <a:gd name="T54" fmla="*/ 48 w 71"/>
                <a:gd name="T55" fmla="*/ 5 h 70"/>
                <a:gd name="T56" fmla="*/ 41 w 71"/>
                <a:gd name="T57" fmla="*/ 3 h 70"/>
                <a:gd name="T58" fmla="*/ 44 w 71"/>
                <a:gd name="T59" fmla="*/ 1 h 70"/>
                <a:gd name="T60" fmla="*/ 51 w 71"/>
                <a:gd name="T61" fmla="*/ 3 h 70"/>
                <a:gd name="T62" fmla="*/ 57 w 71"/>
                <a:gd name="T63" fmla="*/ 7 h 70"/>
                <a:gd name="T64" fmla="*/ 63 w 71"/>
                <a:gd name="T65" fmla="*/ 13 h 70"/>
                <a:gd name="T66" fmla="*/ 67 w 71"/>
                <a:gd name="T67" fmla="*/ 19 h 70"/>
                <a:gd name="T68" fmla="*/ 70 w 71"/>
                <a:gd name="T69" fmla="*/ 26 h 70"/>
                <a:gd name="T70" fmla="*/ 71 w 71"/>
                <a:gd name="T71" fmla="*/ 31 h 70"/>
                <a:gd name="T72" fmla="*/ 71 w 71"/>
                <a:gd name="T73" fmla="*/ 37 h 70"/>
                <a:gd name="T74" fmla="*/ 71 w 71"/>
                <a:gd name="T75" fmla="*/ 41 h 70"/>
                <a:gd name="T76" fmla="*/ 69 w 71"/>
                <a:gd name="T77" fmla="*/ 47 h 70"/>
                <a:gd name="T78" fmla="*/ 65 w 71"/>
                <a:gd name="T79" fmla="*/ 56 h 70"/>
                <a:gd name="T80" fmla="*/ 58 w 71"/>
                <a:gd name="T81" fmla="*/ 63 h 70"/>
                <a:gd name="T82" fmla="*/ 49 w 71"/>
                <a:gd name="T83" fmla="*/ 68 h 70"/>
                <a:gd name="T84" fmla="*/ 39 w 71"/>
                <a:gd name="T85" fmla="*/ 70 h 70"/>
                <a:gd name="T86" fmla="*/ 30 w 71"/>
                <a:gd name="T87" fmla="*/ 70 h 70"/>
                <a:gd name="T88" fmla="*/ 25 w 71"/>
                <a:gd name="T89" fmla="*/ 68 h 70"/>
                <a:gd name="T90" fmla="*/ 17 w 71"/>
                <a:gd name="T91" fmla="*/ 65 h 70"/>
                <a:gd name="T92" fmla="*/ 11 w 71"/>
                <a:gd name="T93" fmla="*/ 61 h 70"/>
                <a:gd name="T94" fmla="*/ 6 w 71"/>
                <a:gd name="T95" fmla="*/ 55 h 70"/>
                <a:gd name="T96" fmla="*/ 3 w 71"/>
                <a:gd name="T97" fmla="*/ 49 h 70"/>
                <a:gd name="T98" fmla="*/ 0 w 71"/>
                <a:gd name="T99" fmla="*/ 42 h 70"/>
                <a:gd name="T100" fmla="*/ 0 w 71"/>
                <a:gd name="T101" fmla="*/ 36 h 70"/>
                <a:gd name="T102" fmla="*/ 0 w 71"/>
                <a:gd name="T103" fmla="*/ 30 h 70"/>
                <a:gd name="T104" fmla="*/ 0 w 71"/>
                <a:gd name="T105" fmla="*/ 28 h 70"/>
                <a:gd name="T106" fmla="*/ 4 w 71"/>
                <a:gd name="T107" fmla="*/ 18 h 70"/>
                <a:gd name="T108" fmla="*/ 9 w 71"/>
                <a:gd name="T109" fmla="*/ 10 h 70"/>
                <a:gd name="T110" fmla="*/ 17 w 71"/>
                <a:gd name="T111" fmla="*/ 4 h 70"/>
                <a:gd name="T112" fmla="*/ 27 w 71"/>
                <a:gd name="T113" fmla="*/ 0 h 70"/>
                <a:gd name="T114" fmla="*/ 37 w 71"/>
                <a:gd name="T115" fmla="*/ 0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71" h="70">
                  <a:moveTo>
                    <a:pt x="41" y="3"/>
                  </a:moveTo>
                  <a:lnTo>
                    <a:pt x="40" y="2"/>
                  </a:lnTo>
                  <a:lnTo>
                    <a:pt x="38" y="2"/>
                  </a:lnTo>
                  <a:lnTo>
                    <a:pt x="37" y="2"/>
                  </a:lnTo>
                  <a:lnTo>
                    <a:pt x="35" y="2"/>
                  </a:lnTo>
                  <a:lnTo>
                    <a:pt x="34" y="2"/>
                  </a:lnTo>
                  <a:lnTo>
                    <a:pt x="32" y="2"/>
                  </a:lnTo>
                  <a:lnTo>
                    <a:pt x="30" y="2"/>
                  </a:lnTo>
                  <a:lnTo>
                    <a:pt x="29" y="2"/>
                  </a:lnTo>
                  <a:lnTo>
                    <a:pt x="27" y="3"/>
                  </a:lnTo>
                  <a:lnTo>
                    <a:pt x="26" y="3"/>
                  </a:lnTo>
                  <a:lnTo>
                    <a:pt x="24" y="4"/>
                  </a:lnTo>
                  <a:lnTo>
                    <a:pt x="23" y="4"/>
                  </a:lnTo>
                  <a:lnTo>
                    <a:pt x="21" y="5"/>
                  </a:lnTo>
                  <a:lnTo>
                    <a:pt x="20" y="5"/>
                  </a:lnTo>
                  <a:lnTo>
                    <a:pt x="18" y="6"/>
                  </a:lnTo>
                  <a:lnTo>
                    <a:pt x="17" y="7"/>
                  </a:lnTo>
                  <a:lnTo>
                    <a:pt x="16" y="8"/>
                  </a:lnTo>
                  <a:lnTo>
                    <a:pt x="15" y="9"/>
                  </a:lnTo>
                  <a:lnTo>
                    <a:pt x="13" y="10"/>
                  </a:lnTo>
                  <a:lnTo>
                    <a:pt x="12" y="11"/>
                  </a:lnTo>
                  <a:lnTo>
                    <a:pt x="11" y="12"/>
                  </a:lnTo>
                  <a:lnTo>
                    <a:pt x="10" y="13"/>
                  </a:lnTo>
                  <a:lnTo>
                    <a:pt x="9" y="14"/>
                  </a:lnTo>
                  <a:lnTo>
                    <a:pt x="8" y="15"/>
                  </a:lnTo>
                  <a:lnTo>
                    <a:pt x="7" y="17"/>
                  </a:lnTo>
                  <a:lnTo>
                    <a:pt x="6" y="18"/>
                  </a:lnTo>
                  <a:lnTo>
                    <a:pt x="6" y="19"/>
                  </a:lnTo>
                  <a:lnTo>
                    <a:pt x="5" y="21"/>
                  </a:lnTo>
                  <a:lnTo>
                    <a:pt x="4" y="22"/>
                  </a:lnTo>
                  <a:lnTo>
                    <a:pt x="4" y="24"/>
                  </a:lnTo>
                  <a:lnTo>
                    <a:pt x="3" y="25"/>
                  </a:lnTo>
                  <a:lnTo>
                    <a:pt x="3" y="27"/>
                  </a:lnTo>
                  <a:lnTo>
                    <a:pt x="3" y="28"/>
                  </a:lnTo>
                  <a:lnTo>
                    <a:pt x="3" y="28"/>
                  </a:lnTo>
                  <a:lnTo>
                    <a:pt x="3" y="29"/>
                  </a:lnTo>
                  <a:lnTo>
                    <a:pt x="3" y="29"/>
                  </a:lnTo>
                  <a:lnTo>
                    <a:pt x="3" y="29"/>
                  </a:lnTo>
                  <a:lnTo>
                    <a:pt x="2" y="29"/>
                  </a:lnTo>
                  <a:lnTo>
                    <a:pt x="2" y="29"/>
                  </a:lnTo>
                  <a:lnTo>
                    <a:pt x="2" y="30"/>
                  </a:lnTo>
                  <a:lnTo>
                    <a:pt x="2" y="31"/>
                  </a:lnTo>
                  <a:lnTo>
                    <a:pt x="2" y="32"/>
                  </a:lnTo>
                  <a:lnTo>
                    <a:pt x="2" y="33"/>
                  </a:lnTo>
                  <a:lnTo>
                    <a:pt x="2" y="34"/>
                  </a:lnTo>
                  <a:lnTo>
                    <a:pt x="2" y="34"/>
                  </a:lnTo>
                  <a:lnTo>
                    <a:pt x="2" y="35"/>
                  </a:lnTo>
                  <a:lnTo>
                    <a:pt x="2" y="36"/>
                  </a:lnTo>
                  <a:lnTo>
                    <a:pt x="2" y="37"/>
                  </a:lnTo>
                  <a:lnTo>
                    <a:pt x="2" y="38"/>
                  </a:lnTo>
                  <a:lnTo>
                    <a:pt x="2" y="39"/>
                  </a:lnTo>
                  <a:lnTo>
                    <a:pt x="3" y="40"/>
                  </a:lnTo>
                  <a:lnTo>
                    <a:pt x="3" y="41"/>
                  </a:lnTo>
                  <a:lnTo>
                    <a:pt x="3" y="42"/>
                  </a:lnTo>
                  <a:lnTo>
                    <a:pt x="3" y="43"/>
                  </a:lnTo>
                  <a:lnTo>
                    <a:pt x="3" y="43"/>
                  </a:lnTo>
                  <a:lnTo>
                    <a:pt x="4" y="45"/>
                  </a:lnTo>
                  <a:lnTo>
                    <a:pt x="4" y="46"/>
                  </a:lnTo>
                  <a:lnTo>
                    <a:pt x="5" y="47"/>
                  </a:lnTo>
                  <a:lnTo>
                    <a:pt x="5" y="48"/>
                  </a:lnTo>
                  <a:lnTo>
                    <a:pt x="5" y="49"/>
                  </a:lnTo>
                  <a:lnTo>
                    <a:pt x="6" y="50"/>
                  </a:lnTo>
                  <a:lnTo>
                    <a:pt x="7" y="51"/>
                  </a:lnTo>
                  <a:lnTo>
                    <a:pt x="7" y="52"/>
                  </a:lnTo>
                  <a:lnTo>
                    <a:pt x="8" y="53"/>
                  </a:lnTo>
                  <a:lnTo>
                    <a:pt x="8" y="54"/>
                  </a:lnTo>
                  <a:lnTo>
                    <a:pt x="9" y="55"/>
                  </a:lnTo>
                  <a:lnTo>
                    <a:pt x="10" y="56"/>
                  </a:lnTo>
                  <a:lnTo>
                    <a:pt x="11" y="56"/>
                  </a:lnTo>
                  <a:lnTo>
                    <a:pt x="11" y="57"/>
                  </a:lnTo>
                  <a:lnTo>
                    <a:pt x="12" y="58"/>
                  </a:lnTo>
                  <a:lnTo>
                    <a:pt x="13" y="59"/>
                  </a:lnTo>
                  <a:lnTo>
                    <a:pt x="14" y="60"/>
                  </a:lnTo>
                  <a:lnTo>
                    <a:pt x="15" y="60"/>
                  </a:lnTo>
                  <a:lnTo>
                    <a:pt x="16" y="61"/>
                  </a:lnTo>
                  <a:lnTo>
                    <a:pt x="17" y="62"/>
                  </a:lnTo>
                  <a:lnTo>
                    <a:pt x="18" y="62"/>
                  </a:lnTo>
                  <a:lnTo>
                    <a:pt x="19" y="63"/>
                  </a:lnTo>
                  <a:lnTo>
                    <a:pt x="20" y="64"/>
                  </a:lnTo>
                  <a:lnTo>
                    <a:pt x="21" y="64"/>
                  </a:lnTo>
                  <a:lnTo>
                    <a:pt x="22" y="65"/>
                  </a:lnTo>
                  <a:lnTo>
                    <a:pt x="23" y="65"/>
                  </a:lnTo>
                  <a:lnTo>
                    <a:pt x="24" y="66"/>
                  </a:lnTo>
                  <a:lnTo>
                    <a:pt x="25" y="66"/>
                  </a:lnTo>
                  <a:lnTo>
                    <a:pt x="26" y="66"/>
                  </a:lnTo>
                  <a:lnTo>
                    <a:pt x="28" y="67"/>
                  </a:lnTo>
                  <a:lnTo>
                    <a:pt x="29" y="67"/>
                  </a:lnTo>
                  <a:lnTo>
                    <a:pt x="30" y="67"/>
                  </a:lnTo>
                  <a:lnTo>
                    <a:pt x="30" y="67"/>
                  </a:lnTo>
                  <a:lnTo>
                    <a:pt x="31" y="67"/>
                  </a:lnTo>
                  <a:lnTo>
                    <a:pt x="31" y="67"/>
                  </a:lnTo>
                  <a:lnTo>
                    <a:pt x="32" y="68"/>
                  </a:lnTo>
                  <a:lnTo>
                    <a:pt x="34" y="68"/>
                  </a:lnTo>
                  <a:lnTo>
                    <a:pt x="36" y="68"/>
                  </a:lnTo>
                  <a:lnTo>
                    <a:pt x="37" y="68"/>
                  </a:lnTo>
                  <a:lnTo>
                    <a:pt x="39" y="68"/>
                  </a:lnTo>
                  <a:lnTo>
                    <a:pt x="40" y="68"/>
                  </a:lnTo>
                  <a:lnTo>
                    <a:pt x="42" y="67"/>
                  </a:lnTo>
                  <a:lnTo>
                    <a:pt x="44" y="67"/>
                  </a:lnTo>
                  <a:lnTo>
                    <a:pt x="45" y="67"/>
                  </a:lnTo>
                  <a:lnTo>
                    <a:pt x="47" y="66"/>
                  </a:lnTo>
                  <a:lnTo>
                    <a:pt x="48" y="66"/>
                  </a:lnTo>
                  <a:lnTo>
                    <a:pt x="50" y="65"/>
                  </a:lnTo>
                  <a:lnTo>
                    <a:pt x="51" y="64"/>
                  </a:lnTo>
                  <a:lnTo>
                    <a:pt x="52" y="64"/>
                  </a:lnTo>
                  <a:lnTo>
                    <a:pt x="54" y="63"/>
                  </a:lnTo>
                  <a:lnTo>
                    <a:pt x="55" y="62"/>
                  </a:lnTo>
                  <a:lnTo>
                    <a:pt x="56" y="61"/>
                  </a:lnTo>
                  <a:lnTo>
                    <a:pt x="57" y="60"/>
                  </a:lnTo>
                  <a:lnTo>
                    <a:pt x="59" y="59"/>
                  </a:lnTo>
                  <a:lnTo>
                    <a:pt x="60" y="58"/>
                  </a:lnTo>
                  <a:lnTo>
                    <a:pt x="61" y="57"/>
                  </a:lnTo>
                  <a:lnTo>
                    <a:pt x="62" y="56"/>
                  </a:lnTo>
                  <a:lnTo>
                    <a:pt x="63" y="55"/>
                  </a:lnTo>
                  <a:lnTo>
                    <a:pt x="63" y="53"/>
                  </a:lnTo>
                  <a:lnTo>
                    <a:pt x="64" y="52"/>
                  </a:lnTo>
                  <a:lnTo>
                    <a:pt x="65" y="51"/>
                  </a:lnTo>
                  <a:lnTo>
                    <a:pt x="66" y="49"/>
                  </a:lnTo>
                  <a:lnTo>
                    <a:pt x="66" y="48"/>
                  </a:lnTo>
                  <a:lnTo>
                    <a:pt x="67" y="46"/>
                  </a:lnTo>
                  <a:lnTo>
                    <a:pt x="67" y="45"/>
                  </a:lnTo>
                  <a:lnTo>
                    <a:pt x="68" y="43"/>
                  </a:lnTo>
                  <a:lnTo>
                    <a:pt x="68" y="42"/>
                  </a:lnTo>
                  <a:lnTo>
                    <a:pt x="68" y="42"/>
                  </a:lnTo>
                  <a:lnTo>
                    <a:pt x="68" y="41"/>
                  </a:lnTo>
                  <a:lnTo>
                    <a:pt x="68" y="41"/>
                  </a:lnTo>
                  <a:lnTo>
                    <a:pt x="68" y="41"/>
                  </a:lnTo>
                  <a:lnTo>
                    <a:pt x="68" y="41"/>
                  </a:lnTo>
                  <a:lnTo>
                    <a:pt x="68" y="40"/>
                  </a:lnTo>
                  <a:lnTo>
                    <a:pt x="69" y="39"/>
                  </a:lnTo>
                  <a:lnTo>
                    <a:pt x="69" y="38"/>
                  </a:lnTo>
                  <a:lnTo>
                    <a:pt x="69" y="37"/>
                  </a:lnTo>
                  <a:lnTo>
                    <a:pt x="69" y="36"/>
                  </a:lnTo>
                  <a:lnTo>
                    <a:pt x="69" y="35"/>
                  </a:lnTo>
                  <a:lnTo>
                    <a:pt x="69" y="34"/>
                  </a:lnTo>
                  <a:lnTo>
                    <a:pt x="69" y="34"/>
                  </a:lnTo>
                  <a:lnTo>
                    <a:pt x="69" y="33"/>
                  </a:lnTo>
                  <a:lnTo>
                    <a:pt x="69" y="32"/>
                  </a:lnTo>
                  <a:lnTo>
                    <a:pt x="68" y="31"/>
                  </a:lnTo>
                  <a:lnTo>
                    <a:pt x="68" y="30"/>
                  </a:lnTo>
                  <a:lnTo>
                    <a:pt x="68" y="28"/>
                  </a:lnTo>
                  <a:lnTo>
                    <a:pt x="67" y="26"/>
                  </a:lnTo>
                  <a:lnTo>
                    <a:pt x="67" y="25"/>
                  </a:lnTo>
                  <a:lnTo>
                    <a:pt x="67" y="24"/>
                  </a:lnTo>
                  <a:lnTo>
                    <a:pt x="66" y="23"/>
                  </a:lnTo>
                  <a:lnTo>
                    <a:pt x="66" y="22"/>
                  </a:lnTo>
                  <a:lnTo>
                    <a:pt x="65" y="21"/>
                  </a:lnTo>
                  <a:lnTo>
                    <a:pt x="65" y="20"/>
                  </a:lnTo>
                  <a:lnTo>
                    <a:pt x="64" y="19"/>
                  </a:lnTo>
                  <a:lnTo>
                    <a:pt x="64" y="18"/>
                  </a:lnTo>
                  <a:lnTo>
                    <a:pt x="63" y="17"/>
                  </a:lnTo>
                  <a:lnTo>
                    <a:pt x="62" y="16"/>
                  </a:lnTo>
                  <a:lnTo>
                    <a:pt x="62" y="15"/>
                  </a:lnTo>
                  <a:lnTo>
                    <a:pt x="61" y="14"/>
                  </a:lnTo>
                  <a:lnTo>
                    <a:pt x="60" y="13"/>
                  </a:lnTo>
                  <a:lnTo>
                    <a:pt x="59" y="13"/>
                  </a:lnTo>
                  <a:lnTo>
                    <a:pt x="59" y="12"/>
                  </a:lnTo>
                  <a:lnTo>
                    <a:pt x="58" y="11"/>
                  </a:lnTo>
                  <a:lnTo>
                    <a:pt x="57" y="10"/>
                  </a:lnTo>
                  <a:lnTo>
                    <a:pt x="56" y="9"/>
                  </a:lnTo>
                  <a:lnTo>
                    <a:pt x="55" y="9"/>
                  </a:lnTo>
                  <a:lnTo>
                    <a:pt x="54" y="8"/>
                  </a:lnTo>
                  <a:lnTo>
                    <a:pt x="53" y="7"/>
                  </a:lnTo>
                  <a:lnTo>
                    <a:pt x="52" y="7"/>
                  </a:lnTo>
                  <a:lnTo>
                    <a:pt x="51" y="6"/>
                  </a:lnTo>
                  <a:lnTo>
                    <a:pt x="50" y="6"/>
                  </a:lnTo>
                  <a:lnTo>
                    <a:pt x="49" y="5"/>
                  </a:lnTo>
                  <a:lnTo>
                    <a:pt x="48" y="5"/>
                  </a:lnTo>
                  <a:lnTo>
                    <a:pt x="47" y="4"/>
                  </a:lnTo>
                  <a:lnTo>
                    <a:pt x="45" y="4"/>
                  </a:lnTo>
                  <a:lnTo>
                    <a:pt x="44" y="3"/>
                  </a:lnTo>
                  <a:lnTo>
                    <a:pt x="43" y="3"/>
                  </a:lnTo>
                  <a:lnTo>
                    <a:pt x="42" y="3"/>
                  </a:lnTo>
                  <a:lnTo>
                    <a:pt x="41" y="3"/>
                  </a:lnTo>
                  <a:lnTo>
                    <a:pt x="41" y="3"/>
                  </a:lnTo>
                  <a:close/>
                  <a:moveTo>
                    <a:pt x="40" y="0"/>
                  </a:moveTo>
                  <a:lnTo>
                    <a:pt x="41" y="0"/>
                  </a:lnTo>
                  <a:lnTo>
                    <a:pt x="41" y="0"/>
                  </a:lnTo>
                  <a:lnTo>
                    <a:pt x="42" y="0"/>
                  </a:lnTo>
                  <a:lnTo>
                    <a:pt x="44" y="1"/>
                  </a:lnTo>
                  <a:lnTo>
                    <a:pt x="45" y="1"/>
                  </a:lnTo>
                  <a:lnTo>
                    <a:pt x="46" y="1"/>
                  </a:lnTo>
                  <a:lnTo>
                    <a:pt x="48" y="2"/>
                  </a:lnTo>
                  <a:lnTo>
                    <a:pt x="49" y="2"/>
                  </a:lnTo>
                  <a:lnTo>
                    <a:pt x="50" y="3"/>
                  </a:lnTo>
                  <a:lnTo>
                    <a:pt x="51" y="3"/>
                  </a:lnTo>
                  <a:lnTo>
                    <a:pt x="52" y="4"/>
                  </a:lnTo>
                  <a:lnTo>
                    <a:pt x="53" y="5"/>
                  </a:lnTo>
                  <a:lnTo>
                    <a:pt x="54" y="5"/>
                  </a:lnTo>
                  <a:lnTo>
                    <a:pt x="55" y="6"/>
                  </a:lnTo>
                  <a:lnTo>
                    <a:pt x="56" y="7"/>
                  </a:lnTo>
                  <a:lnTo>
                    <a:pt x="57" y="7"/>
                  </a:lnTo>
                  <a:lnTo>
                    <a:pt x="58" y="8"/>
                  </a:lnTo>
                  <a:lnTo>
                    <a:pt x="59" y="9"/>
                  </a:lnTo>
                  <a:lnTo>
                    <a:pt x="60" y="10"/>
                  </a:lnTo>
                  <a:lnTo>
                    <a:pt x="61" y="11"/>
                  </a:lnTo>
                  <a:lnTo>
                    <a:pt x="62" y="12"/>
                  </a:lnTo>
                  <a:lnTo>
                    <a:pt x="63" y="13"/>
                  </a:lnTo>
                  <a:lnTo>
                    <a:pt x="64" y="14"/>
                  </a:lnTo>
                  <a:lnTo>
                    <a:pt x="64" y="15"/>
                  </a:lnTo>
                  <a:lnTo>
                    <a:pt x="65" y="16"/>
                  </a:lnTo>
                  <a:lnTo>
                    <a:pt x="66" y="17"/>
                  </a:lnTo>
                  <a:lnTo>
                    <a:pt x="66" y="18"/>
                  </a:lnTo>
                  <a:lnTo>
                    <a:pt x="67" y="19"/>
                  </a:lnTo>
                  <a:lnTo>
                    <a:pt x="67" y="20"/>
                  </a:lnTo>
                  <a:lnTo>
                    <a:pt x="68" y="21"/>
                  </a:lnTo>
                  <a:lnTo>
                    <a:pt x="68" y="22"/>
                  </a:lnTo>
                  <a:lnTo>
                    <a:pt x="69" y="23"/>
                  </a:lnTo>
                  <a:lnTo>
                    <a:pt x="69" y="25"/>
                  </a:lnTo>
                  <a:lnTo>
                    <a:pt x="70" y="26"/>
                  </a:lnTo>
                  <a:lnTo>
                    <a:pt x="70" y="27"/>
                  </a:lnTo>
                  <a:lnTo>
                    <a:pt x="70" y="28"/>
                  </a:lnTo>
                  <a:lnTo>
                    <a:pt x="70" y="29"/>
                  </a:lnTo>
                  <a:lnTo>
                    <a:pt x="71" y="30"/>
                  </a:lnTo>
                  <a:lnTo>
                    <a:pt x="71" y="30"/>
                  </a:lnTo>
                  <a:lnTo>
                    <a:pt x="71" y="31"/>
                  </a:lnTo>
                  <a:lnTo>
                    <a:pt x="71" y="32"/>
                  </a:lnTo>
                  <a:lnTo>
                    <a:pt x="71" y="33"/>
                  </a:lnTo>
                  <a:lnTo>
                    <a:pt x="71" y="34"/>
                  </a:lnTo>
                  <a:lnTo>
                    <a:pt x="71" y="35"/>
                  </a:lnTo>
                  <a:lnTo>
                    <a:pt x="71" y="36"/>
                  </a:lnTo>
                  <a:lnTo>
                    <a:pt x="71" y="37"/>
                  </a:lnTo>
                  <a:lnTo>
                    <a:pt x="71" y="38"/>
                  </a:lnTo>
                  <a:lnTo>
                    <a:pt x="71" y="39"/>
                  </a:lnTo>
                  <a:lnTo>
                    <a:pt x="71" y="40"/>
                  </a:lnTo>
                  <a:lnTo>
                    <a:pt x="71" y="41"/>
                  </a:lnTo>
                  <a:lnTo>
                    <a:pt x="71" y="41"/>
                  </a:lnTo>
                  <a:lnTo>
                    <a:pt x="71" y="41"/>
                  </a:lnTo>
                  <a:lnTo>
                    <a:pt x="71" y="41"/>
                  </a:lnTo>
                  <a:lnTo>
                    <a:pt x="71" y="42"/>
                  </a:lnTo>
                  <a:lnTo>
                    <a:pt x="71" y="42"/>
                  </a:lnTo>
                  <a:lnTo>
                    <a:pt x="70" y="44"/>
                  </a:lnTo>
                  <a:lnTo>
                    <a:pt x="70" y="45"/>
                  </a:lnTo>
                  <a:lnTo>
                    <a:pt x="69" y="47"/>
                  </a:lnTo>
                  <a:lnTo>
                    <a:pt x="69" y="49"/>
                  </a:lnTo>
                  <a:lnTo>
                    <a:pt x="68" y="50"/>
                  </a:lnTo>
                  <a:lnTo>
                    <a:pt x="67" y="52"/>
                  </a:lnTo>
                  <a:lnTo>
                    <a:pt x="66" y="53"/>
                  </a:lnTo>
                  <a:lnTo>
                    <a:pt x="66" y="55"/>
                  </a:lnTo>
                  <a:lnTo>
                    <a:pt x="65" y="56"/>
                  </a:lnTo>
                  <a:lnTo>
                    <a:pt x="64" y="57"/>
                  </a:lnTo>
                  <a:lnTo>
                    <a:pt x="62" y="59"/>
                  </a:lnTo>
                  <a:lnTo>
                    <a:pt x="61" y="60"/>
                  </a:lnTo>
                  <a:lnTo>
                    <a:pt x="60" y="61"/>
                  </a:lnTo>
                  <a:lnTo>
                    <a:pt x="59" y="62"/>
                  </a:lnTo>
                  <a:lnTo>
                    <a:pt x="58" y="63"/>
                  </a:lnTo>
                  <a:lnTo>
                    <a:pt x="56" y="64"/>
                  </a:lnTo>
                  <a:lnTo>
                    <a:pt x="55" y="65"/>
                  </a:lnTo>
                  <a:lnTo>
                    <a:pt x="53" y="66"/>
                  </a:lnTo>
                  <a:lnTo>
                    <a:pt x="52" y="67"/>
                  </a:lnTo>
                  <a:lnTo>
                    <a:pt x="50" y="67"/>
                  </a:lnTo>
                  <a:lnTo>
                    <a:pt x="49" y="68"/>
                  </a:lnTo>
                  <a:lnTo>
                    <a:pt x="47" y="69"/>
                  </a:lnTo>
                  <a:lnTo>
                    <a:pt x="46" y="69"/>
                  </a:lnTo>
                  <a:lnTo>
                    <a:pt x="44" y="69"/>
                  </a:lnTo>
                  <a:lnTo>
                    <a:pt x="42" y="70"/>
                  </a:lnTo>
                  <a:lnTo>
                    <a:pt x="41" y="70"/>
                  </a:lnTo>
                  <a:lnTo>
                    <a:pt x="39" y="70"/>
                  </a:lnTo>
                  <a:lnTo>
                    <a:pt x="37" y="70"/>
                  </a:lnTo>
                  <a:lnTo>
                    <a:pt x="36" y="70"/>
                  </a:lnTo>
                  <a:lnTo>
                    <a:pt x="34" y="70"/>
                  </a:lnTo>
                  <a:lnTo>
                    <a:pt x="32" y="70"/>
                  </a:lnTo>
                  <a:lnTo>
                    <a:pt x="30" y="70"/>
                  </a:lnTo>
                  <a:lnTo>
                    <a:pt x="30" y="70"/>
                  </a:lnTo>
                  <a:lnTo>
                    <a:pt x="30" y="70"/>
                  </a:lnTo>
                  <a:lnTo>
                    <a:pt x="30" y="70"/>
                  </a:lnTo>
                  <a:lnTo>
                    <a:pt x="28" y="69"/>
                  </a:lnTo>
                  <a:lnTo>
                    <a:pt x="27" y="69"/>
                  </a:lnTo>
                  <a:lnTo>
                    <a:pt x="26" y="69"/>
                  </a:lnTo>
                  <a:lnTo>
                    <a:pt x="25" y="68"/>
                  </a:lnTo>
                  <a:lnTo>
                    <a:pt x="23" y="68"/>
                  </a:lnTo>
                  <a:lnTo>
                    <a:pt x="22" y="68"/>
                  </a:lnTo>
                  <a:lnTo>
                    <a:pt x="21" y="67"/>
                  </a:lnTo>
                  <a:lnTo>
                    <a:pt x="20" y="66"/>
                  </a:lnTo>
                  <a:lnTo>
                    <a:pt x="19" y="66"/>
                  </a:lnTo>
                  <a:lnTo>
                    <a:pt x="17" y="65"/>
                  </a:lnTo>
                  <a:lnTo>
                    <a:pt x="16" y="65"/>
                  </a:lnTo>
                  <a:lnTo>
                    <a:pt x="15" y="64"/>
                  </a:lnTo>
                  <a:lnTo>
                    <a:pt x="14" y="63"/>
                  </a:lnTo>
                  <a:lnTo>
                    <a:pt x="13" y="62"/>
                  </a:lnTo>
                  <a:lnTo>
                    <a:pt x="12" y="62"/>
                  </a:lnTo>
                  <a:lnTo>
                    <a:pt x="11" y="61"/>
                  </a:lnTo>
                  <a:lnTo>
                    <a:pt x="11" y="60"/>
                  </a:lnTo>
                  <a:lnTo>
                    <a:pt x="10" y="59"/>
                  </a:lnTo>
                  <a:lnTo>
                    <a:pt x="9" y="58"/>
                  </a:lnTo>
                  <a:lnTo>
                    <a:pt x="8" y="57"/>
                  </a:lnTo>
                  <a:lnTo>
                    <a:pt x="7" y="56"/>
                  </a:lnTo>
                  <a:lnTo>
                    <a:pt x="6" y="55"/>
                  </a:lnTo>
                  <a:lnTo>
                    <a:pt x="6" y="54"/>
                  </a:lnTo>
                  <a:lnTo>
                    <a:pt x="5" y="53"/>
                  </a:lnTo>
                  <a:lnTo>
                    <a:pt x="4" y="52"/>
                  </a:lnTo>
                  <a:lnTo>
                    <a:pt x="4" y="51"/>
                  </a:lnTo>
                  <a:lnTo>
                    <a:pt x="3" y="50"/>
                  </a:lnTo>
                  <a:lnTo>
                    <a:pt x="3" y="49"/>
                  </a:lnTo>
                  <a:lnTo>
                    <a:pt x="2" y="48"/>
                  </a:lnTo>
                  <a:lnTo>
                    <a:pt x="2" y="46"/>
                  </a:lnTo>
                  <a:lnTo>
                    <a:pt x="1" y="45"/>
                  </a:lnTo>
                  <a:lnTo>
                    <a:pt x="1" y="44"/>
                  </a:lnTo>
                  <a:lnTo>
                    <a:pt x="1" y="43"/>
                  </a:lnTo>
                  <a:lnTo>
                    <a:pt x="0" y="42"/>
                  </a:lnTo>
                  <a:lnTo>
                    <a:pt x="0" y="41"/>
                  </a:lnTo>
                  <a:lnTo>
                    <a:pt x="0" y="40"/>
                  </a:lnTo>
                  <a:lnTo>
                    <a:pt x="0" y="39"/>
                  </a:lnTo>
                  <a:lnTo>
                    <a:pt x="0" y="38"/>
                  </a:lnTo>
                  <a:lnTo>
                    <a:pt x="0" y="37"/>
                  </a:lnTo>
                  <a:lnTo>
                    <a:pt x="0" y="36"/>
                  </a:lnTo>
                  <a:lnTo>
                    <a:pt x="0" y="36"/>
                  </a:lnTo>
                  <a:lnTo>
                    <a:pt x="0" y="34"/>
                  </a:lnTo>
                  <a:lnTo>
                    <a:pt x="0" y="33"/>
                  </a:lnTo>
                  <a:lnTo>
                    <a:pt x="0" y="32"/>
                  </a:lnTo>
                  <a:lnTo>
                    <a:pt x="0" y="31"/>
                  </a:lnTo>
                  <a:lnTo>
                    <a:pt x="0" y="30"/>
                  </a:lnTo>
                  <a:lnTo>
                    <a:pt x="0" y="29"/>
                  </a:lnTo>
                  <a:lnTo>
                    <a:pt x="0" y="28"/>
                  </a:lnTo>
                  <a:lnTo>
                    <a:pt x="0" y="28"/>
                  </a:lnTo>
                  <a:lnTo>
                    <a:pt x="0" y="28"/>
                  </a:lnTo>
                  <a:lnTo>
                    <a:pt x="0" y="28"/>
                  </a:lnTo>
                  <a:lnTo>
                    <a:pt x="0" y="28"/>
                  </a:lnTo>
                  <a:lnTo>
                    <a:pt x="0" y="26"/>
                  </a:lnTo>
                  <a:lnTo>
                    <a:pt x="1" y="24"/>
                  </a:lnTo>
                  <a:lnTo>
                    <a:pt x="1" y="23"/>
                  </a:lnTo>
                  <a:lnTo>
                    <a:pt x="2" y="21"/>
                  </a:lnTo>
                  <a:lnTo>
                    <a:pt x="3" y="20"/>
                  </a:lnTo>
                  <a:lnTo>
                    <a:pt x="4" y="18"/>
                  </a:lnTo>
                  <a:lnTo>
                    <a:pt x="4" y="17"/>
                  </a:lnTo>
                  <a:lnTo>
                    <a:pt x="5" y="15"/>
                  </a:lnTo>
                  <a:lnTo>
                    <a:pt x="6" y="14"/>
                  </a:lnTo>
                  <a:lnTo>
                    <a:pt x="7" y="12"/>
                  </a:lnTo>
                  <a:lnTo>
                    <a:pt x="8" y="11"/>
                  </a:lnTo>
                  <a:lnTo>
                    <a:pt x="9" y="10"/>
                  </a:lnTo>
                  <a:lnTo>
                    <a:pt x="11" y="9"/>
                  </a:lnTo>
                  <a:lnTo>
                    <a:pt x="12" y="8"/>
                  </a:lnTo>
                  <a:lnTo>
                    <a:pt x="13" y="7"/>
                  </a:lnTo>
                  <a:lnTo>
                    <a:pt x="14" y="6"/>
                  </a:lnTo>
                  <a:lnTo>
                    <a:pt x="16" y="5"/>
                  </a:lnTo>
                  <a:lnTo>
                    <a:pt x="17" y="4"/>
                  </a:lnTo>
                  <a:lnTo>
                    <a:pt x="19" y="3"/>
                  </a:lnTo>
                  <a:lnTo>
                    <a:pt x="20" y="2"/>
                  </a:lnTo>
                  <a:lnTo>
                    <a:pt x="22" y="2"/>
                  </a:lnTo>
                  <a:lnTo>
                    <a:pt x="23" y="1"/>
                  </a:lnTo>
                  <a:lnTo>
                    <a:pt x="25" y="1"/>
                  </a:lnTo>
                  <a:lnTo>
                    <a:pt x="27" y="0"/>
                  </a:lnTo>
                  <a:lnTo>
                    <a:pt x="28" y="0"/>
                  </a:lnTo>
                  <a:lnTo>
                    <a:pt x="30" y="0"/>
                  </a:lnTo>
                  <a:lnTo>
                    <a:pt x="32" y="0"/>
                  </a:lnTo>
                  <a:lnTo>
                    <a:pt x="33" y="0"/>
                  </a:lnTo>
                  <a:lnTo>
                    <a:pt x="35" y="0"/>
                  </a:lnTo>
                  <a:lnTo>
                    <a:pt x="37" y="0"/>
                  </a:lnTo>
                  <a:lnTo>
                    <a:pt x="39" y="0"/>
                  </a:lnTo>
                  <a:lnTo>
                    <a:pt x="40" y="0"/>
                  </a:lnTo>
                  <a:lnTo>
                    <a:pt x="40" y="0"/>
                  </a:lnTo>
                  <a:lnTo>
                    <a:pt x="40" y="0"/>
                  </a:lnTo>
                  <a:close/>
                </a:path>
              </a:pathLst>
            </a:custGeom>
            <a:solidFill>
              <a:srgbClr val="00466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4" name="Freeform 114"/>
            <p:cNvSpPr>
              <a:spLocks/>
            </p:cNvSpPr>
            <p:nvPr/>
          </p:nvSpPr>
          <p:spPr bwMode="auto">
            <a:xfrm>
              <a:off x="1792287" y="1531938"/>
              <a:ext cx="49213" cy="49213"/>
            </a:xfrm>
            <a:custGeom>
              <a:avLst/>
              <a:gdLst>
                <a:gd name="T0" fmla="*/ 14 w 31"/>
                <a:gd name="T1" fmla="*/ 1 h 31"/>
                <a:gd name="T2" fmla="*/ 17 w 31"/>
                <a:gd name="T3" fmla="*/ 1 h 31"/>
                <a:gd name="T4" fmla="*/ 19 w 31"/>
                <a:gd name="T5" fmla="*/ 1 h 31"/>
                <a:gd name="T6" fmla="*/ 21 w 31"/>
                <a:gd name="T7" fmla="*/ 1 h 31"/>
                <a:gd name="T8" fmla="*/ 23 w 31"/>
                <a:gd name="T9" fmla="*/ 2 h 31"/>
                <a:gd name="T10" fmla="*/ 25 w 31"/>
                <a:gd name="T11" fmla="*/ 4 h 31"/>
                <a:gd name="T12" fmla="*/ 27 w 31"/>
                <a:gd name="T13" fmla="*/ 5 h 31"/>
                <a:gd name="T14" fmla="*/ 28 w 31"/>
                <a:gd name="T15" fmla="*/ 7 h 31"/>
                <a:gd name="T16" fmla="*/ 29 w 31"/>
                <a:gd name="T17" fmla="*/ 9 h 31"/>
                <a:gd name="T18" fmla="*/ 30 w 31"/>
                <a:gd name="T19" fmla="*/ 11 h 31"/>
                <a:gd name="T20" fmla="*/ 31 w 31"/>
                <a:gd name="T21" fmla="*/ 13 h 31"/>
                <a:gd name="T22" fmla="*/ 31 w 31"/>
                <a:gd name="T23" fmla="*/ 16 h 31"/>
                <a:gd name="T24" fmla="*/ 31 w 31"/>
                <a:gd name="T25" fmla="*/ 18 h 31"/>
                <a:gd name="T26" fmla="*/ 30 w 31"/>
                <a:gd name="T27" fmla="*/ 20 h 31"/>
                <a:gd name="T28" fmla="*/ 30 w 31"/>
                <a:gd name="T29" fmla="*/ 22 h 31"/>
                <a:gd name="T30" fmla="*/ 28 w 31"/>
                <a:gd name="T31" fmla="*/ 24 h 31"/>
                <a:gd name="T32" fmla="*/ 27 w 31"/>
                <a:gd name="T33" fmla="*/ 26 h 31"/>
                <a:gd name="T34" fmla="*/ 25 w 31"/>
                <a:gd name="T35" fmla="*/ 28 h 31"/>
                <a:gd name="T36" fmla="*/ 24 w 31"/>
                <a:gd name="T37" fmla="*/ 29 h 31"/>
                <a:gd name="T38" fmla="*/ 22 w 31"/>
                <a:gd name="T39" fmla="*/ 30 h 31"/>
                <a:gd name="T40" fmla="*/ 19 w 31"/>
                <a:gd name="T41" fmla="*/ 31 h 31"/>
                <a:gd name="T42" fmla="*/ 17 w 31"/>
                <a:gd name="T43" fmla="*/ 31 h 31"/>
                <a:gd name="T44" fmla="*/ 15 w 31"/>
                <a:gd name="T45" fmla="*/ 31 h 31"/>
                <a:gd name="T46" fmla="*/ 12 w 31"/>
                <a:gd name="T47" fmla="*/ 31 h 31"/>
                <a:gd name="T48" fmla="*/ 10 w 31"/>
                <a:gd name="T49" fmla="*/ 31 h 31"/>
                <a:gd name="T50" fmla="*/ 8 w 31"/>
                <a:gd name="T51" fmla="*/ 30 h 31"/>
                <a:gd name="T52" fmla="*/ 6 w 31"/>
                <a:gd name="T53" fmla="*/ 29 h 31"/>
                <a:gd name="T54" fmla="*/ 4 w 31"/>
                <a:gd name="T55" fmla="*/ 27 h 31"/>
                <a:gd name="T56" fmla="*/ 3 w 31"/>
                <a:gd name="T57" fmla="*/ 26 h 31"/>
                <a:gd name="T58" fmla="*/ 2 w 31"/>
                <a:gd name="T59" fmla="*/ 24 h 31"/>
                <a:gd name="T60" fmla="*/ 1 w 31"/>
                <a:gd name="T61" fmla="*/ 22 h 31"/>
                <a:gd name="T62" fmla="*/ 0 w 31"/>
                <a:gd name="T63" fmla="*/ 20 h 31"/>
                <a:gd name="T64" fmla="*/ 0 w 31"/>
                <a:gd name="T65" fmla="*/ 17 h 31"/>
                <a:gd name="T66" fmla="*/ 0 w 31"/>
                <a:gd name="T67" fmla="*/ 15 h 31"/>
                <a:gd name="T68" fmla="*/ 0 w 31"/>
                <a:gd name="T69" fmla="*/ 13 h 31"/>
                <a:gd name="T70" fmla="*/ 1 w 31"/>
                <a:gd name="T71" fmla="*/ 11 h 31"/>
                <a:gd name="T72" fmla="*/ 2 w 31"/>
                <a:gd name="T73" fmla="*/ 9 h 31"/>
                <a:gd name="T74" fmla="*/ 3 w 31"/>
                <a:gd name="T75" fmla="*/ 7 h 31"/>
                <a:gd name="T76" fmla="*/ 5 w 31"/>
                <a:gd name="T77" fmla="*/ 5 h 31"/>
                <a:gd name="T78" fmla="*/ 6 w 31"/>
                <a:gd name="T79" fmla="*/ 4 h 31"/>
                <a:gd name="T80" fmla="*/ 8 w 31"/>
                <a:gd name="T81" fmla="*/ 2 h 31"/>
                <a:gd name="T82" fmla="*/ 10 w 31"/>
                <a:gd name="T83" fmla="*/ 1 h 31"/>
                <a:gd name="T84" fmla="*/ 13 w 31"/>
                <a:gd name="T85" fmla="*/ 1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1" h="31">
                  <a:moveTo>
                    <a:pt x="13" y="1"/>
                  </a:moveTo>
                  <a:lnTo>
                    <a:pt x="14" y="1"/>
                  </a:lnTo>
                  <a:lnTo>
                    <a:pt x="14" y="1"/>
                  </a:lnTo>
                  <a:lnTo>
                    <a:pt x="15" y="0"/>
                  </a:lnTo>
                  <a:lnTo>
                    <a:pt x="16" y="0"/>
                  </a:lnTo>
                  <a:lnTo>
                    <a:pt x="17" y="1"/>
                  </a:lnTo>
                  <a:lnTo>
                    <a:pt x="18" y="1"/>
                  </a:lnTo>
                  <a:lnTo>
                    <a:pt x="18" y="1"/>
                  </a:lnTo>
                  <a:lnTo>
                    <a:pt x="19" y="1"/>
                  </a:lnTo>
                  <a:lnTo>
                    <a:pt x="20" y="1"/>
                  </a:lnTo>
                  <a:lnTo>
                    <a:pt x="20" y="1"/>
                  </a:lnTo>
                  <a:lnTo>
                    <a:pt x="21" y="1"/>
                  </a:lnTo>
                  <a:lnTo>
                    <a:pt x="22" y="2"/>
                  </a:lnTo>
                  <a:lnTo>
                    <a:pt x="23" y="2"/>
                  </a:lnTo>
                  <a:lnTo>
                    <a:pt x="23" y="2"/>
                  </a:lnTo>
                  <a:lnTo>
                    <a:pt x="24" y="3"/>
                  </a:lnTo>
                  <a:lnTo>
                    <a:pt x="24" y="3"/>
                  </a:lnTo>
                  <a:lnTo>
                    <a:pt x="25" y="4"/>
                  </a:lnTo>
                  <a:lnTo>
                    <a:pt x="26" y="4"/>
                  </a:lnTo>
                  <a:lnTo>
                    <a:pt x="26" y="5"/>
                  </a:lnTo>
                  <a:lnTo>
                    <a:pt x="27" y="5"/>
                  </a:lnTo>
                  <a:lnTo>
                    <a:pt x="27" y="6"/>
                  </a:lnTo>
                  <a:lnTo>
                    <a:pt x="28" y="6"/>
                  </a:lnTo>
                  <a:lnTo>
                    <a:pt x="28" y="7"/>
                  </a:lnTo>
                  <a:lnTo>
                    <a:pt x="29" y="7"/>
                  </a:lnTo>
                  <a:lnTo>
                    <a:pt x="29" y="8"/>
                  </a:lnTo>
                  <a:lnTo>
                    <a:pt x="29" y="9"/>
                  </a:lnTo>
                  <a:lnTo>
                    <a:pt x="30" y="9"/>
                  </a:lnTo>
                  <a:lnTo>
                    <a:pt x="30" y="10"/>
                  </a:lnTo>
                  <a:lnTo>
                    <a:pt x="30" y="11"/>
                  </a:lnTo>
                  <a:lnTo>
                    <a:pt x="30" y="12"/>
                  </a:lnTo>
                  <a:lnTo>
                    <a:pt x="31" y="12"/>
                  </a:lnTo>
                  <a:lnTo>
                    <a:pt x="31" y="13"/>
                  </a:lnTo>
                  <a:lnTo>
                    <a:pt x="31" y="14"/>
                  </a:lnTo>
                  <a:lnTo>
                    <a:pt x="31" y="15"/>
                  </a:lnTo>
                  <a:lnTo>
                    <a:pt x="31" y="16"/>
                  </a:lnTo>
                  <a:lnTo>
                    <a:pt x="31" y="16"/>
                  </a:lnTo>
                  <a:lnTo>
                    <a:pt x="31" y="17"/>
                  </a:lnTo>
                  <a:lnTo>
                    <a:pt x="31" y="18"/>
                  </a:lnTo>
                  <a:lnTo>
                    <a:pt x="31" y="18"/>
                  </a:lnTo>
                  <a:lnTo>
                    <a:pt x="31" y="19"/>
                  </a:lnTo>
                  <a:lnTo>
                    <a:pt x="30" y="20"/>
                  </a:lnTo>
                  <a:lnTo>
                    <a:pt x="30" y="21"/>
                  </a:lnTo>
                  <a:lnTo>
                    <a:pt x="30" y="21"/>
                  </a:lnTo>
                  <a:lnTo>
                    <a:pt x="30" y="22"/>
                  </a:lnTo>
                  <a:lnTo>
                    <a:pt x="29" y="23"/>
                  </a:lnTo>
                  <a:lnTo>
                    <a:pt x="29" y="23"/>
                  </a:lnTo>
                  <a:lnTo>
                    <a:pt x="28" y="24"/>
                  </a:lnTo>
                  <a:lnTo>
                    <a:pt x="28" y="25"/>
                  </a:lnTo>
                  <a:lnTo>
                    <a:pt x="28" y="25"/>
                  </a:lnTo>
                  <a:lnTo>
                    <a:pt x="27" y="26"/>
                  </a:lnTo>
                  <a:lnTo>
                    <a:pt x="27" y="26"/>
                  </a:lnTo>
                  <a:lnTo>
                    <a:pt x="26" y="27"/>
                  </a:lnTo>
                  <a:lnTo>
                    <a:pt x="25" y="28"/>
                  </a:lnTo>
                  <a:lnTo>
                    <a:pt x="25" y="28"/>
                  </a:lnTo>
                  <a:lnTo>
                    <a:pt x="24" y="28"/>
                  </a:lnTo>
                  <a:lnTo>
                    <a:pt x="24" y="29"/>
                  </a:lnTo>
                  <a:lnTo>
                    <a:pt x="23" y="29"/>
                  </a:lnTo>
                  <a:lnTo>
                    <a:pt x="22" y="30"/>
                  </a:lnTo>
                  <a:lnTo>
                    <a:pt x="22" y="30"/>
                  </a:lnTo>
                  <a:lnTo>
                    <a:pt x="21" y="30"/>
                  </a:lnTo>
                  <a:lnTo>
                    <a:pt x="20" y="31"/>
                  </a:lnTo>
                  <a:lnTo>
                    <a:pt x="19" y="31"/>
                  </a:lnTo>
                  <a:lnTo>
                    <a:pt x="19" y="31"/>
                  </a:lnTo>
                  <a:lnTo>
                    <a:pt x="18" y="31"/>
                  </a:lnTo>
                  <a:lnTo>
                    <a:pt x="17" y="31"/>
                  </a:lnTo>
                  <a:lnTo>
                    <a:pt x="16" y="31"/>
                  </a:lnTo>
                  <a:lnTo>
                    <a:pt x="15" y="31"/>
                  </a:lnTo>
                  <a:lnTo>
                    <a:pt x="15" y="31"/>
                  </a:lnTo>
                  <a:lnTo>
                    <a:pt x="14" y="31"/>
                  </a:lnTo>
                  <a:lnTo>
                    <a:pt x="13" y="31"/>
                  </a:lnTo>
                  <a:lnTo>
                    <a:pt x="12" y="31"/>
                  </a:lnTo>
                  <a:lnTo>
                    <a:pt x="12" y="31"/>
                  </a:lnTo>
                  <a:lnTo>
                    <a:pt x="11" y="31"/>
                  </a:lnTo>
                  <a:lnTo>
                    <a:pt x="10" y="31"/>
                  </a:lnTo>
                  <a:lnTo>
                    <a:pt x="9" y="30"/>
                  </a:lnTo>
                  <a:lnTo>
                    <a:pt x="9" y="30"/>
                  </a:lnTo>
                  <a:lnTo>
                    <a:pt x="8" y="30"/>
                  </a:lnTo>
                  <a:lnTo>
                    <a:pt x="7" y="30"/>
                  </a:lnTo>
                  <a:lnTo>
                    <a:pt x="7" y="29"/>
                  </a:lnTo>
                  <a:lnTo>
                    <a:pt x="6" y="29"/>
                  </a:lnTo>
                  <a:lnTo>
                    <a:pt x="6" y="28"/>
                  </a:lnTo>
                  <a:lnTo>
                    <a:pt x="5" y="28"/>
                  </a:lnTo>
                  <a:lnTo>
                    <a:pt x="4" y="27"/>
                  </a:lnTo>
                  <a:lnTo>
                    <a:pt x="4" y="27"/>
                  </a:lnTo>
                  <a:lnTo>
                    <a:pt x="3" y="26"/>
                  </a:lnTo>
                  <a:lnTo>
                    <a:pt x="3" y="26"/>
                  </a:lnTo>
                  <a:lnTo>
                    <a:pt x="2" y="25"/>
                  </a:lnTo>
                  <a:lnTo>
                    <a:pt x="2" y="25"/>
                  </a:lnTo>
                  <a:lnTo>
                    <a:pt x="2" y="24"/>
                  </a:lnTo>
                  <a:lnTo>
                    <a:pt x="1" y="23"/>
                  </a:lnTo>
                  <a:lnTo>
                    <a:pt x="1" y="23"/>
                  </a:lnTo>
                  <a:lnTo>
                    <a:pt x="1" y="22"/>
                  </a:lnTo>
                  <a:lnTo>
                    <a:pt x="0" y="21"/>
                  </a:lnTo>
                  <a:lnTo>
                    <a:pt x="0" y="20"/>
                  </a:lnTo>
                  <a:lnTo>
                    <a:pt x="0" y="20"/>
                  </a:lnTo>
                  <a:lnTo>
                    <a:pt x="0" y="19"/>
                  </a:lnTo>
                  <a:lnTo>
                    <a:pt x="0" y="18"/>
                  </a:lnTo>
                  <a:lnTo>
                    <a:pt x="0" y="17"/>
                  </a:lnTo>
                  <a:lnTo>
                    <a:pt x="0" y="16"/>
                  </a:lnTo>
                  <a:lnTo>
                    <a:pt x="0" y="16"/>
                  </a:lnTo>
                  <a:lnTo>
                    <a:pt x="0" y="15"/>
                  </a:lnTo>
                  <a:lnTo>
                    <a:pt x="0" y="14"/>
                  </a:lnTo>
                  <a:lnTo>
                    <a:pt x="0" y="13"/>
                  </a:lnTo>
                  <a:lnTo>
                    <a:pt x="0" y="13"/>
                  </a:lnTo>
                  <a:lnTo>
                    <a:pt x="0" y="12"/>
                  </a:lnTo>
                  <a:lnTo>
                    <a:pt x="1" y="11"/>
                  </a:lnTo>
                  <a:lnTo>
                    <a:pt x="1" y="11"/>
                  </a:lnTo>
                  <a:lnTo>
                    <a:pt x="1" y="10"/>
                  </a:lnTo>
                  <a:lnTo>
                    <a:pt x="1" y="9"/>
                  </a:lnTo>
                  <a:lnTo>
                    <a:pt x="2" y="9"/>
                  </a:lnTo>
                  <a:lnTo>
                    <a:pt x="2" y="8"/>
                  </a:lnTo>
                  <a:lnTo>
                    <a:pt x="3" y="7"/>
                  </a:lnTo>
                  <a:lnTo>
                    <a:pt x="3" y="7"/>
                  </a:lnTo>
                  <a:lnTo>
                    <a:pt x="4" y="6"/>
                  </a:lnTo>
                  <a:lnTo>
                    <a:pt x="4" y="5"/>
                  </a:lnTo>
                  <a:lnTo>
                    <a:pt x="5" y="5"/>
                  </a:lnTo>
                  <a:lnTo>
                    <a:pt x="5" y="4"/>
                  </a:lnTo>
                  <a:lnTo>
                    <a:pt x="6" y="4"/>
                  </a:lnTo>
                  <a:lnTo>
                    <a:pt x="6" y="4"/>
                  </a:lnTo>
                  <a:lnTo>
                    <a:pt x="7" y="3"/>
                  </a:lnTo>
                  <a:lnTo>
                    <a:pt x="8" y="3"/>
                  </a:lnTo>
                  <a:lnTo>
                    <a:pt x="8" y="2"/>
                  </a:lnTo>
                  <a:lnTo>
                    <a:pt x="9" y="2"/>
                  </a:lnTo>
                  <a:lnTo>
                    <a:pt x="10" y="2"/>
                  </a:lnTo>
                  <a:lnTo>
                    <a:pt x="10" y="1"/>
                  </a:lnTo>
                  <a:lnTo>
                    <a:pt x="11" y="1"/>
                  </a:lnTo>
                  <a:lnTo>
                    <a:pt x="12" y="1"/>
                  </a:lnTo>
                  <a:lnTo>
                    <a:pt x="13" y="1"/>
                  </a:lnTo>
                  <a:close/>
                </a:path>
              </a:pathLst>
            </a:custGeom>
            <a:solidFill>
              <a:srgbClr val="1315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5" name="Freeform 115"/>
            <p:cNvSpPr>
              <a:spLocks/>
            </p:cNvSpPr>
            <p:nvPr/>
          </p:nvSpPr>
          <p:spPr bwMode="auto">
            <a:xfrm>
              <a:off x="1827212" y="1525588"/>
              <a:ext cx="25400" cy="25400"/>
            </a:xfrm>
            <a:custGeom>
              <a:avLst/>
              <a:gdLst>
                <a:gd name="T0" fmla="*/ 6 w 16"/>
                <a:gd name="T1" fmla="*/ 0 h 16"/>
                <a:gd name="T2" fmla="*/ 5 w 16"/>
                <a:gd name="T3" fmla="*/ 1 h 16"/>
                <a:gd name="T4" fmla="*/ 3 w 16"/>
                <a:gd name="T5" fmla="*/ 2 h 16"/>
                <a:gd name="T6" fmla="*/ 2 w 16"/>
                <a:gd name="T7" fmla="*/ 3 h 16"/>
                <a:gd name="T8" fmla="*/ 1 w 16"/>
                <a:gd name="T9" fmla="*/ 4 h 16"/>
                <a:gd name="T10" fmla="*/ 1 w 16"/>
                <a:gd name="T11" fmla="*/ 5 h 16"/>
                <a:gd name="T12" fmla="*/ 0 w 16"/>
                <a:gd name="T13" fmla="*/ 7 h 16"/>
                <a:gd name="T14" fmla="*/ 0 w 16"/>
                <a:gd name="T15" fmla="*/ 9 h 16"/>
                <a:gd name="T16" fmla="*/ 0 w 16"/>
                <a:gd name="T17" fmla="*/ 10 h 16"/>
                <a:gd name="T18" fmla="*/ 1 w 16"/>
                <a:gd name="T19" fmla="*/ 12 h 16"/>
                <a:gd name="T20" fmla="*/ 2 w 16"/>
                <a:gd name="T21" fmla="*/ 13 h 16"/>
                <a:gd name="T22" fmla="*/ 3 w 16"/>
                <a:gd name="T23" fmla="*/ 14 h 16"/>
                <a:gd name="T24" fmla="*/ 4 w 16"/>
                <a:gd name="T25" fmla="*/ 15 h 16"/>
                <a:gd name="T26" fmla="*/ 5 w 16"/>
                <a:gd name="T27" fmla="*/ 15 h 16"/>
                <a:gd name="T28" fmla="*/ 7 w 16"/>
                <a:gd name="T29" fmla="*/ 16 h 16"/>
                <a:gd name="T30" fmla="*/ 9 w 16"/>
                <a:gd name="T31" fmla="*/ 16 h 16"/>
                <a:gd name="T32" fmla="*/ 10 w 16"/>
                <a:gd name="T33" fmla="*/ 16 h 16"/>
                <a:gd name="T34" fmla="*/ 12 w 16"/>
                <a:gd name="T35" fmla="*/ 15 h 16"/>
                <a:gd name="T36" fmla="*/ 13 w 16"/>
                <a:gd name="T37" fmla="*/ 14 h 16"/>
                <a:gd name="T38" fmla="*/ 14 w 16"/>
                <a:gd name="T39" fmla="*/ 13 h 16"/>
                <a:gd name="T40" fmla="*/ 15 w 16"/>
                <a:gd name="T41" fmla="*/ 12 h 16"/>
                <a:gd name="T42" fmla="*/ 16 w 16"/>
                <a:gd name="T43" fmla="*/ 10 h 16"/>
                <a:gd name="T44" fmla="*/ 16 w 16"/>
                <a:gd name="T45" fmla="*/ 9 h 16"/>
                <a:gd name="T46" fmla="*/ 16 w 16"/>
                <a:gd name="T47" fmla="*/ 7 h 16"/>
                <a:gd name="T48" fmla="*/ 16 w 16"/>
                <a:gd name="T49" fmla="*/ 6 h 16"/>
                <a:gd name="T50" fmla="*/ 15 w 16"/>
                <a:gd name="T51" fmla="*/ 4 h 16"/>
                <a:gd name="T52" fmla="*/ 15 w 16"/>
                <a:gd name="T53" fmla="*/ 3 h 16"/>
                <a:gd name="T54" fmla="*/ 14 w 16"/>
                <a:gd name="T55" fmla="*/ 2 h 16"/>
                <a:gd name="T56" fmla="*/ 12 w 16"/>
                <a:gd name="T57" fmla="*/ 1 h 16"/>
                <a:gd name="T58" fmla="*/ 11 w 16"/>
                <a:gd name="T59" fmla="*/ 0 h 16"/>
                <a:gd name="T60" fmla="*/ 9 w 16"/>
                <a:gd name="T61" fmla="*/ 0 h 16"/>
                <a:gd name="T62" fmla="*/ 8 w 16"/>
                <a:gd name="T63"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 h="16">
                  <a:moveTo>
                    <a:pt x="7" y="0"/>
                  </a:moveTo>
                  <a:lnTo>
                    <a:pt x="6" y="0"/>
                  </a:lnTo>
                  <a:lnTo>
                    <a:pt x="5" y="0"/>
                  </a:lnTo>
                  <a:lnTo>
                    <a:pt x="5" y="1"/>
                  </a:lnTo>
                  <a:lnTo>
                    <a:pt x="4" y="1"/>
                  </a:lnTo>
                  <a:lnTo>
                    <a:pt x="3" y="2"/>
                  </a:lnTo>
                  <a:lnTo>
                    <a:pt x="3" y="2"/>
                  </a:lnTo>
                  <a:lnTo>
                    <a:pt x="2" y="3"/>
                  </a:lnTo>
                  <a:lnTo>
                    <a:pt x="2" y="3"/>
                  </a:lnTo>
                  <a:lnTo>
                    <a:pt x="1" y="4"/>
                  </a:lnTo>
                  <a:lnTo>
                    <a:pt x="1" y="5"/>
                  </a:lnTo>
                  <a:lnTo>
                    <a:pt x="1" y="5"/>
                  </a:lnTo>
                  <a:lnTo>
                    <a:pt x="0" y="6"/>
                  </a:lnTo>
                  <a:lnTo>
                    <a:pt x="0" y="7"/>
                  </a:lnTo>
                  <a:lnTo>
                    <a:pt x="0" y="8"/>
                  </a:lnTo>
                  <a:lnTo>
                    <a:pt x="0" y="9"/>
                  </a:lnTo>
                  <a:lnTo>
                    <a:pt x="0" y="9"/>
                  </a:lnTo>
                  <a:lnTo>
                    <a:pt x="0" y="10"/>
                  </a:lnTo>
                  <a:lnTo>
                    <a:pt x="1" y="11"/>
                  </a:lnTo>
                  <a:lnTo>
                    <a:pt x="1" y="12"/>
                  </a:lnTo>
                  <a:lnTo>
                    <a:pt x="1" y="12"/>
                  </a:lnTo>
                  <a:lnTo>
                    <a:pt x="2" y="13"/>
                  </a:lnTo>
                  <a:lnTo>
                    <a:pt x="2" y="13"/>
                  </a:lnTo>
                  <a:lnTo>
                    <a:pt x="3" y="14"/>
                  </a:lnTo>
                  <a:lnTo>
                    <a:pt x="3" y="15"/>
                  </a:lnTo>
                  <a:lnTo>
                    <a:pt x="4" y="15"/>
                  </a:lnTo>
                  <a:lnTo>
                    <a:pt x="5" y="15"/>
                  </a:lnTo>
                  <a:lnTo>
                    <a:pt x="5" y="15"/>
                  </a:lnTo>
                  <a:lnTo>
                    <a:pt x="6" y="16"/>
                  </a:lnTo>
                  <a:lnTo>
                    <a:pt x="7" y="16"/>
                  </a:lnTo>
                  <a:lnTo>
                    <a:pt x="8" y="16"/>
                  </a:lnTo>
                  <a:lnTo>
                    <a:pt x="9" y="16"/>
                  </a:lnTo>
                  <a:lnTo>
                    <a:pt x="9" y="16"/>
                  </a:lnTo>
                  <a:lnTo>
                    <a:pt x="10" y="16"/>
                  </a:lnTo>
                  <a:lnTo>
                    <a:pt x="11" y="15"/>
                  </a:lnTo>
                  <a:lnTo>
                    <a:pt x="12" y="15"/>
                  </a:lnTo>
                  <a:lnTo>
                    <a:pt x="13" y="15"/>
                  </a:lnTo>
                  <a:lnTo>
                    <a:pt x="13" y="14"/>
                  </a:lnTo>
                  <a:lnTo>
                    <a:pt x="14" y="14"/>
                  </a:lnTo>
                  <a:lnTo>
                    <a:pt x="14" y="13"/>
                  </a:lnTo>
                  <a:lnTo>
                    <a:pt x="15" y="12"/>
                  </a:lnTo>
                  <a:lnTo>
                    <a:pt x="15" y="12"/>
                  </a:lnTo>
                  <a:lnTo>
                    <a:pt x="16" y="11"/>
                  </a:lnTo>
                  <a:lnTo>
                    <a:pt x="16" y="10"/>
                  </a:lnTo>
                  <a:lnTo>
                    <a:pt x="16" y="10"/>
                  </a:lnTo>
                  <a:lnTo>
                    <a:pt x="16" y="9"/>
                  </a:lnTo>
                  <a:lnTo>
                    <a:pt x="16" y="8"/>
                  </a:lnTo>
                  <a:lnTo>
                    <a:pt x="16" y="7"/>
                  </a:lnTo>
                  <a:lnTo>
                    <a:pt x="16" y="6"/>
                  </a:lnTo>
                  <a:lnTo>
                    <a:pt x="16" y="6"/>
                  </a:lnTo>
                  <a:lnTo>
                    <a:pt x="16" y="5"/>
                  </a:lnTo>
                  <a:lnTo>
                    <a:pt x="15" y="4"/>
                  </a:lnTo>
                  <a:lnTo>
                    <a:pt x="15" y="3"/>
                  </a:lnTo>
                  <a:lnTo>
                    <a:pt x="15" y="3"/>
                  </a:lnTo>
                  <a:lnTo>
                    <a:pt x="14" y="2"/>
                  </a:lnTo>
                  <a:lnTo>
                    <a:pt x="14" y="2"/>
                  </a:lnTo>
                  <a:lnTo>
                    <a:pt x="13" y="1"/>
                  </a:lnTo>
                  <a:lnTo>
                    <a:pt x="12" y="1"/>
                  </a:lnTo>
                  <a:lnTo>
                    <a:pt x="12" y="1"/>
                  </a:lnTo>
                  <a:lnTo>
                    <a:pt x="11" y="0"/>
                  </a:lnTo>
                  <a:lnTo>
                    <a:pt x="10" y="0"/>
                  </a:lnTo>
                  <a:lnTo>
                    <a:pt x="9" y="0"/>
                  </a:lnTo>
                  <a:lnTo>
                    <a:pt x="9" y="0"/>
                  </a:lnTo>
                  <a:lnTo>
                    <a:pt x="8" y="0"/>
                  </a:lnTo>
                  <a:lnTo>
                    <a:pt x="7"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6" name="Freeform 116"/>
            <p:cNvSpPr>
              <a:spLocks/>
            </p:cNvSpPr>
            <p:nvPr/>
          </p:nvSpPr>
          <p:spPr bwMode="auto">
            <a:xfrm>
              <a:off x="1908175" y="1560512"/>
              <a:ext cx="174625" cy="198437"/>
            </a:xfrm>
            <a:custGeom>
              <a:avLst/>
              <a:gdLst>
                <a:gd name="T0" fmla="*/ 83 w 87"/>
                <a:gd name="T1" fmla="*/ 60 h 92"/>
                <a:gd name="T2" fmla="*/ 84 w 87"/>
                <a:gd name="T3" fmla="*/ 63 h 92"/>
                <a:gd name="T4" fmla="*/ 85 w 87"/>
                <a:gd name="T5" fmla="*/ 65 h 92"/>
                <a:gd name="T6" fmla="*/ 86 w 87"/>
                <a:gd name="T7" fmla="*/ 67 h 92"/>
                <a:gd name="T8" fmla="*/ 86 w 87"/>
                <a:gd name="T9" fmla="*/ 70 h 92"/>
                <a:gd name="T10" fmla="*/ 87 w 87"/>
                <a:gd name="T11" fmla="*/ 72 h 92"/>
                <a:gd name="T12" fmla="*/ 87 w 87"/>
                <a:gd name="T13" fmla="*/ 74 h 92"/>
                <a:gd name="T14" fmla="*/ 86 w 87"/>
                <a:gd name="T15" fmla="*/ 76 h 92"/>
                <a:gd name="T16" fmla="*/ 86 w 87"/>
                <a:gd name="T17" fmla="*/ 77 h 92"/>
                <a:gd name="T18" fmla="*/ 85 w 87"/>
                <a:gd name="T19" fmla="*/ 79 h 92"/>
                <a:gd name="T20" fmla="*/ 85 w 87"/>
                <a:gd name="T21" fmla="*/ 80 h 92"/>
                <a:gd name="T22" fmla="*/ 84 w 87"/>
                <a:gd name="T23" fmla="*/ 82 h 92"/>
                <a:gd name="T24" fmla="*/ 82 w 87"/>
                <a:gd name="T25" fmla="*/ 83 h 92"/>
                <a:gd name="T26" fmla="*/ 81 w 87"/>
                <a:gd name="T27" fmla="*/ 84 h 92"/>
                <a:gd name="T28" fmla="*/ 80 w 87"/>
                <a:gd name="T29" fmla="*/ 85 h 92"/>
                <a:gd name="T30" fmla="*/ 78 w 87"/>
                <a:gd name="T31" fmla="*/ 86 h 92"/>
                <a:gd name="T32" fmla="*/ 76 w 87"/>
                <a:gd name="T33" fmla="*/ 87 h 92"/>
                <a:gd name="T34" fmla="*/ 73 w 87"/>
                <a:gd name="T35" fmla="*/ 88 h 92"/>
                <a:gd name="T36" fmla="*/ 70 w 87"/>
                <a:gd name="T37" fmla="*/ 89 h 92"/>
                <a:gd name="T38" fmla="*/ 66 w 87"/>
                <a:gd name="T39" fmla="*/ 90 h 92"/>
                <a:gd name="T40" fmla="*/ 62 w 87"/>
                <a:gd name="T41" fmla="*/ 91 h 92"/>
                <a:gd name="T42" fmla="*/ 58 w 87"/>
                <a:gd name="T43" fmla="*/ 91 h 92"/>
                <a:gd name="T44" fmla="*/ 53 w 87"/>
                <a:gd name="T45" fmla="*/ 92 h 92"/>
                <a:gd name="T46" fmla="*/ 48 w 87"/>
                <a:gd name="T47" fmla="*/ 92 h 92"/>
                <a:gd name="T48" fmla="*/ 43 w 87"/>
                <a:gd name="T49" fmla="*/ 92 h 92"/>
                <a:gd name="T50" fmla="*/ 38 w 87"/>
                <a:gd name="T51" fmla="*/ 92 h 92"/>
                <a:gd name="T52" fmla="*/ 33 w 87"/>
                <a:gd name="T53" fmla="*/ 92 h 92"/>
                <a:gd name="T54" fmla="*/ 27 w 87"/>
                <a:gd name="T55" fmla="*/ 91 h 92"/>
                <a:gd name="T56" fmla="*/ 22 w 87"/>
                <a:gd name="T57" fmla="*/ 90 h 92"/>
                <a:gd name="T58" fmla="*/ 17 w 87"/>
                <a:gd name="T59" fmla="*/ 90 h 92"/>
                <a:gd name="T60" fmla="*/ 11 w 87"/>
                <a:gd name="T61" fmla="*/ 89 h 92"/>
                <a:gd name="T62" fmla="*/ 6 w 87"/>
                <a:gd name="T63" fmla="*/ 87 h 92"/>
                <a:gd name="T64" fmla="*/ 0 w 87"/>
                <a:gd name="T65" fmla="*/ 86 h 92"/>
                <a:gd name="T66" fmla="*/ 16 w 87"/>
                <a:gd name="T67" fmla="*/ 86 h 92"/>
                <a:gd name="T68" fmla="*/ 30 w 87"/>
                <a:gd name="T69" fmla="*/ 87 h 92"/>
                <a:gd name="T70" fmla="*/ 37 w 87"/>
                <a:gd name="T71" fmla="*/ 86 h 92"/>
                <a:gd name="T72" fmla="*/ 43 w 87"/>
                <a:gd name="T73" fmla="*/ 86 h 92"/>
                <a:gd name="T74" fmla="*/ 49 w 87"/>
                <a:gd name="T75" fmla="*/ 86 h 92"/>
                <a:gd name="T76" fmla="*/ 55 w 87"/>
                <a:gd name="T77" fmla="*/ 85 h 92"/>
                <a:gd name="T78" fmla="*/ 60 w 87"/>
                <a:gd name="T79" fmla="*/ 83 h 92"/>
                <a:gd name="T80" fmla="*/ 64 w 87"/>
                <a:gd name="T81" fmla="*/ 82 h 92"/>
                <a:gd name="T82" fmla="*/ 67 w 87"/>
                <a:gd name="T83" fmla="*/ 79 h 92"/>
                <a:gd name="T84" fmla="*/ 70 w 87"/>
                <a:gd name="T85" fmla="*/ 77 h 92"/>
                <a:gd name="T86" fmla="*/ 73 w 87"/>
                <a:gd name="T87" fmla="*/ 73 h 92"/>
                <a:gd name="T88" fmla="*/ 74 w 87"/>
                <a:gd name="T89" fmla="*/ 69 h 92"/>
                <a:gd name="T90" fmla="*/ 75 w 87"/>
                <a:gd name="T91" fmla="*/ 64 h 92"/>
                <a:gd name="T92" fmla="*/ 75 w 87"/>
                <a:gd name="T93" fmla="*/ 58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87" h="92">
                  <a:moveTo>
                    <a:pt x="61" y="0"/>
                  </a:moveTo>
                  <a:lnTo>
                    <a:pt x="83" y="60"/>
                  </a:lnTo>
                  <a:lnTo>
                    <a:pt x="84" y="61"/>
                  </a:lnTo>
                  <a:lnTo>
                    <a:pt x="84" y="63"/>
                  </a:lnTo>
                  <a:lnTo>
                    <a:pt x="85" y="64"/>
                  </a:lnTo>
                  <a:lnTo>
                    <a:pt x="85" y="65"/>
                  </a:lnTo>
                  <a:lnTo>
                    <a:pt x="86" y="66"/>
                  </a:lnTo>
                  <a:lnTo>
                    <a:pt x="86" y="67"/>
                  </a:lnTo>
                  <a:lnTo>
                    <a:pt x="86" y="69"/>
                  </a:lnTo>
                  <a:lnTo>
                    <a:pt x="86" y="70"/>
                  </a:lnTo>
                  <a:lnTo>
                    <a:pt x="86" y="71"/>
                  </a:lnTo>
                  <a:lnTo>
                    <a:pt x="87" y="72"/>
                  </a:lnTo>
                  <a:lnTo>
                    <a:pt x="87" y="73"/>
                  </a:lnTo>
                  <a:lnTo>
                    <a:pt x="87" y="74"/>
                  </a:lnTo>
                  <a:lnTo>
                    <a:pt x="86" y="75"/>
                  </a:lnTo>
                  <a:lnTo>
                    <a:pt x="86" y="76"/>
                  </a:lnTo>
                  <a:lnTo>
                    <a:pt x="86" y="76"/>
                  </a:lnTo>
                  <a:lnTo>
                    <a:pt x="86" y="77"/>
                  </a:lnTo>
                  <a:lnTo>
                    <a:pt x="86" y="78"/>
                  </a:lnTo>
                  <a:lnTo>
                    <a:pt x="85" y="79"/>
                  </a:lnTo>
                  <a:lnTo>
                    <a:pt x="85" y="80"/>
                  </a:lnTo>
                  <a:lnTo>
                    <a:pt x="85" y="80"/>
                  </a:lnTo>
                  <a:lnTo>
                    <a:pt x="84" y="81"/>
                  </a:lnTo>
                  <a:lnTo>
                    <a:pt x="84" y="82"/>
                  </a:lnTo>
                  <a:lnTo>
                    <a:pt x="83" y="83"/>
                  </a:lnTo>
                  <a:lnTo>
                    <a:pt x="82" y="83"/>
                  </a:lnTo>
                  <a:lnTo>
                    <a:pt x="82" y="84"/>
                  </a:lnTo>
                  <a:lnTo>
                    <a:pt x="81" y="84"/>
                  </a:lnTo>
                  <a:lnTo>
                    <a:pt x="80" y="85"/>
                  </a:lnTo>
                  <a:lnTo>
                    <a:pt x="80" y="85"/>
                  </a:lnTo>
                  <a:lnTo>
                    <a:pt x="79" y="86"/>
                  </a:lnTo>
                  <a:lnTo>
                    <a:pt x="78" y="86"/>
                  </a:lnTo>
                  <a:lnTo>
                    <a:pt x="77" y="87"/>
                  </a:lnTo>
                  <a:lnTo>
                    <a:pt x="76" y="87"/>
                  </a:lnTo>
                  <a:lnTo>
                    <a:pt x="75" y="88"/>
                  </a:lnTo>
                  <a:lnTo>
                    <a:pt x="73" y="88"/>
                  </a:lnTo>
                  <a:lnTo>
                    <a:pt x="71" y="89"/>
                  </a:lnTo>
                  <a:lnTo>
                    <a:pt x="70" y="89"/>
                  </a:lnTo>
                  <a:lnTo>
                    <a:pt x="68" y="90"/>
                  </a:lnTo>
                  <a:lnTo>
                    <a:pt x="66" y="90"/>
                  </a:lnTo>
                  <a:lnTo>
                    <a:pt x="64" y="91"/>
                  </a:lnTo>
                  <a:lnTo>
                    <a:pt x="62" y="91"/>
                  </a:lnTo>
                  <a:lnTo>
                    <a:pt x="60" y="91"/>
                  </a:lnTo>
                  <a:lnTo>
                    <a:pt x="58" y="91"/>
                  </a:lnTo>
                  <a:lnTo>
                    <a:pt x="55" y="92"/>
                  </a:lnTo>
                  <a:lnTo>
                    <a:pt x="53" y="92"/>
                  </a:lnTo>
                  <a:lnTo>
                    <a:pt x="51" y="92"/>
                  </a:lnTo>
                  <a:lnTo>
                    <a:pt x="48" y="92"/>
                  </a:lnTo>
                  <a:lnTo>
                    <a:pt x="46" y="92"/>
                  </a:lnTo>
                  <a:lnTo>
                    <a:pt x="43" y="92"/>
                  </a:lnTo>
                  <a:lnTo>
                    <a:pt x="41" y="92"/>
                  </a:lnTo>
                  <a:lnTo>
                    <a:pt x="38" y="92"/>
                  </a:lnTo>
                  <a:lnTo>
                    <a:pt x="36" y="92"/>
                  </a:lnTo>
                  <a:lnTo>
                    <a:pt x="33" y="92"/>
                  </a:lnTo>
                  <a:lnTo>
                    <a:pt x="30" y="91"/>
                  </a:lnTo>
                  <a:lnTo>
                    <a:pt x="27" y="91"/>
                  </a:lnTo>
                  <a:lnTo>
                    <a:pt x="25" y="91"/>
                  </a:lnTo>
                  <a:lnTo>
                    <a:pt x="22" y="90"/>
                  </a:lnTo>
                  <a:lnTo>
                    <a:pt x="19" y="90"/>
                  </a:lnTo>
                  <a:lnTo>
                    <a:pt x="17" y="90"/>
                  </a:lnTo>
                  <a:lnTo>
                    <a:pt x="14" y="89"/>
                  </a:lnTo>
                  <a:lnTo>
                    <a:pt x="11" y="89"/>
                  </a:lnTo>
                  <a:lnTo>
                    <a:pt x="8" y="88"/>
                  </a:lnTo>
                  <a:lnTo>
                    <a:pt x="6" y="87"/>
                  </a:lnTo>
                  <a:lnTo>
                    <a:pt x="3" y="87"/>
                  </a:lnTo>
                  <a:lnTo>
                    <a:pt x="0" y="86"/>
                  </a:lnTo>
                  <a:lnTo>
                    <a:pt x="8" y="86"/>
                  </a:lnTo>
                  <a:lnTo>
                    <a:pt x="16" y="86"/>
                  </a:lnTo>
                  <a:lnTo>
                    <a:pt x="23" y="87"/>
                  </a:lnTo>
                  <a:lnTo>
                    <a:pt x="30" y="87"/>
                  </a:lnTo>
                  <a:lnTo>
                    <a:pt x="34" y="87"/>
                  </a:lnTo>
                  <a:lnTo>
                    <a:pt x="37" y="86"/>
                  </a:lnTo>
                  <a:lnTo>
                    <a:pt x="40" y="86"/>
                  </a:lnTo>
                  <a:lnTo>
                    <a:pt x="43" y="86"/>
                  </a:lnTo>
                  <a:lnTo>
                    <a:pt x="46" y="86"/>
                  </a:lnTo>
                  <a:lnTo>
                    <a:pt x="49" y="86"/>
                  </a:lnTo>
                  <a:lnTo>
                    <a:pt x="52" y="85"/>
                  </a:lnTo>
                  <a:lnTo>
                    <a:pt x="55" y="85"/>
                  </a:lnTo>
                  <a:lnTo>
                    <a:pt x="57" y="84"/>
                  </a:lnTo>
                  <a:lnTo>
                    <a:pt x="60" y="83"/>
                  </a:lnTo>
                  <a:lnTo>
                    <a:pt x="62" y="83"/>
                  </a:lnTo>
                  <a:lnTo>
                    <a:pt x="64" y="82"/>
                  </a:lnTo>
                  <a:lnTo>
                    <a:pt x="66" y="81"/>
                  </a:lnTo>
                  <a:lnTo>
                    <a:pt x="67" y="79"/>
                  </a:lnTo>
                  <a:lnTo>
                    <a:pt x="69" y="78"/>
                  </a:lnTo>
                  <a:lnTo>
                    <a:pt x="70" y="77"/>
                  </a:lnTo>
                  <a:lnTo>
                    <a:pt x="72" y="75"/>
                  </a:lnTo>
                  <a:lnTo>
                    <a:pt x="73" y="73"/>
                  </a:lnTo>
                  <a:lnTo>
                    <a:pt x="74" y="71"/>
                  </a:lnTo>
                  <a:lnTo>
                    <a:pt x="74" y="69"/>
                  </a:lnTo>
                  <a:lnTo>
                    <a:pt x="75" y="66"/>
                  </a:lnTo>
                  <a:lnTo>
                    <a:pt x="75" y="64"/>
                  </a:lnTo>
                  <a:lnTo>
                    <a:pt x="75" y="61"/>
                  </a:lnTo>
                  <a:lnTo>
                    <a:pt x="75" y="58"/>
                  </a:lnTo>
                  <a:lnTo>
                    <a:pt x="61" y="0"/>
                  </a:lnTo>
                  <a:close/>
                </a:path>
              </a:pathLst>
            </a:custGeom>
            <a:solidFill>
              <a:srgbClr val="B1763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7" name="Freeform 119"/>
            <p:cNvSpPr>
              <a:spLocks/>
            </p:cNvSpPr>
            <p:nvPr/>
          </p:nvSpPr>
          <p:spPr bwMode="auto">
            <a:xfrm>
              <a:off x="1714500" y="1468438"/>
              <a:ext cx="211138" cy="92075"/>
            </a:xfrm>
            <a:custGeom>
              <a:avLst/>
              <a:gdLst>
                <a:gd name="T0" fmla="*/ 6 w 133"/>
                <a:gd name="T1" fmla="*/ 39 h 58"/>
                <a:gd name="T2" fmla="*/ 16 w 133"/>
                <a:gd name="T3" fmla="*/ 35 h 58"/>
                <a:gd name="T4" fmla="*/ 26 w 133"/>
                <a:gd name="T5" fmla="*/ 32 h 58"/>
                <a:gd name="T6" fmla="*/ 35 w 133"/>
                <a:gd name="T7" fmla="*/ 29 h 58"/>
                <a:gd name="T8" fmla="*/ 45 w 133"/>
                <a:gd name="T9" fmla="*/ 27 h 58"/>
                <a:gd name="T10" fmla="*/ 54 w 133"/>
                <a:gd name="T11" fmla="*/ 26 h 58"/>
                <a:gd name="T12" fmla="*/ 62 w 133"/>
                <a:gd name="T13" fmla="*/ 26 h 58"/>
                <a:gd name="T14" fmla="*/ 70 w 133"/>
                <a:gd name="T15" fmla="*/ 27 h 58"/>
                <a:gd name="T16" fmla="*/ 79 w 133"/>
                <a:gd name="T17" fmla="*/ 28 h 58"/>
                <a:gd name="T18" fmla="*/ 86 w 133"/>
                <a:gd name="T19" fmla="*/ 30 h 58"/>
                <a:gd name="T20" fmla="*/ 94 w 133"/>
                <a:gd name="T21" fmla="*/ 32 h 58"/>
                <a:gd name="T22" fmla="*/ 101 w 133"/>
                <a:gd name="T23" fmla="*/ 36 h 58"/>
                <a:gd name="T24" fmla="*/ 109 w 133"/>
                <a:gd name="T25" fmla="*/ 40 h 58"/>
                <a:gd name="T26" fmla="*/ 116 w 133"/>
                <a:gd name="T27" fmla="*/ 44 h 58"/>
                <a:gd name="T28" fmla="*/ 123 w 133"/>
                <a:gd name="T29" fmla="*/ 49 h 58"/>
                <a:gd name="T30" fmla="*/ 130 w 133"/>
                <a:gd name="T31" fmla="*/ 55 h 58"/>
                <a:gd name="T32" fmla="*/ 131 w 133"/>
                <a:gd name="T33" fmla="*/ 55 h 58"/>
                <a:gd name="T34" fmla="*/ 127 w 133"/>
                <a:gd name="T35" fmla="*/ 48 h 58"/>
                <a:gd name="T36" fmla="*/ 122 w 133"/>
                <a:gd name="T37" fmla="*/ 41 h 58"/>
                <a:gd name="T38" fmla="*/ 116 w 133"/>
                <a:gd name="T39" fmla="*/ 35 h 58"/>
                <a:gd name="T40" fmla="*/ 110 w 133"/>
                <a:gd name="T41" fmla="*/ 29 h 58"/>
                <a:gd name="T42" fmla="*/ 103 w 133"/>
                <a:gd name="T43" fmla="*/ 23 h 58"/>
                <a:gd name="T44" fmla="*/ 95 w 133"/>
                <a:gd name="T45" fmla="*/ 18 h 58"/>
                <a:gd name="T46" fmla="*/ 88 w 133"/>
                <a:gd name="T47" fmla="*/ 13 h 58"/>
                <a:gd name="T48" fmla="*/ 80 w 133"/>
                <a:gd name="T49" fmla="*/ 9 h 58"/>
                <a:gd name="T50" fmla="*/ 72 w 133"/>
                <a:gd name="T51" fmla="*/ 6 h 58"/>
                <a:gd name="T52" fmla="*/ 64 w 133"/>
                <a:gd name="T53" fmla="*/ 3 h 58"/>
                <a:gd name="T54" fmla="*/ 56 w 133"/>
                <a:gd name="T55" fmla="*/ 1 h 58"/>
                <a:gd name="T56" fmla="*/ 48 w 133"/>
                <a:gd name="T57" fmla="*/ 0 h 58"/>
                <a:gd name="T58" fmla="*/ 41 w 133"/>
                <a:gd name="T59" fmla="*/ 0 h 58"/>
                <a:gd name="T60" fmla="*/ 33 w 133"/>
                <a:gd name="T61" fmla="*/ 1 h 58"/>
                <a:gd name="T62" fmla="*/ 27 w 133"/>
                <a:gd name="T63" fmla="*/ 3 h 58"/>
                <a:gd name="T64" fmla="*/ 22 w 133"/>
                <a:gd name="T65" fmla="*/ 5 h 58"/>
                <a:gd name="T66" fmla="*/ 20 w 133"/>
                <a:gd name="T67" fmla="*/ 6 h 58"/>
                <a:gd name="T68" fmla="*/ 18 w 133"/>
                <a:gd name="T69" fmla="*/ 8 h 58"/>
                <a:gd name="T70" fmla="*/ 16 w 133"/>
                <a:gd name="T71" fmla="*/ 9 h 58"/>
                <a:gd name="T72" fmla="*/ 15 w 133"/>
                <a:gd name="T73" fmla="*/ 11 h 58"/>
                <a:gd name="T74" fmla="*/ 13 w 133"/>
                <a:gd name="T75" fmla="*/ 13 h 58"/>
                <a:gd name="T76" fmla="*/ 11 w 133"/>
                <a:gd name="T77" fmla="*/ 15 h 58"/>
                <a:gd name="T78" fmla="*/ 10 w 133"/>
                <a:gd name="T79" fmla="*/ 18 h 58"/>
                <a:gd name="T80" fmla="*/ 8 w 133"/>
                <a:gd name="T81" fmla="*/ 20 h 58"/>
                <a:gd name="T82" fmla="*/ 7 w 133"/>
                <a:gd name="T83" fmla="*/ 22 h 58"/>
                <a:gd name="T84" fmla="*/ 6 w 133"/>
                <a:gd name="T85" fmla="*/ 25 h 58"/>
                <a:gd name="T86" fmla="*/ 5 w 133"/>
                <a:gd name="T87" fmla="*/ 28 h 58"/>
                <a:gd name="T88" fmla="*/ 4 w 133"/>
                <a:gd name="T89" fmla="*/ 31 h 58"/>
                <a:gd name="T90" fmla="*/ 2 w 133"/>
                <a:gd name="T91" fmla="*/ 34 h 58"/>
                <a:gd name="T92" fmla="*/ 1 w 133"/>
                <a:gd name="T93" fmla="*/ 38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33" h="58">
                  <a:moveTo>
                    <a:pt x="0" y="41"/>
                  </a:moveTo>
                  <a:lnTo>
                    <a:pt x="6" y="39"/>
                  </a:lnTo>
                  <a:lnTo>
                    <a:pt x="11" y="37"/>
                  </a:lnTo>
                  <a:lnTo>
                    <a:pt x="16" y="35"/>
                  </a:lnTo>
                  <a:lnTo>
                    <a:pt x="21" y="33"/>
                  </a:lnTo>
                  <a:lnTo>
                    <a:pt x="26" y="32"/>
                  </a:lnTo>
                  <a:lnTo>
                    <a:pt x="31" y="30"/>
                  </a:lnTo>
                  <a:lnTo>
                    <a:pt x="35" y="29"/>
                  </a:lnTo>
                  <a:lnTo>
                    <a:pt x="40" y="28"/>
                  </a:lnTo>
                  <a:lnTo>
                    <a:pt x="45" y="27"/>
                  </a:lnTo>
                  <a:lnTo>
                    <a:pt x="49" y="27"/>
                  </a:lnTo>
                  <a:lnTo>
                    <a:pt x="54" y="26"/>
                  </a:lnTo>
                  <a:lnTo>
                    <a:pt x="58" y="26"/>
                  </a:lnTo>
                  <a:lnTo>
                    <a:pt x="62" y="26"/>
                  </a:lnTo>
                  <a:lnTo>
                    <a:pt x="66" y="26"/>
                  </a:lnTo>
                  <a:lnTo>
                    <a:pt x="70" y="27"/>
                  </a:lnTo>
                  <a:lnTo>
                    <a:pt x="75" y="27"/>
                  </a:lnTo>
                  <a:lnTo>
                    <a:pt x="79" y="28"/>
                  </a:lnTo>
                  <a:lnTo>
                    <a:pt x="82" y="29"/>
                  </a:lnTo>
                  <a:lnTo>
                    <a:pt x="86" y="30"/>
                  </a:lnTo>
                  <a:lnTo>
                    <a:pt x="90" y="31"/>
                  </a:lnTo>
                  <a:lnTo>
                    <a:pt x="94" y="32"/>
                  </a:lnTo>
                  <a:lnTo>
                    <a:pt x="98" y="34"/>
                  </a:lnTo>
                  <a:lnTo>
                    <a:pt x="101" y="36"/>
                  </a:lnTo>
                  <a:lnTo>
                    <a:pt x="105" y="38"/>
                  </a:lnTo>
                  <a:lnTo>
                    <a:pt x="109" y="40"/>
                  </a:lnTo>
                  <a:lnTo>
                    <a:pt x="112" y="42"/>
                  </a:lnTo>
                  <a:lnTo>
                    <a:pt x="116" y="44"/>
                  </a:lnTo>
                  <a:lnTo>
                    <a:pt x="119" y="47"/>
                  </a:lnTo>
                  <a:lnTo>
                    <a:pt x="123" y="49"/>
                  </a:lnTo>
                  <a:lnTo>
                    <a:pt x="126" y="52"/>
                  </a:lnTo>
                  <a:lnTo>
                    <a:pt x="130" y="55"/>
                  </a:lnTo>
                  <a:lnTo>
                    <a:pt x="133" y="58"/>
                  </a:lnTo>
                  <a:lnTo>
                    <a:pt x="131" y="55"/>
                  </a:lnTo>
                  <a:lnTo>
                    <a:pt x="129" y="51"/>
                  </a:lnTo>
                  <a:lnTo>
                    <a:pt x="127" y="48"/>
                  </a:lnTo>
                  <a:lnTo>
                    <a:pt x="124" y="44"/>
                  </a:lnTo>
                  <a:lnTo>
                    <a:pt x="122" y="41"/>
                  </a:lnTo>
                  <a:lnTo>
                    <a:pt x="119" y="38"/>
                  </a:lnTo>
                  <a:lnTo>
                    <a:pt x="116" y="35"/>
                  </a:lnTo>
                  <a:lnTo>
                    <a:pt x="113" y="32"/>
                  </a:lnTo>
                  <a:lnTo>
                    <a:pt x="110" y="29"/>
                  </a:lnTo>
                  <a:lnTo>
                    <a:pt x="106" y="26"/>
                  </a:lnTo>
                  <a:lnTo>
                    <a:pt x="103" y="23"/>
                  </a:lnTo>
                  <a:lnTo>
                    <a:pt x="99" y="20"/>
                  </a:lnTo>
                  <a:lnTo>
                    <a:pt x="95" y="18"/>
                  </a:lnTo>
                  <a:lnTo>
                    <a:pt x="92" y="15"/>
                  </a:lnTo>
                  <a:lnTo>
                    <a:pt x="88" y="13"/>
                  </a:lnTo>
                  <a:lnTo>
                    <a:pt x="84" y="11"/>
                  </a:lnTo>
                  <a:lnTo>
                    <a:pt x="80" y="9"/>
                  </a:lnTo>
                  <a:lnTo>
                    <a:pt x="76" y="7"/>
                  </a:lnTo>
                  <a:lnTo>
                    <a:pt x="72" y="6"/>
                  </a:lnTo>
                  <a:lnTo>
                    <a:pt x="68" y="4"/>
                  </a:lnTo>
                  <a:lnTo>
                    <a:pt x="64" y="3"/>
                  </a:lnTo>
                  <a:lnTo>
                    <a:pt x="60" y="2"/>
                  </a:lnTo>
                  <a:lnTo>
                    <a:pt x="56" y="1"/>
                  </a:lnTo>
                  <a:lnTo>
                    <a:pt x="52" y="1"/>
                  </a:lnTo>
                  <a:lnTo>
                    <a:pt x="48" y="0"/>
                  </a:lnTo>
                  <a:lnTo>
                    <a:pt x="44" y="0"/>
                  </a:lnTo>
                  <a:lnTo>
                    <a:pt x="41" y="0"/>
                  </a:lnTo>
                  <a:lnTo>
                    <a:pt x="37" y="1"/>
                  </a:lnTo>
                  <a:lnTo>
                    <a:pt x="33" y="1"/>
                  </a:lnTo>
                  <a:lnTo>
                    <a:pt x="30" y="2"/>
                  </a:lnTo>
                  <a:lnTo>
                    <a:pt x="27" y="3"/>
                  </a:lnTo>
                  <a:lnTo>
                    <a:pt x="23" y="5"/>
                  </a:lnTo>
                  <a:lnTo>
                    <a:pt x="22" y="5"/>
                  </a:lnTo>
                  <a:lnTo>
                    <a:pt x="21" y="6"/>
                  </a:lnTo>
                  <a:lnTo>
                    <a:pt x="20" y="6"/>
                  </a:lnTo>
                  <a:lnTo>
                    <a:pt x="19" y="7"/>
                  </a:lnTo>
                  <a:lnTo>
                    <a:pt x="18" y="8"/>
                  </a:lnTo>
                  <a:lnTo>
                    <a:pt x="17" y="8"/>
                  </a:lnTo>
                  <a:lnTo>
                    <a:pt x="16" y="9"/>
                  </a:lnTo>
                  <a:lnTo>
                    <a:pt x="16" y="10"/>
                  </a:lnTo>
                  <a:lnTo>
                    <a:pt x="15" y="11"/>
                  </a:lnTo>
                  <a:lnTo>
                    <a:pt x="14" y="12"/>
                  </a:lnTo>
                  <a:lnTo>
                    <a:pt x="13" y="13"/>
                  </a:lnTo>
                  <a:lnTo>
                    <a:pt x="12" y="14"/>
                  </a:lnTo>
                  <a:lnTo>
                    <a:pt x="11" y="15"/>
                  </a:lnTo>
                  <a:lnTo>
                    <a:pt x="11" y="16"/>
                  </a:lnTo>
                  <a:lnTo>
                    <a:pt x="10" y="18"/>
                  </a:lnTo>
                  <a:lnTo>
                    <a:pt x="9" y="19"/>
                  </a:lnTo>
                  <a:lnTo>
                    <a:pt x="8" y="20"/>
                  </a:lnTo>
                  <a:lnTo>
                    <a:pt x="8" y="21"/>
                  </a:lnTo>
                  <a:lnTo>
                    <a:pt x="7" y="22"/>
                  </a:lnTo>
                  <a:lnTo>
                    <a:pt x="6" y="24"/>
                  </a:lnTo>
                  <a:lnTo>
                    <a:pt x="6" y="25"/>
                  </a:lnTo>
                  <a:lnTo>
                    <a:pt x="5" y="26"/>
                  </a:lnTo>
                  <a:lnTo>
                    <a:pt x="5" y="28"/>
                  </a:lnTo>
                  <a:lnTo>
                    <a:pt x="4" y="29"/>
                  </a:lnTo>
                  <a:lnTo>
                    <a:pt x="4" y="31"/>
                  </a:lnTo>
                  <a:lnTo>
                    <a:pt x="3" y="32"/>
                  </a:lnTo>
                  <a:lnTo>
                    <a:pt x="2" y="34"/>
                  </a:lnTo>
                  <a:lnTo>
                    <a:pt x="2" y="35"/>
                  </a:lnTo>
                  <a:lnTo>
                    <a:pt x="1" y="38"/>
                  </a:lnTo>
                  <a:lnTo>
                    <a:pt x="0" y="41"/>
                  </a:lnTo>
                  <a:close/>
                </a:path>
              </a:pathLst>
            </a:custGeom>
            <a:solidFill>
              <a:srgbClr val="AE65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8" name="Freeform 120"/>
            <p:cNvSpPr>
              <a:spLocks noEditPoints="1"/>
            </p:cNvSpPr>
            <p:nvPr/>
          </p:nvSpPr>
          <p:spPr bwMode="auto">
            <a:xfrm>
              <a:off x="1712912" y="1466850"/>
              <a:ext cx="214313" cy="95250"/>
            </a:xfrm>
            <a:custGeom>
              <a:avLst/>
              <a:gdLst>
                <a:gd name="T0" fmla="*/ 13 w 135"/>
                <a:gd name="T1" fmla="*/ 36 h 60"/>
                <a:gd name="T2" fmla="*/ 26 w 135"/>
                <a:gd name="T3" fmla="*/ 32 h 60"/>
                <a:gd name="T4" fmla="*/ 37 w 135"/>
                <a:gd name="T5" fmla="*/ 29 h 60"/>
                <a:gd name="T6" fmla="*/ 49 w 135"/>
                <a:gd name="T7" fmla="*/ 27 h 60"/>
                <a:gd name="T8" fmla="*/ 59 w 135"/>
                <a:gd name="T9" fmla="*/ 26 h 60"/>
                <a:gd name="T10" fmla="*/ 70 w 135"/>
                <a:gd name="T11" fmla="*/ 26 h 60"/>
                <a:gd name="T12" fmla="*/ 79 w 135"/>
                <a:gd name="T13" fmla="*/ 28 h 60"/>
                <a:gd name="T14" fmla="*/ 88 w 135"/>
                <a:gd name="T15" fmla="*/ 30 h 60"/>
                <a:gd name="T16" fmla="*/ 97 w 135"/>
                <a:gd name="T17" fmla="*/ 33 h 60"/>
                <a:gd name="T18" fmla="*/ 105 w 135"/>
                <a:gd name="T19" fmla="*/ 37 h 60"/>
                <a:gd name="T20" fmla="*/ 114 w 135"/>
                <a:gd name="T21" fmla="*/ 41 h 60"/>
                <a:gd name="T22" fmla="*/ 122 w 135"/>
                <a:gd name="T23" fmla="*/ 47 h 60"/>
                <a:gd name="T24" fmla="*/ 129 w 135"/>
                <a:gd name="T25" fmla="*/ 53 h 60"/>
                <a:gd name="T26" fmla="*/ 126 w 135"/>
                <a:gd name="T27" fmla="*/ 48 h 60"/>
                <a:gd name="T28" fmla="*/ 120 w 135"/>
                <a:gd name="T29" fmla="*/ 41 h 60"/>
                <a:gd name="T30" fmla="*/ 112 w 135"/>
                <a:gd name="T31" fmla="*/ 32 h 60"/>
                <a:gd name="T32" fmla="*/ 100 w 135"/>
                <a:gd name="T33" fmla="*/ 23 h 60"/>
                <a:gd name="T34" fmla="*/ 87 w 135"/>
                <a:gd name="T35" fmla="*/ 14 h 60"/>
                <a:gd name="T36" fmla="*/ 73 w 135"/>
                <a:gd name="T37" fmla="*/ 8 h 60"/>
                <a:gd name="T38" fmla="*/ 58 w 135"/>
                <a:gd name="T39" fmla="*/ 4 h 60"/>
                <a:gd name="T40" fmla="*/ 45 w 135"/>
                <a:gd name="T41" fmla="*/ 2 h 60"/>
                <a:gd name="T42" fmla="*/ 32 w 135"/>
                <a:gd name="T43" fmla="*/ 4 h 60"/>
                <a:gd name="T44" fmla="*/ 25 w 135"/>
                <a:gd name="T45" fmla="*/ 7 h 60"/>
                <a:gd name="T46" fmla="*/ 19 w 135"/>
                <a:gd name="T47" fmla="*/ 10 h 60"/>
                <a:gd name="T48" fmla="*/ 14 w 135"/>
                <a:gd name="T49" fmla="*/ 16 h 60"/>
                <a:gd name="T50" fmla="*/ 10 w 135"/>
                <a:gd name="T51" fmla="*/ 23 h 60"/>
                <a:gd name="T52" fmla="*/ 6 w 135"/>
                <a:gd name="T53" fmla="*/ 32 h 60"/>
                <a:gd name="T54" fmla="*/ 3 w 135"/>
                <a:gd name="T55" fmla="*/ 40 h 60"/>
                <a:gd name="T56" fmla="*/ 67 w 135"/>
                <a:gd name="T57" fmla="*/ 29 h 60"/>
                <a:gd name="T58" fmla="*/ 57 w 135"/>
                <a:gd name="T59" fmla="*/ 29 h 60"/>
                <a:gd name="T60" fmla="*/ 46 w 135"/>
                <a:gd name="T61" fmla="*/ 30 h 60"/>
                <a:gd name="T62" fmla="*/ 34 w 135"/>
                <a:gd name="T63" fmla="*/ 32 h 60"/>
                <a:gd name="T64" fmla="*/ 22 w 135"/>
                <a:gd name="T65" fmla="*/ 35 h 60"/>
                <a:gd name="T66" fmla="*/ 10 w 135"/>
                <a:gd name="T67" fmla="*/ 40 h 60"/>
                <a:gd name="T68" fmla="*/ 0 w 135"/>
                <a:gd name="T69" fmla="*/ 42 h 60"/>
                <a:gd name="T70" fmla="*/ 3 w 135"/>
                <a:gd name="T71" fmla="*/ 31 h 60"/>
                <a:gd name="T72" fmla="*/ 8 w 135"/>
                <a:gd name="T73" fmla="*/ 21 h 60"/>
                <a:gd name="T74" fmla="*/ 13 w 135"/>
                <a:gd name="T75" fmla="*/ 13 h 60"/>
                <a:gd name="T76" fmla="*/ 19 w 135"/>
                <a:gd name="T77" fmla="*/ 7 h 60"/>
                <a:gd name="T78" fmla="*/ 24 w 135"/>
                <a:gd name="T79" fmla="*/ 4 h 60"/>
                <a:gd name="T80" fmla="*/ 34 w 135"/>
                <a:gd name="T81" fmla="*/ 1 h 60"/>
                <a:gd name="T82" fmla="*/ 47 w 135"/>
                <a:gd name="T83" fmla="*/ 0 h 60"/>
                <a:gd name="T84" fmla="*/ 61 w 135"/>
                <a:gd name="T85" fmla="*/ 2 h 60"/>
                <a:gd name="T86" fmla="*/ 76 w 135"/>
                <a:gd name="T87" fmla="*/ 7 h 60"/>
                <a:gd name="T88" fmla="*/ 90 w 135"/>
                <a:gd name="T89" fmla="*/ 14 h 60"/>
                <a:gd name="T90" fmla="*/ 104 w 135"/>
                <a:gd name="T91" fmla="*/ 23 h 60"/>
                <a:gd name="T92" fmla="*/ 115 w 135"/>
                <a:gd name="T93" fmla="*/ 32 h 60"/>
                <a:gd name="T94" fmla="*/ 124 w 135"/>
                <a:gd name="T95" fmla="*/ 41 h 60"/>
                <a:gd name="T96" fmla="*/ 131 w 135"/>
                <a:gd name="T97" fmla="*/ 51 h 60"/>
                <a:gd name="T98" fmla="*/ 135 w 135"/>
                <a:gd name="T99" fmla="*/ 59 h 60"/>
                <a:gd name="T100" fmla="*/ 126 w 135"/>
                <a:gd name="T101" fmla="*/ 54 h 60"/>
                <a:gd name="T102" fmla="*/ 118 w 135"/>
                <a:gd name="T103" fmla="*/ 47 h 60"/>
                <a:gd name="T104" fmla="*/ 109 w 135"/>
                <a:gd name="T105" fmla="*/ 42 h 60"/>
                <a:gd name="T106" fmla="*/ 100 w 135"/>
                <a:gd name="T107" fmla="*/ 37 h 60"/>
                <a:gd name="T108" fmla="*/ 91 w 135"/>
                <a:gd name="T109" fmla="*/ 33 h 60"/>
                <a:gd name="T110" fmla="*/ 81 w 135"/>
                <a:gd name="T111" fmla="*/ 31 h 60"/>
                <a:gd name="T112" fmla="*/ 75 w 135"/>
                <a:gd name="T113" fmla="*/ 29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35" h="60">
                  <a:moveTo>
                    <a:pt x="3" y="40"/>
                  </a:moveTo>
                  <a:lnTo>
                    <a:pt x="6" y="39"/>
                  </a:lnTo>
                  <a:lnTo>
                    <a:pt x="8" y="38"/>
                  </a:lnTo>
                  <a:lnTo>
                    <a:pt x="11" y="37"/>
                  </a:lnTo>
                  <a:lnTo>
                    <a:pt x="13" y="36"/>
                  </a:lnTo>
                  <a:lnTo>
                    <a:pt x="16" y="35"/>
                  </a:lnTo>
                  <a:lnTo>
                    <a:pt x="18" y="34"/>
                  </a:lnTo>
                  <a:lnTo>
                    <a:pt x="21" y="33"/>
                  </a:lnTo>
                  <a:lnTo>
                    <a:pt x="23" y="32"/>
                  </a:lnTo>
                  <a:lnTo>
                    <a:pt x="26" y="32"/>
                  </a:lnTo>
                  <a:lnTo>
                    <a:pt x="28" y="31"/>
                  </a:lnTo>
                  <a:lnTo>
                    <a:pt x="30" y="30"/>
                  </a:lnTo>
                  <a:lnTo>
                    <a:pt x="33" y="30"/>
                  </a:lnTo>
                  <a:lnTo>
                    <a:pt x="35" y="29"/>
                  </a:lnTo>
                  <a:lnTo>
                    <a:pt x="37" y="29"/>
                  </a:lnTo>
                  <a:lnTo>
                    <a:pt x="40" y="28"/>
                  </a:lnTo>
                  <a:lnTo>
                    <a:pt x="42" y="28"/>
                  </a:lnTo>
                  <a:lnTo>
                    <a:pt x="44" y="27"/>
                  </a:lnTo>
                  <a:lnTo>
                    <a:pt x="46" y="27"/>
                  </a:lnTo>
                  <a:lnTo>
                    <a:pt x="49" y="27"/>
                  </a:lnTo>
                  <a:lnTo>
                    <a:pt x="51" y="27"/>
                  </a:lnTo>
                  <a:lnTo>
                    <a:pt x="53" y="26"/>
                  </a:lnTo>
                  <a:lnTo>
                    <a:pt x="55" y="26"/>
                  </a:lnTo>
                  <a:lnTo>
                    <a:pt x="57" y="26"/>
                  </a:lnTo>
                  <a:lnTo>
                    <a:pt x="59" y="26"/>
                  </a:lnTo>
                  <a:lnTo>
                    <a:pt x="61" y="26"/>
                  </a:lnTo>
                  <a:lnTo>
                    <a:pt x="64" y="26"/>
                  </a:lnTo>
                  <a:lnTo>
                    <a:pt x="66" y="26"/>
                  </a:lnTo>
                  <a:lnTo>
                    <a:pt x="68" y="26"/>
                  </a:lnTo>
                  <a:lnTo>
                    <a:pt x="70" y="26"/>
                  </a:lnTo>
                  <a:lnTo>
                    <a:pt x="72" y="27"/>
                  </a:lnTo>
                  <a:lnTo>
                    <a:pt x="74" y="27"/>
                  </a:lnTo>
                  <a:lnTo>
                    <a:pt x="76" y="27"/>
                  </a:lnTo>
                  <a:lnTo>
                    <a:pt x="77" y="27"/>
                  </a:lnTo>
                  <a:lnTo>
                    <a:pt x="79" y="28"/>
                  </a:lnTo>
                  <a:lnTo>
                    <a:pt x="81" y="28"/>
                  </a:lnTo>
                  <a:lnTo>
                    <a:pt x="83" y="28"/>
                  </a:lnTo>
                  <a:lnTo>
                    <a:pt x="85" y="29"/>
                  </a:lnTo>
                  <a:lnTo>
                    <a:pt x="87" y="29"/>
                  </a:lnTo>
                  <a:lnTo>
                    <a:pt x="88" y="30"/>
                  </a:lnTo>
                  <a:lnTo>
                    <a:pt x="90" y="30"/>
                  </a:lnTo>
                  <a:lnTo>
                    <a:pt x="92" y="31"/>
                  </a:lnTo>
                  <a:lnTo>
                    <a:pt x="93" y="32"/>
                  </a:lnTo>
                  <a:lnTo>
                    <a:pt x="95" y="32"/>
                  </a:lnTo>
                  <a:lnTo>
                    <a:pt x="97" y="33"/>
                  </a:lnTo>
                  <a:lnTo>
                    <a:pt x="99" y="34"/>
                  </a:lnTo>
                  <a:lnTo>
                    <a:pt x="100" y="34"/>
                  </a:lnTo>
                  <a:lnTo>
                    <a:pt x="102" y="35"/>
                  </a:lnTo>
                  <a:lnTo>
                    <a:pt x="104" y="36"/>
                  </a:lnTo>
                  <a:lnTo>
                    <a:pt x="105" y="37"/>
                  </a:lnTo>
                  <a:lnTo>
                    <a:pt x="107" y="38"/>
                  </a:lnTo>
                  <a:lnTo>
                    <a:pt x="109" y="39"/>
                  </a:lnTo>
                  <a:lnTo>
                    <a:pt x="110" y="39"/>
                  </a:lnTo>
                  <a:lnTo>
                    <a:pt x="112" y="40"/>
                  </a:lnTo>
                  <a:lnTo>
                    <a:pt x="114" y="41"/>
                  </a:lnTo>
                  <a:lnTo>
                    <a:pt x="115" y="42"/>
                  </a:lnTo>
                  <a:lnTo>
                    <a:pt x="117" y="44"/>
                  </a:lnTo>
                  <a:lnTo>
                    <a:pt x="118" y="45"/>
                  </a:lnTo>
                  <a:lnTo>
                    <a:pt x="120" y="46"/>
                  </a:lnTo>
                  <a:lnTo>
                    <a:pt x="122" y="47"/>
                  </a:lnTo>
                  <a:lnTo>
                    <a:pt x="123" y="48"/>
                  </a:lnTo>
                  <a:lnTo>
                    <a:pt x="125" y="50"/>
                  </a:lnTo>
                  <a:lnTo>
                    <a:pt x="126" y="51"/>
                  </a:lnTo>
                  <a:lnTo>
                    <a:pt x="128" y="52"/>
                  </a:lnTo>
                  <a:lnTo>
                    <a:pt x="129" y="53"/>
                  </a:lnTo>
                  <a:lnTo>
                    <a:pt x="129" y="52"/>
                  </a:lnTo>
                  <a:lnTo>
                    <a:pt x="128" y="51"/>
                  </a:lnTo>
                  <a:lnTo>
                    <a:pt x="127" y="50"/>
                  </a:lnTo>
                  <a:lnTo>
                    <a:pt x="126" y="49"/>
                  </a:lnTo>
                  <a:lnTo>
                    <a:pt x="126" y="48"/>
                  </a:lnTo>
                  <a:lnTo>
                    <a:pt x="125" y="47"/>
                  </a:lnTo>
                  <a:lnTo>
                    <a:pt x="124" y="46"/>
                  </a:lnTo>
                  <a:lnTo>
                    <a:pt x="123" y="45"/>
                  </a:lnTo>
                  <a:lnTo>
                    <a:pt x="122" y="43"/>
                  </a:lnTo>
                  <a:lnTo>
                    <a:pt x="120" y="41"/>
                  </a:lnTo>
                  <a:lnTo>
                    <a:pt x="119" y="39"/>
                  </a:lnTo>
                  <a:lnTo>
                    <a:pt x="117" y="37"/>
                  </a:lnTo>
                  <a:lnTo>
                    <a:pt x="115" y="36"/>
                  </a:lnTo>
                  <a:lnTo>
                    <a:pt x="114" y="34"/>
                  </a:lnTo>
                  <a:lnTo>
                    <a:pt x="112" y="32"/>
                  </a:lnTo>
                  <a:lnTo>
                    <a:pt x="110" y="31"/>
                  </a:lnTo>
                  <a:lnTo>
                    <a:pt x="108" y="29"/>
                  </a:lnTo>
                  <a:lnTo>
                    <a:pt x="105" y="27"/>
                  </a:lnTo>
                  <a:lnTo>
                    <a:pt x="103" y="25"/>
                  </a:lnTo>
                  <a:lnTo>
                    <a:pt x="100" y="23"/>
                  </a:lnTo>
                  <a:lnTo>
                    <a:pt x="97" y="21"/>
                  </a:lnTo>
                  <a:lnTo>
                    <a:pt x="95" y="19"/>
                  </a:lnTo>
                  <a:lnTo>
                    <a:pt x="92" y="18"/>
                  </a:lnTo>
                  <a:lnTo>
                    <a:pt x="89" y="16"/>
                  </a:lnTo>
                  <a:lnTo>
                    <a:pt x="87" y="14"/>
                  </a:lnTo>
                  <a:lnTo>
                    <a:pt x="84" y="13"/>
                  </a:lnTo>
                  <a:lnTo>
                    <a:pt x="81" y="12"/>
                  </a:lnTo>
                  <a:lnTo>
                    <a:pt x="78" y="10"/>
                  </a:lnTo>
                  <a:lnTo>
                    <a:pt x="75" y="9"/>
                  </a:lnTo>
                  <a:lnTo>
                    <a:pt x="73" y="8"/>
                  </a:lnTo>
                  <a:lnTo>
                    <a:pt x="70" y="7"/>
                  </a:lnTo>
                  <a:lnTo>
                    <a:pt x="67" y="6"/>
                  </a:lnTo>
                  <a:lnTo>
                    <a:pt x="64" y="5"/>
                  </a:lnTo>
                  <a:lnTo>
                    <a:pt x="61" y="4"/>
                  </a:lnTo>
                  <a:lnTo>
                    <a:pt x="58" y="4"/>
                  </a:lnTo>
                  <a:lnTo>
                    <a:pt x="56" y="3"/>
                  </a:lnTo>
                  <a:lnTo>
                    <a:pt x="53" y="3"/>
                  </a:lnTo>
                  <a:lnTo>
                    <a:pt x="50" y="3"/>
                  </a:lnTo>
                  <a:lnTo>
                    <a:pt x="47" y="2"/>
                  </a:lnTo>
                  <a:lnTo>
                    <a:pt x="45" y="2"/>
                  </a:lnTo>
                  <a:lnTo>
                    <a:pt x="42" y="2"/>
                  </a:lnTo>
                  <a:lnTo>
                    <a:pt x="39" y="3"/>
                  </a:lnTo>
                  <a:lnTo>
                    <a:pt x="37" y="3"/>
                  </a:lnTo>
                  <a:lnTo>
                    <a:pt x="34" y="3"/>
                  </a:lnTo>
                  <a:lnTo>
                    <a:pt x="32" y="4"/>
                  </a:lnTo>
                  <a:lnTo>
                    <a:pt x="29" y="5"/>
                  </a:lnTo>
                  <a:lnTo>
                    <a:pt x="27" y="6"/>
                  </a:lnTo>
                  <a:lnTo>
                    <a:pt x="25" y="7"/>
                  </a:lnTo>
                  <a:lnTo>
                    <a:pt x="25" y="7"/>
                  </a:lnTo>
                  <a:lnTo>
                    <a:pt x="25" y="7"/>
                  </a:lnTo>
                  <a:lnTo>
                    <a:pt x="24" y="7"/>
                  </a:lnTo>
                  <a:lnTo>
                    <a:pt x="23" y="8"/>
                  </a:lnTo>
                  <a:lnTo>
                    <a:pt x="22" y="8"/>
                  </a:lnTo>
                  <a:lnTo>
                    <a:pt x="21" y="9"/>
                  </a:lnTo>
                  <a:lnTo>
                    <a:pt x="19" y="10"/>
                  </a:lnTo>
                  <a:lnTo>
                    <a:pt x="18" y="11"/>
                  </a:lnTo>
                  <a:lnTo>
                    <a:pt x="18" y="12"/>
                  </a:lnTo>
                  <a:lnTo>
                    <a:pt x="17" y="13"/>
                  </a:lnTo>
                  <a:lnTo>
                    <a:pt x="15" y="14"/>
                  </a:lnTo>
                  <a:lnTo>
                    <a:pt x="14" y="16"/>
                  </a:lnTo>
                  <a:lnTo>
                    <a:pt x="13" y="17"/>
                  </a:lnTo>
                  <a:lnTo>
                    <a:pt x="12" y="18"/>
                  </a:lnTo>
                  <a:lnTo>
                    <a:pt x="11" y="20"/>
                  </a:lnTo>
                  <a:lnTo>
                    <a:pt x="10" y="22"/>
                  </a:lnTo>
                  <a:lnTo>
                    <a:pt x="10" y="23"/>
                  </a:lnTo>
                  <a:lnTo>
                    <a:pt x="9" y="25"/>
                  </a:lnTo>
                  <a:lnTo>
                    <a:pt x="8" y="27"/>
                  </a:lnTo>
                  <a:lnTo>
                    <a:pt x="7" y="28"/>
                  </a:lnTo>
                  <a:lnTo>
                    <a:pt x="6" y="30"/>
                  </a:lnTo>
                  <a:lnTo>
                    <a:pt x="6" y="32"/>
                  </a:lnTo>
                  <a:lnTo>
                    <a:pt x="5" y="34"/>
                  </a:lnTo>
                  <a:lnTo>
                    <a:pt x="4" y="36"/>
                  </a:lnTo>
                  <a:lnTo>
                    <a:pt x="4" y="38"/>
                  </a:lnTo>
                  <a:lnTo>
                    <a:pt x="3" y="40"/>
                  </a:lnTo>
                  <a:lnTo>
                    <a:pt x="3" y="40"/>
                  </a:lnTo>
                  <a:close/>
                  <a:moveTo>
                    <a:pt x="75" y="29"/>
                  </a:moveTo>
                  <a:lnTo>
                    <a:pt x="73" y="29"/>
                  </a:lnTo>
                  <a:lnTo>
                    <a:pt x="71" y="29"/>
                  </a:lnTo>
                  <a:lnTo>
                    <a:pt x="69" y="29"/>
                  </a:lnTo>
                  <a:lnTo>
                    <a:pt x="67" y="29"/>
                  </a:lnTo>
                  <a:lnTo>
                    <a:pt x="65" y="29"/>
                  </a:lnTo>
                  <a:lnTo>
                    <a:pt x="63" y="28"/>
                  </a:lnTo>
                  <a:lnTo>
                    <a:pt x="61" y="28"/>
                  </a:lnTo>
                  <a:lnTo>
                    <a:pt x="59" y="29"/>
                  </a:lnTo>
                  <a:lnTo>
                    <a:pt x="57" y="29"/>
                  </a:lnTo>
                  <a:lnTo>
                    <a:pt x="55" y="29"/>
                  </a:lnTo>
                  <a:lnTo>
                    <a:pt x="52" y="29"/>
                  </a:lnTo>
                  <a:lnTo>
                    <a:pt x="50" y="29"/>
                  </a:lnTo>
                  <a:lnTo>
                    <a:pt x="48" y="29"/>
                  </a:lnTo>
                  <a:lnTo>
                    <a:pt x="46" y="30"/>
                  </a:lnTo>
                  <a:lnTo>
                    <a:pt x="43" y="30"/>
                  </a:lnTo>
                  <a:lnTo>
                    <a:pt x="41" y="30"/>
                  </a:lnTo>
                  <a:lnTo>
                    <a:pt x="39" y="31"/>
                  </a:lnTo>
                  <a:lnTo>
                    <a:pt x="37" y="31"/>
                  </a:lnTo>
                  <a:lnTo>
                    <a:pt x="34" y="32"/>
                  </a:lnTo>
                  <a:lnTo>
                    <a:pt x="32" y="32"/>
                  </a:lnTo>
                  <a:lnTo>
                    <a:pt x="30" y="33"/>
                  </a:lnTo>
                  <a:lnTo>
                    <a:pt x="27" y="34"/>
                  </a:lnTo>
                  <a:lnTo>
                    <a:pt x="25" y="34"/>
                  </a:lnTo>
                  <a:lnTo>
                    <a:pt x="22" y="35"/>
                  </a:lnTo>
                  <a:lnTo>
                    <a:pt x="20" y="36"/>
                  </a:lnTo>
                  <a:lnTo>
                    <a:pt x="17" y="37"/>
                  </a:lnTo>
                  <a:lnTo>
                    <a:pt x="15" y="38"/>
                  </a:lnTo>
                  <a:lnTo>
                    <a:pt x="12" y="39"/>
                  </a:lnTo>
                  <a:lnTo>
                    <a:pt x="10" y="40"/>
                  </a:lnTo>
                  <a:lnTo>
                    <a:pt x="7" y="41"/>
                  </a:lnTo>
                  <a:lnTo>
                    <a:pt x="4" y="42"/>
                  </a:lnTo>
                  <a:lnTo>
                    <a:pt x="2" y="43"/>
                  </a:lnTo>
                  <a:lnTo>
                    <a:pt x="0" y="44"/>
                  </a:lnTo>
                  <a:lnTo>
                    <a:pt x="0" y="42"/>
                  </a:lnTo>
                  <a:lnTo>
                    <a:pt x="1" y="39"/>
                  </a:lnTo>
                  <a:lnTo>
                    <a:pt x="1" y="37"/>
                  </a:lnTo>
                  <a:lnTo>
                    <a:pt x="2" y="35"/>
                  </a:lnTo>
                  <a:lnTo>
                    <a:pt x="3" y="33"/>
                  </a:lnTo>
                  <a:lnTo>
                    <a:pt x="3" y="31"/>
                  </a:lnTo>
                  <a:lnTo>
                    <a:pt x="4" y="29"/>
                  </a:lnTo>
                  <a:lnTo>
                    <a:pt x="5" y="27"/>
                  </a:lnTo>
                  <a:lnTo>
                    <a:pt x="6" y="25"/>
                  </a:lnTo>
                  <a:lnTo>
                    <a:pt x="7" y="23"/>
                  </a:lnTo>
                  <a:lnTo>
                    <a:pt x="8" y="21"/>
                  </a:lnTo>
                  <a:lnTo>
                    <a:pt x="9" y="19"/>
                  </a:lnTo>
                  <a:lnTo>
                    <a:pt x="10" y="18"/>
                  </a:lnTo>
                  <a:lnTo>
                    <a:pt x="11" y="16"/>
                  </a:lnTo>
                  <a:lnTo>
                    <a:pt x="12" y="14"/>
                  </a:lnTo>
                  <a:lnTo>
                    <a:pt x="13" y="13"/>
                  </a:lnTo>
                  <a:lnTo>
                    <a:pt x="15" y="11"/>
                  </a:lnTo>
                  <a:lnTo>
                    <a:pt x="16" y="10"/>
                  </a:lnTo>
                  <a:lnTo>
                    <a:pt x="17" y="9"/>
                  </a:lnTo>
                  <a:lnTo>
                    <a:pt x="18" y="8"/>
                  </a:lnTo>
                  <a:lnTo>
                    <a:pt x="19" y="7"/>
                  </a:lnTo>
                  <a:lnTo>
                    <a:pt x="20" y="6"/>
                  </a:lnTo>
                  <a:lnTo>
                    <a:pt x="21" y="6"/>
                  </a:lnTo>
                  <a:lnTo>
                    <a:pt x="23" y="5"/>
                  </a:lnTo>
                  <a:lnTo>
                    <a:pt x="24" y="4"/>
                  </a:lnTo>
                  <a:lnTo>
                    <a:pt x="24" y="4"/>
                  </a:lnTo>
                  <a:lnTo>
                    <a:pt x="24" y="4"/>
                  </a:lnTo>
                  <a:lnTo>
                    <a:pt x="26" y="3"/>
                  </a:lnTo>
                  <a:lnTo>
                    <a:pt x="29" y="2"/>
                  </a:lnTo>
                  <a:lnTo>
                    <a:pt x="31" y="2"/>
                  </a:lnTo>
                  <a:lnTo>
                    <a:pt x="34" y="1"/>
                  </a:lnTo>
                  <a:lnTo>
                    <a:pt x="36" y="1"/>
                  </a:lnTo>
                  <a:lnTo>
                    <a:pt x="39" y="0"/>
                  </a:lnTo>
                  <a:lnTo>
                    <a:pt x="42" y="0"/>
                  </a:lnTo>
                  <a:lnTo>
                    <a:pt x="44" y="0"/>
                  </a:lnTo>
                  <a:lnTo>
                    <a:pt x="47" y="0"/>
                  </a:lnTo>
                  <a:lnTo>
                    <a:pt x="50" y="0"/>
                  </a:lnTo>
                  <a:lnTo>
                    <a:pt x="53" y="1"/>
                  </a:lnTo>
                  <a:lnTo>
                    <a:pt x="56" y="1"/>
                  </a:lnTo>
                  <a:lnTo>
                    <a:pt x="59" y="1"/>
                  </a:lnTo>
                  <a:lnTo>
                    <a:pt x="61" y="2"/>
                  </a:lnTo>
                  <a:lnTo>
                    <a:pt x="64" y="3"/>
                  </a:lnTo>
                  <a:lnTo>
                    <a:pt x="67" y="4"/>
                  </a:lnTo>
                  <a:lnTo>
                    <a:pt x="70" y="4"/>
                  </a:lnTo>
                  <a:lnTo>
                    <a:pt x="73" y="6"/>
                  </a:lnTo>
                  <a:lnTo>
                    <a:pt x="76" y="7"/>
                  </a:lnTo>
                  <a:lnTo>
                    <a:pt x="79" y="8"/>
                  </a:lnTo>
                  <a:lnTo>
                    <a:pt x="82" y="9"/>
                  </a:lnTo>
                  <a:lnTo>
                    <a:pt x="85" y="11"/>
                  </a:lnTo>
                  <a:lnTo>
                    <a:pt x="88" y="12"/>
                  </a:lnTo>
                  <a:lnTo>
                    <a:pt x="90" y="14"/>
                  </a:lnTo>
                  <a:lnTo>
                    <a:pt x="93" y="15"/>
                  </a:lnTo>
                  <a:lnTo>
                    <a:pt x="96" y="17"/>
                  </a:lnTo>
                  <a:lnTo>
                    <a:pt x="99" y="19"/>
                  </a:lnTo>
                  <a:lnTo>
                    <a:pt x="101" y="21"/>
                  </a:lnTo>
                  <a:lnTo>
                    <a:pt x="104" y="23"/>
                  </a:lnTo>
                  <a:lnTo>
                    <a:pt x="107" y="25"/>
                  </a:lnTo>
                  <a:lnTo>
                    <a:pt x="109" y="27"/>
                  </a:lnTo>
                  <a:lnTo>
                    <a:pt x="112" y="29"/>
                  </a:lnTo>
                  <a:lnTo>
                    <a:pt x="113" y="30"/>
                  </a:lnTo>
                  <a:lnTo>
                    <a:pt x="115" y="32"/>
                  </a:lnTo>
                  <a:lnTo>
                    <a:pt x="117" y="34"/>
                  </a:lnTo>
                  <a:lnTo>
                    <a:pt x="119" y="36"/>
                  </a:lnTo>
                  <a:lnTo>
                    <a:pt x="120" y="37"/>
                  </a:lnTo>
                  <a:lnTo>
                    <a:pt x="122" y="39"/>
                  </a:lnTo>
                  <a:lnTo>
                    <a:pt x="124" y="41"/>
                  </a:lnTo>
                  <a:lnTo>
                    <a:pt x="125" y="43"/>
                  </a:lnTo>
                  <a:lnTo>
                    <a:pt x="127" y="45"/>
                  </a:lnTo>
                  <a:lnTo>
                    <a:pt x="128" y="47"/>
                  </a:lnTo>
                  <a:lnTo>
                    <a:pt x="129" y="49"/>
                  </a:lnTo>
                  <a:lnTo>
                    <a:pt x="131" y="51"/>
                  </a:lnTo>
                  <a:lnTo>
                    <a:pt x="132" y="53"/>
                  </a:lnTo>
                  <a:lnTo>
                    <a:pt x="133" y="55"/>
                  </a:lnTo>
                  <a:lnTo>
                    <a:pt x="134" y="57"/>
                  </a:lnTo>
                  <a:lnTo>
                    <a:pt x="135" y="59"/>
                  </a:lnTo>
                  <a:lnTo>
                    <a:pt x="135" y="59"/>
                  </a:lnTo>
                  <a:lnTo>
                    <a:pt x="133" y="60"/>
                  </a:lnTo>
                  <a:lnTo>
                    <a:pt x="132" y="59"/>
                  </a:lnTo>
                  <a:lnTo>
                    <a:pt x="130" y="57"/>
                  </a:lnTo>
                  <a:lnTo>
                    <a:pt x="128" y="56"/>
                  </a:lnTo>
                  <a:lnTo>
                    <a:pt x="126" y="54"/>
                  </a:lnTo>
                  <a:lnTo>
                    <a:pt x="125" y="53"/>
                  </a:lnTo>
                  <a:lnTo>
                    <a:pt x="123" y="51"/>
                  </a:lnTo>
                  <a:lnTo>
                    <a:pt x="121" y="50"/>
                  </a:lnTo>
                  <a:lnTo>
                    <a:pt x="120" y="49"/>
                  </a:lnTo>
                  <a:lnTo>
                    <a:pt x="118" y="47"/>
                  </a:lnTo>
                  <a:lnTo>
                    <a:pt x="116" y="46"/>
                  </a:lnTo>
                  <a:lnTo>
                    <a:pt x="114" y="45"/>
                  </a:lnTo>
                  <a:lnTo>
                    <a:pt x="113" y="44"/>
                  </a:lnTo>
                  <a:lnTo>
                    <a:pt x="111" y="43"/>
                  </a:lnTo>
                  <a:lnTo>
                    <a:pt x="109" y="42"/>
                  </a:lnTo>
                  <a:lnTo>
                    <a:pt x="107" y="41"/>
                  </a:lnTo>
                  <a:lnTo>
                    <a:pt x="105" y="40"/>
                  </a:lnTo>
                  <a:lnTo>
                    <a:pt x="104" y="39"/>
                  </a:lnTo>
                  <a:lnTo>
                    <a:pt x="102" y="38"/>
                  </a:lnTo>
                  <a:lnTo>
                    <a:pt x="100" y="37"/>
                  </a:lnTo>
                  <a:lnTo>
                    <a:pt x="98" y="36"/>
                  </a:lnTo>
                  <a:lnTo>
                    <a:pt x="96" y="35"/>
                  </a:lnTo>
                  <a:lnTo>
                    <a:pt x="95" y="35"/>
                  </a:lnTo>
                  <a:lnTo>
                    <a:pt x="93" y="34"/>
                  </a:lnTo>
                  <a:lnTo>
                    <a:pt x="91" y="33"/>
                  </a:lnTo>
                  <a:lnTo>
                    <a:pt x="89" y="33"/>
                  </a:lnTo>
                  <a:lnTo>
                    <a:pt x="87" y="32"/>
                  </a:lnTo>
                  <a:lnTo>
                    <a:pt x="85" y="32"/>
                  </a:lnTo>
                  <a:lnTo>
                    <a:pt x="83" y="31"/>
                  </a:lnTo>
                  <a:lnTo>
                    <a:pt x="81" y="31"/>
                  </a:lnTo>
                  <a:lnTo>
                    <a:pt x="79" y="30"/>
                  </a:lnTo>
                  <a:lnTo>
                    <a:pt x="77" y="30"/>
                  </a:lnTo>
                  <a:lnTo>
                    <a:pt x="75" y="29"/>
                  </a:lnTo>
                  <a:lnTo>
                    <a:pt x="75" y="29"/>
                  </a:lnTo>
                  <a:lnTo>
                    <a:pt x="75" y="29"/>
                  </a:lnTo>
                  <a:close/>
                </a:path>
              </a:pathLst>
            </a:custGeom>
            <a:solidFill>
              <a:srgbClr val="894F2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9" name="Freeform 121"/>
            <p:cNvSpPr>
              <a:spLocks/>
            </p:cNvSpPr>
            <p:nvPr/>
          </p:nvSpPr>
          <p:spPr bwMode="auto">
            <a:xfrm>
              <a:off x="1674812" y="1481138"/>
              <a:ext cx="252413" cy="84138"/>
            </a:xfrm>
            <a:custGeom>
              <a:avLst/>
              <a:gdLst>
                <a:gd name="T0" fmla="*/ 152 w 159"/>
                <a:gd name="T1" fmla="*/ 48 h 53"/>
                <a:gd name="T2" fmla="*/ 142 w 159"/>
                <a:gd name="T3" fmla="*/ 40 h 53"/>
                <a:gd name="T4" fmla="*/ 131 w 159"/>
                <a:gd name="T5" fmla="*/ 33 h 53"/>
                <a:gd name="T6" fmla="*/ 120 w 159"/>
                <a:gd name="T7" fmla="*/ 28 h 53"/>
                <a:gd name="T8" fmla="*/ 108 w 159"/>
                <a:gd name="T9" fmla="*/ 24 h 53"/>
                <a:gd name="T10" fmla="*/ 96 w 159"/>
                <a:gd name="T11" fmla="*/ 23 h 53"/>
                <a:gd name="T12" fmla="*/ 83 w 159"/>
                <a:gd name="T13" fmla="*/ 22 h 53"/>
                <a:gd name="T14" fmla="*/ 69 w 159"/>
                <a:gd name="T15" fmla="*/ 24 h 53"/>
                <a:gd name="T16" fmla="*/ 54 w 159"/>
                <a:gd name="T17" fmla="*/ 28 h 53"/>
                <a:gd name="T18" fmla="*/ 39 w 159"/>
                <a:gd name="T19" fmla="*/ 34 h 53"/>
                <a:gd name="T20" fmla="*/ 22 w 159"/>
                <a:gd name="T21" fmla="*/ 43 h 53"/>
                <a:gd name="T22" fmla="*/ 16 w 159"/>
                <a:gd name="T23" fmla="*/ 40 h 53"/>
                <a:gd name="T24" fmla="*/ 13 w 159"/>
                <a:gd name="T25" fmla="*/ 38 h 53"/>
                <a:gd name="T26" fmla="*/ 11 w 159"/>
                <a:gd name="T27" fmla="*/ 36 h 53"/>
                <a:gd name="T28" fmla="*/ 9 w 159"/>
                <a:gd name="T29" fmla="*/ 34 h 53"/>
                <a:gd name="T30" fmla="*/ 7 w 159"/>
                <a:gd name="T31" fmla="*/ 32 h 53"/>
                <a:gd name="T32" fmla="*/ 5 w 159"/>
                <a:gd name="T33" fmla="*/ 29 h 53"/>
                <a:gd name="T34" fmla="*/ 2 w 159"/>
                <a:gd name="T35" fmla="*/ 20 h 53"/>
                <a:gd name="T36" fmla="*/ 8 w 159"/>
                <a:gd name="T37" fmla="*/ 24 h 53"/>
                <a:gd name="T38" fmla="*/ 13 w 159"/>
                <a:gd name="T39" fmla="*/ 27 h 53"/>
                <a:gd name="T40" fmla="*/ 18 w 159"/>
                <a:gd name="T41" fmla="*/ 29 h 53"/>
                <a:gd name="T42" fmla="*/ 24 w 159"/>
                <a:gd name="T43" fmla="*/ 31 h 53"/>
                <a:gd name="T44" fmla="*/ 31 w 159"/>
                <a:gd name="T45" fmla="*/ 33 h 53"/>
                <a:gd name="T46" fmla="*/ 26 w 159"/>
                <a:gd name="T47" fmla="*/ 28 h 53"/>
                <a:gd name="T48" fmla="*/ 22 w 159"/>
                <a:gd name="T49" fmla="*/ 22 h 53"/>
                <a:gd name="T50" fmla="*/ 19 w 159"/>
                <a:gd name="T51" fmla="*/ 16 h 53"/>
                <a:gd name="T52" fmla="*/ 16 w 159"/>
                <a:gd name="T53" fmla="*/ 9 h 53"/>
                <a:gd name="T54" fmla="*/ 15 w 159"/>
                <a:gd name="T55" fmla="*/ 6 h 53"/>
                <a:gd name="T56" fmla="*/ 14 w 159"/>
                <a:gd name="T57" fmla="*/ 2 h 53"/>
                <a:gd name="T58" fmla="*/ 17 w 159"/>
                <a:gd name="T59" fmla="*/ 3 h 53"/>
                <a:gd name="T60" fmla="*/ 24 w 159"/>
                <a:gd name="T61" fmla="*/ 11 h 53"/>
                <a:gd name="T62" fmla="*/ 27 w 159"/>
                <a:gd name="T63" fmla="*/ 14 h 53"/>
                <a:gd name="T64" fmla="*/ 30 w 159"/>
                <a:gd name="T65" fmla="*/ 17 h 53"/>
                <a:gd name="T66" fmla="*/ 33 w 159"/>
                <a:gd name="T67" fmla="*/ 19 h 53"/>
                <a:gd name="T68" fmla="*/ 36 w 159"/>
                <a:gd name="T69" fmla="*/ 20 h 53"/>
                <a:gd name="T70" fmla="*/ 39 w 159"/>
                <a:gd name="T71" fmla="*/ 21 h 53"/>
                <a:gd name="T72" fmla="*/ 43 w 159"/>
                <a:gd name="T73" fmla="*/ 21 h 53"/>
                <a:gd name="T74" fmla="*/ 48 w 159"/>
                <a:gd name="T75" fmla="*/ 19 h 53"/>
                <a:gd name="T76" fmla="*/ 59 w 159"/>
                <a:gd name="T77" fmla="*/ 15 h 53"/>
                <a:gd name="T78" fmla="*/ 71 w 159"/>
                <a:gd name="T79" fmla="*/ 12 h 53"/>
                <a:gd name="T80" fmla="*/ 82 w 159"/>
                <a:gd name="T81" fmla="*/ 11 h 53"/>
                <a:gd name="T82" fmla="*/ 94 w 159"/>
                <a:gd name="T83" fmla="*/ 12 h 53"/>
                <a:gd name="T84" fmla="*/ 106 w 159"/>
                <a:gd name="T85" fmla="*/ 13 h 53"/>
                <a:gd name="T86" fmla="*/ 117 w 159"/>
                <a:gd name="T87" fmla="*/ 17 h 53"/>
                <a:gd name="T88" fmla="*/ 128 w 159"/>
                <a:gd name="T89" fmla="*/ 22 h 53"/>
                <a:gd name="T90" fmla="*/ 138 w 159"/>
                <a:gd name="T91" fmla="*/ 29 h 53"/>
                <a:gd name="T92" fmla="*/ 148 w 159"/>
                <a:gd name="T93" fmla="*/ 38 h 53"/>
                <a:gd name="T94" fmla="*/ 156 w 159"/>
                <a:gd name="T95" fmla="*/ 49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59" h="53">
                  <a:moveTo>
                    <a:pt x="159" y="53"/>
                  </a:moveTo>
                  <a:lnTo>
                    <a:pt x="155" y="50"/>
                  </a:lnTo>
                  <a:lnTo>
                    <a:pt x="152" y="48"/>
                  </a:lnTo>
                  <a:lnTo>
                    <a:pt x="149" y="45"/>
                  </a:lnTo>
                  <a:lnTo>
                    <a:pt x="145" y="42"/>
                  </a:lnTo>
                  <a:lnTo>
                    <a:pt x="142" y="40"/>
                  </a:lnTo>
                  <a:lnTo>
                    <a:pt x="138" y="38"/>
                  </a:lnTo>
                  <a:lnTo>
                    <a:pt x="135" y="35"/>
                  </a:lnTo>
                  <a:lnTo>
                    <a:pt x="131" y="33"/>
                  </a:lnTo>
                  <a:lnTo>
                    <a:pt x="127" y="32"/>
                  </a:lnTo>
                  <a:lnTo>
                    <a:pt x="124" y="30"/>
                  </a:lnTo>
                  <a:lnTo>
                    <a:pt x="120" y="28"/>
                  </a:lnTo>
                  <a:lnTo>
                    <a:pt x="116" y="27"/>
                  </a:lnTo>
                  <a:lnTo>
                    <a:pt x="112" y="26"/>
                  </a:lnTo>
                  <a:lnTo>
                    <a:pt x="108" y="24"/>
                  </a:lnTo>
                  <a:lnTo>
                    <a:pt x="104" y="24"/>
                  </a:lnTo>
                  <a:lnTo>
                    <a:pt x="100" y="23"/>
                  </a:lnTo>
                  <a:lnTo>
                    <a:pt x="96" y="23"/>
                  </a:lnTo>
                  <a:lnTo>
                    <a:pt x="91" y="22"/>
                  </a:lnTo>
                  <a:lnTo>
                    <a:pt x="87" y="22"/>
                  </a:lnTo>
                  <a:lnTo>
                    <a:pt x="83" y="22"/>
                  </a:lnTo>
                  <a:lnTo>
                    <a:pt x="78" y="23"/>
                  </a:lnTo>
                  <a:lnTo>
                    <a:pt x="73" y="23"/>
                  </a:lnTo>
                  <a:lnTo>
                    <a:pt x="69" y="24"/>
                  </a:lnTo>
                  <a:lnTo>
                    <a:pt x="64" y="25"/>
                  </a:lnTo>
                  <a:lnTo>
                    <a:pt x="59" y="27"/>
                  </a:lnTo>
                  <a:lnTo>
                    <a:pt x="54" y="28"/>
                  </a:lnTo>
                  <a:lnTo>
                    <a:pt x="49" y="30"/>
                  </a:lnTo>
                  <a:lnTo>
                    <a:pt x="44" y="32"/>
                  </a:lnTo>
                  <a:lnTo>
                    <a:pt x="39" y="34"/>
                  </a:lnTo>
                  <a:lnTo>
                    <a:pt x="33" y="37"/>
                  </a:lnTo>
                  <a:lnTo>
                    <a:pt x="28" y="40"/>
                  </a:lnTo>
                  <a:lnTo>
                    <a:pt x="22" y="43"/>
                  </a:lnTo>
                  <a:lnTo>
                    <a:pt x="20" y="42"/>
                  </a:lnTo>
                  <a:lnTo>
                    <a:pt x="18" y="41"/>
                  </a:lnTo>
                  <a:lnTo>
                    <a:pt x="16" y="40"/>
                  </a:lnTo>
                  <a:lnTo>
                    <a:pt x="14" y="39"/>
                  </a:lnTo>
                  <a:lnTo>
                    <a:pt x="13" y="38"/>
                  </a:lnTo>
                  <a:lnTo>
                    <a:pt x="13" y="38"/>
                  </a:lnTo>
                  <a:lnTo>
                    <a:pt x="12" y="37"/>
                  </a:lnTo>
                  <a:lnTo>
                    <a:pt x="11" y="37"/>
                  </a:lnTo>
                  <a:lnTo>
                    <a:pt x="11" y="36"/>
                  </a:lnTo>
                  <a:lnTo>
                    <a:pt x="10" y="35"/>
                  </a:lnTo>
                  <a:lnTo>
                    <a:pt x="9" y="35"/>
                  </a:lnTo>
                  <a:lnTo>
                    <a:pt x="9" y="34"/>
                  </a:lnTo>
                  <a:lnTo>
                    <a:pt x="8" y="34"/>
                  </a:lnTo>
                  <a:lnTo>
                    <a:pt x="8" y="33"/>
                  </a:lnTo>
                  <a:lnTo>
                    <a:pt x="7" y="32"/>
                  </a:lnTo>
                  <a:lnTo>
                    <a:pt x="7" y="32"/>
                  </a:lnTo>
                  <a:lnTo>
                    <a:pt x="6" y="30"/>
                  </a:lnTo>
                  <a:lnTo>
                    <a:pt x="5" y="29"/>
                  </a:lnTo>
                  <a:lnTo>
                    <a:pt x="3" y="24"/>
                  </a:lnTo>
                  <a:lnTo>
                    <a:pt x="0" y="19"/>
                  </a:lnTo>
                  <a:lnTo>
                    <a:pt x="2" y="20"/>
                  </a:lnTo>
                  <a:lnTo>
                    <a:pt x="4" y="22"/>
                  </a:lnTo>
                  <a:lnTo>
                    <a:pt x="6" y="23"/>
                  </a:lnTo>
                  <a:lnTo>
                    <a:pt x="8" y="24"/>
                  </a:lnTo>
                  <a:lnTo>
                    <a:pt x="9" y="25"/>
                  </a:lnTo>
                  <a:lnTo>
                    <a:pt x="11" y="26"/>
                  </a:lnTo>
                  <a:lnTo>
                    <a:pt x="13" y="27"/>
                  </a:lnTo>
                  <a:lnTo>
                    <a:pt x="15" y="28"/>
                  </a:lnTo>
                  <a:lnTo>
                    <a:pt x="16" y="29"/>
                  </a:lnTo>
                  <a:lnTo>
                    <a:pt x="18" y="29"/>
                  </a:lnTo>
                  <a:lnTo>
                    <a:pt x="20" y="30"/>
                  </a:lnTo>
                  <a:lnTo>
                    <a:pt x="22" y="30"/>
                  </a:lnTo>
                  <a:lnTo>
                    <a:pt x="24" y="31"/>
                  </a:lnTo>
                  <a:lnTo>
                    <a:pt x="26" y="32"/>
                  </a:lnTo>
                  <a:lnTo>
                    <a:pt x="29" y="32"/>
                  </a:lnTo>
                  <a:lnTo>
                    <a:pt x="31" y="33"/>
                  </a:lnTo>
                  <a:lnTo>
                    <a:pt x="29" y="31"/>
                  </a:lnTo>
                  <a:lnTo>
                    <a:pt x="28" y="29"/>
                  </a:lnTo>
                  <a:lnTo>
                    <a:pt x="26" y="28"/>
                  </a:lnTo>
                  <a:lnTo>
                    <a:pt x="25" y="26"/>
                  </a:lnTo>
                  <a:lnTo>
                    <a:pt x="24" y="24"/>
                  </a:lnTo>
                  <a:lnTo>
                    <a:pt x="22" y="22"/>
                  </a:lnTo>
                  <a:lnTo>
                    <a:pt x="21" y="20"/>
                  </a:lnTo>
                  <a:lnTo>
                    <a:pt x="20" y="18"/>
                  </a:lnTo>
                  <a:lnTo>
                    <a:pt x="19" y="16"/>
                  </a:lnTo>
                  <a:lnTo>
                    <a:pt x="18" y="14"/>
                  </a:lnTo>
                  <a:lnTo>
                    <a:pt x="17" y="12"/>
                  </a:lnTo>
                  <a:lnTo>
                    <a:pt x="16" y="9"/>
                  </a:lnTo>
                  <a:lnTo>
                    <a:pt x="16" y="8"/>
                  </a:lnTo>
                  <a:lnTo>
                    <a:pt x="15" y="7"/>
                  </a:lnTo>
                  <a:lnTo>
                    <a:pt x="15" y="6"/>
                  </a:lnTo>
                  <a:lnTo>
                    <a:pt x="15" y="5"/>
                  </a:lnTo>
                  <a:lnTo>
                    <a:pt x="14" y="3"/>
                  </a:lnTo>
                  <a:lnTo>
                    <a:pt x="14" y="2"/>
                  </a:lnTo>
                  <a:lnTo>
                    <a:pt x="14" y="1"/>
                  </a:lnTo>
                  <a:lnTo>
                    <a:pt x="13" y="0"/>
                  </a:lnTo>
                  <a:lnTo>
                    <a:pt x="17" y="3"/>
                  </a:lnTo>
                  <a:lnTo>
                    <a:pt x="20" y="7"/>
                  </a:lnTo>
                  <a:lnTo>
                    <a:pt x="22" y="9"/>
                  </a:lnTo>
                  <a:lnTo>
                    <a:pt x="24" y="11"/>
                  </a:lnTo>
                  <a:lnTo>
                    <a:pt x="25" y="12"/>
                  </a:lnTo>
                  <a:lnTo>
                    <a:pt x="26" y="13"/>
                  </a:lnTo>
                  <a:lnTo>
                    <a:pt x="27" y="14"/>
                  </a:lnTo>
                  <a:lnTo>
                    <a:pt x="28" y="15"/>
                  </a:lnTo>
                  <a:lnTo>
                    <a:pt x="29" y="16"/>
                  </a:lnTo>
                  <a:lnTo>
                    <a:pt x="30" y="17"/>
                  </a:lnTo>
                  <a:lnTo>
                    <a:pt x="31" y="18"/>
                  </a:lnTo>
                  <a:lnTo>
                    <a:pt x="32" y="18"/>
                  </a:lnTo>
                  <a:lnTo>
                    <a:pt x="33" y="19"/>
                  </a:lnTo>
                  <a:lnTo>
                    <a:pt x="34" y="20"/>
                  </a:lnTo>
                  <a:lnTo>
                    <a:pt x="35" y="20"/>
                  </a:lnTo>
                  <a:lnTo>
                    <a:pt x="36" y="20"/>
                  </a:lnTo>
                  <a:lnTo>
                    <a:pt x="37" y="21"/>
                  </a:lnTo>
                  <a:lnTo>
                    <a:pt x="38" y="21"/>
                  </a:lnTo>
                  <a:lnTo>
                    <a:pt x="39" y="21"/>
                  </a:lnTo>
                  <a:lnTo>
                    <a:pt x="40" y="21"/>
                  </a:lnTo>
                  <a:lnTo>
                    <a:pt x="41" y="21"/>
                  </a:lnTo>
                  <a:lnTo>
                    <a:pt x="43" y="21"/>
                  </a:lnTo>
                  <a:lnTo>
                    <a:pt x="44" y="21"/>
                  </a:lnTo>
                  <a:lnTo>
                    <a:pt x="45" y="20"/>
                  </a:lnTo>
                  <a:lnTo>
                    <a:pt x="48" y="19"/>
                  </a:lnTo>
                  <a:lnTo>
                    <a:pt x="52" y="17"/>
                  </a:lnTo>
                  <a:lnTo>
                    <a:pt x="56" y="16"/>
                  </a:lnTo>
                  <a:lnTo>
                    <a:pt x="59" y="15"/>
                  </a:lnTo>
                  <a:lnTo>
                    <a:pt x="63" y="14"/>
                  </a:lnTo>
                  <a:lnTo>
                    <a:pt x="67" y="13"/>
                  </a:lnTo>
                  <a:lnTo>
                    <a:pt x="71" y="12"/>
                  </a:lnTo>
                  <a:lnTo>
                    <a:pt x="75" y="12"/>
                  </a:lnTo>
                  <a:lnTo>
                    <a:pt x="79" y="12"/>
                  </a:lnTo>
                  <a:lnTo>
                    <a:pt x="82" y="11"/>
                  </a:lnTo>
                  <a:lnTo>
                    <a:pt x="86" y="11"/>
                  </a:lnTo>
                  <a:lnTo>
                    <a:pt x="90" y="11"/>
                  </a:lnTo>
                  <a:lnTo>
                    <a:pt x="94" y="12"/>
                  </a:lnTo>
                  <a:lnTo>
                    <a:pt x="98" y="12"/>
                  </a:lnTo>
                  <a:lnTo>
                    <a:pt x="102" y="13"/>
                  </a:lnTo>
                  <a:lnTo>
                    <a:pt x="106" y="13"/>
                  </a:lnTo>
                  <a:lnTo>
                    <a:pt x="110" y="14"/>
                  </a:lnTo>
                  <a:lnTo>
                    <a:pt x="113" y="16"/>
                  </a:lnTo>
                  <a:lnTo>
                    <a:pt x="117" y="17"/>
                  </a:lnTo>
                  <a:lnTo>
                    <a:pt x="121" y="18"/>
                  </a:lnTo>
                  <a:lnTo>
                    <a:pt x="124" y="20"/>
                  </a:lnTo>
                  <a:lnTo>
                    <a:pt x="128" y="22"/>
                  </a:lnTo>
                  <a:lnTo>
                    <a:pt x="131" y="24"/>
                  </a:lnTo>
                  <a:lnTo>
                    <a:pt x="135" y="27"/>
                  </a:lnTo>
                  <a:lnTo>
                    <a:pt x="138" y="29"/>
                  </a:lnTo>
                  <a:lnTo>
                    <a:pt x="141" y="32"/>
                  </a:lnTo>
                  <a:lnTo>
                    <a:pt x="145" y="35"/>
                  </a:lnTo>
                  <a:lnTo>
                    <a:pt x="148" y="38"/>
                  </a:lnTo>
                  <a:lnTo>
                    <a:pt x="151" y="42"/>
                  </a:lnTo>
                  <a:lnTo>
                    <a:pt x="153" y="45"/>
                  </a:lnTo>
                  <a:lnTo>
                    <a:pt x="156" y="49"/>
                  </a:lnTo>
                  <a:lnTo>
                    <a:pt x="159" y="53"/>
                  </a:lnTo>
                  <a:close/>
                </a:path>
              </a:pathLst>
            </a:custGeom>
            <a:solidFill>
              <a:srgbClr val="0A0B0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0" name="Freeform 122"/>
            <p:cNvSpPr>
              <a:spLocks/>
            </p:cNvSpPr>
            <p:nvPr/>
          </p:nvSpPr>
          <p:spPr bwMode="auto">
            <a:xfrm>
              <a:off x="1651000" y="1384300"/>
              <a:ext cx="249238" cy="65088"/>
            </a:xfrm>
            <a:custGeom>
              <a:avLst/>
              <a:gdLst>
                <a:gd name="T0" fmla="*/ 157 w 157"/>
                <a:gd name="T1" fmla="*/ 41 h 41"/>
                <a:gd name="T2" fmla="*/ 72 w 157"/>
                <a:gd name="T3" fmla="*/ 10 h 41"/>
                <a:gd name="T4" fmla="*/ 0 w 157"/>
                <a:gd name="T5" fmla="*/ 38 h 41"/>
                <a:gd name="T6" fmla="*/ 69 w 157"/>
                <a:gd name="T7" fmla="*/ 0 h 41"/>
                <a:gd name="T8" fmla="*/ 149 w 157"/>
                <a:gd name="T9" fmla="*/ 18 h 41"/>
                <a:gd name="T10" fmla="*/ 157 w 157"/>
                <a:gd name="T11" fmla="*/ 41 h 41"/>
              </a:gdLst>
              <a:ahLst/>
              <a:cxnLst>
                <a:cxn ang="0">
                  <a:pos x="T0" y="T1"/>
                </a:cxn>
                <a:cxn ang="0">
                  <a:pos x="T2" y="T3"/>
                </a:cxn>
                <a:cxn ang="0">
                  <a:pos x="T4" y="T5"/>
                </a:cxn>
                <a:cxn ang="0">
                  <a:pos x="T6" y="T7"/>
                </a:cxn>
                <a:cxn ang="0">
                  <a:pos x="T8" y="T9"/>
                </a:cxn>
                <a:cxn ang="0">
                  <a:pos x="T10" y="T11"/>
                </a:cxn>
              </a:cxnLst>
              <a:rect l="0" t="0" r="r" b="b"/>
              <a:pathLst>
                <a:path w="157" h="41">
                  <a:moveTo>
                    <a:pt x="157" y="41"/>
                  </a:moveTo>
                  <a:lnTo>
                    <a:pt x="72" y="10"/>
                  </a:lnTo>
                  <a:lnTo>
                    <a:pt x="0" y="38"/>
                  </a:lnTo>
                  <a:lnTo>
                    <a:pt x="69" y="0"/>
                  </a:lnTo>
                  <a:lnTo>
                    <a:pt x="149" y="18"/>
                  </a:lnTo>
                  <a:lnTo>
                    <a:pt x="157" y="41"/>
                  </a:lnTo>
                  <a:close/>
                </a:path>
              </a:pathLst>
            </a:custGeom>
            <a:solidFill>
              <a:srgbClr val="9A652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1" name="Freeform 123"/>
            <p:cNvSpPr>
              <a:spLocks/>
            </p:cNvSpPr>
            <p:nvPr/>
          </p:nvSpPr>
          <p:spPr bwMode="auto">
            <a:xfrm>
              <a:off x="1844675" y="1768475"/>
              <a:ext cx="268288" cy="41275"/>
            </a:xfrm>
            <a:custGeom>
              <a:avLst/>
              <a:gdLst>
                <a:gd name="T0" fmla="*/ 7 w 169"/>
                <a:gd name="T1" fmla="*/ 11 h 26"/>
                <a:gd name="T2" fmla="*/ 16 w 169"/>
                <a:gd name="T3" fmla="*/ 10 h 26"/>
                <a:gd name="T4" fmla="*/ 25 w 169"/>
                <a:gd name="T5" fmla="*/ 10 h 26"/>
                <a:gd name="T6" fmla="*/ 33 w 169"/>
                <a:gd name="T7" fmla="*/ 9 h 26"/>
                <a:gd name="T8" fmla="*/ 46 w 169"/>
                <a:gd name="T9" fmla="*/ 7 h 26"/>
                <a:gd name="T10" fmla="*/ 60 w 169"/>
                <a:gd name="T11" fmla="*/ 5 h 26"/>
                <a:gd name="T12" fmla="*/ 73 w 169"/>
                <a:gd name="T13" fmla="*/ 2 h 26"/>
                <a:gd name="T14" fmla="*/ 83 w 169"/>
                <a:gd name="T15" fmla="*/ 0 h 26"/>
                <a:gd name="T16" fmla="*/ 86 w 169"/>
                <a:gd name="T17" fmla="*/ 0 h 26"/>
                <a:gd name="T18" fmla="*/ 88 w 169"/>
                <a:gd name="T19" fmla="*/ 1 h 26"/>
                <a:gd name="T20" fmla="*/ 90 w 169"/>
                <a:gd name="T21" fmla="*/ 2 h 26"/>
                <a:gd name="T22" fmla="*/ 93 w 169"/>
                <a:gd name="T23" fmla="*/ 4 h 26"/>
                <a:gd name="T24" fmla="*/ 99 w 169"/>
                <a:gd name="T25" fmla="*/ 9 h 26"/>
                <a:gd name="T26" fmla="*/ 101 w 169"/>
                <a:gd name="T27" fmla="*/ 10 h 26"/>
                <a:gd name="T28" fmla="*/ 102 w 169"/>
                <a:gd name="T29" fmla="*/ 10 h 26"/>
                <a:gd name="T30" fmla="*/ 103 w 169"/>
                <a:gd name="T31" fmla="*/ 10 h 26"/>
                <a:gd name="T32" fmla="*/ 105 w 169"/>
                <a:gd name="T33" fmla="*/ 9 h 26"/>
                <a:gd name="T34" fmla="*/ 108 w 169"/>
                <a:gd name="T35" fmla="*/ 6 h 26"/>
                <a:gd name="T36" fmla="*/ 112 w 169"/>
                <a:gd name="T37" fmla="*/ 2 h 26"/>
                <a:gd name="T38" fmla="*/ 114 w 169"/>
                <a:gd name="T39" fmla="*/ 1 h 26"/>
                <a:gd name="T40" fmla="*/ 115 w 169"/>
                <a:gd name="T41" fmla="*/ 0 h 26"/>
                <a:gd name="T42" fmla="*/ 117 w 169"/>
                <a:gd name="T43" fmla="*/ 0 h 26"/>
                <a:gd name="T44" fmla="*/ 118 w 169"/>
                <a:gd name="T45" fmla="*/ 0 h 26"/>
                <a:gd name="T46" fmla="*/ 127 w 169"/>
                <a:gd name="T47" fmla="*/ 1 h 26"/>
                <a:gd name="T48" fmla="*/ 135 w 169"/>
                <a:gd name="T49" fmla="*/ 2 h 26"/>
                <a:gd name="T50" fmla="*/ 142 w 169"/>
                <a:gd name="T51" fmla="*/ 4 h 26"/>
                <a:gd name="T52" fmla="*/ 151 w 169"/>
                <a:gd name="T53" fmla="*/ 7 h 26"/>
                <a:gd name="T54" fmla="*/ 164 w 169"/>
                <a:gd name="T55" fmla="*/ 11 h 26"/>
                <a:gd name="T56" fmla="*/ 165 w 169"/>
                <a:gd name="T57" fmla="*/ 16 h 26"/>
                <a:gd name="T58" fmla="*/ 159 w 169"/>
                <a:gd name="T59" fmla="*/ 19 h 26"/>
                <a:gd name="T60" fmla="*/ 153 w 169"/>
                <a:gd name="T61" fmla="*/ 21 h 26"/>
                <a:gd name="T62" fmla="*/ 148 w 169"/>
                <a:gd name="T63" fmla="*/ 22 h 26"/>
                <a:gd name="T64" fmla="*/ 143 w 169"/>
                <a:gd name="T65" fmla="*/ 23 h 26"/>
                <a:gd name="T66" fmla="*/ 137 w 169"/>
                <a:gd name="T67" fmla="*/ 24 h 26"/>
                <a:gd name="T68" fmla="*/ 132 w 169"/>
                <a:gd name="T69" fmla="*/ 24 h 26"/>
                <a:gd name="T70" fmla="*/ 120 w 169"/>
                <a:gd name="T71" fmla="*/ 24 h 26"/>
                <a:gd name="T72" fmla="*/ 110 w 169"/>
                <a:gd name="T73" fmla="*/ 25 h 26"/>
                <a:gd name="T74" fmla="*/ 101 w 169"/>
                <a:gd name="T75" fmla="*/ 26 h 26"/>
                <a:gd name="T76" fmla="*/ 93 w 169"/>
                <a:gd name="T77" fmla="*/ 26 h 26"/>
                <a:gd name="T78" fmla="*/ 84 w 169"/>
                <a:gd name="T79" fmla="*/ 26 h 26"/>
                <a:gd name="T80" fmla="*/ 74 w 169"/>
                <a:gd name="T81" fmla="*/ 25 h 26"/>
                <a:gd name="T82" fmla="*/ 63 w 169"/>
                <a:gd name="T83" fmla="*/ 24 h 26"/>
                <a:gd name="T84" fmla="*/ 52 w 169"/>
                <a:gd name="T85" fmla="*/ 22 h 26"/>
                <a:gd name="T86" fmla="*/ 40 w 169"/>
                <a:gd name="T87" fmla="*/ 21 h 26"/>
                <a:gd name="T88" fmla="*/ 29 w 169"/>
                <a:gd name="T89" fmla="*/ 19 h 26"/>
                <a:gd name="T90" fmla="*/ 19 w 169"/>
                <a:gd name="T91" fmla="*/ 17 h 26"/>
                <a:gd name="T92" fmla="*/ 10 w 169"/>
                <a:gd name="T93" fmla="*/ 14 h 26"/>
                <a:gd name="T94" fmla="*/ 2 w 169"/>
                <a:gd name="T95" fmla="*/ 12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69" h="26">
                  <a:moveTo>
                    <a:pt x="0" y="11"/>
                  </a:moveTo>
                  <a:lnTo>
                    <a:pt x="3" y="11"/>
                  </a:lnTo>
                  <a:lnTo>
                    <a:pt x="7" y="11"/>
                  </a:lnTo>
                  <a:lnTo>
                    <a:pt x="10" y="11"/>
                  </a:lnTo>
                  <a:lnTo>
                    <a:pt x="13" y="11"/>
                  </a:lnTo>
                  <a:lnTo>
                    <a:pt x="16" y="10"/>
                  </a:lnTo>
                  <a:lnTo>
                    <a:pt x="19" y="10"/>
                  </a:lnTo>
                  <a:lnTo>
                    <a:pt x="22" y="10"/>
                  </a:lnTo>
                  <a:lnTo>
                    <a:pt x="25" y="10"/>
                  </a:lnTo>
                  <a:lnTo>
                    <a:pt x="28" y="10"/>
                  </a:lnTo>
                  <a:lnTo>
                    <a:pt x="31" y="9"/>
                  </a:lnTo>
                  <a:lnTo>
                    <a:pt x="33" y="9"/>
                  </a:lnTo>
                  <a:lnTo>
                    <a:pt x="36" y="9"/>
                  </a:lnTo>
                  <a:lnTo>
                    <a:pt x="41" y="8"/>
                  </a:lnTo>
                  <a:lnTo>
                    <a:pt x="46" y="7"/>
                  </a:lnTo>
                  <a:lnTo>
                    <a:pt x="51" y="7"/>
                  </a:lnTo>
                  <a:lnTo>
                    <a:pt x="55" y="6"/>
                  </a:lnTo>
                  <a:lnTo>
                    <a:pt x="60" y="5"/>
                  </a:lnTo>
                  <a:lnTo>
                    <a:pt x="64" y="4"/>
                  </a:lnTo>
                  <a:lnTo>
                    <a:pt x="69" y="3"/>
                  </a:lnTo>
                  <a:lnTo>
                    <a:pt x="73" y="2"/>
                  </a:lnTo>
                  <a:lnTo>
                    <a:pt x="77" y="1"/>
                  </a:lnTo>
                  <a:lnTo>
                    <a:pt x="82" y="0"/>
                  </a:lnTo>
                  <a:lnTo>
                    <a:pt x="83" y="0"/>
                  </a:lnTo>
                  <a:lnTo>
                    <a:pt x="84" y="0"/>
                  </a:lnTo>
                  <a:lnTo>
                    <a:pt x="85" y="0"/>
                  </a:lnTo>
                  <a:lnTo>
                    <a:pt x="86" y="0"/>
                  </a:lnTo>
                  <a:lnTo>
                    <a:pt x="86" y="0"/>
                  </a:lnTo>
                  <a:lnTo>
                    <a:pt x="87" y="1"/>
                  </a:lnTo>
                  <a:lnTo>
                    <a:pt x="88" y="1"/>
                  </a:lnTo>
                  <a:lnTo>
                    <a:pt x="89" y="1"/>
                  </a:lnTo>
                  <a:lnTo>
                    <a:pt x="90" y="2"/>
                  </a:lnTo>
                  <a:lnTo>
                    <a:pt x="90" y="2"/>
                  </a:lnTo>
                  <a:lnTo>
                    <a:pt x="91" y="2"/>
                  </a:lnTo>
                  <a:lnTo>
                    <a:pt x="92" y="3"/>
                  </a:lnTo>
                  <a:lnTo>
                    <a:pt x="93" y="4"/>
                  </a:lnTo>
                  <a:lnTo>
                    <a:pt x="95" y="5"/>
                  </a:lnTo>
                  <a:lnTo>
                    <a:pt x="97" y="7"/>
                  </a:lnTo>
                  <a:lnTo>
                    <a:pt x="99" y="9"/>
                  </a:lnTo>
                  <a:lnTo>
                    <a:pt x="100" y="9"/>
                  </a:lnTo>
                  <a:lnTo>
                    <a:pt x="100" y="9"/>
                  </a:lnTo>
                  <a:lnTo>
                    <a:pt x="101" y="10"/>
                  </a:lnTo>
                  <a:lnTo>
                    <a:pt x="101" y="10"/>
                  </a:lnTo>
                  <a:lnTo>
                    <a:pt x="101" y="10"/>
                  </a:lnTo>
                  <a:lnTo>
                    <a:pt x="102" y="10"/>
                  </a:lnTo>
                  <a:lnTo>
                    <a:pt x="102" y="10"/>
                  </a:lnTo>
                  <a:lnTo>
                    <a:pt x="103" y="10"/>
                  </a:lnTo>
                  <a:lnTo>
                    <a:pt x="103" y="10"/>
                  </a:lnTo>
                  <a:lnTo>
                    <a:pt x="104" y="10"/>
                  </a:lnTo>
                  <a:lnTo>
                    <a:pt x="104" y="9"/>
                  </a:lnTo>
                  <a:lnTo>
                    <a:pt x="105" y="9"/>
                  </a:lnTo>
                  <a:lnTo>
                    <a:pt x="106" y="9"/>
                  </a:lnTo>
                  <a:lnTo>
                    <a:pt x="107" y="8"/>
                  </a:lnTo>
                  <a:lnTo>
                    <a:pt x="108" y="6"/>
                  </a:lnTo>
                  <a:lnTo>
                    <a:pt x="110" y="4"/>
                  </a:lnTo>
                  <a:lnTo>
                    <a:pt x="111" y="3"/>
                  </a:lnTo>
                  <a:lnTo>
                    <a:pt x="112" y="2"/>
                  </a:lnTo>
                  <a:lnTo>
                    <a:pt x="112" y="2"/>
                  </a:lnTo>
                  <a:lnTo>
                    <a:pt x="113" y="2"/>
                  </a:lnTo>
                  <a:lnTo>
                    <a:pt x="114" y="1"/>
                  </a:lnTo>
                  <a:lnTo>
                    <a:pt x="114" y="1"/>
                  </a:lnTo>
                  <a:lnTo>
                    <a:pt x="115" y="1"/>
                  </a:lnTo>
                  <a:lnTo>
                    <a:pt x="115" y="0"/>
                  </a:lnTo>
                  <a:lnTo>
                    <a:pt x="116" y="0"/>
                  </a:lnTo>
                  <a:lnTo>
                    <a:pt x="116" y="0"/>
                  </a:lnTo>
                  <a:lnTo>
                    <a:pt x="117" y="0"/>
                  </a:lnTo>
                  <a:lnTo>
                    <a:pt x="117" y="0"/>
                  </a:lnTo>
                  <a:lnTo>
                    <a:pt x="118" y="0"/>
                  </a:lnTo>
                  <a:lnTo>
                    <a:pt x="118" y="0"/>
                  </a:lnTo>
                  <a:lnTo>
                    <a:pt x="122" y="0"/>
                  </a:lnTo>
                  <a:lnTo>
                    <a:pt x="125" y="1"/>
                  </a:lnTo>
                  <a:lnTo>
                    <a:pt x="127" y="1"/>
                  </a:lnTo>
                  <a:lnTo>
                    <a:pt x="130" y="1"/>
                  </a:lnTo>
                  <a:lnTo>
                    <a:pt x="132" y="2"/>
                  </a:lnTo>
                  <a:lnTo>
                    <a:pt x="135" y="2"/>
                  </a:lnTo>
                  <a:lnTo>
                    <a:pt x="137" y="3"/>
                  </a:lnTo>
                  <a:lnTo>
                    <a:pt x="140" y="4"/>
                  </a:lnTo>
                  <a:lnTo>
                    <a:pt x="142" y="4"/>
                  </a:lnTo>
                  <a:lnTo>
                    <a:pt x="145" y="5"/>
                  </a:lnTo>
                  <a:lnTo>
                    <a:pt x="148" y="6"/>
                  </a:lnTo>
                  <a:lnTo>
                    <a:pt x="151" y="7"/>
                  </a:lnTo>
                  <a:lnTo>
                    <a:pt x="155" y="8"/>
                  </a:lnTo>
                  <a:lnTo>
                    <a:pt x="159" y="10"/>
                  </a:lnTo>
                  <a:lnTo>
                    <a:pt x="164" y="11"/>
                  </a:lnTo>
                  <a:lnTo>
                    <a:pt x="169" y="13"/>
                  </a:lnTo>
                  <a:lnTo>
                    <a:pt x="167" y="15"/>
                  </a:lnTo>
                  <a:lnTo>
                    <a:pt x="165" y="16"/>
                  </a:lnTo>
                  <a:lnTo>
                    <a:pt x="163" y="17"/>
                  </a:lnTo>
                  <a:lnTo>
                    <a:pt x="161" y="18"/>
                  </a:lnTo>
                  <a:lnTo>
                    <a:pt x="159" y="19"/>
                  </a:lnTo>
                  <a:lnTo>
                    <a:pt x="157" y="20"/>
                  </a:lnTo>
                  <a:lnTo>
                    <a:pt x="155" y="20"/>
                  </a:lnTo>
                  <a:lnTo>
                    <a:pt x="153" y="21"/>
                  </a:lnTo>
                  <a:lnTo>
                    <a:pt x="151" y="22"/>
                  </a:lnTo>
                  <a:lnTo>
                    <a:pt x="149" y="22"/>
                  </a:lnTo>
                  <a:lnTo>
                    <a:pt x="148" y="22"/>
                  </a:lnTo>
                  <a:lnTo>
                    <a:pt x="146" y="23"/>
                  </a:lnTo>
                  <a:lnTo>
                    <a:pt x="144" y="23"/>
                  </a:lnTo>
                  <a:lnTo>
                    <a:pt x="143" y="23"/>
                  </a:lnTo>
                  <a:lnTo>
                    <a:pt x="141" y="24"/>
                  </a:lnTo>
                  <a:lnTo>
                    <a:pt x="139" y="24"/>
                  </a:lnTo>
                  <a:lnTo>
                    <a:pt x="137" y="24"/>
                  </a:lnTo>
                  <a:lnTo>
                    <a:pt x="136" y="24"/>
                  </a:lnTo>
                  <a:lnTo>
                    <a:pt x="134" y="24"/>
                  </a:lnTo>
                  <a:lnTo>
                    <a:pt x="132" y="24"/>
                  </a:lnTo>
                  <a:lnTo>
                    <a:pt x="128" y="24"/>
                  </a:lnTo>
                  <a:lnTo>
                    <a:pt x="124" y="24"/>
                  </a:lnTo>
                  <a:lnTo>
                    <a:pt x="120" y="24"/>
                  </a:lnTo>
                  <a:lnTo>
                    <a:pt x="115" y="25"/>
                  </a:lnTo>
                  <a:lnTo>
                    <a:pt x="112" y="25"/>
                  </a:lnTo>
                  <a:lnTo>
                    <a:pt x="110" y="25"/>
                  </a:lnTo>
                  <a:lnTo>
                    <a:pt x="107" y="25"/>
                  </a:lnTo>
                  <a:lnTo>
                    <a:pt x="104" y="25"/>
                  </a:lnTo>
                  <a:lnTo>
                    <a:pt x="101" y="26"/>
                  </a:lnTo>
                  <a:lnTo>
                    <a:pt x="99" y="26"/>
                  </a:lnTo>
                  <a:lnTo>
                    <a:pt x="96" y="26"/>
                  </a:lnTo>
                  <a:lnTo>
                    <a:pt x="93" y="26"/>
                  </a:lnTo>
                  <a:lnTo>
                    <a:pt x="90" y="26"/>
                  </a:lnTo>
                  <a:lnTo>
                    <a:pt x="87" y="26"/>
                  </a:lnTo>
                  <a:lnTo>
                    <a:pt x="84" y="26"/>
                  </a:lnTo>
                  <a:lnTo>
                    <a:pt x="81" y="25"/>
                  </a:lnTo>
                  <a:lnTo>
                    <a:pt x="77" y="25"/>
                  </a:lnTo>
                  <a:lnTo>
                    <a:pt x="74" y="25"/>
                  </a:lnTo>
                  <a:lnTo>
                    <a:pt x="70" y="25"/>
                  </a:lnTo>
                  <a:lnTo>
                    <a:pt x="67" y="24"/>
                  </a:lnTo>
                  <a:lnTo>
                    <a:pt x="63" y="24"/>
                  </a:lnTo>
                  <a:lnTo>
                    <a:pt x="59" y="23"/>
                  </a:lnTo>
                  <a:lnTo>
                    <a:pt x="55" y="23"/>
                  </a:lnTo>
                  <a:lnTo>
                    <a:pt x="52" y="22"/>
                  </a:lnTo>
                  <a:lnTo>
                    <a:pt x="48" y="22"/>
                  </a:lnTo>
                  <a:lnTo>
                    <a:pt x="44" y="21"/>
                  </a:lnTo>
                  <a:lnTo>
                    <a:pt x="40" y="21"/>
                  </a:lnTo>
                  <a:lnTo>
                    <a:pt x="37" y="20"/>
                  </a:lnTo>
                  <a:lnTo>
                    <a:pt x="33" y="19"/>
                  </a:lnTo>
                  <a:lnTo>
                    <a:pt x="29" y="19"/>
                  </a:lnTo>
                  <a:lnTo>
                    <a:pt x="26" y="18"/>
                  </a:lnTo>
                  <a:lnTo>
                    <a:pt x="22" y="17"/>
                  </a:lnTo>
                  <a:lnTo>
                    <a:pt x="19" y="17"/>
                  </a:lnTo>
                  <a:lnTo>
                    <a:pt x="16" y="16"/>
                  </a:lnTo>
                  <a:lnTo>
                    <a:pt x="13" y="15"/>
                  </a:lnTo>
                  <a:lnTo>
                    <a:pt x="10" y="14"/>
                  </a:lnTo>
                  <a:lnTo>
                    <a:pt x="7" y="13"/>
                  </a:lnTo>
                  <a:lnTo>
                    <a:pt x="4" y="13"/>
                  </a:lnTo>
                  <a:lnTo>
                    <a:pt x="2" y="12"/>
                  </a:lnTo>
                  <a:lnTo>
                    <a:pt x="0" y="11"/>
                  </a:lnTo>
                  <a:close/>
                </a:path>
              </a:pathLst>
            </a:custGeom>
            <a:solidFill>
              <a:srgbClr val="BE4A3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2" name="Freeform 124"/>
            <p:cNvSpPr>
              <a:spLocks noEditPoints="1"/>
            </p:cNvSpPr>
            <p:nvPr/>
          </p:nvSpPr>
          <p:spPr bwMode="auto">
            <a:xfrm>
              <a:off x="1843087" y="1766888"/>
              <a:ext cx="274638" cy="44450"/>
            </a:xfrm>
            <a:custGeom>
              <a:avLst/>
              <a:gdLst>
                <a:gd name="T0" fmla="*/ 28 w 173"/>
                <a:gd name="T1" fmla="*/ 9 h 28"/>
                <a:gd name="T2" fmla="*/ 55 w 173"/>
                <a:gd name="T3" fmla="*/ 6 h 28"/>
                <a:gd name="T4" fmla="*/ 75 w 173"/>
                <a:gd name="T5" fmla="*/ 2 h 28"/>
                <a:gd name="T6" fmla="*/ 81 w 173"/>
                <a:gd name="T7" fmla="*/ 0 h 28"/>
                <a:gd name="T8" fmla="*/ 86 w 173"/>
                <a:gd name="T9" fmla="*/ 0 h 28"/>
                <a:gd name="T10" fmla="*/ 91 w 173"/>
                <a:gd name="T11" fmla="*/ 1 h 28"/>
                <a:gd name="T12" fmla="*/ 97 w 173"/>
                <a:gd name="T13" fmla="*/ 5 h 28"/>
                <a:gd name="T14" fmla="*/ 102 w 173"/>
                <a:gd name="T15" fmla="*/ 10 h 28"/>
                <a:gd name="T16" fmla="*/ 103 w 173"/>
                <a:gd name="T17" fmla="*/ 10 h 28"/>
                <a:gd name="T18" fmla="*/ 105 w 173"/>
                <a:gd name="T19" fmla="*/ 9 h 28"/>
                <a:gd name="T20" fmla="*/ 109 w 173"/>
                <a:gd name="T21" fmla="*/ 5 h 28"/>
                <a:gd name="T22" fmla="*/ 114 w 173"/>
                <a:gd name="T23" fmla="*/ 1 h 28"/>
                <a:gd name="T24" fmla="*/ 118 w 173"/>
                <a:gd name="T25" fmla="*/ 0 h 28"/>
                <a:gd name="T26" fmla="*/ 129 w 173"/>
                <a:gd name="T27" fmla="*/ 1 h 28"/>
                <a:gd name="T28" fmla="*/ 141 w 173"/>
                <a:gd name="T29" fmla="*/ 3 h 28"/>
                <a:gd name="T30" fmla="*/ 156 w 173"/>
                <a:gd name="T31" fmla="*/ 8 h 28"/>
                <a:gd name="T32" fmla="*/ 167 w 173"/>
                <a:gd name="T33" fmla="*/ 12 h 28"/>
                <a:gd name="T34" fmla="*/ 168 w 173"/>
                <a:gd name="T35" fmla="*/ 17 h 28"/>
                <a:gd name="T36" fmla="*/ 159 w 173"/>
                <a:gd name="T37" fmla="*/ 21 h 28"/>
                <a:gd name="T38" fmla="*/ 151 w 173"/>
                <a:gd name="T39" fmla="*/ 24 h 28"/>
                <a:gd name="T40" fmla="*/ 144 w 173"/>
                <a:gd name="T41" fmla="*/ 26 h 28"/>
                <a:gd name="T42" fmla="*/ 128 w 173"/>
                <a:gd name="T43" fmla="*/ 27 h 28"/>
                <a:gd name="T44" fmla="*/ 112 w 173"/>
                <a:gd name="T45" fmla="*/ 27 h 28"/>
                <a:gd name="T46" fmla="*/ 101 w 173"/>
                <a:gd name="T47" fmla="*/ 28 h 28"/>
                <a:gd name="T48" fmla="*/ 91 w 173"/>
                <a:gd name="T49" fmla="*/ 28 h 28"/>
                <a:gd name="T50" fmla="*/ 80 w 173"/>
                <a:gd name="T51" fmla="*/ 27 h 28"/>
                <a:gd name="T52" fmla="*/ 52 w 173"/>
                <a:gd name="T53" fmla="*/ 25 h 28"/>
                <a:gd name="T54" fmla="*/ 20 w 173"/>
                <a:gd name="T55" fmla="*/ 19 h 28"/>
                <a:gd name="T56" fmla="*/ 5 w 173"/>
                <a:gd name="T57" fmla="*/ 15 h 28"/>
                <a:gd name="T58" fmla="*/ 75 w 173"/>
                <a:gd name="T59" fmla="*/ 4 h 28"/>
                <a:gd name="T60" fmla="*/ 53 w 173"/>
                <a:gd name="T61" fmla="*/ 9 h 28"/>
                <a:gd name="T62" fmla="*/ 28 w 173"/>
                <a:gd name="T63" fmla="*/ 12 h 28"/>
                <a:gd name="T64" fmla="*/ 15 w 173"/>
                <a:gd name="T65" fmla="*/ 15 h 28"/>
                <a:gd name="T66" fmla="*/ 41 w 173"/>
                <a:gd name="T67" fmla="*/ 20 h 28"/>
                <a:gd name="T68" fmla="*/ 69 w 173"/>
                <a:gd name="T69" fmla="*/ 24 h 28"/>
                <a:gd name="T70" fmla="*/ 86 w 173"/>
                <a:gd name="T71" fmla="*/ 25 h 28"/>
                <a:gd name="T72" fmla="*/ 96 w 173"/>
                <a:gd name="T73" fmla="*/ 26 h 28"/>
                <a:gd name="T74" fmla="*/ 105 w 173"/>
                <a:gd name="T75" fmla="*/ 25 h 28"/>
                <a:gd name="T76" fmla="*/ 120 w 173"/>
                <a:gd name="T77" fmla="*/ 24 h 28"/>
                <a:gd name="T78" fmla="*/ 135 w 173"/>
                <a:gd name="T79" fmla="*/ 24 h 28"/>
                <a:gd name="T80" fmla="*/ 148 w 173"/>
                <a:gd name="T81" fmla="*/ 22 h 28"/>
                <a:gd name="T82" fmla="*/ 155 w 173"/>
                <a:gd name="T83" fmla="*/ 20 h 28"/>
                <a:gd name="T84" fmla="*/ 163 w 173"/>
                <a:gd name="T85" fmla="*/ 17 h 28"/>
                <a:gd name="T86" fmla="*/ 162 w 173"/>
                <a:gd name="T87" fmla="*/ 13 h 28"/>
                <a:gd name="T88" fmla="*/ 152 w 173"/>
                <a:gd name="T89" fmla="*/ 10 h 28"/>
                <a:gd name="T90" fmla="*/ 139 w 173"/>
                <a:gd name="T91" fmla="*/ 5 h 28"/>
                <a:gd name="T92" fmla="*/ 127 w 173"/>
                <a:gd name="T93" fmla="*/ 3 h 28"/>
                <a:gd name="T94" fmla="*/ 118 w 173"/>
                <a:gd name="T95" fmla="*/ 2 h 28"/>
                <a:gd name="T96" fmla="*/ 114 w 173"/>
                <a:gd name="T97" fmla="*/ 4 h 28"/>
                <a:gd name="T98" fmla="*/ 109 w 173"/>
                <a:gd name="T99" fmla="*/ 10 h 28"/>
                <a:gd name="T100" fmla="*/ 105 w 173"/>
                <a:gd name="T101" fmla="*/ 12 h 28"/>
                <a:gd name="T102" fmla="*/ 103 w 173"/>
                <a:gd name="T103" fmla="*/ 12 h 28"/>
                <a:gd name="T104" fmla="*/ 101 w 173"/>
                <a:gd name="T105" fmla="*/ 12 h 28"/>
                <a:gd name="T106" fmla="*/ 94 w 173"/>
                <a:gd name="T107" fmla="*/ 6 h 28"/>
                <a:gd name="T108" fmla="*/ 89 w 173"/>
                <a:gd name="T109" fmla="*/ 3 h 28"/>
                <a:gd name="T110" fmla="*/ 84 w 173"/>
                <a:gd name="T111" fmla="*/ 2 h 28"/>
                <a:gd name="T112" fmla="*/ 79 w 173"/>
                <a:gd name="T113" fmla="*/ 3 h 28"/>
                <a:gd name="T114" fmla="*/ 75 w 173"/>
                <a:gd name="T115" fmla="*/ 4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73" h="28">
                  <a:moveTo>
                    <a:pt x="1" y="11"/>
                  </a:moveTo>
                  <a:lnTo>
                    <a:pt x="7" y="11"/>
                  </a:lnTo>
                  <a:lnTo>
                    <a:pt x="13" y="10"/>
                  </a:lnTo>
                  <a:lnTo>
                    <a:pt x="18" y="10"/>
                  </a:lnTo>
                  <a:lnTo>
                    <a:pt x="23" y="10"/>
                  </a:lnTo>
                  <a:lnTo>
                    <a:pt x="28" y="9"/>
                  </a:lnTo>
                  <a:lnTo>
                    <a:pt x="33" y="9"/>
                  </a:lnTo>
                  <a:lnTo>
                    <a:pt x="38" y="8"/>
                  </a:lnTo>
                  <a:lnTo>
                    <a:pt x="42" y="8"/>
                  </a:lnTo>
                  <a:lnTo>
                    <a:pt x="47" y="7"/>
                  </a:lnTo>
                  <a:lnTo>
                    <a:pt x="51" y="7"/>
                  </a:lnTo>
                  <a:lnTo>
                    <a:pt x="55" y="6"/>
                  </a:lnTo>
                  <a:lnTo>
                    <a:pt x="59" y="5"/>
                  </a:lnTo>
                  <a:lnTo>
                    <a:pt x="63" y="4"/>
                  </a:lnTo>
                  <a:lnTo>
                    <a:pt x="67" y="4"/>
                  </a:lnTo>
                  <a:lnTo>
                    <a:pt x="70" y="3"/>
                  </a:lnTo>
                  <a:lnTo>
                    <a:pt x="74" y="2"/>
                  </a:lnTo>
                  <a:lnTo>
                    <a:pt x="75" y="2"/>
                  </a:lnTo>
                  <a:lnTo>
                    <a:pt x="76" y="2"/>
                  </a:lnTo>
                  <a:lnTo>
                    <a:pt x="77" y="1"/>
                  </a:lnTo>
                  <a:lnTo>
                    <a:pt x="78" y="1"/>
                  </a:lnTo>
                  <a:lnTo>
                    <a:pt x="79" y="1"/>
                  </a:lnTo>
                  <a:lnTo>
                    <a:pt x="80" y="1"/>
                  </a:lnTo>
                  <a:lnTo>
                    <a:pt x="81" y="0"/>
                  </a:lnTo>
                  <a:lnTo>
                    <a:pt x="82" y="0"/>
                  </a:lnTo>
                  <a:lnTo>
                    <a:pt x="83" y="0"/>
                  </a:lnTo>
                  <a:lnTo>
                    <a:pt x="84" y="0"/>
                  </a:lnTo>
                  <a:lnTo>
                    <a:pt x="84" y="0"/>
                  </a:lnTo>
                  <a:lnTo>
                    <a:pt x="85" y="0"/>
                  </a:lnTo>
                  <a:lnTo>
                    <a:pt x="86" y="0"/>
                  </a:lnTo>
                  <a:lnTo>
                    <a:pt x="86" y="0"/>
                  </a:lnTo>
                  <a:lnTo>
                    <a:pt x="87" y="0"/>
                  </a:lnTo>
                  <a:lnTo>
                    <a:pt x="87" y="0"/>
                  </a:lnTo>
                  <a:lnTo>
                    <a:pt x="88" y="0"/>
                  </a:lnTo>
                  <a:lnTo>
                    <a:pt x="90" y="1"/>
                  </a:lnTo>
                  <a:lnTo>
                    <a:pt x="91" y="1"/>
                  </a:lnTo>
                  <a:lnTo>
                    <a:pt x="92" y="2"/>
                  </a:lnTo>
                  <a:lnTo>
                    <a:pt x="93" y="2"/>
                  </a:lnTo>
                  <a:lnTo>
                    <a:pt x="94" y="3"/>
                  </a:lnTo>
                  <a:lnTo>
                    <a:pt x="94" y="3"/>
                  </a:lnTo>
                  <a:lnTo>
                    <a:pt x="95" y="4"/>
                  </a:lnTo>
                  <a:lnTo>
                    <a:pt x="97" y="5"/>
                  </a:lnTo>
                  <a:lnTo>
                    <a:pt x="98" y="7"/>
                  </a:lnTo>
                  <a:lnTo>
                    <a:pt x="99" y="7"/>
                  </a:lnTo>
                  <a:lnTo>
                    <a:pt x="100" y="8"/>
                  </a:lnTo>
                  <a:lnTo>
                    <a:pt x="101" y="9"/>
                  </a:lnTo>
                  <a:lnTo>
                    <a:pt x="101" y="9"/>
                  </a:lnTo>
                  <a:lnTo>
                    <a:pt x="102" y="10"/>
                  </a:lnTo>
                  <a:lnTo>
                    <a:pt x="102" y="10"/>
                  </a:lnTo>
                  <a:lnTo>
                    <a:pt x="103" y="10"/>
                  </a:lnTo>
                  <a:lnTo>
                    <a:pt x="103" y="10"/>
                  </a:lnTo>
                  <a:lnTo>
                    <a:pt x="103" y="10"/>
                  </a:lnTo>
                  <a:lnTo>
                    <a:pt x="103" y="10"/>
                  </a:lnTo>
                  <a:lnTo>
                    <a:pt x="103" y="10"/>
                  </a:lnTo>
                  <a:lnTo>
                    <a:pt x="103" y="10"/>
                  </a:lnTo>
                  <a:lnTo>
                    <a:pt x="103" y="10"/>
                  </a:lnTo>
                  <a:lnTo>
                    <a:pt x="104" y="10"/>
                  </a:lnTo>
                  <a:lnTo>
                    <a:pt x="104" y="10"/>
                  </a:lnTo>
                  <a:lnTo>
                    <a:pt x="105" y="9"/>
                  </a:lnTo>
                  <a:lnTo>
                    <a:pt x="105" y="9"/>
                  </a:lnTo>
                  <a:lnTo>
                    <a:pt x="106" y="9"/>
                  </a:lnTo>
                  <a:lnTo>
                    <a:pt x="106" y="8"/>
                  </a:lnTo>
                  <a:lnTo>
                    <a:pt x="107" y="8"/>
                  </a:lnTo>
                  <a:lnTo>
                    <a:pt x="108" y="7"/>
                  </a:lnTo>
                  <a:lnTo>
                    <a:pt x="109" y="6"/>
                  </a:lnTo>
                  <a:lnTo>
                    <a:pt x="109" y="5"/>
                  </a:lnTo>
                  <a:lnTo>
                    <a:pt x="110" y="4"/>
                  </a:lnTo>
                  <a:lnTo>
                    <a:pt x="112" y="3"/>
                  </a:lnTo>
                  <a:lnTo>
                    <a:pt x="112" y="3"/>
                  </a:lnTo>
                  <a:lnTo>
                    <a:pt x="113" y="2"/>
                  </a:lnTo>
                  <a:lnTo>
                    <a:pt x="113" y="2"/>
                  </a:lnTo>
                  <a:lnTo>
                    <a:pt x="114" y="1"/>
                  </a:lnTo>
                  <a:lnTo>
                    <a:pt x="115" y="1"/>
                  </a:lnTo>
                  <a:lnTo>
                    <a:pt x="115" y="1"/>
                  </a:lnTo>
                  <a:lnTo>
                    <a:pt x="116" y="0"/>
                  </a:lnTo>
                  <a:lnTo>
                    <a:pt x="117" y="0"/>
                  </a:lnTo>
                  <a:lnTo>
                    <a:pt x="117" y="0"/>
                  </a:lnTo>
                  <a:lnTo>
                    <a:pt x="118" y="0"/>
                  </a:lnTo>
                  <a:lnTo>
                    <a:pt x="119" y="0"/>
                  </a:lnTo>
                  <a:lnTo>
                    <a:pt x="120" y="0"/>
                  </a:lnTo>
                  <a:lnTo>
                    <a:pt x="122" y="0"/>
                  </a:lnTo>
                  <a:lnTo>
                    <a:pt x="125" y="0"/>
                  </a:lnTo>
                  <a:lnTo>
                    <a:pt x="127" y="1"/>
                  </a:lnTo>
                  <a:lnTo>
                    <a:pt x="129" y="1"/>
                  </a:lnTo>
                  <a:lnTo>
                    <a:pt x="131" y="1"/>
                  </a:lnTo>
                  <a:lnTo>
                    <a:pt x="133" y="2"/>
                  </a:lnTo>
                  <a:lnTo>
                    <a:pt x="135" y="2"/>
                  </a:lnTo>
                  <a:lnTo>
                    <a:pt x="137" y="2"/>
                  </a:lnTo>
                  <a:lnTo>
                    <a:pt x="139" y="3"/>
                  </a:lnTo>
                  <a:lnTo>
                    <a:pt x="141" y="3"/>
                  </a:lnTo>
                  <a:lnTo>
                    <a:pt x="143" y="4"/>
                  </a:lnTo>
                  <a:lnTo>
                    <a:pt x="145" y="5"/>
                  </a:lnTo>
                  <a:lnTo>
                    <a:pt x="148" y="5"/>
                  </a:lnTo>
                  <a:lnTo>
                    <a:pt x="150" y="6"/>
                  </a:lnTo>
                  <a:lnTo>
                    <a:pt x="153" y="7"/>
                  </a:lnTo>
                  <a:lnTo>
                    <a:pt x="156" y="8"/>
                  </a:lnTo>
                  <a:lnTo>
                    <a:pt x="158" y="9"/>
                  </a:lnTo>
                  <a:lnTo>
                    <a:pt x="160" y="9"/>
                  </a:lnTo>
                  <a:lnTo>
                    <a:pt x="161" y="10"/>
                  </a:lnTo>
                  <a:lnTo>
                    <a:pt x="163" y="10"/>
                  </a:lnTo>
                  <a:lnTo>
                    <a:pt x="165" y="11"/>
                  </a:lnTo>
                  <a:lnTo>
                    <a:pt x="167" y="12"/>
                  </a:lnTo>
                  <a:lnTo>
                    <a:pt x="169" y="12"/>
                  </a:lnTo>
                  <a:lnTo>
                    <a:pt x="171" y="13"/>
                  </a:lnTo>
                  <a:lnTo>
                    <a:pt x="173" y="14"/>
                  </a:lnTo>
                  <a:lnTo>
                    <a:pt x="171" y="15"/>
                  </a:lnTo>
                  <a:lnTo>
                    <a:pt x="169" y="16"/>
                  </a:lnTo>
                  <a:lnTo>
                    <a:pt x="168" y="17"/>
                  </a:lnTo>
                  <a:lnTo>
                    <a:pt x="166" y="18"/>
                  </a:lnTo>
                  <a:lnTo>
                    <a:pt x="165" y="19"/>
                  </a:lnTo>
                  <a:lnTo>
                    <a:pt x="163" y="20"/>
                  </a:lnTo>
                  <a:lnTo>
                    <a:pt x="162" y="20"/>
                  </a:lnTo>
                  <a:lnTo>
                    <a:pt x="160" y="21"/>
                  </a:lnTo>
                  <a:lnTo>
                    <a:pt x="159" y="21"/>
                  </a:lnTo>
                  <a:lnTo>
                    <a:pt x="157" y="22"/>
                  </a:lnTo>
                  <a:lnTo>
                    <a:pt x="156" y="23"/>
                  </a:lnTo>
                  <a:lnTo>
                    <a:pt x="155" y="23"/>
                  </a:lnTo>
                  <a:lnTo>
                    <a:pt x="153" y="23"/>
                  </a:lnTo>
                  <a:lnTo>
                    <a:pt x="152" y="24"/>
                  </a:lnTo>
                  <a:lnTo>
                    <a:pt x="151" y="24"/>
                  </a:lnTo>
                  <a:lnTo>
                    <a:pt x="150" y="24"/>
                  </a:lnTo>
                  <a:lnTo>
                    <a:pt x="148" y="25"/>
                  </a:lnTo>
                  <a:lnTo>
                    <a:pt x="147" y="25"/>
                  </a:lnTo>
                  <a:lnTo>
                    <a:pt x="146" y="25"/>
                  </a:lnTo>
                  <a:lnTo>
                    <a:pt x="145" y="26"/>
                  </a:lnTo>
                  <a:lnTo>
                    <a:pt x="144" y="26"/>
                  </a:lnTo>
                  <a:lnTo>
                    <a:pt x="141" y="26"/>
                  </a:lnTo>
                  <a:lnTo>
                    <a:pt x="139" y="26"/>
                  </a:lnTo>
                  <a:lnTo>
                    <a:pt x="136" y="26"/>
                  </a:lnTo>
                  <a:lnTo>
                    <a:pt x="133" y="26"/>
                  </a:lnTo>
                  <a:lnTo>
                    <a:pt x="131" y="26"/>
                  </a:lnTo>
                  <a:lnTo>
                    <a:pt x="128" y="27"/>
                  </a:lnTo>
                  <a:lnTo>
                    <a:pt x="125" y="27"/>
                  </a:lnTo>
                  <a:lnTo>
                    <a:pt x="123" y="27"/>
                  </a:lnTo>
                  <a:lnTo>
                    <a:pt x="120" y="27"/>
                  </a:lnTo>
                  <a:lnTo>
                    <a:pt x="117" y="27"/>
                  </a:lnTo>
                  <a:lnTo>
                    <a:pt x="115" y="27"/>
                  </a:lnTo>
                  <a:lnTo>
                    <a:pt x="112" y="27"/>
                  </a:lnTo>
                  <a:lnTo>
                    <a:pt x="108" y="27"/>
                  </a:lnTo>
                  <a:lnTo>
                    <a:pt x="105" y="28"/>
                  </a:lnTo>
                  <a:lnTo>
                    <a:pt x="105" y="28"/>
                  </a:lnTo>
                  <a:lnTo>
                    <a:pt x="104" y="28"/>
                  </a:lnTo>
                  <a:lnTo>
                    <a:pt x="102" y="28"/>
                  </a:lnTo>
                  <a:lnTo>
                    <a:pt x="101" y="28"/>
                  </a:lnTo>
                  <a:lnTo>
                    <a:pt x="99" y="28"/>
                  </a:lnTo>
                  <a:lnTo>
                    <a:pt x="98" y="28"/>
                  </a:lnTo>
                  <a:lnTo>
                    <a:pt x="96" y="28"/>
                  </a:lnTo>
                  <a:lnTo>
                    <a:pt x="95" y="28"/>
                  </a:lnTo>
                  <a:lnTo>
                    <a:pt x="93" y="28"/>
                  </a:lnTo>
                  <a:lnTo>
                    <a:pt x="91" y="28"/>
                  </a:lnTo>
                  <a:lnTo>
                    <a:pt x="89" y="28"/>
                  </a:lnTo>
                  <a:lnTo>
                    <a:pt x="88" y="28"/>
                  </a:lnTo>
                  <a:lnTo>
                    <a:pt x="86" y="28"/>
                  </a:lnTo>
                  <a:lnTo>
                    <a:pt x="84" y="28"/>
                  </a:lnTo>
                  <a:lnTo>
                    <a:pt x="82" y="28"/>
                  </a:lnTo>
                  <a:lnTo>
                    <a:pt x="80" y="27"/>
                  </a:lnTo>
                  <a:lnTo>
                    <a:pt x="78" y="27"/>
                  </a:lnTo>
                  <a:lnTo>
                    <a:pt x="73" y="27"/>
                  </a:lnTo>
                  <a:lnTo>
                    <a:pt x="68" y="26"/>
                  </a:lnTo>
                  <a:lnTo>
                    <a:pt x="63" y="26"/>
                  </a:lnTo>
                  <a:lnTo>
                    <a:pt x="57" y="25"/>
                  </a:lnTo>
                  <a:lnTo>
                    <a:pt x="52" y="25"/>
                  </a:lnTo>
                  <a:lnTo>
                    <a:pt x="46" y="24"/>
                  </a:lnTo>
                  <a:lnTo>
                    <a:pt x="41" y="23"/>
                  </a:lnTo>
                  <a:lnTo>
                    <a:pt x="36" y="22"/>
                  </a:lnTo>
                  <a:lnTo>
                    <a:pt x="30" y="21"/>
                  </a:lnTo>
                  <a:lnTo>
                    <a:pt x="25" y="20"/>
                  </a:lnTo>
                  <a:lnTo>
                    <a:pt x="20" y="19"/>
                  </a:lnTo>
                  <a:lnTo>
                    <a:pt x="16" y="18"/>
                  </a:lnTo>
                  <a:lnTo>
                    <a:pt x="14" y="17"/>
                  </a:lnTo>
                  <a:lnTo>
                    <a:pt x="11" y="17"/>
                  </a:lnTo>
                  <a:lnTo>
                    <a:pt x="9" y="16"/>
                  </a:lnTo>
                  <a:lnTo>
                    <a:pt x="7" y="15"/>
                  </a:lnTo>
                  <a:lnTo>
                    <a:pt x="5" y="15"/>
                  </a:lnTo>
                  <a:lnTo>
                    <a:pt x="4" y="14"/>
                  </a:lnTo>
                  <a:lnTo>
                    <a:pt x="2" y="14"/>
                  </a:lnTo>
                  <a:lnTo>
                    <a:pt x="0" y="13"/>
                  </a:lnTo>
                  <a:lnTo>
                    <a:pt x="1" y="11"/>
                  </a:lnTo>
                  <a:lnTo>
                    <a:pt x="1" y="11"/>
                  </a:lnTo>
                  <a:close/>
                  <a:moveTo>
                    <a:pt x="75" y="4"/>
                  </a:moveTo>
                  <a:lnTo>
                    <a:pt x="71" y="5"/>
                  </a:lnTo>
                  <a:lnTo>
                    <a:pt x="68" y="6"/>
                  </a:lnTo>
                  <a:lnTo>
                    <a:pt x="64" y="7"/>
                  </a:lnTo>
                  <a:lnTo>
                    <a:pt x="60" y="7"/>
                  </a:lnTo>
                  <a:lnTo>
                    <a:pt x="57" y="8"/>
                  </a:lnTo>
                  <a:lnTo>
                    <a:pt x="53" y="9"/>
                  </a:lnTo>
                  <a:lnTo>
                    <a:pt x="49" y="9"/>
                  </a:lnTo>
                  <a:lnTo>
                    <a:pt x="45" y="10"/>
                  </a:lnTo>
                  <a:lnTo>
                    <a:pt x="41" y="10"/>
                  </a:lnTo>
                  <a:lnTo>
                    <a:pt x="37" y="11"/>
                  </a:lnTo>
                  <a:lnTo>
                    <a:pt x="33" y="11"/>
                  </a:lnTo>
                  <a:lnTo>
                    <a:pt x="28" y="12"/>
                  </a:lnTo>
                  <a:lnTo>
                    <a:pt x="23" y="12"/>
                  </a:lnTo>
                  <a:lnTo>
                    <a:pt x="18" y="13"/>
                  </a:lnTo>
                  <a:lnTo>
                    <a:pt x="13" y="13"/>
                  </a:lnTo>
                  <a:lnTo>
                    <a:pt x="8" y="13"/>
                  </a:lnTo>
                  <a:lnTo>
                    <a:pt x="11" y="14"/>
                  </a:lnTo>
                  <a:lnTo>
                    <a:pt x="15" y="15"/>
                  </a:lnTo>
                  <a:lnTo>
                    <a:pt x="19" y="16"/>
                  </a:lnTo>
                  <a:lnTo>
                    <a:pt x="23" y="17"/>
                  </a:lnTo>
                  <a:lnTo>
                    <a:pt x="27" y="18"/>
                  </a:lnTo>
                  <a:lnTo>
                    <a:pt x="32" y="19"/>
                  </a:lnTo>
                  <a:lnTo>
                    <a:pt x="36" y="20"/>
                  </a:lnTo>
                  <a:lnTo>
                    <a:pt x="41" y="20"/>
                  </a:lnTo>
                  <a:lnTo>
                    <a:pt x="46" y="21"/>
                  </a:lnTo>
                  <a:lnTo>
                    <a:pt x="50" y="22"/>
                  </a:lnTo>
                  <a:lnTo>
                    <a:pt x="55" y="23"/>
                  </a:lnTo>
                  <a:lnTo>
                    <a:pt x="60" y="23"/>
                  </a:lnTo>
                  <a:lnTo>
                    <a:pt x="65" y="24"/>
                  </a:lnTo>
                  <a:lnTo>
                    <a:pt x="69" y="24"/>
                  </a:lnTo>
                  <a:lnTo>
                    <a:pt x="74" y="25"/>
                  </a:lnTo>
                  <a:lnTo>
                    <a:pt x="78" y="25"/>
                  </a:lnTo>
                  <a:lnTo>
                    <a:pt x="80" y="25"/>
                  </a:lnTo>
                  <a:lnTo>
                    <a:pt x="82" y="25"/>
                  </a:lnTo>
                  <a:lnTo>
                    <a:pt x="84" y="25"/>
                  </a:lnTo>
                  <a:lnTo>
                    <a:pt x="86" y="25"/>
                  </a:lnTo>
                  <a:lnTo>
                    <a:pt x="88" y="25"/>
                  </a:lnTo>
                  <a:lnTo>
                    <a:pt x="90" y="26"/>
                  </a:lnTo>
                  <a:lnTo>
                    <a:pt x="91" y="26"/>
                  </a:lnTo>
                  <a:lnTo>
                    <a:pt x="93" y="26"/>
                  </a:lnTo>
                  <a:lnTo>
                    <a:pt x="95" y="26"/>
                  </a:lnTo>
                  <a:lnTo>
                    <a:pt x="96" y="26"/>
                  </a:lnTo>
                  <a:lnTo>
                    <a:pt x="98" y="26"/>
                  </a:lnTo>
                  <a:lnTo>
                    <a:pt x="99" y="26"/>
                  </a:lnTo>
                  <a:lnTo>
                    <a:pt x="101" y="25"/>
                  </a:lnTo>
                  <a:lnTo>
                    <a:pt x="102" y="25"/>
                  </a:lnTo>
                  <a:lnTo>
                    <a:pt x="103" y="25"/>
                  </a:lnTo>
                  <a:lnTo>
                    <a:pt x="105" y="25"/>
                  </a:lnTo>
                  <a:lnTo>
                    <a:pt x="105" y="25"/>
                  </a:lnTo>
                  <a:lnTo>
                    <a:pt x="108" y="25"/>
                  </a:lnTo>
                  <a:lnTo>
                    <a:pt x="111" y="25"/>
                  </a:lnTo>
                  <a:lnTo>
                    <a:pt x="114" y="24"/>
                  </a:lnTo>
                  <a:lnTo>
                    <a:pt x="117" y="24"/>
                  </a:lnTo>
                  <a:lnTo>
                    <a:pt x="120" y="24"/>
                  </a:lnTo>
                  <a:lnTo>
                    <a:pt x="123" y="24"/>
                  </a:lnTo>
                  <a:lnTo>
                    <a:pt x="125" y="24"/>
                  </a:lnTo>
                  <a:lnTo>
                    <a:pt x="128" y="24"/>
                  </a:lnTo>
                  <a:lnTo>
                    <a:pt x="130" y="24"/>
                  </a:lnTo>
                  <a:lnTo>
                    <a:pt x="133" y="24"/>
                  </a:lnTo>
                  <a:lnTo>
                    <a:pt x="135" y="24"/>
                  </a:lnTo>
                  <a:lnTo>
                    <a:pt x="138" y="24"/>
                  </a:lnTo>
                  <a:lnTo>
                    <a:pt x="140" y="24"/>
                  </a:lnTo>
                  <a:lnTo>
                    <a:pt x="142" y="23"/>
                  </a:lnTo>
                  <a:lnTo>
                    <a:pt x="145" y="23"/>
                  </a:lnTo>
                  <a:lnTo>
                    <a:pt x="147" y="23"/>
                  </a:lnTo>
                  <a:lnTo>
                    <a:pt x="148" y="22"/>
                  </a:lnTo>
                  <a:lnTo>
                    <a:pt x="149" y="22"/>
                  </a:lnTo>
                  <a:lnTo>
                    <a:pt x="150" y="22"/>
                  </a:lnTo>
                  <a:lnTo>
                    <a:pt x="152" y="21"/>
                  </a:lnTo>
                  <a:lnTo>
                    <a:pt x="153" y="21"/>
                  </a:lnTo>
                  <a:lnTo>
                    <a:pt x="154" y="21"/>
                  </a:lnTo>
                  <a:lnTo>
                    <a:pt x="155" y="20"/>
                  </a:lnTo>
                  <a:lnTo>
                    <a:pt x="156" y="20"/>
                  </a:lnTo>
                  <a:lnTo>
                    <a:pt x="158" y="19"/>
                  </a:lnTo>
                  <a:lnTo>
                    <a:pt x="159" y="19"/>
                  </a:lnTo>
                  <a:lnTo>
                    <a:pt x="160" y="18"/>
                  </a:lnTo>
                  <a:lnTo>
                    <a:pt x="162" y="17"/>
                  </a:lnTo>
                  <a:lnTo>
                    <a:pt x="163" y="17"/>
                  </a:lnTo>
                  <a:lnTo>
                    <a:pt x="164" y="16"/>
                  </a:lnTo>
                  <a:lnTo>
                    <a:pt x="166" y="15"/>
                  </a:lnTo>
                  <a:lnTo>
                    <a:pt x="167" y="15"/>
                  </a:lnTo>
                  <a:lnTo>
                    <a:pt x="166" y="14"/>
                  </a:lnTo>
                  <a:lnTo>
                    <a:pt x="164" y="13"/>
                  </a:lnTo>
                  <a:lnTo>
                    <a:pt x="162" y="13"/>
                  </a:lnTo>
                  <a:lnTo>
                    <a:pt x="161" y="12"/>
                  </a:lnTo>
                  <a:lnTo>
                    <a:pt x="159" y="12"/>
                  </a:lnTo>
                  <a:lnTo>
                    <a:pt x="158" y="11"/>
                  </a:lnTo>
                  <a:lnTo>
                    <a:pt x="157" y="11"/>
                  </a:lnTo>
                  <a:lnTo>
                    <a:pt x="156" y="11"/>
                  </a:lnTo>
                  <a:lnTo>
                    <a:pt x="152" y="10"/>
                  </a:lnTo>
                  <a:lnTo>
                    <a:pt x="150" y="9"/>
                  </a:lnTo>
                  <a:lnTo>
                    <a:pt x="147" y="8"/>
                  </a:lnTo>
                  <a:lnTo>
                    <a:pt x="145" y="7"/>
                  </a:lnTo>
                  <a:lnTo>
                    <a:pt x="143" y="6"/>
                  </a:lnTo>
                  <a:lnTo>
                    <a:pt x="140" y="6"/>
                  </a:lnTo>
                  <a:lnTo>
                    <a:pt x="139" y="5"/>
                  </a:lnTo>
                  <a:lnTo>
                    <a:pt x="137" y="5"/>
                  </a:lnTo>
                  <a:lnTo>
                    <a:pt x="135" y="4"/>
                  </a:lnTo>
                  <a:lnTo>
                    <a:pt x="133" y="4"/>
                  </a:lnTo>
                  <a:lnTo>
                    <a:pt x="131" y="4"/>
                  </a:lnTo>
                  <a:lnTo>
                    <a:pt x="129" y="3"/>
                  </a:lnTo>
                  <a:lnTo>
                    <a:pt x="127" y="3"/>
                  </a:lnTo>
                  <a:lnTo>
                    <a:pt x="124" y="3"/>
                  </a:lnTo>
                  <a:lnTo>
                    <a:pt x="122" y="2"/>
                  </a:lnTo>
                  <a:lnTo>
                    <a:pt x="119" y="2"/>
                  </a:lnTo>
                  <a:lnTo>
                    <a:pt x="119" y="2"/>
                  </a:lnTo>
                  <a:lnTo>
                    <a:pt x="118" y="2"/>
                  </a:lnTo>
                  <a:lnTo>
                    <a:pt x="118" y="2"/>
                  </a:lnTo>
                  <a:lnTo>
                    <a:pt x="117" y="2"/>
                  </a:lnTo>
                  <a:lnTo>
                    <a:pt x="117" y="3"/>
                  </a:lnTo>
                  <a:lnTo>
                    <a:pt x="116" y="3"/>
                  </a:lnTo>
                  <a:lnTo>
                    <a:pt x="115" y="3"/>
                  </a:lnTo>
                  <a:lnTo>
                    <a:pt x="115" y="4"/>
                  </a:lnTo>
                  <a:lnTo>
                    <a:pt x="114" y="4"/>
                  </a:lnTo>
                  <a:lnTo>
                    <a:pt x="113" y="5"/>
                  </a:lnTo>
                  <a:lnTo>
                    <a:pt x="112" y="6"/>
                  </a:lnTo>
                  <a:lnTo>
                    <a:pt x="111" y="7"/>
                  </a:lnTo>
                  <a:lnTo>
                    <a:pt x="110" y="8"/>
                  </a:lnTo>
                  <a:lnTo>
                    <a:pt x="109" y="9"/>
                  </a:lnTo>
                  <a:lnTo>
                    <a:pt x="109" y="10"/>
                  </a:lnTo>
                  <a:lnTo>
                    <a:pt x="108" y="10"/>
                  </a:lnTo>
                  <a:lnTo>
                    <a:pt x="107" y="11"/>
                  </a:lnTo>
                  <a:lnTo>
                    <a:pt x="106" y="11"/>
                  </a:lnTo>
                  <a:lnTo>
                    <a:pt x="106" y="12"/>
                  </a:lnTo>
                  <a:lnTo>
                    <a:pt x="105" y="12"/>
                  </a:lnTo>
                  <a:lnTo>
                    <a:pt x="105" y="12"/>
                  </a:lnTo>
                  <a:lnTo>
                    <a:pt x="104" y="12"/>
                  </a:lnTo>
                  <a:lnTo>
                    <a:pt x="104" y="12"/>
                  </a:lnTo>
                  <a:lnTo>
                    <a:pt x="104" y="12"/>
                  </a:lnTo>
                  <a:lnTo>
                    <a:pt x="104" y="12"/>
                  </a:lnTo>
                  <a:lnTo>
                    <a:pt x="104" y="12"/>
                  </a:lnTo>
                  <a:lnTo>
                    <a:pt x="103" y="12"/>
                  </a:lnTo>
                  <a:lnTo>
                    <a:pt x="103" y="12"/>
                  </a:lnTo>
                  <a:lnTo>
                    <a:pt x="102" y="12"/>
                  </a:lnTo>
                  <a:lnTo>
                    <a:pt x="102" y="12"/>
                  </a:lnTo>
                  <a:lnTo>
                    <a:pt x="101" y="12"/>
                  </a:lnTo>
                  <a:lnTo>
                    <a:pt x="101" y="12"/>
                  </a:lnTo>
                  <a:lnTo>
                    <a:pt x="101" y="12"/>
                  </a:lnTo>
                  <a:lnTo>
                    <a:pt x="100" y="11"/>
                  </a:lnTo>
                  <a:lnTo>
                    <a:pt x="99" y="10"/>
                  </a:lnTo>
                  <a:lnTo>
                    <a:pt x="98" y="9"/>
                  </a:lnTo>
                  <a:lnTo>
                    <a:pt x="97" y="9"/>
                  </a:lnTo>
                  <a:lnTo>
                    <a:pt x="95" y="7"/>
                  </a:lnTo>
                  <a:lnTo>
                    <a:pt x="94" y="6"/>
                  </a:lnTo>
                  <a:lnTo>
                    <a:pt x="93" y="6"/>
                  </a:lnTo>
                  <a:lnTo>
                    <a:pt x="92" y="5"/>
                  </a:lnTo>
                  <a:lnTo>
                    <a:pt x="92" y="4"/>
                  </a:lnTo>
                  <a:lnTo>
                    <a:pt x="91" y="4"/>
                  </a:lnTo>
                  <a:lnTo>
                    <a:pt x="90" y="4"/>
                  </a:lnTo>
                  <a:lnTo>
                    <a:pt x="89" y="3"/>
                  </a:lnTo>
                  <a:lnTo>
                    <a:pt x="88" y="3"/>
                  </a:lnTo>
                  <a:lnTo>
                    <a:pt x="87" y="3"/>
                  </a:lnTo>
                  <a:lnTo>
                    <a:pt x="86" y="2"/>
                  </a:lnTo>
                  <a:lnTo>
                    <a:pt x="85" y="2"/>
                  </a:lnTo>
                  <a:lnTo>
                    <a:pt x="85" y="2"/>
                  </a:lnTo>
                  <a:lnTo>
                    <a:pt x="84" y="2"/>
                  </a:lnTo>
                  <a:lnTo>
                    <a:pt x="84" y="3"/>
                  </a:lnTo>
                  <a:lnTo>
                    <a:pt x="83" y="3"/>
                  </a:lnTo>
                  <a:lnTo>
                    <a:pt x="82" y="3"/>
                  </a:lnTo>
                  <a:lnTo>
                    <a:pt x="81" y="3"/>
                  </a:lnTo>
                  <a:lnTo>
                    <a:pt x="80" y="3"/>
                  </a:lnTo>
                  <a:lnTo>
                    <a:pt x="79" y="3"/>
                  </a:lnTo>
                  <a:lnTo>
                    <a:pt x="78" y="4"/>
                  </a:lnTo>
                  <a:lnTo>
                    <a:pt x="77" y="4"/>
                  </a:lnTo>
                  <a:lnTo>
                    <a:pt x="76" y="4"/>
                  </a:lnTo>
                  <a:lnTo>
                    <a:pt x="75" y="4"/>
                  </a:lnTo>
                  <a:lnTo>
                    <a:pt x="75" y="4"/>
                  </a:lnTo>
                  <a:lnTo>
                    <a:pt x="75" y="4"/>
                  </a:lnTo>
                  <a:close/>
                </a:path>
              </a:pathLst>
            </a:custGeom>
            <a:solidFill>
              <a:srgbClr val="C9271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3" name="Freeform 125"/>
            <p:cNvSpPr>
              <a:spLocks/>
            </p:cNvSpPr>
            <p:nvPr/>
          </p:nvSpPr>
          <p:spPr bwMode="auto">
            <a:xfrm>
              <a:off x="1852612" y="1787525"/>
              <a:ext cx="257175" cy="79375"/>
            </a:xfrm>
            <a:custGeom>
              <a:avLst/>
              <a:gdLst>
                <a:gd name="T0" fmla="*/ 0 w 162"/>
                <a:gd name="T1" fmla="*/ 1 h 50"/>
                <a:gd name="T2" fmla="*/ 9 w 162"/>
                <a:gd name="T3" fmla="*/ 3 h 50"/>
                <a:gd name="T4" fmla="*/ 19 w 162"/>
                <a:gd name="T5" fmla="*/ 5 h 50"/>
                <a:gd name="T6" fmla="*/ 24 w 162"/>
                <a:gd name="T7" fmla="*/ 6 h 50"/>
                <a:gd name="T8" fmla="*/ 29 w 162"/>
                <a:gd name="T9" fmla="*/ 7 h 50"/>
                <a:gd name="T10" fmla="*/ 34 w 162"/>
                <a:gd name="T11" fmla="*/ 8 h 50"/>
                <a:gd name="T12" fmla="*/ 39 w 162"/>
                <a:gd name="T13" fmla="*/ 9 h 50"/>
                <a:gd name="T14" fmla="*/ 45 w 162"/>
                <a:gd name="T15" fmla="*/ 10 h 50"/>
                <a:gd name="T16" fmla="*/ 50 w 162"/>
                <a:gd name="T17" fmla="*/ 11 h 50"/>
                <a:gd name="T18" fmla="*/ 55 w 162"/>
                <a:gd name="T19" fmla="*/ 11 h 50"/>
                <a:gd name="T20" fmla="*/ 61 w 162"/>
                <a:gd name="T21" fmla="*/ 12 h 50"/>
                <a:gd name="T22" fmla="*/ 66 w 162"/>
                <a:gd name="T23" fmla="*/ 13 h 50"/>
                <a:gd name="T24" fmla="*/ 72 w 162"/>
                <a:gd name="T25" fmla="*/ 13 h 50"/>
                <a:gd name="T26" fmla="*/ 77 w 162"/>
                <a:gd name="T27" fmla="*/ 14 h 50"/>
                <a:gd name="T28" fmla="*/ 83 w 162"/>
                <a:gd name="T29" fmla="*/ 14 h 50"/>
                <a:gd name="T30" fmla="*/ 88 w 162"/>
                <a:gd name="T31" fmla="*/ 14 h 50"/>
                <a:gd name="T32" fmla="*/ 94 w 162"/>
                <a:gd name="T33" fmla="*/ 15 h 50"/>
                <a:gd name="T34" fmla="*/ 99 w 162"/>
                <a:gd name="T35" fmla="*/ 15 h 50"/>
                <a:gd name="T36" fmla="*/ 104 w 162"/>
                <a:gd name="T37" fmla="*/ 15 h 50"/>
                <a:gd name="T38" fmla="*/ 110 w 162"/>
                <a:gd name="T39" fmla="*/ 14 h 50"/>
                <a:gd name="T40" fmla="*/ 115 w 162"/>
                <a:gd name="T41" fmla="*/ 14 h 50"/>
                <a:gd name="T42" fmla="*/ 120 w 162"/>
                <a:gd name="T43" fmla="*/ 13 h 50"/>
                <a:gd name="T44" fmla="*/ 125 w 162"/>
                <a:gd name="T45" fmla="*/ 13 h 50"/>
                <a:gd name="T46" fmla="*/ 130 w 162"/>
                <a:gd name="T47" fmla="*/ 12 h 50"/>
                <a:gd name="T48" fmla="*/ 135 w 162"/>
                <a:gd name="T49" fmla="*/ 11 h 50"/>
                <a:gd name="T50" fmla="*/ 140 w 162"/>
                <a:gd name="T51" fmla="*/ 10 h 50"/>
                <a:gd name="T52" fmla="*/ 145 w 162"/>
                <a:gd name="T53" fmla="*/ 8 h 50"/>
                <a:gd name="T54" fmla="*/ 149 w 162"/>
                <a:gd name="T55" fmla="*/ 6 h 50"/>
                <a:gd name="T56" fmla="*/ 153 w 162"/>
                <a:gd name="T57" fmla="*/ 5 h 50"/>
                <a:gd name="T58" fmla="*/ 158 w 162"/>
                <a:gd name="T59" fmla="*/ 2 h 50"/>
                <a:gd name="T60" fmla="*/ 162 w 162"/>
                <a:gd name="T61" fmla="*/ 0 h 50"/>
                <a:gd name="T62" fmla="*/ 159 w 162"/>
                <a:gd name="T63" fmla="*/ 7 h 50"/>
                <a:gd name="T64" fmla="*/ 156 w 162"/>
                <a:gd name="T65" fmla="*/ 13 h 50"/>
                <a:gd name="T66" fmla="*/ 152 w 162"/>
                <a:gd name="T67" fmla="*/ 19 h 50"/>
                <a:gd name="T68" fmla="*/ 148 w 162"/>
                <a:gd name="T69" fmla="*/ 24 h 50"/>
                <a:gd name="T70" fmla="*/ 144 w 162"/>
                <a:gd name="T71" fmla="*/ 29 h 50"/>
                <a:gd name="T72" fmla="*/ 140 w 162"/>
                <a:gd name="T73" fmla="*/ 33 h 50"/>
                <a:gd name="T74" fmla="*/ 135 w 162"/>
                <a:gd name="T75" fmla="*/ 36 h 50"/>
                <a:gd name="T76" fmla="*/ 130 w 162"/>
                <a:gd name="T77" fmla="*/ 40 h 50"/>
                <a:gd name="T78" fmla="*/ 125 w 162"/>
                <a:gd name="T79" fmla="*/ 42 h 50"/>
                <a:gd name="T80" fmla="*/ 120 w 162"/>
                <a:gd name="T81" fmla="*/ 45 h 50"/>
                <a:gd name="T82" fmla="*/ 114 w 162"/>
                <a:gd name="T83" fmla="*/ 47 h 50"/>
                <a:gd name="T84" fmla="*/ 109 w 162"/>
                <a:gd name="T85" fmla="*/ 48 h 50"/>
                <a:gd name="T86" fmla="*/ 103 w 162"/>
                <a:gd name="T87" fmla="*/ 49 h 50"/>
                <a:gd name="T88" fmla="*/ 97 w 162"/>
                <a:gd name="T89" fmla="*/ 50 h 50"/>
                <a:gd name="T90" fmla="*/ 91 w 162"/>
                <a:gd name="T91" fmla="*/ 50 h 50"/>
                <a:gd name="T92" fmla="*/ 85 w 162"/>
                <a:gd name="T93" fmla="*/ 50 h 50"/>
                <a:gd name="T94" fmla="*/ 79 w 162"/>
                <a:gd name="T95" fmla="*/ 49 h 50"/>
                <a:gd name="T96" fmla="*/ 73 w 162"/>
                <a:gd name="T97" fmla="*/ 48 h 50"/>
                <a:gd name="T98" fmla="*/ 67 w 162"/>
                <a:gd name="T99" fmla="*/ 47 h 50"/>
                <a:gd name="T100" fmla="*/ 61 w 162"/>
                <a:gd name="T101" fmla="*/ 45 h 50"/>
                <a:gd name="T102" fmla="*/ 55 w 162"/>
                <a:gd name="T103" fmla="*/ 43 h 50"/>
                <a:gd name="T104" fmla="*/ 49 w 162"/>
                <a:gd name="T105" fmla="*/ 41 h 50"/>
                <a:gd name="T106" fmla="*/ 43 w 162"/>
                <a:gd name="T107" fmla="*/ 38 h 50"/>
                <a:gd name="T108" fmla="*/ 38 w 162"/>
                <a:gd name="T109" fmla="*/ 35 h 50"/>
                <a:gd name="T110" fmla="*/ 32 w 162"/>
                <a:gd name="T111" fmla="*/ 32 h 50"/>
                <a:gd name="T112" fmla="*/ 27 w 162"/>
                <a:gd name="T113" fmla="*/ 28 h 50"/>
                <a:gd name="T114" fmla="*/ 22 w 162"/>
                <a:gd name="T115" fmla="*/ 25 h 50"/>
                <a:gd name="T116" fmla="*/ 17 w 162"/>
                <a:gd name="T117" fmla="*/ 20 h 50"/>
                <a:gd name="T118" fmla="*/ 13 w 162"/>
                <a:gd name="T119" fmla="*/ 16 h 50"/>
                <a:gd name="T120" fmla="*/ 8 w 162"/>
                <a:gd name="T121" fmla="*/ 11 h 50"/>
                <a:gd name="T122" fmla="*/ 4 w 162"/>
                <a:gd name="T123" fmla="*/ 6 h 50"/>
                <a:gd name="T124" fmla="*/ 0 w 162"/>
                <a:gd name="T125" fmla="*/ 1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62" h="50">
                  <a:moveTo>
                    <a:pt x="0" y="1"/>
                  </a:moveTo>
                  <a:lnTo>
                    <a:pt x="9" y="3"/>
                  </a:lnTo>
                  <a:lnTo>
                    <a:pt x="19" y="5"/>
                  </a:lnTo>
                  <a:lnTo>
                    <a:pt x="24" y="6"/>
                  </a:lnTo>
                  <a:lnTo>
                    <a:pt x="29" y="7"/>
                  </a:lnTo>
                  <a:lnTo>
                    <a:pt x="34" y="8"/>
                  </a:lnTo>
                  <a:lnTo>
                    <a:pt x="39" y="9"/>
                  </a:lnTo>
                  <a:lnTo>
                    <a:pt x="45" y="10"/>
                  </a:lnTo>
                  <a:lnTo>
                    <a:pt x="50" y="11"/>
                  </a:lnTo>
                  <a:lnTo>
                    <a:pt x="55" y="11"/>
                  </a:lnTo>
                  <a:lnTo>
                    <a:pt x="61" y="12"/>
                  </a:lnTo>
                  <a:lnTo>
                    <a:pt x="66" y="13"/>
                  </a:lnTo>
                  <a:lnTo>
                    <a:pt x="72" y="13"/>
                  </a:lnTo>
                  <a:lnTo>
                    <a:pt x="77" y="14"/>
                  </a:lnTo>
                  <a:lnTo>
                    <a:pt x="83" y="14"/>
                  </a:lnTo>
                  <a:lnTo>
                    <a:pt x="88" y="14"/>
                  </a:lnTo>
                  <a:lnTo>
                    <a:pt x="94" y="15"/>
                  </a:lnTo>
                  <a:lnTo>
                    <a:pt x="99" y="15"/>
                  </a:lnTo>
                  <a:lnTo>
                    <a:pt x="104" y="15"/>
                  </a:lnTo>
                  <a:lnTo>
                    <a:pt x="110" y="14"/>
                  </a:lnTo>
                  <a:lnTo>
                    <a:pt x="115" y="14"/>
                  </a:lnTo>
                  <a:lnTo>
                    <a:pt x="120" y="13"/>
                  </a:lnTo>
                  <a:lnTo>
                    <a:pt x="125" y="13"/>
                  </a:lnTo>
                  <a:lnTo>
                    <a:pt x="130" y="12"/>
                  </a:lnTo>
                  <a:lnTo>
                    <a:pt x="135" y="11"/>
                  </a:lnTo>
                  <a:lnTo>
                    <a:pt x="140" y="10"/>
                  </a:lnTo>
                  <a:lnTo>
                    <a:pt x="145" y="8"/>
                  </a:lnTo>
                  <a:lnTo>
                    <a:pt x="149" y="6"/>
                  </a:lnTo>
                  <a:lnTo>
                    <a:pt x="153" y="5"/>
                  </a:lnTo>
                  <a:lnTo>
                    <a:pt x="158" y="2"/>
                  </a:lnTo>
                  <a:lnTo>
                    <a:pt x="162" y="0"/>
                  </a:lnTo>
                  <a:lnTo>
                    <a:pt x="159" y="7"/>
                  </a:lnTo>
                  <a:lnTo>
                    <a:pt x="156" y="13"/>
                  </a:lnTo>
                  <a:lnTo>
                    <a:pt x="152" y="19"/>
                  </a:lnTo>
                  <a:lnTo>
                    <a:pt x="148" y="24"/>
                  </a:lnTo>
                  <a:lnTo>
                    <a:pt x="144" y="29"/>
                  </a:lnTo>
                  <a:lnTo>
                    <a:pt x="140" y="33"/>
                  </a:lnTo>
                  <a:lnTo>
                    <a:pt x="135" y="36"/>
                  </a:lnTo>
                  <a:lnTo>
                    <a:pt x="130" y="40"/>
                  </a:lnTo>
                  <a:lnTo>
                    <a:pt x="125" y="42"/>
                  </a:lnTo>
                  <a:lnTo>
                    <a:pt x="120" y="45"/>
                  </a:lnTo>
                  <a:lnTo>
                    <a:pt x="114" y="47"/>
                  </a:lnTo>
                  <a:lnTo>
                    <a:pt x="109" y="48"/>
                  </a:lnTo>
                  <a:lnTo>
                    <a:pt x="103" y="49"/>
                  </a:lnTo>
                  <a:lnTo>
                    <a:pt x="97" y="50"/>
                  </a:lnTo>
                  <a:lnTo>
                    <a:pt x="91" y="50"/>
                  </a:lnTo>
                  <a:lnTo>
                    <a:pt x="85" y="50"/>
                  </a:lnTo>
                  <a:lnTo>
                    <a:pt x="79" y="49"/>
                  </a:lnTo>
                  <a:lnTo>
                    <a:pt x="73" y="48"/>
                  </a:lnTo>
                  <a:lnTo>
                    <a:pt x="67" y="47"/>
                  </a:lnTo>
                  <a:lnTo>
                    <a:pt x="61" y="45"/>
                  </a:lnTo>
                  <a:lnTo>
                    <a:pt x="55" y="43"/>
                  </a:lnTo>
                  <a:lnTo>
                    <a:pt x="49" y="41"/>
                  </a:lnTo>
                  <a:lnTo>
                    <a:pt x="43" y="38"/>
                  </a:lnTo>
                  <a:lnTo>
                    <a:pt x="38" y="35"/>
                  </a:lnTo>
                  <a:lnTo>
                    <a:pt x="32" y="32"/>
                  </a:lnTo>
                  <a:lnTo>
                    <a:pt x="27" y="28"/>
                  </a:lnTo>
                  <a:lnTo>
                    <a:pt x="22" y="25"/>
                  </a:lnTo>
                  <a:lnTo>
                    <a:pt x="17" y="20"/>
                  </a:lnTo>
                  <a:lnTo>
                    <a:pt x="13" y="16"/>
                  </a:lnTo>
                  <a:lnTo>
                    <a:pt x="8" y="11"/>
                  </a:lnTo>
                  <a:lnTo>
                    <a:pt x="4" y="6"/>
                  </a:lnTo>
                  <a:lnTo>
                    <a:pt x="0" y="1"/>
                  </a:lnTo>
                  <a:close/>
                </a:path>
              </a:pathLst>
            </a:custGeom>
            <a:solidFill>
              <a:srgbClr val="C4543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4" name="Freeform 126"/>
            <p:cNvSpPr>
              <a:spLocks noEditPoints="1"/>
            </p:cNvSpPr>
            <p:nvPr/>
          </p:nvSpPr>
          <p:spPr bwMode="auto">
            <a:xfrm>
              <a:off x="1851025" y="1785938"/>
              <a:ext cx="260350" cy="82550"/>
            </a:xfrm>
            <a:custGeom>
              <a:avLst/>
              <a:gdLst>
                <a:gd name="T0" fmla="*/ 20 w 164"/>
                <a:gd name="T1" fmla="*/ 5 h 52"/>
                <a:gd name="T2" fmla="*/ 46 w 164"/>
                <a:gd name="T3" fmla="*/ 9 h 52"/>
                <a:gd name="T4" fmla="*/ 73 w 164"/>
                <a:gd name="T5" fmla="*/ 13 h 52"/>
                <a:gd name="T6" fmla="*/ 87 w 164"/>
                <a:gd name="T7" fmla="*/ 14 h 52"/>
                <a:gd name="T8" fmla="*/ 100 w 164"/>
                <a:gd name="T9" fmla="*/ 14 h 52"/>
                <a:gd name="T10" fmla="*/ 113 w 164"/>
                <a:gd name="T11" fmla="*/ 14 h 52"/>
                <a:gd name="T12" fmla="*/ 126 w 164"/>
                <a:gd name="T13" fmla="*/ 12 h 52"/>
                <a:gd name="T14" fmla="*/ 138 w 164"/>
                <a:gd name="T15" fmla="*/ 10 h 52"/>
                <a:gd name="T16" fmla="*/ 150 w 164"/>
                <a:gd name="T17" fmla="*/ 6 h 52"/>
                <a:gd name="T18" fmla="*/ 160 w 164"/>
                <a:gd name="T19" fmla="*/ 1 h 52"/>
                <a:gd name="T20" fmla="*/ 162 w 164"/>
                <a:gd name="T21" fmla="*/ 6 h 52"/>
                <a:gd name="T22" fmla="*/ 158 w 164"/>
                <a:gd name="T23" fmla="*/ 14 h 52"/>
                <a:gd name="T24" fmla="*/ 154 w 164"/>
                <a:gd name="T25" fmla="*/ 21 h 52"/>
                <a:gd name="T26" fmla="*/ 150 w 164"/>
                <a:gd name="T27" fmla="*/ 27 h 52"/>
                <a:gd name="T28" fmla="*/ 145 w 164"/>
                <a:gd name="T29" fmla="*/ 32 h 52"/>
                <a:gd name="T30" fmla="*/ 139 w 164"/>
                <a:gd name="T31" fmla="*/ 37 h 52"/>
                <a:gd name="T32" fmla="*/ 132 w 164"/>
                <a:gd name="T33" fmla="*/ 41 h 52"/>
                <a:gd name="T34" fmla="*/ 121 w 164"/>
                <a:gd name="T35" fmla="*/ 47 h 52"/>
                <a:gd name="T36" fmla="*/ 110 w 164"/>
                <a:gd name="T37" fmla="*/ 50 h 52"/>
                <a:gd name="T38" fmla="*/ 97 w 164"/>
                <a:gd name="T39" fmla="*/ 52 h 52"/>
                <a:gd name="T40" fmla="*/ 84 w 164"/>
                <a:gd name="T41" fmla="*/ 52 h 52"/>
                <a:gd name="T42" fmla="*/ 72 w 164"/>
                <a:gd name="T43" fmla="*/ 50 h 52"/>
                <a:gd name="T44" fmla="*/ 59 w 164"/>
                <a:gd name="T45" fmla="*/ 47 h 52"/>
                <a:gd name="T46" fmla="*/ 48 w 164"/>
                <a:gd name="T47" fmla="*/ 42 h 52"/>
                <a:gd name="T48" fmla="*/ 38 w 164"/>
                <a:gd name="T49" fmla="*/ 37 h 52"/>
                <a:gd name="T50" fmla="*/ 29 w 164"/>
                <a:gd name="T51" fmla="*/ 31 h 52"/>
                <a:gd name="T52" fmla="*/ 20 w 164"/>
                <a:gd name="T53" fmla="*/ 24 h 52"/>
                <a:gd name="T54" fmla="*/ 12 w 164"/>
                <a:gd name="T55" fmla="*/ 17 h 52"/>
                <a:gd name="T56" fmla="*/ 4 w 164"/>
                <a:gd name="T57" fmla="*/ 8 h 52"/>
                <a:gd name="T58" fmla="*/ 2 w 164"/>
                <a:gd name="T59" fmla="*/ 1 h 52"/>
                <a:gd name="T60" fmla="*/ 63 w 164"/>
                <a:gd name="T61" fmla="*/ 14 h 52"/>
                <a:gd name="T62" fmla="*/ 37 w 164"/>
                <a:gd name="T63" fmla="*/ 10 h 52"/>
                <a:gd name="T64" fmla="*/ 13 w 164"/>
                <a:gd name="T65" fmla="*/ 6 h 52"/>
                <a:gd name="T66" fmla="*/ 8 w 164"/>
                <a:gd name="T67" fmla="*/ 9 h 52"/>
                <a:gd name="T68" fmla="*/ 15 w 164"/>
                <a:gd name="T69" fmla="*/ 17 h 52"/>
                <a:gd name="T70" fmla="*/ 23 w 164"/>
                <a:gd name="T71" fmla="*/ 24 h 52"/>
                <a:gd name="T72" fmla="*/ 31 w 164"/>
                <a:gd name="T73" fmla="*/ 30 h 52"/>
                <a:gd name="T74" fmla="*/ 40 w 164"/>
                <a:gd name="T75" fmla="*/ 36 h 52"/>
                <a:gd name="T76" fmla="*/ 49 w 164"/>
                <a:gd name="T77" fmla="*/ 40 h 52"/>
                <a:gd name="T78" fmla="*/ 60 w 164"/>
                <a:gd name="T79" fmla="*/ 44 h 52"/>
                <a:gd name="T80" fmla="*/ 72 w 164"/>
                <a:gd name="T81" fmla="*/ 48 h 52"/>
                <a:gd name="T82" fmla="*/ 85 w 164"/>
                <a:gd name="T83" fmla="*/ 49 h 52"/>
                <a:gd name="T84" fmla="*/ 97 w 164"/>
                <a:gd name="T85" fmla="*/ 50 h 52"/>
                <a:gd name="T86" fmla="*/ 109 w 164"/>
                <a:gd name="T87" fmla="*/ 48 h 52"/>
                <a:gd name="T88" fmla="*/ 120 w 164"/>
                <a:gd name="T89" fmla="*/ 45 h 52"/>
                <a:gd name="T90" fmla="*/ 131 w 164"/>
                <a:gd name="T91" fmla="*/ 39 h 52"/>
                <a:gd name="T92" fmla="*/ 139 w 164"/>
                <a:gd name="T93" fmla="*/ 33 h 52"/>
                <a:gd name="T94" fmla="*/ 144 w 164"/>
                <a:gd name="T95" fmla="*/ 29 h 52"/>
                <a:gd name="T96" fmla="*/ 149 w 164"/>
                <a:gd name="T97" fmla="*/ 24 h 52"/>
                <a:gd name="T98" fmla="*/ 153 w 164"/>
                <a:gd name="T99" fmla="*/ 18 h 52"/>
                <a:gd name="T100" fmla="*/ 156 w 164"/>
                <a:gd name="T101" fmla="*/ 12 h 52"/>
                <a:gd name="T102" fmla="*/ 159 w 164"/>
                <a:gd name="T103" fmla="*/ 5 h 52"/>
                <a:gd name="T104" fmla="*/ 152 w 164"/>
                <a:gd name="T105" fmla="*/ 8 h 52"/>
                <a:gd name="T106" fmla="*/ 141 w 164"/>
                <a:gd name="T107" fmla="*/ 12 h 52"/>
                <a:gd name="T108" fmla="*/ 129 w 164"/>
                <a:gd name="T109" fmla="*/ 14 h 52"/>
                <a:gd name="T110" fmla="*/ 117 w 164"/>
                <a:gd name="T111" fmla="*/ 16 h 52"/>
                <a:gd name="T112" fmla="*/ 105 w 164"/>
                <a:gd name="T113" fmla="*/ 17 h 52"/>
                <a:gd name="T114" fmla="*/ 92 w 164"/>
                <a:gd name="T115" fmla="*/ 17 h 52"/>
                <a:gd name="T116" fmla="*/ 84 w 164"/>
                <a:gd name="T117" fmla="*/ 16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64" h="52">
                  <a:moveTo>
                    <a:pt x="2" y="1"/>
                  </a:moveTo>
                  <a:lnTo>
                    <a:pt x="6" y="2"/>
                  </a:lnTo>
                  <a:lnTo>
                    <a:pt x="11" y="3"/>
                  </a:lnTo>
                  <a:lnTo>
                    <a:pt x="15" y="4"/>
                  </a:lnTo>
                  <a:lnTo>
                    <a:pt x="20" y="5"/>
                  </a:lnTo>
                  <a:lnTo>
                    <a:pt x="25" y="6"/>
                  </a:lnTo>
                  <a:lnTo>
                    <a:pt x="30" y="7"/>
                  </a:lnTo>
                  <a:lnTo>
                    <a:pt x="35" y="8"/>
                  </a:lnTo>
                  <a:lnTo>
                    <a:pt x="41" y="9"/>
                  </a:lnTo>
                  <a:lnTo>
                    <a:pt x="46" y="9"/>
                  </a:lnTo>
                  <a:lnTo>
                    <a:pt x="51" y="10"/>
                  </a:lnTo>
                  <a:lnTo>
                    <a:pt x="57" y="11"/>
                  </a:lnTo>
                  <a:lnTo>
                    <a:pt x="62" y="12"/>
                  </a:lnTo>
                  <a:lnTo>
                    <a:pt x="67" y="12"/>
                  </a:lnTo>
                  <a:lnTo>
                    <a:pt x="73" y="13"/>
                  </a:lnTo>
                  <a:lnTo>
                    <a:pt x="76" y="13"/>
                  </a:lnTo>
                  <a:lnTo>
                    <a:pt x="78" y="14"/>
                  </a:lnTo>
                  <a:lnTo>
                    <a:pt x="81" y="14"/>
                  </a:lnTo>
                  <a:lnTo>
                    <a:pt x="84" y="14"/>
                  </a:lnTo>
                  <a:lnTo>
                    <a:pt x="87" y="14"/>
                  </a:lnTo>
                  <a:lnTo>
                    <a:pt x="89" y="14"/>
                  </a:lnTo>
                  <a:lnTo>
                    <a:pt x="92" y="14"/>
                  </a:lnTo>
                  <a:lnTo>
                    <a:pt x="95" y="14"/>
                  </a:lnTo>
                  <a:lnTo>
                    <a:pt x="97" y="14"/>
                  </a:lnTo>
                  <a:lnTo>
                    <a:pt x="100" y="14"/>
                  </a:lnTo>
                  <a:lnTo>
                    <a:pt x="103" y="14"/>
                  </a:lnTo>
                  <a:lnTo>
                    <a:pt x="105" y="14"/>
                  </a:lnTo>
                  <a:lnTo>
                    <a:pt x="108" y="14"/>
                  </a:lnTo>
                  <a:lnTo>
                    <a:pt x="111" y="14"/>
                  </a:lnTo>
                  <a:lnTo>
                    <a:pt x="113" y="14"/>
                  </a:lnTo>
                  <a:lnTo>
                    <a:pt x="116" y="14"/>
                  </a:lnTo>
                  <a:lnTo>
                    <a:pt x="118" y="14"/>
                  </a:lnTo>
                  <a:lnTo>
                    <a:pt x="121" y="13"/>
                  </a:lnTo>
                  <a:lnTo>
                    <a:pt x="124" y="13"/>
                  </a:lnTo>
                  <a:lnTo>
                    <a:pt x="126" y="12"/>
                  </a:lnTo>
                  <a:lnTo>
                    <a:pt x="129" y="12"/>
                  </a:lnTo>
                  <a:lnTo>
                    <a:pt x="131" y="12"/>
                  </a:lnTo>
                  <a:lnTo>
                    <a:pt x="133" y="11"/>
                  </a:lnTo>
                  <a:lnTo>
                    <a:pt x="136" y="11"/>
                  </a:lnTo>
                  <a:lnTo>
                    <a:pt x="138" y="10"/>
                  </a:lnTo>
                  <a:lnTo>
                    <a:pt x="140" y="9"/>
                  </a:lnTo>
                  <a:lnTo>
                    <a:pt x="143" y="9"/>
                  </a:lnTo>
                  <a:lnTo>
                    <a:pt x="145" y="8"/>
                  </a:lnTo>
                  <a:lnTo>
                    <a:pt x="147" y="7"/>
                  </a:lnTo>
                  <a:lnTo>
                    <a:pt x="150" y="6"/>
                  </a:lnTo>
                  <a:lnTo>
                    <a:pt x="152" y="5"/>
                  </a:lnTo>
                  <a:lnTo>
                    <a:pt x="154" y="4"/>
                  </a:lnTo>
                  <a:lnTo>
                    <a:pt x="156" y="3"/>
                  </a:lnTo>
                  <a:lnTo>
                    <a:pt x="158" y="2"/>
                  </a:lnTo>
                  <a:lnTo>
                    <a:pt x="160" y="1"/>
                  </a:lnTo>
                  <a:lnTo>
                    <a:pt x="162" y="0"/>
                  </a:lnTo>
                  <a:lnTo>
                    <a:pt x="164" y="2"/>
                  </a:lnTo>
                  <a:lnTo>
                    <a:pt x="163" y="3"/>
                  </a:lnTo>
                  <a:lnTo>
                    <a:pt x="162" y="5"/>
                  </a:lnTo>
                  <a:lnTo>
                    <a:pt x="162" y="6"/>
                  </a:lnTo>
                  <a:lnTo>
                    <a:pt x="161" y="8"/>
                  </a:lnTo>
                  <a:lnTo>
                    <a:pt x="160" y="9"/>
                  </a:lnTo>
                  <a:lnTo>
                    <a:pt x="160" y="11"/>
                  </a:lnTo>
                  <a:lnTo>
                    <a:pt x="159" y="12"/>
                  </a:lnTo>
                  <a:lnTo>
                    <a:pt x="158" y="14"/>
                  </a:lnTo>
                  <a:lnTo>
                    <a:pt x="157" y="15"/>
                  </a:lnTo>
                  <a:lnTo>
                    <a:pt x="157" y="17"/>
                  </a:lnTo>
                  <a:lnTo>
                    <a:pt x="156" y="18"/>
                  </a:lnTo>
                  <a:lnTo>
                    <a:pt x="155" y="19"/>
                  </a:lnTo>
                  <a:lnTo>
                    <a:pt x="154" y="21"/>
                  </a:lnTo>
                  <a:lnTo>
                    <a:pt x="153" y="22"/>
                  </a:lnTo>
                  <a:lnTo>
                    <a:pt x="152" y="23"/>
                  </a:lnTo>
                  <a:lnTo>
                    <a:pt x="151" y="24"/>
                  </a:lnTo>
                  <a:lnTo>
                    <a:pt x="151" y="26"/>
                  </a:lnTo>
                  <a:lnTo>
                    <a:pt x="150" y="27"/>
                  </a:lnTo>
                  <a:lnTo>
                    <a:pt x="149" y="28"/>
                  </a:lnTo>
                  <a:lnTo>
                    <a:pt x="148" y="29"/>
                  </a:lnTo>
                  <a:lnTo>
                    <a:pt x="147" y="30"/>
                  </a:lnTo>
                  <a:lnTo>
                    <a:pt x="146" y="31"/>
                  </a:lnTo>
                  <a:lnTo>
                    <a:pt x="145" y="32"/>
                  </a:lnTo>
                  <a:lnTo>
                    <a:pt x="144" y="33"/>
                  </a:lnTo>
                  <a:lnTo>
                    <a:pt x="142" y="34"/>
                  </a:lnTo>
                  <a:lnTo>
                    <a:pt x="141" y="35"/>
                  </a:lnTo>
                  <a:lnTo>
                    <a:pt x="140" y="36"/>
                  </a:lnTo>
                  <a:lnTo>
                    <a:pt x="139" y="37"/>
                  </a:lnTo>
                  <a:lnTo>
                    <a:pt x="138" y="38"/>
                  </a:lnTo>
                  <a:lnTo>
                    <a:pt x="137" y="38"/>
                  </a:lnTo>
                  <a:lnTo>
                    <a:pt x="136" y="39"/>
                  </a:lnTo>
                  <a:lnTo>
                    <a:pt x="135" y="40"/>
                  </a:lnTo>
                  <a:lnTo>
                    <a:pt x="132" y="41"/>
                  </a:lnTo>
                  <a:lnTo>
                    <a:pt x="130" y="43"/>
                  </a:lnTo>
                  <a:lnTo>
                    <a:pt x="128" y="44"/>
                  </a:lnTo>
                  <a:lnTo>
                    <a:pt x="126" y="45"/>
                  </a:lnTo>
                  <a:lnTo>
                    <a:pt x="124" y="46"/>
                  </a:lnTo>
                  <a:lnTo>
                    <a:pt x="121" y="47"/>
                  </a:lnTo>
                  <a:lnTo>
                    <a:pt x="119" y="48"/>
                  </a:lnTo>
                  <a:lnTo>
                    <a:pt x="117" y="49"/>
                  </a:lnTo>
                  <a:lnTo>
                    <a:pt x="114" y="49"/>
                  </a:lnTo>
                  <a:lnTo>
                    <a:pt x="112" y="50"/>
                  </a:lnTo>
                  <a:lnTo>
                    <a:pt x="110" y="50"/>
                  </a:lnTo>
                  <a:lnTo>
                    <a:pt x="107" y="51"/>
                  </a:lnTo>
                  <a:lnTo>
                    <a:pt x="105" y="51"/>
                  </a:lnTo>
                  <a:lnTo>
                    <a:pt x="102" y="52"/>
                  </a:lnTo>
                  <a:lnTo>
                    <a:pt x="100" y="52"/>
                  </a:lnTo>
                  <a:lnTo>
                    <a:pt x="97" y="52"/>
                  </a:lnTo>
                  <a:lnTo>
                    <a:pt x="95" y="52"/>
                  </a:lnTo>
                  <a:lnTo>
                    <a:pt x="92" y="52"/>
                  </a:lnTo>
                  <a:lnTo>
                    <a:pt x="89" y="52"/>
                  </a:lnTo>
                  <a:lnTo>
                    <a:pt x="87" y="52"/>
                  </a:lnTo>
                  <a:lnTo>
                    <a:pt x="84" y="52"/>
                  </a:lnTo>
                  <a:lnTo>
                    <a:pt x="82" y="52"/>
                  </a:lnTo>
                  <a:lnTo>
                    <a:pt x="79" y="51"/>
                  </a:lnTo>
                  <a:lnTo>
                    <a:pt x="77" y="51"/>
                  </a:lnTo>
                  <a:lnTo>
                    <a:pt x="74" y="51"/>
                  </a:lnTo>
                  <a:lnTo>
                    <a:pt x="72" y="50"/>
                  </a:lnTo>
                  <a:lnTo>
                    <a:pt x="69" y="49"/>
                  </a:lnTo>
                  <a:lnTo>
                    <a:pt x="66" y="49"/>
                  </a:lnTo>
                  <a:lnTo>
                    <a:pt x="64" y="48"/>
                  </a:lnTo>
                  <a:lnTo>
                    <a:pt x="61" y="47"/>
                  </a:lnTo>
                  <a:lnTo>
                    <a:pt x="59" y="47"/>
                  </a:lnTo>
                  <a:lnTo>
                    <a:pt x="56" y="46"/>
                  </a:lnTo>
                  <a:lnTo>
                    <a:pt x="54" y="45"/>
                  </a:lnTo>
                  <a:lnTo>
                    <a:pt x="52" y="44"/>
                  </a:lnTo>
                  <a:lnTo>
                    <a:pt x="50" y="43"/>
                  </a:lnTo>
                  <a:lnTo>
                    <a:pt x="48" y="42"/>
                  </a:lnTo>
                  <a:lnTo>
                    <a:pt x="46" y="42"/>
                  </a:lnTo>
                  <a:lnTo>
                    <a:pt x="44" y="41"/>
                  </a:lnTo>
                  <a:lnTo>
                    <a:pt x="42" y="40"/>
                  </a:lnTo>
                  <a:lnTo>
                    <a:pt x="40" y="38"/>
                  </a:lnTo>
                  <a:lnTo>
                    <a:pt x="38" y="37"/>
                  </a:lnTo>
                  <a:lnTo>
                    <a:pt x="36" y="36"/>
                  </a:lnTo>
                  <a:lnTo>
                    <a:pt x="34" y="35"/>
                  </a:lnTo>
                  <a:lnTo>
                    <a:pt x="32" y="34"/>
                  </a:lnTo>
                  <a:lnTo>
                    <a:pt x="31" y="33"/>
                  </a:lnTo>
                  <a:lnTo>
                    <a:pt x="29" y="31"/>
                  </a:lnTo>
                  <a:lnTo>
                    <a:pt x="27" y="30"/>
                  </a:lnTo>
                  <a:lnTo>
                    <a:pt x="25" y="29"/>
                  </a:lnTo>
                  <a:lnTo>
                    <a:pt x="23" y="27"/>
                  </a:lnTo>
                  <a:lnTo>
                    <a:pt x="22" y="26"/>
                  </a:lnTo>
                  <a:lnTo>
                    <a:pt x="20" y="24"/>
                  </a:lnTo>
                  <a:lnTo>
                    <a:pt x="18" y="23"/>
                  </a:lnTo>
                  <a:lnTo>
                    <a:pt x="16" y="21"/>
                  </a:lnTo>
                  <a:lnTo>
                    <a:pt x="15" y="20"/>
                  </a:lnTo>
                  <a:lnTo>
                    <a:pt x="13" y="18"/>
                  </a:lnTo>
                  <a:lnTo>
                    <a:pt x="12" y="17"/>
                  </a:lnTo>
                  <a:lnTo>
                    <a:pt x="10" y="15"/>
                  </a:lnTo>
                  <a:lnTo>
                    <a:pt x="9" y="13"/>
                  </a:lnTo>
                  <a:lnTo>
                    <a:pt x="7" y="12"/>
                  </a:lnTo>
                  <a:lnTo>
                    <a:pt x="6" y="10"/>
                  </a:lnTo>
                  <a:lnTo>
                    <a:pt x="4" y="8"/>
                  </a:lnTo>
                  <a:lnTo>
                    <a:pt x="3" y="6"/>
                  </a:lnTo>
                  <a:lnTo>
                    <a:pt x="2" y="4"/>
                  </a:lnTo>
                  <a:lnTo>
                    <a:pt x="0" y="3"/>
                  </a:lnTo>
                  <a:lnTo>
                    <a:pt x="2" y="1"/>
                  </a:lnTo>
                  <a:lnTo>
                    <a:pt x="2" y="1"/>
                  </a:lnTo>
                  <a:close/>
                  <a:moveTo>
                    <a:pt x="84" y="16"/>
                  </a:moveTo>
                  <a:lnTo>
                    <a:pt x="78" y="16"/>
                  </a:lnTo>
                  <a:lnTo>
                    <a:pt x="73" y="16"/>
                  </a:lnTo>
                  <a:lnTo>
                    <a:pt x="68" y="15"/>
                  </a:lnTo>
                  <a:lnTo>
                    <a:pt x="63" y="14"/>
                  </a:lnTo>
                  <a:lnTo>
                    <a:pt x="57" y="14"/>
                  </a:lnTo>
                  <a:lnTo>
                    <a:pt x="52" y="13"/>
                  </a:lnTo>
                  <a:lnTo>
                    <a:pt x="47" y="12"/>
                  </a:lnTo>
                  <a:lnTo>
                    <a:pt x="42" y="11"/>
                  </a:lnTo>
                  <a:lnTo>
                    <a:pt x="37" y="10"/>
                  </a:lnTo>
                  <a:lnTo>
                    <a:pt x="32" y="10"/>
                  </a:lnTo>
                  <a:lnTo>
                    <a:pt x="27" y="9"/>
                  </a:lnTo>
                  <a:lnTo>
                    <a:pt x="22" y="8"/>
                  </a:lnTo>
                  <a:lnTo>
                    <a:pt x="18" y="7"/>
                  </a:lnTo>
                  <a:lnTo>
                    <a:pt x="13" y="6"/>
                  </a:lnTo>
                  <a:lnTo>
                    <a:pt x="9" y="5"/>
                  </a:lnTo>
                  <a:lnTo>
                    <a:pt x="4" y="4"/>
                  </a:lnTo>
                  <a:lnTo>
                    <a:pt x="5" y="6"/>
                  </a:lnTo>
                  <a:lnTo>
                    <a:pt x="7" y="7"/>
                  </a:lnTo>
                  <a:lnTo>
                    <a:pt x="8" y="9"/>
                  </a:lnTo>
                  <a:lnTo>
                    <a:pt x="9" y="10"/>
                  </a:lnTo>
                  <a:lnTo>
                    <a:pt x="11" y="12"/>
                  </a:lnTo>
                  <a:lnTo>
                    <a:pt x="12" y="14"/>
                  </a:lnTo>
                  <a:lnTo>
                    <a:pt x="14" y="15"/>
                  </a:lnTo>
                  <a:lnTo>
                    <a:pt x="15" y="17"/>
                  </a:lnTo>
                  <a:lnTo>
                    <a:pt x="17" y="18"/>
                  </a:lnTo>
                  <a:lnTo>
                    <a:pt x="18" y="20"/>
                  </a:lnTo>
                  <a:lnTo>
                    <a:pt x="20" y="21"/>
                  </a:lnTo>
                  <a:lnTo>
                    <a:pt x="21" y="22"/>
                  </a:lnTo>
                  <a:lnTo>
                    <a:pt x="23" y="24"/>
                  </a:lnTo>
                  <a:lnTo>
                    <a:pt x="24" y="25"/>
                  </a:lnTo>
                  <a:lnTo>
                    <a:pt x="26" y="26"/>
                  </a:lnTo>
                  <a:lnTo>
                    <a:pt x="28" y="28"/>
                  </a:lnTo>
                  <a:lnTo>
                    <a:pt x="29" y="29"/>
                  </a:lnTo>
                  <a:lnTo>
                    <a:pt x="31" y="30"/>
                  </a:lnTo>
                  <a:lnTo>
                    <a:pt x="33" y="31"/>
                  </a:lnTo>
                  <a:lnTo>
                    <a:pt x="35" y="32"/>
                  </a:lnTo>
                  <a:lnTo>
                    <a:pt x="37" y="34"/>
                  </a:lnTo>
                  <a:lnTo>
                    <a:pt x="38" y="35"/>
                  </a:lnTo>
                  <a:lnTo>
                    <a:pt x="40" y="36"/>
                  </a:lnTo>
                  <a:lnTo>
                    <a:pt x="42" y="37"/>
                  </a:lnTo>
                  <a:lnTo>
                    <a:pt x="44" y="38"/>
                  </a:lnTo>
                  <a:lnTo>
                    <a:pt x="46" y="39"/>
                  </a:lnTo>
                  <a:lnTo>
                    <a:pt x="48" y="39"/>
                  </a:lnTo>
                  <a:lnTo>
                    <a:pt x="49" y="40"/>
                  </a:lnTo>
                  <a:lnTo>
                    <a:pt x="51" y="41"/>
                  </a:lnTo>
                  <a:lnTo>
                    <a:pt x="53" y="42"/>
                  </a:lnTo>
                  <a:lnTo>
                    <a:pt x="55" y="43"/>
                  </a:lnTo>
                  <a:lnTo>
                    <a:pt x="57" y="43"/>
                  </a:lnTo>
                  <a:lnTo>
                    <a:pt x="60" y="44"/>
                  </a:lnTo>
                  <a:lnTo>
                    <a:pt x="62" y="45"/>
                  </a:lnTo>
                  <a:lnTo>
                    <a:pt x="65" y="46"/>
                  </a:lnTo>
                  <a:lnTo>
                    <a:pt x="67" y="46"/>
                  </a:lnTo>
                  <a:lnTo>
                    <a:pt x="69" y="47"/>
                  </a:lnTo>
                  <a:lnTo>
                    <a:pt x="72" y="48"/>
                  </a:lnTo>
                  <a:lnTo>
                    <a:pt x="74" y="48"/>
                  </a:lnTo>
                  <a:lnTo>
                    <a:pt x="77" y="49"/>
                  </a:lnTo>
                  <a:lnTo>
                    <a:pt x="80" y="49"/>
                  </a:lnTo>
                  <a:lnTo>
                    <a:pt x="82" y="49"/>
                  </a:lnTo>
                  <a:lnTo>
                    <a:pt x="85" y="49"/>
                  </a:lnTo>
                  <a:lnTo>
                    <a:pt x="87" y="50"/>
                  </a:lnTo>
                  <a:lnTo>
                    <a:pt x="90" y="50"/>
                  </a:lnTo>
                  <a:lnTo>
                    <a:pt x="92" y="50"/>
                  </a:lnTo>
                  <a:lnTo>
                    <a:pt x="94" y="50"/>
                  </a:lnTo>
                  <a:lnTo>
                    <a:pt x="97" y="50"/>
                  </a:lnTo>
                  <a:lnTo>
                    <a:pt x="99" y="49"/>
                  </a:lnTo>
                  <a:lnTo>
                    <a:pt x="102" y="49"/>
                  </a:lnTo>
                  <a:lnTo>
                    <a:pt x="104" y="49"/>
                  </a:lnTo>
                  <a:lnTo>
                    <a:pt x="107" y="48"/>
                  </a:lnTo>
                  <a:lnTo>
                    <a:pt x="109" y="48"/>
                  </a:lnTo>
                  <a:lnTo>
                    <a:pt x="111" y="47"/>
                  </a:lnTo>
                  <a:lnTo>
                    <a:pt x="114" y="47"/>
                  </a:lnTo>
                  <a:lnTo>
                    <a:pt x="116" y="46"/>
                  </a:lnTo>
                  <a:lnTo>
                    <a:pt x="118" y="45"/>
                  </a:lnTo>
                  <a:lnTo>
                    <a:pt x="120" y="45"/>
                  </a:lnTo>
                  <a:lnTo>
                    <a:pt x="123" y="44"/>
                  </a:lnTo>
                  <a:lnTo>
                    <a:pt x="125" y="43"/>
                  </a:lnTo>
                  <a:lnTo>
                    <a:pt x="127" y="42"/>
                  </a:lnTo>
                  <a:lnTo>
                    <a:pt x="129" y="40"/>
                  </a:lnTo>
                  <a:lnTo>
                    <a:pt x="131" y="39"/>
                  </a:lnTo>
                  <a:lnTo>
                    <a:pt x="133" y="38"/>
                  </a:lnTo>
                  <a:lnTo>
                    <a:pt x="135" y="37"/>
                  </a:lnTo>
                  <a:lnTo>
                    <a:pt x="137" y="35"/>
                  </a:lnTo>
                  <a:lnTo>
                    <a:pt x="138" y="34"/>
                  </a:lnTo>
                  <a:lnTo>
                    <a:pt x="139" y="33"/>
                  </a:lnTo>
                  <a:lnTo>
                    <a:pt x="140" y="33"/>
                  </a:lnTo>
                  <a:lnTo>
                    <a:pt x="141" y="32"/>
                  </a:lnTo>
                  <a:lnTo>
                    <a:pt x="142" y="31"/>
                  </a:lnTo>
                  <a:lnTo>
                    <a:pt x="143" y="30"/>
                  </a:lnTo>
                  <a:lnTo>
                    <a:pt x="144" y="29"/>
                  </a:lnTo>
                  <a:lnTo>
                    <a:pt x="145" y="28"/>
                  </a:lnTo>
                  <a:lnTo>
                    <a:pt x="146" y="27"/>
                  </a:lnTo>
                  <a:lnTo>
                    <a:pt x="147" y="26"/>
                  </a:lnTo>
                  <a:lnTo>
                    <a:pt x="148" y="25"/>
                  </a:lnTo>
                  <a:lnTo>
                    <a:pt x="149" y="24"/>
                  </a:lnTo>
                  <a:lnTo>
                    <a:pt x="149" y="23"/>
                  </a:lnTo>
                  <a:lnTo>
                    <a:pt x="150" y="22"/>
                  </a:lnTo>
                  <a:lnTo>
                    <a:pt x="151" y="21"/>
                  </a:lnTo>
                  <a:lnTo>
                    <a:pt x="152" y="20"/>
                  </a:lnTo>
                  <a:lnTo>
                    <a:pt x="153" y="18"/>
                  </a:lnTo>
                  <a:lnTo>
                    <a:pt x="153" y="17"/>
                  </a:lnTo>
                  <a:lnTo>
                    <a:pt x="154" y="16"/>
                  </a:lnTo>
                  <a:lnTo>
                    <a:pt x="155" y="15"/>
                  </a:lnTo>
                  <a:lnTo>
                    <a:pt x="156" y="14"/>
                  </a:lnTo>
                  <a:lnTo>
                    <a:pt x="156" y="12"/>
                  </a:lnTo>
                  <a:lnTo>
                    <a:pt x="157" y="11"/>
                  </a:lnTo>
                  <a:lnTo>
                    <a:pt x="158" y="10"/>
                  </a:lnTo>
                  <a:lnTo>
                    <a:pt x="158" y="8"/>
                  </a:lnTo>
                  <a:lnTo>
                    <a:pt x="159" y="7"/>
                  </a:lnTo>
                  <a:lnTo>
                    <a:pt x="159" y="5"/>
                  </a:lnTo>
                  <a:lnTo>
                    <a:pt x="160" y="4"/>
                  </a:lnTo>
                  <a:lnTo>
                    <a:pt x="158" y="5"/>
                  </a:lnTo>
                  <a:lnTo>
                    <a:pt x="156" y="6"/>
                  </a:lnTo>
                  <a:lnTo>
                    <a:pt x="154" y="7"/>
                  </a:lnTo>
                  <a:lnTo>
                    <a:pt x="152" y="8"/>
                  </a:lnTo>
                  <a:lnTo>
                    <a:pt x="150" y="9"/>
                  </a:lnTo>
                  <a:lnTo>
                    <a:pt x="148" y="10"/>
                  </a:lnTo>
                  <a:lnTo>
                    <a:pt x="146" y="10"/>
                  </a:lnTo>
                  <a:lnTo>
                    <a:pt x="143" y="11"/>
                  </a:lnTo>
                  <a:lnTo>
                    <a:pt x="141" y="12"/>
                  </a:lnTo>
                  <a:lnTo>
                    <a:pt x="139" y="12"/>
                  </a:lnTo>
                  <a:lnTo>
                    <a:pt x="137" y="13"/>
                  </a:lnTo>
                  <a:lnTo>
                    <a:pt x="134" y="14"/>
                  </a:lnTo>
                  <a:lnTo>
                    <a:pt x="132" y="14"/>
                  </a:lnTo>
                  <a:lnTo>
                    <a:pt x="129" y="14"/>
                  </a:lnTo>
                  <a:lnTo>
                    <a:pt x="127" y="15"/>
                  </a:lnTo>
                  <a:lnTo>
                    <a:pt x="125" y="15"/>
                  </a:lnTo>
                  <a:lnTo>
                    <a:pt x="122" y="16"/>
                  </a:lnTo>
                  <a:lnTo>
                    <a:pt x="120" y="16"/>
                  </a:lnTo>
                  <a:lnTo>
                    <a:pt x="117" y="16"/>
                  </a:lnTo>
                  <a:lnTo>
                    <a:pt x="115" y="16"/>
                  </a:lnTo>
                  <a:lnTo>
                    <a:pt x="112" y="16"/>
                  </a:lnTo>
                  <a:lnTo>
                    <a:pt x="110" y="17"/>
                  </a:lnTo>
                  <a:lnTo>
                    <a:pt x="107" y="17"/>
                  </a:lnTo>
                  <a:lnTo>
                    <a:pt x="105" y="17"/>
                  </a:lnTo>
                  <a:lnTo>
                    <a:pt x="102" y="17"/>
                  </a:lnTo>
                  <a:lnTo>
                    <a:pt x="99" y="17"/>
                  </a:lnTo>
                  <a:lnTo>
                    <a:pt x="97" y="17"/>
                  </a:lnTo>
                  <a:lnTo>
                    <a:pt x="94" y="17"/>
                  </a:lnTo>
                  <a:lnTo>
                    <a:pt x="92" y="17"/>
                  </a:lnTo>
                  <a:lnTo>
                    <a:pt x="89" y="17"/>
                  </a:lnTo>
                  <a:lnTo>
                    <a:pt x="86" y="17"/>
                  </a:lnTo>
                  <a:lnTo>
                    <a:pt x="84" y="16"/>
                  </a:lnTo>
                  <a:lnTo>
                    <a:pt x="84" y="16"/>
                  </a:lnTo>
                  <a:lnTo>
                    <a:pt x="84" y="16"/>
                  </a:lnTo>
                  <a:close/>
                </a:path>
              </a:pathLst>
            </a:custGeom>
            <a:solidFill>
              <a:srgbClr val="C9271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5" name="Freeform 127"/>
            <p:cNvSpPr>
              <a:spLocks/>
            </p:cNvSpPr>
            <p:nvPr/>
          </p:nvSpPr>
          <p:spPr bwMode="auto">
            <a:xfrm>
              <a:off x="1908175" y="1809750"/>
              <a:ext cx="168275" cy="38100"/>
            </a:xfrm>
            <a:custGeom>
              <a:avLst/>
              <a:gdLst>
                <a:gd name="T0" fmla="*/ 2 w 106"/>
                <a:gd name="T1" fmla="*/ 3 h 24"/>
                <a:gd name="T2" fmla="*/ 5 w 106"/>
                <a:gd name="T3" fmla="*/ 6 h 24"/>
                <a:gd name="T4" fmla="*/ 9 w 106"/>
                <a:gd name="T5" fmla="*/ 8 h 24"/>
                <a:gd name="T6" fmla="*/ 14 w 106"/>
                <a:gd name="T7" fmla="*/ 11 h 24"/>
                <a:gd name="T8" fmla="*/ 20 w 106"/>
                <a:gd name="T9" fmla="*/ 14 h 24"/>
                <a:gd name="T10" fmla="*/ 26 w 106"/>
                <a:gd name="T11" fmla="*/ 16 h 24"/>
                <a:gd name="T12" fmla="*/ 32 w 106"/>
                <a:gd name="T13" fmla="*/ 19 h 24"/>
                <a:gd name="T14" fmla="*/ 39 w 106"/>
                <a:gd name="T15" fmla="*/ 20 h 24"/>
                <a:gd name="T16" fmla="*/ 46 w 106"/>
                <a:gd name="T17" fmla="*/ 22 h 24"/>
                <a:gd name="T18" fmla="*/ 53 w 106"/>
                <a:gd name="T19" fmla="*/ 23 h 24"/>
                <a:gd name="T20" fmla="*/ 59 w 106"/>
                <a:gd name="T21" fmla="*/ 24 h 24"/>
                <a:gd name="T22" fmla="*/ 66 w 106"/>
                <a:gd name="T23" fmla="*/ 24 h 24"/>
                <a:gd name="T24" fmla="*/ 72 w 106"/>
                <a:gd name="T25" fmla="*/ 24 h 24"/>
                <a:gd name="T26" fmla="*/ 78 w 106"/>
                <a:gd name="T27" fmla="*/ 22 h 24"/>
                <a:gd name="T28" fmla="*/ 83 w 106"/>
                <a:gd name="T29" fmla="*/ 20 h 24"/>
                <a:gd name="T30" fmla="*/ 87 w 106"/>
                <a:gd name="T31" fmla="*/ 18 h 24"/>
                <a:gd name="T32" fmla="*/ 106 w 106"/>
                <a:gd name="T33" fmla="*/ 0 h 24"/>
                <a:gd name="T34" fmla="*/ 100 w 106"/>
                <a:gd name="T35" fmla="*/ 3 h 24"/>
                <a:gd name="T36" fmla="*/ 94 w 106"/>
                <a:gd name="T37" fmla="*/ 5 h 24"/>
                <a:gd name="T38" fmla="*/ 88 w 106"/>
                <a:gd name="T39" fmla="*/ 7 h 24"/>
                <a:gd name="T40" fmla="*/ 81 w 106"/>
                <a:gd name="T41" fmla="*/ 9 h 24"/>
                <a:gd name="T42" fmla="*/ 74 w 106"/>
                <a:gd name="T43" fmla="*/ 10 h 24"/>
                <a:gd name="T44" fmla="*/ 68 w 106"/>
                <a:gd name="T45" fmla="*/ 11 h 24"/>
                <a:gd name="T46" fmla="*/ 61 w 106"/>
                <a:gd name="T47" fmla="*/ 11 h 24"/>
                <a:gd name="T48" fmla="*/ 54 w 106"/>
                <a:gd name="T49" fmla="*/ 12 h 24"/>
                <a:gd name="T50" fmla="*/ 47 w 106"/>
                <a:gd name="T51" fmla="*/ 11 h 24"/>
                <a:gd name="T52" fmla="*/ 39 w 106"/>
                <a:gd name="T53" fmla="*/ 11 h 24"/>
                <a:gd name="T54" fmla="*/ 33 w 106"/>
                <a:gd name="T55" fmla="*/ 10 h 24"/>
                <a:gd name="T56" fmla="*/ 26 w 106"/>
                <a:gd name="T57" fmla="*/ 9 h 24"/>
                <a:gd name="T58" fmla="*/ 19 w 106"/>
                <a:gd name="T59" fmla="*/ 7 h 24"/>
                <a:gd name="T60" fmla="*/ 12 w 106"/>
                <a:gd name="T61" fmla="*/ 6 h 24"/>
                <a:gd name="T62" fmla="*/ 6 w 106"/>
                <a:gd name="T63" fmla="*/ 4 h 24"/>
                <a:gd name="T64" fmla="*/ 0 w 106"/>
                <a:gd name="T65" fmla="*/ 1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06" h="24">
                  <a:moveTo>
                    <a:pt x="0" y="1"/>
                  </a:moveTo>
                  <a:lnTo>
                    <a:pt x="2" y="3"/>
                  </a:lnTo>
                  <a:lnTo>
                    <a:pt x="3" y="4"/>
                  </a:lnTo>
                  <a:lnTo>
                    <a:pt x="5" y="6"/>
                  </a:lnTo>
                  <a:lnTo>
                    <a:pt x="7" y="7"/>
                  </a:lnTo>
                  <a:lnTo>
                    <a:pt x="9" y="8"/>
                  </a:lnTo>
                  <a:lnTo>
                    <a:pt x="12" y="10"/>
                  </a:lnTo>
                  <a:lnTo>
                    <a:pt x="14" y="11"/>
                  </a:lnTo>
                  <a:lnTo>
                    <a:pt x="17" y="13"/>
                  </a:lnTo>
                  <a:lnTo>
                    <a:pt x="20" y="14"/>
                  </a:lnTo>
                  <a:lnTo>
                    <a:pt x="23" y="15"/>
                  </a:lnTo>
                  <a:lnTo>
                    <a:pt x="26" y="16"/>
                  </a:lnTo>
                  <a:lnTo>
                    <a:pt x="29" y="18"/>
                  </a:lnTo>
                  <a:lnTo>
                    <a:pt x="32" y="19"/>
                  </a:lnTo>
                  <a:lnTo>
                    <a:pt x="36" y="20"/>
                  </a:lnTo>
                  <a:lnTo>
                    <a:pt x="39" y="20"/>
                  </a:lnTo>
                  <a:lnTo>
                    <a:pt x="42" y="21"/>
                  </a:lnTo>
                  <a:lnTo>
                    <a:pt x="46" y="22"/>
                  </a:lnTo>
                  <a:lnTo>
                    <a:pt x="49" y="23"/>
                  </a:lnTo>
                  <a:lnTo>
                    <a:pt x="53" y="23"/>
                  </a:lnTo>
                  <a:lnTo>
                    <a:pt x="56" y="24"/>
                  </a:lnTo>
                  <a:lnTo>
                    <a:pt x="59" y="24"/>
                  </a:lnTo>
                  <a:lnTo>
                    <a:pt x="63" y="24"/>
                  </a:lnTo>
                  <a:lnTo>
                    <a:pt x="66" y="24"/>
                  </a:lnTo>
                  <a:lnTo>
                    <a:pt x="69" y="24"/>
                  </a:lnTo>
                  <a:lnTo>
                    <a:pt x="72" y="24"/>
                  </a:lnTo>
                  <a:lnTo>
                    <a:pt x="75" y="23"/>
                  </a:lnTo>
                  <a:lnTo>
                    <a:pt x="78" y="22"/>
                  </a:lnTo>
                  <a:lnTo>
                    <a:pt x="80" y="22"/>
                  </a:lnTo>
                  <a:lnTo>
                    <a:pt x="83" y="20"/>
                  </a:lnTo>
                  <a:lnTo>
                    <a:pt x="85" y="19"/>
                  </a:lnTo>
                  <a:lnTo>
                    <a:pt x="87" y="18"/>
                  </a:lnTo>
                  <a:lnTo>
                    <a:pt x="89" y="16"/>
                  </a:lnTo>
                  <a:lnTo>
                    <a:pt x="106" y="0"/>
                  </a:lnTo>
                  <a:lnTo>
                    <a:pt x="103" y="1"/>
                  </a:lnTo>
                  <a:lnTo>
                    <a:pt x="100" y="3"/>
                  </a:lnTo>
                  <a:lnTo>
                    <a:pt x="97" y="4"/>
                  </a:lnTo>
                  <a:lnTo>
                    <a:pt x="94" y="5"/>
                  </a:lnTo>
                  <a:lnTo>
                    <a:pt x="91" y="6"/>
                  </a:lnTo>
                  <a:lnTo>
                    <a:pt x="88" y="7"/>
                  </a:lnTo>
                  <a:lnTo>
                    <a:pt x="84" y="8"/>
                  </a:lnTo>
                  <a:lnTo>
                    <a:pt x="81" y="9"/>
                  </a:lnTo>
                  <a:lnTo>
                    <a:pt x="78" y="10"/>
                  </a:lnTo>
                  <a:lnTo>
                    <a:pt x="74" y="10"/>
                  </a:lnTo>
                  <a:lnTo>
                    <a:pt x="71" y="11"/>
                  </a:lnTo>
                  <a:lnTo>
                    <a:pt x="68" y="11"/>
                  </a:lnTo>
                  <a:lnTo>
                    <a:pt x="64" y="11"/>
                  </a:lnTo>
                  <a:lnTo>
                    <a:pt x="61" y="11"/>
                  </a:lnTo>
                  <a:lnTo>
                    <a:pt x="57" y="12"/>
                  </a:lnTo>
                  <a:lnTo>
                    <a:pt x="54" y="12"/>
                  </a:lnTo>
                  <a:lnTo>
                    <a:pt x="50" y="12"/>
                  </a:lnTo>
                  <a:lnTo>
                    <a:pt x="47" y="11"/>
                  </a:lnTo>
                  <a:lnTo>
                    <a:pt x="43" y="11"/>
                  </a:lnTo>
                  <a:lnTo>
                    <a:pt x="39" y="11"/>
                  </a:lnTo>
                  <a:lnTo>
                    <a:pt x="36" y="10"/>
                  </a:lnTo>
                  <a:lnTo>
                    <a:pt x="33" y="10"/>
                  </a:lnTo>
                  <a:lnTo>
                    <a:pt x="29" y="9"/>
                  </a:lnTo>
                  <a:lnTo>
                    <a:pt x="26" y="9"/>
                  </a:lnTo>
                  <a:lnTo>
                    <a:pt x="22" y="8"/>
                  </a:lnTo>
                  <a:lnTo>
                    <a:pt x="19" y="7"/>
                  </a:lnTo>
                  <a:lnTo>
                    <a:pt x="16" y="6"/>
                  </a:lnTo>
                  <a:lnTo>
                    <a:pt x="12" y="6"/>
                  </a:lnTo>
                  <a:lnTo>
                    <a:pt x="9" y="5"/>
                  </a:lnTo>
                  <a:lnTo>
                    <a:pt x="6" y="4"/>
                  </a:lnTo>
                  <a:lnTo>
                    <a:pt x="3" y="2"/>
                  </a:lnTo>
                  <a:lnTo>
                    <a:pt x="0" y="1"/>
                  </a:lnTo>
                  <a:close/>
                </a:path>
              </a:pathLst>
            </a:custGeom>
            <a:solidFill>
              <a:srgbClr val="D96F5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6" name="Freeform 128"/>
            <p:cNvSpPr>
              <a:spLocks/>
            </p:cNvSpPr>
            <p:nvPr/>
          </p:nvSpPr>
          <p:spPr bwMode="auto">
            <a:xfrm>
              <a:off x="1814512" y="2109788"/>
              <a:ext cx="36513" cy="33338"/>
            </a:xfrm>
            <a:custGeom>
              <a:avLst/>
              <a:gdLst>
                <a:gd name="T0" fmla="*/ 23 w 23"/>
                <a:gd name="T1" fmla="*/ 0 h 21"/>
                <a:gd name="T2" fmla="*/ 3 w 23"/>
                <a:gd name="T3" fmla="*/ 13 h 21"/>
                <a:gd name="T4" fmla="*/ 1 w 23"/>
                <a:gd name="T5" fmla="*/ 15 h 21"/>
                <a:gd name="T6" fmla="*/ 0 w 23"/>
                <a:gd name="T7" fmla="*/ 21 h 21"/>
                <a:gd name="T8" fmla="*/ 19 w 23"/>
                <a:gd name="T9" fmla="*/ 21 h 21"/>
                <a:gd name="T10" fmla="*/ 19 w 23"/>
                <a:gd name="T11" fmla="*/ 15 h 21"/>
                <a:gd name="T12" fmla="*/ 20 w 23"/>
                <a:gd name="T13" fmla="*/ 13 h 21"/>
                <a:gd name="T14" fmla="*/ 20 w 23"/>
                <a:gd name="T15" fmla="*/ 11 h 21"/>
                <a:gd name="T16" fmla="*/ 21 w 23"/>
                <a:gd name="T17" fmla="*/ 9 h 21"/>
                <a:gd name="T18" fmla="*/ 22 w 23"/>
                <a:gd name="T19" fmla="*/ 7 h 21"/>
                <a:gd name="T20" fmla="*/ 22 w 23"/>
                <a:gd name="T21" fmla="*/ 5 h 21"/>
                <a:gd name="T22" fmla="*/ 22 w 23"/>
                <a:gd name="T23" fmla="*/ 3 h 21"/>
                <a:gd name="T24" fmla="*/ 23 w 23"/>
                <a:gd name="T25" fmla="*/ 2 h 21"/>
                <a:gd name="T26" fmla="*/ 23 w 23"/>
                <a:gd name="T27" fmla="*/ 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3" h="21">
                  <a:moveTo>
                    <a:pt x="23" y="0"/>
                  </a:moveTo>
                  <a:lnTo>
                    <a:pt x="3" y="13"/>
                  </a:lnTo>
                  <a:lnTo>
                    <a:pt x="1" y="15"/>
                  </a:lnTo>
                  <a:lnTo>
                    <a:pt x="0" y="21"/>
                  </a:lnTo>
                  <a:lnTo>
                    <a:pt x="19" y="21"/>
                  </a:lnTo>
                  <a:lnTo>
                    <a:pt x="19" y="15"/>
                  </a:lnTo>
                  <a:lnTo>
                    <a:pt x="20" y="13"/>
                  </a:lnTo>
                  <a:lnTo>
                    <a:pt x="20" y="11"/>
                  </a:lnTo>
                  <a:lnTo>
                    <a:pt x="21" y="9"/>
                  </a:lnTo>
                  <a:lnTo>
                    <a:pt x="22" y="7"/>
                  </a:lnTo>
                  <a:lnTo>
                    <a:pt x="22" y="5"/>
                  </a:lnTo>
                  <a:lnTo>
                    <a:pt x="22" y="3"/>
                  </a:lnTo>
                  <a:lnTo>
                    <a:pt x="23" y="2"/>
                  </a:lnTo>
                  <a:lnTo>
                    <a:pt x="23" y="0"/>
                  </a:lnTo>
                  <a:close/>
                </a:path>
              </a:pathLst>
            </a:custGeom>
            <a:solidFill>
              <a:srgbClr val="3F4A6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7" name="Freeform 129"/>
            <p:cNvSpPr>
              <a:spLocks/>
            </p:cNvSpPr>
            <p:nvPr/>
          </p:nvSpPr>
          <p:spPr bwMode="auto">
            <a:xfrm>
              <a:off x="2073275" y="2106613"/>
              <a:ext cx="41275" cy="36513"/>
            </a:xfrm>
            <a:custGeom>
              <a:avLst/>
              <a:gdLst>
                <a:gd name="T0" fmla="*/ 0 w 26"/>
                <a:gd name="T1" fmla="*/ 0 h 23"/>
                <a:gd name="T2" fmla="*/ 24 w 26"/>
                <a:gd name="T3" fmla="*/ 15 h 23"/>
                <a:gd name="T4" fmla="*/ 26 w 26"/>
                <a:gd name="T5" fmla="*/ 17 h 23"/>
                <a:gd name="T6" fmla="*/ 26 w 26"/>
                <a:gd name="T7" fmla="*/ 23 h 23"/>
                <a:gd name="T8" fmla="*/ 5 w 26"/>
                <a:gd name="T9" fmla="*/ 23 h 23"/>
                <a:gd name="T10" fmla="*/ 5 w 26"/>
                <a:gd name="T11" fmla="*/ 17 h 23"/>
                <a:gd name="T12" fmla="*/ 4 w 26"/>
                <a:gd name="T13" fmla="*/ 15 h 23"/>
                <a:gd name="T14" fmla="*/ 4 w 26"/>
                <a:gd name="T15" fmla="*/ 13 h 23"/>
                <a:gd name="T16" fmla="*/ 3 w 26"/>
                <a:gd name="T17" fmla="*/ 10 h 23"/>
                <a:gd name="T18" fmla="*/ 2 w 26"/>
                <a:gd name="T19" fmla="*/ 8 h 23"/>
                <a:gd name="T20" fmla="*/ 2 w 26"/>
                <a:gd name="T21" fmla="*/ 6 h 23"/>
                <a:gd name="T22" fmla="*/ 1 w 26"/>
                <a:gd name="T23" fmla="*/ 4 h 23"/>
                <a:gd name="T24" fmla="*/ 0 w 26"/>
                <a:gd name="T25" fmla="*/ 2 h 23"/>
                <a:gd name="T26" fmla="*/ 0 w 26"/>
                <a:gd name="T27" fmla="*/ 0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6" h="23">
                  <a:moveTo>
                    <a:pt x="0" y="0"/>
                  </a:moveTo>
                  <a:lnTo>
                    <a:pt x="24" y="15"/>
                  </a:lnTo>
                  <a:lnTo>
                    <a:pt x="26" y="17"/>
                  </a:lnTo>
                  <a:lnTo>
                    <a:pt x="26" y="23"/>
                  </a:lnTo>
                  <a:lnTo>
                    <a:pt x="5" y="23"/>
                  </a:lnTo>
                  <a:lnTo>
                    <a:pt x="5" y="17"/>
                  </a:lnTo>
                  <a:lnTo>
                    <a:pt x="4" y="15"/>
                  </a:lnTo>
                  <a:lnTo>
                    <a:pt x="4" y="13"/>
                  </a:lnTo>
                  <a:lnTo>
                    <a:pt x="3" y="10"/>
                  </a:lnTo>
                  <a:lnTo>
                    <a:pt x="2" y="8"/>
                  </a:lnTo>
                  <a:lnTo>
                    <a:pt x="2" y="6"/>
                  </a:lnTo>
                  <a:lnTo>
                    <a:pt x="1" y="4"/>
                  </a:lnTo>
                  <a:lnTo>
                    <a:pt x="0" y="2"/>
                  </a:lnTo>
                  <a:lnTo>
                    <a:pt x="0" y="0"/>
                  </a:lnTo>
                  <a:close/>
                </a:path>
              </a:pathLst>
            </a:custGeom>
            <a:solidFill>
              <a:srgbClr val="3F4A6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8" name="Freeform 130"/>
            <p:cNvSpPr>
              <a:spLocks/>
            </p:cNvSpPr>
            <p:nvPr/>
          </p:nvSpPr>
          <p:spPr bwMode="auto">
            <a:xfrm>
              <a:off x="1439862" y="1423988"/>
              <a:ext cx="366713" cy="719138"/>
            </a:xfrm>
            <a:custGeom>
              <a:avLst/>
              <a:gdLst>
                <a:gd name="T0" fmla="*/ 33 w 231"/>
                <a:gd name="T1" fmla="*/ 44 h 453"/>
                <a:gd name="T2" fmla="*/ 54 w 231"/>
                <a:gd name="T3" fmla="*/ 97 h 453"/>
                <a:gd name="T4" fmla="*/ 72 w 231"/>
                <a:gd name="T5" fmla="*/ 146 h 453"/>
                <a:gd name="T6" fmla="*/ 85 w 231"/>
                <a:gd name="T7" fmla="*/ 192 h 453"/>
                <a:gd name="T8" fmla="*/ 89 w 231"/>
                <a:gd name="T9" fmla="*/ 235 h 453"/>
                <a:gd name="T10" fmla="*/ 81 w 231"/>
                <a:gd name="T11" fmla="*/ 277 h 453"/>
                <a:gd name="T12" fmla="*/ 57 w 231"/>
                <a:gd name="T13" fmla="*/ 320 h 453"/>
                <a:gd name="T14" fmla="*/ 14 w 231"/>
                <a:gd name="T15" fmla="*/ 363 h 453"/>
                <a:gd name="T16" fmla="*/ 20 w 231"/>
                <a:gd name="T17" fmla="*/ 373 h 453"/>
                <a:gd name="T18" fmla="*/ 41 w 231"/>
                <a:gd name="T19" fmla="*/ 370 h 453"/>
                <a:gd name="T20" fmla="*/ 58 w 231"/>
                <a:gd name="T21" fmla="*/ 365 h 453"/>
                <a:gd name="T22" fmla="*/ 72 w 231"/>
                <a:gd name="T23" fmla="*/ 359 h 453"/>
                <a:gd name="T24" fmla="*/ 84 w 231"/>
                <a:gd name="T25" fmla="*/ 350 h 453"/>
                <a:gd name="T26" fmla="*/ 95 w 231"/>
                <a:gd name="T27" fmla="*/ 341 h 453"/>
                <a:gd name="T28" fmla="*/ 113 w 231"/>
                <a:gd name="T29" fmla="*/ 323 h 453"/>
                <a:gd name="T30" fmla="*/ 124 w 231"/>
                <a:gd name="T31" fmla="*/ 319 h 453"/>
                <a:gd name="T32" fmla="*/ 118 w 231"/>
                <a:gd name="T33" fmla="*/ 341 h 453"/>
                <a:gd name="T34" fmla="*/ 109 w 231"/>
                <a:gd name="T35" fmla="*/ 361 h 453"/>
                <a:gd name="T36" fmla="*/ 97 w 231"/>
                <a:gd name="T37" fmla="*/ 379 h 453"/>
                <a:gd name="T38" fmla="*/ 83 w 231"/>
                <a:gd name="T39" fmla="*/ 394 h 453"/>
                <a:gd name="T40" fmla="*/ 65 w 231"/>
                <a:gd name="T41" fmla="*/ 406 h 453"/>
                <a:gd name="T42" fmla="*/ 46 w 231"/>
                <a:gd name="T43" fmla="*/ 417 h 453"/>
                <a:gd name="T44" fmla="*/ 25 w 231"/>
                <a:gd name="T45" fmla="*/ 427 h 453"/>
                <a:gd name="T46" fmla="*/ 11 w 231"/>
                <a:gd name="T47" fmla="*/ 434 h 453"/>
                <a:gd name="T48" fmla="*/ 23 w 231"/>
                <a:gd name="T49" fmla="*/ 439 h 453"/>
                <a:gd name="T50" fmla="*/ 34 w 231"/>
                <a:gd name="T51" fmla="*/ 442 h 453"/>
                <a:gd name="T52" fmla="*/ 44 w 231"/>
                <a:gd name="T53" fmla="*/ 445 h 453"/>
                <a:gd name="T54" fmla="*/ 51 w 231"/>
                <a:gd name="T55" fmla="*/ 453 h 453"/>
                <a:gd name="T56" fmla="*/ 107 w 231"/>
                <a:gd name="T57" fmla="*/ 446 h 453"/>
                <a:gd name="T58" fmla="*/ 114 w 231"/>
                <a:gd name="T59" fmla="*/ 443 h 453"/>
                <a:gd name="T60" fmla="*/ 121 w 231"/>
                <a:gd name="T61" fmla="*/ 440 h 453"/>
                <a:gd name="T62" fmla="*/ 128 w 231"/>
                <a:gd name="T63" fmla="*/ 436 h 453"/>
                <a:gd name="T64" fmla="*/ 140 w 231"/>
                <a:gd name="T65" fmla="*/ 429 h 453"/>
                <a:gd name="T66" fmla="*/ 156 w 231"/>
                <a:gd name="T67" fmla="*/ 418 h 453"/>
                <a:gd name="T68" fmla="*/ 162 w 231"/>
                <a:gd name="T69" fmla="*/ 416 h 453"/>
                <a:gd name="T70" fmla="*/ 157 w 231"/>
                <a:gd name="T71" fmla="*/ 426 h 453"/>
                <a:gd name="T72" fmla="*/ 152 w 231"/>
                <a:gd name="T73" fmla="*/ 435 h 453"/>
                <a:gd name="T74" fmla="*/ 148 w 231"/>
                <a:gd name="T75" fmla="*/ 443 h 453"/>
                <a:gd name="T76" fmla="*/ 212 w 231"/>
                <a:gd name="T77" fmla="*/ 453 h 453"/>
                <a:gd name="T78" fmla="*/ 215 w 231"/>
                <a:gd name="T79" fmla="*/ 440 h 453"/>
                <a:gd name="T80" fmla="*/ 219 w 231"/>
                <a:gd name="T81" fmla="*/ 429 h 453"/>
                <a:gd name="T82" fmla="*/ 223 w 231"/>
                <a:gd name="T83" fmla="*/ 418 h 453"/>
                <a:gd name="T84" fmla="*/ 227 w 231"/>
                <a:gd name="T85" fmla="*/ 406 h 453"/>
                <a:gd name="T86" fmla="*/ 231 w 231"/>
                <a:gd name="T87" fmla="*/ 376 h 453"/>
                <a:gd name="T88" fmla="*/ 225 w 231"/>
                <a:gd name="T89" fmla="*/ 340 h 453"/>
                <a:gd name="T90" fmla="*/ 208 w 231"/>
                <a:gd name="T91" fmla="*/ 303 h 453"/>
                <a:gd name="T92" fmla="*/ 185 w 231"/>
                <a:gd name="T93" fmla="*/ 263 h 453"/>
                <a:gd name="T94" fmla="*/ 155 w 231"/>
                <a:gd name="T95" fmla="*/ 222 h 453"/>
                <a:gd name="T96" fmla="*/ 123 w 231"/>
                <a:gd name="T97" fmla="*/ 177 h 453"/>
                <a:gd name="T98" fmla="*/ 91 w 231"/>
                <a:gd name="T99" fmla="*/ 130 h 453"/>
                <a:gd name="T100" fmla="*/ 60 w 231"/>
                <a:gd name="T101" fmla="*/ 79 h 4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31" h="453">
                  <a:moveTo>
                    <a:pt x="19" y="0"/>
                  </a:moveTo>
                  <a:lnTo>
                    <a:pt x="23" y="15"/>
                  </a:lnTo>
                  <a:lnTo>
                    <a:pt x="28" y="29"/>
                  </a:lnTo>
                  <a:lnTo>
                    <a:pt x="33" y="44"/>
                  </a:lnTo>
                  <a:lnTo>
                    <a:pt x="38" y="57"/>
                  </a:lnTo>
                  <a:lnTo>
                    <a:pt x="43" y="71"/>
                  </a:lnTo>
                  <a:lnTo>
                    <a:pt x="49" y="84"/>
                  </a:lnTo>
                  <a:lnTo>
                    <a:pt x="54" y="97"/>
                  </a:lnTo>
                  <a:lnTo>
                    <a:pt x="58" y="110"/>
                  </a:lnTo>
                  <a:lnTo>
                    <a:pt x="63" y="122"/>
                  </a:lnTo>
                  <a:lnTo>
                    <a:pt x="68" y="134"/>
                  </a:lnTo>
                  <a:lnTo>
                    <a:pt x="72" y="146"/>
                  </a:lnTo>
                  <a:lnTo>
                    <a:pt x="76" y="158"/>
                  </a:lnTo>
                  <a:lnTo>
                    <a:pt x="79" y="169"/>
                  </a:lnTo>
                  <a:lnTo>
                    <a:pt x="82" y="180"/>
                  </a:lnTo>
                  <a:lnTo>
                    <a:pt x="85" y="192"/>
                  </a:lnTo>
                  <a:lnTo>
                    <a:pt x="87" y="203"/>
                  </a:lnTo>
                  <a:lnTo>
                    <a:pt x="88" y="214"/>
                  </a:lnTo>
                  <a:lnTo>
                    <a:pt x="89" y="224"/>
                  </a:lnTo>
                  <a:lnTo>
                    <a:pt x="89" y="235"/>
                  </a:lnTo>
                  <a:lnTo>
                    <a:pt x="88" y="246"/>
                  </a:lnTo>
                  <a:lnTo>
                    <a:pt x="87" y="256"/>
                  </a:lnTo>
                  <a:lnTo>
                    <a:pt x="84" y="267"/>
                  </a:lnTo>
                  <a:lnTo>
                    <a:pt x="81" y="277"/>
                  </a:lnTo>
                  <a:lnTo>
                    <a:pt x="77" y="288"/>
                  </a:lnTo>
                  <a:lnTo>
                    <a:pt x="71" y="299"/>
                  </a:lnTo>
                  <a:lnTo>
                    <a:pt x="65" y="309"/>
                  </a:lnTo>
                  <a:lnTo>
                    <a:pt x="57" y="320"/>
                  </a:lnTo>
                  <a:lnTo>
                    <a:pt x="49" y="330"/>
                  </a:lnTo>
                  <a:lnTo>
                    <a:pt x="38" y="341"/>
                  </a:lnTo>
                  <a:lnTo>
                    <a:pt x="27" y="352"/>
                  </a:lnTo>
                  <a:lnTo>
                    <a:pt x="14" y="363"/>
                  </a:lnTo>
                  <a:lnTo>
                    <a:pt x="0" y="374"/>
                  </a:lnTo>
                  <a:lnTo>
                    <a:pt x="7" y="374"/>
                  </a:lnTo>
                  <a:lnTo>
                    <a:pt x="14" y="373"/>
                  </a:lnTo>
                  <a:lnTo>
                    <a:pt x="20" y="373"/>
                  </a:lnTo>
                  <a:lnTo>
                    <a:pt x="26" y="372"/>
                  </a:lnTo>
                  <a:lnTo>
                    <a:pt x="31" y="372"/>
                  </a:lnTo>
                  <a:lnTo>
                    <a:pt x="36" y="371"/>
                  </a:lnTo>
                  <a:lnTo>
                    <a:pt x="41" y="370"/>
                  </a:lnTo>
                  <a:lnTo>
                    <a:pt x="46" y="369"/>
                  </a:lnTo>
                  <a:lnTo>
                    <a:pt x="50" y="368"/>
                  </a:lnTo>
                  <a:lnTo>
                    <a:pt x="54" y="366"/>
                  </a:lnTo>
                  <a:lnTo>
                    <a:pt x="58" y="365"/>
                  </a:lnTo>
                  <a:lnTo>
                    <a:pt x="62" y="364"/>
                  </a:lnTo>
                  <a:lnTo>
                    <a:pt x="65" y="362"/>
                  </a:lnTo>
                  <a:lnTo>
                    <a:pt x="69" y="360"/>
                  </a:lnTo>
                  <a:lnTo>
                    <a:pt x="72" y="359"/>
                  </a:lnTo>
                  <a:lnTo>
                    <a:pt x="75" y="357"/>
                  </a:lnTo>
                  <a:lnTo>
                    <a:pt x="78" y="355"/>
                  </a:lnTo>
                  <a:lnTo>
                    <a:pt x="81" y="353"/>
                  </a:lnTo>
                  <a:lnTo>
                    <a:pt x="84" y="350"/>
                  </a:lnTo>
                  <a:lnTo>
                    <a:pt x="86" y="348"/>
                  </a:lnTo>
                  <a:lnTo>
                    <a:pt x="89" y="346"/>
                  </a:lnTo>
                  <a:lnTo>
                    <a:pt x="92" y="343"/>
                  </a:lnTo>
                  <a:lnTo>
                    <a:pt x="95" y="341"/>
                  </a:lnTo>
                  <a:lnTo>
                    <a:pt x="98" y="338"/>
                  </a:lnTo>
                  <a:lnTo>
                    <a:pt x="104" y="332"/>
                  </a:lnTo>
                  <a:lnTo>
                    <a:pt x="110" y="326"/>
                  </a:lnTo>
                  <a:lnTo>
                    <a:pt x="113" y="323"/>
                  </a:lnTo>
                  <a:lnTo>
                    <a:pt x="117" y="320"/>
                  </a:lnTo>
                  <a:lnTo>
                    <a:pt x="121" y="316"/>
                  </a:lnTo>
                  <a:lnTo>
                    <a:pt x="125" y="313"/>
                  </a:lnTo>
                  <a:lnTo>
                    <a:pt x="124" y="319"/>
                  </a:lnTo>
                  <a:lnTo>
                    <a:pt x="123" y="325"/>
                  </a:lnTo>
                  <a:lnTo>
                    <a:pt x="122" y="331"/>
                  </a:lnTo>
                  <a:lnTo>
                    <a:pt x="120" y="336"/>
                  </a:lnTo>
                  <a:lnTo>
                    <a:pt x="118" y="341"/>
                  </a:lnTo>
                  <a:lnTo>
                    <a:pt x="116" y="347"/>
                  </a:lnTo>
                  <a:lnTo>
                    <a:pt x="114" y="352"/>
                  </a:lnTo>
                  <a:lnTo>
                    <a:pt x="112" y="357"/>
                  </a:lnTo>
                  <a:lnTo>
                    <a:pt x="109" y="361"/>
                  </a:lnTo>
                  <a:lnTo>
                    <a:pt x="107" y="366"/>
                  </a:lnTo>
                  <a:lnTo>
                    <a:pt x="104" y="370"/>
                  </a:lnTo>
                  <a:lnTo>
                    <a:pt x="101" y="374"/>
                  </a:lnTo>
                  <a:lnTo>
                    <a:pt x="97" y="379"/>
                  </a:lnTo>
                  <a:lnTo>
                    <a:pt x="94" y="383"/>
                  </a:lnTo>
                  <a:lnTo>
                    <a:pt x="90" y="386"/>
                  </a:lnTo>
                  <a:lnTo>
                    <a:pt x="87" y="390"/>
                  </a:lnTo>
                  <a:lnTo>
                    <a:pt x="83" y="394"/>
                  </a:lnTo>
                  <a:lnTo>
                    <a:pt x="78" y="397"/>
                  </a:lnTo>
                  <a:lnTo>
                    <a:pt x="74" y="400"/>
                  </a:lnTo>
                  <a:lnTo>
                    <a:pt x="70" y="403"/>
                  </a:lnTo>
                  <a:lnTo>
                    <a:pt x="65" y="406"/>
                  </a:lnTo>
                  <a:lnTo>
                    <a:pt x="61" y="409"/>
                  </a:lnTo>
                  <a:lnTo>
                    <a:pt x="56" y="412"/>
                  </a:lnTo>
                  <a:lnTo>
                    <a:pt x="51" y="415"/>
                  </a:lnTo>
                  <a:lnTo>
                    <a:pt x="46" y="417"/>
                  </a:lnTo>
                  <a:lnTo>
                    <a:pt x="41" y="420"/>
                  </a:lnTo>
                  <a:lnTo>
                    <a:pt x="36" y="422"/>
                  </a:lnTo>
                  <a:lnTo>
                    <a:pt x="30" y="425"/>
                  </a:lnTo>
                  <a:lnTo>
                    <a:pt x="25" y="427"/>
                  </a:lnTo>
                  <a:lnTo>
                    <a:pt x="19" y="429"/>
                  </a:lnTo>
                  <a:lnTo>
                    <a:pt x="14" y="431"/>
                  </a:lnTo>
                  <a:lnTo>
                    <a:pt x="8" y="433"/>
                  </a:lnTo>
                  <a:lnTo>
                    <a:pt x="11" y="434"/>
                  </a:lnTo>
                  <a:lnTo>
                    <a:pt x="14" y="435"/>
                  </a:lnTo>
                  <a:lnTo>
                    <a:pt x="17" y="436"/>
                  </a:lnTo>
                  <a:lnTo>
                    <a:pt x="20" y="437"/>
                  </a:lnTo>
                  <a:lnTo>
                    <a:pt x="23" y="439"/>
                  </a:lnTo>
                  <a:lnTo>
                    <a:pt x="26" y="439"/>
                  </a:lnTo>
                  <a:lnTo>
                    <a:pt x="28" y="440"/>
                  </a:lnTo>
                  <a:lnTo>
                    <a:pt x="31" y="441"/>
                  </a:lnTo>
                  <a:lnTo>
                    <a:pt x="34" y="442"/>
                  </a:lnTo>
                  <a:lnTo>
                    <a:pt x="36" y="443"/>
                  </a:lnTo>
                  <a:lnTo>
                    <a:pt x="39" y="444"/>
                  </a:lnTo>
                  <a:lnTo>
                    <a:pt x="41" y="444"/>
                  </a:lnTo>
                  <a:lnTo>
                    <a:pt x="44" y="445"/>
                  </a:lnTo>
                  <a:lnTo>
                    <a:pt x="46" y="446"/>
                  </a:lnTo>
                  <a:lnTo>
                    <a:pt x="48" y="446"/>
                  </a:lnTo>
                  <a:lnTo>
                    <a:pt x="51" y="447"/>
                  </a:lnTo>
                  <a:lnTo>
                    <a:pt x="51" y="453"/>
                  </a:lnTo>
                  <a:lnTo>
                    <a:pt x="103" y="453"/>
                  </a:lnTo>
                  <a:lnTo>
                    <a:pt x="103" y="447"/>
                  </a:lnTo>
                  <a:lnTo>
                    <a:pt x="105" y="446"/>
                  </a:lnTo>
                  <a:lnTo>
                    <a:pt x="107" y="446"/>
                  </a:lnTo>
                  <a:lnTo>
                    <a:pt x="109" y="445"/>
                  </a:lnTo>
                  <a:lnTo>
                    <a:pt x="110" y="445"/>
                  </a:lnTo>
                  <a:lnTo>
                    <a:pt x="112" y="444"/>
                  </a:lnTo>
                  <a:lnTo>
                    <a:pt x="114" y="443"/>
                  </a:lnTo>
                  <a:lnTo>
                    <a:pt x="116" y="442"/>
                  </a:lnTo>
                  <a:lnTo>
                    <a:pt x="117" y="442"/>
                  </a:lnTo>
                  <a:lnTo>
                    <a:pt x="119" y="441"/>
                  </a:lnTo>
                  <a:lnTo>
                    <a:pt x="121" y="440"/>
                  </a:lnTo>
                  <a:lnTo>
                    <a:pt x="123" y="439"/>
                  </a:lnTo>
                  <a:lnTo>
                    <a:pt x="125" y="438"/>
                  </a:lnTo>
                  <a:lnTo>
                    <a:pt x="126" y="437"/>
                  </a:lnTo>
                  <a:lnTo>
                    <a:pt x="128" y="436"/>
                  </a:lnTo>
                  <a:lnTo>
                    <a:pt x="130" y="435"/>
                  </a:lnTo>
                  <a:lnTo>
                    <a:pt x="132" y="434"/>
                  </a:lnTo>
                  <a:lnTo>
                    <a:pt x="136" y="432"/>
                  </a:lnTo>
                  <a:lnTo>
                    <a:pt x="140" y="429"/>
                  </a:lnTo>
                  <a:lnTo>
                    <a:pt x="144" y="427"/>
                  </a:lnTo>
                  <a:lnTo>
                    <a:pt x="148" y="424"/>
                  </a:lnTo>
                  <a:lnTo>
                    <a:pt x="152" y="421"/>
                  </a:lnTo>
                  <a:lnTo>
                    <a:pt x="156" y="418"/>
                  </a:lnTo>
                  <a:lnTo>
                    <a:pt x="160" y="415"/>
                  </a:lnTo>
                  <a:lnTo>
                    <a:pt x="165" y="412"/>
                  </a:lnTo>
                  <a:lnTo>
                    <a:pt x="164" y="414"/>
                  </a:lnTo>
                  <a:lnTo>
                    <a:pt x="162" y="416"/>
                  </a:lnTo>
                  <a:lnTo>
                    <a:pt x="161" y="419"/>
                  </a:lnTo>
                  <a:lnTo>
                    <a:pt x="160" y="421"/>
                  </a:lnTo>
                  <a:lnTo>
                    <a:pt x="158" y="424"/>
                  </a:lnTo>
                  <a:lnTo>
                    <a:pt x="157" y="426"/>
                  </a:lnTo>
                  <a:lnTo>
                    <a:pt x="156" y="428"/>
                  </a:lnTo>
                  <a:lnTo>
                    <a:pt x="155" y="430"/>
                  </a:lnTo>
                  <a:lnTo>
                    <a:pt x="154" y="433"/>
                  </a:lnTo>
                  <a:lnTo>
                    <a:pt x="152" y="435"/>
                  </a:lnTo>
                  <a:lnTo>
                    <a:pt x="151" y="437"/>
                  </a:lnTo>
                  <a:lnTo>
                    <a:pt x="150" y="439"/>
                  </a:lnTo>
                  <a:lnTo>
                    <a:pt x="149" y="441"/>
                  </a:lnTo>
                  <a:lnTo>
                    <a:pt x="148" y="443"/>
                  </a:lnTo>
                  <a:lnTo>
                    <a:pt x="146" y="445"/>
                  </a:lnTo>
                  <a:lnTo>
                    <a:pt x="145" y="447"/>
                  </a:lnTo>
                  <a:lnTo>
                    <a:pt x="145" y="453"/>
                  </a:lnTo>
                  <a:lnTo>
                    <a:pt x="212" y="453"/>
                  </a:lnTo>
                  <a:lnTo>
                    <a:pt x="212" y="447"/>
                  </a:lnTo>
                  <a:lnTo>
                    <a:pt x="213" y="445"/>
                  </a:lnTo>
                  <a:lnTo>
                    <a:pt x="214" y="442"/>
                  </a:lnTo>
                  <a:lnTo>
                    <a:pt x="215" y="440"/>
                  </a:lnTo>
                  <a:lnTo>
                    <a:pt x="216" y="437"/>
                  </a:lnTo>
                  <a:lnTo>
                    <a:pt x="217" y="434"/>
                  </a:lnTo>
                  <a:lnTo>
                    <a:pt x="218" y="432"/>
                  </a:lnTo>
                  <a:lnTo>
                    <a:pt x="219" y="429"/>
                  </a:lnTo>
                  <a:lnTo>
                    <a:pt x="220" y="426"/>
                  </a:lnTo>
                  <a:lnTo>
                    <a:pt x="221" y="423"/>
                  </a:lnTo>
                  <a:lnTo>
                    <a:pt x="222" y="421"/>
                  </a:lnTo>
                  <a:lnTo>
                    <a:pt x="223" y="418"/>
                  </a:lnTo>
                  <a:lnTo>
                    <a:pt x="224" y="415"/>
                  </a:lnTo>
                  <a:lnTo>
                    <a:pt x="225" y="412"/>
                  </a:lnTo>
                  <a:lnTo>
                    <a:pt x="226" y="409"/>
                  </a:lnTo>
                  <a:lnTo>
                    <a:pt x="227" y="406"/>
                  </a:lnTo>
                  <a:lnTo>
                    <a:pt x="228" y="403"/>
                  </a:lnTo>
                  <a:lnTo>
                    <a:pt x="230" y="394"/>
                  </a:lnTo>
                  <a:lnTo>
                    <a:pt x="231" y="385"/>
                  </a:lnTo>
                  <a:lnTo>
                    <a:pt x="231" y="376"/>
                  </a:lnTo>
                  <a:lnTo>
                    <a:pt x="231" y="368"/>
                  </a:lnTo>
                  <a:lnTo>
                    <a:pt x="229" y="359"/>
                  </a:lnTo>
                  <a:lnTo>
                    <a:pt x="227" y="350"/>
                  </a:lnTo>
                  <a:lnTo>
                    <a:pt x="225" y="340"/>
                  </a:lnTo>
                  <a:lnTo>
                    <a:pt x="221" y="331"/>
                  </a:lnTo>
                  <a:lnTo>
                    <a:pt x="218" y="322"/>
                  </a:lnTo>
                  <a:lnTo>
                    <a:pt x="213" y="312"/>
                  </a:lnTo>
                  <a:lnTo>
                    <a:pt x="208" y="303"/>
                  </a:lnTo>
                  <a:lnTo>
                    <a:pt x="203" y="293"/>
                  </a:lnTo>
                  <a:lnTo>
                    <a:pt x="197" y="283"/>
                  </a:lnTo>
                  <a:lnTo>
                    <a:pt x="191" y="273"/>
                  </a:lnTo>
                  <a:lnTo>
                    <a:pt x="185" y="263"/>
                  </a:lnTo>
                  <a:lnTo>
                    <a:pt x="178" y="253"/>
                  </a:lnTo>
                  <a:lnTo>
                    <a:pt x="170" y="243"/>
                  </a:lnTo>
                  <a:lnTo>
                    <a:pt x="163" y="232"/>
                  </a:lnTo>
                  <a:lnTo>
                    <a:pt x="155" y="222"/>
                  </a:lnTo>
                  <a:lnTo>
                    <a:pt x="147" y="211"/>
                  </a:lnTo>
                  <a:lnTo>
                    <a:pt x="140" y="200"/>
                  </a:lnTo>
                  <a:lnTo>
                    <a:pt x="131" y="189"/>
                  </a:lnTo>
                  <a:lnTo>
                    <a:pt x="123" y="177"/>
                  </a:lnTo>
                  <a:lnTo>
                    <a:pt x="115" y="166"/>
                  </a:lnTo>
                  <a:lnTo>
                    <a:pt x="107" y="154"/>
                  </a:lnTo>
                  <a:lnTo>
                    <a:pt x="99" y="142"/>
                  </a:lnTo>
                  <a:lnTo>
                    <a:pt x="91" y="130"/>
                  </a:lnTo>
                  <a:lnTo>
                    <a:pt x="83" y="117"/>
                  </a:lnTo>
                  <a:lnTo>
                    <a:pt x="75" y="105"/>
                  </a:lnTo>
                  <a:lnTo>
                    <a:pt x="67" y="92"/>
                  </a:lnTo>
                  <a:lnTo>
                    <a:pt x="60" y="79"/>
                  </a:lnTo>
                  <a:lnTo>
                    <a:pt x="53" y="65"/>
                  </a:lnTo>
                  <a:lnTo>
                    <a:pt x="19" y="0"/>
                  </a:lnTo>
                  <a:close/>
                </a:path>
              </a:pathLst>
            </a:custGeom>
            <a:solidFill>
              <a:srgbClr val="D4943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9" name="Freeform 131"/>
            <p:cNvSpPr>
              <a:spLocks/>
            </p:cNvSpPr>
            <p:nvPr/>
          </p:nvSpPr>
          <p:spPr bwMode="auto">
            <a:xfrm>
              <a:off x="1590675" y="1679575"/>
              <a:ext cx="171450" cy="403225"/>
            </a:xfrm>
            <a:custGeom>
              <a:avLst/>
              <a:gdLst>
                <a:gd name="T0" fmla="*/ 3 w 108"/>
                <a:gd name="T1" fmla="*/ 3 h 254"/>
                <a:gd name="T2" fmla="*/ 9 w 108"/>
                <a:gd name="T3" fmla="*/ 11 h 254"/>
                <a:gd name="T4" fmla="*/ 22 w 108"/>
                <a:gd name="T5" fmla="*/ 27 h 254"/>
                <a:gd name="T6" fmla="*/ 38 w 108"/>
                <a:gd name="T7" fmla="*/ 46 h 254"/>
                <a:gd name="T8" fmla="*/ 49 w 108"/>
                <a:gd name="T9" fmla="*/ 61 h 254"/>
                <a:gd name="T10" fmla="*/ 61 w 108"/>
                <a:gd name="T11" fmla="*/ 76 h 254"/>
                <a:gd name="T12" fmla="*/ 72 w 108"/>
                <a:gd name="T13" fmla="*/ 91 h 254"/>
                <a:gd name="T14" fmla="*/ 82 w 108"/>
                <a:gd name="T15" fmla="*/ 107 h 254"/>
                <a:gd name="T16" fmla="*/ 91 w 108"/>
                <a:gd name="T17" fmla="*/ 123 h 254"/>
                <a:gd name="T18" fmla="*/ 99 w 108"/>
                <a:gd name="T19" fmla="*/ 138 h 254"/>
                <a:gd name="T20" fmla="*/ 105 w 108"/>
                <a:gd name="T21" fmla="*/ 153 h 254"/>
                <a:gd name="T22" fmla="*/ 108 w 108"/>
                <a:gd name="T23" fmla="*/ 167 h 254"/>
                <a:gd name="T24" fmla="*/ 108 w 108"/>
                <a:gd name="T25" fmla="*/ 180 h 254"/>
                <a:gd name="T26" fmla="*/ 105 w 108"/>
                <a:gd name="T27" fmla="*/ 192 h 254"/>
                <a:gd name="T28" fmla="*/ 97 w 108"/>
                <a:gd name="T29" fmla="*/ 201 h 254"/>
                <a:gd name="T30" fmla="*/ 22 w 108"/>
                <a:gd name="T31" fmla="*/ 254 h 254"/>
                <a:gd name="T32" fmla="*/ 24 w 108"/>
                <a:gd name="T33" fmla="*/ 248 h 254"/>
                <a:gd name="T34" fmla="*/ 26 w 108"/>
                <a:gd name="T35" fmla="*/ 243 h 254"/>
                <a:gd name="T36" fmla="*/ 28 w 108"/>
                <a:gd name="T37" fmla="*/ 239 h 254"/>
                <a:gd name="T38" fmla="*/ 30 w 108"/>
                <a:gd name="T39" fmla="*/ 234 h 254"/>
                <a:gd name="T40" fmla="*/ 35 w 108"/>
                <a:gd name="T41" fmla="*/ 225 h 254"/>
                <a:gd name="T42" fmla="*/ 39 w 108"/>
                <a:gd name="T43" fmla="*/ 215 h 254"/>
                <a:gd name="T44" fmla="*/ 41 w 108"/>
                <a:gd name="T45" fmla="*/ 211 h 254"/>
                <a:gd name="T46" fmla="*/ 43 w 108"/>
                <a:gd name="T47" fmla="*/ 206 h 254"/>
                <a:gd name="T48" fmla="*/ 45 w 108"/>
                <a:gd name="T49" fmla="*/ 201 h 254"/>
                <a:gd name="T50" fmla="*/ 47 w 108"/>
                <a:gd name="T51" fmla="*/ 196 h 254"/>
                <a:gd name="T52" fmla="*/ 49 w 108"/>
                <a:gd name="T53" fmla="*/ 191 h 254"/>
                <a:gd name="T54" fmla="*/ 50 w 108"/>
                <a:gd name="T55" fmla="*/ 186 h 254"/>
                <a:gd name="T56" fmla="*/ 51 w 108"/>
                <a:gd name="T57" fmla="*/ 181 h 254"/>
                <a:gd name="T58" fmla="*/ 52 w 108"/>
                <a:gd name="T59" fmla="*/ 175 h 254"/>
                <a:gd name="T60" fmla="*/ 53 w 108"/>
                <a:gd name="T61" fmla="*/ 165 h 254"/>
                <a:gd name="T62" fmla="*/ 52 w 108"/>
                <a:gd name="T63" fmla="*/ 154 h 254"/>
                <a:gd name="T64" fmla="*/ 51 w 108"/>
                <a:gd name="T65" fmla="*/ 144 h 254"/>
                <a:gd name="T66" fmla="*/ 49 w 108"/>
                <a:gd name="T67" fmla="*/ 133 h 254"/>
                <a:gd name="T68" fmla="*/ 46 w 108"/>
                <a:gd name="T69" fmla="*/ 121 h 254"/>
                <a:gd name="T70" fmla="*/ 42 w 108"/>
                <a:gd name="T71" fmla="*/ 110 h 254"/>
                <a:gd name="T72" fmla="*/ 38 w 108"/>
                <a:gd name="T73" fmla="*/ 99 h 254"/>
                <a:gd name="T74" fmla="*/ 34 w 108"/>
                <a:gd name="T75" fmla="*/ 88 h 254"/>
                <a:gd name="T76" fmla="*/ 29 w 108"/>
                <a:gd name="T77" fmla="*/ 76 h 254"/>
                <a:gd name="T78" fmla="*/ 25 w 108"/>
                <a:gd name="T79" fmla="*/ 65 h 254"/>
                <a:gd name="T80" fmla="*/ 15 w 108"/>
                <a:gd name="T81" fmla="*/ 42 h 254"/>
                <a:gd name="T82" fmla="*/ 11 w 108"/>
                <a:gd name="T83" fmla="*/ 31 h 254"/>
                <a:gd name="T84" fmla="*/ 7 w 108"/>
                <a:gd name="T85" fmla="*/ 21 h 254"/>
                <a:gd name="T86" fmla="*/ 3 w 108"/>
                <a:gd name="T87" fmla="*/ 10 h 254"/>
                <a:gd name="T88" fmla="*/ 0 w 108"/>
                <a:gd name="T89" fmla="*/ 0 h 2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08" h="254">
                  <a:moveTo>
                    <a:pt x="0" y="0"/>
                  </a:moveTo>
                  <a:lnTo>
                    <a:pt x="3" y="3"/>
                  </a:lnTo>
                  <a:lnTo>
                    <a:pt x="6" y="7"/>
                  </a:lnTo>
                  <a:lnTo>
                    <a:pt x="9" y="11"/>
                  </a:lnTo>
                  <a:lnTo>
                    <a:pt x="13" y="16"/>
                  </a:lnTo>
                  <a:lnTo>
                    <a:pt x="22" y="27"/>
                  </a:lnTo>
                  <a:lnTo>
                    <a:pt x="32" y="40"/>
                  </a:lnTo>
                  <a:lnTo>
                    <a:pt x="38" y="46"/>
                  </a:lnTo>
                  <a:lnTo>
                    <a:pt x="43" y="53"/>
                  </a:lnTo>
                  <a:lnTo>
                    <a:pt x="49" y="61"/>
                  </a:lnTo>
                  <a:lnTo>
                    <a:pt x="55" y="68"/>
                  </a:lnTo>
                  <a:lnTo>
                    <a:pt x="61" y="76"/>
                  </a:lnTo>
                  <a:lnTo>
                    <a:pt x="66" y="84"/>
                  </a:lnTo>
                  <a:lnTo>
                    <a:pt x="72" y="91"/>
                  </a:lnTo>
                  <a:lnTo>
                    <a:pt x="77" y="99"/>
                  </a:lnTo>
                  <a:lnTo>
                    <a:pt x="82" y="107"/>
                  </a:lnTo>
                  <a:lnTo>
                    <a:pt x="87" y="115"/>
                  </a:lnTo>
                  <a:lnTo>
                    <a:pt x="91" y="123"/>
                  </a:lnTo>
                  <a:lnTo>
                    <a:pt x="95" y="131"/>
                  </a:lnTo>
                  <a:lnTo>
                    <a:pt x="99" y="138"/>
                  </a:lnTo>
                  <a:lnTo>
                    <a:pt x="102" y="146"/>
                  </a:lnTo>
                  <a:lnTo>
                    <a:pt x="105" y="153"/>
                  </a:lnTo>
                  <a:lnTo>
                    <a:pt x="106" y="160"/>
                  </a:lnTo>
                  <a:lnTo>
                    <a:pt x="108" y="167"/>
                  </a:lnTo>
                  <a:lnTo>
                    <a:pt x="108" y="174"/>
                  </a:lnTo>
                  <a:lnTo>
                    <a:pt x="108" y="180"/>
                  </a:lnTo>
                  <a:lnTo>
                    <a:pt x="107" y="186"/>
                  </a:lnTo>
                  <a:lnTo>
                    <a:pt x="105" y="192"/>
                  </a:lnTo>
                  <a:lnTo>
                    <a:pt x="101" y="197"/>
                  </a:lnTo>
                  <a:lnTo>
                    <a:pt x="97" y="201"/>
                  </a:lnTo>
                  <a:lnTo>
                    <a:pt x="92" y="205"/>
                  </a:lnTo>
                  <a:lnTo>
                    <a:pt x="22" y="254"/>
                  </a:lnTo>
                  <a:lnTo>
                    <a:pt x="23" y="251"/>
                  </a:lnTo>
                  <a:lnTo>
                    <a:pt x="24" y="248"/>
                  </a:lnTo>
                  <a:lnTo>
                    <a:pt x="25" y="246"/>
                  </a:lnTo>
                  <a:lnTo>
                    <a:pt x="26" y="243"/>
                  </a:lnTo>
                  <a:lnTo>
                    <a:pt x="27" y="241"/>
                  </a:lnTo>
                  <a:lnTo>
                    <a:pt x="28" y="239"/>
                  </a:lnTo>
                  <a:lnTo>
                    <a:pt x="29" y="236"/>
                  </a:lnTo>
                  <a:lnTo>
                    <a:pt x="30" y="234"/>
                  </a:lnTo>
                  <a:lnTo>
                    <a:pt x="32" y="229"/>
                  </a:lnTo>
                  <a:lnTo>
                    <a:pt x="35" y="225"/>
                  </a:lnTo>
                  <a:lnTo>
                    <a:pt x="37" y="220"/>
                  </a:lnTo>
                  <a:lnTo>
                    <a:pt x="39" y="215"/>
                  </a:lnTo>
                  <a:lnTo>
                    <a:pt x="40" y="213"/>
                  </a:lnTo>
                  <a:lnTo>
                    <a:pt x="41" y="211"/>
                  </a:lnTo>
                  <a:lnTo>
                    <a:pt x="42" y="208"/>
                  </a:lnTo>
                  <a:lnTo>
                    <a:pt x="43" y="206"/>
                  </a:lnTo>
                  <a:lnTo>
                    <a:pt x="44" y="204"/>
                  </a:lnTo>
                  <a:lnTo>
                    <a:pt x="45" y="201"/>
                  </a:lnTo>
                  <a:lnTo>
                    <a:pt x="46" y="199"/>
                  </a:lnTo>
                  <a:lnTo>
                    <a:pt x="47" y="196"/>
                  </a:lnTo>
                  <a:lnTo>
                    <a:pt x="48" y="194"/>
                  </a:lnTo>
                  <a:lnTo>
                    <a:pt x="49" y="191"/>
                  </a:lnTo>
                  <a:lnTo>
                    <a:pt x="50" y="189"/>
                  </a:lnTo>
                  <a:lnTo>
                    <a:pt x="50" y="186"/>
                  </a:lnTo>
                  <a:lnTo>
                    <a:pt x="51" y="183"/>
                  </a:lnTo>
                  <a:lnTo>
                    <a:pt x="51" y="181"/>
                  </a:lnTo>
                  <a:lnTo>
                    <a:pt x="52" y="178"/>
                  </a:lnTo>
                  <a:lnTo>
                    <a:pt x="52" y="175"/>
                  </a:lnTo>
                  <a:lnTo>
                    <a:pt x="52" y="170"/>
                  </a:lnTo>
                  <a:lnTo>
                    <a:pt x="53" y="165"/>
                  </a:lnTo>
                  <a:lnTo>
                    <a:pt x="53" y="160"/>
                  </a:lnTo>
                  <a:lnTo>
                    <a:pt x="52" y="154"/>
                  </a:lnTo>
                  <a:lnTo>
                    <a:pt x="52" y="149"/>
                  </a:lnTo>
                  <a:lnTo>
                    <a:pt x="51" y="144"/>
                  </a:lnTo>
                  <a:lnTo>
                    <a:pt x="50" y="138"/>
                  </a:lnTo>
                  <a:lnTo>
                    <a:pt x="49" y="133"/>
                  </a:lnTo>
                  <a:lnTo>
                    <a:pt x="47" y="127"/>
                  </a:lnTo>
                  <a:lnTo>
                    <a:pt x="46" y="121"/>
                  </a:lnTo>
                  <a:lnTo>
                    <a:pt x="44" y="116"/>
                  </a:lnTo>
                  <a:lnTo>
                    <a:pt x="42" y="110"/>
                  </a:lnTo>
                  <a:lnTo>
                    <a:pt x="40" y="105"/>
                  </a:lnTo>
                  <a:lnTo>
                    <a:pt x="38" y="99"/>
                  </a:lnTo>
                  <a:lnTo>
                    <a:pt x="36" y="93"/>
                  </a:lnTo>
                  <a:lnTo>
                    <a:pt x="34" y="88"/>
                  </a:lnTo>
                  <a:lnTo>
                    <a:pt x="32" y="82"/>
                  </a:lnTo>
                  <a:lnTo>
                    <a:pt x="29" y="76"/>
                  </a:lnTo>
                  <a:lnTo>
                    <a:pt x="27" y="70"/>
                  </a:lnTo>
                  <a:lnTo>
                    <a:pt x="25" y="65"/>
                  </a:lnTo>
                  <a:lnTo>
                    <a:pt x="20" y="54"/>
                  </a:lnTo>
                  <a:lnTo>
                    <a:pt x="15" y="42"/>
                  </a:lnTo>
                  <a:lnTo>
                    <a:pt x="13" y="37"/>
                  </a:lnTo>
                  <a:lnTo>
                    <a:pt x="11" y="31"/>
                  </a:lnTo>
                  <a:lnTo>
                    <a:pt x="9" y="26"/>
                  </a:lnTo>
                  <a:lnTo>
                    <a:pt x="7" y="21"/>
                  </a:lnTo>
                  <a:lnTo>
                    <a:pt x="5" y="15"/>
                  </a:lnTo>
                  <a:lnTo>
                    <a:pt x="3" y="10"/>
                  </a:lnTo>
                  <a:lnTo>
                    <a:pt x="2" y="5"/>
                  </a:lnTo>
                  <a:lnTo>
                    <a:pt x="0" y="0"/>
                  </a:lnTo>
                  <a:close/>
                </a:path>
              </a:pathLst>
            </a:custGeom>
            <a:solidFill>
              <a:srgbClr val="F2CA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0" name="Freeform 132"/>
            <p:cNvSpPr>
              <a:spLocks/>
            </p:cNvSpPr>
            <p:nvPr/>
          </p:nvSpPr>
          <p:spPr bwMode="auto">
            <a:xfrm>
              <a:off x="2206625" y="1182688"/>
              <a:ext cx="130175" cy="298450"/>
            </a:xfrm>
            <a:custGeom>
              <a:avLst/>
              <a:gdLst>
                <a:gd name="T0" fmla="*/ 0 w 82"/>
                <a:gd name="T1" fmla="*/ 0 h 188"/>
                <a:gd name="T2" fmla="*/ 11 w 82"/>
                <a:gd name="T3" fmla="*/ 5 h 188"/>
                <a:gd name="T4" fmla="*/ 20 w 82"/>
                <a:gd name="T5" fmla="*/ 9 h 188"/>
                <a:gd name="T6" fmla="*/ 25 w 82"/>
                <a:gd name="T7" fmla="*/ 12 h 188"/>
                <a:gd name="T8" fmla="*/ 29 w 82"/>
                <a:gd name="T9" fmla="*/ 14 h 188"/>
                <a:gd name="T10" fmla="*/ 33 w 82"/>
                <a:gd name="T11" fmla="*/ 16 h 188"/>
                <a:gd name="T12" fmla="*/ 36 w 82"/>
                <a:gd name="T13" fmla="*/ 18 h 188"/>
                <a:gd name="T14" fmla="*/ 40 w 82"/>
                <a:gd name="T15" fmla="*/ 20 h 188"/>
                <a:gd name="T16" fmla="*/ 43 w 82"/>
                <a:gd name="T17" fmla="*/ 23 h 188"/>
                <a:gd name="T18" fmla="*/ 46 w 82"/>
                <a:gd name="T19" fmla="*/ 25 h 188"/>
                <a:gd name="T20" fmla="*/ 48 w 82"/>
                <a:gd name="T21" fmla="*/ 28 h 188"/>
                <a:gd name="T22" fmla="*/ 51 w 82"/>
                <a:gd name="T23" fmla="*/ 31 h 188"/>
                <a:gd name="T24" fmla="*/ 53 w 82"/>
                <a:gd name="T25" fmla="*/ 35 h 188"/>
                <a:gd name="T26" fmla="*/ 55 w 82"/>
                <a:gd name="T27" fmla="*/ 38 h 188"/>
                <a:gd name="T28" fmla="*/ 57 w 82"/>
                <a:gd name="T29" fmla="*/ 42 h 188"/>
                <a:gd name="T30" fmla="*/ 59 w 82"/>
                <a:gd name="T31" fmla="*/ 47 h 188"/>
                <a:gd name="T32" fmla="*/ 61 w 82"/>
                <a:gd name="T33" fmla="*/ 52 h 188"/>
                <a:gd name="T34" fmla="*/ 63 w 82"/>
                <a:gd name="T35" fmla="*/ 57 h 188"/>
                <a:gd name="T36" fmla="*/ 64 w 82"/>
                <a:gd name="T37" fmla="*/ 63 h 188"/>
                <a:gd name="T38" fmla="*/ 65 w 82"/>
                <a:gd name="T39" fmla="*/ 69 h 188"/>
                <a:gd name="T40" fmla="*/ 67 w 82"/>
                <a:gd name="T41" fmla="*/ 76 h 188"/>
                <a:gd name="T42" fmla="*/ 68 w 82"/>
                <a:gd name="T43" fmla="*/ 84 h 188"/>
                <a:gd name="T44" fmla="*/ 69 w 82"/>
                <a:gd name="T45" fmla="*/ 92 h 188"/>
                <a:gd name="T46" fmla="*/ 70 w 82"/>
                <a:gd name="T47" fmla="*/ 101 h 188"/>
                <a:gd name="T48" fmla="*/ 71 w 82"/>
                <a:gd name="T49" fmla="*/ 111 h 188"/>
                <a:gd name="T50" fmla="*/ 72 w 82"/>
                <a:gd name="T51" fmla="*/ 122 h 188"/>
                <a:gd name="T52" fmla="*/ 73 w 82"/>
                <a:gd name="T53" fmla="*/ 133 h 188"/>
                <a:gd name="T54" fmla="*/ 74 w 82"/>
                <a:gd name="T55" fmla="*/ 145 h 188"/>
                <a:gd name="T56" fmla="*/ 74 w 82"/>
                <a:gd name="T57" fmla="*/ 159 h 188"/>
                <a:gd name="T58" fmla="*/ 75 w 82"/>
                <a:gd name="T59" fmla="*/ 173 h 188"/>
                <a:gd name="T60" fmla="*/ 76 w 82"/>
                <a:gd name="T61" fmla="*/ 188 h 188"/>
                <a:gd name="T62" fmla="*/ 77 w 82"/>
                <a:gd name="T63" fmla="*/ 181 h 188"/>
                <a:gd name="T64" fmla="*/ 78 w 82"/>
                <a:gd name="T65" fmla="*/ 171 h 188"/>
                <a:gd name="T66" fmla="*/ 78 w 82"/>
                <a:gd name="T67" fmla="*/ 166 h 188"/>
                <a:gd name="T68" fmla="*/ 79 w 82"/>
                <a:gd name="T69" fmla="*/ 160 h 188"/>
                <a:gd name="T70" fmla="*/ 79 w 82"/>
                <a:gd name="T71" fmla="*/ 153 h 188"/>
                <a:gd name="T72" fmla="*/ 80 w 82"/>
                <a:gd name="T73" fmla="*/ 146 h 188"/>
                <a:gd name="T74" fmla="*/ 81 w 82"/>
                <a:gd name="T75" fmla="*/ 140 h 188"/>
                <a:gd name="T76" fmla="*/ 81 w 82"/>
                <a:gd name="T77" fmla="*/ 132 h 188"/>
                <a:gd name="T78" fmla="*/ 81 w 82"/>
                <a:gd name="T79" fmla="*/ 125 h 188"/>
                <a:gd name="T80" fmla="*/ 82 w 82"/>
                <a:gd name="T81" fmla="*/ 117 h 188"/>
                <a:gd name="T82" fmla="*/ 82 w 82"/>
                <a:gd name="T83" fmla="*/ 110 h 188"/>
                <a:gd name="T84" fmla="*/ 82 w 82"/>
                <a:gd name="T85" fmla="*/ 102 h 188"/>
                <a:gd name="T86" fmla="*/ 82 w 82"/>
                <a:gd name="T87" fmla="*/ 94 h 188"/>
                <a:gd name="T88" fmla="*/ 82 w 82"/>
                <a:gd name="T89" fmla="*/ 86 h 188"/>
                <a:gd name="T90" fmla="*/ 82 w 82"/>
                <a:gd name="T91" fmla="*/ 79 h 188"/>
                <a:gd name="T92" fmla="*/ 81 w 82"/>
                <a:gd name="T93" fmla="*/ 71 h 188"/>
                <a:gd name="T94" fmla="*/ 81 w 82"/>
                <a:gd name="T95" fmla="*/ 64 h 188"/>
                <a:gd name="T96" fmla="*/ 80 w 82"/>
                <a:gd name="T97" fmla="*/ 57 h 188"/>
                <a:gd name="T98" fmla="*/ 79 w 82"/>
                <a:gd name="T99" fmla="*/ 50 h 188"/>
                <a:gd name="T100" fmla="*/ 78 w 82"/>
                <a:gd name="T101" fmla="*/ 43 h 188"/>
                <a:gd name="T102" fmla="*/ 76 w 82"/>
                <a:gd name="T103" fmla="*/ 37 h 188"/>
                <a:gd name="T104" fmla="*/ 75 w 82"/>
                <a:gd name="T105" fmla="*/ 31 h 188"/>
                <a:gd name="T106" fmla="*/ 73 w 82"/>
                <a:gd name="T107" fmla="*/ 26 h 188"/>
                <a:gd name="T108" fmla="*/ 71 w 82"/>
                <a:gd name="T109" fmla="*/ 21 h 188"/>
                <a:gd name="T110" fmla="*/ 68 w 82"/>
                <a:gd name="T111" fmla="*/ 17 h 188"/>
                <a:gd name="T112" fmla="*/ 65 w 82"/>
                <a:gd name="T113" fmla="*/ 13 h 188"/>
                <a:gd name="T114" fmla="*/ 62 w 82"/>
                <a:gd name="T115" fmla="*/ 10 h 188"/>
                <a:gd name="T116" fmla="*/ 59 w 82"/>
                <a:gd name="T117" fmla="*/ 8 h 188"/>
                <a:gd name="T118" fmla="*/ 55 w 82"/>
                <a:gd name="T119" fmla="*/ 6 h 188"/>
                <a:gd name="T120" fmla="*/ 50 w 82"/>
                <a:gd name="T121" fmla="*/ 5 h 188"/>
                <a:gd name="T122" fmla="*/ 0 w 82"/>
                <a:gd name="T123" fmla="*/ 0 h 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82" h="188">
                  <a:moveTo>
                    <a:pt x="0" y="0"/>
                  </a:moveTo>
                  <a:lnTo>
                    <a:pt x="11" y="5"/>
                  </a:lnTo>
                  <a:lnTo>
                    <a:pt x="20" y="9"/>
                  </a:lnTo>
                  <a:lnTo>
                    <a:pt x="25" y="12"/>
                  </a:lnTo>
                  <a:lnTo>
                    <a:pt x="29" y="14"/>
                  </a:lnTo>
                  <a:lnTo>
                    <a:pt x="33" y="16"/>
                  </a:lnTo>
                  <a:lnTo>
                    <a:pt x="36" y="18"/>
                  </a:lnTo>
                  <a:lnTo>
                    <a:pt x="40" y="20"/>
                  </a:lnTo>
                  <a:lnTo>
                    <a:pt x="43" y="23"/>
                  </a:lnTo>
                  <a:lnTo>
                    <a:pt x="46" y="25"/>
                  </a:lnTo>
                  <a:lnTo>
                    <a:pt x="48" y="28"/>
                  </a:lnTo>
                  <a:lnTo>
                    <a:pt x="51" y="31"/>
                  </a:lnTo>
                  <a:lnTo>
                    <a:pt x="53" y="35"/>
                  </a:lnTo>
                  <a:lnTo>
                    <a:pt x="55" y="38"/>
                  </a:lnTo>
                  <a:lnTo>
                    <a:pt x="57" y="42"/>
                  </a:lnTo>
                  <a:lnTo>
                    <a:pt x="59" y="47"/>
                  </a:lnTo>
                  <a:lnTo>
                    <a:pt x="61" y="52"/>
                  </a:lnTo>
                  <a:lnTo>
                    <a:pt x="63" y="57"/>
                  </a:lnTo>
                  <a:lnTo>
                    <a:pt x="64" y="63"/>
                  </a:lnTo>
                  <a:lnTo>
                    <a:pt x="65" y="69"/>
                  </a:lnTo>
                  <a:lnTo>
                    <a:pt x="67" y="76"/>
                  </a:lnTo>
                  <a:lnTo>
                    <a:pt x="68" y="84"/>
                  </a:lnTo>
                  <a:lnTo>
                    <a:pt x="69" y="92"/>
                  </a:lnTo>
                  <a:lnTo>
                    <a:pt x="70" y="101"/>
                  </a:lnTo>
                  <a:lnTo>
                    <a:pt x="71" y="111"/>
                  </a:lnTo>
                  <a:lnTo>
                    <a:pt x="72" y="122"/>
                  </a:lnTo>
                  <a:lnTo>
                    <a:pt x="73" y="133"/>
                  </a:lnTo>
                  <a:lnTo>
                    <a:pt x="74" y="145"/>
                  </a:lnTo>
                  <a:lnTo>
                    <a:pt x="74" y="159"/>
                  </a:lnTo>
                  <a:lnTo>
                    <a:pt x="75" y="173"/>
                  </a:lnTo>
                  <a:lnTo>
                    <a:pt x="76" y="188"/>
                  </a:lnTo>
                  <a:lnTo>
                    <a:pt x="77" y="181"/>
                  </a:lnTo>
                  <a:lnTo>
                    <a:pt x="78" y="171"/>
                  </a:lnTo>
                  <a:lnTo>
                    <a:pt x="78" y="166"/>
                  </a:lnTo>
                  <a:lnTo>
                    <a:pt x="79" y="160"/>
                  </a:lnTo>
                  <a:lnTo>
                    <a:pt x="79" y="153"/>
                  </a:lnTo>
                  <a:lnTo>
                    <a:pt x="80" y="146"/>
                  </a:lnTo>
                  <a:lnTo>
                    <a:pt x="81" y="140"/>
                  </a:lnTo>
                  <a:lnTo>
                    <a:pt x="81" y="132"/>
                  </a:lnTo>
                  <a:lnTo>
                    <a:pt x="81" y="125"/>
                  </a:lnTo>
                  <a:lnTo>
                    <a:pt x="82" y="117"/>
                  </a:lnTo>
                  <a:lnTo>
                    <a:pt x="82" y="110"/>
                  </a:lnTo>
                  <a:lnTo>
                    <a:pt x="82" y="102"/>
                  </a:lnTo>
                  <a:lnTo>
                    <a:pt x="82" y="94"/>
                  </a:lnTo>
                  <a:lnTo>
                    <a:pt x="82" y="86"/>
                  </a:lnTo>
                  <a:lnTo>
                    <a:pt x="82" y="79"/>
                  </a:lnTo>
                  <a:lnTo>
                    <a:pt x="81" y="71"/>
                  </a:lnTo>
                  <a:lnTo>
                    <a:pt x="81" y="64"/>
                  </a:lnTo>
                  <a:lnTo>
                    <a:pt x="80" y="57"/>
                  </a:lnTo>
                  <a:lnTo>
                    <a:pt x="79" y="50"/>
                  </a:lnTo>
                  <a:lnTo>
                    <a:pt x="78" y="43"/>
                  </a:lnTo>
                  <a:lnTo>
                    <a:pt x="76" y="37"/>
                  </a:lnTo>
                  <a:lnTo>
                    <a:pt x="75" y="31"/>
                  </a:lnTo>
                  <a:lnTo>
                    <a:pt x="73" y="26"/>
                  </a:lnTo>
                  <a:lnTo>
                    <a:pt x="71" y="21"/>
                  </a:lnTo>
                  <a:lnTo>
                    <a:pt x="68" y="17"/>
                  </a:lnTo>
                  <a:lnTo>
                    <a:pt x="65" y="13"/>
                  </a:lnTo>
                  <a:lnTo>
                    <a:pt x="62" y="10"/>
                  </a:lnTo>
                  <a:lnTo>
                    <a:pt x="59" y="8"/>
                  </a:lnTo>
                  <a:lnTo>
                    <a:pt x="55" y="6"/>
                  </a:lnTo>
                  <a:lnTo>
                    <a:pt x="50" y="5"/>
                  </a:lnTo>
                  <a:lnTo>
                    <a:pt x="0" y="0"/>
                  </a:lnTo>
                  <a:close/>
                </a:path>
              </a:pathLst>
            </a:custGeom>
            <a:solidFill>
              <a:srgbClr val="2816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1" name="Freeform 133"/>
            <p:cNvSpPr>
              <a:spLocks/>
            </p:cNvSpPr>
            <p:nvPr/>
          </p:nvSpPr>
          <p:spPr bwMode="auto">
            <a:xfrm>
              <a:off x="1579562" y="1057275"/>
              <a:ext cx="463550" cy="627063"/>
            </a:xfrm>
            <a:custGeom>
              <a:avLst/>
              <a:gdLst>
                <a:gd name="T0" fmla="*/ 183 w 292"/>
                <a:gd name="T1" fmla="*/ 60 h 395"/>
                <a:gd name="T2" fmla="*/ 159 w 292"/>
                <a:gd name="T3" fmla="*/ 74 h 395"/>
                <a:gd name="T4" fmla="*/ 142 w 292"/>
                <a:gd name="T5" fmla="*/ 83 h 395"/>
                <a:gd name="T6" fmla="*/ 126 w 292"/>
                <a:gd name="T7" fmla="*/ 93 h 395"/>
                <a:gd name="T8" fmla="*/ 111 w 292"/>
                <a:gd name="T9" fmla="*/ 104 h 395"/>
                <a:gd name="T10" fmla="*/ 97 w 292"/>
                <a:gd name="T11" fmla="*/ 117 h 395"/>
                <a:gd name="T12" fmla="*/ 84 w 292"/>
                <a:gd name="T13" fmla="*/ 131 h 395"/>
                <a:gd name="T14" fmla="*/ 71 w 292"/>
                <a:gd name="T15" fmla="*/ 150 h 395"/>
                <a:gd name="T16" fmla="*/ 55 w 292"/>
                <a:gd name="T17" fmla="*/ 181 h 395"/>
                <a:gd name="T18" fmla="*/ 45 w 292"/>
                <a:gd name="T19" fmla="*/ 211 h 395"/>
                <a:gd name="T20" fmla="*/ 38 w 292"/>
                <a:gd name="T21" fmla="*/ 242 h 395"/>
                <a:gd name="T22" fmla="*/ 36 w 292"/>
                <a:gd name="T23" fmla="*/ 273 h 395"/>
                <a:gd name="T24" fmla="*/ 35 w 292"/>
                <a:gd name="T25" fmla="*/ 305 h 395"/>
                <a:gd name="T26" fmla="*/ 37 w 292"/>
                <a:gd name="T27" fmla="*/ 337 h 395"/>
                <a:gd name="T28" fmla="*/ 40 w 292"/>
                <a:gd name="T29" fmla="*/ 378 h 395"/>
                <a:gd name="T30" fmla="*/ 39 w 292"/>
                <a:gd name="T31" fmla="*/ 384 h 395"/>
                <a:gd name="T32" fmla="*/ 34 w 292"/>
                <a:gd name="T33" fmla="*/ 361 h 395"/>
                <a:gd name="T34" fmla="*/ 28 w 292"/>
                <a:gd name="T35" fmla="*/ 340 h 395"/>
                <a:gd name="T36" fmla="*/ 26 w 292"/>
                <a:gd name="T37" fmla="*/ 328 h 395"/>
                <a:gd name="T38" fmla="*/ 24 w 292"/>
                <a:gd name="T39" fmla="*/ 315 h 395"/>
                <a:gd name="T40" fmla="*/ 23 w 292"/>
                <a:gd name="T41" fmla="*/ 302 h 395"/>
                <a:gd name="T42" fmla="*/ 29 w 292"/>
                <a:gd name="T43" fmla="*/ 185 h 395"/>
                <a:gd name="T44" fmla="*/ 5 w 292"/>
                <a:gd name="T45" fmla="*/ 265 h 395"/>
                <a:gd name="T46" fmla="*/ 1 w 292"/>
                <a:gd name="T47" fmla="*/ 219 h 395"/>
                <a:gd name="T48" fmla="*/ 0 w 292"/>
                <a:gd name="T49" fmla="*/ 186 h 395"/>
                <a:gd name="T50" fmla="*/ 1 w 292"/>
                <a:gd name="T51" fmla="*/ 152 h 395"/>
                <a:gd name="T52" fmla="*/ 6 w 292"/>
                <a:gd name="T53" fmla="*/ 121 h 395"/>
                <a:gd name="T54" fmla="*/ 16 w 292"/>
                <a:gd name="T55" fmla="*/ 93 h 395"/>
                <a:gd name="T56" fmla="*/ 32 w 292"/>
                <a:gd name="T57" fmla="*/ 70 h 395"/>
                <a:gd name="T58" fmla="*/ 116 w 292"/>
                <a:gd name="T59" fmla="*/ 26 h 395"/>
                <a:gd name="T60" fmla="*/ 87 w 292"/>
                <a:gd name="T61" fmla="*/ 48 h 395"/>
                <a:gd name="T62" fmla="*/ 76 w 292"/>
                <a:gd name="T63" fmla="*/ 57 h 395"/>
                <a:gd name="T64" fmla="*/ 66 w 292"/>
                <a:gd name="T65" fmla="*/ 66 h 395"/>
                <a:gd name="T66" fmla="*/ 58 w 292"/>
                <a:gd name="T67" fmla="*/ 76 h 395"/>
                <a:gd name="T68" fmla="*/ 50 w 292"/>
                <a:gd name="T69" fmla="*/ 88 h 395"/>
                <a:gd name="T70" fmla="*/ 42 w 292"/>
                <a:gd name="T71" fmla="*/ 103 h 395"/>
                <a:gd name="T72" fmla="*/ 33 w 292"/>
                <a:gd name="T73" fmla="*/ 122 h 395"/>
                <a:gd name="T74" fmla="*/ 64 w 292"/>
                <a:gd name="T75" fmla="*/ 93 h 395"/>
                <a:gd name="T76" fmla="*/ 94 w 292"/>
                <a:gd name="T77" fmla="*/ 68 h 395"/>
                <a:gd name="T78" fmla="*/ 123 w 292"/>
                <a:gd name="T79" fmla="*/ 48 h 395"/>
                <a:gd name="T80" fmla="*/ 152 w 292"/>
                <a:gd name="T81" fmla="*/ 32 h 395"/>
                <a:gd name="T82" fmla="*/ 182 w 292"/>
                <a:gd name="T83" fmla="*/ 19 h 395"/>
                <a:gd name="T84" fmla="*/ 215 w 292"/>
                <a:gd name="T85" fmla="*/ 10 h 395"/>
                <a:gd name="T86" fmla="*/ 251 w 292"/>
                <a:gd name="T87" fmla="*/ 4 h 395"/>
                <a:gd name="T88" fmla="*/ 292 w 292"/>
                <a:gd name="T89" fmla="*/ 0 h 395"/>
                <a:gd name="T90" fmla="*/ 257 w 292"/>
                <a:gd name="T91" fmla="*/ 7 h 395"/>
                <a:gd name="T92" fmla="*/ 225 w 292"/>
                <a:gd name="T93" fmla="*/ 16 h 395"/>
                <a:gd name="T94" fmla="*/ 195 w 292"/>
                <a:gd name="T95" fmla="*/ 26 h 395"/>
                <a:gd name="T96" fmla="*/ 167 w 292"/>
                <a:gd name="T97" fmla="*/ 39 h 395"/>
                <a:gd name="T98" fmla="*/ 141 w 292"/>
                <a:gd name="T99" fmla="*/ 55 h 395"/>
                <a:gd name="T100" fmla="*/ 114 w 292"/>
                <a:gd name="T101" fmla="*/ 74 h 395"/>
                <a:gd name="T102" fmla="*/ 88 w 292"/>
                <a:gd name="T103" fmla="*/ 96 h 395"/>
                <a:gd name="T104" fmla="*/ 61 w 292"/>
                <a:gd name="T105" fmla="*/ 123 h 395"/>
                <a:gd name="T106" fmla="*/ 94 w 292"/>
                <a:gd name="T107" fmla="*/ 104 h 395"/>
                <a:gd name="T108" fmla="*/ 127 w 292"/>
                <a:gd name="T109" fmla="*/ 86 h 395"/>
                <a:gd name="T110" fmla="*/ 160 w 292"/>
                <a:gd name="T111" fmla="*/ 69 h 395"/>
                <a:gd name="T112" fmla="*/ 194 w 292"/>
                <a:gd name="T113" fmla="*/ 53 h 3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92" h="395">
                  <a:moveTo>
                    <a:pt x="194" y="53"/>
                  </a:moveTo>
                  <a:lnTo>
                    <a:pt x="191" y="55"/>
                  </a:lnTo>
                  <a:lnTo>
                    <a:pt x="187" y="58"/>
                  </a:lnTo>
                  <a:lnTo>
                    <a:pt x="183" y="60"/>
                  </a:lnTo>
                  <a:lnTo>
                    <a:pt x="179" y="62"/>
                  </a:lnTo>
                  <a:lnTo>
                    <a:pt x="171" y="67"/>
                  </a:lnTo>
                  <a:lnTo>
                    <a:pt x="163" y="71"/>
                  </a:lnTo>
                  <a:lnTo>
                    <a:pt x="159" y="74"/>
                  </a:lnTo>
                  <a:lnTo>
                    <a:pt x="154" y="76"/>
                  </a:lnTo>
                  <a:lnTo>
                    <a:pt x="150" y="78"/>
                  </a:lnTo>
                  <a:lnTo>
                    <a:pt x="146" y="81"/>
                  </a:lnTo>
                  <a:lnTo>
                    <a:pt x="142" y="83"/>
                  </a:lnTo>
                  <a:lnTo>
                    <a:pt x="138" y="85"/>
                  </a:lnTo>
                  <a:lnTo>
                    <a:pt x="134" y="88"/>
                  </a:lnTo>
                  <a:lnTo>
                    <a:pt x="130" y="91"/>
                  </a:lnTo>
                  <a:lnTo>
                    <a:pt x="126" y="93"/>
                  </a:lnTo>
                  <a:lnTo>
                    <a:pt x="123" y="96"/>
                  </a:lnTo>
                  <a:lnTo>
                    <a:pt x="119" y="99"/>
                  </a:lnTo>
                  <a:lnTo>
                    <a:pt x="115" y="101"/>
                  </a:lnTo>
                  <a:lnTo>
                    <a:pt x="111" y="104"/>
                  </a:lnTo>
                  <a:lnTo>
                    <a:pt x="108" y="107"/>
                  </a:lnTo>
                  <a:lnTo>
                    <a:pt x="104" y="110"/>
                  </a:lnTo>
                  <a:lnTo>
                    <a:pt x="100" y="113"/>
                  </a:lnTo>
                  <a:lnTo>
                    <a:pt x="97" y="117"/>
                  </a:lnTo>
                  <a:lnTo>
                    <a:pt x="94" y="120"/>
                  </a:lnTo>
                  <a:lnTo>
                    <a:pt x="90" y="124"/>
                  </a:lnTo>
                  <a:lnTo>
                    <a:pt x="87" y="127"/>
                  </a:lnTo>
                  <a:lnTo>
                    <a:pt x="84" y="131"/>
                  </a:lnTo>
                  <a:lnTo>
                    <a:pt x="81" y="135"/>
                  </a:lnTo>
                  <a:lnTo>
                    <a:pt x="78" y="139"/>
                  </a:lnTo>
                  <a:lnTo>
                    <a:pt x="75" y="143"/>
                  </a:lnTo>
                  <a:lnTo>
                    <a:pt x="71" y="150"/>
                  </a:lnTo>
                  <a:lnTo>
                    <a:pt x="66" y="158"/>
                  </a:lnTo>
                  <a:lnTo>
                    <a:pt x="62" y="165"/>
                  </a:lnTo>
                  <a:lnTo>
                    <a:pt x="58" y="173"/>
                  </a:lnTo>
                  <a:lnTo>
                    <a:pt x="55" y="181"/>
                  </a:lnTo>
                  <a:lnTo>
                    <a:pt x="52" y="188"/>
                  </a:lnTo>
                  <a:lnTo>
                    <a:pt x="49" y="196"/>
                  </a:lnTo>
                  <a:lnTo>
                    <a:pt x="47" y="204"/>
                  </a:lnTo>
                  <a:lnTo>
                    <a:pt x="45" y="211"/>
                  </a:lnTo>
                  <a:lnTo>
                    <a:pt x="43" y="219"/>
                  </a:lnTo>
                  <a:lnTo>
                    <a:pt x="41" y="227"/>
                  </a:lnTo>
                  <a:lnTo>
                    <a:pt x="40" y="234"/>
                  </a:lnTo>
                  <a:lnTo>
                    <a:pt x="38" y="242"/>
                  </a:lnTo>
                  <a:lnTo>
                    <a:pt x="38" y="250"/>
                  </a:lnTo>
                  <a:lnTo>
                    <a:pt x="37" y="257"/>
                  </a:lnTo>
                  <a:lnTo>
                    <a:pt x="36" y="265"/>
                  </a:lnTo>
                  <a:lnTo>
                    <a:pt x="36" y="273"/>
                  </a:lnTo>
                  <a:lnTo>
                    <a:pt x="35" y="281"/>
                  </a:lnTo>
                  <a:lnTo>
                    <a:pt x="35" y="289"/>
                  </a:lnTo>
                  <a:lnTo>
                    <a:pt x="35" y="297"/>
                  </a:lnTo>
                  <a:lnTo>
                    <a:pt x="35" y="305"/>
                  </a:lnTo>
                  <a:lnTo>
                    <a:pt x="36" y="313"/>
                  </a:lnTo>
                  <a:lnTo>
                    <a:pt x="36" y="321"/>
                  </a:lnTo>
                  <a:lnTo>
                    <a:pt x="36" y="329"/>
                  </a:lnTo>
                  <a:lnTo>
                    <a:pt x="37" y="337"/>
                  </a:lnTo>
                  <a:lnTo>
                    <a:pt x="38" y="345"/>
                  </a:lnTo>
                  <a:lnTo>
                    <a:pt x="38" y="353"/>
                  </a:lnTo>
                  <a:lnTo>
                    <a:pt x="39" y="361"/>
                  </a:lnTo>
                  <a:lnTo>
                    <a:pt x="40" y="378"/>
                  </a:lnTo>
                  <a:lnTo>
                    <a:pt x="41" y="395"/>
                  </a:lnTo>
                  <a:lnTo>
                    <a:pt x="41" y="391"/>
                  </a:lnTo>
                  <a:lnTo>
                    <a:pt x="40" y="388"/>
                  </a:lnTo>
                  <a:lnTo>
                    <a:pt x="39" y="384"/>
                  </a:lnTo>
                  <a:lnTo>
                    <a:pt x="38" y="381"/>
                  </a:lnTo>
                  <a:lnTo>
                    <a:pt x="37" y="374"/>
                  </a:lnTo>
                  <a:lnTo>
                    <a:pt x="35" y="368"/>
                  </a:lnTo>
                  <a:lnTo>
                    <a:pt x="34" y="361"/>
                  </a:lnTo>
                  <a:lnTo>
                    <a:pt x="32" y="355"/>
                  </a:lnTo>
                  <a:lnTo>
                    <a:pt x="30" y="349"/>
                  </a:lnTo>
                  <a:lnTo>
                    <a:pt x="29" y="343"/>
                  </a:lnTo>
                  <a:lnTo>
                    <a:pt x="28" y="340"/>
                  </a:lnTo>
                  <a:lnTo>
                    <a:pt x="28" y="337"/>
                  </a:lnTo>
                  <a:lnTo>
                    <a:pt x="27" y="334"/>
                  </a:lnTo>
                  <a:lnTo>
                    <a:pt x="26" y="331"/>
                  </a:lnTo>
                  <a:lnTo>
                    <a:pt x="26" y="328"/>
                  </a:lnTo>
                  <a:lnTo>
                    <a:pt x="25" y="325"/>
                  </a:lnTo>
                  <a:lnTo>
                    <a:pt x="25" y="322"/>
                  </a:lnTo>
                  <a:lnTo>
                    <a:pt x="25" y="318"/>
                  </a:lnTo>
                  <a:lnTo>
                    <a:pt x="24" y="315"/>
                  </a:lnTo>
                  <a:lnTo>
                    <a:pt x="24" y="312"/>
                  </a:lnTo>
                  <a:lnTo>
                    <a:pt x="24" y="309"/>
                  </a:lnTo>
                  <a:lnTo>
                    <a:pt x="24" y="305"/>
                  </a:lnTo>
                  <a:lnTo>
                    <a:pt x="23" y="302"/>
                  </a:lnTo>
                  <a:lnTo>
                    <a:pt x="23" y="298"/>
                  </a:lnTo>
                  <a:lnTo>
                    <a:pt x="24" y="294"/>
                  </a:lnTo>
                  <a:lnTo>
                    <a:pt x="24" y="291"/>
                  </a:lnTo>
                  <a:lnTo>
                    <a:pt x="29" y="185"/>
                  </a:lnTo>
                  <a:lnTo>
                    <a:pt x="7" y="284"/>
                  </a:lnTo>
                  <a:lnTo>
                    <a:pt x="6" y="278"/>
                  </a:lnTo>
                  <a:lnTo>
                    <a:pt x="6" y="272"/>
                  </a:lnTo>
                  <a:lnTo>
                    <a:pt x="5" y="265"/>
                  </a:lnTo>
                  <a:lnTo>
                    <a:pt x="5" y="258"/>
                  </a:lnTo>
                  <a:lnTo>
                    <a:pt x="3" y="243"/>
                  </a:lnTo>
                  <a:lnTo>
                    <a:pt x="2" y="227"/>
                  </a:lnTo>
                  <a:lnTo>
                    <a:pt x="1" y="219"/>
                  </a:lnTo>
                  <a:lnTo>
                    <a:pt x="1" y="211"/>
                  </a:lnTo>
                  <a:lnTo>
                    <a:pt x="1" y="203"/>
                  </a:lnTo>
                  <a:lnTo>
                    <a:pt x="0" y="194"/>
                  </a:lnTo>
                  <a:lnTo>
                    <a:pt x="0" y="186"/>
                  </a:lnTo>
                  <a:lnTo>
                    <a:pt x="0" y="177"/>
                  </a:lnTo>
                  <a:lnTo>
                    <a:pt x="0" y="169"/>
                  </a:lnTo>
                  <a:lnTo>
                    <a:pt x="0" y="161"/>
                  </a:lnTo>
                  <a:lnTo>
                    <a:pt x="1" y="152"/>
                  </a:lnTo>
                  <a:lnTo>
                    <a:pt x="2" y="144"/>
                  </a:lnTo>
                  <a:lnTo>
                    <a:pt x="3" y="136"/>
                  </a:lnTo>
                  <a:lnTo>
                    <a:pt x="4" y="128"/>
                  </a:lnTo>
                  <a:lnTo>
                    <a:pt x="6" y="121"/>
                  </a:lnTo>
                  <a:lnTo>
                    <a:pt x="8" y="113"/>
                  </a:lnTo>
                  <a:lnTo>
                    <a:pt x="10" y="106"/>
                  </a:lnTo>
                  <a:lnTo>
                    <a:pt x="12" y="99"/>
                  </a:lnTo>
                  <a:lnTo>
                    <a:pt x="16" y="93"/>
                  </a:lnTo>
                  <a:lnTo>
                    <a:pt x="19" y="87"/>
                  </a:lnTo>
                  <a:lnTo>
                    <a:pt x="23" y="81"/>
                  </a:lnTo>
                  <a:lnTo>
                    <a:pt x="27" y="75"/>
                  </a:lnTo>
                  <a:lnTo>
                    <a:pt x="32" y="70"/>
                  </a:lnTo>
                  <a:lnTo>
                    <a:pt x="38" y="66"/>
                  </a:lnTo>
                  <a:lnTo>
                    <a:pt x="43" y="62"/>
                  </a:lnTo>
                  <a:lnTo>
                    <a:pt x="50" y="58"/>
                  </a:lnTo>
                  <a:lnTo>
                    <a:pt x="116" y="26"/>
                  </a:lnTo>
                  <a:lnTo>
                    <a:pt x="108" y="33"/>
                  </a:lnTo>
                  <a:lnTo>
                    <a:pt x="100" y="38"/>
                  </a:lnTo>
                  <a:lnTo>
                    <a:pt x="93" y="43"/>
                  </a:lnTo>
                  <a:lnTo>
                    <a:pt x="87" y="48"/>
                  </a:lnTo>
                  <a:lnTo>
                    <a:pt x="84" y="51"/>
                  </a:lnTo>
                  <a:lnTo>
                    <a:pt x="81" y="53"/>
                  </a:lnTo>
                  <a:lnTo>
                    <a:pt x="79" y="55"/>
                  </a:lnTo>
                  <a:lnTo>
                    <a:pt x="76" y="57"/>
                  </a:lnTo>
                  <a:lnTo>
                    <a:pt x="73" y="59"/>
                  </a:lnTo>
                  <a:lnTo>
                    <a:pt x="71" y="62"/>
                  </a:lnTo>
                  <a:lnTo>
                    <a:pt x="69" y="64"/>
                  </a:lnTo>
                  <a:lnTo>
                    <a:pt x="66" y="66"/>
                  </a:lnTo>
                  <a:lnTo>
                    <a:pt x="64" y="69"/>
                  </a:lnTo>
                  <a:lnTo>
                    <a:pt x="62" y="71"/>
                  </a:lnTo>
                  <a:lnTo>
                    <a:pt x="60" y="73"/>
                  </a:lnTo>
                  <a:lnTo>
                    <a:pt x="58" y="76"/>
                  </a:lnTo>
                  <a:lnTo>
                    <a:pt x="56" y="79"/>
                  </a:lnTo>
                  <a:lnTo>
                    <a:pt x="54" y="82"/>
                  </a:lnTo>
                  <a:lnTo>
                    <a:pt x="52" y="85"/>
                  </a:lnTo>
                  <a:lnTo>
                    <a:pt x="50" y="88"/>
                  </a:lnTo>
                  <a:lnTo>
                    <a:pt x="48" y="92"/>
                  </a:lnTo>
                  <a:lnTo>
                    <a:pt x="46" y="95"/>
                  </a:lnTo>
                  <a:lnTo>
                    <a:pt x="44" y="99"/>
                  </a:lnTo>
                  <a:lnTo>
                    <a:pt x="42" y="103"/>
                  </a:lnTo>
                  <a:lnTo>
                    <a:pt x="39" y="107"/>
                  </a:lnTo>
                  <a:lnTo>
                    <a:pt x="37" y="112"/>
                  </a:lnTo>
                  <a:lnTo>
                    <a:pt x="35" y="117"/>
                  </a:lnTo>
                  <a:lnTo>
                    <a:pt x="33" y="122"/>
                  </a:lnTo>
                  <a:lnTo>
                    <a:pt x="41" y="114"/>
                  </a:lnTo>
                  <a:lnTo>
                    <a:pt x="49" y="107"/>
                  </a:lnTo>
                  <a:lnTo>
                    <a:pt x="57" y="100"/>
                  </a:lnTo>
                  <a:lnTo>
                    <a:pt x="64" y="93"/>
                  </a:lnTo>
                  <a:lnTo>
                    <a:pt x="72" y="86"/>
                  </a:lnTo>
                  <a:lnTo>
                    <a:pt x="79" y="80"/>
                  </a:lnTo>
                  <a:lnTo>
                    <a:pt x="87" y="74"/>
                  </a:lnTo>
                  <a:lnTo>
                    <a:pt x="94" y="68"/>
                  </a:lnTo>
                  <a:lnTo>
                    <a:pt x="101" y="62"/>
                  </a:lnTo>
                  <a:lnTo>
                    <a:pt x="108" y="57"/>
                  </a:lnTo>
                  <a:lnTo>
                    <a:pt x="116" y="52"/>
                  </a:lnTo>
                  <a:lnTo>
                    <a:pt x="123" y="48"/>
                  </a:lnTo>
                  <a:lnTo>
                    <a:pt x="130" y="43"/>
                  </a:lnTo>
                  <a:lnTo>
                    <a:pt x="137" y="39"/>
                  </a:lnTo>
                  <a:lnTo>
                    <a:pt x="145" y="35"/>
                  </a:lnTo>
                  <a:lnTo>
                    <a:pt x="152" y="32"/>
                  </a:lnTo>
                  <a:lnTo>
                    <a:pt x="159" y="28"/>
                  </a:lnTo>
                  <a:lnTo>
                    <a:pt x="167" y="25"/>
                  </a:lnTo>
                  <a:lnTo>
                    <a:pt x="175" y="22"/>
                  </a:lnTo>
                  <a:lnTo>
                    <a:pt x="182" y="19"/>
                  </a:lnTo>
                  <a:lnTo>
                    <a:pt x="190" y="17"/>
                  </a:lnTo>
                  <a:lnTo>
                    <a:pt x="198" y="14"/>
                  </a:lnTo>
                  <a:lnTo>
                    <a:pt x="207" y="12"/>
                  </a:lnTo>
                  <a:lnTo>
                    <a:pt x="215" y="10"/>
                  </a:lnTo>
                  <a:lnTo>
                    <a:pt x="224" y="8"/>
                  </a:lnTo>
                  <a:lnTo>
                    <a:pt x="233" y="7"/>
                  </a:lnTo>
                  <a:lnTo>
                    <a:pt x="242" y="5"/>
                  </a:lnTo>
                  <a:lnTo>
                    <a:pt x="251" y="4"/>
                  </a:lnTo>
                  <a:lnTo>
                    <a:pt x="261" y="3"/>
                  </a:lnTo>
                  <a:lnTo>
                    <a:pt x="271" y="2"/>
                  </a:lnTo>
                  <a:lnTo>
                    <a:pt x="281" y="1"/>
                  </a:lnTo>
                  <a:lnTo>
                    <a:pt x="292" y="0"/>
                  </a:lnTo>
                  <a:lnTo>
                    <a:pt x="283" y="2"/>
                  </a:lnTo>
                  <a:lnTo>
                    <a:pt x="274" y="4"/>
                  </a:lnTo>
                  <a:lnTo>
                    <a:pt x="265" y="5"/>
                  </a:lnTo>
                  <a:lnTo>
                    <a:pt x="257" y="7"/>
                  </a:lnTo>
                  <a:lnTo>
                    <a:pt x="249" y="9"/>
                  </a:lnTo>
                  <a:lnTo>
                    <a:pt x="240" y="11"/>
                  </a:lnTo>
                  <a:lnTo>
                    <a:pt x="232" y="13"/>
                  </a:lnTo>
                  <a:lnTo>
                    <a:pt x="225" y="16"/>
                  </a:lnTo>
                  <a:lnTo>
                    <a:pt x="217" y="18"/>
                  </a:lnTo>
                  <a:lnTo>
                    <a:pt x="210" y="21"/>
                  </a:lnTo>
                  <a:lnTo>
                    <a:pt x="202" y="23"/>
                  </a:lnTo>
                  <a:lnTo>
                    <a:pt x="195" y="26"/>
                  </a:lnTo>
                  <a:lnTo>
                    <a:pt x="188" y="29"/>
                  </a:lnTo>
                  <a:lnTo>
                    <a:pt x="181" y="32"/>
                  </a:lnTo>
                  <a:lnTo>
                    <a:pt x="174" y="36"/>
                  </a:lnTo>
                  <a:lnTo>
                    <a:pt x="167" y="39"/>
                  </a:lnTo>
                  <a:lnTo>
                    <a:pt x="160" y="43"/>
                  </a:lnTo>
                  <a:lnTo>
                    <a:pt x="154" y="47"/>
                  </a:lnTo>
                  <a:lnTo>
                    <a:pt x="147" y="51"/>
                  </a:lnTo>
                  <a:lnTo>
                    <a:pt x="141" y="55"/>
                  </a:lnTo>
                  <a:lnTo>
                    <a:pt x="134" y="59"/>
                  </a:lnTo>
                  <a:lnTo>
                    <a:pt x="127" y="64"/>
                  </a:lnTo>
                  <a:lnTo>
                    <a:pt x="121" y="69"/>
                  </a:lnTo>
                  <a:lnTo>
                    <a:pt x="114" y="74"/>
                  </a:lnTo>
                  <a:lnTo>
                    <a:pt x="108" y="79"/>
                  </a:lnTo>
                  <a:lnTo>
                    <a:pt x="101" y="84"/>
                  </a:lnTo>
                  <a:lnTo>
                    <a:pt x="95" y="90"/>
                  </a:lnTo>
                  <a:lnTo>
                    <a:pt x="88" y="96"/>
                  </a:lnTo>
                  <a:lnTo>
                    <a:pt x="81" y="103"/>
                  </a:lnTo>
                  <a:lnTo>
                    <a:pt x="74" y="109"/>
                  </a:lnTo>
                  <a:lnTo>
                    <a:pt x="68" y="116"/>
                  </a:lnTo>
                  <a:lnTo>
                    <a:pt x="61" y="123"/>
                  </a:lnTo>
                  <a:lnTo>
                    <a:pt x="69" y="118"/>
                  </a:lnTo>
                  <a:lnTo>
                    <a:pt x="77" y="113"/>
                  </a:lnTo>
                  <a:lnTo>
                    <a:pt x="85" y="108"/>
                  </a:lnTo>
                  <a:lnTo>
                    <a:pt x="94" y="104"/>
                  </a:lnTo>
                  <a:lnTo>
                    <a:pt x="102" y="99"/>
                  </a:lnTo>
                  <a:lnTo>
                    <a:pt x="110" y="95"/>
                  </a:lnTo>
                  <a:lnTo>
                    <a:pt x="118" y="90"/>
                  </a:lnTo>
                  <a:lnTo>
                    <a:pt x="127" y="86"/>
                  </a:lnTo>
                  <a:lnTo>
                    <a:pt x="135" y="82"/>
                  </a:lnTo>
                  <a:lnTo>
                    <a:pt x="143" y="78"/>
                  </a:lnTo>
                  <a:lnTo>
                    <a:pt x="151" y="74"/>
                  </a:lnTo>
                  <a:lnTo>
                    <a:pt x="160" y="69"/>
                  </a:lnTo>
                  <a:lnTo>
                    <a:pt x="168" y="65"/>
                  </a:lnTo>
                  <a:lnTo>
                    <a:pt x="177" y="61"/>
                  </a:lnTo>
                  <a:lnTo>
                    <a:pt x="186" y="57"/>
                  </a:lnTo>
                  <a:lnTo>
                    <a:pt x="194" y="53"/>
                  </a:lnTo>
                  <a:close/>
                </a:path>
              </a:pathLst>
            </a:custGeom>
            <a:solidFill>
              <a:srgbClr val="2816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2" name="Freeform 134"/>
            <p:cNvSpPr>
              <a:spLocks/>
            </p:cNvSpPr>
            <p:nvPr/>
          </p:nvSpPr>
          <p:spPr bwMode="auto">
            <a:xfrm>
              <a:off x="1890712" y="1096963"/>
              <a:ext cx="568325" cy="1036638"/>
            </a:xfrm>
            <a:custGeom>
              <a:avLst/>
              <a:gdLst>
                <a:gd name="T0" fmla="*/ 26 w 358"/>
                <a:gd name="T1" fmla="*/ 18 h 653"/>
                <a:gd name="T2" fmla="*/ 66 w 358"/>
                <a:gd name="T3" fmla="*/ 9 h 653"/>
                <a:gd name="T4" fmla="*/ 104 w 358"/>
                <a:gd name="T5" fmla="*/ 3 h 653"/>
                <a:gd name="T6" fmla="*/ 142 w 358"/>
                <a:gd name="T7" fmla="*/ 0 h 653"/>
                <a:gd name="T8" fmla="*/ 178 w 358"/>
                <a:gd name="T9" fmla="*/ 0 h 653"/>
                <a:gd name="T10" fmla="*/ 211 w 358"/>
                <a:gd name="T11" fmla="*/ 4 h 653"/>
                <a:gd name="T12" fmla="*/ 242 w 358"/>
                <a:gd name="T13" fmla="*/ 11 h 653"/>
                <a:gd name="T14" fmla="*/ 270 w 358"/>
                <a:gd name="T15" fmla="*/ 23 h 653"/>
                <a:gd name="T16" fmla="*/ 295 w 358"/>
                <a:gd name="T17" fmla="*/ 39 h 653"/>
                <a:gd name="T18" fmla="*/ 316 w 358"/>
                <a:gd name="T19" fmla="*/ 60 h 653"/>
                <a:gd name="T20" fmla="*/ 332 w 358"/>
                <a:gd name="T21" fmla="*/ 86 h 653"/>
                <a:gd name="T22" fmla="*/ 349 w 358"/>
                <a:gd name="T23" fmla="*/ 130 h 653"/>
                <a:gd name="T24" fmla="*/ 357 w 358"/>
                <a:gd name="T25" fmla="*/ 175 h 653"/>
                <a:gd name="T26" fmla="*/ 357 w 358"/>
                <a:gd name="T27" fmla="*/ 221 h 653"/>
                <a:gd name="T28" fmla="*/ 353 w 358"/>
                <a:gd name="T29" fmla="*/ 268 h 653"/>
                <a:gd name="T30" fmla="*/ 344 w 358"/>
                <a:gd name="T31" fmla="*/ 317 h 653"/>
                <a:gd name="T32" fmla="*/ 326 w 358"/>
                <a:gd name="T33" fmla="*/ 404 h 653"/>
                <a:gd name="T34" fmla="*/ 316 w 358"/>
                <a:gd name="T35" fmla="*/ 461 h 653"/>
                <a:gd name="T36" fmla="*/ 308 w 358"/>
                <a:gd name="T37" fmla="*/ 521 h 653"/>
                <a:gd name="T38" fmla="*/ 304 w 358"/>
                <a:gd name="T39" fmla="*/ 584 h 653"/>
                <a:gd name="T40" fmla="*/ 305 w 358"/>
                <a:gd name="T41" fmla="*/ 653 h 653"/>
                <a:gd name="T42" fmla="*/ 257 w 358"/>
                <a:gd name="T43" fmla="*/ 642 h 653"/>
                <a:gd name="T44" fmla="*/ 253 w 358"/>
                <a:gd name="T45" fmla="*/ 623 h 653"/>
                <a:gd name="T46" fmla="*/ 250 w 358"/>
                <a:gd name="T47" fmla="*/ 601 h 653"/>
                <a:gd name="T48" fmla="*/ 248 w 358"/>
                <a:gd name="T49" fmla="*/ 576 h 653"/>
                <a:gd name="T50" fmla="*/ 246 w 358"/>
                <a:gd name="T51" fmla="*/ 548 h 653"/>
                <a:gd name="T52" fmla="*/ 245 w 358"/>
                <a:gd name="T53" fmla="*/ 516 h 653"/>
                <a:gd name="T54" fmla="*/ 244 w 358"/>
                <a:gd name="T55" fmla="*/ 481 h 653"/>
                <a:gd name="T56" fmla="*/ 244 w 358"/>
                <a:gd name="T57" fmla="*/ 442 h 653"/>
                <a:gd name="T58" fmla="*/ 245 w 358"/>
                <a:gd name="T59" fmla="*/ 399 h 653"/>
                <a:gd name="T60" fmla="*/ 246 w 358"/>
                <a:gd name="T61" fmla="*/ 353 h 653"/>
                <a:gd name="T62" fmla="*/ 249 w 358"/>
                <a:gd name="T63" fmla="*/ 302 h 653"/>
                <a:gd name="T64" fmla="*/ 249 w 358"/>
                <a:gd name="T65" fmla="*/ 249 h 653"/>
                <a:gd name="T66" fmla="*/ 243 w 358"/>
                <a:gd name="T67" fmla="*/ 203 h 653"/>
                <a:gd name="T68" fmla="*/ 231 w 358"/>
                <a:gd name="T69" fmla="*/ 165 h 653"/>
                <a:gd name="T70" fmla="*/ 215 w 358"/>
                <a:gd name="T71" fmla="*/ 132 h 653"/>
                <a:gd name="T72" fmla="*/ 193 w 358"/>
                <a:gd name="T73" fmla="*/ 105 h 653"/>
                <a:gd name="T74" fmla="*/ 167 w 358"/>
                <a:gd name="T75" fmla="*/ 83 h 653"/>
                <a:gd name="T76" fmla="*/ 137 w 358"/>
                <a:gd name="T77" fmla="*/ 65 h 653"/>
                <a:gd name="T78" fmla="*/ 104 w 358"/>
                <a:gd name="T79" fmla="*/ 50 h 653"/>
                <a:gd name="T80" fmla="*/ 67 w 358"/>
                <a:gd name="T81" fmla="*/ 39 h 653"/>
                <a:gd name="T82" fmla="*/ 27 w 358"/>
                <a:gd name="T83" fmla="*/ 30 h 6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358" h="653">
                  <a:moveTo>
                    <a:pt x="0" y="25"/>
                  </a:moveTo>
                  <a:lnTo>
                    <a:pt x="13" y="21"/>
                  </a:lnTo>
                  <a:lnTo>
                    <a:pt x="26" y="18"/>
                  </a:lnTo>
                  <a:lnTo>
                    <a:pt x="39" y="15"/>
                  </a:lnTo>
                  <a:lnTo>
                    <a:pt x="53" y="12"/>
                  </a:lnTo>
                  <a:lnTo>
                    <a:pt x="66" y="9"/>
                  </a:lnTo>
                  <a:lnTo>
                    <a:pt x="79" y="7"/>
                  </a:lnTo>
                  <a:lnTo>
                    <a:pt x="92" y="5"/>
                  </a:lnTo>
                  <a:lnTo>
                    <a:pt x="104" y="3"/>
                  </a:lnTo>
                  <a:lnTo>
                    <a:pt x="117" y="2"/>
                  </a:lnTo>
                  <a:lnTo>
                    <a:pt x="130" y="1"/>
                  </a:lnTo>
                  <a:lnTo>
                    <a:pt x="142" y="0"/>
                  </a:lnTo>
                  <a:lnTo>
                    <a:pt x="154" y="0"/>
                  </a:lnTo>
                  <a:lnTo>
                    <a:pt x="166" y="0"/>
                  </a:lnTo>
                  <a:lnTo>
                    <a:pt x="178" y="0"/>
                  </a:lnTo>
                  <a:lnTo>
                    <a:pt x="189" y="1"/>
                  </a:lnTo>
                  <a:lnTo>
                    <a:pt x="200" y="2"/>
                  </a:lnTo>
                  <a:lnTo>
                    <a:pt x="211" y="4"/>
                  </a:lnTo>
                  <a:lnTo>
                    <a:pt x="222" y="6"/>
                  </a:lnTo>
                  <a:lnTo>
                    <a:pt x="232" y="8"/>
                  </a:lnTo>
                  <a:lnTo>
                    <a:pt x="242" y="11"/>
                  </a:lnTo>
                  <a:lnTo>
                    <a:pt x="252" y="15"/>
                  </a:lnTo>
                  <a:lnTo>
                    <a:pt x="262" y="19"/>
                  </a:lnTo>
                  <a:lnTo>
                    <a:pt x="270" y="23"/>
                  </a:lnTo>
                  <a:lnTo>
                    <a:pt x="279" y="28"/>
                  </a:lnTo>
                  <a:lnTo>
                    <a:pt x="287" y="33"/>
                  </a:lnTo>
                  <a:lnTo>
                    <a:pt x="295" y="39"/>
                  </a:lnTo>
                  <a:lnTo>
                    <a:pt x="302" y="45"/>
                  </a:lnTo>
                  <a:lnTo>
                    <a:pt x="309" y="52"/>
                  </a:lnTo>
                  <a:lnTo>
                    <a:pt x="316" y="60"/>
                  </a:lnTo>
                  <a:lnTo>
                    <a:pt x="322" y="68"/>
                  </a:lnTo>
                  <a:lnTo>
                    <a:pt x="327" y="76"/>
                  </a:lnTo>
                  <a:lnTo>
                    <a:pt x="332" y="86"/>
                  </a:lnTo>
                  <a:lnTo>
                    <a:pt x="339" y="100"/>
                  </a:lnTo>
                  <a:lnTo>
                    <a:pt x="344" y="115"/>
                  </a:lnTo>
                  <a:lnTo>
                    <a:pt x="349" y="130"/>
                  </a:lnTo>
                  <a:lnTo>
                    <a:pt x="352" y="145"/>
                  </a:lnTo>
                  <a:lnTo>
                    <a:pt x="355" y="160"/>
                  </a:lnTo>
                  <a:lnTo>
                    <a:pt x="357" y="175"/>
                  </a:lnTo>
                  <a:lnTo>
                    <a:pt x="358" y="190"/>
                  </a:lnTo>
                  <a:lnTo>
                    <a:pt x="358" y="205"/>
                  </a:lnTo>
                  <a:lnTo>
                    <a:pt x="357" y="221"/>
                  </a:lnTo>
                  <a:lnTo>
                    <a:pt x="356" y="236"/>
                  </a:lnTo>
                  <a:lnTo>
                    <a:pt x="355" y="252"/>
                  </a:lnTo>
                  <a:lnTo>
                    <a:pt x="353" y="268"/>
                  </a:lnTo>
                  <a:lnTo>
                    <a:pt x="350" y="284"/>
                  </a:lnTo>
                  <a:lnTo>
                    <a:pt x="347" y="300"/>
                  </a:lnTo>
                  <a:lnTo>
                    <a:pt x="344" y="317"/>
                  </a:lnTo>
                  <a:lnTo>
                    <a:pt x="341" y="334"/>
                  </a:lnTo>
                  <a:lnTo>
                    <a:pt x="334" y="368"/>
                  </a:lnTo>
                  <a:lnTo>
                    <a:pt x="326" y="404"/>
                  </a:lnTo>
                  <a:lnTo>
                    <a:pt x="323" y="423"/>
                  </a:lnTo>
                  <a:lnTo>
                    <a:pt x="319" y="442"/>
                  </a:lnTo>
                  <a:lnTo>
                    <a:pt x="316" y="461"/>
                  </a:lnTo>
                  <a:lnTo>
                    <a:pt x="313" y="480"/>
                  </a:lnTo>
                  <a:lnTo>
                    <a:pt x="310" y="500"/>
                  </a:lnTo>
                  <a:lnTo>
                    <a:pt x="308" y="521"/>
                  </a:lnTo>
                  <a:lnTo>
                    <a:pt x="306" y="541"/>
                  </a:lnTo>
                  <a:lnTo>
                    <a:pt x="304" y="563"/>
                  </a:lnTo>
                  <a:lnTo>
                    <a:pt x="304" y="584"/>
                  </a:lnTo>
                  <a:lnTo>
                    <a:pt x="303" y="607"/>
                  </a:lnTo>
                  <a:lnTo>
                    <a:pt x="304" y="630"/>
                  </a:lnTo>
                  <a:lnTo>
                    <a:pt x="305" y="653"/>
                  </a:lnTo>
                  <a:lnTo>
                    <a:pt x="259" y="653"/>
                  </a:lnTo>
                  <a:lnTo>
                    <a:pt x="258" y="647"/>
                  </a:lnTo>
                  <a:lnTo>
                    <a:pt x="257" y="642"/>
                  </a:lnTo>
                  <a:lnTo>
                    <a:pt x="256" y="636"/>
                  </a:lnTo>
                  <a:lnTo>
                    <a:pt x="254" y="629"/>
                  </a:lnTo>
                  <a:lnTo>
                    <a:pt x="253" y="623"/>
                  </a:lnTo>
                  <a:lnTo>
                    <a:pt x="252" y="616"/>
                  </a:lnTo>
                  <a:lnTo>
                    <a:pt x="251" y="608"/>
                  </a:lnTo>
                  <a:lnTo>
                    <a:pt x="250" y="601"/>
                  </a:lnTo>
                  <a:lnTo>
                    <a:pt x="250" y="593"/>
                  </a:lnTo>
                  <a:lnTo>
                    <a:pt x="249" y="585"/>
                  </a:lnTo>
                  <a:lnTo>
                    <a:pt x="248" y="576"/>
                  </a:lnTo>
                  <a:lnTo>
                    <a:pt x="247" y="567"/>
                  </a:lnTo>
                  <a:lnTo>
                    <a:pt x="247" y="557"/>
                  </a:lnTo>
                  <a:lnTo>
                    <a:pt x="246" y="548"/>
                  </a:lnTo>
                  <a:lnTo>
                    <a:pt x="246" y="538"/>
                  </a:lnTo>
                  <a:lnTo>
                    <a:pt x="245" y="527"/>
                  </a:lnTo>
                  <a:lnTo>
                    <a:pt x="245" y="516"/>
                  </a:lnTo>
                  <a:lnTo>
                    <a:pt x="244" y="505"/>
                  </a:lnTo>
                  <a:lnTo>
                    <a:pt x="244" y="493"/>
                  </a:lnTo>
                  <a:lnTo>
                    <a:pt x="244" y="481"/>
                  </a:lnTo>
                  <a:lnTo>
                    <a:pt x="244" y="468"/>
                  </a:lnTo>
                  <a:lnTo>
                    <a:pt x="244" y="456"/>
                  </a:lnTo>
                  <a:lnTo>
                    <a:pt x="244" y="442"/>
                  </a:lnTo>
                  <a:lnTo>
                    <a:pt x="244" y="428"/>
                  </a:lnTo>
                  <a:lnTo>
                    <a:pt x="245" y="414"/>
                  </a:lnTo>
                  <a:lnTo>
                    <a:pt x="245" y="399"/>
                  </a:lnTo>
                  <a:lnTo>
                    <a:pt x="245" y="384"/>
                  </a:lnTo>
                  <a:lnTo>
                    <a:pt x="246" y="369"/>
                  </a:lnTo>
                  <a:lnTo>
                    <a:pt x="246" y="353"/>
                  </a:lnTo>
                  <a:lnTo>
                    <a:pt x="247" y="336"/>
                  </a:lnTo>
                  <a:lnTo>
                    <a:pt x="248" y="319"/>
                  </a:lnTo>
                  <a:lnTo>
                    <a:pt x="249" y="302"/>
                  </a:lnTo>
                  <a:lnTo>
                    <a:pt x="250" y="283"/>
                  </a:lnTo>
                  <a:lnTo>
                    <a:pt x="250" y="266"/>
                  </a:lnTo>
                  <a:lnTo>
                    <a:pt x="249" y="249"/>
                  </a:lnTo>
                  <a:lnTo>
                    <a:pt x="247" y="233"/>
                  </a:lnTo>
                  <a:lnTo>
                    <a:pt x="245" y="218"/>
                  </a:lnTo>
                  <a:lnTo>
                    <a:pt x="243" y="203"/>
                  </a:lnTo>
                  <a:lnTo>
                    <a:pt x="240" y="190"/>
                  </a:lnTo>
                  <a:lnTo>
                    <a:pt x="236" y="177"/>
                  </a:lnTo>
                  <a:lnTo>
                    <a:pt x="231" y="165"/>
                  </a:lnTo>
                  <a:lnTo>
                    <a:pt x="226" y="153"/>
                  </a:lnTo>
                  <a:lnTo>
                    <a:pt x="221" y="142"/>
                  </a:lnTo>
                  <a:lnTo>
                    <a:pt x="215" y="132"/>
                  </a:lnTo>
                  <a:lnTo>
                    <a:pt x="208" y="122"/>
                  </a:lnTo>
                  <a:lnTo>
                    <a:pt x="201" y="113"/>
                  </a:lnTo>
                  <a:lnTo>
                    <a:pt x="193" y="105"/>
                  </a:lnTo>
                  <a:lnTo>
                    <a:pt x="185" y="97"/>
                  </a:lnTo>
                  <a:lnTo>
                    <a:pt x="176" y="90"/>
                  </a:lnTo>
                  <a:lnTo>
                    <a:pt x="167" y="83"/>
                  </a:lnTo>
                  <a:lnTo>
                    <a:pt x="157" y="76"/>
                  </a:lnTo>
                  <a:lnTo>
                    <a:pt x="148" y="70"/>
                  </a:lnTo>
                  <a:lnTo>
                    <a:pt x="137" y="65"/>
                  </a:lnTo>
                  <a:lnTo>
                    <a:pt x="126" y="60"/>
                  </a:lnTo>
                  <a:lnTo>
                    <a:pt x="115" y="55"/>
                  </a:lnTo>
                  <a:lnTo>
                    <a:pt x="104" y="50"/>
                  </a:lnTo>
                  <a:lnTo>
                    <a:pt x="92" y="46"/>
                  </a:lnTo>
                  <a:lnTo>
                    <a:pt x="79" y="43"/>
                  </a:lnTo>
                  <a:lnTo>
                    <a:pt x="67" y="39"/>
                  </a:lnTo>
                  <a:lnTo>
                    <a:pt x="54" y="36"/>
                  </a:lnTo>
                  <a:lnTo>
                    <a:pt x="41" y="33"/>
                  </a:lnTo>
                  <a:lnTo>
                    <a:pt x="27" y="30"/>
                  </a:lnTo>
                  <a:lnTo>
                    <a:pt x="14" y="27"/>
                  </a:lnTo>
                  <a:lnTo>
                    <a:pt x="0" y="25"/>
                  </a:lnTo>
                  <a:close/>
                </a:path>
              </a:pathLst>
            </a:custGeom>
            <a:solidFill>
              <a:srgbClr val="F2CA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3" name="Freeform 135"/>
            <p:cNvSpPr>
              <a:spLocks/>
            </p:cNvSpPr>
            <p:nvPr/>
          </p:nvSpPr>
          <p:spPr bwMode="auto">
            <a:xfrm>
              <a:off x="2151062" y="1258888"/>
              <a:ext cx="379413" cy="884238"/>
            </a:xfrm>
            <a:custGeom>
              <a:avLst/>
              <a:gdLst>
                <a:gd name="T0" fmla="*/ 211 w 239"/>
                <a:gd name="T1" fmla="*/ 517 h 557"/>
                <a:gd name="T2" fmla="*/ 179 w 239"/>
                <a:gd name="T3" fmla="*/ 515 h 557"/>
                <a:gd name="T4" fmla="*/ 150 w 239"/>
                <a:gd name="T5" fmla="*/ 501 h 557"/>
                <a:gd name="T6" fmla="*/ 123 w 239"/>
                <a:gd name="T7" fmla="*/ 478 h 557"/>
                <a:gd name="T8" fmla="*/ 97 w 239"/>
                <a:gd name="T9" fmla="*/ 452 h 557"/>
                <a:gd name="T10" fmla="*/ 71 w 239"/>
                <a:gd name="T11" fmla="*/ 427 h 557"/>
                <a:gd name="T12" fmla="*/ 56 w 239"/>
                <a:gd name="T13" fmla="*/ 426 h 557"/>
                <a:gd name="T14" fmla="*/ 62 w 239"/>
                <a:gd name="T15" fmla="*/ 453 h 557"/>
                <a:gd name="T16" fmla="*/ 71 w 239"/>
                <a:gd name="T17" fmla="*/ 478 h 557"/>
                <a:gd name="T18" fmla="*/ 82 w 239"/>
                <a:gd name="T19" fmla="*/ 500 h 557"/>
                <a:gd name="T20" fmla="*/ 96 w 239"/>
                <a:gd name="T21" fmla="*/ 519 h 557"/>
                <a:gd name="T22" fmla="*/ 111 w 239"/>
                <a:gd name="T23" fmla="*/ 536 h 557"/>
                <a:gd name="T24" fmla="*/ 127 w 239"/>
                <a:gd name="T25" fmla="*/ 551 h 557"/>
                <a:gd name="T26" fmla="*/ 36 w 239"/>
                <a:gd name="T27" fmla="*/ 545 h 557"/>
                <a:gd name="T28" fmla="*/ 23 w 239"/>
                <a:gd name="T29" fmla="*/ 530 h 557"/>
                <a:gd name="T30" fmla="*/ 12 w 239"/>
                <a:gd name="T31" fmla="*/ 513 h 557"/>
                <a:gd name="T32" fmla="*/ 5 w 239"/>
                <a:gd name="T33" fmla="*/ 495 h 557"/>
                <a:gd name="T34" fmla="*/ 1 w 239"/>
                <a:gd name="T35" fmla="*/ 477 h 557"/>
                <a:gd name="T36" fmla="*/ 1 w 239"/>
                <a:gd name="T37" fmla="*/ 457 h 557"/>
                <a:gd name="T38" fmla="*/ 5 w 239"/>
                <a:gd name="T39" fmla="*/ 437 h 557"/>
                <a:gd name="T40" fmla="*/ 19 w 239"/>
                <a:gd name="T41" fmla="*/ 403 h 557"/>
                <a:gd name="T42" fmla="*/ 37 w 239"/>
                <a:gd name="T43" fmla="*/ 369 h 557"/>
                <a:gd name="T44" fmla="*/ 56 w 239"/>
                <a:gd name="T45" fmla="*/ 337 h 557"/>
                <a:gd name="T46" fmla="*/ 82 w 239"/>
                <a:gd name="T47" fmla="*/ 295 h 557"/>
                <a:gd name="T48" fmla="*/ 97 w 239"/>
                <a:gd name="T49" fmla="*/ 271 h 557"/>
                <a:gd name="T50" fmla="*/ 105 w 239"/>
                <a:gd name="T51" fmla="*/ 252 h 557"/>
                <a:gd name="T52" fmla="*/ 97 w 239"/>
                <a:gd name="T53" fmla="*/ 284 h 557"/>
                <a:gd name="T54" fmla="*/ 93 w 239"/>
                <a:gd name="T55" fmla="*/ 313 h 557"/>
                <a:gd name="T56" fmla="*/ 93 w 239"/>
                <a:gd name="T57" fmla="*/ 339 h 557"/>
                <a:gd name="T58" fmla="*/ 96 w 239"/>
                <a:gd name="T59" fmla="*/ 362 h 557"/>
                <a:gd name="T60" fmla="*/ 102 w 239"/>
                <a:gd name="T61" fmla="*/ 383 h 557"/>
                <a:gd name="T62" fmla="*/ 111 w 239"/>
                <a:gd name="T63" fmla="*/ 401 h 557"/>
                <a:gd name="T64" fmla="*/ 113 w 239"/>
                <a:gd name="T65" fmla="*/ 389 h 557"/>
                <a:gd name="T66" fmla="*/ 108 w 239"/>
                <a:gd name="T67" fmla="*/ 351 h 557"/>
                <a:gd name="T68" fmla="*/ 106 w 239"/>
                <a:gd name="T69" fmla="*/ 326 h 557"/>
                <a:gd name="T70" fmla="*/ 106 w 239"/>
                <a:gd name="T71" fmla="*/ 301 h 557"/>
                <a:gd name="T72" fmla="*/ 111 w 239"/>
                <a:gd name="T73" fmla="*/ 275 h 557"/>
                <a:gd name="T74" fmla="*/ 120 w 239"/>
                <a:gd name="T75" fmla="*/ 246 h 557"/>
                <a:gd name="T76" fmla="*/ 133 w 239"/>
                <a:gd name="T77" fmla="*/ 213 h 557"/>
                <a:gd name="T78" fmla="*/ 142 w 239"/>
                <a:gd name="T79" fmla="*/ 177 h 557"/>
                <a:gd name="T80" fmla="*/ 145 w 239"/>
                <a:gd name="T81" fmla="*/ 140 h 557"/>
                <a:gd name="T82" fmla="*/ 143 w 239"/>
                <a:gd name="T83" fmla="*/ 102 h 557"/>
                <a:gd name="T84" fmla="*/ 137 w 239"/>
                <a:gd name="T85" fmla="*/ 64 h 557"/>
                <a:gd name="T86" fmla="*/ 128 w 239"/>
                <a:gd name="T87" fmla="*/ 27 h 557"/>
                <a:gd name="T88" fmla="*/ 124 w 239"/>
                <a:gd name="T89" fmla="*/ 6 h 557"/>
                <a:gd name="T90" fmla="*/ 142 w 239"/>
                <a:gd name="T91" fmla="*/ 38 h 557"/>
                <a:gd name="T92" fmla="*/ 155 w 239"/>
                <a:gd name="T93" fmla="*/ 72 h 557"/>
                <a:gd name="T94" fmla="*/ 163 w 239"/>
                <a:gd name="T95" fmla="*/ 107 h 557"/>
                <a:gd name="T96" fmla="*/ 166 w 239"/>
                <a:gd name="T97" fmla="*/ 144 h 557"/>
                <a:gd name="T98" fmla="*/ 164 w 239"/>
                <a:gd name="T99" fmla="*/ 181 h 557"/>
                <a:gd name="T100" fmla="*/ 158 w 239"/>
                <a:gd name="T101" fmla="*/ 220 h 557"/>
                <a:gd name="T102" fmla="*/ 147 w 239"/>
                <a:gd name="T103" fmla="*/ 271 h 557"/>
                <a:gd name="T104" fmla="*/ 139 w 239"/>
                <a:gd name="T105" fmla="*/ 328 h 557"/>
                <a:gd name="T106" fmla="*/ 139 w 239"/>
                <a:gd name="T107" fmla="*/ 384 h 557"/>
                <a:gd name="T108" fmla="*/ 148 w 239"/>
                <a:gd name="T109" fmla="*/ 435 h 557"/>
                <a:gd name="T110" fmla="*/ 170 w 239"/>
                <a:gd name="T111" fmla="*/ 475 h 557"/>
                <a:gd name="T112" fmla="*/ 208 w 239"/>
                <a:gd name="T113" fmla="*/ 500 h 5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39" h="557">
                  <a:moveTo>
                    <a:pt x="239" y="506"/>
                  </a:moveTo>
                  <a:lnTo>
                    <a:pt x="232" y="510"/>
                  </a:lnTo>
                  <a:lnTo>
                    <a:pt x="224" y="513"/>
                  </a:lnTo>
                  <a:lnTo>
                    <a:pt x="218" y="515"/>
                  </a:lnTo>
                  <a:lnTo>
                    <a:pt x="211" y="517"/>
                  </a:lnTo>
                  <a:lnTo>
                    <a:pt x="204" y="518"/>
                  </a:lnTo>
                  <a:lnTo>
                    <a:pt x="198" y="518"/>
                  </a:lnTo>
                  <a:lnTo>
                    <a:pt x="191" y="518"/>
                  </a:lnTo>
                  <a:lnTo>
                    <a:pt x="185" y="517"/>
                  </a:lnTo>
                  <a:lnTo>
                    <a:pt x="179" y="515"/>
                  </a:lnTo>
                  <a:lnTo>
                    <a:pt x="173" y="513"/>
                  </a:lnTo>
                  <a:lnTo>
                    <a:pt x="167" y="511"/>
                  </a:lnTo>
                  <a:lnTo>
                    <a:pt x="161" y="508"/>
                  </a:lnTo>
                  <a:lnTo>
                    <a:pt x="156" y="504"/>
                  </a:lnTo>
                  <a:lnTo>
                    <a:pt x="150" y="501"/>
                  </a:lnTo>
                  <a:lnTo>
                    <a:pt x="144" y="497"/>
                  </a:lnTo>
                  <a:lnTo>
                    <a:pt x="139" y="493"/>
                  </a:lnTo>
                  <a:lnTo>
                    <a:pt x="134" y="488"/>
                  </a:lnTo>
                  <a:lnTo>
                    <a:pt x="128" y="483"/>
                  </a:lnTo>
                  <a:lnTo>
                    <a:pt x="123" y="478"/>
                  </a:lnTo>
                  <a:lnTo>
                    <a:pt x="118" y="473"/>
                  </a:lnTo>
                  <a:lnTo>
                    <a:pt x="113" y="468"/>
                  </a:lnTo>
                  <a:lnTo>
                    <a:pt x="108" y="463"/>
                  </a:lnTo>
                  <a:lnTo>
                    <a:pt x="102" y="457"/>
                  </a:lnTo>
                  <a:lnTo>
                    <a:pt x="97" y="452"/>
                  </a:lnTo>
                  <a:lnTo>
                    <a:pt x="92" y="447"/>
                  </a:lnTo>
                  <a:lnTo>
                    <a:pt x="87" y="442"/>
                  </a:lnTo>
                  <a:lnTo>
                    <a:pt x="82" y="437"/>
                  </a:lnTo>
                  <a:lnTo>
                    <a:pt x="76" y="432"/>
                  </a:lnTo>
                  <a:lnTo>
                    <a:pt x="71" y="427"/>
                  </a:lnTo>
                  <a:lnTo>
                    <a:pt x="66" y="422"/>
                  </a:lnTo>
                  <a:lnTo>
                    <a:pt x="60" y="418"/>
                  </a:lnTo>
                  <a:lnTo>
                    <a:pt x="55" y="414"/>
                  </a:lnTo>
                  <a:lnTo>
                    <a:pt x="56" y="420"/>
                  </a:lnTo>
                  <a:lnTo>
                    <a:pt x="56" y="426"/>
                  </a:lnTo>
                  <a:lnTo>
                    <a:pt x="57" y="432"/>
                  </a:lnTo>
                  <a:lnTo>
                    <a:pt x="58" y="437"/>
                  </a:lnTo>
                  <a:lnTo>
                    <a:pt x="59" y="443"/>
                  </a:lnTo>
                  <a:lnTo>
                    <a:pt x="61" y="448"/>
                  </a:lnTo>
                  <a:lnTo>
                    <a:pt x="62" y="453"/>
                  </a:lnTo>
                  <a:lnTo>
                    <a:pt x="64" y="459"/>
                  </a:lnTo>
                  <a:lnTo>
                    <a:pt x="65" y="464"/>
                  </a:lnTo>
                  <a:lnTo>
                    <a:pt x="67" y="468"/>
                  </a:lnTo>
                  <a:lnTo>
                    <a:pt x="69" y="473"/>
                  </a:lnTo>
                  <a:lnTo>
                    <a:pt x="71" y="478"/>
                  </a:lnTo>
                  <a:lnTo>
                    <a:pt x="73" y="482"/>
                  </a:lnTo>
                  <a:lnTo>
                    <a:pt x="75" y="487"/>
                  </a:lnTo>
                  <a:lnTo>
                    <a:pt x="77" y="491"/>
                  </a:lnTo>
                  <a:lnTo>
                    <a:pt x="80" y="495"/>
                  </a:lnTo>
                  <a:lnTo>
                    <a:pt x="82" y="500"/>
                  </a:lnTo>
                  <a:lnTo>
                    <a:pt x="85" y="504"/>
                  </a:lnTo>
                  <a:lnTo>
                    <a:pt x="87" y="508"/>
                  </a:lnTo>
                  <a:lnTo>
                    <a:pt x="90" y="511"/>
                  </a:lnTo>
                  <a:lnTo>
                    <a:pt x="93" y="515"/>
                  </a:lnTo>
                  <a:lnTo>
                    <a:pt x="96" y="519"/>
                  </a:lnTo>
                  <a:lnTo>
                    <a:pt x="99" y="522"/>
                  </a:lnTo>
                  <a:lnTo>
                    <a:pt x="102" y="526"/>
                  </a:lnTo>
                  <a:lnTo>
                    <a:pt x="105" y="529"/>
                  </a:lnTo>
                  <a:lnTo>
                    <a:pt x="108" y="533"/>
                  </a:lnTo>
                  <a:lnTo>
                    <a:pt x="111" y="536"/>
                  </a:lnTo>
                  <a:lnTo>
                    <a:pt x="114" y="539"/>
                  </a:lnTo>
                  <a:lnTo>
                    <a:pt x="117" y="542"/>
                  </a:lnTo>
                  <a:lnTo>
                    <a:pt x="121" y="545"/>
                  </a:lnTo>
                  <a:lnTo>
                    <a:pt x="124" y="548"/>
                  </a:lnTo>
                  <a:lnTo>
                    <a:pt x="127" y="551"/>
                  </a:lnTo>
                  <a:lnTo>
                    <a:pt x="128" y="557"/>
                  </a:lnTo>
                  <a:lnTo>
                    <a:pt x="43" y="557"/>
                  </a:lnTo>
                  <a:lnTo>
                    <a:pt x="42" y="551"/>
                  </a:lnTo>
                  <a:lnTo>
                    <a:pt x="39" y="548"/>
                  </a:lnTo>
                  <a:lnTo>
                    <a:pt x="36" y="545"/>
                  </a:lnTo>
                  <a:lnTo>
                    <a:pt x="33" y="542"/>
                  </a:lnTo>
                  <a:lnTo>
                    <a:pt x="31" y="539"/>
                  </a:lnTo>
                  <a:lnTo>
                    <a:pt x="28" y="536"/>
                  </a:lnTo>
                  <a:lnTo>
                    <a:pt x="26" y="533"/>
                  </a:lnTo>
                  <a:lnTo>
                    <a:pt x="23" y="530"/>
                  </a:lnTo>
                  <a:lnTo>
                    <a:pt x="21" y="527"/>
                  </a:lnTo>
                  <a:lnTo>
                    <a:pt x="18" y="523"/>
                  </a:lnTo>
                  <a:lnTo>
                    <a:pt x="16" y="520"/>
                  </a:lnTo>
                  <a:lnTo>
                    <a:pt x="14" y="517"/>
                  </a:lnTo>
                  <a:lnTo>
                    <a:pt x="12" y="513"/>
                  </a:lnTo>
                  <a:lnTo>
                    <a:pt x="11" y="510"/>
                  </a:lnTo>
                  <a:lnTo>
                    <a:pt x="9" y="506"/>
                  </a:lnTo>
                  <a:lnTo>
                    <a:pt x="8" y="503"/>
                  </a:lnTo>
                  <a:lnTo>
                    <a:pt x="6" y="499"/>
                  </a:lnTo>
                  <a:lnTo>
                    <a:pt x="5" y="495"/>
                  </a:lnTo>
                  <a:lnTo>
                    <a:pt x="4" y="492"/>
                  </a:lnTo>
                  <a:lnTo>
                    <a:pt x="3" y="488"/>
                  </a:lnTo>
                  <a:lnTo>
                    <a:pt x="2" y="484"/>
                  </a:lnTo>
                  <a:lnTo>
                    <a:pt x="1" y="480"/>
                  </a:lnTo>
                  <a:lnTo>
                    <a:pt x="1" y="477"/>
                  </a:lnTo>
                  <a:lnTo>
                    <a:pt x="1" y="473"/>
                  </a:lnTo>
                  <a:lnTo>
                    <a:pt x="0" y="469"/>
                  </a:lnTo>
                  <a:lnTo>
                    <a:pt x="0" y="465"/>
                  </a:lnTo>
                  <a:lnTo>
                    <a:pt x="1" y="461"/>
                  </a:lnTo>
                  <a:lnTo>
                    <a:pt x="1" y="457"/>
                  </a:lnTo>
                  <a:lnTo>
                    <a:pt x="1" y="453"/>
                  </a:lnTo>
                  <a:lnTo>
                    <a:pt x="2" y="449"/>
                  </a:lnTo>
                  <a:lnTo>
                    <a:pt x="3" y="445"/>
                  </a:lnTo>
                  <a:lnTo>
                    <a:pt x="4" y="441"/>
                  </a:lnTo>
                  <a:lnTo>
                    <a:pt x="5" y="437"/>
                  </a:lnTo>
                  <a:lnTo>
                    <a:pt x="8" y="430"/>
                  </a:lnTo>
                  <a:lnTo>
                    <a:pt x="10" y="424"/>
                  </a:lnTo>
                  <a:lnTo>
                    <a:pt x="13" y="417"/>
                  </a:lnTo>
                  <a:lnTo>
                    <a:pt x="16" y="410"/>
                  </a:lnTo>
                  <a:lnTo>
                    <a:pt x="19" y="403"/>
                  </a:lnTo>
                  <a:lnTo>
                    <a:pt x="23" y="396"/>
                  </a:lnTo>
                  <a:lnTo>
                    <a:pt x="26" y="390"/>
                  </a:lnTo>
                  <a:lnTo>
                    <a:pt x="30" y="383"/>
                  </a:lnTo>
                  <a:lnTo>
                    <a:pt x="33" y="376"/>
                  </a:lnTo>
                  <a:lnTo>
                    <a:pt x="37" y="369"/>
                  </a:lnTo>
                  <a:lnTo>
                    <a:pt x="41" y="363"/>
                  </a:lnTo>
                  <a:lnTo>
                    <a:pt x="45" y="356"/>
                  </a:lnTo>
                  <a:lnTo>
                    <a:pt x="48" y="349"/>
                  </a:lnTo>
                  <a:lnTo>
                    <a:pt x="52" y="343"/>
                  </a:lnTo>
                  <a:lnTo>
                    <a:pt x="56" y="337"/>
                  </a:lnTo>
                  <a:lnTo>
                    <a:pt x="60" y="330"/>
                  </a:lnTo>
                  <a:lnTo>
                    <a:pt x="68" y="318"/>
                  </a:lnTo>
                  <a:lnTo>
                    <a:pt x="75" y="306"/>
                  </a:lnTo>
                  <a:lnTo>
                    <a:pt x="79" y="301"/>
                  </a:lnTo>
                  <a:lnTo>
                    <a:pt x="82" y="295"/>
                  </a:lnTo>
                  <a:lnTo>
                    <a:pt x="85" y="290"/>
                  </a:lnTo>
                  <a:lnTo>
                    <a:pt x="88" y="285"/>
                  </a:lnTo>
                  <a:lnTo>
                    <a:pt x="91" y="280"/>
                  </a:lnTo>
                  <a:lnTo>
                    <a:pt x="94" y="275"/>
                  </a:lnTo>
                  <a:lnTo>
                    <a:pt x="97" y="271"/>
                  </a:lnTo>
                  <a:lnTo>
                    <a:pt x="99" y="266"/>
                  </a:lnTo>
                  <a:lnTo>
                    <a:pt x="101" y="262"/>
                  </a:lnTo>
                  <a:lnTo>
                    <a:pt x="103" y="259"/>
                  </a:lnTo>
                  <a:lnTo>
                    <a:pt x="104" y="255"/>
                  </a:lnTo>
                  <a:lnTo>
                    <a:pt x="105" y="252"/>
                  </a:lnTo>
                  <a:lnTo>
                    <a:pt x="103" y="259"/>
                  </a:lnTo>
                  <a:lnTo>
                    <a:pt x="102" y="265"/>
                  </a:lnTo>
                  <a:lnTo>
                    <a:pt x="100" y="272"/>
                  </a:lnTo>
                  <a:lnTo>
                    <a:pt x="98" y="278"/>
                  </a:lnTo>
                  <a:lnTo>
                    <a:pt x="97" y="284"/>
                  </a:lnTo>
                  <a:lnTo>
                    <a:pt x="96" y="290"/>
                  </a:lnTo>
                  <a:lnTo>
                    <a:pt x="95" y="296"/>
                  </a:lnTo>
                  <a:lnTo>
                    <a:pt x="94" y="302"/>
                  </a:lnTo>
                  <a:lnTo>
                    <a:pt x="94" y="307"/>
                  </a:lnTo>
                  <a:lnTo>
                    <a:pt x="93" y="313"/>
                  </a:lnTo>
                  <a:lnTo>
                    <a:pt x="93" y="318"/>
                  </a:lnTo>
                  <a:lnTo>
                    <a:pt x="93" y="324"/>
                  </a:lnTo>
                  <a:lnTo>
                    <a:pt x="93" y="329"/>
                  </a:lnTo>
                  <a:lnTo>
                    <a:pt x="93" y="334"/>
                  </a:lnTo>
                  <a:lnTo>
                    <a:pt x="93" y="339"/>
                  </a:lnTo>
                  <a:lnTo>
                    <a:pt x="94" y="344"/>
                  </a:lnTo>
                  <a:lnTo>
                    <a:pt x="94" y="348"/>
                  </a:lnTo>
                  <a:lnTo>
                    <a:pt x="95" y="353"/>
                  </a:lnTo>
                  <a:lnTo>
                    <a:pt x="96" y="357"/>
                  </a:lnTo>
                  <a:lnTo>
                    <a:pt x="96" y="362"/>
                  </a:lnTo>
                  <a:lnTo>
                    <a:pt x="97" y="366"/>
                  </a:lnTo>
                  <a:lnTo>
                    <a:pt x="99" y="370"/>
                  </a:lnTo>
                  <a:lnTo>
                    <a:pt x="100" y="375"/>
                  </a:lnTo>
                  <a:lnTo>
                    <a:pt x="101" y="379"/>
                  </a:lnTo>
                  <a:lnTo>
                    <a:pt x="102" y="383"/>
                  </a:lnTo>
                  <a:lnTo>
                    <a:pt x="104" y="387"/>
                  </a:lnTo>
                  <a:lnTo>
                    <a:pt x="105" y="390"/>
                  </a:lnTo>
                  <a:lnTo>
                    <a:pt x="107" y="394"/>
                  </a:lnTo>
                  <a:lnTo>
                    <a:pt x="109" y="398"/>
                  </a:lnTo>
                  <a:lnTo>
                    <a:pt x="111" y="401"/>
                  </a:lnTo>
                  <a:lnTo>
                    <a:pt x="112" y="405"/>
                  </a:lnTo>
                  <a:lnTo>
                    <a:pt x="114" y="408"/>
                  </a:lnTo>
                  <a:lnTo>
                    <a:pt x="114" y="402"/>
                  </a:lnTo>
                  <a:lnTo>
                    <a:pt x="113" y="396"/>
                  </a:lnTo>
                  <a:lnTo>
                    <a:pt x="113" y="389"/>
                  </a:lnTo>
                  <a:lnTo>
                    <a:pt x="112" y="383"/>
                  </a:lnTo>
                  <a:lnTo>
                    <a:pt x="111" y="372"/>
                  </a:lnTo>
                  <a:lnTo>
                    <a:pt x="109" y="361"/>
                  </a:lnTo>
                  <a:lnTo>
                    <a:pt x="109" y="356"/>
                  </a:lnTo>
                  <a:lnTo>
                    <a:pt x="108" y="351"/>
                  </a:lnTo>
                  <a:lnTo>
                    <a:pt x="108" y="346"/>
                  </a:lnTo>
                  <a:lnTo>
                    <a:pt x="107" y="341"/>
                  </a:lnTo>
                  <a:lnTo>
                    <a:pt x="107" y="336"/>
                  </a:lnTo>
                  <a:lnTo>
                    <a:pt x="106" y="331"/>
                  </a:lnTo>
                  <a:lnTo>
                    <a:pt x="106" y="326"/>
                  </a:lnTo>
                  <a:lnTo>
                    <a:pt x="106" y="321"/>
                  </a:lnTo>
                  <a:lnTo>
                    <a:pt x="106" y="316"/>
                  </a:lnTo>
                  <a:lnTo>
                    <a:pt x="106" y="311"/>
                  </a:lnTo>
                  <a:lnTo>
                    <a:pt x="106" y="306"/>
                  </a:lnTo>
                  <a:lnTo>
                    <a:pt x="106" y="301"/>
                  </a:lnTo>
                  <a:lnTo>
                    <a:pt x="107" y="296"/>
                  </a:lnTo>
                  <a:lnTo>
                    <a:pt x="108" y="291"/>
                  </a:lnTo>
                  <a:lnTo>
                    <a:pt x="108" y="286"/>
                  </a:lnTo>
                  <a:lnTo>
                    <a:pt x="109" y="281"/>
                  </a:lnTo>
                  <a:lnTo>
                    <a:pt x="111" y="275"/>
                  </a:lnTo>
                  <a:lnTo>
                    <a:pt x="112" y="270"/>
                  </a:lnTo>
                  <a:lnTo>
                    <a:pt x="114" y="264"/>
                  </a:lnTo>
                  <a:lnTo>
                    <a:pt x="116" y="258"/>
                  </a:lnTo>
                  <a:lnTo>
                    <a:pt x="118" y="252"/>
                  </a:lnTo>
                  <a:lnTo>
                    <a:pt x="120" y="246"/>
                  </a:lnTo>
                  <a:lnTo>
                    <a:pt x="123" y="240"/>
                  </a:lnTo>
                  <a:lnTo>
                    <a:pt x="125" y="233"/>
                  </a:lnTo>
                  <a:lnTo>
                    <a:pt x="128" y="227"/>
                  </a:lnTo>
                  <a:lnTo>
                    <a:pt x="131" y="220"/>
                  </a:lnTo>
                  <a:lnTo>
                    <a:pt x="133" y="213"/>
                  </a:lnTo>
                  <a:lnTo>
                    <a:pt x="135" y="206"/>
                  </a:lnTo>
                  <a:lnTo>
                    <a:pt x="137" y="199"/>
                  </a:lnTo>
                  <a:lnTo>
                    <a:pt x="139" y="192"/>
                  </a:lnTo>
                  <a:lnTo>
                    <a:pt x="140" y="184"/>
                  </a:lnTo>
                  <a:lnTo>
                    <a:pt x="142" y="177"/>
                  </a:lnTo>
                  <a:lnTo>
                    <a:pt x="143" y="170"/>
                  </a:lnTo>
                  <a:lnTo>
                    <a:pt x="143" y="162"/>
                  </a:lnTo>
                  <a:lnTo>
                    <a:pt x="144" y="155"/>
                  </a:lnTo>
                  <a:lnTo>
                    <a:pt x="144" y="147"/>
                  </a:lnTo>
                  <a:lnTo>
                    <a:pt x="145" y="140"/>
                  </a:lnTo>
                  <a:lnTo>
                    <a:pt x="145" y="132"/>
                  </a:lnTo>
                  <a:lnTo>
                    <a:pt x="144" y="124"/>
                  </a:lnTo>
                  <a:lnTo>
                    <a:pt x="144" y="117"/>
                  </a:lnTo>
                  <a:lnTo>
                    <a:pt x="144" y="109"/>
                  </a:lnTo>
                  <a:lnTo>
                    <a:pt x="143" y="102"/>
                  </a:lnTo>
                  <a:lnTo>
                    <a:pt x="142" y="94"/>
                  </a:lnTo>
                  <a:lnTo>
                    <a:pt x="141" y="86"/>
                  </a:lnTo>
                  <a:lnTo>
                    <a:pt x="140" y="79"/>
                  </a:lnTo>
                  <a:lnTo>
                    <a:pt x="139" y="71"/>
                  </a:lnTo>
                  <a:lnTo>
                    <a:pt x="137" y="64"/>
                  </a:lnTo>
                  <a:lnTo>
                    <a:pt x="136" y="56"/>
                  </a:lnTo>
                  <a:lnTo>
                    <a:pt x="134" y="49"/>
                  </a:lnTo>
                  <a:lnTo>
                    <a:pt x="132" y="42"/>
                  </a:lnTo>
                  <a:lnTo>
                    <a:pt x="130" y="35"/>
                  </a:lnTo>
                  <a:lnTo>
                    <a:pt x="128" y="27"/>
                  </a:lnTo>
                  <a:lnTo>
                    <a:pt x="126" y="20"/>
                  </a:lnTo>
                  <a:lnTo>
                    <a:pt x="124" y="13"/>
                  </a:lnTo>
                  <a:lnTo>
                    <a:pt x="122" y="7"/>
                  </a:lnTo>
                  <a:lnTo>
                    <a:pt x="120" y="0"/>
                  </a:lnTo>
                  <a:lnTo>
                    <a:pt x="124" y="6"/>
                  </a:lnTo>
                  <a:lnTo>
                    <a:pt x="128" y="12"/>
                  </a:lnTo>
                  <a:lnTo>
                    <a:pt x="132" y="19"/>
                  </a:lnTo>
                  <a:lnTo>
                    <a:pt x="135" y="25"/>
                  </a:lnTo>
                  <a:lnTo>
                    <a:pt x="138" y="32"/>
                  </a:lnTo>
                  <a:lnTo>
                    <a:pt x="142" y="38"/>
                  </a:lnTo>
                  <a:lnTo>
                    <a:pt x="145" y="45"/>
                  </a:lnTo>
                  <a:lnTo>
                    <a:pt x="147" y="52"/>
                  </a:lnTo>
                  <a:lnTo>
                    <a:pt x="150" y="58"/>
                  </a:lnTo>
                  <a:lnTo>
                    <a:pt x="152" y="65"/>
                  </a:lnTo>
                  <a:lnTo>
                    <a:pt x="155" y="72"/>
                  </a:lnTo>
                  <a:lnTo>
                    <a:pt x="157" y="79"/>
                  </a:lnTo>
                  <a:lnTo>
                    <a:pt x="158" y="86"/>
                  </a:lnTo>
                  <a:lnTo>
                    <a:pt x="160" y="93"/>
                  </a:lnTo>
                  <a:lnTo>
                    <a:pt x="161" y="100"/>
                  </a:lnTo>
                  <a:lnTo>
                    <a:pt x="163" y="107"/>
                  </a:lnTo>
                  <a:lnTo>
                    <a:pt x="164" y="115"/>
                  </a:lnTo>
                  <a:lnTo>
                    <a:pt x="164" y="122"/>
                  </a:lnTo>
                  <a:lnTo>
                    <a:pt x="165" y="129"/>
                  </a:lnTo>
                  <a:lnTo>
                    <a:pt x="166" y="136"/>
                  </a:lnTo>
                  <a:lnTo>
                    <a:pt x="166" y="144"/>
                  </a:lnTo>
                  <a:lnTo>
                    <a:pt x="166" y="151"/>
                  </a:lnTo>
                  <a:lnTo>
                    <a:pt x="166" y="159"/>
                  </a:lnTo>
                  <a:lnTo>
                    <a:pt x="165" y="166"/>
                  </a:lnTo>
                  <a:lnTo>
                    <a:pt x="165" y="174"/>
                  </a:lnTo>
                  <a:lnTo>
                    <a:pt x="164" y="181"/>
                  </a:lnTo>
                  <a:lnTo>
                    <a:pt x="163" y="189"/>
                  </a:lnTo>
                  <a:lnTo>
                    <a:pt x="162" y="197"/>
                  </a:lnTo>
                  <a:lnTo>
                    <a:pt x="161" y="204"/>
                  </a:lnTo>
                  <a:lnTo>
                    <a:pt x="160" y="212"/>
                  </a:lnTo>
                  <a:lnTo>
                    <a:pt x="158" y="220"/>
                  </a:lnTo>
                  <a:lnTo>
                    <a:pt x="156" y="227"/>
                  </a:lnTo>
                  <a:lnTo>
                    <a:pt x="154" y="238"/>
                  </a:lnTo>
                  <a:lnTo>
                    <a:pt x="151" y="249"/>
                  </a:lnTo>
                  <a:lnTo>
                    <a:pt x="149" y="260"/>
                  </a:lnTo>
                  <a:lnTo>
                    <a:pt x="147" y="271"/>
                  </a:lnTo>
                  <a:lnTo>
                    <a:pt x="145" y="282"/>
                  </a:lnTo>
                  <a:lnTo>
                    <a:pt x="143" y="293"/>
                  </a:lnTo>
                  <a:lnTo>
                    <a:pt x="142" y="305"/>
                  </a:lnTo>
                  <a:lnTo>
                    <a:pt x="140" y="316"/>
                  </a:lnTo>
                  <a:lnTo>
                    <a:pt x="139" y="328"/>
                  </a:lnTo>
                  <a:lnTo>
                    <a:pt x="138" y="339"/>
                  </a:lnTo>
                  <a:lnTo>
                    <a:pt x="138" y="351"/>
                  </a:lnTo>
                  <a:lnTo>
                    <a:pt x="138" y="362"/>
                  </a:lnTo>
                  <a:lnTo>
                    <a:pt x="138" y="373"/>
                  </a:lnTo>
                  <a:lnTo>
                    <a:pt x="139" y="384"/>
                  </a:lnTo>
                  <a:lnTo>
                    <a:pt x="139" y="395"/>
                  </a:lnTo>
                  <a:lnTo>
                    <a:pt x="141" y="405"/>
                  </a:lnTo>
                  <a:lnTo>
                    <a:pt x="143" y="415"/>
                  </a:lnTo>
                  <a:lnTo>
                    <a:pt x="145" y="425"/>
                  </a:lnTo>
                  <a:lnTo>
                    <a:pt x="148" y="435"/>
                  </a:lnTo>
                  <a:lnTo>
                    <a:pt x="151" y="444"/>
                  </a:lnTo>
                  <a:lnTo>
                    <a:pt x="155" y="452"/>
                  </a:lnTo>
                  <a:lnTo>
                    <a:pt x="159" y="460"/>
                  </a:lnTo>
                  <a:lnTo>
                    <a:pt x="164" y="468"/>
                  </a:lnTo>
                  <a:lnTo>
                    <a:pt x="170" y="475"/>
                  </a:lnTo>
                  <a:lnTo>
                    <a:pt x="176" y="481"/>
                  </a:lnTo>
                  <a:lnTo>
                    <a:pt x="183" y="487"/>
                  </a:lnTo>
                  <a:lnTo>
                    <a:pt x="190" y="492"/>
                  </a:lnTo>
                  <a:lnTo>
                    <a:pt x="199" y="496"/>
                  </a:lnTo>
                  <a:lnTo>
                    <a:pt x="208" y="500"/>
                  </a:lnTo>
                  <a:lnTo>
                    <a:pt x="217" y="503"/>
                  </a:lnTo>
                  <a:lnTo>
                    <a:pt x="228" y="505"/>
                  </a:lnTo>
                  <a:lnTo>
                    <a:pt x="239" y="506"/>
                  </a:lnTo>
                  <a:close/>
                </a:path>
              </a:pathLst>
            </a:custGeom>
            <a:solidFill>
              <a:srgbClr val="D4943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4" name="Freeform 136"/>
            <p:cNvSpPr>
              <a:spLocks/>
            </p:cNvSpPr>
            <p:nvPr/>
          </p:nvSpPr>
          <p:spPr bwMode="auto">
            <a:xfrm>
              <a:off x="1449387" y="990600"/>
              <a:ext cx="938213" cy="965200"/>
            </a:xfrm>
            <a:custGeom>
              <a:avLst/>
              <a:gdLst>
                <a:gd name="T0" fmla="*/ 355 w 591"/>
                <a:gd name="T1" fmla="*/ 141 h 608"/>
                <a:gd name="T2" fmla="*/ 304 w 591"/>
                <a:gd name="T3" fmla="*/ 171 h 608"/>
                <a:gd name="T4" fmla="*/ 257 w 591"/>
                <a:gd name="T5" fmla="*/ 207 h 608"/>
                <a:gd name="T6" fmla="*/ 216 w 591"/>
                <a:gd name="T7" fmla="*/ 249 h 608"/>
                <a:gd name="T8" fmla="*/ 182 w 591"/>
                <a:gd name="T9" fmla="*/ 295 h 608"/>
                <a:gd name="T10" fmla="*/ 156 w 591"/>
                <a:gd name="T11" fmla="*/ 345 h 608"/>
                <a:gd name="T12" fmla="*/ 139 w 591"/>
                <a:gd name="T13" fmla="*/ 397 h 608"/>
                <a:gd name="T14" fmla="*/ 132 w 591"/>
                <a:gd name="T15" fmla="*/ 450 h 608"/>
                <a:gd name="T16" fmla="*/ 138 w 591"/>
                <a:gd name="T17" fmla="*/ 504 h 608"/>
                <a:gd name="T18" fmla="*/ 155 w 591"/>
                <a:gd name="T19" fmla="*/ 557 h 608"/>
                <a:gd name="T20" fmla="*/ 187 w 591"/>
                <a:gd name="T21" fmla="*/ 608 h 608"/>
                <a:gd name="T22" fmla="*/ 152 w 591"/>
                <a:gd name="T23" fmla="*/ 594 h 608"/>
                <a:gd name="T24" fmla="*/ 121 w 591"/>
                <a:gd name="T25" fmla="*/ 574 h 608"/>
                <a:gd name="T26" fmla="*/ 93 w 591"/>
                <a:gd name="T27" fmla="*/ 549 h 608"/>
                <a:gd name="T28" fmla="*/ 68 w 591"/>
                <a:gd name="T29" fmla="*/ 520 h 608"/>
                <a:gd name="T30" fmla="*/ 47 w 591"/>
                <a:gd name="T31" fmla="*/ 487 h 608"/>
                <a:gd name="T32" fmla="*/ 30 w 591"/>
                <a:gd name="T33" fmla="*/ 451 h 608"/>
                <a:gd name="T34" fmla="*/ 16 w 591"/>
                <a:gd name="T35" fmla="*/ 413 h 608"/>
                <a:gd name="T36" fmla="*/ 7 w 591"/>
                <a:gd name="T37" fmla="*/ 372 h 608"/>
                <a:gd name="T38" fmla="*/ 1 w 591"/>
                <a:gd name="T39" fmla="*/ 330 h 608"/>
                <a:gd name="T40" fmla="*/ 0 w 591"/>
                <a:gd name="T41" fmla="*/ 288 h 608"/>
                <a:gd name="T42" fmla="*/ 3 w 591"/>
                <a:gd name="T43" fmla="*/ 246 h 608"/>
                <a:gd name="T44" fmla="*/ 14 w 591"/>
                <a:gd name="T45" fmla="*/ 204 h 608"/>
                <a:gd name="T46" fmla="*/ 33 w 591"/>
                <a:gd name="T47" fmla="*/ 164 h 608"/>
                <a:gd name="T48" fmla="*/ 59 w 591"/>
                <a:gd name="T49" fmla="*/ 127 h 608"/>
                <a:gd name="T50" fmla="*/ 91 w 591"/>
                <a:gd name="T51" fmla="*/ 92 h 608"/>
                <a:gd name="T52" fmla="*/ 130 w 591"/>
                <a:gd name="T53" fmla="*/ 62 h 608"/>
                <a:gd name="T54" fmla="*/ 174 w 591"/>
                <a:gd name="T55" fmla="*/ 37 h 608"/>
                <a:gd name="T56" fmla="*/ 222 w 591"/>
                <a:gd name="T57" fmla="*/ 17 h 608"/>
                <a:gd name="T58" fmla="*/ 274 w 591"/>
                <a:gd name="T59" fmla="*/ 5 h 608"/>
                <a:gd name="T60" fmla="*/ 328 w 591"/>
                <a:gd name="T61" fmla="*/ 0 h 608"/>
                <a:gd name="T62" fmla="*/ 385 w 591"/>
                <a:gd name="T63" fmla="*/ 4 h 608"/>
                <a:gd name="T64" fmla="*/ 441 w 591"/>
                <a:gd name="T65" fmla="*/ 18 h 608"/>
                <a:gd name="T66" fmla="*/ 488 w 591"/>
                <a:gd name="T67" fmla="*/ 43 h 608"/>
                <a:gd name="T68" fmla="*/ 526 w 591"/>
                <a:gd name="T69" fmla="*/ 79 h 608"/>
                <a:gd name="T70" fmla="*/ 556 w 591"/>
                <a:gd name="T71" fmla="*/ 122 h 608"/>
                <a:gd name="T72" fmla="*/ 577 w 591"/>
                <a:gd name="T73" fmla="*/ 172 h 608"/>
                <a:gd name="T74" fmla="*/ 588 w 591"/>
                <a:gd name="T75" fmla="*/ 225 h 608"/>
                <a:gd name="T76" fmla="*/ 590 w 591"/>
                <a:gd name="T77" fmla="*/ 281 h 608"/>
                <a:gd name="T78" fmla="*/ 582 w 591"/>
                <a:gd name="T79" fmla="*/ 337 h 608"/>
                <a:gd name="T80" fmla="*/ 563 w 591"/>
                <a:gd name="T81" fmla="*/ 391 h 608"/>
                <a:gd name="T82" fmla="*/ 534 w 591"/>
                <a:gd name="T83" fmla="*/ 441 h 608"/>
                <a:gd name="T84" fmla="*/ 494 w 591"/>
                <a:gd name="T85" fmla="*/ 486 h 608"/>
                <a:gd name="T86" fmla="*/ 509 w 591"/>
                <a:gd name="T87" fmla="*/ 454 h 608"/>
                <a:gd name="T88" fmla="*/ 518 w 591"/>
                <a:gd name="T89" fmla="*/ 419 h 608"/>
                <a:gd name="T90" fmla="*/ 523 w 591"/>
                <a:gd name="T91" fmla="*/ 383 h 608"/>
                <a:gd name="T92" fmla="*/ 522 w 591"/>
                <a:gd name="T93" fmla="*/ 347 h 608"/>
                <a:gd name="T94" fmla="*/ 517 w 591"/>
                <a:gd name="T95" fmla="*/ 310 h 608"/>
                <a:gd name="T96" fmla="*/ 506 w 591"/>
                <a:gd name="T97" fmla="*/ 274 h 608"/>
                <a:gd name="T98" fmla="*/ 491 w 591"/>
                <a:gd name="T99" fmla="*/ 239 h 608"/>
                <a:gd name="T100" fmla="*/ 470 w 591"/>
                <a:gd name="T101" fmla="*/ 205 h 608"/>
                <a:gd name="T102" fmla="*/ 444 w 591"/>
                <a:gd name="T103" fmla="*/ 173 h 608"/>
                <a:gd name="T104" fmla="*/ 414 w 591"/>
                <a:gd name="T105" fmla="*/ 144 h 6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591" h="608">
                  <a:moveTo>
                    <a:pt x="390" y="126"/>
                  </a:moveTo>
                  <a:lnTo>
                    <a:pt x="372" y="133"/>
                  </a:lnTo>
                  <a:lnTo>
                    <a:pt x="355" y="141"/>
                  </a:lnTo>
                  <a:lnTo>
                    <a:pt x="337" y="151"/>
                  </a:lnTo>
                  <a:lnTo>
                    <a:pt x="320" y="160"/>
                  </a:lnTo>
                  <a:lnTo>
                    <a:pt x="304" y="171"/>
                  </a:lnTo>
                  <a:lnTo>
                    <a:pt x="287" y="183"/>
                  </a:lnTo>
                  <a:lnTo>
                    <a:pt x="272" y="195"/>
                  </a:lnTo>
                  <a:lnTo>
                    <a:pt x="257" y="207"/>
                  </a:lnTo>
                  <a:lnTo>
                    <a:pt x="243" y="221"/>
                  </a:lnTo>
                  <a:lnTo>
                    <a:pt x="229" y="235"/>
                  </a:lnTo>
                  <a:lnTo>
                    <a:pt x="216" y="249"/>
                  </a:lnTo>
                  <a:lnTo>
                    <a:pt x="204" y="264"/>
                  </a:lnTo>
                  <a:lnTo>
                    <a:pt x="192" y="279"/>
                  </a:lnTo>
                  <a:lnTo>
                    <a:pt x="182" y="295"/>
                  </a:lnTo>
                  <a:lnTo>
                    <a:pt x="172" y="312"/>
                  </a:lnTo>
                  <a:lnTo>
                    <a:pt x="163" y="328"/>
                  </a:lnTo>
                  <a:lnTo>
                    <a:pt x="156" y="345"/>
                  </a:lnTo>
                  <a:lnTo>
                    <a:pt x="149" y="362"/>
                  </a:lnTo>
                  <a:lnTo>
                    <a:pt x="143" y="379"/>
                  </a:lnTo>
                  <a:lnTo>
                    <a:pt x="139" y="397"/>
                  </a:lnTo>
                  <a:lnTo>
                    <a:pt x="135" y="415"/>
                  </a:lnTo>
                  <a:lnTo>
                    <a:pt x="133" y="432"/>
                  </a:lnTo>
                  <a:lnTo>
                    <a:pt x="132" y="450"/>
                  </a:lnTo>
                  <a:lnTo>
                    <a:pt x="133" y="468"/>
                  </a:lnTo>
                  <a:lnTo>
                    <a:pt x="134" y="486"/>
                  </a:lnTo>
                  <a:lnTo>
                    <a:pt x="138" y="504"/>
                  </a:lnTo>
                  <a:lnTo>
                    <a:pt x="142" y="522"/>
                  </a:lnTo>
                  <a:lnTo>
                    <a:pt x="148" y="539"/>
                  </a:lnTo>
                  <a:lnTo>
                    <a:pt x="155" y="557"/>
                  </a:lnTo>
                  <a:lnTo>
                    <a:pt x="164" y="574"/>
                  </a:lnTo>
                  <a:lnTo>
                    <a:pt x="175" y="591"/>
                  </a:lnTo>
                  <a:lnTo>
                    <a:pt x="187" y="608"/>
                  </a:lnTo>
                  <a:lnTo>
                    <a:pt x="175" y="604"/>
                  </a:lnTo>
                  <a:lnTo>
                    <a:pt x="164" y="599"/>
                  </a:lnTo>
                  <a:lnTo>
                    <a:pt x="152" y="594"/>
                  </a:lnTo>
                  <a:lnTo>
                    <a:pt x="142" y="588"/>
                  </a:lnTo>
                  <a:lnTo>
                    <a:pt x="131" y="581"/>
                  </a:lnTo>
                  <a:lnTo>
                    <a:pt x="121" y="574"/>
                  </a:lnTo>
                  <a:lnTo>
                    <a:pt x="111" y="566"/>
                  </a:lnTo>
                  <a:lnTo>
                    <a:pt x="102" y="558"/>
                  </a:lnTo>
                  <a:lnTo>
                    <a:pt x="93" y="549"/>
                  </a:lnTo>
                  <a:lnTo>
                    <a:pt x="84" y="540"/>
                  </a:lnTo>
                  <a:lnTo>
                    <a:pt x="76" y="530"/>
                  </a:lnTo>
                  <a:lnTo>
                    <a:pt x="68" y="520"/>
                  </a:lnTo>
                  <a:lnTo>
                    <a:pt x="61" y="509"/>
                  </a:lnTo>
                  <a:lnTo>
                    <a:pt x="54" y="498"/>
                  </a:lnTo>
                  <a:lnTo>
                    <a:pt x="47" y="487"/>
                  </a:lnTo>
                  <a:lnTo>
                    <a:pt x="41" y="475"/>
                  </a:lnTo>
                  <a:lnTo>
                    <a:pt x="35" y="463"/>
                  </a:lnTo>
                  <a:lnTo>
                    <a:pt x="30" y="451"/>
                  </a:lnTo>
                  <a:lnTo>
                    <a:pt x="25" y="438"/>
                  </a:lnTo>
                  <a:lnTo>
                    <a:pt x="20" y="426"/>
                  </a:lnTo>
                  <a:lnTo>
                    <a:pt x="16" y="413"/>
                  </a:lnTo>
                  <a:lnTo>
                    <a:pt x="13" y="399"/>
                  </a:lnTo>
                  <a:lnTo>
                    <a:pt x="9" y="386"/>
                  </a:lnTo>
                  <a:lnTo>
                    <a:pt x="7" y="372"/>
                  </a:lnTo>
                  <a:lnTo>
                    <a:pt x="4" y="358"/>
                  </a:lnTo>
                  <a:lnTo>
                    <a:pt x="3" y="344"/>
                  </a:lnTo>
                  <a:lnTo>
                    <a:pt x="1" y="330"/>
                  </a:lnTo>
                  <a:lnTo>
                    <a:pt x="0" y="316"/>
                  </a:lnTo>
                  <a:lnTo>
                    <a:pt x="0" y="302"/>
                  </a:lnTo>
                  <a:lnTo>
                    <a:pt x="0" y="288"/>
                  </a:lnTo>
                  <a:lnTo>
                    <a:pt x="0" y="274"/>
                  </a:lnTo>
                  <a:lnTo>
                    <a:pt x="1" y="260"/>
                  </a:lnTo>
                  <a:lnTo>
                    <a:pt x="3" y="246"/>
                  </a:lnTo>
                  <a:lnTo>
                    <a:pt x="6" y="232"/>
                  </a:lnTo>
                  <a:lnTo>
                    <a:pt x="9" y="218"/>
                  </a:lnTo>
                  <a:lnTo>
                    <a:pt x="14" y="204"/>
                  </a:lnTo>
                  <a:lnTo>
                    <a:pt x="19" y="191"/>
                  </a:lnTo>
                  <a:lnTo>
                    <a:pt x="26" y="177"/>
                  </a:lnTo>
                  <a:lnTo>
                    <a:pt x="33" y="164"/>
                  </a:lnTo>
                  <a:lnTo>
                    <a:pt x="41" y="151"/>
                  </a:lnTo>
                  <a:lnTo>
                    <a:pt x="49" y="139"/>
                  </a:lnTo>
                  <a:lnTo>
                    <a:pt x="59" y="127"/>
                  </a:lnTo>
                  <a:lnTo>
                    <a:pt x="69" y="115"/>
                  </a:lnTo>
                  <a:lnTo>
                    <a:pt x="80" y="103"/>
                  </a:lnTo>
                  <a:lnTo>
                    <a:pt x="91" y="92"/>
                  </a:lnTo>
                  <a:lnTo>
                    <a:pt x="104" y="82"/>
                  </a:lnTo>
                  <a:lnTo>
                    <a:pt x="117" y="71"/>
                  </a:lnTo>
                  <a:lnTo>
                    <a:pt x="130" y="62"/>
                  </a:lnTo>
                  <a:lnTo>
                    <a:pt x="144" y="53"/>
                  </a:lnTo>
                  <a:lnTo>
                    <a:pt x="159" y="44"/>
                  </a:lnTo>
                  <a:lnTo>
                    <a:pt x="174" y="37"/>
                  </a:lnTo>
                  <a:lnTo>
                    <a:pt x="189" y="30"/>
                  </a:lnTo>
                  <a:lnTo>
                    <a:pt x="205" y="23"/>
                  </a:lnTo>
                  <a:lnTo>
                    <a:pt x="222" y="17"/>
                  </a:lnTo>
                  <a:lnTo>
                    <a:pt x="239" y="12"/>
                  </a:lnTo>
                  <a:lnTo>
                    <a:pt x="256" y="8"/>
                  </a:lnTo>
                  <a:lnTo>
                    <a:pt x="274" y="5"/>
                  </a:lnTo>
                  <a:lnTo>
                    <a:pt x="292" y="2"/>
                  </a:lnTo>
                  <a:lnTo>
                    <a:pt x="310" y="1"/>
                  </a:lnTo>
                  <a:lnTo>
                    <a:pt x="328" y="0"/>
                  </a:lnTo>
                  <a:lnTo>
                    <a:pt x="347" y="0"/>
                  </a:lnTo>
                  <a:lnTo>
                    <a:pt x="366" y="2"/>
                  </a:lnTo>
                  <a:lnTo>
                    <a:pt x="385" y="4"/>
                  </a:lnTo>
                  <a:lnTo>
                    <a:pt x="405" y="7"/>
                  </a:lnTo>
                  <a:lnTo>
                    <a:pt x="423" y="12"/>
                  </a:lnTo>
                  <a:lnTo>
                    <a:pt x="441" y="18"/>
                  </a:lnTo>
                  <a:lnTo>
                    <a:pt x="457" y="25"/>
                  </a:lnTo>
                  <a:lnTo>
                    <a:pt x="473" y="34"/>
                  </a:lnTo>
                  <a:lnTo>
                    <a:pt x="488" y="43"/>
                  </a:lnTo>
                  <a:lnTo>
                    <a:pt x="502" y="54"/>
                  </a:lnTo>
                  <a:lnTo>
                    <a:pt x="514" y="66"/>
                  </a:lnTo>
                  <a:lnTo>
                    <a:pt x="526" y="79"/>
                  </a:lnTo>
                  <a:lnTo>
                    <a:pt x="537" y="92"/>
                  </a:lnTo>
                  <a:lnTo>
                    <a:pt x="547" y="107"/>
                  </a:lnTo>
                  <a:lnTo>
                    <a:pt x="556" y="122"/>
                  </a:lnTo>
                  <a:lnTo>
                    <a:pt x="564" y="138"/>
                  </a:lnTo>
                  <a:lnTo>
                    <a:pt x="571" y="155"/>
                  </a:lnTo>
                  <a:lnTo>
                    <a:pt x="577" y="172"/>
                  </a:lnTo>
                  <a:lnTo>
                    <a:pt x="582" y="189"/>
                  </a:lnTo>
                  <a:lnTo>
                    <a:pt x="586" y="207"/>
                  </a:lnTo>
                  <a:lnTo>
                    <a:pt x="588" y="225"/>
                  </a:lnTo>
                  <a:lnTo>
                    <a:pt x="590" y="243"/>
                  </a:lnTo>
                  <a:lnTo>
                    <a:pt x="591" y="262"/>
                  </a:lnTo>
                  <a:lnTo>
                    <a:pt x="590" y="281"/>
                  </a:lnTo>
                  <a:lnTo>
                    <a:pt x="589" y="299"/>
                  </a:lnTo>
                  <a:lnTo>
                    <a:pt x="586" y="318"/>
                  </a:lnTo>
                  <a:lnTo>
                    <a:pt x="582" y="337"/>
                  </a:lnTo>
                  <a:lnTo>
                    <a:pt x="577" y="355"/>
                  </a:lnTo>
                  <a:lnTo>
                    <a:pt x="571" y="373"/>
                  </a:lnTo>
                  <a:lnTo>
                    <a:pt x="563" y="391"/>
                  </a:lnTo>
                  <a:lnTo>
                    <a:pt x="555" y="408"/>
                  </a:lnTo>
                  <a:lnTo>
                    <a:pt x="545" y="425"/>
                  </a:lnTo>
                  <a:lnTo>
                    <a:pt x="534" y="441"/>
                  </a:lnTo>
                  <a:lnTo>
                    <a:pt x="522" y="457"/>
                  </a:lnTo>
                  <a:lnTo>
                    <a:pt x="509" y="472"/>
                  </a:lnTo>
                  <a:lnTo>
                    <a:pt x="494" y="486"/>
                  </a:lnTo>
                  <a:lnTo>
                    <a:pt x="500" y="476"/>
                  </a:lnTo>
                  <a:lnTo>
                    <a:pt x="504" y="465"/>
                  </a:lnTo>
                  <a:lnTo>
                    <a:pt x="509" y="454"/>
                  </a:lnTo>
                  <a:lnTo>
                    <a:pt x="512" y="442"/>
                  </a:lnTo>
                  <a:lnTo>
                    <a:pt x="516" y="431"/>
                  </a:lnTo>
                  <a:lnTo>
                    <a:pt x="518" y="419"/>
                  </a:lnTo>
                  <a:lnTo>
                    <a:pt x="520" y="407"/>
                  </a:lnTo>
                  <a:lnTo>
                    <a:pt x="522" y="395"/>
                  </a:lnTo>
                  <a:lnTo>
                    <a:pt x="523" y="383"/>
                  </a:lnTo>
                  <a:lnTo>
                    <a:pt x="523" y="371"/>
                  </a:lnTo>
                  <a:lnTo>
                    <a:pt x="523" y="359"/>
                  </a:lnTo>
                  <a:lnTo>
                    <a:pt x="522" y="347"/>
                  </a:lnTo>
                  <a:lnTo>
                    <a:pt x="521" y="335"/>
                  </a:lnTo>
                  <a:lnTo>
                    <a:pt x="519" y="323"/>
                  </a:lnTo>
                  <a:lnTo>
                    <a:pt x="517" y="310"/>
                  </a:lnTo>
                  <a:lnTo>
                    <a:pt x="514" y="298"/>
                  </a:lnTo>
                  <a:lnTo>
                    <a:pt x="510" y="286"/>
                  </a:lnTo>
                  <a:lnTo>
                    <a:pt x="506" y="274"/>
                  </a:lnTo>
                  <a:lnTo>
                    <a:pt x="502" y="262"/>
                  </a:lnTo>
                  <a:lnTo>
                    <a:pt x="496" y="250"/>
                  </a:lnTo>
                  <a:lnTo>
                    <a:pt x="491" y="239"/>
                  </a:lnTo>
                  <a:lnTo>
                    <a:pt x="484" y="227"/>
                  </a:lnTo>
                  <a:lnTo>
                    <a:pt x="477" y="216"/>
                  </a:lnTo>
                  <a:lnTo>
                    <a:pt x="470" y="205"/>
                  </a:lnTo>
                  <a:lnTo>
                    <a:pt x="462" y="194"/>
                  </a:lnTo>
                  <a:lnTo>
                    <a:pt x="454" y="183"/>
                  </a:lnTo>
                  <a:lnTo>
                    <a:pt x="444" y="173"/>
                  </a:lnTo>
                  <a:lnTo>
                    <a:pt x="435" y="163"/>
                  </a:lnTo>
                  <a:lnTo>
                    <a:pt x="424" y="153"/>
                  </a:lnTo>
                  <a:lnTo>
                    <a:pt x="414" y="144"/>
                  </a:lnTo>
                  <a:lnTo>
                    <a:pt x="402" y="135"/>
                  </a:lnTo>
                  <a:lnTo>
                    <a:pt x="390" y="126"/>
                  </a:lnTo>
                  <a:close/>
                </a:path>
              </a:pathLst>
            </a:custGeom>
            <a:solidFill>
              <a:srgbClr val="D4943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5" name="Freeform 137"/>
            <p:cNvSpPr>
              <a:spLocks/>
            </p:cNvSpPr>
            <p:nvPr/>
          </p:nvSpPr>
          <p:spPr bwMode="auto">
            <a:xfrm>
              <a:off x="1481137" y="1027113"/>
              <a:ext cx="738188" cy="874713"/>
            </a:xfrm>
            <a:custGeom>
              <a:avLst/>
              <a:gdLst>
                <a:gd name="T0" fmla="*/ 122 w 465"/>
                <a:gd name="T1" fmla="*/ 541 h 551"/>
                <a:gd name="T2" fmla="*/ 116 w 465"/>
                <a:gd name="T3" fmla="*/ 526 h 551"/>
                <a:gd name="T4" fmla="*/ 110 w 465"/>
                <a:gd name="T5" fmla="*/ 510 h 551"/>
                <a:gd name="T6" fmla="*/ 106 w 465"/>
                <a:gd name="T7" fmla="*/ 493 h 551"/>
                <a:gd name="T8" fmla="*/ 102 w 465"/>
                <a:gd name="T9" fmla="*/ 475 h 551"/>
                <a:gd name="T10" fmla="*/ 99 w 465"/>
                <a:gd name="T11" fmla="*/ 457 h 551"/>
                <a:gd name="T12" fmla="*/ 98 w 465"/>
                <a:gd name="T13" fmla="*/ 439 h 551"/>
                <a:gd name="T14" fmla="*/ 97 w 465"/>
                <a:gd name="T15" fmla="*/ 421 h 551"/>
                <a:gd name="T16" fmla="*/ 98 w 465"/>
                <a:gd name="T17" fmla="*/ 403 h 551"/>
                <a:gd name="T18" fmla="*/ 100 w 465"/>
                <a:gd name="T19" fmla="*/ 385 h 551"/>
                <a:gd name="T20" fmla="*/ 104 w 465"/>
                <a:gd name="T21" fmla="*/ 367 h 551"/>
                <a:gd name="T22" fmla="*/ 120 w 465"/>
                <a:gd name="T23" fmla="*/ 315 h 551"/>
                <a:gd name="T24" fmla="*/ 144 w 465"/>
                <a:gd name="T25" fmla="*/ 263 h 551"/>
                <a:gd name="T26" fmla="*/ 174 w 465"/>
                <a:gd name="T27" fmla="*/ 215 h 551"/>
                <a:gd name="T28" fmla="*/ 208 w 465"/>
                <a:gd name="T29" fmla="*/ 171 h 551"/>
                <a:gd name="T30" fmla="*/ 245 w 465"/>
                <a:gd name="T31" fmla="*/ 132 h 551"/>
                <a:gd name="T32" fmla="*/ 285 w 465"/>
                <a:gd name="T33" fmla="*/ 100 h 551"/>
                <a:gd name="T34" fmla="*/ 326 w 465"/>
                <a:gd name="T35" fmla="*/ 75 h 551"/>
                <a:gd name="T36" fmla="*/ 366 w 465"/>
                <a:gd name="T37" fmla="*/ 60 h 551"/>
                <a:gd name="T38" fmla="*/ 406 w 465"/>
                <a:gd name="T39" fmla="*/ 56 h 551"/>
                <a:gd name="T40" fmla="*/ 443 w 465"/>
                <a:gd name="T41" fmla="*/ 63 h 551"/>
                <a:gd name="T42" fmla="*/ 457 w 465"/>
                <a:gd name="T43" fmla="*/ 67 h 551"/>
                <a:gd name="T44" fmla="*/ 430 w 465"/>
                <a:gd name="T45" fmla="*/ 46 h 551"/>
                <a:gd name="T46" fmla="*/ 403 w 465"/>
                <a:gd name="T47" fmla="*/ 30 h 551"/>
                <a:gd name="T48" fmla="*/ 374 w 465"/>
                <a:gd name="T49" fmla="*/ 17 h 551"/>
                <a:gd name="T50" fmla="*/ 345 w 465"/>
                <a:gd name="T51" fmla="*/ 8 h 551"/>
                <a:gd name="T52" fmla="*/ 316 w 465"/>
                <a:gd name="T53" fmla="*/ 2 h 551"/>
                <a:gd name="T54" fmla="*/ 288 w 465"/>
                <a:gd name="T55" fmla="*/ 0 h 551"/>
                <a:gd name="T56" fmla="*/ 259 w 465"/>
                <a:gd name="T57" fmla="*/ 1 h 551"/>
                <a:gd name="T58" fmla="*/ 232 w 465"/>
                <a:gd name="T59" fmla="*/ 4 h 551"/>
                <a:gd name="T60" fmla="*/ 206 w 465"/>
                <a:gd name="T61" fmla="*/ 10 h 551"/>
                <a:gd name="T62" fmla="*/ 181 w 465"/>
                <a:gd name="T63" fmla="*/ 18 h 551"/>
                <a:gd name="T64" fmla="*/ 146 w 465"/>
                <a:gd name="T65" fmla="*/ 34 h 551"/>
                <a:gd name="T66" fmla="*/ 109 w 465"/>
                <a:gd name="T67" fmla="*/ 57 h 551"/>
                <a:gd name="T68" fmla="*/ 78 w 465"/>
                <a:gd name="T69" fmla="*/ 84 h 551"/>
                <a:gd name="T70" fmla="*/ 52 w 465"/>
                <a:gd name="T71" fmla="*/ 113 h 551"/>
                <a:gd name="T72" fmla="*/ 32 w 465"/>
                <a:gd name="T73" fmla="*/ 145 h 551"/>
                <a:gd name="T74" fmla="*/ 17 w 465"/>
                <a:gd name="T75" fmla="*/ 179 h 551"/>
                <a:gd name="T76" fmla="*/ 7 w 465"/>
                <a:gd name="T77" fmla="*/ 215 h 551"/>
                <a:gd name="T78" fmla="*/ 1 w 465"/>
                <a:gd name="T79" fmla="*/ 252 h 551"/>
                <a:gd name="T80" fmla="*/ 0 w 465"/>
                <a:gd name="T81" fmla="*/ 289 h 551"/>
                <a:gd name="T82" fmla="*/ 4 w 465"/>
                <a:gd name="T83" fmla="*/ 327 h 551"/>
                <a:gd name="T84" fmla="*/ 11 w 465"/>
                <a:gd name="T85" fmla="*/ 364 h 551"/>
                <a:gd name="T86" fmla="*/ 17 w 465"/>
                <a:gd name="T87" fmla="*/ 385 h 551"/>
                <a:gd name="T88" fmla="*/ 24 w 465"/>
                <a:gd name="T89" fmla="*/ 405 h 551"/>
                <a:gd name="T90" fmla="*/ 33 w 465"/>
                <a:gd name="T91" fmla="*/ 425 h 551"/>
                <a:gd name="T92" fmla="*/ 43 w 465"/>
                <a:gd name="T93" fmla="*/ 445 h 551"/>
                <a:gd name="T94" fmla="*/ 54 w 465"/>
                <a:gd name="T95" fmla="*/ 464 h 551"/>
                <a:gd name="T96" fmla="*/ 65 w 465"/>
                <a:gd name="T97" fmla="*/ 482 h 551"/>
                <a:gd name="T98" fmla="*/ 78 w 465"/>
                <a:gd name="T99" fmla="*/ 499 h 551"/>
                <a:gd name="T100" fmla="*/ 90 w 465"/>
                <a:gd name="T101" fmla="*/ 515 h 551"/>
                <a:gd name="T102" fmla="*/ 104 w 465"/>
                <a:gd name="T103" fmla="*/ 530 h 551"/>
                <a:gd name="T104" fmla="*/ 117 w 465"/>
                <a:gd name="T105" fmla="*/ 543 h 5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465" h="551">
                  <a:moveTo>
                    <a:pt x="126" y="551"/>
                  </a:moveTo>
                  <a:lnTo>
                    <a:pt x="124" y="546"/>
                  </a:lnTo>
                  <a:lnTo>
                    <a:pt x="122" y="541"/>
                  </a:lnTo>
                  <a:lnTo>
                    <a:pt x="120" y="536"/>
                  </a:lnTo>
                  <a:lnTo>
                    <a:pt x="118" y="531"/>
                  </a:lnTo>
                  <a:lnTo>
                    <a:pt x="116" y="526"/>
                  </a:lnTo>
                  <a:lnTo>
                    <a:pt x="114" y="521"/>
                  </a:lnTo>
                  <a:lnTo>
                    <a:pt x="112" y="515"/>
                  </a:lnTo>
                  <a:lnTo>
                    <a:pt x="110" y="510"/>
                  </a:lnTo>
                  <a:lnTo>
                    <a:pt x="109" y="504"/>
                  </a:lnTo>
                  <a:lnTo>
                    <a:pt x="107" y="498"/>
                  </a:lnTo>
                  <a:lnTo>
                    <a:pt x="106" y="493"/>
                  </a:lnTo>
                  <a:lnTo>
                    <a:pt x="104" y="487"/>
                  </a:lnTo>
                  <a:lnTo>
                    <a:pt x="103" y="481"/>
                  </a:lnTo>
                  <a:lnTo>
                    <a:pt x="102" y="475"/>
                  </a:lnTo>
                  <a:lnTo>
                    <a:pt x="101" y="469"/>
                  </a:lnTo>
                  <a:lnTo>
                    <a:pt x="100" y="463"/>
                  </a:lnTo>
                  <a:lnTo>
                    <a:pt x="99" y="457"/>
                  </a:lnTo>
                  <a:lnTo>
                    <a:pt x="99" y="451"/>
                  </a:lnTo>
                  <a:lnTo>
                    <a:pt x="98" y="445"/>
                  </a:lnTo>
                  <a:lnTo>
                    <a:pt x="98" y="439"/>
                  </a:lnTo>
                  <a:lnTo>
                    <a:pt x="98" y="433"/>
                  </a:lnTo>
                  <a:lnTo>
                    <a:pt x="97" y="427"/>
                  </a:lnTo>
                  <a:lnTo>
                    <a:pt x="97" y="421"/>
                  </a:lnTo>
                  <a:lnTo>
                    <a:pt x="98" y="415"/>
                  </a:lnTo>
                  <a:lnTo>
                    <a:pt x="98" y="409"/>
                  </a:lnTo>
                  <a:lnTo>
                    <a:pt x="98" y="403"/>
                  </a:lnTo>
                  <a:lnTo>
                    <a:pt x="99" y="397"/>
                  </a:lnTo>
                  <a:lnTo>
                    <a:pt x="100" y="391"/>
                  </a:lnTo>
                  <a:lnTo>
                    <a:pt x="100" y="385"/>
                  </a:lnTo>
                  <a:lnTo>
                    <a:pt x="101" y="379"/>
                  </a:lnTo>
                  <a:lnTo>
                    <a:pt x="103" y="373"/>
                  </a:lnTo>
                  <a:lnTo>
                    <a:pt x="104" y="367"/>
                  </a:lnTo>
                  <a:lnTo>
                    <a:pt x="109" y="349"/>
                  </a:lnTo>
                  <a:lnTo>
                    <a:pt x="114" y="332"/>
                  </a:lnTo>
                  <a:lnTo>
                    <a:pt x="120" y="315"/>
                  </a:lnTo>
                  <a:lnTo>
                    <a:pt x="128" y="297"/>
                  </a:lnTo>
                  <a:lnTo>
                    <a:pt x="136" y="280"/>
                  </a:lnTo>
                  <a:lnTo>
                    <a:pt x="144" y="263"/>
                  </a:lnTo>
                  <a:lnTo>
                    <a:pt x="153" y="247"/>
                  </a:lnTo>
                  <a:lnTo>
                    <a:pt x="163" y="231"/>
                  </a:lnTo>
                  <a:lnTo>
                    <a:pt x="174" y="215"/>
                  </a:lnTo>
                  <a:lnTo>
                    <a:pt x="184" y="200"/>
                  </a:lnTo>
                  <a:lnTo>
                    <a:pt x="196" y="185"/>
                  </a:lnTo>
                  <a:lnTo>
                    <a:pt x="208" y="171"/>
                  </a:lnTo>
                  <a:lnTo>
                    <a:pt x="220" y="157"/>
                  </a:lnTo>
                  <a:lnTo>
                    <a:pt x="232" y="144"/>
                  </a:lnTo>
                  <a:lnTo>
                    <a:pt x="245" y="132"/>
                  </a:lnTo>
                  <a:lnTo>
                    <a:pt x="258" y="120"/>
                  </a:lnTo>
                  <a:lnTo>
                    <a:pt x="271" y="110"/>
                  </a:lnTo>
                  <a:lnTo>
                    <a:pt x="285" y="100"/>
                  </a:lnTo>
                  <a:lnTo>
                    <a:pt x="298" y="91"/>
                  </a:lnTo>
                  <a:lnTo>
                    <a:pt x="312" y="82"/>
                  </a:lnTo>
                  <a:lnTo>
                    <a:pt x="326" y="75"/>
                  </a:lnTo>
                  <a:lnTo>
                    <a:pt x="339" y="69"/>
                  </a:lnTo>
                  <a:lnTo>
                    <a:pt x="353" y="64"/>
                  </a:lnTo>
                  <a:lnTo>
                    <a:pt x="366" y="60"/>
                  </a:lnTo>
                  <a:lnTo>
                    <a:pt x="380" y="58"/>
                  </a:lnTo>
                  <a:lnTo>
                    <a:pt x="393" y="56"/>
                  </a:lnTo>
                  <a:lnTo>
                    <a:pt x="406" y="56"/>
                  </a:lnTo>
                  <a:lnTo>
                    <a:pt x="418" y="57"/>
                  </a:lnTo>
                  <a:lnTo>
                    <a:pt x="431" y="59"/>
                  </a:lnTo>
                  <a:lnTo>
                    <a:pt x="443" y="63"/>
                  </a:lnTo>
                  <a:lnTo>
                    <a:pt x="454" y="68"/>
                  </a:lnTo>
                  <a:lnTo>
                    <a:pt x="465" y="75"/>
                  </a:lnTo>
                  <a:lnTo>
                    <a:pt x="457" y="67"/>
                  </a:lnTo>
                  <a:lnTo>
                    <a:pt x="448" y="60"/>
                  </a:lnTo>
                  <a:lnTo>
                    <a:pt x="439" y="53"/>
                  </a:lnTo>
                  <a:lnTo>
                    <a:pt x="430" y="46"/>
                  </a:lnTo>
                  <a:lnTo>
                    <a:pt x="421" y="40"/>
                  </a:lnTo>
                  <a:lnTo>
                    <a:pt x="412" y="35"/>
                  </a:lnTo>
                  <a:lnTo>
                    <a:pt x="403" y="30"/>
                  </a:lnTo>
                  <a:lnTo>
                    <a:pt x="393" y="25"/>
                  </a:lnTo>
                  <a:lnTo>
                    <a:pt x="384" y="21"/>
                  </a:lnTo>
                  <a:lnTo>
                    <a:pt x="374" y="17"/>
                  </a:lnTo>
                  <a:lnTo>
                    <a:pt x="365" y="14"/>
                  </a:lnTo>
                  <a:lnTo>
                    <a:pt x="355" y="11"/>
                  </a:lnTo>
                  <a:lnTo>
                    <a:pt x="345" y="8"/>
                  </a:lnTo>
                  <a:lnTo>
                    <a:pt x="336" y="6"/>
                  </a:lnTo>
                  <a:lnTo>
                    <a:pt x="326" y="4"/>
                  </a:lnTo>
                  <a:lnTo>
                    <a:pt x="316" y="2"/>
                  </a:lnTo>
                  <a:lnTo>
                    <a:pt x="307" y="1"/>
                  </a:lnTo>
                  <a:lnTo>
                    <a:pt x="297" y="1"/>
                  </a:lnTo>
                  <a:lnTo>
                    <a:pt x="288" y="0"/>
                  </a:lnTo>
                  <a:lnTo>
                    <a:pt x="278" y="0"/>
                  </a:lnTo>
                  <a:lnTo>
                    <a:pt x="269" y="0"/>
                  </a:lnTo>
                  <a:lnTo>
                    <a:pt x="259" y="1"/>
                  </a:lnTo>
                  <a:lnTo>
                    <a:pt x="250" y="2"/>
                  </a:lnTo>
                  <a:lnTo>
                    <a:pt x="241" y="3"/>
                  </a:lnTo>
                  <a:lnTo>
                    <a:pt x="232" y="4"/>
                  </a:lnTo>
                  <a:lnTo>
                    <a:pt x="223" y="6"/>
                  </a:lnTo>
                  <a:lnTo>
                    <a:pt x="214" y="8"/>
                  </a:lnTo>
                  <a:lnTo>
                    <a:pt x="206" y="10"/>
                  </a:lnTo>
                  <a:lnTo>
                    <a:pt x="197" y="13"/>
                  </a:lnTo>
                  <a:lnTo>
                    <a:pt x="189" y="15"/>
                  </a:lnTo>
                  <a:lnTo>
                    <a:pt x="181" y="18"/>
                  </a:lnTo>
                  <a:lnTo>
                    <a:pt x="173" y="21"/>
                  </a:lnTo>
                  <a:lnTo>
                    <a:pt x="159" y="28"/>
                  </a:lnTo>
                  <a:lnTo>
                    <a:pt x="146" y="34"/>
                  </a:lnTo>
                  <a:lnTo>
                    <a:pt x="133" y="42"/>
                  </a:lnTo>
                  <a:lnTo>
                    <a:pt x="120" y="49"/>
                  </a:lnTo>
                  <a:lnTo>
                    <a:pt x="109" y="57"/>
                  </a:lnTo>
                  <a:lnTo>
                    <a:pt x="98" y="66"/>
                  </a:lnTo>
                  <a:lnTo>
                    <a:pt x="87" y="75"/>
                  </a:lnTo>
                  <a:lnTo>
                    <a:pt x="78" y="84"/>
                  </a:lnTo>
                  <a:lnTo>
                    <a:pt x="69" y="93"/>
                  </a:lnTo>
                  <a:lnTo>
                    <a:pt x="60" y="103"/>
                  </a:lnTo>
                  <a:lnTo>
                    <a:pt x="52" y="113"/>
                  </a:lnTo>
                  <a:lnTo>
                    <a:pt x="45" y="124"/>
                  </a:lnTo>
                  <a:lnTo>
                    <a:pt x="38" y="134"/>
                  </a:lnTo>
                  <a:lnTo>
                    <a:pt x="32" y="145"/>
                  </a:lnTo>
                  <a:lnTo>
                    <a:pt x="26" y="157"/>
                  </a:lnTo>
                  <a:lnTo>
                    <a:pt x="21" y="168"/>
                  </a:lnTo>
                  <a:lnTo>
                    <a:pt x="17" y="179"/>
                  </a:lnTo>
                  <a:lnTo>
                    <a:pt x="13" y="191"/>
                  </a:lnTo>
                  <a:lnTo>
                    <a:pt x="10" y="203"/>
                  </a:lnTo>
                  <a:lnTo>
                    <a:pt x="7" y="215"/>
                  </a:lnTo>
                  <a:lnTo>
                    <a:pt x="4" y="227"/>
                  </a:lnTo>
                  <a:lnTo>
                    <a:pt x="3" y="239"/>
                  </a:lnTo>
                  <a:lnTo>
                    <a:pt x="1" y="252"/>
                  </a:lnTo>
                  <a:lnTo>
                    <a:pt x="0" y="264"/>
                  </a:lnTo>
                  <a:lnTo>
                    <a:pt x="0" y="277"/>
                  </a:lnTo>
                  <a:lnTo>
                    <a:pt x="0" y="289"/>
                  </a:lnTo>
                  <a:lnTo>
                    <a:pt x="1" y="302"/>
                  </a:lnTo>
                  <a:lnTo>
                    <a:pt x="2" y="314"/>
                  </a:lnTo>
                  <a:lnTo>
                    <a:pt x="4" y="327"/>
                  </a:lnTo>
                  <a:lnTo>
                    <a:pt x="6" y="339"/>
                  </a:lnTo>
                  <a:lnTo>
                    <a:pt x="8" y="352"/>
                  </a:lnTo>
                  <a:lnTo>
                    <a:pt x="11" y="364"/>
                  </a:lnTo>
                  <a:lnTo>
                    <a:pt x="13" y="371"/>
                  </a:lnTo>
                  <a:lnTo>
                    <a:pt x="15" y="378"/>
                  </a:lnTo>
                  <a:lnTo>
                    <a:pt x="17" y="385"/>
                  </a:lnTo>
                  <a:lnTo>
                    <a:pt x="19" y="391"/>
                  </a:lnTo>
                  <a:lnTo>
                    <a:pt x="22" y="398"/>
                  </a:lnTo>
                  <a:lnTo>
                    <a:pt x="24" y="405"/>
                  </a:lnTo>
                  <a:lnTo>
                    <a:pt x="27" y="412"/>
                  </a:lnTo>
                  <a:lnTo>
                    <a:pt x="30" y="418"/>
                  </a:lnTo>
                  <a:lnTo>
                    <a:pt x="33" y="425"/>
                  </a:lnTo>
                  <a:lnTo>
                    <a:pt x="36" y="432"/>
                  </a:lnTo>
                  <a:lnTo>
                    <a:pt x="39" y="438"/>
                  </a:lnTo>
                  <a:lnTo>
                    <a:pt x="43" y="445"/>
                  </a:lnTo>
                  <a:lnTo>
                    <a:pt x="46" y="451"/>
                  </a:lnTo>
                  <a:lnTo>
                    <a:pt x="50" y="457"/>
                  </a:lnTo>
                  <a:lnTo>
                    <a:pt x="54" y="464"/>
                  </a:lnTo>
                  <a:lnTo>
                    <a:pt x="57" y="470"/>
                  </a:lnTo>
                  <a:lnTo>
                    <a:pt x="61" y="476"/>
                  </a:lnTo>
                  <a:lnTo>
                    <a:pt x="65" y="482"/>
                  </a:lnTo>
                  <a:lnTo>
                    <a:pt x="69" y="488"/>
                  </a:lnTo>
                  <a:lnTo>
                    <a:pt x="73" y="493"/>
                  </a:lnTo>
                  <a:lnTo>
                    <a:pt x="78" y="499"/>
                  </a:lnTo>
                  <a:lnTo>
                    <a:pt x="82" y="504"/>
                  </a:lnTo>
                  <a:lnTo>
                    <a:pt x="86" y="510"/>
                  </a:lnTo>
                  <a:lnTo>
                    <a:pt x="90" y="515"/>
                  </a:lnTo>
                  <a:lnTo>
                    <a:pt x="95" y="520"/>
                  </a:lnTo>
                  <a:lnTo>
                    <a:pt x="99" y="525"/>
                  </a:lnTo>
                  <a:lnTo>
                    <a:pt x="104" y="530"/>
                  </a:lnTo>
                  <a:lnTo>
                    <a:pt x="108" y="534"/>
                  </a:lnTo>
                  <a:lnTo>
                    <a:pt x="113" y="539"/>
                  </a:lnTo>
                  <a:lnTo>
                    <a:pt x="117" y="543"/>
                  </a:lnTo>
                  <a:lnTo>
                    <a:pt x="122" y="547"/>
                  </a:lnTo>
                  <a:lnTo>
                    <a:pt x="126" y="551"/>
                  </a:lnTo>
                  <a:close/>
                </a:path>
              </a:pathLst>
            </a:custGeom>
            <a:solidFill>
              <a:srgbClr val="F2CA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6" name="Freeform 138"/>
            <p:cNvSpPr>
              <a:spLocks/>
            </p:cNvSpPr>
            <p:nvPr/>
          </p:nvSpPr>
          <p:spPr bwMode="auto">
            <a:xfrm>
              <a:off x="2057400" y="1093788"/>
              <a:ext cx="295275" cy="455613"/>
            </a:xfrm>
            <a:custGeom>
              <a:avLst/>
              <a:gdLst>
                <a:gd name="T0" fmla="*/ 104 w 186"/>
                <a:gd name="T1" fmla="*/ 3 h 287"/>
                <a:gd name="T2" fmla="*/ 111 w 186"/>
                <a:gd name="T3" fmla="*/ 8 h 287"/>
                <a:gd name="T4" fmla="*/ 121 w 186"/>
                <a:gd name="T5" fmla="*/ 15 h 287"/>
                <a:gd name="T6" fmla="*/ 131 w 186"/>
                <a:gd name="T7" fmla="*/ 22 h 287"/>
                <a:gd name="T8" fmla="*/ 137 w 186"/>
                <a:gd name="T9" fmla="*/ 27 h 287"/>
                <a:gd name="T10" fmla="*/ 142 w 186"/>
                <a:gd name="T11" fmla="*/ 31 h 287"/>
                <a:gd name="T12" fmla="*/ 146 w 186"/>
                <a:gd name="T13" fmla="*/ 36 h 287"/>
                <a:gd name="T14" fmla="*/ 150 w 186"/>
                <a:gd name="T15" fmla="*/ 41 h 287"/>
                <a:gd name="T16" fmla="*/ 160 w 186"/>
                <a:gd name="T17" fmla="*/ 57 h 287"/>
                <a:gd name="T18" fmla="*/ 171 w 186"/>
                <a:gd name="T19" fmla="*/ 79 h 287"/>
                <a:gd name="T20" fmla="*/ 179 w 186"/>
                <a:gd name="T21" fmla="*/ 101 h 287"/>
                <a:gd name="T22" fmla="*/ 183 w 186"/>
                <a:gd name="T23" fmla="*/ 123 h 287"/>
                <a:gd name="T24" fmla="*/ 185 w 186"/>
                <a:gd name="T25" fmla="*/ 146 h 287"/>
                <a:gd name="T26" fmla="*/ 185 w 186"/>
                <a:gd name="T27" fmla="*/ 169 h 287"/>
                <a:gd name="T28" fmla="*/ 183 w 186"/>
                <a:gd name="T29" fmla="*/ 192 h 287"/>
                <a:gd name="T30" fmla="*/ 179 w 186"/>
                <a:gd name="T31" fmla="*/ 215 h 287"/>
                <a:gd name="T32" fmla="*/ 175 w 186"/>
                <a:gd name="T33" fmla="*/ 239 h 287"/>
                <a:gd name="T34" fmla="*/ 169 w 186"/>
                <a:gd name="T35" fmla="*/ 263 h 287"/>
                <a:gd name="T36" fmla="*/ 162 w 186"/>
                <a:gd name="T37" fmla="*/ 287 h 287"/>
                <a:gd name="T38" fmla="*/ 161 w 186"/>
                <a:gd name="T39" fmla="*/ 234 h 287"/>
                <a:gd name="T40" fmla="*/ 160 w 186"/>
                <a:gd name="T41" fmla="*/ 208 h 287"/>
                <a:gd name="T42" fmla="*/ 159 w 186"/>
                <a:gd name="T43" fmla="*/ 186 h 287"/>
                <a:gd name="T44" fmla="*/ 156 w 186"/>
                <a:gd name="T45" fmla="*/ 167 h 287"/>
                <a:gd name="T46" fmla="*/ 153 w 186"/>
                <a:gd name="T47" fmla="*/ 150 h 287"/>
                <a:gd name="T48" fmla="*/ 148 w 186"/>
                <a:gd name="T49" fmla="*/ 135 h 287"/>
                <a:gd name="T50" fmla="*/ 140 w 186"/>
                <a:gd name="T51" fmla="*/ 120 h 287"/>
                <a:gd name="T52" fmla="*/ 131 w 186"/>
                <a:gd name="T53" fmla="*/ 106 h 287"/>
                <a:gd name="T54" fmla="*/ 118 w 186"/>
                <a:gd name="T55" fmla="*/ 92 h 287"/>
                <a:gd name="T56" fmla="*/ 102 w 186"/>
                <a:gd name="T57" fmla="*/ 76 h 287"/>
                <a:gd name="T58" fmla="*/ 110 w 186"/>
                <a:gd name="T59" fmla="*/ 87 h 287"/>
                <a:gd name="T60" fmla="*/ 117 w 186"/>
                <a:gd name="T61" fmla="*/ 98 h 287"/>
                <a:gd name="T62" fmla="*/ 124 w 186"/>
                <a:gd name="T63" fmla="*/ 110 h 287"/>
                <a:gd name="T64" fmla="*/ 131 w 186"/>
                <a:gd name="T65" fmla="*/ 122 h 287"/>
                <a:gd name="T66" fmla="*/ 137 w 186"/>
                <a:gd name="T67" fmla="*/ 136 h 287"/>
                <a:gd name="T68" fmla="*/ 143 w 186"/>
                <a:gd name="T69" fmla="*/ 150 h 287"/>
                <a:gd name="T70" fmla="*/ 147 w 186"/>
                <a:gd name="T71" fmla="*/ 166 h 287"/>
                <a:gd name="T72" fmla="*/ 150 w 186"/>
                <a:gd name="T73" fmla="*/ 182 h 287"/>
                <a:gd name="T74" fmla="*/ 151 w 186"/>
                <a:gd name="T75" fmla="*/ 200 h 287"/>
                <a:gd name="T76" fmla="*/ 150 w 186"/>
                <a:gd name="T77" fmla="*/ 220 h 287"/>
                <a:gd name="T78" fmla="*/ 146 w 186"/>
                <a:gd name="T79" fmla="*/ 226 h 287"/>
                <a:gd name="T80" fmla="*/ 137 w 186"/>
                <a:gd name="T81" fmla="*/ 203 h 287"/>
                <a:gd name="T82" fmla="*/ 127 w 186"/>
                <a:gd name="T83" fmla="*/ 180 h 287"/>
                <a:gd name="T84" fmla="*/ 116 w 186"/>
                <a:gd name="T85" fmla="*/ 158 h 287"/>
                <a:gd name="T86" fmla="*/ 104 w 186"/>
                <a:gd name="T87" fmla="*/ 138 h 287"/>
                <a:gd name="T88" fmla="*/ 91 w 186"/>
                <a:gd name="T89" fmla="*/ 118 h 287"/>
                <a:gd name="T90" fmla="*/ 76 w 186"/>
                <a:gd name="T91" fmla="*/ 99 h 287"/>
                <a:gd name="T92" fmla="*/ 61 w 186"/>
                <a:gd name="T93" fmla="*/ 81 h 287"/>
                <a:gd name="T94" fmla="*/ 44 w 186"/>
                <a:gd name="T95" fmla="*/ 64 h 287"/>
                <a:gd name="T96" fmla="*/ 26 w 186"/>
                <a:gd name="T97" fmla="*/ 49 h 287"/>
                <a:gd name="T98" fmla="*/ 7 w 186"/>
                <a:gd name="T99" fmla="*/ 35 h 287"/>
                <a:gd name="T100" fmla="*/ 9 w 186"/>
                <a:gd name="T101" fmla="*/ 31 h 287"/>
                <a:gd name="T102" fmla="*/ 22 w 186"/>
                <a:gd name="T103" fmla="*/ 31 h 287"/>
                <a:gd name="T104" fmla="*/ 35 w 186"/>
                <a:gd name="T105" fmla="*/ 32 h 287"/>
                <a:gd name="T106" fmla="*/ 49 w 186"/>
                <a:gd name="T107" fmla="*/ 34 h 287"/>
                <a:gd name="T108" fmla="*/ 62 w 186"/>
                <a:gd name="T109" fmla="*/ 36 h 287"/>
                <a:gd name="T110" fmla="*/ 75 w 186"/>
                <a:gd name="T111" fmla="*/ 39 h 287"/>
                <a:gd name="T112" fmla="*/ 88 w 186"/>
                <a:gd name="T113" fmla="*/ 42 h 287"/>
                <a:gd name="T114" fmla="*/ 101 w 186"/>
                <a:gd name="T115" fmla="*/ 46 h 287"/>
                <a:gd name="T116" fmla="*/ 114 w 186"/>
                <a:gd name="T117" fmla="*/ 51 h 287"/>
                <a:gd name="T118" fmla="*/ 126 w 186"/>
                <a:gd name="T119" fmla="*/ 57 h 287"/>
                <a:gd name="T120" fmla="*/ 137 w 186"/>
                <a:gd name="T121" fmla="*/ 63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86" h="287">
                  <a:moveTo>
                    <a:pt x="101" y="0"/>
                  </a:moveTo>
                  <a:lnTo>
                    <a:pt x="102" y="2"/>
                  </a:lnTo>
                  <a:lnTo>
                    <a:pt x="104" y="3"/>
                  </a:lnTo>
                  <a:lnTo>
                    <a:pt x="106" y="4"/>
                  </a:lnTo>
                  <a:lnTo>
                    <a:pt x="107" y="6"/>
                  </a:lnTo>
                  <a:lnTo>
                    <a:pt x="111" y="8"/>
                  </a:lnTo>
                  <a:lnTo>
                    <a:pt x="114" y="10"/>
                  </a:lnTo>
                  <a:lnTo>
                    <a:pt x="117" y="13"/>
                  </a:lnTo>
                  <a:lnTo>
                    <a:pt x="121" y="15"/>
                  </a:lnTo>
                  <a:lnTo>
                    <a:pt x="124" y="17"/>
                  </a:lnTo>
                  <a:lnTo>
                    <a:pt x="128" y="20"/>
                  </a:lnTo>
                  <a:lnTo>
                    <a:pt x="131" y="22"/>
                  </a:lnTo>
                  <a:lnTo>
                    <a:pt x="134" y="25"/>
                  </a:lnTo>
                  <a:lnTo>
                    <a:pt x="136" y="26"/>
                  </a:lnTo>
                  <a:lnTo>
                    <a:pt x="137" y="27"/>
                  </a:lnTo>
                  <a:lnTo>
                    <a:pt x="139" y="29"/>
                  </a:lnTo>
                  <a:lnTo>
                    <a:pt x="140" y="30"/>
                  </a:lnTo>
                  <a:lnTo>
                    <a:pt x="142" y="31"/>
                  </a:lnTo>
                  <a:lnTo>
                    <a:pt x="143" y="33"/>
                  </a:lnTo>
                  <a:lnTo>
                    <a:pt x="145" y="34"/>
                  </a:lnTo>
                  <a:lnTo>
                    <a:pt x="146" y="36"/>
                  </a:lnTo>
                  <a:lnTo>
                    <a:pt x="147" y="37"/>
                  </a:lnTo>
                  <a:lnTo>
                    <a:pt x="149" y="39"/>
                  </a:lnTo>
                  <a:lnTo>
                    <a:pt x="150" y="41"/>
                  </a:lnTo>
                  <a:lnTo>
                    <a:pt x="151" y="42"/>
                  </a:lnTo>
                  <a:lnTo>
                    <a:pt x="156" y="50"/>
                  </a:lnTo>
                  <a:lnTo>
                    <a:pt x="160" y="57"/>
                  </a:lnTo>
                  <a:lnTo>
                    <a:pt x="164" y="64"/>
                  </a:lnTo>
                  <a:lnTo>
                    <a:pt x="168" y="71"/>
                  </a:lnTo>
                  <a:lnTo>
                    <a:pt x="171" y="79"/>
                  </a:lnTo>
                  <a:lnTo>
                    <a:pt x="174" y="86"/>
                  </a:lnTo>
                  <a:lnTo>
                    <a:pt x="176" y="93"/>
                  </a:lnTo>
                  <a:lnTo>
                    <a:pt x="179" y="101"/>
                  </a:lnTo>
                  <a:lnTo>
                    <a:pt x="181" y="108"/>
                  </a:lnTo>
                  <a:lnTo>
                    <a:pt x="182" y="116"/>
                  </a:lnTo>
                  <a:lnTo>
                    <a:pt x="183" y="123"/>
                  </a:lnTo>
                  <a:lnTo>
                    <a:pt x="184" y="131"/>
                  </a:lnTo>
                  <a:lnTo>
                    <a:pt x="185" y="138"/>
                  </a:lnTo>
                  <a:lnTo>
                    <a:pt x="185" y="146"/>
                  </a:lnTo>
                  <a:lnTo>
                    <a:pt x="186" y="153"/>
                  </a:lnTo>
                  <a:lnTo>
                    <a:pt x="186" y="161"/>
                  </a:lnTo>
                  <a:lnTo>
                    <a:pt x="185" y="169"/>
                  </a:lnTo>
                  <a:lnTo>
                    <a:pt x="185" y="176"/>
                  </a:lnTo>
                  <a:lnTo>
                    <a:pt x="184" y="184"/>
                  </a:lnTo>
                  <a:lnTo>
                    <a:pt x="183" y="192"/>
                  </a:lnTo>
                  <a:lnTo>
                    <a:pt x="182" y="200"/>
                  </a:lnTo>
                  <a:lnTo>
                    <a:pt x="181" y="207"/>
                  </a:lnTo>
                  <a:lnTo>
                    <a:pt x="179" y="215"/>
                  </a:lnTo>
                  <a:lnTo>
                    <a:pt x="178" y="223"/>
                  </a:lnTo>
                  <a:lnTo>
                    <a:pt x="176" y="231"/>
                  </a:lnTo>
                  <a:lnTo>
                    <a:pt x="175" y="239"/>
                  </a:lnTo>
                  <a:lnTo>
                    <a:pt x="173" y="247"/>
                  </a:lnTo>
                  <a:lnTo>
                    <a:pt x="171" y="255"/>
                  </a:lnTo>
                  <a:lnTo>
                    <a:pt x="169" y="263"/>
                  </a:lnTo>
                  <a:lnTo>
                    <a:pt x="167" y="271"/>
                  </a:lnTo>
                  <a:lnTo>
                    <a:pt x="164" y="279"/>
                  </a:lnTo>
                  <a:lnTo>
                    <a:pt x="162" y="287"/>
                  </a:lnTo>
                  <a:lnTo>
                    <a:pt x="162" y="264"/>
                  </a:lnTo>
                  <a:lnTo>
                    <a:pt x="161" y="244"/>
                  </a:lnTo>
                  <a:lnTo>
                    <a:pt x="161" y="234"/>
                  </a:lnTo>
                  <a:lnTo>
                    <a:pt x="161" y="225"/>
                  </a:lnTo>
                  <a:lnTo>
                    <a:pt x="160" y="217"/>
                  </a:lnTo>
                  <a:lnTo>
                    <a:pt x="160" y="208"/>
                  </a:lnTo>
                  <a:lnTo>
                    <a:pt x="160" y="201"/>
                  </a:lnTo>
                  <a:lnTo>
                    <a:pt x="159" y="193"/>
                  </a:lnTo>
                  <a:lnTo>
                    <a:pt x="159" y="186"/>
                  </a:lnTo>
                  <a:lnTo>
                    <a:pt x="158" y="180"/>
                  </a:lnTo>
                  <a:lnTo>
                    <a:pt x="157" y="173"/>
                  </a:lnTo>
                  <a:lnTo>
                    <a:pt x="156" y="167"/>
                  </a:lnTo>
                  <a:lnTo>
                    <a:pt x="155" y="161"/>
                  </a:lnTo>
                  <a:lnTo>
                    <a:pt x="154" y="155"/>
                  </a:lnTo>
                  <a:lnTo>
                    <a:pt x="153" y="150"/>
                  </a:lnTo>
                  <a:lnTo>
                    <a:pt x="151" y="145"/>
                  </a:lnTo>
                  <a:lnTo>
                    <a:pt x="150" y="140"/>
                  </a:lnTo>
                  <a:lnTo>
                    <a:pt x="148" y="135"/>
                  </a:lnTo>
                  <a:lnTo>
                    <a:pt x="146" y="130"/>
                  </a:lnTo>
                  <a:lnTo>
                    <a:pt x="143" y="125"/>
                  </a:lnTo>
                  <a:lnTo>
                    <a:pt x="140" y="120"/>
                  </a:lnTo>
                  <a:lnTo>
                    <a:pt x="137" y="116"/>
                  </a:lnTo>
                  <a:lnTo>
                    <a:pt x="134" y="111"/>
                  </a:lnTo>
                  <a:lnTo>
                    <a:pt x="131" y="106"/>
                  </a:lnTo>
                  <a:lnTo>
                    <a:pt x="127" y="102"/>
                  </a:lnTo>
                  <a:lnTo>
                    <a:pt x="122" y="97"/>
                  </a:lnTo>
                  <a:lnTo>
                    <a:pt x="118" y="92"/>
                  </a:lnTo>
                  <a:lnTo>
                    <a:pt x="113" y="87"/>
                  </a:lnTo>
                  <a:lnTo>
                    <a:pt x="107" y="82"/>
                  </a:lnTo>
                  <a:lnTo>
                    <a:pt x="102" y="76"/>
                  </a:lnTo>
                  <a:lnTo>
                    <a:pt x="104" y="80"/>
                  </a:lnTo>
                  <a:lnTo>
                    <a:pt x="107" y="83"/>
                  </a:lnTo>
                  <a:lnTo>
                    <a:pt x="110" y="87"/>
                  </a:lnTo>
                  <a:lnTo>
                    <a:pt x="112" y="91"/>
                  </a:lnTo>
                  <a:lnTo>
                    <a:pt x="115" y="94"/>
                  </a:lnTo>
                  <a:lnTo>
                    <a:pt x="117" y="98"/>
                  </a:lnTo>
                  <a:lnTo>
                    <a:pt x="120" y="102"/>
                  </a:lnTo>
                  <a:lnTo>
                    <a:pt x="122" y="106"/>
                  </a:lnTo>
                  <a:lnTo>
                    <a:pt x="124" y="110"/>
                  </a:lnTo>
                  <a:lnTo>
                    <a:pt x="127" y="114"/>
                  </a:lnTo>
                  <a:lnTo>
                    <a:pt x="129" y="118"/>
                  </a:lnTo>
                  <a:lnTo>
                    <a:pt x="131" y="122"/>
                  </a:lnTo>
                  <a:lnTo>
                    <a:pt x="133" y="127"/>
                  </a:lnTo>
                  <a:lnTo>
                    <a:pt x="135" y="131"/>
                  </a:lnTo>
                  <a:lnTo>
                    <a:pt x="137" y="136"/>
                  </a:lnTo>
                  <a:lnTo>
                    <a:pt x="139" y="140"/>
                  </a:lnTo>
                  <a:lnTo>
                    <a:pt x="141" y="145"/>
                  </a:lnTo>
                  <a:lnTo>
                    <a:pt x="143" y="150"/>
                  </a:lnTo>
                  <a:lnTo>
                    <a:pt x="144" y="155"/>
                  </a:lnTo>
                  <a:lnTo>
                    <a:pt x="145" y="160"/>
                  </a:lnTo>
                  <a:lnTo>
                    <a:pt x="147" y="166"/>
                  </a:lnTo>
                  <a:lnTo>
                    <a:pt x="148" y="171"/>
                  </a:lnTo>
                  <a:lnTo>
                    <a:pt x="149" y="177"/>
                  </a:lnTo>
                  <a:lnTo>
                    <a:pt x="150" y="182"/>
                  </a:lnTo>
                  <a:lnTo>
                    <a:pt x="150" y="188"/>
                  </a:lnTo>
                  <a:lnTo>
                    <a:pt x="151" y="194"/>
                  </a:lnTo>
                  <a:lnTo>
                    <a:pt x="151" y="200"/>
                  </a:lnTo>
                  <a:lnTo>
                    <a:pt x="151" y="207"/>
                  </a:lnTo>
                  <a:lnTo>
                    <a:pt x="151" y="213"/>
                  </a:lnTo>
                  <a:lnTo>
                    <a:pt x="150" y="220"/>
                  </a:lnTo>
                  <a:lnTo>
                    <a:pt x="150" y="227"/>
                  </a:lnTo>
                  <a:lnTo>
                    <a:pt x="149" y="234"/>
                  </a:lnTo>
                  <a:lnTo>
                    <a:pt x="146" y="226"/>
                  </a:lnTo>
                  <a:lnTo>
                    <a:pt x="143" y="218"/>
                  </a:lnTo>
                  <a:lnTo>
                    <a:pt x="140" y="210"/>
                  </a:lnTo>
                  <a:lnTo>
                    <a:pt x="137" y="203"/>
                  </a:lnTo>
                  <a:lnTo>
                    <a:pt x="133" y="195"/>
                  </a:lnTo>
                  <a:lnTo>
                    <a:pt x="130" y="188"/>
                  </a:lnTo>
                  <a:lnTo>
                    <a:pt x="127" y="180"/>
                  </a:lnTo>
                  <a:lnTo>
                    <a:pt x="123" y="173"/>
                  </a:lnTo>
                  <a:lnTo>
                    <a:pt x="119" y="166"/>
                  </a:lnTo>
                  <a:lnTo>
                    <a:pt x="116" y="158"/>
                  </a:lnTo>
                  <a:lnTo>
                    <a:pt x="112" y="151"/>
                  </a:lnTo>
                  <a:lnTo>
                    <a:pt x="108" y="144"/>
                  </a:lnTo>
                  <a:lnTo>
                    <a:pt x="104" y="138"/>
                  </a:lnTo>
                  <a:lnTo>
                    <a:pt x="99" y="131"/>
                  </a:lnTo>
                  <a:lnTo>
                    <a:pt x="95" y="124"/>
                  </a:lnTo>
                  <a:lnTo>
                    <a:pt x="91" y="118"/>
                  </a:lnTo>
                  <a:lnTo>
                    <a:pt x="86" y="111"/>
                  </a:lnTo>
                  <a:lnTo>
                    <a:pt x="81" y="105"/>
                  </a:lnTo>
                  <a:lnTo>
                    <a:pt x="76" y="99"/>
                  </a:lnTo>
                  <a:lnTo>
                    <a:pt x="71" y="93"/>
                  </a:lnTo>
                  <a:lnTo>
                    <a:pt x="66" y="87"/>
                  </a:lnTo>
                  <a:lnTo>
                    <a:pt x="61" y="81"/>
                  </a:lnTo>
                  <a:lnTo>
                    <a:pt x="56" y="75"/>
                  </a:lnTo>
                  <a:lnTo>
                    <a:pt x="50" y="70"/>
                  </a:lnTo>
                  <a:lnTo>
                    <a:pt x="44" y="64"/>
                  </a:lnTo>
                  <a:lnTo>
                    <a:pt x="38" y="59"/>
                  </a:lnTo>
                  <a:lnTo>
                    <a:pt x="32" y="54"/>
                  </a:lnTo>
                  <a:lnTo>
                    <a:pt x="26" y="49"/>
                  </a:lnTo>
                  <a:lnTo>
                    <a:pt x="20" y="44"/>
                  </a:lnTo>
                  <a:lnTo>
                    <a:pt x="13" y="39"/>
                  </a:lnTo>
                  <a:lnTo>
                    <a:pt x="7" y="35"/>
                  </a:lnTo>
                  <a:lnTo>
                    <a:pt x="0" y="31"/>
                  </a:lnTo>
                  <a:lnTo>
                    <a:pt x="4" y="31"/>
                  </a:lnTo>
                  <a:lnTo>
                    <a:pt x="9" y="31"/>
                  </a:lnTo>
                  <a:lnTo>
                    <a:pt x="13" y="31"/>
                  </a:lnTo>
                  <a:lnTo>
                    <a:pt x="17" y="31"/>
                  </a:lnTo>
                  <a:lnTo>
                    <a:pt x="22" y="31"/>
                  </a:lnTo>
                  <a:lnTo>
                    <a:pt x="26" y="32"/>
                  </a:lnTo>
                  <a:lnTo>
                    <a:pt x="31" y="32"/>
                  </a:lnTo>
                  <a:lnTo>
                    <a:pt x="35" y="32"/>
                  </a:lnTo>
                  <a:lnTo>
                    <a:pt x="40" y="33"/>
                  </a:lnTo>
                  <a:lnTo>
                    <a:pt x="44" y="33"/>
                  </a:lnTo>
                  <a:lnTo>
                    <a:pt x="49" y="34"/>
                  </a:lnTo>
                  <a:lnTo>
                    <a:pt x="53" y="34"/>
                  </a:lnTo>
                  <a:lnTo>
                    <a:pt x="58" y="35"/>
                  </a:lnTo>
                  <a:lnTo>
                    <a:pt x="62" y="36"/>
                  </a:lnTo>
                  <a:lnTo>
                    <a:pt x="67" y="37"/>
                  </a:lnTo>
                  <a:lnTo>
                    <a:pt x="71" y="38"/>
                  </a:lnTo>
                  <a:lnTo>
                    <a:pt x="75" y="39"/>
                  </a:lnTo>
                  <a:lnTo>
                    <a:pt x="80" y="40"/>
                  </a:lnTo>
                  <a:lnTo>
                    <a:pt x="84" y="41"/>
                  </a:lnTo>
                  <a:lnTo>
                    <a:pt x="88" y="42"/>
                  </a:lnTo>
                  <a:lnTo>
                    <a:pt x="93" y="43"/>
                  </a:lnTo>
                  <a:lnTo>
                    <a:pt x="97" y="45"/>
                  </a:lnTo>
                  <a:lnTo>
                    <a:pt x="101" y="46"/>
                  </a:lnTo>
                  <a:lnTo>
                    <a:pt x="105" y="48"/>
                  </a:lnTo>
                  <a:lnTo>
                    <a:pt x="109" y="49"/>
                  </a:lnTo>
                  <a:lnTo>
                    <a:pt x="114" y="51"/>
                  </a:lnTo>
                  <a:lnTo>
                    <a:pt x="118" y="53"/>
                  </a:lnTo>
                  <a:lnTo>
                    <a:pt x="122" y="55"/>
                  </a:lnTo>
                  <a:lnTo>
                    <a:pt x="126" y="57"/>
                  </a:lnTo>
                  <a:lnTo>
                    <a:pt x="129" y="59"/>
                  </a:lnTo>
                  <a:lnTo>
                    <a:pt x="133" y="61"/>
                  </a:lnTo>
                  <a:lnTo>
                    <a:pt x="137" y="63"/>
                  </a:lnTo>
                  <a:lnTo>
                    <a:pt x="101" y="0"/>
                  </a:lnTo>
                  <a:close/>
                </a:path>
              </a:pathLst>
            </a:custGeom>
            <a:solidFill>
              <a:srgbClr val="7030A0"/>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47" name="Freeform 139"/>
            <p:cNvSpPr>
              <a:spLocks/>
            </p:cNvSpPr>
            <p:nvPr/>
          </p:nvSpPr>
          <p:spPr bwMode="auto">
            <a:xfrm>
              <a:off x="1525587" y="1062038"/>
              <a:ext cx="439738" cy="728663"/>
            </a:xfrm>
            <a:custGeom>
              <a:avLst/>
              <a:gdLst>
                <a:gd name="T0" fmla="*/ 35 w 277"/>
                <a:gd name="T1" fmla="*/ 419 h 459"/>
                <a:gd name="T2" fmla="*/ 14 w 277"/>
                <a:gd name="T3" fmla="*/ 358 h 459"/>
                <a:gd name="T4" fmla="*/ 2 w 277"/>
                <a:gd name="T5" fmla="*/ 299 h 459"/>
                <a:gd name="T6" fmla="*/ 1 w 277"/>
                <a:gd name="T7" fmla="*/ 242 h 459"/>
                <a:gd name="T8" fmla="*/ 9 w 277"/>
                <a:gd name="T9" fmla="*/ 189 h 459"/>
                <a:gd name="T10" fmla="*/ 27 w 277"/>
                <a:gd name="T11" fmla="*/ 140 h 459"/>
                <a:gd name="T12" fmla="*/ 55 w 277"/>
                <a:gd name="T13" fmla="*/ 97 h 459"/>
                <a:gd name="T14" fmla="*/ 94 w 277"/>
                <a:gd name="T15" fmla="*/ 60 h 459"/>
                <a:gd name="T16" fmla="*/ 143 w 277"/>
                <a:gd name="T17" fmla="*/ 31 h 459"/>
                <a:gd name="T18" fmla="*/ 203 w 277"/>
                <a:gd name="T19" fmla="*/ 10 h 459"/>
                <a:gd name="T20" fmla="*/ 274 w 277"/>
                <a:gd name="T21" fmla="*/ 0 h 459"/>
                <a:gd name="T22" fmla="*/ 234 w 277"/>
                <a:gd name="T23" fmla="*/ 12 h 459"/>
                <a:gd name="T24" fmla="*/ 198 w 277"/>
                <a:gd name="T25" fmla="*/ 24 h 459"/>
                <a:gd name="T26" fmla="*/ 166 w 277"/>
                <a:gd name="T27" fmla="*/ 37 h 459"/>
                <a:gd name="T28" fmla="*/ 138 w 277"/>
                <a:gd name="T29" fmla="*/ 53 h 459"/>
                <a:gd name="T30" fmla="*/ 114 w 277"/>
                <a:gd name="T31" fmla="*/ 71 h 459"/>
                <a:gd name="T32" fmla="*/ 94 w 277"/>
                <a:gd name="T33" fmla="*/ 92 h 459"/>
                <a:gd name="T34" fmla="*/ 78 w 277"/>
                <a:gd name="T35" fmla="*/ 119 h 459"/>
                <a:gd name="T36" fmla="*/ 64 w 277"/>
                <a:gd name="T37" fmla="*/ 151 h 459"/>
                <a:gd name="T38" fmla="*/ 54 w 277"/>
                <a:gd name="T39" fmla="*/ 191 h 459"/>
                <a:gd name="T40" fmla="*/ 47 w 277"/>
                <a:gd name="T41" fmla="*/ 237 h 459"/>
                <a:gd name="T42" fmla="*/ 48 w 277"/>
                <a:gd name="T43" fmla="*/ 258 h 459"/>
                <a:gd name="T44" fmla="*/ 62 w 277"/>
                <a:gd name="T45" fmla="*/ 216 h 459"/>
                <a:gd name="T46" fmla="*/ 76 w 277"/>
                <a:gd name="T47" fmla="*/ 181 h 459"/>
                <a:gd name="T48" fmla="*/ 91 w 277"/>
                <a:gd name="T49" fmla="*/ 151 h 459"/>
                <a:gd name="T50" fmla="*/ 108 w 277"/>
                <a:gd name="T51" fmla="*/ 127 h 459"/>
                <a:gd name="T52" fmla="*/ 127 w 277"/>
                <a:gd name="T53" fmla="*/ 106 h 459"/>
                <a:gd name="T54" fmla="*/ 147 w 277"/>
                <a:gd name="T55" fmla="*/ 88 h 459"/>
                <a:gd name="T56" fmla="*/ 171 w 277"/>
                <a:gd name="T57" fmla="*/ 73 h 459"/>
                <a:gd name="T58" fmla="*/ 198 w 277"/>
                <a:gd name="T59" fmla="*/ 60 h 459"/>
                <a:gd name="T60" fmla="*/ 229 w 277"/>
                <a:gd name="T61" fmla="*/ 47 h 459"/>
                <a:gd name="T62" fmla="*/ 264 w 277"/>
                <a:gd name="T63" fmla="*/ 34 h 459"/>
                <a:gd name="T64" fmla="*/ 251 w 277"/>
                <a:gd name="T65" fmla="*/ 52 h 459"/>
                <a:gd name="T66" fmla="*/ 214 w 277"/>
                <a:gd name="T67" fmla="*/ 84 h 459"/>
                <a:gd name="T68" fmla="*/ 180 w 277"/>
                <a:gd name="T69" fmla="*/ 117 h 459"/>
                <a:gd name="T70" fmla="*/ 149 w 277"/>
                <a:gd name="T71" fmla="*/ 151 h 459"/>
                <a:gd name="T72" fmla="*/ 122 w 277"/>
                <a:gd name="T73" fmla="*/ 186 h 459"/>
                <a:gd name="T74" fmla="*/ 99 w 277"/>
                <a:gd name="T75" fmla="*/ 223 h 459"/>
                <a:gd name="T76" fmla="*/ 80 w 277"/>
                <a:gd name="T77" fmla="*/ 262 h 459"/>
                <a:gd name="T78" fmla="*/ 66 w 277"/>
                <a:gd name="T79" fmla="*/ 305 h 459"/>
                <a:gd name="T80" fmla="*/ 57 w 277"/>
                <a:gd name="T81" fmla="*/ 352 h 459"/>
                <a:gd name="T82" fmla="*/ 52 w 277"/>
                <a:gd name="T83" fmla="*/ 403 h 459"/>
                <a:gd name="T84" fmla="*/ 53 w 277"/>
                <a:gd name="T85" fmla="*/ 459 h 4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77" h="459">
                  <a:moveTo>
                    <a:pt x="53" y="459"/>
                  </a:moveTo>
                  <a:lnTo>
                    <a:pt x="43" y="439"/>
                  </a:lnTo>
                  <a:lnTo>
                    <a:pt x="35" y="419"/>
                  </a:lnTo>
                  <a:lnTo>
                    <a:pt x="27" y="398"/>
                  </a:lnTo>
                  <a:lnTo>
                    <a:pt x="20" y="378"/>
                  </a:lnTo>
                  <a:lnTo>
                    <a:pt x="14" y="358"/>
                  </a:lnTo>
                  <a:lnTo>
                    <a:pt x="9" y="338"/>
                  </a:lnTo>
                  <a:lnTo>
                    <a:pt x="5" y="318"/>
                  </a:lnTo>
                  <a:lnTo>
                    <a:pt x="2" y="299"/>
                  </a:lnTo>
                  <a:lnTo>
                    <a:pt x="1" y="280"/>
                  </a:lnTo>
                  <a:lnTo>
                    <a:pt x="0" y="261"/>
                  </a:lnTo>
                  <a:lnTo>
                    <a:pt x="1" y="242"/>
                  </a:lnTo>
                  <a:lnTo>
                    <a:pt x="2" y="224"/>
                  </a:lnTo>
                  <a:lnTo>
                    <a:pt x="5" y="206"/>
                  </a:lnTo>
                  <a:lnTo>
                    <a:pt x="9" y="189"/>
                  </a:lnTo>
                  <a:lnTo>
                    <a:pt x="14" y="172"/>
                  </a:lnTo>
                  <a:lnTo>
                    <a:pt x="20" y="156"/>
                  </a:lnTo>
                  <a:lnTo>
                    <a:pt x="27" y="140"/>
                  </a:lnTo>
                  <a:lnTo>
                    <a:pt x="35" y="125"/>
                  </a:lnTo>
                  <a:lnTo>
                    <a:pt x="44" y="110"/>
                  </a:lnTo>
                  <a:lnTo>
                    <a:pt x="55" y="97"/>
                  </a:lnTo>
                  <a:lnTo>
                    <a:pt x="67" y="84"/>
                  </a:lnTo>
                  <a:lnTo>
                    <a:pt x="80" y="71"/>
                  </a:lnTo>
                  <a:lnTo>
                    <a:pt x="94" y="60"/>
                  </a:lnTo>
                  <a:lnTo>
                    <a:pt x="109" y="49"/>
                  </a:lnTo>
                  <a:lnTo>
                    <a:pt x="125" y="40"/>
                  </a:lnTo>
                  <a:lnTo>
                    <a:pt x="143" y="31"/>
                  </a:lnTo>
                  <a:lnTo>
                    <a:pt x="162" y="23"/>
                  </a:lnTo>
                  <a:lnTo>
                    <a:pt x="182" y="16"/>
                  </a:lnTo>
                  <a:lnTo>
                    <a:pt x="203" y="10"/>
                  </a:lnTo>
                  <a:lnTo>
                    <a:pt x="226" y="6"/>
                  </a:lnTo>
                  <a:lnTo>
                    <a:pt x="249" y="2"/>
                  </a:lnTo>
                  <a:lnTo>
                    <a:pt x="274" y="0"/>
                  </a:lnTo>
                  <a:lnTo>
                    <a:pt x="260" y="4"/>
                  </a:lnTo>
                  <a:lnTo>
                    <a:pt x="247" y="8"/>
                  </a:lnTo>
                  <a:lnTo>
                    <a:pt x="234" y="12"/>
                  </a:lnTo>
                  <a:lnTo>
                    <a:pt x="221" y="16"/>
                  </a:lnTo>
                  <a:lnTo>
                    <a:pt x="209" y="20"/>
                  </a:lnTo>
                  <a:lnTo>
                    <a:pt x="198" y="24"/>
                  </a:lnTo>
                  <a:lnTo>
                    <a:pt x="187" y="29"/>
                  </a:lnTo>
                  <a:lnTo>
                    <a:pt x="176" y="33"/>
                  </a:lnTo>
                  <a:lnTo>
                    <a:pt x="166" y="37"/>
                  </a:lnTo>
                  <a:lnTo>
                    <a:pt x="156" y="42"/>
                  </a:lnTo>
                  <a:lnTo>
                    <a:pt x="147" y="47"/>
                  </a:lnTo>
                  <a:lnTo>
                    <a:pt x="138" y="53"/>
                  </a:lnTo>
                  <a:lnTo>
                    <a:pt x="130" y="58"/>
                  </a:lnTo>
                  <a:lnTo>
                    <a:pt x="122" y="64"/>
                  </a:lnTo>
                  <a:lnTo>
                    <a:pt x="114" y="71"/>
                  </a:lnTo>
                  <a:lnTo>
                    <a:pt x="107" y="77"/>
                  </a:lnTo>
                  <a:lnTo>
                    <a:pt x="101" y="85"/>
                  </a:lnTo>
                  <a:lnTo>
                    <a:pt x="94" y="92"/>
                  </a:lnTo>
                  <a:lnTo>
                    <a:pt x="88" y="101"/>
                  </a:lnTo>
                  <a:lnTo>
                    <a:pt x="83" y="109"/>
                  </a:lnTo>
                  <a:lnTo>
                    <a:pt x="78" y="119"/>
                  </a:lnTo>
                  <a:lnTo>
                    <a:pt x="73" y="129"/>
                  </a:lnTo>
                  <a:lnTo>
                    <a:pt x="68" y="140"/>
                  </a:lnTo>
                  <a:lnTo>
                    <a:pt x="64" y="151"/>
                  </a:lnTo>
                  <a:lnTo>
                    <a:pt x="61" y="164"/>
                  </a:lnTo>
                  <a:lnTo>
                    <a:pt x="57" y="177"/>
                  </a:lnTo>
                  <a:lnTo>
                    <a:pt x="54" y="191"/>
                  </a:lnTo>
                  <a:lnTo>
                    <a:pt x="51" y="205"/>
                  </a:lnTo>
                  <a:lnTo>
                    <a:pt x="49" y="221"/>
                  </a:lnTo>
                  <a:lnTo>
                    <a:pt x="47" y="237"/>
                  </a:lnTo>
                  <a:lnTo>
                    <a:pt x="45" y="255"/>
                  </a:lnTo>
                  <a:lnTo>
                    <a:pt x="43" y="274"/>
                  </a:lnTo>
                  <a:lnTo>
                    <a:pt x="48" y="258"/>
                  </a:lnTo>
                  <a:lnTo>
                    <a:pt x="52" y="243"/>
                  </a:lnTo>
                  <a:lnTo>
                    <a:pt x="57" y="229"/>
                  </a:lnTo>
                  <a:lnTo>
                    <a:pt x="62" y="216"/>
                  </a:lnTo>
                  <a:lnTo>
                    <a:pt x="66" y="204"/>
                  </a:lnTo>
                  <a:lnTo>
                    <a:pt x="71" y="192"/>
                  </a:lnTo>
                  <a:lnTo>
                    <a:pt x="76" y="181"/>
                  </a:lnTo>
                  <a:lnTo>
                    <a:pt x="81" y="171"/>
                  </a:lnTo>
                  <a:lnTo>
                    <a:pt x="86" y="161"/>
                  </a:lnTo>
                  <a:lnTo>
                    <a:pt x="91" y="151"/>
                  </a:lnTo>
                  <a:lnTo>
                    <a:pt x="97" y="143"/>
                  </a:lnTo>
                  <a:lnTo>
                    <a:pt x="102" y="134"/>
                  </a:lnTo>
                  <a:lnTo>
                    <a:pt x="108" y="127"/>
                  </a:lnTo>
                  <a:lnTo>
                    <a:pt x="114" y="119"/>
                  </a:lnTo>
                  <a:lnTo>
                    <a:pt x="120" y="112"/>
                  </a:lnTo>
                  <a:lnTo>
                    <a:pt x="127" y="106"/>
                  </a:lnTo>
                  <a:lnTo>
                    <a:pt x="133" y="100"/>
                  </a:lnTo>
                  <a:lnTo>
                    <a:pt x="140" y="94"/>
                  </a:lnTo>
                  <a:lnTo>
                    <a:pt x="147" y="88"/>
                  </a:lnTo>
                  <a:lnTo>
                    <a:pt x="155" y="83"/>
                  </a:lnTo>
                  <a:lnTo>
                    <a:pt x="163" y="78"/>
                  </a:lnTo>
                  <a:lnTo>
                    <a:pt x="171" y="73"/>
                  </a:lnTo>
                  <a:lnTo>
                    <a:pt x="180" y="69"/>
                  </a:lnTo>
                  <a:lnTo>
                    <a:pt x="189" y="64"/>
                  </a:lnTo>
                  <a:lnTo>
                    <a:pt x="198" y="60"/>
                  </a:lnTo>
                  <a:lnTo>
                    <a:pt x="208" y="55"/>
                  </a:lnTo>
                  <a:lnTo>
                    <a:pt x="218" y="51"/>
                  </a:lnTo>
                  <a:lnTo>
                    <a:pt x="229" y="47"/>
                  </a:lnTo>
                  <a:lnTo>
                    <a:pt x="240" y="43"/>
                  </a:lnTo>
                  <a:lnTo>
                    <a:pt x="252" y="38"/>
                  </a:lnTo>
                  <a:lnTo>
                    <a:pt x="264" y="34"/>
                  </a:lnTo>
                  <a:lnTo>
                    <a:pt x="277" y="30"/>
                  </a:lnTo>
                  <a:lnTo>
                    <a:pt x="264" y="41"/>
                  </a:lnTo>
                  <a:lnTo>
                    <a:pt x="251" y="52"/>
                  </a:lnTo>
                  <a:lnTo>
                    <a:pt x="238" y="63"/>
                  </a:lnTo>
                  <a:lnTo>
                    <a:pt x="226" y="73"/>
                  </a:lnTo>
                  <a:lnTo>
                    <a:pt x="214" y="84"/>
                  </a:lnTo>
                  <a:lnTo>
                    <a:pt x="202" y="95"/>
                  </a:lnTo>
                  <a:lnTo>
                    <a:pt x="191" y="106"/>
                  </a:lnTo>
                  <a:lnTo>
                    <a:pt x="180" y="117"/>
                  </a:lnTo>
                  <a:lnTo>
                    <a:pt x="169" y="128"/>
                  </a:lnTo>
                  <a:lnTo>
                    <a:pt x="159" y="140"/>
                  </a:lnTo>
                  <a:lnTo>
                    <a:pt x="149" y="151"/>
                  </a:lnTo>
                  <a:lnTo>
                    <a:pt x="140" y="162"/>
                  </a:lnTo>
                  <a:lnTo>
                    <a:pt x="131" y="174"/>
                  </a:lnTo>
                  <a:lnTo>
                    <a:pt x="122" y="186"/>
                  </a:lnTo>
                  <a:lnTo>
                    <a:pt x="114" y="198"/>
                  </a:lnTo>
                  <a:lnTo>
                    <a:pt x="106" y="210"/>
                  </a:lnTo>
                  <a:lnTo>
                    <a:pt x="99" y="223"/>
                  </a:lnTo>
                  <a:lnTo>
                    <a:pt x="92" y="235"/>
                  </a:lnTo>
                  <a:lnTo>
                    <a:pt x="86" y="249"/>
                  </a:lnTo>
                  <a:lnTo>
                    <a:pt x="80" y="262"/>
                  </a:lnTo>
                  <a:lnTo>
                    <a:pt x="75" y="276"/>
                  </a:lnTo>
                  <a:lnTo>
                    <a:pt x="70" y="290"/>
                  </a:lnTo>
                  <a:lnTo>
                    <a:pt x="66" y="305"/>
                  </a:lnTo>
                  <a:lnTo>
                    <a:pt x="63" y="320"/>
                  </a:lnTo>
                  <a:lnTo>
                    <a:pt x="59" y="336"/>
                  </a:lnTo>
                  <a:lnTo>
                    <a:pt x="57" y="352"/>
                  </a:lnTo>
                  <a:lnTo>
                    <a:pt x="55" y="368"/>
                  </a:lnTo>
                  <a:lnTo>
                    <a:pt x="53" y="385"/>
                  </a:lnTo>
                  <a:lnTo>
                    <a:pt x="52" y="403"/>
                  </a:lnTo>
                  <a:lnTo>
                    <a:pt x="52" y="421"/>
                  </a:lnTo>
                  <a:lnTo>
                    <a:pt x="52" y="440"/>
                  </a:lnTo>
                  <a:lnTo>
                    <a:pt x="53" y="459"/>
                  </a:lnTo>
                  <a:close/>
                </a:path>
              </a:pathLst>
            </a:custGeom>
            <a:solidFill>
              <a:srgbClr val="7030A0"/>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48" name="Freeform 142"/>
            <p:cNvSpPr>
              <a:spLocks/>
            </p:cNvSpPr>
            <p:nvPr/>
          </p:nvSpPr>
          <p:spPr bwMode="auto">
            <a:xfrm>
              <a:off x="1814512" y="2109788"/>
              <a:ext cx="36513" cy="33338"/>
            </a:xfrm>
            <a:custGeom>
              <a:avLst/>
              <a:gdLst>
                <a:gd name="T0" fmla="*/ 23 w 23"/>
                <a:gd name="T1" fmla="*/ 0 h 21"/>
                <a:gd name="T2" fmla="*/ 3 w 23"/>
                <a:gd name="T3" fmla="*/ 13 h 21"/>
                <a:gd name="T4" fmla="*/ 1 w 23"/>
                <a:gd name="T5" fmla="*/ 15 h 21"/>
                <a:gd name="T6" fmla="*/ 0 w 23"/>
                <a:gd name="T7" fmla="*/ 21 h 21"/>
                <a:gd name="T8" fmla="*/ 19 w 23"/>
                <a:gd name="T9" fmla="*/ 21 h 21"/>
                <a:gd name="T10" fmla="*/ 19 w 23"/>
                <a:gd name="T11" fmla="*/ 15 h 21"/>
                <a:gd name="T12" fmla="*/ 20 w 23"/>
                <a:gd name="T13" fmla="*/ 13 h 21"/>
                <a:gd name="T14" fmla="*/ 20 w 23"/>
                <a:gd name="T15" fmla="*/ 11 h 21"/>
                <a:gd name="T16" fmla="*/ 21 w 23"/>
                <a:gd name="T17" fmla="*/ 9 h 21"/>
                <a:gd name="T18" fmla="*/ 22 w 23"/>
                <a:gd name="T19" fmla="*/ 7 h 21"/>
                <a:gd name="T20" fmla="*/ 22 w 23"/>
                <a:gd name="T21" fmla="*/ 5 h 21"/>
                <a:gd name="T22" fmla="*/ 22 w 23"/>
                <a:gd name="T23" fmla="*/ 3 h 21"/>
                <a:gd name="T24" fmla="*/ 23 w 23"/>
                <a:gd name="T25" fmla="*/ 2 h 21"/>
                <a:gd name="T26" fmla="*/ 23 w 23"/>
                <a:gd name="T27" fmla="*/ 0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3" h="21">
                  <a:moveTo>
                    <a:pt x="23" y="0"/>
                  </a:moveTo>
                  <a:lnTo>
                    <a:pt x="3" y="13"/>
                  </a:lnTo>
                  <a:lnTo>
                    <a:pt x="1" y="15"/>
                  </a:lnTo>
                  <a:lnTo>
                    <a:pt x="0" y="21"/>
                  </a:lnTo>
                  <a:lnTo>
                    <a:pt x="19" y="21"/>
                  </a:lnTo>
                  <a:lnTo>
                    <a:pt x="19" y="15"/>
                  </a:lnTo>
                  <a:lnTo>
                    <a:pt x="20" y="13"/>
                  </a:lnTo>
                  <a:lnTo>
                    <a:pt x="20" y="11"/>
                  </a:lnTo>
                  <a:lnTo>
                    <a:pt x="21" y="9"/>
                  </a:lnTo>
                  <a:lnTo>
                    <a:pt x="22" y="7"/>
                  </a:lnTo>
                  <a:lnTo>
                    <a:pt x="22" y="5"/>
                  </a:lnTo>
                  <a:lnTo>
                    <a:pt x="22" y="3"/>
                  </a:lnTo>
                  <a:lnTo>
                    <a:pt x="23" y="2"/>
                  </a:lnTo>
                  <a:lnTo>
                    <a:pt x="23" y="0"/>
                  </a:lnTo>
                  <a:close/>
                </a:path>
              </a:pathLst>
            </a:custGeom>
            <a:solidFill>
              <a:srgbClr val="3F4A6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9" name="Freeform 143"/>
            <p:cNvSpPr>
              <a:spLocks/>
            </p:cNvSpPr>
            <p:nvPr/>
          </p:nvSpPr>
          <p:spPr bwMode="auto">
            <a:xfrm>
              <a:off x="2073275" y="2106613"/>
              <a:ext cx="41275" cy="36513"/>
            </a:xfrm>
            <a:custGeom>
              <a:avLst/>
              <a:gdLst>
                <a:gd name="T0" fmla="*/ 0 w 26"/>
                <a:gd name="T1" fmla="*/ 0 h 23"/>
                <a:gd name="T2" fmla="*/ 24 w 26"/>
                <a:gd name="T3" fmla="*/ 15 h 23"/>
                <a:gd name="T4" fmla="*/ 26 w 26"/>
                <a:gd name="T5" fmla="*/ 17 h 23"/>
                <a:gd name="T6" fmla="*/ 26 w 26"/>
                <a:gd name="T7" fmla="*/ 23 h 23"/>
                <a:gd name="T8" fmla="*/ 5 w 26"/>
                <a:gd name="T9" fmla="*/ 23 h 23"/>
                <a:gd name="T10" fmla="*/ 5 w 26"/>
                <a:gd name="T11" fmla="*/ 17 h 23"/>
                <a:gd name="T12" fmla="*/ 4 w 26"/>
                <a:gd name="T13" fmla="*/ 15 h 23"/>
                <a:gd name="T14" fmla="*/ 4 w 26"/>
                <a:gd name="T15" fmla="*/ 13 h 23"/>
                <a:gd name="T16" fmla="*/ 3 w 26"/>
                <a:gd name="T17" fmla="*/ 10 h 23"/>
                <a:gd name="T18" fmla="*/ 2 w 26"/>
                <a:gd name="T19" fmla="*/ 8 h 23"/>
                <a:gd name="T20" fmla="*/ 2 w 26"/>
                <a:gd name="T21" fmla="*/ 6 h 23"/>
                <a:gd name="T22" fmla="*/ 1 w 26"/>
                <a:gd name="T23" fmla="*/ 4 h 23"/>
                <a:gd name="T24" fmla="*/ 0 w 26"/>
                <a:gd name="T25" fmla="*/ 2 h 23"/>
                <a:gd name="T26" fmla="*/ 0 w 26"/>
                <a:gd name="T27" fmla="*/ 0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6" h="23">
                  <a:moveTo>
                    <a:pt x="0" y="0"/>
                  </a:moveTo>
                  <a:lnTo>
                    <a:pt x="24" y="15"/>
                  </a:lnTo>
                  <a:lnTo>
                    <a:pt x="26" y="17"/>
                  </a:lnTo>
                  <a:lnTo>
                    <a:pt x="26" y="23"/>
                  </a:lnTo>
                  <a:lnTo>
                    <a:pt x="5" y="23"/>
                  </a:lnTo>
                  <a:lnTo>
                    <a:pt x="5" y="17"/>
                  </a:lnTo>
                  <a:lnTo>
                    <a:pt x="4" y="15"/>
                  </a:lnTo>
                  <a:lnTo>
                    <a:pt x="4" y="13"/>
                  </a:lnTo>
                  <a:lnTo>
                    <a:pt x="3" y="10"/>
                  </a:lnTo>
                  <a:lnTo>
                    <a:pt x="2" y="8"/>
                  </a:lnTo>
                  <a:lnTo>
                    <a:pt x="2" y="6"/>
                  </a:lnTo>
                  <a:lnTo>
                    <a:pt x="1" y="4"/>
                  </a:lnTo>
                  <a:lnTo>
                    <a:pt x="0" y="2"/>
                  </a:lnTo>
                  <a:lnTo>
                    <a:pt x="0" y="0"/>
                  </a:lnTo>
                  <a:close/>
                </a:path>
              </a:pathLst>
            </a:custGeom>
            <a:solidFill>
              <a:srgbClr val="3F4A6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0" name="Freeform 146"/>
            <p:cNvSpPr>
              <a:spLocks/>
            </p:cNvSpPr>
            <p:nvPr/>
          </p:nvSpPr>
          <p:spPr bwMode="auto">
            <a:xfrm>
              <a:off x="1417637" y="2130425"/>
              <a:ext cx="1047750" cy="133350"/>
            </a:xfrm>
            <a:custGeom>
              <a:avLst/>
              <a:gdLst>
                <a:gd name="T0" fmla="*/ 653 w 660"/>
                <a:gd name="T1" fmla="*/ 12 h 84"/>
                <a:gd name="T2" fmla="*/ 639 w 660"/>
                <a:gd name="T3" fmla="*/ 30 h 84"/>
                <a:gd name="T4" fmla="*/ 622 w 660"/>
                <a:gd name="T5" fmla="*/ 45 h 84"/>
                <a:gd name="T6" fmla="*/ 603 w 660"/>
                <a:gd name="T7" fmla="*/ 58 h 84"/>
                <a:gd name="T8" fmla="*/ 582 w 660"/>
                <a:gd name="T9" fmla="*/ 68 h 84"/>
                <a:gd name="T10" fmla="*/ 560 w 660"/>
                <a:gd name="T11" fmla="*/ 76 h 84"/>
                <a:gd name="T12" fmla="*/ 537 w 660"/>
                <a:gd name="T13" fmla="*/ 81 h 84"/>
                <a:gd name="T14" fmla="*/ 513 w 660"/>
                <a:gd name="T15" fmla="*/ 83 h 84"/>
                <a:gd name="T16" fmla="*/ 488 w 660"/>
                <a:gd name="T17" fmla="*/ 84 h 84"/>
                <a:gd name="T18" fmla="*/ 464 w 660"/>
                <a:gd name="T19" fmla="*/ 82 h 84"/>
                <a:gd name="T20" fmla="*/ 439 w 660"/>
                <a:gd name="T21" fmla="*/ 78 h 84"/>
                <a:gd name="T22" fmla="*/ 415 w 660"/>
                <a:gd name="T23" fmla="*/ 72 h 84"/>
                <a:gd name="T24" fmla="*/ 392 w 660"/>
                <a:gd name="T25" fmla="*/ 63 h 84"/>
                <a:gd name="T26" fmla="*/ 370 w 660"/>
                <a:gd name="T27" fmla="*/ 53 h 84"/>
                <a:gd name="T28" fmla="*/ 349 w 660"/>
                <a:gd name="T29" fmla="*/ 41 h 84"/>
                <a:gd name="T30" fmla="*/ 330 w 660"/>
                <a:gd name="T31" fmla="*/ 27 h 84"/>
                <a:gd name="T32" fmla="*/ 315 w 660"/>
                <a:gd name="T33" fmla="*/ 25 h 84"/>
                <a:gd name="T34" fmla="*/ 300 w 660"/>
                <a:gd name="T35" fmla="*/ 38 h 84"/>
                <a:gd name="T36" fmla="*/ 284 w 660"/>
                <a:gd name="T37" fmla="*/ 48 h 84"/>
                <a:gd name="T38" fmla="*/ 266 w 660"/>
                <a:gd name="T39" fmla="*/ 57 h 84"/>
                <a:gd name="T40" fmla="*/ 248 w 660"/>
                <a:gd name="T41" fmla="*/ 63 h 84"/>
                <a:gd name="T42" fmla="*/ 229 w 660"/>
                <a:gd name="T43" fmla="*/ 68 h 84"/>
                <a:gd name="T44" fmla="*/ 210 w 660"/>
                <a:gd name="T45" fmla="*/ 72 h 84"/>
                <a:gd name="T46" fmla="*/ 189 w 660"/>
                <a:gd name="T47" fmla="*/ 73 h 84"/>
                <a:gd name="T48" fmla="*/ 168 w 660"/>
                <a:gd name="T49" fmla="*/ 72 h 84"/>
                <a:gd name="T50" fmla="*/ 147 w 660"/>
                <a:gd name="T51" fmla="*/ 70 h 84"/>
                <a:gd name="T52" fmla="*/ 125 w 660"/>
                <a:gd name="T53" fmla="*/ 65 h 84"/>
                <a:gd name="T54" fmla="*/ 102 w 660"/>
                <a:gd name="T55" fmla="*/ 58 h 84"/>
                <a:gd name="T56" fmla="*/ 80 w 660"/>
                <a:gd name="T57" fmla="*/ 50 h 84"/>
                <a:gd name="T58" fmla="*/ 57 w 660"/>
                <a:gd name="T59" fmla="*/ 39 h 84"/>
                <a:gd name="T60" fmla="*/ 34 w 660"/>
                <a:gd name="T61" fmla="*/ 26 h 84"/>
                <a:gd name="T62" fmla="*/ 12 w 660"/>
                <a:gd name="T63" fmla="*/ 10 h 84"/>
                <a:gd name="T64" fmla="*/ 657 w 660"/>
                <a:gd name="T65" fmla="*/ 2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60" h="84">
                  <a:moveTo>
                    <a:pt x="660" y="0"/>
                  </a:moveTo>
                  <a:lnTo>
                    <a:pt x="653" y="12"/>
                  </a:lnTo>
                  <a:lnTo>
                    <a:pt x="646" y="21"/>
                  </a:lnTo>
                  <a:lnTo>
                    <a:pt x="639" y="30"/>
                  </a:lnTo>
                  <a:lnTo>
                    <a:pt x="630" y="38"/>
                  </a:lnTo>
                  <a:lnTo>
                    <a:pt x="622" y="45"/>
                  </a:lnTo>
                  <a:lnTo>
                    <a:pt x="612" y="52"/>
                  </a:lnTo>
                  <a:lnTo>
                    <a:pt x="603" y="58"/>
                  </a:lnTo>
                  <a:lnTo>
                    <a:pt x="593" y="63"/>
                  </a:lnTo>
                  <a:lnTo>
                    <a:pt x="582" y="68"/>
                  </a:lnTo>
                  <a:lnTo>
                    <a:pt x="571" y="72"/>
                  </a:lnTo>
                  <a:lnTo>
                    <a:pt x="560" y="76"/>
                  </a:lnTo>
                  <a:lnTo>
                    <a:pt x="548" y="78"/>
                  </a:lnTo>
                  <a:lnTo>
                    <a:pt x="537" y="81"/>
                  </a:lnTo>
                  <a:lnTo>
                    <a:pt x="525" y="82"/>
                  </a:lnTo>
                  <a:lnTo>
                    <a:pt x="513" y="83"/>
                  </a:lnTo>
                  <a:lnTo>
                    <a:pt x="501" y="84"/>
                  </a:lnTo>
                  <a:lnTo>
                    <a:pt x="488" y="84"/>
                  </a:lnTo>
                  <a:lnTo>
                    <a:pt x="476" y="83"/>
                  </a:lnTo>
                  <a:lnTo>
                    <a:pt x="464" y="82"/>
                  </a:lnTo>
                  <a:lnTo>
                    <a:pt x="451" y="80"/>
                  </a:lnTo>
                  <a:lnTo>
                    <a:pt x="439" y="78"/>
                  </a:lnTo>
                  <a:lnTo>
                    <a:pt x="427" y="75"/>
                  </a:lnTo>
                  <a:lnTo>
                    <a:pt x="415" y="72"/>
                  </a:lnTo>
                  <a:lnTo>
                    <a:pt x="403" y="68"/>
                  </a:lnTo>
                  <a:lnTo>
                    <a:pt x="392" y="63"/>
                  </a:lnTo>
                  <a:lnTo>
                    <a:pt x="381" y="58"/>
                  </a:lnTo>
                  <a:lnTo>
                    <a:pt x="370" y="53"/>
                  </a:lnTo>
                  <a:lnTo>
                    <a:pt x="359" y="47"/>
                  </a:lnTo>
                  <a:lnTo>
                    <a:pt x="349" y="41"/>
                  </a:lnTo>
                  <a:lnTo>
                    <a:pt x="340" y="34"/>
                  </a:lnTo>
                  <a:lnTo>
                    <a:pt x="330" y="27"/>
                  </a:lnTo>
                  <a:lnTo>
                    <a:pt x="322" y="19"/>
                  </a:lnTo>
                  <a:lnTo>
                    <a:pt x="315" y="25"/>
                  </a:lnTo>
                  <a:lnTo>
                    <a:pt x="307" y="32"/>
                  </a:lnTo>
                  <a:lnTo>
                    <a:pt x="300" y="38"/>
                  </a:lnTo>
                  <a:lnTo>
                    <a:pt x="292" y="43"/>
                  </a:lnTo>
                  <a:lnTo>
                    <a:pt x="284" y="48"/>
                  </a:lnTo>
                  <a:lnTo>
                    <a:pt x="275" y="52"/>
                  </a:lnTo>
                  <a:lnTo>
                    <a:pt x="266" y="57"/>
                  </a:lnTo>
                  <a:lnTo>
                    <a:pt x="257" y="60"/>
                  </a:lnTo>
                  <a:lnTo>
                    <a:pt x="248" y="63"/>
                  </a:lnTo>
                  <a:lnTo>
                    <a:pt x="239" y="66"/>
                  </a:lnTo>
                  <a:lnTo>
                    <a:pt x="229" y="68"/>
                  </a:lnTo>
                  <a:lnTo>
                    <a:pt x="220" y="70"/>
                  </a:lnTo>
                  <a:lnTo>
                    <a:pt x="210" y="72"/>
                  </a:lnTo>
                  <a:lnTo>
                    <a:pt x="200" y="73"/>
                  </a:lnTo>
                  <a:lnTo>
                    <a:pt x="189" y="73"/>
                  </a:lnTo>
                  <a:lnTo>
                    <a:pt x="179" y="73"/>
                  </a:lnTo>
                  <a:lnTo>
                    <a:pt x="168" y="72"/>
                  </a:lnTo>
                  <a:lnTo>
                    <a:pt x="158" y="71"/>
                  </a:lnTo>
                  <a:lnTo>
                    <a:pt x="147" y="70"/>
                  </a:lnTo>
                  <a:lnTo>
                    <a:pt x="136" y="68"/>
                  </a:lnTo>
                  <a:lnTo>
                    <a:pt x="125" y="65"/>
                  </a:lnTo>
                  <a:lnTo>
                    <a:pt x="114" y="62"/>
                  </a:lnTo>
                  <a:lnTo>
                    <a:pt x="102" y="58"/>
                  </a:lnTo>
                  <a:lnTo>
                    <a:pt x="91" y="54"/>
                  </a:lnTo>
                  <a:lnTo>
                    <a:pt x="80" y="50"/>
                  </a:lnTo>
                  <a:lnTo>
                    <a:pt x="69" y="44"/>
                  </a:lnTo>
                  <a:lnTo>
                    <a:pt x="57" y="39"/>
                  </a:lnTo>
                  <a:lnTo>
                    <a:pt x="46" y="33"/>
                  </a:lnTo>
                  <a:lnTo>
                    <a:pt x="34" y="26"/>
                  </a:lnTo>
                  <a:lnTo>
                    <a:pt x="23" y="18"/>
                  </a:lnTo>
                  <a:lnTo>
                    <a:pt x="12" y="10"/>
                  </a:lnTo>
                  <a:lnTo>
                    <a:pt x="0" y="2"/>
                  </a:lnTo>
                  <a:lnTo>
                    <a:pt x="657" y="2"/>
                  </a:lnTo>
                  <a:lnTo>
                    <a:pt x="660" y="0"/>
                  </a:lnTo>
                  <a:close/>
                </a:path>
              </a:pathLst>
            </a:custGeom>
            <a:solidFill>
              <a:srgbClr val="F2CA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1" name="Freeform 148"/>
            <p:cNvSpPr>
              <a:spLocks/>
            </p:cNvSpPr>
            <p:nvPr/>
          </p:nvSpPr>
          <p:spPr bwMode="auto">
            <a:xfrm>
              <a:off x="1525587" y="2105025"/>
              <a:ext cx="261938" cy="142875"/>
            </a:xfrm>
            <a:custGeom>
              <a:avLst/>
              <a:gdLst>
                <a:gd name="T0" fmla="*/ 90 w 165"/>
                <a:gd name="T1" fmla="*/ 20 h 90"/>
                <a:gd name="T2" fmla="*/ 87 w 165"/>
                <a:gd name="T3" fmla="*/ 25 h 90"/>
                <a:gd name="T4" fmla="*/ 83 w 165"/>
                <a:gd name="T5" fmla="*/ 31 h 90"/>
                <a:gd name="T6" fmla="*/ 79 w 165"/>
                <a:gd name="T7" fmla="*/ 36 h 90"/>
                <a:gd name="T8" fmla="*/ 75 w 165"/>
                <a:gd name="T9" fmla="*/ 42 h 90"/>
                <a:gd name="T10" fmla="*/ 71 w 165"/>
                <a:gd name="T11" fmla="*/ 47 h 90"/>
                <a:gd name="T12" fmla="*/ 66 w 165"/>
                <a:gd name="T13" fmla="*/ 52 h 90"/>
                <a:gd name="T14" fmla="*/ 61 w 165"/>
                <a:gd name="T15" fmla="*/ 56 h 90"/>
                <a:gd name="T16" fmla="*/ 56 w 165"/>
                <a:gd name="T17" fmla="*/ 61 h 90"/>
                <a:gd name="T18" fmla="*/ 54 w 165"/>
                <a:gd name="T19" fmla="*/ 63 h 90"/>
                <a:gd name="T20" fmla="*/ 51 w 165"/>
                <a:gd name="T21" fmla="*/ 64 h 90"/>
                <a:gd name="T22" fmla="*/ 48 w 165"/>
                <a:gd name="T23" fmla="*/ 67 h 90"/>
                <a:gd name="T24" fmla="*/ 45 w 165"/>
                <a:gd name="T25" fmla="*/ 68 h 90"/>
                <a:gd name="T26" fmla="*/ 42 w 165"/>
                <a:gd name="T27" fmla="*/ 70 h 90"/>
                <a:gd name="T28" fmla="*/ 39 w 165"/>
                <a:gd name="T29" fmla="*/ 72 h 90"/>
                <a:gd name="T30" fmla="*/ 35 w 165"/>
                <a:gd name="T31" fmla="*/ 73 h 90"/>
                <a:gd name="T32" fmla="*/ 32 w 165"/>
                <a:gd name="T33" fmla="*/ 75 h 90"/>
                <a:gd name="T34" fmla="*/ 25 w 165"/>
                <a:gd name="T35" fmla="*/ 78 h 90"/>
                <a:gd name="T36" fmla="*/ 17 w 165"/>
                <a:gd name="T37" fmla="*/ 81 h 90"/>
                <a:gd name="T38" fmla="*/ 9 w 165"/>
                <a:gd name="T39" fmla="*/ 83 h 90"/>
                <a:gd name="T40" fmla="*/ 0 w 165"/>
                <a:gd name="T41" fmla="*/ 86 h 90"/>
                <a:gd name="T42" fmla="*/ 7 w 165"/>
                <a:gd name="T43" fmla="*/ 87 h 90"/>
                <a:gd name="T44" fmla="*/ 14 w 165"/>
                <a:gd name="T45" fmla="*/ 88 h 90"/>
                <a:gd name="T46" fmla="*/ 20 w 165"/>
                <a:gd name="T47" fmla="*/ 89 h 90"/>
                <a:gd name="T48" fmla="*/ 27 w 165"/>
                <a:gd name="T49" fmla="*/ 89 h 90"/>
                <a:gd name="T50" fmla="*/ 33 w 165"/>
                <a:gd name="T51" fmla="*/ 89 h 90"/>
                <a:gd name="T52" fmla="*/ 40 w 165"/>
                <a:gd name="T53" fmla="*/ 90 h 90"/>
                <a:gd name="T54" fmla="*/ 46 w 165"/>
                <a:gd name="T55" fmla="*/ 90 h 90"/>
                <a:gd name="T56" fmla="*/ 52 w 165"/>
                <a:gd name="T57" fmla="*/ 89 h 90"/>
                <a:gd name="T58" fmla="*/ 58 w 165"/>
                <a:gd name="T59" fmla="*/ 89 h 90"/>
                <a:gd name="T60" fmla="*/ 63 w 165"/>
                <a:gd name="T61" fmla="*/ 89 h 90"/>
                <a:gd name="T62" fmla="*/ 69 w 165"/>
                <a:gd name="T63" fmla="*/ 88 h 90"/>
                <a:gd name="T64" fmla="*/ 74 w 165"/>
                <a:gd name="T65" fmla="*/ 87 h 90"/>
                <a:gd name="T66" fmla="*/ 80 w 165"/>
                <a:gd name="T67" fmla="*/ 86 h 90"/>
                <a:gd name="T68" fmla="*/ 85 w 165"/>
                <a:gd name="T69" fmla="*/ 84 h 90"/>
                <a:gd name="T70" fmla="*/ 90 w 165"/>
                <a:gd name="T71" fmla="*/ 83 h 90"/>
                <a:gd name="T72" fmla="*/ 95 w 165"/>
                <a:gd name="T73" fmla="*/ 81 h 90"/>
                <a:gd name="T74" fmla="*/ 100 w 165"/>
                <a:gd name="T75" fmla="*/ 79 h 90"/>
                <a:gd name="T76" fmla="*/ 105 w 165"/>
                <a:gd name="T77" fmla="*/ 76 h 90"/>
                <a:gd name="T78" fmla="*/ 109 w 165"/>
                <a:gd name="T79" fmla="*/ 74 h 90"/>
                <a:gd name="T80" fmla="*/ 114 w 165"/>
                <a:gd name="T81" fmla="*/ 71 h 90"/>
                <a:gd name="T82" fmla="*/ 118 w 165"/>
                <a:gd name="T83" fmla="*/ 68 h 90"/>
                <a:gd name="T84" fmla="*/ 122 w 165"/>
                <a:gd name="T85" fmla="*/ 65 h 90"/>
                <a:gd name="T86" fmla="*/ 126 w 165"/>
                <a:gd name="T87" fmla="*/ 61 h 90"/>
                <a:gd name="T88" fmla="*/ 131 w 165"/>
                <a:gd name="T89" fmla="*/ 58 h 90"/>
                <a:gd name="T90" fmla="*/ 134 w 165"/>
                <a:gd name="T91" fmla="*/ 54 h 90"/>
                <a:gd name="T92" fmla="*/ 138 w 165"/>
                <a:gd name="T93" fmla="*/ 49 h 90"/>
                <a:gd name="T94" fmla="*/ 142 w 165"/>
                <a:gd name="T95" fmla="*/ 45 h 90"/>
                <a:gd name="T96" fmla="*/ 145 w 165"/>
                <a:gd name="T97" fmla="*/ 40 h 90"/>
                <a:gd name="T98" fmla="*/ 149 w 165"/>
                <a:gd name="T99" fmla="*/ 35 h 90"/>
                <a:gd name="T100" fmla="*/ 152 w 165"/>
                <a:gd name="T101" fmla="*/ 29 h 90"/>
                <a:gd name="T102" fmla="*/ 155 w 165"/>
                <a:gd name="T103" fmla="*/ 24 h 90"/>
                <a:gd name="T104" fmla="*/ 165 w 165"/>
                <a:gd name="T105" fmla="*/ 0 h 90"/>
                <a:gd name="T106" fmla="*/ 98 w 165"/>
                <a:gd name="T107" fmla="*/ 8 h 90"/>
                <a:gd name="T108" fmla="*/ 90 w 165"/>
                <a:gd name="T109" fmla="*/ 20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65" h="90">
                  <a:moveTo>
                    <a:pt x="90" y="20"/>
                  </a:moveTo>
                  <a:lnTo>
                    <a:pt x="87" y="25"/>
                  </a:lnTo>
                  <a:lnTo>
                    <a:pt x="83" y="31"/>
                  </a:lnTo>
                  <a:lnTo>
                    <a:pt x="79" y="36"/>
                  </a:lnTo>
                  <a:lnTo>
                    <a:pt x="75" y="42"/>
                  </a:lnTo>
                  <a:lnTo>
                    <a:pt x="71" y="47"/>
                  </a:lnTo>
                  <a:lnTo>
                    <a:pt x="66" y="52"/>
                  </a:lnTo>
                  <a:lnTo>
                    <a:pt x="61" y="56"/>
                  </a:lnTo>
                  <a:lnTo>
                    <a:pt x="56" y="61"/>
                  </a:lnTo>
                  <a:lnTo>
                    <a:pt x="54" y="63"/>
                  </a:lnTo>
                  <a:lnTo>
                    <a:pt x="51" y="64"/>
                  </a:lnTo>
                  <a:lnTo>
                    <a:pt x="48" y="67"/>
                  </a:lnTo>
                  <a:lnTo>
                    <a:pt x="45" y="68"/>
                  </a:lnTo>
                  <a:lnTo>
                    <a:pt x="42" y="70"/>
                  </a:lnTo>
                  <a:lnTo>
                    <a:pt x="39" y="72"/>
                  </a:lnTo>
                  <a:lnTo>
                    <a:pt x="35" y="73"/>
                  </a:lnTo>
                  <a:lnTo>
                    <a:pt x="32" y="75"/>
                  </a:lnTo>
                  <a:lnTo>
                    <a:pt x="25" y="78"/>
                  </a:lnTo>
                  <a:lnTo>
                    <a:pt x="17" y="81"/>
                  </a:lnTo>
                  <a:lnTo>
                    <a:pt x="9" y="83"/>
                  </a:lnTo>
                  <a:lnTo>
                    <a:pt x="0" y="86"/>
                  </a:lnTo>
                  <a:lnTo>
                    <a:pt x="7" y="87"/>
                  </a:lnTo>
                  <a:lnTo>
                    <a:pt x="14" y="88"/>
                  </a:lnTo>
                  <a:lnTo>
                    <a:pt x="20" y="89"/>
                  </a:lnTo>
                  <a:lnTo>
                    <a:pt x="27" y="89"/>
                  </a:lnTo>
                  <a:lnTo>
                    <a:pt x="33" y="89"/>
                  </a:lnTo>
                  <a:lnTo>
                    <a:pt x="40" y="90"/>
                  </a:lnTo>
                  <a:lnTo>
                    <a:pt x="46" y="90"/>
                  </a:lnTo>
                  <a:lnTo>
                    <a:pt x="52" y="89"/>
                  </a:lnTo>
                  <a:lnTo>
                    <a:pt x="58" y="89"/>
                  </a:lnTo>
                  <a:lnTo>
                    <a:pt x="63" y="89"/>
                  </a:lnTo>
                  <a:lnTo>
                    <a:pt x="69" y="88"/>
                  </a:lnTo>
                  <a:lnTo>
                    <a:pt x="74" y="87"/>
                  </a:lnTo>
                  <a:lnTo>
                    <a:pt x="80" y="86"/>
                  </a:lnTo>
                  <a:lnTo>
                    <a:pt x="85" y="84"/>
                  </a:lnTo>
                  <a:lnTo>
                    <a:pt x="90" y="83"/>
                  </a:lnTo>
                  <a:lnTo>
                    <a:pt x="95" y="81"/>
                  </a:lnTo>
                  <a:lnTo>
                    <a:pt x="100" y="79"/>
                  </a:lnTo>
                  <a:lnTo>
                    <a:pt x="105" y="76"/>
                  </a:lnTo>
                  <a:lnTo>
                    <a:pt x="109" y="74"/>
                  </a:lnTo>
                  <a:lnTo>
                    <a:pt x="114" y="71"/>
                  </a:lnTo>
                  <a:lnTo>
                    <a:pt x="118" y="68"/>
                  </a:lnTo>
                  <a:lnTo>
                    <a:pt x="122" y="65"/>
                  </a:lnTo>
                  <a:lnTo>
                    <a:pt x="126" y="61"/>
                  </a:lnTo>
                  <a:lnTo>
                    <a:pt x="131" y="58"/>
                  </a:lnTo>
                  <a:lnTo>
                    <a:pt x="134" y="54"/>
                  </a:lnTo>
                  <a:lnTo>
                    <a:pt x="138" y="49"/>
                  </a:lnTo>
                  <a:lnTo>
                    <a:pt x="142" y="45"/>
                  </a:lnTo>
                  <a:lnTo>
                    <a:pt x="145" y="40"/>
                  </a:lnTo>
                  <a:lnTo>
                    <a:pt x="149" y="35"/>
                  </a:lnTo>
                  <a:lnTo>
                    <a:pt x="152" y="29"/>
                  </a:lnTo>
                  <a:lnTo>
                    <a:pt x="155" y="24"/>
                  </a:lnTo>
                  <a:lnTo>
                    <a:pt x="165" y="0"/>
                  </a:lnTo>
                  <a:lnTo>
                    <a:pt x="98" y="8"/>
                  </a:lnTo>
                  <a:lnTo>
                    <a:pt x="90" y="20"/>
                  </a:lnTo>
                  <a:close/>
                </a:path>
              </a:pathLst>
            </a:custGeom>
            <a:solidFill>
              <a:srgbClr val="D4943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2" name="Freeform 149"/>
            <p:cNvSpPr>
              <a:spLocks/>
            </p:cNvSpPr>
            <p:nvPr/>
          </p:nvSpPr>
          <p:spPr bwMode="auto">
            <a:xfrm>
              <a:off x="2301875" y="2133600"/>
              <a:ext cx="80963" cy="88900"/>
            </a:xfrm>
            <a:custGeom>
              <a:avLst/>
              <a:gdLst>
                <a:gd name="T0" fmla="*/ 46 w 51"/>
                <a:gd name="T1" fmla="*/ 0 h 56"/>
                <a:gd name="T2" fmla="*/ 47 w 51"/>
                <a:gd name="T3" fmla="*/ 6 h 56"/>
                <a:gd name="T4" fmla="*/ 47 w 51"/>
                <a:gd name="T5" fmla="*/ 12 h 56"/>
                <a:gd name="T6" fmla="*/ 48 w 51"/>
                <a:gd name="T7" fmla="*/ 18 h 56"/>
                <a:gd name="T8" fmla="*/ 48 w 51"/>
                <a:gd name="T9" fmla="*/ 24 h 56"/>
                <a:gd name="T10" fmla="*/ 49 w 51"/>
                <a:gd name="T11" fmla="*/ 30 h 56"/>
                <a:gd name="T12" fmla="*/ 50 w 51"/>
                <a:gd name="T13" fmla="*/ 36 h 56"/>
                <a:gd name="T14" fmla="*/ 50 w 51"/>
                <a:gd name="T15" fmla="*/ 41 h 56"/>
                <a:gd name="T16" fmla="*/ 51 w 51"/>
                <a:gd name="T17" fmla="*/ 48 h 56"/>
                <a:gd name="T18" fmla="*/ 50 w 51"/>
                <a:gd name="T19" fmla="*/ 49 h 56"/>
                <a:gd name="T20" fmla="*/ 49 w 51"/>
                <a:gd name="T21" fmla="*/ 50 h 56"/>
                <a:gd name="T22" fmla="*/ 47 w 51"/>
                <a:gd name="T23" fmla="*/ 52 h 56"/>
                <a:gd name="T24" fmla="*/ 46 w 51"/>
                <a:gd name="T25" fmla="*/ 53 h 56"/>
                <a:gd name="T26" fmla="*/ 44 w 51"/>
                <a:gd name="T27" fmla="*/ 54 h 56"/>
                <a:gd name="T28" fmla="*/ 43 w 51"/>
                <a:gd name="T29" fmla="*/ 55 h 56"/>
                <a:gd name="T30" fmla="*/ 41 w 51"/>
                <a:gd name="T31" fmla="*/ 55 h 56"/>
                <a:gd name="T32" fmla="*/ 40 w 51"/>
                <a:gd name="T33" fmla="*/ 56 h 56"/>
                <a:gd name="T34" fmla="*/ 38 w 51"/>
                <a:gd name="T35" fmla="*/ 56 h 56"/>
                <a:gd name="T36" fmla="*/ 36 w 51"/>
                <a:gd name="T37" fmla="*/ 56 h 56"/>
                <a:gd name="T38" fmla="*/ 35 w 51"/>
                <a:gd name="T39" fmla="*/ 56 h 56"/>
                <a:gd name="T40" fmla="*/ 33 w 51"/>
                <a:gd name="T41" fmla="*/ 56 h 56"/>
                <a:gd name="T42" fmla="*/ 31 w 51"/>
                <a:gd name="T43" fmla="*/ 56 h 56"/>
                <a:gd name="T44" fmla="*/ 30 w 51"/>
                <a:gd name="T45" fmla="*/ 55 h 56"/>
                <a:gd name="T46" fmla="*/ 28 w 51"/>
                <a:gd name="T47" fmla="*/ 55 h 56"/>
                <a:gd name="T48" fmla="*/ 26 w 51"/>
                <a:gd name="T49" fmla="*/ 54 h 56"/>
                <a:gd name="T50" fmla="*/ 25 w 51"/>
                <a:gd name="T51" fmla="*/ 52 h 56"/>
                <a:gd name="T52" fmla="*/ 23 w 51"/>
                <a:gd name="T53" fmla="*/ 51 h 56"/>
                <a:gd name="T54" fmla="*/ 21 w 51"/>
                <a:gd name="T55" fmla="*/ 49 h 56"/>
                <a:gd name="T56" fmla="*/ 19 w 51"/>
                <a:gd name="T57" fmla="*/ 47 h 56"/>
                <a:gd name="T58" fmla="*/ 18 w 51"/>
                <a:gd name="T59" fmla="*/ 45 h 56"/>
                <a:gd name="T60" fmla="*/ 16 w 51"/>
                <a:gd name="T61" fmla="*/ 42 h 56"/>
                <a:gd name="T62" fmla="*/ 14 w 51"/>
                <a:gd name="T63" fmla="*/ 40 h 56"/>
                <a:gd name="T64" fmla="*/ 13 w 51"/>
                <a:gd name="T65" fmla="*/ 36 h 56"/>
                <a:gd name="T66" fmla="*/ 11 w 51"/>
                <a:gd name="T67" fmla="*/ 33 h 56"/>
                <a:gd name="T68" fmla="*/ 9 w 51"/>
                <a:gd name="T69" fmla="*/ 29 h 56"/>
                <a:gd name="T70" fmla="*/ 8 w 51"/>
                <a:gd name="T71" fmla="*/ 25 h 56"/>
                <a:gd name="T72" fmla="*/ 6 w 51"/>
                <a:gd name="T73" fmla="*/ 21 h 56"/>
                <a:gd name="T74" fmla="*/ 5 w 51"/>
                <a:gd name="T75" fmla="*/ 16 h 56"/>
                <a:gd name="T76" fmla="*/ 3 w 51"/>
                <a:gd name="T77" fmla="*/ 11 h 56"/>
                <a:gd name="T78" fmla="*/ 2 w 51"/>
                <a:gd name="T79" fmla="*/ 6 h 56"/>
                <a:gd name="T80" fmla="*/ 0 w 51"/>
                <a:gd name="T81" fmla="*/ 0 h 56"/>
                <a:gd name="T82" fmla="*/ 46 w 51"/>
                <a:gd name="T83" fmla="*/ 0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51" h="56">
                  <a:moveTo>
                    <a:pt x="46" y="0"/>
                  </a:moveTo>
                  <a:lnTo>
                    <a:pt x="47" y="6"/>
                  </a:lnTo>
                  <a:lnTo>
                    <a:pt x="47" y="12"/>
                  </a:lnTo>
                  <a:lnTo>
                    <a:pt x="48" y="18"/>
                  </a:lnTo>
                  <a:lnTo>
                    <a:pt x="48" y="24"/>
                  </a:lnTo>
                  <a:lnTo>
                    <a:pt x="49" y="30"/>
                  </a:lnTo>
                  <a:lnTo>
                    <a:pt x="50" y="36"/>
                  </a:lnTo>
                  <a:lnTo>
                    <a:pt x="50" y="41"/>
                  </a:lnTo>
                  <a:lnTo>
                    <a:pt x="51" y="48"/>
                  </a:lnTo>
                  <a:lnTo>
                    <a:pt x="50" y="49"/>
                  </a:lnTo>
                  <a:lnTo>
                    <a:pt x="49" y="50"/>
                  </a:lnTo>
                  <a:lnTo>
                    <a:pt x="47" y="52"/>
                  </a:lnTo>
                  <a:lnTo>
                    <a:pt x="46" y="53"/>
                  </a:lnTo>
                  <a:lnTo>
                    <a:pt x="44" y="54"/>
                  </a:lnTo>
                  <a:lnTo>
                    <a:pt x="43" y="55"/>
                  </a:lnTo>
                  <a:lnTo>
                    <a:pt x="41" y="55"/>
                  </a:lnTo>
                  <a:lnTo>
                    <a:pt x="40" y="56"/>
                  </a:lnTo>
                  <a:lnTo>
                    <a:pt x="38" y="56"/>
                  </a:lnTo>
                  <a:lnTo>
                    <a:pt x="36" y="56"/>
                  </a:lnTo>
                  <a:lnTo>
                    <a:pt x="35" y="56"/>
                  </a:lnTo>
                  <a:lnTo>
                    <a:pt x="33" y="56"/>
                  </a:lnTo>
                  <a:lnTo>
                    <a:pt x="31" y="56"/>
                  </a:lnTo>
                  <a:lnTo>
                    <a:pt x="30" y="55"/>
                  </a:lnTo>
                  <a:lnTo>
                    <a:pt x="28" y="55"/>
                  </a:lnTo>
                  <a:lnTo>
                    <a:pt x="26" y="54"/>
                  </a:lnTo>
                  <a:lnTo>
                    <a:pt x="25" y="52"/>
                  </a:lnTo>
                  <a:lnTo>
                    <a:pt x="23" y="51"/>
                  </a:lnTo>
                  <a:lnTo>
                    <a:pt x="21" y="49"/>
                  </a:lnTo>
                  <a:lnTo>
                    <a:pt x="19" y="47"/>
                  </a:lnTo>
                  <a:lnTo>
                    <a:pt x="18" y="45"/>
                  </a:lnTo>
                  <a:lnTo>
                    <a:pt x="16" y="42"/>
                  </a:lnTo>
                  <a:lnTo>
                    <a:pt x="14" y="40"/>
                  </a:lnTo>
                  <a:lnTo>
                    <a:pt x="13" y="36"/>
                  </a:lnTo>
                  <a:lnTo>
                    <a:pt x="11" y="33"/>
                  </a:lnTo>
                  <a:lnTo>
                    <a:pt x="9" y="29"/>
                  </a:lnTo>
                  <a:lnTo>
                    <a:pt x="8" y="25"/>
                  </a:lnTo>
                  <a:lnTo>
                    <a:pt x="6" y="21"/>
                  </a:lnTo>
                  <a:lnTo>
                    <a:pt x="5" y="16"/>
                  </a:lnTo>
                  <a:lnTo>
                    <a:pt x="3" y="11"/>
                  </a:lnTo>
                  <a:lnTo>
                    <a:pt x="2" y="6"/>
                  </a:lnTo>
                  <a:lnTo>
                    <a:pt x="0" y="0"/>
                  </a:lnTo>
                  <a:lnTo>
                    <a:pt x="46" y="0"/>
                  </a:lnTo>
                  <a:close/>
                </a:path>
              </a:pathLst>
            </a:custGeom>
            <a:solidFill>
              <a:srgbClr val="F2CA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3" name="Freeform 150"/>
            <p:cNvSpPr>
              <a:spLocks/>
            </p:cNvSpPr>
            <p:nvPr/>
          </p:nvSpPr>
          <p:spPr bwMode="auto">
            <a:xfrm>
              <a:off x="2190750" y="2103438"/>
              <a:ext cx="260350" cy="106363"/>
            </a:xfrm>
            <a:custGeom>
              <a:avLst/>
              <a:gdLst>
                <a:gd name="T0" fmla="*/ 103 w 164"/>
                <a:gd name="T1" fmla="*/ 19 h 67"/>
                <a:gd name="T2" fmla="*/ 110 w 164"/>
                <a:gd name="T3" fmla="*/ 25 h 67"/>
                <a:gd name="T4" fmla="*/ 118 w 164"/>
                <a:gd name="T5" fmla="*/ 31 h 67"/>
                <a:gd name="T6" fmla="*/ 125 w 164"/>
                <a:gd name="T7" fmla="*/ 36 h 67"/>
                <a:gd name="T8" fmla="*/ 133 w 164"/>
                <a:gd name="T9" fmla="*/ 41 h 67"/>
                <a:gd name="T10" fmla="*/ 141 w 164"/>
                <a:gd name="T11" fmla="*/ 46 h 67"/>
                <a:gd name="T12" fmla="*/ 149 w 164"/>
                <a:gd name="T13" fmla="*/ 51 h 67"/>
                <a:gd name="T14" fmla="*/ 156 w 164"/>
                <a:gd name="T15" fmla="*/ 55 h 67"/>
                <a:gd name="T16" fmla="*/ 164 w 164"/>
                <a:gd name="T17" fmla="*/ 59 h 67"/>
                <a:gd name="T18" fmla="*/ 160 w 164"/>
                <a:gd name="T19" fmla="*/ 61 h 67"/>
                <a:gd name="T20" fmla="*/ 156 w 164"/>
                <a:gd name="T21" fmla="*/ 62 h 67"/>
                <a:gd name="T22" fmla="*/ 152 w 164"/>
                <a:gd name="T23" fmla="*/ 64 h 67"/>
                <a:gd name="T24" fmla="*/ 148 w 164"/>
                <a:gd name="T25" fmla="*/ 65 h 67"/>
                <a:gd name="T26" fmla="*/ 144 w 164"/>
                <a:gd name="T27" fmla="*/ 65 h 67"/>
                <a:gd name="T28" fmla="*/ 139 w 164"/>
                <a:gd name="T29" fmla="*/ 66 h 67"/>
                <a:gd name="T30" fmla="*/ 135 w 164"/>
                <a:gd name="T31" fmla="*/ 66 h 67"/>
                <a:gd name="T32" fmla="*/ 130 w 164"/>
                <a:gd name="T33" fmla="*/ 67 h 67"/>
                <a:gd name="T34" fmla="*/ 125 w 164"/>
                <a:gd name="T35" fmla="*/ 67 h 67"/>
                <a:gd name="T36" fmla="*/ 121 w 164"/>
                <a:gd name="T37" fmla="*/ 66 h 67"/>
                <a:gd name="T38" fmla="*/ 116 w 164"/>
                <a:gd name="T39" fmla="*/ 66 h 67"/>
                <a:gd name="T40" fmla="*/ 111 w 164"/>
                <a:gd name="T41" fmla="*/ 65 h 67"/>
                <a:gd name="T42" fmla="*/ 106 w 164"/>
                <a:gd name="T43" fmla="*/ 64 h 67"/>
                <a:gd name="T44" fmla="*/ 101 w 164"/>
                <a:gd name="T45" fmla="*/ 63 h 67"/>
                <a:gd name="T46" fmla="*/ 96 w 164"/>
                <a:gd name="T47" fmla="*/ 62 h 67"/>
                <a:gd name="T48" fmla="*/ 91 w 164"/>
                <a:gd name="T49" fmla="*/ 61 h 67"/>
                <a:gd name="T50" fmla="*/ 86 w 164"/>
                <a:gd name="T51" fmla="*/ 59 h 67"/>
                <a:gd name="T52" fmla="*/ 82 w 164"/>
                <a:gd name="T53" fmla="*/ 58 h 67"/>
                <a:gd name="T54" fmla="*/ 77 w 164"/>
                <a:gd name="T55" fmla="*/ 56 h 67"/>
                <a:gd name="T56" fmla="*/ 72 w 164"/>
                <a:gd name="T57" fmla="*/ 54 h 67"/>
                <a:gd name="T58" fmla="*/ 67 w 164"/>
                <a:gd name="T59" fmla="*/ 52 h 67"/>
                <a:gd name="T60" fmla="*/ 62 w 164"/>
                <a:gd name="T61" fmla="*/ 50 h 67"/>
                <a:gd name="T62" fmla="*/ 57 w 164"/>
                <a:gd name="T63" fmla="*/ 47 h 67"/>
                <a:gd name="T64" fmla="*/ 52 w 164"/>
                <a:gd name="T65" fmla="*/ 44 h 67"/>
                <a:gd name="T66" fmla="*/ 48 w 164"/>
                <a:gd name="T67" fmla="*/ 42 h 67"/>
                <a:gd name="T68" fmla="*/ 43 w 164"/>
                <a:gd name="T69" fmla="*/ 39 h 67"/>
                <a:gd name="T70" fmla="*/ 39 w 164"/>
                <a:gd name="T71" fmla="*/ 36 h 67"/>
                <a:gd name="T72" fmla="*/ 34 w 164"/>
                <a:gd name="T73" fmla="*/ 33 h 67"/>
                <a:gd name="T74" fmla="*/ 30 w 164"/>
                <a:gd name="T75" fmla="*/ 29 h 67"/>
                <a:gd name="T76" fmla="*/ 25 w 164"/>
                <a:gd name="T77" fmla="*/ 26 h 67"/>
                <a:gd name="T78" fmla="*/ 20 w 164"/>
                <a:gd name="T79" fmla="*/ 22 h 67"/>
                <a:gd name="T80" fmla="*/ 0 w 164"/>
                <a:gd name="T81" fmla="*/ 0 h 67"/>
                <a:gd name="T82" fmla="*/ 91 w 164"/>
                <a:gd name="T83" fmla="*/ 9 h 67"/>
                <a:gd name="T84" fmla="*/ 103 w 164"/>
                <a:gd name="T85" fmla="*/ 19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64" h="67">
                  <a:moveTo>
                    <a:pt x="103" y="19"/>
                  </a:moveTo>
                  <a:lnTo>
                    <a:pt x="110" y="25"/>
                  </a:lnTo>
                  <a:lnTo>
                    <a:pt x="118" y="31"/>
                  </a:lnTo>
                  <a:lnTo>
                    <a:pt x="125" y="36"/>
                  </a:lnTo>
                  <a:lnTo>
                    <a:pt x="133" y="41"/>
                  </a:lnTo>
                  <a:lnTo>
                    <a:pt x="141" y="46"/>
                  </a:lnTo>
                  <a:lnTo>
                    <a:pt x="149" y="51"/>
                  </a:lnTo>
                  <a:lnTo>
                    <a:pt x="156" y="55"/>
                  </a:lnTo>
                  <a:lnTo>
                    <a:pt x="164" y="59"/>
                  </a:lnTo>
                  <a:lnTo>
                    <a:pt x="160" y="61"/>
                  </a:lnTo>
                  <a:lnTo>
                    <a:pt x="156" y="62"/>
                  </a:lnTo>
                  <a:lnTo>
                    <a:pt x="152" y="64"/>
                  </a:lnTo>
                  <a:lnTo>
                    <a:pt x="148" y="65"/>
                  </a:lnTo>
                  <a:lnTo>
                    <a:pt x="144" y="65"/>
                  </a:lnTo>
                  <a:lnTo>
                    <a:pt x="139" y="66"/>
                  </a:lnTo>
                  <a:lnTo>
                    <a:pt x="135" y="66"/>
                  </a:lnTo>
                  <a:lnTo>
                    <a:pt x="130" y="67"/>
                  </a:lnTo>
                  <a:lnTo>
                    <a:pt x="125" y="67"/>
                  </a:lnTo>
                  <a:lnTo>
                    <a:pt x="121" y="66"/>
                  </a:lnTo>
                  <a:lnTo>
                    <a:pt x="116" y="66"/>
                  </a:lnTo>
                  <a:lnTo>
                    <a:pt x="111" y="65"/>
                  </a:lnTo>
                  <a:lnTo>
                    <a:pt x="106" y="64"/>
                  </a:lnTo>
                  <a:lnTo>
                    <a:pt x="101" y="63"/>
                  </a:lnTo>
                  <a:lnTo>
                    <a:pt x="96" y="62"/>
                  </a:lnTo>
                  <a:lnTo>
                    <a:pt x="91" y="61"/>
                  </a:lnTo>
                  <a:lnTo>
                    <a:pt x="86" y="59"/>
                  </a:lnTo>
                  <a:lnTo>
                    <a:pt x="82" y="58"/>
                  </a:lnTo>
                  <a:lnTo>
                    <a:pt x="77" y="56"/>
                  </a:lnTo>
                  <a:lnTo>
                    <a:pt x="72" y="54"/>
                  </a:lnTo>
                  <a:lnTo>
                    <a:pt x="67" y="52"/>
                  </a:lnTo>
                  <a:lnTo>
                    <a:pt x="62" y="50"/>
                  </a:lnTo>
                  <a:lnTo>
                    <a:pt x="57" y="47"/>
                  </a:lnTo>
                  <a:lnTo>
                    <a:pt x="52" y="44"/>
                  </a:lnTo>
                  <a:lnTo>
                    <a:pt x="48" y="42"/>
                  </a:lnTo>
                  <a:lnTo>
                    <a:pt x="43" y="39"/>
                  </a:lnTo>
                  <a:lnTo>
                    <a:pt x="39" y="36"/>
                  </a:lnTo>
                  <a:lnTo>
                    <a:pt x="34" y="33"/>
                  </a:lnTo>
                  <a:lnTo>
                    <a:pt x="30" y="29"/>
                  </a:lnTo>
                  <a:lnTo>
                    <a:pt x="25" y="26"/>
                  </a:lnTo>
                  <a:lnTo>
                    <a:pt x="20" y="22"/>
                  </a:lnTo>
                  <a:lnTo>
                    <a:pt x="0" y="0"/>
                  </a:lnTo>
                  <a:lnTo>
                    <a:pt x="91" y="9"/>
                  </a:lnTo>
                  <a:lnTo>
                    <a:pt x="103" y="19"/>
                  </a:lnTo>
                  <a:close/>
                </a:path>
              </a:pathLst>
            </a:custGeom>
            <a:solidFill>
              <a:srgbClr val="D4943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4" name="Freeform 151"/>
            <p:cNvSpPr>
              <a:spLocks/>
            </p:cNvSpPr>
            <p:nvPr/>
          </p:nvSpPr>
          <p:spPr bwMode="auto">
            <a:xfrm>
              <a:off x="1566862" y="2133600"/>
              <a:ext cx="798513" cy="3722688"/>
            </a:xfrm>
            <a:custGeom>
              <a:avLst/>
              <a:gdLst>
                <a:gd name="T0" fmla="*/ 53 w 503"/>
                <a:gd name="T1" fmla="*/ 123 h 2345"/>
                <a:gd name="T2" fmla="*/ 125 w 503"/>
                <a:gd name="T3" fmla="*/ 87 h 2345"/>
                <a:gd name="T4" fmla="*/ 166 w 503"/>
                <a:gd name="T5" fmla="*/ 57 h 2345"/>
                <a:gd name="T6" fmla="*/ 195 w 503"/>
                <a:gd name="T7" fmla="*/ 9 h 2345"/>
                <a:gd name="T8" fmla="*/ 336 w 503"/>
                <a:gd name="T9" fmla="*/ 39 h 2345"/>
                <a:gd name="T10" fmla="*/ 372 w 503"/>
                <a:gd name="T11" fmla="*/ 76 h 2345"/>
                <a:gd name="T12" fmla="*/ 434 w 503"/>
                <a:gd name="T13" fmla="*/ 111 h 2345"/>
                <a:gd name="T14" fmla="*/ 481 w 503"/>
                <a:gd name="T15" fmla="*/ 142 h 2345"/>
                <a:gd name="T16" fmla="*/ 482 w 503"/>
                <a:gd name="T17" fmla="*/ 210 h 2345"/>
                <a:gd name="T18" fmla="*/ 455 w 503"/>
                <a:gd name="T19" fmla="*/ 325 h 2345"/>
                <a:gd name="T20" fmla="*/ 421 w 503"/>
                <a:gd name="T21" fmla="*/ 447 h 2345"/>
                <a:gd name="T22" fmla="*/ 407 w 503"/>
                <a:gd name="T23" fmla="*/ 522 h 2345"/>
                <a:gd name="T24" fmla="*/ 407 w 503"/>
                <a:gd name="T25" fmla="*/ 585 h 2345"/>
                <a:gd name="T26" fmla="*/ 418 w 503"/>
                <a:gd name="T27" fmla="*/ 647 h 2345"/>
                <a:gd name="T28" fmla="*/ 441 w 503"/>
                <a:gd name="T29" fmla="*/ 719 h 2345"/>
                <a:gd name="T30" fmla="*/ 489 w 503"/>
                <a:gd name="T31" fmla="*/ 876 h 2345"/>
                <a:gd name="T32" fmla="*/ 503 w 503"/>
                <a:gd name="T33" fmla="*/ 1037 h 2345"/>
                <a:gd name="T34" fmla="*/ 490 w 503"/>
                <a:gd name="T35" fmla="*/ 1194 h 2345"/>
                <a:gd name="T36" fmla="*/ 456 w 503"/>
                <a:gd name="T37" fmla="*/ 1375 h 2345"/>
                <a:gd name="T38" fmla="*/ 434 w 503"/>
                <a:gd name="T39" fmla="*/ 1568 h 2345"/>
                <a:gd name="T40" fmla="*/ 442 w 503"/>
                <a:gd name="T41" fmla="*/ 1769 h 2345"/>
                <a:gd name="T42" fmla="*/ 434 w 503"/>
                <a:gd name="T43" fmla="*/ 1981 h 2345"/>
                <a:gd name="T44" fmla="*/ 422 w 503"/>
                <a:gd name="T45" fmla="*/ 2216 h 2345"/>
                <a:gd name="T46" fmla="*/ 427 w 503"/>
                <a:gd name="T47" fmla="*/ 2331 h 2345"/>
                <a:gd name="T48" fmla="*/ 422 w 503"/>
                <a:gd name="T49" fmla="*/ 2343 h 2345"/>
                <a:gd name="T50" fmla="*/ 400 w 503"/>
                <a:gd name="T51" fmla="*/ 2345 h 2345"/>
                <a:gd name="T52" fmla="*/ 353 w 503"/>
                <a:gd name="T53" fmla="*/ 2336 h 2345"/>
                <a:gd name="T54" fmla="*/ 336 w 503"/>
                <a:gd name="T55" fmla="*/ 2252 h 2345"/>
                <a:gd name="T56" fmla="*/ 320 w 503"/>
                <a:gd name="T57" fmla="*/ 2081 h 2345"/>
                <a:gd name="T58" fmla="*/ 294 w 503"/>
                <a:gd name="T59" fmla="*/ 1836 h 2345"/>
                <a:gd name="T60" fmla="*/ 291 w 503"/>
                <a:gd name="T61" fmla="*/ 1656 h 2345"/>
                <a:gd name="T62" fmla="*/ 301 w 503"/>
                <a:gd name="T63" fmla="*/ 1479 h 2345"/>
                <a:gd name="T64" fmla="*/ 275 w 503"/>
                <a:gd name="T65" fmla="*/ 1253 h 2345"/>
                <a:gd name="T66" fmla="*/ 247 w 503"/>
                <a:gd name="T67" fmla="*/ 1031 h 2345"/>
                <a:gd name="T68" fmla="*/ 222 w 503"/>
                <a:gd name="T69" fmla="*/ 1256 h 2345"/>
                <a:gd name="T70" fmla="*/ 196 w 503"/>
                <a:gd name="T71" fmla="*/ 1509 h 2345"/>
                <a:gd name="T72" fmla="*/ 206 w 503"/>
                <a:gd name="T73" fmla="*/ 1670 h 2345"/>
                <a:gd name="T74" fmla="*/ 210 w 503"/>
                <a:gd name="T75" fmla="*/ 1784 h 2345"/>
                <a:gd name="T76" fmla="*/ 195 w 503"/>
                <a:gd name="T77" fmla="*/ 1973 h 2345"/>
                <a:gd name="T78" fmla="*/ 180 w 503"/>
                <a:gd name="T79" fmla="*/ 2183 h 2345"/>
                <a:gd name="T80" fmla="*/ 90 w 503"/>
                <a:gd name="T81" fmla="*/ 2280 h 2345"/>
                <a:gd name="T82" fmla="*/ 81 w 503"/>
                <a:gd name="T83" fmla="*/ 2089 h 2345"/>
                <a:gd name="T84" fmla="*/ 57 w 503"/>
                <a:gd name="T85" fmla="*/ 1824 h 2345"/>
                <a:gd name="T86" fmla="*/ 51 w 503"/>
                <a:gd name="T87" fmla="*/ 1679 h 2345"/>
                <a:gd name="T88" fmla="*/ 55 w 503"/>
                <a:gd name="T89" fmla="*/ 1535 h 2345"/>
                <a:gd name="T90" fmla="*/ 27 w 503"/>
                <a:gd name="T91" fmla="*/ 1322 h 2345"/>
                <a:gd name="T92" fmla="*/ 3 w 503"/>
                <a:gd name="T93" fmla="*/ 1113 h 2345"/>
                <a:gd name="T94" fmla="*/ 7 w 503"/>
                <a:gd name="T95" fmla="*/ 935 h 2345"/>
                <a:gd name="T96" fmla="*/ 54 w 503"/>
                <a:gd name="T97" fmla="*/ 765 h 2345"/>
                <a:gd name="T98" fmla="*/ 76 w 503"/>
                <a:gd name="T99" fmla="*/ 705 h 2345"/>
                <a:gd name="T100" fmla="*/ 91 w 503"/>
                <a:gd name="T101" fmla="*/ 642 h 2345"/>
                <a:gd name="T102" fmla="*/ 97 w 503"/>
                <a:gd name="T103" fmla="*/ 578 h 2345"/>
                <a:gd name="T104" fmla="*/ 96 w 503"/>
                <a:gd name="T105" fmla="*/ 515 h 2345"/>
                <a:gd name="T106" fmla="*/ 86 w 503"/>
                <a:gd name="T107" fmla="*/ 453 h 2345"/>
                <a:gd name="T108" fmla="*/ 53 w 503"/>
                <a:gd name="T109" fmla="*/ 329 h 2345"/>
                <a:gd name="T110" fmla="*/ 30 w 503"/>
                <a:gd name="T111" fmla="*/ 232 h 2345"/>
                <a:gd name="T112" fmla="*/ 18 w 503"/>
                <a:gd name="T113" fmla="*/ 149 h 23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503" h="2345">
                  <a:moveTo>
                    <a:pt x="18" y="149"/>
                  </a:moveTo>
                  <a:lnTo>
                    <a:pt x="24" y="144"/>
                  </a:lnTo>
                  <a:lnTo>
                    <a:pt x="29" y="139"/>
                  </a:lnTo>
                  <a:lnTo>
                    <a:pt x="35" y="135"/>
                  </a:lnTo>
                  <a:lnTo>
                    <a:pt x="41" y="130"/>
                  </a:lnTo>
                  <a:lnTo>
                    <a:pt x="47" y="126"/>
                  </a:lnTo>
                  <a:lnTo>
                    <a:pt x="53" y="123"/>
                  </a:lnTo>
                  <a:lnTo>
                    <a:pt x="60" y="119"/>
                  </a:lnTo>
                  <a:lnTo>
                    <a:pt x="66" y="115"/>
                  </a:lnTo>
                  <a:lnTo>
                    <a:pt x="79" y="109"/>
                  </a:lnTo>
                  <a:lnTo>
                    <a:pt x="92" y="103"/>
                  </a:lnTo>
                  <a:lnTo>
                    <a:pt x="106" y="97"/>
                  </a:lnTo>
                  <a:lnTo>
                    <a:pt x="118" y="90"/>
                  </a:lnTo>
                  <a:lnTo>
                    <a:pt x="125" y="87"/>
                  </a:lnTo>
                  <a:lnTo>
                    <a:pt x="131" y="83"/>
                  </a:lnTo>
                  <a:lnTo>
                    <a:pt x="137" y="79"/>
                  </a:lnTo>
                  <a:lnTo>
                    <a:pt x="143" y="76"/>
                  </a:lnTo>
                  <a:lnTo>
                    <a:pt x="149" y="71"/>
                  </a:lnTo>
                  <a:lnTo>
                    <a:pt x="155" y="67"/>
                  </a:lnTo>
                  <a:lnTo>
                    <a:pt x="160" y="62"/>
                  </a:lnTo>
                  <a:lnTo>
                    <a:pt x="166" y="57"/>
                  </a:lnTo>
                  <a:lnTo>
                    <a:pt x="171" y="51"/>
                  </a:lnTo>
                  <a:lnTo>
                    <a:pt x="176" y="46"/>
                  </a:lnTo>
                  <a:lnTo>
                    <a:pt x="180" y="39"/>
                  </a:lnTo>
                  <a:lnTo>
                    <a:pt x="184" y="32"/>
                  </a:lnTo>
                  <a:lnTo>
                    <a:pt x="188" y="25"/>
                  </a:lnTo>
                  <a:lnTo>
                    <a:pt x="192" y="17"/>
                  </a:lnTo>
                  <a:lnTo>
                    <a:pt x="195" y="9"/>
                  </a:lnTo>
                  <a:lnTo>
                    <a:pt x="198" y="0"/>
                  </a:lnTo>
                  <a:lnTo>
                    <a:pt x="317" y="0"/>
                  </a:lnTo>
                  <a:lnTo>
                    <a:pt x="320" y="9"/>
                  </a:lnTo>
                  <a:lnTo>
                    <a:pt x="324" y="17"/>
                  </a:lnTo>
                  <a:lnTo>
                    <a:pt x="327" y="25"/>
                  </a:lnTo>
                  <a:lnTo>
                    <a:pt x="331" y="33"/>
                  </a:lnTo>
                  <a:lnTo>
                    <a:pt x="336" y="39"/>
                  </a:lnTo>
                  <a:lnTo>
                    <a:pt x="340" y="46"/>
                  </a:lnTo>
                  <a:lnTo>
                    <a:pt x="345" y="52"/>
                  </a:lnTo>
                  <a:lnTo>
                    <a:pt x="350" y="57"/>
                  </a:lnTo>
                  <a:lnTo>
                    <a:pt x="355" y="63"/>
                  </a:lnTo>
                  <a:lnTo>
                    <a:pt x="361" y="67"/>
                  </a:lnTo>
                  <a:lnTo>
                    <a:pt x="366" y="72"/>
                  </a:lnTo>
                  <a:lnTo>
                    <a:pt x="372" y="76"/>
                  </a:lnTo>
                  <a:lnTo>
                    <a:pt x="378" y="80"/>
                  </a:lnTo>
                  <a:lnTo>
                    <a:pt x="384" y="84"/>
                  </a:lnTo>
                  <a:lnTo>
                    <a:pt x="390" y="88"/>
                  </a:lnTo>
                  <a:lnTo>
                    <a:pt x="396" y="92"/>
                  </a:lnTo>
                  <a:lnTo>
                    <a:pt x="409" y="98"/>
                  </a:lnTo>
                  <a:lnTo>
                    <a:pt x="422" y="105"/>
                  </a:lnTo>
                  <a:lnTo>
                    <a:pt x="434" y="111"/>
                  </a:lnTo>
                  <a:lnTo>
                    <a:pt x="447" y="118"/>
                  </a:lnTo>
                  <a:lnTo>
                    <a:pt x="453" y="122"/>
                  </a:lnTo>
                  <a:lnTo>
                    <a:pt x="459" y="125"/>
                  </a:lnTo>
                  <a:lnTo>
                    <a:pt x="464" y="129"/>
                  </a:lnTo>
                  <a:lnTo>
                    <a:pt x="470" y="133"/>
                  </a:lnTo>
                  <a:lnTo>
                    <a:pt x="476" y="137"/>
                  </a:lnTo>
                  <a:lnTo>
                    <a:pt x="481" y="142"/>
                  </a:lnTo>
                  <a:lnTo>
                    <a:pt x="486" y="147"/>
                  </a:lnTo>
                  <a:lnTo>
                    <a:pt x="491" y="152"/>
                  </a:lnTo>
                  <a:lnTo>
                    <a:pt x="490" y="164"/>
                  </a:lnTo>
                  <a:lnTo>
                    <a:pt x="488" y="176"/>
                  </a:lnTo>
                  <a:lnTo>
                    <a:pt x="486" y="187"/>
                  </a:lnTo>
                  <a:lnTo>
                    <a:pt x="484" y="199"/>
                  </a:lnTo>
                  <a:lnTo>
                    <a:pt x="482" y="210"/>
                  </a:lnTo>
                  <a:lnTo>
                    <a:pt x="480" y="222"/>
                  </a:lnTo>
                  <a:lnTo>
                    <a:pt x="478" y="233"/>
                  </a:lnTo>
                  <a:lnTo>
                    <a:pt x="475" y="243"/>
                  </a:lnTo>
                  <a:lnTo>
                    <a:pt x="471" y="265"/>
                  </a:lnTo>
                  <a:lnTo>
                    <a:pt x="465" y="286"/>
                  </a:lnTo>
                  <a:lnTo>
                    <a:pt x="460" y="306"/>
                  </a:lnTo>
                  <a:lnTo>
                    <a:pt x="455" y="325"/>
                  </a:lnTo>
                  <a:lnTo>
                    <a:pt x="449" y="344"/>
                  </a:lnTo>
                  <a:lnTo>
                    <a:pt x="444" y="363"/>
                  </a:lnTo>
                  <a:lnTo>
                    <a:pt x="439" y="381"/>
                  </a:lnTo>
                  <a:lnTo>
                    <a:pt x="434" y="398"/>
                  </a:lnTo>
                  <a:lnTo>
                    <a:pt x="429" y="415"/>
                  </a:lnTo>
                  <a:lnTo>
                    <a:pt x="425" y="431"/>
                  </a:lnTo>
                  <a:lnTo>
                    <a:pt x="421" y="447"/>
                  </a:lnTo>
                  <a:lnTo>
                    <a:pt x="417" y="462"/>
                  </a:lnTo>
                  <a:lnTo>
                    <a:pt x="415" y="473"/>
                  </a:lnTo>
                  <a:lnTo>
                    <a:pt x="413" y="483"/>
                  </a:lnTo>
                  <a:lnTo>
                    <a:pt x="411" y="493"/>
                  </a:lnTo>
                  <a:lnTo>
                    <a:pt x="409" y="503"/>
                  </a:lnTo>
                  <a:lnTo>
                    <a:pt x="408" y="513"/>
                  </a:lnTo>
                  <a:lnTo>
                    <a:pt x="407" y="522"/>
                  </a:lnTo>
                  <a:lnTo>
                    <a:pt x="406" y="531"/>
                  </a:lnTo>
                  <a:lnTo>
                    <a:pt x="406" y="540"/>
                  </a:lnTo>
                  <a:lnTo>
                    <a:pt x="405" y="549"/>
                  </a:lnTo>
                  <a:lnTo>
                    <a:pt x="405" y="558"/>
                  </a:lnTo>
                  <a:lnTo>
                    <a:pt x="406" y="567"/>
                  </a:lnTo>
                  <a:lnTo>
                    <a:pt x="406" y="576"/>
                  </a:lnTo>
                  <a:lnTo>
                    <a:pt x="407" y="585"/>
                  </a:lnTo>
                  <a:lnTo>
                    <a:pt x="407" y="593"/>
                  </a:lnTo>
                  <a:lnTo>
                    <a:pt x="408" y="602"/>
                  </a:lnTo>
                  <a:lnTo>
                    <a:pt x="410" y="611"/>
                  </a:lnTo>
                  <a:lnTo>
                    <a:pt x="411" y="620"/>
                  </a:lnTo>
                  <a:lnTo>
                    <a:pt x="413" y="629"/>
                  </a:lnTo>
                  <a:lnTo>
                    <a:pt x="415" y="638"/>
                  </a:lnTo>
                  <a:lnTo>
                    <a:pt x="418" y="647"/>
                  </a:lnTo>
                  <a:lnTo>
                    <a:pt x="420" y="657"/>
                  </a:lnTo>
                  <a:lnTo>
                    <a:pt x="423" y="667"/>
                  </a:lnTo>
                  <a:lnTo>
                    <a:pt x="426" y="677"/>
                  </a:lnTo>
                  <a:lnTo>
                    <a:pt x="429" y="687"/>
                  </a:lnTo>
                  <a:lnTo>
                    <a:pt x="433" y="697"/>
                  </a:lnTo>
                  <a:lnTo>
                    <a:pt x="437" y="708"/>
                  </a:lnTo>
                  <a:lnTo>
                    <a:pt x="441" y="719"/>
                  </a:lnTo>
                  <a:lnTo>
                    <a:pt x="445" y="731"/>
                  </a:lnTo>
                  <a:lnTo>
                    <a:pt x="454" y="755"/>
                  </a:lnTo>
                  <a:lnTo>
                    <a:pt x="465" y="781"/>
                  </a:lnTo>
                  <a:lnTo>
                    <a:pt x="472" y="805"/>
                  </a:lnTo>
                  <a:lnTo>
                    <a:pt x="479" y="829"/>
                  </a:lnTo>
                  <a:lnTo>
                    <a:pt x="484" y="853"/>
                  </a:lnTo>
                  <a:lnTo>
                    <a:pt x="489" y="876"/>
                  </a:lnTo>
                  <a:lnTo>
                    <a:pt x="493" y="900"/>
                  </a:lnTo>
                  <a:lnTo>
                    <a:pt x="497" y="923"/>
                  </a:lnTo>
                  <a:lnTo>
                    <a:pt x="499" y="946"/>
                  </a:lnTo>
                  <a:lnTo>
                    <a:pt x="501" y="969"/>
                  </a:lnTo>
                  <a:lnTo>
                    <a:pt x="502" y="992"/>
                  </a:lnTo>
                  <a:lnTo>
                    <a:pt x="503" y="1015"/>
                  </a:lnTo>
                  <a:lnTo>
                    <a:pt x="503" y="1037"/>
                  </a:lnTo>
                  <a:lnTo>
                    <a:pt x="503" y="1060"/>
                  </a:lnTo>
                  <a:lnTo>
                    <a:pt x="502" y="1082"/>
                  </a:lnTo>
                  <a:lnTo>
                    <a:pt x="500" y="1104"/>
                  </a:lnTo>
                  <a:lnTo>
                    <a:pt x="498" y="1127"/>
                  </a:lnTo>
                  <a:lnTo>
                    <a:pt x="496" y="1149"/>
                  </a:lnTo>
                  <a:lnTo>
                    <a:pt x="493" y="1172"/>
                  </a:lnTo>
                  <a:lnTo>
                    <a:pt x="490" y="1194"/>
                  </a:lnTo>
                  <a:lnTo>
                    <a:pt x="486" y="1216"/>
                  </a:lnTo>
                  <a:lnTo>
                    <a:pt x="483" y="1239"/>
                  </a:lnTo>
                  <a:lnTo>
                    <a:pt x="478" y="1261"/>
                  </a:lnTo>
                  <a:lnTo>
                    <a:pt x="474" y="1284"/>
                  </a:lnTo>
                  <a:lnTo>
                    <a:pt x="470" y="1306"/>
                  </a:lnTo>
                  <a:lnTo>
                    <a:pt x="465" y="1329"/>
                  </a:lnTo>
                  <a:lnTo>
                    <a:pt x="456" y="1375"/>
                  </a:lnTo>
                  <a:lnTo>
                    <a:pt x="446" y="1421"/>
                  </a:lnTo>
                  <a:lnTo>
                    <a:pt x="441" y="1445"/>
                  </a:lnTo>
                  <a:lnTo>
                    <a:pt x="436" y="1468"/>
                  </a:lnTo>
                  <a:lnTo>
                    <a:pt x="431" y="1492"/>
                  </a:lnTo>
                  <a:lnTo>
                    <a:pt x="427" y="1516"/>
                  </a:lnTo>
                  <a:lnTo>
                    <a:pt x="430" y="1541"/>
                  </a:lnTo>
                  <a:lnTo>
                    <a:pt x="434" y="1568"/>
                  </a:lnTo>
                  <a:lnTo>
                    <a:pt x="436" y="1595"/>
                  </a:lnTo>
                  <a:lnTo>
                    <a:pt x="438" y="1623"/>
                  </a:lnTo>
                  <a:lnTo>
                    <a:pt x="440" y="1651"/>
                  </a:lnTo>
                  <a:lnTo>
                    <a:pt x="441" y="1680"/>
                  </a:lnTo>
                  <a:lnTo>
                    <a:pt x="442" y="1709"/>
                  </a:lnTo>
                  <a:lnTo>
                    <a:pt x="442" y="1739"/>
                  </a:lnTo>
                  <a:lnTo>
                    <a:pt x="442" y="1769"/>
                  </a:lnTo>
                  <a:lnTo>
                    <a:pt x="442" y="1800"/>
                  </a:lnTo>
                  <a:lnTo>
                    <a:pt x="441" y="1830"/>
                  </a:lnTo>
                  <a:lnTo>
                    <a:pt x="440" y="1861"/>
                  </a:lnTo>
                  <a:lnTo>
                    <a:pt x="438" y="1891"/>
                  </a:lnTo>
                  <a:lnTo>
                    <a:pt x="437" y="1921"/>
                  </a:lnTo>
                  <a:lnTo>
                    <a:pt x="436" y="1951"/>
                  </a:lnTo>
                  <a:lnTo>
                    <a:pt x="434" y="1981"/>
                  </a:lnTo>
                  <a:lnTo>
                    <a:pt x="431" y="2038"/>
                  </a:lnTo>
                  <a:lnTo>
                    <a:pt x="427" y="2093"/>
                  </a:lnTo>
                  <a:lnTo>
                    <a:pt x="426" y="2120"/>
                  </a:lnTo>
                  <a:lnTo>
                    <a:pt x="425" y="2146"/>
                  </a:lnTo>
                  <a:lnTo>
                    <a:pt x="423" y="2170"/>
                  </a:lnTo>
                  <a:lnTo>
                    <a:pt x="422" y="2193"/>
                  </a:lnTo>
                  <a:lnTo>
                    <a:pt x="422" y="2216"/>
                  </a:lnTo>
                  <a:lnTo>
                    <a:pt x="421" y="2237"/>
                  </a:lnTo>
                  <a:lnTo>
                    <a:pt x="421" y="2256"/>
                  </a:lnTo>
                  <a:lnTo>
                    <a:pt x="421" y="2274"/>
                  </a:lnTo>
                  <a:lnTo>
                    <a:pt x="422" y="2291"/>
                  </a:lnTo>
                  <a:lnTo>
                    <a:pt x="423" y="2306"/>
                  </a:lnTo>
                  <a:lnTo>
                    <a:pt x="425" y="2319"/>
                  </a:lnTo>
                  <a:lnTo>
                    <a:pt x="427" y="2331"/>
                  </a:lnTo>
                  <a:lnTo>
                    <a:pt x="428" y="2333"/>
                  </a:lnTo>
                  <a:lnTo>
                    <a:pt x="428" y="2335"/>
                  </a:lnTo>
                  <a:lnTo>
                    <a:pt x="427" y="2337"/>
                  </a:lnTo>
                  <a:lnTo>
                    <a:pt x="427" y="2339"/>
                  </a:lnTo>
                  <a:lnTo>
                    <a:pt x="425" y="2340"/>
                  </a:lnTo>
                  <a:lnTo>
                    <a:pt x="424" y="2342"/>
                  </a:lnTo>
                  <a:lnTo>
                    <a:pt x="422" y="2343"/>
                  </a:lnTo>
                  <a:lnTo>
                    <a:pt x="420" y="2344"/>
                  </a:lnTo>
                  <a:lnTo>
                    <a:pt x="417" y="2344"/>
                  </a:lnTo>
                  <a:lnTo>
                    <a:pt x="414" y="2345"/>
                  </a:lnTo>
                  <a:lnTo>
                    <a:pt x="411" y="2345"/>
                  </a:lnTo>
                  <a:lnTo>
                    <a:pt x="408" y="2345"/>
                  </a:lnTo>
                  <a:lnTo>
                    <a:pt x="404" y="2345"/>
                  </a:lnTo>
                  <a:lnTo>
                    <a:pt x="400" y="2345"/>
                  </a:lnTo>
                  <a:lnTo>
                    <a:pt x="397" y="2345"/>
                  </a:lnTo>
                  <a:lnTo>
                    <a:pt x="393" y="2345"/>
                  </a:lnTo>
                  <a:lnTo>
                    <a:pt x="385" y="2344"/>
                  </a:lnTo>
                  <a:lnTo>
                    <a:pt x="377" y="2342"/>
                  </a:lnTo>
                  <a:lnTo>
                    <a:pt x="368" y="2340"/>
                  </a:lnTo>
                  <a:lnTo>
                    <a:pt x="361" y="2338"/>
                  </a:lnTo>
                  <a:lnTo>
                    <a:pt x="353" y="2336"/>
                  </a:lnTo>
                  <a:lnTo>
                    <a:pt x="347" y="2334"/>
                  </a:lnTo>
                  <a:lnTo>
                    <a:pt x="341" y="2332"/>
                  </a:lnTo>
                  <a:lnTo>
                    <a:pt x="336" y="2330"/>
                  </a:lnTo>
                  <a:lnTo>
                    <a:pt x="337" y="2312"/>
                  </a:lnTo>
                  <a:lnTo>
                    <a:pt x="337" y="2293"/>
                  </a:lnTo>
                  <a:lnTo>
                    <a:pt x="337" y="2273"/>
                  </a:lnTo>
                  <a:lnTo>
                    <a:pt x="336" y="2252"/>
                  </a:lnTo>
                  <a:lnTo>
                    <a:pt x="335" y="2230"/>
                  </a:lnTo>
                  <a:lnTo>
                    <a:pt x="333" y="2207"/>
                  </a:lnTo>
                  <a:lnTo>
                    <a:pt x="331" y="2183"/>
                  </a:lnTo>
                  <a:lnTo>
                    <a:pt x="329" y="2158"/>
                  </a:lnTo>
                  <a:lnTo>
                    <a:pt x="326" y="2133"/>
                  </a:lnTo>
                  <a:lnTo>
                    <a:pt x="323" y="2108"/>
                  </a:lnTo>
                  <a:lnTo>
                    <a:pt x="320" y="2081"/>
                  </a:lnTo>
                  <a:lnTo>
                    <a:pt x="317" y="2055"/>
                  </a:lnTo>
                  <a:lnTo>
                    <a:pt x="311" y="2001"/>
                  </a:lnTo>
                  <a:lnTo>
                    <a:pt x="304" y="1946"/>
                  </a:lnTo>
                  <a:lnTo>
                    <a:pt x="301" y="1918"/>
                  </a:lnTo>
                  <a:lnTo>
                    <a:pt x="299" y="1891"/>
                  </a:lnTo>
                  <a:lnTo>
                    <a:pt x="296" y="1863"/>
                  </a:lnTo>
                  <a:lnTo>
                    <a:pt x="294" y="1836"/>
                  </a:lnTo>
                  <a:lnTo>
                    <a:pt x="292" y="1809"/>
                  </a:lnTo>
                  <a:lnTo>
                    <a:pt x="291" y="1782"/>
                  </a:lnTo>
                  <a:lnTo>
                    <a:pt x="289" y="1756"/>
                  </a:lnTo>
                  <a:lnTo>
                    <a:pt x="289" y="1730"/>
                  </a:lnTo>
                  <a:lnTo>
                    <a:pt x="289" y="1705"/>
                  </a:lnTo>
                  <a:lnTo>
                    <a:pt x="289" y="1680"/>
                  </a:lnTo>
                  <a:lnTo>
                    <a:pt x="291" y="1656"/>
                  </a:lnTo>
                  <a:lnTo>
                    <a:pt x="293" y="1632"/>
                  </a:lnTo>
                  <a:lnTo>
                    <a:pt x="295" y="1610"/>
                  </a:lnTo>
                  <a:lnTo>
                    <a:pt x="298" y="1588"/>
                  </a:lnTo>
                  <a:lnTo>
                    <a:pt x="303" y="1567"/>
                  </a:lnTo>
                  <a:lnTo>
                    <a:pt x="308" y="1547"/>
                  </a:lnTo>
                  <a:lnTo>
                    <a:pt x="305" y="1513"/>
                  </a:lnTo>
                  <a:lnTo>
                    <a:pt x="301" y="1479"/>
                  </a:lnTo>
                  <a:lnTo>
                    <a:pt x="298" y="1445"/>
                  </a:lnTo>
                  <a:lnTo>
                    <a:pt x="294" y="1412"/>
                  </a:lnTo>
                  <a:lnTo>
                    <a:pt x="291" y="1380"/>
                  </a:lnTo>
                  <a:lnTo>
                    <a:pt x="287" y="1348"/>
                  </a:lnTo>
                  <a:lnTo>
                    <a:pt x="283" y="1316"/>
                  </a:lnTo>
                  <a:lnTo>
                    <a:pt x="279" y="1284"/>
                  </a:lnTo>
                  <a:lnTo>
                    <a:pt x="275" y="1253"/>
                  </a:lnTo>
                  <a:lnTo>
                    <a:pt x="271" y="1221"/>
                  </a:lnTo>
                  <a:lnTo>
                    <a:pt x="267" y="1190"/>
                  </a:lnTo>
                  <a:lnTo>
                    <a:pt x="262" y="1158"/>
                  </a:lnTo>
                  <a:lnTo>
                    <a:pt x="258" y="1127"/>
                  </a:lnTo>
                  <a:lnTo>
                    <a:pt x="254" y="1095"/>
                  </a:lnTo>
                  <a:lnTo>
                    <a:pt x="250" y="1063"/>
                  </a:lnTo>
                  <a:lnTo>
                    <a:pt x="247" y="1031"/>
                  </a:lnTo>
                  <a:lnTo>
                    <a:pt x="243" y="1063"/>
                  </a:lnTo>
                  <a:lnTo>
                    <a:pt x="240" y="1094"/>
                  </a:lnTo>
                  <a:lnTo>
                    <a:pt x="236" y="1126"/>
                  </a:lnTo>
                  <a:lnTo>
                    <a:pt x="232" y="1158"/>
                  </a:lnTo>
                  <a:lnTo>
                    <a:pt x="229" y="1190"/>
                  </a:lnTo>
                  <a:lnTo>
                    <a:pt x="225" y="1223"/>
                  </a:lnTo>
                  <a:lnTo>
                    <a:pt x="222" y="1256"/>
                  </a:lnTo>
                  <a:lnTo>
                    <a:pt x="219" y="1290"/>
                  </a:lnTo>
                  <a:lnTo>
                    <a:pt x="215" y="1324"/>
                  </a:lnTo>
                  <a:lnTo>
                    <a:pt x="211" y="1359"/>
                  </a:lnTo>
                  <a:lnTo>
                    <a:pt x="208" y="1395"/>
                  </a:lnTo>
                  <a:lnTo>
                    <a:pt x="204" y="1432"/>
                  </a:lnTo>
                  <a:lnTo>
                    <a:pt x="200" y="1470"/>
                  </a:lnTo>
                  <a:lnTo>
                    <a:pt x="196" y="1509"/>
                  </a:lnTo>
                  <a:lnTo>
                    <a:pt x="192" y="1549"/>
                  </a:lnTo>
                  <a:lnTo>
                    <a:pt x="188" y="1591"/>
                  </a:lnTo>
                  <a:lnTo>
                    <a:pt x="192" y="1607"/>
                  </a:lnTo>
                  <a:lnTo>
                    <a:pt x="197" y="1623"/>
                  </a:lnTo>
                  <a:lnTo>
                    <a:pt x="200" y="1638"/>
                  </a:lnTo>
                  <a:lnTo>
                    <a:pt x="203" y="1654"/>
                  </a:lnTo>
                  <a:lnTo>
                    <a:pt x="206" y="1670"/>
                  </a:lnTo>
                  <a:lnTo>
                    <a:pt x="208" y="1685"/>
                  </a:lnTo>
                  <a:lnTo>
                    <a:pt x="209" y="1701"/>
                  </a:lnTo>
                  <a:lnTo>
                    <a:pt x="210" y="1717"/>
                  </a:lnTo>
                  <a:lnTo>
                    <a:pt x="211" y="1733"/>
                  </a:lnTo>
                  <a:lnTo>
                    <a:pt x="211" y="1750"/>
                  </a:lnTo>
                  <a:lnTo>
                    <a:pt x="211" y="1766"/>
                  </a:lnTo>
                  <a:lnTo>
                    <a:pt x="210" y="1784"/>
                  </a:lnTo>
                  <a:lnTo>
                    <a:pt x="209" y="1802"/>
                  </a:lnTo>
                  <a:lnTo>
                    <a:pt x="208" y="1821"/>
                  </a:lnTo>
                  <a:lnTo>
                    <a:pt x="207" y="1840"/>
                  </a:lnTo>
                  <a:lnTo>
                    <a:pt x="205" y="1860"/>
                  </a:lnTo>
                  <a:lnTo>
                    <a:pt x="202" y="1902"/>
                  </a:lnTo>
                  <a:lnTo>
                    <a:pt x="197" y="1948"/>
                  </a:lnTo>
                  <a:lnTo>
                    <a:pt x="195" y="1973"/>
                  </a:lnTo>
                  <a:lnTo>
                    <a:pt x="193" y="1999"/>
                  </a:lnTo>
                  <a:lnTo>
                    <a:pt x="191" y="2026"/>
                  </a:lnTo>
                  <a:lnTo>
                    <a:pt x="188" y="2055"/>
                  </a:lnTo>
                  <a:lnTo>
                    <a:pt x="186" y="2085"/>
                  </a:lnTo>
                  <a:lnTo>
                    <a:pt x="184" y="2116"/>
                  </a:lnTo>
                  <a:lnTo>
                    <a:pt x="182" y="2148"/>
                  </a:lnTo>
                  <a:lnTo>
                    <a:pt x="180" y="2183"/>
                  </a:lnTo>
                  <a:lnTo>
                    <a:pt x="179" y="2219"/>
                  </a:lnTo>
                  <a:lnTo>
                    <a:pt x="178" y="2256"/>
                  </a:lnTo>
                  <a:lnTo>
                    <a:pt x="177" y="2296"/>
                  </a:lnTo>
                  <a:lnTo>
                    <a:pt x="176" y="2337"/>
                  </a:lnTo>
                  <a:lnTo>
                    <a:pt x="89" y="2337"/>
                  </a:lnTo>
                  <a:lnTo>
                    <a:pt x="90" y="2308"/>
                  </a:lnTo>
                  <a:lnTo>
                    <a:pt x="90" y="2280"/>
                  </a:lnTo>
                  <a:lnTo>
                    <a:pt x="89" y="2252"/>
                  </a:lnTo>
                  <a:lnTo>
                    <a:pt x="89" y="2224"/>
                  </a:lnTo>
                  <a:lnTo>
                    <a:pt x="88" y="2196"/>
                  </a:lnTo>
                  <a:lnTo>
                    <a:pt x="87" y="2169"/>
                  </a:lnTo>
                  <a:lnTo>
                    <a:pt x="85" y="2142"/>
                  </a:lnTo>
                  <a:lnTo>
                    <a:pt x="83" y="2115"/>
                  </a:lnTo>
                  <a:lnTo>
                    <a:pt x="81" y="2089"/>
                  </a:lnTo>
                  <a:lnTo>
                    <a:pt x="79" y="2063"/>
                  </a:lnTo>
                  <a:lnTo>
                    <a:pt x="77" y="2038"/>
                  </a:lnTo>
                  <a:lnTo>
                    <a:pt x="75" y="2012"/>
                  </a:lnTo>
                  <a:lnTo>
                    <a:pt x="70" y="1963"/>
                  </a:lnTo>
                  <a:lnTo>
                    <a:pt x="65" y="1915"/>
                  </a:lnTo>
                  <a:lnTo>
                    <a:pt x="60" y="1869"/>
                  </a:lnTo>
                  <a:lnTo>
                    <a:pt x="57" y="1824"/>
                  </a:lnTo>
                  <a:lnTo>
                    <a:pt x="55" y="1802"/>
                  </a:lnTo>
                  <a:lnTo>
                    <a:pt x="54" y="1780"/>
                  </a:lnTo>
                  <a:lnTo>
                    <a:pt x="52" y="1759"/>
                  </a:lnTo>
                  <a:lnTo>
                    <a:pt x="52" y="1738"/>
                  </a:lnTo>
                  <a:lnTo>
                    <a:pt x="51" y="1718"/>
                  </a:lnTo>
                  <a:lnTo>
                    <a:pt x="51" y="1698"/>
                  </a:lnTo>
                  <a:lnTo>
                    <a:pt x="51" y="1679"/>
                  </a:lnTo>
                  <a:lnTo>
                    <a:pt x="52" y="1660"/>
                  </a:lnTo>
                  <a:lnTo>
                    <a:pt x="53" y="1641"/>
                  </a:lnTo>
                  <a:lnTo>
                    <a:pt x="54" y="1623"/>
                  </a:lnTo>
                  <a:lnTo>
                    <a:pt x="56" y="1605"/>
                  </a:lnTo>
                  <a:lnTo>
                    <a:pt x="59" y="1588"/>
                  </a:lnTo>
                  <a:lnTo>
                    <a:pt x="57" y="1561"/>
                  </a:lnTo>
                  <a:lnTo>
                    <a:pt x="55" y="1535"/>
                  </a:lnTo>
                  <a:lnTo>
                    <a:pt x="52" y="1508"/>
                  </a:lnTo>
                  <a:lnTo>
                    <a:pt x="49" y="1482"/>
                  </a:lnTo>
                  <a:lnTo>
                    <a:pt x="46" y="1455"/>
                  </a:lnTo>
                  <a:lnTo>
                    <a:pt x="42" y="1428"/>
                  </a:lnTo>
                  <a:lnTo>
                    <a:pt x="39" y="1402"/>
                  </a:lnTo>
                  <a:lnTo>
                    <a:pt x="35" y="1375"/>
                  </a:lnTo>
                  <a:lnTo>
                    <a:pt x="27" y="1322"/>
                  </a:lnTo>
                  <a:lnTo>
                    <a:pt x="19" y="1270"/>
                  </a:lnTo>
                  <a:lnTo>
                    <a:pt x="16" y="1243"/>
                  </a:lnTo>
                  <a:lnTo>
                    <a:pt x="13" y="1217"/>
                  </a:lnTo>
                  <a:lnTo>
                    <a:pt x="9" y="1191"/>
                  </a:lnTo>
                  <a:lnTo>
                    <a:pt x="7" y="1165"/>
                  </a:lnTo>
                  <a:lnTo>
                    <a:pt x="5" y="1139"/>
                  </a:lnTo>
                  <a:lnTo>
                    <a:pt x="3" y="1113"/>
                  </a:lnTo>
                  <a:lnTo>
                    <a:pt x="1" y="1087"/>
                  </a:lnTo>
                  <a:lnTo>
                    <a:pt x="1" y="1061"/>
                  </a:lnTo>
                  <a:lnTo>
                    <a:pt x="0" y="1036"/>
                  </a:lnTo>
                  <a:lnTo>
                    <a:pt x="1" y="1010"/>
                  </a:lnTo>
                  <a:lnTo>
                    <a:pt x="2" y="985"/>
                  </a:lnTo>
                  <a:lnTo>
                    <a:pt x="4" y="960"/>
                  </a:lnTo>
                  <a:lnTo>
                    <a:pt x="7" y="935"/>
                  </a:lnTo>
                  <a:lnTo>
                    <a:pt x="10" y="910"/>
                  </a:lnTo>
                  <a:lnTo>
                    <a:pt x="15" y="885"/>
                  </a:lnTo>
                  <a:lnTo>
                    <a:pt x="21" y="861"/>
                  </a:lnTo>
                  <a:lnTo>
                    <a:pt x="27" y="837"/>
                  </a:lnTo>
                  <a:lnTo>
                    <a:pt x="35" y="812"/>
                  </a:lnTo>
                  <a:lnTo>
                    <a:pt x="44" y="788"/>
                  </a:lnTo>
                  <a:lnTo>
                    <a:pt x="54" y="765"/>
                  </a:lnTo>
                  <a:lnTo>
                    <a:pt x="58" y="756"/>
                  </a:lnTo>
                  <a:lnTo>
                    <a:pt x="61" y="748"/>
                  </a:lnTo>
                  <a:lnTo>
                    <a:pt x="64" y="739"/>
                  </a:lnTo>
                  <a:lnTo>
                    <a:pt x="68" y="731"/>
                  </a:lnTo>
                  <a:lnTo>
                    <a:pt x="71" y="722"/>
                  </a:lnTo>
                  <a:lnTo>
                    <a:pt x="73" y="714"/>
                  </a:lnTo>
                  <a:lnTo>
                    <a:pt x="76" y="705"/>
                  </a:lnTo>
                  <a:lnTo>
                    <a:pt x="79" y="696"/>
                  </a:lnTo>
                  <a:lnTo>
                    <a:pt x="81" y="687"/>
                  </a:lnTo>
                  <a:lnTo>
                    <a:pt x="83" y="678"/>
                  </a:lnTo>
                  <a:lnTo>
                    <a:pt x="86" y="669"/>
                  </a:lnTo>
                  <a:lnTo>
                    <a:pt x="87" y="660"/>
                  </a:lnTo>
                  <a:lnTo>
                    <a:pt x="89" y="651"/>
                  </a:lnTo>
                  <a:lnTo>
                    <a:pt x="91" y="642"/>
                  </a:lnTo>
                  <a:lnTo>
                    <a:pt x="92" y="633"/>
                  </a:lnTo>
                  <a:lnTo>
                    <a:pt x="94" y="624"/>
                  </a:lnTo>
                  <a:lnTo>
                    <a:pt x="95" y="615"/>
                  </a:lnTo>
                  <a:lnTo>
                    <a:pt x="96" y="606"/>
                  </a:lnTo>
                  <a:lnTo>
                    <a:pt x="96" y="596"/>
                  </a:lnTo>
                  <a:lnTo>
                    <a:pt x="97" y="587"/>
                  </a:lnTo>
                  <a:lnTo>
                    <a:pt x="97" y="578"/>
                  </a:lnTo>
                  <a:lnTo>
                    <a:pt x="98" y="569"/>
                  </a:lnTo>
                  <a:lnTo>
                    <a:pt x="98" y="560"/>
                  </a:lnTo>
                  <a:lnTo>
                    <a:pt x="98" y="551"/>
                  </a:lnTo>
                  <a:lnTo>
                    <a:pt x="97" y="542"/>
                  </a:lnTo>
                  <a:lnTo>
                    <a:pt x="97" y="533"/>
                  </a:lnTo>
                  <a:lnTo>
                    <a:pt x="97" y="524"/>
                  </a:lnTo>
                  <a:lnTo>
                    <a:pt x="96" y="515"/>
                  </a:lnTo>
                  <a:lnTo>
                    <a:pt x="95" y="506"/>
                  </a:lnTo>
                  <a:lnTo>
                    <a:pt x="94" y="498"/>
                  </a:lnTo>
                  <a:lnTo>
                    <a:pt x="93" y="489"/>
                  </a:lnTo>
                  <a:lnTo>
                    <a:pt x="91" y="481"/>
                  </a:lnTo>
                  <a:lnTo>
                    <a:pt x="89" y="471"/>
                  </a:lnTo>
                  <a:lnTo>
                    <a:pt x="88" y="462"/>
                  </a:lnTo>
                  <a:lnTo>
                    <a:pt x="86" y="453"/>
                  </a:lnTo>
                  <a:lnTo>
                    <a:pt x="84" y="444"/>
                  </a:lnTo>
                  <a:lnTo>
                    <a:pt x="79" y="426"/>
                  </a:lnTo>
                  <a:lnTo>
                    <a:pt x="75" y="407"/>
                  </a:lnTo>
                  <a:lnTo>
                    <a:pt x="69" y="388"/>
                  </a:lnTo>
                  <a:lnTo>
                    <a:pt x="64" y="368"/>
                  </a:lnTo>
                  <a:lnTo>
                    <a:pt x="59" y="349"/>
                  </a:lnTo>
                  <a:lnTo>
                    <a:pt x="53" y="329"/>
                  </a:lnTo>
                  <a:lnTo>
                    <a:pt x="48" y="308"/>
                  </a:lnTo>
                  <a:lnTo>
                    <a:pt x="42" y="287"/>
                  </a:lnTo>
                  <a:lnTo>
                    <a:pt x="40" y="277"/>
                  </a:lnTo>
                  <a:lnTo>
                    <a:pt x="37" y="266"/>
                  </a:lnTo>
                  <a:lnTo>
                    <a:pt x="35" y="255"/>
                  </a:lnTo>
                  <a:lnTo>
                    <a:pt x="33" y="244"/>
                  </a:lnTo>
                  <a:lnTo>
                    <a:pt x="30" y="232"/>
                  </a:lnTo>
                  <a:lnTo>
                    <a:pt x="28" y="221"/>
                  </a:lnTo>
                  <a:lnTo>
                    <a:pt x="26" y="209"/>
                  </a:lnTo>
                  <a:lnTo>
                    <a:pt x="24" y="198"/>
                  </a:lnTo>
                  <a:lnTo>
                    <a:pt x="23" y="186"/>
                  </a:lnTo>
                  <a:lnTo>
                    <a:pt x="21" y="174"/>
                  </a:lnTo>
                  <a:lnTo>
                    <a:pt x="19" y="162"/>
                  </a:lnTo>
                  <a:lnTo>
                    <a:pt x="18" y="149"/>
                  </a:lnTo>
                  <a:close/>
                </a:path>
              </a:pathLst>
            </a:custGeom>
            <a:solidFill>
              <a:srgbClr val="EBAA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5" name="Freeform 152"/>
            <p:cNvSpPr>
              <a:spLocks/>
            </p:cNvSpPr>
            <p:nvPr/>
          </p:nvSpPr>
          <p:spPr bwMode="auto">
            <a:xfrm>
              <a:off x="2066925" y="5380038"/>
              <a:ext cx="379413" cy="733425"/>
            </a:xfrm>
            <a:custGeom>
              <a:avLst/>
              <a:gdLst>
                <a:gd name="T0" fmla="*/ 21 w 239"/>
                <a:gd name="T1" fmla="*/ 277 h 462"/>
                <a:gd name="T2" fmla="*/ 12 w 239"/>
                <a:gd name="T3" fmla="*/ 294 h 462"/>
                <a:gd name="T4" fmla="*/ 6 w 239"/>
                <a:gd name="T5" fmla="*/ 310 h 462"/>
                <a:gd name="T6" fmla="*/ 2 w 239"/>
                <a:gd name="T7" fmla="*/ 324 h 462"/>
                <a:gd name="T8" fmla="*/ 0 w 239"/>
                <a:gd name="T9" fmla="*/ 338 h 462"/>
                <a:gd name="T10" fmla="*/ 0 w 239"/>
                <a:gd name="T11" fmla="*/ 350 h 462"/>
                <a:gd name="T12" fmla="*/ 2 w 239"/>
                <a:gd name="T13" fmla="*/ 363 h 462"/>
                <a:gd name="T14" fmla="*/ 6 w 239"/>
                <a:gd name="T15" fmla="*/ 375 h 462"/>
                <a:gd name="T16" fmla="*/ 12 w 239"/>
                <a:gd name="T17" fmla="*/ 387 h 462"/>
                <a:gd name="T18" fmla="*/ 23 w 239"/>
                <a:gd name="T19" fmla="*/ 404 h 462"/>
                <a:gd name="T20" fmla="*/ 32 w 239"/>
                <a:gd name="T21" fmla="*/ 418 h 462"/>
                <a:gd name="T22" fmla="*/ 37 w 239"/>
                <a:gd name="T23" fmla="*/ 422 h 462"/>
                <a:gd name="T24" fmla="*/ 43 w 239"/>
                <a:gd name="T25" fmla="*/ 426 h 462"/>
                <a:gd name="T26" fmla="*/ 55 w 239"/>
                <a:gd name="T27" fmla="*/ 431 h 462"/>
                <a:gd name="T28" fmla="*/ 68 w 239"/>
                <a:gd name="T29" fmla="*/ 434 h 462"/>
                <a:gd name="T30" fmla="*/ 81 w 239"/>
                <a:gd name="T31" fmla="*/ 439 h 462"/>
                <a:gd name="T32" fmla="*/ 90 w 239"/>
                <a:gd name="T33" fmla="*/ 444 h 462"/>
                <a:gd name="T34" fmla="*/ 98 w 239"/>
                <a:gd name="T35" fmla="*/ 450 h 462"/>
                <a:gd name="T36" fmla="*/ 115 w 239"/>
                <a:gd name="T37" fmla="*/ 456 h 462"/>
                <a:gd name="T38" fmla="*/ 136 w 239"/>
                <a:gd name="T39" fmla="*/ 460 h 462"/>
                <a:gd name="T40" fmla="*/ 159 w 239"/>
                <a:gd name="T41" fmla="*/ 462 h 462"/>
                <a:gd name="T42" fmla="*/ 182 w 239"/>
                <a:gd name="T43" fmla="*/ 461 h 462"/>
                <a:gd name="T44" fmla="*/ 204 w 239"/>
                <a:gd name="T45" fmla="*/ 459 h 462"/>
                <a:gd name="T46" fmla="*/ 222 w 239"/>
                <a:gd name="T47" fmla="*/ 454 h 462"/>
                <a:gd name="T48" fmla="*/ 234 w 239"/>
                <a:gd name="T49" fmla="*/ 446 h 462"/>
                <a:gd name="T50" fmla="*/ 239 w 239"/>
                <a:gd name="T51" fmla="*/ 436 h 462"/>
                <a:gd name="T52" fmla="*/ 233 w 239"/>
                <a:gd name="T53" fmla="*/ 423 h 462"/>
                <a:gd name="T54" fmla="*/ 216 w 239"/>
                <a:gd name="T55" fmla="*/ 407 h 462"/>
                <a:gd name="T56" fmla="*/ 186 w 239"/>
                <a:gd name="T57" fmla="*/ 387 h 462"/>
                <a:gd name="T58" fmla="*/ 165 w 239"/>
                <a:gd name="T59" fmla="*/ 372 h 462"/>
                <a:gd name="T60" fmla="*/ 154 w 239"/>
                <a:gd name="T61" fmla="*/ 361 h 462"/>
                <a:gd name="T62" fmla="*/ 147 w 239"/>
                <a:gd name="T63" fmla="*/ 350 h 462"/>
                <a:gd name="T64" fmla="*/ 139 w 239"/>
                <a:gd name="T65" fmla="*/ 337 h 462"/>
                <a:gd name="T66" fmla="*/ 130 w 239"/>
                <a:gd name="T67" fmla="*/ 321 h 462"/>
                <a:gd name="T68" fmla="*/ 123 w 239"/>
                <a:gd name="T69" fmla="*/ 310 h 462"/>
                <a:gd name="T70" fmla="*/ 111 w 239"/>
                <a:gd name="T71" fmla="*/ 292 h 462"/>
                <a:gd name="T72" fmla="*/ 107 w 239"/>
                <a:gd name="T73" fmla="*/ 282 h 462"/>
                <a:gd name="T74" fmla="*/ 106 w 239"/>
                <a:gd name="T75" fmla="*/ 273 h 462"/>
                <a:gd name="T76" fmla="*/ 109 w 239"/>
                <a:gd name="T77" fmla="*/ 240 h 462"/>
                <a:gd name="T78" fmla="*/ 114 w 239"/>
                <a:gd name="T79" fmla="*/ 191 h 462"/>
                <a:gd name="T80" fmla="*/ 118 w 239"/>
                <a:gd name="T81" fmla="*/ 137 h 462"/>
                <a:gd name="T82" fmla="*/ 121 w 239"/>
                <a:gd name="T83" fmla="*/ 92 h 462"/>
                <a:gd name="T84" fmla="*/ 122 w 239"/>
                <a:gd name="T85" fmla="*/ 69 h 462"/>
                <a:gd name="T86" fmla="*/ 117 w 239"/>
                <a:gd name="T87" fmla="*/ 46 h 462"/>
                <a:gd name="T88" fmla="*/ 109 w 239"/>
                <a:gd name="T89" fmla="*/ 28 h 462"/>
                <a:gd name="T90" fmla="*/ 100 w 239"/>
                <a:gd name="T91" fmla="*/ 15 h 462"/>
                <a:gd name="T92" fmla="*/ 89 w 239"/>
                <a:gd name="T93" fmla="*/ 5 h 462"/>
                <a:gd name="T94" fmla="*/ 77 w 239"/>
                <a:gd name="T95" fmla="*/ 1 h 462"/>
                <a:gd name="T96" fmla="*/ 65 w 239"/>
                <a:gd name="T97" fmla="*/ 0 h 462"/>
                <a:gd name="T98" fmla="*/ 53 w 239"/>
                <a:gd name="T99" fmla="*/ 3 h 462"/>
                <a:gd name="T100" fmla="*/ 41 w 239"/>
                <a:gd name="T101" fmla="*/ 11 h 462"/>
                <a:gd name="T102" fmla="*/ 31 w 239"/>
                <a:gd name="T103" fmla="*/ 23 h 462"/>
                <a:gd name="T104" fmla="*/ 22 w 239"/>
                <a:gd name="T105" fmla="*/ 38 h 462"/>
                <a:gd name="T106" fmla="*/ 17 w 239"/>
                <a:gd name="T107" fmla="*/ 53 h 462"/>
                <a:gd name="T108" fmla="*/ 17 w 239"/>
                <a:gd name="T109" fmla="*/ 64 h 462"/>
                <a:gd name="T110" fmla="*/ 18 w 239"/>
                <a:gd name="T111" fmla="*/ 103 h 462"/>
                <a:gd name="T112" fmla="*/ 22 w 239"/>
                <a:gd name="T113" fmla="*/ 156 h 462"/>
                <a:gd name="T114" fmla="*/ 26 w 239"/>
                <a:gd name="T115" fmla="*/ 210 h 462"/>
                <a:gd name="T116" fmla="*/ 28 w 239"/>
                <a:gd name="T117" fmla="*/ 250 h 462"/>
                <a:gd name="T118" fmla="*/ 28 w 239"/>
                <a:gd name="T119" fmla="*/ 262 h 4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39" h="462">
                  <a:moveTo>
                    <a:pt x="28" y="264"/>
                  </a:moveTo>
                  <a:lnTo>
                    <a:pt x="24" y="271"/>
                  </a:lnTo>
                  <a:lnTo>
                    <a:pt x="21" y="277"/>
                  </a:lnTo>
                  <a:lnTo>
                    <a:pt x="18" y="283"/>
                  </a:lnTo>
                  <a:lnTo>
                    <a:pt x="15" y="289"/>
                  </a:lnTo>
                  <a:lnTo>
                    <a:pt x="12" y="294"/>
                  </a:lnTo>
                  <a:lnTo>
                    <a:pt x="10" y="300"/>
                  </a:lnTo>
                  <a:lnTo>
                    <a:pt x="8" y="305"/>
                  </a:lnTo>
                  <a:lnTo>
                    <a:pt x="6" y="310"/>
                  </a:lnTo>
                  <a:lnTo>
                    <a:pt x="5" y="315"/>
                  </a:lnTo>
                  <a:lnTo>
                    <a:pt x="3" y="320"/>
                  </a:lnTo>
                  <a:lnTo>
                    <a:pt x="2" y="324"/>
                  </a:lnTo>
                  <a:lnTo>
                    <a:pt x="1" y="329"/>
                  </a:lnTo>
                  <a:lnTo>
                    <a:pt x="1" y="334"/>
                  </a:lnTo>
                  <a:lnTo>
                    <a:pt x="0" y="338"/>
                  </a:lnTo>
                  <a:lnTo>
                    <a:pt x="0" y="342"/>
                  </a:lnTo>
                  <a:lnTo>
                    <a:pt x="0" y="346"/>
                  </a:lnTo>
                  <a:lnTo>
                    <a:pt x="0" y="350"/>
                  </a:lnTo>
                  <a:lnTo>
                    <a:pt x="1" y="355"/>
                  </a:lnTo>
                  <a:lnTo>
                    <a:pt x="1" y="359"/>
                  </a:lnTo>
                  <a:lnTo>
                    <a:pt x="2" y="363"/>
                  </a:lnTo>
                  <a:lnTo>
                    <a:pt x="3" y="367"/>
                  </a:lnTo>
                  <a:lnTo>
                    <a:pt x="5" y="371"/>
                  </a:lnTo>
                  <a:lnTo>
                    <a:pt x="6" y="375"/>
                  </a:lnTo>
                  <a:lnTo>
                    <a:pt x="8" y="379"/>
                  </a:lnTo>
                  <a:lnTo>
                    <a:pt x="10" y="383"/>
                  </a:lnTo>
                  <a:lnTo>
                    <a:pt x="12" y="387"/>
                  </a:lnTo>
                  <a:lnTo>
                    <a:pt x="15" y="391"/>
                  </a:lnTo>
                  <a:lnTo>
                    <a:pt x="17" y="396"/>
                  </a:lnTo>
                  <a:lnTo>
                    <a:pt x="23" y="404"/>
                  </a:lnTo>
                  <a:lnTo>
                    <a:pt x="29" y="414"/>
                  </a:lnTo>
                  <a:lnTo>
                    <a:pt x="30" y="416"/>
                  </a:lnTo>
                  <a:lnTo>
                    <a:pt x="32" y="418"/>
                  </a:lnTo>
                  <a:lnTo>
                    <a:pt x="34" y="419"/>
                  </a:lnTo>
                  <a:lnTo>
                    <a:pt x="36" y="421"/>
                  </a:lnTo>
                  <a:lnTo>
                    <a:pt x="37" y="422"/>
                  </a:lnTo>
                  <a:lnTo>
                    <a:pt x="39" y="424"/>
                  </a:lnTo>
                  <a:lnTo>
                    <a:pt x="41" y="425"/>
                  </a:lnTo>
                  <a:lnTo>
                    <a:pt x="43" y="426"/>
                  </a:lnTo>
                  <a:lnTo>
                    <a:pt x="47" y="428"/>
                  </a:lnTo>
                  <a:lnTo>
                    <a:pt x="51" y="429"/>
                  </a:lnTo>
                  <a:lnTo>
                    <a:pt x="55" y="431"/>
                  </a:lnTo>
                  <a:lnTo>
                    <a:pt x="59" y="432"/>
                  </a:lnTo>
                  <a:lnTo>
                    <a:pt x="63" y="433"/>
                  </a:lnTo>
                  <a:lnTo>
                    <a:pt x="68" y="434"/>
                  </a:lnTo>
                  <a:lnTo>
                    <a:pt x="72" y="436"/>
                  </a:lnTo>
                  <a:lnTo>
                    <a:pt x="76" y="437"/>
                  </a:lnTo>
                  <a:lnTo>
                    <a:pt x="81" y="439"/>
                  </a:lnTo>
                  <a:lnTo>
                    <a:pt x="85" y="441"/>
                  </a:lnTo>
                  <a:lnTo>
                    <a:pt x="88" y="442"/>
                  </a:lnTo>
                  <a:lnTo>
                    <a:pt x="90" y="444"/>
                  </a:lnTo>
                  <a:lnTo>
                    <a:pt x="92" y="446"/>
                  </a:lnTo>
                  <a:lnTo>
                    <a:pt x="94" y="447"/>
                  </a:lnTo>
                  <a:lnTo>
                    <a:pt x="98" y="450"/>
                  </a:lnTo>
                  <a:lnTo>
                    <a:pt x="103" y="452"/>
                  </a:lnTo>
                  <a:lnTo>
                    <a:pt x="109" y="454"/>
                  </a:lnTo>
                  <a:lnTo>
                    <a:pt x="115" y="456"/>
                  </a:lnTo>
                  <a:lnTo>
                    <a:pt x="121" y="457"/>
                  </a:lnTo>
                  <a:lnTo>
                    <a:pt x="128" y="459"/>
                  </a:lnTo>
                  <a:lnTo>
                    <a:pt x="136" y="460"/>
                  </a:lnTo>
                  <a:lnTo>
                    <a:pt x="143" y="461"/>
                  </a:lnTo>
                  <a:lnTo>
                    <a:pt x="151" y="461"/>
                  </a:lnTo>
                  <a:lnTo>
                    <a:pt x="159" y="462"/>
                  </a:lnTo>
                  <a:lnTo>
                    <a:pt x="167" y="462"/>
                  </a:lnTo>
                  <a:lnTo>
                    <a:pt x="175" y="462"/>
                  </a:lnTo>
                  <a:lnTo>
                    <a:pt x="182" y="461"/>
                  </a:lnTo>
                  <a:lnTo>
                    <a:pt x="190" y="461"/>
                  </a:lnTo>
                  <a:lnTo>
                    <a:pt x="197" y="460"/>
                  </a:lnTo>
                  <a:lnTo>
                    <a:pt x="204" y="459"/>
                  </a:lnTo>
                  <a:lnTo>
                    <a:pt x="211" y="457"/>
                  </a:lnTo>
                  <a:lnTo>
                    <a:pt x="217" y="456"/>
                  </a:lnTo>
                  <a:lnTo>
                    <a:pt x="222" y="454"/>
                  </a:lnTo>
                  <a:lnTo>
                    <a:pt x="227" y="451"/>
                  </a:lnTo>
                  <a:lnTo>
                    <a:pt x="231" y="449"/>
                  </a:lnTo>
                  <a:lnTo>
                    <a:pt x="234" y="446"/>
                  </a:lnTo>
                  <a:lnTo>
                    <a:pt x="237" y="443"/>
                  </a:lnTo>
                  <a:lnTo>
                    <a:pt x="238" y="440"/>
                  </a:lnTo>
                  <a:lnTo>
                    <a:pt x="239" y="436"/>
                  </a:lnTo>
                  <a:lnTo>
                    <a:pt x="238" y="432"/>
                  </a:lnTo>
                  <a:lnTo>
                    <a:pt x="236" y="427"/>
                  </a:lnTo>
                  <a:lnTo>
                    <a:pt x="233" y="423"/>
                  </a:lnTo>
                  <a:lnTo>
                    <a:pt x="229" y="418"/>
                  </a:lnTo>
                  <a:lnTo>
                    <a:pt x="223" y="412"/>
                  </a:lnTo>
                  <a:lnTo>
                    <a:pt x="216" y="407"/>
                  </a:lnTo>
                  <a:lnTo>
                    <a:pt x="207" y="401"/>
                  </a:lnTo>
                  <a:lnTo>
                    <a:pt x="196" y="393"/>
                  </a:lnTo>
                  <a:lnTo>
                    <a:pt x="186" y="387"/>
                  </a:lnTo>
                  <a:lnTo>
                    <a:pt x="178" y="381"/>
                  </a:lnTo>
                  <a:lnTo>
                    <a:pt x="171" y="376"/>
                  </a:lnTo>
                  <a:lnTo>
                    <a:pt x="165" y="372"/>
                  </a:lnTo>
                  <a:lnTo>
                    <a:pt x="161" y="368"/>
                  </a:lnTo>
                  <a:lnTo>
                    <a:pt x="157" y="364"/>
                  </a:lnTo>
                  <a:lnTo>
                    <a:pt x="154" y="361"/>
                  </a:lnTo>
                  <a:lnTo>
                    <a:pt x="151" y="357"/>
                  </a:lnTo>
                  <a:lnTo>
                    <a:pt x="149" y="354"/>
                  </a:lnTo>
                  <a:lnTo>
                    <a:pt x="147" y="350"/>
                  </a:lnTo>
                  <a:lnTo>
                    <a:pt x="144" y="346"/>
                  </a:lnTo>
                  <a:lnTo>
                    <a:pt x="142" y="342"/>
                  </a:lnTo>
                  <a:lnTo>
                    <a:pt x="139" y="337"/>
                  </a:lnTo>
                  <a:lnTo>
                    <a:pt x="136" y="332"/>
                  </a:lnTo>
                  <a:lnTo>
                    <a:pt x="132" y="325"/>
                  </a:lnTo>
                  <a:lnTo>
                    <a:pt x="130" y="321"/>
                  </a:lnTo>
                  <a:lnTo>
                    <a:pt x="128" y="317"/>
                  </a:lnTo>
                  <a:lnTo>
                    <a:pt x="125" y="314"/>
                  </a:lnTo>
                  <a:lnTo>
                    <a:pt x="123" y="310"/>
                  </a:lnTo>
                  <a:lnTo>
                    <a:pt x="119" y="303"/>
                  </a:lnTo>
                  <a:lnTo>
                    <a:pt x="115" y="297"/>
                  </a:lnTo>
                  <a:lnTo>
                    <a:pt x="111" y="292"/>
                  </a:lnTo>
                  <a:lnTo>
                    <a:pt x="108" y="287"/>
                  </a:lnTo>
                  <a:lnTo>
                    <a:pt x="107" y="285"/>
                  </a:lnTo>
                  <a:lnTo>
                    <a:pt x="107" y="282"/>
                  </a:lnTo>
                  <a:lnTo>
                    <a:pt x="106" y="280"/>
                  </a:lnTo>
                  <a:lnTo>
                    <a:pt x="106" y="278"/>
                  </a:lnTo>
                  <a:lnTo>
                    <a:pt x="106" y="273"/>
                  </a:lnTo>
                  <a:lnTo>
                    <a:pt x="107" y="265"/>
                  </a:lnTo>
                  <a:lnTo>
                    <a:pt x="108" y="254"/>
                  </a:lnTo>
                  <a:lnTo>
                    <a:pt x="109" y="240"/>
                  </a:lnTo>
                  <a:lnTo>
                    <a:pt x="110" y="225"/>
                  </a:lnTo>
                  <a:lnTo>
                    <a:pt x="112" y="209"/>
                  </a:lnTo>
                  <a:lnTo>
                    <a:pt x="114" y="191"/>
                  </a:lnTo>
                  <a:lnTo>
                    <a:pt x="115" y="173"/>
                  </a:lnTo>
                  <a:lnTo>
                    <a:pt x="116" y="155"/>
                  </a:lnTo>
                  <a:lnTo>
                    <a:pt x="118" y="137"/>
                  </a:lnTo>
                  <a:lnTo>
                    <a:pt x="119" y="121"/>
                  </a:lnTo>
                  <a:lnTo>
                    <a:pt x="120" y="105"/>
                  </a:lnTo>
                  <a:lnTo>
                    <a:pt x="121" y="92"/>
                  </a:lnTo>
                  <a:lnTo>
                    <a:pt x="122" y="82"/>
                  </a:lnTo>
                  <a:lnTo>
                    <a:pt x="122" y="74"/>
                  </a:lnTo>
                  <a:lnTo>
                    <a:pt x="122" y="69"/>
                  </a:lnTo>
                  <a:lnTo>
                    <a:pt x="120" y="61"/>
                  </a:lnTo>
                  <a:lnTo>
                    <a:pt x="119" y="53"/>
                  </a:lnTo>
                  <a:lnTo>
                    <a:pt x="117" y="46"/>
                  </a:lnTo>
                  <a:lnTo>
                    <a:pt x="114" y="40"/>
                  </a:lnTo>
                  <a:lnTo>
                    <a:pt x="112" y="34"/>
                  </a:lnTo>
                  <a:lnTo>
                    <a:pt x="109" y="28"/>
                  </a:lnTo>
                  <a:lnTo>
                    <a:pt x="106" y="23"/>
                  </a:lnTo>
                  <a:lnTo>
                    <a:pt x="103" y="19"/>
                  </a:lnTo>
                  <a:lnTo>
                    <a:pt x="100" y="15"/>
                  </a:lnTo>
                  <a:lnTo>
                    <a:pt x="96" y="11"/>
                  </a:lnTo>
                  <a:lnTo>
                    <a:pt x="93" y="8"/>
                  </a:lnTo>
                  <a:lnTo>
                    <a:pt x="89" y="5"/>
                  </a:lnTo>
                  <a:lnTo>
                    <a:pt x="85" y="3"/>
                  </a:lnTo>
                  <a:lnTo>
                    <a:pt x="81" y="2"/>
                  </a:lnTo>
                  <a:lnTo>
                    <a:pt x="77" y="1"/>
                  </a:lnTo>
                  <a:lnTo>
                    <a:pt x="73" y="0"/>
                  </a:lnTo>
                  <a:lnTo>
                    <a:pt x="69" y="0"/>
                  </a:lnTo>
                  <a:lnTo>
                    <a:pt x="65" y="0"/>
                  </a:lnTo>
                  <a:lnTo>
                    <a:pt x="61" y="1"/>
                  </a:lnTo>
                  <a:lnTo>
                    <a:pt x="57" y="2"/>
                  </a:lnTo>
                  <a:lnTo>
                    <a:pt x="53" y="3"/>
                  </a:lnTo>
                  <a:lnTo>
                    <a:pt x="49" y="6"/>
                  </a:lnTo>
                  <a:lnTo>
                    <a:pt x="45" y="8"/>
                  </a:lnTo>
                  <a:lnTo>
                    <a:pt x="41" y="11"/>
                  </a:lnTo>
                  <a:lnTo>
                    <a:pt x="38" y="15"/>
                  </a:lnTo>
                  <a:lnTo>
                    <a:pt x="34" y="18"/>
                  </a:lnTo>
                  <a:lnTo>
                    <a:pt x="31" y="23"/>
                  </a:lnTo>
                  <a:lnTo>
                    <a:pt x="28" y="27"/>
                  </a:lnTo>
                  <a:lnTo>
                    <a:pt x="25" y="33"/>
                  </a:lnTo>
                  <a:lnTo>
                    <a:pt x="22" y="38"/>
                  </a:lnTo>
                  <a:lnTo>
                    <a:pt x="19" y="44"/>
                  </a:lnTo>
                  <a:lnTo>
                    <a:pt x="17" y="51"/>
                  </a:lnTo>
                  <a:lnTo>
                    <a:pt x="17" y="53"/>
                  </a:lnTo>
                  <a:lnTo>
                    <a:pt x="17" y="56"/>
                  </a:lnTo>
                  <a:lnTo>
                    <a:pt x="17" y="59"/>
                  </a:lnTo>
                  <a:lnTo>
                    <a:pt x="17" y="64"/>
                  </a:lnTo>
                  <a:lnTo>
                    <a:pt x="17" y="74"/>
                  </a:lnTo>
                  <a:lnTo>
                    <a:pt x="17" y="88"/>
                  </a:lnTo>
                  <a:lnTo>
                    <a:pt x="18" y="103"/>
                  </a:lnTo>
                  <a:lnTo>
                    <a:pt x="19" y="120"/>
                  </a:lnTo>
                  <a:lnTo>
                    <a:pt x="21" y="138"/>
                  </a:lnTo>
                  <a:lnTo>
                    <a:pt x="22" y="156"/>
                  </a:lnTo>
                  <a:lnTo>
                    <a:pt x="23" y="174"/>
                  </a:lnTo>
                  <a:lnTo>
                    <a:pt x="25" y="193"/>
                  </a:lnTo>
                  <a:lnTo>
                    <a:pt x="26" y="210"/>
                  </a:lnTo>
                  <a:lnTo>
                    <a:pt x="27" y="225"/>
                  </a:lnTo>
                  <a:lnTo>
                    <a:pt x="28" y="239"/>
                  </a:lnTo>
                  <a:lnTo>
                    <a:pt x="28" y="250"/>
                  </a:lnTo>
                  <a:lnTo>
                    <a:pt x="28" y="255"/>
                  </a:lnTo>
                  <a:lnTo>
                    <a:pt x="28" y="259"/>
                  </a:lnTo>
                  <a:lnTo>
                    <a:pt x="28" y="262"/>
                  </a:lnTo>
                  <a:lnTo>
                    <a:pt x="28" y="264"/>
                  </a:lnTo>
                  <a:close/>
                </a:path>
              </a:pathLst>
            </a:custGeom>
            <a:solidFill>
              <a:srgbClr val="EBAA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6" name="Freeform 153"/>
            <p:cNvSpPr>
              <a:spLocks/>
            </p:cNvSpPr>
            <p:nvPr/>
          </p:nvSpPr>
          <p:spPr bwMode="auto">
            <a:xfrm>
              <a:off x="2058987" y="5829300"/>
              <a:ext cx="427038" cy="306388"/>
            </a:xfrm>
            <a:custGeom>
              <a:avLst/>
              <a:gdLst>
                <a:gd name="T0" fmla="*/ 269 w 269"/>
                <a:gd name="T1" fmla="*/ 190 h 193"/>
                <a:gd name="T2" fmla="*/ 251 w 269"/>
                <a:gd name="T3" fmla="*/ 191 h 193"/>
                <a:gd name="T4" fmla="*/ 229 w 269"/>
                <a:gd name="T5" fmla="*/ 193 h 193"/>
                <a:gd name="T6" fmla="*/ 204 w 269"/>
                <a:gd name="T7" fmla="*/ 193 h 193"/>
                <a:gd name="T8" fmla="*/ 175 w 269"/>
                <a:gd name="T9" fmla="*/ 193 h 193"/>
                <a:gd name="T10" fmla="*/ 145 w 269"/>
                <a:gd name="T11" fmla="*/ 192 h 193"/>
                <a:gd name="T12" fmla="*/ 114 w 269"/>
                <a:gd name="T13" fmla="*/ 190 h 193"/>
                <a:gd name="T14" fmla="*/ 82 w 269"/>
                <a:gd name="T15" fmla="*/ 187 h 193"/>
                <a:gd name="T16" fmla="*/ 51 w 269"/>
                <a:gd name="T17" fmla="*/ 183 h 193"/>
                <a:gd name="T18" fmla="*/ 49 w 269"/>
                <a:gd name="T19" fmla="*/ 181 h 193"/>
                <a:gd name="T20" fmla="*/ 47 w 269"/>
                <a:gd name="T21" fmla="*/ 179 h 193"/>
                <a:gd name="T22" fmla="*/ 47 w 269"/>
                <a:gd name="T23" fmla="*/ 176 h 193"/>
                <a:gd name="T24" fmla="*/ 46 w 269"/>
                <a:gd name="T25" fmla="*/ 173 h 193"/>
                <a:gd name="T26" fmla="*/ 45 w 269"/>
                <a:gd name="T27" fmla="*/ 164 h 193"/>
                <a:gd name="T28" fmla="*/ 44 w 269"/>
                <a:gd name="T29" fmla="*/ 155 h 193"/>
                <a:gd name="T30" fmla="*/ 43 w 269"/>
                <a:gd name="T31" fmla="*/ 149 h 193"/>
                <a:gd name="T32" fmla="*/ 41 w 269"/>
                <a:gd name="T33" fmla="*/ 143 h 193"/>
                <a:gd name="T34" fmla="*/ 38 w 269"/>
                <a:gd name="T35" fmla="*/ 138 h 193"/>
                <a:gd name="T36" fmla="*/ 34 w 269"/>
                <a:gd name="T37" fmla="*/ 132 h 193"/>
                <a:gd name="T38" fmla="*/ 29 w 269"/>
                <a:gd name="T39" fmla="*/ 125 h 193"/>
                <a:gd name="T40" fmla="*/ 22 w 269"/>
                <a:gd name="T41" fmla="*/ 119 h 193"/>
                <a:gd name="T42" fmla="*/ 14 w 269"/>
                <a:gd name="T43" fmla="*/ 113 h 193"/>
                <a:gd name="T44" fmla="*/ 3 w 269"/>
                <a:gd name="T45" fmla="*/ 107 h 193"/>
                <a:gd name="T46" fmla="*/ 1 w 269"/>
                <a:gd name="T47" fmla="*/ 78 h 193"/>
                <a:gd name="T48" fmla="*/ 0 w 269"/>
                <a:gd name="T49" fmla="*/ 66 h 193"/>
                <a:gd name="T50" fmla="*/ 1 w 269"/>
                <a:gd name="T51" fmla="*/ 55 h 193"/>
                <a:gd name="T52" fmla="*/ 3 w 269"/>
                <a:gd name="T53" fmla="*/ 43 h 193"/>
                <a:gd name="T54" fmla="*/ 6 w 269"/>
                <a:gd name="T55" fmla="*/ 31 h 193"/>
                <a:gd name="T56" fmla="*/ 12 w 269"/>
                <a:gd name="T57" fmla="*/ 16 h 193"/>
                <a:gd name="T58" fmla="*/ 19 w 269"/>
                <a:gd name="T59" fmla="*/ 0 h 193"/>
                <a:gd name="T60" fmla="*/ 23 w 269"/>
                <a:gd name="T61" fmla="*/ 29 h 193"/>
                <a:gd name="T62" fmla="*/ 27 w 269"/>
                <a:gd name="T63" fmla="*/ 46 h 193"/>
                <a:gd name="T64" fmla="*/ 31 w 269"/>
                <a:gd name="T65" fmla="*/ 63 h 193"/>
                <a:gd name="T66" fmla="*/ 35 w 269"/>
                <a:gd name="T67" fmla="*/ 73 h 193"/>
                <a:gd name="T68" fmla="*/ 38 w 269"/>
                <a:gd name="T69" fmla="*/ 82 h 193"/>
                <a:gd name="T70" fmla="*/ 43 w 269"/>
                <a:gd name="T71" fmla="*/ 91 h 193"/>
                <a:gd name="T72" fmla="*/ 48 w 269"/>
                <a:gd name="T73" fmla="*/ 101 h 193"/>
                <a:gd name="T74" fmla="*/ 54 w 269"/>
                <a:gd name="T75" fmla="*/ 110 h 193"/>
                <a:gd name="T76" fmla="*/ 60 w 269"/>
                <a:gd name="T77" fmla="*/ 120 h 193"/>
                <a:gd name="T78" fmla="*/ 68 w 269"/>
                <a:gd name="T79" fmla="*/ 130 h 193"/>
                <a:gd name="T80" fmla="*/ 77 w 269"/>
                <a:gd name="T81" fmla="*/ 139 h 193"/>
                <a:gd name="T82" fmla="*/ 95 w 269"/>
                <a:gd name="T83" fmla="*/ 134 h 193"/>
                <a:gd name="T84" fmla="*/ 118 w 269"/>
                <a:gd name="T85" fmla="*/ 129 h 193"/>
                <a:gd name="T86" fmla="*/ 131 w 269"/>
                <a:gd name="T87" fmla="*/ 126 h 193"/>
                <a:gd name="T88" fmla="*/ 144 w 269"/>
                <a:gd name="T89" fmla="*/ 124 h 193"/>
                <a:gd name="T90" fmla="*/ 158 w 269"/>
                <a:gd name="T91" fmla="*/ 123 h 193"/>
                <a:gd name="T92" fmla="*/ 171 w 269"/>
                <a:gd name="T93" fmla="*/ 122 h 193"/>
                <a:gd name="T94" fmla="*/ 185 w 269"/>
                <a:gd name="T95" fmla="*/ 122 h 193"/>
                <a:gd name="T96" fmla="*/ 199 w 269"/>
                <a:gd name="T97" fmla="*/ 123 h 193"/>
                <a:gd name="T98" fmla="*/ 212 w 269"/>
                <a:gd name="T99" fmla="*/ 124 h 193"/>
                <a:gd name="T100" fmla="*/ 226 w 269"/>
                <a:gd name="T101" fmla="*/ 127 h 193"/>
                <a:gd name="T102" fmla="*/ 237 w 269"/>
                <a:gd name="T103" fmla="*/ 132 h 193"/>
                <a:gd name="T104" fmla="*/ 249 w 269"/>
                <a:gd name="T105" fmla="*/ 137 h 193"/>
                <a:gd name="T106" fmla="*/ 259 w 269"/>
                <a:gd name="T107" fmla="*/ 144 h 193"/>
                <a:gd name="T108" fmla="*/ 268 w 269"/>
                <a:gd name="T109" fmla="*/ 153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69" h="193">
                  <a:moveTo>
                    <a:pt x="268" y="153"/>
                  </a:moveTo>
                  <a:lnTo>
                    <a:pt x="269" y="190"/>
                  </a:lnTo>
                  <a:lnTo>
                    <a:pt x="261" y="191"/>
                  </a:lnTo>
                  <a:lnTo>
                    <a:pt x="251" y="191"/>
                  </a:lnTo>
                  <a:lnTo>
                    <a:pt x="241" y="192"/>
                  </a:lnTo>
                  <a:lnTo>
                    <a:pt x="229" y="193"/>
                  </a:lnTo>
                  <a:lnTo>
                    <a:pt x="217" y="193"/>
                  </a:lnTo>
                  <a:lnTo>
                    <a:pt x="204" y="193"/>
                  </a:lnTo>
                  <a:lnTo>
                    <a:pt x="190" y="193"/>
                  </a:lnTo>
                  <a:lnTo>
                    <a:pt x="175" y="193"/>
                  </a:lnTo>
                  <a:lnTo>
                    <a:pt x="161" y="193"/>
                  </a:lnTo>
                  <a:lnTo>
                    <a:pt x="145" y="192"/>
                  </a:lnTo>
                  <a:lnTo>
                    <a:pt x="129" y="191"/>
                  </a:lnTo>
                  <a:lnTo>
                    <a:pt x="114" y="190"/>
                  </a:lnTo>
                  <a:lnTo>
                    <a:pt x="98" y="189"/>
                  </a:lnTo>
                  <a:lnTo>
                    <a:pt x="82" y="187"/>
                  </a:lnTo>
                  <a:lnTo>
                    <a:pt x="66" y="185"/>
                  </a:lnTo>
                  <a:lnTo>
                    <a:pt x="51" y="183"/>
                  </a:lnTo>
                  <a:lnTo>
                    <a:pt x="50" y="182"/>
                  </a:lnTo>
                  <a:lnTo>
                    <a:pt x="49" y="181"/>
                  </a:lnTo>
                  <a:lnTo>
                    <a:pt x="48" y="180"/>
                  </a:lnTo>
                  <a:lnTo>
                    <a:pt x="47" y="179"/>
                  </a:lnTo>
                  <a:lnTo>
                    <a:pt x="47" y="178"/>
                  </a:lnTo>
                  <a:lnTo>
                    <a:pt x="47" y="176"/>
                  </a:lnTo>
                  <a:lnTo>
                    <a:pt x="46" y="174"/>
                  </a:lnTo>
                  <a:lnTo>
                    <a:pt x="46" y="173"/>
                  </a:lnTo>
                  <a:lnTo>
                    <a:pt x="46" y="169"/>
                  </a:lnTo>
                  <a:lnTo>
                    <a:pt x="45" y="164"/>
                  </a:lnTo>
                  <a:lnTo>
                    <a:pt x="45" y="159"/>
                  </a:lnTo>
                  <a:lnTo>
                    <a:pt x="44" y="155"/>
                  </a:lnTo>
                  <a:lnTo>
                    <a:pt x="44" y="152"/>
                  </a:lnTo>
                  <a:lnTo>
                    <a:pt x="43" y="149"/>
                  </a:lnTo>
                  <a:lnTo>
                    <a:pt x="42" y="146"/>
                  </a:lnTo>
                  <a:lnTo>
                    <a:pt x="41" y="143"/>
                  </a:lnTo>
                  <a:lnTo>
                    <a:pt x="40" y="140"/>
                  </a:lnTo>
                  <a:lnTo>
                    <a:pt x="38" y="138"/>
                  </a:lnTo>
                  <a:lnTo>
                    <a:pt x="36" y="135"/>
                  </a:lnTo>
                  <a:lnTo>
                    <a:pt x="34" y="132"/>
                  </a:lnTo>
                  <a:lnTo>
                    <a:pt x="32" y="129"/>
                  </a:lnTo>
                  <a:lnTo>
                    <a:pt x="29" y="125"/>
                  </a:lnTo>
                  <a:lnTo>
                    <a:pt x="26" y="122"/>
                  </a:lnTo>
                  <a:lnTo>
                    <a:pt x="22" y="119"/>
                  </a:lnTo>
                  <a:lnTo>
                    <a:pt x="18" y="116"/>
                  </a:lnTo>
                  <a:lnTo>
                    <a:pt x="14" y="113"/>
                  </a:lnTo>
                  <a:lnTo>
                    <a:pt x="9" y="110"/>
                  </a:lnTo>
                  <a:lnTo>
                    <a:pt x="3" y="107"/>
                  </a:lnTo>
                  <a:lnTo>
                    <a:pt x="2" y="91"/>
                  </a:lnTo>
                  <a:lnTo>
                    <a:pt x="1" y="78"/>
                  </a:lnTo>
                  <a:lnTo>
                    <a:pt x="0" y="72"/>
                  </a:lnTo>
                  <a:lnTo>
                    <a:pt x="0" y="66"/>
                  </a:lnTo>
                  <a:lnTo>
                    <a:pt x="0" y="60"/>
                  </a:lnTo>
                  <a:lnTo>
                    <a:pt x="1" y="55"/>
                  </a:lnTo>
                  <a:lnTo>
                    <a:pt x="2" y="49"/>
                  </a:lnTo>
                  <a:lnTo>
                    <a:pt x="3" y="43"/>
                  </a:lnTo>
                  <a:lnTo>
                    <a:pt x="4" y="37"/>
                  </a:lnTo>
                  <a:lnTo>
                    <a:pt x="6" y="31"/>
                  </a:lnTo>
                  <a:lnTo>
                    <a:pt x="8" y="24"/>
                  </a:lnTo>
                  <a:lnTo>
                    <a:pt x="12" y="16"/>
                  </a:lnTo>
                  <a:lnTo>
                    <a:pt x="15" y="8"/>
                  </a:lnTo>
                  <a:lnTo>
                    <a:pt x="19" y="0"/>
                  </a:lnTo>
                  <a:lnTo>
                    <a:pt x="21" y="14"/>
                  </a:lnTo>
                  <a:lnTo>
                    <a:pt x="23" y="29"/>
                  </a:lnTo>
                  <a:lnTo>
                    <a:pt x="25" y="37"/>
                  </a:lnTo>
                  <a:lnTo>
                    <a:pt x="27" y="46"/>
                  </a:lnTo>
                  <a:lnTo>
                    <a:pt x="29" y="54"/>
                  </a:lnTo>
                  <a:lnTo>
                    <a:pt x="31" y="63"/>
                  </a:lnTo>
                  <a:lnTo>
                    <a:pt x="33" y="68"/>
                  </a:lnTo>
                  <a:lnTo>
                    <a:pt x="35" y="73"/>
                  </a:lnTo>
                  <a:lnTo>
                    <a:pt x="36" y="77"/>
                  </a:lnTo>
                  <a:lnTo>
                    <a:pt x="38" y="82"/>
                  </a:lnTo>
                  <a:lnTo>
                    <a:pt x="40" y="86"/>
                  </a:lnTo>
                  <a:lnTo>
                    <a:pt x="43" y="91"/>
                  </a:lnTo>
                  <a:lnTo>
                    <a:pt x="45" y="96"/>
                  </a:lnTo>
                  <a:lnTo>
                    <a:pt x="48" y="101"/>
                  </a:lnTo>
                  <a:lnTo>
                    <a:pt x="51" y="106"/>
                  </a:lnTo>
                  <a:lnTo>
                    <a:pt x="54" y="110"/>
                  </a:lnTo>
                  <a:lnTo>
                    <a:pt x="57" y="115"/>
                  </a:lnTo>
                  <a:lnTo>
                    <a:pt x="60" y="120"/>
                  </a:lnTo>
                  <a:lnTo>
                    <a:pt x="64" y="125"/>
                  </a:lnTo>
                  <a:lnTo>
                    <a:pt x="68" y="130"/>
                  </a:lnTo>
                  <a:lnTo>
                    <a:pt x="72" y="134"/>
                  </a:lnTo>
                  <a:lnTo>
                    <a:pt x="77" y="139"/>
                  </a:lnTo>
                  <a:lnTo>
                    <a:pt x="85" y="137"/>
                  </a:lnTo>
                  <a:lnTo>
                    <a:pt x="95" y="134"/>
                  </a:lnTo>
                  <a:lnTo>
                    <a:pt x="106" y="131"/>
                  </a:lnTo>
                  <a:lnTo>
                    <a:pt x="118" y="129"/>
                  </a:lnTo>
                  <a:lnTo>
                    <a:pt x="124" y="127"/>
                  </a:lnTo>
                  <a:lnTo>
                    <a:pt x="131" y="126"/>
                  </a:lnTo>
                  <a:lnTo>
                    <a:pt x="137" y="125"/>
                  </a:lnTo>
                  <a:lnTo>
                    <a:pt x="144" y="124"/>
                  </a:lnTo>
                  <a:lnTo>
                    <a:pt x="151" y="123"/>
                  </a:lnTo>
                  <a:lnTo>
                    <a:pt x="158" y="123"/>
                  </a:lnTo>
                  <a:lnTo>
                    <a:pt x="165" y="122"/>
                  </a:lnTo>
                  <a:lnTo>
                    <a:pt x="171" y="122"/>
                  </a:lnTo>
                  <a:lnTo>
                    <a:pt x="179" y="122"/>
                  </a:lnTo>
                  <a:lnTo>
                    <a:pt x="185" y="122"/>
                  </a:lnTo>
                  <a:lnTo>
                    <a:pt x="192" y="122"/>
                  </a:lnTo>
                  <a:lnTo>
                    <a:pt x="199" y="123"/>
                  </a:lnTo>
                  <a:lnTo>
                    <a:pt x="206" y="123"/>
                  </a:lnTo>
                  <a:lnTo>
                    <a:pt x="212" y="124"/>
                  </a:lnTo>
                  <a:lnTo>
                    <a:pt x="219" y="126"/>
                  </a:lnTo>
                  <a:lnTo>
                    <a:pt x="226" y="127"/>
                  </a:lnTo>
                  <a:lnTo>
                    <a:pt x="232" y="129"/>
                  </a:lnTo>
                  <a:lnTo>
                    <a:pt x="237" y="132"/>
                  </a:lnTo>
                  <a:lnTo>
                    <a:pt x="243" y="134"/>
                  </a:lnTo>
                  <a:lnTo>
                    <a:pt x="249" y="137"/>
                  </a:lnTo>
                  <a:lnTo>
                    <a:pt x="254" y="141"/>
                  </a:lnTo>
                  <a:lnTo>
                    <a:pt x="259" y="144"/>
                  </a:lnTo>
                  <a:lnTo>
                    <a:pt x="263" y="149"/>
                  </a:lnTo>
                  <a:lnTo>
                    <a:pt x="268" y="153"/>
                  </a:lnTo>
                  <a:close/>
                </a:path>
              </a:pathLst>
            </a:custGeom>
            <a:solidFill>
              <a:srgbClr val="401E2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7" name="Freeform 154"/>
            <p:cNvSpPr>
              <a:spLocks/>
            </p:cNvSpPr>
            <p:nvPr/>
          </p:nvSpPr>
          <p:spPr bwMode="auto">
            <a:xfrm>
              <a:off x="2065337" y="5994400"/>
              <a:ext cx="69850" cy="66675"/>
            </a:xfrm>
            <a:custGeom>
              <a:avLst/>
              <a:gdLst>
                <a:gd name="T0" fmla="*/ 0 w 44"/>
                <a:gd name="T1" fmla="*/ 0 h 42"/>
                <a:gd name="T2" fmla="*/ 4 w 44"/>
                <a:gd name="T3" fmla="*/ 32 h 42"/>
                <a:gd name="T4" fmla="*/ 6 w 44"/>
                <a:gd name="T5" fmla="*/ 34 h 42"/>
                <a:gd name="T6" fmla="*/ 8 w 44"/>
                <a:gd name="T7" fmla="*/ 35 h 42"/>
                <a:gd name="T8" fmla="*/ 10 w 44"/>
                <a:gd name="T9" fmla="*/ 36 h 42"/>
                <a:gd name="T10" fmla="*/ 13 w 44"/>
                <a:gd name="T11" fmla="*/ 37 h 42"/>
                <a:gd name="T12" fmla="*/ 15 w 44"/>
                <a:gd name="T13" fmla="*/ 38 h 42"/>
                <a:gd name="T14" fmla="*/ 17 w 44"/>
                <a:gd name="T15" fmla="*/ 39 h 42"/>
                <a:gd name="T16" fmla="*/ 19 w 44"/>
                <a:gd name="T17" fmla="*/ 39 h 42"/>
                <a:gd name="T18" fmla="*/ 21 w 44"/>
                <a:gd name="T19" fmla="*/ 40 h 42"/>
                <a:gd name="T20" fmla="*/ 26 w 44"/>
                <a:gd name="T21" fmla="*/ 41 h 42"/>
                <a:gd name="T22" fmla="*/ 31 w 44"/>
                <a:gd name="T23" fmla="*/ 41 h 42"/>
                <a:gd name="T24" fmla="*/ 37 w 44"/>
                <a:gd name="T25" fmla="*/ 41 h 42"/>
                <a:gd name="T26" fmla="*/ 44 w 44"/>
                <a:gd name="T27" fmla="*/ 42 h 42"/>
                <a:gd name="T28" fmla="*/ 38 w 44"/>
                <a:gd name="T29" fmla="*/ 22 h 42"/>
                <a:gd name="T30" fmla="*/ 0 w 44"/>
                <a:gd name="T31"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4" h="42">
                  <a:moveTo>
                    <a:pt x="0" y="0"/>
                  </a:moveTo>
                  <a:lnTo>
                    <a:pt x="4" y="32"/>
                  </a:lnTo>
                  <a:lnTo>
                    <a:pt x="6" y="34"/>
                  </a:lnTo>
                  <a:lnTo>
                    <a:pt x="8" y="35"/>
                  </a:lnTo>
                  <a:lnTo>
                    <a:pt x="10" y="36"/>
                  </a:lnTo>
                  <a:lnTo>
                    <a:pt x="13" y="37"/>
                  </a:lnTo>
                  <a:lnTo>
                    <a:pt x="15" y="38"/>
                  </a:lnTo>
                  <a:lnTo>
                    <a:pt x="17" y="39"/>
                  </a:lnTo>
                  <a:lnTo>
                    <a:pt x="19" y="39"/>
                  </a:lnTo>
                  <a:lnTo>
                    <a:pt x="21" y="40"/>
                  </a:lnTo>
                  <a:lnTo>
                    <a:pt x="26" y="41"/>
                  </a:lnTo>
                  <a:lnTo>
                    <a:pt x="31" y="41"/>
                  </a:lnTo>
                  <a:lnTo>
                    <a:pt x="37" y="41"/>
                  </a:lnTo>
                  <a:lnTo>
                    <a:pt x="44" y="42"/>
                  </a:lnTo>
                  <a:lnTo>
                    <a:pt x="38" y="22"/>
                  </a:lnTo>
                  <a:lnTo>
                    <a:pt x="0" y="0"/>
                  </a:lnTo>
                  <a:close/>
                </a:path>
              </a:pathLst>
            </a:custGeom>
            <a:solidFill>
              <a:srgbClr val="401E2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8" name="Freeform 155"/>
            <p:cNvSpPr>
              <a:spLocks/>
            </p:cNvSpPr>
            <p:nvPr/>
          </p:nvSpPr>
          <p:spPr bwMode="auto">
            <a:xfrm>
              <a:off x="1501775" y="5380038"/>
              <a:ext cx="379413" cy="733425"/>
            </a:xfrm>
            <a:custGeom>
              <a:avLst/>
              <a:gdLst>
                <a:gd name="T0" fmla="*/ 218 w 239"/>
                <a:gd name="T1" fmla="*/ 277 h 462"/>
                <a:gd name="T2" fmla="*/ 227 w 239"/>
                <a:gd name="T3" fmla="*/ 294 h 462"/>
                <a:gd name="T4" fmla="*/ 233 w 239"/>
                <a:gd name="T5" fmla="*/ 310 h 462"/>
                <a:gd name="T6" fmla="*/ 237 w 239"/>
                <a:gd name="T7" fmla="*/ 324 h 462"/>
                <a:gd name="T8" fmla="*/ 239 w 239"/>
                <a:gd name="T9" fmla="*/ 338 h 462"/>
                <a:gd name="T10" fmla="*/ 239 w 239"/>
                <a:gd name="T11" fmla="*/ 350 h 462"/>
                <a:gd name="T12" fmla="*/ 237 w 239"/>
                <a:gd name="T13" fmla="*/ 363 h 462"/>
                <a:gd name="T14" fmla="*/ 233 w 239"/>
                <a:gd name="T15" fmla="*/ 375 h 462"/>
                <a:gd name="T16" fmla="*/ 227 w 239"/>
                <a:gd name="T17" fmla="*/ 387 h 462"/>
                <a:gd name="T18" fmla="*/ 217 w 239"/>
                <a:gd name="T19" fmla="*/ 404 h 462"/>
                <a:gd name="T20" fmla="*/ 207 w 239"/>
                <a:gd name="T21" fmla="*/ 418 h 462"/>
                <a:gd name="T22" fmla="*/ 202 w 239"/>
                <a:gd name="T23" fmla="*/ 422 h 462"/>
                <a:gd name="T24" fmla="*/ 196 w 239"/>
                <a:gd name="T25" fmla="*/ 426 h 462"/>
                <a:gd name="T26" fmla="*/ 184 w 239"/>
                <a:gd name="T27" fmla="*/ 431 h 462"/>
                <a:gd name="T28" fmla="*/ 172 w 239"/>
                <a:gd name="T29" fmla="*/ 434 h 462"/>
                <a:gd name="T30" fmla="*/ 159 w 239"/>
                <a:gd name="T31" fmla="*/ 439 h 462"/>
                <a:gd name="T32" fmla="*/ 150 w 239"/>
                <a:gd name="T33" fmla="*/ 444 h 462"/>
                <a:gd name="T34" fmla="*/ 141 w 239"/>
                <a:gd name="T35" fmla="*/ 450 h 462"/>
                <a:gd name="T36" fmla="*/ 125 w 239"/>
                <a:gd name="T37" fmla="*/ 456 h 462"/>
                <a:gd name="T38" fmla="*/ 104 w 239"/>
                <a:gd name="T39" fmla="*/ 460 h 462"/>
                <a:gd name="T40" fmla="*/ 81 w 239"/>
                <a:gd name="T41" fmla="*/ 462 h 462"/>
                <a:gd name="T42" fmla="*/ 57 w 239"/>
                <a:gd name="T43" fmla="*/ 461 h 462"/>
                <a:gd name="T44" fmla="*/ 35 w 239"/>
                <a:gd name="T45" fmla="*/ 459 h 462"/>
                <a:gd name="T46" fmla="*/ 17 w 239"/>
                <a:gd name="T47" fmla="*/ 454 h 462"/>
                <a:gd name="T48" fmla="*/ 5 w 239"/>
                <a:gd name="T49" fmla="*/ 446 h 462"/>
                <a:gd name="T50" fmla="*/ 0 w 239"/>
                <a:gd name="T51" fmla="*/ 436 h 462"/>
                <a:gd name="T52" fmla="*/ 6 w 239"/>
                <a:gd name="T53" fmla="*/ 423 h 462"/>
                <a:gd name="T54" fmla="*/ 23 w 239"/>
                <a:gd name="T55" fmla="*/ 407 h 462"/>
                <a:gd name="T56" fmla="*/ 53 w 239"/>
                <a:gd name="T57" fmla="*/ 387 h 462"/>
                <a:gd name="T58" fmla="*/ 74 w 239"/>
                <a:gd name="T59" fmla="*/ 372 h 462"/>
                <a:gd name="T60" fmla="*/ 85 w 239"/>
                <a:gd name="T61" fmla="*/ 361 h 462"/>
                <a:gd name="T62" fmla="*/ 93 w 239"/>
                <a:gd name="T63" fmla="*/ 350 h 462"/>
                <a:gd name="T64" fmla="*/ 100 w 239"/>
                <a:gd name="T65" fmla="*/ 337 h 462"/>
                <a:gd name="T66" fmla="*/ 110 w 239"/>
                <a:gd name="T67" fmla="*/ 321 h 462"/>
                <a:gd name="T68" fmla="*/ 116 w 239"/>
                <a:gd name="T69" fmla="*/ 310 h 462"/>
                <a:gd name="T70" fmla="*/ 128 w 239"/>
                <a:gd name="T71" fmla="*/ 292 h 462"/>
                <a:gd name="T72" fmla="*/ 133 w 239"/>
                <a:gd name="T73" fmla="*/ 282 h 462"/>
                <a:gd name="T74" fmla="*/ 133 w 239"/>
                <a:gd name="T75" fmla="*/ 273 h 462"/>
                <a:gd name="T76" fmla="*/ 130 w 239"/>
                <a:gd name="T77" fmla="*/ 240 h 462"/>
                <a:gd name="T78" fmla="*/ 126 w 239"/>
                <a:gd name="T79" fmla="*/ 191 h 462"/>
                <a:gd name="T80" fmla="*/ 122 w 239"/>
                <a:gd name="T81" fmla="*/ 137 h 462"/>
                <a:gd name="T82" fmla="*/ 118 w 239"/>
                <a:gd name="T83" fmla="*/ 92 h 462"/>
                <a:gd name="T84" fmla="*/ 118 w 239"/>
                <a:gd name="T85" fmla="*/ 69 h 462"/>
                <a:gd name="T86" fmla="*/ 123 w 239"/>
                <a:gd name="T87" fmla="*/ 46 h 462"/>
                <a:gd name="T88" fmla="*/ 130 w 239"/>
                <a:gd name="T89" fmla="*/ 28 h 462"/>
                <a:gd name="T90" fmla="*/ 140 w 239"/>
                <a:gd name="T91" fmla="*/ 15 h 462"/>
                <a:gd name="T92" fmla="*/ 150 w 239"/>
                <a:gd name="T93" fmla="*/ 5 h 462"/>
                <a:gd name="T94" fmla="*/ 162 w 239"/>
                <a:gd name="T95" fmla="*/ 1 h 462"/>
                <a:gd name="T96" fmla="*/ 175 w 239"/>
                <a:gd name="T97" fmla="*/ 0 h 462"/>
                <a:gd name="T98" fmla="*/ 187 w 239"/>
                <a:gd name="T99" fmla="*/ 3 h 462"/>
                <a:gd name="T100" fmla="*/ 198 w 239"/>
                <a:gd name="T101" fmla="*/ 11 h 462"/>
                <a:gd name="T102" fmla="*/ 209 w 239"/>
                <a:gd name="T103" fmla="*/ 23 h 462"/>
                <a:gd name="T104" fmla="*/ 217 w 239"/>
                <a:gd name="T105" fmla="*/ 38 h 462"/>
                <a:gd name="T106" fmla="*/ 223 w 239"/>
                <a:gd name="T107" fmla="*/ 53 h 462"/>
                <a:gd name="T108" fmla="*/ 223 w 239"/>
                <a:gd name="T109" fmla="*/ 64 h 462"/>
                <a:gd name="T110" fmla="*/ 221 w 239"/>
                <a:gd name="T111" fmla="*/ 103 h 462"/>
                <a:gd name="T112" fmla="*/ 217 w 239"/>
                <a:gd name="T113" fmla="*/ 156 h 462"/>
                <a:gd name="T114" fmla="*/ 213 w 239"/>
                <a:gd name="T115" fmla="*/ 210 h 462"/>
                <a:gd name="T116" fmla="*/ 211 w 239"/>
                <a:gd name="T117" fmla="*/ 250 h 462"/>
                <a:gd name="T118" fmla="*/ 211 w 239"/>
                <a:gd name="T119" fmla="*/ 262 h 4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39" h="462">
                  <a:moveTo>
                    <a:pt x="212" y="264"/>
                  </a:moveTo>
                  <a:lnTo>
                    <a:pt x="215" y="271"/>
                  </a:lnTo>
                  <a:lnTo>
                    <a:pt x="218" y="277"/>
                  </a:lnTo>
                  <a:lnTo>
                    <a:pt x="221" y="283"/>
                  </a:lnTo>
                  <a:lnTo>
                    <a:pt x="224" y="289"/>
                  </a:lnTo>
                  <a:lnTo>
                    <a:pt x="227" y="294"/>
                  </a:lnTo>
                  <a:lnTo>
                    <a:pt x="229" y="300"/>
                  </a:lnTo>
                  <a:lnTo>
                    <a:pt x="231" y="305"/>
                  </a:lnTo>
                  <a:lnTo>
                    <a:pt x="233" y="310"/>
                  </a:lnTo>
                  <a:lnTo>
                    <a:pt x="235" y="315"/>
                  </a:lnTo>
                  <a:lnTo>
                    <a:pt x="236" y="320"/>
                  </a:lnTo>
                  <a:lnTo>
                    <a:pt x="237" y="324"/>
                  </a:lnTo>
                  <a:lnTo>
                    <a:pt x="238" y="329"/>
                  </a:lnTo>
                  <a:lnTo>
                    <a:pt x="239" y="334"/>
                  </a:lnTo>
                  <a:lnTo>
                    <a:pt x="239" y="338"/>
                  </a:lnTo>
                  <a:lnTo>
                    <a:pt x="239" y="342"/>
                  </a:lnTo>
                  <a:lnTo>
                    <a:pt x="239" y="346"/>
                  </a:lnTo>
                  <a:lnTo>
                    <a:pt x="239" y="350"/>
                  </a:lnTo>
                  <a:lnTo>
                    <a:pt x="239" y="355"/>
                  </a:lnTo>
                  <a:lnTo>
                    <a:pt x="238" y="359"/>
                  </a:lnTo>
                  <a:lnTo>
                    <a:pt x="237" y="363"/>
                  </a:lnTo>
                  <a:lnTo>
                    <a:pt x="236" y="367"/>
                  </a:lnTo>
                  <a:lnTo>
                    <a:pt x="235" y="371"/>
                  </a:lnTo>
                  <a:lnTo>
                    <a:pt x="233" y="375"/>
                  </a:lnTo>
                  <a:lnTo>
                    <a:pt x="231" y="379"/>
                  </a:lnTo>
                  <a:lnTo>
                    <a:pt x="229" y="383"/>
                  </a:lnTo>
                  <a:lnTo>
                    <a:pt x="227" y="387"/>
                  </a:lnTo>
                  <a:lnTo>
                    <a:pt x="225" y="391"/>
                  </a:lnTo>
                  <a:lnTo>
                    <a:pt x="223" y="396"/>
                  </a:lnTo>
                  <a:lnTo>
                    <a:pt x="217" y="404"/>
                  </a:lnTo>
                  <a:lnTo>
                    <a:pt x="210" y="414"/>
                  </a:lnTo>
                  <a:lnTo>
                    <a:pt x="209" y="416"/>
                  </a:lnTo>
                  <a:lnTo>
                    <a:pt x="207" y="418"/>
                  </a:lnTo>
                  <a:lnTo>
                    <a:pt x="205" y="419"/>
                  </a:lnTo>
                  <a:lnTo>
                    <a:pt x="204" y="421"/>
                  </a:lnTo>
                  <a:lnTo>
                    <a:pt x="202" y="422"/>
                  </a:lnTo>
                  <a:lnTo>
                    <a:pt x="200" y="424"/>
                  </a:lnTo>
                  <a:lnTo>
                    <a:pt x="198" y="425"/>
                  </a:lnTo>
                  <a:lnTo>
                    <a:pt x="196" y="426"/>
                  </a:lnTo>
                  <a:lnTo>
                    <a:pt x="192" y="428"/>
                  </a:lnTo>
                  <a:lnTo>
                    <a:pt x="189" y="429"/>
                  </a:lnTo>
                  <a:lnTo>
                    <a:pt x="184" y="431"/>
                  </a:lnTo>
                  <a:lnTo>
                    <a:pt x="180" y="432"/>
                  </a:lnTo>
                  <a:lnTo>
                    <a:pt x="176" y="433"/>
                  </a:lnTo>
                  <a:lnTo>
                    <a:pt x="172" y="434"/>
                  </a:lnTo>
                  <a:lnTo>
                    <a:pt x="167" y="436"/>
                  </a:lnTo>
                  <a:lnTo>
                    <a:pt x="163" y="437"/>
                  </a:lnTo>
                  <a:lnTo>
                    <a:pt x="159" y="439"/>
                  </a:lnTo>
                  <a:lnTo>
                    <a:pt x="154" y="441"/>
                  </a:lnTo>
                  <a:lnTo>
                    <a:pt x="152" y="442"/>
                  </a:lnTo>
                  <a:lnTo>
                    <a:pt x="150" y="444"/>
                  </a:lnTo>
                  <a:lnTo>
                    <a:pt x="147" y="446"/>
                  </a:lnTo>
                  <a:lnTo>
                    <a:pt x="145" y="447"/>
                  </a:lnTo>
                  <a:lnTo>
                    <a:pt x="141" y="450"/>
                  </a:lnTo>
                  <a:lnTo>
                    <a:pt x="136" y="452"/>
                  </a:lnTo>
                  <a:lnTo>
                    <a:pt x="130" y="454"/>
                  </a:lnTo>
                  <a:lnTo>
                    <a:pt x="125" y="456"/>
                  </a:lnTo>
                  <a:lnTo>
                    <a:pt x="118" y="457"/>
                  </a:lnTo>
                  <a:lnTo>
                    <a:pt x="111" y="459"/>
                  </a:lnTo>
                  <a:lnTo>
                    <a:pt x="104" y="460"/>
                  </a:lnTo>
                  <a:lnTo>
                    <a:pt x="96" y="461"/>
                  </a:lnTo>
                  <a:lnTo>
                    <a:pt x="88" y="461"/>
                  </a:lnTo>
                  <a:lnTo>
                    <a:pt x="81" y="462"/>
                  </a:lnTo>
                  <a:lnTo>
                    <a:pt x="73" y="462"/>
                  </a:lnTo>
                  <a:lnTo>
                    <a:pt x="65" y="462"/>
                  </a:lnTo>
                  <a:lnTo>
                    <a:pt x="57" y="461"/>
                  </a:lnTo>
                  <a:lnTo>
                    <a:pt x="49" y="461"/>
                  </a:lnTo>
                  <a:lnTo>
                    <a:pt x="42" y="460"/>
                  </a:lnTo>
                  <a:lnTo>
                    <a:pt x="35" y="459"/>
                  </a:lnTo>
                  <a:lnTo>
                    <a:pt x="29" y="457"/>
                  </a:lnTo>
                  <a:lnTo>
                    <a:pt x="23" y="456"/>
                  </a:lnTo>
                  <a:lnTo>
                    <a:pt x="17" y="454"/>
                  </a:lnTo>
                  <a:lnTo>
                    <a:pt x="12" y="451"/>
                  </a:lnTo>
                  <a:lnTo>
                    <a:pt x="8" y="449"/>
                  </a:lnTo>
                  <a:lnTo>
                    <a:pt x="5" y="446"/>
                  </a:lnTo>
                  <a:lnTo>
                    <a:pt x="2" y="443"/>
                  </a:lnTo>
                  <a:lnTo>
                    <a:pt x="1" y="440"/>
                  </a:lnTo>
                  <a:lnTo>
                    <a:pt x="0" y="436"/>
                  </a:lnTo>
                  <a:lnTo>
                    <a:pt x="1" y="432"/>
                  </a:lnTo>
                  <a:lnTo>
                    <a:pt x="3" y="427"/>
                  </a:lnTo>
                  <a:lnTo>
                    <a:pt x="6" y="423"/>
                  </a:lnTo>
                  <a:lnTo>
                    <a:pt x="11" y="418"/>
                  </a:lnTo>
                  <a:lnTo>
                    <a:pt x="16" y="412"/>
                  </a:lnTo>
                  <a:lnTo>
                    <a:pt x="23" y="407"/>
                  </a:lnTo>
                  <a:lnTo>
                    <a:pt x="33" y="401"/>
                  </a:lnTo>
                  <a:lnTo>
                    <a:pt x="44" y="393"/>
                  </a:lnTo>
                  <a:lnTo>
                    <a:pt x="53" y="387"/>
                  </a:lnTo>
                  <a:lnTo>
                    <a:pt x="62" y="381"/>
                  </a:lnTo>
                  <a:lnTo>
                    <a:pt x="68" y="376"/>
                  </a:lnTo>
                  <a:lnTo>
                    <a:pt x="74" y="372"/>
                  </a:lnTo>
                  <a:lnTo>
                    <a:pt x="79" y="368"/>
                  </a:lnTo>
                  <a:lnTo>
                    <a:pt x="82" y="364"/>
                  </a:lnTo>
                  <a:lnTo>
                    <a:pt x="85" y="361"/>
                  </a:lnTo>
                  <a:lnTo>
                    <a:pt x="88" y="357"/>
                  </a:lnTo>
                  <a:lnTo>
                    <a:pt x="91" y="354"/>
                  </a:lnTo>
                  <a:lnTo>
                    <a:pt x="93" y="350"/>
                  </a:lnTo>
                  <a:lnTo>
                    <a:pt x="95" y="346"/>
                  </a:lnTo>
                  <a:lnTo>
                    <a:pt x="97" y="342"/>
                  </a:lnTo>
                  <a:lnTo>
                    <a:pt x="100" y="337"/>
                  </a:lnTo>
                  <a:lnTo>
                    <a:pt x="104" y="332"/>
                  </a:lnTo>
                  <a:lnTo>
                    <a:pt x="108" y="325"/>
                  </a:lnTo>
                  <a:lnTo>
                    <a:pt x="110" y="321"/>
                  </a:lnTo>
                  <a:lnTo>
                    <a:pt x="112" y="317"/>
                  </a:lnTo>
                  <a:lnTo>
                    <a:pt x="114" y="314"/>
                  </a:lnTo>
                  <a:lnTo>
                    <a:pt x="116" y="310"/>
                  </a:lnTo>
                  <a:lnTo>
                    <a:pt x="120" y="303"/>
                  </a:lnTo>
                  <a:lnTo>
                    <a:pt x="124" y="297"/>
                  </a:lnTo>
                  <a:lnTo>
                    <a:pt x="128" y="292"/>
                  </a:lnTo>
                  <a:lnTo>
                    <a:pt x="131" y="287"/>
                  </a:lnTo>
                  <a:lnTo>
                    <a:pt x="132" y="285"/>
                  </a:lnTo>
                  <a:lnTo>
                    <a:pt x="133" y="282"/>
                  </a:lnTo>
                  <a:lnTo>
                    <a:pt x="133" y="280"/>
                  </a:lnTo>
                  <a:lnTo>
                    <a:pt x="133" y="278"/>
                  </a:lnTo>
                  <a:lnTo>
                    <a:pt x="133" y="273"/>
                  </a:lnTo>
                  <a:lnTo>
                    <a:pt x="132" y="265"/>
                  </a:lnTo>
                  <a:lnTo>
                    <a:pt x="131" y="254"/>
                  </a:lnTo>
                  <a:lnTo>
                    <a:pt x="130" y="240"/>
                  </a:lnTo>
                  <a:lnTo>
                    <a:pt x="129" y="225"/>
                  </a:lnTo>
                  <a:lnTo>
                    <a:pt x="128" y="209"/>
                  </a:lnTo>
                  <a:lnTo>
                    <a:pt x="126" y="191"/>
                  </a:lnTo>
                  <a:lnTo>
                    <a:pt x="124" y="173"/>
                  </a:lnTo>
                  <a:lnTo>
                    <a:pt x="123" y="155"/>
                  </a:lnTo>
                  <a:lnTo>
                    <a:pt x="122" y="137"/>
                  </a:lnTo>
                  <a:lnTo>
                    <a:pt x="120" y="121"/>
                  </a:lnTo>
                  <a:lnTo>
                    <a:pt x="119" y="105"/>
                  </a:lnTo>
                  <a:lnTo>
                    <a:pt x="118" y="92"/>
                  </a:lnTo>
                  <a:lnTo>
                    <a:pt x="118" y="82"/>
                  </a:lnTo>
                  <a:lnTo>
                    <a:pt x="118" y="74"/>
                  </a:lnTo>
                  <a:lnTo>
                    <a:pt x="118" y="69"/>
                  </a:lnTo>
                  <a:lnTo>
                    <a:pt x="119" y="61"/>
                  </a:lnTo>
                  <a:lnTo>
                    <a:pt x="121" y="53"/>
                  </a:lnTo>
                  <a:lnTo>
                    <a:pt x="123" y="46"/>
                  </a:lnTo>
                  <a:lnTo>
                    <a:pt x="125" y="40"/>
                  </a:lnTo>
                  <a:lnTo>
                    <a:pt x="128" y="34"/>
                  </a:lnTo>
                  <a:lnTo>
                    <a:pt x="130" y="28"/>
                  </a:lnTo>
                  <a:lnTo>
                    <a:pt x="133" y="23"/>
                  </a:lnTo>
                  <a:lnTo>
                    <a:pt x="136" y="19"/>
                  </a:lnTo>
                  <a:lnTo>
                    <a:pt x="140" y="15"/>
                  </a:lnTo>
                  <a:lnTo>
                    <a:pt x="143" y="11"/>
                  </a:lnTo>
                  <a:lnTo>
                    <a:pt x="147" y="8"/>
                  </a:lnTo>
                  <a:lnTo>
                    <a:pt x="150" y="5"/>
                  </a:lnTo>
                  <a:lnTo>
                    <a:pt x="154" y="3"/>
                  </a:lnTo>
                  <a:lnTo>
                    <a:pt x="158" y="2"/>
                  </a:lnTo>
                  <a:lnTo>
                    <a:pt x="162" y="1"/>
                  </a:lnTo>
                  <a:lnTo>
                    <a:pt x="166" y="0"/>
                  </a:lnTo>
                  <a:lnTo>
                    <a:pt x="171" y="0"/>
                  </a:lnTo>
                  <a:lnTo>
                    <a:pt x="175" y="0"/>
                  </a:lnTo>
                  <a:lnTo>
                    <a:pt x="179" y="1"/>
                  </a:lnTo>
                  <a:lnTo>
                    <a:pt x="183" y="2"/>
                  </a:lnTo>
                  <a:lnTo>
                    <a:pt x="187" y="3"/>
                  </a:lnTo>
                  <a:lnTo>
                    <a:pt x="191" y="6"/>
                  </a:lnTo>
                  <a:lnTo>
                    <a:pt x="194" y="8"/>
                  </a:lnTo>
                  <a:lnTo>
                    <a:pt x="198" y="11"/>
                  </a:lnTo>
                  <a:lnTo>
                    <a:pt x="202" y="15"/>
                  </a:lnTo>
                  <a:lnTo>
                    <a:pt x="205" y="18"/>
                  </a:lnTo>
                  <a:lnTo>
                    <a:pt x="209" y="23"/>
                  </a:lnTo>
                  <a:lnTo>
                    <a:pt x="212" y="27"/>
                  </a:lnTo>
                  <a:lnTo>
                    <a:pt x="215" y="33"/>
                  </a:lnTo>
                  <a:lnTo>
                    <a:pt x="217" y="38"/>
                  </a:lnTo>
                  <a:lnTo>
                    <a:pt x="220" y="44"/>
                  </a:lnTo>
                  <a:lnTo>
                    <a:pt x="222" y="51"/>
                  </a:lnTo>
                  <a:lnTo>
                    <a:pt x="223" y="53"/>
                  </a:lnTo>
                  <a:lnTo>
                    <a:pt x="223" y="56"/>
                  </a:lnTo>
                  <a:lnTo>
                    <a:pt x="223" y="59"/>
                  </a:lnTo>
                  <a:lnTo>
                    <a:pt x="223" y="64"/>
                  </a:lnTo>
                  <a:lnTo>
                    <a:pt x="223" y="74"/>
                  </a:lnTo>
                  <a:lnTo>
                    <a:pt x="222" y="88"/>
                  </a:lnTo>
                  <a:lnTo>
                    <a:pt x="221" y="103"/>
                  </a:lnTo>
                  <a:lnTo>
                    <a:pt x="220" y="120"/>
                  </a:lnTo>
                  <a:lnTo>
                    <a:pt x="219" y="138"/>
                  </a:lnTo>
                  <a:lnTo>
                    <a:pt x="217" y="156"/>
                  </a:lnTo>
                  <a:lnTo>
                    <a:pt x="216" y="174"/>
                  </a:lnTo>
                  <a:lnTo>
                    <a:pt x="215" y="193"/>
                  </a:lnTo>
                  <a:lnTo>
                    <a:pt x="213" y="210"/>
                  </a:lnTo>
                  <a:lnTo>
                    <a:pt x="212" y="225"/>
                  </a:lnTo>
                  <a:lnTo>
                    <a:pt x="212" y="239"/>
                  </a:lnTo>
                  <a:lnTo>
                    <a:pt x="211" y="250"/>
                  </a:lnTo>
                  <a:lnTo>
                    <a:pt x="211" y="255"/>
                  </a:lnTo>
                  <a:lnTo>
                    <a:pt x="211" y="259"/>
                  </a:lnTo>
                  <a:lnTo>
                    <a:pt x="211" y="262"/>
                  </a:lnTo>
                  <a:lnTo>
                    <a:pt x="212" y="264"/>
                  </a:lnTo>
                  <a:close/>
                </a:path>
              </a:pathLst>
            </a:custGeom>
            <a:solidFill>
              <a:srgbClr val="EBAA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9" name="Freeform 156"/>
            <p:cNvSpPr>
              <a:spLocks/>
            </p:cNvSpPr>
            <p:nvPr/>
          </p:nvSpPr>
          <p:spPr bwMode="auto">
            <a:xfrm>
              <a:off x="1463675" y="5829300"/>
              <a:ext cx="425450" cy="306388"/>
            </a:xfrm>
            <a:custGeom>
              <a:avLst/>
              <a:gdLst>
                <a:gd name="T0" fmla="*/ 0 w 268"/>
                <a:gd name="T1" fmla="*/ 190 h 193"/>
                <a:gd name="T2" fmla="*/ 18 w 268"/>
                <a:gd name="T3" fmla="*/ 191 h 193"/>
                <a:gd name="T4" fmla="*/ 40 w 268"/>
                <a:gd name="T5" fmla="*/ 192 h 193"/>
                <a:gd name="T6" fmla="*/ 66 w 268"/>
                <a:gd name="T7" fmla="*/ 193 h 193"/>
                <a:gd name="T8" fmla="*/ 94 w 268"/>
                <a:gd name="T9" fmla="*/ 193 h 193"/>
                <a:gd name="T10" fmla="*/ 124 w 268"/>
                <a:gd name="T11" fmla="*/ 192 h 193"/>
                <a:gd name="T12" fmla="*/ 155 w 268"/>
                <a:gd name="T13" fmla="*/ 190 h 193"/>
                <a:gd name="T14" fmla="*/ 187 w 268"/>
                <a:gd name="T15" fmla="*/ 187 h 193"/>
                <a:gd name="T16" fmla="*/ 217 w 268"/>
                <a:gd name="T17" fmla="*/ 183 h 193"/>
                <a:gd name="T18" fmla="*/ 220 w 268"/>
                <a:gd name="T19" fmla="*/ 181 h 193"/>
                <a:gd name="T20" fmla="*/ 221 w 268"/>
                <a:gd name="T21" fmla="*/ 179 h 193"/>
                <a:gd name="T22" fmla="*/ 222 w 268"/>
                <a:gd name="T23" fmla="*/ 176 h 193"/>
                <a:gd name="T24" fmla="*/ 222 w 268"/>
                <a:gd name="T25" fmla="*/ 173 h 193"/>
                <a:gd name="T26" fmla="*/ 223 w 268"/>
                <a:gd name="T27" fmla="*/ 164 h 193"/>
                <a:gd name="T28" fmla="*/ 224 w 268"/>
                <a:gd name="T29" fmla="*/ 155 h 193"/>
                <a:gd name="T30" fmla="*/ 225 w 268"/>
                <a:gd name="T31" fmla="*/ 149 h 193"/>
                <a:gd name="T32" fmla="*/ 227 w 268"/>
                <a:gd name="T33" fmla="*/ 143 h 193"/>
                <a:gd name="T34" fmla="*/ 230 w 268"/>
                <a:gd name="T35" fmla="*/ 138 h 193"/>
                <a:gd name="T36" fmla="*/ 234 w 268"/>
                <a:gd name="T37" fmla="*/ 132 h 193"/>
                <a:gd name="T38" fmla="*/ 240 w 268"/>
                <a:gd name="T39" fmla="*/ 125 h 193"/>
                <a:gd name="T40" fmla="*/ 246 w 268"/>
                <a:gd name="T41" fmla="*/ 119 h 193"/>
                <a:gd name="T42" fmla="*/ 255 w 268"/>
                <a:gd name="T43" fmla="*/ 113 h 193"/>
                <a:gd name="T44" fmla="*/ 265 w 268"/>
                <a:gd name="T45" fmla="*/ 107 h 193"/>
                <a:gd name="T46" fmla="*/ 268 w 268"/>
                <a:gd name="T47" fmla="*/ 78 h 193"/>
                <a:gd name="T48" fmla="*/ 268 w 268"/>
                <a:gd name="T49" fmla="*/ 66 h 193"/>
                <a:gd name="T50" fmla="*/ 268 w 268"/>
                <a:gd name="T51" fmla="*/ 55 h 193"/>
                <a:gd name="T52" fmla="*/ 266 w 268"/>
                <a:gd name="T53" fmla="*/ 43 h 193"/>
                <a:gd name="T54" fmla="*/ 262 w 268"/>
                <a:gd name="T55" fmla="*/ 31 h 193"/>
                <a:gd name="T56" fmla="*/ 257 w 268"/>
                <a:gd name="T57" fmla="*/ 16 h 193"/>
                <a:gd name="T58" fmla="*/ 249 w 268"/>
                <a:gd name="T59" fmla="*/ 0 h 193"/>
                <a:gd name="T60" fmla="*/ 245 w 268"/>
                <a:gd name="T61" fmla="*/ 29 h 193"/>
                <a:gd name="T62" fmla="*/ 242 w 268"/>
                <a:gd name="T63" fmla="*/ 46 h 193"/>
                <a:gd name="T64" fmla="*/ 237 w 268"/>
                <a:gd name="T65" fmla="*/ 63 h 193"/>
                <a:gd name="T66" fmla="*/ 234 w 268"/>
                <a:gd name="T67" fmla="*/ 73 h 193"/>
                <a:gd name="T68" fmla="*/ 230 w 268"/>
                <a:gd name="T69" fmla="*/ 82 h 193"/>
                <a:gd name="T70" fmla="*/ 226 w 268"/>
                <a:gd name="T71" fmla="*/ 91 h 193"/>
                <a:gd name="T72" fmla="*/ 220 w 268"/>
                <a:gd name="T73" fmla="*/ 101 h 193"/>
                <a:gd name="T74" fmla="*/ 215 w 268"/>
                <a:gd name="T75" fmla="*/ 110 h 193"/>
                <a:gd name="T76" fmla="*/ 208 w 268"/>
                <a:gd name="T77" fmla="*/ 120 h 193"/>
                <a:gd name="T78" fmla="*/ 200 w 268"/>
                <a:gd name="T79" fmla="*/ 130 h 193"/>
                <a:gd name="T80" fmla="*/ 191 w 268"/>
                <a:gd name="T81" fmla="*/ 139 h 193"/>
                <a:gd name="T82" fmla="*/ 173 w 268"/>
                <a:gd name="T83" fmla="*/ 134 h 193"/>
                <a:gd name="T84" fmla="*/ 150 w 268"/>
                <a:gd name="T85" fmla="*/ 129 h 193"/>
                <a:gd name="T86" fmla="*/ 137 w 268"/>
                <a:gd name="T87" fmla="*/ 126 h 193"/>
                <a:gd name="T88" fmla="*/ 124 w 268"/>
                <a:gd name="T89" fmla="*/ 124 h 193"/>
                <a:gd name="T90" fmla="*/ 111 w 268"/>
                <a:gd name="T91" fmla="*/ 123 h 193"/>
                <a:gd name="T92" fmla="*/ 97 w 268"/>
                <a:gd name="T93" fmla="*/ 122 h 193"/>
                <a:gd name="T94" fmla="*/ 83 w 268"/>
                <a:gd name="T95" fmla="*/ 122 h 193"/>
                <a:gd name="T96" fmla="*/ 69 w 268"/>
                <a:gd name="T97" fmla="*/ 123 h 193"/>
                <a:gd name="T98" fmla="*/ 56 w 268"/>
                <a:gd name="T99" fmla="*/ 124 h 193"/>
                <a:gd name="T100" fmla="*/ 43 w 268"/>
                <a:gd name="T101" fmla="*/ 127 h 193"/>
                <a:gd name="T102" fmla="*/ 31 w 268"/>
                <a:gd name="T103" fmla="*/ 132 h 193"/>
                <a:gd name="T104" fmla="*/ 20 w 268"/>
                <a:gd name="T105" fmla="*/ 137 h 193"/>
                <a:gd name="T106" fmla="*/ 10 w 268"/>
                <a:gd name="T107" fmla="*/ 144 h 193"/>
                <a:gd name="T108" fmla="*/ 1 w 268"/>
                <a:gd name="T109" fmla="*/ 153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68" h="193">
                  <a:moveTo>
                    <a:pt x="1" y="153"/>
                  </a:moveTo>
                  <a:lnTo>
                    <a:pt x="0" y="190"/>
                  </a:lnTo>
                  <a:lnTo>
                    <a:pt x="8" y="190"/>
                  </a:lnTo>
                  <a:lnTo>
                    <a:pt x="18" y="191"/>
                  </a:lnTo>
                  <a:lnTo>
                    <a:pt x="28" y="192"/>
                  </a:lnTo>
                  <a:lnTo>
                    <a:pt x="40" y="192"/>
                  </a:lnTo>
                  <a:lnTo>
                    <a:pt x="52" y="193"/>
                  </a:lnTo>
                  <a:lnTo>
                    <a:pt x="66" y="193"/>
                  </a:lnTo>
                  <a:lnTo>
                    <a:pt x="79" y="193"/>
                  </a:lnTo>
                  <a:lnTo>
                    <a:pt x="94" y="193"/>
                  </a:lnTo>
                  <a:lnTo>
                    <a:pt x="109" y="193"/>
                  </a:lnTo>
                  <a:lnTo>
                    <a:pt x="124" y="192"/>
                  </a:lnTo>
                  <a:lnTo>
                    <a:pt x="140" y="191"/>
                  </a:lnTo>
                  <a:lnTo>
                    <a:pt x="155" y="190"/>
                  </a:lnTo>
                  <a:lnTo>
                    <a:pt x="171" y="189"/>
                  </a:lnTo>
                  <a:lnTo>
                    <a:pt x="187" y="187"/>
                  </a:lnTo>
                  <a:lnTo>
                    <a:pt x="202" y="185"/>
                  </a:lnTo>
                  <a:lnTo>
                    <a:pt x="217" y="183"/>
                  </a:lnTo>
                  <a:lnTo>
                    <a:pt x="219" y="182"/>
                  </a:lnTo>
                  <a:lnTo>
                    <a:pt x="220" y="181"/>
                  </a:lnTo>
                  <a:lnTo>
                    <a:pt x="220" y="180"/>
                  </a:lnTo>
                  <a:lnTo>
                    <a:pt x="221" y="179"/>
                  </a:lnTo>
                  <a:lnTo>
                    <a:pt x="222" y="178"/>
                  </a:lnTo>
                  <a:lnTo>
                    <a:pt x="222" y="176"/>
                  </a:lnTo>
                  <a:lnTo>
                    <a:pt x="222" y="174"/>
                  </a:lnTo>
                  <a:lnTo>
                    <a:pt x="222" y="173"/>
                  </a:lnTo>
                  <a:lnTo>
                    <a:pt x="223" y="169"/>
                  </a:lnTo>
                  <a:lnTo>
                    <a:pt x="223" y="164"/>
                  </a:lnTo>
                  <a:lnTo>
                    <a:pt x="223" y="159"/>
                  </a:lnTo>
                  <a:lnTo>
                    <a:pt x="224" y="155"/>
                  </a:lnTo>
                  <a:lnTo>
                    <a:pt x="225" y="152"/>
                  </a:lnTo>
                  <a:lnTo>
                    <a:pt x="225" y="149"/>
                  </a:lnTo>
                  <a:lnTo>
                    <a:pt x="226" y="146"/>
                  </a:lnTo>
                  <a:lnTo>
                    <a:pt x="227" y="143"/>
                  </a:lnTo>
                  <a:lnTo>
                    <a:pt x="229" y="140"/>
                  </a:lnTo>
                  <a:lnTo>
                    <a:pt x="230" y="138"/>
                  </a:lnTo>
                  <a:lnTo>
                    <a:pt x="232" y="135"/>
                  </a:lnTo>
                  <a:lnTo>
                    <a:pt x="234" y="132"/>
                  </a:lnTo>
                  <a:lnTo>
                    <a:pt x="237" y="129"/>
                  </a:lnTo>
                  <a:lnTo>
                    <a:pt x="240" y="125"/>
                  </a:lnTo>
                  <a:lnTo>
                    <a:pt x="243" y="122"/>
                  </a:lnTo>
                  <a:lnTo>
                    <a:pt x="246" y="119"/>
                  </a:lnTo>
                  <a:lnTo>
                    <a:pt x="250" y="116"/>
                  </a:lnTo>
                  <a:lnTo>
                    <a:pt x="255" y="113"/>
                  </a:lnTo>
                  <a:lnTo>
                    <a:pt x="260" y="110"/>
                  </a:lnTo>
                  <a:lnTo>
                    <a:pt x="265" y="107"/>
                  </a:lnTo>
                  <a:lnTo>
                    <a:pt x="267" y="91"/>
                  </a:lnTo>
                  <a:lnTo>
                    <a:pt x="268" y="78"/>
                  </a:lnTo>
                  <a:lnTo>
                    <a:pt x="268" y="72"/>
                  </a:lnTo>
                  <a:lnTo>
                    <a:pt x="268" y="66"/>
                  </a:lnTo>
                  <a:lnTo>
                    <a:pt x="268" y="60"/>
                  </a:lnTo>
                  <a:lnTo>
                    <a:pt x="268" y="55"/>
                  </a:lnTo>
                  <a:lnTo>
                    <a:pt x="267" y="49"/>
                  </a:lnTo>
                  <a:lnTo>
                    <a:pt x="266" y="43"/>
                  </a:lnTo>
                  <a:lnTo>
                    <a:pt x="264" y="37"/>
                  </a:lnTo>
                  <a:lnTo>
                    <a:pt x="262" y="31"/>
                  </a:lnTo>
                  <a:lnTo>
                    <a:pt x="260" y="24"/>
                  </a:lnTo>
                  <a:lnTo>
                    <a:pt x="257" y="16"/>
                  </a:lnTo>
                  <a:lnTo>
                    <a:pt x="253" y="8"/>
                  </a:lnTo>
                  <a:lnTo>
                    <a:pt x="249" y="0"/>
                  </a:lnTo>
                  <a:lnTo>
                    <a:pt x="247" y="14"/>
                  </a:lnTo>
                  <a:lnTo>
                    <a:pt x="245" y="29"/>
                  </a:lnTo>
                  <a:lnTo>
                    <a:pt x="244" y="37"/>
                  </a:lnTo>
                  <a:lnTo>
                    <a:pt x="242" y="46"/>
                  </a:lnTo>
                  <a:lnTo>
                    <a:pt x="240" y="54"/>
                  </a:lnTo>
                  <a:lnTo>
                    <a:pt x="237" y="63"/>
                  </a:lnTo>
                  <a:lnTo>
                    <a:pt x="236" y="68"/>
                  </a:lnTo>
                  <a:lnTo>
                    <a:pt x="234" y="73"/>
                  </a:lnTo>
                  <a:lnTo>
                    <a:pt x="232" y="77"/>
                  </a:lnTo>
                  <a:lnTo>
                    <a:pt x="230" y="82"/>
                  </a:lnTo>
                  <a:lnTo>
                    <a:pt x="228" y="86"/>
                  </a:lnTo>
                  <a:lnTo>
                    <a:pt x="226" y="91"/>
                  </a:lnTo>
                  <a:lnTo>
                    <a:pt x="223" y="96"/>
                  </a:lnTo>
                  <a:lnTo>
                    <a:pt x="220" y="101"/>
                  </a:lnTo>
                  <a:lnTo>
                    <a:pt x="218" y="106"/>
                  </a:lnTo>
                  <a:lnTo>
                    <a:pt x="215" y="110"/>
                  </a:lnTo>
                  <a:lnTo>
                    <a:pt x="211" y="115"/>
                  </a:lnTo>
                  <a:lnTo>
                    <a:pt x="208" y="120"/>
                  </a:lnTo>
                  <a:lnTo>
                    <a:pt x="204" y="125"/>
                  </a:lnTo>
                  <a:lnTo>
                    <a:pt x="200" y="130"/>
                  </a:lnTo>
                  <a:lnTo>
                    <a:pt x="196" y="134"/>
                  </a:lnTo>
                  <a:lnTo>
                    <a:pt x="191" y="139"/>
                  </a:lnTo>
                  <a:lnTo>
                    <a:pt x="183" y="137"/>
                  </a:lnTo>
                  <a:lnTo>
                    <a:pt x="173" y="134"/>
                  </a:lnTo>
                  <a:lnTo>
                    <a:pt x="162" y="131"/>
                  </a:lnTo>
                  <a:lnTo>
                    <a:pt x="150" y="129"/>
                  </a:lnTo>
                  <a:lnTo>
                    <a:pt x="144" y="127"/>
                  </a:lnTo>
                  <a:lnTo>
                    <a:pt x="137" y="126"/>
                  </a:lnTo>
                  <a:lnTo>
                    <a:pt x="131" y="125"/>
                  </a:lnTo>
                  <a:lnTo>
                    <a:pt x="124" y="124"/>
                  </a:lnTo>
                  <a:lnTo>
                    <a:pt x="118" y="123"/>
                  </a:lnTo>
                  <a:lnTo>
                    <a:pt x="111" y="123"/>
                  </a:lnTo>
                  <a:lnTo>
                    <a:pt x="104" y="122"/>
                  </a:lnTo>
                  <a:lnTo>
                    <a:pt x="97" y="122"/>
                  </a:lnTo>
                  <a:lnTo>
                    <a:pt x="90" y="122"/>
                  </a:lnTo>
                  <a:lnTo>
                    <a:pt x="83" y="122"/>
                  </a:lnTo>
                  <a:lnTo>
                    <a:pt x="76" y="122"/>
                  </a:lnTo>
                  <a:lnTo>
                    <a:pt x="69" y="123"/>
                  </a:lnTo>
                  <a:lnTo>
                    <a:pt x="62" y="123"/>
                  </a:lnTo>
                  <a:lnTo>
                    <a:pt x="56" y="124"/>
                  </a:lnTo>
                  <a:lnTo>
                    <a:pt x="49" y="126"/>
                  </a:lnTo>
                  <a:lnTo>
                    <a:pt x="43" y="127"/>
                  </a:lnTo>
                  <a:lnTo>
                    <a:pt x="37" y="129"/>
                  </a:lnTo>
                  <a:lnTo>
                    <a:pt x="31" y="132"/>
                  </a:lnTo>
                  <a:lnTo>
                    <a:pt x="25" y="134"/>
                  </a:lnTo>
                  <a:lnTo>
                    <a:pt x="20" y="137"/>
                  </a:lnTo>
                  <a:lnTo>
                    <a:pt x="14" y="141"/>
                  </a:lnTo>
                  <a:lnTo>
                    <a:pt x="10" y="144"/>
                  </a:lnTo>
                  <a:lnTo>
                    <a:pt x="5" y="149"/>
                  </a:lnTo>
                  <a:lnTo>
                    <a:pt x="1" y="153"/>
                  </a:lnTo>
                  <a:close/>
                </a:path>
              </a:pathLst>
            </a:custGeom>
            <a:solidFill>
              <a:srgbClr val="401E2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0" name="Freeform 157"/>
            <p:cNvSpPr>
              <a:spLocks/>
            </p:cNvSpPr>
            <p:nvPr/>
          </p:nvSpPr>
          <p:spPr bwMode="auto">
            <a:xfrm>
              <a:off x="1812925" y="5994400"/>
              <a:ext cx="71438" cy="66675"/>
            </a:xfrm>
            <a:custGeom>
              <a:avLst/>
              <a:gdLst>
                <a:gd name="T0" fmla="*/ 45 w 45"/>
                <a:gd name="T1" fmla="*/ 0 h 42"/>
                <a:gd name="T2" fmla="*/ 41 w 45"/>
                <a:gd name="T3" fmla="*/ 32 h 42"/>
                <a:gd name="T4" fmla="*/ 38 w 45"/>
                <a:gd name="T5" fmla="*/ 34 h 42"/>
                <a:gd name="T6" fmla="*/ 36 w 45"/>
                <a:gd name="T7" fmla="*/ 35 h 42"/>
                <a:gd name="T8" fmla="*/ 34 w 45"/>
                <a:gd name="T9" fmla="*/ 36 h 42"/>
                <a:gd name="T10" fmla="*/ 32 w 45"/>
                <a:gd name="T11" fmla="*/ 37 h 42"/>
                <a:gd name="T12" fmla="*/ 30 w 45"/>
                <a:gd name="T13" fmla="*/ 38 h 42"/>
                <a:gd name="T14" fmla="*/ 27 w 45"/>
                <a:gd name="T15" fmla="*/ 39 h 42"/>
                <a:gd name="T16" fmla="*/ 25 w 45"/>
                <a:gd name="T17" fmla="*/ 39 h 42"/>
                <a:gd name="T18" fmla="*/ 23 w 45"/>
                <a:gd name="T19" fmla="*/ 40 h 42"/>
                <a:gd name="T20" fmla="*/ 18 w 45"/>
                <a:gd name="T21" fmla="*/ 41 h 42"/>
                <a:gd name="T22" fmla="*/ 13 w 45"/>
                <a:gd name="T23" fmla="*/ 41 h 42"/>
                <a:gd name="T24" fmla="*/ 7 w 45"/>
                <a:gd name="T25" fmla="*/ 41 h 42"/>
                <a:gd name="T26" fmla="*/ 0 w 45"/>
                <a:gd name="T27" fmla="*/ 42 h 42"/>
                <a:gd name="T28" fmla="*/ 7 w 45"/>
                <a:gd name="T29" fmla="*/ 22 h 42"/>
                <a:gd name="T30" fmla="*/ 45 w 45"/>
                <a:gd name="T31" fmla="*/ 0 h 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5" h="42">
                  <a:moveTo>
                    <a:pt x="45" y="0"/>
                  </a:moveTo>
                  <a:lnTo>
                    <a:pt x="41" y="32"/>
                  </a:lnTo>
                  <a:lnTo>
                    <a:pt x="38" y="34"/>
                  </a:lnTo>
                  <a:lnTo>
                    <a:pt x="36" y="35"/>
                  </a:lnTo>
                  <a:lnTo>
                    <a:pt x="34" y="36"/>
                  </a:lnTo>
                  <a:lnTo>
                    <a:pt x="32" y="37"/>
                  </a:lnTo>
                  <a:lnTo>
                    <a:pt x="30" y="38"/>
                  </a:lnTo>
                  <a:lnTo>
                    <a:pt x="27" y="39"/>
                  </a:lnTo>
                  <a:lnTo>
                    <a:pt x="25" y="39"/>
                  </a:lnTo>
                  <a:lnTo>
                    <a:pt x="23" y="40"/>
                  </a:lnTo>
                  <a:lnTo>
                    <a:pt x="18" y="41"/>
                  </a:lnTo>
                  <a:lnTo>
                    <a:pt x="13" y="41"/>
                  </a:lnTo>
                  <a:lnTo>
                    <a:pt x="7" y="41"/>
                  </a:lnTo>
                  <a:lnTo>
                    <a:pt x="0" y="42"/>
                  </a:lnTo>
                  <a:lnTo>
                    <a:pt x="7" y="22"/>
                  </a:lnTo>
                  <a:lnTo>
                    <a:pt x="45" y="0"/>
                  </a:lnTo>
                  <a:close/>
                </a:path>
              </a:pathLst>
            </a:custGeom>
            <a:solidFill>
              <a:srgbClr val="401E2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1" name="Freeform 158"/>
            <p:cNvSpPr>
              <a:spLocks/>
            </p:cNvSpPr>
            <p:nvPr/>
          </p:nvSpPr>
          <p:spPr bwMode="auto">
            <a:xfrm>
              <a:off x="1524000" y="3609975"/>
              <a:ext cx="890588" cy="2343150"/>
            </a:xfrm>
            <a:custGeom>
              <a:avLst/>
              <a:gdLst>
                <a:gd name="T0" fmla="*/ 554 w 561"/>
                <a:gd name="T1" fmla="*/ 67 h 1476"/>
                <a:gd name="T2" fmla="*/ 549 w 561"/>
                <a:gd name="T3" fmla="*/ 159 h 1476"/>
                <a:gd name="T4" fmla="*/ 538 w 561"/>
                <a:gd name="T5" fmla="*/ 258 h 1476"/>
                <a:gd name="T6" fmla="*/ 522 w 561"/>
                <a:gd name="T7" fmla="*/ 363 h 1476"/>
                <a:gd name="T8" fmla="*/ 486 w 561"/>
                <a:gd name="T9" fmla="*/ 564 h 1476"/>
                <a:gd name="T10" fmla="*/ 485 w 561"/>
                <a:gd name="T11" fmla="*/ 705 h 1476"/>
                <a:gd name="T12" fmla="*/ 508 w 561"/>
                <a:gd name="T13" fmla="*/ 801 h 1476"/>
                <a:gd name="T14" fmla="*/ 528 w 561"/>
                <a:gd name="T15" fmla="*/ 917 h 1476"/>
                <a:gd name="T16" fmla="*/ 544 w 561"/>
                <a:gd name="T17" fmla="*/ 1048 h 1476"/>
                <a:gd name="T18" fmla="*/ 555 w 561"/>
                <a:gd name="T19" fmla="*/ 1191 h 1476"/>
                <a:gd name="T20" fmla="*/ 560 w 561"/>
                <a:gd name="T21" fmla="*/ 1343 h 1476"/>
                <a:gd name="T22" fmla="*/ 557 w 561"/>
                <a:gd name="T23" fmla="*/ 1469 h 1476"/>
                <a:gd name="T24" fmla="*/ 530 w 561"/>
                <a:gd name="T25" fmla="*/ 1473 h 1476"/>
                <a:gd name="T26" fmla="*/ 480 w 561"/>
                <a:gd name="T27" fmla="*/ 1472 h 1476"/>
                <a:gd name="T28" fmla="*/ 419 w 561"/>
                <a:gd name="T29" fmla="*/ 1466 h 1476"/>
                <a:gd name="T30" fmla="*/ 360 w 561"/>
                <a:gd name="T31" fmla="*/ 1456 h 1476"/>
                <a:gd name="T32" fmla="*/ 314 w 561"/>
                <a:gd name="T33" fmla="*/ 1444 h 1476"/>
                <a:gd name="T34" fmla="*/ 292 w 561"/>
                <a:gd name="T35" fmla="*/ 1430 h 1476"/>
                <a:gd name="T36" fmla="*/ 294 w 561"/>
                <a:gd name="T37" fmla="*/ 1358 h 1476"/>
                <a:gd name="T38" fmla="*/ 291 w 561"/>
                <a:gd name="T39" fmla="*/ 1219 h 1476"/>
                <a:gd name="T40" fmla="*/ 283 w 561"/>
                <a:gd name="T41" fmla="*/ 995 h 1476"/>
                <a:gd name="T42" fmla="*/ 283 w 561"/>
                <a:gd name="T43" fmla="*/ 855 h 1476"/>
                <a:gd name="T44" fmla="*/ 290 w 561"/>
                <a:gd name="T45" fmla="*/ 728 h 1476"/>
                <a:gd name="T46" fmla="*/ 302 w 561"/>
                <a:gd name="T47" fmla="*/ 628 h 1476"/>
                <a:gd name="T48" fmla="*/ 296 w 561"/>
                <a:gd name="T49" fmla="*/ 526 h 1476"/>
                <a:gd name="T50" fmla="*/ 294 w 561"/>
                <a:gd name="T51" fmla="*/ 408 h 1476"/>
                <a:gd name="T52" fmla="*/ 290 w 561"/>
                <a:gd name="T53" fmla="*/ 313 h 1476"/>
                <a:gd name="T54" fmla="*/ 284 w 561"/>
                <a:gd name="T55" fmla="*/ 243 h 1476"/>
                <a:gd name="T56" fmla="*/ 270 w 561"/>
                <a:gd name="T57" fmla="*/ 336 h 1476"/>
                <a:gd name="T58" fmla="*/ 259 w 561"/>
                <a:gd name="T59" fmla="*/ 454 h 1476"/>
                <a:gd name="T60" fmla="*/ 246 w 561"/>
                <a:gd name="T61" fmla="*/ 598 h 1476"/>
                <a:gd name="T62" fmla="*/ 251 w 561"/>
                <a:gd name="T63" fmla="*/ 728 h 1476"/>
                <a:gd name="T64" fmla="*/ 262 w 561"/>
                <a:gd name="T65" fmla="*/ 830 h 1476"/>
                <a:gd name="T66" fmla="*/ 265 w 561"/>
                <a:gd name="T67" fmla="*/ 945 h 1476"/>
                <a:gd name="T68" fmla="*/ 264 w 561"/>
                <a:gd name="T69" fmla="*/ 1123 h 1476"/>
                <a:gd name="T70" fmla="*/ 266 w 561"/>
                <a:gd name="T71" fmla="*/ 1255 h 1476"/>
                <a:gd name="T72" fmla="*/ 274 w 561"/>
                <a:gd name="T73" fmla="*/ 1389 h 1476"/>
                <a:gd name="T74" fmla="*/ 254 w 561"/>
                <a:gd name="T75" fmla="*/ 1451 h 1476"/>
                <a:gd name="T76" fmla="*/ 210 w 561"/>
                <a:gd name="T77" fmla="*/ 1463 h 1476"/>
                <a:gd name="T78" fmla="*/ 167 w 561"/>
                <a:gd name="T79" fmla="*/ 1471 h 1476"/>
                <a:gd name="T80" fmla="*/ 123 w 561"/>
                <a:gd name="T81" fmla="*/ 1475 h 1476"/>
                <a:gd name="T82" fmla="*/ 53 w 561"/>
                <a:gd name="T83" fmla="*/ 1475 h 1476"/>
                <a:gd name="T84" fmla="*/ 5 w 561"/>
                <a:gd name="T85" fmla="*/ 1367 h 1476"/>
                <a:gd name="T86" fmla="*/ 18 w 561"/>
                <a:gd name="T87" fmla="*/ 1097 h 1476"/>
                <a:gd name="T88" fmla="*/ 29 w 561"/>
                <a:gd name="T89" fmla="*/ 939 h 1476"/>
                <a:gd name="T90" fmla="*/ 42 w 561"/>
                <a:gd name="T91" fmla="*/ 815 h 1476"/>
                <a:gd name="T92" fmla="*/ 60 w 561"/>
                <a:gd name="T93" fmla="*/ 701 h 1476"/>
                <a:gd name="T94" fmla="*/ 62 w 561"/>
                <a:gd name="T95" fmla="*/ 595 h 1476"/>
                <a:gd name="T96" fmla="*/ 38 w 561"/>
                <a:gd name="T97" fmla="*/ 400 h 1476"/>
                <a:gd name="T98" fmla="*/ 21 w 561"/>
                <a:gd name="T99" fmla="*/ 251 h 1476"/>
                <a:gd name="T100" fmla="*/ 13 w 561"/>
                <a:gd name="T101" fmla="*/ 150 h 1476"/>
                <a:gd name="T102" fmla="*/ 10 w 561"/>
                <a:gd name="T103" fmla="*/ 54 h 14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561" h="1476">
                  <a:moveTo>
                    <a:pt x="552" y="0"/>
                  </a:moveTo>
                  <a:lnTo>
                    <a:pt x="553" y="16"/>
                  </a:lnTo>
                  <a:lnTo>
                    <a:pt x="554" y="33"/>
                  </a:lnTo>
                  <a:lnTo>
                    <a:pt x="554" y="50"/>
                  </a:lnTo>
                  <a:lnTo>
                    <a:pt x="554" y="67"/>
                  </a:lnTo>
                  <a:lnTo>
                    <a:pt x="554" y="85"/>
                  </a:lnTo>
                  <a:lnTo>
                    <a:pt x="553" y="103"/>
                  </a:lnTo>
                  <a:lnTo>
                    <a:pt x="552" y="122"/>
                  </a:lnTo>
                  <a:lnTo>
                    <a:pt x="551" y="140"/>
                  </a:lnTo>
                  <a:lnTo>
                    <a:pt x="549" y="159"/>
                  </a:lnTo>
                  <a:lnTo>
                    <a:pt x="548" y="178"/>
                  </a:lnTo>
                  <a:lnTo>
                    <a:pt x="546" y="198"/>
                  </a:lnTo>
                  <a:lnTo>
                    <a:pt x="543" y="218"/>
                  </a:lnTo>
                  <a:lnTo>
                    <a:pt x="541" y="238"/>
                  </a:lnTo>
                  <a:lnTo>
                    <a:pt x="538" y="258"/>
                  </a:lnTo>
                  <a:lnTo>
                    <a:pt x="535" y="278"/>
                  </a:lnTo>
                  <a:lnTo>
                    <a:pt x="532" y="299"/>
                  </a:lnTo>
                  <a:lnTo>
                    <a:pt x="529" y="320"/>
                  </a:lnTo>
                  <a:lnTo>
                    <a:pt x="526" y="342"/>
                  </a:lnTo>
                  <a:lnTo>
                    <a:pt x="522" y="363"/>
                  </a:lnTo>
                  <a:lnTo>
                    <a:pt x="519" y="384"/>
                  </a:lnTo>
                  <a:lnTo>
                    <a:pt x="511" y="428"/>
                  </a:lnTo>
                  <a:lnTo>
                    <a:pt x="503" y="473"/>
                  </a:lnTo>
                  <a:lnTo>
                    <a:pt x="495" y="518"/>
                  </a:lnTo>
                  <a:lnTo>
                    <a:pt x="486" y="564"/>
                  </a:lnTo>
                  <a:lnTo>
                    <a:pt x="478" y="611"/>
                  </a:lnTo>
                  <a:lnTo>
                    <a:pt x="470" y="658"/>
                  </a:lnTo>
                  <a:lnTo>
                    <a:pt x="475" y="672"/>
                  </a:lnTo>
                  <a:lnTo>
                    <a:pt x="480" y="688"/>
                  </a:lnTo>
                  <a:lnTo>
                    <a:pt x="485" y="705"/>
                  </a:lnTo>
                  <a:lnTo>
                    <a:pt x="489" y="722"/>
                  </a:lnTo>
                  <a:lnTo>
                    <a:pt x="494" y="740"/>
                  </a:lnTo>
                  <a:lnTo>
                    <a:pt x="499" y="760"/>
                  </a:lnTo>
                  <a:lnTo>
                    <a:pt x="503" y="780"/>
                  </a:lnTo>
                  <a:lnTo>
                    <a:pt x="508" y="801"/>
                  </a:lnTo>
                  <a:lnTo>
                    <a:pt x="512" y="822"/>
                  </a:lnTo>
                  <a:lnTo>
                    <a:pt x="516" y="845"/>
                  </a:lnTo>
                  <a:lnTo>
                    <a:pt x="520" y="868"/>
                  </a:lnTo>
                  <a:lnTo>
                    <a:pt x="524" y="892"/>
                  </a:lnTo>
                  <a:lnTo>
                    <a:pt x="528" y="917"/>
                  </a:lnTo>
                  <a:lnTo>
                    <a:pt x="531" y="942"/>
                  </a:lnTo>
                  <a:lnTo>
                    <a:pt x="535" y="967"/>
                  </a:lnTo>
                  <a:lnTo>
                    <a:pt x="538" y="994"/>
                  </a:lnTo>
                  <a:lnTo>
                    <a:pt x="541" y="1021"/>
                  </a:lnTo>
                  <a:lnTo>
                    <a:pt x="544" y="1048"/>
                  </a:lnTo>
                  <a:lnTo>
                    <a:pt x="547" y="1076"/>
                  </a:lnTo>
                  <a:lnTo>
                    <a:pt x="549" y="1104"/>
                  </a:lnTo>
                  <a:lnTo>
                    <a:pt x="551" y="1133"/>
                  </a:lnTo>
                  <a:lnTo>
                    <a:pt x="554" y="1162"/>
                  </a:lnTo>
                  <a:lnTo>
                    <a:pt x="555" y="1191"/>
                  </a:lnTo>
                  <a:lnTo>
                    <a:pt x="557" y="1221"/>
                  </a:lnTo>
                  <a:lnTo>
                    <a:pt x="558" y="1251"/>
                  </a:lnTo>
                  <a:lnTo>
                    <a:pt x="559" y="1282"/>
                  </a:lnTo>
                  <a:lnTo>
                    <a:pt x="560" y="1312"/>
                  </a:lnTo>
                  <a:lnTo>
                    <a:pt x="560" y="1343"/>
                  </a:lnTo>
                  <a:lnTo>
                    <a:pt x="561" y="1374"/>
                  </a:lnTo>
                  <a:lnTo>
                    <a:pt x="560" y="1405"/>
                  </a:lnTo>
                  <a:lnTo>
                    <a:pt x="560" y="1436"/>
                  </a:lnTo>
                  <a:lnTo>
                    <a:pt x="559" y="1467"/>
                  </a:lnTo>
                  <a:lnTo>
                    <a:pt x="557" y="1469"/>
                  </a:lnTo>
                  <a:lnTo>
                    <a:pt x="554" y="1470"/>
                  </a:lnTo>
                  <a:lnTo>
                    <a:pt x="550" y="1471"/>
                  </a:lnTo>
                  <a:lnTo>
                    <a:pt x="544" y="1472"/>
                  </a:lnTo>
                  <a:lnTo>
                    <a:pt x="537" y="1472"/>
                  </a:lnTo>
                  <a:lnTo>
                    <a:pt x="530" y="1473"/>
                  </a:lnTo>
                  <a:lnTo>
                    <a:pt x="521" y="1473"/>
                  </a:lnTo>
                  <a:lnTo>
                    <a:pt x="512" y="1473"/>
                  </a:lnTo>
                  <a:lnTo>
                    <a:pt x="502" y="1473"/>
                  </a:lnTo>
                  <a:lnTo>
                    <a:pt x="491" y="1472"/>
                  </a:lnTo>
                  <a:lnTo>
                    <a:pt x="480" y="1472"/>
                  </a:lnTo>
                  <a:lnTo>
                    <a:pt x="468" y="1471"/>
                  </a:lnTo>
                  <a:lnTo>
                    <a:pt x="456" y="1470"/>
                  </a:lnTo>
                  <a:lnTo>
                    <a:pt x="444" y="1469"/>
                  </a:lnTo>
                  <a:lnTo>
                    <a:pt x="432" y="1467"/>
                  </a:lnTo>
                  <a:lnTo>
                    <a:pt x="419" y="1466"/>
                  </a:lnTo>
                  <a:lnTo>
                    <a:pt x="407" y="1464"/>
                  </a:lnTo>
                  <a:lnTo>
                    <a:pt x="395" y="1462"/>
                  </a:lnTo>
                  <a:lnTo>
                    <a:pt x="383" y="1460"/>
                  </a:lnTo>
                  <a:lnTo>
                    <a:pt x="371" y="1458"/>
                  </a:lnTo>
                  <a:lnTo>
                    <a:pt x="360" y="1456"/>
                  </a:lnTo>
                  <a:lnTo>
                    <a:pt x="350" y="1454"/>
                  </a:lnTo>
                  <a:lnTo>
                    <a:pt x="339" y="1452"/>
                  </a:lnTo>
                  <a:lnTo>
                    <a:pt x="330" y="1449"/>
                  </a:lnTo>
                  <a:lnTo>
                    <a:pt x="322" y="1447"/>
                  </a:lnTo>
                  <a:lnTo>
                    <a:pt x="314" y="1444"/>
                  </a:lnTo>
                  <a:lnTo>
                    <a:pt x="307" y="1441"/>
                  </a:lnTo>
                  <a:lnTo>
                    <a:pt x="302" y="1438"/>
                  </a:lnTo>
                  <a:lnTo>
                    <a:pt x="297" y="1435"/>
                  </a:lnTo>
                  <a:lnTo>
                    <a:pt x="294" y="1433"/>
                  </a:lnTo>
                  <a:lnTo>
                    <a:pt x="292" y="1430"/>
                  </a:lnTo>
                  <a:lnTo>
                    <a:pt x="292" y="1427"/>
                  </a:lnTo>
                  <a:lnTo>
                    <a:pt x="293" y="1412"/>
                  </a:lnTo>
                  <a:lnTo>
                    <a:pt x="294" y="1396"/>
                  </a:lnTo>
                  <a:lnTo>
                    <a:pt x="294" y="1378"/>
                  </a:lnTo>
                  <a:lnTo>
                    <a:pt x="294" y="1358"/>
                  </a:lnTo>
                  <a:lnTo>
                    <a:pt x="294" y="1338"/>
                  </a:lnTo>
                  <a:lnTo>
                    <a:pt x="294" y="1316"/>
                  </a:lnTo>
                  <a:lnTo>
                    <a:pt x="293" y="1293"/>
                  </a:lnTo>
                  <a:lnTo>
                    <a:pt x="293" y="1269"/>
                  </a:lnTo>
                  <a:lnTo>
                    <a:pt x="291" y="1219"/>
                  </a:lnTo>
                  <a:lnTo>
                    <a:pt x="289" y="1165"/>
                  </a:lnTo>
                  <a:lnTo>
                    <a:pt x="287" y="1110"/>
                  </a:lnTo>
                  <a:lnTo>
                    <a:pt x="285" y="1053"/>
                  </a:lnTo>
                  <a:lnTo>
                    <a:pt x="284" y="1024"/>
                  </a:lnTo>
                  <a:lnTo>
                    <a:pt x="283" y="995"/>
                  </a:lnTo>
                  <a:lnTo>
                    <a:pt x="283" y="967"/>
                  </a:lnTo>
                  <a:lnTo>
                    <a:pt x="283" y="938"/>
                  </a:lnTo>
                  <a:lnTo>
                    <a:pt x="282" y="910"/>
                  </a:lnTo>
                  <a:lnTo>
                    <a:pt x="283" y="882"/>
                  </a:lnTo>
                  <a:lnTo>
                    <a:pt x="283" y="855"/>
                  </a:lnTo>
                  <a:lnTo>
                    <a:pt x="284" y="828"/>
                  </a:lnTo>
                  <a:lnTo>
                    <a:pt x="285" y="802"/>
                  </a:lnTo>
                  <a:lnTo>
                    <a:pt x="286" y="776"/>
                  </a:lnTo>
                  <a:lnTo>
                    <a:pt x="288" y="752"/>
                  </a:lnTo>
                  <a:lnTo>
                    <a:pt x="290" y="728"/>
                  </a:lnTo>
                  <a:lnTo>
                    <a:pt x="293" y="705"/>
                  </a:lnTo>
                  <a:lnTo>
                    <a:pt x="296" y="684"/>
                  </a:lnTo>
                  <a:lnTo>
                    <a:pt x="300" y="664"/>
                  </a:lnTo>
                  <a:lnTo>
                    <a:pt x="304" y="645"/>
                  </a:lnTo>
                  <a:lnTo>
                    <a:pt x="302" y="628"/>
                  </a:lnTo>
                  <a:lnTo>
                    <a:pt x="301" y="612"/>
                  </a:lnTo>
                  <a:lnTo>
                    <a:pt x="300" y="596"/>
                  </a:lnTo>
                  <a:lnTo>
                    <a:pt x="299" y="581"/>
                  </a:lnTo>
                  <a:lnTo>
                    <a:pt x="298" y="553"/>
                  </a:lnTo>
                  <a:lnTo>
                    <a:pt x="296" y="526"/>
                  </a:lnTo>
                  <a:lnTo>
                    <a:pt x="296" y="501"/>
                  </a:lnTo>
                  <a:lnTo>
                    <a:pt x="295" y="477"/>
                  </a:lnTo>
                  <a:lnTo>
                    <a:pt x="295" y="454"/>
                  </a:lnTo>
                  <a:lnTo>
                    <a:pt x="294" y="431"/>
                  </a:lnTo>
                  <a:lnTo>
                    <a:pt x="294" y="408"/>
                  </a:lnTo>
                  <a:lnTo>
                    <a:pt x="294" y="386"/>
                  </a:lnTo>
                  <a:lnTo>
                    <a:pt x="293" y="363"/>
                  </a:lnTo>
                  <a:lnTo>
                    <a:pt x="292" y="339"/>
                  </a:lnTo>
                  <a:lnTo>
                    <a:pt x="291" y="326"/>
                  </a:lnTo>
                  <a:lnTo>
                    <a:pt x="290" y="313"/>
                  </a:lnTo>
                  <a:lnTo>
                    <a:pt x="289" y="300"/>
                  </a:lnTo>
                  <a:lnTo>
                    <a:pt x="288" y="287"/>
                  </a:lnTo>
                  <a:lnTo>
                    <a:pt x="287" y="273"/>
                  </a:lnTo>
                  <a:lnTo>
                    <a:pt x="285" y="258"/>
                  </a:lnTo>
                  <a:lnTo>
                    <a:pt x="284" y="243"/>
                  </a:lnTo>
                  <a:lnTo>
                    <a:pt x="282" y="227"/>
                  </a:lnTo>
                  <a:lnTo>
                    <a:pt x="279" y="257"/>
                  </a:lnTo>
                  <a:lnTo>
                    <a:pt x="275" y="285"/>
                  </a:lnTo>
                  <a:lnTo>
                    <a:pt x="273" y="311"/>
                  </a:lnTo>
                  <a:lnTo>
                    <a:pt x="270" y="336"/>
                  </a:lnTo>
                  <a:lnTo>
                    <a:pt x="268" y="360"/>
                  </a:lnTo>
                  <a:lnTo>
                    <a:pt x="266" y="383"/>
                  </a:lnTo>
                  <a:lnTo>
                    <a:pt x="264" y="406"/>
                  </a:lnTo>
                  <a:lnTo>
                    <a:pt x="262" y="430"/>
                  </a:lnTo>
                  <a:lnTo>
                    <a:pt x="259" y="454"/>
                  </a:lnTo>
                  <a:lnTo>
                    <a:pt x="257" y="479"/>
                  </a:lnTo>
                  <a:lnTo>
                    <a:pt x="255" y="505"/>
                  </a:lnTo>
                  <a:lnTo>
                    <a:pt x="252" y="534"/>
                  </a:lnTo>
                  <a:lnTo>
                    <a:pt x="249" y="565"/>
                  </a:lnTo>
                  <a:lnTo>
                    <a:pt x="246" y="598"/>
                  </a:lnTo>
                  <a:lnTo>
                    <a:pt x="242" y="634"/>
                  </a:lnTo>
                  <a:lnTo>
                    <a:pt x="238" y="674"/>
                  </a:lnTo>
                  <a:lnTo>
                    <a:pt x="243" y="691"/>
                  </a:lnTo>
                  <a:lnTo>
                    <a:pt x="247" y="709"/>
                  </a:lnTo>
                  <a:lnTo>
                    <a:pt x="251" y="728"/>
                  </a:lnTo>
                  <a:lnTo>
                    <a:pt x="254" y="747"/>
                  </a:lnTo>
                  <a:lnTo>
                    <a:pt x="256" y="767"/>
                  </a:lnTo>
                  <a:lnTo>
                    <a:pt x="259" y="787"/>
                  </a:lnTo>
                  <a:lnTo>
                    <a:pt x="260" y="808"/>
                  </a:lnTo>
                  <a:lnTo>
                    <a:pt x="262" y="830"/>
                  </a:lnTo>
                  <a:lnTo>
                    <a:pt x="263" y="852"/>
                  </a:lnTo>
                  <a:lnTo>
                    <a:pt x="264" y="875"/>
                  </a:lnTo>
                  <a:lnTo>
                    <a:pt x="264" y="898"/>
                  </a:lnTo>
                  <a:lnTo>
                    <a:pt x="264" y="921"/>
                  </a:lnTo>
                  <a:lnTo>
                    <a:pt x="265" y="945"/>
                  </a:lnTo>
                  <a:lnTo>
                    <a:pt x="265" y="970"/>
                  </a:lnTo>
                  <a:lnTo>
                    <a:pt x="265" y="995"/>
                  </a:lnTo>
                  <a:lnTo>
                    <a:pt x="264" y="1020"/>
                  </a:lnTo>
                  <a:lnTo>
                    <a:pt x="264" y="1071"/>
                  </a:lnTo>
                  <a:lnTo>
                    <a:pt x="264" y="1123"/>
                  </a:lnTo>
                  <a:lnTo>
                    <a:pt x="264" y="1149"/>
                  </a:lnTo>
                  <a:lnTo>
                    <a:pt x="264" y="1175"/>
                  </a:lnTo>
                  <a:lnTo>
                    <a:pt x="264" y="1202"/>
                  </a:lnTo>
                  <a:lnTo>
                    <a:pt x="265" y="1229"/>
                  </a:lnTo>
                  <a:lnTo>
                    <a:pt x="266" y="1255"/>
                  </a:lnTo>
                  <a:lnTo>
                    <a:pt x="267" y="1282"/>
                  </a:lnTo>
                  <a:lnTo>
                    <a:pt x="268" y="1309"/>
                  </a:lnTo>
                  <a:lnTo>
                    <a:pt x="270" y="1335"/>
                  </a:lnTo>
                  <a:lnTo>
                    <a:pt x="272" y="1362"/>
                  </a:lnTo>
                  <a:lnTo>
                    <a:pt x="274" y="1389"/>
                  </a:lnTo>
                  <a:lnTo>
                    <a:pt x="277" y="1415"/>
                  </a:lnTo>
                  <a:lnTo>
                    <a:pt x="281" y="1441"/>
                  </a:lnTo>
                  <a:lnTo>
                    <a:pt x="272" y="1445"/>
                  </a:lnTo>
                  <a:lnTo>
                    <a:pt x="263" y="1448"/>
                  </a:lnTo>
                  <a:lnTo>
                    <a:pt x="254" y="1451"/>
                  </a:lnTo>
                  <a:lnTo>
                    <a:pt x="246" y="1454"/>
                  </a:lnTo>
                  <a:lnTo>
                    <a:pt x="237" y="1457"/>
                  </a:lnTo>
                  <a:lnTo>
                    <a:pt x="228" y="1459"/>
                  </a:lnTo>
                  <a:lnTo>
                    <a:pt x="219" y="1461"/>
                  </a:lnTo>
                  <a:lnTo>
                    <a:pt x="210" y="1463"/>
                  </a:lnTo>
                  <a:lnTo>
                    <a:pt x="202" y="1465"/>
                  </a:lnTo>
                  <a:lnTo>
                    <a:pt x="193" y="1467"/>
                  </a:lnTo>
                  <a:lnTo>
                    <a:pt x="184" y="1468"/>
                  </a:lnTo>
                  <a:lnTo>
                    <a:pt x="175" y="1470"/>
                  </a:lnTo>
                  <a:lnTo>
                    <a:pt x="167" y="1471"/>
                  </a:lnTo>
                  <a:lnTo>
                    <a:pt x="158" y="1472"/>
                  </a:lnTo>
                  <a:lnTo>
                    <a:pt x="149" y="1473"/>
                  </a:lnTo>
                  <a:lnTo>
                    <a:pt x="141" y="1473"/>
                  </a:lnTo>
                  <a:lnTo>
                    <a:pt x="132" y="1474"/>
                  </a:lnTo>
                  <a:lnTo>
                    <a:pt x="123" y="1475"/>
                  </a:lnTo>
                  <a:lnTo>
                    <a:pt x="114" y="1475"/>
                  </a:lnTo>
                  <a:lnTo>
                    <a:pt x="106" y="1475"/>
                  </a:lnTo>
                  <a:lnTo>
                    <a:pt x="88" y="1476"/>
                  </a:lnTo>
                  <a:lnTo>
                    <a:pt x="71" y="1476"/>
                  </a:lnTo>
                  <a:lnTo>
                    <a:pt x="53" y="1475"/>
                  </a:lnTo>
                  <a:lnTo>
                    <a:pt x="36" y="1475"/>
                  </a:lnTo>
                  <a:lnTo>
                    <a:pt x="18" y="1474"/>
                  </a:lnTo>
                  <a:lnTo>
                    <a:pt x="0" y="1473"/>
                  </a:lnTo>
                  <a:lnTo>
                    <a:pt x="3" y="1421"/>
                  </a:lnTo>
                  <a:lnTo>
                    <a:pt x="5" y="1367"/>
                  </a:lnTo>
                  <a:lnTo>
                    <a:pt x="7" y="1314"/>
                  </a:lnTo>
                  <a:lnTo>
                    <a:pt x="10" y="1260"/>
                  </a:lnTo>
                  <a:lnTo>
                    <a:pt x="12" y="1206"/>
                  </a:lnTo>
                  <a:lnTo>
                    <a:pt x="15" y="1151"/>
                  </a:lnTo>
                  <a:lnTo>
                    <a:pt x="18" y="1097"/>
                  </a:lnTo>
                  <a:lnTo>
                    <a:pt x="21" y="1044"/>
                  </a:lnTo>
                  <a:lnTo>
                    <a:pt x="23" y="1017"/>
                  </a:lnTo>
                  <a:lnTo>
                    <a:pt x="25" y="991"/>
                  </a:lnTo>
                  <a:lnTo>
                    <a:pt x="27" y="965"/>
                  </a:lnTo>
                  <a:lnTo>
                    <a:pt x="29" y="939"/>
                  </a:lnTo>
                  <a:lnTo>
                    <a:pt x="32" y="914"/>
                  </a:lnTo>
                  <a:lnTo>
                    <a:pt x="34" y="888"/>
                  </a:lnTo>
                  <a:lnTo>
                    <a:pt x="37" y="863"/>
                  </a:lnTo>
                  <a:lnTo>
                    <a:pt x="40" y="839"/>
                  </a:lnTo>
                  <a:lnTo>
                    <a:pt x="42" y="815"/>
                  </a:lnTo>
                  <a:lnTo>
                    <a:pt x="46" y="791"/>
                  </a:lnTo>
                  <a:lnTo>
                    <a:pt x="49" y="768"/>
                  </a:lnTo>
                  <a:lnTo>
                    <a:pt x="53" y="745"/>
                  </a:lnTo>
                  <a:lnTo>
                    <a:pt x="56" y="723"/>
                  </a:lnTo>
                  <a:lnTo>
                    <a:pt x="60" y="701"/>
                  </a:lnTo>
                  <a:lnTo>
                    <a:pt x="65" y="680"/>
                  </a:lnTo>
                  <a:lnTo>
                    <a:pt x="69" y="659"/>
                  </a:lnTo>
                  <a:lnTo>
                    <a:pt x="67" y="638"/>
                  </a:lnTo>
                  <a:lnTo>
                    <a:pt x="65" y="616"/>
                  </a:lnTo>
                  <a:lnTo>
                    <a:pt x="62" y="595"/>
                  </a:lnTo>
                  <a:lnTo>
                    <a:pt x="60" y="573"/>
                  </a:lnTo>
                  <a:lnTo>
                    <a:pt x="55" y="530"/>
                  </a:lnTo>
                  <a:lnTo>
                    <a:pt x="49" y="487"/>
                  </a:lnTo>
                  <a:lnTo>
                    <a:pt x="44" y="444"/>
                  </a:lnTo>
                  <a:lnTo>
                    <a:pt x="38" y="400"/>
                  </a:lnTo>
                  <a:lnTo>
                    <a:pt x="33" y="357"/>
                  </a:lnTo>
                  <a:lnTo>
                    <a:pt x="28" y="315"/>
                  </a:lnTo>
                  <a:lnTo>
                    <a:pt x="25" y="293"/>
                  </a:lnTo>
                  <a:lnTo>
                    <a:pt x="23" y="272"/>
                  </a:lnTo>
                  <a:lnTo>
                    <a:pt x="21" y="251"/>
                  </a:lnTo>
                  <a:lnTo>
                    <a:pt x="19" y="231"/>
                  </a:lnTo>
                  <a:lnTo>
                    <a:pt x="17" y="210"/>
                  </a:lnTo>
                  <a:lnTo>
                    <a:pt x="15" y="190"/>
                  </a:lnTo>
                  <a:lnTo>
                    <a:pt x="14" y="170"/>
                  </a:lnTo>
                  <a:lnTo>
                    <a:pt x="13" y="150"/>
                  </a:lnTo>
                  <a:lnTo>
                    <a:pt x="11" y="130"/>
                  </a:lnTo>
                  <a:lnTo>
                    <a:pt x="11" y="111"/>
                  </a:lnTo>
                  <a:lnTo>
                    <a:pt x="10" y="92"/>
                  </a:lnTo>
                  <a:lnTo>
                    <a:pt x="10" y="73"/>
                  </a:lnTo>
                  <a:lnTo>
                    <a:pt x="10" y="54"/>
                  </a:lnTo>
                  <a:lnTo>
                    <a:pt x="10" y="36"/>
                  </a:lnTo>
                  <a:lnTo>
                    <a:pt x="11" y="18"/>
                  </a:lnTo>
                  <a:lnTo>
                    <a:pt x="11" y="1"/>
                  </a:lnTo>
                  <a:lnTo>
                    <a:pt x="552" y="0"/>
                  </a:lnTo>
                  <a:close/>
                </a:path>
              </a:pathLst>
            </a:custGeom>
            <a:solidFill>
              <a:srgbClr val="4024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2" name="Freeform 159"/>
            <p:cNvSpPr>
              <a:spLocks/>
            </p:cNvSpPr>
            <p:nvPr/>
          </p:nvSpPr>
          <p:spPr bwMode="auto">
            <a:xfrm>
              <a:off x="1503362" y="5818188"/>
              <a:ext cx="481013" cy="155575"/>
            </a:xfrm>
            <a:custGeom>
              <a:avLst/>
              <a:gdLst>
                <a:gd name="T0" fmla="*/ 8 w 303"/>
                <a:gd name="T1" fmla="*/ 21 h 98"/>
                <a:gd name="T2" fmla="*/ 0 w 303"/>
                <a:gd name="T3" fmla="*/ 85 h 98"/>
                <a:gd name="T4" fmla="*/ 9 w 303"/>
                <a:gd name="T5" fmla="*/ 87 h 98"/>
                <a:gd name="T6" fmla="*/ 18 w 303"/>
                <a:gd name="T7" fmla="*/ 89 h 98"/>
                <a:gd name="T8" fmla="*/ 27 w 303"/>
                <a:gd name="T9" fmla="*/ 90 h 98"/>
                <a:gd name="T10" fmla="*/ 36 w 303"/>
                <a:gd name="T11" fmla="*/ 92 h 98"/>
                <a:gd name="T12" fmla="*/ 45 w 303"/>
                <a:gd name="T13" fmla="*/ 93 h 98"/>
                <a:gd name="T14" fmla="*/ 54 w 303"/>
                <a:gd name="T15" fmla="*/ 94 h 98"/>
                <a:gd name="T16" fmla="*/ 63 w 303"/>
                <a:gd name="T17" fmla="*/ 95 h 98"/>
                <a:gd name="T18" fmla="*/ 72 w 303"/>
                <a:gd name="T19" fmla="*/ 96 h 98"/>
                <a:gd name="T20" fmla="*/ 81 w 303"/>
                <a:gd name="T21" fmla="*/ 97 h 98"/>
                <a:gd name="T22" fmla="*/ 90 w 303"/>
                <a:gd name="T23" fmla="*/ 97 h 98"/>
                <a:gd name="T24" fmla="*/ 99 w 303"/>
                <a:gd name="T25" fmla="*/ 98 h 98"/>
                <a:gd name="T26" fmla="*/ 108 w 303"/>
                <a:gd name="T27" fmla="*/ 98 h 98"/>
                <a:gd name="T28" fmla="*/ 117 w 303"/>
                <a:gd name="T29" fmla="*/ 98 h 98"/>
                <a:gd name="T30" fmla="*/ 127 w 303"/>
                <a:gd name="T31" fmla="*/ 98 h 98"/>
                <a:gd name="T32" fmla="*/ 136 w 303"/>
                <a:gd name="T33" fmla="*/ 97 h 98"/>
                <a:gd name="T34" fmla="*/ 145 w 303"/>
                <a:gd name="T35" fmla="*/ 97 h 98"/>
                <a:gd name="T36" fmla="*/ 155 w 303"/>
                <a:gd name="T37" fmla="*/ 96 h 98"/>
                <a:gd name="T38" fmla="*/ 164 w 303"/>
                <a:gd name="T39" fmla="*/ 95 h 98"/>
                <a:gd name="T40" fmla="*/ 174 w 303"/>
                <a:gd name="T41" fmla="*/ 94 h 98"/>
                <a:gd name="T42" fmla="*/ 183 w 303"/>
                <a:gd name="T43" fmla="*/ 92 h 98"/>
                <a:gd name="T44" fmla="*/ 193 w 303"/>
                <a:gd name="T45" fmla="*/ 91 h 98"/>
                <a:gd name="T46" fmla="*/ 203 w 303"/>
                <a:gd name="T47" fmla="*/ 89 h 98"/>
                <a:gd name="T48" fmla="*/ 212 w 303"/>
                <a:gd name="T49" fmla="*/ 87 h 98"/>
                <a:gd name="T50" fmla="*/ 222 w 303"/>
                <a:gd name="T51" fmla="*/ 85 h 98"/>
                <a:gd name="T52" fmla="*/ 232 w 303"/>
                <a:gd name="T53" fmla="*/ 82 h 98"/>
                <a:gd name="T54" fmla="*/ 242 w 303"/>
                <a:gd name="T55" fmla="*/ 79 h 98"/>
                <a:gd name="T56" fmla="*/ 252 w 303"/>
                <a:gd name="T57" fmla="*/ 76 h 98"/>
                <a:gd name="T58" fmla="*/ 262 w 303"/>
                <a:gd name="T59" fmla="*/ 73 h 98"/>
                <a:gd name="T60" fmla="*/ 272 w 303"/>
                <a:gd name="T61" fmla="*/ 69 h 98"/>
                <a:gd name="T62" fmla="*/ 282 w 303"/>
                <a:gd name="T63" fmla="*/ 66 h 98"/>
                <a:gd name="T64" fmla="*/ 292 w 303"/>
                <a:gd name="T65" fmla="*/ 62 h 98"/>
                <a:gd name="T66" fmla="*/ 303 w 303"/>
                <a:gd name="T67" fmla="*/ 57 h 98"/>
                <a:gd name="T68" fmla="*/ 291 w 303"/>
                <a:gd name="T69" fmla="*/ 0 h 98"/>
                <a:gd name="T70" fmla="*/ 272 w 303"/>
                <a:gd name="T71" fmla="*/ 3 h 98"/>
                <a:gd name="T72" fmla="*/ 254 w 303"/>
                <a:gd name="T73" fmla="*/ 7 h 98"/>
                <a:gd name="T74" fmla="*/ 236 w 303"/>
                <a:gd name="T75" fmla="*/ 10 h 98"/>
                <a:gd name="T76" fmla="*/ 219 w 303"/>
                <a:gd name="T77" fmla="*/ 13 h 98"/>
                <a:gd name="T78" fmla="*/ 201 w 303"/>
                <a:gd name="T79" fmla="*/ 15 h 98"/>
                <a:gd name="T80" fmla="*/ 184 w 303"/>
                <a:gd name="T81" fmla="*/ 17 h 98"/>
                <a:gd name="T82" fmla="*/ 167 w 303"/>
                <a:gd name="T83" fmla="*/ 19 h 98"/>
                <a:gd name="T84" fmla="*/ 149 w 303"/>
                <a:gd name="T85" fmla="*/ 20 h 98"/>
                <a:gd name="T86" fmla="*/ 132 w 303"/>
                <a:gd name="T87" fmla="*/ 22 h 98"/>
                <a:gd name="T88" fmla="*/ 115 w 303"/>
                <a:gd name="T89" fmla="*/ 22 h 98"/>
                <a:gd name="T90" fmla="*/ 98 w 303"/>
                <a:gd name="T91" fmla="*/ 23 h 98"/>
                <a:gd name="T92" fmla="*/ 80 w 303"/>
                <a:gd name="T93" fmla="*/ 23 h 98"/>
                <a:gd name="T94" fmla="*/ 63 w 303"/>
                <a:gd name="T95" fmla="*/ 23 h 98"/>
                <a:gd name="T96" fmla="*/ 44 w 303"/>
                <a:gd name="T97" fmla="*/ 22 h 98"/>
                <a:gd name="T98" fmla="*/ 26 w 303"/>
                <a:gd name="T99" fmla="*/ 22 h 98"/>
                <a:gd name="T100" fmla="*/ 8 w 303"/>
                <a:gd name="T101" fmla="*/ 21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03" h="98">
                  <a:moveTo>
                    <a:pt x="8" y="21"/>
                  </a:moveTo>
                  <a:lnTo>
                    <a:pt x="0" y="85"/>
                  </a:lnTo>
                  <a:lnTo>
                    <a:pt x="9" y="87"/>
                  </a:lnTo>
                  <a:lnTo>
                    <a:pt x="18" y="89"/>
                  </a:lnTo>
                  <a:lnTo>
                    <a:pt x="27" y="90"/>
                  </a:lnTo>
                  <a:lnTo>
                    <a:pt x="36" y="92"/>
                  </a:lnTo>
                  <a:lnTo>
                    <a:pt x="45" y="93"/>
                  </a:lnTo>
                  <a:lnTo>
                    <a:pt x="54" y="94"/>
                  </a:lnTo>
                  <a:lnTo>
                    <a:pt x="63" y="95"/>
                  </a:lnTo>
                  <a:lnTo>
                    <a:pt x="72" y="96"/>
                  </a:lnTo>
                  <a:lnTo>
                    <a:pt x="81" y="97"/>
                  </a:lnTo>
                  <a:lnTo>
                    <a:pt x="90" y="97"/>
                  </a:lnTo>
                  <a:lnTo>
                    <a:pt x="99" y="98"/>
                  </a:lnTo>
                  <a:lnTo>
                    <a:pt x="108" y="98"/>
                  </a:lnTo>
                  <a:lnTo>
                    <a:pt x="117" y="98"/>
                  </a:lnTo>
                  <a:lnTo>
                    <a:pt x="127" y="98"/>
                  </a:lnTo>
                  <a:lnTo>
                    <a:pt x="136" y="97"/>
                  </a:lnTo>
                  <a:lnTo>
                    <a:pt x="145" y="97"/>
                  </a:lnTo>
                  <a:lnTo>
                    <a:pt x="155" y="96"/>
                  </a:lnTo>
                  <a:lnTo>
                    <a:pt x="164" y="95"/>
                  </a:lnTo>
                  <a:lnTo>
                    <a:pt x="174" y="94"/>
                  </a:lnTo>
                  <a:lnTo>
                    <a:pt x="183" y="92"/>
                  </a:lnTo>
                  <a:lnTo>
                    <a:pt x="193" y="91"/>
                  </a:lnTo>
                  <a:lnTo>
                    <a:pt x="203" y="89"/>
                  </a:lnTo>
                  <a:lnTo>
                    <a:pt x="212" y="87"/>
                  </a:lnTo>
                  <a:lnTo>
                    <a:pt x="222" y="85"/>
                  </a:lnTo>
                  <a:lnTo>
                    <a:pt x="232" y="82"/>
                  </a:lnTo>
                  <a:lnTo>
                    <a:pt x="242" y="79"/>
                  </a:lnTo>
                  <a:lnTo>
                    <a:pt x="252" y="76"/>
                  </a:lnTo>
                  <a:lnTo>
                    <a:pt x="262" y="73"/>
                  </a:lnTo>
                  <a:lnTo>
                    <a:pt x="272" y="69"/>
                  </a:lnTo>
                  <a:lnTo>
                    <a:pt x="282" y="66"/>
                  </a:lnTo>
                  <a:lnTo>
                    <a:pt x="292" y="62"/>
                  </a:lnTo>
                  <a:lnTo>
                    <a:pt x="303" y="57"/>
                  </a:lnTo>
                  <a:lnTo>
                    <a:pt x="291" y="0"/>
                  </a:lnTo>
                  <a:lnTo>
                    <a:pt x="272" y="3"/>
                  </a:lnTo>
                  <a:lnTo>
                    <a:pt x="254" y="7"/>
                  </a:lnTo>
                  <a:lnTo>
                    <a:pt x="236" y="10"/>
                  </a:lnTo>
                  <a:lnTo>
                    <a:pt x="219" y="13"/>
                  </a:lnTo>
                  <a:lnTo>
                    <a:pt x="201" y="15"/>
                  </a:lnTo>
                  <a:lnTo>
                    <a:pt x="184" y="17"/>
                  </a:lnTo>
                  <a:lnTo>
                    <a:pt x="167" y="19"/>
                  </a:lnTo>
                  <a:lnTo>
                    <a:pt x="149" y="20"/>
                  </a:lnTo>
                  <a:lnTo>
                    <a:pt x="132" y="22"/>
                  </a:lnTo>
                  <a:lnTo>
                    <a:pt x="115" y="22"/>
                  </a:lnTo>
                  <a:lnTo>
                    <a:pt x="98" y="23"/>
                  </a:lnTo>
                  <a:lnTo>
                    <a:pt x="80" y="23"/>
                  </a:lnTo>
                  <a:lnTo>
                    <a:pt x="63" y="23"/>
                  </a:lnTo>
                  <a:lnTo>
                    <a:pt x="44" y="22"/>
                  </a:lnTo>
                  <a:lnTo>
                    <a:pt x="26" y="22"/>
                  </a:lnTo>
                  <a:lnTo>
                    <a:pt x="8" y="21"/>
                  </a:lnTo>
                  <a:close/>
                </a:path>
              </a:pathLst>
            </a:custGeom>
            <a:solidFill>
              <a:srgbClr val="4024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3" name="Freeform 160"/>
            <p:cNvSpPr>
              <a:spLocks/>
            </p:cNvSpPr>
            <p:nvPr/>
          </p:nvSpPr>
          <p:spPr bwMode="auto">
            <a:xfrm>
              <a:off x="1963737" y="5815013"/>
              <a:ext cx="479425" cy="155575"/>
            </a:xfrm>
            <a:custGeom>
              <a:avLst/>
              <a:gdLst>
                <a:gd name="T0" fmla="*/ 295 w 302"/>
                <a:gd name="T1" fmla="*/ 21 h 98"/>
                <a:gd name="T2" fmla="*/ 302 w 302"/>
                <a:gd name="T3" fmla="*/ 86 h 98"/>
                <a:gd name="T4" fmla="*/ 294 w 302"/>
                <a:gd name="T5" fmla="*/ 87 h 98"/>
                <a:gd name="T6" fmla="*/ 285 w 302"/>
                <a:gd name="T7" fmla="*/ 89 h 98"/>
                <a:gd name="T8" fmla="*/ 276 w 302"/>
                <a:gd name="T9" fmla="*/ 91 h 98"/>
                <a:gd name="T10" fmla="*/ 267 w 302"/>
                <a:gd name="T11" fmla="*/ 92 h 98"/>
                <a:gd name="T12" fmla="*/ 258 w 302"/>
                <a:gd name="T13" fmla="*/ 93 h 98"/>
                <a:gd name="T14" fmla="*/ 249 w 302"/>
                <a:gd name="T15" fmla="*/ 95 h 98"/>
                <a:gd name="T16" fmla="*/ 240 w 302"/>
                <a:gd name="T17" fmla="*/ 95 h 98"/>
                <a:gd name="T18" fmla="*/ 231 w 302"/>
                <a:gd name="T19" fmla="*/ 96 h 98"/>
                <a:gd name="T20" fmla="*/ 222 w 302"/>
                <a:gd name="T21" fmla="*/ 97 h 98"/>
                <a:gd name="T22" fmla="*/ 213 w 302"/>
                <a:gd name="T23" fmla="*/ 97 h 98"/>
                <a:gd name="T24" fmla="*/ 204 w 302"/>
                <a:gd name="T25" fmla="*/ 98 h 98"/>
                <a:gd name="T26" fmla="*/ 194 w 302"/>
                <a:gd name="T27" fmla="*/ 98 h 98"/>
                <a:gd name="T28" fmla="*/ 185 w 302"/>
                <a:gd name="T29" fmla="*/ 98 h 98"/>
                <a:gd name="T30" fmla="*/ 176 w 302"/>
                <a:gd name="T31" fmla="*/ 98 h 98"/>
                <a:gd name="T32" fmla="*/ 167 w 302"/>
                <a:gd name="T33" fmla="*/ 97 h 98"/>
                <a:gd name="T34" fmla="*/ 157 w 302"/>
                <a:gd name="T35" fmla="*/ 97 h 98"/>
                <a:gd name="T36" fmla="*/ 148 w 302"/>
                <a:gd name="T37" fmla="*/ 96 h 98"/>
                <a:gd name="T38" fmla="*/ 138 w 302"/>
                <a:gd name="T39" fmla="*/ 95 h 98"/>
                <a:gd name="T40" fmla="*/ 129 w 302"/>
                <a:gd name="T41" fmla="*/ 94 h 98"/>
                <a:gd name="T42" fmla="*/ 119 w 302"/>
                <a:gd name="T43" fmla="*/ 92 h 98"/>
                <a:gd name="T44" fmla="*/ 110 w 302"/>
                <a:gd name="T45" fmla="*/ 91 h 98"/>
                <a:gd name="T46" fmla="*/ 100 w 302"/>
                <a:gd name="T47" fmla="*/ 89 h 98"/>
                <a:gd name="T48" fmla="*/ 90 w 302"/>
                <a:gd name="T49" fmla="*/ 87 h 98"/>
                <a:gd name="T50" fmla="*/ 80 w 302"/>
                <a:gd name="T51" fmla="*/ 85 h 98"/>
                <a:gd name="T52" fmla="*/ 71 w 302"/>
                <a:gd name="T53" fmla="*/ 82 h 98"/>
                <a:gd name="T54" fmla="*/ 61 w 302"/>
                <a:gd name="T55" fmla="*/ 80 h 98"/>
                <a:gd name="T56" fmla="*/ 51 w 302"/>
                <a:gd name="T57" fmla="*/ 76 h 98"/>
                <a:gd name="T58" fmla="*/ 41 w 302"/>
                <a:gd name="T59" fmla="*/ 73 h 98"/>
                <a:gd name="T60" fmla="*/ 31 w 302"/>
                <a:gd name="T61" fmla="*/ 70 h 98"/>
                <a:gd name="T62" fmla="*/ 20 w 302"/>
                <a:gd name="T63" fmla="*/ 66 h 98"/>
                <a:gd name="T64" fmla="*/ 10 w 302"/>
                <a:gd name="T65" fmla="*/ 62 h 98"/>
                <a:gd name="T66" fmla="*/ 0 w 302"/>
                <a:gd name="T67" fmla="*/ 58 h 98"/>
                <a:gd name="T68" fmla="*/ 12 w 302"/>
                <a:gd name="T69" fmla="*/ 0 h 98"/>
                <a:gd name="T70" fmla="*/ 30 w 302"/>
                <a:gd name="T71" fmla="*/ 4 h 98"/>
                <a:gd name="T72" fmla="*/ 49 w 302"/>
                <a:gd name="T73" fmla="*/ 7 h 98"/>
                <a:gd name="T74" fmla="*/ 66 w 302"/>
                <a:gd name="T75" fmla="*/ 10 h 98"/>
                <a:gd name="T76" fmla="*/ 84 w 302"/>
                <a:gd name="T77" fmla="*/ 13 h 98"/>
                <a:gd name="T78" fmla="*/ 102 w 302"/>
                <a:gd name="T79" fmla="*/ 15 h 98"/>
                <a:gd name="T80" fmla="*/ 119 w 302"/>
                <a:gd name="T81" fmla="*/ 17 h 98"/>
                <a:gd name="T82" fmla="*/ 136 w 302"/>
                <a:gd name="T83" fmla="*/ 19 h 98"/>
                <a:gd name="T84" fmla="*/ 153 w 302"/>
                <a:gd name="T85" fmla="*/ 21 h 98"/>
                <a:gd name="T86" fmla="*/ 170 w 302"/>
                <a:gd name="T87" fmla="*/ 22 h 98"/>
                <a:gd name="T88" fmla="*/ 188 w 302"/>
                <a:gd name="T89" fmla="*/ 22 h 98"/>
                <a:gd name="T90" fmla="*/ 205 w 302"/>
                <a:gd name="T91" fmla="*/ 23 h 98"/>
                <a:gd name="T92" fmla="*/ 222 w 302"/>
                <a:gd name="T93" fmla="*/ 23 h 98"/>
                <a:gd name="T94" fmla="*/ 240 w 302"/>
                <a:gd name="T95" fmla="*/ 23 h 98"/>
                <a:gd name="T96" fmla="*/ 258 w 302"/>
                <a:gd name="T97" fmla="*/ 22 h 98"/>
                <a:gd name="T98" fmla="*/ 276 w 302"/>
                <a:gd name="T99" fmla="*/ 22 h 98"/>
                <a:gd name="T100" fmla="*/ 295 w 302"/>
                <a:gd name="T101" fmla="*/ 21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02" h="98">
                  <a:moveTo>
                    <a:pt x="295" y="21"/>
                  </a:moveTo>
                  <a:lnTo>
                    <a:pt x="302" y="86"/>
                  </a:lnTo>
                  <a:lnTo>
                    <a:pt x="294" y="87"/>
                  </a:lnTo>
                  <a:lnTo>
                    <a:pt x="285" y="89"/>
                  </a:lnTo>
                  <a:lnTo>
                    <a:pt x="276" y="91"/>
                  </a:lnTo>
                  <a:lnTo>
                    <a:pt x="267" y="92"/>
                  </a:lnTo>
                  <a:lnTo>
                    <a:pt x="258" y="93"/>
                  </a:lnTo>
                  <a:lnTo>
                    <a:pt x="249" y="95"/>
                  </a:lnTo>
                  <a:lnTo>
                    <a:pt x="240" y="95"/>
                  </a:lnTo>
                  <a:lnTo>
                    <a:pt x="231" y="96"/>
                  </a:lnTo>
                  <a:lnTo>
                    <a:pt x="222" y="97"/>
                  </a:lnTo>
                  <a:lnTo>
                    <a:pt x="213" y="97"/>
                  </a:lnTo>
                  <a:lnTo>
                    <a:pt x="204" y="98"/>
                  </a:lnTo>
                  <a:lnTo>
                    <a:pt x="194" y="98"/>
                  </a:lnTo>
                  <a:lnTo>
                    <a:pt x="185" y="98"/>
                  </a:lnTo>
                  <a:lnTo>
                    <a:pt x="176" y="98"/>
                  </a:lnTo>
                  <a:lnTo>
                    <a:pt x="167" y="97"/>
                  </a:lnTo>
                  <a:lnTo>
                    <a:pt x="157" y="97"/>
                  </a:lnTo>
                  <a:lnTo>
                    <a:pt x="148" y="96"/>
                  </a:lnTo>
                  <a:lnTo>
                    <a:pt x="138" y="95"/>
                  </a:lnTo>
                  <a:lnTo>
                    <a:pt x="129" y="94"/>
                  </a:lnTo>
                  <a:lnTo>
                    <a:pt x="119" y="92"/>
                  </a:lnTo>
                  <a:lnTo>
                    <a:pt x="110" y="91"/>
                  </a:lnTo>
                  <a:lnTo>
                    <a:pt x="100" y="89"/>
                  </a:lnTo>
                  <a:lnTo>
                    <a:pt x="90" y="87"/>
                  </a:lnTo>
                  <a:lnTo>
                    <a:pt x="80" y="85"/>
                  </a:lnTo>
                  <a:lnTo>
                    <a:pt x="71" y="82"/>
                  </a:lnTo>
                  <a:lnTo>
                    <a:pt x="61" y="80"/>
                  </a:lnTo>
                  <a:lnTo>
                    <a:pt x="51" y="76"/>
                  </a:lnTo>
                  <a:lnTo>
                    <a:pt x="41" y="73"/>
                  </a:lnTo>
                  <a:lnTo>
                    <a:pt x="31" y="70"/>
                  </a:lnTo>
                  <a:lnTo>
                    <a:pt x="20" y="66"/>
                  </a:lnTo>
                  <a:lnTo>
                    <a:pt x="10" y="62"/>
                  </a:lnTo>
                  <a:lnTo>
                    <a:pt x="0" y="58"/>
                  </a:lnTo>
                  <a:lnTo>
                    <a:pt x="12" y="0"/>
                  </a:lnTo>
                  <a:lnTo>
                    <a:pt x="30" y="4"/>
                  </a:lnTo>
                  <a:lnTo>
                    <a:pt x="49" y="7"/>
                  </a:lnTo>
                  <a:lnTo>
                    <a:pt x="66" y="10"/>
                  </a:lnTo>
                  <a:lnTo>
                    <a:pt x="84" y="13"/>
                  </a:lnTo>
                  <a:lnTo>
                    <a:pt x="102" y="15"/>
                  </a:lnTo>
                  <a:lnTo>
                    <a:pt x="119" y="17"/>
                  </a:lnTo>
                  <a:lnTo>
                    <a:pt x="136" y="19"/>
                  </a:lnTo>
                  <a:lnTo>
                    <a:pt x="153" y="21"/>
                  </a:lnTo>
                  <a:lnTo>
                    <a:pt x="170" y="22"/>
                  </a:lnTo>
                  <a:lnTo>
                    <a:pt x="188" y="22"/>
                  </a:lnTo>
                  <a:lnTo>
                    <a:pt x="205" y="23"/>
                  </a:lnTo>
                  <a:lnTo>
                    <a:pt x="222" y="23"/>
                  </a:lnTo>
                  <a:lnTo>
                    <a:pt x="240" y="23"/>
                  </a:lnTo>
                  <a:lnTo>
                    <a:pt x="258" y="22"/>
                  </a:lnTo>
                  <a:lnTo>
                    <a:pt x="276" y="22"/>
                  </a:lnTo>
                  <a:lnTo>
                    <a:pt x="295" y="21"/>
                  </a:lnTo>
                  <a:close/>
                </a:path>
              </a:pathLst>
            </a:custGeom>
            <a:solidFill>
              <a:srgbClr val="4024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4" name="Freeform 161"/>
            <p:cNvSpPr>
              <a:spLocks/>
            </p:cNvSpPr>
            <p:nvPr/>
          </p:nvSpPr>
          <p:spPr bwMode="auto">
            <a:xfrm>
              <a:off x="1503362" y="5794375"/>
              <a:ext cx="939800" cy="125413"/>
            </a:xfrm>
            <a:custGeom>
              <a:avLst/>
              <a:gdLst>
                <a:gd name="T0" fmla="*/ 0 w 592"/>
                <a:gd name="T1" fmla="*/ 79 h 79"/>
                <a:gd name="T2" fmla="*/ 8 w 592"/>
                <a:gd name="T3" fmla="*/ 36 h 79"/>
                <a:gd name="T4" fmla="*/ 44 w 592"/>
                <a:gd name="T5" fmla="*/ 37 h 79"/>
                <a:gd name="T6" fmla="*/ 80 w 592"/>
                <a:gd name="T7" fmla="*/ 38 h 79"/>
                <a:gd name="T8" fmla="*/ 115 w 592"/>
                <a:gd name="T9" fmla="*/ 37 h 79"/>
                <a:gd name="T10" fmla="*/ 149 w 592"/>
                <a:gd name="T11" fmla="*/ 35 h 79"/>
                <a:gd name="T12" fmla="*/ 184 w 592"/>
                <a:gd name="T13" fmla="*/ 32 h 79"/>
                <a:gd name="T14" fmla="*/ 219 w 592"/>
                <a:gd name="T15" fmla="*/ 28 h 79"/>
                <a:gd name="T16" fmla="*/ 254 w 592"/>
                <a:gd name="T17" fmla="*/ 22 h 79"/>
                <a:gd name="T18" fmla="*/ 291 w 592"/>
                <a:gd name="T19" fmla="*/ 15 h 79"/>
                <a:gd name="T20" fmla="*/ 302 w 592"/>
                <a:gd name="T21" fmla="*/ 13 h 79"/>
                <a:gd name="T22" fmla="*/ 339 w 592"/>
                <a:gd name="T23" fmla="*/ 20 h 79"/>
                <a:gd name="T24" fmla="*/ 374 w 592"/>
                <a:gd name="T25" fmla="*/ 26 h 79"/>
                <a:gd name="T26" fmla="*/ 409 w 592"/>
                <a:gd name="T27" fmla="*/ 30 h 79"/>
                <a:gd name="T28" fmla="*/ 443 w 592"/>
                <a:gd name="T29" fmla="*/ 34 h 79"/>
                <a:gd name="T30" fmla="*/ 478 w 592"/>
                <a:gd name="T31" fmla="*/ 35 h 79"/>
                <a:gd name="T32" fmla="*/ 512 w 592"/>
                <a:gd name="T33" fmla="*/ 36 h 79"/>
                <a:gd name="T34" fmla="*/ 548 w 592"/>
                <a:gd name="T35" fmla="*/ 35 h 79"/>
                <a:gd name="T36" fmla="*/ 585 w 592"/>
                <a:gd name="T37" fmla="*/ 34 h 79"/>
                <a:gd name="T38" fmla="*/ 592 w 592"/>
                <a:gd name="T39" fmla="*/ 77 h 79"/>
                <a:gd name="T40" fmla="*/ 566 w 592"/>
                <a:gd name="T41" fmla="*/ 20 h 79"/>
                <a:gd name="T42" fmla="*/ 530 w 592"/>
                <a:gd name="T43" fmla="*/ 21 h 79"/>
                <a:gd name="T44" fmla="*/ 495 w 592"/>
                <a:gd name="T45" fmla="*/ 21 h 79"/>
                <a:gd name="T46" fmla="*/ 460 w 592"/>
                <a:gd name="T47" fmla="*/ 20 h 79"/>
                <a:gd name="T48" fmla="*/ 426 w 592"/>
                <a:gd name="T49" fmla="*/ 18 h 79"/>
                <a:gd name="T50" fmla="*/ 392 w 592"/>
                <a:gd name="T51" fmla="*/ 14 h 79"/>
                <a:gd name="T52" fmla="*/ 356 w 592"/>
                <a:gd name="T53" fmla="*/ 10 h 79"/>
                <a:gd name="T54" fmla="*/ 320 w 592"/>
                <a:gd name="T55" fmla="*/ 4 h 79"/>
                <a:gd name="T56" fmla="*/ 296 w 592"/>
                <a:gd name="T57" fmla="*/ 25 h 79"/>
                <a:gd name="T58" fmla="*/ 272 w 592"/>
                <a:gd name="T59" fmla="*/ 6 h 79"/>
                <a:gd name="T60" fmla="*/ 236 w 592"/>
                <a:gd name="T61" fmla="*/ 11 h 79"/>
                <a:gd name="T62" fmla="*/ 201 w 592"/>
                <a:gd name="T63" fmla="*/ 16 h 79"/>
                <a:gd name="T64" fmla="*/ 167 w 592"/>
                <a:gd name="T65" fmla="*/ 19 h 79"/>
                <a:gd name="T66" fmla="*/ 132 w 592"/>
                <a:gd name="T67" fmla="*/ 22 h 79"/>
                <a:gd name="T68" fmla="*/ 98 w 592"/>
                <a:gd name="T69" fmla="*/ 22 h 79"/>
                <a:gd name="T70" fmla="*/ 63 w 592"/>
                <a:gd name="T71" fmla="*/ 22 h 79"/>
                <a:gd name="T72" fmla="*/ 26 w 592"/>
                <a:gd name="T73" fmla="*/ 22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592" h="79">
                  <a:moveTo>
                    <a:pt x="8" y="20"/>
                  </a:moveTo>
                  <a:lnTo>
                    <a:pt x="0" y="79"/>
                  </a:lnTo>
                  <a:lnTo>
                    <a:pt x="3" y="79"/>
                  </a:lnTo>
                  <a:lnTo>
                    <a:pt x="8" y="36"/>
                  </a:lnTo>
                  <a:lnTo>
                    <a:pt x="26" y="37"/>
                  </a:lnTo>
                  <a:lnTo>
                    <a:pt x="44" y="37"/>
                  </a:lnTo>
                  <a:lnTo>
                    <a:pt x="63" y="38"/>
                  </a:lnTo>
                  <a:lnTo>
                    <a:pt x="80" y="38"/>
                  </a:lnTo>
                  <a:lnTo>
                    <a:pt x="98" y="38"/>
                  </a:lnTo>
                  <a:lnTo>
                    <a:pt x="115" y="37"/>
                  </a:lnTo>
                  <a:lnTo>
                    <a:pt x="132" y="37"/>
                  </a:lnTo>
                  <a:lnTo>
                    <a:pt x="149" y="35"/>
                  </a:lnTo>
                  <a:lnTo>
                    <a:pt x="167" y="34"/>
                  </a:lnTo>
                  <a:lnTo>
                    <a:pt x="184" y="32"/>
                  </a:lnTo>
                  <a:lnTo>
                    <a:pt x="201" y="30"/>
                  </a:lnTo>
                  <a:lnTo>
                    <a:pt x="219" y="28"/>
                  </a:lnTo>
                  <a:lnTo>
                    <a:pt x="236" y="25"/>
                  </a:lnTo>
                  <a:lnTo>
                    <a:pt x="254" y="22"/>
                  </a:lnTo>
                  <a:lnTo>
                    <a:pt x="272" y="18"/>
                  </a:lnTo>
                  <a:lnTo>
                    <a:pt x="291" y="15"/>
                  </a:lnTo>
                  <a:lnTo>
                    <a:pt x="296" y="41"/>
                  </a:lnTo>
                  <a:lnTo>
                    <a:pt x="302" y="13"/>
                  </a:lnTo>
                  <a:lnTo>
                    <a:pt x="320" y="17"/>
                  </a:lnTo>
                  <a:lnTo>
                    <a:pt x="339" y="20"/>
                  </a:lnTo>
                  <a:lnTo>
                    <a:pt x="356" y="23"/>
                  </a:lnTo>
                  <a:lnTo>
                    <a:pt x="374" y="26"/>
                  </a:lnTo>
                  <a:lnTo>
                    <a:pt x="392" y="28"/>
                  </a:lnTo>
                  <a:lnTo>
                    <a:pt x="409" y="30"/>
                  </a:lnTo>
                  <a:lnTo>
                    <a:pt x="426" y="32"/>
                  </a:lnTo>
                  <a:lnTo>
                    <a:pt x="443" y="34"/>
                  </a:lnTo>
                  <a:lnTo>
                    <a:pt x="460" y="35"/>
                  </a:lnTo>
                  <a:lnTo>
                    <a:pt x="478" y="35"/>
                  </a:lnTo>
                  <a:lnTo>
                    <a:pt x="495" y="36"/>
                  </a:lnTo>
                  <a:lnTo>
                    <a:pt x="512" y="36"/>
                  </a:lnTo>
                  <a:lnTo>
                    <a:pt x="530" y="36"/>
                  </a:lnTo>
                  <a:lnTo>
                    <a:pt x="548" y="35"/>
                  </a:lnTo>
                  <a:lnTo>
                    <a:pt x="566" y="35"/>
                  </a:lnTo>
                  <a:lnTo>
                    <a:pt x="585" y="34"/>
                  </a:lnTo>
                  <a:lnTo>
                    <a:pt x="590" y="78"/>
                  </a:lnTo>
                  <a:lnTo>
                    <a:pt x="592" y="77"/>
                  </a:lnTo>
                  <a:lnTo>
                    <a:pt x="585" y="19"/>
                  </a:lnTo>
                  <a:lnTo>
                    <a:pt x="566" y="20"/>
                  </a:lnTo>
                  <a:lnTo>
                    <a:pt x="548" y="20"/>
                  </a:lnTo>
                  <a:lnTo>
                    <a:pt x="530" y="21"/>
                  </a:lnTo>
                  <a:lnTo>
                    <a:pt x="512" y="21"/>
                  </a:lnTo>
                  <a:lnTo>
                    <a:pt x="495" y="21"/>
                  </a:lnTo>
                  <a:lnTo>
                    <a:pt x="478" y="20"/>
                  </a:lnTo>
                  <a:lnTo>
                    <a:pt x="460" y="20"/>
                  </a:lnTo>
                  <a:lnTo>
                    <a:pt x="443" y="19"/>
                  </a:lnTo>
                  <a:lnTo>
                    <a:pt x="426" y="18"/>
                  </a:lnTo>
                  <a:lnTo>
                    <a:pt x="409" y="16"/>
                  </a:lnTo>
                  <a:lnTo>
                    <a:pt x="392" y="14"/>
                  </a:lnTo>
                  <a:lnTo>
                    <a:pt x="374" y="12"/>
                  </a:lnTo>
                  <a:lnTo>
                    <a:pt x="356" y="10"/>
                  </a:lnTo>
                  <a:lnTo>
                    <a:pt x="339" y="7"/>
                  </a:lnTo>
                  <a:lnTo>
                    <a:pt x="320" y="4"/>
                  </a:lnTo>
                  <a:lnTo>
                    <a:pt x="302" y="0"/>
                  </a:lnTo>
                  <a:lnTo>
                    <a:pt x="296" y="25"/>
                  </a:lnTo>
                  <a:lnTo>
                    <a:pt x="291" y="2"/>
                  </a:lnTo>
                  <a:lnTo>
                    <a:pt x="272" y="6"/>
                  </a:lnTo>
                  <a:lnTo>
                    <a:pt x="254" y="9"/>
                  </a:lnTo>
                  <a:lnTo>
                    <a:pt x="236" y="11"/>
                  </a:lnTo>
                  <a:lnTo>
                    <a:pt x="219" y="14"/>
                  </a:lnTo>
                  <a:lnTo>
                    <a:pt x="201" y="16"/>
                  </a:lnTo>
                  <a:lnTo>
                    <a:pt x="184" y="18"/>
                  </a:lnTo>
                  <a:lnTo>
                    <a:pt x="167" y="19"/>
                  </a:lnTo>
                  <a:lnTo>
                    <a:pt x="149" y="20"/>
                  </a:lnTo>
                  <a:lnTo>
                    <a:pt x="132" y="22"/>
                  </a:lnTo>
                  <a:lnTo>
                    <a:pt x="115" y="22"/>
                  </a:lnTo>
                  <a:lnTo>
                    <a:pt x="98" y="22"/>
                  </a:lnTo>
                  <a:lnTo>
                    <a:pt x="80" y="23"/>
                  </a:lnTo>
                  <a:lnTo>
                    <a:pt x="63" y="22"/>
                  </a:lnTo>
                  <a:lnTo>
                    <a:pt x="44" y="22"/>
                  </a:lnTo>
                  <a:lnTo>
                    <a:pt x="26" y="22"/>
                  </a:lnTo>
                  <a:lnTo>
                    <a:pt x="8" y="20"/>
                  </a:lnTo>
                  <a:close/>
                </a:path>
              </a:pathLst>
            </a:custGeom>
            <a:solidFill>
              <a:srgbClr val="38201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5" name="Freeform 162"/>
            <p:cNvSpPr>
              <a:spLocks/>
            </p:cNvSpPr>
            <p:nvPr/>
          </p:nvSpPr>
          <p:spPr bwMode="auto">
            <a:xfrm>
              <a:off x="1552575" y="3638550"/>
              <a:ext cx="835025" cy="201613"/>
            </a:xfrm>
            <a:custGeom>
              <a:avLst/>
              <a:gdLst>
                <a:gd name="T0" fmla="*/ 0 w 526"/>
                <a:gd name="T1" fmla="*/ 11 h 127"/>
                <a:gd name="T2" fmla="*/ 0 w 526"/>
                <a:gd name="T3" fmla="*/ 19 h 127"/>
                <a:gd name="T4" fmla="*/ 0 w 526"/>
                <a:gd name="T5" fmla="*/ 27 h 127"/>
                <a:gd name="T6" fmla="*/ 0 w 526"/>
                <a:gd name="T7" fmla="*/ 34 h 127"/>
                <a:gd name="T8" fmla="*/ 12 w 526"/>
                <a:gd name="T9" fmla="*/ 49 h 127"/>
                <a:gd name="T10" fmla="*/ 38 w 526"/>
                <a:gd name="T11" fmla="*/ 68 h 127"/>
                <a:gd name="T12" fmla="*/ 66 w 526"/>
                <a:gd name="T13" fmla="*/ 85 h 127"/>
                <a:gd name="T14" fmla="*/ 98 w 526"/>
                <a:gd name="T15" fmla="*/ 99 h 127"/>
                <a:gd name="T16" fmla="*/ 132 w 526"/>
                <a:gd name="T17" fmla="*/ 111 h 127"/>
                <a:gd name="T18" fmla="*/ 168 w 526"/>
                <a:gd name="T19" fmla="*/ 119 h 127"/>
                <a:gd name="T20" fmla="*/ 206 w 526"/>
                <a:gd name="T21" fmla="*/ 124 h 127"/>
                <a:gd name="T22" fmla="*/ 244 w 526"/>
                <a:gd name="T23" fmla="*/ 127 h 127"/>
                <a:gd name="T24" fmla="*/ 282 w 526"/>
                <a:gd name="T25" fmla="*/ 127 h 127"/>
                <a:gd name="T26" fmla="*/ 320 w 526"/>
                <a:gd name="T27" fmla="*/ 124 h 127"/>
                <a:gd name="T28" fmla="*/ 357 w 526"/>
                <a:gd name="T29" fmla="*/ 118 h 127"/>
                <a:gd name="T30" fmla="*/ 394 w 526"/>
                <a:gd name="T31" fmla="*/ 110 h 127"/>
                <a:gd name="T32" fmla="*/ 428 w 526"/>
                <a:gd name="T33" fmla="*/ 99 h 127"/>
                <a:gd name="T34" fmla="*/ 459 w 526"/>
                <a:gd name="T35" fmla="*/ 84 h 127"/>
                <a:gd name="T36" fmla="*/ 488 w 526"/>
                <a:gd name="T37" fmla="*/ 68 h 127"/>
                <a:gd name="T38" fmla="*/ 514 w 526"/>
                <a:gd name="T39" fmla="*/ 48 h 127"/>
                <a:gd name="T40" fmla="*/ 525 w 526"/>
                <a:gd name="T41" fmla="*/ 34 h 127"/>
                <a:gd name="T42" fmla="*/ 525 w 526"/>
                <a:gd name="T43" fmla="*/ 27 h 127"/>
                <a:gd name="T44" fmla="*/ 525 w 526"/>
                <a:gd name="T45" fmla="*/ 20 h 127"/>
                <a:gd name="T46" fmla="*/ 525 w 526"/>
                <a:gd name="T47" fmla="*/ 13 h 127"/>
                <a:gd name="T48" fmla="*/ 490 w 526"/>
                <a:gd name="T49" fmla="*/ 8 h 127"/>
                <a:gd name="T50" fmla="*/ 423 w 526"/>
                <a:gd name="T51" fmla="*/ 4 h 127"/>
                <a:gd name="T52" fmla="*/ 358 w 526"/>
                <a:gd name="T53" fmla="*/ 2 h 127"/>
                <a:gd name="T54" fmla="*/ 294 w 526"/>
                <a:gd name="T55" fmla="*/ 1 h 127"/>
                <a:gd name="T56" fmla="*/ 231 w 526"/>
                <a:gd name="T57" fmla="*/ 0 h 127"/>
                <a:gd name="T58" fmla="*/ 168 w 526"/>
                <a:gd name="T59" fmla="*/ 1 h 127"/>
                <a:gd name="T60" fmla="*/ 103 w 526"/>
                <a:gd name="T61" fmla="*/ 3 h 127"/>
                <a:gd name="T62" fmla="*/ 35 w 526"/>
                <a:gd name="T63" fmla="*/ 6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526" h="127">
                  <a:moveTo>
                    <a:pt x="0" y="8"/>
                  </a:moveTo>
                  <a:lnTo>
                    <a:pt x="0" y="11"/>
                  </a:lnTo>
                  <a:lnTo>
                    <a:pt x="1" y="15"/>
                  </a:lnTo>
                  <a:lnTo>
                    <a:pt x="0" y="19"/>
                  </a:lnTo>
                  <a:lnTo>
                    <a:pt x="0" y="23"/>
                  </a:lnTo>
                  <a:lnTo>
                    <a:pt x="0" y="27"/>
                  </a:lnTo>
                  <a:lnTo>
                    <a:pt x="0" y="30"/>
                  </a:lnTo>
                  <a:lnTo>
                    <a:pt x="0" y="34"/>
                  </a:lnTo>
                  <a:lnTo>
                    <a:pt x="1" y="38"/>
                  </a:lnTo>
                  <a:lnTo>
                    <a:pt x="12" y="49"/>
                  </a:lnTo>
                  <a:lnTo>
                    <a:pt x="24" y="59"/>
                  </a:lnTo>
                  <a:lnTo>
                    <a:pt x="38" y="68"/>
                  </a:lnTo>
                  <a:lnTo>
                    <a:pt x="52" y="77"/>
                  </a:lnTo>
                  <a:lnTo>
                    <a:pt x="66" y="85"/>
                  </a:lnTo>
                  <a:lnTo>
                    <a:pt x="82" y="93"/>
                  </a:lnTo>
                  <a:lnTo>
                    <a:pt x="98" y="99"/>
                  </a:lnTo>
                  <a:lnTo>
                    <a:pt x="115" y="105"/>
                  </a:lnTo>
                  <a:lnTo>
                    <a:pt x="132" y="111"/>
                  </a:lnTo>
                  <a:lnTo>
                    <a:pt x="150" y="115"/>
                  </a:lnTo>
                  <a:lnTo>
                    <a:pt x="168" y="119"/>
                  </a:lnTo>
                  <a:lnTo>
                    <a:pt x="187" y="122"/>
                  </a:lnTo>
                  <a:lnTo>
                    <a:pt x="206" y="124"/>
                  </a:lnTo>
                  <a:lnTo>
                    <a:pt x="225" y="126"/>
                  </a:lnTo>
                  <a:lnTo>
                    <a:pt x="244" y="127"/>
                  </a:lnTo>
                  <a:lnTo>
                    <a:pt x="263" y="127"/>
                  </a:lnTo>
                  <a:lnTo>
                    <a:pt x="282" y="127"/>
                  </a:lnTo>
                  <a:lnTo>
                    <a:pt x="301" y="126"/>
                  </a:lnTo>
                  <a:lnTo>
                    <a:pt x="320" y="124"/>
                  </a:lnTo>
                  <a:lnTo>
                    <a:pt x="339" y="122"/>
                  </a:lnTo>
                  <a:lnTo>
                    <a:pt x="357" y="118"/>
                  </a:lnTo>
                  <a:lnTo>
                    <a:pt x="376" y="114"/>
                  </a:lnTo>
                  <a:lnTo>
                    <a:pt x="394" y="110"/>
                  </a:lnTo>
                  <a:lnTo>
                    <a:pt x="411" y="104"/>
                  </a:lnTo>
                  <a:lnTo>
                    <a:pt x="428" y="99"/>
                  </a:lnTo>
                  <a:lnTo>
                    <a:pt x="444" y="92"/>
                  </a:lnTo>
                  <a:lnTo>
                    <a:pt x="459" y="84"/>
                  </a:lnTo>
                  <a:lnTo>
                    <a:pt x="474" y="76"/>
                  </a:lnTo>
                  <a:lnTo>
                    <a:pt x="488" y="68"/>
                  </a:lnTo>
                  <a:lnTo>
                    <a:pt x="501" y="58"/>
                  </a:lnTo>
                  <a:lnTo>
                    <a:pt x="514" y="48"/>
                  </a:lnTo>
                  <a:lnTo>
                    <a:pt x="525" y="37"/>
                  </a:lnTo>
                  <a:lnTo>
                    <a:pt x="525" y="34"/>
                  </a:lnTo>
                  <a:lnTo>
                    <a:pt x="525" y="30"/>
                  </a:lnTo>
                  <a:lnTo>
                    <a:pt x="525" y="27"/>
                  </a:lnTo>
                  <a:lnTo>
                    <a:pt x="525" y="23"/>
                  </a:lnTo>
                  <a:lnTo>
                    <a:pt x="525" y="20"/>
                  </a:lnTo>
                  <a:lnTo>
                    <a:pt x="525" y="16"/>
                  </a:lnTo>
                  <a:lnTo>
                    <a:pt x="525" y="13"/>
                  </a:lnTo>
                  <a:lnTo>
                    <a:pt x="526" y="9"/>
                  </a:lnTo>
                  <a:lnTo>
                    <a:pt x="490" y="8"/>
                  </a:lnTo>
                  <a:lnTo>
                    <a:pt x="456" y="6"/>
                  </a:lnTo>
                  <a:lnTo>
                    <a:pt x="423" y="4"/>
                  </a:lnTo>
                  <a:lnTo>
                    <a:pt x="390" y="3"/>
                  </a:lnTo>
                  <a:lnTo>
                    <a:pt x="358" y="2"/>
                  </a:lnTo>
                  <a:lnTo>
                    <a:pt x="326" y="1"/>
                  </a:lnTo>
                  <a:lnTo>
                    <a:pt x="294" y="1"/>
                  </a:lnTo>
                  <a:lnTo>
                    <a:pt x="263" y="0"/>
                  </a:lnTo>
                  <a:lnTo>
                    <a:pt x="231" y="0"/>
                  </a:lnTo>
                  <a:lnTo>
                    <a:pt x="200" y="1"/>
                  </a:lnTo>
                  <a:lnTo>
                    <a:pt x="168" y="1"/>
                  </a:lnTo>
                  <a:lnTo>
                    <a:pt x="136" y="2"/>
                  </a:lnTo>
                  <a:lnTo>
                    <a:pt x="103" y="3"/>
                  </a:lnTo>
                  <a:lnTo>
                    <a:pt x="69" y="4"/>
                  </a:lnTo>
                  <a:lnTo>
                    <a:pt x="35" y="6"/>
                  </a:lnTo>
                  <a:lnTo>
                    <a:pt x="0" y="8"/>
                  </a:lnTo>
                  <a:close/>
                </a:path>
              </a:pathLst>
            </a:custGeom>
            <a:solidFill>
              <a:srgbClr val="38201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6" name="Freeform 163"/>
            <p:cNvSpPr>
              <a:spLocks/>
            </p:cNvSpPr>
            <p:nvPr/>
          </p:nvSpPr>
          <p:spPr bwMode="auto">
            <a:xfrm>
              <a:off x="1743075" y="2116138"/>
              <a:ext cx="454025" cy="122238"/>
            </a:xfrm>
            <a:custGeom>
              <a:avLst/>
              <a:gdLst>
                <a:gd name="T0" fmla="*/ 64 w 286"/>
                <a:gd name="T1" fmla="*/ 0 h 77"/>
                <a:gd name="T2" fmla="*/ 63 w 286"/>
                <a:gd name="T3" fmla="*/ 2 h 77"/>
                <a:gd name="T4" fmla="*/ 63 w 286"/>
                <a:gd name="T5" fmla="*/ 3 h 77"/>
                <a:gd name="T6" fmla="*/ 61 w 286"/>
                <a:gd name="T7" fmla="*/ 10 h 77"/>
                <a:gd name="T8" fmla="*/ 58 w 286"/>
                <a:gd name="T9" fmla="*/ 18 h 77"/>
                <a:gd name="T10" fmla="*/ 55 w 286"/>
                <a:gd name="T11" fmla="*/ 24 h 77"/>
                <a:gd name="T12" fmla="*/ 52 w 286"/>
                <a:gd name="T13" fmla="*/ 31 h 77"/>
                <a:gd name="T14" fmla="*/ 49 w 286"/>
                <a:gd name="T15" fmla="*/ 37 h 77"/>
                <a:gd name="T16" fmla="*/ 46 w 286"/>
                <a:gd name="T17" fmla="*/ 43 h 77"/>
                <a:gd name="T18" fmla="*/ 43 w 286"/>
                <a:gd name="T19" fmla="*/ 48 h 77"/>
                <a:gd name="T20" fmla="*/ 39 w 286"/>
                <a:gd name="T21" fmla="*/ 53 h 77"/>
                <a:gd name="T22" fmla="*/ 37 w 286"/>
                <a:gd name="T23" fmla="*/ 55 h 77"/>
                <a:gd name="T24" fmla="*/ 35 w 286"/>
                <a:gd name="T25" fmla="*/ 58 h 77"/>
                <a:gd name="T26" fmla="*/ 33 w 286"/>
                <a:gd name="T27" fmla="*/ 60 h 77"/>
                <a:gd name="T28" fmla="*/ 31 w 286"/>
                <a:gd name="T29" fmla="*/ 62 h 77"/>
                <a:gd name="T30" fmla="*/ 29 w 286"/>
                <a:gd name="T31" fmla="*/ 64 h 77"/>
                <a:gd name="T32" fmla="*/ 27 w 286"/>
                <a:gd name="T33" fmla="*/ 66 h 77"/>
                <a:gd name="T34" fmla="*/ 24 w 286"/>
                <a:gd name="T35" fmla="*/ 67 h 77"/>
                <a:gd name="T36" fmla="*/ 22 w 286"/>
                <a:gd name="T37" fmla="*/ 69 h 77"/>
                <a:gd name="T38" fmla="*/ 19 w 286"/>
                <a:gd name="T39" fmla="*/ 70 h 77"/>
                <a:gd name="T40" fmla="*/ 17 w 286"/>
                <a:gd name="T41" fmla="*/ 72 h 77"/>
                <a:gd name="T42" fmla="*/ 14 w 286"/>
                <a:gd name="T43" fmla="*/ 73 h 77"/>
                <a:gd name="T44" fmla="*/ 11 w 286"/>
                <a:gd name="T45" fmla="*/ 74 h 77"/>
                <a:gd name="T46" fmla="*/ 8 w 286"/>
                <a:gd name="T47" fmla="*/ 75 h 77"/>
                <a:gd name="T48" fmla="*/ 6 w 286"/>
                <a:gd name="T49" fmla="*/ 76 h 77"/>
                <a:gd name="T50" fmla="*/ 3 w 286"/>
                <a:gd name="T51" fmla="*/ 77 h 77"/>
                <a:gd name="T52" fmla="*/ 0 w 286"/>
                <a:gd name="T53" fmla="*/ 77 h 77"/>
                <a:gd name="T54" fmla="*/ 286 w 286"/>
                <a:gd name="T55" fmla="*/ 77 h 77"/>
                <a:gd name="T56" fmla="*/ 280 w 286"/>
                <a:gd name="T57" fmla="*/ 73 h 77"/>
                <a:gd name="T58" fmla="*/ 273 w 286"/>
                <a:gd name="T59" fmla="*/ 69 h 77"/>
                <a:gd name="T60" fmla="*/ 267 w 286"/>
                <a:gd name="T61" fmla="*/ 64 h 77"/>
                <a:gd name="T62" fmla="*/ 262 w 286"/>
                <a:gd name="T63" fmla="*/ 60 h 77"/>
                <a:gd name="T64" fmla="*/ 256 w 286"/>
                <a:gd name="T65" fmla="*/ 55 h 77"/>
                <a:gd name="T66" fmla="*/ 251 w 286"/>
                <a:gd name="T67" fmla="*/ 50 h 77"/>
                <a:gd name="T68" fmla="*/ 246 w 286"/>
                <a:gd name="T69" fmla="*/ 45 h 77"/>
                <a:gd name="T70" fmla="*/ 241 w 286"/>
                <a:gd name="T71" fmla="*/ 41 h 77"/>
                <a:gd name="T72" fmla="*/ 237 w 286"/>
                <a:gd name="T73" fmla="*/ 36 h 77"/>
                <a:gd name="T74" fmla="*/ 233 w 286"/>
                <a:gd name="T75" fmla="*/ 31 h 77"/>
                <a:gd name="T76" fmla="*/ 229 w 286"/>
                <a:gd name="T77" fmla="*/ 26 h 77"/>
                <a:gd name="T78" fmla="*/ 225 w 286"/>
                <a:gd name="T79" fmla="*/ 21 h 77"/>
                <a:gd name="T80" fmla="*/ 222 w 286"/>
                <a:gd name="T81" fmla="*/ 16 h 77"/>
                <a:gd name="T82" fmla="*/ 219 w 286"/>
                <a:gd name="T83" fmla="*/ 11 h 77"/>
                <a:gd name="T84" fmla="*/ 216 w 286"/>
                <a:gd name="T85" fmla="*/ 5 h 77"/>
                <a:gd name="T86" fmla="*/ 214 w 286"/>
                <a:gd name="T87" fmla="*/ 0 h 77"/>
                <a:gd name="T88" fmla="*/ 64 w 286"/>
                <a:gd name="T89" fmla="*/ 0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86" h="77">
                  <a:moveTo>
                    <a:pt x="64" y="0"/>
                  </a:moveTo>
                  <a:lnTo>
                    <a:pt x="63" y="2"/>
                  </a:lnTo>
                  <a:lnTo>
                    <a:pt x="63" y="3"/>
                  </a:lnTo>
                  <a:lnTo>
                    <a:pt x="61" y="10"/>
                  </a:lnTo>
                  <a:lnTo>
                    <a:pt x="58" y="18"/>
                  </a:lnTo>
                  <a:lnTo>
                    <a:pt x="55" y="24"/>
                  </a:lnTo>
                  <a:lnTo>
                    <a:pt x="52" y="31"/>
                  </a:lnTo>
                  <a:lnTo>
                    <a:pt x="49" y="37"/>
                  </a:lnTo>
                  <a:lnTo>
                    <a:pt x="46" y="43"/>
                  </a:lnTo>
                  <a:lnTo>
                    <a:pt x="43" y="48"/>
                  </a:lnTo>
                  <a:lnTo>
                    <a:pt x="39" y="53"/>
                  </a:lnTo>
                  <a:lnTo>
                    <a:pt x="37" y="55"/>
                  </a:lnTo>
                  <a:lnTo>
                    <a:pt x="35" y="58"/>
                  </a:lnTo>
                  <a:lnTo>
                    <a:pt x="33" y="60"/>
                  </a:lnTo>
                  <a:lnTo>
                    <a:pt x="31" y="62"/>
                  </a:lnTo>
                  <a:lnTo>
                    <a:pt x="29" y="64"/>
                  </a:lnTo>
                  <a:lnTo>
                    <a:pt x="27" y="66"/>
                  </a:lnTo>
                  <a:lnTo>
                    <a:pt x="24" y="67"/>
                  </a:lnTo>
                  <a:lnTo>
                    <a:pt x="22" y="69"/>
                  </a:lnTo>
                  <a:lnTo>
                    <a:pt x="19" y="70"/>
                  </a:lnTo>
                  <a:lnTo>
                    <a:pt x="17" y="72"/>
                  </a:lnTo>
                  <a:lnTo>
                    <a:pt x="14" y="73"/>
                  </a:lnTo>
                  <a:lnTo>
                    <a:pt x="11" y="74"/>
                  </a:lnTo>
                  <a:lnTo>
                    <a:pt x="8" y="75"/>
                  </a:lnTo>
                  <a:lnTo>
                    <a:pt x="6" y="76"/>
                  </a:lnTo>
                  <a:lnTo>
                    <a:pt x="3" y="77"/>
                  </a:lnTo>
                  <a:lnTo>
                    <a:pt x="0" y="77"/>
                  </a:lnTo>
                  <a:lnTo>
                    <a:pt x="286" y="77"/>
                  </a:lnTo>
                  <a:lnTo>
                    <a:pt x="280" y="73"/>
                  </a:lnTo>
                  <a:lnTo>
                    <a:pt x="273" y="69"/>
                  </a:lnTo>
                  <a:lnTo>
                    <a:pt x="267" y="64"/>
                  </a:lnTo>
                  <a:lnTo>
                    <a:pt x="262" y="60"/>
                  </a:lnTo>
                  <a:lnTo>
                    <a:pt x="256" y="55"/>
                  </a:lnTo>
                  <a:lnTo>
                    <a:pt x="251" y="50"/>
                  </a:lnTo>
                  <a:lnTo>
                    <a:pt x="246" y="45"/>
                  </a:lnTo>
                  <a:lnTo>
                    <a:pt x="241" y="41"/>
                  </a:lnTo>
                  <a:lnTo>
                    <a:pt x="237" y="36"/>
                  </a:lnTo>
                  <a:lnTo>
                    <a:pt x="233" y="31"/>
                  </a:lnTo>
                  <a:lnTo>
                    <a:pt x="229" y="26"/>
                  </a:lnTo>
                  <a:lnTo>
                    <a:pt x="225" y="21"/>
                  </a:lnTo>
                  <a:lnTo>
                    <a:pt x="222" y="16"/>
                  </a:lnTo>
                  <a:lnTo>
                    <a:pt x="219" y="11"/>
                  </a:lnTo>
                  <a:lnTo>
                    <a:pt x="216" y="5"/>
                  </a:lnTo>
                  <a:lnTo>
                    <a:pt x="214" y="0"/>
                  </a:lnTo>
                  <a:lnTo>
                    <a:pt x="64" y="0"/>
                  </a:lnTo>
                  <a:close/>
                </a:path>
              </a:pathLst>
            </a:custGeom>
            <a:solidFill>
              <a:srgbClr val="EBAA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7" name="Freeform 164"/>
            <p:cNvSpPr>
              <a:spLocks/>
            </p:cNvSpPr>
            <p:nvPr/>
          </p:nvSpPr>
          <p:spPr bwMode="auto">
            <a:xfrm>
              <a:off x="1584325" y="2382838"/>
              <a:ext cx="771525" cy="1352550"/>
            </a:xfrm>
            <a:custGeom>
              <a:avLst/>
              <a:gdLst>
                <a:gd name="T0" fmla="*/ 2 w 486"/>
                <a:gd name="T1" fmla="*/ 750 h 852"/>
                <a:gd name="T2" fmla="*/ 11 w 486"/>
                <a:gd name="T3" fmla="*/ 700 h 852"/>
                <a:gd name="T4" fmla="*/ 24 w 486"/>
                <a:gd name="T5" fmla="*/ 650 h 852"/>
                <a:gd name="T6" fmla="*/ 40 w 486"/>
                <a:gd name="T7" fmla="*/ 600 h 852"/>
                <a:gd name="T8" fmla="*/ 68 w 486"/>
                <a:gd name="T9" fmla="*/ 516 h 852"/>
                <a:gd name="T10" fmla="*/ 82 w 486"/>
                <a:gd name="T11" fmla="*/ 466 h 852"/>
                <a:gd name="T12" fmla="*/ 94 w 486"/>
                <a:gd name="T13" fmla="*/ 417 h 852"/>
                <a:gd name="T14" fmla="*/ 99 w 486"/>
                <a:gd name="T15" fmla="*/ 367 h 852"/>
                <a:gd name="T16" fmla="*/ 97 w 486"/>
                <a:gd name="T17" fmla="*/ 317 h 852"/>
                <a:gd name="T18" fmla="*/ 86 w 486"/>
                <a:gd name="T19" fmla="*/ 268 h 852"/>
                <a:gd name="T20" fmla="*/ 66 w 486"/>
                <a:gd name="T21" fmla="*/ 236 h 852"/>
                <a:gd name="T22" fmla="*/ 49 w 486"/>
                <a:gd name="T23" fmla="*/ 211 h 852"/>
                <a:gd name="T24" fmla="*/ 37 w 486"/>
                <a:gd name="T25" fmla="*/ 185 h 852"/>
                <a:gd name="T26" fmla="*/ 31 w 486"/>
                <a:gd name="T27" fmla="*/ 158 h 852"/>
                <a:gd name="T28" fmla="*/ 28 w 486"/>
                <a:gd name="T29" fmla="*/ 132 h 852"/>
                <a:gd name="T30" fmla="*/ 30 w 486"/>
                <a:gd name="T31" fmla="*/ 106 h 852"/>
                <a:gd name="T32" fmla="*/ 34 w 486"/>
                <a:gd name="T33" fmla="*/ 81 h 852"/>
                <a:gd name="T34" fmla="*/ 41 w 486"/>
                <a:gd name="T35" fmla="*/ 57 h 852"/>
                <a:gd name="T36" fmla="*/ 50 w 486"/>
                <a:gd name="T37" fmla="*/ 36 h 852"/>
                <a:gd name="T38" fmla="*/ 61 w 486"/>
                <a:gd name="T39" fmla="*/ 17 h 852"/>
                <a:gd name="T40" fmla="*/ 73 w 486"/>
                <a:gd name="T41" fmla="*/ 0 h 852"/>
                <a:gd name="T42" fmla="*/ 106 w 486"/>
                <a:gd name="T43" fmla="*/ 6 h 852"/>
                <a:gd name="T44" fmla="*/ 139 w 486"/>
                <a:gd name="T45" fmla="*/ 11 h 852"/>
                <a:gd name="T46" fmla="*/ 171 w 486"/>
                <a:gd name="T47" fmla="*/ 14 h 852"/>
                <a:gd name="T48" fmla="*/ 202 w 486"/>
                <a:gd name="T49" fmla="*/ 16 h 852"/>
                <a:gd name="T50" fmla="*/ 233 w 486"/>
                <a:gd name="T51" fmla="*/ 17 h 852"/>
                <a:gd name="T52" fmla="*/ 264 w 486"/>
                <a:gd name="T53" fmla="*/ 17 h 852"/>
                <a:gd name="T54" fmla="*/ 295 w 486"/>
                <a:gd name="T55" fmla="*/ 15 h 852"/>
                <a:gd name="T56" fmla="*/ 326 w 486"/>
                <a:gd name="T57" fmla="*/ 13 h 852"/>
                <a:gd name="T58" fmla="*/ 358 w 486"/>
                <a:gd name="T59" fmla="*/ 9 h 852"/>
                <a:gd name="T60" fmla="*/ 391 w 486"/>
                <a:gd name="T61" fmla="*/ 4 h 852"/>
                <a:gd name="T62" fmla="*/ 417 w 486"/>
                <a:gd name="T63" fmla="*/ 5 h 852"/>
                <a:gd name="T64" fmla="*/ 429 w 486"/>
                <a:gd name="T65" fmla="*/ 23 h 852"/>
                <a:gd name="T66" fmla="*/ 439 w 486"/>
                <a:gd name="T67" fmla="*/ 43 h 852"/>
                <a:gd name="T68" fmla="*/ 448 w 486"/>
                <a:gd name="T69" fmla="*/ 65 h 852"/>
                <a:gd name="T70" fmla="*/ 454 w 486"/>
                <a:gd name="T71" fmla="*/ 89 h 852"/>
                <a:gd name="T72" fmla="*/ 457 w 486"/>
                <a:gd name="T73" fmla="*/ 114 h 852"/>
                <a:gd name="T74" fmla="*/ 457 w 486"/>
                <a:gd name="T75" fmla="*/ 140 h 852"/>
                <a:gd name="T76" fmla="*/ 454 w 486"/>
                <a:gd name="T77" fmla="*/ 167 h 852"/>
                <a:gd name="T78" fmla="*/ 445 w 486"/>
                <a:gd name="T79" fmla="*/ 193 h 852"/>
                <a:gd name="T80" fmla="*/ 432 w 486"/>
                <a:gd name="T81" fmla="*/ 219 h 852"/>
                <a:gd name="T82" fmla="*/ 413 w 486"/>
                <a:gd name="T83" fmla="*/ 244 h 852"/>
                <a:gd name="T84" fmla="*/ 394 w 486"/>
                <a:gd name="T85" fmla="*/ 284 h 852"/>
                <a:gd name="T86" fmla="*/ 386 w 486"/>
                <a:gd name="T87" fmla="*/ 333 h 852"/>
                <a:gd name="T88" fmla="*/ 387 w 486"/>
                <a:gd name="T89" fmla="*/ 382 h 852"/>
                <a:gd name="T90" fmla="*/ 394 w 486"/>
                <a:gd name="T91" fmla="*/ 432 h 852"/>
                <a:gd name="T92" fmla="*/ 407 w 486"/>
                <a:gd name="T93" fmla="*/ 482 h 852"/>
                <a:gd name="T94" fmla="*/ 428 w 486"/>
                <a:gd name="T95" fmla="*/ 549 h 852"/>
                <a:gd name="T96" fmla="*/ 451 w 486"/>
                <a:gd name="T97" fmla="*/ 616 h 852"/>
                <a:gd name="T98" fmla="*/ 467 w 486"/>
                <a:gd name="T99" fmla="*/ 666 h 852"/>
                <a:gd name="T100" fmla="*/ 479 w 486"/>
                <a:gd name="T101" fmla="*/ 716 h 852"/>
                <a:gd name="T102" fmla="*/ 485 w 486"/>
                <a:gd name="T103" fmla="*/ 766 h 852"/>
                <a:gd name="T104" fmla="*/ 406 w 486"/>
                <a:gd name="T105" fmla="*/ 813 h 852"/>
                <a:gd name="T106" fmla="*/ 358 w 486"/>
                <a:gd name="T107" fmla="*/ 830 h 852"/>
                <a:gd name="T108" fmla="*/ 318 w 486"/>
                <a:gd name="T109" fmla="*/ 843 h 852"/>
                <a:gd name="T110" fmla="*/ 281 w 486"/>
                <a:gd name="T111" fmla="*/ 850 h 852"/>
                <a:gd name="T112" fmla="*/ 248 w 486"/>
                <a:gd name="T113" fmla="*/ 852 h 852"/>
                <a:gd name="T114" fmla="*/ 213 w 486"/>
                <a:gd name="T115" fmla="*/ 850 h 852"/>
                <a:gd name="T116" fmla="*/ 176 w 486"/>
                <a:gd name="T117" fmla="*/ 843 h 852"/>
                <a:gd name="T118" fmla="*/ 134 w 486"/>
                <a:gd name="T119" fmla="*/ 830 h 852"/>
                <a:gd name="T120" fmla="*/ 84 w 486"/>
                <a:gd name="T121" fmla="*/ 813 h 8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486" h="852">
                  <a:moveTo>
                    <a:pt x="0" y="783"/>
                  </a:moveTo>
                  <a:lnTo>
                    <a:pt x="1" y="766"/>
                  </a:lnTo>
                  <a:lnTo>
                    <a:pt x="2" y="750"/>
                  </a:lnTo>
                  <a:lnTo>
                    <a:pt x="5" y="733"/>
                  </a:lnTo>
                  <a:lnTo>
                    <a:pt x="7" y="716"/>
                  </a:lnTo>
                  <a:lnTo>
                    <a:pt x="11" y="700"/>
                  </a:lnTo>
                  <a:lnTo>
                    <a:pt x="15" y="683"/>
                  </a:lnTo>
                  <a:lnTo>
                    <a:pt x="19" y="666"/>
                  </a:lnTo>
                  <a:lnTo>
                    <a:pt x="24" y="650"/>
                  </a:lnTo>
                  <a:lnTo>
                    <a:pt x="29" y="633"/>
                  </a:lnTo>
                  <a:lnTo>
                    <a:pt x="34" y="616"/>
                  </a:lnTo>
                  <a:lnTo>
                    <a:pt x="40" y="600"/>
                  </a:lnTo>
                  <a:lnTo>
                    <a:pt x="45" y="583"/>
                  </a:lnTo>
                  <a:lnTo>
                    <a:pt x="57" y="550"/>
                  </a:lnTo>
                  <a:lnTo>
                    <a:pt x="68" y="516"/>
                  </a:lnTo>
                  <a:lnTo>
                    <a:pt x="73" y="500"/>
                  </a:lnTo>
                  <a:lnTo>
                    <a:pt x="78" y="483"/>
                  </a:lnTo>
                  <a:lnTo>
                    <a:pt x="82" y="466"/>
                  </a:lnTo>
                  <a:lnTo>
                    <a:pt x="87" y="450"/>
                  </a:lnTo>
                  <a:lnTo>
                    <a:pt x="90" y="433"/>
                  </a:lnTo>
                  <a:lnTo>
                    <a:pt x="94" y="417"/>
                  </a:lnTo>
                  <a:lnTo>
                    <a:pt x="96" y="400"/>
                  </a:lnTo>
                  <a:lnTo>
                    <a:pt x="98" y="383"/>
                  </a:lnTo>
                  <a:lnTo>
                    <a:pt x="99" y="367"/>
                  </a:lnTo>
                  <a:lnTo>
                    <a:pt x="99" y="350"/>
                  </a:lnTo>
                  <a:lnTo>
                    <a:pt x="99" y="334"/>
                  </a:lnTo>
                  <a:lnTo>
                    <a:pt x="97" y="317"/>
                  </a:lnTo>
                  <a:lnTo>
                    <a:pt x="95" y="301"/>
                  </a:lnTo>
                  <a:lnTo>
                    <a:pt x="91" y="285"/>
                  </a:lnTo>
                  <a:lnTo>
                    <a:pt x="86" y="268"/>
                  </a:lnTo>
                  <a:lnTo>
                    <a:pt x="81" y="252"/>
                  </a:lnTo>
                  <a:lnTo>
                    <a:pt x="73" y="244"/>
                  </a:lnTo>
                  <a:lnTo>
                    <a:pt x="66" y="236"/>
                  </a:lnTo>
                  <a:lnTo>
                    <a:pt x="60" y="228"/>
                  </a:lnTo>
                  <a:lnTo>
                    <a:pt x="54" y="219"/>
                  </a:lnTo>
                  <a:lnTo>
                    <a:pt x="49" y="211"/>
                  </a:lnTo>
                  <a:lnTo>
                    <a:pt x="45" y="202"/>
                  </a:lnTo>
                  <a:lnTo>
                    <a:pt x="41" y="193"/>
                  </a:lnTo>
                  <a:lnTo>
                    <a:pt x="37" y="185"/>
                  </a:lnTo>
                  <a:lnTo>
                    <a:pt x="35" y="176"/>
                  </a:lnTo>
                  <a:lnTo>
                    <a:pt x="33" y="167"/>
                  </a:lnTo>
                  <a:lnTo>
                    <a:pt x="31" y="158"/>
                  </a:lnTo>
                  <a:lnTo>
                    <a:pt x="30" y="149"/>
                  </a:lnTo>
                  <a:lnTo>
                    <a:pt x="29" y="140"/>
                  </a:lnTo>
                  <a:lnTo>
                    <a:pt x="28" y="132"/>
                  </a:lnTo>
                  <a:lnTo>
                    <a:pt x="28" y="123"/>
                  </a:lnTo>
                  <a:lnTo>
                    <a:pt x="29" y="114"/>
                  </a:lnTo>
                  <a:lnTo>
                    <a:pt x="30" y="106"/>
                  </a:lnTo>
                  <a:lnTo>
                    <a:pt x="31" y="97"/>
                  </a:lnTo>
                  <a:lnTo>
                    <a:pt x="32" y="89"/>
                  </a:lnTo>
                  <a:lnTo>
                    <a:pt x="34" y="81"/>
                  </a:lnTo>
                  <a:lnTo>
                    <a:pt x="36" y="73"/>
                  </a:lnTo>
                  <a:lnTo>
                    <a:pt x="38" y="65"/>
                  </a:lnTo>
                  <a:lnTo>
                    <a:pt x="41" y="57"/>
                  </a:lnTo>
                  <a:lnTo>
                    <a:pt x="44" y="50"/>
                  </a:lnTo>
                  <a:lnTo>
                    <a:pt x="47" y="43"/>
                  </a:lnTo>
                  <a:lnTo>
                    <a:pt x="50" y="36"/>
                  </a:lnTo>
                  <a:lnTo>
                    <a:pt x="54" y="29"/>
                  </a:lnTo>
                  <a:lnTo>
                    <a:pt x="58" y="23"/>
                  </a:lnTo>
                  <a:lnTo>
                    <a:pt x="61" y="17"/>
                  </a:lnTo>
                  <a:lnTo>
                    <a:pt x="65" y="11"/>
                  </a:lnTo>
                  <a:lnTo>
                    <a:pt x="69" y="5"/>
                  </a:lnTo>
                  <a:lnTo>
                    <a:pt x="73" y="0"/>
                  </a:lnTo>
                  <a:lnTo>
                    <a:pt x="84" y="2"/>
                  </a:lnTo>
                  <a:lnTo>
                    <a:pt x="96" y="4"/>
                  </a:lnTo>
                  <a:lnTo>
                    <a:pt x="106" y="6"/>
                  </a:lnTo>
                  <a:lnTo>
                    <a:pt x="117" y="8"/>
                  </a:lnTo>
                  <a:lnTo>
                    <a:pt x="128" y="9"/>
                  </a:lnTo>
                  <a:lnTo>
                    <a:pt x="139" y="11"/>
                  </a:lnTo>
                  <a:lnTo>
                    <a:pt x="150" y="12"/>
                  </a:lnTo>
                  <a:lnTo>
                    <a:pt x="160" y="13"/>
                  </a:lnTo>
                  <a:lnTo>
                    <a:pt x="171" y="14"/>
                  </a:lnTo>
                  <a:lnTo>
                    <a:pt x="181" y="15"/>
                  </a:lnTo>
                  <a:lnTo>
                    <a:pt x="191" y="16"/>
                  </a:lnTo>
                  <a:lnTo>
                    <a:pt x="202" y="16"/>
                  </a:lnTo>
                  <a:lnTo>
                    <a:pt x="212" y="17"/>
                  </a:lnTo>
                  <a:lnTo>
                    <a:pt x="222" y="17"/>
                  </a:lnTo>
                  <a:lnTo>
                    <a:pt x="233" y="17"/>
                  </a:lnTo>
                  <a:lnTo>
                    <a:pt x="243" y="17"/>
                  </a:lnTo>
                  <a:lnTo>
                    <a:pt x="253" y="17"/>
                  </a:lnTo>
                  <a:lnTo>
                    <a:pt x="264" y="17"/>
                  </a:lnTo>
                  <a:lnTo>
                    <a:pt x="274" y="17"/>
                  </a:lnTo>
                  <a:lnTo>
                    <a:pt x="284" y="16"/>
                  </a:lnTo>
                  <a:lnTo>
                    <a:pt x="295" y="15"/>
                  </a:lnTo>
                  <a:lnTo>
                    <a:pt x="305" y="15"/>
                  </a:lnTo>
                  <a:lnTo>
                    <a:pt x="316" y="14"/>
                  </a:lnTo>
                  <a:lnTo>
                    <a:pt x="326" y="13"/>
                  </a:lnTo>
                  <a:lnTo>
                    <a:pt x="337" y="12"/>
                  </a:lnTo>
                  <a:lnTo>
                    <a:pt x="347" y="11"/>
                  </a:lnTo>
                  <a:lnTo>
                    <a:pt x="358" y="9"/>
                  </a:lnTo>
                  <a:lnTo>
                    <a:pt x="369" y="8"/>
                  </a:lnTo>
                  <a:lnTo>
                    <a:pt x="380" y="6"/>
                  </a:lnTo>
                  <a:lnTo>
                    <a:pt x="391" y="4"/>
                  </a:lnTo>
                  <a:lnTo>
                    <a:pt x="402" y="2"/>
                  </a:lnTo>
                  <a:lnTo>
                    <a:pt x="413" y="0"/>
                  </a:lnTo>
                  <a:lnTo>
                    <a:pt x="417" y="5"/>
                  </a:lnTo>
                  <a:lnTo>
                    <a:pt x="421" y="11"/>
                  </a:lnTo>
                  <a:lnTo>
                    <a:pt x="425" y="17"/>
                  </a:lnTo>
                  <a:lnTo>
                    <a:pt x="429" y="23"/>
                  </a:lnTo>
                  <a:lnTo>
                    <a:pt x="432" y="29"/>
                  </a:lnTo>
                  <a:lnTo>
                    <a:pt x="436" y="36"/>
                  </a:lnTo>
                  <a:lnTo>
                    <a:pt x="439" y="43"/>
                  </a:lnTo>
                  <a:lnTo>
                    <a:pt x="442" y="50"/>
                  </a:lnTo>
                  <a:lnTo>
                    <a:pt x="445" y="57"/>
                  </a:lnTo>
                  <a:lnTo>
                    <a:pt x="448" y="65"/>
                  </a:lnTo>
                  <a:lnTo>
                    <a:pt x="450" y="73"/>
                  </a:lnTo>
                  <a:lnTo>
                    <a:pt x="452" y="81"/>
                  </a:lnTo>
                  <a:lnTo>
                    <a:pt x="454" y="89"/>
                  </a:lnTo>
                  <a:lnTo>
                    <a:pt x="455" y="97"/>
                  </a:lnTo>
                  <a:lnTo>
                    <a:pt x="457" y="106"/>
                  </a:lnTo>
                  <a:lnTo>
                    <a:pt x="457" y="114"/>
                  </a:lnTo>
                  <a:lnTo>
                    <a:pt x="458" y="123"/>
                  </a:lnTo>
                  <a:lnTo>
                    <a:pt x="458" y="132"/>
                  </a:lnTo>
                  <a:lnTo>
                    <a:pt x="457" y="140"/>
                  </a:lnTo>
                  <a:lnTo>
                    <a:pt x="457" y="149"/>
                  </a:lnTo>
                  <a:lnTo>
                    <a:pt x="455" y="158"/>
                  </a:lnTo>
                  <a:lnTo>
                    <a:pt x="454" y="167"/>
                  </a:lnTo>
                  <a:lnTo>
                    <a:pt x="451" y="176"/>
                  </a:lnTo>
                  <a:lnTo>
                    <a:pt x="449" y="185"/>
                  </a:lnTo>
                  <a:lnTo>
                    <a:pt x="445" y="193"/>
                  </a:lnTo>
                  <a:lnTo>
                    <a:pt x="441" y="202"/>
                  </a:lnTo>
                  <a:lnTo>
                    <a:pt x="437" y="211"/>
                  </a:lnTo>
                  <a:lnTo>
                    <a:pt x="432" y="219"/>
                  </a:lnTo>
                  <a:lnTo>
                    <a:pt x="426" y="228"/>
                  </a:lnTo>
                  <a:lnTo>
                    <a:pt x="420" y="236"/>
                  </a:lnTo>
                  <a:lnTo>
                    <a:pt x="413" y="244"/>
                  </a:lnTo>
                  <a:lnTo>
                    <a:pt x="405" y="252"/>
                  </a:lnTo>
                  <a:lnTo>
                    <a:pt x="399" y="268"/>
                  </a:lnTo>
                  <a:lnTo>
                    <a:pt x="394" y="284"/>
                  </a:lnTo>
                  <a:lnTo>
                    <a:pt x="391" y="300"/>
                  </a:lnTo>
                  <a:lnTo>
                    <a:pt x="388" y="316"/>
                  </a:lnTo>
                  <a:lnTo>
                    <a:pt x="386" y="333"/>
                  </a:lnTo>
                  <a:lnTo>
                    <a:pt x="385" y="349"/>
                  </a:lnTo>
                  <a:lnTo>
                    <a:pt x="386" y="366"/>
                  </a:lnTo>
                  <a:lnTo>
                    <a:pt x="387" y="382"/>
                  </a:lnTo>
                  <a:lnTo>
                    <a:pt x="388" y="399"/>
                  </a:lnTo>
                  <a:lnTo>
                    <a:pt x="391" y="415"/>
                  </a:lnTo>
                  <a:lnTo>
                    <a:pt x="394" y="432"/>
                  </a:lnTo>
                  <a:lnTo>
                    <a:pt x="398" y="449"/>
                  </a:lnTo>
                  <a:lnTo>
                    <a:pt x="402" y="465"/>
                  </a:lnTo>
                  <a:lnTo>
                    <a:pt x="407" y="482"/>
                  </a:lnTo>
                  <a:lnTo>
                    <a:pt x="412" y="499"/>
                  </a:lnTo>
                  <a:lnTo>
                    <a:pt x="417" y="515"/>
                  </a:lnTo>
                  <a:lnTo>
                    <a:pt x="428" y="549"/>
                  </a:lnTo>
                  <a:lnTo>
                    <a:pt x="440" y="583"/>
                  </a:lnTo>
                  <a:lnTo>
                    <a:pt x="445" y="599"/>
                  </a:lnTo>
                  <a:lnTo>
                    <a:pt x="451" y="616"/>
                  </a:lnTo>
                  <a:lnTo>
                    <a:pt x="456" y="633"/>
                  </a:lnTo>
                  <a:lnTo>
                    <a:pt x="462" y="650"/>
                  </a:lnTo>
                  <a:lnTo>
                    <a:pt x="467" y="666"/>
                  </a:lnTo>
                  <a:lnTo>
                    <a:pt x="471" y="683"/>
                  </a:lnTo>
                  <a:lnTo>
                    <a:pt x="475" y="700"/>
                  </a:lnTo>
                  <a:lnTo>
                    <a:pt x="479" y="716"/>
                  </a:lnTo>
                  <a:lnTo>
                    <a:pt x="481" y="733"/>
                  </a:lnTo>
                  <a:lnTo>
                    <a:pt x="484" y="750"/>
                  </a:lnTo>
                  <a:lnTo>
                    <a:pt x="485" y="766"/>
                  </a:lnTo>
                  <a:lnTo>
                    <a:pt x="486" y="783"/>
                  </a:lnTo>
                  <a:lnTo>
                    <a:pt x="444" y="799"/>
                  </a:lnTo>
                  <a:lnTo>
                    <a:pt x="406" y="813"/>
                  </a:lnTo>
                  <a:lnTo>
                    <a:pt x="389" y="819"/>
                  </a:lnTo>
                  <a:lnTo>
                    <a:pt x="373" y="825"/>
                  </a:lnTo>
                  <a:lnTo>
                    <a:pt x="358" y="830"/>
                  </a:lnTo>
                  <a:lnTo>
                    <a:pt x="344" y="835"/>
                  </a:lnTo>
                  <a:lnTo>
                    <a:pt x="330" y="839"/>
                  </a:lnTo>
                  <a:lnTo>
                    <a:pt x="318" y="843"/>
                  </a:lnTo>
                  <a:lnTo>
                    <a:pt x="305" y="846"/>
                  </a:lnTo>
                  <a:lnTo>
                    <a:pt x="293" y="848"/>
                  </a:lnTo>
                  <a:lnTo>
                    <a:pt x="281" y="850"/>
                  </a:lnTo>
                  <a:lnTo>
                    <a:pt x="270" y="851"/>
                  </a:lnTo>
                  <a:lnTo>
                    <a:pt x="259" y="852"/>
                  </a:lnTo>
                  <a:lnTo>
                    <a:pt x="248" y="852"/>
                  </a:lnTo>
                  <a:lnTo>
                    <a:pt x="236" y="852"/>
                  </a:lnTo>
                  <a:lnTo>
                    <a:pt x="225" y="851"/>
                  </a:lnTo>
                  <a:lnTo>
                    <a:pt x="213" y="850"/>
                  </a:lnTo>
                  <a:lnTo>
                    <a:pt x="201" y="848"/>
                  </a:lnTo>
                  <a:lnTo>
                    <a:pt x="189" y="846"/>
                  </a:lnTo>
                  <a:lnTo>
                    <a:pt x="176" y="843"/>
                  </a:lnTo>
                  <a:lnTo>
                    <a:pt x="163" y="839"/>
                  </a:lnTo>
                  <a:lnTo>
                    <a:pt x="149" y="835"/>
                  </a:lnTo>
                  <a:lnTo>
                    <a:pt x="134" y="830"/>
                  </a:lnTo>
                  <a:lnTo>
                    <a:pt x="118" y="825"/>
                  </a:lnTo>
                  <a:lnTo>
                    <a:pt x="101" y="819"/>
                  </a:lnTo>
                  <a:lnTo>
                    <a:pt x="84" y="813"/>
                  </a:lnTo>
                  <a:lnTo>
                    <a:pt x="45" y="799"/>
                  </a:lnTo>
                  <a:lnTo>
                    <a:pt x="0" y="783"/>
                  </a:lnTo>
                  <a:close/>
                </a:path>
              </a:pathLst>
            </a:custGeom>
            <a:solidFill>
              <a:srgbClr val="EBAA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8" name="Freeform 165"/>
            <p:cNvSpPr>
              <a:spLocks/>
            </p:cNvSpPr>
            <p:nvPr/>
          </p:nvSpPr>
          <p:spPr bwMode="auto">
            <a:xfrm>
              <a:off x="1533525" y="2173288"/>
              <a:ext cx="500063" cy="1612900"/>
            </a:xfrm>
            <a:custGeom>
              <a:avLst/>
              <a:gdLst>
                <a:gd name="T0" fmla="*/ 285 w 315"/>
                <a:gd name="T1" fmla="*/ 516 h 1016"/>
                <a:gd name="T2" fmla="*/ 283 w 315"/>
                <a:gd name="T3" fmla="*/ 564 h 1016"/>
                <a:gd name="T4" fmla="*/ 285 w 315"/>
                <a:gd name="T5" fmla="*/ 612 h 1016"/>
                <a:gd name="T6" fmla="*/ 290 w 315"/>
                <a:gd name="T7" fmla="*/ 660 h 1016"/>
                <a:gd name="T8" fmla="*/ 300 w 315"/>
                <a:gd name="T9" fmla="*/ 741 h 1016"/>
                <a:gd name="T10" fmla="*/ 310 w 315"/>
                <a:gd name="T11" fmla="*/ 821 h 1016"/>
                <a:gd name="T12" fmla="*/ 314 w 315"/>
                <a:gd name="T13" fmla="*/ 869 h 1016"/>
                <a:gd name="T14" fmla="*/ 315 w 315"/>
                <a:gd name="T15" fmla="*/ 917 h 1016"/>
                <a:gd name="T16" fmla="*/ 312 w 315"/>
                <a:gd name="T17" fmla="*/ 964 h 1016"/>
                <a:gd name="T18" fmla="*/ 308 w 315"/>
                <a:gd name="T19" fmla="*/ 1001 h 1016"/>
                <a:gd name="T20" fmla="*/ 299 w 315"/>
                <a:gd name="T21" fmla="*/ 1012 h 1016"/>
                <a:gd name="T22" fmla="*/ 276 w 315"/>
                <a:gd name="T23" fmla="*/ 1016 h 1016"/>
                <a:gd name="T24" fmla="*/ 243 w 315"/>
                <a:gd name="T25" fmla="*/ 1014 h 1016"/>
                <a:gd name="T26" fmla="*/ 204 w 315"/>
                <a:gd name="T27" fmla="*/ 1008 h 1016"/>
                <a:gd name="T28" fmla="*/ 160 w 315"/>
                <a:gd name="T29" fmla="*/ 999 h 1016"/>
                <a:gd name="T30" fmla="*/ 116 w 315"/>
                <a:gd name="T31" fmla="*/ 987 h 1016"/>
                <a:gd name="T32" fmla="*/ 75 w 315"/>
                <a:gd name="T33" fmla="*/ 974 h 1016"/>
                <a:gd name="T34" fmla="*/ 40 w 315"/>
                <a:gd name="T35" fmla="*/ 960 h 1016"/>
                <a:gd name="T36" fmla="*/ 14 w 315"/>
                <a:gd name="T37" fmla="*/ 947 h 1016"/>
                <a:gd name="T38" fmla="*/ 1 w 315"/>
                <a:gd name="T39" fmla="*/ 936 h 1016"/>
                <a:gd name="T40" fmla="*/ 5 w 315"/>
                <a:gd name="T41" fmla="*/ 902 h 1016"/>
                <a:gd name="T42" fmla="*/ 11 w 315"/>
                <a:gd name="T43" fmla="*/ 861 h 1016"/>
                <a:gd name="T44" fmla="*/ 18 w 315"/>
                <a:gd name="T45" fmla="*/ 826 h 1016"/>
                <a:gd name="T46" fmla="*/ 25 w 315"/>
                <a:gd name="T47" fmla="*/ 796 h 1016"/>
                <a:gd name="T48" fmla="*/ 32 w 315"/>
                <a:gd name="T49" fmla="*/ 770 h 1016"/>
                <a:gd name="T50" fmla="*/ 42 w 315"/>
                <a:gd name="T51" fmla="*/ 739 h 1016"/>
                <a:gd name="T52" fmla="*/ 60 w 315"/>
                <a:gd name="T53" fmla="*/ 694 h 1016"/>
                <a:gd name="T54" fmla="*/ 80 w 315"/>
                <a:gd name="T55" fmla="*/ 643 h 1016"/>
                <a:gd name="T56" fmla="*/ 93 w 315"/>
                <a:gd name="T57" fmla="*/ 609 h 1016"/>
                <a:gd name="T58" fmla="*/ 102 w 315"/>
                <a:gd name="T59" fmla="*/ 581 h 1016"/>
                <a:gd name="T60" fmla="*/ 110 w 315"/>
                <a:gd name="T61" fmla="*/ 547 h 1016"/>
                <a:gd name="T62" fmla="*/ 113 w 315"/>
                <a:gd name="T63" fmla="*/ 528 h 1016"/>
                <a:gd name="T64" fmla="*/ 115 w 315"/>
                <a:gd name="T65" fmla="*/ 508 h 1016"/>
                <a:gd name="T66" fmla="*/ 115 w 315"/>
                <a:gd name="T67" fmla="*/ 488 h 1016"/>
                <a:gd name="T68" fmla="*/ 113 w 315"/>
                <a:gd name="T69" fmla="*/ 467 h 1016"/>
                <a:gd name="T70" fmla="*/ 109 w 315"/>
                <a:gd name="T71" fmla="*/ 447 h 1016"/>
                <a:gd name="T72" fmla="*/ 81 w 315"/>
                <a:gd name="T73" fmla="*/ 412 h 1016"/>
                <a:gd name="T74" fmla="*/ 50 w 315"/>
                <a:gd name="T75" fmla="*/ 373 h 1016"/>
                <a:gd name="T76" fmla="*/ 30 w 315"/>
                <a:gd name="T77" fmla="*/ 337 h 1016"/>
                <a:gd name="T78" fmla="*/ 18 w 315"/>
                <a:gd name="T79" fmla="*/ 304 h 1016"/>
                <a:gd name="T80" fmla="*/ 12 w 315"/>
                <a:gd name="T81" fmla="*/ 273 h 1016"/>
                <a:gd name="T82" fmla="*/ 12 w 315"/>
                <a:gd name="T83" fmla="*/ 244 h 1016"/>
                <a:gd name="T84" fmla="*/ 15 w 315"/>
                <a:gd name="T85" fmla="*/ 216 h 1016"/>
                <a:gd name="T86" fmla="*/ 23 w 315"/>
                <a:gd name="T87" fmla="*/ 172 h 1016"/>
                <a:gd name="T88" fmla="*/ 27 w 315"/>
                <a:gd name="T89" fmla="*/ 147 h 1016"/>
                <a:gd name="T90" fmla="*/ 28 w 315"/>
                <a:gd name="T91" fmla="*/ 121 h 1016"/>
                <a:gd name="T92" fmla="*/ 38 w 315"/>
                <a:gd name="T93" fmla="*/ 104 h 1016"/>
                <a:gd name="T94" fmla="*/ 59 w 315"/>
                <a:gd name="T95" fmla="*/ 88 h 1016"/>
                <a:gd name="T96" fmla="*/ 86 w 315"/>
                <a:gd name="T97" fmla="*/ 68 h 1016"/>
                <a:gd name="T98" fmla="*/ 118 w 315"/>
                <a:gd name="T99" fmla="*/ 45 h 1016"/>
                <a:gd name="T100" fmla="*/ 155 w 315"/>
                <a:gd name="T101" fmla="*/ 19 h 1016"/>
                <a:gd name="T102" fmla="*/ 178 w 315"/>
                <a:gd name="T103" fmla="*/ 12 h 1016"/>
                <a:gd name="T104" fmla="*/ 176 w 315"/>
                <a:gd name="T105" fmla="*/ 45 h 1016"/>
                <a:gd name="T106" fmla="*/ 186 w 315"/>
                <a:gd name="T107" fmla="*/ 77 h 1016"/>
                <a:gd name="T108" fmla="*/ 205 w 315"/>
                <a:gd name="T109" fmla="*/ 110 h 1016"/>
                <a:gd name="T110" fmla="*/ 229 w 315"/>
                <a:gd name="T111" fmla="*/ 145 h 1016"/>
                <a:gd name="T112" fmla="*/ 255 w 315"/>
                <a:gd name="T113" fmla="*/ 182 h 1016"/>
                <a:gd name="T114" fmla="*/ 279 w 315"/>
                <a:gd name="T115" fmla="*/ 224 h 1016"/>
                <a:gd name="T116" fmla="*/ 299 w 315"/>
                <a:gd name="T117" fmla="*/ 271 h 1016"/>
                <a:gd name="T118" fmla="*/ 311 w 315"/>
                <a:gd name="T119" fmla="*/ 325 h 1016"/>
                <a:gd name="T120" fmla="*/ 311 w 315"/>
                <a:gd name="T121" fmla="*/ 387 h 1016"/>
                <a:gd name="T122" fmla="*/ 296 w 315"/>
                <a:gd name="T123" fmla="*/ 458 h 10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15" h="1016">
                  <a:moveTo>
                    <a:pt x="288" y="484"/>
                  </a:moveTo>
                  <a:lnTo>
                    <a:pt x="286" y="500"/>
                  </a:lnTo>
                  <a:lnTo>
                    <a:pt x="285" y="516"/>
                  </a:lnTo>
                  <a:lnTo>
                    <a:pt x="284" y="532"/>
                  </a:lnTo>
                  <a:lnTo>
                    <a:pt x="283" y="548"/>
                  </a:lnTo>
                  <a:lnTo>
                    <a:pt x="283" y="564"/>
                  </a:lnTo>
                  <a:lnTo>
                    <a:pt x="284" y="580"/>
                  </a:lnTo>
                  <a:lnTo>
                    <a:pt x="284" y="596"/>
                  </a:lnTo>
                  <a:lnTo>
                    <a:pt x="285" y="612"/>
                  </a:lnTo>
                  <a:lnTo>
                    <a:pt x="287" y="628"/>
                  </a:lnTo>
                  <a:lnTo>
                    <a:pt x="288" y="644"/>
                  </a:lnTo>
                  <a:lnTo>
                    <a:pt x="290" y="660"/>
                  </a:lnTo>
                  <a:lnTo>
                    <a:pt x="292" y="676"/>
                  </a:lnTo>
                  <a:lnTo>
                    <a:pt x="296" y="709"/>
                  </a:lnTo>
                  <a:lnTo>
                    <a:pt x="300" y="741"/>
                  </a:lnTo>
                  <a:lnTo>
                    <a:pt x="305" y="773"/>
                  </a:lnTo>
                  <a:lnTo>
                    <a:pt x="309" y="805"/>
                  </a:lnTo>
                  <a:lnTo>
                    <a:pt x="310" y="821"/>
                  </a:lnTo>
                  <a:lnTo>
                    <a:pt x="312" y="837"/>
                  </a:lnTo>
                  <a:lnTo>
                    <a:pt x="313" y="854"/>
                  </a:lnTo>
                  <a:lnTo>
                    <a:pt x="314" y="869"/>
                  </a:lnTo>
                  <a:lnTo>
                    <a:pt x="315" y="885"/>
                  </a:lnTo>
                  <a:lnTo>
                    <a:pt x="315" y="901"/>
                  </a:lnTo>
                  <a:lnTo>
                    <a:pt x="315" y="917"/>
                  </a:lnTo>
                  <a:lnTo>
                    <a:pt x="314" y="933"/>
                  </a:lnTo>
                  <a:lnTo>
                    <a:pt x="313" y="949"/>
                  </a:lnTo>
                  <a:lnTo>
                    <a:pt x="312" y="964"/>
                  </a:lnTo>
                  <a:lnTo>
                    <a:pt x="310" y="980"/>
                  </a:lnTo>
                  <a:lnTo>
                    <a:pt x="307" y="996"/>
                  </a:lnTo>
                  <a:lnTo>
                    <a:pt x="308" y="1001"/>
                  </a:lnTo>
                  <a:lnTo>
                    <a:pt x="307" y="1005"/>
                  </a:lnTo>
                  <a:lnTo>
                    <a:pt x="303" y="1009"/>
                  </a:lnTo>
                  <a:lnTo>
                    <a:pt x="299" y="1012"/>
                  </a:lnTo>
                  <a:lnTo>
                    <a:pt x="293" y="1014"/>
                  </a:lnTo>
                  <a:lnTo>
                    <a:pt x="285" y="1015"/>
                  </a:lnTo>
                  <a:lnTo>
                    <a:pt x="276" y="1016"/>
                  </a:lnTo>
                  <a:lnTo>
                    <a:pt x="266" y="1016"/>
                  </a:lnTo>
                  <a:lnTo>
                    <a:pt x="255" y="1015"/>
                  </a:lnTo>
                  <a:lnTo>
                    <a:pt x="243" y="1014"/>
                  </a:lnTo>
                  <a:lnTo>
                    <a:pt x="231" y="1013"/>
                  </a:lnTo>
                  <a:lnTo>
                    <a:pt x="217" y="1011"/>
                  </a:lnTo>
                  <a:lnTo>
                    <a:pt x="204" y="1008"/>
                  </a:lnTo>
                  <a:lnTo>
                    <a:pt x="189" y="1005"/>
                  </a:lnTo>
                  <a:lnTo>
                    <a:pt x="175" y="1002"/>
                  </a:lnTo>
                  <a:lnTo>
                    <a:pt x="160" y="999"/>
                  </a:lnTo>
                  <a:lnTo>
                    <a:pt x="145" y="995"/>
                  </a:lnTo>
                  <a:lnTo>
                    <a:pt x="131" y="991"/>
                  </a:lnTo>
                  <a:lnTo>
                    <a:pt x="116" y="987"/>
                  </a:lnTo>
                  <a:lnTo>
                    <a:pt x="102" y="983"/>
                  </a:lnTo>
                  <a:lnTo>
                    <a:pt x="88" y="978"/>
                  </a:lnTo>
                  <a:lnTo>
                    <a:pt x="75" y="974"/>
                  </a:lnTo>
                  <a:lnTo>
                    <a:pt x="63" y="969"/>
                  </a:lnTo>
                  <a:lnTo>
                    <a:pt x="51" y="965"/>
                  </a:lnTo>
                  <a:lnTo>
                    <a:pt x="40" y="960"/>
                  </a:lnTo>
                  <a:lnTo>
                    <a:pt x="30" y="956"/>
                  </a:lnTo>
                  <a:lnTo>
                    <a:pt x="22" y="951"/>
                  </a:lnTo>
                  <a:lnTo>
                    <a:pt x="14" y="947"/>
                  </a:lnTo>
                  <a:lnTo>
                    <a:pt x="8" y="943"/>
                  </a:lnTo>
                  <a:lnTo>
                    <a:pt x="4" y="940"/>
                  </a:lnTo>
                  <a:lnTo>
                    <a:pt x="1" y="936"/>
                  </a:lnTo>
                  <a:lnTo>
                    <a:pt x="0" y="933"/>
                  </a:lnTo>
                  <a:lnTo>
                    <a:pt x="2" y="917"/>
                  </a:lnTo>
                  <a:lnTo>
                    <a:pt x="5" y="902"/>
                  </a:lnTo>
                  <a:lnTo>
                    <a:pt x="7" y="887"/>
                  </a:lnTo>
                  <a:lnTo>
                    <a:pt x="9" y="874"/>
                  </a:lnTo>
                  <a:lnTo>
                    <a:pt x="11" y="861"/>
                  </a:lnTo>
                  <a:lnTo>
                    <a:pt x="14" y="848"/>
                  </a:lnTo>
                  <a:lnTo>
                    <a:pt x="16" y="837"/>
                  </a:lnTo>
                  <a:lnTo>
                    <a:pt x="18" y="826"/>
                  </a:lnTo>
                  <a:lnTo>
                    <a:pt x="20" y="815"/>
                  </a:lnTo>
                  <a:lnTo>
                    <a:pt x="23" y="805"/>
                  </a:lnTo>
                  <a:lnTo>
                    <a:pt x="25" y="796"/>
                  </a:lnTo>
                  <a:lnTo>
                    <a:pt x="27" y="787"/>
                  </a:lnTo>
                  <a:lnTo>
                    <a:pt x="30" y="778"/>
                  </a:lnTo>
                  <a:lnTo>
                    <a:pt x="32" y="770"/>
                  </a:lnTo>
                  <a:lnTo>
                    <a:pt x="35" y="762"/>
                  </a:lnTo>
                  <a:lnTo>
                    <a:pt x="37" y="754"/>
                  </a:lnTo>
                  <a:lnTo>
                    <a:pt x="42" y="739"/>
                  </a:lnTo>
                  <a:lnTo>
                    <a:pt x="48" y="724"/>
                  </a:lnTo>
                  <a:lnTo>
                    <a:pt x="53" y="709"/>
                  </a:lnTo>
                  <a:lnTo>
                    <a:pt x="60" y="694"/>
                  </a:lnTo>
                  <a:lnTo>
                    <a:pt x="66" y="678"/>
                  </a:lnTo>
                  <a:lnTo>
                    <a:pt x="73" y="661"/>
                  </a:lnTo>
                  <a:lnTo>
                    <a:pt x="80" y="643"/>
                  </a:lnTo>
                  <a:lnTo>
                    <a:pt x="88" y="623"/>
                  </a:lnTo>
                  <a:lnTo>
                    <a:pt x="91" y="616"/>
                  </a:lnTo>
                  <a:lnTo>
                    <a:pt x="93" y="609"/>
                  </a:lnTo>
                  <a:lnTo>
                    <a:pt x="96" y="601"/>
                  </a:lnTo>
                  <a:lnTo>
                    <a:pt x="99" y="591"/>
                  </a:lnTo>
                  <a:lnTo>
                    <a:pt x="102" y="581"/>
                  </a:lnTo>
                  <a:lnTo>
                    <a:pt x="105" y="570"/>
                  </a:lnTo>
                  <a:lnTo>
                    <a:pt x="108" y="559"/>
                  </a:lnTo>
                  <a:lnTo>
                    <a:pt x="110" y="547"/>
                  </a:lnTo>
                  <a:lnTo>
                    <a:pt x="111" y="541"/>
                  </a:lnTo>
                  <a:lnTo>
                    <a:pt x="112" y="534"/>
                  </a:lnTo>
                  <a:lnTo>
                    <a:pt x="113" y="528"/>
                  </a:lnTo>
                  <a:lnTo>
                    <a:pt x="114" y="521"/>
                  </a:lnTo>
                  <a:lnTo>
                    <a:pt x="115" y="515"/>
                  </a:lnTo>
                  <a:lnTo>
                    <a:pt x="115" y="508"/>
                  </a:lnTo>
                  <a:lnTo>
                    <a:pt x="115" y="501"/>
                  </a:lnTo>
                  <a:lnTo>
                    <a:pt x="115" y="495"/>
                  </a:lnTo>
                  <a:lnTo>
                    <a:pt x="115" y="488"/>
                  </a:lnTo>
                  <a:lnTo>
                    <a:pt x="115" y="481"/>
                  </a:lnTo>
                  <a:lnTo>
                    <a:pt x="114" y="474"/>
                  </a:lnTo>
                  <a:lnTo>
                    <a:pt x="113" y="467"/>
                  </a:lnTo>
                  <a:lnTo>
                    <a:pt x="112" y="460"/>
                  </a:lnTo>
                  <a:lnTo>
                    <a:pt x="111" y="454"/>
                  </a:lnTo>
                  <a:lnTo>
                    <a:pt x="109" y="447"/>
                  </a:lnTo>
                  <a:lnTo>
                    <a:pt x="108" y="440"/>
                  </a:lnTo>
                  <a:lnTo>
                    <a:pt x="94" y="426"/>
                  </a:lnTo>
                  <a:lnTo>
                    <a:pt x="81" y="412"/>
                  </a:lnTo>
                  <a:lnTo>
                    <a:pt x="69" y="399"/>
                  </a:lnTo>
                  <a:lnTo>
                    <a:pt x="59" y="386"/>
                  </a:lnTo>
                  <a:lnTo>
                    <a:pt x="50" y="373"/>
                  </a:lnTo>
                  <a:lnTo>
                    <a:pt x="42" y="361"/>
                  </a:lnTo>
                  <a:lnTo>
                    <a:pt x="36" y="349"/>
                  </a:lnTo>
                  <a:lnTo>
                    <a:pt x="30" y="337"/>
                  </a:lnTo>
                  <a:lnTo>
                    <a:pt x="25" y="326"/>
                  </a:lnTo>
                  <a:lnTo>
                    <a:pt x="21" y="315"/>
                  </a:lnTo>
                  <a:lnTo>
                    <a:pt x="18" y="304"/>
                  </a:lnTo>
                  <a:lnTo>
                    <a:pt x="15" y="293"/>
                  </a:lnTo>
                  <a:lnTo>
                    <a:pt x="13" y="283"/>
                  </a:lnTo>
                  <a:lnTo>
                    <a:pt x="12" y="273"/>
                  </a:lnTo>
                  <a:lnTo>
                    <a:pt x="11" y="263"/>
                  </a:lnTo>
                  <a:lnTo>
                    <a:pt x="11" y="253"/>
                  </a:lnTo>
                  <a:lnTo>
                    <a:pt x="12" y="244"/>
                  </a:lnTo>
                  <a:lnTo>
                    <a:pt x="12" y="235"/>
                  </a:lnTo>
                  <a:lnTo>
                    <a:pt x="13" y="226"/>
                  </a:lnTo>
                  <a:lnTo>
                    <a:pt x="15" y="216"/>
                  </a:lnTo>
                  <a:lnTo>
                    <a:pt x="18" y="199"/>
                  </a:lnTo>
                  <a:lnTo>
                    <a:pt x="21" y="181"/>
                  </a:lnTo>
                  <a:lnTo>
                    <a:pt x="23" y="172"/>
                  </a:lnTo>
                  <a:lnTo>
                    <a:pt x="24" y="164"/>
                  </a:lnTo>
                  <a:lnTo>
                    <a:pt x="25" y="155"/>
                  </a:lnTo>
                  <a:lnTo>
                    <a:pt x="27" y="147"/>
                  </a:lnTo>
                  <a:lnTo>
                    <a:pt x="27" y="138"/>
                  </a:lnTo>
                  <a:lnTo>
                    <a:pt x="28" y="129"/>
                  </a:lnTo>
                  <a:lnTo>
                    <a:pt x="28" y="121"/>
                  </a:lnTo>
                  <a:lnTo>
                    <a:pt x="27" y="112"/>
                  </a:lnTo>
                  <a:lnTo>
                    <a:pt x="32" y="108"/>
                  </a:lnTo>
                  <a:lnTo>
                    <a:pt x="38" y="104"/>
                  </a:lnTo>
                  <a:lnTo>
                    <a:pt x="44" y="99"/>
                  </a:lnTo>
                  <a:lnTo>
                    <a:pt x="51" y="94"/>
                  </a:lnTo>
                  <a:lnTo>
                    <a:pt x="59" y="88"/>
                  </a:lnTo>
                  <a:lnTo>
                    <a:pt x="67" y="82"/>
                  </a:lnTo>
                  <a:lnTo>
                    <a:pt x="76" y="75"/>
                  </a:lnTo>
                  <a:lnTo>
                    <a:pt x="86" y="68"/>
                  </a:lnTo>
                  <a:lnTo>
                    <a:pt x="96" y="61"/>
                  </a:lnTo>
                  <a:lnTo>
                    <a:pt x="107" y="54"/>
                  </a:lnTo>
                  <a:lnTo>
                    <a:pt x="118" y="45"/>
                  </a:lnTo>
                  <a:lnTo>
                    <a:pt x="130" y="37"/>
                  </a:lnTo>
                  <a:lnTo>
                    <a:pt x="142" y="28"/>
                  </a:lnTo>
                  <a:lnTo>
                    <a:pt x="155" y="19"/>
                  </a:lnTo>
                  <a:lnTo>
                    <a:pt x="168" y="10"/>
                  </a:lnTo>
                  <a:lnTo>
                    <a:pt x="182" y="0"/>
                  </a:lnTo>
                  <a:lnTo>
                    <a:pt x="178" y="12"/>
                  </a:lnTo>
                  <a:lnTo>
                    <a:pt x="176" y="23"/>
                  </a:lnTo>
                  <a:lnTo>
                    <a:pt x="175" y="34"/>
                  </a:lnTo>
                  <a:lnTo>
                    <a:pt x="176" y="45"/>
                  </a:lnTo>
                  <a:lnTo>
                    <a:pt x="178" y="56"/>
                  </a:lnTo>
                  <a:lnTo>
                    <a:pt x="182" y="67"/>
                  </a:lnTo>
                  <a:lnTo>
                    <a:pt x="186" y="77"/>
                  </a:lnTo>
                  <a:lnTo>
                    <a:pt x="192" y="88"/>
                  </a:lnTo>
                  <a:lnTo>
                    <a:pt x="198" y="99"/>
                  </a:lnTo>
                  <a:lnTo>
                    <a:pt x="205" y="110"/>
                  </a:lnTo>
                  <a:lnTo>
                    <a:pt x="212" y="121"/>
                  </a:lnTo>
                  <a:lnTo>
                    <a:pt x="221" y="133"/>
                  </a:lnTo>
                  <a:lnTo>
                    <a:pt x="229" y="145"/>
                  </a:lnTo>
                  <a:lnTo>
                    <a:pt x="237" y="157"/>
                  </a:lnTo>
                  <a:lnTo>
                    <a:pt x="246" y="169"/>
                  </a:lnTo>
                  <a:lnTo>
                    <a:pt x="255" y="182"/>
                  </a:lnTo>
                  <a:lnTo>
                    <a:pt x="263" y="196"/>
                  </a:lnTo>
                  <a:lnTo>
                    <a:pt x="271" y="209"/>
                  </a:lnTo>
                  <a:lnTo>
                    <a:pt x="279" y="224"/>
                  </a:lnTo>
                  <a:lnTo>
                    <a:pt x="287" y="239"/>
                  </a:lnTo>
                  <a:lnTo>
                    <a:pt x="293" y="255"/>
                  </a:lnTo>
                  <a:lnTo>
                    <a:pt x="299" y="271"/>
                  </a:lnTo>
                  <a:lnTo>
                    <a:pt x="304" y="288"/>
                  </a:lnTo>
                  <a:lnTo>
                    <a:pt x="308" y="306"/>
                  </a:lnTo>
                  <a:lnTo>
                    <a:pt x="311" y="325"/>
                  </a:lnTo>
                  <a:lnTo>
                    <a:pt x="312" y="345"/>
                  </a:lnTo>
                  <a:lnTo>
                    <a:pt x="312" y="365"/>
                  </a:lnTo>
                  <a:lnTo>
                    <a:pt x="311" y="387"/>
                  </a:lnTo>
                  <a:lnTo>
                    <a:pt x="308" y="410"/>
                  </a:lnTo>
                  <a:lnTo>
                    <a:pt x="303" y="433"/>
                  </a:lnTo>
                  <a:lnTo>
                    <a:pt x="296" y="458"/>
                  </a:lnTo>
                  <a:lnTo>
                    <a:pt x="288" y="484"/>
                  </a:lnTo>
                  <a:close/>
                </a:path>
              </a:pathLst>
            </a:custGeom>
            <a:solidFill>
              <a:srgbClr val="5460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9" name="Freeform 166"/>
            <p:cNvSpPr>
              <a:spLocks/>
            </p:cNvSpPr>
            <p:nvPr/>
          </p:nvSpPr>
          <p:spPr bwMode="auto">
            <a:xfrm>
              <a:off x="1627187" y="2778125"/>
              <a:ext cx="317500" cy="141288"/>
            </a:xfrm>
            <a:custGeom>
              <a:avLst/>
              <a:gdLst>
                <a:gd name="T0" fmla="*/ 169 w 200"/>
                <a:gd name="T1" fmla="*/ 55 h 89"/>
                <a:gd name="T2" fmla="*/ 159 w 200"/>
                <a:gd name="T3" fmla="*/ 58 h 89"/>
                <a:gd name="T4" fmla="*/ 150 w 200"/>
                <a:gd name="T5" fmla="*/ 61 h 89"/>
                <a:gd name="T6" fmla="*/ 140 w 200"/>
                <a:gd name="T7" fmla="*/ 63 h 89"/>
                <a:gd name="T8" fmla="*/ 129 w 200"/>
                <a:gd name="T9" fmla="*/ 63 h 89"/>
                <a:gd name="T10" fmla="*/ 118 w 200"/>
                <a:gd name="T11" fmla="*/ 64 h 89"/>
                <a:gd name="T12" fmla="*/ 107 w 200"/>
                <a:gd name="T13" fmla="*/ 63 h 89"/>
                <a:gd name="T14" fmla="*/ 96 w 200"/>
                <a:gd name="T15" fmla="*/ 61 h 89"/>
                <a:gd name="T16" fmla="*/ 85 w 200"/>
                <a:gd name="T17" fmla="*/ 58 h 89"/>
                <a:gd name="T18" fmla="*/ 73 w 200"/>
                <a:gd name="T19" fmla="*/ 54 h 89"/>
                <a:gd name="T20" fmla="*/ 62 w 200"/>
                <a:gd name="T21" fmla="*/ 49 h 89"/>
                <a:gd name="T22" fmla="*/ 50 w 200"/>
                <a:gd name="T23" fmla="*/ 43 h 89"/>
                <a:gd name="T24" fmla="*/ 39 w 200"/>
                <a:gd name="T25" fmla="*/ 35 h 89"/>
                <a:gd name="T26" fmla="*/ 28 w 200"/>
                <a:gd name="T27" fmla="*/ 27 h 89"/>
                <a:gd name="T28" fmla="*/ 16 w 200"/>
                <a:gd name="T29" fmla="*/ 17 h 89"/>
                <a:gd name="T30" fmla="*/ 5 w 200"/>
                <a:gd name="T31" fmla="*/ 6 h 89"/>
                <a:gd name="T32" fmla="*/ 5 w 200"/>
                <a:gd name="T33" fmla="*/ 8 h 89"/>
                <a:gd name="T34" fmla="*/ 15 w 200"/>
                <a:gd name="T35" fmla="*/ 22 h 89"/>
                <a:gd name="T36" fmla="*/ 26 w 200"/>
                <a:gd name="T37" fmla="*/ 35 h 89"/>
                <a:gd name="T38" fmla="*/ 38 w 200"/>
                <a:gd name="T39" fmla="*/ 46 h 89"/>
                <a:gd name="T40" fmla="*/ 50 w 200"/>
                <a:gd name="T41" fmla="*/ 57 h 89"/>
                <a:gd name="T42" fmla="*/ 63 w 200"/>
                <a:gd name="T43" fmla="*/ 66 h 89"/>
                <a:gd name="T44" fmla="*/ 77 w 200"/>
                <a:gd name="T45" fmla="*/ 73 h 89"/>
                <a:gd name="T46" fmla="*/ 91 w 200"/>
                <a:gd name="T47" fmla="*/ 79 h 89"/>
                <a:gd name="T48" fmla="*/ 104 w 200"/>
                <a:gd name="T49" fmla="*/ 84 h 89"/>
                <a:gd name="T50" fmla="*/ 118 w 200"/>
                <a:gd name="T51" fmla="*/ 87 h 89"/>
                <a:gd name="T52" fmla="*/ 132 w 200"/>
                <a:gd name="T53" fmla="*/ 89 h 89"/>
                <a:gd name="T54" fmla="*/ 145 w 200"/>
                <a:gd name="T55" fmla="*/ 89 h 89"/>
                <a:gd name="T56" fmla="*/ 159 w 200"/>
                <a:gd name="T57" fmla="*/ 88 h 89"/>
                <a:gd name="T58" fmla="*/ 171 w 200"/>
                <a:gd name="T59" fmla="*/ 85 h 89"/>
                <a:gd name="T60" fmla="*/ 183 w 200"/>
                <a:gd name="T61" fmla="*/ 81 h 89"/>
                <a:gd name="T62" fmla="*/ 195 w 200"/>
                <a:gd name="T63" fmla="*/ 75 h 89"/>
                <a:gd name="T64" fmla="*/ 173 w 200"/>
                <a:gd name="T65" fmla="*/ 53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00" h="89">
                  <a:moveTo>
                    <a:pt x="173" y="53"/>
                  </a:moveTo>
                  <a:lnTo>
                    <a:pt x="169" y="55"/>
                  </a:lnTo>
                  <a:lnTo>
                    <a:pt x="164" y="56"/>
                  </a:lnTo>
                  <a:lnTo>
                    <a:pt x="159" y="58"/>
                  </a:lnTo>
                  <a:lnTo>
                    <a:pt x="155" y="60"/>
                  </a:lnTo>
                  <a:lnTo>
                    <a:pt x="150" y="61"/>
                  </a:lnTo>
                  <a:lnTo>
                    <a:pt x="145" y="62"/>
                  </a:lnTo>
                  <a:lnTo>
                    <a:pt x="140" y="63"/>
                  </a:lnTo>
                  <a:lnTo>
                    <a:pt x="135" y="63"/>
                  </a:lnTo>
                  <a:lnTo>
                    <a:pt x="129" y="63"/>
                  </a:lnTo>
                  <a:lnTo>
                    <a:pt x="124" y="64"/>
                  </a:lnTo>
                  <a:lnTo>
                    <a:pt x="118" y="64"/>
                  </a:lnTo>
                  <a:lnTo>
                    <a:pt x="113" y="63"/>
                  </a:lnTo>
                  <a:lnTo>
                    <a:pt x="107" y="63"/>
                  </a:lnTo>
                  <a:lnTo>
                    <a:pt x="102" y="62"/>
                  </a:lnTo>
                  <a:lnTo>
                    <a:pt x="96" y="61"/>
                  </a:lnTo>
                  <a:lnTo>
                    <a:pt x="91" y="60"/>
                  </a:lnTo>
                  <a:lnTo>
                    <a:pt x="85" y="58"/>
                  </a:lnTo>
                  <a:lnTo>
                    <a:pt x="79" y="56"/>
                  </a:lnTo>
                  <a:lnTo>
                    <a:pt x="73" y="54"/>
                  </a:lnTo>
                  <a:lnTo>
                    <a:pt x="68" y="52"/>
                  </a:lnTo>
                  <a:lnTo>
                    <a:pt x="62" y="49"/>
                  </a:lnTo>
                  <a:lnTo>
                    <a:pt x="56" y="46"/>
                  </a:lnTo>
                  <a:lnTo>
                    <a:pt x="50" y="43"/>
                  </a:lnTo>
                  <a:lnTo>
                    <a:pt x="45" y="39"/>
                  </a:lnTo>
                  <a:lnTo>
                    <a:pt x="39" y="35"/>
                  </a:lnTo>
                  <a:lnTo>
                    <a:pt x="33" y="31"/>
                  </a:lnTo>
                  <a:lnTo>
                    <a:pt x="28" y="27"/>
                  </a:lnTo>
                  <a:lnTo>
                    <a:pt x="22" y="22"/>
                  </a:lnTo>
                  <a:lnTo>
                    <a:pt x="16" y="17"/>
                  </a:lnTo>
                  <a:lnTo>
                    <a:pt x="11" y="12"/>
                  </a:lnTo>
                  <a:lnTo>
                    <a:pt x="5" y="6"/>
                  </a:lnTo>
                  <a:lnTo>
                    <a:pt x="0" y="0"/>
                  </a:lnTo>
                  <a:lnTo>
                    <a:pt x="5" y="8"/>
                  </a:lnTo>
                  <a:lnTo>
                    <a:pt x="10" y="15"/>
                  </a:lnTo>
                  <a:lnTo>
                    <a:pt x="15" y="22"/>
                  </a:lnTo>
                  <a:lnTo>
                    <a:pt x="20" y="28"/>
                  </a:lnTo>
                  <a:lnTo>
                    <a:pt x="26" y="35"/>
                  </a:lnTo>
                  <a:lnTo>
                    <a:pt x="32" y="41"/>
                  </a:lnTo>
                  <a:lnTo>
                    <a:pt x="38" y="46"/>
                  </a:lnTo>
                  <a:lnTo>
                    <a:pt x="44" y="52"/>
                  </a:lnTo>
                  <a:lnTo>
                    <a:pt x="50" y="57"/>
                  </a:lnTo>
                  <a:lnTo>
                    <a:pt x="57" y="61"/>
                  </a:lnTo>
                  <a:lnTo>
                    <a:pt x="63" y="66"/>
                  </a:lnTo>
                  <a:lnTo>
                    <a:pt x="70" y="70"/>
                  </a:lnTo>
                  <a:lnTo>
                    <a:pt x="77" y="73"/>
                  </a:lnTo>
                  <a:lnTo>
                    <a:pt x="84" y="76"/>
                  </a:lnTo>
                  <a:lnTo>
                    <a:pt x="91" y="79"/>
                  </a:lnTo>
                  <a:lnTo>
                    <a:pt x="98" y="82"/>
                  </a:lnTo>
                  <a:lnTo>
                    <a:pt x="104" y="84"/>
                  </a:lnTo>
                  <a:lnTo>
                    <a:pt x="111" y="86"/>
                  </a:lnTo>
                  <a:lnTo>
                    <a:pt x="118" y="87"/>
                  </a:lnTo>
                  <a:lnTo>
                    <a:pt x="125" y="88"/>
                  </a:lnTo>
                  <a:lnTo>
                    <a:pt x="132" y="89"/>
                  </a:lnTo>
                  <a:lnTo>
                    <a:pt x="139" y="89"/>
                  </a:lnTo>
                  <a:lnTo>
                    <a:pt x="145" y="89"/>
                  </a:lnTo>
                  <a:lnTo>
                    <a:pt x="152" y="89"/>
                  </a:lnTo>
                  <a:lnTo>
                    <a:pt x="159" y="88"/>
                  </a:lnTo>
                  <a:lnTo>
                    <a:pt x="165" y="87"/>
                  </a:lnTo>
                  <a:lnTo>
                    <a:pt x="171" y="85"/>
                  </a:lnTo>
                  <a:lnTo>
                    <a:pt x="178" y="83"/>
                  </a:lnTo>
                  <a:lnTo>
                    <a:pt x="183" y="81"/>
                  </a:lnTo>
                  <a:lnTo>
                    <a:pt x="189" y="78"/>
                  </a:lnTo>
                  <a:lnTo>
                    <a:pt x="195" y="75"/>
                  </a:lnTo>
                  <a:lnTo>
                    <a:pt x="200" y="71"/>
                  </a:lnTo>
                  <a:lnTo>
                    <a:pt x="173" y="53"/>
                  </a:lnTo>
                  <a:close/>
                </a:path>
              </a:pathLst>
            </a:custGeom>
            <a:solidFill>
              <a:srgbClr val="3F4A6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0" name="Freeform 167"/>
            <p:cNvSpPr>
              <a:spLocks/>
            </p:cNvSpPr>
            <p:nvPr/>
          </p:nvSpPr>
          <p:spPr bwMode="auto">
            <a:xfrm>
              <a:off x="1912937" y="2170113"/>
              <a:ext cx="493713" cy="1612900"/>
            </a:xfrm>
            <a:custGeom>
              <a:avLst/>
              <a:gdLst>
                <a:gd name="T0" fmla="*/ 26 w 311"/>
                <a:gd name="T1" fmla="*/ 513 h 1016"/>
                <a:gd name="T2" fmla="*/ 29 w 311"/>
                <a:gd name="T3" fmla="*/ 562 h 1016"/>
                <a:gd name="T4" fmla="*/ 29 w 311"/>
                <a:gd name="T5" fmla="*/ 611 h 1016"/>
                <a:gd name="T6" fmla="*/ 27 w 311"/>
                <a:gd name="T7" fmla="*/ 661 h 1016"/>
                <a:gd name="T8" fmla="*/ 21 w 311"/>
                <a:gd name="T9" fmla="*/ 744 h 1016"/>
                <a:gd name="T10" fmla="*/ 15 w 311"/>
                <a:gd name="T11" fmla="*/ 826 h 1016"/>
                <a:gd name="T12" fmla="*/ 13 w 311"/>
                <a:gd name="T13" fmla="*/ 874 h 1016"/>
                <a:gd name="T14" fmla="*/ 14 w 311"/>
                <a:gd name="T15" fmla="*/ 920 h 1016"/>
                <a:gd name="T16" fmla="*/ 17 w 311"/>
                <a:gd name="T17" fmla="*/ 965 h 1016"/>
                <a:gd name="T18" fmla="*/ 21 w 311"/>
                <a:gd name="T19" fmla="*/ 1000 h 1016"/>
                <a:gd name="T20" fmla="*/ 29 w 311"/>
                <a:gd name="T21" fmla="*/ 1011 h 1016"/>
                <a:gd name="T22" fmla="*/ 50 w 311"/>
                <a:gd name="T23" fmla="*/ 1016 h 1016"/>
                <a:gd name="T24" fmla="*/ 81 w 311"/>
                <a:gd name="T25" fmla="*/ 1015 h 1016"/>
                <a:gd name="T26" fmla="*/ 118 w 311"/>
                <a:gd name="T27" fmla="*/ 1010 h 1016"/>
                <a:gd name="T28" fmla="*/ 159 w 311"/>
                <a:gd name="T29" fmla="*/ 1001 h 1016"/>
                <a:gd name="T30" fmla="*/ 201 w 311"/>
                <a:gd name="T31" fmla="*/ 989 h 1016"/>
                <a:gd name="T32" fmla="*/ 240 w 311"/>
                <a:gd name="T33" fmla="*/ 976 h 1016"/>
                <a:gd name="T34" fmla="*/ 273 w 311"/>
                <a:gd name="T35" fmla="*/ 962 h 1016"/>
                <a:gd name="T36" fmla="*/ 298 w 311"/>
                <a:gd name="T37" fmla="*/ 949 h 1016"/>
                <a:gd name="T38" fmla="*/ 310 w 311"/>
                <a:gd name="T39" fmla="*/ 938 h 1016"/>
                <a:gd name="T40" fmla="*/ 308 w 311"/>
                <a:gd name="T41" fmla="*/ 908 h 1016"/>
                <a:gd name="T42" fmla="*/ 303 w 311"/>
                <a:gd name="T43" fmla="*/ 872 h 1016"/>
                <a:gd name="T44" fmla="*/ 298 w 311"/>
                <a:gd name="T45" fmla="*/ 841 h 1016"/>
                <a:gd name="T46" fmla="*/ 292 w 311"/>
                <a:gd name="T47" fmla="*/ 814 h 1016"/>
                <a:gd name="T48" fmla="*/ 285 w 311"/>
                <a:gd name="T49" fmla="*/ 790 h 1016"/>
                <a:gd name="T50" fmla="*/ 275 w 311"/>
                <a:gd name="T51" fmla="*/ 759 h 1016"/>
                <a:gd name="T52" fmla="*/ 256 w 311"/>
                <a:gd name="T53" fmla="*/ 710 h 1016"/>
                <a:gd name="T54" fmla="*/ 232 w 311"/>
                <a:gd name="T55" fmla="*/ 649 h 1016"/>
                <a:gd name="T56" fmla="*/ 218 w 311"/>
                <a:gd name="T57" fmla="*/ 611 h 1016"/>
                <a:gd name="T58" fmla="*/ 209 w 311"/>
                <a:gd name="T59" fmla="*/ 583 h 1016"/>
                <a:gd name="T60" fmla="*/ 201 w 311"/>
                <a:gd name="T61" fmla="*/ 549 h 1016"/>
                <a:gd name="T62" fmla="*/ 198 w 311"/>
                <a:gd name="T63" fmla="*/ 530 h 1016"/>
                <a:gd name="T64" fmla="*/ 196 w 311"/>
                <a:gd name="T65" fmla="*/ 510 h 1016"/>
                <a:gd name="T66" fmla="*/ 196 w 311"/>
                <a:gd name="T67" fmla="*/ 490 h 1016"/>
                <a:gd name="T68" fmla="*/ 198 w 311"/>
                <a:gd name="T69" fmla="*/ 469 h 1016"/>
                <a:gd name="T70" fmla="*/ 202 w 311"/>
                <a:gd name="T71" fmla="*/ 449 h 1016"/>
                <a:gd name="T72" fmla="*/ 231 w 311"/>
                <a:gd name="T73" fmla="*/ 415 h 1016"/>
                <a:gd name="T74" fmla="*/ 263 w 311"/>
                <a:gd name="T75" fmla="*/ 377 h 1016"/>
                <a:gd name="T76" fmla="*/ 285 w 311"/>
                <a:gd name="T77" fmla="*/ 342 h 1016"/>
                <a:gd name="T78" fmla="*/ 298 w 311"/>
                <a:gd name="T79" fmla="*/ 309 h 1016"/>
                <a:gd name="T80" fmla="*/ 304 w 311"/>
                <a:gd name="T81" fmla="*/ 278 h 1016"/>
                <a:gd name="T82" fmla="*/ 305 w 311"/>
                <a:gd name="T83" fmla="*/ 249 h 1016"/>
                <a:gd name="T84" fmla="*/ 302 w 311"/>
                <a:gd name="T85" fmla="*/ 221 h 1016"/>
                <a:gd name="T86" fmla="*/ 297 w 311"/>
                <a:gd name="T87" fmla="*/ 194 h 1016"/>
                <a:gd name="T88" fmla="*/ 288 w 311"/>
                <a:gd name="T89" fmla="*/ 150 h 1016"/>
                <a:gd name="T90" fmla="*/ 284 w 311"/>
                <a:gd name="T91" fmla="*/ 123 h 1016"/>
                <a:gd name="T92" fmla="*/ 273 w 311"/>
                <a:gd name="T93" fmla="*/ 105 h 1016"/>
                <a:gd name="T94" fmla="*/ 250 w 311"/>
                <a:gd name="T95" fmla="*/ 89 h 1016"/>
                <a:gd name="T96" fmla="*/ 220 w 311"/>
                <a:gd name="T97" fmla="*/ 69 h 1016"/>
                <a:gd name="T98" fmla="*/ 186 w 311"/>
                <a:gd name="T99" fmla="*/ 46 h 1016"/>
                <a:gd name="T100" fmla="*/ 147 w 311"/>
                <a:gd name="T101" fmla="*/ 19 h 1016"/>
                <a:gd name="T102" fmla="*/ 125 w 311"/>
                <a:gd name="T103" fmla="*/ 13 h 1016"/>
                <a:gd name="T104" fmla="*/ 130 w 311"/>
                <a:gd name="T105" fmla="*/ 47 h 1016"/>
                <a:gd name="T106" fmla="*/ 123 w 311"/>
                <a:gd name="T107" fmla="*/ 77 h 1016"/>
                <a:gd name="T108" fmla="*/ 106 w 311"/>
                <a:gd name="T109" fmla="*/ 105 h 1016"/>
                <a:gd name="T110" fmla="*/ 83 w 311"/>
                <a:gd name="T111" fmla="*/ 133 h 1016"/>
                <a:gd name="T112" fmla="*/ 58 w 311"/>
                <a:gd name="T113" fmla="*/ 164 h 1016"/>
                <a:gd name="T114" fmla="*/ 34 w 311"/>
                <a:gd name="T115" fmla="*/ 201 h 1016"/>
                <a:gd name="T116" fmla="*/ 14 w 311"/>
                <a:gd name="T117" fmla="*/ 245 h 1016"/>
                <a:gd name="T118" fmla="*/ 2 w 311"/>
                <a:gd name="T119" fmla="*/ 300 h 1016"/>
                <a:gd name="T120" fmla="*/ 1 w 311"/>
                <a:gd name="T121" fmla="*/ 367 h 1016"/>
                <a:gd name="T122" fmla="*/ 14 w 311"/>
                <a:gd name="T123" fmla="*/ 450 h 10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311" h="1016">
                  <a:moveTo>
                    <a:pt x="23" y="481"/>
                  </a:moveTo>
                  <a:lnTo>
                    <a:pt x="25" y="497"/>
                  </a:lnTo>
                  <a:lnTo>
                    <a:pt x="26" y="513"/>
                  </a:lnTo>
                  <a:lnTo>
                    <a:pt x="28" y="529"/>
                  </a:lnTo>
                  <a:lnTo>
                    <a:pt x="29" y="545"/>
                  </a:lnTo>
                  <a:lnTo>
                    <a:pt x="29" y="562"/>
                  </a:lnTo>
                  <a:lnTo>
                    <a:pt x="30" y="578"/>
                  </a:lnTo>
                  <a:lnTo>
                    <a:pt x="30" y="594"/>
                  </a:lnTo>
                  <a:lnTo>
                    <a:pt x="29" y="611"/>
                  </a:lnTo>
                  <a:lnTo>
                    <a:pt x="29" y="628"/>
                  </a:lnTo>
                  <a:lnTo>
                    <a:pt x="28" y="644"/>
                  </a:lnTo>
                  <a:lnTo>
                    <a:pt x="27" y="661"/>
                  </a:lnTo>
                  <a:lnTo>
                    <a:pt x="26" y="677"/>
                  </a:lnTo>
                  <a:lnTo>
                    <a:pt x="24" y="711"/>
                  </a:lnTo>
                  <a:lnTo>
                    <a:pt x="21" y="744"/>
                  </a:lnTo>
                  <a:lnTo>
                    <a:pt x="18" y="777"/>
                  </a:lnTo>
                  <a:lnTo>
                    <a:pt x="16" y="810"/>
                  </a:lnTo>
                  <a:lnTo>
                    <a:pt x="15" y="826"/>
                  </a:lnTo>
                  <a:lnTo>
                    <a:pt x="14" y="842"/>
                  </a:lnTo>
                  <a:lnTo>
                    <a:pt x="14" y="858"/>
                  </a:lnTo>
                  <a:lnTo>
                    <a:pt x="13" y="874"/>
                  </a:lnTo>
                  <a:lnTo>
                    <a:pt x="13" y="889"/>
                  </a:lnTo>
                  <a:lnTo>
                    <a:pt x="13" y="905"/>
                  </a:lnTo>
                  <a:lnTo>
                    <a:pt x="14" y="920"/>
                  </a:lnTo>
                  <a:lnTo>
                    <a:pt x="14" y="936"/>
                  </a:lnTo>
                  <a:lnTo>
                    <a:pt x="16" y="951"/>
                  </a:lnTo>
                  <a:lnTo>
                    <a:pt x="17" y="965"/>
                  </a:lnTo>
                  <a:lnTo>
                    <a:pt x="19" y="980"/>
                  </a:lnTo>
                  <a:lnTo>
                    <a:pt x="22" y="994"/>
                  </a:lnTo>
                  <a:lnTo>
                    <a:pt x="21" y="1000"/>
                  </a:lnTo>
                  <a:lnTo>
                    <a:pt x="22" y="1005"/>
                  </a:lnTo>
                  <a:lnTo>
                    <a:pt x="25" y="1008"/>
                  </a:lnTo>
                  <a:lnTo>
                    <a:pt x="29" y="1011"/>
                  </a:lnTo>
                  <a:lnTo>
                    <a:pt x="35" y="1014"/>
                  </a:lnTo>
                  <a:lnTo>
                    <a:pt x="42" y="1015"/>
                  </a:lnTo>
                  <a:lnTo>
                    <a:pt x="50" y="1016"/>
                  </a:lnTo>
                  <a:lnTo>
                    <a:pt x="59" y="1016"/>
                  </a:lnTo>
                  <a:lnTo>
                    <a:pt x="70" y="1016"/>
                  </a:lnTo>
                  <a:lnTo>
                    <a:pt x="81" y="1015"/>
                  </a:lnTo>
                  <a:lnTo>
                    <a:pt x="93" y="1014"/>
                  </a:lnTo>
                  <a:lnTo>
                    <a:pt x="105" y="1012"/>
                  </a:lnTo>
                  <a:lnTo>
                    <a:pt x="118" y="1010"/>
                  </a:lnTo>
                  <a:lnTo>
                    <a:pt x="132" y="1007"/>
                  </a:lnTo>
                  <a:lnTo>
                    <a:pt x="146" y="1004"/>
                  </a:lnTo>
                  <a:lnTo>
                    <a:pt x="159" y="1001"/>
                  </a:lnTo>
                  <a:lnTo>
                    <a:pt x="173" y="997"/>
                  </a:lnTo>
                  <a:lnTo>
                    <a:pt x="187" y="993"/>
                  </a:lnTo>
                  <a:lnTo>
                    <a:pt x="201" y="989"/>
                  </a:lnTo>
                  <a:lnTo>
                    <a:pt x="214" y="985"/>
                  </a:lnTo>
                  <a:lnTo>
                    <a:pt x="227" y="980"/>
                  </a:lnTo>
                  <a:lnTo>
                    <a:pt x="240" y="976"/>
                  </a:lnTo>
                  <a:lnTo>
                    <a:pt x="252" y="971"/>
                  </a:lnTo>
                  <a:lnTo>
                    <a:pt x="263" y="967"/>
                  </a:lnTo>
                  <a:lnTo>
                    <a:pt x="273" y="962"/>
                  </a:lnTo>
                  <a:lnTo>
                    <a:pt x="282" y="958"/>
                  </a:lnTo>
                  <a:lnTo>
                    <a:pt x="291" y="953"/>
                  </a:lnTo>
                  <a:lnTo>
                    <a:pt x="298" y="949"/>
                  </a:lnTo>
                  <a:lnTo>
                    <a:pt x="303" y="945"/>
                  </a:lnTo>
                  <a:lnTo>
                    <a:pt x="307" y="942"/>
                  </a:lnTo>
                  <a:lnTo>
                    <a:pt x="310" y="938"/>
                  </a:lnTo>
                  <a:lnTo>
                    <a:pt x="311" y="935"/>
                  </a:lnTo>
                  <a:lnTo>
                    <a:pt x="310" y="921"/>
                  </a:lnTo>
                  <a:lnTo>
                    <a:pt x="308" y="908"/>
                  </a:lnTo>
                  <a:lnTo>
                    <a:pt x="307" y="895"/>
                  </a:lnTo>
                  <a:lnTo>
                    <a:pt x="305" y="883"/>
                  </a:lnTo>
                  <a:lnTo>
                    <a:pt x="303" y="872"/>
                  </a:lnTo>
                  <a:lnTo>
                    <a:pt x="302" y="861"/>
                  </a:lnTo>
                  <a:lnTo>
                    <a:pt x="300" y="851"/>
                  </a:lnTo>
                  <a:lnTo>
                    <a:pt x="298" y="841"/>
                  </a:lnTo>
                  <a:lnTo>
                    <a:pt x="296" y="832"/>
                  </a:lnTo>
                  <a:lnTo>
                    <a:pt x="294" y="823"/>
                  </a:lnTo>
                  <a:lnTo>
                    <a:pt x="292" y="814"/>
                  </a:lnTo>
                  <a:lnTo>
                    <a:pt x="290" y="806"/>
                  </a:lnTo>
                  <a:lnTo>
                    <a:pt x="288" y="798"/>
                  </a:lnTo>
                  <a:lnTo>
                    <a:pt x="285" y="790"/>
                  </a:lnTo>
                  <a:lnTo>
                    <a:pt x="283" y="782"/>
                  </a:lnTo>
                  <a:lnTo>
                    <a:pt x="280" y="774"/>
                  </a:lnTo>
                  <a:lnTo>
                    <a:pt x="275" y="759"/>
                  </a:lnTo>
                  <a:lnTo>
                    <a:pt x="269" y="743"/>
                  </a:lnTo>
                  <a:lnTo>
                    <a:pt x="262" y="727"/>
                  </a:lnTo>
                  <a:lnTo>
                    <a:pt x="256" y="710"/>
                  </a:lnTo>
                  <a:lnTo>
                    <a:pt x="248" y="691"/>
                  </a:lnTo>
                  <a:lnTo>
                    <a:pt x="241" y="671"/>
                  </a:lnTo>
                  <a:lnTo>
                    <a:pt x="232" y="649"/>
                  </a:lnTo>
                  <a:lnTo>
                    <a:pt x="223" y="625"/>
                  </a:lnTo>
                  <a:lnTo>
                    <a:pt x="221" y="618"/>
                  </a:lnTo>
                  <a:lnTo>
                    <a:pt x="218" y="611"/>
                  </a:lnTo>
                  <a:lnTo>
                    <a:pt x="215" y="602"/>
                  </a:lnTo>
                  <a:lnTo>
                    <a:pt x="212" y="593"/>
                  </a:lnTo>
                  <a:lnTo>
                    <a:pt x="209" y="583"/>
                  </a:lnTo>
                  <a:lnTo>
                    <a:pt x="206" y="572"/>
                  </a:lnTo>
                  <a:lnTo>
                    <a:pt x="204" y="561"/>
                  </a:lnTo>
                  <a:lnTo>
                    <a:pt x="201" y="549"/>
                  </a:lnTo>
                  <a:lnTo>
                    <a:pt x="200" y="542"/>
                  </a:lnTo>
                  <a:lnTo>
                    <a:pt x="199" y="536"/>
                  </a:lnTo>
                  <a:lnTo>
                    <a:pt x="198" y="530"/>
                  </a:lnTo>
                  <a:lnTo>
                    <a:pt x="197" y="523"/>
                  </a:lnTo>
                  <a:lnTo>
                    <a:pt x="197" y="517"/>
                  </a:lnTo>
                  <a:lnTo>
                    <a:pt x="196" y="510"/>
                  </a:lnTo>
                  <a:lnTo>
                    <a:pt x="196" y="503"/>
                  </a:lnTo>
                  <a:lnTo>
                    <a:pt x="196" y="497"/>
                  </a:lnTo>
                  <a:lnTo>
                    <a:pt x="196" y="490"/>
                  </a:lnTo>
                  <a:lnTo>
                    <a:pt x="196" y="483"/>
                  </a:lnTo>
                  <a:lnTo>
                    <a:pt x="197" y="476"/>
                  </a:lnTo>
                  <a:lnTo>
                    <a:pt x="198" y="469"/>
                  </a:lnTo>
                  <a:lnTo>
                    <a:pt x="199" y="462"/>
                  </a:lnTo>
                  <a:lnTo>
                    <a:pt x="200" y="456"/>
                  </a:lnTo>
                  <a:lnTo>
                    <a:pt x="202" y="449"/>
                  </a:lnTo>
                  <a:lnTo>
                    <a:pt x="204" y="442"/>
                  </a:lnTo>
                  <a:lnTo>
                    <a:pt x="218" y="428"/>
                  </a:lnTo>
                  <a:lnTo>
                    <a:pt x="231" y="415"/>
                  </a:lnTo>
                  <a:lnTo>
                    <a:pt x="243" y="402"/>
                  </a:lnTo>
                  <a:lnTo>
                    <a:pt x="254" y="390"/>
                  </a:lnTo>
                  <a:lnTo>
                    <a:pt x="263" y="377"/>
                  </a:lnTo>
                  <a:lnTo>
                    <a:pt x="271" y="365"/>
                  </a:lnTo>
                  <a:lnTo>
                    <a:pt x="278" y="353"/>
                  </a:lnTo>
                  <a:lnTo>
                    <a:pt x="285" y="342"/>
                  </a:lnTo>
                  <a:lnTo>
                    <a:pt x="290" y="331"/>
                  </a:lnTo>
                  <a:lnTo>
                    <a:pt x="294" y="320"/>
                  </a:lnTo>
                  <a:lnTo>
                    <a:pt x="298" y="309"/>
                  </a:lnTo>
                  <a:lnTo>
                    <a:pt x="301" y="299"/>
                  </a:lnTo>
                  <a:lnTo>
                    <a:pt x="303" y="288"/>
                  </a:lnTo>
                  <a:lnTo>
                    <a:pt x="304" y="278"/>
                  </a:lnTo>
                  <a:lnTo>
                    <a:pt x="305" y="268"/>
                  </a:lnTo>
                  <a:lnTo>
                    <a:pt x="305" y="259"/>
                  </a:lnTo>
                  <a:lnTo>
                    <a:pt x="305" y="249"/>
                  </a:lnTo>
                  <a:lnTo>
                    <a:pt x="304" y="239"/>
                  </a:lnTo>
                  <a:lnTo>
                    <a:pt x="303" y="230"/>
                  </a:lnTo>
                  <a:lnTo>
                    <a:pt x="302" y="221"/>
                  </a:lnTo>
                  <a:lnTo>
                    <a:pt x="300" y="212"/>
                  </a:lnTo>
                  <a:lnTo>
                    <a:pt x="299" y="203"/>
                  </a:lnTo>
                  <a:lnTo>
                    <a:pt x="297" y="194"/>
                  </a:lnTo>
                  <a:lnTo>
                    <a:pt x="295" y="185"/>
                  </a:lnTo>
                  <a:lnTo>
                    <a:pt x="291" y="167"/>
                  </a:lnTo>
                  <a:lnTo>
                    <a:pt x="288" y="150"/>
                  </a:lnTo>
                  <a:lnTo>
                    <a:pt x="286" y="141"/>
                  </a:lnTo>
                  <a:lnTo>
                    <a:pt x="285" y="132"/>
                  </a:lnTo>
                  <a:lnTo>
                    <a:pt x="284" y="123"/>
                  </a:lnTo>
                  <a:lnTo>
                    <a:pt x="284" y="114"/>
                  </a:lnTo>
                  <a:lnTo>
                    <a:pt x="279" y="110"/>
                  </a:lnTo>
                  <a:lnTo>
                    <a:pt x="273" y="105"/>
                  </a:lnTo>
                  <a:lnTo>
                    <a:pt x="266" y="100"/>
                  </a:lnTo>
                  <a:lnTo>
                    <a:pt x="258" y="95"/>
                  </a:lnTo>
                  <a:lnTo>
                    <a:pt x="250" y="89"/>
                  </a:lnTo>
                  <a:lnTo>
                    <a:pt x="241" y="83"/>
                  </a:lnTo>
                  <a:lnTo>
                    <a:pt x="231" y="76"/>
                  </a:lnTo>
                  <a:lnTo>
                    <a:pt x="220" y="69"/>
                  </a:lnTo>
                  <a:lnTo>
                    <a:pt x="209" y="62"/>
                  </a:lnTo>
                  <a:lnTo>
                    <a:pt x="198" y="54"/>
                  </a:lnTo>
                  <a:lnTo>
                    <a:pt x="186" y="46"/>
                  </a:lnTo>
                  <a:lnTo>
                    <a:pt x="173" y="37"/>
                  </a:lnTo>
                  <a:lnTo>
                    <a:pt x="160" y="28"/>
                  </a:lnTo>
                  <a:lnTo>
                    <a:pt x="147" y="19"/>
                  </a:lnTo>
                  <a:lnTo>
                    <a:pt x="134" y="10"/>
                  </a:lnTo>
                  <a:lnTo>
                    <a:pt x="120" y="0"/>
                  </a:lnTo>
                  <a:lnTo>
                    <a:pt x="125" y="13"/>
                  </a:lnTo>
                  <a:lnTo>
                    <a:pt x="128" y="25"/>
                  </a:lnTo>
                  <a:lnTo>
                    <a:pt x="130" y="36"/>
                  </a:lnTo>
                  <a:lnTo>
                    <a:pt x="130" y="47"/>
                  </a:lnTo>
                  <a:lnTo>
                    <a:pt x="129" y="57"/>
                  </a:lnTo>
                  <a:lnTo>
                    <a:pt x="126" y="67"/>
                  </a:lnTo>
                  <a:lnTo>
                    <a:pt x="123" y="77"/>
                  </a:lnTo>
                  <a:lnTo>
                    <a:pt x="118" y="86"/>
                  </a:lnTo>
                  <a:lnTo>
                    <a:pt x="112" y="96"/>
                  </a:lnTo>
                  <a:lnTo>
                    <a:pt x="106" y="105"/>
                  </a:lnTo>
                  <a:lnTo>
                    <a:pt x="99" y="114"/>
                  </a:lnTo>
                  <a:lnTo>
                    <a:pt x="91" y="123"/>
                  </a:lnTo>
                  <a:lnTo>
                    <a:pt x="83" y="133"/>
                  </a:lnTo>
                  <a:lnTo>
                    <a:pt x="75" y="143"/>
                  </a:lnTo>
                  <a:lnTo>
                    <a:pt x="67" y="153"/>
                  </a:lnTo>
                  <a:lnTo>
                    <a:pt x="58" y="164"/>
                  </a:lnTo>
                  <a:lnTo>
                    <a:pt x="50" y="176"/>
                  </a:lnTo>
                  <a:lnTo>
                    <a:pt x="42" y="188"/>
                  </a:lnTo>
                  <a:lnTo>
                    <a:pt x="34" y="201"/>
                  </a:lnTo>
                  <a:lnTo>
                    <a:pt x="27" y="215"/>
                  </a:lnTo>
                  <a:lnTo>
                    <a:pt x="20" y="229"/>
                  </a:lnTo>
                  <a:lnTo>
                    <a:pt x="14" y="245"/>
                  </a:lnTo>
                  <a:lnTo>
                    <a:pt x="9" y="262"/>
                  </a:lnTo>
                  <a:lnTo>
                    <a:pt x="5" y="280"/>
                  </a:lnTo>
                  <a:lnTo>
                    <a:pt x="2" y="300"/>
                  </a:lnTo>
                  <a:lnTo>
                    <a:pt x="0" y="321"/>
                  </a:lnTo>
                  <a:lnTo>
                    <a:pt x="0" y="343"/>
                  </a:lnTo>
                  <a:lnTo>
                    <a:pt x="1" y="367"/>
                  </a:lnTo>
                  <a:lnTo>
                    <a:pt x="4" y="393"/>
                  </a:lnTo>
                  <a:lnTo>
                    <a:pt x="8" y="421"/>
                  </a:lnTo>
                  <a:lnTo>
                    <a:pt x="14" y="450"/>
                  </a:lnTo>
                  <a:lnTo>
                    <a:pt x="23" y="481"/>
                  </a:lnTo>
                  <a:close/>
                </a:path>
              </a:pathLst>
            </a:custGeom>
            <a:solidFill>
              <a:srgbClr val="5460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1" name="Freeform 168"/>
            <p:cNvSpPr>
              <a:spLocks/>
            </p:cNvSpPr>
            <p:nvPr/>
          </p:nvSpPr>
          <p:spPr bwMode="auto">
            <a:xfrm>
              <a:off x="1957387" y="2106613"/>
              <a:ext cx="298450" cy="393700"/>
            </a:xfrm>
            <a:custGeom>
              <a:avLst/>
              <a:gdLst>
                <a:gd name="T0" fmla="*/ 2 w 188"/>
                <a:gd name="T1" fmla="*/ 243 h 248"/>
                <a:gd name="T2" fmla="*/ 8 w 188"/>
                <a:gd name="T3" fmla="*/ 232 h 248"/>
                <a:gd name="T4" fmla="*/ 16 w 188"/>
                <a:gd name="T5" fmla="*/ 221 h 248"/>
                <a:gd name="T6" fmla="*/ 24 w 188"/>
                <a:gd name="T7" fmla="*/ 211 h 248"/>
                <a:gd name="T8" fmla="*/ 38 w 188"/>
                <a:gd name="T9" fmla="*/ 196 h 248"/>
                <a:gd name="T10" fmla="*/ 52 w 188"/>
                <a:gd name="T11" fmla="*/ 180 h 248"/>
                <a:gd name="T12" fmla="*/ 61 w 188"/>
                <a:gd name="T13" fmla="*/ 169 h 248"/>
                <a:gd name="T14" fmla="*/ 69 w 188"/>
                <a:gd name="T15" fmla="*/ 157 h 248"/>
                <a:gd name="T16" fmla="*/ 76 w 188"/>
                <a:gd name="T17" fmla="*/ 144 h 248"/>
                <a:gd name="T18" fmla="*/ 82 w 188"/>
                <a:gd name="T19" fmla="*/ 129 h 248"/>
                <a:gd name="T20" fmla="*/ 87 w 188"/>
                <a:gd name="T21" fmla="*/ 114 h 248"/>
                <a:gd name="T22" fmla="*/ 89 w 188"/>
                <a:gd name="T23" fmla="*/ 96 h 248"/>
                <a:gd name="T24" fmla="*/ 90 w 188"/>
                <a:gd name="T25" fmla="*/ 76 h 248"/>
                <a:gd name="T26" fmla="*/ 87 w 188"/>
                <a:gd name="T27" fmla="*/ 54 h 248"/>
                <a:gd name="T28" fmla="*/ 82 w 188"/>
                <a:gd name="T29" fmla="*/ 30 h 248"/>
                <a:gd name="T30" fmla="*/ 99 w 188"/>
                <a:gd name="T31" fmla="*/ 17 h 248"/>
                <a:gd name="T32" fmla="*/ 115 w 188"/>
                <a:gd name="T33" fmla="*/ 29 h 248"/>
                <a:gd name="T34" fmla="*/ 128 w 188"/>
                <a:gd name="T35" fmla="*/ 40 h 248"/>
                <a:gd name="T36" fmla="*/ 140 w 188"/>
                <a:gd name="T37" fmla="*/ 51 h 248"/>
                <a:gd name="T38" fmla="*/ 149 w 188"/>
                <a:gd name="T39" fmla="*/ 61 h 248"/>
                <a:gd name="T40" fmla="*/ 159 w 188"/>
                <a:gd name="T41" fmla="*/ 73 h 248"/>
                <a:gd name="T42" fmla="*/ 167 w 188"/>
                <a:gd name="T43" fmla="*/ 84 h 248"/>
                <a:gd name="T44" fmla="*/ 188 w 188"/>
                <a:gd name="T45" fmla="*/ 113 h 248"/>
                <a:gd name="T46" fmla="*/ 178 w 188"/>
                <a:gd name="T47" fmla="*/ 116 h 248"/>
                <a:gd name="T48" fmla="*/ 168 w 188"/>
                <a:gd name="T49" fmla="*/ 121 h 248"/>
                <a:gd name="T50" fmla="*/ 145 w 188"/>
                <a:gd name="T51" fmla="*/ 131 h 248"/>
                <a:gd name="T52" fmla="*/ 122 w 188"/>
                <a:gd name="T53" fmla="*/ 142 h 248"/>
                <a:gd name="T54" fmla="*/ 112 w 188"/>
                <a:gd name="T55" fmla="*/ 146 h 248"/>
                <a:gd name="T56" fmla="*/ 103 w 188"/>
                <a:gd name="T57" fmla="*/ 150 h 248"/>
                <a:gd name="T58" fmla="*/ 109 w 188"/>
                <a:gd name="T59" fmla="*/ 157 h 248"/>
                <a:gd name="T60" fmla="*/ 116 w 188"/>
                <a:gd name="T61" fmla="*/ 163 h 248"/>
                <a:gd name="T62" fmla="*/ 124 w 188"/>
                <a:gd name="T63" fmla="*/ 169 h 248"/>
                <a:gd name="T64" fmla="*/ 135 w 188"/>
                <a:gd name="T65" fmla="*/ 176 h 248"/>
                <a:gd name="T66" fmla="*/ 125 w 188"/>
                <a:gd name="T67" fmla="*/ 190 h 248"/>
                <a:gd name="T68" fmla="*/ 115 w 188"/>
                <a:gd name="T69" fmla="*/ 201 h 248"/>
                <a:gd name="T70" fmla="*/ 106 w 188"/>
                <a:gd name="T71" fmla="*/ 210 h 248"/>
                <a:gd name="T72" fmla="*/ 96 w 188"/>
                <a:gd name="T73" fmla="*/ 217 h 248"/>
                <a:gd name="T74" fmla="*/ 86 w 188"/>
                <a:gd name="T75" fmla="*/ 223 h 248"/>
                <a:gd name="T76" fmla="*/ 77 w 188"/>
                <a:gd name="T77" fmla="*/ 227 h 248"/>
                <a:gd name="T78" fmla="*/ 68 w 188"/>
                <a:gd name="T79" fmla="*/ 230 h 248"/>
                <a:gd name="T80" fmla="*/ 58 w 188"/>
                <a:gd name="T81" fmla="*/ 232 h 248"/>
                <a:gd name="T82" fmla="*/ 26 w 188"/>
                <a:gd name="T83" fmla="*/ 238 h 248"/>
                <a:gd name="T84" fmla="*/ 18 w 188"/>
                <a:gd name="T85" fmla="*/ 239 h 248"/>
                <a:gd name="T86" fmla="*/ 12 w 188"/>
                <a:gd name="T87" fmla="*/ 242 h 248"/>
                <a:gd name="T88" fmla="*/ 5 w 188"/>
                <a:gd name="T89" fmla="*/ 245 h 248"/>
                <a:gd name="T90" fmla="*/ 0 w 188"/>
                <a:gd name="T91" fmla="*/ 248 h 2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88" h="248">
                  <a:moveTo>
                    <a:pt x="0" y="248"/>
                  </a:moveTo>
                  <a:lnTo>
                    <a:pt x="2" y="243"/>
                  </a:lnTo>
                  <a:lnTo>
                    <a:pt x="5" y="237"/>
                  </a:lnTo>
                  <a:lnTo>
                    <a:pt x="8" y="232"/>
                  </a:lnTo>
                  <a:lnTo>
                    <a:pt x="12" y="226"/>
                  </a:lnTo>
                  <a:lnTo>
                    <a:pt x="16" y="221"/>
                  </a:lnTo>
                  <a:lnTo>
                    <a:pt x="20" y="216"/>
                  </a:lnTo>
                  <a:lnTo>
                    <a:pt x="24" y="211"/>
                  </a:lnTo>
                  <a:lnTo>
                    <a:pt x="29" y="206"/>
                  </a:lnTo>
                  <a:lnTo>
                    <a:pt x="38" y="196"/>
                  </a:lnTo>
                  <a:lnTo>
                    <a:pt x="47" y="185"/>
                  </a:lnTo>
                  <a:lnTo>
                    <a:pt x="52" y="180"/>
                  </a:lnTo>
                  <a:lnTo>
                    <a:pt x="56" y="175"/>
                  </a:lnTo>
                  <a:lnTo>
                    <a:pt x="61" y="169"/>
                  </a:lnTo>
                  <a:lnTo>
                    <a:pt x="65" y="163"/>
                  </a:lnTo>
                  <a:lnTo>
                    <a:pt x="69" y="157"/>
                  </a:lnTo>
                  <a:lnTo>
                    <a:pt x="73" y="151"/>
                  </a:lnTo>
                  <a:lnTo>
                    <a:pt x="76" y="144"/>
                  </a:lnTo>
                  <a:lnTo>
                    <a:pt x="79" y="137"/>
                  </a:lnTo>
                  <a:lnTo>
                    <a:pt x="82" y="129"/>
                  </a:lnTo>
                  <a:lnTo>
                    <a:pt x="85" y="122"/>
                  </a:lnTo>
                  <a:lnTo>
                    <a:pt x="87" y="114"/>
                  </a:lnTo>
                  <a:lnTo>
                    <a:pt x="88" y="105"/>
                  </a:lnTo>
                  <a:lnTo>
                    <a:pt x="89" y="96"/>
                  </a:lnTo>
                  <a:lnTo>
                    <a:pt x="90" y="86"/>
                  </a:lnTo>
                  <a:lnTo>
                    <a:pt x="90" y="76"/>
                  </a:lnTo>
                  <a:lnTo>
                    <a:pt x="89" y="66"/>
                  </a:lnTo>
                  <a:lnTo>
                    <a:pt x="87" y="54"/>
                  </a:lnTo>
                  <a:lnTo>
                    <a:pt x="85" y="43"/>
                  </a:lnTo>
                  <a:lnTo>
                    <a:pt x="82" y="30"/>
                  </a:lnTo>
                  <a:lnTo>
                    <a:pt x="72" y="0"/>
                  </a:lnTo>
                  <a:lnTo>
                    <a:pt x="99" y="17"/>
                  </a:lnTo>
                  <a:lnTo>
                    <a:pt x="107" y="23"/>
                  </a:lnTo>
                  <a:lnTo>
                    <a:pt x="115" y="29"/>
                  </a:lnTo>
                  <a:lnTo>
                    <a:pt x="122" y="35"/>
                  </a:lnTo>
                  <a:lnTo>
                    <a:pt x="128" y="40"/>
                  </a:lnTo>
                  <a:lnTo>
                    <a:pt x="134" y="46"/>
                  </a:lnTo>
                  <a:lnTo>
                    <a:pt x="140" y="51"/>
                  </a:lnTo>
                  <a:lnTo>
                    <a:pt x="145" y="56"/>
                  </a:lnTo>
                  <a:lnTo>
                    <a:pt x="149" y="61"/>
                  </a:lnTo>
                  <a:lnTo>
                    <a:pt x="154" y="67"/>
                  </a:lnTo>
                  <a:lnTo>
                    <a:pt x="159" y="73"/>
                  </a:lnTo>
                  <a:lnTo>
                    <a:pt x="163" y="78"/>
                  </a:lnTo>
                  <a:lnTo>
                    <a:pt x="167" y="84"/>
                  </a:lnTo>
                  <a:lnTo>
                    <a:pt x="177" y="98"/>
                  </a:lnTo>
                  <a:lnTo>
                    <a:pt x="188" y="113"/>
                  </a:lnTo>
                  <a:lnTo>
                    <a:pt x="183" y="114"/>
                  </a:lnTo>
                  <a:lnTo>
                    <a:pt x="178" y="116"/>
                  </a:lnTo>
                  <a:lnTo>
                    <a:pt x="173" y="118"/>
                  </a:lnTo>
                  <a:lnTo>
                    <a:pt x="168" y="121"/>
                  </a:lnTo>
                  <a:lnTo>
                    <a:pt x="157" y="126"/>
                  </a:lnTo>
                  <a:lnTo>
                    <a:pt x="145" y="131"/>
                  </a:lnTo>
                  <a:lnTo>
                    <a:pt x="134" y="137"/>
                  </a:lnTo>
                  <a:lnTo>
                    <a:pt x="122" y="142"/>
                  </a:lnTo>
                  <a:lnTo>
                    <a:pt x="117" y="144"/>
                  </a:lnTo>
                  <a:lnTo>
                    <a:pt x="112" y="146"/>
                  </a:lnTo>
                  <a:lnTo>
                    <a:pt x="107" y="148"/>
                  </a:lnTo>
                  <a:lnTo>
                    <a:pt x="103" y="150"/>
                  </a:lnTo>
                  <a:lnTo>
                    <a:pt x="106" y="153"/>
                  </a:lnTo>
                  <a:lnTo>
                    <a:pt x="109" y="157"/>
                  </a:lnTo>
                  <a:lnTo>
                    <a:pt x="112" y="160"/>
                  </a:lnTo>
                  <a:lnTo>
                    <a:pt x="116" y="163"/>
                  </a:lnTo>
                  <a:lnTo>
                    <a:pt x="120" y="166"/>
                  </a:lnTo>
                  <a:lnTo>
                    <a:pt x="124" y="169"/>
                  </a:lnTo>
                  <a:lnTo>
                    <a:pt x="129" y="173"/>
                  </a:lnTo>
                  <a:lnTo>
                    <a:pt x="135" y="176"/>
                  </a:lnTo>
                  <a:lnTo>
                    <a:pt x="130" y="183"/>
                  </a:lnTo>
                  <a:lnTo>
                    <a:pt x="125" y="190"/>
                  </a:lnTo>
                  <a:lnTo>
                    <a:pt x="120" y="196"/>
                  </a:lnTo>
                  <a:lnTo>
                    <a:pt x="115" y="201"/>
                  </a:lnTo>
                  <a:lnTo>
                    <a:pt x="111" y="205"/>
                  </a:lnTo>
                  <a:lnTo>
                    <a:pt x="106" y="210"/>
                  </a:lnTo>
                  <a:lnTo>
                    <a:pt x="101" y="214"/>
                  </a:lnTo>
                  <a:lnTo>
                    <a:pt x="96" y="217"/>
                  </a:lnTo>
                  <a:lnTo>
                    <a:pt x="91" y="220"/>
                  </a:lnTo>
                  <a:lnTo>
                    <a:pt x="86" y="223"/>
                  </a:lnTo>
                  <a:lnTo>
                    <a:pt x="82" y="225"/>
                  </a:lnTo>
                  <a:lnTo>
                    <a:pt x="77" y="227"/>
                  </a:lnTo>
                  <a:lnTo>
                    <a:pt x="72" y="229"/>
                  </a:lnTo>
                  <a:lnTo>
                    <a:pt x="68" y="230"/>
                  </a:lnTo>
                  <a:lnTo>
                    <a:pt x="63" y="231"/>
                  </a:lnTo>
                  <a:lnTo>
                    <a:pt x="58" y="232"/>
                  </a:lnTo>
                  <a:lnTo>
                    <a:pt x="41" y="236"/>
                  </a:lnTo>
                  <a:lnTo>
                    <a:pt x="26" y="238"/>
                  </a:lnTo>
                  <a:lnTo>
                    <a:pt x="22" y="239"/>
                  </a:lnTo>
                  <a:lnTo>
                    <a:pt x="18" y="239"/>
                  </a:lnTo>
                  <a:lnTo>
                    <a:pt x="15" y="240"/>
                  </a:lnTo>
                  <a:lnTo>
                    <a:pt x="12" y="242"/>
                  </a:lnTo>
                  <a:lnTo>
                    <a:pt x="8" y="243"/>
                  </a:lnTo>
                  <a:lnTo>
                    <a:pt x="5" y="245"/>
                  </a:lnTo>
                  <a:lnTo>
                    <a:pt x="3" y="246"/>
                  </a:lnTo>
                  <a:lnTo>
                    <a:pt x="0" y="248"/>
                  </a:lnTo>
                  <a:close/>
                </a:path>
              </a:pathLst>
            </a:custGeom>
            <a:solidFill>
              <a:srgbClr val="3F4A6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2" name="Freeform 169"/>
            <p:cNvSpPr>
              <a:spLocks/>
            </p:cNvSpPr>
            <p:nvPr/>
          </p:nvSpPr>
          <p:spPr bwMode="auto">
            <a:xfrm>
              <a:off x="1995487" y="2778125"/>
              <a:ext cx="322263" cy="141288"/>
            </a:xfrm>
            <a:custGeom>
              <a:avLst/>
              <a:gdLst>
                <a:gd name="T0" fmla="*/ 32 w 203"/>
                <a:gd name="T1" fmla="*/ 52 h 89"/>
                <a:gd name="T2" fmla="*/ 41 w 203"/>
                <a:gd name="T3" fmla="*/ 56 h 89"/>
                <a:gd name="T4" fmla="*/ 50 w 203"/>
                <a:gd name="T5" fmla="*/ 58 h 89"/>
                <a:gd name="T6" fmla="*/ 61 w 203"/>
                <a:gd name="T7" fmla="*/ 60 h 89"/>
                <a:gd name="T8" fmla="*/ 71 w 203"/>
                <a:gd name="T9" fmla="*/ 62 h 89"/>
                <a:gd name="T10" fmla="*/ 82 w 203"/>
                <a:gd name="T11" fmla="*/ 62 h 89"/>
                <a:gd name="T12" fmla="*/ 94 w 203"/>
                <a:gd name="T13" fmla="*/ 61 h 89"/>
                <a:gd name="T14" fmla="*/ 105 w 203"/>
                <a:gd name="T15" fmla="*/ 59 h 89"/>
                <a:gd name="T16" fmla="*/ 116 w 203"/>
                <a:gd name="T17" fmla="*/ 57 h 89"/>
                <a:gd name="T18" fmla="*/ 128 w 203"/>
                <a:gd name="T19" fmla="*/ 53 h 89"/>
                <a:gd name="T20" fmla="*/ 140 w 203"/>
                <a:gd name="T21" fmla="*/ 48 h 89"/>
                <a:gd name="T22" fmla="*/ 152 w 203"/>
                <a:gd name="T23" fmla="*/ 42 h 89"/>
                <a:gd name="T24" fmla="*/ 163 w 203"/>
                <a:gd name="T25" fmla="*/ 35 h 89"/>
                <a:gd name="T26" fmla="*/ 175 w 203"/>
                <a:gd name="T27" fmla="*/ 27 h 89"/>
                <a:gd name="T28" fmla="*/ 186 w 203"/>
                <a:gd name="T29" fmla="*/ 17 h 89"/>
                <a:gd name="T30" fmla="*/ 197 w 203"/>
                <a:gd name="T31" fmla="*/ 6 h 89"/>
                <a:gd name="T32" fmla="*/ 198 w 203"/>
                <a:gd name="T33" fmla="*/ 8 h 89"/>
                <a:gd name="T34" fmla="*/ 188 w 203"/>
                <a:gd name="T35" fmla="*/ 22 h 89"/>
                <a:gd name="T36" fmla="*/ 176 w 203"/>
                <a:gd name="T37" fmla="*/ 35 h 89"/>
                <a:gd name="T38" fmla="*/ 164 w 203"/>
                <a:gd name="T39" fmla="*/ 46 h 89"/>
                <a:gd name="T40" fmla="*/ 152 w 203"/>
                <a:gd name="T41" fmla="*/ 57 h 89"/>
                <a:gd name="T42" fmla="*/ 138 w 203"/>
                <a:gd name="T43" fmla="*/ 66 h 89"/>
                <a:gd name="T44" fmla="*/ 125 w 203"/>
                <a:gd name="T45" fmla="*/ 73 h 89"/>
                <a:gd name="T46" fmla="*/ 111 w 203"/>
                <a:gd name="T47" fmla="*/ 79 h 89"/>
                <a:gd name="T48" fmla="*/ 97 w 203"/>
                <a:gd name="T49" fmla="*/ 84 h 89"/>
                <a:gd name="T50" fmla="*/ 83 w 203"/>
                <a:gd name="T51" fmla="*/ 87 h 89"/>
                <a:gd name="T52" fmla="*/ 69 w 203"/>
                <a:gd name="T53" fmla="*/ 89 h 89"/>
                <a:gd name="T54" fmla="*/ 55 w 203"/>
                <a:gd name="T55" fmla="*/ 89 h 89"/>
                <a:gd name="T56" fmla="*/ 42 w 203"/>
                <a:gd name="T57" fmla="*/ 88 h 89"/>
                <a:gd name="T58" fmla="*/ 29 w 203"/>
                <a:gd name="T59" fmla="*/ 85 h 89"/>
                <a:gd name="T60" fmla="*/ 17 w 203"/>
                <a:gd name="T61" fmla="*/ 81 h 89"/>
                <a:gd name="T62" fmla="*/ 5 w 203"/>
                <a:gd name="T63" fmla="*/ 75 h 89"/>
                <a:gd name="T64" fmla="*/ 27 w 203"/>
                <a:gd name="T65" fmla="*/ 50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03" h="89">
                  <a:moveTo>
                    <a:pt x="27" y="50"/>
                  </a:moveTo>
                  <a:lnTo>
                    <a:pt x="32" y="52"/>
                  </a:lnTo>
                  <a:lnTo>
                    <a:pt x="36" y="54"/>
                  </a:lnTo>
                  <a:lnTo>
                    <a:pt x="41" y="56"/>
                  </a:lnTo>
                  <a:lnTo>
                    <a:pt x="46" y="57"/>
                  </a:lnTo>
                  <a:lnTo>
                    <a:pt x="50" y="58"/>
                  </a:lnTo>
                  <a:lnTo>
                    <a:pt x="56" y="60"/>
                  </a:lnTo>
                  <a:lnTo>
                    <a:pt x="61" y="60"/>
                  </a:lnTo>
                  <a:lnTo>
                    <a:pt x="66" y="61"/>
                  </a:lnTo>
                  <a:lnTo>
                    <a:pt x="71" y="62"/>
                  </a:lnTo>
                  <a:lnTo>
                    <a:pt x="77" y="62"/>
                  </a:lnTo>
                  <a:lnTo>
                    <a:pt x="82" y="62"/>
                  </a:lnTo>
                  <a:lnTo>
                    <a:pt x="88" y="62"/>
                  </a:lnTo>
                  <a:lnTo>
                    <a:pt x="94" y="61"/>
                  </a:lnTo>
                  <a:lnTo>
                    <a:pt x="99" y="60"/>
                  </a:lnTo>
                  <a:lnTo>
                    <a:pt x="105" y="59"/>
                  </a:lnTo>
                  <a:lnTo>
                    <a:pt x="111" y="58"/>
                  </a:lnTo>
                  <a:lnTo>
                    <a:pt x="116" y="57"/>
                  </a:lnTo>
                  <a:lnTo>
                    <a:pt x="122" y="55"/>
                  </a:lnTo>
                  <a:lnTo>
                    <a:pt x="128" y="53"/>
                  </a:lnTo>
                  <a:lnTo>
                    <a:pt x="134" y="51"/>
                  </a:lnTo>
                  <a:lnTo>
                    <a:pt x="140" y="48"/>
                  </a:lnTo>
                  <a:lnTo>
                    <a:pt x="146" y="45"/>
                  </a:lnTo>
                  <a:lnTo>
                    <a:pt x="152" y="42"/>
                  </a:lnTo>
                  <a:lnTo>
                    <a:pt x="158" y="39"/>
                  </a:lnTo>
                  <a:lnTo>
                    <a:pt x="163" y="35"/>
                  </a:lnTo>
                  <a:lnTo>
                    <a:pt x="169" y="31"/>
                  </a:lnTo>
                  <a:lnTo>
                    <a:pt x="175" y="27"/>
                  </a:lnTo>
                  <a:lnTo>
                    <a:pt x="181" y="22"/>
                  </a:lnTo>
                  <a:lnTo>
                    <a:pt x="186" y="17"/>
                  </a:lnTo>
                  <a:lnTo>
                    <a:pt x="192" y="12"/>
                  </a:lnTo>
                  <a:lnTo>
                    <a:pt x="197" y="6"/>
                  </a:lnTo>
                  <a:lnTo>
                    <a:pt x="203" y="0"/>
                  </a:lnTo>
                  <a:lnTo>
                    <a:pt x="198" y="8"/>
                  </a:lnTo>
                  <a:lnTo>
                    <a:pt x="193" y="15"/>
                  </a:lnTo>
                  <a:lnTo>
                    <a:pt x="188" y="22"/>
                  </a:lnTo>
                  <a:lnTo>
                    <a:pt x="182" y="28"/>
                  </a:lnTo>
                  <a:lnTo>
                    <a:pt x="176" y="35"/>
                  </a:lnTo>
                  <a:lnTo>
                    <a:pt x="170" y="41"/>
                  </a:lnTo>
                  <a:lnTo>
                    <a:pt x="164" y="46"/>
                  </a:lnTo>
                  <a:lnTo>
                    <a:pt x="158" y="52"/>
                  </a:lnTo>
                  <a:lnTo>
                    <a:pt x="152" y="57"/>
                  </a:lnTo>
                  <a:lnTo>
                    <a:pt x="145" y="61"/>
                  </a:lnTo>
                  <a:lnTo>
                    <a:pt x="138" y="66"/>
                  </a:lnTo>
                  <a:lnTo>
                    <a:pt x="132" y="70"/>
                  </a:lnTo>
                  <a:lnTo>
                    <a:pt x="125" y="73"/>
                  </a:lnTo>
                  <a:lnTo>
                    <a:pt x="118" y="76"/>
                  </a:lnTo>
                  <a:lnTo>
                    <a:pt x="111" y="79"/>
                  </a:lnTo>
                  <a:lnTo>
                    <a:pt x="104" y="82"/>
                  </a:lnTo>
                  <a:lnTo>
                    <a:pt x="97" y="84"/>
                  </a:lnTo>
                  <a:lnTo>
                    <a:pt x="90" y="86"/>
                  </a:lnTo>
                  <a:lnTo>
                    <a:pt x="83" y="87"/>
                  </a:lnTo>
                  <a:lnTo>
                    <a:pt x="76" y="88"/>
                  </a:lnTo>
                  <a:lnTo>
                    <a:pt x="69" y="89"/>
                  </a:lnTo>
                  <a:lnTo>
                    <a:pt x="62" y="89"/>
                  </a:lnTo>
                  <a:lnTo>
                    <a:pt x="55" y="89"/>
                  </a:lnTo>
                  <a:lnTo>
                    <a:pt x="48" y="89"/>
                  </a:lnTo>
                  <a:lnTo>
                    <a:pt x="42" y="88"/>
                  </a:lnTo>
                  <a:lnTo>
                    <a:pt x="35" y="87"/>
                  </a:lnTo>
                  <a:lnTo>
                    <a:pt x="29" y="85"/>
                  </a:lnTo>
                  <a:lnTo>
                    <a:pt x="23" y="83"/>
                  </a:lnTo>
                  <a:lnTo>
                    <a:pt x="17" y="81"/>
                  </a:lnTo>
                  <a:lnTo>
                    <a:pt x="11" y="78"/>
                  </a:lnTo>
                  <a:lnTo>
                    <a:pt x="5" y="75"/>
                  </a:lnTo>
                  <a:lnTo>
                    <a:pt x="0" y="71"/>
                  </a:lnTo>
                  <a:lnTo>
                    <a:pt x="27" y="50"/>
                  </a:lnTo>
                  <a:close/>
                </a:path>
              </a:pathLst>
            </a:custGeom>
            <a:solidFill>
              <a:srgbClr val="3F4A6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3" name="Freeform 170"/>
            <p:cNvSpPr>
              <a:spLocks/>
            </p:cNvSpPr>
            <p:nvPr/>
          </p:nvSpPr>
          <p:spPr bwMode="auto">
            <a:xfrm>
              <a:off x="1697037" y="2108200"/>
              <a:ext cx="261938" cy="390525"/>
            </a:xfrm>
            <a:custGeom>
              <a:avLst/>
              <a:gdLst>
                <a:gd name="T0" fmla="*/ 163 w 165"/>
                <a:gd name="T1" fmla="*/ 239 h 246"/>
                <a:gd name="T2" fmla="*/ 159 w 165"/>
                <a:gd name="T3" fmla="*/ 227 h 246"/>
                <a:gd name="T4" fmla="*/ 153 w 165"/>
                <a:gd name="T5" fmla="*/ 216 h 246"/>
                <a:gd name="T6" fmla="*/ 147 w 165"/>
                <a:gd name="T7" fmla="*/ 205 h 246"/>
                <a:gd name="T8" fmla="*/ 137 w 165"/>
                <a:gd name="T9" fmla="*/ 190 h 246"/>
                <a:gd name="T10" fmla="*/ 126 w 165"/>
                <a:gd name="T11" fmla="*/ 174 h 246"/>
                <a:gd name="T12" fmla="*/ 119 w 165"/>
                <a:gd name="T13" fmla="*/ 163 h 246"/>
                <a:gd name="T14" fmla="*/ 112 w 165"/>
                <a:gd name="T15" fmla="*/ 152 h 246"/>
                <a:gd name="T16" fmla="*/ 106 w 165"/>
                <a:gd name="T17" fmla="*/ 139 h 246"/>
                <a:gd name="T18" fmla="*/ 100 w 165"/>
                <a:gd name="T19" fmla="*/ 125 h 246"/>
                <a:gd name="T20" fmla="*/ 96 w 165"/>
                <a:gd name="T21" fmla="*/ 110 h 246"/>
                <a:gd name="T22" fmla="*/ 92 w 165"/>
                <a:gd name="T23" fmla="*/ 93 h 246"/>
                <a:gd name="T24" fmla="*/ 90 w 165"/>
                <a:gd name="T25" fmla="*/ 74 h 246"/>
                <a:gd name="T26" fmla="*/ 90 w 165"/>
                <a:gd name="T27" fmla="*/ 52 h 246"/>
                <a:gd name="T28" fmla="*/ 92 w 165"/>
                <a:gd name="T29" fmla="*/ 28 h 246"/>
                <a:gd name="T30" fmla="*/ 75 w 165"/>
                <a:gd name="T31" fmla="*/ 15 h 246"/>
                <a:gd name="T32" fmla="*/ 67 w 165"/>
                <a:gd name="T33" fmla="*/ 22 h 246"/>
                <a:gd name="T34" fmla="*/ 59 w 165"/>
                <a:gd name="T35" fmla="*/ 28 h 246"/>
                <a:gd name="T36" fmla="*/ 53 w 165"/>
                <a:gd name="T37" fmla="*/ 33 h 246"/>
                <a:gd name="T38" fmla="*/ 48 w 165"/>
                <a:gd name="T39" fmla="*/ 39 h 246"/>
                <a:gd name="T40" fmla="*/ 39 w 165"/>
                <a:gd name="T41" fmla="*/ 50 h 246"/>
                <a:gd name="T42" fmla="*/ 31 w 165"/>
                <a:gd name="T43" fmla="*/ 60 h 246"/>
                <a:gd name="T44" fmla="*/ 18 w 165"/>
                <a:gd name="T45" fmla="*/ 83 h 246"/>
                <a:gd name="T46" fmla="*/ 10 w 165"/>
                <a:gd name="T47" fmla="*/ 97 h 246"/>
                <a:gd name="T48" fmla="*/ 0 w 165"/>
                <a:gd name="T49" fmla="*/ 112 h 246"/>
                <a:gd name="T50" fmla="*/ 9 w 165"/>
                <a:gd name="T51" fmla="*/ 115 h 246"/>
                <a:gd name="T52" fmla="*/ 19 w 165"/>
                <a:gd name="T53" fmla="*/ 120 h 246"/>
                <a:gd name="T54" fmla="*/ 40 w 165"/>
                <a:gd name="T55" fmla="*/ 130 h 246"/>
                <a:gd name="T56" fmla="*/ 60 w 165"/>
                <a:gd name="T57" fmla="*/ 141 h 246"/>
                <a:gd name="T58" fmla="*/ 70 w 165"/>
                <a:gd name="T59" fmla="*/ 145 h 246"/>
                <a:gd name="T60" fmla="*/ 79 w 165"/>
                <a:gd name="T61" fmla="*/ 149 h 246"/>
                <a:gd name="T62" fmla="*/ 71 w 165"/>
                <a:gd name="T63" fmla="*/ 156 h 246"/>
                <a:gd name="T64" fmla="*/ 64 w 165"/>
                <a:gd name="T65" fmla="*/ 162 h 246"/>
                <a:gd name="T66" fmla="*/ 56 w 165"/>
                <a:gd name="T67" fmla="*/ 168 h 246"/>
                <a:gd name="T68" fmla="*/ 46 w 165"/>
                <a:gd name="T69" fmla="*/ 175 h 246"/>
                <a:gd name="T70" fmla="*/ 55 w 165"/>
                <a:gd name="T71" fmla="*/ 186 h 246"/>
                <a:gd name="T72" fmla="*/ 63 w 165"/>
                <a:gd name="T73" fmla="*/ 194 h 246"/>
                <a:gd name="T74" fmla="*/ 71 w 165"/>
                <a:gd name="T75" fmla="*/ 201 h 246"/>
                <a:gd name="T76" fmla="*/ 79 w 165"/>
                <a:gd name="T77" fmla="*/ 207 h 246"/>
                <a:gd name="T78" fmla="*/ 86 w 165"/>
                <a:gd name="T79" fmla="*/ 212 h 246"/>
                <a:gd name="T80" fmla="*/ 93 w 165"/>
                <a:gd name="T81" fmla="*/ 215 h 246"/>
                <a:gd name="T82" fmla="*/ 101 w 165"/>
                <a:gd name="T83" fmla="*/ 218 h 246"/>
                <a:gd name="T84" fmla="*/ 108 w 165"/>
                <a:gd name="T85" fmla="*/ 220 h 246"/>
                <a:gd name="T86" fmla="*/ 136 w 165"/>
                <a:gd name="T87" fmla="*/ 229 h 246"/>
                <a:gd name="T88" fmla="*/ 143 w 165"/>
                <a:gd name="T89" fmla="*/ 232 h 246"/>
                <a:gd name="T90" fmla="*/ 151 w 165"/>
                <a:gd name="T91" fmla="*/ 236 h 246"/>
                <a:gd name="T92" fmla="*/ 158 w 165"/>
                <a:gd name="T93" fmla="*/ 240 h 246"/>
                <a:gd name="T94" fmla="*/ 165 w 165"/>
                <a:gd name="T95" fmla="*/ 246 h 2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65" h="246">
                  <a:moveTo>
                    <a:pt x="165" y="246"/>
                  </a:moveTo>
                  <a:lnTo>
                    <a:pt x="163" y="239"/>
                  </a:lnTo>
                  <a:lnTo>
                    <a:pt x="161" y="233"/>
                  </a:lnTo>
                  <a:lnTo>
                    <a:pt x="159" y="227"/>
                  </a:lnTo>
                  <a:lnTo>
                    <a:pt x="156" y="221"/>
                  </a:lnTo>
                  <a:lnTo>
                    <a:pt x="153" y="216"/>
                  </a:lnTo>
                  <a:lnTo>
                    <a:pt x="150" y="211"/>
                  </a:lnTo>
                  <a:lnTo>
                    <a:pt x="147" y="205"/>
                  </a:lnTo>
                  <a:lnTo>
                    <a:pt x="143" y="200"/>
                  </a:lnTo>
                  <a:lnTo>
                    <a:pt x="137" y="190"/>
                  </a:lnTo>
                  <a:lnTo>
                    <a:pt x="129" y="180"/>
                  </a:lnTo>
                  <a:lnTo>
                    <a:pt x="126" y="174"/>
                  </a:lnTo>
                  <a:lnTo>
                    <a:pt x="122" y="169"/>
                  </a:lnTo>
                  <a:lnTo>
                    <a:pt x="119" y="163"/>
                  </a:lnTo>
                  <a:lnTo>
                    <a:pt x="115" y="158"/>
                  </a:lnTo>
                  <a:lnTo>
                    <a:pt x="112" y="152"/>
                  </a:lnTo>
                  <a:lnTo>
                    <a:pt x="109" y="145"/>
                  </a:lnTo>
                  <a:lnTo>
                    <a:pt x="106" y="139"/>
                  </a:lnTo>
                  <a:lnTo>
                    <a:pt x="103" y="132"/>
                  </a:lnTo>
                  <a:lnTo>
                    <a:pt x="100" y="125"/>
                  </a:lnTo>
                  <a:lnTo>
                    <a:pt x="98" y="118"/>
                  </a:lnTo>
                  <a:lnTo>
                    <a:pt x="96" y="110"/>
                  </a:lnTo>
                  <a:lnTo>
                    <a:pt x="94" y="102"/>
                  </a:lnTo>
                  <a:lnTo>
                    <a:pt x="92" y="93"/>
                  </a:lnTo>
                  <a:lnTo>
                    <a:pt x="91" y="84"/>
                  </a:lnTo>
                  <a:lnTo>
                    <a:pt x="90" y="74"/>
                  </a:lnTo>
                  <a:lnTo>
                    <a:pt x="90" y="63"/>
                  </a:lnTo>
                  <a:lnTo>
                    <a:pt x="90" y="52"/>
                  </a:lnTo>
                  <a:lnTo>
                    <a:pt x="91" y="41"/>
                  </a:lnTo>
                  <a:lnTo>
                    <a:pt x="92" y="28"/>
                  </a:lnTo>
                  <a:lnTo>
                    <a:pt x="98" y="0"/>
                  </a:lnTo>
                  <a:lnTo>
                    <a:pt x="75" y="15"/>
                  </a:lnTo>
                  <a:lnTo>
                    <a:pt x="71" y="18"/>
                  </a:lnTo>
                  <a:lnTo>
                    <a:pt x="67" y="22"/>
                  </a:lnTo>
                  <a:lnTo>
                    <a:pt x="63" y="25"/>
                  </a:lnTo>
                  <a:lnTo>
                    <a:pt x="59" y="28"/>
                  </a:lnTo>
                  <a:lnTo>
                    <a:pt x="56" y="30"/>
                  </a:lnTo>
                  <a:lnTo>
                    <a:pt x="53" y="33"/>
                  </a:lnTo>
                  <a:lnTo>
                    <a:pt x="50" y="36"/>
                  </a:lnTo>
                  <a:lnTo>
                    <a:pt x="48" y="39"/>
                  </a:lnTo>
                  <a:lnTo>
                    <a:pt x="43" y="44"/>
                  </a:lnTo>
                  <a:lnTo>
                    <a:pt x="39" y="50"/>
                  </a:lnTo>
                  <a:lnTo>
                    <a:pt x="35" y="55"/>
                  </a:lnTo>
                  <a:lnTo>
                    <a:pt x="31" y="60"/>
                  </a:lnTo>
                  <a:lnTo>
                    <a:pt x="25" y="71"/>
                  </a:lnTo>
                  <a:lnTo>
                    <a:pt x="18" y="83"/>
                  </a:lnTo>
                  <a:lnTo>
                    <a:pt x="15" y="90"/>
                  </a:lnTo>
                  <a:lnTo>
                    <a:pt x="10" y="97"/>
                  </a:lnTo>
                  <a:lnTo>
                    <a:pt x="5" y="104"/>
                  </a:lnTo>
                  <a:lnTo>
                    <a:pt x="0" y="112"/>
                  </a:lnTo>
                  <a:lnTo>
                    <a:pt x="5" y="113"/>
                  </a:lnTo>
                  <a:lnTo>
                    <a:pt x="9" y="115"/>
                  </a:lnTo>
                  <a:lnTo>
                    <a:pt x="14" y="117"/>
                  </a:lnTo>
                  <a:lnTo>
                    <a:pt x="19" y="120"/>
                  </a:lnTo>
                  <a:lnTo>
                    <a:pt x="29" y="125"/>
                  </a:lnTo>
                  <a:lnTo>
                    <a:pt x="40" y="130"/>
                  </a:lnTo>
                  <a:lnTo>
                    <a:pt x="50" y="136"/>
                  </a:lnTo>
                  <a:lnTo>
                    <a:pt x="60" y="141"/>
                  </a:lnTo>
                  <a:lnTo>
                    <a:pt x="65" y="143"/>
                  </a:lnTo>
                  <a:lnTo>
                    <a:pt x="70" y="145"/>
                  </a:lnTo>
                  <a:lnTo>
                    <a:pt x="74" y="147"/>
                  </a:lnTo>
                  <a:lnTo>
                    <a:pt x="79" y="149"/>
                  </a:lnTo>
                  <a:lnTo>
                    <a:pt x="75" y="153"/>
                  </a:lnTo>
                  <a:lnTo>
                    <a:pt x="71" y="156"/>
                  </a:lnTo>
                  <a:lnTo>
                    <a:pt x="68" y="159"/>
                  </a:lnTo>
                  <a:lnTo>
                    <a:pt x="64" y="162"/>
                  </a:lnTo>
                  <a:lnTo>
                    <a:pt x="60" y="165"/>
                  </a:lnTo>
                  <a:lnTo>
                    <a:pt x="56" y="168"/>
                  </a:lnTo>
                  <a:lnTo>
                    <a:pt x="51" y="172"/>
                  </a:lnTo>
                  <a:lnTo>
                    <a:pt x="46" y="175"/>
                  </a:lnTo>
                  <a:lnTo>
                    <a:pt x="51" y="181"/>
                  </a:lnTo>
                  <a:lnTo>
                    <a:pt x="55" y="186"/>
                  </a:lnTo>
                  <a:lnTo>
                    <a:pt x="59" y="190"/>
                  </a:lnTo>
                  <a:lnTo>
                    <a:pt x="63" y="194"/>
                  </a:lnTo>
                  <a:lnTo>
                    <a:pt x="67" y="198"/>
                  </a:lnTo>
                  <a:lnTo>
                    <a:pt x="71" y="201"/>
                  </a:lnTo>
                  <a:lnTo>
                    <a:pt x="75" y="204"/>
                  </a:lnTo>
                  <a:lnTo>
                    <a:pt x="79" y="207"/>
                  </a:lnTo>
                  <a:lnTo>
                    <a:pt x="82" y="209"/>
                  </a:lnTo>
                  <a:lnTo>
                    <a:pt x="86" y="212"/>
                  </a:lnTo>
                  <a:lnTo>
                    <a:pt x="90" y="214"/>
                  </a:lnTo>
                  <a:lnTo>
                    <a:pt x="93" y="215"/>
                  </a:lnTo>
                  <a:lnTo>
                    <a:pt x="97" y="217"/>
                  </a:lnTo>
                  <a:lnTo>
                    <a:pt x="101" y="218"/>
                  </a:lnTo>
                  <a:lnTo>
                    <a:pt x="104" y="219"/>
                  </a:lnTo>
                  <a:lnTo>
                    <a:pt x="108" y="220"/>
                  </a:lnTo>
                  <a:lnTo>
                    <a:pt x="122" y="225"/>
                  </a:lnTo>
                  <a:lnTo>
                    <a:pt x="136" y="229"/>
                  </a:lnTo>
                  <a:lnTo>
                    <a:pt x="140" y="230"/>
                  </a:lnTo>
                  <a:lnTo>
                    <a:pt x="143" y="232"/>
                  </a:lnTo>
                  <a:lnTo>
                    <a:pt x="147" y="234"/>
                  </a:lnTo>
                  <a:lnTo>
                    <a:pt x="151" y="236"/>
                  </a:lnTo>
                  <a:lnTo>
                    <a:pt x="154" y="238"/>
                  </a:lnTo>
                  <a:lnTo>
                    <a:pt x="158" y="240"/>
                  </a:lnTo>
                  <a:lnTo>
                    <a:pt x="161" y="243"/>
                  </a:lnTo>
                  <a:lnTo>
                    <a:pt x="165" y="246"/>
                  </a:lnTo>
                  <a:close/>
                </a:path>
              </a:pathLst>
            </a:custGeom>
            <a:solidFill>
              <a:srgbClr val="3F4A6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4" name="Freeform 171"/>
            <p:cNvSpPr>
              <a:spLocks/>
            </p:cNvSpPr>
            <p:nvPr/>
          </p:nvSpPr>
          <p:spPr bwMode="auto">
            <a:xfrm>
              <a:off x="1368425" y="2470150"/>
              <a:ext cx="287338" cy="1641475"/>
            </a:xfrm>
            <a:custGeom>
              <a:avLst/>
              <a:gdLst>
                <a:gd name="T0" fmla="*/ 24 w 181"/>
                <a:gd name="T1" fmla="*/ 778 h 1034"/>
                <a:gd name="T2" fmla="*/ 21 w 181"/>
                <a:gd name="T3" fmla="*/ 802 h 1034"/>
                <a:gd name="T4" fmla="*/ 19 w 181"/>
                <a:gd name="T5" fmla="*/ 825 h 1034"/>
                <a:gd name="T6" fmla="*/ 16 w 181"/>
                <a:gd name="T7" fmla="*/ 848 h 1034"/>
                <a:gd name="T8" fmla="*/ 13 w 181"/>
                <a:gd name="T9" fmla="*/ 871 h 1034"/>
                <a:gd name="T10" fmla="*/ 9 w 181"/>
                <a:gd name="T11" fmla="*/ 894 h 1034"/>
                <a:gd name="T12" fmla="*/ 6 w 181"/>
                <a:gd name="T13" fmla="*/ 917 h 1034"/>
                <a:gd name="T14" fmla="*/ 3 w 181"/>
                <a:gd name="T15" fmla="*/ 940 h 1034"/>
                <a:gd name="T16" fmla="*/ 23 w 181"/>
                <a:gd name="T17" fmla="*/ 922 h 1034"/>
                <a:gd name="T18" fmla="*/ 26 w 181"/>
                <a:gd name="T19" fmla="*/ 952 h 1034"/>
                <a:gd name="T20" fmla="*/ 27 w 181"/>
                <a:gd name="T21" fmla="*/ 965 h 1034"/>
                <a:gd name="T22" fmla="*/ 28 w 181"/>
                <a:gd name="T23" fmla="*/ 978 h 1034"/>
                <a:gd name="T24" fmla="*/ 28 w 181"/>
                <a:gd name="T25" fmla="*/ 991 h 1034"/>
                <a:gd name="T26" fmla="*/ 27 w 181"/>
                <a:gd name="T27" fmla="*/ 1004 h 1034"/>
                <a:gd name="T28" fmla="*/ 26 w 181"/>
                <a:gd name="T29" fmla="*/ 1018 h 1034"/>
                <a:gd name="T30" fmla="*/ 23 w 181"/>
                <a:gd name="T31" fmla="*/ 1034 h 1034"/>
                <a:gd name="T32" fmla="*/ 28 w 181"/>
                <a:gd name="T33" fmla="*/ 1031 h 1034"/>
                <a:gd name="T34" fmla="*/ 33 w 181"/>
                <a:gd name="T35" fmla="*/ 1028 h 1034"/>
                <a:gd name="T36" fmla="*/ 44 w 181"/>
                <a:gd name="T37" fmla="*/ 1023 h 1034"/>
                <a:gd name="T38" fmla="*/ 50 w 181"/>
                <a:gd name="T39" fmla="*/ 1021 h 1034"/>
                <a:gd name="T40" fmla="*/ 54 w 181"/>
                <a:gd name="T41" fmla="*/ 1017 h 1034"/>
                <a:gd name="T42" fmla="*/ 58 w 181"/>
                <a:gd name="T43" fmla="*/ 1013 h 1034"/>
                <a:gd name="T44" fmla="*/ 60 w 181"/>
                <a:gd name="T45" fmla="*/ 1009 h 1034"/>
                <a:gd name="T46" fmla="*/ 90 w 181"/>
                <a:gd name="T47" fmla="*/ 861 h 1034"/>
                <a:gd name="T48" fmla="*/ 137 w 181"/>
                <a:gd name="T49" fmla="*/ 878 h 1034"/>
                <a:gd name="T50" fmla="*/ 174 w 181"/>
                <a:gd name="T51" fmla="*/ 890 h 1034"/>
                <a:gd name="T52" fmla="*/ 165 w 181"/>
                <a:gd name="T53" fmla="*/ 875 h 1034"/>
                <a:gd name="T54" fmla="*/ 161 w 181"/>
                <a:gd name="T55" fmla="*/ 866 h 1034"/>
                <a:gd name="T56" fmla="*/ 157 w 181"/>
                <a:gd name="T57" fmla="*/ 857 h 1034"/>
                <a:gd name="T58" fmla="*/ 154 w 181"/>
                <a:gd name="T59" fmla="*/ 847 h 1034"/>
                <a:gd name="T60" fmla="*/ 151 w 181"/>
                <a:gd name="T61" fmla="*/ 836 h 1034"/>
                <a:gd name="T62" fmla="*/ 148 w 181"/>
                <a:gd name="T63" fmla="*/ 823 h 1034"/>
                <a:gd name="T64" fmla="*/ 139 w 181"/>
                <a:gd name="T65" fmla="*/ 762 h 1034"/>
                <a:gd name="T66" fmla="*/ 99 w 181"/>
                <a:gd name="T67" fmla="*/ 388 h 1034"/>
                <a:gd name="T68" fmla="*/ 161 w 181"/>
                <a:gd name="T69" fmla="*/ 101 h 1034"/>
                <a:gd name="T70" fmla="*/ 0 w 181"/>
                <a:gd name="T71" fmla="*/ 195 h 1034"/>
                <a:gd name="T72" fmla="*/ 26 w 181"/>
                <a:gd name="T73" fmla="*/ 767 h 10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81" h="1034">
                  <a:moveTo>
                    <a:pt x="26" y="767"/>
                  </a:moveTo>
                  <a:lnTo>
                    <a:pt x="24" y="778"/>
                  </a:lnTo>
                  <a:lnTo>
                    <a:pt x="23" y="790"/>
                  </a:lnTo>
                  <a:lnTo>
                    <a:pt x="21" y="802"/>
                  </a:lnTo>
                  <a:lnTo>
                    <a:pt x="20" y="813"/>
                  </a:lnTo>
                  <a:lnTo>
                    <a:pt x="19" y="825"/>
                  </a:lnTo>
                  <a:lnTo>
                    <a:pt x="17" y="836"/>
                  </a:lnTo>
                  <a:lnTo>
                    <a:pt x="16" y="848"/>
                  </a:lnTo>
                  <a:lnTo>
                    <a:pt x="14" y="859"/>
                  </a:lnTo>
                  <a:lnTo>
                    <a:pt x="13" y="871"/>
                  </a:lnTo>
                  <a:lnTo>
                    <a:pt x="11" y="882"/>
                  </a:lnTo>
                  <a:lnTo>
                    <a:pt x="9" y="894"/>
                  </a:lnTo>
                  <a:lnTo>
                    <a:pt x="8" y="906"/>
                  </a:lnTo>
                  <a:lnTo>
                    <a:pt x="6" y="917"/>
                  </a:lnTo>
                  <a:lnTo>
                    <a:pt x="4" y="929"/>
                  </a:lnTo>
                  <a:lnTo>
                    <a:pt x="3" y="940"/>
                  </a:lnTo>
                  <a:lnTo>
                    <a:pt x="1" y="952"/>
                  </a:lnTo>
                  <a:lnTo>
                    <a:pt x="23" y="922"/>
                  </a:lnTo>
                  <a:lnTo>
                    <a:pt x="25" y="938"/>
                  </a:lnTo>
                  <a:lnTo>
                    <a:pt x="26" y="952"/>
                  </a:lnTo>
                  <a:lnTo>
                    <a:pt x="27" y="959"/>
                  </a:lnTo>
                  <a:lnTo>
                    <a:pt x="27" y="965"/>
                  </a:lnTo>
                  <a:lnTo>
                    <a:pt x="28" y="972"/>
                  </a:lnTo>
                  <a:lnTo>
                    <a:pt x="28" y="978"/>
                  </a:lnTo>
                  <a:lnTo>
                    <a:pt x="28" y="984"/>
                  </a:lnTo>
                  <a:lnTo>
                    <a:pt x="28" y="991"/>
                  </a:lnTo>
                  <a:lnTo>
                    <a:pt x="27" y="997"/>
                  </a:lnTo>
                  <a:lnTo>
                    <a:pt x="27" y="1004"/>
                  </a:lnTo>
                  <a:lnTo>
                    <a:pt x="26" y="1011"/>
                  </a:lnTo>
                  <a:lnTo>
                    <a:pt x="26" y="1018"/>
                  </a:lnTo>
                  <a:lnTo>
                    <a:pt x="25" y="1025"/>
                  </a:lnTo>
                  <a:lnTo>
                    <a:pt x="23" y="1034"/>
                  </a:lnTo>
                  <a:lnTo>
                    <a:pt x="26" y="1032"/>
                  </a:lnTo>
                  <a:lnTo>
                    <a:pt x="28" y="1031"/>
                  </a:lnTo>
                  <a:lnTo>
                    <a:pt x="31" y="1029"/>
                  </a:lnTo>
                  <a:lnTo>
                    <a:pt x="33" y="1028"/>
                  </a:lnTo>
                  <a:lnTo>
                    <a:pt x="39" y="1026"/>
                  </a:lnTo>
                  <a:lnTo>
                    <a:pt x="44" y="1023"/>
                  </a:lnTo>
                  <a:lnTo>
                    <a:pt x="47" y="1022"/>
                  </a:lnTo>
                  <a:lnTo>
                    <a:pt x="50" y="1021"/>
                  </a:lnTo>
                  <a:lnTo>
                    <a:pt x="52" y="1019"/>
                  </a:lnTo>
                  <a:lnTo>
                    <a:pt x="54" y="1017"/>
                  </a:lnTo>
                  <a:lnTo>
                    <a:pt x="56" y="1015"/>
                  </a:lnTo>
                  <a:lnTo>
                    <a:pt x="58" y="1013"/>
                  </a:lnTo>
                  <a:lnTo>
                    <a:pt x="59" y="1011"/>
                  </a:lnTo>
                  <a:lnTo>
                    <a:pt x="60" y="1009"/>
                  </a:lnTo>
                  <a:lnTo>
                    <a:pt x="85" y="940"/>
                  </a:lnTo>
                  <a:lnTo>
                    <a:pt x="90" y="861"/>
                  </a:lnTo>
                  <a:lnTo>
                    <a:pt x="107" y="811"/>
                  </a:lnTo>
                  <a:lnTo>
                    <a:pt x="137" y="878"/>
                  </a:lnTo>
                  <a:lnTo>
                    <a:pt x="181" y="903"/>
                  </a:lnTo>
                  <a:lnTo>
                    <a:pt x="174" y="890"/>
                  </a:lnTo>
                  <a:lnTo>
                    <a:pt x="168" y="880"/>
                  </a:lnTo>
                  <a:lnTo>
                    <a:pt x="165" y="875"/>
                  </a:lnTo>
                  <a:lnTo>
                    <a:pt x="163" y="871"/>
                  </a:lnTo>
                  <a:lnTo>
                    <a:pt x="161" y="866"/>
                  </a:lnTo>
                  <a:lnTo>
                    <a:pt x="159" y="862"/>
                  </a:lnTo>
                  <a:lnTo>
                    <a:pt x="157" y="857"/>
                  </a:lnTo>
                  <a:lnTo>
                    <a:pt x="155" y="852"/>
                  </a:lnTo>
                  <a:lnTo>
                    <a:pt x="154" y="847"/>
                  </a:lnTo>
                  <a:lnTo>
                    <a:pt x="152" y="842"/>
                  </a:lnTo>
                  <a:lnTo>
                    <a:pt x="151" y="836"/>
                  </a:lnTo>
                  <a:lnTo>
                    <a:pt x="150" y="830"/>
                  </a:lnTo>
                  <a:lnTo>
                    <a:pt x="148" y="823"/>
                  </a:lnTo>
                  <a:lnTo>
                    <a:pt x="147" y="816"/>
                  </a:lnTo>
                  <a:lnTo>
                    <a:pt x="139" y="762"/>
                  </a:lnTo>
                  <a:lnTo>
                    <a:pt x="87" y="710"/>
                  </a:lnTo>
                  <a:lnTo>
                    <a:pt x="99" y="388"/>
                  </a:lnTo>
                  <a:lnTo>
                    <a:pt x="149" y="231"/>
                  </a:lnTo>
                  <a:lnTo>
                    <a:pt x="161" y="101"/>
                  </a:lnTo>
                  <a:lnTo>
                    <a:pt x="45" y="0"/>
                  </a:lnTo>
                  <a:lnTo>
                    <a:pt x="0" y="195"/>
                  </a:lnTo>
                  <a:lnTo>
                    <a:pt x="4" y="370"/>
                  </a:lnTo>
                  <a:lnTo>
                    <a:pt x="26" y="767"/>
                  </a:lnTo>
                  <a:close/>
                </a:path>
              </a:pathLst>
            </a:custGeom>
            <a:solidFill>
              <a:srgbClr val="EBAA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5" name="Freeform 172"/>
            <p:cNvSpPr>
              <a:spLocks/>
            </p:cNvSpPr>
            <p:nvPr/>
          </p:nvSpPr>
          <p:spPr bwMode="auto">
            <a:xfrm>
              <a:off x="1306512" y="2311400"/>
              <a:ext cx="352425" cy="606425"/>
            </a:xfrm>
            <a:custGeom>
              <a:avLst/>
              <a:gdLst>
                <a:gd name="T0" fmla="*/ 194 w 222"/>
                <a:gd name="T1" fmla="*/ 367 h 382"/>
                <a:gd name="T2" fmla="*/ 217 w 222"/>
                <a:gd name="T3" fmla="*/ 222 h 382"/>
                <a:gd name="T4" fmla="*/ 208 w 222"/>
                <a:gd name="T5" fmla="*/ 176 h 382"/>
                <a:gd name="T6" fmla="*/ 199 w 222"/>
                <a:gd name="T7" fmla="*/ 134 h 382"/>
                <a:gd name="T8" fmla="*/ 195 w 222"/>
                <a:gd name="T9" fmla="*/ 106 h 382"/>
                <a:gd name="T10" fmla="*/ 192 w 222"/>
                <a:gd name="T11" fmla="*/ 88 h 382"/>
                <a:gd name="T12" fmla="*/ 191 w 222"/>
                <a:gd name="T13" fmla="*/ 72 h 382"/>
                <a:gd name="T14" fmla="*/ 190 w 222"/>
                <a:gd name="T15" fmla="*/ 57 h 382"/>
                <a:gd name="T16" fmla="*/ 189 w 222"/>
                <a:gd name="T17" fmla="*/ 44 h 382"/>
                <a:gd name="T18" fmla="*/ 190 w 222"/>
                <a:gd name="T19" fmla="*/ 32 h 382"/>
                <a:gd name="T20" fmla="*/ 191 w 222"/>
                <a:gd name="T21" fmla="*/ 22 h 382"/>
                <a:gd name="T22" fmla="*/ 193 w 222"/>
                <a:gd name="T23" fmla="*/ 14 h 382"/>
                <a:gd name="T24" fmla="*/ 196 w 222"/>
                <a:gd name="T25" fmla="*/ 7 h 382"/>
                <a:gd name="T26" fmla="*/ 200 w 222"/>
                <a:gd name="T27" fmla="*/ 2 h 382"/>
                <a:gd name="T28" fmla="*/ 197 w 222"/>
                <a:gd name="T29" fmla="*/ 4 h 382"/>
                <a:gd name="T30" fmla="*/ 185 w 222"/>
                <a:gd name="T31" fmla="*/ 10 h 382"/>
                <a:gd name="T32" fmla="*/ 168 w 222"/>
                <a:gd name="T33" fmla="*/ 18 h 382"/>
                <a:gd name="T34" fmla="*/ 145 w 222"/>
                <a:gd name="T35" fmla="*/ 27 h 382"/>
                <a:gd name="T36" fmla="*/ 128 w 222"/>
                <a:gd name="T37" fmla="*/ 34 h 382"/>
                <a:gd name="T38" fmla="*/ 117 w 222"/>
                <a:gd name="T39" fmla="*/ 39 h 382"/>
                <a:gd name="T40" fmla="*/ 107 w 222"/>
                <a:gd name="T41" fmla="*/ 45 h 382"/>
                <a:gd name="T42" fmla="*/ 97 w 222"/>
                <a:gd name="T43" fmla="*/ 51 h 382"/>
                <a:gd name="T44" fmla="*/ 88 w 222"/>
                <a:gd name="T45" fmla="*/ 59 h 382"/>
                <a:gd name="T46" fmla="*/ 79 w 222"/>
                <a:gd name="T47" fmla="*/ 67 h 382"/>
                <a:gd name="T48" fmla="*/ 71 w 222"/>
                <a:gd name="T49" fmla="*/ 77 h 382"/>
                <a:gd name="T50" fmla="*/ 64 w 222"/>
                <a:gd name="T51" fmla="*/ 89 h 382"/>
                <a:gd name="T52" fmla="*/ 58 w 222"/>
                <a:gd name="T53" fmla="*/ 103 h 382"/>
                <a:gd name="T54" fmla="*/ 53 w 222"/>
                <a:gd name="T55" fmla="*/ 119 h 382"/>
                <a:gd name="T56" fmla="*/ 0 w 222"/>
                <a:gd name="T57" fmla="*/ 311 h 382"/>
                <a:gd name="T58" fmla="*/ 21 w 222"/>
                <a:gd name="T59" fmla="*/ 324 h 382"/>
                <a:gd name="T60" fmla="*/ 43 w 222"/>
                <a:gd name="T61" fmla="*/ 337 h 382"/>
                <a:gd name="T62" fmla="*/ 66 w 222"/>
                <a:gd name="T63" fmla="*/ 349 h 382"/>
                <a:gd name="T64" fmla="*/ 77 w 222"/>
                <a:gd name="T65" fmla="*/ 354 h 382"/>
                <a:gd name="T66" fmla="*/ 89 w 222"/>
                <a:gd name="T67" fmla="*/ 360 h 382"/>
                <a:gd name="T68" fmla="*/ 101 w 222"/>
                <a:gd name="T69" fmla="*/ 365 h 382"/>
                <a:gd name="T70" fmla="*/ 113 w 222"/>
                <a:gd name="T71" fmla="*/ 369 h 382"/>
                <a:gd name="T72" fmla="*/ 126 w 222"/>
                <a:gd name="T73" fmla="*/ 373 h 382"/>
                <a:gd name="T74" fmla="*/ 139 w 222"/>
                <a:gd name="T75" fmla="*/ 376 h 382"/>
                <a:gd name="T76" fmla="*/ 152 w 222"/>
                <a:gd name="T77" fmla="*/ 379 h 382"/>
                <a:gd name="T78" fmla="*/ 166 w 222"/>
                <a:gd name="T79" fmla="*/ 381 h 382"/>
                <a:gd name="T80" fmla="*/ 179 w 222"/>
                <a:gd name="T81" fmla="*/ 382 h 382"/>
                <a:gd name="T82" fmla="*/ 194 w 222"/>
                <a:gd name="T83" fmla="*/ 382 h 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22" h="382">
                  <a:moveTo>
                    <a:pt x="194" y="382"/>
                  </a:moveTo>
                  <a:lnTo>
                    <a:pt x="194" y="367"/>
                  </a:lnTo>
                  <a:lnTo>
                    <a:pt x="222" y="247"/>
                  </a:lnTo>
                  <a:lnTo>
                    <a:pt x="217" y="222"/>
                  </a:lnTo>
                  <a:lnTo>
                    <a:pt x="212" y="199"/>
                  </a:lnTo>
                  <a:lnTo>
                    <a:pt x="208" y="176"/>
                  </a:lnTo>
                  <a:lnTo>
                    <a:pt x="203" y="155"/>
                  </a:lnTo>
                  <a:lnTo>
                    <a:pt x="199" y="134"/>
                  </a:lnTo>
                  <a:lnTo>
                    <a:pt x="196" y="115"/>
                  </a:lnTo>
                  <a:lnTo>
                    <a:pt x="195" y="106"/>
                  </a:lnTo>
                  <a:lnTo>
                    <a:pt x="194" y="97"/>
                  </a:lnTo>
                  <a:lnTo>
                    <a:pt x="192" y="88"/>
                  </a:lnTo>
                  <a:lnTo>
                    <a:pt x="191" y="80"/>
                  </a:lnTo>
                  <a:lnTo>
                    <a:pt x="191" y="72"/>
                  </a:lnTo>
                  <a:lnTo>
                    <a:pt x="190" y="64"/>
                  </a:lnTo>
                  <a:lnTo>
                    <a:pt x="190" y="57"/>
                  </a:lnTo>
                  <a:lnTo>
                    <a:pt x="189" y="50"/>
                  </a:lnTo>
                  <a:lnTo>
                    <a:pt x="189" y="44"/>
                  </a:lnTo>
                  <a:lnTo>
                    <a:pt x="189" y="38"/>
                  </a:lnTo>
                  <a:lnTo>
                    <a:pt x="190" y="32"/>
                  </a:lnTo>
                  <a:lnTo>
                    <a:pt x="190" y="27"/>
                  </a:lnTo>
                  <a:lnTo>
                    <a:pt x="191" y="22"/>
                  </a:lnTo>
                  <a:lnTo>
                    <a:pt x="192" y="17"/>
                  </a:lnTo>
                  <a:lnTo>
                    <a:pt x="193" y="14"/>
                  </a:lnTo>
                  <a:lnTo>
                    <a:pt x="195" y="10"/>
                  </a:lnTo>
                  <a:lnTo>
                    <a:pt x="196" y="7"/>
                  </a:lnTo>
                  <a:lnTo>
                    <a:pt x="198" y="4"/>
                  </a:lnTo>
                  <a:lnTo>
                    <a:pt x="200" y="2"/>
                  </a:lnTo>
                  <a:lnTo>
                    <a:pt x="203" y="0"/>
                  </a:lnTo>
                  <a:lnTo>
                    <a:pt x="197" y="4"/>
                  </a:lnTo>
                  <a:lnTo>
                    <a:pt x="191" y="7"/>
                  </a:lnTo>
                  <a:lnTo>
                    <a:pt x="185" y="10"/>
                  </a:lnTo>
                  <a:lnTo>
                    <a:pt x="180" y="13"/>
                  </a:lnTo>
                  <a:lnTo>
                    <a:pt x="168" y="18"/>
                  </a:lnTo>
                  <a:lnTo>
                    <a:pt x="156" y="23"/>
                  </a:lnTo>
                  <a:lnTo>
                    <a:pt x="145" y="27"/>
                  </a:lnTo>
                  <a:lnTo>
                    <a:pt x="133" y="32"/>
                  </a:lnTo>
                  <a:lnTo>
                    <a:pt x="128" y="34"/>
                  </a:lnTo>
                  <a:lnTo>
                    <a:pt x="122" y="37"/>
                  </a:lnTo>
                  <a:lnTo>
                    <a:pt x="117" y="39"/>
                  </a:lnTo>
                  <a:lnTo>
                    <a:pt x="112" y="42"/>
                  </a:lnTo>
                  <a:lnTo>
                    <a:pt x="107" y="45"/>
                  </a:lnTo>
                  <a:lnTo>
                    <a:pt x="102" y="48"/>
                  </a:lnTo>
                  <a:lnTo>
                    <a:pt x="97" y="51"/>
                  </a:lnTo>
                  <a:lnTo>
                    <a:pt x="92" y="55"/>
                  </a:lnTo>
                  <a:lnTo>
                    <a:pt x="88" y="59"/>
                  </a:lnTo>
                  <a:lnTo>
                    <a:pt x="83" y="63"/>
                  </a:lnTo>
                  <a:lnTo>
                    <a:pt x="79" y="67"/>
                  </a:lnTo>
                  <a:lnTo>
                    <a:pt x="75" y="72"/>
                  </a:lnTo>
                  <a:lnTo>
                    <a:pt x="71" y="77"/>
                  </a:lnTo>
                  <a:lnTo>
                    <a:pt x="68" y="83"/>
                  </a:lnTo>
                  <a:lnTo>
                    <a:pt x="64" y="89"/>
                  </a:lnTo>
                  <a:lnTo>
                    <a:pt x="61" y="96"/>
                  </a:lnTo>
                  <a:lnTo>
                    <a:pt x="58" y="103"/>
                  </a:lnTo>
                  <a:lnTo>
                    <a:pt x="56" y="111"/>
                  </a:lnTo>
                  <a:lnTo>
                    <a:pt x="53" y="119"/>
                  </a:lnTo>
                  <a:lnTo>
                    <a:pt x="51" y="128"/>
                  </a:lnTo>
                  <a:lnTo>
                    <a:pt x="0" y="311"/>
                  </a:lnTo>
                  <a:lnTo>
                    <a:pt x="11" y="317"/>
                  </a:lnTo>
                  <a:lnTo>
                    <a:pt x="21" y="324"/>
                  </a:lnTo>
                  <a:lnTo>
                    <a:pt x="32" y="330"/>
                  </a:lnTo>
                  <a:lnTo>
                    <a:pt x="43" y="337"/>
                  </a:lnTo>
                  <a:lnTo>
                    <a:pt x="55" y="343"/>
                  </a:lnTo>
                  <a:lnTo>
                    <a:pt x="66" y="349"/>
                  </a:lnTo>
                  <a:lnTo>
                    <a:pt x="71" y="352"/>
                  </a:lnTo>
                  <a:lnTo>
                    <a:pt x="77" y="354"/>
                  </a:lnTo>
                  <a:lnTo>
                    <a:pt x="83" y="357"/>
                  </a:lnTo>
                  <a:lnTo>
                    <a:pt x="89" y="360"/>
                  </a:lnTo>
                  <a:lnTo>
                    <a:pt x="95" y="362"/>
                  </a:lnTo>
                  <a:lnTo>
                    <a:pt x="101" y="365"/>
                  </a:lnTo>
                  <a:lnTo>
                    <a:pt x="107" y="367"/>
                  </a:lnTo>
                  <a:lnTo>
                    <a:pt x="113" y="369"/>
                  </a:lnTo>
                  <a:lnTo>
                    <a:pt x="120" y="371"/>
                  </a:lnTo>
                  <a:lnTo>
                    <a:pt x="126" y="373"/>
                  </a:lnTo>
                  <a:lnTo>
                    <a:pt x="132" y="375"/>
                  </a:lnTo>
                  <a:lnTo>
                    <a:pt x="139" y="376"/>
                  </a:lnTo>
                  <a:lnTo>
                    <a:pt x="145" y="378"/>
                  </a:lnTo>
                  <a:lnTo>
                    <a:pt x="152" y="379"/>
                  </a:lnTo>
                  <a:lnTo>
                    <a:pt x="159" y="380"/>
                  </a:lnTo>
                  <a:lnTo>
                    <a:pt x="166" y="381"/>
                  </a:lnTo>
                  <a:lnTo>
                    <a:pt x="172" y="381"/>
                  </a:lnTo>
                  <a:lnTo>
                    <a:pt x="179" y="382"/>
                  </a:lnTo>
                  <a:lnTo>
                    <a:pt x="187" y="382"/>
                  </a:lnTo>
                  <a:lnTo>
                    <a:pt x="194" y="382"/>
                  </a:lnTo>
                  <a:close/>
                </a:path>
              </a:pathLst>
            </a:custGeom>
            <a:solidFill>
              <a:srgbClr val="5460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6" name="Freeform 173"/>
            <p:cNvSpPr>
              <a:spLocks/>
            </p:cNvSpPr>
            <p:nvPr/>
          </p:nvSpPr>
          <p:spPr bwMode="auto">
            <a:xfrm>
              <a:off x="1558925" y="2700338"/>
              <a:ext cx="73025" cy="211138"/>
            </a:xfrm>
            <a:custGeom>
              <a:avLst/>
              <a:gdLst>
                <a:gd name="T0" fmla="*/ 46 w 46"/>
                <a:gd name="T1" fmla="*/ 0 h 133"/>
                <a:gd name="T2" fmla="*/ 39 w 46"/>
                <a:gd name="T3" fmla="*/ 133 h 133"/>
                <a:gd name="T4" fmla="*/ 0 w 46"/>
                <a:gd name="T5" fmla="*/ 131 h 133"/>
                <a:gd name="T6" fmla="*/ 46 w 46"/>
                <a:gd name="T7" fmla="*/ 0 h 133"/>
              </a:gdLst>
              <a:ahLst/>
              <a:cxnLst>
                <a:cxn ang="0">
                  <a:pos x="T0" y="T1"/>
                </a:cxn>
                <a:cxn ang="0">
                  <a:pos x="T2" y="T3"/>
                </a:cxn>
                <a:cxn ang="0">
                  <a:pos x="T4" y="T5"/>
                </a:cxn>
                <a:cxn ang="0">
                  <a:pos x="T6" y="T7"/>
                </a:cxn>
              </a:cxnLst>
              <a:rect l="0" t="0" r="r" b="b"/>
              <a:pathLst>
                <a:path w="46" h="133">
                  <a:moveTo>
                    <a:pt x="46" y="0"/>
                  </a:moveTo>
                  <a:lnTo>
                    <a:pt x="39" y="133"/>
                  </a:lnTo>
                  <a:lnTo>
                    <a:pt x="0" y="131"/>
                  </a:lnTo>
                  <a:lnTo>
                    <a:pt x="46" y="0"/>
                  </a:lnTo>
                  <a:close/>
                </a:path>
              </a:pathLst>
            </a:custGeom>
            <a:solidFill>
              <a:srgbClr val="3F4A6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7" name="Freeform 174"/>
            <p:cNvSpPr>
              <a:spLocks/>
            </p:cNvSpPr>
            <p:nvPr/>
          </p:nvSpPr>
          <p:spPr bwMode="auto">
            <a:xfrm>
              <a:off x="1293812" y="2747963"/>
              <a:ext cx="331788" cy="171450"/>
            </a:xfrm>
            <a:custGeom>
              <a:avLst/>
              <a:gdLst>
                <a:gd name="T0" fmla="*/ 0 w 209"/>
                <a:gd name="T1" fmla="*/ 32 h 108"/>
                <a:gd name="T2" fmla="*/ 14 w 209"/>
                <a:gd name="T3" fmla="*/ 41 h 108"/>
                <a:gd name="T4" fmla="*/ 27 w 209"/>
                <a:gd name="T5" fmla="*/ 49 h 108"/>
                <a:gd name="T6" fmla="*/ 40 w 209"/>
                <a:gd name="T7" fmla="*/ 57 h 108"/>
                <a:gd name="T8" fmla="*/ 53 w 209"/>
                <a:gd name="T9" fmla="*/ 64 h 108"/>
                <a:gd name="T10" fmla="*/ 65 w 209"/>
                <a:gd name="T11" fmla="*/ 71 h 108"/>
                <a:gd name="T12" fmla="*/ 77 w 209"/>
                <a:gd name="T13" fmla="*/ 78 h 108"/>
                <a:gd name="T14" fmla="*/ 83 w 209"/>
                <a:gd name="T15" fmla="*/ 81 h 108"/>
                <a:gd name="T16" fmla="*/ 89 w 209"/>
                <a:gd name="T17" fmla="*/ 84 h 108"/>
                <a:gd name="T18" fmla="*/ 95 w 209"/>
                <a:gd name="T19" fmla="*/ 87 h 108"/>
                <a:gd name="T20" fmla="*/ 101 w 209"/>
                <a:gd name="T21" fmla="*/ 89 h 108"/>
                <a:gd name="T22" fmla="*/ 107 w 209"/>
                <a:gd name="T23" fmla="*/ 92 h 108"/>
                <a:gd name="T24" fmla="*/ 113 w 209"/>
                <a:gd name="T25" fmla="*/ 94 h 108"/>
                <a:gd name="T26" fmla="*/ 119 w 209"/>
                <a:gd name="T27" fmla="*/ 96 h 108"/>
                <a:gd name="T28" fmla="*/ 126 w 209"/>
                <a:gd name="T29" fmla="*/ 98 h 108"/>
                <a:gd name="T30" fmla="*/ 132 w 209"/>
                <a:gd name="T31" fmla="*/ 100 h 108"/>
                <a:gd name="T32" fmla="*/ 139 w 209"/>
                <a:gd name="T33" fmla="*/ 102 h 108"/>
                <a:gd name="T34" fmla="*/ 145 w 209"/>
                <a:gd name="T35" fmla="*/ 103 h 108"/>
                <a:gd name="T36" fmla="*/ 151 w 209"/>
                <a:gd name="T37" fmla="*/ 105 h 108"/>
                <a:gd name="T38" fmla="*/ 158 w 209"/>
                <a:gd name="T39" fmla="*/ 106 h 108"/>
                <a:gd name="T40" fmla="*/ 165 w 209"/>
                <a:gd name="T41" fmla="*/ 106 h 108"/>
                <a:gd name="T42" fmla="*/ 172 w 209"/>
                <a:gd name="T43" fmla="*/ 107 h 108"/>
                <a:gd name="T44" fmla="*/ 179 w 209"/>
                <a:gd name="T45" fmla="*/ 108 h 108"/>
                <a:gd name="T46" fmla="*/ 186 w 209"/>
                <a:gd name="T47" fmla="*/ 108 h 108"/>
                <a:gd name="T48" fmla="*/ 193 w 209"/>
                <a:gd name="T49" fmla="*/ 108 h 108"/>
                <a:gd name="T50" fmla="*/ 201 w 209"/>
                <a:gd name="T51" fmla="*/ 108 h 108"/>
                <a:gd name="T52" fmla="*/ 209 w 209"/>
                <a:gd name="T53" fmla="*/ 107 h 108"/>
                <a:gd name="T54" fmla="*/ 206 w 209"/>
                <a:gd name="T55" fmla="*/ 76 h 108"/>
                <a:gd name="T56" fmla="*/ 192 w 209"/>
                <a:gd name="T57" fmla="*/ 72 h 108"/>
                <a:gd name="T58" fmla="*/ 178 w 209"/>
                <a:gd name="T59" fmla="*/ 69 h 108"/>
                <a:gd name="T60" fmla="*/ 165 w 209"/>
                <a:gd name="T61" fmla="*/ 65 h 108"/>
                <a:gd name="T62" fmla="*/ 153 w 209"/>
                <a:gd name="T63" fmla="*/ 62 h 108"/>
                <a:gd name="T64" fmla="*/ 141 w 209"/>
                <a:gd name="T65" fmla="*/ 58 h 108"/>
                <a:gd name="T66" fmla="*/ 129 w 209"/>
                <a:gd name="T67" fmla="*/ 54 h 108"/>
                <a:gd name="T68" fmla="*/ 118 w 209"/>
                <a:gd name="T69" fmla="*/ 50 h 108"/>
                <a:gd name="T70" fmla="*/ 107 w 209"/>
                <a:gd name="T71" fmla="*/ 46 h 108"/>
                <a:gd name="T72" fmla="*/ 96 w 209"/>
                <a:gd name="T73" fmla="*/ 42 h 108"/>
                <a:gd name="T74" fmla="*/ 85 w 209"/>
                <a:gd name="T75" fmla="*/ 37 h 108"/>
                <a:gd name="T76" fmla="*/ 74 w 209"/>
                <a:gd name="T77" fmla="*/ 32 h 108"/>
                <a:gd name="T78" fmla="*/ 63 w 209"/>
                <a:gd name="T79" fmla="*/ 27 h 108"/>
                <a:gd name="T80" fmla="*/ 51 w 209"/>
                <a:gd name="T81" fmla="*/ 21 h 108"/>
                <a:gd name="T82" fmla="*/ 40 w 209"/>
                <a:gd name="T83" fmla="*/ 15 h 108"/>
                <a:gd name="T84" fmla="*/ 27 w 209"/>
                <a:gd name="T85" fmla="*/ 8 h 108"/>
                <a:gd name="T86" fmla="*/ 15 w 209"/>
                <a:gd name="T87" fmla="*/ 0 h 108"/>
                <a:gd name="T88" fmla="*/ 0 w 209"/>
                <a:gd name="T89" fmla="*/ 32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09" h="108">
                  <a:moveTo>
                    <a:pt x="0" y="32"/>
                  </a:moveTo>
                  <a:lnTo>
                    <a:pt x="14" y="41"/>
                  </a:lnTo>
                  <a:lnTo>
                    <a:pt x="27" y="49"/>
                  </a:lnTo>
                  <a:lnTo>
                    <a:pt x="40" y="57"/>
                  </a:lnTo>
                  <a:lnTo>
                    <a:pt x="53" y="64"/>
                  </a:lnTo>
                  <a:lnTo>
                    <a:pt x="65" y="71"/>
                  </a:lnTo>
                  <a:lnTo>
                    <a:pt x="77" y="78"/>
                  </a:lnTo>
                  <a:lnTo>
                    <a:pt x="83" y="81"/>
                  </a:lnTo>
                  <a:lnTo>
                    <a:pt x="89" y="84"/>
                  </a:lnTo>
                  <a:lnTo>
                    <a:pt x="95" y="87"/>
                  </a:lnTo>
                  <a:lnTo>
                    <a:pt x="101" y="89"/>
                  </a:lnTo>
                  <a:lnTo>
                    <a:pt x="107" y="92"/>
                  </a:lnTo>
                  <a:lnTo>
                    <a:pt x="113" y="94"/>
                  </a:lnTo>
                  <a:lnTo>
                    <a:pt x="119" y="96"/>
                  </a:lnTo>
                  <a:lnTo>
                    <a:pt x="126" y="98"/>
                  </a:lnTo>
                  <a:lnTo>
                    <a:pt x="132" y="100"/>
                  </a:lnTo>
                  <a:lnTo>
                    <a:pt x="139" y="102"/>
                  </a:lnTo>
                  <a:lnTo>
                    <a:pt x="145" y="103"/>
                  </a:lnTo>
                  <a:lnTo>
                    <a:pt x="151" y="105"/>
                  </a:lnTo>
                  <a:lnTo>
                    <a:pt x="158" y="106"/>
                  </a:lnTo>
                  <a:lnTo>
                    <a:pt x="165" y="106"/>
                  </a:lnTo>
                  <a:lnTo>
                    <a:pt x="172" y="107"/>
                  </a:lnTo>
                  <a:lnTo>
                    <a:pt x="179" y="108"/>
                  </a:lnTo>
                  <a:lnTo>
                    <a:pt x="186" y="108"/>
                  </a:lnTo>
                  <a:lnTo>
                    <a:pt x="193" y="108"/>
                  </a:lnTo>
                  <a:lnTo>
                    <a:pt x="201" y="108"/>
                  </a:lnTo>
                  <a:lnTo>
                    <a:pt x="209" y="107"/>
                  </a:lnTo>
                  <a:lnTo>
                    <a:pt x="206" y="76"/>
                  </a:lnTo>
                  <a:lnTo>
                    <a:pt x="192" y="72"/>
                  </a:lnTo>
                  <a:lnTo>
                    <a:pt x="178" y="69"/>
                  </a:lnTo>
                  <a:lnTo>
                    <a:pt x="165" y="65"/>
                  </a:lnTo>
                  <a:lnTo>
                    <a:pt x="153" y="62"/>
                  </a:lnTo>
                  <a:lnTo>
                    <a:pt x="141" y="58"/>
                  </a:lnTo>
                  <a:lnTo>
                    <a:pt x="129" y="54"/>
                  </a:lnTo>
                  <a:lnTo>
                    <a:pt x="118" y="50"/>
                  </a:lnTo>
                  <a:lnTo>
                    <a:pt x="107" y="46"/>
                  </a:lnTo>
                  <a:lnTo>
                    <a:pt x="96" y="42"/>
                  </a:lnTo>
                  <a:lnTo>
                    <a:pt x="85" y="37"/>
                  </a:lnTo>
                  <a:lnTo>
                    <a:pt x="74" y="32"/>
                  </a:lnTo>
                  <a:lnTo>
                    <a:pt x="63" y="27"/>
                  </a:lnTo>
                  <a:lnTo>
                    <a:pt x="51" y="21"/>
                  </a:lnTo>
                  <a:lnTo>
                    <a:pt x="40" y="15"/>
                  </a:lnTo>
                  <a:lnTo>
                    <a:pt x="27" y="8"/>
                  </a:lnTo>
                  <a:lnTo>
                    <a:pt x="15" y="0"/>
                  </a:lnTo>
                  <a:lnTo>
                    <a:pt x="0" y="32"/>
                  </a:lnTo>
                  <a:close/>
                </a:path>
              </a:pathLst>
            </a:custGeom>
            <a:solidFill>
              <a:srgbClr val="3F4A6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8" name="Freeform 175"/>
            <p:cNvSpPr>
              <a:spLocks/>
            </p:cNvSpPr>
            <p:nvPr/>
          </p:nvSpPr>
          <p:spPr bwMode="auto">
            <a:xfrm>
              <a:off x="2311400" y="2351088"/>
              <a:ext cx="454025" cy="1027113"/>
            </a:xfrm>
            <a:custGeom>
              <a:avLst/>
              <a:gdLst>
                <a:gd name="T0" fmla="*/ 21 w 286"/>
                <a:gd name="T1" fmla="*/ 6 h 647"/>
                <a:gd name="T2" fmla="*/ 39 w 286"/>
                <a:gd name="T3" fmla="*/ 16 h 647"/>
                <a:gd name="T4" fmla="*/ 49 w 286"/>
                <a:gd name="T5" fmla="*/ 23 h 647"/>
                <a:gd name="T6" fmla="*/ 54 w 286"/>
                <a:gd name="T7" fmla="*/ 27 h 647"/>
                <a:gd name="T8" fmla="*/ 59 w 286"/>
                <a:gd name="T9" fmla="*/ 31 h 647"/>
                <a:gd name="T10" fmla="*/ 63 w 286"/>
                <a:gd name="T11" fmla="*/ 36 h 647"/>
                <a:gd name="T12" fmla="*/ 69 w 286"/>
                <a:gd name="T13" fmla="*/ 43 h 647"/>
                <a:gd name="T14" fmla="*/ 77 w 286"/>
                <a:gd name="T15" fmla="*/ 55 h 647"/>
                <a:gd name="T16" fmla="*/ 87 w 286"/>
                <a:gd name="T17" fmla="*/ 70 h 647"/>
                <a:gd name="T18" fmla="*/ 100 w 286"/>
                <a:gd name="T19" fmla="*/ 89 h 647"/>
                <a:gd name="T20" fmla="*/ 286 w 286"/>
                <a:gd name="T21" fmla="*/ 354 h 647"/>
                <a:gd name="T22" fmla="*/ 51 w 286"/>
                <a:gd name="T23" fmla="*/ 647 h 647"/>
                <a:gd name="T24" fmla="*/ 37 w 286"/>
                <a:gd name="T25" fmla="*/ 628 h 647"/>
                <a:gd name="T26" fmla="*/ 32 w 286"/>
                <a:gd name="T27" fmla="*/ 618 h 647"/>
                <a:gd name="T28" fmla="*/ 31 w 286"/>
                <a:gd name="T29" fmla="*/ 616 h 647"/>
                <a:gd name="T30" fmla="*/ 31 w 286"/>
                <a:gd name="T31" fmla="*/ 615 h 647"/>
                <a:gd name="T32" fmla="*/ 34 w 286"/>
                <a:gd name="T33" fmla="*/ 615 h 647"/>
                <a:gd name="T34" fmla="*/ 36 w 286"/>
                <a:gd name="T35" fmla="*/ 616 h 647"/>
                <a:gd name="T36" fmla="*/ 38 w 286"/>
                <a:gd name="T37" fmla="*/ 615 h 647"/>
                <a:gd name="T38" fmla="*/ 39 w 286"/>
                <a:gd name="T39" fmla="*/ 614 h 647"/>
                <a:gd name="T40" fmla="*/ 39 w 286"/>
                <a:gd name="T41" fmla="*/ 612 h 647"/>
                <a:gd name="T42" fmla="*/ 38 w 286"/>
                <a:gd name="T43" fmla="*/ 608 h 647"/>
                <a:gd name="T44" fmla="*/ 35 w 286"/>
                <a:gd name="T45" fmla="*/ 602 h 647"/>
                <a:gd name="T46" fmla="*/ 31 w 286"/>
                <a:gd name="T47" fmla="*/ 593 h 647"/>
                <a:gd name="T48" fmla="*/ 24 w 286"/>
                <a:gd name="T49" fmla="*/ 581 h 647"/>
                <a:gd name="T50" fmla="*/ 42 w 286"/>
                <a:gd name="T51" fmla="*/ 253 h 647"/>
                <a:gd name="T52" fmla="*/ 3 w 286"/>
                <a:gd name="T53" fmla="*/ 184 h 647"/>
                <a:gd name="T54" fmla="*/ 1 w 286"/>
                <a:gd name="T55" fmla="*/ 167 h 647"/>
                <a:gd name="T56" fmla="*/ 0 w 286"/>
                <a:gd name="T57" fmla="*/ 153 h 647"/>
                <a:gd name="T58" fmla="*/ 0 w 286"/>
                <a:gd name="T59" fmla="*/ 140 h 647"/>
                <a:gd name="T60" fmla="*/ 0 w 286"/>
                <a:gd name="T61" fmla="*/ 128 h 647"/>
                <a:gd name="T62" fmla="*/ 2 w 286"/>
                <a:gd name="T63" fmla="*/ 117 h 647"/>
                <a:gd name="T64" fmla="*/ 4 w 286"/>
                <a:gd name="T65" fmla="*/ 102 h 647"/>
                <a:gd name="T66" fmla="*/ 8 w 286"/>
                <a:gd name="T67" fmla="*/ 84 h 647"/>
                <a:gd name="T68" fmla="*/ 11 w 286"/>
                <a:gd name="T69" fmla="*/ 70 h 647"/>
                <a:gd name="T70" fmla="*/ 13 w 286"/>
                <a:gd name="T71" fmla="*/ 60 h 647"/>
                <a:gd name="T72" fmla="*/ 14 w 286"/>
                <a:gd name="T73" fmla="*/ 49 h 647"/>
                <a:gd name="T74" fmla="*/ 14 w 286"/>
                <a:gd name="T75" fmla="*/ 37 h 647"/>
                <a:gd name="T76" fmla="*/ 13 w 286"/>
                <a:gd name="T77" fmla="*/ 23 h 647"/>
                <a:gd name="T78" fmla="*/ 12 w 286"/>
                <a:gd name="T79" fmla="*/ 8 h 6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86" h="647">
                  <a:moveTo>
                    <a:pt x="10" y="0"/>
                  </a:moveTo>
                  <a:lnTo>
                    <a:pt x="21" y="6"/>
                  </a:lnTo>
                  <a:lnTo>
                    <a:pt x="31" y="11"/>
                  </a:lnTo>
                  <a:lnTo>
                    <a:pt x="39" y="16"/>
                  </a:lnTo>
                  <a:lnTo>
                    <a:pt x="46" y="21"/>
                  </a:lnTo>
                  <a:lnTo>
                    <a:pt x="49" y="23"/>
                  </a:lnTo>
                  <a:lnTo>
                    <a:pt x="51" y="25"/>
                  </a:lnTo>
                  <a:lnTo>
                    <a:pt x="54" y="27"/>
                  </a:lnTo>
                  <a:lnTo>
                    <a:pt x="56" y="29"/>
                  </a:lnTo>
                  <a:lnTo>
                    <a:pt x="59" y="31"/>
                  </a:lnTo>
                  <a:lnTo>
                    <a:pt x="61" y="34"/>
                  </a:lnTo>
                  <a:lnTo>
                    <a:pt x="63" y="36"/>
                  </a:lnTo>
                  <a:lnTo>
                    <a:pt x="65" y="38"/>
                  </a:lnTo>
                  <a:lnTo>
                    <a:pt x="69" y="43"/>
                  </a:lnTo>
                  <a:lnTo>
                    <a:pt x="73" y="49"/>
                  </a:lnTo>
                  <a:lnTo>
                    <a:pt x="77" y="55"/>
                  </a:lnTo>
                  <a:lnTo>
                    <a:pt x="81" y="62"/>
                  </a:lnTo>
                  <a:lnTo>
                    <a:pt x="87" y="70"/>
                  </a:lnTo>
                  <a:lnTo>
                    <a:pt x="93" y="79"/>
                  </a:lnTo>
                  <a:lnTo>
                    <a:pt x="100" y="89"/>
                  </a:lnTo>
                  <a:lnTo>
                    <a:pt x="109" y="101"/>
                  </a:lnTo>
                  <a:lnTo>
                    <a:pt x="286" y="354"/>
                  </a:lnTo>
                  <a:lnTo>
                    <a:pt x="278" y="412"/>
                  </a:lnTo>
                  <a:lnTo>
                    <a:pt x="51" y="647"/>
                  </a:lnTo>
                  <a:lnTo>
                    <a:pt x="43" y="636"/>
                  </a:lnTo>
                  <a:lnTo>
                    <a:pt x="37" y="628"/>
                  </a:lnTo>
                  <a:lnTo>
                    <a:pt x="34" y="622"/>
                  </a:lnTo>
                  <a:lnTo>
                    <a:pt x="32" y="618"/>
                  </a:lnTo>
                  <a:lnTo>
                    <a:pt x="31" y="617"/>
                  </a:lnTo>
                  <a:lnTo>
                    <a:pt x="31" y="616"/>
                  </a:lnTo>
                  <a:lnTo>
                    <a:pt x="31" y="615"/>
                  </a:lnTo>
                  <a:lnTo>
                    <a:pt x="31" y="615"/>
                  </a:lnTo>
                  <a:lnTo>
                    <a:pt x="33" y="615"/>
                  </a:lnTo>
                  <a:lnTo>
                    <a:pt x="34" y="615"/>
                  </a:lnTo>
                  <a:lnTo>
                    <a:pt x="35" y="616"/>
                  </a:lnTo>
                  <a:lnTo>
                    <a:pt x="36" y="616"/>
                  </a:lnTo>
                  <a:lnTo>
                    <a:pt x="37" y="616"/>
                  </a:lnTo>
                  <a:lnTo>
                    <a:pt x="38" y="615"/>
                  </a:lnTo>
                  <a:lnTo>
                    <a:pt x="38" y="615"/>
                  </a:lnTo>
                  <a:lnTo>
                    <a:pt x="39" y="614"/>
                  </a:lnTo>
                  <a:lnTo>
                    <a:pt x="39" y="613"/>
                  </a:lnTo>
                  <a:lnTo>
                    <a:pt x="39" y="612"/>
                  </a:lnTo>
                  <a:lnTo>
                    <a:pt x="38" y="610"/>
                  </a:lnTo>
                  <a:lnTo>
                    <a:pt x="38" y="608"/>
                  </a:lnTo>
                  <a:lnTo>
                    <a:pt x="37" y="605"/>
                  </a:lnTo>
                  <a:lnTo>
                    <a:pt x="35" y="602"/>
                  </a:lnTo>
                  <a:lnTo>
                    <a:pt x="33" y="598"/>
                  </a:lnTo>
                  <a:lnTo>
                    <a:pt x="31" y="593"/>
                  </a:lnTo>
                  <a:lnTo>
                    <a:pt x="28" y="587"/>
                  </a:lnTo>
                  <a:lnTo>
                    <a:pt x="24" y="581"/>
                  </a:lnTo>
                  <a:lnTo>
                    <a:pt x="157" y="380"/>
                  </a:lnTo>
                  <a:lnTo>
                    <a:pt x="42" y="253"/>
                  </a:lnTo>
                  <a:lnTo>
                    <a:pt x="5" y="193"/>
                  </a:lnTo>
                  <a:lnTo>
                    <a:pt x="3" y="184"/>
                  </a:lnTo>
                  <a:lnTo>
                    <a:pt x="2" y="176"/>
                  </a:lnTo>
                  <a:lnTo>
                    <a:pt x="1" y="167"/>
                  </a:lnTo>
                  <a:lnTo>
                    <a:pt x="0" y="160"/>
                  </a:lnTo>
                  <a:lnTo>
                    <a:pt x="0" y="153"/>
                  </a:lnTo>
                  <a:lnTo>
                    <a:pt x="0" y="146"/>
                  </a:lnTo>
                  <a:lnTo>
                    <a:pt x="0" y="140"/>
                  </a:lnTo>
                  <a:lnTo>
                    <a:pt x="0" y="134"/>
                  </a:lnTo>
                  <a:lnTo>
                    <a:pt x="0" y="128"/>
                  </a:lnTo>
                  <a:lnTo>
                    <a:pt x="1" y="122"/>
                  </a:lnTo>
                  <a:lnTo>
                    <a:pt x="2" y="117"/>
                  </a:lnTo>
                  <a:lnTo>
                    <a:pt x="2" y="112"/>
                  </a:lnTo>
                  <a:lnTo>
                    <a:pt x="4" y="102"/>
                  </a:lnTo>
                  <a:lnTo>
                    <a:pt x="6" y="93"/>
                  </a:lnTo>
                  <a:lnTo>
                    <a:pt x="8" y="84"/>
                  </a:lnTo>
                  <a:lnTo>
                    <a:pt x="10" y="75"/>
                  </a:lnTo>
                  <a:lnTo>
                    <a:pt x="11" y="70"/>
                  </a:lnTo>
                  <a:lnTo>
                    <a:pt x="12" y="65"/>
                  </a:lnTo>
                  <a:lnTo>
                    <a:pt x="13" y="60"/>
                  </a:lnTo>
                  <a:lnTo>
                    <a:pt x="13" y="54"/>
                  </a:lnTo>
                  <a:lnTo>
                    <a:pt x="14" y="49"/>
                  </a:lnTo>
                  <a:lnTo>
                    <a:pt x="14" y="43"/>
                  </a:lnTo>
                  <a:lnTo>
                    <a:pt x="14" y="37"/>
                  </a:lnTo>
                  <a:lnTo>
                    <a:pt x="14" y="30"/>
                  </a:lnTo>
                  <a:lnTo>
                    <a:pt x="13" y="23"/>
                  </a:lnTo>
                  <a:lnTo>
                    <a:pt x="13" y="16"/>
                  </a:lnTo>
                  <a:lnTo>
                    <a:pt x="12" y="8"/>
                  </a:lnTo>
                  <a:lnTo>
                    <a:pt x="10" y="0"/>
                  </a:lnTo>
                  <a:close/>
                </a:path>
              </a:pathLst>
            </a:custGeom>
            <a:solidFill>
              <a:srgbClr val="EBAA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9" name="Freeform 176"/>
            <p:cNvSpPr>
              <a:spLocks/>
            </p:cNvSpPr>
            <p:nvPr/>
          </p:nvSpPr>
          <p:spPr bwMode="auto">
            <a:xfrm>
              <a:off x="2174875" y="3219450"/>
              <a:ext cx="236538" cy="300038"/>
            </a:xfrm>
            <a:custGeom>
              <a:avLst/>
              <a:gdLst>
                <a:gd name="T0" fmla="*/ 149 w 149"/>
                <a:gd name="T1" fmla="*/ 100 h 189"/>
                <a:gd name="T2" fmla="*/ 119 w 149"/>
                <a:gd name="T3" fmla="*/ 175 h 189"/>
                <a:gd name="T4" fmla="*/ 54 w 149"/>
                <a:gd name="T5" fmla="*/ 189 h 189"/>
                <a:gd name="T6" fmla="*/ 15 w 149"/>
                <a:gd name="T7" fmla="*/ 146 h 189"/>
                <a:gd name="T8" fmla="*/ 0 w 149"/>
                <a:gd name="T9" fmla="*/ 103 h 189"/>
                <a:gd name="T10" fmla="*/ 9 w 149"/>
                <a:gd name="T11" fmla="*/ 63 h 189"/>
                <a:gd name="T12" fmla="*/ 32 w 149"/>
                <a:gd name="T13" fmla="*/ 40 h 189"/>
                <a:gd name="T14" fmla="*/ 37 w 149"/>
                <a:gd name="T15" fmla="*/ 5 h 189"/>
                <a:gd name="T16" fmla="*/ 89 w 149"/>
                <a:gd name="T17" fmla="*/ 0 h 189"/>
                <a:gd name="T18" fmla="*/ 123 w 149"/>
                <a:gd name="T19" fmla="*/ 11 h 189"/>
                <a:gd name="T20" fmla="*/ 149 w 149"/>
                <a:gd name="T21" fmla="*/ 100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49" h="189">
                  <a:moveTo>
                    <a:pt x="149" y="100"/>
                  </a:moveTo>
                  <a:lnTo>
                    <a:pt x="119" y="175"/>
                  </a:lnTo>
                  <a:lnTo>
                    <a:pt x="54" y="189"/>
                  </a:lnTo>
                  <a:lnTo>
                    <a:pt x="15" y="146"/>
                  </a:lnTo>
                  <a:lnTo>
                    <a:pt x="0" y="103"/>
                  </a:lnTo>
                  <a:lnTo>
                    <a:pt x="9" y="63"/>
                  </a:lnTo>
                  <a:lnTo>
                    <a:pt x="32" y="40"/>
                  </a:lnTo>
                  <a:lnTo>
                    <a:pt x="37" y="5"/>
                  </a:lnTo>
                  <a:lnTo>
                    <a:pt x="89" y="0"/>
                  </a:lnTo>
                  <a:lnTo>
                    <a:pt x="123" y="11"/>
                  </a:lnTo>
                  <a:lnTo>
                    <a:pt x="149" y="100"/>
                  </a:lnTo>
                  <a:close/>
                </a:path>
              </a:pathLst>
            </a:custGeom>
            <a:solidFill>
              <a:srgbClr val="EBAA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0" name="Freeform 177"/>
            <p:cNvSpPr>
              <a:spLocks/>
            </p:cNvSpPr>
            <p:nvPr/>
          </p:nvSpPr>
          <p:spPr bwMode="auto">
            <a:xfrm>
              <a:off x="2263775" y="2309813"/>
              <a:ext cx="450850" cy="582613"/>
            </a:xfrm>
            <a:custGeom>
              <a:avLst/>
              <a:gdLst>
                <a:gd name="T0" fmla="*/ 70 w 284"/>
                <a:gd name="T1" fmla="*/ 352 h 367"/>
                <a:gd name="T2" fmla="*/ 6 w 284"/>
                <a:gd name="T3" fmla="*/ 223 h 367"/>
                <a:gd name="T4" fmla="*/ 15 w 284"/>
                <a:gd name="T5" fmla="*/ 176 h 367"/>
                <a:gd name="T6" fmla="*/ 23 w 284"/>
                <a:gd name="T7" fmla="*/ 134 h 367"/>
                <a:gd name="T8" fmla="*/ 28 w 284"/>
                <a:gd name="T9" fmla="*/ 106 h 367"/>
                <a:gd name="T10" fmla="*/ 31 w 284"/>
                <a:gd name="T11" fmla="*/ 88 h 367"/>
                <a:gd name="T12" fmla="*/ 32 w 284"/>
                <a:gd name="T13" fmla="*/ 72 h 367"/>
                <a:gd name="T14" fmla="*/ 33 w 284"/>
                <a:gd name="T15" fmla="*/ 57 h 367"/>
                <a:gd name="T16" fmla="*/ 34 w 284"/>
                <a:gd name="T17" fmla="*/ 44 h 367"/>
                <a:gd name="T18" fmla="*/ 33 w 284"/>
                <a:gd name="T19" fmla="*/ 32 h 367"/>
                <a:gd name="T20" fmla="*/ 32 w 284"/>
                <a:gd name="T21" fmla="*/ 22 h 367"/>
                <a:gd name="T22" fmla="*/ 30 w 284"/>
                <a:gd name="T23" fmla="*/ 14 h 367"/>
                <a:gd name="T24" fmla="*/ 27 w 284"/>
                <a:gd name="T25" fmla="*/ 7 h 367"/>
                <a:gd name="T26" fmla="*/ 22 w 284"/>
                <a:gd name="T27" fmla="*/ 2 h 367"/>
                <a:gd name="T28" fmla="*/ 26 w 284"/>
                <a:gd name="T29" fmla="*/ 4 h 367"/>
                <a:gd name="T30" fmla="*/ 37 w 284"/>
                <a:gd name="T31" fmla="*/ 10 h 367"/>
                <a:gd name="T32" fmla="*/ 53 w 284"/>
                <a:gd name="T33" fmla="*/ 19 h 367"/>
                <a:gd name="T34" fmla="*/ 73 w 284"/>
                <a:gd name="T35" fmla="*/ 28 h 367"/>
                <a:gd name="T36" fmla="*/ 91 w 284"/>
                <a:gd name="T37" fmla="*/ 38 h 367"/>
                <a:gd name="T38" fmla="*/ 106 w 284"/>
                <a:gd name="T39" fmla="*/ 46 h 367"/>
                <a:gd name="T40" fmla="*/ 115 w 284"/>
                <a:gd name="T41" fmla="*/ 53 h 367"/>
                <a:gd name="T42" fmla="*/ 124 w 284"/>
                <a:gd name="T43" fmla="*/ 60 h 367"/>
                <a:gd name="T44" fmla="*/ 134 w 284"/>
                <a:gd name="T45" fmla="*/ 68 h 367"/>
                <a:gd name="T46" fmla="*/ 144 w 284"/>
                <a:gd name="T47" fmla="*/ 77 h 367"/>
                <a:gd name="T48" fmla="*/ 154 w 284"/>
                <a:gd name="T49" fmla="*/ 88 h 367"/>
                <a:gd name="T50" fmla="*/ 165 w 284"/>
                <a:gd name="T51" fmla="*/ 101 h 367"/>
                <a:gd name="T52" fmla="*/ 176 w 284"/>
                <a:gd name="T53" fmla="*/ 115 h 367"/>
                <a:gd name="T54" fmla="*/ 284 w 284"/>
                <a:gd name="T55" fmla="*/ 260 h 367"/>
                <a:gd name="T56" fmla="*/ 262 w 284"/>
                <a:gd name="T57" fmla="*/ 274 h 367"/>
                <a:gd name="T58" fmla="*/ 238 w 284"/>
                <a:gd name="T59" fmla="*/ 291 h 367"/>
                <a:gd name="T60" fmla="*/ 212 w 284"/>
                <a:gd name="T61" fmla="*/ 309 h 367"/>
                <a:gd name="T62" fmla="*/ 185 w 284"/>
                <a:gd name="T63" fmla="*/ 327 h 367"/>
                <a:gd name="T64" fmla="*/ 171 w 284"/>
                <a:gd name="T65" fmla="*/ 335 h 367"/>
                <a:gd name="T66" fmla="*/ 157 w 284"/>
                <a:gd name="T67" fmla="*/ 343 h 367"/>
                <a:gd name="T68" fmla="*/ 143 w 284"/>
                <a:gd name="T69" fmla="*/ 350 h 367"/>
                <a:gd name="T70" fmla="*/ 129 w 284"/>
                <a:gd name="T71" fmla="*/ 355 h 367"/>
                <a:gd name="T72" fmla="*/ 114 w 284"/>
                <a:gd name="T73" fmla="*/ 361 h 367"/>
                <a:gd name="T74" fmla="*/ 99 w 284"/>
                <a:gd name="T75" fmla="*/ 364 h 367"/>
                <a:gd name="T76" fmla="*/ 85 w 284"/>
                <a:gd name="T77" fmla="*/ 366 h 367"/>
                <a:gd name="T78" fmla="*/ 70 w 284"/>
                <a:gd name="T79" fmla="*/ 367 h 3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84" h="367">
                  <a:moveTo>
                    <a:pt x="70" y="367"/>
                  </a:moveTo>
                  <a:lnTo>
                    <a:pt x="70" y="352"/>
                  </a:lnTo>
                  <a:lnTo>
                    <a:pt x="0" y="247"/>
                  </a:lnTo>
                  <a:lnTo>
                    <a:pt x="6" y="223"/>
                  </a:lnTo>
                  <a:lnTo>
                    <a:pt x="11" y="199"/>
                  </a:lnTo>
                  <a:lnTo>
                    <a:pt x="15" y="176"/>
                  </a:lnTo>
                  <a:lnTo>
                    <a:pt x="20" y="155"/>
                  </a:lnTo>
                  <a:lnTo>
                    <a:pt x="23" y="134"/>
                  </a:lnTo>
                  <a:lnTo>
                    <a:pt x="27" y="115"/>
                  </a:lnTo>
                  <a:lnTo>
                    <a:pt x="28" y="106"/>
                  </a:lnTo>
                  <a:lnTo>
                    <a:pt x="29" y="97"/>
                  </a:lnTo>
                  <a:lnTo>
                    <a:pt x="31" y="88"/>
                  </a:lnTo>
                  <a:lnTo>
                    <a:pt x="32" y="80"/>
                  </a:lnTo>
                  <a:lnTo>
                    <a:pt x="32" y="72"/>
                  </a:lnTo>
                  <a:lnTo>
                    <a:pt x="33" y="65"/>
                  </a:lnTo>
                  <a:lnTo>
                    <a:pt x="33" y="57"/>
                  </a:lnTo>
                  <a:lnTo>
                    <a:pt x="34" y="51"/>
                  </a:lnTo>
                  <a:lnTo>
                    <a:pt x="34" y="44"/>
                  </a:lnTo>
                  <a:lnTo>
                    <a:pt x="34" y="38"/>
                  </a:lnTo>
                  <a:lnTo>
                    <a:pt x="33" y="32"/>
                  </a:lnTo>
                  <a:lnTo>
                    <a:pt x="33" y="27"/>
                  </a:lnTo>
                  <a:lnTo>
                    <a:pt x="32" y="22"/>
                  </a:lnTo>
                  <a:lnTo>
                    <a:pt x="31" y="18"/>
                  </a:lnTo>
                  <a:lnTo>
                    <a:pt x="30" y="14"/>
                  </a:lnTo>
                  <a:lnTo>
                    <a:pt x="28" y="10"/>
                  </a:lnTo>
                  <a:lnTo>
                    <a:pt x="27" y="7"/>
                  </a:lnTo>
                  <a:lnTo>
                    <a:pt x="25" y="4"/>
                  </a:lnTo>
                  <a:lnTo>
                    <a:pt x="22" y="2"/>
                  </a:lnTo>
                  <a:lnTo>
                    <a:pt x="20" y="0"/>
                  </a:lnTo>
                  <a:lnTo>
                    <a:pt x="26" y="4"/>
                  </a:lnTo>
                  <a:lnTo>
                    <a:pt x="31" y="7"/>
                  </a:lnTo>
                  <a:lnTo>
                    <a:pt x="37" y="10"/>
                  </a:lnTo>
                  <a:lnTo>
                    <a:pt x="42" y="13"/>
                  </a:lnTo>
                  <a:lnTo>
                    <a:pt x="53" y="19"/>
                  </a:lnTo>
                  <a:lnTo>
                    <a:pt x="63" y="24"/>
                  </a:lnTo>
                  <a:lnTo>
                    <a:pt x="73" y="28"/>
                  </a:lnTo>
                  <a:lnTo>
                    <a:pt x="82" y="33"/>
                  </a:lnTo>
                  <a:lnTo>
                    <a:pt x="91" y="38"/>
                  </a:lnTo>
                  <a:lnTo>
                    <a:pt x="101" y="43"/>
                  </a:lnTo>
                  <a:lnTo>
                    <a:pt x="106" y="46"/>
                  </a:lnTo>
                  <a:lnTo>
                    <a:pt x="110" y="49"/>
                  </a:lnTo>
                  <a:lnTo>
                    <a:pt x="115" y="53"/>
                  </a:lnTo>
                  <a:lnTo>
                    <a:pt x="120" y="56"/>
                  </a:lnTo>
                  <a:lnTo>
                    <a:pt x="124" y="60"/>
                  </a:lnTo>
                  <a:lnTo>
                    <a:pt x="129" y="63"/>
                  </a:lnTo>
                  <a:lnTo>
                    <a:pt x="134" y="68"/>
                  </a:lnTo>
                  <a:lnTo>
                    <a:pt x="139" y="72"/>
                  </a:lnTo>
                  <a:lnTo>
                    <a:pt x="144" y="77"/>
                  </a:lnTo>
                  <a:lnTo>
                    <a:pt x="149" y="83"/>
                  </a:lnTo>
                  <a:lnTo>
                    <a:pt x="154" y="88"/>
                  </a:lnTo>
                  <a:lnTo>
                    <a:pt x="160" y="94"/>
                  </a:lnTo>
                  <a:lnTo>
                    <a:pt x="165" y="101"/>
                  </a:lnTo>
                  <a:lnTo>
                    <a:pt x="171" y="108"/>
                  </a:lnTo>
                  <a:lnTo>
                    <a:pt x="176" y="115"/>
                  </a:lnTo>
                  <a:lnTo>
                    <a:pt x="182" y="123"/>
                  </a:lnTo>
                  <a:lnTo>
                    <a:pt x="284" y="260"/>
                  </a:lnTo>
                  <a:lnTo>
                    <a:pt x="273" y="267"/>
                  </a:lnTo>
                  <a:lnTo>
                    <a:pt x="262" y="274"/>
                  </a:lnTo>
                  <a:lnTo>
                    <a:pt x="250" y="283"/>
                  </a:lnTo>
                  <a:lnTo>
                    <a:pt x="238" y="291"/>
                  </a:lnTo>
                  <a:lnTo>
                    <a:pt x="225" y="300"/>
                  </a:lnTo>
                  <a:lnTo>
                    <a:pt x="212" y="309"/>
                  </a:lnTo>
                  <a:lnTo>
                    <a:pt x="199" y="318"/>
                  </a:lnTo>
                  <a:lnTo>
                    <a:pt x="185" y="327"/>
                  </a:lnTo>
                  <a:lnTo>
                    <a:pt x="178" y="331"/>
                  </a:lnTo>
                  <a:lnTo>
                    <a:pt x="171" y="335"/>
                  </a:lnTo>
                  <a:lnTo>
                    <a:pt x="164" y="339"/>
                  </a:lnTo>
                  <a:lnTo>
                    <a:pt x="157" y="343"/>
                  </a:lnTo>
                  <a:lnTo>
                    <a:pt x="150" y="346"/>
                  </a:lnTo>
                  <a:lnTo>
                    <a:pt x="143" y="350"/>
                  </a:lnTo>
                  <a:lnTo>
                    <a:pt x="136" y="353"/>
                  </a:lnTo>
                  <a:lnTo>
                    <a:pt x="129" y="355"/>
                  </a:lnTo>
                  <a:lnTo>
                    <a:pt x="121" y="358"/>
                  </a:lnTo>
                  <a:lnTo>
                    <a:pt x="114" y="361"/>
                  </a:lnTo>
                  <a:lnTo>
                    <a:pt x="107" y="362"/>
                  </a:lnTo>
                  <a:lnTo>
                    <a:pt x="99" y="364"/>
                  </a:lnTo>
                  <a:lnTo>
                    <a:pt x="92" y="365"/>
                  </a:lnTo>
                  <a:lnTo>
                    <a:pt x="85" y="366"/>
                  </a:lnTo>
                  <a:lnTo>
                    <a:pt x="77" y="367"/>
                  </a:lnTo>
                  <a:lnTo>
                    <a:pt x="70" y="367"/>
                  </a:lnTo>
                  <a:close/>
                </a:path>
              </a:pathLst>
            </a:custGeom>
            <a:solidFill>
              <a:srgbClr val="5460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1" name="Freeform 178"/>
            <p:cNvSpPr>
              <a:spLocks/>
            </p:cNvSpPr>
            <p:nvPr/>
          </p:nvSpPr>
          <p:spPr bwMode="auto">
            <a:xfrm>
              <a:off x="2273300" y="2670175"/>
              <a:ext cx="152400" cy="212725"/>
            </a:xfrm>
            <a:custGeom>
              <a:avLst/>
              <a:gdLst>
                <a:gd name="T0" fmla="*/ 0 w 96"/>
                <a:gd name="T1" fmla="*/ 0 h 134"/>
                <a:gd name="T2" fmla="*/ 57 w 96"/>
                <a:gd name="T3" fmla="*/ 134 h 134"/>
                <a:gd name="T4" fmla="*/ 96 w 96"/>
                <a:gd name="T5" fmla="*/ 132 h 134"/>
                <a:gd name="T6" fmla="*/ 0 w 96"/>
                <a:gd name="T7" fmla="*/ 0 h 134"/>
              </a:gdLst>
              <a:ahLst/>
              <a:cxnLst>
                <a:cxn ang="0">
                  <a:pos x="T0" y="T1"/>
                </a:cxn>
                <a:cxn ang="0">
                  <a:pos x="T2" y="T3"/>
                </a:cxn>
                <a:cxn ang="0">
                  <a:pos x="T4" y="T5"/>
                </a:cxn>
                <a:cxn ang="0">
                  <a:pos x="T6" y="T7"/>
                </a:cxn>
              </a:cxnLst>
              <a:rect l="0" t="0" r="r" b="b"/>
              <a:pathLst>
                <a:path w="96" h="134">
                  <a:moveTo>
                    <a:pt x="0" y="0"/>
                  </a:moveTo>
                  <a:lnTo>
                    <a:pt x="57" y="134"/>
                  </a:lnTo>
                  <a:lnTo>
                    <a:pt x="96" y="132"/>
                  </a:lnTo>
                  <a:lnTo>
                    <a:pt x="0" y="0"/>
                  </a:lnTo>
                  <a:close/>
                </a:path>
              </a:pathLst>
            </a:custGeom>
            <a:solidFill>
              <a:srgbClr val="3F4A6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2" name="Freeform 179"/>
            <p:cNvSpPr>
              <a:spLocks/>
            </p:cNvSpPr>
            <p:nvPr/>
          </p:nvSpPr>
          <p:spPr bwMode="auto">
            <a:xfrm>
              <a:off x="2355850" y="2670175"/>
              <a:ext cx="366713" cy="220663"/>
            </a:xfrm>
            <a:custGeom>
              <a:avLst/>
              <a:gdLst>
                <a:gd name="T0" fmla="*/ 231 w 231"/>
                <a:gd name="T1" fmla="*/ 32 h 139"/>
                <a:gd name="T2" fmla="*/ 224 w 231"/>
                <a:gd name="T3" fmla="*/ 36 h 139"/>
                <a:gd name="T4" fmla="*/ 218 w 231"/>
                <a:gd name="T5" fmla="*/ 41 h 139"/>
                <a:gd name="T6" fmla="*/ 211 w 231"/>
                <a:gd name="T7" fmla="*/ 46 h 139"/>
                <a:gd name="T8" fmla="*/ 204 w 231"/>
                <a:gd name="T9" fmla="*/ 50 h 139"/>
                <a:gd name="T10" fmla="*/ 191 w 231"/>
                <a:gd name="T11" fmla="*/ 60 h 139"/>
                <a:gd name="T12" fmla="*/ 178 w 231"/>
                <a:gd name="T13" fmla="*/ 69 h 139"/>
                <a:gd name="T14" fmla="*/ 165 w 231"/>
                <a:gd name="T15" fmla="*/ 78 h 139"/>
                <a:gd name="T16" fmla="*/ 152 w 231"/>
                <a:gd name="T17" fmla="*/ 87 h 139"/>
                <a:gd name="T18" fmla="*/ 146 w 231"/>
                <a:gd name="T19" fmla="*/ 92 h 139"/>
                <a:gd name="T20" fmla="*/ 139 w 231"/>
                <a:gd name="T21" fmla="*/ 96 h 139"/>
                <a:gd name="T22" fmla="*/ 133 w 231"/>
                <a:gd name="T23" fmla="*/ 101 h 139"/>
                <a:gd name="T24" fmla="*/ 126 w 231"/>
                <a:gd name="T25" fmla="*/ 105 h 139"/>
                <a:gd name="T26" fmla="*/ 120 w 231"/>
                <a:gd name="T27" fmla="*/ 109 h 139"/>
                <a:gd name="T28" fmla="*/ 113 w 231"/>
                <a:gd name="T29" fmla="*/ 113 h 139"/>
                <a:gd name="T30" fmla="*/ 107 w 231"/>
                <a:gd name="T31" fmla="*/ 116 h 139"/>
                <a:gd name="T32" fmla="*/ 100 w 231"/>
                <a:gd name="T33" fmla="*/ 120 h 139"/>
                <a:gd name="T34" fmla="*/ 93 w 231"/>
                <a:gd name="T35" fmla="*/ 123 h 139"/>
                <a:gd name="T36" fmla="*/ 87 w 231"/>
                <a:gd name="T37" fmla="*/ 126 h 139"/>
                <a:gd name="T38" fmla="*/ 80 w 231"/>
                <a:gd name="T39" fmla="*/ 129 h 139"/>
                <a:gd name="T40" fmla="*/ 73 w 231"/>
                <a:gd name="T41" fmla="*/ 131 h 139"/>
                <a:gd name="T42" fmla="*/ 66 w 231"/>
                <a:gd name="T43" fmla="*/ 133 h 139"/>
                <a:gd name="T44" fmla="*/ 59 w 231"/>
                <a:gd name="T45" fmla="*/ 135 h 139"/>
                <a:gd name="T46" fmla="*/ 52 w 231"/>
                <a:gd name="T47" fmla="*/ 137 h 139"/>
                <a:gd name="T48" fmla="*/ 45 w 231"/>
                <a:gd name="T49" fmla="*/ 138 h 139"/>
                <a:gd name="T50" fmla="*/ 37 w 231"/>
                <a:gd name="T51" fmla="*/ 139 h 139"/>
                <a:gd name="T52" fmla="*/ 30 w 231"/>
                <a:gd name="T53" fmla="*/ 139 h 139"/>
                <a:gd name="T54" fmla="*/ 22 w 231"/>
                <a:gd name="T55" fmla="*/ 139 h 139"/>
                <a:gd name="T56" fmla="*/ 14 w 231"/>
                <a:gd name="T57" fmla="*/ 139 h 139"/>
                <a:gd name="T58" fmla="*/ 0 w 231"/>
                <a:gd name="T59" fmla="*/ 107 h 139"/>
                <a:gd name="T60" fmla="*/ 7 w 231"/>
                <a:gd name="T61" fmla="*/ 105 h 139"/>
                <a:gd name="T62" fmla="*/ 14 w 231"/>
                <a:gd name="T63" fmla="*/ 104 h 139"/>
                <a:gd name="T64" fmla="*/ 22 w 231"/>
                <a:gd name="T65" fmla="*/ 101 h 139"/>
                <a:gd name="T66" fmla="*/ 29 w 231"/>
                <a:gd name="T67" fmla="*/ 99 h 139"/>
                <a:gd name="T68" fmla="*/ 36 w 231"/>
                <a:gd name="T69" fmla="*/ 97 h 139"/>
                <a:gd name="T70" fmla="*/ 43 w 231"/>
                <a:gd name="T71" fmla="*/ 94 h 139"/>
                <a:gd name="T72" fmla="*/ 50 w 231"/>
                <a:gd name="T73" fmla="*/ 92 h 139"/>
                <a:gd name="T74" fmla="*/ 57 w 231"/>
                <a:gd name="T75" fmla="*/ 89 h 139"/>
                <a:gd name="T76" fmla="*/ 64 w 231"/>
                <a:gd name="T77" fmla="*/ 86 h 139"/>
                <a:gd name="T78" fmla="*/ 71 w 231"/>
                <a:gd name="T79" fmla="*/ 84 h 139"/>
                <a:gd name="T80" fmla="*/ 77 w 231"/>
                <a:gd name="T81" fmla="*/ 81 h 139"/>
                <a:gd name="T82" fmla="*/ 84 w 231"/>
                <a:gd name="T83" fmla="*/ 78 h 139"/>
                <a:gd name="T84" fmla="*/ 91 w 231"/>
                <a:gd name="T85" fmla="*/ 74 h 139"/>
                <a:gd name="T86" fmla="*/ 97 w 231"/>
                <a:gd name="T87" fmla="*/ 71 h 139"/>
                <a:gd name="T88" fmla="*/ 104 w 231"/>
                <a:gd name="T89" fmla="*/ 68 h 139"/>
                <a:gd name="T90" fmla="*/ 110 w 231"/>
                <a:gd name="T91" fmla="*/ 64 h 139"/>
                <a:gd name="T92" fmla="*/ 123 w 231"/>
                <a:gd name="T93" fmla="*/ 57 h 139"/>
                <a:gd name="T94" fmla="*/ 136 w 231"/>
                <a:gd name="T95" fmla="*/ 50 h 139"/>
                <a:gd name="T96" fmla="*/ 148 w 231"/>
                <a:gd name="T97" fmla="*/ 42 h 139"/>
                <a:gd name="T98" fmla="*/ 160 w 231"/>
                <a:gd name="T99" fmla="*/ 34 h 139"/>
                <a:gd name="T100" fmla="*/ 172 w 231"/>
                <a:gd name="T101" fmla="*/ 26 h 139"/>
                <a:gd name="T102" fmla="*/ 183 w 231"/>
                <a:gd name="T103" fmla="*/ 17 h 139"/>
                <a:gd name="T104" fmla="*/ 194 w 231"/>
                <a:gd name="T105" fmla="*/ 9 h 139"/>
                <a:gd name="T106" fmla="*/ 205 w 231"/>
                <a:gd name="T107" fmla="*/ 0 h 139"/>
                <a:gd name="T108" fmla="*/ 231 w 231"/>
                <a:gd name="T109" fmla="*/ 32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31" h="139">
                  <a:moveTo>
                    <a:pt x="231" y="32"/>
                  </a:moveTo>
                  <a:lnTo>
                    <a:pt x="224" y="36"/>
                  </a:lnTo>
                  <a:lnTo>
                    <a:pt x="218" y="41"/>
                  </a:lnTo>
                  <a:lnTo>
                    <a:pt x="211" y="46"/>
                  </a:lnTo>
                  <a:lnTo>
                    <a:pt x="204" y="50"/>
                  </a:lnTo>
                  <a:lnTo>
                    <a:pt x="191" y="60"/>
                  </a:lnTo>
                  <a:lnTo>
                    <a:pt x="178" y="69"/>
                  </a:lnTo>
                  <a:lnTo>
                    <a:pt x="165" y="78"/>
                  </a:lnTo>
                  <a:lnTo>
                    <a:pt x="152" y="87"/>
                  </a:lnTo>
                  <a:lnTo>
                    <a:pt x="146" y="92"/>
                  </a:lnTo>
                  <a:lnTo>
                    <a:pt x="139" y="96"/>
                  </a:lnTo>
                  <a:lnTo>
                    <a:pt x="133" y="101"/>
                  </a:lnTo>
                  <a:lnTo>
                    <a:pt x="126" y="105"/>
                  </a:lnTo>
                  <a:lnTo>
                    <a:pt x="120" y="109"/>
                  </a:lnTo>
                  <a:lnTo>
                    <a:pt x="113" y="113"/>
                  </a:lnTo>
                  <a:lnTo>
                    <a:pt x="107" y="116"/>
                  </a:lnTo>
                  <a:lnTo>
                    <a:pt x="100" y="120"/>
                  </a:lnTo>
                  <a:lnTo>
                    <a:pt x="93" y="123"/>
                  </a:lnTo>
                  <a:lnTo>
                    <a:pt x="87" y="126"/>
                  </a:lnTo>
                  <a:lnTo>
                    <a:pt x="80" y="129"/>
                  </a:lnTo>
                  <a:lnTo>
                    <a:pt x="73" y="131"/>
                  </a:lnTo>
                  <a:lnTo>
                    <a:pt x="66" y="133"/>
                  </a:lnTo>
                  <a:lnTo>
                    <a:pt x="59" y="135"/>
                  </a:lnTo>
                  <a:lnTo>
                    <a:pt x="52" y="137"/>
                  </a:lnTo>
                  <a:lnTo>
                    <a:pt x="45" y="138"/>
                  </a:lnTo>
                  <a:lnTo>
                    <a:pt x="37" y="139"/>
                  </a:lnTo>
                  <a:lnTo>
                    <a:pt x="30" y="139"/>
                  </a:lnTo>
                  <a:lnTo>
                    <a:pt x="22" y="139"/>
                  </a:lnTo>
                  <a:lnTo>
                    <a:pt x="14" y="139"/>
                  </a:lnTo>
                  <a:lnTo>
                    <a:pt x="0" y="107"/>
                  </a:lnTo>
                  <a:lnTo>
                    <a:pt x="7" y="105"/>
                  </a:lnTo>
                  <a:lnTo>
                    <a:pt x="14" y="104"/>
                  </a:lnTo>
                  <a:lnTo>
                    <a:pt x="22" y="101"/>
                  </a:lnTo>
                  <a:lnTo>
                    <a:pt x="29" y="99"/>
                  </a:lnTo>
                  <a:lnTo>
                    <a:pt x="36" y="97"/>
                  </a:lnTo>
                  <a:lnTo>
                    <a:pt x="43" y="94"/>
                  </a:lnTo>
                  <a:lnTo>
                    <a:pt x="50" y="92"/>
                  </a:lnTo>
                  <a:lnTo>
                    <a:pt x="57" y="89"/>
                  </a:lnTo>
                  <a:lnTo>
                    <a:pt x="64" y="86"/>
                  </a:lnTo>
                  <a:lnTo>
                    <a:pt x="71" y="84"/>
                  </a:lnTo>
                  <a:lnTo>
                    <a:pt x="77" y="81"/>
                  </a:lnTo>
                  <a:lnTo>
                    <a:pt x="84" y="78"/>
                  </a:lnTo>
                  <a:lnTo>
                    <a:pt x="91" y="74"/>
                  </a:lnTo>
                  <a:lnTo>
                    <a:pt x="97" y="71"/>
                  </a:lnTo>
                  <a:lnTo>
                    <a:pt x="104" y="68"/>
                  </a:lnTo>
                  <a:lnTo>
                    <a:pt x="110" y="64"/>
                  </a:lnTo>
                  <a:lnTo>
                    <a:pt x="123" y="57"/>
                  </a:lnTo>
                  <a:lnTo>
                    <a:pt x="136" y="50"/>
                  </a:lnTo>
                  <a:lnTo>
                    <a:pt x="148" y="42"/>
                  </a:lnTo>
                  <a:lnTo>
                    <a:pt x="160" y="34"/>
                  </a:lnTo>
                  <a:lnTo>
                    <a:pt x="172" y="26"/>
                  </a:lnTo>
                  <a:lnTo>
                    <a:pt x="183" y="17"/>
                  </a:lnTo>
                  <a:lnTo>
                    <a:pt x="194" y="9"/>
                  </a:lnTo>
                  <a:lnTo>
                    <a:pt x="205" y="0"/>
                  </a:lnTo>
                  <a:lnTo>
                    <a:pt x="231" y="32"/>
                  </a:lnTo>
                  <a:close/>
                </a:path>
              </a:pathLst>
            </a:custGeom>
            <a:solidFill>
              <a:srgbClr val="3F4A6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pic>
        <p:nvPicPr>
          <p:cNvPr id="83" name="Picture 8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384327" y="3784814"/>
            <a:ext cx="2060278" cy="2590586"/>
          </a:xfrm>
          <a:prstGeom prst="rect">
            <a:avLst/>
          </a:prstGeom>
        </p:spPr>
      </p:pic>
    </p:spTree>
    <p:custDataLst>
      <p:tags r:id="rId1"/>
    </p:custDataLst>
    <p:extLst>
      <p:ext uri="{BB962C8B-B14F-4D97-AF65-F5344CB8AC3E}">
        <p14:creationId xmlns:p14="http://schemas.microsoft.com/office/powerpoint/2010/main" val="19976979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2" name="s506d439622a425d9eec03a14b8b7d32"/>
          <p:cNvPicPr>
            <a:picLocks/>
          </p:cNvPicPr>
          <p:nvPr/>
        </p:nvPicPr>
        <p:blipFill>
          <a:blip r:embed="rId5" cstate="print">
            <a:extLst>
              <a:ext uri="{28A0092B-C50C-407E-A947-70E740481C1C}">
                <a14:useLocalDpi xmlns:a14="http://schemas.microsoft.com/office/drawing/2010/main" val="0"/>
              </a:ext>
            </a:extLst>
          </a:blip>
          <a:stretch>
            <a:fillRect/>
          </a:stretch>
        </p:blipFill>
        <p:spPr>
          <a:xfrm>
            <a:off x="-1588" y="0"/>
            <a:ext cx="12192000" cy="6857999"/>
          </a:xfrm>
          <a:prstGeom prst="rect">
            <a:avLst/>
          </a:prstGeom>
        </p:spPr>
      </p:pic>
      <p:grpSp>
        <p:nvGrpSpPr>
          <p:cNvPr id="85" name="Group 84"/>
          <p:cNvGrpSpPr/>
          <p:nvPr/>
        </p:nvGrpSpPr>
        <p:grpSpPr>
          <a:xfrm>
            <a:off x="914747" y="1384300"/>
            <a:ext cx="1463675" cy="5145088"/>
            <a:chOff x="2208213" y="1219200"/>
            <a:chExt cx="1463675" cy="5145088"/>
          </a:xfrm>
          <a:effectLst>
            <a:outerShdw blurRad="50800" dist="38100" dir="8100000" algn="tr" rotWithShape="0">
              <a:prstClr val="black">
                <a:alpha val="84000"/>
              </a:prstClr>
            </a:outerShdw>
          </a:effectLst>
        </p:grpSpPr>
        <p:sp>
          <p:nvSpPr>
            <p:cNvPr id="86" name="AutoShape 3"/>
            <p:cNvSpPr>
              <a:spLocks noChangeAspect="1" noChangeArrowheads="1" noTextEdit="1"/>
            </p:cNvSpPr>
            <p:nvPr/>
          </p:nvSpPr>
          <p:spPr bwMode="auto">
            <a:xfrm>
              <a:off x="2208213" y="1219200"/>
              <a:ext cx="146050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7" name="Freeform 5"/>
            <p:cNvSpPr>
              <a:spLocks/>
            </p:cNvSpPr>
            <p:nvPr/>
          </p:nvSpPr>
          <p:spPr bwMode="auto">
            <a:xfrm>
              <a:off x="2476501" y="1219200"/>
              <a:ext cx="1144588" cy="1143000"/>
            </a:xfrm>
            <a:custGeom>
              <a:avLst/>
              <a:gdLst>
                <a:gd name="T0" fmla="*/ 33 w 721"/>
                <a:gd name="T1" fmla="*/ 689 h 720"/>
                <a:gd name="T2" fmla="*/ 15 w 721"/>
                <a:gd name="T3" fmla="*/ 683 h 720"/>
                <a:gd name="T4" fmla="*/ 22 w 721"/>
                <a:gd name="T5" fmla="*/ 672 h 720"/>
                <a:gd name="T6" fmla="*/ 57 w 721"/>
                <a:gd name="T7" fmla="*/ 656 h 720"/>
                <a:gd name="T8" fmla="*/ 65 w 721"/>
                <a:gd name="T9" fmla="*/ 639 h 720"/>
                <a:gd name="T10" fmla="*/ 57 w 721"/>
                <a:gd name="T11" fmla="*/ 616 h 720"/>
                <a:gd name="T12" fmla="*/ 40 w 721"/>
                <a:gd name="T13" fmla="*/ 592 h 720"/>
                <a:gd name="T14" fmla="*/ 12 w 721"/>
                <a:gd name="T15" fmla="*/ 568 h 720"/>
                <a:gd name="T16" fmla="*/ 34 w 721"/>
                <a:gd name="T17" fmla="*/ 546 h 720"/>
                <a:gd name="T18" fmla="*/ 62 w 721"/>
                <a:gd name="T19" fmla="*/ 514 h 720"/>
                <a:gd name="T20" fmla="*/ 78 w 721"/>
                <a:gd name="T21" fmla="*/ 474 h 720"/>
                <a:gd name="T22" fmla="*/ 59 w 721"/>
                <a:gd name="T23" fmla="*/ 384 h 720"/>
                <a:gd name="T24" fmla="*/ 49 w 721"/>
                <a:gd name="T25" fmla="*/ 319 h 720"/>
                <a:gd name="T26" fmla="*/ 46 w 721"/>
                <a:gd name="T27" fmla="*/ 257 h 720"/>
                <a:gd name="T28" fmla="*/ 55 w 721"/>
                <a:gd name="T29" fmla="*/ 197 h 720"/>
                <a:gd name="T30" fmla="*/ 76 w 721"/>
                <a:gd name="T31" fmla="*/ 144 h 720"/>
                <a:gd name="T32" fmla="*/ 101 w 721"/>
                <a:gd name="T33" fmla="*/ 113 h 720"/>
                <a:gd name="T34" fmla="*/ 133 w 721"/>
                <a:gd name="T35" fmla="*/ 90 h 720"/>
                <a:gd name="T36" fmla="*/ 165 w 721"/>
                <a:gd name="T37" fmla="*/ 71 h 720"/>
                <a:gd name="T38" fmla="*/ 223 w 721"/>
                <a:gd name="T39" fmla="*/ 26 h 720"/>
                <a:gd name="T40" fmla="*/ 296 w 721"/>
                <a:gd name="T41" fmla="*/ 4 h 720"/>
                <a:gd name="T42" fmla="*/ 373 w 721"/>
                <a:gd name="T43" fmla="*/ 1 h 720"/>
                <a:gd name="T44" fmla="*/ 447 w 721"/>
                <a:gd name="T45" fmla="*/ 11 h 720"/>
                <a:gd name="T46" fmla="*/ 517 w 721"/>
                <a:gd name="T47" fmla="*/ 35 h 720"/>
                <a:gd name="T48" fmla="*/ 579 w 721"/>
                <a:gd name="T49" fmla="*/ 68 h 720"/>
                <a:gd name="T50" fmla="*/ 631 w 721"/>
                <a:gd name="T51" fmla="*/ 110 h 720"/>
                <a:gd name="T52" fmla="*/ 671 w 721"/>
                <a:gd name="T53" fmla="*/ 159 h 720"/>
                <a:gd name="T54" fmla="*/ 697 w 721"/>
                <a:gd name="T55" fmla="*/ 212 h 720"/>
                <a:gd name="T56" fmla="*/ 706 w 721"/>
                <a:gd name="T57" fmla="*/ 268 h 720"/>
                <a:gd name="T58" fmla="*/ 706 w 721"/>
                <a:gd name="T59" fmla="*/ 324 h 720"/>
                <a:gd name="T60" fmla="*/ 697 w 721"/>
                <a:gd name="T61" fmla="*/ 380 h 720"/>
                <a:gd name="T62" fmla="*/ 682 w 721"/>
                <a:gd name="T63" fmla="*/ 432 h 720"/>
                <a:gd name="T64" fmla="*/ 660 w 721"/>
                <a:gd name="T65" fmla="*/ 481 h 720"/>
                <a:gd name="T66" fmla="*/ 652 w 721"/>
                <a:gd name="T67" fmla="*/ 512 h 720"/>
                <a:gd name="T68" fmla="*/ 666 w 721"/>
                <a:gd name="T69" fmla="*/ 550 h 720"/>
                <a:gd name="T70" fmla="*/ 700 w 721"/>
                <a:gd name="T71" fmla="*/ 582 h 720"/>
                <a:gd name="T72" fmla="*/ 697 w 721"/>
                <a:gd name="T73" fmla="*/ 596 h 720"/>
                <a:gd name="T74" fmla="*/ 677 w 721"/>
                <a:gd name="T75" fmla="*/ 610 h 720"/>
                <a:gd name="T76" fmla="*/ 660 w 721"/>
                <a:gd name="T77" fmla="*/ 626 h 720"/>
                <a:gd name="T78" fmla="*/ 673 w 721"/>
                <a:gd name="T79" fmla="*/ 647 h 720"/>
                <a:gd name="T80" fmla="*/ 650 w 721"/>
                <a:gd name="T81" fmla="*/ 644 h 720"/>
                <a:gd name="T82" fmla="*/ 642 w 721"/>
                <a:gd name="T83" fmla="*/ 656 h 720"/>
                <a:gd name="T84" fmla="*/ 643 w 721"/>
                <a:gd name="T85" fmla="*/ 674 h 720"/>
                <a:gd name="T86" fmla="*/ 656 w 721"/>
                <a:gd name="T87" fmla="*/ 689 h 720"/>
                <a:gd name="T88" fmla="*/ 686 w 721"/>
                <a:gd name="T89" fmla="*/ 700 h 720"/>
                <a:gd name="T90" fmla="*/ 718 w 721"/>
                <a:gd name="T91" fmla="*/ 706 h 720"/>
                <a:gd name="T92" fmla="*/ 705 w 721"/>
                <a:gd name="T93" fmla="*/ 714 h 720"/>
                <a:gd name="T94" fmla="*/ 636 w 721"/>
                <a:gd name="T95" fmla="*/ 720 h 720"/>
                <a:gd name="T96" fmla="*/ 415 w 721"/>
                <a:gd name="T97" fmla="*/ 720 h 720"/>
                <a:gd name="T98" fmla="*/ 227 w 721"/>
                <a:gd name="T99" fmla="*/ 720 h 720"/>
                <a:gd name="T100" fmla="*/ 49 w 721"/>
                <a:gd name="T101" fmla="*/ 720 h 720"/>
                <a:gd name="T102" fmla="*/ 38 w 721"/>
                <a:gd name="T103" fmla="*/ 713 h 720"/>
                <a:gd name="T104" fmla="*/ 27 w 721"/>
                <a:gd name="T105" fmla="*/ 705 h 720"/>
                <a:gd name="T106" fmla="*/ 17 w 721"/>
                <a:gd name="T107" fmla="*/ 698 h 720"/>
                <a:gd name="T108" fmla="*/ 6 w 721"/>
                <a:gd name="T109" fmla="*/ 689 h 7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721" h="720">
                  <a:moveTo>
                    <a:pt x="17" y="691"/>
                  </a:moveTo>
                  <a:lnTo>
                    <a:pt x="23" y="690"/>
                  </a:lnTo>
                  <a:lnTo>
                    <a:pt x="28" y="690"/>
                  </a:lnTo>
                  <a:lnTo>
                    <a:pt x="33" y="689"/>
                  </a:lnTo>
                  <a:lnTo>
                    <a:pt x="33" y="689"/>
                  </a:lnTo>
                  <a:lnTo>
                    <a:pt x="30" y="688"/>
                  </a:lnTo>
                  <a:lnTo>
                    <a:pt x="22" y="686"/>
                  </a:lnTo>
                  <a:lnTo>
                    <a:pt x="15" y="683"/>
                  </a:lnTo>
                  <a:lnTo>
                    <a:pt x="8" y="679"/>
                  </a:lnTo>
                  <a:lnTo>
                    <a:pt x="0" y="676"/>
                  </a:lnTo>
                  <a:lnTo>
                    <a:pt x="12" y="674"/>
                  </a:lnTo>
                  <a:lnTo>
                    <a:pt x="22" y="672"/>
                  </a:lnTo>
                  <a:lnTo>
                    <a:pt x="32" y="670"/>
                  </a:lnTo>
                  <a:lnTo>
                    <a:pt x="41" y="666"/>
                  </a:lnTo>
                  <a:lnTo>
                    <a:pt x="49" y="661"/>
                  </a:lnTo>
                  <a:lnTo>
                    <a:pt x="57" y="656"/>
                  </a:lnTo>
                  <a:lnTo>
                    <a:pt x="63" y="651"/>
                  </a:lnTo>
                  <a:lnTo>
                    <a:pt x="65" y="649"/>
                  </a:lnTo>
                  <a:lnTo>
                    <a:pt x="65" y="644"/>
                  </a:lnTo>
                  <a:lnTo>
                    <a:pt x="65" y="639"/>
                  </a:lnTo>
                  <a:lnTo>
                    <a:pt x="64" y="634"/>
                  </a:lnTo>
                  <a:lnTo>
                    <a:pt x="62" y="628"/>
                  </a:lnTo>
                  <a:lnTo>
                    <a:pt x="60" y="622"/>
                  </a:lnTo>
                  <a:lnTo>
                    <a:pt x="57" y="616"/>
                  </a:lnTo>
                  <a:lnTo>
                    <a:pt x="54" y="611"/>
                  </a:lnTo>
                  <a:lnTo>
                    <a:pt x="50" y="605"/>
                  </a:lnTo>
                  <a:lnTo>
                    <a:pt x="45" y="599"/>
                  </a:lnTo>
                  <a:lnTo>
                    <a:pt x="40" y="592"/>
                  </a:lnTo>
                  <a:lnTo>
                    <a:pt x="34" y="586"/>
                  </a:lnTo>
                  <a:lnTo>
                    <a:pt x="27" y="580"/>
                  </a:lnTo>
                  <a:lnTo>
                    <a:pt x="20" y="574"/>
                  </a:lnTo>
                  <a:lnTo>
                    <a:pt x="12" y="568"/>
                  </a:lnTo>
                  <a:lnTo>
                    <a:pt x="3" y="562"/>
                  </a:lnTo>
                  <a:lnTo>
                    <a:pt x="14" y="558"/>
                  </a:lnTo>
                  <a:lnTo>
                    <a:pt x="25" y="552"/>
                  </a:lnTo>
                  <a:lnTo>
                    <a:pt x="34" y="546"/>
                  </a:lnTo>
                  <a:lnTo>
                    <a:pt x="42" y="539"/>
                  </a:lnTo>
                  <a:lnTo>
                    <a:pt x="50" y="531"/>
                  </a:lnTo>
                  <a:lnTo>
                    <a:pt x="56" y="523"/>
                  </a:lnTo>
                  <a:lnTo>
                    <a:pt x="62" y="514"/>
                  </a:lnTo>
                  <a:lnTo>
                    <a:pt x="67" y="504"/>
                  </a:lnTo>
                  <a:lnTo>
                    <a:pt x="71" y="494"/>
                  </a:lnTo>
                  <a:lnTo>
                    <a:pt x="75" y="484"/>
                  </a:lnTo>
                  <a:lnTo>
                    <a:pt x="78" y="474"/>
                  </a:lnTo>
                  <a:lnTo>
                    <a:pt x="77" y="472"/>
                  </a:lnTo>
                  <a:lnTo>
                    <a:pt x="70" y="436"/>
                  </a:lnTo>
                  <a:lnTo>
                    <a:pt x="63" y="401"/>
                  </a:lnTo>
                  <a:lnTo>
                    <a:pt x="59" y="384"/>
                  </a:lnTo>
                  <a:lnTo>
                    <a:pt x="56" y="368"/>
                  </a:lnTo>
                  <a:lnTo>
                    <a:pt x="53" y="351"/>
                  </a:lnTo>
                  <a:lnTo>
                    <a:pt x="51" y="335"/>
                  </a:lnTo>
                  <a:lnTo>
                    <a:pt x="49" y="319"/>
                  </a:lnTo>
                  <a:lnTo>
                    <a:pt x="47" y="304"/>
                  </a:lnTo>
                  <a:lnTo>
                    <a:pt x="46" y="288"/>
                  </a:lnTo>
                  <a:lnTo>
                    <a:pt x="46" y="273"/>
                  </a:lnTo>
                  <a:lnTo>
                    <a:pt x="46" y="257"/>
                  </a:lnTo>
                  <a:lnTo>
                    <a:pt x="47" y="242"/>
                  </a:lnTo>
                  <a:lnTo>
                    <a:pt x="49" y="227"/>
                  </a:lnTo>
                  <a:lnTo>
                    <a:pt x="51" y="212"/>
                  </a:lnTo>
                  <a:lnTo>
                    <a:pt x="55" y="197"/>
                  </a:lnTo>
                  <a:lnTo>
                    <a:pt x="59" y="183"/>
                  </a:lnTo>
                  <a:lnTo>
                    <a:pt x="65" y="168"/>
                  </a:lnTo>
                  <a:lnTo>
                    <a:pt x="71" y="153"/>
                  </a:lnTo>
                  <a:lnTo>
                    <a:pt x="76" y="144"/>
                  </a:lnTo>
                  <a:lnTo>
                    <a:pt x="82" y="135"/>
                  </a:lnTo>
                  <a:lnTo>
                    <a:pt x="88" y="127"/>
                  </a:lnTo>
                  <a:lnTo>
                    <a:pt x="94" y="120"/>
                  </a:lnTo>
                  <a:lnTo>
                    <a:pt x="101" y="113"/>
                  </a:lnTo>
                  <a:lnTo>
                    <a:pt x="108" y="106"/>
                  </a:lnTo>
                  <a:lnTo>
                    <a:pt x="116" y="100"/>
                  </a:lnTo>
                  <a:lnTo>
                    <a:pt x="124" y="95"/>
                  </a:lnTo>
                  <a:lnTo>
                    <a:pt x="133" y="90"/>
                  </a:lnTo>
                  <a:lnTo>
                    <a:pt x="142" y="86"/>
                  </a:lnTo>
                  <a:lnTo>
                    <a:pt x="151" y="82"/>
                  </a:lnTo>
                  <a:lnTo>
                    <a:pt x="157" y="80"/>
                  </a:lnTo>
                  <a:lnTo>
                    <a:pt x="165" y="71"/>
                  </a:lnTo>
                  <a:lnTo>
                    <a:pt x="178" y="58"/>
                  </a:lnTo>
                  <a:lnTo>
                    <a:pt x="192" y="46"/>
                  </a:lnTo>
                  <a:lnTo>
                    <a:pt x="207" y="35"/>
                  </a:lnTo>
                  <a:lnTo>
                    <a:pt x="223" y="26"/>
                  </a:lnTo>
                  <a:lnTo>
                    <a:pt x="240" y="18"/>
                  </a:lnTo>
                  <a:lnTo>
                    <a:pt x="258" y="12"/>
                  </a:lnTo>
                  <a:lnTo>
                    <a:pt x="276" y="7"/>
                  </a:lnTo>
                  <a:lnTo>
                    <a:pt x="296" y="4"/>
                  </a:lnTo>
                  <a:lnTo>
                    <a:pt x="315" y="2"/>
                  </a:lnTo>
                  <a:lnTo>
                    <a:pt x="335" y="0"/>
                  </a:lnTo>
                  <a:lnTo>
                    <a:pt x="354" y="0"/>
                  </a:lnTo>
                  <a:lnTo>
                    <a:pt x="373" y="1"/>
                  </a:lnTo>
                  <a:lnTo>
                    <a:pt x="392" y="2"/>
                  </a:lnTo>
                  <a:lnTo>
                    <a:pt x="411" y="4"/>
                  </a:lnTo>
                  <a:lnTo>
                    <a:pt x="429" y="8"/>
                  </a:lnTo>
                  <a:lnTo>
                    <a:pt x="447" y="11"/>
                  </a:lnTo>
                  <a:lnTo>
                    <a:pt x="465" y="16"/>
                  </a:lnTo>
                  <a:lnTo>
                    <a:pt x="483" y="22"/>
                  </a:lnTo>
                  <a:lnTo>
                    <a:pt x="500" y="28"/>
                  </a:lnTo>
                  <a:lnTo>
                    <a:pt x="517" y="35"/>
                  </a:lnTo>
                  <a:lnTo>
                    <a:pt x="533" y="42"/>
                  </a:lnTo>
                  <a:lnTo>
                    <a:pt x="549" y="50"/>
                  </a:lnTo>
                  <a:lnTo>
                    <a:pt x="564" y="59"/>
                  </a:lnTo>
                  <a:lnTo>
                    <a:pt x="579" y="68"/>
                  </a:lnTo>
                  <a:lnTo>
                    <a:pt x="593" y="78"/>
                  </a:lnTo>
                  <a:lnTo>
                    <a:pt x="606" y="88"/>
                  </a:lnTo>
                  <a:lnTo>
                    <a:pt x="619" y="99"/>
                  </a:lnTo>
                  <a:lnTo>
                    <a:pt x="631" y="110"/>
                  </a:lnTo>
                  <a:lnTo>
                    <a:pt x="642" y="122"/>
                  </a:lnTo>
                  <a:lnTo>
                    <a:pt x="652" y="134"/>
                  </a:lnTo>
                  <a:lnTo>
                    <a:pt x="662" y="146"/>
                  </a:lnTo>
                  <a:lnTo>
                    <a:pt x="671" y="159"/>
                  </a:lnTo>
                  <a:lnTo>
                    <a:pt x="679" y="172"/>
                  </a:lnTo>
                  <a:lnTo>
                    <a:pt x="686" y="185"/>
                  </a:lnTo>
                  <a:lnTo>
                    <a:pt x="692" y="198"/>
                  </a:lnTo>
                  <a:lnTo>
                    <a:pt x="697" y="212"/>
                  </a:lnTo>
                  <a:lnTo>
                    <a:pt x="701" y="226"/>
                  </a:lnTo>
                  <a:lnTo>
                    <a:pt x="704" y="240"/>
                  </a:lnTo>
                  <a:lnTo>
                    <a:pt x="705" y="254"/>
                  </a:lnTo>
                  <a:lnTo>
                    <a:pt x="706" y="268"/>
                  </a:lnTo>
                  <a:lnTo>
                    <a:pt x="707" y="282"/>
                  </a:lnTo>
                  <a:lnTo>
                    <a:pt x="707" y="296"/>
                  </a:lnTo>
                  <a:lnTo>
                    <a:pt x="706" y="310"/>
                  </a:lnTo>
                  <a:lnTo>
                    <a:pt x="706" y="324"/>
                  </a:lnTo>
                  <a:lnTo>
                    <a:pt x="704" y="338"/>
                  </a:lnTo>
                  <a:lnTo>
                    <a:pt x="702" y="352"/>
                  </a:lnTo>
                  <a:lnTo>
                    <a:pt x="700" y="366"/>
                  </a:lnTo>
                  <a:lnTo>
                    <a:pt x="697" y="380"/>
                  </a:lnTo>
                  <a:lnTo>
                    <a:pt x="694" y="393"/>
                  </a:lnTo>
                  <a:lnTo>
                    <a:pt x="690" y="406"/>
                  </a:lnTo>
                  <a:lnTo>
                    <a:pt x="687" y="420"/>
                  </a:lnTo>
                  <a:lnTo>
                    <a:pt x="682" y="432"/>
                  </a:lnTo>
                  <a:lnTo>
                    <a:pt x="677" y="445"/>
                  </a:lnTo>
                  <a:lnTo>
                    <a:pt x="672" y="457"/>
                  </a:lnTo>
                  <a:lnTo>
                    <a:pt x="666" y="469"/>
                  </a:lnTo>
                  <a:lnTo>
                    <a:pt x="660" y="481"/>
                  </a:lnTo>
                  <a:lnTo>
                    <a:pt x="653" y="492"/>
                  </a:lnTo>
                  <a:lnTo>
                    <a:pt x="650" y="497"/>
                  </a:lnTo>
                  <a:lnTo>
                    <a:pt x="651" y="502"/>
                  </a:lnTo>
                  <a:lnTo>
                    <a:pt x="652" y="512"/>
                  </a:lnTo>
                  <a:lnTo>
                    <a:pt x="654" y="522"/>
                  </a:lnTo>
                  <a:lnTo>
                    <a:pt x="657" y="532"/>
                  </a:lnTo>
                  <a:lnTo>
                    <a:pt x="661" y="541"/>
                  </a:lnTo>
                  <a:lnTo>
                    <a:pt x="666" y="550"/>
                  </a:lnTo>
                  <a:lnTo>
                    <a:pt x="672" y="559"/>
                  </a:lnTo>
                  <a:lnTo>
                    <a:pt x="680" y="567"/>
                  </a:lnTo>
                  <a:lnTo>
                    <a:pt x="689" y="575"/>
                  </a:lnTo>
                  <a:lnTo>
                    <a:pt x="700" y="582"/>
                  </a:lnTo>
                  <a:lnTo>
                    <a:pt x="712" y="589"/>
                  </a:lnTo>
                  <a:lnTo>
                    <a:pt x="707" y="591"/>
                  </a:lnTo>
                  <a:lnTo>
                    <a:pt x="702" y="594"/>
                  </a:lnTo>
                  <a:lnTo>
                    <a:pt x="697" y="596"/>
                  </a:lnTo>
                  <a:lnTo>
                    <a:pt x="692" y="599"/>
                  </a:lnTo>
                  <a:lnTo>
                    <a:pt x="687" y="603"/>
                  </a:lnTo>
                  <a:lnTo>
                    <a:pt x="682" y="606"/>
                  </a:lnTo>
                  <a:lnTo>
                    <a:pt x="677" y="610"/>
                  </a:lnTo>
                  <a:lnTo>
                    <a:pt x="672" y="614"/>
                  </a:lnTo>
                  <a:lnTo>
                    <a:pt x="667" y="619"/>
                  </a:lnTo>
                  <a:lnTo>
                    <a:pt x="663" y="623"/>
                  </a:lnTo>
                  <a:lnTo>
                    <a:pt x="660" y="626"/>
                  </a:lnTo>
                  <a:lnTo>
                    <a:pt x="672" y="636"/>
                  </a:lnTo>
                  <a:lnTo>
                    <a:pt x="687" y="648"/>
                  </a:lnTo>
                  <a:lnTo>
                    <a:pt x="680" y="647"/>
                  </a:lnTo>
                  <a:lnTo>
                    <a:pt x="673" y="647"/>
                  </a:lnTo>
                  <a:lnTo>
                    <a:pt x="667" y="646"/>
                  </a:lnTo>
                  <a:lnTo>
                    <a:pt x="661" y="646"/>
                  </a:lnTo>
                  <a:lnTo>
                    <a:pt x="656" y="645"/>
                  </a:lnTo>
                  <a:lnTo>
                    <a:pt x="650" y="644"/>
                  </a:lnTo>
                  <a:lnTo>
                    <a:pt x="647" y="644"/>
                  </a:lnTo>
                  <a:lnTo>
                    <a:pt x="646" y="647"/>
                  </a:lnTo>
                  <a:lnTo>
                    <a:pt x="644" y="651"/>
                  </a:lnTo>
                  <a:lnTo>
                    <a:pt x="642" y="656"/>
                  </a:lnTo>
                  <a:lnTo>
                    <a:pt x="641" y="661"/>
                  </a:lnTo>
                  <a:lnTo>
                    <a:pt x="641" y="665"/>
                  </a:lnTo>
                  <a:lnTo>
                    <a:pt x="641" y="670"/>
                  </a:lnTo>
                  <a:lnTo>
                    <a:pt x="643" y="674"/>
                  </a:lnTo>
                  <a:lnTo>
                    <a:pt x="645" y="678"/>
                  </a:lnTo>
                  <a:lnTo>
                    <a:pt x="648" y="682"/>
                  </a:lnTo>
                  <a:lnTo>
                    <a:pt x="652" y="686"/>
                  </a:lnTo>
                  <a:lnTo>
                    <a:pt x="656" y="689"/>
                  </a:lnTo>
                  <a:lnTo>
                    <a:pt x="662" y="692"/>
                  </a:lnTo>
                  <a:lnTo>
                    <a:pt x="669" y="695"/>
                  </a:lnTo>
                  <a:lnTo>
                    <a:pt x="677" y="698"/>
                  </a:lnTo>
                  <a:lnTo>
                    <a:pt x="686" y="700"/>
                  </a:lnTo>
                  <a:lnTo>
                    <a:pt x="696" y="702"/>
                  </a:lnTo>
                  <a:lnTo>
                    <a:pt x="708" y="703"/>
                  </a:lnTo>
                  <a:lnTo>
                    <a:pt x="721" y="704"/>
                  </a:lnTo>
                  <a:lnTo>
                    <a:pt x="718" y="706"/>
                  </a:lnTo>
                  <a:lnTo>
                    <a:pt x="715" y="708"/>
                  </a:lnTo>
                  <a:lnTo>
                    <a:pt x="711" y="710"/>
                  </a:lnTo>
                  <a:lnTo>
                    <a:pt x="708" y="712"/>
                  </a:lnTo>
                  <a:lnTo>
                    <a:pt x="705" y="714"/>
                  </a:lnTo>
                  <a:lnTo>
                    <a:pt x="702" y="716"/>
                  </a:lnTo>
                  <a:lnTo>
                    <a:pt x="699" y="718"/>
                  </a:lnTo>
                  <a:lnTo>
                    <a:pt x="696" y="720"/>
                  </a:lnTo>
                  <a:lnTo>
                    <a:pt x="636" y="720"/>
                  </a:lnTo>
                  <a:lnTo>
                    <a:pt x="584" y="720"/>
                  </a:lnTo>
                  <a:lnTo>
                    <a:pt x="542" y="720"/>
                  </a:lnTo>
                  <a:lnTo>
                    <a:pt x="460" y="720"/>
                  </a:lnTo>
                  <a:lnTo>
                    <a:pt x="415" y="720"/>
                  </a:lnTo>
                  <a:lnTo>
                    <a:pt x="401" y="720"/>
                  </a:lnTo>
                  <a:lnTo>
                    <a:pt x="279" y="720"/>
                  </a:lnTo>
                  <a:lnTo>
                    <a:pt x="235" y="720"/>
                  </a:lnTo>
                  <a:lnTo>
                    <a:pt x="227" y="720"/>
                  </a:lnTo>
                  <a:lnTo>
                    <a:pt x="144" y="720"/>
                  </a:lnTo>
                  <a:lnTo>
                    <a:pt x="117" y="720"/>
                  </a:lnTo>
                  <a:lnTo>
                    <a:pt x="98" y="720"/>
                  </a:lnTo>
                  <a:lnTo>
                    <a:pt x="49" y="720"/>
                  </a:lnTo>
                  <a:lnTo>
                    <a:pt x="46" y="719"/>
                  </a:lnTo>
                  <a:lnTo>
                    <a:pt x="44" y="717"/>
                  </a:lnTo>
                  <a:lnTo>
                    <a:pt x="41" y="715"/>
                  </a:lnTo>
                  <a:lnTo>
                    <a:pt x="38" y="713"/>
                  </a:lnTo>
                  <a:lnTo>
                    <a:pt x="36" y="711"/>
                  </a:lnTo>
                  <a:lnTo>
                    <a:pt x="33" y="709"/>
                  </a:lnTo>
                  <a:lnTo>
                    <a:pt x="30" y="707"/>
                  </a:lnTo>
                  <a:lnTo>
                    <a:pt x="27" y="705"/>
                  </a:lnTo>
                  <a:lnTo>
                    <a:pt x="25" y="704"/>
                  </a:lnTo>
                  <a:lnTo>
                    <a:pt x="22" y="702"/>
                  </a:lnTo>
                  <a:lnTo>
                    <a:pt x="19" y="700"/>
                  </a:lnTo>
                  <a:lnTo>
                    <a:pt x="17" y="698"/>
                  </a:lnTo>
                  <a:lnTo>
                    <a:pt x="14" y="695"/>
                  </a:lnTo>
                  <a:lnTo>
                    <a:pt x="11" y="693"/>
                  </a:lnTo>
                  <a:lnTo>
                    <a:pt x="9" y="691"/>
                  </a:lnTo>
                  <a:lnTo>
                    <a:pt x="6" y="689"/>
                  </a:lnTo>
                  <a:lnTo>
                    <a:pt x="12" y="690"/>
                  </a:lnTo>
                  <a:lnTo>
                    <a:pt x="17" y="691"/>
                  </a:lnTo>
                  <a:close/>
                </a:path>
              </a:pathLst>
            </a:custGeom>
            <a:solidFill>
              <a:srgbClr val="F2CA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8" name="Freeform 6"/>
            <p:cNvSpPr>
              <a:spLocks/>
            </p:cNvSpPr>
            <p:nvPr/>
          </p:nvSpPr>
          <p:spPr bwMode="auto">
            <a:xfrm>
              <a:off x="2919413" y="2246313"/>
              <a:ext cx="193675" cy="115888"/>
            </a:xfrm>
            <a:custGeom>
              <a:avLst/>
              <a:gdLst>
                <a:gd name="T0" fmla="*/ 120 w 122"/>
                <a:gd name="T1" fmla="*/ 70 h 73"/>
                <a:gd name="T2" fmla="*/ 118 w 122"/>
                <a:gd name="T3" fmla="*/ 62 h 73"/>
                <a:gd name="T4" fmla="*/ 116 w 122"/>
                <a:gd name="T5" fmla="*/ 55 h 73"/>
                <a:gd name="T6" fmla="*/ 114 w 122"/>
                <a:gd name="T7" fmla="*/ 47 h 73"/>
                <a:gd name="T8" fmla="*/ 112 w 122"/>
                <a:gd name="T9" fmla="*/ 40 h 73"/>
                <a:gd name="T10" fmla="*/ 111 w 122"/>
                <a:gd name="T11" fmla="*/ 32 h 73"/>
                <a:gd name="T12" fmla="*/ 109 w 122"/>
                <a:gd name="T13" fmla="*/ 24 h 73"/>
                <a:gd name="T14" fmla="*/ 109 w 122"/>
                <a:gd name="T15" fmla="*/ 16 h 73"/>
                <a:gd name="T16" fmla="*/ 106 w 122"/>
                <a:gd name="T17" fmla="*/ 11 h 73"/>
                <a:gd name="T18" fmla="*/ 100 w 122"/>
                <a:gd name="T19" fmla="*/ 8 h 73"/>
                <a:gd name="T20" fmla="*/ 94 w 122"/>
                <a:gd name="T21" fmla="*/ 6 h 73"/>
                <a:gd name="T22" fmla="*/ 87 w 122"/>
                <a:gd name="T23" fmla="*/ 4 h 73"/>
                <a:gd name="T24" fmla="*/ 81 w 122"/>
                <a:gd name="T25" fmla="*/ 2 h 73"/>
                <a:gd name="T26" fmla="*/ 74 w 122"/>
                <a:gd name="T27" fmla="*/ 1 h 73"/>
                <a:gd name="T28" fmla="*/ 68 w 122"/>
                <a:gd name="T29" fmla="*/ 0 h 73"/>
                <a:gd name="T30" fmla="*/ 61 w 122"/>
                <a:gd name="T31" fmla="*/ 0 h 73"/>
                <a:gd name="T32" fmla="*/ 55 w 122"/>
                <a:gd name="T33" fmla="*/ 0 h 73"/>
                <a:gd name="T34" fmla="*/ 48 w 122"/>
                <a:gd name="T35" fmla="*/ 0 h 73"/>
                <a:gd name="T36" fmla="*/ 42 w 122"/>
                <a:gd name="T37" fmla="*/ 1 h 73"/>
                <a:gd name="T38" fmla="*/ 35 w 122"/>
                <a:gd name="T39" fmla="*/ 2 h 73"/>
                <a:gd name="T40" fmla="*/ 29 w 122"/>
                <a:gd name="T41" fmla="*/ 3 h 73"/>
                <a:gd name="T42" fmla="*/ 23 w 122"/>
                <a:gd name="T43" fmla="*/ 5 h 73"/>
                <a:gd name="T44" fmla="*/ 17 w 122"/>
                <a:gd name="T45" fmla="*/ 7 h 73"/>
                <a:gd name="T46" fmla="*/ 11 w 122"/>
                <a:gd name="T47" fmla="*/ 10 h 73"/>
                <a:gd name="T48" fmla="*/ 8 w 122"/>
                <a:gd name="T49" fmla="*/ 16 h 73"/>
                <a:gd name="T50" fmla="*/ 7 w 122"/>
                <a:gd name="T51" fmla="*/ 24 h 73"/>
                <a:gd name="T52" fmla="*/ 6 w 122"/>
                <a:gd name="T53" fmla="*/ 32 h 73"/>
                <a:gd name="T54" fmla="*/ 5 w 122"/>
                <a:gd name="T55" fmla="*/ 40 h 73"/>
                <a:gd name="T56" fmla="*/ 4 w 122"/>
                <a:gd name="T57" fmla="*/ 48 h 73"/>
                <a:gd name="T58" fmla="*/ 3 w 122"/>
                <a:gd name="T59" fmla="*/ 55 h 73"/>
                <a:gd name="T60" fmla="*/ 2 w 122"/>
                <a:gd name="T61" fmla="*/ 63 h 73"/>
                <a:gd name="T62" fmla="*/ 0 w 122"/>
                <a:gd name="T63" fmla="*/ 70 h 73"/>
                <a:gd name="T64" fmla="*/ 122 w 122"/>
                <a:gd name="T65" fmla="*/ 73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22" h="73">
                  <a:moveTo>
                    <a:pt x="122" y="73"/>
                  </a:moveTo>
                  <a:lnTo>
                    <a:pt x="120" y="70"/>
                  </a:lnTo>
                  <a:lnTo>
                    <a:pt x="119" y="66"/>
                  </a:lnTo>
                  <a:lnTo>
                    <a:pt x="118" y="62"/>
                  </a:lnTo>
                  <a:lnTo>
                    <a:pt x="117" y="59"/>
                  </a:lnTo>
                  <a:lnTo>
                    <a:pt x="116" y="55"/>
                  </a:lnTo>
                  <a:lnTo>
                    <a:pt x="115" y="51"/>
                  </a:lnTo>
                  <a:lnTo>
                    <a:pt x="114" y="47"/>
                  </a:lnTo>
                  <a:lnTo>
                    <a:pt x="113" y="43"/>
                  </a:lnTo>
                  <a:lnTo>
                    <a:pt x="112" y="40"/>
                  </a:lnTo>
                  <a:lnTo>
                    <a:pt x="111" y="36"/>
                  </a:lnTo>
                  <a:lnTo>
                    <a:pt x="111" y="32"/>
                  </a:lnTo>
                  <a:lnTo>
                    <a:pt x="110" y="28"/>
                  </a:lnTo>
                  <a:lnTo>
                    <a:pt x="109" y="24"/>
                  </a:lnTo>
                  <a:lnTo>
                    <a:pt x="109" y="20"/>
                  </a:lnTo>
                  <a:lnTo>
                    <a:pt x="109" y="16"/>
                  </a:lnTo>
                  <a:lnTo>
                    <a:pt x="108" y="12"/>
                  </a:lnTo>
                  <a:lnTo>
                    <a:pt x="106" y="11"/>
                  </a:lnTo>
                  <a:lnTo>
                    <a:pt x="103" y="9"/>
                  </a:lnTo>
                  <a:lnTo>
                    <a:pt x="100" y="8"/>
                  </a:lnTo>
                  <a:lnTo>
                    <a:pt x="97" y="7"/>
                  </a:lnTo>
                  <a:lnTo>
                    <a:pt x="94" y="6"/>
                  </a:lnTo>
                  <a:lnTo>
                    <a:pt x="90" y="5"/>
                  </a:lnTo>
                  <a:lnTo>
                    <a:pt x="87" y="4"/>
                  </a:lnTo>
                  <a:lnTo>
                    <a:pt x="84" y="3"/>
                  </a:lnTo>
                  <a:lnTo>
                    <a:pt x="81" y="2"/>
                  </a:lnTo>
                  <a:lnTo>
                    <a:pt x="78" y="2"/>
                  </a:lnTo>
                  <a:lnTo>
                    <a:pt x="74" y="1"/>
                  </a:lnTo>
                  <a:lnTo>
                    <a:pt x="71" y="1"/>
                  </a:lnTo>
                  <a:lnTo>
                    <a:pt x="68" y="0"/>
                  </a:lnTo>
                  <a:lnTo>
                    <a:pt x="65" y="0"/>
                  </a:lnTo>
                  <a:lnTo>
                    <a:pt x="61" y="0"/>
                  </a:lnTo>
                  <a:lnTo>
                    <a:pt x="58" y="0"/>
                  </a:lnTo>
                  <a:lnTo>
                    <a:pt x="55" y="0"/>
                  </a:lnTo>
                  <a:lnTo>
                    <a:pt x="51" y="0"/>
                  </a:lnTo>
                  <a:lnTo>
                    <a:pt x="48" y="0"/>
                  </a:lnTo>
                  <a:lnTo>
                    <a:pt x="45" y="1"/>
                  </a:lnTo>
                  <a:lnTo>
                    <a:pt x="42" y="1"/>
                  </a:lnTo>
                  <a:lnTo>
                    <a:pt x="38" y="1"/>
                  </a:lnTo>
                  <a:lnTo>
                    <a:pt x="35" y="2"/>
                  </a:lnTo>
                  <a:lnTo>
                    <a:pt x="32" y="3"/>
                  </a:lnTo>
                  <a:lnTo>
                    <a:pt x="29" y="3"/>
                  </a:lnTo>
                  <a:lnTo>
                    <a:pt x="26" y="4"/>
                  </a:lnTo>
                  <a:lnTo>
                    <a:pt x="23" y="5"/>
                  </a:lnTo>
                  <a:lnTo>
                    <a:pt x="20" y="6"/>
                  </a:lnTo>
                  <a:lnTo>
                    <a:pt x="17" y="7"/>
                  </a:lnTo>
                  <a:lnTo>
                    <a:pt x="14" y="9"/>
                  </a:lnTo>
                  <a:lnTo>
                    <a:pt x="11" y="10"/>
                  </a:lnTo>
                  <a:lnTo>
                    <a:pt x="8" y="11"/>
                  </a:lnTo>
                  <a:lnTo>
                    <a:pt x="8" y="16"/>
                  </a:lnTo>
                  <a:lnTo>
                    <a:pt x="7" y="20"/>
                  </a:lnTo>
                  <a:lnTo>
                    <a:pt x="7" y="24"/>
                  </a:lnTo>
                  <a:lnTo>
                    <a:pt x="6" y="28"/>
                  </a:lnTo>
                  <a:lnTo>
                    <a:pt x="6" y="32"/>
                  </a:lnTo>
                  <a:lnTo>
                    <a:pt x="6" y="36"/>
                  </a:lnTo>
                  <a:lnTo>
                    <a:pt x="5" y="40"/>
                  </a:lnTo>
                  <a:lnTo>
                    <a:pt x="5" y="44"/>
                  </a:lnTo>
                  <a:lnTo>
                    <a:pt x="4" y="48"/>
                  </a:lnTo>
                  <a:lnTo>
                    <a:pt x="3" y="52"/>
                  </a:lnTo>
                  <a:lnTo>
                    <a:pt x="3" y="55"/>
                  </a:lnTo>
                  <a:lnTo>
                    <a:pt x="2" y="59"/>
                  </a:lnTo>
                  <a:lnTo>
                    <a:pt x="2" y="63"/>
                  </a:lnTo>
                  <a:lnTo>
                    <a:pt x="1" y="66"/>
                  </a:lnTo>
                  <a:lnTo>
                    <a:pt x="0" y="70"/>
                  </a:lnTo>
                  <a:lnTo>
                    <a:pt x="0" y="73"/>
                  </a:lnTo>
                  <a:lnTo>
                    <a:pt x="122" y="73"/>
                  </a:lnTo>
                  <a:close/>
                </a:path>
              </a:pathLst>
            </a:custGeom>
            <a:solidFill>
              <a:srgbClr val="F4B87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9" name="Freeform 7"/>
            <p:cNvSpPr>
              <a:spLocks/>
            </p:cNvSpPr>
            <p:nvPr/>
          </p:nvSpPr>
          <p:spPr bwMode="auto">
            <a:xfrm>
              <a:off x="2849563" y="1965325"/>
              <a:ext cx="285750" cy="396875"/>
            </a:xfrm>
            <a:custGeom>
              <a:avLst/>
              <a:gdLst>
                <a:gd name="T0" fmla="*/ 153 w 180"/>
                <a:gd name="T1" fmla="*/ 102 h 250"/>
                <a:gd name="T2" fmla="*/ 152 w 180"/>
                <a:gd name="T3" fmla="*/ 115 h 250"/>
                <a:gd name="T4" fmla="*/ 151 w 180"/>
                <a:gd name="T5" fmla="*/ 127 h 250"/>
                <a:gd name="T6" fmla="*/ 150 w 180"/>
                <a:gd name="T7" fmla="*/ 139 h 250"/>
                <a:gd name="T8" fmla="*/ 150 w 180"/>
                <a:gd name="T9" fmla="*/ 150 h 250"/>
                <a:gd name="T10" fmla="*/ 150 w 180"/>
                <a:gd name="T11" fmla="*/ 161 h 250"/>
                <a:gd name="T12" fmla="*/ 151 w 180"/>
                <a:gd name="T13" fmla="*/ 171 h 250"/>
                <a:gd name="T14" fmla="*/ 152 w 180"/>
                <a:gd name="T15" fmla="*/ 181 h 250"/>
                <a:gd name="T16" fmla="*/ 153 w 180"/>
                <a:gd name="T17" fmla="*/ 190 h 250"/>
                <a:gd name="T18" fmla="*/ 155 w 180"/>
                <a:gd name="T19" fmla="*/ 199 h 250"/>
                <a:gd name="T20" fmla="*/ 158 w 180"/>
                <a:gd name="T21" fmla="*/ 207 h 250"/>
                <a:gd name="T22" fmla="*/ 160 w 180"/>
                <a:gd name="T23" fmla="*/ 215 h 250"/>
                <a:gd name="T24" fmla="*/ 163 w 180"/>
                <a:gd name="T25" fmla="*/ 223 h 250"/>
                <a:gd name="T26" fmla="*/ 167 w 180"/>
                <a:gd name="T27" fmla="*/ 231 h 250"/>
                <a:gd name="T28" fmla="*/ 171 w 180"/>
                <a:gd name="T29" fmla="*/ 238 h 250"/>
                <a:gd name="T30" fmla="*/ 175 w 180"/>
                <a:gd name="T31" fmla="*/ 244 h 250"/>
                <a:gd name="T32" fmla="*/ 180 w 180"/>
                <a:gd name="T33" fmla="*/ 250 h 250"/>
                <a:gd name="T34" fmla="*/ 4 w 180"/>
                <a:gd name="T35" fmla="*/ 245 h 250"/>
                <a:gd name="T36" fmla="*/ 10 w 180"/>
                <a:gd name="T37" fmla="*/ 233 h 250"/>
                <a:gd name="T38" fmla="*/ 15 w 180"/>
                <a:gd name="T39" fmla="*/ 220 h 250"/>
                <a:gd name="T40" fmla="*/ 19 w 180"/>
                <a:gd name="T41" fmla="*/ 206 h 250"/>
                <a:gd name="T42" fmla="*/ 22 w 180"/>
                <a:gd name="T43" fmla="*/ 192 h 250"/>
                <a:gd name="T44" fmla="*/ 24 w 180"/>
                <a:gd name="T45" fmla="*/ 178 h 250"/>
                <a:gd name="T46" fmla="*/ 24 w 180"/>
                <a:gd name="T47" fmla="*/ 163 h 250"/>
                <a:gd name="T48" fmla="*/ 25 w 180"/>
                <a:gd name="T49" fmla="*/ 147 h 250"/>
                <a:gd name="T50" fmla="*/ 24 w 180"/>
                <a:gd name="T51" fmla="*/ 131 h 250"/>
                <a:gd name="T52" fmla="*/ 23 w 180"/>
                <a:gd name="T53" fmla="*/ 115 h 250"/>
                <a:gd name="T54" fmla="*/ 22 w 180"/>
                <a:gd name="T55" fmla="*/ 98 h 250"/>
                <a:gd name="T56" fmla="*/ 21 w 180"/>
                <a:gd name="T57" fmla="*/ 81 h 250"/>
                <a:gd name="T58" fmla="*/ 18 w 180"/>
                <a:gd name="T59" fmla="*/ 54 h 250"/>
                <a:gd name="T60" fmla="*/ 16 w 180"/>
                <a:gd name="T61" fmla="*/ 28 h 250"/>
                <a:gd name="T62" fmla="*/ 15 w 180"/>
                <a:gd name="T63" fmla="*/ 9 h 2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80" h="250">
                  <a:moveTo>
                    <a:pt x="14" y="0"/>
                  </a:moveTo>
                  <a:lnTo>
                    <a:pt x="153" y="102"/>
                  </a:lnTo>
                  <a:lnTo>
                    <a:pt x="152" y="109"/>
                  </a:lnTo>
                  <a:lnTo>
                    <a:pt x="152" y="115"/>
                  </a:lnTo>
                  <a:lnTo>
                    <a:pt x="151" y="121"/>
                  </a:lnTo>
                  <a:lnTo>
                    <a:pt x="151" y="127"/>
                  </a:lnTo>
                  <a:lnTo>
                    <a:pt x="150" y="133"/>
                  </a:lnTo>
                  <a:lnTo>
                    <a:pt x="150" y="139"/>
                  </a:lnTo>
                  <a:lnTo>
                    <a:pt x="150" y="144"/>
                  </a:lnTo>
                  <a:lnTo>
                    <a:pt x="150" y="150"/>
                  </a:lnTo>
                  <a:lnTo>
                    <a:pt x="150" y="155"/>
                  </a:lnTo>
                  <a:lnTo>
                    <a:pt x="150" y="161"/>
                  </a:lnTo>
                  <a:lnTo>
                    <a:pt x="151" y="166"/>
                  </a:lnTo>
                  <a:lnTo>
                    <a:pt x="151" y="171"/>
                  </a:lnTo>
                  <a:lnTo>
                    <a:pt x="151" y="176"/>
                  </a:lnTo>
                  <a:lnTo>
                    <a:pt x="152" y="181"/>
                  </a:lnTo>
                  <a:lnTo>
                    <a:pt x="153" y="185"/>
                  </a:lnTo>
                  <a:lnTo>
                    <a:pt x="153" y="190"/>
                  </a:lnTo>
                  <a:lnTo>
                    <a:pt x="154" y="194"/>
                  </a:lnTo>
                  <a:lnTo>
                    <a:pt x="155" y="199"/>
                  </a:lnTo>
                  <a:lnTo>
                    <a:pt x="156" y="203"/>
                  </a:lnTo>
                  <a:lnTo>
                    <a:pt x="158" y="207"/>
                  </a:lnTo>
                  <a:lnTo>
                    <a:pt x="159" y="212"/>
                  </a:lnTo>
                  <a:lnTo>
                    <a:pt x="160" y="215"/>
                  </a:lnTo>
                  <a:lnTo>
                    <a:pt x="162" y="219"/>
                  </a:lnTo>
                  <a:lnTo>
                    <a:pt x="163" y="223"/>
                  </a:lnTo>
                  <a:lnTo>
                    <a:pt x="165" y="227"/>
                  </a:lnTo>
                  <a:lnTo>
                    <a:pt x="167" y="231"/>
                  </a:lnTo>
                  <a:lnTo>
                    <a:pt x="169" y="234"/>
                  </a:lnTo>
                  <a:lnTo>
                    <a:pt x="171" y="238"/>
                  </a:lnTo>
                  <a:lnTo>
                    <a:pt x="173" y="241"/>
                  </a:lnTo>
                  <a:lnTo>
                    <a:pt x="175" y="244"/>
                  </a:lnTo>
                  <a:lnTo>
                    <a:pt x="177" y="247"/>
                  </a:lnTo>
                  <a:lnTo>
                    <a:pt x="180" y="250"/>
                  </a:lnTo>
                  <a:lnTo>
                    <a:pt x="0" y="250"/>
                  </a:lnTo>
                  <a:lnTo>
                    <a:pt x="4" y="245"/>
                  </a:lnTo>
                  <a:lnTo>
                    <a:pt x="7" y="239"/>
                  </a:lnTo>
                  <a:lnTo>
                    <a:pt x="10" y="233"/>
                  </a:lnTo>
                  <a:lnTo>
                    <a:pt x="13" y="226"/>
                  </a:lnTo>
                  <a:lnTo>
                    <a:pt x="15" y="220"/>
                  </a:lnTo>
                  <a:lnTo>
                    <a:pt x="17" y="213"/>
                  </a:lnTo>
                  <a:lnTo>
                    <a:pt x="19" y="206"/>
                  </a:lnTo>
                  <a:lnTo>
                    <a:pt x="21" y="200"/>
                  </a:lnTo>
                  <a:lnTo>
                    <a:pt x="22" y="192"/>
                  </a:lnTo>
                  <a:lnTo>
                    <a:pt x="23" y="185"/>
                  </a:lnTo>
                  <a:lnTo>
                    <a:pt x="24" y="178"/>
                  </a:lnTo>
                  <a:lnTo>
                    <a:pt x="24" y="170"/>
                  </a:lnTo>
                  <a:lnTo>
                    <a:pt x="24" y="163"/>
                  </a:lnTo>
                  <a:lnTo>
                    <a:pt x="25" y="155"/>
                  </a:lnTo>
                  <a:lnTo>
                    <a:pt x="25" y="147"/>
                  </a:lnTo>
                  <a:lnTo>
                    <a:pt x="24" y="139"/>
                  </a:lnTo>
                  <a:lnTo>
                    <a:pt x="24" y="131"/>
                  </a:lnTo>
                  <a:lnTo>
                    <a:pt x="24" y="123"/>
                  </a:lnTo>
                  <a:lnTo>
                    <a:pt x="23" y="115"/>
                  </a:lnTo>
                  <a:lnTo>
                    <a:pt x="23" y="106"/>
                  </a:lnTo>
                  <a:lnTo>
                    <a:pt x="22" y="98"/>
                  </a:lnTo>
                  <a:lnTo>
                    <a:pt x="21" y="89"/>
                  </a:lnTo>
                  <a:lnTo>
                    <a:pt x="21" y="81"/>
                  </a:lnTo>
                  <a:lnTo>
                    <a:pt x="20" y="72"/>
                  </a:lnTo>
                  <a:lnTo>
                    <a:pt x="18" y="54"/>
                  </a:lnTo>
                  <a:lnTo>
                    <a:pt x="17" y="37"/>
                  </a:lnTo>
                  <a:lnTo>
                    <a:pt x="16" y="28"/>
                  </a:lnTo>
                  <a:lnTo>
                    <a:pt x="15" y="18"/>
                  </a:lnTo>
                  <a:lnTo>
                    <a:pt x="15" y="9"/>
                  </a:lnTo>
                  <a:lnTo>
                    <a:pt x="14" y="0"/>
                  </a:lnTo>
                  <a:close/>
                </a:path>
              </a:pathLst>
            </a:custGeom>
            <a:solidFill>
              <a:srgbClr val="EBAA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0" name="Freeform 8"/>
            <p:cNvSpPr>
              <a:spLocks/>
            </p:cNvSpPr>
            <p:nvPr/>
          </p:nvSpPr>
          <p:spPr bwMode="auto">
            <a:xfrm>
              <a:off x="2871788" y="2035175"/>
              <a:ext cx="238125" cy="288925"/>
            </a:xfrm>
            <a:custGeom>
              <a:avLst/>
              <a:gdLst>
                <a:gd name="T0" fmla="*/ 0 w 150"/>
                <a:gd name="T1" fmla="*/ 13 h 182"/>
                <a:gd name="T2" fmla="*/ 3 w 150"/>
                <a:gd name="T3" fmla="*/ 37 h 182"/>
                <a:gd name="T4" fmla="*/ 8 w 150"/>
                <a:gd name="T5" fmla="*/ 59 h 182"/>
                <a:gd name="T6" fmla="*/ 14 w 150"/>
                <a:gd name="T7" fmla="*/ 78 h 182"/>
                <a:gd name="T8" fmla="*/ 23 w 150"/>
                <a:gd name="T9" fmla="*/ 96 h 182"/>
                <a:gd name="T10" fmla="*/ 32 w 150"/>
                <a:gd name="T11" fmla="*/ 112 h 182"/>
                <a:gd name="T12" fmla="*/ 42 w 150"/>
                <a:gd name="T13" fmla="*/ 126 h 182"/>
                <a:gd name="T14" fmla="*/ 54 w 150"/>
                <a:gd name="T15" fmla="*/ 138 h 182"/>
                <a:gd name="T16" fmla="*/ 66 w 150"/>
                <a:gd name="T17" fmla="*/ 149 h 182"/>
                <a:gd name="T18" fmla="*/ 78 w 150"/>
                <a:gd name="T19" fmla="*/ 158 h 182"/>
                <a:gd name="T20" fmla="*/ 90 w 150"/>
                <a:gd name="T21" fmla="*/ 165 h 182"/>
                <a:gd name="T22" fmla="*/ 103 w 150"/>
                <a:gd name="T23" fmla="*/ 171 h 182"/>
                <a:gd name="T24" fmla="*/ 115 w 150"/>
                <a:gd name="T25" fmla="*/ 176 h 182"/>
                <a:gd name="T26" fmla="*/ 126 w 150"/>
                <a:gd name="T27" fmla="*/ 179 h 182"/>
                <a:gd name="T28" fmla="*/ 137 w 150"/>
                <a:gd name="T29" fmla="*/ 181 h 182"/>
                <a:gd name="T30" fmla="*/ 146 w 150"/>
                <a:gd name="T31" fmla="*/ 182 h 182"/>
                <a:gd name="T32" fmla="*/ 149 w 150"/>
                <a:gd name="T33" fmla="*/ 180 h 182"/>
                <a:gd name="T34" fmla="*/ 146 w 150"/>
                <a:gd name="T35" fmla="*/ 173 h 182"/>
                <a:gd name="T36" fmla="*/ 144 w 150"/>
                <a:gd name="T37" fmla="*/ 167 h 182"/>
                <a:gd name="T38" fmla="*/ 143 w 150"/>
                <a:gd name="T39" fmla="*/ 160 h 182"/>
                <a:gd name="T40" fmla="*/ 141 w 150"/>
                <a:gd name="T41" fmla="*/ 153 h 182"/>
                <a:gd name="T42" fmla="*/ 139 w 150"/>
                <a:gd name="T43" fmla="*/ 145 h 182"/>
                <a:gd name="T44" fmla="*/ 138 w 150"/>
                <a:gd name="T45" fmla="*/ 138 h 182"/>
                <a:gd name="T46" fmla="*/ 137 w 150"/>
                <a:gd name="T47" fmla="*/ 130 h 182"/>
                <a:gd name="T48" fmla="*/ 137 w 150"/>
                <a:gd name="T49" fmla="*/ 123 h 182"/>
                <a:gd name="T50" fmla="*/ 136 w 150"/>
                <a:gd name="T51" fmla="*/ 116 h 182"/>
                <a:gd name="T52" fmla="*/ 135 w 150"/>
                <a:gd name="T53" fmla="*/ 109 h 182"/>
                <a:gd name="T54" fmla="*/ 135 w 150"/>
                <a:gd name="T55" fmla="*/ 103 h 182"/>
                <a:gd name="T56" fmla="*/ 135 w 150"/>
                <a:gd name="T57" fmla="*/ 94 h 182"/>
                <a:gd name="T58" fmla="*/ 135 w 150"/>
                <a:gd name="T59" fmla="*/ 85 h 182"/>
                <a:gd name="T60" fmla="*/ 130 w 150"/>
                <a:gd name="T61" fmla="*/ 80 h 182"/>
                <a:gd name="T62" fmla="*/ 121 w 150"/>
                <a:gd name="T63" fmla="*/ 77 h 182"/>
                <a:gd name="T64" fmla="*/ 111 w 150"/>
                <a:gd name="T65" fmla="*/ 74 h 182"/>
                <a:gd name="T66" fmla="*/ 102 w 150"/>
                <a:gd name="T67" fmla="*/ 70 h 182"/>
                <a:gd name="T68" fmla="*/ 92 w 150"/>
                <a:gd name="T69" fmla="*/ 65 h 182"/>
                <a:gd name="T70" fmla="*/ 83 w 150"/>
                <a:gd name="T71" fmla="*/ 60 h 182"/>
                <a:gd name="T72" fmla="*/ 73 w 150"/>
                <a:gd name="T73" fmla="*/ 54 h 182"/>
                <a:gd name="T74" fmla="*/ 64 w 150"/>
                <a:gd name="T75" fmla="*/ 48 h 182"/>
                <a:gd name="T76" fmla="*/ 55 w 150"/>
                <a:gd name="T77" fmla="*/ 42 h 182"/>
                <a:gd name="T78" fmla="*/ 46 w 150"/>
                <a:gd name="T79" fmla="*/ 36 h 182"/>
                <a:gd name="T80" fmla="*/ 37 w 150"/>
                <a:gd name="T81" fmla="*/ 30 h 182"/>
                <a:gd name="T82" fmla="*/ 29 w 150"/>
                <a:gd name="T83" fmla="*/ 24 h 182"/>
                <a:gd name="T84" fmla="*/ 22 w 150"/>
                <a:gd name="T85" fmla="*/ 18 h 182"/>
                <a:gd name="T86" fmla="*/ 15 w 150"/>
                <a:gd name="T87" fmla="*/ 12 h 182"/>
                <a:gd name="T88" fmla="*/ 5 w 150"/>
                <a:gd name="T89" fmla="*/ 4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50" h="182">
                  <a:moveTo>
                    <a:pt x="0" y="0"/>
                  </a:moveTo>
                  <a:lnTo>
                    <a:pt x="0" y="13"/>
                  </a:lnTo>
                  <a:lnTo>
                    <a:pt x="2" y="25"/>
                  </a:lnTo>
                  <a:lnTo>
                    <a:pt x="3" y="37"/>
                  </a:lnTo>
                  <a:lnTo>
                    <a:pt x="5" y="48"/>
                  </a:lnTo>
                  <a:lnTo>
                    <a:pt x="8" y="59"/>
                  </a:lnTo>
                  <a:lnTo>
                    <a:pt x="11" y="69"/>
                  </a:lnTo>
                  <a:lnTo>
                    <a:pt x="14" y="78"/>
                  </a:lnTo>
                  <a:lnTo>
                    <a:pt x="18" y="88"/>
                  </a:lnTo>
                  <a:lnTo>
                    <a:pt x="23" y="96"/>
                  </a:lnTo>
                  <a:lnTo>
                    <a:pt x="27" y="104"/>
                  </a:lnTo>
                  <a:lnTo>
                    <a:pt x="32" y="112"/>
                  </a:lnTo>
                  <a:lnTo>
                    <a:pt x="37" y="119"/>
                  </a:lnTo>
                  <a:lnTo>
                    <a:pt x="42" y="126"/>
                  </a:lnTo>
                  <a:lnTo>
                    <a:pt x="48" y="132"/>
                  </a:lnTo>
                  <a:lnTo>
                    <a:pt x="54" y="138"/>
                  </a:lnTo>
                  <a:lnTo>
                    <a:pt x="60" y="144"/>
                  </a:lnTo>
                  <a:lnTo>
                    <a:pt x="66" y="149"/>
                  </a:lnTo>
                  <a:lnTo>
                    <a:pt x="72" y="153"/>
                  </a:lnTo>
                  <a:lnTo>
                    <a:pt x="78" y="158"/>
                  </a:lnTo>
                  <a:lnTo>
                    <a:pt x="84" y="162"/>
                  </a:lnTo>
                  <a:lnTo>
                    <a:pt x="90" y="165"/>
                  </a:lnTo>
                  <a:lnTo>
                    <a:pt x="97" y="168"/>
                  </a:lnTo>
                  <a:lnTo>
                    <a:pt x="103" y="171"/>
                  </a:lnTo>
                  <a:lnTo>
                    <a:pt x="109" y="173"/>
                  </a:lnTo>
                  <a:lnTo>
                    <a:pt x="115" y="176"/>
                  </a:lnTo>
                  <a:lnTo>
                    <a:pt x="120" y="177"/>
                  </a:lnTo>
                  <a:lnTo>
                    <a:pt x="126" y="179"/>
                  </a:lnTo>
                  <a:lnTo>
                    <a:pt x="131" y="180"/>
                  </a:lnTo>
                  <a:lnTo>
                    <a:pt x="137" y="181"/>
                  </a:lnTo>
                  <a:lnTo>
                    <a:pt x="141" y="182"/>
                  </a:lnTo>
                  <a:lnTo>
                    <a:pt x="146" y="182"/>
                  </a:lnTo>
                  <a:lnTo>
                    <a:pt x="150" y="182"/>
                  </a:lnTo>
                  <a:lnTo>
                    <a:pt x="149" y="180"/>
                  </a:lnTo>
                  <a:lnTo>
                    <a:pt x="148" y="176"/>
                  </a:lnTo>
                  <a:lnTo>
                    <a:pt x="146" y="173"/>
                  </a:lnTo>
                  <a:lnTo>
                    <a:pt x="145" y="170"/>
                  </a:lnTo>
                  <a:lnTo>
                    <a:pt x="144" y="167"/>
                  </a:lnTo>
                  <a:lnTo>
                    <a:pt x="143" y="163"/>
                  </a:lnTo>
                  <a:lnTo>
                    <a:pt x="143" y="160"/>
                  </a:lnTo>
                  <a:lnTo>
                    <a:pt x="142" y="156"/>
                  </a:lnTo>
                  <a:lnTo>
                    <a:pt x="141" y="153"/>
                  </a:lnTo>
                  <a:lnTo>
                    <a:pt x="140" y="149"/>
                  </a:lnTo>
                  <a:lnTo>
                    <a:pt x="139" y="145"/>
                  </a:lnTo>
                  <a:lnTo>
                    <a:pt x="139" y="141"/>
                  </a:lnTo>
                  <a:lnTo>
                    <a:pt x="138" y="138"/>
                  </a:lnTo>
                  <a:lnTo>
                    <a:pt x="138" y="134"/>
                  </a:lnTo>
                  <a:lnTo>
                    <a:pt x="137" y="130"/>
                  </a:lnTo>
                  <a:lnTo>
                    <a:pt x="137" y="127"/>
                  </a:lnTo>
                  <a:lnTo>
                    <a:pt x="137" y="123"/>
                  </a:lnTo>
                  <a:lnTo>
                    <a:pt x="136" y="120"/>
                  </a:lnTo>
                  <a:lnTo>
                    <a:pt x="136" y="116"/>
                  </a:lnTo>
                  <a:lnTo>
                    <a:pt x="136" y="113"/>
                  </a:lnTo>
                  <a:lnTo>
                    <a:pt x="135" y="109"/>
                  </a:lnTo>
                  <a:lnTo>
                    <a:pt x="135" y="106"/>
                  </a:lnTo>
                  <a:lnTo>
                    <a:pt x="135" y="103"/>
                  </a:lnTo>
                  <a:lnTo>
                    <a:pt x="135" y="100"/>
                  </a:lnTo>
                  <a:lnTo>
                    <a:pt x="135" y="94"/>
                  </a:lnTo>
                  <a:lnTo>
                    <a:pt x="135" y="89"/>
                  </a:lnTo>
                  <a:lnTo>
                    <a:pt x="135" y="85"/>
                  </a:lnTo>
                  <a:lnTo>
                    <a:pt x="135" y="81"/>
                  </a:lnTo>
                  <a:lnTo>
                    <a:pt x="130" y="80"/>
                  </a:lnTo>
                  <a:lnTo>
                    <a:pt x="126" y="79"/>
                  </a:lnTo>
                  <a:lnTo>
                    <a:pt x="121" y="77"/>
                  </a:lnTo>
                  <a:lnTo>
                    <a:pt x="116" y="76"/>
                  </a:lnTo>
                  <a:lnTo>
                    <a:pt x="111" y="74"/>
                  </a:lnTo>
                  <a:lnTo>
                    <a:pt x="107" y="72"/>
                  </a:lnTo>
                  <a:lnTo>
                    <a:pt x="102" y="70"/>
                  </a:lnTo>
                  <a:lnTo>
                    <a:pt x="97" y="67"/>
                  </a:lnTo>
                  <a:lnTo>
                    <a:pt x="92" y="65"/>
                  </a:lnTo>
                  <a:lnTo>
                    <a:pt x="87" y="62"/>
                  </a:lnTo>
                  <a:lnTo>
                    <a:pt x="83" y="60"/>
                  </a:lnTo>
                  <a:lnTo>
                    <a:pt x="78" y="57"/>
                  </a:lnTo>
                  <a:lnTo>
                    <a:pt x="73" y="54"/>
                  </a:lnTo>
                  <a:lnTo>
                    <a:pt x="68" y="51"/>
                  </a:lnTo>
                  <a:lnTo>
                    <a:pt x="64" y="48"/>
                  </a:lnTo>
                  <a:lnTo>
                    <a:pt x="59" y="45"/>
                  </a:lnTo>
                  <a:lnTo>
                    <a:pt x="55" y="42"/>
                  </a:lnTo>
                  <a:lnTo>
                    <a:pt x="50" y="39"/>
                  </a:lnTo>
                  <a:lnTo>
                    <a:pt x="46" y="36"/>
                  </a:lnTo>
                  <a:lnTo>
                    <a:pt x="42" y="33"/>
                  </a:lnTo>
                  <a:lnTo>
                    <a:pt x="37" y="30"/>
                  </a:lnTo>
                  <a:lnTo>
                    <a:pt x="33" y="27"/>
                  </a:lnTo>
                  <a:lnTo>
                    <a:pt x="29" y="24"/>
                  </a:lnTo>
                  <a:lnTo>
                    <a:pt x="26" y="21"/>
                  </a:lnTo>
                  <a:lnTo>
                    <a:pt x="22" y="18"/>
                  </a:lnTo>
                  <a:lnTo>
                    <a:pt x="18" y="15"/>
                  </a:lnTo>
                  <a:lnTo>
                    <a:pt x="15" y="12"/>
                  </a:lnTo>
                  <a:lnTo>
                    <a:pt x="12" y="9"/>
                  </a:lnTo>
                  <a:lnTo>
                    <a:pt x="5" y="4"/>
                  </a:lnTo>
                  <a:lnTo>
                    <a:pt x="0" y="0"/>
                  </a:lnTo>
                  <a:close/>
                </a:path>
              </a:pathLst>
            </a:custGeom>
            <a:solidFill>
              <a:srgbClr val="DC984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1" name="Freeform 9"/>
            <p:cNvSpPr>
              <a:spLocks/>
            </p:cNvSpPr>
            <p:nvPr/>
          </p:nvSpPr>
          <p:spPr bwMode="auto">
            <a:xfrm>
              <a:off x="2646363" y="1300163"/>
              <a:ext cx="754063" cy="931863"/>
            </a:xfrm>
            <a:custGeom>
              <a:avLst/>
              <a:gdLst>
                <a:gd name="T0" fmla="*/ 300 w 475"/>
                <a:gd name="T1" fmla="*/ 586 h 587"/>
                <a:gd name="T2" fmla="*/ 283 w 475"/>
                <a:gd name="T3" fmla="*/ 583 h 587"/>
                <a:gd name="T4" fmla="*/ 264 w 475"/>
                <a:gd name="T5" fmla="*/ 577 h 587"/>
                <a:gd name="T6" fmla="*/ 244 w 475"/>
                <a:gd name="T7" fmla="*/ 570 h 587"/>
                <a:gd name="T8" fmla="*/ 224 w 475"/>
                <a:gd name="T9" fmla="*/ 562 h 587"/>
                <a:gd name="T10" fmla="*/ 203 w 475"/>
                <a:gd name="T11" fmla="*/ 551 h 587"/>
                <a:gd name="T12" fmla="*/ 184 w 475"/>
                <a:gd name="T13" fmla="*/ 540 h 587"/>
                <a:gd name="T14" fmla="*/ 165 w 475"/>
                <a:gd name="T15" fmla="*/ 527 h 587"/>
                <a:gd name="T16" fmla="*/ 135 w 475"/>
                <a:gd name="T17" fmla="*/ 501 h 587"/>
                <a:gd name="T18" fmla="*/ 105 w 475"/>
                <a:gd name="T19" fmla="*/ 471 h 587"/>
                <a:gd name="T20" fmla="*/ 82 w 475"/>
                <a:gd name="T21" fmla="*/ 443 h 587"/>
                <a:gd name="T22" fmla="*/ 63 w 475"/>
                <a:gd name="T23" fmla="*/ 415 h 587"/>
                <a:gd name="T24" fmla="*/ 49 w 475"/>
                <a:gd name="T25" fmla="*/ 387 h 587"/>
                <a:gd name="T26" fmla="*/ 37 w 475"/>
                <a:gd name="T27" fmla="*/ 361 h 587"/>
                <a:gd name="T28" fmla="*/ 27 w 475"/>
                <a:gd name="T29" fmla="*/ 336 h 587"/>
                <a:gd name="T30" fmla="*/ 8 w 475"/>
                <a:gd name="T31" fmla="*/ 273 h 587"/>
                <a:gd name="T32" fmla="*/ 3 w 475"/>
                <a:gd name="T33" fmla="*/ 159 h 587"/>
                <a:gd name="T34" fmla="*/ 40 w 475"/>
                <a:gd name="T35" fmla="*/ 76 h 587"/>
                <a:gd name="T36" fmla="*/ 106 w 475"/>
                <a:gd name="T37" fmla="*/ 23 h 587"/>
                <a:gd name="T38" fmla="*/ 191 w 475"/>
                <a:gd name="T39" fmla="*/ 1 h 587"/>
                <a:gd name="T40" fmla="*/ 281 w 475"/>
                <a:gd name="T41" fmla="*/ 8 h 587"/>
                <a:gd name="T42" fmla="*/ 367 w 475"/>
                <a:gd name="T43" fmla="*/ 44 h 587"/>
                <a:gd name="T44" fmla="*/ 435 w 475"/>
                <a:gd name="T45" fmla="*/ 111 h 587"/>
                <a:gd name="T46" fmla="*/ 470 w 475"/>
                <a:gd name="T47" fmla="*/ 182 h 587"/>
                <a:gd name="T48" fmla="*/ 472 w 475"/>
                <a:gd name="T49" fmla="*/ 190 h 587"/>
                <a:gd name="T50" fmla="*/ 474 w 475"/>
                <a:gd name="T51" fmla="*/ 198 h 587"/>
                <a:gd name="T52" fmla="*/ 475 w 475"/>
                <a:gd name="T53" fmla="*/ 206 h 587"/>
                <a:gd name="T54" fmla="*/ 475 w 475"/>
                <a:gd name="T55" fmla="*/ 214 h 587"/>
                <a:gd name="T56" fmla="*/ 475 w 475"/>
                <a:gd name="T57" fmla="*/ 222 h 587"/>
                <a:gd name="T58" fmla="*/ 475 w 475"/>
                <a:gd name="T59" fmla="*/ 231 h 587"/>
                <a:gd name="T60" fmla="*/ 474 w 475"/>
                <a:gd name="T61" fmla="*/ 241 h 587"/>
                <a:gd name="T62" fmla="*/ 472 w 475"/>
                <a:gd name="T63" fmla="*/ 249 h 587"/>
                <a:gd name="T64" fmla="*/ 470 w 475"/>
                <a:gd name="T65" fmla="*/ 255 h 587"/>
                <a:gd name="T66" fmla="*/ 466 w 475"/>
                <a:gd name="T67" fmla="*/ 263 h 587"/>
                <a:gd name="T68" fmla="*/ 459 w 475"/>
                <a:gd name="T69" fmla="*/ 275 h 587"/>
                <a:gd name="T70" fmla="*/ 456 w 475"/>
                <a:gd name="T71" fmla="*/ 283 h 587"/>
                <a:gd name="T72" fmla="*/ 454 w 475"/>
                <a:gd name="T73" fmla="*/ 290 h 587"/>
                <a:gd name="T74" fmla="*/ 455 w 475"/>
                <a:gd name="T75" fmla="*/ 298 h 587"/>
                <a:gd name="T76" fmla="*/ 457 w 475"/>
                <a:gd name="T77" fmla="*/ 305 h 587"/>
                <a:gd name="T78" fmla="*/ 460 w 475"/>
                <a:gd name="T79" fmla="*/ 315 h 587"/>
                <a:gd name="T80" fmla="*/ 463 w 475"/>
                <a:gd name="T81" fmla="*/ 325 h 587"/>
                <a:gd name="T82" fmla="*/ 465 w 475"/>
                <a:gd name="T83" fmla="*/ 334 h 587"/>
                <a:gd name="T84" fmla="*/ 466 w 475"/>
                <a:gd name="T85" fmla="*/ 343 h 587"/>
                <a:gd name="T86" fmla="*/ 467 w 475"/>
                <a:gd name="T87" fmla="*/ 354 h 587"/>
                <a:gd name="T88" fmla="*/ 466 w 475"/>
                <a:gd name="T89" fmla="*/ 364 h 587"/>
                <a:gd name="T90" fmla="*/ 462 w 475"/>
                <a:gd name="T91" fmla="*/ 385 h 587"/>
                <a:gd name="T92" fmla="*/ 450 w 475"/>
                <a:gd name="T93" fmla="*/ 417 h 587"/>
                <a:gd name="T94" fmla="*/ 432 w 475"/>
                <a:gd name="T95" fmla="*/ 453 h 587"/>
                <a:gd name="T96" fmla="*/ 410 w 475"/>
                <a:gd name="T97" fmla="*/ 490 h 587"/>
                <a:gd name="T98" fmla="*/ 386 w 475"/>
                <a:gd name="T99" fmla="*/ 525 h 587"/>
                <a:gd name="T100" fmla="*/ 362 w 475"/>
                <a:gd name="T101" fmla="*/ 555 h 587"/>
                <a:gd name="T102" fmla="*/ 338 w 475"/>
                <a:gd name="T103" fmla="*/ 576 h 587"/>
                <a:gd name="T104" fmla="*/ 317 w 475"/>
                <a:gd name="T105" fmla="*/ 586 h 5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475" h="587">
                  <a:moveTo>
                    <a:pt x="312" y="587"/>
                  </a:moveTo>
                  <a:lnTo>
                    <a:pt x="308" y="587"/>
                  </a:lnTo>
                  <a:lnTo>
                    <a:pt x="304" y="586"/>
                  </a:lnTo>
                  <a:lnTo>
                    <a:pt x="300" y="586"/>
                  </a:lnTo>
                  <a:lnTo>
                    <a:pt x="296" y="585"/>
                  </a:lnTo>
                  <a:lnTo>
                    <a:pt x="292" y="584"/>
                  </a:lnTo>
                  <a:lnTo>
                    <a:pt x="288" y="584"/>
                  </a:lnTo>
                  <a:lnTo>
                    <a:pt x="283" y="583"/>
                  </a:lnTo>
                  <a:lnTo>
                    <a:pt x="278" y="581"/>
                  </a:lnTo>
                  <a:lnTo>
                    <a:pt x="274" y="580"/>
                  </a:lnTo>
                  <a:lnTo>
                    <a:pt x="269" y="579"/>
                  </a:lnTo>
                  <a:lnTo>
                    <a:pt x="264" y="577"/>
                  </a:lnTo>
                  <a:lnTo>
                    <a:pt x="259" y="576"/>
                  </a:lnTo>
                  <a:lnTo>
                    <a:pt x="254" y="574"/>
                  </a:lnTo>
                  <a:lnTo>
                    <a:pt x="249" y="572"/>
                  </a:lnTo>
                  <a:lnTo>
                    <a:pt x="244" y="570"/>
                  </a:lnTo>
                  <a:lnTo>
                    <a:pt x="239" y="568"/>
                  </a:lnTo>
                  <a:lnTo>
                    <a:pt x="234" y="566"/>
                  </a:lnTo>
                  <a:lnTo>
                    <a:pt x="229" y="564"/>
                  </a:lnTo>
                  <a:lnTo>
                    <a:pt x="224" y="562"/>
                  </a:lnTo>
                  <a:lnTo>
                    <a:pt x="219" y="559"/>
                  </a:lnTo>
                  <a:lnTo>
                    <a:pt x="214" y="557"/>
                  </a:lnTo>
                  <a:lnTo>
                    <a:pt x="208" y="554"/>
                  </a:lnTo>
                  <a:lnTo>
                    <a:pt x="203" y="551"/>
                  </a:lnTo>
                  <a:lnTo>
                    <a:pt x="198" y="548"/>
                  </a:lnTo>
                  <a:lnTo>
                    <a:pt x="193" y="546"/>
                  </a:lnTo>
                  <a:lnTo>
                    <a:pt x="189" y="543"/>
                  </a:lnTo>
                  <a:lnTo>
                    <a:pt x="184" y="540"/>
                  </a:lnTo>
                  <a:lnTo>
                    <a:pt x="179" y="537"/>
                  </a:lnTo>
                  <a:lnTo>
                    <a:pt x="174" y="533"/>
                  </a:lnTo>
                  <a:lnTo>
                    <a:pt x="170" y="530"/>
                  </a:lnTo>
                  <a:lnTo>
                    <a:pt x="165" y="527"/>
                  </a:lnTo>
                  <a:lnTo>
                    <a:pt x="161" y="523"/>
                  </a:lnTo>
                  <a:lnTo>
                    <a:pt x="152" y="516"/>
                  </a:lnTo>
                  <a:lnTo>
                    <a:pt x="143" y="508"/>
                  </a:lnTo>
                  <a:lnTo>
                    <a:pt x="135" y="501"/>
                  </a:lnTo>
                  <a:lnTo>
                    <a:pt x="127" y="493"/>
                  </a:lnTo>
                  <a:lnTo>
                    <a:pt x="119" y="486"/>
                  </a:lnTo>
                  <a:lnTo>
                    <a:pt x="112" y="479"/>
                  </a:lnTo>
                  <a:lnTo>
                    <a:pt x="105" y="471"/>
                  </a:lnTo>
                  <a:lnTo>
                    <a:pt x="99" y="464"/>
                  </a:lnTo>
                  <a:lnTo>
                    <a:pt x="93" y="457"/>
                  </a:lnTo>
                  <a:lnTo>
                    <a:pt x="87" y="450"/>
                  </a:lnTo>
                  <a:lnTo>
                    <a:pt x="82" y="443"/>
                  </a:lnTo>
                  <a:lnTo>
                    <a:pt x="77" y="436"/>
                  </a:lnTo>
                  <a:lnTo>
                    <a:pt x="72" y="428"/>
                  </a:lnTo>
                  <a:lnTo>
                    <a:pt x="67" y="422"/>
                  </a:lnTo>
                  <a:lnTo>
                    <a:pt x="63" y="415"/>
                  </a:lnTo>
                  <a:lnTo>
                    <a:pt x="59" y="408"/>
                  </a:lnTo>
                  <a:lnTo>
                    <a:pt x="55" y="401"/>
                  </a:lnTo>
                  <a:lnTo>
                    <a:pt x="52" y="394"/>
                  </a:lnTo>
                  <a:lnTo>
                    <a:pt x="49" y="387"/>
                  </a:lnTo>
                  <a:lnTo>
                    <a:pt x="45" y="381"/>
                  </a:lnTo>
                  <a:lnTo>
                    <a:pt x="42" y="374"/>
                  </a:lnTo>
                  <a:lnTo>
                    <a:pt x="39" y="368"/>
                  </a:lnTo>
                  <a:lnTo>
                    <a:pt x="37" y="361"/>
                  </a:lnTo>
                  <a:lnTo>
                    <a:pt x="34" y="355"/>
                  </a:lnTo>
                  <a:lnTo>
                    <a:pt x="32" y="348"/>
                  </a:lnTo>
                  <a:lnTo>
                    <a:pt x="29" y="342"/>
                  </a:lnTo>
                  <a:lnTo>
                    <a:pt x="27" y="336"/>
                  </a:lnTo>
                  <a:lnTo>
                    <a:pt x="25" y="330"/>
                  </a:lnTo>
                  <a:lnTo>
                    <a:pt x="21" y="318"/>
                  </a:lnTo>
                  <a:lnTo>
                    <a:pt x="17" y="306"/>
                  </a:lnTo>
                  <a:lnTo>
                    <a:pt x="8" y="273"/>
                  </a:lnTo>
                  <a:lnTo>
                    <a:pt x="2" y="242"/>
                  </a:lnTo>
                  <a:lnTo>
                    <a:pt x="0" y="212"/>
                  </a:lnTo>
                  <a:lnTo>
                    <a:pt x="0" y="185"/>
                  </a:lnTo>
                  <a:lnTo>
                    <a:pt x="3" y="159"/>
                  </a:lnTo>
                  <a:lnTo>
                    <a:pt x="9" y="136"/>
                  </a:lnTo>
                  <a:lnTo>
                    <a:pt x="17" y="114"/>
                  </a:lnTo>
                  <a:lnTo>
                    <a:pt x="28" y="94"/>
                  </a:lnTo>
                  <a:lnTo>
                    <a:pt x="40" y="76"/>
                  </a:lnTo>
                  <a:lnTo>
                    <a:pt x="54" y="60"/>
                  </a:lnTo>
                  <a:lnTo>
                    <a:pt x="70" y="46"/>
                  </a:lnTo>
                  <a:lnTo>
                    <a:pt x="88" y="34"/>
                  </a:lnTo>
                  <a:lnTo>
                    <a:pt x="106" y="23"/>
                  </a:lnTo>
                  <a:lnTo>
                    <a:pt x="126" y="15"/>
                  </a:lnTo>
                  <a:lnTo>
                    <a:pt x="147" y="8"/>
                  </a:lnTo>
                  <a:lnTo>
                    <a:pt x="169" y="3"/>
                  </a:lnTo>
                  <a:lnTo>
                    <a:pt x="191" y="1"/>
                  </a:lnTo>
                  <a:lnTo>
                    <a:pt x="213" y="0"/>
                  </a:lnTo>
                  <a:lnTo>
                    <a:pt x="236" y="0"/>
                  </a:lnTo>
                  <a:lnTo>
                    <a:pt x="259" y="3"/>
                  </a:lnTo>
                  <a:lnTo>
                    <a:pt x="281" y="8"/>
                  </a:lnTo>
                  <a:lnTo>
                    <a:pt x="304" y="14"/>
                  </a:lnTo>
                  <a:lnTo>
                    <a:pt x="325" y="22"/>
                  </a:lnTo>
                  <a:lnTo>
                    <a:pt x="346" y="32"/>
                  </a:lnTo>
                  <a:lnTo>
                    <a:pt x="367" y="44"/>
                  </a:lnTo>
                  <a:lnTo>
                    <a:pt x="386" y="58"/>
                  </a:lnTo>
                  <a:lnTo>
                    <a:pt x="404" y="74"/>
                  </a:lnTo>
                  <a:lnTo>
                    <a:pt x="420" y="91"/>
                  </a:lnTo>
                  <a:lnTo>
                    <a:pt x="435" y="111"/>
                  </a:lnTo>
                  <a:lnTo>
                    <a:pt x="449" y="132"/>
                  </a:lnTo>
                  <a:lnTo>
                    <a:pt x="460" y="155"/>
                  </a:lnTo>
                  <a:lnTo>
                    <a:pt x="469" y="179"/>
                  </a:lnTo>
                  <a:lnTo>
                    <a:pt x="470" y="182"/>
                  </a:lnTo>
                  <a:lnTo>
                    <a:pt x="470" y="184"/>
                  </a:lnTo>
                  <a:lnTo>
                    <a:pt x="471" y="186"/>
                  </a:lnTo>
                  <a:lnTo>
                    <a:pt x="471" y="188"/>
                  </a:lnTo>
                  <a:lnTo>
                    <a:pt x="472" y="190"/>
                  </a:lnTo>
                  <a:lnTo>
                    <a:pt x="472" y="192"/>
                  </a:lnTo>
                  <a:lnTo>
                    <a:pt x="473" y="194"/>
                  </a:lnTo>
                  <a:lnTo>
                    <a:pt x="473" y="196"/>
                  </a:lnTo>
                  <a:lnTo>
                    <a:pt x="474" y="198"/>
                  </a:lnTo>
                  <a:lnTo>
                    <a:pt x="474" y="200"/>
                  </a:lnTo>
                  <a:lnTo>
                    <a:pt x="474" y="202"/>
                  </a:lnTo>
                  <a:lnTo>
                    <a:pt x="475" y="204"/>
                  </a:lnTo>
                  <a:lnTo>
                    <a:pt x="475" y="206"/>
                  </a:lnTo>
                  <a:lnTo>
                    <a:pt x="475" y="208"/>
                  </a:lnTo>
                  <a:lnTo>
                    <a:pt x="475" y="210"/>
                  </a:lnTo>
                  <a:lnTo>
                    <a:pt x="475" y="212"/>
                  </a:lnTo>
                  <a:lnTo>
                    <a:pt x="475" y="214"/>
                  </a:lnTo>
                  <a:lnTo>
                    <a:pt x="475" y="216"/>
                  </a:lnTo>
                  <a:lnTo>
                    <a:pt x="475" y="218"/>
                  </a:lnTo>
                  <a:lnTo>
                    <a:pt x="475" y="220"/>
                  </a:lnTo>
                  <a:lnTo>
                    <a:pt x="475" y="222"/>
                  </a:lnTo>
                  <a:lnTo>
                    <a:pt x="475" y="225"/>
                  </a:lnTo>
                  <a:lnTo>
                    <a:pt x="475" y="227"/>
                  </a:lnTo>
                  <a:lnTo>
                    <a:pt x="475" y="229"/>
                  </a:lnTo>
                  <a:lnTo>
                    <a:pt x="475" y="231"/>
                  </a:lnTo>
                  <a:lnTo>
                    <a:pt x="475" y="233"/>
                  </a:lnTo>
                  <a:lnTo>
                    <a:pt x="474" y="236"/>
                  </a:lnTo>
                  <a:lnTo>
                    <a:pt x="474" y="238"/>
                  </a:lnTo>
                  <a:lnTo>
                    <a:pt x="474" y="241"/>
                  </a:lnTo>
                  <a:lnTo>
                    <a:pt x="473" y="243"/>
                  </a:lnTo>
                  <a:lnTo>
                    <a:pt x="473" y="245"/>
                  </a:lnTo>
                  <a:lnTo>
                    <a:pt x="472" y="248"/>
                  </a:lnTo>
                  <a:lnTo>
                    <a:pt x="472" y="249"/>
                  </a:lnTo>
                  <a:lnTo>
                    <a:pt x="472" y="251"/>
                  </a:lnTo>
                  <a:lnTo>
                    <a:pt x="471" y="252"/>
                  </a:lnTo>
                  <a:lnTo>
                    <a:pt x="471" y="254"/>
                  </a:lnTo>
                  <a:lnTo>
                    <a:pt x="470" y="255"/>
                  </a:lnTo>
                  <a:lnTo>
                    <a:pt x="469" y="257"/>
                  </a:lnTo>
                  <a:lnTo>
                    <a:pt x="468" y="258"/>
                  </a:lnTo>
                  <a:lnTo>
                    <a:pt x="467" y="260"/>
                  </a:lnTo>
                  <a:lnTo>
                    <a:pt x="466" y="263"/>
                  </a:lnTo>
                  <a:lnTo>
                    <a:pt x="464" y="267"/>
                  </a:lnTo>
                  <a:lnTo>
                    <a:pt x="462" y="270"/>
                  </a:lnTo>
                  <a:lnTo>
                    <a:pt x="460" y="274"/>
                  </a:lnTo>
                  <a:lnTo>
                    <a:pt x="459" y="275"/>
                  </a:lnTo>
                  <a:lnTo>
                    <a:pt x="458" y="277"/>
                  </a:lnTo>
                  <a:lnTo>
                    <a:pt x="457" y="279"/>
                  </a:lnTo>
                  <a:lnTo>
                    <a:pt x="457" y="281"/>
                  </a:lnTo>
                  <a:lnTo>
                    <a:pt x="456" y="283"/>
                  </a:lnTo>
                  <a:lnTo>
                    <a:pt x="455" y="285"/>
                  </a:lnTo>
                  <a:lnTo>
                    <a:pt x="455" y="286"/>
                  </a:lnTo>
                  <a:lnTo>
                    <a:pt x="454" y="288"/>
                  </a:lnTo>
                  <a:lnTo>
                    <a:pt x="454" y="290"/>
                  </a:lnTo>
                  <a:lnTo>
                    <a:pt x="454" y="292"/>
                  </a:lnTo>
                  <a:lnTo>
                    <a:pt x="454" y="294"/>
                  </a:lnTo>
                  <a:lnTo>
                    <a:pt x="454" y="296"/>
                  </a:lnTo>
                  <a:lnTo>
                    <a:pt x="455" y="298"/>
                  </a:lnTo>
                  <a:lnTo>
                    <a:pt x="455" y="300"/>
                  </a:lnTo>
                  <a:lnTo>
                    <a:pt x="456" y="302"/>
                  </a:lnTo>
                  <a:lnTo>
                    <a:pt x="457" y="304"/>
                  </a:lnTo>
                  <a:lnTo>
                    <a:pt x="457" y="305"/>
                  </a:lnTo>
                  <a:lnTo>
                    <a:pt x="458" y="307"/>
                  </a:lnTo>
                  <a:lnTo>
                    <a:pt x="458" y="309"/>
                  </a:lnTo>
                  <a:lnTo>
                    <a:pt x="459" y="312"/>
                  </a:lnTo>
                  <a:lnTo>
                    <a:pt x="460" y="315"/>
                  </a:lnTo>
                  <a:lnTo>
                    <a:pt x="461" y="319"/>
                  </a:lnTo>
                  <a:lnTo>
                    <a:pt x="462" y="321"/>
                  </a:lnTo>
                  <a:lnTo>
                    <a:pt x="462" y="323"/>
                  </a:lnTo>
                  <a:lnTo>
                    <a:pt x="463" y="325"/>
                  </a:lnTo>
                  <a:lnTo>
                    <a:pt x="463" y="327"/>
                  </a:lnTo>
                  <a:lnTo>
                    <a:pt x="464" y="329"/>
                  </a:lnTo>
                  <a:lnTo>
                    <a:pt x="464" y="331"/>
                  </a:lnTo>
                  <a:lnTo>
                    <a:pt x="465" y="334"/>
                  </a:lnTo>
                  <a:lnTo>
                    <a:pt x="465" y="336"/>
                  </a:lnTo>
                  <a:lnTo>
                    <a:pt x="465" y="339"/>
                  </a:lnTo>
                  <a:lnTo>
                    <a:pt x="466" y="341"/>
                  </a:lnTo>
                  <a:lnTo>
                    <a:pt x="466" y="343"/>
                  </a:lnTo>
                  <a:lnTo>
                    <a:pt x="466" y="346"/>
                  </a:lnTo>
                  <a:lnTo>
                    <a:pt x="466" y="349"/>
                  </a:lnTo>
                  <a:lnTo>
                    <a:pt x="467" y="351"/>
                  </a:lnTo>
                  <a:lnTo>
                    <a:pt x="467" y="354"/>
                  </a:lnTo>
                  <a:lnTo>
                    <a:pt x="467" y="356"/>
                  </a:lnTo>
                  <a:lnTo>
                    <a:pt x="467" y="359"/>
                  </a:lnTo>
                  <a:lnTo>
                    <a:pt x="466" y="361"/>
                  </a:lnTo>
                  <a:lnTo>
                    <a:pt x="466" y="364"/>
                  </a:lnTo>
                  <a:lnTo>
                    <a:pt x="466" y="366"/>
                  </a:lnTo>
                  <a:lnTo>
                    <a:pt x="465" y="372"/>
                  </a:lnTo>
                  <a:lnTo>
                    <a:pt x="464" y="379"/>
                  </a:lnTo>
                  <a:lnTo>
                    <a:pt x="462" y="385"/>
                  </a:lnTo>
                  <a:lnTo>
                    <a:pt x="459" y="393"/>
                  </a:lnTo>
                  <a:lnTo>
                    <a:pt x="456" y="400"/>
                  </a:lnTo>
                  <a:lnTo>
                    <a:pt x="453" y="409"/>
                  </a:lnTo>
                  <a:lnTo>
                    <a:pt x="450" y="417"/>
                  </a:lnTo>
                  <a:lnTo>
                    <a:pt x="446" y="426"/>
                  </a:lnTo>
                  <a:lnTo>
                    <a:pt x="441" y="435"/>
                  </a:lnTo>
                  <a:lnTo>
                    <a:pt x="437" y="444"/>
                  </a:lnTo>
                  <a:lnTo>
                    <a:pt x="432" y="453"/>
                  </a:lnTo>
                  <a:lnTo>
                    <a:pt x="427" y="462"/>
                  </a:lnTo>
                  <a:lnTo>
                    <a:pt x="422" y="472"/>
                  </a:lnTo>
                  <a:lnTo>
                    <a:pt x="416" y="481"/>
                  </a:lnTo>
                  <a:lnTo>
                    <a:pt x="410" y="490"/>
                  </a:lnTo>
                  <a:lnTo>
                    <a:pt x="404" y="499"/>
                  </a:lnTo>
                  <a:lnTo>
                    <a:pt x="398" y="508"/>
                  </a:lnTo>
                  <a:lnTo>
                    <a:pt x="392" y="517"/>
                  </a:lnTo>
                  <a:lnTo>
                    <a:pt x="386" y="525"/>
                  </a:lnTo>
                  <a:lnTo>
                    <a:pt x="380" y="533"/>
                  </a:lnTo>
                  <a:lnTo>
                    <a:pt x="374" y="541"/>
                  </a:lnTo>
                  <a:lnTo>
                    <a:pt x="368" y="548"/>
                  </a:lnTo>
                  <a:lnTo>
                    <a:pt x="362" y="555"/>
                  </a:lnTo>
                  <a:lnTo>
                    <a:pt x="356" y="561"/>
                  </a:lnTo>
                  <a:lnTo>
                    <a:pt x="350" y="567"/>
                  </a:lnTo>
                  <a:lnTo>
                    <a:pt x="344" y="572"/>
                  </a:lnTo>
                  <a:lnTo>
                    <a:pt x="338" y="576"/>
                  </a:lnTo>
                  <a:lnTo>
                    <a:pt x="332" y="580"/>
                  </a:lnTo>
                  <a:lnTo>
                    <a:pt x="327" y="583"/>
                  </a:lnTo>
                  <a:lnTo>
                    <a:pt x="322" y="585"/>
                  </a:lnTo>
                  <a:lnTo>
                    <a:pt x="317" y="586"/>
                  </a:lnTo>
                  <a:lnTo>
                    <a:pt x="312" y="587"/>
                  </a:lnTo>
                  <a:close/>
                </a:path>
              </a:pathLst>
            </a:custGeom>
            <a:solidFill>
              <a:srgbClr val="EBAA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3" name="Freeform 10"/>
            <p:cNvSpPr>
              <a:spLocks/>
            </p:cNvSpPr>
            <p:nvPr/>
          </p:nvSpPr>
          <p:spPr bwMode="auto">
            <a:xfrm>
              <a:off x="2935288" y="1730375"/>
              <a:ext cx="201613" cy="100013"/>
            </a:xfrm>
            <a:custGeom>
              <a:avLst/>
              <a:gdLst>
                <a:gd name="T0" fmla="*/ 0 w 127"/>
                <a:gd name="T1" fmla="*/ 18 h 63"/>
                <a:gd name="T2" fmla="*/ 7 w 127"/>
                <a:gd name="T3" fmla="*/ 14 h 63"/>
                <a:gd name="T4" fmla="*/ 13 w 127"/>
                <a:gd name="T5" fmla="*/ 11 h 63"/>
                <a:gd name="T6" fmla="*/ 19 w 127"/>
                <a:gd name="T7" fmla="*/ 9 h 63"/>
                <a:gd name="T8" fmla="*/ 25 w 127"/>
                <a:gd name="T9" fmla="*/ 7 h 63"/>
                <a:gd name="T10" fmla="*/ 31 w 127"/>
                <a:gd name="T11" fmla="*/ 5 h 63"/>
                <a:gd name="T12" fmla="*/ 36 w 127"/>
                <a:gd name="T13" fmla="*/ 3 h 63"/>
                <a:gd name="T14" fmla="*/ 41 w 127"/>
                <a:gd name="T15" fmla="*/ 2 h 63"/>
                <a:gd name="T16" fmla="*/ 46 w 127"/>
                <a:gd name="T17" fmla="*/ 1 h 63"/>
                <a:gd name="T18" fmla="*/ 51 w 127"/>
                <a:gd name="T19" fmla="*/ 0 h 63"/>
                <a:gd name="T20" fmla="*/ 56 w 127"/>
                <a:gd name="T21" fmla="*/ 0 h 63"/>
                <a:gd name="T22" fmla="*/ 60 w 127"/>
                <a:gd name="T23" fmla="*/ 0 h 63"/>
                <a:gd name="T24" fmla="*/ 64 w 127"/>
                <a:gd name="T25" fmla="*/ 0 h 63"/>
                <a:gd name="T26" fmla="*/ 68 w 127"/>
                <a:gd name="T27" fmla="*/ 1 h 63"/>
                <a:gd name="T28" fmla="*/ 72 w 127"/>
                <a:gd name="T29" fmla="*/ 1 h 63"/>
                <a:gd name="T30" fmla="*/ 76 w 127"/>
                <a:gd name="T31" fmla="*/ 2 h 63"/>
                <a:gd name="T32" fmla="*/ 79 w 127"/>
                <a:gd name="T33" fmla="*/ 3 h 63"/>
                <a:gd name="T34" fmla="*/ 83 w 127"/>
                <a:gd name="T35" fmla="*/ 4 h 63"/>
                <a:gd name="T36" fmla="*/ 86 w 127"/>
                <a:gd name="T37" fmla="*/ 6 h 63"/>
                <a:gd name="T38" fmla="*/ 90 w 127"/>
                <a:gd name="T39" fmla="*/ 8 h 63"/>
                <a:gd name="T40" fmla="*/ 93 w 127"/>
                <a:gd name="T41" fmla="*/ 9 h 63"/>
                <a:gd name="T42" fmla="*/ 96 w 127"/>
                <a:gd name="T43" fmla="*/ 11 h 63"/>
                <a:gd name="T44" fmla="*/ 99 w 127"/>
                <a:gd name="T45" fmla="*/ 13 h 63"/>
                <a:gd name="T46" fmla="*/ 102 w 127"/>
                <a:gd name="T47" fmla="*/ 15 h 63"/>
                <a:gd name="T48" fmla="*/ 105 w 127"/>
                <a:gd name="T49" fmla="*/ 17 h 63"/>
                <a:gd name="T50" fmla="*/ 107 w 127"/>
                <a:gd name="T51" fmla="*/ 20 h 63"/>
                <a:gd name="T52" fmla="*/ 110 w 127"/>
                <a:gd name="T53" fmla="*/ 22 h 63"/>
                <a:gd name="T54" fmla="*/ 113 w 127"/>
                <a:gd name="T55" fmla="*/ 24 h 63"/>
                <a:gd name="T56" fmla="*/ 116 w 127"/>
                <a:gd name="T57" fmla="*/ 27 h 63"/>
                <a:gd name="T58" fmla="*/ 121 w 127"/>
                <a:gd name="T59" fmla="*/ 32 h 63"/>
                <a:gd name="T60" fmla="*/ 127 w 127"/>
                <a:gd name="T61" fmla="*/ 37 h 63"/>
                <a:gd name="T62" fmla="*/ 122 w 127"/>
                <a:gd name="T63" fmla="*/ 41 h 63"/>
                <a:gd name="T64" fmla="*/ 117 w 127"/>
                <a:gd name="T65" fmla="*/ 44 h 63"/>
                <a:gd name="T66" fmla="*/ 112 w 127"/>
                <a:gd name="T67" fmla="*/ 48 h 63"/>
                <a:gd name="T68" fmla="*/ 107 w 127"/>
                <a:gd name="T69" fmla="*/ 51 h 63"/>
                <a:gd name="T70" fmla="*/ 102 w 127"/>
                <a:gd name="T71" fmla="*/ 53 h 63"/>
                <a:gd name="T72" fmla="*/ 96 w 127"/>
                <a:gd name="T73" fmla="*/ 56 h 63"/>
                <a:gd name="T74" fmla="*/ 91 w 127"/>
                <a:gd name="T75" fmla="*/ 58 h 63"/>
                <a:gd name="T76" fmla="*/ 86 w 127"/>
                <a:gd name="T77" fmla="*/ 59 h 63"/>
                <a:gd name="T78" fmla="*/ 80 w 127"/>
                <a:gd name="T79" fmla="*/ 61 h 63"/>
                <a:gd name="T80" fmla="*/ 75 w 127"/>
                <a:gd name="T81" fmla="*/ 62 h 63"/>
                <a:gd name="T82" fmla="*/ 70 w 127"/>
                <a:gd name="T83" fmla="*/ 62 h 63"/>
                <a:gd name="T84" fmla="*/ 64 w 127"/>
                <a:gd name="T85" fmla="*/ 63 h 63"/>
                <a:gd name="T86" fmla="*/ 59 w 127"/>
                <a:gd name="T87" fmla="*/ 63 h 63"/>
                <a:gd name="T88" fmla="*/ 54 w 127"/>
                <a:gd name="T89" fmla="*/ 63 h 63"/>
                <a:gd name="T90" fmla="*/ 49 w 127"/>
                <a:gd name="T91" fmla="*/ 62 h 63"/>
                <a:gd name="T92" fmla="*/ 44 w 127"/>
                <a:gd name="T93" fmla="*/ 62 h 63"/>
                <a:gd name="T94" fmla="*/ 40 w 127"/>
                <a:gd name="T95" fmla="*/ 61 h 63"/>
                <a:gd name="T96" fmla="*/ 35 w 127"/>
                <a:gd name="T97" fmla="*/ 59 h 63"/>
                <a:gd name="T98" fmla="*/ 31 w 127"/>
                <a:gd name="T99" fmla="*/ 58 h 63"/>
                <a:gd name="T100" fmla="*/ 27 w 127"/>
                <a:gd name="T101" fmla="*/ 56 h 63"/>
                <a:gd name="T102" fmla="*/ 23 w 127"/>
                <a:gd name="T103" fmla="*/ 54 h 63"/>
                <a:gd name="T104" fmla="*/ 19 w 127"/>
                <a:gd name="T105" fmla="*/ 52 h 63"/>
                <a:gd name="T106" fmla="*/ 16 w 127"/>
                <a:gd name="T107" fmla="*/ 49 h 63"/>
                <a:gd name="T108" fmla="*/ 13 w 127"/>
                <a:gd name="T109" fmla="*/ 47 h 63"/>
                <a:gd name="T110" fmla="*/ 10 w 127"/>
                <a:gd name="T111" fmla="*/ 44 h 63"/>
                <a:gd name="T112" fmla="*/ 7 w 127"/>
                <a:gd name="T113" fmla="*/ 41 h 63"/>
                <a:gd name="T114" fmla="*/ 5 w 127"/>
                <a:gd name="T115" fmla="*/ 37 h 63"/>
                <a:gd name="T116" fmla="*/ 3 w 127"/>
                <a:gd name="T117" fmla="*/ 34 h 63"/>
                <a:gd name="T118" fmla="*/ 2 w 127"/>
                <a:gd name="T119" fmla="*/ 30 h 63"/>
                <a:gd name="T120" fmla="*/ 1 w 127"/>
                <a:gd name="T121" fmla="*/ 26 h 63"/>
                <a:gd name="T122" fmla="*/ 0 w 127"/>
                <a:gd name="T123" fmla="*/ 22 h 63"/>
                <a:gd name="T124" fmla="*/ 0 w 127"/>
                <a:gd name="T125" fmla="*/ 18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27" h="63">
                  <a:moveTo>
                    <a:pt x="0" y="18"/>
                  </a:moveTo>
                  <a:lnTo>
                    <a:pt x="7" y="14"/>
                  </a:lnTo>
                  <a:lnTo>
                    <a:pt x="13" y="11"/>
                  </a:lnTo>
                  <a:lnTo>
                    <a:pt x="19" y="9"/>
                  </a:lnTo>
                  <a:lnTo>
                    <a:pt x="25" y="7"/>
                  </a:lnTo>
                  <a:lnTo>
                    <a:pt x="31" y="5"/>
                  </a:lnTo>
                  <a:lnTo>
                    <a:pt x="36" y="3"/>
                  </a:lnTo>
                  <a:lnTo>
                    <a:pt x="41" y="2"/>
                  </a:lnTo>
                  <a:lnTo>
                    <a:pt x="46" y="1"/>
                  </a:lnTo>
                  <a:lnTo>
                    <a:pt x="51" y="0"/>
                  </a:lnTo>
                  <a:lnTo>
                    <a:pt x="56" y="0"/>
                  </a:lnTo>
                  <a:lnTo>
                    <a:pt x="60" y="0"/>
                  </a:lnTo>
                  <a:lnTo>
                    <a:pt x="64" y="0"/>
                  </a:lnTo>
                  <a:lnTo>
                    <a:pt x="68" y="1"/>
                  </a:lnTo>
                  <a:lnTo>
                    <a:pt x="72" y="1"/>
                  </a:lnTo>
                  <a:lnTo>
                    <a:pt x="76" y="2"/>
                  </a:lnTo>
                  <a:lnTo>
                    <a:pt x="79" y="3"/>
                  </a:lnTo>
                  <a:lnTo>
                    <a:pt x="83" y="4"/>
                  </a:lnTo>
                  <a:lnTo>
                    <a:pt x="86" y="6"/>
                  </a:lnTo>
                  <a:lnTo>
                    <a:pt x="90" y="8"/>
                  </a:lnTo>
                  <a:lnTo>
                    <a:pt x="93" y="9"/>
                  </a:lnTo>
                  <a:lnTo>
                    <a:pt x="96" y="11"/>
                  </a:lnTo>
                  <a:lnTo>
                    <a:pt x="99" y="13"/>
                  </a:lnTo>
                  <a:lnTo>
                    <a:pt x="102" y="15"/>
                  </a:lnTo>
                  <a:lnTo>
                    <a:pt x="105" y="17"/>
                  </a:lnTo>
                  <a:lnTo>
                    <a:pt x="107" y="20"/>
                  </a:lnTo>
                  <a:lnTo>
                    <a:pt x="110" y="22"/>
                  </a:lnTo>
                  <a:lnTo>
                    <a:pt x="113" y="24"/>
                  </a:lnTo>
                  <a:lnTo>
                    <a:pt x="116" y="27"/>
                  </a:lnTo>
                  <a:lnTo>
                    <a:pt x="121" y="32"/>
                  </a:lnTo>
                  <a:lnTo>
                    <a:pt x="127" y="37"/>
                  </a:lnTo>
                  <a:lnTo>
                    <a:pt x="122" y="41"/>
                  </a:lnTo>
                  <a:lnTo>
                    <a:pt x="117" y="44"/>
                  </a:lnTo>
                  <a:lnTo>
                    <a:pt x="112" y="48"/>
                  </a:lnTo>
                  <a:lnTo>
                    <a:pt x="107" y="51"/>
                  </a:lnTo>
                  <a:lnTo>
                    <a:pt x="102" y="53"/>
                  </a:lnTo>
                  <a:lnTo>
                    <a:pt x="96" y="56"/>
                  </a:lnTo>
                  <a:lnTo>
                    <a:pt x="91" y="58"/>
                  </a:lnTo>
                  <a:lnTo>
                    <a:pt x="86" y="59"/>
                  </a:lnTo>
                  <a:lnTo>
                    <a:pt x="80" y="61"/>
                  </a:lnTo>
                  <a:lnTo>
                    <a:pt x="75" y="62"/>
                  </a:lnTo>
                  <a:lnTo>
                    <a:pt x="70" y="62"/>
                  </a:lnTo>
                  <a:lnTo>
                    <a:pt x="64" y="63"/>
                  </a:lnTo>
                  <a:lnTo>
                    <a:pt x="59" y="63"/>
                  </a:lnTo>
                  <a:lnTo>
                    <a:pt x="54" y="63"/>
                  </a:lnTo>
                  <a:lnTo>
                    <a:pt x="49" y="62"/>
                  </a:lnTo>
                  <a:lnTo>
                    <a:pt x="44" y="62"/>
                  </a:lnTo>
                  <a:lnTo>
                    <a:pt x="40" y="61"/>
                  </a:lnTo>
                  <a:lnTo>
                    <a:pt x="35" y="59"/>
                  </a:lnTo>
                  <a:lnTo>
                    <a:pt x="31" y="58"/>
                  </a:lnTo>
                  <a:lnTo>
                    <a:pt x="27" y="56"/>
                  </a:lnTo>
                  <a:lnTo>
                    <a:pt x="23" y="54"/>
                  </a:lnTo>
                  <a:lnTo>
                    <a:pt x="19" y="52"/>
                  </a:lnTo>
                  <a:lnTo>
                    <a:pt x="16" y="49"/>
                  </a:lnTo>
                  <a:lnTo>
                    <a:pt x="13" y="47"/>
                  </a:lnTo>
                  <a:lnTo>
                    <a:pt x="10" y="44"/>
                  </a:lnTo>
                  <a:lnTo>
                    <a:pt x="7" y="41"/>
                  </a:lnTo>
                  <a:lnTo>
                    <a:pt x="5" y="37"/>
                  </a:lnTo>
                  <a:lnTo>
                    <a:pt x="3" y="34"/>
                  </a:lnTo>
                  <a:lnTo>
                    <a:pt x="2" y="30"/>
                  </a:lnTo>
                  <a:lnTo>
                    <a:pt x="1" y="26"/>
                  </a:lnTo>
                  <a:lnTo>
                    <a:pt x="0" y="22"/>
                  </a:lnTo>
                  <a:lnTo>
                    <a:pt x="0" y="1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4" name="Freeform 11"/>
            <p:cNvSpPr>
              <a:spLocks/>
            </p:cNvSpPr>
            <p:nvPr/>
          </p:nvSpPr>
          <p:spPr bwMode="auto">
            <a:xfrm>
              <a:off x="2997201" y="1716088"/>
              <a:ext cx="96838" cy="104775"/>
            </a:xfrm>
            <a:custGeom>
              <a:avLst/>
              <a:gdLst>
                <a:gd name="T0" fmla="*/ 33 w 61"/>
                <a:gd name="T1" fmla="*/ 0 h 66"/>
                <a:gd name="T2" fmla="*/ 28 w 61"/>
                <a:gd name="T3" fmla="*/ 0 h 66"/>
                <a:gd name="T4" fmla="*/ 24 w 61"/>
                <a:gd name="T5" fmla="*/ 1 h 66"/>
                <a:gd name="T6" fmla="*/ 20 w 61"/>
                <a:gd name="T7" fmla="*/ 2 h 66"/>
                <a:gd name="T8" fmla="*/ 16 w 61"/>
                <a:gd name="T9" fmla="*/ 4 h 66"/>
                <a:gd name="T10" fmla="*/ 12 w 61"/>
                <a:gd name="T11" fmla="*/ 7 h 66"/>
                <a:gd name="T12" fmla="*/ 9 w 61"/>
                <a:gd name="T13" fmla="*/ 10 h 66"/>
                <a:gd name="T14" fmla="*/ 6 w 61"/>
                <a:gd name="T15" fmla="*/ 14 h 66"/>
                <a:gd name="T16" fmla="*/ 4 w 61"/>
                <a:gd name="T17" fmla="*/ 18 h 66"/>
                <a:gd name="T18" fmla="*/ 2 w 61"/>
                <a:gd name="T19" fmla="*/ 22 h 66"/>
                <a:gd name="T20" fmla="*/ 1 w 61"/>
                <a:gd name="T21" fmla="*/ 27 h 66"/>
                <a:gd name="T22" fmla="*/ 0 w 61"/>
                <a:gd name="T23" fmla="*/ 32 h 66"/>
                <a:gd name="T24" fmla="*/ 1 w 61"/>
                <a:gd name="T25" fmla="*/ 37 h 66"/>
                <a:gd name="T26" fmla="*/ 2 w 61"/>
                <a:gd name="T27" fmla="*/ 42 h 66"/>
                <a:gd name="T28" fmla="*/ 3 w 61"/>
                <a:gd name="T29" fmla="*/ 46 h 66"/>
                <a:gd name="T30" fmla="*/ 5 w 61"/>
                <a:gd name="T31" fmla="*/ 51 h 66"/>
                <a:gd name="T32" fmla="*/ 8 w 61"/>
                <a:gd name="T33" fmla="*/ 54 h 66"/>
                <a:gd name="T34" fmla="*/ 11 w 61"/>
                <a:gd name="T35" fmla="*/ 58 h 66"/>
                <a:gd name="T36" fmla="*/ 15 w 61"/>
                <a:gd name="T37" fmla="*/ 61 h 66"/>
                <a:gd name="T38" fmla="*/ 19 w 61"/>
                <a:gd name="T39" fmla="*/ 63 h 66"/>
                <a:gd name="T40" fmla="*/ 23 w 61"/>
                <a:gd name="T41" fmla="*/ 65 h 66"/>
                <a:gd name="T42" fmla="*/ 28 w 61"/>
                <a:gd name="T43" fmla="*/ 66 h 66"/>
                <a:gd name="T44" fmla="*/ 32 w 61"/>
                <a:gd name="T45" fmla="*/ 66 h 66"/>
                <a:gd name="T46" fmla="*/ 37 w 61"/>
                <a:gd name="T47" fmla="*/ 66 h 66"/>
                <a:gd name="T48" fmla="*/ 41 w 61"/>
                <a:gd name="T49" fmla="*/ 65 h 66"/>
                <a:gd name="T50" fmla="*/ 45 w 61"/>
                <a:gd name="T51" fmla="*/ 63 h 66"/>
                <a:gd name="T52" fmla="*/ 49 w 61"/>
                <a:gd name="T53" fmla="*/ 60 h 66"/>
                <a:gd name="T54" fmla="*/ 52 w 61"/>
                <a:gd name="T55" fmla="*/ 58 h 66"/>
                <a:gd name="T56" fmla="*/ 55 w 61"/>
                <a:gd name="T57" fmla="*/ 54 h 66"/>
                <a:gd name="T58" fmla="*/ 58 w 61"/>
                <a:gd name="T59" fmla="*/ 50 h 66"/>
                <a:gd name="T60" fmla="*/ 60 w 61"/>
                <a:gd name="T61" fmla="*/ 46 h 66"/>
                <a:gd name="T62" fmla="*/ 61 w 61"/>
                <a:gd name="T63" fmla="*/ 41 h 66"/>
                <a:gd name="T64" fmla="*/ 61 w 61"/>
                <a:gd name="T65" fmla="*/ 36 h 66"/>
                <a:gd name="T66" fmla="*/ 61 w 61"/>
                <a:gd name="T67" fmla="*/ 31 h 66"/>
                <a:gd name="T68" fmla="*/ 61 w 61"/>
                <a:gd name="T69" fmla="*/ 26 h 66"/>
                <a:gd name="T70" fmla="*/ 59 w 61"/>
                <a:gd name="T71" fmla="*/ 22 h 66"/>
                <a:gd name="T72" fmla="*/ 57 w 61"/>
                <a:gd name="T73" fmla="*/ 17 h 66"/>
                <a:gd name="T74" fmla="*/ 55 w 61"/>
                <a:gd name="T75" fmla="*/ 13 h 66"/>
                <a:gd name="T76" fmla="*/ 52 w 61"/>
                <a:gd name="T77" fmla="*/ 10 h 66"/>
                <a:gd name="T78" fmla="*/ 48 w 61"/>
                <a:gd name="T79" fmla="*/ 7 h 66"/>
                <a:gd name="T80" fmla="*/ 45 w 61"/>
                <a:gd name="T81" fmla="*/ 4 h 66"/>
                <a:gd name="T82" fmla="*/ 40 w 61"/>
                <a:gd name="T83" fmla="*/ 2 h 66"/>
                <a:gd name="T84" fmla="*/ 36 w 61"/>
                <a:gd name="T85" fmla="*/ 1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61" h="66">
                  <a:moveTo>
                    <a:pt x="36" y="1"/>
                  </a:moveTo>
                  <a:lnTo>
                    <a:pt x="34" y="1"/>
                  </a:lnTo>
                  <a:lnTo>
                    <a:pt x="33" y="0"/>
                  </a:lnTo>
                  <a:lnTo>
                    <a:pt x="31" y="0"/>
                  </a:lnTo>
                  <a:lnTo>
                    <a:pt x="30" y="0"/>
                  </a:lnTo>
                  <a:lnTo>
                    <a:pt x="28" y="0"/>
                  </a:lnTo>
                  <a:lnTo>
                    <a:pt x="27" y="0"/>
                  </a:lnTo>
                  <a:lnTo>
                    <a:pt x="25" y="1"/>
                  </a:lnTo>
                  <a:lnTo>
                    <a:pt x="24" y="1"/>
                  </a:lnTo>
                  <a:lnTo>
                    <a:pt x="22" y="1"/>
                  </a:lnTo>
                  <a:lnTo>
                    <a:pt x="21" y="2"/>
                  </a:lnTo>
                  <a:lnTo>
                    <a:pt x="20" y="2"/>
                  </a:lnTo>
                  <a:lnTo>
                    <a:pt x="18" y="3"/>
                  </a:lnTo>
                  <a:lnTo>
                    <a:pt x="17" y="4"/>
                  </a:lnTo>
                  <a:lnTo>
                    <a:pt x="16" y="4"/>
                  </a:lnTo>
                  <a:lnTo>
                    <a:pt x="14" y="5"/>
                  </a:lnTo>
                  <a:lnTo>
                    <a:pt x="13" y="6"/>
                  </a:lnTo>
                  <a:lnTo>
                    <a:pt x="12" y="7"/>
                  </a:lnTo>
                  <a:lnTo>
                    <a:pt x="11" y="8"/>
                  </a:lnTo>
                  <a:lnTo>
                    <a:pt x="10" y="9"/>
                  </a:lnTo>
                  <a:lnTo>
                    <a:pt x="9" y="10"/>
                  </a:lnTo>
                  <a:lnTo>
                    <a:pt x="8" y="11"/>
                  </a:lnTo>
                  <a:lnTo>
                    <a:pt x="7" y="12"/>
                  </a:lnTo>
                  <a:lnTo>
                    <a:pt x="6" y="14"/>
                  </a:lnTo>
                  <a:lnTo>
                    <a:pt x="5" y="15"/>
                  </a:lnTo>
                  <a:lnTo>
                    <a:pt x="4" y="16"/>
                  </a:lnTo>
                  <a:lnTo>
                    <a:pt x="4" y="18"/>
                  </a:lnTo>
                  <a:lnTo>
                    <a:pt x="3" y="19"/>
                  </a:lnTo>
                  <a:lnTo>
                    <a:pt x="2" y="21"/>
                  </a:lnTo>
                  <a:lnTo>
                    <a:pt x="2" y="22"/>
                  </a:lnTo>
                  <a:lnTo>
                    <a:pt x="1" y="24"/>
                  </a:lnTo>
                  <a:lnTo>
                    <a:pt x="1" y="26"/>
                  </a:lnTo>
                  <a:lnTo>
                    <a:pt x="1" y="27"/>
                  </a:lnTo>
                  <a:lnTo>
                    <a:pt x="1" y="29"/>
                  </a:lnTo>
                  <a:lnTo>
                    <a:pt x="0" y="31"/>
                  </a:lnTo>
                  <a:lnTo>
                    <a:pt x="0" y="32"/>
                  </a:lnTo>
                  <a:lnTo>
                    <a:pt x="0" y="34"/>
                  </a:lnTo>
                  <a:lnTo>
                    <a:pt x="1" y="36"/>
                  </a:lnTo>
                  <a:lnTo>
                    <a:pt x="1" y="37"/>
                  </a:lnTo>
                  <a:lnTo>
                    <a:pt x="1" y="39"/>
                  </a:lnTo>
                  <a:lnTo>
                    <a:pt x="1" y="40"/>
                  </a:lnTo>
                  <a:lnTo>
                    <a:pt x="2" y="42"/>
                  </a:lnTo>
                  <a:lnTo>
                    <a:pt x="2" y="43"/>
                  </a:lnTo>
                  <a:lnTo>
                    <a:pt x="3" y="45"/>
                  </a:lnTo>
                  <a:lnTo>
                    <a:pt x="3" y="46"/>
                  </a:lnTo>
                  <a:lnTo>
                    <a:pt x="4" y="48"/>
                  </a:lnTo>
                  <a:lnTo>
                    <a:pt x="5" y="49"/>
                  </a:lnTo>
                  <a:lnTo>
                    <a:pt x="5" y="51"/>
                  </a:lnTo>
                  <a:lnTo>
                    <a:pt x="6" y="52"/>
                  </a:lnTo>
                  <a:lnTo>
                    <a:pt x="7" y="53"/>
                  </a:lnTo>
                  <a:lnTo>
                    <a:pt x="8" y="54"/>
                  </a:lnTo>
                  <a:lnTo>
                    <a:pt x="9" y="56"/>
                  </a:lnTo>
                  <a:lnTo>
                    <a:pt x="10" y="57"/>
                  </a:lnTo>
                  <a:lnTo>
                    <a:pt x="11" y="58"/>
                  </a:lnTo>
                  <a:lnTo>
                    <a:pt x="12" y="59"/>
                  </a:lnTo>
                  <a:lnTo>
                    <a:pt x="13" y="60"/>
                  </a:lnTo>
                  <a:lnTo>
                    <a:pt x="15" y="61"/>
                  </a:lnTo>
                  <a:lnTo>
                    <a:pt x="16" y="62"/>
                  </a:lnTo>
                  <a:lnTo>
                    <a:pt x="17" y="62"/>
                  </a:lnTo>
                  <a:lnTo>
                    <a:pt x="19" y="63"/>
                  </a:lnTo>
                  <a:lnTo>
                    <a:pt x="20" y="64"/>
                  </a:lnTo>
                  <a:lnTo>
                    <a:pt x="22" y="64"/>
                  </a:lnTo>
                  <a:lnTo>
                    <a:pt x="23" y="65"/>
                  </a:lnTo>
                  <a:lnTo>
                    <a:pt x="25" y="65"/>
                  </a:lnTo>
                  <a:lnTo>
                    <a:pt x="26" y="66"/>
                  </a:lnTo>
                  <a:lnTo>
                    <a:pt x="28" y="66"/>
                  </a:lnTo>
                  <a:lnTo>
                    <a:pt x="29" y="66"/>
                  </a:lnTo>
                  <a:lnTo>
                    <a:pt x="31" y="66"/>
                  </a:lnTo>
                  <a:lnTo>
                    <a:pt x="32" y="66"/>
                  </a:lnTo>
                  <a:lnTo>
                    <a:pt x="34" y="66"/>
                  </a:lnTo>
                  <a:lnTo>
                    <a:pt x="35" y="66"/>
                  </a:lnTo>
                  <a:lnTo>
                    <a:pt x="37" y="66"/>
                  </a:lnTo>
                  <a:lnTo>
                    <a:pt x="38" y="66"/>
                  </a:lnTo>
                  <a:lnTo>
                    <a:pt x="40" y="65"/>
                  </a:lnTo>
                  <a:lnTo>
                    <a:pt x="41" y="65"/>
                  </a:lnTo>
                  <a:lnTo>
                    <a:pt x="42" y="64"/>
                  </a:lnTo>
                  <a:lnTo>
                    <a:pt x="44" y="64"/>
                  </a:lnTo>
                  <a:lnTo>
                    <a:pt x="45" y="63"/>
                  </a:lnTo>
                  <a:lnTo>
                    <a:pt x="46" y="62"/>
                  </a:lnTo>
                  <a:lnTo>
                    <a:pt x="48" y="61"/>
                  </a:lnTo>
                  <a:lnTo>
                    <a:pt x="49" y="60"/>
                  </a:lnTo>
                  <a:lnTo>
                    <a:pt x="50" y="60"/>
                  </a:lnTo>
                  <a:lnTo>
                    <a:pt x="51" y="59"/>
                  </a:lnTo>
                  <a:lnTo>
                    <a:pt x="52" y="58"/>
                  </a:lnTo>
                  <a:lnTo>
                    <a:pt x="53" y="56"/>
                  </a:lnTo>
                  <a:lnTo>
                    <a:pt x="54" y="55"/>
                  </a:lnTo>
                  <a:lnTo>
                    <a:pt x="55" y="54"/>
                  </a:lnTo>
                  <a:lnTo>
                    <a:pt x="56" y="53"/>
                  </a:lnTo>
                  <a:lnTo>
                    <a:pt x="57" y="51"/>
                  </a:lnTo>
                  <a:lnTo>
                    <a:pt x="58" y="50"/>
                  </a:lnTo>
                  <a:lnTo>
                    <a:pt x="58" y="49"/>
                  </a:lnTo>
                  <a:lnTo>
                    <a:pt x="59" y="47"/>
                  </a:lnTo>
                  <a:lnTo>
                    <a:pt x="60" y="46"/>
                  </a:lnTo>
                  <a:lnTo>
                    <a:pt x="60" y="44"/>
                  </a:lnTo>
                  <a:lnTo>
                    <a:pt x="60" y="43"/>
                  </a:lnTo>
                  <a:lnTo>
                    <a:pt x="61" y="41"/>
                  </a:lnTo>
                  <a:lnTo>
                    <a:pt x="61" y="39"/>
                  </a:lnTo>
                  <a:lnTo>
                    <a:pt x="61" y="38"/>
                  </a:lnTo>
                  <a:lnTo>
                    <a:pt x="61" y="36"/>
                  </a:lnTo>
                  <a:lnTo>
                    <a:pt x="61" y="34"/>
                  </a:lnTo>
                  <a:lnTo>
                    <a:pt x="61" y="33"/>
                  </a:lnTo>
                  <a:lnTo>
                    <a:pt x="61" y="31"/>
                  </a:lnTo>
                  <a:lnTo>
                    <a:pt x="61" y="29"/>
                  </a:lnTo>
                  <a:lnTo>
                    <a:pt x="61" y="28"/>
                  </a:lnTo>
                  <a:lnTo>
                    <a:pt x="61" y="26"/>
                  </a:lnTo>
                  <a:lnTo>
                    <a:pt x="60" y="25"/>
                  </a:lnTo>
                  <a:lnTo>
                    <a:pt x="60" y="23"/>
                  </a:lnTo>
                  <a:lnTo>
                    <a:pt x="59" y="22"/>
                  </a:lnTo>
                  <a:lnTo>
                    <a:pt x="59" y="20"/>
                  </a:lnTo>
                  <a:lnTo>
                    <a:pt x="58" y="19"/>
                  </a:lnTo>
                  <a:lnTo>
                    <a:pt x="57" y="17"/>
                  </a:lnTo>
                  <a:lnTo>
                    <a:pt x="57" y="16"/>
                  </a:lnTo>
                  <a:lnTo>
                    <a:pt x="56" y="15"/>
                  </a:lnTo>
                  <a:lnTo>
                    <a:pt x="55" y="13"/>
                  </a:lnTo>
                  <a:lnTo>
                    <a:pt x="54" y="12"/>
                  </a:lnTo>
                  <a:lnTo>
                    <a:pt x="53" y="11"/>
                  </a:lnTo>
                  <a:lnTo>
                    <a:pt x="52" y="10"/>
                  </a:lnTo>
                  <a:lnTo>
                    <a:pt x="51" y="9"/>
                  </a:lnTo>
                  <a:lnTo>
                    <a:pt x="50" y="8"/>
                  </a:lnTo>
                  <a:lnTo>
                    <a:pt x="48" y="7"/>
                  </a:lnTo>
                  <a:lnTo>
                    <a:pt x="47" y="6"/>
                  </a:lnTo>
                  <a:lnTo>
                    <a:pt x="46" y="5"/>
                  </a:lnTo>
                  <a:lnTo>
                    <a:pt x="45" y="4"/>
                  </a:lnTo>
                  <a:lnTo>
                    <a:pt x="43" y="3"/>
                  </a:lnTo>
                  <a:lnTo>
                    <a:pt x="42" y="3"/>
                  </a:lnTo>
                  <a:lnTo>
                    <a:pt x="40" y="2"/>
                  </a:lnTo>
                  <a:lnTo>
                    <a:pt x="39" y="2"/>
                  </a:lnTo>
                  <a:lnTo>
                    <a:pt x="37" y="1"/>
                  </a:lnTo>
                  <a:lnTo>
                    <a:pt x="36" y="1"/>
                  </a:lnTo>
                  <a:close/>
                </a:path>
              </a:pathLst>
            </a:custGeom>
            <a:solidFill>
              <a:srgbClr val="616F8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6" name="Freeform 12"/>
            <p:cNvSpPr>
              <a:spLocks noEditPoints="1"/>
            </p:cNvSpPr>
            <p:nvPr/>
          </p:nvSpPr>
          <p:spPr bwMode="auto">
            <a:xfrm>
              <a:off x="2995613" y="1714500"/>
              <a:ext cx="101600" cy="107950"/>
            </a:xfrm>
            <a:custGeom>
              <a:avLst/>
              <a:gdLst>
                <a:gd name="T0" fmla="*/ 31 w 64"/>
                <a:gd name="T1" fmla="*/ 0 h 68"/>
                <a:gd name="T2" fmla="*/ 23 w 64"/>
                <a:gd name="T3" fmla="*/ 1 h 68"/>
                <a:gd name="T4" fmla="*/ 15 w 64"/>
                <a:gd name="T5" fmla="*/ 5 h 68"/>
                <a:gd name="T6" fmla="*/ 8 w 64"/>
                <a:gd name="T7" fmla="*/ 11 h 68"/>
                <a:gd name="T8" fmla="*/ 3 w 64"/>
                <a:gd name="T9" fmla="*/ 19 h 68"/>
                <a:gd name="T10" fmla="*/ 1 w 64"/>
                <a:gd name="T11" fmla="*/ 27 h 68"/>
                <a:gd name="T12" fmla="*/ 1 w 64"/>
                <a:gd name="T13" fmla="*/ 29 h 68"/>
                <a:gd name="T14" fmla="*/ 0 w 64"/>
                <a:gd name="T15" fmla="*/ 35 h 68"/>
                <a:gd name="T16" fmla="*/ 2 w 64"/>
                <a:gd name="T17" fmla="*/ 44 h 68"/>
                <a:gd name="T18" fmla="*/ 5 w 64"/>
                <a:gd name="T19" fmla="*/ 51 h 68"/>
                <a:gd name="T20" fmla="*/ 8 w 64"/>
                <a:gd name="T21" fmla="*/ 57 h 68"/>
                <a:gd name="T22" fmla="*/ 13 w 64"/>
                <a:gd name="T23" fmla="*/ 62 h 68"/>
                <a:gd name="T24" fmla="*/ 19 w 64"/>
                <a:gd name="T25" fmla="*/ 65 h 68"/>
                <a:gd name="T26" fmla="*/ 26 w 64"/>
                <a:gd name="T27" fmla="*/ 68 h 68"/>
                <a:gd name="T28" fmla="*/ 33 w 64"/>
                <a:gd name="T29" fmla="*/ 68 h 68"/>
                <a:gd name="T30" fmla="*/ 41 w 64"/>
                <a:gd name="T31" fmla="*/ 67 h 68"/>
                <a:gd name="T32" fmla="*/ 49 w 64"/>
                <a:gd name="T33" fmla="*/ 63 h 68"/>
                <a:gd name="T34" fmla="*/ 56 w 64"/>
                <a:gd name="T35" fmla="*/ 57 h 68"/>
                <a:gd name="T36" fmla="*/ 61 w 64"/>
                <a:gd name="T37" fmla="*/ 50 h 68"/>
                <a:gd name="T38" fmla="*/ 63 w 64"/>
                <a:gd name="T39" fmla="*/ 42 h 68"/>
                <a:gd name="T40" fmla="*/ 63 w 64"/>
                <a:gd name="T41" fmla="*/ 40 h 68"/>
                <a:gd name="T42" fmla="*/ 64 w 64"/>
                <a:gd name="T43" fmla="*/ 35 h 68"/>
                <a:gd name="T44" fmla="*/ 62 w 64"/>
                <a:gd name="T45" fmla="*/ 25 h 68"/>
                <a:gd name="T46" fmla="*/ 60 w 64"/>
                <a:gd name="T47" fmla="*/ 19 h 68"/>
                <a:gd name="T48" fmla="*/ 56 w 64"/>
                <a:gd name="T49" fmla="*/ 13 h 68"/>
                <a:gd name="T50" fmla="*/ 52 w 64"/>
                <a:gd name="T51" fmla="*/ 8 h 68"/>
                <a:gd name="T52" fmla="*/ 46 w 64"/>
                <a:gd name="T53" fmla="*/ 4 h 68"/>
                <a:gd name="T54" fmla="*/ 39 w 64"/>
                <a:gd name="T55" fmla="*/ 1 h 68"/>
                <a:gd name="T56" fmla="*/ 37 w 64"/>
                <a:gd name="T57" fmla="*/ 3 h 68"/>
                <a:gd name="T58" fmla="*/ 43 w 64"/>
                <a:gd name="T59" fmla="*/ 5 h 68"/>
                <a:gd name="T60" fmla="*/ 48 w 64"/>
                <a:gd name="T61" fmla="*/ 8 h 68"/>
                <a:gd name="T62" fmla="*/ 53 w 64"/>
                <a:gd name="T63" fmla="*/ 13 h 68"/>
                <a:gd name="T64" fmla="*/ 57 w 64"/>
                <a:gd name="T65" fmla="*/ 18 h 68"/>
                <a:gd name="T66" fmla="*/ 59 w 64"/>
                <a:gd name="T67" fmla="*/ 24 h 68"/>
                <a:gd name="T68" fmla="*/ 61 w 64"/>
                <a:gd name="T69" fmla="*/ 33 h 68"/>
                <a:gd name="T70" fmla="*/ 61 w 64"/>
                <a:gd name="T71" fmla="*/ 40 h 68"/>
                <a:gd name="T72" fmla="*/ 60 w 64"/>
                <a:gd name="T73" fmla="*/ 43 h 68"/>
                <a:gd name="T74" fmla="*/ 57 w 64"/>
                <a:gd name="T75" fmla="*/ 51 h 68"/>
                <a:gd name="T76" fmla="*/ 52 w 64"/>
                <a:gd name="T77" fmla="*/ 58 h 68"/>
                <a:gd name="T78" fmla="*/ 46 w 64"/>
                <a:gd name="T79" fmla="*/ 63 h 68"/>
                <a:gd name="T80" fmla="*/ 38 w 64"/>
                <a:gd name="T81" fmla="*/ 65 h 68"/>
                <a:gd name="T82" fmla="*/ 30 w 64"/>
                <a:gd name="T83" fmla="*/ 66 h 68"/>
                <a:gd name="T84" fmla="*/ 24 w 64"/>
                <a:gd name="T85" fmla="*/ 65 h 68"/>
                <a:gd name="T86" fmla="*/ 18 w 64"/>
                <a:gd name="T87" fmla="*/ 62 h 68"/>
                <a:gd name="T88" fmla="*/ 13 w 64"/>
                <a:gd name="T89" fmla="*/ 58 h 68"/>
                <a:gd name="T90" fmla="*/ 9 w 64"/>
                <a:gd name="T91" fmla="*/ 53 h 68"/>
                <a:gd name="T92" fmla="*/ 6 w 64"/>
                <a:gd name="T93" fmla="*/ 48 h 68"/>
                <a:gd name="T94" fmla="*/ 3 w 64"/>
                <a:gd name="T95" fmla="*/ 41 h 68"/>
                <a:gd name="T96" fmla="*/ 3 w 64"/>
                <a:gd name="T97" fmla="*/ 30 h 68"/>
                <a:gd name="T98" fmla="*/ 3 w 64"/>
                <a:gd name="T99" fmla="*/ 28 h 68"/>
                <a:gd name="T100" fmla="*/ 5 w 64"/>
                <a:gd name="T101" fmla="*/ 21 h 68"/>
                <a:gd name="T102" fmla="*/ 9 w 64"/>
                <a:gd name="T103" fmla="*/ 14 h 68"/>
                <a:gd name="T104" fmla="*/ 15 w 64"/>
                <a:gd name="T105" fmla="*/ 8 h 68"/>
                <a:gd name="T106" fmla="*/ 22 w 64"/>
                <a:gd name="T107" fmla="*/ 4 h 68"/>
                <a:gd name="T108" fmla="*/ 30 w 64"/>
                <a:gd name="T109" fmla="*/ 3 h 68"/>
                <a:gd name="T110" fmla="*/ 35 w 64"/>
                <a:gd name="T111" fmla="*/ 3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64" h="68">
                  <a:moveTo>
                    <a:pt x="37" y="1"/>
                  </a:moveTo>
                  <a:lnTo>
                    <a:pt x="36" y="1"/>
                  </a:lnTo>
                  <a:lnTo>
                    <a:pt x="36" y="0"/>
                  </a:lnTo>
                  <a:lnTo>
                    <a:pt x="34" y="0"/>
                  </a:lnTo>
                  <a:lnTo>
                    <a:pt x="33" y="0"/>
                  </a:lnTo>
                  <a:lnTo>
                    <a:pt x="31" y="0"/>
                  </a:lnTo>
                  <a:lnTo>
                    <a:pt x="30" y="0"/>
                  </a:lnTo>
                  <a:lnTo>
                    <a:pt x="28" y="0"/>
                  </a:lnTo>
                  <a:lnTo>
                    <a:pt x="27" y="0"/>
                  </a:lnTo>
                  <a:lnTo>
                    <a:pt x="25" y="1"/>
                  </a:lnTo>
                  <a:lnTo>
                    <a:pt x="24" y="1"/>
                  </a:lnTo>
                  <a:lnTo>
                    <a:pt x="23" y="1"/>
                  </a:lnTo>
                  <a:lnTo>
                    <a:pt x="21" y="2"/>
                  </a:lnTo>
                  <a:lnTo>
                    <a:pt x="20" y="2"/>
                  </a:lnTo>
                  <a:lnTo>
                    <a:pt x="18" y="3"/>
                  </a:lnTo>
                  <a:lnTo>
                    <a:pt x="17" y="4"/>
                  </a:lnTo>
                  <a:lnTo>
                    <a:pt x="16" y="4"/>
                  </a:lnTo>
                  <a:lnTo>
                    <a:pt x="15" y="5"/>
                  </a:lnTo>
                  <a:lnTo>
                    <a:pt x="13" y="6"/>
                  </a:lnTo>
                  <a:lnTo>
                    <a:pt x="12" y="7"/>
                  </a:lnTo>
                  <a:lnTo>
                    <a:pt x="11" y="8"/>
                  </a:lnTo>
                  <a:lnTo>
                    <a:pt x="10" y="9"/>
                  </a:lnTo>
                  <a:lnTo>
                    <a:pt x="9" y="10"/>
                  </a:lnTo>
                  <a:lnTo>
                    <a:pt x="8" y="11"/>
                  </a:lnTo>
                  <a:lnTo>
                    <a:pt x="7" y="12"/>
                  </a:lnTo>
                  <a:lnTo>
                    <a:pt x="6" y="13"/>
                  </a:lnTo>
                  <a:lnTo>
                    <a:pt x="6" y="15"/>
                  </a:lnTo>
                  <a:lnTo>
                    <a:pt x="5" y="16"/>
                  </a:lnTo>
                  <a:lnTo>
                    <a:pt x="4" y="17"/>
                  </a:lnTo>
                  <a:lnTo>
                    <a:pt x="3" y="19"/>
                  </a:lnTo>
                  <a:lnTo>
                    <a:pt x="3" y="20"/>
                  </a:lnTo>
                  <a:lnTo>
                    <a:pt x="2" y="22"/>
                  </a:lnTo>
                  <a:lnTo>
                    <a:pt x="2" y="23"/>
                  </a:lnTo>
                  <a:lnTo>
                    <a:pt x="1" y="25"/>
                  </a:lnTo>
                  <a:lnTo>
                    <a:pt x="1" y="26"/>
                  </a:lnTo>
                  <a:lnTo>
                    <a:pt x="1" y="27"/>
                  </a:lnTo>
                  <a:lnTo>
                    <a:pt x="1" y="27"/>
                  </a:lnTo>
                  <a:lnTo>
                    <a:pt x="1" y="28"/>
                  </a:lnTo>
                  <a:lnTo>
                    <a:pt x="1" y="28"/>
                  </a:lnTo>
                  <a:lnTo>
                    <a:pt x="1" y="28"/>
                  </a:lnTo>
                  <a:lnTo>
                    <a:pt x="1" y="28"/>
                  </a:lnTo>
                  <a:lnTo>
                    <a:pt x="1" y="29"/>
                  </a:lnTo>
                  <a:lnTo>
                    <a:pt x="0" y="30"/>
                  </a:lnTo>
                  <a:lnTo>
                    <a:pt x="0" y="31"/>
                  </a:lnTo>
                  <a:lnTo>
                    <a:pt x="0" y="32"/>
                  </a:lnTo>
                  <a:lnTo>
                    <a:pt x="0" y="33"/>
                  </a:lnTo>
                  <a:lnTo>
                    <a:pt x="0" y="34"/>
                  </a:lnTo>
                  <a:lnTo>
                    <a:pt x="0" y="35"/>
                  </a:lnTo>
                  <a:lnTo>
                    <a:pt x="0" y="36"/>
                  </a:lnTo>
                  <a:lnTo>
                    <a:pt x="0" y="38"/>
                  </a:lnTo>
                  <a:lnTo>
                    <a:pt x="1" y="39"/>
                  </a:lnTo>
                  <a:lnTo>
                    <a:pt x="1" y="41"/>
                  </a:lnTo>
                  <a:lnTo>
                    <a:pt x="1" y="43"/>
                  </a:lnTo>
                  <a:lnTo>
                    <a:pt x="2" y="44"/>
                  </a:lnTo>
                  <a:lnTo>
                    <a:pt x="2" y="45"/>
                  </a:lnTo>
                  <a:lnTo>
                    <a:pt x="3" y="47"/>
                  </a:lnTo>
                  <a:lnTo>
                    <a:pt x="3" y="48"/>
                  </a:lnTo>
                  <a:lnTo>
                    <a:pt x="3" y="49"/>
                  </a:lnTo>
                  <a:lnTo>
                    <a:pt x="4" y="50"/>
                  </a:lnTo>
                  <a:lnTo>
                    <a:pt x="5" y="51"/>
                  </a:lnTo>
                  <a:lnTo>
                    <a:pt x="5" y="52"/>
                  </a:lnTo>
                  <a:lnTo>
                    <a:pt x="6" y="53"/>
                  </a:lnTo>
                  <a:lnTo>
                    <a:pt x="6" y="54"/>
                  </a:lnTo>
                  <a:lnTo>
                    <a:pt x="7" y="55"/>
                  </a:lnTo>
                  <a:lnTo>
                    <a:pt x="8" y="56"/>
                  </a:lnTo>
                  <a:lnTo>
                    <a:pt x="8" y="57"/>
                  </a:lnTo>
                  <a:lnTo>
                    <a:pt x="9" y="57"/>
                  </a:lnTo>
                  <a:lnTo>
                    <a:pt x="10" y="58"/>
                  </a:lnTo>
                  <a:lnTo>
                    <a:pt x="11" y="59"/>
                  </a:lnTo>
                  <a:lnTo>
                    <a:pt x="12" y="60"/>
                  </a:lnTo>
                  <a:lnTo>
                    <a:pt x="12" y="61"/>
                  </a:lnTo>
                  <a:lnTo>
                    <a:pt x="13" y="62"/>
                  </a:lnTo>
                  <a:lnTo>
                    <a:pt x="14" y="62"/>
                  </a:lnTo>
                  <a:lnTo>
                    <a:pt x="15" y="63"/>
                  </a:lnTo>
                  <a:lnTo>
                    <a:pt x="16" y="64"/>
                  </a:lnTo>
                  <a:lnTo>
                    <a:pt x="17" y="64"/>
                  </a:lnTo>
                  <a:lnTo>
                    <a:pt x="18" y="65"/>
                  </a:lnTo>
                  <a:lnTo>
                    <a:pt x="19" y="65"/>
                  </a:lnTo>
                  <a:lnTo>
                    <a:pt x="20" y="66"/>
                  </a:lnTo>
                  <a:lnTo>
                    <a:pt x="21" y="66"/>
                  </a:lnTo>
                  <a:lnTo>
                    <a:pt x="22" y="67"/>
                  </a:lnTo>
                  <a:lnTo>
                    <a:pt x="23" y="67"/>
                  </a:lnTo>
                  <a:lnTo>
                    <a:pt x="25" y="67"/>
                  </a:lnTo>
                  <a:lnTo>
                    <a:pt x="26" y="68"/>
                  </a:lnTo>
                  <a:lnTo>
                    <a:pt x="27" y="68"/>
                  </a:lnTo>
                  <a:lnTo>
                    <a:pt x="28" y="68"/>
                  </a:lnTo>
                  <a:lnTo>
                    <a:pt x="28" y="68"/>
                  </a:lnTo>
                  <a:lnTo>
                    <a:pt x="30" y="68"/>
                  </a:lnTo>
                  <a:lnTo>
                    <a:pt x="31" y="68"/>
                  </a:lnTo>
                  <a:lnTo>
                    <a:pt x="33" y="68"/>
                  </a:lnTo>
                  <a:lnTo>
                    <a:pt x="34" y="68"/>
                  </a:lnTo>
                  <a:lnTo>
                    <a:pt x="36" y="68"/>
                  </a:lnTo>
                  <a:lnTo>
                    <a:pt x="37" y="68"/>
                  </a:lnTo>
                  <a:lnTo>
                    <a:pt x="39" y="68"/>
                  </a:lnTo>
                  <a:lnTo>
                    <a:pt x="40" y="68"/>
                  </a:lnTo>
                  <a:lnTo>
                    <a:pt x="41" y="67"/>
                  </a:lnTo>
                  <a:lnTo>
                    <a:pt x="43" y="67"/>
                  </a:lnTo>
                  <a:lnTo>
                    <a:pt x="44" y="66"/>
                  </a:lnTo>
                  <a:lnTo>
                    <a:pt x="46" y="66"/>
                  </a:lnTo>
                  <a:lnTo>
                    <a:pt x="47" y="65"/>
                  </a:lnTo>
                  <a:lnTo>
                    <a:pt x="48" y="64"/>
                  </a:lnTo>
                  <a:lnTo>
                    <a:pt x="49" y="63"/>
                  </a:lnTo>
                  <a:lnTo>
                    <a:pt x="50" y="63"/>
                  </a:lnTo>
                  <a:lnTo>
                    <a:pt x="52" y="62"/>
                  </a:lnTo>
                  <a:lnTo>
                    <a:pt x="53" y="61"/>
                  </a:lnTo>
                  <a:lnTo>
                    <a:pt x="54" y="60"/>
                  </a:lnTo>
                  <a:lnTo>
                    <a:pt x="55" y="59"/>
                  </a:lnTo>
                  <a:lnTo>
                    <a:pt x="56" y="57"/>
                  </a:lnTo>
                  <a:lnTo>
                    <a:pt x="57" y="56"/>
                  </a:lnTo>
                  <a:lnTo>
                    <a:pt x="58" y="55"/>
                  </a:lnTo>
                  <a:lnTo>
                    <a:pt x="58" y="54"/>
                  </a:lnTo>
                  <a:lnTo>
                    <a:pt x="59" y="53"/>
                  </a:lnTo>
                  <a:lnTo>
                    <a:pt x="60" y="51"/>
                  </a:lnTo>
                  <a:lnTo>
                    <a:pt x="61" y="50"/>
                  </a:lnTo>
                  <a:lnTo>
                    <a:pt x="61" y="48"/>
                  </a:lnTo>
                  <a:lnTo>
                    <a:pt x="62" y="47"/>
                  </a:lnTo>
                  <a:lnTo>
                    <a:pt x="62" y="45"/>
                  </a:lnTo>
                  <a:lnTo>
                    <a:pt x="63" y="44"/>
                  </a:lnTo>
                  <a:lnTo>
                    <a:pt x="63" y="42"/>
                  </a:lnTo>
                  <a:lnTo>
                    <a:pt x="63" y="42"/>
                  </a:lnTo>
                  <a:lnTo>
                    <a:pt x="63" y="41"/>
                  </a:lnTo>
                  <a:lnTo>
                    <a:pt x="63" y="41"/>
                  </a:lnTo>
                  <a:lnTo>
                    <a:pt x="63" y="41"/>
                  </a:lnTo>
                  <a:lnTo>
                    <a:pt x="63" y="41"/>
                  </a:lnTo>
                  <a:lnTo>
                    <a:pt x="63" y="40"/>
                  </a:lnTo>
                  <a:lnTo>
                    <a:pt x="63" y="40"/>
                  </a:lnTo>
                  <a:lnTo>
                    <a:pt x="63" y="40"/>
                  </a:lnTo>
                  <a:lnTo>
                    <a:pt x="64" y="39"/>
                  </a:lnTo>
                  <a:lnTo>
                    <a:pt x="64" y="38"/>
                  </a:lnTo>
                  <a:lnTo>
                    <a:pt x="64" y="37"/>
                  </a:lnTo>
                  <a:lnTo>
                    <a:pt x="64" y="36"/>
                  </a:lnTo>
                  <a:lnTo>
                    <a:pt x="64" y="35"/>
                  </a:lnTo>
                  <a:lnTo>
                    <a:pt x="64" y="34"/>
                  </a:lnTo>
                  <a:lnTo>
                    <a:pt x="64" y="33"/>
                  </a:lnTo>
                  <a:lnTo>
                    <a:pt x="64" y="31"/>
                  </a:lnTo>
                  <a:lnTo>
                    <a:pt x="63" y="29"/>
                  </a:lnTo>
                  <a:lnTo>
                    <a:pt x="63" y="27"/>
                  </a:lnTo>
                  <a:lnTo>
                    <a:pt x="62" y="25"/>
                  </a:lnTo>
                  <a:lnTo>
                    <a:pt x="62" y="24"/>
                  </a:lnTo>
                  <a:lnTo>
                    <a:pt x="62" y="23"/>
                  </a:lnTo>
                  <a:lnTo>
                    <a:pt x="61" y="22"/>
                  </a:lnTo>
                  <a:lnTo>
                    <a:pt x="61" y="21"/>
                  </a:lnTo>
                  <a:lnTo>
                    <a:pt x="60" y="20"/>
                  </a:lnTo>
                  <a:lnTo>
                    <a:pt x="60" y="19"/>
                  </a:lnTo>
                  <a:lnTo>
                    <a:pt x="59" y="18"/>
                  </a:lnTo>
                  <a:lnTo>
                    <a:pt x="59" y="17"/>
                  </a:lnTo>
                  <a:lnTo>
                    <a:pt x="58" y="16"/>
                  </a:lnTo>
                  <a:lnTo>
                    <a:pt x="58" y="15"/>
                  </a:lnTo>
                  <a:lnTo>
                    <a:pt x="57" y="14"/>
                  </a:lnTo>
                  <a:lnTo>
                    <a:pt x="56" y="13"/>
                  </a:lnTo>
                  <a:lnTo>
                    <a:pt x="56" y="12"/>
                  </a:lnTo>
                  <a:lnTo>
                    <a:pt x="55" y="11"/>
                  </a:lnTo>
                  <a:lnTo>
                    <a:pt x="54" y="10"/>
                  </a:lnTo>
                  <a:lnTo>
                    <a:pt x="53" y="9"/>
                  </a:lnTo>
                  <a:lnTo>
                    <a:pt x="52" y="9"/>
                  </a:lnTo>
                  <a:lnTo>
                    <a:pt x="52" y="8"/>
                  </a:lnTo>
                  <a:lnTo>
                    <a:pt x="51" y="7"/>
                  </a:lnTo>
                  <a:lnTo>
                    <a:pt x="50" y="6"/>
                  </a:lnTo>
                  <a:lnTo>
                    <a:pt x="49" y="6"/>
                  </a:lnTo>
                  <a:lnTo>
                    <a:pt x="48" y="5"/>
                  </a:lnTo>
                  <a:lnTo>
                    <a:pt x="47" y="4"/>
                  </a:lnTo>
                  <a:lnTo>
                    <a:pt x="46" y="4"/>
                  </a:lnTo>
                  <a:lnTo>
                    <a:pt x="45" y="3"/>
                  </a:lnTo>
                  <a:lnTo>
                    <a:pt x="44" y="3"/>
                  </a:lnTo>
                  <a:lnTo>
                    <a:pt x="43" y="2"/>
                  </a:lnTo>
                  <a:lnTo>
                    <a:pt x="42" y="2"/>
                  </a:lnTo>
                  <a:lnTo>
                    <a:pt x="41" y="2"/>
                  </a:lnTo>
                  <a:lnTo>
                    <a:pt x="39" y="1"/>
                  </a:lnTo>
                  <a:lnTo>
                    <a:pt x="38" y="1"/>
                  </a:lnTo>
                  <a:lnTo>
                    <a:pt x="37" y="1"/>
                  </a:lnTo>
                  <a:lnTo>
                    <a:pt x="37" y="1"/>
                  </a:lnTo>
                  <a:close/>
                  <a:moveTo>
                    <a:pt x="35" y="3"/>
                  </a:moveTo>
                  <a:lnTo>
                    <a:pt x="36" y="3"/>
                  </a:lnTo>
                  <a:lnTo>
                    <a:pt x="37" y="3"/>
                  </a:lnTo>
                  <a:lnTo>
                    <a:pt x="38" y="3"/>
                  </a:lnTo>
                  <a:lnTo>
                    <a:pt x="39" y="4"/>
                  </a:lnTo>
                  <a:lnTo>
                    <a:pt x="40" y="4"/>
                  </a:lnTo>
                  <a:lnTo>
                    <a:pt x="41" y="4"/>
                  </a:lnTo>
                  <a:lnTo>
                    <a:pt x="42" y="5"/>
                  </a:lnTo>
                  <a:lnTo>
                    <a:pt x="43" y="5"/>
                  </a:lnTo>
                  <a:lnTo>
                    <a:pt x="44" y="6"/>
                  </a:lnTo>
                  <a:lnTo>
                    <a:pt x="45" y="6"/>
                  </a:lnTo>
                  <a:lnTo>
                    <a:pt x="46" y="7"/>
                  </a:lnTo>
                  <a:lnTo>
                    <a:pt x="47" y="7"/>
                  </a:lnTo>
                  <a:lnTo>
                    <a:pt x="47" y="8"/>
                  </a:lnTo>
                  <a:lnTo>
                    <a:pt x="48" y="8"/>
                  </a:lnTo>
                  <a:lnTo>
                    <a:pt x="49" y="9"/>
                  </a:lnTo>
                  <a:lnTo>
                    <a:pt x="50" y="10"/>
                  </a:lnTo>
                  <a:lnTo>
                    <a:pt x="51" y="10"/>
                  </a:lnTo>
                  <a:lnTo>
                    <a:pt x="52" y="11"/>
                  </a:lnTo>
                  <a:lnTo>
                    <a:pt x="52" y="12"/>
                  </a:lnTo>
                  <a:lnTo>
                    <a:pt x="53" y="13"/>
                  </a:lnTo>
                  <a:lnTo>
                    <a:pt x="54" y="14"/>
                  </a:lnTo>
                  <a:lnTo>
                    <a:pt x="54" y="14"/>
                  </a:lnTo>
                  <a:lnTo>
                    <a:pt x="55" y="15"/>
                  </a:lnTo>
                  <a:lnTo>
                    <a:pt x="56" y="16"/>
                  </a:lnTo>
                  <a:lnTo>
                    <a:pt x="56" y="17"/>
                  </a:lnTo>
                  <a:lnTo>
                    <a:pt x="57" y="18"/>
                  </a:lnTo>
                  <a:lnTo>
                    <a:pt x="57" y="19"/>
                  </a:lnTo>
                  <a:lnTo>
                    <a:pt x="58" y="20"/>
                  </a:lnTo>
                  <a:lnTo>
                    <a:pt x="58" y="21"/>
                  </a:lnTo>
                  <a:lnTo>
                    <a:pt x="59" y="22"/>
                  </a:lnTo>
                  <a:lnTo>
                    <a:pt x="59" y="23"/>
                  </a:lnTo>
                  <a:lnTo>
                    <a:pt x="59" y="24"/>
                  </a:lnTo>
                  <a:lnTo>
                    <a:pt x="60" y="25"/>
                  </a:lnTo>
                  <a:lnTo>
                    <a:pt x="60" y="26"/>
                  </a:lnTo>
                  <a:lnTo>
                    <a:pt x="61" y="28"/>
                  </a:lnTo>
                  <a:lnTo>
                    <a:pt x="61" y="29"/>
                  </a:lnTo>
                  <a:lnTo>
                    <a:pt x="61" y="31"/>
                  </a:lnTo>
                  <a:lnTo>
                    <a:pt x="61" y="33"/>
                  </a:lnTo>
                  <a:lnTo>
                    <a:pt x="61" y="35"/>
                  </a:lnTo>
                  <a:lnTo>
                    <a:pt x="61" y="37"/>
                  </a:lnTo>
                  <a:lnTo>
                    <a:pt x="61" y="38"/>
                  </a:lnTo>
                  <a:lnTo>
                    <a:pt x="61" y="40"/>
                  </a:lnTo>
                  <a:lnTo>
                    <a:pt x="61" y="40"/>
                  </a:lnTo>
                  <a:lnTo>
                    <a:pt x="61" y="40"/>
                  </a:lnTo>
                  <a:lnTo>
                    <a:pt x="61" y="40"/>
                  </a:lnTo>
                  <a:lnTo>
                    <a:pt x="61" y="41"/>
                  </a:lnTo>
                  <a:lnTo>
                    <a:pt x="61" y="41"/>
                  </a:lnTo>
                  <a:lnTo>
                    <a:pt x="61" y="41"/>
                  </a:lnTo>
                  <a:lnTo>
                    <a:pt x="61" y="42"/>
                  </a:lnTo>
                  <a:lnTo>
                    <a:pt x="60" y="43"/>
                  </a:lnTo>
                  <a:lnTo>
                    <a:pt x="60" y="45"/>
                  </a:lnTo>
                  <a:lnTo>
                    <a:pt x="59" y="46"/>
                  </a:lnTo>
                  <a:lnTo>
                    <a:pt x="59" y="47"/>
                  </a:lnTo>
                  <a:lnTo>
                    <a:pt x="58" y="49"/>
                  </a:lnTo>
                  <a:lnTo>
                    <a:pt x="58" y="50"/>
                  </a:lnTo>
                  <a:lnTo>
                    <a:pt x="57" y="51"/>
                  </a:lnTo>
                  <a:lnTo>
                    <a:pt x="56" y="52"/>
                  </a:lnTo>
                  <a:lnTo>
                    <a:pt x="56" y="54"/>
                  </a:lnTo>
                  <a:lnTo>
                    <a:pt x="55" y="55"/>
                  </a:lnTo>
                  <a:lnTo>
                    <a:pt x="54" y="56"/>
                  </a:lnTo>
                  <a:lnTo>
                    <a:pt x="53" y="57"/>
                  </a:lnTo>
                  <a:lnTo>
                    <a:pt x="52" y="58"/>
                  </a:lnTo>
                  <a:lnTo>
                    <a:pt x="51" y="59"/>
                  </a:lnTo>
                  <a:lnTo>
                    <a:pt x="50" y="60"/>
                  </a:lnTo>
                  <a:lnTo>
                    <a:pt x="49" y="61"/>
                  </a:lnTo>
                  <a:lnTo>
                    <a:pt x="48" y="61"/>
                  </a:lnTo>
                  <a:lnTo>
                    <a:pt x="47" y="62"/>
                  </a:lnTo>
                  <a:lnTo>
                    <a:pt x="46" y="63"/>
                  </a:lnTo>
                  <a:lnTo>
                    <a:pt x="44" y="63"/>
                  </a:lnTo>
                  <a:lnTo>
                    <a:pt x="43" y="64"/>
                  </a:lnTo>
                  <a:lnTo>
                    <a:pt x="42" y="64"/>
                  </a:lnTo>
                  <a:lnTo>
                    <a:pt x="41" y="65"/>
                  </a:lnTo>
                  <a:lnTo>
                    <a:pt x="39" y="65"/>
                  </a:lnTo>
                  <a:lnTo>
                    <a:pt x="38" y="65"/>
                  </a:lnTo>
                  <a:lnTo>
                    <a:pt x="37" y="66"/>
                  </a:lnTo>
                  <a:lnTo>
                    <a:pt x="36" y="66"/>
                  </a:lnTo>
                  <a:lnTo>
                    <a:pt x="34" y="66"/>
                  </a:lnTo>
                  <a:lnTo>
                    <a:pt x="33" y="66"/>
                  </a:lnTo>
                  <a:lnTo>
                    <a:pt x="31" y="66"/>
                  </a:lnTo>
                  <a:lnTo>
                    <a:pt x="30" y="66"/>
                  </a:lnTo>
                  <a:lnTo>
                    <a:pt x="29" y="66"/>
                  </a:lnTo>
                  <a:lnTo>
                    <a:pt x="28" y="66"/>
                  </a:lnTo>
                  <a:lnTo>
                    <a:pt x="27" y="65"/>
                  </a:lnTo>
                  <a:lnTo>
                    <a:pt x="26" y="65"/>
                  </a:lnTo>
                  <a:lnTo>
                    <a:pt x="25" y="65"/>
                  </a:lnTo>
                  <a:lnTo>
                    <a:pt x="24" y="65"/>
                  </a:lnTo>
                  <a:lnTo>
                    <a:pt x="23" y="64"/>
                  </a:lnTo>
                  <a:lnTo>
                    <a:pt x="22" y="64"/>
                  </a:lnTo>
                  <a:lnTo>
                    <a:pt x="21" y="64"/>
                  </a:lnTo>
                  <a:lnTo>
                    <a:pt x="20" y="63"/>
                  </a:lnTo>
                  <a:lnTo>
                    <a:pt x="19" y="63"/>
                  </a:lnTo>
                  <a:lnTo>
                    <a:pt x="18" y="62"/>
                  </a:lnTo>
                  <a:lnTo>
                    <a:pt x="17" y="61"/>
                  </a:lnTo>
                  <a:lnTo>
                    <a:pt x="17" y="61"/>
                  </a:lnTo>
                  <a:lnTo>
                    <a:pt x="16" y="60"/>
                  </a:lnTo>
                  <a:lnTo>
                    <a:pt x="15" y="60"/>
                  </a:lnTo>
                  <a:lnTo>
                    <a:pt x="14" y="59"/>
                  </a:lnTo>
                  <a:lnTo>
                    <a:pt x="13" y="58"/>
                  </a:lnTo>
                  <a:lnTo>
                    <a:pt x="12" y="57"/>
                  </a:lnTo>
                  <a:lnTo>
                    <a:pt x="12" y="57"/>
                  </a:lnTo>
                  <a:lnTo>
                    <a:pt x="11" y="56"/>
                  </a:lnTo>
                  <a:lnTo>
                    <a:pt x="10" y="55"/>
                  </a:lnTo>
                  <a:lnTo>
                    <a:pt x="10" y="54"/>
                  </a:lnTo>
                  <a:lnTo>
                    <a:pt x="9" y="53"/>
                  </a:lnTo>
                  <a:lnTo>
                    <a:pt x="8" y="52"/>
                  </a:lnTo>
                  <a:lnTo>
                    <a:pt x="8" y="52"/>
                  </a:lnTo>
                  <a:lnTo>
                    <a:pt x="7" y="51"/>
                  </a:lnTo>
                  <a:lnTo>
                    <a:pt x="7" y="50"/>
                  </a:lnTo>
                  <a:lnTo>
                    <a:pt x="6" y="49"/>
                  </a:lnTo>
                  <a:lnTo>
                    <a:pt x="6" y="48"/>
                  </a:lnTo>
                  <a:lnTo>
                    <a:pt x="5" y="47"/>
                  </a:lnTo>
                  <a:lnTo>
                    <a:pt x="5" y="46"/>
                  </a:lnTo>
                  <a:lnTo>
                    <a:pt x="5" y="45"/>
                  </a:lnTo>
                  <a:lnTo>
                    <a:pt x="4" y="44"/>
                  </a:lnTo>
                  <a:lnTo>
                    <a:pt x="4" y="43"/>
                  </a:lnTo>
                  <a:lnTo>
                    <a:pt x="3" y="41"/>
                  </a:lnTo>
                  <a:lnTo>
                    <a:pt x="3" y="39"/>
                  </a:lnTo>
                  <a:lnTo>
                    <a:pt x="3" y="37"/>
                  </a:lnTo>
                  <a:lnTo>
                    <a:pt x="3" y="36"/>
                  </a:lnTo>
                  <a:lnTo>
                    <a:pt x="3" y="34"/>
                  </a:lnTo>
                  <a:lnTo>
                    <a:pt x="3" y="32"/>
                  </a:lnTo>
                  <a:lnTo>
                    <a:pt x="3" y="30"/>
                  </a:lnTo>
                  <a:lnTo>
                    <a:pt x="3" y="28"/>
                  </a:lnTo>
                  <a:lnTo>
                    <a:pt x="3" y="28"/>
                  </a:lnTo>
                  <a:lnTo>
                    <a:pt x="3" y="28"/>
                  </a:lnTo>
                  <a:lnTo>
                    <a:pt x="3" y="28"/>
                  </a:lnTo>
                  <a:lnTo>
                    <a:pt x="3" y="28"/>
                  </a:lnTo>
                  <a:lnTo>
                    <a:pt x="3" y="28"/>
                  </a:lnTo>
                  <a:lnTo>
                    <a:pt x="3" y="27"/>
                  </a:lnTo>
                  <a:lnTo>
                    <a:pt x="3" y="27"/>
                  </a:lnTo>
                  <a:lnTo>
                    <a:pt x="4" y="25"/>
                  </a:lnTo>
                  <a:lnTo>
                    <a:pt x="4" y="24"/>
                  </a:lnTo>
                  <a:lnTo>
                    <a:pt x="5" y="23"/>
                  </a:lnTo>
                  <a:lnTo>
                    <a:pt x="5" y="21"/>
                  </a:lnTo>
                  <a:lnTo>
                    <a:pt x="6" y="20"/>
                  </a:lnTo>
                  <a:lnTo>
                    <a:pt x="6" y="19"/>
                  </a:lnTo>
                  <a:lnTo>
                    <a:pt x="7" y="17"/>
                  </a:lnTo>
                  <a:lnTo>
                    <a:pt x="8" y="16"/>
                  </a:lnTo>
                  <a:lnTo>
                    <a:pt x="8" y="15"/>
                  </a:lnTo>
                  <a:lnTo>
                    <a:pt x="9" y="14"/>
                  </a:lnTo>
                  <a:lnTo>
                    <a:pt x="10" y="13"/>
                  </a:lnTo>
                  <a:lnTo>
                    <a:pt x="11" y="12"/>
                  </a:lnTo>
                  <a:lnTo>
                    <a:pt x="12" y="11"/>
                  </a:lnTo>
                  <a:lnTo>
                    <a:pt x="13" y="10"/>
                  </a:lnTo>
                  <a:lnTo>
                    <a:pt x="14" y="9"/>
                  </a:lnTo>
                  <a:lnTo>
                    <a:pt x="15" y="8"/>
                  </a:lnTo>
                  <a:lnTo>
                    <a:pt x="16" y="7"/>
                  </a:lnTo>
                  <a:lnTo>
                    <a:pt x="17" y="7"/>
                  </a:lnTo>
                  <a:lnTo>
                    <a:pt x="18" y="6"/>
                  </a:lnTo>
                  <a:lnTo>
                    <a:pt x="19" y="5"/>
                  </a:lnTo>
                  <a:lnTo>
                    <a:pt x="21" y="5"/>
                  </a:lnTo>
                  <a:lnTo>
                    <a:pt x="22" y="4"/>
                  </a:lnTo>
                  <a:lnTo>
                    <a:pt x="23" y="4"/>
                  </a:lnTo>
                  <a:lnTo>
                    <a:pt x="24" y="3"/>
                  </a:lnTo>
                  <a:lnTo>
                    <a:pt x="26" y="3"/>
                  </a:lnTo>
                  <a:lnTo>
                    <a:pt x="27" y="3"/>
                  </a:lnTo>
                  <a:lnTo>
                    <a:pt x="28" y="3"/>
                  </a:lnTo>
                  <a:lnTo>
                    <a:pt x="30" y="3"/>
                  </a:lnTo>
                  <a:lnTo>
                    <a:pt x="31" y="3"/>
                  </a:lnTo>
                  <a:lnTo>
                    <a:pt x="33" y="3"/>
                  </a:lnTo>
                  <a:lnTo>
                    <a:pt x="34" y="3"/>
                  </a:lnTo>
                  <a:lnTo>
                    <a:pt x="35" y="3"/>
                  </a:lnTo>
                  <a:lnTo>
                    <a:pt x="35" y="3"/>
                  </a:lnTo>
                  <a:lnTo>
                    <a:pt x="35" y="3"/>
                  </a:lnTo>
                  <a:close/>
                </a:path>
              </a:pathLst>
            </a:custGeom>
            <a:solidFill>
              <a:srgbClr val="00466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7" name="Freeform 13"/>
            <p:cNvSpPr>
              <a:spLocks/>
            </p:cNvSpPr>
            <p:nvPr/>
          </p:nvSpPr>
          <p:spPr bwMode="auto">
            <a:xfrm>
              <a:off x="3028951" y="1747838"/>
              <a:ext cx="49213" cy="49213"/>
            </a:xfrm>
            <a:custGeom>
              <a:avLst/>
              <a:gdLst>
                <a:gd name="T0" fmla="*/ 16 w 31"/>
                <a:gd name="T1" fmla="*/ 1 h 31"/>
                <a:gd name="T2" fmla="*/ 14 w 31"/>
                <a:gd name="T3" fmla="*/ 0 h 31"/>
                <a:gd name="T4" fmla="*/ 12 w 31"/>
                <a:gd name="T5" fmla="*/ 1 h 31"/>
                <a:gd name="T6" fmla="*/ 10 w 31"/>
                <a:gd name="T7" fmla="*/ 1 h 31"/>
                <a:gd name="T8" fmla="*/ 8 w 31"/>
                <a:gd name="T9" fmla="*/ 2 h 31"/>
                <a:gd name="T10" fmla="*/ 6 w 31"/>
                <a:gd name="T11" fmla="*/ 4 h 31"/>
                <a:gd name="T12" fmla="*/ 4 w 31"/>
                <a:gd name="T13" fmla="*/ 5 h 31"/>
                <a:gd name="T14" fmla="*/ 3 w 31"/>
                <a:gd name="T15" fmla="*/ 7 h 31"/>
                <a:gd name="T16" fmla="*/ 2 w 31"/>
                <a:gd name="T17" fmla="*/ 9 h 31"/>
                <a:gd name="T18" fmla="*/ 1 w 31"/>
                <a:gd name="T19" fmla="*/ 11 h 31"/>
                <a:gd name="T20" fmla="*/ 0 w 31"/>
                <a:gd name="T21" fmla="*/ 13 h 31"/>
                <a:gd name="T22" fmla="*/ 0 w 31"/>
                <a:gd name="T23" fmla="*/ 15 h 31"/>
                <a:gd name="T24" fmla="*/ 0 w 31"/>
                <a:gd name="T25" fmla="*/ 17 h 31"/>
                <a:gd name="T26" fmla="*/ 1 w 31"/>
                <a:gd name="T27" fmla="*/ 20 h 31"/>
                <a:gd name="T28" fmla="*/ 1 w 31"/>
                <a:gd name="T29" fmla="*/ 22 h 31"/>
                <a:gd name="T30" fmla="*/ 2 w 31"/>
                <a:gd name="T31" fmla="*/ 24 h 31"/>
                <a:gd name="T32" fmla="*/ 4 w 31"/>
                <a:gd name="T33" fmla="*/ 25 h 31"/>
                <a:gd name="T34" fmla="*/ 5 w 31"/>
                <a:gd name="T35" fmla="*/ 27 h 31"/>
                <a:gd name="T36" fmla="*/ 7 w 31"/>
                <a:gd name="T37" fmla="*/ 28 h 31"/>
                <a:gd name="T38" fmla="*/ 9 w 31"/>
                <a:gd name="T39" fmla="*/ 29 h 31"/>
                <a:gd name="T40" fmla="*/ 11 w 31"/>
                <a:gd name="T41" fmla="*/ 30 h 31"/>
                <a:gd name="T42" fmla="*/ 14 w 31"/>
                <a:gd name="T43" fmla="*/ 31 h 31"/>
                <a:gd name="T44" fmla="*/ 16 w 31"/>
                <a:gd name="T45" fmla="*/ 31 h 31"/>
                <a:gd name="T46" fmla="*/ 18 w 31"/>
                <a:gd name="T47" fmla="*/ 31 h 31"/>
                <a:gd name="T48" fmla="*/ 20 w 31"/>
                <a:gd name="T49" fmla="*/ 30 h 31"/>
                <a:gd name="T50" fmla="*/ 22 w 31"/>
                <a:gd name="T51" fmla="*/ 29 h 31"/>
                <a:gd name="T52" fmla="*/ 24 w 31"/>
                <a:gd name="T53" fmla="*/ 28 h 31"/>
                <a:gd name="T54" fmla="*/ 26 w 31"/>
                <a:gd name="T55" fmla="*/ 27 h 31"/>
                <a:gd name="T56" fmla="*/ 27 w 31"/>
                <a:gd name="T57" fmla="*/ 25 h 31"/>
                <a:gd name="T58" fmla="*/ 29 w 31"/>
                <a:gd name="T59" fmla="*/ 23 h 31"/>
                <a:gd name="T60" fmla="*/ 29 w 31"/>
                <a:gd name="T61" fmla="*/ 21 h 31"/>
                <a:gd name="T62" fmla="*/ 30 w 31"/>
                <a:gd name="T63" fmla="*/ 19 h 31"/>
                <a:gd name="T64" fmla="*/ 30 w 31"/>
                <a:gd name="T65" fmla="*/ 17 h 31"/>
                <a:gd name="T66" fmla="*/ 30 w 31"/>
                <a:gd name="T67" fmla="*/ 15 h 31"/>
                <a:gd name="T68" fmla="*/ 30 w 31"/>
                <a:gd name="T69" fmla="*/ 12 h 31"/>
                <a:gd name="T70" fmla="*/ 29 w 31"/>
                <a:gd name="T71" fmla="*/ 10 h 31"/>
                <a:gd name="T72" fmla="*/ 28 w 31"/>
                <a:gd name="T73" fmla="*/ 8 h 31"/>
                <a:gd name="T74" fmla="*/ 27 w 31"/>
                <a:gd name="T75" fmla="*/ 6 h 31"/>
                <a:gd name="T76" fmla="*/ 26 w 31"/>
                <a:gd name="T77" fmla="*/ 5 h 31"/>
                <a:gd name="T78" fmla="*/ 24 w 31"/>
                <a:gd name="T79" fmla="*/ 3 h 31"/>
                <a:gd name="T80" fmla="*/ 22 w 31"/>
                <a:gd name="T81" fmla="*/ 2 h 31"/>
                <a:gd name="T82" fmla="*/ 20 w 31"/>
                <a:gd name="T83" fmla="*/ 1 h 31"/>
                <a:gd name="T84" fmla="*/ 18 w 31"/>
                <a:gd name="T85" fmla="*/ 1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1" h="31">
                  <a:moveTo>
                    <a:pt x="18" y="1"/>
                  </a:moveTo>
                  <a:lnTo>
                    <a:pt x="17" y="1"/>
                  </a:lnTo>
                  <a:lnTo>
                    <a:pt x="16" y="1"/>
                  </a:lnTo>
                  <a:lnTo>
                    <a:pt x="15" y="0"/>
                  </a:lnTo>
                  <a:lnTo>
                    <a:pt x="15" y="0"/>
                  </a:lnTo>
                  <a:lnTo>
                    <a:pt x="14" y="0"/>
                  </a:lnTo>
                  <a:lnTo>
                    <a:pt x="13" y="1"/>
                  </a:lnTo>
                  <a:lnTo>
                    <a:pt x="12" y="1"/>
                  </a:lnTo>
                  <a:lnTo>
                    <a:pt x="12" y="1"/>
                  </a:lnTo>
                  <a:lnTo>
                    <a:pt x="11" y="1"/>
                  </a:lnTo>
                  <a:lnTo>
                    <a:pt x="10" y="1"/>
                  </a:lnTo>
                  <a:lnTo>
                    <a:pt x="10" y="1"/>
                  </a:lnTo>
                  <a:lnTo>
                    <a:pt x="9" y="2"/>
                  </a:lnTo>
                  <a:lnTo>
                    <a:pt x="8" y="2"/>
                  </a:lnTo>
                  <a:lnTo>
                    <a:pt x="8" y="2"/>
                  </a:lnTo>
                  <a:lnTo>
                    <a:pt x="7" y="3"/>
                  </a:lnTo>
                  <a:lnTo>
                    <a:pt x="6" y="3"/>
                  </a:lnTo>
                  <a:lnTo>
                    <a:pt x="6" y="4"/>
                  </a:lnTo>
                  <a:lnTo>
                    <a:pt x="5" y="4"/>
                  </a:lnTo>
                  <a:lnTo>
                    <a:pt x="5" y="5"/>
                  </a:lnTo>
                  <a:lnTo>
                    <a:pt x="4" y="5"/>
                  </a:lnTo>
                  <a:lnTo>
                    <a:pt x="4" y="6"/>
                  </a:lnTo>
                  <a:lnTo>
                    <a:pt x="3" y="6"/>
                  </a:lnTo>
                  <a:lnTo>
                    <a:pt x="3" y="7"/>
                  </a:lnTo>
                  <a:lnTo>
                    <a:pt x="2" y="7"/>
                  </a:lnTo>
                  <a:lnTo>
                    <a:pt x="2" y="8"/>
                  </a:lnTo>
                  <a:lnTo>
                    <a:pt x="2" y="9"/>
                  </a:lnTo>
                  <a:lnTo>
                    <a:pt x="1" y="9"/>
                  </a:lnTo>
                  <a:lnTo>
                    <a:pt x="1" y="10"/>
                  </a:lnTo>
                  <a:lnTo>
                    <a:pt x="1" y="11"/>
                  </a:lnTo>
                  <a:lnTo>
                    <a:pt x="1" y="11"/>
                  </a:lnTo>
                  <a:lnTo>
                    <a:pt x="0" y="12"/>
                  </a:lnTo>
                  <a:lnTo>
                    <a:pt x="0" y="13"/>
                  </a:lnTo>
                  <a:lnTo>
                    <a:pt x="0" y="14"/>
                  </a:lnTo>
                  <a:lnTo>
                    <a:pt x="0" y="14"/>
                  </a:lnTo>
                  <a:lnTo>
                    <a:pt x="0" y="15"/>
                  </a:lnTo>
                  <a:lnTo>
                    <a:pt x="0" y="16"/>
                  </a:lnTo>
                  <a:lnTo>
                    <a:pt x="0" y="17"/>
                  </a:lnTo>
                  <a:lnTo>
                    <a:pt x="0" y="17"/>
                  </a:lnTo>
                  <a:lnTo>
                    <a:pt x="0" y="18"/>
                  </a:lnTo>
                  <a:lnTo>
                    <a:pt x="0" y="19"/>
                  </a:lnTo>
                  <a:lnTo>
                    <a:pt x="1" y="20"/>
                  </a:lnTo>
                  <a:lnTo>
                    <a:pt x="1" y="20"/>
                  </a:lnTo>
                  <a:lnTo>
                    <a:pt x="1" y="21"/>
                  </a:lnTo>
                  <a:lnTo>
                    <a:pt x="1" y="22"/>
                  </a:lnTo>
                  <a:lnTo>
                    <a:pt x="2" y="22"/>
                  </a:lnTo>
                  <a:lnTo>
                    <a:pt x="2" y="23"/>
                  </a:lnTo>
                  <a:lnTo>
                    <a:pt x="2" y="24"/>
                  </a:lnTo>
                  <a:lnTo>
                    <a:pt x="3" y="24"/>
                  </a:lnTo>
                  <a:lnTo>
                    <a:pt x="3" y="25"/>
                  </a:lnTo>
                  <a:lnTo>
                    <a:pt x="4" y="25"/>
                  </a:lnTo>
                  <a:lnTo>
                    <a:pt x="4" y="26"/>
                  </a:lnTo>
                  <a:lnTo>
                    <a:pt x="5" y="27"/>
                  </a:lnTo>
                  <a:lnTo>
                    <a:pt x="5" y="27"/>
                  </a:lnTo>
                  <a:lnTo>
                    <a:pt x="6" y="27"/>
                  </a:lnTo>
                  <a:lnTo>
                    <a:pt x="7" y="28"/>
                  </a:lnTo>
                  <a:lnTo>
                    <a:pt x="7" y="28"/>
                  </a:lnTo>
                  <a:lnTo>
                    <a:pt x="8" y="29"/>
                  </a:lnTo>
                  <a:lnTo>
                    <a:pt x="8" y="29"/>
                  </a:lnTo>
                  <a:lnTo>
                    <a:pt x="9" y="29"/>
                  </a:lnTo>
                  <a:lnTo>
                    <a:pt x="10" y="30"/>
                  </a:lnTo>
                  <a:lnTo>
                    <a:pt x="11" y="30"/>
                  </a:lnTo>
                  <a:lnTo>
                    <a:pt x="11" y="30"/>
                  </a:lnTo>
                  <a:lnTo>
                    <a:pt x="12" y="30"/>
                  </a:lnTo>
                  <a:lnTo>
                    <a:pt x="13" y="31"/>
                  </a:lnTo>
                  <a:lnTo>
                    <a:pt x="14" y="31"/>
                  </a:lnTo>
                  <a:lnTo>
                    <a:pt x="14" y="31"/>
                  </a:lnTo>
                  <a:lnTo>
                    <a:pt x="15" y="31"/>
                  </a:lnTo>
                  <a:lnTo>
                    <a:pt x="16" y="31"/>
                  </a:lnTo>
                  <a:lnTo>
                    <a:pt x="17" y="31"/>
                  </a:lnTo>
                  <a:lnTo>
                    <a:pt x="17" y="31"/>
                  </a:lnTo>
                  <a:lnTo>
                    <a:pt x="18" y="31"/>
                  </a:lnTo>
                  <a:lnTo>
                    <a:pt x="19" y="31"/>
                  </a:lnTo>
                  <a:lnTo>
                    <a:pt x="20" y="30"/>
                  </a:lnTo>
                  <a:lnTo>
                    <a:pt x="20" y="30"/>
                  </a:lnTo>
                  <a:lnTo>
                    <a:pt x="21" y="30"/>
                  </a:lnTo>
                  <a:lnTo>
                    <a:pt x="22" y="30"/>
                  </a:lnTo>
                  <a:lnTo>
                    <a:pt x="22" y="29"/>
                  </a:lnTo>
                  <a:lnTo>
                    <a:pt x="23" y="29"/>
                  </a:lnTo>
                  <a:lnTo>
                    <a:pt x="23" y="29"/>
                  </a:lnTo>
                  <a:lnTo>
                    <a:pt x="24" y="28"/>
                  </a:lnTo>
                  <a:lnTo>
                    <a:pt x="25" y="28"/>
                  </a:lnTo>
                  <a:lnTo>
                    <a:pt x="25" y="27"/>
                  </a:lnTo>
                  <a:lnTo>
                    <a:pt x="26" y="27"/>
                  </a:lnTo>
                  <a:lnTo>
                    <a:pt x="26" y="26"/>
                  </a:lnTo>
                  <a:lnTo>
                    <a:pt x="27" y="26"/>
                  </a:lnTo>
                  <a:lnTo>
                    <a:pt x="27" y="25"/>
                  </a:lnTo>
                  <a:lnTo>
                    <a:pt x="28" y="25"/>
                  </a:lnTo>
                  <a:lnTo>
                    <a:pt x="28" y="24"/>
                  </a:lnTo>
                  <a:lnTo>
                    <a:pt x="29" y="23"/>
                  </a:lnTo>
                  <a:lnTo>
                    <a:pt x="29" y="23"/>
                  </a:lnTo>
                  <a:lnTo>
                    <a:pt x="29" y="22"/>
                  </a:lnTo>
                  <a:lnTo>
                    <a:pt x="29" y="21"/>
                  </a:lnTo>
                  <a:lnTo>
                    <a:pt x="30" y="21"/>
                  </a:lnTo>
                  <a:lnTo>
                    <a:pt x="30" y="20"/>
                  </a:lnTo>
                  <a:lnTo>
                    <a:pt x="30" y="19"/>
                  </a:lnTo>
                  <a:lnTo>
                    <a:pt x="30" y="18"/>
                  </a:lnTo>
                  <a:lnTo>
                    <a:pt x="30" y="18"/>
                  </a:lnTo>
                  <a:lnTo>
                    <a:pt x="30" y="17"/>
                  </a:lnTo>
                  <a:lnTo>
                    <a:pt x="31" y="16"/>
                  </a:lnTo>
                  <a:lnTo>
                    <a:pt x="31" y="15"/>
                  </a:lnTo>
                  <a:lnTo>
                    <a:pt x="30" y="15"/>
                  </a:lnTo>
                  <a:lnTo>
                    <a:pt x="30" y="14"/>
                  </a:lnTo>
                  <a:lnTo>
                    <a:pt x="30" y="13"/>
                  </a:lnTo>
                  <a:lnTo>
                    <a:pt x="30" y="12"/>
                  </a:lnTo>
                  <a:lnTo>
                    <a:pt x="30" y="12"/>
                  </a:lnTo>
                  <a:lnTo>
                    <a:pt x="30" y="11"/>
                  </a:lnTo>
                  <a:lnTo>
                    <a:pt x="29" y="10"/>
                  </a:lnTo>
                  <a:lnTo>
                    <a:pt x="29" y="10"/>
                  </a:lnTo>
                  <a:lnTo>
                    <a:pt x="29" y="9"/>
                  </a:lnTo>
                  <a:lnTo>
                    <a:pt x="28" y="8"/>
                  </a:lnTo>
                  <a:lnTo>
                    <a:pt x="28" y="8"/>
                  </a:lnTo>
                  <a:lnTo>
                    <a:pt x="28" y="7"/>
                  </a:lnTo>
                  <a:lnTo>
                    <a:pt x="27" y="6"/>
                  </a:lnTo>
                  <a:lnTo>
                    <a:pt x="27" y="6"/>
                  </a:lnTo>
                  <a:lnTo>
                    <a:pt x="26" y="5"/>
                  </a:lnTo>
                  <a:lnTo>
                    <a:pt x="26" y="5"/>
                  </a:lnTo>
                  <a:lnTo>
                    <a:pt x="25" y="4"/>
                  </a:lnTo>
                  <a:lnTo>
                    <a:pt x="25" y="4"/>
                  </a:lnTo>
                  <a:lnTo>
                    <a:pt x="24" y="3"/>
                  </a:lnTo>
                  <a:lnTo>
                    <a:pt x="23" y="3"/>
                  </a:lnTo>
                  <a:lnTo>
                    <a:pt x="23" y="3"/>
                  </a:lnTo>
                  <a:lnTo>
                    <a:pt x="22" y="2"/>
                  </a:lnTo>
                  <a:lnTo>
                    <a:pt x="21" y="2"/>
                  </a:lnTo>
                  <a:lnTo>
                    <a:pt x="21" y="2"/>
                  </a:lnTo>
                  <a:lnTo>
                    <a:pt x="20" y="1"/>
                  </a:lnTo>
                  <a:lnTo>
                    <a:pt x="19" y="1"/>
                  </a:lnTo>
                  <a:lnTo>
                    <a:pt x="18" y="1"/>
                  </a:lnTo>
                  <a:lnTo>
                    <a:pt x="18" y="1"/>
                  </a:lnTo>
                  <a:close/>
                </a:path>
              </a:pathLst>
            </a:custGeom>
            <a:solidFill>
              <a:srgbClr val="1315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9" name="Freeform 14"/>
            <p:cNvSpPr>
              <a:spLocks/>
            </p:cNvSpPr>
            <p:nvPr/>
          </p:nvSpPr>
          <p:spPr bwMode="auto">
            <a:xfrm>
              <a:off x="3021013" y="1739900"/>
              <a:ext cx="25400" cy="23813"/>
            </a:xfrm>
            <a:custGeom>
              <a:avLst/>
              <a:gdLst>
                <a:gd name="T0" fmla="*/ 10 w 16"/>
                <a:gd name="T1" fmla="*/ 1 h 15"/>
                <a:gd name="T2" fmla="*/ 12 w 16"/>
                <a:gd name="T3" fmla="*/ 1 h 15"/>
                <a:gd name="T4" fmla="*/ 13 w 16"/>
                <a:gd name="T5" fmla="*/ 2 h 15"/>
                <a:gd name="T6" fmla="*/ 14 w 16"/>
                <a:gd name="T7" fmla="*/ 3 h 15"/>
                <a:gd name="T8" fmla="*/ 15 w 16"/>
                <a:gd name="T9" fmla="*/ 4 h 15"/>
                <a:gd name="T10" fmla="*/ 16 w 16"/>
                <a:gd name="T11" fmla="*/ 5 h 15"/>
                <a:gd name="T12" fmla="*/ 16 w 16"/>
                <a:gd name="T13" fmla="*/ 7 h 15"/>
                <a:gd name="T14" fmla="*/ 16 w 16"/>
                <a:gd name="T15" fmla="*/ 8 h 15"/>
                <a:gd name="T16" fmla="*/ 16 w 16"/>
                <a:gd name="T17" fmla="*/ 9 h 15"/>
                <a:gd name="T18" fmla="*/ 15 w 16"/>
                <a:gd name="T19" fmla="*/ 11 h 15"/>
                <a:gd name="T20" fmla="*/ 14 w 16"/>
                <a:gd name="T21" fmla="*/ 12 h 15"/>
                <a:gd name="T22" fmla="*/ 13 w 16"/>
                <a:gd name="T23" fmla="*/ 13 h 15"/>
                <a:gd name="T24" fmla="*/ 12 w 16"/>
                <a:gd name="T25" fmla="*/ 14 h 15"/>
                <a:gd name="T26" fmla="*/ 11 w 16"/>
                <a:gd name="T27" fmla="*/ 14 h 15"/>
                <a:gd name="T28" fmla="*/ 9 w 16"/>
                <a:gd name="T29" fmla="*/ 15 h 15"/>
                <a:gd name="T30" fmla="*/ 8 w 16"/>
                <a:gd name="T31" fmla="*/ 15 h 15"/>
                <a:gd name="T32" fmla="*/ 6 w 16"/>
                <a:gd name="T33" fmla="*/ 14 h 15"/>
                <a:gd name="T34" fmla="*/ 5 w 16"/>
                <a:gd name="T35" fmla="*/ 14 h 15"/>
                <a:gd name="T36" fmla="*/ 3 w 16"/>
                <a:gd name="T37" fmla="*/ 13 h 15"/>
                <a:gd name="T38" fmla="*/ 2 w 16"/>
                <a:gd name="T39" fmla="*/ 12 h 15"/>
                <a:gd name="T40" fmla="*/ 1 w 16"/>
                <a:gd name="T41" fmla="*/ 11 h 15"/>
                <a:gd name="T42" fmla="*/ 1 w 16"/>
                <a:gd name="T43" fmla="*/ 10 h 15"/>
                <a:gd name="T44" fmla="*/ 0 w 16"/>
                <a:gd name="T45" fmla="*/ 8 h 15"/>
                <a:gd name="T46" fmla="*/ 0 w 16"/>
                <a:gd name="T47" fmla="*/ 7 h 15"/>
                <a:gd name="T48" fmla="*/ 1 w 16"/>
                <a:gd name="T49" fmla="*/ 5 h 15"/>
                <a:gd name="T50" fmla="*/ 1 w 16"/>
                <a:gd name="T51" fmla="*/ 4 h 15"/>
                <a:gd name="T52" fmla="*/ 2 w 16"/>
                <a:gd name="T53" fmla="*/ 3 h 15"/>
                <a:gd name="T54" fmla="*/ 3 w 16"/>
                <a:gd name="T55" fmla="*/ 2 h 15"/>
                <a:gd name="T56" fmla="*/ 4 w 16"/>
                <a:gd name="T57" fmla="*/ 1 h 15"/>
                <a:gd name="T58" fmla="*/ 6 w 16"/>
                <a:gd name="T59" fmla="*/ 1 h 15"/>
                <a:gd name="T60" fmla="*/ 7 w 16"/>
                <a:gd name="T61" fmla="*/ 0 h 15"/>
                <a:gd name="T62" fmla="*/ 9 w 16"/>
                <a:gd name="T63"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 h="15">
                  <a:moveTo>
                    <a:pt x="9" y="0"/>
                  </a:moveTo>
                  <a:lnTo>
                    <a:pt x="10" y="1"/>
                  </a:lnTo>
                  <a:lnTo>
                    <a:pt x="11" y="1"/>
                  </a:lnTo>
                  <a:lnTo>
                    <a:pt x="12" y="1"/>
                  </a:lnTo>
                  <a:lnTo>
                    <a:pt x="12" y="1"/>
                  </a:lnTo>
                  <a:lnTo>
                    <a:pt x="13" y="2"/>
                  </a:lnTo>
                  <a:lnTo>
                    <a:pt x="14" y="2"/>
                  </a:lnTo>
                  <a:lnTo>
                    <a:pt x="14" y="3"/>
                  </a:lnTo>
                  <a:lnTo>
                    <a:pt x="15" y="3"/>
                  </a:lnTo>
                  <a:lnTo>
                    <a:pt x="15" y="4"/>
                  </a:lnTo>
                  <a:lnTo>
                    <a:pt x="15" y="4"/>
                  </a:lnTo>
                  <a:lnTo>
                    <a:pt x="16" y="5"/>
                  </a:lnTo>
                  <a:lnTo>
                    <a:pt x="16" y="6"/>
                  </a:lnTo>
                  <a:lnTo>
                    <a:pt x="16" y="7"/>
                  </a:lnTo>
                  <a:lnTo>
                    <a:pt x="16" y="7"/>
                  </a:lnTo>
                  <a:lnTo>
                    <a:pt x="16" y="8"/>
                  </a:lnTo>
                  <a:lnTo>
                    <a:pt x="16" y="9"/>
                  </a:lnTo>
                  <a:lnTo>
                    <a:pt x="16" y="9"/>
                  </a:lnTo>
                  <a:lnTo>
                    <a:pt x="15" y="10"/>
                  </a:lnTo>
                  <a:lnTo>
                    <a:pt x="15" y="11"/>
                  </a:lnTo>
                  <a:lnTo>
                    <a:pt x="15" y="11"/>
                  </a:lnTo>
                  <a:lnTo>
                    <a:pt x="14" y="12"/>
                  </a:lnTo>
                  <a:lnTo>
                    <a:pt x="14" y="12"/>
                  </a:lnTo>
                  <a:lnTo>
                    <a:pt x="13" y="13"/>
                  </a:lnTo>
                  <a:lnTo>
                    <a:pt x="13" y="13"/>
                  </a:lnTo>
                  <a:lnTo>
                    <a:pt x="12" y="14"/>
                  </a:lnTo>
                  <a:lnTo>
                    <a:pt x="11" y="14"/>
                  </a:lnTo>
                  <a:lnTo>
                    <a:pt x="11" y="14"/>
                  </a:lnTo>
                  <a:lnTo>
                    <a:pt x="10" y="14"/>
                  </a:lnTo>
                  <a:lnTo>
                    <a:pt x="9" y="15"/>
                  </a:lnTo>
                  <a:lnTo>
                    <a:pt x="8" y="15"/>
                  </a:lnTo>
                  <a:lnTo>
                    <a:pt x="8" y="15"/>
                  </a:lnTo>
                  <a:lnTo>
                    <a:pt x="7" y="14"/>
                  </a:lnTo>
                  <a:lnTo>
                    <a:pt x="6" y="14"/>
                  </a:lnTo>
                  <a:lnTo>
                    <a:pt x="5" y="14"/>
                  </a:lnTo>
                  <a:lnTo>
                    <a:pt x="5" y="14"/>
                  </a:lnTo>
                  <a:lnTo>
                    <a:pt x="4" y="13"/>
                  </a:lnTo>
                  <a:lnTo>
                    <a:pt x="3" y="13"/>
                  </a:lnTo>
                  <a:lnTo>
                    <a:pt x="3" y="12"/>
                  </a:lnTo>
                  <a:lnTo>
                    <a:pt x="2" y="12"/>
                  </a:lnTo>
                  <a:lnTo>
                    <a:pt x="2" y="11"/>
                  </a:lnTo>
                  <a:lnTo>
                    <a:pt x="1" y="11"/>
                  </a:lnTo>
                  <a:lnTo>
                    <a:pt x="1" y="10"/>
                  </a:lnTo>
                  <a:lnTo>
                    <a:pt x="1" y="10"/>
                  </a:lnTo>
                  <a:lnTo>
                    <a:pt x="0" y="9"/>
                  </a:lnTo>
                  <a:lnTo>
                    <a:pt x="0" y="8"/>
                  </a:lnTo>
                  <a:lnTo>
                    <a:pt x="0" y="8"/>
                  </a:lnTo>
                  <a:lnTo>
                    <a:pt x="0" y="7"/>
                  </a:lnTo>
                  <a:lnTo>
                    <a:pt x="0" y="6"/>
                  </a:lnTo>
                  <a:lnTo>
                    <a:pt x="1" y="5"/>
                  </a:lnTo>
                  <a:lnTo>
                    <a:pt x="1" y="5"/>
                  </a:lnTo>
                  <a:lnTo>
                    <a:pt x="1" y="4"/>
                  </a:lnTo>
                  <a:lnTo>
                    <a:pt x="1" y="3"/>
                  </a:lnTo>
                  <a:lnTo>
                    <a:pt x="2" y="3"/>
                  </a:lnTo>
                  <a:lnTo>
                    <a:pt x="2" y="2"/>
                  </a:lnTo>
                  <a:lnTo>
                    <a:pt x="3" y="2"/>
                  </a:lnTo>
                  <a:lnTo>
                    <a:pt x="4" y="1"/>
                  </a:lnTo>
                  <a:lnTo>
                    <a:pt x="4" y="1"/>
                  </a:lnTo>
                  <a:lnTo>
                    <a:pt x="5" y="1"/>
                  </a:lnTo>
                  <a:lnTo>
                    <a:pt x="6" y="1"/>
                  </a:lnTo>
                  <a:lnTo>
                    <a:pt x="6" y="0"/>
                  </a:lnTo>
                  <a:lnTo>
                    <a:pt x="7" y="0"/>
                  </a:lnTo>
                  <a:lnTo>
                    <a:pt x="8" y="0"/>
                  </a:lnTo>
                  <a:lnTo>
                    <a:pt x="9" y="0"/>
                  </a:lnTo>
                  <a:lnTo>
                    <a:pt x="9"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0" name="Freeform 15"/>
            <p:cNvSpPr>
              <a:spLocks/>
            </p:cNvSpPr>
            <p:nvPr/>
          </p:nvSpPr>
          <p:spPr bwMode="auto">
            <a:xfrm>
              <a:off x="2874963" y="1606550"/>
              <a:ext cx="258763" cy="68263"/>
            </a:xfrm>
            <a:custGeom>
              <a:avLst/>
              <a:gdLst>
                <a:gd name="T0" fmla="*/ 163 w 163"/>
                <a:gd name="T1" fmla="*/ 43 h 43"/>
                <a:gd name="T2" fmla="*/ 78 w 163"/>
                <a:gd name="T3" fmla="*/ 10 h 43"/>
                <a:gd name="T4" fmla="*/ 0 w 163"/>
                <a:gd name="T5" fmla="*/ 35 h 43"/>
                <a:gd name="T6" fmla="*/ 75 w 163"/>
                <a:gd name="T7" fmla="*/ 0 h 43"/>
                <a:gd name="T8" fmla="*/ 152 w 163"/>
                <a:gd name="T9" fmla="*/ 21 h 43"/>
                <a:gd name="T10" fmla="*/ 163 w 163"/>
                <a:gd name="T11" fmla="*/ 43 h 43"/>
              </a:gdLst>
              <a:ahLst/>
              <a:cxnLst>
                <a:cxn ang="0">
                  <a:pos x="T0" y="T1"/>
                </a:cxn>
                <a:cxn ang="0">
                  <a:pos x="T2" y="T3"/>
                </a:cxn>
                <a:cxn ang="0">
                  <a:pos x="T4" y="T5"/>
                </a:cxn>
                <a:cxn ang="0">
                  <a:pos x="T6" y="T7"/>
                </a:cxn>
                <a:cxn ang="0">
                  <a:pos x="T8" y="T9"/>
                </a:cxn>
                <a:cxn ang="0">
                  <a:pos x="T10" y="T11"/>
                </a:cxn>
              </a:cxnLst>
              <a:rect l="0" t="0" r="r" b="b"/>
              <a:pathLst>
                <a:path w="163" h="43">
                  <a:moveTo>
                    <a:pt x="163" y="43"/>
                  </a:moveTo>
                  <a:lnTo>
                    <a:pt x="78" y="10"/>
                  </a:lnTo>
                  <a:lnTo>
                    <a:pt x="0" y="35"/>
                  </a:lnTo>
                  <a:lnTo>
                    <a:pt x="75" y="0"/>
                  </a:lnTo>
                  <a:lnTo>
                    <a:pt x="152" y="21"/>
                  </a:lnTo>
                  <a:lnTo>
                    <a:pt x="163" y="43"/>
                  </a:lnTo>
                  <a:close/>
                </a:path>
              </a:pathLst>
            </a:custGeom>
            <a:solidFill>
              <a:srgbClr val="9A652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3" name="Freeform 16"/>
            <p:cNvSpPr>
              <a:spLocks/>
            </p:cNvSpPr>
            <p:nvPr/>
          </p:nvSpPr>
          <p:spPr bwMode="auto">
            <a:xfrm>
              <a:off x="3221038" y="1708150"/>
              <a:ext cx="147638" cy="104775"/>
            </a:xfrm>
            <a:custGeom>
              <a:avLst/>
              <a:gdLst>
                <a:gd name="T0" fmla="*/ 87 w 93"/>
                <a:gd name="T1" fmla="*/ 16 h 66"/>
                <a:gd name="T2" fmla="*/ 80 w 93"/>
                <a:gd name="T3" fmla="*/ 11 h 66"/>
                <a:gd name="T4" fmla="*/ 73 w 93"/>
                <a:gd name="T5" fmla="*/ 7 h 66"/>
                <a:gd name="T6" fmla="*/ 66 w 93"/>
                <a:gd name="T7" fmla="*/ 4 h 66"/>
                <a:gd name="T8" fmla="*/ 60 w 93"/>
                <a:gd name="T9" fmla="*/ 2 h 66"/>
                <a:gd name="T10" fmla="*/ 54 w 93"/>
                <a:gd name="T11" fmla="*/ 0 h 66"/>
                <a:gd name="T12" fmla="*/ 48 w 93"/>
                <a:gd name="T13" fmla="*/ 0 h 66"/>
                <a:gd name="T14" fmla="*/ 42 w 93"/>
                <a:gd name="T15" fmla="*/ 0 h 66"/>
                <a:gd name="T16" fmla="*/ 37 w 93"/>
                <a:gd name="T17" fmla="*/ 1 h 66"/>
                <a:gd name="T18" fmla="*/ 32 w 93"/>
                <a:gd name="T19" fmla="*/ 4 h 66"/>
                <a:gd name="T20" fmla="*/ 27 w 93"/>
                <a:gd name="T21" fmla="*/ 7 h 66"/>
                <a:gd name="T22" fmla="*/ 22 w 93"/>
                <a:gd name="T23" fmla="*/ 12 h 66"/>
                <a:gd name="T24" fmla="*/ 17 w 93"/>
                <a:gd name="T25" fmla="*/ 18 h 66"/>
                <a:gd name="T26" fmla="*/ 12 w 93"/>
                <a:gd name="T27" fmla="*/ 25 h 66"/>
                <a:gd name="T28" fmla="*/ 8 w 93"/>
                <a:gd name="T29" fmla="*/ 33 h 66"/>
                <a:gd name="T30" fmla="*/ 3 w 93"/>
                <a:gd name="T31" fmla="*/ 43 h 66"/>
                <a:gd name="T32" fmla="*/ 3 w 93"/>
                <a:gd name="T33" fmla="*/ 51 h 66"/>
                <a:gd name="T34" fmla="*/ 10 w 93"/>
                <a:gd name="T35" fmla="*/ 55 h 66"/>
                <a:gd name="T36" fmla="*/ 18 w 93"/>
                <a:gd name="T37" fmla="*/ 59 h 66"/>
                <a:gd name="T38" fmla="*/ 26 w 93"/>
                <a:gd name="T39" fmla="*/ 61 h 66"/>
                <a:gd name="T40" fmla="*/ 34 w 93"/>
                <a:gd name="T41" fmla="*/ 64 h 66"/>
                <a:gd name="T42" fmla="*/ 42 w 93"/>
                <a:gd name="T43" fmla="*/ 65 h 66"/>
                <a:gd name="T44" fmla="*/ 51 w 93"/>
                <a:gd name="T45" fmla="*/ 66 h 66"/>
                <a:gd name="T46" fmla="*/ 59 w 93"/>
                <a:gd name="T47" fmla="*/ 66 h 66"/>
                <a:gd name="T48" fmla="*/ 66 w 93"/>
                <a:gd name="T49" fmla="*/ 65 h 66"/>
                <a:gd name="T50" fmla="*/ 73 w 93"/>
                <a:gd name="T51" fmla="*/ 62 h 66"/>
                <a:gd name="T52" fmla="*/ 80 w 93"/>
                <a:gd name="T53" fmla="*/ 59 h 66"/>
                <a:gd name="T54" fmla="*/ 85 w 93"/>
                <a:gd name="T55" fmla="*/ 55 h 66"/>
                <a:gd name="T56" fmla="*/ 89 w 93"/>
                <a:gd name="T57" fmla="*/ 49 h 66"/>
                <a:gd name="T58" fmla="*/ 92 w 93"/>
                <a:gd name="T59" fmla="*/ 42 h 66"/>
                <a:gd name="T60" fmla="*/ 93 w 93"/>
                <a:gd name="T61" fmla="*/ 34 h 66"/>
                <a:gd name="T62" fmla="*/ 92 w 93"/>
                <a:gd name="T63" fmla="*/ 24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3" h="66">
                  <a:moveTo>
                    <a:pt x="91" y="19"/>
                  </a:moveTo>
                  <a:lnTo>
                    <a:pt x="87" y="16"/>
                  </a:lnTo>
                  <a:lnTo>
                    <a:pt x="83" y="14"/>
                  </a:lnTo>
                  <a:lnTo>
                    <a:pt x="80" y="11"/>
                  </a:lnTo>
                  <a:lnTo>
                    <a:pt x="76" y="9"/>
                  </a:lnTo>
                  <a:lnTo>
                    <a:pt x="73" y="7"/>
                  </a:lnTo>
                  <a:lnTo>
                    <a:pt x="69" y="6"/>
                  </a:lnTo>
                  <a:lnTo>
                    <a:pt x="66" y="4"/>
                  </a:lnTo>
                  <a:lnTo>
                    <a:pt x="63" y="3"/>
                  </a:lnTo>
                  <a:lnTo>
                    <a:pt x="60" y="2"/>
                  </a:lnTo>
                  <a:lnTo>
                    <a:pt x="56" y="1"/>
                  </a:lnTo>
                  <a:lnTo>
                    <a:pt x="54" y="0"/>
                  </a:lnTo>
                  <a:lnTo>
                    <a:pt x="51" y="0"/>
                  </a:lnTo>
                  <a:lnTo>
                    <a:pt x="48" y="0"/>
                  </a:lnTo>
                  <a:lnTo>
                    <a:pt x="45" y="0"/>
                  </a:lnTo>
                  <a:lnTo>
                    <a:pt x="42" y="0"/>
                  </a:lnTo>
                  <a:lnTo>
                    <a:pt x="40" y="0"/>
                  </a:lnTo>
                  <a:lnTo>
                    <a:pt x="37" y="1"/>
                  </a:lnTo>
                  <a:lnTo>
                    <a:pt x="34" y="2"/>
                  </a:lnTo>
                  <a:lnTo>
                    <a:pt x="32" y="4"/>
                  </a:lnTo>
                  <a:lnTo>
                    <a:pt x="29" y="5"/>
                  </a:lnTo>
                  <a:lnTo>
                    <a:pt x="27" y="7"/>
                  </a:lnTo>
                  <a:lnTo>
                    <a:pt x="24" y="10"/>
                  </a:lnTo>
                  <a:lnTo>
                    <a:pt x="22" y="12"/>
                  </a:lnTo>
                  <a:lnTo>
                    <a:pt x="19" y="15"/>
                  </a:lnTo>
                  <a:lnTo>
                    <a:pt x="17" y="18"/>
                  </a:lnTo>
                  <a:lnTo>
                    <a:pt x="15" y="21"/>
                  </a:lnTo>
                  <a:lnTo>
                    <a:pt x="12" y="25"/>
                  </a:lnTo>
                  <a:lnTo>
                    <a:pt x="10" y="29"/>
                  </a:lnTo>
                  <a:lnTo>
                    <a:pt x="8" y="33"/>
                  </a:lnTo>
                  <a:lnTo>
                    <a:pt x="5" y="38"/>
                  </a:lnTo>
                  <a:lnTo>
                    <a:pt x="3" y="43"/>
                  </a:lnTo>
                  <a:lnTo>
                    <a:pt x="0" y="48"/>
                  </a:lnTo>
                  <a:lnTo>
                    <a:pt x="3" y="51"/>
                  </a:lnTo>
                  <a:lnTo>
                    <a:pt x="7" y="53"/>
                  </a:lnTo>
                  <a:lnTo>
                    <a:pt x="10" y="55"/>
                  </a:lnTo>
                  <a:lnTo>
                    <a:pt x="14" y="57"/>
                  </a:lnTo>
                  <a:lnTo>
                    <a:pt x="18" y="59"/>
                  </a:lnTo>
                  <a:lnTo>
                    <a:pt x="22" y="60"/>
                  </a:lnTo>
                  <a:lnTo>
                    <a:pt x="26" y="61"/>
                  </a:lnTo>
                  <a:lnTo>
                    <a:pt x="30" y="63"/>
                  </a:lnTo>
                  <a:lnTo>
                    <a:pt x="34" y="64"/>
                  </a:lnTo>
                  <a:lnTo>
                    <a:pt x="38" y="65"/>
                  </a:lnTo>
                  <a:lnTo>
                    <a:pt x="42" y="65"/>
                  </a:lnTo>
                  <a:lnTo>
                    <a:pt x="46" y="66"/>
                  </a:lnTo>
                  <a:lnTo>
                    <a:pt x="51" y="66"/>
                  </a:lnTo>
                  <a:lnTo>
                    <a:pt x="55" y="66"/>
                  </a:lnTo>
                  <a:lnTo>
                    <a:pt x="59" y="66"/>
                  </a:lnTo>
                  <a:lnTo>
                    <a:pt x="63" y="65"/>
                  </a:lnTo>
                  <a:lnTo>
                    <a:pt x="66" y="65"/>
                  </a:lnTo>
                  <a:lnTo>
                    <a:pt x="70" y="64"/>
                  </a:lnTo>
                  <a:lnTo>
                    <a:pt x="73" y="62"/>
                  </a:lnTo>
                  <a:lnTo>
                    <a:pt x="77" y="61"/>
                  </a:lnTo>
                  <a:lnTo>
                    <a:pt x="80" y="59"/>
                  </a:lnTo>
                  <a:lnTo>
                    <a:pt x="83" y="57"/>
                  </a:lnTo>
                  <a:lnTo>
                    <a:pt x="85" y="55"/>
                  </a:lnTo>
                  <a:lnTo>
                    <a:pt x="87" y="52"/>
                  </a:lnTo>
                  <a:lnTo>
                    <a:pt x="89" y="49"/>
                  </a:lnTo>
                  <a:lnTo>
                    <a:pt x="91" y="46"/>
                  </a:lnTo>
                  <a:lnTo>
                    <a:pt x="92" y="42"/>
                  </a:lnTo>
                  <a:lnTo>
                    <a:pt x="93" y="38"/>
                  </a:lnTo>
                  <a:lnTo>
                    <a:pt x="93" y="34"/>
                  </a:lnTo>
                  <a:lnTo>
                    <a:pt x="93" y="29"/>
                  </a:lnTo>
                  <a:lnTo>
                    <a:pt x="92" y="24"/>
                  </a:lnTo>
                  <a:lnTo>
                    <a:pt x="91" y="1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4" name="Freeform 17"/>
            <p:cNvSpPr>
              <a:spLocks/>
            </p:cNvSpPr>
            <p:nvPr/>
          </p:nvSpPr>
          <p:spPr bwMode="auto">
            <a:xfrm>
              <a:off x="3271838" y="1714500"/>
              <a:ext cx="82550" cy="93663"/>
            </a:xfrm>
            <a:custGeom>
              <a:avLst/>
              <a:gdLst>
                <a:gd name="T0" fmla="*/ 26 w 52"/>
                <a:gd name="T1" fmla="*/ 0 h 59"/>
                <a:gd name="T2" fmla="*/ 22 w 52"/>
                <a:gd name="T3" fmla="*/ 1 h 59"/>
                <a:gd name="T4" fmla="*/ 18 w 52"/>
                <a:gd name="T5" fmla="*/ 2 h 59"/>
                <a:gd name="T6" fmla="*/ 15 w 52"/>
                <a:gd name="T7" fmla="*/ 3 h 59"/>
                <a:gd name="T8" fmla="*/ 11 w 52"/>
                <a:gd name="T9" fmla="*/ 5 h 59"/>
                <a:gd name="T10" fmla="*/ 8 w 52"/>
                <a:gd name="T11" fmla="*/ 8 h 59"/>
                <a:gd name="T12" fmla="*/ 6 w 52"/>
                <a:gd name="T13" fmla="*/ 11 h 59"/>
                <a:gd name="T14" fmla="*/ 4 w 52"/>
                <a:gd name="T15" fmla="*/ 15 h 59"/>
                <a:gd name="T16" fmla="*/ 2 w 52"/>
                <a:gd name="T17" fmla="*/ 18 h 59"/>
                <a:gd name="T18" fmla="*/ 0 w 52"/>
                <a:gd name="T19" fmla="*/ 23 h 59"/>
                <a:gd name="T20" fmla="*/ 0 w 52"/>
                <a:gd name="T21" fmla="*/ 27 h 59"/>
                <a:gd name="T22" fmla="*/ 0 w 52"/>
                <a:gd name="T23" fmla="*/ 31 h 59"/>
                <a:gd name="T24" fmla="*/ 0 w 52"/>
                <a:gd name="T25" fmla="*/ 36 h 59"/>
                <a:gd name="T26" fmla="*/ 1 w 52"/>
                <a:gd name="T27" fmla="*/ 40 h 59"/>
                <a:gd name="T28" fmla="*/ 3 w 52"/>
                <a:gd name="T29" fmla="*/ 44 h 59"/>
                <a:gd name="T30" fmla="*/ 4 w 52"/>
                <a:gd name="T31" fmla="*/ 47 h 59"/>
                <a:gd name="T32" fmla="*/ 7 w 52"/>
                <a:gd name="T33" fmla="*/ 50 h 59"/>
                <a:gd name="T34" fmla="*/ 10 w 52"/>
                <a:gd name="T35" fmla="*/ 53 h 59"/>
                <a:gd name="T36" fmla="*/ 13 w 52"/>
                <a:gd name="T37" fmla="*/ 56 h 59"/>
                <a:gd name="T38" fmla="*/ 16 w 52"/>
                <a:gd name="T39" fmla="*/ 57 h 59"/>
                <a:gd name="T40" fmla="*/ 20 w 52"/>
                <a:gd name="T41" fmla="*/ 58 h 59"/>
                <a:gd name="T42" fmla="*/ 24 w 52"/>
                <a:gd name="T43" fmla="*/ 59 h 59"/>
                <a:gd name="T44" fmla="*/ 28 w 52"/>
                <a:gd name="T45" fmla="*/ 59 h 59"/>
                <a:gd name="T46" fmla="*/ 32 w 52"/>
                <a:gd name="T47" fmla="*/ 58 h 59"/>
                <a:gd name="T48" fmla="*/ 35 w 52"/>
                <a:gd name="T49" fmla="*/ 57 h 59"/>
                <a:gd name="T50" fmla="*/ 39 w 52"/>
                <a:gd name="T51" fmla="*/ 55 h 59"/>
                <a:gd name="T52" fmla="*/ 42 w 52"/>
                <a:gd name="T53" fmla="*/ 52 h 59"/>
                <a:gd name="T54" fmla="*/ 45 w 52"/>
                <a:gd name="T55" fmla="*/ 49 h 59"/>
                <a:gd name="T56" fmla="*/ 47 w 52"/>
                <a:gd name="T57" fmla="*/ 46 h 59"/>
                <a:gd name="T58" fmla="*/ 49 w 52"/>
                <a:gd name="T59" fmla="*/ 42 h 59"/>
                <a:gd name="T60" fmla="*/ 50 w 52"/>
                <a:gd name="T61" fmla="*/ 38 h 59"/>
                <a:gd name="T62" fmla="*/ 51 w 52"/>
                <a:gd name="T63" fmla="*/ 34 h 59"/>
                <a:gd name="T64" fmla="*/ 52 w 52"/>
                <a:gd name="T65" fmla="*/ 29 h 59"/>
                <a:gd name="T66" fmla="*/ 51 w 52"/>
                <a:gd name="T67" fmla="*/ 25 h 59"/>
                <a:gd name="T68" fmla="*/ 51 w 52"/>
                <a:gd name="T69" fmla="*/ 21 h 59"/>
                <a:gd name="T70" fmla="*/ 49 w 52"/>
                <a:gd name="T71" fmla="*/ 17 h 59"/>
                <a:gd name="T72" fmla="*/ 47 w 52"/>
                <a:gd name="T73" fmla="*/ 13 h 59"/>
                <a:gd name="T74" fmla="*/ 45 w 52"/>
                <a:gd name="T75" fmla="*/ 10 h 59"/>
                <a:gd name="T76" fmla="*/ 43 w 52"/>
                <a:gd name="T77" fmla="*/ 7 h 59"/>
                <a:gd name="T78" fmla="*/ 39 w 52"/>
                <a:gd name="T79" fmla="*/ 4 h 59"/>
                <a:gd name="T80" fmla="*/ 36 w 52"/>
                <a:gd name="T81" fmla="*/ 2 h 59"/>
                <a:gd name="T82" fmla="*/ 32 w 52"/>
                <a:gd name="T83" fmla="*/ 1 h 59"/>
                <a:gd name="T84" fmla="*/ 29 w 52"/>
                <a:gd name="T85" fmla="*/ 0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52" h="59">
                  <a:moveTo>
                    <a:pt x="29" y="0"/>
                  </a:moveTo>
                  <a:lnTo>
                    <a:pt x="27" y="0"/>
                  </a:lnTo>
                  <a:lnTo>
                    <a:pt x="26" y="0"/>
                  </a:lnTo>
                  <a:lnTo>
                    <a:pt x="25" y="0"/>
                  </a:lnTo>
                  <a:lnTo>
                    <a:pt x="23" y="0"/>
                  </a:lnTo>
                  <a:lnTo>
                    <a:pt x="22" y="1"/>
                  </a:lnTo>
                  <a:lnTo>
                    <a:pt x="21" y="1"/>
                  </a:lnTo>
                  <a:lnTo>
                    <a:pt x="20" y="1"/>
                  </a:lnTo>
                  <a:lnTo>
                    <a:pt x="18" y="2"/>
                  </a:lnTo>
                  <a:lnTo>
                    <a:pt x="17" y="2"/>
                  </a:lnTo>
                  <a:lnTo>
                    <a:pt x="16" y="3"/>
                  </a:lnTo>
                  <a:lnTo>
                    <a:pt x="15" y="3"/>
                  </a:lnTo>
                  <a:lnTo>
                    <a:pt x="14" y="4"/>
                  </a:lnTo>
                  <a:lnTo>
                    <a:pt x="12" y="5"/>
                  </a:lnTo>
                  <a:lnTo>
                    <a:pt x="11" y="5"/>
                  </a:lnTo>
                  <a:lnTo>
                    <a:pt x="10" y="6"/>
                  </a:lnTo>
                  <a:lnTo>
                    <a:pt x="9" y="7"/>
                  </a:lnTo>
                  <a:lnTo>
                    <a:pt x="8" y="8"/>
                  </a:lnTo>
                  <a:lnTo>
                    <a:pt x="8" y="9"/>
                  </a:lnTo>
                  <a:lnTo>
                    <a:pt x="7" y="10"/>
                  </a:lnTo>
                  <a:lnTo>
                    <a:pt x="6" y="11"/>
                  </a:lnTo>
                  <a:lnTo>
                    <a:pt x="5" y="12"/>
                  </a:lnTo>
                  <a:lnTo>
                    <a:pt x="4" y="13"/>
                  </a:lnTo>
                  <a:lnTo>
                    <a:pt x="4" y="15"/>
                  </a:lnTo>
                  <a:lnTo>
                    <a:pt x="3" y="16"/>
                  </a:lnTo>
                  <a:lnTo>
                    <a:pt x="2" y="17"/>
                  </a:lnTo>
                  <a:lnTo>
                    <a:pt x="2" y="18"/>
                  </a:lnTo>
                  <a:lnTo>
                    <a:pt x="1" y="20"/>
                  </a:lnTo>
                  <a:lnTo>
                    <a:pt x="1" y="21"/>
                  </a:lnTo>
                  <a:lnTo>
                    <a:pt x="0" y="23"/>
                  </a:lnTo>
                  <a:lnTo>
                    <a:pt x="0" y="24"/>
                  </a:lnTo>
                  <a:lnTo>
                    <a:pt x="0" y="25"/>
                  </a:lnTo>
                  <a:lnTo>
                    <a:pt x="0" y="27"/>
                  </a:lnTo>
                  <a:lnTo>
                    <a:pt x="0" y="28"/>
                  </a:lnTo>
                  <a:lnTo>
                    <a:pt x="0" y="30"/>
                  </a:lnTo>
                  <a:lnTo>
                    <a:pt x="0" y="31"/>
                  </a:lnTo>
                  <a:lnTo>
                    <a:pt x="0" y="33"/>
                  </a:lnTo>
                  <a:lnTo>
                    <a:pt x="0" y="34"/>
                  </a:lnTo>
                  <a:lnTo>
                    <a:pt x="0" y="36"/>
                  </a:lnTo>
                  <a:lnTo>
                    <a:pt x="0" y="37"/>
                  </a:lnTo>
                  <a:lnTo>
                    <a:pt x="1" y="39"/>
                  </a:lnTo>
                  <a:lnTo>
                    <a:pt x="1" y="40"/>
                  </a:lnTo>
                  <a:lnTo>
                    <a:pt x="2" y="41"/>
                  </a:lnTo>
                  <a:lnTo>
                    <a:pt x="2" y="42"/>
                  </a:lnTo>
                  <a:lnTo>
                    <a:pt x="3" y="44"/>
                  </a:lnTo>
                  <a:lnTo>
                    <a:pt x="3" y="45"/>
                  </a:lnTo>
                  <a:lnTo>
                    <a:pt x="4" y="46"/>
                  </a:lnTo>
                  <a:lnTo>
                    <a:pt x="4" y="47"/>
                  </a:lnTo>
                  <a:lnTo>
                    <a:pt x="5" y="48"/>
                  </a:lnTo>
                  <a:lnTo>
                    <a:pt x="6" y="49"/>
                  </a:lnTo>
                  <a:lnTo>
                    <a:pt x="7" y="50"/>
                  </a:lnTo>
                  <a:lnTo>
                    <a:pt x="8" y="51"/>
                  </a:lnTo>
                  <a:lnTo>
                    <a:pt x="9" y="52"/>
                  </a:lnTo>
                  <a:lnTo>
                    <a:pt x="10" y="53"/>
                  </a:lnTo>
                  <a:lnTo>
                    <a:pt x="11" y="54"/>
                  </a:lnTo>
                  <a:lnTo>
                    <a:pt x="12" y="55"/>
                  </a:lnTo>
                  <a:lnTo>
                    <a:pt x="13" y="56"/>
                  </a:lnTo>
                  <a:lnTo>
                    <a:pt x="14" y="56"/>
                  </a:lnTo>
                  <a:lnTo>
                    <a:pt x="15" y="57"/>
                  </a:lnTo>
                  <a:lnTo>
                    <a:pt x="16" y="57"/>
                  </a:lnTo>
                  <a:lnTo>
                    <a:pt x="17" y="58"/>
                  </a:lnTo>
                  <a:lnTo>
                    <a:pt x="19" y="58"/>
                  </a:lnTo>
                  <a:lnTo>
                    <a:pt x="20" y="58"/>
                  </a:lnTo>
                  <a:lnTo>
                    <a:pt x="21" y="59"/>
                  </a:lnTo>
                  <a:lnTo>
                    <a:pt x="23" y="59"/>
                  </a:lnTo>
                  <a:lnTo>
                    <a:pt x="24" y="59"/>
                  </a:lnTo>
                  <a:lnTo>
                    <a:pt x="25" y="59"/>
                  </a:lnTo>
                  <a:lnTo>
                    <a:pt x="27" y="59"/>
                  </a:lnTo>
                  <a:lnTo>
                    <a:pt x="28" y="59"/>
                  </a:lnTo>
                  <a:lnTo>
                    <a:pt x="29" y="59"/>
                  </a:lnTo>
                  <a:lnTo>
                    <a:pt x="30" y="58"/>
                  </a:lnTo>
                  <a:lnTo>
                    <a:pt x="32" y="58"/>
                  </a:lnTo>
                  <a:lnTo>
                    <a:pt x="33" y="57"/>
                  </a:lnTo>
                  <a:lnTo>
                    <a:pt x="34" y="57"/>
                  </a:lnTo>
                  <a:lnTo>
                    <a:pt x="35" y="57"/>
                  </a:lnTo>
                  <a:lnTo>
                    <a:pt x="37" y="56"/>
                  </a:lnTo>
                  <a:lnTo>
                    <a:pt x="38" y="55"/>
                  </a:lnTo>
                  <a:lnTo>
                    <a:pt x="39" y="55"/>
                  </a:lnTo>
                  <a:lnTo>
                    <a:pt x="40" y="54"/>
                  </a:lnTo>
                  <a:lnTo>
                    <a:pt x="41" y="53"/>
                  </a:lnTo>
                  <a:lnTo>
                    <a:pt x="42" y="52"/>
                  </a:lnTo>
                  <a:lnTo>
                    <a:pt x="43" y="51"/>
                  </a:lnTo>
                  <a:lnTo>
                    <a:pt x="44" y="50"/>
                  </a:lnTo>
                  <a:lnTo>
                    <a:pt x="45" y="49"/>
                  </a:lnTo>
                  <a:lnTo>
                    <a:pt x="45" y="48"/>
                  </a:lnTo>
                  <a:lnTo>
                    <a:pt x="46" y="47"/>
                  </a:lnTo>
                  <a:lnTo>
                    <a:pt x="47" y="46"/>
                  </a:lnTo>
                  <a:lnTo>
                    <a:pt x="48" y="45"/>
                  </a:lnTo>
                  <a:lnTo>
                    <a:pt x="48" y="43"/>
                  </a:lnTo>
                  <a:lnTo>
                    <a:pt x="49" y="42"/>
                  </a:lnTo>
                  <a:lnTo>
                    <a:pt x="49" y="41"/>
                  </a:lnTo>
                  <a:lnTo>
                    <a:pt x="50" y="39"/>
                  </a:lnTo>
                  <a:lnTo>
                    <a:pt x="50" y="38"/>
                  </a:lnTo>
                  <a:lnTo>
                    <a:pt x="51" y="37"/>
                  </a:lnTo>
                  <a:lnTo>
                    <a:pt x="51" y="35"/>
                  </a:lnTo>
                  <a:lnTo>
                    <a:pt x="51" y="34"/>
                  </a:lnTo>
                  <a:lnTo>
                    <a:pt x="51" y="32"/>
                  </a:lnTo>
                  <a:lnTo>
                    <a:pt x="52" y="31"/>
                  </a:lnTo>
                  <a:lnTo>
                    <a:pt x="52" y="29"/>
                  </a:lnTo>
                  <a:lnTo>
                    <a:pt x="52" y="28"/>
                  </a:lnTo>
                  <a:lnTo>
                    <a:pt x="52" y="26"/>
                  </a:lnTo>
                  <a:lnTo>
                    <a:pt x="51" y="25"/>
                  </a:lnTo>
                  <a:lnTo>
                    <a:pt x="51" y="23"/>
                  </a:lnTo>
                  <a:lnTo>
                    <a:pt x="51" y="22"/>
                  </a:lnTo>
                  <a:lnTo>
                    <a:pt x="51" y="21"/>
                  </a:lnTo>
                  <a:lnTo>
                    <a:pt x="50" y="19"/>
                  </a:lnTo>
                  <a:lnTo>
                    <a:pt x="50" y="18"/>
                  </a:lnTo>
                  <a:lnTo>
                    <a:pt x="49" y="17"/>
                  </a:lnTo>
                  <a:lnTo>
                    <a:pt x="49" y="15"/>
                  </a:lnTo>
                  <a:lnTo>
                    <a:pt x="48" y="14"/>
                  </a:lnTo>
                  <a:lnTo>
                    <a:pt x="47" y="13"/>
                  </a:lnTo>
                  <a:lnTo>
                    <a:pt x="47" y="12"/>
                  </a:lnTo>
                  <a:lnTo>
                    <a:pt x="46" y="11"/>
                  </a:lnTo>
                  <a:lnTo>
                    <a:pt x="45" y="10"/>
                  </a:lnTo>
                  <a:lnTo>
                    <a:pt x="44" y="9"/>
                  </a:lnTo>
                  <a:lnTo>
                    <a:pt x="43" y="8"/>
                  </a:lnTo>
                  <a:lnTo>
                    <a:pt x="43" y="7"/>
                  </a:lnTo>
                  <a:lnTo>
                    <a:pt x="41" y="6"/>
                  </a:lnTo>
                  <a:lnTo>
                    <a:pt x="41" y="5"/>
                  </a:lnTo>
                  <a:lnTo>
                    <a:pt x="39" y="4"/>
                  </a:lnTo>
                  <a:lnTo>
                    <a:pt x="38" y="4"/>
                  </a:lnTo>
                  <a:lnTo>
                    <a:pt x="37" y="3"/>
                  </a:lnTo>
                  <a:lnTo>
                    <a:pt x="36" y="2"/>
                  </a:lnTo>
                  <a:lnTo>
                    <a:pt x="35" y="2"/>
                  </a:lnTo>
                  <a:lnTo>
                    <a:pt x="34" y="1"/>
                  </a:lnTo>
                  <a:lnTo>
                    <a:pt x="32" y="1"/>
                  </a:lnTo>
                  <a:lnTo>
                    <a:pt x="31" y="1"/>
                  </a:lnTo>
                  <a:lnTo>
                    <a:pt x="30" y="1"/>
                  </a:lnTo>
                  <a:lnTo>
                    <a:pt x="29" y="0"/>
                  </a:lnTo>
                  <a:close/>
                </a:path>
              </a:pathLst>
            </a:custGeom>
            <a:solidFill>
              <a:srgbClr val="616F8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6" name="Freeform 18"/>
            <p:cNvSpPr>
              <a:spLocks noEditPoints="1"/>
            </p:cNvSpPr>
            <p:nvPr/>
          </p:nvSpPr>
          <p:spPr bwMode="auto">
            <a:xfrm>
              <a:off x="3268663" y="1712913"/>
              <a:ext cx="87313" cy="96838"/>
            </a:xfrm>
            <a:custGeom>
              <a:avLst/>
              <a:gdLst>
                <a:gd name="T0" fmla="*/ 26 w 55"/>
                <a:gd name="T1" fmla="*/ 0 h 61"/>
                <a:gd name="T2" fmla="*/ 19 w 55"/>
                <a:gd name="T3" fmla="*/ 2 h 61"/>
                <a:gd name="T4" fmla="*/ 14 w 55"/>
                <a:gd name="T5" fmla="*/ 4 h 61"/>
                <a:gd name="T6" fmla="*/ 10 w 55"/>
                <a:gd name="T7" fmla="*/ 7 h 61"/>
                <a:gd name="T8" fmla="*/ 7 w 55"/>
                <a:gd name="T9" fmla="*/ 11 h 61"/>
                <a:gd name="T10" fmla="*/ 4 w 55"/>
                <a:gd name="T11" fmla="*/ 15 h 61"/>
                <a:gd name="T12" fmla="*/ 2 w 55"/>
                <a:gd name="T13" fmla="*/ 20 h 61"/>
                <a:gd name="T14" fmla="*/ 1 w 55"/>
                <a:gd name="T15" fmla="*/ 26 h 61"/>
                <a:gd name="T16" fmla="*/ 1 w 55"/>
                <a:gd name="T17" fmla="*/ 28 h 61"/>
                <a:gd name="T18" fmla="*/ 1 w 55"/>
                <a:gd name="T19" fmla="*/ 35 h 61"/>
                <a:gd name="T20" fmla="*/ 2 w 55"/>
                <a:gd name="T21" fmla="*/ 43 h 61"/>
                <a:gd name="T22" fmla="*/ 5 w 55"/>
                <a:gd name="T23" fmla="*/ 49 h 61"/>
                <a:gd name="T24" fmla="*/ 10 w 55"/>
                <a:gd name="T25" fmla="*/ 54 h 61"/>
                <a:gd name="T26" fmla="*/ 15 w 55"/>
                <a:gd name="T27" fmla="*/ 58 h 61"/>
                <a:gd name="T28" fmla="*/ 22 w 55"/>
                <a:gd name="T29" fmla="*/ 61 h 61"/>
                <a:gd name="T30" fmla="*/ 25 w 55"/>
                <a:gd name="T31" fmla="*/ 61 h 61"/>
                <a:gd name="T32" fmla="*/ 31 w 55"/>
                <a:gd name="T33" fmla="*/ 61 h 61"/>
                <a:gd name="T34" fmla="*/ 37 w 55"/>
                <a:gd name="T35" fmla="*/ 59 h 61"/>
                <a:gd name="T36" fmla="*/ 42 w 55"/>
                <a:gd name="T37" fmla="*/ 56 h 61"/>
                <a:gd name="T38" fmla="*/ 46 w 55"/>
                <a:gd name="T39" fmla="*/ 53 h 61"/>
                <a:gd name="T40" fmla="*/ 49 w 55"/>
                <a:gd name="T41" fmla="*/ 49 h 61"/>
                <a:gd name="T42" fmla="*/ 51 w 55"/>
                <a:gd name="T43" fmla="*/ 45 h 61"/>
                <a:gd name="T44" fmla="*/ 53 w 55"/>
                <a:gd name="T45" fmla="*/ 40 h 61"/>
                <a:gd name="T46" fmla="*/ 55 w 55"/>
                <a:gd name="T47" fmla="*/ 34 h 61"/>
                <a:gd name="T48" fmla="*/ 55 w 55"/>
                <a:gd name="T49" fmla="*/ 32 h 61"/>
                <a:gd name="T50" fmla="*/ 54 w 55"/>
                <a:gd name="T51" fmla="*/ 24 h 61"/>
                <a:gd name="T52" fmla="*/ 52 w 55"/>
                <a:gd name="T53" fmla="*/ 17 h 61"/>
                <a:gd name="T54" fmla="*/ 49 w 55"/>
                <a:gd name="T55" fmla="*/ 11 h 61"/>
                <a:gd name="T56" fmla="*/ 44 w 55"/>
                <a:gd name="T57" fmla="*/ 6 h 61"/>
                <a:gd name="T58" fmla="*/ 39 w 55"/>
                <a:gd name="T59" fmla="*/ 2 h 61"/>
                <a:gd name="T60" fmla="*/ 32 w 55"/>
                <a:gd name="T61" fmla="*/ 0 h 61"/>
                <a:gd name="T62" fmla="*/ 30 w 55"/>
                <a:gd name="T63" fmla="*/ 3 h 61"/>
                <a:gd name="T64" fmla="*/ 35 w 55"/>
                <a:gd name="T65" fmla="*/ 4 h 61"/>
                <a:gd name="T66" fmla="*/ 41 w 55"/>
                <a:gd name="T67" fmla="*/ 6 h 61"/>
                <a:gd name="T68" fmla="*/ 45 w 55"/>
                <a:gd name="T69" fmla="*/ 10 h 61"/>
                <a:gd name="T70" fmla="*/ 49 w 55"/>
                <a:gd name="T71" fmla="*/ 16 h 61"/>
                <a:gd name="T72" fmla="*/ 51 w 55"/>
                <a:gd name="T73" fmla="*/ 22 h 61"/>
                <a:gd name="T74" fmla="*/ 52 w 55"/>
                <a:gd name="T75" fmla="*/ 29 h 61"/>
                <a:gd name="T76" fmla="*/ 52 w 55"/>
                <a:gd name="T77" fmla="*/ 33 h 61"/>
                <a:gd name="T78" fmla="*/ 51 w 55"/>
                <a:gd name="T79" fmla="*/ 38 h 61"/>
                <a:gd name="T80" fmla="*/ 50 w 55"/>
                <a:gd name="T81" fmla="*/ 43 h 61"/>
                <a:gd name="T82" fmla="*/ 47 w 55"/>
                <a:gd name="T83" fmla="*/ 47 h 61"/>
                <a:gd name="T84" fmla="*/ 44 w 55"/>
                <a:gd name="T85" fmla="*/ 51 h 61"/>
                <a:gd name="T86" fmla="*/ 41 w 55"/>
                <a:gd name="T87" fmla="*/ 54 h 61"/>
                <a:gd name="T88" fmla="*/ 37 w 55"/>
                <a:gd name="T89" fmla="*/ 56 h 61"/>
                <a:gd name="T90" fmla="*/ 32 w 55"/>
                <a:gd name="T91" fmla="*/ 58 h 61"/>
                <a:gd name="T92" fmla="*/ 25 w 55"/>
                <a:gd name="T93" fmla="*/ 59 h 61"/>
                <a:gd name="T94" fmla="*/ 21 w 55"/>
                <a:gd name="T95" fmla="*/ 58 h 61"/>
                <a:gd name="T96" fmla="*/ 15 w 55"/>
                <a:gd name="T97" fmla="*/ 55 h 61"/>
                <a:gd name="T98" fmla="*/ 11 w 55"/>
                <a:gd name="T99" fmla="*/ 52 h 61"/>
                <a:gd name="T100" fmla="*/ 7 w 55"/>
                <a:gd name="T101" fmla="*/ 47 h 61"/>
                <a:gd name="T102" fmla="*/ 4 w 55"/>
                <a:gd name="T103" fmla="*/ 41 h 61"/>
                <a:gd name="T104" fmla="*/ 3 w 55"/>
                <a:gd name="T105" fmla="*/ 34 h 61"/>
                <a:gd name="T106" fmla="*/ 3 w 55"/>
                <a:gd name="T107" fmla="*/ 28 h 61"/>
                <a:gd name="T108" fmla="*/ 4 w 55"/>
                <a:gd name="T109" fmla="*/ 24 h 61"/>
                <a:gd name="T110" fmla="*/ 5 w 55"/>
                <a:gd name="T111" fmla="*/ 19 h 61"/>
                <a:gd name="T112" fmla="*/ 7 w 55"/>
                <a:gd name="T113" fmla="*/ 15 h 61"/>
                <a:gd name="T114" fmla="*/ 10 w 55"/>
                <a:gd name="T115" fmla="*/ 11 h 61"/>
                <a:gd name="T116" fmla="*/ 13 w 55"/>
                <a:gd name="T117" fmla="*/ 8 h 61"/>
                <a:gd name="T118" fmla="*/ 17 w 55"/>
                <a:gd name="T119" fmla="*/ 5 h 61"/>
                <a:gd name="T120" fmla="*/ 22 w 55"/>
                <a:gd name="T121" fmla="*/ 3 h 61"/>
                <a:gd name="T122" fmla="*/ 29 w 55"/>
                <a:gd name="T123" fmla="*/ 2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5" h="61">
                  <a:moveTo>
                    <a:pt x="31" y="0"/>
                  </a:moveTo>
                  <a:lnTo>
                    <a:pt x="31" y="0"/>
                  </a:lnTo>
                  <a:lnTo>
                    <a:pt x="29" y="0"/>
                  </a:lnTo>
                  <a:lnTo>
                    <a:pt x="28" y="0"/>
                  </a:lnTo>
                  <a:lnTo>
                    <a:pt x="26" y="0"/>
                  </a:lnTo>
                  <a:lnTo>
                    <a:pt x="24" y="0"/>
                  </a:lnTo>
                  <a:lnTo>
                    <a:pt x="23" y="1"/>
                  </a:lnTo>
                  <a:lnTo>
                    <a:pt x="21" y="1"/>
                  </a:lnTo>
                  <a:lnTo>
                    <a:pt x="20" y="1"/>
                  </a:lnTo>
                  <a:lnTo>
                    <a:pt x="19" y="2"/>
                  </a:lnTo>
                  <a:lnTo>
                    <a:pt x="18" y="2"/>
                  </a:lnTo>
                  <a:lnTo>
                    <a:pt x="17" y="3"/>
                  </a:lnTo>
                  <a:lnTo>
                    <a:pt x="16" y="3"/>
                  </a:lnTo>
                  <a:lnTo>
                    <a:pt x="15" y="4"/>
                  </a:lnTo>
                  <a:lnTo>
                    <a:pt x="14" y="4"/>
                  </a:lnTo>
                  <a:lnTo>
                    <a:pt x="13" y="5"/>
                  </a:lnTo>
                  <a:lnTo>
                    <a:pt x="13" y="5"/>
                  </a:lnTo>
                  <a:lnTo>
                    <a:pt x="12" y="6"/>
                  </a:lnTo>
                  <a:lnTo>
                    <a:pt x="11" y="7"/>
                  </a:lnTo>
                  <a:lnTo>
                    <a:pt x="10" y="7"/>
                  </a:lnTo>
                  <a:lnTo>
                    <a:pt x="10" y="8"/>
                  </a:lnTo>
                  <a:lnTo>
                    <a:pt x="9" y="9"/>
                  </a:lnTo>
                  <a:lnTo>
                    <a:pt x="8" y="9"/>
                  </a:lnTo>
                  <a:lnTo>
                    <a:pt x="8" y="10"/>
                  </a:lnTo>
                  <a:lnTo>
                    <a:pt x="7" y="11"/>
                  </a:lnTo>
                  <a:lnTo>
                    <a:pt x="6" y="12"/>
                  </a:lnTo>
                  <a:lnTo>
                    <a:pt x="6" y="13"/>
                  </a:lnTo>
                  <a:lnTo>
                    <a:pt x="5" y="14"/>
                  </a:lnTo>
                  <a:lnTo>
                    <a:pt x="5" y="14"/>
                  </a:lnTo>
                  <a:lnTo>
                    <a:pt x="4" y="15"/>
                  </a:lnTo>
                  <a:lnTo>
                    <a:pt x="4" y="16"/>
                  </a:lnTo>
                  <a:lnTo>
                    <a:pt x="3" y="17"/>
                  </a:lnTo>
                  <a:lnTo>
                    <a:pt x="3" y="18"/>
                  </a:lnTo>
                  <a:lnTo>
                    <a:pt x="3" y="19"/>
                  </a:lnTo>
                  <a:lnTo>
                    <a:pt x="2" y="20"/>
                  </a:lnTo>
                  <a:lnTo>
                    <a:pt x="2" y="21"/>
                  </a:lnTo>
                  <a:lnTo>
                    <a:pt x="2" y="22"/>
                  </a:lnTo>
                  <a:lnTo>
                    <a:pt x="1" y="23"/>
                  </a:lnTo>
                  <a:lnTo>
                    <a:pt x="1" y="25"/>
                  </a:lnTo>
                  <a:lnTo>
                    <a:pt x="1" y="26"/>
                  </a:lnTo>
                  <a:lnTo>
                    <a:pt x="1" y="27"/>
                  </a:lnTo>
                  <a:lnTo>
                    <a:pt x="1" y="28"/>
                  </a:lnTo>
                  <a:lnTo>
                    <a:pt x="1" y="28"/>
                  </a:lnTo>
                  <a:lnTo>
                    <a:pt x="1" y="28"/>
                  </a:lnTo>
                  <a:lnTo>
                    <a:pt x="1" y="28"/>
                  </a:lnTo>
                  <a:lnTo>
                    <a:pt x="0" y="29"/>
                  </a:lnTo>
                  <a:lnTo>
                    <a:pt x="0" y="31"/>
                  </a:lnTo>
                  <a:lnTo>
                    <a:pt x="0" y="33"/>
                  </a:lnTo>
                  <a:lnTo>
                    <a:pt x="0" y="34"/>
                  </a:lnTo>
                  <a:lnTo>
                    <a:pt x="1" y="35"/>
                  </a:lnTo>
                  <a:lnTo>
                    <a:pt x="1" y="37"/>
                  </a:lnTo>
                  <a:lnTo>
                    <a:pt x="1" y="38"/>
                  </a:lnTo>
                  <a:lnTo>
                    <a:pt x="1" y="40"/>
                  </a:lnTo>
                  <a:lnTo>
                    <a:pt x="2" y="41"/>
                  </a:lnTo>
                  <a:lnTo>
                    <a:pt x="2" y="43"/>
                  </a:lnTo>
                  <a:lnTo>
                    <a:pt x="3" y="44"/>
                  </a:lnTo>
                  <a:lnTo>
                    <a:pt x="3" y="45"/>
                  </a:lnTo>
                  <a:lnTo>
                    <a:pt x="4" y="47"/>
                  </a:lnTo>
                  <a:lnTo>
                    <a:pt x="5" y="48"/>
                  </a:lnTo>
                  <a:lnTo>
                    <a:pt x="5" y="49"/>
                  </a:lnTo>
                  <a:lnTo>
                    <a:pt x="6" y="50"/>
                  </a:lnTo>
                  <a:lnTo>
                    <a:pt x="7" y="51"/>
                  </a:lnTo>
                  <a:lnTo>
                    <a:pt x="8" y="52"/>
                  </a:lnTo>
                  <a:lnTo>
                    <a:pt x="9" y="53"/>
                  </a:lnTo>
                  <a:lnTo>
                    <a:pt x="10" y="54"/>
                  </a:lnTo>
                  <a:lnTo>
                    <a:pt x="11" y="55"/>
                  </a:lnTo>
                  <a:lnTo>
                    <a:pt x="12" y="56"/>
                  </a:lnTo>
                  <a:lnTo>
                    <a:pt x="13" y="57"/>
                  </a:lnTo>
                  <a:lnTo>
                    <a:pt x="14" y="58"/>
                  </a:lnTo>
                  <a:lnTo>
                    <a:pt x="15" y="58"/>
                  </a:lnTo>
                  <a:lnTo>
                    <a:pt x="17" y="59"/>
                  </a:lnTo>
                  <a:lnTo>
                    <a:pt x="18" y="59"/>
                  </a:lnTo>
                  <a:lnTo>
                    <a:pt x="19" y="60"/>
                  </a:lnTo>
                  <a:lnTo>
                    <a:pt x="20" y="60"/>
                  </a:lnTo>
                  <a:lnTo>
                    <a:pt x="22" y="61"/>
                  </a:lnTo>
                  <a:lnTo>
                    <a:pt x="23" y="61"/>
                  </a:lnTo>
                  <a:lnTo>
                    <a:pt x="25" y="61"/>
                  </a:lnTo>
                  <a:lnTo>
                    <a:pt x="25" y="61"/>
                  </a:lnTo>
                  <a:lnTo>
                    <a:pt x="25" y="61"/>
                  </a:lnTo>
                  <a:lnTo>
                    <a:pt x="25" y="61"/>
                  </a:lnTo>
                  <a:lnTo>
                    <a:pt x="26" y="61"/>
                  </a:lnTo>
                  <a:lnTo>
                    <a:pt x="27" y="61"/>
                  </a:lnTo>
                  <a:lnTo>
                    <a:pt x="28" y="61"/>
                  </a:lnTo>
                  <a:lnTo>
                    <a:pt x="29" y="61"/>
                  </a:lnTo>
                  <a:lnTo>
                    <a:pt x="31" y="61"/>
                  </a:lnTo>
                  <a:lnTo>
                    <a:pt x="32" y="61"/>
                  </a:lnTo>
                  <a:lnTo>
                    <a:pt x="34" y="60"/>
                  </a:lnTo>
                  <a:lnTo>
                    <a:pt x="35" y="60"/>
                  </a:lnTo>
                  <a:lnTo>
                    <a:pt x="37" y="59"/>
                  </a:lnTo>
                  <a:lnTo>
                    <a:pt x="37" y="59"/>
                  </a:lnTo>
                  <a:lnTo>
                    <a:pt x="38" y="58"/>
                  </a:lnTo>
                  <a:lnTo>
                    <a:pt x="39" y="58"/>
                  </a:lnTo>
                  <a:lnTo>
                    <a:pt x="40" y="57"/>
                  </a:lnTo>
                  <a:lnTo>
                    <a:pt x="41" y="57"/>
                  </a:lnTo>
                  <a:lnTo>
                    <a:pt x="42" y="56"/>
                  </a:lnTo>
                  <a:lnTo>
                    <a:pt x="43" y="56"/>
                  </a:lnTo>
                  <a:lnTo>
                    <a:pt x="43" y="55"/>
                  </a:lnTo>
                  <a:lnTo>
                    <a:pt x="44" y="55"/>
                  </a:lnTo>
                  <a:lnTo>
                    <a:pt x="45" y="54"/>
                  </a:lnTo>
                  <a:lnTo>
                    <a:pt x="46" y="53"/>
                  </a:lnTo>
                  <a:lnTo>
                    <a:pt x="46" y="52"/>
                  </a:lnTo>
                  <a:lnTo>
                    <a:pt x="47" y="52"/>
                  </a:lnTo>
                  <a:lnTo>
                    <a:pt x="48" y="51"/>
                  </a:lnTo>
                  <a:lnTo>
                    <a:pt x="48" y="50"/>
                  </a:lnTo>
                  <a:lnTo>
                    <a:pt x="49" y="49"/>
                  </a:lnTo>
                  <a:lnTo>
                    <a:pt x="49" y="48"/>
                  </a:lnTo>
                  <a:lnTo>
                    <a:pt x="50" y="47"/>
                  </a:lnTo>
                  <a:lnTo>
                    <a:pt x="51" y="47"/>
                  </a:lnTo>
                  <a:lnTo>
                    <a:pt x="51" y="46"/>
                  </a:lnTo>
                  <a:lnTo>
                    <a:pt x="51" y="45"/>
                  </a:lnTo>
                  <a:lnTo>
                    <a:pt x="52" y="44"/>
                  </a:lnTo>
                  <a:lnTo>
                    <a:pt x="52" y="43"/>
                  </a:lnTo>
                  <a:lnTo>
                    <a:pt x="53" y="42"/>
                  </a:lnTo>
                  <a:lnTo>
                    <a:pt x="53" y="41"/>
                  </a:lnTo>
                  <a:lnTo>
                    <a:pt x="53" y="40"/>
                  </a:lnTo>
                  <a:lnTo>
                    <a:pt x="54" y="39"/>
                  </a:lnTo>
                  <a:lnTo>
                    <a:pt x="54" y="38"/>
                  </a:lnTo>
                  <a:lnTo>
                    <a:pt x="54" y="37"/>
                  </a:lnTo>
                  <a:lnTo>
                    <a:pt x="54" y="35"/>
                  </a:lnTo>
                  <a:lnTo>
                    <a:pt x="55" y="34"/>
                  </a:lnTo>
                  <a:lnTo>
                    <a:pt x="55" y="33"/>
                  </a:lnTo>
                  <a:lnTo>
                    <a:pt x="55" y="33"/>
                  </a:lnTo>
                  <a:lnTo>
                    <a:pt x="55" y="33"/>
                  </a:lnTo>
                  <a:lnTo>
                    <a:pt x="55" y="33"/>
                  </a:lnTo>
                  <a:lnTo>
                    <a:pt x="55" y="32"/>
                  </a:lnTo>
                  <a:lnTo>
                    <a:pt x="55" y="30"/>
                  </a:lnTo>
                  <a:lnTo>
                    <a:pt x="55" y="29"/>
                  </a:lnTo>
                  <a:lnTo>
                    <a:pt x="55" y="27"/>
                  </a:lnTo>
                  <a:lnTo>
                    <a:pt x="55" y="26"/>
                  </a:lnTo>
                  <a:lnTo>
                    <a:pt x="54" y="24"/>
                  </a:lnTo>
                  <a:lnTo>
                    <a:pt x="54" y="23"/>
                  </a:lnTo>
                  <a:lnTo>
                    <a:pt x="54" y="21"/>
                  </a:lnTo>
                  <a:lnTo>
                    <a:pt x="53" y="20"/>
                  </a:lnTo>
                  <a:lnTo>
                    <a:pt x="53" y="18"/>
                  </a:lnTo>
                  <a:lnTo>
                    <a:pt x="52" y="17"/>
                  </a:lnTo>
                  <a:lnTo>
                    <a:pt x="52" y="16"/>
                  </a:lnTo>
                  <a:lnTo>
                    <a:pt x="51" y="15"/>
                  </a:lnTo>
                  <a:lnTo>
                    <a:pt x="51" y="13"/>
                  </a:lnTo>
                  <a:lnTo>
                    <a:pt x="50" y="12"/>
                  </a:lnTo>
                  <a:lnTo>
                    <a:pt x="49" y="11"/>
                  </a:lnTo>
                  <a:lnTo>
                    <a:pt x="48" y="10"/>
                  </a:lnTo>
                  <a:lnTo>
                    <a:pt x="47" y="9"/>
                  </a:lnTo>
                  <a:lnTo>
                    <a:pt x="46" y="8"/>
                  </a:lnTo>
                  <a:lnTo>
                    <a:pt x="45" y="7"/>
                  </a:lnTo>
                  <a:lnTo>
                    <a:pt x="44" y="6"/>
                  </a:lnTo>
                  <a:lnTo>
                    <a:pt x="43" y="5"/>
                  </a:lnTo>
                  <a:lnTo>
                    <a:pt x="42" y="4"/>
                  </a:lnTo>
                  <a:lnTo>
                    <a:pt x="41" y="4"/>
                  </a:lnTo>
                  <a:lnTo>
                    <a:pt x="40" y="3"/>
                  </a:lnTo>
                  <a:lnTo>
                    <a:pt x="39" y="2"/>
                  </a:lnTo>
                  <a:lnTo>
                    <a:pt x="37" y="2"/>
                  </a:lnTo>
                  <a:lnTo>
                    <a:pt x="36" y="1"/>
                  </a:lnTo>
                  <a:lnTo>
                    <a:pt x="35" y="1"/>
                  </a:lnTo>
                  <a:lnTo>
                    <a:pt x="34" y="1"/>
                  </a:lnTo>
                  <a:lnTo>
                    <a:pt x="32" y="0"/>
                  </a:lnTo>
                  <a:lnTo>
                    <a:pt x="31" y="0"/>
                  </a:lnTo>
                  <a:lnTo>
                    <a:pt x="31" y="0"/>
                  </a:lnTo>
                  <a:lnTo>
                    <a:pt x="31" y="0"/>
                  </a:lnTo>
                  <a:close/>
                  <a:moveTo>
                    <a:pt x="30" y="3"/>
                  </a:moveTo>
                  <a:lnTo>
                    <a:pt x="30" y="3"/>
                  </a:lnTo>
                  <a:lnTo>
                    <a:pt x="30" y="3"/>
                  </a:lnTo>
                  <a:lnTo>
                    <a:pt x="32" y="3"/>
                  </a:lnTo>
                  <a:lnTo>
                    <a:pt x="33" y="3"/>
                  </a:lnTo>
                  <a:lnTo>
                    <a:pt x="34" y="3"/>
                  </a:lnTo>
                  <a:lnTo>
                    <a:pt x="35" y="4"/>
                  </a:lnTo>
                  <a:lnTo>
                    <a:pt x="36" y="4"/>
                  </a:lnTo>
                  <a:lnTo>
                    <a:pt x="38" y="5"/>
                  </a:lnTo>
                  <a:lnTo>
                    <a:pt x="39" y="5"/>
                  </a:lnTo>
                  <a:lnTo>
                    <a:pt x="40" y="6"/>
                  </a:lnTo>
                  <a:lnTo>
                    <a:pt x="41" y="6"/>
                  </a:lnTo>
                  <a:lnTo>
                    <a:pt x="42" y="7"/>
                  </a:lnTo>
                  <a:lnTo>
                    <a:pt x="43" y="8"/>
                  </a:lnTo>
                  <a:lnTo>
                    <a:pt x="44" y="9"/>
                  </a:lnTo>
                  <a:lnTo>
                    <a:pt x="45" y="10"/>
                  </a:lnTo>
                  <a:lnTo>
                    <a:pt x="45" y="10"/>
                  </a:lnTo>
                  <a:lnTo>
                    <a:pt x="46" y="11"/>
                  </a:lnTo>
                  <a:lnTo>
                    <a:pt x="47" y="12"/>
                  </a:lnTo>
                  <a:lnTo>
                    <a:pt x="48" y="13"/>
                  </a:lnTo>
                  <a:lnTo>
                    <a:pt x="48" y="15"/>
                  </a:lnTo>
                  <a:lnTo>
                    <a:pt x="49" y="16"/>
                  </a:lnTo>
                  <a:lnTo>
                    <a:pt x="50" y="17"/>
                  </a:lnTo>
                  <a:lnTo>
                    <a:pt x="50" y="18"/>
                  </a:lnTo>
                  <a:lnTo>
                    <a:pt x="51" y="19"/>
                  </a:lnTo>
                  <a:lnTo>
                    <a:pt x="51" y="21"/>
                  </a:lnTo>
                  <a:lnTo>
                    <a:pt x="51" y="22"/>
                  </a:lnTo>
                  <a:lnTo>
                    <a:pt x="52" y="23"/>
                  </a:lnTo>
                  <a:lnTo>
                    <a:pt x="52" y="25"/>
                  </a:lnTo>
                  <a:lnTo>
                    <a:pt x="52" y="26"/>
                  </a:lnTo>
                  <a:lnTo>
                    <a:pt x="52" y="27"/>
                  </a:lnTo>
                  <a:lnTo>
                    <a:pt x="52" y="29"/>
                  </a:lnTo>
                  <a:lnTo>
                    <a:pt x="52" y="30"/>
                  </a:lnTo>
                  <a:lnTo>
                    <a:pt x="52" y="32"/>
                  </a:lnTo>
                  <a:lnTo>
                    <a:pt x="52" y="33"/>
                  </a:lnTo>
                  <a:lnTo>
                    <a:pt x="52" y="33"/>
                  </a:lnTo>
                  <a:lnTo>
                    <a:pt x="52" y="33"/>
                  </a:lnTo>
                  <a:lnTo>
                    <a:pt x="52" y="34"/>
                  </a:lnTo>
                  <a:lnTo>
                    <a:pt x="52" y="35"/>
                  </a:lnTo>
                  <a:lnTo>
                    <a:pt x="52" y="36"/>
                  </a:lnTo>
                  <a:lnTo>
                    <a:pt x="52" y="37"/>
                  </a:lnTo>
                  <a:lnTo>
                    <a:pt x="51" y="38"/>
                  </a:lnTo>
                  <a:lnTo>
                    <a:pt x="51" y="39"/>
                  </a:lnTo>
                  <a:lnTo>
                    <a:pt x="51" y="40"/>
                  </a:lnTo>
                  <a:lnTo>
                    <a:pt x="50" y="41"/>
                  </a:lnTo>
                  <a:lnTo>
                    <a:pt x="50" y="42"/>
                  </a:lnTo>
                  <a:lnTo>
                    <a:pt x="50" y="43"/>
                  </a:lnTo>
                  <a:lnTo>
                    <a:pt x="49" y="44"/>
                  </a:lnTo>
                  <a:lnTo>
                    <a:pt x="49" y="45"/>
                  </a:lnTo>
                  <a:lnTo>
                    <a:pt x="48" y="45"/>
                  </a:lnTo>
                  <a:lnTo>
                    <a:pt x="48" y="46"/>
                  </a:lnTo>
                  <a:lnTo>
                    <a:pt x="47" y="47"/>
                  </a:lnTo>
                  <a:lnTo>
                    <a:pt x="47" y="48"/>
                  </a:lnTo>
                  <a:lnTo>
                    <a:pt x="46" y="49"/>
                  </a:lnTo>
                  <a:lnTo>
                    <a:pt x="46" y="49"/>
                  </a:lnTo>
                  <a:lnTo>
                    <a:pt x="45" y="50"/>
                  </a:lnTo>
                  <a:lnTo>
                    <a:pt x="44" y="51"/>
                  </a:lnTo>
                  <a:lnTo>
                    <a:pt x="44" y="51"/>
                  </a:lnTo>
                  <a:lnTo>
                    <a:pt x="43" y="52"/>
                  </a:lnTo>
                  <a:lnTo>
                    <a:pt x="42" y="53"/>
                  </a:lnTo>
                  <a:lnTo>
                    <a:pt x="42" y="53"/>
                  </a:lnTo>
                  <a:lnTo>
                    <a:pt x="41" y="54"/>
                  </a:lnTo>
                  <a:lnTo>
                    <a:pt x="40" y="54"/>
                  </a:lnTo>
                  <a:lnTo>
                    <a:pt x="40" y="55"/>
                  </a:lnTo>
                  <a:lnTo>
                    <a:pt x="39" y="55"/>
                  </a:lnTo>
                  <a:lnTo>
                    <a:pt x="38" y="56"/>
                  </a:lnTo>
                  <a:lnTo>
                    <a:pt x="37" y="56"/>
                  </a:lnTo>
                  <a:lnTo>
                    <a:pt x="36" y="57"/>
                  </a:lnTo>
                  <a:lnTo>
                    <a:pt x="36" y="57"/>
                  </a:lnTo>
                  <a:lnTo>
                    <a:pt x="34" y="57"/>
                  </a:lnTo>
                  <a:lnTo>
                    <a:pt x="33" y="58"/>
                  </a:lnTo>
                  <a:lnTo>
                    <a:pt x="32" y="58"/>
                  </a:lnTo>
                  <a:lnTo>
                    <a:pt x="30" y="58"/>
                  </a:lnTo>
                  <a:lnTo>
                    <a:pt x="29" y="59"/>
                  </a:lnTo>
                  <a:lnTo>
                    <a:pt x="28" y="59"/>
                  </a:lnTo>
                  <a:lnTo>
                    <a:pt x="26" y="59"/>
                  </a:lnTo>
                  <a:lnTo>
                    <a:pt x="25" y="59"/>
                  </a:lnTo>
                  <a:lnTo>
                    <a:pt x="25" y="59"/>
                  </a:lnTo>
                  <a:lnTo>
                    <a:pt x="25" y="59"/>
                  </a:lnTo>
                  <a:lnTo>
                    <a:pt x="23" y="58"/>
                  </a:lnTo>
                  <a:lnTo>
                    <a:pt x="22" y="58"/>
                  </a:lnTo>
                  <a:lnTo>
                    <a:pt x="21" y="58"/>
                  </a:lnTo>
                  <a:lnTo>
                    <a:pt x="20" y="58"/>
                  </a:lnTo>
                  <a:lnTo>
                    <a:pt x="19" y="57"/>
                  </a:lnTo>
                  <a:lnTo>
                    <a:pt x="18" y="57"/>
                  </a:lnTo>
                  <a:lnTo>
                    <a:pt x="17" y="56"/>
                  </a:lnTo>
                  <a:lnTo>
                    <a:pt x="15" y="55"/>
                  </a:lnTo>
                  <a:lnTo>
                    <a:pt x="14" y="55"/>
                  </a:lnTo>
                  <a:lnTo>
                    <a:pt x="13" y="54"/>
                  </a:lnTo>
                  <a:lnTo>
                    <a:pt x="12" y="53"/>
                  </a:lnTo>
                  <a:lnTo>
                    <a:pt x="12" y="52"/>
                  </a:lnTo>
                  <a:lnTo>
                    <a:pt x="11" y="52"/>
                  </a:lnTo>
                  <a:lnTo>
                    <a:pt x="10" y="51"/>
                  </a:lnTo>
                  <a:lnTo>
                    <a:pt x="9" y="50"/>
                  </a:lnTo>
                  <a:lnTo>
                    <a:pt x="8" y="49"/>
                  </a:lnTo>
                  <a:lnTo>
                    <a:pt x="8" y="48"/>
                  </a:lnTo>
                  <a:lnTo>
                    <a:pt x="7" y="47"/>
                  </a:lnTo>
                  <a:lnTo>
                    <a:pt x="6" y="45"/>
                  </a:lnTo>
                  <a:lnTo>
                    <a:pt x="6" y="44"/>
                  </a:lnTo>
                  <a:lnTo>
                    <a:pt x="5" y="43"/>
                  </a:lnTo>
                  <a:lnTo>
                    <a:pt x="5" y="42"/>
                  </a:lnTo>
                  <a:lnTo>
                    <a:pt x="4" y="41"/>
                  </a:lnTo>
                  <a:lnTo>
                    <a:pt x="4" y="39"/>
                  </a:lnTo>
                  <a:lnTo>
                    <a:pt x="4" y="38"/>
                  </a:lnTo>
                  <a:lnTo>
                    <a:pt x="3" y="37"/>
                  </a:lnTo>
                  <a:lnTo>
                    <a:pt x="3" y="35"/>
                  </a:lnTo>
                  <a:lnTo>
                    <a:pt x="3" y="34"/>
                  </a:lnTo>
                  <a:lnTo>
                    <a:pt x="3" y="32"/>
                  </a:lnTo>
                  <a:lnTo>
                    <a:pt x="3" y="31"/>
                  </a:lnTo>
                  <a:lnTo>
                    <a:pt x="3" y="30"/>
                  </a:lnTo>
                  <a:lnTo>
                    <a:pt x="3" y="28"/>
                  </a:lnTo>
                  <a:lnTo>
                    <a:pt x="3" y="28"/>
                  </a:lnTo>
                  <a:lnTo>
                    <a:pt x="3" y="28"/>
                  </a:lnTo>
                  <a:lnTo>
                    <a:pt x="3" y="27"/>
                  </a:lnTo>
                  <a:lnTo>
                    <a:pt x="3" y="26"/>
                  </a:lnTo>
                  <a:lnTo>
                    <a:pt x="3" y="25"/>
                  </a:lnTo>
                  <a:lnTo>
                    <a:pt x="4" y="24"/>
                  </a:lnTo>
                  <a:lnTo>
                    <a:pt x="4" y="23"/>
                  </a:lnTo>
                  <a:lnTo>
                    <a:pt x="4" y="22"/>
                  </a:lnTo>
                  <a:lnTo>
                    <a:pt x="5" y="21"/>
                  </a:lnTo>
                  <a:lnTo>
                    <a:pt x="5" y="20"/>
                  </a:lnTo>
                  <a:lnTo>
                    <a:pt x="5" y="19"/>
                  </a:lnTo>
                  <a:lnTo>
                    <a:pt x="6" y="18"/>
                  </a:lnTo>
                  <a:lnTo>
                    <a:pt x="6" y="18"/>
                  </a:lnTo>
                  <a:lnTo>
                    <a:pt x="6" y="17"/>
                  </a:lnTo>
                  <a:lnTo>
                    <a:pt x="7" y="16"/>
                  </a:lnTo>
                  <a:lnTo>
                    <a:pt x="7" y="15"/>
                  </a:lnTo>
                  <a:lnTo>
                    <a:pt x="8" y="14"/>
                  </a:lnTo>
                  <a:lnTo>
                    <a:pt x="8" y="13"/>
                  </a:lnTo>
                  <a:lnTo>
                    <a:pt x="9" y="13"/>
                  </a:lnTo>
                  <a:lnTo>
                    <a:pt x="10" y="12"/>
                  </a:lnTo>
                  <a:lnTo>
                    <a:pt x="10" y="11"/>
                  </a:lnTo>
                  <a:lnTo>
                    <a:pt x="11" y="10"/>
                  </a:lnTo>
                  <a:lnTo>
                    <a:pt x="11" y="10"/>
                  </a:lnTo>
                  <a:lnTo>
                    <a:pt x="12" y="9"/>
                  </a:lnTo>
                  <a:lnTo>
                    <a:pt x="13" y="9"/>
                  </a:lnTo>
                  <a:lnTo>
                    <a:pt x="13" y="8"/>
                  </a:lnTo>
                  <a:lnTo>
                    <a:pt x="14" y="7"/>
                  </a:lnTo>
                  <a:lnTo>
                    <a:pt x="15" y="7"/>
                  </a:lnTo>
                  <a:lnTo>
                    <a:pt x="16" y="6"/>
                  </a:lnTo>
                  <a:lnTo>
                    <a:pt x="16" y="6"/>
                  </a:lnTo>
                  <a:lnTo>
                    <a:pt x="17" y="5"/>
                  </a:lnTo>
                  <a:lnTo>
                    <a:pt x="18" y="5"/>
                  </a:lnTo>
                  <a:lnTo>
                    <a:pt x="19" y="5"/>
                  </a:lnTo>
                  <a:lnTo>
                    <a:pt x="20" y="4"/>
                  </a:lnTo>
                  <a:lnTo>
                    <a:pt x="21" y="4"/>
                  </a:lnTo>
                  <a:lnTo>
                    <a:pt x="22" y="3"/>
                  </a:lnTo>
                  <a:lnTo>
                    <a:pt x="23" y="3"/>
                  </a:lnTo>
                  <a:lnTo>
                    <a:pt x="25" y="3"/>
                  </a:lnTo>
                  <a:lnTo>
                    <a:pt x="26" y="2"/>
                  </a:lnTo>
                  <a:lnTo>
                    <a:pt x="28" y="2"/>
                  </a:lnTo>
                  <a:lnTo>
                    <a:pt x="29" y="2"/>
                  </a:lnTo>
                  <a:lnTo>
                    <a:pt x="30" y="3"/>
                  </a:lnTo>
                  <a:lnTo>
                    <a:pt x="30" y="3"/>
                  </a:lnTo>
                  <a:lnTo>
                    <a:pt x="30" y="3"/>
                  </a:lnTo>
                  <a:close/>
                </a:path>
              </a:pathLst>
            </a:custGeom>
            <a:solidFill>
              <a:srgbClr val="00466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0" name="Freeform 19"/>
            <p:cNvSpPr>
              <a:spLocks/>
            </p:cNvSpPr>
            <p:nvPr/>
          </p:nvSpPr>
          <p:spPr bwMode="auto">
            <a:xfrm>
              <a:off x="3298826" y="1741488"/>
              <a:ext cx="36513" cy="41275"/>
            </a:xfrm>
            <a:custGeom>
              <a:avLst/>
              <a:gdLst>
                <a:gd name="T0" fmla="*/ 11 w 23"/>
                <a:gd name="T1" fmla="*/ 0 h 26"/>
                <a:gd name="T2" fmla="*/ 10 w 23"/>
                <a:gd name="T3" fmla="*/ 0 h 26"/>
                <a:gd name="T4" fmla="*/ 8 w 23"/>
                <a:gd name="T5" fmla="*/ 0 h 26"/>
                <a:gd name="T6" fmla="*/ 6 w 23"/>
                <a:gd name="T7" fmla="*/ 1 h 26"/>
                <a:gd name="T8" fmla="*/ 5 w 23"/>
                <a:gd name="T9" fmla="*/ 2 h 26"/>
                <a:gd name="T10" fmla="*/ 4 w 23"/>
                <a:gd name="T11" fmla="*/ 3 h 26"/>
                <a:gd name="T12" fmla="*/ 3 w 23"/>
                <a:gd name="T13" fmla="*/ 5 h 26"/>
                <a:gd name="T14" fmla="*/ 2 w 23"/>
                <a:gd name="T15" fmla="*/ 6 h 26"/>
                <a:gd name="T16" fmla="*/ 1 w 23"/>
                <a:gd name="T17" fmla="*/ 8 h 26"/>
                <a:gd name="T18" fmla="*/ 1 w 23"/>
                <a:gd name="T19" fmla="*/ 10 h 26"/>
                <a:gd name="T20" fmla="*/ 0 w 23"/>
                <a:gd name="T21" fmla="*/ 12 h 26"/>
                <a:gd name="T22" fmla="*/ 0 w 23"/>
                <a:gd name="T23" fmla="*/ 14 h 26"/>
                <a:gd name="T24" fmla="*/ 1 w 23"/>
                <a:gd name="T25" fmla="*/ 16 h 26"/>
                <a:gd name="T26" fmla="*/ 1 w 23"/>
                <a:gd name="T27" fmla="*/ 18 h 26"/>
                <a:gd name="T28" fmla="*/ 2 w 23"/>
                <a:gd name="T29" fmla="*/ 19 h 26"/>
                <a:gd name="T30" fmla="*/ 3 w 23"/>
                <a:gd name="T31" fmla="*/ 21 h 26"/>
                <a:gd name="T32" fmla="*/ 4 w 23"/>
                <a:gd name="T33" fmla="*/ 22 h 26"/>
                <a:gd name="T34" fmla="*/ 5 w 23"/>
                <a:gd name="T35" fmla="*/ 24 h 26"/>
                <a:gd name="T36" fmla="*/ 7 w 23"/>
                <a:gd name="T37" fmla="*/ 25 h 26"/>
                <a:gd name="T38" fmla="*/ 8 w 23"/>
                <a:gd name="T39" fmla="*/ 26 h 26"/>
                <a:gd name="T40" fmla="*/ 10 w 23"/>
                <a:gd name="T41" fmla="*/ 26 h 26"/>
                <a:gd name="T42" fmla="*/ 12 w 23"/>
                <a:gd name="T43" fmla="*/ 26 h 26"/>
                <a:gd name="T44" fmla="*/ 14 w 23"/>
                <a:gd name="T45" fmla="*/ 26 h 26"/>
                <a:gd name="T46" fmla="*/ 15 w 23"/>
                <a:gd name="T47" fmla="*/ 26 h 26"/>
                <a:gd name="T48" fmla="*/ 17 w 23"/>
                <a:gd name="T49" fmla="*/ 25 h 26"/>
                <a:gd name="T50" fmla="*/ 18 w 23"/>
                <a:gd name="T51" fmla="*/ 24 h 26"/>
                <a:gd name="T52" fmla="*/ 20 w 23"/>
                <a:gd name="T53" fmla="*/ 23 h 26"/>
                <a:gd name="T54" fmla="*/ 21 w 23"/>
                <a:gd name="T55" fmla="*/ 22 h 26"/>
                <a:gd name="T56" fmla="*/ 22 w 23"/>
                <a:gd name="T57" fmla="*/ 20 h 26"/>
                <a:gd name="T58" fmla="*/ 22 w 23"/>
                <a:gd name="T59" fmla="*/ 19 h 26"/>
                <a:gd name="T60" fmla="*/ 23 w 23"/>
                <a:gd name="T61" fmla="*/ 17 h 26"/>
                <a:gd name="T62" fmla="*/ 23 w 23"/>
                <a:gd name="T63" fmla="*/ 15 h 26"/>
                <a:gd name="T64" fmla="*/ 23 w 23"/>
                <a:gd name="T65" fmla="*/ 13 h 26"/>
                <a:gd name="T66" fmla="*/ 23 w 23"/>
                <a:gd name="T67" fmla="*/ 11 h 26"/>
                <a:gd name="T68" fmla="*/ 23 w 23"/>
                <a:gd name="T69" fmla="*/ 9 h 26"/>
                <a:gd name="T70" fmla="*/ 22 w 23"/>
                <a:gd name="T71" fmla="*/ 7 h 26"/>
                <a:gd name="T72" fmla="*/ 21 w 23"/>
                <a:gd name="T73" fmla="*/ 6 h 26"/>
                <a:gd name="T74" fmla="*/ 20 w 23"/>
                <a:gd name="T75" fmla="*/ 4 h 26"/>
                <a:gd name="T76" fmla="*/ 19 w 23"/>
                <a:gd name="T77" fmla="*/ 3 h 26"/>
                <a:gd name="T78" fmla="*/ 17 w 23"/>
                <a:gd name="T79" fmla="*/ 2 h 26"/>
                <a:gd name="T80" fmla="*/ 16 w 23"/>
                <a:gd name="T81" fmla="*/ 1 h 26"/>
                <a:gd name="T82" fmla="*/ 14 w 23"/>
                <a:gd name="T83" fmla="*/ 0 h 26"/>
                <a:gd name="T84" fmla="*/ 13 w 23"/>
                <a:gd name="T85" fmla="*/ 0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3" h="26">
                  <a:moveTo>
                    <a:pt x="13" y="0"/>
                  </a:moveTo>
                  <a:lnTo>
                    <a:pt x="12" y="0"/>
                  </a:lnTo>
                  <a:lnTo>
                    <a:pt x="11" y="0"/>
                  </a:lnTo>
                  <a:lnTo>
                    <a:pt x="11" y="0"/>
                  </a:lnTo>
                  <a:lnTo>
                    <a:pt x="10" y="0"/>
                  </a:lnTo>
                  <a:lnTo>
                    <a:pt x="10" y="0"/>
                  </a:lnTo>
                  <a:lnTo>
                    <a:pt x="9" y="0"/>
                  </a:lnTo>
                  <a:lnTo>
                    <a:pt x="9" y="0"/>
                  </a:lnTo>
                  <a:lnTo>
                    <a:pt x="8" y="0"/>
                  </a:lnTo>
                  <a:lnTo>
                    <a:pt x="7" y="1"/>
                  </a:lnTo>
                  <a:lnTo>
                    <a:pt x="7" y="1"/>
                  </a:lnTo>
                  <a:lnTo>
                    <a:pt x="6" y="1"/>
                  </a:lnTo>
                  <a:lnTo>
                    <a:pt x="6" y="1"/>
                  </a:lnTo>
                  <a:lnTo>
                    <a:pt x="6" y="2"/>
                  </a:lnTo>
                  <a:lnTo>
                    <a:pt x="5" y="2"/>
                  </a:lnTo>
                  <a:lnTo>
                    <a:pt x="5" y="3"/>
                  </a:lnTo>
                  <a:lnTo>
                    <a:pt x="4" y="3"/>
                  </a:lnTo>
                  <a:lnTo>
                    <a:pt x="4" y="3"/>
                  </a:lnTo>
                  <a:lnTo>
                    <a:pt x="3" y="4"/>
                  </a:lnTo>
                  <a:lnTo>
                    <a:pt x="3" y="4"/>
                  </a:lnTo>
                  <a:lnTo>
                    <a:pt x="3" y="5"/>
                  </a:lnTo>
                  <a:lnTo>
                    <a:pt x="2" y="5"/>
                  </a:lnTo>
                  <a:lnTo>
                    <a:pt x="2" y="6"/>
                  </a:lnTo>
                  <a:lnTo>
                    <a:pt x="2" y="6"/>
                  </a:lnTo>
                  <a:lnTo>
                    <a:pt x="2" y="7"/>
                  </a:lnTo>
                  <a:lnTo>
                    <a:pt x="1" y="7"/>
                  </a:lnTo>
                  <a:lnTo>
                    <a:pt x="1" y="8"/>
                  </a:lnTo>
                  <a:lnTo>
                    <a:pt x="1" y="9"/>
                  </a:lnTo>
                  <a:lnTo>
                    <a:pt x="1" y="9"/>
                  </a:lnTo>
                  <a:lnTo>
                    <a:pt x="1" y="10"/>
                  </a:lnTo>
                  <a:lnTo>
                    <a:pt x="0" y="10"/>
                  </a:lnTo>
                  <a:lnTo>
                    <a:pt x="0" y="11"/>
                  </a:lnTo>
                  <a:lnTo>
                    <a:pt x="0" y="12"/>
                  </a:lnTo>
                  <a:lnTo>
                    <a:pt x="0" y="13"/>
                  </a:lnTo>
                  <a:lnTo>
                    <a:pt x="0" y="13"/>
                  </a:lnTo>
                  <a:lnTo>
                    <a:pt x="0" y="14"/>
                  </a:lnTo>
                  <a:lnTo>
                    <a:pt x="0" y="15"/>
                  </a:lnTo>
                  <a:lnTo>
                    <a:pt x="1" y="15"/>
                  </a:lnTo>
                  <a:lnTo>
                    <a:pt x="1" y="16"/>
                  </a:lnTo>
                  <a:lnTo>
                    <a:pt x="1" y="16"/>
                  </a:lnTo>
                  <a:lnTo>
                    <a:pt x="1" y="17"/>
                  </a:lnTo>
                  <a:lnTo>
                    <a:pt x="1" y="18"/>
                  </a:lnTo>
                  <a:lnTo>
                    <a:pt x="1" y="18"/>
                  </a:lnTo>
                  <a:lnTo>
                    <a:pt x="2" y="19"/>
                  </a:lnTo>
                  <a:lnTo>
                    <a:pt x="2" y="19"/>
                  </a:lnTo>
                  <a:lnTo>
                    <a:pt x="2" y="20"/>
                  </a:lnTo>
                  <a:lnTo>
                    <a:pt x="3" y="21"/>
                  </a:lnTo>
                  <a:lnTo>
                    <a:pt x="3" y="21"/>
                  </a:lnTo>
                  <a:lnTo>
                    <a:pt x="3" y="22"/>
                  </a:lnTo>
                  <a:lnTo>
                    <a:pt x="4" y="22"/>
                  </a:lnTo>
                  <a:lnTo>
                    <a:pt x="4" y="22"/>
                  </a:lnTo>
                  <a:lnTo>
                    <a:pt x="4" y="23"/>
                  </a:lnTo>
                  <a:lnTo>
                    <a:pt x="5" y="23"/>
                  </a:lnTo>
                  <a:lnTo>
                    <a:pt x="5" y="24"/>
                  </a:lnTo>
                  <a:lnTo>
                    <a:pt x="6" y="24"/>
                  </a:lnTo>
                  <a:lnTo>
                    <a:pt x="6" y="24"/>
                  </a:lnTo>
                  <a:lnTo>
                    <a:pt x="7" y="25"/>
                  </a:lnTo>
                  <a:lnTo>
                    <a:pt x="7" y="25"/>
                  </a:lnTo>
                  <a:lnTo>
                    <a:pt x="8" y="25"/>
                  </a:lnTo>
                  <a:lnTo>
                    <a:pt x="8" y="26"/>
                  </a:lnTo>
                  <a:lnTo>
                    <a:pt x="9" y="26"/>
                  </a:lnTo>
                  <a:lnTo>
                    <a:pt x="9" y="26"/>
                  </a:lnTo>
                  <a:lnTo>
                    <a:pt x="10" y="26"/>
                  </a:lnTo>
                  <a:lnTo>
                    <a:pt x="11" y="26"/>
                  </a:lnTo>
                  <a:lnTo>
                    <a:pt x="11" y="26"/>
                  </a:lnTo>
                  <a:lnTo>
                    <a:pt x="12" y="26"/>
                  </a:lnTo>
                  <a:lnTo>
                    <a:pt x="12" y="26"/>
                  </a:lnTo>
                  <a:lnTo>
                    <a:pt x="13" y="26"/>
                  </a:lnTo>
                  <a:lnTo>
                    <a:pt x="14" y="26"/>
                  </a:lnTo>
                  <a:lnTo>
                    <a:pt x="14" y="26"/>
                  </a:lnTo>
                  <a:lnTo>
                    <a:pt x="15" y="26"/>
                  </a:lnTo>
                  <a:lnTo>
                    <a:pt x="15" y="26"/>
                  </a:lnTo>
                  <a:lnTo>
                    <a:pt x="16" y="26"/>
                  </a:lnTo>
                  <a:lnTo>
                    <a:pt x="16" y="25"/>
                  </a:lnTo>
                  <a:lnTo>
                    <a:pt x="17" y="25"/>
                  </a:lnTo>
                  <a:lnTo>
                    <a:pt x="17" y="25"/>
                  </a:lnTo>
                  <a:lnTo>
                    <a:pt x="18" y="25"/>
                  </a:lnTo>
                  <a:lnTo>
                    <a:pt x="18" y="24"/>
                  </a:lnTo>
                  <a:lnTo>
                    <a:pt x="19" y="24"/>
                  </a:lnTo>
                  <a:lnTo>
                    <a:pt x="19" y="24"/>
                  </a:lnTo>
                  <a:lnTo>
                    <a:pt x="20" y="23"/>
                  </a:lnTo>
                  <a:lnTo>
                    <a:pt x="20" y="23"/>
                  </a:lnTo>
                  <a:lnTo>
                    <a:pt x="20" y="22"/>
                  </a:lnTo>
                  <a:lnTo>
                    <a:pt x="21" y="22"/>
                  </a:lnTo>
                  <a:lnTo>
                    <a:pt x="21" y="21"/>
                  </a:lnTo>
                  <a:lnTo>
                    <a:pt x="21" y="21"/>
                  </a:lnTo>
                  <a:lnTo>
                    <a:pt x="22" y="20"/>
                  </a:lnTo>
                  <a:lnTo>
                    <a:pt x="22" y="20"/>
                  </a:lnTo>
                  <a:lnTo>
                    <a:pt x="22" y="19"/>
                  </a:lnTo>
                  <a:lnTo>
                    <a:pt x="22" y="19"/>
                  </a:lnTo>
                  <a:lnTo>
                    <a:pt x="23" y="18"/>
                  </a:lnTo>
                  <a:lnTo>
                    <a:pt x="23" y="17"/>
                  </a:lnTo>
                  <a:lnTo>
                    <a:pt x="23" y="17"/>
                  </a:lnTo>
                  <a:lnTo>
                    <a:pt x="23" y="16"/>
                  </a:lnTo>
                  <a:lnTo>
                    <a:pt x="23" y="16"/>
                  </a:lnTo>
                  <a:lnTo>
                    <a:pt x="23" y="15"/>
                  </a:lnTo>
                  <a:lnTo>
                    <a:pt x="23" y="14"/>
                  </a:lnTo>
                  <a:lnTo>
                    <a:pt x="23" y="14"/>
                  </a:lnTo>
                  <a:lnTo>
                    <a:pt x="23" y="13"/>
                  </a:lnTo>
                  <a:lnTo>
                    <a:pt x="23" y="12"/>
                  </a:lnTo>
                  <a:lnTo>
                    <a:pt x="23" y="12"/>
                  </a:lnTo>
                  <a:lnTo>
                    <a:pt x="23" y="11"/>
                  </a:lnTo>
                  <a:lnTo>
                    <a:pt x="23" y="10"/>
                  </a:lnTo>
                  <a:lnTo>
                    <a:pt x="23" y="10"/>
                  </a:lnTo>
                  <a:lnTo>
                    <a:pt x="23" y="9"/>
                  </a:lnTo>
                  <a:lnTo>
                    <a:pt x="22" y="8"/>
                  </a:lnTo>
                  <a:lnTo>
                    <a:pt x="22" y="8"/>
                  </a:lnTo>
                  <a:lnTo>
                    <a:pt x="22" y="7"/>
                  </a:lnTo>
                  <a:lnTo>
                    <a:pt x="22" y="7"/>
                  </a:lnTo>
                  <a:lnTo>
                    <a:pt x="21" y="6"/>
                  </a:lnTo>
                  <a:lnTo>
                    <a:pt x="21" y="6"/>
                  </a:lnTo>
                  <a:lnTo>
                    <a:pt x="21" y="5"/>
                  </a:lnTo>
                  <a:lnTo>
                    <a:pt x="20" y="5"/>
                  </a:lnTo>
                  <a:lnTo>
                    <a:pt x="20" y="4"/>
                  </a:lnTo>
                  <a:lnTo>
                    <a:pt x="20" y="4"/>
                  </a:lnTo>
                  <a:lnTo>
                    <a:pt x="19" y="3"/>
                  </a:lnTo>
                  <a:lnTo>
                    <a:pt x="19" y="3"/>
                  </a:lnTo>
                  <a:lnTo>
                    <a:pt x="18" y="2"/>
                  </a:lnTo>
                  <a:lnTo>
                    <a:pt x="18" y="2"/>
                  </a:lnTo>
                  <a:lnTo>
                    <a:pt x="17" y="2"/>
                  </a:lnTo>
                  <a:lnTo>
                    <a:pt x="17" y="1"/>
                  </a:lnTo>
                  <a:lnTo>
                    <a:pt x="16" y="1"/>
                  </a:lnTo>
                  <a:lnTo>
                    <a:pt x="16" y="1"/>
                  </a:lnTo>
                  <a:lnTo>
                    <a:pt x="15" y="1"/>
                  </a:lnTo>
                  <a:lnTo>
                    <a:pt x="15" y="0"/>
                  </a:lnTo>
                  <a:lnTo>
                    <a:pt x="14" y="0"/>
                  </a:lnTo>
                  <a:lnTo>
                    <a:pt x="14" y="0"/>
                  </a:lnTo>
                  <a:lnTo>
                    <a:pt x="13" y="0"/>
                  </a:lnTo>
                  <a:lnTo>
                    <a:pt x="13" y="0"/>
                  </a:lnTo>
                  <a:close/>
                </a:path>
              </a:pathLst>
            </a:custGeom>
            <a:solidFill>
              <a:srgbClr val="1315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3" name="Freeform 20"/>
            <p:cNvSpPr>
              <a:spLocks/>
            </p:cNvSpPr>
            <p:nvPr/>
          </p:nvSpPr>
          <p:spPr bwMode="auto">
            <a:xfrm>
              <a:off x="3289301" y="1735138"/>
              <a:ext cx="19050" cy="22225"/>
            </a:xfrm>
            <a:custGeom>
              <a:avLst/>
              <a:gdLst>
                <a:gd name="T0" fmla="*/ 7 w 12"/>
                <a:gd name="T1" fmla="*/ 1 h 14"/>
                <a:gd name="T2" fmla="*/ 9 w 12"/>
                <a:gd name="T3" fmla="*/ 1 h 14"/>
                <a:gd name="T4" fmla="*/ 10 w 12"/>
                <a:gd name="T5" fmla="*/ 2 h 14"/>
                <a:gd name="T6" fmla="*/ 10 w 12"/>
                <a:gd name="T7" fmla="*/ 2 h 14"/>
                <a:gd name="T8" fmla="*/ 11 w 12"/>
                <a:gd name="T9" fmla="*/ 3 h 14"/>
                <a:gd name="T10" fmla="*/ 12 w 12"/>
                <a:gd name="T11" fmla="*/ 5 h 14"/>
                <a:gd name="T12" fmla="*/ 12 w 12"/>
                <a:gd name="T13" fmla="*/ 6 h 14"/>
                <a:gd name="T14" fmla="*/ 12 w 12"/>
                <a:gd name="T15" fmla="*/ 7 h 14"/>
                <a:gd name="T16" fmla="*/ 12 w 12"/>
                <a:gd name="T17" fmla="*/ 9 h 14"/>
                <a:gd name="T18" fmla="*/ 12 w 12"/>
                <a:gd name="T19" fmla="*/ 10 h 14"/>
                <a:gd name="T20" fmla="*/ 11 w 12"/>
                <a:gd name="T21" fmla="*/ 11 h 14"/>
                <a:gd name="T22" fmla="*/ 11 w 12"/>
                <a:gd name="T23" fmla="*/ 12 h 14"/>
                <a:gd name="T24" fmla="*/ 10 w 12"/>
                <a:gd name="T25" fmla="*/ 13 h 14"/>
                <a:gd name="T26" fmla="*/ 9 w 12"/>
                <a:gd name="T27" fmla="*/ 14 h 14"/>
                <a:gd name="T28" fmla="*/ 8 w 12"/>
                <a:gd name="T29" fmla="*/ 14 h 14"/>
                <a:gd name="T30" fmla="*/ 7 w 12"/>
                <a:gd name="T31" fmla="*/ 14 h 14"/>
                <a:gd name="T32" fmla="*/ 5 w 12"/>
                <a:gd name="T33" fmla="*/ 14 h 14"/>
                <a:gd name="T34" fmla="*/ 4 w 12"/>
                <a:gd name="T35" fmla="*/ 14 h 14"/>
                <a:gd name="T36" fmla="*/ 3 w 12"/>
                <a:gd name="T37" fmla="*/ 13 h 14"/>
                <a:gd name="T38" fmla="*/ 2 w 12"/>
                <a:gd name="T39" fmla="*/ 12 h 14"/>
                <a:gd name="T40" fmla="*/ 2 w 12"/>
                <a:gd name="T41" fmla="*/ 11 h 14"/>
                <a:gd name="T42" fmla="*/ 1 w 12"/>
                <a:gd name="T43" fmla="*/ 10 h 14"/>
                <a:gd name="T44" fmla="*/ 1 w 12"/>
                <a:gd name="T45" fmla="*/ 9 h 14"/>
                <a:gd name="T46" fmla="*/ 0 w 12"/>
                <a:gd name="T47" fmla="*/ 7 h 14"/>
                <a:gd name="T48" fmla="*/ 1 w 12"/>
                <a:gd name="T49" fmla="*/ 6 h 14"/>
                <a:gd name="T50" fmla="*/ 1 w 12"/>
                <a:gd name="T51" fmla="*/ 5 h 14"/>
                <a:gd name="T52" fmla="*/ 1 w 12"/>
                <a:gd name="T53" fmla="*/ 4 h 14"/>
                <a:gd name="T54" fmla="*/ 2 w 12"/>
                <a:gd name="T55" fmla="*/ 2 h 14"/>
                <a:gd name="T56" fmla="*/ 3 w 12"/>
                <a:gd name="T57" fmla="*/ 2 h 14"/>
                <a:gd name="T58" fmla="*/ 4 w 12"/>
                <a:gd name="T59" fmla="*/ 1 h 14"/>
                <a:gd name="T60" fmla="*/ 5 w 12"/>
                <a:gd name="T61" fmla="*/ 1 h 14"/>
                <a:gd name="T62" fmla="*/ 6 w 12"/>
                <a:gd name="T63"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2" h="14">
                  <a:moveTo>
                    <a:pt x="7" y="0"/>
                  </a:moveTo>
                  <a:lnTo>
                    <a:pt x="7" y="1"/>
                  </a:lnTo>
                  <a:lnTo>
                    <a:pt x="8" y="1"/>
                  </a:lnTo>
                  <a:lnTo>
                    <a:pt x="9" y="1"/>
                  </a:lnTo>
                  <a:lnTo>
                    <a:pt x="9" y="1"/>
                  </a:lnTo>
                  <a:lnTo>
                    <a:pt x="10" y="2"/>
                  </a:lnTo>
                  <a:lnTo>
                    <a:pt x="10" y="2"/>
                  </a:lnTo>
                  <a:lnTo>
                    <a:pt x="10" y="2"/>
                  </a:lnTo>
                  <a:lnTo>
                    <a:pt x="11" y="3"/>
                  </a:lnTo>
                  <a:lnTo>
                    <a:pt x="11" y="3"/>
                  </a:lnTo>
                  <a:lnTo>
                    <a:pt x="12" y="4"/>
                  </a:lnTo>
                  <a:lnTo>
                    <a:pt x="12" y="5"/>
                  </a:lnTo>
                  <a:lnTo>
                    <a:pt x="12" y="5"/>
                  </a:lnTo>
                  <a:lnTo>
                    <a:pt x="12" y="6"/>
                  </a:lnTo>
                  <a:lnTo>
                    <a:pt x="12" y="7"/>
                  </a:lnTo>
                  <a:lnTo>
                    <a:pt x="12" y="7"/>
                  </a:lnTo>
                  <a:lnTo>
                    <a:pt x="12" y="8"/>
                  </a:lnTo>
                  <a:lnTo>
                    <a:pt x="12" y="9"/>
                  </a:lnTo>
                  <a:lnTo>
                    <a:pt x="12" y="9"/>
                  </a:lnTo>
                  <a:lnTo>
                    <a:pt x="12" y="10"/>
                  </a:lnTo>
                  <a:lnTo>
                    <a:pt x="12" y="11"/>
                  </a:lnTo>
                  <a:lnTo>
                    <a:pt x="11" y="11"/>
                  </a:lnTo>
                  <a:lnTo>
                    <a:pt x="11" y="12"/>
                  </a:lnTo>
                  <a:lnTo>
                    <a:pt x="11" y="12"/>
                  </a:lnTo>
                  <a:lnTo>
                    <a:pt x="10" y="13"/>
                  </a:lnTo>
                  <a:lnTo>
                    <a:pt x="10" y="13"/>
                  </a:lnTo>
                  <a:lnTo>
                    <a:pt x="9" y="13"/>
                  </a:lnTo>
                  <a:lnTo>
                    <a:pt x="9" y="14"/>
                  </a:lnTo>
                  <a:lnTo>
                    <a:pt x="8" y="14"/>
                  </a:lnTo>
                  <a:lnTo>
                    <a:pt x="8" y="14"/>
                  </a:lnTo>
                  <a:lnTo>
                    <a:pt x="7" y="14"/>
                  </a:lnTo>
                  <a:lnTo>
                    <a:pt x="7" y="14"/>
                  </a:lnTo>
                  <a:lnTo>
                    <a:pt x="6" y="14"/>
                  </a:lnTo>
                  <a:lnTo>
                    <a:pt x="5" y="14"/>
                  </a:lnTo>
                  <a:lnTo>
                    <a:pt x="5" y="14"/>
                  </a:lnTo>
                  <a:lnTo>
                    <a:pt x="4" y="14"/>
                  </a:lnTo>
                  <a:lnTo>
                    <a:pt x="4" y="13"/>
                  </a:lnTo>
                  <a:lnTo>
                    <a:pt x="3" y="13"/>
                  </a:lnTo>
                  <a:lnTo>
                    <a:pt x="3" y="13"/>
                  </a:lnTo>
                  <a:lnTo>
                    <a:pt x="2" y="12"/>
                  </a:lnTo>
                  <a:lnTo>
                    <a:pt x="2" y="12"/>
                  </a:lnTo>
                  <a:lnTo>
                    <a:pt x="2" y="11"/>
                  </a:lnTo>
                  <a:lnTo>
                    <a:pt x="1" y="11"/>
                  </a:lnTo>
                  <a:lnTo>
                    <a:pt x="1" y="10"/>
                  </a:lnTo>
                  <a:lnTo>
                    <a:pt x="1" y="9"/>
                  </a:lnTo>
                  <a:lnTo>
                    <a:pt x="1" y="9"/>
                  </a:lnTo>
                  <a:lnTo>
                    <a:pt x="1" y="8"/>
                  </a:lnTo>
                  <a:lnTo>
                    <a:pt x="0" y="7"/>
                  </a:lnTo>
                  <a:lnTo>
                    <a:pt x="0" y="7"/>
                  </a:lnTo>
                  <a:lnTo>
                    <a:pt x="1" y="6"/>
                  </a:lnTo>
                  <a:lnTo>
                    <a:pt x="1" y="5"/>
                  </a:lnTo>
                  <a:lnTo>
                    <a:pt x="1" y="5"/>
                  </a:lnTo>
                  <a:lnTo>
                    <a:pt x="1" y="4"/>
                  </a:lnTo>
                  <a:lnTo>
                    <a:pt x="1" y="4"/>
                  </a:lnTo>
                  <a:lnTo>
                    <a:pt x="2" y="3"/>
                  </a:lnTo>
                  <a:lnTo>
                    <a:pt x="2" y="2"/>
                  </a:lnTo>
                  <a:lnTo>
                    <a:pt x="3" y="2"/>
                  </a:lnTo>
                  <a:lnTo>
                    <a:pt x="3" y="2"/>
                  </a:lnTo>
                  <a:lnTo>
                    <a:pt x="3" y="1"/>
                  </a:lnTo>
                  <a:lnTo>
                    <a:pt x="4" y="1"/>
                  </a:lnTo>
                  <a:lnTo>
                    <a:pt x="4" y="1"/>
                  </a:lnTo>
                  <a:lnTo>
                    <a:pt x="5" y="1"/>
                  </a:lnTo>
                  <a:lnTo>
                    <a:pt x="6" y="0"/>
                  </a:lnTo>
                  <a:lnTo>
                    <a:pt x="6" y="0"/>
                  </a:lnTo>
                  <a:lnTo>
                    <a:pt x="7"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4" name="Freeform 21"/>
            <p:cNvSpPr>
              <a:spLocks/>
            </p:cNvSpPr>
            <p:nvPr/>
          </p:nvSpPr>
          <p:spPr bwMode="auto">
            <a:xfrm>
              <a:off x="3230563" y="1611313"/>
              <a:ext cx="177800" cy="71438"/>
            </a:xfrm>
            <a:custGeom>
              <a:avLst/>
              <a:gdLst>
                <a:gd name="T0" fmla="*/ 0 w 112"/>
                <a:gd name="T1" fmla="*/ 45 h 45"/>
                <a:gd name="T2" fmla="*/ 66 w 112"/>
                <a:gd name="T3" fmla="*/ 10 h 45"/>
                <a:gd name="T4" fmla="*/ 112 w 112"/>
                <a:gd name="T5" fmla="*/ 23 h 45"/>
                <a:gd name="T6" fmla="*/ 111 w 112"/>
                <a:gd name="T7" fmla="*/ 17 h 45"/>
                <a:gd name="T8" fmla="*/ 68 w 112"/>
                <a:gd name="T9" fmla="*/ 0 h 45"/>
                <a:gd name="T10" fmla="*/ 9 w 112"/>
                <a:gd name="T11" fmla="*/ 23 h 45"/>
                <a:gd name="T12" fmla="*/ 0 w 112"/>
                <a:gd name="T13" fmla="*/ 45 h 45"/>
              </a:gdLst>
              <a:ahLst/>
              <a:cxnLst>
                <a:cxn ang="0">
                  <a:pos x="T0" y="T1"/>
                </a:cxn>
                <a:cxn ang="0">
                  <a:pos x="T2" y="T3"/>
                </a:cxn>
                <a:cxn ang="0">
                  <a:pos x="T4" y="T5"/>
                </a:cxn>
                <a:cxn ang="0">
                  <a:pos x="T6" y="T7"/>
                </a:cxn>
                <a:cxn ang="0">
                  <a:pos x="T8" y="T9"/>
                </a:cxn>
                <a:cxn ang="0">
                  <a:pos x="T10" y="T11"/>
                </a:cxn>
                <a:cxn ang="0">
                  <a:pos x="T12" y="T13"/>
                </a:cxn>
              </a:cxnLst>
              <a:rect l="0" t="0" r="r" b="b"/>
              <a:pathLst>
                <a:path w="112" h="45">
                  <a:moveTo>
                    <a:pt x="0" y="45"/>
                  </a:moveTo>
                  <a:lnTo>
                    <a:pt x="66" y="10"/>
                  </a:lnTo>
                  <a:lnTo>
                    <a:pt x="112" y="23"/>
                  </a:lnTo>
                  <a:lnTo>
                    <a:pt x="111" y="17"/>
                  </a:lnTo>
                  <a:lnTo>
                    <a:pt x="68" y="0"/>
                  </a:lnTo>
                  <a:lnTo>
                    <a:pt x="9" y="23"/>
                  </a:lnTo>
                  <a:lnTo>
                    <a:pt x="0" y="45"/>
                  </a:lnTo>
                  <a:close/>
                </a:path>
              </a:pathLst>
            </a:custGeom>
            <a:solidFill>
              <a:srgbClr val="9A652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5" name="Freeform 22"/>
            <p:cNvSpPr>
              <a:spLocks/>
            </p:cNvSpPr>
            <p:nvPr/>
          </p:nvSpPr>
          <p:spPr bwMode="auto">
            <a:xfrm>
              <a:off x="3138488" y="1736725"/>
              <a:ext cx="157163" cy="242888"/>
            </a:xfrm>
            <a:custGeom>
              <a:avLst/>
              <a:gdLst>
                <a:gd name="T0" fmla="*/ 42 w 78"/>
                <a:gd name="T1" fmla="*/ 5 h 123"/>
                <a:gd name="T2" fmla="*/ 44 w 78"/>
                <a:gd name="T3" fmla="*/ 12 h 123"/>
                <a:gd name="T4" fmla="*/ 46 w 78"/>
                <a:gd name="T5" fmla="*/ 20 h 123"/>
                <a:gd name="T6" fmla="*/ 49 w 78"/>
                <a:gd name="T7" fmla="*/ 27 h 123"/>
                <a:gd name="T8" fmla="*/ 52 w 78"/>
                <a:gd name="T9" fmla="*/ 35 h 123"/>
                <a:gd name="T10" fmla="*/ 56 w 78"/>
                <a:gd name="T11" fmla="*/ 46 h 123"/>
                <a:gd name="T12" fmla="*/ 64 w 78"/>
                <a:gd name="T13" fmla="*/ 62 h 123"/>
                <a:gd name="T14" fmla="*/ 71 w 78"/>
                <a:gd name="T15" fmla="*/ 78 h 123"/>
                <a:gd name="T16" fmla="*/ 75 w 78"/>
                <a:gd name="T17" fmla="*/ 86 h 123"/>
                <a:gd name="T18" fmla="*/ 76 w 78"/>
                <a:gd name="T19" fmla="*/ 90 h 123"/>
                <a:gd name="T20" fmla="*/ 77 w 78"/>
                <a:gd name="T21" fmla="*/ 93 h 123"/>
                <a:gd name="T22" fmla="*/ 78 w 78"/>
                <a:gd name="T23" fmla="*/ 96 h 123"/>
                <a:gd name="T24" fmla="*/ 78 w 78"/>
                <a:gd name="T25" fmla="*/ 99 h 123"/>
                <a:gd name="T26" fmla="*/ 78 w 78"/>
                <a:gd name="T27" fmla="*/ 102 h 123"/>
                <a:gd name="T28" fmla="*/ 77 w 78"/>
                <a:gd name="T29" fmla="*/ 104 h 123"/>
                <a:gd name="T30" fmla="*/ 76 w 78"/>
                <a:gd name="T31" fmla="*/ 106 h 123"/>
                <a:gd name="T32" fmla="*/ 74 w 78"/>
                <a:gd name="T33" fmla="*/ 108 h 123"/>
                <a:gd name="T34" fmla="*/ 72 w 78"/>
                <a:gd name="T35" fmla="*/ 110 h 123"/>
                <a:gd name="T36" fmla="*/ 70 w 78"/>
                <a:gd name="T37" fmla="*/ 111 h 123"/>
                <a:gd name="T38" fmla="*/ 62 w 78"/>
                <a:gd name="T39" fmla="*/ 114 h 123"/>
                <a:gd name="T40" fmla="*/ 57 w 78"/>
                <a:gd name="T41" fmla="*/ 116 h 123"/>
                <a:gd name="T42" fmla="*/ 51 w 78"/>
                <a:gd name="T43" fmla="*/ 118 h 123"/>
                <a:gd name="T44" fmla="*/ 44 w 78"/>
                <a:gd name="T45" fmla="*/ 120 h 123"/>
                <a:gd name="T46" fmla="*/ 38 w 78"/>
                <a:gd name="T47" fmla="*/ 121 h 123"/>
                <a:gd name="T48" fmla="*/ 30 w 78"/>
                <a:gd name="T49" fmla="*/ 122 h 123"/>
                <a:gd name="T50" fmla="*/ 23 w 78"/>
                <a:gd name="T51" fmla="*/ 123 h 123"/>
                <a:gd name="T52" fmla="*/ 15 w 78"/>
                <a:gd name="T53" fmla="*/ 123 h 123"/>
                <a:gd name="T54" fmla="*/ 7 w 78"/>
                <a:gd name="T55" fmla="*/ 122 h 123"/>
                <a:gd name="T56" fmla="*/ 0 w 78"/>
                <a:gd name="T57" fmla="*/ 120 h 123"/>
                <a:gd name="T58" fmla="*/ 11 w 78"/>
                <a:gd name="T59" fmla="*/ 120 h 123"/>
                <a:gd name="T60" fmla="*/ 21 w 78"/>
                <a:gd name="T61" fmla="*/ 120 h 123"/>
                <a:gd name="T62" fmla="*/ 31 w 78"/>
                <a:gd name="T63" fmla="*/ 119 h 123"/>
                <a:gd name="T64" fmla="*/ 40 w 78"/>
                <a:gd name="T65" fmla="*/ 117 h 123"/>
                <a:gd name="T66" fmla="*/ 47 w 78"/>
                <a:gd name="T67" fmla="*/ 115 h 123"/>
                <a:gd name="T68" fmla="*/ 54 w 78"/>
                <a:gd name="T69" fmla="*/ 111 h 123"/>
                <a:gd name="T70" fmla="*/ 60 w 78"/>
                <a:gd name="T71" fmla="*/ 107 h 123"/>
                <a:gd name="T72" fmla="*/ 63 w 78"/>
                <a:gd name="T73" fmla="*/ 102 h 123"/>
                <a:gd name="T74" fmla="*/ 66 w 78"/>
                <a:gd name="T75" fmla="*/ 95 h 123"/>
                <a:gd name="T76" fmla="*/ 66 w 78"/>
                <a:gd name="T77" fmla="*/ 87 h 123"/>
                <a:gd name="T78" fmla="*/ 65 w 78"/>
                <a:gd name="T79" fmla="*/ 79 h 123"/>
                <a:gd name="T80" fmla="*/ 62 w 78"/>
                <a:gd name="T81" fmla="*/ 72 h 123"/>
                <a:gd name="T82" fmla="*/ 56 w 78"/>
                <a:gd name="T83" fmla="*/ 57 h 123"/>
                <a:gd name="T84" fmla="*/ 50 w 78"/>
                <a:gd name="T85" fmla="*/ 41 h 123"/>
                <a:gd name="T86" fmla="*/ 47 w 78"/>
                <a:gd name="T87" fmla="*/ 33 h 123"/>
                <a:gd name="T88" fmla="*/ 45 w 78"/>
                <a:gd name="T89" fmla="*/ 26 h 123"/>
                <a:gd name="T90" fmla="*/ 43 w 78"/>
                <a:gd name="T91" fmla="*/ 18 h 123"/>
                <a:gd name="T92" fmla="*/ 42 w 78"/>
                <a:gd name="T93" fmla="*/ 10 h 123"/>
                <a:gd name="T94" fmla="*/ 42 w 78"/>
                <a:gd name="T95" fmla="*/ 3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78" h="123">
                  <a:moveTo>
                    <a:pt x="42" y="0"/>
                  </a:moveTo>
                  <a:lnTo>
                    <a:pt x="42" y="3"/>
                  </a:lnTo>
                  <a:lnTo>
                    <a:pt x="42" y="5"/>
                  </a:lnTo>
                  <a:lnTo>
                    <a:pt x="43" y="7"/>
                  </a:lnTo>
                  <a:lnTo>
                    <a:pt x="43" y="10"/>
                  </a:lnTo>
                  <a:lnTo>
                    <a:pt x="44" y="12"/>
                  </a:lnTo>
                  <a:lnTo>
                    <a:pt x="45" y="15"/>
                  </a:lnTo>
                  <a:lnTo>
                    <a:pt x="45" y="17"/>
                  </a:lnTo>
                  <a:lnTo>
                    <a:pt x="46" y="20"/>
                  </a:lnTo>
                  <a:lnTo>
                    <a:pt x="47" y="22"/>
                  </a:lnTo>
                  <a:lnTo>
                    <a:pt x="48" y="25"/>
                  </a:lnTo>
                  <a:lnTo>
                    <a:pt x="49" y="27"/>
                  </a:lnTo>
                  <a:lnTo>
                    <a:pt x="50" y="30"/>
                  </a:lnTo>
                  <a:lnTo>
                    <a:pt x="51" y="32"/>
                  </a:lnTo>
                  <a:lnTo>
                    <a:pt x="52" y="35"/>
                  </a:lnTo>
                  <a:lnTo>
                    <a:pt x="53" y="38"/>
                  </a:lnTo>
                  <a:lnTo>
                    <a:pt x="54" y="40"/>
                  </a:lnTo>
                  <a:lnTo>
                    <a:pt x="56" y="46"/>
                  </a:lnTo>
                  <a:lnTo>
                    <a:pt x="59" y="51"/>
                  </a:lnTo>
                  <a:lnTo>
                    <a:pt x="61" y="56"/>
                  </a:lnTo>
                  <a:lnTo>
                    <a:pt x="64" y="62"/>
                  </a:lnTo>
                  <a:lnTo>
                    <a:pt x="66" y="67"/>
                  </a:lnTo>
                  <a:lnTo>
                    <a:pt x="69" y="73"/>
                  </a:lnTo>
                  <a:lnTo>
                    <a:pt x="71" y="78"/>
                  </a:lnTo>
                  <a:lnTo>
                    <a:pt x="74" y="84"/>
                  </a:lnTo>
                  <a:lnTo>
                    <a:pt x="74" y="85"/>
                  </a:lnTo>
                  <a:lnTo>
                    <a:pt x="75" y="86"/>
                  </a:lnTo>
                  <a:lnTo>
                    <a:pt x="75" y="87"/>
                  </a:lnTo>
                  <a:lnTo>
                    <a:pt x="76" y="89"/>
                  </a:lnTo>
                  <a:lnTo>
                    <a:pt x="76" y="90"/>
                  </a:lnTo>
                  <a:lnTo>
                    <a:pt x="77" y="91"/>
                  </a:lnTo>
                  <a:lnTo>
                    <a:pt x="77" y="92"/>
                  </a:lnTo>
                  <a:lnTo>
                    <a:pt x="77" y="93"/>
                  </a:lnTo>
                  <a:lnTo>
                    <a:pt x="78" y="94"/>
                  </a:lnTo>
                  <a:lnTo>
                    <a:pt x="78" y="95"/>
                  </a:lnTo>
                  <a:lnTo>
                    <a:pt x="78" y="96"/>
                  </a:lnTo>
                  <a:lnTo>
                    <a:pt x="78" y="97"/>
                  </a:lnTo>
                  <a:lnTo>
                    <a:pt x="78" y="98"/>
                  </a:lnTo>
                  <a:lnTo>
                    <a:pt x="78" y="99"/>
                  </a:lnTo>
                  <a:lnTo>
                    <a:pt x="78" y="100"/>
                  </a:lnTo>
                  <a:lnTo>
                    <a:pt x="78" y="101"/>
                  </a:lnTo>
                  <a:lnTo>
                    <a:pt x="78" y="102"/>
                  </a:lnTo>
                  <a:lnTo>
                    <a:pt x="77" y="103"/>
                  </a:lnTo>
                  <a:lnTo>
                    <a:pt x="77" y="103"/>
                  </a:lnTo>
                  <a:lnTo>
                    <a:pt x="77" y="104"/>
                  </a:lnTo>
                  <a:lnTo>
                    <a:pt x="76" y="105"/>
                  </a:lnTo>
                  <a:lnTo>
                    <a:pt x="76" y="105"/>
                  </a:lnTo>
                  <a:lnTo>
                    <a:pt x="76" y="106"/>
                  </a:lnTo>
                  <a:lnTo>
                    <a:pt x="75" y="107"/>
                  </a:lnTo>
                  <a:lnTo>
                    <a:pt x="75" y="107"/>
                  </a:lnTo>
                  <a:lnTo>
                    <a:pt x="74" y="108"/>
                  </a:lnTo>
                  <a:lnTo>
                    <a:pt x="73" y="109"/>
                  </a:lnTo>
                  <a:lnTo>
                    <a:pt x="73" y="109"/>
                  </a:lnTo>
                  <a:lnTo>
                    <a:pt x="72" y="110"/>
                  </a:lnTo>
                  <a:lnTo>
                    <a:pt x="71" y="110"/>
                  </a:lnTo>
                  <a:lnTo>
                    <a:pt x="70" y="110"/>
                  </a:lnTo>
                  <a:lnTo>
                    <a:pt x="70" y="111"/>
                  </a:lnTo>
                  <a:lnTo>
                    <a:pt x="67" y="112"/>
                  </a:lnTo>
                  <a:lnTo>
                    <a:pt x="64" y="113"/>
                  </a:lnTo>
                  <a:lnTo>
                    <a:pt x="62" y="114"/>
                  </a:lnTo>
                  <a:lnTo>
                    <a:pt x="60" y="115"/>
                  </a:lnTo>
                  <a:lnTo>
                    <a:pt x="59" y="115"/>
                  </a:lnTo>
                  <a:lnTo>
                    <a:pt x="57" y="116"/>
                  </a:lnTo>
                  <a:lnTo>
                    <a:pt x="55" y="117"/>
                  </a:lnTo>
                  <a:lnTo>
                    <a:pt x="53" y="117"/>
                  </a:lnTo>
                  <a:lnTo>
                    <a:pt x="51" y="118"/>
                  </a:lnTo>
                  <a:lnTo>
                    <a:pt x="49" y="119"/>
                  </a:lnTo>
                  <a:lnTo>
                    <a:pt x="47" y="119"/>
                  </a:lnTo>
                  <a:lnTo>
                    <a:pt x="44" y="120"/>
                  </a:lnTo>
                  <a:lnTo>
                    <a:pt x="42" y="120"/>
                  </a:lnTo>
                  <a:lnTo>
                    <a:pt x="40" y="121"/>
                  </a:lnTo>
                  <a:lnTo>
                    <a:pt x="38" y="121"/>
                  </a:lnTo>
                  <a:lnTo>
                    <a:pt x="35" y="122"/>
                  </a:lnTo>
                  <a:lnTo>
                    <a:pt x="33" y="122"/>
                  </a:lnTo>
                  <a:lnTo>
                    <a:pt x="30" y="122"/>
                  </a:lnTo>
                  <a:lnTo>
                    <a:pt x="28" y="123"/>
                  </a:lnTo>
                  <a:lnTo>
                    <a:pt x="25" y="123"/>
                  </a:lnTo>
                  <a:lnTo>
                    <a:pt x="23" y="123"/>
                  </a:lnTo>
                  <a:lnTo>
                    <a:pt x="20" y="123"/>
                  </a:lnTo>
                  <a:lnTo>
                    <a:pt x="18" y="123"/>
                  </a:lnTo>
                  <a:lnTo>
                    <a:pt x="15" y="123"/>
                  </a:lnTo>
                  <a:lnTo>
                    <a:pt x="13" y="123"/>
                  </a:lnTo>
                  <a:lnTo>
                    <a:pt x="10" y="122"/>
                  </a:lnTo>
                  <a:lnTo>
                    <a:pt x="7" y="122"/>
                  </a:lnTo>
                  <a:lnTo>
                    <a:pt x="5" y="121"/>
                  </a:lnTo>
                  <a:lnTo>
                    <a:pt x="2" y="121"/>
                  </a:lnTo>
                  <a:lnTo>
                    <a:pt x="0" y="120"/>
                  </a:lnTo>
                  <a:lnTo>
                    <a:pt x="3" y="120"/>
                  </a:lnTo>
                  <a:lnTo>
                    <a:pt x="7" y="120"/>
                  </a:lnTo>
                  <a:lnTo>
                    <a:pt x="11" y="120"/>
                  </a:lnTo>
                  <a:lnTo>
                    <a:pt x="14" y="120"/>
                  </a:lnTo>
                  <a:lnTo>
                    <a:pt x="18" y="120"/>
                  </a:lnTo>
                  <a:lnTo>
                    <a:pt x="21" y="120"/>
                  </a:lnTo>
                  <a:lnTo>
                    <a:pt x="24" y="119"/>
                  </a:lnTo>
                  <a:lnTo>
                    <a:pt x="28" y="119"/>
                  </a:lnTo>
                  <a:lnTo>
                    <a:pt x="31" y="119"/>
                  </a:lnTo>
                  <a:lnTo>
                    <a:pt x="34" y="118"/>
                  </a:lnTo>
                  <a:lnTo>
                    <a:pt x="37" y="118"/>
                  </a:lnTo>
                  <a:lnTo>
                    <a:pt x="40" y="117"/>
                  </a:lnTo>
                  <a:lnTo>
                    <a:pt x="42" y="116"/>
                  </a:lnTo>
                  <a:lnTo>
                    <a:pt x="45" y="116"/>
                  </a:lnTo>
                  <a:lnTo>
                    <a:pt x="47" y="115"/>
                  </a:lnTo>
                  <a:lnTo>
                    <a:pt x="50" y="114"/>
                  </a:lnTo>
                  <a:lnTo>
                    <a:pt x="52" y="113"/>
                  </a:lnTo>
                  <a:lnTo>
                    <a:pt x="54" y="111"/>
                  </a:lnTo>
                  <a:lnTo>
                    <a:pt x="56" y="110"/>
                  </a:lnTo>
                  <a:lnTo>
                    <a:pt x="58" y="109"/>
                  </a:lnTo>
                  <a:lnTo>
                    <a:pt x="60" y="107"/>
                  </a:lnTo>
                  <a:lnTo>
                    <a:pt x="61" y="105"/>
                  </a:lnTo>
                  <a:lnTo>
                    <a:pt x="62" y="104"/>
                  </a:lnTo>
                  <a:lnTo>
                    <a:pt x="63" y="102"/>
                  </a:lnTo>
                  <a:lnTo>
                    <a:pt x="64" y="100"/>
                  </a:lnTo>
                  <a:lnTo>
                    <a:pt x="65" y="98"/>
                  </a:lnTo>
                  <a:lnTo>
                    <a:pt x="66" y="95"/>
                  </a:lnTo>
                  <a:lnTo>
                    <a:pt x="66" y="93"/>
                  </a:lnTo>
                  <a:lnTo>
                    <a:pt x="66" y="90"/>
                  </a:lnTo>
                  <a:lnTo>
                    <a:pt x="66" y="87"/>
                  </a:lnTo>
                  <a:lnTo>
                    <a:pt x="66" y="85"/>
                  </a:lnTo>
                  <a:lnTo>
                    <a:pt x="66" y="81"/>
                  </a:lnTo>
                  <a:lnTo>
                    <a:pt x="65" y="79"/>
                  </a:lnTo>
                  <a:lnTo>
                    <a:pt x="64" y="77"/>
                  </a:lnTo>
                  <a:lnTo>
                    <a:pt x="63" y="74"/>
                  </a:lnTo>
                  <a:lnTo>
                    <a:pt x="62" y="72"/>
                  </a:lnTo>
                  <a:lnTo>
                    <a:pt x="60" y="67"/>
                  </a:lnTo>
                  <a:lnTo>
                    <a:pt x="58" y="62"/>
                  </a:lnTo>
                  <a:lnTo>
                    <a:pt x="56" y="57"/>
                  </a:lnTo>
                  <a:lnTo>
                    <a:pt x="54" y="52"/>
                  </a:lnTo>
                  <a:lnTo>
                    <a:pt x="52" y="47"/>
                  </a:lnTo>
                  <a:lnTo>
                    <a:pt x="50" y="41"/>
                  </a:lnTo>
                  <a:lnTo>
                    <a:pt x="49" y="39"/>
                  </a:lnTo>
                  <a:lnTo>
                    <a:pt x="48" y="36"/>
                  </a:lnTo>
                  <a:lnTo>
                    <a:pt x="47" y="33"/>
                  </a:lnTo>
                  <a:lnTo>
                    <a:pt x="47" y="31"/>
                  </a:lnTo>
                  <a:lnTo>
                    <a:pt x="46" y="28"/>
                  </a:lnTo>
                  <a:lnTo>
                    <a:pt x="45" y="26"/>
                  </a:lnTo>
                  <a:lnTo>
                    <a:pt x="44" y="23"/>
                  </a:lnTo>
                  <a:lnTo>
                    <a:pt x="44" y="20"/>
                  </a:lnTo>
                  <a:lnTo>
                    <a:pt x="43" y="18"/>
                  </a:lnTo>
                  <a:lnTo>
                    <a:pt x="43" y="15"/>
                  </a:lnTo>
                  <a:lnTo>
                    <a:pt x="42" y="13"/>
                  </a:lnTo>
                  <a:lnTo>
                    <a:pt x="42" y="10"/>
                  </a:lnTo>
                  <a:lnTo>
                    <a:pt x="42" y="8"/>
                  </a:lnTo>
                  <a:lnTo>
                    <a:pt x="42" y="5"/>
                  </a:lnTo>
                  <a:lnTo>
                    <a:pt x="42" y="3"/>
                  </a:lnTo>
                  <a:lnTo>
                    <a:pt x="42" y="0"/>
                  </a:lnTo>
                  <a:close/>
                </a:path>
              </a:pathLst>
            </a:custGeom>
            <a:solidFill>
              <a:srgbClr val="B1763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6" name="Freeform 23"/>
            <p:cNvSpPr>
              <a:spLocks/>
            </p:cNvSpPr>
            <p:nvPr/>
          </p:nvSpPr>
          <p:spPr bwMode="auto">
            <a:xfrm>
              <a:off x="3221038" y="1658938"/>
              <a:ext cx="176213" cy="171450"/>
            </a:xfrm>
            <a:custGeom>
              <a:avLst/>
              <a:gdLst>
                <a:gd name="T0" fmla="*/ 0 w 111"/>
                <a:gd name="T1" fmla="*/ 72 h 108"/>
                <a:gd name="T2" fmla="*/ 1 w 111"/>
                <a:gd name="T3" fmla="*/ 76 h 108"/>
                <a:gd name="T4" fmla="*/ 7 w 111"/>
                <a:gd name="T5" fmla="*/ 71 h 108"/>
                <a:gd name="T6" fmla="*/ 15 w 111"/>
                <a:gd name="T7" fmla="*/ 63 h 108"/>
                <a:gd name="T8" fmla="*/ 25 w 111"/>
                <a:gd name="T9" fmla="*/ 56 h 108"/>
                <a:gd name="T10" fmla="*/ 36 w 111"/>
                <a:gd name="T11" fmla="*/ 49 h 108"/>
                <a:gd name="T12" fmla="*/ 48 w 111"/>
                <a:gd name="T13" fmla="*/ 45 h 108"/>
                <a:gd name="T14" fmla="*/ 60 w 111"/>
                <a:gd name="T15" fmla="*/ 44 h 108"/>
                <a:gd name="T16" fmla="*/ 74 w 111"/>
                <a:gd name="T17" fmla="*/ 46 h 108"/>
                <a:gd name="T18" fmla="*/ 89 w 111"/>
                <a:gd name="T19" fmla="*/ 52 h 108"/>
                <a:gd name="T20" fmla="*/ 92 w 111"/>
                <a:gd name="T21" fmla="*/ 67 h 108"/>
                <a:gd name="T22" fmla="*/ 87 w 111"/>
                <a:gd name="T23" fmla="*/ 81 h 108"/>
                <a:gd name="T24" fmla="*/ 77 w 111"/>
                <a:gd name="T25" fmla="*/ 90 h 108"/>
                <a:gd name="T26" fmla="*/ 65 w 111"/>
                <a:gd name="T27" fmla="*/ 95 h 108"/>
                <a:gd name="T28" fmla="*/ 51 w 111"/>
                <a:gd name="T29" fmla="*/ 97 h 108"/>
                <a:gd name="T30" fmla="*/ 35 w 111"/>
                <a:gd name="T31" fmla="*/ 95 h 108"/>
                <a:gd name="T32" fmla="*/ 20 w 111"/>
                <a:gd name="T33" fmla="*/ 91 h 108"/>
                <a:gd name="T34" fmla="*/ 6 w 111"/>
                <a:gd name="T35" fmla="*/ 84 h 108"/>
                <a:gd name="T36" fmla="*/ 8 w 111"/>
                <a:gd name="T37" fmla="*/ 89 h 108"/>
                <a:gd name="T38" fmla="*/ 18 w 111"/>
                <a:gd name="T39" fmla="*/ 97 h 108"/>
                <a:gd name="T40" fmla="*/ 31 w 111"/>
                <a:gd name="T41" fmla="*/ 103 h 108"/>
                <a:gd name="T42" fmla="*/ 46 w 111"/>
                <a:gd name="T43" fmla="*/ 106 h 108"/>
                <a:gd name="T44" fmla="*/ 61 w 111"/>
                <a:gd name="T45" fmla="*/ 108 h 108"/>
                <a:gd name="T46" fmla="*/ 75 w 111"/>
                <a:gd name="T47" fmla="*/ 106 h 108"/>
                <a:gd name="T48" fmla="*/ 88 w 111"/>
                <a:gd name="T49" fmla="*/ 102 h 108"/>
                <a:gd name="T50" fmla="*/ 97 w 111"/>
                <a:gd name="T51" fmla="*/ 95 h 108"/>
                <a:gd name="T52" fmla="*/ 99 w 111"/>
                <a:gd name="T53" fmla="*/ 91 h 108"/>
                <a:gd name="T54" fmla="*/ 99 w 111"/>
                <a:gd name="T55" fmla="*/ 89 h 108"/>
                <a:gd name="T56" fmla="*/ 97 w 111"/>
                <a:gd name="T57" fmla="*/ 84 h 108"/>
                <a:gd name="T58" fmla="*/ 94 w 111"/>
                <a:gd name="T59" fmla="*/ 73 h 108"/>
                <a:gd name="T60" fmla="*/ 93 w 111"/>
                <a:gd name="T61" fmla="*/ 69 h 108"/>
                <a:gd name="T62" fmla="*/ 93 w 111"/>
                <a:gd name="T63" fmla="*/ 64 h 108"/>
                <a:gd name="T64" fmla="*/ 93 w 111"/>
                <a:gd name="T65" fmla="*/ 59 h 108"/>
                <a:gd name="T66" fmla="*/ 94 w 111"/>
                <a:gd name="T67" fmla="*/ 54 h 108"/>
                <a:gd name="T68" fmla="*/ 96 w 111"/>
                <a:gd name="T69" fmla="*/ 51 h 108"/>
                <a:gd name="T70" fmla="*/ 98 w 111"/>
                <a:gd name="T71" fmla="*/ 45 h 108"/>
                <a:gd name="T72" fmla="*/ 103 w 111"/>
                <a:gd name="T73" fmla="*/ 39 h 108"/>
                <a:gd name="T74" fmla="*/ 107 w 111"/>
                <a:gd name="T75" fmla="*/ 32 h 108"/>
                <a:gd name="T76" fmla="*/ 110 w 111"/>
                <a:gd name="T77" fmla="*/ 25 h 108"/>
                <a:gd name="T78" fmla="*/ 111 w 111"/>
                <a:gd name="T79" fmla="*/ 22 h 108"/>
                <a:gd name="T80" fmla="*/ 111 w 111"/>
                <a:gd name="T81" fmla="*/ 18 h 108"/>
                <a:gd name="T82" fmla="*/ 111 w 111"/>
                <a:gd name="T83" fmla="*/ 15 h 108"/>
                <a:gd name="T84" fmla="*/ 108 w 111"/>
                <a:gd name="T85" fmla="*/ 11 h 108"/>
                <a:gd name="T86" fmla="*/ 95 w 111"/>
                <a:gd name="T87" fmla="*/ 3 h 108"/>
                <a:gd name="T88" fmla="*/ 78 w 111"/>
                <a:gd name="T89" fmla="*/ 0 h 108"/>
                <a:gd name="T90" fmla="*/ 59 w 111"/>
                <a:gd name="T91" fmla="*/ 2 h 108"/>
                <a:gd name="T92" fmla="*/ 41 w 111"/>
                <a:gd name="T93" fmla="*/ 8 h 108"/>
                <a:gd name="T94" fmla="*/ 24 w 111"/>
                <a:gd name="T95" fmla="*/ 18 h 108"/>
                <a:gd name="T96" fmla="*/ 10 w 111"/>
                <a:gd name="T97" fmla="*/ 32 h 108"/>
                <a:gd name="T98" fmla="*/ 2 w 111"/>
                <a:gd name="T99" fmla="*/ 51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11" h="108">
                  <a:moveTo>
                    <a:pt x="0" y="67"/>
                  </a:moveTo>
                  <a:lnTo>
                    <a:pt x="0" y="69"/>
                  </a:lnTo>
                  <a:lnTo>
                    <a:pt x="0" y="71"/>
                  </a:lnTo>
                  <a:lnTo>
                    <a:pt x="0" y="72"/>
                  </a:lnTo>
                  <a:lnTo>
                    <a:pt x="0" y="73"/>
                  </a:lnTo>
                  <a:lnTo>
                    <a:pt x="1" y="74"/>
                  </a:lnTo>
                  <a:lnTo>
                    <a:pt x="1" y="75"/>
                  </a:lnTo>
                  <a:lnTo>
                    <a:pt x="1" y="76"/>
                  </a:lnTo>
                  <a:lnTo>
                    <a:pt x="2" y="77"/>
                  </a:lnTo>
                  <a:lnTo>
                    <a:pt x="3" y="75"/>
                  </a:lnTo>
                  <a:lnTo>
                    <a:pt x="5" y="73"/>
                  </a:lnTo>
                  <a:lnTo>
                    <a:pt x="7" y="71"/>
                  </a:lnTo>
                  <a:lnTo>
                    <a:pt x="9" y="69"/>
                  </a:lnTo>
                  <a:lnTo>
                    <a:pt x="11" y="67"/>
                  </a:lnTo>
                  <a:lnTo>
                    <a:pt x="13" y="65"/>
                  </a:lnTo>
                  <a:lnTo>
                    <a:pt x="15" y="63"/>
                  </a:lnTo>
                  <a:lnTo>
                    <a:pt x="18" y="61"/>
                  </a:lnTo>
                  <a:lnTo>
                    <a:pt x="20" y="59"/>
                  </a:lnTo>
                  <a:lnTo>
                    <a:pt x="23" y="57"/>
                  </a:lnTo>
                  <a:lnTo>
                    <a:pt x="25" y="56"/>
                  </a:lnTo>
                  <a:lnTo>
                    <a:pt x="28" y="54"/>
                  </a:lnTo>
                  <a:lnTo>
                    <a:pt x="30" y="52"/>
                  </a:lnTo>
                  <a:lnTo>
                    <a:pt x="33" y="51"/>
                  </a:lnTo>
                  <a:lnTo>
                    <a:pt x="36" y="49"/>
                  </a:lnTo>
                  <a:lnTo>
                    <a:pt x="39" y="48"/>
                  </a:lnTo>
                  <a:lnTo>
                    <a:pt x="42" y="47"/>
                  </a:lnTo>
                  <a:lnTo>
                    <a:pt x="45" y="46"/>
                  </a:lnTo>
                  <a:lnTo>
                    <a:pt x="48" y="45"/>
                  </a:lnTo>
                  <a:lnTo>
                    <a:pt x="51" y="45"/>
                  </a:lnTo>
                  <a:lnTo>
                    <a:pt x="54" y="44"/>
                  </a:lnTo>
                  <a:lnTo>
                    <a:pt x="57" y="44"/>
                  </a:lnTo>
                  <a:lnTo>
                    <a:pt x="60" y="44"/>
                  </a:lnTo>
                  <a:lnTo>
                    <a:pt x="64" y="44"/>
                  </a:lnTo>
                  <a:lnTo>
                    <a:pt x="67" y="44"/>
                  </a:lnTo>
                  <a:lnTo>
                    <a:pt x="71" y="45"/>
                  </a:lnTo>
                  <a:lnTo>
                    <a:pt x="74" y="46"/>
                  </a:lnTo>
                  <a:lnTo>
                    <a:pt x="78" y="47"/>
                  </a:lnTo>
                  <a:lnTo>
                    <a:pt x="81" y="48"/>
                  </a:lnTo>
                  <a:lnTo>
                    <a:pt x="85" y="50"/>
                  </a:lnTo>
                  <a:lnTo>
                    <a:pt x="89" y="52"/>
                  </a:lnTo>
                  <a:lnTo>
                    <a:pt x="92" y="54"/>
                  </a:lnTo>
                  <a:lnTo>
                    <a:pt x="93" y="59"/>
                  </a:lnTo>
                  <a:lnTo>
                    <a:pt x="92" y="63"/>
                  </a:lnTo>
                  <a:lnTo>
                    <a:pt x="92" y="67"/>
                  </a:lnTo>
                  <a:lnTo>
                    <a:pt x="91" y="71"/>
                  </a:lnTo>
                  <a:lnTo>
                    <a:pt x="90" y="74"/>
                  </a:lnTo>
                  <a:lnTo>
                    <a:pt x="89" y="78"/>
                  </a:lnTo>
                  <a:lnTo>
                    <a:pt x="87" y="81"/>
                  </a:lnTo>
                  <a:lnTo>
                    <a:pt x="85" y="83"/>
                  </a:lnTo>
                  <a:lnTo>
                    <a:pt x="83" y="86"/>
                  </a:lnTo>
                  <a:lnTo>
                    <a:pt x="80" y="88"/>
                  </a:lnTo>
                  <a:lnTo>
                    <a:pt x="77" y="90"/>
                  </a:lnTo>
                  <a:lnTo>
                    <a:pt x="75" y="92"/>
                  </a:lnTo>
                  <a:lnTo>
                    <a:pt x="72" y="93"/>
                  </a:lnTo>
                  <a:lnTo>
                    <a:pt x="68" y="94"/>
                  </a:lnTo>
                  <a:lnTo>
                    <a:pt x="65" y="95"/>
                  </a:lnTo>
                  <a:lnTo>
                    <a:pt x="62" y="96"/>
                  </a:lnTo>
                  <a:lnTo>
                    <a:pt x="58" y="96"/>
                  </a:lnTo>
                  <a:lnTo>
                    <a:pt x="54" y="97"/>
                  </a:lnTo>
                  <a:lnTo>
                    <a:pt x="51" y="97"/>
                  </a:lnTo>
                  <a:lnTo>
                    <a:pt x="47" y="97"/>
                  </a:lnTo>
                  <a:lnTo>
                    <a:pt x="43" y="96"/>
                  </a:lnTo>
                  <a:lnTo>
                    <a:pt x="39" y="96"/>
                  </a:lnTo>
                  <a:lnTo>
                    <a:pt x="35" y="95"/>
                  </a:lnTo>
                  <a:lnTo>
                    <a:pt x="31" y="94"/>
                  </a:lnTo>
                  <a:lnTo>
                    <a:pt x="28" y="93"/>
                  </a:lnTo>
                  <a:lnTo>
                    <a:pt x="24" y="92"/>
                  </a:lnTo>
                  <a:lnTo>
                    <a:pt x="20" y="91"/>
                  </a:lnTo>
                  <a:lnTo>
                    <a:pt x="17" y="89"/>
                  </a:lnTo>
                  <a:lnTo>
                    <a:pt x="13" y="87"/>
                  </a:lnTo>
                  <a:lnTo>
                    <a:pt x="10" y="86"/>
                  </a:lnTo>
                  <a:lnTo>
                    <a:pt x="6" y="84"/>
                  </a:lnTo>
                  <a:lnTo>
                    <a:pt x="3" y="81"/>
                  </a:lnTo>
                  <a:lnTo>
                    <a:pt x="4" y="84"/>
                  </a:lnTo>
                  <a:lnTo>
                    <a:pt x="6" y="86"/>
                  </a:lnTo>
                  <a:lnTo>
                    <a:pt x="8" y="89"/>
                  </a:lnTo>
                  <a:lnTo>
                    <a:pt x="10" y="91"/>
                  </a:lnTo>
                  <a:lnTo>
                    <a:pt x="12" y="93"/>
                  </a:lnTo>
                  <a:lnTo>
                    <a:pt x="15" y="95"/>
                  </a:lnTo>
                  <a:lnTo>
                    <a:pt x="18" y="97"/>
                  </a:lnTo>
                  <a:lnTo>
                    <a:pt x="21" y="99"/>
                  </a:lnTo>
                  <a:lnTo>
                    <a:pt x="24" y="100"/>
                  </a:lnTo>
                  <a:lnTo>
                    <a:pt x="27" y="102"/>
                  </a:lnTo>
                  <a:lnTo>
                    <a:pt x="31" y="103"/>
                  </a:lnTo>
                  <a:lnTo>
                    <a:pt x="34" y="104"/>
                  </a:lnTo>
                  <a:lnTo>
                    <a:pt x="38" y="105"/>
                  </a:lnTo>
                  <a:lnTo>
                    <a:pt x="42" y="106"/>
                  </a:lnTo>
                  <a:lnTo>
                    <a:pt x="46" y="106"/>
                  </a:lnTo>
                  <a:lnTo>
                    <a:pt x="49" y="107"/>
                  </a:lnTo>
                  <a:lnTo>
                    <a:pt x="53" y="107"/>
                  </a:lnTo>
                  <a:lnTo>
                    <a:pt x="57" y="108"/>
                  </a:lnTo>
                  <a:lnTo>
                    <a:pt x="61" y="108"/>
                  </a:lnTo>
                  <a:lnTo>
                    <a:pt x="65" y="108"/>
                  </a:lnTo>
                  <a:lnTo>
                    <a:pt x="68" y="107"/>
                  </a:lnTo>
                  <a:lnTo>
                    <a:pt x="72" y="107"/>
                  </a:lnTo>
                  <a:lnTo>
                    <a:pt x="75" y="106"/>
                  </a:lnTo>
                  <a:lnTo>
                    <a:pt x="79" y="105"/>
                  </a:lnTo>
                  <a:lnTo>
                    <a:pt x="82" y="104"/>
                  </a:lnTo>
                  <a:lnTo>
                    <a:pt x="85" y="103"/>
                  </a:lnTo>
                  <a:lnTo>
                    <a:pt x="88" y="102"/>
                  </a:lnTo>
                  <a:lnTo>
                    <a:pt x="91" y="100"/>
                  </a:lnTo>
                  <a:lnTo>
                    <a:pt x="93" y="99"/>
                  </a:lnTo>
                  <a:lnTo>
                    <a:pt x="95" y="97"/>
                  </a:lnTo>
                  <a:lnTo>
                    <a:pt x="97" y="95"/>
                  </a:lnTo>
                  <a:lnTo>
                    <a:pt x="99" y="92"/>
                  </a:lnTo>
                  <a:lnTo>
                    <a:pt x="99" y="92"/>
                  </a:lnTo>
                  <a:lnTo>
                    <a:pt x="99" y="92"/>
                  </a:lnTo>
                  <a:lnTo>
                    <a:pt x="99" y="91"/>
                  </a:lnTo>
                  <a:lnTo>
                    <a:pt x="99" y="91"/>
                  </a:lnTo>
                  <a:lnTo>
                    <a:pt x="99" y="90"/>
                  </a:lnTo>
                  <a:lnTo>
                    <a:pt x="99" y="90"/>
                  </a:lnTo>
                  <a:lnTo>
                    <a:pt x="99" y="89"/>
                  </a:lnTo>
                  <a:lnTo>
                    <a:pt x="99" y="88"/>
                  </a:lnTo>
                  <a:lnTo>
                    <a:pt x="98" y="87"/>
                  </a:lnTo>
                  <a:lnTo>
                    <a:pt x="98" y="85"/>
                  </a:lnTo>
                  <a:lnTo>
                    <a:pt x="97" y="84"/>
                  </a:lnTo>
                  <a:lnTo>
                    <a:pt x="97" y="82"/>
                  </a:lnTo>
                  <a:lnTo>
                    <a:pt x="96" y="79"/>
                  </a:lnTo>
                  <a:lnTo>
                    <a:pt x="94" y="75"/>
                  </a:lnTo>
                  <a:lnTo>
                    <a:pt x="94" y="73"/>
                  </a:lnTo>
                  <a:lnTo>
                    <a:pt x="93" y="72"/>
                  </a:lnTo>
                  <a:lnTo>
                    <a:pt x="93" y="71"/>
                  </a:lnTo>
                  <a:lnTo>
                    <a:pt x="93" y="70"/>
                  </a:lnTo>
                  <a:lnTo>
                    <a:pt x="93" y="69"/>
                  </a:lnTo>
                  <a:lnTo>
                    <a:pt x="93" y="68"/>
                  </a:lnTo>
                  <a:lnTo>
                    <a:pt x="93" y="67"/>
                  </a:lnTo>
                  <a:lnTo>
                    <a:pt x="93" y="65"/>
                  </a:lnTo>
                  <a:lnTo>
                    <a:pt x="93" y="64"/>
                  </a:lnTo>
                  <a:lnTo>
                    <a:pt x="93" y="62"/>
                  </a:lnTo>
                  <a:lnTo>
                    <a:pt x="93" y="61"/>
                  </a:lnTo>
                  <a:lnTo>
                    <a:pt x="93" y="60"/>
                  </a:lnTo>
                  <a:lnTo>
                    <a:pt x="93" y="59"/>
                  </a:lnTo>
                  <a:lnTo>
                    <a:pt x="94" y="57"/>
                  </a:lnTo>
                  <a:lnTo>
                    <a:pt x="94" y="56"/>
                  </a:lnTo>
                  <a:lnTo>
                    <a:pt x="94" y="55"/>
                  </a:lnTo>
                  <a:lnTo>
                    <a:pt x="94" y="54"/>
                  </a:lnTo>
                  <a:lnTo>
                    <a:pt x="95" y="53"/>
                  </a:lnTo>
                  <a:lnTo>
                    <a:pt x="95" y="52"/>
                  </a:lnTo>
                  <a:lnTo>
                    <a:pt x="95" y="51"/>
                  </a:lnTo>
                  <a:lnTo>
                    <a:pt x="96" y="51"/>
                  </a:lnTo>
                  <a:lnTo>
                    <a:pt x="96" y="50"/>
                  </a:lnTo>
                  <a:lnTo>
                    <a:pt x="97" y="48"/>
                  </a:lnTo>
                  <a:lnTo>
                    <a:pt x="98" y="47"/>
                  </a:lnTo>
                  <a:lnTo>
                    <a:pt x="98" y="45"/>
                  </a:lnTo>
                  <a:lnTo>
                    <a:pt x="99" y="44"/>
                  </a:lnTo>
                  <a:lnTo>
                    <a:pt x="101" y="42"/>
                  </a:lnTo>
                  <a:lnTo>
                    <a:pt x="102" y="40"/>
                  </a:lnTo>
                  <a:lnTo>
                    <a:pt x="103" y="39"/>
                  </a:lnTo>
                  <a:lnTo>
                    <a:pt x="104" y="37"/>
                  </a:lnTo>
                  <a:lnTo>
                    <a:pt x="105" y="36"/>
                  </a:lnTo>
                  <a:lnTo>
                    <a:pt x="106" y="34"/>
                  </a:lnTo>
                  <a:lnTo>
                    <a:pt x="107" y="32"/>
                  </a:lnTo>
                  <a:lnTo>
                    <a:pt x="108" y="30"/>
                  </a:lnTo>
                  <a:lnTo>
                    <a:pt x="109" y="28"/>
                  </a:lnTo>
                  <a:lnTo>
                    <a:pt x="110" y="27"/>
                  </a:lnTo>
                  <a:lnTo>
                    <a:pt x="110" y="25"/>
                  </a:lnTo>
                  <a:lnTo>
                    <a:pt x="110" y="25"/>
                  </a:lnTo>
                  <a:lnTo>
                    <a:pt x="111" y="24"/>
                  </a:lnTo>
                  <a:lnTo>
                    <a:pt x="111" y="23"/>
                  </a:lnTo>
                  <a:lnTo>
                    <a:pt x="111" y="22"/>
                  </a:lnTo>
                  <a:lnTo>
                    <a:pt x="111" y="21"/>
                  </a:lnTo>
                  <a:lnTo>
                    <a:pt x="111" y="20"/>
                  </a:lnTo>
                  <a:lnTo>
                    <a:pt x="111" y="19"/>
                  </a:lnTo>
                  <a:lnTo>
                    <a:pt x="111" y="18"/>
                  </a:lnTo>
                  <a:lnTo>
                    <a:pt x="111" y="17"/>
                  </a:lnTo>
                  <a:lnTo>
                    <a:pt x="111" y="17"/>
                  </a:lnTo>
                  <a:lnTo>
                    <a:pt x="111" y="16"/>
                  </a:lnTo>
                  <a:lnTo>
                    <a:pt x="111" y="15"/>
                  </a:lnTo>
                  <a:lnTo>
                    <a:pt x="111" y="15"/>
                  </a:lnTo>
                  <a:lnTo>
                    <a:pt x="111" y="14"/>
                  </a:lnTo>
                  <a:lnTo>
                    <a:pt x="110" y="14"/>
                  </a:lnTo>
                  <a:lnTo>
                    <a:pt x="108" y="11"/>
                  </a:lnTo>
                  <a:lnTo>
                    <a:pt x="105" y="9"/>
                  </a:lnTo>
                  <a:lnTo>
                    <a:pt x="102" y="7"/>
                  </a:lnTo>
                  <a:lnTo>
                    <a:pt x="98" y="5"/>
                  </a:lnTo>
                  <a:lnTo>
                    <a:pt x="95" y="3"/>
                  </a:lnTo>
                  <a:lnTo>
                    <a:pt x="91" y="2"/>
                  </a:lnTo>
                  <a:lnTo>
                    <a:pt x="87" y="1"/>
                  </a:lnTo>
                  <a:lnTo>
                    <a:pt x="83" y="1"/>
                  </a:lnTo>
                  <a:lnTo>
                    <a:pt x="78" y="0"/>
                  </a:lnTo>
                  <a:lnTo>
                    <a:pt x="73" y="0"/>
                  </a:lnTo>
                  <a:lnTo>
                    <a:pt x="69" y="0"/>
                  </a:lnTo>
                  <a:lnTo>
                    <a:pt x="64" y="1"/>
                  </a:lnTo>
                  <a:lnTo>
                    <a:pt x="59" y="2"/>
                  </a:lnTo>
                  <a:lnTo>
                    <a:pt x="55" y="3"/>
                  </a:lnTo>
                  <a:lnTo>
                    <a:pt x="50" y="4"/>
                  </a:lnTo>
                  <a:lnTo>
                    <a:pt x="45" y="6"/>
                  </a:lnTo>
                  <a:lnTo>
                    <a:pt x="41" y="8"/>
                  </a:lnTo>
                  <a:lnTo>
                    <a:pt x="36" y="10"/>
                  </a:lnTo>
                  <a:lnTo>
                    <a:pt x="32" y="12"/>
                  </a:lnTo>
                  <a:lnTo>
                    <a:pt x="28" y="15"/>
                  </a:lnTo>
                  <a:lnTo>
                    <a:pt x="24" y="18"/>
                  </a:lnTo>
                  <a:lnTo>
                    <a:pt x="20" y="21"/>
                  </a:lnTo>
                  <a:lnTo>
                    <a:pt x="16" y="25"/>
                  </a:lnTo>
                  <a:lnTo>
                    <a:pt x="13" y="28"/>
                  </a:lnTo>
                  <a:lnTo>
                    <a:pt x="10" y="32"/>
                  </a:lnTo>
                  <a:lnTo>
                    <a:pt x="7" y="36"/>
                  </a:lnTo>
                  <a:lnTo>
                    <a:pt x="5" y="41"/>
                  </a:lnTo>
                  <a:lnTo>
                    <a:pt x="3" y="46"/>
                  </a:lnTo>
                  <a:lnTo>
                    <a:pt x="2" y="51"/>
                  </a:lnTo>
                  <a:lnTo>
                    <a:pt x="1" y="56"/>
                  </a:lnTo>
                  <a:lnTo>
                    <a:pt x="0" y="61"/>
                  </a:lnTo>
                  <a:lnTo>
                    <a:pt x="0" y="67"/>
                  </a:lnTo>
                  <a:close/>
                </a:path>
              </a:pathLst>
            </a:custGeom>
            <a:solidFill>
              <a:srgbClr val="EBAA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7" name="Freeform 26"/>
            <p:cNvSpPr>
              <a:spLocks/>
            </p:cNvSpPr>
            <p:nvPr/>
          </p:nvSpPr>
          <p:spPr bwMode="auto">
            <a:xfrm>
              <a:off x="3219451" y="1681163"/>
              <a:ext cx="157163" cy="104775"/>
            </a:xfrm>
            <a:custGeom>
              <a:avLst/>
              <a:gdLst>
                <a:gd name="T0" fmla="*/ 4 w 99"/>
                <a:gd name="T1" fmla="*/ 61 h 66"/>
                <a:gd name="T2" fmla="*/ 13 w 99"/>
                <a:gd name="T3" fmla="*/ 53 h 66"/>
                <a:gd name="T4" fmla="*/ 20 w 99"/>
                <a:gd name="T5" fmla="*/ 46 h 66"/>
                <a:gd name="T6" fmla="*/ 28 w 99"/>
                <a:gd name="T7" fmla="*/ 40 h 66"/>
                <a:gd name="T8" fmla="*/ 34 w 99"/>
                <a:gd name="T9" fmla="*/ 36 h 66"/>
                <a:gd name="T10" fmla="*/ 40 w 99"/>
                <a:gd name="T11" fmla="*/ 32 h 66"/>
                <a:gd name="T12" fmla="*/ 46 w 99"/>
                <a:gd name="T13" fmla="*/ 29 h 66"/>
                <a:gd name="T14" fmla="*/ 52 w 99"/>
                <a:gd name="T15" fmla="*/ 27 h 66"/>
                <a:gd name="T16" fmla="*/ 57 w 99"/>
                <a:gd name="T17" fmla="*/ 26 h 66"/>
                <a:gd name="T18" fmla="*/ 62 w 99"/>
                <a:gd name="T19" fmla="*/ 26 h 66"/>
                <a:gd name="T20" fmla="*/ 67 w 99"/>
                <a:gd name="T21" fmla="*/ 27 h 66"/>
                <a:gd name="T22" fmla="*/ 73 w 99"/>
                <a:gd name="T23" fmla="*/ 28 h 66"/>
                <a:gd name="T24" fmla="*/ 78 w 99"/>
                <a:gd name="T25" fmla="*/ 29 h 66"/>
                <a:gd name="T26" fmla="*/ 84 w 99"/>
                <a:gd name="T27" fmla="*/ 32 h 66"/>
                <a:gd name="T28" fmla="*/ 90 w 99"/>
                <a:gd name="T29" fmla="*/ 34 h 66"/>
                <a:gd name="T30" fmla="*/ 96 w 99"/>
                <a:gd name="T31" fmla="*/ 38 h 66"/>
                <a:gd name="T32" fmla="*/ 99 w 99"/>
                <a:gd name="T33" fmla="*/ 36 h 66"/>
                <a:gd name="T34" fmla="*/ 98 w 99"/>
                <a:gd name="T35" fmla="*/ 31 h 66"/>
                <a:gd name="T36" fmla="*/ 97 w 99"/>
                <a:gd name="T37" fmla="*/ 27 h 66"/>
                <a:gd name="T38" fmla="*/ 96 w 99"/>
                <a:gd name="T39" fmla="*/ 24 h 66"/>
                <a:gd name="T40" fmla="*/ 95 w 99"/>
                <a:gd name="T41" fmla="*/ 20 h 66"/>
                <a:gd name="T42" fmla="*/ 94 w 99"/>
                <a:gd name="T43" fmla="*/ 17 h 66"/>
                <a:gd name="T44" fmla="*/ 93 w 99"/>
                <a:gd name="T45" fmla="*/ 14 h 66"/>
                <a:gd name="T46" fmla="*/ 91 w 99"/>
                <a:gd name="T47" fmla="*/ 11 h 66"/>
                <a:gd name="T48" fmla="*/ 89 w 99"/>
                <a:gd name="T49" fmla="*/ 8 h 66"/>
                <a:gd name="T50" fmla="*/ 87 w 99"/>
                <a:gd name="T51" fmla="*/ 6 h 66"/>
                <a:gd name="T52" fmla="*/ 85 w 99"/>
                <a:gd name="T53" fmla="*/ 4 h 66"/>
                <a:gd name="T54" fmla="*/ 82 w 99"/>
                <a:gd name="T55" fmla="*/ 2 h 66"/>
                <a:gd name="T56" fmla="*/ 80 w 99"/>
                <a:gd name="T57" fmla="*/ 1 h 66"/>
                <a:gd name="T58" fmla="*/ 76 w 99"/>
                <a:gd name="T59" fmla="*/ 0 h 66"/>
                <a:gd name="T60" fmla="*/ 73 w 99"/>
                <a:gd name="T61" fmla="*/ 0 h 66"/>
                <a:gd name="T62" fmla="*/ 68 w 99"/>
                <a:gd name="T63" fmla="*/ 1 h 66"/>
                <a:gd name="T64" fmla="*/ 63 w 99"/>
                <a:gd name="T65" fmla="*/ 2 h 66"/>
                <a:gd name="T66" fmla="*/ 57 w 99"/>
                <a:gd name="T67" fmla="*/ 4 h 66"/>
                <a:gd name="T68" fmla="*/ 52 w 99"/>
                <a:gd name="T69" fmla="*/ 6 h 66"/>
                <a:gd name="T70" fmla="*/ 46 w 99"/>
                <a:gd name="T71" fmla="*/ 8 h 66"/>
                <a:gd name="T72" fmla="*/ 41 w 99"/>
                <a:gd name="T73" fmla="*/ 11 h 66"/>
                <a:gd name="T74" fmla="*/ 36 w 99"/>
                <a:gd name="T75" fmla="*/ 14 h 66"/>
                <a:gd name="T76" fmla="*/ 31 w 99"/>
                <a:gd name="T77" fmla="*/ 18 h 66"/>
                <a:gd name="T78" fmla="*/ 27 w 99"/>
                <a:gd name="T79" fmla="*/ 22 h 66"/>
                <a:gd name="T80" fmla="*/ 22 w 99"/>
                <a:gd name="T81" fmla="*/ 26 h 66"/>
                <a:gd name="T82" fmla="*/ 18 w 99"/>
                <a:gd name="T83" fmla="*/ 31 h 66"/>
                <a:gd name="T84" fmla="*/ 14 w 99"/>
                <a:gd name="T85" fmla="*/ 36 h 66"/>
                <a:gd name="T86" fmla="*/ 10 w 99"/>
                <a:gd name="T87" fmla="*/ 42 h 66"/>
                <a:gd name="T88" fmla="*/ 7 w 99"/>
                <a:gd name="T89" fmla="*/ 48 h 66"/>
                <a:gd name="T90" fmla="*/ 4 w 99"/>
                <a:gd name="T91" fmla="*/ 55 h 66"/>
                <a:gd name="T92" fmla="*/ 1 w 99"/>
                <a:gd name="T93" fmla="*/ 62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99" h="66">
                  <a:moveTo>
                    <a:pt x="0" y="66"/>
                  </a:moveTo>
                  <a:lnTo>
                    <a:pt x="4" y="61"/>
                  </a:lnTo>
                  <a:lnTo>
                    <a:pt x="9" y="57"/>
                  </a:lnTo>
                  <a:lnTo>
                    <a:pt x="13" y="53"/>
                  </a:lnTo>
                  <a:lnTo>
                    <a:pt x="17" y="49"/>
                  </a:lnTo>
                  <a:lnTo>
                    <a:pt x="20" y="46"/>
                  </a:lnTo>
                  <a:lnTo>
                    <a:pt x="24" y="43"/>
                  </a:lnTo>
                  <a:lnTo>
                    <a:pt x="28" y="40"/>
                  </a:lnTo>
                  <a:lnTo>
                    <a:pt x="31" y="38"/>
                  </a:lnTo>
                  <a:lnTo>
                    <a:pt x="34" y="36"/>
                  </a:lnTo>
                  <a:lnTo>
                    <a:pt x="37" y="34"/>
                  </a:lnTo>
                  <a:lnTo>
                    <a:pt x="40" y="32"/>
                  </a:lnTo>
                  <a:lnTo>
                    <a:pt x="43" y="30"/>
                  </a:lnTo>
                  <a:lnTo>
                    <a:pt x="46" y="29"/>
                  </a:lnTo>
                  <a:lnTo>
                    <a:pt x="49" y="28"/>
                  </a:lnTo>
                  <a:lnTo>
                    <a:pt x="52" y="27"/>
                  </a:lnTo>
                  <a:lnTo>
                    <a:pt x="54" y="27"/>
                  </a:lnTo>
                  <a:lnTo>
                    <a:pt x="57" y="26"/>
                  </a:lnTo>
                  <a:lnTo>
                    <a:pt x="60" y="26"/>
                  </a:lnTo>
                  <a:lnTo>
                    <a:pt x="62" y="26"/>
                  </a:lnTo>
                  <a:lnTo>
                    <a:pt x="65" y="26"/>
                  </a:lnTo>
                  <a:lnTo>
                    <a:pt x="67" y="27"/>
                  </a:lnTo>
                  <a:lnTo>
                    <a:pt x="70" y="27"/>
                  </a:lnTo>
                  <a:lnTo>
                    <a:pt x="73" y="28"/>
                  </a:lnTo>
                  <a:lnTo>
                    <a:pt x="75" y="29"/>
                  </a:lnTo>
                  <a:lnTo>
                    <a:pt x="78" y="29"/>
                  </a:lnTo>
                  <a:lnTo>
                    <a:pt x="81" y="31"/>
                  </a:lnTo>
                  <a:lnTo>
                    <a:pt x="84" y="32"/>
                  </a:lnTo>
                  <a:lnTo>
                    <a:pt x="87" y="33"/>
                  </a:lnTo>
                  <a:lnTo>
                    <a:pt x="90" y="34"/>
                  </a:lnTo>
                  <a:lnTo>
                    <a:pt x="93" y="36"/>
                  </a:lnTo>
                  <a:lnTo>
                    <a:pt x="96" y="38"/>
                  </a:lnTo>
                  <a:lnTo>
                    <a:pt x="99" y="39"/>
                  </a:lnTo>
                  <a:lnTo>
                    <a:pt x="99" y="36"/>
                  </a:lnTo>
                  <a:lnTo>
                    <a:pt x="98" y="33"/>
                  </a:lnTo>
                  <a:lnTo>
                    <a:pt x="98" y="31"/>
                  </a:lnTo>
                  <a:lnTo>
                    <a:pt x="98" y="29"/>
                  </a:lnTo>
                  <a:lnTo>
                    <a:pt x="97" y="27"/>
                  </a:lnTo>
                  <a:lnTo>
                    <a:pt x="97" y="25"/>
                  </a:lnTo>
                  <a:lnTo>
                    <a:pt x="96" y="24"/>
                  </a:lnTo>
                  <a:lnTo>
                    <a:pt x="96" y="22"/>
                  </a:lnTo>
                  <a:lnTo>
                    <a:pt x="95" y="20"/>
                  </a:lnTo>
                  <a:lnTo>
                    <a:pt x="95" y="18"/>
                  </a:lnTo>
                  <a:lnTo>
                    <a:pt x="94" y="17"/>
                  </a:lnTo>
                  <a:lnTo>
                    <a:pt x="94" y="15"/>
                  </a:lnTo>
                  <a:lnTo>
                    <a:pt x="93" y="14"/>
                  </a:lnTo>
                  <a:lnTo>
                    <a:pt x="92" y="12"/>
                  </a:lnTo>
                  <a:lnTo>
                    <a:pt x="91" y="11"/>
                  </a:lnTo>
                  <a:lnTo>
                    <a:pt x="90" y="9"/>
                  </a:lnTo>
                  <a:lnTo>
                    <a:pt x="89" y="8"/>
                  </a:lnTo>
                  <a:lnTo>
                    <a:pt x="89" y="7"/>
                  </a:lnTo>
                  <a:lnTo>
                    <a:pt x="87" y="6"/>
                  </a:lnTo>
                  <a:lnTo>
                    <a:pt x="86" y="5"/>
                  </a:lnTo>
                  <a:lnTo>
                    <a:pt x="85" y="4"/>
                  </a:lnTo>
                  <a:lnTo>
                    <a:pt x="84" y="3"/>
                  </a:lnTo>
                  <a:lnTo>
                    <a:pt x="82" y="2"/>
                  </a:lnTo>
                  <a:lnTo>
                    <a:pt x="81" y="2"/>
                  </a:lnTo>
                  <a:lnTo>
                    <a:pt x="80" y="1"/>
                  </a:lnTo>
                  <a:lnTo>
                    <a:pt x="78" y="1"/>
                  </a:lnTo>
                  <a:lnTo>
                    <a:pt x="76" y="0"/>
                  </a:lnTo>
                  <a:lnTo>
                    <a:pt x="75" y="0"/>
                  </a:lnTo>
                  <a:lnTo>
                    <a:pt x="73" y="0"/>
                  </a:lnTo>
                  <a:lnTo>
                    <a:pt x="71" y="1"/>
                  </a:lnTo>
                  <a:lnTo>
                    <a:pt x="68" y="1"/>
                  </a:lnTo>
                  <a:lnTo>
                    <a:pt x="65" y="2"/>
                  </a:lnTo>
                  <a:lnTo>
                    <a:pt x="63" y="2"/>
                  </a:lnTo>
                  <a:lnTo>
                    <a:pt x="60" y="3"/>
                  </a:lnTo>
                  <a:lnTo>
                    <a:pt x="57" y="4"/>
                  </a:lnTo>
                  <a:lnTo>
                    <a:pt x="54" y="5"/>
                  </a:lnTo>
                  <a:lnTo>
                    <a:pt x="52" y="6"/>
                  </a:lnTo>
                  <a:lnTo>
                    <a:pt x="49" y="7"/>
                  </a:lnTo>
                  <a:lnTo>
                    <a:pt x="46" y="8"/>
                  </a:lnTo>
                  <a:lnTo>
                    <a:pt x="44" y="9"/>
                  </a:lnTo>
                  <a:lnTo>
                    <a:pt x="41" y="11"/>
                  </a:lnTo>
                  <a:lnTo>
                    <a:pt x="39" y="12"/>
                  </a:lnTo>
                  <a:lnTo>
                    <a:pt x="36" y="14"/>
                  </a:lnTo>
                  <a:lnTo>
                    <a:pt x="34" y="16"/>
                  </a:lnTo>
                  <a:lnTo>
                    <a:pt x="31" y="18"/>
                  </a:lnTo>
                  <a:lnTo>
                    <a:pt x="29" y="20"/>
                  </a:lnTo>
                  <a:lnTo>
                    <a:pt x="27" y="22"/>
                  </a:lnTo>
                  <a:lnTo>
                    <a:pt x="24" y="24"/>
                  </a:lnTo>
                  <a:lnTo>
                    <a:pt x="22" y="26"/>
                  </a:lnTo>
                  <a:lnTo>
                    <a:pt x="20" y="28"/>
                  </a:lnTo>
                  <a:lnTo>
                    <a:pt x="18" y="31"/>
                  </a:lnTo>
                  <a:lnTo>
                    <a:pt x="16" y="34"/>
                  </a:lnTo>
                  <a:lnTo>
                    <a:pt x="14" y="36"/>
                  </a:lnTo>
                  <a:lnTo>
                    <a:pt x="12" y="39"/>
                  </a:lnTo>
                  <a:lnTo>
                    <a:pt x="10" y="42"/>
                  </a:lnTo>
                  <a:lnTo>
                    <a:pt x="8" y="45"/>
                  </a:lnTo>
                  <a:lnTo>
                    <a:pt x="7" y="48"/>
                  </a:lnTo>
                  <a:lnTo>
                    <a:pt x="5" y="51"/>
                  </a:lnTo>
                  <a:lnTo>
                    <a:pt x="4" y="55"/>
                  </a:lnTo>
                  <a:lnTo>
                    <a:pt x="2" y="58"/>
                  </a:lnTo>
                  <a:lnTo>
                    <a:pt x="1" y="62"/>
                  </a:lnTo>
                  <a:lnTo>
                    <a:pt x="0" y="66"/>
                  </a:lnTo>
                  <a:close/>
                </a:path>
              </a:pathLst>
            </a:custGeom>
            <a:solidFill>
              <a:srgbClr val="AE65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8" name="Freeform 27"/>
            <p:cNvSpPr>
              <a:spLocks noEditPoints="1"/>
            </p:cNvSpPr>
            <p:nvPr/>
          </p:nvSpPr>
          <p:spPr bwMode="auto">
            <a:xfrm>
              <a:off x="3217863" y="1679575"/>
              <a:ext cx="161925" cy="107950"/>
            </a:xfrm>
            <a:custGeom>
              <a:avLst/>
              <a:gdLst>
                <a:gd name="T0" fmla="*/ 15 w 102"/>
                <a:gd name="T1" fmla="*/ 55 h 68"/>
                <a:gd name="T2" fmla="*/ 24 w 102"/>
                <a:gd name="T3" fmla="*/ 47 h 68"/>
                <a:gd name="T4" fmla="*/ 32 w 102"/>
                <a:gd name="T5" fmla="*/ 40 h 68"/>
                <a:gd name="T6" fmla="*/ 40 w 102"/>
                <a:gd name="T7" fmla="*/ 35 h 68"/>
                <a:gd name="T8" fmla="*/ 48 w 102"/>
                <a:gd name="T9" fmla="*/ 31 h 68"/>
                <a:gd name="T10" fmla="*/ 54 w 102"/>
                <a:gd name="T11" fmla="*/ 29 h 68"/>
                <a:gd name="T12" fmla="*/ 61 w 102"/>
                <a:gd name="T13" fmla="*/ 28 h 68"/>
                <a:gd name="T14" fmla="*/ 67 w 102"/>
                <a:gd name="T15" fmla="*/ 29 h 68"/>
                <a:gd name="T16" fmla="*/ 74 w 102"/>
                <a:gd name="T17" fmla="*/ 30 h 68"/>
                <a:gd name="T18" fmla="*/ 80 w 102"/>
                <a:gd name="T19" fmla="*/ 32 h 68"/>
                <a:gd name="T20" fmla="*/ 93 w 102"/>
                <a:gd name="T21" fmla="*/ 38 h 68"/>
                <a:gd name="T22" fmla="*/ 101 w 102"/>
                <a:gd name="T23" fmla="*/ 37 h 68"/>
                <a:gd name="T24" fmla="*/ 99 w 102"/>
                <a:gd name="T25" fmla="*/ 26 h 68"/>
                <a:gd name="T26" fmla="*/ 96 w 102"/>
                <a:gd name="T27" fmla="*/ 17 h 68"/>
                <a:gd name="T28" fmla="*/ 92 w 102"/>
                <a:gd name="T29" fmla="*/ 10 h 68"/>
                <a:gd name="T30" fmla="*/ 90 w 102"/>
                <a:gd name="T31" fmla="*/ 6 h 68"/>
                <a:gd name="T32" fmla="*/ 87 w 102"/>
                <a:gd name="T33" fmla="*/ 4 h 68"/>
                <a:gd name="T34" fmla="*/ 83 w 102"/>
                <a:gd name="T35" fmla="*/ 2 h 68"/>
                <a:gd name="T36" fmla="*/ 79 w 102"/>
                <a:gd name="T37" fmla="*/ 0 h 68"/>
                <a:gd name="T38" fmla="*/ 75 w 102"/>
                <a:gd name="T39" fmla="*/ 0 h 68"/>
                <a:gd name="T40" fmla="*/ 72 w 102"/>
                <a:gd name="T41" fmla="*/ 0 h 68"/>
                <a:gd name="T42" fmla="*/ 65 w 102"/>
                <a:gd name="T43" fmla="*/ 2 h 68"/>
                <a:gd name="T44" fmla="*/ 58 w 102"/>
                <a:gd name="T45" fmla="*/ 4 h 68"/>
                <a:gd name="T46" fmla="*/ 50 w 102"/>
                <a:gd name="T47" fmla="*/ 7 h 68"/>
                <a:gd name="T48" fmla="*/ 41 w 102"/>
                <a:gd name="T49" fmla="*/ 11 h 68"/>
                <a:gd name="T50" fmla="*/ 32 w 102"/>
                <a:gd name="T51" fmla="*/ 17 h 68"/>
                <a:gd name="T52" fmla="*/ 24 w 102"/>
                <a:gd name="T53" fmla="*/ 25 h 68"/>
                <a:gd name="T54" fmla="*/ 16 w 102"/>
                <a:gd name="T55" fmla="*/ 34 h 68"/>
                <a:gd name="T56" fmla="*/ 9 w 102"/>
                <a:gd name="T57" fmla="*/ 44 h 68"/>
                <a:gd name="T58" fmla="*/ 4 w 102"/>
                <a:gd name="T59" fmla="*/ 56 h 68"/>
                <a:gd name="T60" fmla="*/ 2 w 102"/>
                <a:gd name="T61" fmla="*/ 68 h 68"/>
                <a:gd name="T62" fmla="*/ 51 w 102"/>
                <a:gd name="T63" fmla="*/ 27 h 68"/>
                <a:gd name="T64" fmla="*/ 44 w 102"/>
                <a:gd name="T65" fmla="*/ 30 h 68"/>
                <a:gd name="T66" fmla="*/ 37 w 102"/>
                <a:gd name="T67" fmla="*/ 34 h 68"/>
                <a:gd name="T68" fmla="*/ 30 w 102"/>
                <a:gd name="T69" fmla="*/ 39 h 68"/>
                <a:gd name="T70" fmla="*/ 21 w 102"/>
                <a:gd name="T71" fmla="*/ 46 h 68"/>
                <a:gd name="T72" fmla="*/ 12 w 102"/>
                <a:gd name="T73" fmla="*/ 54 h 68"/>
                <a:gd name="T74" fmla="*/ 7 w 102"/>
                <a:gd name="T75" fmla="*/ 55 h 68"/>
                <a:gd name="T76" fmla="*/ 12 w 102"/>
                <a:gd name="T77" fmla="*/ 44 h 68"/>
                <a:gd name="T78" fmla="*/ 18 w 102"/>
                <a:gd name="T79" fmla="*/ 35 h 68"/>
                <a:gd name="T80" fmla="*/ 25 w 102"/>
                <a:gd name="T81" fmla="*/ 27 h 68"/>
                <a:gd name="T82" fmla="*/ 33 w 102"/>
                <a:gd name="T83" fmla="*/ 20 h 68"/>
                <a:gd name="T84" fmla="*/ 41 w 102"/>
                <a:gd name="T85" fmla="*/ 14 h 68"/>
                <a:gd name="T86" fmla="*/ 49 w 102"/>
                <a:gd name="T87" fmla="*/ 9 h 68"/>
                <a:gd name="T88" fmla="*/ 57 w 102"/>
                <a:gd name="T89" fmla="*/ 6 h 68"/>
                <a:gd name="T90" fmla="*/ 64 w 102"/>
                <a:gd name="T91" fmla="*/ 4 h 68"/>
                <a:gd name="T92" fmla="*/ 72 w 102"/>
                <a:gd name="T93" fmla="*/ 3 h 68"/>
                <a:gd name="T94" fmla="*/ 75 w 102"/>
                <a:gd name="T95" fmla="*/ 3 h 68"/>
                <a:gd name="T96" fmla="*/ 79 w 102"/>
                <a:gd name="T97" fmla="*/ 3 h 68"/>
                <a:gd name="T98" fmla="*/ 82 w 102"/>
                <a:gd name="T99" fmla="*/ 4 h 68"/>
                <a:gd name="T100" fmla="*/ 85 w 102"/>
                <a:gd name="T101" fmla="*/ 6 h 68"/>
                <a:gd name="T102" fmla="*/ 88 w 102"/>
                <a:gd name="T103" fmla="*/ 8 h 68"/>
                <a:gd name="T104" fmla="*/ 92 w 102"/>
                <a:gd name="T105" fmla="*/ 14 h 68"/>
                <a:gd name="T106" fmla="*/ 95 w 102"/>
                <a:gd name="T107" fmla="*/ 21 h 68"/>
                <a:gd name="T108" fmla="*/ 97 w 102"/>
                <a:gd name="T109" fmla="*/ 29 h 68"/>
                <a:gd name="T110" fmla="*/ 96 w 102"/>
                <a:gd name="T111" fmla="*/ 37 h 68"/>
                <a:gd name="T112" fmla="*/ 81 w 102"/>
                <a:gd name="T113" fmla="*/ 30 h 68"/>
                <a:gd name="T114" fmla="*/ 74 w 102"/>
                <a:gd name="T115" fmla="*/ 28 h 68"/>
                <a:gd name="T116" fmla="*/ 68 w 102"/>
                <a:gd name="T117" fmla="*/ 26 h 68"/>
                <a:gd name="T118" fmla="*/ 62 w 102"/>
                <a:gd name="T119" fmla="*/ 26 h 68"/>
                <a:gd name="T120" fmla="*/ 55 w 102"/>
                <a:gd name="T121" fmla="*/ 27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02" h="68">
                  <a:moveTo>
                    <a:pt x="2" y="68"/>
                  </a:moveTo>
                  <a:lnTo>
                    <a:pt x="6" y="63"/>
                  </a:lnTo>
                  <a:lnTo>
                    <a:pt x="11" y="59"/>
                  </a:lnTo>
                  <a:lnTo>
                    <a:pt x="13" y="57"/>
                  </a:lnTo>
                  <a:lnTo>
                    <a:pt x="15" y="55"/>
                  </a:lnTo>
                  <a:lnTo>
                    <a:pt x="16" y="53"/>
                  </a:lnTo>
                  <a:lnTo>
                    <a:pt x="18" y="51"/>
                  </a:lnTo>
                  <a:lnTo>
                    <a:pt x="20" y="50"/>
                  </a:lnTo>
                  <a:lnTo>
                    <a:pt x="22" y="48"/>
                  </a:lnTo>
                  <a:lnTo>
                    <a:pt x="24" y="47"/>
                  </a:lnTo>
                  <a:lnTo>
                    <a:pt x="26" y="45"/>
                  </a:lnTo>
                  <a:lnTo>
                    <a:pt x="27" y="44"/>
                  </a:lnTo>
                  <a:lnTo>
                    <a:pt x="29" y="42"/>
                  </a:lnTo>
                  <a:lnTo>
                    <a:pt x="31" y="41"/>
                  </a:lnTo>
                  <a:lnTo>
                    <a:pt x="32" y="40"/>
                  </a:lnTo>
                  <a:lnTo>
                    <a:pt x="34" y="39"/>
                  </a:lnTo>
                  <a:lnTo>
                    <a:pt x="36" y="38"/>
                  </a:lnTo>
                  <a:lnTo>
                    <a:pt x="37" y="37"/>
                  </a:lnTo>
                  <a:lnTo>
                    <a:pt x="39" y="36"/>
                  </a:lnTo>
                  <a:lnTo>
                    <a:pt x="40" y="35"/>
                  </a:lnTo>
                  <a:lnTo>
                    <a:pt x="42" y="34"/>
                  </a:lnTo>
                  <a:lnTo>
                    <a:pt x="43" y="33"/>
                  </a:lnTo>
                  <a:lnTo>
                    <a:pt x="45" y="33"/>
                  </a:lnTo>
                  <a:lnTo>
                    <a:pt x="46" y="32"/>
                  </a:lnTo>
                  <a:lnTo>
                    <a:pt x="48" y="31"/>
                  </a:lnTo>
                  <a:lnTo>
                    <a:pt x="49" y="31"/>
                  </a:lnTo>
                  <a:lnTo>
                    <a:pt x="50" y="30"/>
                  </a:lnTo>
                  <a:lnTo>
                    <a:pt x="52" y="30"/>
                  </a:lnTo>
                  <a:lnTo>
                    <a:pt x="53" y="30"/>
                  </a:lnTo>
                  <a:lnTo>
                    <a:pt x="54" y="29"/>
                  </a:lnTo>
                  <a:lnTo>
                    <a:pt x="56" y="29"/>
                  </a:lnTo>
                  <a:lnTo>
                    <a:pt x="57" y="29"/>
                  </a:lnTo>
                  <a:lnTo>
                    <a:pt x="58" y="29"/>
                  </a:lnTo>
                  <a:lnTo>
                    <a:pt x="59" y="28"/>
                  </a:lnTo>
                  <a:lnTo>
                    <a:pt x="61" y="28"/>
                  </a:lnTo>
                  <a:lnTo>
                    <a:pt x="62" y="28"/>
                  </a:lnTo>
                  <a:lnTo>
                    <a:pt x="63" y="28"/>
                  </a:lnTo>
                  <a:lnTo>
                    <a:pt x="65" y="28"/>
                  </a:lnTo>
                  <a:lnTo>
                    <a:pt x="66" y="29"/>
                  </a:lnTo>
                  <a:lnTo>
                    <a:pt x="67" y="29"/>
                  </a:lnTo>
                  <a:lnTo>
                    <a:pt x="68" y="29"/>
                  </a:lnTo>
                  <a:lnTo>
                    <a:pt x="70" y="29"/>
                  </a:lnTo>
                  <a:lnTo>
                    <a:pt x="71" y="29"/>
                  </a:lnTo>
                  <a:lnTo>
                    <a:pt x="72" y="30"/>
                  </a:lnTo>
                  <a:lnTo>
                    <a:pt x="74" y="30"/>
                  </a:lnTo>
                  <a:lnTo>
                    <a:pt x="75" y="30"/>
                  </a:lnTo>
                  <a:lnTo>
                    <a:pt x="76" y="31"/>
                  </a:lnTo>
                  <a:lnTo>
                    <a:pt x="78" y="31"/>
                  </a:lnTo>
                  <a:lnTo>
                    <a:pt x="79" y="32"/>
                  </a:lnTo>
                  <a:lnTo>
                    <a:pt x="80" y="32"/>
                  </a:lnTo>
                  <a:lnTo>
                    <a:pt x="82" y="33"/>
                  </a:lnTo>
                  <a:lnTo>
                    <a:pt x="84" y="34"/>
                  </a:lnTo>
                  <a:lnTo>
                    <a:pt x="87" y="35"/>
                  </a:lnTo>
                  <a:lnTo>
                    <a:pt x="90" y="37"/>
                  </a:lnTo>
                  <a:lnTo>
                    <a:pt x="93" y="38"/>
                  </a:lnTo>
                  <a:lnTo>
                    <a:pt x="96" y="40"/>
                  </a:lnTo>
                  <a:lnTo>
                    <a:pt x="100" y="41"/>
                  </a:lnTo>
                  <a:lnTo>
                    <a:pt x="102" y="42"/>
                  </a:lnTo>
                  <a:lnTo>
                    <a:pt x="101" y="40"/>
                  </a:lnTo>
                  <a:lnTo>
                    <a:pt x="101" y="37"/>
                  </a:lnTo>
                  <a:lnTo>
                    <a:pt x="101" y="33"/>
                  </a:lnTo>
                  <a:lnTo>
                    <a:pt x="100" y="31"/>
                  </a:lnTo>
                  <a:lnTo>
                    <a:pt x="100" y="30"/>
                  </a:lnTo>
                  <a:lnTo>
                    <a:pt x="99" y="28"/>
                  </a:lnTo>
                  <a:lnTo>
                    <a:pt x="99" y="26"/>
                  </a:lnTo>
                  <a:lnTo>
                    <a:pt x="99" y="24"/>
                  </a:lnTo>
                  <a:lnTo>
                    <a:pt x="98" y="23"/>
                  </a:lnTo>
                  <a:lnTo>
                    <a:pt x="98" y="21"/>
                  </a:lnTo>
                  <a:lnTo>
                    <a:pt x="97" y="19"/>
                  </a:lnTo>
                  <a:lnTo>
                    <a:pt x="96" y="17"/>
                  </a:lnTo>
                  <a:lnTo>
                    <a:pt x="96" y="16"/>
                  </a:lnTo>
                  <a:lnTo>
                    <a:pt x="95" y="14"/>
                  </a:lnTo>
                  <a:lnTo>
                    <a:pt x="94" y="13"/>
                  </a:lnTo>
                  <a:lnTo>
                    <a:pt x="93" y="11"/>
                  </a:lnTo>
                  <a:lnTo>
                    <a:pt x="92" y="10"/>
                  </a:lnTo>
                  <a:lnTo>
                    <a:pt x="92" y="9"/>
                  </a:lnTo>
                  <a:lnTo>
                    <a:pt x="91" y="8"/>
                  </a:lnTo>
                  <a:lnTo>
                    <a:pt x="91" y="8"/>
                  </a:lnTo>
                  <a:lnTo>
                    <a:pt x="90" y="7"/>
                  </a:lnTo>
                  <a:lnTo>
                    <a:pt x="90" y="6"/>
                  </a:lnTo>
                  <a:lnTo>
                    <a:pt x="89" y="6"/>
                  </a:lnTo>
                  <a:lnTo>
                    <a:pt x="89" y="5"/>
                  </a:lnTo>
                  <a:lnTo>
                    <a:pt x="88" y="5"/>
                  </a:lnTo>
                  <a:lnTo>
                    <a:pt x="87" y="4"/>
                  </a:lnTo>
                  <a:lnTo>
                    <a:pt x="87" y="4"/>
                  </a:lnTo>
                  <a:lnTo>
                    <a:pt x="86" y="3"/>
                  </a:lnTo>
                  <a:lnTo>
                    <a:pt x="85" y="3"/>
                  </a:lnTo>
                  <a:lnTo>
                    <a:pt x="85" y="2"/>
                  </a:lnTo>
                  <a:lnTo>
                    <a:pt x="84" y="2"/>
                  </a:lnTo>
                  <a:lnTo>
                    <a:pt x="83" y="2"/>
                  </a:lnTo>
                  <a:lnTo>
                    <a:pt x="83" y="1"/>
                  </a:lnTo>
                  <a:lnTo>
                    <a:pt x="82" y="1"/>
                  </a:lnTo>
                  <a:lnTo>
                    <a:pt x="81" y="1"/>
                  </a:lnTo>
                  <a:lnTo>
                    <a:pt x="80" y="1"/>
                  </a:lnTo>
                  <a:lnTo>
                    <a:pt x="79" y="0"/>
                  </a:lnTo>
                  <a:lnTo>
                    <a:pt x="78" y="0"/>
                  </a:lnTo>
                  <a:lnTo>
                    <a:pt x="77" y="0"/>
                  </a:lnTo>
                  <a:lnTo>
                    <a:pt x="77" y="0"/>
                  </a:lnTo>
                  <a:lnTo>
                    <a:pt x="76" y="0"/>
                  </a:lnTo>
                  <a:lnTo>
                    <a:pt x="75" y="0"/>
                  </a:lnTo>
                  <a:lnTo>
                    <a:pt x="74" y="0"/>
                  </a:lnTo>
                  <a:lnTo>
                    <a:pt x="73" y="0"/>
                  </a:lnTo>
                  <a:lnTo>
                    <a:pt x="72" y="0"/>
                  </a:lnTo>
                  <a:lnTo>
                    <a:pt x="72" y="0"/>
                  </a:lnTo>
                  <a:lnTo>
                    <a:pt x="72" y="0"/>
                  </a:lnTo>
                  <a:lnTo>
                    <a:pt x="72" y="0"/>
                  </a:lnTo>
                  <a:lnTo>
                    <a:pt x="70" y="1"/>
                  </a:lnTo>
                  <a:lnTo>
                    <a:pt x="68" y="1"/>
                  </a:lnTo>
                  <a:lnTo>
                    <a:pt x="67" y="1"/>
                  </a:lnTo>
                  <a:lnTo>
                    <a:pt x="65" y="2"/>
                  </a:lnTo>
                  <a:lnTo>
                    <a:pt x="64" y="2"/>
                  </a:lnTo>
                  <a:lnTo>
                    <a:pt x="62" y="2"/>
                  </a:lnTo>
                  <a:lnTo>
                    <a:pt x="61" y="3"/>
                  </a:lnTo>
                  <a:lnTo>
                    <a:pt x="59" y="3"/>
                  </a:lnTo>
                  <a:lnTo>
                    <a:pt x="58" y="4"/>
                  </a:lnTo>
                  <a:lnTo>
                    <a:pt x="56" y="4"/>
                  </a:lnTo>
                  <a:lnTo>
                    <a:pt x="54" y="5"/>
                  </a:lnTo>
                  <a:lnTo>
                    <a:pt x="53" y="5"/>
                  </a:lnTo>
                  <a:lnTo>
                    <a:pt x="51" y="6"/>
                  </a:lnTo>
                  <a:lnTo>
                    <a:pt x="50" y="7"/>
                  </a:lnTo>
                  <a:lnTo>
                    <a:pt x="48" y="7"/>
                  </a:lnTo>
                  <a:lnTo>
                    <a:pt x="47" y="8"/>
                  </a:lnTo>
                  <a:lnTo>
                    <a:pt x="45" y="9"/>
                  </a:lnTo>
                  <a:lnTo>
                    <a:pt x="43" y="10"/>
                  </a:lnTo>
                  <a:lnTo>
                    <a:pt x="41" y="11"/>
                  </a:lnTo>
                  <a:lnTo>
                    <a:pt x="39" y="12"/>
                  </a:lnTo>
                  <a:lnTo>
                    <a:pt x="38" y="13"/>
                  </a:lnTo>
                  <a:lnTo>
                    <a:pt x="36" y="14"/>
                  </a:lnTo>
                  <a:lnTo>
                    <a:pt x="34" y="16"/>
                  </a:lnTo>
                  <a:lnTo>
                    <a:pt x="32" y="17"/>
                  </a:lnTo>
                  <a:lnTo>
                    <a:pt x="30" y="18"/>
                  </a:lnTo>
                  <a:lnTo>
                    <a:pt x="29" y="20"/>
                  </a:lnTo>
                  <a:lnTo>
                    <a:pt x="27" y="21"/>
                  </a:lnTo>
                  <a:lnTo>
                    <a:pt x="25" y="23"/>
                  </a:lnTo>
                  <a:lnTo>
                    <a:pt x="24" y="25"/>
                  </a:lnTo>
                  <a:lnTo>
                    <a:pt x="22" y="26"/>
                  </a:lnTo>
                  <a:lnTo>
                    <a:pt x="21" y="28"/>
                  </a:lnTo>
                  <a:lnTo>
                    <a:pt x="19" y="30"/>
                  </a:lnTo>
                  <a:lnTo>
                    <a:pt x="18" y="32"/>
                  </a:lnTo>
                  <a:lnTo>
                    <a:pt x="16" y="34"/>
                  </a:lnTo>
                  <a:lnTo>
                    <a:pt x="15" y="35"/>
                  </a:lnTo>
                  <a:lnTo>
                    <a:pt x="13" y="38"/>
                  </a:lnTo>
                  <a:lnTo>
                    <a:pt x="12" y="40"/>
                  </a:lnTo>
                  <a:lnTo>
                    <a:pt x="10" y="42"/>
                  </a:lnTo>
                  <a:lnTo>
                    <a:pt x="9" y="44"/>
                  </a:lnTo>
                  <a:lnTo>
                    <a:pt x="8" y="46"/>
                  </a:lnTo>
                  <a:lnTo>
                    <a:pt x="7" y="49"/>
                  </a:lnTo>
                  <a:lnTo>
                    <a:pt x="6" y="51"/>
                  </a:lnTo>
                  <a:lnTo>
                    <a:pt x="5" y="53"/>
                  </a:lnTo>
                  <a:lnTo>
                    <a:pt x="4" y="56"/>
                  </a:lnTo>
                  <a:lnTo>
                    <a:pt x="3" y="58"/>
                  </a:lnTo>
                  <a:lnTo>
                    <a:pt x="2" y="61"/>
                  </a:lnTo>
                  <a:lnTo>
                    <a:pt x="1" y="64"/>
                  </a:lnTo>
                  <a:lnTo>
                    <a:pt x="0" y="66"/>
                  </a:lnTo>
                  <a:lnTo>
                    <a:pt x="2" y="68"/>
                  </a:lnTo>
                  <a:lnTo>
                    <a:pt x="2" y="68"/>
                  </a:lnTo>
                  <a:close/>
                  <a:moveTo>
                    <a:pt x="55" y="27"/>
                  </a:moveTo>
                  <a:lnTo>
                    <a:pt x="54" y="27"/>
                  </a:lnTo>
                  <a:lnTo>
                    <a:pt x="52" y="27"/>
                  </a:lnTo>
                  <a:lnTo>
                    <a:pt x="51" y="27"/>
                  </a:lnTo>
                  <a:lnTo>
                    <a:pt x="50" y="28"/>
                  </a:lnTo>
                  <a:lnTo>
                    <a:pt x="49" y="28"/>
                  </a:lnTo>
                  <a:lnTo>
                    <a:pt x="47" y="29"/>
                  </a:lnTo>
                  <a:lnTo>
                    <a:pt x="46" y="29"/>
                  </a:lnTo>
                  <a:lnTo>
                    <a:pt x="44" y="30"/>
                  </a:lnTo>
                  <a:lnTo>
                    <a:pt x="43" y="31"/>
                  </a:lnTo>
                  <a:lnTo>
                    <a:pt x="42" y="31"/>
                  </a:lnTo>
                  <a:lnTo>
                    <a:pt x="40" y="32"/>
                  </a:lnTo>
                  <a:lnTo>
                    <a:pt x="39" y="33"/>
                  </a:lnTo>
                  <a:lnTo>
                    <a:pt x="37" y="34"/>
                  </a:lnTo>
                  <a:lnTo>
                    <a:pt x="36" y="35"/>
                  </a:lnTo>
                  <a:lnTo>
                    <a:pt x="34" y="36"/>
                  </a:lnTo>
                  <a:lnTo>
                    <a:pt x="33" y="37"/>
                  </a:lnTo>
                  <a:lnTo>
                    <a:pt x="31" y="38"/>
                  </a:lnTo>
                  <a:lnTo>
                    <a:pt x="30" y="39"/>
                  </a:lnTo>
                  <a:lnTo>
                    <a:pt x="28" y="40"/>
                  </a:lnTo>
                  <a:lnTo>
                    <a:pt x="26" y="42"/>
                  </a:lnTo>
                  <a:lnTo>
                    <a:pt x="25" y="43"/>
                  </a:lnTo>
                  <a:lnTo>
                    <a:pt x="23" y="44"/>
                  </a:lnTo>
                  <a:lnTo>
                    <a:pt x="21" y="46"/>
                  </a:lnTo>
                  <a:lnTo>
                    <a:pt x="19" y="47"/>
                  </a:lnTo>
                  <a:lnTo>
                    <a:pt x="18" y="49"/>
                  </a:lnTo>
                  <a:lnTo>
                    <a:pt x="16" y="51"/>
                  </a:lnTo>
                  <a:lnTo>
                    <a:pt x="14" y="52"/>
                  </a:lnTo>
                  <a:lnTo>
                    <a:pt x="12" y="54"/>
                  </a:lnTo>
                  <a:lnTo>
                    <a:pt x="8" y="58"/>
                  </a:lnTo>
                  <a:lnTo>
                    <a:pt x="4" y="62"/>
                  </a:lnTo>
                  <a:lnTo>
                    <a:pt x="5" y="60"/>
                  </a:lnTo>
                  <a:lnTo>
                    <a:pt x="6" y="57"/>
                  </a:lnTo>
                  <a:lnTo>
                    <a:pt x="7" y="55"/>
                  </a:lnTo>
                  <a:lnTo>
                    <a:pt x="8" y="53"/>
                  </a:lnTo>
                  <a:lnTo>
                    <a:pt x="8" y="51"/>
                  </a:lnTo>
                  <a:lnTo>
                    <a:pt x="10" y="48"/>
                  </a:lnTo>
                  <a:lnTo>
                    <a:pt x="11" y="46"/>
                  </a:lnTo>
                  <a:lnTo>
                    <a:pt x="12" y="44"/>
                  </a:lnTo>
                  <a:lnTo>
                    <a:pt x="13" y="42"/>
                  </a:lnTo>
                  <a:lnTo>
                    <a:pt x="14" y="40"/>
                  </a:lnTo>
                  <a:lnTo>
                    <a:pt x="15" y="39"/>
                  </a:lnTo>
                  <a:lnTo>
                    <a:pt x="17" y="37"/>
                  </a:lnTo>
                  <a:lnTo>
                    <a:pt x="18" y="35"/>
                  </a:lnTo>
                  <a:lnTo>
                    <a:pt x="19" y="33"/>
                  </a:lnTo>
                  <a:lnTo>
                    <a:pt x="21" y="31"/>
                  </a:lnTo>
                  <a:lnTo>
                    <a:pt x="22" y="30"/>
                  </a:lnTo>
                  <a:lnTo>
                    <a:pt x="24" y="28"/>
                  </a:lnTo>
                  <a:lnTo>
                    <a:pt x="25" y="27"/>
                  </a:lnTo>
                  <a:lnTo>
                    <a:pt x="27" y="25"/>
                  </a:lnTo>
                  <a:lnTo>
                    <a:pt x="28" y="24"/>
                  </a:lnTo>
                  <a:lnTo>
                    <a:pt x="30" y="22"/>
                  </a:lnTo>
                  <a:lnTo>
                    <a:pt x="31" y="21"/>
                  </a:lnTo>
                  <a:lnTo>
                    <a:pt x="33" y="20"/>
                  </a:lnTo>
                  <a:lnTo>
                    <a:pt x="34" y="18"/>
                  </a:lnTo>
                  <a:lnTo>
                    <a:pt x="36" y="17"/>
                  </a:lnTo>
                  <a:lnTo>
                    <a:pt x="38" y="16"/>
                  </a:lnTo>
                  <a:lnTo>
                    <a:pt x="39" y="15"/>
                  </a:lnTo>
                  <a:lnTo>
                    <a:pt x="41" y="14"/>
                  </a:lnTo>
                  <a:lnTo>
                    <a:pt x="43" y="13"/>
                  </a:lnTo>
                  <a:lnTo>
                    <a:pt x="45" y="12"/>
                  </a:lnTo>
                  <a:lnTo>
                    <a:pt x="46" y="11"/>
                  </a:lnTo>
                  <a:lnTo>
                    <a:pt x="48" y="10"/>
                  </a:lnTo>
                  <a:lnTo>
                    <a:pt x="49" y="9"/>
                  </a:lnTo>
                  <a:lnTo>
                    <a:pt x="51" y="9"/>
                  </a:lnTo>
                  <a:lnTo>
                    <a:pt x="52" y="8"/>
                  </a:lnTo>
                  <a:lnTo>
                    <a:pt x="54" y="8"/>
                  </a:lnTo>
                  <a:lnTo>
                    <a:pt x="55" y="7"/>
                  </a:lnTo>
                  <a:lnTo>
                    <a:pt x="57" y="6"/>
                  </a:lnTo>
                  <a:lnTo>
                    <a:pt x="58" y="6"/>
                  </a:lnTo>
                  <a:lnTo>
                    <a:pt x="60" y="5"/>
                  </a:lnTo>
                  <a:lnTo>
                    <a:pt x="61" y="5"/>
                  </a:lnTo>
                  <a:lnTo>
                    <a:pt x="63" y="5"/>
                  </a:lnTo>
                  <a:lnTo>
                    <a:pt x="64" y="4"/>
                  </a:lnTo>
                  <a:lnTo>
                    <a:pt x="66" y="4"/>
                  </a:lnTo>
                  <a:lnTo>
                    <a:pt x="67" y="4"/>
                  </a:lnTo>
                  <a:lnTo>
                    <a:pt x="69" y="3"/>
                  </a:lnTo>
                  <a:lnTo>
                    <a:pt x="70" y="3"/>
                  </a:lnTo>
                  <a:lnTo>
                    <a:pt x="72" y="3"/>
                  </a:lnTo>
                  <a:lnTo>
                    <a:pt x="72" y="3"/>
                  </a:lnTo>
                  <a:lnTo>
                    <a:pt x="72" y="3"/>
                  </a:lnTo>
                  <a:lnTo>
                    <a:pt x="73" y="3"/>
                  </a:lnTo>
                  <a:lnTo>
                    <a:pt x="74" y="3"/>
                  </a:lnTo>
                  <a:lnTo>
                    <a:pt x="75" y="3"/>
                  </a:lnTo>
                  <a:lnTo>
                    <a:pt x="75" y="3"/>
                  </a:lnTo>
                  <a:lnTo>
                    <a:pt x="76" y="3"/>
                  </a:lnTo>
                  <a:lnTo>
                    <a:pt x="77" y="3"/>
                  </a:lnTo>
                  <a:lnTo>
                    <a:pt x="78" y="3"/>
                  </a:lnTo>
                  <a:lnTo>
                    <a:pt x="79" y="3"/>
                  </a:lnTo>
                  <a:lnTo>
                    <a:pt x="79" y="3"/>
                  </a:lnTo>
                  <a:lnTo>
                    <a:pt x="80" y="3"/>
                  </a:lnTo>
                  <a:lnTo>
                    <a:pt x="81" y="3"/>
                  </a:lnTo>
                  <a:lnTo>
                    <a:pt x="82" y="4"/>
                  </a:lnTo>
                  <a:lnTo>
                    <a:pt x="82" y="4"/>
                  </a:lnTo>
                  <a:lnTo>
                    <a:pt x="83" y="4"/>
                  </a:lnTo>
                  <a:lnTo>
                    <a:pt x="84" y="5"/>
                  </a:lnTo>
                  <a:lnTo>
                    <a:pt x="84" y="5"/>
                  </a:lnTo>
                  <a:lnTo>
                    <a:pt x="85" y="5"/>
                  </a:lnTo>
                  <a:lnTo>
                    <a:pt x="85" y="6"/>
                  </a:lnTo>
                  <a:lnTo>
                    <a:pt x="86" y="6"/>
                  </a:lnTo>
                  <a:lnTo>
                    <a:pt x="87" y="7"/>
                  </a:lnTo>
                  <a:lnTo>
                    <a:pt x="87" y="7"/>
                  </a:lnTo>
                  <a:lnTo>
                    <a:pt x="88" y="8"/>
                  </a:lnTo>
                  <a:lnTo>
                    <a:pt x="88" y="8"/>
                  </a:lnTo>
                  <a:lnTo>
                    <a:pt x="89" y="9"/>
                  </a:lnTo>
                  <a:lnTo>
                    <a:pt x="90" y="10"/>
                  </a:lnTo>
                  <a:lnTo>
                    <a:pt x="90" y="11"/>
                  </a:lnTo>
                  <a:lnTo>
                    <a:pt x="91" y="12"/>
                  </a:lnTo>
                  <a:lnTo>
                    <a:pt x="92" y="14"/>
                  </a:lnTo>
                  <a:lnTo>
                    <a:pt x="93" y="15"/>
                  </a:lnTo>
                  <a:lnTo>
                    <a:pt x="93" y="17"/>
                  </a:lnTo>
                  <a:lnTo>
                    <a:pt x="94" y="18"/>
                  </a:lnTo>
                  <a:lnTo>
                    <a:pt x="95" y="19"/>
                  </a:lnTo>
                  <a:lnTo>
                    <a:pt x="95" y="21"/>
                  </a:lnTo>
                  <a:lnTo>
                    <a:pt x="96" y="22"/>
                  </a:lnTo>
                  <a:lnTo>
                    <a:pt x="96" y="24"/>
                  </a:lnTo>
                  <a:lnTo>
                    <a:pt x="96" y="26"/>
                  </a:lnTo>
                  <a:lnTo>
                    <a:pt x="97" y="27"/>
                  </a:lnTo>
                  <a:lnTo>
                    <a:pt x="97" y="29"/>
                  </a:lnTo>
                  <a:lnTo>
                    <a:pt x="97" y="30"/>
                  </a:lnTo>
                  <a:lnTo>
                    <a:pt x="98" y="32"/>
                  </a:lnTo>
                  <a:lnTo>
                    <a:pt x="98" y="35"/>
                  </a:lnTo>
                  <a:lnTo>
                    <a:pt x="99" y="38"/>
                  </a:lnTo>
                  <a:lnTo>
                    <a:pt x="96" y="37"/>
                  </a:lnTo>
                  <a:lnTo>
                    <a:pt x="93" y="35"/>
                  </a:lnTo>
                  <a:lnTo>
                    <a:pt x="90" y="34"/>
                  </a:lnTo>
                  <a:lnTo>
                    <a:pt x="87" y="32"/>
                  </a:lnTo>
                  <a:lnTo>
                    <a:pt x="84" y="31"/>
                  </a:lnTo>
                  <a:lnTo>
                    <a:pt x="81" y="30"/>
                  </a:lnTo>
                  <a:lnTo>
                    <a:pt x="80" y="29"/>
                  </a:lnTo>
                  <a:lnTo>
                    <a:pt x="78" y="29"/>
                  </a:lnTo>
                  <a:lnTo>
                    <a:pt x="77" y="29"/>
                  </a:lnTo>
                  <a:lnTo>
                    <a:pt x="76" y="28"/>
                  </a:lnTo>
                  <a:lnTo>
                    <a:pt x="74" y="28"/>
                  </a:lnTo>
                  <a:lnTo>
                    <a:pt x="73" y="27"/>
                  </a:lnTo>
                  <a:lnTo>
                    <a:pt x="72" y="27"/>
                  </a:lnTo>
                  <a:lnTo>
                    <a:pt x="71" y="27"/>
                  </a:lnTo>
                  <a:lnTo>
                    <a:pt x="69" y="27"/>
                  </a:lnTo>
                  <a:lnTo>
                    <a:pt x="68" y="26"/>
                  </a:lnTo>
                  <a:lnTo>
                    <a:pt x="67" y="26"/>
                  </a:lnTo>
                  <a:lnTo>
                    <a:pt x="65" y="26"/>
                  </a:lnTo>
                  <a:lnTo>
                    <a:pt x="64" y="26"/>
                  </a:lnTo>
                  <a:lnTo>
                    <a:pt x="63" y="26"/>
                  </a:lnTo>
                  <a:lnTo>
                    <a:pt x="62" y="26"/>
                  </a:lnTo>
                  <a:lnTo>
                    <a:pt x="60" y="26"/>
                  </a:lnTo>
                  <a:lnTo>
                    <a:pt x="59" y="26"/>
                  </a:lnTo>
                  <a:lnTo>
                    <a:pt x="58" y="26"/>
                  </a:lnTo>
                  <a:lnTo>
                    <a:pt x="56" y="26"/>
                  </a:lnTo>
                  <a:lnTo>
                    <a:pt x="55" y="27"/>
                  </a:lnTo>
                  <a:lnTo>
                    <a:pt x="55" y="27"/>
                  </a:lnTo>
                  <a:lnTo>
                    <a:pt x="55" y="27"/>
                  </a:lnTo>
                  <a:close/>
                </a:path>
              </a:pathLst>
            </a:custGeom>
            <a:solidFill>
              <a:srgbClr val="894F2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9" name="Freeform 28"/>
            <p:cNvSpPr>
              <a:spLocks/>
            </p:cNvSpPr>
            <p:nvPr/>
          </p:nvSpPr>
          <p:spPr bwMode="auto">
            <a:xfrm>
              <a:off x="3221038" y="1695450"/>
              <a:ext cx="182563" cy="92075"/>
            </a:xfrm>
            <a:custGeom>
              <a:avLst/>
              <a:gdLst>
                <a:gd name="T0" fmla="*/ 5 w 115"/>
                <a:gd name="T1" fmla="*/ 53 h 58"/>
                <a:gd name="T2" fmla="*/ 13 w 115"/>
                <a:gd name="T3" fmla="*/ 45 h 58"/>
                <a:gd name="T4" fmla="*/ 21 w 115"/>
                <a:gd name="T5" fmla="*/ 38 h 58"/>
                <a:gd name="T6" fmla="*/ 29 w 115"/>
                <a:gd name="T7" fmla="*/ 32 h 58"/>
                <a:gd name="T8" fmla="*/ 37 w 115"/>
                <a:gd name="T9" fmla="*/ 28 h 58"/>
                <a:gd name="T10" fmla="*/ 45 w 115"/>
                <a:gd name="T11" fmla="*/ 24 h 58"/>
                <a:gd name="T12" fmla="*/ 53 w 115"/>
                <a:gd name="T13" fmla="*/ 23 h 58"/>
                <a:gd name="T14" fmla="*/ 63 w 115"/>
                <a:gd name="T15" fmla="*/ 22 h 58"/>
                <a:gd name="T16" fmla="*/ 73 w 115"/>
                <a:gd name="T17" fmla="*/ 24 h 58"/>
                <a:gd name="T18" fmla="*/ 84 w 115"/>
                <a:gd name="T19" fmla="*/ 27 h 58"/>
                <a:gd name="T20" fmla="*/ 96 w 115"/>
                <a:gd name="T21" fmla="*/ 32 h 58"/>
                <a:gd name="T22" fmla="*/ 101 w 115"/>
                <a:gd name="T23" fmla="*/ 31 h 58"/>
                <a:gd name="T24" fmla="*/ 104 w 115"/>
                <a:gd name="T25" fmla="*/ 29 h 58"/>
                <a:gd name="T26" fmla="*/ 106 w 115"/>
                <a:gd name="T27" fmla="*/ 28 h 58"/>
                <a:gd name="T28" fmla="*/ 107 w 115"/>
                <a:gd name="T29" fmla="*/ 26 h 58"/>
                <a:gd name="T30" fmla="*/ 109 w 115"/>
                <a:gd name="T31" fmla="*/ 24 h 58"/>
                <a:gd name="T32" fmla="*/ 110 w 115"/>
                <a:gd name="T33" fmla="*/ 22 h 58"/>
                <a:gd name="T34" fmla="*/ 112 w 115"/>
                <a:gd name="T35" fmla="*/ 20 h 58"/>
                <a:gd name="T36" fmla="*/ 113 w 115"/>
                <a:gd name="T37" fmla="*/ 17 h 58"/>
                <a:gd name="T38" fmla="*/ 114 w 115"/>
                <a:gd name="T39" fmla="*/ 13 h 58"/>
                <a:gd name="T40" fmla="*/ 112 w 115"/>
                <a:gd name="T41" fmla="*/ 14 h 58"/>
                <a:gd name="T42" fmla="*/ 108 w 115"/>
                <a:gd name="T43" fmla="*/ 17 h 58"/>
                <a:gd name="T44" fmla="*/ 104 w 115"/>
                <a:gd name="T45" fmla="*/ 20 h 58"/>
                <a:gd name="T46" fmla="*/ 100 w 115"/>
                <a:gd name="T47" fmla="*/ 21 h 58"/>
                <a:gd name="T48" fmla="*/ 96 w 115"/>
                <a:gd name="T49" fmla="*/ 22 h 58"/>
                <a:gd name="T50" fmla="*/ 93 w 115"/>
                <a:gd name="T51" fmla="*/ 22 h 58"/>
                <a:gd name="T52" fmla="*/ 95 w 115"/>
                <a:gd name="T53" fmla="*/ 21 h 58"/>
                <a:gd name="T54" fmla="*/ 97 w 115"/>
                <a:gd name="T55" fmla="*/ 19 h 58"/>
                <a:gd name="T56" fmla="*/ 98 w 115"/>
                <a:gd name="T57" fmla="*/ 17 h 58"/>
                <a:gd name="T58" fmla="*/ 99 w 115"/>
                <a:gd name="T59" fmla="*/ 16 h 58"/>
                <a:gd name="T60" fmla="*/ 100 w 115"/>
                <a:gd name="T61" fmla="*/ 14 h 58"/>
                <a:gd name="T62" fmla="*/ 101 w 115"/>
                <a:gd name="T63" fmla="*/ 9 h 58"/>
                <a:gd name="T64" fmla="*/ 102 w 115"/>
                <a:gd name="T65" fmla="*/ 0 h 58"/>
                <a:gd name="T66" fmla="*/ 101 w 115"/>
                <a:gd name="T67" fmla="*/ 3 h 58"/>
                <a:gd name="T68" fmla="*/ 99 w 115"/>
                <a:gd name="T69" fmla="*/ 5 h 58"/>
                <a:gd name="T70" fmla="*/ 98 w 115"/>
                <a:gd name="T71" fmla="*/ 7 h 58"/>
                <a:gd name="T72" fmla="*/ 96 w 115"/>
                <a:gd name="T73" fmla="*/ 8 h 58"/>
                <a:gd name="T74" fmla="*/ 94 w 115"/>
                <a:gd name="T75" fmla="*/ 10 h 58"/>
                <a:gd name="T76" fmla="*/ 92 w 115"/>
                <a:gd name="T77" fmla="*/ 11 h 58"/>
                <a:gd name="T78" fmla="*/ 90 w 115"/>
                <a:gd name="T79" fmla="*/ 12 h 58"/>
                <a:gd name="T80" fmla="*/ 87 w 115"/>
                <a:gd name="T81" fmla="*/ 13 h 58"/>
                <a:gd name="T82" fmla="*/ 85 w 115"/>
                <a:gd name="T83" fmla="*/ 13 h 58"/>
                <a:gd name="T84" fmla="*/ 83 w 115"/>
                <a:gd name="T85" fmla="*/ 13 h 58"/>
                <a:gd name="T86" fmla="*/ 78 w 115"/>
                <a:gd name="T87" fmla="*/ 12 h 58"/>
                <a:gd name="T88" fmla="*/ 67 w 115"/>
                <a:gd name="T89" fmla="*/ 11 h 58"/>
                <a:gd name="T90" fmla="*/ 58 w 115"/>
                <a:gd name="T91" fmla="*/ 12 h 58"/>
                <a:gd name="T92" fmla="*/ 48 w 115"/>
                <a:gd name="T93" fmla="*/ 13 h 58"/>
                <a:gd name="T94" fmla="*/ 40 w 115"/>
                <a:gd name="T95" fmla="*/ 16 h 58"/>
                <a:gd name="T96" fmla="*/ 31 w 115"/>
                <a:gd name="T97" fmla="*/ 20 h 58"/>
                <a:gd name="T98" fmla="*/ 24 w 115"/>
                <a:gd name="T99" fmla="*/ 25 h 58"/>
                <a:gd name="T100" fmla="*/ 17 w 115"/>
                <a:gd name="T101" fmla="*/ 31 h 58"/>
                <a:gd name="T102" fmla="*/ 11 w 115"/>
                <a:gd name="T103" fmla="*/ 38 h 58"/>
                <a:gd name="T104" fmla="*/ 5 w 115"/>
                <a:gd name="T105" fmla="*/ 46 h 58"/>
                <a:gd name="T106" fmla="*/ 1 w 115"/>
                <a:gd name="T107" fmla="*/ 55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5" h="58">
                  <a:moveTo>
                    <a:pt x="0" y="58"/>
                  </a:moveTo>
                  <a:lnTo>
                    <a:pt x="2" y="55"/>
                  </a:lnTo>
                  <a:lnTo>
                    <a:pt x="5" y="53"/>
                  </a:lnTo>
                  <a:lnTo>
                    <a:pt x="8" y="50"/>
                  </a:lnTo>
                  <a:lnTo>
                    <a:pt x="10" y="48"/>
                  </a:lnTo>
                  <a:lnTo>
                    <a:pt x="13" y="45"/>
                  </a:lnTo>
                  <a:lnTo>
                    <a:pt x="16" y="43"/>
                  </a:lnTo>
                  <a:lnTo>
                    <a:pt x="18" y="40"/>
                  </a:lnTo>
                  <a:lnTo>
                    <a:pt x="21" y="38"/>
                  </a:lnTo>
                  <a:lnTo>
                    <a:pt x="23" y="36"/>
                  </a:lnTo>
                  <a:lnTo>
                    <a:pt x="26" y="34"/>
                  </a:lnTo>
                  <a:lnTo>
                    <a:pt x="29" y="32"/>
                  </a:lnTo>
                  <a:lnTo>
                    <a:pt x="31" y="31"/>
                  </a:lnTo>
                  <a:lnTo>
                    <a:pt x="34" y="29"/>
                  </a:lnTo>
                  <a:lnTo>
                    <a:pt x="37" y="28"/>
                  </a:lnTo>
                  <a:lnTo>
                    <a:pt x="39" y="26"/>
                  </a:lnTo>
                  <a:lnTo>
                    <a:pt x="42" y="25"/>
                  </a:lnTo>
                  <a:lnTo>
                    <a:pt x="45" y="24"/>
                  </a:lnTo>
                  <a:lnTo>
                    <a:pt x="48" y="24"/>
                  </a:lnTo>
                  <a:lnTo>
                    <a:pt x="50" y="23"/>
                  </a:lnTo>
                  <a:lnTo>
                    <a:pt x="53" y="23"/>
                  </a:lnTo>
                  <a:lnTo>
                    <a:pt x="56" y="22"/>
                  </a:lnTo>
                  <a:lnTo>
                    <a:pt x="60" y="22"/>
                  </a:lnTo>
                  <a:lnTo>
                    <a:pt x="63" y="22"/>
                  </a:lnTo>
                  <a:lnTo>
                    <a:pt x="66" y="23"/>
                  </a:lnTo>
                  <a:lnTo>
                    <a:pt x="69" y="23"/>
                  </a:lnTo>
                  <a:lnTo>
                    <a:pt x="73" y="24"/>
                  </a:lnTo>
                  <a:lnTo>
                    <a:pt x="76" y="25"/>
                  </a:lnTo>
                  <a:lnTo>
                    <a:pt x="80" y="26"/>
                  </a:lnTo>
                  <a:lnTo>
                    <a:pt x="84" y="27"/>
                  </a:lnTo>
                  <a:lnTo>
                    <a:pt x="88" y="29"/>
                  </a:lnTo>
                  <a:lnTo>
                    <a:pt x="92" y="30"/>
                  </a:lnTo>
                  <a:lnTo>
                    <a:pt x="96" y="32"/>
                  </a:lnTo>
                  <a:lnTo>
                    <a:pt x="98" y="32"/>
                  </a:lnTo>
                  <a:lnTo>
                    <a:pt x="99" y="31"/>
                  </a:lnTo>
                  <a:lnTo>
                    <a:pt x="101" y="31"/>
                  </a:lnTo>
                  <a:lnTo>
                    <a:pt x="102" y="30"/>
                  </a:lnTo>
                  <a:lnTo>
                    <a:pt x="103" y="29"/>
                  </a:lnTo>
                  <a:lnTo>
                    <a:pt x="104" y="29"/>
                  </a:lnTo>
                  <a:lnTo>
                    <a:pt x="104" y="29"/>
                  </a:lnTo>
                  <a:lnTo>
                    <a:pt x="105" y="28"/>
                  </a:lnTo>
                  <a:lnTo>
                    <a:pt x="106" y="28"/>
                  </a:lnTo>
                  <a:lnTo>
                    <a:pt x="106" y="27"/>
                  </a:lnTo>
                  <a:lnTo>
                    <a:pt x="107" y="27"/>
                  </a:lnTo>
                  <a:lnTo>
                    <a:pt x="107" y="26"/>
                  </a:lnTo>
                  <a:lnTo>
                    <a:pt x="108" y="26"/>
                  </a:lnTo>
                  <a:lnTo>
                    <a:pt x="108" y="25"/>
                  </a:lnTo>
                  <a:lnTo>
                    <a:pt x="109" y="24"/>
                  </a:lnTo>
                  <a:lnTo>
                    <a:pt x="109" y="24"/>
                  </a:lnTo>
                  <a:lnTo>
                    <a:pt x="110" y="23"/>
                  </a:lnTo>
                  <a:lnTo>
                    <a:pt x="110" y="22"/>
                  </a:lnTo>
                  <a:lnTo>
                    <a:pt x="111" y="21"/>
                  </a:lnTo>
                  <a:lnTo>
                    <a:pt x="111" y="20"/>
                  </a:lnTo>
                  <a:lnTo>
                    <a:pt x="112" y="20"/>
                  </a:lnTo>
                  <a:lnTo>
                    <a:pt x="112" y="19"/>
                  </a:lnTo>
                  <a:lnTo>
                    <a:pt x="113" y="18"/>
                  </a:lnTo>
                  <a:lnTo>
                    <a:pt x="113" y="17"/>
                  </a:lnTo>
                  <a:lnTo>
                    <a:pt x="113" y="15"/>
                  </a:lnTo>
                  <a:lnTo>
                    <a:pt x="114" y="14"/>
                  </a:lnTo>
                  <a:lnTo>
                    <a:pt x="114" y="13"/>
                  </a:lnTo>
                  <a:lnTo>
                    <a:pt x="115" y="11"/>
                  </a:lnTo>
                  <a:lnTo>
                    <a:pt x="113" y="13"/>
                  </a:lnTo>
                  <a:lnTo>
                    <a:pt x="112" y="14"/>
                  </a:lnTo>
                  <a:lnTo>
                    <a:pt x="111" y="15"/>
                  </a:lnTo>
                  <a:lnTo>
                    <a:pt x="109" y="17"/>
                  </a:lnTo>
                  <a:lnTo>
                    <a:pt x="108" y="17"/>
                  </a:lnTo>
                  <a:lnTo>
                    <a:pt x="107" y="18"/>
                  </a:lnTo>
                  <a:lnTo>
                    <a:pt x="106" y="19"/>
                  </a:lnTo>
                  <a:lnTo>
                    <a:pt x="104" y="20"/>
                  </a:lnTo>
                  <a:lnTo>
                    <a:pt x="103" y="20"/>
                  </a:lnTo>
                  <a:lnTo>
                    <a:pt x="102" y="21"/>
                  </a:lnTo>
                  <a:lnTo>
                    <a:pt x="100" y="21"/>
                  </a:lnTo>
                  <a:lnTo>
                    <a:pt x="99" y="22"/>
                  </a:lnTo>
                  <a:lnTo>
                    <a:pt x="98" y="22"/>
                  </a:lnTo>
                  <a:lnTo>
                    <a:pt x="96" y="22"/>
                  </a:lnTo>
                  <a:lnTo>
                    <a:pt x="94" y="23"/>
                  </a:lnTo>
                  <a:lnTo>
                    <a:pt x="93" y="23"/>
                  </a:lnTo>
                  <a:lnTo>
                    <a:pt x="93" y="22"/>
                  </a:lnTo>
                  <a:lnTo>
                    <a:pt x="94" y="22"/>
                  </a:lnTo>
                  <a:lnTo>
                    <a:pt x="95" y="21"/>
                  </a:lnTo>
                  <a:lnTo>
                    <a:pt x="95" y="21"/>
                  </a:lnTo>
                  <a:lnTo>
                    <a:pt x="96" y="20"/>
                  </a:lnTo>
                  <a:lnTo>
                    <a:pt x="96" y="20"/>
                  </a:lnTo>
                  <a:lnTo>
                    <a:pt x="97" y="19"/>
                  </a:lnTo>
                  <a:lnTo>
                    <a:pt x="97" y="19"/>
                  </a:lnTo>
                  <a:lnTo>
                    <a:pt x="98" y="18"/>
                  </a:lnTo>
                  <a:lnTo>
                    <a:pt x="98" y="17"/>
                  </a:lnTo>
                  <a:lnTo>
                    <a:pt x="99" y="17"/>
                  </a:lnTo>
                  <a:lnTo>
                    <a:pt x="99" y="16"/>
                  </a:lnTo>
                  <a:lnTo>
                    <a:pt x="99" y="16"/>
                  </a:lnTo>
                  <a:lnTo>
                    <a:pt x="100" y="15"/>
                  </a:lnTo>
                  <a:lnTo>
                    <a:pt x="100" y="14"/>
                  </a:lnTo>
                  <a:lnTo>
                    <a:pt x="100" y="14"/>
                  </a:lnTo>
                  <a:lnTo>
                    <a:pt x="101" y="12"/>
                  </a:lnTo>
                  <a:lnTo>
                    <a:pt x="101" y="11"/>
                  </a:lnTo>
                  <a:lnTo>
                    <a:pt x="101" y="9"/>
                  </a:lnTo>
                  <a:lnTo>
                    <a:pt x="101" y="8"/>
                  </a:lnTo>
                  <a:lnTo>
                    <a:pt x="102" y="4"/>
                  </a:lnTo>
                  <a:lnTo>
                    <a:pt x="102" y="0"/>
                  </a:lnTo>
                  <a:lnTo>
                    <a:pt x="102" y="1"/>
                  </a:lnTo>
                  <a:lnTo>
                    <a:pt x="101" y="2"/>
                  </a:lnTo>
                  <a:lnTo>
                    <a:pt x="101" y="3"/>
                  </a:lnTo>
                  <a:lnTo>
                    <a:pt x="100" y="3"/>
                  </a:lnTo>
                  <a:lnTo>
                    <a:pt x="100" y="4"/>
                  </a:lnTo>
                  <a:lnTo>
                    <a:pt x="99" y="5"/>
                  </a:lnTo>
                  <a:lnTo>
                    <a:pt x="99" y="5"/>
                  </a:lnTo>
                  <a:lnTo>
                    <a:pt x="98" y="6"/>
                  </a:lnTo>
                  <a:lnTo>
                    <a:pt x="98" y="7"/>
                  </a:lnTo>
                  <a:lnTo>
                    <a:pt x="97" y="7"/>
                  </a:lnTo>
                  <a:lnTo>
                    <a:pt x="97" y="8"/>
                  </a:lnTo>
                  <a:lnTo>
                    <a:pt x="96" y="8"/>
                  </a:lnTo>
                  <a:lnTo>
                    <a:pt x="95" y="9"/>
                  </a:lnTo>
                  <a:lnTo>
                    <a:pt x="95" y="9"/>
                  </a:lnTo>
                  <a:lnTo>
                    <a:pt x="94" y="10"/>
                  </a:lnTo>
                  <a:lnTo>
                    <a:pt x="93" y="10"/>
                  </a:lnTo>
                  <a:lnTo>
                    <a:pt x="93" y="11"/>
                  </a:lnTo>
                  <a:lnTo>
                    <a:pt x="92" y="11"/>
                  </a:lnTo>
                  <a:lnTo>
                    <a:pt x="91" y="12"/>
                  </a:lnTo>
                  <a:lnTo>
                    <a:pt x="90" y="12"/>
                  </a:lnTo>
                  <a:lnTo>
                    <a:pt x="90" y="12"/>
                  </a:lnTo>
                  <a:lnTo>
                    <a:pt x="89" y="12"/>
                  </a:lnTo>
                  <a:lnTo>
                    <a:pt x="88" y="13"/>
                  </a:lnTo>
                  <a:lnTo>
                    <a:pt x="87" y="13"/>
                  </a:lnTo>
                  <a:lnTo>
                    <a:pt x="87" y="13"/>
                  </a:lnTo>
                  <a:lnTo>
                    <a:pt x="86" y="13"/>
                  </a:lnTo>
                  <a:lnTo>
                    <a:pt x="85" y="13"/>
                  </a:lnTo>
                  <a:lnTo>
                    <a:pt x="84" y="13"/>
                  </a:lnTo>
                  <a:lnTo>
                    <a:pt x="84" y="13"/>
                  </a:lnTo>
                  <a:lnTo>
                    <a:pt x="83" y="13"/>
                  </a:lnTo>
                  <a:lnTo>
                    <a:pt x="82" y="13"/>
                  </a:lnTo>
                  <a:lnTo>
                    <a:pt x="81" y="13"/>
                  </a:lnTo>
                  <a:lnTo>
                    <a:pt x="78" y="12"/>
                  </a:lnTo>
                  <a:lnTo>
                    <a:pt x="74" y="12"/>
                  </a:lnTo>
                  <a:lnTo>
                    <a:pt x="71" y="12"/>
                  </a:lnTo>
                  <a:lnTo>
                    <a:pt x="67" y="11"/>
                  </a:lnTo>
                  <a:lnTo>
                    <a:pt x="64" y="11"/>
                  </a:lnTo>
                  <a:lnTo>
                    <a:pt x="61" y="11"/>
                  </a:lnTo>
                  <a:lnTo>
                    <a:pt x="58" y="12"/>
                  </a:lnTo>
                  <a:lnTo>
                    <a:pt x="55" y="12"/>
                  </a:lnTo>
                  <a:lnTo>
                    <a:pt x="52" y="13"/>
                  </a:lnTo>
                  <a:lnTo>
                    <a:pt x="48" y="13"/>
                  </a:lnTo>
                  <a:lnTo>
                    <a:pt x="46" y="14"/>
                  </a:lnTo>
                  <a:lnTo>
                    <a:pt x="43" y="15"/>
                  </a:lnTo>
                  <a:lnTo>
                    <a:pt x="40" y="16"/>
                  </a:lnTo>
                  <a:lnTo>
                    <a:pt x="37" y="17"/>
                  </a:lnTo>
                  <a:lnTo>
                    <a:pt x="34" y="18"/>
                  </a:lnTo>
                  <a:lnTo>
                    <a:pt x="31" y="20"/>
                  </a:lnTo>
                  <a:lnTo>
                    <a:pt x="29" y="21"/>
                  </a:lnTo>
                  <a:lnTo>
                    <a:pt x="26" y="23"/>
                  </a:lnTo>
                  <a:lnTo>
                    <a:pt x="24" y="25"/>
                  </a:lnTo>
                  <a:lnTo>
                    <a:pt x="21" y="27"/>
                  </a:lnTo>
                  <a:lnTo>
                    <a:pt x="19" y="29"/>
                  </a:lnTo>
                  <a:lnTo>
                    <a:pt x="17" y="31"/>
                  </a:lnTo>
                  <a:lnTo>
                    <a:pt x="15" y="33"/>
                  </a:lnTo>
                  <a:lnTo>
                    <a:pt x="13" y="35"/>
                  </a:lnTo>
                  <a:lnTo>
                    <a:pt x="11" y="38"/>
                  </a:lnTo>
                  <a:lnTo>
                    <a:pt x="9" y="40"/>
                  </a:lnTo>
                  <a:lnTo>
                    <a:pt x="7" y="43"/>
                  </a:lnTo>
                  <a:lnTo>
                    <a:pt x="5" y="46"/>
                  </a:lnTo>
                  <a:lnTo>
                    <a:pt x="4" y="49"/>
                  </a:lnTo>
                  <a:lnTo>
                    <a:pt x="2" y="52"/>
                  </a:lnTo>
                  <a:lnTo>
                    <a:pt x="1" y="55"/>
                  </a:lnTo>
                  <a:lnTo>
                    <a:pt x="0" y="58"/>
                  </a:lnTo>
                  <a:close/>
                </a:path>
              </a:pathLst>
            </a:custGeom>
            <a:solidFill>
              <a:srgbClr val="0A0B0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90" name="Freeform 29"/>
            <p:cNvSpPr>
              <a:spLocks/>
            </p:cNvSpPr>
            <p:nvPr/>
          </p:nvSpPr>
          <p:spPr bwMode="auto">
            <a:xfrm>
              <a:off x="2932113" y="1685925"/>
              <a:ext cx="206375" cy="101600"/>
            </a:xfrm>
            <a:custGeom>
              <a:avLst/>
              <a:gdLst>
                <a:gd name="T0" fmla="*/ 5 w 130"/>
                <a:gd name="T1" fmla="*/ 41 h 64"/>
                <a:gd name="T2" fmla="*/ 15 w 130"/>
                <a:gd name="T3" fmla="*/ 37 h 64"/>
                <a:gd name="T4" fmla="*/ 25 w 130"/>
                <a:gd name="T5" fmla="*/ 34 h 64"/>
                <a:gd name="T6" fmla="*/ 34 w 130"/>
                <a:gd name="T7" fmla="*/ 32 h 64"/>
                <a:gd name="T8" fmla="*/ 43 w 130"/>
                <a:gd name="T9" fmla="*/ 30 h 64"/>
                <a:gd name="T10" fmla="*/ 51 w 130"/>
                <a:gd name="T11" fmla="*/ 30 h 64"/>
                <a:gd name="T12" fmla="*/ 60 w 130"/>
                <a:gd name="T13" fmla="*/ 29 h 64"/>
                <a:gd name="T14" fmla="*/ 68 w 130"/>
                <a:gd name="T15" fmla="*/ 30 h 64"/>
                <a:gd name="T16" fmla="*/ 75 w 130"/>
                <a:gd name="T17" fmla="*/ 31 h 64"/>
                <a:gd name="T18" fmla="*/ 83 w 130"/>
                <a:gd name="T19" fmla="*/ 33 h 64"/>
                <a:gd name="T20" fmla="*/ 90 w 130"/>
                <a:gd name="T21" fmla="*/ 36 h 64"/>
                <a:gd name="T22" fmla="*/ 97 w 130"/>
                <a:gd name="T23" fmla="*/ 39 h 64"/>
                <a:gd name="T24" fmla="*/ 104 w 130"/>
                <a:gd name="T25" fmla="*/ 43 h 64"/>
                <a:gd name="T26" fmla="*/ 112 w 130"/>
                <a:gd name="T27" fmla="*/ 48 h 64"/>
                <a:gd name="T28" fmla="*/ 119 w 130"/>
                <a:gd name="T29" fmla="*/ 54 h 64"/>
                <a:gd name="T30" fmla="*/ 126 w 130"/>
                <a:gd name="T31" fmla="*/ 60 h 64"/>
                <a:gd name="T32" fmla="*/ 128 w 130"/>
                <a:gd name="T33" fmla="*/ 59 h 64"/>
                <a:gd name="T34" fmla="*/ 124 w 130"/>
                <a:gd name="T35" fmla="*/ 50 h 64"/>
                <a:gd name="T36" fmla="*/ 119 w 130"/>
                <a:gd name="T37" fmla="*/ 42 h 64"/>
                <a:gd name="T38" fmla="*/ 113 w 130"/>
                <a:gd name="T39" fmla="*/ 34 h 64"/>
                <a:gd name="T40" fmla="*/ 107 w 130"/>
                <a:gd name="T41" fmla="*/ 28 h 64"/>
                <a:gd name="T42" fmla="*/ 100 w 130"/>
                <a:gd name="T43" fmla="*/ 21 h 64"/>
                <a:gd name="T44" fmla="*/ 93 w 130"/>
                <a:gd name="T45" fmla="*/ 16 h 64"/>
                <a:gd name="T46" fmla="*/ 86 w 130"/>
                <a:gd name="T47" fmla="*/ 11 h 64"/>
                <a:gd name="T48" fmla="*/ 78 w 130"/>
                <a:gd name="T49" fmla="*/ 8 h 64"/>
                <a:gd name="T50" fmla="*/ 70 w 130"/>
                <a:gd name="T51" fmla="*/ 4 h 64"/>
                <a:gd name="T52" fmla="*/ 62 w 130"/>
                <a:gd name="T53" fmla="*/ 2 h 64"/>
                <a:gd name="T54" fmla="*/ 54 w 130"/>
                <a:gd name="T55" fmla="*/ 1 h 64"/>
                <a:gd name="T56" fmla="*/ 46 w 130"/>
                <a:gd name="T57" fmla="*/ 0 h 64"/>
                <a:gd name="T58" fmla="*/ 39 w 130"/>
                <a:gd name="T59" fmla="*/ 0 h 64"/>
                <a:gd name="T60" fmla="*/ 32 w 130"/>
                <a:gd name="T61" fmla="*/ 1 h 64"/>
                <a:gd name="T62" fmla="*/ 25 w 130"/>
                <a:gd name="T63" fmla="*/ 3 h 64"/>
                <a:gd name="T64" fmla="*/ 21 w 130"/>
                <a:gd name="T65" fmla="*/ 5 h 64"/>
                <a:gd name="T66" fmla="*/ 19 w 130"/>
                <a:gd name="T67" fmla="*/ 6 h 64"/>
                <a:gd name="T68" fmla="*/ 17 w 130"/>
                <a:gd name="T69" fmla="*/ 8 h 64"/>
                <a:gd name="T70" fmla="*/ 15 w 130"/>
                <a:gd name="T71" fmla="*/ 9 h 64"/>
                <a:gd name="T72" fmla="*/ 13 w 130"/>
                <a:gd name="T73" fmla="*/ 12 h 64"/>
                <a:gd name="T74" fmla="*/ 12 w 130"/>
                <a:gd name="T75" fmla="*/ 14 h 64"/>
                <a:gd name="T76" fmla="*/ 10 w 130"/>
                <a:gd name="T77" fmla="*/ 16 h 64"/>
                <a:gd name="T78" fmla="*/ 9 w 130"/>
                <a:gd name="T79" fmla="*/ 19 h 64"/>
                <a:gd name="T80" fmla="*/ 7 w 130"/>
                <a:gd name="T81" fmla="*/ 21 h 64"/>
                <a:gd name="T82" fmla="*/ 6 w 130"/>
                <a:gd name="T83" fmla="*/ 24 h 64"/>
                <a:gd name="T84" fmla="*/ 4 w 130"/>
                <a:gd name="T85" fmla="*/ 29 h 64"/>
                <a:gd name="T86" fmla="*/ 2 w 130"/>
                <a:gd name="T87" fmla="*/ 34 h 64"/>
                <a:gd name="T88" fmla="*/ 0 w 130"/>
                <a:gd name="T89" fmla="*/ 40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30" h="64">
                  <a:moveTo>
                    <a:pt x="0" y="43"/>
                  </a:moveTo>
                  <a:lnTo>
                    <a:pt x="5" y="41"/>
                  </a:lnTo>
                  <a:lnTo>
                    <a:pt x="10" y="39"/>
                  </a:lnTo>
                  <a:lnTo>
                    <a:pt x="15" y="37"/>
                  </a:lnTo>
                  <a:lnTo>
                    <a:pt x="20" y="36"/>
                  </a:lnTo>
                  <a:lnTo>
                    <a:pt x="25" y="34"/>
                  </a:lnTo>
                  <a:lnTo>
                    <a:pt x="30" y="33"/>
                  </a:lnTo>
                  <a:lnTo>
                    <a:pt x="34" y="32"/>
                  </a:lnTo>
                  <a:lnTo>
                    <a:pt x="39" y="31"/>
                  </a:lnTo>
                  <a:lnTo>
                    <a:pt x="43" y="30"/>
                  </a:lnTo>
                  <a:lnTo>
                    <a:pt x="47" y="30"/>
                  </a:lnTo>
                  <a:lnTo>
                    <a:pt x="51" y="30"/>
                  </a:lnTo>
                  <a:lnTo>
                    <a:pt x="56" y="29"/>
                  </a:lnTo>
                  <a:lnTo>
                    <a:pt x="60" y="29"/>
                  </a:lnTo>
                  <a:lnTo>
                    <a:pt x="64" y="30"/>
                  </a:lnTo>
                  <a:lnTo>
                    <a:pt x="68" y="30"/>
                  </a:lnTo>
                  <a:lnTo>
                    <a:pt x="71" y="30"/>
                  </a:lnTo>
                  <a:lnTo>
                    <a:pt x="75" y="31"/>
                  </a:lnTo>
                  <a:lnTo>
                    <a:pt x="79" y="32"/>
                  </a:lnTo>
                  <a:lnTo>
                    <a:pt x="83" y="33"/>
                  </a:lnTo>
                  <a:lnTo>
                    <a:pt x="86" y="34"/>
                  </a:lnTo>
                  <a:lnTo>
                    <a:pt x="90" y="36"/>
                  </a:lnTo>
                  <a:lnTo>
                    <a:pt x="94" y="37"/>
                  </a:lnTo>
                  <a:lnTo>
                    <a:pt x="97" y="39"/>
                  </a:lnTo>
                  <a:lnTo>
                    <a:pt x="101" y="41"/>
                  </a:lnTo>
                  <a:lnTo>
                    <a:pt x="104" y="43"/>
                  </a:lnTo>
                  <a:lnTo>
                    <a:pt x="108" y="46"/>
                  </a:lnTo>
                  <a:lnTo>
                    <a:pt x="112" y="48"/>
                  </a:lnTo>
                  <a:lnTo>
                    <a:pt x="115" y="51"/>
                  </a:lnTo>
                  <a:lnTo>
                    <a:pt x="119" y="54"/>
                  </a:lnTo>
                  <a:lnTo>
                    <a:pt x="122" y="57"/>
                  </a:lnTo>
                  <a:lnTo>
                    <a:pt x="126" y="60"/>
                  </a:lnTo>
                  <a:lnTo>
                    <a:pt x="130" y="64"/>
                  </a:lnTo>
                  <a:lnTo>
                    <a:pt x="128" y="59"/>
                  </a:lnTo>
                  <a:lnTo>
                    <a:pt x="126" y="55"/>
                  </a:lnTo>
                  <a:lnTo>
                    <a:pt x="124" y="50"/>
                  </a:lnTo>
                  <a:lnTo>
                    <a:pt x="122" y="46"/>
                  </a:lnTo>
                  <a:lnTo>
                    <a:pt x="119" y="42"/>
                  </a:lnTo>
                  <a:lnTo>
                    <a:pt x="116" y="38"/>
                  </a:lnTo>
                  <a:lnTo>
                    <a:pt x="113" y="34"/>
                  </a:lnTo>
                  <a:lnTo>
                    <a:pt x="110" y="31"/>
                  </a:lnTo>
                  <a:lnTo>
                    <a:pt x="107" y="28"/>
                  </a:lnTo>
                  <a:lnTo>
                    <a:pt x="104" y="24"/>
                  </a:lnTo>
                  <a:lnTo>
                    <a:pt x="100" y="21"/>
                  </a:lnTo>
                  <a:lnTo>
                    <a:pt x="97" y="19"/>
                  </a:lnTo>
                  <a:lnTo>
                    <a:pt x="93" y="16"/>
                  </a:lnTo>
                  <a:lnTo>
                    <a:pt x="89" y="14"/>
                  </a:lnTo>
                  <a:lnTo>
                    <a:pt x="86" y="11"/>
                  </a:lnTo>
                  <a:lnTo>
                    <a:pt x="82" y="9"/>
                  </a:lnTo>
                  <a:lnTo>
                    <a:pt x="78" y="8"/>
                  </a:lnTo>
                  <a:lnTo>
                    <a:pt x="74" y="6"/>
                  </a:lnTo>
                  <a:lnTo>
                    <a:pt x="70" y="4"/>
                  </a:lnTo>
                  <a:lnTo>
                    <a:pt x="66" y="3"/>
                  </a:lnTo>
                  <a:lnTo>
                    <a:pt x="62" y="2"/>
                  </a:lnTo>
                  <a:lnTo>
                    <a:pt x="58" y="1"/>
                  </a:lnTo>
                  <a:lnTo>
                    <a:pt x="54" y="1"/>
                  </a:lnTo>
                  <a:lnTo>
                    <a:pt x="50" y="0"/>
                  </a:lnTo>
                  <a:lnTo>
                    <a:pt x="46" y="0"/>
                  </a:lnTo>
                  <a:lnTo>
                    <a:pt x="43" y="0"/>
                  </a:lnTo>
                  <a:lnTo>
                    <a:pt x="39" y="0"/>
                  </a:lnTo>
                  <a:lnTo>
                    <a:pt x="35" y="1"/>
                  </a:lnTo>
                  <a:lnTo>
                    <a:pt x="32" y="1"/>
                  </a:lnTo>
                  <a:lnTo>
                    <a:pt x="28" y="2"/>
                  </a:lnTo>
                  <a:lnTo>
                    <a:pt x="25" y="3"/>
                  </a:lnTo>
                  <a:lnTo>
                    <a:pt x="22" y="4"/>
                  </a:lnTo>
                  <a:lnTo>
                    <a:pt x="21" y="5"/>
                  </a:lnTo>
                  <a:lnTo>
                    <a:pt x="20" y="5"/>
                  </a:lnTo>
                  <a:lnTo>
                    <a:pt x="19" y="6"/>
                  </a:lnTo>
                  <a:lnTo>
                    <a:pt x="18" y="7"/>
                  </a:lnTo>
                  <a:lnTo>
                    <a:pt x="17" y="8"/>
                  </a:lnTo>
                  <a:lnTo>
                    <a:pt x="16" y="9"/>
                  </a:lnTo>
                  <a:lnTo>
                    <a:pt x="15" y="9"/>
                  </a:lnTo>
                  <a:lnTo>
                    <a:pt x="14" y="10"/>
                  </a:lnTo>
                  <a:lnTo>
                    <a:pt x="13" y="12"/>
                  </a:lnTo>
                  <a:lnTo>
                    <a:pt x="12" y="13"/>
                  </a:lnTo>
                  <a:lnTo>
                    <a:pt x="12" y="14"/>
                  </a:lnTo>
                  <a:lnTo>
                    <a:pt x="11" y="15"/>
                  </a:lnTo>
                  <a:lnTo>
                    <a:pt x="10" y="16"/>
                  </a:lnTo>
                  <a:lnTo>
                    <a:pt x="9" y="17"/>
                  </a:lnTo>
                  <a:lnTo>
                    <a:pt x="9" y="19"/>
                  </a:lnTo>
                  <a:lnTo>
                    <a:pt x="8" y="20"/>
                  </a:lnTo>
                  <a:lnTo>
                    <a:pt x="7" y="21"/>
                  </a:lnTo>
                  <a:lnTo>
                    <a:pt x="7" y="23"/>
                  </a:lnTo>
                  <a:lnTo>
                    <a:pt x="6" y="24"/>
                  </a:lnTo>
                  <a:lnTo>
                    <a:pt x="5" y="26"/>
                  </a:lnTo>
                  <a:lnTo>
                    <a:pt x="4" y="29"/>
                  </a:lnTo>
                  <a:lnTo>
                    <a:pt x="3" y="31"/>
                  </a:lnTo>
                  <a:lnTo>
                    <a:pt x="2" y="34"/>
                  </a:lnTo>
                  <a:lnTo>
                    <a:pt x="1" y="37"/>
                  </a:lnTo>
                  <a:lnTo>
                    <a:pt x="0" y="40"/>
                  </a:lnTo>
                  <a:lnTo>
                    <a:pt x="0" y="43"/>
                  </a:lnTo>
                  <a:close/>
                </a:path>
              </a:pathLst>
            </a:custGeom>
            <a:solidFill>
              <a:srgbClr val="AE65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91" name="Freeform 30"/>
            <p:cNvSpPr>
              <a:spLocks noEditPoints="1"/>
            </p:cNvSpPr>
            <p:nvPr/>
          </p:nvSpPr>
          <p:spPr bwMode="auto">
            <a:xfrm>
              <a:off x="2928938" y="1684338"/>
              <a:ext cx="211138" cy="104775"/>
            </a:xfrm>
            <a:custGeom>
              <a:avLst/>
              <a:gdLst>
                <a:gd name="T0" fmla="*/ 15 w 133"/>
                <a:gd name="T1" fmla="*/ 40 h 66"/>
                <a:gd name="T2" fmla="*/ 29 w 133"/>
                <a:gd name="T3" fmla="*/ 36 h 66"/>
                <a:gd name="T4" fmla="*/ 43 w 133"/>
                <a:gd name="T5" fmla="*/ 33 h 66"/>
                <a:gd name="T6" fmla="*/ 56 w 133"/>
                <a:gd name="T7" fmla="*/ 32 h 66"/>
                <a:gd name="T8" fmla="*/ 67 w 133"/>
                <a:gd name="T9" fmla="*/ 32 h 66"/>
                <a:gd name="T10" fmla="*/ 79 w 133"/>
                <a:gd name="T11" fmla="*/ 34 h 66"/>
                <a:gd name="T12" fmla="*/ 90 w 133"/>
                <a:gd name="T13" fmla="*/ 37 h 66"/>
                <a:gd name="T14" fmla="*/ 101 w 133"/>
                <a:gd name="T15" fmla="*/ 42 h 66"/>
                <a:gd name="T16" fmla="*/ 111 w 133"/>
                <a:gd name="T17" fmla="*/ 49 h 66"/>
                <a:gd name="T18" fmla="*/ 122 w 133"/>
                <a:gd name="T19" fmla="*/ 57 h 66"/>
                <a:gd name="T20" fmla="*/ 133 w 133"/>
                <a:gd name="T21" fmla="*/ 64 h 66"/>
                <a:gd name="T22" fmla="*/ 128 w 133"/>
                <a:gd name="T23" fmla="*/ 53 h 66"/>
                <a:gd name="T24" fmla="*/ 121 w 133"/>
                <a:gd name="T25" fmla="*/ 41 h 66"/>
                <a:gd name="T26" fmla="*/ 113 w 133"/>
                <a:gd name="T27" fmla="*/ 31 h 66"/>
                <a:gd name="T28" fmla="*/ 104 w 133"/>
                <a:gd name="T29" fmla="*/ 22 h 66"/>
                <a:gd name="T30" fmla="*/ 94 w 133"/>
                <a:gd name="T31" fmla="*/ 15 h 66"/>
                <a:gd name="T32" fmla="*/ 84 w 133"/>
                <a:gd name="T33" fmla="*/ 9 h 66"/>
                <a:gd name="T34" fmla="*/ 73 w 133"/>
                <a:gd name="T35" fmla="*/ 4 h 66"/>
                <a:gd name="T36" fmla="*/ 62 w 133"/>
                <a:gd name="T37" fmla="*/ 1 h 66"/>
                <a:gd name="T38" fmla="*/ 51 w 133"/>
                <a:gd name="T39" fmla="*/ 0 h 66"/>
                <a:gd name="T40" fmla="*/ 40 w 133"/>
                <a:gd name="T41" fmla="*/ 0 h 66"/>
                <a:gd name="T42" fmla="*/ 30 w 133"/>
                <a:gd name="T43" fmla="*/ 2 h 66"/>
                <a:gd name="T44" fmla="*/ 23 w 133"/>
                <a:gd name="T45" fmla="*/ 4 h 66"/>
                <a:gd name="T46" fmla="*/ 17 w 133"/>
                <a:gd name="T47" fmla="*/ 9 h 66"/>
                <a:gd name="T48" fmla="*/ 12 w 133"/>
                <a:gd name="T49" fmla="*/ 15 h 66"/>
                <a:gd name="T50" fmla="*/ 8 w 133"/>
                <a:gd name="T51" fmla="*/ 23 h 66"/>
                <a:gd name="T52" fmla="*/ 2 w 133"/>
                <a:gd name="T53" fmla="*/ 38 h 66"/>
                <a:gd name="T54" fmla="*/ 74 w 133"/>
                <a:gd name="T55" fmla="*/ 30 h 66"/>
                <a:gd name="T56" fmla="*/ 62 w 133"/>
                <a:gd name="T57" fmla="*/ 29 h 66"/>
                <a:gd name="T58" fmla="*/ 50 w 133"/>
                <a:gd name="T59" fmla="*/ 30 h 66"/>
                <a:gd name="T60" fmla="*/ 37 w 133"/>
                <a:gd name="T61" fmla="*/ 32 h 66"/>
                <a:gd name="T62" fmla="*/ 23 w 133"/>
                <a:gd name="T63" fmla="*/ 35 h 66"/>
                <a:gd name="T64" fmla="*/ 9 w 133"/>
                <a:gd name="T65" fmla="*/ 40 h 66"/>
                <a:gd name="T66" fmla="*/ 7 w 133"/>
                <a:gd name="T67" fmla="*/ 32 h 66"/>
                <a:gd name="T68" fmla="*/ 12 w 133"/>
                <a:gd name="T69" fmla="*/ 19 h 66"/>
                <a:gd name="T70" fmla="*/ 17 w 133"/>
                <a:gd name="T71" fmla="*/ 12 h 66"/>
                <a:gd name="T72" fmla="*/ 22 w 133"/>
                <a:gd name="T73" fmla="*/ 8 h 66"/>
                <a:gd name="T74" fmla="*/ 28 w 133"/>
                <a:gd name="T75" fmla="*/ 5 h 66"/>
                <a:gd name="T76" fmla="*/ 37 w 133"/>
                <a:gd name="T77" fmla="*/ 3 h 66"/>
                <a:gd name="T78" fmla="*/ 47 w 133"/>
                <a:gd name="T79" fmla="*/ 2 h 66"/>
                <a:gd name="T80" fmla="*/ 58 w 133"/>
                <a:gd name="T81" fmla="*/ 3 h 66"/>
                <a:gd name="T82" fmla="*/ 68 w 133"/>
                <a:gd name="T83" fmla="*/ 6 h 66"/>
                <a:gd name="T84" fmla="*/ 79 w 133"/>
                <a:gd name="T85" fmla="*/ 9 h 66"/>
                <a:gd name="T86" fmla="*/ 89 w 133"/>
                <a:gd name="T87" fmla="*/ 15 h 66"/>
                <a:gd name="T88" fmla="*/ 99 w 133"/>
                <a:gd name="T89" fmla="*/ 22 h 66"/>
                <a:gd name="T90" fmla="*/ 109 w 133"/>
                <a:gd name="T91" fmla="*/ 30 h 66"/>
                <a:gd name="T92" fmla="*/ 117 w 133"/>
                <a:gd name="T93" fmla="*/ 39 h 66"/>
                <a:gd name="T94" fmla="*/ 124 w 133"/>
                <a:gd name="T95" fmla="*/ 50 h 66"/>
                <a:gd name="T96" fmla="*/ 128 w 133"/>
                <a:gd name="T97" fmla="*/ 59 h 66"/>
                <a:gd name="T98" fmla="*/ 122 w 133"/>
                <a:gd name="T99" fmla="*/ 54 h 66"/>
                <a:gd name="T100" fmla="*/ 112 w 133"/>
                <a:gd name="T101" fmla="*/ 46 h 66"/>
                <a:gd name="T102" fmla="*/ 102 w 133"/>
                <a:gd name="T103" fmla="*/ 40 h 66"/>
                <a:gd name="T104" fmla="*/ 91 w 133"/>
                <a:gd name="T105" fmla="*/ 35 h 66"/>
                <a:gd name="T106" fmla="*/ 81 w 133"/>
                <a:gd name="T107" fmla="*/ 32 h 66"/>
                <a:gd name="T108" fmla="*/ 74 w 133"/>
                <a:gd name="T109" fmla="*/ 30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33" h="66">
                  <a:moveTo>
                    <a:pt x="2" y="45"/>
                  </a:moveTo>
                  <a:lnTo>
                    <a:pt x="5" y="44"/>
                  </a:lnTo>
                  <a:lnTo>
                    <a:pt x="7" y="43"/>
                  </a:lnTo>
                  <a:lnTo>
                    <a:pt x="10" y="42"/>
                  </a:lnTo>
                  <a:lnTo>
                    <a:pt x="13" y="41"/>
                  </a:lnTo>
                  <a:lnTo>
                    <a:pt x="15" y="40"/>
                  </a:lnTo>
                  <a:lnTo>
                    <a:pt x="18" y="39"/>
                  </a:lnTo>
                  <a:lnTo>
                    <a:pt x="20" y="39"/>
                  </a:lnTo>
                  <a:lnTo>
                    <a:pt x="22" y="38"/>
                  </a:lnTo>
                  <a:lnTo>
                    <a:pt x="25" y="37"/>
                  </a:lnTo>
                  <a:lnTo>
                    <a:pt x="27" y="37"/>
                  </a:lnTo>
                  <a:lnTo>
                    <a:pt x="29" y="36"/>
                  </a:lnTo>
                  <a:lnTo>
                    <a:pt x="32" y="35"/>
                  </a:lnTo>
                  <a:lnTo>
                    <a:pt x="34" y="35"/>
                  </a:lnTo>
                  <a:lnTo>
                    <a:pt x="36" y="34"/>
                  </a:lnTo>
                  <a:lnTo>
                    <a:pt x="39" y="34"/>
                  </a:lnTo>
                  <a:lnTo>
                    <a:pt x="41" y="33"/>
                  </a:lnTo>
                  <a:lnTo>
                    <a:pt x="43" y="33"/>
                  </a:lnTo>
                  <a:lnTo>
                    <a:pt x="45" y="33"/>
                  </a:lnTo>
                  <a:lnTo>
                    <a:pt x="47" y="32"/>
                  </a:lnTo>
                  <a:lnTo>
                    <a:pt x="49" y="32"/>
                  </a:lnTo>
                  <a:lnTo>
                    <a:pt x="51" y="32"/>
                  </a:lnTo>
                  <a:lnTo>
                    <a:pt x="54" y="32"/>
                  </a:lnTo>
                  <a:lnTo>
                    <a:pt x="56" y="32"/>
                  </a:lnTo>
                  <a:lnTo>
                    <a:pt x="58" y="32"/>
                  </a:lnTo>
                  <a:lnTo>
                    <a:pt x="60" y="32"/>
                  </a:lnTo>
                  <a:lnTo>
                    <a:pt x="62" y="32"/>
                  </a:lnTo>
                  <a:lnTo>
                    <a:pt x="64" y="32"/>
                  </a:lnTo>
                  <a:lnTo>
                    <a:pt x="66" y="32"/>
                  </a:lnTo>
                  <a:lnTo>
                    <a:pt x="67" y="32"/>
                  </a:lnTo>
                  <a:lnTo>
                    <a:pt x="69" y="32"/>
                  </a:lnTo>
                  <a:lnTo>
                    <a:pt x="71" y="32"/>
                  </a:lnTo>
                  <a:lnTo>
                    <a:pt x="73" y="33"/>
                  </a:lnTo>
                  <a:lnTo>
                    <a:pt x="75" y="33"/>
                  </a:lnTo>
                  <a:lnTo>
                    <a:pt x="77" y="33"/>
                  </a:lnTo>
                  <a:lnTo>
                    <a:pt x="79" y="34"/>
                  </a:lnTo>
                  <a:lnTo>
                    <a:pt x="81" y="34"/>
                  </a:lnTo>
                  <a:lnTo>
                    <a:pt x="83" y="35"/>
                  </a:lnTo>
                  <a:lnTo>
                    <a:pt x="84" y="35"/>
                  </a:lnTo>
                  <a:lnTo>
                    <a:pt x="86" y="36"/>
                  </a:lnTo>
                  <a:lnTo>
                    <a:pt x="88" y="37"/>
                  </a:lnTo>
                  <a:lnTo>
                    <a:pt x="90" y="37"/>
                  </a:lnTo>
                  <a:lnTo>
                    <a:pt x="92" y="38"/>
                  </a:lnTo>
                  <a:lnTo>
                    <a:pt x="93" y="39"/>
                  </a:lnTo>
                  <a:lnTo>
                    <a:pt x="95" y="40"/>
                  </a:lnTo>
                  <a:lnTo>
                    <a:pt x="97" y="40"/>
                  </a:lnTo>
                  <a:lnTo>
                    <a:pt x="99" y="41"/>
                  </a:lnTo>
                  <a:lnTo>
                    <a:pt x="101" y="42"/>
                  </a:lnTo>
                  <a:lnTo>
                    <a:pt x="102" y="43"/>
                  </a:lnTo>
                  <a:lnTo>
                    <a:pt x="104" y="44"/>
                  </a:lnTo>
                  <a:lnTo>
                    <a:pt x="106" y="46"/>
                  </a:lnTo>
                  <a:lnTo>
                    <a:pt x="108" y="47"/>
                  </a:lnTo>
                  <a:lnTo>
                    <a:pt x="109" y="48"/>
                  </a:lnTo>
                  <a:lnTo>
                    <a:pt x="111" y="49"/>
                  </a:lnTo>
                  <a:lnTo>
                    <a:pt x="113" y="50"/>
                  </a:lnTo>
                  <a:lnTo>
                    <a:pt x="115" y="52"/>
                  </a:lnTo>
                  <a:lnTo>
                    <a:pt x="117" y="53"/>
                  </a:lnTo>
                  <a:lnTo>
                    <a:pt x="118" y="55"/>
                  </a:lnTo>
                  <a:lnTo>
                    <a:pt x="120" y="56"/>
                  </a:lnTo>
                  <a:lnTo>
                    <a:pt x="122" y="57"/>
                  </a:lnTo>
                  <a:lnTo>
                    <a:pt x="124" y="59"/>
                  </a:lnTo>
                  <a:lnTo>
                    <a:pt x="125" y="61"/>
                  </a:lnTo>
                  <a:lnTo>
                    <a:pt x="127" y="62"/>
                  </a:lnTo>
                  <a:lnTo>
                    <a:pt x="129" y="64"/>
                  </a:lnTo>
                  <a:lnTo>
                    <a:pt x="131" y="66"/>
                  </a:lnTo>
                  <a:lnTo>
                    <a:pt x="133" y="64"/>
                  </a:lnTo>
                  <a:lnTo>
                    <a:pt x="132" y="63"/>
                  </a:lnTo>
                  <a:lnTo>
                    <a:pt x="132" y="61"/>
                  </a:lnTo>
                  <a:lnTo>
                    <a:pt x="131" y="59"/>
                  </a:lnTo>
                  <a:lnTo>
                    <a:pt x="130" y="57"/>
                  </a:lnTo>
                  <a:lnTo>
                    <a:pt x="129" y="55"/>
                  </a:lnTo>
                  <a:lnTo>
                    <a:pt x="128" y="53"/>
                  </a:lnTo>
                  <a:lnTo>
                    <a:pt x="127" y="51"/>
                  </a:lnTo>
                  <a:lnTo>
                    <a:pt x="126" y="49"/>
                  </a:lnTo>
                  <a:lnTo>
                    <a:pt x="125" y="47"/>
                  </a:lnTo>
                  <a:lnTo>
                    <a:pt x="124" y="45"/>
                  </a:lnTo>
                  <a:lnTo>
                    <a:pt x="123" y="43"/>
                  </a:lnTo>
                  <a:lnTo>
                    <a:pt x="121" y="41"/>
                  </a:lnTo>
                  <a:lnTo>
                    <a:pt x="120" y="40"/>
                  </a:lnTo>
                  <a:lnTo>
                    <a:pt x="119" y="38"/>
                  </a:lnTo>
                  <a:lnTo>
                    <a:pt x="117" y="36"/>
                  </a:lnTo>
                  <a:lnTo>
                    <a:pt x="116" y="34"/>
                  </a:lnTo>
                  <a:lnTo>
                    <a:pt x="115" y="33"/>
                  </a:lnTo>
                  <a:lnTo>
                    <a:pt x="113" y="31"/>
                  </a:lnTo>
                  <a:lnTo>
                    <a:pt x="112" y="30"/>
                  </a:lnTo>
                  <a:lnTo>
                    <a:pt x="110" y="28"/>
                  </a:lnTo>
                  <a:lnTo>
                    <a:pt x="109" y="27"/>
                  </a:lnTo>
                  <a:lnTo>
                    <a:pt x="107" y="25"/>
                  </a:lnTo>
                  <a:lnTo>
                    <a:pt x="106" y="24"/>
                  </a:lnTo>
                  <a:lnTo>
                    <a:pt x="104" y="22"/>
                  </a:lnTo>
                  <a:lnTo>
                    <a:pt x="102" y="21"/>
                  </a:lnTo>
                  <a:lnTo>
                    <a:pt x="101" y="20"/>
                  </a:lnTo>
                  <a:lnTo>
                    <a:pt x="99" y="18"/>
                  </a:lnTo>
                  <a:lnTo>
                    <a:pt x="97" y="17"/>
                  </a:lnTo>
                  <a:lnTo>
                    <a:pt x="96" y="16"/>
                  </a:lnTo>
                  <a:lnTo>
                    <a:pt x="94" y="15"/>
                  </a:lnTo>
                  <a:lnTo>
                    <a:pt x="92" y="14"/>
                  </a:lnTo>
                  <a:lnTo>
                    <a:pt x="91" y="13"/>
                  </a:lnTo>
                  <a:lnTo>
                    <a:pt x="89" y="12"/>
                  </a:lnTo>
                  <a:lnTo>
                    <a:pt x="87" y="11"/>
                  </a:lnTo>
                  <a:lnTo>
                    <a:pt x="85" y="10"/>
                  </a:lnTo>
                  <a:lnTo>
                    <a:pt x="84" y="9"/>
                  </a:lnTo>
                  <a:lnTo>
                    <a:pt x="82" y="8"/>
                  </a:lnTo>
                  <a:lnTo>
                    <a:pt x="80" y="7"/>
                  </a:lnTo>
                  <a:lnTo>
                    <a:pt x="78" y="6"/>
                  </a:lnTo>
                  <a:lnTo>
                    <a:pt x="76" y="6"/>
                  </a:lnTo>
                  <a:lnTo>
                    <a:pt x="74" y="5"/>
                  </a:lnTo>
                  <a:lnTo>
                    <a:pt x="73" y="4"/>
                  </a:lnTo>
                  <a:lnTo>
                    <a:pt x="71" y="4"/>
                  </a:lnTo>
                  <a:lnTo>
                    <a:pt x="69" y="3"/>
                  </a:lnTo>
                  <a:lnTo>
                    <a:pt x="67" y="3"/>
                  </a:lnTo>
                  <a:lnTo>
                    <a:pt x="65" y="2"/>
                  </a:lnTo>
                  <a:lnTo>
                    <a:pt x="63" y="2"/>
                  </a:lnTo>
                  <a:lnTo>
                    <a:pt x="62" y="1"/>
                  </a:lnTo>
                  <a:lnTo>
                    <a:pt x="60" y="1"/>
                  </a:lnTo>
                  <a:lnTo>
                    <a:pt x="58" y="1"/>
                  </a:lnTo>
                  <a:lnTo>
                    <a:pt x="56" y="0"/>
                  </a:lnTo>
                  <a:lnTo>
                    <a:pt x="54" y="0"/>
                  </a:lnTo>
                  <a:lnTo>
                    <a:pt x="52" y="0"/>
                  </a:lnTo>
                  <a:lnTo>
                    <a:pt x="51" y="0"/>
                  </a:lnTo>
                  <a:lnTo>
                    <a:pt x="49" y="0"/>
                  </a:lnTo>
                  <a:lnTo>
                    <a:pt x="47" y="0"/>
                  </a:lnTo>
                  <a:lnTo>
                    <a:pt x="45" y="0"/>
                  </a:lnTo>
                  <a:lnTo>
                    <a:pt x="44" y="0"/>
                  </a:lnTo>
                  <a:lnTo>
                    <a:pt x="42" y="0"/>
                  </a:lnTo>
                  <a:lnTo>
                    <a:pt x="40" y="0"/>
                  </a:lnTo>
                  <a:lnTo>
                    <a:pt x="38" y="0"/>
                  </a:lnTo>
                  <a:lnTo>
                    <a:pt x="37" y="0"/>
                  </a:lnTo>
                  <a:lnTo>
                    <a:pt x="35" y="1"/>
                  </a:lnTo>
                  <a:lnTo>
                    <a:pt x="33" y="1"/>
                  </a:lnTo>
                  <a:lnTo>
                    <a:pt x="32" y="1"/>
                  </a:lnTo>
                  <a:lnTo>
                    <a:pt x="30" y="2"/>
                  </a:lnTo>
                  <a:lnTo>
                    <a:pt x="29" y="2"/>
                  </a:lnTo>
                  <a:lnTo>
                    <a:pt x="27" y="3"/>
                  </a:lnTo>
                  <a:lnTo>
                    <a:pt x="26" y="3"/>
                  </a:lnTo>
                  <a:lnTo>
                    <a:pt x="25" y="3"/>
                  </a:lnTo>
                  <a:lnTo>
                    <a:pt x="24" y="4"/>
                  </a:lnTo>
                  <a:lnTo>
                    <a:pt x="23" y="4"/>
                  </a:lnTo>
                  <a:lnTo>
                    <a:pt x="22" y="5"/>
                  </a:lnTo>
                  <a:lnTo>
                    <a:pt x="21" y="5"/>
                  </a:lnTo>
                  <a:lnTo>
                    <a:pt x="20" y="6"/>
                  </a:lnTo>
                  <a:lnTo>
                    <a:pt x="19" y="7"/>
                  </a:lnTo>
                  <a:lnTo>
                    <a:pt x="18" y="8"/>
                  </a:lnTo>
                  <a:lnTo>
                    <a:pt x="17" y="9"/>
                  </a:lnTo>
                  <a:lnTo>
                    <a:pt x="16" y="10"/>
                  </a:lnTo>
                  <a:lnTo>
                    <a:pt x="15" y="11"/>
                  </a:lnTo>
                  <a:lnTo>
                    <a:pt x="14" y="12"/>
                  </a:lnTo>
                  <a:lnTo>
                    <a:pt x="13" y="13"/>
                  </a:lnTo>
                  <a:lnTo>
                    <a:pt x="13" y="14"/>
                  </a:lnTo>
                  <a:lnTo>
                    <a:pt x="12" y="15"/>
                  </a:lnTo>
                  <a:lnTo>
                    <a:pt x="11" y="16"/>
                  </a:lnTo>
                  <a:lnTo>
                    <a:pt x="10" y="18"/>
                  </a:lnTo>
                  <a:lnTo>
                    <a:pt x="10" y="19"/>
                  </a:lnTo>
                  <a:lnTo>
                    <a:pt x="9" y="20"/>
                  </a:lnTo>
                  <a:lnTo>
                    <a:pt x="8" y="22"/>
                  </a:lnTo>
                  <a:lnTo>
                    <a:pt x="8" y="23"/>
                  </a:lnTo>
                  <a:lnTo>
                    <a:pt x="7" y="25"/>
                  </a:lnTo>
                  <a:lnTo>
                    <a:pt x="6" y="26"/>
                  </a:lnTo>
                  <a:lnTo>
                    <a:pt x="5" y="29"/>
                  </a:lnTo>
                  <a:lnTo>
                    <a:pt x="4" y="32"/>
                  </a:lnTo>
                  <a:lnTo>
                    <a:pt x="3" y="35"/>
                  </a:lnTo>
                  <a:lnTo>
                    <a:pt x="2" y="38"/>
                  </a:lnTo>
                  <a:lnTo>
                    <a:pt x="1" y="41"/>
                  </a:lnTo>
                  <a:lnTo>
                    <a:pt x="0" y="44"/>
                  </a:lnTo>
                  <a:lnTo>
                    <a:pt x="0" y="46"/>
                  </a:lnTo>
                  <a:lnTo>
                    <a:pt x="2" y="45"/>
                  </a:lnTo>
                  <a:lnTo>
                    <a:pt x="2" y="45"/>
                  </a:lnTo>
                  <a:close/>
                  <a:moveTo>
                    <a:pt x="74" y="30"/>
                  </a:moveTo>
                  <a:lnTo>
                    <a:pt x="72" y="30"/>
                  </a:lnTo>
                  <a:lnTo>
                    <a:pt x="70" y="30"/>
                  </a:lnTo>
                  <a:lnTo>
                    <a:pt x="68" y="30"/>
                  </a:lnTo>
                  <a:lnTo>
                    <a:pt x="66" y="29"/>
                  </a:lnTo>
                  <a:lnTo>
                    <a:pt x="64" y="29"/>
                  </a:lnTo>
                  <a:lnTo>
                    <a:pt x="62" y="29"/>
                  </a:lnTo>
                  <a:lnTo>
                    <a:pt x="60" y="29"/>
                  </a:lnTo>
                  <a:lnTo>
                    <a:pt x="58" y="29"/>
                  </a:lnTo>
                  <a:lnTo>
                    <a:pt x="56" y="29"/>
                  </a:lnTo>
                  <a:lnTo>
                    <a:pt x="54" y="29"/>
                  </a:lnTo>
                  <a:lnTo>
                    <a:pt x="52" y="29"/>
                  </a:lnTo>
                  <a:lnTo>
                    <a:pt x="50" y="30"/>
                  </a:lnTo>
                  <a:lnTo>
                    <a:pt x="48" y="30"/>
                  </a:lnTo>
                  <a:lnTo>
                    <a:pt x="46" y="30"/>
                  </a:lnTo>
                  <a:lnTo>
                    <a:pt x="44" y="30"/>
                  </a:lnTo>
                  <a:lnTo>
                    <a:pt x="41" y="31"/>
                  </a:lnTo>
                  <a:lnTo>
                    <a:pt x="39" y="31"/>
                  </a:lnTo>
                  <a:lnTo>
                    <a:pt x="37" y="32"/>
                  </a:lnTo>
                  <a:lnTo>
                    <a:pt x="35" y="32"/>
                  </a:lnTo>
                  <a:lnTo>
                    <a:pt x="33" y="33"/>
                  </a:lnTo>
                  <a:lnTo>
                    <a:pt x="30" y="33"/>
                  </a:lnTo>
                  <a:lnTo>
                    <a:pt x="28" y="34"/>
                  </a:lnTo>
                  <a:lnTo>
                    <a:pt x="26" y="34"/>
                  </a:lnTo>
                  <a:lnTo>
                    <a:pt x="23" y="35"/>
                  </a:lnTo>
                  <a:lnTo>
                    <a:pt x="21" y="36"/>
                  </a:lnTo>
                  <a:lnTo>
                    <a:pt x="19" y="37"/>
                  </a:lnTo>
                  <a:lnTo>
                    <a:pt x="16" y="37"/>
                  </a:lnTo>
                  <a:lnTo>
                    <a:pt x="14" y="38"/>
                  </a:lnTo>
                  <a:lnTo>
                    <a:pt x="11" y="39"/>
                  </a:lnTo>
                  <a:lnTo>
                    <a:pt x="9" y="40"/>
                  </a:lnTo>
                  <a:lnTo>
                    <a:pt x="6" y="41"/>
                  </a:lnTo>
                  <a:lnTo>
                    <a:pt x="3" y="42"/>
                  </a:lnTo>
                  <a:lnTo>
                    <a:pt x="4" y="39"/>
                  </a:lnTo>
                  <a:lnTo>
                    <a:pt x="5" y="37"/>
                  </a:lnTo>
                  <a:lnTo>
                    <a:pt x="6" y="34"/>
                  </a:lnTo>
                  <a:lnTo>
                    <a:pt x="7" y="32"/>
                  </a:lnTo>
                  <a:lnTo>
                    <a:pt x="8" y="29"/>
                  </a:lnTo>
                  <a:lnTo>
                    <a:pt x="9" y="26"/>
                  </a:lnTo>
                  <a:lnTo>
                    <a:pt x="10" y="24"/>
                  </a:lnTo>
                  <a:lnTo>
                    <a:pt x="11" y="22"/>
                  </a:lnTo>
                  <a:lnTo>
                    <a:pt x="12" y="20"/>
                  </a:lnTo>
                  <a:lnTo>
                    <a:pt x="12" y="19"/>
                  </a:lnTo>
                  <a:lnTo>
                    <a:pt x="13" y="18"/>
                  </a:lnTo>
                  <a:lnTo>
                    <a:pt x="14" y="17"/>
                  </a:lnTo>
                  <a:lnTo>
                    <a:pt x="15" y="15"/>
                  </a:lnTo>
                  <a:lnTo>
                    <a:pt x="15" y="14"/>
                  </a:lnTo>
                  <a:lnTo>
                    <a:pt x="16" y="13"/>
                  </a:lnTo>
                  <a:lnTo>
                    <a:pt x="17" y="12"/>
                  </a:lnTo>
                  <a:lnTo>
                    <a:pt x="18" y="11"/>
                  </a:lnTo>
                  <a:lnTo>
                    <a:pt x="19" y="11"/>
                  </a:lnTo>
                  <a:lnTo>
                    <a:pt x="19" y="10"/>
                  </a:lnTo>
                  <a:lnTo>
                    <a:pt x="20" y="9"/>
                  </a:lnTo>
                  <a:lnTo>
                    <a:pt x="21" y="8"/>
                  </a:lnTo>
                  <a:lnTo>
                    <a:pt x="22" y="8"/>
                  </a:lnTo>
                  <a:lnTo>
                    <a:pt x="23" y="7"/>
                  </a:lnTo>
                  <a:lnTo>
                    <a:pt x="24" y="7"/>
                  </a:lnTo>
                  <a:lnTo>
                    <a:pt x="25" y="6"/>
                  </a:lnTo>
                  <a:lnTo>
                    <a:pt x="26" y="6"/>
                  </a:lnTo>
                  <a:lnTo>
                    <a:pt x="27" y="5"/>
                  </a:lnTo>
                  <a:lnTo>
                    <a:pt x="28" y="5"/>
                  </a:lnTo>
                  <a:lnTo>
                    <a:pt x="29" y="5"/>
                  </a:lnTo>
                  <a:lnTo>
                    <a:pt x="31" y="4"/>
                  </a:lnTo>
                  <a:lnTo>
                    <a:pt x="32" y="4"/>
                  </a:lnTo>
                  <a:lnTo>
                    <a:pt x="34" y="3"/>
                  </a:lnTo>
                  <a:lnTo>
                    <a:pt x="36" y="3"/>
                  </a:lnTo>
                  <a:lnTo>
                    <a:pt x="37" y="3"/>
                  </a:lnTo>
                  <a:lnTo>
                    <a:pt x="39" y="3"/>
                  </a:lnTo>
                  <a:lnTo>
                    <a:pt x="40" y="2"/>
                  </a:lnTo>
                  <a:lnTo>
                    <a:pt x="42" y="2"/>
                  </a:lnTo>
                  <a:lnTo>
                    <a:pt x="44" y="2"/>
                  </a:lnTo>
                  <a:lnTo>
                    <a:pt x="45" y="2"/>
                  </a:lnTo>
                  <a:lnTo>
                    <a:pt x="47" y="2"/>
                  </a:lnTo>
                  <a:lnTo>
                    <a:pt x="49" y="2"/>
                  </a:lnTo>
                  <a:lnTo>
                    <a:pt x="51" y="2"/>
                  </a:lnTo>
                  <a:lnTo>
                    <a:pt x="52" y="2"/>
                  </a:lnTo>
                  <a:lnTo>
                    <a:pt x="54" y="3"/>
                  </a:lnTo>
                  <a:lnTo>
                    <a:pt x="56" y="3"/>
                  </a:lnTo>
                  <a:lnTo>
                    <a:pt x="58" y="3"/>
                  </a:lnTo>
                  <a:lnTo>
                    <a:pt x="59" y="3"/>
                  </a:lnTo>
                  <a:lnTo>
                    <a:pt x="61" y="4"/>
                  </a:lnTo>
                  <a:lnTo>
                    <a:pt x="63" y="4"/>
                  </a:lnTo>
                  <a:lnTo>
                    <a:pt x="65" y="5"/>
                  </a:lnTo>
                  <a:lnTo>
                    <a:pt x="67" y="5"/>
                  </a:lnTo>
                  <a:lnTo>
                    <a:pt x="68" y="6"/>
                  </a:lnTo>
                  <a:lnTo>
                    <a:pt x="70" y="6"/>
                  </a:lnTo>
                  <a:lnTo>
                    <a:pt x="72" y="7"/>
                  </a:lnTo>
                  <a:lnTo>
                    <a:pt x="74" y="7"/>
                  </a:lnTo>
                  <a:lnTo>
                    <a:pt x="75" y="8"/>
                  </a:lnTo>
                  <a:lnTo>
                    <a:pt x="77" y="9"/>
                  </a:lnTo>
                  <a:lnTo>
                    <a:pt x="79" y="9"/>
                  </a:lnTo>
                  <a:lnTo>
                    <a:pt x="81" y="10"/>
                  </a:lnTo>
                  <a:lnTo>
                    <a:pt x="82" y="11"/>
                  </a:lnTo>
                  <a:lnTo>
                    <a:pt x="84" y="12"/>
                  </a:lnTo>
                  <a:lnTo>
                    <a:pt x="86" y="13"/>
                  </a:lnTo>
                  <a:lnTo>
                    <a:pt x="88" y="14"/>
                  </a:lnTo>
                  <a:lnTo>
                    <a:pt x="89" y="15"/>
                  </a:lnTo>
                  <a:lnTo>
                    <a:pt x="91" y="16"/>
                  </a:lnTo>
                  <a:lnTo>
                    <a:pt x="93" y="17"/>
                  </a:lnTo>
                  <a:lnTo>
                    <a:pt x="94" y="18"/>
                  </a:lnTo>
                  <a:lnTo>
                    <a:pt x="96" y="19"/>
                  </a:lnTo>
                  <a:lnTo>
                    <a:pt x="98" y="20"/>
                  </a:lnTo>
                  <a:lnTo>
                    <a:pt x="99" y="22"/>
                  </a:lnTo>
                  <a:lnTo>
                    <a:pt x="101" y="23"/>
                  </a:lnTo>
                  <a:lnTo>
                    <a:pt x="102" y="24"/>
                  </a:lnTo>
                  <a:lnTo>
                    <a:pt x="104" y="26"/>
                  </a:lnTo>
                  <a:lnTo>
                    <a:pt x="106" y="27"/>
                  </a:lnTo>
                  <a:lnTo>
                    <a:pt x="107" y="28"/>
                  </a:lnTo>
                  <a:lnTo>
                    <a:pt x="109" y="30"/>
                  </a:lnTo>
                  <a:lnTo>
                    <a:pt x="110" y="31"/>
                  </a:lnTo>
                  <a:lnTo>
                    <a:pt x="111" y="33"/>
                  </a:lnTo>
                  <a:lnTo>
                    <a:pt x="113" y="34"/>
                  </a:lnTo>
                  <a:lnTo>
                    <a:pt x="114" y="36"/>
                  </a:lnTo>
                  <a:lnTo>
                    <a:pt x="115" y="38"/>
                  </a:lnTo>
                  <a:lnTo>
                    <a:pt x="117" y="39"/>
                  </a:lnTo>
                  <a:lnTo>
                    <a:pt x="118" y="41"/>
                  </a:lnTo>
                  <a:lnTo>
                    <a:pt x="119" y="43"/>
                  </a:lnTo>
                  <a:lnTo>
                    <a:pt x="120" y="45"/>
                  </a:lnTo>
                  <a:lnTo>
                    <a:pt x="122" y="46"/>
                  </a:lnTo>
                  <a:lnTo>
                    <a:pt x="123" y="48"/>
                  </a:lnTo>
                  <a:lnTo>
                    <a:pt x="124" y="50"/>
                  </a:lnTo>
                  <a:lnTo>
                    <a:pt x="125" y="52"/>
                  </a:lnTo>
                  <a:lnTo>
                    <a:pt x="126" y="54"/>
                  </a:lnTo>
                  <a:lnTo>
                    <a:pt x="127" y="56"/>
                  </a:lnTo>
                  <a:lnTo>
                    <a:pt x="128" y="58"/>
                  </a:lnTo>
                  <a:lnTo>
                    <a:pt x="128" y="59"/>
                  </a:lnTo>
                  <a:lnTo>
                    <a:pt x="128" y="59"/>
                  </a:lnTo>
                  <a:lnTo>
                    <a:pt x="129" y="60"/>
                  </a:lnTo>
                  <a:lnTo>
                    <a:pt x="129" y="60"/>
                  </a:lnTo>
                  <a:lnTo>
                    <a:pt x="127" y="59"/>
                  </a:lnTo>
                  <a:lnTo>
                    <a:pt x="125" y="57"/>
                  </a:lnTo>
                  <a:lnTo>
                    <a:pt x="124" y="56"/>
                  </a:lnTo>
                  <a:lnTo>
                    <a:pt x="122" y="54"/>
                  </a:lnTo>
                  <a:lnTo>
                    <a:pt x="120" y="53"/>
                  </a:lnTo>
                  <a:lnTo>
                    <a:pt x="119" y="52"/>
                  </a:lnTo>
                  <a:lnTo>
                    <a:pt x="117" y="50"/>
                  </a:lnTo>
                  <a:lnTo>
                    <a:pt x="115" y="49"/>
                  </a:lnTo>
                  <a:lnTo>
                    <a:pt x="113" y="48"/>
                  </a:lnTo>
                  <a:lnTo>
                    <a:pt x="112" y="46"/>
                  </a:lnTo>
                  <a:lnTo>
                    <a:pt x="110" y="45"/>
                  </a:lnTo>
                  <a:lnTo>
                    <a:pt x="108" y="44"/>
                  </a:lnTo>
                  <a:lnTo>
                    <a:pt x="107" y="43"/>
                  </a:lnTo>
                  <a:lnTo>
                    <a:pt x="105" y="42"/>
                  </a:lnTo>
                  <a:lnTo>
                    <a:pt x="103" y="41"/>
                  </a:lnTo>
                  <a:lnTo>
                    <a:pt x="102" y="40"/>
                  </a:lnTo>
                  <a:lnTo>
                    <a:pt x="100" y="39"/>
                  </a:lnTo>
                  <a:lnTo>
                    <a:pt x="98" y="38"/>
                  </a:lnTo>
                  <a:lnTo>
                    <a:pt x="96" y="37"/>
                  </a:lnTo>
                  <a:lnTo>
                    <a:pt x="95" y="37"/>
                  </a:lnTo>
                  <a:lnTo>
                    <a:pt x="93" y="36"/>
                  </a:lnTo>
                  <a:lnTo>
                    <a:pt x="91" y="35"/>
                  </a:lnTo>
                  <a:lnTo>
                    <a:pt x="90" y="35"/>
                  </a:lnTo>
                  <a:lnTo>
                    <a:pt x="88" y="34"/>
                  </a:lnTo>
                  <a:lnTo>
                    <a:pt x="86" y="33"/>
                  </a:lnTo>
                  <a:lnTo>
                    <a:pt x="84" y="33"/>
                  </a:lnTo>
                  <a:lnTo>
                    <a:pt x="83" y="32"/>
                  </a:lnTo>
                  <a:lnTo>
                    <a:pt x="81" y="32"/>
                  </a:lnTo>
                  <a:lnTo>
                    <a:pt x="79" y="31"/>
                  </a:lnTo>
                  <a:lnTo>
                    <a:pt x="77" y="31"/>
                  </a:lnTo>
                  <a:lnTo>
                    <a:pt x="75" y="31"/>
                  </a:lnTo>
                  <a:lnTo>
                    <a:pt x="74" y="30"/>
                  </a:lnTo>
                  <a:lnTo>
                    <a:pt x="74" y="30"/>
                  </a:lnTo>
                  <a:lnTo>
                    <a:pt x="74" y="30"/>
                  </a:lnTo>
                  <a:close/>
                </a:path>
              </a:pathLst>
            </a:custGeom>
            <a:solidFill>
              <a:srgbClr val="894F2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92" name="Freeform 31"/>
            <p:cNvSpPr>
              <a:spLocks/>
            </p:cNvSpPr>
            <p:nvPr/>
          </p:nvSpPr>
          <p:spPr bwMode="auto">
            <a:xfrm>
              <a:off x="2897188" y="1695450"/>
              <a:ext cx="241300" cy="95250"/>
            </a:xfrm>
            <a:custGeom>
              <a:avLst/>
              <a:gdLst>
                <a:gd name="T0" fmla="*/ 145 w 152"/>
                <a:gd name="T1" fmla="*/ 54 h 60"/>
                <a:gd name="T2" fmla="*/ 135 w 152"/>
                <a:gd name="T3" fmla="*/ 47 h 60"/>
                <a:gd name="T4" fmla="*/ 125 w 152"/>
                <a:gd name="T5" fmla="*/ 40 h 60"/>
                <a:gd name="T6" fmla="*/ 115 w 152"/>
                <a:gd name="T7" fmla="*/ 34 h 60"/>
                <a:gd name="T8" fmla="*/ 104 w 152"/>
                <a:gd name="T9" fmla="*/ 29 h 60"/>
                <a:gd name="T10" fmla="*/ 93 w 152"/>
                <a:gd name="T11" fmla="*/ 26 h 60"/>
                <a:gd name="T12" fmla="*/ 81 w 152"/>
                <a:gd name="T13" fmla="*/ 24 h 60"/>
                <a:gd name="T14" fmla="*/ 68 w 152"/>
                <a:gd name="T15" fmla="*/ 25 h 60"/>
                <a:gd name="T16" fmla="*/ 54 w 152"/>
                <a:gd name="T17" fmla="*/ 28 h 60"/>
                <a:gd name="T18" fmla="*/ 39 w 152"/>
                <a:gd name="T19" fmla="*/ 33 h 60"/>
                <a:gd name="T20" fmla="*/ 23 w 152"/>
                <a:gd name="T21" fmla="*/ 41 h 60"/>
                <a:gd name="T22" fmla="*/ 16 w 152"/>
                <a:gd name="T23" fmla="*/ 37 h 60"/>
                <a:gd name="T24" fmla="*/ 12 w 152"/>
                <a:gd name="T25" fmla="*/ 34 h 60"/>
                <a:gd name="T26" fmla="*/ 10 w 152"/>
                <a:gd name="T27" fmla="*/ 33 h 60"/>
                <a:gd name="T28" fmla="*/ 8 w 152"/>
                <a:gd name="T29" fmla="*/ 31 h 60"/>
                <a:gd name="T30" fmla="*/ 6 w 152"/>
                <a:gd name="T31" fmla="*/ 29 h 60"/>
                <a:gd name="T32" fmla="*/ 0 w 152"/>
                <a:gd name="T33" fmla="*/ 18 h 60"/>
                <a:gd name="T34" fmla="*/ 6 w 152"/>
                <a:gd name="T35" fmla="*/ 22 h 60"/>
                <a:gd name="T36" fmla="*/ 12 w 152"/>
                <a:gd name="T37" fmla="*/ 25 h 60"/>
                <a:gd name="T38" fmla="*/ 17 w 152"/>
                <a:gd name="T39" fmla="*/ 27 h 60"/>
                <a:gd name="T40" fmla="*/ 22 w 152"/>
                <a:gd name="T41" fmla="*/ 29 h 60"/>
                <a:gd name="T42" fmla="*/ 29 w 152"/>
                <a:gd name="T43" fmla="*/ 31 h 60"/>
                <a:gd name="T44" fmla="*/ 28 w 152"/>
                <a:gd name="T45" fmla="*/ 28 h 60"/>
                <a:gd name="T46" fmla="*/ 24 w 152"/>
                <a:gd name="T47" fmla="*/ 23 h 60"/>
                <a:gd name="T48" fmla="*/ 20 w 152"/>
                <a:gd name="T49" fmla="*/ 17 h 60"/>
                <a:gd name="T50" fmla="*/ 17 w 152"/>
                <a:gd name="T51" fmla="*/ 11 h 60"/>
                <a:gd name="T52" fmla="*/ 15 w 152"/>
                <a:gd name="T53" fmla="*/ 5 h 60"/>
                <a:gd name="T54" fmla="*/ 17 w 152"/>
                <a:gd name="T55" fmla="*/ 4 h 60"/>
                <a:gd name="T56" fmla="*/ 24 w 152"/>
                <a:gd name="T57" fmla="*/ 11 h 60"/>
                <a:gd name="T58" fmla="*/ 27 w 152"/>
                <a:gd name="T59" fmla="*/ 14 h 60"/>
                <a:gd name="T60" fmla="*/ 30 w 152"/>
                <a:gd name="T61" fmla="*/ 16 h 60"/>
                <a:gd name="T62" fmla="*/ 33 w 152"/>
                <a:gd name="T63" fmla="*/ 18 h 60"/>
                <a:gd name="T64" fmla="*/ 37 w 152"/>
                <a:gd name="T65" fmla="*/ 20 h 60"/>
                <a:gd name="T66" fmla="*/ 40 w 152"/>
                <a:gd name="T67" fmla="*/ 20 h 60"/>
                <a:gd name="T68" fmla="*/ 43 w 152"/>
                <a:gd name="T69" fmla="*/ 20 h 60"/>
                <a:gd name="T70" fmla="*/ 49 w 152"/>
                <a:gd name="T71" fmla="*/ 18 h 60"/>
                <a:gd name="T72" fmla="*/ 59 w 152"/>
                <a:gd name="T73" fmla="*/ 15 h 60"/>
                <a:gd name="T74" fmla="*/ 70 w 152"/>
                <a:gd name="T75" fmla="*/ 13 h 60"/>
                <a:gd name="T76" fmla="*/ 81 w 152"/>
                <a:gd name="T77" fmla="*/ 13 h 60"/>
                <a:gd name="T78" fmla="*/ 92 w 152"/>
                <a:gd name="T79" fmla="*/ 15 h 60"/>
                <a:gd name="T80" fmla="*/ 102 w 152"/>
                <a:gd name="T81" fmla="*/ 18 h 60"/>
                <a:gd name="T82" fmla="*/ 112 w 152"/>
                <a:gd name="T83" fmla="*/ 22 h 60"/>
                <a:gd name="T84" fmla="*/ 122 w 152"/>
                <a:gd name="T85" fmla="*/ 29 h 60"/>
                <a:gd name="T86" fmla="*/ 132 w 152"/>
                <a:gd name="T87" fmla="*/ 36 h 60"/>
                <a:gd name="T88" fmla="*/ 141 w 152"/>
                <a:gd name="T89" fmla="*/ 45 h 60"/>
                <a:gd name="T90" fmla="*/ 149 w 152"/>
                <a:gd name="T91" fmla="*/ 56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52" h="60">
                  <a:moveTo>
                    <a:pt x="152" y="60"/>
                  </a:moveTo>
                  <a:lnTo>
                    <a:pt x="148" y="57"/>
                  </a:lnTo>
                  <a:lnTo>
                    <a:pt x="145" y="54"/>
                  </a:lnTo>
                  <a:lnTo>
                    <a:pt x="142" y="52"/>
                  </a:lnTo>
                  <a:lnTo>
                    <a:pt x="138" y="49"/>
                  </a:lnTo>
                  <a:lnTo>
                    <a:pt x="135" y="47"/>
                  </a:lnTo>
                  <a:lnTo>
                    <a:pt x="132" y="44"/>
                  </a:lnTo>
                  <a:lnTo>
                    <a:pt x="128" y="42"/>
                  </a:lnTo>
                  <a:lnTo>
                    <a:pt x="125" y="40"/>
                  </a:lnTo>
                  <a:lnTo>
                    <a:pt x="122" y="38"/>
                  </a:lnTo>
                  <a:lnTo>
                    <a:pt x="118" y="36"/>
                  </a:lnTo>
                  <a:lnTo>
                    <a:pt x="115" y="34"/>
                  </a:lnTo>
                  <a:lnTo>
                    <a:pt x="111" y="32"/>
                  </a:lnTo>
                  <a:lnTo>
                    <a:pt x="108" y="30"/>
                  </a:lnTo>
                  <a:lnTo>
                    <a:pt x="104" y="29"/>
                  </a:lnTo>
                  <a:lnTo>
                    <a:pt x="100" y="28"/>
                  </a:lnTo>
                  <a:lnTo>
                    <a:pt x="96" y="27"/>
                  </a:lnTo>
                  <a:lnTo>
                    <a:pt x="93" y="26"/>
                  </a:lnTo>
                  <a:lnTo>
                    <a:pt x="89" y="25"/>
                  </a:lnTo>
                  <a:lnTo>
                    <a:pt x="85" y="25"/>
                  </a:lnTo>
                  <a:lnTo>
                    <a:pt x="81" y="24"/>
                  </a:lnTo>
                  <a:lnTo>
                    <a:pt x="76" y="24"/>
                  </a:lnTo>
                  <a:lnTo>
                    <a:pt x="72" y="24"/>
                  </a:lnTo>
                  <a:lnTo>
                    <a:pt x="68" y="25"/>
                  </a:lnTo>
                  <a:lnTo>
                    <a:pt x="63" y="25"/>
                  </a:lnTo>
                  <a:lnTo>
                    <a:pt x="59" y="26"/>
                  </a:lnTo>
                  <a:lnTo>
                    <a:pt x="54" y="28"/>
                  </a:lnTo>
                  <a:lnTo>
                    <a:pt x="49" y="29"/>
                  </a:lnTo>
                  <a:lnTo>
                    <a:pt x="44" y="31"/>
                  </a:lnTo>
                  <a:lnTo>
                    <a:pt x="39" y="33"/>
                  </a:lnTo>
                  <a:lnTo>
                    <a:pt x="34" y="35"/>
                  </a:lnTo>
                  <a:lnTo>
                    <a:pt x="28" y="38"/>
                  </a:lnTo>
                  <a:lnTo>
                    <a:pt x="23" y="41"/>
                  </a:lnTo>
                  <a:lnTo>
                    <a:pt x="20" y="39"/>
                  </a:lnTo>
                  <a:lnTo>
                    <a:pt x="18" y="38"/>
                  </a:lnTo>
                  <a:lnTo>
                    <a:pt x="16" y="37"/>
                  </a:lnTo>
                  <a:lnTo>
                    <a:pt x="15" y="36"/>
                  </a:lnTo>
                  <a:lnTo>
                    <a:pt x="13" y="35"/>
                  </a:lnTo>
                  <a:lnTo>
                    <a:pt x="12" y="34"/>
                  </a:lnTo>
                  <a:lnTo>
                    <a:pt x="11" y="34"/>
                  </a:lnTo>
                  <a:lnTo>
                    <a:pt x="10" y="33"/>
                  </a:lnTo>
                  <a:lnTo>
                    <a:pt x="10" y="33"/>
                  </a:lnTo>
                  <a:lnTo>
                    <a:pt x="9" y="32"/>
                  </a:lnTo>
                  <a:lnTo>
                    <a:pt x="9" y="32"/>
                  </a:lnTo>
                  <a:lnTo>
                    <a:pt x="8" y="31"/>
                  </a:lnTo>
                  <a:lnTo>
                    <a:pt x="8" y="31"/>
                  </a:lnTo>
                  <a:lnTo>
                    <a:pt x="7" y="30"/>
                  </a:lnTo>
                  <a:lnTo>
                    <a:pt x="6" y="29"/>
                  </a:lnTo>
                  <a:lnTo>
                    <a:pt x="5" y="27"/>
                  </a:lnTo>
                  <a:lnTo>
                    <a:pt x="3" y="23"/>
                  </a:lnTo>
                  <a:lnTo>
                    <a:pt x="0" y="18"/>
                  </a:lnTo>
                  <a:lnTo>
                    <a:pt x="2" y="20"/>
                  </a:lnTo>
                  <a:lnTo>
                    <a:pt x="4" y="21"/>
                  </a:lnTo>
                  <a:lnTo>
                    <a:pt x="6" y="22"/>
                  </a:lnTo>
                  <a:lnTo>
                    <a:pt x="8" y="23"/>
                  </a:lnTo>
                  <a:lnTo>
                    <a:pt x="10" y="24"/>
                  </a:lnTo>
                  <a:lnTo>
                    <a:pt x="12" y="25"/>
                  </a:lnTo>
                  <a:lnTo>
                    <a:pt x="13" y="26"/>
                  </a:lnTo>
                  <a:lnTo>
                    <a:pt x="15" y="26"/>
                  </a:lnTo>
                  <a:lnTo>
                    <a:pt x="17" y="27"/>
                  </a:lnTo>
                  <a:lnTo>
                    <a:pt x="19" y="28"/>
                  </a:lnTo>
                  <a:lnTo>
                    <a:pt x="20" y="28"/>
                  </a:lnTo>
                  <a:lnTo>
                    <a:pt x="22" y="29"/>
                  </a:lnTo>
                  <a:lnTo>
                    <a:pt x="25" y="29"/>
                  </a:lnTo>
                  <a:lnTo>
                    <a:pt x="27" y="30"/>
                  </a:lnTo>
                  <a:lnTo>
                    <a:pt x="29" y="31"/>
                  </a:lnTo>
                  <a:lnTo>
                    <a:pt x="31" y="31"/>
                  </a:lnTo>
                  <a:lnTo>
                    <a:pt x="30" y="30"/>
                  </a:lnTo>
                  <a:lnTo>
                    <a:pt x="28" y="28"/>
                  </a:lnTo>
                  <a:lnTo>
                    <a:pt x="27" y="26"/>
                  </a:lnTo>
                  <a:lnTo>
                    <a:pt x="25" y="25"/>
                  </a:lnTo>
                  <a:lnTo>
                    <a:pt x="24" y="23"/>
                  </a:lnTo>
                  <a:lnTo>
                    <a:pt x="23" y="21"/>
                  </a:lnTo>
                  <a:lnTo>
                    <a:pt x="21" y="19"/>
                  </a:lnTo>
                  <a:lnTo>
                    <a:pt x="20" y="17"/>
                  </a:lnTo>
                  <a:lnTo>
                    <a:pt x="19" y="15"/>
                  </a:lnTo>
                  <a:lnTo>
                    <a:pt x="18" y="13"/>
                  </a:lnTo>
                  <a:lnTo>
                    <a:pt x="17" y="11"/>
                  </a:lnTo>
                  <a:lnTo>
                    <a:pt x="16" y="9"/>
                  </a:lnTo>
                  <a:lnTo>
                    <a:pt x="16" y="7"/>
                  </a:lnTo>
                  <a:lnTo>
                    <a:pt x="15" y="5"/>
                  </a:lnTo>
                  <a:lnTo>
                    <a:pt x="14" y="3"/>
                  </a:lnTo>
                  <a:lnTo>
                    <a:pt x="14" y="0"/>
                  </a:lnTo>
                  <a:lnTo>
                    <a:pt x="17" y="4"/>
                  </a:lnTo>
                  <a:lnTo>
                    <a:pt x="20" y="7"/>
                  </a:lnTo>
                  <a:lnTo>
                    <a:pt x="22" y="9"/>
                  </a:lnTo>
                  <a:lnTo>
                    <a:pt x="24" y="11"/>
                  </a:lnTo>
                  <a:lnTo>
                    <a:pt x="25" y="12"/>
                  </a:lnTo>
                  <a:lnTo>
                    <a:pt x="26" y="13"/>
                  </a:lnTo>
                  <a:lnTo>
                    <a:pt x="27" y="14"/>
                  </a:lnTo>
                  <a:lnTo>
                    <a:pt x="28" y="15"/>
                  </a:lnTo>
                  <a:lnTo>
                    <a:pt x="29" y="15"/>
                  </a:lnTo>
                  <a:lnTo>
                    <a:pt x="30" y="16"/>
                  </a:lnTo>
                  <a:lnTo>
                    <a:pt x="31" y="17"/>
                  </a:lnTo>
                  <a:lnTo>
                    <a:pt x="32" y="18"/>
                  </a:lnTo>
                  <a:lnTo>
                    <a:pt x="33" y="18"/>
                  </a:lnTo>
                  <a:lnTo>
                    <a:pt x="34" y="19"/>
                  </a:lnTo>
                  <a:lnTo>
                    <a:pt x="35" y="19"/>
                  </a:lnTo>
                  <a:lnTo>
                    <a:pt x="37" y="20"/>
                  </a:lnTo>
                  <a:lnTo>
                    <a:pt x="38" y="20"/>
                  </a:lnTo>
                  <a:lnTo>
                    <a:pt x="39" y="20"/>
                  </a:lnTo>
                  <a:lnTo>
                    <a:pt x="40" y="20"/>
                  </a:lnTo>
                  <a:lnTo>
                    <a:pt x="41" y="20"/>
                  </a:lnTo>
                  <a:lnTo>
                    <a:pt x="42" y="20"/>
                  </a:lnTo>
                  <a:lnTo>
                    <a:pt x="43" y="20"/>
                  </a:lnTo>
                  <a:lnTo>
                    <a:pt x="44" y="20"/>
                  </a:lnTo>
                  <a:lnTo>
                    <a:pt x="45" y="20"/>
                  </a:lnTo>
                  <a:lnTo>
                    <a:pt x="49" y="18"/>
                  </a:lnTo>
                  <a:lnTo>
                    <a:pt x="52" y="17"/>
                  </a:lnTo>
                  <a:lnTo>
                    <a:pt x="56" y="16"/>
                  </a:lnTo>
                  <a:lnTo>
                    <a:pt x="59" y="15"/>
                  </a:lnTo>
                  <a:lnTo>
                    <a:pt x="63" y="14"/>
                  </a:lnTo>
                  <a:lnTo>
                    <a:pt x="67" y="14"/>
                  </a:lnTo>
                  <a:lnTo>
                    <a:pt x="70" y="13"/>
                  </a:lnTo>
                  <a:lnTo>
                    <a:pt x="74" y="13"/>
                  </a:lnTo>
                  <a:lnTo>
                    <a:pt x="78" y="13"/>
                  </a:lnTo>
                  <a:lnTo>
                    <a:pt x="81" y="13"/>
                  </a:lnTo>
                  <a:lnTo>
                    <a:pt x="85" y="14"/>
                  </a:lnTo>
                  <a:lnTo>
                    <a:pt x="88" y="14"/>
                  </a:lnTo>
                  <a:lnTo>
                    <a:pt x="92" y="15"/>
                  </a:lnTo>
                  <a:lnTo>
                    <a:pt x="95" y="16"/>
                  </a:lnTo>
                  <a:lnTo>
                    <a:pt x="99" y="17"/>
                  </a:lnTo>
                  <a:lnTo>
                    <a:pt x="102" y="18"/>
                  </a:lnTo>
                  <a:lnTo>
                    <a:pt x="106" y="19"/>
                  </a:lnTo>
                  <a:lnTo>
                    <a:pt x="109" y="21"/>
                  </a:lnTo>
                  <a:lnTo>
                    <a:pt x="112" y="22"/>
                  </a:lnTo>
                  <a:lnTo>
                    <a:pt x="116" y="24"/>
                  </a:lnTo>
                  <a:lnTo>
                    <a:pt x="119" y="26"/>
                  </a:lnTo>
                  <a:lnTo>
                    <a:pt x="122" y="29"/>
                  </a:lnTo>
                  <a:lnTo>
                    <a:pt x="126" y="31"/>
                  </a:lnTo>
                  <a:lnTo>
                    <a:pt x="129" y="33"/>
                  </a:lnTo>
                  <a:lnTo>
                    <a:pt x="132" y="36"/>
                  </a:lnTo>
                  <a:lnTo>
                    <a:pt x="135" y="39"/>
                  </a:lnTo>
                  <a:lnTo>
                    <a:pt x="138" y="42"/>
                  </a:lnTo>
                  <a:lnTo>
                    <a:pt x="141" y="45"/>
                  </a:lnTo>
                  <a:lnTo>
                    <a:pt x="144" y="49"/>
                  </a:lnTo>
                  <a:lnTo>
                    <a:pt x="146" y="52"/>
                  </a:lnTo>
                  <a:lnTo>
                    <a:pt x="149" y="56"/>
                  </a:lnTo>
                  <a:lnTo>
                    <a:pt x="152" y="60"/>
                  </a:lnTo>
                  <a:close/>
                </a:path>
              </a:pathLst>
            </a:custGeom>
            <a:solidFill>
              <a:srgbClr val="0A0B0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93" name="Freeform 32"/>
            <p:cNvSpPr>
              <a:spLocks/>
            </p:cNvSpPr>
            <p:nvPr/>
          </p:nvSpPr>
          <p:spPr bwMode="auto">
            <a:xfrm>
              <a:off x="3063876" y="1990725"/>
              <a:ext cx="227013" cy="41275"/>
            </a:xfrm>
            <a:custGeom>
              <a:avLst/>
              <a:gdLst>
                <a:gd name="T0" fmla="*/ 6 w 143"/>
                <a:gd name="T1" fmla="*/ 11 h 26"/>
                <a:gd name="T2" fmla="*/ 14 w 143"/>
                <a:gd name="T3" fmla="*/ 10 h 26"/>
                <a:gd name="T4" fmla="*/ 21 w 143"/>
                <a:gd name="T5" fmla="*/ 10 h 26"/>
                <a:gd name="T6" fmla="*/ 28 w 143"/>
                <a:gd name="T7" fmla="*/ 9 h 26"/>
                <a:gd name="T8" fmla="*/ 39 w 143"/>
                <a:gd name="T9" fmla="*/ 7 h 26"/>
                <a:gd name="T10" fmla="*/ 50 w 143"/>
                <a:gd name="T11" fmla="*/ 5 h 26"/>
                <a:gd name="T12" fmla="*/ 61 w 143"/>
                <a:gd name="T13" fmla="*/ 2 h 26"/>
                <a:gd name="T14" fmla="*/ 70 w 143"/>
                <a:gd name="T15" fmla="*/ 0 h 26"/>
                <a:gd name="T16" fmla="*/ 72 w 143"/>
                <a:gd name="T17" fmla="*/ 0 h 26"/>
                <a:gd name="T18" fmla="*/ 74 w 143"/>
                <a:gd name="T19" fmla="*/ 1 h 26"/>
                <a:gd name="T20" fmla="*/ 76 w 143"/>
                <a:gd name="T21" fmla="*/ 2 h 26"/>
                <a:gd name="T22" fmla="*/ 79 w 143"/>
                <a:gd name="T23" fmla="*/ 4 h 26"/>
                <a:gd name="T24" fmla="*/ 84 w 143"/>
                <a:gd name="T25" fmla="*/ 9 h 26"/>
                <a:gd name="T26" fmla="*/ 85 w 143"/>
                <a:gd name="T27" fmla="*/ 10 h 26"/>
                <a:gd name="T28" fmla="*/ 86 w 143"/>
                <a:gd name="T29" fmla="*/ 10 h 26"/>
                <a:gd name="T30" fmla="*/ 87 w 143"/>
                <a:gd name="T31" fmla="*/ 10 h 26"/>
                <a:gd name="T32" fmla="*/ 88 w 143"/>
                <a:gd name="T33" fmla="*/ 9 h 26"/>
                <a:gd name="T34" fmla="*/ 91 w 143"/>
                <a:gd name="T35" fmla="*/ 6 h 26"/>
                <a:gd name="T36" fmla="*/ 94 w 143"/>
                <a:gd name="T37" fmla="*/ 2 h 26"/>
                <a:gd name="T38" fmla="*/ 97 w 143"/>
                <a:gd name="T39" fmla="*/ 1 h 26"/>
                <a:gd name="T40" fmla="*/ 98 w 143"/>
                <a:gd name="T41" fmla="*/ 0 h 26"/>
                <a:gd name="T42" fmla="*/ 99 w 143"/>
                <a:gd name="T43" fmla="*/ 0 h 26"/>
                <a:gd name="T44" fmla="*/ 105 w 143"/>
                <a:gd name="T45" fmla="*/ 1 h 26"/>
                <a:gd name="T46" fmla="*/ 112 w 143"/>
                <a:gd name="T47" fmla="*/ 2 h 26"/>
                <a:gd name="T48" fmla="*/ 118 w 143"/>
                <a:gd name="T49" fmla="*/ 4 h 26"/>
                <a:gd name="T50" fmla="*/ 125 w 143"/>
                <a:gd name="T51" fmla="*/ 6 h 26"/>
                <a:gd name="T52" fmla="*/ 134 w 143"/>
                <a:gd name="T53" fmla="*/ 10 h 26"/>
                <a:gd name="T54" fmla="*/ 141 w 143"/>
                <a:gd name="T55" fmla="*/ 14 h 26"/>
                <a:gd name="T56" fmla="*/ 135 w 143"/>
                <a:gd name="T57" fmla="*/ 18 h 26"/>
                <a:gd name="T58" fmla="*/ 130 w 143"/>
                <a:gd name="T59" fmla="*/ 20 h 26"/>
                <a:gd name="T60" fmla="*/ 126 w 143"/>
                <a:gd name="T61" fmla="*/ 22 h 26"/>
                <a:gd name="T62" fmla="*/ 122 w 143"/>
                <a:gd name="T63" fmla="*/ 23 h 26"/>
                <a:gd name="T64" fmla="*/ 117 w 143"/>
                <a:gd name="T65" fmla="*/ 24 h 26"/>
                <a:gd name="T66" fmla="*/ 113 w 143"/>
                <a:gd name="T67" fmla="*/ 24 h 26"/>
                <a:gd name="T68" fmla="*/ 105 w 143"/>
                <a:gd name="T69" fmla="*/ 24 h 26"/>
                <a:gd name="T70" fmla="*/ 95 w 143"/>
                <a:gd name="T71" fmla="*/ 25 h 26"/>
                <a:gd name="T72" fmla="*/ 87 w 143"/>
                <a:gd name="T73" fmla="*/ 25 h 26"/>
                <a:gd name="T74" fmla="*/ 81 w 143"/>
                <a:gd name="T75" fmla="*/ 26 h 26"/>
                <a:gd name="T76" fmla="*/ 74 w 143"/>
                <a:gd name="T77" fmla="*/ 26 h 26"/>
                <a:gd name="T78" fmla="*/ 65 w 143"/>
                <a:gd name="T79" fmla="*/ 25 h 26"/>
                <a:gd name="T80" fmla="*/ 56 w 143"/>
                <a:gd name="T81" fmla="*/ 24 h 26"/>
                <a:gd name="T82" fmla="*/ 47 w 143"/>
                <a:gd name="T83" fmla="*/ 23 h 26"/>
                <a:gd name="T84" fmla="*/ 37 w 143"/>
                <a:gd name="T85" fmla="*/ 21 h 26"/>
                <a:gd name="T86" fmla="*/ 28 w 143"/>
                <a:gd name="T87" fmla="*/ 19 h 26"/>
                <a:gd name="T88" fmla="*/ 19 w 143"/>
                <a:gd name="T89" fmla="*/ 17 h 26"/>
                <a:gd name="T90" fmla="*/ 11 w 143"/>
                <a:gd name="T91" fmla="*/ 15 h 26"/>
                <a:gd name="T92" fmla="*/ 4 w 143"/>
                <a:gd name="T93" fmla="*/ 13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43" h="26">
                  <a:moveTo>
                    <a:pt x="0" y="11"/>
                  </a:moveTo>
                  <a:lnTo>
                    <a:pt x="3" y="11"/>
                  </a:lnTo>
                  <a:lnTo>
                    <a:pt x="6" y="11"/>
                  </a:lnTo>
                  <a:lnTo>
                    <a:pt x="8" y="11"/>
                  </a:lnTo>
                  <a:lnTo>
                    <a:pt x="11" y="11"/>
                  </a:lnTo>
                  <a:lnTo>
                    <a:pt x="14" y="10"/>
                  </a:lnTo>
                  <a:lnTo>
                    <a:pt x="16" y="10"/>
                  </a:lnTo>
                  <a:lnTo>
                    <a:pt x="19" y="10"/>
                  </a:lnTo>
                  <a:lnTo>
                    <a:pt x="21" y="10"/>
                  </a:lnTo>
                  <a:lnTo>
                    <a:pt x="24" y="10"/>
                  </a:lnTo>
                  <a:lnTo>
                    <a:pt x="26" y="9"/>
                  </a:lnTo>
                  <a:lnTo>
                    <a:pt x="28" y="9"/>
                  </a:lnTo>
                  <a:lnTo>
                    <a:pt x="30" y="9"/>
                  </a:lnTo>
                  <a:lnTo>
                    <a:pt x="35" y="8"/>
                  </a:lnTo>
                  <a:lnTo>
                    <a:pt x="39" y="7"/>
                  </a:lnTo>
                  <a:lnTo>
                    <a:pt x="43" y="7"/>
                  </a:lnTo>
                  <a:lnTo>
                    <a:pt x="47" y="6"/>
                  </a:lnTo>
                  <a:lnTo>
                    <a:pt x="50" y="5"/>
                  </a:lnTo>
                  <a:lnTo>
                    <a:pt x="54" y="4"/>
                  </a:lnTo>
                  <a:lnTo>
                    <a:pt x="58" y="3"/>
                  </a:lnTo>
                  <a:lnTo>
                    <a:pt x="61" y="2"/>
                  </a:lnTo>
                  <a:lnTo>
                    <a:pt x="65" y="1"/>
                  </a:lnTo>
                  <a:lnTo>
                    <a:pt x="69" y="0"/>
                  </a:lnTo>
                  <a:lnTo>
                    <a:pt x="70" y="0"/>
                  </a:lnTo>
                  <a:lnTo>
                    <a:pt x="70" y="0"/>
                  </a:lnTo>
                  <a:lnTo>
                    <a:pt x="71" y="0"/>
                  </a:lnTo>
                  <a:lnTo>
                    <a:pt x="72" y="0"/>
                  </a:lnTo>
                  <a:lnTo>
                    <a:pt x="73" y="0"/>
                  </a:lnTo>
                  <a:lnTo>
                    <a:pt x="74" y="1"/>
                  </a:lnTo>
                  <a:lnTo>
                    <a:pt x="74" y="1"/>
                  </a:lnTo>
                  <a:lnTo>
                    <a:pt x="75" y="1"/>
                  </a:lnTo>
                  <a:lnTo>
                    <a:pt x="76" y="2"/>
                  </a:lnTo>
                  <a:lnTo>
                    <a:pt x="76" y="2"/>
                  </a:lnTo>
                  <a:lnTo>
                    <a:pt x="77" y="2"/>
                  </a:lnTo>
                  <a:lnTo>
                    <a:pt x="77" y="3"/>
                  </a:lnTo>
                  <a:lnTo>
                    <a:pt x="79" y="4"/>
                  </a:lnTo>
                  <a:lnTo>
                    <a:pt x="80" y="5"/>
                  </a:lnTo>
                  <a:lnTo>
                    <a:pt x="82" y="7"/>
                  </a:lnTo>
                  <a:lnTo>
                    <a:pt x="84" y="9"/>
                  </a:lnTo>
                  <a:lnTo>
                    <a:pt x="84" y="9"/>
                  </a:lnTo>
                  <a:lnTo>
                    <a:pt x="84" y="9"/>
                  </a:lnTo>
                  <a:lnTo>
                    <a:pt x="85" y="10"/>
                  </a:lnTo>
                  <a:lnTo>
                    <a:pt x="85" y="10"/>
                  </a:lnTo>
                  <a:lnTo>
                    <a:pt x="86" y="10"/>
                  </a:lnTo>
                  <a:lnTo>
                    <a:pt x="86" y="10"/>
                  </a:lnTo>
                  <a:lnTo>
                    <a:pt x="86" y="10"/>
                  </a:lnTo>
                  <a:lnTo>
                    <a:pt x="87" y="10"/>
                  </a:lnTo>
                  <a:lnTo>
                    <a:pt x="87" y="10"/>
                  </a:lnTo>
                  <a:lnTo>
                    <a:pt x="87" y="10"/>
                  </a:lnTo>
                  <a:lnTo>
                    <a:pt x="88" y="9"/>
                  </a:lnTo>
                  <a:lnTo>
                    <a:pt x="88" y="9"/>
                  </a:lnTo>
                  <a:lnTo>
                    <a:pt x="89" y="9"/>
                  </a:lnTo>
                  <a:lnTo>
                    <a:pt x="90" y="8"/>
                  </a:lnTo>
                  <a:lnTo>
                    <a:pt x="91" y="6"/>
                  </a:lnTo>
                  <a:lnTo>
                    <a:pt x="93" y="4"/>
                  </a:lnTo>
                  <a:lnTo>
                    <a:pt x="94" y="3"/>
                  </a:lnTo>
                  <a:lnTo>
                    <a:pt x="94" y="2"/>
                  </a:lnTo>
                  <a:lnTo>
                    <a:pt x="95" y="2"/>
                  </a:lnTo>
                  <a:lnTo>
                    <a:pt x="96" y="1"/>
                  </a:lnTo>
                  <a:lnTo>
                    <a:pt x="97" y="1"/>
                  </a:lnTo>
                  <a:lnTo>
                    <a:pt x="97" y="1"/>
                  </a:lnTo>
                  <a:lnTo>
                    <a:pt x="97" y="0"/>
                  </a:lnTo>
                  <a:lnTo>
                    <a:pt x="98" y="0"/>
                  </a:lnTo>
                  <a:lnTo>
                    <a:pt x="98" y="0"/>
                  </a:lnTo>
                  <a:lnTo>
                    <a:pt x="99" y="0"/>
                  </a:lnTo>
                  <a:lnTo>
                    <a:pt x="99" y="0"/>
                  </a:lnTo>
                  <a:lnTo>
                    <a:pt x="100" y="0"/>
                  </a:lnTo>
                  <a:lnTo>
                    <a:pt x="103" y="0"/>
                  </a:lnTo>
                  <a:lnTo>
                    <a:pt x="105" y="1"/>
                  </a:lnTo>
                  <a:lnTo>
                    <a:pt x="107" y="1"/>
                  </a:lnTo>
                  <a:lnTo>
                    <a:pt x="110" y="1"/>
                  </a:lnTo>
                  <a:lnTo>
                    <a:pt x="112" y="2"/>
                  </a:lnTo>
                  <a:lnTo>
                    <a:pt x="114" y="2"/>
                  </a:lnTo>
                  <a:lnTo>
                    <a:pt x="116" y="3"/>
                  </a:lnTo>
                  <a:lnTo>
                    <a:pt x="118" y="4"/>
                  </a:lnTo>
                  <a:lnTo>
                    <a:pt x="120" y="4"/>
                  </a:lnTo>
                  <a:lnTo>
                    <a:pt x="122" y="5"/>
                  </a:lnTo>
                  <a:lnTo>
                    <a:pt x="125" y="6"/>
                  </a:lnTo>
                  <a:lnTo>
                    <a:pt x="127" y="7"/>
                  </a:lnTo>
                  <a:lnTo>
                    <a:pt x="131" y="8"/>
                  </a:lnTo>
                  <a:lnTo>
                    <a:pt x="134" y="10"/>
                  </a:lnTo>
                  <a:lnTo>
                    <a:pt x="138" y="11"/>
                  </a:lnTo>
                  <a:lnTo>
                    <a:pt x="143" y="13"/>
                  </a:lnTo>
                  <a:lnTo>
                    <a:pt x="141" y="14"/>
                  </a:lnTo>
                  <a:lnTo>
                    <a:pt x="139" y="16"/>
                  </a:lnTo>
                  <a:lnTo>
                    <a:pt x="137" y="17"/>
                  </a:lnTo>
                  <a:lnTo>
                    <a:pt x="135" y="18"/>
                  </a:lnTo>
                  <a:lnTo>
                    <a:pt x="134" y="19"/>
                  </a:lnTo>
                  <a:lnTo>
                    <a:pt x="132" y="19"/>
                  </a:lnTo>
                  <a:lnTo>
                    <a:pt x="130" y="20"/>
                  </a:lnTo>
                  <a:lnTo>
                    <a:pt x="129" y="21"/>
                  </a:lnTo>
                  <a:lnTo>
                    <a:pt x="127" y="21"/>
                  </a:lnTo>
                  <a:lnTo>
                    <a:pt x="126" y="22"/>
                  </a:lnTo>
                  <a:lnTo>
                    <a:pt x="124" y="22"/>
                  </a:lnTo>
                  <a:lnTo>
                    <a:pt x="123" y="23"/>
                  </a:lnTo>
                  <a:lnTo>
                    <a:pt x="122" y="23"/>
                  </a:lnTo>
                  <a:lnTo>
                    <a:pt x="120" y="23"/>
                  </a:lnTo>
                  <a:lnTo>
                    <a:pt x="119" y="24"/>
                  </a:lnTo>
                  <a:lnTo>
                    <a:pt x="117" y="24"/>
                  </a:lnTo>
                  <a:lnTo>
                    <a:pt x="116" y="24"/>
                  </a:lnTo>
                  <a:lnTo>
                    <a:pt x="114" y="24"/>
                  </a:lnTo>
                  <a:lnTo>
                    <a:pt x="113" y="24"/>
                  </a:lnTo>
                  <a:lnTo>
                    <a:pt x="111" y="24"/>
                  </a:lnTo>
                  <a:lnTo>
                    <a:pt x="108" y="24"/>
                  </a:lnTo>
                  <a:lnTo>
                    <a:pt x="105" y="24"/>
                  </a:lnTo>
                  <a:lnTo>
                    <a:pt x="101" y="24"/>
                  </a:lnTo>
                  <a:lnTo>
                    <a:pt x="97" y="24"/>
                  </a:lnTo>
                  <a:lnTo>
                    <a:pt x="95" y="25"/>
                  </a:lnTo>
                  <a:lnTo>
                    <a:pt x="92" y="25"/>
                  </a:lnTo>
                  <a:lnTo>
                    <a:pt x="90" y="25"/>
                  </a:lnTo>
                  <a:lnTo>
                    <a:pt x="87" y="25"/>
                  </a:lnTo>
                  <a:lnTo>
                    <a:pt x="86" y="25"/>
                  </a:lnTo>
                  <a:lnTo>
                    <a:pt x="83" y="26"/>
                  </a:lnTo>
                  <a:lnTo>
                    <a:pt x="81" y="26"/>
                  </a:lnTo>
                  <a:lnTo>
                    <a:pt x="79" y="26"/>
                  </a:lnTo>
                  <a:lnTo>
                    <a:pt x="76" y="26"/>
                  </a:lnTo>
                  <a:lnTo>
                    <a:pt x="74" y="26"/>
                  </a:lnTo>
                  <a:lnTo>
                    <a:pt x="71" y="25"/>
                  </a:lnTo>
                  <a:lnTo>
                    <a:pt x="68" y="25"/>
                  </a:lnTo>
                  <a:lnTo>
                    <a:pt x="65" y="25"/>
                  </a:lnTo>
                  <a:lnTo>
                    <a:pt x="62" y="25"/>
                  </a:lnTo>
                  <a:lnTo>
                    <a:pt x="59" y="24"/>
                  </a:lnTo>
                  <a:lnTo>
                    <a:pt x="56" y="24"/>
                  </a:lnTo>
                  <a:lnTo>
                    <a:pt x="53" y="24"/>
                  </a:lnTo>
                  <a:lnTo>
                    <a:pt x="50" y="23"/>
                  </a:lnTo>
                  <a:lnTo>
                    <a:pt x="47" y="23"/>
                  </a:lnTo>
                  <a:lnTo>
                    <a:pt x="43" y="22"/>
                  </a:lnTo>
                  <a:lnTo>
                    <a:pt x="40" y="22"/>
                  </a:lnTo>
                  <a:lnTo>
                    <a:pt x="37" y="21"/>
                  </a:lnTo>
                  <a:lnTo>
                    <a:pt x="34" y="21"/>
                  </a:lnTo>
                  <a:lnTo>
                    <a:pt x="31" y="20"/>
                  </a:lnTo>
                  <a:lnTo>
                    <a:pt x="28" y="19"/>
                  </a:lnTo>
                  <a:lnTo>
                    <a:pt x="25" y="19"/>
                  </a:lnTo>
                  <a:lnTo>
                    <a:pt x="22" y="18"/>
                  </a:lnTo>
                  <a:lnTo>
                    <a:pt x="19" y="17"/>
                  </a:lnTo>
                  <a:lnTo>
                    <a:pt x="16" y="17"/>
                  </a:lnTo>
                  <a:lnTo>
                    <a:pt x="13" y="16"/>
                  </a:lnTo>
                  <a:lnTo>
                    <a:pt x="11" y="15"/>
                  </a:lnTo>
                  <a:lnTo>
                    <a:pt x="8" y="14"/>
                  </a:lnTo>
                  <a:lnTo>
                    <a:pt x="6" y="13"/>
                  </a:lnTo>
                  <a:lnTo>
                    <a:pt x="4" y="13"/>
                  </a:lnTo>
                  <a:lnTo>
                    <a:pt x="2" y="12"/>
                  </a:lnTo>
                  <a:lnTo>
                    <a:pt x="0" y="11"/>
                  </a:lnTo>
                  <a:close/>
                </a:path>
              </a:pathLst>
            </a:custGeom>
            <a:solidFill>
              <a:srgbClr val="BE4A3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94" name="Freeform 33"/>
            <p:cNvSpPr>
              <a:spLocks noEditPoints="1"/>
            </p:cNvSpPr>
            <p:nvPr/>
          </p:nvSpPr>
          <p:spPr bwMode="auto">
            <a:xfrm>
              <a:off x="3062288" y="1989138"/>
              <a:ext cx="231775" cy="44450"/>
            </a:xfrm>
            <a:custGeom>
              <a:avLst/>
              <a:gdLst>
                <a:gd name="T0" fmla="*/ 28 w 146"/>
                <a:gd name="T1" fmla="*/ 11 h 28"/>
                <a:gd name="T2" fmla="*/ 48 w 146"/>
                <a:gd name="T3" fmla="*/ 8 h 28"/>
                <a:gd name="T4" fmla="*/ 65 w 146"/>
                <a:gd name="T5" fmla="*/ 4 h 28"/>
                <a:gd name="T6" fmla="*/ 71 w 146"/>
                <a:gd name="T7" fmla="*/ 2 h 28"/>
                <a:gd name="T8" fmla="*/ 76 w 146"/>
                <a:gd name="T9" fmla="*/ 4 h 28"/>
                <a:gd name="T10" fmla="*/ 80 w 146"/>
                <a:gd name="T11" fmla="*/ 7 h 28"/>
                <a:gd name="T12" fmla="*/ 85 w 146"/>
                <a:gd name="T13" fmla="*/ 12 h 28"/>
                <a:gd name="T14" fmla="*/ 88 w 146"/>
                <a:gd name="T15" fmla="*/ 12 h 28"/>
                <a:gd name="T16" fmla="*/ 89 w 146"/>
                <a:gd name="T17" fmla="*/ 12 h 28"/>
                <a:gd name="T18" fmla="*/ 93 w 146"/>
                <a:gd name="T19" fmla="*/ 8 h 28"/>
                <a:gd name="T20" fmla="*/ 98 w 146"/>
                <a:gd name="T21" fmla="*/ 3 h 28"/>
                <a:gd name="T22" fmla="*/ 100 w 146"/>
                <a:gd name="T23" fmla="*/ 2 h 28"/>
                <a:gd name="T24" fmla="*/ 110 w 146"/>
                <a:gd name="T25" fmla="*/ 4 h 28"/>
                <a:gd name="T26" fmla="*/ 120 w 146"/>
                <a:gd name="T27" fmla="*/ 6 h 28"/>
                <a:gd name="T28" fmla="*/ 135 w 146"/>
                <a:gd name="T29" fmla="*/ 12 h 28"/>
                <a:gd name="T30" fmla="*/ 140 w 146"/>
                <a:gd name="T31" fmla="*/ 15 h 28"/>
                <a:gd name="T32" fmla="*/ 133 w 146"/>
                <a:gd name="T33" fmla="*/ 19 h 28"/>
                <a:gd name="T34" fmla="*/ 127 w 146"/>
                <a:gd name="T35" fmla="*/ 22 h 28"/>
                <a:gd name="T36" fmla="*/ 118 w 146"/>
                <a:gd name="T37" fmla="*/ 23 h 28"/>
                <a:gd name="T38" fmla="*/ 106 w 146"/>
                <a:gd name="T39" fmla="*/ 24 h 28"/>
                <a:gd name="T40" fmla="*/ 91 w 146"/>
                <a:gd name="T41" fmla="*/ 25 h 28"/>
                <a:gd name="T42" fmla="*/ 84 w 146"/>
                <a:gd name="T43" fmla="*/ 25 h 28"/>
                <a:gd name="T44" fmla="*/ 76 w 146"/>
                <a:gd name="T45" fmla="*/ 25 h 28"/>
                <a:gd name="T46" fmla="*/ 66 w 146"/>
                <a:gd name="T47" fmla="*/ 25 h 28"/>
                <a:gd name="T48" fmla="*/ 43 w 146"/>
                <a:gd name="T49" fmla="*/ 22 h 28"/>
                <a:gd name="T50" fmla="*/ 20 w 146"/>
                <a:gd name="T51" fmla="*/ 17 h 28"/>
                <a:gd name="T52" fmla="*/ 63 w 146"/>
                <a:gd name="T53" fmla="*/ 2 h 28"/>
                <a:gd name="T54" fmla="*/ 43 w 146"/>
                <a:gd name="T55" fmla="*/ 7 h 28"/>
                <a:gd name="T56" fmla="*/ 20 w 146"/>
                <a:gd name="T57" fmla="*/ 10 h 28"/>
                <a:gd name="T58" fmla="*/ 2 w 146"/>
                <a:gd name="T59" fmla="*/ 14 h 28"/>
                <a:gd name="T60" fmla="*/ 12 w 146"/>
                <a:gd name="T61" fmla="*/ 17 h 28"/>
                <a:gd name="T62" fmla="*/ 35 w 146"/>
                <a:gd name="T63" fmla="*/ 23 h 28"/>
                <a:gd name="T64" fmla="*/ 62 w 146"/>
                <a:gd name="T65" fmla="*/ 27 h 28"/>
                <a:gd name="T66" fmla="*/ 74 w 146"/>
                <a:gd name="T67" fmla="*/ 28 h 28"/>
                <a:gd name="T68" fmla="*/ 83 w 146"/>
                <a:gd name="T69" fmla="*/ 28 h 28"/>
                <a:gd name="T70" fmla="*/ 89 w 146"/>
                <a:gd name="T71" fmla="*/ 27 h 28"/>
                <a:gd name="T72" fmla="*/ 101 w 146"/>
                <a:gd name="T73" fmla="*/ 27 h 28"/>
                <a:gd name="T74" fmla="*/ 115 w 146"/>
                <a:gd name="T75" fmla="*/ 26 h 28"/>
                <a:gd name="T76" fmla="*/ 124 w 146"/>
                <a:gd name="T77" fmla="*/ 25 h 28"/>
                <a:gd name="T78" fmla="*/ 131 w 146"/>
                <a:gd name="T79" fmla="*/ 23 h 28"/>
                <a:gd name="T80" fmla="*/ 138 w 146"/>
                <a:gd name="T81" fmla="*/ 19 h 28"/>
                <a:gd name="T82" fmla="*/ 146 w 146"/>
                <a:gd name="T83" fmla="*/ 14 h 28"/>
                <a:gd name="T84" fmla="*/ 136 w 146"/>
                <a:gd name="T85" fmla="*/ 10 h 28"/>
                <a:gd name="T86" fmla="*/ 121 w 146"/>
                <a:gd name="T87" fmla="*/ 4 h 28"/>
                <a:gd name="T88" fmla="*/ 111 w 146"/>
                <a:gd name="T89" fmla="*/ 1 h 28"/>
                <a:gd name="T90" fmla="*/ 100 w 146"/>
                <a:gd name="T91" fmla="*/ 0 h 28"/>
                <a:gd name="T92" fmla="*/ 97 w 146"/>
                <a:gd name="T93" fmla="*/ 1 h 28"/>
                <a:gd name="T94" fmla="*/ 93 w 146"/>
                <a:gd name="T95" fmla="*/ 4 h 28"/>
                <a:gd name="T96" fmla="*/ 88 w 146"/>
                <a:gd name="T97" fmla="*/ 9 h 28"/>
                <a:gd name="T98" fmla="*/ 87 w 146"/>
                <a:gd name="T99" fmla="*/ 10 h 28"/>
                <a:gd name="T100" fmla="*/ 85 w 146"/>
                <a:gd name="T101" fmla="*/ 8 h 28"/>
                <a:gd name="T102" fmla="*/ 78 w 146"/>
                <a:gd name="T103" fmla="*/ 2 h 28"/>
                <a:gd name="T104" fmla="*/ 73 w 146"/>
                <a:gd name="T105" fmla="*/ 0 h 28"/>
                <a:gd name="T106" fmla="*/ 70 w 146"/>
                <a:gd name="T107" fmla="*/ 0 h 28"/>
                <a:gd name="T108" fmla="*/ 63 w 146"/>
                <a:gd name="T109" fmla="*/ 2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46" h="28">
                  <a:moveTo>
                    <a:pt x="7" y="13"/>
                  </a:moveTo>
                  <a:lnTo>
                    <a:pt x="11" y="13"/>
                  </a:lnTo>
                  <a:lnTo>
                    <a:pt x="16" y="13"/>
                  </a:lnTo>
                  <a:lnTo>
                    <a:pt x="20" y="12"/>
                  </a:lnTo>
                  <a:lnTo>
                    <a:pt x="24" y="12"/>
                  </a:lnTo>
                  <a:lnTo>
                    <a:pt x="28" y="11"/>
                  </a:lnTo>
                  <a:lnTo>
                    <a:pt x="31" y="11"/>
                  </a:lnTo>
                  <a:lnTo>
                    <a:pt x="35" y="10"/>
                  </a:lnTo>
                  <a:lnTo>
                    <a:pt x="38" y="10"/>
                  </a:lnTo>
                  <a:lnTo>
                    <a:pt x="42" y="9"/>
                  </a:lnTo>
                  <a:lnTo>
                    <a:pt x="45" y="9"/>
                  </a:lnTo>
                  <a:lnTo>
                    <a:pt x="48" y="8"/>
                  </a:lnTo>
                  <a:lnTo>
                    <a:pt x="51" y="7"/>
                  </a:lnTo>
                  <a:lnTo>
                    <a:pt x="54" y="7"/>
                  </a:lnTo>
                  <a:lnTo>
                    <a:pt x="57" y="6"/>
                  </a:lnTo>
                  <a:lnTo>
                    <a:pt x="60" y="5"/>
                  </a:lnTo>
                  <a:lnTo>
                    <a:pt x="63" y="4"/>
                  </a:lnTo>
                  <a:lnTo>
                    <a:pt x="65" y="4"/>
                  </a:lnTo>
                  <a:lnTo>
                    <a:pt x="67" y="3"/>
                  </a:lnTo>
                  <a:lnTo>
                    <a:pt x="69" y="3"/>
                  </a:lnTo>
                  <a:lnTo>
                    <a:pt x="70" y="3"/>
                  </a:lnTo>
                  <a:lnTo>
                    <a:pt x="71" y="3"/>
                  </a:lnTo>
                  <a:lnTo>
                    <a:pt x="71" y="2"/>
                  </a:lnTo>
                  <a:lnTo>
                    <a:pt x="71" y="2"/>
                  </a:lnTo>
                  <a:lnTo>
                    <a:pt x="72" y="2"/>
                  </a:lnTo>
                  <a:lnTo>
                    <a:pt x="73" y="2"/>
                  </a:lnTo>
                  <a:lnTo>
                    <a:pt x="73" y="3"/>
                  </a:lnTo>
                  <a:lnTo>
                    <a:pt x="74" y="3"/>
                  </a:lnTo>
                  <a:lnTo>
                    <a:pt x="75" y="3"/>
                  </a:lnTo>
                  <a:lnTo>
                    <a:pt x="76" y="4"/>
                  </a:lnTo>
                  <a:lnTo>
                    <a:pt x="77" y="4"/>
                  </a:lnTo>
                  <a:lnTo>
                    <a:pt x="77" y="5"/>
                  </a:lnTo>
                  <a:lnTo>
                    <a:pt x="78" y="5"/>
                  </a:lnTo>
                  <a:lnTo>
                    <a:pt x="79" y="6"/>
                  </a:lnTo>
                  <a:lnTo>
                    <a:pt x="79" y="6"/>
                  </a:lnTo>
                  <a:lnTo>
                    <a:pt x="80" y="7"/>
                  </a:lnTo>
                  <a:lnTo>
                    <a:pt x="82" y="9"/>
                  </a:lnTo>
                  <a:lnTo>
                    <a:pt x="82" y="9"/>
                  </a:lnTo>
                  <a:lnTo>
                    <a:pt x="83" y="10"/>
                  </a:lnTo>
                  <a:lnTo>
                    <a:pt x="84" y="11"/>
                  </a:lnTo>
                  <a:lnTo>
                    <a:pt x="85" y="12"/>
                  </a:lnTo>
                  <a:lnTo>
                    <a:pt x="85" y="12"/>
                  </a:lnTo>
                  <a:lnTo>
                    <a:pt x="86" y="12"/>
                  </a:lnTo>
                  <a:lnTo>
                    <a:pt x="86" y="12"/>
                  </a:lnTo>
                  <a:lnTo>
                    <a:pt x="86" y="12"/>
                  </a:lnTo>
                  <a:lnTo>
                    <a:pt x="87" y="12"/>
                  </a:lnTo>
                  <a:lnTo>
                    <a:pt x="87" y="12"/>
                  </a:lnTo>
                  <a:lnTo>
                    <a:pt x="88" y="12"/>
                  </a:lnTo>
                  <a:lnTo>
                    <a:pt x="88" y="12"/>
                  </a:lnTo>
                  <a:lnTo>
                    <a:pt x="88" y="12"/>
                  </a:lnTo>
                  <a:lnTo>
                    <a:pt x="88" y="12"/>
                  </a:lnTo>
                  <a:lnTo>
                    <a:pt x="88" y="12"/>
                  </a:lnTo>
                  <a:lnTo>
                    <a:pt x="89" y="12"/>
                  </a:lnTo>
                  <a:lnTo>
                    <a:pt x="89" y="12"/>
                  </a:lnTo>
                  <a:lnTo>
                    <a:pt x="90" y="11"/>
                  </a:lnTo>
                  <a:lnTo>
                    <a:pt x="90" y="11"/>
                  </a:lnTo>
                  <a:lnTo>
                    <a:pt x="91" y="10"/>
                  </a:lnTo>
                  <a:lnTo>
                    <a:pt x="92" y="9"/>
                  </a:lnTo>
                  <a:lnTo>
                    <a:pt x="93" y="9"/>
                  </a:lnTo>
                  <a:lnTo>
                    <a:pt x="93" y="8"/>
                  </a:lnTo>
                  <a:lnTo>
                    <a:pt x="94" y="7"/>
                  </a:lnTo>
                  <a:lnTo>
                    <a:pt x="95" y="6"/>
                  </a:lnTo>
                  <a:lnTo>
                    <a:pt x="96" y="5"/>
                  </a:lnTo>
                  <a:lnTo>
                    <a:pt x="96" y="4"/>
                  </a:lnTo>
                  <a:lnTo>
                    <a:pt x="97" y="4"/>
                  </a:lnTo>
                  <a:lnTo>
                    <a:pt x="98" y="3"/>
                  </a:lnTo>
                  <a:lnTo>
                    <a:pt x="98" y="3"/>
                  </a:lnTo>
                  <a:lnTo>
                    <a:pt x="98" y="3"/>
                  </a:lnTo>
                  <a:lnTo>
                    <a:pt x="99" y="2"/>
                  </a:lnTo>
                  <a:lnTo>
                    <a:pt x="99" y="2"/>
                  </a:lnTo>
                  <a:lnTo>
                    <a:pt x="100" y="2"/>
                  </a:lnTo>
                  <a:lnTo>
                    <a:pt x="100" y="2"/>
                  </a:lnTo>
                  <a:lnTo>
                    <a:pt x="101" y="2"/>
                  </a:lnTo>
                  <a:lnTo>
                    <a:pt x="103" y="2"/>
                  </a:lnTo>
                  <a:lnTo>
                    <a:pt x="105" y="3"/>
                  </a:lnTo>
                  <a:lnTo>
                    <a:pt x="107" y="3"/>
                  </a:lnTo>
                  <a:lnTo>
                    <a:pt x="109" y="3"/>
                  </a:lnTo>
                  <a:lnTo>
                    <a:pt x="110" y="4"/>
                  </a:lnTo>
                  <a:lnTo>
                    <a:pt x="112" y="4"/>
                  </a:lnTo>
                  <a:lnTo>
                    <a:pt x="114" y="4"/>
                  </a:lnTo>
                  <a:lnTo>
                    <a:pt x="115" y="5"/>
                  </a:lnTo>
                  <a:lnTo>
                    <a:pt x="117" y="5"/>
                  </a:lnTo>
                  <a:lnTo>
                    <a:pt x="118" y="6"/>
                  </a:lnTo>
                  <a:lnTo>
                    <a:pt x="120" y="6"/>
                  </a:lnTo>
                  <a:lnTo>
                    <a:pt x="122" y="7"/>
                  </a:lnTo>
                  <a:lnTo>
                    <a:pt x="126" y="9"/>
                  </a:lnTo>
                  <a:lnTo>
                    <a:pt x="131" y="11"/>
                  </a:lnTo>
                  <a:lnTo>
                    <a:pt x="132" y="11"/>
                  </a:lnTo>
                  <a:lnTo>
                    <a:pt x="133" y="11"/>
                  </a:lnTo>
                  <a:lnTo>
                    <a:pt x="135" y="12"/>
                  </a:lnTo>
                  <a:lnTo>
                    <a:pt x="136" y="12"/>
                  </a:lnTo>
                  <a:lnTo>
                    <a:pt x="137" y="13"/>
                  </a:lnTo>
                  <a:lnTo>
                    <a:pt x="138" y="13"/>
                  </a:lnTo>
                  <a:lnTo>
                    <a:pt x="140" y="14"/>
                  </a:lnTo>
                  <a:lnTo>
                    <a:pt x="141" y="14"/>
                  </a:lnTo>
                  <a:lnTo>
                    <a:pt x="140" y="15"/>
                  </a:lnTo>
                  <a:lnTo>
                    <a:pt x="139" y="16"/>
                  </a:lnTo>
                  <a:lnTo>
                    <a:pt x="137" y="17"/>
                  </a:lnTo>
                  <a:lnTo>
                    <a:pt x="136" y="17"/>
                  </a:lnTo>
                  <a:lnTo>
                    <a:pt x="135" y="18"/>
                  </a:lnTo>
                  <a:lnTo>
                    <a:pt x="134" y="19"/>
                  </a:lnTo>
                  <a:lnTo>
                    <a:pt x="133" y="19"/>
                  </a:lnTo>
                  <a:lnTo>
                    <a:pt x="132" y="20"/>
                  </a:lnTo>
                  <a:lnTo>
                    <a:pt x="131" y="20"/>
                  </a:lnTo>
                  <a:lnTo>
                    <a:pt x="130" y="21"/>
                  </a:lnTo>
                  <a:lnTo>
                    <a:pt x="129" y="21"/>
                  </a:lnTo>
                  <a:lnTo>
                    <a:pt x="128" y="21"/>
                  </a:lnTo>
                  <a:lnTo>
                    <a:pt x="127" y="22"/>
                  </a:lnTo>
                  <a:lnTo>
                    <a:pt x="126" y="22"/>
                  </a:lnTo>
                  <a:lnTo>
                    <a:pt x="125" y="22"/>
                  </a:lnTo>
                  <a:lnTo>
                    <a:pt x="124" y="22"/>
                  </a:lnTo>
                  <a:lnTo>
                    <a:pt x="122" y="23"/>
                  </a:lnTo>
                  <a:lnTo>
                    <a:pt x="120" y="23"/>
                  </a:lnTo>
                  <a:lnTo>
                    <a:pt x="118" y="23"/>
                  </a:lnTo>
                  <a:lnTo>
                    <a:pt x="116" y="24"/>
                  </a:lnTo>
                  <a:lnTo>
                    <a:pt x="114" y="24"/>
                  </a:lnTo>
                  <a:lnTo>
                    <a:pt x="112" y="24"/>
                  </a:lnTo>
                  <a:lnTo>
                    <a:pt x="110" y="24"/>
                  </a:lnTo>
                  <a:lnTo>
                    <a:pt x="108" y="24"/>
                  </a:lnTo>
                  <a:lnTo>
                    <a:pt x="106" y="24"/>
                  </a:lnTo>
                  <a:lnTo>
                    <a:pt x="104" y="24"/>
                  </a:lnTo>
                  <a:lnTo>
                    <a:pt x="101" y="24"/>
                  </a:lnTo>
                  <a:lnTo>
                    <a:pt x="99" y="24"/>
                  </a:lnTo>
                  <a:lnTo>
                    <a:pt x="97" y="24"/>
                  </a:lnTo>
                  <a:lnTo>
                    <a:pt x="94" y="25"/>
                  </a:lnTo>
                  <a:lnTo>
                    <a:pt x="91" y="25"/>
                  </a:lnTo>
                  <a:lnTo>
                    <a:pt x="88" y="25"/>
                  </a:lnTo>
                  <a:lnTo>
                    <a:pt x="88" y="25"/>
                  </a:lnTo>
                  <a:lnTo>
                    <a:pt x="87" y="25"/>
                  </a:lnTo>
                  <a:lnTo>
                    <a:pt x="86" y="25"/>
                  </a:lnTo>
                  <a:lnTo>
                    <a:pt x="85" y="25"/>
                  </a:lnTo>
                  <a:lnTo>
                    <a:pt x="84" y="25"/>
                  </a:lnTo>
                  <a:lnTo>
                    <a:pt x="83" y="25"/>
                  </a:lnTo>
                  <a:lnTo>
                    <a:pt x="81" y="25"/>
                  </a:lnTo>
                  <a:lnTo>
                    <a:pt x="80" y="25"/>
                  </a:lnTo>
                  <a:lnTo>
                    <a:pt x="78" y="25"/>
                  </a:lnTo>
                  <a:lnTo>
                    <a:pt x="77" y="25"/>
                  </a:lnTo>
                  <a:lnTo>
                    <a:pt x="76" y="25"/>
                  </a:lnTo>
                  <a:lnTo>
                    <a:pt x="74" y="25"/>
                  </a:lnTo>
                  <a:lnTo>
                    <a:pt x="73" y="25"/>
                  </a:lnTo>
                  <a:lnTo>
                    <a:pt x="71" y="25"/>
                  </a:lnTo>
                  <a:lnTo>
                    <a:pt x="70" y="25"/>
                  </a:lnTo>
                  <a:lnTo>
                    <a:pt x="68" y="25"/>
                  </a:lnTo>
                  <a:lnTo>
                    <a:pt x="66" y="25"/>
                  </a:lnTo>
                  <a:lnTo>
                    <a:pt x="63" y="24"/>
                  </a:lnTo>
                  <a:lnTo>
                    <a:pt x="59" y="24"/>
                  </a:lnTo>
                  <a:lnTo>
                    <a:pt x="55" y="24"/>
                  </a:lnTo>
                  <a:lnTo>
                    <a:pt x="51" y="23"/>
                  </a:lnTo>
                  <a:lnTo>
                    <a:pt x="47" y="22"/>
                  </a:lnTo>
                  <a:lnTo>
                    <a:pt x="43" y="22"/>
                  </a:lnTo>
                  <a:lnTo>
                    <a:pt x="39" y="21"/>
                  </a:lnTo>
                  <a:lnTo>
                    <a:pt x="35" y="20"/>
                  </a:lnTo>
                  <a:lnTo>
                    <a:pt x="31" y="20"/>
                  </a:lnTo>
                  <a:lnTo>
                    <a:pt x="27" y="19"/>
                  </a:lnTo>
                  <a:lnTo>
                    <a:pt x="23" y="18"/>
                  </a:lnTo>
                  <a:lnTo>
                    <a:pt x="20" y="17"/>
                  </a:lnTo>
                  <a:lnTo>
                    <a:pt x="16" y="16"/>
                  </a:lnTo>
                  <a:lnTo>
                    <a:pt x="13" y="15"/>
                  </a:lnTo>
                  <a:lnTo>
                    <a:pt x="10" y="14"/>
                  </a:lnTo>
                  <a:lnTo>
                    <a:pt x="7" y="13"/>
                  </a:lnTo>
                  <a:lnTo>
                    <a:pt x="7" y="13"/>
                  </a:lnTo>
                  <a:close/>
                  <a:moveTo>
                    <a:pt x="63" y="2"/>
                  </a:moveTo>
                  <a:lnTo>
                    <a:pt x="59" y="3"/>
                  </a:lnTo>
                  <a:lnTo>
                    <a:pt x="56" y="4"/>
                  </a:lnTo>
                  <a:lnTo>
                    <a:pt x="53" y="4"/>
                  </a:lnTo>
                  <a:lnTo>
                    <a:pt x="50" y="5"/>
                  </a:lnTo>
                  <a:lnTo>
                    <a:pt x="46" y="6"/>
                  </a:lnTo>
                  <a:lnTo>
                    <a:pt x="43" y="7"/>
                  </a:lnTo>
                  <a:lnTo>
                    <a:pt x="39" y="7"/>
                  </a:lnTo>
                  <a:lnTo>
                    <a:pt x="36" y="8"/>
                  </a:lnTo>
                  <a:lnTo>
                    <a:pt x="32" y="8"/>
                  </a:lnTo>
                  <a:lnTo>
                    <a:pt x="28" y="9"/>
                  </a:lnTo>
                  <a:lnTo>
                    <a:pt x="24" y="9"/>
                  </a:lnTo>
                  <a:lnTo>
                    <a:pt x="20" y="10"/>
                  </a:lnTo>
                  <a:lnTo>
                    <a:pt x="15" y="10"/>
                  </a:lnTo>
                  <a:lnTo>
                    <a:pt x="11" y="10"/>
                  </a:lnTo>
                  <a:lnTo>
                    <a:pt x="6" y="11"/>
                  </a:lnTo>
                  <a:lnTo>
                    <a:pt x="1" y="11"/>
                  </a:lnTo>
                  <a:lnTo>
                    <a:pt x="0" y="13"/>
                  </a:lnTo>
                  <a:lnTo>
                    <a:pt x="2" y="14"/>
                  </a:lnTo>
                  <a:lnTo>
                    <a:pt x="3" y="14"/>
                  </a:lnTo>
                  <a:lnTo>
                    <a:pt x="5" y="15"/>
                  </a:lnTo>
                  <a:lnTo>
                    <a:pt x="6" y="15"/>
                  </a:lnTo>
                  <a:lnTo>
                    <a:pt x="8" y="16"/>
                  </a:lnTo>
                  <a:lnTo>
                    <a:pt x="10" y="17"/>
                  </a:lnTo>
                  <a:lnTo>
                    <a:pt x="12" y="17"/>
                  </a:lnTo>
                  <a:lnTo>
                    <a:pt x="13" y="18"/>
                  </a:lnTo>
                  <a:lnTo>
                    <a:pt x="17" y="19"/>
                  </a:lnTo>
                  <a:lnTo>
                    <a:pt x="21" y="20"/>
                  </a:lnTo>
                  <a:lnTo>
                    <a:pt x="26" y="21"/>
                  </a:lnTo>
                  <a:lnTo>
                    <a:pt x="30" y="22"/>
                  </a:lnTo>
                  <a:lnTo>
                    <a:pt x="35" y="23"/>
                  </a:lnTo>
                  <a:lnTo>
                    <a:pt x="39" y="24"/>
                  </a:lnTo>
                  <a:lnTo>
                    <a:pt x="44" y="24"/>
                  </a:lnTo>
                  <a:lnTo>
                    <a:pt x="48" y="25"/>
                  </a:lnTo>
                  <a:lnTo>
                    <a:pt x="53" y="26"/>
                  </a:lnTo>
                  <a:lnTo>
                    <a:pt x="57" y="26"/>
                  </a:lnTo>
                  <a:lnTo>
                    <a:pt x="62" y="27"/>
                  </a:lnTo>
                  <a:lnTo>
                    <a:pt x="66" y="27"/>
                  </a:lnTo>
                  <a:lnTo>
                    <a:pt x="68" y="27"/>
                  </a:lnTo>
                  <a:lnTo>
                    <a:pt x="69" y="28"/>
                  </a:lnTo>
                  <a:lnTo>
                    <a:pt x="71" y="28"/>
                  </a:lnTo>
                  <a:lnTo>
                    <a:pt x="72" y="28"/>
                  </a:lnTo>
                  <a:lnTo>
                    <a:pt x="74" y="28"/>
                  </a:lnTo>
                  <a:lnTo>
                    <a:pt x="76" y="28"/>
                  </a:lnTo>
                  <a:lnTo>
                    <a:pt x="77" y="28"/>
                  </a:lnTo>
                  <a:lnTo>
                    <a:pt x="78" y="28"/>
                  </a:lnTo>
                  <a:lnTo>
                    <a:pt x="80" y="28"/>
                  </a:lnTo>
                  <a:lnTo>
                    <a:pt x="81" y="28"/>
                  </a:lnTo>
                  <a:lnTo>
                    <a:pt x="83" y="28"/>
                  </a:lnTo>
                  <a:lnTo>
                    <a:pt x="84" y="28"/>
                  </a:lnTo>
                  <a:lnTo>
                    <a:pt x="85" y="28"/>
                  </a:lnTo>
                  <a:lnTo>
                    <a:pt x="86" y="28"/>
                  </a:lnTo>
                  <a:lnTo>
                    <a:pt x="88" y="28"/>
                  </a:lnTo>
                  <a:lnTo>
                    <a:pt x="89" y="27"/>
                  </a:lnTo>
                  <a:lnTo>
                    <a:pt x="89" y="27"/>
                  </a:lnTo>
                  <a:lnTo>
                    <a:pt x="89" y="27"/>
                  </a:lnTo>
                  <a:lnTo>
                    <a:pt x="91" y="27"/>
                  </a:lnTo>
                  <a:lnTo>
                    <a:pt x="94" y="27"/>
                  </a:lnTo>
                  <a:lnTo>
                    <a:pt x="97" y="27"/>
                  </a:lnTo>
                  <a:lnTo>
                    <a:pt x="99" y="27"/>
                  </a:lnTo>
                  <a:lnTo>
                    <a:pt x="101" y="27"/>
                  </a:lnTo>
                  <a:lnTo>
                    <a:pt x="104" y="26"/>
                  </a:lnTo>
                  <a:lnTo>
                    <a:pt x="106" y="26"/>
                  </a:lnTo>
                  <a:lnTo>
                    <a:pt x="108" y="26"/>
                  </a:lnTo>
                  <a:lnTo>
                    <a:pt x="110" y="26"/>
                  </a:lnTo>
                  <a:lnTo>
                    <a:pt x="113" y="26"/>
                  </a:lnTo>
                  <a:lnTo>
                    <a:pt x="115" y="26"/>
                  </a:lnTo>
                  <a:lnTo>
                    <a:pt x="117" y="26"/>
                  </a:lnTo>
                  <a:lnTo>
                    <a:pt x="119" y="26"/>
                  </a:lnTo>
                  <a:lnTo>
                    <a:pt x="121" y="26"/>
                  </a:lnTo>
                  <a:lnTo>
                    <a:pt x="122" y="25"/>
                  </a:lnTo>
                  <a:lnTo>
                    <a:pt x="123" y="25"/>
                  </a:lnTo>
                  <a:lnTo>
                    <a:pt x="124" y="25"/>
                  </a:lnTo>
                  <a:lnTo>
                    <a:pt x="125" y="25"/>
                  </a:lnTo>
                  <a:lnTo>
                    <a:pt x="126" y="24"/>
                  </a:lnTo>
                  <a:lnTo>
                    <a:pt x="127" y="24"/>
                  </a:lnTo>
                  <a:lnTo>
                    <a:pt x="129" y="24"/>
                  </a:lnTo>
                  <a:lnTo>
                    <a:pt x="130" y="23"/>
                  </a:lnTo>
                  <a:lnTo>
                    <a:pt x="131" y="23"/>
                  </a:lnTo>
                  <a:lnTo>
                    <a:pt x="132" y="22"/>
                  </a:lnTo>
                  <a:lnTo>
                    <a:pt x="133" y="22"/>
                  </a:lnTo>
                  <a:lnTo>
                    <a:pt x="134" y="21"/>
                  </a:lnTo>
                  <a:lnTo>
                    <a:pt x="135" y="21"/>
                  </a:lnTo>
                  <a:lnTo>
                    <a:pt x="137" y="20"/>
                  </a:lnTo>
                  <a:lnTo>
                    <a:pt x="138" y="19"/>
                  </a:lnTo>
                  <a:lnTo>
                    <a:pt x="139" y="19"/>
                  </a:lnTo>
                  <a:lnTo>
                    <a:pt x="140" y="18"/>
                  </a:lnTo>
                  <a:lnTo>
                    <a:pt x="142" y="17"/>
                  </a:lnTo>
                  <a:lnTo>
                    <a:pt x="143" y="16"/>
                  </a:lnTo>
                  <a:lnTo>
                    <a:pt x="144" y="15"/>
                  </a:lnTo>
                  <a:lnTo>
                    <a:pt x="146" y="14"/>
                  </a:lnTo>
                  <a:lnTo>
                    <a:pt x="144" y="13"/>
                  </a:lnTo>
                  <a:lnTo>
                    <a:pt x="142" y="12"/>
                  </a:lnTo>
                  <a:lnTo>
                    <a:pt x="141" y="12"/>
                  </a:lnTo>
                  <a:lnTo>
                    <a:pt x="139" y="11"/>
                  </a:lnTo>
                  <a:lnTo>
                    <a:pt x="138" y="10"/>
                  </a:lnTo>
                  <a:lnTo>
                    <a:pt x="136" y="10"/>
                  </a:lnTo>
                  <a:lnTo>
                    <a:pt x="135" y="9"/>
                  </a:lnTo>
                  <a:lnTo>
                    <a:pt x="133" y="9"/>
                  </a:lnTo>
                  <a:lnTo>
                    <a:pt x="132" y="8"/>
                  </a:lnTo>
                  <a:lnTo>
                    <a:pt x="127" y="6"/>
                  </a:lnTo>
                  <a:lnTo>
                    <a:pt x="123" y="5"/>
                  </a:lnTo>
                  <a:lnTo>
                    <a:pt x="121" y="4"/>
                  </a:lnTo>
                  <a:lnTo>
                    <a:pt x="119" y="3"/>
                  </a:lnTo>
                  <a:lnTo>
                    <a:pt x="117" y="3"/>
                  </a:lnTo>
                  <a:lnTo>
                    <a:pt x="116" y="2"/>
                  </a:lnTo>
                  <a:lnTo>
                    <a:pt x="114" y="2"/>
                  </a:lnTo>
                  <a:lnTo>
                    <a:pt x="113" y="2"/>
                  </a:lnTo>
                  <a:lnTo>
                    <a:pt x="111" y="1"/>
                  </a:lnTo>
                  <a:lnTo>
                    <a:pt x="109" y="1"/>
                  </a:lnTo>
                  <a:lnTo>
                    <a:pt x="107" y="1"/>
                  </a:lnTo>
                  <a:lnTo>
                    <a:pt x="105" y="0"/>
                  </a:lnTo>
                  <a:lnTo>
                    <a:pt x="103" y="0"/>
                  </a:lnTo>
                  <a:lnTo>
                    <a:pt x="101" y="0"/>
                  </a:lnTo>
                  <a:lnTo>
                    <a:pt x="100" y="0"/>
                  </a:lnTo>
                  <a:lnTo>
                    <a:pt x="100" y="0"/>
                  </a:lnTo>
                  <a:lnTo>
                    <a:pt x="99" y="0"/>
                  </a:lnTo>
                  <a:lnTo>
                    <a:pt x="98" y="0"/>
                  </a:lnTo>
                  <a:lnTo>
                    <a:pt x="98" y="0"/>
                  </a:lnTo>
                  <a:lnTo>
                    <a:pt x="97" y="1"/>
                  </a:lnTo>
                  <a:lnTo>
                    <a:pt x="97" y="1"/>
                  </a:lnTo>
                  <a:lnTo>
                    <a:pt x="96" y="1"/>
                  </a:lnTo>
                  <a:lnTo>
                    <a:pt x="95" y="2"/>
                  </a:lnTo>
                  <a:lnTo>
                    <a:pt x="95" y="2"/>
                  </a:lnTo>
                  <a:lnTo>
                    <a:pt x="95" y="3"/>
                  </a:lnTo>
                  <a:lnTo>
                    <a:pt x="94" y="3"/>
                  </a:lnTo>
                  <a:lnTo>
                    <a:pt x="93" y="4"/>
                  </a:lnTo>
                  <a:lnTo>
                    <a:pt x="92" y="6"/>
                  </a:lnTo>
                  <a:lnTo>
                    <a:pt x="91" y="7"/>
                  </a:lnTo>
                  <a:lnTo>
                    <a:pt x="90" y="8"/>
                  </a:lnTo>
                  <a:lnTo>
                    <a:pt x="89" y="9"/>
                  </a:lnTo>
                  <a:lnTo>
                    <a:pt x="88" y="9"/>
                  </a:lnTo>
                  <a:lnTo>
                    <a:pt x="88" y="9"/>
                  </a:lnTo>
                  <a:lnTo>
                    <a:pt x="88" y="10"/>
                  </a:lnTo>
                  <a:lnTo>
                    <a:pt x="88" y="10"/>
                  </a:lnTo>
                  <a:lnTo>
                    <a:pt x="87" y="10"/>
                  </a:lnTo>
                  <a:lnTo>
                    <a:pt x="87" y="10"/>
                  </a:lnTo>
                  <a:lnTo>
                    <a:pt x="87" y="10"/>
                  </a:lnTo>
                  <a:lnTo>
                    <a:pt x="87" y="10"/>
                  </a:lnTo>
                  <a:lnTo>
                    <a:pt x="87" y="10"/>
                  </a:lnTo>
                  <a:lnTo>
                    <a:pt x="87" y="10"/>
                  </a:lnTo>
                  <a:lnTo>
                    <a:pt x="87" y="10"/>
                  </a:lnTo>
                  <a:lnTo>
                    <a:pt x="86" y="10"/>
                  </a:lnTo>
                  <a:lnTo>
                    <a:pt x="86" y="9"/>
                  </a:lnTo>
                  <a:lnTo>
                    <a:pt x="85" y="8"/>
                  </a:lnTo>
                  <a:lnTo>
                    <a:pt x="83" y="7"/>
                  </a:lnTo>
                  <a:lnTo>
                    <a:pt x="82" y="6"/>
                  </a:lnTo>
                  <a:lnTo>
                    <a:pt x="81" y="4"/>
                  </a:lnTo>
                  <a:lnTo>
                    <a:pt x="80" y="3"/>
                  </a:lnTo>
                  <a:lnTo>
                    <a:pt x="79" y="3"/>
                  </a:lnTo>
                  <a:lnTo>
                    <a:pt x="78" y="2"/>
                  </a:lnTo>
                  <a:lnTo>
                    <a:pt x="77" y="2"/>
                  </a:lnTo>
                  <a:lnTo>
                    <a:pt x="77" y="1"/>
                  </a:lnTo>
                  <a:lnTo>
                    <a:pt x="76" y="1"/>
                  </a:lnTo>
                  <a:lnTo>
                    <a:pt x="75" y="0"/>
                  </a:lnTo>
                  <a:lnTo>
                    <a:pt x="74" y="0"/>
                  </a:lnTo>
                  <a:lnTo>
                    <a:pt x="73" y="0"/>
                  </a:lnTo>
                  <a:lnTo>
                    <a:pt x="73" y="0"/>
                  </a:lnTo>
                  <a:lnTo>
                    <a:pt x="72" y="0"/>
                  </a:lnTo>
                  <a:lnTo>
                    <a:pt x="72" y="0"/>
                  </a:lnTo>
                  <a:lnTo>
                    <a:pt x="71" y="0"/>
                  </a:lnTo>
                  <a:lnTo>
                    <a:pt x="71" y="0"/>
                  </a:lnTo>
                  <a:lnTo>
                    <a:pt x="70" y="0"/>
                  </a:lnTo>
                  <a:lnTo>
                    <a:pt x="70" y="0"/>
                  </a:lnTo>
                  <a:lnTo>
                    <a:pt x="68" y="1"/>
                  </a:lnTo>
                  <a:lnTo>
                    <a:pt x="66" y="1"/>
                  </a:lnTo>
                  <a:lnTo>
                    <a:pt x="64" y="2"/>
                  </a:lnTo>
                  <a:lnTo>
                    <a:pt x="63" y="2"/>
                  </a:lnTo>
                  <a:lnTo>
                    <a:pt x="63" y="2"/>
                  </a:lnTo>
                  <a:lnTo>
                    <a:pt x="63" y="2"/>
                  </a:lnTo>
                  <a:close/>
                </a:path>
              </a:pathLst>
            </a:custGeom>
            <a:solidFill>
              <a:srgbClr val="C9271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95" name="Freeform 34"/>
            <p:cNvSpPr>
              <a:spLocks/>
            </p:cNvSpPr>
            <p:nvPr/>
          </p:nvSpPr>
          <p:spPr bwMode="auto">
            <a:xfrm>
              <a:off x="3063876" y="2009775"/>
              <a:ext cx="222250" cy="79375"/>
            </a:xfrm>
            <a:custGeom>
              <a:avLst/>
              <a:gdLst>
                <a:gd name="T0" fmla="*/ 0 w 140"/>
                <a:gd name="T1" fmla="*/ 1 h 50"/>
                <a:gd name="T2" fmla="*/ 8 w 140"/>
                <a:gd name="T3" fmla="*/ 3 h 50"/>
                <a:gd name="T4" fmla="*/ 16 w 140"/>
                <a:gd name="T5" fmla="*/ 5 h 50"/>
                <a:gd name="T6" fmla="*/ 21 w 140"/>
                <a:gd name="T7" fmla="*/ 6 h 50"/>
                <a:gd name="T8" fmla="*/ 25 w 140"/>
                <a:gd name="T9" fmla="*/ 7 h 50"/>
                <a:gd name="T10" fmla="*/ 30 w 140"/>
                <a:gd name="T11" fmla="*/ 8 h 50"/>
                <a:gd name="T12" fmla="*/ 34 w 140"/>
                <a:gd name="T13" fmla="*/ 9 h 50"/>
                <a:gd name="T14" fmla="*/ 39 w 140"/>
                <a:gd name="T15" fmla="*/ 10 h 50"/>
                <a:gd name="T16" fmla="*/ 43 w 140"/>
                <a:gd name="T17" fmla="*/ 10 h 50"/>
                <a:gd name="T18" fmla="*/ 48 w 140"/>
                <a:gd name="T19" fmla="*/ 11 h 50"/>
                <a:gd name="T20" fmla="*/ 53 w 140"/>
                <a:gd name="T21" fmla="*/ 12 h 50"/>
                <a:gd name="T22" fmla="*/ 57 w 140"/>
                <a:gd name="T23" fmla="*/ 13 h 50"/>
                <a:gd name="T24" fmla="*/ 62 w 140"/>
                <a:gd name="T25" fmla="*/ 13 h 50"/>
                <a:gd name="T26" fmla="*/ 67 w 140"/>
                <a:gd name="T27" fmla="*/ 14 h 50"/>
                <a:gd name="T28" fmla="*/ 72 w 140"/>
                <a:gd name="T29" fmla="*/ 14 h 50"/>
                <a:gd name="T30" fmla="*/ 76 w 140"/>
                <a:gd name="T31" fmla="*/ 14 h 50"/>
                <a:gd name="T32" fmla="*/ 81 w 140"/>
                <a:gd name="T33" fmla="*/ 15 h 50"/>
                <a:gd name="T34" fmla="*/ 86 w 140"/>
                <a:gd name="T35" fmla="*/ 15 h 50"/>
                <a:gd name="T36" fmla="*/ 90 w 140"/>
                <a:gd name="T37" fmla="*/ 14 h 50"/>
                <a:gd name="T38" fmla="*/ 95 w 140"/>
                <a:gd name="T39" fmla="*/ 14 h 50"/>
                <a:gd name="T40" fmla="*/ 100 w 140"/>
                <a:gd name="T41" fmla="*/ 14 h 50"/>
                <a:gd name="T42" fmla="*/ 104 w 140"/>
                <a:gd name="T43" fmla="*/ 13 h 50"/>
                <a:gd name="T44" fmla="*/ 109 w 140"/>
                <a:gd name="T45" fmla="*/ 13 h 50"/>
                <a:gd name="T46" fmla="*/ 113 w 140"/>
                <a:gd name="T47" fmla="*/ 12 h 50"/>
                <a:gd name="T48" fmla="*/ 117 w 140"/>
                <a:gd name="T49" fmla="*/ 11 h 50"/>
                <a:gd name="T50" fmla="*/ 121 w 140"/>
                <a:gd name="T51" fmla="*/ 9 h 50"/>
                <a:gd name="T52" fmla="*/ 125 w 140"/>
                <a:gd name="T53" fmla="*/ 8 h 50"/>
                <a:gd name="T54" fmla="*/ 129 w 140"/>
                <a:gd name="T55" fmla="*/ 6 h 50"/>
                <a:gd name="T56" fmla="*/ 133 w 140"/>
                <a:gd name="T57" fmla="*/ 4 h 50"/>
                <a:gd name="T58" fmla="*/ 136 w 140"/>
                <a:gd name="T59" fmla="*/ 2 h 50"/>
                <a:gd name="T60" fmla="*/ 140 w 140"/>
                <a:gd name="T61" fmla="*/ 0 h 50"/>
                <a:gd name="T62" fmla="*/ 138 w 140"/>
                <a:gd name="T63" fmla="*/ 7 h 50"/>
                <a:gd name="T64" fmla="*/ 135 w 140"/>
                <a:gd name="T65" fmla="*/ 13 h 50"/>
                <a:gd name="T66" fmla="*/ 132 w 140"/>
                <a:gd name="T67" fmla="*/ 19 h 50"/>
                <a:gd name="T68" fmla="*/ 129 w 140"/>
                <a:gd name="T69" fmla="*/ 24 h 50"/>
                <a:gd name="T70" fmla="*/ 125 w 140"/>
                <a:gd name="T71" fmla="*/ 28 h 50"/>
                <a:gd name="T72" fmla="*/ 121 w 140"/>
                <a:gd name="T73" fmla="*/ 32 h 50"/>
                <a:gd name="T74" fmla="*/ 117 w 140"/>
                <a:gd name="T75" fmla="*/ 36 h 50"/>
                <a:gd name="T76" fmla="*/ 113 w 140"/>
                <a:gd name="T77" fmla="*/ 39 h 50"/>
                <a:gd name="T78" fmla="*/ 108 w 140"/>
                <a:gd name="T79" fmla="*/ 42 h 50"/>
                <a:gd name="T80" fmla="*/ 104 w 140"/>
                <a:gd name="T81" fmla="*/ 44 h 50"/>
                <a:gd name="T82" fmla="*/ 99 w 140"/>
                <a:gd name="T83" fmla="*/ 46 h 50"/>
                <a:gd name="T84" fmla="*/ 94 w 140"/>
                <a:gd name="T85" fmla="*/ 48 h 50"/>
                <a:gd name="T86" fmla="*/ 89 w 140"/>
                <a:gd name="T87" fmla="*/ 49 h 50"/>
                <a:gd name="T88" fmla="*/ 84 w 140"/>
                <a:gd name="T89" fmla="*/ 49 h 50"/>
                <a:gd name="T90" fmla="*/ 79 w 140"/>
                <a:gd name="T91" fmla="*/ 50 h 50"/>
                <a:gd name="T92" fmla="*/ 74 w 140"/>
                <a:gd name="T93" fmla="*/ 49 h 50"/>
                <a:gd name="T94" fmla="*/ 68 w 140"/>
                <a:gd name="T95" fmla="*/ 49 h 50"/>
                <a:gd name="T96" fmla="*/ 63 w 140"/>
                <a:gd name="T97" fmla="*/ 48 h 50"/>
                <a:gd name="T98" fmla="*/ 58 w 140"/>
                <a:gd name="T99" fmla="*/ 47 h 50"/>
                <a:gd name="T100" fmla="*/ 53 w 140"/>
                <a:gd name="T101" fmla="*/ 45 h 50"/>
                <a:gd name="T102" fmla="*/ 48 w 140"/>
                <a:gd name="T103" fmla="*/ 43 h 50"/>
                <a:gd name="T104" fmla="*/ 43 w 140"/>
                <a:gd name="T105" fmla="*/ 41 h 50"/>
                <a:gd name="T106" fmla="*/ 38 w 140"/>
                <a:gd name="T107" fmla="*/ 38 h 50"/>
                <a:gd name="T108" fmla="*/ 33 w 140"/>
                <a:gd name="T109" fmla="*/ 35 h 50"/>
                <a:gd name="T110" fmla="*/ 28 w 140"/>
                <a:gd name="T111" fmla="*/ 32 h 50"/>
                <a:gd name="T112" fmla="*/ 23 w 140"/>
                <a:gd name="T113" fmla="*/ 28 h 50"/>
                <a:gd name="T114" fmla="*/ 19 w 140"/>
                <a:gd name="T115" fmla="*/ 24 h 50"/>
                <a:gd name="T116" fmla="*/ 15 w 140"/>
                <a:gd name="T117" fmla="*/ 20 h 50"/>
                <a:gd name="T118" fmla="*/ 11 w 140"/>
                <a:gd name="T119" fmla="*/ 16 h 50"/>
                <a:gd name="T120" fmla="*/ 7 w 140"/>
                <a:gd name="T121" fmla="*/ 11 h 50"/>
                <a:gd name="T122" fmla="*/ 4 w 140"/>
                <a:gd name="T123" fmla="*/ 6 h 50"/>
                <a:gd name="T124" fmla="*/ 0 w 140"/>
                <a:gd name="T125" fmla="*/ 1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40" h="50">
                  <a:moveTo>
                    <a:pt x="0" y="1"/>
                  </a:moveTo>
                  <a:lnTo>
                    <a:pt x="8" y="3"/>
                  </a:lnTo>
                  <a:lnTo>
                    <a:pt x="16" y="5"/>
                  </a:lnTo>
                  <a:lnTo>
                    <a:pt x="21" y="6"/>
                  </a:lnTo>
                  <a:lnTo>
                    <a:pt x="25" y="7"/>
                  </a:lnTo>
                  <a:lnTo>
                    <a:pt x="30" y="8"/>
                  </a:lnTo>
                  <a:lnTo>
                    <a:pt x="34" y="9"/>
                  </a:lnTo>
                  <a:lnTo>
                    <a:pt x="39" y="10"/>
                  </a:lnTo>
                  <a:lnTo>
                    <a:pt x="43" y="10"/>
                  </a:lnTo>
                  <a:lnTo>
                    <a:pt x="48" y="11"/>
                  </a:lnTo>
                  <a:lnTo>
                    <a:pt x="53" y="12"/>
                  </a:lnTo>
                  <a:lnTo>
                    <a:pt x="57" y="13"/>
                  </a:lnTo>
                  <a:lnTo>
                    <a:pt x="62" y="13"/>
                  </a:lnTo>
                  <a:lnTo>
                    <a:pt x="67" y="14"/>
                  </a:lnTo>
                  <a:lnTo>
                    <a:pt x="72" y="14"/>
                  </a:lnTo>
                  <a:lnTo>
                    <a:pt x="76" y="14"/>
                  </a:lnTo>
                  <a:lnTo>
                    <a:pt x="81" y="15"/>
                  </a:lnTo>
                  <a:lnTo>
                    <a:pt x="86" y="15"/>
                  </a:lnTo>
                  <a:lnTo>
                    <a:pt x="90" y="14"/>
                  </a:lnTo>
                  <a:lnTo>
                    <a:pt x="95" y="14"/>
                  </a:lnTo>
                  <a:lnTo>
                    <a:pt x="100" y="14"/>
                  </a:lnTo>
                  <a:lnTo>
                    <a:pt x="104" y="13"/>
                  </a:lnTo>
                  <a:lnTo>
                    <a:pt x="109" y="13"/>
                  </a:lnTo>
                  <a:lnTo>
                    <a:pt x="113" y="12"/>
                  </a:lnTo>
                  <a:lnTo>
                    <a:pt x="117" y="11"/>
                  </a:lnTo>
                  <a:lnTo>
                    <a:pt x="121" y="9"/>
                  </a:lnTo>
                  <a:lnTo>
                    <a:pt x="125" y="8"/>
                  </a:lnTo>
                  <a:lnTo>
                    <a:pt x="129" y="6"/>
                  </a:lnTo>
                  <a:lnTo>
                    <a:pt x="133" y="4"/>
                  </a:lnTo>
                  <a:lnTo>
                    <a:pt x="136" y="2"/>
                  </a:lnTo>
                  <a:lnTo>
                    <a:pt x="140" y="0"/>
                  </a:lnTo>
                  <a:lnTo>
                    <a:pt x="138" y="7"/>
                  </a:lnTo>
                  <a:lnTo>
                    <a:pt x="135" y="13"/>
                  </a:lnTo>
                  <a:lnTo>
                    <a:pt x="132" y="19"/>
                  </a:lnTo>
                  <a:lnTo>
                    <a:pt x="129" y="24"/>
                  </a:lnTo>
                  <a:lnTo>
                    <a:pt x="125" y="28"/>
                  </a:lnTo>
                  <a:lnTo>
                    <a:pt x="121" y="32"/>
                  </a:lnTo>
                  <a:lnTo>
                    <a:pt x="117" y="36"/>
                  </a:lnTo>
                  <a:lnTo>
                    <a:pt x="113" y="39"/>
                  </a:lnTo>
                  <a:lnTo>
                    <a:pt x="108" y="42"/>
                  </a:lnTo>
                  <a:lnTo>
                    <a:pt x="104" y="44"/>
                  </a:lnTo>
                  <a:lnTo>
                    <a:pt x="99" y="46"/>
                  </a:lnTo>
                  <a:lnTo>
                    <a:pt x="94" y="48"/>
                  </a:lnTo>
                  <a:lnTo>
                    <a:pt x="89" y="49"/>
                  </a:lnTo>
                  <a:lnTo>
                    <a:pt x="84" y="49"/>
                  </a:lnTo>
                  <a:lnTo>
                    <a:pt x="79" y="50"/>
                  </a:lnTo>
                  <a:lnTo>
                    <a:pt x="74" y="49"/>
                  </a:lnTo>
                  <a:lnTo>
                    <a:pt x="68" y="49"/>
                  </a:lnTo>
                  <a:lnTo>
                    <a:pt x="63" y="48"/>
                  </a:lnTo>
                  <a:lnTo>
                    <a:pt x="58" y="47"/>
                  </a:lnTo>
                  <a:lnTo>
                    <a:pt x="53" y="45"/>
                  </a:lnTo>
                  <a:lnTo>
                    <a:pt x="48" y="43"/>
                  </a:lnTo>
                  <a:lnTo>
                    <a:pt x="43" y="41"/>
                  </a:lnTo>
                  <a:lnTo>
                    <a:pt x="38" y="38"/>
                  </a:lnTo>
                  <a:lnTo>
                    <a:pt x="33" y="35"/>
                  </a:lnTo>
                  <a:lnTo>
                    <a:pt x="28" y="32"/>
                  </a:lnTo>
                  <a:lnTo>
                    <a:pt x="23" y="28"/>
                  </a:lnTo>
                  <a:lnTo>
                    <a:pt x="19" y="24"/>
                  </a:lnTo>
                  <a:lnTo>
                    <a:pt x="15" y="20"/>
                  </a:lnTo>
                  <a:lnTo>
                    <a:pt x="11" y="16"/>
                  </a:lnTo>
                  <a:lnTo>
                    <a:pt x="7" y="11"/>
                  </a:lnTo>
                  <a:lnTo>
                    <a:pt x="4" y="6"/>
                  </a:lnTo>
                  <a:lnTo>
                    <a:pt x="0" y="1"/>
                  </a:lnTo>
                  <a:close/>
                </a:path>
              </a:pathLst>
            </a:custGeom>
            <a:solidFill>
              <a:srgbClr val="C4543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96" name="Freeform 35"/>
            <p:cNvSpPr>
              <a:spLocks noEditPoints="1"/>
            </p:cNvSpPr>
            <p:nvPr/>
          </p:nvSpPr>
          <p:spPr bwMode="auto">
            <a:xfrm>
              <a:off x="3060701" y="2008188"/>
              <a:ext cx="227013" cy="82550"/>
            </a:xfrm>
            <a:custGeom>
              <a:avLst/>
              <a:gdLst>
                <a:gd name="T0" fmla="*/ 21 w 143"/>
                <a:gd name="T1" fmla="*/ 8 h 52"/>
                <a:gd name="T2" fmla="*/ 42 w 143"/>
                <a:gd name="T3" fmla="*/ 12 h 52"/>
                <a:gd name="T4" fmla="*/ 65 w 143"/>
                <a:gd name="T5" fmla="*/ 15 h 52"/>
                <a:gd name="T6" fmla="*/ 80 w 143"/>
                <a:gd name="T7" fmla="*/ 17 h 52"/>
                <a:gd name="T8" fmla="*/ 92 w 143"/>
                <a:gd name="T9" fmla="*/ 17 h 52"/>
                <a:gd name="T10" fmla="*/ 103 w 143"/>
                <a:gd name="T11" fmla="*/ 16 h 52"/>
                <a:gd name="T12" fmla="*/ 113 w 143"/>
                <a:gd name="T13" fmla="*/ 14 h 52"/>
                <a:gd name="T14" fmla="*/ 123 w 143"/>
                <a:gd name="T15" fmla="*/ 12 h 52"/>
                <a:gd name="T16" fmla="*/ 133 w 143"/>
                <a:gd name="T17" fmla="*/ 8 h 52"/>
                <a:gd name="T18" fmla="*/ 139 w 143"/>
                <a:gd name="T19" fmla="*/ 6 h 52"/>
                <a:gd name="T20" fmla="*/ 136 w 143"/>
                <a:gd name="T21" fmla="*/ 14 h 52"/>
                <a:gd name="T22" fmla="*/ 132 w 143"/>
                <a:gd name="T23" fmla="*/ 21 h 52"/>
                <a:gd name="T24" fmla="*/ 127 w 143"/>
                <a:gd name="T25" fmla="*/ 27 h 52"/>
                <a:gd name="T26" fmla="*/ 122 w 143"/>
                <a:gd name="T27" fmla="*/ 32 h 52"/>
                <a:gd name="T28" fmla="*/ 117 w 143"/>
                <a:gd name="T29" fmla="*/ 37 h 52"/>
                <a:gd name="T30" fmla="*/ 112 w 143"/>
                <a:gd name="T31" fmla="*/ 41 h 52"/>
                <a:gd name="T32" fmla="*/ 105 w 143"/>
                <a:gd name="T33" fmla="*/ 45 h 52"/>
                <a:gd name="T34" fmla="*/ 97 w 143"/>
                <a:gd name="T35" fmla="*/ 47 h 52"/>
                <a:gd name="T36" fmla="*/ 89 w 143"/>
                <a:gd name="T37" fmla="*/ 49 h 52"/>
                <a:gd name="T38" fmla="*/ 80 w 143"/>
                <a:gd name="T39" fmla="*/ 49 h 52"/>
                <a:gd name="T40" fmla="*/ 72 w 143"/>
                <a:gd name="T41" fmla="*/ 49 h 52"/>
                <a:gd name="T42" fmla="*/ 63 w 143"/>
                <a:gd name="T43" fmla="*/ 47 h 52"/>
                <a:gd name="T44" fmla="*/ 54 w 143"/>
                <a:gd name="T45" fmla="*/ 44 h 52"/>
                <a:gd name="T46" fmla="*/ 45 w 143"/>
                <a:gd name="T47" fmla="*/ 40 h 52"/>
                <a:gd name="T48" fmla="*/ 35 w 143"/>
                <a:gd name="T49" fmla="*/ 35 h 52"/>
                <a:gd name="T50" fmla="*/ 27 w 143"/>
                <a:gd name="T51" fmla="*/ 29 h 52"/>
                <a:gd name="T52" fmla="*/ 19 w 143"/>
                <a:gd name="T53" fmla="*/ 21 h 52"/>
                <a:gd name="T54" fmla="*/ 11 w 143"/>
                <a:gd name="T55" fmla="*/ 13 h 52"/>
                <a:gd name="T56" fmla="*/ 5 w 143"/>
                <a:gd name="T57" fmla="*/ 4 h 52"/>
                <a:gd name="T58" fmla="*/ 60 w 143"/>
                <a:gd name="T59" fmla="*/ 12 h 52"/>
                <a:gd name="T60" fmla="*/ 36 w 143"/>
                <a:gd name="T61" fmla="*/ 8 h 52"/>
                <a:gd name="T62" fmla="*/ 15 w 143"/>
                <a:gd name="T63" fmla="*/ 4 h 52"/>
                <a:gd name="T64" fmla="*/ 1 w 143"/>
                <a:gd name="T65" fmla="*/ 3 h 52"/>
                <a:gd name="T66" fmla="*/ 8 w 143"/>
                <a:gd name="T67" fmla="*/ 13 h 52"/>
                <a:gd name="T68" fmla="*/ 16 w 143"/>
                <a:gd name="T69" fmla="*/ 22 h 52"/>
                <a:gd name="T70" fmla="*/ 24 w 143"/>
                <a:gd name="T71" fmla="*/ 30 h 52"/>
                <a:gd name="T72" fmla="*/ 33 w 143"/>
                <a:gd name="T73" fmla="*/ 37 h 52"/>
                <a:gd name="T74" fmla="*/ 43 w 143"/>
                <a:gd name="T75" fmla="*/ 42 h 52"/>
                <a:gd name="T76" fmla="*/ 53 w 143"/>
                <a:gd name="T77" fmla="*/ 47 h 52"/>
                <a:gd name="T78" fmla="*/ 62 w 143"/>
                <a:gd name="T79" fmla="*/ 50 h 52"/>
                <a:gd name="T80" fmla="*/ 71 w 143"/>
                <a:gd name="T81" fmla="*/ 51 h 52"/>
                <a:gd name="T82" fmla="*/ 80 w 143"/>
                <a:gd name="T83" fmla="*/ 52 h 52"/>
                <a:gd name="T84" fmla="*/ 89 w 143"/>
                <a:gd name="T85" fmla="*/ 51 h 52"/>
                <a:gd name="T86" fmla="*/ 97 w 143"/>
                <a:gd name="T87" fmla="*/ 50 h 52"/>
                <a:gd name="T88" fmla="*/ 106 w 143"/>
                <a:gd name="T89" fmla="*/ 47 h 52"/>
                <a:gd name="T90" fmla="*/ 113 w 143"/>
                <a:gd name="T91" fmla="*/ 43 h 52"/>
                <a:gd name="T92" fmla="*/ 119 w 143"/>
                <a:gd name="T93" fmla="*/ 39 h 52"/>
                <a:gd name="T94" fmla="*/ 125 w 143"/>
                <a:gd name="T95" fmla="*/ 34 h 52"/>
                <a:gd name="T96" fmla="*/ 130 w 143"/>
                <a:gd name="T97" fmla="*/ 27 h 52"/>
                <a:gd name="T98" fmla="*/ 135 w 143"/>
                <a:gd name="T99" fmla="*/ 20 h 52"/>
                <a:gd name="T100" fmla="*/ 139 w 143"/>
                <a:gd name="T101" fmla="*/ 12 h 52"/>
                <a:gd name="T102" fmla="*/ 142 w 143"/>
                <a:gd name="T103" fmla="*/ 3 h 52"/>
                <a:gd name="T104" fmla="*/ 136 w 143"/>
                <a:gd name="T105" fmla="*/ 3 h 52"/>
                <a:gd name="T106" fmla="*/ 127 w 143"/>
                <a:gd name="T107" fmla="*/ 8 h 52"/>
                <a:gd name="T108" fmla="*/ 117 w 143"/>
                <a:gd name="T109" fmla="*/ 11 h 52"/>
                <a:gd name="T110" fmla="*/ 106 w 143"/>
                <a:gd name="T111" fmla="*/ 13 h 52"/>
                <a:gd name="T112" fmla="*/ 95 w 143"/>
                <a:gd name="T113" fmla="*/ 14 h 52"/>
                <a:gd name="T114" fmla="*/ 83 w 143"/>
                <a:gd name="T115" fmla="*/ 14 h 52"/>
                <a:gd name="T116" fmla="*/ 74 w 143"/>
                <a:gd name="T117" fmla="*/ 14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43" h="52">
                  <a:moveTo>
                    <a:pt x="5" y="4"/>
                  </a:moveTo>
                  <a:lnTo>
                    <a:pt x="9" y="5"/>
                  </a:lnTo>
                  <a:lnTo>
                    <a:pt x="13" y="6"/>
                  </a:lnTo>
                  <a:lnTo>
                    <a:pt x="17" y="7"/>
                  </a:lnTo>
                  <a:lnTo>
                    <a:pt x="21" y="8"/>
                  </a:lnTo>
                  <a:lnTo>
                    <a:pt x="25" y="9"/>
                  </a:lnTo>
                  <a:lnTo>
                    <a:pt x="29" y="9"/>
                  </a:lnTo>
                  <a:lnTo>
                    <a:pt x="33" y="10"/>
                  </a:lnTo>
                  <a:lnTo>
                    <a:pt x="38" y="11"/>
                  </a:lnTo>
                  <a:lnTo>
                    <a:pt x="42" y="12"/>
                  </a:lnTo>
                  <a:lnTo>
                    <a:pt x="46" y="13"/>
                  </a:lnTo>
                  <a:lnTo>
                    <a:pt x="51" y="14"/>
                  </a:lnTo>
                  <a:lnTo>
                    <a:pt x="55" y="14"/>
                  </a:lnTo>
                  <a:lnTo>
                    <a:pt x="60" y="15"/>
                  </a:lnTo>
                  <a:lnTo>
                    <a:pt x="65" y="15"/>
                  </a:lnTo>
                  <a:lnTo>
                    <a:pt x="69" y="16"/>
                  </a:lnTo>
                  <a:lnTo>
                    <a:pt x="74" y="16"/>
                  </a:lnTo>
                  <a:lnTo>
                    <a:pt x="76" y="16"/>
                  </a:lnTo>
                  <a:lnTo>
                    <a:pt x="78" y="17"/>
                  </a:lnTo>
                  <a:lnTo>
                    <a:pt x="80" y="17"/>
                  </a:lnTo>
                  <a:lnTo>
                    <a:pt x="83" y="17"/>
                  </a:lnTo>
                  <a:lnTo>
                    <a:pt x="85" y="17"/>
                  </a:lnTo>
                  <a:lnTo>
                    <a:pt x="87" y="17"/>
                  </a:lnTo>
                  <a:lnTo>
                    <a:pt x="89" y="17"/>
                  </a:lnTo>
                  <a:lnTo>
                    <a:pt x="92" y="17"/>
                  </a:lnTo>
                  <a:lnTo>
                    <a:pt x="94" y="17"/>
                  </a:lnTo>
                  <a:lnTo>
                    <a:pt x="96" y="16"/>
                  </a:lnTo>
                  <a:lnTo>
                    <a:pt x="98" y="16"/>
                  </a:lnTo>
                  <a:lnTo>
                    <a:pt x="100" y="16"/>
                  </a:lnTo>
                  <a:lnTo>
                    <a:pt x="103" y="16"/>
                  </a:lnTo>
                  <a:lnTo>
                    <a:pt x="105" y="16"/>
                  </a:lnTo>
                  <a:lnTo>
                    <a:pt x="107" y="15"/>
                  </a:lnTo>
                  <a:lnTo>
                    <a:pt x="109" y="15"/>
                  </a:lnTo>
                  <a:lnTo>
                    <a:pt x="111" y="15"/>
                  </a:lnTo>
                  <a:lnTo>
                    <a:pt x="113" y="14"/>
                  </a:lnTo>
                  <a:lnTo>
                    <a:pt x="115" y="14"/>
                  </a:lnTo>
                  <a:lnTo>
                    <a:pt x="117" y="13"/>
                  </a:lnTo>
                  <a:lnTo>
                    <a:pt x="119" y="13"/>
                  </a:lnTo>
                  <a:lnTo>
                    <a:pt x="121" y="12"/>
                  </a:lnTo>
                  <a:lnTo>
                    <a:pt x="123" y="12"/>
                  </a:lnTo>
                  <a:lnTo>
                    <a:pt x="125" y="11"/>
                  </a:lnTo>
                  <a:lnTo>
                    <a:pt x="127" y="10"/>
                  </a:lnTo>
                  <a:lnTo>
                    <a:pt x="129" y="10"/>
                  </a:lnTo>
                  <a:lnTo>
                    <a:pt x="131" y="9"/>
                  </a:lnTo>
                  <a:lnTo>
                    <a:pt x="133" y="8"/>
                  </a:lnTo>
                  <a:lnTo>
                    <a:pt x="134" y="7"/>
                  </a:lnTo>
                  <a:lnTo>
                    <a:pt x="136" y="6"/>
                  </a:lnTo>
                  <a:lnTo>
                    <a:pt x="138" y="5"/>
                  </a:lnTo>
                  <a:lnTo>
                    <a:pt x="140" y="4"/>
                  </a:lnTo>
                  <a:lnTo>
                    <a:pt x="139" y="6"/>
                  </a:lnTo>
                  <a:lnTo>
                    <a:pt x="138" y="7"/>
                  </a:lnTo>
                  <a:lnTo>
                    <a:pt x="138" y="9"/>
                  </a:lnTo>
                  <a:lnTo>
                    <a:pt x="137" y="11"/>
                  </a:lnTo>
                  <a:lnTo>
                    <a:pt x="136" y="12"/>
                  </a:lnTo>
                  <a:lnTo>
                    <a:pt x="136" y="14"/>
                  </a:lnTo>
                  <a:lnTo>
                    <a:pt x="135" y="15"/>
                  </a:lnTo>
                  <a:lnTo>
                    <a:pt x="134" y="17"/>
                  </a:lnTo>
                  <a:lnTo>
                    <a:pt x="133" y="18"/>
                  </a:lnTo>
                  <a:lnTo>
                    <a:pt x="132" y="20"/>
                  </a:lnTo>
                  <a:lnTo>
                    <a:pt x="132" y="21"/>
                  </a:lnTo>
                  <a:lnTo>
                    <a:pt x="131" y="22"/>
                  </a:lnTo>
                  <a:lnTo>
                    <a:pt x="130" y="23"/>
                  </a:lnTo>
                  <a:lnTo>
                    <a:pt x="129" y="25"/>
                  </a:lnTo>
                  <a:lnTo>
                    <a:pt x="128" y="26"/>
                  </a:lnTo>
                  <a:lnTo>
                    <a:pt x="127" y="27"/>
                  </a:lnTo>
                  <a:lnTo>
                    <a:pt x="126" y="28"/>
                  </a:lnTo>
                  <a:lnTo>
                    <a:pt x="125" y="29"/>
                  </a:lnTo>
                  <a:lnTo>
                    <a:pt x="124" y="30"/>
                  </a:lnTo>
                  <a:lnTo>
                    <a:pt x="123" y="31"/>
                  </a:lnTo>
                  <a:lnTo>
                    <a:pt x="122" y="32"/>
                  </a:lnTo>
                  <a:lnTo>
                    <a:pt x="121" y="33"/>
                  </a:lnTo>
                  <a:lnTo>
                    <a:pt x="120" y="34"/>
                  </a:lnTo>
                  <a:lnTo>
                    <a:pt x="119" y="35"/>
                  </a:lnTo>
                  <a:lnTo>
                    <a:pt x="118" y="36"/>
                  </a:lnTo>
                  <a:lnTo>
                    <a:pt x="117" y="37"/>
                  </a:lnTo>
                  <a:lnTo>
                    <a:pt x="116" y="38"/>
                  </a:lnTo>
                  <a:lnTo>
                    <a:pt x="115" y="39"/>
                  </a:lnTo>
                  <a:lnTo>
                    <a:pt x="114" y="40"/>
                  </a:lnTo>
                  <a:lnTo>
                    <a:pt x="113" y="40"/>
                  </a:lnTo>
                  <a:lnTo>
                    <a:pt x="112" y="41"/>
                  </a:lnTo>
                  <a:lnTo>
                    <a:pt x="111" y="42"/>
                  </a:lnTo>
                  <a:lnTo>
                    <a:pt x="109" y="42"/>
                  </a:lnTo>
                  <a:lnTo>
                    <a:pt x="108" y="43"/>
                  </a:lnTo>
                  <a:lnTo>
                    <a:pt x="106" y="44"/>
                  </a:lnTo>
                  <a:lnTo>
                    <a:pt x="105" y="45"/>
                  </a:lnTo>
                  <a:lnTo>
                    <a:pt x="103" y="45"/>
                  </a:lnTo>
                  <a:lnTo>
                    <a:pt x="101" y="46"/>
                  </a:lnTo>
                  <a:lnTo>
                    <a:pt x="100" y="46"/>
                  </a:lnTo>
                  <a:lnTo>
                    <a:pt x="98" y="47"/>
                  </a:lnTo>
                  <a:lnTo>
                    <a:pt x="97" y="47"/>
                  </a:lnTo>
                  <a:lnTo>
                    <a:pt x="95" y="48"/>
                  </a:lnTo>
                  <a:lnTo>
                    <a:pt x="93" y="48"/>
                  </a:lnTo>
                  <a:lnTo>
                    <a:pt x="92" y="48"/>
                  </a:lnTo>
                  <a:lnTo>
                    <a:pt x="90" y="49"/>
                  </a:lnTo>
                  <a:lnTo>
                    <a:pt x="89" y="49"/>
                  </a:lnTo>
                  <a:lnTo>
                    <a:pt x="87" y="49"/>
                  </a:lnTo>
                  <a:lnTo>
                    <a:pt x="85" y="49"/>
                  </a:lnTo>
                  <a:lnTo>
                    <a:pt x="83" y="49"/>
                  </a:lnTo>
                  <a:lnTo>
                    <a:pt x="82" y="49"/>
                  </a:lnTo>
                  <a:lnTo>
                    <a:pt x="80" y="49"/>
                  </a:lnTo>
                  <a:lnTo>
                    <a:pt x="78" y="49"/>
                  </a:lnTo>
                  <a:lnTo>
                    <a:pt x="77" y="49"/>
                  </a:lnTo>
                  <a:lnTo>
                    <a:pt x="75" y="49"/>
                  </a:lnTo>
                  <a:lnTo>
                    <a:pt x="73" y="49"/>
                  </a:lnTo>
                  <a:lnTo>
                    <a:pt x="72" y="49"/>
                  </a:lnTo>
                  <a:lnTo>
                    <a:pt x="70" y="49"/>
                  </a:lnTo>
                  <a:lnTo>
                    <a:pt x="68" y="48"/>
                  </a:lnTo>
                  <a:lnTo>
                    <a:pt x="66" y="48"/>
                  </a:lnTo>
                  <a:lnTo>
                    <a:pt x="65" y="48"/>
                  </a:lnTo>
                  <a:lnTo>
                    <a:pt x="63" y="47"/>
                  </a:lnTo>
                  <a:lnTo>
                    <a:pt x="61" y="47"/>
                  </a:lnTo>
                  <a:lnTo>
                    <a:pt x="60" y="46"/>
                  </a:lnTo>
                  <a:lnTo>
                    <a:pt x="58" y="46"/>
                  </a:lnTo>
                  <a:lnTo>
                    <a:pt x="56" y="45"/>
                  </a:lnTo>
                  <a:lnTo>
                    <a:pt x="54" y="44"/>
                  </a:lnTo>
                  <a:lnTo>
                    <a:pt x="52" y="44"/>
                  </a:lnTo>
                  <a:lnTo>
                    <a:pt x="50" y="43"/>
                  </a:lnTo>
                  <a:lnTo>
                    <a:pt x="48" y="42"/>
                  </a:lnTo>
                  <a:lnTo>
                    <a:pt x="46" y="41"/>
                  </a:lnTo>
                  <a:lnTo>
                    <a:pt x="45" y="40"/>
                  </a:lnTo>
                  <a:lnTo>
                    <a:pt x="43" y="39"/>
                  </a:lnTo>
                  <a:lnTo>
                    <a:pt x="41" y="38"/>
                  </a:lnTo>
                  <a:lnTo>
                    <a:pt x="39" y="37"/>
                  </a:lnTo>
                  <a:lnTo>
                    <a:pt x="37" y="36"/>
                  </a:lnTo>
                  <a:lnTo>
                    <a:pt x="35" y="35"/>
                  </a:lnTo>
                  <a:lnTo>
                    <a:pt x="34" y="34"/>
                  </a:lnTo>
                  <a:lnTo>
                    <a:pt x="32" y="33"/>
                  </a:lnTo>
                  <a:lnTo>
                    <a:pt x="30" y="31"/>
                  </a:lnTo>
                  <a:lnTo>
                    <a:pt x="28" y="30"/>
                  </a:lnTo>
                  <a:lnTo>
                    <a:pt x="27" y="29"/>
                  </a:lnTo>
                  <a:lnTo>
                    <a:pt x="25" y="27"/>
                  </a:lnTo>
                  <a:lnTo>
                    <a:pt x="24" y="26"/>
                  </a:lnTo>
                  <a:lnTo>
                    <a:pt x="22" y="24"/>
                  </a:lnTo>
                  <a:lnTo>
                    <a:pt x="20" y="23"/>
                  </a:lnTo>
                  <a:lnTo>
                    <a:pt x="19" y="21"/>
                  </a:lnTo>
                  <a:lnTo>
                    <a:pt x="17" y="20"/>
                  </a:lnTo>
                  <a:lnTo>
                    <a:pt x="16" y="18"/>
                  </a:lnTo>
                  <a:lnTo>
                    <a:pt x="14" y="16"/>
                  </a:lnTo>
                  <a:lnTo>
                    <a:pt x="13" y="15"/>
                  </a:lnTo>
                  <a:lnTo>
                    <a:pt x="11" y="13"/>
                  </a:lnTo>
                  <a:lnTo>
                    <a:pt x="10" y="11"/>
                  </a:lnTo>
                  <a:lnTo>
                    <a:pt x="9" y="9"/>
                  </a:lnTo>
                  <a:lnTo>
                    <a:pt x="7" y="8"/>
                  </a:lnTo>
                  <a:lnTo>
                    <a:pt x="6" y="6"/>
                  </a:lnTo>
                  <a:lnTo>
                    <a:pt x="5" y="4"/>
                  </a:lnTo>
                  <a:lnTo>
                    <a:pt x="5" y="4"/>
                  </a:lnTo>
                  <a:close/>
                  <a:moveTo>
                    <a:pt x="74" y="14"/>
                  </a:moveTo>
                  <a:lnTo>
                    <a:pt x="69" y="13"/>
                  </a:lnTo>
                  <a:lnTo>
                    <a:pt x="64" y="13"/>
                  </a:lnTo>
                  <a:lnTo>
                    <a:pt x="60" y="12"/>
                  </a:lnTo>
                  <a:lnTo>
                    <a:pt x="55" y="12"/>
                  </a:lnTo>
                  <a:lnTo>
                    <a:pt x="50" y="11"/>
                  </a:lnTo>
                  <a:lnTo>
                    <a:pt x="46" y="10"/>
                  </a:lnTo>
                  <a:lnTo>
                    <a:pt x="41" y="9"/>
                  </a:lnTo>
                  <a:lnTo>
                    <a:pt x="36" y="8"/>
                  </a:lnTo>
                  <a:lnTo>
                    <a:pt x="32" y="8"/>
                  </a:lnTo>
                  <a:lnTo>
                    <a:pt x="27" y="7"/>
                  </a:lnTo>
                  <a:lnTo>
                    <a:pt x="23" y="6"/>
                  </a:lnTo>
                  <a:lnTo>
                    <a:pt x="19" y="5"/>
                  </a:lnTo>
                  <a:lnTo>
                    <a:pt x="15" y="4"/>
                  </a:lnTo>
                  <a:lnTo>
                    <a:pt x="11" y="3"/>
                  </a:lnTo>
                  <a:lnTo>
                    <a:pt x="7" y="2"/>
                  </a:lnTo>
                  <a:lnTo>
                    <a:pt x="3" y="1"/>
                  </a:lnTo>
                  <a:lnTo>
                    <a:pt x="0" y="0"/>
                  </a:lnTo>
                  <a:lnTo>
                    <a:pt x="1" y="3"/>
                  </a:lnTo>
                  <a:lnTo>
                    <a:pt x="3" y="5"/>
                  </a:lnTo>
                  <a:lnTo>
                    <a:pt x="4" y="7"/>
                  </a:lnTo>
                  <a:lnTo>
                    <a:pt x="5" y="9"/>
                  </a:lnTo>
                  <a:lnTo>
                    <a:pt x="7" y="11"/>
                  </a:lnTo>
                  <a:lnTo>
                    <a:pt x="8" y="13"/>
                  </a:lnTo>
                  <a:lnTo>
                    <a:pt x="9" y="14"/>
                  </a:lnTo>
                  <a:lnTo>
                    <a:pt x="11" y="16"/>
                  </a:lnTo>
                  <a:lnTo>
                    <a:pt x="12" y="18"/>
                  </a:lnTo>
                  <a:lnTo>
                    <a:pt x="14" y="20"/>
                  </a:lnTo>
                  <a:lnTo>
                    <a:pt x="16" y="22"/>
                  </a:lnTo>
                  <a:lnTo>
                    <a:pt x="17" y="23"/>
                  </a:lnTo>
                  <a:lnTo>
                    <a:pt x="19" y="25"/>
                  </a:lnTo>
                  <a:lnTo>
                    <a:pt x="21" y="27"/>
                  </a:lnTo>
                  <a:lnTo>
                    <a:pt x="22" y="28"/>
                  </a:lnTo>
                  <a:lnTo>
                    <a:pt x="24" y="30"/>
                  </a:lnTo>
                  <a:lnTo>
                    <a:pt x="26" y="31"/>
                  </a:lnTo>
                  <a:lnTo>
                    <a:pt x="28" y="33"/>
                  </a:lnTo>
                  <a:lnTo>
                    <a:pt x="29" y="34"/>
                  </a:lnTo>
                  <a:lnTo>
                    <a:pt x="31" y="35"/>
                  </a:lnTo>
                  <a:lnTo>
                    <a:pt x="33" y="37"/>
                  </a:lnTo>
                  <a:lnTo>
                    <a:pt x="35" y="38"/>
                  </a:lnTo>
                  <a:lnTo>
                    <a:pt x="37" y="39"/>
                  </a:lnTo>
                  <a:lnTo>
                    <a:pt x="39" y="40"/>
                  </a:lnTo>
                  <a:lnTo>
                    <a:pt x="41" y="41"/>
                  </a:lnTo>
                  <a:lnTo>
                    <a:pt x="43" y="42"/>
                  </a:lnTo>
                  <a:lnTo>
                    <a:pt x="45" y="43"/>
                  </a:lnTo>
                  <a:lnTo>
                    <a:pt x="47" y="44"/>
                  </a:lnTo>
                  <a:lnTo>
                    <a:pt x="49" y="45"/>
                  </a:lnTo>
                  <a:lnTo>
                    <a:pt x="51" y="46"/>
                  </a:lnTo>
                  <a:lnTo>
                    <a:pt x="53" y="47"/>
                  </a:lnTo>
                  <a:lnTo>
                    <a:pt x="55" y="47"/>
                  </a:lnTo>
                  <a:lnTo>
                    <a:pt x="57" y="48"/>
                  </a:lnTo>
                  <a:lnTo>
                    <a:pt x="59" y="49"/>
                  </a:lnTo>
                  <a:lnTo>
                    <a:pt x="61" y="49"/>
                  </a:lnTo>
                  <a:lnTo>
                    <a:pt x="62" y="50"/>
                  </a:lnTo>
                  <a:lnTo>
                    <a:pt x="64" y="50"/>
                  </a:lnTo>
                  <a:lnTo>
                    <a:pt x="66" y="50"/>
                  </a:lnTo>
                  <a:lnTo>
                    <a:pt x="68" y="51"/>
                  </a:lnTo>
                  <a:lnTo>
                    <a:pt x="69" y="51"/>
                  </a:lnTo>
                  <a:lnTo>
                    <a:pt x="71" y="51"/>
                  </a:lnTo>
                  <a:lnTo>
                    <a:pt x="73" y="51"/>
                  </a:lnTo>
                  <a:lnTo>
                    <a:pt x="75" y="52"/>
                  </a:lnTo>
                  <a:lnTo>
                    <a:pt x="77" y="52"/>
                  </a:lnTo>
                  <a:lnTo>
                    <a:pt x="78" y="52"/>
                  </a:lnTo>
                  <a:lnTo>
                    <a:pt x="80" y="52"/>
                  </a:lnTo>
                  <a:lnTo>
                    <a:pt x="82" y="52"/>
                  </a:lnTo>
                  <a:lnTo>
                    <a:pt x="84" y="52"/>
                  </a:lnTo>
                  <a:lnTo>
                    <a:pt x="85" y="52"/>
                  </a:lnTo>
                  <a:lnTo>
                    <a:pt x="87" y="52"/>
                  </a:lnTo>
                  <a:lnTo>
                    <a:pt x="89" y="51"/>
                  </a:lnTo>
                  <a:lnTo>
                    <a:pt x="90" y="51"/>
                  </a:lnTo>
                  <a:lnTo>
                    <a:pt x="92" y="51"/>
                  </a:lnTo>
                  <a:lnTo>
                    <a:pt x="94" y="51"/>
                  </a:lnTo>
                  <a:lnTo>
                    <a:pt x="96" y="50"/>
                  </a:lnTo>
                  <a:lnTo>
                    <a:pt x="97" y="50"/>
                  </a:lnTo>
                  <a:lnTo>
                    <a:pt x="99" y="49"/>
                  </a:lnTo>
                  <a:lnTo>
                    <a:pt x="101" y="49"/>
                  </a:lnTo>
                  <a:lnTo>
                    <a:pt x="102" y="48"/>
                  </a:lnTo>
                  <a:lnTo>
                    <a:pt x="104" y="48"/>
                  </a:lnTo>
                  <a:lnTo>
                    <a:pt x="106" y="47"/>
                  </a:lnTo>
                  <a:lnTo>
                    <a:pt x="107" y="46"/>
                  </a:lnTo>
                  <a:lnTo>
                    <a:pt x="109" y="45"/>
                  </a:lnTo>
                  <a:lnTo>
                    <a:pt x="110" y="45"/>
                  </a:lnTo>
                  <a:lnTo>
                    <a:pt x="112" y="44"/>
                  </a:lnTo>
                  <a:lnTo>
                    <a:pt x="113" y="43"/>
                  </a:lnTo>
                  <a:lnTo>
                    <a:pt x="114" y="42"/>
                  </a:lnTo>
                  <a:lnTo>
                    <a:pt x="115" y="41"/>
                  </a:lnTo>
                  <a:lnTo>
                    <a:pt x="117" y="41"/>
                  </a:lnTo>
                  <a:lnTo>
                    <a:pt x="118" y="40"/>
                  </a:lnTo>
                  <a:lnTo>
                    <a:pt x="119" y="39"/>
                  </a:lnTo>
                  <a:lnTo>
                    <a:pt x="120" y="38"/>
                  </a:lnTo>
                  <a:lnTo>
                    <a:pt x="121" y="37"/>
                  </a:lnTo>
                  <a:lnTo>
                    <a:pt x="123" y="36"/>
                  </a:lnTo>
                  <a:lnTo>
                    <a:pt x="124" y="35"/>
                  </a:lnTo>
                  <a:lnTo>
                    <a:pt x="125" y="34"/>
                  </a:lnTo>
                  <a:lnTo>
                    <a:pt x="126" y="32"/>
                  </a:lnTo>
                  <a:lnTo>
                    <a:pt x="127" y="31"/>
                  </a:lnTo>
                  <a:lnTo>
                    <a:pt x="128" y="30"/>
                  </a:lnTo>
                  <a:lnTo>
                    <a:pt x="129" y="29"/>
                  </a:lnTo>
                  <a:lnTo>
                    <a:pt x="130" y="27"/>
                  </a:lnTo>
                  <a:lnTo>
                    <a:pt x="131" y="26"/>
                  </a:lnTo>
                  <a:lnTo>
                    <a:pt x="132" y="25"/>
                  </a:lnTo>
                  <a:lnTo>
                    <a:pt x="133" y="23"/>
                  </a:lnTo>
                  <a:lnTo>
                    <a:pt x="134" y="22"/>
                  </a:lnTo>
                  <a:lnTo>
                    <a:pt x="135" y="20"/>
                  </a:lnTo>
                  <a:lnTo>
                    <a:pt x="136" y="19"/>
                  </a:lnTo>
                  <a:lnTo>
                    <a:pt x="136" y="17"/>
                  </a:lnTo>
                  <a:lnTo>
                    <a:pt x="137" y="16"/>
                  </a:lnTo>
                  <a:lnTo>
                    <a:pt x="138" y="14"/>
                  </a:lnTo>
                  <a:lnTo>
                    <a:pt x="139" y="12"/>
                  </a:lnTo>
                  <a:lnTo>
                    <a:pt x="140" y="11"/>
                  </a:lnTo>
                  <a:lnTo>
                    <a:pt x="140" y="9"/>
                  </a:lnTo>
                  <a:lnTo>
                    <a:pt x="141" y="7"/>
                  </a:lnTo>
                  <a:lnTo>
                    <a:pt x="142" y="5"/>
                  </a:lnTo>
                  <a:lnTo>
                    <a:pt x="142" y="3"/>
                  </a:lnTo>
                  <a:lnTo>
                    <a:pt x="143" y="1"/>
                  </a:lnTo>
                  <a:lnTo>
                    <a:pt x="141" y="0"/>
                  </a:lnTo>
                  <a:lnTo>
                    <a:pt x="139" y="1"/>
                  </a:lnTo>
                  <a:lnTo>
                    <a:pt x="138" y="2"/>
                  </a:lnTo>
                  <a:lnTo>
                    <a:pt x="136" y="3"/>
                  </a:lnTo>
                  <a:lnTo>
                    <a:pt x="134" y="4"/>
                  </a:lnTo>
                  <a:lnTo>
                    <a:pt x="132" y="5"/>
                  </a:lnTo>
                  <a:lnTo>
                    <a:pt x="131" y="6"/>
                  </a:lnTo>
                  <a:lnTo>
                    <a:pt x="129" y="7"/>
                  </a:lnTo>
                  <a:lnTo>
                    <a:pt x="127" y="8"/>
                  </a:lnTo>
                  <a:lnTo>
                    <a:pt x="125" y="9"/>
                  </a:lnTo>
                  <a:lnTo>
                    <a:pt x="123" y="9"/>
                  </a:lnTo>
                  <a:lnTo>
                    <a:pt x="121" y="10"/>
                  </a:lnTo>
                  <a:lnTo>
                    <a:pt x="119" y="11"/>
                  </a:lnTo>
                  <a:lnTo>
                    <a:pt x="117" y="11"/>
                  </a:lnTo>
                  <a:lnTo>
                    <a:pt x="114" y="12"/>
                  </a:lnTo>
                  <a:lnTo>
                    <a:pt x="112" y="12"/>
                  </a:lnTo>
                  <a:lnTo>
                    <a:pt x="110" y="12"/>
                  </a:lnTo>
                  <a:lnTo>
                    <a:pt x="108" y="13"/>
                  </a:lnTo>
                  <a:lnTo>
                    <a:pt x="106" y="13"/>
                  </a:lnTo>
                  <a:lnTo>
                    <a:pt x="104" y="13"/>
                  </a:lnTo>
                  <a:lnTo>
                    <a:pt x="101" y="14"/>
                  </a:lnTo>
                  <a:lnTo>
                    <a:pt x="99" y="14"/>
                  </a:lnTo>
                  <a:lnTo>
                    <a:pt x="97" y="14"/>
                  </a:lnTo>
                  <a:lnTo>
                    <a:pt x="95" y="14"/>
                  </a:lnTo>
                  <a:lnTo>
                    <a:pt x="92" y="14"/>
                  </a:lnTo>
                  <a:lnTo>
                    <a:pt x="90" y="14"/>
                  </a:lnTo>
                  <a:lnTo>
                    <a:pt x="88" y="14"/>
                  </a:lnTo>
                  <a:lnTo>
                    <a:pt x="85" y="14"/>
                  </a:lnTo>
                  <a:lnTo>
                    <a:pt x="83" y="14"/>
                  </a:lnTo>
                  <a:lnTo>
                    <a:pt x="81" y="14"/>
                  </a:lnTo>
                  <a:lnTo>
                    <a:pt x="78" y="14"/>
                  </a:lnTo>
                  <a:lnTo>
                    <a:pt x="76" y="14"/>
                  </a:lnTo>
                  <a:lnTo>
                    <a:pt x="74" y="14"/>
                  </a:lnTo>
                  <a:lnTo>
                    <a:pt x="74" y="14"/>
                  </a:lnTo>
                  <a:lnTo>
                    <a:pt x="74" y="14"/>
                  </a:lnTo>
                  <a:close/>
                </a:path>
              </a:pathLst>
            </a:custGeom>
            <a:solidFill>
              <a:srgbClr val="C9271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97" name="Freeform 36"/>
            <p:cNvSpPr>
              <a:spLocks/>
            </p:cNvSpPr>
            <p:nvPr/>
          </p:nvSpPr>
          <p:spPr bwMode="auto">
            <a:xfrm>
              <a:off x="3100388" y="2032000"/>
              <a:ext cx="166688" cy="38100"/>
            </a:xfrm>
            <a:custGeom>
              <a:avLst/>
              <a:gdLst>
                <a:gd name="T0" fmla="*/ 1 w 105"/>
                <a:gd name="T1" fmla="*/ 3 h 24"/>
                <a:gd name="T2" fmla="*/ 5 w 105"/>
                <a:gd name="T3" fmla="*/ 5 h 24"/>
                <a:gd name="T4" fmla="*/ 9 w 105"/>
                <a:gd name="T5" fmla="*/ 8 h 24"/>
                <a:gd name="T6" fmla="*/ 14 w 105"/>
                <a:gd name="T7" fmla="*/ 11 h 24"/>
                <a:gd name="T8" fmla="*/ 19 w 105"/>
                <a:gd name="T9" fmla="*/ 14 h 24"/>
                <a:gd name="T10" fmla="*/ 25 w 105"/>
                <a:gd name="T11" fmla="*/ 16 h 24"/>
                <a:gd name="T12" fmla="*/ 32 w 105"/>
                <a:gd name="T13" fmla="*/ 18 h 24"/>
                <a:gd name="T14" fmla="*/ 38 w 105"/>
                <a:gd name="T15" fmla="*/ 20 h 24"/>
                <a:gd name="T16" fmla="*/ 45 w 105"/>
                <a:gd name="T17" fmla="*/ 22 h 24"/>
                <a:gd name="T18" fmla="*/ 52 w 105"/>
                <a:gd name="T19" fmla="*/ 23 h 24"/>
                <a:gd name="T20" fmla="*/ 59 w 105"/>
                <a:gd name="T21" fmla="*/ 24 h 24"/>
                <a:gd name="T22" fmla="*/ 65 w 105"/>
                <a:gd name="T23" fmla="*/ 24 h 24"/>
                <a:gd name="T24" fmla="*/ 71 w 105"/>
                <a:gd name="T25" fmla="*/ 23 h 24"/>
                <a:gd name="T26" fmla="*/ 77 w 105"/>
                <a:gd name="T27" fmla="*/ 22 h 24"/>
                <a:gd name="T28" fmla="*/ 82 w 105"/>
                <a:gd name="T29" fmla="*/ 20 h 24"/>
                <a:gd name="T30" fmla="*/ 86 w 105"/>
                <a:gd name="T31" fmla="*/ 18 h 24"/>
                <a:gd name="T32" fmla="*/ 105 w 105"/>
                <a:gd name="T33" fmla="*/ 0 h 24"/>
                <a:gd name="T34" fmla="*/ 99 w 105"/>
                <a:gd name="T35" fmla="*/ 3 h 24"/>
                <a:gd name="T36" fmla="*/ 93 w 105"/>
                <a:gd name="T37" fmla="*/ 5 h 24"/>
                <a:gd name="T38" fmla="*/ 87 w 105"/>
                <a:gd name="T39" fmla="*/ 7 h 24"/>
                <a:gd name="T40" fmla="*/ 80 w 105"/>
                <a:gd name="T41" fmla="*/ 9 h 24"/>
                <a:gd name="T42" fmla="*/ 74 w 105"/>
                <a:gd name="T43" fmla="*/ 10 h 24"/>
                <a:gd name="T44" fmla="*/ 67 w 105"/>
                <a:gd name="T45" fmla="*/ 11 h 24"/>
                <a:gd name="T46" fmla="*/ 60 w 105"/>
                <a:gd name="T47" fmla="*/ 11 h 24"/>
                <a:gd name="T48" fmla="*/ 53 w 105"/>
                <a:gd name="T49" fmla="*/ 11 h 24"/>
                <a:gd name="T50" fmla="*/ 46 w 105"/>
                <a:gd name="T51" fmla="*/ 11 h 24"/>
                <a:gd name="T52" fmla="*/ 39 w 105"/>
                <a:gd name="T53" fmla="*/ 11 h 24"/>
                <a:gd name="T54" fmla="*/ 32 w 105"/>
                <a:gd name="T55" fmla="*/ 10 h 24"/>
                <a:gd name="T56" fmla="*/ 25 w 105"/>
                <a:gd name="T57" fmla="*/ 9 h 24"/>
                <a:gd name="T58" fmla="*/ 19 w 105"/>
                <a:gd name="T59" fmla="*/ 7 h 24"/>
                <a:gd name="T60" fmla="*/ 12 w 105"/>
                <a:gd name="T61" fmla="*/ 5 h 24"/>
                <a:gd name="T62" fmla="*/ 6 w 105"/>
                <a:gd name="T63" fmla="*/ 3 h 24"/>
                <a:gd name="T64" fmla="*/ 0 w 105"/>
                <a:gd name="T65" fmla="*/ 1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05" h="24">
                  <a:moveTo>
                    <a:pt x="0" y="1"/>
                  </a:moveTo>
                  <a:lnTo>
                    <a:pt x="1" y="3"/>
                  </a:lnTo>
                  <a:lnTo>
                    <a:pt x="3" y="4"/>
                  </a:lnTo>
                  <a:lnTo>
                    <a:pt x="5" y="5"/>
                  </a:lnTo>
                  <a:lnTo>
                    <a:pt x="7" y="7"/>
                  </a:lnTo>
                  <a:lnTo>
                    <a:pt x="9" y="8"/>
                  </a:lnTo>
                  <a:lnTo>
                    <a:pt x="11" y="10"/>
                  </a:lnTo>
                  <a:lnTo>
                    <a:pt x="14" y="11"/>
                  </a:lnTo>
                  <a:lnTo>
                    <a:pt x="17" y="12"/>
                  </a:lnTo>
                  <a:lnTo>
                    <a:pt x="19" y="14"/>
                  </a:lnTo>
                  <a:lnTo>
                    <a:pt x="22" y="15"/>
                  </a:lnTo>
                  <a:lnTo>
                    <a:pt x="25" y="16"/>
                  </a:lnTo>
                  <a:lnTo>
                    <a:pt x="29" y="17"/>
                  </a:lnTo>
                  <a:lnTo>
                    <a:pt x="32" y="18"/>
                  </a:lnTo>
                  <a:lnTo>
                    <a:pt x="35" y="19"/>
                  </a:lnTo>
                  <a:lnTo>
                    <a:pt x="38" y="20"/>
                  </a:lnTo>
                  <a:lnTo>
                    <a:pt x="42" y="21"/>
                  </a:lnTo>
                  <a:lnTo>
                    <a:pt x="45" y="22"/>
                  </a:lnTo>
                  <a:lnTo>
                    <a:pt x="48" y="22"/>
                  </a:lnTo>
                  <a:lnTo>
                    <a:pt x="52" y="23"/>
                  </a:lnTo>
                  <a:lnTo>
                    <a:pt x="55" y="23"/>
                  </a:lnTo>
                  <a:lnTo>
                    <a:pt x="59" y="24"/>
                  </a:lnTo>
                  <a:lnTo>
                    <a:pt x="62" y="24"/>
                  </a:lnTo>
                  <a:lnTo>
                    <a:pt x="65" y="24"/>
                  </a:lnTo>
                  <a:lnTo>
                    <a:pt x="68" y="24"/>
                  </a:lnTo>
                  <a:lnTo>
                    <a:pt x="71" y="23"/>
                  </a:lnTo>
                  <a:lnTo>
                    <a:pt x="74" y="23"/>
                  </a:lnTo>
                  <a:lnTo>
                    <a:pt x="77" y="22"/>
                  </a:lnTo>
                  <a:lnTo>
                    <a:pt x="79" y="21"/>
                  </a:lnTo>
                  <a:lnTo>
                    <a:pt x="82" y="20"/>
                  </a:lnTo>
                  <a:lnTo>
                    <a:pt x="84" y="19"/>
                  </a:lnTo>
                  <a:lnTo>
                    <a:pt x="86" y="18"/>
                  </a:lnTo>
                  <a:lnTo>
                    <a:pt x="88" y="16"/>
                  </a:lnTo>
                  <a:lnTo>
                    <a:pt x="105" y="0"/>
                  </a:lnTo>
                  <a:lnTo>
                    <a:pt x="102" y="1"/>
                  </a:lnTo>
                  <a:lnTo>
                    <a:pt x="99" y="3"/>
                  </a:lnTo>
                  <a:lnTo>
                    <a:pt x="96" y="4"/>
                  </a:lnTo>
                  <a:lnTo>
                    <a:pt x="93" y="5"/>
                  </a:lnTo>
                  <a:lnTo>
                    <a:pt x="90" y="6"/>
                  </a:lnTo>
                  <a:lnTo>
                    <a:pt x="87" y="7"/>
                  </a:lnTo>
                  <a:lnTo>
                    <a:pt x="83" y="8"/>
                  </a:lnTo>
                  <a:lnTo>
                    <a:pt x="80" y="9"/>
                  </a:lnTo>
                  <a:lnTo>
                    <a:pt x="77" y="9"/>
                  </a:lnTo>
                  <a:lnTo>
                    <a:pt x="74" y="10"/>
                  </a:lnTo>
                  <a:lnTo>
                    <a:pt x="70" y="10"/>
                  </a:lnTo>
                  <a:lnTo>
                    <a:pt x="67" y="11"/>
                  </a:lnTo>
                  <a:lnTo>
                    <a:pt x="63" y="11"/>
                  </a:lnTo>
                  <a:lnTo>
                    <a:pt x="60" y="11"/>
                  </a:lnTo>
                  <a:lnTo>
                    <a:pt x="56" y="11"/>
                  </a:lnTo>
                  <a:lnTo>
                    <a:pt x="53" y="11"/>
                  </a:lnTo>
                  <a:lnTo>
                    <a:pt x="49" y="11"/>
                  </a:lnTo>
                  <a:lnTo>
                    <a:pt x="46" y="11"/>
                  </a:lnTo>
                  <a:lnTo>
                    <a:pt x="42" y="11"/>
                  </a:lnTo>
                  <a:lnTo>
                    <a:pt x="39" y="11"/>
                  </a:lnTo>
                  <a:lnTo>
                    <a:pt x="35" y="10"/>
                  </a:lnTo>
                  <a:lnTo>
                    <a:pt x="32" y="10"/>
                  </a:lnTo>
                  <a:lnTo>
                    <a:pt x="29" y="9"/>
                  </a:lnTo>
                  <a:lnTo>
                    <a:pt x="25" y="9"/>
                  </a:lnTo>
                  <a:lnTo>
                    <a:pt x="22" y="8"/>
                  </a:lnTo>
                  <a:lnTo>
                    <a:pt x="19" y="7"/>
                  </a:lnTo>
                  <a:lnTo>
                    <a:pt x="15" y="6"/>
                  </a:lnTo>
                  <a:lnTo>
                    <a:pt x="12" y="5"/>
                  </a:lnTo>
                  <a:lnTo>
                    <a:pt x="9" y="4"/>
                  </a:lnTo>
                  <a:lnTo>
                    <a:pt x="6" y="3"/>
                  </a:lnTo>
                  <a:lnTo>
                    <a:pt x="3" y="2"/>
                  </a:lnTo>
                  <a:lnTo>
                    <a:pt x="0" y="1"/>
                  </a:lnTo>
                  <a:close/>
                </a:path>
              </a:pathLst>
            </a:custGeom>
            <a:solidFill>
              <a:srgbClr val="D96F5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98" name="Freeform 37"/>
            <p:cNvSpPr>
              <a:spLocks/>
            </p:cNvSpPr>
            <p:nvPr/>
          </p:nvSpPr>
          <p:spPr bwMode="auto">
            <a:xfrm>
              <a:off x="3190876" y="1654175"/>
              <a:ext cx="376238" cy="708025"/>
            </a:xfrm>
            <a:custGeom>
              <a:avLst/>
              <a:gdLst>
                <a:gd name="T0" fmla="*/ 204 w 237"/>
                <a:gd name="T1" fmla="*/ 43 h 446"/>
                <a:gd name="T2" fmla="*/ 183 w 237"/>
                <a:gd name="T3" fmla="*/ 96 h 446"/>
                <a:gd name="T4" fmla="*/ 165 w 237"/>
                <a:gd name="T5" fmla="*/ 145 h 446"/>
                <a:gd name="T6" fmla="*/ 152 w 237"/>
                <a:gd name="T7" fmla="*/ 191 h 446"/>
                <a:gd name="T8" fmla="*/ 148 w 237"/>
                <a:gd name="T9" fmla="*/ 235 h 446"/>
                <a:gd name="T10" fmla="*/ 156 w 237"/>
                <a:gd name="T11" fmla="*/ 277 h 446"/>
                <a:gd name="T12" fmla="*/ 180 w 237"/>
                <a:gd name="T13" fmla="*/ 319 h 446"/>
                <a:gd name="T14" fmla="*/ 222 w 237"/>
                <a:gd name="T15" fmla="*/ 362 h 446"/>
                <a:gd name="T16" fmla="*/ 217 w 237"/>
                <a:gd name="T17" fmla="*/ 372 h 446"/>
                <a:gd name="T18" fmla="*/ 196 w 237"/>
                <a:gd name="T19" fmla="*/ 369 h 446"/>
                <a:gd name="T20" fmla="*/ 179 w 237"/>
                <a:gd name="T21" fmla="*/ 365 h 446"/>
                <a:gd name="T22" fmla="*/ 165 w 237"/>
                <a:gd name="T23" fmla="*/ 358 h 446"/>
                <a:gd name="T24" fmla="*/ 153 w 237"/>
                <a:gd name="T25" fmla="*/ 350 h 446"/>
                <a:gd name="T26" fmla="*/ 142 w 237"/>
                <a:gd name="T27" fmla="*/ 340 h 446"/>
                <a:gd name="T28" fmla="*/ 123 w 237"/>
                <a:gd name="T29" fmla="*/ 323 h 446"/>
                <a:gd name="T30" fmla="*/ 113 w 237"/>
                <a:gd name="T31" fmla="*/ 318 h 446"/>
                <a:gd name="T32" fmla="*/ 119 w 237"/>
                <a:gd name="T33" fmla="*/ 341 h 446"/>
                <a:gd name="T34" fmla="*/ 128 w 237"/>
                <a:gd name="T35" fmla="*/ 361 h 446"/>
                <a:gd name="T36" fmla="*/ 140 w 237"/>
                <a:gd name="T37" fmla="*/ 378 h 446"/>
                <a:gd name="T38" fmla="*/ 154 w 237"/>
                <a:gd name="T39" fmla="*/ 393 h 446"/>
                <a:gd name="T40" fmla="*/ 171 w 237"/>
                <a:gd name="T41" fmla="*/ 406 h 446"/>
                <a:gd name="T42" fmla="*/ 191 w 237"/>
                <a:gd name="T43" fmla="*/ 417 h 446"/>
                <a:gd name="T44" fmla="*/ 212 w 237"/>
                <a:gd name="T45" fmla="*/ 426 h 446"/>
                <a:gd name="T46" fmla="*/ 226 w 237"/>
                <a:gd name="T47" fmla="*/ 434 h 446"/>
                <a:gd name="T48" fmla="*/ 214 w 237"/>
                <a:gd name="T49" fmla="*/ 438 h 446"/>
                <a:gd name="T50" fmla="*/ 203 w 237"/>
                <a:gd name="T51" fmla="*/ 442 h 446"/>
                <a:gd name="T52" fmla="*/ 193 w 237"/>
                <a:gd name="T53" fmla="*/ 445 h 446"/>
                <a:gd name="T54" fmla="*/ 134 w 237"/>
                <a:gd name="T55" fmla="*/ 446 h 446"/>
                <a:gd name="T56" fmla="*/ 127 w 237"/>
                <a:gd name="T57" fmla="*/ 444 h 446"/>
                <a:gd name="T58" fmla="*/ 120 w 237"/>
                <a:gd name="T59" fmla="*/ 441 h 446"/>
                <a:gd name="T60" fmla="*/ 112 w 237"/>
                <a:gd name="T61" fmla="*/ 438 h 446"/>
                <a:gd name="T62" fmla="*/ 97 w 237"/>
                <a:gd name="T63" fmla="*/ 429 h 446"/>
                <a:gd name="T64" fmla="*/ 81 w 237"/>
                <a:gd name="T65" fmla="*/ 417 h 446"/>
                <a:gd name="T66" fmla="*/ 75 w 237"/>
                <a:gd name="T67" fmla="*/ 416 h 446"/>
                <a:gd name="T68" fmla="*/ 80 w 237"/>
                <a:gd name="T69" fmla="*/ 425 h 446"/>
                <a:gd name="T70" fmla="*/ 85 w 237"/>
                <a:gd name="T71" fmla="*/ 434 h 446"/>
                <a:gd name="T72" fmla="*/ 89 w 237"/>
                <a:gd name="T73" fmla="*/ 442 h 446"/>
                <a:gd name="T74" fmla="*/ 9 w 237"/>
                <a:gd name="T75" fmla="*/ 444 h 446"/>
                <a:gd name="T76" fmla="*/ 6 w 237"/>
                <a:gd name="T77" fmla="*/ 433 h 446"/>
                <a:gd name="T78" fmla="*/ 3 w 237"/>
                <a:gd name="T79" fmla="*/ 422 h 446"/>
                <a:gd name="T80" fmla="*/ 1 w 237"/>
                <a:gd name="T81" fmla="*/ 410 h 446"/>
                <a:gd name="T82" fmla="*/ 0 w 237"/>
                <a:gd name="T83" fmla="*/ 396 h 446"/>
                <a:gd name="T84" fmla="*/ 1 w 237"/>
                <a:gd name="T85" fmla="*/ 382 h 446"/>
                <a:gd name="T86" fmla="*/ 3 w 237"/>
                <a:gd name="T87" fmla="*/ 367 h 446"/>
                <a:gd name="T88" fmla="*/ 6 w 237"/>
                <a:gd name="T89" fmla="*/ 353 h 446"/>
                <a:gd name="T90" fmla="*/ 13 w 237"/>
                <a:gd name="T91" fmla="*/ 338 h 446"/>
                <a:gd name="T92" fmla="*/ 29 w 237"/>
                <a:gd name="T93" fmla="*/ 320 h 446"/>
                <a:gd name="T94" fmla="*/ 46 w 237"/>
                <a:gd name="T95" fmla="*/ 298 h 446"/>
                <a:gd name="T96" fmla="*/ 64 w 237"/>
                <a:gd name="T97" fmla="*/ 274 h 446"/>
                <a:gd name="T98" fmla="*/ 81 w 237"/>
                <a:gd name="T99" fmla="*/ 247 h 446"/>
                <a:gd name="T100" fmla="*/ 97 w 237"/>
                <a:gd name="T101" fmla="*/ 217 h 446"/>
                <a:gd name="T102" fmla="*/ 111 w 237"/>
                <a:gd name="T103" fmla="*/ 186 h 446"/>
                <a:gd name="T104" fmla="*/ 122 w 237"/>
                <a:gd name="T105" fmla="*/ 152 h 446"/>
                <a:gd name="T106" fmla="*/ 131 w 237"/>
                <a:gd name="T107" fmla="*/ 121 h 446"/>
                <a:gd name="T108" fmla="*/ 140 w 237"/>
                <a:gd name="T109" fmla="*/ 106 h 446"/>
                <a:gd name="T110" fmla="*/ 150 w 237"/>
                <a:gd name="T111" fmla="*/ 91 h 446"/>
                <a:gd name="T112" fmla="*/ 161 w 237"/>
                <a:gd name="T113" fmla="*/ 76 h 446"/>
                <a:gd name="T114" fmla="*/ 218 w 237"/>
                <a:gd name="T115" fmla="*/ 0 h 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37" h="446">
                  <a:moveTo>
                    <a:pt x="218" y="0"/>
                  </a:moveTo>
                  <a:lnTo>
                    <a:pt x="213" y="14"/>
                  </a:lnTo>
                  <a:lnTo>
                    <a:pt x="208" y="29"/>
                  </a:lnTo>
                  <a:lnTo>
                    <a:pt x="204" y="43"/>
                  </a:lnTo>
                  <a:lnTo>
                    <a:pt x="198" y="57"/>
                  </a:lnTo>
                  <a:lnTo>
                    <a:pt x="193" y="70"/>
                  </a:lnTo>
                  <a:lnTo>
                    <a:pt x="188" y="83"/>
                  </a:lnTo>
                  <a:lnTo>
                    <a:pt x="183" y="96"/>
                  </a:lnTo>
                  <a:lnTo>
                    <a:pt x="178" y="109"/>
                  </a:lnTo>
                  <a:lnTo>
                    <a:pt x="174" y="121"/>
                  </a:lnTo>
                  <a:lnTo>
                    <a:pt x="169" y="133"/>
                  </a:lnTo>
                  <a:lnTo>
                    <a:pt x="165" y="145"/>
                  </a:lnTo>
                  <a:lnTo>
                    <a:pt x="161" y="157"/>
                  </a:lnTo>
                  <a:lnTo>
                    <a:pt x="157" y="169"/>
                  </a:lnTo>
                  <a:lnTo>
                    <a:pt x="154" y="180"/>
                  </a:lnTo>
                  <a:lnTo>
                    <a:pt x="152" y="191"/>
                  </a:lnTo>
                  <a:lnTo>
                    <a:pt x="150" y="202"/>
                  </a:lnTo>
                  <a:lnTo>
                    <a:pt x="148" y="213"/>
                  </a:lnTo>
                  <a:lnTo>
                    <a:pt x="148" y="224"/>
                  </a:lnTo>
                  <a:lnTo>
                    <a:pt x="148" y="235"/>
                  </a:lnTo>
                  <a:lnTo>
                    <a:pt x="148" y="245"/>
                  </a:lnTo>
                  <a:lnTo>
                    <a:pt x="150" y="256"/>
                  </a:lnTo>
                  <a:lnTo>
                    <a:pt x="152" y="266"/>
                  </a:lnTo>
                  <a:lnTo>
                    <a:pt x="156" y="277"/>
                  </a:lnTo>
                  <a:lnTo>
                    <a:pt x="160" y="287"/>
                  </a:lnTo>
                  <a:lnTo>
                    <a:pt x="165" y="298"/>
                  </a:lnTo>
                  <a:lnTo>
                    <a:pt x="172" y="309"/>
                  </a:lnTo>
                  <a:lnTo>
                    <a:pt x="180" y="319"/>
                  </a:lnTo>
                  <a:lnTo>
                    <a:pt x="188" y="330"/>
                  </a:lnTo>
                  <a:lnTo>
                    <a:pt x="198" y="341"/>
                  </a:lnTo>
                  <a:lnTo>
                    <a:pt x="210" y="352"/>
                  </a:lnTo>
                  <a:lnTo>
                    <a:pt x="222" y="362"/>
                  </a:lnTo>
                  <a:lnTo>
                    <a:pt x="237" y="374"/>
                  </a:lnTo>
                  <a:lnTo>
                    <a:pt x="230" y="373"/>
                  </a:lnTo>
                  <a:lnTo>
                    <a:pt x="223" y="373"/>
                  </a:lnTo>
                  <a:lnTo>
                    <a:pt x="217" y="372"/>
                  </a:lnTo>
                  <a:lnTo>
                    <a:pt x="211" y="372"/>
                  </a:lnTo>
                  <a:lnTo>
                    <a:pt x="206" y="371"/>
                  </a:lnTo>
                  <a:lnTo>
                    <a:pt x="200" y="370"/>
                  </a:lnTo>
                  <a:lnTo>
                    <a:pt x="196" y="369"/>
                  </a:lnTo>
                  <a:lnTo>
                    <a:pt x="191" y="368"/>
                  </a:lnTo>
                  <a:lnTo>
                    <a:pt x="187" y="367"/>
                  </a:lnTo>
                  <a:lnTo>
                    <a:pt x="183" y="366"/>
                  </a:lnTo>
                  <a:lnTo>
                    <a:pt x="179" y="365"/>
                  </a:lnTo>
                  <a:lnTo>
                    <a:pt x="175" y="363"/>
                  </a:lnTo>
                  <a:lnTo>
                    <a:pt x="172" y="362"/>
                  </a:lnTo>
                  <a:lnTo>
                    <a:pt x="168" y="360"/>
                  </a:lnTo>
                  <a:lnTo>
                    <a:pt x="165" y="358"/>
                  </a:lnTo>
                  <a:lnTo>
                    <a:pt x="162" y="356"/>
                  </a:lnTo>
                  <a:lnTo>
                    <a:pt x="159" y="354"/>
                  </a:lnTo>
                  <a:lnTo>
                    <a:pt x="156" y="352"/>
                  </a:lnTo>
                  <a:lnTo>
                    <a:pt x="153" y="350"/>
                  </a:lnTo>
                  <a:lnTo>
                    <a:pt x="150" y="348"/>
                  </a:lnTo>
                  <a:lnTo>
                    <a:pt x="148" y="345"/>
                  </a:lnTo>
                  <a:lnTo>
                    <a:pt x="145" y="343"/>
                  </a:lnTo>
                  <a:lnTo>
                    <a:pt x="142" y="340"/>
                  </a:lnTo>
                  <a:lnTo>
                    <a:pt x="139" y="338"/>
                  </a:lnTo>
                  <a:lnTo>
                    <a:pt x="133" y="332"/>
                  </a:lnTo>
                  <a:lnTo>
                    <a:pt x="127" y="326"/>
                  </a:lnTo>
                  <a:lnTo>
                    <a:pt x="123" y="323"/>
                  </a:lnTo>
                  <a:lnTo>
                    <a:pt x="120" y="319"/>
                  </a:lnTo>
                  <a:lnTo>
                    <a:pt x="116" y="316"/>
                  </a:lnTo>
                  <a:lnTo>
                    <a:pt x="112" y="312"/>
                  </a:lnTo>
                  <a:lnTo>
                    <a:pt x="113" y="318"/>
                  </a:lnTo>
                  <a:lnTo>
                    <a:pt x="114" y="324"/>
                  </a:lnTo>
                  <a:lnTo>
                    <a:pt x="115" y="330"/>
                  </a:lnTo>
                  <a:lnTo>
                    <a:pt x="117" y="336"/>
                  </a:lnTo>
                  <a:lnTo>
                    <a:pt x="119" y="341"/>
                  </a:lnTo>
                  <a:lnTo>
                    <a:pt x="121" y="346"/>
                  </a:lnTo>
                  <a:lnTo>
                    <a:pt x="123" y="351"/>
                  </a:lnTo>
                  <a:lnTo>
                    <a:pt x="125" y="356"/>
                  </a:lnTo>
                  <a:lnTo>
                    <a:pt x="128" y="361"/>
                  </a:lnTo>
                  <a:lnTo>
                    <a:pt x="130" y="365"/>
                  </a:lnTo>
                  <a:lnTo>
                    <a:pt x="133" y="370"/>
                  </a:lnTo>
                  <a:lnTo>
                    <a:pt x="136" y="374"/>
                  </a:lnTo>
                  <a:lnTo>
                    <a:pt x="140" y="378"/>
                  </a:lnTo>
                  <a:lnTo>
                    <a:pt x="143" y="382"/>
                  </a:lnTo>
                  <a:lnTo>
                    <a:pt x="147" y="386"/>
                  </a:lnTo>
                  <a:lnTo>
                    <a:pt x="150" y="390"/>
                  </a:lnTo>
                  <a:lnTo>
                    <a:pt x="154" y="393"/>
                  </a:lnTo>
                  <a:lnTo>
                    <a:pt x="158" y="396"/>
                  </a:lnTo>
                  <a:lnTo>
                    <a:pt x="163" y="400"/>
                  </a:lnTo>
                  <a:lnTo>
                    <a:pt x="167" y="403"/>
                  </a:lnTo>
                  <a:lnTo>
                    <a:pt x="171" y="406"/>
                  </a:lnTo>
                  <a:lnTo>
                    <a:pt x="176" y="409"/>
                  </a:lnTo>
                  <a:lnTo>
                    <a:pt x="181" y="412"/>
                  </a:lnTo>
                  <a:lnTo>
                    <a:pt x="186" y="414"/>
                  </a:lnTo>
                  <a:lnTo>
                    <a:pt x="191" y="417"/>
                  </a:lnTo>
                  <a:lnTo>
                    <a:pt x="196" y="420"/>
                  </a:lnTo>
                  <a:lnTo>
                    <a:pt x="201" y="422"/>
                  </a:lnTo>
                  <a:lnTo>
                    <a:pt x="206" y="424"/>
                  </a:lnTo>
                  <a:lnTo>
                    <a:pt x="212" y="426"/>
                  </a:lnTo>
                  <a:lnTo>
                    <a:pt x="217" y="429"/>
                  </a:lnTo>
                  <a:lnTo>
                    <a:pt x="223" y="431"/>
                  </a:lnTo>
                  <a:lnTo>
                    <a:pt x="229" y="433"/>
                  </a:lnTo>
                  <a:lnTo>
                    <a:pt x="226" y="434"/>
                  </a:lnTo>
                  <a:lnTo>
                    <a:pt x="223" y="435"/>
                  </a:lnTo>
                  <a:lnTo>
                    <a:pt x="220" y="436"/>
                  </a:lnTo>
                  <a:lnTo>
                    <a:pt x="217" y="437"/>
                  </a:lnTo>
                  <a:lnTo>
                    <a:pt x="214" y="438"/>
                  </a:lnTo>
                  <a:lnTo>
                    <a:pt x="211" y="439"/>
                  </a:lnTo>
                  <a:lnTo>
                    <a:pt x="209" y="440"/>
                  </a:lnTo>
                  <a:lnTo>
                    <a:pt x="206" y="441"/>
                  </a:lnTo>
                  <a:lnTo>
                    <a:pt x="203" y="442"/>
                  </a:lnTo>
                  <a:lnTo>
                    <a:pt x="201" y="442"/>
                  </a:lnTo>
                  <a:lnTo>
                    <a:pt x="198" y="443"/>
                  </a:lnTo>
                  <a:lnTo>
                    <a:pt x="196" y="444"/>
                  </a:lnTo>
                  <a:lnTo>
                    <a:pt x="193" y="445"/>
                  </a:lnTo>
                  <a:lnTo>
                    <a:pt x="191" y="445"/>
                  </a:lnTo>
                  <a:lnTo>
                    <a:pt x="189" y="446"/>
                  </a:lnTo>
                  <a:lnTo>
                    <a:pt x="186" y="446"/>
                  </a:lnTo>
                  <a:lnTo>
                    <a:pt x="134" y="446"/>
                  </a:lnTo>
                  <a:lnTo>
                    <a:pt x="132" y="446"/>
                  </a:lnTo>
                  <a:lnTo>
                    <a:pt x="130" y="445"/>
                  </a:lnTo>
                  <a:lnTo>
                    <a:pt x="128" y="445"/>
                  </a:lnTo>
                  <a:lnTo>
                    <a:pt x="127" y="444"/>
                  </a:lnTo>
                  <a:lnTo>
                    <a:pt x="125" y="443"/>
                  </a:lnTo>
                  <a:lnTo>
                    <a:pt x="123" y="443"/>
                  </a:lnTo>
                  <a:lnTo>
                    <a:pt x="121" y="442"/>
                  </a:lnTo>
                  <a:lnTo>
                    <a:pt x="120" y="441"/>
                  </a:lnTo>
                  <a:lnTo>
                    <a:pt x="118" y="440"/>
                  </a:lnTo>
                  <a:lnTo>
                    <a:pt x="116" y="439"/>
                  </a:lnTo>
                  <a:lnTo>
                    <a:pt x="114" y="439"/>
                  </a:lnTo>
                  <a:lnTo>
                    <a:pt x="112" y="438"/>
                  </a:lnTo>
                  <a:lnTo>
                    <a:pt x="109" y="436"/>
                  </a:lnTo>
                  <a:lnTo>
                    <a:pt x="105" y="433"/>
                  </a:lnTo>
                  <a:lnTo>
                    <a:pt x="101" y="431"/>
                  </a:lnTo>
                  <a:lnTo>
                    <a:pt x="97" y="429"/>
                  </a:lnTo>
                  <a:lnTo>
                    <a:pt x="93" y="426"/>
                  </a:lnTo>
                  <a:lnTo>
                    <a:pt x="89" y="423"/>
                  </a:lnTo>
                  <a:lnTo>
                    <a:pt x="85" y="421"/>
                  </a:lnTo>
                  <a:lnTo>
                    <a:pt x="81" y="417"/>
                  </a:lnTo>
                  <a:lnTo>
                    <a:pt x="77" y="414"/>
                  </a:lnTo>
                  <a:lnTo>
                    <a:pt x="72" y="411"/>
                  </a:lnTo>
                  <a:lnTo>
                    <a:pt x="73" y="414"/>
                  </a:lnTo>
                  <a:lnTo>
                    <a:pt x="75" y="416"/>
                  </a:lnTo>
                  <a:lnTo>
                    <a:pt x="76" y="418"/>
                  </a:lnTo>
                  <a:lnTo>
                    <a:pt x="77" y="421"/>
                  </a:lnTo>
                  <a:lnTo>
                    <a:pt x="78" y="423"/>
                  </a:lnTo>
                  <a:lnTo>
                    <a:pt x="80" y="425"/>
                  </a:lnTo>
                  <a:lnTo>
                    <a:pt x="81" y="428"/>
                  </a:lnTo>
                  <a:lnTo>
                    <a:pt x="82" y="430"/>
                  </a:lnTo>
                  <a:lnTo>
                    <a:pt x="83" y="432"/>
                  </a:lnTo>
                  <a:lnTo>
                    <a:pt x="85" y="434"/>
                  </a:lnTo>
                  <a:lnTo>
                    <a:pt x="86" y="436"/>
                  </a:lnTo>
                  <a:lnTo>
                    <a:pt x="87" y="438"/>
                  </a:lnTo>
                  <a:lnTo>
                    <a:pt x="88" y="440"/>
                  </a:lnTo>
                  <a:lnTo>
                    <a:pt x="89" y="442"/>
                  </a:lnTo>
                  <a:lnTo>
                    <a:pt x="90" y="445"/>
                  </a:lnTo>
                  <a:lnTo>
                    <a:pt x="92" y="446"/>
                  </a:lnTo>
                  <a:lnTo>
                    <a:pt x="10" y="446"/>
                  </a:lnTo>
                  <a:lnTo>
                    <a:pt x="9" y="444"/>
                  </a:lnTo>
                  <a:lnTo>
                    <a:pt x="8" y="441"/>
                  </a:lnTo>
                  <a:lnTo>
                    <a:pt x="7" y="439"/>
                  </a:lnTo>
                  <a:lnTo>
                    <a:pt x="6" y="436"/>
                  </a:lnTo>
                  <a:lnTo>
                    <a:pt x="6" y="433"/>
                  </a:lnTo>
                  <a:lnTo>
                    <a:pt x="5" y="431"/>
                  </a:lnTo>
                  <a:lnTo>
                    <a:pt x="4" y="428"/>
                  </a:lnTo>
                  <a:lnTo>
                    <a:pt x="3" y="425"/>
                  </a:lnTo>
                  <a:lnTo>
                    <a:pt x="3" y="422"/>
                  </a:lnTo>
                  <a:lnTo>
                    <a:pt x="2" y="419"/>
                  </a:lnTo>
                  <a:lnTo>
                    <a:pt x="2" y="416"/>
                  </a:lnTo>
                  <a:lnTo>
                    <a:pt x="2" y="413"/>
                  </a:lnTo>
                  <a:lnTo>
                    <a:pt x="1" y="410"/>
                  </a:lnTo>
                  <a:lnTo>
                    <a:pt x="1" y="407"/>
                  </a:lnTo>
                  <a:lnTo>
                    <a:pt x="1" y="403"/>
                  </a:lnTo>
                  <a:lnTo>
                    <a:pt x="1" y="400"/>
                  </a:lnTo>
                  <a:lnTo>
                    <a:pt x="0" y="396"/>
                  </a:lnTo>
                  <a:lnTo>
                    <a:pt x="0" y="393"/>
                  </a:lnTo>
                  <a:lnTo>
                    <a:pt x="0" y="389"/>
                  </a:lnTo>
                  <a:lnTo>
                    <a:pt x="1" y="385"/>
                  </a:lnTo>
                  <a:lnTo>
                    <a:pt x="1" y="382"/>
                  </a:lnTo>
                  <a:lnTo>
                    <a:pt x="1" y="378"/>
                  </a:lnTo>
                  <a:lnTo>
                    <a:pt x="2" y="375"/>
                  </a:lnTo>
                  <a:lnTo>
                    <a:pt x="2" y="371"/>
                  </a:lnTo>
                  <a:lnTo>
                    <a:pt x="3" y="367"/>
                  </a:lnTo>
                  <a:lnTo>
                    <a:pt x="3" y="364"/>
                  </a:lnTo>
                  <a:lnTo>
                    <a:pt x="4" y="360"/>
                  </a:lnTo>
                  <a:lnTo>
                    <a:pt x="5" y="357"/>
                  </a:lnTo>
                  <a:lnTo>
                    <a:pt x="6" y="353"/>
                  </a:lnTo>
                  <a:lnTo>
                    <a:pt x="7" y="350"/>
                  </a:lnTo>
                  <a:lnTo>
                    <a:pt x="8" y="346"/>
                  </a:lnTo>
                  <a:lnTo>
                    <a:pt x="9" y="343"/>
                  </a:lnTo>
                  <a:lnTo>
                    <a:pt x="13" y="338"/>
                  </a:lnTo>
                  <a:lnTo>
                    <a:pt x="17" y="334"/>
                  </a:lnTo>
                  <a:lnTo>
                    <a:pt x="21" y="330"/>
                  </a:lnTo>
                  <a:lnTo>
                    <a:pt x="25" y="325"/>
                  </a:lnTo>
                  <a:lnTo>
                    <a:pt x="29" y="320"/>
                  </a:lnTo>
                  <a:lnTo>
                    <a:pt x="33" y="315"/>
                  </a:lnTo>
                  <a:lnTo>
                    <a:pt x="38" y="309"/>
                  </a:lnTo>
                  <a:lnTo>
                    <a:pt x="42" y="304"/>
                  </a:lnTo>
                  <a:lnTo>
                    <a:pt x="46" y="298"/>
                  </a:lnTo>
                  <a:lnTo>
                    <a:pt x="51" y="292"/>
                  </a:lnTo>
                  <a:lnTo>
                    <a:pt x="55" y="286"/>
                  </a:lnTo>
                  <a:lnTo>
                    <a:pt x="59" y="280"/>
                  </a:lnTo>
                  <a:lnTo>
                    <a:pt x="64" y="274"/>
                  </a:lnTo>
                  <a:lnTo>
                    <a:pt x="68" y="267"/>
                  </a:lnTo>
                  <a:lnTo>
                    <a:pt x="72" y="261"/>
                  </a:lnTo>
                  <a:lnTo>
                    <a:pt x="77" y="254"/>
                  </a:lnTo>
                  <a:lnTo>
                    <a:pt x="81" y="247"/>
                  </a:lnTo>
                  <a:lnTo>
                    <a:pt x="85" y="240"/>
                  </a:lnTo>
                  <a:lnTo>
                    <a:pt x="89" y="232"/>
                  </a:lnTo>
                  <a:lnTo>
                    <a:pt x="93" y="225"/>
                  </a:lnTo>
                  <a:lnTo>
                    <a:pt x="97" y="217"/>
                  </a:lnTo>
                  <a:lnTo>
                    <a:pt x="100" y="210"/>
                  </a:lnTo>
                  <a:lnTo>
                    <a:pt x="104" y="202"/>
                  </a:lnTo>
                  <a:lnTo>
                    <a:pt x="107" y="194"/>
                  </a:lnTo>
                  <a:lnTo>
                    <a:pt x="111" y="186"/>
                  </a:lnTo>
                  <a:lnTo>
                    <a:pt x="114" y="177"/>
                  </a:lnTo>
                  <a:lnTo>
                    <a:pt x="117" y="169"/>
                  </a:lnTo>
                  <a:lnTo>
                    <a:pt x="120" y="161"/>
                  </a:lnTo>
                  <a:lnTo>
                    <a:pt x="122" y="152"/>
                  </a:lnTo>
                  <a:lnTo>
                    <a:pt x="125" y="143"/>
                  </a:lnTo>
                  <a:lnTo>
                    <a:pt x="127" y="134"/>
                  </a:lnTo>
                  <a:lnTo>
                    <a:pt x="129" y="125"/>
                  </a:lnTo>
                  <a:lnTo>
                    <a:pt x="131" y="121"/>
                  </a:lnTo>
                  <a:lnTo>
                    <a:pt x="133" y="118"/>
                  </a:lnTo>
                  <a:lnTo>
                    <a:pt x="136" y="114"/>
                  </a:lnTo>
                  <a:lnTo>
                    <a:pt x="138" y="110"/>
                  </a:lnTo>
                  <a:lnTo>
                    <a:pt x="140" y="106"/>
                  </a:lnTo>
                  <a:lnTo>
                    <a:pt x="143" y="102"/>
                  </a:lnTo>
                  <a:lnTo>
                    <a:pt x="145" y="99"/>
                  </a:lnTo>
                  <a:lnTo>
                    <a:pt x="148" y="95"/>
                  </a:lnTo>
                  <a:lnTo>
                    <a:pt x="150" y="91"/>
                  </a:lnTo>
                  <a:lnTo>
                    <a:pt x="153" y="87"/>
                  </a:lnTo>
                  <a:lnTo>
                    <a:pt x="156" y="83"/>
                  </a:lnTo>
                  <a:lnTo>
                    <a:pt x="158" y="80"/>
                  </a:lnTo>
                  <a:lnTo>
                    <a:pt x="161" y="76"/>
                  </a:lnTo>
                  <a:lnTo>
                    <a:pt x="164" y="72"/>
                  </a:lnTo>
                  <a:lnTo>
                    <a:pt x="166" y="68"/>
                  </a:lnTo>
                  <a:lnTo>
                    <a:pt x="169" y="65"/>
                  </a:lnTo>
                  <a:lnTo>
                    <a:pt x="218" y="0"/>
                  </a:lnTo>
                  <a:close/>
                </a:path>
              </a:pathLst>
            </a:custGeom>
            <a:solidFill>
              <a:srgbClr val="D4943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99" name="Freeform 38"/>
            <p:cNvSpPr>
              <a:spLocks/>
            </p:cNvSpPr>
            <p:nvPr/>
          </p:nvSpPr>
          <p:spPr bwMode="auto">
            <a:xfrm>
              <a:off x="3284538" y="1908175"/>
              <a:ext cx="141288" cy="441325"/>
            </a:xfrm>
            <a:custGeom>
              <a:avLst/>
              <a:gdLst>
                <a:gd name="T0" fmla="*/ 78 w 89"/>
                <a:gd name="T1" fmla="*/ 8 h 278"/>
                <a:gd name="T2" fmla="*/ 67 w 89"/>
                <a:gd name="T3" fmla="*/ 23 h 278"/>
                <a:gd name="T4" fmla="*/ 59 w 89"/>
                <a:gd name="T5" fmla="*/ 37 h 278"/>
                <a:gd name="T6" fmla="*/ 51 w 89"/>
                <a:gd name="T7" fmla="*/ 52 h 278"/>
                <a:gd name="T8" fmla="*/ 41 w 89"/>
                <a:gd name="T9" fmla="*/ 68 h 278"/>
                <a:gd name="T10" fmla="*/ 32 w 89"/>
                <a:gd name="T11" fmla="*/ 85 h 278"/>
                <a:gd name="T12" fmla="*/ 24 w 89"/>
                <a:gd name="T13" fmla="*/ 103 h 278"/>
                <a:gd name="T14" fmla="*/ 16 w 89"/>
                <a:gd name="T15" fmla="*/ 121 h 278"/>
                <a:gd name="T16" fmla="*/ 9 w 89"/>
                <a:gd name="T17" fmla="*/ 139 h 278"/>
                <a:gd name="T18" fmla="*/ 4 w 89"/>
                <a:gd name="T19" fmla="*/ 156 h 278"/>
                <a:gd name="T20" fmla="*/ 1 w 89"/>
                <a:gd name="T21" fmla="*/ 173 h 278"/>
                <a:gd name="T22" fmla="*/ 0 w 89"/>
                <a:gd name="T23" fmla="*/ 189 h 278"/>
                <a:gd name="T24" fmla="*/ 1 w 89"/>
                <a:gd name="T25" fmla="*/ 203 h 278"/>
                <a:gd name="T26" fmla="*/ 6 w 89"/>
                <a:gd name="T27" fmla="*/ 215 h 278"/>
                <a:gd name="T28" fmla="*/ 14 w 89"/>
                <a:gd name="T29" fmla="*/ 225 h 278"/>
                <a:gd name="T30" fmla="*/ 89 w 89"/>
                <a:gd name="T31" fmla="*/ 278 h 278"/>
                <a:gd name="T32" fmla="*/ 87 w 89"/>
                <a:gd name="T33" fmla="*/ 273 h 278"/>
                <a:gd name="T34" fmla="*/ 84 w 89"/>
                <a:gd name="T35" fmla="*/ 267 h 278"/>
                <a:gd name="T36" fmla="*/ 82 w 89"/>
                <a:gd name="T37" fmla="*/ 262 h 278"/>
                <a:gd name="T38" fmla="*/ 79 w 89"/>
                <a:gd name="T39" fmla="*/ 256 h 278"/>
                <a:gd name="T40" fmla="*/ 75 w 89"/>
                <a:gd name="T41" fmla="*/ 251 h 278"/>
                <a:gd name="T42" fmla="*/ 72 w 89"/>
                <a:gd name="T43" fmla="*/ 245 h 278"/>
                <a:gd name="T44" fmla="*/ 65 w 89"/>
                <a:gd name="T45" fmla="*/ 234 h 278"/>
                <a:gd name="T46" fmla="*/ 58 w 89"/>
                <a:gd name="T47" fmla="*/ 223 h 278"/>
                <a:gd name="T48" fmla="*/ 54 w 89"/>
                <a:gd name="T49" fmla="*/ 217 h 278"/>
                <a:gd name="T50" fmla="*/ 51 w 89"/>
                <a:gd name="T51" fmla="*/ 211 h 278"/>
                <a:gd name="T52" fmla="*/ 48 w 89"/>
                <a:gd name="T53" fmla="*/ 205 h 278"/>
                <a:gd name="T54" fmla="*/ 46 w 89"/>
                <a:gd name="T55" fmla="*/ 200 h 278"/>
                <a:gd name="T56" fmla="*/ 43 w 89"/>
                <a:gd name="T57" fmla="*/ 194 h 278"/>
                <a:gd name="T58" fmla="*/ 42 w 89"/>
                <a:gd name="T59" fmla="*/ 189 h 278"/>
                <a:gd name="T60" fmla="*/ 39 w 89"/>
                <a:gd name="T61" fmla="*/ 178 h 278"/>
                <a:gd name="T62" fmla="*/ 39 w 89"/>
                <a:gd name="T63" fmla="*/ 167 h 278"/>
                <a:gd name="T64" fmla="*/ 39 w 89"/>
                <a:gd name="T65" fmla="*/ 156 h 278"/>
                <a:gd name="T66" fmla="*/ 40 w 89"/>
                <a:gd name="T67" fmla="*/ 144 h 278"/>
                <a:gd name="T68" fmla="*/ 42 w 89"/>
                <a:gd name="T69" fmla="*/ 132 h 278"/>
                <a:gd name="T70" fmla="*/ 44 w 89"/>
                <a:gd name="T71" fmla="*/ 120 h 278"/>
                <a:gd name="T72" fmla="*/ 48 w 89"/>
                <a:gd name="T73" fmla="*/ 107 h 278"/>
                <a:gd name="T74" fmla="*/ 51 w 89"/>
                <a:gd name="T75" fmla="*/ 94 h 278"/>
                <a:gd name="T76" fmla="*/ 55 w 89"/>
                <a:gd name="T77" fmla="*/ 82 h 278"/>
                <a:gd name="T78" fmla="*/ 59 w 89"/>
                <a:gd name="T79" fmla="*/ 69 h 278"/>
                <a:gd name="T80" fmla="*/ 68 w 89"/>
                <a:gd name="T81" fmla="*/ 45 h 278"/>
                <a:gd name="T82" fmla="*/ 72 w 89"/>
                <a:gd name="T83" fmla="*/ 33 h 278"/>
                <a:gd name="T84" fmla="*/ 76 w 89"/>
                <a:gd name="T85" fmla="*/ 22 h 278"/>
                <a:gd name="T86" fmla="*/ 79 w 89"/>
                <a:gd name="T87" fmla="*/ 10 h 278"/>
                <a:gd name="T88" fmla="*/ 82 w 89"/>
                <a:gd name="T89" fmla="*/ 0 h 2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89" h="278">
                  <a:moveTo>
                    <a:pt x="82" y="0"/>
                  </a:moveTo>
                  <a:lnTo>
                    <a:pt x="78" y="8"/>
                  </a:lnTo>
                  <a:lnTo>
                    <a:pt x="71" y="18"/>
                  </a:lnTo>
                  <a:lnTo>
                    <a:pt x="67" y="23"/>
                  </a:lnTo>
                  <a:lnTo>
                    <a:pt x="63" y="30"/>
                  </a:lnTo>
                  <a:lnTo>
                    <a:pt x="59" y="37"/>
                  </a:lnTo>
                  <a:lnTo>
                    <a:pt x="55" y="44"/>
                  </a:lnTo>
                  <a:lnTo>
                    <a:pt x="51" y="52"/>
                  </a:lnTo>
                  <a:lnTo>
                    <a:pt x="46" y="59"/>
                  </a:lnTo>
                  <a:lnTo>
                    <a:pt x="41" y="68"/>
                  </a:lnTo>
                  <a:lnTo>
                    <a:pt x="37" y="76"/>
                  </a:lnTo>
                  <a:lnTo>
                    <a:pt x="32" y="85"/>
                  </a:lnTo>
                  <a:lnTo>
                    <a:pt x="28" y="94"/>
                  </a:lnTo>
                  <a:lnTo>
                    <a:pt x="24" y="103"/>
                  </a:lnTo>
                  <a:lnTo>
                    <a:pt x="20" y="112"/>
                  </a:lnTo>
                  <a:lnTo>
                    <a:pt x="16" y="121"/>
                  </a:lnTo>
                  <a:lnTo>
                    <a:pt x="13" y="130"/>
                  </a:lnTo>
                  <a:lnTo>
                    <a:pt x="9" y="139"/>
                  </a:lnTo>
                  <a:lnTo>
                    <a:pt x="7" y="147"/>
                  </a:lnTo>
                  <a:lnTo>
                    <a:pt x="4" y="156"/>
                  </a:lnTo>
                  <a:lnTo>
                    <a:pt x="2" y="165"/>
                  </a:lnTo>
                  <a:lnTo>
                    <a:pt x="1" y="173"/>
                  </a:lnTo>
                  <a:lnTo>
                    <a:pt x="0" y="181"/>
                  </a:lnTo>
                  <a:lnTo>
                    <a:pt x="0" y="189"/>
                  </a:lnTo>
                  <a:lnTo>
                    <a:pt x="0" y="196"/>
                  </a:lnTo>
                  <a:lnTo>
                    <a:pt x="1" y="203"/>
                  </a:lnTo>
                  <a:lnTo>
                    <a:pt x="3" y="209"/>
                  </a:lnTo>
                  <a:lnTo>
                    <a:pt x="6" y="215"/>
                  </a:lnTo>
                  <a:lnTo>
                    <a:pt x="9" y="221"/>
                  </a:lnTo>
                  <a:lnTo>
                    <a:pt x="14" y="225"/>
                  </a:lnTo>
                  <a:lnTo>
                    <a:pt x="19" y="230"/>
                  </a:lnTo>
                  <a:lnTo>
                    <a:pt x="89" y="278"/>
                  </a:lnTo>
                  <a:lnTo>
                    <a:pt x="88" y="275"/>
                  </a:lnTo>
                  <a:lnTo>
                    <a:pt x="87" y="273"/>
                  </a:lnTo>
                  <a:lnTo>
                    <a:pt x="86" y="270"/>
                  </a:lnTo>
                  <a:lnTo>
                    <a:pt x="84" y="267"/>
                  </a:lnTo>
                  <a:lnTo>
                    <a:pt x="83" y="264"/>
                  </a:lnTo>
                  <a:lnTo>
                    <a:pt x="82" y="262"/>
                  </a:lnTo>
                  <a:lnTo>
                    <a:pt x="80" y="259"/>
                  </a:lnTo>
                  <a:lnTo>
                    <a:pt x="79" y="256"/>
                  </a:lnTo>
                  <a:lnTo>
                    <a:pt x="77" y="253"/>
                  </a:lnTo>
                  <a:lnTo>
                    <a:pt x="75" y="251"/>
                  </a:lnTo>
                  <a:lnTo>
                    <a:pt x="74" y="248"/>
                  </a:lnTo>
                  <a:lnTo>
                    <a:pt x="72" y="245"/>
                  </a:lnTo>
                  <a:lnTo>
                    <a:pt x="68" y="239"/>
                  </a:lnTo>
                  <a:lnTo>
                    <a:pt x="65" y="234"/>
                  </a:lnTo>
                  <a:lnTo>
                    <a:pt x="61" y="228"/>
                  </a:lnTo>
                  <a:lnTo>
                    <a:pt x="58" y="223"/>
                  </a:lnTo>
                  <a:lnTo>
                    <a:pt x="56" y="220"/>
                  </a:lnTo>
                  <a:lnTo>
                    <a:pt x="54" y="217"/>
                  </a:lnTo>
                  <a:lnTo>
                    <a:pt x="53" y="214"/>
                  </a:lnTo>
                  <a:lnTo>
                    <a:pt x="51" y="211"/>
                  </a:lnTo>
                  <a:lnTo>
                    <a:pt x="50" y="208"/>
                  </a:lnTo>
                  <a:lnTo>
                    <a:pt x="48" y="205"/>
                  </a:lnTo>
                  <a:lnTo>
                    <a:pt x="47" y="203"/>
                  </a:lnTo>
                  <a:lnTo>
                    <a:pt x="46" y="200"/>
                  </a:lnTo>
                  <a:lnTo>
                    <a:pt x="44" y="197"/>
                  </a:lnTo>
                  <a:lnTo>
                    <a:pt x="43" y="194"/>
                  </a:lnTo>
                  <a:lnTo>
                    <a:pt x="42" y="191"/>
                  </a:lnTo>
                  <a:lnTo>
                    <a:pt x="42" y="189"/>
                  </a:lnTo>
                  <a:lnTo>
                    <a:pt x="40" y="183"/>
                  </a:lnTo>
                  <a:lnTo>
                    <a:pt x="39" y="178"/>
                  </a:lnTo>
                  <a:lnTo>
                    <a:pt x="39" y="173"/>
                  </a:lnTo>
                  <a:lnTo>
                    <a:pt x="39" y="167"/>
                  </a:lnTo>
                  <a:lnTo>
                    <a:pt x="38" y="162"/>
                  </a:lnTo>
                  <a:lnTo>
                    <a:pt x="39" y="156"/>
                  </a:lnTo>
                  <a:lnTo>
                    <a:pt x="39" y="150"/>
                  </a:lnTo>
                  <a:lnTo>
                    <a:pt x="40" y="144"/>
                  </a:lnTo>
                  <a:lnTo>
                    <a:pt x="41" y="138"/>
                  </a:lnTo>
                  <a:lnTo>
                    <a:pt x="42" y="132"/>
                  </a:lnTo>
                  <a:lnTo>
                    <a:pt x="43" y="126"/>
                  </a:lnTo>
                  <a:lnTo>
                    <a:pt x="44" y="120"/>
                  </a:lnTo>
                  <a:lnTo>
                    <a:pt x="46" y="113"/>
                  </a:lnTo>
                  <a:lnTo>
                    <a:pt x="48" y="107"/>
                  </a:lnTo>
                  <a:lnTo>
                    <a:pt x="49" y="101"/>
                  </a:lnTo>
                  <a:lnTo>
                    <a:pt x="51" y="94"/>
                  </a:lnTo>
                  <a:lnTo>
                    <a:pt x="53" y="88"/>
                  </a:lnTo>
                  <a:lnTo>
                    <a:pt x="55" y="82"/>
                  </a:lnTo>
                  <a:lnTo>
                    <a:pt x="57" y="76"/>
                  </a:lnTo>
                  <a:lnTo>
                    <a:pt x="59" y="69"/>
                  </a:lnTo>
                  <a:lnTo>
                    <a:pt x="64" y="57"/>
                  </a:lnTo>
                  <a:lnTo>
                    <a:pt x="68" y="45"/>
                  </a:lnTo>
                  <a:lnTo>
                    <a:pt x="70" y="39"/>
                  </a:lnTo>
                  <a:lnTo>
                    <a:pt x="72" y="33"/>
                  </a:lnTo>
                  <a:lnTo>
                    <a:pt x="74" y="27"/>
                  </a:lnTo>
                  <a:lnTo>
                    <a:pt x="76" y="22"/>
                  </a:lnTo>
                  <a:lnTo>
                    <a:pt x="78" y="16"/>
                  </a:lnTo>
                  <a:lnTo>
                    <a:pt x="79" y="10"/>
                  </a:lnTo>
                  <a:lnTo>
                    <a:pt x="81" y="5"/>
                  </a:lnTo>
                  <a:lnTo>
                    <a:pt x="82" y="0"/>
                  </a:lnTo>
                  <a:close/>
                </a:path>
              </a:pathLst>
            </a:custGeom>
            <a:solidFill>
              <a:srgbClr val="F2CA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00" name="Freeform 39"/>
            <p:cNvSpPr>
              <a:spLocks/>
            </p:cNvSpPr>
            <p:nvPr/>
          </p:nvSpPr>
          <p:spPr bwMode="auto">
            <a:xfrm>
              <a:off x="2670176" y="1411288"/>
              <a:ext cx="130175" cy="298450"/>
            </a:xfrm>
            <a:custGeom>
              <a:avLst/>
              <a:gdLst>
                <a:gd name="T0" fmla="*/ 82 w 82"/>
                <a:gd name="T1" fmla="*/ 0 h 188"/>
                <a:gd name="T2" fmla="*/ 72 w 82"/>
                <a:gd name="T3" fmla="*/ 5 h 188"/>
                <a:gd name="T4" fmla="*/ 62 w 82"/>
                <a:gd name="T5" fmla="*/ 10 h 188"/>
                <a:gd name="T6" fmla="*/ 58 w 82"/>
                <a:gd name="T7" fmla="*/ 12 h 188"/>
                <a:gd name="T8" fmla="*/ 54 w 82"/>
                <a:gd name="T9" fmla="*/ 14 h 188"/>
                <a:gd name="T10" fmla="*/ 50 w 82"/>
                <a:gd name="T11" fmla="*/ 16 h 188"/>
                <a:gd name="T12" fmla="*/ 46 w 82"/>
                <a:gd name="T13" fmla="*/ 18 h 188"/>
                <a:gd name="T14" fmla="*/ 43 w 82"/>
                <a:gd name="T15" fmla="*/ 21 h 188"/>
                <a:gd name="T16" fmla="*/ 40 w 82"/>
                <a:gd name="T17" fmla="*/ 23 h 188"/>
                <a:gd name="T18" fmla="*/ 37 w 82"/>
                <a:gd name="T19" fmla="*/ 26 h 188"/>
                <a:gd name="T20" fmla="*/ 34 w 82"/>
                <a:gd name="T21" fmla="*/ 29 h 188"/>
                <a:gd name="T22" fmla="*/ 31 w 82"/>
                <a:gd name="T23" fmla="*/ 32 h 188"/>
                <a:gd name="T24" fmla="*/ 29 w 82"/>
                <a:gd name="T25" fmla="*/ 35 h 188"/>
                <a:gd name="T26" fmla="*/ 27 w 82"/>
                <a:gd name="T27" fmla="*/ 39 h 188"/>
                <a:gd name="T28" fmla="*/ 25 w 82"/>
                <a:gd name="T29" fmla="*/ 43 h 188"/>
                <a:gd name="T30" fmla="*/ 23 w 82"/>
                <a:gd name="T31" fmla="*/ 47 h 188"/>
                <a:gd name="T32" fmla="*/ 21 w 82"/>
                <a:gd name="T33" fmla="*/ 52 h 188"/>
                <a:gd name="T34" fmla="*/ 20 w 82"/>
                <a:gd name="T35" fmla="*/ 57 h 188"/>
                <a:gd name="T36" fmla="*/ 18 w 82"/>
                <a:gd name="T37" fmla="*/ 63 h 188"/>
                <a:gd name="T38" fmla="*/ 17 w 82"/>
                <a:gd name="T39" fmla="*/ 70 h 188"/>
                <a:gd name="T40" fmla="*/ 16 w 82"/>
                <a:gd name="T41" fmla="*/ 77 h 188"/>
                <a:gd name="T42" fmla="*/ 14 w 82"/>
                <a:gd name="T43" fmla="*/ 84 h 188"/>
                <a:gd name="T44" fmla="*/ 13 w 82"/>
                <a:gd name="T45" fmla="*/ 93 h 188"/>
                <a:gd name="T46" fmla="*/ 12 w 82"/>
                <a:gd name="T47" fmla="*/ 102 h 188"/>
                <a:gd name="T48" fmla="*/ 11 w 82"/>
                <a:gd name="T49" fmla="*/ 111 h 188"/>
                <a:gd name="T50" fmla="*/ 10 w 82"/>
                <a:gd name="T51" fmla="*/ 122 h 188"/>
                <a:gd name="T52" fmla="*/ 10 w 82"/>
                <a:gd name="T53" fmla="*/ 134 h 188"/>
                <a:gd name="T54" fmla="*/ 9 w 82"/>
                <a:gd name="T55" fmla="*/ 146 h 188"/>
                <a:gd name="T56" fmla="*/ 8 w 82"/>
                <a:gd name="T57" fmla="*/ 159 h 188"/>
                <a:gd name="T58" fmla="*/ 7 w 82"/>
                <a:gd name="T59" fmla="*/ 173 h 188"/>
                <a:gd name="T60" fmla="*/ 6 w 82"/>
                <a:gd name="T61" fmla="*/ 188 h 188"/>
                <a:gd name="T62" fmla="*/ 5 w 82"/>
                <a:gd name="T63" fmla="*/ 181 h 188"/>
                <a:gd name="T64" fmla="*/ 4 w 82"/>
                <a:gd name="T65" fmla="*/ 171 h 188"/>
                <a:gd name="T66" fmla="*/ 4 w 82"/>
                <a:gd name="T67" fmla="*/ 166 h 188"/>
                <a:gd name="T68" fmla="*/ 3 w 82"/>
                <a:gd name="T69" fmla="*/ 160 h 188"/>
                <a:gd name="T70" fmla="*/ 3 w 82"/>
                <a:gd name="T71" fmla="*/ 154 h 188"/>
                <a:gd name="T72" fmla="*/ 2 w 82"/>
                <a:gd name="T73" fmla="*/ 147 h 188"/>
                <a:gd name="T74" fmla="*/ 2 w 82"/>
                <a:gd name="T75" fmla="*/ 140 h 188"/>
                <a:gd name="T76" fmla="*/ 1 w 82"/>
                <a:gd name="T77" fmla="*/ 133 h 188"/>
                <a:gd name="T78" fmla="*/ 1 w 82"/>
                <a:gd name="T79" fmla="*/ 125 h 188"/>
                <a:gd name="T80" fmla="*/ 1 w 82"/>
                <a:gd name="T81" fmla="*/ 118 h 188"/>
                <a:gd name="T82" fmla="*/ 0 w 82"/>
                <a:gd name="T83" fmla="*/ 110 h 188"/>
                <a:gd name="T84" fmla="*/ 0 w 82"/>
                <a:gd name="T85" fmla="*/ 102 h 188"/>
                <a:gd name="T86" fmla="*/ 0 w 82"/>
                <a:gd name="T87" fmla="*/ 94 h 188"/>
                <a:gd name="T88" fmla="*/ 0 w 82"/>
                <a:gd name="T89" fmla="*/ 87 h 188"/>
                <a:gd name="T90" fmla="*/ 0 w 82"/>
                <a:gd name="T91" fmla="*/ 79 h 188"/>
                <a:gd name="T92" fmla="*/ 1 w 82"/>
                <a:gd name="T93" fmla="*/ 72 h 188"/>
                <a:gd name="T94" fmla="*/ 1 w 82"/>
                <a:gd name="T95" fmla="*/ 64 h 188"/>
                <a:gd name="T96" fmla="*/ 2 w 82"/>
                <a:gd name="T97" fmla="*/ 57 h 188"/>
                <a:gd name="T98" fmla="*/ 3 w 82"/>
                <a:gd name="T99" fmla="*/ 50 h 188"/>
                <a:gd name="T100" fmla="*/ 4 w 82"/>
                <a:gd name="T101" fmla="*/ 44 h 188"/>
                <a:gd name="T102" fmla="*/ 6 w 82"/>
                <a:gd name="T103" fmla="*/ 37 h 188"/>
                <a:gd name="T104" fmla="*/ 7 w 82"/>
                <a:gd name="T105" fmla="*/ 32 h 188"/>
                <a:gd name="T106" fmla="*/ 9 w 82"/>
                <a:gd name="T107" fmla="*/ 26 h 188"/>
                <a:gd name="T108" fmla="*/ 12 w 82"/>
                <a:gd name="T109" fmla="*/ 21 h 188"/>
                <a:gd name="T110" fmla="*/ 14 w 82"/>
                <a:gd name="T111" fmla="*/ 17 h 188"/>
                <a:gd name="T112" fmla="*/ 17 w 82"/>
                <a:gd name="T113" fmla="*/ 13 h 188"/>
                <a:gd name="T114" fmla="*/ 20 w 82"/>
                <a:gd name="T115" fmla="*/ 10 h 188"/>
                <a:gd name="T116" fmla="*/ 24 w 82"/>
                <a:gd name="T117" fmla="*/ 8 h 188"/>
                <a:gd name="T118" fmla="*/ 28 w 82"/>
                <a:gd name="T119" fmla="*/ 6 h 188"/>
                <a:gd name="T120" fmla="*/ 32 w 82"/>
                <a:gd name="T121" fmla="*/ 5 h 188"/>
                <a:gd name="T122" fmla="*/ 82 w 82"/>
                <a:gd name="T123" fmla="*/ 0 h 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82" h="188">
                  <a:moveTo>
                    <a:pt x="82" y="0"/>
                  </a:moveTo>
                  <a:lnTo>
                    <a:pt x="72" y="5"/>
                  </a:lnTo>
                  <a:lnTo>
                    <a:pt x="62" y="10"/>
                  </a:lnTo>
                  <a:lnTo>
                    <a:pt x="58" y="12"/>
                  </a:lnTo>
                  <a:lnTo>
                    <a:pt x="54" y="14"/>
                  </a:lnTo>
                  <a:lnTo>
                    <a:pt x="50" y="16"/>
                  </a:lnTo>
                  <a:lnTo>
                    <a:pt x="46" y="18"/>
                  </a:lnTo>
                  <a:lnTo>
                    <a:pt x="43" y="21"/>
                  </a:lnTo>
                  <a:lnTo>
                    <a:pt x="40" y="23"/>
                  </a:lnTo>
                  <a:lnTo>
                    <a:pt x="37" y="26"/>
                  </a:lnTo>
                  <a:lnTo>
                    <a:pt x="34" y="29"/>
                  </a:lnTo>
                  <a:lnTo>
                    <a:pt x="31" y="32"/>
                  </a:lnTo>
                  <a:lnTo>
                    <a:pt x="29" y="35"/>
                  </a:lnTo>
                  <a:lnTo>
                    <a:pt x="27" y="39"/>
                  </a:lnTo>
                  <a:lnTo>
                    <a:pt x="25" y="43"/>
                  </a:lnTo>
                  <a:lnTo>
                    <a:pt x="23" y="47"/>
                  </a:lnTo>
                  <a:lnTo>
                    <a:pt x="21" y="52"/>
                  </a:lnTo>
                  <a:lnTo>
                    <a:pt x="20" y="57"/>
                  </a:lnTo>
                  <a:lnTo>
                    <a:pt x="18" y="63"/>
                  </a:lnTo>
                  <a:lnTo>
                    <a:pt x="17" y="70"/>
                  </a:lnTo>
                  <a:lnTo>
                    <a:pt x="16" y="77"/>
                  </a:lnTo>
                  <a:lnTo>
                    <a:pt x="14" y="84"/>
                  </a:lnTo>
                  <a:lnTo>
                    <a:pt x="13" y="93"/>
                  </a:lnTo>
                  <a:lnTo>
                    <a:pt x="12" y="102"/>
                  </a:lnTo>
                  <a:lnTo>
                    <a:pt x="11" y="111"/>
                  </a:lnTo>
                  <a:lnTo>
                    <a:pt x="10" y="122"/>
                  </a:lnTo>
                  <a:lnTo>
                    <a:pt x="10" y="134"/>
                  </a:lnTo>
                  <a:lnTo>
                    <a:pt x="9" y="146"/>
                  </a:lnTo>
                  <a:lnTo>
                    <a:pt x="8" y="159"/>
                  </a:lnTo>
                  <a:lnTo>
                    <a:pt x="7" y="173"/>
                  </a:lnTo>
                  <a:lnTo>
                    <a:pt x="6" y="188"/>
                  </a:lnTo>
                  <a:lnTo>
                    <a:pt x="5" y="181"/>
                  </a:lnTo>
                  <a:lnTo>
                    <a:pt x="4" y="171"/>
                  </a:lnTo>
                  <a:lnTo>
                    <a:pt x="4" y="166"/>
                  </a:lnTo>
                  <a:lnTo>
                    <a:pt x="3" y="160"/>
                  </a:lnTo>
                  <a:lnTo>
                    <a:pt x="3" y="154"/>
                  </a:lnTo>
                  <a:lnTo>
                    <a:pt x="2" y="147"/>
                  </a:lnTo>
                  <a:lnTo>
                    <a:pt x="2" y="140"/>
                  </a:lnTo>
                  <a:lnTo>
                    <a:pt x="1" y="133"/>
                  </a:lnTo>
                  <a:lnTo>
                    <a:pt x="1" y="125"/>
                  </a:lnTo>
                  <a:lnTo>
                    <a:pt x="1" y="118"/>
                  </a:lnTo>
                  <a:lnTo>
                    <a:pt x="0" y="110"/>
                  </a:lnTo>
                  <a:lnTo>
                    <a:pt x="0" y="102"/>
                  </a:lnTo>
                  <a:lnTo>
                    <a:pt x="0" y="94"/>
                  </a:lnTo>
                  <a:lnTo>
                    <a:pt x="0" y="87"/>
                  </a:lnTo>
                  <a:lnTo>
                    <a:pt x="0" y="79"/>
                  </a:lnTo>
                  <a:lnTo>
                    <a:pt x="1" y="72"/>
                  </a:lnTo>
                  <a:lnTo>
                    <a:pt x="1" y="64"/>
                  </a:lnTo>
                  <a:lnTo>
                    <a:pt x="2" y="57"/>
                  </a:lnTo>
                  <a:lnTo>
                    <a:pt x="3" y="50"/>
                  </a:lnTo>
                  <a:lnTo>
                    <a:pt x="4" y="44"/>
                  </a:lnTo>
                  <a:lnTo>
                    <a:pt x="6" y="37"/>
                  </a:lnTo>
                  <a:lnTo>
                    <a:pt x="7" y="32"/>
                  </a:lnTo>
                  <a:lnTo>
                    <a:pt x="9" y="26"/>
                  </a:lnTo>
                  <a:lnTo>
                    <a:pt x="12" y="21"/>
                  </a:lnTo>
                  <a:lnTo>
                    <a:pt x="14" y="17"/>
                  </a:lnTo>
                  <a:lnTo>
                    <a:pt x="17" y="13"/>
                  </a:lnTo>
                  <a:lnTo>
                    <a:pt x="20" y="10"/>
                  </a:lnTo>
                  <a:lnTo>
                    <a:pt x="24" y="8"/>
                  </a:lnTo>
                  <a:lnTo>
                    <a:pt x="28" y="6"/>
                  </a:lnTo>
                  <a:lnTo>
                    <a:pt x="32" y="5"/>
                  </a:lnTo>
                  <a:lnTo>
                    <a:pt x="82" y="0"/>
                  </a:lnTo>
                  <a:close/>
                </a:path>
              </a:pathLst>
            </a:custGeom>
            <a:solidFill>
              <a:srgbClr val="2816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01" name="Freeform 40"/>
            <p:cNvSpPr>
              <a:spLocks/>
            </p:cNvSpPr>
            <p:nvPr/>
          </p:nvSpPr>
          <p:spPr bwMode="auto">
            <a:xfrm>
              <a:off x="2549526" y="1325563"/>
              <a:ext cx="566738" cy="1036638"/>
            </a:xfrm>
            <a:custGeom>
              <a:avLst/>
              <a:gdLst>
                <a:gd name="T0" fmla="*/ 331 w 357"/>
                <a:gd name="T1" fmla="*/ 18 h 653"/>
                <a:gd name="T2" fmla="*/ 291 w 357"/>
                <a:gd name="T3" fmla="*/ 10 h 653"/>
                <a:gd name="T4" fmla="*/ 253 w 357"/>
                <a:gd name="T5" fmla="*/ 4 h 653"/>
                <a:gd name="T6" fmla="*/ 215 w 357"/>
                <a:gd name="T7" fmla="*/ 1 h 653"/>
                <a:gd name="T8" fmla="*/ 180 w 357"/>
                <a:gd name="T9" fmla="*/ 1 h 653"/>
                <a:gd name="T10" fmla="*/ 146 w 357"/>
                <a:gd name="T11" fmla="*/ 4 h 653"/>
                <a:gd name="T12" fmla="*/ 115 w 357"/>
                <a:gd name="T13" fmla="*/ 12 h 653"/>
                <a:gd name="T14" fmla="*/ 87 w 357"/>
                <a:gd name="T15" fmla="*/ 23 h 653"/>
                <a:gd name="T16" fmla="*/ 62 w 357"/>
                <a:gd name="T17" fmla="*/ 39 h 653"/>
                <a:gd name="T18" fmla="*/ 42 w 357"/>
                <a:gd name="T19" fmla="*/ 60 h 653"/>
                <a:gd name="T20" fmla="*/ 25 w 357"/>
                <a:gd name="T21" fmla="*/ 86 h 653"/>
                <a:gd name="T22" fmla="*/ 9 w 357"/>
                <a:gd name="T23" fmla="*/ 130 h 653"/>
                <a:gd name="T24" fmla="*/ 1 w 357"/>
                <a:gd name="T25" fmla="*/ 175 h 653"/>
                <a:gd name="T26" fmla="*/ 0 w 357"/>
                <a:gd name="T27" fmla="*/ 221 h 653"/>
                <a:gd name="T28" fmla="*/ 5 w 357"/>
                <a:gd name="T29" fmla="*/ 268 h 653"/>
                <a:gd name="T30" fmla="*/ 13 w 357"/>
                <a:gd name="T31" fmla="*/ 317 h 653"/>
                <a:gd name="T32" fmla="*/ 31 w 357"/>
                <a:gd name="T33" fmla="*/ 405 h 653"/>
                <a:gd name="T34" fmla="*/ 41 w 357"/>
                <a:gd name="T35" fmla="*/ 461 h 653"/>
                <a:gd name="T36" fmla="*/ 50 w 357"/>
                <a:gd name="T37" fmla="*/ 521 h 653"/>
                <a:gd name="T38" fmla="*/ 54 w 357"/>
                <a:gd name="T39" fmla="*/ 585 h 653"/>
                <a:gd name="T40" fmla="*/ 52 w 357"/>
                <a:gd name="T41" fmla="*/ 653 h 653"/>
                <a:gd name="T42" fmla="*/ 101 w 357"/>
                <a:gd name="T43" fmla="*/ 642 h 653"/>
                <a:gd name="T44" fmla="*/ 104 w 357"/>
                <a:gd name="T45" fmla="*/ 623 h 653"/>
                <a:gd name="T46" fmla="*/ 107 w 357"/>
                <a:gd name="T47" fmla="*/ 601 h 653"/>
                <a:gd name="T48" fmla="*/ 109 w 357"/>
                <a:gd name="T49" fmla="*/ 576 h 653"/>
                <a:gd name="T50" fmla="*/ 111 w 357"/>
                <a:gd name="T51" fmla="*/ 548 h 653"/>
                <a:gd name="T52" fmla="*/ 112 w 357"/>
                <a:gd name="T53" fmla="*/ 517 h 653"/>
                <a:gd name="T54" fmla="*/ 113 w 357"/>
                <a:gd name="T55" fmla="*/ 482 h 653"/>
                <a:gd name="T56" fmla="*/ 113 w 357"/>
                <a:gd name="T57" fmla="*/ 443 h 653"/>
                <a:gd name="T58" fmla="*/ 112 w 357"/>
                <a:gd name="T59" fmla="*/ 400 h 653"/>
                <a:gd name="T60" fmla="*/ 111 w 357"/>
                <a:gd name="T61" fmla="*/ 353 h 653"/>
                <a:gd name="T62" fmla="*/ 108 w 357"/>
                <a:gd name="T63" fmla="*/ 302 h 653"/>
                <a:gd name="T64" fmla="*/ 108 w 357"/>
                <a:gd name="T65" fmla="*/ 249 h 653"/>
                <a:gd name="T66" fmla="*/ 114 w 357"/>
                <a:gd name="T67" fmla="*/ 204 h 653"/>
                <a:gd name="T68" fmla="*/ 126 w 357"/>
                <a:gd name="T69" fmla="*/ 165 h 653"/>
                <a:gd name="T70" fmla="*/ 143 w 357"/>
                <a:gd name="T71" fmla="*/ 132 h 653"/>
                <a:gd name="T72" fmla="*/ 164 w 357"/>
                <a:gd name="T73" fmla="*/ 105 h 653"/>
                <a:gd name="T74" fmla="*/ 190 w 357"/>
                <a:gd name="T75" fmla="*/ 83 h 653"/>
                <a:gd name="T76" fmla="*/ 220 w 357"/>
                <a:gd name="T77" fmla="*/ 65 h 653"/>
                <a:gd name="T78" fmla="*/ 254 w 357"/>
                <a:gd name="T79" fmla="*/ 51 h 653"/>
                <a:gd name="T80" fmla="*/ 290 w 357"/>
                <a:gd name="T81" fmla="*/ 39 h 653"/>
                <a:gd name="T82" fmla="*/ 330 w 357"/>
                <a:gd name="T83" fmla="*/ 30 h 6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357" h="653">
                  <a:moveTo>
                    <a:pt x="357" y="25"/>
                  </a:moveTo>
                  <a:lnTo>
                    <a:pt x="344" y="21"/>
                  </a:lnTo>
                  <a:lnTo>
                    <a:pt x="331" y="18"/>
                  </a:lnTo>
                  <a:lnTo>
                    <a:pt x="318" y="15"/>
                  </a:lnTo>
                  <a:lnTo>
                    <a:pt x="304" y="12"/>
                  </a:lnTo>
                  <a:lnTo>
                    <a:pt x="291" y="10"/>
                  </a:lnTo>
                  <a:lnTo>
                    <a:pt x="278" y="7"/>
                  </a:lnTo>
                  <a:lnTo>
                    <a:pt x="265" y="5"/>
                  </a:lnTo>
                  <a:lnTo>
                    <a:pt x="253" y="4"/>
                  </a:lnTo>
                  <a:lnTo>
                    <a:pt x="240" y="2"/>
                  </a:lnTo>
                  <a:lnTo>
                    <a:pt x="228" y="1"/>
                  </a:lnTo>
                  <a:lnTo>
                    <a:pt x="215" y="1"/>
                  </a:lnTo>
                  <a:lnTo>
                    <a:pt x="203" y="0"/>
                  </a:lnTo>
                  <a:lnTo>
                    <a:pt x="191" y="0"/>
                  </a:lnTo>
                  <a:lnTo>
                    <a:pt x="180" y="1"/>
                  </a:lnTo>
                  <a:lnTo>
                    <a:pt x="168" y="1"/>
                  </a:lnTo>
                  <a:lnTo>
                    <a:pt x="157" y="3"/>
                  </a:lnTo>
                  <a:lnTo>
                    <a:pt x="146" y="4"/>
                  </a:lnTo>
                  <a:lnTo>
                    <a:pt x="135" y="6"/>
                  </a:lnTo>
                  <a:lnTo>
                    <a:pt x="125" y="9"/>
                  </a:lnTo>
                  <a:lnTo>
                    <a:pt x="115" y="12"/>
                  </a:lnTo>
                  <a:lnTo>
                    <a:pt x="105" y="15"/>
                  </a:lnTo>
                  <a:lnTo>
                    <a:pt x="96" y="19"/>
                  </a:lnTo>
                  <a:lnTo>
                    <a:pt x="87" y="23"/>
                  </a:lnTo>
                  <a:lnTo>
                    <a:pt x="78" y="28"/>
                  </a:lnTo>
                  <a:lnTo>
                    <a:pt x="70" y="33"/>
                  </a:lnTo>
                  <a:lnTo>
                    <a:pt x="62" y="39"/>
                  </a:lnTo>
                  <a:lnTo>
                    <a:pt x="55" y="46"/>
                  </a:lnTo>
                  <a:lnTo>
                    <a:pt x="48" y="53"/>
                  </a:lnTo>
                  <a:lnTo>
                    <a:pt x="42" y="60"/>
                  </a:lnTo>
                  <a:lnTo>
                    <a:pt x="36" y="68"/>
                  </a:lnTo>
                  <a:lnTo>
                    <a:pt x="30" y="77"/>
                  </a:lnTo>
                  <a:lnTo>
                    <a:pt x="25" y="86"/>
                  </a:lnTo>
                  <a:lnTo>
                    <a:pt x="19" y="101"/>
                  </a:lnTo>
                  <a:lnTo>
                    <a:pt x="13" y="116"/>
                  </a:lnTo>
                  <a:lnTo>
                    <a:pt x="9" y="130"/>
                  </a:lnTo>
                  <a:lnTo>
                    <a:pt x="5" y="145"/>
                  </a:lnTo>
                  <a:lnTo>
                    <a:pt x="3" y="160"/>
                  </a:lnTo>
                  <a:lnTo>
                    <a:pt x="1" y="175"/>
                  </a:lnTo>
                  <a:lnTo>
                    <a:pt x="0" y="190"/>
                  </a:lnTo>
                  <a:lnTo>
                    <a:pt x="0" y="206"/>
                  </a:lnTo>
                  <a:lnTo>
                    <a:pt x="0" y="221"/>
                  </a:lnTo>
                  <a:lnTo>
                    <a:pt x="1" y="237"/>
                  </a:lnTo>
                  <a:lnTo>
                    <a:pt x="3" y="252"/>
                  </a:lnTo>
                  <a:lnTo>
                    <a:pt x="5" y="268"/>
                  </a:lnTo>
                  <a:lnTo>
                    <a:pt x="7" y="284"/>
                  </a:lnTo>
                  <a:lnTo>
                    <a:pt x="10" y="301"/>
                  </a:lnTo>
                  <a:lnTo>
                    <a:pt x="13" y="317"/>
                  </a:lnTo>
                  <a:lnTo>
                    <a:pt x="17" y="334"/>
                  </a:lnTo>
                  <a:lnTo>
                    <a:pt x="24" y="369"/>
                  </a:lnTo>
                  <a:lnTo>
                    <a:pt x="31" y="405"/>
                  </a:lnTo>
                  <a:lnTo>
                    <a:pt x="35" y="423"/>
                  </a:lnTo>
                  <a:lnTo>
                    <a:pt x="38" y="442"/>
                  </a:lnTo>
                  <a:lnTo>
                    <a:pt x="41" y="461"/>
                  </a:lnTo>
                  <a:lnTo>
                    <a:pt x="45" y="481"/>
                  </a:lnTo>
                  <a:lnTo>
                    <a:pt x="47" y="501"/>
                  </a:lnTo>
                  <a:lnTo>
                    <a:pt x="50" y="521"/>
                  </a:lnTo>
                  <a:lnTo>
                    <a:pt x="51" y="542"/>
                  </a:lnTo>
                  <a:lnTo>
                    <a:pt x="53" y="563"/>
                  </a:lnTo>
                  <a:lnTo>
                    <a:pt x="54" y="585"/>
                  </a:lnTo>
                  <a:lnTo>
                    <a:pt x="54" y="607"/>
                  </a:lnTo>
                  <a:lnTo>
                    <a:pt x="53" y="630"/>
                  </a:lnTo>
                  <a:lnTo>
                    <a:pt x="52" y="653"/>
                  </a:lnTo>
                  <a:lnTo>
                    <a:pt x="98" y="653"/>
                  </a:lnTo>
                  <a:lnTo>
                    <a:pt x="99" y="648"/>
                  </a:lnTo>
                  <a:lnTo>
                    <a:pt x="101" y="642"/>
                  </a:lnTo>
                  <a:lnTo>
                    <a:pt x="102" y="636"/>
                  </a:lnTo>
                  <a:lnTo>
                    <a:pt x="103" y="630"/>
                  </a:lnTo>
                  <a:lnTo>
                    <a:pt x="104" y="623"/>
                  </a:lnTo>
                  <a:lnTo>
                    <a:pt x="105" y="616"/>
                  </a:lnTo>
                  <a:lnTo>
                    <a:pt x="106" y="609"/>
                  </a:lnTo>
                  <a:lnTo>
                    <a:pt x="107" y="601"/>
                  </a:lnTo>
                  <a:lnTo>
                    <a:pt x="108" y="593"/>
                  </a:lnTo>
                  <a:lnTo>
                    <a:pt x="109" y="585"/>
                  </a:lnTo>
                  <a:lnTo>
                    <a:pt x="109" y="576"/>
                  </a:lnTo>
                  <a:lnTo>
                    <a:pt x="110" y="567"/>
                  </a:lnTo>
                  <a:lnTo>
                    <a:pt x="111" y="558"/>
                  </a:lnTo>
                  <a:lnTo>
                    <a:pt x="111" y="548"/>
                  </a:lnTo>
                  <a:lnTo>
                    <a:pt x="112" y="538"/>
                  </a:lnTo>
                  <a:lnTo>
                    <a:pt x="112" y="528"/>
                  </a:lnTo>
                  <a:lnTo>
                    <a:pt x="112" y="517"/>
                  </a:lnTo>
                  <a:lnTo>
                    <a:pt x="113" y="505"/>
                  </a:lnTo>
                  <a:lnTo>
                    <a:pt x="113" y="494"/>
                  </a:lnTo>
                  <a:lnTo>
                    <a:pt x="113" y="482"/>
                  </a:lnTo>
                  <a:lnTo>
                    <a:pt x="113" y="469"/>
                  </a:lnTo>
                  <a:lnTo>
                    <a:pt x="113" y="456"/>
                  </a:lnTo>
                  <a:lnTo>
                    <a:pt x="113" y="443"/>
                  </a:lnTo>
                  <a:lnTo>
                    <a:pt x="113" y="429"/>
                  </a:lnTo>
                  <a:lnTo>
                    <a:pt x="113" y="415"/>
                  </a:lnTo>
                  <a:lnTo>
                    <a:pt x="112" y="400"/>
                  </a:lnTo>
                  <a:lnTo>
                    <a:pt x="112" y="385"/>
                  </a:lnTo>
                  <a:lnTo>
                    <a:pt x="111" y="369"/>
                  </a:lnTo>
                  <a:lnTo>
                    <a:pt x="111" y="353"/>
                  </a:lnTo>
                  <a:lnTo>
                    <a:pt x="110" y="337"/>
                  </a:lnTo>
                  <a:lnTo>
                    <a:pt x="109" y="320"/>
                  </a:lnTo>
                  <a:lnTo>
                    <a:pt x="108" y="302"/>
                  </a:lnTo>
                  <a:lnTo>
                    <a:pt x="108" y="284"/>
                  </a:lnTo>
                  <a:lnTo>
                    <a:pt x="108" y="266"/>
                  </a:lnTo>
                  <a:lnTo>
                    <a:pt x="108" y="249"/>
                  </a:lnTo>
                  <a:lnTo>
                    <a:pt x="110" y="233"/>
                  </a:lnTo>
                  <a:lnTo>
                    <a:pt x="112" y="218"/>
                  </a:lnTo>
                  <a:lnTo>
                    <a:pt x="114" y="204"/>
                  </a:lnTo>
                  <a:lnTo>
                    <a:pt x="118" y="190"/>
                  </a:lnTo>
                  <a:lnTo>
                    <a:pt x="122" y="177"/>
                  </a:lnTo>
                  <a:lnTo>
                    <a:pt x="126" y="165"/>
                  </a:lnTo>
                  <a:lnTo>
                    <a:pt x="131" y="153"/>
                  </a:lnTo>
                  <a:lnTo>
                    <a:pt x="137" y="142"/>
                  </a:lnTo>
                  <a:lnTo>
                    <a:pt x="143" y="132"/>
                  </a:lnTo>
                  <a:lnTo>
                    <a:pt x="149" y="123"/>
                  </a:lnTo>
                  <a:lnTo>
                    <a:pt x="157" y="114"/>
                  </a:lnTo>
                  <a:lnTo>
                    <a:pt x="164" y="105"/>
                  </a:lnTo>
                  <a:lnTo>
                    <a:pt x="172" y="97"/>
                  </a:lnTo>
                  <a:lnTo>
                    <a:pt x="181" y="90"/>
                  </a:lnTo>
                  <a:lnTo>
                    <a:pt x="190" y="83"/>
                  </a:lnTo>
                  <a:lnTo>
                    <a:pt x="200" y="77"/>
                  </a:lnTo>
                  <a:lnTo>
                    <a:pt x="210" y="71"/>
                  </a:lnTo>
                  <a:lnTo>
                    <a:pt x="220" y="65"/>
                  </a:lnTo>
                  <a:lnTo>
                    <a:pt x="231" y="60"/>
                  </a:lnTo>
                  <a:lnTo>
                    <a:pt x="242" y="55"/>
                  </a:lnTo>
                  <a:lnTo>
                    <a:pt x="254" y="51"/>
                  </a:lnTo>
                  <a:lnTo>
                    <a:pt x="265" y="47"/>
                  </a:lnTo>
                  <a:lnTo>
                    <a:pt x="278" y="43"/>
                  </a:lnTo>
                  <a:lnTo>
                    <a:pt x="290" y="39"/>
                  </a:lnTo>
                  <a:lnTo>
                    <a:pt x="303" y="36"/>
                  </a:lnTo>
                  <a:lnTo>
                    <a:pt x="316" y="33"/>
                  </a:lnTo>
                  <a:lnTo>
                    <a:pt x="330" y="30"/>
                  </a:lnTo>
                  <a:lnTo>
                    <a:pt x="343" y="28"/>
                  </a:lnTo>
                  <a:lnTo>
                    <a:pt x="357" y="25"/>
                  </a:lnTo>
                  <a:close/>
                </a:path>
              </a:pathLst>
            </a:custGeom>
            <a:solidFill>
              <a:srgbClr val="F2CA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02" name="Freeform 41"/>
            <p:cNvSpPr>
              <a:spLocks/>
            </p:cNvSpPr>
            <p:nvPr/>
          </p:nvSpPr>
          <p:spPr bwMode="auto">
            <a:xfrm>
              <a:off x="2476501" y="1357313"/>
              <a:ext cx="384175" cy="1004888"/>
            </a:xfrm>
            <a:custGeom>
              <a:avLst/>
              <a:gdLst>
                <a:gd name="T0" fmla="*/ 30 w 242"/>
                <a:gd name="T1" fmla="*/ 601 h 633"/>
                <a:gd name="T2" fmla="*/ 64 w 242"/>
                <a:gd name="T3" fmla="*/ 605 h 633"/>
                <a:gd name="T4" fmla="*/ 97 w 242"/>
                <a:gd name="T5" fmla="*/ 597 h 633"/>
                <a:gd name="T6" fmla="*/ 126 w 242"/>
                <a:gd name="T7" fmla="*/ 581 h 633"/>
                <a:gd name="T8" fmla="*/ 153 w 242"/>
                <a:gd name="T9" fmla="*/ 556 h 633"/>
                <a:gd name="T10" fmla="*/ 176 w 242"/>
                <a:gd name="T11" fmla="*/ 527 h 633"/>
                <a:gd name="T12" fmla="*/ 187 w 242"/>
                <a:gd name="T13" fmla="*/ 519 h 633"/>
                <a:gd name="T14" fmla="*/ 181 w 242"/>
                <a:gd name="T15" fmla="*/ 545 h 633"/>
                <a:gd name="T16" fmla="*/ 173 w 242"/>
                <a:gd name="T17" fmla="*/ 568 h 633"/>
                <a:gd name="T18" fmla="*/ 162 w 242"/>
                <a:gd name="T19" fmla="*/ 588 h 633"/>
                <a:gd name="T20" fmla="*/ 148 w 242"/>
                <a:gd name="T21" fmla="*/ 605 h 633"/>
                <a:gd name="T22" fmla="*/ 133 w 242"/>
                <a:gd name="T23" fmla="*/ 620 h 633"/>
                <a:gd name="T24" fmla="*/ 117 w 242"/>
                <a:gd name="T25" fmla="*/ 633 h 633"/>
                <a:gd name="T26" fmla="*/ 239 w 242"/>
                <a:gd name="T27" fmla="*/ 598 h 633"/>
                <a:gd name="T28" fmla="*/ 241 w 242"/>
                <a:gd name="T29" fmla="*/ 546 h 633"/>
                <a:gd name="T30" fmla="*/ 233 w 242"/>
                <a:gd name="T31" fmla="*/ 492 h 633"/>
                <a:gd name="T32" fmla="*/ 217 w 242"/>
                <a:gd name="T33" fmla="*/ 439 h 633"/>
                <a:gd name="T34" fmla="*/ 198 w 242"/>
                <a:gd name="T35" fmla="*/ 392 h 633"/>
                <a:gd name="T36" fmla="*/ 177 w 242"/>
                <a:gd name="T37" fmla="*/ 357 h 633"/>
                <a:gd name="T38" fmla="*/ 170 w 242"/>
                <a:gd name="T39" fmla="*/ 356 h 633"/>
                <a:gd name="T40" fmla="*/ 173 w 242"/>
                <a:gd name="T41" fmla="*/ 386 h 633"/>
                <a:gd name="T42" fmla="*/ 171 w 242"/>
                <a:gd name="T43" fmla="*/ 413 h 633"/>
                <a:gd name="T44" fmla="*/ 163 w 242"/>
                <a:gd name="T45" fmla="*/ 436 h 633"/>
                <a:gd name="T46" fmla="*/ 153 w 242"/>
                <a:gd name="T47" fmla="*/ 457 h 633"/>
                <a:gd name="T48" fmla="*/ 138 w 242"/>
                <a:gd name="T49" fmla="*/ 483 h 633"/>
                <a:gd name="T50" fmla="*/ 135 w 242"/>
                <a:gd name="T51" fmla="*/ 484 h 633"/>
                <a:gd name="T52" fmla="*/ 141 w 242"/>
                <a:gd name="T53" fmla="*/ 460 h 633"/>
                <a:gd name="T54" fmla="*/ 143 w 242"/>
                <a:gd name="T55" fmla="*/ 434 h 633"/>
                <a:gd name="T56" fmla="*/ 142 w 242"/>
                <a:gd name="T57" fmla="*/ 407 h 633"/>
                <a:gd name="T58" fmla="*/ 136 w 242"/>
                <a:gd name="T59" fmla="*/ 378 h 633"/>
                <a:gd name="T60" fmla="*/ 127 w 242"/>
                <a:gd name="T61" fmla="*/ 348 h 633"/>
                <a:gd name="T62" fmla="*/ 114 w 242"/>
                <a:gd name="T63" fmla="*/ 316 h 633"/>
                <a:gd name="T64" fmla="*/ 102 w 242"/>
                <a:gd name="T65" fmla="*/ 277 h 633"/>
                <a:gd name="T66" fmla="*/ 97 w 242"/>
                <a:gd name="T67" fmla="*/ 229 h 633"/>
                <a:gd name="T68" fmla="*/ 99 w 242"/>
                <a:gd name="T69" fmla="*/ 176 h 633"/>
                <a:gd name="T70" fmla="*/ 107 w 242"/>
                <a:gd name="T71" fmla="*/ 120 h 633"/>
                <a:gd name="T72" fmla="*/ 120 w 242"/>
                <a:gd name="T73" fmla="*/ 66 h 633"/>
                <a:gd name="T74" fmla="*/ 140 w 242"/>
                <a:gd name="T75" fmla="*/ 18 h 633"/>
                <a:gd name="T76" fmla="*/ 129 w 242"/>
                <a:gd name="T77" fmla="*/ 26 h 633"/>
                <a:gd name="T78" fmla="*/ 102 w 242"/>
                <a:gd name="T79" fmla="*/ 73 h 633"/>
                <a:gd name="T80" fmla="*/ 85 w 242"/>
                <a:gd name="T81" fmla="*/ 124 h 633"/>
                <a:gd name="T82" fmla="*/ 75 w 242"/>
                <a:gd name="T83" fmla="*/ 177 h 633"/>
                <a:gd name="T84" fmla="*/ 73 w 242"/>
                <a:gd name="T85" fmla="*/ 229 h 633"/>
                <a:gd name="T86" fmla="*/ 77 w 242"/>
                <a:gd name="T87" fmla="*/ 276 h 633"/>
                <a:gd name="T88" fmla="*/ 86 w 242"/>
                <a:gd name="T89" fmla="*/ 320 h 633"/>
                <a:gd name="T90" fmla="*/ 96 w 242"/>
                <a:gd name="T91" fmla="*/ 376 h 633"/>
                <a:gd name="T92" fmla="*/ 101 w 242"/>
                <a:gd name="T93" fmla="*/ 433 h 633"/>
                <a:gd name="T94" fmla="*/ 98 w 242"/>
                <a:gd name="T95" fmla="*/ 488 h 633"/>
                <a:gd name="T96" fmla="*/ 85 w 242"/>
                <a:gd name="T97" fmla="*/ 535 h 633"/>
                <a:gd name="T98" fmla="*/ 57 w 242"/>
                <a:gd name="T99" fmla="*/ 569 h 633"/>
                <a:gd name="T100" fmla="*/ 12 w 242"/>
                <a:gd name="T101" fmla="*/ 587 h 6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42" h="633">
                  <a:moveTo>
                    <a:pt x="0" y="589"/>
                  </a:moveTo>
                  <a:lnTo>
                    <a:pt x="8" y="592"/>
                  </a:lnTo>
                  <a:lnTo>
                    <a:pt x="15" y="596"/>
                  </a:lnTo>
                  <a:lnTo>
                    <a:pt x="22" y="599"/>
                  </a:lnTo>
                  <a:lnTo>
                    <a:pt x="30" y="601"/>
                  </a:lnTo>
                  <a:lnTo>
                    <a:pt x="37" y="603"/>
                  </a:lnTo>
                  <a:lnTo>
                    <a:pt x="44" y="604"/>
                  </a:lnTo>
                  <a:lnTo>
                    <a:pt x="51" y="605"/>
                  </a:lnTo>
                  <a:lnTo>
                    <a:pt x="58" y="605"/>
                  </a:lnTo>
                  <a:lnTo>
                    <a:pt x="64" y="605"/>
                  </a:lnTo>
                  <a:lnTo>
                    <a:pt x="71" y="604"/>
                  </a:lnTo>
                  <a:lnTo>
                    <a:pt x="78" y="603"/>
                  </a:lnTo>
                  <a:lnTo>
                    <a:pt x="84" y="602"/>
                  </a:lnTo>
                  <a:lnTo>
                    <a:pt x="90" y="600"/>
                  </a:lnTo>
                  <a:lnTo>
                    <a:pt x="97" y="597"/>
                  </a:lnTo>
                  <a:lnTo>
                    <a:pt x="103" y="595"/>
                  </a:lnTo>
                  <a:lnTo>
                    <a:pt x="109" y="592"/>
                  </a:lnTo>
                  <a:lnTo>
                    <a:pt x="115" y="588"/>
                  </a:lnTo>
                  <a:lnTo>
                    <a:pt x="121" y="585"/>
                  </a:lnTo>
                  <a:lnTo>
                    <a:pt x="126" y="581"/>
                  </a:lnTo>
                  <a:lnTo>
                    <a:pt x="132" y="576"/>
                  </a:lnTo>
                  <a:lnTo>
                    <a:pt x="137" y="572"/>
                  </a:lnTo>
                  <a:lnTo>
                    <a:pt x="143" y="567"/>
                  </a:lnTo>
                  <a:lnTo>
                    <a:pt x="148" y="562"/>
                  </a:lnTo>
                  <a:lnTo>
                    <a:pt x="153" y="556"/>
                  </a:lnTo>
                  <a:lnTo>
                    <a:pt x="158" y="551"/>
                  </a:lnTo>
                  <a:lnTo>
                    <a:pt x="163" y="545"/>
                  </a:lnTo>
                  <a:lnTo>
                    <a:pt x="167" y="539"/>
                  </a:lnTo>
                  <a:lnTo>
                    <a:pt x="172" y="533"/>
                  </a:lnTo>
                  <a:lnTo>
                    <a:pt x="176" y="527"/>
                  </a:lnTo>
                  <a:lnTo>
                    <a:pt x="181" y="521"/>
                  </a:lnTo>
                  <a:lnTo>
                    <a:pt x="185" y="514"/>
                  </a:lnTo>
                  <a:lnTo>
                    <a:pt x="189" y="507"/>
                  </a:lnTo>
                  <a:lnTo>
                    <a:pt x="188" y="513"/>
                  </a:lnTo>
                  <a:lnTo>
                    <a:pt x="187" y="519"/>
                  </a:lnTo>
                  <a:lnTo>
                    <a:pt x="186" y="524"/>
                  </a:lnTo>
                  <a:lnTo>
                    <a:pt x="185" y="530"/>
                  </a:lnTo>
                  <a:lnTo>
                    <a:pt x="184" y="535"/>
                  </a:lnTo>
                  <a:lnTo>
                    <a:pt x="183" y="540"/>
                  </a:lnTo>
                  <a:lnTo>
                    <a:pt x="181" y="545"/>
                  </a:lnTo>
                  <a:lnTo>
                    <a:pt x="180" y="550"/>
                  </a:lnTo>
                  <a:lnTo>
                    <a:pt x="178" y="554"/>
                  </a:lnTo>
                  <a:lnTo>
                    <a:pt x="177" y="559"/>
                  </a:lnTo>
                  <a:lnTo>
                    <a:pt x="175" y="563"/>
                  </a:lnTo>
                  <a:lnTo>
                    <a:pt x="173" y="568"/>
                  </a:lnTo>
                  <a:lnTo>
                    <a:pt x="171" y="572"/>
                  </a:lnTo>
                  <a:lnTo>
                    <a:pt x="169" y="576"/>
                  </a:lnTo>
                  <a:lnTo>
                    <a:pt x="166" y="580"/>
                  </a:lnTo>
                  <a:lnTo>
                    <a:pt x="164" y="584"/>
                  </a:lnTo>
                  <a:lnTo>
                    <a:pt x="162" y="588"/>
                  </a:lnTo>
                  <a:lnTo>
                    <a:pt x="159" y="591"/>
                  </a:lnTo>
                  <a:lnTo>
                    <a:pt x="157" y="595"/>
                  </a:lnTo>
                  <a:lnTo>
                    <a:pt x="154" y="598"/>
                  </a:lnTo>
                  <a:lnTo>
                    <a:pt x="151" y="602"/>
                  </a:lnTo>
                  <a:lnTo>
                    <a:pt x="148" y="605"/>
                  </a:lnTo>
                  <a:lnTo>
                    <a:pt x="146" y="608"/>
                  </a:lnTo>
                  <a:lnTo>
                    <a:pt x="143" y="611"/>
                  </a:lnTo>
                  <a:lnTo>
                    <a:pt x="140" y="614"/>
                  </a:lnTo>
                  <a:lnTo>
                    <a:pt x="137" y="617"/>
                  </a:lnTo>
                  <a:lnTo>
                    <a:pt x="133" y="620"/>
                  </a:lnTo>
                  <a:lnTo>
                    <a:pt x="130" y="623"/>
                  </a:lnTo>
                  <a:lnTo>
                    <a:pt x="127" y="626"/>
                  </a:lnTo>
                  <a:lnTo>
                    <a:pt x="124" y="628"/>
                  </a:lnTo>
                  <a:lnTo>
                    <a:pt x="121" y="631"/>
                  </a:lnTo>
                  <a:lnTo>
                    <a:pt x="117" y="633"/>
                  </a:lnTo>
                  <a:lnTo>
                    <a:pt x="227" y="633"/>
                  </a:lnTo>
                  <a:lnTo>
                    <a:pt x="231" y="625"/>
                  </a:lnTo>
                  <a:lnTo>
                    <a:pt x="234" y="616"/>
                  </a:lnTo>
                  <a:lnTo>
                    <a:pt x="237" y="607"/>
                  </a:lnTo>
                  <a:lnTo>
                    <a:pt x="239" y="598"/>
                  </a:lnTo>
                  <a:lnTo>
                    <a:pt x="240" y="588"/>
                  </a:lnTo>
                  <a:lnTo>
                    <a:pt x="241" y="578"/>
                  </a:lnTo>
                  <a:lnTo>
                    <a:pt x="242" y="568"/>
                  </a:lnTo>
                  <a:lnTo>
                    <a:pt x="242" y="557"/>
                  </a:lnTo>
                  <a:lnTo>
                    <a:pt x="241" y="546"/>
                  </a:lnTo>
                  <a:lnTo>
                    <a:pt x="240" y="536"/>
                  </a:lnTo>
                  <a:lnTo>
                    <a:pt x="239" y="525"/>
                  </a:lnTo>
                  <a:lnTo>
                    <a:pt x="237" y="514"/>
                  </a:lnTo>
                  <a:lnTo>
                    <a:pt x="235" y="503"/>
                  </a:lnTo>
                  <a:lnTo>
                    <a:pt x="233" y="492"/>
                  </a:lnTo>
                  <a:lnTo>
                    <a:pt x="230" y="481"/>
                  </a:lnTo>
                  <a:lnTo>
                    <a:pt x="227" y="470"/>
                  </a:lnTo>
                  <a:lnTo>
                    <a:pt x="224" y="460"/>
                  </a:lnTo>
                  <a:lnTo>
                    <a:pt x="221" y="449"/>
                  </a:lnTo>
                  <a:lnTo>
                    <a:pt x="217" y="439"/>
                  </a:lnTo>
                  <a:lnTo>
                    <a:pt x="214" y="429"/>
                  </a:lnTo>
                  <a:lnTo>
                    <a:pt x="210" y="419"/>
                  </a:lnTo>
                  <a:lnTo>
                    <a:pt x="206" y="410"/>
                  </a:lnTo>
                  <a:lnTo>
                    <a:pt x="202" y="401"/>
                  </a:lnTo>
                  <a:lnTo>
                    <a:pt x="198" y="392"/>
                  </a:lnTo>
                  <a:lnTo>
                    <a:pt x="194" y="384"/>
                  </a:lnTo>
                  <a:lnTo>
                    <a:pt x="190" y="376"/>
                  </a:lnTo>
                  <a:lnTo>
                    <a:pt x="185" y="369"/>
                  </a:lnTo>
                  <a:lnTo>
                    <a:pt x="181" y="363"/>
                  </a:lnTo>
                  <a:lnTo>
                    <a:pt x="177" y="357"/>
                  </a:lnTo>
                  <a:lnTo>
                    <a:pt x="174" y="352"/>
                  </a:lnTo>
                  <a:lnTo>
                    <a:pt x="170" y="347"/>
                  </a:lnTo>
                  <a:lnTo>
                    <a:pt x="166" y="343"/>
                  </a:lnTo>
                  <a:lnTo>
                    <a:pt x="168" y="350"/>
                  </a:lnTo>
                  <a:lnTo>
                    <a:pt x="170" y="356"/>
                  </a:lnTo>
                  <a:lnTo>
                    <a:pt x="171" y="362"/>
                  </a:lnTo>
                  <a:lnTo>
                    <a:pt x="172" y="369"/>
                  </a:lnTo>
                  <a:lnTo>
                    <a:pt x="173" y="375"/>
                  </a:lnTo>
                  <a:lnTo>
                    <a:pt x="173" y="381"/>
                  </a:lnTo>
                  <a:lnTo>
                    <a:pt x="173" y="386"/>
                  </a:lnTo>
                  <a:lnTo>
                    <a:pt x="173" y="392"/>
                  </a:lnTo>
                  <a:lnTo>
                    <a:pt x="173" y="397"/>
                  </a:lnTo>
                  <a:lnTo>
                    <a:pt x="172" y="402"/>
                  </a:lnTo>
                  <a:lnTo>
                    <a:pt x="172" y="408"/>
                  </a:lnTo>
                  <a:lnTo>
                    <a:pt x="171" y="413"/>
                  </a:lnTo>
                  <a:lnTo>
                    <a:pt x="170" y="417"/>
                  </a:lnTo>
                  <a:lnTo>
                    <a:pt x="168" y="422"/>
                  </a:lnTo>
                  <a:lnTo>
                    <a:pt x="167" y="427"/>
                  </a:lnTo>
                  <a:lnTo>
                    <a:pt x="165" y="431"/>
                  </a:lnTo>
                  <a:lnTo>
                    <a:pt x="163" y="436"/>
                  </a:lnTo>
                  <a:lnTo>
                    <a:pt x="162" y="440"/>
                  </a:lnTo>
                  <a:lnTo>
                    <a:pt x="160" y="444"/>
                  </a:lnTo>
                  <a:lnTo>
                    <a:pt x="157" y="449"/>
                  </a:lnTo>
                  <a:lnTo>
                    <a:pt x="155" y="453"/>
                  </a:lnTo>
                  <a:lnTo>
                    <a:pt x="153" y="457"/>
                  </a:lnTo>
                  <a:lnTo>
                    <a:pt x="151" y="460"/>
                  </a:lnTo>
                  <a:lnTo>
                    <a:pt x="149" y="464"/>
                  </a:lnTo>
                  <a:lnTo>
                    <a:pt x="144" y="472"/>
                  </a:lnTo>
                  <a:lnTo>
                    <a:pt x="140" y="479"/>
                  </a:lnTo>
                  <a:lnTo>
                    <a:pt x="138" y="483"/>
                  </a:lnTo>
                  <a:lnTo>
                    <a:pt x="135" y="486"/>
                  </a:lnTo>
                  <a:lnTo>
                    <a:pt x="133" y="490"/>
                  </a:lnTo>
                  <a:lnTo>
                    <a:pt x="131" y="493"/>
                  </a:lnTo>
                  <a:lnTo>
                    <a:pt x="133" y="488"/>
                  </a:lnTo>
                  <a:lnTo>
                    <a:pt x="135" y="484"/>
                  </a:lnTo>
                  <a:lnTo>
                    <a:pt x="136" y="479"/>
                  </a:lnTo>
                  <a:lnTo>
                    <a:pt x="138" y="474"/>
                  </a:lnTo>
                  <a:lnTo>
                    <a:pt x="139" y="469"/>
                  </a:lnTo>
                  <a:lnTo>
                    <a:pt x="140" y="465"/>
                  </a:lnTo>
                  <a:lnTo>
                    <a:pt x="141" y="460"/>
                  </a:lnTo>
                  <a:lnTo>
                    <a:pt x="142" y="455"/>
                  </a:lnTo>
                  <a:lnTo>
                    <a:pt x="142" y="450"/>
                  </a:lnTo>
                  <a:lnTo>
                    <a:pt x="143" y="444"/>
                  </a:lnTo>
                  <a:lnTo>
                    <a:pt x="143" y="439"/>
                  </a:lnTo>
                  <a:lnTo>
                    <a:pt x="143" y="434"/>
                  </a:lnTo>
                  <a:lnTo>
                    <a:pt x="143" y="429"/>
                  </a:lnTo>
                  <a:lnTo>
                    <a:pt x="143" y="423"/>
                  </a:lnTo>
                  <a:lnTo>
                    <a:pt x="143" y="418"/>
                  </a:lnTo>
                  <a:lnTo>
                    <a:pt x="142" y="413"/>
                  </a:lnTo>
                  <a:lnTo>
                    <a:pt x="142" y="407"/>
                  </a:lnTo>
                  <a:lnTo>
                    <a:pt x="141" y="401"/>
                  </a:lnTo>
                  <a:lnTo>
                    <a:pt x="140" y="396"/>
                  </a:lnTo>
                  <a:lnTo>
                    <a:pt x="139" y="390"/>
                  </a:lnTo>
                  <a:lnTo>
                    <a:pt x="138" y="384"/>
                  </a:lnTo>
                  <a:lnTo>
                    <a:pt x="136" y="378"/>
                  </a:lnTo>
                  <a:lnTo>
                    <a:pt x="135" y="373"/>
                  </a:lnTo>
                  <a:lnTo>
                    <a:pt x="133" y="367"/>
                  </a:lnTo>
                  <a:lnTo>
                    <a:pt x="131" y="360"/>
                  </a:lnTo>
                  <a:lnTo>
                    <a:pt x="129" y="354"/>
                  </a:lnTo>
                  <a:lnTo>
                    <a:pt x="127" y="348"/>
                  </a:lnTo>
                  <a:lnTo>
                    <a:pt x="125" y="342"/>
                  </a:lnTo>
                  <a:lnTo>
                    <a:pt x="122" y="335"/>
                  </a:lnTo>
                  <a:lnTo>
                    <a:pt x="120" y="329"/>
                  </a:lnTo>
                  <a:lnTo>
                    <a:pt x="117" y="322"/>
                  </a:lnTo>
                  <a:lnTo>
                    <a:pt x="114" y="316"/>
                  </a:lnTo>
                  <a:lnTo>
                    <a:pt x="111" y="309"/>
                  </a:lnTo>
                  <a:lnTo>
                    <a:pt x="108" y="301"/>
                  </a:lnTo>
                  <a:lnTo>
                    <a:pt x="106" y="294"/>
                  </a:lnTo>
                  <a:lnTo>
                    <a:pt x="104" y="286"/>
                  </a:lnTo>
                  <a:lnTo>
                    <a:pt x="102" y="277"/>
                  </a:lnTo>
                  <a:lnTo>
                    <a:pt x="101" y="268"/>
                  </a:lnTo>
                  <a:lnTo>
                    <a:pt x="99" y="259"/>
                  </a:lnTo>
                  <a:lnTo>
                    <a:pt x="98" y="249"/>
                  </a:lnTo>
                  <a:lnTo>
                    <a:pt x="98" y="239"/>
                  </a:lnTo>
                  <a:lnTo>
                    <a:pt x="97" y="229"/>
                  </a:lnTo>
                  <a:lnTo>
                    <a:pt x="97" y="219"/>
                  </a:lnTo>
                  <a:lnTo>
                    <a:pt x="97" y="208"/>
                  </a:lnTo>
                  <a:lnTo>
                    <a:pt x="97" y="197"/>
                  </a:lnTo>
                  <a:lnTo>
                    <a:pt x="98" y="187"/>
                  </a:lnTo>
                  <a:lnTo>
                    <a:pt x="99" y="176"/>
                  </a:lnTo>
                  <a:lnTo>
                    <a:pt x="100" y="165"/>
                  </a:lnTo>
                  <a:lnTo>
                    <a:pt x="101" y="154"/>
                  </a:lnTo>
                  <a:lnTo>
                    <a:pt x="103" y="142"/>
                  </a:lnTo>
                  <a:lnTo>
                    <a:pt x="104" y="131"/>
                  </a:lnTo>
                  <a:lnTo>
                    <a:pt x="107" y="120"/>
                  </a:lnTo>
                  <a:lnTo>
                    <a:pt x="109" y="109"/>
                  </a:lnTo>
                  <a:lnTo>
                    <a:pt x="111" y="98"/>
                  </a:lnTo>
                  <a:lnTo>
                    <a:pt x="114" y="88"/>
                  </a:lnTo>
                  <a:lnTo>
                    <a:pt x="117" y="77"/>
                  </a:lnTo>
                  <a:lnTo>
                    <a:pt x="120" y="66"/>
                  </a:lnTo>
                  <a:lnTo>
                    <a:pt x="124" y="56"/>
                  </a:lnTo>
                  <a:lnTo>
                    <a:pt x="128" y="46"/>
                  </a:lnTo>
                  <a:lnTo>
                    <a:pt x="132" y="36"/>
                  </a:lnTo>
                  <a:lnTo>
                    <a:pt x="136" y="27"/>
                  </a:lnTo>
                  <a:lnTo>
                    <a:pt x="140" y="18"/>
                  </a:lnTo>
                  <a:lnTo>
                    <a:pt x="145" y="9"/>
                  </a:lnTo>
                  <a:lnTo>
                    <a:pt x="150" y="0"/>
                  </a:lnTo>
                  <a:lnTo>
                    <a:pt x="142" y="9"/>
                  </a:lnTo>
                  <a:lnTo>
                    <a:pt x="135" y="17"/>
                  </a:lnTo>
                  <a:lnTo>
                    <a:pt x="129" y="26"/>
                  </a:lnTo>
                  <a:lnTo>
                    <a:pt x="123" y="35"/>
                  </a:lnTo>
                  <a:lnTo>
                    <a:pt x="117" y="44"/>
                  </a:lnTo>
                  <a:lnTo>
                    <a:pt x="111" y="54"/>
                  </a:lnTo>
                  <a:lnTo>
                    <a:pt x="106" y="63"/>
                  </a:lnTo>
                  <a:lnTo>
                    <a:pt x="102" y="73"/>
                  </a:lnTo>
                  <a:lnTo>
                    <a:pt x="98" y="83"/>
                  </a:lnTo>
                  <a:lnTo>
                    <a:pt x="94" y="93"/>
                  </a:lnTo>
                  <a:lnTo>
                    <a:pt x="90" y="104"/>
                  </a:lnTo>
                  <a:lnTo>
                    <a:pt x="87" y="114"/>
                  </a:lnTo>
                  <a:lnTo>
                    <a:pt x="85" y="124"/>
                  </a:lnTo>
                  <a:lnTo>
                    <a:pt x="82" y="135"/>
                  </a:lnTo>
                  <a:lnTo>
                    <a:pt x="80" y="145"/>
                  </a:lnTo>
                  <a:lnTo>
                    <a:pt x="78" y="156"/>
                  </a:lnTo>
                  <a:lnTo>
                    <a:pt x="77" y="167"/>
                  </a:lnTo>
                  <a:lnTo>
                    <a:pt x="75" y="177"/>
                  </a:lnTo>
                  <a:lnTo>
                    <a:pt x="74" y="188"/>
                  </a:lnTo>
                  <a:lnTo>
                    <a:pt x="74" y="198"/>
                  </a:lnTo>
                  <a:lnTo>
                    <a:pt x="73" y="208"/>
                  </a:lnTo>
                  <a:lnTo>
                    <a:pt x="73" y="219"/>
                  </a:lnTo>
                  <a:lnTo>
                    <a:pt x="73" y="229"/>
                  </a:lnTo>
                  <a:lnTo>
                    <a:pt x="74" y="238"/>
                  </a:lnTo>
                  <a:lnTo>
                    <a:pt x="74" y="248"/>
                  </a:lnTo>
                  <a:lnTo>
                    <a:pt x="75" y="258"/>
                  </a:lnTo>
                  <a:lnTo>
                    <a:pt x="76" y="267"/>
                  </a:lnTo>
                  <a:lnTo>
                    <a:pt x="77" y="276"/>
                  </a:lnTo>
                  <a:lnTo>
                    <a:pt x="78" y="285"/>
                  </a:lnTo>
                  <a:lnTo>
                    <a:pt x="80" y="294"/>
                  </a:lnTo>
                  <a:lnTo>
                    <a:pt x="81" y="302"/>
                  </a:lnTo>
                  <a:lnTo>
                    <a:pt x="83" y="310"/>
                  </a:lnTo>
                  <a:lnTo>
                    <a:pt x="86" y="320"/>
                  </a:lnTo>
                  <a:lnTo>
                    <a:pt x="88" y="331"/>
                  </a:lnTo>
                  <a:lnTo>
                    <a:pt x="90" y="342"/>
                  </a:lnTo>
                  <a:lnTo>
                    <a:pt x="92" y="353"/>
                  </a:lnTo>
                  <a:lnTo>
                    <a:pt x="94" y="364"/>
                  </a:lnTo>
                  <a:lnTo>
                    <a:pt x="96" y="376"/>
                  </a:lnTo>
                  <a:lnTo>
                    <a:pt x="98" y="387"/>
                  </a:lnTo>
                  <a:lnTo>
                    <a:pt x="99" y="399"/>
                  </a:lnTo>
                  <a:lnTo>
                    <a:pt x="100" y="410"/>
                  </a:lnTo>
                  <a:lnTo>
                    <a:pt x="101" y="422"/>
                  </a:lnTo>
                  <a:lnTo>
                    <a:pt x="101" y="433"/>
                  </a:lnTo>
                  <a:lnTo>
                    <a:pt x="102" y="444"/>
                  </a:lnTo>
                  <a:lnTo>
                    <a:pt x="101" y="456"/>
                  </a:lnTo>
                  <a:lnTo>
                    <a:pt x="101" y="467"/>
                  </a:lnTo>
                  <a:lnTo>
                    <a:pt x="100" y="477"/>
                  </a:lnTo>
                  <a:lnTo>
                    <a:pt x="98" y="488"/>
                  </a:lnTo>
                  <a:lnTo>
                    <a:pt x="97" y="498"/>
                  </a:lnTo>
                  <a:lnTo>
                    <a:pt x="94" y="508"/>
                  </a:lnTo>
                  <a:lnTo>
                    <a:pt x="92" y="517"/>
                  </a:lnTo>
                  <a:lnTo>
                    <a:pt x="88" y="526"/>
                  </a:lnTo>
                  <a:lnTo>
                    <a:pt x="85" y="535"/>
                  </a:lnTo>
                  <a:lnTo>
                    <a:pt x="80" y="543"/>
                  </a:lnTo>
                  <a:lnTo>
                    <a:pt x="75" y="550"/>
                  </a:lnTo>
                  <a:lnTo>
                    <a:pt x="70" y="557"/>
                  </a:lnTo>
                  <a:lnTo>
                    <a:pt x="63" y="564"/>
                  </a:lnTo>
                  <a:lnTo>
                    <a:pt x="57" y="569"/>
                  </a:lnTo>
                  <a:lnTo>
                    <a:pt x="49" y="574"/>
                  </a:lnTo>
                  <a:lnTo>
                    <a:pt x="41" y="579"/>
                  </a:lnTo>
                  <a:lnTo>
                    <a:pt x="32" y="583"/>
                  </a:lnTo>
                  <a:lnTo>
                    <a:pt x="22" y="585"/>
                  </a:lnTo>
                  <a:lnTo>
                    <a:pt x="12" y="587"/>
                  </a:lnTo>
                  <a:lnTo>
                    <a:pt x="0" y="589"/>
                  </a:lnTo>
                  <a:close/>
                </a:path>
              </a:pathLst>
            </a:custGeom>
            <a:solidFill>
              <a:srgbClr val="D4943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03" name="Freeform 42"/>
            <p:cNvSpPr>
              <a:spLocks/>
            </p:cNvSpPr>
            <p:nvPr/>
          </p:nvSpPr>
          <p:spPr bwMode="auto">
            <a:xfrm>
              <a:off x="2619376" y="1219200"/>
              <a:ext cx="979488" cy="955675"/>
            </a:xfrm>
            <a:custGeom>
              <a:avLst/>
              <a:gdLst>
                <a:gd name="T0" fmla="*/ 282 w 617"/>
                <a:gd name="T1" fmla="*/ 127 h 602"/>
                <a:gd name="T2" fmla="*/ 332 w 617"/>
                <a:gd name="T3" fmla="*/ 157 h 602"/>
                <a:gd name="T4" fmla="*/ 376 w 617"/>
                <a:gd name="T5" fmla="*/ 194 h 602"/>
                <a:gd name="T6" fmla="*/ 415 w 617"/>
                <a:gd name="T7" fmla="*/ 237 h 602"/>
                <a:gd name="T8" fmla="*/ 446 w 617"/>
                <a:gd name="T9" fmla="*/ 284 h 602"/>
                <a:gd name="T10" fmla="*/ 470 w 617"/>
                <a:gd name="T11" fmla="*/ 335 h 602"/>
                <a:gd name="T12" fmla="*/ 484 w 617"/>
                <a:gd name="T13" fmla="*/ 388 h 602"/>
                <a:gd name="T14" fmla="*/ 488 w 617"/>
                <a:gd name="T15" fmla="*/ 443 h 602"/>
                <a:gd name="T16" fmla="*/ 481 w 617"/>
                <a:gd name="T17" fmla="*/ 497 h 602"/>
                <a:gd name="T18" fmla="*/ 462 w 617"/>
                <a:gd name="T19" fmla="*/ 551 h 602"/>
                <a:gd name="T20" fmla="*/ 429 w 617"/>
                <a:gd name="T21" fmla="*/ 602 h 602"/>
                <a:gd name="T22" fmla="*/ 464 w 617"/>
                <a:gd name="T23" fmla="*/ 588 h 602"/>
                <a:gd name="T24" fmla="*/ 496 w 617"/>
                <a:gd name="T25" fmla="*/ 568 h 602"/>
                <a:gd name="T26" fmla="*/ 524 w 617"/>
                <a:gd name="T27" fmla="*/ 543 h 602"/>
                <a:gd name="T28" fmla="*/ 549 w 617"/>
                <a:gd name="T29" fmla="*/ 514 h 602"/>
                <a:gd name="T30" fmla="*/ 570 w 617"/>
                <a:gd name="T31" fmla="*/ 481 h 602"/>
                <a:gd name="T32" fmla="*/ 587 w 617"/>
                <a:gd name="T33" fmla="*/ 445 h 602"/>
                <a:gd name="T34" fmla="*/ 600 w 617"/>
                <a:gd name="T35" fmla="*/ 406 h 602"/>
                <a:gd name="T36" fmla="*/ 610 w 617"/>
                <a:gd name="T37" fmla="*/ 366 h 602"/>
                <a:gd name="T38" fmla="*/ 616 w 617"/>
                <a:gd name="T39" fmla="*/ 324 h 602"/>
                <a:gd name="T40" fmla="*/ 617 w 617"/>
                <a:gd name="T41" fmla="*/ 282 h 602"/>
                <a:gd name="T42" fmla="*/ 614 w 617"/>
                <a:gd name="T43" fmla="*/ 240 h 602"/>
                <a:gd name="T44" fmla="*/ 602 w 617"/>
                <a:gd name="T45" fmla="*/ 198 h 602"/>
                <a:gd name="T46" fmla="*/ 581 w 617"/>
                <a:gd name="T47" fmla="*/ 159 h 602"/>
                <a:gd name="T48" fmla="*/ 552 w 617"/>
                <a:gd name="T49" fmla="*/ 122 h 602"/>
                <a:gd name="T50" fmla="*/ 516 w 617"/>
                <a:gd name="T51" fmla="*/ 88 h 602"/>
                <a:gd name="T52" fmla="*/ 474 w 617"/>
                <a:gd name="T53" fmla="*/ 59 h 602"/>
                <a:gd name="T54" fmla="*/ 427 w 617"/>
                <a:gd name="T55" fmla="*/ 35 h 602"/>
                <a:gd name="T56" fmla="*/ 375 w 617"/>
                <a:gd name="T57" fmla="*/ 16 h 602"/>
                <a:gd name="T58" fmla="*/ 321 w 617"/>
                <a:gd name="T59" fmla="*/ 4 h 602"/>
                <a:gd name="T60" fmla="*/ 264 w 617"/>
                <a:gd name="T61" fmla="*/ 0 h 602"/>
                <a:gd name="T62" fmla="*/ 206 w 617"/>
                <a:gd name="T63" fmla="*/ 4 h 602"/>
                <a:gd name="T64" fmla="*/ 150 w 617"/>
                <a:gd name="T65" fmla="*/ 18 h 602"/>
                <a:gd name="T66" fmla="*/ 102 w 617"/>
                <a:gd name="T67" fmla="*/ 46 h 602"/>
                <a:gd name="T68" fmla="*/ 63 w 617"/>
                <a:gd name="T69" fmla="*/ 85 h 602"/>
                <a:gd name="T70" fmla="*/ 32 w 617"/>
                <a:gd name="T71" fmla="*/ 134 h 602"/>
                <a:gd name="T72" fmla="*/ 11 w 617"/>
                <a:gd name="T73" fmla="*/ 190 h 602"/>
                <a:gd name="T74" fmla="*/ 1 w 617"/>
                <a:gd name="T75" fmla="*/ 252 h 602"/>
                <a:gd name="T76" fmla="*/ 2 w 617"/>
                <a:gd name="T77" fmla="*/ 319 h 602"/>
                <a:gd name="T78" fmla="*/ 15 w 617"/>
                <a:gd name="T79" fmla="*/ 387 h 602"/>
                <a:gd name="T80" fmla="*/ 41 w 617"/>
                <a:gd name="T81" fmla="*/ 456 h 602"/>
                <a:gd name="T82" fmla="*/ 81 w 617"/>
                <a:gd name="T83" fmla="*/ 523 h 602"/>
                <a:gd name="T84" fmla="*/ 136 w 617"/>
                <a:gd name="T85" fmla="*/ 586 h 602"/>
                <a:gd name="T86" fmla="*/ 122 w 617"/>
                <a:gd name="T87" fmla="*/ 550 h 602"/>
                <a:gd name="T88" fmla="*/ 112 w 617"/>
                <a:gd name="T89" fmla="*/ 508 h 602"/>
                <a:gd name="T90" fmla="*/ 109 w 617"/>
                <a:gd name="T91" fmla="*/ 461 h 602"/>
                <a:gd name="T92" fmla="*/ 110 w 617"/>
                <a:gd name="T93" fmla="*/ 410 h 602"/>
                <a:gd name="T94" fmla="*/ 116 w 617"/>
                <a:gd name="T95" fmla="*/ 358 h 602"/>
                <a:gd name="T96" fmla="*/ 128 w 617"/>
                <a:gd name="T97" fmla="*/ 306 h 602"/>
                <a:gd name="T98" fmla="*/ 144 w 617"/>
                <a:gd name="T99" fmla="*/ 255 h 602"/>
                <a:gd name="T100" fmla="*/ 165 w 617"/>
                <a:gd name="T101" fmla="*/ 208 h 602"/>
                <a:gd name="T102" fmla="*/ 192 w 617"/>
                <a:gd name="T103" fmla="*/ 166 h 602"/>
                <a:gd name="T104" fmla="*/ 223 w 617"/>
                <a:gd name="T105" fmla="*/ 130 h 6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617" h="602">
                  <a:moveTo>
                    <a:pt x="246" y="111"/>
                  </a:moveTo>
                  <a:lnTo>
                    <a:pt x="264" y="118"/>
                  </a:lnTo>
                  <a:lnTo>
                    <a:pt x="282" y="127"/>
                  </a:lnTo>
                  <a:lnTo>
                    <a:pt x="299" y="136"/>
                  </a:lnTo>
                  <a:lnTo>
                    <a:pt x="315" y="146"/>
                  </a:lnTo>
                  <a:lnTo>
                    <a:pt x="332" y="157"/>
                  </a:lnTo>
                  <a:lnTo>
                    <a:pt x="347" y="169"/>
                  </a:lnTo>
                  <a:lnTo>
                    <a:pt x="362" y="181"/>
                  </a:lnTo>
                  <a:lnTo>
                    <a:pt x="376" y="194"/>
                  </a:lnTo>
                  <a:lnTo>
                    <a:pt x="390" y="208"/>
                  </a:lnTo>
                  <a:lnTo>
                    <a:pt x="403" y="222"/>
                  </a:lnTo>
                  <a:lnTo>
                    <a:pt x="415" y="237"/>
                  </a:lnTo>
                  <a:lnTo>
                    <a:pt x="426" y="252"/>
                  </a:lnTo>
                  <a:lnTo>
                    <a:pt x="437" y="268"/>
                  </a:lnTo>
                  <a:lnTo>
                    <a:pt x="446" y="284"/>
                  </a:lnTo>
                  <a:lnTo>
                    <a:pt x="455" y="301"/>
                  </a:lnTo>
                  <a:lnTo>
                    <a:pt x="463" y="318"/>
                  </a:lnTo>
                  <a:lnTo>
                    <a:pt x="470" y="335"/>
                  </a:lnTo>
                  <a:lnTo>
                    <a:pt x="476" y="352"/>
                  </a:lnTo>
                  <a:lnTo>
                    <a:pt x="480" y="370"/>
                  </a:lnTo>
                  <a:lnTo>
                    <a:pt x="484" y="388"/>
                  </a:lnTo>
                  <a:lnTo>
                    <a:pt x="487" y="406"/>
                  </a:lnTo>
                  <a:lnTo>
                    <a:pt x="488" y="424"/>
                  </a:lnTo>
                  <a:lnTo>
                    <a:pt x="488" y="443"/>
                  </a:lnTo>
                  <a:lnTo>
                    <a:pt x="487" y="461"/>
                  </a:lnTo>
                  <a:lnTo>
                    <a:pt x="485" y="479"/>
                  </a:lnTo>
                  <a:lnTo>
                    <a:pt x="481" y="497"/>
                  </a:lnTo>
                  <a:lnTo>
                    <a:pt x="476" y="515"/>
                  </a:lnTo>
                  <a:lnTo>
                    <a:pt x="470" y="533"/>
                  </a:lnTo>
                  <a:lnTo>
                    <a:pt x="462" y="551"/>
                  </a:lnTo>
                  <a:lnTo>
                    <a:pt x="453" y="568"/>
                  </a:lnTo>
                  <a:lnTo>
                    <a:pt x="442" y="585"/>
                  </a:lnTo>
                  <a:lnTo>
                    <a:pt x="429" y="602"/>
                  </a:lnTo>
                  <a:lnTo>
                    <a:pt x="441" y="598"/>
                  </a:lnTo>
                  <a:lnTo>
                    <a:pt x="453" y="593"/>
                  </a:lnTo>
                  <a:lnTo>
                    <a:pt x="464" y="588"/>
                  </a:lnTo>
                  <a:lnTo>
                    <a:pt x="475" y="582"/>
                  </a:lnTo>
                  <a:lnTo>
                    <a:pt x="486" y="575"/>
                  </a:lnTo>
                  <a:lnTo>
                    <a:pt x="496" y="568"/>
                  </a:lnTo>
                  <a:lnTo>
                    <a:pt x="506" y="560"/>
                  </a:lnTo>
                  <a:lnTo>
                    <a:pt x="515" y="552"/>
                  </a:lnTo>
                  <a:lnTo>
                    <a:pt x="524" y="543"/>
                  </a:lnTo>
                  <a:lnTo>
                    <a:pt x="533" y="534"/>
                  </a:lnTo>
                  <a:lnTo>
                    <a:pt x="541" y="524"/>
                  </a:lnTo>
                  <a:lnTo>
                    <a:pt x="549" y="514"/>
                  </a:lnTo>
                  <a:lnTo>
                    <a:pt x="556" y="503"/>
                  </a:lnTo>
                  <a:lnTo>
                    <a:pt x="563" y="492"/>
                  </a:lnTo>
                  <a:lnTo>
                    <a:pt x="570" y="481"/>
                  </a:lnTo>
                  <a:lnTo>
                    <a:pt x="576" y="469"/>
                  </a:lnTo>
                  <a:lnTo>
                    <a:pt x="582" y="457"/>
                  </a:lnTo>
                  <a:lnTo>
                    <a:pt x="587" y="445"/>
                  </a:lnTo>
                  <a:lnTo>
                    <a:pt x="592" y="432"/>
                  </a:lnTo>
                  <a:lnTo>
                    <a:pt x="597" y="420"/>
                  </a:lnTo>
                  <a:lnTo>
                    <a:pt x="600" y="406"/>
                  </a:lnTo>
                  <a:lnTo>
                    <a:pt x="604" y="393"/>
                  </a:lnTo>
                  <a:lnTo>
                    <a:pt x="607" y="380"/>
                  </a:lnTo>
                  <a:lnTo>
                    <a:pt x="610" y="366"/>
                  </a:lnTo>
                  <a:lnTo>
                    <a:pt x="612" y="352"/>
                  </a:lnTo>
                  <a:lnTo>
                    <a:pt x="614" y="338"/>
                  </a:lnTo>
                  <a:lnTo>
                    <a:pt x="616" y="324"/>
                  </a:lnTo>
                  <a:lnTo>
                    <a:pt x="616" y="310"/>
                  </a:lnTo>
                  <a:lnTo>
                    <a:pt x="617" y="296"/>
                  </a:lnTo>
                  <a:lnTo>
                    <a:pt x="617" y="282"/>
                  </a:lnTo>
                  <a:lnTo>
                    <a:pt x="616" y="268"/>
                  </a:lnTo>
                  <a:lnTo>
                    <a:pt x="615" y="254"/>
                  </a:lnTo>
                  <a:lnTo>
                    <a:pt x="614" y="240"/>
                  </a:lnTo>
                  <a:lnTo>
                    <a:pt x="611" y="226"/>
                  </a:lnTo>
                  <a:lnTo>
                    <a:pt x="607" y="212"/>
                  </a:lnTo>
                  <a:lnTo>
                    <a:pt x="602" y="198"/>
                  </a:lnTo>
                  <a:lnTo>
                    <a:pt x="596" y="185"/>
                  </a:lnTo>
                  <a:lnTo>
                    <a:pt x="589" y="172"/>
                  </a:lnTo>
                  <a:lnTo>
                    <a:pt x="581" y="159"/>
                  </a:lnTo>
                  <a:lnTo>
                    <a:pt x="572" y="146"/>
                  </a:lnTo>
                  <a:lnTo>
                    <a:pt x="562" y="134"/>
                  </a:lnTo>
                  <a:lnTo>
                    <a:pt x="552" y="122"/>
                  </a:lnTo>
                  <a:lnTo>
                    <a:pt x="541" y="110"/>
                  </a:lnTo>
                  <a:lnTo>
                    <a:pt x="529" y="99"/>
                  </a:lnTo>
                  <a:lnTo>
                    <a:pt x="516" y="88"/>
                  </a:lnTo>
                  <a:lnTo>
                    <a:pt x="503" y="78"/>
                  </a:lnTo>
                  <a:lnTo>
                    <a:pt x="489" y="68"/>
                  </a:lnTo>
                  <a:lnTo>
                    <a:pt x="474" y="59"/>
                  </a:lnTo>
                  <a:lnTo>
                    <a:pt x="459" y="50"/>
                  </a:lnTo>
                  <a:lnTo>
                    <a:pt x="443" y="42"/>
                  </a:lnTo>
                  <a:lnTo>
                    <a:pt x="427" y="35"/>
                  </a:lnTo>
                  <a:lnTo>
                    <a:pt x="410" y="28"/>
                  </a:lnTo>
                  <a:lnTo>
                    <a:pt x="393" y="22"/>
                  </a:lnTo>
                  <a:lnTo>
                    <a:pt x="375" y="16"/>
                  </a:lnTo>
                  <a:lnTo>
                    <a:pt x="357" y="11"/>
                  </a:lnTo>
                  <a:lnTo>
                    <a:pt x="339" y="8"/>
                  </a:lnTo>
                  <a:lnTo>
                    <a:pt x="321" y="4"/>
                  </a:lnTo>
                  <a:lnTo>
                    <a:pt x="302" y="2"/>
                  </a:lnTo>
                  <a:lnTo>
                    <a:pt x="283" y="1"/>
                  </a:lnTo>
                  <a:lnTo>
                    <a:pt x="264" y="0"/>
                  </a:lnTo>
                  <a:lnTo>
                    <a:pt x="245" y="0"/>
                  </a:lnTo>
                  <a:lnTo>
                    <a:pt x="225" y="2"/>
                  </a:lnTo>
                  <a:lnTo>
                    <a:pt x="206" y="4"/>
                  </a:lnTo>
                  <a:lnTo>
                    <a:pt x="186" y="7"/>
                  </a:lnTo>
                  <a:lnTo>
                    <a:pt x="168" y="12"/>
                  </a:lnTo>
                  <a:lnTo>
                    <a:pt x="150" y="18"/>
                  </a:lnTo>
                  <a:lnTo>
                    <a:pt x="133" y="26"/>
                  </a:lnTo>
                  <a:lnTo>
                    <a:pt x="117" y="35"/>
                  </a:lnTo>
                  <a:lnTo>
                    <a:pt x="102" y="46"/>
                  </a:lnTo>
                  <a:lnTo>
                    <a:pt x="88" y="58"/>
                  </a:lnTo>
                  <a:lnTo>
                    <a:pt x="75" y="71"/>
                  </a:lnTo>
                  <a:lnTo>
                    <a:pt x="63" y="85"/>
                  </a:lnTo>
                  <a:lnTo>
                    <a:pt x="51" y="100"/>
                  </a:lnTo>
                  <a:lnTo>
                    <a:pt x="41" y="116"/>
                  </a:lnTo>
                  <a:lnTo>
                    <a:pt x="32" y="134"/>
                  </a:lnTo>
                  <a:lnTo>
                    <a:pt x="24" y="152"/>
                  </a:lnTo>
                  <a:lnTo>
                    <a:pt x="17" y="170"/>
                  </a:lnTo>
                  <a:lnTo>
                    <a:pt x="11" y="190"/>
                  </a:lnTo>
                  <a:lnTo>
                    <a:pt x="7" y="210"/>
                  </a:lnTo>
                  <a:lnTo>
                    <a:pt x="3" y="231"/>
                  </a:lnTo>
                  <a:lnTo>
                    <a:pt x="1" y="252"/>
                  </a:lnTo>
                  <a:lnTo>
                    <a:pt x="0" y="274"/>
                  </a:lnTo>
                  <a:lnTo>
                    <a:pt x="0" y="296"/>
                  </a:lnTo>
                  <a:lnTo>
                    <a:pt x="2" y="319"/>
                  </a:lnTo>
                  <a:lnTo>
                    <a:pt x="5" y="341"/>
                  </a:lnTo>
                  <a:lnTo>
                    <a:pt x="9" y="364"/>
                  </a:lnTo>
                  <a:lnTo>
                    <a:pt x="15" y="387"/>
                  </a:lnTo>
                  <a:lnTo>
                    <a:pt x="23" y="410"/>
                  </a:lnTo>
                  <a:lnTo>
                    <a:pt x="31" y="433"/>
                  </a:lnTo>
                  <a:lnTo>
                    <a:pt x="41" y="456"/>
                  </a:lnTo>
                  <a:lnTo>
                    <a:pt x="53" y="478"/>
                  </a:lnTo>
                  <a:lnTo>
                    <a:pt x="67" y="500"/>
                  </a:lnTo>
                  <a:lnTo>
                    <a:pt x="81" y="523"/>
                  </a:lnTo>
                  <a:lnTo>
                    <a:pt x="98" y="544"/>
                  </a:lnTo>
                  <a:lnTo>
                    <a:pt x="116" y="565"/>
                  </a:lnTo>
                  <a:lnTo>
                    <a:pt x="136" y="586"/>
                  </a:lnTo>
                  <a:lnTo>
                    <a:pt x="131" y="575"/>
                  </a:lnTo>
                  <a:lnTo>
                    <a:pt x="126" y="563"/>
                  </a:lnTo>
                  <a:lnTo>
                    <a:pt x="122" y="550"/>
                  </a:lnTo>
                  <a:lnTo>
                    <a:pt x="118" y="537"/>
                  </a:lnTo>
                  <a:lnTo>
                    <a:pt x="115" y="523"/>
                  </a:lnTo>
                  <a:lnTo>
                    <a:pt x="112" y="508"/>
                  </a:lnTo>
                  <a:lnTo>
                    <a:pt x="111" y="493"/>
                  </a:lnTo>
                  <a:lnTo>
                    <a:pt x="109" y="477"/>
                  </a:lnTo>
                  <a:lnTo>
                    <a:pt x="109" y="461"/>
                  </a:lnTo>
                  <a:lnTo>
                    <a:pt x="108" y="444"/>
                  </a:lnTo>
                  <a:lnTo>
                    <a:pt x="109" y="428"/>
                  </a:lnTo>
                  <a:lnTo>
                    <a:pt x="110" y="410"/>
                  </a:lnTo>
                  <a:lnTo>
                    <a:pt x="111" y="393"/>
                  </a:lnTo>
                  <a:lnTo>
                    <a:pt x="114" y="376"/>
                  </a:lnTo>
                  <a:lnTo>
                    <a:pt x="116" y="358"/>
                  </a:lnTo>
                  <a:lnTo>
                    <a:pt x="120" y="341"/>
                  </a:lnTo>
                  <a:lnTo>
                    <a:pt x="123" y="323"/>
                  </a:lnTo>
                  <a:lnTo>
                    <a:pt x="128" y="306"/>
                  </a:lnTo>
                  <a:lnTo>
                    <a:pt x="133" y="289"/>
                  </a:lnTo>
                  <a:lnTo>
                    <a:pt x="138" y="272"/>
                  </a:lnTo>
                  <a:lnTo>
                    <a:pt x="144" y="255"/>
                  </a:lnTo>
                  <a:lnTo>
                    <a:pt x="151" y="239"/>
                  </a:lnTo>
                  <a:lnTo>
                    <a:pt x="158" y="223"/>
                  </a:lnTo>
                  <a:lnTo>
                    <a:pt x="165" y="208"/>
                  </a:lnTo>
                  <a:lnTo>
                    <a:pt x="174" y="193"/>
                  </a:lnTo>
                  <a:lnTo>
                    <a:pt x="182" y="179"/>
                  </a:lnTo>
                  <a:lnTo>
                    <a:pt x="192" y="166"/>
                  </a:lnTo>
                  <a:lnTo>
                    <a:pt x="201" y="153"/>
                  </a:lnTo>
                  <a:lnTo>
                    <a:pt x="212" y="141"/>
                  </a:lnTo>
                  <a:lnTo>
                    <a:pt x="223" y="130"/>
                  </a:lnTo>
                  <a:lnTo>
                    <a:pt x="234" y="120"/>
                  </a:lnTo>
                  <a:lnTo>
                    <a:pt x="246" y="111"/>
                  </a:lnTo>
                  <a:close/>
                </a:path>
              </a:pathLst>
            </a:custGeom>
            <a:solidFill>
              <a:srgbClr val="D4943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04" name="Freeform 43"/>
            <p:cNvSpPr>
              <a:spLocks/>
            </p:cNvSpPr>
            <p:nvPr/>
          </p:nvSpPr>
          <p:spPr bwMode="auto">
            <a:xfrm>
              <a:off x="2787651" y="1255713"/>
              <a:ext cx="781050" cy="862013"/>
            </a:xfrm>
            <a:custGeom>
              <a:avLst/>
              <a:gdLst>
                <a:gd name="T0" fmla="*/ 373 w 492"/>
                <a:gd name="T1" fmla="*/ 533 h 543"/>
                <a:gd name="T2" fmla="*/ 379 w 492"/>
                <a:gd name="T3" fmla="*/ 518 h 543"/>
                <a:gd name="T4" fmla="*/ 385 w 492"/>
                <a:gd name="T5" fmla="*/ 501 h 543"/>
                <a:gd name="T6" fmla="*/ 389 w 492"/>
                <a:gd name="T7" fmla="*/ 485 h 543"/>
                <a:gd name="T8" fmla="*/ 393 w 492"/>
                <a:gd name="T9" fmla="*/ 467 h 543"/>
                <a:gd name="T10" fmla="*/ 396 w 492"/>
                <a:gd name="T11" fmla="*/ 449 h 543"/>
                <a:gd name="T12" fmla="*/ 397 w 492"/>
                <a:gd name="T13" fmla="*/ 431 h 543"/>
                <a:gd name="T14" fmla="*/ 398 w 492"/>
                <a:gd name="T15" fmla="*/ 413 h 543"/>
                <a:gd name="T16" fmla="*/ 397 w 492"/>
                <a:gd name="T17" fmla="*/ 395 h 543"/>
                <a:gd name="T18" fmla="*/ 395 w 492"/>
                <a:gd name="T19" fmla="*/ 377 h 543"/>
                <a:gd name="T20" fmla="*/ 391 w 492"/>
                <a:gd name="T21" fmla="*/ 359 h 543"/>
                <a:gd name="T22" fmla="*/ 374 w 492"/>
                <a:gd name="T23" fmla="*/ 306 h 543"/>
                <a:gd name="T24" fmla="*/ 348 w 492"/>
                <a:gd name="T25" fmla="*/ 256 h 543"/>
                <a:gd name="T26" fmla="*/ 316 w 492"/>
                <a:gd name="T27" fmla="*/ 208 h 543"/>
                <a:gd name="T28" fmla="*/ 278 w 492"/>
                <a:gd name="T29" fmla="*/ 165 h 543"/>
                <a:gd name="T30" fmla="*/ 236 w 492"/>
                <a:gd name="T31" fmla="*/ 127 h 543"/>
                <a:gd name="T32" fmla="*/ 192 w 492"/>
                <a:gd name="T33" fmla="*/ 96 h 543"/>
                <a:gd name="T34" fmla="*/ 148 w 492"/>
                <a:gd name="T35" fmla="*/ 73 h 543"/>
                <a:gd name="T36" fmla="*/ 103 w 492"/>
                <a:gd name="T37" fmla="*/ 59 h 543"/>
                <a:gd name="T38" fmla="*/ 61 w 492"/>
                <a:gd name="T39" fmla="*/ 55 h 543"/>
                <a:gd name="T40" fmla="*/ 23 w 492"/>
                <a:gd name="T41" fmla="*/ 63 h 543"/>
                <a:gd name="T42" fmla="*/ 8 w 492"/>
                <a:gd name="T43" fmla="*/ 68 h 543"/>
                <a:gd name="T44" fmla="*/ 35 w 492"/>
                <a:gd name="T45" fmla="*/ 47 h 543"/>
                <a:gd name="T46" fmla="*/ 62 w 492"/>
                <a:gd name="T47" fmla="*/ 30 h 543"/>
                <a:gd name="T48" fmla="*/ 91 w 492"/>
                <a:gd name="T49" fmla="*/ 17 h 543"/>
                <a:gd name="T50" fmla="*/ 120 w 492"/>
                <a:gd name="T51" fmla="*/ 8 h 543"/>
                <a:gd name="T52" fmla="*/ 149 w 492"/>
                <a:gd name="T53" fmla="*/ 3 h 543"/>
                <a:gd name="T54" fmla="*/ 178 w 492"/>
                <a:gd name="T55" fmla="*/ 0 h 543"/>
                <a:gd name="T56" fmla="*/ 206 w 492"/>
                <a:gd name="T57" fmla="*/ 1 h 543"/>
                <a:gd name="T58" fmla="*/ 233 w 492"/>
                <a:gd name="T59" fmla="*/ 5 h 543"/>
                <a:gd name="T60" fmla="*/ 259 w 492"/>
                <a:gd name="T61" fmla="*/ 10 h 543"/>
                <a:gd name="T62" fmla="*/ 284 w 492"/>
                <a:gd name="T63" fmla="*/ 18 h 543"/>
                <a:gd name="T64" fmla="*/ 320 w 492"/>
                <a:gd name="T65" fmla="*/ 35 h 543"/>
                <a:gd name="T66" fmla="*/ 358 w 492"/>
                <a:gd name="T67" fmla="*/ 57 h 543"/>
                <a:gd name="T68" fmla="*/ 392 w 492"/>
                <a:gd name="T69" fmla="*/ 83 h 543"/>
                <a:gd name="T70" fmla="*/ 421 w 492"/>
                <a:gd name="T71" fmla="*/ 111 h 543"/>
                <a:gd name="T72" fmla="*/ 445 w 492"/>
                <a:gd name="T73" fmla="*/ 142 h 543"/>
                <a:gd name="T74" fmla="*/ 464 w 492"/>
                <a:gd name="T75" fmla="*/ 175 h 543"/>
                <a:gd name="T76" fmla="*/ 479 w 492"/>
                <a:gd name="T77" fmla="*/ 209 h 543"/>
                <a:gd name="T78" fmla="*/ 488 w 492"/>
                <a:gd name="T79" fmla="*/ 245 h 543"/>
                <a:gd name="T80" fmla="*/ 492 w 492"/>
                <a:gd name="T81" fmla="*/ 282 h 543"/>
                <a:gd name="T82" fmla="*/ 491 w 492"/>
                <a:gd name="T83" fmla="*/ 319 h 543"/>
                <a:gd name="T84" fmla="*/ 484 w 492"/>
                <a:gd name="T85" fmla="*/ 356 h 543"/>
                <a:gd name="T86" fmla="*/ 478 w 492"/>
                <a:gd name="T87" fmla="*/ 376 h 543"/>
                <a:gd name="T88" fmla="*/ 471 w 492"/>
                <a:gd name="T89" fmla="*/ 397 h 543"/>
                <a:gd name="T90" fmla="*/ 462 w 492"/>
                <a:gd name="T91" fmla="*/ 417 h 543"/>
                <a:gd name="T92" fmla="*/ 452 w 492"/>
                <a:gd name="T93" fmla="*/ 437 h 543"/>
                <a:gd name="T94" fmla="*/ 441 w 492"/>
                <a:gd name="T95" fmla="*/ 456 h 543"/>
                <a:gd name="T96" fmla="*/ 430 w 492"/>
                <a:gd name="T97" fmla="*/ 474 h 543"/>
                <a:gd name="T98" fmla="*/ 417 w 492"/>
                <a:gd name="T99" fmla="*/ 491 h 543"/>
                <a:gd name="T100" fmla="*/ 405 w 492"/>
                <a:gd name="T101" fmla="*/ 507 h 543"/>
                <a:gd name="T102" fmla="*/ 391 w 492"/>
                <a:gd name="T103" fmla="*/ 522 h 543"/>
                <a:gd name="T104" fmla="*/ 378 w 492"/>
                <a:gd name="T105" fmla="*/ 535 h 5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492" h="543">
                  <a:moveTo>
                    <a:pt x="369" y="543"/>
                  </a:moveTo>
                  <a:lnTo>
                    <a:pt x="371" y="538"/>
                  </a:lnTo>
                  <a:lnTo>
                    <a:pt x="373" y="533"/>
                  </a:lnTo>
                  <a:lnTo>
                    <a:pt x="375" y="528"/>
                  </a:lnTo>
                  <a:lnTo>
                    <a:pt x="378" y="523"/>
                  </a:lnTo>
                  <a:lnTo>
                    <a:pt x="379" y="518"/>
                  </a:lnTo>
                  <a:lnTo>
                    <a:pt x="381" y="512"/>
                  </a:lnTo>
                  <a:lnTo>
                    <a:pt x="383" y="507"/>
                  </a:lnTo>
                  <a:lnTo>
                    <a:pt x="385" y="501"/>
                  </a:lnTo>
                  <a:lnTo>
                    <a:pt x="386" y="496"/>
                  </a:lnTo>
                  <a:lnTo>
                    <a:pt x="388" y="490"/>
                  </a:lnTo>
                  <a:lnTo>
                    <a:pt x="389" y="485"/>
                  </a:lnTo>
                  <a:lnTo>
                    <a:pt x="391" y="479"/>
                  </a:lnTo>
                  <a:lnTo>
                    <a:pt x="392" y="473"/>
                  </a:lnTo>
                  <a:lnTo>
                    <a:pt x="393" y="467"/>
                  </a:lnTo>
                  <a:lnTo>
                    <a:pt x="394" y="461"/>
                  </a:lnTo>
                  <a:lnTo>
                    <a:pt x="395" y="455"/>
                  </a:lnTo>
                  <a:lnTo>
                    <a:pt x="396" y="449"/>
                  </a:lnTo>
                  <a:lnTo>
                    <a:pt x="396" y="443"/>
                  </a:lnTo>
                  <a:lnTo>
                    <a:pt x="397" y="437"/>
                  </a:lnTo>
                  <a:lnTo>
                    <a:pt x="397" y="431"/>
                  </a:lnTo>
                  <a:lnTo>
                    <a:pt x="398" y="425"/>
                  </a:lnTo>
                  <a:lnTo>
                    <a:pt x="398" y="419"/>
                  </a:lnTo>
                  <a:lnTo>
                    <a:pt x="398" y="413"/>
                  </a:lnTo>
                  <a:lnTo>
                    <a:pt x="398" y="407"/>
                  </a:lnTo>
                  <a:lnTo>
                    <a:pt x="397" y="401"/>
                  </a:lnTo>
                  <a:lnTo>
                    <a:pt x="397" y="395"/>
                  </a:lnTo>
                  <a:lnTo>
                    <a:pt x="396" y="389"/>
                  </a:lnTo>
                  <a:lnTo>
                    <a:pt x="396" y="383"/>
                  </a:lnTo>
                  <a:lnTo>
                    <a:pt x="395" y="377"/>
                  </a:lnTo>
                  <a:lnTo>
                    <a:pt x="394" y="371"/>
                  </a:lnTo>
                  <a:lnTo>
                    <a:pt x="393" y="365"/>
                  </a:lnTo>
                  <a:lnTo>
                    <a:pt x="391" y="359"/>
                  </a:lnTo>
                  <a:lnTo>
                    <a:pt x="386" y="341"/>
                  </a:lnTo>
                  <a:lnTo>
                    <a:pt x="381" y="324"/>
                  </a:lnTo>
                  <a:lnTo>
                    <a:pt x="374" y="306"/>
                  </a:lnTo>
                  <a:lnTo>
                    <a:pt x="366" y="289"/>
                  </a:lnTo>
                  <a:lnTo>
                    <a:pt x="358" y="272"/>
                  </a:lnTo>
                  <a:lnTo>
                    <a:pt x="348" y="256"/>
                  </a:lnTo>
                  <a:lnTo>
                    <a:pt x="338" y="240"/>
                  </a:lnTo>
                  <a:lnTo>
                    <a:pt x="327" y="224"/>
                  </a:lnTo>
                  <a:lnTo>
                    <a:pt x="316" y="208"/>
                  </a:lnTo>
                  <a:lnTo>
                    <a:pt x="304" y="193"/>
                  </a:lnTo>
                  <a:lnTo>
                    <a:pt x="291" y="179"/>
                  </a:lnTo>
                  <a:lnTo>
                    <a:pt x="278" y="165"/>
                  </a:lnTo>
                  <a:lnTo>
                    <a:pt x="265" y="152"/>
                  </a:lnTo>
                  <a:lnTo>
                    <a:pt x="251" y="139"/>
                  </a:lnTo>
                  <a:lnTo>
                    <a:pt x="236" y="127"/>
                  </a:lnTo>
                  <a:lnTo>
                    <a:pt x="222" y="116"/>
                  </a:lnTo>
                  <a:lnTo>
                    <a:pt x="207" y="106"/>
                  </a:lnTo>
                  <a:lnTo>
                    <a:pt x="192" y="96"/>
                  </a:lnTo>
                  <a:lnTo>
                    <a:pt x="178" y="88"/>
                  </a:lnTo>
                  <a:lnTo>
                    <a:pt x="163" y="80"/>
                  </a:lnTo>
                  <a:lnTo>
                    <a:pt x="148" y="73"/>
                  </a:lnTo>
                  <a:lnTo>
                    <a:pt x="133" y="67"/>
                  </a:lnTo>
                  <a:lnTo>
                    <a:pt x="118" y="63"/>
                  </a:lnTo>
                  <a:lnTo>
                    <a:pt x="103" y="59"/>
                  </a:lnTo>
                  <a:lnTo>
                    <a:pt x="89" y="57"/>
                  </a:lnTo>
                  <a:lnTo>
                    <a:pt x="75" y="55"/>
                  </a:lnTo>
                  <a:lnTo>
                    <a:pt x="61" y="55"/>
                  </a:lnTo>
                  <a:lnTo>
                    <a:pt x="48" y="57"/>
                  </a:lnTo>
                  <a:lnTo>
                    <a:pt x="35" y="59"/>
                  </a:lnTo>
                  <a:lnTo>
                    <a:pt x="23" y="63"/>
                  </a:lnTo>
                  <a:lnTo>
                    <a:pt x="11" y="69"/>
                  </a:lnTo>
                  <a:lnTo>
                    <a:pt x="0" y="76"/>
                  </a:lnTo>
                  <a:lnTo>
                    <a:pt x="8" y="68"/>
                  </a:lnTo>
                  <a:lnTo>
                    <a:pt x="17" y="60"/>
                  </a:lnTo>
                  <a:lnTo>
                    <a:pt x="26" y="53"/>
                  </a:lnTo>
                  <a:lnTo>
                    <a:pt x="35" y="47"/>
                  </a:lnTo>
                  <a:lnTo>
                    <a:pt x="44" y="41"/>
                  </a:lnTo>
                  <a:lnTo>
                    <a:pt x="53" y="35"/>
                  </a:lnTo>
                  <a:lnTo>
                    <a:pt x="62" y="30"/>
                  </a:lnTo>
                  <a:lnTo>
                    <a:pt x="72" y="25"/>
                  </a:lnTo>
                  <a:lnTo>
                    <a:pt x="81" y="21"/>
                  </a:lnTo>
                  <a:lnTo>
                    <a:pt x="91" y="17"/>
                  </a:lnTo>
                  <a:lnTo>
                    <a:pt x="100" y="14"/>
                  </a:lnTo>
                  <a:lnTo>
                    <a:pt x="110" y="11"/>
                  </a:lnTo>
                  <a:lnTo>
                    <a:pt x="120" y="8"/>
                  </a:lnTo>
                  <a:lnTo>
                    <a:pt x="129" y="6"/>
                  </a:lnTo>
                  <a:lnTo>
                    <a:pt x="139" y="4"/>
                  </a:lnTo>
                  <a:lnTo>
                    <a:pt x="149" y="3"/>
                  </a:lnTo>
                  <a:lnTo>
                    <a:pt x="158" y="2"/>
                  </a:lnTo>
                  <a:lnTo>
                    <a:pt x="168" y="1"/>
                  </a:lnTo>
                  <a:lnTo>
                    <a:pt x="178" y="0"/>
                  </a:lnTo>
                  <a:lnTo>
                    <a:pt x="187" y="0"/>
                  </a:lnTo>
                  <a:lnTo>
                    <a:pt x="196" y="1"/>
                  </a:lnTo>
                  <a:lnTo>
                    <a:pt x="206" y="1"/>
                  </a:lnTo>
                  <a:lnTo>
                    <a:pt x="215" y="2"/>
                  </a:lnTo>
                  <a:lnTo>
                    <a:pt x="224" y="3"/>
                  </a:lnTo>
                  <a:lnTo>
                    <a:pt x="233" y="5"/>
                  </a:lnTo>
                  <a:lnTo>
                    <a:pt x="242" y="6"/>
                  </a:lnTo>
                  <a:lnTo>
                    <a:pt x="251" y="8"/>
                  </a:lnTo>
                  <a:lnTo>
                    <a:pt x="259" y="10"/>
                  </a:lnTo>
                  <a:lnTo>
                    <a:pt x="268" y="13"/>
                  </a:lnTo>
                  <a:lnTo>
                    <a:pt x="276" y="16"/>
                  </a:lnTo>
                  <a:lnTo>
                    <a:pt x="284" y="18"/>
                  </a:lnTo>
                  <a:lnTo>
                    <a:pt x="292" y="22"/>
                  </a:lnTo>
                  <a:lnTo>
                    <a:pt x="306" y="28"/>
                  </a:lnTo>
                  <a:lnTo>
                    <a:pt x="320" y="35"/>
                  </a:lnTo>
                  <a:lnTo>
                    <a:pt x="333" y="42"/>
                  </a:lnTo>
                  <a:lnTo>
                    <a:pt x="346" y="49"/>
                  </a:lnTo>
                  <a:lnTo>
                    <a:pt x="358" y="57"/>
                  </a:lnTo>
                  <a:lnTo>
                    <a:pt x="370" y="65"/>
                  </a:lnTo>
                  <a:lnTo>
                    <a:pt x="381" y="74"/>
                  </a:lnTo>
                  <a:lnTo>
                    <a:pt x="392" y="83"/>
                  </a:lnTo>
                  <a:lnTo>
                    <a:pt x="402" y="92"/>
                  </a:lnTo>
                  <a:lnTo>
                    <a:pt x="412" y="102"/>
                  </a:lnTo>
                  <a:lnTo>
                    <a:pt x="421" y="111"/>
                  </a:lnTo>
                  <a:lnTo>
                    <a:pt x="429" y="121"/>
                  </a:lnTo>
                  <a:lnTo>
                    <a:pt x="438" y="132"/>
                  </a:lnTo>
                  <a:lnTo>
                    <a:pt x="445" y="142"/>
                  </a:lnTo>
                  <a:lnTo>
                    <a:pt x="452" y="153"/>
                  </a:lnTo>
                  <a:lnTo>
                    <a:pt x="458" y="164"/>
                  </a:lnTo>
                  <a:lnTo>
                    <a:pt x="464" y="175"/>
                  </a:lnTo>
                  <a:lnTo>
                    <a:pt x="470" y="186"/>
                  </a:lnTo>
                  <a:lnTo>
                    <a:pt x="475" y="198"/>
                  </a:lnTo>
                  <a:lnTo>
                    <a:pt x="479" y="209"/>
                  </a:lnTo>
                  <a:lnTo>
                    <a:pt x="482" y="221"/>
                  </a:lnTo>
                  <a:lnTo>
                    <a:pt x="485" y="233"/>
                  </a:lnTo>
                  <a:lnTo>
                    <a:pt x="488" y="245"/>
                  </a:lnTo>
                  <a:lnTo>
                    <a:pt x="490" y="257"/>
                  </a:lnTo>
                  <a:lnTo>
                    <a:pt x="491" y="270"/>
                  </a:lnTo>
                  <a:lnTo>
                    <a:pt x="492" y="282"/>
                  </a:lnTo>
                  <a:lnTo>
                    <a:pt x="492" y="294"/>
                  </a:lnTo>
                  <a:lnTo>
                    <a:pt x="492" y="306"/>
                  </a:lnTo>
                  <a:lnTo>
                    <a:pt x="491" y="319"/>
                  </a:lnTo>
                  <a:lnTo>
                    <a:pt x="489" y="331"/>
                  </a:lnTo>
                  <a:lnTo>
                    <a:pt x="487" y="343"/>
                  </a:lnTo>
                  <a:lnTo>
                    <a:pt x="484" y="356"/>
                  </a:lnTo>
                  <a:lnTo>
                    <a:pt x="482" y="363"/>
                  </a:lnTo>
                  <a:lnTo>
                    <a:pt x="480" y="370"/>
                  </a:lnTo>
                  <a:lnTo>
                    <a:pt x="478" y="376"/>
                  </a:lnTo>
                  <a:lnTo>
                    <a:pt x="476" y="383"/>
                  </a:lnTo>
                  <a:lnTo>
                    <a:pt x="473" y="390"/>
                  </a:lnTo>
                  <a:lnTo>
                    <a:pt x="471" y="397"/>
                  </a:lnTo>
                  <a:lnTo>
                    <a:pt x="468" y="404"/>
                  </a:lnTo>
                  <a:lnTo>
                    <a:pt x="465" y="410"/>
                  </a:lnTo>
                  <a:lnTo>
                    <a:pt x="462" y="417"/>
                  </a:lnTo>
                  <a:lnTo>
                    <a:pt x="459" y="424"/>
                  </a:lnTo>
                  <a:lnTo>
                    <a:pt x="456" y="430"/>
                  </a:lnTo>
                  <a:lnTo>
                    <a:pt x="452" y="437"/>
                  </a:lnTo>
                  <a:lnTo>
                    <a:pt x="449" y="443"/>
                  </a:lnTo>
                  <a:lnTo>
                    <a:pt x="445" y="449"/>
                  </a:lnTo>
                  <a:lnTo>
                    <a:pt x="441" y="456"/>
                  </a:lnTo>
                  <a:lnTo>
                    <a:pt x="438" y="462"/>
                  </a:lnTo>
                  <a:lnTo>
                    <a:pt x="434" y="468"/>
                  </a:lnTo>
                  <a:lnTo>
                    <a:pt x="430" y="474"/>
                  </a:lnTo>
                  <a:lnTo>
                    <a:pt x="426" y="480"/>
                  </a:lnTo>
                  <a:lnTo>
                    <a:pt x="422" y="485"/>
                  </a:lnTo>
                  <a:lnTo>
                    <a:pt x="417" y="491"/>
                  </a:lnTo>
                  <a:lnTo>
                    <a:pt x="413" y="496"/>
                  </a:lnTo>
                  <a:lnTo>
                    <a:pt x="409" y="502"/>
                  </a:lnTo>
                  <a:lnTo>
                    <a:pt x="405" y="507"/>
                  </a:lnTo>
                  <a:lnTo>
                    <a:pt x="400" y="512"/>
                  </a:lnTo>
                  <a:lnTo>
                    <a:pt x="396" y="517"/>
                  </a:lnTo>
                  <a:lnTo>
                    <a:pt x="391" y="522"/>
                  </a:lnTo>
                  <a:lnTo>
                    <a:pt x="387" y="526"/>
                  </a:lnTo>
                  <a:lnTo>
                    <a:pt x="382" y="531"/>
                  </a:lnTo>
                  <a:lnTo>
                    <a:pt x="378" y="535"/>
                  </a:lnTo>
                  <a:lnTo>
                    <a:pt x="373" y="539"/>
                  </a:lnTo>
                  <a:lnTo>
                    <a:pt x="369" y="543"/>
                  </a:lnTo>
                  <a:close/>
                </a:path>
              </a:pathLst>
            </a:custGeom>
            <a:solidFill>
              <a:srgbClr val="F2CA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05" name="Freeform 44"/>
            <p:cNvSpPr>
              <a:spLocks/>
            </p:cNvSpPr>
            <p:nvPr/>
          </p:nvSpPr>
          <p:spPr bwMode="auto">
            <a:xfrm>
              <a:off x="2644776" y="1323975"/>
              <a:ext cx="354013" cy="625475"/>
            </a:xfrm>
            <a:custGeom>
              <a:avLst/>
              <a:gdLst>
                <a:gd name="T0" fmla="*/ 87 w 223"/>
                <a:gd name="T1" fmla="*/ 4 h 394"/>
                <a:gd name="T2" fmla="*/ 75 w 223"/>
                <a:gd name="T3" fmla="*/ 12 h 394"/>
                <a:gd name="T4" fmla="*/ 61 w 223"/>
                <a:gd name="T5" fmla="*/ 21 h 394"/>
                <a:gd name="T6" fmla="*/ 54 w 223"/>
                <a:gd name="T7" fmla="*/ 28 h 394"/>
                <a:gd name="T8" fmla="*/ 48 w 223"/>
                <a:gd name="T9" fmla="*/ 34 h 394"/>
                <a:gd name="T10" fmla="*/ 42 w 223"/>
                <a:gd name="T11" fmla="*/ 40 h 394"/>
                <a:gd name="T12" fmla="*/ 27 w 223"/>
                <a:gd name="T13" fmla="*/ 66 h 394"/>
                <a:gd name="T14" fmla="*/ 13 w 223"/>
                <a:gd name="T15" fmla="*/ 105 h 394"/>
                <a:gd name="T16" fmla="*/ 4 w 223"/>
                <a:gd name="T17" fmla="*/ 150 h 394"/>
                <a:gd name="T18" fmla="*/ 0 w 223"/>
                <a:gd name="T19" fmla="*/ 199 h 394"/>
                <a:gd name="T20" fmla="*/ 2 w 223"/>
                <a:gd name="T21" fmla="*/ 249 h 394"/>
                <a:gd name="T22" fmla="*/ 10 w 223"/>
                <a:gd name="T23" fmla="*/ 298 h 394"/>
                <a:gd name="T24" fmla="*/ 24 w 223"/>
                <a:gd name="T25" fmla="*/ 344 h 394"/>
                <a:gd name="T26" fmla="*/ 45 w 223"/>
                <a:gd name="T27" fmla="*/ 385 h 394"/>
                <a:gd name="T28" fmla="*/ 45 w 223"/>
                <a:gd name="T29" fmla="*/ 358 h 394"/>
                <a:gd name="T30" fmla="*/ 39 w 223"/>
                <a:gd name="T31" fmla="*/ 311 h 394"/>
                <a:gd name="T32" fmla="*/ 36 w 223"/>
                <a:gd name="T33" fmla="*/ 266 h 394"/>
                <a:gd name="T34" fmla="*/ 37 w 223"/>
                <a:gd name="T35" fmla="*/ 223 h 394"/>
                <a:gd name="T36" fmla="*/ 43 w 223"/>
                <a:gd name="T37" fmla="*/ 184 h 394"/>
                <a:gd name="T38" fmla="*/ 55 w 223"/>
                <a:gd name="T39" fmla="*/ 148 h 394"/>
                <a:gd name="T40" fmla="*/ 74 w 223"/>
                <a:gd name="T41" fmla="*/ 117 h 394"/>
                <a:gd name="T42" fmla="*/ 100 w 223"/>
                <a:gd name="T43" fmla="*/ 90 h 394"/>
                <a:gd name="T44" fmla="*/ 100 w 223"/>
                <a:gd name="T45" fmla="*/ 97 h 394"/>
                <a:gd name="T46" fmla="*/ 89 w 223"/>
                <a:gd name="T47" fmla="*/ 122 h 394"/>
                <a:gd name="T48" fmla="*/ 80 w 223"/>
                <a:gd name="T49" fmla="*/ 154 h 394"/>
                <a:gd name="T50" fmla="*/ 71 w 223"/>
                <a:gd name="T51" fmla="*/ 191 h 394"/>
                <a:gd name="T52" fmla="*/ 66 w 223"/>
                <a:gd name="T53" fmla="*/ 230 h 394"/>
                <a:gd name="T54" fmla="*/ 64 w 223"/>
                <a:gd name="T55" fmla="*/ 270 h 394"/>
                <a:gd name="T56" fmla="*/ 66 w 223"/>
                <a:gd name="T57" fmla="*/ 309 h 394"/>
                <a:gd name="T58" fmla="*/ 73 w 223"/>
                <a:gd name="T59" fmla="*/ 345 h 394"/>
                <a:gd name="T60" fmla="*/ 76 w 223"/>
                <a:gd name="T61" fmla="*/ 327 h 394"/>
                <a:gd name="T62" fmla="*/ 82 w 223"/>
                <a:gd name="T63" fmla="*/ 284 h 394"/>
                <a:gd name="T64" fmla="*/ 91 w 223"/>
                <a:gd name="T65" fmla="*/ 238 h 394"/>
                <a:gd name="T66" fmla="*/ 106 w 223"/>
                <a:gd name="T67" fmla="*/ 190 h 394"/>
                <a:gd name="T68" fmla="*/ 125 w 223"/>
                <a:gd name="T69" fmla="*/ 144 h 394"/>
                <a:gd name="T70" fmla="*/ 149 w 223"/>
                <a:gd name="T71" fmla="*/ 102 h 394"/>
                <a:gd name="T72" fmla="*/ 179 w 223"/>
                <a:gd name="T73" fmla="*/ 67 h 394"/>
                <a:gd name="T74" fmla="*/ 213 w 223"/>
                <a:gd name="T75" fmla="*/ 43 h 394"/>
                <a:gd name="T76" fmla="*/ 206 w 223"/>
                <a:gd name="T77" fmla="*/ 36 h 394"/>
                <a:gd name="T78" fmla="*/ 182 w 223"/>
                <a:gd name="T79" fmla="*/ 36 h 394"/>
                <a:gd name="T80" fmla="*/ 156 w 223"/>
                <a:gd name="T81" fmla="*/ 40 h 394"/>
                <a:gd name="T82" fmla="*/ 130 w 223"/>
                <a:gd name="T83" fmla="*/ 46 h 394"/>
                <a:gd name="T84" fmla="*/ 104 w 223"/>
                <a:gd name="T85" fmla="*/ 55 h 394"/>
                <a:gd name="T86" fmla="*/ 80 w 223"/>
                <a:gd name="T87" fmla="*/ 65 h 394"/>
                <a:gd name="T88" fmla="*/ 60 w 223"/>
                <a:gd name="T89" fmla="*/ 77 h 394"/>
                <a:gd name="T90" fmla="*/ 43 w 223"/>
                <a:gd name="T91" fmla="*/ 90 h 394"/>
                <a:gd name="T92" fmla="*/ 41 w 223"/>
                <a:gd name="T93" fmla="*/ 83 h 394"/>
                <a:gd name="T94" fmla="*/ 45 w 223"/>
                <a:gd name="T95" fmla="*/ 71 h 394"/>
                <a:gd name="T96" fmla="*/ 49 w 223"/>
                <a:gd name="T97" fmla="*/ 59 h 394"/>
                <a:gd name="T98" fmla="*/ 55 w 223"/>
                <a:gd name="T99" fmla="*/ 47 h 394"/>
                <a:gd name="T100" fmla="*/ 63 w 223"/>
                <a:gd name="T101" fmla="*/ 36 h 394"/>
                <a:gd name="T102" fmla="*/ 71 w 223"/>
                <a:gd name="T103" fmla="*/ 24 h 394"/>
                <a:gd name="T104" fmla="*/ 80 w 223"/>
                <a:gd name="T105" fmla="*/ 13 h 3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23" h="394">
                  <a:moveTo>
                    <a:pt x="91" y="0"/>
                  </a:moveTo>
                  <a:lnTo>
                    <a:pt x="90" y="1"/>
                  </a:lnTo>
                  <a:lnTo>
                    <a:pt x="88" y="2"/>
                  </a:lnTo>
                  <a:lnTo>
                    <a:pt x="87" y="4"/>
                  </a:lnTo>
                  <a:lnTo>
                    <a:pt x="85" y="5"/>
                  </a:lnTo>
                  <a:lnTo>
                    <a:pt x="82" y="7"/>
                  </a:lnTo>
                  <a:lnTo>
                    <a:pt x="78" y="10"/>
                  </a:lnTo>
                  <a:lnTo>
                    <a:pt x="75" y="12"/>
                  </a:lnTo>
                  <a:lnTo>
                    <a:pt x="72" y="14"/>
                  </a:lnTo>
                  <a:lnTo>
                    <a:pt x="68" y="17"/>
                  </a:lnTo>
                  <a:lnTo>
                    <a:pt x="65" y="19"/>
                  </a:lnTo>
                  <a:lnTo>
                    <a:pt x="61" y="21"/>
                  </a:lnTo>
                  <a:lnTo>
                    <a:pt x="58" y="24"/>
                  </a:lnTo>
                  <a:lnTo>
                    <a:pt x="57" y="25"/>
                  </a:lnTo>
                  <a:lnTo>
                    <a:pt x="55" y="26"/>
                  </a:lnTo>
                  <a:lnTo>
                    <a:pt x="54" y="28"/>
                  </a:lnTo>
                  <a:lnTo>
                    <a:pt x="52" y="29"/>
                  </a:lnTo>
                  <a:lnTo>
                    <a:pt x="50" y="31"/>
                  </a:lnTo>
                  <a:lnTo>
                    <a:pt x="49" y="32"/>
                  </a:lnTo>
                  <a:lnTo>
                    <a:pt x="48" y="34"/>
                  </a:lnTo>
                  <a:lnTo>
                    <a:pt x="46" y="35"/>
                  </a:lnTo>
                  <a:lnTo>
                    <a:pt x="45" y="37"/>
                  </a:lnTo>
                  <a:lnTo>
                    <a:pt x="44" y="38"/>
                  </a:lnTo>
                  <a:lnTo>
                    <a:pt x="42" y="40"/>
                  </a:lnTo>
                  <a:lnTo>
                    <a:pt x="41" y="42"/>
                  </a:lnTo>
                  <a:lnTo>
                    <a:pt x="36" y="49"/>
                  </a:lnTo>
                  <a:lnTo>
                    <a:pt x="32" y="57"/>
                  </a:lnTo>
                  <a:lnTo>
                    <a:pt x="27" y="66"/>
                  </a:lnTo>
                  <a:lnTo>
                    <a:pt x="23" y="75"/>
                  </a:lnTo>
                  <a:lnTo>
                    <a:pt x="20" y="85"/>
                  </a:lnTo>
                  <a:lnTo>
                    <a:pt x="16" y="94"/>
                  </a:lnTo>
                  <a:lnTo>
                    <a:pt x="13" y="105"/>
                  </a:lnTo>
                  <a:lnTo>
                    <a:pt x="10" y="116"/>
                  </a:lnTo>
                  <a:lnTo>
                    <a:pt x="8" y="127"/>
                  </a:lnTo>
                  <a:lnTo>
                    <a:pt x="6" y="138"/>
                  </a:lnTo>
                  <a:lnTo>
                    <a:pt x="4" y="150"/>
                  </a:lnTo>
                  <a:lnTo>
                    <a:pt x="2" y="162"/>
                  </a:lnTo>
                  <a:lnTo>
                    <a:pt x="1" y="174"/>
                  </a:lnTo>
                  <a:lnTo>
                    <a:pt x="0" y="186"/>
                  </a:lnTo>
                  <a:lnTo>
                    <a:pt x="0" y="199"/>
                  </a:lnTo>
                  <a:lnTo>
                    <a:pt x="0" y="211"/>
                  </a:lnTo>
                  <a:lnTo>
                    <a:pt x="0" y="223"/>
                  </a:lnTo>
                  <a:lnTo>
                    <a:pt x="1" y="236"/>
                  </a:lnTo>
                  <a:lnTo>
                    <a:pt x="2" y="249"/>
                  </a:lnTo>
                  <a:lnTo>
                    <a:pt x="3" y="261"/>
                  </a:lnTo>
                  <a:lnTo>
                    <a:pt x="5" y="273"/>
                  </a:lnTo>
                  <a:lnTo>
                    <a:pt x="7" y="286"/>
                  </a:lnTo>
                  <a:lnTo>
                    <a:pt x="10" y="298"/>
                  </a:lnTo>
                  <a:lnTo>
                    <a:pt x="13" y="310"/>
                  </a:lnTo>
                  <a:lnTo>
                    <a:pt x="16" y="321"/>
                  </a:lnTo>
                  <a:lnTo>
                    <a:pt x="20" y="333"/>
                  </a:lnTo>
                  <a:lnTo>
                    <a:pt x="24" y="344"/>
                  </a:lnTo>
                  <a:lnTo>
                    <a:pt x="29" y="355"/>
                  </a:lnTo>
                  <a:lnTo>
                    <a:pt x="34" y="365"/>
                  </a:lnTo>
                  <a:lnTo>
                    <a:pt x="39" y="375"/>
                  </a:lnTo>
                  <a:lnTo>
                    <a:pt x="45" y="385"/>
                  </a:lnTo>
                  <a:lnTo>
                    <a:pt x="52" y="394"/>
                  </a:lnTo>
                  <a:lnTo>
                    <a:pt x="49" y="382"/>
                  </a:lnTo>
                  <a:lnTo>
                    <a:pt x="47" y="370"/>
                  </a:lnTo>
                  <a:lnTo>
                    <a:pt x="45" y="358"/>
                  </a:lnTo>
                  <a:lnTo>
                    <a:pt x="43" y="346"/>
                  </a:lnTo>
                  <a:lnTo>
                    <a:pt x="41" y="334"/>
                  </a:lnTo>
                  <a:lnTo>
                    <a:pt x="40" y="323"/>
                  </a:lnTo>
                  <a:lnTo>
                    <a:pt x="39" y="311"/>
                  </a:lnTo>
                  <a:lnTo>
                    <a:pt x="37" y="300"/>
                  </a:lnTo>
                  <a:lnTo>
                    <a:pt x="37" y="288"/>
                  </a:lnTo>
                  <a:lnTo>
                    <a:pt x="36" y="277"/>
                  </a:lnTo>
                  <a:lnTo>
                    <a:pt x="36" y="266"/>
                  </a:lnTo>
                  <a:lnTo>
                    <a:pt x="35" y="255"/>
                  </a:lnTo>
                  <a:lnTo>
                    <a:pt x="36" y="244"/>
                  </a:lnTo>
                  <a:lnTo>
                    <a:pt x="36" y="234"/>
                  </a:lnTo>
                  <a:lnTo>
                    <a:pt x="37" y="223"/>
                  </a:lnTo>
                  <a:lnTo>
                    <a:pt x="38" y="213"/>
                  </a:lnTo>
                  <a:lnTo>
                    <a:pt x="39" y="203"/>
                  </a:lnTo>
                  <a:lnTo>
                    <a:pt x="41" y="193"/>
                  </a:lnTo>
                  <a:lnTo>
                    <a:pt x="43" y="184"/>
                  </a:lnTo>
                  <a:lnTo>
                    <a:pt x="46" y="174"/>
                  </a:lnTo>
                  <a:lnTo>
                    <a:pt x="49" y="165"/>
                  </a:lnTo>
                  <a:lnTo>
                    <a:pt x="52" y="157"/>
                  </a:lnTo>
                  <a:lnTo>
                    <a:pt x="55" y="148"/>
                  </a:lnTo>
                  <a:lnTo>
                    <a:pt x="59" y="140"/>
                  </a:lnTo>
                  <a:lnTo>
                    <a:pt x="64" y="132"/>
                  </a:lnTo>
                  <a:lnTo>
                    <a:pt x="69" y="124"/>
                  </a:lnTo>
                  <a:lnTo>
                    <a:pt x="74" y="117"/>
                  </a:lnTo>
                  <a:lnTo>
                    <a:pt x="80" y="109"/>
                  </a:lnTo>
                  <a:lnTo>
                    <a:pt x="86" y="103"/>
                  </a:lnTo>
                  <a:lnTo>
                    <a:pt x="93" y="96"/>
                  </a:lnTo>
                  <a:lnTo>
                    <a:pt x="100" y="90"/>
                  </a:lnTo>
                  <a:lnTo>
                    <a:pt x="108" y="84"/>
                  </a:lnTo>
                  <a:lnTo>
                    <a:pt x="105" y="88"/>
                  </a:lnTo>
                  <a:lnTo>
                    <a:pt x="103" y="92"/>
                  </a:lnTo>
                  <a:lnTo>
                    <a:pt x="100" y="97"/>
                  </a:lnTo>
                  <a:lnTo>
                    <a:pt x="97" y="103"/>
                  </a:lnTo>
                  <a:lnTo>
                    <a:pt x="95" y="109"/>
                  </a:lnTo>
                  <a:lnTo>
                    <a:pt x="92" y="115"/>
                  </a:lnTo>
                  <a:lnTo>
                    <a:pt x="89" y="122"/>
                  </a:lnTo>
                  <a:lnTo>
                    <a:pt x="87" y="130"/>
                  </a:lnTo>
                  <a:lnTo>
                    <a:pt x="84" y="138"/>
                  </a:lnTo>
                  <a:lnTo>
                    <a:pt x="82" y="146"/>
                  </a:lnTo>
                  <a:lnTo>
                    <a:pt x="80" y="154"/>
                  </a:lnTo>
                  <a:lnTo>
                    <a:pt x="77" y="163"/>
                  </a:lnTo>
                  <a:lnTo>
                    <a:pt x="75" y="172"/>
                  </a:lnTo>
                  <a:lnTo>
                    <a:pt x="73" y="181"/>
                  </a:lnTo>
                  <a:lnTo>
                    <a:pt x="71" y="191"/>
                  </a:lnTo>
                  <a:lnTo>
                    <a:pt x="70" y="200"/>
                  </a:lnTo>
                  <a:lnTo>
                    <a:pt x="68" y="210"/>
                  </a:lnTo>
                  <a:lnTo>
                    <a:pt x="67" y="220"/>
                  </a:lnTo>
                  <a:lnTo>
                    <a:pt x="66" y="230"/>
                  </a:lnTo>
                  <a:lnTo>
                    <a:pt x="65" y="240"/>
                  </a:lnTo>
                  <a:lnTo>
                    <a:pt x="64" y="250"/>
                  </a:lnTo>
                  <a:lnTo>
                    <a:pt x="64" y="260"/>
                  </a:lnTo>
                  <a:lnTo>
                    <a:pt x="64" y="270"/>
                  </a:lnTo>
                  <a:lnTo>
                    <a:pt x="64" y="280"/>
                  </a:lnTo>
                  <a:lnTo>
                    <a:pt x="64" y="290"/>
                  </a:lnTo>
                  <a:lnTo>
                    <a:pt x="65" y="300"/>
                  </a:lnTo>
                  <a:lnTo>
                    <a:pt x="66" y="309"/>
                  </a:lnTo>
                  <a:lnTo>
                    <a:pt x="67" y="319"/>
                  </a:lnTo>
                  <a:lnTo>
                    <a:pt x="68" y="328"/>
                  </a:lnTo>
                  <a:lnTo>
                    <a:pt x="70" y="337"/>
                  </a:lnTo>
                  <a:lnTo>
                    <a:pt x="73" y="345"/>
                  </a:lnTo>
                  <a:lnTo>
                    <a:pt x="75" y="354"/>
                  </a:lnTo>
                  <a:lnTo>
                    <a:pt x="76" y="345"/>
                  </a:lnTo>
                  <a:lnTo>
                    <a:pt x="76" y="336"/>
                  </a:lnTo>
                  <a:lnTo>
                    <a:pt x="76" y="327"/>
                  </a:lnTo>
                  <a:lnTo>
                    <a:pt x="77" y="317"/>
                  </a:lnTo>
                  <a:lnTo>
                    <a:pt x="79" y="306"/>
                  </a:lnTo>
                  <a:lnTo>
                    <a:pt x="80" y="295"/>
                  </a:lnTo>
                  <a:lnTo>
                    <a:pt x="82" y="284"/>
                  </a:lnTo>
                  <a:lnTo>
                    <a:pt x="84" y="273"/>
                  </a:lnTo>
                  <a:lnTo>
                    <a:pt x="86" y="262"/>
                  </a:lnTo>
                  <a:lnTo>
                    <a:pt x="89" y="250"/>
                  </a:lnTo>
                  <a:lnTo>
                    <a:pt x="91" y="238"/>
                  </a:lnTo>
                  <a:lnTo>
                    <a:pt x="95" y="226"/>
                  </a:lnTo>
                  <a:lnTo>
                    <a:pt x="98" y="214"/>
                  </a:lnTo>
                  <a:lnTo>
                    <a:pt x="102" y="202"/>
                  </a:lnTo>
                  <a:lnTo>
                    <a:pt x="106" y="190"/>
                  </a:lnTo>
                  <a:lnTo>
                    <a:pt x="110" y="178"/>
                  </a:lnTo>
                  <a:lnTo>
                    <a:pt x="115" y="167"/>
                  </a:lnTo>
                  <a:lnTo>
                    <a:pt x="120" y="155"/>
                  </a:lnTo>
                  <a:lnTo>
                    <a:pt x="125" y="144"/>
                  </a:lnTo>
                  <a:lnTo>
                    <a:pt x="131" y="133"/>
                  </a:lnTo>
                  <a:lnTo>
                    <a:pt x="137" y="122"/>
                  </a:lnTo>
                  <a:lnTo>
                    <a:pt x="143" y="112"/>
                  </a:lnTo>
                  <a:lnTo>
                    <a:pt x="149" y="102"/>
                  </a:lnTo>
                  <a:lnTo>
                    <a:pt x="156" y="93"/>
                  </a:lnTo>
                  <a:lnTo>
                    <a:pt x="163" y="84"/>
                  </a:lnTo>
                  <a:lnTo>
                    <a:pt x="171" y="75"/>
                  </a:lnTo>
                  <a:lnTo>
                    <a:pt x="179" y="67"/>
                  </a:lnTo>
                  <a:lnTo>
                    <a:pt x="187" y="60"/>
                  </a:lnTo>
                  <a:lnTo>
                    <a:pt x="195" y="54"/>
                  </a:lnTo>
                  <a:lnTo>
                    <a:pt x="204" y="48"/>
                  </a:lnTo>
                  <a:lnTo>
                    <a:pt x="213" y="43"/>
                  </a:lnTo>
                  <a:lnTo>
                    <a:pt x="223" y="39"/>
                  </a:lnTo>
                  <a:lnTo>
                    <a:pt x="217" y="37"/>
                  </a:lnTo>
                  <a:lnTo>
                    <a:pt x="212" y="37"/>
                  </a:lnTo>
                  <a:lnTo>
                    <a:pt x="206" y="36"/>
                  </a:lnTo>
                  <a:lnTo>
                    <a:pt x="200" y="36"/>
                  </a:lnTo>
                  <a:lnTo>
                    <a:pt x="194" y="36"/>
                  </a:lnTo>
                  <a:lnTo>
                    <a:pt x="188" y="36"/>
                  </a:lnTo>
                  <a:lnTo>
                    <a:pt x="182" y="36"/>
                  </a:lnTo>
                  <a:lnTo>
                    <a:pt x="175" y="37"/>
                  </a:lnTo>
                  <a:lnTo>
                    <a:pt x="169" y="38"/>
                  </a:lnTo>
                  <a:lnTo>
                    <a:pt x="162" y="39"/>
                  </a:lnTo>
                  <a:lnTo>
                    <a:pt x="156" y="40"/>
                  </a:lnTo>
                  <a:lnTo>
                    <a:pt x="149" y="41"/>
                  </a:lnTo>
                  <a:lnTo>
                    <a:pt x="143" y="43"/>
                  </a:lnTo>
                  <a:lnTo>
                    <a:pt x="136" y="44"/>
                  </a:lnTo>
                  <a:lnTo>
                    <a:pt x="130" y="46"/>
                  </a:lnTo>
                  <a:lnTo>
                    <a:pt x="123" y="48"/>
                  </a:lnTo>
                  <a:lnTo>
                    <a:pt x="117" y="50"/>
                  </a:lnTo>
                  <a:lnTo>
                    <a:pt x="110" y="53"/>
                  </a:lnTo>
                  <a:lnTo>
                    <a:pt x="104" y="55"/>
                  </a:lnTo>
                  <a:lnTo>
                    <a:pt x="98" y="57"/>
                  </a:lnTo>
                  <a:lnTo>
                    <a:pt x="92" y="60"/>
                  </a:lnTo>
                  <a:lnTo>
                    <a:pt x="86" y="63"/>
                  </a:lnTo>
                  <a:lnTo>
                    <a:pt x="80" y="65"/>
                  </a:lnTo>
                  <a:lnTo>
                    <a:pt x="75" y="68"/>
                  </a:lnTo>
                  <a:lnTo>
                    <a:pt x="70" y="71"/>
                  </a:lnTo>
                  <a:lnTo>
                    <a:pt x="65" y="74"/>
                  </a:lnTo>
                  <a:lnTo>
                    <a:pt x="60" y="77"/>
                  </a:lnTo>
                  <a:lnTo>
                    <a:pt x="55" y="80"/>
                  </a:lnTo>
                  <a:lnTo>
                    <a:pt x="51" y="83"/>
                  </a:lnTo>
                  <a:lnTo>
                    <a:pt x="47" y="87"/>
                  </a:lnTo>
                  <a:lnTo>
                    <a:pt x="43" y="90"/>
                  </a:lnTo>
                  <a:lnTo>
                    <a:pt x="40" y="93"/>
                  </a:lnTo>
                  <a:lnTo>
                    <a:pt x="40" y="90"/>
                  </a:lnTo>
                  <a:lnTo>
                    <a:pt x="41" y="86"/>
                  </a:lnTo>
                  <a:lnTo>
                    <a:pt x="41" y="83"/>
                  </a:lnTo>
                  <a:lnTo>
                    <a:pt x="42" y="80"/>
                  </a:lnTo>
                  <a:lnTo>
                    <a:pt x="43" y="77"/>
                  </a:lnTo>
                  <a:lnTo>
                    <a:pt x="44" y="74"/>
                  </a:lnTo>
                  <a:lnTo>
                    <a:pt x="45" y="71"/>
                  </a:lnTo>
                  <a:lnTo>
                    <a:pt x="46" y="68"/>
                  </a:lnTo>
                  <a:lnTo>
                    <a:pt x="47" y="65"/>
                  </a:lnTo>
                  <a:lnTo>
                    <a:pt x="48" y="62"/>
                  </a:lnTo>
                  <a:lnTo>
                    <a:pt x="49" y="59"/>
                  </a:lnTo>
                  <a:lnTo>
                    <a:pt x="51" y="56"/>
                  </a:lnTo>
                  <a:lnTo>
                    <a:pt x="52" y="53"/>
                  </a:lnTo>
                  <a:lnTo>
                    <a:pt x="54" y="50"/>
                  </a:lnTo>
                  <a:lnTo>
                    <a:pt x="55" y="47"/>
                  </a:lnTo>
                  <a:lnTo>
                    <a:pt x="57" y="44"/>
                  </a:lnTo>
                  <a:lnTo>
                    <a:pt x="59" y="41"/>
                  </a:lnTo>
                  <a:lnTo>
                    <a:pt x="61" y="38"/>
                  </a:lnTo>
                  <a:lnTo>
                    <a:pt x="63" y="36"/>
                  </a:lnTo>
                  <a:lnTo>
                    <a:pt x="65" y="33"/>
                  </a:lnTo>
                  <a:lnTo>
                    <a:pt x="67" y="30"/>
                  </a:lnTo>
                  <a:lnTo>
                    <a:pt x="69" y="27"/>
                  </a:lnTo>
                  <a:lnTo>
                    <a:pt x="71" y="24"/>
                  </a:lnTo>
                  <a:lnTo>
                    <a:pt x="73" y="22"/>
                  </a:lnTo>
                  <a:lnTo>
                    <a:pt x="75" y="19"/>
                  </a:lnTo>
                  <a:lnTo>
                    <a:pt x="77" y="16"/>
                  </a:lnTo>
                  <a:lnTo>
                    <a:pt x="80" y="13"/>
                  </a:lnTo>
                  <a:lnTo>
                    <a:pt x="82" y="11"/>
                  </a:lnTo>
                  <a:lnTo>
                    <a:pt x="87" y="5"/>
                  </a:lnTo>
                  <a:lnTo>
                    <a:pt x="91" y="0"/>
                  </a:lnTo>
                  <a:close/>
                </a:path>
              </a:pathLst>
            </a:custGeom>
            <a:solidFill>
              <a:srgbClr val="7030A0"/>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206" name="Freeform 45"/>
            <p:cNvSpPr>
              <a:spLocks/>
            </p:cNvSpPr>
            <p:nvPr/>
          </p:nvSpPr>
          <p:spPr bwMode="auto">
            <a:xfrm>
              <a:off x="3041651" y="1290638"/>
              <a:ext cx="487363" cy="692150"/>
            </a:xfrm>
            <a:custGeom>
              <a:avLst/>
              <a:gdLst>
                <a:gd name="T0" fmla="*/ 281 w 307"/>
                <a:gd name="T1" fmla="*/ 396 h 436"/>
                <a:gd name="T2" fmla="*/ 299 w 307"/>
                <a:gd name="T3" fmla="*/ 336 h 436"/>
                <a:gd name="T4" fmla="*/ 307 w 307"/>
                <a:gd name="T5" fmla="*/ 279 h 436"/>
                <a:gd name="T6" fmla="*/ 304 w 307"/>
                <a:gd name="T7" fmla="*/ 225 h 436"/>
                <a:gd name="T8" fmla="*/ 291 w 307"/>
                <a:gd name="T9" fmla="*/ 175 h 436"/>
                <a:gd name="T10" fmla="*/ 268 w 307"/>
                <a:gd name="T11" fmla="*/ 129 h 436"/>
                <a:gd name="T12" fmla="*/ 234 w 307"/>
                <a:gd name="T13" fmla="*/ 89 h 436"/>
                <a:gd name="T14" fmla="*/ 191 w 307"/>
                <a:gd name="T15" fmla="*/ 56 h 436"/>
                <a:gd name="T16" fmla="*/ 138 w 307"/>
                <a:gd name="T17" fmla="*/ 29 h 436"/>
                <a:gd name="T18" fmla="*/ 75 w 307"/>
                <a:gd name="T19" fmla="*/ 10 h 436"/>
                <a:gd name="T20" fmla="*/ 3 w 307"/>
                <a:gd name="T21" fmla="*/ 0 h 436"/>
                <a:gd name="T22" fmla="*/ 41 w 307"/>
                <a:gd name="T23" fmla="*/ 15 h 436"/>
                <a:gd name="T24" fmla="*/ 77 w 307"/>
                <a:gd name="T25" fmla="*/ 28 h 436"/>
                <a:gd name="T26" fmla="*/ 111 w 307"/>
                <a:gd name="T27" fmla="*/ 41 h 436"/>
                <a:gd name="T28" fmla="*/ 142 w 307"/>
                <a:gd name="T29" fmla="*/ 55 h 436"/>
                <a:gd name="T30" fmla="*/ 170 w 307"/>
                <a:gd name="T31" fmla="*/ 71 h 436"/>
                <a:gd name="T32" fmla="*/ 195 w 307"/>
                <a:gd name="T33" fmla="*/ 90 h 436"/>
                <a:gd name="T34" fmla="*/ 217 w 307"/>
                <a:gd name="T35" fmla="*/ 113 h 436"/>
                <a:gd name="T36" fmla="*/ 236 w 307"/>
                <a:gd name="T37" fmla="*/ 141 h 436"/>
                <a:gd name="T38" fmla="*/ 252 w 307"/>
                <a:gd name="T39" fmla="*/ 175 h 436"/>
                <a:gd name="T40" fmla="*/ 266 w 307"/>
                <a:gd name="T41" fmla="*/ 217 h 436"/>
                <a:gd name="T42" fmla="*/ 266 w 307"/>
                <a:gd name="T43" fmla="*/ 237 h 436"/>
                <a:gd name="T44" fmla="*/ 246 w 307"/>
                <a:gd name="T45" fmla="*/ 200 h 436"/>
                <a:gd name="T46" fmla="*/ 226 w 307"/>
                <a:gd name="T47" fmla="*/ 169 h 436"/>
                <a:gd name="T48" fmla="*/ 206 w 307"/>
                <a:gd name="T49" fmla="*/ 143 h 436"/>
                <a:gd name="T50" fmla="*/ 184 w 307"/>
                <a:gd name="T51" fmla="*/ 121 h 436"/>
                <a:gd name="T52" fmla="*/ 162 w 307"/>
                <a:gd name="T53" fmla="*/ 102 h 436"/>
                <a:gd name="T54" fmla="*/ 137 w 307"/>
                <a:gd name="T55" fmla="*/ 86 h 436"/>
                <a:gd name="T56" fmla="*/ 110 w 307"/>
                <a:gd name="T57" fmla="*/ 72 h 436"/>
                <a:gd name="T58" fmla="*/ 81 w 307"/>
                <a:gd name="T59" fmla="*/ 59 h 436"/>
                <a:gd name="T60" fmla="*/ 49 w 307"/>
                <a:gd name="T61" fmla="*/ 47 h 436"/>
                <a:gd name="T62" fmla="*/ 13 w 307"/>
                <a:gd name="T63" fmla="*/ 34 h 436"/>
                <a:gd name="T64" fmla="*/ 27 w 307"/>
                <a:gd name="T65" fmla="*/ 52 h 436"/>
                <a:gd name="T66" fmla="*/ 66 w 307"/>
                <a:gd name="T67" fmla="*/ 83 h 436"/>
                <a:gd name="T68" fmla="*/ 103 w 307"/>
                <a:gd name="T69" fmla="*/ 114 h 436"/>
                <a:gd name="T70" fmla="*/ 139 w 307"/>
                <a:gd name="T71" fmla="*/ 145 h 436"/>
                <a:gd name="T72" fmla="*/ 171 w 307"/>
                <a:gd name="T73" fmla="*/ 176 h 436"/>
                <a:gd name="T74" fmla="*/ 199 w 307"/>
                <a:gd name="T75" fmla="*/ 210 h 436"/>
                <a:gd name="T76" fmla="*/ 223 w 307"/>
                <a:gd name="T77" fmla="*/ 246 h 436"/>
                <a:gd name="T78" fmla="*/ 242 w 307"/>
                <a:gd name="T79" fmla="*/ 286 h 436"/>
                <a:gd name="T80" fmla="*/ 255 w 307"/>
                <a:gd name="T81" fmla="*/ 331 h 436"/>
                <a:gd name="T82" fmla="*/ 262 w 307"/>
                <a:gd name="T83" fmla="*/ 380 h 436"/>
                <a:gd name="T84" fmla="*/ 262 w 307"/>
                <a:gd name="T85" fmla="*/ 436 h 4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07" h="436">
                  <a:moveTo>
                    <a:pt x="262" y="436"/>
                  </a:moveTo>
                  <a:lnTo>
                    <a:pt x="272" y="416"/>
                  </a:lnTo>
                  <a:lnTo>
                    <a:pt x="281" y="396"/>
                  </a:lnTo>
                  <a:lnTo>
                    <a:pt x="288" y="376"/>
                  </a:lnTo>
                  <a:lnTo>
                    <a:pt x="294" y="356"/>
                  </a:lnTo>
                  <a:lnTo>
                    <a:pt x="299" y="336"/>
                  </a:lnTo>
                  <a:lnTo>
                    <a:pt x="303" y="317"/>
                  </a:lnTo>
                  <a:lnTo>
                    <a:pt x="306" y="298"/>
                  </a:lnTo>
                  <a:lnTo>
                    <a:pt x="307" y="279"/>
                  </a:lnTo>
                  <a:lnTo>
                    <a:pt x="307" y="261"/>
                  </a:lnTo>
                  <a:lnTo>
                    <a:pt x="306" y="243"/>
                  </a:lnTo>
                  <a:lnTo>
                    <a:pt x="304" y="225"/>
                  </a:lnTo>
                  <a:lnTo>
                    <a:pt x="301" y="208"/>
                  </a:lnTo>
                  <a:lnTo>
                    <a:pt x="297" y="191"/>
                  </a:lnTo>
                  <a:lnTo>
                    <a:pt x="291" y="175"/>
                  </a:lnTo>
                  <a:lnTo>
                    <a:pt x="284" y="159"/>
                  </a:lnTo>
                  <a:lnTo>
                    <a:pt x="277" y="144"/>
                  </a:lnTo>
                  <a:lnTo>
                    <a:pt x="268" y="129"/>
                  </a:lnTo>
                  <a:lnTo>
                    <a:pt x="258" y="115"/>
                  </a:lnTo>
                  <a:lnTo>
                    <a:pt x="246" y="102"/>
                  </a:lnTo>
                  <a:lnTo>
                    <a:pt x="234" y="89"/>
                  </a:lnTo>
                  <a:lnTo>
                    <a:pt x="221" y="77"/>
                  </a:lnTo>
                  <a:lnTo>
                    <a:pt x="206" y="66"/>
                  </a:lnTo>
                  <a:lnTo>
                    <a:pt x="191" y="56"/>
                  </a:lnTo>
                  <a:lnTo>
                    <a:pt x="174" y="46"/>
                  </a:lnTo>
                  <a:lnTo>
                    <a:pt x="156" y="37"/>
                  </a:lnTo>
                  <a:lnTo>
                    <a:pt x="138" y="29"/>
                  </a:lnTo>
                  <a:lnTo>
                    <a:pt x="118" y="22"/>
                  </a:lnTo>
                  <a:lnTo>
                    <a:pt x="97" y="15"/>
                  </a:lnTo>
                  <a:lnTo>
                    <a:pt x="75" y="10"/>
                  </a:lnTo>
                  <a:lnTo>
                    <a:pt x="52" y="6"/>
                  </a:lnTo>
                  <a:lnTo>
                    <a:pt x="28" y="2"/>
                  </a:lnTo>
                  <a:lnTo>
                    <a:pt x="3" y="0"/>
                  </a:lnTo>
                  <a:lnTo>
                    <a:pt x="16" y="5"/>
                  </a:lnTo>
                  <a:lnTo>
                    <a:pt x="29" y="10"/>
                  </a:lnTo>
                  <a:lnTo>
                    <a:pt x="41" y="15"/>
                  </a:lnTo>
                  <a:lnTo>
                    <a:pt x="54" y="19"/>
                  </a:lnTo>
                  <a:lnTo>
                    <a:pt x="66" y="24"/>
                  </a:lnTo>
                  <a:lnTo>
                    <a:pt x="77" y="28"/>
                  </a:lnTo>
                  <a:lnTo>
                    <a:pt x="89" y="32"/>
                  </a:lnTo>
                  <a:lnTo>
                    <a:pt x="100" y="37"/>
                  </a:lnTo>
                  <a:lnTo>
                    <a:pt x="111" y="41"/>
                  </a:lnTo>
                  <a:lnTo>
                    <a:pt x="121" y="45"/>
                  </a:lnTo>
                  <a:lnTo>
                    <a:pt x="132" y="50"/>
                  </a:lnTo>
                  <a:lnTo>
                    <a:pt x="142" y="55"/>
                  </a:lnTo>
                  <a:lnTo>
                    <a:pt x="151" y="60"/>
                  </a:lnTo>
                  <a:lnTo>
                    <a:pt x="161" y="65"/>
                  </a:lnTo>
                  <a:lnTo>
                    <a:pt x="170" y="71"/>
                  </a:lnTo>
                  <a:lnTo>
                    <a:pt x="178" y="77"/>
                  </a:lnTo>
                  <a:lnTo>
                    <a:pt x="187" y="83"/>
                  </a:lnTo>
                  <a:lnTo>
                    <a:pt x="195" y="90"/>
                  </a:lnTo>
                  <a:lnTo>
                    <a:pt x="202" y="97"/>
                  </a:lnTo>
                  <a:lnTo>
                    <a:pt x="210" y="104"/>
                  </a:lnTo>
                  <a:lnTo>
                    <a:pt x="217" y="113"/>
                  </a:lnTo>
                  <a:lnTo>
                    <a:pt x="224" y="121"/>
                  </a:lnTo>
                  <a:lnTo>
                    <a:pt x="230" y="131"/>
                  </a:lnTo>
                  <a:lnTo>
                    <a:pt x="236" y="141"/>
                  </a:lnTo>
                  <a:lnTo>
                    <a:pt x="242" y="152"/>
                  </a:lnTo>
                  <a:lnTo>
                    <a:pt x="247" y="163"/>
                  </a:lnTo>
                  <a:lnTo>
                    <a:pt x="252" y="175"/>
                  </a:lnTo>
                  <a:lnTo>
                    <a:pt x="257" y="189"/>
                  </a:lnTo>
                  <a:lnTo>
                    <a:pt x="261" y="203"/>
                  </a:lnTo>
                  <a:lnTo>
                    <a:pt x="266" y="217"/>
                  </a:lnTo>
                  <a:lnTo>
                    <a:pt x="269" y="233"/>
                  </a:lnTo>
                  <a:lnTo>
                    <a:pt x="272" y="250"/>
                  </a:lnTo>
                  <a:lnTo>
                    <a:pt x="266" y="237"/>
                  </a:lnTo>
                  <a:lnTo>
                    <a:pt x="259" y="224"/>
                  </a:lnTo>
                  <a:lnTo>
                    <a:pt x="253" y="212"/>
                  </a:lnTo>
                  <a:lnTo>
                    <a:pt x="246" y="200"/>
                  </a:lnTo>
                  <a:lnTo>
                    <a:pt x="240" y="189"/>
                  </a:lnTo>
                  <a:lnTo>
                    <a:pt x="233" y="179"/>
                  </a:lnTo>
                  <a:lnTo>
                    <a:pt x="226" y="169"/>
                  </a:lnTo>
                  <a:lnTo>
                    <a:pt x="220" y="160"/>
                  </a:lnTo>
                  <a:lnTo>
                    <a:pt x="213" y="151"/>
                  </a:lnTo>
                  <a:lnTo>
                    <a:pt x="206" y="143"/>
                  </a:lnTo>
                  <a:lnTo>
                    <a:pt x="199" y="135"/>
                  </a:lnTo>
                  <a:lnTo>
                    <a:pt x="192" y="128"/>
                  </a:lnTo>
                  <a:lnTo>
                    <a:pt x="184" y="121"/>
                  </a:lnTo>
                  <a:lnTo>
                    <a:pt x="177" y="115"/>
                  </a:lnTo>
                  <a:lnTo>
                    <a:pt x="169" y="108"/>
                  </a:lnTo>
                  <a:lnTo>
                    <a:pt x="162" y="102"/>
                  </a:lnTo>
                  <a:lnTo>
                    <a:pt x="154" y="97"/>
                  </a:lnTo>
                  <a:lnTo>
                    <a:pt x="146" y="92"/>
                  </a:lnTo>
                  <a:lnTo>
                    <a:pt x="137" y="86"/>
                  </a:lnTo>
                  <a:lnTo>
                    <a:pt x="129" y="82"/>
                  </a:lnTo>
                  <a:lnTo>
                    <a:pt x="120" y="77"/>
                  </a:lnTo>
                  <a:lnTo>
                    <a:pt x="110" y="72"/>
                  </a:lnTo>
                  <a:lnTo>
                    <a:pt x="101" y="68"/>
                  </a:lnTo>
                  <a:lnTo>
                    <a:pt x="91" y="64"/>
                  </a:lnTo>
                  <a:lnTo>
                    <a:pt x="81" y="59"/>
                  </a:lnTo>
                  <a:lnTo>
                    <a:pt x="71" y="55"/>
                  </a:lnTo>
                  <a:lnTo>
                    <a:pt x="60" y="51"/>
                  </a:lnTo>
                  <a:lnTo>
                    <a:pt x="49" y="47"/>
                  </a:lnTo>
                  <a:lnTo>
                    <a:pt x="37" y="43"/>
                  </a:lnTo>
                  <a:lnTo>
                    <a:pt x="25" y="39"/>
                  </a:lnTo>
                  <a:lnTo>
                    <a:pt x="13" y="34"/>
                  </a:lnTo>
                  <a:lnTo>
                    <a:pt x="0" y="30"/>
                  </a:lnTo>
                  <a:lnTo>
                    <a:pt x="13" y="41"/>
                  </a:lnTo>
                  <a:lnTo>
                    <a:pt x="27" y="52"/>
                  </a:lnTo>
                  <a:lnTo>
                    <a:pt x="40" y="62"/>
                  </a:lnTo>
                  <a:lnTo>
                    <a:pt x="53" y="73"/>
                  </a:lnTo>
                  <a:lnTo>
                    <a:pt x="66" y="83"/>
                  </a:lnTo>
                  <a:lnTo>
                    <a:pt x="79" y="93"/>
                  </a:lnTo>
                  <a:lnTo>
                    <a:pt x="91" y="104"/>
                  </a:lnTo>
                  <a:lnTo>
                    <a:pt x="103" y="114"/>
                  </a:lnTo>
                  <a:lnTo>
                    <a:pt x="115" y="124"/>
                  </a:lnTo>
                  <a:lnTo>
                    <a:pt x="127" y="134"/>
                  </a:lnTo>
                  <a:lnTo>
                    <a:pt x="139" y="145"/>
                  </a:lnTo>
                  <a:lnTo>
                    <a:pt x="150" y="155"/>
                  </a:lnTo>
                  <a:lnTo>
                    <a:pt x="160" y="166"/>
                  </a:lnTo>
                  <a:lnTo>
                    <a:pt x="171" y="176"/>
                  </a:lnTo>
                  <a:lnTo>
                    <a:pt x="181" y="187"/>
                  </a:lnTo>
                  <a:lnTo>
                    <a:pt x="190" y="199"/>
                  </a:lnTo>
                  <a:lnTo>
                    <a:pt x="199" y="210"/>
                  </a:lnTo>
                  <a:lnTo>
                    <a:pt x="208" y="222"/>
                  </a:lnTo>
                  <a:lnTo>
                    <a:pt x="215" y="234"/>
                  </a:lnTo>
                  <a:lnTo>
                    <a:pt x="223" y="246"/>
                  </a:lnTo>
                  <a:lnTo>
                    <a:pt x="230" y="259"/>
                  </a:lnTo>
                  <a:lnTo>
                    <a:pt x="236" y="272"/>
                  </a:lnTo>
                  <a:lnTo>
                    <a:pt x="242" y="286"/>
                  </a:lnTo>
                  <a:lnTo>
                    <a:pt x="247" y="300"/>
                  </a:lnTo>
                  <a:lnTo>
                    <a:pt x="252" y="315"/>
                  </a:lnTo>
                  <a:lnTo>
                    <a:pt x="255" y="331"/>
                  </a:lnTo>
                  <a:lnTo>
                    <a:pt x="258" y="346"/>
                  </a:lnTo>
                  <a:lnTo>
                    <a:pt x="261" y="363"/>
                  </a:lnTo>
                  <a:lnTo>
                    <a:pt x="262" y="380"/>
                  </a:lnTo>
                  <a:lnTo>
                    <a:pt x="263" y="398"/>
                  </a:lnTo>
                  <a:lnTo>
                    <a:pt x="263" y="417"/>
                  </a:lnTo>
                  <a:lnTo>
                    <a:pt x="262" y="436"/>
                  </a:lnTo>
                  <a:close/>
                </a:path>
              </a:pathLst>
            </a:custGeom>
            <a:solidFill>
              <a:srgbClr val="7030A0"/>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207" name="Freeform 50"/>
            <p:cNvSpPr>
              <a:spLocks/>
            </p:cNvSpPr>
            <p:nvPr/>
          </p:nvSpPr>
          <p:spPr bwMode="auto">
            <a:xfrm>
              <a:off x="2552701" y="2362200"/>
              <a:ext cx="1028700" cy="115888"/>
            </a:xfrm>
            <a:custGeom>
              <a:avLst/>
              <a:gdLst>
                <a:gd name="T0" fmla="*/ 11 w 648"/>
                <a:gd name="T1" fmla="*/ 7 h 73"/>
                <a:gd name="T2" fmla="*/ 32 w 648"/>
                <a:gd name="T3" fmla="*/ 19 h 73"/>
                <a:gd name="T4" fmla="*/ 54 w 648"/>
                <a:gd name="T5" fmla="*/ 30 h 73"/>
                <a:gd name="T6" fmla="*/ 75 w 648"/>
                <a:gd name="T7" fmla="*/ 39 h 73"/>
                <a:gd name="T8" fmla="*/ 97 w 648"/>
                <a:gd name="T9" fmla="*/ 47 h 73"/>
                <a:gd name="T10" fmla="*/ 118 w 648"/>
                <a:gd name="T11" fmla="*/ 53 h 73"/>
                <a:gd name="T12" fmla="*/ 140 w 648"/>
                <a:gd name="T13" fmla="*/ 58 h 73"/>
                <a:gd name="T14" fmla="*/ 161 w 648"/>
                <a:gd name="T15" fmla="*/ 61 h 73"/>
                <a:gd name="T16" fmla="*/ 181 w 648"/>
                <a:gd name="T17" fmla="*/ 62 h 73"/>
                <a:gd name="T18" fmla="*/ 201 w 648"/>
                <a:gd name="T19" fmla="*/ 62 h 73"/>
                <a:gd name="T20" fmla="*/ 221 w 648"/>
                <a:gd name="T21" fmla="*/ 60 h 73"/>
                <a:gd name="T22" fmla="*/ 239 w 648"/>
                <a:gd name="T23" fmla="*/ 56 h 73"/>
                <a:gd name="T24" fmla="*/ 257 w 648"/>
                <a:gd name="T25" fmla="*/ 51 h 73"/>
                <a:gd name="T26" fmla="*/ 274 w 648"/>
                <a:gd name="T27" fmla="*/ 43 h 73"/>
                <a:gd name="T28" fmla="*/ 290 w 648"/>
                <a:gd name="T29" fmla="*/ 33 h 73"/>
                <a:gd name="T30" fmla="*/ 304 w 648"/>
                <a:gd name="T31" fmla="*/ 21 h 73"/>
                <a:gd name="T32" fmla="*/ 317 w 648"/>
                <a:gd name="T33" fmla="*/ 23 h 73"/>
                <a:gd name="T34" fmla="*/ 331 w 648"/>
                <a:gd name="T35" fmla="*/ 37 h 73"/>
                <a:gd name="T36" fmla="*/ 347 w 648"/>
                <a:gd name="T37" fmla="*/ 49 h 73"/>
                <a:gd name="T38" fmla="*/ 364 w 648"/>
                <a:gd name="T39" fmla="*/ 58 h 73"/>
                <a:gd name="T40" fmla="*/ 383 w 648"/>
                <a:gd name="T41" fmla="*/ 65 h 73"/>
                <a:gd name="T42" fmla="*/ 402 w 648"/>
                <a:gd name="T43" fmla="*/ 70 h 73"/>
                <a:gd name="T44" fmla="*/ 423 w 648"/>
                <a:gd name="T45" fmla="*/ 73 h 73"/>
                <a:gd name="T46" fmla="*/ 444 w 648"/>
                <a:gd name="T47" fmla="*/ 73 h 73"/>
                <a:gd name="T48" fmla="*/ 467 w 648"/>
                <a:gd name="T49" fmla="*/ 72 h 73"/>
                <a:gd name="T50" fmla="*/ 490 w 648"/>
                <a:gd name="T51" fmla="*/ 68 h 73"/>
                <a:gd name="T52" fmla="*/ 513 w 648"/>
                <a:gd name="T53" fmla="*/ 63 h 73"/>
                <a:gd name="T54" fmla="*/ 537 w 648"/>
                <a:gd name="T55" fmla="*/ 56 h 73"/>
                <a:gd name="T56" fmla="*/ 562 w 648"/>
                <a:gd name="T57" fmla="*/ 46 h 73"/>
                <a:gd name="T58" fmla="*/ 586 w 648"/>
                <a:gd name="T59" fmla="*/ 36 h 73"/>
                <a:gd name="T60" fmla="*/ 611 w 648"/>
                <a:gd name="T61" fmla="*/ 23 h 73"/>
                <a:gd name="T62" fmla="*/ 636 w 648"/>
                <a:gd name="T63" fmla="*/ 8 h 73"/>
                <a:gd name="T64" fmla="*/ 4 w 648"/>
                <a:gd name="T65" fmla="*/ 1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48" h="73">
                  <a:moveTo>
                    <a:pt x="0" y="0"/>
                  </a:moveTo>
                  <a:lnTo>
                    <a:pt x="11" y="7"/>
                  </a:lnTo>
                  <a:lnTo>
                    <a:pt x="22" y="13"/>
                  </a:lnTo>
                  <a:lnTo>
                    <a:pt x="32" y="19"/>
                  </a:lnTo>
                  <a:lnTo>
                    <a:pt x="43" y="24"/>
                  </a:lnTo>
                  <a:lnTo>
                    <a:pt x="54" y="30"/>
                  </a:lnTo>
                  <a:lnTo>
                    <a:pt x="65" y="34"/>
                  </a:lnTo>
                  <a:lnTo>
                    <a:pt x="75" y="39"/>
                  </a:lnTo>
                  <a:lnTo>
                    <a:pt x="86" y="43"/>
                  </a:lnTo>
                  <a:lnTo>
                    <a:pt x="97" y="47"/>
                  </a:lnTo>
                  <a:lnTo>
                    <a:pt x="108" y="50"/>
                  </a:lnTo>
                  <a:lnTo>
                    <a:pt x="118" y="53"/>
                  </a:lnTo>
                  <a:lnTo>
                    <a:pt x="129" y="56"/>
                  </a:lnTo>
                  <a:lnTo>
                    <a:pt x="140" y="58"/>
                  </a:lnTo>
                  <a:lnTo>
                    <a:pt x="150" y="60"/>
                  </a:lnTo>
                  <a:lnTo>
                    <a:pt x="161" y="61"/>
                  </a:lnTo>
                  <a:lnTo>
                    <a:pt x="171" y="62"/>
                  </a:lnTo>
                  <a:lnTo>
                    <a:pt x="181" y="62"/>
                  </a:lnTo>
                  <a:lnTo>
                    <a:pt x="191" y="63"/>
                  </a:lnTo>
                  <a:lnTo>
                    <a:pt x="201" y="62"/>
                  </a:lnTo>
                  <a:lnTo>
                    <a:pt x="211" y="62"/>
                  </a:lnTo>
                  <a:lnTo>
                    <a:pt x="221" y="60"/>
                  </a:lnTo>
                  <a:lnTo>
                    <a:pt x="230" y="59"/>
                  </a:lnTo>
                  <a:lnTo>
                    <a:pt x="239" y="56"/>
                  </a:lnTo>
                  <a:lnTo>
                    <a:pt x="248" y="54"/>
                  </a:lnTo>
                  <a:lnTo>
                    <a:pt x="257" y="51"/>
                  </a:lnTo>
                  <a:lnTo>
                    <a:pt x="266" y="47"/>
                  </a:lnTo>
                  <a:lnTo>
                    <a:pt x="274" y="43"/>
                  </a:lnTo>
                  <a:lnTo>
                    <a:pt x="282" y="38"/>
                  </a:lnTo>
                  <a:lnTo>
                    <a:pt x="290" y="33"/>
                  </a:lnTo>
                  <a:lnTo>
                    <a:pt x="297" y="28"/>
                  </a:lnTo>
                  <a:lnTo>
                    <a:pt x="304" y="21"/>
                  </a:lnTo>
                  <a:lnTo>
                    <a:pt x="311" y="15"/>
                  </a:lnTo>
                  <a:lnTo>
                    <a:pt x="317" y="23"/>
                  </a:lnTo>
                  <a:lnTo>
                    <a:pt x="324" y="30"/>
                  </a:lnTo>
                  <a:lnTo>
                    <a:pt x="331" y="37"/>
                  </a:lnTo>
                  <a:lnTo>
                    <a:pt x="339" y="43"/>
                  </a:lnTo>
                  <a:lnTo>
                    <a:pt x="347" y="49"/>
                  </a:lnTo>
                  <a:lnTo>
                    <a:pt x="355" y="54"/>
                  </a:lnTo>
                  <a:lnTo>
                    <a:pt x="364" y="58"/>
                  </a:lnTo>
                  <a:lnTo>
                    <a:pt x="373" y="62"/>
                  </a:lnTo>
                  <a:lnTo>
                    <a:pt x="383" y="65"/>
                  </a:lnTo>
                  <a:lnTo>
                    <a:pt x="392" y="68"/>
                  </a:lnTo>
                  <a:lnTo>
                    <a:pt x="402" y="70"/>
                  </a:lnTo>
                  <a:lnTo>
                    <a:pt x="412" y="72"/>
                  </a:lnTo>
                  <a:lnTo>
                    <a:pt x="423" y="73"/>
                  </a:lnTo>
                  <a:lnTo>
                    <a:pt x="433" y="73"/>
                  </a:lnTo>
                  <a:lnTo>
                    <a:pt x="444" y="73"/>
                  </a:lnTo>
                  <a:lnTo>
                    <a:pt x="455" y="73"/>
                  </a:lnTo>
                  <a:lnTo>
                    <a:pt x="467" y="72"/>
                  </a:lnTo>
                  <a:lnTo>
                    <a:pt x="478" y="70"/>
                  </a:lnTo>
                  <a:lnTo>
                    <a:pt x="490" y="68"/>
                  </a:lnTo>
                  <a:lnTo>
                    <a:pt x="501" y="66"/>
                  </a:lnTo>
                  <a:lnTo>
                    <a:pt x="513" y="63"/>
                  </a:lnTo>
                  <a:lnTo>
                    <a:pt x="525" y="59"/>
                  </a:lnTo>
                  <a:lnTo>
                    <a:pt x="537" y="56"/>
                  </a:lnTo>
                  <a:lnTo>
                    <a:pt x="549" y="51"/>
                  </a:lnTo>
                  <a:lnTo>
                    <a:pt x="562" y="46"/>
                  </a:lnTo>
                  <a:lnTo>
                    <a:pt x="574" y="41"/>
                  </a:lnTo>
                  <a:lnTo>
                    <a:pt x="586" y="36"/>
                  </a:lnTo>
                  <a:lnTo>
                    <a:pt x="599" y="29"/>
                  </a:lnTo>
                  <a:lnTo>
                    <a:pt x="611" y="23"/>
                  </a:lnTo>
                  <a:lnTo>
                    <a:pt x="623" y="16"/>
                  </a:lnTo>
                  <a:lnTo>
                    <a:pt x="636" y="8"/>
                  </a:lnTo>
                  <a:lnTo>
                    <a:pt x="648" y="0"/>
                  </a:lnTo>
                  <a:lnTo>
                    <a:pt x="4" y="1"/>
                  </a:lnTo>
                  <a:lnTo>
                    <a:pt x="0" y="0"/>
                  </a:lnTo>
                  <a:close/>
                </a:path>
              </a:pathLst>
            </a:custGeom>
            <a:solidFill>
              <a:srgbClr val="F2CA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08" name="Freeform 52"/>
            <p:cNvSpPr>
              <a:spLocks/>
            </p:cNvSpPr>
            <p:nvPr/>
          </p:nvSpPr>
          <p:spPr bwMode="auto">
            <a:xfrm>
              <a:off x="3203576" y="2347913"/>
              <a:ext cx="277813" cy="128588"/>
            </a:xfrm>
            <a:custGeom>
              <a:avLst/>
              <a:gdLst>
                <a:gd name="T0" fmla="*/ 85 w 175"/>
                <a:gd name="T1" fmla="*/ 11 h 81"/>
                <a:gd name="T2" fmla="*/ 88 w 175"/>
                <a:gd name="T3" fmla="*/ 16 h 81"/>
                <a:gd name="T4" fmla="*/ 92 w 175"/>
                <a:gd name="T5" fmla="*/ 22 h 81"/>
                <a:gd name="T6" fmla="*/ 96 w 175"/>
                <a:gd name="T7" fmla="*/ 28 h 81"/>
                <a:gd name="T8" fmla="*/ 100 w 175"/>
                <a:gd name="T9" fmla="*/ 33 h 81"/>
                <a:gd name="T10" fmla="*/ 104 w 175"/>
                <a:gd name="T11" fmla="*/ 39 h 81"/>
                <a:gd name="T12" fmla="*/ 109 w 175"/>
                <a:gd name="T13" fmla="*/ 43 h 81"/>
                <a:gd name="T14" fmla="*/ 114 w 175"/>
                <a:gd name="T15" fmla="*/ 48 h 81"/>
                <a:gd name="T16" fmla="*/ 119 w 175"/>
                <a:gd name="T17" fmla="*/ 52 h 81"/>
                <a:gd name="T18" fmla="*/ 122 w 175"/>
                <a:gd name="T19" fmla="*/ 54 h 81"/>
                <a:gd name="T20" fmla="*/ 124 w 175"/>
                <a:gd name="T21" fmla="*/ 56 h 81"/>
                <a:gd name="T22" fmla="*/ 127 w 175"/>
                <a:gd name="T23" fmla="*/ 58 h 81"/>
                <a:gd name="T24" fmla="*/ 130 w 175"/>
                <a:gd name="T25" fmla="*/ 60 h 81"/>
                <a:gd name="T26" fmla="*/ 133 w 175"/>
                <a:gd name="T27" fmla="*/ 62 h 81"/>
                <a:gd name="T28" fmla="*/ 136 w 175"/>
                <a:gd name="T29" fmla="*/ 63 h 81"/>
                <a:gd name="T30" fmla="*/ 140 w 175"/>
                <a:gd name="T31" fmla="*/ 65 h 81"/>
                <a:gd name="T32" fmla="*/ 143 w 175"/>
                <a:gd name="T33" fmla="*/ 67 h 81"/>
                <a:gd name="T34" fmla="*/ 150 w 175"/>
                <a:gd name="T35" fmla="*/ 70 h 81"/>
                <a:gd name="T36" fmla="*/ 158 w 175"/>
                <a:gd name="T37" fmla="*/ 72 h 81"/>
                <a:gd name="T38" fmla="*/ 166 w 175"/>
                <a:gd name="T39" fmla="*/ 75 h 81"/>
                <a:gd name="T40" fmla="*/ 175 w 175"/>
                <a:gd name="T41" fmla="*/ 78 h 81"/>
                <a:gd name="T42" fmla="*/ 168 w 175"/>
                <a:gd name="T43" fmla="*/ 79 h 81"/>
                <a:gd name="T44" fmla="*/ 161 w 175"/>
                <a:gd name="T45" fmla="*/ 79 h 81"/>
                <a:gd name="T46" fmla="*/ 154 w 175"/>
                <a:gd name="T47" fmla="*/ 80 h 81"/>
                <a:gd name="T48" fmla="*/ 147 w 175"/>
                <a:gd name="T49" fmla="*/ 81 h 81"/>
                <a:gd name="T50" fmla="*/ 140 w 175"/>
                <a:gd name="T51" fmla="*/ 81 h 81"/>
                <a:gd name="T52" fmla="*/ 134 w 175"/>
                <a:gd name="T53" fmla="*/ 81 h 81"/>
                <a:gd name="T54" fmla="*/ 127 w 175"/>
                <a:gd name="T55" fmla="*/ 81 h 81"/>
                <a:gd name="T56" fmla="*/ 120 w 175"/>
                <a:gd name="T57" fmla="*/ 81 h 81"/>
                <a:gd name="T58" fmla="*/ 114 w 175"/>
                <a:gd name="T59" fmla="*/ 81 h 81"/>
                <a:gd name="T60" fmla="*/ 107 w 175"/>
                <a:gd name="T61" fmla="*/ 80 h 81"/>
                <a:gd name="T62" fmla="*/ 101 w 175"/>
                <a:gd name="T63" fmla="*/ 80 h 81"/>
                <a:gd name="T64" fmla="*/ 94 w 175"/>
                <a:gd name="T65" fmla="*/ 79 h 81"/>
                <a:gd name="T66" fmla="*/ 88 w 175"/>
                <a:gd name="T67" fmla="*/ 77 h 81"/>
                <a:gd name="T68" fmla="*/ 82 w 175"/>
                <a:gd name="T69" fmla="*/ 76 h 81"/>
                <a:gd name="T70" fmla="*/ 76 w 175"/>
                <a:gd name="T71" fmla="*/ 75 h 81"/>
                <a:gd name="T72" fmla="*/ 70 w 175"/>
                <a:gd name="T73" fmla="*/ 73 h 81"/>
                <a:gd name="T74" fmla="*/ 65 w 175"/>
                <a:gd name="T75" fmla="*/ 71 h 81"/>
                <a:gd name="T76" fmla="*/ 59 w 175"/>
                <a:gd name="T77" fmla="*/ 68 h 81"/>
                <a:gd name="T78" fmla="*/ 54 w 175"/>
                <a:gd name="T79" fmla="*/ 66 h 81"/>
                <a:gd name="T80" fmla="*/ 48 w 175"/>
                <a:gd name="T81" fmla="*/ 63 h 81"/>
                <a:gd name="T82" fmla="*/ 43 w 175"/>
                <a:gd name="T83" fmla="*/ 60 h 81"/>
                <a:gd name="T84" fmla="*/ 38 w 175"/>
                <a:gd name="T85" fmla="*/ 57 h 81"/>
                <a:gd name="T86" fmla="*/ 34 w 175"/>
                <a:gd name="T87" fmla="*/ 53 h 81"/>
                <a:gd name="T88" fmla="*/ 29 w 175"/>
                <a:gd name="T89" fmla="*/ 50 h 81"/>
                <a:gd name="T90" fmla="*/ 25 w 175"/>
                <a:gd name="T91" fmla="*/ 46 h 81"/>
                <a:gd name="T92" fmla="*/ 21 w 175"/>
                <a:gd name="T93" fmla="*/ 41 h 81"/>
                <a:gd name="T94" fmla="*/ 17 w 175"/>
                <a:gd name="T95" fmla="*/ 37 h 81"/>
                <a:gd name="T96" fmla="*/ 14 w 175"/>
                <a:gd name="T97" fmla="*/ 32 h 81"/>
                <a:gd name="T98" fmla="*/ 10 w 175"/>
                <a:gd name="T99" fmla="*/ 27 h 81"/>
                <a:gd name="T100" fmla="*/ 7 w 175"/>
                <a:gd name="T101" fmla="*/ 21 h 81"/>
                <a:gd name="T102" fmla="*/ 4 w 175"/>
                <a:gd name="T103" fmla="*/ 16 h 81"/>
                <a:gd name="T104" fmla="*/ 0 w 175"/>
                <a:gd name="T105" fmla="*/ 4 h 81"/>
                <a:gd name="T106" fmla="*/ 78 w 175"/>
                <a:gd name="T107" fmla="*/ 0 h 81"/>
                <a:gd name="T108" fmla="*/ 85 w 175"/>
                <a:gd name="T109" fmla="*/ 11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75" h="81">
                  <a:moveTo>
                    <a:pt x="85" y="11"/>
                  </a:moveTo>
                  <a:lnTo>
                    <a:pt x="88" y="16"/>
                  </a:lnTo>
                  <a:lnTo>
                    <a:pt x="92" y="22"/>
                  </a:lnTo>
                  <a:lnTo>
                    <a:pt x="96" y="28"/>
                  </a:lnTo>
                  <a:lnTo>
                    <a:pt x="100" y="33"/>
                  </a:lnTo>
                  <a:lnTo>
                    <a:pt x="104" y="39"/>
                  </a:lnTo>
                  <a:lnTo>
                    <a:pt x="109" y="43"/>
                  </a:lnTo>
                  <a:lnTo>
                    <a:pt x="114" y="48"/>
                  </a:lnTo>
                  <a:lnTo>
                    <a:pt x="119" y="52"/>
                  </a:lnTo>
                  <a:lnTo>
                    <a:pt x="122" y="54"/>
                  </a:lnTo>
                  <a:lnTo>
                    <a:pt x="124" y="56"/>
                  </a:lnTo>
                  <a:lnTo>
                    <a:pt x="127" y="58"/>
                  </a:lnTo>
                  <a:lnTo>
                    <a:pt x="130" y="60"/>
                  </a:lnTo>
                  <a:lnTo>
                    <a:pt x="133" y="62"/>
                  </a:lnTo>
                  <a:lnTo>
                    <a:pt x="136" y="63"/>
                  </a:lnTo>
                  <a:lnTo>
                    <a:pt x="140" y="65"/>
                  </a:lnTo>
                  <a:lnTo>
                    <a:pt x="143" y="67"/>
                  </a:lnTo>
                  <a:lnTo>
                    <a:pt x="150" y="70"/>
                  </a:lnTo>
                  <a:lnTo>
                    <a:pt x="158" y="72"/>
                  </a:lnTo>
                  <a:lnTo>
                    <a:pt x="166" y="75"/>
                  </a:lnTo>
                  <a:lnTo>
                    <a:pt x="175" y="78"/>
                  </a:lnTo>
                  <a:lnTo>
                    <a:pt x="168" y="79"/>
                  </a:lnTo>
                  <a:lnTo>
                    <a:pt x="161" y="79"/>
                  </a:lnTo>
                  <a:lnTo>
                    <a:pt x="154" y="80"/>
                  </a:lnTo>
                  <a:lnTo>
                    <a:pt x="147" y="81"/>
                  </a:lnTo>
                  <a:lnTo>
                    <a:pt x="140" y="81"/>
                  </a:lnTo>
                  <a:lnTo>
                    <a:pt x="134" y="81"/>
                  </a:lnTo>
                  <a:lnTo>
                    <a:pt x="127" y="81"/>
                  </a:lnTo>
                  <a:lnTo>
                    <a:pt x="120" y="81"/>
                  </a:lnTo>
                  <a:lnTo>
                    <a:pt x="114" y="81"/>
                  </a:lnTo>
                  <a:lnTo>
                    <a:pt x="107" y="80"/>
                  </a:lnTo>
                  <a:lnTo>
                    <a:pt x="101" y="80"/>
                  </a:lnTo>
                  <a:lnTo>
                    <a:pt x="94" y="79"/>
                  </a:lnTo>
                  <a:lnTo>
                    <a:pt x="88" y="77"/>
                  </a:lnTo>
                  <a:lnTo>
                    <a:pt x="82" y="76"/>
                  </a:lnTo>
                  <a:lnTo>
                    <a:pt x="76" y="75"/>
                  </a:lnTo>
                  <a:lnTo>
                    <a:pt x="70" y="73"/>
                  </a:lnTo>
                  <a:lnTo>
                    <a:pt x="65" y="71"/>
                  </a:lnTo>
                  <a:lnTo>
                    <a:pt x="59" y="68"/>
                  </a:lnTo>
                  <a:lnTo>
                    <a:pt x="54" y="66"/>
                  </a:lnTo>
                  <a:lnTo>
                    <a:pt x="48" y="63"/>
                  </a:lnTo>
                  <a:lnTo>
                    <a:pt x="43" y="60"/>
                  </a:lnTo>
                  <a:lnTo>
                    <a:pt x="38" y="57"/>
                  </a:lnTo>
                  <a:lnTo>
                    <a:pt x="34" y="53"/>
                  </a:lnTo>
                  <a:lnTo>
                    <a:pt x="29" y="50"/>
                  </a:lnTo>
                  <a:lnTo>
                    <a:pt x="25" y="46"/>
                  </a:lnTo>
                  <a:lnTo>
                    <a:pt x="21" y="41"/>
                  </a:lnTo>
                  <a:lnTo>
                    <a:pt x="17" y="37"/>
                  </a:lnTo>
                  <a:lnTo>
                    <a:pt x="14" y="32"/>
                  </a:lnTo>
                  <a:lnTo>
                    <a:pt x="10" y="27"/>
                  </a:lnTo>
                  <a:lnTo>
                    <a:pt x="7" y="21"/>
                  </a:lnTo>
                  <a:lnTo>
                    <a:pt x="4" y="16"/>
                  </a:lnTo>
                  <a:lnTo>
                    <a:pt x="0" y="4"/>
                  </a:lnTo>
                  <a:lnTo>
                    <a:pt x="78" y="0"/>
                  </a:lnTo>
                  <a:lnTo>
                    <a:pt x="85" y="11"/>
                  </a:lnTo>
                  <a:close/>
                </a:path>
              </a:pathLst>
            </a:custGeom>
            <a:solidFill>
              <a:srgbClr val="D4943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09" name="Freeform 53"/>
            <p:cNvSpPr>
              <a:spLocks/>
            </p:cNvSpPr>
            <p:nvPr/>
          </p:nvSpPr>
          <p:spPr bwMode="auto">
            <a:xfrm>
              <a:off x="2628901" y="2362200"/>
              <a:ext cx="76200" cy="74613"/>
            </a:xfrm>
            <a:custGeom>
              <a:avLst/>
              <a:gdLst>
                <a:gd name="T0" fmla="*/ 2 w 48"/>
                <a:gd name="T1" fmla="*/ 0 h 47"/>
                <a:gd name="T2" fmla="*/ 2 w 48"/>
                <a:gd name="T3" fmla="*/ 6 h 47"/>
                <a:gd name="T4" fmla="*/ 1 w 48"/>
                <a:gd name="T5" fmla="*/ 10 h 47"/>
                <a:gd name="T6" fmla="*/ 1 w 48"/>
                <a:gd name="T7" fmla="*/ 14 h 47"/>
                <a:gd name="T8" fmla="*/ 1 w 48"/>
                <a:gd name="T9" fmla="*/ 17 h 47"/>
                <a:gd name="T10" fmla="*/ 1 w 48"/>
                <a:gd name="T11" fmla="*/ 20 h 47"/>
                <a:gd name="T12" fmla="*/ 1 w 48"/>
                <a:gd name="T13" fmla="*/ 24 h 47"/>
                <a:gd name="T14" fmla="*/ 0 w 48"/>
                <a:gd name="T15" fmla="*/ 29 h 47"/>
                <a:gd name="T16" fmla="*/ 0 w 48"/>
                <a:gd name="T17" fmla="*/ 34 h 47"/>
                <a:gd name="T18" fmla="*/ 2 w 48"/>
                <a:gd name="T19" fmla="*/ 37 h 47"/>
                <a:gd name="T20" fmla="*/ 5 w 48"/>
                <a:gd name="T21" fmla="*/ 40 h 47"/>
                <a:gd name="T22" fmla="*/ 8 w 48"/>
                <a:gd name="T23" fmla="*/ 42 h 47"/>
                <a:gd name="T24" fmla="*/ 11 w 48"/>
                <a:gd name="T25" fmla="*/ 44 h 47"/>
                <a:gd name="T26" fmla="*/ 12 w 48"/>
                <a:gd name="T27" fmla="*/ 45 h 47"/>
                <a:gd name="T28" fmla="*/ 14 w 48"/>
                <a:gd name="T29" fmla="*/ 46 h 47"/>
                <a:gd name="T30" fmla="*/ 15 w 48"/>
                <a:gd name="T31" fmla="*/ 47 h 47"/>
                <a:gd name="T32" fmla="*/ 17 w 48"/>
                <a:gd name="T33" fmla="*/ 47 h 47"/>
                <a:gd name="T34" fmla="*/ 19 w 48"/>
                <a:gd name="T35" fmla="*/ 47 h 47"/>
                <a:gd name="T36" fmla="*/ 20 w 48"/>
                <a:gd name="T37" fmla="*/ 47 h 47"/>
                <a:gd name="T38" fmla="*/ 22 w 48"/>
                <a:gd name="T39" fmla="*/ 47 h 47"/>
                <a:gd name="T40" fmla="*/ 23 w 48"/>
                <a:gd name="T41" fmla="*/ 47 h 47"/>
                <a:gd name="T42" fmla="*/ 25 w 48"/>
                <a:gd name="T43" fmla="*/ 46 h 47"/>
                <a:gd name="T44" fmla="*/ 26 w 48"/>
                <a:gd name="T45" fmla="*/ 46 h 47"/>
                <a:gd name="T46" fmla="*/ 28 w 48"/>
                <a:gd name="T47" fmla="*/ 45 h 47"/>
                <a:gd name="T48" fmla="*/ 30 w 48"/>
                <a:gd name="T49" fmla="*/ 43 h 47"/>
                <a:gd name="T50" fmla="*/ 31 w 48"/>
                <a:gd name="T51" fmla="*/ 42 h 47"/>
                <a:gd name="T52" fmla="*/ 33 w 48"/>
                <a:gd name="T53" fmla="*/ 40 h 47"/>
                <a:gd name="T54" fmla="*/ 35 w 48"/>
                <a:gd name="T55" fmla="*/ 37 h 47"/>
                <a:gd name="T56" fmla="*/ 36 w 48"/>
                <a:gd name="T57" fmla="*/ 35 h 47"/>
                <a:gd name="T58" fmla="*/ 38 w 48"/>
                <a:gd name="T59" fmla="*/ 32 h 47"/>
                <a:gd name="T60" fmla="*/ 39 w 48"/>
                <a:gd name="T61" fmla="*/ 29 h 47"/>
                <a:gd name="T62" fmla="*/ 41 w 48"/>
                <a:gd name="T63" fmla="*/ 25 h 47"/>
                <a:gd name="T64" fmla="*/ 42 w 48"/>
                <a:gd name="T65" fmla="*/ 21 h 47"/>
                <a:gd name="T66" fmla="*/ 44 w 48"/>
                <a:gd name="T67" fmla="*/ 16 h 47"/>
                <a:gd name="T68" fmla="*/ 45 w 48"/>
                <a:gd name="T69" fmla="*/ 12 h 47"/>
                <a:gd name="T70" fmla="*/ 47 w 48"/>
                <a:gd name="T71" fmla="*/ 6 h 47"/>
                <a:gd name="T72" fmla="*/ 48 w 48"/>
                <a:gd name="T73" fmla="*/ 0 h 47"/>
                <a:gd name="T74" fmla="*/ 2 w 48"/>
                <a:gd name="T75" fmla="*/ 0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8" h="47">
                  <a:moveTo>
                    <a:pt x="2" y="0"/>
                  </a:moveTo>
                  <a:lnTo>
                    <a:pt x="2" y="6"/>
                  </a:lnTo>
                  <a:lnTo>
                    <a:pt x="1" y="10"/>
                  </a:lnTo>
                  <a:lnTo>
                    <a:pt x="1" y="14"/>
                  </a:lnTo>
                  <a:lnTo>
                    <a:pt x="1" y="17"/>
                  </a:lnTo>
                  <a:lnTo>
                    <a:pt x="1" y="20"/>
                  </a:lnTo>
                  <a:lnTo>
                    <a:pt x="1" y="24"/>
                  </a:lnTo>
                  <a:lnTo>
                    <a:pt x="0" y="29"/>
                  </a:lnTo>
                  <a:lnTo>
                    <a:pt x="0" y="34"/>
                  </a:lnTo>
                  <a:lnTo>
                    <a:pt x="2" y="37"/>
                  </a:lnTo>
                  <a:lnTo>
                    <a:pt x="5" y="40"/>
                  </a:lnTo>
                  <a:lnTo>
                    <a:pt x="8" y="42"/>
                  </a:lnTo>
                  <a:lnTo>
                    <a:pt x="11" y="44"/>
                  </a:lnTo>
                  <a:lnTo>
                    <a:pt x="12" y="45"/>
                  </a:lnTo>
                  <a:lnTo>
                    <a:pt x="14" y="46"/>
                  </a:lnTo>
                  <a:lnTo>
                    <a:pt x="15" y="47"/>
                  </a:lnTo>
                  <a:lnTo>
                    <a:pt x="17" y="47"/>
                  </a:lnTo>
                  <a:lnTo>
                    <a:pt x="19" y="47"/>
                  </a:lnTo>
                  <a:lnTo>
                    <a:pt x="20" y="47"/>
                  </a:lnTo>
                  <a:lnTo>
                    <a:pt x="22" y="47"/>
                  </a:lnTo>
                  <a:lnTo>
                    <a:pt x="23" y="47"/>
                  </a:lnTo>
                  <a:lnTo>
                    <a:pt x="25" y="46"/>
                  </a:lnTo>
                  <a:lnTo>
                    <a:pt x="26" y="46"/>
                  </a:lnTo>
                  <a:lnTo>
                    <a:pt x="28" y="45"/>
                  </a:lnTo>
                  <a:lnTo>
                    <a:pt x="30" y="43"/>
                  </a:lnTo>
                  <a:lnTo>
                    <a:pt x="31" y="42"/>
                  </a:lnTo>
                  <a:lnTo>
                    <a:pt x="33" y="40"/>
                  </a:lnTo>
                  <a:lnTo>
                    <a:pt x="35" y="37"/>
                  </a:lnTo>
                  <a:lnTo>
                    <a:pt x="36" y="35"/>
                  </a:lnTo>
                  <a:lnTo>
                    <a:pt x="38" y="32"/>
                  </a:lnTo>
                  <a:lnTo>
                    <a:pt x="39" y="29"/>
                  </a:lnTo>
                  <a:lnTo>
                    <a:pt x="41" y="25"/>
                  </a:lnTo>
                  <a:lnTo>
                    <a:pt x="42" y="21"/>
                  </a:lnTo>
                  <a:lnTo>
                    <a:pt x="44" y="16"/>
                  </a:lnTo>
                  <a:lnTo>
                    <a:pt x="45" y="12"/>
                  </a:lnTo>
                  <a:lnTo>
                    <a:pt x="47" y="6"/>
                  </a:lnTo>
                  <a:lnTo>
                    <a:pt x="48" y="0"/>
                  </a:lnTo>
                  <a:lnTo>
                    <a:pt x="2" y="0"/>
                  </a:lnTo>
                  <a:close/>
                </a:path>
              </a:pathLst>
            </a:custGeom>
            <a:solidFill>
              <a:srgbClr val="F2CA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10" name="Freeform 55"/>
            <p:cNvSpPr>
              <a:spLocks/>
            </p:cNvSpPr>
            <p:nvPr/>
          </p:nvSpPr>
          <p:spPr bwMode="auto">
            <a:xfrm>
              <a:off x="3332163" y="2601913"/>
              <a:ext cx="331788" cy="1641475"/>
            </a:xfrm>
            <a:custGeom>
              <a:avLst/>
              <a:gdLst>
                <a:gd name="T0" fmla="*/ 176 w 209"/>
                <a:gd name="T1" fmla="*/ 779 h 1034"/>
                <a:gd name="T2" fmla="*/ 180 w 209"/>
                <a:gd name="T3" fmla="*/ 802 h 1034"/>
                <a:gd name="T4" fmla="*/ 184 w 209"/>
                <a:gd name="T5" fmla="*/ 825 h 1034"/>
                <a:gd name="T6" fmla="*/ 188 w 209"/>
                <a:gd name="T7" fmla="*/ 849 h 1034"/>
                <a:gd name="T8" fmla="*/ 193 w 209"/>
                <a:gd name="T9" fmla="*/ 872 h 1034"/>
                <a:gd name="T10" fmla="*/ 197 w 209"/>
                <a:gd name="T11" fmla="*/ 895 h 1034"/>
                <a:gd name="T12" fmla="*/ 202 w 209"/>
                <a:gd name="T13" fmla="*/ 918 h 1034"/>
                <a:gd name="T14" fmla="*/ 206 w 209"/>
                <a:gd name="T15" fmla="*/ 941 h 1034"/>
                <a:gd name="T16" fmla="*/ 185 w 209"/>
                <a:gd name="T17" fmla="*/ 923 h 1034"/>
                <a:gd name="T18" fmla="*/ 184 w 209"/>
                <a:gd name="T19" fmla="*/ 953 h 1034"/>
                <a:gd name="T20" fmla="*/ 183 w 209"/>
                <a:gd name="T21" fmla="*/ 966 h 1034"/>
                <a:gd name="T22" fmla="*/ 184 w 209"/>
                <a:gd name="T23" fmla="*/ 979 h 1034"/>
                <a:gd name="T24" fmla="*/ 184 w 209"/>
                <a:gd name="T25" fmla="*/ 991 h 1034"/>
                <a:gd name="T26" fmla="*/ 186 w 209"/>
                <a:gd name="T27" fmla="*/ 1005 h 1034"/>
                <a:gd name="T28" fmla="*/ 188 w 209"/>
                <a:gd name="T29" fmla="*/ 1019 h 1034"/>
                <a:gd name="T30" fmla="*/ 191 w 209"/>
                <a:gd name="T31" fmla="*/ 1034 h 1034"/>
                <a:gd name="T32" fmla="*/ 186 w 209"/>
                <a:gd name="T33" fmla="*/ 1031 h 1034"/>
                <a:gd name="T34" fmla="*/ 181 w 209"/>
                <a:gd name="T35" fmla="*/ 1029 h 1034"/>
                <a:gd name="T36" fmla="*/ 170 w 209"/>
                <a:gd name="T37" fmla="*/ 1024 h 1034"/>
                <a:gd name="T38" fmla="*/ 164 w 209"/>
                <a:gd name="T39" fmla="*/ 1021 h 1034"/>
                <a:gd name="T40" fmla="*/ 160 w 209"/>
                <a:gd name="T41" fmla="*/ 1018 h 1034"/>
                <a:gd name="T42" fmla="*/ 156 w 209"/>
                <a:gd name="T43" fmla="*/ 1014 h 1034"/>
                <a:gd name="T44" fmla="*/ 153 w 209"/>
                <a:gd name="T45" fmla="*/ 1010 h 1034"/>
                <a:gd name="T46" fmla="*/ 115 w 209"/>
                <a:gd name="T47" fmla="*/ 861 h 1034"/>
                <a:gd name="T48" fmla="*/ 69 w 209"/>
                <a:gd name="T49" fmla="*/ 879 h 1034"/>
                <a:gd name="T50" fmla="*/ 32 w 209"/>
                <a:gd name="T51" fmla="*/ 891 h 1034"/>
                <a:gd name="T52" fmla="*/ 40 w 209"/>
                <a:gd name="T53" fmla="*/ 876 h 1034"/>
                <a:gd name="T54" fmla="*/ 44 w 209"/>
                <a:gd name="T55" fmla="*/ 867 h 1034"/>
                <a:gd name="T56" fmla="*/ 47 w 209"/>
                <a:gd name="T57" fmla="*/ 858 h 1034"/>
                <a:gd name="T58" fmla="*/ 50 w 209"/>
                <a:gd name="T59" fmla="*/ 848 h 1034"/>
                <a:gd name="T60" fmla="*/ 52 w 209"/>
                <a:gd name="T61" fmla="*/ 837 h 1034"/>
                <a:gd name="T62" fmla="*/ 54 w 209"/>
                <a:gd name="T63" fmla="*/ 824 h 1034"/>
                <a:gd name="T64" fmla="*/ 60 w 209"/>
                <a:gd name="T65" fmla="*/ 762 h 1034"/>
                <a:gd name="T66" fmla="*/ 79 w 209"/>
                <a:gd name="T67" fmla="*/ 389 h 1034"/>
                <a:gd name="T68" fmla="*/ 0 w 209"/>
                <a:gd name="T69" fmla="*/ 102 h 1034"/>
                <a:gd name="T70" fmla="*/ 167 w 209"/>
                <a:gd name="T71" fmla="*/ 195 h 1034"/>
                <a:gd name="T72" fmla="*/ 174 w 209"/>
                <a:gd name="T73" fmla="*/ 767 h 10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09" h="1034">
                  <a:moveTo>
                    <a:pt x="174" y="767"/>
                  </a:moveTo>
                  <a:lnTo>
                    <a:pt x="176" y="779"/>
                  </a:lnTo>
                  <a:lnTo>
                    <a:pt x="178" y="791"/>
                  </a:lnTo>
                  <a:lnTo>
                    <a:pt x="180" y="802"/>
                  </a:lnTo>
                  <a:lnTo>
                    <a:pt x="182" y="814"/>
                  </a:lnTo>
                  <a:lnTo>
                    <a:pt x="184" y="825"/>
                  </a:lnTo>
                  <a:lnTo>
                    <a:pt x="186" y="837"/>
                  </a:lnTo>
                  <a:lnTo>
                    <a:pt x="188" y="849"/>
                  </a:lnTo>
                  <a:lnTo>
                    <a:pt x="190" y="860"/>
                  </a:lnTo>
                  <a:lnTo>
                    <a:pt x="193" y="872"/>
                  </a:lnTo>
                  <a:lnTo>
                    <a:pt x="195" y="883"/>
                  </a:lnTo>
                  <a:lnTo>
                    <a:pt x="197" y="895"/>
                  </a:lnTo>
                  <a:lnTo>
                    <a:pt x="200" y="906"/>
                  </a:lnTo>
                  <a:lnTo>
                    <a:pt x="202" y="918"/>
                  </a:lnTo>
                  <a:lnTo>
                    <a:pt x="204" y="929"/>
                  </a:lnTo>
                  <a:lnTo>
                    <a:pt x="206" y="941"/>
                  </a:lnTo>
                  <a:lnTo>
                    <a:pt x="209" y="953"/>
                  </a:lnTo>
                  <a:lnTo>
                    <a:pt x="185" y="923"/>
                  </a:lnTo>
                  <a:lnTo>
                    <a:pt x="184" y="939"/>
                  </a:lnTo>
                  <a:lnTo>
                    <a:pt x="184" y="953"/>
                  </a:lnTo>
                  <a:lnTo>
                    <a:pt x="183" y="959"/>
                  </a:lnTo>
                  <a:lnTo>
                    <a:pt x="183" y="966"/>
                  </a:lnTo>
                  <a:lnTo>
                    <a:pt x="183" y="972"/>
                  </a:lnTo>
                  <a:lnTo>
                    <a:pt x="184" y="979"/>
                  </a:lnTo>
                  <a:lnTo>
                    <a:pt x="184" y="985"/>
                  </a:lnTo>
                  <a:lnTo>
                    <a:pt x="184" y="991"/>
                  </a:lnTo>
                  <a:lnTo>
                    <a:pt x="185" y="998"/>
                  </a:lnTo>
                  <a:lnTo>
                    <a:pt x="186" y="1005"/>
                  </a:lnTo>
                  <a:lnTo>
                    <a:pt x="187" y="1011"/>
                  </a:lnTo>
                  <a:lnTo>
                    <a:pt x="188" y="1019"/>
                  </a:lnTo>
                  <a:lnTo>
                    <a:pt x="190" y="1026"/>
                  </a:lnTo>
                  <a:lnTo>
                    <a:pt x="191" y="1034"/>
                  </a:lnTo>
                  <a:lnTo>
                    <a:pt x="189" y="1033"/>
                  </a:lnTo>
                  <a:lnTo>
                    <a:pt x="186" y="1031"/>
                  </a:lnTo>
                  <a:lnTo>
                    <a:pt x="184" y="1030"/>
                  </a:lnTo>
                  <a:lnTo>
                    <a:pt x="181" y="1029"/>
                  </a:lnTo>
                  <a:lnTo>
                    <a:pt x="175" y="1027"/>
                  </a:lnTo>
                  <a:lnTo>
                    <a:pt x="170" y="1024"/>
                  </a:lnTo>
                  <a:lnTo>
                    <a:pt x="167" y="1023"/>
                  </a:lnTo>
                  <a:lnTo>
                    <a:pt x="164" y="1021"/>
                  </a:lnTo>
                  <a:lnTo>
                    <a:pt x="162" y="1020"/>
                  </a:lnTo>
                  <a:lnTo>
                    <a:pt x="160" y="1018"/>
                  </a:lnTo>
                  <a:lnTo>
                    <a:pt x="157" y="1016"/>
                  </a:lnTo>
                  <a:lnTo>
                    <a:pt x="156" y="1014"/>
                  </a:lnTo>
                  <a:lnTo>
                    <a:pt x="154" y="1012"/>
                  </a:lnTo>
                  <a:lnTo>
                    <a:pt x="153" y="1010"/>
                  </a:lnTo>
                  <a:lnTo>
                    <a:pt x="124" y="940"/>
                  </a:lnTo>
                  <a:lnTo>
                    <a:pt x="115" y="861"/>
                  </a:lnTo>
                  <a:lnTo>
                    <a:pt x="95" y="812"/>
                  </a:lnTo>
                  <a:lnTo>
                    <a:pt x="69" y="879"/>
                  </a:lnTo>
                  <a:lnTo>
                    <a:pt x="26" y="903"/>
                  </a:lnTo>
                  <a:lnTo>
                    <a:pt x="32" y="891"/>
                  </a:lnTo>
                  <a:lnTo>
                    <a:pt x="38" y="881"/>
                  </a:lnTo>
                  <a:lnTo>
                    <a:pt x="40" y="876"/>
                  </a:lnTo>
                  <a:lnTo>
                    <a:pt x="42" y="871"/>
                  </a:lnTo>
                  <a:lnTo>
                    <a:pt x="44" y="867"/>
                  </a:lnTo>
                  <a:lnTo>
                    <a:pt x="46" y="863"/>
                  </a:lnTo>
                  <a:lnTo>
                    <a:pt x="47" y="858"/>
                  </a:lnTo>
                  <a:lnTo>
                    <a:pt x="49" y="853"/>
                  </a:lnTo>
                  <a:lnTo>
                    <a:pt x="50" y="848"/>
                  </a:lnTo>
                  <a:lnTo>
                    <a:pt x="51" y="843"/>
                  </a:lnTo>
                  <a:lnTo>
                    <a:pt x="52" y="837"/>
                  </a:lnTo>
                  <a:lnTo>
                    <a:pt x="53" y="831"/>
                  </a:lnTo>
                  <a:lnTo>
                    <a:pt x="54" y="824"/>
                  </a:lnTo>
                  <a:lnTo>
                    <a:pt x="55" y="817"/>
                  </a:lnTo>
                  <a:lnTo>
                    <a:pt x="60" y="762"/>
                  </a:lnTo>
                  <a:lnTo>
                    <a:pt x="108" y="710"/>
                  </a:lnTo>
                  <a:lnTo>
                    <a:pt x="79" y="389"/>
                  </a:lnTo>
                  <a:lnTo>
                    <a:pt x="20" y="232"/>
                  </a:lnTo>
                  <a:lnTo>
                    <a:pt x="0" y="102"/>
                  </a:lnTo>
                  <a:lnTo>
                    <a:pt x="111" y="0"/>
                  </a:lnTo>
                  <a:lnTo>
                    <a:pt x="167" y="195"/>
                  </a:lnTo>
                  <a:lnTo>
                    <a:pt x="173" y="370"/>
                  </a:lnTo>
                  <a:lnTo>
                    <a:pt x="174" y="767"/>
                  </a:lnTo>
                  <a:close/>
                </a:path>
              </a:pathLst>
            </a:custGeom>
            <a:solidFill>
              <a:srgbClr val="EBAA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11" name="Freeform 56"/>
            <p:cNvSpPr>
              <a:spLocks/>
            </p:cNvSpPr>
            <p:nvPr/>
          </p:nvSpPr>
          <p:spPr bwMode="auto">
            <a:xfrm>
              <a:off x="3303588" y="2452688"/>
              <a:ext cx="358775" cy="596900"/>
            </a:xfrm>
            <a:custGeom>
              <a:avLst/>
              <a:gdLst>
                <a:gd name="T0" fmla="*/ 36 w 226"/>
                <a:gd name="T1" fmla="*/ 361 h 376"/>
                <a:gd name="T2" fmla="*/ 4 w 226"/>
                <a:gd name="T3" fmla="*/ 216 h 376"/>
                <a:gd name="T4" fmla="*/ 11 w 226"/>
                <a:gd name="T5" fmla="*/ 171 h 376"/>
                <a:gd name="T6" fmla="*/ 16 w 226"/>
                <a:gd name="T7" fmla="*/ 129 h 376"/>
                <a:gd name="T8" fmla="*/ 19 w 226"/>
                <a:gd name="T9" fmla="*/ 101 h 376"/>
                <a:gd name="T10" fmla="*/ 20 w 226"/>
                <a:gd name="T11" fmla="*/ 84 h 376"/>
                <a:gd name="T12" fmla="*/ 20 w 226"/>
                <a:gd name="T13" fmla="*/ 69 h 376"/>
                <a:gd name="T14" fmla="*/ 20 w 226"/>
                <a:gd name="T15" fmla="*/ 55 h 376"/>
                <a:gd name="T16" fmla="*/ 20 w 226"/>
                <a:gd name="T17" fmla="*/ 42 h 376"/>
                <a:gd name="T18" fmla="*/ 18 w 226"/>
                <a:gd name="T19" fmla="*/ 30 h 376"/>
                <a:gd name="T20" fmla="*/ 16 w 226"/>
                <a:gd name="T21" fmla="*/ 21 h 376"/>
                <a:gd name="T22" fmla="*/ 13 w 226"/>
                <a:gd name="T23" fmla="*/ 13 h 376"/>
                <a:gd name="T24" fmla="*/ 10 w 226"/>
                <a:gd name="T25" fmla="*/ 6 h 376"/>
                <a:gd name="T26" fmla="*/ 5 w 226"/>
                <a:gd name="T27" fmla="*/ 1 h 376"/>
                <a:gd name="T28" fmla="*/ 16 w 226"/>
                <a:gd name="T29" fmla="*/ 4 h 376"/>
                <a:gd name="T30" fmla="*/ 42 w 226"/>
                <a:gd name="T31" fmla="*/ 11 h 376"/>
                <a:gd name="T32" fmla="*/ 61 w 226"/>
                <a:gd name="T33" fmla="*/ 16 h 376"/>
                <a:gd name="T34" fmla="*/ 72 w 226"/>
                <a:gd name="T35" fmla="*/ 20 h 376"/>
                <a:gd name="T36" fmla="*/ 84 w 226"/>
                <a:gd name="T37" fmla="*/ 25 h 376"/>
                <a:gd name="T38" fmla="*/ 95 w 226"/>
                <a:gd name="T39" fmla="*/ 30 h 376"/>
                <a:gd name="T40" fmla="*/ 106 w 226"/>
                <a:gd name="T41" fmla="*/ 35 h 376"/>
                <a:gd name="T42" fmla="*/ 116 w 226"/>
                <a:gd name="T43" fmla="*/ 42 h 376"/>
                <a:gd name="T44" fmla="*/ 125 w 226"/>
                <a:gd name="T45" fmla="*/ 50 h 376"/>
                <a:gd name="T46" fmla="*/ 134 w 226"/>
                <a:gd name="T47" fmla="*/ 59 h 376"/>
                <a:gd name="T48" fmla="*/ 142 w 226"/>
                <a:gd name="T49" fmla="*/ 70 h 376"/>
                <a:gd name="T50" fmla="*/ 149 w 226"/>
                <a:gd name="T51" fmla="*/ 82 h 376"/>
                <a:gd name="T52" fmla="*/ 156 w 226"/>
                <a:gd name="T53" fmla="*/ 97 h 376"/>
                <a:gd name="T54" fmla="*/ 162 w 226"/>
                <a:gd name="T55" fmla="*/ 113 h 376"/>
                <a:gd name="T56" fmla="*/ 226 w 226"/>
                <a:gd name="T57" fmla="*/ 305 h 376"/>
                <a:gd name="T58" fmla="*/ 205 w 226"/>
                <a:gd name="T59" fmla="*/ 318 h 376"/>
                <a:gd name="T60" fmla="*/ 184 w 226"/>
                <a:gd name="T61" fmla="*/ 330 h 376"/>
                <a:gd name="T62" fmla="*/ 163 w 226"/>
                <a:gd name="T63" fmla="*/ 343 h 376"/>
                <a:gd name="T64" fmla="*/ 151 w 226"/>
                <a:gd name="T65" fmla="*/ 348 h 376"/>
                <a:gd name="T66" fmla="*/ 140 w 226"/>
                <a:gd name="T67" fmla="*/ 354 h 376"/>
                <a:gd name="T68" fmla="*/ 128 w 226"/>
                <a:gd name="T69" fmla="*/ 358 h 376"/>
                <a:gd name="T70" fmla="*/ 116 w 226"/>
                <a:gd name="T71" fmla="*/ 363 h 376"/>
                <a:gd name="T72" fmla="*/ 104 w 226"/>
                <a:gd name="T73" fmla="*/ 367 h 376"/>
                <a:gd name="T74" fmla="*/ 91 w 226"/>
                <a:gd name="T75" fmla="*/ 370 h 376"/>
                <a:gd name="T76" fmla="*/ 78 w 226"/>
                <a:gd name="T77" fmla="*/ 373 h 376"/>
                <a:gd name="T78" fmla="*/ 65 w 226"/>
                <a:gd name="T79" fmla="*/ 375 h 376"/>
                <a:gd name="T80" fmla="*/ 51 w 226"/>
                <a:gd name="T81" fmla="*/ 376 h 376"/>
                <a:gd name="T82" fmla="*/ 36 w 226"/>
                <a:gd name="T83" fmla="*/ 376 h 3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26" h="376">
                  <a:moveTo>
                    <a:pt x="36" y="376"/>
                  </a:moveTo>
                  <a:lnTo>
                    <a:pt x="36" y="361"/>
                  </a:lnTo>
                  <a:lnTo>
                    <a:pt x="0" y="241"/>
                  </a:lnTo>
                  <a:lnTo>
                    <a:pt x="4" y="216"/>
                  </a:lnTo>
                  <a:lnTo>
                    <a:pt x="7" y="193"/>
                  </a:lnTo>
                  <a:lnTo>
                    <a:pt x="11" y="171"/>
                  </a:lnTo>
                  <a:lnTo>
                    <a:pt x="13" y="149"/>
                  </a:lnTo>
                  <a:lnTo>
                    <a:pt x="16" y="129"/>
                  </a:lnTo>
                  <a:lnTo>
                    <a:pt x="18" y="110"/>
                  </a:lnTo>
                  <a:lnTo>
                    <a:pt x="19" y="101"/>
                  </a:lnTo>
                  <a:lnTo>
                    <a:pt x="19" y="93"/>
                  </a:lnTo>
                  <a:lnTo>
                    <a:pt x="20" y="84"/>
                  </a:lnTo>
                  <a:lnTo>
                    <a:pt x="20" y="76"/>
                  </a:lnTo>
                  <a:lnTo>
                    <a:pt x="20" y="69"/>
                  </a:lnTo>
                  <a:lnTo>
                    <a:pt x="20" y="61"/>
                  </a:lnTo>
                  <a:lnTo>
                    <a:pt x="20" y="55"/>
                  </a:lnTo>
                  <a:lnTo>
                    <a:pt x="20" y="48"/>
                  </a:lnTo>
                  <a:lnTo>
                    <a:pt x="20" y="42"/>
                  </a:lnTo>
                  <a:lnTo>
                    <a:pt x="19" y="36"/>
                  </a:lnTo>
                  <a:lnTo>
                    <a:pt x="18" y="30"/>
                  </a:lnTo>
                  <a:lnTo>
                    <a:pt x="17" y="25"/>
                  </a:lnTo>
                  <a:lnTo>
                    <a:pt x="16" y="21"/>
                  </a:lnTo>
                  <a:lnTo>
                    <a:pt x="15" y="16"/>
                  </a:lnTo>
                  <a:lnTo>
                    <a:pt x="13" y="13"/>
                  </a:lnTo>
                  <a:lnTo>
                    <a:pt x="11" y="9"/>
                  </a:lnTo>
                  <a:lnTo>
                    <a:pt x="10" y="6"/>
                  </a:lnTo>
                  <a:lnTo>
                    <a:pt x="7" y="4"/>
                  </a:lnTo>
                  <a:lnTo>
                    <a:pt x="5" y="1"/>
                  </a:lnTo>
                  <a:lnTo>
                    <a:pt x="3" y="0"/>
                  </a:lnTo>
                  <a:lnTo>
                    <a:pt x="16" y="4"/>
                  </a:lnTo>
                  <a:lnTo>
                    <a:pt x="29" y="7"/>
                  </a:lnTo>
                  <a:lnTo>
                    <a:pt x="42" y="11"/>
                  </a:lnTo>
                  <a:lnTo>
                    <a:pt x="54" y="14"/>
                  </a:lnTo>
                  <a:lnTo>
                    <a:pt x="61" y="16"/>
                  </a:lnTo>
                  <a:lnTo>
                    <a:pt x="66" y="18"/>
                  </a:lnTo>
                  <a:lnTo>
                    <a:pt x="72" y="20"/>
                  </a:lnTo>
                  <a:lnTo>
                    <a:pt x="78" y="22"/>
                  </a:lnTo>
                  <a:lnTo>
                    <a:pt x="84" y="25"/>
                  </a:lnTo>
                  <a:lnTo>
                    <a:pt x="90" y="27"/>
                  </a:lnTo>
                  <a:lnTo>
                    <a:pt x="95" y="30"/>
                  </a:lnTo>
                  <a:lnTo>
                    <a:pt x="100" y="32"/>
                  </a:lnTo>
                  <a:lnTo>
                    <a:pt x="106" y="35"/>
                  </a:lnTo>
                  <a:lnTo>
                    <a:pt x="111" y="39"/>
                  </a:lnTo>
                  <a:lnTo>
                    <a:pt x="116" y="42"/>
                  </a:lnTo>
                  <a:lnTo>
                    <a:pt x="120" y="46"/>
                  </a:lnTo>
                  <a:lnTo>
                    <a:pt x="125" y="50"/>
                  </a:lnTo>
                  <a:lnTo>
                    <a:pt x="130" y="55"/>
                  </a:lnTo>
                  <a:lnTo>
                    <a:pt x="134" y="59"/>
                  </a:lnTo>
                  <a:lnTo>
                    <a:pt x="138" y="64"/>
                  </a:lnTo>
                  <a:lnTo>
                    <a:pt x="142" y="70"/>
                  </a:lnTo>
                  <a:lnTo>
                    <a:pt x="146" y="76"/>
                  </a:lnTo>
                  <a:lnTo>
                    <a:pt x="149" y="82"/>
                  </a:lnTo>
                  <a:lnTo>
                    <a:pt x="153" y="89"/>
                  </a:lnTo>
                  <a:lnTo>
                    <a:pt x="156" y="97"/>
                  </a:lnTo>
                  <a:lnTo>
                    <a:pt x="159" y="104"/>
                  </a:lnTo>
                  <a:lnTo>
                    <a:pt x="162" y="113"/>
                  </a:lnTo>
                  <a:lnTo>
                    <a:pt x="165" y="122"/>
                  </a:lnTo>
                  <a:lnTo>
                    <a:pt x="226" y="305"/>
                  </a:lnTo>
                  <a:lnTo>
                    <a:pt x="216" y="311"/>
                  </a:lnTo>
                  <a:lnTo>
                    <a:pt x="205" y="318"/>
                  </a:lnTo>
                  <a:lnTo>
                    <a:pt x="195" y="324"/>
                  </a:lnTo>
                  <a:lnTo>
                    <a:pt x="184" y="330"/>
                  </a:lnTo>
                  <a:lnTo>
                    <a:pt x="174" y="337"/>
                  </a:lnTo>
                  <a:lnTo>
                    <a:pt x="163" y="343"/>
                  </a:lnTo>
                  <a:lnTo>
                    <a:pt x="157" y="345"/>
                  </a:lnTo>
                  <a:lnTo>
                    <a:pt x="151" y="348"/>
                  </a:lnTo>
                  <a:lnTo>
                    <a:pt x="146" y="351"/>
                  </a:lnTo>
                  <a:lnTo>
                    <a:pt x="140" y="354"/>
                  </a:lnTo>
                  <a:lnTo>
                    <a:pt x="134" y="356"/>
                  </a:lnTo>
                  <a:lnTo>
                    <a:pt x="128" y="358"/>
                  </a:lnTo>
                  <a:lnTo>
                    <a:pt x="122" y="361"/>
                  </a:lnTo>
                  <a:lnTo>
                    <a:pt x="116" y="363"/>
                  </a:lnTo>
                  <a:lnTo>
                    <a:pt x="110" y="365"/>
                  </a:lnTo>
                  <a:lnTo>
                    <a:pt x="104" y="367"/>
                  </a:lnTo>
                  <a:lnTo>
                    <a:pt x="98" y="369"/>
                  </a:lnTo>
                  <a:lnTo>
                    <a:pt x="91" y="370"/>
                  </a:lnTo>
                  <a:lnTo>
                    <a:pt x="85" y="372"/>
                  </a:lnTo>
                  <a:lnTo>
                    <a:pt x="78" y="373"/>
                  </a:lnTo>
                  <a:lnTo>
                    <a:pt x="72" y="374"/>
                  </a:lnTo>
                  <a:lnTo>
                    <a:pt x="65" y="375"/>
                  </a:lnTo>
                  <a:lnTo>
                    <a:pt x="58" y="375"/>
                  </a:lnTo>
                  <a:lnTo>
                    <a:pt x="51" y="376"/>
                  </a:lnTo>
                  <a:lnTo>
                    <a:pt x="44" y="376"/>
                  </a:lnTo>
                  <a:lnTo>
                    <a:pt x="36" y="376"/>
                  </a:lnTo>
                  <a:close/>
                </a:path>
              </a:pathLst>
            </a:custGeom>
            <a:solidFill>
              <a:srgbClr val="5460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12" name="Freeform 57"/>
            <p:cNvSpPr>
              <a:spLocks/>
            </p:cNvSpPr>
            <p:nvPr/>
          </p:nvSpPr>
          <p:spPr bwMode="auto">
            <a:xfrm>
              <a:off x="3327401" y="2832100"/>
              <a:ext cx="85725" cy="212725"/>
            </a:xfrm>
            <a:custGeom>
              <a:avLst/>
              <a:gdLst>
                <a:gd name="T0" fmla="*/ 0 w 54"/>
                <a:gd name="T1" fmla="*/ 0 h 134"/>
                <a:gd name="T2" fmla="*/ 15 w 54"/>
                <a:gd name="T3" fmla="*/ 134 h 134"/>
                <a:gd name="T4" fmla="*/ 54 w 54"/>
                <a:gd name="T5" fmla="*/ 132 h 134"/>
                <a:gd name="T6" fmla="*/ 0 w 54"/>
                <a:gd name="T7" fmla="*/ 0 h 134"/>
              </a:gdLst>
              <a:ahLst/>
              <a:cxnLst>
                <a:cxn ang="0">
                  <a:pos x="T0" y="T1"/>
                </a:cxn>
                <a:cxn ang="0">
                  <a:pos x="T2" y="T3"/>
                </a:cxn>
                <a:cxn ang="0">
                  <a:pos x="T4" y="T5"/>
                </a:cxn>
                <a:cxn ang="0">
                  <a:pos x="T6" y="T7"/>
                </a:cxn>
              </a:cxnLst>
              <a:rect l="0" t="0" r="r" b="b"/>
              <a:pathLst>
                <a:path w="54" h="134">
                  <a:moveTo>
                    <a:pt x="0" y="0"/>
                  </a:moveTo>
                  <a:lnTo>
                    <a:pt x="15" y="134"/>
                  </a:lnTo>
                  <a:lnTo>
                    <a:pt x="54" y="132"/>
                  </a:lnTo>
                  <a:lnTo>
                    <a:pt x="0" y="0"/>
                  </a:lnTo>
                  <a:close/>
                </a:path>
              </a:pathLst>
            </a:custGeom>
            <a:solidFill>
              <a:srgbClr val="3F4A6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13" name="Freeform 58"/>
            <p:cNvSpPr>
              <a:spLocks/>
            </p:cNvSpPr>
            <p:nvPr/>
          </p:nvSpPr>
          <p:spPr bwMode="auto">
            <a:xfrm>
              <a:off x="3348038" y="2881313"/>
              <a:ext cx="323850" cy="169863"/>
            </a:xfrm>
            <a:custGeom>
              <a:avLst/>
              <a:gdLst>
                <a:gd name="T0" fmla="*/ 204 w 204"/>
                <a:gd name="T1" fmla="*/ 32 h 107"/>
                <a:gd name="T2" fmla="*/ 191 w 204"/>
                <a:gd name="T3" fmla="*/ 40 h 107"/>
                <a:gd name="T4" fmla="*/ 178 w 204"/>
                <a:gd name="T5" fmla="*/ 48 h 107"/>
                <a:gd name="T6" fmla="*/ 165 w 204"/>
                <a:gd name="T7" fmla="*/ 56 h 107"/>
                <a:gd name="T8" fmla="*/ 153 w 204"/>
                <a:gd name="T9" fmla="*/ 64 h 107"/>
                <a:gd name="T10" fmla="*/ 141 w 204"/>
                <a:gd name="T11" fmla="*/ 71 h 107"/>
                <a:gd name="T12" fmla="*/ 130 w 204"/>
                <a:gd name="T13" fmla="*/ 77 h 107"/>
                <a:gd name="T14" fmla="*/ 124 w 204"/>
                <a:gd name="T15" fmla="*/ 80 h 107"/>
                <a:gd name="T16" fmla="*/ 118 w 204"/>
                <a:gd name="T17" fmla="*/ 83 h 107"/>
                <a:gd name="T18" fmla="*/ 112 w 204"/>
                <a:gd name="T19" fmla="*/ 86 h 107"/>
                <a:gd name="T20" fmla="*/ 106 w 204"/>
                <a:gd name="T21" fmla="*/ 89 h 107"/>
                <a:gd name="T22" fmla="*/ 100 w 204"/>
                <a:gd name="T23" fmla="*/ 91 h 107"/>
                <a:gd name="T24" fmla="*/ 94 w 204"/>
                <a:gd name="T25" fmla="*/ 94 h 107"/>
                <a:gd name="T26" fmla="*/ 88 w 204"/>
                <a:gd name="T27" fmla="*/ 96 h 107"/>
                <a:gd name="T28" fmla="*/ 82 w 204"/>
                <a:gd name="T29" fmla="*/ 98 h 107"/>
                <a:gd name="T30" fmla="*/ 76 w 204"/>
                <a:gd name="T31" fmla="*/ 100 h 107"/>
                <a:gd name="T32" fmla="*/ 70 w 204"/>
                <a:gd name="T33" fmla="*/ 101 h 107"/>
                <a:gd name="T34" fmla="*/ 63 w 204"/>
                <a:gd name="T35" fmla="*/ 103 h 107"/>
                <a:gd name="T36" fmla="*/ 57 w 204"/>
                <a:gd name="T37" fmla="*/ 104 h 107"/>
                <a:gd name="T38" fmla="*/ 50 w 204"/>
                <a:gd name="T39" fmla="*/ 105 h 107"/>
                <a:gd name="T40" fmla="*/ 44 w 204"/>
                <a:gd name="T41" fmla="*/ 106 h 107"/>
                <a:gd name="T42" fmla="*/ 37 w 204"/>
                <a:gd name="T43" fmla="*/ 107 h 107"/>
                <a:gd name="T44" fmla="*/ 30 w 204"/>
                <a:gd name="T45" fmla="*/ 107 h 107"/>
                <a:gd name="T46" fmla="*/ 22 w 204"/>
                <a:gd name="T47" fmla="*/ 107 h 107"/>
                <a:gd name="T48" fmla="*/ 15 w 204"/>
                <a:gd name="T49" fmla="*/ 107 h 107"/>
                <a:gd name="T50" fmla="*/ 8 w 204"/>
                <a:gd name="T51" fmla="*/ 107 h 107"/>
                <a:gd name="T52" fmla="*/ 0 w 204"/>
                <a:gd name="T53" fmla="*/ 107 h 107"/>
                <a:gd name="T54" fmla="*/ 1 w 204"/>
                <a:gd name="T55" fmla="*/ 75 h 107"/>
                <a:gd name="T56" fmla="*/ 15 w 204"/>
                <a:gd name="T57" fmla="*/ 72 h 107"/>
                <a:gd name="T58" fmla="*/ 28 w 204"/>
                <a:gd name="T59" fmla="*/ 68 h 107"/>
                <a:gd name="T60" fmla="*/ 41 w 204"/>
                <a:gd name="T61" fmla="*/ 65 h 107"/>
                <a:gd name="T62" fmla="*/ 53 w 204"/>
                <a:gd name="T63" fmla="*/ 61 h 107"/>
                <a:gd name="T64" fmla="*/ 65 w 204"/>
                <a:gd name="T65" fmla="*/ 58 h 107"/>
                <a:gd name="T66" fmla="*/ 76 w 204"/>
                <a:gd name="T67" fmla="*/ 54 h 107"/>
                <a:gd name="T68" fmla="*/ 87 w 204"/>
                <a:gd name="T69" fmla="*/ 50 h 107"/>
                <a:gd name="T70" fmla="*/ 98 w 204"/>
                <a:gd name="T71" fmla="*/ 46 h 107"/>
                <a:gd name="T72" fmla="*/ 109 w 204"/>
                <a:gd name="T73" fmla="*/ 42 h 107"/>
                <a:gd name="T74" fmla="*/ 120 w 204"/>
                <a:gd name="T75" fmla="*/ 37 h 107"/>
                <a:gd name="T76" fmla="*/ 130 w 204"/>
                <a:gd name="T77" fmla="*/ 32 h 107"/>
                <a:gd name="T78" fmla="*/ 141 w 204"/>
                <a:gd name="T79" fmla="*/ 26 h 107"/>
                <a:gd name="T80" fmla="*/ 152 w 204"/>
                <a:gd name="T81" fmla="*/ 20 h 107"/>
                <a:gd name="T82" fmla="*/ 163 w 204"/>
                <a:gd name="T83" fmla="*/ 14 h 107"/>
                <a:gd name="T84" fmla="*/ 175 w 204"/>
                <a:gd name="T85" fmla="*/ 7 h 107"/>
                <a:gd name="T86" fmla="*/ 187 w 204"/>
                <a:gd name="T87" fmla="*/ 0 h 107"/>
                <a:gd name="T88" fmla="*/ 204 w 204"/>
                <a:gd name="T89" fmla="*/ 32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04" h="107">
                  <a:moveTo>
                    <a:pt x="204" y="32"/>
                  </a:moveTo>
                  <a:lnTo>
                    <a:pt x="191" y="40"/>
                  </a:lnTo>
                  <a:lnTo>
                    <a:pt x="178" y="48"/>
                  </a:lnTo>
                  <a:lnTo>
                    <a:pt x="165" y="56"/>
                  </a:lnTo>
                  <a:lnTo>
                    <a:pt x="153" y="64"/>
                  </a:lnTo>
                  <a:lnTo>
                    <a:pt x="141" y="71"/>
                  </a:lnTo>
                  <a:lnTo>
                    <a:pt x="130" y="77"/>
                  </a:lnTo>
                  <a:lnTo>
                    <a:pt x="124" y="80"/>
                  </a:lnTo>
                  <a:lnTo>
                    <a:pt x="118" y="83"/>
                  </a:lnTo>
                  <a:lnTo>
                    <a:pt x="112" y="86"/>
                  </a:lnTo>
                  <a:lnTo>
                    <a:pt x="106" y="89"/>
                  </a:lnTo>
                  <a:lnTo>
                    <a:pt x="100" y="91"/>
                  </a:lnTo>
                  <a:lnTo>
                    <a:pt x="94" y="94"/>
                  </a:lnTo>
                  <a:lnTo>
                    <a:pt x="88" y="96"/>
                  </a:lnTo>
                  <a:lnTo>
                    <a:pt x="82" y="98"/>
                  </a:lnTo>
                  <a:lnTo>
                    <a:pt x="76" y="100"/>
                  </a:lnTo>
                  <a:lnTo>
                    <a:pt x="70" y="101"/>
                  </a:lnTo>
                  <a:lnTo>
                    <a:pt x="63" y="103"/>
                  </a:lnTo>
                  <a:lnTo>
                    <a:pt x="57" y="104"/>
                  </a:lnTo>
                  <a:lnTo>
                    <a:pt x="50" y="105"/>
                  </a:lnTo>
                  <a:lnTo>
                    <a:pt x="44" y="106"/>
                  </a:lnTo>
                  <a:lnTo>
                    <a:pt x="37" y="107"/>
                  </a:lnTo>
                  <a:lnTo>
                    <a:pt x="30" y="107"/>
                  </a:lnTo>
                  <a:lnTo>
                    <a:pt x="22" y="107"/>
                  </a:lnTo>
                  <a:lnTo>
                    <a:pt x="15" y="107"/>
                  </a:lnTo>
                  <a:lnTo>
                    <a:pt x="8" y="107"/>
                  </a:lnTo>
                  <a:lnTo>
                    <a:pt x="0" y="107"/>
                  </a:lnTo>
                  <a:lnTo>
                    <a:pt x="1" y="75"/>
                  </a:lnTo>
                  <a:lnTo>
                    <a:pt x="15" y="72"/>
                  </a:lnTo>
                  <a:lnTo>
                    <a:pt x="28" y="68"/>
                  </a:lnTo>
                  <a:lnTo>
                    <a:pt x="41" y="65"/>
                  </a:lnTo>
                  <a:lnTo>
                    <a:pt x="53" y="61"/>
                  </a:lnTo>
                  <a:lnTo>
                    <a:pt x="65" y="58"/>
                  </a:lnTo>
                  <a:lnTo>
                    <a:pt x="76" y="54"/>
                  </a:lnTo>
                  <a:lnTo>
                    <a:pt x="87" y="50"/>
                  </a:lnTo>
                  <a:lnTo>
                    <a:pt x="98" y="46"/>
                  </a:lnTo>
                  <a:lnTo>
                    <a:pt x="109" y="42"/>
                  </a:lnTo>
                  <a:lnTo>
                    <a:pt x="120" y="37"/>
                  </a:lnTo>
                  <a:lnTo>
                    <a:pt x="130" y="32"/>
                  </a:lnTo>
                  <a:lnTo>
                    <a:pt x="141" y="26"/>
                  </a:lnTo>
                  <a:lnTo>
                    <a:pt x="152" y="20"/>
                  </a:lnTo>
                  <a:lnTo>
                    <a:pt x="163" y="14"/>
                  </a:lnTo>
                  <a:lnTo>
                    <a:pt x="175" y="7"/>
                  </a:lnTo>
                  <a:lnTo>
                    <a:pt x="187" y="0"/>
                  </a:lnTo>
                  <a:lnTo>
                    <a:pt x="204" y="32"/>
                  </a:lnTo>
                  <a:close/>
                </a:path>
              </a:pathLst>
            </a:custGeom>
            <a:solidFill>
              <a:srgbClr val="3F4A6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14" name="Freeform 59"/>
            <p:cNvSpPr>
              <a:spLocks/>
            </p:cNvSpPr>
            <p:nvPr/>
          </p:nvSpPr>
          <p:spPr bwMode="auto">
            <a:xfrm>
              <a:off x="2632076" y="5502275"/>
              <a:ext cx="398463" cy="833438"/>
            </a:xfrm>
            <a:custGeom>
              <a:avLst/>
              <a:gdLst>
                <a:gd name="T0" fmla="*/ 20 w 251"/>
                <a:gd name="T1" fmla="*/ 337 h 525"/>
                <a:gd name="T2" fmla="*/ 9 w 251"/>
                <a:gd name="T3" fmla="*/ 355 h 525"/>
                <a:gd name="T4" fmla="*/ 3 w 251"/>
                <a:gd name="T5" fmla="*/ 372 h 525"/>
                <a:gd name="T6" fmla="*/ 0 w 251"/>
                <a:gd name="T7" fmla="*/ 387 h 525"/>
                <a:gd name="T8" fmla="*/ 0 w 251"/>
                <a:gd name="T9" fmla="*/ 401 h 525"/>
                <a:gd name="T10" fmla="*/ 2 w 251"/>
                <a:gd name="T11" fmla="*/ 415 h 525"/>
                <a:gd name="T12" fmla="*/ 7 w 251"/>
                <a:gd name="T13" fmla="*/ 427 h 525"/>
                <a:gd name="T14" fmla="*/ 13 w 251"/>
                <a:gd name="T15" fmla="*/ 440 h 525"/>
                <a:gd name="T16" fmla="*/ 26 w 251"/>
                <a:gd name="T17" fmla="*/ 461 h 525"/>
                <a:gd name="T18" fmla="*/ 42 w 251"/>
                <a:gd name="T19" fmla="*/ 487 h 525"/>
                <a:gd name="T20" fmla="*/ 48 w 251"/>
                <a:gd name="T21" fmla="*/ 496 h 525"/>
                <a:gd name="T22" fmla="*/ 54 w 251"/>
                <a:gd name="T23" fmla="*/ 501 h 525"/>
                <a:gd name="T24" fmla="*/ 71 w 251"/>
                <a:gd name="T25" fmla="*/ 514 h 525"/>
                <a:gd name="T26" fmla="*/ 86 w 251"/>
                <a:gd name="T27" fmla="*/ 520 h 525"/>
                <a:gd name="T28" fmla="*/ 108 w 251"/>
                <a:gd name="T29" fmla="*/ 524 h 525"/>
                <a:gd name="T30" fmla="*/ 135 w 251"/>
                <a:gd name="T31" fmla="*/ 525 h 525"/>
                <a:gd name="T32" fmla="*/ 164 w 251"/>
                <a:gd name="T33" fmla="*/ 524 h 525"/>
                <a:gd name="T34" fmla="*/ 192 w 251"/>
                <a:gd name="T35" fmla="*/ 520 h 525"/>
                <a:gd name="T36" fmla="*/ 217 w 251"/>
                <a:gd name="T37" fmla="*/ 515 h 525"/>
                <a:gd name="T38" fmla="*/ 237 w 251"/>
                <a:gd name="T39" fmla="*/ 507 h 525"/>
                <a:gd name="T40" fmla="*/ 249 w 251"/>
                <a:gd name="T41" fmla="*/ 497 h 525"/>
                <a:gd name="T42" fmla="*/ 250 w 251"/>
                <a:gd name="T43" fmla="*/ 485 h 525"/>
                <a:gd name="T44" fmla="*/ 239 w 251"/>
                <a:gd name="T45" fmla="*/ 471 h 525"/>
                <a:gd name="T46" fmla="*/ 211 w 251"/>
                <a:gd name="T47" fmla="*/ 454 h 525"/>
                <a:gd name="T48" fmla="*/ 181 w 251"/>
                <a:gd name="T49" fmla="*/ 435 h 525"/>
                <a:gd name="T50" fmla="*/ 171 w 251"/>
                <a:gd name="T51" fmla="*/ 426 h 525"/>
                <a:gd name="T52" fmla="*/ 162 w 251"/>
                <a:gd name="T53" fmla="*/ 418 h 525"/>
                <a:gd name="T54" fmla="*/ 154 w 251"/>
                <a:gd name="T55" fmla="*/ 410 h 525"/>
                <a:gd name="T56" fmla="*/ 149 w 251"/>
                <a:gd name="T57" fmla="*/ 402 h 525"/>
                <a:gd name="T58" fmla="*/ 139 w 251"/>
                <a:gd name="T59" fmla="*/ 385 h 525"/>
                <a:gd name="T60" fmla="*/ 131 w 251"/>
                <a:gd name="T61" fmla="*/ 365 h 525"/>
                <a:gd name="T62" fmla="*/ 124 w 251"/>
                <a:gd name="T63" fmla="*/ 347 h 525"/>
                <a:gd name="T64" fmla="*/ 120 w 251"/>
                <a:gd name="T65" fmla="*/ 335 h 525"/>
                <a:gd name="T66" fmla="*/ 118 w 251"/>
                <a:gd name="T67" fmla="*/ 326 h 525"/>
                <a:gd name="T68" fmla="*/ 118 w 251"/>
                <a:gd name="T69" fmla="*/ 319 h 525"/>
                <a:gd name="T70" fmla="*/ 124 w 251"/>
                <a:gd name="T71" fmla="*/ 295 h 525"/>
                <a:gd name="T72" fmla="*/ 137 w 251"/>
                <a:gd name="T73" fmla="*/ 252 h 525"/>
                <a:gd name="T74" fmla="*/ 152 w 251"/>
                <a:gd name="T75" fmla="*/ 200 h 525"/>
                <a:gd name="T76" fmla="*/ 165 w 251"/>
                <a:gd name="T77" fmla="*/ 154 h 525"/>
                <a:gd name="T78" fmla="*/ 173 w 251"/>
                <a:gd name="T79" fmla="*/ 123 h 525"/>
                <a:gd name="T80" fmla="*/ 177 w 251"/>
                <a:gd name="T81" fmla="*/ 93 h 525"/>
                <a:gd name="T82" fmla="*/ 176 w 251"/>
                <a:gd name="T83" fmla="*/ 60 h 525"/>
                <a:gd name="T84" fmla="*/ 171 w 251"/>
                <a:gd name="T85" fmla="*/ 34 h 525"/>
                <a:gd name="T86" fmla="*/ 162 w 251"/>
                <a:gd name="T87" fmla="*/ 15 h 525"/>
                <a:gd name="T88" fmla="*/ 150 w 251"/>
                <a:gd name="T89" fmla="*/ 4 h 525"/>
                <a:gd name="T90" fmla="*/ 136 w 251"/>
                <a:gd name="T91" fmla="*/ 0 h 525"/>
                <a:gd name="T92" fmla="*/ 120 w 251"/>
                <a:gd name="T93" fmla="*/ 3 h 525"/>
                <a:gd name="T94" fmla="*/ 103 w 251"/>
                <a:gd name="T95" fmla="*/ 15 h 525"/>
                <a:gd name="T96" fmla="*/ 85 w 251"/>
                <a:gd name="T97" fmla="*/ 35 h 525"/>
                <a:gd name="T98" fmla="*/ 68 w 251"/>
                <a:gd name="T99" fmla="*/ 62 h 525"/>
                <a:gd name="T100" fmla="*/ 51 w 251"/>
                <a:gd name="T101" fmla="*/ 98 h 525"/>
                <a:gd name="T102" fmla="*/ 49 w 251"/>
                <a:gd name="T103" fmla="*/ 107 h 525"/>
                <a:gd name="T104" fmla="*/ 45 w 251"/>
                <a:gd name="T105" fmla="*/ 138 h 525"/>
                <a:gd name="T106" fmla="*/ 41 w 251"/>
                <a:gd name="T107" fmla="*/ 190 h 525"/>
                <a:gd name="T108" fmla="*/ 37 w 251"/>
                <a:gd name="T109" fmla="*/ 248 h 525"/>
                <a:gd name="T110" fmla="*/ 33 w 251"/>
                <a:gd name="T111" fmla="*/ 296 h 525"/>
                <a:gd name="T112" fmla="*/ 30 w 251"/>
                <a:gd name="T113" fmla="*/ 317 h 5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51" h="525">
                  <a:moveTo>
                    <a:pt x="29" y="323"/>
                  </a:moveTo>
                  <a:lnTo>
                    <a:pt x="24" y="330"/>
                  </a:lnTo>
                  <a:lnTo>
                    <a:pt x="20" y="337"/>
                  </a:lnTo>
                  <a:lnTo>
                    <a:pt x="16" y="343"/>
                  </a:lnTo>
                  <a:lnTo>
                    <a:pt x="12" y="350"/>
                  </a:lnTo>
                  <a:lnTo>
                    <a:pt x="9" y="355"/>
                  </a:lnTo>
                  <a:lnTo>
                    <a:pt x="7" y="361"/>
                  </a:lnTo>
                  <a:lnTo>
                    <a:pt x="5" y="367"/>
                  </a:lnTo>
                  <a:lnTo>
                    <a:pt x="3" y="372"/>
                  </a:lnTo>
                  <a:lnTo>
                    <a:pt x="2" y="377"/>
                  </a:lnTo>
                  <a:lnTo>
                    <a:pt x="1" y="383"/>
                  </a:lnTo>
                  <a:lnTo>
                    <a:pt x="0" y="387"/>
                  </a:lnTo>
                  <a:lnTo>
                    <a:pt x="0" y="392"/>
                  </a:lnTo>
                  <a:lnTo>
                    <a:pt x="0" y="397"/>
                  </a:lnTo>
                  <a:lnTo>
                    <a:pt x="0" y="401"/>
                  </a:lnTo>
                  <a:lnTo>
                    <a:pt x="0" y="406"/>
                  </a:lnTo>
                  <a:lnTo>
                    <a:pt x="1" y="410"/>
                  </a:lnTo>
                  <a:lnTo>
                    <a:pt x="2" y="415"/>
                  </a:lnTo>
                  <a:lnTo>
                    <a:pt x="4" y="419"/>
                  </a:lnTo>
                  <a:lnTo>
                    <a:pt x="5" y="423"/>
                  </a:lnTo>
                  <a:lnTo>
                    <a:pt x="7" y="427"/>
                  </a:lnTo>
                  <a:lnTo>
                    <a:pt x="9" y="431"/>
                  </a:lnTo>
                  <a:lnTo>
                    <a:pt x="11" y="436"/>
                  </a:lnTo>
                  <a:lnTo>
                    <a:pt x="13" y="440"/>
                  </a:lnTo>
                  <a:lnTo>
                    <a:pt x="16" y="444"/>
                  </a:lnTo>
                  <a:lnTo>
                    <a:pt x="20" y="453"/>
                  </a:lnTo>
                  <a:lnTo>
                    <a:pt x="26" y="461"/>
                  </a:lnTo>
                  <a:lnTo>
                    <a:pt x="31" y="470"/>
                  </a:lnTo>
                  <a:lnTo>
                    <a:pt x="37" y="479"/>
                  </a:lnTo>
                  <a:lnTo>
                    <a:pt x="42" y="487"/>
                  </a:lnTo>
                  <a:lnTo>
                    <a:pt x="46" y="492"/>
                  </a:lnTo>
                  <a:lnTo>
                    <a:pt x="47" y="494"/>
                  </a:lnTo>
                  <a:lnTo>
                    <a:pt x="48" y="496"/>
                  </a:lnTo>
                  <a:lnTo>
                    <a:pt x="50" y="497"/>
                  </a:lnTo>
                  <a:lnTo>
                    <a:pt x="51" y="498"/>
                  </a:lnTo>
                  <a:lnTo>
                    <a:pt x="54" y="501"/>
                  </a:lnTo>
                  <a:lnTo>
                    <a:pt x="58" y="504"/>
                  </a:lnTo>
                  <a:lnTo>
                    <a:pt x="64" y="508"/>
                  </a:lnTo>
                  <a:lnTo>
                    <a:pt x="71" y="514"/>
                  </a:lnTo>
                  <a:lnTo>
                    <a:pt x="75" y="516"/>
                  </a:lnTo>
                  <a:lnTo>
                    <a:pt x="80" y="518"/>
                  </a:lnTo>
                  <a:lnTo>
                    <a:pt x="86" y="520"/>
                  </a:lnTo>
                  <a:lnTo>
                    <a:pt x="93" y="522"/>
                  </a:lnTo>
                  <a:lnTo>
                    <a:pt x="100" y="523"/>
                  </a:lnTo>
                  <a:lnTo>
                    <a:pt x="108" y="524"/>
                  </a:lnTo>
                  <a:lnTo>
                    <a:pt x="117" y="525"/>
                  </a:lnTo>
                  <a:lnTo>
                    <a:pt x="126" y="525"/>
                  </a:lnTo>
                  <a:lnTo>
                    <a:pt x="135" y="525"/>
                  </a:lnTo>
                  <a:lnTo>
                    <a:pt x="144" y="525"/>
                  </a:lnTo>
                  <a:lnTo>
                    <a:pt x="154" y="525"/>
                  </a:lnTo>
                  <a:lnTo>
                    <a:pt x="164" y="524"/>
                  </a:lnTo>
                  <a:lnTo>
                    <a:pt x="173" y="523"/>
                  </a:lnTo>
                  <a:lnTo>
                    <a:pt x="183" y="522"/>
                  </a:lnTo>
                  <a:lnTo>
                    <a:pt x="192" y="520"/>
                  </a:lnTo>
                  <a:lnTo>
                    <a:pt x="201" y="519"/>
                  </a:lnTo>
                  <a:lnTo>
                    <a:pt x="209" y="517"/>
                  </a:lnTo>
                  <a:lnTo>
                    <a:pt x="217" y="515"/>
                  </a:lnTo>
                  <a:lnTo>
                    <a:pt x="224" y="512"/>
                  </a:lnTo>
                  <a:lnTo>
                    <a:pt x="231" y="510"/>
                  </a:lnTo>
                  <a:lnTo>
                    <a:pt x="237" y="507"/>
                  </a:lnTo>
                  <a:lnTo>
                    <a:pt x="242" y="504"/>
                  </a:lnTo>
                  <a:lnTo>
                    <a:pt x="246" y="500"/>
                  </a:lnTo>
                  <a:lnTo>
                    <a:pt x="249" y="497"/>
                  </a:lnTo>
                  <a:lnTo>
                    <a:pt x="251" y="493"/>
                  </a:lnTo>
                  <a:lnTo>
                    <a:pt x="251" y="489"/>
                  </a:lnTo>
                  <a:lnTo>
                    <a:pt x="250" y="485"/>
                  </a:lnTo>
                  <a:lnTo>
                    <a:pt x="248" y="480"/>
                  </a:lnTo>
                  <a:lnTo>
                    <a:pt x="244" y="476"/>
                  </a:lnTo>
                  <a:lnTo>
                    <a:pt x="239" y="471"/>
                  </a:lnTo>
                  <a:lnTo>
                    <a:pt x="232" y="466"/>
                  </a:lnTo>
                  <a:lnTo>
                    <a:pt x="223" y="460"/>
                  </a:lnTo>
                  <a:lnTo>
                    <a:pt x="211" y="454"/>
                  </a:lnTo>
                  <a:lnTo>
                    <a:pt x="200" y="447"/>
                  </a:lnTo>
                  <a:lnTo>
                    <a:pt x="190" y="441"/>
                  </a:lnTo>
                  <a:lnTo>
                    <a:pt x="181" y="435"/>
                  </a:lnTo>
                  <a:lnTo>
                    <a:pt x="177" y="432"/>
                  </a:lnTo>
                  <a:lnTo>
                    <a:pt x="174" y="429"/>
                  </a:lnTo>
                  <a:lnTo>
                    <a:pt x="171" y="426"/>
                  </a:lnTo>
                  <a:lnTo>
                    <a:pt x="167" y="424"/>
                  </a:lnTo>
                  <a:lnTo>
                    <a:pt x="164" y="421"/>
                  </a:lnTo>
                  <a:lnTo>
                    <a:pt x="162" y="418"/>
                  </a:lnTo>
                  <a:lnTo>
                    <a:pt x="159" y="416"/>
                  </a:lnTo>
                  <a:lnTo>
                    <a:pt x="157" y="413"/>
                  </a:lnTo>
                  <a:lnTo>
                    <a:pt x="154" y="410"/>
                  </a:lnTo>
                  <a:lnTo>
                    <a:pt x="152" y="407"/>
                  </a:lnTo>
                  <a:lnTo>
                    <a:pt x="150" y="405"/>
                  </a:lnTo>
                  <a:lnTo>
                    <a:pt x="149" y="402"/>
                  </a:lnTo>
                  <a:lnTo>
                    <a:pt x="145" y="397"/>
                  </a:lnTo>
                  <a:lnTo>
                    <a:pt x="142" y="391"/>
                  </a:lnTo>
                  <a:lnTo>
                    <a:pt x="139" y="385"/>
                  </a:lnTo>
                  <a:lnTo>
                    <a:pt x="137" y="379"/>
                  </a:lnTo>
                  <a:lnTo>
                    <a:pt x="134" y="372"/>
                  </a:lnTo>
                  <a:lnTo>
                    <a:pt x="131" y="365"/>
                  </a:lnTo>
                  <a:lnTo>
                    <a:pt x="129" y="359"/>
                  </a:lnTo>
                  <a:lnTo>
                    <a:pt x="127" y="354"/>
                  </a:lnTo>
                  <a:lnTo>
                    <a:pt x="124" y="347"/>
                  </a:lnTo>
                  <a:lnTo>
                    <a:pt x="122" y="341"/>
                  </a:lnTo>
                  <a:lnTo>
                    <a:pt x="121" y="338"/>
                  </a:lnTo>
                  <a:lnTo>
                    <a:pt x="120" y="335"/>
                  </a:lnTo>
                  <a:lnTo>
                    <a:pt x="119" y="332"/>
                  </a:lnTo>
                  <a:lnTo>
                    <a:pt x="118" y="329"/>
                  </a:lnTo>
                  <a:lnTo>
                    <a:pt x="118" y="326"/>
                  </a:lnTo>
                  <a:lnTo>
                    <a:pt x="117" y="324"/>
                  </a:lnTo>
                  <a:lnTo>
                    <a:pt x="117" y="321"/>
                  </a:lnTo>
                  <a:lnTo>
                    <a:pt x="118" y="319"/>
                  </a:lnTo>
                  <a:lnTo>
                    <a:pt x="119" y="314"/>
                  </a:lnTo>
                  <a:lnTo>
                    <a:pt x="121" y="306"/>
                  </a:lnTo>
                  <a:lnTo>
                    <a:pt x="124" y="295"/>
                  </a:lnTo>
                  <a:lnTo>
                    <a:pt x="128" y="282"/>
                  </a:lnTo>
                  <a:lnTo>
                    <a:pt x="132" y="268"/>
                  </a:lnTo>
                  <a:lnTo>
                    <a:pt x="137" y="252"/>
                  </a:lnTo>
                  <a:lnTo>
                    <a:pt x="142" y="235"/>
                  </a:lnTo>
                  <a:lnTo>
                    <a:pt x="147" y="217"/>
                  </a:lnTo>
                  <a:lnTo>
                    <a:pt x="152" y="200"/>
                  </a:lnTo>
                  <a:lnTo>
                    <a:pt x="157" y="184"/>
                  </a:lnTo>
                  <a:lnTo>
                    <a:pt x="161" y="168"/>
                  </a:lnTo>
                  <a:lnTo>
                    <a:pt x="165" y="154"/>
                  </a:lnTo>
                  <a:lnTo>
                    <a:pt x="169" y="141"/>
                  </a:lnTo>
                  <a:lnTo>
                    <a:pt x="172" y="131"/>
                  </a:lnTo>
                  <a:lnTo>
                    <a:pt x="173" y="123"/>
                  </a:lnTo>
                  <a:lnTo>
                    <a:pt x="174" y="119"/>
                  </a:lnTo>
                  <a:lnTo>
                    <a:pt x="176" y="105"/>
                  </a:lnTo>
                  <a:lnTo>
                    <a:pt x="177" y="93"/>
                  </a:lnTo>
                  <a:lnTo>
                    <a:pt x="177" y="81"/>
                  </a:lnTo>
                  <a:lnTo>
                    <a:pt x="177" y="70"/>
                  </a:lnTo>
                  <a:lnTo>
                    <a:pt x="176" y="60"/>
                  </a:lnTo>
                  <a:lnTo>
                    <a:pt x="175" y="50"/>
                  </a:lnTo>
                  <a:lnTo>
                    <a:pt x="173" y="42"/>
                  </a:lnTo>
                  <a:lnTo>
                    <a:pt x="171" y="34"/>
                  </a:lnTo>
                  <a:lnTo>
                    <a:pt x="168" y="27"/>
                  </a:lnTo>
                  <a:lnTo>
                    <a:pt x="165" y="21"/>
                  </a:lnTo>
                  <a:lnTo>
                    <a:pt x="162" y="15"/>
                  </a:lnTo>
                  <a:lnTo>
                    <a:pt x="159" y="11"/>
                  </a:lnTo>
                  <a:lnTo>
                    <a:pt x="154" y="7"/>
                  </a:lnTo>
                  <a:lnTo>
                    <a:pt x="150" y="4"/>
                  </a:lnTo>
                  <a:lnTo>
                    <a:pt x="146" y="1"/>
                  </a:lnTo>
                  <a:lnTo>
                    <a:pt x="141" y="0"/>
                  </a:lnTo>
                  <a:lnTo>
                    <a:pt x="136" y="0"/>
                  </a:lnTo>
                  <a:lnTo>
                    <a:pt x="131" y="0"/>
                  </a:lnTo>
                  <a:lnTo>
                    <a:pt x="125" y="1"/>
                  </a:lnTo>
                  <a:lnTo>
                    <a:pt x="120" y="3"/>
                  </a:lnTo>
                  <a:lnTo>
                    <a:pt x="114" y="6"/>
                  </a:lnTo>
                  <a:lnTo>
                    <a:pt x="109" y="10"/>
                  </a:lnTo>
                  <a:lnTo>
                    <a:pt x="103" y="15"/>
                  </a:lnTo>
                  <a:lnTo>
                    <a:pt x="97" y="21"/>
                  </a:lnTo>
                  <a:lnTo>
                    <a:pt x="91" y="27"/>
                  </a:lnTo>
                  <a:lnTo>
                    <a:pt x="85" y="35"/>
                  </a:lnTo>
                  <a:lnTo>
                    <a:pt x="79" y="43"/>
                  </a:lnTo>
                  <a:lnTo>
                    <a:pt x="73" y="52"/>
                  </a:lnTo>
                  <a:lnTo>
                    <a:pt x="68" y="62"/>
                  </a:lnTo>
                  <a:lnTo>
                    <a:pt x="62" y="73"/>
                  </a:lnTo>
                  <a:lnTo>
                    <a:pt x="56" y="85"/>
                  </a:lnTo>
                  <a:lnTo>
                    <a:pt x="51" y="98"/>
                  </a:lnTo>
                  <a:lnTo>
                    <a:pt x="50" y="100"/>
                  </a:lnTo>
                  <a:lnTo>
                    <a:pt x="49" y="103"/>
                  </a:lnTo>
                  <a:lnTo>
                    <a:pt x="49" y="107"/>
                  </a:lnTo>
                  <a:lnTo>
                    <a:pt x="48" y="112"/>
                  </a:lnTo>
                  <a:lnTo>
                    <a:pt x="47" y="123"/>
                  </a:lnTo>
                  <a:lnTo>
                    <a:pt x="45" y="138"/>
                  </a:lnTo>
                  <a:lnTo>
                    <a:pt x="44" y="154"/>
                  </a:lnTo>
                  <a:lnTo>
                    <a:pt x="43" y="171"/>
                  </a:lnTo>
                  <a:lnTo>
                    <a:pt x="41" y="190"/>
                  </a:lnTo>
                  <a:lnTo>
                    <a:pt x="40" y="209"/>
                  </a:lnTo>
                  <a:lnTo>
                    <a:pt x="38" y="229"/>
                  </a:lnTo>
                  <a:lnTo>
                    <a:pt x="37" y="248"/>
                  </a:lnTo>
                  <a:lnTo>
                    <a:pt x="35" y="266"/>
                  </a:lnTo>
                  <a:lnTo>
                    <a:pt x="34" y="282"/>
                  </a:lnTo>
                  <a:lnTo>
                    <a:pt x="33" y="296"/>
                  </a:lnTo>
                  <a:lnTo>
                    <a:pt x="31" y="309"/>
                  </a:lnTo>
                  <a:lnTo>
                    <a:pt x="31" y="313"/>
                  </a:lnTo>
                  <a:lnTo>
                    <a:pt x="30" y="317"/>
                  </a:lnTo>
                  <a:lnTo>
                    <a:pt x="29" y="321"/>
                  </a:lnTo>
                  <a:lnTo>
                    <a:pt x="29" y="323"/>
                  </a:lnTo>
                  <a:close/>
                </a:path>
              </a:pathLst>
            </a:custGeom>
            <a:solidFill>
              <a:srgbClr val="EBAA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15" name="Freeform 60"/>
            <p:cNvSpPr>
              <a:spLocks/>
            </p:cNvSpPr>
            <p:nvPr/>
          </p:nvSpPr>
          <p:spPr bwMode="auto">
            <a:xfrm>
              <a:off x="2597151" y="6054725"/>
              <a:ext cx="501650" cy="309563"/>
            </a:xfrm>
            <a:custGeom>
              <a:avLst/>
              <a:gdLst>
                <a:gd name="T0" fmla="*/ 311 w 316"/>
                <a:gd name="T1" fmla="*/ 185 h 195"/>
                <a:gd name="T2" fmla="*/ 293 w 316"/>
                <a:gd name="T3" fmla="*/ 189 h 195"/>
                <a:gd name="T4" fmla="*/ 273 w 316"/>
                <a:gd name="T5" fmla="*/ 192 h 195"/>
                <a:gd name="T6" fmla="*/ 249 w 316"/>
                <a:gd name="T7" fmla="*/ 194 h 195"/>
                <a:gd name="T8" fmla="*/ 223 w 316"/>
                <a:gd name="T9" fmla="*/ 195 h 195"/>
                <a:gd name="T10" fmla="*/ 196 w 316"/>
                <a:gd name="T11" fmla="*/ 195 h 195"/>
                <a:gd name="T12" fmla="*/ 166 w 316"/>
                <a:gd name="T13" fmla="*/ 193 h 195"/>
                <a:gd name="T14" fmla="*/ 135 w 316"/>
                <a:gd name="T15" fmla="*/ 190 h 195"/>
                <a:gd name="T16" fmla="*/ 102 w 316"/>
                <a:gd name="T17" fmla="*/ 185 h 195"/>
                <a:gd name="T18" fmla="*/ 96 w 316"/>
                <a:gd name="T19" fmla="*/ 181 h 195"/>
                <a:gd name="T20" fmla="*/ 88 w 316"/>
                <a:gd name="T21" fmla="*/ 175 h 195"/>
                <a:gd name="T22" fmla="*/ 68 w 316"/>
                <a:gd name="T23" fmla="*/ 156 h 195"/>
                <a:gd name="T24" fmla="*/ 55 w 316"/>
                <a:gd name="T25" fmla="*/ 145 h 195"/>
                <a:gd name="T26" fmla="*/ 39 w 316"/>
                <a:gd name="T27" fmla="*/ 133 h 195"/>
                <a:gd name="T28" fmla="*/ 21 w 316"/>
                <a:gd name="T29" fmla="*/ 121 h 195"/>
                <a:gd name="T30" fmla="*/ 11 w 316"/>
                <a:gd name="T31" fmla="*/ 115 h 195"/>
                <a:gd name="T32" fmla="*/ 0 w 316"/>
                <a:gd name="T33" fmla="*/ 108 h 195"/>
                <a:gd name="T34" fmla="*/ 1 w 316"/>
                <a:gd name="T35" fmla="*/ 79 h 195"/>
                <a:gd name="T36" fmla="*/ 1 w 316"/>
                <a:gd name="T37" fmla="*/ 68 h 195"/>
                <a:gd name="T38" fmla="*/ 3 w 316"/>
                <a:gd name="T39" fmla="*/ 56 h 195"/>
                <a:gd name="T40" fmla="*/ 6 w 316"/>
                <a:gd name="T41" fmla="*/ 45 h 195"/>
                <a:gd name="T42" fmla="*/ 11 w 316"/>
                <a:gd name="T43" fmla="*/ 33 h 195"/>
                <a:gd name="T44" fmla="*/ 19 w 316"/>
                <a:gd name="T45" fmla="*/ 18 h 195"/>
                <a:gd name="T46" fmla="*/ 30 w 316"/>
                <a:gd name="T47" fmla="*/ 0 h 195"/>
                <a:gd name="T48" fmla="*/ 39 w 316"/>
                <a:gd name="T49" fmla="*/ 8 h 195"/>
                <a:gd name="T50" fmla="*/ 46 w 316"/>
                <a:gd name="T51" fmla="*/ 16 h 195"/>
                <a:gd name="T52" fmla="*/ 51 w 316"/>
                <a:gd name="T53" fmla="*/ 25 h 195"/>
                <a:gd name="T54" fmla="*/ 56 w 316"/>
                <a:gd name="T55" fmla="*/ 35 h 195"/>
                <a:gd name="T56" fmla="*/ 61 w 316"/>
                <a:gd name="T57" fmla="*/ 45 h 195"/>
                <a:gd name="T58" fmla="*/ 64 w 316"/>
                <a:gd name="T59" fmla="*/ 55 h 195"/>
                <a:gd name="T60" fmla="*/ 71 w 316"/>
                <a:gd name="T61" fmla="*/ 76 h 195"/>
                <a:gd name="T62" fmla="*/ 75 w 316"/>
                <a:gd name="T63" fmla="*/ 86 h 195"/>
                <a:gd name="T64" fmla="*/ 80 w 316"/>
                <a:gd name="T65" fmla="*/ 96 h 195"/>
                <a:gd name="T66" fmla="*/ 85 w 316"/>
                <a:gd name="T67" fmla="*/ 106 h 195"/>
                <a:gd name="T68" fmla="*/ 92 w 316"/>
                <a:gd name="T69" fmla="*/ 114 h 195"/>
                <a:gd name="T70" fmla="*/ 100 w 316"/>
                <a:gd name="T71" fmla="*/ 122 h 195"/>
                <a:gd name="T72" fmla="*/ 111 w 316"/>
                <a:gd name="T73" fmla="*/ 128 h 195"/>
                <a:gd name="T74" fmla="*/ 123 w 316"/>
                <a:gd name="T75" fmla="*/ 134 h 195"/>
                <a:gd name="T76" fmla="*/ 138 w 316"/>
                <a:gd name="T77" fmla="*/ 138 h 195"/>
                <a:gd name="T78" fmla="*/ 157 w 316"/>
                <a:gd name="T79" fmla="*/ 132 h 195"/>
                <a:gd name="T80" fmla="*/ 180 w 316"/>
                <a:gd name="T81" fmla="*/ 125 h 195"/>
                <a:gd name="T82" fmla="*/ 192 w 316"/>
                <a:gd name="T83" fmla="*/ 122 h 195"/>
                <a:gd name="T84" fmla="*/ 205 w 316"/>
                <a:gd name="T85" fmla="*/ 120 h 195"/>
                <a:gd name="T86" fmla="*/ 217 w 316"/>
                <a:gd name="T87" fmla="*/ 118 h 195"/>
                <a:gd name="T88" fmla="*/ 230 w 316"/>
                <a:gd name="T89" fmla="*/ 117 h 195"/>
                <a:gd name="T90" fmla="*/ 242 w 316"/>
                <a:gd name="T91" fmla="*/ 116 h 195"/>
                <a:gd name="T92" fmla="*/ 255 w 316"/>
                <a:gd name="T93" fmla="*/ 116 h 195"/>
                <a:gd name="T94" fmla="*/ 267 w 316"/>
                <a:gd name="T95" fmla="*/ 118 h 195"/>
                <a:gd name="T96" fmla="*/ 278 w 316"/>
                <a:gd name="T97" fmla="*/ 121 h 195"/>
                <a:gd name="T98" fmla="*/ 289 w 316"/>
                <a:gd name="T99" fmla="*/ 125 h 195"/>
                <a:gd name="T100" fmla="*/ 299 w 316"/>
                <a:gd name="T101" fmla="*/ 130 h 195"/>
                <a:gd name="T102" fmla="*/ 308 w 316"/>
                <a:gd name="T103" fmla="*/ 138 h 195"/>
                <a:gd name="T104" fmla="*/ 316 w 316"/>
                <a:gd name="T105" fmla="*/ 146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316" h="195">
                  <a:moveTo>
                    <a:pt x="316" y="146"/>
                  </a:moveTo>
                  <a:lnTo>
                    <a:pt x="311" y="185"/>
                  </a:lnTo>
                  <a:lnTo>
                    <a:pt x="303" y="187"/>
                  </a:lnTo>
                  <a:lnTo>
                    <a:pt x="293" y="189"/>
                  </a:lnTo>
                  <a:lnTo>
                    <a:pt x="283" y="191"/>
                  </a:lnTo>
                  <a:lnTo>
                    <a:pt x="273" y="192"/>
                  </a:lnTo>
                  <a:lnTo>
                    <a:pt x="261" y="193"/>
                  </a:lnTo>
                  <a:lnTo>
                    <a:pt x="249" y="194"/>
                  </a:lnTo>
                  <a:lnTo>
                    <a:pt x="236" y="195"/>
                  </a:lnTo>
                  <a:lnTo>
                    <a:pt x="223" y="195"/>
                  </a:lnTo>
                  <a:lnTo>
                    <a:pt x="210" y="195"/>
                  </a:lnTo>
                  <a:lnTo>
                    <a:pt x="196" y="195"/>
                  </a:lnTo>
                  <a:lnTo>
                    <a:pt x="181" y="194"/>
                  </a:lnTo>
                  <a:lnTo>
                    <a:pt x="166" y="193"/>
                  </a:lnTo>
                  <a:lnTo>
                    <a:pt x="151" y="192"/>
                  </a:lnTo>
                  <a:lnTo>
                    <a:pt x="135" y="190"/>
                  </a:lnTo>
                  <a:lnTo>
                    <a:pt x="118" y="188"/>
                  </a:lnTo>
                  <a:lnTo>
                    <a:pt x="102" y="185"/>
                  </a:lnTo>
                  <a:lnTo>
                    <a:pt x="99" y="183"/>
                  </a:lnTo>
                  <a:lnTo>
                    <a:pt x="96" y="181"/>
                  </a:lnTo>
                  <a:lnTo>
                    <a:pt x="92" y="178"/>
                  </a:lnTo>
                  <a:lnTo>
                    <a:pt x="88" y="175"/>
                  </a:lnTo>
                  <a:lnTo>
                    <a:pt x="79" y="166"/>
                  </a:lnTo>
                  <a:lnTo>
                    <a:pt x="68" y="156"/>
                  </a:lnTo>
                  <a:lnTo>
                    <a:pt x="62" y="151"/>
                  </a:lnTo>
                  <a:lnTo>
                    <a:pt x="55" y="145"/>
                  </a:lnTo>
                  <a:lnTo>
                    <a:pt x="48" y="139"/>
                  </a:lnTo>
                  <a:lnTo>
                    <a:pt x="39" y="133"/>
                  </a:lnTo>
                  <a:lnTo>
                    <a:pt x="31" y="127"/>
                  </a:lnTo>
                  <a:lnTo>
                    <a:pt x="21" y="121"/>
                  </a:lnTo>
                  <a:lnTo>
                    <a:pt x="16" y="118"/>
                  </a:lnTo>
                  <a:lnTo>
                    <a:pt x="11" y="115"/>
                  </a:lnTo>
                  <a:lnTo>
                    <a:pt x="5" y="112"/>
                  </a:lnTo>
                  <a:lnTo>
                    <a:pt x="0" y="108"/>
                  </a:lnTo>
                  <a:lnTo>
                    <a:pt x="0" y="93"/>
                  </a:lnTo>
                  <a:lnTo>
                    <a:pt x="1" y="79"/>
                  </a:lnTo>
                  <a:lnTo>
                    <a:pt x="1" y="73"/>
                  </a:lnTo>
                  <a:lnTo>
                    <a:pt x="1" y="68"/>
                  </a:lnTo>
                  <a:lnTo>
                    <a:pt x="2" y="62"/>
                  </a:lnTo>
                  <a:lnTo>
                    <a:pt x="3" y="56"/>
                  </a:lnTo>
                  <a:lnTo>
                    <a:pt x="4" y="51"/>
                  </a:lnTo>
                  <a:lnTo>
                    <a:pt x="6" y="45"/>
                  </a:lnTo>
                  <a:lnTo>
                    <a:pt x="8" y="39"/>
                  </a:lnTo>
                  <a:lnTo>
                    <a:pt x="11" y="33"/>
                  </a:lnTo>
                  <a:lnTo>
                    <a:pt x="15" y="26"/>
                  </a:lnTo>
                  <a:lnTo>
                    <a:pt x="19" y="18"/>
                  </a:lnTo>
                  <a:lnTo>
                    <a:pt x="24" y="10"/>
                  </a:lnTo>
                  <a:lnTo>
                    <a:pt x="30" y="0"/>
                  </a:lnTo>
                  <a:lnTo>
                    <a:pt x="34" y="4"/>
                  </a:lnTo>
                  <a:lnTo>
                    <a:pt x="39" y="8"/>
                  </a:lnTo>
                  <a:lnTo>
                    <a:pt x="42" y="12"/>
                  </a:lnTo>
                  <a:lnTo>
                    <a:pt x="46" y="16"/>
                  </a:lnTo>
                  <a:lnTo>
                    <a:pt x="49" y="21"/>
                  </a:lnTo>
                  <a:lnTo>
                    <a:pt x="51" y="25"/>
                  </a:lnTo>
                  <a:lnTo>
                    <a:pt x="54" y="30"/>
                  </a:lnTo>
                  <a:lnTo>
                    <a:pt x="56" y="35"/>
                  </a:lnTo>
                  <a:lnTo>
                    <a:pt x="58" y="40"/>
                  </a:lnTo>
                  <a:lnTo>
                    <a:pt x="61" y="45"/>
                  </a:lnTo>
                  <a:lnTo>
                    <a:pt x="62" y="50"/>
                  </a:lnTo>
                  <a:lnTo>
                    <a:pt x="64" y="55"/>
                  </a:lnTo>
                  <a:lnTo>
                    <a:pt x="67" y="66"/>
                  </a:lnTo>
                  <a:lnTo>
                    <a:pt x="71" y="76"/>
                  </a:lnTo>
                  <a:lnTo>
                    <a:pt x="73" y="81"/>
                  </a:lnTo>
                  <a:lnTo>
                    <a:pt x="75" y="86"/>
                  </a:lnTo>
                  <a:lnTo>
                    <a:pt x="77" y="91"/>
                  </a:lnTo>
                  <a:lnTo>
                    <a:pt x="80" y="96"/>
                  </a:lnTo>
                  <a:lnTo>
                    <a:pt x="82" y="101"/>
                  </a:lnTo>
                  <a:lnTo>
                    <a:pt x="85" y="106"/>
                  </a:lnTo>
                  <a:lnTo>
                    <a:pt x="88" y="110"/>
                  </a:lnTo>
                  <a:lnTo>
                    <a:pt x="92" y="114"/>
                  </a:lnTo>
                  <a:lnTo>
                    <a:pt x="96" y="118"/>
                  </a:lnTo>
                  <a:lnTo>
                    <a:pt x="100" y="122"/>
                  </a:lnTo>
                  <a:lnTo>
                    <a:pt x="105" y="125"/>
                  </a:lnTo>
                  <a:lnTo>
                    <a:pt x="111" y="128"/>
                  </a:lnTo>
                  <a:lnTo>
                    <a:pt x="116" y="131"/>
                  </a:lnTo>
                  <a:lnTo>
                    <a:pt x="123" y="134"/>
                  </a:lnTo>
                  <a:lnTo>
                    <a:pt x="130" y="136"/>
                  </a:lnTo>
                  <a:lnTo>
                    <a:pt x="138" y="138"/>
                  </a:lnTo>
                  <a:lnTo>
                    <a:pt x="147" y="135"/>
                  </a:lnTo>
                  <a:lnTo>
                    <a:pt x="157" y="132"/>
                  </a:lnTo>
                  <a:lnTo>
                    <a:pt x="168" y="128"/>
                  </a:lnTo>
                  <a:lnTo>
                    <a:pt x="180" y="125"/>
                  </a:lnTo>
                  <a:lnTo>
                    <a:pt x="186" y="124"/>
                  </a:lnTo>
                  <a:lnTo>
                    <a:pt x="192" y="122"/>
                  </a:lnTo>
                  <a:lnTo>
                    <a:pt x="198" y="121"/>
                  </a:lnTo>
                  <a:lnTo>
                    <a:pt x="205" y="120"/>
                  </a:lnTo>
                  <a:lnTo>
                    <a:pt x="211" y="119"/>
                  </a:lnTo>
                  <a:lnTo>
                    <a:pt x="217" y="118"/>
                  </a:lnTo>
                  <a:lnTo>
                    <a:pt x="224" y="117"/>
                  </a:lnTo>
                  <a:lnTo>
                    <a:pt x="230" y="117"/>
                  </a:lnTo>
                  <a:lnTo>
                    <a:pt x="236" y="116"/>
                  </a:lnTo>
                  <a:lnTo>
                    <a:pt x="242" y="116"/>
                  </a:lnTo>
                  <a:lnTo>
                    <a:pt x="248" y="116"/>
                  </a:lnTo>
                  <a:lnTo>
                    <a:pt x="255" y="116"/>
                  </a:lnTo>
                  <a:lnTo>
                    <a:pt x="261" y="117"/>
                  </a:lnTo>
                  <a:lnTo>
                    <a:pt x="267" y="118"/>
                  </a:lnTo>
                  <a:lnTo>
                    <a:pt x="273" y="119"/>
                  </a:lnTo>
                  <a:lnTo>
                    <a:pt x="278" y="121"/>
                  </a:lnTo>
                  <a:lnTo>
                    <a:pt x="284" y="123"/>
                  </a:lnTo>
                  <a:lnTo>
                    <a:pt x="289" y="125"/>
                  </a:lnTo>
                  <a:lnTo>
                    <a:pt x="294" y="127"/>
                  </a:lnTo>
                  <a:lnTo>
                    <a:pt x="299" y="130"/>
                  </a:lnTo>
                  <a:lnTo>
                    <a:pt x="304" y="134"/>
                  </a:lnTo>
                  <a:lnTo>
                    <a:pt x="308" y="138"/>
                  </a:lnTo>
                  <a:lnTo>
                    <a:pt x="312" y="142"/>
                  </a:lnTo>
                  <a:lnTo>
                    <a:pt x="316" y="146"/>
                  </a:lnTo>
                  <a:close/>
                </a:path>
              </a:pathLst>
            </a:custGeom>
            <a:solidFill>
              <a:srgbClr val="38201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16" name="Freeform 61"/>
            <p:cNvSpPr>
              <a:spLocks/>
            </p:cNvSpPr>
            <p:nvPr/>
          </p:nvSpPr>
          <p:spPr bwMode="auto">
            <a:xfrm>
              <a:off x="2597151" y="6223000"/>
              <a:ext cx="103188" cy="68263"/>
            </a:xfrm>
            <a:custGeom>
              <a:avLst/>
              <a:gdLst>
                <a:gd name="T0" fmla="*/ 0 w 65"/>
                <a:gd name="T1" fmla="*/ 0 h 43"/>
                <a:gd name="T2" fmla="*/ 0 w 65"/>
                <a:gd name="T3" fmla="*/ 34 h 43"/>
                <a:gd name="T4" fmla="*/ 2 w 65"/>
                <a:gd name="T5" fmla="*/ 35 h 43"/>
                <a:gd name="T6" fmla="*/ 5 w 65"/>
                <a:gd name="T7" fmla="*/ 36 h 43"/>
                <a:gd name="T8" fmla="*/ 8 w 65"/>
                <a:gd name="T9" fmla="*/ 37 h 43"/>
                <a:gd name="T10" fmla="*/ 12 w 65"/>
                <a:gd name="T11" fmla="*/ 38 h 43"/>
                <a:gd name="T12" fmla="*/ 16 w 65"/>
                <a:gd name="T13" fmla="*/ 39 h 43"/>
                <a:gd name="T14" fmla="*/ 20 w 65"/>
                <a:gd name="T15" fmla="*/ 40 h 43"/>
                <a:gd name="T16" fmla="*/ 25 w 65"/>
                <a:gd name="T17" fmla="*/ 41 h 43"/>
                <a:gd name="T18" fmla="*/ 29 w 65"/>
                <a:gd name="T19" fmla="*/ 42 h 43"/>
                <a:gd name="T20" fmla="*/ 39 w 65"/>
                <a:gd name="T21" fmla="*/ 42 h 43"/>
                <a:gd name="T22" fmla="*/ 48 w 65"/>
                <a:gd name="T23" fmla="*/ 43 h 43"/>
                <a:gd name="T24" fmla="*/ 57 w 65"/>
                <a:gd name="T25" fmla="*/ 43 h 43"/>
                <a:gd name="T26" fmla="*/ 65 w 65"/>
                <a:gd name="T27" fmla="*/ 43 h 43"/>
                <a:gd name="T28" fmla="*/ 61 w 65"/>
                <a:gd name="T29" fmla="*/ 22 h 43"/>
                <a:gd name="T30" fmla="*/ 0 w 65"/>
                <a:gd name="T31" fmla="*/ 0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5" h="43">
                  <a:moveTo>
                    <a:pt x="0" y="0"/>
                  </a:moveTo>
                  <a:lnTo>
                    <a:pt x="0" y="34"/>
                  </a:lnTo>
                  <a:lnTo>
                    <a:pt x="2" y="35"/>
                  </a:lnTo>
                  <a:lnTo>
                    <a:pt x="5" y="36"/>
                  </a:lnTo>
                  <a:lnTo>
                    <a:pt x="8" y="37"/>
                  </a:lnTo>
                  <a:lnTo>
                    <a:pt x="12" y="38"/>
                  </a:lnTo>
                  <a:lnTo>
                    <a:pt x="16" y="39"/>
                  </a:lnTo>
                  <a:lnTo>
                    <a:pt x="20" y="40"/>
                  </a:lnTo>
                  <a:lnTo>
                    <a:pt x="25" y="41"/>
                  </a:lnTo>
                  <a:lnTo>
                    <a:pt x="29" y="42"/>
                  </a:lnTo>
                  <a:lnTo>
                    <a:pt x="39" y="42"/>
                  </a:lnTo>
                  <a:lnTo>
                    <a:pt x="48" y="43"/>
                  </a:lnTo>
                  <a:lnTo>
                    <a:pt x="57" y="43"/>
                  </a:lnTo>
                  <a:lnTo>
                    <a:pt x="65" y="43"/>
                  </a:lnTo>
                  <a:lnTo>
                    <a:pt x="61" y="22"/>
                  </a:lnTo>
                  <a:lnTo>
                    <a:pt x="0" y="0"/>
                  </a:lnTo>
                  <a:close/>
                </a:path>
              </a:pathLst>
            </a:custGeom>
            <a:solidFill>
              <a:srgbClr val="38201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17" name="Freeform 62"/>
            <p:cNvSpPr>
              <a:spLocks/>
            </p:cNvSpPr>
            <p:nvPr/>
          </p:nvSpPr>
          <p:spPr bwMode="auto">
            <a:xfrm>
              <a:off x="3074988" y="5483225"/>
              <a:ext cx="407988" cy="817563"/>
            </a:xfrm>
            <a:custGeom>
              <a:avLst/>
              <a:gdLst>
                <a:gd name="T0" fmla="*/ 12 w 257"/>
                <a:gd name="T1" fmla="*/ 327 h 515"/>
                <a:gd name="T2" fmla="*/ 5 w 257"/>
                <a:gd name="T3" fmla="*/ 345 h 515"/>
                <a:gd name="T4" fmla="*/ 1 w 257"/>
                <a:gd name="T5" fmla="*/ 361 h 515"/>
                <a:gd name="T6" fmla="*/ 0 w 257"/>
                <a:gd name="T7" fmla="*/ 376 h 515"/>
                <a:gd name="T8" fmla="*/ 2 w 257"/>
                <a:gd name="T9" fmla="*/ 389 h 515"/>
                <a:gd name="T10" fmla="*/ 6 w 257"/>
                <a:gd name="T11" fmla="*/ 403 h 515"/>
                <a:gd name="T12" fmla="*/ 12 w 257"/>
                <a:gd name="T13" fmla="*/ 415 h 515"/>
                <a:gd name="T14" fmla="*/ 20 w 257"/>
                <a:gd name="T15" fmla="*/ 427 h 515"/>
                <a:gd name="T16" fmla="*/ 36 w 257"/>
                <a:gd name="T17" fmla="*/ 449 h 515"/>
                <a:gd name="T18" fmla="*/ 55 w 257"/>
                <a:gd name="T19" fmla="*/ 475 h 515"/>
                <a:gd name="T20" fmla="*/ 62 w 257"/>
                <a:gd name="T21" fmla="*/ 484 h 515"/>
                <a:gd name="T22" fmla="*/ 69 w 257"/>
                <a:gd name="T23" fmla="*/ 488 h 515"/>
                <a:gd name="T24" fmla="*/ 87 w 257"/>
                <a:gd name="T25" fmla="*/ 502 h 515"/>
                <a:gd name="T26" fmla="*/ 102 w 257"/>
                <a:gd name="T27" fmla="*/ 509 h 515"/>
                <a:gd name="T28" fmla="*/ 124 w 257"/>
                <a:gd name="T29" fmla="*/ 513 h 515"/>
                <a:gd name="T30" fmla="*/ 150 w 257"/>
                <a:gd name="T31" fmla="*/ 515 h 515"/>
                <a:gd name="T32" fmla="*/ 177 w 257"/>
                <a:gd name="T33" fmla="*/ 515 h 515"/>
                <a:gd name="T34" fmla="*/ 204 w 257"/>
                <a:gd name="T35" fmla="*/ 512 h 515"/>
                <a:gd name="T36" fmla="*/ 227 w 257"/>
                <a:gd name="T37" fmla="*/ 508 h 515"/>
                <a:gd name="T38" fmla="*/ 246 w 257"/>
                <a:gd name="T39" fmla="*/ 500 h 515"/>
                <a:gd name="T40" fmla="*/ 256 w 257"/>
                <a:gd name="T41" fmla="*/ 491 h 515"/>
                <a:gd name="T42" fmla="*/ 255 w 257"/>
                <a:gd name="T43" fmla="*/ 479 h 515"/>
                <a:gd name="T44" fmla="*/ 243 w 257"/>
                <a:gd name="T45" fmla="*/ 465 h 515"/>
                <a:gd name="T46" fmla="*/ 213 w 257"/>
                <a:gd name="T47" fmla="*/ 448 h 515"/>
                <a:gd name="T48" fmla="*/ 182 w 257"/>
                <a:gd name="T49" fmla="*/ 428 h 515"/>
                <a:gd name="T50" fmla="*/ 170 w 257"/>
                <a:gd name="T51" fmla="*/ 419 h 515"/>
                <a:gd name="T52" fmla="*/ 160 w 257"/>
                <a:gd name="T53" fmla="*/ 411 h 515"/>
                <a:gd name="T54" fmla="*/ 152 w 257"/>
                <a:gd name="T55" fmla="*/ 403 h 515"/>
                <a:gd name="T56" fmla="*/ 145 w 257"/>
                <a:gd name="T57" fmla="*/ 395 h 515"/>
                <a:gd name="T58" fmla="*/ 134 w 257"/>
                <a:gd name="T59" fmla="*/ 378 h 515"/>
                <a:gd name="T60" fmla="*/ 123 w 257"/>
                <a:gd name="T61" fmla="*/ 358 h 515"/>
                <a:gd name="T62" fmla="*/ 114 w 257"/>
                <a:gd name="T63" fmla="*/ 341 h 515"/>
                <a:gd name="T64" fmla="*/ 106 w 257"/>
                <a:gd name="T65" fmla="*/ 322 h 515"/>
                <a:gd name="T66" fmla="*/ 104 w 257"/>
                <a:gd name="T67" fmla="*/ 315 h 515"/>
                <a:gd name="T68" fmla="*/ 105 w 257"/>
                <a:gd name="T69" fmla="*/ 300 h 515"/>
                <a:gd name="T70" fmla="*/ 110 w 257"/>
                <a:gd name="T71" fmla="*/ 263 h 515"/>
                <a:gd name="T72" fmla="*/ 117 w 257"/>
                <a:gd name="T73" fmla="*/ 214 h 515"/>
                <a:gd name="T74" fmla="*/ 124 w 257"/>
                <a:gd name="T75" fmla="*/ 166 h 515"/>
                <a:gd name="T76" fmla="*/ 129 w 257"/>
                <a:gd name="T77" fmla="*/ 130 h 515"/>
                <a:gd name="T78" fmla="*/ 129 w 257"/>
                <a:gd name="T79" fmla="*/ 105 h 515"/>
                <a:gd name="T80" fmla="*/ 125 w 257"/>
                <a:gd name="T81" fmla="*/ 71 h 515"/>
                <a:gd name="T82" fmla="*/ 117 w 257"/>
                <a:gd name="T83" fmla="*/ 43 h 515"/>
                <a:gd name="T84" fmla="*/ 107 w 257"/>
                <a:gd name="T85" fmla="*/ 22 h 515"/>
                <a:gd name="T86" fmla="*/ 95 w 257"/>
                <a:gd name="T87" fmla="*/ 8 h 515"/>
                <a:gd name="T88" fmla="*/ 81 w 257"/>
                <a:gd name="T89" fmla="*/ 1 h 515"/>
                <a:gd name="T90" fmla="*/ 66 w 257"/>
                <a:gd name="T91" fmla="*/ 2 h 515"/>
                <a:gd name="T92" fmla="*/ 51 w 257"/>
                <a:gd name="T93" fmla="*/ 10 h 515"/>
                <a:gd name="T94" fmla="*/ 36 w 257"/>
                <a:gd name="T95" fmla="*/ 26 h 515"/>
                <a:gd name="T96" fmla="*/ 23 w 257"/>
                <a:gd name="T97" fmla="*/ 50 h 515"/>
                <a:gd name="T98" fmla="*/ 11 w 257"/>
                <a:gd name="T99" fmla="*/ 82 h 515"/>
                <a:gd name="T100" fmla="*/ 7 w 257"/>
                <a:gd name="T101" fmla="*/ 99 h 515"/>
                <a:gd name="T102" fmla="*/ 7 w 257"/>
                <a:gd name="T103" fmla="*/ 119 h 515"/>
                <a:gd name="T104" fmla="*/ 10 w 257"/>
                <a:gd name="T105" fmla="*/ 166 h 515"/>
                <a:gd name="T106" fmla="*/ 14 w 257"/>
                <a:gd name="T107" fmla="*/ 221 h 515"/>
                <a:gd name="T108" fmla="*/ 18 w 257"/>
                <a:gd name="T109" fmla="*/ 273 h 515"/>
                <a:gd name="T110" fmla="*/ 19 w 257"/>
                <a:gd name="T111" fmla="*/ 304 h 515"/>
                <a:gd name="T112" fmla="*/ 19 w 257"/>
                <a:gd name="T113" fmla="*/ 314 h 5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57" h="515">
                  <a:moveTo>
                    <a:pt x="19" y="314"/>
                  </a:moveTo>
                  <a:lnTo>
                    <a:pt x="15" y="320"/>
                  </a:lnTo>
                  <a:lnTo>
                    <a:pt x="12" y="327"/>
                  </a:lnTo>
                  <a:lnTo>
                    <a:pt x="9" y="333"/>
                  </a:lnTo>
                  <a:lnTo>
                    <a:pt x="7" y="339"/>
                  </a:lnTo>
                  <a:lnTo>
                    <a:pt x="5" y="345"/>
                  </a:lnTo>
                  <a:lnTo>
                    <a:pt x="3" y="350"/>
                  </a:lnTo>
                  <a:lnTo>
                    <a:pt x="2" y="356"/>
                  </a:lnTo>
                  <a:lnTo>
                    <a:pt x="1" y="361"/>
                  </a:lnTo>
                  <a:lnTo>
                    <a:pt x="0" y="366"/>
                  </a:lnTo>
                  <a:lnTo>
                    <a:pt x="0" y="371"/>
                  </a:lnTo>
                  <a:lnTo>
                    <a:pt x="0" y="376"/>
                  </a:lnTo>
                  <a:lnTo>
                    <a:pt x="0" y="380"/>
                  </a:lnTo>
                  <a:lnTo>
                    <a:pt x="1" y="385"/>
                  </a:lnTo>
                  <a:lnTo>
                    <a:pt x="2" y="389"/>
                  </a:lnTo>
                  <a:lnTo>
                    <a:pt x="3" y="394"/>
                  </a:lnTo>
                  <a:lnTo>
                    <a:pt x="5" y="398"/>
                  </a:lnTo>
                  <a:lnTo>
                    <a:pt x="6" y="403"/>
                  </a:lnTo>
                  <a:lnTo>
                    <a:pt x="8" y="407"/>
                  </a:lnTo>
                  <a:lnTo>
                    <a:pt x="10" y="411"/>
                  </a:lnTo>
                  <a:lnTo>
                    <a:pt x="12" y="415"/>
                  </a:lnTo>
                  <a:lnTo>
                    <a:pt x="15" y="419"/>
                  </a:lnTo>
                  <a:lnTo>
                    <a:pt x="17" y="423"/>
                  </a:lnTo>
                  <a:lnTo>
                    <a:pt x="20" y="427"/>
                  </a:lnTo>
                  <a:lnTo>
                    <a:pt x="23" y="432"/>
                  </a:lnTo>
                  <a:lnTo>
                    <a:pt x="29" y="440"/>
                  </a:lnTo>
                  <a:lnTo>
                    <a:pt x="36" y="449"/>
                  </a:lnTo>
                  <a:lnTo>
                    <a:pt x="42" y="458"/>
                  </a:lnTo>
                  <a:lnTo>
                    <a:pt x="49" y="467"/>
                  </a:lnTo>
                  <a:lnTo>
                    <a:pt x="55" y="475"/>
                  </a:lnTo>
                  <a:lnTo>
                    <a:pt x="59" y="480"/>
                  </a:lnTo>
                  <a:lnTo>
                    <a:pt x="61" y="482"/>
                  </a:lnTo>
                  <a:lnTo>
                    <a:pt x="62" y="484"/>
                  </a:lnTo>
                  <a:lnTo>
                    <a:pt x="64" y="485"/>
                  </a:lnTo>
                  <a:lnTo>
                    <a:pt x="65" y="486"/>
                  </a:lnTo>
                  <a:lnTo>
                    <a:pt x="69" y="488"/>
                  </a:lnTo>
                  <a:lnTo>
                    <a:pt x="73" y="491"/>
                  </a:lnTo>
                  <a:lnTo>
                    <a:pt x="79" y="496"/>
                  </a:lnTo>
                  <a:lnTo>
                    <a:pt x="87" y="502"/>
                  </a:lnTo>
                  <a:lnTo>
                    <a:pt x="91" y="504"/>
                  </a:lnTo>
                  <a:lnTo>
                    <a:pt x="96" y="507"/>
                  </a:lnTo>
                  <a:lnTo>
                    <a:pt x="102" y="509"/>
                  </a:lnTo>
                  <a:lnTo>
                    <a:pt x="109" y="510"/>
                  </a:lnTo>
                  <a:lnTo>
                    <a:pt x="116" y="512"/>
                  </a:lnTo>
                  <a:lnTo>
                    <a:pt x="124" y="513"/>
                  </a:lnTo>
                  <a:lnTo>
                    <a:pt x="132" y="514"/>
                  </a:lnTo>
                  <a:lnTo>
                    <a:pt x="141" y="515"/>
                  </a:lnTo>
                  <a:lnTo>
                    <a:pt x="150" y="515"/>
                  </a:lnTo>
                  <a:lnTo>
                    <a:pt x="159" y="515"/>
                  </a:lnTo>
                  <a:lnTo>
                    <a:pt x="168" y="515"/>
                  </a:lnTo>
                  <a:lnTo>
                    <a:pt x="177" y="515"/>
                  </a:lnTo>
                  <a:lnTo>
                    <a:pt x="186" y="514"/>
                  </a:lnTo>
                  <a:lnTo>
                    <a:pt x="195" y="514"/>
                  </a:lnTo>
                  <a:lnTo>
                    <a:pt x="204" y="512"/>
                  </a:lnTo>
                  <a:lnTo>
                    <a:pt x="212" y="511"/>
                  </a:lnTo>
                  <a:lnTo>
                    <a:pt x="220" y="510"/>
                  </a:lnTo>
                  <a:lnTo>
                    <a:pt x="227" y="508"/>
                  </a:lnTo>
                  <a:lnTo>
                    <a:pt x="234" y="505"/>
                  </a:lnTo>
                  <a:lnTo>
                    <a:pt x="240" y="503"/>
                  </a:lnTo>
                  <a:lnTo>
                    <a:pt x="246" y="500"/>
                  </a:lnTo>
                  <a:lnTo>
                    <a:pt x="250" y="498"/>
                  </a:lnTo>
                  <a:lnTo>
                    <a:pt x="253" y="495"/>
                  </a:lnTo>
                  <a:lnTo>
                    <a:pt x="256" y="491"/>
                  </a:lnTo>
                  <a:lnTo>
                    <a:pt x="257" y="487"/>
                  </a:lnTo>
                  <a:lnTo>
                    <a:pt x="257" y="484"/>
                  </a:lnTo>
                  <a:lnTo>
                    <a:pt x="255" y="479"/>
                  </a:lnTo>
                  <a:lnTo>
                    <a:pt x="253" y="475"/>
                  </a:lnTo>
                  <a:lnTo>
                    <a:pt x="248" y="470"/>
                  </a:lnTo>
                  <a:lnTo>
                    <a:pt x="243" y="465"/>
                  </a:lnTo>
                  <a:lnTo>
                    <a:pt x="235" y="460"/>
                  </a:lnTo>
                  <a:lnTo>
                    <a:pt x="226" y="455"/>
                  </a:lnTo>
                  <a:lnTo>
                    <a:pt x="213" y="448"/>
                  </a:lnTo>
                  <a:lnTo>
                    <a:pt x="201" y="441"/>
                  </a:lnTo>
                  <a:lnTo>
                    <a:pt x="191" y="434"/>
                  </a:lnTo>
                  <a:lnTo>
                    <a:pt x="182" y="428"/>
                  </a:lnTo>
                  <a:lnTo>
                    <a:pt x="178" y="425"/>
                  </a:lnTo>
                  <a:lnTo>
                    <a:pt x="174" y="422"/>
                  </a:lnTo>
                  <a:lnTo>
                    <a:pt x="170" y="419"/>
                  </a:lnTo>
                  <a:lnTo>
                    <a:pt x="167" y="417"/>
                  </a:lnTo>
                  <a:lnTo>
                    <a:pt x="163" y="414"/>
                  </a:lnTo>
                  <a:lnTo>
                    <a:pt x="160" y="411"/>
                  </a:lnTo>
                  <a:lnTo>
                    <a:pt x="157" y="409"/>
                  </a:lnTo>
                  <a:lnTo>
                    <a:pt x="155" y="406"/>
                  </a:lnTo>
                  <a:lnTo>
                    <a:pt x="152" y="403"/>
                  </a:lnTo>
                  <a:lnTo>
                    <a:pt x="150" y="400"/>
                  </a:lnTo>
                  <a:lnTo>
                    <a:pt x="148" y="398"/>
                  </a:lnTo>
                  <a:lnTo>
                    <a:pt x="145" y="395"/>
                  </a:lnTo>
                  <a:lnTo>
                    <a:pt x="141" y="389"/>
                  </a:lnTo>
                  <a:lnTo>
                    <a:pt x="138" y="384"/>
                  </a:lnTo>
                  <a:lnTo>
                    <a:pt x="134" y="378"/>
                  </a:lnTo>
                  <a:lnTo>
                    <a:pt x="130" y="371"/>
                  </a:lnTo>
                  <a:lnTo>
                    <a:pt x="127" y="365"/>
                  </a:lnTo>
                  <a:lnTo>
                    <a:pt x="123" y="358"/>
                  </a:lnTo>
                  <a:lnTo>
                    <a:pt x="121" y="352"/>
                  </a:lnTo>
                  <a:lnTo>
                    <a:pt x="117" y="347"/>
                  </a:lnTo>
                  <a:lnTo>
                    <a:pt x="114" y="341"/>
                  </a:lnTo>
                  <a:lnTo>
                    <a:pt x="111" y="334"/>
                  </a:lnTo>
                  <a:lnTo>
                    <a:pt x="108" y="328"/>
                  </a:lnTo>
                  <a:lnTo>
                    <a:pt x="106" y="322"/>
                  </a:lnTo>
                  <a:lnTo>
                    <a:pt x="105" y="320"/>
                  </a:lnTo>
                  <a:lnTo>
                    <a:pt x="104" y="317"/>
                  </a:lnTo>
                  <a:lnTo>
                    <a:pt x="104" y="315"/>
                  </a:lnTo>
                  <a:lnTo>
                    <a:pt x="104" y="313"/>
                  </a:lnTo>
                  <a:lnTo>
                    <a:pt x="104" y="308"/>
                  </a:lnTo>
                  <a:lnTo>
                    <a:pt x="105" y="300"/>
                  </a:lnTo>
                  <a:lnTo>
                    <a:pt x="107" y="289"/>
                  </a:lnTo>
                  <a:lnTo>
                    <a:pt x="108" y="277"/>
                  </a:lnTo>
                  <a:lnTo>
                    <a:pt x="110" y="263"/>
                  </a:lnTo>
                  <a:lnTo>
                    <a:pt x="112" y="247"/>
                  </a:lnTo>
                  <a:lnTo>
                    <a:pt x="115" y="231"/>
                  </a:lnTo>
                  <a:lnTo>
                    <a:pt x="117" y="214"/>
                  </a:lnTo>
                  <a:lnTo>
                    <a:pt x="120" y="198"/>
                  </a:lnTo>
                  <a:lnTo>
                    <a:pt x="122" y="181"/>
                  </a:lnTo>
                  <a:lnTo>
                    <a:pt x="124" y="166"/>
                  </a:lnTo>
                  <a:lnTo>
                    <a:pt x="126" y="152"/>
                  </a:lnTo>
                  <a:lnTo>
                    <a:pt x="128" y="140"/>
                  </a:lnTo>
                  <a:lnTo>
                    <a:pt x="129" y="130"/>
                  </a:lnTo>
                  <a:lnTo>
                    <a:pt x="130" y="122"/>
                  </a:lnTo>
                  <a:lnTo>
                    <a:pt x="130" y="118"/>
                  </a:lnTo>
                  <a:lnTo>
                    <a:pt x="129" y="105"/>
                  </a:lnTo>
                  <a:lnTo>
                    <a:pt x="128" y="93"/>
                  </a:lnTo>
                  <a:lnTo>
                    <a:pt x="127" y="81"/>
                  </a:lnTo>
                  <a:lnTo>
                    <a:pt x="125" y="71"/>
                  </a:lnTo>
                  <a:lnTo>
                    <a:pt x="123" y="60"/>
                  </a:lnTo>
                  <a:lnTo>
                    <a:pt x="120" y="51"/>
                  </a:lnTo>
                  <a:lnTo>
                    <a:pt x="117" y="43"/>
                  </a:lnTo>
                  <a:lnTo>
                    <a:pt x="114" y="35"/>
                  </a:lnTo>
                  <a:lnTo>
                    <a:pt x="111" y="28"/>
                  </a:lnTo>
                  <a:lnTo>
                    <a:pt x="107" y="22"/>
                  </a:lnTo>
                  <a:lnTo>
                    <a:pt x="103" y="16"/>
                  </a:lnTo>
                  <a:lnTo>
                    <a:pt x="99" y="12"/>
                  </a:lnTo>
                  <a:lnTo>
                    <a:pt x="95" y="8"/>
                  </a:lnTo>
                  <a:lnTo>
                    <a:pt x="90" y="5"/>
                  </a:lnTo>
                  <a:lnTo>
                    <a:pt x="85" y="2"/>
                  </a:lnTo>
                  <a:lnTo>
                    <a:pt x="81" y="1"/>
                  </a:lnTo>
                  <a:lnTo>
                    <a:pt x="76" y="0"/>
                  </a:lnTo>
                  <a:lnTo>
                    <a:pt x="71" y="1"/>
                  </a:lnTo>
                  <a:lnTo>
                    <a:pt x="66" y="2"/>
                  </a:lnTo>
                  <a:lnTo>
                    <a:pt x="61" y="4"/>
                  </a:lnTo>
                  <a:lnTo>
                    <a:pt x="56" y="6"/>
                  </a:lnTo>
                  <a:lnTo>
                    <a:pt x="51" y="10"/>
                  </a:lnTo>
                  <a:lnTo>
                    <a:pt x="46" y="14"/>
                  </a:lnTo>
                  <a:lnTo>
                    <a:pt x="41" y="20"/>
                  </a:lnTo>
                  <a:lnTo>
                    <a:pt x="36" y="26"/>
                  </a:lnTo>
                  <a:lnTo>
                    <a:pt x="32" y="33"/>
                  </a:lnTo>
                  <a:lnTo>
                    <a:pt x="27" y="41"/>
                  </a:lnTo>
                  <a:lnTo>
                    <a:pt x="23" y="50"/>
                  </a:lnTo>
                  <a:lnTo>
                    <a:pt x="19" y="59"/>
                  </a:lnTo>
                  <a:lnTo>
                    <a:pt x="15" y="70"/>
                  </a:lnTo>
                  <a:lnTo>
                    <a:pt x="11" y="82"/>
                  </a:lnTo>
                  <a:lnTo>
                    <a:pt x="8" y="94"/>
                  </a:lnTo>
                  <a:lnTo>
                    <a:pt x="7" y="96"/>
                  </a:lnTo>
                  <a:lnTo>
                    <a:pt x="7" y="99"/>
                  </a:lnTo>
                  <a:lnTo>
                    <a:pt x="7" y="103"/>
                  </a:lnTo>
                  <a:lnTo>
                    <a:pt x="7" y="108"/>
                  </a:lnTo>
                  <a:lnTo>
                    <a:pt x="7" y="119"/>
                  </a:lnTo>
                  <a:lnTo>
                    <a:pt x="8" y="133"/>
                  </a:lnTo>
                  <a:lnTo>
                    <a:pt x="9" y="148"/>
                  </a:lnTo>
                  <a:lnTo>
                    <a:pt x="10" y="166"/>
                  </a:lnTo>
                  <a:lnTo>
                    <a:pt x="11" y="184"/>
                  </a:lnTo>
                  <a:lnTo>
                    <a:pt x="13" y="203"/>
                  </a:lnTo>
                  <a:lnTo>
                    <a:pt x="14" y="221"/>
                  </a:lnTo>
                  <a:lnTo>
                    <a:pt x="15" y="240"/>
                  </a:lnTo>
                  <a:lnTo>
                    <a:pt x="17" y="257"/>
                  </a:lnTo>
                  <a:lnTo>
                    <a:pt x="18" y="273"/>
                  </a:lnTo>
                  <a:lnTo>
                    <a:pt x="18" y="288"/>
                  </a:lnTo>
                  <a:lnTo>
                    <a:pt x="19" y="299"/>
                  </a:lnTo>
                  <a:lnTo>
                    <a:pt x="19" y="304"/>
                  </a:lnTo>
                  <a:lnTo>
                    <a:pt x="19" y="308"/>
                  </a:lnTo>
                  <a:lnTo>
                    <a:pt x="19" y="311"/>
                  </a:lnTo>
                  <a:lnTo>
                    <a:pt x="19" y="314"/>
                  </a:lnTo>
                  <a:close/>
                </a:path>
              </a:pathLst>
            </a:custGeom>
            <a:solidFill>
              <a:srgbClr val="EBAA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18" name="Freeform 63"/>
            <p:cNvSpPr>
              <a:spLocks/>
            </p:cNvSpPr>
            <p:nvPr/>
          </p:nvSpPr>
          <p:spPr bwMode="auto">
            <a:xfrm>
              <a:off x="3049588" y="6019800"/>
              <a:ext cx="501650" cy="312738"/>
            </a:xfrm>
            <a:custGeom>
              <a:avLst/>
              <a:gdLst>
                <a:gd name="T0" fmla="*/ 316 w 316"/>
                <a:gd name="T1" fmla="*/ 190 h 197"/>
                <a:gd name="T2" fmla="*/ 299 w 316"/>
                <a:gd name="T3" fmla="*/ 193 h 197"/>
                <a:gd name="T4" fmla="*/ 280 w 316"/>
                <a:gd name="T5" fmla="*/ 196 h 197"/>
                <a:gd name="T6" fmla="*/ 257 w 316"/>
                <a:gd name="T7" fmla="*/ 197 h 197"/>
                <a:gd name="T8" fmla="*/ 233 w 316"/>
                <a:gd name="T9" fmla="*/ 197 h 197"/>
                <a:gd name="T10" fmla="*/ 206 w 316"/>
                <a:gd name="T11" fmla="*/ 196 h 197"/>
                <a:gd name="T12" fmla="*/ 177 w 316"/>
                <a:gd name="T13" fmla="*/ 193 h 197"/>
                <a:gd name="T14" fmla="*/ 146 w 316"/>
                <a:gd name="T15" fmla="*/ 189 h 197"/>
                <a:gd name="T16" fmla="*/ 114 w 316"/>
                <a:gd name="T17" fmla="*/ 183 h 197"/>
                <a:gd name="T18" fmla="*/ 107 w 316"/>
                <a:gd name="T19" fmla="*/ 179 h 197"/>
                <a:gd name="T20" fmla="*/ 99 w 316"/>
                <a:gd name="T21" fmla="*/ 172 h 197"/>
                <a:gd name="T22" fmla="*/ 77 w 316"/>
                <a:gd name="T23" fmla="*/ 154 h 197"/>
                <a:gd name="T24" fmla="*/ 63 w 316"/>
                <a:gd name="T25" fmla="*/ 143 h 197"/>
                <a:gd name="T26" fmla="*/ 46 w 316"/>
                <a:gd name="T27" fmla="*/ 130 h 197"/>
                <a:gd name="T28" fmla="*/ 27 w 316"/>
                <a:gd name="T29" fmla="*/ 117 h 197"/>
                <a:gd name="T30" fmla="*/ 4 w 316"/>
                <a:gd name="T31" fmla="*/ 105 h 197"/>
                <a:gd name="T32" fmla="*/ 1 w 316"/>
                <a:gd name="T33" fmla="*/ 76 h 197"/>
                <a:gd name="T34" fmla="*/ 0 w 316"/>
                <a:gd name="T35" fmla="*/ 65 h 197"/>
                <a:gd name="T36" fmla="*/ 0 w 316"/>
                <a:gd name="T37" fmla="*/ 54 h 197"/>
                <a:gd name="T38" fmla="*/ 1 w 316"/>
                <a:gd name="T39" fmla="*/ 43 h 197"/>
                <a:gd name="T40" fmla="*/ 4 w 316"/>
                <a:gd name="T41" fmla="*/ 31 h 197"/>
                <a:gd name="T42" fmla="*/ 10 w 316"/>
                <a:gd name="T43" fmla="*/ 17 h 197"/>
                <a:gd name="T44" fmla="*/ 18 w 316"/>
                <a:gd name="T45" fmla="*/ 0 h 197"/>
                <a:gd name="T46" fmla="*/ 25 w 316"/>
                <a:gd name="T47" fmla="*/ 20 h 197"/>
                <a:gd name="T48" fmla="*/ 33 w 316"/>
                <a:gd name="T49" fmla="*/ 41 h 197"/>
                <a:gd name="T50" fmla="*/ 38 w 316"/>
                <a:gd name="T51" fmla="*/ 52 h 197"/>
                <a:gd name="T52" fmla="*/ 43 w 316"/>
                <a:gd name="T53" fmla="*/ 62 h 197"/>
                <a:gd name="T54" fmla="*/ 48 w 316"/>
                <a:gd name="T55" fmla="*/ 72 h 197"/>
                <a:gd name="T56" fmla="*/ 55 w 316"/>
                <a:gd name="T57" fmla="*/ 81 h 197"/>
                <a:gd name="T58" fmla="*/ 62 w 316"/>
                <a:gd name="T59" fmla="*/ 91 h 197"/>
                <a:gd name="T60" fmla="*/ 70 w 316"/>
                <a:gd name="T61" fmla="*/ 100 h 197"/>
                <a:gd name="T62" fmla="*/ 79 w 316"/>
                <a:gd name="T63" fmla="*/ 108 h 197"/>
                <a:gd name="T64" fmla="*/ 89 w 316"/>
                <a:gd name="T65" fmla="*/ 115 h 197"/>
                <a:gd name="T66" fmla="*/ 100 w 316"/>
                <a:gd name="T67" fmla="*/ 122 h 197"/>
                <a:gd name="T68" fmla="*/ 113 w 316"/>
                <a:gd name="T69" fmla="*/ 128 h 197"/>
                <a:gd name="T70" fmla="*/ 126 w 316"/>
                <a:gd name="T71" fmla="*/ 134 h 197"/>
                <a:gd name="T72" fmla="*/ 142 w 316"/>
                <a:gd name="T73" fmla="*/ 138 h 197"/>
                <a:gd name="T74" fmla="*/ 160 w 316"/>
                <a:gd name="T75" fmla="*/ 133 h 197"/>
                <a:gd name="T76" fmla="*/ 181 w 316"/>
                <a:gd name="T77" fmla="*/ 127 h 197"/>
                <a:gd name="T78" fmla="*/ 192 w 316"/>
                <a:gd name="T79" fmla="*/ 125 h 197"/>
                <a:gd name="T80" fmla="*/ 204 w 316"/>
                <a:gd name="T81" fmla="*/ 123 h 197"/>
                <a:gd name="T82" fmla="*/ 216 w 316"/>
                <a:gd name="T83" fmla="*/ 121 h 197"/>
                <a:gd name="T84" fmla="*/ 228 w 316"/>
                <a:gd name="T85" fmla="*/ 120 h 197"/>
                <a:gd name="T86" fmla="*/ 240 w 316"/>
                <a:gd name="T87" fmla="*/ 120 h 197"/>
                <a:gd name="T88" fmla="*/ 252 w 316"/>
                <a:gd name="T89" fmla="*/ 121 h 197"/>
                <a:gd name="T90" fmla="*/ 263 w 316"/>
                <a:gd name="T91" fmla="*/ 123 h 197"/>
                <a:gd name="T92" fmla="*/ 275 w 316"/>
                <a:gd name="T93" fmla="*/ 126 h 197"/>
                <a:gd name="T94" fmla="*/ 286 w 316"/>
                <a:gd name="T95" fmla="*/ 130 h 197"/>
                <a:gd name="T96" fmla="*/ 296 w 316"/>
                <a:gd name="T97" fmla="*/ 136 h 197"/>
                <a:gd name="T98" fmla="*/ 306 w 316"/>
                <a:gd name="T99" fmla="*/ 143 h 197"/>
                <a:gd name="T100" fmla="*/ 315 w 316"/>
                <a:gd name="T101" fmla="*/ 153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16" h="197">
                  <a:moveTo>
                    <a:pt x="315" y="153"/>
                  </a:moveTo>
                  <a:lnTo>
                    <a:pt x="316" y="190"/>
                  </a:lnTo>
                  <a:lnTo>
                    <a:pt x="308" y="192"/>
                  </a:lnTo>
                  <a:lnTo>
                    <a:pt x="299" y="193"/>
                  </a:lnTo>
                  <a:lnTo>
                    <a:pt x="290" y="195"/>
                  </a:lnTo>
                  <a:lnTo>
                    <a:pt x="280" y="196"/>
                  </a:lnTo>
                  <a:lnTo>
                    <a:pt x="269" y="196"/>
                  </a:lnTo>
                  <a:lnTo>
                    <a:pt x="257" y="197"/>
                  </a:lnTo>
                  <a:lnTo>
                    <a:pt x="245" y="197"/>
                  </a:lnTo>
                  <a:lnTo>
                    <a:pt x="233" y="197"/>
                  </a:lnTo>
                  <a:lnTo>
                    <a:pt x="219" y="196"/>
                  </a:lnTo>
                  <a:lnTo>
                    <a:pt x="206" y="196"/>
                  </a:lnTo>
                  <a:lnTo>
                    <a:pt x="192" y="195"/>
                  </a:lnTo>
                  <a:lnTo>
                    <a:pt x="177" y="193"/>
                  </a:lnTo>
                  <a:lnTo>
                    <a:pt x="162" y="191"/>
                  </a:lnTo>
                  <a:lnTo>
                    <a:pt x="146" y="189"/>
                  </a:lnTo>
                  <a:lnTo>
                    <a:pt x="130" y="186"/>
                  </a:lnTo>
                  <a:lnTo>
                    <a:pt x="114" y="183"/>
                  </a:lnTo>
                  <a:lnTo>
                    <a:pt x="111" y="181"/>
                  </a:lnTo>
                  <a:lnTo>
                    <a:pt x="107" y="179"/>
                  </a:lnTo>
                  <a:lnTo>
                    <a:pt x="104" y="176"/>
                  </a:lnTo>
                  <a:lnTo>
                    <a:pt x="99" y="172"/>
                  </a:lnTo>
                  <a:lnTo>
                    <a:pt x="90" y="164"/>
                  </a:lnTo>
                  <a:lnTo>
                    <a:pt x="77" y="154"/>
                  </a:lnTo>
                  <a:lnTo>
                    <a:pt x="71" y="148"/>
                  </a:lnTo>
                  <a:lnTo>
                    <a:pt x="63" y="143"/>
                  </a:lnTo>
                  <a:lnTo>
                    <a:pt x="55" y="136"/>
                  </a:lnTo>
                  <a:lnTo>
                    <a:pt x="46" y="130"/>
                  </a:lnTo>
                  <a:lnTo>
                    <a:pt x="37" y="124"/>
                  </a:lnTo>
                  <a:lnTo>
                    <a:pt x="27" y="117"/>
                  </a:lnTo>
                  <a:lnTo>
                    <a:pt x="16" y="111"/>
                  </a:lnTo>
                  <a:lnTo>
                    <a:pt x="4" y="105"/>
                  </a:lnTo>
                  <a:lnTo>
                    <a:pt x="2" y="89"/>
                  </a:lnTo>
                  <a:lnTo>
                    <a:pt x="1" y="76"/>
                  </a:lnTo>
                  <a:lnTo>
                    <a:pt x="0" y="70"/>
                  </a:lnTo>
                  <a:lnTo>
                    <a:pt x="0" y="65"/>
                  </a:lnTo>
                  <a:lnTo>
                    <a:pt x="0" y="59"/>
                  </a:lnTo>
                  <a:lnTo>
                    <a:pt x="0" y="54"/>
                  </a:lnTo>
                  <a:lnTo>
                    <a:pt x="0" y="48"/>
                  </a:lnTo>
                  <a:lnTo>
                    <a:pt x="1" y="43"/>
                  </a:lnTo>
                  <a:lnTo>
                    <a:pt x="3" y="37"/>
                  </a:lnTo>
                  <a:lnTo>
                    <a:pt x="4" y="31"/>
                  </a:lnTo>
                  <a:lnTo>
                    <a:pt x="7" y="24"/>
                  </a:lnTo>
                  <a:lnTo>
                    <a:pt x="10" y="17"/>
                  </a:lnTo>
                  <a:lnTo>
                    <a:pt x="13" y="8"/>
                  </a:lnTo>
                  <a:lnTo>
                    <a:pt x="18" y="0"/>
                  </a:lnTo>
                  <a:lnTo>
                    <a:pt x="21" y="10"/>
                  </a:lnTo>
                  <a:lnTo>
                    <a:pt x="25" y="20"/>
                  </a:lnTo>
                  <a:lnTo>
                    <a:pt x="29" y="31"/>
                  </a:lnTo>
                  <a:lnTo>
                    <a:pt x="33" y="41"/>
                  </a:lnTo>
                  <a:lnTo>
                    <a:pt x="35" y="46"/>
                  </a:lnTo>
                  <a:lnTo>
                    <a:pt x="38" y="52"/>
                  </a:lnTo>
                  <a:lnTo>
                    <a:pt x="40" y="57"/>
                  </a:lnTo>
                  <a:lnTo>
                    <a:pt x="43" y="62"/>
                  </a:lnTo>
                  <a:lnTo>
                    <a:pt x="45" y="67"/>
                  </a:lnTo>
                  <a:lnTo>
                    <a:pt x="48" y="72"/>
                  </a:lnTo>
                  <a:lnTo>
                    <a:pt x="51" y="77"/>
                  </a:lnTo>
                  <a:lnTo>
                    <a:pt x="55" y="81"/>
                  </a:lnTo>
                  <a:lnTo>
                    <a:pt x="58" y="86"/>
                  </a:lnTo>
                  <a:lnTo>
                    <a:pt x="62" y="91"/>
                  </a:lnTo>
                  <a:lnTo>
                    <a:pt x="66" y="95"/>
                  </a:lnTo>
                  <a:lnTo>
                    <a:pt x="70" y="100"/>
                  </a:lnTo>
                  <a:lnTo>
                    <a:pt x="74" y="104"/>
                  </a:lnTo>
                  <a:lnTo>
                    <a:pt x="79" y="108"/>
                  </a:lnTo>
                  <a:lnTo>
                    <a:pt x="84" y="112"/>
                  </a:lnTo>
                  <a:lnTo>
                    <a:pt x="89" y="115"/>
                  </a:lnTo>
                  <a:lnTo>
                    <a:pt x="94" y="119"/>
                  </a:lnTo>
                  <a:lnTo>
                    <a:pt x="100" y="122"/>
                  </a:lnTo>
                  <a:lnTo>
                    <a:pt x="106" y="125"/>
                  </a:lnTo>
                  <a:lnTo>
                    <a:pt x="113" y="128"/>
                  </a:lnTo>
                  <a:lnTo>
                    <a:pt x="119" y="131"/>
                  </a:lnTo>
                  <a:lnTo>
                    <a:pt x="126" y="134"/>
                  </a:lnTo>
                  <a:lnTo>
                    <a:pt x="134" y="136"/>
                  </a:lnTo>
                  <a:lnTo>
                    <a:pt x="142" y="138"/>
                  </a:lnTo>
                  <a:lnTo>
                    <a:pt x="150" y="135"/>
                  </a:lnTo>
                  <a:lnTo>
                    <a:pt x="160" y="133"/>
                  </a:lnTo>
                  <a:lnTo>
                    <a:pt x="170" y="130"/>
                  </a:lnTo>
                  <a:lnTo>
                    <a:pt x="181" y="127"/>
                  </a:lnTo>
                  <a:lnTo>
                    <a:pt x="187" y="126"/>
                  </a:lnTo>
                  <a:lnTo>
                    <a:pt x="192" y="125"/>
                  </a:lnTo>
                  <a:lnTo>
                    <a:pt x="198" y="124"/>
                  </a:lnTo>
                  <a:lnTo>
                    <a:pt x="204" y="123"/>
                  </a:lnTo>
                  <a:lnTo>
                    <a:pt x="210" y="122"/>
                  </a:lnTo>
                  <a:lnTo>
                    <a:pt x="216" y="121"/>
                  </a:lnTo>
                  <a:lnTo>
                    <a:pt x="222" y="121"/>
                  </a:lnTo>
                  <a:lnTo>
                    <a:pt x="228" y="120"/>
                  </a:lnTo>
                  <a:lnTo>
                    <a:pt x="234" y="120"/>
                  </a:lnTo>
                  <a:lnTo>
                    <a:pt x="240" y="120"/>
                  </a:lnTo>
                  <a:lnTo>
                    <a:pt x="246" y="120"/>
                  </a:lnTo>
                  <a:lnTo>
                    <a:pt x="252" y="121"/>
                  </a:lnTo>
                  <a:lnTo>
                    <a:pt x="257" y="122"/>
                  </a:lnTo>
                  <a:lnTo>
                    <a:pt x="263" y="123"/>
                  </a:lnTo>
                  <a:lnTo>
                    <a:pt x="269" y="124"/>
                  </a:lnTo>
                  <a:lnTo>
                    <a:pt x="275" y="126"/>
                  </a:lnTo>
                  <a:lnTo>
                    <a:pt x="280" y="128"/>
                  </a:lnTo>
                  <a:lnTo>
                    <a:pt x="286" y="130"/>
                  </a:lnTo>
                  <a:lnTo>
                    <a:pt x="291" y="133"/>
                  </a:lnTo>
                  <a:lnTo>
                    <a:pt x="296" y="136"/>
                  </a:lnTo>
                  <a:lnTo>
                    <a:pt x="301" y="139"/>
                  </a:lnTo>
                  <a:lnTo>
                    <a:pt x="306" y="143"/>
                  </a:lnTo>
                  <a:lnTo>
                    <a:pt x="311" y="148"/>
                  </a:lnTo>
                  <a:lnTo>
                    <a:pt x="315" y="153"/>
                  </a:lnTo>
                  <a:close/>
                </a:path>
              </a:pathLst>
            </a:custGeom>
            <a:solidFill>
              <a:srgbClr val="38201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19" name="Freeform 64"/>
            <p:cNvSpPr>
              <a:spLocks/>
            </p:cNvSpPr>
            <p:nvPr/>
          </p:nvSpPr>
          <p:spPr bwMode="auto">
            <a:xfrm>
              <a:off x="3057526" y="6181725"/>
              <a:ext cx="107950" cy="71438"/>
            </a:xfrm>
            <a:custGeom>
              <a:avLst/>
              <a:gdLst>
                <a:gd name="T0" fmla="*/ 0 w 68"/>
                <a:gd name="T1" fmla="*/ 0 h 45"/>
                <a:gd name="T2" fmla="*/ 4 w 68"/>
                <a:gd name="T3" fmla="*/ 33 h 45"/>
                <a:gd name="T4" fmla="*/ 6 w 68"/>
                <a:gd name="T5" fmla="*/ 35 h 45"/>
                <a:gd name="T6" fmla="*/ 9 w 68"/>
                <a:gd name="T7" fmla="*/ 36 h 45"/>
                <a:gd name="T8" fmla="*/ 13 w 68"/>
                <a:gd name="T9" fmla="*/ 37 h 45"/>
                <a:gd name="T10" fmla="*/ 16 w 68"/>
                <a:gd name="T11" fmla="*/ 38 h 45"/>
                <a:gd name="T12" fmla="*/ 20 w 68"/>
                <a:gd name="T13" fmla="*/ 39 h 45"/>
                <a:gd name="T14" fmla="*/ 24 w 68"/>
                <a:gd name="T15" fmla="*/ 40 h 45"/>
                <a:gd name="T16" fmla="*/ 29 w 68"/>
                <a:gd name="T17" fmla="*/ 41 h 45"/>
                <a:gd name="T18" fmla="*/ 33 w 68"/>
                <a:gd name="T19" fmla="*/ 42 h 45"/>
                <a:gd name="T20" fmla="*/ 43 w 68"/>
                <a:gd name="T21" fmla="*/ 43 h 45"/>
                <a:gd name="T22" fmla="*/ 52 w 68"/>
                <a:gd name="T23" fmla="*/ 44 h 45"/>
                <a:gd name="T24" fmla="*/ 61 w 68"/>
                <a:gd name="T25" fmla="*/ 44 h 45"/>
                <a:gd name="T26" fmla="*/ 68 w 68"/>
                <a:gd name="T27" fmla="*/ 45 h 45"/>
                <a:gd name="T28" fmla="*/ 62 w 68"/>
                <a:gd name="T29" fmla="*/ 24 h 45"/>
                <a:gd name="T30" fmla="*/ 0 w 68"/>
                <a:gd name="T31" fmla="*/ 0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8" h="45">
                  <a:moveTo>
                    <a:pt x="0" y="0"/>
                  </a:moveTo>
                  <a:lnTo>
                    <a:pt x="4" y="33"/>
                  </a:lnTo>
                  <a:lnTo>
                    <a:pt x="6" y="35"/>
                  </a:lnTo>
                  <a:lnTo>
                    <a:pt x="9" y="36"/>
                  </a:lnTo>
                  <a:lnTo>
                    <a:pt x="13" y="37"/>
                  </a:lnTo>
                  <a:lnTo>
                    <a:pt x="16" y="38"/>
                  </a:lnTo>
                  <a:lnTo>
                    <a:pt x="20" y="39"/>
                  </a:lnTo>
                  <a:lnTo>
                    <a:pt x="24" y="40"/>
                  </a:lnTo>
                  <a:lnTo>
                    <a:pt x="29" y="41"/>
                  </a:lnTo>
                  <a:lnTo>
                    <a:pt x="33" y="42"/>
                  </a:lnTo>
                  <a:lnTo>
                    <a:pt x="43" y="43"/>
                  </a:lnTo>
                  <a:lnTo>
                    <a:pt x="52" y="44"/>
                  </a:lnTo>
                  <a:lnTo>
                    <a:pt x="61" y="44"/>
                  </a:lnTo>
                  <a:lnTo>
                    <a:pt x="68" y="45"/>
                  </a:lnTo>
                  <a:lnTo>
                    <a:pt x="62" y="24"/>
                  </a:lnTo>
                  <a:lnTo>
                    <a:pt x="0" y="0"/>
                  </a:lnTo>
                  <a:close/>
                </a:path>
              </a:pathLst>
            </a:custGeom>
            <a:solidFill>
              <a:srgbClr val="38201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20" name="Freeform 65"/>
            <p:cNvSpPr>
              <a:spLocks/>
            </p:cNvSpPr>
            <p:nvPr/>
          </p:nvSpPr>
          <p:spPr bwMode="auto">
            <a:xfrm>
              <a:off x="2654301" y="2362200"/>
              <a:ext cx="887413" cy="1587500"/>
            </a:xfrm>
            <a:custGeom>
              <a:avLst/>
              <a:gdLst>
                <a:gd name="T0" fmla="*/ 534 w 559"/>
                <a:gd name="T1" fmla="*/ 244 h 1000"/>
                <a:gd name="T2" fmla="*/ 493 w 559"/>
                <a:gd name="T3" fmla="*/ 203 h 1000"/>
                <a:gd name="T4" fmla="*/ 446 w 559"/>
                <a:gd name="T5" fmla="*/ 156 h 1000"/>
                <a:gd name="T6" fmla="*/ 395 w 559"/>
                <a:gd name="T7" fmla="*/ 102 h 1000"/>
                <a:gd name="T8" fmla="*/ 340 w 559"/>
                <a:gd name="T9" fmla="*/ 43 h 1000"/>
                <a:gd name="T10" fmla="*/ 162 w 559"/>
                <a:gd name="T11" fmla="*/ 0 h 1000"/>
                <a:gd name="T12" fmla="*/ 155 w 559"/>
                <a:gd name="T13" fmla="*/ 28 h 1000"/>
                <a:gd name="T14" fmla="*/ 146 w 559"/>
                <a:gd name="T15" fmla="*/ 53 h 1000"/>
                <a:gd name="T16" fmla="*/ 136 w 559"/>
                <a:gd name="T17" fmla="*/ 76 h 1000"/>
                <a:gd name="T18" fmla="*/ 125 w 559"/>
                <a:gd name="T19" fmla="*/ 96 h 1000"/>
                <a:gd name="T20" fmla="*/ 113 w 559"/>
                <a:gd name="T21" fmla="*/ 114 h 1000"/>
                <a:gd name="T22" fmla="*/ 100 w 559"/>
                <a:gd name="T23" fmla="*/ 131 h 1000"/>
                <a:gd name="T24" fmla="*/ 82 w 559"/>
                <a:gd name="T25" fmla="*/ 152 h 1000"/>
                <a:gd name="T26" fmla="*/ 52 w 559"/>
                <a:gd name="T27" fmla="*/ 182 h 1000"/>
                <a:gd name="T28" fmla="*/ 33 w 559"/>
                <a:gd name="T29" fmla="*/ 214 h 1000"/>
                <a:gd name="T30" fmla="*/ 40 w 559"/>
                <a:gd name="T31" fmla="*/ 247 h 1000"/>
                <a:gd name="T32" fmla="*/ 48 w 559"/>
                <a:gd name="T33" fmla="*/ 278 h 1000"/>
                <a:gd name="T34" fmla="*/ 56 w 559"/>
                <a:gd name="T35" fmla="*/ 306 h 1000"/>
                <a:gd name="T36" fmla="*/ 67 w 559"/>
                <a:gd name="T37" fmla="*/ 332 h 1000"/>
                <a:gd name="T38" fmla="*/ 77 w 559"/>
                <a:gd name="T39" fmla="*/ 356 h 1000"/>
                <a:gd name="T40" fmla="*/ 100 w 559"/>
                <a:gd name="T41" fmla="*/ 401 h 1000"/>
                <a:gd name="T42" fmla="*/ 123 w 559"/>
                <a:gd name="T43" fmla="*/ 442 h 1000"/>
                <a:gd name="T44" fmla="*/ 149 w 559"/>
                <a:gd name="T45" fmla="*/ 495 h 1000"/>
                <a:gd name="T46" fmla="*/ 172 w 559"/>
                <a:gd name="T47" fmla="*/ 563 h 1000"/>
                <a:gd name="T48" fmla="*/ 178 w 559"/>
                <a:gd name="T49" fmla="*/ 620 h 1000"/>
                <a:gd name="T50" fmla="*/ 170 w 559"/>
                <a:gd name="T51" fmla="*/ 668 h 1000"/>
                <a:gd name="T52" fmla="*/ 153 w 559"/>
                <a:gd name="T53" fmla="*/ 710 h 1000"/>
                <a:gd name="T54" fmla="*/ 128 w 559"/>
                <a:gd name="T55" fmla="*/ 747 h 1000"/>
                <a:gd name="T56" fmla="*/ 99 w 559"/>
                <a:gd name="T57" fmla="*/ 781 h 1000"/>
                <a:gd name="T58" fmla="*/ 68 w 559"/>
                <a:gd name="T59" fmla="*/ 815 h 1000"/>
                <a:gd name="T60" fmla="*/ 40 w 559"/>
                <a:gd name="T61" fmla="*/ 849 h 1000"/>
                <a:gd name="T62" fmla="*/ 17 w 559"/>
                <a:gd name="T63" fmla="*/ 886 h 1000"/>
                <a:gd name="T64" fmla="*/ 3 w 559"/>
                <a:gd name="T65" fmla="*/ 928 h 1000"/>
                <a:gd name="T66" fmla="*/ 78 w 559"/>
                <a:gd name="T67" fmla="*/ 963 h 1000"/>
                <a:gd name="T68" fmla="*/ 129 w 559"/>
                <a:gd name="T69" fmla="*/ 976 h 1000"/>
                <a:gd name="T70" fmla="*/ 176 w 559"/>
                <a:gd name="T71" fmla="*/ 987 h 1000"/>
                <a:gd name="T72" fmla="*/ 220 w 559"/>
                <a:gd name="T73" fmla="*/ 994 h 1000"/>
                <a:gd name="T74" fmla="*/ 262 w 559"/>
                <a:gd name="T75" fmla="*/ 999 h 1000"/>
                <a:gd name="T76" fmla="*/ 304 w 559"/>
                <a:gd name="T77" fmla="*/ 1000 h 1000"/>
                <a:gd name="T78" fmla="*/ 346 w 559"/>
                <a:gd name="T79" fmla="*/ 997 h 1000"/>
                <a:gd name="T80" fmla="*/ 391 w 559"/>
                <a:gd name="T81" fmla="*/ 989 h 1000"/>
                <a:gd name="T82" fmla="*/ 439 w 559"/>
                <a:gd name="T83" fmla="*/ 976 h 1000"/>
                <a:gd name="T84" fmla="*/ 492 w 559"/>
                <a:gd name="T85" fmla="*/ 958 h 1000"/>
                <a:gd name="T86" fmla="*/ 507 w 559"/>
                <a:gd name="T87" fmla="*/ 924 h 1000"/>
                <a:gd name="T88" fmla="*/ 498 w 559"/>
                <a:gd name="T89" fmla="*/ 887 h 1000"/>
                <a:gd name="T90" fmla="*/ 486 w 559"/>
                <a:gd name="T91" fmla="*/ 849 h 1000"/>
                <a:gd name="T92" fmla="*/ 459 w 559"/>
                <a:gd name="T93" fmla="*/ 773 h 1000"/>
                <a:gd name="T94" fmla="*/ 442 w 559"/>
                <a:gd name="T95" fmla="*/ 723 h 1000"/>
                <a:gd name="T96" fmla="*/ 431 w 559"/>
                <a:gd name="T97" fmla="*/ 684 h 1000"/>
                <a:gd name="T98" fmla="*/ 423 w 559"/>
                <a:gd name="T99" fmla="*/ 644 h 1000"/>
                <a:gd name="T100" fmla="*/ 419 w 559"/>
                <a:gd name="T101" fmla="*/ 604 h 1000"/>
                <a:gd name="T102" fmla="*/ 420 w 559"/>
                <a:gd name="T103" fmla="*/ 563 h 1000"/>
                <a:gd name="T104" fmla="*/ 426 w 559"/>
                <a:gd name="T105" fmla="*/ 526 h 1000"/>
                <a:gd name="T106" fmla="*/ 434 w 559"/>
                <a:gd name="T107" fmla="*/ 501 h 1000"/>
                <a:gd name="T108" fmla="*/ 446 w 559"/>
                <a:gd name="T109" fmla="*/ 478 h 1000"/>
                <a:gd name="T110" fmla="*/ 460 w 559"/>
                <a:gd name="T111" fmla="*/ 457 h 1000"/>
                <a:gd name="T112" fmla="*/ 482 w 559"/>
                <a:gd name="T113" fmla="*/ 429 h 1000"/>
                <a:gd name="T114" fmla="*/ 504 w 559"/>
                <a:gd name="T115" fmla="*/ 400 h 1000"/>
                <a:gd name="T116" fmla="*/ 520 w 559"/>
                <a:gd name="T117" fmla="*/ 376 h 1000"/>
                <a:gd name="T118" fmla="*/ 534 w 559"/>
                <a:gd name="T119" fmla="*/ 351 h 1000"/>
                <a:gd name="T120" fmla="*/ 546 w 559"/>
                <a:gd name="T121" fmla="*/ 323 h 1000"/>
                <a:gd name="T122" fmla="*/ 555 w 559"/>
                <a:gd name="T123" fmla="*/ 290 h 10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59" h="1000">
                  <a:moveTo>
                    <a:pt x="559" y="267"/>
                  </a:moveTo>
                  <a:lnTo>
                    <a:pt x="547" y="255"/>
                  </a:lnTo>
                  <a:lnTo>
                    <a:pt x="534" y="244"/>
                  </a:lnTo>
                  <a:lnTo>
                    <a:pt x="521" y="231"/>
                  </a:lnTo>
                  <a:lnTo>
                    <a:pt x="507" y="217"/>
                  </a:lnTo>
                  <a:lnTo>
                    <a:pt x="493" y="203"/>
                  </a:lnTo>
                  <a:lnTo>
                    <a:pt x="478" y="188"/>
                  </a:lnTo>
                  <a:lnTo>
                    <a:pt x="462" y="172"/>
                  </a:lnTo>
                  <a:lnTo>
                    <a:pt x="446" y="156"/>
                  </a:lnTo>
                  <a:lnTo>
                    <a:pt x="430" y="139"/>
                  </a:lnTo>
                  <a:lnTo>
                    <a:pt x="412" y="121"/>
                  </a:lnTo>
                  <a:lnTo>
                    <a:pt x="395" y="102"/>
                  </a:lnTo>
                  <a:lnTo>
                    <a:pt x="377" y="83"/>
                  </a:lnTo>
                  <a:lnTo>
                    <a:pt x="359" y="63"/>
                  </a:lnTo>
                  <a:lnTo>
                    <a:pt x="340" y="43"/>
                  </a:lnTo>
                  <a:lnTo>
                    <a:pt x="321" y="22"/>
                  </a:lnTo>
                  <a:lnTo>
                    <a:pt x="302" y="0"/>
                  </a:lnTo>
                  <a:lnTo>
                    <a:pt x="162" y="0"/>
                  </a:lnTo>
                  <a:lnTo>
                    <a:pt x="160" y="10"/>
                  </a:lnTo>
                  <a:lnTo>
                    <a:pt x="158" y="19"/>
                  </a:lnTo>
                  <a:lnTo>
                    <a:pt x="155" y="28"/>
                  </a:lnTo>
                  <a:lnTo>
                    <a:pt x="152" y="37"/>
                  </a:lnTo>
                  <a:lnTo>
                    <a:pt x="149" y="45"/>
                  </a:lnTo>
                  <a:lnTo>
                    <a:pt x="146" y="53"/>
                  </a:lnTo>
                  <a:lnTo>
                    <a:pt x="143" y="61"/>
                  </a:lnTo>
                  <a:lnTo>
                    <a:pt x="140" y="69"/>
                  </a:lnTo>
                  <a:lnTo>
                    <a:pt x="136" y="76"/>
                  </a:lnTo>
                  <a:lnTo>
                    <a:pt x="133" y="83"/>
                  </a:lnTo>
                  <a:lnTo>
                    <a:pt x="129" y="89"/>
                  </a:lnTo>
                  <a:lnTo>
                    <a:pt x="125" y="96"/>
                  </a:lnTo>
                  <a:lnTo>
                    <a:pt x="121" y="102"/>
                  </a:lnTo>
                  <a:lnTo>
                    <a:pt x="117" y="108"/>
                  </a:lnTo>
                  <a:lnTo>
                    <a:pt x="113" y="114"/>
                  </a:lnTo>
                  <a:lnTo>
                    <a:pt x="109" y="120"/>
                  </a:lnTo>
                  <a:lnTo>
                    <a:pt x="105" y="125"/>
                  </a:lnTo>
                  <a:lnTo>
                    <a:pt x="100" y="131"/>
                  </a:lnTo>
                  <a:lnTo>
                    <a:pt x="96" y="136"/>
                  </a:lnTo>
                  <a:lnTo>
                    <a:pt x="91" y="141"/>
                  </a:lnTo>
                  <a:lnTo>
                    <a:pt x="82" y="152"/>
                  </a:lnTo>
                  <a:lnTo>
                    <a:pt x="72" y="162"/>
                  </a:lnTo>
                  <a:lnTo>
                    <a:pt x="62" y="172"/>
                  </a:lnTo>
                  <a:lnTo>
                    <a:pt x="52" y="182"/>
                  </a:lnTo>
                  <a:lnTo>
                    <a:pt x="42" y="192"/>
                  </a:lnTo>
                  <a:lnTo>
                    <a:pt x="32" y="202"/>
                  </a:lnTo>
                  <a:lnTo>
                    <a:pt x="33" y="214"/>
                  </a:lnTo>
                  <a:lnTo>
                    <a:pt x="35" y="225"/>
                  </a:lnTo>
                  <a:lnTo>
                    <a:pt x="37" y="237"/>
                  </a:lnTo>
                  <a:lnTo>
                    <a:pt x="40" y="247"/>
                  </a:lnTo>
                  <a:lnTo>
                    <a:pt x="42" y="258"/>
                  </a:lnTo>
                  <a:lnTo>
                    <a:pt x="45" y="268"/>
                  </a:lnTo>
                  <a:lnTo>
                    <a:pt x="48" y="278"/>
                  </a:lnTo>
                  <a:lnTo>
                    <a:pt x="50" y="288"/>
                  </a:lnTo>
                  <a:lnTo>
                    <a:pt x="53" y="297"/>
                  </a:lnTo>
                  <a:lnTo>
                    <a:pt x="56" y="306"/>
                  </a:lnTo>
                  <a:lnTo>
                    <a:pt x="60" y="315"/>
                  </a:lnTo>
                  <a:lnTo>
                    <a:pt x="63" y="324"/>
                  </a:lnTo>
                  <a:lnTo>
                    <a:pt x="67" y="332"/>
                  </a:lnTo>
                  <a:lnTo>
                    <a:pt x="70" y="341"/>
                  </a:lnTo>
                  <a:lnTo>
                    <a:pt x="74" y="348"/>
                  </a:lnTo>
                  <a:lnTo>
                    <a:pt x="77" y="356"/>
                  </a:lnTo>
                  <a:lnTo>
                    <a:pt x="85" y="372"/>
                  </a:lnTo>
                  <a:lnTo>
                    <a:pt x="93" y="386"/>
                  </a:lnTo>
                  <a:lnTo>
                    <a:pt x="100" y="401"/>
                  </a:lnTo>
                  <a:lnTo>
                    <a:pt x="108" y="415"/>
                  </a:lnTo>
                  <a:lnTo>
                    <a:pt x="116" y="429"/>
                  </a:lnTo>
                  <a:lnTo>
                    <a:pt x="123" y="442"/>
                  </a:lnTo>
                  <a:lnTo>
                    <a:pt x="131" y="456"/>
                  </a:lnTo>
                  <a:lnTo>
                    <a:pt x="138" y="470"/>
                  </a:lnTo>
                  <a:lnTo>
                    <a:pt x="149" y="495"/>
                  </a:lnTo>
                  <a:lnTo>
                    <a:pt x="159" y="519"/>
                  </a:lnTo>
                  <a:lnTo>
                    <a:pt x="166" y="541"/>
                  </a:lnTo>
                  <a:lnTo>
                    <a:pt x="172" y="563"/>
                  </a:lnTo>
                  <a:lnTo>
                    <a:pt x="176" y="583"/>
                  </a:lnTo>
                  <a:lnTo>
                    <a:pt x="177" y="602"/>
                  </a:lnTo>
                  <a:lnTo>
                    <a:pt x="178" y="620"/>
                  </a:lnTo>
                  <a:lnTo>
                    <a:pt x="177" y="637"/>
                  </a:lnTo>
                  <a:lnTo>
                    <a:pt x="174" y="653"/>
                  </a:lnTo>
                  <a:lnTo>
                    <a:pt x="170" y="668"/>
                  </a:lnTo>
                  <a:lnTo>
                    <a:pt x="165" y="683"/>
                  </a:lnTo>
                  <a:lnTo>
                    <a:pt x="160" y="697"/>
                  </a:lnTo>
                  <a:lnTo>
                    <a:pt x="153" y="710"/>
                  </a:lnTo>
                  <a:lnTo>
                    <a:pt x="145" y="723"/>
                  </a:lnTo>
                  <a:lnTo>
                    <a:pt x="137" y="735"/>
                  </a:lnTo>
                  <a:lnTo>
                    <a:pt x="128" y="747"/>
                  </a:lnTo>
                  <a:lnTo>
                    <a:pt x="118" y="759"/>
                  </a:lnTo>
                  <a:lnTo>
                    <a:pt x="109" y="770"/>
                  </a:lnTo>
                  <a:lnTo>
                    <a:pt x="99" y="781"/>
                  </a:lnTo>
                  <a:lnTo>
                    <a:pt x="89" y="793"/>
                  </a:lnTo>
                  <a:lnTo>
                    <a:pt x="79" y="804"/>
                  </a:lnTo>
                  <a:lnTo>
                    <a:pt x="68" y="815"/>
                  </a:lnTo>
                  <a:lnTo>
                    <a:pt x="59" y="826"/>
                  </a:lnTo>
                  <a:lnTo>
                    <a:pt x="49" y="837"/>
                  </a:lnTo>
                  <a:lnTo>
                    <a:pt x="40" y="849"/>
                  </a:lnTo>
                  <a:lnTo>
                    <a:pt x="32" y="861"/>
                  </a:lnTo>
                  <a:lnTo>
                    <a:pt x="24" y="873"/>
                  </a:lnTo>
                  <a:lnTo>
                    <a:pt x="17" y="886"/>
                  </a:lnTo>
                  <a:lnTo>
                    <a:pt x="11" y="899"/>
                  </a:lnTo>
                  <a:lnTo>
                    <a:pt x="6" y="913"/>
                  </a:lnTo>
                  <a:lnTo>
                    <a:pt x="3" y="928"/>
                  </a:lnTo>
                  <a:lnTo>
                    <a:pt x="0" y="943"/>
                  </a:lnTo>
                  <a:lnTo>
                    <a:pt x="40" y="954"/>
                  </a:lnTo>
                  <a:lnTo>
                    <a:pt x="78" y="963"/>
                  </a:lnTo>
                  <a:lnTo>
                    <a:pt x="96" y="968"/>
                  </a:lnTo>
                  <a:lnTo>
                    <a:pt x="113" y="972"/>
                  </a:lnTo>
                  <a:lnTo>
                    <a:pt x="129" y="976"/>
                  </a:lnTo>
                  <a:lnTo>
                    <a:pt x="145" y="980"/>
                  </a:lnTo>
                  <a:lnTo>
                    <a:pt x="161" y="983"/>
                  </a:lnTo>
                  <a:lnTo>
                    <a:pt x="176" y="987"/>
                  </a:lnTo>
                  <a:lnTo>
                    <a:pt x="191" y="989"/>
                  </a:lnTo>
                  <a:lnTo>
                    <a:pt x="206" y="992"/>
                  </a:lnTo>
                  <a:lnTo>
                    <a:pt x="220" y="994"/>
                  </a:lnTo>
                  <a:lnTo>
                    <a:pt x="234" y="996"/>
                  </a:lnTo>
                  <a:lnTo>
                    <a:pt x="248" y="998"/>
                  </a:lnTo>
                  <a:lnTo>
                    <a:pt x="262" y="999"/>
                  </a:lnTo>
                  <a:lnTo>
                    <a:pt x="276" y="1000"/>
                  </a:lnTo>
                  <a:lnTo>
                    <a:pt x="290" y="1000"/>
                  </a:lnTo>
                  <a:lnTo>
                    <a:pt x="304" y="1000"/>
                  </a:lnTo>
                  <a:lnTo>
                    <a:pt x="318" y="999"/>
                  </a:lnTo>
                  <a:lnTo>
                    <a:pt x="332" y="998"/>
                  </a:lnTo>
                  <a:lnTo>
                    <a:pt x="346" y="997"/>
                  </a:lnTo>
                  <a:lnTo>
                    <a:pt x="361" y="994"/>
                  </a:lnTo>
                  <a:lnTo>
                    <a:pt x="376" y="992"/>
                  </a:lnTo>
                  <a:lnTo>
                    <a:pt x="391" y="989"/>
                  </a:lnTo>
                  <a:lnTo>
                    <a:pt x="406" y="985"/>
                  </a:lnTo>
                  <a:lnTo>
                    <a:pt x="422" y="981"/>
                  </a:lnTo>
                  <a:lnTo>
                    <a:pt x="439" y="976"/>
                  </a:lnTo>
                  <a:lnTo>
                    <a:pt x="456" y="970"/>
                  </a:lnTo>
                  <a:lnTo>
                    <a:pt x="474" y="964"/>
                  </a:lnTo>
                  <a:lnTo>
                    <a:pt x="492" y="958"/>
                  </a:lnTo>
                  <a:lnTo>
                    <a:pt x="512" y="950"/>
                  </a:lnTo>
                  <a:lnTo>
                    <a:pt x="510" y="937"/>
                  </a:lnTo>
                  <a:lnTo>
                    <a:pt x="507" y="924"/>
                  </a:lnTo>
                  <a:lnTo>
                    <a:pt x="504" y="912"/>
                  </a:lnTo>
                  <a:lnTo>
                    <a:pt x="501" y="899"/>
                  </a:lnTo>
                  <a:lnTo>
                    <a:pt x="498" y="887"/>
                  </a:lnTo>
                  <a:lnTo>
                    <a:pt x="494" y="874"/>
                  </a:lnTo>
                  <a:lnTo>
                    <a:pt x="490" y="861"/>
                  </a:lnTo>
                  <a:lnTo>
                    <a:pt x="486" y="849"/>
                  </a:lnTo>
                  <a:lnTo>
                    <a:pt x="477" y="823"/>
                  </a:lnTo>
                  <a:lnTo>
                    <a:pt x="468" y="798"/>
                  </a:lnTo>
                  <a:lnTo>
                    <a:pt x="459" y="773"/>
                  </a:lnTo>
                  <a:lnTo>
                    <a:pt x="450" y="748"/>
                  </a:lnTo>
                  <a:lnTo>
                    <a:pt x="446" y="735"/>
                  </a:lnTo>
                  <a:lnTo>
                    <a:pt x="442" y="723"/>
                  </a:lnTo>
                  <a:lnTo>
                    <a:pt x="438" y="710"/>
                  </a:lnTo>
                  <a:lnTo>
                    <a:pt x="434" y="697"/>
                  </a:lnTo>
                  <a:lnTo>
                    <a:pt x="431" y="684"/>
                  </a:lnTo>
                  <a:lnTo>
                    <a:pt x="428" y="671"/>
                  </a:lnTo>
                  <a:lnTo>
                    <a:pt x="425" y="658"/>
                  </a:lnTo>
                  <a:lnTo>
                    <a:pt x="423" y="644"/>
                  </a:lnTo>
                  <a:lnTo>
                    <a:pt x="421" y="631"/>
                  </a:lnTo>
                  <a:lnTo>
                    <a:pt x="420" y="618"/>
                  </a:lnTo>
                  <a:lnTo>
                    <a:pt x="419" y="604"/>
                  </a:lnTo>
                  <a:lnTo>
                    <a:pt x="419" y="590"/>
                  </a:lnTo>
                  <a:lnTo>
                    <a:pt x="419" y="577"/>
                  </a:lnTo>
                  <a:lnTo>
                    <a:pt x="420" y="563"/>
                  </a:lnTo>
                  <a:lnTo>
                    <a:pt x="422" y="549"/>
                  </a:lnTo>
                  <a:lnTo>
                    <a:pt x="424" y="534"/>
                  </a:lnTo>
                  <a:lnTo>
                    <a:pt x="426" y="526"/>
                  </a:lnTo>
                  <a:lnTo>
                    <a:pt x="428" y="517"/>
                  </a:lnTo>
                  <a:lnTo>
                    <a:pt x="431" y="509"/>
                  </a:lnTo>
                  <a:lnTo>
                    <a:pt x="434" y="501"/>
                  </a:lnTo>
                  <a:lnTo>
                    <a:pt x="438" y="493"/>
                  </a:lnTo>
                  <a:lnTo>
                    <a:pt x="442" y="485"/>
                  </a:lnTo>
                  <a:lnTo>
                    <a:pt x="446" y="478"/>
                  </a:lnTo>
                  <a:lnTo>
                    <a:pt x="451" y="471"/>
                  </a:lnTo>
                  <a:lnTo>
                    <a:pt x="455" y="463"/>
                  </a:lnTo>
                  <a:lnTo>
                    <a:pt x="460" y="457"/>
                  </a:lnTo>
                  <a:lnTo>
                    <a:pt x="465" y="449"/>
                  </a:lnTo>
                  <a:lnTo>
                    <a:pt x="471" y="443"/>
                  </a:lnTo>
                  <a:lnTo>
                    <a:pt x="482" y="429"/>
                  </a:lnTo>
                  <a:lnTo>
                    <a:pt x="493" y="414"/>
                  </a:lnTo>
                  <a:lnTo>
                    <a:pt x="498" y="407"/>
                  </a:lnTo>
                  <a:lnTo>
                    <a:pt x="504" y="400"/>
                  </a:lnTo>
                  <a:lnTo>
                    <a:pt x="509" y="392"/>
                  </a:lnTo>
                  <a:lnTo>
                    <a:pt x="515" y="384"/>
                  </a:lnTo>
                  <a:lnTo>
                    <a:pt x="520" y="376"/>
                  </a:lnTo>
                  <a:lnTo>
                    <a:pt x="525" y="368"/>
                  </a:lnTo>
                  <a:lnTo>
                    <a:pt x="530" y="360"/>
                  </a:lnTo>
                  <a:lnTo>
                    <a:pt x="534" y="351"/>
                  </a:lnTo>
                  <a:lnTo>
                    <a:pt x="539" y="342"/>
                  </a:lnTo>
                  <a:lnTo>
                    <a:pt x="543" y="332"/>
                  </a:lnTo>
                  <a:lnTo>
                    <a:pt x="546" y="323"/>
                  </a:lnTo>
                  <a:lnTo>
                    <a:pt x="550" y="312"/>
                  </a:lnTo>
                  <a:lnTo>
                    <a:pt x="553" y="302"/>
                  </a:lnTo>
                  <a:lnTo>
                    <a:pt x="555" y="290"/>
                  </a:lnTo>
                  <a:lnTo>
                    <a:pt x="557" y="279"/>
                  </a:lnTo>
                  <a:lnTo>
                    <a:pt x="559" y="267"/>
                  </a:lnTo>
                  <a:close/>
                </a:path>
              </a:pathLst>
            </a:custGeom>
            <a:solidFill>
              <a:srgbClr val="EBAA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21" name="Freeform 67"/>
            <p:cNvSpPr>
              <a:spLocks/>
            </p:cNvSpPr>
            <p:nvPr/>
          </p:nvSpPr>
          <p:spPr bwMode="auto">
            <a:xfrm>
              <a:off x="3068638" y="3603625"/>
              <a:ext cx="438150" cy="1395413"/>
            </a:xfrm>
            <a:custGeom>
              <a:avLst/>
              <a:gdLst>
                <a:gd name="T0" fmla="*/ 16 w 276"/>
                <a:gd name="T1" fmla="*/ 34 h 879"/>
                <a:gd name="T2" fmla="*/ 13 w 276"/>
                <a:gd name="T3" fmla="*/ 61 h 879"/>
                <a:gd name="T4" fmla="*/ 10 w 276"/>
                <a:gd name="T5" fmla="*/ 97 h 879"/>
                <a:gd name="T6" fmla="*/ 7 w 276"/>
                <a:gd name="T7" fmla="*/ 139 h 879"/>
                <a:gd name="T8" fmla="*/ 5 w 276"/>
                <a:gd name="T9" fmla="*/ 188 h 879"/>
                <a:gd name="T10" fmla="*/ 3 w 276"/>
                <a:gd name="T11" fmla="*/ 241 h 879"/>
                <a:gd name="T12" fmla="*/ 1 w 276"/>
                <a:gd name="T13" fmla="*/ 327 h 879"/>
                <a:gd name="T14" fmla="*/ 0 w 276"/>
                <a:gd name="T15" fmla="*/ 448 h 879"/>
                <a:gd name="T16" fmla="*/ 0 w 276"/>
                <a:gd name="T17" fmla="*/ 566 h 879"/>
                <a:gd name="T18" fmla="*/ 1 w 276"/>
                <a:gd name="T19" fmla="*/ 671 h 879"/>
                <a:gd name="T20" fmla="*/ 2 w 276"/>
                <a:gd name="T21" fmla="*/ 755 h 879"/>
                <a:gd name="T22" fmla="*/ 6 w 276"/>
                <a:gd name="T23" fmla="*/ 797 h 879"/>
                <a:gd name="T24" fmla="*/ 12 w 276"/>
                <a:gd name="T25" fmla="*/ 817 h 879"/>
                <a:gd name="T26" fmla="*/ 21 w 276"/>
                <a:gd name="T27" fmla="*/ 835 h 879"/>
                <a:gd name="T28" fmla="*/ 31 w 276"/>
                <a:gd name="T29" fmla="*/ 849 h 879"/>
                <a:gd name="T30" fmla="*/ 43 w 276"/>
                <a:gd name="T31" fmla="*/ 860 h 879"/>
                <a:gd name="T32" fmla="*/ 55 w 276"/>
                <a:gd name="T33" fmla="*/ 869 h 879"/>
                <a:gd name="T34" fmla="*/ 69 w 276"/>
                <a:gd name="T35" fmla="*/ 875 h 879"/>
                <a:gd name="T36" fmla="*/ 82 w 276"/>
                <a:gd name="T37" fmla="*/ 878 h 879"/>
                <a:gd name="T38" fmla="*/ 95 w 276"/>
                <a:gd name="T39" fmla="*/ 879 h 879"/>
                <a:gd name="T40" fmla="*/ 108 w 276"/>
                <a:gd name="T41" fmla="*/ 877 h 879"/>
                <a:gd name="T42" fmla="*/ 120 w 276"/>
                <a:gd name="T43" fmla="*/ 873 h 879"/>
                <a:gd name="T44" fmla="*/ 132 w 276"/>
                <a:gd name="T45" fmla="*/ 867 h 879"/>
                <a:gd name="T46" fmla="*/ 141 w 276"/>
                <a:gd name="T47" fmla="*/ 858 h 879"/>
                <a:gd name="T48" fmla="*/ 149 w 276"/>
                <a:gd name="T49" fmla="*/ 847 h 879"/>
                <a:gd name="T50" fmla="*/ 154 w 276"/>
                <a:gd name="T51" fmla="*/ 834 h 879"/>
                <a:gd name="T52" fmla="*/ 157 w 276"/>
                <a:gd name="T53" fmla="*/ 818 h 879"/>
                <a:gd name="T54" fmla="*/ 161 w 276"/>
                <a:gd name="T55" fmla="*/ 786 h 879"/>
                <a:gd name="T56" fmla="*/ 170 w 276"/>
                <a:gd name="T57" fmla="*/ 737 h 879"/>
                <a:gd name="T58" fmla="*/ 181 w 276"/>
                <a:gd name="T59" fmla="*/ 687 h 879"/>
                <a:gd name="T60" fmla="*/ 194 w 276"/>
                <a:gd name="T61" fmla="*/ 636 h 879"/>
                <a:gd name="T62" fmla="*/ 215 w 276"/>
                <a:gd name="T63" fmla="*/ 559 h 879"/>
                <a:gd name="T64" fmla="*/ 235 w 276"/>
                <a:gd name="T65" fmla="*/ 481 h 879"/>
                <a:gd name="T66" fmla="*/ 248 w 276"/>
                <a:gd name="T67" fmla="*/ 429 h 879"/>
                <a:gd name="T68" fmla="*/ 259 w 276"/>
                <a:gd name="T69" fmla="*/ 376 h 879"/>
                <a:gd name="T70" fmla="*/ 268 w 276"/>
                <a:gd name="T71" fmla="*/ 324 h 879"/>
                <a:gd name="T72" fmla="*/ 274 w 276"/>
                <a:gd name="T73" fmla="*/ 272 h 879"/>
                <a:gd name="T74" fmla="*/ 276 w 276"/>
                <a:gd name="T75" fmla="*/ 221 h 879"/>
                <a:gd name="T76" fmla="*/ 275 w 276"/>
                <a:gd name="T77" fmla="*/ 170 h 879"/>
                <a:gd name="T78" fmla="*/ 268 w 276"/>
                <a:gd name="T79" fmla="*/ 120 h 879"/>
                <a:gd name="T80" fmla="*/ 256 w 276"/>
                <a:gd name="T81" fmla="*/ 72 h 879"/>
                <a:gd name="T82" fmla="*/ 239 w 276"/>
                <a:gd name="T83" fmla="*/ 24 h 879"/>
                <a:gd name="T84" fmla="*/ 222 w 276"/>
                <a:gd name="T85" fmla="*/ 2 h 879"/>
                <a:gd name="T86" fmla="*/ 213 w 276"/>
                <a:gd name="T87" fmla="*/ 6 h 879"/>
                <a:gd name="T88" fmla="*/ 203 w 276"/>
                <a:gd name="T89" fmla="*/ 11 h 879"/>
                <a:gd name="T90" fmla="*/ 194 w 276"/>
                <a:gd name="T91" fmla="*/ 16 h 879"/>
                <a:gd name="T92" fmla="*/ 179 w 276"/>
                <a:gd name="T93" fmla="*/ 25 h 879"/>
                <a:gd name="T94" fmla="*/ 163 w 276"/>
                <a:gd name="T95" fmla="*/ 34 h 879"/>
                <a:gd name="T96" fmla="*/ 153 w 276"/>
                <a:gd name="T97" fmla="*/ 39 h 879"/>
                <a:gd name="T98" fmla="*/ 141 w 276"/>
                <a:gd name="T99" fmla="*/ 43 h 879"/>
                <a:gd name="T100" fmla="*/ 129 w 276"/>
                <a:gd name="T101" fmla="*/ 47 h 879"/>
                <a:gd name="T102" fmla="*/ 115 w 276"/>
                <a:gd name="T103" fmla="*/ 49 h 879"/>
                <a:gd name="T104" fmla="*/ 101 w 276"/>
                <a:gd name="T105" fmla="*/ 49 h 879"/>
                <a:gd name="T106" fmla="*/ 85 w 276"/>
                <a:gd name="T107" fmla="*/ 48 h 879"/>
                <a:gd name="T108" fmla="*/ 68 w 276"/>
                <a:gd name="T109" fmla="*/ 45 h 879"/>
                <a:gd name="T110" fmla="*/ 50 w 276"/>
                <a:gd name="T111" fmla="*/ 39 h 879"/>
                <a:gd name="T112" fmla="*/ 29 w 276"/>
                <a:gd name="T113" fmla="*/ 30 h 8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76" h="879">
                  <a:moveTo>
                    <a:pt x="19" y="24"/>
                  </a:moveTo>
                  <a:lnTo>
                    <a:pt x="16" y="34"/>
                  </a:lnTo>
                  <a:lnTo>
                    <a:pt x="15" y="47"/>
                  </a:lnTo>
                  <a:lnTo>
                    <a:pt x="13" y="61"/>
                  </a:lnTo>
                  <a:lnTo>
                    <a:pt x="11" y="78"/>
                  </a:lnTo>
                  <a:lnTo>
                    <a:pt x="10" y="97"/>
                  </a:lnTo>
                  <a:lnTo>
                    <a:pt x="8" y="117"/>
                  </a:lnTo>
                  <a:lnTo>
                    <a:pt x="7" y="139"/>
                  </a:lnTo>
                  <a:lnTo>
                    <a:pt x="6" y="163"/>
                  </a:lnTo>
                  <a:lnTo>
                    <a:pt x="5" y="188"/>
                  </a:lnTo>
                  <a:lnTo>
                    <a:pt x="4" y="214"/>
                  </a:lnTo>
                  <a:lnTo>
                    <a:pt x="3" y="241"/>
                  </a:lnTo>
                  <a:lnTo>
                    <a:pt x="2" y="269"/>
                  </a:lnTo>
                  <a:lnTo>
                    <a:pt x="1" y="327"/>
                  </a:lnTo>
                  <a:lnTo>
                    <a:pt x="0" y="387"/>
                  </a:lnTo>
                  <a:lnTo>
                    <a:pt x="0" y="448"/>
                  </a:lnTo>
                  <a:lnTo>
                    <a:pt x="0" y="508"/>
                  </a:lnTo>
                  <a:lnTo>
                    <a:pt x="0" y="566"/>
                  </a:lnTo>
                  <a:lnTo>
                    <a:pt x="0" y="621"/>
                  </a:lnTo>
                  <a:lnTo>
                    <a:pt x="1" y="671"/>
                  </a:lnTo>
                  <a:lnTo>
                    <a:pt x="2" y="717"/>
                  </a:lnTo>
                  <a:lnTo>
                    <a:pt x="2" y="755"/>
                  </a:lnTo>
                  <a:lnTo>
                    <a:pt x="4" y="786"/>
                  </a:lnTo>
                  <a:lnTo>
                    <a:pt x="6" y="797"/>
                  </a:lnTo>
                  <a:lnTo>
                    <a:pt x="9" y="808"/>
                  </a:lnTo>
                  <a:lnTo>
                    <a:pt x="12" y="817"/>
                  </a:lnTo>
                  <a:lnTo>
                    <a:pt x="16" y="826"/>
                  </a:lnTo>
                  <a:lnTo>
                    <a:pt x="21" y="835"/>
                  </a:lnTo>
                  <a:lnTo>
                    <a:pt x="26" y="842"/>
                  </a:lnTo>
                  <a:lnTo>
                    <a:pt x="31" y="849"/>
                  </a:lnTo>
                  <a:lnTo>
                    <a:pt x="37" y="855"/>
                  </a:lnTo>
                  <a:lnTo>
                    <a:pt x="43" y="860"/>
                  </a:lnTo>
                  <a:lnTo>
                    <a:pt x="49" y="865"/>
                  </a:lnTo>
                  <a:lnTo>
                    <a:pt x="55" y="869"/>
                  </a:lnTo>
                  <a:lnTo>
                    <a:pt x="62" y="872"/>
                  </a:lnTo>
                  <a:lnTo>
                    <a:pt x="69" y="875"/>
                  </a:lnTo>
                  <a:lnTo>
                    <a:pt x="75" y="877"/>
                  </a:lnTo>
                  <a:lnTo>
                    <a:pt x="82" y="878"/>
                  </a:lnTo>
                  <a:lnTo>
                    <a:pt x="89" y="879"/>
                  </a:lnTo>
                  <a:lnTo>
                    <a:pt x="95" y="879"/>
                  </a:lnTo>
                  <a:lnTo>
                    <a:pt x="102" y="878"/>
                  </a:lnTo>
                  <a:lnTo>
                    <a:pt x="108" y="877"/>
                  </a:lnTo>
                  <a:lnTo>
                    <a:pt x="115" y="876"/>
                  </a:lnTo>
                  <a:lnTo>
                    <a:pt x="120" y="873"/>
                  </a:lnTo>
                  <a:lnTo>
                    <a:pt x="126" y="870"/>
                  </a:lnTo>
                  <a:lnTo>
                    <a:pt x="132" y="867"/>
                  </a:lnTo>
                  <a:lnTo>
                    <a:pt x="137" y="863"/>
                  </a:lnTo>
                  <a:lnTo>
                    <a:pt x="141" y="858"/>
                  </a:lnTo>
                  <a:lnTo>
                    <a:pt x="145" y="853"/>
                  </a:lnTo>
                  <a:lnTo>
                    <a:pt x="149" y="847"/>
                  </a:lnTo>
                  <a:lnTo>
                    <a:pt x="152" y="840"/>
                  </a:lnTo>
                  <a:lnTo>
                    <a:pt x="154" y="834"/>
                  </a:lnTo>
                  <a:lnTo>
                    <a:pt x="156" y="826"/>
                  </a:lnTo>
                  <a:lnTo>
                    <a:pt x="157" y="818"/>
                  </a:lnTo>
                  <a:lnTo>
                    <a:pt x="158" y="810"/>
                  </a:lnTo>
                  <a:lnTo>
                    <a:pt x="161" y="786"/>
                  </a:lnTo>
                  <a:lnTo>
                    <a:pt x="165" y="761"/>
                  </a:lnTo>
                  <a:lnTo>
                    <a:pt x="170" y="737"/>
                  </a:lnTo>
                  <a:lnTo>
                    <a:pt x="175" y="712"/>
                  </a:lnTo>
                  <a:lnTo>
                    <a:pt x="181" y="687"/>
                  </a:lnTo>
                  <a:lnTo>
                    <a:pt x="187" y="662"/>
                  </a:lnTo>
                  <a:lnTo>
                    <a:pt x="194" y="636"/>
                  </a:lnTo>
                  <a:lnTo>
                    <a:pt x="201" y="610"/>
                  </a:lnTo>
                  <a:lnTo>
                    <a:pt x="215" y="559"/>
                  </a:lnTo>
                  <a:lnTo>
                    <a:pt x="229" y="507"/>
                  </a:lnTo>
                  <a:lnTo>
                    <a:pt x="235" y="481"/>
                  </a:lnTo>
                  <a:lnTo>
                    <a:pt x="242" y="455"/>
                  </a:lnTo>
                  <a:lnTo>
                    <a:pt x="248" y="429"/>
                  </a:lnTo>
                  <a:lnTo>
                    <a:pt x="254" y="402"/>
                  </a:lnTo>
                  <a:lnTo>
                    <a:pt x="259" y="376"/>
                  </a:lnTo>
                  <a:lnTo>
                    <a:pt x="264" y="350"/>
                  </a:lnTo>
                  <a:lnTo>
                    <a:pt x="268" y="324"/>
                  </a:lnTo>
                  <a:lnTo>
                    <a:pt x="271" y="298"/>
                  </a:lnTo>
                  <a:lnTo>
                    <a:pt x="274" y="272"/>
                  </a:lnTo>
                  <a:lnTo>
                    <a:pt x="276" y="247"/>
                  </a:lnTo>
                  <a:lnTo>
                    <a:pt x="276" y="221"/>
                  </a:lnTo>
                  <a:lnTo>
                    <a:pt x="276" y="196"/>
                  </a:lnTo>
                  <a:lnTo>
                    <a:pt x="275" y="170"/>
                  </a:lnTo>
                  <a:lnTo>
                    <a:pt x="272" y="145"/>
                  </a:lnTo>
                  <a:lnTo>
                    <a:pt x="268" y="120"/>
                  </a:lnTo>
                  <a:lnTo>
                    <a:pt x="263" y="96"/>
                  </a:lnTo>
                  <a:lnTo>
                    <a:pt x="256" y="72"/>
                  </a:lnTo>
                  <a:lnTo>
                    <a:pt x="248" y="48"/>
                  </a:lnTo>
                  <a:lnTo>
                    <a:pt x="239" y="24"/>
                  </a:lnTo>
                  <a:lnTo>
                    <a:pt x="227" y="0"/>
                  </a:lnTo>
                  <a:lnTo>
                    <a:pt x="222" y="2"/>
                  </a:lnTo>
                  <a:lnTo>
                    <a:pt x="218" y="4"/>
                  </a:lnTo>
                  <a:lnTo>
                    <a:pt x="213" y="6"/>
                  </a:lnTo>
                  <a:lnTo>
                    <a:pt x="208" y="8"/>
                  </a:lnTo>
                  <a:lnTo>
                    <a:pt x="203" y="11"/>
                  </a:lnTo>
                  <a:lnTo>
                    <a:pt x="198" y="13"/>
                  </a:lnTo>
                  <a:lnTo>
                    <a:pt x="194" y="16"/>
                  </a:lnTo>
                  <a:lnTo>
                    <a:pt x="189" y="19"/>
                  </a:lnTo>
                  <a:lnTo>
                    <a:pt x="179" y="25"/>
                  </a:lnTo>
                  <a:lnTo>
                    <a:pt x="169" y="31"/>
                  </a:lnTo>
                  <a:lnTo>
                    <a:pt x="163" y="34"/>
                  </a:lnTo>
                  <a:lnTo>
                    <a:pt x="158" y="36"/>
                  </a:lnTo>
                  <a:lnTo>
                    <a:pt x="153" y="39"/>
                  </a:lnTo>
                  <a:lnTo>
                    <a:pt x="147" y="41"/>
                  </a:lnTo>
                  <a:lnTo>
                    <a:pt x="141" y="43"/>
                  </a:lnTo>
                  <a:lnTo>
                    <a:pt x="135" y="45"/>
                  </a:lnTo>
                  <a:lnTo>
                    <a:pt x="129" y="47"/>
                  </a:lnTo>
                  <a:lnTo>
                    <a:pt x="122" y="48"/>
                  </a:lnTo>
                  <a:lnTo>
                    <a:pt x="115" y="49"/>
                  </a:lnTo>
                  <a:lnTo>
                    <a:pt x="108" y="49"/>
                  </a:lnTo>
                  <a:lnTo>
                    <a:pt x="101" y="49"/>
                  </a:lnTo>
                  <a:lnTo>
                    <a:pt x="93" y="49"/>
                  </a:lnTo>
                  <a:lnTo>
                    <a:pt x="85" y="48"/>
                  </a:lnTo>
                  <a:lnTo>
                    <a:pt x="77" y="47"/>
                  </a:lnTo>
                  <a:lnTo>
                    <a:pt x="68" y="45"/>
                  </a:lnTo>
                  <a:lnTo>
                    <a:pt x="59" y="42"/>
                  </a:lnTo>
                  <a:lnTo>
                    <a:pt x="50" y="39"/>
                  </a:lnTo>
                  <a:lnTo>
                    <a:pt x="40" y="35"/>
                  </a:lnTo>
                  <a:lnTo>
                    <a:pt x="29" y="30"/>
                  </a:lnTo>
                  <a:lnTo>
                    <a:pt x="19" y="24"/>
                  </a:lnTo>
                  <a:close/>
                </a:path>
              </a:pathLst>
            </a:custGeom>
            <a:solidFill>
              <a:srgbClr val="4024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22" name="Freeform 68"/>
            <p:cNvSpPr>
              <a:spLocks/>
            </p:cNvSpPr>
            <p:nvPr/>
          </p:nvSpPr>
          <p:spPr bwMode="auto">
            <a:xfrm>
              <a:off x="3033713" y="4851400"/>
              <a:ext cx="263525" cy="1035050"/>
            </a:xfrm>
            <a:custGeom>
              <a:avLst/>
              <a:gdLst>
                <a:gd name="T0" fmla="*/ 28 w 166"/>
                <a:gd name="T1" fmla="*/ 35 h 652"/>
                <a:gd name="T2" fmla="*/ 15 w 166"/>
                <a:gd name="T3" fmla="*/ 57 h 652"/>
                <a:gd name="T4" fmla="*/ 6 w 166"/>
                <a:gd name="T5" fmla="*/ 81 h 652"/>
                <a:gd name="T6" fmla="*/ 1 w 166"/>
                <a:gd name="T7" fmla="*/ 109 h 652"/>
                <a:gd name="T8" fmla="*/ 0 w 166"/>
                <a:gd name="T9" fmla="*/ 139 h 652"/>
                <a:gd name="T10" fmla="*/ 1 w 166"/>
                <a:gd name="T11" fmla="*/ 172 h 652"/>
                <a:gd name="T12" fmla="*/ 4 w 166"/>
                <a:gd name="T13" fmla="*/ 207 h 652"/>
                <a:gd name="T14" fmla="*/ 10 w 166"/>
                <a:gd name="T15" fmla="*/ 245 h 652"/>
                <a:gd name="T16" fmla="*/ 20 w 166"/>
                <a:gd name="T17" fmla="*/ 306 h 652"/>
                <a:gd name="T18" fmla="*/ 32 w 166"/>
                <a:gd name="T19" fmla="*/ 371 h 652"/>
                <a:gd name="T20" fmla="*/ 39 w 166"/>
                <a:gd name="T21" fmla="*/ 416 h 652"/>
                <a:gd name="T22" fmla="*/ 46 w 166"/>
                <a:gd name="T23" fmla="*/ 464 h 652"/>
                <a:gd name="T24" fmla="*/ 51 w 166"/>
                <a:gd name="T25" fmla="*/ 512 h 652"/>
                <a:gd name="T26" fmla="*/ 55 w 166"/>
                <a:gd name="T27" fmla="*/ 562 h 652"/>
                <a:gd name="T28" fmla="*/ 56 w 166"/>
                <a:gd name="T29" fmla="*/ 613 h 652"/>
                <a:gd name="T30" fmla="*/ 60 w 166"/>
                <a:gd name="T31" fmla="*/ 641 h 652"/>
                <a:gd name="T32" fmla="*/ 70 w 166"/>
                <a:gd name="T33" fmla="*/ 646 h 652"/>
                <a:gd name="T34" fmla="*/ 78 w 166"/>
                <a:gd name="T35" fmla="*/ 649 h 652"/>
                <a:gd name="T36" fmla="*/ 87 w 166"/>
                <a:gd name="T37" fmla="*/ 651 h 652"/>
                <a:gd name="T38" fmla="*/ 96 w 166"/>
                <a:gd name="T39" fmla="*/ 652 h 652"/>
                <a:gd name="T40" fmla="*/ 105 w 166"/>
                <a:gd name="T41" fmla="*/ 651 h 652"/>
                <a:gd name="T42" fmla="*/ 114 w 166"/>
                <a:gd name="T43" fmla="*/ 650 h 652"/>
                <a:gd name="T44" fmla="*/ 122 w 166"/>
                <a:gd name="T45" fmla="*/ 648 h 652"/>
                <a:gd name="T46" fmla="*/ 132 w 166"/>
                <a:gd name="T47" fmla="*/ 597 h 652"/>
                <a:gd name="T48" fmla="*/ 143 w 166"/>
                <a:gd name="T49" fmla="*/ 497 h 652"/>
                <a:gd name="T50" fmla="*/ 152 w 166"/>
                <a:gd name="T51" fmla="*/ 399 h 652"/>
                <a:gd name="T52" fmla="*/ 158 w 166"/>
                <a:gd name="T53" fmla="*/ 328 h 652"/>
                <a:gd name="T54" fmla="*/ 161 w 166"/>
                <a:gd name="T55" fmla="*/ 282 h 652"/>
                <a:gd name="T56" fmla="*/ 163 w 166"/>
                <a:gd name="T57" fmla="*/ 239 h 652"/>
                <a:gd name="T58" fmla="*/ 165 w 166"/>
                <a:gd name="T59" fmla="*/ 198 h 652"/>
                <a:gd name="T60" fmla="*/ 166 w 166"/>
                <a:gd name="T61" fmla="*/ 160 h 652"/>
                <a:gd name="T62" fmla="*/ 166 w 166"/>
                <a:gd name="T63" fmla="*/ 125 h 652"/>
                <a:gd name="T64" fmla="*/ 166 w 166"/>
                <a:gd name="T65" fmla="*/ 93 h 652"/>
                <a:gd name="T66" fmla="*/ 164 w 166"/>
                <a:gd name="T67" fmla="*/ 66 h 652"/>
                <a:gd name="T68" fmla="*/ 162 w 166"/>
                <a:gd name="T69" fmla="*/ 42 h 652"/>
                <a:gd name="T70" fmla="*/ 159 w 166"/>
                <a:gd name="T71" fmla="*/ 24 h 652"/>
                <a:gd name="T72" fmla="*/ 154 w 166"/>
                <a:gd name="T73" fmla="*/ 12 h 652"/>
                <a:gd name="T74" fmla="*/ 149 w 166"/>
                <a:gd name="T75" fmla="*/ 6 h 652"/>
                <a:gd name="T76" fmla="*/ 142 w 166"/>
                <a:gd name="T77" fmla="*/ 2 h 652"/>
                <a:gd name="T78" fmla="*/ 133 w 166"/>
                <a:gd name="T79" fmla="*/ 1 h 652"/>
                <a:gd name="T80" fmla="*/ 124 w 166"/>
                <a:gd name="T81" fmla="*/ 1 h 652"/>
                <a:gd name="T82" fmla="*/ 114 w 166"/>
                <a:gd name="T83" fmla="*/ 2 h 652"/>
                <a:gd name="T84" fmla="*/ 104 w 166"/>
                <a:gd name="T85" fmla="*/ 5 h 652"/>
                <a:gd name="T86" fmla="*/ 93 w 166"/>
                <a:gd name="T87" fmla="*/ 8 h 652"/>
                <a:gd name="T88" fmla="*/ 68 w 166"/>
                <a:gd name="T89" fmla="*/ 19 h 652"/>
                <a:gd name="T90" fmla="*/ 49 w 166"/>
                <a:gd name="T91" fmla="*/ 27 h 652"/>
                <a:gd name="T92" fmla="*/ 43 w 166"/>
                <a:gd name="T93" fmla="*/ 29 h 652"/>
                <a:gd name="T94" fmla="*/ 39 w 166"/>
                <a:gd name="T95" fmla="*/ 29 h 652"/>
                <a:gd name="T96" fmla="*/ 37 w 166"/>
                <a:gd name="T97" fmla="*/ 28 h 6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66" h="652">
                  <a:moveTo>
                    <a:pt x="36" y="26"/>
                  </a:moveTo>
                  <a:lnTo>
                    <a:pt x="28" y="35"/>
                  </a:lnTo>
                  <a:lnTo>
                    <a:pt x="21" y="46"/>
                  </a:lnTo>
                  <a:lnTo>
                    <a:pt x="15" y="57"/>
                  </a:lnTo>
                  <a:lnTo>
                    <a:pt x="10" y="69"/>
                  </a:lnTo>
                  <a:lnTo>
                    <a:pt x="6" y="81"/>
                  </a:lnTo>
                  <a:lnTo>
                    <a:pt x="3" y="95"/>
                  </a:lnTo>
                  <a:lnTo>
                    <a:pt x="1" y="109"/>
                  </a:lnTo>
                  <a:lnTo>
                    <a:pt x="0" y="123"/>
                  </a:lnTo>
                  <a:lnTo>
                    <a:pt x="0" y="139"/>
                  </a:lnTo>
                  <a:lnTo>
                    <a:pt x="0" y="155"/>
                  </a:lnTo>
                  <a:lnTo>
                    <a:pt x="1" y="172"/>
                  </a:lnTo>
                  <a:lnTo>
                    <a:pt x="2" y="189"/>
                  </a:lnTo>
                  <a:lnTo>
                    <a:pt x="4" y="207"/>
                  </a:lnTo>
                  <a:lnTo>
                    <a:pt x="7" y="226"/>
                  </a:lnTo>
                  <a:lnTo>
                    <a:pt x="10" y="245"/>
                  </a:lnTo>
                  <a:lnTo>
                    <a:pt x="13" y="265"/>
                  </a:lnTo>
                  <a:lnTo>
                    <a:pt x="20" y="306"/>
                  </a:lnTo>
                  <a:lnTo>
                    <a:pt x="28" y="349"/>
                  </a:lnTo>
                  <a:lnTo>
                    <a:pt x="32" y="371"/>
                  </a:lnTo>
                  <a:lnTo>
                    <a:pt x="35" y="394"/>
                  </a:lnTo>
                  <a:lnTo>
                    <a:pt x="39" y="416"/>
                  </a:lnTo>
                  <a:lnTo>
                    <a:pt x="42" y="440"/>
                  </a:lnTo>
                  <a:lnTo>
                    <a:pt x="46" y="464"/>
                  </a:lnTo>
                  <a:lnTo>
                    <a:pt x="48" y="488"/>
                  </a:lnTo>
                  <a:lnTo>
                    <a:pt x="51" y="512"/>
                  </a:lnTo>
                  <a:lnTo>
                    <a:pt x="53" y="537"/>
                  </a:lnTo>
                  <a:lnTo>
                    <a:pt x="55" y="562"/>
                  </a:lnTo>
                  <a:lnTo>
                    <a:pt x="55" y="587"/>
                  </a:lnTo>
                  <a:lnTo>
                    <a:pt x="56" y="613"/>
                  </a:lnTo>
                  <a:lnTo>
                    <a:pt x="55" y="639"/>
                  </a:lnTo>
                  <a:lnTo>
                    <a:pt x="60" y="641"/>
                  </a:lnTo>
                  <a:lnTo>
                    <a:pt x="65" y="644"/>
                  </a:lnTo>
                  <a:lnTo>
                    <a:pt x="70" y="646"/>
                  </a:lnTo>
                  <a:lnTo>
                    <a:pt x="74" y="648"/>
                  </a:lnTo>
                  <a:lnTo>
                    <a:pt x="78" y="649"/>
                  </a:lnTo>
                  <a:lnTo>
                    <a:pt x="83" y="650"/>
                  </a:lnTo>
                  <a:lnTo>
                    <a:pt x="87" y="651"/>
                  </a:lnTo>
                  <a:lnTo>
                    <a:pt x="92" y="652"/>
                  </a:lnTo>
                  <a:lnTo>
                    <a:pt x="96" y="652"/>
                  </a:lnTo>
                  <a:lnTo>
                    <a:pt x="101" y="652"/>
                  </a:lnTo>
                  <a:lnTo>
                    <a:pt x="105" y="651"/>
                  </a:lnTo>
                  <a:lnTo>
                    <a:pt x="109" y="651"/>
                  </a:lnTo>
                  <a:lnTo>
                    <a:pt x="114" y="650"/>
                  </a:lnTo>
                  <a:lnTo>
                    <a:pt x="118" y="649"/>
                  </a:lnTo>
                  <a:lnTo>
                    <a:pt x="122" y="648"/>
                  </a:lnTo>
                  <a:lnTo>
                    <a:pt x="127" y="646"/>
                  </a:lnTo>
                  <a:lnTo>
                    <a:pt x="132" y="597"/>
                  </a:lnTo>
                  <a:lnTo>
                    <a:pt x="138" y="547"/>
                  </a:lnTo>
                  <a:lnTo>
                    <a:pt x="143" y="497"/>
                  </a:lnTo>
                  <a:lnTo>
                    <a:pt x="148" y="447"/>
                  </a:lnTo>
                  <a:lnTo>
                    <a:pt x="152" y="399"/>
                  </a:lnTo>
                  <a:lnTo>
                    <a:pt x="156" y="351"/>
                  </a:lnTo>
                  <a:lnTo>
                    <a:pt x="158" y="328"/>
                  </a:lnTo>
                  <a:lnTo>
                    <a:pt x="159" y="305"/>
                  </a:lnTo>
                  <a:lnTo>
                    <a:pt x="161" y="282"/>
                  </a:lnTo>
                  <a:lnTo>
                    <a:pt x="162" y="260"/>
                  </a:lnTo>
                  <a:lnTo>
                    <a:pt x="163" y="239"/>
                  </a:lnTo>
                  <a:lnTo>
                    <a:pt x="164" y="218"/>
                  </a:lnTo>
                  <a:lnTo>
                    <a:pt x="165" y="198"/>
                  </a:lnTo>
                  <a:lnTo>
                    <a:pt x="165" y="178"/>
                  </a:lnTo>
                  <a:lnTo>
                    <a:pt x="166" y="160"/>
                  </a:lnTo>
                  <a:lnTo>
                    <a:pt x="166" y="142"/>
                  </a:lnTo>
                  <a:lnTo>
                    <a:pt x="166" y="125"/>
                  </a:lnTo>
                  <a:lnTo>
                    <a:pt x="166" y="108"/>
                  </a:lnTo>
                  <a:lnTo>
                    <a:pt x="166" y="93"/>
                  </a:lnTo>
                  <a:lnTo>
                    <a:pt x="165" y="79"/>
                  </a:lnTo>
                  <a:lnTo>
                    <a:pt x="164" y="66"/>
                  </a:lnTo>
                  <a:lnTo>
                    <a:pt x="163" y="53"/>
                  </a:lnTo>
                  <a:lnTo>
                    <a:pt x="162" y="42"/>
                  </a:lnTo>
                  <a:lnTo>
                    <a:pt x="161" y="32"/>
                  </a:lnTo>
                  <a:lnTo>
                    <a:pt x="159" y="24"/>
                  </a:lnTo>
                  <a:lnTo>
                    <a:pt x="157" y="16"/>
                  </a:lnTo>
                  <a:lnTo>
                    <a:pt x="154" y="12"/>
                  </a:lnTo>
                  <a:lnTo>
                    <a:pt x="152" y="9"/>
                  </a:lnTo>
                  <a:lnTo>
                    <a:pt x="149" y="6"/>
                  </a:lnTo>
                  <a:lnTo>
                    <a:pt x="145" y="4"/>
                  </a:lnTo>
                  <a:lnTo>
                    <a:pt x="142" y="2"/>
                  </a:lnTo>
                  <a:lnTo>
                    <a:pt x="137" y="1"/>
                  </a:lnTo>
                  <a:lnTo>
                    <a:pt x="133" y="1"/>
                  </a:lnTo>
                  <a:lnTo>
                    <a:pt x="129" y="0"/>
                  </a:lnTo>
                  <a:lnTo>
                    <a:pt x="124" y="1"/>
                  </a:lnTo>
                  <a:lnTo>
                    <a:pt x="119" y="1"/>
                  </a:lnTo>
                  <a:lnTo>
                    <a:pt x="114" y="2"/>
                  </a:lnTo>
                  <a:lnTo>
                    <a:pt x="109" y="3"/>
                  </a:lnTo>
                  <a:lnTo>
                    <a:pt x="104" y="5"/>
                  </a:lnTo>
                  <a:lnTo>
                    <a:pt x="99" y="7"/>
                  </a:lnTo>
                  <a:lnTo>
                    <a:pt x="93" y="8"/>
                  </a:lnTo>
                  <a:lnTo>
                    <a:pt x="88" y="10"/>
                  </a:lnTo>
                  <a:lnTo>
                    <a:pt x="68" y="19"/>
                  </a:lnTo>
                  <a:lnTo>
                    <a:pt x="52" y="26"/>
                  </a:lnTo>
                  <a:lnTo>
                    <a:pt x="49" y="27"/>
                  </a:lnTo>
                  <a:lnTo>
                    <a:pt x="46" y="28"/>
                  </a:lnTo>
                  <a:lnTo>
                    <a:pt x="43" y="29"/>
                  </a:lnTo>
                  <a:lnTo>
                    <a:pt x="41" y="29"/>
                  </a:lnTo>
                  <a:lnTo>
                    <a:pt x="39" y="29"/>
                  </a:lnTo>
                  <a:lnTo>
                    <a:pt x="37" y="28"/>
                  </a:lnTo>
                  <a:lnTo>
                    <a:pt x="37" y="28"/>
                  </a:lnTo>
                  <a:lnTo>
                    <a:pt x="36" y="26"/>
                  </a:lnTo>
                  <a:close/>
                </a:path>
              </a:pathLst>
            </a:custGeom>
            <a:solidFill>
              <a:srgbClr val="EBB56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23" name="Freeform 69"/>
            <p:cNvSpPr>
              <a:spLocks/>
            </p:cNvSpPr>
            <p:nvPr/>
          </p:nvSpPr>
          <p:spPr bwMode="auto">
            <a:xfrm>
              <a:off x="2930526" y="4838700"/>
              <a:ext cx="474663" cy="1290638"/>
            </a:xfrm>
            <a:custGeom>
              <a:avLst/>
              <a:gdLst>
                <a:gd name="T0" fmla="*/ 89 w 299"/>
                <a:gd name="T1" fmla="*/ 20 h 813"/>
                <a:gd name="T2" fmla="*/ 77 w 299"/>
                <a:gd name="T3" fmla="*/ 41 h 813"/>
                <a:gd name="T4" fmla="*/ 66 w 299"/>
                <a:gd name="T5" fmla="*/ 69 h 813"/>
                <a:gd name="T6" fmla="*/ 56 w 299"/>
                <a:gd name="T7" fmla="*/ 104 h 813"/>
                <a:gd name="T8" fmla="*/ 47 w 299"/>
                <a:gd name="T9" fmla="*/ 144 h 813"/>
                <a:gd name="T10" fmla="*/ 39 w 299"/>
                <a:gd name="T11" fmla="*/ 189 h 813"/>
                <a:gd name="T12" fmla="*/ 32 w 299"/>
                <a:gd name="T13" fmla="*/ 239 h 813"/>
                <a:gd name="T14" fmla="*/ 26 w 299"/>
                <a:gd name="T15" fmla="*/ 292 h 813"/>
                <a:gd name="T16" fmla="*/ 21 w 299"/>
                <a:gd name="T17" fmla="*/ 348 h 813"/>
                <a:gd name="T18" fmla="*/ 17 w 299"/>
                <a:gd name="T19" fmla="*/ 406 h 813"/>
                <a:gd name="T20" fmla="*/ 13 w 299"/>
                <a:gd name="T21" fmla="*/ 465 h 813"/>
                <a:gd name="T22" fmla="*/ 9 w 299"/>
                <a:gd name="T23" fmla="*/ 525 h 813"/>
                <a:gd name="T24" fmla="*/ 5 w 299"/>
                <a:gd name="T25" fmla="*/ 614 h 813"/>
                <a:gd name="T26" fmla="*/ 1 w 299"/>
                <a:gd name="T27" fmla="*/ 728 h 813"/>
                <a:gd name="T28" fmla="*/ 2 w 299"/>
                <a:gd name="T29" fmla="*/ 783 h 813"/>
                <a:gd name="T30" fmla="*/ 11 w 299"/>
                <a:gd name="T31" fmla="*/ 787 h 813"/>
                <a:gd name="T32" fmla="*/ 22 w 299"/>
                <a:gd name="T33" fmla="*/ 791 h 813"/>
                <a:gd name="T34" fmla="*/ 36 w 299"/>
                <a:gd name="T35" fmla="*/ 796 h 813"/>
                <a:gd name="T36" fmla="*/ 52 w 299"/>
                <a:gd name="T37" fmla="*/ 799 h 813"/>
                <a:gd name="T38" fmla="*/ 70 w 299"/>
                <a:gd name="T39" fmla="*/ 803 h 813"/>
                <a:gd name="T40" fmla="*/ 90 w 299"/>
                <a:gd name="T41" fmla="*/ 807 h 813"/>
                <a:gd name="T42" fmla="*/ 112 w 299"/>
                <a:gd name="T43" fmla="*/ 809 h 813"/>
                <a:gd name="T44" fmla="*/ 134 w 299"/>
                <a:gd name="T45" fmla="*/ 812 h 813"/>
                <a:gd name="T46" fmla="*/ 157 w 299"/>
                <a:gd name="T47" fmla="*/ 813 h 813"/>
                <a:gd name="T48" fmla="*/ 180 w 299"/>
                <a:gd name="T49" fmla="*/ 813 h 813"/>
                <a:gd name="T50" fmla="*/ 204 w 299"/>
                <a:gd name="T51" fmla="*/ 813 h 813"/>
                <a:gd name="T52" fmla="*/ 227 w 299"/>
                <a:gd name="T53" fmla="*/ 811 h 813"/>
                <a:gd name="T54" fmla="*/ 249 w 299"/>
                <a:gd name="T55" fmla="*/ 809 h 813"/>
                <a:gd name="T56" fmla="*/ 270 w 299"/>
                <a:gd name="T57" fmla="*/ 804 h 813"/>
                <a:gd name="T58" fmla="*/ 289 w 299"/>
                <a:gd name="T59" fmla="*/ 799 h 813"/>
                <a:gd name="T60" fmla="*/ 294 w 299"/>
                <a:gd name="T61" fmla="*/ 747 h 813"/>
                <a:gd name="T62" fmla="*/ 282 w 299"/>
                <a:gd name="T63" fmla="*/ 652 h 813"/>
                <a:gd name="T64" fmla="*/ 271 w 299"/>
                <a:gd name="T65" fmla="*/ 558 h 813"/>
                <a:gd name="T66" fmla="*/ 264 w 299"/>
                <a:gd name="T67" fmla="*/ 487 h 813"/>
                <a:gd name="T68" fmla="*/ 259 w 299"/>
                <a:gd name="T69" fmla="*/ 440 h 813"/>
                <a:gd name="T70" fmla="*/ 255 w 299"/>
                <a:gd name="T71" fmla="*/ 392 h 813"/>
                <a:gd name="T72" fmla="*/ 251 w 299"/>
                <a:gd name="T73" fmla="*/ 345 h 813"/>
                <a:gd name="T74" fmla="*/ 248 w 299"/>
                <a:gd name="T75" fmla="*/ 296 h 813"/>
                <a:gd name="T76" fmla="*/ 246 w 299"/>
                <a:gd name="T77" fmla="*/ 248 h 813"/>
                <a:gd name="T78" fmla="*/ 244 w 299"/>
                <a:gd name="T79" fmla="*/ 198 h 813"/>
                <a:gd name="T80" fmla="*/ 244 w 299"/>
                <a:gd name="T81" fmla="*/ 148 h 813"/>
                <a:gd name="T82" fmla="*/ 244 w 299"/>
                <a:gd name="T83" fmla="*/ 97 h 813"/>
                <a:gd name="T84" fmla="*/ 246 w 299"/>
                <a:gd name="T85" fmla="*/ 45 h 813"/>
                <a:gd name="T86" fmla="*/ 245 w 299"/>
                <a:gd name="T87" fmla="*/ 14 h 813"/>
                <a:gd name="T88" fmla="*/ 238 w 299"/>
                <a:gd name="T89" fmla="*/ 7 h 813"/>
                <a:gd name="T90" fmla="*/ 230 w 299"/>
                <a:gd name="T91" fmla="*/ 3 h 813"/>
                <a:gd name="T92" fmla="*/ 220 w 299"/>
                <a:gd name="T93" fmla="*/ 1 h 813"/>
                <a:gd name="T94" fmla="*/ 208 w 299"/>
                <a:gd name="T95" fmla="*/ 0 h 813"/>
                <a:gd name="T96" fmla="*/ 196 w 299"/>
                <a:gd name="T97" fmla="*/ 0 h 813"/>
                <a:gd name="T98" fmla="*/ 183 w 299"/>
                <a:gd name="T99" fmla="*/ 1 h 813"/>
                <a:gd name="T100" fmla="*/ 170 w 299"/>
                <a:gd name="T101" fmla="*/ 3 h 813"/>
                <a:gd name="T102" fmla="*/ 150 w 299"/>
                <a:gd name="T103" fmla="*/ 7 h 813"/>
                <a:gd name="T104" fmla="*/ 126 w 299"/>
                <a:gd name="T105" fmla="*/ 12 h 813"/>
                <a:gd name="T106" fmla="*/ 112 w 299"/>
                <a:gd name="T107" fmla="*/ 15 h 813"/>
                <a:gd name="T108" fmla="*/ 104 w 299"/>
                <a:gd name="T109" fmla="*/ 16 h 813"/>
                <a:gd name="T110" fmla="*/ 99 w 299"/>
                <a:gd name="T111" fmla="*/ 15 h 813"/>
                <a:gd name="T112" fmla="*/ 96 w 299"/>
                <a:gd name="T113" fmla="*/ 14 h 8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99" h="813">
                  <a:moveTo>
                    <a:pt x="96" y="12"/>
                  </a:moveTo>
                  <a:lnTo>
                    <a:pt x="89" y="20"/>
                  </a:lnTo>
                  <a:lnTo>
                    <a:pt x="83" y="29"/>
                  </a:lnTo>
                  <a:lnTo>
                    <a:pt x="77" y="41"/>
                  </a:lnTo>
                  <a:lnTo>
                    <a:pt x="71" y="54"/>
                  </a:lnTo>
                  <a:lnTo>
                    <a:pt x="66" y="69"/>
                  </a:lnTo>
                  <a:lnTo>
                    <a:pt x="61" y="85"/>
                  </a:lnTo>
                  <a:lnTo>
                    <a:pt x="56" y="104"/>
                  </a:lnTo>
                  <a:lnTo>
                    <a:pt x="52" y="123"/>
                  </a:lnTo>
                  <a:lnTo>
                    <a:pt x="47" y="144"/>
                  </a:lnTo>
                  <a:lnTo>
                    <a:pt x="43" y="166"/>
                  </a:lnTo>
                  <a:lnTo>
                    <a:pt x="39" y="189"/>
                  </a:lnTo>
                  <a:lnTo>
                    <a:pt x="36" y="214"/>
                  </a:lnTo>
                  <a:lnTo>
                    <a:pt x="32" y="239"/>
                  </a:lnTo>
                  <a:lnTo>
                    <a:pt x="29" y="265"/>
                  </a:lnTo>
                  <a:lnTo>
                    <a:pt x="26" y="292"/>
                  </a:lnTo>
                  <a:lnTo>
                    <a:pt x="24" y="319"/>
                  </a:lnTo>
                  <a:lnTo>
                    <a:pt x="21" y="348"/>
                  </a:lnTo>
                  <a:lnTo>
                    <a:pt x="19" y="376"/>
                  </a:lnTo>
                  <a:lnTo>
                    <a:pt x="17" y="406"/>
                  </a:lnTo>
                  <a:lnTo>
                    <a:pt x="15" y="435"/>
                  </a:lnTo>
                  <a:lnTo>
                    <a:pt x="13" y="465"/>
                  </a:lnTo>
                  <a:lnTo>
                    <a:pt x="11" y="495"/>
                  </a:lnTo>
                  <a:lnTo>
                    <a:pt x="9" y="525"/>
                  </a:lnTo>
                  <a:lnTo>
                    <a:pt x="8" y="554"/>
                  </a:lnTo>
                  <a:lnTo>
                    <a:pt x="5" y="614"/>
                  </a:lnTo>
                  <a:lnTo>
                    <a:pt x="3" y="672"/>
                  </a:lnTo>
                  <a:lnTo>
                    <a:pt x="1" y="728"/>
                  </a:lnTo>
                  <a:lnTo>
                    <a:pt x="0" y="781"/>
                  </a:lnTo>
                  <a:lnTo>
                    <a:pt x="2" y="783"/>
                  </a:lnTo>
                  <a:lnTo>
                    <a:pt x="6" y="785"/>
                  </a:lnTo>
                  <a:lnTo>
                    <a:pt x="11" y="787"/>
                  </a:lnTo>
                  <a:lnTo>
                    <a:pt x="16" y="789"/>
                  </a:lnTo>
                  <a:lnTo>
                    <a:pt x="22" y="791"/>
                  </a:lnTo>
                  <a:lnTo>
                    <a:pt x="28" y="793"/>
                  </a:lnTo>
                  <a:lnTo>
                    <a:pt x="36" y="796"/>
                  </a:lnTo>
                  <a:lnTo>
                    <a:pt x="43" y="798"/>
                  </a:lnTo>
                  <a:lnTo>
                    <a:pt x="52" y="799"/>
                  </a:lnTo>
                  <a:lnTo>
                    <a:pt x="61" y="801"/>
                  </a:lnTo>
                  <a:lnTo>
                    <a:pt x="70" y="803"/>
                  </a:lnTo>
                  <a:lnTo>
                    <a:pt x="80" y="805"/>
                  </a:lnTo>
                  <a:lnTo>
                    <a:pt x="90" y="807"/>
                  </a:lnTo>
                  <a:lnTo>
                    <a:pt x="101" y="808"/>
                  </a:lnTo>
                  <a:lnTo>
                    <a:pt x="112" y="809"/>
                  </a:lnTo>
                  <a:lnTo>
                    <a:pt x="123" y="811"/>
                  </a:lnTo>
                  <a:lnTo>
                    <a:pt x="134" y="812"/>
                  </a:lnTo>
                  <a:lnTo>
                    <a:pt x="145" y="813"/>
                  </a:lnTo>
                  <a:lnTo>
                    <a:pt x="157" y="813"/>
                  </a:lnTo>
                  <a:lnTo>
                    <a:pt x="169" y="813"/>
                  </a:lnTo>
                  <a:lnTo>
                    <a:pt x="180" y="813"/>
                  </a:lnTo>
                  <a:lnTo>
                    <a:pt x="192" y="813"/>
                  </a:lnTo>
                  <a:lnTo>
                    <a:pt x="204" y="813"/>
                  </a:lnTo>
                  <a:lnTo>
                    <a:pt x="215" y="813"/>
                  </a:lnTo>
                  <a:lnTo>
                    <a:pt x="227" y="811"/>
                  </a:lnTo>
                  <a:lnTo>
                    <a:pt x="238" y="810"/>
                  </a:lnTo>
                  <a:lnTo>
                    <a:pt x="249" y="809"/>
                  </a:lnTo>
                  <a:lnTo>
                    <a:pt x="260" y="807"/>
                  </a:lnTo>
                  <a:lnTo>
                    <a:pt x="270" y="804"/>
                  </a:lnTo>
                  <a:lnTo>
                    <a:pt x="280" y="802"/>
                  </a:lnTo>
                  <a:lnTo>
                    <a:pt x="289" y="799"/>
                  </a:lnTo>
                  <a:lnTo>
                    <a:pt x="299" y="795"/>
                  </a:lnTo>
                  <a:lnTo>
                    <a:pt x="294" y="747"/>
                  </a:lnTo>
                  <a:lnTo>
                    <a:pt x="288" y="699"/>
                  </a:lnTo>
                  <a:lnTo>
                    <a:pt x="282" y="652"/>
                  </a:lnTo>
                  <a:lnTo>
                    <a:pt x="277" y="605"/>
                  </a:lnTo>
                  <a:lnTo>
                    <a:pt x="271" y="558"/>
                  </a:lnTo>
                  <a:lnTo>
                    <a:pt x="266" y="510"/>
                  </a:lnTo>
                  <a:lnTo>
                    <a:pt x="264" y="487"/>
                  </a:lnTo>
                  <a:lnTo>
                    <a:pt x="262" y="463"/>
                  </a:lnTo>
                  <a:lnTo>
                    <a:pt x="259" y="440"/>
                  </a:lnTo>
                  <a:lnTo>
                    <a:pt x="257" y="416"/>
                  </a:lnTo>
                  <a:lnTo>
                    <a:pt x="255" y="392"/>
                  </a:lnTo>
                  <a:lnTo>
                    <a:pt x="253" y="369"/>
                  </a:lnTo>
                  <a:lnTo>
                    <a:pt x="251" y="345"/>
                  </a:lnTo>
                  <a:lnTo>
                    <a:pt x="250" y="321"/>
                  </a:lnTo>
                  <a:lnTo>
                    <a:pt x="248" y="296"/>
                  </a:lnTo>
                  <a:lnTo>
                    <a:pt x="247" y="272"/>
                  </a:lnTo>
                  <a:lnTo>
                    <a:pt x="246" y="248"/>
                  </a:lnTo>
                  <a:lnTo>
                    <a:pt x="245" y="223"/>
                  </a:lnTo>
                  <a:lnTo>
                    <a:pt x="244" y="198"/>
                  </a:lnTo>
                  <a:lnTo>
                    <a:pt x="244" y="173"/>
                  </a:lnTo>
                  <a:lnTo>
                    <a:pt x="244" y="148"/>
                  </a:lnTo>
                  <a:lnTo>
                    <a:pt x="244" y="122"/>
                  </a:lnTo>
                  <a:lnTo>
                    <a:pt x="244" y="97"/>
                  </a:lnTo>
                  <a:lnTo>
                    <a:pt x="245" y="71"/>
                  </a:lnTo>
                  <a:lnTo>
                    <a:pt x="246" y="45"/>
                  </a:lnTo>
                  <a:lnTo>
                    <a:pt x="248" y="18"/>
                  </a:lnTo>
                  <a:lnTo>
                    <a:pt x="245" y="14"/>
                  </a:lnTo>
                  <a:lnTo>
                    <a:pt x="242" y="11"/>
                  </a:lnTo>
                  <a:lnTo>
                    <a:pt x="238" y="7"/>
                  </a:lnTo>
                  <a:lnTo>
                    <a:pt x="235" y="5"/>
                  </a:lnTo>
                  <a:lnTo>
                    <a:pt x="230" y="3"/>
                  </a:lnTo>
                  <a:lnTo>
                    <a:pt x="225" y="2"/>
                  </a:lnTo>
                  <a:lnTo>
                    <a:pt x="220" y="1"/>
                  </a:lnTo>
                  <a:lnTo>
                    <a:pt x="214" y="0"/>
                  </a:lnTo>
                  <a:lnTo>
                    <a:pt x="208" y="0"/>
                  </a:lnTo>
                  <a:lnTo>
                    <a:pt x="202" y="0"/>
                  </a:lnTo>
                  <a:lnTo>
                    <a:pt x="196" y="0"/>
                  </a:lnTo>
                  <a:lnTo>
                    <a:pt x="190" y="0"/>
                  </a:lnTo>
                  <a:lnTo>
                    <a:pt x="183" y="1"/>
                  </a:lnTo>
                  <a:lnTo>
                    <a:pt x="176" y="2"/>
                  </a:lnTo>
                  <a:lnTo>
                    <a:pt x="170" y="3"/>
                  </a:lnTo>
                  <a:lnTo>
                    <a:pt x="163" y="4"/>
                  </a:lnTo>
                  <a:lnTo>
                    <a:pt x="150" y="7"/>
                  </a:lnTo>
                  <a:lnTo>
                    <a:pt x="138" y="9"/>
                  </a:lnTo>
                  <a:lnTo>
                    <a:pt x="126" y="12"/>
                  </a:lnTo>
                  <a:lnTo>
                    <a:pt x="116" y="14"/>
                  </a:lnTo>
                  <a:lnTo>
                    <a:pt x="112" y="15"/>
                  </a:lnTo>
                  <a:lnTo>
                    <a:pt x="108" y="15"/>
                  </a:lnTo>
                  <a:lnTo>
                    <a:pt x="104" y="16"/>
                  </a:lnTo>
                  <a:lnTo>
                    <a:pt x="101" y="16"/>
                  </a:lnTo>
                  <a:lnTo>
                    <a:pt x="99" y="15"/>
                  </a:lnTo>
                  <a:lnTo>
                    <a:pt x="97" y="15"/>
                  </a:lnTo>
                  <a:lnTo>
                    <a:pt x="96" y="14"/>
                  </a:lnTo>
                  <a:lnTo>
                    <a:pt x="96" y="12"/>
                  </a:lnTo>
                  <a:close/>
                </a:path>
              </a:pathLst>
            </a:custGeom>
            <a:solidFill>
              <a:srgbClr val="4024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24" name="Freeform 70"/>
            <p:cNvSpPr>
              <a:spLocks/>
            </p:cNvSpPr>
            <p:nvPr/>
          </p:nvSpPr>
          <p:spPr bwMode="auto">
            <a:xfrm>
              <a:off x="2900363" y="4035425"/>
              <a:ext cx="306388" cy="2057400"/>
            </a:xfrm>
            <a:custGeom>
              <a:avLst/>
              <a:gdLst>
                <a:gd name="T0" fmla="*/ 193 w 193"/>
                <a:gd name="T1" fmla="*/ 18 h 1296"/>
                <a:gd name="T2" fmla="*/ 191 w 193"/>
                <a:gd name="T3" fmla="*/ 55 h 1296"/>
                <a:gd name="T4" fmla="*/ 188 w 193"/>
                <a:gd name="T5" fmla="*/ 91 h 1296"/>
                <a:gd name="T6" fmla="*/ 185 w 193"/>
                <a:gd name="T7" fmla="*/ 127 h 1296"/>
                <a:gd name="T8" fmla="*/ 181 w 193"/>
                <a:gd name="T9" fmla="*/ 163 h 1296"/>
                <a:gd name="T10" fmla="*/ 176 w 193"/>
                <a:gd name="T11" fmla="*/ 200 h 1296"/>
                <a:gd name="T12" fmla="*/ 168 w 193"/>
                <a:gd name="T13" fmla="*/ 255 h 1296"/>
                <a:gd name="T14" fmla="*/ 156 w 193"/>
                <a:gd name="T15" fmla="*/ 329 h 1296"/>
                <a:gd name="T16" fmla="*/ 145 w 193"/>
                <a:gd name="T17" fmla="*/ 405 h 1296"/>
                <a:gd name="T18" fmla="*/ 137 w 193"/>
                <a:gd name="T19" fmla="*/ 464 h 1296"/>
                <a:gd name="T20" fmla="*/ 132 w 193"/>
                <a:gd name="T21" fmla="*/ 503 h 1296"/>
                <a:gd name="T22" fmla="*/ 127 w 193"/>
                <a:gd name="T23" fmla="*/ 544 h 1296"/>
                <a:gd name="T24" fmla="*/ 123 w 193"/>
                <a:gd name="T25" fmla="*/ 585 h 1296"/>
                <a:gd name="T26" fmla="*/ 70 w 193"/>
                <a:gd name="T27" fmla="*/ 1296 h 1296"/>
                <a:gd name="T28" fmla="*/ 3 w 193"/>
                <a:gd name="T29" fmla="*/ 1252 h 1296"/>
                <a:gd name="T30" fmla="*/ 13 w 193"/>
                <a:gd name="T31" fmla="*/ 1169 h 1296"/>
                <a:gd name="T32" fmla="*/ 26 w 193"/>
                <a:gd name="T33" fmla="*/ 1061 h 1296"/>
                <a:gd name="T34" fmla="*/ 41 w 193"/>
                <a:gd name="T35" fmla="*/ 938 h 1296"/>
                <a:gd name="T36" fmla="*/ 58 w 193"/>
                <a:gd name="T37" fmla="*/ 811 h 1296"/>
                <a:gd name="T38" fmla="*/ 75 w 193"/>
                <a:gd name="T39" fmla="*/ 689 h 1296"/>
                <a:gd name="T40" fmla="*/ 88 w 193"/>
                <a:gd name="T41" fmla="*/ 606 h 1296"/>
                <a:gd name="T42" fmla="*/ 95 w 193"/>
                <a:gd name="T43" fmla="*/ 558 h 1296"/>
                <a:gd name="T44" fmla="*/ 103 w 193"/>
                <a:gd name="T45" fmla="*/ 517 h 1296"/>
                <a:gd name="T46" fmla="*/ 109 w 193"/>
                <a:gd name="T47" fmla="*/ 484 h 1296"/>
                <a:gd name="T48" fmla="*/ 116 w 193"/>
                <a:gd name="T49" fmla="*/ 455 h 1296"/>
                <a:gd name="T50" fmla="*/ 122 w 193"/>
                <a:gd name="T51" fmla="*/ 424 h 1296"/>
                <a:gd name="T52" fmla="*/ 127 w 193"/>
                <a:gd name="T53" fmla="*/ 395 h 1296"/>
                <a:gd name="T54" fmla="*/ 131 w 193"/>
                <a:gd name="T55" fmla="*/ 367 h 1296"/>
                <a:gd name="T56" fmla="*/ 133 w 193"/>
                <a:gd name="T57" fmla="*/ 340 h 1296"/>
                <a:gd name="T58" fmla="*/ 135 w 193"/>
                <a:gd name="T59" fmla="*/ 315 h 1296"/>
                <a:gd name="T60" fmla="*/ 135 w 193"/>
                <a:gd name="T61" fmla="*/ 289 h 1296"/>
                <a:gd name="T62" fmla="*/ 136 w 193"/>
                <a:gd name="T63" fmla="*/ 264 h 1296"/>
                <a:gd name="T64" fmla="*/ 135 w 193"/>
                <a:gd name="T65" fmla="*/ 227 h 1296"/>
                <a:gd name="T66" fmla="*/ 135 w 193"/>
                <a:gd name="T67" fmla="*/ 176 h 1296"/>
                <a:gd name="T68" fmla="*/ 135 w 193"/>
                <a:gd name="T69" fmla="*/ 136 h 1296"/>
                <a:gd name="T70" fmla="*/ 136 w 193"/>
                <a:gd name="T71" fmla="*/ 108 h 1296"/>
                <a:gd name="T72" fmla="*/ 137 w 193"/>
                <a:gd name="T73" fmla="*/ 78 h 1296"/>
                <a:gd name="T74" fmla="*/ 139 w 193"/>
                <a:gd name="T75" fmla="*/ 47 h 1296"/>
                <a:gd name="T76" fmla="*/ 193 w 193"/>
                <a:gd name="T77" fmla="*/ 0 h 12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93" h="1296">
                  <a:moveTo>
                    <a:pt x="193" y="0"/>
                  </a:moveTo>
                  <a:lnTo>
                    <a:pt x="193" y="18"/>
                  </a:lnTo>
                  <a:lnTo>
                    <a:pt x="192" y="37"/>
                  </a:lnTo>
                  <a:lnTo>
                    <a:pt x="191" y="55"/>
                  </a:lnTo>
                  <a:lnTo>
                    <a:pt x="190" y="73"/>
                  </a:lnTo>
                  <a:lnTo>
                    <a:pt x="188" y="91"/>
                  </a:lnTo>
                  <a:lnTo>
                    <a:pt x="187" y="109"/>
                  </a:lnTo>
                  <a:lnTo>
                    <a:pt x="185" y="127"/>
                  </a:lnTo>
                  <a:lnTo>
                    <a:pt x="183" y="145"/>
                  </a:lnTo>
                  <a:lnTo>
                    <a:pt x="181" y="163"/>
                  </a:lnTo>
                  <a:lnTo>
                    <a:pt x="178" y="182"/>
                  </a:lnTo>
                  <a:lnTo>
                    <a:pt x="176" y="200"/>
                  </a:lnTo>
                  <a:lnTo>
                    <a:pt x="173" y="218"/>
                  </a:lnTo>
                  <a:lnTo>
                    <a:pt x="168" y="255"/>
                  </a:lnTo>
                  <a:lnTo>
                    <a:pt x="162" y="292"/>
                  </a:lnTo>
                  <a:lnTo>
                    <a:pt x="156" y="329"/>
                  </a:lnTo>
                  <a:lnTo>
                    <a:pt x="151" y="367"/>
                  </a:lnTo>
                  <a:lnTo>
                    <a:pt x="145" y="405"/>
                  </a:lnTo>
                  <a:lnTo>
                    <a:pt x="139" y="444"/>
                  </a:lnTo>
                  <a:lnTo>
                    <a:pt x="137" y="464"/>
                  </a:lnTo>
                  <a:lnTo>
                    <a:pt x="134" y="483"/>
                  </a:lnTo>
                  <a:lnTo>
                    <a:pt x="132" y="503"/>
                  </a:lnTo>
                  <a:lnTo>
                    <a:pt x="129" y="523"/>
                  </a:lnTo>
                  <a:lnTo>
                    <a:pt x="127" y="544"/>
                  </a:lnTo>
                  <a:lnTo>
                    <a:pt x="125" y="564"/>
                  </a:lnTo>
                  <a:lnTo>
                    <a:pt x="123" y="585"/>
                  </a:lnTo>
                  <a:lnTo>
                    <a:pt x="122" y="606"/>
                  </a:lnTo>
                  <a:lnTo>
                    <a:pt x="70" y="1296"/>
                  </a:lnTo>
                  <a:lnTo>
                    <a:pt x="0" y="1282"/>
                  </a:lnTo>
                  <a:lnTo>
                    <a:pt x="3" y="1252"/>
                  </a:lnTo>
                  <a:lnTo>
                    <a:pt x="8" y="1214"/>
                  </a:lnTo>
                  <a:lnTo>
                    <a:pt x="13" y="1169"/>
                  </a:lnTo>
                  <a:lnTo>
                    <a:pt x="19" y="1117"/>
                  </a:lnTo>
                  <a:lnTo>
                    <a:pt x="26" y="1061"/>
                  </a:lnTo>
                  <a:lnTo>
                    <a:pt x="34" y="1001"/>
                  </a:lnTo>
                  <a:lnTo>
                    <a:pt x="41" y="938"/>
                  </a:lnTo>
                  <a:lnTo>
                    <a:pt x="50" y="875"/>
                  </a:lnTo>
                  <a:lnTo>
                    <a:pt x="58" y="811"/>
                  </a:lnTo>
                  <a:lnTo>
                    <a:pt x="67" y="749"/>
                  </a:lnTo>
                  <a:lnTo>
                    <a:pt x="75" y="689"/>
                  </a:lnTo>
                  <a:lnTo>
                    <a:pt x="84" y="633"/>
                  </a:lnTo>
                  <a:lnTo>
                    <a:pt x="88" y="606"/>
                  </a:lnTo>
                  <a:lnTo>
                    <a:pt x="92" y="582"/>
                  </a:lnTo>
                  <a:lnTo>
                    <a:pt x="95" y="558"/>
                  </a:lnTo>
                  <a:lnTo>
                    <a:pt x="99" y="537"/>
                  </a:lnTo>
                  <a:lnTo>
                    <a:pt x="103" y="517"/>
                  </a:lnTo>
                  <a:lnTo>
                    <a:pt x="106" y="499"/>
                  </a:lnTo>
                  <a:lnTo>
                    <a:pt x="109" y="484"/>
                  </a:lnTo>
                  <a:lnTo>
                    <a:pt x="112" y="471"/>
                  </a:lnTo>
                  <a:lnTo>
                    <a:pt x="116" y="455"/>
                  </a:lnTo>
                  <a:lnTo>
                    <a:pt x="119" y="439"/>
                  </a:lnTo>
                  <a:lnTo>
                    <a:pt x="122" y="424"/>
                  </a:lnTo>
                  <a:lnTo>
                    <a:pt x="125" y="409"/>
                  </a:lnTo>
                  <a:lnTo>
                    <a:pt x="127" y="395"/>
                  </a:lnTo>
                  <a:lnTo>
                    <a:pt x="129" y="381"/>
                  </a:lnTo>
                  <a:lnTo>
                    <a:pt x="131" y="367"/>
                  </a:lnTo>
                  <a:lnTo>
                    <a:pt x="132" y="354"/>
                  </a:lnTo>
                  <a:lnTo>
                    <a:pt x="133" y="340"/>
                  </a:lnTo>
                  <a:lnTo>
                    <a:pt x="134" y="327"/>
                  </a:lnTo>
                  <a:lnTo>
                    <a:pt x="135" y="315"/>
                  </a:lnTo>
                  <a:lnTo>
                    <a:pt x="135" y="302"/>
                  </a:lnTo>
                  <a:lnTo>
                    <a:pt x="135" y="289"/>
                  </a:lnTo>
                  <a:lnTo>
                    <a:pt x="136" y="277"/>
                  </a:lnTo>
                  <a:lnTo>
                    <a:pt x="136" y="264"/>
                  </a:lnTo>
                  <a:lnTo>
                    <a:pt x="136" y="252"/>
                  </a:lnTo>
                  <a:lnTo>
                    <a:pt x="135" y="227"/>
                  </a:lnTo>
                  <a:lnTo>
                    <a:pt x="135" y="202"/>
                  </a:lnTo>
                  <a:lnTo>
                    <a:pt x="135" y="176"/>
                  </a:lnTo>
                  <a:lnTo>
                    <a:pt x="135" y="150"/>
                  </a:lnTo>
                  <a:lnTo>
                    <a:pt x="135" y="136"/>
                  </a:lnTo>
                  <a:lnTo>
                    <a:pt x="135" y="122"/>
                  </a:lnTo>
                  <a:lnTo>
                    <a:pt x="136" y="108"/>
                  </a:lnTo>
                  <a:lnTo>
                    <a:pt x="136" y="93"/>
                  </a:lnTo>
                  <a:lnTo>
                    <a:pt x="137" y="78"/>
                  </a:lnTo>
                  <a:lnTo>
                    <a:pt x="138" y="63"/>
                  </a:lnTo>
                  <a:lnTo>
                    <a:pt x="139" y="47"/>
                  </a:lnTo>
                  <a:lnTo>
                    <a:pt x="141" y="31"/>
                  </a:lnTo>
                  <a:lnTo>
                    <a:pt x="193" y="0"/>
                  </a:lnTo>
                  <a:close/>
                </a:path>
              </a:pathLst>
            </a:custGeom>
            <a:solidFill>
              <a:srgbClr val="38201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25" name="Freeform 71"/>
            <p:cNvSpPr>
              <a:spLocks/>
            </p:cNvSpPr>
            <p:nvPr/>
          </p:nvSpPr>
          <p:spPr bwMode="auto">
            <a:xfrm>
              <a:off x="2635251" y="4845050"/>
              <a:ext cx="409575" cy="1144588"/>
            </a:xfrm>
            <a:custGeom>
              <a:avLst/>
              <a:gdLst>
                <a:gd name="T0" fmla="*/ 142 w 258"/>
                <a:gd name="T1" fmla="*/ 10 h 721"/>
                <a:gd name="T2" fmla="*/ 120 w 258"/>
                <a:gd name="T3" fmla="*/ 32 h 721"/>
                <a:gd name="T4" fmla="*/ 102 w 258"/>
                <a:gd name="T5" fmla="*/ 57 h 721"/>
                <a:gd name="T6" fmla="*/ 87 w 258"/>
                <a:gd name="T7" fmla="*/ 85 h 721"/>
                <a:gd name="T8" fmla="*/ 75 w 258"/>
                <a:gd name="T9" fmla="*/ 117 h 721"/>
                <a:gd name="T10" fmla="*/ 65 w 258"/>
                <a:gd name="T11" fmla="*/ 152 h 721"/>
                <a:gd name="T12" fmla="*/ 57 w 258"/>
                <a:gd name="T13" fmla="*/ 190 h 721"/>
                <a:gd name="T14" fmla="*/ 50 w 258"/>
                <a:gd name="T15" fmla="*/ 231 h 721"/>
                <a:gd name="T16" fmla="*/ 45 w 258"/>
                <a:gd name="T17" fmla="*/ 275 h 721"/>
                <a:gd name="T18" fmla="*/ 40 w 258"/>
                <a:gd name="T19" fmla="*/ 322 h 721"/>
                <a:gd name="T20" fmla="*/ 34 w 258"/>
                <a:gd name="T21" fmla="*/ 398 h 721"/>
                <a:gd name="T22" fmla="*/ 27 w 258"/>
                <a:gd name="T23" fmla="*/ 480 h 721"/>
                <a:gd name="T24" fmla="*/ 21 w 258"/>
                <a:gd name="T25" fmla="*/ 537 h 721"/>
                <a:gd name="T26" fmla="*/ 14 w 258"/>
                <a:gd name="T27" fmla="*/ 598 h 721"/>
                <a:gd name="T28" fmla="*/ 5 w 258"/>
                <a:gd name="T29" fmla="*/ 660 h 721"/>
                <a:gd name="T30" fmla="*/ 4 w 258"/>
                <a:gd name="T31" fmla="*/ 696 h 721"/>
                <a:gd name="T32" fmla="*/ 13 w 258"/>
                <a:gd name="T33" fmla="*/ 702 h 721"/>
                <a:gd name="T34" fmla="*/ 22 w 258"/>
                <a:gd name="T35" fmla="*/ 708 h 721"/>
                <a:gd name="T36" fmla="*/ 32 w 258"/>
                <a:gd name="T37" fmla="*/ 713 h 721"/>
                <a:gd name="T38" fmla="*/ 41 w 258"/>
                <a:gd name="T39" fmla="*/ 717 h 721"/>
                <a:gd name="T40" fmla="*/ 51 w 258"/>
                <a:gd name="T41" fmla="*/ 720 h 721"/>
                <a:gd name="T42" fmla="*/ 59 w 258"/>
                <a:gd name="T43" fmla="*/ 721 h 721"/>
                <a:gd name="T44" fmla="*/ 64 w 258"/>
                <a:gd name="T45" fmla="*/ 721 h 721"/>
                <a:gd name="T46" fmla="*/ 68 w 258"/>
                <a:gd name="T47" fmla="*/ 721 h 721"/>
                <a:gd name="T48" fmla="*/ 73 w 258"/>
                <a:gd name="T49" fmla="*/ 720 h 721"/>
                <a:gd name="T50" fmla="*/ 92 w 258"/>
                <a:gd name="T51" fmla="*/ 669 h 721"/>
                <a:gd name="T52" fmla="*/ 127 w 258"/>
                <a:gd name="T53" fmla="*/ 562 h 721"/>
                <a:gd name="T54" fmla="*/ 152 w 258"/>
                <a:gd name="T55" fmla="*/ 480 h 721"/>
                <a:gd name="T56" fmla="*/ 169 w 258"/>
                <a:gd name="T57" fmla="*/ 425 h 721"/>
                <a:gd name="T58" fmla="*/ 185 w 258"/>
                <a:gd name="T59" fmla="*/ 371 h 721"/>
                <a:gd name="T60" fmla="*/ 200 w 258"/>
                <a:gd name="T61" fmla="*/ 319 h 721"/>
                <a:gd name="T62" fmla="*/ 214 w 258"/>
                <a:gd name="T63" fmla="*/ 269 h 721"/>
                <a:gd name="T64" fmla="*/ 226 w 258"/>
                <a:gd name="T65" fmla="*/ 221 h 721"/>
                <a:gd name="T66" fmla="*/ 236 w 258"/>
                <a:gd name="T67" fmla="*/ 177 h 721"/>
                <a:gd name="T68" fmla="*/ 245 w 258"/>
                <a:gd name="T69" fmla="*/ 138 h 721"/>
                <a:gd name="T70" fmla="*/ 252 w 258"/>
                <a:gd name="T71" fmla="*/ 102 h 721"/>
                <a:gd name="T72" fmla="*/ 256 w 258"/>
                <a:gd name="T73" fmla="*/ 73 h 721"/>
                <a:gd name="T74" fmla="*/ 258 w 258"/>
                <a:gd name="T75" fmla="*/ 50 h 721"/>
                <a:gd name="T76" fmla="*/ 257 w 258"/>
                <a:gd name="T77" fmla="*/ 33 h 721"/>
                <a:gd name="T78" fmla="*/ 254 w 258"/>
                <a:gd name="T79" fmla="*/ 23 h 721"/>
                <a:gd name="T80" fmla="*/ 250 w 258"/>
                <a:gd name="T81" fmla="*/ 16 h 721"/>
                <a:gd name="T82" fmla="*/ 245 w 258"/>
                <a:gd name="T83" fmla="*/ 11 h 721"/>
                <a:gd name="T84" fmla="*/ 238 w 258"/>
                <a:gd name="T85" fmla="*/ 7 h 721"/>
                <a:gd name="T86" fmla="*/ 230 w 258"/>
                <a:gd name="T87" fmla="*/ 5 h 721"/>
                <a:gd name="T88" fmla="*/ 222 w 258"/>
                <a:gd name="T89" fmla="*/ 3 h 721"/>
                <a:gd name="T90" fmla="*/ 213 w 258"/>
                <a:gd name="T91" fmla="*/ 3 h 721"/>
                <a:gd name="T92" fmla="*/ 203 w 258"/>
                <a:gd name="T93" fmla="*/ 3 h 721"/>
                <a:gd name="T94" fmla="*/ 181 w 258"/>
                <a:gd name="T95" fmla="*/ 4 h 721"/>
                <a:gd name="T96" fmla="*/ 164 w 258"/>
                <a:gd name="T97" fmla="*/ 5 h 721"/>
                <a:gd name="T98" fmla="*/ 159 w 258"/>
                <a:gd name="T99" fmla="*/ 5 h 721"/>
                <a:gd name="T100" fmla="*/ 156 w 258"/>
                <a:gd name="T101" fmla="*/ 4 h 721"/>
                <a:gd name="T102" fmla="*/ 154 w 258"/>
                <a:gd name="T103" fmla="*/ 1 h 7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58" h="721">
                  <a:moveTo>
                    <a:pt x="154" y="0"/>
                  </a:moveTo>
                  <a:lnTo>
                    <a:pt x="142" y="10"/>
                  </a:lnTo>
                  <a:lnTo>
                    <a:pt x="131" y="20"/>
                  </a:lnTo>
                  <a:lnTo>
                    <a:pt x="120" y="32"/>
                  </a:lnTo>
                  <a:lnTo>
                    <a:pt x="111" y="44"/>
                  </a:lnTo>
                  <a:lnTo>
                    <a:pt x="102" y="57"/>
                  </a:lnTo>
                  <a:lnTo>
                    <a:pt x="94" y="71"/>
                  </a:lnTo>
                  <a:lnTo>
                    <a:pt x="87" y="85"/>
                  </a:lnTo>
                  <a:lnTo>
                    <a:pt x="81" y="101"/>
                  </a:lnTo>
                  <a:lnTo>
                    <a:pt x="75" y="117"/>
                  </a:lnTo>
                  <a:lnTo>
                    <a:pt x="70" y="134"/>
                  </a:lnTo>
                  <a:lnTo>
                    <a:pt x="65" y="152"/>
                  </a:lnTo>
                  <a:lnTo>
                    <a:pt x="61" y="171"/>
                  </a:lnTo>
                  <a:lnTo>
                    <a:pt x="57" y="190"/>
                  </a:lnTo>
                  <a:lnTo>
                    <a:pt x="54" y="210"/>
                  </a:lnTo>
                  <a:lnTo>
                    <a:pt x="50" y="231"/>
                  </a:lnTo>
                  <a:lnTo>
                    <a:pt x="48" y="253"/>
                  </a:lnTo>
                  <a:lnTo>
                    <a:pt x="45" y="275"/>
                  </a:lnTo>
                  <a:lnTo>
                    <a:pt x="43" y="299"/>
                  </a:lnTo>
                  <a:lnTo>
                    <a:pt x="40" y="322"/>
                  </a:lnTo>
                  <a:lnTo>
                    <a:pt x="38" y="347"/>
                  </a:lnTo>
                  <a:lnTo>
                    <a:pt x="34" y="398"/>
                  </a:lnTo>
                  <a:lnTo>
                    <a:pt x="29" y="452"/>
                  </a:lnTo>
                  <a:lnTo>
                    <a:pt x="27" y="480"/>
                  </a:lnTo>
                  <a:lnTo>
                    <a:pt x="24" y="508"/>
                  </a:lnTo>
                  <a:lnTo>
                    <a:pt x="21" y="537"/>
                  </a:lnTo>
                  <a:lnTo>
                    <a:pt x="18" y="567"/>
                  </a:lnTo>
                  <a:lnTo>
                    <a:pt x="14" y="598"/>
                  </a:lnTo>
                  <a:lnTo>
                    <a:pt x="10" y="629"/>
                  </a:lnTo>
                  <a:lnTo>
                    <a:pt x="5" y="660"/>
                  </a:lnTo>
                  <a:lnTo>
                    <a:pt x="0" y="693"/>
                  </a:lnTo>
                  <a:lnTo>
                    <a:pt x="4" y="696"/>
                  </a:lnTo>
                  <a:lnTo>
                    <a:pt x="9" y="699"/>
                  </a:lnTo>
                  <a:lnTo>
                    <a:pt x="13" y="702"/>
                  </a:lnTo>
                  <a:lnTo>
                    <a:pt x="18" y="705"/>
                  </a:lnTo>
                  <a:lnTo>
                    <a:pt x="22" y="708"/>
                  </a:lnTo>
                  <a:lnTo>
                    <a:pt x="27" y="711"/>
                  </a:lnTo>
                  <a:lnTo>
                    <a:pt x="32" y="713"/>
                  </a:lnTo>
                  <a:lnTo>
                    <a:pt x="37" y="715"/>
                  </a:lnTo>
                  <a:lnTo>
                    <a:pt x="41" y="717"/>
                  </a:lnTo>
                  <a:lnTo>
                    <a:pt x="46" y="719"/>
                  </a:lnTo>
                  <a:lnTo>
                    <a:pt x="51" y="720"/>
                  </a:lnTo>
                  <a:lnTo>
                    <a:pt x="56" y="721"/>
                  </a:lnTo>
                  <a:lnTo>
                    <a:pt x="59" y="721"/>
                  </a:lnTo>
                  <a:lnTo>
                    <a:pt x="61" y="721"/>
                  </a:lnTo>
                  <a:lnTo>
                    <a:pt x="64" y="721"/>
                  </a:lnTo>
                  <a:lnTo>
                    <a:pt x="66" y="721"/>
                  </a:lnTo>
                  <a:lnTo>
                    <a:pt x="68" y="721"/>
                  </a:lnTo>
                  <a:lnTo>
                    <a:pt x="71" y="721"/>
                  </a:lnTo>
                  <a:lnTo>
                    <a:pt x="73" y="720"/>
                  </a:lnTo>
                  <a:lnTo>
                    <a:pt x="75" y="719"/>
                  </a:lnTo>
                  <a:lnTo>
                    <a:pt x="92" y="669"/>
                  </a:lnTo>
                  <a:lnTo>
                    <a:pt x="110" y="616"/>
                  </a:lnTo>
                  <a:lnTo>
                    <a:pt x="127" y="562"/>
                  </a:lnTo>
                  <a:lnTo>
                    <a:pt x="144" y="508"/>
                  </a:lnTo>
                  <a:lnTo>
                    <a:pt x="152" y="480"/>
                  </a:lnTo>
                  <a:lnTo>
                    <a:pt x="161" y="453"/>
                  </a:lnTo>
                  <a:lnTo>
                    <a:pt x="169" y="425"/>
                  </a:lnTo>
                  <a:lnTo>
                    <a:pt x="177" y="398"/>
                  </a:lnTo>
                  <a:lnTo>
                    <a:pt x="185" y="371"/>
                  </a:lnTo>
                  <a:lnTo>
                    <a:pt x="193" y="345"/>
                  </a:lnTo>
                  <a:lnTo>
                    <a:pt x="200" y="319"/>
                  </a:lnTo>
                  <a:lnTo>
                    <a:pt x="207" y="294"/>
                  </a:lnTo>
                  <a:lnTo>
                    <a:pt x="214" y="269"/>
                  </a:lnTo>
                  <a:lnTo>
                    <a:pt x="220" y="245"/>
                  </a:lnTo>
                  <a:lnTo>
                    <a:pt x="226" y="221"/>
                  </a:lnTo>
                  <a:lnTo>
                    <a:pt x="231" y="199"/>
                  </a:lnTo>
                  <a:lnTo>
                    <a:pt x="236" y="177"/>
                  </a:lnTo>
                  <a:lnTo>
                    <a:pt x="241" y="157"/>
                  </a:lnTo>
                  <a:lnTo>
                    <a:pt x="245" y="138"/>
                  </a:lnTo>
                  <a:lnTo>
                    <a:pt x="249" y="119"/>
                  </a:lnTo>
                  <a:lnTo>
                    <a:pt x="252" y="102"/>
                  </a:lnTo>
                  <a:lnTo>
                    <a:pt x="255" y="87"/>
                  </a:lnTo>
                  <a:lnTo>
                    <a:pt x="256" y="73"/>
                  </a:lnTo>
                  <a:lnTo>
                    <a:pt x="258" y="60"/>
                  </a:lnTo>
                  <a:lnTo>
                    <a:pt x="258" y="50"/>
                  </a:lnTo>
                  <a:lnTo>
                    <a:pt x="258" y="40"/>
                  </a:lnTo>
                  <a:lnTo>
                    <a:pt x="257" y="33"/>
                  </a:lnTo>
                  <a:lnTo>
                    <a:pt x="256" y="27"/>
                  </a:lnTo>
                  <a:lnTo>
                    <a:pt x="254" y="23"/>
                  </a:lnTo>
                  <a:lnTo>
                    <a:pt x="253" y="20"/>
                  </a:lnTo>
                  <a:lnTo>
                    <a:pt x="250" y="16"/>
                  </a:lnTo>
                  <a:lnTo>
                    <a:pt x="248" y="13"/>
                  </a:lnTo>
                  <a:lnTo>
                    <a:pt x="245" y="11"/>
                  </a:lnTo>
                  <a:lnTo>
                    <a:pt x="241" y="9"/>
                  </a:lnTo>
                  <a:lnTo>
                    <a:pt x="238" y="7"/>
                  </a:lnTo>
                  <a:lnTo>
                    <a:pt x="234" y="6"/>
                  </a:lnTo>
                  <a:lnTo>
                    <a:pt x="230" y="5"/>
                  </a:lnTo>
                  <a:lnTo>
                    <a:pt x="226" y="4"/>
                  </a:lnTo>
                  <a:lnTo>
                    <a:pt x="222" y="3"/>
                  </a:lnTo>
                  <a:lnTo>
                    <a:pt x="217" y="3"/>
                  </a:lnTo>
                  <a:lnTo>
                    <a:pt x="213" y="3"/>
                  </a:lnTo>
                  <a:lnTo>
                    <a:pt x="208" y="3"/>
                  </a:lnTo>
                  <a:lnTo>
                    <a:pt x="203" y="3"/>
                  </a:lnTo>
                  <a:lnTo>
                    <a:pt x="199" y="3"/>
                  </a:lnTo>
                  <a:lnTo>
                    <a:pt x="181" y="4"/>
                  </a:lnTo>
                  <a:lnTo>
                    <a:pt x="167" y="5"/>
                  </a:lnTo>
                  <a:lnTo>
                    <a:pt x="164" y="5"/>
                  </a:lnTo>
                  <a:lnTo>
                    <a:pt x="161" y="5"/>
                  </a:lnTo>
                  <a:lnTo>
                    <a:pt x="159" y="5"/>
                  </a:lnTo>
                  <a:lnTo>
                    <a:pt x="157" y="5"/>
                  </a:lnTo>
                  <a:lnTo>
                    <a:pt x="156" y="4"/>
                  </a:lnTo>
                  <a:lnTo>
                    <a:pt x="155" y="3"/>
                  </a:lnTo>
                  <a:lnTo>
                    <a:pt x="154" y="1"/>
                  </a:lnTo>
                  <a:lnTo>
                    <a:pt x="154" y="0"/>
                  </a:lnTo>
                  <a:close/>
                </a:path>
              </a:pathLst>
            </a:custGeom>
            <a:solidFill>
              <a:srgbClr val="EEB96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26" name="Freeform 72"/>
            <p:cNvSpPr>
              <a:spLocks/>
            </p:cNvSpPr>
            <p:nvPr/>
          </p:nvSpPr>
          <p:spPr bwMode="auto">
            <a:xfrm>
              <a:off x="2643188" y="3514725"/>
              <a:ext cx="590550" cy="1503363"/>
            </a:xfrm>
            <a:custGeom>
              <a:avLst/>
              <a:gdLst>
                <a:gd name="T0" fmla="*/ 142 w 372"/>
                <a:gd name="T1" fmla="*/ 12 h 947"/>
                <a:gd name="T2" fmla="*/ 118 w 372"/>
                <a:gd name="T3" fmla="*/ 30 h 947"/>
                <a:gd name="T4" fmla="*/ 96 w 372"/>
                <a:gd name="T5" fmla="*/ 50 h 947"/>
                <a:gd name="T6" fmla="*/ 77 w 372"/>
                <a:gd name="T7" fmla="*/ 71 h 947"/>
                <a:gd name="T8" fmla="*/ 59 w 372"/>
                <a:gd name="T9" fmla="*/ 93 h 947"/>
                <a:gd name="T10" fmla="*/ 44 w 372"/>
                <a:gd name="T11" fmla="*/ 117 h 947"/>
                <a:gd name="T12" fmla="*/ 31 w 372"/>
                <a:gd name="T13" fmla="*/ 141 h 947"/>
                <a:gd name="T14" fmla="*/ 20 w 372"/>
                <a:gd name="T15" fmla="*/ 167 h 947"/>
                <a:gd name="T16" fmla="*/ 11 w 372"/>
                <a:gd name="T17" fmla="*/ 193 h 947"/>
                <a:gd name="T18" fmla="*/ 5 w 372"/>
                <a:gd name="T19" fmla="*/ 221 h 947"/>
                <a:gd name="T20" fmla="*/ 1 w 372"/>
                <a:gd name="T21" fmla="*/ 249 h 947"/>
                <a:gd name="T22" fmla="*/ 0 w 372"/>
                <a:gd name="T23" fmla="*/ 306 h 947"/>
                <a:gd name="T24" fmla="*/ 2 w 372"/>
                <a:gd name="T25" fmla="*/ 364 h 947"/>
                <a:gd name="T26" fmla="*/ 9 w 372"/>
                <a:gd name="T27" fmla="*/ 423 h 947"/>
                <a:gd name="T28" fmla="*/ 19 w 372"/>
                <a:gd name="T29" fmla="*/ 482 h 947"/>
                <a:gd name="T30" fmla="*/ 32 w 372"/>
                <a:gd name="T31" fmla="*/ 541 h 947"/>
                <a:gd name="T32" fmla="*/ 45 w 372"/>
                <a:gd name="T33" fmla="*/ 598 h 947"/>
                <a:gd name="T34" fmla="*/ 65 w 372"/>
                <a:gd name="T35" fmla="*/ 672 h 947"/>
                <a:gd name="T36" fmla="*/ 91 w 372"/>
                <a:gd name="T37" fmla="*/ 773 h 947"/>
                <a:gd name="T38" fmla="*/ 101 w 372"/>
                <a:gd name="T39" fmla="*/ 818 h 947"/>
                <a:gd name="T40" fmla="*/ 110 w 372"/>
                <a:gd name="T41" fmla="*/ 859 h 947"/>
                <a:gd name="T42" fmla="*/ 123 w 372"/>
                <a:gd name="T43" fmla="*/ 893 h 947"/>
                <a:gd name="T44" fmla="*/ 139 w 372"/>
                <a:gd name="T45" fmla="*/ 919 h 947"/>
                <a:gd name="T46" fmla="*/ 156 w 372"/>
                <a:gd name="T47" fmla="*/ 936 h 947"/>
                <a:gd name="T48" fmla="*/ 175 w 372"/>
                <a:gd name="T49" fmla="*/ 945 h 947"/>
                <a:gd name="T50" fmla="*/ 194 w 372"/>
                <a:gd name="T51" fmla="*/ 947 h 947"/>
                <a:gd name="T52" fmla="*/ 213 w 372"/>
                <a:gd name="T53" fmla="*/ 941 h 947"/>
                <a:gd name="T54" fmla="*/ 230 w 372"/>
                <a:gd name="T55" fmla="*/ 929 h 947"/>
                <a:gd name="T56" fmla="*/ 246 w 372"/>
                <a:gd name="T57" fmla="*/ 910 h 947"/>
                <a:gd name="T58" fmla="*/ 258 w 372"/>
                <a:gd name="T59" fmla="*/ 885 h 947"/>
                <a:gd name="T60" fmla="*/ 267 w 372"/>
                <a:gd name="T61" fmla="*/ 854 h 947"/>
                <a:gd name="T62" fmla="*/ 283 w 372"/>
                <a:gd name="T63" fmla="*/ 762 h 947"/>
                <a:gd name="T64" fmla="*/ 305 w 372"/>
                <a:gd name="T65" fmla="*/ 648 h 947"/>
                <a:gd name="T66" fmla="*/ 328 w 372"/>
                <a:gd name="T67" fmla="*/ 519 h 947"/>
                <a:gd name="T68" fmla="*/ 350 w 372"/>
                <a:gd name="T69" fmla="*/ 386 h 947"/>
                <a:gd name="T70" fmla="*/ 360 w 372"/>
                <a:gd name="T71" fmla="*/ 321 h 947"/>
                <a:gd name="T72" fmla="*/ 368 w 372"/>
                <a:gd name="T73" fmla="*/ 259 h 947"/>
                <a:gd name="T74" fmla="*/ 364 w 372"/>
                <a:gd name="T75" fmla="*/ 213 h 947"/>
                <a:gd name="T76" fmla="*/ 342 w 372"/>
                <a:gd name="T77" fmla="*/ 195 h 947"/>
                <a:gd name="T78" fmla="*/ 323 w 372"/>
                <a:gd name="T79" fmla="*/ 175 h 947"/>
                <a:gd name="T80" fmla="*/ 305 w 372"/>
                <a:gd name="T81" fmla="*/ 154 h 947"/>
                <a:gd name="T82" fmla="*/ 283 w 372"/>
                <a:gd name="T83" fmla="*/ 127 h 947"/>
                <a:gd name="T84" fmla="*/ 249 w 372"/>
                <a:gd name="T85" fmla="*/ 84 h 947"/>
                <a:gd name="T86" fmla="*/ 231 w 372"/>
                <a:gd name="T87" fmla="*/ 62 h 947"/>
                <a:gd name="T88" fmla="*/ 210 w 372"/>
                <a:gd name="T89" fmla="*/ 41 h 947"/>
                <a:gd name="T90" fmla="*/ 186 w 372"/>
                <a:gd name="T91" fmla="*/ 20 h 947"/>
                <a:gd name="T92" fmla="*/ 158 w 372"/>
                <a:gd name="T93" fmla="*/ 0 h 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372" h="947">
                  <a:moveTo>
                    <a:pt x="158" y="0"/>
                  </a:moveTo>
                  <a:lnTo>
                    <a:pt x="150" y="6"/>
                  </a:lnTo>
                  <a:lnTo>
                    <a:pt x="142" y="12"/>
                  </a:lnTo>
                  <a:lnTo>
                    <a:pt x="133" y="18"/>
                  </a:lnTo>
                  <a:lnTo>
                    <a:pt x="126" y="24"/>
                  </a:lnTo>
                  <a:lnTo>
                    <a:pt x="118" y="30"/>
                  </a:lnTo>
                  <a:lnTo>
                    <a:pt x="111" y="37"/>
                  </a:lnTo>
                  <a:lnTo>
                    <a:pt x="103" y="43"/>
                  </a:lnTo>
                  <a:lnTo>
                    <a:pt x="96" y="50"/>
                  </a:lnTo>
                  <a:lnTo>
                    <a:pt x="89" y="57"/>
                  </a:lnTo>
                  <a:lnTo>
                    <a:pt x="83" y="64"/>
                  </a:lnTo>
                  <a:lnTo>
                    <a:pt x="77" y="71"/>
                  </a:lnTo>
                  <a:lnTo>
                    <a:pt x="71" y="78"/>
                  </a:lnTo>
                  <a:lnTo>
                    <a:pt x="65" y="86"/>
                  </a:lnTo>
                  <a:lnTo>
                    <a:pt x="59" y="93"/>
                  </a:lnTo>
                  <a:lnTo>
                    <a:pt x="54" y="101"/>
                  </a:lnTo>
                  <a:lnTo>
                    <a:pt x="49" y="109"/>
                  </a:lnTo>
                  <a:lnTo>
                    <a:pt x="44" y="117"/>
                  </a:lnTo>
                  <a:lnTo>
                    <a:pt x="39" y="125"/>
                  </a:lnTo>
                  <a:lnTo>
                    <a:pt x="35" y="133"/>
                  </a:lnTo>
                  <a:lnTo>
                    <a:pt x="31" y="141"/>
                  </a:lnTo>
                  <a:lnTo>
                    <a:pt x="27" y="150"/>
                  </a:lnTo>
                  <a:lnTo>
                    <a:pt x="23" y="158"/>
                  </a:lnTo>
                  <a:lnTo>
                    <a:pt x="20" y="167"/>
                  </a:lnTo>
                  <a:lnTo>
                    <a:pt x="17" y="175"/>
                  </a:lnTo>
                  <a:lnTo>
                    <a:pt x="14" y="184"/>
                  </a:lnTo>
                  <a:lnTo>
                    <a:pt x="11" y="193"/>
                  </a:lnTo>
                  <a:lnTo>
                    <a:pt x="9" y="202"/>
                  </a:lnTo>
                  <a:lnTo>
                    <a:pt x="7" y="211"/>
                  </a:lnTo>
                  <a:lnTo>
                    <a:pt x="5" y="221"/>
                  </a:lnTo>
                  <a:lnTo>
                    <a:pt x="4" y="230"/>
                  </a:lnTo>
                  <a:lnTo>
                    <a:pt x="2" y="240"/>
                  </a:lnTo>
                  <a:lnTo>
                    <a:pt x="1" y="249"/>
                  </a:lnTo>
                  <a:lnTo>
                    <a:pt x="0" y="268"/>
                  </a:lnTo>
                  <a:lnTo>
                    <a:pt x="0" y="287"/>
                  </a:lnTo>
                  <a:lnTo>
                    <a:pt x="0" y="306"/>
                  </a:lnTo>
                  <a:lnTo>
                    <a:pt x="0" y="325"/>
                  </a:lnTo>
                  <a:lnTo>
                    <a:pt x="1" y="345"/>
                  </a:lnTo>
                  <a:lnTo>
                    <a:pt x="2" y="364"/>
                  </a:lnTo>
                  <a:lnTo>
                    <a:pt x="4" y="384"/>
                  </a:lnTo>
                  <a:lnTo>
                    <a:pt x="7" y="403"/>
                  </a:lnTo>
                  <a:lnTo>
                    <a:pt x="9" y="423"/>
                  </a:lnTo>
                  <a:lnTo>
                    <a:pt x="12" y="443"/>
                  </a:lnTo>
                  <a:lnTo>
                    <a:pt x="16" y="463"/>
                  </a:lnTo>
                  <a:lnTo>
                    <a:pt x="19" y="482"/>
                  </a:lnTo>
                  <a:lnTo>
                    <a:pt x="23" y="502"/>
                  </a:lnTo>
                  <a:lnTo>
                    <a:pt x="27" y="521"/>
                  </a:lnTo>
                  <a:lnTo>
                    <a:pt x="32" y="541"/>
                  </a:lnTo>
                  <a:lnTo>
                    <a:pt x="36" y="560"/>
                  </a:lnTo>
                  <a:lnTo>
                    <a:pt x="41" y="579"/>
                  </a:lnTo>
                  <a:lnTo>
                    <a:pt x="45" y="598"/>
                  </a:lnTo>
                  <a:lnTo>
                    <a:pt x="50" y="617"/>
                  </a:lnTo>
                  <a:lnTo>
                    <a:pt x="55" y="636"/>
                  </a:lnTo>
                  <a:lnTo>
                    <a:pt x="65" y="672"/>
                  </a:lnTo>
                  <a:lnTo>
                    <a:pt x="74" y="707"/>
                  </a:lnTo>
                  <a:lnTo>
                    <a:pt x="83" y="741"/>
                  </a:lnTo>
                  <a:lnTo>
                    <a:pt x="91" y="773"/>
                  </a:lnTo>
                  <a:lnTo>
                    <a:pt x="95" y="789"/>
                  </a:lnTo>
                  <a:lnTo>
                    <a:pt x="98" y="803"/>
                  </a:lnTo>
                  <a:lnTo>
                    <a:pt x="101" y="818"/>
                  </a:lnTo>
                  <a:lnTo>
                    <a:pt x="104" y="831"/>
                  </a:lnTo>
                  <a:lnTo>
                    <a:pt x="107" y="846"/>
                  </a:lnTo>
                  <a:lnTo>
                    <a:pt x="110" y="859"/>
                  </a:lnTo>
                  <a:lnTo>
                    <a:pt x="114" y="872"/>
                  </a:lnTo>
                  <a:lnTo>
                    <a:pt x="118" y="883"/>
                  </a:lnTo>
                  <a:lnTo>
                    <a:pt x="123" y="893"/>
                  </a:lnTo>
                  <a:lnTo>
                    <a:pt x="128" y="903"/>
                  </a:lnTo>
                  <a:lnTo>
                    <a:pt x="133" y="911"/>
                  </a:lnTo>
                  <a:lnTo>
                    <a:pt x="139" y="919"/>
                  </a:lnTo>
                  <a:lnTo>
                    <a:pt x="144" y="925"/>
                  </a:lnTo>
                  <a:lnTo>
                    <a:pt x="150" y="931"/>
                  </a:lnTo>
                  <a:lnTo>
                    <a:pt x="156" y="936"/>
                  </a:lnTo>
                  <a:lnTo>
                    <a:pt x="162" y="940"/>
                  </a:lnTo>
                  <a:lnTo>
                    <a:pt x="169" y="943"/>
                  </a:lnTo>
                  <a:lnTo>
                    <a:pt x="175" y="945"/>
                  </a:lnTo>
                  <a:lnTo>
                    <a:pt x="181" y="946"/>
                  </a:lnTo>
                  <a:lnTo>
                    <a:pt x="188" y="947"/>
                  </a:lnTo>
                  <a:lnTo>
                    <a:pt x="194" y="947"/>
                  </a:lnTo>
                  <a:lnTo>
                    <a:pt x="200" y="946"/>
                  </a:lnTo>
                  <a:lnTo>
                    <a:pt x="207" y="944"/>
                  </a:lnTo>
                  <a:lnTo>
                    <a:pt x="213" y="941"/>
                  </a:lnTo>
                  <a:lnTo>
                    <a:pt x="219" y="938"/>
                  </a:lnTo>
                  <a:lnTo>
                    <a:pt x="224" y="934"/>
                  </a:lnTo>
                  <a:lnTo>
                    <a:pt x="230" y="929"/>
                  </a:lnTo>
                  <a:lnTo>
                    <a:pt x="235" y="923"/>
                  </a:lnTo>
                  <a:lnTo>
                    <a:pt x="241" y="917"/>
                  </a:lnTo>
                  <a:lnTo>
                    <a:pt x="246" y="910"/>
                  </a:lnTo>
                  <a:lnTo>
                    <a:pt x="250" y="902"/>
                  </a:lnTo>
                  <a:lnTo>
                    <a:pt x="254" y="894"/>
                  </a:lnTo>
                  <a:lnTo>
                    <a:pt x="258" y="885"/>
                  </a:lnTo>
                  <a:lnTo>
                    <a:pt x="262" y="875"/>
                  </a:lnTo>
                  <a:lnTo>
                    <a:pt x="265" y="865"/>
                  </a:lnTo>
                  <a:lnTo>
                    <a:pt x="267" y="854"/>
                  </a:lnTo>
                  <a:lnTo>
                    <a:pt x="272" y="827"/>
                  </a:lnTo>
                  <a:lnTo>
                    <a:pt x="277" y="796"/>
                  </a:lnTo>
                  <a:lnTo>
                    <a:pt x="283" y="762"/>
                  </a:lnTo>
                  <a:lnTo>
                    <a:pt x="290" y="726"/>
                  </a:lnTo>
                  <a:lnTo>
                    <a:pt x="297" y="688"/>
                  </a:lnTo>
                  <a:lnTo>
                    <a:pt x="305" y="648"/>
                  </a:lnTo>
                  <a:lnTo>
                    <a:pt x="313" y="606"/>
                  </a:lnTo>
                  <a:lnTo>
                    <a:pt x="321" y="563"/>
                  </a:lnTo>
                  <a:lnTo>
                    <a:pt x="328" y="519"/>
                  </a:lnTo>
                  <a:lnTo>
                    <a:pt x="336" y="475"/>
                  </a:lnTo>
                  <a:lnTo>
                    <a:pt x="343" y="430"/>
                  </a:lnTo>
                  <a:lnTo>
                    <a:pt x="350" y="386"/>
                  </a:lnTo>
                  <a:lnTo>
                    <a:pt x="354" y="364"/>
                  </a:lnTo>
                  <a:lnTo>
                    <a:pt x="357" y="343"/>
                  </a:lnTo>
                  <a:lnTo>
                    <a:pt x="360" y="321"/>
                  </a:lnTo>
                  <a:lnTo>
                    <a:pt x="363" y="300"/>
                  </a:lnTo>
                  <a:lnTo>
                    <a:pt x="365" y="279"/>
                  </a:lnTo>
                  <a:lnTo>
                    <a:pt x="368" y="259"/>
                  </a:lnTo>
                  <a:lnTo>
                    <a:pt x="370" y="239"/>
                  </a:lnTo>
                  <a:lnTo>
                    <a:pt x="372" y="219"/>
                  </a:lnTo>
                  <a:lnTo>
                    <a:pt x="364" y="213"/>
                  </a:lnTo>
                  <a:lnTo>
                    <a:pt x="356" y="207"/>
                  </a:lnTo>
                  <a:lnTo>
                    <a:pt x="349" y="201"/>
                  </a:lnTo>
                  <a:lnTo>
                    <a:pt x="342" y="195"/>
                  </a:lnTo>
                  <a:lnTo>
                    <a:pt x="335" y="188"/>
                  </a:lnTo>
                  <a:lnTo>
                    <a:pt x="329" y="181"/>
                  </a:lnTo>
                  <a:lnTo>
                    <a:pt x="323" y="175"/>
                  </a:lnTo>
                  <a:lnTo>
                    <a:pt x="316" y="168"/>
                  </a:lnTo>
                  <a:lnTo>
                    <a:pt x="311" y="161"/>
                  </a:lnTo>
                  <a:lnTo>
                    <a:pt x="305" y="154"/>
                  </a:lnTo>
                  <a:lnTo>
                    <a:pt x="299" y="148"/>
                  </a:lnTo>
                  <a:lnTo>
                    <a:pt x="294" y="140"/>
                  </a:lnTo>
                  <a:lnTo>
                    <a:pt x="283" y="127"/>
                  </a:lnTo>
                  <a:lnTo>
                    <a:pt x="272" y="112"/>
                  </a:lnTo>
                  <a:lnTo>
                    <a:pt x="261" y="98"/>
                  </a:lnTo>
                  <a:lnTo>
                    <a:pt x="249" y="84"/>
                  </a:lnTo>
                  <a:lnTo>
                    <a:pt x="243" y="76"/>
                  </a:lnTo>
                  <a:lnTo>
                    <a:pt x="237" y="69"/>
                  </a:lnTo>
                  <a:lnTo>
                    <a:pt x="231" y="62"/>
                  </a:lnTo>
                  <a:lnTo>
                    <a:pt x="224" y="55"/>
                  </a:lnTo>
                  <a:lnTo>
                    <a:pt x="217" y="48"/>
                  </a:lnTo>
                  <a:lnTo>
                    <a:pt x="210" y="41"/>
                  </a:lnTo>
                  <a:lnTo>
                    <a:pt x="202" y="34"/>
                  </a:lnTo>
                  <a:lnTo>
                    <a:pt x="194" y="27"/>
                  </a:lnTo>
                  <a:lnTo>
                    <a:pt x="186" y="20"/>
                  </a:lnTo>
                  <a:lnTo>
                    <a:pt x="177" y="13"/>
                  </a:lnTo>
                  <a:lnTo>
                    <a:pt x="168" y="7"/>
                  </a:lnTo>
                  <a:lnTo>
                    <a:pt x="158" y="0"/>
                  </a:lnTo>
                  <a:close/>
                </a:path>
              </a:pathLst>
            </a:custGeom>
            <a:solidFill>
              <a:srgbClr val="4024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27" name="Freeform 73"/>
            <p:cNvSpPr>
              <a:spLocks/>
            </p:cNvSpPr>
            <p:nvPr/>
          </p:nvSpPr>
          <p:spPr bwMode="auto">
            <a:xfrm>
              <a:off x="2643188" y="3833813"/>
              <a:ext cx="858838" cy="163513"/>
            </a:xfrm>
            <a:custGeom>
              <a:avLst/>
              <a:gdLst>
                <a:gd name="T0" fmla="*/ 24 w 541"/>
                <a:gd name="T1" fmla="*/ 11 h 103"/>
                <a:gd name="T2" fmla="*/ 58 w 541"/>
                <a:gd name="T3" fmla="*/ 12 h 103"/>
                <a:gd name="T4" fmla="*/ 91 w 541"/>
                <a:gd name="T5" fmla="*/ 13 h 103"/>
                <a:gd name="T6" fmla="*/ 126 w 541"/>
                <a:gd name="T7" fmla="*/ 13 h 103"/>
                <a:gd name="T8" fmla="*/ 160 w 541"/>
                <a:gd name="T9" fmla="*/ 14 h 103"/>
                <a:gd name="T10" fmla="*/ 194 w 541"/>
                <a:gd name="T11" fmla="*/ 14 h 103"/>
                <a:gd name="T12" fmla="*/ 228 w 541"/>
                <a:gd name="T13" fmla="*/ 15 h 103"/>
                <a:gd name="T14" fmla="*/ 261 w 541"/>
                <a:gd name="T15" fmla="*/ 16 h 103"/>
                <a:gd name="T16" fmla="*/ 285 w 541"/>
                <a:gd name="T17" fmla="*/ 17 h 103"/>
                <a:gd name="T18" fmla="*/ 301 w 541"/>
                <a:gd name="T19" fmla="*/ 17 h 103"/>
                <a:gd name="T20" fmla="*/ 318 w 541"/>
                <a:gd name="T21" fmla="*/ 17 h 103"/>
                <a:gd name="T22" fmla="*/ 334 w 541"/>
                <a:gd name="T23" fmla="*/ 16 h 103"/>
                <a:gd name="T24" fmla="*/ 359 w 541"/>
                <a:gd name="T25" fmla="*/ 14 h 103"/>
                <a:gd name="T26" fmla="*/ 392 w 541"/>
                <a:gd name="T27" fmla="*/ 11 h 103"/>
                <a:gd name="T28" fmla="*/ 425 w 541"/>
                <a:gd name="T29" fmla="*/ 7 h 103"/>
                <a:gd name="T30" fmla="*/ 458 w 541"/>
                <a:gd name="T31" fmla="*/ 3 h 103"/>
                <a:gd name="T32" fmla="*/ 483 w 541"/>
                <a:gd name="T33" fmla="*/ 1 h 103"/>
                <a:gd name="T34" fmla="*/ 499 w 541"/>
                <a:gd name="T35" fmla="*/ 0 h 103"/>
                <a:gd name="T36" fmla="*/ 516 w 541"/>
                <a:gd name="T37" fmla="*/ 0 h 103"/>
                <a:gd name="T38" fmla="*/ 532 w 541"/>
                <a:gd name="T39" fmla="*/ 0 h 103"/>
                <a:gd name="T40" fmla="*/ 539 w 541"/>
                <a:gd name="T41" fmla="*/ 4 h 103"/>
                <a:gd name="T42" fmla="*/ 540 w 541"/>
                <a:gd name="T43" fmla="*/ 13 h 103"/>
                <a:gd name="T44" fmla="*/ 541 w 541"/>
                <a:gd name="T45" fmla="*/ 23 h 103"/>
                <a:gd name="T46" fmla="*/ 541 w 541"/>
                <a:gd name="T47" fmla="*/ 32 h 103"/>
                <a:gd name="T48" fmla="*/ 533 w 541"/>
                <a:gd name="T49" fmla="*/ 43 h 103"/>
                <a:gd name="T50" fmla="*/ 511 w 541"/>
                <a:gd name="T51" fmla="*/ 58 h 103"/>
                <a:gd name="T52" fmla="*/ 484 w 541"/>
                <a:gd name="T53" fmla="*/ 70 h 103"/>
                <a:gd name="T54" fmla="*/ 453 w 541"/>
                <a:gd name="T55" fmla="*/ 80 h 103"/>
                <a:gd name="T56" fmla="*/ 417 w 541"/>
                <a:gd name="T57" fmla="*/ 88 h 103"/>
                <a:gd name="T58" fmla="*/ 379 w 541"/>
                <a:gd name="T59" fmla="*/ 94 h 103"/>
                <a:gd name="T60" fmla="*/ 338 w 541"/>
                <a:gd name="T61" fmla="*/ 99 h 103"/>
                <a:gd name="T62" fmla="*/ 296 w 541"/>
                <a:gd name="T63" fmla="*/ 102 h 103"/>
                <a:gd name="T64" fmla="*/ 254 w 541"/>
                <a:gd name="T65" fmla="*/ 103 h 103"/>
                <a:gd name="T66" fmla="*/ 212 w 541"/>
                <a:gd name="T67" fmla="*/ 103 h 103"/>
                <a:gd name="T68" fmla="*/ 171 w 541"/>
                <a:gd name="T69" fmla="*/ 101 h 103"/>
                <a:gd name="T70" fmla="*/ 132 w 541"/>
                <a:gd name="T71" fmla="*/ 98 h 103"/>
                <a:gd name="T72" fmla="*/ 95 w 541"/>
                <a:gd name="T73" fmla="*/ 94 h 103"/>
                <a:gd name="T74" fmla="*/ 62 w 541"/>
                <a:gd name="T75" fmla="*/ 90 h 103"/>
                <a:gd name="T76" fmla="*/ 33 w 541"/>
                <a:gd name="T77" fmla="*/ 84 h 103"/>
                <a:gd name="T78" fmla="*/ 10 w 541"/>
                <a:gd name="T79" fmla="*/ 77 h 103"/>
                <a:gd name="T80" fmla="*/ 0 w 541"/>
                <a:gd name="T81" fmla="*/ 68 h 103"/>
                <a:gd name="T82" fmla="*/ 0 w 541"/>
                <a:gd name="T83" fmla="*/ 58 h 103"/>
                <a:gd name="T84" fmla="*/ 0 w 541"/>
                <a:gd name="T85" fmla="*/ 49 h 103"/>
                <a:gd name="T86" fmla="*/ 1 w 541"/>
                <a:gd name="T87" fmla="*/ 40 h 103"/>
                <a:gd name="T88" fmla="*/ 4 w 541"/>
                <a:gd name="T89" fmla="*/ 28 h 103"/>
                <a:gd name="T90" fmla="*/ 7 w 541"/>
                <a:gd name="T91" fmla="*/ 15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541" h="103">
                  <a:moveTo>
                    <a:pt x="8" y="10"/>
                  </a:moveTo>
                  <a:lnTo>
                    <a:pt x="24" y="11"/>
                  </a:lnTo>
                  <a:lnTo>
                    <a:pt x="41" y="11"/>
                  </a:lnTo>
                  <a:lnTo>
                    <a:pt x="58" y="12"/>
                  </a:lnTo>
                  <a:lnTo>
                    <a:pt x="74" y="13"/>
                  </a:lnTo>
                  <a:lnTo>
                    <a:pt x="91" y="13"/>
                  </a:lnTo>
                  <a:lnTo>
                    <a:pt x="109" y="13"/>
                  </a:lnTo>
                  <a:lnTo>
                    <a:pt x="126" y="13"/>
                  </a:lnTo>
                  <a:lnTo>
                    <a:pt x="143" y="13"/>
                  </a:lnTo>
                  <a:lnTo>
                    <a:pt x="160" y="14"/>
                  </a:lnTo>
                  <a:lnTo>
                    <a:pt x="177" y="14"/>
                  </a:lnTo>
                  <a:lnTo>
                    <a:pt x="194" y="14"/>
                  </a:lnTo>
                  <a:lnTo>
                    <a:pt x="211" y="14"/>
                  </a:lnTo>
                  <a:lnTo>
                    <a:pt x="228" y="15"/>
                  </a:lnTo>
                  <a:lnTo>
                    <a:pt x="244" y="15"/>
                  </a:lnTo>
                  <a:lnTo>
                    <a:pt x="261" y="16"/>
                  </a:lnTo>
                  <a:lnTo>
                    <a:pt x="277" y="17"/>
                  </a:lnTo>
                  <a:lnTo>
                    <a:pt x="285" y="17"/>
                  </a:lnTo>
                  <a:lnTo>
                    <a:pt x="293" y="17"/>
                  </a:lnTo>
                  <a:lnTo>
                    <a:pt x="301" y="17"/>
                  </a:lnTo>
                  <a:lnTo>
                    <a:pt x="309" y="17"/>
                  </a:lnTo>
                  <a:lnTo>
                    <a:pt x="318" y="17"/>
                  </a:lnTo>
                  <a:lnTo>
                    <a:pt x="326" y="17"/>
                  </a:lnTo>
                  <a:lnTo>
                    <a:pt x="334" y="16"/>
                  </a:lnTo>
                  <a:lnTo>
                    <a:pt x="342" y="16"/>
                  </a:lnTo>
                  <a:lnTo>
                    <a:pt x="359" y="14"/>
                  </a:lnTo>
                  <a:lnTo>
                    <a:pt x="375" y="13"/>
                  </a:lnTo>
                  <a:lnTo>
                    <a:pt x="392" y="11"/>
                  </a:lnTo>
                  <a:lnTo>
                    <a:pt x="409" y="9"/>
                  </a:lnTo>
                  <a:lnTo>
                    <a:pt x="425" y="7"/>
                  </a:lnTo>
                  <a:lnTo>
                    <a:pt x="442" y="5"/>
                  </a:lnTo>
                  <a:lnTo>
                    <a:pt x="458" y="3"/>
                  </a:lnTo>
                  <a:lnTo>
                    <a:pt x="475" y="2"/>
                  </a:lnTo>
                  <a:lnTo>
                    <a:pt x="483" y="1"/>
                  </a:lnTo>
                  <a:lnTo>
                    <a:pt x="491" y="1"/>
                  </a:lnTo>
                  <a:lnTo>
                    <a:pt x="499" y="0"/>
                  </a:lnTo>
                  <a:lnTo>
                    <a:pt x="508" y="0"/>
                  </a:lnTo>
                  <a:lnTo>
                    <a:pt x="516" y="0"/>
                  </a:lnTo>
                  <a:lnTo>
                    <a:pt x="524" y="0"/>
                  </a:lnTo>
                  <a:lnTo>
                    <a:pt x="532" y="0"/>
                  </a:lnTo>
                  <a:lnTo>
                    <a:pt x="540" y="1"/>
                  </a:lnTo>
                  <a:lnTo>
                    <a:pt x="539" y="4"/>
                  </a:lnTo>
                  <a:lnTo>
                    <a:pt x="540" y="9"/>
                  </a:lnTo>
                  <a:lnTo>
                    <a:pt x="540" y="13"/>
                  </a:lnTo>
                  <a:lnTo>
                    <a:pt x="540" y="18"/>
                  </a:lnTo>
                  <a:lnTo>
                    <a:pt x="541" y="23"/>
                  </a:lnTo>
                  <a:lnTo>
                    <a:pt x="541" y="27"/>
                  </a:lnTo>
                  <a:lnTo>
                    <a:pt x="541" y="32"/>
                  </a:lnTo>
                  <a:lnTo>
                    <a:pt x="541" y="35"/>
                  </a:lnTo>
                  <a:lnTo>
                    <a:pt x="533" y="43"/>
                  </a:lnTo>
                  <a:lnTo>
                    <a:pt x="523" y="51"/>
                  </a:lnTo>
                  <a:lnTo>
                    <a:pt x="511" y="58"/>
                  </a:lnTo>
                  <a:lnTo>
                    <a:pt x="498" y="64"/>
                  </a:lnTo>
                  <a:lnTo>
                    <a:pt x="484" y="70"/>
                  </a:lnTo>
                  <a:lnTo>
                    <a:pt x="469" y="75"/>
                  </a:lnTo>
                  <a:lnTo>
                    <a:pt x="453" y="80"/>
                  </a:lnTo>
                  <a:lnTo>
                    <a:pt x="435" y="84"/>
                  </a:lnTo>
                  <a:lnTo>
                    <a:pt x="417" y="88"/>
                  </a:lnTo>
                  <a:lnTo>
                    <a:pt x="398" y="91"/>
                  </a:lnTo>
                  <a:lnTo>
                    <a:pt x="379" y="94"/>
                  </a:lnTo>
                  <a:lnTo>
                    <a:pt x="359" y="97"/>
                  </a:lnTo>
                  <a:lnTo>
                    <a:pt x="338" y="99"/>
                  </a:lnTo>
                  <a:lnTo>
                    <a:pt x="317" y="100"/>
                  </a:lnTo>
                  <a:lnTo>
                    <a:pt x="296" y="102"/>
                  </a:lnTo>
                  <a:lnTo>
                    <a:pt x="275" y="102"/>
                  </a:lnTo>
                  <a:lnTo>
                    <a:pt x="254" y="103"/>
                  </a:lnTo>
                  <a:lnTo>
                    <a:pt x="233" y="103"/>
                  </a:lnTo>
                  <a:lnTo>
                    <a:pt x="212" y="103"/>
                  </a:lnTo>
                  <a:lnTo>
                    <a:pt x="191" y="102"/>
                  </a:lnTo>
                  <a:lnTo>
                    <a:pt x="171" y="101"/>
                  </a:lnTo>
                  <a:lnTo>
                    <a:pt x="151" y="100"/>
                  </a:lnTo>
                  <a:lnTo>
                    <a:pt x="132" y="98"/>
                  </a:lnTo>
                  <a:lnTo>
                    <a:pt x="113" y="96"/>
                  </a:lnTo>
                  <a:lnTo>
                    <a:pt x="95" y="94"/>
                  </a:lnTo>
                  <a:lnTo>
                    <a:pt x="78" y="92"/>
                  </a:lnTo>
                  <a:lnTo>
                    <a:pt x="62" y="90"/>
                  </a:lnTo>
                  <a:lnTo>
                    <a:pt x="47" y="87"/>
                  </a:lnTo>
                  <a:lnTo>
                    <a:pt x="33" y="84"/>
                  </a:lnTo>
                  <a:lnTo>
                    <a:pt x="21" y="81"/>
                  </a:lnTo>
                  <a:lnTo>
                    <a:pt x="10" y="77"/>
                  </a:lnTo>
                  <a:lnTo>
                    <a:pt x="0" y="74"/>
                  </a:lnTo>
                  <a:lnTo>
                    <a:pt x="0" y="68"/>
                  </a:lnTo>
                  <a:lnTo>
                    <a:pt x="0" y="63"/>
                  </a:lnTo>
                  <a:lnTo>
                    <a:pt x="0" y="58"/>
                  </a:lnTo>
                  <a:lnTo>
                    <a:pt x="0" y="53"/>
                  </a:lnTo>
                  <a:lnTo>
                    <a:pt x="0" y="49"/>
                  </a:lnTo>
                  <a:lnTo>
                    <a:pt x="1" y="44"/>
                  </a:lnTo>
                  <a:lnTo>
                    <a:pt x="1" y="40"/>
                  </a:lnTo>
                  <a:lnTo>
                    <a:pt x="2" y="36"/>
                  </a:lnTo>
                  <a:lnTo>
                    <a:pt x="4" y="28"/>
                  </a:lnTo>
                  <a:lnTo>
                    <a:pt x="5" y="21"/>
                  </a:lnTo>
                  <a:lnTo>
                    <a:pt x="7" y="15"/>
                  </a:lnTo>
                  <a:lnTo>
                    <a:pt x="8" y="10"/>
                  </a:lnTo>
                  <a:close/>
                </a:path>
              </a:pathLst>
            </a:custGeom>
            <a:solidFill>
              <a:srgbClr val="38201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28" name="Freeform 74"/>
            <p:cNvSpPr>
              <a:spLocks/>
            </p:cNvSpPr>
            <p:nvPr/>
          </p:nvSpPr>
          <p:spPr bwMode="auto">
            <a:xfrm>
              <a:off x="2628901" y="2387600"/>
              <a:ext cx="954088" cy="1568450"/>
            </a:xfrm>
            <a:custGeom>
              <a:avLst/>
              <a:gdLst>
                <a:gd name="T0" fmla="*/ 148 w 601"/>
                <a:gd name="T1" fmla="*/ 677 h 988"/>
                <a:gd name="T2" fmla="*/ 93 w 601"/>
                <a:gd name="T3" fmla="*/ 746 h 988"/>
                <a:gd name="T4" fmla="*/ 62 w 601"/>
                <a:gd name="T5" fmla="*/ 791 h 988"/>
                <a:gd name="T6" fmla="*/ 33 w 601"/>
                <a:gd name="T7" fmla="*/ 841 h 988"/>
                <a:gd name="T8" fmla="*/ 11 w 601"/>
                <a:gd name="T9" fmla="*/ 894 h 988"/>
                <a:gd name="T10" fmla="*/ 7 w 601"/>
                <a:gd name="T11" fmla="*/ 945 h 988"/>
                <a:gd name="T12" fmla="*/ 74 w 601"/>
                <a:gd name="T13" fmla="*/ 970 h 988"/>
                <a:gd name="T14" fmla="*/ 179 w 601"/>
                <a:gd name="T15" fmla="*/ 985 h 988"/>
                <a:gd name="T16" fmla="*/ 300 w 601"/>
                <a:gd name="T17" fmla="*/ 988 h 988"/>
                <a:gd name="T18" fmla="*/ 417 w 601"/>
                <a:gd name="T19" fmla="*/ 980 h 988"/>
                <a:gd name="T20" fmla="*/ 509 w 601"/>
                <a:gd name="T21" fmla="*/ 958 h 988"/>
                <a:gd name="T22" fmla="*/ 555 w 601"/>
                <a:gd name="T23" fmla="*/ 922 h 988"/>
                <a:gd name="T24" fmla="*/ 547 w 601"/>
                <a:gd name="T25" fmla="*/ 858 h 988"/>
                <a:gd name="T26" fmla="*/ 535 w 601"/>
                <a:gd name="T27" fmla="*/ 799 h 988"/>
                <a:gd name="T28" fmla="*/ 518 w 601"/>
                <a:gd name="T29" fmla="*/ 729 h 988"/>
                <a:gd name="T30" fmla="*/ 502 w 601"/>
                <a:gd name="T31" fmla="*/ 669 h 988"/>
                <a:gd name="T32" fmla="*/ 480 w 601"/>
                <a:gd name="T33" fmla="*/ 604 h 988"/>
                <a:gd name="T34" fmla="*/ 471 w 601"/>
                <a:gd name="T35" fmla="*/ 569 h 988"/>
                <a:gd name="T36" fmla="*/ 467 w 601"/>
                <a:gd name="T37" fmla="*/ 533 h 988"/>
                <a:gd name="T38" fmla="*/ 470 w 601"/>
                <a:gd name="T39" fmla="*/ 495 h 988"/>
                <a:gd name="T40" fmla="*/ 483 w 601"/>
                <a:gd name="T41" fmla="*/ 452 h 988"/>
                <a:gd name="T42" fmla="*/ 519 w 601"/>
                <a:gd name="T43" fmla="*/ 428 h 988"/>
                <a:gd name="T44" fmla="*/ 548 w 601"/>
                <a:gd name="T45" fmla="*/ 402 h 988"/>
                <a:gd name="T46" fmla="*/ 570 w 601"/>
                <a:gd name="T47" fmla="*/ 374 h 988"/>
                <a:gd name="T48" fmla="*/ 586 w 601"/>
                <a:gd name="T49" fmla="*/ 343 h 988"/>
                <a:gd name="T50" fmla="*/ 596 w 601"/>
                <a:gd name="T51" fmla="*/ 310 h 988"/>
                <a:gd name="T52" fmla="*/ 600 w 601"/>
                <a:gd name="T53" fmla="*/ 274 h 988"/>
                <a:gd name="T54" fmla="*/ 572 w 601"/>
                <a:gd name="T55" fmla="*/ 225 h 988"/>
                <a:gd name="T56" fmla="*/ 534 w 601"/>
                <a:gd name="T57" fmla="*/ 174 h 988"/>
                <a:gd name="T58" fmla="*/ 501 w 601"/>
                <a:gd name="T59" fmla="*/ 123 h 988"/>
                <a:gd name="T60" fmla="*/ 472 w 601"/>
                <a:gd name="T61" fmla="*/ 72 h 988"/>
                <a:gd name="T62" fmla="*/ 459 w 601"/>
                <a:gd name="T63" fmla="*/ 53 h 988"/>
                <a:gd name="T64" fmla="*/ 445 w 601"/>
                <a:gd name="T65" fmla="*/ 44 h 988"/>
                <a:gd name="T66" fmla="*/ 424 w 601"/>
                <a:gd name="T67" fmla="*/ 38 h 988"/>
                <a:gd name="T68" fmla="*/ 401 w 601"/>
                <a:gd name="T69" fmla="*/ 28 h 988"/>
                <a:gd name="T70" fmla="*/ 376 w 601"/>
                <a:gd name="T71" fmla="*/ 14 h 988"/>
                <a:gd name="T72" fmla="*/ 360 w 601"/>
                <a:gd name="T73" fmla="*/ 9 h 988"/>
                <a:gd name="T74" fmla="*/ 351 w 601"/>
                <a:gd name="T75" fmla="*/ 15 h 988"/>
                <a:gd name="T76" fmla="*/ 364 w 601"/>
                <a:gd name="T77" fmla="*/ 36 h 988"/>
                <a:gd name="T78" fmla="*/ 370 w 601"/>
                <a:gd name="T79" fmla="*/ 52 h 988"/>
                <a:gd name="T80" fmla="*/ 373 w 601"/>
                <a:gd name="T81" fmla="*/ 74 h 988"/>
                <a:gd name="T82" fmla="*/ 372 w 601"/>
                <a:gd name="T83" fmla="*/ 106 h 988"/>
                <a:gd name="T84" fmla="*/ 364 w 601"/>
                <a:gd name="T85" fmla="*/ 151 h 988"/>
                <a:gd name="T86" fmla="*/ 354 w 601"/>
                <a:gd name="T87" fmla="*/ 149 h 988"/>
                <a:gd name="T88" fmla="*/ 331 w 601"/>
                <a:gd name="T89" fmla="*/ 113 h 988"/>
                <a:gd name="T90" fmla="*/ 296 w 601"/>
                <a:gd name="T91" fmla="*/ 81 h 988"/>
                <a:gd name="T92" fmla="*/ 252 w 601"/>
                <a:gd name="T93" fmla="*/ 54 h 988"/>
                <a:gd name="T94" fmla="*/ 204 w 601"/>
                <a:gd name="T95" fmla="*/ 31 h 988"/>
                <a:gd name="T96" fmla="*/ 156 w 601"/>
                <a:gd name="T97" fmla="*/ 12 h 988"/>
                <a:gd name="T98" fmla="*/ 80 w 601"/>
                <a:gd name="T99" fmla="*/ 27 h 988"/>
                <a:gd name="T100" fmla="*/ 15 w 601"/>
                <a:gd name="T101" fmla="*/ 70 h 988"/>
                <a:gd name="T102" fmla="*/ 10 w 601"/>
                <a:gd name="T103" fmla="*/ 158 h 988"/>
                <a:gd name="T104" fmla="*/ 32 w 601"/>
                <a:gd name="T105" fmla="*/ 246 h 988"/>
                <a:gd name="T106" fmla="*/ 69 w 601"/>
                <a:gd name="T107" fmla="*/ 336 h 988"/>
                <a:gd name="T108" fmla="*/ 127 w 601"/>
                <a:gd name="T109" fmla="*/ 464 h 988"/>
                <a:gd name="T110" fmla="*/ 158 w 601"/>
                <a:gd name="T111" fmla="*/ 557 h 988"/>
                <a:gd name="T112" fmla="*/ 167 w 601"/>
                <a:gd name="T113" fmla="*/ 652 h 9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601" h="988">
                  <a:moveTo>
                    <a:pt x="167" y="652"/>
                  </a:moveTo>
                  <a:lnTo>
                    <a:pt x="163" y="658"/>
                  </a:lnTo>
                  <a:lnTo>
                    <a:pt x="159" y="664"/>
                  </a:lnTo>
                  <a:lnTo>
                    <a:pt x="153" y="671"/>
                  </a:lnTo>
                  <a:lnTo>
                    <a:pt x="148" y="677"/>
                  </a:lnTo>
                  <a:lnTo>
                    <a:pt x="137" y="691"/>
                  </a:lnTo>
                  <a:lnTo>
                    <a:pt x="125" y="706"/>
                  </a:lnTo>
                  <a:lnTo>
                    <a:pt x="113" y="722"/>
                  </a:lnTo>
                  <a:lnTo>
                    <a:pt x="100" y="738"/>
                  </a:lnTo>
                  <a:lnTo>
                    <a:pt x="93" y="746"/>
                  </a:lnTo>
                  <a:lnTo>
                    <a:pt x="87" y="755"/>
                  </a:lnTo>
                  <a:lnTo>
                    <a:pt x="80" y="764"/>
                  </a:lnTo>
                  <a:lnTo>
                    <a:pt x="74" y="773"/>
                  </a:lnTo>
                  <a:lnTo>
                    <a:pt x="68" y="782"/>
                  </a:lnTo>
                  <a:lnTo>
                    <a:pt x="62" y="791"/>
                  </a:lnTo>
                  <a:lnTo>
                    <a:pt x="55" y="801"/>
                  </a:lnTo>
                  <a:lnTo>
                    <a:pt x="50" y="811"/>
                  </a:lnTo>
                  <a:lnTo>
                    <a:pt x="44" y="820"/>
                  </a:lnTo>
                  <a:lnTo>
                    <a:pt x="38" y="830"/>
                  </a:lnTo>
                  <a:lnTo>
                    <a:pt x="33" y="841"/>
                  </a:lnTo>
                  <a:lnTo>
                    <a:pt x="28" y="851"/>
                  </a:lnTo>
                  <a:lnTo>
                    <a:pt x="23" y="861"/>
                  </a:lnTo>
                  <a:lnTo>
                    <a:pt x="19" y="872"/>
                  </a:lnTo>
                  <a:lnTo>
                    <a:pt x="14" y="883"/>
                  </a:lnTo>
                  <a:lnTo>
                    <a:pt x="11" y="894"/>
                  </a:lnTo>
                  <a:lnTo>
                    <a:pt x="7" y="905"/>
                  </a:lnTo>
                  <a:lnTo>
                    <a:pt x="5" y="916"/>
                  </a:lnTo>
                  <a:lnTo>
                    <a:pt x="2" y="928"/>
                  </a:lnTo>
                  <a:lnTo>
                    <a:pt x="0" y="939"/>
                  </a:lnTo>
                  <a:lnTo>
                    <a:pt x="7" y="945"/>
                  </a:lnTo>
                  <a:lnTo>
                    <a:pt x="17" y="951"/>
                  </a:lnTo>
                  <a:lnTo>
                    <a:pt x="28" y="957"/>
                  </a:lnTo>
                  <a:lnTo>
                    <a:pt x="42" y="962"/>
                  </a:lnTo>
                  <a:lnTo>
                    <a:pt x="57" y="966"/>
                  </a:lnTo>
                  <a:lnTo>
                    <a:pt x="74" y="970"/>
                  </a:lnTo>
                  <a:lnTo>
                    <a:pt x="93" y="974"/>
                  </a:lnTo>
                  <a:lnTo>
                    <a:pt x="113" y="977"/>
                  </a:lnTo>
                  <a:lnTo>
                    <a:pt x="134" y="980"/>
                  </a:lnTo>
                  <a:lnTo>
                    <a:pt x="156" y="983"/>
                  </a:lnTo>
                  <a:lnTo>
                    <a:pt x="179" y="985"/>
                  </a:lnTo>
                  <a:lnTo>
                    <a:pt x="202" y="986"/>
                  </a:lnTo>
                  <a:lnTo>
                    <a:pt x="226" y="988"/>
                  </a:lnTo>
                  <a:lnTo>
                    <a:pt x="251" y="988"/>
                  </a:lnTo>
                  <a:lnTo>
                    <a:pt x="275" y="988"/>
                  </a:lnTo>
                  <a:lnTo>
                    <a:pt x="300" y="988"/>
                  </a:lnTo>
                  <a:lnTo>
                    <a:pt x="324" y="987"/>
                  </a:lnTo>
                  <a:lnTo>
                    <a:pt x="348" y="986"/>
                  </a:lnTo>
                  <a:lnTo>
                    <a:pt x="372" y="984"/>
                  </a:lnTo>
                  <a:lnTo>
                    <a:pt x="395" y="982"/>
                  </a:lnTo>
                  <a:lnTo>
                    <a:pt x="417" y="980"/>
                  </a:lnTo>
                  <a:lnTo>
                    <a:pt x="438" y="976"/>
                  </a:lnTo>
                  <a:lnTo>
                    <a:pt x="458" y="972"/>
                  </a:lnTo>
                  <a:lnTo>
                    <a:pt x="476" y="968"/>
                  </a:lnTo>
                  <a:lnTo>
                    <a:pt x="493" y="963"/>
                  </a:lnTo>
                  <a:lnTo>
                    <a:pt x="509" y="958"/>
                  </a:lnTo>
                  <a:lnTo>
                    <a:pt x="522" y="952"/>
                  </a:lnTo>
                  <a:lnTo>
                    <a:pt x="534" y="945"/>
                  </a:lnTo>
                  <a:lnTo>
                    <a:pt x="543" y="938"/>
                  </a:lnTo>
                  <a:lnTo>
                    <a:pt x="550" y="930"/>
                  </a:lnTo>
                  <a:lnTo>
                    <a:pt x="555" y="922"/>
                  </a:lnTo>
                  <a:lnTo>
                    <a:pt x="557" y="913"/>
                  </a:lnTo>
                  <a:lnTo>
                    <a:pt x="554" y="898"/>
                  </a:lnTo>
                  <a:lnTo>
                    <a:pt x="552" y="884"/>
                  </a:lnTo>
                  <a:lnTo>
                    <a:pt x="550" y="870"/>
                  </a:lnTo>
                  <a:lnTo>
                    <a:pt x="547" y="858"/>
                  </a:lnTo>
                  <a:lnTo>
                    <a:pt x="545" y="846"/>
                  </a:lnTo>
                  <a:lnTo>
                    <a:pt x="543" y="834"/>
                  </a:lnTo>
                  <a:lnTo>
                    <a:pt x="541" y="822"/>
                  </a:lnTo>
                  <a:lnTo>
                    <a:pt x="538" y="811"/>
                  </a:lnTo>
                  <a:lnTo>
                    <a:pt x="535" y="799"/>
                  </a:lnTo>
                  <a:lnTo>
                    <a:pt x="533" y="786"/>
                  </a:lnTo>
                  <a:lnTo>
                    <a:pt x="530" y="773"/>
                  </a:lnTo>
                  <a:lnTo>
                    <a:pt x="526" y="760"/>
                  </a:lnTo>
                  <a:lnTo>
                    <a:pt x="522" y="745"/>
                  </a:lnTo>
                  <a:lnTo>
                    <a:pt x="518" y="729"/>
                  </a:lnTo>
                  <a:lnTo>
                    <a:pt x="514" y="712"/>
                  </a:lnTo>
                  <a:lnTo>
                    <a:pt x="509" y="693"/>
                  </a:lnTo>
                  <a:lnTo>
                    <a:pt x="507" y="685"/>
                  </a:lnTo>
                  <a:lnTo>
                    <a:pt x="505" y="677"/>
                  </a:lnTo>
                  <a:lnTo>
                    <a:pt x="502" y="669"/>
                  </a:lnTo>
                  <a:lnTo>
                    <a:pt x="500" y="661"/>
                  </a:lnTo>
                  <a:lnTo>
                    <a:pt x="495" y="646"/>
                  </a:lnTo>
                  <a:lnTo>
                    <a:pt x="490" y="632"/>
                  </a:lnTo>
                  <a:lnTo>
                    <a:pt x="485" y="618"/>
                  </a:lnTo>
                  <a:lnTo>
                    <a:pt x="480" y="604"/>
                  </a:lnTo>
                  <a:lnTo>
                    <a:pt x="478" y="597"/>
                  </a:lnTo>
                  <a:lnTo>
                    <a:pt x="476" y="590"/>
                  </a:lnTo>
                  <a:lnTo>
                    <a:pt x="474" y="583"/>
                  </a:lnTo>
                  <a:lnTo>
                    <a:pt x="472" y="576"/>
                  </a:lnTo>
                  <a:lnTo>
                    <a:pt x="471" y="569"/>
                  </a:lnTo>
                  <a:lnTo>
                    <a:pt x="470" y="562"/>
                  </a:lnTo>
                  <a:lnTo>
                    <a:pt x="469" y="555"/>
                  </a:lnTo>
                  <a:lnTo>
                    <a:pt x="467" y="548"/>
                  </a:lnTo>
                  <a:lnTo>
                    <a:pt x="467" y="541"/>
                  </a:lnTo>
                  <a:lnTo>
                    <a:pt x="467" y="533"/>
                  </a:lnTo>
                  <a:lnTo>
                    <a:pt x="467" y="526"/>
                  </a:lnTo>
                  <a:lnTo>
                    <a:pt x="467" y="519"/>
                  </a:lnTo>
                  <a:lnTo>
                    <a:pt x="468" y="511"/>
                  </a:lnTo>
                  <a:lnTo>
                    <a:pt x="469" y="503"/>
                  </a:lnTo>
                  <a:lnTo>
                    <a:pt x="470" y="495"/>
                  </a:lnTo>
                  <a:lnTo>
                    <a:pt x="472" y="487"/>
                  </a:lnTo>
                  <a:lnTo>
                    <a:pt x="474" y="479"/>
                  </a:lnTo>
                  <a:lnTo>
                    <a:pt x="477" y="470"/>
                  </a:lnTo>
                  <a:lnTo>
                    <a:pt x="480" y="461"/>
                  </a:lnTo>
                  <a:lnTo>
                    <a:pt x="483" y="452"/>
                  </a:lnTo>
                  <a:lnTo>
                    <a:pt x="491" y="447"/>
                  </a:lnTo>
                  <a:lnTo>
                    <a:pt x="499" y="443"/>
                  </a:lnTo>
                  <a:lnTo>
                    <a:pt x="506" y="438"/>
                  </a:lnTo>
                  <a:lnTo>
                    <a:pt x="513" y="433"/>
                  </a:lnTo>
                  <a:lnTo>
                    <a:pt x="519" y="428"/>
                  </a:lnTo>
                  <a:lnTo>
                    <a:pt x="525" y="423"/>
                  </a:lnTo>
                  <a:lnTo>
                    <a:pt x="531" y="418"/>
                  </a:lnTo>
                  <a:lnTo>
                    <a:pt x="537" y="413"/>
                  </a:lnTo>
                  <a:lnTo>
                    <a:pt x="543" y="408"/>
                  </a:lnTo>
                  <a:lnTo>
                    <a:pt x="548" y="402"/>
                  </a:lnTo>
                  <a:lnTo>
                    <a:pt x="553" y="397"/>
                  </a:lnTo>
                  <a:lnTo>
                    <a:pt x="557" y="391"/>
                  </a:lnTo>
                  <a:lnTo>
                    <a:pt x="562" y="386"/>
                  </a:lnTo>
                  <a:lnTo>
                    <a:pt x="566" y="380"/>
                  </a:lnTo>
                  <a:lnTo>
                    <a:pt x="570" y="374"/>
                  </a:lnTo>
                  <a:lnTo>
                    <a:pt x="573" y="368"/>
                  </a:lnTo>
                  <a:lnTo>
                    <a:pt x="577" y="362"/>
                  </a:lnTo>
                  <a:lnTo>
                    <a:pt x="580" y="356"/>
                  </a:lnTo>
                  <a:lnTo>
                    <a:pt x="583" y="350"/>
                  </a:lnTo>
                  <a:lnTo>
                    <a:pt x="586" y="343"/>
                  </a:lnTo>
                  <a:lnTo>
                    <a:pt x="588" y="337"/>
                  </a:lnTo>
                  <a:lnTo>
                    <a:pt x="590" y="330"/>
                  </a:lnTo>
                  <a:lnTo>
                    <a:pt x="592" y="323"/>
                  </a:lnTo>
                  <a:lnTo>
                    <a:pt x="594" y="317"/>
                  </a:lnTo>
                  <a:lnTo>
                    <a:pt x="596" y="310"/>
                  </a:lnTo>
                  <a:lnTo>
                    <a:pt x="597" y="303"/>
                  </a:lnTo>
                  <a:lnTo>
                    <a:pt x="598" y="296"/>
                  </a:lnTo>
                  <a:lnTo>
                    <a:pt x="599" y="288"/>
                  </a:lnTo>
                  <a:lnTo>
                    <a:pt x="600" y="281"/>
                  </a:lnTo>
                  <a:lnTo>
                    <a:pt x="600" y="274"/>
                  </a:lnTo>
                  <a:lnTo>
                    <a:pt x="601" y="266"/>
                  </a:lnTo>
                  <a:lnTo>
                    <a:pt x="601" y="259"/>
                  </a:lnTo>
                  <a:lnTo>
                    <a:pt x="591" y="247"/>
                  </a:lnTo>
                  <a:lnTo>
                    <a:pt x="581" y="236"/>
                  </a:lnTo>
                  <a:lnTo>
                    <a:pt x="572" y="225"/>
                  </a:lnTo>
                  <a:lnTo>
                    <a:pt x="563" y="215"/>
                  </a:lnTo>
                  <a:lnTo>
                    <a:pt x="555" y="204"/>
                  </a:lnTo>
                  <a:lnTo>
                    <a:pt x="548" y="194"/>
                  </a:lnTo>
                  <a:lnTo>
                    <a:pt x="541" y="184"/>
                  </a:lnTo>
                  <a:lnTo>
                    <a:pt x="534" y="174"/>
                  </a:lnTo>
                  <a:lnTo>
                    <a:pt x="528" y="165"/>
                  </a:lnTo>
                  <a:lnTo>
                    <a:pt x="521" y="156"/>
                  </a:lnTo>
                  <a:lnTo>
                    <a:pt x="516" y="147"/>
                  </a:lnTo>
                  <a:lnTo>
                    <a:pt x="511" y="139"/>
                  </a:lnTo>
                  <a:lnTo>
                    <a:pt x="501" y="123"/>
                  </a:lnTo>
                  <a:lnTo>
                    <a:pt x="493" y="108"/>
                  </a:lnTo>
                  <a:lnTo>
                    <a:pt x="485" y="95"/>
                  </a:lnTo>
                  <a:lnTo>
                    <a:pt x="478" y="83"/>
                  </a:lnTo>
                  <a:lnTo>
                    <a:pt x="475" y="77"/>
                  </a:lnTo>
                  <a:lnTo>
                    <a:pt x="472" y="72"/>
                  </a:lnTo>
                  <a:lnTo>
                    <a:pt x="470" y="68"/>
                  </a:lnTo>
                  <a:lnTo>
                    <a:pt x="467" y="63"/>
                  </a:lnTo>
                  <a:lnTo>
                    <a:pt x="464" y="59"/>
                  </a:lnTo>
                  <a:lnTo>
                    <a:pt x="461" y="56"/>
                  </a:lnTo>
                  <a:lnTo>
                    <a:pt x="459" y="53"/>
                  </a:lnTo>
                  <a:lnTo>
                    <a:pt x="456" y="50"/>
                  </a:lnTo>
                  <a:lnTo>
                    <a:pt x="453" y="48"/>
                  </a:lnTo>
                  <a:lnTo>
                    <a:pt x="451" y="46"/>
                  </a:lnTo>
                  <a:lnTo>
                    <a:pt x="448" y="45"/>
                  </a:lnTo>
                  <a:lnTo>
                    <a:pt x="445" y="44"/>
                  </a:lnTo>
                  <a:lnTo>
                    <a:pt x="440" y="43"/>
                  </a:lnTo>
                  <a:lnTo>
                    <a:pt x="436" y="42"/>
                  </a:lnTo>
                  <a:lnTo>
                    <a:pt x="432" y="41"/>
                  </a:lnTo>
                  <a:lnTo>
                    <a:pt x="428" y="40"/>
                  </a:lnTo>
                  <a:lnTo>
                    <a:pt x="424" y="38"/>
                  </a:lnTo>
                  <a:lnTo>
                    <a:pt x="420" y="37"/>
                  </a:lnTo>
                  <a:lnTo>
                    <a:pt x="417" y="36"/>
                  </a:lnTo>
                  <a:lnTo>
                    <a:pt x="413" y="34"/>
                  </a:lnTo>
                  <a:lnTo>
                    <a:pt x="407" y="31"/>
                  </a:lnTo>
                  <a:lnTo>
                    <a:pt x="401" y="28"/>
                  </a:lnTo>
                  <a:lnTo>
                    <a:pt x="396" y="25"/>
                  </a:lnTo>
                  <a:lnTo>
                    <a:pt x="391" y="22"/>
                  </a:lnTo>
                  <a:lnTo>
                    <a:pt x="386" y="19"/>
                  </a:lnTo>
                  <a:lnTo>
                    <a:pt x="381" y="16"/>
                  </a:lnTo>
                  <a:lnTo>
                    <a:pt x="376" y="14"/>
                  </a:lnTo>
                  <a:lnTo>
                    <a:pt x="371" y="12"/>
                  </a:lnTo>
                  <a:lnTo>
                    <a:pt x="368" y="11"/>
                  </a:lnTo>
                  <a:lnTo>
                    <a:pt x="366" y="10"/>
                  </a:lnTo>
                  <a:lnTo>
                    <a:pt x="363" y="10"/>
                  </a:lnTo>
                  <a:lnTo>
                    <a:pt x="360" y="9"/>
                  </a:lnTo>
                  <a:lnTo>
                    <a:pt x="357" y="9"/>
                  </a:lnTo>
                  <a:lnTo>
                    <a:pt x="354" y="9"/>
                  </a:lnTo>
                  <a:lnTo>
                    <a:pt x="351" y="9"/>
                  </a:lnTo>
                  <a:lnTo>
                    <a:pt x="348" y="10"/>
                  </a:lnTo>
                  <a:lnTo>
                    <a:pt x="351" y="15"/>
                  </a:lnTo>
                  <a:lnTo>
                    <a:pt x="355" y="21"/>
                  </a:lnTo>
                  <a:lnTo>
                    <a:pt x="358" y="26"/>
                  </a:lnTo>
                  <a:lnTo>
                    <a:pt x="361" y="31"/>
                  </a:lnTo>
                  <a:lnTo>
                    <a:pt x="363" y="34"/>
                  </a:lnTo>
                  <a:lnTo>
                    <a:pt x="364" y="36"/>
                  </a:lnTo>
                  <a:lnTo>
                    <a:pt x="365" y="39"/>
                  </a:lnTo>
                  <a:lnTo>
                    <a:pt x="367" y="42"/>
                  </a:lnTo>
                  <a:lnTo>
                    <a:pt x="368" y="45"/>
                  </a:lnTo>
                  <a:lnTo>
                    <a:pt x="369" y="48"/>
                  </a:lnTo>
                  <a:lnTo>
                    <a:pt x="370" y="52"/>
                  </a:lnTo>
                  <a:lnTo>
                    <a:pt x="371" y="56"/>
                  </a:lnTo>
                  <a:lnTo>
                    <a:pt x="372" y="60"/>
                  </a:lnTo>
                  <a:lnTo>
                    <a:pt x="373" y="64"/>
                  </a:lnTo>
                  <a:lnTo>
                    <a:pt x="373" y="69"/>
                  </a:lnTo>
                  <a:lnTo>
                    <a:pt x="373" y="74"/>
                  </a:lnTo>
                  <a:lnTo>
                    <a:pt x="373" y="79"/>
                  </a:lnTo>
                  <a:lnTo>
                    <a:pt x="373" y="85"/>
                  </a:lnTo>
                  <a:lnTo>
                    <a:pt x="373" y="92"/>
                  </a:lnTo>
                  <a:lnTo>
                    <a:pt x="372" y="98"/>
                  </a:lnTo>
                  <a:lnTo>
                    <a:pt x="372" y="106"/>
                  </a:lnTo>
                  <a:lnTo>
                    <a:pt x="370" y="114"/>
                  </a:lnTo>
                  <a:lnTo>
                    <a:pt x="369" y="122"/>
                  </a:lnTo>
                  <a:lnTo>
                    <a:pt x="368" y="131"/>
                  </a:lnTo>
                  <a:lnTo>
                    <a:pt x="366" y="141"/>
                  </a:lnTo>
                  <a:lnTo>
                    <a:pt x="364" y="151"/>
                  </a:lnTo>
                  <a:lnTo>
                    <a:pt x="362" y="162"/>
                  </a:lnTo>
                  <a:lnTo>
                    <a:pt x="359" y="173"/>
                  </a:lnTo>
                  <a:lnTo>
                    <a:pt x="358" y="165"/>
                  </a:lnTo>
                  <a:lnTo>
                    <a:pt x="356" y="157"/>
                  </a:lnTo>
                  <a:lnTo>
                    <a:pt x="354" y="149"/>
                  </a:lnTo>
                  <a:lnTo>
                    <a:pt x="351" y="141"/>
                  </a:lnTo>
                  <a:lnTo>
                    <a:pt x="347" y="134"/>
                  </a:lnTo>
                  <a:lnTo>
                    <a:pt x="342" y="127"/>
                  </a:lnTo>
                  <a:lnTo>
                    <a:pt x="337" y="120"/>
                  </a:lnTo>
                  <a:lnTo>
                    <a:pt x="331" y="113"/>
                  </a:lnTo>
                  <a:lnTo>
                    <a:pt x="325" y="106"/>
                  </a:lnTo>
                  <a:lnTo>
                    <a:pt x="318" y="99"/>
                  </a:lnTo>
                  <a:lnTo>
                    <a:pt x="311" y="93"/>
                  </a:lnTo>
                  <a:lnTo>
                    <a:pt x="304" y="87"/>
                  </a:lnTo>
                  <a:lnTo>
                    <a:pt x="296" y="81"/>
                  </a:lnTo>
                  <a:lnTo>
                    <a:pt x="288" y="75"/>
                  </a:lnTo>
                  <a:lnTo>
                    <a:pt x="279" y="69"/>
                  </a:lnTo>
                  <a:lnTo>
                    <a:pt x="270" y="64"/>
                  </a:lnTo>
                  <a:lnTo>
                    <a:pt x="261" y="59"/>
                  </a:lnTo>
                  <a:lnTo>
                    <a:pt x="252" y="54"/>
                  </a:lnTo>
                  <a:lnTo>
                    <a:pt x="242" y="49"/>
                  </a:lnTo>
                  <a:lnTo>
                    <a:pt x="233" y="44"/>
                  </a:lnTo>
                  <a:lnTo>
                    <a:pt x="223" y="39"/>
                  </a:lnTo>
                  <a:lnTo>
                    <a:pt x="213" y="35"/>
                  </a:lnTo>
                  <a:lnTo>
                    <a:pt x="204" y="31"/>
                  </a:lnTo>
                  <a:lnTo>
                    <a:pt x="194" y="27"/>
                  </a:lnTo>
                  <a:lnTo>
                    <a:pt x="184" y="23"/>
                  </a:lnTo>
                  <a:lnTo>
                    <a:pt x="175" y="19"/>
                  </a:lnTo>
                  <a:lnTo>
                    <a:pt x="165" y="15"/>
                  </a:lnTo>
                  <a:lnTo>
                    <a:pt x="156" y="12"/>
                  </a:lnTo>
                  <a:lnTo>
                    <a:pt x="138" y="6"/>
                  </a:lnTo>
                  <a:lnTo>
                    <a:pt x="121" y="0"/>
                  </a:lnTo>
                  <a:lnTo>
                    <a:pt x="107" y="9"/>
                  </a:lnTo>
                  <a:lnTo>
                    <a:pt x="94" y="18"/>
                  </a:lnTo>
                  <a:lnTo>
                    <a:pt x="80" y="27"/>
                  </a:lnTo>
                  <a:lnTo>
                    <a:pt x="66" y="37"/>
                  </a:lnTo>
                  <a:lnTo>
                    <a:pt x="52" y="46"/>
                  </a:lnTo>
                  <a:lnTo>
                    <a:pt x="39" y="55"/>
                  </a:lnTo>
                  <a:lnTo>
                    <a:pt x="26" y="63"/>
                  </a:lnTo>
                  <a:lnTo>
                    <a:pt x="15" y="70"/>
                  </a:lnTo>
                  <a:lnTo>
                    <a:pt x="11" y="87"/>
                  </a:lnTo>
                  <a:lnTo>
                    <a:pt x="9" y="105"/>
                  </a:lnTo>
                  <a:lnTo>
                    <a:pt x="8" y="123"/>
                  </a:lnTo>
                  <a:lnTo>
                    <a:pt x="9" y="140"/>
                  </a:lnTo>
                  <a:lnTo>
                    <a:pt x="10" y="158"/>
                  </a:lnTo>
                  <a:lnTo>
                    <a:pt x="13" y="176"/>
                  </a:lnTo>
                  <a:lnTo>
                    <a:pt x="16" y="193"/>
                  </a:lnTo>
                  <a:lnTo>
                    <a:pt x="21" y="211"/>
                  </a:lnTo>
                  <a:lnTo>
                    <a:pt x="26" y="229"/>
                  </a:lnTo>
                  <a:lnTo>
                    <a:pt x="32" y="246"/>
                  </a:lnTo>
                  <a:lnTo>
                    <a:pt x="39" y="264"/>
                  </a:lnTo>
                  <a:lnTo>
                    <a:pt x="45" y="282"/>
                  </a:lnTo>
                  <a:lnTo>
                    <a:pt x="53" y="300"/>
                  </a:lnTo>
                  <a:lnTo>
                    <a:pt x="61" y="318"/>
                  </a:lnTo>
                  <a:lnTo>
                    <a:pt x="69" y="336"/>
                  </a:lnTo>
                  <a:lnTo>
                    <a:pt x="78" y="354"/>
                  </a:lnTo>
                  <a:lnTo>
                    <a:pt x="95" y="390"/>
                  </a:lnTo>
                  <a:lnTo>
                    <a:pt x="111" y="427"/>
                  </a:lnTo>
                  <a:lnTo>
                    <a:pt x="119" y="445"/>
                  </a:lnTo>
                  <a:lnTo>
                    <a:pt x="127" y="464"/>
                  </a:lnTo>
                  <a:lnTo>
                    <a:pt x="134" y="482"/>
                  </a:lnTo>
                  <a:lnTo>
                    <a:pt x="141" y="501"/>
                  </a:lnTo>
                  <a:lnTo>
                    <a:pt x="147" y="519"/>
                  </a:lnTo>
                  <a:lnTo>
                    <a:pt x="153" y="538"/>
                  </a:lnTo>
                  <a:lnTo>
                    <a:pt x="158" y="557"/>
                  </a:lnTo>
                  <a:lnTo>
                    <a:pt x="162" y="576"/>
                  </a:lnTo>
                  <a:lnTo>
                    <a:pt x="165" y="595"/>
                  </a:lnTo>
                  <a:lnTo>
                    <a:pt x="167" y="614"/>
                  </a:lnTo>
                  <a:lnTo>
                    <a:pt x="168" y="633"/>
                  </a:lnTo>
                  <a:lnTo>
                    <a:pt x="167" y="652"/>
                  </a:lnTo>
                  <a:close/>
                </a:path>
              </a:pathLst>
            </a:custGeom>
            <a:solidFill>
              <a:srgbClr val="5460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29" name="Freeform 75"/>
            <p:cNvSpPr>
              <a:spLocks/>
            </p:cNvSpPr>
            <p:nvPr/>
          </p:nvSpPr>
          <p:spPr bwMode="auto">
            <a:xfrm>
              <a:off x="2817813" y="2954338"/>
              <a:ext cx="417513" cy="176213"/>
            </a:xfrm>
            <a:custGeom>
              <a:avLst/>
              <a:gdLst>
                <a:gd name="T0" fmla="*/ 237 w 263"/>
                <a:gd name="T1" fmla="*/ 37 h 111"/>
                <a:gd name="T2" fmla="*/ 229 w 263"/>
                <a:gd name="T3" fmla="*/ 49 h 111"/>
                <a:gd name="T4" fmla="*/ 221 w 263"/>
                <a:gd name="T5" fmla="*/ 60 h 111"/>
                <a:gd name="T6" fmla="*/ 210 w 263"/>
                <a:gd name="T7" fmla="*/ 69 h 111"/>
                <a:gd name="T8" fmla="*/ 198 w 263"/>
                <a:gd name="T9" fmla="*/ 76 h 111"/>
                <a:gd name="T10" fmla="*/ 184 w 263"/>
                <a:gd name="T11" fmla="*/ 81 h 111"/>
                <a:gd name="T12" fmla="*/ 170 w 263"/>
                <a:gd name="T13" fmla="*/ 85 h 111"/>
                <a:gd name="T14" fmla="*/ 154 w 263"/>
                <a:gd name="T15" fmla="*/ 86 h 111"/>
                <a:gd name="T16" fmla="*/ 137 w 263"/>
                <a:gd name="T17" fmla="*/ 84 h 111"/>
                <a:gd name="T18" fmla="*/ 120 w 263"/>
                <a:gd name="T19" fmla="*/ 81 h 111"/>
                <a:gd name="T20" fmla="*/ 102 w 263"/>
                <a:gd name="T21" fmla="*/ 75 h 111"/>
                <a:gd name="T22" fmla="*/ 83 w 263"/>
                <a:gd name="T23" fmla="*/ 67 h 111"/>
                <a:gd name="T24" fmla="*/ 65 w 263"/>
                <a:gd name="T25" fmla="*/ 57 h 111"/>
                <a:gd name="T26" fmla="*/ 46 w 263"/>
                <a:gd name="T27" fmla="*/ 44 h 111"/>
                <a:gd name="T28" fmla="*/ 27 w 263"/>
                <a:gd name="T29" fmla="*/ 28 h 111"/>
                <a:gd name="T30" fmla="*/ 9 w 263"/>
                <a:gd name="T31" fmla="*/ 10 h 111"/>
                <a:gd name="T32" fmla="*/ 6 w 263"/>
                <a:gd name="T33" fmla="*/ 10 h 111"/>
                <a:gd name="T34" fmla="*/ 20 w 263"/>
                <a:gd name="T35" fmla="*/ 29 h 111"/>
                <a:gd name="T36" fmla="*/ 36 w 263"/>
                <a:gd name="T37" fmla="*/ 46 h 111"/>
                <a:gd name="T38" fmla="*/ 53 w 263"/>
                <a:gd name="T39" fmla="*/ 61 h 111"/>
                <a:gd name="T40" fmla="*/ 71 w 263"/>
                <a:gd name="T41" fmla="*/ 74 h 111"/>
                <a:gd name="T42" fmla="*/ 90 w 263"/>
                <a:gd name="T43" fmla="*/ 86 h 111"/>
                <a:gd name="T44" fmla="*/ 109 w 263"/>
                <a:gd name="T45" fmla="*/ 95 h 111"/>
                <a:gd name="T46" fmla="*/ 128 w 263"/>
                <a:gd name="T47" fmla="*/ 102 h 111"/>
                <a:gd name="T48" fmla="*/ 148 w 263"/>
                <a:gd name="T49" fmla="*/ 107 h 111"/>
                <a:gd name="T50" fmla="*/ 167 w 263"/>
                <a:gd name="T51" fmla="*/ 110 h 111"/>
                <a:gd name="T52" fmla="*/ 185 w 263"/>
                <a:gd name="T53" fmla="*/ 111 h 111"/>
                <a:gd name="T54" fmla="*/ 202 w 263"/>
                <a:gd name="T55" fmla="*/ 109 h 111"/>
                <a:gd name="T56" fmla="*/ 219 w 263"/>
                <a:gd name="T57" fmla="*/ 104 h 111"/>
                <a:gd name="T58" fmla="*/ 234 w 263"/>
                <a:gd name="T59" fmla="*/ 97 h 111"/>
                <a:gd name="T60" fmla="*/ 247 w 263"/>
                <a:gd name="T61" fmla="*/ 88 h 111"/>
                <a:gd name="T62" fmla="*/ 258 w 263"/>
                <a:gd name="T63" fmla="*/ 75 h 111"/>
                <a:gd name="T64" fmla="*/ 262 w 263"/>
                <a:gd name="T65" fmla="*/ 66 h 111"/>
                <a:gd name="T66" fmla="*/ 260 w 263"/>
                <a:gd name="T67" fmla="*/ 61 h 111"/>
                <a:gd name="T68" fmla="*/ 255 w 263"/>
                <a:gd name="T69" fmla="*/ 54 h 111"/>
                <a:gd name="T70" fmla="*/ 247 w 263"/>
                <a:gd name="T71" fmla="*/ 44 h 111"/>
                <a:gd name="T72" fmla="*/ 242 w 263"/>
                <a:gd name="T73" fmla="*/ 37 h 111"/>
                <a:gd name="T74" fmla="*/ 240 w 263"/>
                <a:gd name="T75" fmla="*/ 32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63" h="111">
                  <a:moveTo>
                    <a:pt x="239" y="30"/>
                  </a:moveTo>
                  <a:lnTo>
                    <a:pt x="237" y="37"/>
                  </a:lnTo>
                  <a:lnTo>
                    <a:pt x="233" y="43"/>
                  </a:lnTo>
                  <a:lnTo>
                    <a:pt x="229" y="49"/>
                  </a:lnTo>
                  <a:lnTo>
                    <a:pt x="225" y="55"/>
                  </a:lnTo>
                  <a:lnTo>
                    <a:pt x="221" y="60"/>
                  </a:lnTo>
                  <a:lnTo>
                    <a:pt x="216" y="65"/>
                  </a:lnTo>
                  <a:lnTo>
                    <a:pt x="210" y="69"/>
                  </a:lnTo>
                  <a:lnTo>
                    <a:pt x="204" y="73"/>
                  </a:lnTo>
                  <a:lnTo>
                    <a:pt x="198" y="76"/>
                  </a:lnTo>
                  <a:lnTo>
                    <a:pt x="191" y="79"/>
                  </a:lnTo>
                  <a:lnTo>
                    <a:pt x="184" y="81"/>
                  </a:lnTo>
                  <a:lnTo>
                    <a:pt x="177" y="83"/>
                  </a:lnTo>
                  <a:lnTo>
                    <a:pt x="170" y="85"/>
                  </a:lnTo>
                  <a:lnTo>
                    <a:pt x="162" y="85"/>
                  </a:lnTo>
                  <a:lnTo>
                    <a:pt x="154" y="86"/>
                  </a:lnTo>
                  <a:lnTo>
                    <a:pt x="146" y="85"/>
                  </a:lnTo>
                  <a:lnTo>
                    <a:pt x="137" y="84"/>
                  </a:lnTo>
                  <a:lnTo>
                    <a:pt x="128" y="83"/>
                  </a:lnTo>
                  <a:lnTo>
                    <a:pt x="120" y="81"/>
                  </a:lnTo>
                  <a:lnTo>
                    <a:pt x="111" y="79"/>
                  </a:lnTo>
                  <a:lnTo>
                    <a:pt x="102" y="75"/>
                  </a:lnTo>
                  <a:lnTo>
                    <a:pt x="92" y="72"/>
                  </a:lnTo>
                  <a:lnTo>
                    <a:pt x="83" y="67"/>
                  </a:lnTo>
                  <a:lnTo>
                    <a:pt x="74" y="62"/>
                  </a:lnTo>
                  <a:lnTo>
                    <a:pt x="65" y="57"/>
                  </a:lnTo>
                  <a:lnTo>
                    <a:pt x="55" y="51"/>
                  </a:lnTo>
                  <a:lnTo>
                    <a:pt x="46" y="44"/>
                  </a:lnTo>
                  <a:lnTo>
                    <a:pt x="36" y="37"/>
                  </a:lnTo>
                  <a:lnTo>
                    <a:pt x="27" y="28"/>
                  </a:lnTo>
                  <a:lnTo>
                    <a:pt x="18" y="20"/>
                  </a:lnTo>
                  <a:lnTo>
                    <a:pt x="9" y="10"/>
                  </a:lnTo>
                  <a:lnTo>
                    <a:pt x="0" y="0"/>
                  </a:lnTo>
                  <a:lnTo>
                    <a:pt x="6" y="10"/>
                  </a:lnTo>
                  <a:lnTo>
                    <a:pt x="13" y="20"/>
                  </a:lnTo>
                  <a:lnTo>
                    <a:pt x="20" y="29"/>
                  </a:lnTo>
                  <a:lnTo>
                    <a:pt x="28" y="38"/>
                  </a:lnTo>
                  <a:lnTo>
                    <a:pt x="36" y="46"/>
                  </a:lnTo>
                  <a:lnTo>
                    <a:pt x="45" y="54"/>
                  </a:lnTo>
                  <a:lnTo>
                    <a:pt x="53" y="61"/>
                  </a:lnTo>
                  <a:lnTo>
                    <a:pt x="62" y="68"/>
                  </a:lnTo>
                  <a:lnTo>
                    <a:pt x="71" y="74"/>
                  </a:lnTo>
                  <a:lnTo>
                    <a:pt x="81" y="80"/>
                  </a:lnTo>
                  <a:lnTo>
                    <a:pt x="90" y="86"/>
                  </a:lnTo>
                  <a:lnTo>
                    <a:pt x="100" y="91"/>
                  </a:lnTo>
                  <a:lnTo>
                    <a:pt x="109" y="95"/>
                  </a:lnTo>
                  <a:lnTo>
                    <a:pt x="119" y="99"/>
                  </a:lnTo>
                  <a:lnTo>
                    <a:pt x="128" y="102"/>
                  </a:lnTo>
                  <a:lnTo>
                    <a:pt x="138" y="105"/>
                  </a:lnTo>
                  <a:lnTo>
                    <a:pt x="148" y="107"/>
                  </a:lnTo>
                  <a:lnTo>
                    <a:pt x="157" y="109"/>
                  </a:lnTo>
                  <a:lnTo>
                    <a:pt x="167" y="110"/>
                  </a:lnTo>
                  <a:lnTo>
                    <a:pt x="176" y="111"/>
                  </a:lnTo>
                  <a:lnTo>
                    <a:pt x="185" y="111"/>
                  </a:lnTo>
                  <a:lnTo>
                    <a:pt x="194" y="110"/>
                  </a:lnTo>
                  <a:lnTo>
                    <a:pt x="202" y="109"/>
                  </a:lnTo>
                  <a:lnTo>
                    <a:pt x="211" y="107"/>
                  </a:lnTo>
                  <a:lnTo>
                    <a:pt x="219" y="104"/>
                  </a:lnTo>
                  <a:lnTo>
                    <a:pt x="227" y="101"/>
                  </a:lnTo>
                  <a:lnTo>
                    <a:pt x="234" y="97"/>
                  </a:lnTo>
                  <a:lnTo>
                    <a:pt x="241" y="93"/>
                  </a:lnTo>
                  <a:lnTo>
                    <a:pt x="247" y="88"/>
                  </a:lnTo>
                  <a:lnTo>
                    <a:pt x="253" y="82"/>
                  </a:lnTo>
                  <a:lnTo>
                    <a:pt x="258" y="75"/>
                  </a:lnTo>
                  <a:lnTo>
                    <a:pt x="263" y="68"/>
                  </a:lnTo>
                  <a:lnTo>
                    <a:pt x="262" y="66"/>
                  </a:lnTo>
                  <a:lnTo>
                    <a:pt x="261" y="63"/>
                  </a:lnTo>
                  <a:lnTo>
                    <a:pt x="260" y="61"/>
                  </a:lnTo>
                  <a:lnTo>
                    <a:pt x="259" y="58"/>
                  </a:lnTo>
                  <a:lnTo>
                    <a:pt x="255" y="54"/>
                  </a:lnTo>
                  <a:lnTo>
                    <a:pt x="251" y="49"/>
                  </a:lnTo>
                  <a:lnTo>
                    <a:pt x="247" y="44"/>
                  </a:lnTo>
                  <a:lnTo>
                    <a:pt x="244" y="40"/>
                  </a:lnTo>
                  <a:lnTo>
                    <a:pt x="242" y="37"/>
                  </a:lnTo>
                  <a:lnTo>
                    <a:pt x="241" y="35"/>
                  </a:lnTo>
                  <a:lnTo>
                    <a:pt x="240" y="32"/>
                  </a:lnTo>
                  <a:lnTo>
                    <a:pt x="239" y="30"/>
                  </a:lnTo>
                  <a:close/>
                </a:path>
              </a:pathLst>
            </a:custGeom>
            <a:solidFill>
              <a:srgbClr val="3F4A6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30" name="Freeform 76"/>
            <p:cNvSpPr>
              <a:spLocks/>
            </p:cNvSpPr>
            <p:nvPr/>
          </p:nvSpPr>
          <p:spPr bwMode="auto">
            <a:xfrm>
              <a:off x="2782888" y="2371725"/>
              <a:ext cx="422275" cy="304800"/>
            </a:xfrm>
            <a:custGeom>
              <a:avLst/>
              <a:gdLst>
                <a:gd name="T0" fmla="*/ 29 w 266"/>
                <a:gd name="T1" fmla="*/ 5 h 192"/>
                <a:gd name="T2" fmla="*/ 21 w 266"/>
                <a:gd name="T3" fmla="*/ 15 h 192"/>
                <a:gd name="T4" fmla="*/ 15 w 266"/>
                <a:gd name="T5" fmla="*/ 24 h 192"/>
                <a:gd name="T6" fmla="*/ 11 w 266"/>
                <a:gd name="T7" fmla="*/ 33 h 192"/>
                <a:gd name="T8" fmla="*/ 8 w 266"/>
                <a:gd name="T9" fmla="*/ 45 h 192"/>
                <a:gd name="T10" fmla="*/ 5 w 266"/>
                <a:gd name="T11" fmla="*/ 59 h 192"/>
                <a:gd name="T12" fmla="*/ 2 w 266"/>
                <a:gd name="T13" fmla="*/ 70 h 192"/>
                <a:gd name="T14" fmla="*/ 5 w 266"/>
                <a:gd name="T15" fmla="*/ 76 h 192"/>
                <a:gd name="T16" fmla="*/ 15 w 266"/>
                <a:gd name="T17" fmla="*/ 75 h 192"/>
                <a:gd name="T18" fmla="*/ 25 w 266"/>
                <a:gd name="T19" fmla="*/ 74 h 192"/>
                <a:gd name="T20" fmla="*/ 35 w 266"/>
                <a:gd name="T21" fmla="*/ 75 h 192"/>
                <a:gd name="T22" fmla="*/ 48 w 266"/>
                <a:gd name="T23" fmla="*/ 76 h 192"/>
                <a:gd name="T24" fmla="*/ 66 w 266"/>
                <a:gd name="T25" fmla="*/ 78 h 192"/>
                <a:gd name="T26" fmla="*/ 91 w 266"/>
                <a:gd name="T27" fmla="*/ 83 h 192"/>
                <a:gd name="T28" fmla="*/ 114 w 266"/>
                <a:gd name="T29" fmla="*/ 89 h 192"/>
                <a:gd name="T30" fmla="*/ 129 w 266"/>
                <a:gd name="T31" fmla="*/ 91 h 192"/>
                <a:gd name="T32" fmla="*/ 136 w 266"/>
                <a:gd name="T33" fmla="*/ 95 h 192"/>
                <a:gd name="T34" fmla="*/ 135 w 266"/>
                <a:gd name="T35" fmla="*/ 100 h 192"/>
                <a:gd name="T36" fmla="*/ 134 w 266"/>
                <a:gd name="T37" fmla="*/ 108 h 192"/>
                <a:gd name="T38" fmla="*/ 133 w 266"/>
                <a:gd name="T39" fmla="*/ 119 h 192"/>
                <a:gd name="T40" fmla="*/ 132 w 266"/>
                <a:gd name="T41" fmla="*/ 129 h 192"/>
                <a:gd name="T42" fmla="*/ 131 w 266"/>
                <a:gd name="T43" fmla="*/ 135 h 192"/>
                <a:gd name="T44" fmla="*/ 133 w 266"/>
                <a:gd name="T45" fmla="*/ 140 h 192"/>
                <a:gd name="T46" fmla="*/ 140 w 266"/>
                <a:gd name="T47" fmla="*/ 143 h 192"/>
                <a:gd name="T48" fmla="*/ 147 w 266"/>
                <a:gd name="T49" fmla="*/ 145 h 192"/>
                <a:gd name="T50" fmla="*/ 155 w 266"/>
                <a:gd name="T51" fmla="*/ 146 h 192"/>
                <a:gd name="T52" fmla="*/ 176 w 266"/>
                <a:gd name="T53" fmla="*/ 147 h 192"/>
                <a:gd name="T54" fmla="*/ 197 w 266"/>
                <a:gd name="T55" fmla="*/ 149 h 192"/>
                <a:gd name="T56" fmla="*/ 207 w 266"/>
                <a:gd name="T57" fmla="*/ 151 h 192"/>
                <a:gd name="T58" fmla="*/ 216 w 266"/>
                <a:gd name="T59" fmla="*/ 153 h 192"/>
                <a:gd name="T60" fmla="*/ 225 w 266"/>
                <a:gd name="T61" fmla="*/ 157 h 192"/>
                <a:gd name="T62" fmla="*/ 234 w 266"/>
                <a:gd name="T63" fmla="*/ 162 h 192"/>
                <a:gd name="T64" fmla="*/ 243 w 266"/>
                <a:gd name="T65" fmla="*/ 168 h 192"/>
                <a:gd name="T66" fmla="*/ 253 w 266"/>
                <a:gd name="T67" fmla="*/ 176 h 192"/>
                <a:gd name="T68" fmla="*/ 262 w 266"/>
                <a:gd name="T69" fmla="*/ 186 h 192"/>
                <a:gd name="T70" fmla="*/ 265 w 266"/>
                <a:gd name="T71" fmla="*/ 182 h 192"/>
                <a:gd name="T72" fmla="*/ 260 w 266"/>
                <a:gd name="T73" fmla="*/ 163 h 192"/>
                <a:gd name="T74" fmla="*/ 253 w 266"/>
                <a:gd name="T75" fmla="*/ 146 h 192"/>
                <a:gd name="T76" fmla="*/ 244 w 266"/>
                <a:gd name="T77" fmla="*/ 130 h 192"/>
                <a:gd name="T78" fmla="*/ 232 w 266"/>
                <a:gd name="T79" fmla="*/ 116 h 192"/>
                <a:gd name="T80" fmla="*/ 219 w 266"/>
                <a:gd name="T81" fmla="*/ 103 h 192"/>
                <a:gd name="T82" fmla="*/ 204 w 266"/>
                <a:gd name="T83" fmla="*/ 92 h 192"/>
                <a:gd name="T84" fmla="*/ 188 w 266"/>
                <a:gd name="T85" fmla="*/ 81 h 192"/>
                <a:gd name="T86" fmla="*/ 171 w 266"/>
                <a:gd name="T87" fmla="*/ 71 h 192"/>
                <a:gd name="T88" fmla="*/ 153 w 266"/>
                <a:gd name="T89" fmla="*/ 61 h 192"/>
                <a:gd name="T90" fmla="*/ 125 w 266"/>
                <a:gd name="T91" fmla="*/ 47 h 192"/>
                <a:gd name="T92" fmla="*/ 88 w 266"/>
                <a:gd name="T93" fmla="*/ 29 h 192"/>
                <a:gd name="T94" fmla="*/ 60 w 266"/>
                <a:gd name="T95" fmla="*/ 15 h 192"/>
                <a:gd name="T96" fmla="*/ 43 w 266"/>
                <a:gd name="T97" fmla="*/ 5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66" h="192">
                  <a:moveTo>
                    <a:pt x="35" y="0"/>
                  </a:moveTo>
                  <a:lnTo>
                    <a:pt x="29" y="5"/>
                  </a:lnTo>
                  <a:lnTo>
                    <a:pt x="25" y="11"/>
                  </a:lnTo>
                  <a:lnTo>
                    <a:pt x="21" y="15"/>
                  </a:lnTo>
                  <a:lnTo>
                    <a:pt x="18" y="20"/>
                  </a:lnTo>
                  <a:lnTo>
                    <a:pt x="15" y="24"/>
                  </a:lnTo>
                  <a:lnTo>
                    <a:pt x="13" y="29"/>
                  </a:lnTo>
                  <a:lnTo>
                    <a:pt x="11" y="33"/>
                  </a:lnTo>
                  <a:lnTo>
                    <a:pt x="10" y="37"/>
                  </a:lnTo>
                  <a:lnTo>
                    <a:pt x="8" y="45"/>
                  </a:lnTo>
                  <a:lnTo>
                    <a:pt x="6" y="54"/>
                  </a:lnTo>
                  <a:lnTo>
                    <a:pt x="5" y="59"/>
                  </a:lnTo>
                  <a:lnTo>
                    <a:pt x="3" y="64"/>
                  </a:lnTo>
                  <a:lnTo>
                    <a:pt x="2" y="70"/>
                  </a:lnTo>
                  <a:lnTo>
                    <a:pt x="0" y="76"/>
                  </a:lnTo>
                  <a:lnTo>
                    <a:pt x="5" y="76"/>
                  </a:lnTo>
                  <a:lnTo>
                    <a:pt x="10" y="75"/>
                  </a:lnTo>
                  <a:lnTo>
                    <a:pt x="15" y="75"/>
                  </a:lnTo>
                  <a:lnTo>
                    <a:pt x="20" y="75"/>
                  </a:lnTo>
                  <a:lnTo>
                    <a:pt x="25" y="74"/>
                  </a:lnTo>
                  <a:lnTo>
                    <a:pt x="30" y="75"/>
                  </a:lnTo>
                  <a:lnTo>
                    <a:pt x="35" y="75"/>
                  </a:lnTo>
                  <a:lnTo>
                    <a:pt x="39" y="75"/>
                  </a:lnTo>
                  <a:lnTo>
                    <a:pt x="48" y="76"/>
                  </a:lnTo>
                  <a:lnTo>
                    <a:pt x="57" y="77"/>
                  </a:lnTo>
                  <a:lnTo>
                    <a:pt x="66" y="78"/>
                  </a:lnTo>
                  <a:lnTo>
                    <a:pt x="75" y="80"/>
                  </a:lnTo>
                  <a:lnTo>
                    <a:pt x="91" y="83"/>
                  </a:lnTo>
                  <a:lnTo>
                    <a:pt x="107" y="87"/>
                  </a:lnTo>
                  <a:lnTo>
                    <a:pt x="114" y="89"/>
                  </a:lnTo>
                  <a:lnTo>
                    <a:pt x="122" y="90"/>
                  </a:lnTo>
                  <a:lnTo>
                    <a:pt x="129" y="91"/>
                  </a:lnTo>
                  <a:lnTo>
                    <a:pt x="136" y="92"/>
                  </a:lnTo>
                  <a:lnTo>
                    <a:pt x="136" y="95"/>
                  </a:lnTo>
                  <a:lnTo>
                    <a:pt x="135" y="97"/>
                  </a:lnTo>
                  <a:lnTo>
                    <a:pt x="135" y="100"/>
                  </a:lnTo>
                  <a:lnTo>
                    <a:pt x="134" y="103"/>
                  </a:lnTo>
                  <a:lnTo>
                    <a:pt x="134" y="108"/>
                  </a:lnTo>
                  <a:lnTo>
                    <a:pt x="134" y="113"/>
                  </a:lnTo>
                  <a:lnTo>
                    <a:pt x="133" y="119"/>
                  </a:lnTo>
                  <a:lnTo>
                    <a:pt x="133" y="125"/>
                  </a:lnTo>
                  <a:lnTo>
                    <a:pt x="132" y="129"/>
                  </a:lnTo>
                  <a:lnTo>
                    <a:pt x="132" y="132"/>
                  </a:lnTo>
                  <a:lnTo>
                    <a:pt x="131" y="135"/>
                  </a:lnTo>
                  <a:lnTo>
                    <a:pt x="130" y="139"/>
                  </a:lnTo>
                  <a:lnTo>
                    <a:pt x="133" y="140"/>
                  </a:lnTo>
                  <a:lnTo>
                    <a:pt x="137" y="142"/>
                  </a:lnTo>
                  <a:lnTo>
                    <a:pt x="140" y="143"/>
                  </a:lnTo>
                  <a:lnTo>
                    <a:pt x="144" y="144"/>
                  </a:lnTo>
                  <a:lnTo>
                    <a:pt x="147" y="145"/>
                  </a:lnTo>
                  <a:lnTo>
                    <a:pt x="151" y="145"/>
                  </a:lnTo>
                  <a:lnTo>
                    <a:pt x="155" y="146"/>
                  </a:lnTo>
                  <a:lnTo>
                    <a:pt x="159" y="146"/>
                  </a:lnTo>
                  <a:lnTo>
                    <a:pt x="176" y="147"/>
                  </a:lnTo>
                  <a:lnTo>
                    <a:pt x="193" y="148"/>
                  </a:lnTo>
                  <a:lnTo>
                    <a:pt x="197" y="149"/>
                  </a:lnTo>
                  <a:lnTo>
                    <a:pt x="202" y="150"/>
                  </a:lnTo>
                  <a:lnTo>
                    <a:pt x="207" y="151"/>
                  </a:lnTo>
                  <a:lnTo>
                    <a:pt x="211" y="152"/>
                  </a:lnTo>
                  <a:lnTo>
                    <a:pt x="216" y="153"/>
                  </a:lnTo>
                  <a:lnTo>
                    <a:pt x="220" y="155"/>
                  </a:lnTo>
                  <a:lnTo>
                    <a:pt x="225" y="157"/>
                  </a:lnTo>
                  <a:lnTo>
                    <a:pt x="229" y="159"/>
                  </a:lnTo>
                  <a:lnTo>
                    <a:pt x="234" y="162"/>
                  </a:lnTo>
                  <a:lnTo>
                    <a:pt x="239" y="165"/>
                  </a:lnTo>
                  <a:lnTo>
                    <a:pt x="243" y="168"/>
                  </a:lnTo>
                  <a:lnTo>
                    <a:pt x="248" y="172"/>
                  </a:lnTo>
                  <a:lnTo>
                    <a:pt x="253" y="176"/>
                  </a:lnTo>
                  <a:lnTo>
                    <a:pt x="257" y="181"/>
                  </a:lnTo>
                  <a:lnTo>
                    <a:pt x="262" y="186"/>
                  </a:lnTo>
                  <a:lnTo>
                    <a:pt x="266" y="192"/>
                  </a:lnTo>
                  <a:lnTo>
                    <a:pt x="265" y="182"/>
                  </a:lnTo>
                  <a:lnTo>
                    <a:pt x="263" y="172"/>
                  </a:lnTo>
                  <a:lnTo>
                    <a:pt x="260" y="163"/>
                  </a:lnTo>
                  <a:lnTo>
                    <a:pt x="257" y="154"/>
                  </a:lnTo>
                  <a:lnTo>
                    <a:pt x="253" y="146"/>
                  </a:lnTo>
                  <a:lnTo>
                    <a:pt x="249" y="138"/>
                  </a:lnTo>
                  <a:lnTo>
                    <a:pt x="244" y="130"/>
                  </a:lnTo>
                  <a:lnTo>
                    <a:pt x="238" y="123"/>
                  </a:lnTo>
                  <a:lnTo>
                    <a:pt x="232" y="116"/>
                  </a:lnTo>
                  <a:lnTo>
                    <a:pt x="226" y="110"/>
                  </a:lnTo>
                  <a:lnTo>
                    <a:pt x="219" y="103"/>
                  </a:lnTo>
                  <a:lnTo>
                    <a:pt x="212" y="97"/>
                  </a:lnTo>
                  <a:lnTo>
                    <a:pt x="204" y="92"/>
                  </a:lnTo>
                  <a:lnTo>
                    <a:pt x="196" y="86"/>
                  </a:lnTo>
                  <a:lnTo>
                    <a:pt x="188" y="81"/>
                  </a:lnTo>
                  <a:lnTo>
                    <a:pt x="180" y="76"/>
                  </a:lnTo>
                  <a:lnTo>
                    <a:pt x="171" y="71"/>
                  </a:lnTo>
                  <a:lnTo>
                    <a:pt x="162" y="66"/>
                  </a:lnTo>
                  <a:lnTo>
                    <a:pt x="153" y="61"/>
                  </a:lnTo>
                  <a:lnTo>
                    <a:pt x="144" y="56"/>
                  </a:lnTo>
                  <a:lnTo>
                    <a:pt x="125" y="47"/>
                  </a:lnTo>
                  <a:lnTo>
                    <a:pt x="107" y="38"/>
                  </a:lnTo>
                  <a:lnTo>
                    <a:pt x="88" y="29"/>
                  </a:lnTo>
                  <a:lnTo>
                    <a:pt x="69" y="20"/>
                  </a:lnTo>
                  <a:lnTo>
                    <a:pt x="60" y="15"/>
                  </a:lnTo>
                  <a:lnTo>
                    <a:pt x="52" y="10"/>
                  </a:lnTo>
                  <a:lnTo>
                    <a:pt x="43" y="5"/>
                  </a:lnTo>
                  <a:lnTo>
                    <a:pt x="35" y="0"/>
                  </a:lnTo>
                  <a:close/>
                </a:path>
              </a:pathLst>
            </a:custGeom>
            <a:solidFill>
              <a:srgbClr val="35436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31" name="Freeform 77"/>
            <p:cNvSpPr>
              <a:spLocks/>
            </p:cNvSpPr>
            <p:nvPr/>
          </p:nvSpPr>
          <p:spPr bwMode="auto">
            <a:xfrm>
              <a:off x="3162301" y="2384425"/>
              <a:ext cx="161925" cy="285750"/>
            </a:xfrm>
            <a:custGeom>
              <a:avLst/>
              <a:gdLst>
                <a:gd name="T0" fmla="*/ 20 w 102"/>
                <a:gd name="T1" fmla="*/ 171 h 180"/>
                <a:gd name="T2" fmla="*/ 23 w 102"/>
                <a:gd name="T3" fmla="*/ 155 h 180"/>
                <a:gd name="T4" fmla="*/ 24 w 102"/>
                <a:gd name="T5" fmla="*/ 141 h 180"/>
                <a:gd name="T6" fmla="*/ 25 w 102"/>
                <a:gd name="T7" fmla="*/ 127 h 180"/>
                <a:gd name="T8" fmla="*/ 26 w 102"/>
                <a:gd name="T9" fmla="*/ 115 h 180"/>
                <a:gd name="T10" fmla="*/ 25 w 102"/>
                <a:gd name="T11" fmla="*/ 104 h 180"/>
                <a:gd name="T12" fmla="*/ 24 w 102"/>
                <a:gd name="T13" fmla="*/ 93 h 180"/>
                <a:gd name="T14" fmla="*/ 23 w 102"/>
                <a:gd name="T15" fmla="*/ 83 h 180"/>
                <a:gd name="T16" fmla="*/ 20 w 102"/>
                <a:gd name="T17" fmla="*/ 69 h 180"/>
                <a:gd name="T18" fmla="*/ 15 w 102"/>
                <a:gd name="T19" fmla="*/ 50 h 180"/>
                <a:gd name="T20" fmla="*/ 9 w 102"/>
                <a:gd name="T21" fmla="*/ 31 h 180"/>
                <a:gd name="T22" fmla="*/ 3 w 102"/>
                <a:gd name="T23" fmla="*/ 11 h 180"/>
                <a:gd name="T24" fmla="*/ 7 w 102"/>
                <a:gd name="T25" fmla="*/ 1 h 180"/>
                <a:gd name="T26" fmla="*/ 21 w 102"/>
                <a:gd name="T27" fmla="*/ 5 h 180"/>
                <a:gd name="T28" fmla="*/ 34 w 102"/>
                <a:gd name="T29" fmla="*/ 10 h 180"/>
                <a:gd name="T30" fmla="*/ 46 w 102"/>
                <a:gd name="T31" fmla="*/ 17 h 180"/>
                <a:gd name="T32" fmla="*/ 57 w 102"/>
                <a:gd name="T33" fmla="*/ 25 h 180"/>
                <a:gd name="T34" fmla="*/ 68 w 102"/>
                <a:gd name="T35" fmla="*/ 34 h 180"/>
                <a:gd name="T36" fmla="*/ 79 w 102"/>
                <a:gd name="T37" fmla="*/ 45 h 180"/>
                <a:gd name="T38" fmla="*/ 88 w 102"/>
                <a:gd name="T39" fmla="*/ 58 h 180"/>
                <a:gd name="T40" fmla="*/ 89 w 102"/>
                <a:gd name="T41" fmla="*/ 66 h 180"/>
                <a:gd name="T42" fmla="*/ 83 w 102"/>
                <a:gd name="T43" fmla="*/ 69 h 180"/>
                <a:gd name="T44" fmla="*/ 77 w 102"/>
                <a:gd name="T45" fmla="*/ 73 h 180"/>
                <a:gd name="T46" fmla="*/ 70 w 102"/>
                <a:gd name="T47" fmla="*/ 78 h 180"/>
                <a:gd name="T48" fmla="*/ 64 w 102"/>
                <a:gd name="T49" fmla="*/ 82 h 180"/>
                <a:gd name="T50" fmla="*/ 58 w 102"/>
                <a:gd name="T51" fmla="*/ 84 h 180"/>
                <a:gd name="T52" fmla="*/ 60 w 102"/>
                <a:gd name="T53" fmla="*/ 89 h 180"/>
                <a:gd name="T54" fmla="*/ 72 w 102"/>
                <a:gd name="T55" fmla="*/ 96 h 180"/>
                <a:gd name="T56" fmla="*/ 82 w 102"/>
                <a:gd name="T57" fmla="*/ 102 h 180"/>
                <a:gd name="T58" fmla="*/ 91 w 102"/>
                <a:gd name="T59" fmla="*/ 106 h 180"/>
                <a:gd name="T60" fmla="*/ 98 w 102"/>
                <a:gd name="T61" fmla="*/ 108 h 180"/>
                <a:gd name="T62" fmla="*/ 98 w 102"/>
                <a:gd name="T63" fmla="*/ 111 h 180"/>
                <a:gd name="T64" fmla="*/ 91 w 102"/>
                <a:gd name="T65" fmla="*/ 114 h 180"/>
                <a:gd name="T66" fmla="*/ 84 w 102"/>
                <a:gd name="T67" fmla="*/ 118 h 180"/>
                <a:gd name="T68" fmla="*/ 79 w 102"/>
                <a:gd name="T69" fmla="*/ 122 h 180"/>
                <a:gd name="T70" fmla="*/ 73 w 102"/>
                <a:gd name="T71" fmla="*/ 126 h 180"/>
                <a:gd name="T72" fmla="*/ 69 w 102"/>
                <a:gd name="T73" fmla="*/ 130 h 180"/>
                <a:gd name="T74" fmla="*/ 62 w 102"/>
                <a:gd name="T75" fmla="*/ 138 h 180"/>
                <a:gd name="T76" fmla="*/ 54 w 102"/>
                <a:gd name="T77" fmla="*/ 147 h 180"/>
                <a:gd name="T78" fmla="*/ 46 w 102"/>
                <a:gd name="T79" fmla="*/ 157 h 180"/>
                <a:gd name="T80" fmla="*/ 39 w 102"/>
                <a:gd name="T81" fmla="*/ 164 h 180"/>
                <a:gd name="T82" fmla="*/ 34 w 102"/>
                <a:gd name="T83" fmla="*/ 169 h 180"/>
                <a:gd name="T84" fmla="*/ 28 w 102"/>
                <a:gd name="T85" fmla="*/ 173 h 180"/>
                <a:gd name="T86" fmla="*/ 22 w 102"/>
                <a:gd name="T87" fmla="*/ 178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02" h="180">
                  <a:moveTo>
                    <a:pt x="19" y="180"/>
                  </a:moveTo>
                  <a:lnTo>
                    <a:pt x="20" y="171"/>
                  </a:lnTo>
                  <a:lnTo>
                    <a:pt x="22" y="163"/>
                  </a:lnTo>
                  <a:lnTo>
                    <a:pt x="23" y="155"/>
                  </a:lnTo>
                  <a:lnTo>
                    <a:pt x="24" y="148"/>
                  </a:lnTo>
                  <a:lnTo>
                    <a:pt x="24" y="141"/>
                  </a:lnTo>
                  <a:lnTo>
                    <a:pt x="25" y="134"/>
                  </a:lnTo>
                  <a:lnTo>
                    <a:pt x="25" y="127"/>
                  </a:lnTo>
                  <a:lnTo>
                    <a:pt x="25" y="121"/>
                  </a:lnTo>
                  <a:lnTo>
                    <a:pt x="26" y="115"/>
                  </a:lnTo>
                  <a:lnTo>
                    <a:pt x="25" y="109"/>
                  </a:lnTo>
                  <a:lnTo>
                    <a:pt x="25" y="104"/>
                  </a:lnTo>
                  <a:lnTo>
                    <a:pt x="25" y="98"/>
                  </a:lnTo>
                  <a:lnTo>
                    <a:pt x="24" y="93"/>
                  </a:lnTo>
                  <a:lnTo>
                    <a:pt x="24" y="88"/>
                  </a:lnTo>
                  <a:lnTo>
                    <a:pt x="23" y="83"/>
                  </a:lnTo>
                  <a:lnTo>
                    <a:pt x="22" y="78"/>
                  </a:lnTo>
                  <a:lnTo>
                    <a:pt x="20" y="69"/>
                  </a:lnTo>
                  <a:lnTo>
                    <a:pt x="18" y="59"/>
                  </a:lnTo>
                  <a:lnTo>
                    <a:pt x="15" y="50"/>
                  </a:lnTo>
                  <a:lnTo>
                    <a:pt x="12" y="41"/>
                  </a:lnTo>
                  <a:lnTo>
                    <a:pt x="9" y="31"/>
                  </a:lnTo>
                  <a:lnTo>
                    <a:pt x="6" y="22"/>
                  </a:lnTo>
                  <a:lnTo>
                    <a:pt x="3" y="11"/>
                  </a:lnTo>
                  <a:lnTo>
                    <a:pt x="0" y="0"/>
                  </a:lnTo>
                  <a:lnTo>
                    <a:pt x="7" y="1"/>
                  </a:lnTo>
                  <a:lnTo>
                    <a:pt x="14" y="3"/>
                  </a:lnTo>
                  <a:lnTo>
                    <a:pt x="21" y="5"/>
                  </a:lnTo>
                  <a:lnTo>
                    <a:pt x="27" y="8"/>
                  </a:lnTo>
                  <a:lnTo>
                    <a:pt x="34" y="10"/>
                  </a:lnTo>
                  <a:lnTo>
                    <a:pt x="40" y="13"/>
                  </a:lnTo>
                  <a:lnTo>
                    <a:pt x="46" y="17"/>
                  </a:lnTo>
                  <a:lnTo>
                    <a:pt x="52" y="21"/>
                  </a:lnTo>
                  <a:lnTo>
                    <a:pt x="57" y="25"/>
                  </a:lnTo>
                  <a:lnTo>
                    <a:pt x="63" y="29"/>
                  </a:lnTo>
                  <a:lnTo>
                    <a:pt x="68" y="34"/>
                  </a:lnTo>
                  <a:lnTo>
                    <a:pt x="73" y="40"/>
                  </a:lnTo>
                  <a:lnTo>
                    <a:pt x="79" y="45"/>
                  </a:lnTo>
                  <a:lnTo>
                    <a:pt x="83" y="51"/>
                  </a:lnTo>
                  <a:lnTo>
                    <a:pt x="88" y="58"/>
                  </a:lnTo>
                  <a:lnTo>
                    <a:pt x="93" y="64"/>
                  </a:lnTo>
                  <a:lnTo>
                    <a:pt x="89" y="66"/>
                  </a:lnTo>
                  <a:lnTo>
                    <a:pt x="86" y="67"/>
                  </a:lnTo>
                  <a:lnTo>
                    <a:pt x="83" y="69"/>
                  </a:lnTo>
                  <a:lnTo>
                    <a:pt x="81" y="70"/>
                  </a:lnTo>
                  <a:lnTo>
                    <a:pt x="77" y="73"/>
                  </a:lnTo>
                  <a:lnTo>
                    <a:pt x="73" y="75"/>
                  </a:lnTo>
                  <a:lnTo>
                    <a:pt x="70" y="78"/>
                  </a:lnTo>
                  <a:lnTo>
                    <a:pt x="66" y="81"/>
                  </a:lnTo>
                  <a:lnTo>
                    <a:pt x="64" y="82"/>
                  </a:lnTo>
                  <a:lnTo>
                    <a:pt x="61" y="83"/>
                  </a:lnTo>
                  <a:lnTo>
                    <a:pt x="58" y="84"/>
                  </a:lnTo>
                  <a:lnTo>
                    <a:pt x="54" y="86"/>
                  </a:lnTo>
                  <a:lnTo>
                    <a:pt x="60" y="89"/>
                  </a:lnTo>
                  <a:lnTo>
                    <a:pt x="66" y="92"/>
                  </a:lnTo>
                  <a:lnTo>
                    <a:pt x="72" y="96"/>
                  </a:lnTo>
                  <a:lnTo>
                    <a:pt x="77" y="99"/>
                  </a:lnTo>
                  <a:lnTo>
                    <a:pt x="82" y="102"/>
                  </a:lnTo>
                  <a:lnTo>
                    <a:pt x="88" y="104"/>
                  </a:lnTo>
                  <a:lnTo>
                    <a:pt x="91" y="106"/>
                  </a:lnTo>
                  <a:lnTo>
                    <a:pt x="95" y="107"/>
                  </a:lnTo>
                  <a:lnTo>
                    <a:pt x="98" y="108"/>
                  </a:lnTo>
                  <a:lnTo>
                    <a:pt x="102" y="110"/>
                  </a:lnTo>
                  <a:lnTo>
                    <a:pt x="98" y="111"/>
                  </a:lnTo>
                  <a:lnTo>
                    <a:pt x="94" y="113"/>
                  </a:lnTo>
                  <a:lnTo>
                    <a:pt x="91" y="114"/>
                  </a:lnTo>
                  <a:lnTo>
                    <a:pt x="88" y="116"/>
                  </a:lnTo>
                  <a:lnTo>
                    <a:pt x="84" y="118"/>
                  </a:lnTo>
                  <a:lnTo>
                    <a:pt x="82" y="120"/>
                  </a:lnTo>
                  <a:lnTo>
                    <a:pt x="79" y="122"/>
                  </a:lnTo>
                  <a:lnTo>
                    <a:pt x="76" y="124"/>
                  </a:lnTo>
                  <a:lnTo>
                    <a:pt x="73" y="126"/>
                  </a:lnTo>
                  <a:lnTo>
                    <a:pt x="71" y="128"/>
                  </a:lnTo>
                  <a:lnTo>
                    <a:pt x="69" y="130"/>
                  </a:lnTo>
                  <a:lnTo>
                    <a:pt x="66" y="133"/>
                  </a:lnTo>
                  <a:lnTo>
                    <a:pt x="62" y="138"/>
                  </a:lnTo>
                  <a:lnTo>
                    <a:pt x="58" y="142"/>
                  </a:lnTo>
                  <a:lnTo>
                    <a:pt x="54" y="147"/>
                  </a:lnTo>
                  <a:lnTo>
                    <a:pt x="50" y="152"/>
                  </a:lnTo>
                  <a:lnTo>
                    <a:pt x="46" y="157"/>
                  </a:lnTo>
                  <a:lnTo>
                    <a:pt x="41" y="162"/>
                  </a:lnTo>
                  <a:lnTo>
                    <a:pt x="39" y="164"/>
                  </a:lnTo>
                  <a:lnTo>
                    <a:pt x="36" y="167"/>
                  </a:lnTo>
                  <a:lnTo>
                    <a:pt x="34" y="169"/>
                  </a:lnTo>
                  <a:lnTo>
                    <a:pt x="31" y="171"/>
                  </a:lnTo>
                  <a:lnTo>
                    <a:pt x="28" y="173"/>
                  </a:lnTo>
                  <a:lnTo>
                    <a:pt x="25" y="176"/>
                  </a:lnTo>
                  <a:lnTo>
                    <a:pt x="22" y="178"/>
                  </a:lnTo>
                  <a:lnTo>
                    <a:pt x="19" y="180"/>
                  </a:lnTo>
                  <a:close/>
                </a:path>
              </a:pathLst>
            </a:custGeom>
            <a:solidFill>
              <a:srgbClr val="35436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32" name="Freeform 78"/>
            <p:cNvSpPr>
              <a:spLocks/>
            </p:cNvSpPr>
            <p:nvPr/>
          </p:nvSpPr>
          <p:spPr bwMode="auto">
            <a:xfrm>
              <a:off x="2471738" y="4789488"/>
              <a:ext cx="596900" cy="1354138"/>
            </a:xfrm>
            <a:custGeom>
              <a:avLst/>
              <a:gdLst>
                <a:gd name="T0" fmla="*/ 244 w 376"/>
                <a:gd name="T1" fmla="*/ 8 h 853"/>
                <a:gd name="T2" fmla="*/ 229 w 376"/>
                <a:gd name="T3" fmla="*/ 29 h 853"/>
                <a:gd name="T4" fmla="*/ 213 w 376"/>
                <a:gd name="T5" fmla="*/ 55 h 853"/>
                <a:gd name="T6" fmla="*/ 197 w 376"/>
                <a:gd name="T7" fmla="*/ 85 h 853"/>
                <a:gd name="T8" fmla="*/ 181 w 376"/>
                <a:gd name="T9" fmla="*/ 120 h 853"/>
                <a:gd name="T10" fmla="*/ 165 w 376"/>
                <a:gd name="T11" fmla="*/ 159 h 853"/>
                <a:gd name="T12" fmla="*/ 149 w 376"/>
                <a:gd name="T13" fmla="*/ 202 h 853"/>
                <a:gd name="T14" fmla="*/ 133 w 376"/>
                <a:gd name="T15" fmla="*/ 250 h 853"/>
                <a:gd name="T16" fmla="*/ 117 w 376"/>
                <a:gd name="T17" fmla="*/ 301 h 853"/>
                <a:gd name="T18" fmla="*/ 101 w 376"/>
                <a:gd name="T19" fmla="*/ 356 h 853"/>
                <a:gd name="T20" fmla="*/ 84 w 376"/>
                <a:gd name="T21" fmla="*/ 415 h 853"/>
                <a:gd name="T22" fmla="*/ 68 w 376"/>
                <a:gd name="T23" fmla="*/ 476 h 853"/>
                <a:gd name="T24" fmla="*/ 53 w 376"/>
                <a:gd name="T25" fmla="*/ 540 h 853"/>
                <a:gd name="T26" fmla="*/ 37 w 376"/>
                <a:gd name="T27" fmla="*/ 608 h 853"/>
                <a:gd name="T28" fmla="*/ 22 w 376"/>
                <a:gd name="T29" fmla="*/ 678 h 853"/>
                <a:gd name="T30" fmla="*/ 8 w 376"/>
                <a:gd name="T31" fmla="*/ 750 h 853"/>
                <a:gd name="T32" fmla="*/ 2 w 376"/>
                <a:gd name="T33" fmla="*/ 790 h 853"/>
                <a:gd name="T34" fmla="*/ 10 w 376"/>
                <a:gd name="T35" fmla="*/ 796 h 853"/>
                <a:gd name="T36" fmla="*/ 22 w 376"/>
                <a:gd name="T37" fmla="*/ 801 h 853"/>
                <a:gd name="T38" fmla="*/ 37 w 376"/>
                <a:gd name="T39" fmla="*/ 808 h 853"/>
                <a:gd name="T40" fmla="*/ 56 w 376"/>
                <a:gd name="T41" fmla="*/ 814 h 853"/>
                <a:gd name="T42" fmla="*/ 77 w 376"/>
                <a:gd name="T43" fmla="*/ 820 h 853"/>
                <a:gd name="T44" fmla="*/ 99 w 376"/>
                <a:gd name="T45" fmla="*/ 827 h 853"/>
                <a:gd name="T46" fmla="*/ 123 w 376"/>
                <a:gd name="T47" fmla="*/ 832 h 853"/>
                <a:gd name="T48" fmla="*/ 147 w 376"/>
                <a:gd name="T49" fmla="*/ 838 h 853"/>
                <a:gd name="T50" fmla="*/ 171 w 376"/>
                <a:gd name="T51" fmla="*/ 842 h 853"/>
                <a:gd name="T52" fmla="*/ 194 w 376"/>
                <a:gd name="T53" fmla="*/ 847 h 853"/>
                <a:gd name="T54" fmla="*/ 216 w 376"/>
                <a:gd name="T55" fmla="*/ 850 h 853"/>
                <a:gd name="T56" fmla="*/ 235 w 376"/>
                <a:gd name="T57" fmla="*/ 852 h 853"/>
                <a:gd name="T58" fmla="*/ 253 w 376"/>
                <a:gd name="T59" fmla="*/ 853 h 853"/>
                <a:gd name="T60" fmla="*/ 266 w 376"/>
                <a:gd name="T61" fmla="*/ 853 h 853"/>
                <a:gd name="T62" fmla="*/ 276 w 376"/>
                <a:gd name="T63" fmla="*/ 851 h 853"/>
                <a:gd name="T64" fmla="*/ 285 w 376"/>
                <a:gd name="T65" fmla="*/ 801 h 853"/>
                <a:gd name="T66" fmla="*/ 299 w 376"/>
                <a:gd name="T67" fmla="*/ 691 h 853"/>
                <a:gd name="T68" fmla="*/ 313 w 376"/>
                <a:gd name="T69" fmla="*/ 572 h 853"/>
                <a:gd name="T70" fmla="*/ 329 w 376"/>
                <a:gd name="T71" fmla="*/ 450 h 853"/>
                <a:gd name="T72" fmla="*/ 344 w 376"/>
                <a:gd name="T73" fmla="*/ 332 h 853"/>
                <a:gd name="T74" fmla="*/ 357 w 376"/>
                <a:gd name="T75" fmla="*/ 224 h 853"/>
                <a:gd name="T76" fmla="*/ 368 w 376"/>
                <a:gd name="T77" fmla="*/ 134 h 853"/>
                <a:gd name="T78" fmla="*/ 373 w 376"/>
                <a:gd name="T79" fmla="*/ 81 h 853"/>
                <a:gd name="T80" fmla="*/ 375 w 376"/>
                <a:gd name="T81" fmla="*/ 54 h 853"/>
                <a:gd name="T82" fmla="*/ 374 w 376"/>
                <a:gd name="T83" fmla="*/ 40 h 853"/>
                <a:gd name="T84" fmla="*/ 370 w 376"/>
                <a:gd name="T85" fmla="*/ 32 h 853"/>
                <a:gd name="T86" fmla="*/ 364 w 376"/>
                <a:gd name="T87" fmla="*/ 26 h 853"/>
                <a:gd name="T88" fmla="*/ 355 w 376"/>
                <a:gd name="T89" fmla="*/ 22 h 853"/>
                <a:gd name="T90" fmla="*/ 346 w 376"/>
                <a:gd name="T91" fmla="*/ 18 h 853"/>
                <a:gd name="T92" fmla="*/ 336 w 376"/>
                <a:gd name="T93" fmla="*/ 15 h 853"/>
                <a:gd name="T94" fmla="*/ 325 w 376"/>
                <a:gd name="T95" fmla="*/ 13 h 853"/>
                <a:gd name="T96" fmla="*/ 313 w 376"/>
                <a:gd name="T97" fmla="*/ 12 h 853"/>
                <a:gd name="T98" fmla="*/ 286 w 376"/>
                <a:gd name="T99" fmla="*/ 10 h 853"/>
                <a:gd name="T100" fmla="*/ 264 w 376"/>
                <a:gd name="T101" fmla="*/ 8 h 853"/>
                <a:gd name="T102" fmla="*/ 258 w 376"/>
                <a:gd name="T103" fmla="*/ 6 h 853"/>
                <a:gd name="T104" fmla="*/ 253 w 376"/>
                <a:gd name="T105" fmla="*/ 4 h 853"/>
                <a:gd name="T106" fmla="*/ 251 w 376"/>
                <a:gd name="T107" fmla="*/ 2 h 8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76" h="853">
                  <a:moveTo>
                    <a:pt x="251" y="0"/>
                  </a:moveTo>
                  <a:lnTo>
                    <a:pt x="244" y="8"/>
                  </a:lnTo>
                  <a:lnTo>
                    <a:pt x="236" y="18"/>
                  </a:lnTo>
                  <a:lnTo>
                    <a:pt x="229" y="29"/>
                  </a:lnTo>
                  <a:lnTo>
                    <a:pt x="221" y="41"/>
                  </a:lnTo>
                  <a:lnTo>
                    <a:pt x="213" y="55"/>
                  </a:lnTo>
                  <a:lnTo>
                    <a:pt x="205" y="69"/>
                  </a:lnTo>
                  <a:lnTo>
                    <a:pt x="197" y="85"/>
                  </a:lnTo>
                  <a:lnTo>
                    <a:pt x="189" y="102"/>
                  </a:lnTo>
                  <a:lnTo>
                    <a:pt x="181" y="120"/>
                  </a:lnTo>
                  <a:lnTo>
                    <a:pt x="173" y="139"/>
                  </a:lnTo>
                  <a:lnTo>
                    <a:pt x="165" y="159"/>
                  </a:lnTo>
                  <a:lnTo>
                    <a:pt x="157" y="180"/>
                  </a:lnTo>
                  <a:lnTo>
                    <a:pt x="149" y="202"/>
                  </a:lnTo>
                  <a:lnTo>
                    <a:pt x="141" y="226"/>
                  </a:lnTo>
                  <a:lnTo>
                    <a:pt x="133" y="250"/>
                  </a:lnTo>
                  <a:lnTo>
                    <a:pt x="125" y="275"/>
                  </a:lnTo>
                  <a:lnTo>
                    <a:pt x="117" y="301"/>
                  </a:lnTo>
                  <a:lnTo>
                    <a:pt x="108" y="328"/>
                  </a:lnTo>
                  <a:lnTo>
                    <a:pt x="101" y="356"/>
                  </a:lnTo>
                  <a:lnTo>
                    <a:pt x="92" y="385"/>
                  </a:lnTo>
                  <a:lnTo>
                    <a:pt x="84" y="415"/>
                  </a:lnTo>
                  <a:lnTo>
                    <a:pt x="76" y="445"/>
                  </a:lnTo>
                  <a:lnTo>
                    <a:pt x="68" y="476"/>
                  </a:lnTo>
                  <a:lnTo>
                    <a:pt x="61" y="508"/>
                  </a:lnTo>
                  <a:lnTo>
                    <a:pt x="53" y="540"/>
                  </a:lnTo>
                  <a:lnTo>
                    <a:pt x="45" y="574"/>
                  </a:lnTo>
                  <a:lnTo>
                    <a:pt x="37" y="608"/>
                  </a:lnTo>
                  <a:lnTo>
                    <a:pt x="30" y="642"/>
                  </a:lnTo>
                  <a:lnTo>
                    <a:pt x="22" y="678"/>
                  </a:lnTo>
                  <a:lnTo>
                    <a:pt x="15" y="714"/>
                  </a:lnTo>
                  <a:lnTo>
                    <a:pt x="8" y="750"/>
                  </a:lnTo>
                  <a:lnTo>
                    <a:pt x="0" y="787"/>
                  </a:lnTo>
                  <a:lnTo>
                    <a:pt x="2" y="790"/>
                  </a:lnTo>
                  <a:lnTo>
                    <a:pt x="6" y="793"/>
                  </a:lnTo>
                  <a:lnTo>
                    <a:pt x="10" y="796"/>
                  </a:lnTo>
                  <a:lnTo>
                    <a:pt x="15" y="799"/>
                  </a:lnTo>
                  <a:lnTo>
                    <a:pt x="22" y="801"/>
                  </a:lnTo>
                  <a:lnTo>
                    <a:pt x="29" y="805"/>
                  </a:lnTo>
                  <a:lnTo>
                    <a:pt x="37" y="808"/>
                  </a:lnTo>
                  <a:lnTo>
                    <a:pt x="46" y="811"/>
                  </a:lnTo>
                  <a:lnTo>
                    <a:pt x="56" y="814"/>
                  </a:lnTo>
                  <a:lnTo>
                    <a:pt x="66" y="817"/>
                  </a:lnTo>
                  <a:lnTo>
                    <a:pt x="77" y="820"/>
                  </a:lnTo>
                  <a:lnTo>
                    <a:pt x="88" y="824"/>
                  </a:lnTo>
                  <a:lnTo>
                    <a:pt x="99" y="827"/>
                  </a:lnTo>
                  <a:lnTo>
                    <a:pt x="111" y="830"/>
                  </a:lnTo>
                  <a:lnTo>
                    <a:pt x="123" y="832"/>
                  </a:lnTo>
                  <a:lnTo>
                    <a:pt x="135" y="835"/>
                  </a:lnTo>
                  <a:lnTo>
                    <a:pt x="147" y="838"/>
                  </a:lnTo>
                  <a:lnTo>
                    <a:pt x="159" y="840"/>
                  </a:lnTo>
                  <a:lnTo>
                    <a:pt x="171" y="842"/>
                  </a:lnTo>
                  <a:lnTo>
                    <a:pt x="183" y="844"/>
                  </a:lnTo>
                  <a:lnTo>
                    <a:pt x="194" y="847"/>
                  </a:lnTo>
                  <a:lnTo>
                    <a:pt x="205" y="848"/>
                  </a:lnTo>
                  <a:lnTo>
                    <a:pt x="216" y="850"/>
                  </a:lnTo>
                  <a:lnTo>
                    <a:pt x="226" y="851"/>
                  </a:lnTo>
                  <a:lnTo>
                    <a:pt x="235" y="852"/>
                  </a:lnTo>
                  <a:lnTo>
                    <a:pt x="244" y="853"/>
                  </a:lnTo>
                  <a:lnTo>
                    <a:pt x="253" y="853"/>
                  </a:lnTo>
                  <a:lnTo>
                    <a:pt x="260" y="853"/>
                  </a:lnTo>
                  <a:lnTo>
                    <a:pt x="266" y="853"/>
                  </a:lnTo>
                  <a:lnTo>
                    <a:pt x="272" y="852"/>
                  </a:lnTo>
                  <a:lnTo>
                    <a:pt x="276" y="851"/>
                  </a:lnTo>
                  <a:lnTo>
                    <a:pt x="280" y="850"/>
                  </a:lnTo>
                  <a:lnTo>
                    <a:pt x="285" y="801"/>
                  </a:lnTo>
                  <a:lnTo>
                    <a:pt x="292" y="747"/>
                  </a:lnTo>
                  <a:lnTo>
                    <a:pt x="299" y="691"/>
                  </a:lnTo>
                  <a:lnTo>
                    <a:pt x="306" y="632"/>
                  </a:lnTo>
                  <a:lnTo>
                    <a:pt x="313" y="572"/>
                  </a:lnTo>
                  <a:lnTo>
                    <a:pt x="321" y="511"/>
                  </a:lnTo>
                  <a:lnTo>
                    <a:pt x="329" y="450"/>
                  </a:lnTo>
                  <a:lnTo>
                    <a:pt x="337" y="390"/>
                  </a:lnTo>
                  <a:lnTo>
                    <a:pt x="344" y="332"/>
                  </a:lnTo>
                  <a:lnTo>
                    <a:pt x="351" y="276"/>
                  </a:lnTo>
                  <a:lnTo>
                    <a:pt x="357" y="224"/>
                  </a:lnTo>
                  <a:lnTo>
                    <a:pt x="363" y="176"/>
                  </a:lnTo>
                  <a:lnTo>
                    <a:pt x="368" y="134"/>
                  </a:lnTo>
                  <a:lnTo>
                    <a:pt x="372" y="97"/>
                  </a:lnTo>
                  <a:lnTo>
                    <a:pt x="373" y="81"/>
                  </a:lnTo>
                  <a:lnTo>
                    <a:pt x="374" y="67"/>
                  </a:lnTo>
                  <a:lnTo>
                    <a:pt x="375" y="54"/>
                  </a:lnTo>
                  <a:lnTo>
                    <a:pt x="376" y="44"/>
                  </a:lnTo>
                  <a:lnTo>
                    <a:pt x="374" y="40"/>
                  </a:lnTo>
                  <a:lnTo>
                    <a:pt x="373" y="36"/>
                  </a:lnTo>
                  <a:lnTo>
                    <a:pt x="370" y="32"/>
                  </a:lnTo>
                  <a:lnTo>
                    <a:pt x="367" y="29"/>
                  </a:lnTo>
                  <a:lnTo>
                    <a:pt x="364" y="26"/>
                  </a:lnTo>
                  <a:lnTo>
                    <a:pt x="360" y="24"/>
                  </a:lnTo>
                  <a:lnTo>
                    <a:pt x="355" y="22"/>
                  </a:lnTo>
                  <a:lnTo>
                    <a:pt x="351" y="20"/>
                  </a:lnTo>
                  <a:lnTo>
                    <a:pt x="346" y="18"/>
                  </a:lnTo>
                  <a:lnTo>
                    <a:pt x="341" y="16"/>
                  </a:lnTo>
                  <a:lnTo>
                    <a:pt x="336" y="15"/>
                  </a:lnTo>
                  <a:lnTo>
                    <a:pt x="330" y="14"/>
                  </a:lnTo>
                  <a:lnTo>
                    <a:pt x="325" y="13"/>
                  </a:lnTo>
                  <a:lnTo>
                    <a:pt x="319" y="12"/>
                  </a:lnTo>
                  <a:lnTo>
                    <a:pt x="313" y="12"/>
                  </a:lnTo>
                  <a:lnTo>
                    <a:pt x="308" y="11"/>
                  </a:lnTo>
                  <a:lnTo>
                    <a:pt x="286" y="10"/>
                  </a:lnTo>
                  <a:lnTo>
                    <a:pt x="268" y="8"/>
                  </a:lnTo>
                  <a:lnTo>
                    <a:pt x="264" y="8"/>
                  </a:lnTo>
                  <a:lnTo>
                    <a:pt x="261" y="7"/>
                  </a:lnTo>
                  <a:lnTo>
                    <a:pt x="258" y="6"/>
                  </a:lnTo>
                  <a:lnTo>
                    <a:pt x="255" y="5"/>
                  </a:lnTo>
                  <a:lnTo>
                    <a:pt x="253" y="4"/>
                  </a:lnTo>
                  <a:lnTo>
                    <a:pt x="252" y="3"/>
                  </a:lnTo>
                  <a:lnTo>
                    <a:pt x="251" y="2"/>
                  </a:lnTo>
                  <a:lnTo>
                    <a:pt x="251" y="0"/>
                  </a:lnTo>
                  <a:close/>
                </a:path>
              </a:pathLst>
            </a:custGeom>
            <a:solidFill>
              <a:srgbClr val="4024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33" name="Freeform 79"/>
            <p:cNvSpPr>
              <a:spLocks/>
            </p:cNvSpPr>
            <p:nvPr/>
          </p:nvSpPr>
          <p:spPr bwMode="auto">
            <a:xfrm>
              <a:off x="2906713" y="5992813"/>
              <a:ext cx="520700" cy="158750"/>
            </a:xfrm>
            <a:custGeom>
              <a:avLst/>
              <a:gdLst>
                <a:gd name="T0" fmla="*/ 328 w 328"/>
                <a:gd name="T1" fmla="*/ 85 h 100"/>
                <a:gd name="T2" fmla="*/ 289 w 328"/>
                <a:gd name="T3" fmla="*/ 91 h 100"/>
                <a:gd name="T4" fmla="*/ 270 w 328"/>
                <a:gd name="T5" fmla="*/ 94 h 100"/>
                <a:gd name="T6" fmla="*/ 251 w 328"/>
                <a:gd name="T7" fmla="*/ 96 h 100"/>
                <a:gd name="T8" fmla="*/ 231 w 328"/>
                <a:gd name="T9" fmla="*/ 98 h 100"/>
                <a:gd name="T10" fmla="*/ 211 w 328"/>
                <a:gd name="T11" fmla="*/ 99 h 100"/>
                <a:gd name="T12" fmla="*/ 191 w 328"/>
                <a:gd name="T13" fmla="*/ 100 h 100"/>
                <a:gd name="T14" fmla="*/ 170 w 328"/>
                <a:gd name="T15" fmla="*/ 100 h 100"/>
                <a:gd name="T16" fmla="*/ 150 w 328"/>
                <a:gd name="T17" fmla="*/ 99 h 100"/>
                <a:gd name="T18" fmla="*/ 129 w 328"/>
                <a:gd name="T19" fmla="*/ 97 h 100"/>
                <a:gd name="T20" fmla="*/ 108 w 328"/>
                <a:gd name="T21" fmla="*/ 94 h 100"/>
                <a:gd name="T22" fmla="*/ 87 w 328"/>
                <a:gd name="T23" fmla="*/ 91 h 100"/>
                <a:gd name="T24" fmla="*/ 66 w 328"/>
                <a:gd name="T25" fmla="*/ 86 h 100"/>
                <a:gd name="T26" fmla="*/ 44 w 328"/>
                <a:gd name="T27" fmla="*/ 80 h 100"/>
                <a:gd name="T28" fmla="*/ 22 w 328"/>
                <a:gd name="T29" fmla="*/ 74 h 100"/>
                <a:gd name="T30" fmla="*/ 0 w 328"/>
                <a:gd name="T31" fmla="*/ 65 h 100"/>
                <a:gd name="T32" fmla="*/ 24 w 328"/>
                <a:gd name="T33" fmla="*/ 3 h 100"/>
                <a:gd name="T34" fmla="*/ 43 w 328"/>
                <a:gd name="T35" fmla="*/ 7 h 100"/>
                <a:gd name="T36" fmla="*/ 61 w 328"/>
                <a:gd name="T37" fmla="*/ 12 h 100"/>
                <a:gd name="T38" fmla="*/ 80 w 328"/>
                <a:gd name="T39" fmla="*/ 15 h 100"/>
                <a:gd name="T40" fmla="*/ 99 w 328"/>
                <a:gd name="T41" fmla="*/ 18 h 100"/>
                <a:gd name="T42" fmla="*/ 117 w 328"/>
                <a:gd name="T43" fmla="*/ 20 h 100"/>
                <a:gd name="T44" fmla="*/ 135 w 328"/>
                <a:gd name="T45" fmla="*/ 22 h 100"/>
                <a:gd name="T46" fmla="*/ 154 w 328"/>
                <a:gd name="T47" fmla="*/ 23 h 100"/>
                <a:gd name="T48" fmla="*/ 172 w 328"/>
                <a:gd name="T49" fmla="*/ 24 h 100"/>
                <a:gd name="T50" fmla="*/ 190 w 328"/>
                <a:gd name="T51" fmla="*/ 24 h 100"/>
                <a:gd name="T52" fmla="*/ 208 w 328"/>
                <a:gd name="T53" fmla="*/ 23 h 100"/>
                <a:gd name="T54" fmla="*/ 226 w 328"/>
                <a:gd name="T55" fmla="*/ 22 h 100"/>
                <a:gd name="T56" fmla="*/ 243 w 328"/>
                <a:gd name="T57" fmla="*/ 20 h 100"/>
                <a:gd name="T58" fmla="*/ 261 w 328"/>
                <a:gd name="T59" fmla="*/ 17 h 100"/>
                <a:gd name="T60" fmla="*/ 278 w 328"/>
                <a:gd name="T61" fmla="*/ 15 h 100"/>
                <a:gd name="T62" fmla="*/ 295 w 328"/>
                <a:gd name="T63" fmla="*/ 11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28" h="100">
                  <a:moveTo>
                    <a:pt x="304" y="9"/>
                  </a:moveTo>
                  <a:lnTo>
                    <a:pt x="328" y="85"/>
                  </a:lnTo>
                  <a:lnTo>
                    <a:pt x="309" y="88"/>
                  </a:lnTo>
                  <a:lnTo>
                    <a:pt x="289" y="91"/>
                  </a:lnTo>
                  <a:lnTo>
                    <a:pt x="280" y="93"/>
                  </a:lnTo>
                  <a:lnTo>
                    <a:pt x="270" y="94"/>
                  </a:lnTo>
                  <a:lnTo>
                    <a:pt x="260" y="95"/>
                  </a:lnTo>
                  <a:lnTo>
                    <a:pt x="251" y="96"/>
                  </a:lnTo>
                  <a:lnTo>
                    <a:pt x="241" y="97"/>
                  </a:lnTo>
                  <a:lnTo>
                    <a:pt x="231" y="98"/>
                  </a:lnTo>
                  <a:lnTo>
                    <a:pt x="221" y="99"/>
                  </a:lnTo>
                  <a:lnTo>
                    <a:pt x="211" y="99"/>
                  </a:lnTo>
                  <a:lnTo>
                    <a:pt x="201" y="100"/>
                  </a:lnTo>
                  <a:lnTo>
                    <a:pt x="191" y="100"/>
                  </a:lnTo>
                  <a:lnTo>
                    <a:pt x="181" y="100"/>
                  </a:lnTo>
                  <a:lnTo>
                    <a:pt x="170" y="100"/>
                  </a:lnTo>
                  <a:lnTo>
                    <a:pt x="160" y="99"/>
                  </a:lnTo>
                  <a:lnTo>
                    <a:pt x="150" y="99"/>
                  </a:lnTo>
                  <a:lnTo>
                    <a:pt x="140" y="98"/>
                  </a:lnTo>
                  <a:lnTo>
                    <a:pt x="129" y="97"/>
                  </a:lnTo>
                  <a:lnTo>
                    <a:pt x="119" y="96"/>
                  </a:lnTo>
                  <a:lnTo>
                    <a:pt x="108" y="94"/>
                  </a:lnTo>
                  <a:lnTo>
                    <a:pt x="98" y="93"/>
                  </a:lnTo>
                  <a:lnTo>
                    <a:pt x="87" y="91"/>
                  </a:lnTo>
                  <a:lnTo>
                    <a:pt x="76" y="89"/>
                  </a:lnTo>
                  <a:lnTo>
                    <a:pt x="66" y="86"/>
                  </a:lnTo>
                  <a:lnTo>
                    <a:pt x="55" y="84"/>
                  </a:lnTo>
                  <a:lnTo>
                    <a:pt x="44" y="80"/>
                  </a:lnTo>
                  <a:lnTo>
                    <a:pt x="33" y="77"/>
                  </a:lnTo>
                  <a:lnTo>
                    <a:pt x="22" y="74"/>
                  </a:lnTo>
                  <a:lnTo>
                    <a:pt x="11" y="70"/>
                  </a:lnTo>
                  <a:lnTo>
                    <a:pt x="0" y="65"/>
                  </a:lnTo>
                  <a:lnTo>
                    <a:pt x="15" y="0"/>
                  </a:lnTo>
                  <a:lnTo>
                    <a:pt x="24" y="3"/>
                  </a:lnTo>
                  <a:lnTo>
                    <a:pt x="33" y="5"/>
                  </a:lnTo>
                  <a:lnTo>
                    <a:pt x="43" y="7"/>
                  </a:lnTo>
                  <a:lnTo>
                    <a:pt x="52" y="10"/>
                  </a:lnTo>
                  <a:lnTo>
                    <a:pt x="61" y="12"/>
                  </a:lnTo>
                  <a:lnTo>
                    <a:pt x="71" y="13"/>
                  </a:lnTo>
                  <a:lnTo>
                    <a:pt x="80" y="15"/>
                  </a:lnTo>
                  <a:lnTo>
                    <a:pt x="89" y="17"/>
                  </a:lnTo>
                  <a:lnTo>
                    <a:pt x="99" y="18"/>
                  </a:lnTo>
                  <a:lnTo>
                    <a:pt x="108" y="19"/>
                  </a:lnTo>
                  <a:lnTo>
                    <a:pt x="117" y="20"/>
                  </a:lnTo>
                  <a:lnTo>
                    <a:pt x="126" y="21"/>
                  </a:lnTo>
                  <a:lnTo>
                    <a:pt x="135" y="22"/>
                  </a:lnTo>
                  <a:lnTo>
                    <a:pt x="145" y="23"/>
                  </a:lnTo>
                  <a:lnTo>
                    <a:pt x="154" y="23"/>
                  </a:lnTo>
                  <a:lnTo>
                    <a:pt x="163" y="23"/>
                  </a:lnTo>
                  <a:lnTo>
                    <a:pt x="172" y="24"/>
                  </a:lnTo>
                  <a:lnTo>
                    <a:pt x="181" y="24"/>
                  </a:lnTo>
                  <a:lnTo>
                    <a:pt x="190" y="24"/>
                  </a:lnTo>
                  <a:lnTo>
                    <a:pt x="199" y="23"/>
                  </a:lnTo>
                  <a:lnTo>
                    <a:pt x="208" y="23"/>
                  </a:lnTo>
                  <a:lnTo>
                    <a:pt x="217" y="22"/>
                  </a:lnTo>
                  <a:lnTo>
                    <a:pt x="226" y="22"/>
                  </a:lnTo>
                  <a:lnTo>
                    <a:pt x="235" y="21"/>
                  </a:lnTo>
                  <a:lnTo>
                    <a:pt x="243" y="20"/>
                  </a:lnTo>
                  <a:lnTo>
                    <a:pt x="252" y="19"/>
                  </a:lnTo>
                  <a:lnTo>
                    <a:pt x="261" y="17"/>
                  </a:lnTo>
                  <a:lnTo>
                    <a:pt x="270" y="16"/>
                  </a:lnTo>
                  <a:lnTo>
                    <a:pt x="278" y="15"/>
                  </a:lnTo>
                  <a:lnTo>
                    <a:pt x="287" y="13"/>
                  </a:lnTo>
                  <a:lnTo>
                    <a:pt x="295" y="11"/>
                  </a:lnTo>
                  <a:lnTo>
                    <a:pt x="304" y="9"/>
                  </a:lnTo>
                  <a:close/>
                </a:path>
              </a:pathLst>
            </a:custGeom>
            <a:solidFill>
              <a:srgbClr val="38201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34" name="Freeform 80"/>
            <p:cNvSpPr>
              <a:spLocks/>
            </p:cNvSpPr>
            <p:nvPr/>
          </p:nvSpPr>
          <p:spPr bwMode="auto">
            <a:xfrm>
              <a:off x="2906713" y="5995988"/>
              <a:ext cx="523875" cy="161925"/>
            </a:xfrm>
            <a:custGeom>
              <a:avLst/>
              <a:gdLst>
                <a:gd name="T0" fmla="*/ 330 w 330"/>
                <a:gd name="T1" fmla="*/ 89 h 102"/>
                <a:gd name="T2" fmla="*/ 311 w 330"/>
                <a:gd name="T3" fmla="*/ 93 h 102"/>
                <a:gd name="T4" fmla="*/ 291 w 330"/>
                <a:gd name="T5" fmla="*/ 96 h 102"/>
                <a:gd name="T6" fmla="*/ 272 w 330"/>
                <a:gd name="T7" fmla="*/ 98 h 102"/>
                <a:gd name="T8" fmla="*/ 252 w 330"/>
                <a:gd name="T9" fmla="*/ 100 h 102"/>
                <a:gd name="T10" fmla="*/ 232 w 330"/>
                <a:gd name="T11" fmla="*/ 101 h 102"/>
                <a:gd name="T12" fmla="*/ 212 w 330"/>
                <a:gd name="T13" fmla="*/ 102 h 102"/>
                <a:gd name="T14" fmla="*/ 192 w 330"/>
                <a:gd name="T15" fmla="*/ 102 h 102"/>
                <a:gd name="T16" fmla="*/ 171 w 330"/>
                <a:gd name="T17" fmla="*/ 101 h 102"/>
                <a:gd name="T18" fmla="*/ 151 w 330"/>
                <a:gd name="T19" fmla="*/ 99 h 102"/>
                <a:gd name="T20" fmla="*/ 130 w 330"/>
                <a:gd name="T21" fmla="*/ 97 h 102"/>
                <a:gd name="T22" fmla="*/ 109 w 330"/>
                <a:gd name="T23" fmla="*/ 94 h 102"/>
                <a:gd name="T24" fmla="*/ 87 w 330"/>
                <a:gd name="T25" fmla="*/ 90 h 102"/>
                <a:gd name="T26" fmla="*/ 66 w 330"/>
                <a:gd name="T27" fmla="*/ 85 h 102"/>
                <a:gd name="T28" fmla="*/ 44 w 330"/>
                <a:gd name="T29" fmla="*/ 79 h 102"/>
                <a:gd name="T30" fmla="*/ 22 w 330"/>
                <a:gd name="T31" fmla="*/ 72 h 102"/>
                <a:gd name="T32" fmla="*/ 0 w 330"/>
                <a:gd name="T33" fmla="*/ 63 h 102"/>
                <a:gd name="T34" fmla="*/ 13 w 330"/>
                <a:gd name="T35" fmla="*/ 3 h 102"/>
                <a:gd name="T36" fmla="*/ 24 w 330"/>
                <a:gd name="T37" fmla="*/ 10 h 102"/>
                <a:gd name="T38" fmla="*/ 37 w 330"/>
                <a:gd name="T39" fmla="*/ 15 h 102"/>
                <a:gd name="T40" fmla="*/ 51 w 330"/>
                <a:gd name="T41" fmla="*/ 21 h 102"/>
                <a:gd name="T42" fmla="*/ 68 w 330"/>
                <a:gd name="T43" fmla="*/ 26 h 102"/>
                <a:gd name="T44" fmla="*/ 87 w 330"/>
                <a:gd name="T45" fmla="*/ 30 h 102"/>
                <a:gd name="T46" fmla="*/ 106 w 330"/>
                <a:gd name="T47" fmla="*/ 33 h 102"/>
                <a:gd name="T48" fmla="*/ 127 w 330"/>
                <a:gd name="T49" fmla="*/ 36 h 102"/>
                <a:gd name="T50" fmla="*/ 149 w 330"/>
                <a:gd name="T51" fmla="*/ 38 h 102"/>
                <a:gd name="T52" fmla="*/ 171 w 330"/>
                <a:gd name="T53" fmla="*/ 39 h 102"/>
                <a:gd name="T54" fmla="*/ 193 w 330"/>
                <a:gd name="T55" fmla="*/ 39 h 102"/>
                <a:gd name="T56" fmla="*/ 216 w 330"/>
                <a:gd name="T57" fmla="*/ 38 h 102"/>
                <a:gd name="T58" fmla="*/ 238 w 330"/>
                <a:gd name="T59" fmla="*/ 36 h 102"/>
                <a:gd name="T60" fmla="*/ 260 w 330"/>
                <a:gd name="T61" fmla="*/ 32 h 102"/>
                <a:gd name="T62" fmla="*/ 281 w 330"/>
                <a:gd name="T63" fmla="*/ 28 h 102"/>
                <a:gd name="T64" fmla="*/ 300 w 330"/>
                <a:gd name="T65" fmla="*/ 22 h 102"/>
                <a:gd name="T66" fmla="*/ 311 w 330"/>
                <a:gd name="T67" fmla="*/ 19 h 102"/>
                <a:gd name="T68" fmla="*/ 314 w 330"/>
                <a:gd name="T69" fmla="*/ 19 h 102"/>
                <a:gd name="T70" fmla="*/ 318 w 330"/>
                <a:gd name="T71" fmla="*/ 19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30" h="102">
                  <a:moveTo>
                    <a:pt x="320" y="19"/>
                  </a:moveTo>
                  <a:lnTo>
                    <a:pt x="330" y="89"/>
                  </a:lnTo>
                  <a:lnTo>
                    <a:pt x="320" y="91"/>
                  </a:lnTo>
                  <a:lnTo>
                    <a:pt x="311" y="93"/>
                  </a:lnTo>
                  <a:lnTo>
                    <a:pt x="301" y="94"/>
                  </a:lnTo>
                  <a:lnTo>
                    <a:pt x="291" y="96"/>
                  </a:lnTo>
                  <a:lnTo>
                    <a:pt x="282" y="97"/>
                  </a:lnTo>
                  <a:lnTo>
                    <a:pt x="272" y="98"/>
                  </a:lnTo>
                  <a:lnTo>
                    <a:pt x="262" y="99"/>
                  </a:lnTo>
                  <a:lnTo>
                    <a:pt x="252" y="100"/>
                  </a:lnTo>
                  <a:lnTo>
                    <a:pt x="242" y="101"/>
                  </a:lnTo>
                  <a:lnTo>
                    <a:pt x="232" y="101"/>
                  </a:lnTo>
                  <a:lnTo>
                    <a:pt x="222" y="102"/>
                  </a:lnTo>
                  <a:lnTo>
                    <a:pt x="212" y="102"/>
                  </a:lnTo>
                  <a:lnTo>
                    <a:pt x="202" y="102"/>
                  </a:lnTo>
                  <a:lnTo>
                    <a:pt x="192" y="102"/>
                  </a:lnTo>
                  <a:lnTo>
                    <a:pt x="182" y="102"/>
                  </a:lnTo>
                  <a:lnTo>
                    <a:pt x="171" y="101"/>
                  </a:lnTo>
                  <a:lnTo>
                    <a:pt x="161" y="101"/>
                  </a:lnTo>
                  <a:lnTo>
                    <a:pt x="151" y="99"/>
                  </a:lnTo>
                  <a:lnTo>
                    <a:pt x="140" y="99"/>
                  </a:lnTo>
                  <a:lnTo>
                    <a:pt x="130" y="97"/>
                  </a:lnTo>
                  <a:lnTo>
                    <a:pt x="119" y="96"/>
                  </a:lnTo>
                  <a:lnTo>
                    <a:pt x="109" y="94"/>
                  </a:lnTo>
                  <a:lnTo>
                    <a:pt x="98" y="92"/>
                  </a:lnTo>
                  <a:lnTo>
                    <a:pt x="87" y="90"/>
                  </a:lnTo>
                  <a:lnTo>
                    <a:pt x="77" y="87"/>
                  </a:lnTo>
                  <a:lnTo>
                    <a:pt x="66" y="85"/>
                  </a:lnTo>
                  <a:lnTo>
                    <a:pt x="55" y="82"/>
                  </a:lnTo>
                  <a:lnTo>
                    <a:pt x="44" y="79"/>
                  </a:lnTo>
                  <a:lnTo>
                    <a:pt x="33" y="75"/>
                  </a:lnTo>
                  <a:lnTo>
                    <a:pt x="22" y="72"/>
                  </a:lnTo>
                  <a:lnTo>
                    <a:pt x="11" y="68"/>
                  </a:lnTo>
                  <a:lnTo>
                    <a:pt x="0" y="63"/>
                  </a:lnTo>
                  <a:lnTo>
                    <a:pt x="9" y="0"/>
                  </a:lnTo>
                  <a:lnTo>
                    <a:pt x="13" y="3"/>
                  </a:lnTo>
                  <a:lnTo>
                    <a:pt x="18" y="7"/>
                  </a:lnTo>
                  <a:lnTo>
                    <a:pt x="24" y="10"/>
                  </a:lnTo>
                  <a:lnTo>
                    <a:pt x="30" y="13"/>
                  </a:lnTo>
                  <a:lnTo>
                    <a:pt x="37" y="15"/>
                  </a:lnTo>
                  <a:lnTo>
                    <a:pt x="44" y="18"/>
                  </a:lnTo>
                  <a:lnTo>
                    <a:pt x="51" y="21"/>
                  </a:lnTo>
                  <a:lnTo>
                    <a:pt x="60" y="23"/>
                  </a:lnTo>
                  <a:lnTo>
                    <a:pt x="68" y="26"/>
                  </a:lnTo>
                  <a:lnTo>
                    <a:pt x="77" y="28"/>
                  </a:lnTo>
                  <a:lnTo>
                    <a:pt x="87" y="30"/>
                  </a:lnTo>
                  <a:lnTo>
                    <a:pt x="96" y="32"/>
                  </a:lnTo>
                  <a:lnTo>
                    <a:pt x="106" y="33"/>
                  </a:lnTo>
                  <a:lnTo>
                    <a:pt x="117" y="35"/>
                  </a:lnTo>
                  <a:lnTo>
                    <a:pt x="127" y="36"/>
                  </a:lnTo>
                  <a:lnTo>
                    <a:pt x="138" y="37"/>
                  </a:lnTo>
                  <a:lnTo>
                    <a:pt x="149" y="38"/>
                  </a:lnTo>
                  <a:lnTo>
                    <a:pt x="160" y="38"/>
                  </a:lnTo>
                  <a:lnTo>
                    <a:pt x="171" y="39"/>
                  </a:lnTo>
                  <a:lnTo>
                    <a:pt x="182" y="39"/>
                  </a:lnTo>
                  <a:lnTo>
                    <a:pt x="193" y="39"/>
                  </a:lnTo>
                  <a:lnTo>
                    <a:pt x="205" y="38"/>
                  </a:lnTo>
                  <a:lnTo>
                    <a:pt x="216" y="38"/>
                  </a:lnTo>
                  <a:lnTo>
                    <a:pt x="227" y="37"/>
                  </a:lnTo>
                  <a:lnTo>
                    <a:pt x="238" y="36"/>
                  </a:lnTo>
                  <a:lnTo>
                    <a:pt x="249" y="34"/>
                  </a:lnTo>
                  <a:lnTo>
                    <a:pt x="260" y="32"/>
                  </a:lnTo>
                  <a:lnTo>
                    <a:pt x="270" y="30"/>
                  </a:lnTo>
                  <a:lnTo>
                    <a:pt x="281" y="28"/>
                  </a:lnTo>
                  <a:lnTo>
                    <a:pt x="291" y="25"/>
                  </a:lnTo>
                  <a:lnTo>
                    <a:pt x="300" y="22"/>
                  </a:lnTo>
                  <a:lnTo>
                    <a:pt x="310" y="19"/>
                  </a:lnTo>
                  <a:lnTo>
                    <a:pt x="311" y="19"/>
                  </a:lnTo>
                  <a:lnTo>
                    <a:pt x="312" y="19"/>
                  </a:lnTo>
                  <a:lnTo>
                    <a:pt x="314" y="19"/>
                  </a:lnTo>
                  <a:lnTo>
                    <a:pt x="315" y="18"/>
                  </a:lnTo>
                  <a:lnTo>
                    <a:pt x="318" y="19"/>
                  </a:lnTo>
                  <a:lnTo>
                    <a:pt x="320" y="19"/>
                  </a:lnTo>
                  <a:close/>
                </a:path>
              </a:pathLst>
            </a:custGeom>
            <a:solidFill>
              <a:srgbClr val="4024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35" name="Freeform 81"/>
            <p:cNvSpPr>
              <a:spLocks/>
            </p:cNvSpPr>
            <p:nvPr/>
          </p:nvSpPr>
          <p:spPr bwMode="auto">
            <a:xfrm>
              <a:off x="2432051" y="5961063"/>
              <a:ext cx="512763" cy="195263"/>
            </a:xfrm>
            <a:custGeom>
              <a:avLst/>
              <a:gdLst>
                <a:gd name="T0" fmla="*/ 316 w 323"/>
                <a:gd name="T1" fmla="*/ 116 h 123"/>
                <a:gd name="T2" fmla="*/ 276 w 323"/>
                <a:gd name="T3" fmla="*/ 120 h 123"/>
                <a:gd name="T4" fmla="*/ 256 w 323"/>
                <a:gd name="T5" fmla="*/ 121 h 123"/>
                <a:gd name="T6" fmla="*/ 237 w 323"/>
                <a:gd name="T7" fmla="*/ 122 h 123"/>
                <a:gd name="T8" fmla="*/ 217 w 323"/>
                <a:gd name="T9" fmla="*/ 123 h 123"/>
                <a:gd name="T10" fmla="*/ 197 w 323"/>
                <a:gd name="T11" fmla="*/ 122 h 123"/>
                <a:gd name="T12" fmla="*/ 177 w 323"/>
                <a:gd name="T13" fmla="*/ 121 h 123"/>
                <a:gd name="T14" fmla="*/ 157 w 323"/>
                <a:gd name="T15" fmla="*/ 120 h 123"/>
                <a:gd name="T16" fmla="*/ 137 w 323"/>
                <a:gd name="T17" fmla="*/ 117 h 123"/>
                <a:gd name="T18" fmla="*/ 118 w 323"/>
                <a:gd name="T19" fmla="*/ 114 h 123"/>
                <a:gd name="T20" fmla="*/ 98 w 323"/>
                <a:gd name="T21" fmla="*/ 110 h 123"/>
                <a:gd name="T22" fmla="*/ 78 w 323"/>
                <a:gd name="T23" fmla="*/ 105 h 123"/>
                <a:gd name="T24" fmla="*/ 59 w 323"/>
                <a:gd name="T25" fmla="*/ 98 h 123"/>
                <a:gd name="T26" fmla="*/ 39 w 323"/>
                <a:gd name="T27" fmla="*/ 91 h 123"/>
                <a:gd name="T28" fmla="*/ 20 w 323"/>
                <a:gd name="T29" fmla="*/ 83 h 123"/>
                <a:gd name="T30" fmla="*/ 0 w 323"/>
                <a:gd name="T31" fmla="*/ 73 h 123"/>
                <a:gd name="T32" fmla="*/ 42 w 323"/>
                <a:gd name="T33" fmla="*/ 4 h 123"/>
                <a:gd name="T34" fmla="*/ 59 w 323"/>
                <a:gd name="T35" fmla="*/ 10 h 123"/>
                <a:gd name="T36" fmla="*/ 75 w 323"/>
                <a:gd name="T37" fmla="*/ 16 h 123"/>
                <a:gd name="T38" fmla="*/ 93 w 323"/>
                <a:gd name="T39" fmla="*/ 21 h 123"/>
                <a:gd name="T40" fmla="*/ 110 w 323"/>
                <a:gd name="T41" fmla="*/ 26 h 123"/>
                <a:gd name="T42" fmla="*/ 128 w 323"/>
                <a:gd name="T43" fmla="*/ 30 h 123"/>
                <a:gd name="T44" fmla="*/ 146 w 323"/>
                <a:gd name="T45" fmla="*/ 33 h 123"/>
                <a:gd name="T46" fmla="*/ 164 w 323"/>
                <a:gd name="T47" fmla="*/ 36 h 123"/>
                <a:gd name="T48" fmla="*/ 182 w 323"/>
                <a:gd name="T49" fmla="*/ 38 h 123"/>
                <a:gd name="T50" fmla="*/ 200 w 323"/>
                <a:gd name="T51" fmla="*/ 39 h 123"/>
                <a:gd name="T52" fmla="*/ 219 w 323"/>
                <a:gd name="T53" fmla="*/ 40 h 123"/>
                <a:gd name="T54" fmla="*/ 238 w 323"/>
                <a:gd name="T55" fmla="*/ 40 h 123"/>
                <a:gd name="T56" fmla="*/ 257 w 323"/>
                <a:gd name="T57" fmla="*/ 40 h 123"/>
                <a:gd name="T58" fmla="*/ 275 w 323"/>
                <a:gd name="T59" fmla="*/ 38 h 123"/>
                <a:gd name="T60" fmla="*/ 295 w 323"/>
                <a:gd name="T61" fmla="*/ 37 h 123"/>
                <a:gd name="T62" fmla="*/ 314 w 323"/>
                <a:gd name="T63" fmla="*/ 34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23" h="123">
                  <a:moveTo>
                    <a:pt x="323" y="32"/>
                  </a:moveTo>
                  <a:lnTo>
                    <a:pt x="316" y="116"/>
                  </a:lnTo>
                  <a:lnTo>
                    <a:pt x="296" y="118"/>
                  </a:lnTo>
                  <a:lnTo>
                    <a:pt x="276" y="120"/>
                  </a:lnTo>
                  <a:lnTo>
                    <a:pt x="266" y="121"/>
                  </a:lnTo>
                  <a:lnTo>
                    <a:pt x="256" y="121"/>
                  </a:lnTo>
                  <a:lnTo>
                    <a:pt x="246" y="122"/>
                  </a:lnTo>
                  <a:lnTo>
                    <a:pt x="237" y="122"/>
                  </a:lnTo>
                  <a:lnTo>
                    <a:pt x="227" y="123"/>
                  </a:lnTo>
                  <a:lnTo>
                    <a:pt x="217" y="123"/>
                  </a:lnTo>
                  <a:lnTo>
                    <a:pt x="207" y="123"/>
                  </a:lnTo>
                  <a:lnTo>
                    <a:pt x="197" y="122"/>
                  </a:lnTo>
                  <a:lnTo>
                    <a:pt x="187" y="122"/>
                  </a:lnTo>
                  <a:lnTo>
                    <a:pt x="177" y="121"/>
                  </a:lnTo>
                  <a:lnTo>
                    <a:pt x="167" y="121"/>
                  </a:lnTo>
                  <a:lnTo>
                    <a:pt x="157" y="120"/>
                  </a:lnTo>
                  <a:lnTo>
                    <a:pt x="147" y="119"/>
                  </a:lnTo>
                  <a:lnTo>
                    <a:pt x="137" y="117"/>
                  </a:lnTo>
                  <a:lnTo>
                    <a:pt x="128" y="116"/>
                  </a:lnTo>
                  <a:lnTo>
                    <a:pt x="118" y="114"/>
                  </a:lnTo>
                  <a:lnTo>
                    <a:pt x="108" y="112"/>
                  </a:lnTo>
                  <a:lnTo>
                    <a:pt x="98" y="110"/>
                  </a:lnTo>
                  <a:lnTo>
                    <a:pt x="88" y="107"/>
                  </a:lnTo>
                  <a:lnTo>
                    <a:pt x="78" y="105"/>
                  </a:lnTo>
                  <a:lnTo>
                    <a:pt x="68" y="102"/>
                  </a:lnTo>
                  <a:lnTo>
                    <a:pt x="59" y="98"/>
                  </a:lnTo>
                  <a:lnTo>
                    <a:pt x="49" y="95"/>
                  </a:lnTo>
                  <a:lnTo>
                    <a:pt x="39" y="91"/>
                  </a:lnTo>
                  <a:lnTo>
                    <a:pt x="29" y="87"/>
                  </a:lnTo>
                  <a:lnTo>
                    <a:pt x="20" y="83"/>
                  </a:lnTo>
                  <a:lnTo>
                    <a:pt x="10" y="78"/>
                  </a:lnTo>
                  <a:lnTo>
                    <a:pt x="0" y="73"/>
                  </a:lnTo>
                  <a:lnTo>
                    <a:pt x="33" y="0"/>
                  </a:lnTo>
                  <a:lnTo>
                    <a:pt x="42" y="4"/>
                  </a:lnTo>
                  <a:lnTo>
                    <a:pt x="50" y="7"/>
                  </a:lnTo>
                  <a:lnTo>
                    <a:pt x="59" y="10"/>
                  </a:lnTo>
                  <a:lnTo>
                    <a:pt x="67" y="13"/>
                  </a:lnTo>
                  <a:lnTo>
                    <a:pt x="75" y="16"/>
                  </a:lnTo>
                  <a:lnTo>
                    <a:pt x="84" y="19"/>
                  </a:lnTo>
                  <a:lnTo>
                    <a:pt x="93" y="21"/>
                  </a:lnTo>
                  <a:lnTo>
                    <a:pt x="101" y="24"/>
                  </a:lnTo>
                  <a:lnTo>
                    <a:pt x="110" y="26"/>
                  </a:lnTo>
                  <a:lnTo>
                    <a:pt x="119" y="28"/>
                  </a:lnTo>
                  <a:lnTo>
                    <a:pt x="128" y="30"/>
                  </a:lnTo>
                  <a:lnTo>
                    <a:pt x="137" y="32"/>
                  </a:lnTo>
                  <a:lnTo>
                    <a:pt x="146" y="33"/>
                  </a:lnTo>
                  <a:lnTo>
                    <a:pt x="155" y="35"/>
                  </a:lnTo>
                  <a:lnTo>
                    <a:pt x="164" y="36"/>
                  </a:lnTo>
                  <a:lnTo>
                    <a:pt x="173" y="37"/>
                  </a:lnTo>
                  <a:lnTo>
                    <a:pt x="182" y="38"/>
                  </a:lnTo>
                  <a:lnTo>
                    <a:pt x="191" y="39"/>
                  </a:lnTo>
                  <a:lnTo>
                    <a:pt x="200" y="39"/>
                  </a:lnTo>
                  <a:lnTo>
                    <a:pt x="210" y="40"/>
                  </a:lnTo>
                  <a:lnTo>
                    <a:pt x="219" y="40"/>
                  </a:lnTo>
                  <a:lnTo>
                    <a:pt x="228" y="40"/>
                  </a:lnTo>
                  <a:lnTo>
                    <a:pt x="238" y="40"/>
                  </a:lnTo>
                  <a:lnTo>
                    <a:pt x="247" y="40"/>
                  </a:lnTo>
                  <a:lnTo>
                    <a:pt x="257" y="40"/>
                  </a:lnTo>
                  <a:lnTo>
                    <a:pt x="266" y="39"/>
                  </a:lnTo>
                  <a:lnTo>
                    <a:pt x="275" y="38"/>
                  </a:lnTo>
                  <a:lnTo>
                    <a:pt x="285" y="37"/>
                  </a:lnTo>
                  <a:lnTo>
                    <a:pt x="295" y="37"/>
                  </a:lnTo>
                  <a:lnTo>
                    <a:pt x="304" y="35"/>
                  </a:lnTo>
                  <a:lnTo>
                    <a:pt x="314" y="34"/>
                  </a:lnTo>
                  <a:lnTo>
                    <a:pt x="323" y="32"/>
                  </a:lnTo>
                  <a:close/>
                </a:path>
              </a:pathLst>
            </a:custGeom>
            <a:solidFill>
              <a:srgbClr val="38201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36" name="Freeform 82"/>
            <p:cNvSpPr>
              <a:spLocks/>
            </p:cNvSpPr>
            <p:nvPr/>
          </p:nvSpPr>
          <p:spPr bwMode="auto">
            <a:xfrm>
              <a:off x="2432051" y="5975350"/>
              <a:ext cx="517525" cy="188913"/>
            </a:xfrm>
            <a:custGeom>
              <a:avLst/>
              <a:gdLst>
                <a:gd name="T0" fmla="*/ 315 w 326"/>
                <a:gd name="T1" fmla="*/ 114 h 119"/>
                <a:gd name="T2" fmla="*/ 296 w 326"/>
                <a:gd name="T3" fmla="*/ 116 h 119"/>
                <a:gd name="T4" fmla="*/ 276 w 326"/>
                <a:gd name="T5" fmla="*/ 118 h 119"/>
                <a:gd name="T6" fmla="*/ 256 w 326"/>
                <a:gd name="T7" fmla="*/ 119 h 119"/>
                <a:gd name="T8" fmla="*/ 237 w 326"/>
                <a:gd name="T9" fmla="*/ 119 h 119"/>
                <a:gd name="T10" fmla="*/ 217 w 326"/>
                <a:gd name="T11" fmla="*/ 119 h 119"/>
                <a:gd name="T12" fmla="*/ 197 w 326"/>
                <a:gd name="T13" fmla="*/ 118 h 119"/>
                <a:gd name="T14" fmla="*/ 177 w 326"/>
                <a:gd name="T15" fmla="*/ 117 h 119"/>
                <a:gd name="T16" fmla="*/ 157 w 326"/>
                <a:gd name="T17" fmla="*/ 114 h 119"/>
                <a:gd name="T18" fmla="*/ 137 w 326"/>
                <a:gd name="T19" fmla="*/ 111 h 119"/>
                <a:gd name="T20" fmla="*/ 118 w 326"/>
                <a:gd name="T21" fmla="*/ 107 h 119"/>
                <a:gd name="T22" fmla="*/ 98 w 326"/>
                <a:gd name="T23" fmla="*/ 102 h 119"/>
                <a:gd name="T24" fmla="*/ 78 w 326"/>
                <a:gd name="T25" fmla="*/ 97 h 119"/>
                <a:gd name="T26" fmla="*/ 59 w 326"/>
                <a:gd name="T27" fmla="*/ 90 h 119"/>
                <a:gd name="T28" fmla="*/ 39 w 326"/>
                <a:gd name="T29" fmla="*/ 82 h 119"/>
                <a:gd name="T30" fmla="*/ 20 w 326"/>
                <a:gd name="T31" fmla="*/ 74 h 119"/>
                <a:gd name="T32" fmla="*/ 0 w 326"/>
                <a:gd name="T33" fmla="*/ 64 h 119"/>
                <a:gd name="T34" fmla="*/ 28 w 326"/>
                <a:gd name="T35" fmla="*/ 2 h 119"/>
                <a:gd name="T36" fmla="*/ 38 w 326"/>
                <a:gd name="T37" fmla="*/ 8 h 119"/>
                <a:gd name="T38" fmla="*/ 51 w 326"/>
                <a:gd name="T39" fmla="*/ 14 h 119"/>
                <a:gd name="T40" fmla="*/ 65 w 326"/>
                <a:gd name="T41" fmla="*/ 20 h 119"/>
                <a:gd name="T42" fmla="*/ 81 w 326"/>
                <a:gd name="T43" fmla="*/ 25 h 119"/>
                <a:gd name="T44" fmla="*/ 98 w 326"/>
                <a:gd name="T45" fmla="*/ 31 h 119"/>
                <a:gd name="T46" fmla="*/ 116 w 326"/>
                <a:gd name="T47" fmla="*/ 36 h 119"/>
                <a:gd name="T48" fmla="*/ 136 w 326"/>
                <a:gd name="T49" fmla="*/ 41 h 119"/>
                <a:gd name="T50" fmla="*/ 156 w 326"/>
                <a:gd name="T51" fmla="*/ 45 h 119"/>
                <a:gd name="T52" fmla="*/ 177 w 326"/>
                <a:gd name="T53" fmla="*/ 48 h 119"/>
                <a:gd name="T54" fmla="*/ 198 w 326"/>
                <a:gd name="T55" fmla="*/ 50 h 119"/>
                <a:gd name="T56" fmla="*/ 220 w 326"/>
                <a:gd name="T57" fmla="*/ 52 h 119"/>
                <a:gd name="T58" fmla="*/ 242 w 326"/>
                <a:gd name="T59" fmla="*/ 52 h 119"/>
                <a:gd name="T60" fmla="*/ 264 w 326"/>
                <a:gd name="T61" fmla="*/ 51 h 119"/>
                <a:gd name="T62" fmla="*/ 285 w 326"/>
                <a:gd name="T63" fmla="*/ 49 h 119"/>
                <a:gd name="T64" fmla="*/ 306 w 326"/>
                <a:gd name="T65" fmla="*/ 45 h 119"/>
                <a:gd name="T66" fmla="*/ 318 w 326"/>
                <a:gd name="T67" fmla="*/ 42 h 119"/>
                <a:gd name="T68" fmla="*/ 320 w 326"/>
                <a:gd name="T69" fmla="*/ 42 h 119"/>
                <a:gd name="T70" fmla="*/ 324 w 326"/>
                <a:gd name="T71" fmla="*/ 42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26" h="119">
                  <a:moveTo>
                    <a:pt x="326" y="43"/>
                  </a:moveTo>
                  <a:lnTo>
                    <a:pt x="315" y="114"/>
                  </a:lnTo>
                  <a:lnTo>
                    <a:pt x="306" y="115"/>
                  </a:lnTo>
                  <a:lnTo>
                    <a:pt x="296" y="116"/>
                  </a:lnTo>
                  <a:lnTo>
                    <a:pt x="286" y="117"/>
                  </a:lnTo>
                  <a:lnTo>
                    <a:pt x="276" y="118"/>
                  </a:lnTo>
                  <a:lnTo>
                    <a:pt x="266" y="118"/>
                  </a:lnTo>
                  <a:lnTo>
                    <a:pt x="256" y="119"/>
                  </a:lnTo>
                  <a:lnTo>
                    <a:pt x="246" y="119"/>
                  </a:lnTo>
                  <a:lnTo>
                    <a:pt x="237" y="119"/>
                  </a:lnTo>
                  <a:lnTo>
                    <a:pt x="227" y="119"/>
                  </a:lnTo>
                  <a:lnTo>
                    <a:pt x="217" y="119"/>
                  </a:lnTo>
                  <a:lnTo>
                    <a:pt x="207" y="119"/>
                  </a:lnTo>
                  <a:lnTo>
                    <a:pt x="197" y="118"/>
                  </a:lnTo>
                  <a:lnTo>
                    <a:pt x="187" y="117"/>
                  </a:lnTo>
                  <a:lnTo>
                    <a:pt x="177" y="117"/>
                  </a:lnTo>
                  <a:lnTo>
                    <a:pt x="167" y="115"/>
                  </a:lnTo>
                  <a:lnTo>
                    <a:pt x="157" y="114"/>
                  </a:lnTo>
                  <a:lnTo>
                    <a:pt x="147" y="113"/>
                  </a:lnTo>
                  <a:lnTo>
                    <a:pt x="137" y="111"/>
                  </a:lnTo>
                  <a:lnTo>
                    <a:pt x="127" y="109"/>
                  </a:lnTo>
                  <a:lnTo>
                    <a:pt x="118" y="107"/>
                  </a:lnTo>
                  <a:lnTo>
                    <a:pt x="108" y="105"/>
                  </a:lnTo>
                  <a:lnTo>
                    <a:pt x="98" y="102"/>
                  </a:lnTo>
                  <a:lnTo>
                    <a:pt x="88" y="100"/>
                  </a:lnTo>
                  <a:lnTo>
                    <a:pt x="78" y="97"/>
                  </a:lnTo>
                  <a:lnTo>
                    <a:pt x="68" y="93"/>
                  </a:lnTo>
                  <a:lnTo>
                    <a:pt x="59" y="90"/>
                  </a:lnTo>
                  <a:lnTo>
                    <a:pt x="49" y="86"/>
                  </a:lnTo>
                  <a:lnTo>
                    <a:pt x="39" y="82"/>
                  </a:lnTo>
                  <a:lnTo>
                    <a:pt x="29" y="78"/>
                  </a:lnTo>
                  <a:lnTo>
                    <a:pt x="20" y="74"/>
                  </a:lnTo>
                  <a:lnTo>
                    <a:pt x="10" y="69"/>
                  </a:lnTo>
                  <a:lnTo>
                    <a:pt x="0" y="64"/>
                  </a:lnTo>
                  <a:lnTo>
                    <a:pt x="24" y="0"/>
                  </a:lnTo>
                  <a:lnTo>
                    <a:pt x="28" y="2"/>
                  </a:lnTo>
                  <a:lnTo>
                    <a:pt x="33" y="5"/>
                  </a:lnTo>
                  <a:lnTo>
                    <a:pt x="38" y="8"/>
                  </a:lnTo>
                  <a:lnTo>
                    <a:pt x="44" y="11"/>
                  </a:lnTo>
                  <a:lnTo>
                    <a:pt x="51" y="14"/>
                  </a:lnTo>
                  <a:lnTo>
                    <a:pt x="58" y="17"/>
                  </a:lnTo>
                  <a:lnTo>
                    <a:pt x="65" y="20"/>
                  </a:lnTo>
                  <a:lnTo>
                    <a:pt x="73" y="22"/>
                  </a:lnTo>
                  <a:lnTo>
                    <a:pt x="81" y="25"/>
                  </a:lnTo>
                  <a:lnTo>
                    <a:pt x="89" y="28"/>
                  </a:lnTo>
                  <a:lnTo>
                    <a:pt x="98" y="31"/>
                  </a:lnTo>
                  <a:lnTo>
                    <a:pt x="107" y="33"/>
                  </a:lnTo>
                  <a:lnTo>
                    <a:pt x="116" y="36"/>
                  </a:lnTo>
                  <a:lnTo>
                    <a:pt x="126" y="38"/>
                  </a:lnTo>
                  <a:lnTo>
                    <a:pt x="136" y="41"/>
                  </a:lnTo>
                  <a:lnTo>
                    <a:pt x="146" y="43"/>
                  </a:lnTo>
                  <a:lnTo>
                    <a:pt x="156" y="45"/>
                  </a:lnTo>
                  <a:lnTo>
                    <a:pt x="167" y="46"/>
                  </a:lnTo>
                  <a:lnTo>
                    <a:pt x="177" y="48"/>
                  </a:lnTo>
                  <a:lnTo>
                    <a:pt x="188" y="49"/>
                  </a:lnTo>
                  <a:lnTo>
                    <a:pt x="198" y="50"/>
                  </a:lnTo>
                  <a:lnTo>
                    <a:pt x="210" y="51"/>
                  </a:lnTo>
                  <a:lnTo>
                    <a:pt x="220" y="52"/>
                  </a:lnTo>
                  <a:lnTo>
                    <a:pt x="231" y="52"/>
                  </a:lnTo>
                  <a:lnTo>
                    <a:pt x="242" y="52"/>
                  </a:lnTo>
                  <a:lnTo>
                    <a:pt x="253" y="52"/>
                  </a:lnTo>
                  <a:lnTo>
                    <a:pt x="264" y="51"/>
                  </a:lnTo>
                  <a:lnTo>
                    <a:pt x="275" y="50"/>
                  </a:lnTo>
                  <a:lnTo>
                    <a:pt x="285" y="49"/>
                  </a:lnTo>
                  <a:lnTo>
                    <a:pt x="296" y="47"/>
                  </a:lnTo>
                  <a:lnTo>
                    <a:pt x="306" y="45"/>
                  </a:lnTo>
                  <a:lnTo>
                    <a:pt x="316" y="42"/>
                  </a:lnTo>
                  <a:lnTo>
                    <a:pt x="318" y="42"/>
                  </a:lnTo>
                  <a:lnTo>
                    <a:pt x="319" y="42"/>
                  </a:lnTo>
                  <a:lnTo>
                    <a:pt x="320" y="42"/>
                  </a:lnTo>
                  <a:lnTo>
                    <a:pt x="321" y="42"/>
                  </a:lnTo>
                  <a:lnTo>
                    <a:pt x="324" y="42"/>
                  </a:lnTo>
                  <a:lnTo>
                    <a:pt x="326" y="43"/>
                  </a:lnTo>
                  <a:close/>
                </a:path>
              </a:pathLst>
            </a:custGeom>
            <a:solidFill>
              <a:srgbClr val="4024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37" name="Freeform 83"/>
            <p:cNvSpPr>
              <a:spLocks/>
            </p:cNvSpPr>
            <p:nvPr/>
          </p:nvSpPr>
          <p:spPr bwMode="auto">
            <a:xfrm>
              <a:off x="2208213" y="2501900"/>
              <a:ext cx="517525" cy="1165225"/>
            </a:xfrm>
            <a:custGeom>
              <a:avLst/>
              <a:gdLst>
                <a:gd name="T0" fmla="*/ 301 w 326"/>
                <a:gd name="T1" fmla="*/ 7 h 734"/>
                <a:gd name="T2" fmla="*/ 285 w 326"/>
                <a:gd name="T3" fmla="*/ 15 h 734"/>
                <a:gd name="T4" fmla="*/ 277 w 326"/>
                <a:gd name="T5" fmla="*/ 21 h 734"/>
                <a:gd name="T6" fmla="*/ 270 w 326"/>
                <a:gd name="T7" fmla="*/ 25 h 734"/>
                <a:gd name="T8" fmla="*/ 264 w 326"/>
                <a:gd name="T9" fmla="*/ 30 h 734"/>
                <a:gd name="T10" fmla="*/ 259 w 326"/>
                <a:gd name="T11" fmla="*/ 35 h 734"/>
                <a:gd name="T12" fmla="*/ 254 w 326"/>
                <a:gd name="T13" fmla="*/ 40 h 734"/>
                <a:gd name="T14" fmla="*/ 247 w 326"/>
                <a:gd name="T15" fmla="*/ 49 h 734"/>
                <a:gd name="T16" fmla="*/ 238 w 326"/>
                <a:gd name="T17" fmla="*/ 62 h 734"/>
                <a:gd name="T18" fmla="*/ 227 w 326"/>
                <a:gd name="T19" fmla="*/ 79 h 734"/>
                <a:gd name="T20" fmla="*/ 211 w 326"/>
                <a:gd name="T21" fmla="*/ 101 h 734"/>
                <a:gd name="T22" fmla="*/ 0 w 326"/>
                <a:gd name="T23" fmla="*/ 401 h 734"/>
                <a:gd name="T24" fmla="*/ 267 w 326"/>
                <a:gd name="T25" fmla="*/ 734 h 734"/>
                <a:gd name="T26" fmla="*/ 283 w 326"/>
                <a:gd name="T27" fmla="*/ 711 h 734"/>
                <a:gd name="T28" fmla="*/ 287 w 326"/>
                <a:gd name="T29" fmla="*/ 705 h 734"/>
                <a:gd name="T30" fmla="*/ 289 w 326"/>
                <a:gd name="T31" fmla="*/ 700 h 734"/>
                <a:gd name="T32" fmla="*/ 290 w 326"/>
                <a:gd name="T33" fmla="*/ 698 h 734"/>
                <a:gd name="T34" fmla="*/ 289 w 326"/>
                <a:gd name="T35" fmla="*/ 697 h 734"/>
                <a:gd name="T36" fmla="*/ 286 w 326"/>
                <a:gd name="T37" fmla="*/ 697 h 734"/>
                <a:gd name="T38" fmla="*/ 284 w 326"/>
                <a:gd name="T39" fmla="*/ 698 h 734"/>
                <a:gd name="T40" fmla="*/ 283 w 326"/>
                <a:gd name="T41" fmla="*/ 698 h 734"/>
                <a:gd name="T42" fmla="*/ 281 w 326"/>
                <a:gd name="T43" fmla="*/ 696 h 734"/>
                <a:gd name="T44" fmla="*/ 281 w 326"/>
                <a:gd name="T45" fmla="*/ 694 h 734"/>
                <a:gd name="T46" fmla="*/ 282 w 326"/>
                <a:gd name="T47" fmla="*/ 689 h 734"/>
                <a:gd name="T48" fmla="*/ 285 w 326"/>
                <a:gd name="T49" fmla="*/ 682 h 734"/>
                <a:gd name="T50" fmla="*/ 290 w 326"/>
                <a:gd name="T51" fmla="*/ 672 h 734"/>
                <a:gd name="T52" fmla="*/ 297 w 326"/>
                <a:gd name="T53" fmla="*/ 658 h 734"/>
                <a:gd name="T54" fmla="*/ 277 w 326"/>
                <a:gd name="T55" fmla="*/ 287 h 734"/>
                <a:gd name="T56" fmla="*/ 321 w 326"/>
                <a:gd name="T57" fmla="*/ 208 h 734"/>
                <a:gd name="T58" fmla="*/ 324 w 326"/>
                <a:gd name="T59" fmla="*/ 190 h 734"/>
                <a:gd name="T60" fmla="*/ 325 w 326"/>
                <a:gd name="T61" fmla="*/ 173 h 734"/>
                <a:gd name="T62" fmla="*/ 326 w 326"/>
                <a:gd name="T63" fmla="*/ 158 h 734"/>
                <a:gd name="T64" fmla="*/ 325 w 326"/>
                <a:gd name="T65" fmla="*/ 144 h 734"/>
                <a:gd name="T66" fmla="*/ 324 w 326"/>
                <a:gd name="T67" fmla="*/ 132 h 734"/>
                <a:gd name="T68" fmla="*/ 320 w 326"/>
                <a:gd name="T69" fmla="*/ 116 h 734"/>
                <a:gd name="T70" fmla="*/ 316 w 326"/>
                <a:gd name="T71" fmla="*/ 95 h 734"/>
                <a:gd name="T72" fmla="*/ 312 w 326"/>
                <a:gd name="T73" fmla="*/ 79 h 734"/>
                <a:gd name="T74" fmla="*/ 311 w 326"/>
                <a:gd name="T75" fmla="*/ 67 h 734"/>
                <a:gd name="T76" fmla="*/ 309 w 326"/>
                <a:gd name="T77" fmla="*/ 55 h 734"/>
                <a:gd name="T78" fmla="*/ 309 w 326"/>
                <a:gd name="T79" fmla="*/ 41 h 734"/>
                <a:gd name="T80" fmla="*/ 310 w 326"/>
                <a:gd name="T81" fmla="*/ 26 h 734"/>
                <a:gd name="T82" fmla="*/ 312 w 326"/>
                <a:gd name="T83" fmla="*/ 9 h 7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326" h="734">
                  <a:moveTo>
                    <a:pt x="313" y="0"/>
                  </a:moveTo>
                  <a:lnTo>
                    <a:pt x="301" y="7"/>
                  </a:lnTo>
                  <a:lnTo>
                    <a:pt x="290" y="12"/>
                  </a:lnTo>
                  <a:lnTo>
                    <a:pt x="285" y="15"/>
                  </a:lnTo>
                  <a:lnTo>
                    <a:pt x="281" y="18"/>
                  </a:lnTo>
                  <a:lnTo>
                    <a:pt x="277" y="21"/>
                  </a:lnTo>
                  <a:lnTo>
                    <a:pt x="273" y="23"/>
                  </a:lnTo>
                  <a:lnTo>
                    <a:pt x="270" y="25"/>
                  </a:lnTo>
                  <a:lnTo>
                    <a:pt x="267" y="28"/>
                  </a:lnTo>
                  <a:lnTo>
                    <a:pt x="264" y="30"/>
                  </a:lnTo>
                  <a:lnTo>
                    <a:pt x="261" y="33"/>
                  </a:lnTo>
                  <a:lnTo>
                    <a:pt x="259" y="35"/>
                  </a:lnTo>
                  <a:lnTo>
                    <a:pt x="256" y="38"/>
                  </a:lnTo>
                  <a:lnTo>
                    <a:pt x="254" y="40"/>
                  </a:lnTo>
                  <a:lnTo>
                    <a:pt x="252" y="43"/>
                  </a:lnTo>
                  <a:lnTo>
                    <a:pt x="247" y="49"/>
                  </a:lnTo>
                  <a:lnTo>
                    <a:pt x="243" y="55"/>
                  </a:lnTo>
                  <a:lnTo>
                    <a:pt x="238" y="62"/>
                  </a:lnTo>
                  <a:lnTo>
                    <a:pt x="233" y="70"/>
                  </a:lnTo>
                  <a:lnTo>
                    <a:pt x="227" y="79"/>
                  </a:lnTo>
                  <a:lnTo>
                    <a:pt x="220" y="89"/>
                  </a:lnTo>
                  <a:lnTo>
                    <a:pt x="211" y="101"/>
                  </a:lnTo>
                  <a:lnTo>
                    <a:pt x="201" y="114"/>
                  </a:lnTo>
                  <a:lnTo>
                    <a:pt x="0" y="401"/>
                  </a:lnTo>
                  <a:lnTo>
                    <a:pt x="10" y="466"/>
                  </a:lnTo>
                  <a:lnTo>
                    <a:pt x="267" y="734"/>
                  </a:lnTo>
                  <a:lnTo>
                    <a:pt x="276" y="721"/>
                  </a:lnTo>
                  <a:lnTo>
                    <a:pt x="283" y="711"/>
                  </a:lnTo>
                  <a:lnTo>
                    <a:pt x="285" y="708"/>
                  </a:lnTo>
                  <a:lnTo>
                    <a:pt x="287" y="705"/>
                  </a:lnTo>
                  <a:lnTo>
                    <a:pt x="288" y="702"/>
                  </a:lnTo>
                  <a:lnTo>
                    <a:pt x="289" y="700"/>
                  </a:lnTo>
                  <a:lnTo>
                    <a:pt x="290" y="699"/>
                  </a:lnTo>
                  <a:lnTo>
                    <a:pt x="290" y="698"/>
                  </a:lnTo>
                  <a:lnTo>
                    <a:pt x="290" y="697"/>
                  </a:lnTo>
                  <a:lnTo>
                    <a:pt x="289" y="697"/>
                  </a:lnTo>
                  <a:lnTo>
                    <a:pt x="288" y="697"/>
                  </a:lnTo>
                  <a:lnTo>
                    <a:pt x="286" y="697"/>
                  </a:lnTo>
                  <a:lnTo>
                    <a:pt x="285" y="698"/>
                  </a:lnTo>
                  <a:lnTo>
                    <a:pt x="284" y="698"/>
                  </a:lnTo>
                  <a:lnTo>
                    <a:pt x="283" y="698"/>
                  </a:lnTo>
                  <a:lnTo>
                    <a:pt x="283" y="698"/>
                  </a:lnTo>
                  <a:lnTo>
                    <a:pt x="282" y="697"/>
                  </a:lnTo>
                  <a:lnTo>
                    <a:pt x="281" y="696"/>
                  </a:lnTo>
                  <a:lnTo>
                    <a:pt x="281" y="695"/>
                  </a:lnTo>
                  <a:lnTo>
                    <a:pt x="281" y="694"/>
                  </a:lnTo>
                  <a:lnTo>
                    <a:pt x="282" y="692"/>
                  </a:lnTo>
                  <a:lnTo>
                    <a:pt x="282" y="689"/>
                  </a:lnTo>
                  <a:lnTo>
                    <a:pt x="284" y="686"/>
                  </a:lnTo>
                  <a:lnTo>
                    <a:pt x="285" y="682"/>
                  </a:lnTo>
                  <a:lnTo>
                    <a:pt x="287" y="677"/>
                  </a:lnTo>
                  <a:lnTo>
                    <a:pt x="290" y="672"/>
                  </a:lnTo>
                  <a:lnTo>
                    <a:pt x="293" y="665"/>
                  </a:lnTo>
                  <a:lnTo>
                    <a:pt x="297" y="658"/>
                  </a:lnTo>
                  <a:lnTo>
                    <a:pt x="148" y="430"/>
                  </a:lnTo>
                  <a:lnTo>
                    <a:pt x="277" y="287"/>
                  </a:lnTo>
                  <a:lnTo>
                    <a:pt x="319" y="218"/>
                  </a:lnTo>
                  <a:lnTo>
                    <a:pt x="321" y="208"/>
                  </a:lnTo>
                  <a:lnTo>
                    <a:pt x="323" y="199"/>
                  </a:lnTo>
                  <a:lnTo>
                    <a:pt x="324" y="190"/>
                  </a:lnTo>
                  <a:lnTo>
                    <a:pt x="325" y="181"/>
                  </a:lnTo>
                  <a:lnTo>
                    <a:pt x="325" y="173"/>
                  </a:lnTo>
                  <a:lnTo>
                    <a:pt x="326" y="165"/>
                  </a:lnTo>
                  <a:lnTo>
                    <a:pt x="326" y="158"/>
                  </a:lnTo>
                  <a:lnTo>
                    <a:pt x="325" y="151"/>
                  </a:lnTo>
                  <a:lnTo>
                    <a:pt x="325" y="144"/>
                  </a:lnTo>
                  <a:lnTo>
                    <a:pt x="324" y="138"/>
                  </a:lnTo>
                  <a:lnTo>
                    <a:pt x="324" y="132"/>
                  </a:lnTo>
                  <a:lnTo>
                    <a:pt x="323" y="127"/>
                  </a:lnTo>
                  <a:lnTo>
                    <a:pt x="320" y="116"/>
                  </a:lnTo>
                  <a:lnTo>
                    <a:pt x="318" y="105"/>
                  </a:lnTo>
                  <a:lnTo>
                    <a:pt x="316" y="95"/>
                  </a:lnTo>
                  <a:lnTo>
                    <a:pt x="313" y="84"/>
                  </a:lnTo>
                  <a:lnTo>
                    <a:pt x="312" y="79"/>
                  </a:lnTo>
                  <a:lnTo>
                    <a:pt x="311" y="73"/>
                  </a:lnTo>
                  <a:lnTo>
                    <a:pt x="311" y="67"/>
                  </a:lnTo>
                  <a:lnTo>
                    <a:pt x="310" y="61"/>
                  </a:lnTo>
                  <a:lnTo>
                    <a:pt x="309" y="55"/>
                  </a:lnTo>
                  <a:lnTo>
                    <a:pt x="309" y="48"/>
                  </a:lnTo>
                  <a:lnTo>
                    <a:pt x="309" y="41"/>
                  </a:lnTo>
                  <a:lnTo>
                    <a:pt x="309" y="34"/>
                  </a:lnTo>
                  <a:lnTo>
                    <a:pt x="310" y="26"/>
                  </a:lnTo>
                  <a:lnTo>
                    <a:pt x="311" y="18"/>
                  </a:lnTo>
                  <a:lnTo>
                    <a:pt x="312" y="9"/>
                  </a:lnTo>
                  <a:lnTo>
                    <a:pt x="313" y="0"/>
                  </a:lnTo>
                  <a:close/>
                </a:path>
              </a:pathLst>
            </a:custGeom>
            <a:solidFill>
              <a:srgbClr val="EBAA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38" name="Freeform 84"/>
            <p:cNvSpPr>
              <a:spLocks/>
            </p:cNvSpPr>
            <p:nvPr/>
          </p:nvSpPr>
          <p:spPr bwMode="auto">
            <a:xfrm>
              <a:off x="2611438" y="3484563"/>
              <a:ext cx="268288" cy="342900"/>
            </a:xfrm>
            <a:custGeom>
              <a:avLst/>
              <a:gdLst>
                <a:gd name="T0" fmla="*/ 0 w 169"/>
                <a:gd name="T1" fmla="*/ 115 h 216"/>
                <a:gd name="T2" fmla="*/ 34 w 169"/>
                <a:gd name="T3" fmla="*/ 199 h 216"/>
                <a:gd name="T4" fmla="*/ 107 w 169"/>
                <a:gd name="T5" fmla="*/ 216 h 216"/>
                <a:gd name="T6" fmla="*/ 152 w 169"/>
                <a:gd name="T7" fmla="*/ 167 h 216"/>
                <a:gd name="T8" fmla="*/ 169 w 169"/>
                <a:gd name="T9" fmla="*/ 118 h 216"/>
                <a:gd name="T10" fmla="*/ 159 w 169"/>
                <a:gd name="T11" fmla="*/ 72 h 216"/>
                <a:gd name="T12" fmla="*/ 132 w 169"/>
                <a:gd name="T13" fmla="*/ 46 h 216"/>
                <a:gd name="T14" fmla="*/ 127 w 169"/>
                <a:gd name="T15" fmla="*/ 7 h 216"/>
                <a:gd name="T16" fmla="*/ 68 w 169"/>
                <a:gd name="T17" fmla="*/ 0 h 216"/>
                <a:gd name="T18" fmla="*/ 29 w 169"/>
                <a:gd name="T19" fmla="*/ 14 h 216"/>
                <a:gd name="T20" fmla="*/ 0 w 169"/>
                <a:gd name="T21" fmla="*/ 115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9" h="216">
                  <a:moveTo>
                    <a:pt x="0" y="115"/>
                  </a:moveTo>
                  <a:lnTo>
                    <a:pt x="34" y="199"/>
                  </a:lnTo>
                  <a:lnTo>
                    <a:pt x="107" y="216"/>
                  </a:lnTo>
                  <a:lnTo>
                    <a:pt x="152" y="167"/>
                  </a:lnTo>
                  <a:lnTo>
                    <a:pt x="169" y="118"/>
                  </a:lnTo>
                  <a:lnTo>
                    <a:pt x="159" y="72"/>
                  </a:lnTo>
                  <a:lnTo>
                    <a:pt x="132" y="46"/>
                  </a:lnTo>
                  <a:lnTo>
                    <a:pt x="127" y="7"/>
                  </a:lnTo>
                  <a:lnTo>
                    <a:pt x="68" y="0"/>
                  </a:lnTo>
                  <a:lnTo>
                    <a:pt x="29" y="14"/>
                  </a:lnTo>
                  <a:lnTo>
                    <a:pt x="0" y="115"/>
                  </a:lnTo>
                  <a:close/>
                </a:path>
              </a:pathLst>
            </a:custGeom>
            <a:solidFill>
              <a:srgbClr val="EBAA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39" name="Freeform 85"/>
            <p:cNvSpPr>
              <a:spLocks/>
            </p:cNvSpPr>
            <p:nvPr/>
          </p:nvSpPr>
          <p:spPr bwMode="auto">
            <a:xfrm>
              <a:off x="2266951" y="2447925"/>
              <a:ext cx="509588" cy="666750"/>
            </a:xfrm>
            <a:custGeom>
              <a:avLst/>
              <a:gdLst>
                <a:gd name="T0" fmla="*/ 243 w 321"/>
                <a:gd name="T1" fmla="*/ 403 h 420"/>
                <a:gd name="T2" fmla="*/ 316 w 321"/>
                <a:gd name="T3" fmla="*/ 257 h 420"/>
                <a:gd name="T4" fmla="*/ 304 w 321"/>
                <a:gd name="T5" fmla="*/ 204 h 420"/>
                <a:gd name="T6" fmla="*/ 295 w 321"/>
                <a:gd name="T7" fmla="*/ 155 h 420"/>
                <a:gd name="T8" fmla="*/ 289 w 321"/>
                <a:gd name="T9" fmla="*/ 122 h 420"/>
                <a:gd name="T10" fmla="*/ 286 w 321"/>
                <a:gd name="T11" fmla="*/ 102 h 420"/>
                <a:gd name="T12" fmla="*/ 284 w 321"/>
                <a:gd name="T13" fmla="*/ 83 h 420"/>
                <a:gd name="T14" fmla="*/ 282 w 321"/>
                <a:gd name="T15" fmla="*/ 66 h 420"/>
                <a:gd name="T16" fmla="*/ 282 w 321"/>
                <a:gd name="T17" fmla="*/ 50 h 420"/>
                <a:gd name="T18" fmla="*/ 282 w 321"/>
                <a:gd name="T19" fmla="*/ 37 h 420"/>
                <a:gd name="T20" fmla="*/ 283 w 321"/>
                <a:gd name="T21" fmla="*/ 25 h 420"/>
                <a:gd name="T22" fmla="*/ 286 w 321"/>
                <a:gd name="T23" fmla="*/ 15 h 420"/>
                <a:gd name="T24" fmla="*/ 289 w 321"/>
                <a:gd name="T25" fmla="*/ 7 h 420"/>
                <a:gd name="T26" fmla="*/ 294 w 321"/>
                <a:gd name="T27" fmla="*/ 2 h 420"/>
                <a:gd name="T28" fmla="*/ 284 w 321"/>
                <a:gd name="T29" fmla="*/ 7 h 420"/>
                <a:gd name="T30" fmla="*/ 260 w 321"/>
                <a:gd name="T31" fmla="*/ 21 h 420"/>
                <a:gd name="T32" fmla="*/ 238 w 321"/>
                <a:gd name="T33" fmla="*/ 33 h 420"/>
                <a:gd name="T34" fmla="*/ 222 w 321"/>
                <a:gd name="T35" fmla="*/ 41 h 420"/>
                <a:gd name="T36" fmla="*/ 211 w 321"/>
                <a:gd name="T37" fmla="*/ 48 h 420"/>
                <a:gd name="T38" fmla="*/ 201 w 321"/>
                <a:gd name="T39" fmla="*/ 54 h 420"/>
                <a:gd name="T40" fmla="*/ 191 w 321"/>
                <a:gd name="T41" fmla="*/ 62 h 420"/>
                <a:gd name="T42" fmla="*/ 180 w 321"/>
                <a:gd name="T43" fmla="*/ 70 h 420"/>
                <a:gd name="T44" fmla="*/ 169 w 321"/>
                <a:gd name="T45" fmla="*/ 80 h 420"/>
                <a:gd name="T46" fmla="*/ 158 w 321"/>
                <a:gd name="T47" fmla="*/ 91 h 420"/>
                <a:gd name="T48" fmla="*/ 147 w 321"/>
                <a:gd name="T49" fmla="*/ 104 h 420"/>
                <a:gd name="T50" fmla="*/ 135 w 321"/>
                <a:gd name="T51" fmla="*/ 118 h 420"/>
                <a:gd name="T52" fmla="*/ 122 w 321"/>
                <a:gd name="T53" fmla="*/ 135 h 420"/>
                <a:gd name="T54" fmla="*/ 0 w 321"/>
                <a:gd name="T55" fmla="*/ 299 h 420"/>
                <a:gd name="T56" fmla="*/ 25 w 321"/>
                <a:gd name="T57" fmla="*/ 315 h 420"/>
                <a:gd name="T58" fmla="*/ 52 w 321"/>
                <a:gd name="T59" fmla="*/ 334 h 420"/>
                <a:gd name="T60" fmla="*/ 82 w 321"/>
                <a:gd name="T61" fmla="*/ 355 h 420"/>
                <a:gd name="T62" fmla="*/ 97 w 321"/>
                <a:gd name="T63" fmla="*/ 365 h 420"/>
                <a:gd name="T64" fmla="*/ 112 w 321"/>
                <a:gd name="T65" fmla="*/ 375 h 420"/>
                <a:gd name="T66" fmla="*/ 128 w 321"/>
                <a:gd name="T67" fmla="*/ 384 h 420"/>
                <a:gd name="T68" fmla="*/ 144 w 321"/>
                <a:gd name="T69" fmla="*/ 393 h 420"/>
                <a:gd name="T70" fmla="*/ 160 w 321"/>
                <a:gd name="T71" fmla="*/ 401 h 420"/>
                <a:gd name="T72" fmla="*/ 177 w 321"/>
                <a:gd name="T73" fmla="*/ 407 h 420"/>
                <a:gd name="T74" fmla="*/ 193 w 321"/>
                <a:gd name="T75" fmla="*/ 413 h 420"/>
                <a:gd name="T76" fmla="*/ 209 w 321"/>
                <a:gd name="T77" fmla="*/ 417 h 420"/>
                <a:gd name="T78" fmla="*/ 226 w 321"/>
                <a:gd name="T79" fmla="*/ 420 h 420"/>
                <a:gd name="T80" fmla="*/ 243 w 321"/>
                <a:gd name="T81" fmla="*/ 420 h 4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321" h="420">
                  <a:moveTo>
                    <a:pt x="243" y="420"/>
                  </a:moveTo>
                  <a:lnTo>
                    <a:pt x="243" y="403"/>
                  </a:lnTo>
                  <a:lnTo>
                    <a:pt x="321" y="284"/>
                  </a:lnTo>
                  <a:lnTo>
                    <a:pt x="316" y="257"/>
                  </a:lnTo>
                  <a:lnTo>
                    <a:pt x="310" y="230"/>
                  </a:lnTo>
                  <a:lnTo>
                    <a:pt x="304" y="204"/>
                  </a:lnTo>
                  <a:lnTo>
                    <a:pt x="299" y="179"/>
                  </a:lnTo>
                  <a:lnTo>
                    <a:pt x="295" y="155"/>
                  </a:lnTo>
                  <a:lnTo>
                    <a:pt x="291" y="133"/>
                  </a:lnTo>
                  <a:lnTo>
                    <a:pt x="289" y="122"/>
                  </a:lnTo>
                  <a:lnTo>
                    <a:pt x="288" y="112"/>
                  </a:lnTo>
                  <a:lnTo>
                    <a:pt x="286" y="102"/>
                  </a:lnTo>
                  <a:lnTo>
                    <a:pt x="285" y="92"/>
                  </a:lnTo>
                  <a:lnTo>
                    <a:pt x="284" y="83"/>
                  </a:lnTo>
                  <a:lnTo>
                    <a:pt x="283" y="74"/>
                  </a:lnTo>
                  <a:lnTo>
                    <a:pt x="282" y="66"/>
                  </a:lnTo>
                  <a:lnTo>
                    <a:pt x="282" y="58"/>
                  </a:lnTo>
                  <a:lnTo>
                    <a:pt x="282" y="50"/>
                  </a:lnTo>
                  <a:lnTo>
                    <a:pt x="282" y="43"/>
                  </a:lnTo>
                  <a:lnTo>
                    <a:pt x="282" y="37"/>
                  </a:lnTo>
                  <a:lnTo>
                    <a:pt x="283" y="31"/>
                  </a:lnTo>
                  <a:lnTo>
                    <a:pt x="283" y="25"/>
                  </a:lnTo>
                  <a:lnTo>
                    <a:pt x="284" y="20"/>
                  </a:lnTo>
                  <a:lnTo>
                    <a:pt x="286" y="15"/>
                  </a:lnTo>
                  <a:lnTo>
                    <a:pt x="287" y="11"/>
                  </a:lnTo>
                  <a:lnTo>
                    <a:pt x="289" y="7"/>
                  </a:lnTo>
                  <a:lnTo>
                    <a:pt x="291" y="4"/>
                  </a:lnTo>
                  <a:lnTo>
                    <a:pt x="294" y="2"/>
                  </a:lnTo>
                  <a:lnTo>
                    <a:pt x="297" y="0"/>
                  </a:lnTo>
                  <a:lnTo>
                    <a:pt x="284" y="7"/>
                  </a:lnTo>
                  <a:lnTo>
                    <a:pt x="271" y="15"/>
                  </a:lnTo>
                  <a:lnTo>
                    <a:pt x="260" y="21"/>
                  </a:lnTo>
                  <a:lnTo>
                    <a:pt x="249" y="27"/>
                  </a:lnTo>
                  <a:lnTo>
                    <a:pt x="238" y="33"/>
                  </a:lnTo>
                  <a:lnTo>
                    <a:pt x="227" y="38"/>
                  </a:lnTo>
                  <a:lnTo>
                    <a:pt x="222" y="41"/>
                  </a:lnTo>
                  <a:lnTo>
                    <a:pt x="217" y="44"/>
                  </a:lnTo>
                  <a:lnTo>
                    <a:pt x="211" y="48"/>
                  </a:lnTo>
                  <a:lnTo>
                    <a:pt x="206" y="51"/>
                  </a:lnTo>
                  <a:lnTo>
                    <a:pt x="201" y="54"/>
                  </a:lnTo>
                  <a:lnTo>
                    <a:pt x="196" y="58"/>
                  </a:lnTo>
                  <a:lnTo>
                    <a:pt x="191" y="62"/>
                  </a:lnTo>
                  <a:lnTo>
                    <a:pt x="185" y="66"/>
                  </a:lnTo>
                  <a:lnTo>
                    <a:pt x="180" y="70"/>
                  </a:lnTo>
                  <a:lnTo>
                    <a:pt x="175" y="75"/>
                  </a:lnTo>
                  <a:lnTo>
                    <a:pt x="169" y="80"/>
                  </a:lnTo>
                  <a:lnTo>
                    <a:pt x="164" y="85"/>
                  </a:lnTo>
                  <a:lnTo>
                    <a:pt x="158" y="91"/>
                  </a:lnTo>
                  <a:lnTo>
                    <a:pt x="153" y="97"/>
                  </a:lnTo>
                  <a:lnTo>
                    <a:pt x="147" y="104"/>
                  </a:lnTo>
                  <a:lnTo>
                    <a:pt x="141" y="111"/>
                  </a:lnTo>
                  <a:lnTo>
                    <a:pt x="135" y="118"/>
                  </a:lnTo>
                  <a:lnTo>
                    <a:pt x="128" y="126"/>
                  </a:lnTo>
                  <a:lnTo>
                    <a:pt x="122" y="135"/>
                  </a:lnTo>
                  <a:lnTo>
                    <a:pt x="115" y="144"/>
                  </a:lnTo>
                  <a:lnTo>
                    <a:pt x="0" y="299"/>
                  </a:lnTo>
                  <a:lnTo>
                    <a:pt x="12" y="306"/>
                  </a:lnTo>
                  <a:lnTo>
                    <a:pt x="25" y="315"/>
                  </a:lnTo>
                  <a:lnTo>
                    <a:pt x="39" y="324"/>
                  </a:lnTo>
                  <a:lnTo>
                    <a:pt x="52" y="334"/>
                  </a:lnTo>
                  <a:lnTo>
                    <a:pt x="67" y="344"/>
                  </a:lnTo>
                  <a:lnTo>
                    <a:pt x="82" y="355"/>
                  </a:lnTo>
                  <a:lnTo>
                    <a:pt x="89" y="360"/>
                  </a:lnTo>
                  <a:lnTo>
                    <a:pt x="97" y="365"/>
                  </a:lnTo>
                  <a:lnTo>
                    <a:pt x="104" y="370"/>
                  </a:lnTo>
                  <a:lnTo>
                    <a:pt x="112" y="375"/>
                  </a:lnTo>
                  <a:lnTo>
                    <a:pt x="120" y="379"/>
                  </a:lnTo>
                  <a:lnTo>
                    <a:pt x="128" y="384"/>
                  </a:lnTo>
                  <a:lnTo>
                    <a:pt x="136" y="388"/>
                  </a:lnTo>
                  <a:lnTo>
                    <a:pt x="144" y="393"/>
                  </a:lnTo>
                  <a:lnTo>
                    <a:pt x="152" y="397"/>
                  </a:lnTo>
                  <a:lnTo>
                    <a:pt x="160" y="401"/>
                  </a:lnTo>
                  <a:lnTo>
                    <a:pt x="168" y="404"/>
                  </a:lnTo>
                  <a:lnTo>
                    <a:pt x="177" y="407"/>
                  </a:lnTo>
                  <a:lnTo>
                    <a:pt x="185" y="410"/>
                  </a:lnTo>
                  <a:lnTo>
                    <a:pt x="193" y="413"/>
                  </a:lnTo>
                  <a:lnTo>
                    <a:pt x="201" y="415"/>
                  </a:lnTo>
                  <a:lnTo>
                    <a:pt x="209" y="417"/>
                  </a:lnTo>
                  <a:lnTo>
                    <a:pt x="218" y="419"/>
                  </a:lnTo>
                  <a:lnTo>
                    <a:pt x="226" y="420"/>
                  </a:lnTo>
                  <a:lnTo>
                    <a:pt x="234" y="420"/>
                  </a:lnTo>
                  <a:lnTo>
                    <a:pt x="243" y="420"/>
                  </a:lnTo>
                  <a:close/>
                </a:path>
              </a:pathLst>
            </a:custGeom>
            <a:solidFill>
              <a:srgbClr val="5460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40" name="Freeform 86"/>
            <p:cNvSpPr>
              <a:spLocks/>
            </p:cNvSpPr>
            <p:nvPr/>
          </p:nvSpPr>
          <p:spPr bwMode="auto">
            <a:xfrm>
              <a:off x="2595563" y="2863850"/>
              <a:ext cx="173038" cy="241300"/>
            </a:xfrm>
            <a:custGeom>
              <a:avLst/>
              <a:gdLst>
                <a:gd name="T0" fmla="*/ 109 w 109"/>
                <a:gd name="T1" fmla="*/ 0 h 152"/>
                <a:gd name="T2" fmla="*/ 43 w 109"/>
                <a:gd name="T3" fmla="*/ 152 h 152"/>
                <a:gd name="T4" fmla="*/ 0 w 109"/>
                <a:gd name="T5" fmla="*/ 149 h 152"/>
                <a:gd name="T6" fmla="*/ 109 w 109"/>
                <a:gd name="T7" fmla="*/ 0 h 152"/>
              </a:gdLst>
              <a:ahLst/>
              <a:cxnLst>
                <a:cxn ang="0">
                  <a:pos x="T0" y="T1"/>
                </a:cxn>
                <a:cxn ang="0">
                  <a:pos x="T2" y="T3"/>
                </a:cxn>
                <a:cxn ang="0">
                  <a:pos x="T4" y="T5"/>
                </a:cxn>
                <a:cxn ang="0">
                  <a:pos x="T6" y="T7"/>
                </a:cxn>
              </a:cxnLst>
              <a:rect l="0" t="0" r="r" b="b"/>
              <a:pathLst>
                <a:path w="109" h="152">
                  <a:moveTo>
                    <a:pt x="109" y="0"/>
                  </a:moveTo>
                  <a:lnTo>
                    <a:pt x="43" y="152"/>
                  </a:lnTo>
                  <a:lnTo>
                    <a:pt x="0" y="149"/>
                  </a:lnTo>
                  <a:lnTo>
                    <a:pt x="109" y="0"/>
                  </a:lnTo>
                  <a:close/>
                </a:path>
              </a:pathLst>
            </a:custGeom>
            <a:solidFill>
              <a:srgbClr val="3F4A6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41" name="Freeform 87"/>
            <p:cNvSpPr>
              <a:spLocks/>
            </p:cNvSpPr>
            <p:nvPr/>
          </p:nvSpPr>
          <p:spPr bwMode="auto">
            <a:xfrm>
              <a:off x="2257426" y="2863850"/>
              <a:ext cx="415925" cy="250825"/>
            </a:xfrm>
            <a:custGeom>
              <a:avLst/>
              <a:gdLst>
                <a:gd name="T0" fmla="*/ 0 w 262"/>
                <a:gd name="T1" fmla="*/ 36 h 158"/>
                <a:gd name="T2" fmla="*/ 8 w 262"/>
                <a:gd name="T3" fmla="*/ 41 h 158"/>
                <a:gd name="T4" fmla="*/ 16 w 262"/>
                <a:gd name="T5" fmla="*/ 46 h 158"/>
                <a:gd name="T6" fmla="*/ 23 w 262"/>
                <a:gd name="T7" fmla="*/ 51 h 158"/>
                <a:gd name="T8" fmla="*/ 31 w 262"/>
                <a:gd name="T9" fmla="*/ 56 h 158"/>
                <a:gd name="T10" fmla="*/ 46 w 262"/>
                <a:gd name="T11" fmla="*/ 67 h 158"/>
                <a:gd name="T12" fmla="*/ 61 w 262"/>
                <a:gd name="T13" fmla="*/ 78 h 158"/>
                <a:gd name="T14" fmla="*/ 75 w 262"/>
                <a:gd name="T15" fmla="*/ 88 h 158"/>
                <a:gd name="T16" fmla="*/ 90 w 262"/>
                <a:gd name="T17" fmla="*/ 99 h 158"/>
                <a:gd name="T18" fmla="*/ 97 w 262"/>
                <a:gd name="T19" fmla="*/ 104 h 158"/>
                <a:gd name="T20" fmla="*/ 105 w 262"/>
                <a:gd name="T21" fmla="*/ 109 h 158"/>
                <a:gd name="T22" fmla="*/ 112 w 262"/>
                <a:gd name="T23" fmla="*/ 114 h 158"/>
                <a:gd name="T24" fmla="*/ 119 w 262"/>
                <a:gd name="T25" fmla="*/ 118 h 158"/>
                <a:gd name="T26" fmla="*/ 127 w 262"/>
                <a:gd name="T27" fmla="*/ 123 h 158"/>
                <a:gd name="T28" fmla="*/ 134 w 262"/>
                <a:gd name="T29" fmla="*/ 127 h 158"/>
                <a:gd name="T30" fmla="*/ 141 w 262"/>
                <a:gd name="T31" fmla="*/ 131 h 158"/>
                <a:gd name="T32" fmla="*/ 149 w 262"/>
                <a:gd name="T33" fmla="*/ 136 h 158"/>
                <a:gd name="T34" fmla="*/ 157 w 262"/>
                <a:gd name="T35" fmla="*/ 139 h 158"/>
                <a:gd name="T36" fmla="*/ 164 w 262"/>
                <a:gd name="T37" fmla="*/ 142 h 158"/>
                <a:gd name="T38" fmla="*/ 172 w 262"/>
                <a:gd name="T39" fmla="*/ 145 h 158"/>
                <a:gd name="T40" fmla="*/ 180 w 262"/>
                <a:gd name="T41" fmla="*/ 148 h 158"/>
                <a:gd name="T42" fmla="*/ 188 w 262"/>
                <a:gd name="T43" fmla="*/ 151 h 158"/>
                <a:gd name="T44" fmla="*/ 195 w 262"/>
                <a:gd name="T45" fmla="*/ 153 h 158"/>
                <a:gd name="T46" fmla="*/ 204 w 262"/>
                <a:gd name="T47" fmla="*/ 155 h 158"/>
                <a:gd name="T48" fmla="*/ 212 w 262"/>
                <a:gd name="T49" fmla="*/ 156 h 158"/>
                <a:gd name="T50" fmla="*/ 220 w 262"/>
                <a:gd name="T51" fmla="*/ 157 h 158"/>
                <a:gd name="T52" fmla="*/ 229 w 262"/>
                <a:gd name="T53" fmla="*/ 157 h 158"/>
                <a:gd name="T54" fmla="*/ 237 w 262"/>
                <a:gd name="T55" fmla="*/ 158 h 158"/>
                <a:gd name="T56" fmla="*/ 246 w 262"/>
                <a:gd name="T57" fmla="*/ 157 h 158"/>
                <a:gd name="T58" fmla="*/ 262 w 262"/>
                <a:gd name="T59" fmla="*/ 121 h 158"/>
                <a:gd name="T60" fmla="*/ 254 w 262"/>
                <a:gd name="T61" fmla="*/ 119 h 158"/>
                <a:gd name="T62" fmla="*/ 246 w 262"/>
                <a:gd name="T63" fmla="*/ 117 h 158"/>
                <a:gd name="T64" fmla="*/ 238 w 262"/>
                <a:gd name="T65" fmla="*/ 115 h 158"/>
                <a:gd name="T66" fmla="*/ 230 w 262"/>
                <a:gd name="T67" fmla="*/ 112 h 158"/>
                <a:gd name="T68" fmla="*/ 222 w 262"/>
                <a:gd name="T69" fmla="*/ 110 h 158"/>
                <a:gd name="T70" fmla="*/ 214 w 262"/>
                <a:gd name="T71" fmla="*/ 107 h 158"/>
                <a:gd name="T72" fmla="*/ 206 w 262"/>
                <a:gd name="T73" fmla="*/ 104 h 158"/>
                <a:gd name="T74" fmla="*/ 198 w 262"/>
                <a:gd name="T75" fmla="*/ 101 h 158"/>
                <a:gd name="T76" fmla="*/ 190 w 262"/>
                <a:gd name="T77" fmla="*/ 98 h 158"/>
                <a:gd name="T78" fmla="*/ 182 w 262"/>
                <a:gd name="T79" fmla="*/ 94 h 158"/>
                <a:gd name="T80" fmla="*/ 175 w 262"/>
                <a:gd name="T81" fmla="*/ 91 h 158"/>
                <a:gd name="T82" fmla="*/ 167 w 262"/>
                <a:gd name="T83" fmla="*/ 87 h 158"/>
                <a:gd name="T84" fmla="*/ 159 w 262"/>
                <a:gd name="T85" fmla="*/ 84 h 158"/>
                <a:gd name="T86" fmla="*/ 152 w 262"/>
                <a:gd name="T87" fmla="*/ 80 h 158"/>
                <a:gd name="T88" fmla="*/ 145 w 262"/>
                <a:gd name="T89" fmla="*/ 76 h 158"/>
                <a:gd name="T90" fmla="*/ 137 w 262"/>
                <a:gd name="T91" fmla="*/ 72 h 158"/>
                <a:gd name="T92" fmla="*/ 130 w 262"/>
                <a:gd name="T93" fmla="*/ 68 h 158"/>
                <a:gd name="T94" fmla="*/ 123 w 262"/>
                <a:gd name="T95" fmla="*/ 64 h 158"/>
                <a:gd name="T96" fmla="*/ 116 w 262"/>
                <a:gd name="T97" fmla="*/ 60 h 158"/>
                <a:gd name="T98" fmla="*/ 109 w 262"/>
                <a:gd name="T99" fmla="*/ 56 h 158"/>
                <a:gd name="T100" fmla="*/ 94 w 262"/>
                <a:gd name="T101" fmla="*/ 47 h 158"/>
                <a:gd name="T102" fmla="*/ 81 w 262"/>
                <a:gd name="T103" fmla="*/ 38 h 158"/>
                <a:gd name="T104" fmla="*/ 68 w 262"/>
                <a:gd name="T105" fmla="*/ 29 h 158"/>
                <a:gd name="T106" fmla="*/ 55 w 262"/>
                <a:gd name="T107" fmla="*/ 19 h 158"/>
                <a:gd name="T108" fmla="*/ 42 w 262"/>
                <a:gd name="T109" fmla="*/ 10 h 158"/>
                <a:gd name="T110" fmla="*/ 30 w 262"/>
                <a:gd name="T111" fmla="*/ 0 h 158"/>
                <a:gd name="T112" fmla="*/ 0 w 262"/>
                <a:gd name="T113" fmla="*/ 36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62" h="158">
                  <a:moveTo>
                    <a:pt x="0" y="36"/>
                  </a:moveTo>
                  <a:lnTo>
                    <a:pt x="8" y="41"/>
                  </a:lnTo>
                  <a:lnTo>
                    <a:pt x="16" y="46"/>
                  </a:lnTo>
                  <a:lnTo>
                    <a:pt x="23" y="51"/>
                  </a:lnTo>
                  <a:lnTo>
                    <a:pt x="31" y="56"/>
                  </a:lnTo>
                  <a:lnTo>
                    <a:pt x="46" y="67"/>
                  </a:lnTo>
                  <a:lnTo>
                    <a:pt x="61" y="78"/>
                  </a:lnTo>
                  <a:lnTo>
                    <a:pt x="75" y="88"/>
                  </a:lnTo>
                  <a:lnTo>
                    <a:pt x="90" y="99"/>
                  </a:lnTo>
                  <a:lnTo>
                    <a:pt x="97" y="104"/>
                  </a:lnTo>
                  <a:lnTo>
                    <a:pt x="105" y="109"/>
                  </a:lnTo>
                  <a:lnTo>
                    <a:pt x="112" y="114"/>
                  </a:lnTo>
                  <a:lnTo>
                    <a:pt x="119" y="118"/>
                  </a:lnTo>
                  <a:lnTo>
                    <a:pt x="127" y="123"/>
                  </a:lnTo>
                  <a:lnTo>
                    <a:pt x="134" y="127"/>
                  </a:lnTo>
                  <a:lnTo>
                    <a:pt x="141" y="131"/>
                  </a:lnTo>
                  <a:lnTo>
                    <a:pt x="149" y="136"/>
                  </a:lnTo>
                  <a:lnTo>
                    <a:pt x="157" y="139"/>
                  </a:lnTo>
                  <a:lnTo>
                    <a:pt x="164" y="142"/>
                  </a:lnTo>
                  <a:lnTo>
                    <a:pt x="172" y="145"/>
                  </a:lnTo>
                  <a:lnTo>
                    <a:pt x="180" y="148"/>
                  </a:lnTo>
                  <a:lnTo>
                    <a:pt x="188" y="151"/>
                  </a:lnTo>
                  <a:lnTo>
                    <a:pt x="195" y="153"/>
                  </a:lnTo>
                  <a:lnTo>
                    <a:pt x="204" y="155"/>
                  </a:lnTo>
                  <a:lnTo>
                    <a:pt x="212" y="156"/>
                  </a:lnTo>
                  <a:lnTo>
                    <a:pt x="220" y="157"/>
                  </a:lnTo>
                  <a:lnTo>
                    <a:pt x="229" y="157"/>
                  </a:lnTo>
                  <a:lnTo>
                    <a:pt x="237" y="158"/>
                  </a:lnTo>
                  <a:lnTo>
                    <a:pt x="246" y="157"/>
                  </a:lnTo>
                  <a:lnTo>
                    <a:pt x="262" y="121"/>
                  </a:lnTo>
                  <a:lnTo>
                    <a:pt x="254" y="119"/>
                  </a:lnTo>
                  <a:lnTo>
                    <a:pt x="246" y="117"/>
                  </a:lnTo>
                  <a:lnTo>
                    <a:pt x="238" y="115"/>
                  </a:lnTo>
                  <a:lnTo>
                    <a:pt x="230" y="112"/>
                  </a:lnTo>
                  <a:lnTo>
                    <a:pt x="222" y="110"/>
                  </a:lnTo>
                  <a:lnTo>
                    <a:pt x="214" y="107"/>
                  </a:lnTo>
                  <a:lnTo>
                    <a:pt x="206" y="104"/>
                  </a:lnTo>
                  <a:lnTo>
                    <a:pt x="198" y="101"/>
                  </a:lnTo>
                  <a:lnTo>
                    <a:pt x="190" y="98"/>
                  </a:lnTo>
                  <a:lnTo>
                    <a:pt x="182" y="94"/>
                  </a:lnTo>
                  <a:lnTo>
                    <a:pt x="175" y="91"/>
                  </a:lnTo>
                  <a:lnTo>
                    <a:pt x="167" y="87"/>
                  </a:lnTo>
                  <a:lnTo>
                    <a:pt x="159" y="84"/>
                  </a:lnTo>
                  <a:lnTo>
                    <a:pt x="152" y="80"/>
                  </a:lnTo>
                  <a:lnTo>
                    <a:pt x="145" y="76"/>
                  </a:lnTo>
                  <a:lnTo>
                    <a:pt x="137" y="72"/>
                  </a:lnTo>
                  <a:lnTo>
                    <a:pt x="130" y="68"/>
                  </a:lnTo>
                  <a:lnTo>
                    <a:pt x="123" y="64"/>
                  </a:lnTo>
                  <a:lnTo>
                    <a:pt x="116" y="60"/>
                  </a:lnTo>
                  <a:lnTo>
                    <a:pt x="109" y="56"/>
                  </a:lnTo>
                  <a:lnTo>
                    <a:pt x="94" y="47"/>
                  </a:lnTo>
                  <a:lnTo>
                    <a:pt x="81" y="38"/>
                  </a:lnTo>
                  <a:lnTo>
                    <a:pt x="68" y="29"/>
                  </a:lnTo>
                  <a:lnTo>
                    <a:pt x="55" y="19"/>
                  </a:lnTo>
                  <a:lnTo>
                    <a:pt x="42" y="10"/>
                  </a:lnTo>
                  <a:lnTo>
                    <a:pt x="30" y="0"/>
                  </a:lnTo>
                  <a:lnTo>
                    <a:pt x="0" y="36"/>
                  </a:lnTo>
                  <a:close/>
                </a:path>
              </a:pathLst>
            </a:custGeom>
            <a:solidFill>
              <a:srgbClr val="3F4A6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pic>
        <p:nvPicPr>
          <p:cNvPr id="4" name="Cooper"/>
          <p:cNvPicPr>
            <a:picLocks noChangeAspect="1"/>
          </p:cNvPicPr>
          <p:nvPr>
            <p:custDataLst>
              <p:tags r:id="rId2"/>
            </p:custDataLst>
          </p:nvPr>
        </p:nvPicPr>
        <p:blipFill>
          <a:blip r:embed="rId6" cstate="print">
            <a:extLst>
              <a:ext uri="{28A0092B-C50C-407E-A947-70E740481C1C}">
                <a14:useLocalDpi xmlns:a14="http://schemas.microsoft.com/office/drawing/2010/main" val="0"/>
              </a:ext>
            </a:extLst>
          </a:blip>
          <a:stretch>
            <a:fillRect/>
          </a:stretch>
        </p:blipFill>
        <p:spPr>
          <a:xfrm>
            <a:off x="3545554" y="1427163"/>
            <a:ext cx="1802965" cy="5143500"/>
          </a:xfrm>
          <a:prstGeom prst="rect">
            <a:avLst/>
          </a:prstGeom>
          <a:effectLst>
            <a:outerShdw blurRad="139700" dist="50800" dir="2400000" sx="101000" sy="101000" algn="tl" rotWithShape="0">
              <a:prstClr val="black">
                <a:alpha val="92000"/>
              </a:prstClr>
            </a:outerShdw>
          </a:effectLst>
        </p:spPr>
      </p:pic>
    </p:spTree>
    <p:custDataLst>
      <p:tags r:id="rId1"/>
    </p:custDataLst>
    <p:extLst>
      <p:ext uri="{BB962C8B-B14F-4D97-AF65-F5344CB8AC3E}">
        <p14:creationId xmlns:p14="http://schemas.microsoft.com/office/powerpoint/2010/main" val="30309845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2" name="s506d439622a425d9eec03a14b8b7d32"/>
          <p:cNvPicPr>
            <a:picLocks/>
          </p:cNvPicPr>
          <p:nvPr/>
        </p:nvPicPr>
        <p:blipFill>
          <a:blip r:embed="rId5" cstate="print">
            <a:extLst>
              <a:ext uri="{28A0092B-C50C-407E-A947-70E740481C1C}">
                <a14:useLocalDpi xmlns:a14="http://schemas.microsoft.com/office/drawing/2010/main" val="0"/>
              </a:ext>
            </a:extLst>
          </a:blip>
          <a:stretch>
            <a:fillRect/>
          </a:stretch>
        </p:blipFill>
        <p:spPr>
          <a:xfrm>
            <a:off x="9842" y="1"/>
            <a:ext cx="12192000" cy="6857999"/>
          </a:xfrm>
          <a:prstGeom prst="rect">
            <a:avLst/>
          </a:prstGeom>
        </p:spPr>
      </p:pic>
      <p:pic>
        <p:nvPicPr>
          <p:cNvPr id="4" name="Cooper"/>
          <p:cNvPicPr>
            <a:picLocks noChangeAspect="1"/>
          </p:cNvPicPr>
          <p:nvPr>
            <p:custDataLst>
              <p:tags r:id="rId2"/>
            </p:custDataLst>
          </p:nvPr>
        </p:nvPicPr>
        <p:blipFill>
          <a:blip r:embed="rId6" cstate="print">
            <a:extLst>
              <a:ext uri="{28A0092B-C50C-407E-A947-70E740481C1C}">
                <a14:useLocalDpi xmlns:a14="http://schemas.microsoft.com/office/drawing/2010/main" val="0"/>
              </a:ext>
            </a:extLst>
          </a:blip>
          <a:stretch>
            <a:fillRect/>
          </a:stretch>
        </p:blipFill>
        <p:spPr>
          <a:xfrm>
            <a:off x="3921914" y="1447800"/>
            <a:ext cx="1662563" cy="5143500"/>
          </a:xfrm>
          <a:prstGeom prst="rect">
            <a:avLst/>
          </a:prstGeom>
          <a:effectLst>
            <a:outerShdw blurRad="139700" dist="50800" dir="480000" sx="101000" sy="101000" algn="tl" rotWithShape="0">
              <a:prstClr val="black">
                <a:alpha val="92000"/>
              </a:prstClr>
            </a:outerShdw>
          </a:effectLst>
        </p:spPr>
      </p:pic>
      <p:grpSp>
        <p:nvGrpSpPr>
          <p:cNvPr id="5" name="Group 4"/>
          <p:cNvGrpSpPr>
            <a:grpSpLocks noChangeAspect="1"/>
          </p:cNvGrpSpPr>
          <p:nvPr/>
        </p:nvGrpSpPr>
        <p:grpSpPr bwMode="auto">
          <a:xfrm>
            <a:off x="1141413" y="1371600"/>
            <a:ext cx="1638299" cy="5145088"/>
            <a:chOff x="719" y="864"/>
            <a:chExt cx="1032" cy="3241"/>
          </a:xfrm>
        </p:grpSpPr>
        <p:sp>
          <p:nvSpPr>
            <p:cNvPr id="6" name="AutoShape 3"/>
            <p:cNvSpPr>
              <a:spLocks noChangeAspect="1" noChangeArrowheads="1" noTextEdit="1"/>
            </p:cNvSpPr>
            <p:nvPr/>
          </p:nvSpPr>
          <p:spPr bwMode="auto">
            <a:xfrm>
              <a:off x="719" y="864"/>
              <a:ext cx="1031" cy="3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 name="Freeform 5"/>
            <p:cNvSpPr>
              <a:spLocks/>
            </p:cNvSpPr>
            <p:nvPr/>
          </p:nvSpPr>
          <p:spPr bwMode="auto">
            <a:xfrm>
              <a:off x="810" y="864"/>
              <a:ext cx="720" cy="727"/>
            </a:xfrm>
            <a:custGeom>
              <a:avLst/>
              <a:gdLst>
                <a:gd name="T0" fmla="*/ 32 w 720"/>
                <a:gd name="T1" fmla="*/ 689 h 727"/>
                <a:gd name="T2" fmla="*/ 15 w 720"/>
                <a:gd name="T3" fmla="*/ 683 h 727"/>
                <a:gd name="T4" fmla="*/ 22 w 720"/>
                <a:gd name="T5" fmla="*/ 672 h 727"/>
                <a:gd name="T6" fmla="*/ 56 w 720"/>
                <a:gd name="T7" fmla="*/ 656 h 727"/>
                <a:gd name="T8" fmla="*/ 64 w 720"/>
                <a:gd name="T9" fmla="*/ 639 h 727"/>
                <a:gd name="T10" fmla="*/ 57 w 720"/>
                <a:gd name="T11" fmla="*/ 616 h 727"/>
                <a:gd name="T12" fmla="*/ 40 w 720"/>
                <a:gd name="T13" fmla="*/ 592 h 727"/>
                <a:gd name="T14" fmla="*/ 12 w 720"/>
                <a:gd name="T15" fmla="*/ 568 h 727"/>
                <a:gd name="T16" fmla="*/ 33 w 720"/>
                <a:gd name="T17" fmla="*/ 546 h 727"/>
                <a:gd name="T18" fmla="*/ 62 w 720"/>
                <a:gd name="T19" fmla="*/ 514 h 727"/>
                <a:gd name="T20" fmla="*/ 77 w 720"/>
                <a:gd name="T21" fmla="*/ 474 h 727"/>
                <a:gd name="T22" fmla="*/ 59 w 720"/>
                <a:gd name="T23" fmla="*/ 384 h 727"/>
                <a:gd name="T24" fmla="*/ 48 w 720"/>
                <a:gd name="T25" fmla="*/ 319 h 727"/>
                <a:gd name="T26" fmla="*/ 45 w 720"/>
                <a:gd name="T27" fmla="*/ 257 h 727"/>
                <a:gd name="T28" fmla="*/ 54 w 720"/>
                <a:gd name="T29" fmla="*/ 197 h 727"/>
                <a:gd name="T30" fmla="*/ 76 w 720"/>
                <a:gd name="T31" fmla="*/ 144 h 727"/>
                <a:gd name="T32" fmla="*/ 101 w 720"/>
                <a:gd name="T33" fmla="*/ 113 h 727"/>
                <a:gd name="T34" fmla="*/ 132 w 720"/>
                <a:gd name="T35" fmla="*/ 90 h 727"/>
                <a:gd name="T36" fmla="*/ 165 w 720"/>
                <a:gd name="T37" fmla="*/ 71 h 727"/>
                <a:gd name="T38" fmla="*/ 223 w 720"/>
                <a:gd name="T39" fmla="*/ 26 h 727"/>
                <a:gd name="T40" fmla="*/ 295 w 720"/>
                <a:gd name="T41" fmla="*/ 4 h 727"/>
                <a:gd name="T42" fmla="*/ 372 w 720"/>
                <a:gd name="T43" fmla="*/ 1 h 727"/>
                <a:gd name="T44" fmla="*/ 447 w 720"/>
                <a:gd name="T45" fmla="*/ 11 h 727"/>
                <a:gd name="T46" fmla="*/ 516 w 720"/>
                <a:gd name="T47" fmla="*/ 35 h 727"/>
                <a:gd name="T48" fmla="*/ 578 w 720"/>
                <a:gd name="T49" fmla="*/ 68 h 727"/>
                <a:gd name="T50" fmla="*/ 630 w 720"/>
                <a:gd name="T51" fmla="*/ 110 h 727"/>
                <a:gd name="T52" fmla="*/ 670 w 720"/>
                <a:gd name="T53" fmla="*/ 159 h 727"/>
                <a:gd name="T54" fmla="*/ 696 w 720"/>
                <a:gd name="T55" fmla="*/ 212 h 727"/>
                <a:gd name="T56" fmla="*/ 706 w 720"/>
                <a:gd name="T57" fmla="*/ 268 h 727"/>
                <a:gd name="T58" fmla="*/ 705 w 720"/>
                <a:gd name="T59" fmla="*/ 324 h 727"/>
                <a:gd name="T60" fmla="*/ 697 w 720"/>
                <a:gd name="T61" fmla="*/ 380 h 727"/>
                <a:gd name="T62" fmla="*/ 681 w 720"/>
                <a:gd name="T63" fmla="*/ 432 h 727"/>
                <a:gd name="T64" fmla="*/ 659 w 720"/>
                <a:gd name="T65" fmla="*/ 481 h 727"/>
                <a:gd name="T66" fmla="*/ 651 w 720"/>
                <a:gd name="T67" fmla="*/ 512 h 727"/>
                <a:gd name="T68" fmla="*/ 665 w 720"/>
                <a:gd name="T69" fmla="*/ 550 h 727"/>
                <a:gd name="T70" fmla="*/ 699 w 720"/>
                <a:gd name="T71" fmla="*/ 582 h 727"/>
                <a:gd name="T72" fmla="*/ 697 w 720"/>
                <a:gd name="T73" fmla="*/ 596 h 727"/>
                <a:gd name="T74" fmla="*/ 676 w 720"/>
                <a:gd name="T75" fmla="*/ 610 h 727"/>
                <a:gd name="T76" fmla="*/ 660 w 720"/>
                <a:gd name="T77" fmla="*/ 626 h 727"/>
                <a:gd name="T78" fmla="*/ 672 w 720"/>
                <a:gd name="T79" fmla="*/ 647 h 727"/>
                <a:gd name="T80" fmla="*/ 650 w 720"/>
                <a:gd name="T81" fmla="*/ 644 h 727"/>
                <a:gd name="T82" fmla="*/ 641 w 720"/>
                <a:gd name="T83" fmla="*/ 656 h 727"/>
                <a:gd name="T84" fmla="*/ 642 w 720"/>
                <a:gd name="T85" fmla="*/ 674 h 727"/>
                <a:gd name="T86" fmla="*/ 656 w 720"/>
                <a:gd name="T87" fmla="*/ 689 h 727"/>
                <a:gd name="T88" fmla="*/ 668 w 720"/>
                <a:gd name="T89" fmla="*/ 695 h 727"/>
                <a:gd name="T90" fmla="*/ 707 w 720"/>
                <a:gd name="T91" fmla="*/ 703 h 727"/>
                <a:gd name="T92" fmla="*/ 711 w 720"/>
                <a:gd name="T93" fmla="*/ 710 h 727"/>
                <a:gd name="T94" fmla="*/ 699 w 720"/>
                <a:gd name="T95" fmla="*/ 718 h 727"/>
                <a:gd name="T96" fmla="*/ 49 w 720"/>
                <a:gd name="T97" fmla="*/ 720 h 727"/>
                <a:gd name="T98" fmla="*/ 38 w 720"/>
                <a:gd name="T99" fmla="*/ 713 h 727"/>
                <a:gd name="T100" fmla="*/ 27 w 720"/>
                <a:gd name="T101" fmla="*/ 705 h 727"/>
                <a:gd name="T102" fmla="*/ 16 w 720"/>
                <a:gd name="T103" fmla="*/ 698 h 727"/>
                <a:gd name="T104" fmla="*/ 11 w 720"/>
                <a:gd name="T105" fmla="*/ 693 h 727"/>
                <a:gd name="T106" fmla="*/ 17 w 720"/>
                <a:gd name="T107" fmla="*/ 691 h 7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720" h="727">
                  <a:moveTo>
                    <a:pt x="17" y="691"/>
                  </a:moveTo>
                  <a:lnTo>
                    <a:pt x="22" y="690"/>
                  </a:lnTo>
                  <a:lnTo>
                    <a:pt x="28" y="690"/>
                  </a:lnTo>
                  <a:lnTo>
                    <a:pt x="32" y="689"/>
                  </a:lnTo>
                  <a:lnTo>
                    <a:pt x="33" y="689"/>
                  </a:lnTo>
                  <a:lnTo>
                    <a:pt x="29" y="688"/>
                  </a:lnTo>
                  <a:lnTo>
                    <a:pt x="22" y="686"/>
                  </a:lnTo>
                  <a:lnTo>
                    <a:pt x="15" y="683"/>
                  </a:lnTo>
                  <a:lnTo>
                    <a:pt x="7" y="679"/>
                  </a:lnTo>
                  <a:lnTo>
                    <a:pt x="0" y="676"/>
                  </a:lnTo>
                  <a:lnTo>
                    <a:pt x="11" y="674"/>
                  </a:lnTo>
                  <a:lnTo>
                    <a:pt x="22" y="672"/>
                  </a:lnTo>
                  <a:lnTo>
                    <a:pt x="31" y="670"/>
                  </a:lnTo>
                  <a:lnTo>
                    <a:pt x="40" y="666"/>
                  </a:lnTo>
                  <a:lnTo>
                    <a:pt x="49" y="661"/>
                  </a:lnTo>
                  <a:lnTo>
                    <a:pt x="56" y="656"/>
                  </a:lnTo>
                  <a:lnTo>
                    <a:pt x="63" y="651"/>
                  </a:lnTo>
                  <a:lnTo>
                    <a:pt x="65" y="649"/>
                  </a:lnTo>
                  <a:lnTo>
                    <a:pt x="65" y="644"/>
                  </a:lnTo>
                  <a:lnTo>
                    <a:pt x="64" y="639"/>
                  </a:lnTo>
                  <a:lnTo>
                    <a:pt x="63" y="634"/>
                  </a:lnTo>
                  <a:lnTo>
                    <a:pt x="62" y="628"/>
                  </a:lnTo>
                  <a:lnTo>
                    <a:pt x="60" y="622"/>
                  </a:lnTo>
                  <a:lnTo>
                    <a:pt x="57" y="616"/>
                  </a:lnTo>
                  <a:lnTo>
                    <a:pt x="54" y="611"/>
                  </a:lnTo>
                  <a:lnTo>
                    <a:pt x="50" y="605"/>
                  </a:lnTo>
                  <a:lnTo>
                    <a:pt x="45" y="599"/>
                  </a:lnTo>
                  <a:lnTo>
                    <a:pt x="40" y="592"/>
                  </a:lnTo>
                  <a:lnTo>
                    <a:pt x="34" y="586"/>
                  </a:lnTo>
                  <a:lnTo>
                    <a:pt x="27" y="580"/>
                  </a:lnTo>
                  <a:lnTo>
                    <a:pt x="20" y="574"/>
                  </a:lnTo>
                  <a:lnTo>
                    <a:pt x="12" y="568"/>
                  </a:lnTo>
                  <a:lnTo>
                    <a:pt x="3" y="562"/>
                  </a:lnTo>
                  <a:lnTo>
                    <a:pt x="14" y="558"/>
                  </a:lnTo>
                  <a:lnTo>
                    <a:pt x="24" y="552"/>
                  </a:lnTo>
                  <a:lnTo>
                    <a:pt x="33" y="546"/>
                  </a:lnTo>
                  <a:lnTo>
                    <a:pt x="42" y="539"/>
                  </a:lnTo>
                  <a:lnTo>
                    <a:pt x="49" y="531"/>
                  </a:lnTo>
                  <a:lnTo>
                    <a:pt x="56" y="523"/>
                  </a:lnTo>
                  <a:lnTo>
                    <a:pt x="62" y="514"/>
                  </a:lnTo>
                  <a:lnTo>
                    <a:pt x="67" y="504"/>
                  </a:lnTo>
                  <a:lnTo>
                    <a:pt x="71" y="494"/>
                  </a:lnTo>
                  <a:lnTo>
                    <a:pt x="75" y="484"/>
                  </a:lnTo>
                  <a:lnTo>
                    <a:pt x="77" y="474"/>
                  </a:lnTo>
                  <a:lnTo>
                    <a:pt x="77" y="472"/>
                  </a:lnTo>
                  <a:lnTo>
                    <a:pt x="69" y="436"/>
                  </a:lnTo>
                  <a:lnTo>
                    <a:pt x="62" y="401"/>
                  </a:lnTo>
                  <a:lnTo>
                    <a:pt x="59" y="384"/>
                  </a:lnTo>
                  <a:lnTo>
                    <a:pt x="56" y="368"/>
                  </a:lnTo>
                  <a:lnTo>
                    <a:pt x="53" y="351"/>
                  </a:lnTo>
                  <a:lnTo>
                    <a:pt x="50" y="335"/>
                  </a:lnTo>
                  <a:lnTo>
                    <a:pt x="48" y="319"/>
                  </a:lnTo>
                  <a:lnTo>
                    <a:pt x="47" y="304"/>
                  </a:lnTo>
                  <a:lnTo>
                    <a:pt x="46" y="288"/>
                  </a:lnTo>
                  <a:lnTo>
                    <a:pt x="45" y="273"/>
                  </a:lnTo>
                  <a:lnTo>
                    <a:pt x="45" y="257"/>
                  </a:lnTo>
                  <a:lnTo>
                    <a:pt x="46" y="242"/>
                  </a:lnTo>
                  <a:lnTo>
                    <a:pt x="48" y="227"/>
                  </a:lnTo>
                  <a:lnTo>
                    <a:pt x="51" y="212"/>
                  </a:lnTo>
                  <a:lnTo>
                    <a:pt x="54" y="197"/>
                  </a:lnTo>
                  <a:lnTo>
                    <a:pt x="59" y="183"/>
                  </a:lnTo>
                  <a:lnTo>
                    <a:pt x="64" y="168"/>
                  </a:lnTo>
                  <a:lnTo>
                    <a:pt x="71" y="153"/>
                  </a:lnTo>
                  <a:lnTo>
                    <a:pt x="76" y="144"/>
                  </a:lnTo>
                  <a:lnTo>
                    <a:pt x="81" y="135"/>
                  </a:lnTo>
                  <a:lnTo>
                    <a:pt x="87" y="127"/>
                  </a:lnTo>
                  <a:lnTo>
                    <a:pt x="94" y="120"/>
                  </a:lnTo>
                  <a:lnTo>
                    <a:pt x="101" y="113"/>
                  </a:lnTo>
                  <a:lnTo>
                    <a:pt x="108" y="106"/>
                  </a:lnTo>
                  <a:lnTo>
                    <a:pt x="116" y="100"/>
                  </a:lnTo>
                  <a:lnTo>
                    <a:pt x="124" y="95"/>
                  </a:lnTo>
                  <a:lnTo>
                    <a:pt x="132" y="90"/>
                  </a:lnTo>
                  <a:lnTo>
                    <a:pt x="141" y="86"/>
                  </a:lnTo>
                  <a:lnTo>
                    <a:pt x="151" y="82"/>
                  </a:lnTo>
                  <a:lnTo>
                    <a:pt x="157" y="80"/>
                  </a:lnTo>
                  <a:lnTo>
                    <a:pt x="165" y="71"/>
                  </a:lnTo>
                  <a:lnTo>
                    <a:pt x="178" y="58"/>
                  </a:lnTo>
                  <a:lnTo>
                    <a:pt x="192" y="46"/>
                  </a:lnTo>
                  <a:lnTo>
                    <a:pt x="207" y="35"/>
                  </a:lnTo>
                  <a:lnTo>
                    <a:pt x="223" y="26"/>
                  </a:lnTo>
                  <a:lnTo>
                    <a:pt x="240" y="18"/>
                  </a:lnTo>
                  <a:lnTo>
                    <a:pt x="257" y="12"/>
                  </a:lnTo>
                  <a:lnTo>
                    <a:pt x="276" y="7"/>
                  </a:lnTo>
                  <a:lnTo>
                    <a:pt x="295" y="4"/>
                  </a:lnTo>
                  <a:lnTo>
                    <a:pt x="315" y="2"/>
                  </a:lnTo>
                  <a:lnTo>
                    <a:pt x="334" y="0"/>
                  </a:lnTo>
                  <a:lnTo>
                    <a:pt x="353" y="0"/>
                  </a:lnTo>
                  <a:lnTo>
                    <a:pt x="372" y="1"/>
                  </a:lnTo>
                  <a:lnTo>
                    <a:pt x="391" y="2"/>
                  </a:lnTo>
                  <a:lnTo>
                    <a:pt x="410" y="4"/>
                  </a:lnTo>
                  <a:lnTo>
                    <a:pt x="429" y="8"/>
                  </a:lnTo>
                  <a:lnTo>
                    <a:pt x="447" y="11"/>
                  </a:lnTo>
                  <a:lnTo>
                    <a:pt x="465" y="16"/>
                  </a:lnTo>
                  <a:lnTo>
                    <a:pt x="482" y="22"/>
                  </a:lnTo>
                  <a:lnTo>
                    <a:pt x="499" y="28"/>
                  </a:lnTo>
                  <a:lnTo>
                    <a:pt x="516" y="35"/>
                  </a:lnTo>
                  <a:lnTo>
                    <a:pt x="532" y="42"/>
                  </a:lnTo>
                  <a:lnTo>
                    <a:pt x="548" y="50"/>
                  </a:lnTo>
                  <a:lnTo>
                    <a:pt x="563" y="59"/>
                  </a:lnTo>
                  <a:lnTo>
                    <a:pt x="578" y="68"/>
                  </a:lnTo>
                  <a:lnTo>
                    <a:pt x="592" y="78"/>
                  </a:lnTo>
                  <a:lnTo>
                    <a:pt x="605" y="88"/>
                  </a:lnTo>
                  <a:lnTo>
                    <a:pt x="618" y="99"/>
                  </a:lnTo>
                  <a:lnTo>
                    <a:pt x="630" y="110"/>
                  </a:lnTo>
                  <a:lnTo>
                    <a:pt x="641" y="122"/>
                  </a:lnTo>
                  <a:lnTo>
                    <a:pt x="652" y="134"/>
                  </a:lnTo>
                  <a:lnTo>
                    <a:pt x="661" y="146"/>
                  </a:lnTo>
                  <a:lnTo>
                    <a:pt x="670" y="159"/>
                  </a:lnTo>
                  <a:lnTo>
                    <a:pt x="678" y="172"/>
                  </a:lnTo>
                  <a:lnTo>
                    <a:pt x="685" y="185"/>
                  </a:lnTo>
                  <a:lnTo>
                    <a:pt x="691" y="198"/>
                  </a:lnTo>
                  <a:lnTo>
                    <a:pt x="696" y="212"/>
                  </a:lnTo>
                  <a:lnTo>
                    <a:pt x="700" y="226"/>
                  </a:lnTo>
                  <a:lnTo>
                    <a:pt x="703" y="240"/>
                  </a:lnTo>
                  <a:lnTo>
                    <a:pt x="705" y="254"/>
                  </a:lnTo>
                  <a:lnTo>
                    <a:pt x="706" y="268"/>
                  </a:lnTo>
                  <a:lnTo>
                    <a:pt x="706" y="282"/>
                  </a:lnTo>
                  <a:lnTo>
                    <a:pt x="706" y="296"/>
                  </a:lnTo>
                  <a:lnTo>
                    <a:pt x="706" y="310"/>
                  </a:lnTo>
                  <a:lnTo>
                    <a:pt x="705" y="324"/>
                  </a:lnTo>
                  <a:lnTo>
                    <a:pt x="703" y="338"/>
                  </a:lnTo>
                  <a:lnTo>
                    <a:pt x="702" y="352"/>
                  </a:lnTo>
                  <a:lnTo>
                    <a:pt x="699" y="366"/>
                  </a:lnTo>
                  <a:lnTo>
                    <a:pt x="697" y="380"/>
                  </a:lnTo>
                  <a:lnTo>
                    <a:pt x="693" y="393"/>
                  </a:lnTo>
                  <a:lnTo>
                    <a:pt x="690" y="406"/>
                  </a:lnTo>
                  <a:lnTo>
                    <a:pt x="686" y="420"/>
                  </a:lnTo>
                  <a:lnTo>
                    <a:pt x="681" y="432"/>
                  </a:lnTo>
                  <a:lnTo>
                    <a:pt x="676" y="445"/>
                  </a:lnTo>
                  <a:lnTo>
                    <a:pt x="671" y="457"/>
                  </a:lnTo>
                  <a:lnTo>
                    <a:pt x="665" y="469"/>
                  </a:lnTo>
                  <a:lnTo>
                    <a:pt x="659" y="481"/>
                  </a:lnTo>
                  <a:lnTo>
                    <a:pt x="653" y="492"/>
                  </a:lnTo>
                  <a:lnTo>
                    <a:pt x="650" y="497"/>
                  </a:lnTo>
                  <a:lnTo>
                    <a:pt x="650" y="502"/>
                  </a:lnTo>
                  <a:lnTo>
                    <a:pt x="651" y="512"/>
                  </a:lnTo>
                  <a:lnTo>
                    <a:pt x="653" y="522"/>
                  </a:lnTo>
                  <a:lnTo>
                    <a:pt x="656" y="532"/>
                  </a:lnTo>
                  <a:lnTo>
                    <a:pt x="660" y="541"/>
                  </a:lnTo>
                  <a:lnTo>
                    <a:pt x="665" y="550"/>
                  </a:lnTo>
                  <a:lnTo>
                    <a:pt x="672" y="559"/>
                  </a:lnTo>
                  <a:lnTo>
                    <a:pt x="679" y="567"/>
                  </a:lnTo>
                  <a:lnTo>
                    <a:pt x="688" y="575"/>
                  </a:lnTo>
                  <a:lnTo>
                    <a:pt x="699" y="582"/>
                  </a:lnTo>
                  <a:lnTo>
                    <a:pt x="711" y="589"/>
                  </a:lnTo>
                  <a:lnTo>
                    <a:pt x="707" y="591"/>
                  </a:lnTo>
                  <a:lnTo>
                    <a:pt x="702" y="594"/>
                  </a:lnTo>
                  <a:lnTo>
                    <a:pt x="697" y="596"/>
                  </a:lnTo>
                  <a:lnTo>
                    <a:pt x="691" y="599"/>
                  </a:lnTo>
                  <a:lnTo>
                    <a:pt x="686" y="603"/>
                  </a:lnTo>
                  <a:lnTo>
                    <a:pt x="681" y="606"/>
                  </a:lnTo>
                  <a:lnTo>
                    <a:pt x="676" y="610"/>
                  </a:lnTo>
                  <a:lnTo>
                    <a:pt x="671" y="614"/>
                  </a:lnTo>
                  <a:lnTo>
                    <a:pt x="667" y="619"/>
                  </a:lnTo>
                  <a:lnTo>
                    <a:pt x="662" y="623"/>
                  </a:lnTo>
                  <a:lnTo>
                    <a:pt x="660" y="626"/>
                  </a:lnTo>
                  <a:lnTo>
                    <a:pt x="672" y="636"/>
                  </a:lnTo>
                  <a:lnTo>
                    <a:pt x="686" y="648"/>
                  </a:lnTo>
                  <a:lnTo>
                    <a:pt x="679" y="647"/>
                  </a:lnTo>
                  <a:lnTo>
                    <a:pt x="672" y="647"/>
                  </a:lnTo>
                  <a:lnTo>
                    <a:pt x="666" y="646"/>
                  </a:lnTo>
                  <a:lnTo>
                    <a:pt x="660" y="646"/>
                  </a:lnTo>
                  <a:lnTo>
                    <a:pt x="655" y="645"/>
                  </a:lnTo>
                  <a:lnTo>
                    <a:pt x="650" y="644"/>
                  </a:lnTo>
                  <a:lnTo>
                    <a:pt x="647" y="644"/>
                  </a:lnTo>
                  <a:lnTo>
                    <a:pt x="645" y="647"/>
                  </a:lnTo>
                  <a:lnTo>
                    <a:pt x="643" y="651"/>
                  </a:lnTo>
                  <a:lnTo>
                    <a:pt x="641" y="656"/>
                  </a:lnTo>
                  <a:lnTo>
                    <a:pt x="641" y="661"/>
                  </a:lnTo>
                  <a:lnTo>
                    <a:pt x="640" y="665"/>
                  </a:lnTo>
                  <a:lnTo>
                    <a:pt x="641" y="670"/>
                  </a:lnTo>
                  <a:lnTo>
                    <a:pt x="642" y="674"/>
                  </a:lnTo>
                  <a:lnTo>
                    <a:pt x="644" y="678"/>
                  </a:lnTo>
                  <a:lnTo>
                    <a:pt x="647" y="682"/>
                  </a:lnTo>
                  <a:lnTo>
                    <a:pt x="651" y="686"/>
                  </a:lnTo>
                  <a:lnTo>
                    <a:pt x="656" y="689"/>
                  </a:lnTo>
                  <a:lnTo>
                    <a:pt x="656" y="689"/>
                  </a:lnTo>
                  <a:lnTo>
                    <a:pt x="656" y="689"/>
                  </a:lnTo>
                  <a:lnTo>
                    <a:pt x="662" y="692"/>
                  </a:lnTo>
                  <a:lnTo>
                    <a:pt x="668" y="695"/>
                  </a:lnTo>
                  <a:lnTo>
                    <a:pt x="676" y="698"/>
                  </a:lnTo>
                  <a:lnTo>
                    <a:pt x="685" y="700"/>
                  </a:lnTo>
                  <a:lnTo>
                    <a:pt x="696" y="702"/>
                  </a:lnTo>
                  <a:lnTo>
                    <a:pt x="707" y="703"/>
                  </a:lnTo>
                  <a:lnTo>
                    <a:pt x="720" y="704"/>
                  </a:lnTo>
                  <a:lnTo>
                    <a:pt x="717" y="706"/>
                  </a:lnTo>
                  <a:lnTo>
                    <a:pt x="714" y="708"/>
                  </a:lnTo>
                  <a:lnTo>
                    <a:pt x="711" y="710"/>
                  </a:lnTo>
                  <a:lnTo>
                    <a:pt x="708" y="712"/>
                  </a:lnTo>
                  <a:lnTo>
                    <a:pt x="705" y="714"/>
                  </a:lnTo>
                  <a:lnTo>
                    <a:pt x="702" y="716"/>
                  </a:lnTo>
                  <a:lnTo>
                    <a:pt x="699" y="718"/>
                  </a:lnTo>
                  <a:lnTo>
                    <a:pt x="695" y="720"/>
                  </a:lnTo>
                  <a:lnTo>
                    <a:pt x="652" y="727"/>
                  </a:lnTo>
                  <a:lnTo>
                    <a:pt x="100" y="727"/>
                  </a:lnTo>
                  <a:lnTo>
                    <a:pt x="49" y="720"/>
                  </a:lnTo>
                  <a:lnTo>
                    <a:pt x="46" y="719"/>
                  </a:lnTo>
                  <a:lnTo>
                    <a:pt x="43" y="717"/>
                  </a:lnTo>
                  <a:lnTo>
                    <a:pt x="41" y="715"/>
                  </a:lnTo>
                  <a:lnTo>
                    <a:pt x="38" y="713"/>
                  </a:lnTo>
                  <a:lnTo>
                    <a:pt x="35" y="711"/>
                  </a:lnTo>
                  <a:lnTo>
                    <a:pt x="32" y="709"/>
                  </a:lnTo>
                  <a:lnTo>
                    <a:pt x="30" y="707"/>
                  </a:lnTo>
                  <a:lnTo>
                    <a:pt x="27" y="705"/>
                  </a:lnTo>
                  <a:lnTo>
                    <a:pt x="24" y="704"/>
                  </a:lnTo>
                  <a:lnTo>
                    <a:pt x="22" y="702"/>
                  </a:lnTo>
                  <a:lnTo>
                    <a:pt x="19" y="700"/>
                  </a:lnTo>
                  <a:lnTo>
                    <a:pt x="16" y="698"/>
                  </a:lnTo>
                  <a:lnTo>
                    <a:pt x="16" y="697"/>
                  </a:lnTo>
                  <a:lnTo>
                    <a:pt x="16" y="697"/>
                  </a:lnTo>
                  <a:lnTo>
                    <a:pt x="14" y="695"/>
                  </a:lnTo>
                  <a:lnTo>
                    <a:pt x="11" y="693"/>
                  </a:lnTo>
                  <a:lnTo>
                    <a:pt x="8" y="691"/>
                  </a:lnTo>
                  <a:lnTo>
                    <a:pt x="6" y="689"/>
                  </a:lnTo>
                  <a:lnTo>
                    <a:pt x="12" y="690"/>
                  </a:lnTo>
                  <a:lnTo>
                    <a:pt x="17" y="691"/>
                  </a:lnTo>
                  <a:close/>
                </a:path>
              </a:pathLst>
            </a:custGeom>
            <a:solidFill>
              <a:srgbClr val="F2CA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 name="Freeform 6"/>
            <p:cNvSpPr>
              <a:spLocks/>
            </p:cNvSpPr>
            <p:nvPr/>
          </p:nvSpPr>
          <p:spPr bwMode="auto">
            <a:xfrm>
              <a:off x="1088" y="1511"/>
              <a:ext cx="122" cy="73"/>
            </a:xfrm>
            <a:custGeom>
              <a:avLst/>
              <a:gdLst>
                <a:gd name="T0" fmla="*/ 121 w 122"/>
                <a:gd name="T1" fmla="*/ 70 h 73"/>
                <a:gd name="T2" fmla="*/ 118 w 122"/>
                <a:gd name="T3" fmla="*/ 62 h 73"/>
                <a:gd name="T4" fmla="*/ 116 w 122"/>
                <a:gd name="T5" fmla="*/ 55 h 73"/>
                <a:gd name="T6" fmla="*/ 114 w 122"/>
                <a:gd name="T7" fmla="*/ 47 h 73"/>
                <a:gd name="T8" fmla="*/ 112 w 122"/>
                <a:gd name="T9" fmla="*/ 39 h 73"/>
                <a:gd name="T10" fmla="*/ 111 w 122"/>
                <a:gd name="T11" fmla="*/ 32 h 73"/>
                <a:gd name="T12" fmla="*/ 110 w 122"/>
                <a:gd name="T13" fmla="*/ 24 h 73"/>
                <a:gd name="T14" fmla="*/ 109 w 122"/>
                <a:gd name="T15" fmla="*/ 16 h 73"/>
                <a:gd name="T16" fmla="*/ 106 w 122"/>
                <a:gd name="T17" fmla="*/ 11 h 73"/>
                <a:gd name="T18" fmla="*/ 100 w 122"/>
                <a:gd name="T19" fmla="*/ 8 h 73"/>
                <a:gd name="T20" fmla="*/ 94 w 122"/>
                <a:gd name="T21" fmla="*/ 6 h 73"/>
                <a:gd name="T22" fmla="*/ 88 w 122"/>
                <a:gd name="T23" fmla="*/ 4 h 73"/>
                <a:gd name="T24" fmla="*/ 81 w 122"/>
                <a:gd name="T25" fmla="*/ 2 h 73"/>
                <a:gd name="T26" fmla="*/ 75 w 122"/>
                <a:gd name="T27" fmla="*/ 1 h 73"/>
                <a:gd name="T28" fmla="*/ 68 w 122"/>
                <a:gd name="T29" fmla="*/ 0 h 73"/>
                <a:gd name="T30" fmla="*/ 62 w 122"/>
                <a:gd name="T31" fmla="*/ 0 h 73"/>
                <a:gd name="T32" fmla="*/ 55 w 122"/>
                <a:gd name="T33" fmla="*/ 0 h 73"/>
                <a:gd name="T34" fmla="*/ 49 w 122"/>
                <a:gd name="T35" fmla="*/ 0 h 73"/>
                <a:gd name="T36" fmla="*/ 42 w 122"/>
                <a:gd name="T37" fmla="*/ 1 h 73"/>
                <a:gd name="T38" fmla="*/ 36 w 122"/>
                <a:gd name="T39" fmla="*/ 2 h 73"/>
                <a:gd name="T40" fmla="*/ 30 w 122"/>
                <a:gd name="T41" fmla="*/ 3 h 73"/>
                <a:gd name="T42" fmla="*/ 23 w 122"/>
                <a:gd name="T43" fmla="*/ 5 h 73"/>
                <a:gd name="T44" fmla="*/ 17 w 122"/>
                <a:gd name="T45" fmla="*/ 7 h 73"/>
                <a:gd name="T46" fmla="*/ 11 w 122"/>
                <a:gd name="T47" fmla="*/ 10 h 73"/>
                <a:gd name="T48" fmla="*/ 8 w 122"/>
                <a:gd name="T49" fmla="*/ 16 h 73"/>
                <a:gd name="T50" fmla="*/ 7 w 122"/>
                <a:gd name="T51" fmla="*/ 24 h 73"/>
                <a:gd name="T52" fmla="*/ 6 w 122"/>
                <a:gd name="T53" fmla="*/ 32 h 73"/>
                <a:gd name="T54" fmla="*/ 6 w 122"/>
                <a:gd name="T55" fmla="*/ 40 h 73"/>
                <a:gd name="T56" fmla="*/ 4 w 122"/>
                <a:gd name="T57" fmla="*/ 48 h 73"/>
                <a:gd name="T58" fmla="*/ 3 w 122"/>
                <a:gd name="T59" fmla="*/ 55 h 73"/>
                <a:gd name="T60" fmla="*/ 2 w 122"/>
                <a:gd name="T61" fmla="*/ 63 h 73"/>
                <a:gd name="T62" fmla="*/ 1 w 122"/>
                <a:gd name="T63" fmla="*/ 70 h 73"/>
                <a:gd name="T64" fmla="*/ 122 w 122"/>
                <a:gd name="T65" fmla="*/ 73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22" h="73">
                  <a:moveTo>
                    <a:pt x="122" y="73"/>
                  </a:moveTo>
                  <a:lnTo>
                    <a:pt x="121" y="70"/>
                  </a:lnTo>
                  <a:lnTo>
                    <a:pt x="119" y="66"/>
                  </a:lnTo>
                  <a:lnTo>
                    <a:pt x="118" y="62"/>
                  </a:lnTo>
                  <a:lnTo>
                    <a:pt x="117" y="58"/>
                  </a:lnTo>
                  <a:lnTo>
                    <a:pt x="116" y="55"/>
                  </a:lnTo>
                  <a:lnTo>
                    <a:pt x="115" y="51"/>
                  </a:lnTo>
                  <a:lnTo>
                    <a:pt x="114" y="47"/>
                  </a:lnTo>
                  <a:lnTo>
                    <a:pt x="113" y="43"/>
                  </a:lnTo>
                  <a:lnTo>
                    <a:pt x="112" y="39"/>
                  </a:lnTo>
                  <a:lnTo>
                    <a:pt x="112" y="36"/>
                  </a:lnTo>
                  <a:lnTo>
                    <a:pt x="111" y="32"/>
                  </a:lnTo>
                  <a:lnTo>
                    <a:pt x="110" y="28"/>
                  </a:lnTo>
                  <a:lnTo>
                    <a:pt x="110" y="24"/>
                  </a:lnTo>
                  <a:lnTo>
                    <a:pt x="110" y="20"/>
                  </a:lnTo>
                  <a:lnTo>
                    <a:pt x="109" y="16"/>
                  </a:lnTo>
                  <a:lnTo>
                    <a:pt x="109" y="12"/>
                  </a:lnTo>
                  <a:lnTo>
                    <a:pt x="106" y="11"/>
                  </a:lnTo>
                  <a:lnTo>
                    <a:pt x="103" y="9"/>
                  </a:lnTo>
                  <a:lnTo>
                    <a:pt x="100" y="8"/>
                  </a:lnTo>
                  <a:lnTo>
                    <a:pt x="97" y="7"/>
                  </a:lnTo>
                  <a:lnTo>
                    <a:pt x="94" y="6"/>
                  </a:lnTo>
                  <a:lnTo>
                    <a:pt x="91" y="5"/>
                  </a:lnTo>
                  <a:lnTo>
                    <a:pt x="88" y="4"/>
                  </a:lnTo>
                  <a:lnTo>
                    <a:pt x="85" y="3"/>
                  </a:lnTo>
                  <a:lnTo>
                    <a:pt x="81" y="2"/>
                  </a:lnTo>
                  <a:lnTo>
                    <a:pt x="78" y="2"/>
                  </a:lnTo>
                  <a:lnTo>
                    <a:pt x="75" y="1"/>
                  </a:lnTo>
                  <a:lnTo>
                    <a:pt x="72" y="1"/>
                  </a:lnTo>
                  <a:lnTo>
                    <a:pt x="68" y="0"/>
                  </a:lnTo>
                  <a:lnTo>
                    <a:pt x="65" y="0"/>
                  </a:lnTo>
                  <a:lnTo>
                    <a:pt x="62" y="0"/>
                  </a:lnTo>
                  <a:lnTo>
                    <a:pt x="59" y="0"/>
                  </a:lnTo>
                  <a:lnTo>
                    <a:pt x="55" y="0"/>
                  </a:lnTo>
                  <a:lnTo>
                    <a:pt x="52" y="0"/>
                  </a:lnTo>
                  <a:lnTo>
                    <a:pt x="49" y="0"/>
                  </a:lnTo>
                  <a:lnTo>
                    <a:pt x="45" y="0"/>
                  </a:lnTo>
                  <a:lnTo>
                    <a:pt x="42" y="1"/>
                  </a:lnTo>
                  <a:lnTo>
                    <a:pt x="39" y="1"/>
                  </a:lnTo>
                  <a:lnTo>
                    <a:pt x="36" y="2"/>
                  </a:lnTo>
                  <a:lnTo>
                    <a:pt x="33" y="3"/>
                  </a:lnTo>
                  <a:lnTo>
                    <a:pt x="30" y="3"/>
                  </a:lnTo>
                  <a:lnTo>
                    <a:pt x="26" y="4"/>
                  </a:lnTo>
                  <a:lnTo>
                    <a:pt x="23" y="5"/>
                  </a:lnTo>
                  <a:lnTo>
                    <a:pt x="20" y="6"/>
                  </a:lnTo>
                  <a:lnTo>
                    <a:pt x="17" y="7"/>
                  </a:lnTo>
                  <a:lnTo>
                    <a:pt x="14" y="8"/>
                  </a:lnTo>
                  <a:lnTo>
                    <a:pt x="11" y="10"/>
                  </a:lnTo>
                  <a:lnTo>
                    <a:pt x="8" y="11"/>
                  </a:lnTo>
                  <a:lnTo>
                    <a:pt x="8" y="16"/>
                  </a:lnTo>
                  <a:lnTo>
                    <a:pt x="8" y="20"/>
                  </a:lnTo>
                  <a:lnTo>
                    <a:pt x="7" y="24"/>
                  </a:lnTo>
                  <a:lnTo>
                    <a:pt x="7" y="28"/>
                  </a:lnTo>
                  <a:lnTo>
                    <a:pt x="6" y="32"/>
                  </a:lnTo>
                  <a:lnTo>
                    <a:pt x="6" y="36"/>
                  </a:lnTo>
                  <a:lnTo>
                    <a:pt x="6" y="40"/>
                  </a:lnTo>
                  <a:lnTo>
                    <a:pt x="5" y="44"/>
                  </a:lnTo>
                  <a:lnTo>
                    <a:pt x="4" y="48"/>
                  </a:lnTo>
                  <a:lnTo>
                    <a:pt x="4" y="52"/>
                  </a:lnTo>
                  <a:lnTo>
                    <a:pt x="3" y="55"/>
                  </a:lnTo>
                  <a:lnTo>
                    <a:pt x="3" y="59"/>
                  </a:lnTo>
                  <a:lnTo>
                    <a:pt x="2" y="63"/>
                  </a:lnTo>
                  <a:lnTo>
                    <a:pt x="1" y="66"/>
                  </a:lnTo>
                  <a:lnTo>
                    <a:pt x="1" y="70"/>
                  </a:lnTo>
                  <a:lnTo>
                    <a:pt x="0" y="73"/>
                  </a:lnTo>
                  <a:lnTo>
                    <a:pt x="122" y="73"/>
                  </a:lnTo>
                  <a:close/>
                </a:path>
              </a:pathLst>
            </a:custGeom>
            <a:solidFill>
              <a:srgbClr val="F4B87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 name="Freeform 7"/>
            <p:cNvSpPr>
              <a:spLocks/>
            </p:cNvSpPr>
            <p:nvPr/>
          </p:nvSpPr>
          <p:spPr bwMode="auto">
            <a:xfrm>
              <a:off x="1045" y="1334"/>
              <a:ext cx="179" cy="250"/>
            </a:xfrm>
            <a:custGeom>
              <a:avLst/>
              <a:gdLst>
                <a:gd name="T0" fmla="*/ 153 w 179"/>
                <a:gd name="T1" fmla="*/ 102 h 250"/>
                <a:gd name="T2" fmla="*/ 151 w 179"/>
                <a:gd name="T3" fmla="*/ 115 h 250"/>
                <a:gd name="T4" fmla="*/ 150 w 179"/>
                <a:gd name="T5" fmla="*/ 127 h 250"/>
                <a:gd name="T6" fmla="*/ 150 w 179"/>
                <a:gd name="T7" fmla="*/ 139 h 250"/>
                <a:gd name="T8" fmla="*/ 149 w 179"/>
                <a:gd name="T9" fmla="*/ 150 h 250"/>
                <a:gd name="T10" fmla="*/ 150 w 179"/>
                <a:gd name="T11" fmla="*/ 160 h 250"/>
                <a:gd name="T12" fmla="*/ 150 w 179"/>
                <a:gd name="T13" fmla="*/ 171 h 250"/>
                <a:gd name="T14" fmla="*/ 152 w 179"/>
                <a:gd name="T15" fmla="*/ 181 h 250"/>
                <a:gd name="T16" fmla="*/ 153 w 179"/>
                <a:gd name="T17" fmla="*/ 190 h 250"/>
                <a:gd name="T18" fmla="*/ 155 w 179"/>
                <a:gd name="T19" fmla="*/ 199 h 250"/>
                <a:gd name="T20" fmla="*/ 157 w 179"/>
                <a:gd name="T21" fmla="*/ 207 h 250"/>
                <a:gd name="T22" fmla="*/ 160 w 179"/>
                <a:gd name="T23" fmla="*/ 215 h 250"/>
                <a:gd name="T24" fmla="*/ 163 w 179"/>
                <a:gd name="T25" fmla="*/ 223 h 250"/>
                <a:gd name="T26" fmla="*/ 166 w 179"/>
                <a:gd name="T27" fmla="*/ 230 h 250"/>
                <a:gd name="T28" fmla="*/ 170 w 179"/>
                <a:gd name="T29" fmla="*/ 237 h 250"/>
                <a:gd name="T30" fmla="*/ 174 w 179"/>
                <a:gd name="T31" fmla="*/ 244 h 250"/>
                <a:gd name="T32" fmla="*/ 179 w 179"/>
                <a:gd name="T33" fmla="*/ 250 h 250"/>
                <a:gd name="T34" fmla="*/ 4 w 179"/>
                <a:gd name="T35" fmla="*/ 245 h 250"/>
                <a:gd name="T36" fmla="*/ 10 w 179"/>
                <a:gd name="T37" fmla="*/ 232 h 250"/>
                <a:gd name="T38" fmla="*/ 15 w 179"/>
                <a:gd name="T39" fmla="*/ 220 h 250"/>
                <a:gd name="T40" fmla="*/ 19 w 179"/>
                <a:gd name="T41" fmla="*/ 206 h 250"/>
                <a:gd name="T42" fmla="*/ 21 w 179"/>
                <a:gd name="T43" fmla="*/ 192 h 250"/>
                <a:gd name="T44" fmla="*/ 23 w 179"/>
                <a:gd name="T45" fmla="*/ 178 h 250"/>
                <a:gd name="T46" fmla="*/ 24 w 179"/>
                <a:gd name="T47" fmla="*/ 163 h 250"/>
                <a:gd name="T48" fmla="*/ 24 w 179"/>
                <a:gd name="T49" fmla="*/ 147 h 250"/>
                <a:gd name="T50" fmla="*/ 24 w 179"/>
                <a:gd name="T51" fmla="*/ 131 h 250"/>
                <a:gd name="T52" fmla="*/ 23 w 179"/>
                <a:gd name="T53" fmla="*/ 115 h 250"/>
                <a:gd name="T54" fmla="*/ 22 w 179"/>
                <a:gd name="T55" fmla="*/ 98 h 250"/>
                <a:gd name="T56" fmla="*/ 20 w 179"/>
                <a:gd name="T57" fmla="*/ 81 h 250"/>
                <a:gd name="T58" fmla="*/ 18 w 179"/>
                <a:gd name="T59" fmla="*/ 54 h 250"/>
                <a:gd name="T60" fmla="*/ 16 w 179"/>
                <a:gd name="T61" fmla="*/ 27 h 250"/>
                <a:gd name="T62" fmla="*/ 14 w 179"/>
                <a:gd name="T63" fmla="*/ 9 h 2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79" h="250">
                  <a:moveTo>
                    <a:pt x="14" y="0"/>
                  </a:moveTo>
                  <a:lnTo>
                    <a:pt x="153" y="102"/>
                  </a:lnTo>
                  <a:lnTo>
                    <a:pt x="152" y="109"/>
                  </a:lnTo>
                  <a:lnTo>
                    <a:pt x="151" y="115"/>
                  </a:lnTo>
                  <a:lnTo>
                    <a:pt x="151" y="121"/>
                  </a:lnTo>
                  <a:lnTo>
                    <a:pt x="150" y="127"/>
                  </a:lnTo>
                  <a:lnTo>
                    <a:pt x="150" y="133"/>
                  </a:lnTo>
                  <a:lnTo>
                    <a:pt x="150" y="139"/>
                  </a:lnTo>
                  <a:lnTo>
                    <a:pt x="149" y="144"/>
                  </a:lnTo>
                  <a:lnTo>
                    <a:pt x="149" y="150"/>
                  </a:lnTo>
                  <a:lnTo>
                    <a:pt x="149" y="155"/>
                  </a:lnTo>
                  <a:lnTo>
                    <a:pt x="150" y="160"/>
                  </a:lnTo>
                  <a:lnTo>
                    <a:pt x="150" y="166"/>
                  </a:lnTo>
                  <a:lnTo>
                    <a:pt x="150" y="171"/>
                  </a:lnTo>
                  <a:lnTo>
                    <a:pt x="151" y="176"/>
                  </a:lnTo>
                  <a:lnTo>
                    <a:pt x="152" y="181"/>
                  </a:lnTo>
                  <a:lnTo>
                    <a:pt x="152" y="185"/>
                  </a:lnTo>
                  <a:lnTo>
                    <a:pt x="153" y="190"/>
                  </a:lnTo>
                  <a:lnTo>
                    <a:pt x="154" y="194"/>
                  </a:lnTo>
                  <a:lnTo>
                    <a:pt x="155" y="199"/>
                  </a:lnTo>
                  <a:lnTo>
                    <a:pt x="156" y="203"/>
                  </a:lnTo>
                  <a:lnTo>
                    <a:pt x="157" y="207"/>
                  </a:lnTo>
                  <a:lnTo>
                    <a:pt x="158" y="211"/>
                  </a:lnTo>
                  <a:lnTo>
                    <a:pt x="160" y="215"/>
                  </a:lnTo>
                  <a:lnTo>
                    <a:pt x="161" y="219"/>
                  </a:lnTo>
                  <a:lnTo>
                    <a:pt x="163" y="223"/>
                  </a:lnTo>
                  <a:lnTo>
                    <a:pt x="165" y="227"/>
                  </a:lnTo>
                  <a:lnTo>
                    <a:pt x="166" y="230"/>
                  </a:lnTo>
                  <a:lnTo>
                    <a:pt x="168" y="234"/>
                  </a:lnTo>
                  <a:lnTo>
                    <a:pt x="170" y="237"/>
                  </a:lnTo>
                  <a:lnTo>
                    <a:pt x="172" y="241"/>
                  </a:lnTo>
                  <a:lnTo>
                    <a:pt x="174" y="244"/>
                  </a:lnTo>
                  <a:lnTo>
                    <a:pt x="177" y="247"/>
                  </a:lnTo>
                  <a:lnTo>
                    <a:pt x="179" y="250"/>
                  </a:lnTo>
                  <a:lnTo>
                    <a:pt x="0" y="250"/>
                  </a:lnTo>
                  <a:lnTo>
                    <a:pt x="4" y="245"/>
                  </a:lnTo>
                  <a:lnTo>
                    <a:pt x="7" y="239"/>
                  </a:lnTo>
                  <a:lnTo>
                    <a:pt x="10" y="232"/>
                  </a:lnTo>
                  <a:lnTo>
                    <a:pt x="13" y="226"/>
                  </a:lnTo>
                  <a:lnTo>
                    <a:pt x="15" y="220"/>
                  </a:lnTo>
                  <a:lnTo>
                    <a:pt x="17" y="213"/>
                  </a:lnTo>
                  <a:lnTo>
                    <a:pt x="19" y="206"/>
                  </a:lnTo>
                  <a:lnTo>
                    <a:pt x="20" y="199"/>
                  </a:lnTo>
                  <a:lnTo>
                    <a:pt x="21" y="192"/>
                  </a:lnTo>
                  <a:lnTo>
                    <a:pt x="22" y="185"/>
                  </a:lnTo>
                  <a:lnTo>
                    <a:pt x="23" y="178"/>
                  </a:lnTo>
                  <a:lnTo>
                    <a:pt x="24" y="170"/>
                  </a:lnTo>
                  <a:lnTo>
                    <a:pt x="24" y="163"/>
                  </a:lnTo>
                  <a:lnTo>
                    <a:pt x="24" y="155"/>
                  </a:lnTo>
                  <a:lnTo>
                    <a:pt x="24" y="147"/>
                  </a:lnTo>
                  <a:lnTo>
                    <a:pt x="24" y="139"/>
                  </a:lnTo>
                  <a:lnTo>
                    <a:pt x="24" y="131"/>
                  </a:lnTo>
                  <a:lnTo>
                    <a:pt x="23" y="123"/>
                  </a:lnTo>
                  <a:lnTo>
                    <a:pt x="23" y="115"/>
                  </a:lnTo>
                  <a:lnTo>
                    <a:pt x="22" y="106"/>
                  </a:lnTo>
                  <a:lnTo>
                    <a:pt x="22" y="98"/>
                  </a:lnTo>
                  <a:lnTo>
                    <a:pt x="21" y="89"/>
                  </a:lnTo>
                  <a:lnTo>
                    <a:pt x="20" y="81"/>
                  </a:lnTo>
                  <a:lnTo>
                    <a:pt x="19" y="72"/>
                  </a:lnTo>
                  <a:lnTo>
                    <a:pt x="18" y="54"/>
                  </a:lnTo>
                  <a:lnTo>
                    <a:pt x="16" y="36"/>
                  </a:lnTo>
                  <a:lnTo>
                    <a:pt x="16" y="27"/>
                  </a:lnTo>
                  <a:lnTo>
                    <a:pt x="15" y="18"/>
                  </a:lnTo>
                  <a:lnTo>
                    <a:pt x="14" y="9"/>
                  </a:lnTo>
                  <a:lnTo>
                    <a:pt x="14" y="0"/>
                  </a:lnTo>
                  <a:close/>
                </a:path>
              </a:pathLst>
            </a:custGeom>
            <a:solidFill>
              <a:srgbClr val="EBAA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8"/>
            <p:cNvSpPr>
              <a:spLocks/>
            </p:cNvSpPr>
            <p:nvPr/>
          </p:nvSpPr>
          <p:spPr bwMode="auto">
            <a:xfrm>
              <a:off x="1058" y="1378"/>
              <a:ext cx="151" cy="182"/>
            </a:xfrm>
            <a:custGeom>
              <a:avLst/>
              <a:gdLst>
                <a:gd name="T0" fmla="*/ 1 w 151"/>
                <a:gd name="T1" fmla="*/ 13 h 182"/>
                <a:gd name="T2" fmla="*/ 4 w 151"/>
                <a:gd name="T3" fmla="*/ 37 h 182"/>
                <a:gd name="T4" fmla="*/ 8 w 151"/>
                <a:gd name="T5" fmla="*/ 59 h 182"/>
                <a:gd name="T6" fmla="*/ 15 w 151"/>
                <a:gd name="T7" fmla="*/ 78 h 182"/>
                <a:gd name="T8" fmla="*/ 23 w 151"/>
                <a:gd name="T9" fmla="*/ 96 h 182"/>
                <a:gd name="T10" fmla="*/ 32 w 151"/>
                <a:gd name="T11" fmla="*/ 112 h 182"/>
                <a:gd name="T12" fmla="*/ 43 w 151"/>
                <a:gd name="T13" fmla="*/ 126 h 182"/>
                <a:gd name="T14" fmla="*/ 54 w 151"/>
                <a:gd name="T15" fmla="*/ 138 h 182"/>
                <a:gd name="T16" fmla="*/ 66 w 151"/>
                <a:gd name="T17" fmla="*/ 149 h 182"/>
                <a:gd name="T18" fmla="*/ 78 w 151"/>
                <a:gd name="T19" fmla="*/ 158 h 182"/>
                <a:gd name="T20" fmla="*/ 91 w 151"/>
                <a:gd name="T21" fmla="*/ 165 h 182"/>
                <a:gd name="T22" fmla="*/ 103 w 151"/>
                <a:gd name="T23" fmla="*/ 171 h 182"/>
                <a:gd name="T24" fmla="*/ 115 w 151"/>
                <a:gd name="T25" fmla="*/ 176 h 182"/>
                <a:gd name="T26" fmla="*/ 127 w 151"/>
                <a:gd name="T27" fmla="*/ 179 h 182"/>
                <a:gd name="T28" fmla="*/ 137 w 151"/>
                <a:gd name="T29" fmla="*/ 181 h 182"/>
                <a:gd name="T30" fmla="*/ 146 w 151"/>
                <a:gd name="T31" fmla="*/ 182 h 182"/>
                <a:gd name="T32" fmla="*/ 149 w 151"/>
                <a:gd name="T33" fmla="*/ 179 h 182"/>
                <a:gd name="T34" fmla="*/ 147 w 151"/>
                <a:gd name="T35" fmla="*/ 173 h 182"/>
                <a:gd name="T36" fmla="*/ 145 w 151"/>
                <a:gd name="T37" fmla="*/ 167 h 182"/>
                <a:gd name="T38" fmla="*/ 143 w 151"/>
                <a:gd name="T39" fmla="*/ 160 h 182"/>
                <a:gd name="T40" fmla="*/ 141 w 151"/>
                <a:gd name="T41" fmla="*/ 152 h 182"/>
                <a:gd name="T42" fmla="*/ 140 w 151"/>
                <a:gd name="T43" fmla="*/ 145 h 182"/>
                <a:gd name="T44" fmla="*/ 139 w 151"/>
                <a:gd name="T45" fmla="*/ 138 h 182"/>
                <a:gd name="T46" fmla="*/ 138 w 151"/>
                <a:gd name="T47" fmla="*/ 130 h 182"/>
                <a:gd name="T48" fmla="*/ 137 w 151"/>
                <a:gd name="T49" fmla="*/ 123 h 182"/>
                <a:gd name="T50" fmla="*/ 136 w 151"/>
                <a:gd name="T51" fmla="*/ 116 h 182"/>
                <a:gd name="T52" fmla="*/ 136 w 151"/>
                <a:gd name="T53" fmla="*/ 109 h 182"/>
                <a:gd name="T54" fmla="*/ 135 w 151"/>
                <a:gd name="T55" fmla="*/ 103 h 182"/>
                <a:gd name="T56" fmla="*/ 135 w 151"/>
                <a:gd name="T57" fmla="*/ 94 h 182"/>
                <a:gd name="T58" fmla="*/ 135 w 151"/>
                <a:gd name="T59" fmla="*/ 84 h 182"/>
                <a:gd name="T60" fmla="*/ 131 w 151"/>
                <a:gd name="T61" fmla="*/ 80 h 182"/>
                <a:gd name="T62" fmla="*/ 121 w 151"/>
                <a:gd name="T63" fmla="*/ 77 h 182"/>
                <a:gd name="T64" fmla="*/ 112 w 151"/>
                <a:gd name="T65" fmla="*/ 74 h 182"/>
                <a:gd name="T66" fmla="*/ 102 w 151"/>
                <a:gd name="T67" fmla="*/ 70 h 182"/>
                <a:gd name="T68" fmla="*/ 93 w 151"/>
                <a:gd name="T69" fmla="*/ 65 h 182"/>
                <a:gd name="T70" fmla="*/ 83 w 151"/>
                <a:gd name="T71" fmla="*/ 60 h 182"/>
                <a:gd name="T72" fmla="*/ 74 w 151"/>
                <a:gd name="T73" fmla="*/ 54 h 182"/>
                <a:gd name="T74" fmla="*/ 64 w 151"/>
                <a:gd name="T75" fmla="*/ 48 h 182"/>
                <a:gd name="T76" fmla="*/ 55 w 151"/>
                <a:gd name="T77" fmla="*/ 42 h 182"/>
                <a:gd name="T78" fmla="*/ 46 w 151"/>
                <a:gd name="T79" fmla="*/ 36 h 182"/>
                <a:gd name="T80" fmla="*/ 38 w 151"/>
                <a:gd name="T81" fmla="*/ 30 h 182"/>
                <a:gd name="T82" fmla="*/ 30 w 151"/>
                <a:gd name="T83" fmla="*/ 24 h 182"/>
                <a:gd name="T84" fmla="*/ 22 w 151"/>
                <a:gd name="T85" fmla="*/ 18 h 182"/>
                <a:gd name="T86" fmla="*/ 15 w 151"/>
                <a:gd name="T87" fmla="*/ 12 h 182"/>
                <a:gd name="T88" fmla="*/ 6 w 151"/>
                <a:gd name="T89" fmla="*/ 4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51" h="182">
                  <a:moveTo>
                    <a:pt x="0" y="0"/>
                  </a:moveTo>
                  <a:lnTo>
                    <a:pt x="1" y="13"/>
                  </a:lnTo>
                  <a:lnTo>
                    <a:pt x="2" y="25"/>
                  </a:lnTo>
                  <a:lnTo>
                    <a:pt x="4" y="37"/>
                  </a:lnTo>
                  <a:lnTo>
                    <a:pt x="6" y="48"/>
                  </a:lnTo>
                  <a:lnTo>
                    <a:pt x="8" y="59"/>
                  </a:lnTo>
                  <a:lnTo>
                    <a:pt x="12" y="69"/>
                  </a:lnTo>
                  <a:lnTo>
                    <a:pt x="15" y="78"/>
                  </a:lnTo>
                  <a:lnTo>
                    <a:pt x="19" y="88"/>
                  </a:lnTo>
                  <a:lnTo>
                    <a:pt x="23" y="96"/>
                  </a:lnTo>
                  <a:lnTo>
                    <a:pt x="28" y="104"/>
                  </a:lnTo>
                  <a:lnTo>
                    <a:pt x="32" y="112"/>
                  </a:lnTo>
                  <a:lnTo>
                    <a:pt x="38" y="119"/>
                  </a:lnTo>
                  <a:lnTo>
                    <a:pt x="43" y="126"/>
                  </a:lnTo>
                  <a:lnTo>
                    <a:pt x="49" y="132"/>
                  </a:lnTo>
                  <a:lnTo>
                    <a:pt x="54" y="138"/>
                  </a:lnTo>
                  <a:lnTo>
                    <a:pt x="60" y="144"/>
                  </a:lnTo>
                  <a:lnTo>
                    <a:pt x="66" y="149"/>
                  </a:lnTo>
                  <a:lnTo>
                    <a:pt x="72" y="153"/>
                  </a:lnTo>
                  <a:lnTo>
                    <a:pt x="78" y="158"/>
                  </a:lnTo>
                  <a:lnTo>
                    <a:pt x="85" y="161"/>
                  </a:lnTo>
                  <a:lnTo>
                    <a:pt x="91" y="165"/>
                  </a:lnTo>
                  <a:lnTo>
                    <a:pt x="97" y="168"/>
                  </a:lnTo>
                  <a:lnTo>
                    <a:pt x="103" y="171"/>
                  </a:lnTo>
                  <a:lnTo>
                    <a:pt x="109" y="173"/>
                  </a:lnTo>
                  <a:lnTo>
                    <a:pt x="115" y="176"/>
                  </a:lnTo>
                  <a:lnTo>
                    <a:pt x="121" y="177"/>
                  </a:lnTo>
                  <a:lnTo>
                    <a:pt x="127" y="179"/>
                  </a:lnTo>
                  <a:lnTo>
                    <a:pt x="132" y="180"/>
                  </a:lnTo>
                  <a:lnTo>
                    <a:pt x="137" y="181"/>
                  </a:lnTo>
                  <a:lnTo>
                    <a:pt x="142" y="182"/>
                  </a:lnTo>
                  <a:lnTo>
                    <a:pt x="146" y="182"/>
                  </a:lnTo>
                  <a:lnTo>
                    <a:pt x="151" y="182"/>
                  </a:lnTo>
                  <a:lnTo>
                    <a:pt x="149" y="179"/>
                  </a:lnTo>
                  <a:lnTo>
                    <a:pt x="148" y="176"/>
                  </a:lnTo>
                  <a:lnTo>
                    <a:pt x="147" y="173"/>
                  </a:lnTo>
                  <a:lnTo>
                    <a:pt x="146" y="170"/>
                  </a:lnTo>
                  <a:lnTo>
                    <a:pt x="145" y="167"/>
                  </a:lnTo>
                  <a:lnTo>
                    <a:pt x="144" y="163"/>
                  </a:lnTo>
                  <a:lnTo>
                    <a:pt x="143" y="160"/>
                  </a:lnTo>
                  <a:lnTo>
                    <a:pt x="142" y="156"/>
                  </a:lnTo>
                  <a:lnTo>
                    <a:pt x="141" y="152"/>
                  </a:lnTo>
                  <a:lnTo>
                    <a:pt x="141" y="149"/>
                  </a:lnTo>
                  <a:lnTo>
                    <a:pt x="140" y="145"/>
                  </a:lnTo>
                  <a:lnTo>
                    <a:pt x="139" y="141"/>
                  </a:lnTo>
                  <a:lnTo>
                    <a:pt x="139" y="138"/>
                  </a:lnTo>
                  <a:lnTo>
                    <a:pt x="138" y="134"/>
                  </a:lnTo>
                  <a:lnTo>
                    <a:pt x="138" y="130"/>
                  </a:lnTo>
                  <a:lnTo>
                    <a:pt x="137" y="127"/>
                  </a:lnTo>
                  <a:lnTo>
                    <a:pt x="137" y="123"/>
                  </a:lnTo>
                  <a:lnTo>
                    <a:pt x="137" y="119"/>
                  </a:lnTo>
                  <a:lnTo>
                    <a:pt x="136" y="116"/>
                  </a:lnTo>
                  <a:lnTo>
                    <a:pt x="136" y="112"/>
                  </a:lnTo>
                  <a:lnTo>
                    <a:pt x="136" y="109"/>
                  </a:lnTo>
                  <a:lnTo>
                    <a:pt x="136" y="106"/>
                  </a:lnTo>
                  <a:lnTo>
                    <a:pt x="135" y="103"/>
                  </a:lnTo>
                  <a:lnTo>
                    <a:pt x="135" y="100"/>
                  </a:lnTo>
                  <a:lnTo>
                    <a:pt x="135" y="94"/>
                  </a:lnTo>
                  <a:lnTo>
                    <a:pt x="135" y="89"/>
                  </a:lnTo>
                  <a:lnTo>
                    <a:pt x="135" y="84"/>
                  </a:lnTo>
                  <a:lnTo>
                    <a:pt x="135" y="81"/>
                  </a:lnTo>
                  <a:lnTo>
                    <a:pt x="131" y="80"/>
                  </a:lnTo>
                  <a:lnTo>
                    <a:pt x="126" y="79"/>
                  </a:lnTo>
                  <a:lnTo>
                    <a:pt x="121" y="77"/>
                  </a:lnTo>
                  <a:lnTo>
                    <a:pt x="117" y="76"/>
                  </a:lnTo>
                  <a:lnTo>
                    <a:pt x="112" y="74"/>
                  </a:lnTo>
                  <a:lnTo>
                    <a:pt x="107" y="72"/>
                  </a:lnTo>
                  <a:lnTo>
                    <a:pt x="102" y="70"/>
                  </a:lnTo>
                  <a:lnTo>
                    <a:pt x="97" y="67"/>
                  </a:lnTo>
                  <a:lnTo>
                    <a:pt x="93" y="65"/>
                  </a:lnTo>
                  <a:lnTo>
                    <a:pt x="88" y="62"/>
                  </a:lnTo>
                  <a:lnTo>
                    <a:pt x="83" y="60"/>
                  </a:lnTo>
                  <a:lnTo>
                    <a:pt x="78" y="57"/>
                  </a:lnTo>
                  <a:lnTo>
                    <a:pt x="74" y="54"/>
                  </a:lnTo>
                  <a:lnTo>
                    <a:pt x="69" y="51"/>
                  </a:lnTo>
                  <a:lnTo>
                    <a:pt x="64" y="48"/>
                  </a:lnTo>
                  <a:lnTo>
                    <a:pt x="60" y="45"/>
                  </a:lnTo>
                  <a:lnTo>
                    <a:pt x="55" y="42"/>
                  </a:lnTo>
                  <a:lnTo>
                    <a:pt x="51" y="39"/>
                  </a:lnTo>
                  <a:lnTo>
                    <a:pt x="46" y="36"/>
                  </a:lnTo>
                  <a:lnTo>
                    <a:pt x="42" y="33"/>
                  </a:lnTo>
                  <a:lnTo>
                    <a:pt x="38" y="30"/>
                  </a:lnTo>
                  <a:lnTo>
                    <a:pt x="34" y="27"/>
                  </a:lnTo>
                  <a:lnTo>
                    <a:pt x="30" y="24"/>
                  </a:lnTo>
                  <a:lnTo>
                    <a:pt x="26" y="21"/>
                  </a:lnTo>
                  <a:lnTo>
                    <a:pt x="22" y="18"/>
                  </a:lnTo>
                  <a:lnTo>
                    <a:pt x="19" y="15"/>
                  </a:lnTo>
                  <a:lnTo>
                    <a:pt x="15" y="12"/>
                  </a:lnTo>
                  <a:lnTo>
                    <a:pt x="12" y="9"/>
                  </a:lnTo>
                  <a:lnTo>
                    <a:pt x="6" y="4"/>
                  </a:lnTo>
                  <a:lnTo>
                    <a:pt x="0" y="0"/>
                  </a:lnTo>
                  <a:close/>
                </a:path>
              </a:pathLst>
            </a:custGeom>
            <a:solidFill>
              <a:srgbClr val="DC984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 name="Freeform 9"/>
            <p:cNvSpPr>
              <a:spLocks/>
            </p:cNvSpPr>
            <p:nvPr/>
          </p:nvSpPr>
          <p:spPr bwMode="auto">
            <a:xfrm>
              <a:off x="916" y="915"/>
              <a:ext cx="476" cy="587"/>
            </a:xfrm>
            <a:custGeom>
              <a:avLst/>
              <a:gdLst>
                <a:gd name="T0" fmla="*/ 301 w 476"/>
                <a:gd name="T1" fmla="*/ 586 h 587"/>
                <a:gd name="T2" fmla="*/ 283 w 476"/>
                <a:gd name="T3" fmla="*/ 582 h 587"/>
                <a:gd name="T4" fmla="*/ 265 w 476"/>
                <a:gd name="T5" fmla="*/ 577 h 587"/>
                <a:gd name="T6" fmla="*/ 245 w 476"/>
                <a:gd name="T7" fmla="*/ 570 h 587"/>
                <a:gd name="T8" fmla="*/ 224 w 476"/>
                <a:gd name="T9" fmla="*/ 561 h 587"/>
                <a:gd name="T10" fmla="*/ 204 w 476"/>
                <a:gd name="T11" fmla="*/ 551 h 587"/>
                <a:gd name="T12" fmla="*/ 184 w 476"/>
                <a:gd name="T13" fmla="*/ 540 h 587"/>
                <a:gd name="T14" fmla="*/ 166 w 476"/>
                <a:gd name="T15" fmla="*/ 527 h 587"/>
                <a:gd name="T16" fmla="*/ 135 w 476"/>
                <a:gd name="T17" fmla="*/ 501 h 587"/>
                <a:gd name="T18" fmla="*/ 106 w 476"/>
                <a:gd name="T19" fmla="*/ 471 h 587"/>
                <a:gd name="T20" fmla="*/ 82 w 476"/>
                <a:gd name="T21" fmla="*/ 443 h 587"/>
                <a:gd name="T22" fmla="*/ 64 w 476"/>
                <a:gd name="T23" fmla="*/ 415 h 587"/>
                <a:gd name="T24" fmla="*/ 49 w 476"/>
                <a:gd name="T25" fmla="*/ 387 h 587"/>
                <a:gd name="T26" fmla="*/ 37 w 476"/>
                <a:gd name="T27" fmla="*/ 361 h 587"/>
                <a:gd name="T28" fmla="*/ 28 w 476"/>
                <a:gd name="T29" fmla="*/ 336 h 587"/>
                <a:gd name="T30" fmla="*/ 8 w 476"/>
                <a:gd name="T31" fmla="*/ 273 h 587"/>
                <a:gd name="T32" fmla="*/ 4 w 476"/>
                <a:gd name="T33" fmla="*/ 159 h 587"/>
                <a:gd name="T34" fmla="*/ 41 w 476"/>
                <a:gd name="T35" fmla="*/ 76 h 587"/>
                <a:gd name="T36" fmla="*/ 107 w 476"/>
                <a:gd name="T37" fmla="*/ 24 h 587"/>
                <a:gd name="T38" fmla="*/ 191 w 476"/>
                <a:gd name="T39" fmla="*/ 1 h 587"/>
                <a:gd name="T40" fmla="*/ 282 w 476"/>
                <a:gd name="T41" fmla="*/ 8 h 587"/>
                <a:gd name="T42" fmla="*/ 367 w 476"/>
                <a:gd name="T43" fmla="*/ 44 h 587"/>
                <a:gd name="T44" fmla="*/ 436 w 476"/>
                <a:gd name="T45" fmla="*/ 111 h 587"/>
                <a:gd name="T46" fmla="*/ 470 w 476"/>
                <a:gd name="T47" fmla="*/ 182 h 587"/>
                <a:gd name="T48" fmla="*/ 472 w 476"/>
                <a:gd name="T49" fmla="*/ 190 h 587"/>
                <a:gd name="T50" fmla="*/ 474 w 476"/>
                <a:gd name="T51" fmla="*/ 198 h 587"/>
                <a:gd name="T52" fmla="*/ 475 w 476"/>
                <a:gd name="T53" fmla="*/ 206 h 587"/>
                <a:gd name="T54" fmla="*/ 476 w 476"/>
                <a:gd name="T55" fmla="*/ 214 h 587"/>
                <a:gd name="T56" fmla="*/ 476 w 476"/>
                <a:gd name="T57" fmla="*/ 222 h 587"/>
                <a:gd name="T58" fmla="*/ 475 w 476"/>
                <a:gd name="T59" fmla="*/ 231 h 587"/>
                <a:gd name="T60" fmla="*/ 474 w 476"/>
                <a:gd name="T61" fmla="*/ 241 h 587"/>
                <a:gd name="T62" fmla="*/ 473 w 476"/>
                <a:gd name="T63" fmla="*/ 249 h 587"/>
                <a:gd name="T64" fmla="*/ 470 w 476"/>
                <a:gd name="T65" fmla="*/ 255 h 587"/>
                <a:gd name="T66" fmla="*/ 466 w 476"/>
                <a:gd name="T67" fmla="*/ 263 h 587"/>
                <a:gd name="T68" fmla="*/ 461 w 476"/>
                <a:gd name="T69" fmla="*/ 272 h 587"/>
                <a:gd name="T70" fmla="*/ 458 w 476"/>
                <a:gd name="T71" fmla="*/ 279 h 587"/>
                <a:gd name="T72" fmla="*/ 455 w 476"/>
                <a:gd name="T73" fmla="*/ 286 h 587"/>
                <a:gd name="T74" fmla="*/ 454 w 476"/>
                <a:gd name="T75" fmla="*/ 294 h 587"/>
                <a:gd name="T76" fmla="*/ 456 w 476"/>
                <a:gd name="T77" fmla="*/ 302 h 587"/>
                <a:gd name="T78" fmla="*/ 459 w 476"/>
                <a:gd name="T79" fmla="*/ 309 h 587"/>
                <a:gd name="T80" fmla="*/ 462 w 476"/>
                <a:gd name="T81" fmla="*/ 320 h 587"/>
                <a:gd name="T82" fmla="*/ 464 w 476"/>
                <a:gd name="T83" fmla="*/ 329 h 587"/>
                <a:gd name="T84" fmla="*/ 466 w 476"/>
                <a:gd name="T85" fmla="*/ 338 h 587"/>
                <a:gd name="T86" fmla="*/ 467 w 476"/>
                <a:gd name="T87" fmla="*/ 349 h 587"/>
                <a:gd name="T88" fmla="*/ 467 w 476"/>
                <a:gd name="T89" fmla="*/ 359 h 587"/>
                <a:gd name="T90" fmla="*/ 465 w 476"/>
                <a:gd name="T91" fmla="*/ 372 h 587"/>
                <a:gd name="T92" fmla="*/ 457 w 476"/>
                <a:gd name="T93" fmla="*/ 400 h 587"/>
                <a:gd name="T94" fmla="*/ 442 w 476"/>
                <a:gd name="T95" fmla="*/ 435 h 587"/>
                <a:gd name="T96" fmla="*/ 422 w 476"/>
                <a:gd name="T97" fmla="*/ 471 h 587"/>
                <a:gd name="T98" fmla="*/ 399 w 476"/>
                <a:gd name="T99" fmla="*/ 508 h 587"/>
                <a:gd name="T100" fmla="*/ 374 w 476"/>
                <a:gd name="T101" fmla="*/ 541 h 587"/>
                <a:gd name="T102" fmla="*/ 350 w 476"/>
                <a:gd name="T103" fmla="*/ 567 h 587"/>
                <a:gd name="T104" fmla="*/ 327 w 476"/>
                <a:gd name="T105" fmla="*/ 583 h 5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476" h="587">
                  <a:moveTo>
                    <a:pt x="312" y="587"/>
                  </a:moveTo>
                  <a:lnTo>
                    <a:pt x="309" y="586"/>
                  </a:lnTo>
                  <a:lnTo>
                    <a:pt x="305" y="586"/>
                  </a:lnTo>
                  <a:lnTo>
                    <a:pt x="301" y="586"/>
                  </a:lnTo>
                  <a:lnTo>
                    <a:pt x="297" y="585"/>
                  </a:lnTo>
                  <a:lnTo>
                    <a:pt x="292" y="584"/>
                  </a:lnTo>
                  <a:lnTo>
                    <a:pt x="288" y="583"/>
                  </a:lnTo>
                  <a:lnTo>
                    <a:pt x="283" y="582"/>
                  </a:lnTo>
                  <a:lnTo>
                    <a:pt x="279" y="581"/>
                  </a:lnTo>
                  <a:lnTo>
                    <a:pt x="274" y="580"/>
                  </a:lnTo>
                  <a:lnTo>
                    <a:pt x="269" y="579"/>
                  </a:lnTo>
                  <a:lnTo>
                    <a:pt x="265" y="577"/>
                  </a:lnTo>
                  <a:lnTo>
                    <a:pt x="260" y="576"/>
                  </a:lnTo>
                  <a:lnTo>
                    <a:pt x="255" y="574"/>
                  </a:lnTo>
                  <a:lnTo>
                    <a:pt x="250" y="572"/>
                  </a:lnTo>
                  <a:lnTo>
                    <a:pt x="245" y="570"/>
                  </a:lnTo>
                  <a:lnTo>
                    <a:pt x="240" y="568"/>
                  </a:lnTo>
                  <a:lnTo>
                    <a:pt x="234" y="566"/>
                  </a:lnTo>
                  <a:lnTo>
                    <a:pt x="229" y="564"/>
                  </a:lnTo>
                  <a:lnTo>
                    <a:pt x="224" y="561"/>
                  </a:lnTo>
                  <a:lnTo>
                    <a:pt x="219" y="559"/>
                  </a:lnTo>
                  <a:lnTo>
                    <a:pt x="214" y="557"/>
                  </a:lnTo>
                  <a:lnTo>
                    <a:pt x="209" y="554"/>
                  </a:lnTo>
                  <a:lnTo>
                    <a:pt x="204" y="551"/>
                  </a:lnTo>
                  <a:lnTo>
                    <a:pt x="199" y="548"/>
                  </a:lnTo>
                  <a:lnTo>
                    <a:pt x="194" y="546"/>
                  </a:lnTo>
                  <a:lnTo>
                    <a:pt x="189" y="543"/>
                  </a:lnTo>
                  <a:lnTo>
                    <a:pt x="184" y="540"/>
                  </a:lnTo>
                  <a:lnTo>
                    <a:pt x="180" y="536"/>
                  </a:lnTo>
                  <a:lnTo>
                    <a:pt x="175" y="533"/>
                  </a:lnTo>
                  <a:lnTo>
                    <a:pt x="170" y="530"/>
                  </a:lnTo>
                  <a:lnTo>
                    <a:pt x="166" y="527"/>
                  </a:lnTo>
                  <a:lnTo>
                    <a:pt x="162" y="523"/>
                  </a:lnTo>
                  <a:lnTo>
                    <a:pt x="152" y="516"/>
                  </a:lnTo>
                  <a:lnTo>
                    <a:pt x="144" y="508"/>
                  </a:lnTo>
                  <a:lnTo>
                    <a:pt x="135" y="501"/>
                  </a:lnTo>
                  <a:lnTo>
                    <a:pt x="127" y="493"/>
                  </a:lnTo>
                  <a:lnTo>
                    <a:pt x="120" y="486"/>
                  </a:lnTo>
                  <a:lnTo>
                    <a:pt x="113" y="479"/>
                  </a:lnTo>
                  <a:lnTo>
                    <a:pt x="106" y="471"/>
                  </a:lnTo>
                  <a:lnTo>
                    <a:pt x="99" y="464"/>
                  </a:lnTo>
                  <a:lnTo>
                    <a:pt x="93" y="457"/>
                  </a:lnTo>
                  <a:lnTo>
                    <a:pt x="88" y="450"/>
                  </a:lnTo>
                  <a:lnTo>
                    <a:pt x="82" y="443"/>
                  </a:lnTo>
                  <a:lnTo>
                    <a:pt x="77" y="435"/>
                  </a:lnTo>
                  <a:lnTo>
                    <a:pt x="72" y="428"/>
                  </a:lnTo>
                  <a:lnTo>
                    <a:pt x="68" y="421"/>
                  </a:lnTo>
                  <a:lnTo>
                    <a:pt x="64" y="415"/>
                  </a:lnTo>
                  <a:lnTo>
                    <a:pt x="60" y="408"/>
                  </a:lnTo>
                  <a:lnTo>
                    <a:pt x="56" y="401"/>
                  </a:lnTo>
                  <a:lnTo>
                    <a:pt x="52" y="394"/>
                  </a:lnTo>
                  <a:lnTo>
                    <a:pt x="49" y="387"/>
                  </a:lnTo>
                  <a:lnTo>
                    <a:pt x="46" y="381"/>
                  </a:lnTo>
                  <a:lnTo>
                    <a:pt x="43" y="374"/>
                  </a:lnTo>
                  <a:lnTo>
                    <a:pt x="40" y="368"/>
                  </a:lnTo>
                  <a:lnTo>
                    <a:pt x="37" y="361"/>
                  </a:lnTo>
                  <a:lnTo>
                    <a:pt x="35" y="355"/>
                  </a:lnTo>
                  <a:lnTo>
                    <a:pt x="32" y="348"/>
                  </a:lnTo>
                  <a:lnTo>
                    <a:pt x="30" y="342"/>
                  </a:lnTo>
                  <a:lnTo>
                    <a:pt x="28" y="336"/>
                  </a:lnTo>
                  <a:lnTo>
                    <a:pt x="26" y="330"/>
                  </a:lnTo>
                  <a:lnTo>
                    <a:pt x="21" y="318"/>
                  </a:lnTo>
                  <a:lnTo>
                    <a:pt x="17" y="306"/>
                  </a:lnTo>
                  <a:lnTo>
                    <a:pt x="8" y="273"/>
                  </a:lnTo>
                  <a:lnTo>
                    <a:pt x="3" y="242"/>
                  </a:lnTo>
                  <a:lnTo>
                    <a:pt x="0" y="212"/>
                  </a:lnTo>
                  <a:lnTo>
                    <a:pt x="1" y="185"/>
                  </a:lnTo>
                  <a:lnTo>
                    <a:pt x="4" y="159"/>
                  </a:lnTo>
                  <a:lnTo>
                    <a:pt x="10" y="136"/>
                  </a:lnTo>
                  <a:lnTo>
                    <a:pt x="18" y="114"/>
                  </a:lnTo>
                  <a:lnTo>
                    <a:pt x="28" y="94"/>
                  </a:lnTo>
                  <a:lnTo>
                    <a:pt x="41" y="76"/>
                  </a:lnTo>
                  <a:lnTo>
                    <a:pt x="55" y="60"/>
                  </a:lnTo>
                  <a:lnTo>
                    <a:pt x="71" y="46"/>
                  </a:lnTo>
                  <a:lnTo>
                    <a:pt x="88" y="34"/>
                  </a:lnTo>
                  <a:lnTo>
                    <a:pt x="107" y="24"/>
                  </a:lnTo>
                  <a:lnTo>
                    <a:pt x="127" y="15"/>
                  </a:lnTo>
                  <a:lnTo>
                    <a:pt x="148" y="8"/>
                  </a:lnTo>
                  <a:lnTo>
                    <a:pt x="169" y="4"/>
                  </a:lnTo>
                  <a:lnTo>
                    <a:pt x="191" y="1"/>
                  </a:lnTo>
                  <a:lnTo>
                    <a:pt x="214" y="0"/>
                  </a:lnTo>
                  <a:lnTo>
                    <a:pt x="236" y="0"/>
                  </a:lnTo>
                  <a:lnTo>
                    <a:pt x="259" y="3"/>
                  </a:lnTo>
                  <a:lnTo>
                    <a:pt x="282" y="8"/>
                  </a:lnTo>
                  <a:lnTo>
                    <a:pt x="304" y="14"/>
                  </a:lnTo>
                  <a:lnTo>
                    <a:pt x="326" y="22"/>
                  </a:lnTo>
                  <a:lnTo>
                    <a:pt x="347" y="32"/>
                  </a:lnTo>
                  <a:lnTo>
                    <a:pt x="367" y="44"/>
                  </a:lnTo>
                  <a:lnTo>
                    <a:pt x="386" y="58"/>
                  </a:lnTo>
                  <a:lnTo>
                    <a:pt x="404" y="74"/>
                  </a:lnTo>
                  <a:lnTo>
                    <a:pt x="421" y="91"/>
                  </a:lnTo>
                  <a:lnTo>
                    <a:pt x="436" y="111"/>
                  </a:lnTo>
                  <a:lnTo>
                    <a:pt x="449" y="132"/>
                  </a:lnTo>
                  <a:lnTo>
                    <a:pt x="460" y="155"/>
                  </a:lnTo>
                  <a:lnTo>
                    <a:pt x="469" y="179"/>
                  </a:lnTo>
                  <a:lnTo>
                    <a:pt x="470" y="182"/>
                  </a:lnTo>
                  <a:lnTo>
                    <a:pt x="471" y="184"/>
                  </a:lnTo>
                  <a:lnTo>
                    <a:pt x="471" y="186"/>
                  </a:lnTo>
                  <a:lnTo>
                    <a:pt x="472" y="188"/>
                  </a:lnTo>
                  <a:lnTo>
                    <a:pt x="472" y="190"/>
                  </a:lnTo>
                  <a:lnTo>
                    <a:pt x="473" y="192"/>
                  </a:lnTo>
                  <a:lnTo>
                    <a:pt x="473" y="194"/>
                  </a:lnTo>
                  <a:lnTo>
                    <a:pt x="474" y="196"/>
                  </a:lnTo>
                  <a:lnTo>
                    <a:pt x="474" y="198"/>
                  </a:lnTo>
                  <a:lnTo>
                    <a:pt x="474" y="200"/>
                  </a:lnTo>
                  <a:lnTo>
                    <a:pt x="475" y="202"/>
                  </a:lnTo>
                  <a:lnTo>
                    <a:pt x="475" y="204"/>
                  </a:lnTo>
                  <a:lnTo>
                    <a:pt x="475" y="206"/>
                  </a:lnTo>
                  <a:lnTo>
                    <a:pt x="475" y="208"/>
                  </a:lnTo>
                  <a:lnTo>
                    <a:pt x="476" y="210"/>
                  </a:lnTo>
                  <a:lnTo>
                    <a:pt x="476" y="212"/>
                  </a:lnTo>
                  <a:lnTo>
                    <a:pt x="476" y="214"/>
                  </a:lnTo>
                  <a:lnTo>
                    <a:pt x="476" y="216"/>
                  </a:lnTo>
                  <a:lnTo>
                    <a:pt x="476" y="218"/>
                  </a:lnTo>
                  <a:lnTo>
                    <a:pt x="476" y="220"/>
                  </a:lnTo>
                  <a:lnTo>
                    <a:pt x="476" y="222"/>
                  </a:lnTo>
                  <a:lnTo>
                    <a:pt x="476" y="225"/>
                  </a:lnTo>
                  <a:lnTo>
                    <a:pt x="476" y="227"/>
                  </a:lnTo>
                  <a:lnTo>
                    <a:pt x="475" y="229"/>
                  </a:lnTo>
                  <a:lnTo>
                    <a:pt x="475" y="231"/>
                  </a:lnTo>
                  <a:lnTo>
                    <a:pt x="475" y="233"/>
                  </a:lnTo>
                  <a:lnTo>
                    <a:pt x="475" y="236"/>
                  </a:lnTo>
                  <a:lnTo>
                    <a:pt x="474" y="238"/>
                  </a:lnTo>
                  <a:lnTo>
                    <a:pt x="474" y="241"/>
                  </a:lnTo>
                  <a:lnTo>
                    <a:pt x="474" y="243"/>
                  </a:lnTo>
                  <a:lnTo>
                    <a:pt x="473" y="245"/>
                  </a:lnTo>
                  <a:lnTo>
                    <a:pt x="473" y="248"/>
                  </a:lnTo>
                  <a:lnTo>
                    <a:pt x="473" y="249"/>
                  </a:lnTo>
                  <a:lnTo>
                    <a:pt x="472" y="251"/>
                  </a:lnTo>
                  <a:lnTo>
                    <a:pt x="472" y="252"/>
                  </a:lnTo>
                  <a:lnTo>
                    <a:pt x="471" y="254"/>
                  </a:lnTo>
                  <a:lnTo>
                    <a:pt x="470" y="255"/>
                  </a:lnTo>
                  <a:lnTo>
                    <a:pt x="470" y="257"/>
                  </a:lnTo>
                  <a:lnTo>
                    <a:pt x="469" y="258"/>
                  </a:lnTo>
                  <a:lnTo>
                    <a:pt x="468" y="260"/>
                  </a:lnTo>
                  <a:lnTo>
                    <a:pt x="466" y="263"/>
                  </a:lnTo>
                  <a:lnTo>
                    <a:pt x="464" y="267"/>
                  </a:lnTo>
                  <a:lnTo>
                    <a:pt x="463" y="268"/>
                  </a:lnTo>
                  <a:lnTo>
                    <a:pt x="462" y="270"/>
                  </a:lnTo>
                  <a:lnTo>
                    <a:pt x="461" y="272"/>
                  </a:lnTo>
                  <a:lnTo>
                    <a:pt x="460" y="274"/>
                  </a:lnTo>
                  <a:lnTo>
                    <a:pt x="459" y="275"/>
                  </a:lnTo>
                  <a:lnTo>
                    <a:pt x="458" y="277"/>
                  </a:lnTo>
                  <a:lnTo>
                    <a:pt x="458" y="279"/>
                  </a:lnTo>
                  <a:lnTo>
                    <a:pt x="457" y="281"/>
                  </a:lnTo>
                  <a:lnTo>
                    <a:pt x="456" y="283"/>
                  </a:lnTo>
                  <a:lnTo>
                    <a:pt x="456" y="285"/>
                  </a:lnTo>
                  <a:lnTo>
                    <a:pt x="455" y="286"/>
                  </a:lnTo>
                  <a:lnTo>
                    <a:pt x="455" y="288"/>
                  </a:lnTo>
                  <a:lnTo>
                    <a:pt x="455" y="290"/>
                  </a:lnTo>
                  <a:lnTo>
                    <a:pt x="454" y="292"/>
                  </a:lnTo>
                  <a:lnTo>
                    <a:pt x="454" y="294"/>
                  </a:lnTo>
                  <a:lnTo>
                    <a:pt x="455" y="296"/>
                  </a:lnTo>
                  <a:lnTo>
                    <a:pt x="455" y="298"/>
                  </a:lnTo>
                  <a:lnTo>
                    <a:pt x="455" y="300"/>
                  </a:lnTo>
                  <a:lnTo>
                    <a:pt x="456" y="302"/>
                  </a:lnTo>
                  <a:lnTo>
                    <a:pt x="457" y="304"/>
                  </a:lnTo>
                  <a:lnTo>
                    <a:pt x="457" y="305"/>
                  </a:lnTo>
                  <a:lnTo>
                    <a:pt x="458" y="307"/>
                  </a:lnTo>
                  <a:lnTo>
                    <a:pt x="459" y="309"/>
                  </a:lnTo>
                  <a:lnTo>
                    <a:pt x="460" y="312"/>
                  </a:lnTo>
                  <a:lnTo>
                    <a:pt x="461" y="315"/>
                  </a:lnTo>
                  <a:lnTo>
                    <a:pt x="462" y="319"/>
                  </a:lnTo>
                  <a:lnTo>
                    <a:pt x="462" y="320"/>
                  </a:lnTo>
                  <a:lnTo>
                    <a:pt x="463" y="323"/>
                  </a:lnTo>
                  <a:lnTo>
                    <a:pt x="463" y="325"/>
                  </a:lnTo>
                  <a:lnTo>
                    <a:pt x="464" y="327"/>
                  </a:lnTo>
                  <a:lnTo>
                    <a:pt x="464" y="329"/>
                  </a:lnTo>
                  <a:lnTo>
                    <a:pt x="465" y="331"/>
                  </a:lnTo>
                  <a:lnTo>
                    <a:pt x="465" y="334"/>
                  </a:lnTo>
                  <a:lnTo>
                    <a:pt x="465" y="336"/>
                  </a:lnTo>
                  <a:lnTo>
                    <a:pt x="466" y="338"/>
                  </a:lnTo>
                  <a:lnTo>
                    <a:pt x="466" y="341"/>
                  </a:lnTo>
                  <a:lnTo>
                    <a:pt x="466" y="343"/>
                  </a:lnTo>
                  <a:lnTo>
                    <a:pt x="467" y="346"/>
                  </a:lnTo>
                  <a:lnTo>
                    <a:pt x="467" y="349"/>
                  </a:lnTo>
                  <a:lnTo>
                    <a:pt x="467" y="351"/>
                  </a:lnTo>
                  <a:lnTo>
                    <a:pt x="467" y="354"/>
                  </a:lnTo>
                  <a:lnTo>
                    <a:pt x="467" y="356"/>
                  </a:lnTo>
                  <a:lnTo>
                    <a:pt x="467" y="359"/>
                  </a:lnTo>
                  <a:lnTo>
                    <a:pt x="467" y="361"/>
                  </a:lnTo>
                  <a:lnTo>
                    <a:pt x="467" y="364"/>
                  </a:lnTo>
                  <a:lnTo>
                    <a:pt x="466" y="366"/>
                  </a:lnTo>
                  <a:lnTo>
                    <a:pt x="465" y="372"/>
                  </a:lnTo>
                  <a:lnTo>
                    <a:pt x="464" y="379"/>
                  </a:lnTo>
                  <a:lnTo>
                    <a:pt x="462" y="385"/>
                  </a:lnTo>
                  <a:lnTo>
                    <a:pt x="460" y="393"/>
                  </a:lnTo>
                  <a:lnTo>
                    <a:pt x="457" y="400"/>
                  </a:lnTo>
                  <a:lnTo>
                    <a:pt x="453" y="409"/>
                  </a:lnTo>
                  <a:lnTo>
                    <a:pt x="450" y="417"/>
                  </a:lnTo>
                  <a:lnTo>
                    <a:pt x="446" y="426"/>
                  </a:lnTo>
                  <a:lnTo>
                    <a:pt x="442" y="435"/>
                  </a:lnTo>
                  <a:lnTo>
                    <a:pt x="437" y="444"/>
                  </a:lnTo>
                  <a:lnTo>
                    <a:pt x="432" y="453"/>
                  </a:lnTo>
                  <a:lnTo>
                    <a:pt x="427" y="462"/>
                  </a:lnTo>
                  <a:lnTo>
                    <a:pt x="422" y="471"/>
                  </a:lnTo>
                  <a:lnTo>
                    <a:pt x="416" y="481"/>
                  </a:lnTo>
                  <a:lnTo>
                    <a:pt x="411" y="490"/>
                  </a:lnTo>
                  <a:lnTo>
                    <a:pt x="405" y="499"/>
                  </a:lnTo>
                  <a:lnTo>
                    <a:pt x="399" y="508"/>
                  </a:lnTo>
                  <a:lnTo>
                    <a:pt x="393" y="517"/>
                  </a:lnTo>
                  <a:lnTo>
                    <a:pt x="387" y="525"/>
                  </a:lnTo>
                  <a:lnTo>
                    <a:pt x="381" y="533"/>
                  </a:lnTo>
                  <a:lnTo>
                    <a:pt x="374" y="541"/>
                  </a:lnTo>
                  <a:lnTo>
                    <a:pt x="368" y="548"/>
                  </a:lnTo>
                  <a:lnTo>
                    <a:pt x="362" y="555"/>
                  </a:lnTo>
                  <a:lnTo>
                    <a:pt x="356" y="561"/>
                  </a:lnTo>
                  <a:lnTo>
                    <a:pt x="350" y="567"/>
                  </a:lnTo>
                  <a:lnTo>
                    <a:pt x="344" y="572"/>
                  </a:lnTo>
                  <a:lnTo>
                    <a:pt x="338" y="576"/>
                  </a:lnTo>
                  <a:lnTo>
                    <a:pt x="333" y="580"/>
                  </a:lnTo>
                  <a:lnTo>
                    <a:pt x="327" y="583"/>
                  </a:lnTo>
                  <a:lnTo>
                    <a:pt x="322" y="585"/>
                  </a:lnTo>
                  <a:lnTo>
                    <a:pt x="317" y="586"/>
                  </a:lnTo>
                  <a:lnTo>
                    <a:pt x="312" y="587"/>
                  </a:lnTo>
                  <a:close/>
                </a:path>
              </a:pathLst>
            </a:custGeom>
            <a:solidFill>
              <a:srgbClr val="EBAA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 name="Freeform 10"/>
            <p:cNvSpPr>
              <a:spLocks/>
            </p:cNvSpPr>
            <p:nvPr/>
          </p:nvSpPr>
          <p:spPr bwMode="auto">
            <a:xfrm>
              <a:off x="1097" y="1186"/>
              <a:ext cx="126" cy="63"/>
            </a:xfrm>
            <a:custGeom>
              <a:avLst/>
              <a:gdLst>
                <a:gd name="T0" fmla="*/ 0 w 126"/>
                <a:gd name="T1" fmla="*/ 18 h 63"/>
                <a:gd name="T2" fmla="*/ 7 w 126"/>
                <a:gd name="T3" fmla="*/ 14 h 63"/>
                <a:gd name="T4" fmla="*/ 13 w 126"/>
                <a:gd name="T5" fmla="*/ 11 h 63"/>
                <a:gd name="T6" fmla="*/ 19 w 126"/>
                <a:gd name="T7" fmla="*/ 9 h 63"/>
                <a:gd name="T8" fmla="*/ 25 w 126"/>
                <a:gd name="T9" fmla="*/ 7 h 63"/>
                <a:gd name="T10" fmla="*/ 31 w 126"/>
                <a:gd name="T11" fmla="*/ 5 h 63"/>
                <a:gd name="T12" fmla="*/ 36 w 126"/>
                <a:gd name="T13" fmla="*/ 3 h 63"/>
                <a:gd name="T14" fmla="*/ 41 w 126"/>
                <a:gd name="T15" fmla="*/ 2 h 63"/>
                <a:gd name="T16" fmla="*/ 46 w 126"/>
                <a:gd name="T17" fmla="*/ 1 h 63"/>
                <a:gd name="T18" fmla="*/ 51 w 126"/>
                <a:gd name="T19" fmla="*/ 0 h 63"/>
                <a:gd name="T20" fmla="*/ 56 w 126"/>
                <a:gd name="T21" fmla="*/ 0 h 63"/>
                <a:gd name="T22" fmla="*/ 60 w 126"/>
                <a:gd name="T23" fmla="*/ 0 h 63"/>
                <a:gd name="T24" fmla="*/ 64 w 126"/>
                <a:gd name="T25" fmla="*/ 0 h 63"/>
                <a:gd name="T26" fmla="*/ 68 w 126"/>
                <a:gd name="T27" fmla="*/ 1 h 63"/>
                <a:gd name="T28" fmla="*/ 72 w 126"/>
                <a:gd name="T29" fmla="*/ 1 h 63"/>
                <a:gd name="T30" fmla="*/ 76 w 126"/>
                <a:gd name="T31" fmla="*/ 2 h 63"/>
                <a:gd name="T32" fmla="*/ 79 w 126"/>
                <a:gd name="T33" fmla="*/ 3 h 63"/>
                <a:gd name="T34" fmla="*/ 83 w 126"/>
                <a:gd name="T35" fmla="*/ 4 h 63"/>
                <a:gd name="T36" fmla="*/ 86 w 126"/>
                <a:gd name="T37" fmla="*/ 6 h 63"/>
                <a:gd name="T38" fmla="*/ 89 w 126"/>
                <a:gd name="T39" fmla="*/ 7 h 63"/>
                <a:gd name="T40" fmla="*/ 93 w 126"/>
                <a:gd name="T41" fmla="*/ 9 h 63"/>
                <a:gd name="T42" fmla="*/ 96 w 126"/>
                <a:gd name="T43" fmla="*/ 11 h 63"/>
                <a:gd name="T44" fmla="*/ 99 w 126"/>
                <a:gd name="T45" fmla="*/ 13 h 63"/>
                <a:gd name="T46" fmla="*/ 102 w 126"/>
                <a:gd name="T47" fmla="*/ 15 h 63"/>
                <a:gd name="T48" fmla="*/ 104 w 126"/>
                <a:gd name="T49" fmla="*/ 17 h 63"/>
                <a:gd name="T50" fmla="*/ 107 w 126"/>
                <a:gd name="T51" fmla="*/ 20 h 63"/>
                <a:gd name="T52" fmla="*/ 110 w 126"/>
                <a:gd name="T53" fmla="*/ 22 h 63"/>
                <a:gd name="T54" fmla="*/ 113 w 126"/>
                <a:gd name="T55" fmla="*/ 24 h 63"/>
                <a:gd name="T56" fmla="*/ 115 w 126"/>
                <a:gd name="T57" fmla="*/ 27 h 63"/>
                <a:gd name="T58" fmla="*/ 121 w 126"/>
                <a:gd name="T59" fmla="*/ 32 h 63"/>
                <a:gd name="T60" fmla="*/ 126 w 126"/>
                <a:gd name="T61" fmla="*/ 37 h 63"/>
                <a:gd name="T62" fmla="*/ 122 w 126"/>
                <a:gd name="T63" fmla="*/ 41 h 63"/>
                <a:gd name="T64" fmla="*/ 117 w 126"/>
                <a:gd name="T65" fmla="*/ 44 h 63"/>
                <a:gd name="T66" fmla="*/ 112 w 126"/>
                <a:gd name="T67" fmla="*/ 48 h 63"/>
                <a:gd name="T68" fmla="*/ 107 w 126"/>
                <a:gd name="T69" fmla="*/ 51 h 63"/>
                <a:gd name="T70" fmla="*/ 101 w 126"/>
                <a:gd name="T71" fmla="*/ 53 h 63"/>
                <a:gd name="T72" fmla="*/ 96 w 126"/>
                <a:gd name="T73" fmla="*/ 56 h 63"/>
                <a:gd name="T74" fmla="*/ 91 w 126"/>
                <a:gd name="T75" fmla="*/ 58 h 63"/>
                <a:gd name="T76" fmla="*/ 85 w 126"/>
                <a:gd name="T77" fmla="*/ 59 h 63"/>
                <a:gd name="T78" fmla="*/ 80 w 126"/>
                <a:gd name="T79" fmla="*/ 61 h 63"/>
                <a:gd name="T80" fmla="*/ 75 w 126"/>
                <a:gd name="T81" fmla="*/ 62 h 63"/>
                <a:gd name="T82" fmla="*/ 70 w 126"/>
                <a:gd name="T83" fmla="*/ 62 h 63"/>
                <a:gd name="T84" fmla="*/ 64 w 126"/>
                <a:gd name="T85" fmla="*/ 63 h 63"/>
                <a:gd name="T86" fmla="*/ 59 w 126"/>
                <a:gd name="T87" fmla="*/ 63 h 63"/>
                <a:gd name="T88" fmla="*/ 54 w 126"/>
                <a:gd name="T89" fmla="*/ 63 h 63"/>
                <a:gd name="T90" fmla="*/ 49 w 126"/>
                <a:gd name="T91" fmla="*/ 62 h 63"/>
                <a:gd name="T92" fmla="*/ 44 w 126"/>
                <a:gd name="T93" fmla="*/ 61 h 63"/>
                <a:gd name="T94" fmla="*/ 40 w 126"/>
                <a:gd name="T95" fmla="*/ 61 h 63"/>
                <a:gd name="T96" fmla="*/ 35 w 126"/>
                <a:gd name="T97" fmla="*/ 59 h 63"/>
                <a:gd name="T98" fmla="*/ 31 w 126"/>
                <a:gd name="T99" fmla="*/ 58 h 63"/>
                <a:gd name="T100" fmla="*/ 27 w 126"/>
                <a:gd name="T101" fmla="*/ 56 h 63"/>
                <a:gd name="T102" fmla="*/ 23 w 126"/>
                <a:gd name="T103" fmla="*/ 54 h 63"/>
                <a:gd name="T104" fmla="*/ 19 w 126"/>
                <a:gd name="T105" fmla="*/ 52 h 63"/>
                <a:gd name="T106" fmla="*/ 16 w 126"/>
                <a:gd name="T107" fmla="*/ 49 h 63"/>
                <a:gd name="T108" fmla="*/ 13 w 126"/>
                <a:gd name="T109" fmla="*/ 47 h 63"/>
                <a:gd name="T110" fmla="*/ 10 w 126"/>
                <a:gd name="T111" fmla="*/ 44 h 63"/>
                <a:gd name="T112" fmla="*/ 7 w 126"/>
                <a:gd name="T113" fmla="*/ 41 h 63"/>
                <a:gd name="T114" fmla="*/ 5 w 126"/>
                <a:gd name="T115" fmla="*/ 37 h 63"/>
                <a:gd name="T116" fmla="*/ 3 w 126"/>
                <a:gd name="T117" fmla="*/ 34 h 63"/>
                <a:gd name="T118" fmla="*/ 2 w 126"/>
                <a:gd name="T119" fmla="*/ 30 h 63"/>
                <a:gd name="T120" fmla="*/ 1 w 126"/>
                <a:gd name="T121" fmla="*/ 26 h 63"/>
                <a:gd name="T122" fmla="*/ 0 w 126"/>
                <a:gd name="T123" fmla="*/ 22 h 63"/>
                <a:gd name="T124" fmla="*/ 0 w 126"/>
                <a:gd name="T125" fmla="*/ 18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26" h="63">
                  <a:moveTo>
                    <a:pt x="0" y="18"/>
                  </a:moveTo>
                  <a:lnTo>
                    <a:pt x="7" y="14"/>
                  </a:lnTo>
                  <a:lnTo>
                    <a:pt x="13" y="11"/>
                  </a:lnTo>
                  <a:lnTo>
                    <a:pt x="19" y="9"/>
                  </a:lnTo>
                  <a:lnTo>
                    <a:pt x="25" y="7"/>
                  </a:lnTo>
                  <a:lnTo>
                    <a:pt x="31" y="5"/>
                  </a:lnTo>
                  <a:lnTo>
                    <a:pt x="36" y="3"/>
                  </a:lnTo>
                  <a:lnTo>
                    <a:pt x="41" y="2"/>
                  </a:lnTo>
                  <a:lnTo>
                    <a:pt x="46" y="1"/>
                  </a:lnTo>
                  <a:lnTo>
                    <a:pt x="51" y="0"/>
                  </a:lnTo>
                  <a:lnTo>
                    <a:pt x="56" y="0"/>
                  </a:lnTo>
                  <a:lnTo>
                    <a:pt x="60" y="0"/>
                  </a:lnTo>
                  <a:lnTo>
                    <a:pt x="64" y="0"/>
                  </a:lnTo>
                  <a:lnTo>
                    <a:pt x="68" y="1"/>
                  </a:lnTo>
                  <a:lnTo>
                    <a:pt x="72" y="1"/>
                  </a:lnTo>
                  <a:lnTo>
                    <a:pt x="76" y="2"/>
                  </a:lnTo>
                  <a:lnTo>
                    <a:pt x="79" y="3"/>
                  </a:lnTo>
                  <a:lnTo>
                    <a:pt x="83" y="4"/>
                  </a:lnTo>
                  <a:lnTo>
                    <a:pt x="86" y="6"/>
                  </a:lnTo>
                  <a:lnTo>
                    <a:pt x="89" y="7"/>
                  </a:lnTo>
                  <a:lnTo>
                    <a:pt x="93" y="9"/>
                  </a:lnTo>
                  <a:lnTo>
                    <a:pt x="96" y="11"/>
                  </a:lnTo>
                  <a:lnTo>
                    <a:pt x="99" y="13"/>
                  </a:lnTo>
                  <a:lnTo>
                    <a:pt x="102" y="15"/>
                  </a:lnTo>
                  <a:lnTo>
                    <a:pt x="104" y="17"/>
                  </a:lnTo>
                  <a:lnTo>
                    <a:pt x="107" y="20"/>
                  </a:lnTo>
                  <a:lnTo>
                    <a:pt x="110" y="22"/>
                  </a:lnTo>
                  <a:lnTo>
                    <a:pt x="113" y="24"/>
                  </a:lnTo>
                  <a:lnTo>
                    <a:pt x="115" y="27"/>
                  </a:lnTo>
                  <a:lnTo>
                    <a:pt x="121" y="32"/>
                  </a:lnTo>
                  <a:lnTo>
                    <a:pt x="126" y="37"/>
                  </a:lnTo>
                  <a:lnTo>
                    <a:pt x="122" y="41"/>
                  </a:lnTo>
                  <a:lnTo>
                    <a:pt x="117" y="44"/>
                  </a:lnTo>
                  <a:lnTo>
                    <a:pt x="112" y="48"/>
                  </a:lnTo>
                  <a:lnTo>
                    <a:pt x="107" y="51"/>
                  </a:lnTo>
                  <a:lnTo>
                    <a:pt x="101" y="53"/>
                  </a:lnTo>
                  <a:lnTo>
                    <a:pt x="96" y="56"/>
                  </a:lnTo>
                  <a:lnTo>
                    <a:pt x="91" y="58"/>
                  </a:lnTo>
                  <a:lnTo>
                    <a:pt x="85" y="59"/>
                  </a:lnTo>
                  <a:lnTo>
                    <a:pt x="80" y="61"/>
                  </a:lnTo>
                  <a:lnTo>
                    <a:pt x="75" y="62"/>
                  </a:lnTo>
                  <a:lnTo>
                    <a:pt x="70" y="62"/>
                  </a:lnTo>
                  <a:lnTo>
                    <a:pt x="64" y="63"/>
                  </a:lnTo>
                  <a:lnTo>
                    <a:pt x="59" y="63"/>
                  </a:lnTo>
                  <a:lnTo>
                    <a:pt x="54" y="63"/>
                  </a:lnTo>
                  <a:lnTo>
                    <a:pt x="49" y="62"/>
                  </a:lnTo>
                  <a:lnTo>
                    <a:pt x="44" y="61"/>
                  </a:lnTo>
                  <a:lnTo>
                    <a:pt x="40" y="61"/>
                  </a:lnTo>
                  <a:lnTo>
                    <a:pt x="35" y="59"/>
                  </a:lnTo>
                  <a:lnTo>
                    <a:pt x="31" y="58"/>
                  </a:lnTo>
                  <a:lnTo>
                    <a:pt x="27" y="56"/>
                  </a:lnTo>
                  <a:lnTo>
                    <a:pt x="23" y="54"/>
                  </a:lnTo>
                  <a:lnTo>
                    <a:pt x="19" y="52"/>
                  </a:lnTo>
                  <a:lnTo>
                    <a:pt x="16" y="49"/>
                  </a:lnTo>
                  <a:lnTo>
                    <a:pt x="13" y="47"/>
                  </a:lnTo>
                  <a:lnTo>
                    <a:pt x="10" y="44"/>
                  </a:lnTo>
                  <a:lnTo>
                    <a:pt x="7" y="41"/>
                  </a:lnTo>
                  <a:lnTo>
                    <a:pt x="5" y="37"/>
                  </a:lnTo>
                  <a:lnTo>
                    <a:pt x="3" y="34"/>
                  </a:lnTo>
                  <a:lnTo>
                    <a:pt x="2" y="30"/>
                  </a:lnTo>
                  <a:lnTo>
                    <a:pt x="1" y="26"/>
                  </a:lnTo>
                  <a:lnTo>
                    <a:pt x="0" y="22"/>
                  </a:lnTo>
                  <a:lnTo>
                    <a:pt x="0" y="1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11"/>
            <p:cNvSpPr>
              <a:spLocks/>
            </p:cNvSpPr>
            <p:nvPr/>
          </p:nvSpPr>
          <p:spPr bwMode="auto">
            <a:xfrm>
              <a:off x="1136" y="1177"/>
              <a:ext cx="61" cy="66"/>
            </a:xfrm>
            <a:custGeom>
              <a:avLst/>
              <a:gdLst>
                <a:gd name="T0" fmla="*/ 33 w 61"/>
                <a:gd name="T1" fmla="*/ 0 h 66"/>
                <a:gd name="T2" fmla="*/ 28 w 61"/>
                <a:gd name="T3" fmla="*/ 0 h 66"/>
                <a:gd name="T4" fmla="*/ 24 w 61"/>
                <a:gd name="T5" fmla="*/ 1 h 66"/>
                <a:gd name="T6" fmla="*/ 19 w 61"/>
                <a:gd name="T7" fmla="*/ 2 h 66"/>
                <a:gd name="T8" fmla="*/ 15 w 61"/>
                <a:gd name="T9" fmla="*/ 4 h 66"/>
                <a:gd name="T10" fmla="*/ 12 w 61"/>
                <a:gd name="T11" fmla="*/ 7 h 66"/>
                <a:gd name="T12" fmla="*/ 9 w 61"/>
                <a:gd name="T13" fmla="*/ 10 h 66"/>
                <a:gd name="T14" fmla="*/ 6 w 61"/>
                <a:gd name="T15" fmla="*/ 14 h 66"/>
                <a:gd name="T16" fmla="*/ 4 w 61"/>
                <a:gd name="T17" fmla="*/ 18 h 66"/>
                <a:gd name="T18" fmla="*/ 2 w 61"/>
                <a:gd name="T19" fmla="*/ 22 h 66"/>
                <a:gd name="T20" fmla="*/ 1 w 61"/>
                <a:gd name="T21" fmla="*/ 27 h 66"/>
                <a:gd name="T22" fmla="*/ 0 w 61"/>
                <a:gd name="T23" fmla="*/ 32 h 66"/>
                <a:gd name="T24" fmla="*/ 1 w 61"/>
                <a:gd name="T25" fmla="*/ 37 h 66"/>
                <a:gd name="T26" fmla="*/ 2 w 61"/>
                <a:gd name="T27" fmla="*/ 42 h 66"/>
                <a:gd name="T28" fmla="*/ 3 w 61"/>
                <a:gd name="T29" fmla="*/ 46 h 66"/>
                <a:gd name="T30" fmla="*/ 5 w 61"/>
                <a:gd name="T31" fmla="*/ 51 h 66"/>
                <a:gd name="T32" fmla="*/ 8 w 61"/>
                <a:gd name="T33" fmla="*/ 54 h 66"/>
                <a:gd name="T34" fmla="*/ 11 w 61"/>
                <a:gd name="T35" fmla="*/ 58 h 66"/>
                <a:gd name="T36" fmla="*/ 15 w 61"/>
                <a:gd name="T37" fmla="*/ 61 h 66"/>
                <a:gd name="T38" fmla="*/ 19 w 61"/>
                <a:gd name="T39" fmla="*/ 63 h 66"/>
                <a:gd name="T40" fmla="*/ 23 w 61"/>
                <a:gd name="T41" fmla="*/ 65 h 66"/>
                <a:gd name="T42" fmla="*/ 27 w 61"/>
                <a:gd name="T43" fmla="*/ 66 h 66"/>
                <a:gd name="T44" fmla="*/ 32 w 61"/>
                <a:gd name="T45" fmla="*/ 66 h 66"/>
                <a:gd name="T46" fmla="*/ 37 w 61"/>
                <a:gd name="T47" fmla="*/ 66 h 66"/>
                <a:gd name="T48" fmla="*/ 41 w 61"/>
                <a:gd name="T49" fmla="*/ 65 h 66"/>
                <a:gd name="T50" fmla="*/ 45 w 61"/>
                <a:gd name="T51" fmla="*/ 63 h 66"/>
                <a:gd name="T52" fmla="*/ 49 w 61"/>
                <a:gd name="T53" fmla="*/ 60 h 66"/>
                <a:gd name="T54" fmla="*/ 52 w 61"/>
                <a:gd name="T55" fmla="*/ 57 h 66"/>
                <a:gd name="T56" fmla="*/ 55 w 61"/>
                <a:gd name="T57" fmla="*/ 54 h 66"/>
                <a:gd name="T58" fmla="*/ 57 w 61"/>
                <a:gd name="T59" fmla="*/ 50 h 66"/>
                <a:gd name="T60" fmla="*/ 59 w 61"/>
                <a:gd name="T61" fmla="*/ 46 h 66"/>
                <a:gd name="T62" fmla="*/ 61 w 61"/>
                <a:gd name="T63" fmla="*/ 41 h 66"/>
                <a:gd name="T64" fmla="*/ 61 w 61"/>
                <a:gd name="T65" fmla="*/ 36 h 66"/>
                <a:gd name="T66" fmla="*/ 61 w 61"/>
                <a:gd name="T67" fmla="*/ 31 h 66"/>
                <a:gd name="T68" fmla="*/ 61 w 61"/>
                <a:gd name="T69" fmla="*/ 26 h 66"/>
                <a:gd name="T70" fmla="*/ 59 w 61"/>
                <a:gd name="T71" fmla="*/ 22 h 66"/>
                <a:gd name="T72" fmla="*/ 57 w 61"/>
                <a:gd name="T73" fmla="*/ 17 h 66"/>
                <a:gd name="T74" fmla="*/ 55 w 61"/>
                <a:gd name="T75" fmla="*/ 13 h 66"/>
                <a:gd name="T76" fmla="*/ 52 w 61"/>
                <a:gd name="T77" fmla="*/ 10 h 66"/>
                <a:gd name="T78" fmla="*/ 48 w 61"/>
                <a:gd name="T79" fmla="*/ 7 h 66"/>
                <a:gd name="T80" fmla="*/ 45 w 61"/>
                <a:gd name="T81" fmla="*/ 4 h 66"/>
                <a:gd name="T82" fmla="*/ 40 w 61"/>
                <a:gd name="T83" fmla="*/ 2 h 66"/>
                <a:gd name="T84" fmla="*/ 36 w 61"/>
                <a:gd name="T85" fmla="*/ 1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61" h="66">
                  <a:moveTo>
                    <a:pt x="36" y="1"/>
                  </a:moveTo>
                  <a:lnTo>
                    <a:pt x="34" y="1"/>
                  </a:lnTo>
                  <a:lnTo>
                    <a:pt x="33" y="0"/>
                  </a:lnTo>
                  <a:lnTo>
                    <a:pt x="31" y="0"/>
                  </a:lnTo>
                  <a:lnTo>
                    <a:pt x="30" y="0"/>
                  </a:lnTo>
                  <a:lnTo>
                    <a:pt x="28" y="0"/>
                  </a:lnTo>
                  <a:lnTo>
                    <a:pt x="27" y="0"/>
                  </a:lnTo>
                  <a:lnTo>
                    <a:pt x="25" y="1"/>
                  </a:lnTo>
                  <a:lnTo>
                    <a:pt x="24" y="1"/>
                  </a:lnTo>
                  <a:lnTo>
                    <a:pt x="22" y="1"/>
                  </a:lnTo>
                  <a:lnTo>
                    <a:pt x="21" y="2"/>
                  </a:lnTo>
                  <a:lnTo>
                    <a:pt x="19" y="2"/>
                  </a:lnTo>
                  <a:lnTo>
                    <a:pt x="18" y="3"/>
                  </a:lnTo>
                  <a:lnTo>
                    <a:pt x="17" y="4"/>
                  </a:lnTo>
                  <a:lnTo>
                    <a:pt x="15" y="4"/>
                  </a:lnTo>
                  <a:lnTo>
                    <a:pt x="14" y="5"/>
                  </a:lnTo>
                  <a:lnTo>
                    <a:pt x="13" y="6"/>
                  </a:lnTo>
                  <a:lnTo>
                    <a:pt x="12" y="7"/>
                  </a:lnTo>
                  <a:lnTo>
                    <a:pt x="11" y="8"/>
                  </a:lnTo>
                  <a:lnTo>
                    <a:pt x="10" y="9"/>
                  </a:lnTo>
                  <a:lnTo>
                    <a:pt x="9" y="10"/>
                  </a:lnTo>
                  <a:lnTo>
                    <a:pt x="8" y="11"/>
                  </a:lnTo>
                  <a:lnTo>
                    <a:pt x="7" y="12"/>
                  </a:lnTo>
                  <a:lnTo>
                    <a:pt x="6" y="14"/>
                  </a:lnTo>
                  <a:lnTo>
                    <a:pt x="5" y="15"/>
                  </a:lnTo>
                  <a:lnTo>
                    <a:pt x="4" y="16"/>
                  </a:lnTo>
                  <a:lnTo>
                    <a:pt x="4" y="18"/>
                  </a:lnTo>
                  <a:lnTo>
                    <a:pt x="3" y="19"/>
                  </a:lnTo>
                  <a:lnTo>
                    <a:pt x="2" y="21"/>
                  </a:lnTo>
                  <a:lnTo>
                    <a:pt x="2" y="22"/>
                  </a:lnTo>
                  <a:lnTo>
                    <a:pt x="1" y="24"/>
                  </a:lnTo>
                  <a:lnTo>
                    <a:pt x="1" y="26"/>
                  </a:lnTo>
                  <a:lnTo>
                    <a:pt x="1" y="27"/>
                  </a:lnTo>
                  <a:lnTo>
                    <a:pt x="1" y="29"/>
                  </a:lnTo>
                  <a:lnTo>
                    <a:pt x="0" y="31"/>
                  </a:lnTo>
                  <a:lnTo>
                    <a:pt x="0" y="32"/>
                  </a:lnTo>
                  <a:lnTo>
                    <a:pt x="0" y="34"/>
                  </a:lnTo>
                  <a:lnTo>
                    <a:pt x="0" y="35"/>
                  </a:lnTo>
                  <a:lnTo>
                    <a:pt x="1" y="37"/>
                  </a:lnTo>
                  <a:lnTo>
                    <a:pt x="1" y="39"/>
                  </a:lnTo>
                  <a:lnTo>
                    <a:pt x="1" y="40"/>
                  </a:lnTo>
                  <a:lnTo>
                    <a:pt x="2" y="42"/>
                  </a:lnTo>
                  <a:lnTo>
                    <a:pt x="2" y="43"/>
                  </a:lnTo>
                  <a:lnTo>
                    <a:pt x="3" y="45"/>
                  </a:lnTo>
                  <a:lnTo>
                    <a:pt x="3" y="46"/>
                  </a:lnTo>
                  <a:lnTo>
                    <a:pt x="4" y="48"/>
                  </a:lnTo>
                  <a:lnTo>
                    <a:pt x="4" y="49"/>
                  </a:lnTo>
                  <a:lnTo>
                    <a:pt x="5" y="51"/>
                  </a:lnTo>
                  <a:lnTo>
                    <a:pt x="6" y="52"/>
                  </a:lnTo>
                  <a:lnTo>
                    <a:pt x="7" y="53"/>
                  </a:lnTo>
                  <a:lnTo>
                    <a:pt x="8" y="54"/>
                  </a:lnTo>
                  <a:lnTo>
                    <a:pt x="9" y="56"/>
                  </a:lnTo>
                  <a:lnTo>
                    <a:pt x="10" y="57"/>
                  </a:lnTo>
                  <a:lnTo>
                    <a:pt x="11" y="58"/>
                  </a:lnTo>
                  <a:lnTo>
                    <a:pt x="12" y="59"/>
                  </a:lnTo>
                  <a:lnTo>
                    <a:pt x="13" y="60"/>
                  </a:lnTo>
                  <a:lnTo>
                    <a:pt x="15" y="61"/>
                  </a:lnTo>
                  <a:lnTo>
                    <a:pt x="16" y="62"/>
                  </a:lnTo>
                  <a:lnTo>
                    <a:pt x="17" y="62"/>
                  </a:lnTo>
                  <a:lnTo>
                    <a:pt x="19" y="63"/>
                  </a:lnTo>
                  <a:lnTo>
                    <a:pt x="20" y="64"/>
                  </a:lnTo>
                  <a:lnTo>
                    <a:pt x="21" y="64"/>
                  </a:lnTo>
                  <a:lnTo>
                    <a:pt x="23" y="65"/>
                  </a:lnTo>
                  <a:lnTo>
                    <a:pt x="24" y="65"/>
                  </a:lnTo>
                  <a:lnTo>
                    <a:pt x="26" y="66"/>
                  </a:lnTo>
                  <a:lnTo>
                    <a:pt x="27" y="66"/>
                  </a:lnTo>
                  <a:lnTo>
                    <a:pt x="29" y="66"/>
                  </a:lnTo>
                  <a:lnTo>
                    <a:pt x="31" y="66"/>
                  </a:lnTo>
                  <a:lnTo>
                    <a:pt x="32" y="66"/>
                  </a:lnTo>
                  <a:lnTo>
                    <a:pt x="34" y="66"/>
                  </a:lnTo>
                  <a:lnTo>
                    <a:pt x="35" y="66"/>
                  </a:lnTo>
                  <a:lnTo>
                    <a:pt x="37" y="66"/>
                  </a:lnTo>
                  <a:lnTo>
                    <a:pt x="38" y="65"/>
                  </a:lnTo>
                  <a:lnTo>
                    <a:pt x="39" y="65"/>
                  </a:lnTo>
                  <a:lnTo>
                    <a:pt x="41" y="65"/>
                  </a:lnTo>
                  <a:lnTo>
                    <a:pt x="42" y="64"/>
                  </a:lnTo>
                  <a:lnTo>
                    <a:pt x="44" y="64"/>
                  </a:lnTo>
                  <a:lnTo>
                    <a:pt x="45" y="63"/>
                  </a:lnTo>
                  <a:lnTo>
                    <a:pt x="46" y="62"/>
                  </a:lnTo>
                  <a:lnTo>
                    <a:pt x="47" y="61"/>
                  </a:lnTo>
                  <a:lnTo>
                    <a:pt x="49" y="60"/>
                  </a:lnTo>
                  <a:lnTo>
                    <a:pt x="50" y="60"/>
                  </a:lnTo>
                  <a:lnTo>
                    <a:pt x="51" y="59"/>
                  </a:lnTo>
                  <a:lnTo>
                    <a:pt x="52" y="57"/>
                  </a:lnTo>
                  <a:lnTo>
                    <a:pt x="53" y="56"/>
                  </a:lnTo>
                  <a:lnTo>
                    <a:pt x="54" y="55"/>
                  </a:lnTo>
                  <a:lnTo>
                    <a:pt x="55" y="54"/>
                  </a:lnTo>
                  <a:lnTo>
                    <a:pt x="56" y="53"/>
                  </a:lnTo>
                  <a:lnTo>
                    <a:pt x="57" y="51"/>
                  </a:lnTo>
                  <a:lnTo>
                    <a:pt x="57" y="50"/>
                  </a:lnTo>
                  <a:lnTo>
                    <a:pt x="58" y="49"/>
                  </a:lnTo>
                  <a:lnTo>
                    <a:pt x="59" y="47"/>
                  </a:lnTo>
                  <a:lnTo>
                    <a:pt x="59" y="46"/>
                  </a:lnTo>
                  <a:lnTo>
                    <a:pt x="60" y="44"/>
                  </a:lnTo>
                  <a:lnTo>
                    <a:pt x="60" y="43"/>
                  </a:lnTo>
                  <a:lnTo>
                    <a:pt x="61" y="41"/>
                  </a:lnTo>
                  <a:lnTo>
                    <a:pt x="61" y="39"/>
                  </a:lnTo>
                  <a:lnTo>
                    <a:pt x="61" y="38"/>
                  </a:lnTo>
                  <a:lnTo>
                    <a:pt x="61" y="36"/>
                  </a:lnTo>
                  <a:lnTo>
                    <a:pt x="61" y="34"/>
                  </a:lnTo>
                  <a:lnTo>
                    <a:pt x="61" y="33"/>
                  </a:lnTo>
                  <a:lnTo>
                    <a:pt x="61" y="31"/>
                  </a:lnTo>
                  <a:lnTo>
                    <a:pt x="61" y="29"/>
                  </a:lnTo>
                  <a:lnTo>
                    <a:pt x="61" y="28"/>
                  </a:lnTo>
                  <a:lnTo>
                    <a:pt x="61" y="26"/>
                  </a:lnTo>
                  <a:lnTo>
                    <a:pt x="60" y="25"/>
                  </a:lnTo>
                  <a:lnTo>
                    <a:pt x="60" y="23"/>
                  </a:lnTo>
                  <a:lnTo>
                    <a:pt x="59" y="22"/>
                  </a:lnTo>
                  <a:lnTo>
                    <a:pt x="59" y="20"/>
                  </a:lnTo>
                  <a:lnTo>
                    <a:pt x="58" y="19"/>
                  </a:lnTo>
                  <a:lnTo>
                    <a:pt x="57" y="17"/>
                  </a:lnTo>
                  <a:lnTo>
                    <a:pt x="56" y="16"/>
                  </a:lnTo>
                  <a:lnTo>
                    <a:pt x="56" y="15"/>
                  </a:lnTo>
                  <a:lnTo>
                    <a:pt x="55" y="13"/>
                  </a:lnTo>
                  <a:lnTo>
                    <a:pt x="54" y="12"/>
                  </a:lnTo>
                  <a:lnTo>
                    <a:pt x="53" y="11"/>
                  </a:lnTo>
                  <a:lnTo>
                    <a:pt x="52" y="10"/>
                  </a:lnTo>
                  <a:lnTo>
                    <a:pt x="51" y="9"/>
                  </a:lnTo>
                  <a:lnTo>
                    <a:pt x="50" y="8"/>
                  </a:lnTo>
                  <a:lnTo>
                    <a:pt x="48" y="7"/>
                  </a:lnTo>
                  <a:lnTo>
                    <a:pt x="47" y="6"/>
                  </a:lnTo>
                  <a:lnTo>
                    <a:pt x="46" y="5"/>
                  </a:lnTo>
                  <a:lnTo>
                    <a:pt x="45" y="4"/>
                  </a:lnTo>
                  <a:lnTo>
                    <a:pt x="43" y="3"/>
                  </a:lnTo>
                  <a:lnTo>
                    <a:pt x="42" y="3"/>
                  </a:lnTo>
                  <a:lnTo>
                    <a:pt x="40" y="2"/>
                  </a:lnTo>
                  <a:lnTo>
                    <a:pt x="39" y="2"/>
                  </a:lnTo>
                  <a:lnTo>
                    <a:pt x="37" y="1"/>
                  </a:lnTo>
                  <a:lnTo>
                    <a:pt x="36" y="1"/>
                  </a:lnTo>
                  <a:close/>
                </a:path>
              </a:pathLst>
            </a:custGeom>
            <a:solidFill>
              <a:srgbClr val="616F8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12"/>
            <p:cNvSpPr>
              <a:spLocks noEditPoints="1"/>
            </p:cNvSpPr>
            <p:nvPr/>
          </p:nvSpPr>
          <p:spPr bwMode="auto">
            <a:xfrm>
              <a:off x="1135" y="1176"/>
              <a:ext cx="64" cy="69"/>
            </a:xfrm>
            <a:custGeom>
              <a:avLst/>
              <a:gdLst>
                <a:gd name="T0" fmla="*/ 34 w 64"/>
                <a:gd name="T1" fmla="*/ 0 h 69"/>
                <a:gd name="T2" fmla="*/ 25 w 64"/>
                <a:gd name="T3" fmla="*/ 1 h 69"/>
                <a:gd name="T4" fmla="*/ 17 w 64"/>
                <a:gd name="T5" fmla="*/ 4 h 69"/>
                <a:gd name="T6" fmla="*/ 10 w 64"/>
                <a:gd name="T7" fmla="*/ 9 h 69"/>
                <a:gd name="T8" fmla="*/ 5 w 64"/>
                <a:gd name="T9" fmla="*/ 16 h 69"/>
                <a:gd name="T10" fmla="*/ 1 w 64"/>
                <a:gd name="T11" fmla="*/ 25 h 69"/>
                <a:gd name="T12" fmla="*/ 1 w 64"/>
                <a:gd name="T13" fmla="*/ 28 h 69"/>
                <a:gd name="T14" fmla="*/ 0 w 64"/>
                <a:gd name="T15" fmla="*/ 32 h 69"/>
                <a:gd name="T16" fmla="*/ 0 w 64"/>
                <a:gd name="T17" fmla="*/ 38 h 69"/>
                <a:gd name="T18" fmla="*/ 1 w 64"/>
                <a:gd name="T19" fmla="*/ 43 h 69"/>
                <a:gd name="T20" fmla="*/ 4 w 64"/>
                <a:gd name="T21" fmla="*/ 50 h 69"/>
                <a:gd name="T22" fmla="*/ 8 w 64"/>
                <a:gd name="T23" fmla="*/ 56 h 69"/>
                <a:gd name="T24" fmla="*/ 12 w 64"/>
                <a:gd name="T25" fmla="*/ 61 h 69"/>
                <a:gd name="T26" fmla="*/ 18 w 64"/>
                <a:gd name="T27" fmla="*/ 65 h 69"/>
                <a:gd name="T28" fmla="*/ 24 w 64"/>
                <a:gd name="T29" fmla="*/ 67 h 69"/>
                <a:gd name="T30" fmla="*/ 28 w 64"/>
                <a:gd name="T31" fmla="*/ 68 h 69"/>
                <a:gd name="T32" fmla="*/ 37 w 64"/>
                <a:gd name="T33" fmla="*/ 68 h 69"/>
                <a:gd name="T34" fmla="*/ 45 w 64"/>
                <a:gd name="T35" fmla="*/ 65 h 69"/>
                <a:gd name="T36" fmla="*/ 53 w 64"/>
                <a:gd name="T37" fmla="*/ 61 h 69"/>
                <a:gd name="T38" fmla="*/ 58 w 64"/>
                <a:gd name="T39" fmla="*/ 54 h 69"/>
                <a:gd name="T40" fmla="*/ 62 w 64"/>
                <a:gd name="T41" fmla="*/ 45 h 69"/>
                <a:gd name="T42" fmla="*/ 63 w 64"/>
                <a:gd name="T43" fmla="*/ 40 h 69"/>
                <a:gd name="T44" fmla="*/ 63 w 64"/>
                <a:gd name="T45" fmla="*/ 38 h 69"/>
                <a:gd name="T46" fmla="*/ 63 w 64"/>
                <a:gd name="T47" fmla="*/ 32 h 69"/>
                <a:gd name="T48" fmla="*/ 63 w 64"/>
                <a:gd name="T49" fmla="*/ 26 h 69"/>
                <a:gd name="T50" fmla="*/ 60 w 64"/>
                <a:gd name="T51" fmla="*/ 20 h 69"/>
                <a:gd name="T52" fmla="*/ 57 w 64"/>
                <a:gd name="T53" fmla="*/ 14 h 69"/>
                <a:gd name="T54" fmla="*/ 52 w 64"/>
                <a:gd name="T55" fmla="*/ 9 h 69"/>
                <a:gd name="T56" fmla="*/ 47 w 64"/>
                <a:gd name="T57" fmla="*/ 4 h 69"/>
                <a:gd name="T58" fmla="*/ 40 w 64"/>
                <a:gd name="T59" fmla="*/ 2 h 69"/>
                <a:gd name="T60" fmla="*/ 36 w 64"/>
                <a:gd name="T61" fmla="*/ 3 h 69"/>
                <a:gd name="T62" fmla="*/ 42 w 64"/>
                <a:gd name="T63" fmla="*/ 5 h 69"/>
                <a:gd name="T64" fmla="*/ 47 w 64"/>
                <a:gd name="T65" fmla="*/ 8 h 69"/>
                <a:gd name="T66" fmla="*/ 52 w 64"/>
                <a:gd name="T67" fmla="*/ 12 h 69"/>
                <a:gd name="T68" fmla="*/ 56 w 64"/>
                <a:gd name="T69" fmla="*/ 17 h 69"/>
                <a:gd name="T70" fmla="*/ 59 w 64"/>
                <a:gd name="T71" fmla="*/ 23 h 69"/>
                <a:gd name="T72" fmla="*/ 61 w 64"/>
                <a:gd name="T73" fmla="*/ 31 h 69"/>
                <a:gd name="T74" fmla="*/ 61 w 64"/>
                <a:gd name="T75" fmla="*/ 37 h 69"/>
                <a:gd name="T76" fmla="*/ 61 w 64"/>
                <a:gd name="T77" fmla="*/ 40 h 69"/>
                <a:gd name="T78" fmla="*/ 60 w 64"/>
                <a:gd name="T79" fmla="*/ 45 h 69"/>
                <a:gd name="T80" fmla="*/ 56 w 64"/>
                <a:gd name="T81" fmla="*/ 52 h 69"/>
                <a:gd name="T82" fmla="*/ 51 w 64"/>
                <a:gd name="T83" fmla="*/ 59 h 69"/>
                <a:gd name="T84" fmla="*/ 44 w 64"/>
                <a:gd name="T85" fmla="*/ 63 h 69"/>
                <a:gd name="T86" fmla="*/ 37 w 64"/>
                <a:gd name="T87" fmla="*/ 66 h 69"/>
                <a:gd name="T88" fmla="*/ 28 w 64"/>
                <a:gd name="T89" fmla="*/ 66 h 69"/>
                <a:gd name="T90" fmla="*/ 23 w 64"/>
                <a:gd name="T91" fmla="*/ 64 h 69"/>
                <a:gd name="T92" fmla="*/ 17 w 64"/>
                <a:gd name="T93" fmla="*/ 61 h 69"/>
                <a:gd name="T94" fmla="*/ 12 w 64"/>
                <a:gd name="T95" fmla="*/ 57 h 69"/>
                <a:gd name="T96" fmla="*/ 8 w 64"/>
                <a:gd name="T97" fmla="*/ 52 h 69"/>
                <a:gd name="T98" fmla="*/ 5 w 64"/>
                <a:gd name="T99" fmla="*/ 47 h 69"/>
                <a:gd name="T100" fmla="*/ 3 w 64"/>
                <a:gd name="T101" fmla="*/ 39 h 69"/>
                <a:gd name="T102" fmla="*/ 3 w 64"/>
                <a:gd name="T103" fmla="*/ 32 h 69"/>
                <a:gd name="T104" fmla="*/ 3 w 64"/>
                <a:gd name="T105" fmla="*/ 28 h 69"/>
                <a:gd name="T106" fmla="*/ 4 w 64"/>
                <a:gd name="T107" fmla="*/ 25 h 69"/>
                <a:gd name="T108" fmla="*/ 7 w 64"/>
                <a:gd name="T109" fmla="*/ 17 h 69"/>
                <a:gd name="T110" fmla="*/ 12 w 64"/>
                <a:gd name="T111" fmla="*/ 11 h 69"/>
                <a:gd name="T112" fmla="*/ 18 w 64"/>
                <a:gd name="T113" fmla="*/ 6 h 69"/>
                <a:gd name="T114" fmla="*/ 26 w 64"/>
                <a:gd name="T115" fmla="*/ 3 h 69"/>
                <a:gd name="T116" fmla="*/ 34 w 64"/>
                <a:gd name="T117" fmla="*/ 3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64" h="69">
                  <a:moveTo>
                    <a:pt x="37" y="1"/>
                  </a:moveTo>
                  <a:lnTo>
                    <a:pt x="37" y="1"/>
                  </a:lnTo>
                  <a:lnTo>
                    <a:pt x="36" y="1"/>
                  </a:lnTo>
                  <a:lnTo>
                    <a:pt x="36" y="0"/>
                  </a:lnTo>
                  <a:lnTo>
                    <a:pt x="36" y="0"/>
                  </a:lnTo>
                  <a:lnTo>
                    <a:pt x="34" y="0"/>
                  </a:lnTo>
                  <a:lnTo>
                    <a:pt x="33" y="0"/>
                  </a:lnTo>
                  <a:lnTo>
                    <a:pt x="31" y="0"/>
                  </a:lnTo>
                  <a:lnTo>
                    <a:pt x="29" y="0"/>
                  </a:lnTo>
                  <a:lnTo>
                    <a:pt x="28" y="0"/>
                  </a:lnTo>
                  <a:lnTo>
                    <a:pt x="27" y="0"/>
                  </a:lnTo>
                  <a:lnTo>
                    <a:pt x="25" y="1"/>
                  </a:lnTo>
                  <a:lnTo>
                    <a:pt x="24" y="1"/>
                  </a:lnTo>
                  <a:lnTo>
                    <a:pt x="22" y="1"/>
                  </a:lnTo>
                  <a:lnTo>
                    <a:pt x="21" y="2"/>
                  </a:lnTo>
                  <a:lnTo>
                    <a:pt x="20" y="2"/>
                  </a:lnTo>
                  <a:lnTo>
                    <a:pt x="18" y="3"/>
                  </a:lnTo>
                  <a:lnTo>
                    <a:pt x="17" y="4"/>
                  </a:lnTo>
                  <a:lnTo>
                    <a:pt x="16" y="4"/>
                  </a:lnTo>
                  <a:lnTo>
                    <a:pt x="15" y="5"/>
                  </a:lnTo>
                  <a:lnTo>
                    <a:pt x="13" y="6"/>
                  </a:lnTo>
                  <a:lnTo>
                    <a:pt x="12" y="7"/>
                  </a:lnTo>
                  <a:lnTo>
                    <a:pt x="11" y="8"/>
                  </a:lnTo>
                  <a:lnTo>
                    <a:pt x="10" y="9"/>
                  </a:lnTo>
                  <a:lnTo>
                    <a:pt x="9" y="10"/>
                  </a:lnTo>
                  <a:lnTo>
                    <a:pt x="8" y="11"/>
                  </a:lnTo>
                  <a:lnTo>
                    <a:pt x="7" y="12"/>
                  </a:lnTo>
                  <a:lnTo>
                    <a:pt x="6" y="13"/>
                  </a:lnTo>
                  <a:lnTo>
                    <a:pt x="5" y="15"/>
                  </a:lnTo>
                  <a:lnTo>
                    <a:pt x="5" y="16"/>
                  </a:lnTo>
                  <a:lnTo>
                    <a:pt x="4" y="17"/>
                  </a:lnTo>
                  <a:lnTo>
                    <a:pt x="3" y="19"/>
                  </a:lnTo>
                  <a:lnTo>
                    <a:pt x="3" y="20"/>
                  </a:lnTo>
                  <a:lnTo>
                    <a:pt x="2" y="22"/>
                  </a:lnTo>
                  <a:lnTo>
                    <a:pt x="2" y="23"/>
                  </a:lnTo>
                  <a:lnTo>
                    <a:pt x="1" y="25"/>
                  </a:lnTo>
                  <a:lnTo>
                    <a:pt x="1" y="26"/>
                  </a:lnTo>
                  <a:lnTo>
                    <a:pt x="1" y="27"/>
                  </a:lnTo>
                  <a:lnTo>
                    <a:pt x="1" y="27"/>
                  </a:lnTo>
                  <a:lnTo>
                    <a:pt x="1" y="28"/>
                  </a:lnTo>
                  <a:lnTo>
                    <a:pt x="1" y="28"/>
                  </a:lnTo>
                  <a:lnTo>
                    <a:pt x="1" y="28"/>
                  </a:lnTo>
                  <a:lnTo>
                    <a:pt x="1" y="28"/>
                  </a:lnTo>
                  <a:lnTo>
                    <a:pt x="1" y="28"/>
                  </a:lnTo>
                  <a:lnTo>
                    <a:pt x="0" y="29"/>
                  </a:lnTo>
                  <a:lnTo>
                    <a:pt x="0" y="30"/>
                  </a:lnTo>
                  <a:lnTo>
                    <a:pt x="0" y="31"/>
                  </a:lnTo>
                  <a:lnTo>
                    <a:pt x="0" y="32"/>
                  </a:lnTo>
                  <a:lnTo>
                    <a:pt x="0" y="33"/>
                  </a:lnTo>
                  <a:lnTo>
                    <a:pt x="0" y="34"/>
                  </a:lnTo>
                  <a:lnTo>
                    <a:pt x="0" y="35"/>
                  </a:lnTo>
                  <a:lnTo>
                    <a:pt x="0" y="36"/>
                  </a:lnTo>
                  <a:lnTo>
                    <a:pt x="0" y="37"/>
                  </a:lnTo>
                  <a:lnTo>
                    <a:pt x="0" y="38"/>
                  </a:lnTo>
                  <a:lnTo>
                    <a:pt x="0" y="39"/>
                  </a:lnTo>
                  <a:lnTo>
                    <a:pt x="1" y="39"/>
                  </a:lnTo>
                  <a:lnTo>
                    <a:pt x="1" y="40"/>
                  </a:lnTo>
                  <a:lnTo>
                    <a:pt x="1" y="41"/>
                  </a:lnTo>
                  <a:lnTo>
                    <a:pt x="1" y="42"/>
                  </a:lnTo>
                  <a:lnTo>
                    <a:pt x="1" y="43"/>
                  </a:lnTo>
                  <a:lnTo>
                    <a:pt x="2" y="44"/>
                  </a:lnTo>
                  <a:lnTo>
                    <a:pt x="2" y="45"/>
                  </a:lnTo>
                  <a:lnTo>
                    <a:pt x="2" y="46"/>
                  </a:lnTo>
                  <a:lnTo>
                    <a:pt x="3" y="48"/>
                  </a:lnTo>
                  <a:lnTo>
                    <a:pt x="3" y="49"/>
                  </a:lnTo>
                  <a:lnTo>
                    <a:pt x="4" y="50"/>
                  </a:lnTo>
                  <a:lnTo>
                    <a:pt x="4" y="51"/>
                  </a:lnTo>
                  <a:lnTo>
                    <a:pt x="5" y="52"/>
                  </a:lnTo>
                  <a:lnTo>
                    <a:pt x="6" y="53"/>
                  </a:lnTo>
                  <a:lnTo>
                    <a:pt x="6" y="54"/>
                  </a:lnTo>
                  <a:lnTo>
                    <a:pt x="7" y="55"/>
                  </a:lnTo>
                  <a:lnTo>
                    <a:pt x="8" y="56"/>
                  </a:lnTo>
                  <a:lnTo>
                    <a:pt x="8" y="57"/>
                  </a:lnTo>
                  <a:lnTo>
                    <a:pt x="9" y="57"/>
                  </a:lnTo>
                  <a:lnTo>
                    <a:pt x="10" y="58"/>
                  </a:lnTo>
                  <a:lnTo>
                    <a:pt x="11" y="59"/>
                  </a:lnTo>
                  <a:lnTo>
                    <a:pt x="11" y="60"/>
                  </a:lnTo>
                  <a:lnTo>
                    <a:pt x="12" y="61"/>
                  </a:lnTo>
                  <a:lnTo>
                    <a:pt x="13" y="62"/>
                  </a:lnTo>
                  <a:lnTo>
                    <a:pt x="14" y="62"/>
                  </a:lnTo>
                  <a:lnTo>
                    <a:pt x="15" y="63"/>
                  </a:lnTo>
                  <a:lnTo>
                    <a:pt x="16" y="63"/>
                  </a:lnTo>
                  <a:lnTo>
                    <a:pt x="17" y="64"/>
                  </a:lnTo>
                  <a:lnTo>
                    <a:pt x="18" y="65"/>
                  </a:lnTo>
                  <a:lnTo>
                    <a:pt x="19" y="65"/>
                  </a:lnTo>
                  <a:lnTo>
                    <a:pt x="20" y="66"/>
                  </a:lnTo>
                  <a:lnTo>
                    <a:pt x="21" y="66"/>
                  </a:lnTo>
                  <a:lnTo>
                    <a:pt x="22" y="67"/>
                  </a:lnTo>
                  <a:lnTo>
                    <a:pt x="23" y="67"/>
                  </a:lnTo>
                  <a:lnTo>
                    <a:pt x="24" y="67"/>
                  </a:lnTo>
                  <a:lnTo>
                    <a:pt x="26" y="68"/>
                  </a:lnTo>
                  <a:lnTo>
                    <a:pt x="27" y="68"/>
                  </a:lnTo>
                  <a:lnTo>
                    <a:pt x="27" y="68"/>
                  </a:lnTo>
                  <a:lnTo>
                    <a:pt x="27" y="68"/>
                  </a:lnTo>
                  <a:lnTo>
                    <a:pt x="28" y="68"/>
                  </a:lnTo>
                  <a:lnTo>
                    <a:pt x="28" y="68"/>
                  </a:lnTo>
                  <a:lnTo>
                    <a:pt x="30" y="68"/>
                  </a:lnTo>
                  <a:lnTo>
                    <a:pt x="31" y="68"/>
                  </a:lnTo>
                  <a:lnTo>
                    <a:pt x="33" y="69"/>
                  </a:lnTo>
                  <a:lnTo>
                    <a:pt x="34" y="68"/>
                  </a:lnTo>
                  <a:lnTo>
                    <a:pt x="36" y="68"/>
                  </a:lnTo>
                  <a:lnTo>
                    <a:pt x="37" y="68"/>
                  </a:lnTo>
                  <a:lnTo>
                    <a:pt x="39" y="68"/>
                  </a:lnTo>
                  <a:lnTo>
                    <a:pt x="40" y="68"/>
                  </a:lnTo>
                  <a:lnTo>
                    <a:pt x="41" y="67"/>
                  </a:lnTo>
                  <a:lnTo>
                    <a:pt x="43" y="67"/>
                  </a:lnTo>
                  <a:lnTo>
                    <a:pt x="44" y="66"/>
                  </a:lnTo>
                  <a:lnTo>
                    <a:pt x="45" y="65"/>
                  </a:lnTo>
                  <a:lnTo>
                    <a:pt x="47" y="65"/>
                  </a:lnTo>
                  <a:lnTo>
                    <a:pt x="48" y="64"/>
                  </a:lnTo>
                  <a:lnTo>
                    <a:pt x="49" y="63"/>
                  </a:lnTo>
                  <a:lnTo>
                    <a:pt x="50" y="62"/>
                  </a:lnTo>
                  <a:lnTo>
                    <a:pt x="51" y="62"/>
                  </a:lnTo>
                  <a:lnTo>
                    <a:pt x="53" y="61"/>
                  </a:lnTo>
                  <a:lnTo>
                    <a:pt x="54" y="60"/>
                  </a:lnTo>
                  <a:lnTo>
                    <a:pt x="55" y="59"/>
                  </a:lnTo>
                  <a:lnTo>
                    <a:pt x="56" y="57"/>
                  </a:lnTo>
                  <a:lnTo>
                    <a:pt x="57" y="56"/>
                  </a:lnTo>
                  <a:lnTo>
                    <a:pt x="57" y="55"/>
                  </a:lnTo>
                  <a:lnTo>
                    <a:pt x="58" y="54"/>
                  </a:lnTo>
                  <a:lnTo>
                    <a:pt x="59" y="53"/>
                  </a:lnTo>
                  <a:lnTo>
                    <a:pt x="60" y="51"/>
                  </a:lnTo>
                  <a:lnTo>
                    <a:pt x="60" y="50"/>
                  </a:lnTo>
                  <a:lnTo>
                    <a:pt x="61" y="48"/>
                  </a:lnTo>
                  <a:lnTo>
                    <a:pt x="62" y="47"/>
                  </a:lnTo>
                  <a:lnTo>
                    <a:pt x="62" y="45"/>
                  </a:lnTo>
                  <a:lnTo>
                    <a:pt x="63" y="44"/>
                  </a:lnTo>
                  <a:lnTo>
                    <a:pt x="63" y="42"/>
                  </a:lnTo>
                  <a:lnTo>
                    <a:pt x="63" y="42"/>
                  </a:lnTo>
                  <a:lnTo>
                    <a:pt x="63" y="41"/>
                  </a:lnTo>
                  <a:lnTo>
                    <a:pt x="63" y="41"/>
                  </a:lnTo>
                  <a:lnTo>
                    <a:pt x="63" y="40"/>
                  </a:lnTo>
                  <a:lnTo>
                    <a:pt x="63" y="40"/>
                  </a:lnTo>
                  <a:lnTo>
                    <a:pt x="63" y="40"/>
                  </a:lnTo>
                  <a:lnTo>
                    <a:pt x="63" y="40"/>
                  </a:lnTo>
                  <a:lnTo>
                    <a:pt x="63" y="39"/>
                  </a:lnTo>
                  <a:lnTo>
                    <a:pt x="63" y="39"/>
                  </a:lnTo>
                  <a:lnTo>
                    <a:pt x="63" y="38"/>
                  </a:lnTo>
                  <a:lnTo>
                    <a:pt x="64" y="37"/>
                  </a:lnTo>
                  <a:lnTo>
                    <a:pt x="64" y="36"/>
                  </a:lnTo>
                  <a:lnTo>
                    <a:pt x="64" y="35"/>
                  </a:lnTo>
                  <a:lnTo>
                    <a:pt x="64" y="34"/>
                  </a:lnTo>
                  <a:lnTo>
                    <a:pt x="64" y="33"/>
                  </a:lnTo>
                  <a:lnTo>
                    <a:pt x="63" y="32"/>
                  </a:lnTo>
                  <a:lnTo>
                    <a:pt x="63" y="31"/>
                  </a:lnTo>
                  <a:lnTo>
                    <a:pt x="63" y="30"/>
                  </a:lnTo>
                  <a:lnTo>
                    <a:pt x="63" y="29"/>
                  </a:lnTo>
                  <a:lnTo>
                    <a:pt x="63" y="28"/>
                  </a:lnTo>
                  <a:lnTo>
                    <a:pt x="63" y="27"/>
                  </a:lnTo>
                  <a:lnTo>
                    <a:pt x="63" y="26"/>
                  </a:lnTo>
                  <a:lnTo>
                    <a:pt x="62" y="25"/>
                  </a:lnTo>
                  <a:lnTo>
                    <a:pt x="62" y="24"/>
                  </a:lnTo>
                  <a:lnTo>
                    <a:pt x="62" y="23"/>
                  </a:lnTo>
                  <a:lnTo>
                    <a:pt x="61" y="22"/>
                  </a:lnTo>
                  <a:lnTo>
                    <a:pt x="61" y="21"/>
                  </a:lnTo>
                  <a:lnTo>
                    <a:pt x="60" y="20"/>
                  </a:lnTo>
                  <a:lnTo>
                    <a:pt x="60" y="19"/>
                  </a:lnTo>
                  <a:lnTo>
                    <a:pt x="59" y="18"/>
                  </a:lnTo>
                  <a:lnTo>
                    <a:pt x="59" y="17"/>
                  </a:lnTo>
                  <a:lnTo>
                    <a:pt x="58" y="16"/>
                  </a:lnTo>
                  <a:lnTo>
                    <a:pt x="58" y="15"/>
                  </a:lnTo>
                  <a:lnTo>
                    <a:pt x="57" y="14"/>
                  </a:lnTo>
                  <a:lnTo>
                    <a:pt x="56" y="13"/>
                  </a:lnTo>
                  <a:lnTo>
                    <a:pt x="55" y="12"/>
                  </a:lnTo>
                  <a:lnTo>
                    <a:pt x="55" y="11"/>
                  </a:lnTo>
                  <a:lnTo>
                    <a:pt x="54" y="10"/>
                  </a:lnTo>
                  <a:lnTo>
                    <a:pt x="53" y="9"/>
                  </a:lnTo>
                  <a:lnTo>
                    <a:pt x="52" y="9"/>
                  </a:lnTo>
                  <a:lnTo>
                    <a:pt x="51" y="8"/>
                  </a:lnTo>
                  <a:lnTo>
                    <a:pt x="51" y="7"/>
                  </a:lnTo>
                  <a:lnTo>
                    <a:pt x="50" y="6"/>
                  </a:lnTo>
                  <a:lnTo>
                    <a:pt x="49" y="6"/>
                  </a:lnTo>
                  <a:lnTo>
                    <a:pt x="48" y="5"/>
                  </a:lnTo>
                  <a:lnTo>
                    <a:pt x="47" y="4"/>
                  </a:lnTo>
                  <a:lnTo>
                    <a:pt x="46" y="4"/>
                  </a:lnTo>
                  <a:lnTo>
                    <a:pt x="45" y="3"/>
                  </a:lnTo>
                  <a:lnTo>
                    <a:pt x="44" y="3"/>
                  </a:lnTo>
                  <a:lnTo>
                    <a:pt x="43" y="2"/>
                  </a:lnTo>
                  <a:lnTo>
                    <a:pt x="41" y="2"/>
                  </a:lnTo>
                  <a:lnTo>
                    <a:pt x="40" y="2"/>
                  </a:lnTo>
                  <a:lnTo>
                    <a:pt x="39" y="1"/>
                  </a:lnTo>
                  <a:lnTo>
                    <a:pt x="38" y="1"/>
                  </a:lnTo>
                  <a:lnTo>
                    <a:pt x="37" y="1"/>
                  </a:lnTo>
                  <a:lnTo>
                    <a:pt x="37" y="1"/>
                  </a:lnTo>
                  <a:close/>
                  <a:moveTo>
                    <a:pt x="35" y="3"/>
                  </a:moveTo>
                  <a:lnTo>
                    <a:pt x="36" y="3"/>
                  </a:lnTo>
                  <a:lnTo>
                    <a:pt x="36" y="3"/>
                  </a:lnTo>
                  <a:lnTo>
                    <a:pt x="38" y="3"/>
                  </a:lnTo>
                  <a:lnTo>
                    <a:pt x="39" y="4"/>
                  </a:lnTo>
                  <a:lnTo>
                    <a:pt x="40" y="4"/>
                  </a:lnTo>
                  <a:lnTo>
                    <a:pt x="41" y="4"/>
                  </a:lnTo>
                  <a:lnTo>
                    <a:pt x="42" y="5"/>
                  </a:lnTo>
                  <a:lnTo>
                    <a:pt x="43" y="5"/>
                  </a:lnTo>
                  <a:lnTo>
                    <a:pt x="44" y="6"/>
                  </a:lnTo>
                  <a:lnTo>
                    <a:pt x="45" y="6"/>
                  </a:lnTo>
                  <a:lnTo>
                    <a:pt x="46" y="7"/>
                  </a:lnTo>
                  <a:lnTo>
                    <a:pt x="46" y="7"/>
                  </a:lnTo>
                  <a:lnTo>
                    <a:pt x="47" y="8"/>
                  </a:lnTo>
                  <a:lnTo>
                    <a:pt x="48" y="8"/>
                  </a:lnTo>
                  <a:lnTo>
                    <a:pt x="49" y="9"/>
                  </a:lnTo>
                  <a:lnTo>
                    <a:pt x="50" y="10"/>
                  </a:lnTo>
                  <a:lnTo>
                    <a:pt x="51" y="10"/>
                  </a:lnTo>
                  <a:lnTo>
                    <a:pt x="51" y="11"/>
                  </a:lnTo>
                  <a:lnTo>
                    <a:pt x="52" y="12"/>
                  </a:lnTo>
                  <a:lnTo>
                    <a:pt x="53" y="13"/>
                  </a:lnTo>
                  <a:lnTo>
                    <a:pt x="54" y="14"/>
                  </a:lnTo>
                  <a:lnTo>
                    <a:pt x="54" y="14"/>
                  </a:lnTo>
                  <a:lnTo>
                    <a:pt x="55" y="15"/>
                  </a:lnTo>
                  <a:lnTo>
                    <a:pt x="56" y="16"/>
                  </a:lnTo>
                  <a:lnTo>
                    <a:pt x="56" y="17"/>
                  </a:lnTo>
                  <a:lnTo>
                    <a:pt x="57" y="18"/>
                  </a:lnTo>
                  <a:lnTo>
                    <a:pt x="57" y="19"/>
                  </a:lnTo>
                  <a:lnTo>
                    <a:pt x="58" y="20"/>
                  </a:lnTo>
                  <a:lnTo>
                    <a:pt x="58" y="21"/>
                  </a:lnTo>
                  <a:lnTo>
                    <a:pt x="59" y="22"/>
                  </a:lnTo>
                  <a:lnTo>
                    <a:pt x="59" y="23"/>
                  </a:lnTo>
                  <a:lnTo>
                    <a:pt x="59" y="24"/>
                  </a:lnTo>
                  <a:lnTo>
                    <a:pt x="60" y="25"/>
                  </a:lnTo>
                  <a:lnTo>
                    <a:pt x="60" y="26"/>
                  </a:lnTo>
                  <a:lnTo>
                    <a:pt x="60" y="28"/>
                  </a:lnTo>
                  <a:lnTo>
                    <a:pt x="61" y="29"/>
                  </a:lnTo>
                  <a:lnTo>
                    <a:pt x="61" y="31"/>
                  </a:lnTo>
                  <a:lnTo>
                    <a:pt x="61" y="33"/>
                  </a:lnTo>
                  <a:lnTo>
                    <a:pt x="61" y="34"/>
                  </a:lnTo>
                  <a:lnTo>
                    <a:pt x="61" y="35"/>
                  </a:lnTo>
                  <a:lnTo>
                    <a:pt x="61" y="36"/>
                  </a:lnTo>
                  <a:lnTo>
                    <a:pt x="61" y="37"/>
                  </a:lnTo>
                  <a:lnTo>
                    <a:pt x="61" y="37"/>
                  </a:lnTo>
                  <a:lnTo>
                    <a:pt x="61" y="38"/>
                  </a:lnTo>
                  <a:lnTo>
                    <a:pt x="61" y="39"/>
                  </a:lnTo>
                  <a:lnTo>
                    <a:pt x="61" y="40"/>
                  </a:lnTo>
                  <a:lnTo>
                    <a:pt x="61" y="40"/>
                  </a:lnTo>
                  <a:lnTo>
                    <a:pt x="61" y="40"/>
                  </a:lnTo>
                  <a:lnTo>
                    <a:pt x="61" y="40"/>
                  </a:lnTo>
                  <a:lnTo>
                    <a:pt x="61" y="41"/>
                  </a:lnTo>
                  <a:lnTo>
                    <a:pt x="61" y="41"/>
                  </a:lnTo>
                  <a:lnTo>
                    <a:pt x="60" y="41"/>
                  </a:lnTo>
                  <a:lnTo>
                    <a:pt x="60" y="42"/>
                  </a:lnTo>
                  <a:lnTo>
                    <a:pt x="60" y="43"/>
                  </a:lnTo>
                  <a:lnTo>
                    <a:pt x="60" y="45"/>
                  </a:lnTo>
                  <a:lnTo>
                    <a:pt x="59" y="46"/>
                  </a:lnTo>
                  <a:lnTo>
                    <a:pt x="59" y="47"/>
                  </a:lnTo>
                  <a:lnTo>
                    <a:pt x="58" y="49"/>
                  </a:lnTo>
                  <a:lnTo>
                    <a:pt x="58" y="50"/>
                  </a:lnTo>
                  <a:lnTo>
                    <a:pt x="57" y="51"/>
                  </a:lnTo>
                  <a:lnTo>
                    <a:pt x="56" y="52"/>
                  </a:lnTo>
                  <a:lnTo>
                    <a:pt x="55" y="54"/>
                  </a:lnTo>
                  <a:lnTo>
                    <a:pt x="55" y="55"/>
                  </a:lnTo>
                  <a:lnTo>
                    <a:pt x="54" y="56"/>
                  </a:lnTo>
                  <a:lnTo>
                    <a:pt x="53" y="57"/>
                  </a:lnTo>
                  <a:lnTo>
                    <a:pt x="52" y="58"/>
                  </a:lnTo>
                  <a:lnTo>
                    <a:pt x="51" y="59"/>
                  </a:lnTo>
                  <a:lnTo>
                    <a:pt x="50" y="60"/>
                  </a:lnTo>
                  <a:lnTo>
                    <a:pt x="49" y="61"/>
                  </a:lnTo>
                  <a:lnTo>
                    <a:pt x="48" y="61"/>
                  </a:lnTo>
                  <a:lnTo>
                    <a:pt x="47" y="62"/>
                  </a:lnTo>
                  <a:lnTo>
                    <a:pt x="46" y="63"/>
                  </a:lnTo>
                  <a:lnTo>
                    <a:pt x="44" y="63"/>
                  </a:lnTo>
                  <a:lnTo>
                    <a:pt x="43" y="64"/>
                  </a:lnTo>
                  <a:lnTo>
                    <a:pt x="42" y="64"/>
                  </a:lnTo>
                  <a:lnTo>
                    <a:pt x="41" y="65"/>
                  </a:lnTo>
                  <a:lnTo>
                    <a:pt x="39" y="65"/>
                  </a:lnTo>
                  <a:lnTo>
                    <a:pt x="38" y="65"/>
                  </a:lnTo>
                  <a:lnTo>
                    <a:pt x="37" y="66"/>
                  </a:lnTo>
                  <a:lnTo>
                    <a:pt x="35" y="66"/>
                  </a:lnTo>
                  <a:lnTo>
                    <a:pt x="34" y="66"/>
                  </a:lnTo>
                  <a:lnTo>
                    <a:pt x="33" y="66"/>
                  </a:lnTo>
                  <a:lnTo>
                    <a:pt x="31" y="66"/>
                  </a:lnTo>
                  <a:lnTo>
                    <a:pt x="30" y="66"/>
                  </a:lnTo>
                  <a:lnTo>
                    <a:pt x="28" y="66"/>
                  </a:lnTo>
                  <a:lnTo>
                    <a:pt x="28" y="66"/>
                  </a:lnTo>
                  <a:lnTo>
                    <a:pt x="27" y="65"/>
                  </a:lnTo>
                  <a:lnTo>
                    <a:pt x="26" y="65"/>
                  </a:lnTo>
                  <a:lnTo>
                    <a:pt x="25" y="65"/>
                  </a:lnTo>
                  <a:lnTo>
                    <a:pt x="24" y="65"/>
                  </a:lnTo>
                  <a:lnTo>
                    <a:pt x="23" y="64"/>
                  </a:lnTo>
                  <a:lnTo>
                    <a:pt x="22" y="64"/>
                  </a:lnTo>
                  <a:lnTo>
                    <a:pt x="21" y="63"/>
                  </a:lnTo>
                  <a:lnTo>
                    <a:pt x="20" y="63"/>
                  </a:lnTo>
                  <a:lnTo>
                    <a:pt x="19" y="63"/>
                  </a:lnTo>
                  <a:lnTo>
                    <a:pt x="18" y="62"/>
                  </a:lnTo>
                  <a:lnTo>
                    <a:pt x="17" y="61"/>
                  </a:lnTo>
                  <a:lnTo>
                    <a:pt x="16" y="61"/>
                  </a:lnTo>
                  <a:lnTo>
                    <a:pt x="16" y="60"/>
                  </a:lnTo>
                  <a:lnTo>
                    <a:pt x="15" y="60"/>
                  </a:lnTo>
                  <a:lnTo>
                    <a:pt x="14" y="59"/>
                  </a:lnTo>
                  <a:lnTo>
                    <a:pt x="13" y="58"/>
                  </a:lnTo>
                  <a:lnTo>
                    <a:pt x="12" y="57"/>
                  </a:lnTo>
                  <a:lnTo>
                    <a:pt x="11" y="57"/>
                  </a:lnTo>
                  <a:lnTo>
                    <a:pt x="11" y="56"/>
                  </a:lnTo>
                  <a:lnTo>
                    <a:pt x="10" y="55"/>
                  </a:lnTo>
                  <a:lnTo>
                    <a:pt x="9" y="54"/>
                  </a:lnTo>
                  <a:lnTo>
                    <a:pt x="9" y="53"/>
                  </a:lnTo>
                  <a:lnTo>
                    <a:pt x="8" y="52"/>
                  </a:lnTo>
                  <a:lnTo>
                    <a:pt x="8" y="51"/>
                  </a:lnTo>
                  <a:lnTo>
                    <a:pt x="7" y="51"/>
                  </a:lnTo>
                  <a:lnTo>
                    <a:pt x="7" y="50"/>
                  </a:lnTo>
                  <a:lnTo>
                    <a:pt x="6" y="49"/>
                  </a:lnTo>
                  <a:lnTo>
                    <a:pt x="6" y="48"/>
                  </a:lnTo>
                  <a:lnTo>
                    <a:pt x="5" y="47"/>
                  </a:lnTo>
                  <a:lnTo>
                    <a:pt x="5" y="46"/>
                  </a:lnTo>
                  <a:lnTo>
                    <a:pt x="4" y="45"/>
                  </a:lnTo>
                  <a:lnTo>
                    <a:pt x="4" y="44"/>
                  </a:lnTo>
                  <a:lnTo>
                    <a:pt x="4" y="42"/>
                  </a:lnTo>
                  <a:lnTo>
                    <a:pt x="3" y="41"/>
                  </a:lnTo>
                  <a:lnTo>
                    <a:pt x="3" y="39"/>
                  </a:lnTo>
                  <a:lnTo>
                    <a:pt x="3" y="37"/>
                  </a:lnTo>
                  <a:lnTo>
                    <a:pt x="3" y="36"/>
                  </a:lnTo>
                  <a:lnTo>
                    <a:pt x="3" y="35"/>
                  </a:lnTo>
                  <a:lnTo>
                    <a:pt x="3" y="34"/>
                  </a:lnTo>
                  <a:lnTo>
                    <a:pt x="3" y="33"/>
                  </a:lnTo>
                  <a:lnTo>
                    <a:pt x="3" y="32"/>
                  </a:lnTo>
                  <a:lnTo>
                    <a:pt x="3" y="31"/>
                  </a:lnTo>
                  <a:lnTo>
                    <a:pt x="3" y="30"/>
                  </a:lnTo>
                  <a:lnTo>
                    <a:pt x="3" y="29"/>
                  </a:lnTo>
                  <a:lnTo>
                    <a:pt x="3" y="28"/>
                  </a:lnTo>
                  <a:lnTo>
                    <a:pt x="3" y="28"/>
                  </a:lnTo>
                  <a:lnTo>
                    <a:pt x="3" y="28"/>
                  </a:lnTo>
                  <a:lnTo>
                    <a:pt x="3" y="28"/>
                  </a:lnTo>
                  <a:lnTo>
                    <a:pt x="3" y="28"/>
                  </a:lnTo>
                  <a:lnTo>
                    <a:pt x="3" y="28"/>
                  </a:lnTo>
                  <a:lnTo>
                    <a:pt x="3" y="27"/>
                  </a:lnTo>
                  <a:lnTo>
                    <a:pt x="3" y="27"/>
                  </a:lnTo>
                  <a:lnTo>
                    <a:pt x="4" y="25"/>
                  </a:lnTo>
                  <a:lnTo>
                    <a:pt x="4" y="24"/>
                  </a:lnTo>
                  <a:lnTo>
                    <a:pt x="4" y="22"/>
                  </a:lnTo>
                  <a:lnTo>
                    <a:pt x="5" y="21"/>
                  </a:lnTo>
                  <a:lnTo>
                    <a:pt x="5" y="20"/>
                  </a:lnTo>
                  <a:lnTo>
                    <a:pt x="6" y="18"/>
                  </a:lnTo>
                  <a:lnTo>
                    <a:pt x="7" y="17"/>
                  </a:lnTo>
                  <a:lnTo>
                    <a:pt x="7" y="16"/>
                  </a:lnTo>
                  <a:lnTo>
                    <a:pt x="8" y="15"/>
                  </a:lnTo>
                  <a:lnTo>
                    <a:pt x="9" y="14"/>
                  </a:lnTo>
                  <a:lnTo>
                    <a:pt x="10" y="13"/>
                  </a:lnTo>
                  <a:lnTo>
                    <a:pt x="11" y="12"/>
                  </a:lnTo>
                  <a:lnTo>
                    <a:pt x="12" y="11"/>
                  </a:lnTo>
                  <a:lnTo>
                    <a:pt x="13" y="10"/>
                  </a:lnTo>
                  <a:lnTo>
                    <a:pt x="14" y="9"/>
                  </a:lnTo>
                  <a:lnTo>
                    <a:pt x="15" y="8"/>
                  </a:lnTo>
                  <a:lnTo>
                    <a:pt x="16" y="7"/>
                  </a:lnTo>
                  <a:lnTo>
                    <a:pt x="17" y="6"/>
                  </a:lnTo>
                  <a:lnTo>
                    <a:pt x="18" y="6"/>
                  </a:lnTo>
                  <a:lnTo>
                    <a:pt x="19" y="5"/>
                  </a:lnTo>
                  <a:lnTo>
                    <a:pt x="21" y="5"/>
                  </a:lnTo>
                  <a:lnTo>
                    <a:pt x="22" y="4"/>
                  </a:lnTo>
                  <a:lnTo>
                    <a:pt x="23" y="4"/>
                  </a:lnTo>
                  <a:lnTo>
                    <a:pt x="24" y="3"/>
                  </a:lnTo>
                  <a:lnTo>
                    <a:pt x="26" y="3"/>
                  </a:lnTo>
                  <a:lnTo>
                    <a:pt x="27" y="3"/>
                  </a:lnTo>
                  <a:lnTo>
                    <a:pt x="28" y="3"/>
                  </a:lnTo>
                  <a:lnTo>
                    <a:pt x="30" y="3"/>
                  </a:lnTo>
                  <a:lnTo>
                    <a:pt x="31" y="2"/>
                  </a:lnTo>
                  <a:lnTo>
                    <a:pt x="32" y="3"/>
                  </a:lnTo>
                  <a:lnTo>
                    <a:pt x="34" y="3"/>
                  </a:lnTo>
                  <a:lnTo>
                    <a:pt x="35" y="3"/>
                  </a:lnTo>
                  <a:lnTo>
                    <a:pt x="35" y="3"/>
                  </a:lnTo>
                  <a:lnTo>
                    <a:pt x="35" y="3"/>
                  </a:lnTo>
                  <a:close/>
                </a:path>
              </a:pathLst>
            </a:custGeom>
            <a:solidFill>
              <a:srgbClr val="00466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3"/>
            <p:cNvSpPr>
              <a:spLocks/>
            </p:cNvSpPr>
            <p:nvPr/>
          </p:nvSpPr>
          <p:spPr bwMode="auto">
            <a:xfrm>
              <a:off x="1156" y="1197"/>
              <a:ext cx="30" cy="31"/>
            </a:xfrm>
            <a:custGeom>
              <a:avLst/>
              <a:gdLst>
                <a:gd name="T0" fmla="*/ 16 w 30"/>
                <a:gd name="T1" fmla="*/ 0 h 31"/>
                <a:gd name="T2" fmla="*/ 14 w 30"/>
                <a:gd name="T3" fmla="*/ 0 h 31"/>
                <a:gd name="T4" fmla="*/ 12 w 30"/>
                <a:gd name="T5" fmla="*/ 1 h 31"/>
                <a:gd name="T6" fmla="*/ 9 w 30"/>
                <a:gd name="T7" fmla="*/ 1 h 31"/>
                <a:gd name="T8" fmla="*/ 7 w 30"/>
                <a:gd name="T9" fmla="*/ 2 h 31"/>
                <a:gd name="T10" fmla="*/ 6 w 30"/>
                <a:gd name="T11" fmla="*/ 4 h 31"/>
                <a:gd name="T12" fmla="*/ 4 w 30"/>
                <a:gd name="T13" fmla="*/ 5 h 31"/>
                <a:gd name="T14" fmla="*/ 3 w 30"/>
                <a:gd name="T15" fmla="*/ 7 h 31"/>
                <a:gd name="T16" fmla="*/ 1 w 30"/>
                <a:gd name="T17" fmla="*/ 9 h 31"/>
                <a:gd name="T18" fmla="*/ 1 w 30"/>
                <a:gd name="T19" fmla="*/ 11 h 31"/>
                <a:gd name="T20" fmla="*/ 0 w 30"/>
                <a:gd name="T21" fmla="*/ 13 h 31"/>
                <a:gd name="T22" fmla="*/ 0 w 30"/>
                <a:gd name="T23" fmla="*/ 15 h 31"/>
                <a:gd name="T24" fmla="*/ 0 w 30"/>
                <a:gd name="T25" fmla="*/ 17 h 31"/>
                <a:gd name="T26" fmla="*/ 1 w 30"/>
                <a:gd name="T27" fmla="*/ 20 h 31"/>
                <a:gd name="T28" fmla="*/ 1 w 30"/>
                <a:gd name="T29" fmla="*/ 22 h 31"/>
                <a:gd name="T30" fmla="*/ 2 w 30"/>
                <a:gd name="T31" fmla="*/ 24 h 31"/>
                <a:gd name="T32" fmla="*/ 4 w 30"/>
                <a:gd name="T33" fmla="*/ 25 h 31"/>
                <a:gd name="T34" fmla="*/ 5 w 30"/>
                <a:gd name="T35" fmla="*/ 27 h 31"/>
                <a:gd name="T36" fmla="*/ 7 w 30"/>
                <a:gd name="T37" fmla="*/ 28 h 31"/>
                <a:gd name="T38" fmla="*/ 9 w 30"/>
                <a:gd name="T39" fmla="*/ 29 h 31"/>
                <a:gd name="T40" fmla="*/ 11 w 30"/>
                <a:gd name="T41" fmla="*/ 30 h 31"/>
                <a:gd name="T42" fmla="*/ 13 w 30"/>
                <a:gd name="T43" fmla="*/ 31 h 31"/>
                <a:gd name="T44" fmla="*/ 16 w 30"/>
                <a:gd name="T45" fmla="*/ 31 h 31"/>
                <a:gd name="T46" fmla="*/ 18 w 30"/>
                <a:gd name="T47" fmla="*/ 31 h 31"/>
                <a:gd name="T48" fmla="*/ 20 w 30"/>
                <a:gd name="T49" fmla="*/ 30 h 31"/>
                <a:gd name="T50" fmla="*/ 22 w 30"/>
                <a:gd name="T51" fmla="*/ 29 h 31"/>
                <a:gd name="T52" fmla="*/ 24 w 30"/>
                <a:gd name="T53" fmla="*/ 28 h 31"/>
                <a:gd name="T54" fmla="*/ 26 w 30"/>
                <a:gd name="T55" fmla="*/ 27 h 31"/>
                <a:gd name="T56" fmla="*/ 27 w 30"/>
                <a:gd name="T57" fmla="*/ 25 h 31"/>
                <a:gd name="T58" fmla="*/ 28 w 30"/>
                <a:gd name="T59" fmla="*/ 23 h 31"/>
                <a:gd name="T60" fmla="*/ 29 w 30"/>
                <a:gd name="T61" fmla="*/ 21 h 31"/>
                <a:gd name="T62" fmla="*/ 30 w 30"/>
                <a:gd name="T63" fmla="*/ 19 h 31"/>
                <a:gd name="T64" fmla="*/ 30 w 30"/>
                <a:gd name="T65" fmla="*/ 17 h 31"/>
                <a:gd name="T66" fmla="*/ 30 w 30"/>
                <a:gd name="T67" fmla="*/ 15 h 31"/>
                <a:gd name="T68" fmla="*/ 30 w 30"/>
                <a:gd name="T69" fmla="*/ 12 h 31"/>
                <a:gd name="T70" fmla="*/ 29 w 30"/>
                <a:gd name="T71" fmla="*/ 10 h 31"/>
                <a:gd name="T72" fmla="*/ 28 w 30"/>
                <a:gd name="T73" fmla="*/ 8 h 31"/>
                <a:gd name="T74" fmla="*/ 27 w 30"/>
                <a:gd name="T75" fmla="*/ 6 h 31"/>
                <a:gd name="T76" fmla="*/ 25 w 30"/>
                <a:gd name="T77" fmla="*/ 5 h 31"/>
                <a:gd name="T78" fmla="*/ 24 w 30"/>
                <a:gd name="T79" fmla="*/ 3 h 31"/>
                <a:gd name="T80" fmla="*/ 22 w 30"/>
                <a:gd name="T81" fmla="*/ 2 h 31"/>
                <a:gd name="T82" fmla="*/ 20 w 30"/>
                <a:gd name="T83" fmla="*/ 1 h 31"/>
                <a:gd name="T84" fmla="*/ 18 w 30"/>
                <a:gd name="T85" fmla="*/ 1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0" h="31">
                  <a:moveTo>
                    <a:pt x="18" y="1"/>
                  </a:moveTo>
                  <a:lnTo>
                    <a:pt x="17" y="1"/>
                  </a:lnTo>
                  <a:lnTo>
                    <a:pt x="16" y="0"/>
                  </a:lnTo>
                  <a:lnTo>
                    <a:pt x="15" y="0"/>
                  </a:lnTo>
                  <a:lnTo>
                    <a:pt x="14" y="0"/>
                  </a:lnTo>
                  <a:lnTo>
                    <a:pt x="14" y="0"/>
                  </a:lnTo>
                  <a:lnTo>
                    <a:pt x="13" y="1"/>
                  </a:lnTo>
                  <a:lnTo>
                    <a:pt x="12" y="1"/>
                  </a:lnTo>
                  <a:lnTo>
                    <a:pt x="12" y="1"/>
                  </a:lnTo>
                  <a:lnTo>
                    <a:pt x="11" y="1"/>
                  </a:lnTo>
                  <a:lnTo>
                    <a:pt x="10" y="1"/>
                  </a:lnTo>
                  <a:lnTo>
                    <a:pt x="9" y="1"/>
                  </a:lnTo>
                  <a:lnTo>
                    <a:pt x="9" y="2"/>
                  </a:lnTo>
                  <a:lnTo>
                    <a:pt x="8" y="2"/>
                  </a:lnTo>
                  <a:lnTo>
                    <a:pt x="7" y="2"/>
                  </a:lnTo>
                  <a:lnTo>
                    <a:pt x="7" y="3"/>
                  </a:lnTo>
                  <a:lnTo>
                    <a:pt x="6" y="3"/>
                  </a:lnTo>
                  <a:lnTo>
                    <a:pt x="6" y="4"/>
                  </a:lnTo>
                  <a:lnTo>
                    <a:pt x="5" y="4"/>
                  </a:lnTo>
                  <a:lnTo>
                    <a:pt x="5" y="4"/>
                  </a:lnTo>
                  <a:lnTo>
                    <a:pt x="4" y="5"/>
                  </a:lnTo>
                  <a:lnTo>
                    <a:pt x="4" y="6"/>
                  </a:lnTo>
                  <a:lnTo>
                    <a:pt x="3" y="6"/>
                  </a:lnTo>
                  <a:lnTo>
                    <a:pt x="3" y="7"/>
                  </a:lnTo>
                  <a:lnTo>
                    <a:pt x="2" y="7"/>
                  </a:lnTo>
                  <a:lnTo>
                    <a:pt x="2" y="8"/>
                  </a:lnTo>
                  <a:lnTo>
                    <a:pt x="1" y="9"/>
                  </a:lnTo>
                  <a:lnTo>
                    <a:pt x="1" y="9"/>
                  </a:lnTo>
                  <a:lnTo>
                    <a:pt x="1" y="10"/>
                  </a:lnTo>
                  <a:lnTo>
                    <a:pt x="1" y="11"/>
                  </a:lnTo>
                  <a:lnTo>
                    <a:pt x="0" y="11"/>
                  </a:lnTo>
                  <a:lnTo>
                    <a:pt x="0" y="12"/>
                  </a:lnTo>
                  <a:lnTo>
                    <a:pt x="0" y="13"/>
                  </a:lnTo>
                  <a:lnTo>
                    <a:pt x="0" y="14"/>
                  </a:lnTo>
                  <a:lnTo>
                    <a:pt x="0" y="14"/>
                  </a:lnTo>
                  <a:lnTo>
                    <a:pt x="0" y="15"/>
                  </a:lnTo>
                  <a:lnTo>
                    <a:pt x="0" y="16"/>
                  </a:lnTo>
                  <a:lnTo>
                    <a:pt x="0" y="17"/>
                  </a:lnTo>
                  <a:lnTo>
                    <a:pt x="0" y="17"/>
                  </a:lnTo>
                  <a:lnTo>
                    <a:pt x="0" y="18"/>
                  </a:lnTo>
                  <a:lnTo>
                    <a:pt x="0" y="19"/>
                  </a:lnTo>
                  <a:lnTo>
                    <a:pt x="1" y="20"/>
                  </a:lnTo>
                  <a:lnTo>
                    <a:pt x="1" y="20"/>
                  </a:lnTo>
                  <a:lnTo>
                    <a:pt x="1" y="21"/>
                  </a:lnTo>
                  <a:lnTo>
                    <a:pt x="1" y="22"/>
                  </a:lnTo>
                  <a:lnTo>
                    <a:pt x="2" y="22"/>
                  </a:lnTo>
                  <a:lnTo>
                    <a:pt x="2" y="23"/>
                  </a:lnTo>
                  <a:lnTo>
                    <a:pt x="2" y="24"/>
                  </a:lnTo>
                  <a:lnTo>
                    <a:pt x="3" y="24"/>
                  </a:lnTo>
                  <a:lnTo>
                    <a:pt x="3" y="25"/>
                  </a:lnTo>
                  <a:lnTo>
                    <a:pt x="4" y="25"/>
                  </a:lnTo>
                  <a:lnTo>
                    <a:pt x="4" y="26"/>
                  </a:lnTo>
                  <a:lnTo>
                    <a:pt x="5" y="26"/>
                  </a:lnTo>
                  <a:lnTo>
                    <a:pt x="5" y="27"/>
                  </a:lnTo>
                  <a:lnTo>
                    <a:pt x="6" y="27"/>
                  </a:lnTo>
                  <a:lnTo>
                    <a:pt x="6" y="28"/>
                  </a:lnTo>
                  <a:lnTo>
                    <a:pt x="7" y="28"/>
                  </a:lnTo>
                  <a:lnTo>
                    <a:pt x="8" y="29"/>
                  </a:lnTo>
                  <a:lnTo>
                    <a:pt x="8" y="29"/>
                  </a:lnTo>
                  <a:lnTo>
                    <a:pt x="9" y="29"/>
                  </a:lnTo>
                  <a:lnTo>
                    <a:pt x="10" y="30"/>
                  </a:lnTo>
                  <a:lnTo>
                    <a:pt x="10" y="30"/>
                  </a:lnTo>
                  <a:lnTo>
                    <a:pt x="11" y="30"/>
                  </a:lnTo>
                  <a:lnTo>
                    <a:pt x="12" y="30"/>
                  </a:lnTo>
                  <a:lnTo>
                    <a:pt x="13" y="31"/>
                  </a:lnTo>
                  <a:lnTo>
                    <a:pt x="13" y="31"/>
                  </a:lnTo>
                  <a:lnTo>
                    <a:pt x="14" y="31"/>
                  </a:lnTo>
                  <a:lnTo>
                    <a:pt x="15" y="31"/>
                  </a:lnTo>
                  <a:lnTo>
                    <a:pt x="16" y="31"/>
                  </a:lnTo>
                  <a:lnTo>
                    <a:pt x="17" y="31"/>
                  </a:lnTo>
                  <a:lnTo>
                    <a:pt x="17" y="31"/>
                  </a:lnTo>
                  <a:lnTo>
                    <a:pt x="18" y="31"/>
                  </a:lnTo>
                  <a:lnTo>
                    <a:pt x="19" y="30"/>
                  </a:lnTo>
                  <a:lnTo>
                    <a:pt x="19" y="30"/>
                  </a:lnTo>
                  <a:lnTo>
                    <a:pt x="20" y="30"/>
                  </a:lnTo>
                  <a:lnTo>
                    <a:pt x="21" y="30"/>
                  </a:lnTo>
                  <a:lnTo>
                    <a:pt x="21" y="30"/>
                  </a:lnTo>
                  <a:lnTo>
                    <a:pt x="22" y="29"/>
                  </a:lnTo>
                  <a:lnTo>
                    <a:pt x="23" y="29"/>
                  </a:lnTo>
                  <a:lnTo>
                    <a:pt x="23" y="29"/>
                  </a:lnTo>
                  <a:lnTo>
                    <a:pt x="24" y="28"/>
                  </a:lnTo>
                  <a:lnTo>
                    <a:pt x="25" y="28"/>
                  </a:lnTo>
                  <a:lnTo>
                    <a:pt x="25" y="27"/>
                  </a:lnTo>
                  <a:lnTo>
                    <a:pt x="26" y="27"/>
                  </a:lnTo>
                  <a:lnTo>
                    <a:pt x="26" y="26"/>
                  </a:lnTo>
                  <a:lnTo>
                    <a:pt x="27" y="26"/>
                  </a:lnTo>
                  <a:lnTo>
                    <a:pt x="27" y="25"/>
                  </a:lnTo>
                  <a:lnTo>
                    <a:pt x="28" y="25"/>
                  </a:lnTo>
                  <a:lnTo>
                    <a:pt x="28" y="24"/>
                  </a:lnTo>
                  <a:lnTo>
                    <a:pt x="28" y="23"/>
                  </a:lnTo>
                  <a:lnTo>
                    <a:pt x="29" y="23"/>
                  </a:lnTo>
                  <a:lnTo>
                    <a:pt x="29" y="22"/>
                  </a:lnTo>
                  <a:lnTo>
                    <a:pt x="29" y="21"/>
                  </a:lnTo>
                  <a:lnTo>
                    <a:pt x="30" y="21"/>
                  </a:lnTo>
                  <a:lnTo>
                    <a:pt x="30" y="20"/>
                  </a:lnTo>
                  <a:lnTo>
                    <a:pt x="30" y="19"/>
                  </a:lnTo>
                  <a:lnTo>
                    <a:pt x="30" y="18"/>
                  </a:lnTo>
                  <a:lnTo>
                    <a:pt x="30" y="18"/>
                  </a:lnTo>
                  <a:lnTo>
                    <a:pt x="30" y="17"/>
                  </a:lnTo>
                  <a:lnTo>
                    <a:pt x="30" y="16"/>
                  </a:lnTo>
                  <a:lnTo>
                    <a:pt x="30" y="15"/>
                  </a:lnTo>
                  <a:lnTo>
                    <a:pt x="30" y="15"/>
                  </a:lnTo>
                  <a:lnTo>
                    <a:pt x="30" y="14"/>
                  </a:lnTo>
                  <a:lnTo>
                    <a:pt x="30" y="13"/>
                  </a:lnTo>
                  <a:lnTo>
                    <a:pt x="30" y="12"/>
                  </a:lnTo>
                  <a:lnTo>
                    <a:pt x="30" y="12"/>
                  </a:lnTo>
                  <a:lnTo>
                    <a:pt x="30" y="11"/>
                  </a:lnTo>
                  <a:lnTo>
                    <a:pt x="29" y="10"/>
                  </a:lnTo>
                  <a:lnTo>
                    <a:pt x="29" y="10"/>
                  </a:lnTo>
                  <a:lnTo>
                    <a:pt x="29" y="9"/>
                  </a:lnTo>
                  <a:lnTo>
                    <a:pt x="28" y="8"/>
                  </a:lnTo>
                  <a:lnTo>
                    <a:pt x="28" y="8"/>
                  </a:lnTo>
                  <a:lnTo>
                    <a:pt x="27" y="7"/>
                  </a:lnTo>
                  <a:lnTo>
                    <a:pt x="27" y="6"/>
                  </a:lnTo>
                  <a:lnTo>
                    <a:pt x="27" y="6"/>
                  </a:lnTo>
                  <a:lnTo>
                    <a:pt x="26" y="5"/>
                  </a:lnTo>
                  <a:lnTo>
                    <a:pt x="25" y="5"/>
                  </a:lnTo>
                  <a:lnTo>
                    <a:pt x="25" y="4"/>
                  </a:lnTo>
                  <a:lnTo>
                    <a:pt x="24" y="4"/>
                  </a:lnTo>
                  <a:lnTo>
                    <a:pt x="24" y="3"/>
                  </a:lnTo>
                  <a:lnTo>
                    <a:pt x="23" y="3"/>
                  </a:lnTo>
                  <a:lnTo>
                    <a:pt x="23" y="3"/>
                  </a:lnTo>
                  <a:lnTo>
                    <a:pt x="22" y="2"/>
                  </a:lnTo>
                  <a:lnTo>
                    <a:pt x="21" y="2"/>
                  </a:lnTo>
                  <a:lnTo>
                    <a:pt x="20" y="2"/>
                  </a:lnTo>
                  <a:lnTo>
                    <a:pt x="20" y="1"/>
                  </a:lnTo>
                  <a:lnTo>
                    <a:pt x="19" y="1"/>
                  </a:lnTo>
                  <a:lnTo>
                    <a:pt x="18" y="1"/>
                  </a:lnTo>
                  <a:lnTo>
                    <a:pt x="18" y="1"/>
                  </a:lnTo>
                  <a:close/>
                </a:path>
              </a:pathLst>
            </a:custGeom>
            <a:solidFill>
              <a:srgbClr val="1315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 name="Freeform 14"/>
            <p:cNvSpPr>
              <a:spLocks/>
            </p:cNvSpPr>
            <p:nvPr/>
          </p:nvSpPr>
          <p:spPr bwMode="auto">
            <a:xfrm>
              <a:off x="1151" y="1192"/>
              <a:ext cx="16" cy="15"/>
            </a:xfrm>
            <a:custGeom>
              <a:avLst/>
              <a:gdLst>
                <a:gd name="T0" fmla="*/ 10 w 16"/>
                <a:gd name="T1" fmla="*/ 0 h 15"/>
                <a:gd name="T2" fmla="*/ 12 w 16"/>
                <a:gd name="T3" fmla="*/ 1 h 15"/>
                <a:gd name="T4" fmla="*/ 13 w 16"/>
                <a:gd name="T5" fmla="*/ 2 h 15"/>
                <a:gd name="T6" fmla="*/ 14 w 16"/>
                <a:gd name="T7" fmla="*/ 3 h 15"/>
                <a:gd name="T8" fmla="*/ 15 w 16"/>
                <a:gd name="T9" fmla="*/ 4 h 15"/>
                <a:gd name="T10" fmla="*/ 15 w 16"/>
                <a:gd name="T11" fmla="*/ 5 h 15"/>
                <a:gd name="T12" fmla="*/ 16 w 16"/>
                <a:gd name="T13" fmla="*/ 7 h 15"/>
                <a:gd name="T14" fmla="*/ 16 w 16"/>
                <a:gd name="T15" fmla="*/ 8 h 15"/>
                <a:gd name="T16" fmla="*/ 16 w 16"/>
                <a:gd name="T17" fmla="*/ 9 h 15"/>
                <a:gd name="T18" fmla="*/ 15 w 16"/>
                <a:gd name="T19" fmla="*/ 11 h 15"/>
                <a:gd name="T20" fmla="*/ 14 w 16"/>
                <a:gd name="T21" fmla="*/ 12 h 15"/>
                <a:gd name="T22" fmla="*/ 13 w 16"/>
                <a:gd name="T23" fmla="*/ 13 h 15"/>
                <a:gd name="T24" fmla="*/ 12 w 16"/>
                <a:gd name="T25" fmla="*/ 14 h 15"/>
                <a:gd name="T26" fmla="*/ 11 w 16"/>
                <a:gd name="T27" fmla="*/ 14 h 15"/>
                <a:gd name="T28" fmla="*/ 9 w 16"/>
                <a:gd name="T29" fmla="*/ 15 h 15"/>
                <a:gd name="T30" fmla="*/ 8 w 16"/>
                <a:gd name="T31" fmla="*/ 15 h 15"/>
                <a:gd name="T32" fmla="*/ 6 w 16"/>
                <a:gd name="T33" fmla="*/ 14 h 15"/>
                <a:gd name="T34" fmla="*/ 4 w 16"/>
                <a:gd name="T35" fmla="*/ 14 h 15"/>
                <a:gd name="T36" fmla="*/ 3 w 16"/>
                <a:gd name="T37" fmla="*/ 13 h 15"/>
                <a:gd name="T38" fmla="*/ 2 w 16"/>
                <a:gd name="T39" fmla="*/ 12 h 15"/>
                <a:gd name="T40" fmla="*/ 1 w 16"/>
                <a:gd name="T41" fmla="*/ 11 h 15"/>
                <a:gd name="T42" fmla="*/ 1 w 16"/>
                <a:gd name="T43" fmla="*/ 10 h 15"/>
                <a:gd name="T44" fmla="*/ 0 w 16"/>
                <a:gd name="T45" fmla="*/ 8 h 15"/>
                <a:gd name="T46" fmla="*/ 0 w 16"/>
                <a:gd name="T47" fmla="*/ 7 h 15"/>
                <a:gd name="T48" fmla="*/ 0 w 16"/>
                <a:gd name="T49" fmla="*/ 5 h 15"/>
                <a:gd name="T50" fmla="*/ 1 w 16"/>
                <a:gd name="T51" fmla="*/ 4 h 15"/>
                <a:gd name="T52" fmla="*/ 2 w 16"/>
                <a:gd name="T53" fmla="*/ 3 h 15"/>
                <a:gd name="T54" fmla="*/ 3 w 16"/>
                <a:gd name="T55" fmla="*/ 2 h 15"/>
                <a:gd name="T56" fmla="*/ 4 w 16"/>
                <a:gd name="T57" fmla="*/ 1 h 15"/>
                <a:gd name="T58" fmla="*/ 5 w 16"/>
                <a:gd name="T59" fmla="*/ 1 h 15"/>
                <a:gd name="T60" fmla="*/ 7 w 16"/>
                <a:gd name="T61" fmla="*/ 0 h 15"/>
                <a:gd name="T62" fmla="*/ 9 w 16"/>
                <a:gd name="T63"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 h="15">
                  <a:moveTo>
                    <a:pt x="9" y="0"/>
                  </a:moveTo>
                  <a:lnTo>
                    <a:pt x="10" y="0"/>
                  </a:lnTo>
                  <a:lnTo>
                    <a:pt x="11" y="1"/>
                  </a:lnTo>
                  <a:lnTo>
                    <a:pt x="12" y="1"/>
                  </a:lnTo>
                  <a:lnTo>
                    <a:pt x="12" y="1"/>
                  </a:lnTo>
                  <a:lnTo>
                    <a:pt x="13" y="2"/>
                  </a:lnTo>
                  <a:lnTo>
                    <a:pt x="13" y="2"/>
                  </a:lnTo>
                  <a:lnTo>
                    <a:pt x="14" y="3"/>
                  </a:lnTo>
                  <a:lnTo>
                    <a:pt x="14" y="3"/>
                  </a:lnTo>
                  <a:lnTo>
                    <a:pt x="15" y="4"/>
                  </a:lnTo>
                  <a:lnTo>
                    <a:pt x="15" y="4"/>
                  </a:lnTo>
                  <a:lnTo>
                    <a:pt x="15" y="5"/>
                  </a:lnTo>
                  <a:lnTo>
                    <a:pt x="16" y="6"/>
                  </a:lnTo>
                  <a:lnTo>
                    <a:pt x="16" y="7"/>
                  </a:lnTo>
                  <a:lnTo>
                    <a:pt x="16" y="7"/>
                  </a:lnTo>
                  <a:lnTo>
                    <a:pt x="16" y="8"/>
                  </a:lnTo>
                  <a:lnTo>
                    <a:pt x="16" y="9"/>
                  </a:lnTo>
                  <a:lnTo>
                    <a:pt x="16" y="9"/>
                  </a:lnTo>
                  <a:lnTo>
                    <a:pt x="15" y="10"/>
                  </a:lnTo>
                  <a:lnTo>
                    <a:pt x="15" y="11"/>
                  </a:lnTo>
                  <a:lnTo>
                    <a:pt x="15" y="11"/>
                  </a:lnTo>
                  <a:lnTo>
                    <a:pt x="14" y="12"/>
                  </a:lnTo>
                  <a:lnTo>
                    <a:pt x="14" y="12"/>
                  </a:lnTo>
                  <a:lnTo>
                    <a:pt x="13" y="13"/>
                  </a:lnTo>
                  <a:lnTo>
                    <a:pt x="13" y="13"/>
                  </a:lnTo>
                  <a:lnTo>
                    <a:pt x="12" y="14"/>
                  </a:lnTo>
                  <a:lnTo>
                    <a:pt x="11" y="14"/>
                  </a:lnTo>
                  <a:lnTo>
                    <a:pt x="11" y="14"/>
                  </a:lnTo>
                  <a:lnTo>
                    <a:pt x="10" y="14"/>
                  </a:lnTo>
                  <a:lnTo>
                    <a:pt x="9" y="15"/>
                  </a:lnTo>
                  <a:lnTo>
                    <a:pt x="8" y="15"/>
                  </a:lnTo>
                  <a:lnTo>
                    <a:pt x="8" y="15"/>
                  </a:lnTo>
                  <a:lnTo>
                    <a:pt x="7" y="14"/>
                  </a:lnTo>
                  <a:lnTo>
                    <a:pt x="6" y="14"/>
                  </a:lnTo>
                  <a:lnTo>
                    <a:pt x="5" y="14"/>
                  </a:lnTo>
                  <a:lnTo>
                    <a:pt x="4" y="14"/>
                  </a:lnTo>
                  <a:lnTo>
                    <a:pt x="4" y="13"/>
                  </a:lnTo>
                  <a:lnTo>
                    <a:pt x="3" y="13"/>
                  </a:lnTo>
                  <a:lnTo>
                    <a:pt x="3" y="12"/>
                  </a:lnTo>
                  <a:lnTo>
                    <a:pt x="2" y="12"/>
                  </a:lnTo>
                  <a:lnTo>
                    <a:pt x="2" y="11"/>
                  </a:lnTo>
                  <a:lnTo>
                    <a:pt x="1" y="11"/>
                  </a:lnTo>
                  <a:lnTo>
                    <a:pt x="1" y="10"/>
                  </a:lnTo>
                  <a:lnTo>
                    <a:pt x="1" y="10"/>
                  </a:lnTo>
                  <a:lnTo>
                    <a:pt x="0" y="9"/>
                  </a:lnTo>
                  <a:lnTo>
                    <a:pt x="0" y="8"/>
                  </a:lnTo>
                  <a:lnTo>
                    <a:pt x="0" y="7"/>
                  </a:lnTo>
                  <a:lnTo>
                    <a:pt x="0" y="7"/>
                  </a:lnTo>
                  <a:lnTo>
                    <a:pt x="0" y="6"/>
                  </a:lnTo>
                  <a:lnTo>
                    <a:pt x="0" y="5"/>
                  </a:lnTo>
                  <a:lnTo>
                    <a:pt x="1" y="5"/>
                  </a:lnTo>
                  <a:lnTo>
                    <a:pt x="1" y="4"/>
                  </a:lnTo>
                  <a:lnTo>
                    <a:pt x="1" y="3"/>
                  </a:lnTo>
                  <a:lnTo>
                    <a:pt x="2" y="3"/>
                  </a:lnTo>
                  <a:lnTo>
                    <a:pt x="2" y="2"/>
                  </a:lnTo>
                  <a:lnTo>
                    <a:pt x="3" y="2"/>
                  </a:lnTo>
                  <a:lnTo>
                    <a:pt x="3" y="1"/>
                  </a:lnTo>
                  <a:lnTo>
                    <a:pt x="4" y="1"/>
                  </a:lnTo>
                  <a:lnTo>
                    <a:pt x="5" y="1"/>
                  </a:lnTo>
                  <a:lnTo>
                    <a:pt x="5" y="1"/>
                  </a:lnTo>
                  <a:lnTo>
                    <a:pt x="6" y="0"/>
                  </a:lnTo>
                  <a:lnTo>
                    <a:pt x="7" y="0"/>
                  </a:lnTo>
                  <a:lnTo>
                    <a:pt x="8" y="0"/>
                  </a:lnTo>
                  <a:lnTo>
                    <a:pt x="9" y="0"/>
                  </a:lnTo>
                  <a:lnTo>
                    <a:pt x="9"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 name="Freeform 15"/>
            <p:cNvSpPr>
              <a:spLocks/>
            </p:cNvSpPr>
            <p:nvPr/>
          </p:nvSpPr>
          <p:spPr bwMode="auto">
            <a:xfrm>
              <a:off x="1059" y="1108"/>
              <a:ext cx="163" cy="43"/>
            </a:xfrm>
            <a:custGeom>
              <a:avLst/>
              <a:gdLst>
                <a:gd name="T0" fmla="*/ 163 w 163"/>
                <a:gd name="T1" fmla="*/ 43 h 43"/>
                <a:gd name="T2" fmla="*/ 78 w 163"/>
                <a:gd name="T3" fmla="*/ 10 h 43"/>
                <a:gd name="T4" fmla="*/ 0 w 163"/>
                <a:gd name="T5" fmla="*/ 35 h 43"/>
                <a:gd name="T6" fmla="*/ 75 w 163"/>
                <a:gd name="T7" fmla="*/ 0 h 43"/>
                <a:gd name="T8" fmla="*/ 151 w 163"/>
                <a:gd name="T9" fmla="*/ 21 h 43"/>
                <a:gd name="T10" fmla="*/ 163 w 163"/>
                <a:gd name="T11" fmla="*/ 43 h 43"/>
              </a:gdLst>
              <a:ahLst/>
              <a:cxnLst>
                <a:cxn ang="0">
                  <a:pos x="T0" y="T1"/>
                </a:cxn>
                <a:cxn ang="0">
                  <a:pos x="T2" y="T3"/>
                </a:cxn>
                <a:cxn ang="0">
                  <a:pos x="T4" y="T5"/>
                </a:cxn>
                <a:cxn ang="0">
                  <a:pos x="T6" y="T7"/>
                </a:cxn>
                <a:cxn ang="0">
                  <a:pos x="T8" y="T9"/>
                </a:cxn>
                <a:cxn ang="0">
                  <a:pos x="T10" y="T11"/>
                </a:cxn>
              </a:cxnLst>
              <a:rect l="0" t="0" r="r" b="b"/>
              <a:pathLst>
                <a:path w="163" h="43">
                  <a:moveTo>
                    <a:pt x="163" y="43"/>
                  </a:moveTo>
                  <a:lnTo>
                    <a:pt x="78" y="10"/>
                  </a:lnTo>
                  <a:lnTo>
                    <a:pt x="0" y="35"/>
                  </a:lnTo>
                  <a:lnTo>
                    <a:pt x="75" y="0"/>
                  </a:lnTo>
                  <a:lnTo>
                    <a:pt x="151" y="21"/>
                  </a:lnTo>
                  <a:lnTo>
                    <a:pt x="163" y="43"/>
                  </a:lnTo>
                  <a:close/>
                </a:path>
              </a:pathLst>
            </a:custGeom>
            <a:solidFill>
              <a:srgbClr val="9A652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 name="Freeform 16"/>
            <p:cNvSpPr>
              <a:spLocks/>
            </p:cNvSpPr>
            <p:nvPr/>
          </p:nvSpPr>
          <p:spPr bwMode="auto">
            <a:xfrm>
              <a:off x="1277" y="1172"/>
              <a:ext cx="93" cy="66"/>
            </a:xfrm>
            <a:custGeom>
              <a:avLst/>
              <a:gdLst>
                <a:gd name="T0" fmla="*/ 87 w 93"/>
                <a:gd name="T1" fmla="*/ 16 h 66"/>
                <a:gd name="T2" fmla="*/ 79 w 93"/>
                <a:gd name="T3" fmla="*/ 11 h 66"/>
                <a:gd name="T4" fmla="*/ 72 w 93"/>
                <a:gd name="T5" fmla="*/ 7 h 66"/>
                <a:gd name="T6" fmla="*/ 66 w 93"/>
                <a:gd name="T7" fmla="*/ 4 h 66"/>
                <a:gd name="T8" fmla="*/ 59 w 93"/>
                <a:gd name="T9" fmla="*/ 2 h 66"/>
                <a:gd name="T10" fmla="*/ 53 w 93"/>
                <a:gd name="T11" fmla="*/ 0 h 66"/>
                <a:gd name="T12" fmla="*/ 48 w 93"/>
                <a:gd name="T13" fmla="*/ 0 h 66"/>
                <a:gd name="T14" fmla="*/ 42 w 93"/>
                <a:gd name="T15" fmla="*/ 0 h 66"/>
                <a:gd name="T16" fmla="*/ 37 w 93"/>
                <a:gd name="T17" fmla="*/ 1 h 66"/>
                <a:gd name="T18" fmla="*/ 32 w 93"/>
                <a:gd name="T19" fmla="*/ 4 h 66"/>
                <a:gd name="T20" fmla="*/ 26 w 93"/>
                <a:gd name="T21" fmla="*/ 7 h 66"/>
                <a:gd name="T22" fmla="*/ 22 w 93"/>
                <a:gd name="T23" fmla="*/ 12 h 66"/>
                <a:gd name="T24" fmla="*/ 17 w 93"/>
                <a:gd name="T25" fmla="*/ 18 h 66"/>
                <a:gd name="T26" fmla="*/ 12 w 93"/>
                <a:gd name="T27" fmla="*/ 25 h 66"/>
                <a:gd name="T28" fmla="*/ 7 w 93"/>
                <a:gd name="T29" fmla="*/ 33 h 66"/>
                <a:gd name="T30" fmla="*/ 3 w 93"/>
                <a:gd name="T31" fmla="*/ 43 h 66"/>
                <a:gd name="T32" fmla="*/ 3 w 93"/>
                <a:gd name="T33" fmla="*/ 51 h 66"/>
                <a:gd name="T34" fmla="*/ 10 w 93"/>
                <a:gd name="T35" fmla="*/ 55 h 66"/>
                <a:gd name="T36" fmla="*/ 17 w 93"/>
                <a:gd name="T37" fmla="*/ 58 h 66"/>
                <a:gd name="T38" fmla="*/ 25 w 93"/>
                <a:gd name="T39" fmla="*/ 61 h 66"/>
                <a:gd name="T40" fmla="*/ 34 w 93"/>
                <a:gd name="T41" fmla="*/ 64 h 66"/>
                <a:gd name="T42" fmla="*/ 42 w 93"/>
                <a:gd name="T43" fmla="*/ 65 h 66"/>
                <a:gd name="T44" fmla="*/ 50 w 93"/>
                <a:gd name="T45" fmla="*/ 66 h 66"/>
                <a:gd name="T46" fmla="*/ 59 w 93"/>
                <a:gd name="T47" fmla="*/ 66 h 66"/>
                <a:gd name="T48" fmla="*/ 66 w 93"/>
                <a:gd name="T49" fmla="*/ 65 h 66"/>
                <a:gd name="T50" fmla="*/ 73 w 93"/>
                <a:gd name="T51" fmla="*/ 62 h 66"/>
                <a:gd name="T52" fmla="*/ 80 w 93"/>
                <a:gd name="T53" fmla="*/ 59 h 66"/>
                <a:gd name="T54" fmla="*/ 85 w 93"/>
                <a:gd name="T55" fmla="*/ 55 h 66"/>
                <a:gd name="T56" fmla="*/ 89 w 93"/>
                <a:gd name="T57" fmla="*/ 49 h 66"/>
                <a:gd name="T58" fmla="*/ 92 w 93"/>
                <a:gd name="T59" fmla="*/ 42 h 66"/>
                <a:gd name="T60" fmla="*/ 93 w 93"/>
                <a:gd name="T61" fmla="*/ 34 h 66"/>
                <a:gd name="T62" fmla="*/ 92 w 93"/>
                <a:gd name="T63" fmla="*/ 24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3" h="66">
                  <a:moveTo>
                    <a:pt x="91" y="19"/>
                  </a:moveTo>
                  <a:lnTo>
                    <a:pt x="87" y="16"/>
                  </a:lnTo>
                  <a:lnTo>
                    <a:pt x="83" y="14"/>
                  </a:lnTo>
                  <a:lnTo>
                    <a:pt x="79" y="11"/>
                  </a:lnTo>
                  <a:lnTo>
                    <a:pt x="76" y="9"/>
                  </a:lnTo>
                  <a:lnTo>
                    <a:pt x="72" y="7"/>
                  </a:lnTo>
                  <a:lnTo>
                    <a:pt x="69" y="6"/>
                  </a:lnTo>
                  <a:lnTo>
                    <a:pt x="66" y="4"/>
                  </a:lnTo>
                  <a:lnTo>
                    <a:pt x="63" y="3"/>
                  </a:lnTo>
                  <a:lnTo>
                    <a:pt x="59" y="2"/>
                  </a:lnTo>
                  <a:lnTo>
                    <a:pt x="56" y="1"/>
                  </a:lnTo>
                  <a:lnTo>
                    <a:pt x="53" y="0"/>
                  </a:lnTo>
                  <a:lnTo>
                    <a:pt x="50" y="0"/>
                  </a:lnTo>
                  <a:lnTo>
                    <a:pt x="48" y="0"/>
                  </a:lnTo>
                  <a:lnTo>
                    <a:pt x="45" y="0"/>
                  </a:lnTo>
                  <a:lnTo>
                    <a:pt x="42" y="0"/>
                  </a:lnTo>
                  <a:lnTo>
                    <a:pt x="39" y="0"/>
                  </a:lnTo>
                  <a:lnTo>
                    <a:pt x="37" y="1"/>
                  </a:lnTo>
                  <a:lnTo>
                    <a:pt x="34" y="2"/>
                  </a:lnTo>
                  <a:lnTo>
                    <a:pt x="32" y="4"/>
                  </a:lnTo>
                  <a:lnTo>
                    <a:pt x="29" y="5"/>
                  </a:lnTo>
                  <a:lnTo>
                    <a:pt x="26" y="7"/>
                  </a:lnTo>
                  <a:lnTo>
                    <a:pt x="24" y="10"/>
                  </a:lnTo>
                  <a:lnTo>
                    <a:pt x="22" y="12"/>
                  </a:lnTo>
                  <a:lnTo>
                    <a:pt x="19" y="15"/>
                  </a:lnTo>
                  <a:lnTo>
                    <a:pt x="17" y="18"/>
                  </a:lnTo>
                  <a:lnTo>
                    <a:pt x="14" y="21"/>
                  </a:lnTo>
                  <a:lnTo>
                    <a:pt x="12" y="25"/>
                  </a:lnTo>
                  <a:lnTo>
                    <a:pt x="10" y="29"/>
                  </a:lnTo>
                  <a:lnTo>
                    <a:pt x="7" y="33"/>
                  </a:lnTo>
                  <a:lnTo>
                    <a:pt x="5" y="38"/>
                  </a:lnTo>
                  <a:lnTo>
                    <a:pt x="3" y="43"/>
                  </a:lnTo>
                  <a:lnTo>
                    <a:pt x="0" y="48"/>
                  </a:lnTo>
                  <a:lnTo>
                    <a:pt x="3" y="51"/>
                  </a:lnTo>
                  <a:lnTo>
                    <a:pt x="7" y="53"/>
                  </a:lnTo>
                  <a:lnTo>
                    <a:pt x="10" y="55"/>
                  </a:lnTo>
                  <a:lnTo>
                    <a:pt x="14" y="57"/>
                  </a:lnTo>
                  <a:lnTo>
                    <a:pt x="17" y="58"/>
                  </a:lnTo>
                  <a:lnTo>
                    <a:pt x="21" y="60"/>
                  </a:lnTo>
                  <a:lnTo>
                    <a:pt x="25" y="61"/>
                  </a:lnTo>
                  <a:lnTo>
                    <a:pt x="29" y="63"/>
                  </a:lnTo>
                  <a:lnTo>
                    <a:pt x="34" y="64"/>
                  </a:lnTo>
                  <a:lnTo>
                    <a:pt x="38" y="65"/>
                  </a:lnTo>
                  <a:lnTo>
                    <a:pt x="42" y="65"/>
                  </a:lnTo>
                  <a:lnTo>
                    <a:pt x="46" y="66"/>
                  </a:lnTo>
                  <a:lnTo>
                    <a:pt x="50" y="66"/>
                  </a:lnTo>
                  <a:lnTo>
                    <a:pt x="55" y="66"/>
                  </a:lnTo>
                  <a:lnTo>
                    <a:pt x="59" y="66"/>
                  </a:lnTo>
                  <a:lnTo>
                    <a:pt x="62" y="65"/>
                  </a:lnTo>
                  <a:lnTo>
                    <a:pt x="66" y="65"/>
                  </a:lnTo>
                  <a:lnTo>
                    <a:pt x="70" y="64"/>
                  </a:lnTo>
                  <a:lnTo>
                    <a:pt x="73" y="62"/>
                  </a:lnTo>
                  <a:lnTo>
                    <a:pt x="77" y="61"/>
                  </a:lnTo>
                  <a:lnTo>
                    <a:pt x="80" y="59"/>
                  </a:lnTo>
                  <a:lnTo>
                    <a:pt x="82" y="57"/>
                  </a:lnTo>
                  <a:lnTo>
                    <a:pt x="85" y="55"/>
                  </a:lnTo>
                  <a:lnTo>
                    <a:pt x="87" y="52"/>
                  </a:lnTo>
                  <a:lnTo>
                    <a:pt x="89" y="49"/>
                  </a:lnTo>
                  <a:lnTo>
                    <a:pt x="90" y="46"/>
                  </a:lnTo>
                  <a:lnTo>
                    <a:pt x="92" y="42"/>
                  </a:lnTo>
                  <a:lnTo>
                    <a:pt x="92" y="38"/>
                  </a:lnTo>
                  <a:lnTo>
                    <a:pt x="93" y="34"/>
                  </a:lnTo>
                  <a:lnTo>
                    <a:pt x="92" y="29"/>
                  </a:lnTo>
                  <a:lnTo>
                    <a:pt x="92" y="24"/>
                  </a:lnTo>
                  <a:lnTo>
                    <a:pt x="91" y="1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9" name="Freeform 17"/>
            <p:cNvSpPr>
              <a:spLocks/>
            </p:cNvSpPr>
            <p:nvPr/>
          </p:nvSpPr>
          <p:spPr bwMode="auto">
            <a:xfrm>
              <a:off x="1308" y="1176"/>
              <a:ext cx="52" cy="59"/>
            </a:xfrm>
            <a:custGeom>
              <a:avLst/>
              <a:gdLst>
                <a:gd name="T0" fmla="*/ 27 w 52"/>
                <a:gd name="T1" fmla="*/ 0 h 59"/>
                <a:gd name="T2" fmla="*/ 23 w 52"/>
                <a:gd name="T3" fmla="*/ 1 h 59"/>
                <a:gd name="T4" fmla="*/ 19 w 52"/>
                <a:gd name="T5" fmla="*/ 2 h 59"/>
                <a:gd name="T6" fmla="*/ 16 w 52"/>
                <a:gd name="T7" fmla="*/ 3 h 59"/>
                <a:gd name="T8" fmla="*/ 12 w 52"/>
                <a:gd name="T9" fmla="*/ 5 h 59"/>
                <a:gd name="T10" fmla="*/ 9 w 52"/>
                <a:gd name="T11" fmla="*/ 8 h 59"/>
                <a:gd name="T12" fmla="*/ 7 w 52"/>
                <a:gd name="T13" fmla="*/ 11 h 59"/>
                <a:gd name="T14" fmla="*/ 4 w 52"/>
                <a:gd name="T15" fmla="*/ 15 h 59"/>
                <a:gd name="T16" fmla="*/ 3 w 52"/>
                <a:gd name="T17" fmla="*/ 18 h 59"/>
                <a:gd name="T18" fmla="*/ 1 w 52"/>
                <a:gd name="T19" fmla="*/ 23 h 59"/>
                <a:gd name="T20" fmla="*/ 1 w 52"/>
                <a:gd name="T21" fmla="*/ 27 h 59"/>
                <a:gd name="T22" fmla="*/ 0 w 52"/>
                <a:gd name="T23" fmla="*/ 31 h 59"/>
                <a:gd name="T24" fmla="*/ 1 w 52"/>
                <a:gd name="T25" fmla="*/ 36 h 59"/>
                <a:gd name="T26" fmla="*/ 2 w 52"/>
                <a:gd name="T27" fmla="*/ 40 h 59"/>
                <a:gd name="T28" fmla="*/ 3 w 52"/>
                <a:gd name="T29" fmla="*/ 44 h 59"/>
                <a:gd name="T30" fmla="*/ 5 w 52"/>
                <a:gd name="T31" fmla="*/ 47 h 59"/>
                <a:gd name="T32" fmla="*/ 8 w 52"/>
                <a:gd name="T33" fmla="*/ 50 h 59"/>
                <a:gd name="T34" fmla="*/ 10 w 52"/>
                <a:gd name="T35" fmla="*/ 53 h 59"/>
                <a:gd name="T36" fmla="*/ 14 w 52"/>
                <a:gd name="T37" fmla="*/ 55 h 59"/>
                <a:gd name="T38" fmla="*/ 17 w 52"/>
                <a:gd name="T39" fmla="*/ 57 h 59"/>
                <a:gd name="T40" fmla="*/ 21 w 52"/>
                <a:gd name="T41" fmla="*/ 58 h 59"/>
                <a:gd name="T42" fmla="*/ 25 w 52"/>
                <a:gd name="T43" fmla="*/ 59 h 59"/>
                <a:gd name="T44" fmla="*/ 29 w 52"/>
                <a:gd name="T45" fmla="*/ 59 h 59"/>
                <a:gd name="T46" fmla="*/ 33 w 52"/>
                <a:gd name="T47" fmla="*/ 58 h 59"/>
                <a:gd name="T48" fmla="*/ 36 w 52"/>
                <a:gd name="T49" fmla="*/ 56 h 59"/>
                <a:gd name="T50" fmla="*/ 40 w 52"/>
                <a:gd name="T51" fmla="*/ 55 h 59"/>
                <a:gd name="T52" fmla="*/ 43 w 52"/>
                <a:gd name="T53" fmla="*/ 52 h 59"/>
                <a:gd name="T54" fmla="*/ 45 w 52"/>
                <a:gd name="T55" fmla="*/ 49 h 59"/>
                <a:gd name="T56" fmla="*/ 48 w 52"/>
                <a:gd name="T57" fmla="*/ 46 h 59"/>
                <a:gd name="T58" fmla="*/ 50 w 52"/>
                <a:gd name="T59" fmla="*/ 42 h 59"/>
                <a:gd name="T60" fmla="*/ 51 w 52"/>
                <a:gd name="T61" fmla="*/ 38 h 59"/>
                <a:gd name="T62" fmla="*/ 52 w 52"/>
                <a:gd name="T63" fmla="*/ 34 h 59"/>
                <a:gd name="T64" fmla="*/ 52 w 52"/>
                <a:gd name="T65" fmla="*/ 29 h 59"/>
                <a:gd name="T66" fmla="*/ 52 w 52"/>
                <a:gd name="T67" fmla="*/ 25 h 59"/>
                <a:gd name="T68" fmla="*/ 51 w 52"/>
                <a:gd name="T69" fmla="*/ 21 h 59"/>
                <a:gd name="T70" fmla="*/ 50 w 52"/>
                <a:gd name="T71" fmla="*/ 17 h 59"/>
                <a:gd name="T72" fmla="*/ 48 w 52"/>
                <a:gd name="T73" fmla="*/ 13 h 59"/>
                <a:gd name="T74" fmla="*/ 46 w 52"/>
                <a:gd name="T75" fmla="*/ 10 h 59"/>
                <a:gd name="T76" fmla="*/ 43 w 52"/>
                <a:gd name="T77" fmla="*/ 7 h 59"/>
                <a:gd name="T78" fmla="*/ 40 w 52"/>
                <a:gd name="T79" fmla="*/ 4 h 59"/>
                <a:gd name="T80" fmla="*/ 37 w 52"/>
                <a:gd name="T81" fmla="*/ 2 h 59"/>
                <a:gd name="T82" fmla="*/ 33 w 52"/>
                <a:gd name="T83" fmla="*/ 1 h 59"/>
                <a:gd name="T84" fmla="*/ 29 w 52"/>
                <a:gd name="T85" fmla="*/ 0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52" h="59">
                  <a:moveTo>
                    <a:pt x="29" y="0"/>
                  </a:moveTo>
                  <a:lnTo>
                    <a:pt x="28" y="0"/>
                  </a:lnTo>
                  <a:lnTo>
                    <a:pt x="27" y="0"/>
                  </a:lnTo>
                  <a:lnTo>
                    <a:pt x="25" y="0"/>
                  </a:lnTo>
                  <a:lnTo>
                    <a:pt x="24" y="0"/>
                  </a:lnTo>
                  <a:lnTo>
                    <a:pt x="23" y="1"/>
                  </a:lnTo>
                  <a:lnTo>
                    <a:pt x="22" y="1"/>
                  </a:lnTo>
                  <a:lnTo>
                    <a:pt x="20" y="1"/>
                  </a:lnTo>
                  <a:lnTo>
                    <a:pt x="19" y="2"/>
                  </a:lnTo>
                  <a:lnTo>
                    <a:pt x="18" y="2"/>
                  </a:lnTo>
                  <a:lnTo>
                    <a:pt x="17" y="3"/>
                  </a:lnTo>
                  <a:lnTo>
                    <a:pt x="16" y="3"/>
                  </a:lnTo>
                  <a:lnTo>
                    <a:pt x="14" y="4"/>
                  </a:lnTo>
                  <a:lnTo>
                    <a:pt x="13" y="5"/>
                  </a:lnTo>
                  <a:lnTo>
                    <a:pt x="12" y="5"/>
                  </a:lnTo>
                  <a:lnTo>
                    <a:pt x="11" y="6"/>
                  </a:lnTo>
                  <a:lnTo>
                    <a:pt x="10" y="7"/>
                  </a:lnTo>
                  <a:lnTo>
                    <a:pt x="9" y="8"/>
                  </a:lnTo>
                  <a:lnTo>
                    <a:pt x="8" y="9"/>
                  </a:lnTo>
                  <a:lnTo>
                    <a:pt x="7" y="10"/>
                  </a:lnTo>
                  <a:lnTo>
                    <a:pt x="7" y="11"/>
                  </a:lnTo>
                  <a:lnTo>
                    <a:pt x="6" y="12"/>
                  </a:lnTo>
                  <a:lnTo>
                    <a:pt x="5" y="13"/>
                  </a:lnTo>
                  <a:lnTo>
                    <a:pt x="4" y="15"/>
                  </a:lnTo>
                  <a:lnTo>
                    <a:pt x="4" y="16"/>
                  </a:lnTo>
                  <a:lnTo>
                    <a:pt x="3" y="17"/>
                  </a:lnTo>
                  <a:lnTo>
                    <a:pt x="3" y="18"/>
                  </a:lnTo>
                  <a:lnTo>
                    <a:pt x="2" y="20"/>
                  </a:lnTo>
                  <a:lnTo>
                    <a:pt x="2" y="21"/>
                  </a:lnTo>
                  <a:lnTo>
                    <a:pt x="1" y="23"/>
                  </a:lnTo>
                  <a:lnTo>
                    <a:pt x="1" y="24"/>
                  </a:lnTo>
                  <a:lnTo>
                    <a:pt x="1" y="25"/>
                  </a:lnTo>
                  <a:lnTo>
                    <a:pt x="1" y="27"/>
                  </a:lnTo>
                  <a:lnTo>
                    <a:pt x="0" y="28"/>
                  </a:lnTo>
                  <a:lnTo>
                    <a:pt x="0" y="30"/>
                  </a:lnTo>
                  <a:lnTo>
                    <a:pt x="0" y="31"/>
                  </a:lnTo>
                  <a:lnTo>
                    <a:pt x="0" y="33"/>
                  </a:lnTo>
                  <a:lnTo>
                    <a:pt x="1" y="34"/>
                  </a:lnTo>
                  <a:lnTo>
                    <a:pt x="1" y="36"/>
                  </a:lnTo>
                  <a:lnTo>
                    <a:pt x="1" y="37"/>
                  </a:lnTo>
                  <a:lnTo>
                    <a:pt x="1" y="39"/>
                  </a:lnTo>
                  <a:lnTo>
                    <a:pt x="2" y="40"/>
                  </a:lnTo>
                  <a:lnTo>
                    <a:pt x="2" y="41"/>
                  </a:lnTo>
                  <a:lnTo>
                    <a:pt x="3" y="42"/>
                  </a:lnTo>
                  <a:lnTo>
                    <a:pt x="3" y="44"/>
                  </a:lnTo>
                  <a:lnTo>
                    <a:pt x="4" y="45"/>
                  </a:lnTo>
                  <a:lnTo>
                    <a:pt x="5" y="46"/>
                  </a:lnTo>
                  <a:lnTo>
                    <a:pt x="5" y="47"/>
                  </a:lnTo>
                  <a:lnTo>
                    <a:pt x="6" y="48"/>
                  </a:lnTo>
                  <a:lnTo>
                    <a:pt x="7" y="49"/>
                  </a:lnTo>
                  <a:lnTo>
                    <a:pt x="8" y="50"/>
                  </a:lnTo>
                  <a:lnTo>
                    <a:pt x="9" y="51"/>
                  </a:lnTo>
                  <a:lnTo>
                    <a:pt x="9" y="52"/>
                  </a:lnTo>
                  <a:lnTo>
                    <a:pt x="10" y="53"/>
                  </a:lnTo>
                  <a:lnTo>
                    <a:pt x="11" y="54"/>
                  </a:lnTo>
                  <a:lnTo>
                    <a:pt x="13" y="55"/>
                  </a:lnTo>
                  <a:lnTo>
                    <a:pt x="14" y="55"/>
                  </a:lnTo>
                  <a:lnTo>
                    <a:pt x="15" y="56"/>
                  </a:lnTo>
                  <a:lnTo>
                    <a:pt x="16" y="57"/>
                  </a:lnTo>
                  <a:lnTo>
                    <a:pt x="17" y="57"/>
                  </a:lnTo>
                  <a:lnTo>
                    <a:pt x="18" y="58"/>
                  </a:lnTo>
                  <a:lnTo>
                    <a:pt x="20" y="58"/>
                  </a:lnTo>
                  <a:lnTo>
                    <a:pt x="21" y="58"/>
                  </a:lnTo>
                  <a:lnTo>
                    <a:pt x="22" y="59"/>
                  </a:lnTo>
                  <a:lnTo>
                    <a:pt x="23" y="59"/>
                  </a:lnTo>
                  <a:lnTo>
                    <a:pt x="25" y="59"/>
                  </a:lnTo>
                  <a:lnTo>
                    <a:pt x="26" y="59"/>
                  </a:lnTo>
                  <a:lnTo>
                    <a:pt x="27" y="59"/>
                  </a:lnTo>
                  <a:lnTo>
                    <a:pt x="29" y="59"/>
                  </a:lnTo>
                  <a:lnTo>
                    <a:pt x="30" y="58"/>
                  </a:lnTo>
                  <a:lnTo>
                    <a:pt x="31" y="58"/>
                  </a:lnTo>
                  <a:lnTo>
                    <a:pt x="33" y="58"/>
                  </a:lnTo>
                  <a:lnTo>
                    <a:pt x="34" y="57"/>
                  </a:lnTo>
                  <a:lnTo>
                    <a:pt x="35" y="57"/>
                  </a:lnTo>
                  <a:lnTo>
                    <a:pt x="36" y="56"/>
                  </a:lnTo>
                  <a:lnTo>
                    <a:pt x="37" y="56"/>
                  </a:lnTo>
                  <a:lnTo>
                    <a:pt x="38" y="55"/>
                  </a:lnTo>
                  <a:lnTo>
                    <a:pt x="40" y="55"/>
                  </a:lnTo>
                  <a:lnTo>
                    <a:pt x="41" y="54"/>
                  </a:lnTo>
                  <a:lnTo>
                    <a:pt x="42" y="53"/>
                  </a:lnTo>
                  <a:lnTo>
                    <a:pt x="43" y="52"/>
                  </a:lnTo>
                  <a:lnTo>
                    <a:pt x="44" y="51"/>
                  </a:lnTo>
                  <a:lnTo>
                    <a:pt x="44" y="50"/>
                  </a:lnTo>
                  <a:lnTo>
                    <a:pt x="45" y="49"/>
                  </a:lnTo>
                  <a:lnTo>
                    <a:pt x="46" y="48"/>
                  </a:lnTo>
                  <a:lnTo>
                    <a:pt x="47" y="47"/>
                  </a:lnTo>
                  <a:lnTo>
                    <a:pt x="48" y="46"/>
                  </a:lnTo>
                  <a:lnTo>
                    <a:pt x="48" y="45"/>
                  </a:lnTo>
                  <a:lnTo>
                    <a:pt x="49" y="43"/>
                  </a:lnTo>
                  <a:lnTo>
                    <a:pt x="50" y="42"/>
                  </a:lnTo>
                  <a:lnTo>
                    <a:pt x="50" y="41"/>
                  </a:lnTo>
                  <a:lnTo>
                    <a:pt x="51" y="39"/>
                  </a:lnTo>
                  <a:lnTo>
                    <a:pt x="51" y="38"/>
                  </a:lnTo>
                  <a:lnTo>
                    <a:pt x="52" y="37"/>
                  </a:lnTo>
                  <a:lnTo>
                    <a:pt x="52" y="35"/>
                  </a:lnTo>
                  <a:lnTo>
                    <a:pt x="52" y="34"/>
                  </a:lnTo>
                  <a:lnTo>
                    <a:pt x="52" y="32"/>
                  </a:lnTo>
                  <a:lnTo>
                    <a:pt x="52" y="31"/>
                  </a:lnTo>
                  <a:lnTo>
                    <a:pt x="52" y="29"/>
                  </a:lnTo>
                  <a:lnTo>
                    <a:pt x="52" y="28"/>
                  </a:lnTo>
                  <a:lnTo>
                    <a:pt x="52" y="26"/>
                  </a:lnTo>
                  <a:lnTo>
                    <a:pt x="52" y="25"/>
                  </a:lnTo>
                  <a:lnTo>
                    <a:pt x="52" y="23"/>
                  </a:lnTo>
                  <a:lnTo>
                    <a:pt x="52" y="22"/>
                  </a:lnTo>
                  <a:lnTo>
                    <a:pt x="51" y="21"/>
                  </a:lnTo>
                  <a:lnTo>
                    <a:pt x="51" y="19"/>
                  </a:lnTo>
                  <a:lnTo>
                    <a:pt x="51" y="18"/>
                  </a:lnTo>
                  <a:lnTo>
                    <a:pt x="50" y="17"/>
                  </a:lnTo>
                  <a:lnTo>
                    <a:pt x="50" y="15"/>
                  </a:lnTo>
                  <a:lnTo>
                    <a:pt x="49" y="14"/>
                  </a:lnTo>
                  <a:lnTo>
                    <a:pt x="48" y="13"/>
                  </a:lnTo>
                  <a:lnTo>
                    <a:pt x="48" y="12"/>
                  </a:lnTo>
                  <a:lnTo>
                    <a:pt x="47" y="11"/>
                  </a:lnTo>
                  <a:lnTo>
                    <a:pt x="46" y="10"/>
                  </a:lnTo>
                  <a:lnTo>
                    <a:pt x="45" y="9"/>
                  </a:lnTo>
                  <a:lnTo>
                    <a:pt x="44" y="8"/>
                  </a:lnTo>
                  <a:lnTo>
                    <a:pt x="43" y="7"/>
                  </a:lnTo>
                  <a:lnTo>
                    <a:pt x="42" y="6"/>
                  </a:lnTo>
                  <a:lnTo>
                    <a:pt x="41" y="5"/>
                  </a:lnTo>
                  <a:lnTo>
                    <a:pt x="40" y="4"/>
                  </a:lnTo>
                  <a:lnTo>
                    <a:pt x="39" y="4"/>
                  </a:lnTo>
                  <a:lnTo>
                    <a:pt x="38" y="3"/>
                  </a:lnTo>
                  <a:lnTo>
                    <a:pt x="37" y="2"/>
                  </a:lnTo>
                  <a:lnTo>
                    <a:pt x="36" y="2"/>
                  </a:lnTo>
                  <a:lnTo>
                    <a:pt x="34" y="1"/>
                  </a:lnTo>
                  <a:lnTo>
                    <a:pt x="33" y="1"/>
                  </a:lnTo>
                  <a:lnTo>
                    <a:pt x="32" y="1"/>
                  </a:lnTo>
                  <a:lnTo>
                    <a:pt x="31" y="0"/>
                  </a:lnTo>
                  <a:lnTo>
                    <a:pt x="29" y="0"/>
                  </a:lnTo>
                  <a:close/>
                </a:path>
              </a:pathLst>
            </a:custGeom>
            <a:solidFill>
              <a:srgbClr val="616F8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0" name="Freeform 18"/>
            <p:cNvSpPr>
              <a:spLocks noEditPoints="1"/>
            </p:cNvSpPr>
            <p:nvPr/>
          </p:nvSpPr>
          <p:spPr bwMode="auto">
            <a:xfrm>
              <a:off x="1307" y="1175"/>
              <a:ext cx="55" cy="61"/>
            </a:xfrm>
            <a:custGeom>
              <a:avLst/>
              <a:gdLst>
                <a:gd name="T0" fmla="*/ 27 w 55"/>
                <a:gd name="T1" fmla="*/ 0 h 61"/>
                <a:gd name="T2" fmla="*/ 21 w 55"/>
                <a:gd name="T3" fmla="*/ 1 h 61"/>
                <a:gd name="T4" fmla="*/ 15 w 55"/>
                <a:gd name="T5" fmla="*/ 4 h 61"/>
                <a:gd name="T6" fmla="*/ 10 w 55"/>
                <a:gd name="T7" fmla="*/ 7 h 61"/>
                <a:gd name="T8" fmla="*/ 6 w 55"/>
                <a:gd name="T9" fmla="*/ 12 h 61"/>
                <a:gd name="T10" fmla="*/ 3 w 55"/>
                <a:gd name="T11" fmla="*/ 17 h 61"/>
                <a:gd name="T12" fmla="*/ 1 w 55"/>
                <a:gd name="T13" fmla="*/ 23 h 61"/>
                <a:gd name="T14" fmla="*/ 0 w 55"/>
                <a:gd name="T15" fmla="*/ 28 h 61"/>
                <a:gd name="T16" fmla="*/ 0 w 55"/>
                <a:gd name="T17" fmla="*/ 35 h 61"/>
                <a:gd name="T18" fmla="*/ 3 w 55"/>
                <a:gd name="T19" fmla="*/ 44 h 61"/>
                <a:gd name="T20" fmla="*/ 7 w 55"/>
                <a:gd name="T21" fmla="*/ 51 h 61"/>
                <a:gd name="T22" fmla="*/ 13 w 55"/>
                <a:gd name="T23" fmla="*/ 57 h 61"/>
                <a:gd name="T24" fmla="*/ 20 w 55"/>
                <a:gd name="T25" fmla="*/ 60 h 61"/>
                <a:gd name="T26" fmla="*/ 25 w 55"/>
                <a:gd name="T27" fmla="*/ 61 h 61"/>
                <a:gd name="T28" fmla="*/ 30 w 55"/>
                <a:gd name="T29" fmla="*/ 61 h 61"/>
                <a:gd name="T30" fmla="*/ 35 w 55"/>
                <a:gd name="T31" fmla="*/ 60 h 61"/>
                <a:gd name="T32" fmla="*/ 41 w 55"/>
                <a:gd name="T33" fmla="*/ 57 h 61"/>
                <a:gd name="T34" fmla="*/ 45 w 55"/>
                <a:gd name="T35" fmla="*/ 53 h 61"/>
                <a:gd name="T36" fmla="*/ 49 w 55"/>
                <a:gd name="T37" fmla="*/ 48 h 61"/>
                <a:gd name="T38" fmla="*/ 52 w 55"/>
                <a:gd name="T39" fmla="*/ 43 h 61"/>
                <a:gd name="T40" fmla="*/ 54 w 55"/>
                <a:gd name="T41" fmla="*/ 37 h 61"/>
                <a:gd name="T42" fmla="*/ 54 w 55"/>
                <a:gd name="T43" fmla="*/ 33 h 61"/>
                <a:gd name="T44" fmla="*/ 54 w 55"/>
                <a:gd name="T45" fmla="*/ 24 h 61"/>
                <a:gd name="T46" fmla="*/ 52 w 55"/>
                <a:gd name="T47" fmla="*/ 16 h 61"/>
                <a:gd name="T48" fmla="*/ 47 w 55"/>
                <a:gd name="T49" fmla="*/ 9 h 61"/>
                <a:gd name="T50" fmla="*/ 41 w 55"/>
                <a:gd name="T51" fmla="*/ 4 h 61"/>
                <a:gd name="T52" fmla="*/ 33 w 55"/>
                <a:gd name="T53" fmla="*/ 1 h 61"/>
                <a:gd name="T54" fmla="*/ 30 w 55"/>
                <a:gd name="T55" fmla="*/ 3 h 61"/>
                <a:gd name="T56" fmla="*/ 36 w 55"/>
                <a:gd name="T57" fmla="*/ 4 h 61"/>
                <a:gd name="T58" fmla="*/ 43 w 55"/>
                <a:gd name="T59" fmla="*/ 8 h 61"/>
                <a:gd name="T60" fmla="*/ 47 w 55"/>
                <a:gd name="T61" fmla="*/ 13 h 61"/>
                <a:gd name="T62" fmla="*/ 51 w 55"/>
                <a:gd name="T63" fmla="*/ 21 h 61"/>
                <a:gd name="T64" fmla="*/ 52 w 55"/>
                <a:gd name="T65" fmla="*/ 29 h 61"/>
                <a:gd name="T66" fmla="*/ 52 w 55"/>
                <a:gd name="T67" fmla="*/ 34 h 61"/>
                <a:gd name="T68" fmla="*/ 51 w 55"/>
                <a:gd name="T69" fmla="*/ 40 h 61"/>
                <a:gd name="T70" fmla="*/ 48 w 55"/>
                <a:gd name="T71" fmla="*/ 45 h 61"/>
                <a:gd name="T72" fmla="*/ 45 w 55"/>
                <a:gd name="T73" fmla="*/ 50 h 61"/>
                <a:gd name="T74" fmla="*/ 41 w 55"/>
                <a:gd name="T75" fmla="*/ 54 h 61"/>
                <a:gd name="T76" fmla="*/ 36 w 55"/>
                <a:gd name="T77" fmla="*/ 57 h 61"/>
                <a:gd name="T78" fmla="*/ 29 w 55"/>
                <a:gd name="T79" fmla="*/ 59 h 61"/>
                <a:gd name="T80" fmla="*/ 23 w 55"/>
                <a:gd name="T81" fmla="*/ 58 h 61"/>
                <a:gd name="T82" fmla="*/ 16 w 55"/>
                <a:gd name="T83" fmla="*/ 56 h 61"/>
                <a:gd name="T84" fmla="*/ 10 w 55"/>
                <a:gd name="T85" fmla="*/ 52 h 61"/>
                <a:gd name="T86" fmla="*/ 6 w 55"/>
                <a:gd name="T87" fmla="*/ 45 h 61"/>
                <a:gd name="T88" fmla="*/ 3 w 55"/>
                <a:gd name="T89" fmla="*/ 38 h 61"/>
                <a:gd name="T90" fmla="*/ 3 w 55"/>
                <a:gd name="T91" fmla="*/ 30 h 61"/>
                <a:gd name="T92" fmla="*/ 3 w 55"/>
                <a:gd name="T93" fmla="*/ 25 h 61"/>
                <a:gd name="T94" fmla="*/ 5 w 55"/>
                <a:gd name="T95" fmla="*/ 19 h 61"/>
                <a:gd name="T96" fmla="*/ 8 w 55"/>
                <a:gd name="T97" fmla="*/ 14 h 61"/>
                <a:gd name="T98" fmla="*/ 11 w 55"/>
                <a:gd name="T99" fmla="*/ 10 h 61"/>
                <a:gd name="T100" fmla="*/ 15 w 55"/>
                <a:gd name="T101" fmla="*/ 6 h 61"/>
                <a:gd name="T102" fmla="*/ 21 w 55"/>
                <a:gd name="T103" fmla="*/ 4 h 61"/>
                <a:gd name="T104" fmla="*/ 29 w 55"/>
                <a:gd name="T105" fmla="*/ 2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55" h="61">
                  <a:moveTo>
                    <a:pt x="30" y="0"/>
                  </a:moveTo>
                  <a:lnTo>
                    <a:pt x="30" y="0"/>
                  </a:lnTo>
                  <a:lnTo>
                    <a:pt x="30" y="0"/>
                  </a:lnTo>
                  <a:lnTo>
                    <a:pt x="29" y="0"/>
                  </a:lnTo>
                  <a:lnTo>
                    <a:pt x="28" y="0"/>
                  </a:lnTo>
                  <a:lnTo>
                    <a:pt x="27" y="0"/>
                  </a:lnTo>
                  <a:lnTo>
                    <a:pt x="27" y="0"/>
                  </a:lnTo>
                  <a:lnTo>
                    <a:pt x="26" y="0"/>
                  </a:lnTo>
                  <a:lnTo>
                    <a:pt x="25" y="0"/>
                  </a:lnTo>
                  <a:lnTo>
                    <a:pt x="24" y="0"/>
                  </a:lnTo>
                  <a:lnTo>
                    <a:pt x="23" y="1"/>
                  </a:lnTo>
                  <a:lnTo>
                    <a:pt x="21" y="1"/>
                  </a:lnTo>
                  <a:lnTo>
                    <a:pt x="20" y="1"/>
                  </a:lnTo>
                  <a:lnTo>
                    <a:pt x="18" y="2"/>
                  </a:lnTo>
                  <a:lnTo>
                    <a:pt x="17" y="2"/>
                  </a:lnTo>
                  <a:lnTo>
                    <a:pt x="17" y="3"/>
                  </a:lnTo>
                  <a:lnTo>
                    <a:pt x="16" y="3"/>
                  </a:lnTo>
                  <a:lnTo>
                    <a:pt x="15" y="4"/>
                  </a:lnTo>
                  <a:lnTo>
                    <a:pt x="14" y="4"/>
                  </a:lnTo>
                  <a:lnTo>
                    <a:pt x="13" y="5"/>
                  </a:lnTo>
                  <a:lnTo>
                    <a:pt x="12" y="5"/>
                  </a:lnTo>
                  <a:lnTo>
                    <a:pt x="12" y="6"/>
                  </a:lnTo>
                  <a:lnTo>
                    <a:pt x="11" y="7"/>
                  </a:lnTo>
                  <a:lnTo>
                    <a:pt x="10" y="7"/>
                  </a:lnTo>
                  <a:lnTo>
                    <a:pt x="9" y="8"/>
                  </a:lnTo>
                  <a:lnTo>
                    <a:pt x="9" y="9"/>
                  </a:lnTo>
                  <a:lnTo>
                    <a:pt x="8" y="9"/>
                  </a:lnTo>
                  <a:lnTo>
                    <a:pt x="7" y="10"/>
                  </a:lnTo>
                  <a:lnTo>
                    <a:pt x="7" y="11"/>
                  </a:lnTo>
                  <a:lnTo>
                    <a:pt x="6" y="12"/>
                  </a:lnTo>
                  <a:lnTo>
                    <a:pt x="6" y="13"/>
                  </a:lnTo>
                  <a:lnTo>
                    <a:pt x="5" y="14"/>
                  </a:lnTo>
                  <a:lnTo>
                    <a:pt x="5" y="14"/>
                  </a:lnTo>
                  <a:lnTo>
                    <a:pt x="4" y="15"/>
                  </a:lnTo>
                  <a:lnTo>
                    <a:pt x="4" y="16"/>
                  </a:lnTo>
                  <a:lnTo>
                    <a:pt x="3" y="17"/>
                  </a:lnTo>
                  <a:lnTo>
                    <a:pt x="3" y="18"/>
                  </a:lnTo>
                  <a:lnTo>
                    <a:pt x="2" y="19"/>
                  </a:lnTo>
                  <a:lnTo>
                    <a:pt x="2" y="20"/>
                  </a:lnTo>
                  <a:lnTo>
                    <a:pt x="2" y="21"/>
                  </a:lnTo>
                  <a:lnTo>
                    <a:pt x="1" y="22"/>
                  </a:lnTo>
                  <a:lnTo>
                    <a:pt x="1" y="23"/>
                  </a:lnTo>
                  <a:lnTo>
                    <a:pt x="1" y="25"/>
                  </a:lnTo>
                  <a:lnTo>
                    <a:pt x="1" y="26"/>
                  </a:lnTo>
                  <a:lnTo>
                    <a:pt x="0" y="27"/>
                  </a:lnTo>
                  <a:lnTo>
                    <a:pt x="0" y="28"/>
                  </a:lnTo>
                  <a:lnTo>
                    <a:pt x="0" y="28"/>
                  </a:lnTo>
                  <a:lnTo>
                    <a:pt x="0" y="28"/>
                  </a:lnTo>
                  <a:lnTo>
                    <a:pt x="0" y="28"/>
                  </a:lnTo>
                  <a:lnTo>
                    <a:pt x="0" y="29"/>
                  </a:lnTo>
                  <a:lnTo>
                    <a:pt x="0" y="31"/>
                  </a:lnTo>
                  <a:lnTo>
                    <a:pt x="0" y="33"/>
                  </a:lnTo>
                  <a:lnTo>
                    <a:pt x="0" y="34"/>
                  </a:lnTo>
                  <a:lnTo>
                    <a:pt x="0" y="35"/>
                  </a:lnTo>
                  <a:lnTo>
                    <a:pt x="1" y="37"/>
                  </a:lnTo>
                  <a:lnTo>
                    <a:pt x="1" y="38"/>
                  </a:lnTo>
                  <a:lnTo>
                    <a:pt x="1" y="40"/>
                  </a:lnTo>
                  <a:lnTo>
                    <a:pt x="2" y="41"/>
                  </a:lnTo>
                  <a:lnTo>
                    <a:pt x="2" y="43"/>
                  </a:lnTo>
                  <a:lnTo>
                    <a:pt x="3" y="44"/>
                  </a:lnTo>
                  <a:lnTo>
                    <a:pt x="3" y="45"/>
                  </a:lnTo>
                  <a:lnTo>
                    <a:pt x="4" y="47"/>
                  </a:lnTo>
                  <a:lnTo>
                    <a:pt x="5" y="48"/>
                  </a:lnTo>
                  <a:lnTo>
                    <a:pt x="5" y="49"/>
                  </a:lnTo>
                  <a:lnTo>
                    <a:pt x="6" y="50"/>
                  </a:lnTo>
                  <a:lnTo>
                    <a:pt x="7" y="51"/>
                  </a:lnTo>
                  <a:lnTo>
                    <a:pt x="8" y="52"/>
                  </a:lnTo>
                  <a:lnTo>
                    <a:pt x="9" y="53"/>
                  </a:lnTo>
                  <a:lnTo>
                    <a:pt x="10" y="54"/>
                  </a:lnTo>
                  <a:lnTo>
                    <a:pt x="11" y="55"/>
                  </a:lnTo>
                  <a:lnTo>
                    <a:pt x="12" y="56"/>
                  </a:lnTo>
                  <a:lnTo>
                    <a:pt x="13" y="57"/>
                  </a:lnTo>
                  <a:lnTo>
                    <a:pt x="14" y="57"/>
                  </a:lnTo>
                  <a:lnTo>
                    <a:pt x="15" y="58"/>
                  </a:lnTo>
                  <a:lnTo>
                    <a:pt x="16" y="59"/>
                  </a:lnTo>
                  <a:lnTo>
                    <a:pt x="18" y="59"/>
                  </a:lnTo>
                  <a:lnTo>
                    <a:pt x="19" y="60"/>
                  </a:lnTo>
                  <a:lnTo>
                    <a:pt x="20" y="60"/>
                  </a:lnTo>
                  <a:lnTo>
                    <a:pt x="22" y="61"/>
                  </a:lnTo>
                  <a:lnTo>
                    <a:pt x="23" y="61"/>
                  </a:lnTo>
                  <a:lnTo>
                    <a:pt x="24" y="61"/>
                  </a:lnTo>
                  <a:lnTo>
                    <a:pt x="24" y="61"/>
                  </a:lnTo>
                  <a:lnTo>
                    <a:pt x="24" y="61"/>
                  </a:lnTo>
                  <a:lnTo>
                    <a:pt x="25" y="61"/>
                  </a:lnTo>
                  <a:lnTo>
                    <a:pt x="26" y="61"/>
                  </a:lnTo>
                  <a:lnTo>
                    <a:pt x="27" y="61"/>
                  </a:lnTo>
                  <a:lnTo>
                    <a:pt x="28" y="61"/>
                  </a:lnTo>
                  <a:lnTo>
                    <a:pt x="28" y="61"/>
                  </a:lnTo>
                  <a:lnTo>
                    <a:pt x="29" y="61"/>
                  </a:lnTo>
                  <a:lnTo>
                    <a:pt x="30" y="61"/>
                  </a:lnTo>
                  <a:lnTo>
                    <a:pt x="31" y="61"/>
                  </a:lnTo>
                  <a:lnTo>
                    <a:pt x="31" y="61"/>
                  </a:lnTo>
                  <a:lnTo>
                    <a:pt x="32" y="60"/>
                  </a:lnTo>
                  <a:lnTo>
                    <a:pt x="33" y="60"/>
                  </a:lnTo>
                  <a:lnTo>
                    <a:pt x="34" y="60"/>
                  </a:lnTo>
                  <a:lnTo>
                    <a:pt x="35" y="60"/>
                  </a:lnTo>
                  <a:lnTo>
                    <a:pt x="36" y="59"/>
                  </a:lnTo>
                  <a:lnTo>
                    <a:pt x="37" y="59"/>
                  </a:lnTo>
                  <a:lnTo>
                    <a:pt x="38" y="58"/>
                  </a:lnTo>
                  <a:lnTo>
                    <a:pt x="39" y="58"/>
                  </a:lnTo>
                  <a:lnTo>
                    <a:pt x="40" y="57"/>
                  </a:lnTo>
                  <a:lnTo>
                    <a:pt x="41" y="57"/>
                  </a:lnTo>
                  <a:lnTo>
                    <a:pt x="42" y="56"/>
                  </a:lnTo>
                  <a:lnTo>
                    <a:pt x="42" y="56"/>
                  </a:lnTo>
                  <a:lnTo>
                    <a:pt x="43" y="55"/>
                  </a:lnTo>
                  <a:lnTo>
                    <a:pt x="44" y="55"/>
                  </a:lnTo>
                  <a:lnTo>
                    <a:pt x="45" y="54"/>
                  </a:lnTo>
                  <a:lnTo>
                    <a:pt x="45" y="53"/>
                  </a:lnTo>
                  <a:lnTo>
                    <a:pt x="46" y="52"/>
                  </a:lnTo>
                  <a:lnTo>
                    <a:pt x="47" y="52"/>
                  </a:lnTo>
                  <a:lnTo>
                    <a:pt x="47" y="51"/>
                  </a:lnTo>
                  <a:lnTo>
                    <a:pt x="48" y="50"/>
                  </a:lnTo>
                  <a:lnTo>
                    <a:pt x="49" y="49"/>
                  </a:lnTo>
                  <a:lnTo>
                    <a:pt x="49" y="48"/>
                  </a:lnTo>
                  <a:lnTo>
                    <a:pt x="50" y="47"/>
                  </a:lnTo>
                  <a:lnTo>
                    <a:pt x="50" y="47"/>
                  </a:lnTo>
                  <a:lnTo>
                    <a:pt x="51" y="46"/>
                  </a:lnTo>
                  <a:lnTo>
                    <a:pt x="51" y="45"/>
                  </a:lnTo>
                  <a:lnTo>
                    <a:pt x="52" y="44"/>
                  </a:lnTo>
                  <a:lnTo>
                    <a:pt x="52" y="43"/>
                  </a:lnTo>
                  <a:lnTo>
                    <a:pt x="52" y="42"/>
                  </a:lnTo>
                  <a:lnTo>
                    <a:pt x="53" y="41"/>
                  </a:lnTo>
                  <a:lnTo>
                    <a:pt x="53" y="40"/>
                  </a:lnTo>
                  <a:lnTo>
                    <a:pt x="53" y="39"/>
                  </a:lnTo>
                  <a:lnTo>
                    <a:pt x="54" y="38"/>
                  </a:lnTo>
                  <a:lnTo>
                    <a:pt x="54" y="37"/>
                  </a:lnTo>
                  <a:lnTo>
                    <a:pt x="54" y="35"/>
                  </a:lnTo>
                  <a:lnTo>
                    <a:pt x="54" y="34"/>
                  </a:lnTo>
                  <a:lnTo>
                    <a:pt x="54" y="33"/>
                  </a:lnTo>
                  <a:lnTo>
                    <a:pt x="54" y="33"/>
                  </a:lnTo>
                  <a:lnTo>
                    <a:pt x="54" y="33"/>
                  </a:lnTo>
                  <a:lnTo>
                    <a:pt x="54" y="33"/>
                  </a:lnTo>
                  <a:lnTo>
                    <a:pt x="55" y="32"/>
                  </a:lnTo>
                  <a:lnTo>
                    <a:pt x="55" y="30"/>
                  </a:lnTo>
                  <a:lnTo>
                    <a:pt x="55" y="29"/>
                  </a:lnTo>
                  <a:lnTo>
                    <a:pt x="55" y="27"/>
                  </a:lnTo>
                  <a:lnTo>
                    <a:pt x="54" y="26"/>
                  </a:lnTo>
                  <a:lnTo>
                    <a:pt x="54" y="24"/>
                  </a:lnTo>
                  <a:lnTo>
                    <a:pt x="54" y="23"/>
                  </a:lnTo>
                  <a:lnTo>
                    <a:pt x="54" y="21"/>
                  </a:lnTo>
                  <a:lnTo>
                    <a:pt x="53" y="20"/>
                  </a:lnTo>
                  <a:lnTo>
                    <a:pt x="53" y="18"/>
                  </a:lnTo>
                  <a:lnTo>
                    <a:pt x="52" y="17"/>
                  </a:lnTo>
                  <a:lnTo>
                    <a:pt x="52" y="16"/>
                  </a:lnTo>
                  <a:lnTo>
                    <a:pt x="51" y="15"/>
                  </a:lnTo>
                  <a:lnTo>
                    <a:pt x="50" y="13"/>
                  </a:lnTo>
                  <a:lnTo>
                    <a:pt x="50" y="12"/>
                  </a:lnTo>
                  <a:lnTo>
                    <a:pt x="49" y="11"/>
                  </a:lnTo>
                  <a:lnTo>
                    <a:pt x="48" y="10"/>
                  </a:lnTo>
                  <a:lnTo>
                    <a:pt x="47" y="9"/>
                  </a:lnTo>
                  <a:lnTo>
                    <a:pt x="46" y="8"/>
                  </a:lnTo>
                  <a:lnTo>
                    <a:pt x="45" y="7"/>
                  </a:lnTo>
                  <a:lnTo>
                    <a:pt x="44" y="6"/>
                  </a:lnTo>
                  <a:lnTo>
                    <a:pt x="43" y="5"/>
                  </a:lnTo>
                  <a:lnTo>
                    <a:pt x="42" y="4"/>
                  </a:lnTo>
                  <a:lnTo>
                    <a:pt x="41" y="4"/>
                  </a:lnTo>
                  <a:lnTo>
                    <a:pt x="40" y="3"/>
                  </a:lnTo>
                  <a:lnTo>
                    <a:pt x="38" y="2"/>
                  </a:lnTo>
                  <a:lnTo>
                    <a:pt x="37" y="2"/>
                  </a:lnTo>
                  <a:lnTo>
                    <a:pt x="36" y="1"/>
                  </a:lnTo>
                  <a:lnTo>
                    <a:pt x="35" y="1"/>
                  </a:lnTo>
                  <a:lnTo>
                    <a:pt x="33" y="1"/>
                  </a:lnTo>
                  <a:lnTo>
                    <a:pt x="32" y="0"/>
                  </a:lnTo>
                  <a:lnTo>
                    <a:pt x="30" y="0"/>
                  </a:lnTo>
                  <a:lnTo>
                    <a:pt x="30" y="0"/>
                  </a:lnTo>
                  <a:lnTo>
                    <a:pt x="30" y="0"/>
                  </a:lnTo>
                  <a:close/>
                  <a:moveTo>
                    <a:pt x="30" y="3"/>
                  </a:moveTo>
                  <a:lnTo>
                    <a:pt x="30" y="3"/>
                  </a:lnTo>
                  <a:lnTo>
                    <a:pt x="30" y="3"/>
                  </a:lnTo>
                  <a:lnTo>
                    <a:pt x="31" y="3"/>
                  </a:lnTo>
                  <a:lnTo>
                    <a:pt x="33" y="3"/>
                  </a:lnTo>
                  <a:lnTo>
                    <a:pt x="34" y="3"/>
                  </a:lnTo>
                  <a:lnTo>
                    <a:pt x="35" y="4"/>
                  </a:lnTo>
                  <a:lnTo>
                    <a:pt x="36" y="4"/>
                  </a:lnTo>
                  <a:lnTo>
                    <a:pt x="37" y="4"/>
                  </a:lnTo>
                  <a:lnTo>
                    <a:pt x="39" y="5"/>
                  </a:lnTo>
                  <a:lnTo>
                    <a:pt x="40" y="6"/>
                  </a:lnTo>
                  <a:lnTo>
                    <a:pt x="41" y="6"/>
                  </a:lnTo>
                  <a:lnTo>
                    <a:pt x="42" y="7"/>
                  </a:lnTo>
                  <a:lnTo>
                    <a:pt x="43" y="8"/>
                  </a:lnTo>
                  <a:lnTo>
                    <a:pt x="43" y="9"/>
                  </a:lnTo>
                  <a:lnTo>
                    <a:pt x="44" y="10"/>
                  </a:lnTo>
                  <a:lnTo>
                    <a:pt x="45" y="10"/>
                  </a:lnTo>
                  <a:lnTo>
                    <a:pt x="46" y="11"/>
                  </a:lnTo>
                  <a:lnTo>
                    <a:pt x="47" y="12"/>
                  </a:lnTo>
                  <a:lnTo>
                    <a:pt x="47" y="13"/>
                  </a:lnTo>
                  <a:lnTo>
                    <a:pt x="48" y="15"/>
                  </a:lnTo>
                  <a:lnTo>
                    <a:pt x="49" y="16"/>
                  </a:lnTo>
                  <a:lnTo>
                    <a:pt x="49" y="17"/>
                  </a:lnTo>
                  <a:lnTo>
                    <a:pt x="50" y="18"/>
                  </a:lnTo>
                  <a:lnTo>
                    <a:pt x="50" y="19"/>
                  </a:lnTo>
                  <a:lnTo>
                    <a:pt x="51" y="21"/>
                  </a:lnTo>
                  <a:lnTo>
                    <a:pt x="51" y="22"/>
                  </a:lnTo>
                  <a:lnTo>
                    <a:pt x="52" y="23"/>
                  </a:lnTo>
                  <a:lnTo>
                    <a:pt x="52" y="25"/>
                  </a:lnTo>
                  <a:lnTo>
                    <a:pt x="52" y="26"/>
                  </a:lnTo>
                  <a:lnTo>
                    <a:pt x="52" y="27"/>
                  </a:lnTo>
                  <a:lnTo>
                    <a:pt x="52" y="29"/>
                  </a:lnTo>
                  <a:lnTo>
                    <a:pt x="52" y="30"/>
                  </a:lnTo>
                  <a:lnTo>
                    <a:pt x="52" y="32"/>
                  </a:lnTo>
                  <a:lnTo>
                    <a:pt x="52" y="33"/>
                  </a:lnTo>
                  <a:lnTo>
                    <a:pt x="52" y="33"/>
                  </a:lnTo>
                  <a:lnTo>
                    <a:pt x="52" y="33"/>
                  </a:lnTo>
                  <a:lnTo>
                    <a:pt x="52" y="34"/>
                  </a:lnTo>
                  <a:lnTo>
                    <a:pt x="52" y="35"/>
                  </a:lnTo>
                  <a:lnTo>
                    <a:pt x="52" y="36"/>
                  </a:lnTo>
                  <a:lnTo>
                    <a:pt x="51" y="37"/>
                  </a:lnTo>
                  <a:lnTo>
                    <a:pt x="51" y="38"/>
                  </a:lnTo>
                  <a:lnTo>
                    <a:pt x="51" y="39"/>
                  </a:lnTo>
                  <a:lnTo>
                    <a:pt x="51" y="40"/>
                  </a:lnTo>
                  <a:lnTo>
                    <a:pt x="50" y="41"/>
                  </a:lnTo>
                  <a:lnTo>
                    <a:pt x="50" y="42"/>
                  </a:lnTo>
                  <a:lnTo>
                    <a:pt x="49" y="43"/>
                  </a:lnTo>
                  <a:lnTo>
                    <a:pt x="49" y="44"/>
                  </a:lnTo>
                  <a:lnTo>
                    <a:pt x="49" y="44"/>
                  </a:lnTo>
                  <a:lnTo>
                    <a:pt x="48" y="45"/>
                  </a:lnTo>
                  <a:lnTo>
                    <a:pt x="48" y="46"/>
                  </a:lnTo>
                  <a:lnTo>
                    <a:pt x="47" y="47"/>
                  </a:lnTo>
                  <a:lnTo>
                    <a:pt x="47" y="48"/>
                  </a:lnTo>
                  <a:lnTo>
                    <a:pt x="46" y="49"/>
                  </a:lnTo>
                  <a:lnTo>
                    <a:pt x="45" y="49"/>
                  </a:lnTo>
                  <a:lnTo>
                    <a:pt x="45" y="50"/>
                  </a:lnTo>
                  <a:lnTo>
                    <a:pt x="44" y="51"/>
                  </a:lnTo>
                  <a:lnTo>
                    <a:pt x="44" y="51"/>
                  </a:lnTo>
                  <a:lnTo>
                    <a:pt x="43" y="52"/>
                  </a:lnTo>
                  <a:lnTo>
                    <a:pt x="42" y="53"/>
                  </a:lnTo>
                  <a:lnTo>
                    <a:pt x="42" y="53"/>
                  </a:lnTo>
                  <a:lnTo>
                    <a:pt x="41" y="54"/>
                  </a:lnTo>
                  <a:lnTo>
                    <a:pt x="40" y="54"/>
                  </a:lnTo>
                  <a:lnTo>
                    <a:pt x="39" y="55"/>
                  </a:lnTo>
                  <a:lnTo>
                    <a:pt x="39" y="55"/>
                  </a:lnTo>
                  <a:lnTo>
                    <a:pt x="38" y="56"/>
                  </a:lnTo>
                  <a:lnTo>
                    <a:pt x="37" y="56"/>
                  </a:lnTo>
                  <a:lnTo>
                    <a:pt x="36" y="57"/>
                  </a:lnTo>
                  <a:lnTo>
                    <a:pt x="35" y="57"/>
                  </a:lnTo>
                  <a:lnTo>
                    <a:pt x="34" y="57"/>
                  </a:lnTo>
                  <a:lnTo>
                    <a:pt x="33" y="58"/>
                  </a:lnTo>
                  <a:lnTo>
                    <a:pt x="32" y="58"/>
                  </a:lnTo>
                  <a:lnTo>
                    <a:pt x="30" y="58"/>
                  </a:lnTo>
                  <a:lnTo>
                    <a:pt x="29" y="59"/>
                  </a:lnTo>
                  <a:lnTo>
                    <a:pt x="27" y="59"/>
                  </a:lnTo>
                  <a:lnTo>
                    <a:pt x="26" y="59"/>
                  </a:lnTo>
                  <a:lnTo>
                    <a:pt x="25" y="59"/>
                  </a:lnTo>
                  <a:lnTo>
                    <a:pt x="25" y="59"/>
                  </a:lnTo>
                  <a:lnTo>
                    <a:pt x="25" y="59"/>
                  </a:lnTo>
                  <a:lnTo>
                    <a:pt x="23" y="58"/>
                  </a:lnTo>
                  <a:lnTo>
                    <a:pt x="22" y="58"/>
                  </a:lnTo>
                  <a:lnTo>
                    <a:pt x="21" y="58"/>
                  </a:lnTo>
                  <a:lnTo>
                    <a:pt x="20" y="57"/>
                  </a:lnTo>
                  <a:lnTo>
                    <a:pt x="18" y="57"/>
                  </a:lnTo>
                  <a:lnTo>
                    <a:pt x="17" y="57"/>
                  </a:lnTo>
                  <a:lnTo>
                    <a:pt x="16" y="56"/>
                  </a:lnTo>
                  <a:lnTo>
                    <a:pt x="15" y="55"/>
                  </a:lnTo>
                  <a:lnTo>
                    <a:pt x="14" y="55"/>
                  </a:lnTo>
                  <a:lnTo>
                    <a:pt x="13" y="54"/>
                  </a:lnTo>
                  <a:lnTo>
                    <a:pt x="12" y="53"/>
                  </a:lnTo>
                  <a:lnTo>
                    <a:pt x="11" y="52"/>
                  </a:lnTo>
                  <a:lnTo>
                    <a:pt x="10" y="52"/>
                  </a:lnTo>
                  <a:lnTo>
                    <a:pt x="10" y="51"/>
                  </a:lnTo>
                  <a:lnTo>
                    <a:pt x="9" y="50"/>
                  </a:lnTo>
                  <a:lnTo>
                    <a:pt x="8" y="49"/>
                  </a:lnTo>
                  <a:lnTo>
                    <a:pt x="7" y="48"/>
                  </a:lnTo>
                  <a:lnTo>
                    <a:pt x="7" y="46"/>
                  </a:lnTo>
                  <a:lnTo>
                    <a:pt x="6" y="45"/>
                  </a:lnTo>
                  <a:lnTo>
                    <a:pt x="5" y="44"/>
                  </a:lnTo>
                  <a:lnTo>
                    <a:pt x="5" y="43"/>
                  </a:lnTo>
                  <a:lnTo>
                    <a:pt x="4" y="42"/>
                  </a:lnTo>
                  <a:lnTo>
                    <a:pt x="4" y="40"/>
                  </a:lnTo>
                  <a:lnTo>
                    <a:pt x="4" y="39"/>
                  </a:lnTo>
                  <a:lnTo>
                    <a:pt x="3" y="38"/>
                  </a:lnTo>
                  <a:lnTo>
                    <a:pt x="3" y="37"/>
                  </a:lnTo>
                  <a:lnTo>
                    <a:pt x="3" y="35"/>
                  </a:lnTo>
                  <a:lnTo>
                    <a:pt x="3" y="34"/>
                  </a:lnTo>
                  <a:lnTo>
                    <a:pt x="3" y="32"/>
                  </a:lnTo>
                  <a:lnTo>
                    <a:pt x="3" y="31"/>
                  </a:lnTo>
                  <a:lnTo>
                    <a:pt x="3" y="30"/>
                  </a:lnTo>
                  <a:lnTo>
                    <a:pt x="3" y="28"/>
                  </a:lnTo>
                  <a:lnTo>
                    <a:pt x="3" y="28"/>
                  </a:lnTo>
                  <a:lnTo>
                    <a:pt x="3" y="28"/>
                  </a:lnTo>
                  <a:lnTo>
                    <a:pt x="3" y="27"/>
                  </a:lnTo>
                  <a:lnTo>
                    <a:pt x="3" y="26"/>
                  </a:lnTo>
                  <a:lnTo>
                    <a:pt x="3" y="25"/>
                  </a:lnTo>
                  <a:lnTo>
                    <a:pt x="3" y="24"/>
                  </a:lnTo>
                  <a:lnTo>
                    <a:pt x="4" y="23"/>
                  </a:lnTo>
                  <a:lnTo>
                    <a:pt x="4" y="22"/>
                  </a:lnTo>
                  <a:lnTo>
                    <a:pt x="4" y="21"/>
                  </a:lnTo>
                  <a:lnTo>
                    <a:pt x="5" y="20"/>
                  </a:lnTo>
                  <a:lnTo>
                    <a:pt x="5" y="19"/>
                  </a:lnTo>
                  <a:lnTo>
                    <a:pt x="5" y="18"/>
                  </a:lnTo>
                  <a:lnTo>
                    <a:pt x="6" y="17"/>
                  </a:lnTo>
                  <a:lnTo>
                    <a:pt x="6" y="17"/>
                  </a:lnTo>
                  <a:lnTo>
                    <a:pt x="7" y="16"/>
                  </a:lnTo>
                  <a:lnTo>
                    <a:pt x="7" y="15"/>
                  </a:lnTo>
                  <a:lnTo>
                    <a:pt x="8" y="14"/>
                  </a:lnTo>
                  <a:lnTo>
                    <a:pt x="8" y="13"/>
                  </a:lnTo>
                  <a:lnTo>
                    <a:pt x="9" y="13"/>
                  </a:lnTo>
                  <a:lnTo>
                    <a:pt x="9" y="12"/>
                  </a:lnTo>
                  <a:lnTo>
                    <a:pt x="10" y="11"/>
                  </a:lnTo>
                  <a:lnTo>
                    <a:pt x="11" y="10"/>
                  </a:lnTo>
                  <a:lnTo>
                    <a:pt x="11" y="10"/>
                  </a:lnTo>
                  <a:lnTo>
                    <a:pt x="12" y="9"/>
                  </a:lnTo>
                  <a:lnTo>
                    <a:pt x="12" y="8"/>
                  </a:lnTo>
                  <a:lnTo>
                    <a:pt x="13" y="8"/>
                  </a:lnTo>
                  <a:lnTo>
                    <a:pt x="14" y="7"/>
                  </a:lnTo>
                  <a:lnTo>
                    <a:pt x="15" y="7"/>
                  </a:lnTo>
                  <a:lnTo>
                    <a:pt x="15" y="6"/>
                  </a:lnTo>
                  <a:lnTo>
                    <a:pt x="16" y="6"/>
                  </a:lnTo>
                  <a:lnTo>
                    <a:pt x="17" y="5"/>
                  </a:lnTo>
                  <a:lnTo>
                    <a:pt x="18" y="5"/>
                  </a:lnTo>
                  <a:lnTo>
                    <a:pt x="19" y="5"/>
                  </a:lnTo>
                  <a:lnTo>
                    <a:pt x="19" y="4"/>
                  </a:lnTo>
                  <a:lnTo>
                    <a:pt x="21" y="4"/>
                  </a:lnTo>
                  <a:lnTo>
                    <a:pt x="22" y="3"/>
                  </a:lnTo>
                  <a:lnTo>
                    <a:pt x="23" y="3"/>
                  </a:lnTo>
                  <a:lnTo>
                    <a:pt x="25" y="3"/>
                  </a:lnTo>
                  <a:lnTo>
                    <a:pt x="26" y="3"/>
                  </a:lnTo>
                  <a:lnTo>
                    <a:pt x="27" y="2"/>
                  </a:lnTo>
                  <a:lnTo>
                    <a:pt x="29" y="2"/>
                  </a:lnTo>
                  <a:lnTo>
                    <a:pt x="30" y="3"/>
                  </a:lnTo>
                  <a:lnTo>
                    <a:pt x="30" y="3"/>
                  </a:lnTo>
                  <a:lnTo>
                    <a:pt x="30" y="3"/>
                  </a:lnTo>
                  <a:close/>
                </a:path>
              </a:pathLst>
            </a:custGeom>
            <a:solidFill>
              <a:srgbClr val="00466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1" name="Freeform 19"/>
            <p:cNvSpPr>
              <a:spLocks/>
            </p:cNvSpPr>
            <p:nvPr/>
          </p:nvSpPr>
          <p:spPr bwMode="auto">
            <a:xfrm>
              <a:off x="1326" y="1193"/>
              <a:ext cx="23" cy="26"/>
            </a:xfrm>
            <a:custGeom>
              <a:avLst/>
              <a:gdLst>
                <a:gd name="T0" fmla="*/ 11 w 23"/>
                <a:gd name="T1" fmla="*/ 0 h 26"/>
                <a:gd name="T2" fmla="*/ 9 w 23"/>
                <a:gd name="T3" fmla="*/ 0 h 26"/>
                <a:gd name="T4" fmla="*/ 8 w 23"/>
                <a:gd name="T5" fmla="*/ 0 h 26"/>
                <a:gd name="T6" fmla="*/ 6 w 23"/>
                <a:gd name="T7" fmla="*/ 1 h 26"/>
                <a:gd name="T8" fmla="*/ 5 w 23"/>
                <a:gd name="T9" fmla="*/ 2 h 26"/>
                <a:gd name="T10" fmla="*/ 4 w 23"/>
                <a:gd name="T11" fmla="*/ 3 h 26"/>
                <a:gd name="T12" fmla="*/ 3 w 23"/>
                <a:gd name="T13" fmla="*/ 5 h 26"/>
                <a:gd name="T14" fmla="*/ 2 w 23"/>
                <a:gd name="T15" fmla="*/ 6 h 26"/>
                <a:gd name="T16" fmla="*/ 1 w 23"/>
                <a:gd name="T17" fmla="*/ 8 h 26"/>
                <a:gd name="T18" fmla="*/ 0 w 23"/>
                <a:gd name="T19" fmla="*/ 10 h 26"/>
                <a:gd name="T20" fmla="*/ 0 w 23"/>
                <a:gd name="T21" fmla="*/ 12 h 26"/>
                <a:gd name="T22" fmla="*/ 0 w 23"/>
                <a:gd name="T23" fmla="*/ 14 h 26"/>
                <a:gd name="T24" fmla="*/ 1 w 23"/>
                <a:gd name="T25" fmla="*/ 16 h 26"/>
                <a:gd name="T26" fmla="*/ 1 w 23"/>
                <a:gd name="T27" fmla="*/ 18 h 26"/>
                <a:gd name="T28" fmla="*/ 2 w 23"/>
                <a:gd name="T29" fmla="*/ 19 h 26"/>
                <a:gd name="T30" fmla="*/ 3 w 23"/>
                <a:gd name="T31" fmla="*/ 21 h 26"/>
                <a:gd name="T32" fmla="*/ 4 w 23"/>
                <a:gd name="T33" fmla="*/ 22 h 26"/>
                <a:gd name="T34" fmla="*/ 5 w 23"/>
                <a:gd name="T35" fmla="*/ 24 h 26"/>
                <a:gd name="T36" fmla="*/ 7 w 23"/>
                <a:gd name="T37" fmla="*/ 25 h 26"/>
                <a:gd name="T38" fmla="*/ 8 w 23"/>
                <a:gd name="T39" fmla="*/ 26 h 26"/>
                <a:gd name="T40" fmla="*/ 10 w 23"/>
                <a:gd name="T41" fmla="*/ 26 h 26"/>
                <a:gd name="T42" fmla="*/ 12 w 23"/>
                <a:gd name="T43" fmla="*/ 26 h 26"/>
                <a:gd name="T44" fmla="*/ 13 w 23"/>
                <a:gd name="T45" fmla="*/ 26 h 26"/>
                <a:gd name="T46" fmla="*/ 15 w 23"/>
                <a:gd name="T47" fmla="*/ 26 h 26"/>
                <a:gd name="T48" fmla="*/ 17 w 23"/>
                <a:gd name="T49" fmla="*/ 25 h 26"/>
                <a:gd name="T50" fmla="*/ 18 w 23"/>
                <a:gd name="T51" fmla="*/ 24 h 26"/>
                <a:gd name="T52" fmla="*/ 19 w 23"/>
                <a:gd name="T53" fmla="*/ 23 h 26"/>
                <a:gd name="T54" fmla="*/ 20 w 23"/>
                <a:gd name="T55" fmla="*/ 22 h 26"/>
                <a:gd name="T56" fmla="*/ 21 w 23"/>
                <a:gd name="T57" fmla="*/ 20 h 26"/>
                <a:gd name="T58" fmla="*/ 22 w 23"/>
                <a:gd name="T59" fmla="*/ 19 h 26"/>
                <a:gd name="T60" fmla="*/ 23 w 23"/>
                <a:gd name="T61" fmla="*/ 17 h 26"/>
                <a:gd name="T62" fmla="*/ 23 w 23"/>
                <a:gd name="T63" fmla="*/ 15 h 26"/>
                <a:gd name="T64" fmla="*/ 23 w 23"/>
                <a:gd name="T65" fmla="*/ 13 h 26"/>
                <a:gd name="T66" fmla="*/ 23 w 23"/>
                <a:gd name="T67" fmla="*/ 11 h 26"/>
                <a:gd name="T68" fmla="*/ 22 w 23"/>
                <a:gd name="T69" fmla="*/ 9 h 26"/>
                <a:gd name="T70" fmla="*/ 22 w 23"/>
                <a:gd name="T71" fmla="*/ 7 h 26"/>
                <a:gd name="T72" fmla="*/ 21 w 23"/>
                <a:gd name="T73" fmla="*/ 6 h 26"/>
                <a:gd name="T74" fmla="*/ 20 w 23"/>
                <a:gd name="T75" fmla="*/ 4 h 26"/>
                <a:gd name="T76" fmla="*/ 19 w 23"/>
                <a:gd name="T77" fmla="*/ 3 h 26"/>
                <a:gd name="T78" fmla="*/ 17 w 23"/>
                <a:gd name="T79" fmla="*/ 2 h 26"/>
                <a:gd name="T80" fmla="*/ 16 w 23"/>
                <a:gd name="T81" fmla="*/ 1 h 26"/>
                <a:gd name="T82" fmla="*/ 14 w 23"/>
                <a:gd name="T83" fmla="*/ 0 h 26"/>
                <a:gd name="T84" fmla="*/ 12 w 23"/>
                <a:gd name="T85" fmla="*/ 0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3" h="26">
                  <a:moveTo>
                    <a:pt x="12" y="0"/>
                  </a:moveTo>
                  <a:lnTo>
                    <a:pt x="12" y="0"/>
                  </a:lnTo>
                  <a:lnTo>
                    <a:pt x="11" y="0"/>
                  </a:lnTo>
                  <a:lnTo>
                    <a:pt x="11" y="0"/>
                  </a:lnTo>
                  <a:lnTo>
                    <a:pt x="10" y="0"/>
                  </a:lnTo>
                  <a:lnTo>
                    <a:pt x="9" y="0"/>
                  </a:lnTo>
                  <a:lnTo>
                    <a:pt x="9" y="0"/>
                  </a:lnTo>
                  <a:lnTo>
                    <a:pt x="8" y="0"/>
                  </a:lnTo>
                  <a:lnTo>
                    <a:pt x="8" y="0"/>
                  </a:lnTo>
                  <a:lnTo>
                    <a:pt x="7" y="1"/>
                  </a:lnTo>
                  <a:lnTo>
                    <a:pt x="7" y="1"/>
                  </a:lnTo>
                  <a:lnTo>
                    <a:pt x="6" y="1"/>
                  </a:lnTo>
                  <a:lnTo>
                    <a:pt x="6" y="1"/>
                  </a:lnTo>
                  <a:lnTo>
                    <a:pt x="5" y="2"/>
                  </a:lnTo>
                  <a:lnTo>
                    <a:pt x="5" y="2"/>
                  </a:lnTo>
                  <a:lnTo>
                    <a:pt x="4" y="2"/>
                  </a:lnTo>
                  <a:lnTo>
                    <a:pt x="4" y="3"/>
                  </a:lnTo>
                  <a:lnTo>
                    <a:pt x="4" y="3"/>
                  </a:lnTo>
                  <a:lnTo>
                    <a:pt x="3" y="4"/>
                  </a:lnTo>
                  <a:lnTo>
                    <a:pt x="3" y="4"/>
                  </a:lnTo>
                  <a:lnTo>
                    <a:pt x="3" y="5"/>
                  </a:lnTo>
                  <a:lnTo>
                    <a:pt x="2" y="5"/>
                  </a:lnTo>
                  <a:lnTo>
                    <a:pt x="2" y="6"/>
                  </a:lnTo>
                  <a:lnTo>
                    <a:pt x="2" y="6"/>
                  </a:lnTo>
                  <a:lnTo>
                    <a:pt x="1" y="7"/>
                  </a:lnTo>
                  <a:lnTo>
                    <a:pt x="1" y="7"/>
                  </a:lnTo>
                  <a:lnTo>
                    <a:pt x="1" y="8"/>
                  </a:lnTo>
                  <a:lnTo>
                    <a:pt x="1" y="9"/>
                  </a:lnTo>
                  <a:lnTo>
                    <a:pt x="1" y="9"/>
                  </a:lnTo>
                  <a:lnTo>
                    <a:pt x="0" y="10"/>
                  </a:lnTo>
                  <a:lnTo>
                    <a:pt x="0" y="10"/>
                  </a:lnTo>
                  <a:lnTo>
                    <a:pt x="0" y="11"/>
                  </a:lnTo>
                  <a:lnTo>
                    <a:pt x="0" y="12"/>
                  </a:lnTo>
                  <a:lnTo>
                    <a:pt x="0" y="13"/>
                  </a:lnTo>
                  <a:lnTo>
                    <a:pt x="0" y="13"/>
                  </a:lnTo>
                  <a:lnTo>
                    <a:pt x="0" y="14"/>
                  </a:lnTo>
                  <a:lnTo>
                    <a:pt x="0" y="15"/>
                  </a:lnTo>
                  <a:lnTo>
                    <a:pt x="0" y="15"/>
                  </a:lnTo>
                  <a:lnTo>
                    <a:pt x="1" y="16"/>
                  </a:lnTo>
                  <a:lnTo>
                    <a:pt x="1" y="16"/>
                  </a:lnTo>
                  <a:lnTo>
                    <a:pt x="1" y="17"/>
                  </a:lnTo>
                  <a:lnTo>
                    <a:pt x="1" y="18"/>
                  </a:lnTo>
                  <a:lnTo>
                    <a:pt x="1" y="18"/>
                  </a:lnTo>
                  <a:lnTo>
                    <a:pt x="2" y="19"/>
                  </a:lnTo>
                  <a:lnTo>
                    <a:pt x="2" y="19"/>
                  </a:lnTo>
                  <a:lnTo>
                    <a:pt x="2" y="20"/>
                  </a:lnTo>
                  <a:lnTo>
                    <a:pt x="2" y="21"/>
                  </a:lnTo>
                  <a:lnTo>
                    <a:pt x="3" y="21"/>
                  </a:lnTo>
                  <a:lnTo>
                    <a:pt x="3" y="22"/>
                  </a:lnTo>
                  <a:lnTo>
                    <a:pt x="3" y="22"/>
                  </a:lnTo>
                  <a:lnTo>
                    <a:pt x="4" y="22"/>
                  </a:lnTo>
                  <a:lnTo>
                    <a:pt x="4" y="23"/>
                  </a:lnTo>
                  <a:lnTo>
                    <a:pt x="5" y="23"/>
                  </a:lnTo>
                  <a:lnTo>
                    <a:pt x="5" y="24"/>
                  </a:lnTo>
                  <a:lnTo>
                    <a:pt x="6" y="24"/>
                  </a:lnTo>
                  <a:lnTo>
                    <a:pt x="6" y="24"/>
                  </a:lnTo>
                  <a:lnTo>
                    <a:pt x="7" y="25"/>
                  </a:lnTo>
                  <a:lnTo>
                    <a:pt x="7" y="25"/>
                  </a:lnTo>
                  <a:lnTo>
                    <a:pt x="8" y="25"/>
                  </a:lnTo>
                  <a:lnTo>
                    <a:pt x="8" y="26"/>
                  </a:lnTo>
                  <a:lnTo>
                    <a:pt x="9" y="26"/>
                  </a:lnTo>
                  <a:lnTo>
                    <a:pt x="9" y="26"/>
                  </a:lnTo>
                  <a:lnTo>
                    <a:pt x="10" y="26"/>
                  </a:lnTo>
                  <a:lnTo>
                    <a:pt x="10" y="26"/>
                  </a:lnTo>
                  <a:lnTo>
                    <a:pt x="11" y="26"/>
                  </a:lnTo>
                  <a:lnTo>
                    <a:pt x="12" y="26"/>
                  </a:lnTo>
                  <a:lnTo>
                    <a:pt x="12" y="26"/>
                  </a:lnTo>
                  <a:lnTo>
                    <a:pt x="13" y="26"/>
                  </a:lnTo>
                  <a:lnTo>
                    <a:pt x="13" y="26"/>
                  </a:lnTo>
                  <a:lnTo>
                    <a:pt x="14" y="26"/>
                  </a:lnTo>
                  <a:lnTo>
                    <a:pt x="14" y="26"/>
                  </a:lnTo>
                  <a:lnTo>
                    <a:pt x="15" y="26"/>
                  </a:lnTo>
                  <a:lnTo>
                    <a:pt x="15" y="26"/>
                  </a:lnTo>
                  <a:lnTo>
                    <a:pt x="16" y="25"/>
                  </a:lnTo>
                  <a:lnTo>
                    <a:pt x="17" y="25"/>
                  </a:lnTo>
                  <a:lnTo>
                    <a:pt x="17" y="25"/>
                  </a:lnTo>
                  <a:lnTo>
                    <a:pt x="17" y="25"/>
                  </a:lnTo>
                  <a:lnTo>
                    <a:pt x="18" y="24"/>
                  </a:lnTo>
                  <a:lnTo>
                    <a:pt x="18" y="24"/>
                  </a:lnTo>
                  <a:lnTo>
                    <a:pt x="19" y="24"/>
                  </a:lnTo>
                  <a:lnTo>
                    <a:pt x="19" y="23"/>
                  </a:lnTo>
                  <a:lnTo>
                    <a:pt x="20" y="23"/>
                  </a:lnTo>
                  <a:lnTo>
                    <a:pt x="20" y="22"/>
                  </a:lnTo>
                  <a:lnTo>
                    <a:pt x="20" y="22"/>
                  </a:lnTo>
                  <a:lnTo>
                    <a:pt x="21" y="21"/>
                  </a:lnTo>
                  <a:lnTo>
                    <a:pt x="21" y="21"/>
                  </a:lnTo>
                  <a:lnTo>
                    <a:pt x="21" y="20"/>
                  </a:lnTo>
                  <a:lnTo>
                    <a:pt x="22" y="20"/>
                  </a:lnTo>
                  <a:lnTo>
                    <a:pt x="22" y="19"/>
                  </a:lnTo>
                  <a:lnTo>
                    <a:pt x="22" y="19"/>
                  </a:lnTo>
                  <a:lnTo>
                    <a:pt x="22" y="18"/>
                  </a:lnTo>
                  <a:lnTo>
                    <a:pt x="23" y="17"/>
                  </a:lnTo>
                  <a:lnTo>
                    <a:pt x="23" y="17"/>
                  </a:lnTo>
                  <a:lnTo>
                    <a:pt x="23" y="16"/>
                  </a:lnTo>
                  <a:lnTo>
                    <a:pt x="23" y="16"/>
                  </a:lnTo>
                  <a:lnTo>
                    <a:pt x="23" y="15"/>
                  </a:lnTo>
                  <a:lnTo>
                    <a:pt x="23" y="14"/>
                  </a:lnTo>
                  <a:lnTo>
                    <a:pt x="23" y="14"/>
                  </a:lnTo>
                  <a:lnTo>
                    <a:pt x="23" y="13"/>
                  </a:lnTo>
                  <a:lnTo>
                    <a:pt x="23" y="12"/>
                  </a:lnTo>
                  <a:lnTo>
                    <a:pt x="23" y="11"/>
                  </a:lnTo>
                  <a:lnTo>
                    <a:pt x="23" y="11"/>
                  </a:lnTo>
                  <a:lnTo>
                    <a:pt x="23" y="10"/>
                  </a:lnTo>
                  <a:lnTo>
                    <a:pt x="23" y="10"/>
                  </a:lnTo>
                  <a:lnTo>
                    <a:pt x="22" y="9"/>
                  </a:lnTo>
                  <a:lnTo>
                    <a:pt x="22" y="8"/>
                  </a:lnTo>
                  <a:lnTo>
                    <a:pt x="22" y="8"/>
                  </a:lnTo>
                  <a:lnTo>
                    <a:pt x="22" y="7"/>
                  </a:lnTo>
                  <a:lnTo>
                    <a:pt x="22" y="7"/>
                  </a:lnTo>
                  <a:lnTo>
                    <a:pt x="21" y="6"/>
                  </a:lnTo>
                  <a:lnTo>
                    <a:pt x="21" y="6"/>
                  </a:lnTo>
                  <a:lnTo>
                    <a:pt x="21" y="5"/>
                  </a:lnTo>
                  <a:lnTo>
                    <a:pt x="20" y="4"/>
                  </a:lnTo>
                  <a:lnTo>
                    <a:pt x="20" y="4"/>
                  </a:lnTo>
                  <a:lnTo>
                    <a:pt x="19" y="4"/>
                  </a:lnTo>
                  <a:lnTo>
                    <a:pt x="19" y="3"/>
                  </a:lnTo>
                  <a:lnTo>
                    <a:pt x="19" y="3"/>
                  </a:lnTo>
                  <a:lnTo>
                    <a:pt x="18" y="2"/>
                  </a:lnTo>
                  <a:lnTo>
                    <a:pt x="18" y="2"/>
                  </a:lnTo>
                  <a:lnTo>
                    <a:pt x="17" y="2"/>
                  </a:lnTo>
                  <a:lnTo>
                    <a:pt x="17" y="1"/>
                  </a:lnTo>
                  <a:lnTo>
                    <a:pt x="16" y="1"/>
                  </a:lnTo>
                  <a:lnTo>
                    <a:pt x="16" y="1"/>
                  </a:lnTo>
                  <a:lnTo>
                    <a:pt x="15" y="1"/>
                  </a:lnTo>
                  <a:lnTo>
                    <a:pt x="15" y="0"/>
                  </a:lnTo>
                  <a:lnTo>
                    <a:pt x="14" y="0"/>
                  </a:lnTo>
                  <a:lnTo>
                    <a:pt x="14" y="0"/>
                  </a:lnTo>
                  <a:lnTo>
                    <a:pt x="13" y="0"/>
                  </a:lnTo>
                  <a:lnTo>
                    <a:pt x="12" y="0"/>
                  </a:lnTo>
                  <a:close/>
                </a:path>
              </a:pathLst>
            </a:custGeom>
            <a:solidFill>
              <a:srgbClr val="1315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2" name="Freeform 20"/>
            <p:cNvSpPr>
              <a:spLocks/>
            </p:cNvSpPr>
            <p:nvPr/>
          </p:nvSpPr>
          <p:spPr bwMode="auto">
            <a:xfrm>
              <a:off x="1320" y="1189"/>
              <a:ext cx="12" cy="14"/>
            </a:xfrm>
            <a:custGeom>
              <a:avLst/>
              <a:gdLst>
                <a:gd name="T0" fmla="*/ 7 w 12"/>
                <a:gd name="T1" fmla="*/ 1 h 14"/>
                <a:gd name="T2" fmla="*/ 8 w 12"/>
                <a:gd name="T3" fmla="*/ 1 h 14"/>
                <a:gd name="T4" fmla="*/ 9 w 12"/>
                <a:gd name="T5" fmla="*/ 2 h 14"/>
                <a:gd name="T6" fmla="*/ 10 w 12"/>
                <a:gd name="T7" fmla="*/ 2 h 14"/>
                <a:gd name="T8" fmla="*/ 11 w 12"/>
                <a:gd name="T9" fmla="*/ 3 h 14"/>
                <a:gd name="T10" fmla="*/ 12 w 12"/>
                <a:gd name="T11" fmla="*/ 5 h 14"/>
                <a:gd name="T12" fmla="*/ 12 w 12"/>
                <a:gd name="T13" fmla="*/ 6 h 14"/>
                <a:gd name="T14" fmla="*/ 12 w 12"/>
                <a:gd name="T15" fmla="*/ 7 h 14"/>
                <a:gd name="T16" fmla="*/ 12 w 12"/>
                <a:gd name="T17" fmla="*/ 9 h 14"/>
                <a:gd name="T18" fmla="*/ 12 w 12"/>
                <a:gd name="T19" fmla="*/ 10 h 14"/>
                <a:gd name="T20" fmla="*/ 11 w 12"/>
                <a:gd name="T21" fmla="*/ 11 h 14"/>
                <a:gd name="T22" fmla="*/ 11 w 12"/>
                <a:gd name="T23" fmla="*/ 12 h 14"/>
                <a:gd name="T24" fmla="*/ 10 w 12"/>
                <a:gd name="T25" fmla="*/ 13 h 14"/>
                <a:gd name="T26" fmla="*/ 9 w 12"/>
                <a:gd name="T27" fmla="*/ 14 h 14"/>
                <a:gd name="T28" fmla="*/ 8 w 12"/>
                <a:gd name="T29" fmla="*/ 14 h 14"/>
                <a:gd name="T30" fmla="*/ 6 w 12"/>
                <a:gd name="T31" fmla="*/ 14 h 14"/>
                <a:gd name="T32" fmla="*/ 5 w 12"/>
                <a:gd name="T33" fmla="*/ 14 h 14"/>
                <a:gd name="T34" fmla="*/ 4 w 12"/>
                <a:gd name="T35" fmla="*/ 14 h 14"/>
                <a:gd name="T36" fmla="*/ 3 w 12"/>
                <a:gd name="T37" fmla="*/ 13 h 14"/>
                <a:gd name="T38" fmla="*/ 2 w 12"/>
                <a:gd name="T39" fmla="*/ 12 h 14"/>
                <a:gd name="T40" fmla="*/ 1 w 12"/>
                <a:gd name="T41" fmla="*/ 11 h 14"/>
                <a:gd name="T42" fmla="*/ 1 w 12"/>
                <a:gd name="T43" fmla="*/ 10 h 14"/>
                <a:gd name="T44" fmla="*/ 0 w 12"/>
                <a:gd name="T45" fmla="*/ 9 h 14"/>
                <a:gd name="T46" fmla="*/ 0 w 12"/>
                <a:gd name="T47" fmla="*/ 7 h 14"/>
                <a:gd name="T48" fmla="*/ 0 w 12"/>
                <a:gd name="T49" fmla="*/ 6 h 14"/>
                <a:gd name="T50" fmla="*/ 1 w 12"/>
                <a:gd name="T51" fmla="*/ 5 h 14"/>
                <a:gd name="T52" fmla="*/ 1 w 12"/>
                <a:gd name="T53" fmla="*/ 3 h 14"/>
                <a:gd name="T54" fmla="*/ 2 w 12"/>
                <a:gd name="T55" fmla="*/ 2 h 14"/>
                <a:gd name="T56" fmla="*/ 3 w 12"/>
                <a:gd name="T57" fmla="*/ 2 h 14"/>
                <a:gd name="T58" fmla="*/ 4 w 12"/>
                <a:gd name="T59" fmla="*/ 1 h 14"/>
                <a:gd name="T60" fmla="*/ 5 w 12"/>
                <a:gd name="T61" fmla="*/ 1 h 14"/>
                <a:gd name="T62" fmla="*/ 6 w 12"/>
                <a:gd name="T63"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2" h="14">
                  <a:moveTo>
                    <a:pt x="7" y="0"/>
                  </a:moveTo>
                  <a:lnTo>
                    <a:pt x="7" y="1"/>
                  </a:lnTo>
                  <a:lnTo>
                    <a:pt x="8" y="1"/>
                  </a:lnTo>
                  <a:lnTo>
                    <a:pt x="8" y="1"/>
                  </a:lnTo>
                  <a:lnTo>
                    <a:pt x="9" y="1"/>
                  </a:lnTo>
                  <a:lnTo>
                    <a:pt x="9" y="2"/>
                  </a:lnTo>
                  <a:lnTo>
                    <a:pt x="10" y="2"/>
                  </a:lnTo>
                  <a:lnTo>
                    <a:pt x="10" y="2"/>
                  </a:lnTo>
                  <a:lnTo>
                    <a:pt x="11" y="3"/>
                  </a:lnTo>
                  <a:lnTo>
                    <a:pt x="11" y="3"/>
                  </a:lnTo>
                  <a:lnTo>
                    <a:pt x="11" y="4"/>
                  </a:lnTo>
                  <a:lnTo>
                    <a:pt x="12" y="5"/>
                  </a:lnTo>
                  <a:lnTo>
                    <a:pt x="12" y="5"/>
                  </a:lnTo>
                  <a:lnTo>
                    <a:pt x="12" y="6"/>
                  </a:lnTo>
                  <a:lnTo>
                    <a:pt x="12" y="6"/>
                  </a:lnTo>
                  <a:lnTo>
                    <a:pt x="12" y="7"/>
                  </a:lnTo>
                  <a:lnTo>
                    <a:pt x="12" y="8"/>
                  </a:lnTo>
                  <a:lnTo>
                    <a:pt x="12" y="9"/>
                  </a:lnTo>
                  <a:lnTo>
                    <a:pt x="12" y="9"/>
                  </a:lnTo>
                  <a:lnTo>
                    <a:pt x="12" y="10"/>
                  </a:lnTo>
                  <a:lnTo>
                    <a:pt x="12" y="10"/>
                  </a:lnTo>
                  <a:lnTo>
                    <a:pt x="11" y="11"/>
                  </a:lnTo>
                  <a:lnTo>
                    <a:pt x="11" y="12"/>
                  </a:lnTo>
                  <a:lnTo>
                    <a:pt x="11" y="12"/>
                  </a:lnTo>
                  <a:lnTo>
                    <a:pt x="10" y="13"/>
                  </a:lnTo>
                  <a:lnTo>
                    <a:pt x="10" y="13"/>
                  </a:lnTo>
                  <a:lnTo>
                    <a:pt x="9" y="13"/>
                  </a:lnTo>
                  <a:lnTo>
                    <a:pt x="9" y="14"/>
                  </a:lnTo>
                  <a:lnTo>
                    <a:pt x="8" y="14"/>
                  </a:lnTo>
                  <a:lnTo>
                    <a:pt x="8" y="14"/>
                  </a:lnTo>
                  <a:lnTo>
                    <a:pt x="7" y="14"/>
                  </a:lnTo>
                  <a:lnTo>
                    <a:pt x="6" y="14"/>
                  </a:lnTo>
                  <a:lnTo>
                    <a:pt x="6" y="14"/>
                  </a:lnTo>
                  <a:lnTo>
                    <a:pt x="5" y="14"/>
                  </a:lnTo>
                  <a:lnTo>
                    <a:pt x="5" y="14"/>
                  </a:lnTo>
                  <a:lnTo>
                    <a:pt x="4" y="14"/>
                  </a:lnTo>
                  <a:lnTo>
                    <a:pt x="4" y="13"/>
                  </a:lnTo>
                  <a:lnTo>
                    <a:pt x="3" y="13"/>
                  </a:lnTo>
                  <a:lnTo>
                    <a:pt x="3" y="13"/>
                  </a:lnTo>
                  <a:lnTo>
                    <a:pt x="2" y="12"/>
                  </a:lnTo>
                  <a:lnTo>
                    <a:pt x="2" y="12"/>
                  </a:lnTo>
                  <a:lnTo>
                    <a:pt x="1" y="11"/>
                  </a:lnTo>
                  <a:lnTo>
                    <a:pt x="1" y="11"/>
                  </a:lnTo>
                  <a:lnTo>
                    <a:pt x="1" y="10"/>
                  </a:lnTo>
                  <a:lnTo>
                    <a:pt x="1" y="9"/>
                  </a:lnTo>
                  <a:lnTo>
                    <a:pt x="0" y="9"/>
                  </a:lnTo>
                  <a:lnTo>
                    <a:pt x="0" y="8"/>
                  </a:lnTo>
                  <a:lnTo>
                    <a:pt x="0" y="7"/>
                  </a:lnTo>
                  <a:lnTo>
                    <a:pt x="0" y="7"/>
                  </a:lnTo>
                  <a:lnTo>
                    <a:pt x="0" y="6"/>
                  </a:lnTo>
                  <a:lnTo>
                    <a:pt x="0" y="5"/>
                  </a:lnTo>
                  <a:lnTo>
                    <a:pt x="1" y="5"/>
                  </a:lnTo>
                  <a:lnTo>
                    <a:pt x="1" y="4"/>
                  </a:lnTo>
                  <a:lnTo>
                    <a:pt x="1" y="3"/>
                  </a:lnTo>
                  <a:lnTo>
                    <a:pt x="1" y="3"/>
                  </a:lnTo>
                  <a:lnTo>
                    <a:pt x="2" y="2"/>
                  </a:lnTo>
                  <a:lnTo>
                    <a:pt x="2" y="2"/>
                  </a:lnTo>
                  <a:lnTo>
                    <a:pt x="3" y="2"/>
                  </a:lnTo>
                  <a:lnTo>
                    <a:pt x="3" y="1"/>
                  </a:lnTo>
                  <a:lnTo>
                    <a:pt x="4" y="1"/>
                  </a:lnTo>
                  <a:lnTo>
                    <a:pt x="4" y="1"/>
                  </a:lnTo>
                  <a:lnTo>
                    <a:pt x="5" y="1"/>
                  </a:lnTo>
                  <a:lnTo>
                    <a:pt x="5" y="0"/>
                  </a:lnTo>
                  <a:lnTo>
                    <a:pt x="6" y="0"/>
                  </a:lnTo>
                  <a:lnTo>
                    <a:pt x="7"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3" name="Freeform 21"/>
            <p:cNvSpPr>
              <a:spLocks/>
            </p:cNvSpPr>
            <p:nvPr/>
          </p:nvSpPr>
          <p:spPr bwMode="auto">
            <a:xfrm>
              <a:off x="1283" y="1111"/>
              <a:ext cx="112" cy="45"/>
            </a:xfrm>
            <a:custGeom>
              <a:avLst/>
              <a:gdLst>
                <a:gd name="T0" fmla="*/ 0 w 112"/>
                <a:gd name="T1" fmla="*/ 45 h 45"/>
                <a:gd name="T2" fmla="*/ 66 w 112"/>
                <a:gd name="T3" fmla="*/ 10 h 45"/>
                <a:gd name="T4" fmla="*/ 112 w 112"/>
                <a:gd name="T5" fmla="*/ 23 h 45"/>
                <a:gd name="T6" fmla="*/ 111 w 112"/>
                <a:gd name="T7" fmla="*/ 17 h 45"/>
                <a:gd name="T8" fmla="*/ 68 w 112"/>
                <a:gd name="T9" fmla="*/ 0 h 45"/>
                <a:gd name="T10" fmla="*/ 9 w 112"/>
                <a:gd name="T11" fmla="*/ 23 h 45"/>
                <a:gd name="T12" fmla="*/ 0 w 112"/>
                <a:gd name="T13" fmla="*/ 45 h 45"/>
              </a:gdLst>
              <a:ahLst/>
              <a:cxnLst>
                <a:cxn ang="0">
                  <a:pos x="T0" y="T1"/>
                </a:cxn>
                <a:cxn ang="0">
                  <a:pos x="T2" y="T3"/>
                </a:cxn>
                <a:cxn ang="0">
                  <a:pos x="T4" y="T5"/>
                </a:cxn>
                <a:cxn ang="0">
                  <a:pos x="T6" y="T7"/>
                </a:cxn>
                <a:cxn ang="0">
                  <a:pos x="T8" y="T9"/>
                </a:cxn>
                <a:cxn ang="0">
                  <a:pos x="T10" y="T11"/>
                </a:cxn>
                <a:cxn ang="0">
                  <a:pos x="T12" y="T13"/>
                </a:cxn>
              </a:cxnLst>
              <a:rect l="0" t="0" r="r" b="b"/>
              <a:pathLst>
                <a:path w="112" h="45">
                  <a:moveTo>
                    <a:pt x="0" y="45"/>
                  </a:moveTo>
                  <a:lnTo>
                    <a:pt x="66" y="10"/>
                  </a:lnTo>
                  <a:lnTo>
                    <a:pt x="112" y="23"/>
                  </a:lnTo>
                  <a:lnTo>
                    <a:pt x="111" y="17"/>
                  </a:lnTo>
                  <a:lnTo>
                    <a:pt x="68" y="0"/>
                  </a:lnTo>
                  <a:lnTo>
                    <a:pt x="9" y="23"/>
                  </a:lnTo>
                  <a:lnTo>
                    <a:pt x="0" y="45"/>
                  </a:lnTo>
                  <a:close/>
                </a:path>
              </a:pathLst>
            </a:custGeom>
            <a:solidFill>
              <a:srgbClr val="9A652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4" name="Freeform 22"/>
            <p:cNvSpPr>
              <a:spLocks/>
            </p:cNvSpPr>
            <p:nvPr/>
          </p:nvSpPr>
          <p:spPr bwMode="auto">
            <a:xfrm>
              <a:off x="1199" y="1200"/>
              <a:ext cx="103" cy="128"/>
            </a:xfrm>
            <a:custGeom>
              <a:avLst/>
              <a:gdLst>
                <a:gd name="T0" fmla="*/ 42 w 78"/>
                <a:gd name="T1" fmla="*/ 5 h 123"/>
                <a:gd name="T2" fmla="*/ 44 w 78"/>
                <a:gd name="T3" fmla="*/ 12 h 123"/>
                <a:gd name="T4" fmla="*/ 46 w 78"/>
                <a:gd name="T5" fmla="*/ 20 h 123"/>
                <a:gd name="T6" fmla="*/ 49 w 78"/>
                <a:gd name="T7" fmla="*/ 27 h 123"/>
                <a:gd name="T8" fmla="*/ 52 w 78"/>
                <a:gd name="T9" fmla="*/ 35 h 123"/>
                <a:gd name="T10" fmla="*/ 56 w 78"/>
                <a:gd name="T11" fmla="*/ 45 h 123"/>
                <a:gd name="T12" fmla="*/ 64 w 78"/>
                <a:gd name="T13" fmla="*/ 62 h 123"/>
                <a:gd name="T14" fmla="*/ 71 w 78"/>
                <a:gd name="T15" fmla="*/ 78 h 123"/>
                <a:gd name="T16" fmla="*/ 75 w 78"/>
                <a:gd name="T17" fmla="*/ 86 h 123"/>
                <a:gd name="T18" fmla="*/ 76 w 78"/>
                <a:gd name="T19" fmla="*/ 90 h 123"/>
                <a:gd name="T20" fmla="*/ 77 w 78"/>
                <a:gd name="T21" fmla="*/ 93 h 123"/>
                <a:gd name="T22" fmla="*/ 78 w 78"/>
                <a:gd name="T23" fmla="*/ 96 h 123"/>
                <a:gd name="T24" fmla="*/ 78 w 78"/>
                <a:gd name="T25" fmla="*/ 99 h 123"/>
                <a:gd name="T26" fmla="*/ 77 w 78"/>
                <a:gd name="T27" fmla="*/ 102 h 123"/>
                <a:gd name="T28" fmla="*/ 77 w 78"/>
                <a:gd name="T29" fmla="*/ 104 h 123"/>
                <a:gd name="T30" fmla="*/ 75 w 78"/>
                <a:gd name="T31" fmla="*/ 106 h 123"/>
                <a:gd name="T32" fmla="*/ 74 w 78"/>
                <a:gd name="T33" fmla="*/ 108 h 123"/>
                <a:gd name="T34" fmla="*/ 72 w 78"/>
                <a:gd name="T35" fmla="*/ 110 h 123"/>
                <a:gd name="T36" fmla="*/ 69 w 78"/>
                <a:gd name="T37" fmla="*/ 111 h 123"/>
                <a:gd name="T38" fmla="*/ 62 w 78"/>
                <a:gd name="T39" fmla="*/ 114 h 123"/>
                <a:gd name="T40" fmla="*/ 57 w 78"/>
                <a:gd name="T41" fmla="*/ 116 h 123"/>
                <a:gd name="T42" fmla="*/ 51 w 78"/>
                <a:gd name="T43" fmla="*/ 118 h 123"/>
                <a:gd name="T44" fmla="*/ 44 w 78"/>
                <a:gd name="T45" fmla="*/ 120 h 123"/>
                <a:gd name="T46" fmla="*/ 37 w 78"/>
                <a:gd name="T47" fmla="*/ 121 h 123"/>
                <a:gd name="T48" fmla="*/ 30 w 78"/>
                <a:gd name="T49" fmla="*/ 122 h 123"/>
                <a:gd name="T50" fmla="*/ 23 w 78"/>
                <a:gd name="T51" fmla="*/ 123 h 123"/>
                <a:gd name="T52" fmla="*/ 15 w 78"/>
                <a:gd name="T53" fmla="*/ 123 h 123"/>
                <a:gd name="T54" fmla="*/ 7 w 78"/>
                <a:gd name="T55" fmla="*/ 122 h 123"/>
                <a:gd name="T56" fmla="*/ 0 w 78"/>
                <a:gd name="T57" fmla="*/ 120 h 123"/>
                <a:gd name="T58" fmla="*/ 11 w 78"/>
                <a:gd name="T59" fmla="*/ 120 h 123"/>
                <a:gd name="T60" fmla="*/ 21 w 78"/>
                <a:gd name="T61" fmla="*/ 120 h 123"/>
                <a:gd name="T62" fmla="*/ 31 w 78"/>
                <a:gd name="T63" fmla="*/ 119 h 123"/>
                <a:gd name="T64" fmla="*/ 40 w 78"/>
                <a:gd name="T65" fmla="*/ 117 h 123"/>
                <a:gd name="T66" fmla="*/ 47 w 78"/>
                <a:gd name="T67" fmla="*/ 115 h 123"/>
                <a:gd name="T68" fmla="*/ 54 w 78"/>
                <a:gd name="T69" fmla="*/ 111 h 123"/>
                <a:gd name="T70" fmla="*/ 59 w 78"/>
                <a:gd name="T71" fmla="*/ 107 h 123"/>
                <a:gd name="T72" fmla="*/ 63 w 78"/>
                <a:gd name="T73" fmla="*/ 102 h 123"/>
                <a:gd name="T74" fmla="*/ 66 w 78"/>
                <a:gd name="T75" fmla="*/ 95 h 123"/>
                <a:gd name="T76" fmla="*/ 66 w 78"/>
                <a:gd name="T77" fmla="*/ 87 h 123"/>
                <a:gd name="T78" fmla="*/ 65 w 78"/>
                <a:gd name="T79" fmla="*/ 79 h 123"/>
                <a:gd name="T80" fmla="*/ 62 w 78"/>
                <a:gd name="T81" fmla="*/ 72 h 123"/>
                <a:gd name="T82" fmla="*/ 56 w 78"/>
                <a:gd name="T83" fmla="*/ 57 h 123"/>
                <a:gd name="T84" fmla="*/ 50 w 78"/>
                <a:gd name="T85" fmla="*/ 41 h 123"/>
                <a:gd name="T86" fmla="*/ 47 w 78"/>
                <a:gd name="T87" fmla="*/ 33 h 123"/>
                <a:gd name="T88" fmla="*/ 45 w 78"/>
                <a:gd name="T89" fmla="*/ 26 h 123"/>
                <a:gd name="T90" fmla="*/ 43 w 78"/>
                <a:gd name="T91" fmla="*/ 18 h 123"/>
                <a:gd name="T92" fmla="*/ 42 w 78"/>
                <a:gd name="T93" fmla="*/ 10 h 123"/>
                <a:gd name="T94" fmla="*/ 41 w 78"/>
                <a:gd name="T95" fmla="*/ 3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78" h="123">
                  <a:moveTo>
                    <a:pt x="41" y="0"/>
                  </a:moveTo>
                  <a:lnTo>
                    <a:pt x="42" y="3"/>
                  </a:lnTo>
                  <a:lnTo>
                    <a:pt x="42" y="5"/>
                  </a:lnTo>
                  <a:lnTo>
                    <a:pt x="43" y="7"/>
                  </a:lnTo>
                  <a:lnTo>
                    <a:pt x="43" y="10"/>
                  </a:lnTo>
                  <a:lnTo>
                    <a:pt x="44" y="12"/>
                  </a:lnTo>
                  <a:lnTo>
                    <a:pt x="44" y="15"/>
                  </a:lnTo>
                  <a:lnTo>
                    <a:pt x="45" y="17"/>
                  </a:lnTo>
                  <a:lnTo>
                    <a:pt x="46" y="20"/>
                  </a:lnTo>
                  <a:lnTo>
                    <a:pt x="47" y="22"/>
                  </a:lnTo>
                  <a:lnTo>
                    <a:pt x="48" y="25"/>
                  </a:lnTo>
                  <a:lnTo>
                    <a:pt x="49" y="27"/>
                  </a:lnTo>
                  <a:lnTo>
                    <a:pt x="50" y="30"/>
                  </a:lnTo>
                  <a:lnTo>
                    <a:pt x="51" y="32"/>
                  </a:lnTo>
                  <a:lnTo>
                    <a:pt x="52" y="35"/>
                  </a:lnTo>
                  <a:lnTo>
                    <a:pt x="53" y="38"/>
                  </a:lnTo>
                  <a:lnTo>
                    <a:pt x="54" y="40"/>
                  </a:lnTo>
                  <a:lnTo>
                    <a:pt x="56" y="45"/>
                  </a:lnTo>
                  <a:lnTo>
                    <a:pt x="59" y="51"/>
                  </a:lnTo>
                  <a:lnTo>
                    <a:pt x="61" y="56"/>
                  </a:lnTo>
                  <a:lnTo>
                    <a:pt x="64" y="62"/>
                  </a:lnTo>
                  <a:lnTo>
                    <a:pt x="66" y="67"/>
                  </a:lnTo>
                  <a:lnTo>
                    <a:pt x="69" y="73"/>
                  </a:lnTo>
                  <a:lnTo>
                    <a:pt x="71" y="78"/>
                  </a:lnTo>
                  <a:lnTo>
                    <a:pt x="73" y="84"/>
                  </a:lnTo>
                  <a:lnTo>
                    <a:pt x="74" y="85"/>
                  </a:lnTo>
                  <a:lnTo>
                    <a:pt x="75" y="86"/>
                  </a:lnTo>
                  <a:lnTo>
                    <a:pt x="75" y="87"/>
                  </a:lnTo>
                  <a:lnTo>
                    <a:pt x="76" y="89"/>
                  </a:lnTo>
                  <a:lnTo>
                    <a:pt x="76" y="90"/>
                  </a:lnTo>
                  <a:lnTo>
                    <a:pt x="76" y="91"/>
                  </a:lnTo>
                  <a:lnTo>
                    <a:pt x="77" y="92"/>
                  </a:lnTo>
                  <a:lnTo>
                    <a:pt x="77" y="93"/>
                  </a:lnTo>
                  <a:lnTo>
                    <a:pt x="77" y="94"/>
                  </a:lnTo>
                  <a:lnTo>
                    <a:pt x="78" y="95"/>
                  </a:lnTo>
                  <a:lnTo>
                    <a:pt x="78" y="96"/>
                  </a:lnTo>
                  <a:lnTo>
                    <a:pt x="78" y="97"/>
                  </a:lnTo>
                  <a:lnTo>
                    <a:pt x="78" y="98"/>
                  </a:lnTo>
                  <a:lnTo>
                    <a:pt x="78" y="99"/>
                  </a:lnTo>
                  <a:lnTo>
                    <a:pt x="78" y="100"/>
                  </a:lnTo>
                  <a:lnTo>
                    <a:pt x="78" y="101"/>
                  </a:lnTo>
                  <a:lnTo>
                    <a:pt x="77" y="102"/>
                  </a:lnTo>
                  <a:lnTo>
                    <a:pt x="77" y="103"/>
                  </a:lnTo>
                  <a:lnTo>
                    <a:pt x="77" y="103"/>
                  </a:lnTo>
                  <a:lnTo>
                    <a:pt x="77" y="104"/>
                  </a:lnTo>
                  <a:lnTo>
                    <a:pt x="76" y="105"/>
                  </a:lnTo>
                  <a:lnTo>
                    <a:pt x="76" y="105"/>
                  </a:lnTo>
                  <a:lnTo>
                    <a:pt x="75" y="106"/>
                  </a:lnTo>
                  <a:lnTo>
                    <a:pt x="75" y="107"/>
                  </a:lnTo>
                  <a:lnTo>
                    <a:pt x="74" y="107"/>
                  </a:lnTo>
                  <a:lnTo>
                    <a:pt x="74" y="108"/>
                  </a:lnTo>
                  <a:lnTo>
                    <a:pt x="73" y="109"/>
                  </a:lnTo>
                  <a:lnTo>
                    <a:pt x="72" y="109"/>
                  </a:lnTo>
                  <a:lnTo>
                    <a:pt x="72" y="110"/>
                  </a:lnTo>
                  <a:lnTo>
                    <a:pt x="71" y="110"/>
                  </a:lnTo>
                  <a:lnTo>
                    <a:pt x="70" y="110"/>
                  </a:lnTo>
                  <a:lnTo>
                    <a:pt x="69" y="111"/>
                  </a:lnTo>
                  <a:lnTo>
                    <a:pt x="67" y="112"/>
                  </a:lnTo>
                  <a:lnTo>
                    <a:pt x="64" y="113"/>
                  </a:lnTo>
                  <a:lnTo>
                    <a:pt x="62" y="114"/>
                  </a:lnTo>
                  <a:lnTo>
                    <a:pt x="60" y="115"/>
                  </a:lnTo>
                  <a:lnTo>
                    <a:pt x="59" y="115"/>
                  </a:lnTo>
                  <a:lnTo>
                    <a:pt x="57" y="116"/>
                  </a:lnTo>
                  <a:lnTo>
                    <a:pt x="55" y="117"/>
                  </a:lnTo>
                  <a:lnTo>
                    <a:pt x="53" y="117"/>
                  </a:lnTo>
                  <a:lnTo>
                    <a:pt x="51" y="118"/>
                  </a:lnTo>
                  <a:lnTo>
                    <a:pt x="49" y="119"/>
                  </a:lnTo>
                  <a:lnTo>
                    <a:pt x="46" y="119"/>
                  </a:lnTo>
                  <a:lnTo>
                    <a:pt x="44" y="120"/>
                  </a:lnTo>
                  <a:lnTo>
                    <a:pt x="42" y="120"/>
                  </a:lnTo>
                  <a:lnTo>
                    <a:pt x="40" y="121"/>
                  </a:lnTo>
                  <a:lnTo>
                    <a:pt x="37" y="121"/>
                  </a:lnTo>
                  <a:lnTo>
                    <a:pt x="35" y="122"/>
                  </a:lnTo>
                  <a:lnTo>
                    <a:pt x="33" y="122"/>
                  </a:lnTo>
                  <a:lnTo>
                    <a:pt x="30" y="122"/>
                  </a:lnTo>
                  <a:lnTo>
                    <a:pt x="28" y="123"/>
                  </a:lnTo>
                  <a:lnTo>
                    <a:pt x="25" y="123"/>
                  </a:lnTo>
                  <a:lnTo>
                    <a:pt x="23" y="123"/>
                  </a:lnTo>
                  <a:lnTo>
                    <a:pt x="20" y="123"/>
                  </a:lnTo>
                  <a:lnTo>
                    <a:pt x="18" y="123"/>
                  </a:lnTo>
                  <a:lnTo>
                    <a:pt x="15" y="123"/>
                  </a:lnTo>
                  <a:lnTo>
                    <a:pt x="12" y="123"/>
                  </a:lnTo>
                  <a:lnTo>
                    <a:pt x="10" y="122"/>
                  </a:lnTo>
                  <a:lnTo>
                    <a:pt x="7" y="122"/>
                  </a:lnTo>
                  <a:lnTo>
                    <a:pt x="5" y="121"/>
                  </a:lnTo>
                  <a:lnTo>
                    <a:pt x="2" y="121"/>
                  </a:lnTo>
                  <a:lnTo>
                    <a:pt x="0" y="120"/>
                  </a:lnTo>
                  <a:lnTo>
                    <a:pt x="3" y="120"/>
                  </a:lnTo>
                  <a:lnTo>
                    <a:pt x="7" y="120"/>
                  </a:lnTo>
                  <a:lnTo>
                    <a:pt x="11" y="120"/>
                  </a:lnTo>
                  <a:lnTo>
                    <a:pt x="14" y="120"/>
                  </a:lnTo>
                  <a:lnTo>
                    <a:pt x="18" y="120"/>
                  </a:lnTo>
                  <a:lnTo>
                    <a:pt x="21" y="120"/>
                  </a:lnTo>
                  <a:lnTo>
                    <a:pt x="24" y="119"/>
                  </a:lnTo>
                  <a:lnTo>
                    <a:pt x="28" y="119"/>
                  </a:lnTo>
                  <a:lnTo>
                    <a:pt x="31" y="119"/>
                  </a:lnTo>
                  <a:lnTo>
                    <a:pt x="34" y="118"/>
                  </a:lnTo>
                  <a:lnTo>
                    <a:pt x="37" y="118"/>
                  </a:lnTo>
                  <a:lnTo>
                    <a:pt x="40" y="117"/>
                  </a:lnTo>
                  <a:lnTo>
                    <a:pt x="42" y="116"/>
                  </a:lnTo>
                  <a:lnTo>
                    <a:pt x="45" y="115"/>
                  </a:lnTo>
                  <a:lnTo>
                    <a:pt x="47" y="115"/>
                  </a:lnTo>
                  <a:lnTo>
                    <a:pt x="50" y="114"/>
                  </a:lnTo>
                  <a:lnTo>
                    <a:pt x="52" y="112"/>
                  </a:lnTo>
                  <a:lnTo>
                    <a:pt x="54" y="111"/>
                  </a:lnTo>
                  <a:lnTo>
                    <a:pt x="56" y="110"/>
                  </a:lnTo>
                  <a:lnTo>
                    <a:pt x="58" y="109"/>
                  </a:lnTo>
                  <a:lnTo>
                    <a:pt x="59" y="107"/>
                  </a:lnTo>
                  <a:lnTo>
                    <a:pt x="61" y="105"/>
                  </a:lnTo>
                  <a:lnTo>
                    <a:pt x="62" y="104"/>
                  </a:lnTo>
                  <a:lnTo>
                    <a:pt x="63" y="102"/>
                  </a:lnTo>
                  <a:lnTo>
                    <a:pt x="64" y="100"/>
                  </a:lnTo>
                  <a:lnTo>
                    <a:pt x="65" y="98"/>
                  </a:lnTo>
                  <a:lnTo>
                    <a:pt x="66" y="95"/>
                  </a:lnTo>
                  <a:lnTo>
                    <a:pt x="66" y="93"/>
                  </a:lnTo>
                  <a:lnTo>
                    <a:pt x="66" y="90"/>
                  </a:lnTo>
                  <a:lnTo>
                    <a:pt x="66" y="87"/>
                  </a:lnTo>
                  <a:lnTo>
                    <a:pt x="66" y="85"/>
                  </a:lnTo>
                  <a:lnTo>
                    <a:pt x="65" y="81"/>
                  </a:lnTo>
                  <a:lnTo>
                    <a:pt x="65" y="79"/>
                  </a:lnTo>
                  <a:lnTo>
                    <a:pt x="64" y="77"/>
                  </a:lnTo>
                  <a:lnTo>
                    <a:pt x="63" y="74"/>
                  </a:lnTo>
                  <a:lnTo>
                    <a:pt x="62" y="72"/>
                  </a:lnTo>
                  <a:lnTo>
                    <a:pt x="60" y="67"/>
                  </a:lnTo>
                  <a:lnTo>
                    <a:pt x="58" y="62"/>
                  </a:lnTo>
                  <a:lnTo>
                    <a:pt x="56" y="57"/>
                  </a:lnTo>
                  <a:lnTo>
                    <a:pt x="54" y="52"/>
                  </a:lnTo>
                  <a:lnTo>
                    <a:pt x="52" y="47"/>
                  </a:lnTo>
                  <a:lnTo>
                    <a:pt x="50" y="41"/>
                  </a:lnTo>
                  <a:lnTo>
                    <a:pt x="49" y="39"/>
                  </a:lnTo>
                  <a:lnTo>
                    <a:pt x="48" y="36"/>
                  </a:lnTo>
                  <a:lnTo>
                    <a:pt x="47" y="33"/>
                  </a:lnTo>
                  <a:lnTo>
                    <a:pt x="46" y="31"/>
                  </a:lnTo>
                  <a:lnTo>
                    <a:pt x="46" y="28"/>
                  </a:lnTo>
                  <a:lnTo>
                    <a:pt x="45" y="26"/>
                  </a:lnTo>
                  <a:lnTo>
                    <a:pt x="44" y="23"/>
                  </a:lnTo>
                  <a:lnTo>
                    <a:pt x="44" y="20"/>
                  </a:lnTo>
                  <a:lnTo>
                    <a:pt x="43" y="18"/>
                  </a:lnTo>
                  <a:lnTo>
                    <a:pt x="43" y="15"/>
                  </a:lnTo>
                  <a:lnTo>
                    <a:pt x="42" y="13"/>
                  </a:lnTo>
                  <a:lnTo>
                    <a:pt x="42" y="10"/>
                  </a:lnTo>
                  <a:lnTo>
                    <a:pt x="42" y="8"/>
                  </a:lnTo>
                  <a:lnTo>
                    <a:pt x="41" y="5"/>
                  </a:lnTo>
                  <a:lnTo>
                    <a:pt x="41" y="3"/>
                  </a:lnTo>
                  <a:lnTo>
                    <a:pt x="41" y="0"/>
                  </a:lnTo>
                  <a:close/>
                </a:path>
              </a:pathLst>
            </a:custGeom>
            <a:solidFill>
              <a:srgbClr val="B1763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5" name="Freeform 23"/>
            <p:cNvSpPr>
              <a:spLocks/>
            </p:cNvSpPr>
            <p:nvPr/>
          </p:nvSpPr>
          <p:spPr bwMode="auto">
            <a:xfrm>
              <a:off x="1277" y="1141"/>
              <a:ext cx="111" cy="108"/>
            </a:xfrm>
            <a:custGeom>
              <a:avLst/>
              <a:gdLst>
                <a:gd name="T0" fmla="*/ 0 w 111"/>
                <a:gd name="T1" fmla="*/ 72 h 108"/>
                <a:gd name="T2" fmla="*/ 1 w 111"/>
                <a:gd name="T3" fmla="*/ 76 h 108"/>
                <a:gd name="T4" fmla="*/ 7 w 111"/>
                <a:gd name="T5" fmla="*/ 71 h 108"/>
                <a:gd name="T6" fmla="*/ 15 w 111"/>
                <a:gd name="T7" fmla="*/ 63 h 108"/>
                <a:gd name="T8" fmla="*/ 25 w 111"/>
                <a:gd name="T9" fmla="*/ 55 h 108"/>
                <a:gd name="T10" fmla="*/ 36 w 111"/>
                <a:gd name="T11" fmla="*/ 49 h 108"/>
                <a:gd name="T12" fmla="*/ 47 w 111"/>
                <a:gd name="T13" fmla="*/ 45 h 108"/>
                <a:gd name="T14" fmla="*/ 60 w 111"/>
                <a:gd name="T15" fmla="*/ 44 h 108"/>
                <a:gd name="T16" fmla="*/ 74 w 111"/>
                <a:gd name="T17" fmla="*/ 46 h 108"/>
                <a:gd name="T18" fmla="*/ 88 w 111"/>
                <a:gd name="T19" fmla="*/ 52 h 108"/>
                <a:gd name="T20" fmla="*/ 92 w 111"/>
                <a:gd name="T21" fmla="*/ 67 h 108"/>
                <a:gd name="T22" fmla="*/ 87 w 111"/>
                <a:gd name="T23" fmla="*/ 81 h 108"/>
                <a:gd name="T24" fmla="*/ 77 w 111"/>
                <a:gd name="T25" fmla="*/ 90 h 108"/>
                <a:gd name="T26" fmla="*/ 65 w 111"/>
                <a:gd name="T27" fmla="*/ 95 h 108"/>
                <a:gd name="T28" fmla="*/ 50 w 111"/>
                <a:gd name="T29" fmla="*/ 97 h 108"/>
                <a:gd name="T30" fmla="*/ 35 w 111"/>
                <a:gd name="T31" fmla="*/ 95 h 108"/>
                <a:gd name="T32" fmla="*/ 20 w 111"/>
                <a:gd name="T33" fmla="*/ 91 h 108"/>
                <a:gd name="T34" fmla="*/ 6 w 111"/>
                <a:gd name="T35" fmla="*/ 84 h 108"/>
                <a:gd name="T36" fmla="*/ 8 w 111"/>
                <a:gd name="T37" fmla="*/ 89 h 108"/>
                <a:gd name="T38" fmla="*/ 18 w 111"/>
                <a:gd name="T39" fmla="*/ 97 h 108"/>
                <a:gd name="T40" fmla="*/ 31 w 111"/>
                <a:gd name="T41" fmla="*/ 103 h 108"/>
                <a:gd name="T42" fmla="*/ 45 w 111"/>
                <a:gd name="T43" fmla="*/ 106 h 108"/>
                <a:gd name="T44" fmla="*/ 61 w 111"/>
                <a:gd name="T45" fmla="*/ 108 h 108"/>
                <a:gd name="T46" fmla="*/ 75 w 111"/>
                <a:gd name="T47" fmla="*/ 106 h 108"/>
                <a:gd name="T48" fmla="*/ 88 w 111"/>
                <a:gd name="T49" fmla="*/ 102 h 108"/>
                <a:gd name="T50" fmla="*/ 97 w 111"/>
                <a:gd name="T51" fmla="*/ 95 h 108"/>
                <a:gd name="T52" fmla="*/ 99 w 111"/>
                <a:gd name="T53" fmla="*/ 91 h 108"/>
                <a:gd name="T54" fmla="*/ 99 w 111"/>
                <a:gd name="T55" fmla="*/ 89 h 108"/>
                <a:gd name="T56" fmla="*/ 97 w 111"/>
                <a:gd name="T57" fmla="*/ 84 h 108"/>
                <a:gd name="T58" fmla="*/ 94 w 111"/>
                <a:gd name="T59" fmla="*/ 73 h 108"/>
                <a:gd name="T60" fmla="*/ 93 w 111"/>
                <a:gd name="T61" fmla="*/ 69 h 108"/>
                <a:gd name="T62" fmla="*/ 93 w 111"/>
                <a:gd name="T63" fmla="*/ 64 h 108"/>
                <a:gd name="T64" fmla="*/ 93 w 111"/>
                <a:gd name="T65" fmla="*/ 59 h 108"/>
                <a:gd name="T66" fmla="*/ 94 w 111"/>
                <a:gd name="T67" fmla="*/ 54 h 108"/>
                <a:gd name="T68" fmla="*/ 95 w 111"/>
                <a:gd name="T69" fmla="*/ 50 h 108"/>
                <a:gd name="T70" fmla="*/ 98 w 111"/>
                <a:gd name="T71" fmla="*/ 45 h 108"/>
                <a:gd name="T72" fmla="*/ 103 w 111"/>
                <a:gd name="T73" fmla="*/ 39 h 108"/>
                <a:gd name="T74" fmla="*/ 107 w 111"/>
                <a:gd name="T75" fmla="*/ 32 h 108"/>
                <a:gd name="T76" fmla="*/ 110 w 111"/>
                <a:gd name="T77" fmla="*/ 25 h 108"/>
                <a:gd name="T78" fmla="*/ 111 w 111"/>
                <a:gd name="T79" fmla="*/ 22 h 108"/>
                <a:gd name="T80" fmla="*/ 111 w 111"/>
                <a:gd name="T81" fmla="*/ 18 h 108"/>
                <a:gd name="T82" fmla="*/ 111 w 111"/>
                <a:gd name="T83" fmla="*/ 15 h 108"/>
                <a:gd name="T84" fmla="*/ 108 w 111"/>
                <a:gd name="T85" fmla="*/ 11 h 108"/>
                <a:gd name="T86" fmla="*/ 95 w 111"/>
                <a:gd name="T87" fmla="*/ 3 h 108"/>
                <a:gd name="T88" fmla="*/ 78 w 111"/>
                <a:gd name="T89" fmla="*/ 0 h 108"/>
                <a:gd name="T90" fmla="*/ 59 w 111"/>
                <a:gd name="T91" fmla="*/ 2 h 108"/>
                <a:gd name="T92" fmla="*/ 40 w 111"/>
                <a:gd name="T93" fmla="*/ 8 h 108"/>
                <a:gd name="T94" fmla="*/ 23 w 111"/>
                <a:gd name="T95" fmla="*/ 18 h 108"/>
                <a:gd name="T96" fmla="*/ 10 w 111"/>
                <a:gd name="T97" fmla="*/ 32 h 108"/>
                <a:gd name="T98" fmla="*/ 1 w 111"/>
                <a:gd name="T99" fmla="*/ 51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11" h="108">
                  <a:moveTo>
                    <a:pt x="0" y="67"/>
                  </a:moveTo>
                  <a:lnTo>
                    <a:pt x="0" y="69"/>
                  </a:lnTo>
                  <a:lnTo>
                    <a:pt x="0" y="71"/>
                  </a:lnTo>
                  <a:lnTo>
                    <a:pt x="0" y="72"/>
                  </a:lnTo>
                  <a:lnTo>
                    <a:pt x="0" y="73"/>
                  </a:lnTo>
                  <a:lnTo>
                    <a:pt x="0" y="74"/>
                  </a:lnTo>
                  <a:lnTo>
                    <a:pt x="1" y="75"/>
                  </a:lnTo>
                  <a:lnTo>
                    <a:pt x="1" y="76"/>
                  </a:lnTo>
                  <a:lnTo>
                    <a:pt x="1" y="77"/>
                  </a:lnTo>
                  <a:lnTo>
                    <a:pt x="3" y="75"/>
                  </a:lnTo>
                  <a:lnTo>
                    <a:pt x="5" y="73"/>
                  </a:lnTo>
                  <a:lnTo>
                    <a:pt x="7" y="71"/>
                  </a:lnTo>
                  <a:lnTo>
                    <a:pt x="9" y="69"/>
                  </a:lnTo>
                  <a:lnTo>
                    <a:pt x="11" y="67"/>
                  </a:lnTo>
                  <a:lnTo>
                    <a:pt x="13" y="65"/>
                  </a:lnTo>
                  <a:lnTo>
                    <a:pt x="15" y="63"/>
                  </a:lnTo>
                  <a:lnTo>
                    <a:pt x="17" y="61"/>
                  </a:lnTo>
                  <a:lnTo>
                    <a:pt x="20" y="59"/>
                  </a:lnTo>
                  <a:lnTo>
                    <a:pt x="22" y="57"/>
                  </a:lnTo>
                  <a:lnTo>
                    <a:pt x="25" y="55"/>
                  </a:lnTo>
                  <a:lnTo>
                    <a:pt x="27" y="54"/>
                  </a:lnTo>
                  <a:lnTo>
                    <a:pt x="30" y="52"/>
                  </a:lnTo>
                  <a:lnTo>
                    <a:pt x="33" y="51"/>
                  </a:lnTo>
                  <a:lnTo>
                    <a:pt x="36" y="49"/>
                  </a:lnTo>
                  <a:lnTo>
                    <a:pt x="38" y="48"/>
                  </a:lnTo>
                  <a:lnTo>
                    <a:pt x="41" y="47"/>
                  </a:lnTo>
                  <a:lnTo>
                    <a:pt x="44" y="46"/>
                  </a:lnTo>
                  <a:lnTo>
                    <a:pt x="47" y="45"/>
                  </a:lnTo>
                  <a:lnTo>
                    <a:pt x="51" y="45"/>
                  </a:lnTo>
                  <a:lnTo>
                    <a:pt x="54" y="44"/>
                  </a:lnTo>
                  <a:lnTo>
                    <a:pt x="57" y="44"/>
                  </a:lnTo>
                  <a:lnTo>
                    <a:pt x="60" y="44"/>
                  </a:lnTo>
                  <a:lnTo>
                    <a:pt x="64" y="44"/>
                  </a:lnTo>
                  <a:lnTo>
                    <a:pt x="67" y="44"/>
                  </a:lnTo>
                  <a:lnTo>
                    <a:pt x="70" y="45"/>
                  </a:lnTo>
                  <a:lnTo>
                    <a:pt x="74" y="46"/>
                  </a:lnTo>
                  <a:lnTo>
                    <a:pt x="77" y="47"/>
                  </a:lnTo>
                  <a:lnTo>
                    <a:pt x="81" y="48"/>
                  </a:lnTo>
                  <a:lnTo>
                    <a:pt x="85" y="50"/>
                  </a:lnTo>
                  <a:lnTo>
                    <a:pt x="88" y="52"/>
                  </a:lnTo>
                  <a:lnTo>
                    <a:pt x="92" y="54"/>
                  </a:lnTo>
                  <a:lnTo>
                    <a:pt x="92" y="58"/>
                  </a:lnTo>
                  <a:lnTo>
                    <a:pt x="92" y="63"/>
                  </a:lnTo>
                  <a:lnTo>
                    <a:pt x="92" y="67"/>
                  </a:lnTo>
                  <a:lnTo>
                    <a:pt x="91" y="71"/>
                  </a:lnTo>
                  <a:lnTo>
                    <a:pt x="90" y="74"/>
                  </a:lnTo>
                  <a:lnTo>
                    <a:pt x="88" y="78"/>
                  </a:lnTo>
                  <a:lnTo>
                    <a:pt x="87" y="81"/>
                  </a:lnTo>
                  <a:lnTo>
                    <a:pt x="85" y="83"/>
                  </a:lnTo>
                  <a:lnTo>
                    <a:pt x="82" y="86"/>
                  </a:lnTo>
                  <a:lnTo>
                    <a:pt x="80" y="88"/>
                  </a:lnTo>
                  <a:lnTo>
                    <a:pt x="77" y="90"/>
                  </a:lnTo>
                  <a:lnTo>
                    <a:pt x="74" y="91"/>
                  </a:lnTo>
                  <a:lnTo>
                    <a:pt x="71" y="93"/>
                  </a:lnTo>
                  <a:lnTo>
                    <a:pt x="68" y="94"/>
                  </a:lnTo>
                  <a:lnTo>
                    <a:pt x="65" y="95"/>
                  </a:lnTo>
                  <a:lnTo>
                    <a:pt x="61" y="96"/>
                  </a:lnTo>
                  <a:lnTo>
                    <a:pt x="58" y="96"/>
                  </a:lnTo>
                  <a:lnTo>
                    <a:pt x="54" y="97"/>
                  </a:lnTo>
                  <a:lnTo>
                    <a:pt x="50" y="97"/>
                  </a:lnTo>
                  <a:lnTo>
                    <a:pt x="47" y="97"/>
                  </a:lnTo>
                  <a:lnTo>
                    <a:pt x="43" y="96"/>
                  </a:lnTo>
                  <a:lnTo>
                    <a:pt x="39" y="96"/>
                  </a:lnTo>
                  <a:lnTo>
                    <a:pt x="35" y="95"/>
                  </a:lnTo>
                  <a:lnTo>
                    <a:pt x="31" y="94"/>
                  </a:lnTo>
                  <a:lnTo>
                    <a:pt x="27" y="93"/>
                  </a:lnTo>
                  <a:lnTo>
                    <a:pt x="24" y="92"/>
                  </a:lnTo>
                  <a:lnTo>
                    <a:pt x="20" y="91"/>
                  </a:lnTo>
                  <a:lnTo>
                    <a:pt x="16" y="89"/>
                  </a:lnTo>
                  <a:lnTo>
                    <a:pt x="13" y="87"/>
                  </a:lnTo>
                  <a:lnTo>
                    <a:pt x="9" y="86"/>
                  </a:lnTo>
                  <a:lnTo>
                    <a:pt x="6" y="84"/>
                  </a:lnTo>
                  <a:lnTo>
                    <a:pt x="3" y="81"/>
                  </a:lnTo>
                  <a:lnTo>
                    <a:pt x="4" y="84"/>
                  </a:lnTo>
                  <a:lnTo>
                    <a:pt x="6" y="86"/>
                  </a:lnTo>
                  <a:lnTo>
                    <a:pt x="8" y="89"/>
                  </a:lnTo>
                  <a:lnTo>
                    <a:pt x="10" y="91"/>
                  </a:lnTo>
                  <a:lnTo>
                    <a:pt x="12" y="93"/>
                  </a:lnTo>
                  <a:lnTo>
                    <a:pt x="15" y="95"/>
                  </a:lnTo>
                  <a:lnTo>
                    <a:pt x="18" y="97"/>
                  </a:lnTo>
                  <a:lnTo>
                    <a:pt x="21" y="99"/>
                  </a:lnTo>
                  <a:lnTo>
                    <a:pt x="24" y="100"/>
                  </a:lnTo>
                  <a:lnTo>
                    <a:pt x="27" y="102"/>
                  </a:lnTo>
                  <a:lnTo>
                    <a:pt x="31" y="103"/>
                  </a:lnTo>
                  <a:lnTo>
                    <a:pt x="34" y="104"/>
                  </a:lnTo>
                  <a:lnTo>
                    <a:pt x="38" y="105"/>
                  </a:lnTo>
                  <a:lnTo>
                    <a:pt x="42" y="106"/>
                  </a:lnTo>
                  <a:lnTo>
                    <a:pt x="45" y="106"/>
                  </a:lnTo>
                  <a:lnTo>
                    <a:pt x="49" y="107"/>
                  </a:lnTo>
                  <a:lnTo>
                    <a:pt x="53" y="107"/>
                  </a:lnTo>
                  <a:lnTo>
                    <a:pt x="57" y="108"/>
                  </a:lnTo>
                  <a:lnTo>
                    <a:pt x="61" y="108"/>
                  </a:lnTo>
                  <a:lnTo>
                    <a:pt x="64" y="108"/>
                  </a:lnTo>
                  <a:lnTo>
                    <a:pt x="68" y="107"/>
                  </a:lnTo>
                  <a:lnTo>
                    <a:pt x="72" y="107"/>
                  </a:lnTo>
                  <a:lnTo>
                    <a:pt x="75" y="106"/>
                  </a:lnTo>
                  <a:lnTo>
                    <a:pt x="79" y="105"/>
                  </a:lnTo>
                  <a:lnTo>
                    <a:pt x="82" y="104"/>
                  </a:lnTo>
                  <a:lnTo>
                    <a:pt x="85" y="103"/>
                  </a:lnTo>
                  <a:lnTo>
                    <a:pt x="88" y="102"/>
                  </a:lnTo>
                  <a:lnTo>
                    <a:pt x="90" y="100"/>
                  </a:lnTo>
                  <a:lnTo>
                    <a:pt x="93" y="99"/>
                  </a:lnTo>
                  <a:lnTo>
                    <a:pt x="95" y="97"/>
                  </a:lnTo>
                  <a:lnTo>
                    <a:pt x="97" y="95"/>
                  </a:lnTo>
                  <a:lnTo>
                    <a:pt x="98" y="92"/>
                  </a:lnTo>
                  <a:lnTo>
                    <a:pt x="98" y="92"/>
                  </a:lnTo>
                  <a:lnTo>
                    <a:pt x="99" y="92"/>
                  </a:lnTo>
                  <a:lnTo>
                    <a:pt x="99" y="91"/>
                  </a:lnTo>
                  <a:lnTo>
                    <a:pt x="99" y="91"/>
                  </a:lnTo>
                  <a:lnTo>
                    <a:pt x="99" y="90"/>
                  </a:lnTo>
                  <a:lnTo>
                    <a:pt x="99" y="90"/>
                  </a:lnTo>
                  <a:lnTo>
                    <a:pt x="99" y="89"/>
                  </a:lnTo>
                  <a:lnTo>
                    <a:pt x="98" y="88"/>
                  </a:lnTo>
                  <a:lnTo>
                    <a:pt x="98" y="87"/>
                  </a:lnTo>
                  <a:lnTo>
                    <a:pt x="98" y="85"/>
                  </a:lnTo>
                  <a:lnTo>
                    <a:pt x="97" y="84"/>
                  </a:lnTo>
                  <a:lnTo>
                    <a:pt x="97" y="82"/>
                  </a:lnTo>
                  <a:lnTo>
                    <a:pt x="95" y="79"/>
                  </a:lnTo>
                  <a:lnTo>
                    <a:pt x="94" y="75"/>
                  </a:lnTo>
                  <a:lnTo>
                    <a:pt x="94" y="73"/>
                  </a:lnTo>
                  <a:lnTo>
                    <a:pt x="93" y="72"/>
                  </a:lnTo>
                  <a:lnTo>
                    <a:pt x="93" y="71"/>
                  </a:lnTo>
                  <a:lnTo>
                    <a:pt x="93" y="70"/>
                  </a:lnTo>
                  <a:lnTo>
                    <a:pt x="93" y="69"/>
                  </a:lnTo>
                  <a:lnTo>
                    <a:pt x="93" y="68"/>
                  </a:lnTo>
                  <a:lnTo>
                    <a:pt x="93" y="67"/>
                  </a:lnTo>
                  <a:lnTo>
                    <a:pt x="93" y="65"/>
                  </a:lnTo>
                  <a:lnTo>
                    <a:pt x="93" y="64"/>
                  </a:lnTo>
                  <a:lnTo>
                    <a:pt x="93" y="62"/>
                  </a:lnTo>
                  <a:lnTo>
                    <a:pt x="93" y="61"/>
                  </a:lnTo>
                  <a:lnTo>
                    <a:pt x="93" y="60"/>
                  </a:lnTo>
                  <a:lnTo>
                    <a:pt x="93" y="59"/>
                  </a:lnTo>
                  <a:lnTo>
                    <a:pt x="93" y="57"/>
                  </a:lnTo>
                  <a:lnTo>
                    <a:pt x="94" y="56"/>
                  </a:lnTo>
                  <a:lnTo>
                    <a:pt x="94" y="55"/>
                  </a:lnTo>
                  <a:lnTo>
                    <a:pt x="94" y="54"/>
                  </a:lnTo>
                  <a:lnTo>
                    <a:pt x="94" y="53"/>
                  </a:lnTo>
                  <a:lnTo>
                    <a:pt x="95" y="52"/>
                  </a:lnTo>
                  <a:lnTo>
                    <a:pt x="95" y="51"/>
                  </a:lnTo>
                  <a:lnTo>
                    <a:pt x="95" y="50"/>
                  </a:lnTo>
                  <a:lnTo>
                    <a:pt x="96" y="50"/>
                  </a:lnTo>
                  <a:lnTo>
                    <a:pt x="97" y="48"/>
                  </a:lnTo>
                  <a:lnTo>
                    <a:pt x="97" y="47"/>
                  </a:lnTo>
                  <a:lnTo>
                    <a:pt x="98" y="45"/>
                  </a:lnTo>
                  <a:lnTo>
                    <a:pt x="99" y="44"/>
                  </a:lnTo>
                  <a:lnTo>
                    <a:pt x="101" y="42"/>
                  </a:lnTo>
                  <a:lnTo>
                    <a:pt x="102" y="40"/>
                  </a:lnTo>
                  <a:lnTo>
                    <a:pt x="103" y="39"/>
                  </a:lnTo>
                  <a:lnTo>
                    <a:pt x="104" y="37"/>
                  </a:lnTo>
                  <a:lnTo>
                    <a:pt x="105" y="36"/>
                  </a:lnTo>
                  <a:lnTo>
                    <a:pt x="106" y="34"/>
                  </a:lnTo>
                  <a:lnTo>
                    <a:pt x="107" y="32"/>
                  </a:lnTo>
                  <a:lnTo>
                    <a:pt x="108" y="30"/>
                  </a:lnTo>
                  <a:lnTo>
                    <a:pt x="109" y="28"/>
                  </a:lnTo>
                  <a:lnTo>
                    <a:pt x="109" y="26"/>
                  </a:lnTo>
                  <a:lnTo>
                    <a:pt x="110" y="25"/>
                  </a:lnTo>
                  <a:lnTo>
                    <a:pt x="110" y="25"/>
                  </a:lnTo>
                  <a:lnTo>
                    <a:pt x="110" y="24"/>
                  </a:lnTo>
                  <a:lnTo>
                    <a:pt x="111" y="23"/>
                  </a:lnTo>
                  <a:lnTo>
                    <a:pt x="111" y="22"/>
                  </a:lnTo>
                  <a:lnTo>
                    <a:pt x="111" y="21"/>
                  </a:lnTo>
                  <a:lnTo>
                    <a:pt x="111" y="20"/>
                  </a:lnTo>
                  <a:lnTo>
                    <a:pt x="111" y="19"/>
                  </a:lnTo>
                  <a:lnTo>
                    <a:pt x="111" y="18"/>
                  </a:lnTo>
                  <a:lnTo>
                    <a:pt x="111" y="17"/>
                  </a:lnTo>
                  <a:lnTo>
                    <a:pt x="111" y="17"/>
                  </a:lnTo>
                  <a:lnTo>
                    <a:pt x="111" y="16"/>
                  </a:lnTo>
                  <a:lnTo>
                    <a:pt x="111" y="15"/>
                  </a:lnTo>
                  <a:lnTo>
                    <a:pt x="111" y="15"/>
                  </a:lnTo>
                  <a:lnTo>
                    <a:pt x="110" y="14"/>
                  </a:lnTo>
                  <a:lnTo>
                    <a:pt x="110" y="14"/>
                  </a:lnTo>
                  <a:lnTo>
                    <a:pt x="108" y="11"/>
                  </a:lnTo>
                  <a:lnTo>
                    <a:pt x="105" y="9"/>
                  </a:lnTo>
                  <a:lnTo>
                    <a:pt x="102" y="7"/>
                  </a:lnTo>
                  <a:lnTo>
                    <a:pt x="98" y="5"/>
                  </a:lnTo>
                  <a:lnTo>
                    <a:pt x="95" y="3"/>
                  </a:lnTo>
                  <a:lnTo>
                    <a:pt x="91" y="2"/>
                  </a:lnTo>
                  <a:lnTo>
                    <a:pt x="87" y="1"/>
                  </a:lnTo>
                  <a:lnTo>
                    <a:pt x="82" y="1"/>
                  </a:lnTo>
                  <a:lnTo>
                    <a:pt x="78" y="0"/>
                  </a:lnTo>
                  <a:lnTo>
                    <a:pt x="73" y="0"/>
                  </a:lnTo>
                  <a:lnTo>
                    <a:pt x="69" y="0"/>
                  </a:lnTo>
                  <a:lnTo>
                    <a:pt x="64" y="1"/>
                  </a:lnTo>
                  <a:lnTo>
                    <a:pt x="59" y="2"/>
                  </a:lnTo>
                  <a:lnTo>
                    <a:pt x="54" y="3"/>
                  </a:lnTo>
                  <a:lnTo>
                    <a:pt x="50" y="4"/>
                  </a:lnTo>
                  <a:lnTo>
                    <a:pt x="45" y="6"/>
                  </a:lnTo>
                  <a:lnTo>
                    <a:pt x="40" y="8"/>
                  </a:lnTo>
                  <a:lnTo>
                    <a:pt x="36" y="10"/>
                  </a:lnTo>
                  <a:lnTo>
                    <a:pt x="32" y="12"/>
                  </a:lnTo>
                  <a:lnTo>
                    <a:pt x="27" y="15"/>
                  </a:lnTo>
                  <a:lnTo>
                    <a:pt x="23" y="18"/>
                  </a:lnTo>
                  <a:lnTo>
                    <a:pt x="20" y="21"/>
                  </a:lnTo>
                  <a:lnTo>
                    <a:pt x="16" y="25"/>
                  </a:lnTo>
                  <a:lnTo>
                    <a:pt x="13" y="28"/>
                  </a:lnTo>
                  <a:lnTo>
                    <a:pt x="10" y="32"/>
                  </a:lnTo>
                  <a:lnTo>
                    <a:pt x="7" y="36"/>
                  </a:lnTo>
                  <a:lnTo>
                    <a:pt x="5" y="41"/>
                  </a:lnTo>
                  <a:lnTo>
                    <a:pt x="3" y="46"/>
                  </a:lnTo>
                  <a:lnTo>
                    <a:pt x="1" y="51"/>
                  </a:lnTo>
                  <a:lnTo>
                    <a:pt x="0" y="56"/>
                  </a:lnTo>
                  <a:lnTo>
                    <a:pt x="0" y="61"/>
                  </a:lnTo>
                  <a:lnTo>
                    <a:pt x="0" y="67"/>
                  </a:lnTo>
                  <a:close/>
                </a:path>
              </a:pathLst>
            </a:custGeom>
            <a:solidFill>
              <a:srgbClr val="EBAA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8" name="Freeform 26"/>
            <p:cNvSpPr>
              <a:spLocks/>
            </p:cNvSpPr>
            <p:nvPr/>
          </p:nvSpPr>
          <p:spPr bwMode="auto">
            <a:xfrm>
              <a:off x="1276" y="1155"/>
              <a:ext cx="99" cy="66"/>
            </a:xfrm>
            <a:custGeom>
              <a:avLst/>
              <a:gdLst>
                <a:gd name="T0" fmla="*/ 4 w 99"/>
                <a:gd name="T1" fmla="*/ 61 h 66"/>
                <a:gd name="T2" fmla="*/ 13 w 99"/>
                <a:gd name="T3" fmla="*/ 53 h 66"/>
                <a:gd name="T4" fmla="*/ 20 w 99"/>
                <a:gd name="T5" fmla="*/ 46 h 66"/>
                <a:gd name="T6" fmla="*/ 27 w 99"/>
                <a:gd name="T7" fmla="*/ 40 h 66"/>
                <a:gd name="T8" fmla="*/ 34 w 99"/>
                <a:gd name="T9" fmla="*/ 36 h 66"/>
                <a:gd name="T10" fmla="*/ 40 w 99"/>
                <a:gd name="T11" fmla="*/ 32 h 66"/>
                <a:gd name="T12" fmla="*/ 46 w 99"/>
                <a:gd name="T13" fmla="*/ 29 h 66"/>
                <a:gd name="T14" fmla="*/ 51 w 99"/>
                <a:gd name="T15" fmla="*/ 27 h 66"/>
                <a:gd name="T16" fmla="*/ 57 w 99"/>
                <a:gd name="T17" fmla="*/ 26 h 66"/>
                <a:gd name="T18" fmla="*/ 62 w 99"/>
                <a:gd name="T19" fmla="*/ 26 h 66"/>
                <a:gd name="T20" fmla="*/ 67 w 99"/>
                <a:gd name="T21" fmla="*/ 27 h 66"/>
                <a:gd name="T22" fmla="*/ 73 w 99"/>
                <a:gd name="T23" fmla="*/ 28 h 66"/>
                <a:gd name="T24" fmla="*/ 78 w 99"/>
                <a:gd name="T25" fmla="*/ 29 h 66"/>
                <a:gd name="T26" fmla="*/ 84 w 99"/>
                <a:gd name="T27" fmla="*/ 32 h 66"/>
                <a:gd name="T28" fmla="*/ 89 w 99"/>
                <a:gd name="T29" fmla="*/ 34 h 66"/>
                <a:gd name="T30" fmla="*/ 96 w 99"/>
                <a:gd name="T31" fmla="*/ 38 h 66"/>
                <a:gd name="T32" fmla="*/ 99 w 99"/>
                <a:gd name="T33" fmla="*/ 36 h 66"/>
                <a:gd name="T34" fmla="*/ 98 w 99"/>
                <a:gd name="T35" fmla="*/ 31 h 66"/>
                <a:gd name="T36" fmla="*/ 97 w 99"/>
                <a:gd name="T37" fmla="*/ 27 h 66"/>
                <a:gd name="T38" fmla="*/ 96 w 99"/>
                <a:gd name="T39" fmla="*/ 24 h 66"/>
                <a:gd name="T40" fmla="*/ 95 w 99"/>
                <a:gd name="T41" fmla="*/ 20 h 66"/>
                <a:gd name="T42" fmla="*/ 94 w 99"/>
                <a:gd name="T43" fmla="*/ 17 h 66"/>
                <a:gd name="T44" fmla="*/ 93 w 99"/>
                <a:gd name="T45" fmla="*/ 14 h 66"/>
                <a:gd name="T46" fmla="*/ 91 w 99"/>
                <a:gd name="T47" fmla="*/ 11 h 66"/>
                <a:gd name="T48" fmla="*/ 89 w 99"/>
                <a:gd name="T49" fmla="*/ 8 h 66"/>
                <a:gd name="T50" fmla="*/ 87 w 99"/>
                <a:gd name="T51" fmla="*/ 6 h 66"/>
                <a:gd name="T52" fmla="*/ 85 w 99"/>
                <a:gd name="T53" fmla="*/ 4 h 66"/>
                <a:gd name="T54" fmla="*/ 82 w 99"/>
                <a:gd name="T55" fmla="*/ 2 h 66"/>
                <a:gd name="T56" fmla="*/ 79 w 99"/>
                <a:gd name="T57" fmla="*/ 1 h 66"/>
                <a:gd name="T58" fmla="*/ 76 w 99"/>
                <a:gd name="T59" fmla="*/ 0 h 66"/>
                <a:gd name="T60" fmla="*/ 72 w 99"/>
                <a:gd name="T61" fmla="*/ 0 h 66"/>
                <a:gd name="T62" fmla="*/ 68 w 99"/>
                <a:gd name="T63" fmla="*/ 1 h 66"/>
                <a:gd name="T64" fmla="*/ 62 w 99"/>
                <a:gd name="T65" fmla="*/ 2 h 66"/>
                <a:gd name="T66" fmla="*/ 57 w 99"/>
                <a:gd name="T67" fmla="*/ 4 h 66"/>
                <a:gd name="T68" fmla="*/ 52 w 99"/>
                <a:gd name="T69" fmla="*/ 6 h 66"/>
                <a:gd name="T70" fmla="*/ 46 w 99"/>
                <a:gd name="T71" fmla="*/ 8 h 66"/>
                <a:gd name="T72" fmla="*/ 41 w 99"/>
                <a:gd name="T73" fmla="*/ 11 h 66"/>
                <a:gd name="T74" fmla="*/ 36 w 99"/>
                <a:gd name="T75" fmla="*/ 14 h 66"/>
                <a:gd name="T76" fmla="*/ 31 w 99"/>
                <a:gd name="T77" fmla="*/ 18 h 66"/>
                <a:gd name="T78" fmla="*/ 26 w 99"/>
                <a:gd name="T79" fmla="*/ 22 h 66"/>
                <a:gd name="T80" fmla="*/ 22 w 99"/>
                <a:gd name="T81" fmla="*/ 26 h 66"/>
                <a:gd name="T82" fmla="*/ 18 w 99"/>
                <a:gd name="T83" fmla="*/ 31 h 66"/>
                <a:gd name="T84" fmla="*/ 14 w 99"/>
                <a:gd name="T85" fmla="*/ 36 h 66"/>
                <a:gd name="T86" fmla="*/ 10 w 99"/>
                <a:gd name="T87" fmla="*/ 42 h 66"/>
                <a:gd name="T88" fmla="*/ 7 w 99"/>
                <a:gd name="T89" fmla="*/ 48 h 66"/>
                <a:gd name="T90" fmla="*/ 4 w 99"/>
                <a:gd name="T91" fmla="*/ 55 h 66"/>
                <a:gd name="T92" fmla="*/ 1 w 99"/>
                <a:gd name="T93" fmla="*/ 62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99" h="66">
                  <a:moveTo>
                    <a:pt x="0" y="66"/>
                  </a:moveTo>
                  <a:lnTo>
                    <a:pt x="4" y="61"/>
                  </a:lnTo>
                  <a:lnTo>
                    <a:pt x="9" y="57"/>
                  </a:lnTo>
                  <a:lnTo>
                    <a:pt x="13" y="53"/>
                  </a:lnTo>
                  <a:lnTo>
                    <a:pt x="16" y="49"/>
                  </a:lnTo>
                  <a:lnTo>
                    <a:pt x="20" y="46"/>
                  </a:lnTo>
                  <a:lnTo>
                    <a:pt x="24" y="43"/>
                  </a:lnTo>
                  <a:lnTo>
                    <a:pt x="27" y="40"/>
                  </a:lnTo>
                  <a:lnTo>
                    <a:pt x="31" y="38"/>
                  </a:lnTo>
                  <a:lnTo>
                    <a:pt x="34" y="36"/>
                  </a:lnTo>
                  <a:lnTo>
                    <a:pt x="37" y="34"/>
                  </a:lnTo>
                  <a:lnTo>
                    <a:pt x="40" y="32"/>
                  </a:lnTo>
                  <a:lnTo>
                    <a:pt x="43" y="30"/>
                  </a:lnTo>
                  <a:lnTo>
                    <a:pt x="46" y="29"/>
                  </a:lnTo>
                  <a:lnTo>
                    <a:pt x="49" y="28"/>
                  </a:lnTo>
                  <a:lnTo>
                    <a:pt x="51" y="27"/>
                  </a:lnTo>
                  <a:lnTo>
                    <a:pt x="54" y="27"/>
                  </a:lnTo>
                  <a:lnTo>
                    <a:pt x="57" y="26"/>
                  </a:lnTo>
                  <a:lnTo>
                    <a:pt x="59" y="26"/>
                  </a:lnTo>
                  <a:lnTo>
                    <a:pt x="62" y="26"/>
                  </a:lnTo>
                  <a:lnTo>
                    <a:pt x="65" y="26"/>
                  </a:lnTo>
                  <a:lnTo>
                    <a:pt x="67" y="27"/>
                  </a:lnTo>
                  <a:lnTo>
                    <a:pt x="70" y="27"/>
                  </a:lnTo>
                  <a:lnTo>
                    <a:pt x="73" y="28"/>
                  </a:lnTo>
                  <a:lnTo>
                    <a:pt x="75" y="29"/>
                  </a:lnTo>
                  <a:lnTo>
                    <a:pt x="78" y="29"/>
                  </a:lnTo>
                  <a:lnTo>
                    <a:pt x="81" y="31"/>
                  </a:lnTo>
                  <a:lnTo>
                    <a:pt x="84" y="32"/>
                  </a:lnTo>
                  <a:lnTo>
                    <a:pt x="86" y="33"/>
                  </a:lnTo>
                  <a:lnTo>
                    <a:pt x="89" y="34"/>
                  </a:lnTo>
                  <a:lnTo>
                    <a:pt x="93" y="36"/>
                  </a:lnTo>
                  <a:lnTo>
                    <a:pt x="96" y="38"/>
                  </a:lnTo>
                  <a:lnTo>
                    <a:pt x="99" y="39"/>
                  </a:lnTo>
                  <a:lnTo>
                    <a:pt x="99" y="36"/>
                  </a:lnTo>
                  <a:lnTo>
                    <a:pt x="98" y="32"/>
                  </a:lnTo>
                  <a:lnTo>
                    <a:pt x="98" y="31"/>
                  </a:lnTo>
                  <a:lnTo>
                    <a:pt x="97" y="29"/>
                  </a:lnTo>
                  <a:lnTo>
                    <a:pt x="97" y="27"/>
                  </a:lnTo>
                  <a:lnTo>
                    <a:pt x="97" y="25"/>
                  </a:lnTo>
                  <a:lnTo>
                    <a:pt x="96" y="24"/>
                  </a:lnTo>
                  <a:lnTo>
                    <a:pt x="96" y="22"/>
                  </a:lnTo>
                  <a:lnTo>
                    <a:pt x="95" y="20"/>
                  </a:lnTo>
                  <a:lnTo>
                    <a:pt x="95" y="19"/>
                  </a:lnTo>
                  <a:lnTo>
                    <a:pt x="94" y="17"/>
                  </a:lnTo>
                  <a:lnTo>
                    <a:pt x="93" y="15"/>
                  </a:lnTo>
                  <a:lnTo>
                    <a:pt x="93" y="14"/>
                  </a:lnTo>
                  <a:lnTo>
                    <a:pt x="92" y="12"/>
                  </a:lnTo>
                  <a:lnTo>
                    <a:pt x="91" y="11"/>
                  </a:lnTo>
                  <a:lnTo>
                    <a:pt x="90" y="9"/>
                  </a:lnTo>
                  <a:lnTo>
                    <a:pt x="89" y="8"/>
                  </a:lnTo>
                  <a:lnTo>
                    <a:pt x="88" y="7"/>
                  </a:lnTo>
                  <a:lnTo>
                    <a:pt x="87" y="6"/>
                  </a:lnTo>
                  <a:lnTo>
                    <a:pt x="86" y="5"/>
                  </a:lnTo>
                  <a:lnTo>
                    <a:pt x="85" y="4"/>
                  </a:lnTo>
                  <a:lnTo>
                    <a:pt x="84" y="3"/>
                  </a:lnTo>
                  <a:lnTo>
                    <a:pt x="82" y="2"/>
                  </a:lnTo>
                  <a:lnTo>
                    <a:pt x="81" y="2"/>
                  </a:lnTo>
                  <a:lnTo>
                    <a:pt x="79" y="1"/>
                  </a:lnTo>
                  <a:lnTo>
                    <a:pt x="78" y="1"/>
                  </a:lnTo>
                  <a:lnTo>
                    <a:pt x="76" y="0"/>
                  </a:lnTo>
                  <a:lnTo>
                    <a:pt x="74" y="0"/>
                  </a:lnTo>
                  <a:lnTo>
                    <a:pt x="72" y="0"/>
                  </a:lnTo>
                  <a:lnTo>
                    <a:pt x="71" y="1"/>
                  </a:lnTo>
                  <a:lnTo>
                    <a:pt x="68" y="1"/>
                  </a:lnTo>
                  <a:lnTo>
                    <a:pt x="65" y="2"/>
                  </a:lnTo>
                  <a:lnTo>
                    <a:pt x="62" y="2"/>
                  </a:lnTo>
                  <a:lnTo>
                    <a:pt x="60" y="3"/>
                  </a:lnTo>
                  <a:lnTo>
                    <a:pt x="57" y="4"/>
                  </a:lnTo>
                  <a:lnTo>
                    <a:pt x="54" y="5"/>
                  </a:lnTo>
                  <a:lnTo>
                    <a:pt x="52" y="6"/>
                  </a:lnTo>
                  <a:lnTo>
                    <a:pt x="49" y="7"/>
                  </a:lnTo>
                  <a:lnTo>
                    <a:pt x="46" y="8"/>
                  </a:lnTo>
                  <a:lnTo>
                    <a:pt x="44" y="9"/>
                  </a:lnTo>
                  <a:lnTo>
                    <a:pt x="41" y="11"/>
                  </a:lnTo>
                  <a:lnTo>
                    <a:pt x="38" y="12"/>
                  </a:lnTo>
                  <a:lnTo>
                    <a:pt x="36" y="14"/>
                  </a:lnTo>
                  <a:lnTo>
                    <a:pt x="34" y="16"/>
                  </a:lnTo>
                  <a:lnTo>
                    <a:pt x="31" y="18"/>
                  </a:lnTo>
                  <a:lnTo>
                    <a:pt x="29" y="20"/>
                  </a:lnTo>
                  <a:lnTo>
                    <a:pt x="26" y="22"/>
                  </a:lnTo>
                  <a:lnTo>
                    <a:pt x="24" y="24"/>
                  </a:lnTo>
                  <a:lnTo>
                    <a:pt x="22" y="26"/>
                  </a:lnTo>
                  <a:lnTo>
                    <a:pt x="20" y="28"/>
                  </a:lnTo>
                  <a:lnTo>
                    <a:pt x="18" y="31"/>
                  </a:lnTo>
                  <a:lnTo>
                    <a:pt x="16" y="33"/>
                  </a:lnTo>
                  <a:lnTo>
                    <a:pt x="14" y="36"/>
                  </a:lnTo>
                  <a:lnTo>
                    <a:pt x="12" y="39"/>
                  </a:lnTo>
                  <a:lnTo>
                    <a:pt x="10" y="42"/>
                  </a:lnTo>
                  <a:lnTo>
                    <a:pt x="8" y="45"/>
                  </a:lnTo>
                  <a:lnTo>
                    <a:pt x="7" y="48"/>
                  </a:lnTo>
                  <a:lnTo>
                    <a:pt x="5" y="51"/>
                  </a:lnTo>
                  <a:lnTo>
                    <a:pt x="4" y="55"/>
                  </a:lnTo>
                  <a:lnTo>
                    <a:pt x="2" y="58"/>
                  </a:lnTo>
                  <a:lnTo>
                    <a:pt x="1" y="62"/>
                  </a:lnTo>
                  <a:lnTo>
                    <a:pt x="0" y="66"/>
                  </a:lnTo>
                  <a:close/>
                </a:path>
              </a:pathLst>
            </a:custGeom>
            <a:solidFill>
              <a:srgbClr val="AE65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9" name="Freeform 27"/>
            <p:cNvSpPr>
              <a:spLocks noEditPoints="1"/>
            </p:cNvSpPr>
            <p:nvPr/>
          </p:nvSpPr>
          <p:spPr bwMode="auto">
            <a:xfrm>
              <a:off x="1275" y="1154"/>
              <a:ext cx="102" cy="68"/>
            </a:xfrm>
            <a:custGeom>
              <a:avLst/>
              <a:gdLst>
                <a:gd name="T0" fmla="*/ 14 w 102"/>
                <a:gd name="T1" fmla="*/ 55 h 68"/>
                <a:gd name="T2" fmla="*/ 24 w 102"/>
                <a:gd name="T3" fmla="*/ 47 h 68"/>
                <a:gd name="T4" fmla="*/ 32 w 102"/>
                <a:gd name="T5" fmla="*/ 40 h 68"/>
                <a:gd name="T6" fmla="*/ 40 w 102"/>
                <a:gd name="T7" fmla="*/ 35 h 68"/>
                <a:gd name="T8" fmla="*/ 47 w 102"/>
                <a:gd name="T9" fmla="*/ 31 h 68"/>
                <a:gd name="T10" fmla="*/ 54 w 102"/>
                <a:gd name="T11" fmla="*/ 29 h 68"/>
                <a:gd name="T12" fmla="*/ 60 w 102"/>
                <a:gd name="T13" fmla="*/ 28 h 68"/>
                <a:gd name="T14" fmla="*/ 67 w 102"/>
                <a:gd name="T15" fmla="*/ 29 h 68"/>
                <a:gd name="T16" fmla="*/ 73 w 102"/>
                <a:gd name="T17" fmla="*/ 30 h 68"/>
                <a:gd name="T18" fmla="*/ 80 w 102"/>
                <a:gd name="T19" fmla="*/ 32 h 68"/>
                <a:gd name="T20" fmla="*/ 93 w 102"/>
                <a:gd name="T21" fmla="*/ 38 h 68"/>
                <a:gd name="T22" fmla="*/ 101 w 102"/>
                <a:gd name="T23" fmla="*/ 37 h 68"/>
                <a:gd name="T24" fmla="*/ 99 w 102"/>
                <a:gd name="T25" fmla="*/ 26 h 68"/>
                <a:gd name="T26" fmla="*/ 96 w 102"/>
                <a:gd name="T27" fmla="*/ 17 h 68"/>
                <a:gd name="T28" fmla="*/ 92 w 102"/>
                <a:gd name="T29" fmla="*/ 10 h 68"/>
                <a:gd name="T30" fmla="*/ 90 w 102"/>
                <a:gd name="T31" fmla="*/ 6 h 68"/>
                <a:gd name="T32" fmla="*/ 87 w 102"/>
                <a:gd name="T33" fmla="*/ 4 h 68"/>
                <a:gd name="T34" fmla="*/ 83 w 102"/>
                <a:gd name="T35" fmla="*/ 2 h 68"/>
                <a:gd name="T36" fmla="*/ 79 w 102"/>
                <a:gd name="T37" fmla="*/ 0 h 68"/>
                <a:gd name="T38" fmla="*/ 74 w 102"/>
                <a:gd name="T39" fmla="*/ 0 h 68"/>
                <a:gd name="T40" fmla="*/ 71 w 102"/>
                <a:gd name="T41" fmla="*/ 0 h 68"/>
                <a:gd name="T42" fmla="*/ 65 w 102"/>
                <a:gd name="T43" fmla="*/ 2 h 68"/>
                <a:gd name="T44" fmla="*/ 57 w 102"/>
                <a:gd name="T45" fmla="*/ 4 h 68"/>
                <a:gd name="T46" fmla="*/ 50 w 102"/>
                <a:gd name="T47" fmla="*/ 6 h 68"/>
                <a:gd name="T48" fmla="*/ 41 w 102"/>
                <a:gd name="T49" fmla="*/ 11 h 68"/>
                <a:gd name="T50" fmla="*/ 32 w 102"/>
                <a:gd name="T51" fmla="*/ 17 h 68"/>
                <a:gd name="T52" fmla="*/ 24 w 102"/>
                <a:gd name="T53" fmla="*/ 25 h 68"/>
                <a:gd name="T54" fmla="*/ 16 w 102"/>
                <a:gd name="T55" fmla="*/ 34 h 68"/>
                <a:gd name="T56" fmla="*/ 9 w 102"/>
                <a:gd name="T57" fmla="*/ 44 h 68"/>
                <a:gd name="T58" fmla="*/ 3 w 102"/>
                <a:gd name="T59" fmla="*/ 56 h 68"/>
                <a:gd name="T60" fmla="*/ 2 w 102"/>
                <a:gd name="T61" fmla="*/ 68 h 68"/>
                <a:gd name="T62" fmla="*/ 51 w 102"/>
                <a:gd name="T63" fmla="*/ 27 h 68"/>
                <a:gd name="T64" fmla="*/ 44 w 102"/>
                <a:gd name="T65" fmla="*/ 30 h 68"/>
                <a:gd name="T66" fmla="*/ 37 w 102"/>
                <a:gd name="T67" fmla="*/ 34 h 68"/>
                <a:gd name="T68" fmla="*/ 29 w 102"/>
                <a:gd name="T69" fmla="*/ 39 h 68"/>
                <a:gd name="T70" fmla="*/ 21 w 102"/>
                <a:gd name="T71" fmla="*/ 46 h 68"/>
                <a:gd name="T72" fmla="*/ 12 w 102"/>
                <a:gd name="T73" fmla="*/ 54 h 68"/>
                <a:gd name="T74" fmla="*/ 6 w 102"/>
                <a:gd name="T75" fmla="*/ 55 h 68"/>
                <a:gd name="T76" fmla="*/ 12 w 102"/>
                <a:gd name="T77" fmla="*/ 44 h 68"/>
                <a:gd name="T78" fmla="*/ 18 w 102"/>
                <a:gd name="T79" fmla="*/ 35 h 68"/>
                <a:gd name="T80" fmla="*/ 25 w 102"/>
                <a:gd name="T81" fmla="*/ 27 h 68"/>
                <a:gd name="T82" fmla="*/ 33 w 102"/>
                <a:gd name="T83" fmla="*/ 20 h 68"/>
                <a:gd name="T84" fmla="*/ 41 w 102"/>
                <a:gd name="T85" fmla="*/ 14 h 68"/>
                <a:gd name="T86" fmla="*/ 49 w 102"/>
                <a:gd name="T87" fmla="*/ 9 h 68"/>
                <a:gd name="T88" fmla="*/ 57 w 102"/>
                <a:gd name="T89" fmla="*/ 6 h 68"/>
                <a:gd name="T90" fmla="*/ 64 w 102"/>
                <a:gd name="T91" fmla="*/ 4 h 68"/>
                <a:gd name="T92" fmla="*/ 72 w 102"/>
                <a:gd name="T93" fmla="*/ 3 h 68"/>
                <a:gd name="T94" fmla="*/ 74 w 102"/>
                <a:gd name="T95" fmla="*/ 3 h 68"/>
                <a:gd name="T96" fmla="*/ 79 w 102"/>
                <a:gd name="T97" fmla="*/ 3 h 68"/>
                <a:gd name="T98" fmla="*/ 82 w 102"/>
                <a:gd name="T99" fmla="*/ 4 h 68"/>
                <a:gd name="T100" fmla="*/ 85 w 102"/>
                <a:gd name="T101" fmla="*/ 6 h 68"/>
                <a:gd name="T102" fmla="*/ 88 w 102"/>
                <a:gd name="T103" fmla="*/ 8 h 68"/>
                <a:gd name="T104" fmla="*/ 92 w 102"/>
                <a:gd name="T105" fmla="*/ 14 h 68"/>
                <a:gd name="T106" fmla="*/ 95 w 102"/>
                <a:gd name="T107" fmla="*/ 21 h 68"/>
                <a:gd name="T108" fmla="*/ 97 w 102"/>
                <a:gd name="T109" fmla="*/ 29 h 68"/>
                <a:gd name="T110" fmla="*/ 95 w 102"/>
                <a:gd name="T111" fmla="*/ 37 h 68"/>
                <a:gd name="T112" fmla="*/ 81 w 102"/>
                <a:gd name="T113" fmla="*/ 30 h 68"/>
                <a:gd name="T114" fmla="*/ 74 w 102"/>
                <a:gd name="T115" fmla="*/ 28 h 68"/>
                <a:gd name="T116" fmla="*/ 68 w 102"/>
                <a:gd name="T117" fmla="*/ 26 h 68"/>
                <a:gd name="T118" fmla="*/ 61 w 102"/>
                <a:gd name="T119" fmla="*/ 26 h 68"/>
                <a:gd name="T120" fmla="*/ 55 w 102"/>
                <a:gd name="T121" fmla="*/ 27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02" h="68">
                  <a:moveTo>
                    <a:pt x="2" y="68"/>
                  </a:moveTo>
                  <a:lnTo>
                    <a:pt x="6" y="63"/>
                  </a:lnTo>
                  <a:lnTo>
                    <a:pt x="10" y="59"/>
                  </a:lnTo>
                  <a:lnTo>
                    <a:pt x="12" y="57"/>
                  </a:lnTo>
                  <a:lnTo>
                    <a:pt x="14" y="55"/>
                  </a:lnTo>
                  <a:lnTo>
                    <a:pt x="16" y="53"/>
                  </a:lnTo>
                  <a:lnTo>
                    <a:pt x="18" y="51"/>
                  </a:lnTo>
                  <a:lnTo>
                    <a:pt x="20" y="50"/>
                  </a:lnTo>
                  <a:lnTo>
                    <a:pt x="22" y="48"/>
                  </a:lnTo>
                  <a:lnTo>
                    <a:pt x="24" y="47"/>
                  </a:lnTo>
                  <a:lnTo>
                    <a:pt x="26" y="45"/>
                  </a:lnTo>
                  <a:lnTo>
                    <a:pt x="27" y="44"/>
                  </a:lnTo>
                  <a:lnTo>
                    <a:pt x="29" y="42"/>
                  </a:lnTo>
                  <a:lnTo>
                    <a:pt x="31" y="41"/>
                  </a:lnTo>
                  <a:lnTo>
                    <a:pt x="32" y="40"/>
                  </a:lnTo>
                  <a:lnTo>
                    <a:pt x="34" y="39"/>
                  </a:lnTo>
                  <a:lnTo>
                    <a:pt x="35" y="38"/>
                  </a:lnTo>
                  <a:lnTo>
                    <a:pt x="37" y="37"/>
                  </a:lnTo>
                  <a:lnTo>
                    <a:pt x="39" y="36"/>
                  </a:lnTo>
                  <a:lnTo>
                    <a:pt x="40" y="35"/>
                  </a:lnTo>
                  <a:lnTo>
                    <a:pt x="42" y="34"/>
                  </a:lnTo>
                  <a:lnTo>
                    <a:pt x="43" y="33"/>
                  </a:lnTo>
                  <a:lnTo>
                    <a:pt x="44" y="33"/>
                  </a:lnTo>
                  <a:lnTo>
                    <a:pt x="46" y="32"/>
                  </a:lnTo>
                  <a:lnTo>
                    <a:pt x="47" y="31"/>
                  </a:lnTo>
                  <a:lnTo>
                    <a:pt x="49" y="31"/>
                  </a:lnTo>
                  <a:lnTo>
                    <a:pt x="50" y="30"/>
                  </a:lnTo>
                  <a:lnTo>
                    <a:pt x="51" y="30"/>
                  </a:lnTo>
                  <a:lnTo>
                    <a:pt x="53" y="30"/>
                  </a:lnTo>
                  <a:lnTo>
                    <a:pt x="54" y="29"/>
                  </a:lnTo>
                  <a:lnTo>
                    <a:pt x="55" y="29"/>
                  </a:lnTo>
                  <a:lnTo>
                    <a:pt x="57" y="29"/>
                  </a:lnTo>
                  <a:lnTo>
                    <a:pt x="58" y="29"/>
                  </a:lnTo>
                  <a:lnTo>
                    <a:pt x="59" y="28"/>
                  </a:lnTo>
                  <a:lnTo>
                    <a:pt x="60" y="28"/>
                  </a:lnTo>
                  <a:lnTo>
                    <a:pt x="62" y="28"/>
                  </a:lnTo>
                  <a:lnTo>
                    <a:pt x="63" y="28"/>
                  </a:lnTo>
                  <a:lnTo>
                    <a:pt x="64" y="28"/>
                  </a:lnTo>
                  <a:lnTo>
                    <a:pt x="66" y="29"/>
                  </a:lnTo>
                  <a:lnTo>
                    <a:pt x="67" y="29"/>
                  </a:lnTo>
                  <a:lnTo>
                    <a:pt x="68" y="29"/>
                  </a:lnTo>
                  <a:lnTo>
                    <a:pt x="69" y="29"/>
                  </a:lnTo>
                  <a:lnTo>
                    <a:pt x="71" y="29"/>
                  </a:lnTo>
                  <a:lnTo>
                    <a:pt x="72" y="30"/>
                  </a:lnTo>
                  <a:lnTo>
                    <a:pt x="73" y="30"/>
                  </a:lnTo>
                  <a:lnTo>
                    <a:pt x="75" y="30"/>
                  </a:lnTo>
                  <a:lnTo>
                    <a:pt x="76" y="31"/>
                  </a:lnTo>
                  <a:lnTo>
                    <a:pt x="77" y="31"/>
                  </a:lnTo>
                  <a:lnTo>
                    <a:pt x="79" y="32"/>
                  </a:lnTo>
                  <a:lnTo>
                    <a:pt x="80" y="32"/>
                  </a:lnTo>
                  <a:lnTo>
                    <a:pt x="81" y="33"/>
                  </a:lnTo>
                  <a:lnTo>
                    <a:pt x="84" y="34"/>
                  </a:lnTo>
                  <a:lnTo>
                    <a:pt x="87" y="35"/>
                  </a:lnTo>
                  <a:lnTo>
                    <a:pt x="90" y="37"/>
                  </a:lnTo>
                  <a:lnTo>
                    <a:pt x="93" y="38"/>
                  </a:lnTo>
                  <a:lnTo>
                    <a:pt x="96" y="40"/>
                  </a:lnTo>
                  <a:lnTo>
                    <a:pt x="99" y="41"/>
                  </a:lnTo>
                  <a:lnTo>
                    <a:pt x="102" y="42"/>
                  </a:lnTo>
                  <a:lnTo>
                    <a:pt x="101" y="40"/>
                  </a:lnTo>
                  <a:lnTo>
                    <a:pt x="101" y="37"/>
                  </a:lnTo>
                  <a:lnTo>
                    <a:pt x="100" y="33"/>
                  </a:lnTo>
                  <a:lnTo>
                    <a:pt x="100" y="31"/>
                  </a:lnTo>
                  <a:lnTo>
                    <a:pt x="100" y="30"/>
                  </a:lnTo>
                  <a:lnTo>
                    <a:pt x="99" y="28"/>
                  </a:lnTo>
                  <a:lnTo>
                    <a:pt x="99" y="26"/>
                  </a:lnTo>
                  <a:lnTo>
                    <a:pt x="98" y="24"/>
                  </a:lnTo>
                  <a:lnTo>
                    <a:pt x="98" y="23"/>
                  </a:lnTo>
                  <a:lnTo>
                    <a:pt x="97" y="21"/>
                  </a:lnTo>
                  <a:lnTo>
                    <a:pt x="97" y="19"/>
                  </a:lnTo>
                  <a:lnTo>
                    <a:pt x="96" y="17"/>
                  </a:lnTo>
                  <a:lnTo>
                    <a:pt x="96" y="16"/>
                  </a:lnTo>
                  <a:lnTo>
                    <a:pt x="95" y="14"/>
                  </a:lnTo>
                  <a:lnTo>
                    <a:pt x="94" y="13"/>
                  </a:lnTo>
                  <a:lnTo>
                    <a:pt x="93" y="11"/>
                  </a:lnTo>
                  <a:lnTo>
                    <a:pt x="92" y="10"/>
                  </a:lnTo>
                  <a:lnTo>
                    <a:pt x="92" y="9"/>
                  </a:lnTo>
                  <a:lnTo>
                    <a:pt x="91" y="8"/>
                  </a:lnTo>
                  <a:lnTo>
                    <a:pt x="91" y="8"/>
                  </a:lnTo>
                  <a:lnTo>
                    <a:pt x="90" y="7"/>
                  </a:lnTo>
                  <a:lnTo>
                    <a:pt x="90" y="6"/>
                  </a:lnTo>
                  <a:lnTo>
                    <a:pt x="89" y="6"/>
                  </a:lnTo>
                  <a:lnTo>
                    <a:pt x="88" y="5"/>
                  </a:lnTo>
                  <a:lnTo>
                    <a:pt x="88" y="5"/>
                  </a:lnTo>
                  <a:lnTo>
                    <a:pt x="87" y="4"/>
                  </a:lnTo>
                  <a:lnTo>
                    <a:pt x="87" y="4"/>
                  </a:lnTo>
                  <a:lnTo>
                    <a:pt x="86" y="3"/>
                  </a:lnTo>
                  <a:lnTo>
                    <a:pt x="85" y="3"/>
                  </a:lnTo>
                  <a:lnTo>
                    <a:pt x="85" y="2"/>
                  </a:lnTo>
                  <a:lnTo>
                    <a:pt x="84" y="2"/>
                  </a:lnTo>
                  <a:lnTo>
                    <a:pt x="83" y="2"/>
                  </a:lnTo>
                  <a:lnTo>
                    <a:pt x="82" y="1"/>
                  </a:lnTo>
                  <a:lnTo>
                    <a:pt x="81" y="1"/>
                  </a:lnTo>
                  <a:lnTo>
                    <a:pt x="81" y="1"/>
                  </a:lnTo>
                  <a:lnTo>
                    <a:pt x="80" y="1"/>
                  </a:lnTo>
                  <a:lnTo>
                    <a:pt x="79" y="0"/>
                  </a:lnTo>
                  <a:lnTo>
                    <a:pt x="78" y="0"/>
                  </a:lnTo>
                  <a:lnTo>
                    <a:pt x="77" y="0"/>
                  </a:lnTo>
                  <a:lnTo>
                    <a:pt x="76" y="0"/>
                  </a:lnTo>
                  <a:lnTo>
                    <a:pt x="75" y="0"/>
                  </a:lnTo>
                  <a:lnTo>
                    <a:pt x="74" y="0"/>
                  </a:lnTo>
                  <a:lnTo>
                    <a:pt x="73" y="0"/>
                  </a:lnTo>
                  <a:lnTo>
                    <a:pt x="72" y="0"/>
                  </a:lnTo>
                  <a:lnTo>
                    <a:pt x="71" y="0"/>
                  </a:lnTo>
                  <a:lnTo>
                    <a:pt x="71" y="0"/>
                  </a:lnTo>
                  <a:lnTo>
                    <a:pt x="71" y="0"/>
                  </a:lnTo>
                  <a:lnTo>
                    <a:pt x="71" y="0"/>
                  </a:lnTo>
                  <a:lnTo>
                    <a:pt x="70" y="1"/>
                  </a:lnTo>
                  <a:lnTo>
                    <a:pt x="68" y="1"/>
                  </a:lnTo>
                  <a:lnTo>
                    <a:pt x="67" y="1"/>
                  </a:lnTo>
                  <a:lnTo>
                    <a:pt x="65" y="2"/>
                  </a:lnTo>
                  <a:lnTo>
                    <a:pt x="64" y="2"/>
                  </a:lnTo>
                  <a:lnTo>
                    <a:pt x="62" y="2"/>
                  </a:lnTo>
                  <a:lnTo>
                    <a:pt x="60" y="3"/>
                  </a:lnTo>
                  <a:lnTo>
                    <a:pt x="59" y="3"/>
                  </a:lnTo>
                  <a:lnTo>
                    <a:pt x="57" y="4"/>
                  </a:lnTo>
                  <a:lnTo>
                    <a:pt x="56" y="4"/>
                  </a:lnTo>
                  <a:lnTo>
                    <a:pt x="54" y="5"/>
                  </a:lnTo>
                  <a:lnTo>
                    <a:pt x="53" y="5"/>
                  </a:lnTo>
                  <a:lnTo>
                    <a:pt x="51" y="6"/>
                  </a:lnTo>
                  <a:lnTo>
                    <a:pt x="50" y="6"/>
                  </a:lnTo>
                  <a:lnTo>
                    <a:pt x="48" y="7"/>
                  </a:lnTo>
                  <a:lnTo>
                    <a:pt x="47" y="8"/>
                  </a:lnTo>
                  <a:lnTo>
                    <a:pt x="45" y="9"/>
                  </a:lnTo>
                  <a:lnTo>
                    <a:pt x="43" y="10"/>
                  </a:lnTo>
                  <a:lnTo>
                    <a:pt x="41" y="11"/>
                  </a:lnTo>
                  <a:lnTo>
                    <a:pt x="39" y="12"/>
                  </a:lnTo>
                  <a:lnTo>
                    <a:pt x="37" y="13"/>
                  </a:lnTo>
                  <a:lnTo>
                    <a:pt x="36" y="14"/>
                  </a:lnTo>
                  <a:lnTo>
                    <a:pt x="34" y="16"/>
                  </a:lnTo>
                  <a:lnTo>
                    <a:pt x="32" y="17"/>
                  </a:lnTo>
                  <a:lnTo>
                    <a:pt x="30" y="18"/>
                  </a:lnTo>
                  <a:lnTo>
                    <a:pt x="29" y="20"/>
                  </a:lnTo>
                  <a:lnTo>
                    <a:pt x="27" y="21"/>
                  </a:lnTo>
                  <a:lnTo>
                    <a:pt x="25" y="23"/>
                  </a:lnTo>
                  <a:lnTo>
                    <a:pt x="24" y="25"/>
                  </a:lnTo>
                  <a:lnTo>
                    <a:pt x="22" y="26"/>
                  </a:lnTo>
                  <a:lnTo>
                    <a:pt x="20" y="28"/>
                  </a:lnTo>
                  <a:lnTo>
                    <a:pt x="19" y="30"/>
                  </a:lnTo>
                  <a:lnTo>
                    <a:pt x="17" y="32"/>
                  </a:lnTo>
                  <a:lnTo>
                    <a:pt x="16" y="34"/>
                  </a:lnTo>
                  <a:lnTo>
                    <a:pt x="14" y="35"/>
                  </a:lnTo>
                  <a:lnTo>
                    <a:pt x="13" y="37"/>
                  </a:lnTo>
                  <a:lnTo>
                    <a:pt x="12" y="40"/>
                  </a:lnTo>
                  <a:lnTo>
                    <a:pt x="10" y="42"/>
                  </a:lnTo>
                  <a:lnTo>
                    <a:pt x="9" y="44"/>
                  </a:lnTo>
                  <a:lnTo>
                    <a:pt x="8" y="46"/>
                  </a:lnTo>
                  <a:lnTo>
                    <a:pt x="7" y="48"/>
                  </a:lnTo>
                  <a:lnTo>
                    <a:pt x="5" y="51"/>
                  </a:lnTo>
                  <a:lnTo>
                    <a:pt x="4" y="53"/>
                  </a:lnTo>
                  <a:lnTo>
                    <a:pt x="3" y="56"/>
                  </a:lnTo>
                  <a:lnTo>
                    <a:pt x="2" y="58"/>
                  </a:lnTo>
                  <a:lnTo>
                    <a:pt x="1" y="61"/>
                  </a:lnTo>
                  <a:lnTo>
                    <a:pt x="0" y="64"/>
                  </a:lnTo>
                  <a:lnTo>
                    <a:pt x="0" y="66"/>
                  </a:lnTo>
                  <a:lnTo>
                    <a:pt x="2" y="68"/>
                  </a:lnTo>
                  <a:lnTo>
                    <a:pt x="2" y="68"/>
                  </a:lnTo>
                  <a:close/>
                  <a:moveTo>
                    <a:pt x="55" y="27"/>
                  </a:moveTo>
                  <a:lnTo>
                    <a:pt x="54" y="27"/>
                  </a:lnTo>
                  <a:lnTo>
                    <a:pt x="52" y="27"/>
                  </a:lnTo>
                  <a:lnTo>
                    <a:pt x="51" y="27"/>
                  </a:lnTo>
                  <a:lnTo>
                    <a:pt x="50" y="28"/>
                  </a:lnTo>
                  <a:lnTo>
                    <a:pt x="48" y="28"/>
                  </a:lnTo>
                  <a:lnTo>
                    <a:pt x="47" y="29"/>
                  </a:lnTo>
                  <a:lnTo>
                    <a:pt x="46" y="29"/>
                  </a:lnTo>
                  <a:lnTo>
                    <a:pt x="44" y="30"/>
                  </a:lnTo>
                  <a:lnTo>
                    <a:pt x="43" y="31"/>
                  </a:lnTo>
                  <a:lnTo>
                    <a:pt x="41" y="31"/>
                  </a:lnTo>
                  <a:lnTo>
                    <a:pt x="40" y="32"/>
                  </a:lnTo>
                  <a:lnTo>
                    <a:pt x="38" y="33"/>
                  </a:lnTo>
                  <a:lnTo>
                    <a:pt x="37" y="34"/>
                  </a:lnTo>
                  <a:lnTo>
                    <a:pt x="36" y="35"/>
                  </a:lnTo>
                  <a:lnTo>
                    <a:pt x="34" y="36"/>
                  </a:lnTo>
                  <a:lnTo>
                    <a:pt x="32" y="37"/>
                  </a:lnTo>
                  <a:lnTo>
                    <a:pt x="31" y="38"/>
                  </a:lnTo>
                  <a:lnTo>
                    <a:pt x="29" y="39"/>
                  </a:lnTo>
                  <a:lnTo>
                    <a:pt x="28" y="40"/>
                  </a:lnTo>
                  <a:lnTo>
                    <a:pt x="26" y="42"/>
                  </a:lnTo>
                  <a:lnTo>
                    <a:pt x="24" y="43"/>
                  </a:lnTo>
                  <a:lnTo>
                    <a:pt x="23" y="44"/>
                  </a:lnTo>
                  <a:lnTo>
                    <a:pt x="21" y="46"/>
                  </a:lnTo>
                  <a:lnTo>
                    <a:pt x="19" y="47"/>
                  </a:lnTo>
                  <a:lnTo>
                    <a:pt x="17" y="49"/>
                  </a:lnTo>
                  <a:lnTo>
                    <a:pt x="15" y="51"/>
                  </a:lnTo>
                  <a:lnTo>
                    <a:pt x="14" y="52"/>
                  </a:lnTo>
                  <a:lnTo>
                    <a:pt x="12" y="54"/>
                  </a:lnTo>
                  <a:lnTo>
                    <a:pt x="8" y="58"/>
                  </a:lnTo>
                  <a:lnTo>
                    <a:pt x="4" y="62"/>
                  </a:lnTo>
                  <a:lnTo>
                    <a:pt x="4" y="60"/>
                  </a:lnTo>
                  <a:lnTo>
                    <a:pt x="5" y="57"/>
                  </a:lnTo>
                  <a:lnTo>
                    <a:pt x="6" y="55"/>
                  </a:lnTo>
                  <a:lnTo>
                    <a:pt x="7" y="53"/>
                  </a:lnTo>
                  <a:lnTo>
                    <a:pt x="8" y="51"/>
                  </a:lnTo>
                  <a:lnTo>
                    <a:pt x="9" y="48"/>
                  </a:lnTo>
                  <a:lnTo>
                    <a:pt x="10" y="46"/>
                  </a:lnTo>
                  <a:lnTo>
                    <a:pt x="12" y="44"/>
                  </a:lnTo>
                  <a:lnTo>
                    <a:pt x="13" y="42"/>
                  </a:lnTo>
                  <a:lnTo>
                    <a:pt x="14" y="40"/>
                  </a:lnTo>
                  <a:lnTo>
                    <a:pt x="15" y="38"/>
                  </a:lnTo>
                  <a:lnTo>
                    <a:pt x="17" y="37"/>
                  </a:lnTo>
                  <a:lnTo>
                    <a:pt x="18" y="35"/>
                  </a:lnTo>
                  <a:lnTo>
                    <a:pt x="19" y="33"/>
                  </a:lnTo>
                  <a:lnTo>
                    <a:pt x="21" y="31"/>
                  </a:lnTo>
                  <a:lnTo>
                    <a:pt x="22" y="30"/>
                  </a:lnTo>
                  <a:lnTo>
                    <a:pt x="23" y="28"/>
                  </a:lnTo>
                  <a:lnTo>
                    <a:pt x="25" y="27"/>
                  </a:lnTo>
                  <a:lnTo>
                    <a:pt x="26" y="25"/>
                  </a:lnTo>
                  <a:lnTo>
                    <a:pt x="28" y="24"/>
                  </a:lnTo>
                  <a:lnTo>
                    <a:pt x="30" y="22"/>
                  </a:lnTo>
                  <a:lnTo>
                    <a:pt x="31" y="21"/>
                  </a:lnTo>
                  <a:lnTo>
                    <a:pt x="33" y="20"/>
                  </a:lnTo>
                  <a:lnTo>
                    <a:pt x="34" y="18"/>
                  </a:lnTo>
                  <a:lnTo>
                    <a:pt x="36" y="17"/>
                  </a:lnTo>
                  <a:lnTo>
                    <a:pt x="38" y="16"/>
                  </a:lnTo>
                  <a:lnTo>
                    <a:pt x="39" y="15"/>
                  </a:lnTo>
                  <a:lnTo>
                    <a:pt x="41" y="14"/>
                  </a:lnTo>
                  <a:lnTo>
                    <a:pt x="43" y="13"/>
                  </a:lnTo>
                  <a:lnTo>
                    <a:pt x="44" y="12"/>
                  </a:lnTo>
                  <a:lnTo>
                    <a:pt x="46" y="11"/>
                  </a:lnTo>
                  <a:lnTo>
                    <a:pt x="48" y="10"/>
                  </a:lnTo>
                  <a:lnTo>
                    <a:pt x="49" y="9"/>
                  </a:lnTo>
                  <a:lnTo>
                    <a:pt x="51" y="9"/>
                  </a:lnTo>
                  <a:lnTo>
                    <a:pt x="52" y="8"/>
                  </a:lnTo>
                  <a:lnTo>
                    <a:pt x="54" y="8"/>
                  </a:lnTo>
                  <a:lnTo>
                    <a:pt x="55" y="7"/>
                  </a:lnTo>
                  <a:lnTo>
                    <a:pt x="57" y="6"/>
                  </a:lnTo>
                  <a:lnTo>
                    <a:pt x="58" y="6"/>
                  </a:lnTo>
                  <a:lnTo>
                    <a:pt x="60" y="5"/>
                  </a:lnTo>
                  <a:lnTo>
                    <a:pt x="61" y="5"/>
                  </a:lnTo>
                  <a:lnTo>
                    <a:pt x="63" y="5"/>
                  </a:lnTo>
                  <a:lnTo>
                    <a:pt x="64" y="4"/>
                  </a:lnTo>
                  <a:lnTo>
                    <a:pt x="66" y="4"/>
                  </a:lnTo>
                  <a:lnTo>
                    <a:pt x="67" y="4"/>
                  </a:lnTo>
                  <a:lnTo>
                    <a:pt x="69" y="3"/>
                  </a:lnTo>
                  <a:lnTo>
                    <a:pt x="70" y="3"/>
                  </a:lnTo>
                  <a:lnTo>
                    <a:pt x="72" y="3"/>
                  </a:lnTo>
                  <a:lnTo>
                    <a:pt x="72" y="3"/>
                  </a:lnTo>
                  <a:lnTo>
                    <a:pt x="72" y="3"/>
                  </a:lnTo>
                  <a:lnTo>
                    <a:pt x="73" y="3"/>
                  </a:lnTo>
                  <a:lnTo>
                    <a:pt x="74" y="3"/>
                  </a:lnTo>
                  <a:lnTo>
                    <a:pt x="74" y="3"/>
                  </a:lnTo>
                  <a:lnTo>
                    <a:pt x="75" y="3"/>
                  </a:lnTo>
                  <a:lnTo>
                    <a:pt x="76" y="3"/>
                  </a:lnTo>
                  <a:lnTo>
                    <a:pt x="77" y="3"/>
                  </a:lnTo>
                  <a:lnTo>
                    <a:pt x="78" y="3"/>
                  </a:lnTo>
                  <a:lnTo>
                    <a:pt x="79" y="3"/>
                  </a:lnTo>
                  <a:lnTo>
                    <a:pt x="79" y="3"/>
                  </a:lnTo>
                  <a:lnTo>
                    <a:pt x="80" y="3"/>
                  </a:lnTo>
                  <a:lnTo>
                    <a:pt x="81" y="3"/>
                  </a:lnTo>
                  <a:lnTo>
                    <a:pt x="81" y="4"/>
                  </a:lnTo>
                  <a:lnTo>
                    <a:pt x="82" y="4"/>
                  </a:lnTo>
                  <a:lnTo>
                    <a:pt x="83" y="4"/>
                  </a:lnTo>
                  <a:lnTo>
                    <a:pt x="83" y="5"/>
                  </a:lnTo>
                  <a:lnTo>
                    <a:pt x="84" y="5"/>
                  </a:lnTo>
                  <a:lnTo>
                    <a:pt x="85" y="5"/>
                  </a:lnTo>
                  <a:lnTo>
                    <a:pt x="85" y="6"/>
                  </a:lnTo>
                  <a:lnTo>
                    <a:pt x="86" y="6"/>
                  </a:lnTo>
                  <a:lnTo>
                    <a:pt x="86" y="7"/>
                  </a:lnTo>
                  <a:lnTo>
                    <a:pt x="87" y="7"/>
                  </a:lnTo>
                  <a:lnTo>
                    <a:pt x="87" y="8"/>
                  </a:lnTo>
                  <a:lnTo>
                    <a:pt x="88" y="8"/>
                  </a:lnTo>
                  <a:lnTo>
                    <a:pt x="88" y="9"/>
                  </a:lnTo>
                  <a:lnTo>
                    <a:pt x="89" y="10"/>
                  </a:lnTo>
                  <a:lnTo>
                    <a:pt x="90" y="11"/>
                  </a:lnTo>
                  <a:lnTo>
                    <a:pt x="91" y="12"/>
                  </a:lnTo>
                  <a:lnTo>
                    <a:pt x="92" y="14"/>
                  </a:lnTo>
                  <a:lnTo>
                    <a:pt x="92" y="15"/>
                  </a:lnTo>
                  <a:lnTo>
                    <a:pt x="93" y="17"/>
                  </a:lnTo>
                  <a:lnTo>
                    <a:pt x="94" y="18"/>
                  </a:lnTo>
                  <a:lnTo>
                    <a:pt x="94" y="19"/>
                  </a:lnTo>
                  <a:lnTo>
                    <a:pt x="95" y="21"/>
                  </a:lnTo>
                  <a:lnTo>
                    <a:pt x="95" y="22"/>
                  </a:lnTo>
                  <a:lnTo>
                    <a:pt x="96" y="24"/>
                  </a:lnTo>
                  <a:lnTo>
                    <a:pt x="96" y="26"/>
                  </a:lnTo>
                  <a:lnTo>
                    <a:pt x="97" y="27"/>
                  </a:lnTo>
                  <a:lnTo>
                    <a:pt x="97" y="29"/>
                  </a:lnTo>
                  <a:lnTo>
                    <a:pt x="97" y="30"/>
                  </a:lnTo>
                  <a:lnTo>
                    <a:pt x="98" y="32"/>
                  </a:lnTo>
                  <a:lnTo>
                    <a:pt x="98" y="35"/>
                  </a:lnTo>
                  <a:lnTo>
                    <a:pt x="98" y="38"/>
                  </a:lnTo>
                  <a:lnTo>
                    <a:pt x="95" y="37"/>
                  </a:lnTo>
                  <a:lnTo>
                    <a:pt x="92" y="35"/>
                  </a:lnTo>
                  <a:lnTo>
                    <a:pt x="89" y="34"/>
                  </a:lnTo>
                  <a:lnTo>
                    <a:pt x="86" y="32"/>
                  </a:lnTo>
                  <a:lnTo>
                    <a:pt x="84" y="31"/>
                  </a:lnTo>
                  <a:lnTo>
                    <a:pt x="81" y="30"/>
                  </a:lnTo>
                  <a:lnTo>
                    <a:pt x="80" y="29"/>
                  </a:lnTo>
                  <a:lnTo>
                    <a:pt x="78" y="29"/>
                  </a:lnTo>
                  <a:lnTo>
                    <a:pt x="77" y="28"/>
                  </a:lnTo>
                  <a:lnTo>
                    <a:pt x="76" y="28"/>
                  </a:lnTo>
                  <a:lnTo>
                    <a:pt x="74" y="28"/>
                  </a:lnTo>
                  <a:lnTo>
                    <a:pt x="73" y="27"/>
                  </a:lnTo>
                  <a:lnTo>
                    <a:pt x="72" y="27"/>
                  </a:lnTo>
                  <a:lnTo>
                    <a:pt x="70" y="27"/>
                  </a:lnTo>
                  <a:lnTo>
                    <a:pt x="69" y="27"/>
                  </a:lnTo>
                  <a:lnTo>
                    <a:pt x="68" y="26"/>
                  </a:lnTo>
                  <a:lnTo>
                    <a:pt x="67" y="26"/>
                  </a:lnTo>
                  <a:lnTo>
                    <a:pt x="65" y="26"/>
                  </a:lnTo>
                  <a:lnTo>
                    <a:pt x="64" y="26"/>
                  </a:lnTo>
                  <a:lnTo>
                    <a:pt x="63" y="26"/>
                  </a:lnTo>
                  <a:lnTo>
                    <a:pt x="61" y="26"/>
                  </a:lnTo>
                  <a:lnTo>
                    <a:pt x="60" y="26"/>
                  </a:lnTo>
                  <a:lnTo>
                    <a:pt x="59" y="26"/>
                  </a:lnTo>
                  <a:lnTo>
                    <a:pt x="58" y="26"/>
                  </a:lnTo>
                  <a:lnTo>
                    <a:pt x="56" y="26"/>
                  </a:lnTo>
                  <a:lnTo>
                    <a:pt x="55" y="27"/>
                  </a:lnTo>
                  <a:lnTo>
                    <a:pt x="55" y="27"/>
                  </a:lnTo>
                  <a:lnTo>
                    <a:pt x="55" y="27"/>
                  </a:lnTo>
                  <a:close/>
                </a:path>
              </a:pathLst>
            </a:custGeom>
            <a:solidFill>
              <a:srgbClr val="894F2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0" name="Freeform 28"/>
            <p:cNvSpPr>
              <a:spLocks/>
            </p:cNvSpPr>
            <p:nvPr/>
          </p:nvSpPr>
          <p:spPr bwMode="auto">
            <a:xfrm>
              <a:off x="1276" y="1164"/>
              <a:ext cx="115" cy="58"/>
            </a:xfrm>
            <a:custGeom>
              <a:avLst/>
              <a:gdLst>
                <a:gd name="T0" fmla="*/ 6 w 115"/>
                <a:gd name="T1" fmla="*/ 53 h 58"/>
                <a:gd name="T2" fmla="*/ 14 w 115"/>
                <a:gd name="T3" fmla="*/ 45 h 58"/>
                <a:gd name="T4" fmla="*/ 22 w 115"/>
                <a:gd name="T5" fmla="*/ 38 h 58"/>
                <a:gd name="T6" fmla="*/ 29 w 115"/>
                <a:gd name="T7" fmla="*/ 32 h 58"/>
                <a:gd name="T8" fmla="*/ 37 w 115"/>
                <a:gd name="T9" fmla="*/ 28 h 58"/>
                <a:gd name="T10" fmla="*/ 46 w 115"/>
                <a:gd name="T11" fmla="*/ 24 h 58"/>
                <a:gd name="T12" fmla="*/ 54 w 115"/>
                <a:gd name="T13" fmla="*/ 23 h 58"/>
                <a:gd name="T14" fmla="*/ 64 w 115"/>
                <a:gd name="T15" fmla="*/ 22 h 58"/>
                <a:gd name="T16" fmla="*/ 74 w 115"/>
                <a:gd name="T17" fmla="*/ 24 h 58"/>
                <a:gd name="T18" fmla="*/ 85 w 115"/>
                <a:gd name="T19" fmla="*/ 27 h 58"/>
                <a:gd name="T20" fmla="*/ 97 w 115"/>
                <a:gd name="T21" fmla="*/ 32 h 58"/>
                <a:gd name="T22" fmla="*/ 102 w 115"/>
                <a:gd name="T23" fmla="*/ 30 h 58"/>
                <a:gd name="T24" fmla="*/ 104 w 115"/>
                <a:gd name="T25" fmla="*/ 29 h 58"/>
                <a:gd name="T26" fmla="*/ 106 w 115"/>
                <a:gd name="T27" fmla="*/ 28 h 58"/>
                <a:gd name="T28" fmla="*/ 108 w 115"/>
                <a:gd name="T29" fmla="*/ 26 h 58"/>
                <a:gd name="T30" fmla="*/ 110 w 115"/>
                <a:gd name="T31" fmla="*/ 24 h 58"/>
                <a:gd name="T32" fmla="*/ 111 w 115"/>
                <a:gd name="T33" fmla="*/ 22 h 58"/>
                <a:gd name="T34" fmla="*/ 113 w 115"/>
                <a:gd name="T35" fmla="*/ 20 h 58"/>
                <a:gd name="T36" fmla="*/ 114 w 115"/>
                <a:gd name="T37" fmla="*/ 16 h 58"/>
                <a:gd name="T38" fmla="*/ 115 w 115"/>
                <a:gd name="T39" fmla="*/ 13 h 58"/>
                <a:gd name="T40" fmla="*/ 113 w 115"/>
                <a:gd name="T41" fmla="*/ 14 h 58"/>
                <a:gd name="T42" fmla="*/ 109 w 115"/>
                <a:gd name="T43" fmla="*/ 17 h 58"/>
                <a:gd name="T44" fmla="*/ 105 w 115"/>
                <a:gd name="T45" fmla="*/ 20 h 58"/>
                <a:gd name="T46" fmla="*/ 101 w 115"/>
                <a:gd name="T47" fmla="*/ 21 h 58"/>
                <a:gd name="T48" fmla="*/ 97 w 115"/>
                <a:gd name="T49" fmla="*/ 22 h 58"/>
                <a:gd name="T50" fmla="*/ 94 w 115"/>
                <a:gd name="T51" fmla="*/ 22 h 58"/>
                <a:gd name="T52" fmla="*/ 96 w 115"/>
                <a:gd name="T53" fmla="*/ 21 h 58"/>
                <a:gd name="T54" fmla="*/ 98 w 115"/>
                <a:gd name="T55" fmla="*/ 19 h 58"/>
                <a:gd name="T56" fmla="*/ 99 w 115"/>
                <a:gd name="T57" fmla="*/ 17 h 58"/>
                <a:gd name="T58" fmla="*/ 100 w 115"/>
                <a:gd name="T59" fmla="*/ 16 h 58"/>
                <a:gd name="T60" fmla="*/ 101 w 115"/>
                <a:gd name="T61" fmla="*/ 14 h 58"/>
                <a:gd name="T62" fmla="*/ 102 w 115"/>
                <a:gd name="T63" fmla="*/ 9 h 58"/>
                <a:gd name="T64" fmla="*/ 103 w 115"/>
                <a:gd name="T65" fmla="*/ 0 h 58"/>
                <a:gd name="T66" fmla="*/ 102 w 115"/>
                <a:gd name="T67" fmla="*/ 3 h 58"/>
                <a:gd name="T68" fmla="*/ 100 w 115"/>
                <a:gd name="T69" fmla="*/ 5 h 58"/>
                <a:gd name="T70" fmla="*/ 98 w 115"/>
                <a:gd name="T71" fmla="*/ 7 h 58"/>
                <a:gd name="T72" fmla="*/ 97 w 115"/>
                <a:gd name="T73" fmla="*/ 8 h 58"/>
                <a:gd name="T74" fmla="*/ 95 w 115"/>
                <a:gd name="T75" fmla="*/ 10 h 58"/>
                <a:gd name="T76" fmla="*/ 93 w 115"/>
                <a:gd name="T77" fmla="*/ 11 h 58"/>
                <a:gd name="T78" fmla="*/ 90 w 115"/>
                <a:gd name="T79" fmla="*/ 12 h 58"/>
                <a:gd name="T80" fmla="*/ 88 w 115"/>
                <a:gd name="T81" fmla="*/ 13 h 58"/>
                <a:gd name="T82" fmla="*/ 86 w 115"/>
                <a:gd name="T83" fmla="*/ 13 h 58"/>
                <a:gd name="T84" fmla="*/ 83 w 115"/>
                <a:gd name="T85" fmla="*/ 13 h 58"/>
                <a:gd name="T86" fmla="*/ 78 w 115"/>
                <a:gd name="T87" fmla="*/ 12 h 58"/>
                <a:gd name="T88" fmla="*/ 68 w 115"/>
                <a:gd name="T89" fmla="*/ 11 h 58"/>
                <a:gd name="T90" fmla="*/ 59 w 115"/>
                <a:gd name="T91" fmla="*/ 12 h 58"/>
                <a:gd name="T92" fmla="*/ 49 w 115"/>
                <a:gd name="T93" fmla="*/ 13 h 58"/>
                <a:gd name="T94" fmla="*/ 40 w 115"/>
                <a:gd name="T95" fmla="*/ 16 h 58"/>
                <a:gd name="T96" fmla="*/ 32 w 115"/>
                <a:gd name="T97" fmla="*/ 20 h 58"/>
                <a:gd name="T98" fmla="*/ 25 w 115"/>
                <a:gd name="T99" fmla="*/ 25 h 58"/>
                <a:gd name="T100" fmla="*/ 18 w 115"/>
                <a:gd name="T101" fmla="*/ 31 h 58"/>
                <a:gd name="T102" fmla="*/ 12 w 115"/>
                <a:gd name="T103" fmla="*/ 38 h 58"/>
                <a:gd name="T104" fmla="*/ 6 w 115"/>
                <a:gd name="T105" fmla="*/ 46 h 58"/>
                <a:gd name="T106" fmla="*/ 2 w 115"/>
                <a:gd name="T107" fmla="*/ 55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5" h="58">
                  <a:moveTo>
                    <a:pt x="0" y="58"/>
                  </a:moveTo>
                  <a:lnTo>
                    <a:pt x="3" y="55"/>
                  </a:lnTo>
                  <a:lnTo>
                    <a:pt x="6" y="53"/>
                  </a:lnTo>
                  <a:lnTo>
                    <a:pt x="9" y="50"/>
                  </a:lnTo>
                  <a:lnTo>
                    <a:pt x="11" y="47"/>
                  </a:lnTo>
                  <a:lnTo>
                    <a:pt x="14" y="45"/>
                  </a:lnTo>
                  <a:lnTo>
                    <a:pt x="16" y="43"/>
                  </a:lnTo>
                  <a:lnTo>
                    <a:pt x="19" y="40"/>
                  </a:lnTo>
                  <a:lnTo>
                    <a:pt x="22" y="38"/>
                  </a:lnTo>
                  <a:lnTo>
                    <a:pt x="24" y="36"/>
                  </a:lnTo>
                  <a:lnTo>
                    <a:pt x="27" y="34"/>
                  </a:lnTo>
                  <a:lnTo>
                    <a:pt x="29" y="32"/>
                  </a:lnTo>
                  <a:lnTo>
                    <a:pt x="32" y="31"/>
                  </a:lnTo>
                  <a:lnTo>
                    <a:pt x="35" y="29"/>
                  </a:lnTo>
                  <a:lnTo>
                    <a:pt x="37" y="28"/>
                  </a:lnTo>
                  <a:lnTo>
                    <a:pt x="40" y="26"/>
                  </a:lnTo>
                  <a:lnTo>
                    <a:pt x="43" y="25"/>
                  </a:lnTo>
                  <a:lnTo>
                    <a:pt x="46" y="24"/>
                  </a:lnTo>
                  <a:lnTo>
                    <a:pt x="48" y="24"/>
                  </a:lnTo>
                  <a:lnTo>
                    <a:pt x="51" y="23"/>
                  </a:lnTo>
                  <a:lnTo>
                    <a:pt x="54" y="23"/>
                  </a:lnTo>
                  <a:lnTo>
                    <a:pt x="57" y="22"/>
                  </a:lnTo>
                  <a:lnTo>
                    <a:pt x="60" y="22"/>
                  </a:lnTo>
                  <a:lnTo>
                    <a:pt x="64" y="22"/>
                  </a:lnTo>
                  <a:lnTo>
                    <a:pt x="67" y="23"/>
                  </a:lnTo>
                  <a:lnTo>
                    <a:pt x="70" y="23"/>
                  </a:lnTo>
                  <a:lnTo>
                    <a:pt x="74" y="24"/>
                  </a:lnTo>
                  <a:lnTo>
                    <a:pt x="77" y="25"/>
                  </a:lnTo>
                  <a:lnTo>
                    <a:pt x="81" y="26"/>
                  </a:lnTo>
                  <a:lnTo>
                    <a:pt x="85" y="27"/>
                  </a:lnTo>
                  <a:lnTo>
                    <a:pt x="88" y="29"/>
                  </a:lnTo>
                  <a:lnTo>
                    <a:pt x="92" y="30"/>
                  </a:lnTo>
                  <a:lnTo>
                    <a:pt x="97" y="32"/>
                  </a:lnTo>
                  <a:lnTo>
                    <a:pt x="98" y="32"/>
                  </a:lnTo>
                  <a:lnTo>
                    <a:pt x="100" y="31"/>
                  </a:lnTo>
                  <a:lnTo>
                    <a:pt x="102" y="30"/>
                  </a:lnTo>
                  <a:lnTo>
                    <a:pt x="103" y="30"/>
                  </a:lnTo>
                  <a:lnTo>
                    <a:pt x="104" y="29"/>
                  </a:lnTo>
                  <a:lnTo>
                    <a:pt x="104" y="29"/>
                  </a:lnTo>
                  <a:lnTo>
                    <a:pt x="105" y="29"/>
                  </a:lnTo>
                  <a:lnTo>
                    <a:pt x="106" y="28"/>
                  </a:lnTo>
                  <a:lnTo>
                    <a:pt x="106" y="28"/>
                  </a:lnTo>
                  <a:lnTo>
                    <a:pt x="107" y="27"/>
                  </a:lnTo>
                  <a:lnTo>
                    <a:pt x="107" y="27"/>
                  </a:lnTo>
                  <a:lnTo>
                    <a:pt x="108" y="26"/>
                  </a:lnTo>
                  <a:lnTo>
                    <a:pt x="109" y="26"/>
                  </a:lnTo>
                  <a:lnTo>
                    <a:pt x="109" y="25"/>
                  </a:lnTo>
                  <a:lnTo>
                    <a:pt x="110" y="24"/>
                  </a:lnTo>
                  <a:lnTo>
                    <a:pt x="110" y="24"/>
                  </a:lnTo>
                  <a:lnTo>
                    <a:pt x="111" y="23"/>
                  </a:lnTo>
                  <a:lnTo>
                    <a:pt x="111" y="22"/>
                  </a:lnTo>
                  <a:lnTo>
                    <a:pt x="112" y="21"/>
                  </a:lnTo>
                  <a:lnTo>
                    <a:pt x="112" y="21"/>
                  </a:lnTo>
                  <a:lnTo>
                    <a:pt x="113" y="20"/>
                  </a:lnTo>
                  <a:lnTo>
                    <a:pt x="113" y="19"/>
                  </a:lnTo>
                  <a:lnTo>
                    <a:pt x="113" y="18"/>
                  </a:lnTo>
                  <a:lnTo>
                    <a:pt x="114" y="16"/>
                  </a:lnTo>
                  <a:lnTo>
                    <a:pt x="114" y="15"/>
                  </a:lnTo>
                  <a:lnTo>
                    <a:pt x="115" y="14"/>
                  </a:lnTo>
                  <a:lnTo>
                    <a:pt x="115" y="13"/>
                  </a:lnTo>
                  <a:lnTo>
                    <a:pt x="115" y="11"/>
                  </a:lnTo>
                  <a:lnTo>
                    <a:pt x="114" y="13"/>
                  </a:lnTo>
                  <a:lnTo>
                    <a:pt x="113" y="14"/>
                  </a:lnTo>
                  <a:lnTo>
                    <a:pt x="111" y="15"/>
                  </a:lnTo>
                  <a:lnTo>
                    <a:pt x="110" y="17"/>
                  </a:lnTo>
                  <a:lnTo>
                    <a:pt x="109" y="17"/>
                  </a:lnTo>
                  <a:lnTo>
                    <a:pt x="108" y="18"/>
                  </a:lnTo>
                  <a:lnTo>
                    <a:pt x="107" y="19"/>
                  </a:lnTo>
                  <a:lnTo>
                    <a:pt x="105" y="20"/>
                  </a:lnTo>
                  <a:lnTo>
                    <a:pt x="104" y="20"/>
                  </a:lnTo>
                  <a:lnTo>
                    <a:pt x="103" y="21"/>
                  </a:lnTo>
                  <a:lnTo>
                    <a:pt x="101" y="21"/>
                  </a:lnTo>
                  <a:lnTo>
                    <a:pt x="100" y="22"/>
                  </a:lnTo>
                  <a:lnTo>
                    <a:pt x="98" y="22"/>
                  </a:lnTo>
                  <a:lnTo>
                    <a:pt x="97" y="22"/>
                  </a:lnTo>
                  <a:lnTo>
                    <a:pt x="95" y="23"/>
                  </a:lnTo>
                  <a:lnTo>
                    <a:pt x="93" y="23"/>
                  </a:lnTo>
                  <a:lnTo>
                    <a:pt x="94" y="22"/>
                  </a:lnTo>
                  <a:lnTo>
                    <a:pt x="95" y="22"/>
                  </a:lnTo>
                  <a:lnTo>
                    <a:pt x="96" y="21"/>
                  </a:lnTo>
                  <a:lnTo>
                    <a:pt x="96" y="21"/>
                  </a:lnTo>
                  <a:lnTo>
                    <a:pt x="97" y="20"/>
                  </a:lnTo>
                  <a:lnTo>
                    <a:pt x="97" y="20"/>
                  </a:lnTo>
                  <a:lnTo>
                    <a:pt x="98" y="19"/>
                  </a:lnTo>
                  <a:lnTo>
                    <a:pt x="98" y="19"/>
                  </a:lnTo>
                  <a:lnTo>
                    <a:pt x="99" y="18"/>
                  </a:lnTo>
                  <a:lnTo>
                    <a:pt x="99" y="17"/>
                  </a:lnTo>
                  <a:lnTo>
                    <a:pt x="99" y="17"/>
                  </a:lnTo>
                  <a:lnTo>
                    <a:pt x="100" y="16"/>
                  </a:lnTo>
                  <a:lnTo>
                    <a:pt x="100" y="16"/>
                  </a:lnTo>
                  <a:lnTo>
                    <a:pt x="100" y="15"/>
                  </a:lnTo>
                  <a:lnTo>
                    <a:pt x="101" y="14"/>
                  </a:lnTo>
                  <a:lnTo>
                    <a:pt x="101" y="14"/>
                  </a:lnTo>
                  <a:lnTo>
                    <a:pt x="101" y="12"/>
                  </a:lnTo>
                  <a:lnTo>
                    <a:pt x="102" y="11"/>
                  </a:lnTo>
                  <a:lnTo>
                    <a:pt x="102" y="9"/>
                  </a:lnTo>
                  <a:lnTo>
                    <a:pt x="102" y="8"/>
                  </a:lnTo>
                  <a:lnTo>
                    <a:pt x="103" y="4"/>
                  </a:lnTo>
                  <a:lnTo>
                    <a:pt x="103" y="0"/>
                  </a:lnTo>
                  <a:lnTo>
                    <a:pt x="103" y="1"/>
                  </a:lnTo>
                  <a:lnTo>
                    <a:pt x="102" y="2"/>
                  </a:lnTo>
                  <a:lnTo>
                    <a:pt x="102" y="3"/>
                  </a:lnTo>
                  <a:lnTo>
                    <a:pt x="101" y="3"/>
                  </a:lnTo>
                  <a:lnTo>
                    <a:pt x="101" y="4"/>
                  </a:lnTo>
                  <a:lnTo>
                    <a:pt x="100" y="5"/>
                  </a:lnTo>
                  <a:lnTo>
                    <a:pt x="100" y="5"/>
                  </a:lnTo>
                  <a:lnTo>
                    <a:pt x="99" y="6"/>
                  </a:lnTo>
                  <a:lnTo>
                    <a:pt x="98" y="7"/>
                  </a:lnTo>
                  <a:lnTo>
                    <a:pt x="98" y="7"/>
                  </a:lnTo>
                  <a:lnTo>
                    <a:pt x="97" y="8"/>
                  </a:lnTo>
                  <a:lnTo>
                    <a:pt x="97" y="8"/>
                  </a:lnTo>
                  <a:lnTo>
                    <a:pt x="96" y="9"/>
                  </a:lnTo>
                  <a:lnTo>
                    <a:pt x="95" y="9"/>
                  </a:lnTo>
                  <a:lnTo>
                    <a:pt x="95" y="10"/>
                  </a:lnTo>
                  <a:lnTo>
                    <a:pt x="94" y="10"/>
                  </a:lnTo>
                  <a:lnTo>
                    <a:pt x="93" y="11"/>
                  </a:lnTo>
                  <a:lnTo>
                    <a:pt x="93" y="11"/>
                  </a:lnTo>
                  <a:lnTo>
                    <a:pt x="92" y="12"/>
                  </a:lnTo>
                  <a:lnTo>
                    <a:pt x="91" y="12"/>
                  </a:lnTo>
                  <a:lnTo>
                    <a:pt x="90" y="12"/>
                  </a:lnTo>
                  <a:lnTo>
                    <a:pt x="90" y="12"/>
                  </a:lnTo>
                  <a:lnTo>
                    <a:pt x="89" y="13"/>
                  </a:lnTo>
                  <a:lnTo>
                    <a:pt x="88" y="13"/>
                  </a:lnTo>
                  <a:lnTo>
                    <a:pt x="87" y="13"/>
                  </a:lnTo>
                  <a:lnTo>
                    <a:pt x="87" y="13"/>
                  </a:lnTo>
                  <a:lnTo>
                    <a:pt x="86" y="13"/>
                  </a:lnTo>
                  <a:lnTo>
                    <a:pt x="85" y="13"/>
                  </a:lnTo>
                  <a:lnTo>
                    <a:pt x="84" y="13"/>
                  </a:lnTo>
                  <a:lnTo>
                    <a:pt x="83" y="13"/>
                  </a:lnTo>
                  <a:lnTo>
                    <a:pt x="83" y="13"/>
                  </a:lnTo>
                  <a:lnTo>
                    <a:pt x="82" y="13"/>
                  </a:lnTo>
                  <a:lnTo>
                    <a:pt x="78" y="12"/>
                  </a:lnTo>
                  <a:lnTo>
                    <a:pt x="75" y="12"/>
                  </a:lnTo>
                  <a:lnTo>
                    <a:pt x="72" y="12"/>
                  </a:lnTo>
                  <a:lnTo>
                    <a:pt x="68" y="11"/>
                  </a:lnTo>
                  <a:lnTo>
                    <a:pt x="65" y="11"/>
                  </a:lnTo>
                  <a:lnTo>
                    <a:pt x="62" y="11"/>
                  </a:lnTo>
                  <a:lnTo>
                    <a:pt x="59" y="12"/>
                  </a:lnTo>
                  <a:lnTo>
                    <a:pt x="55" y="12"/>
                  </a:lnTo>
                  <a:lnTo>
                    <a:pt x="52" y="12"/>
                  </a:lnTo>
                  <a:lnTo>
                    <a:pt x="49" y="13"/>
                  </a:lnTo>
                  <a:lnTo>
                    <a:pt x="46" y="14"/>
                  </a:lnTo>
                  <a:lnTo>
                    <a:pt x="43" y="15"/>
                  </a:lnTo>
                  <a:lnTo>
                    <a:pt x="40" y="16"/>
                  </a:lnTo>
                  <a:lnTo>
                    <a:pt x="38" y="17"/>
                  </a:lnTo>
                  <a:lnTo>
                    <a:pt x="35" y="18"/>
                  </a:lnTo>
                  <a:lnTo>
                    <a:pt x="32" y="20"/>
                  </a:lnTo>
                  <a:lnTo>
                    <a:pt x="30" y="21"/>
                  </a:lnTo>
                  <a:lnTo>
                    <a:pt x="27" y="23"/>
                  </a:lnTo>
                  <a:lnTo>
                    <a:pt x="25" y="25"/>
                  </a:lnTo>
                  <a:lnTo>
                    <a:pt x="22" y="27"/>
                  </a:lnTo>
                  <a:lnTo>
                    <a:pt x="20" y="29"/>
                  </a:lnTo>
                  <a:lnTo>
                    <a:pt x="18" y="31"/>
                  </a:lnTo>
                  <a:lnTo>
                    <a:pt x="16" y="33"/>
                  </a:lnTo>
                  <a:lnTo>
                    <a:pt x="14" y="35"/>
                  </a:lnTo>
                  <a:lnTo>
                    <a:pt x="12" y="38"/>
                  </a:lnTo>
                  <a:lnTo>
                    <a:pt x="10" y="40"/>
                  </a:lnTo>
                  <a:lnTo>
                    <a:pt x="8" y="43"/>
                  </a:lnTo>
                  <a:lnTo>
                    <a:pt x="6" y="46"/>
                  </a:lnTo>
                  <a:lnTo>
                    <a:pt x="5" y="49"/>
                  </a:lnTo>
                  <a:lnTo>
                    <a:pt x="3" y="52"/>
                  </a:lnTo>
                  <a:lnTo>
                    <a:pt x="2" y="55"/>
                  </a:lnTo>
                  <a:lnTo>
                    <a:pt x="0" y="58"/>
                  </a:lnTo>
                  <a:close/>
                </a:path>
              </a:pathLst>
            </a:custGeom>
            <a:solidFill>
              <a:srgbClr val="0A0B0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1" name="Freeform 29"/>
            <p:cNvSpPr>
              <a:spLocks/>
            </p:cNvSpPr>
            <p:nvPr/>
          </p:nvSpPr>
          <p:spPr bwMode="auto">
            <a:xfrm>
              <a:off x="1095" y="1158"/>
              <a:ext cx="130" cy="64"/>
            </a:xfrm>
            <a:custGeom>
              <a:avLst/>
              <a:gdLst>
                <a:gd name="T0" fmla="*/ 5 w 130"/>
                <a:gd name="T1" fmla="*/ 41 h 64"/>
                <a:gd name="T2" fmla="*/ 15 w 130"/>
                <a:gd name="T3" fmla="*/ 37 h 64"/>
                <a:gd name="T4" fmla="*/ 25 w 130"/>
                <a:gd name="T5" fmla="*/ 34 h 64"/>
                <a:gd name="T6" fmla="*/ 34 w 130"/>
                <a:gd name="T7" fmla="*/ 32 h 64"/>
                <a:gd name="T8" fmla="*/ 43 w 130"/>
                <a:gd name="T9" fmla="*/ 30 h 64"/>
                <a:gd name="T10" fmla="*/ 51 w 130"/>
                <a:gd name="T11" fmla="*/ 30 h 64"/>
                <a:gd name="T12" fmla="*/ 60 w 130"/>
                <a:gd name="T13" fmla="*/ 29 h 64"/>
                <a:gd name="T14" fmla="*/ 67 w 130"/>
                <a:gd name="T15" fmla="*/ 30 h 64"/>
                <a:gd name="T16" fmla="*/ 75 w 130"/>
                <a:gd name="T17" fmla="*/ 31 h 64"/>
                <a:gd name="T18" fmla="*/ 83 w 130"/>
                <a:gd name="T19" fmla="*/ 33 h 64"/>
                <a:gd name="T20" fmla="*/ 90 w 130"/>
                <a:gd name="T21" fmla="*/ 36 h 64"/>
                <a:gd name="T22" fmla="*/ 97 w 130"/>
                <a:gd name="T23" fmla="*/ 39 h 64"/>
                <a:gd name="T24" fmla="*/ 104 w 130"/>
                <a:gd name="T25" fmla="*/ 43 h 64"/>
                <a:gd name="T26" fmla="*/ 111 w 130"/>
                <a:gd name="T27" fmla="*/ 48 h 64"/>
                <a:gd name="T28" fmla="*/ 119 w 130"/>
                <a:gd name="T29" fmla="*/ 54 h 64"/>
                <a:gd name="T30" fmla="*/ 126 w 130"/>
                <a:gd name="T31" fmla="*/ 60 h 64"/>
                <a:gd name="T32" fmla="*/ 128 w 130"/>
                <a:gd name="T33" fmla="*/ 59 h 64"/>
                <a:gd name="T34" fmla="*/ 124 w 130"/>
                <a:gd name="T35" fmla="*/ 50 h 64"/>
                <a:gd name="T36" fmla="*/ 119 w 130"/>
                <a:gd name="T37" fmla="*/ 42 h 64"/>
                <a:gd name="T38" fmla="*/ 113 w 130"/>
                <a:gd name="T39" fmla="*/ 34 h 64"/>
                <a:gd name="T40" fmla="*/ 107 w 130"/>
                <a:gd name="T41" fmla="*/ 28 h 64"/>
                <a:gd name="T42" fmla="*/ 100 w 130"/>
                <a:gd name="T43" fmla="*/ 21 h 64"/>
                <a:gd name="T44" fmla="*/ 93 w 130"/>
                <a:gd name="T45" fmla="*/ 16 h 64"/>
                <a:gd name="T46" fmla="*/ 86 w 130"/>
                <a:gd name="T47" fmla="*/ 11 h 64"/>
                <a:gd name="T48" fmla="*/ 78 w 130"/>
                <a:gd name="T49" fmla="*/ 8 h 64"/>
                <a:gd name="T50" fmla="*/ 70 w 130"/>
                <a:gd name="T51" fmla="*/ 4 h 64"/>
                <a:gd name="T52" fmla="*/ 62 w 130"/>
                <a:gd name="T53" fmla="*/ 2 h 64"/>
                <a:gd name="T54" fmla="*/ 54 w 130"/>
                <a:gd name="T55" fmla="*/ 1 h 64"/>
                <a:gd name="T56" fmla="*/ 46 w 130"/>
                <a:gd name="T57" fmla="*/ 0 h 64"/>
                <a:gd name="T58" fmla="*/ 39 w 130"/>
                <a:gd name="T59" fmla="*/ 0 h 64"/>
                <a:gd name="T60" fmla="*/ 32 w 130"/>
                <a:gd name="T61" fmla="*/ 1 h 64"/>
                <a:gd name="T62" fmla="*/ 25 w 130"/>
                <a:gd name="T63" fmla="*/ 3 h 64"/>
                <a:gd name="T64" fmla="*/ 20 w 130"/>
                <a:gd name="T65" fmla="*/ 5 h 64"/>
                <a:gd name="T66" fmla="*/ 18 w 130"/>
                <a:gd name="T67" fmla="*/ 6 h 64"/>
                <a:gd name="T68" fmla="*/ 17 w 130"/>
                <a:gd name="T69" fmla="*/ 8 h 64"/>
                <a:gd name="T70" fmla="*/ 15 w 130"/>
                <a:gd name="T71" fmla="*/ 9 h 64"/>
                <a:gd name="T72" fmla="*/ 13 w 130"/>
                <a:gd name="T73" fmla="*/ 11 h 64"/>
                <a:gd name="T74" fmla="*/ 11 w 130"/>
                <a:gd name="T75" fmla="*/ 14 h 64"/>
                <a:gd name="T76" fmla="*/ 10 w 130"/>
                <a:gd name="T77" fmla="*/ 16 h 64"/>
                <a:gd name="T78" fmla="*/ 9 w 130"/>
                <a:gd name="T79" fmla="*/ 19 h 64"/>
                <a:gd name="T80" fmla="*/ 7 w 130"/>
                <a:gd name="T81" fmla="*/ 21 h 64"/>
                <a:gd name="T82" fmla="*/ 6 w 130"/>
                <a:gd name="T83" fmla="*/ 24 h 64"/>
                <a:gd name="T84" fmla="*/ 4 w 130"/>
                <a:gd name="T85" fmla="*/ 29 h 64"/>
                <a:gd name="T86" fmla="*/ 2 w 130"/>
                <a:gd name="T87" fmla="*/ 34 h 64"/>
                <a:gd name="T88" fmla="*/ 0 w 130"/>
                <a:gd name="T89" fmla="*/ 40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30" h="64">
                  <a:moveTo>
                    <a:pt x="0" y="43"/>
                  </a:moveTo>
                  <a:lnTo>
                    <a:pt x="5" y="41"/>
                  </a:lnTo>
                  <a:lnTo>
                    <a:pt x="10" y="39"/>
                  </a:lnTo>
                  <a:lnTo>
                    <a:pt x="15" y="37"/>
                  </a:lnTo>
                  <a:lnTo>
                    <a:pt x="20" y="36"/>
                  </a:lnTo>
                  <a:lnTo>
                    <a:pt x="25" y="34"/>
                  </a:lnTo>
                  <a:lnTo>
                    <a:pt x="29" y="33"/>
                  </a:lnTo>
                  <a:lnTo>
                    <a:pt x="34" y="32"/>
                  </a:lnTo>
                  <a:lnTo>
                    <a:pt x="38" y="31"/>
                  </a:lnTo>
                  <a:lnTo>
                    <a:pt x="43" y="30"/>
                  </a:lnTo>
                  <a:lnTo>
                    <a:pt x="47" y="30"/>
                  </a:lnTo>
                  <a:lnTo>
                    <a:pt x="51" y="30"/>
                  </a:lnTo>
                  <a:lnTo>
                    <a:pt x="55" y="29"/>
                  </a:lnTo>
                  <a:lnTo>
                    <a:pt x="60" y="29"/>
                  </a:lnTo>
                  <a:lnTo>
                    <a:pt x="63" y="30"/>
                  </a:lnTo>
                  <a:lnTo>
                    <a:pt x="67" y="30"/>
                  </a:lnTo>
                  <a:lnTo>
                    <a:pt x="71" y="30"/>
                  </a:lnTo>
                  <a:lnTo>
                    <a:pt x="75" y="31"/>
                  </a:lnTo>
                  <a:lnTo>
                    <a:pt x="79" y="32"/>
                  </a:lnTo>
                  <a:lnTo>
                    <a:pt x="83" y="33"/>
                  </a:lnTo>
                  <a:lnTo>
                    <a:pt x="86" y="34"/>
                  </a:lnTo>
                  <a:lnTo>
                    <a:pt x="90" y="36"/>
                  </a:lnTo>
                  <a:lnTo>
                    <a:pt x="93" y="37"/>
                  </a:lnTo>
                  <a:lnTo>
                    <a:pt x="97" y="39"/>
                  </a:lnTo>
                  <a:lnTo>
                    <a:pt x="101" y="41"/>
                  </a:lnTo>
                  <a:lnTo>
                    <a:pt x="104" y="43"/>
                  </a:lnTo>
                  <a:lnTo>
                    <a:pt x="108" y="46"/>
                  </a:lnTo>
                  <a:lnTo>
                    <a:pt x="111" y="48"/>
                  </a:lnTo>
                  <a:lnTo>
                    <a:pt x="115" y="51"/>
                  </a:lnTo>
                  <a:lnTo>
                    <a:pt x="119" y="54"/>
                  </a:lnTo>
                  <a:lnTo>
                    <a:pt x="122" y="57"/>
                  </a:lnTo>
                  <a:lnTo>
                    <a:pt x="126" y="60"/>
                  </a:lnTo>
                  <a:lnTo>
                    <a:pt x="130" y="64"/>
                  </a:lnTo>
                  <a:lnTo>
                    <a:pt x="128" y="59"/>
                  </a:lnTo>
                  <a:lnTo>
                    <a:pt x="126" y="55"/>
                  </a:lnTo>
                  <a:lnTo>
                    <a:pt x="124" y="50"/>
                  </a:lnTo>
                  <a:lnTo>
                    <a:pt x="121" y="46"/>
                  </a:lnTo>
                  <a:lnTo>
                    <a:pt x="119" y="42"/>
                  </a:lnTo>
                  <a:lnTo>
                    <a:pt x="116" y="38"/>
                  </a:lnTo>
                  <a:lnTo>
                    <a:pt x="113" y="34"/>
                  </a:lnTo>
                  <a:lnTo>
                    <a:pt x="110" y="31"/>
                  </a:lnTo>
                  <a:lnTo>
                    <a:pt x="107" y="28"/>
                  </a:lnTo>
                  <a:lnTo>
                    <a:pt x="104" y="24"/>
                  </a:lnTo>
                  <a:lnTo>
                    <a:pt x="100" y="21"/>
                  </a:lnTo>
                  <a:lnTo>
                    <a:pt x="97" y="19"/>
                  </a:lnTo>
                  <a:lnTo>
                    <a:pt x="93" y="16"/>
                  </a:lnTo>
                  <a:lnTo>
                    <a:pt x="89" y="14"/>
                  </a:lnTo>
                  <a:lnTo>
                    <a:pt x="86" y="11"/>
                  </a:lnTo>
                  <a:lnTo>
                    <a:pt x="82" y="9"/>
                  </a:lnTo>
                  <a:lnTo>
                    <a:pt x="78" y="8"/>
                  </a:lnTo>
                  <a:lnTo>
                    <a:pt x="74" y="6"/>
                  </a:lnTo>
                  <a:lnTo>
                    <a:pt x="70" y="4"/>
                  </a:lnTo>
                  <a:lnTo>
                    <a:pt x="66" y="3"/>
                  </a:lnTo>
                  <a:lnTo>
                    <a:pt x="62" y="2"/>
                  </a:lnTo>
                  <a:lnTo>
                    <a:pt x="58" y="1"/>
                  </a:lnTo>
                  <a:lnTo>
                    <a:pt x="54" y="1"/>
                  </a:lnTo>
                  <a:lnTo>
                    <a:pt x="50" y="0"/>
                  </a:lnTo>
                  <a:lnTo>
                    <a:pt x="46" y="0"/>
                  </a:lnTo>
                  <a:lnTo>
                    <a:pt x="43" y="0"/>
                  </a:lnTo>
                  <a:lnTo>
                    <a:pt x="39" y="0"/>
                  </a:lnTo>
                  <a:lnTo>
                    <a:pt x="35" y="1"/>
                  </a:lnTo>
                  <a:lnTo>
                    <a:pt x="32" y="1"/>
                  </a:lnTo>
                  <a:lnTo>
                    <a:pt x="28" y="2"/>
                  </a:lnTo>
                  <a:lnTo>
                    <a:pt x="25" y="3"/>
                  </a:lnTo>
                  <a:lnTo>
                    <a:pt x="22" y="4"/>
                  </a:lnTo>
                  <a:lnTo>
                    <a:pt x="20" y="5"/>
                  </a:lnTo>
                  <a:lnTo>
                    <a:pt x="19" y="5"/>
                  </a:lnTo>
                  <a:lnTo>
                    <a:pt x="18" y="6"/>
                  </a:lnTo>
                  <a:lnTo>
                    <a:pt x="18" y="7"/>
                  </a:lnTo>
                  <a:lnTo>
                    <a:pt x="17" y="8"/>
                  </a:lnTo>
                  <a:lnTo>
                    <a:pt x="16" y="9"/>
                  </a:lnTo>
                  <a:lnTo>
                    <a:pt x="15" y="9"/>
                  </a:lnTo>
                  <a:lnTo>
                    <a:pt x="14" y="10"/>
                  </a:lnTo>
                  <a:lnTo>
                    <a:pt x="13" y="11"/>
                  </a:lnTo>
                  <a:lnTo>
                    <a:pt x="12" y="13"/>
                  </a:lnTo>
                  <a:lnTo>
                    <a:pt x="11" y="14"/>
                  </a:lnTo>
                  <a:lnTo>
                    <a:pt x="11" y="15"/>
                  </a:lnTo>
                  <a:lnTo>
                    <a:pt x="10" y="16"/>
                  </a:lnTo>
                  <a:lnTo>
                    <a:pt x="9" y="17"/>
                  </a:lnTo>
                  <a:lnTo>
                    <a:pt x="9" y="19"/>
                  </a:lnTo>
                  <a:lnTo>
                    <a:pt x="8" y="20"/>
                  </a:lnTo>
                  <a:lnTo>
                    <a:pt x="7" y="21"/>
                  </a:lnTo>
                  <a:lnTo>
                    <a:pt x="7" y="23"/>
                  </a:lnTo>
                  <a:lnTo>
                    <a:pt x="6" y="24"/>
                  </a:lnTo>
                  <a:lnTo>
                    <a:pt x="5" y="26"/>
                  </a:lnTo>
                  <a:lnTo>
                    <a:pt x="4" y="29"/>
                  </a:lnTo>
                  <a:lnTo>
                    <a:pt x="3" y="31"/>
                  </a:lnTo>
                  <a:lnTo>
                    <a:pt x="2" y="34"/>
                  </a:lnTo>
                  <a:lnTo>
                    <a:pt x="1" y="37"/>
                  </a:lnTo>
                  <a:lnTo>
                    <a:pt x="0" y="40"/>
                  </a:lnTo>
                  <a:lnTo>
                    <a:pt x="0" y="43"/>
                  </a:lnTo>
                  <a:close/>
                </a:path>
              </a:pathLst>
            </a:custGeom>
            <a:solidFill>
              <a:srgbClr val="AE65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2" name="Freeform 30"/>
            <p:cNvSpPr>
              <a:spLocks noEditPoints="1"/>
            </p:cNvSpPr>
            <p:nvPr/>
          </p:nvSpPr>
          <p:spPr bwMode="auto">
            <a:xfrm>
              <a:off x="1093" y="1157"/>
              <a:ext cx="133" cy="66"/>
            </a:xfrm>
            <a:custGeom>
              <a:avLst/>
              <a:gdLst>
                <a:gd name="T0" fmla="*/ 15 w 133"/>
                <a:gd name="T1" fmla="*/ 40 h 66"/>
                <a:gd name="T2" fmla="*/ 29 w 133"/>
                <a:gd name="T3" fmla="*/ 36 h 66"/>
                <a:gd name="T4" fmla="*/ 43 w 133"/>
                <a:gd name="T5" fmla="*/ 33 h 66"/>
                <a:gd name="T6" fmla="*/ 55 w 133"/>
                <a:gd name="T7" fmla="*/ 32 h 66"/>
                <a:gd name="T8" fmla="*/ 67 w 133"/>
                <a:gd name="T9" fmla="*/ 32 h 66"/>
                <a:gd name="T10" fmla="*/ 79 w 133"/>
                <a:gd name="T11" fmla="*/ 34 h 66"/>
                <a:gd name="T12" fmla="*/ 90 w 133"/>
                <a:gd name="T13" fmla="*/ 37 h 66"/>
                <a:gd name="T14" fmla="*/ 100 w 133"/>
                <a:gd name="T15" fmla="*/ 42 h 66"/>
                <a:gd name="T16" fmla="*/ 111 w 133"/>
                <a:gd name="T17" fmla="*/ 49 h 66"/>
                <a:gd name="T18" fmla="*/ 122 w 133"/>
                <a:gd name="T19" fmla="*/ 57 h 66"/>
                <a:gd name="T20" fmla="*/ 133 w 133"/>
                <a:gd name="T21" fmla="*/ 64 h 66"/>
                <a:gd name="T22" fmla="*/ 131 w 133"/>
                <a:gd name="T23" fmla="*/ 59 h 66"/>
                <a:gd name="T24" fmla="*/ 126 w 133"/>
                <a:gd name="T25" fmla="*/ 49 h 66"/>
                <a:gd name="T26" fmla="*/ 119 w 133"/>
                <a:gd name="T27" fmla="*/ 38 h 66"/>
                <a:gd name="T28" fmla="*/ 110 w 133"/>
                <a:gd name="T29" fmla="*/ 28 h 66"/>
                <a:gd name="T30" fmla="*/ 101 w 133"/>
                <a:gd name="T31" fmla="*/ 20 h 66"/>
                <a:gd name="T32" fmla="*/ 90 w 133"/>
                <a:gd name="T33" fmla="*/ 13 h 66"/>
                <a:gd name="T34" fmla="*/ 80 w 133"/>
                <a:gd name="T35" fmla="*/ 7 h 66"/>
                <a:gd name="T36" fmla="*/ 69 w 133"/>
                <a:gd name="T37" fmla="*/ 3 h 66"/>
                <a:gd name="T38" fmla="*/ 58 w 133"/>
                <a:gd name="T39" fmla="*/ 1 h 66"/>
                <a:gd name="T40" fmla="*/ 47 w 133"/>
                <a:gd name="T41" fmla="*/ 0 h 66"/>
                <a:gd name="T42" fmla="*/ 37 w 133"/>
                <a:gd name="T43" fmla="*/ 0 h 66"/>
                <a:gd name="T44" fmla="*/ 27 w 133"/>
                <a:gd name="T45" fmla="*/ 3 h 66"/>
                <a:gd name="T46" fmla="*/ 21 w 133"/>
                <a:gd name="T47" fmla="*/ 5 h 66"/>
                <a:gd name="T48" fmla="*/ 15 w 133"/>
                <a:gd name="T49" fmla="*/ 11 h 66"/>
                <a:gd name="T50" fmla="*/ 10 w 133"/>
                <a:gd name="T51" fmla="*/ 18 h 66"/>
                <a:gd name="T52" fmla="*/ 6 w 133"/>
                <a:gd name="T53" fmla="*/ 26 h 66"/>
                <a:gd name="T54" fmla="*/ 0 w 133"/>
                <a:gd name="T55" fmla="*/ 44 h 66"/>
                <a:gd name="T56" fmla="*/ 70 w 133"/>
                <a:gd name="T57" fmla="*/ 30 h 66"/>
                <a:gd name="T58" fmla="*/ 58 w 133"/>
                <a:gd name="T59" fmla="*/ 29 h 66"/>
                <a:gd name="T60" fmla="*/ 46 w 133"/>
                <a:gd name="T61" fmla="*/ 30 h 66"/>
                <a:gd name="T62" fmla="*/ 32 w 133"/>
                <a:gd name="T63" fmla="*/ 33 h 66"/>
                <a:gd name="T64" fmla="*/ 18 w 133"/>
                <a:gd name="T65" fmla="*/ 37 h 66"/>
                <a:gd name="T66" fmla="*/ 3 w 133"/>
                <a:gd name="T67" fmla="*/ 42 h 66"/>
                <a:gd name="T68" fmla="*/ 9 w 133"/>
                <a:gd name="T69" fmla="*/ 26 h 66"/>
                <a:gd name="T70" fmla="*/ 14 w 133"/>
                <a:gd name="T71" fmla="*/ 17 h 66"/>
                <a:gd name="T72" fmla="*/ 18 w 133"/>
                <a:gd name="T73" fmla="*/ 11 h 66"/>
                <a:gd name="T74" fmla="*/ 24 w 133"/>
                <a:gd name="T75" fmla="*/ 7 h 66"/>
                <a:gd name="T76" fmla="*/ 31 w 133"/>
                <a:gd name="T77" fmla="*/ 4 h 66"/>
                <a:gd name="T78" fmla="*/ 40 w 133"/>
                <a:gd name="T79" fmla="*/ 2 h 66"/>
                <a:gd name="T80" fmla="*/ 50 w 133"/>
                <a:gd name="T81" fmla="*/ 2 h 66"/>
                <a:gd name="T82" fmla="*/ 61 w 133"/>
                <a:gd name="T83" fmla="*/ 4 h 66"/>
                <a:gd name="T84" fmla="*/ 72 w 133"/>
                <a:gd name="T85" fmla="*/ 7 h 66"/>
                <a:gd name="T86" fmla="*/ 82 w 133"/>
                <a:gd name="T87" fmla="*/ 11 h 66"/>
                <a:gd name="T88" fmla="*/ 93 w 133"/>
                <a:gd name="T89" fmla="*/ 17 h 66"/>
                <a:gd name="T90" fmla="*/ 102 w 133"/>
                <a:gd name="T91" fmla="*/ 24 h 66"/>
                <a:gd name="T92" fmla="*/ 111 w 133"/>
                <a:gd name="T93" fmla="*/ 33 h 66"/>
                <a:gd name="T94" fmla="*/ 119 w 133"/>
                <a:gd name="T95" fmla="*/ 43 h 66"/>
                <a:gd name="T96" fmla="*/ 126 w 133"/>
                <a:gd name="T97" fmla="*/ 54 h 66"/>
                <a:gd name="T98" fmla="*/ 129 w 133"/>
                <a:gd name="T99" fmla="*/ 60 h 66"/>
                <a:gd name="T100" fmla="*/ 118 w 133"/>
                <a:gd name="T101" fmla="*/ 51 h 66"/>
                <a:gd name="T102" fmla="*/ 108 w 133"/>
                <a:gd name="T103" fmla="*/ 44 h 66"/>
                <a:gd name="T104" fmla="*/ 98 w 133"/>
                <a:gd name="T105" fmla="*/ 38 h 66"/>
                <a:gd name="T106" fmla="*/ 88 w 133"/>
                <a:gd name="T107" fmla="*/ 34 h 66"/>
                <a:gd name="T108" fmla="*/ 77 w 133"/>
                <a:gd name="T109" fmla="*/ 31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33" h="66">
                  <a:moveTo>
                    <a:pt x="2" y="45"/>
                  </a:moveTo>
                  <a:lnTo>
                    <a:pt x="5" y="44"/>
                  </a:lnTo>
                  <a:lnTo>
                    <a:pt x="7" y="43"/>
                  </a:lnTo>
                  <a:lnTo>
                    <a:pt x="10" y="42"/>
                  </a:lnTo>
                  <a:lnTo>
                    <a:pt x="12" y="41"/>
                  </a:lnTo>
                  <a:lnTo>
                    <a:pt x="15" y="40"/>
                  </a:lnTo>
                  <a:lnTo>
                    <a:pt x="17" y="39"/>
                  </a:lnTo>
                  <a:lnTo>
                    <a:pt x="20" y="39"/>
                  </a:lnTo>
                  <a:lnTo>
                    <a:pt x="22" y="38"/>
                  </a:lnTo>
                  <a:lnTo>
                    <a:pt x="25" y="37"/>
                  </a:lnTo>
                  <a:lnTo>
                    <a:pt x="27" y="37"/>
                  </a:lnTo>
                  <a:lnTo>
                    <a:pt x="29" y="36"/>
                  </a:lnTo>
                  <a:lnTo>
                    <a:pt x="32" y="35"/>
                  </a:lnTo>
                  <a:lnTo>
                    <a:pt x="34" y="35"/>
                  </a:lnTo>
                  <a:lnTo>
                    <a:pt x="36" y="34"/>
                  </a:lnTo>
                  <a:lnTo>
                    <a:pt x="38" y="34"/>
                  </a:lnTo>
                  <a:lnTo>
                    <a:pt x="41" y="33"/>
                  </a:lnTo>
                  <a:lnTo>
                    <a:pt x="43" y="33"/>
                  </a:lnTo>
                  <a:lnTo>
                    <a:pt x="45" y="33"/>
                  </a:lnTo>
                  <a:lnTo>
                    <a:pt x="47" y="32"/>
                  </a:lnTo>
                  <a:lnTo>
                    <a:pt x="49" y="32"/>
                  </a:lnTo>
                  <a:lnTo>
                    <a:pt x="51" y="32"/>
                  </a:lnTo>
                  <a:lnTo>
                    <a:pt x="53" y="32"/>
                  </a:lnTo>
                  <a:lnTo>
                    <a:pt x="55" y="32"/>
                  </a:lnTo>
                  <a:lnTo>
                    <a:pt x="57" y="32"/>
                  </a:lnTo>
                  <a:lnTo>
                    <a:pt x="59" y="32"/>
                  </a:lnTo>
                  <a:lnTo>
                    <a:pt x="61" y="32"/>
                  </a:lnTo>
                  <a:lnTo>
                    <a:pt x="63" y="32"/>
                  </a:lnTo>
                  <a:lnTo>
                    <a:pt x="65" y="32"/>
                  </a:lnTo>
                  <a:lnTo>
                    <a:pt x="67" y="32"/>
                  </a:lnTo>
                  <a:lnTo>
                    <a:pt x="69" y="32"/>
                  </a:lnTo>
                  <a:lnTo>
                    <a:pt x="71" y="32"/>
                  </a:lnTo>
                  <a:lnTo>
                    <a:pt x="73" y="33"/>
                  </a:lnTo>
                  <a:lnTo>
                    <a:pt x="75" y="33"/>
                  </a:lnTo>
                  <a:lnTo>
                    <a:pt x="77" y="33"/>
                  </a:lnTo>
                  <a:lnTo>
                    <a:pt x="79" y="34"/>
                  </a:lnTo>
                  <a:lnTo>
                    <a:pt x="81" y="34"/>
                  </a:lnTo>
                  <a:lnTo>
                    <a:pt x="82" y="35"/>
                  </a:lnTo>
                  <a:lnTo>
                    <a:pt x="84" y="35"/>
                  </a:lnTo>
                  <a:lnTo>
                    <a:pt x="86" y="36"/>
                  </a:lnTo>
                  <a:lnTo>
                    <a:pt x="88" y="37"/>
                  </a:lnTo>
                  <a:lnTo>
                    <a:pt x="90" y="37"/>
                  </a:lnTo>
                  <a:lnTo>
                    <a:pt x="92" y="38"/>
                  </a:lnTo>
                  <a:lnTo>
                    <a:pt x="93" y="39"/>
                  </a:lnTo>
                  <a:lnTo>
                    <a:pt x="95" y="40"/>
                  </a:lnTo>
                  <a:lnTo>
                    <a:pt x="97" y="40"/>
                  </a:lnTo>
                  <a:lnTo>
                    <a:pt x="99" y="41"/>
                  </a:lnTo>
                  <a:lnTo>
                    <a:pt x="100" y="42"/>
                  </a:lnTo>
                  <a:lnTo>
                    <a:pt x="102" y="43"/>
                  </a:lnTo>
                  <a:lnTo>
                    <a:pt x="104" y="44"/>
                  </a:lnTo>
                  <a:lnTo>
                    <a:pt x="106" y="45"/>
                  </a:lnTo>
                  <a:lnTo>
                    <a:pt x="107" y="47"/>
                  </a:lnTo>
                  <a:lnTo>
                    <a:pt x="109" y="48"/>
                  </a:lnTo>
                  <a:lnTo>
                    <a:pt x="111" y="49"/>
                  </a:lnTo>
                  <a:lnTo>
                    <a:pt x="113" y="50"/>
                  </a:lnTo>
                  <a:lnTo>
                    <a:pt x="115" y="52"/>
                  </a:lnTo>
                  <a:lnTo>
                    <a:pt x="116" y="53"/>
                  </a:lnTo>
                  <a:lnTo>
                    <a:pt x="118" y="54"/>
                  </a:lnTo>
                  <a:lnTo>
                    <a:pt x="120" y="56"/>
                  </a:lnTo>
                  <a:lnTo>
                    <a:pt x="122" y="57"/>
                  </a:lnTo>
                  <a:lnTo>
                    <a:pt x="124" y="59"/>
                  </a:lnTo>
                  <a:lnTo>
                    <a:pt x="125" y="61"/>
                  </a:lnTo>
                  <a:lnTo>
                    <a:pt x="127" y="62"/>
                  </a:lnTo>
                  <a:lnTo>
                    <a:pt x="129" y="64"/>
                  </a:lnTo>
                  <a:lnTo>
                    <a:pt x="131" y="66"/>
                  </a:lnTo>
                  <a:lnTo>
                    <a:pt x="133" y="64"/>
                  </a:lnTo>
                  <a:lnTo>
                    <a:pt x="132" y="63"/>
                  </a:lnTo>
                  <a:lnTo>
                    <a:pt x="132" y="63"/>
                  </a:lnTo>
                  <a:lnTo>
                    <a:pt x="132" y="62"/>
                  </a:lnTo>
                  <a:lnTo>
                    <a:pt x="131" y="61"/>
                  </a:lnTo>
                  <a:lnTo>
                    <a:pt x="131" y="60"/>
                  </a:lnTo>
                  <a:lnTo>
                    <a:pt x="131" y="59"/>
                  </a:lnTo>
                  <a:lnTo>
                    <a:pt x="130" y="58"/>
                  </a:lnTo>
                  <a:lnTo>
                    <a:pt x="130" y="57"/>
                  </a:lnTo>
                  <a:lnTo>
                    <a:pt x="129" y="55"/>
                  </a:lnTo>
                  <a:lnTo>
                    <a:pt x="128" y="53"/>
                  </a:lnTo>
                  <a:lnTo>
                    <a:pt x="127" y="51"/>
                  </a:lnTo>
                  <a:lnTo>
                    <a:pt x="126" y="49"/>
                  </a:lnTo>
                  <a:lnTo>
                    <a:pt x="125" y="47"/>
                  </a:lnTo>
                  <a:lnTo>
                    <a:pt x="124" y="45"/>
                  </a:lnTo>
                  <a:lnTo>
                    <a:pt x="122" y="43"/>
                  </a:lnTo>
                  <a:lnTo>
                    <a:pt x="121" y="41"/>
                  </a:lnTo>
                  <a:lnTo>
                    <a:pt x="120" y="40"/>
                  </a:lnTo>
                  <a:lnTo>
                    <a:pt x="119" y="38"/>
                  </a:lnTo>
                  <a:lnTo>
                    <a:pt x="117" y="36"/>
                  </a:lnTo>
                  <a:lnTo>
                    <a:pt x="116" y="34"/>
                  </a:lnTo>
                  <a:lnTo>
                    <a:pt x="114" y="33"/>
                  </a:lnTo>
                  <a:lnTo>
                    <a:pt x="113" y="31"/>
                  </a:lnTo>
                  <a:lnTo>
                    <a:pt x="112" y="30"/>
                  </a:lnTo>
                  <a:lnTo>
                    <a:pt x="110" y="28"/>
                  </a:lnTo>
                  <a:lnTo>
                    <a:pt x="109" y="27"/>
                  </a:lnTo>
                  <a:lnTo>
                    <a:pt x="107" y="25"/>
                  </a:lnTo>
                  <a:lnTo>
                    <a:pt x="106" y="24"/>
                  </a:lnTo>
                  <a:lnTo>
                    <a:pt x="104" y="22"/>
                  </a:lnTo>
                  <a:lnTo>
                    <a:pt x="102" y="21"/>
                  </a:lnTo>
                  <a:lnTo>
                    <a:pt x="101" y="20"/>
                  </a:lnTo>
                  <a:lnTo>
                    <a:pt x="99" y="18"/>
                  </a:lnTo>
                  <a:lnTo>
                    <a:pt x="97" y="17"/>
                  </a:lnTo>
                  <a:lnTo>
                    <a:pt x="96" y="16"/>
                  </a:lnTo>
                  <a:lnTo>
                    <a:pt x="94" y="15"/>
                  </a:lnTo>
                  <a:lnTo>
                    <a:pt x="92" y="14"/>
                  </a:lnTo>
                  <a:lnTo>
                    <a:pt x="90" y="13"/>
                  </a:lnTo>
                  <a:lnTo>
                    <a:pt x="89" y="12"/>
                  </a:lnTo>
                  <a:lnTo>
                    <a:pt x="87" y="11"/>
                  </a:lnTo>
                  <a:lnTo>
                    <a:pt x="85" y="10"/>
                  </a:lnTo>
                  <a:lnTo>
                    <a:pt x="83" y="9"/>
                  </a:lnTo>
                  <a:lnTo>
                    <a:pt x="82" y="8"/>
                  </a:lnTo>
                  <a:lnTo>
                    <a:pt x="80" y="7"/>
                  </a:lnTo>
                  <a:lnTo>
                    <a:pt x="78" y="6"/>
                  </a:lnTo>
                  <a:lnTo>
                    <a:pt x="76" y="6"/>
                  </a:lnTo>
                  <a:lnTo>
                    <a:pt x="74" y="5"/>
                  </a:lnTo>
                  <a:lnTo>
                    <a:pt x="73" y="4"/>
                  </a:lnTo>
                  <a:lnTo>
                    <a:pt x="71" y="4"/>
                  </a:lnTo>
                  <a:lnTo>
                    <a:pt x="69" y="3"/>
                  </a:lnTo>
                  <a:lnTo>
                    <a:pt x="67" y="3"/>
                  </a:lnTo>
                  <a:lnTo>
                    <a:pt x="65" y="2"/>
                  </a:lnTo>
                  <a:lnTo>
                    <a:pt x="63" y="2"/>
                  </a:lnTo>
                  <a:lnTo>
                    <a:pt x="61" y="1"/>
                  </a:lnTo>
                  <a:lnTo>
                    <a:pt x="60" y="1"/>
                  </a:lnTo>
                  <a:lnTo>
                    <a:pt x="58" y="1"/>
                  </a:lnTo>
                  <a:lnTo>
                    <a:pt x="56" y="0"/>
                  </a:lnTo>
                  <a:lnTo>
                    <a:pt x="54" y="0"/>
                  </a:lnTo>
                  <a:lnTo>
                    <a:pt x="52" y="0"/>
                  </a:lnTo>
                  <a:lnTo>
                    <a:pt x="51" y="0"/>
                  </a:lnTo>
                  <a:lnTo>
                    <a:pt x="49" y="0"/>
                  </a:lnTo>
                  <a:lnTo>
                    <a:pt x="47" y="0"/>
                  </a:lnTo>
                  <a:lnTo>
                    <a:pt x="45" y="0"/>
                  </a:lnTo>
                  <a:lnTo>
                    <a:pt x="43" y="0"/>
                  </a:lnTo>
                  <a:lnTo>
                    <a:pt x="42" y="0"/>
                  </a:lnTo>
                  <a:lnTo>
                    <a:pt x="40" y="0"/>
                  </a:lnTo>
                  <a:lnTo>
                    <a:pt x="38" y="0"/>
                  </a:lnTo>
                  <a:lnTo>
                    <a:pt x="37" y="0"/>
                  </a:lnTo>
                  <a:lnTo>
                    <a:pt x="35" y="1"/>
                  </a:lnTo>
                  <a:lnTo>
                    <a:pt x="33" y="1"/>
                  </a:lnTo>
                  <a:lnTo>
                    <a:pt x="32" y="1"/>
                  </a:lnTo>
                  <a:lnTo>
                    <a:pt x="30" y="2"/>
                  </a:lnTo>
                  <a:lnTo>
                    <a:pt x="28" y="2"/>
                  </a:lnTo>
                  <a:lnTo>
                    <a:pt x="27" y="3"/>
                  </a:lnTo>
                  <a:lnTo>
                    <a:pt x="26" y="3"/>
                  </a:lnTo>
                  <a:lnTo>
                    <a:pt x="25" y="3"/>
                  </a:lnTo>
                  <a:lnTo>
                    <a:pt x="24" y="4"/>
                  </a:lnTo>
                  <a:lnTo>
                    <a:pt x="23" y="4"/>
                  </a:lnTo>
                  <a:lnTo>
                    <a:pt x="22" y="5"/>
                  </a:lnTo>
                  <a:lnTo>
                    <a:pt x="21" y="5"/>
                  </a:lnTo>
                  <a:lnTo>
                    <a:pt x="20" y="6"/>
                  </a:lnTo>
                  <a:lnTo>
                    <a:pt x="19" y="7"/>
                  </a:lnTo>
                  <a:lnTo>
                    <a:pt x="18" y="8"/>
                  </a:lnTo>
                  <a:lnTo>
                    <a:pt x="17" y="9"/>
                  </a:lnTo>
                  <a:lnTo>
                    <a:pt x="16" y="10"/>
                  </a:lnTo>
                  <a:lnTo>
                    <a:pt x="15" y="11"/>
                  </a:lnTo>
                  <a:lnTo>
                    <a:pt x="14" y="12"/>
                  </a:lnTo>
                  <a:lnTo>
                    <a:pt x="13" y="13"/>
                  </a:lnTo>
                  <a:lnTo>
                    <a:pt x="13" y="14"/>
                  </a:lnTo>
                  <a:lnTo>
                    <a:pt x="12" y="15"/>
                  </a:lnTo>
                  <a:lnTo>
                    <a:pt x="11" y="16"/>
                  </a:lnTo>
                  <a:lnTo>
                    <a:pt x="10" y="18"/>
                  </a:lnTo>
                  <a:lnTo>
                    <a:pt x="9" y="19"/>
                  </a:lnTo>
                  <a:lnTo>
                    <a:pt x="9" y="20"/>
                  </a:lnTo>
                  <a:lnTo>
                    <a:pt x="8" y="22"/>
                  </a:lnTo>
                  <a:lnTo>
                    <a:pt x="7" y="23"/>
                  </a:lnTo>
                  <a:lnTo>
                    <a:pt x="7" y="25"/>
                  </a:lnTo>
                  <a:lnTo>
                    <a:pt x="6" y="26"/>
                  </a:lnTo>
                  <a:lnTo>
                    <a:pt x="5" y="29"/>
                  </a:lnTo>
                  <a:lnTo>
                    <a:pt x="4" y="32"/>
                  </a:lnTo>
                  <a:lnTo>
                    <a:pt x="3" y="35"/>
                  </a:lnTo>
                  <a:lnTo>
                    <a:pt x="2" y="38"/>
                  </a:lnTo>
                  <a:lnTo>
                    <a:pt x="1" y="41"/>
                  </a:lnTo>
                  <a:lnTo>
                    <a:pt x="0" y="44"/>
                  </a:lnTo>
                  <a:lnTo>
                    <a:pt x="0" y="46"/>
                  </a:lnTo>
                  <a:lnTo>
                    <a:pt x="2" y="45"/>
                  </a:lnTo>
                  <a:lnTo>
                    <a:pt x="2" y="45"/>
                  </a:lnTo>
                  <a:close/>
                  <a:moveTo>
                    <a:pt x="73" y="30"/>
                  </a:moveTo>
                  <a:lnTo>
                    <a:pt x="72" y="30"/>
                  </a:lnTo>
                  <a:lnTo>
                    <a:pt x="70" y="30"/>
                  </a:lnTo>
                  <a:lnTo>
                    <a:pt x="68" y="30"/>
                  </a:lnTo>
                  <a:lnTo>
                    <a:pt x="66" y="29"/>
                  </a:lnTo>
                  <a:lnTo>
                    <a:pt x="64" y="29"/>
                  </a:lnTo>
                  <a:lnTo>
                    <a:pt x="62" y="29"/>
                  </a:lnTo>
                  <a:lnTo>
                    <a:pt x="60" y="29"/>
                  </a:lnTo>
                  <a:lnTo>
                    <a:pt x="58" y="29"/>
                  </a:lnTo>
                  <a:lnTo>
                    <a:pt x="56" y="29"/>
                  </a:lnTo>
                  <a:lnTo>
                    <a:pt x="54" y="29"/>
                  </a:lnTo>
                  <a:lnTo>
                    <a:pt x="52" y="29"/>
                  </a:lnTo>
                  <a:lnTo>
                    <a:pt x="50" y="30"/>
                  </a:lnTo>
                  <a:lnTo>
                    <a:pt x="48" y="30"/>
                  </a:lnTo>
                  <a:lnTo>
                    <a:pt x="46" y="30"/>
                  </a:lnTo>
                  <a:lnTo>
                    <a:pt x="43" y="30"/>
                  </a:lnTo>
                  <a:lnTo>
                    <a:pt x="41" y="31"/>
                  </a:lnTo>
                  <a:lnTo>
                    <a:pt x="39" y="31"/>
                  </a:lnTo>
                  <a:lnTo>
                    <a:pt x="37" y="32"/>
                  </a:lnTo>
                  <a:lnTo>
                    <a:pt x="35" y="32"/>
                  </a:lnTo>
                  <a:lnTo>
                    <a:pt x="32" y="33"/>
                  </a:lnTo>
                  <a:lnTo>
                    <a:pt x="30" y="33"/>
                  </a:lnTo>
                  <a:lnTo>
                    <a:pt x="28" y="34"/>
                  </a:lnTo>
                  <a:lnTo>
                    <a:pt x="26" y="34"/>
                  </a:lnTo>
                  <a:lnTo>
                    <a:pt x="23" y="35"/>
                  </a:lnTo>
                  <a:lnTo>
                    <a:pt x="21" y="36"/>
                  </a:lnTo>
                  <a:lnTo>
                    <a:pt x="18" y="37"/>
                  </a:lnTo>
                  <a:lnTo>
                    <a:pt x="16" y="37"/>
                  </a:lnTo>
                  <a:lnTo>
                    <a:pt x="14" y="38"/>
                  </a:lnTo>
                  <a:lnTo>
                    <a:pt x="11" y="39"/>
                  </a:lnTo>
                  <a:lnTo>
                    <a:pt x="9" y="40"/>
                  </a:lnTo>
                  <a:lnTo>
                    <a:pt x="6" y="41"/>
                  </a:lnTo>
                  <a:lnTo>
                    <a:pt x="3" y="42"/>
                  </a:lnTo>
                  <a:lnTo>
                    <a:pt x="4" y="39"/>
                  </a:lnTo>
                  <a:lnTo>
                    <a:pt x="5" y="37"/>
                  </a:lnTo>
                  <a:lnTo>
                    <a:pt x="6" y="34"/>
                  </a:lnTo>
                  <a:lnTo>
                    <a:pt x="7" y="32"/>
                  </a:lnTo>
                  <a:lnTo>
                    <a:pt x="8" y="29"/>
                  </a:lnTo>
                  <a:lnTo>
                    <a:pt x="9" y="26"/>
                  </a:lnTo>
                  <a:lnTo>
                    <a:pt x="10" y="24"/>
                  </a:lnTo>
                  <a:lnTo>
                    <a:pt x="11" y="22"/>
                  </a:lnTo>
                  <a:lnTo>
                    <a:pt x="12" y="20"/>
                  </a:lnTo>
                  <a:lnTo>
                    <a:pt x="12" y="19"/>
                  </a:lnTo>
                  <a:lnTo>
                    <a:pt x="13" y="18"/>
                  </a:lnTo>
                  <a:lnTo>
                    <a:pt x="14" y="17"/>
                  </a:lnTo>
                  <a:lnTo>
                    <a:pt x="14" y="15"/>
                  </a:lnTo>
                  <a:lnTo>
                    <a:pt x="15" y="14"/>
                  </a:lnTo>
                  <a:lnTo>
                    <a:pt x="16" y="13"/>
                  </a:lnTo>
                  <a:lnTo>
                    <a:pt x="17" y="12"/>
                  </a:lnTo>
                  <a:lnTo>
                    <a:pt x="18" y="11"/>
                  </a:lnTo>
                  <a:lnTo>
                    <a:pt x="18" y="11"/>
                  </a:lnTo>
                  <a:lnTo>
                    <a:pt x="19" y="10"/>
                  </a:lnTo>
                  <a:lnTo>
                    <a:pt x="20" y="9"/>
                  </a:lnTo>
                  <a:lnTo>
                    <a:pt x="21" y="8"/>
                  </a:lnTo>
                  <a:lnTo>
                    <a:pt x="22" y="8"/>
                  </a:lnTo>
                  <a:lnTo>
                    <a:pt x="23" y="7"/>
                  </a:lnTo>
                  <a:lnTo>
                    <a:pt x="24" y="7"/>
                  </a:lnTo>
                  <a:lnTo>
                    <a:pt x="25" y="6"/>
                  </a:lnTo>
                  <a:lnTo>
                    <a:pt x="26" y="6"/>
                  </a:lnTo>
                  <a:lnTo>
                    <a:pt x="27" y="5"/>
                  </a:lnTo>
                  <a:lnTo>
                    <a:pt x="28" y="5"/>
                  </a:lnTo>
                  <a:lnTo>
                    <a:pt x="29" y="5"/>
                  </a:lnTo>
                  <a:lnTo>
                    <a:pt x="31" y="4"/>
                  </a:lnTo>
                  <a:lnTo>
                    <a:pt x="32" y="4"/>
                  </a:lnTo>
                  <a:lnTo>
                    <a:pt x="34" y="3"/>
                  </a:lnTo>
                  <a:lnTo>
                    <a:pt x="35" y="3"/>
                  </a:lnTo>
                  <a:lnTo>
                    <a:pt x="37" y="3"/>
                  </a:lnTo>
                  <a:lnTo>
                    <a:pt x="39" y="3"/>
                  </a:lnTo>
                  <a:lnTo>
                    <a:pt x="40" y="2"/>
                  </a:lnTo>
                  <a:lnTo>
                    <a:pt x="42" y="2"/>
                  </a:lnTo>
                  <a:lnTo>
                    <a:pt x="44" y="2"/>
                  </a:lnTo>
                  <a:lnTo>
                    <a:pt x="45" y="2"/>
                  </a:lnTo>
                  <a:lnTo>
                    <a:pt x="47" y="2"/>
                  </a:lnTo>
                  <a:lnTo>
                    <a:pt x="49" y="2"/>
                  </a:lnTo>
                  <a:lnTo>
                    <a:pt x="50" y="2"/>
                  </a:lnTo>
                  <a:lnTo>
                    <a:pt x="52" y="2"/>
                  </a:lnTo>
                  <a:lnTo>
                    <a:pt x="54" y="3"/>
                  </a:lnTo>
                  <a:lnTo>
                    <a:pt x="56" y="3"/>
                  </a:lnTo>
                  <a:lnTo>
                    <a:pt x="58" y="3"/>
                  </a:lnTo>
                  <a:lnTo>
                    <a:pt x="59" y="3"/>
                  </a:lnTo>
                  <a:lnTo>
                    <a:pt x="61" y="4"/>
                  </a:lnTo>
                  <a:lnTo>
                    <a:pt x="63" y="4"/>
                  </a:lnTo>
                  <a:lnTo>
                    <a:pt x="65" y="5"/>
                  </a:lnTo>
                  <a:lnTo>
                    <a:pt x="66" y="5"/>
                  </a:lnTo>
                  <a:lnTo>
                    <a:pt x="68" y="6"/>
                  </a:lnTo>
                  <a:lnTo>
                    <a:pt x="70" y="6"/>
                  </a:lnTo>
                  <a:lnTo>
                    <a:pt x="72" y="7"/>
                  </a:lnTo>
                  <a:lnTo>
                    <a:pt x="74" y="7"/>
                  </a:lnTo>
                  <a:lnTo>
                    <a:pt x="75" y="8"/>
                  </a:lnTo>
                  <a:lnTo>
                    <a:pt x="77" y="9"/>
                  </a:lnTo>
                  <a:lnTo>
                    <a:pt x="79" y="9"/>
                  </a:lnTo>
                  <a:lnTo>
                    <a:pt x="81" y="10"/>
                  </a:lnTo>
                  <a:lnTo>
                    <a:pt x="82" y="11"/>
                  </a:lnTo>
                  <a:lnTo>
                    <a:pt x="84" y="12"/>
                  </a:lnTo>
                  <a:lnTo>
                    <a:pt x="86" y="13"/>
                  </a:lnTo>
                  <a:lnTo>
                    <a:pt x="88" y="14"/>
                  </a:lnTo>
                  <a:lnTo>
                    <a:pt x="89" y="15"/>
                  </a:lnTo>
                  <a:lnTo>
                    <a:pt x="91" y="16"/>
                  </a:lnTo>
                  <a:lnTo>
                    <a:pt x="93" y="17"/>
                  </a:lnTo>
                  <a:lnTo>
                    <a:pt x="94" y="18"/>
                  </a:lnTo>
                  <a:lnTo>
                    <a:pt x="96" y="19"/>
                  </a:lnTo>
                  <a:lnTo>
                    <a:pt x="98" y="20"/>
                  </a:lnTo>
                  <a:lnTo>
                    <a:pt x="99" y="22"/>
                  </a:lnTo>
                  <a:lnTo>
                    <a:pt x="101" y="23"/>
                  </a:lnTo>
                  <a:lnTo>
                    <a:pt x="102" y="24"/>
                  </a:lnTo>
                  <a:lnTo>
                    <a:pt x="104" y="25"/>
                  </a:lnTo>
                  <a:lnTo>
                    <a:pt x="105" y="27"/>
                  </a:lnTo>
                  <a:lnTo>
                    <a:pt x="107" y="28"/>
                  </a:lnTo>
                  <a:lnTo>
                    <a:pt x="108" y="30"/>
                  </a:lnTo>
                  <a:lnTo>
                    <a:pt x="110" y="31"/>
                  </a:lnTo>
                  <a:lnTo>
                    <a:pt x="111" y="33"/>
                  </a:lnTo>
                  <a:lnTo>
                    <a:pt x="113" y="34"/>
                  </a:lnTo>
                  <a:lnTo>
                    <a:pt x="114" y="36"/>
                  </a:lnTo>
                  <a:lnTo>
                    <a:pt x="115" y="38"/>
                  </a:lnTo>
                  <a:lnTo>
                    <a:pt x="117" y="39"/>
                  </a:lnTo>
                  <a:lnTo>
                    <a:pt x="118" y="41"/>
                  </a:lnTo>
                  <a:lnTo>
                    <a:pt x="119" y="43"/>
                  </a:lnTo>
                  <a:lnTo>
                    <a:pt x="120" y="44"/>
                  </a:lnTo>
                  <a:lnTo>
                    <a:pt x="121" y="46"/>
                  </a:lnTo>
                  <a:lnTo>
                    <a:pt x="123" y="48"/>
                  </a:lnTo>
                  <a:lnTo>
                    <a:pt x="124" y="50"/>
                  </a:lnTo>
                  <a:lnTo>
                    <a:pt x="125" y="52"/>
                  </a:lnTo>
                  <a:lnTo>
                    <a:pt x="126" y="54"/>
                  </a:lnTo>
                  <a:lnTo>
                    <a:pt x="127" y="56"/>
                  </a:lnTo>
                  <a:lnTo>
                    <a:pt x="128" y="58"/>
                  </a:lnTo>
                  <a:lnTo>
                    <a:pt x="128" y="59"/>
                  </a:lnTo>
                  <a:lnTo>
                    <a:pt x="128" y="59"/>
                  </a:lnTo>
                  <a:lnTo>
                    <a:pt x="128" y="60"/>
                  </a:lnTo>
                  <a:lnTo>
                    <a:pt x="129" y="60"/>
                  </a:lnTo>
                  <a:lnTo>
                    <a:pt x="127" y="59"/>
                  </a:lnTo>
                  <a:lnTo>
                    <a:pt x="125" y="57"/>
                  </a:lnTo>
                  <a:lnTo>
                    <a:pt x="124" y="56"/>
                  </a:lnTo>
                  <a:lnTo>
                    <a:pt x="122" y="54"/>
                  </a:lnTo>
                  <a:lnTo>
                    <a:pt x="120" y="53"/>
                  </a:lnTo>
                  <a:lnTo>
                    <a:pt x="118" y="51"/>
                  </a:lnTo>
                  <a:lnTo>
                    <a:pt x="117" y="50"/>
                  </a:lnTo>
                  <a:lnTo>
                    <a:pt x="115" y="49"/>
                  </a:lnTo>
                  <a:lnTo>
                    <a:pt x="113" y="48"/>
                  </a:lnTo>
                  <a:lnTo>
                    <a:pt x="112" y="46"/>
                  </a:lnTo>
                  <a:lnTo>
                    <a:pt x="110" y="45"/>
                  </a:lnTo>
                  <a:lnTo>
                    <a:pt x="108" y="44"/>
                  </a:lnTo>
                  <a:lnTo>
                    <a:pt x="106" y="43"/>
                  </a:lnTo>
                  <a:lnTo>
                    <a:pt x="105" y="42"/>
                  </a:lnTo>
                  <a:lnTo>
                    <a:pt x="103" y="41"/>
                  </a:lnTo>
                  <a:lnTo>
                    <a:pt x="101" y="40"/>
                  </a:lnTo>
                  <a:lnTo>
                    <a:pt x="100" y="39"/>
                  </a:lnTo>
                  <a:lnTo>
                    <a:pt x="98" y="38"/>
                  </a:lnTo>
                  <a:lnTo>
                    <a:pt x="96" y="37"/>
                  </a:lnTo>
                  <a:lnTo>
                    <a:pt x="95" y="37"/>
                  </a:lnTo>
                  <a:lnTo>
                    <a:pt x="93" y="36"/>
                  </a:lnTo>
                  <a:lnTo>
                    <a:pt x="91" y="35"/>
                  </a:lnTo>
                  <a:lnTo>
                    <a:pt x="89" y="34"/>
                  </a:lnTo>
                  <a:lnTo>
                    <a:pt x="88" y="34"/>
                  </a:lnTo>
                  <a:lnTo>
                    <a:pt x="86" y="33"/>
                  </a:lnTo>
                  <a:lnTo>
                    <a:pt x="84" y="33"/>
                  </a:lnTo>
                  <a:lnTo>
                    <a:pt x="82" y="32"/>
                  </a:lnTo>
                  <a:lnTo>
                    <a:pt x="81" y="32"/>
                  </a:lnTo>
                  <a:lnTo>
                    <a:pt x="79" y="31"/>
                  </a:lnTo>
                  <a:lnTo>
                    <a:pt x="77" y="31"/>
                  </a:lnTo>
                  <a:lnTo>
                    <a:pt x="75" y="31"/>
                  </a:lnTo>
                  <a:lnTo>
                    <a:pt x="73" y="30"/>
                  </a:lnTo>
                  <a:lnTo>
                    <a:pt x="73" y="30"/>
                  </a:lnTo>
                  <a:lnTo>
                    <a:pt x="73" y="30"/>
                  </a:lnTo>
                  <a:close/>
                </a:path>
              </a:pathLst>
            </a:custGeom>
            <a:solidFill>
              <a:srgbClr val="894F2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3" name="Freeform 31"/>
            <p:cNvSpPr>
              <a:spLocks/>
            </p:cNvSpPr>
            <p:nvPr/>
          </p:nvSpPr>
          <p:spPr bwMode="auto">
            <a:xfrm>
              <a:off x="1073" y="1164"/>
              <a:ext cx="151" cy="60"/>
            </a:xfrm>
            <a:custGeom>
              <a:avLst/>
              <a:gdLst>
                <a:gd name="T0" fmla="*/ 145 w 151"/>
                <a:gd name="T1" fmla="*/ 54 h 60"/>
                <a:gd name="T2" fmla="*/ 135 w 151"/>
                <a:gd name="T3" fmla="*/ 47 h 60"/>
                <a:gd name="T4" fmla="*/ 125 w 151"/>
                <a:gd name="T5" fmla="*/ 40 h 60"/>
                <a:gd name="T6" fmla="*/ 114 w 151"/>
                <a:gd name="T7" fmla="*/ 34 h 60"/>
                <a:gd name="T8" fmla="*/ 104 w 151"/>
                <a:gd name="T9" fmla="*/ 29 h 60"/>
                <a:gd name="T10" fmla="*/ 92 w 151"/>
                <a:gd name="T11" fmla="*/ 26 h 60"/>
                <a:gd name="T12" fmla="*/ 80 w 151"/>
                <a:gd name="T13" fmla="*/ 24 h 60"/>
                <a:gd name="T14" fmla="*/ 68 w 151"/>
                <a:gd name="T15" fmla="*/ 25 h 60"/>
                <a:gd name="T16" fmla="*/ 54 w 151"/>
                <a:gd name="T17" fmla="*/ 28 h 60"/>
                <a:gd name="T18" fmla="*/ 39 w 151"/>
                <a:gd name="T19" fmla="*/ 33 h 60"/>
                <a:gd name="T20" fmla="*/ 23 w 151"/>
                <a:gd name="T21" fmla="*/ 41 h 60"/>
                <a:gd name="T22" fmla="*/ 16 w 151"/>
                <a:gd name="T23" fmla="*/ 37 h 60"/>
                <a:gd name="T24" fmla="*/ 13 w 151"/>
                <a:gd name="T25" fmla="*/ 35 h 60"/>
                <a:gd name="T26" fmla="*/ 11 w 151"/>
                <a:gd name="T27" fmla="*/ 34 h 60"/>
                <a:gd name="T28" fmla="*/ 9 w 151"/>
                <a:gd name="T29" fmla="*/ 32 h 60"/>
                <a:gd name="T30" fmla="*/ 8 w 151"/>
                <a:gd name="T31" fmla="*/ 31 h 60"/>
                <a:gd name="T32" fmla="*/ 5 w 151"/>
                <a:gd name="T33" fmla="*/ 27 h 60"/>
                <a:gd name="T34" fmla="*/ 2 w 151"/>
                <a:gd name="T35" fmla="*/ 20 h 60"/>
                <a:gd name="T36" fmla="*/ 8 w 151"/>
                <a:gd name="T37" fmla="*/ 23 h 60"/>
                <a:gd name="T38" fmla="*/ 13 w 151"/>
                <a:gd name="T39" fmla="*/ 26 h 60"/>
                <a:gd name="T40" fmla="*/ 19 w 151"/>
                <a:gd name="T41" fmla="*/ 28 h 60"/>
                <a:gd name="T42" fmla="*/ 24 w 151"/>
                <a:gd name="T43" fmla="*/ 29 h 60"/>
                <a:gd name="T44" fmla="*/ 31 w 151"/>
                <a:gd name="T45" fmla="*/ 31 h 60"/>
                <a:gd name="T46" fmla="*/ 27 w 151"/>
                <a:gd name="T47" fmla="*/ 26 h 60"/>
                <a:gd name="T48" fmla="*/ 23 w 151"/>
                <a:gd name="T49" fmla="*/ 21 h 60"/>
                <a:gd name="T50" fmla="*/ 19 w 151"/>
                <a:gd name="T51" fmla="*/ 15 h 60"/>
                <a:gd name="T52" fmla="*/ 16 w 151"/>
                <a:gd name="T53" fmla="*/ 9 h 60"/>
                <a:gd name="T54" fmla="*/ 15 w 151"/>
                <a:gd name="T55" fmla="*/ 6 h 60"/>
                <a:gd name="T56" fmla="*/ 14 w 151"/>
                <a:gd name="T57" fmla="*/ 3 h 60"/>
                <a:gd name="T58" fmla="*/ 17 w 151"/>
                <a:gd name="T59" fmla="*/ 4 h 60"/>
                <a:gd name="T60" fmla="*/ 24 w 151"/>
                <a:gd name="T61" fmla="*/ 11 h 60"/>
                <a:gd name="T62" fmla="*/ 27 w 151"/>
                <a:gd name="T63" fmla="*/ 14 h 60"/>
                <a:gd name="T64" fmla="*/ 30 w 151"/>
                <a:gd name="T65" fmla="*/ 16 h 60"/>
                <a:gd name="T66" fmla="*/ 33 w 151"/>
                <a:gd name="T67" fmla="*/ 18 h 60"/>
                <a:gd name="T68" fmla="*/ 36 w 151"/>
                <a:gd name="T69" fmla="*/ 20 h 60"/>
                <a:gd name="T70" fmla="*/ 40 w 151"/>
                <a:gd name="T71" fmla="*/ 20 h 60"/>
                <a:gd name="T72" fmla="*/ 43 w 151"/>
                <a:gd name="T73" fmla="*/ 20 h 60"/>
                <a:gd name="T74" fmla="*/ 49 w 151"/>
                <a:gd name="T75" fmla="*/ 18 h 60"/>
                <a:gd name="T76" fmla="*/ 59 w 151"/>
                <a:gd name="T77" fmla="*/ 15 h 60"/>
                <a:gd name="T78" fmla="*/ 70 w 151"/>
                <a:gd name="T79" fmla="*/ 13 h 60"/>
                <a:gd name="T80" fmla="*/ 81 w 151"/>
                <a:gd name="T81" fmla="*/ 13 h 60"/>
                <a:gd name="T82" fmla="*/ 92 w 151"/>
                <a:gd name="T83" fmla="*/ 15 h 60"/>
                <a:gd name="T84" fmla="*/ 102 w 151"/>
                <a:gd name="T85" fmla="*/ 18 h 60"/>
                <a:gd name="T86" fmla="*/ 112 w 151"/>
                <a:gd name="T87" fmla="*/ 22 h 60"/>
                <a:gd name="T88" fmla="*/ 122 w 151"/>
                <a:gd name="T89" fmla="*/ 28 h 60"/>
                <a:gd name="T90" fmla="*/ 132 w 151"/>
                <a:gd name="T91" fmla="*/ 36 h 60"/>
                <a:gd name="T92" fmla="*/ 140 w 151"/>
                <a:gd name="T93" fmla="*/ 45 h 60"/>
                <a:gd name="T94" fmla="*/ 149 w 151"/>
                <a:gd name="T95" fmla="*/ 56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51" h="60">
                  <a:moveTo>
                    <a:pt x="151" y="60"/>
                  </a:moveTo>
                  <a:lnTo>
                    <a:pt x="148" y="57"/>
                  </a:lnTo>
                  <a:lnTo>
                    <a:pt x="145" y="54"/>
                  </a:lnTo>
                  <a:lnTo>
                    <a:pt x="141" y="52"/>
                  </a:lnTo>
                  <a:lnTo>
                    <a:pt x="138" y="49"/>
                  </a:lnTo>
                  <a:lnTo>
                    <a:pt x="135" y="47"/>
                  </a:lnTo>
                  <a:lnTo>
                    <a:pt x="132" y="44"/>
                  </a:lnTo>
                  <a:lnTo>
                    <a:pt x="128" y="42"/>
                  </a:lnTo>
                  <a:lnTo>
                    <a:pt x="125" y="40"/>
                  </a:lnTo>
                  <a:lnTo>
                    <a:pt x="121" y="38"/>
                  </a:lnTo>
                  <a:lnTo>
                    <a:pt x="118" y="36"/>
                  </a:lnTo>
                  <a:lnTo>
                    <a:pt x="114" y="34"/>
                  </a:lnTo>
                  <a:lnTo>
                    <a:pt x="111" y="32"/>
                  </a:lnTo>
                  <a:lnTo>
                    <a:pt x="107" y="30"/>
                  </a:lnTo>
                  <a:lnTo>
                    <a:pt x="104" y="29"/>
                  </a:lnTo>
                  <a:lnTo>
                    <a:pt x="100" y="28"/>
                  </a:lnTo>
                  <a:lnTo>
                    <a:pt x="96" y="27"/>
                  </a:lnTo>
                  <a:lnTo>
                    <a:pt x="92" y="26"/>
                  </a:lnTo>
                  <a:lnTo>
                    <a:pt x="88" y="25"/>
                  </a:lnTo>
                  <a:lnTo>
                    <a:pt x="84" y="25"/>
                  </a:lnTo>
                  <a:lnTo>
                    <a:pt x="80" y="24"/>
                  </a:lnTo>
                  <a:lnTo>
                    <a:pt x="76" y="24"/>
                  </a:lnTo>
                  <a:lnTo>
                    <a:pt x="72" y="24"/>
                  </a:lnTo>
                  <a:lnTo>
                    <a:pt x="68" y="25"/>
                  </a:lnTo>
                  <a:lnTo>
                    <a:pt x="63" y="25"/>
                  </a:lnTo>
                  <a:lnTo>
                    <a:pt x="58" y="26"/>
                  </a:lnTo>
                  <a:lnTo>
                    <a:pt x="54" y="28"/>
                  </a:lnTo>
                  <a:lnTo>
                    <a:pt x="49" y="29"/>
                  </a:lnTo>
                  <a:lnTo>
                    <a:pt x="44" y="31"/>
                  </a:lnTo>
                  <a:lnTo>
                    <a:pt x="39" y="33"/>
                  </a:lnTo>
                  <a:lnTo>
                    <a:pt x="34" y="35"/>
                  </a:lnTo>
                  <a:lnTo>
                    <a:pt x="28" y="38"/>
                  </a:lnTo>
                  <a:lnTo>
                    <a:pt x="23" y="41"/>
                  </a:lnTo>
                  <a:lnTo>
                    <a:pt x="20" y="39"/>
                  </a:lnTo>
                  <a:lnTo>
                    <a:pt x="18" y="38"/>
                  </a:lnTo>
                  <a:lnTo>
                    <a:pt x="16" y="37"/>
                  </a:lnTo>
                  <a:lnTo>
                    <a:pt x="14" y="36"/>
                  </a:lnTo>
                  <a:lnTo>
                    <a:pt x="14" y="36"/>
                  </a:lnTo>
                  <a:lnTo>
                    <a:pt x="13" y="35"/>
                  </a:lnTo>
                  <a:lnTo>
                    <a:pt x="12" y="35"/>
                  </a:lnTo>
                  <a:lnTo>
                    <a:pt x="12" y="34"/>
                  </a:lnTo>
                  <a:lnTo>
                    <a:pt x="11" y="34"/>
                  </a:lnTo>
                  <a:lnTo>
                    <a:pt x="10" y="33"/>
                  </a:lnTo>
                  <a:lnTo>
                    <a:pt x="10" y="33"/>
                  </a:lnTo>
                  <a:lnTo>
                    <a:pt x="9" y="32"/>
                  </a:lnTo>
                  <a:lnTo>
                    <a:pt x="9" y="32"/>
                  </a:lnTo>
                  <a:lnTo>
                    <a:pt x="8" y="31"/>
                  </a:lnTo>
                  <a:lnTo>
                    <a:pt x="8" y="31"/>
                  </a:lnTo>
                  <a:lnTo>
                    <a:pt x="7" y="30"/>
                  </a:lnTo>
                  <a:lnTo>
                    <a:pt x="6" y="29"/>
                  </a:lnTo>
                  <a:lnTo>
                    <a:pt x="5" y="27"/>
                  </a:lnTo>
                  <a:lnTo>
                    <a:pt x="3" y="23"/>
                  </a:lnTo>
                  <a:lnTo>
                    <a:pt x="0" y="18"/>
                  </a:lnTo>
                  <a:lnTo>
                    <a:pt x="2" y="20"/>
                  </a:lnTo>
                  <a:lnTo>
                    <a:pt x="4" y="21"/>
                  </a:lnTo>
                  <a:lnTo>
                    <a:pt x="6" y="22"/>
                  </a:lnTo>
                  <a:lnTo>
                    <a:pt x="8" y="23"/>
                  </a:lnTo>
                  <a:lnTo>
                    <a:pt x="10" y="24"/>
                  </a:lnTo>
                  <a:lnTo>
                    <a:pt x="12" y="25"/>
                  </a:lnTo>
                  <a:lnTo>
                    <a:pt x="13" y="26"/>
                  </a:lnTo>
                  <a:lnTo>
                    <a:pt x="15" y="26"/>
                  </a:lnTo>
                  <a:lnTo>
                    <a:pt x="17" y="27"/>
                  </a:lnTo>
                  <a:lnTo>
                    <a:pt x="19" y="28"/>
                  </a:lnTo>
                  <a:lnTo>
                    <a:pt x="20" y="28"/>
                  </a:lnTo>
                  <a:lnTo>
                    <a:pt x="22" y="29"/>
                  </a:lnTo>
                  <a:lnTo>
                    <a:pt x="24" y="29"/>
                  </a:lnTo>
                  <a:lnTo>
                    <a:pt x="27" y="30"/>
                  </a:lnTo>
                  <a:lnTo>
                    <a:pt x="29" y="31"/>
                  </a:lnTo>
                  <a:lnTo>
                    <a:pt x="31" y="31"/>
                  </a:lnTo>
                  <a:lnTo>
                    <a:pt x="30" y="30"/>
                  </a:lnTo>
                  <a:lnTo>
                    <a:pt x="28" y="28"/>
                  </a:lnTo>
                  <a:lnTo>
                    <a:pt x="27" y="26"/>
                  </a:lnTo>
                  <a:lnTo>
                    <a:pt x="25" y="25"/>
                  </a:lnTo>
                  <a:lnTo>
                    <a:pt x="24" y="23"/>
                  </a:lnTo>
                  <a:lnTo>
                    <a:pt x="23" y="21"/>
                  </a:lnTo>
                  <a:lnTo>
                    <a:pt x="21" y="19"/>
                  </a:lnTo>
                  <a:lnTo>
                    <a:pt x="20" y="17"/>
                  </a:lnTo>
                  <a:lnTo>
                    <a:pt x="19" y="15"/>
                  </a:lnTo>
                  <a:lnTo>
                    <a:pt x="18" y="13"/>
                  </a:lnTo>
                  <a:lnTo>
                    <a:pt x="17" y="11"/>
                  </a:lnTo>
                  <a:lnTo>
                    <a:pt x="16" y="9"/>
                  </a:lnTo>
                  <a:lnTo>
                    <a:pt x="16" y="8"/>
                  </a:lnTo>
                  <a:lnTo>
                    <a:pt x="16" y="7"/>
                  </a:lnTo>
                  <a:lnTo>
                    <a:pt x="15" y="6"/>
                  </a:lnTo>
                  <a:lnTo>
                    <a:pt x="15" y="5"/>
                  </a:lnTo>
                  <a:lnTo>
                    <a:pt x="15" y="4"/>
                  </a:lnTo>
                  <a:lnTo>
                    <a:pt x="14" y="3"/>
                  </a:lnTo>
                  <a:lnTo>
                    <a:pt x="14" y="1"/>
                  </a:lnTo>
                  <a:lnTo>
                    <a:pt x="14" y="0"/>
                  </a:lnTo>
                  <a:lnTo>
                    <a:pt x="17" y="4"/>
                  </a:lnTo>
                  <a:lnTo>
                    <a:pt x="20" y="7"/>
                  </a:lnTo>
                  <a:lnTo>
                    <a:pt x="22" y="9"/>
                  </a:lnTo>
                  <a:lnTo>
                    <a:pt x="24" y="11"/>
                  </a:lnTo>
                  <a:lnTo>
                    <a:pt x="25" y="12"/>
                  </a:lnTo>
                  <a:lnTo>
                    <a:pt x="26" y="13"/>
                  </a:lnTo>
                  <a:lnTo>
                    <a:pt x="27" y="14"/>
                  </a:lnTo>
                  <a:lnTo>
                    <a:pt x="28" y="15"/>
                  </a:lnTo>
                  <a:lnTo>
                    <a:pt x="29" y="15"/>
                  </a:lnTo>
                  <a:lnTo>
                    <a:pt x="30" y="16"/>
                  </a:lnTo>
                  <a:lnTo>
                    <a:pt x="31" y="17"/>
                  </a:lnTo>
                  <a:lnTo>
                    <a:pt x="32" y="18"/>
                  </a:lnTo>
                  <a:lnTo>
                    <a:pt x="33" y="18"/>
                  </a:lnTo>
                  <a:lnTo>
                    <a:pt x="34" y="19"/>
                  </a:lnTo>
                  <a:lnTo>
                    <a:pt x="35" y="19"/>
                  </a:lnTo>
                  <a:lnTo>
                    <a:pt x="36" y="20"/>
                  </a:lnTo>
                  <a:lnTo>
                    <a:pt x="38" y="20"/>
                  </a:lnTo>
                  <a:lnTo>
                    <a:pt x="39" y="20"/>
                  </a:lnTo>
                  <a:lnTo>
                    <a:pt x="40" y="20"/>
                  </a:lnTo>
                  <a:lnTo>
                    <a:pt x="41" y="20"/>
                  </a:lnTo>
                  <a:lnTo>
                    <a:pt x="42" y="20"/>
                  </a:lnTo>
                  <a:lnTo>
                    <a:pt x="43" y="20"/>
                  </a:lnTo>
                  <a:lnTo>
                    <a:pt x="44" y="20"/>
                  </a:lnTo>
                  <a:lnTo>
                    <a:pt x="45" y="19"/>
                  </a:lnTo>
                  <a:lnTo>
                    <a:pt x="49" y="18"/>
                  </a:lnTo>
                  <a:lnTo>
                    <a:pt x="52" y="17"/>
                  </a:lnTo>
                  <a:lnTo>
                    <a:pt x="56" y="16"/>
                  </a:lnTo>
                  <a:lnTo>
                    <a:pt x="59" y="15"/>
                  </a:lnTo>
                  <a:lnTo>
                    <a:pt x="63" y="14"/>
                  </a:lnTo>
                  <a:lnTo>
                    <a:pt x="67" y="14"/>
                  </a:lnTo>
                  <a:lnTo>
                    <a:pt x="70" y="13"/>
                  </a:lnTo>
                  <a:lnTo>
                    <a:pt x="74" y="13"/>
                  </a:lnTo>
                  <a:lnTo>
                    <a:pt x="77" y="13"/>
                  </a:lnTo>
                  <a:lnTo>
                    <a:pt x="81" y="13"/>
                  </a:lnTo>
                  <a:lnTo>
                    <a:pt x="85" y="14"/>
                  </a:lnTo>
                  <a:lnTo>
                    <a:pt x="88" y="14"/>
                  </a:lnTo>
                  <a:lnTo>
                    <a:pt x="92" y="15"/>
                  </a:lnTo>
                  <a:lnTo>
                    <a:pt x="95" y="16"/>
                  </a:lnTo>
                  <a:lnTo>
                    <a:pt x="99" y="17"/>
                  </a:lnTo>
                  <a:lnTo>
                    <a:pt x="102" y="18"/>
                  </a:lnTo>
                  <a:lnTo>
                    <a:pt x="106" y="19"/>
                  </a:lnTo>
                  <a:lnTo>
                    <a:pt x="109" y="21"/>
                  </a:lnTo>
                  <a:lnTo>
                    <a:pt x="112" y="22"/>
                  </a:lnTo>
                  <a:lnTo>
                    <a:pt x="116" y="24"/>
                  </a:lnTo>
                  <a:lnTo>
                    <a:pt x="119" y="26"/>
                  </a:lnTo>
                  <a:lnTo>
                    <a:pt x="122" y="28"/>
                  </a:lnTo>
                  <a:lnTo>
                    <a:pt x="125" y="31"/>
                  </a:lnTo>
                  <a:lnTo>
                    <a:pt x="129" y="33"/>
                  </a:lnTo>
                  <a:lnTo>
                    <a:pt x="132" y="36"/>
                  </a:lnTo>
                  <a:lnTo>
                    <a:pt x="135" y="39"/>
                  </a:lnTo>
                  <a:lnTo>
                    <a:pt x="138" y="42"/>
                  </a:lnTo>
                  <a:lnTo>
                    <a:pt x="140" y="45"/>
                  </a:lnTo>
                  <a:lnTo>
                    <a:pt x="143" y="48"/>
                  </a:lnTo>
                  <a:lnTo>
                    <a:pt x="146" y="52"/>
                  </a:lnTo>
                  <a:lnTo>
                    <a:pt x="149" y="56"/>
                  </a:lnTo>
                  <a:lnTo>
                    <a:pt x="151" y="60"/>
                  </a:lnTo>
                  <a:close/>
                </a:path>
              </a:pathLst>
            </a:custGeom>
            <a:solidFill>
              <a:srgbClr val="0A0B0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4" name="Freeform 32"/>
            <p:cNvSpPr>
              <a:spLocks/>
            </p:cNvSpPr>
            <p:nvPr/>
          </p:nvSpPr>
          <p:spPr bwMode="auto">
            <a:xfrm>
              <a:off x="1156" y="1339"/>
              <a:ext cx="173" cy="58"/>
            </a:xfrm>
            <a:custGeom>
              <a:avLst/>
              <a:gdLst>
                <a:gd name="T0" fmla="*/ 6 w 173"/>
                <a:gd name="T1" fmla="*/ 11 h 58"/>
                <a:gd name="T2" fmla="*/ 17 w 173"/>
                <a:gd name="T3" fmla="*/ 21 h 58"/>
                <a:gd name="T4" fmla="*/ 28 w 173"/>
                <a:gd name="T5" fmla="*/ 31 h 58"/>
                <a:gd name="T6" fmla="*/ 40 w 173"/>
                <a:gd name="T7" fmla="*/ 39 h 58"/>
                <a:gd name="T8" fmla="*/ 51 w 173"/>
                <a:gd name="T9" fmla="*/ 46 h 58"/>
                <a:gd name="T10" fmla="*/ 63 w 173"/>
                <a:gd name="T11" fmla="*/ 52 h 58"/>
                <a:gd name="T12" fmla="*/ 75 w 173"/>
                <a:gd name="T13" fmla="*/ 56 h 58"/>
                <a:gd name="T14" fmla="*/ 86 w 173"/>
                <a:gd name="T15" fmla="*/ 58 h 58"/>
                <a:gd name="T16" fmla="*/ 97 w 173"/>
                <a:gd name="T17" fmla="*/ 58 h 58"/>
                <a:gd name="T18" fmla="*/ 109 w 173"/>
                <a:gd name="T19" fmla="*/ 57 h 58"/>
                <a:gd name="T20" fmla="*/ 119 w 173"/>
                <a:gd name="T21" fmla="*/ 54 h 58"/>
                <a:gd name="T22" fmla="*/ 130 w 173"/>
                <a:gd name="T23" fmla="*/ 49 h 58"/>
                <a:gd name="T24" fmla="*/ 140 w 173"/>
                <a:gd name="T25" fmla="*/ 42 h 58"/>
                <a:gd name="T26" fmla="*/ 150 w 173"/>
                <a:gd name="T27" fmla="*/ 33 h 58"/>
                <a:gd name="T28" fmla="*/ 160 w 173"/>
                <a:gd name="T29" fmla="*/ 22 h 58"/>
                <a:gd name="T30" fmla="*/ 169 w 173"/>
                <a:gd name="T31" fmla="*/ 8 h 58"/>
                <a:gd name="T32" fmla="*/ 169 w 173"/>
                <a:gd name="T33" fmla="*/ 2 h 58"/>
                <a:gd name="T34" fmla="*/ 159 w 173"/>
                <a:gd name="T35" fmla="*/ 5 h 58"/>
                <a:gd name="T36" fmla="*/ 150 w 173"/>
                <a:gd name="T37" fmla="*/ 8 h 58"/>
                <a:gd name="T38" fmla="*/ 140 w 173"/>
                <a:gd name="T39" fmla="*/ 10 h 58"/>
                <a:gd name="T40" fmla="*/ 129 w 173"/>
                <a:gd name="T41" fmla="*/ 12 h 58"/>
                <a:gd name="T42" fmla="*/ 119 w 173"/>
                <a:gd name="T43" fmla="*/ 14 h 58"/>
                <a:gd name="T44" fmla="*/ 108 w 173"/>
                <a:gd name="T45" fmla="*/ 15 h 58"/>
                <a:gd name="T46" fmla="*/ 97 w 173"/>
                <a:gd name="T47" fmla="*/ 16 h 58"/>
                <a:gd name="T48" fmla="*/ 85 w 173"/>
                <a:gd name="T49" fmla="*/ 17 h 58"/>
                <a:gd name="T50" fmla="*/ 74 w 173"/>
                <a:gd name="T51" fmla="*/ 16 h 58"/>
                <a:gd name="T52" fmla="*/ 62 w 173"/>
                <a:gd name="T53" fmla="*/ 16 h 58"/>
                <a:gd name="T54" fmla="*/ 51 w 173"/>
                <a:gd name="T55" fmla="*/ 15 h 58"/>
                <a:gd name="T56" fmla="*/ 39 w 173"/>
                <a:gd name="T57" fmla="*/ 14 h 58"/>
                <a:gd name="T58" fmla="*/ 28 w 173"/>
                <a:gd name="T59" fmla="*/ 12 h 58"/>
                <a:gd name="T60" fmla="*/ 17 w 173"/>
                <a:gd name="T61" fmla="*/ 9 h 58"/>
                <a:gd name="T62" fmla="*/ 6 w 173"/>
                <a:gd name="T63" fmla="*/ 6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73" h="58">
                  <a:moveTo>
                    <a:pt x="0" y="5"/>
                  </a:moveTo>
                  <a:lnTo>
                    <a:pt x="6" y="11"/>
                  </a:lnTo>
                  <a:lnTo>
                    <a:pt x="11" y="16"/>
                  </a:lnTo>
                  <a:lnTo>
                    <a:pt x="17" y="21"/>
                  </a:lnTo>
                  <a:lnTo>
                    <a:pt x="23" y="26"/>
                  </a:lnTo>
                  <a:lnTo>
                    <a:pt x="28" y="31"/>
                  </a:lnTo>
                  <a:lnTo>
                    <a:pt x="34" y="35"/>
                  </a:lnTo>
                  <a:lnTo>
                    <a:pt x="40" y="39"/>
                  </a:lnTo>
                  <a:lnTo>
                    <a:pt x="45" y="43"/>
                  </a:lnTo>
                  <a:lnTo>
                    <a:pt x="51" y="46"/>
                  </a:lnTo>
                  <a:lnTo>
                    <a:pt x="57" y="49"/>
                  </a:lnTo>
                  <a:lnTo>
                    <a:pt x="63" y="52"/>
                  </a:lnTo>
                  <a:lnTo>
                    <a:pt x="69" y="54"/>
                  </a:lnTo>
                  <a:lnTo>
                    <a:pt x="75" y="56"/>
                  </a:lnTo>
                  <a:lnTo>
                    <a:pt x="80" y="57"/>
                  </a:lnTo>
                  <a:lnTo>
                    <a:pt x="86" y="58"/>
                  </a:lnTo>
                  <a:lnTo>
                    <a:pt x="92" y="58"/>
                  </a:lnTo>
                  <a:lnTo>
                    <a:pt x="97" y="58"/>
                  </a:lnTo>
                  <a:lnTo>
                    <a:pt x="103" y="58"/>
                  </a:lnTo>
                  <a:lnTo>
                    <a:pt x="109" y="57"/>
                  </a:lnTo>
                  <a:lnTo>
                    <a:pt x="114" y="56"/>
                  </a:lnTo>
                  <a:lnTo>
                    <a:pt x="119" y="54"/>
                  </a:lnTo>
                  <a:lnTo>
                    <a:pt x="125" y="52"/>
                  </a:lnTo>
                  <a:lnTo>
                    <a:pt x="130" y="49"/>
                  </a:lnTo>
                  <a:lnTo>
                    <a:pt x="135" y="46"/>
                  </a:lnTo>
                  <a:lnTo>
                    <a:pt x="140" y="42"/>
                  </a:lnTo>
                  <a:lnTo>
                    <a:pt x="145" y="38"/>
                  </a:lnTo>
                  <a:lnTo>
                    <a:pt x="150" y="33"/>
                  </a:lnTo>
                  <a:lnTo>
                    <a:pt x="155" y="28"/>
                  </a:lnTo>
                  <a:lnTo>
                    <a:pt x="160" y="22"/>
                  </a:lnTo>
                  <a:lnTo>
                    <a:pt x="164" y="15"/>
                  </a:lnTo>
                  <a:lnTo>
                    <a:pt x="169" y="8"/>
                  </a:lnTo>
                  <a:lnTo>
                    <a:pt x="173" y="0"/>
                  </a:lnTo>
                  <a:lnTo>
                    <a:pt x="169" y="2"/>
                  </a:lnTo>
                  <a:lnTo>
                    <a:pt x="164" y="4"/>
                  </a:lnTo>
                  <a:lnTo>
                    <a:pt x="159" y="5"/>
                  </a:lnTo>
                  <a:lnTo>
                    <a:pt x="155" y="7"/>
                  </a:lnTo>
                  <a:lnTo>
                    <a:pt x="150" y="8"/>
                  </a:lnTo>
                  <a:lnTo>
                    <a:pt x="145" y="9"/>
                  </a:lnTo>
                  <a:lnTo>
                    <a:pt x="140" y="10"/>
                  </a:lnTo>
                  <a:lnTo>
                    <a:pt x="135" y="12"/>
                  </a:lnTo>
                  <a:lnTo>
                    <a:pt x="129" y="12"/>
                  </a:lnTo>
                  <a:lnTo>
                    <a:pt x="124" y="13"/>
                  </a:lnTo>
                  <a:lnTo>
                    <a:pt x="119" y="14"/>
                  </a:lnTo>
                  <a:lnTo>
                    <a:pt x="113" y="15"/>
                  </a:lnTo>
                  <a:lnTo>
                    <a:pt x="108" y="15"/>
                  </a:lnTo>
                  <a:lnTo>
                    <a:pt x="102" y="16"/>
                  </a:lnTo>
                  <a:lnTo>
                    <a:pt x="97" y="16"/>
                  </a:lnTo>
                  <a:lnTo>
                    <a:pt x="91" y="16"/>
                  </a:lnTo>
                  <a:lnTo>
                    <a:pt x="85" y="17"/>
                  </a:lnTo>
                  <a:lnTo>
                    <a:pt x="80" y="17"/>
                  </a:lnTo>
                  <a:lnTo>
                    <a:pt x="74" y="16"/>
                  </a:lnTo>
                  <a:lnTo>
                    <a:pt x="68" y="16"/>
                  </a:lnTo>
                  <a:lnTo>
                    <a:pt x="62" y="16"/>
                  </a:lnTo>
                  <a:lnTo>
                    <a:pt x="57" y="16"/>
                  </a:lnTo>
                  <a:lnTo>
                    <a:pt x="51" y="15"/>
                  </a:lnTo>
                  <a:lnTo>
                    <a:pt x="45" y="14"/>
                  </a:lnTo>
                  <a:lnTo>
                    <a:pt x="39" y="14"/>
                  </a:lnTo>
                  <a:lnTo>
                    <a:pt x="34" y="13"/>
                  </a:lnTo>
                  <a:lnTo>
                    <a:pt x="28" y="12"/>
                  </a:lnTo>
                  <a:lnTo>
                    <a:pt x="22" y="11"/>
                  </a:lnTo>
                  <a:lnTo>
                    <a:pt x="17" y="9"/>
                  </a:lnTo>
                  <a:lnTo>
                    <a:pt x="11" y="8"/>
                  </a:lnTo>
                  <a:lnTo>
                    <a:pt x="6" y="6"/>
                  </a:lnTo>
                  <a:lnTo>
                    <a:pt x="0" y="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5" name="Freeform 33"/>
            <p:cNvSpPr>
              <a:spLocks/>
            </p:cNvSpPr>
            <p:nvPr/>
          </p:nvSpPr>
          <p:spPr bwMode="auto">
            <a:xfrm>
              <a:off x="1129" y="1318"/>
              <a:ext cx="216" cy="45"/>
            </a:xfrm>
            <a:custGeom>
              <a:avLst/>
              <a:gdLst>
                <a:gd name="T0" fmla="*/ 1 w 216"/>
                <a:gd name="T1" fmla="*/ 3 h 45"/>
                <a:gd name="T2" fmla="*/ 5 w 216"/>
                <a:gd name="T3" fmla="*/ 5 h 45"/>
                <a:gd name="T4" fmla="*/ 14 w 216"/>
                <a:gd name="T5" fmla="*/ 10 h 45"/>
                <a:gd name="T6" fmla="*/ 25 w 216"/>
                <a:gd name="T7" fmla="*/ 16 h 45"/>
                <a:gd name="T8" fmla="*/ 36 w 216"/>
                <a:gd name="T9" fmla="*/ 21 h 45"/>
                <a:gd name="T10" fmla="*/ 43 w 216"/>
                <a:gd name="T11" fmla="*/ 24 h 45"/>
                <a:gd name="T12" fmla="*/ 46 w 216"/>
                <a:gd name="T13" fmla="*/ 25 h 45"/>
                <a:gd name="T14" fmla="*/ 55 w 216"/>
                <a:gd name="T15" fmla="*/ 26 h 45"/>
                <a:gd name="T16" fmla="*/ 67 w 216"/>
                <a:gd name="T17" fmla="*/ 27 h 45"/>
                <a:gd name="T18" fmla="*/ 81 w 216"/>
                <a:gd name="T19" fmla="*/ 27 h 45"/>
                <a:gd name="T20" fmla="*/ 97 w 216"/>
                <a:gd name="T21" fmla="*/ 27 h 45"/>
                <a:gd name="T22" fmla="*/ 114 w 216"/>
                <a:gd name="T23" fmla="*/ 26 h 45"/>
                <a:gd name="T24" fmla="*/ 132 w 216"/>
                <a:gd name="T25" fmla="*/ 25 h 45"/>
                <a:gd name="T26" fmla="*/ 149 w 216"/>
                <a:gd name="T27" fmla="*/ 23 h 45"/>
                <a:gd name="T28" fmla="*/ 165 w 216"/>
                <a:gd name="T29" fmla="*/ 21 h 45"/>
                <a:gd name="T30" fmla="*/ 179 w 216"/>
                <a:gd name="T31" fmla="*/ 19 h 45"/>
                <a:gd name="T32" fmla="*/ 192 w 216"/>
                <a:gd name="T33" fmla="*/ 16 h 45"/>
                <a:gd name="T34" fmla="*/ 199 w 216"/>
                <a:gd name="T35" fmla="*/ 14 h 45"/>
                <a:gd name="T36" fmla="*/ 201 w 216"/>
                <a:gd name="T37" fmla="*/ 13 h 45"/>
                <a:gd name="T38" fmla="*/ 205 w 216"/>
                <a:gd name="T39" fmla="*/ 10 h 45"/>
                <a:gd name="T40" fmla="*/ 209 w 216"/>
                <a:gd name="T41" fmla="*/ 7 h 45"/>
                <a:gd name="T42" fmla="*/ 213 w 216"/>
                <a:gd name="T43" fmla="*/ 4 h 45"/>
                <a:gd name="T44" fmla="*/ 215 w 216"/>
                <a:gd name="T45" fmla="*/ 1 h 45"/>
                <a:gd name="T46" fmla="*/ 216 w 216"/>
                <a:gd name="T47" fmla="*/ 1 h 45"/>
                <a:gd name="T48" fmla="*/ 213 w 216"/>
                <a:gd name="T49" fmla="*/ 7 h 45"/>
                <a:gd name="T50" fmla="*/ 209 w 216"/>
                <a:gd name="T51" fmla="*/ 13 h 45"/>
                <a:gd name="T52" fmla="*/ 204 w 216"/>
                <a:gd name="T53" fmla="*/ 18 h 45"/>
                <a:gd name="T54" fmla="*/ 198 w 216"/>
                <a:gd name="T55" fmla="*/ 23 h 45"/>
                <a:gd name="T56" fmla="*/ 190 w 216"/>
                <a:gd name="T57" fmla="*/ 28 h 45"/>
                <a:gd name="T58" fmla="*/ 181 w 216"/>
                <a:gd name="T59" fmla="*/ 33 h 45"/>
                <a:gd name="T60" fmla="*/ 171 w 216"/>
                <a:gd name="T61" fmla="*/ 37 h 45"/>
                <a:gd name="T62" fmla="*/ 160 w 216"/>
                <a:gd name="T63" fmla="*/ 40 h 45"/>
                <a:gd name="T64" fmla="*/ 149 w 216"/>
                <a:gd name="T65" fmla="*/ 43 h 45"/>
                <a:gd name="T66" fmla="*/ 137 w 216"/>
                <a:gd name="T67" fmla="*/ 44 h 45"/>
                <a:gd name="T68" fmla="*/ 127 w 216"/>
                <a:gd name="T69" fmla="*/ 45 h 45"/>
                <a:gd name="T70" fmla="*/ 118 w 216"/>
                <a:gd name="T71" fmla="*/ 45 h 45"/>
                <a:gd name="T72" fmla="*/ 110 w 216"/>
                <a:gd name="T73" fmla="*/ 45 h 45"/>
                <a:gd name="T74" fmla="*/ 103 w 216"/>
                <a:gd name="T75" fmla="*/ 45 h 45"/>
                <a:gd name="T76" fmla="*/ 91 w 216"/>
                <a:gd name="T77" fmla="*/ 44 h 45"/>
                <a:gd name="T78" fmla="*/ 77 w 216"/>
                <a:gd name="T79" fmla="*/ 42 h 45"/>
                <a:gd name="T80" fmla="*/ 65 w 216"/>
                <a:gd name="T81" fmla="*/ 40 h 45"/>
                <a:gd name="T82" fmla="*/ 53 w 216"/>
                <a:gd name="T83" fmla="*/ 39 h 45"/>
                <a:gd name="T84" fmla="*/ 43 w 216"/>
                <a:gd name="T85" fmla="*/ 36 h 45"/>
                <a:gd name="T86" fmla="*/ 34 w 216"/>
                <a:gd name="T87" fmla="*/ 33 h 45"/>
                <a:gd name="T88" fmla="*/ 27 w 216"/>
                <a:gd name="T89" fmla="*/ 29 h 45"/>
                <a:gd name="T90" fmla="*/ 21 w 216"/>
                <a:gd name="T91" fmla="*/ 24 h 45"/>
                <a:gd name="T92" fmla="*/ 16 w 216"/>
                <a:gd name="T93" fmla="*/ 20 h 45"/>
                <a:gd name="T94" fmla="*/ 11 w 216"/>
                <a:gd name="T95" fmla="*/ 15 h 45"/>
                <a:gd name="T96" fmla="*/ 6 w 216"/>
                <a:gd name="T97" fmla="*/ 9 h 45"/>
                <a:gd name="T98" fmla="*/ 2 w 216"/>
                <a:gd name="T99" fmla="*/ 3 h 45"/>
                <a:gd name="T100" fmla="*/ 0 w 216"/>
                <a:gd name="T101" fmla="*/ 2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16" h="45">
                  <a:moveTo>
                    <a:pt x="0" y="2"/>
                  </a:moveTo>
                  <a:lnTo>
                    <a:pt x="0" y="2"/>
                  </a:lnTo>
                  <a:lnTo>
                    <a:pt x="1" y="3"/>
                  </a:lnTo>
                  <a:lnTo>
                    <a:pt x="2" y="3"/>
                  </a:lnTo>
                  <a:lnTo>
                    <a:pt x="3" y="4"/>
                  </a:lnTo>
                  <a:lnTo>
                    <a:pt x="5" y="5"/>
                  </a:lnTo>
                  <a:lnTo>
                    <a:pt x="8" y="7"/>
                  </a:lnTo>
                  <a:lnTo>
                    <a:pt x="11" y="8"/>
                  </a:lnTo>
                  <a:lnTo>
                    <a:pt x="14" y="10"/>
                  </a:lnTo>
                  <a:lnTo>
                    <a:pt x="18" y="12"/>
                  </a:lnTo>
                  <a:lnTo>
                    <a:pt x="21" y="14"/>
                  </a:lnTo>
                  <a:lnTo>
                    <a:pt x="25" y="16"/>
                  </a:lnTo>
                  <a:lnTo>
                    <a:pt x="29" y="18"/>
                  </a:lnTo>
                  <a:lnTo>
                    <a:pt x="32" y="19"/>
                  </a:lnTo>
                  <a:lnTo>
                    <a:pt x="36" y="21"/>
                  </a:lnTo>
                  <a:lnTo>
                    <a:pt x="39" y="22"/>
                  </a:lnTo>
                  <a:lnTo>
                    <a:pt x="41" y="23"/>
                  </a:lnTo>
                  <a:lnTo>
                    <a:pt x="43" y="24"/>
                  </a:lnTo>
                  <a:lnTo>
                    <a:pt x="44" y="24"/>
                  </a:lnTo>
                  <a:lnTo>
                    <a:pt x="45" y="24"/>
                  </a:lnTo>
                  <a:lnTo>
                    <a:pt x="46" y="25"/>
                  </a:lnTo>
                  <a:lnTo>
                    <a:pt x="48" y="25"/>
                  </a:lnTo>
                  <a:lnTo>
                    <a:pt x="51" y="25"/>
                  </a:lnTo>
                  <a:lnTo>
                    <a:pt x="55" y="26"/>
                  </a:lnTo>
                  <a:lnTo>
                    <a:pt x="59" y="26"/>
                  </a:lnTo>
                  <a:lnTo>
                    <a:pt x="63" y="26"/>
                  </a:lnTo>
                  <a:lnTo>
                    <a:pt x="67" y="27"/>
                  </a:lnTo>
                  <a:lnTo>
                    <a:pt x="71" y="27"/>
                  </a:lnTo>
                  <a:lnTo>
                    <a:pt x="76" y="27"/>
                  </a:lnTo>
                  <a:lnTo>
                    <a:pt x="81" y="27"/>
                  </a:lnTo>
                  <a:lnTo>
                    <a:pt x="87" y="27"/>
                  </a:lnTo>
                  <a:lnTo>
                    <a:pt x="92" y="27"/>
                  </a:lnTo>
                  <a:lnTo>
                    <a:pt x="97" y="27"/>
                  </a:lnTo>
                  <a:lnTo>
                    <a:pt x="103" y="26"/>
                  </a:lnTo>
                  <a:lnTo>
                    <a:pt x="108" y="26"/>
                  </a:lnTo>
                  <a:lnTo>
                    <a:pt x="114" y="26"/>
                  </a:lnTo>
                  <a:lnTo>
                    <a:pt x="120" y="26"/>
                  </a:lnTo>
                  <a:lnTo>
                    <a:pt x="126" y="25"/>
                  </a:lnTo>
                  <a:lnTo>
                    <a:pt x="132" y="25"/>
                  </a:lnTo>
                  <a:lnTo>
                    <a:pt x="137" y="24"/>
                  </a:lnTo>
                  <a:lnTo>
                    <a:pt x="143" y="24"/>
                  </a:lnTo>
                  <a:lnTo>
                    <a:pt x="149" y="23"/>
                  </a:lnTo>
                  <a:lnTo>
                    <a:pt x="154" y="23"/>
                  </a:lnTo>
                  <a:lnTo>
                    <a:pt x="159" y="22"/>
                  </a:lnTo>
                  <a:lnTo>
                    <a:pt x="165" y="21"/>
                  </a:lnTo>
                  <a:lnTo>
                    <a:pt x="170" y="21"/>
                  </a:lnTo>
                  <a:lnTo>
                    <a:pt x="175" y="20"/>
                  </a:lnTo>
                  <a:lnTo>
                    <a:pt x="179" y="19"/>
                  </a:lnTo>
                  <a:lnTo>
                    <a:pt x="184" y="18"/>
                  </a:lnTo>
                  <a:lnTo>
                    <a:pt x="188" y="17"/>
                  </a:lnTo>
                  <a:lnTo>
                    <a:pt x="192" y="16"/>
                  </a:lnTo>
                  <a:lnTo>
                    <a:pt x="195" y="15"/>
                  </a:lnTo>
                  <a:lnTo>
                    <a:pt x="199" y="14"/>
                  </a:lnTo>
                  <a:lnTo>
                    <a:pt x="199" y="14"/>
                  </a:lnTo>
                  <a:lnTo>
                    <a:pt x="200" y="14"/>
                  </a:lnTo>
                  <a:lnTo>
                    <a:pt x="200" y="13"/>
                  </a:lnTo>
                  <a:lnTo>
                    <a:pt x="201" y="13"/>
                  </a:lnTo>
                  <a:lnTo>
                    <a:pt x="202" y="12"/>
                  </a:lnTo>
                  <a:lnTo>
                    <a:pt x="203" y="11"/>
                  </a:lnTo>
                  <a:lnTo>
                    <a:pt x="205" y="10"/>
                  </a:lnTo>
                  <a:lnTo>
                    <a:pt x="206" y="9"/>
                  </a:lnTo>
                  <a:lnTo>
                    <a:pt x="208" y="8"/>
                  </a:lnTo>
                  <a:lnTo>
                    <a:pt x="209" y="7"/>
                  </a:lnTo>
                  <a:lnTo>
                    <a:pt x="210" y="6"/>
                  </a:lnTo>
                  <a:lnTo>
                    <a:pt x="211" y="5"/>
                  </a:lnTo>
                  <a:lnTo>
                    <a:pt x="213" y="4"/>
                  </a:lnTo>
                  <a:lnTo>
                    <a:pt x="214" y="3"/>
                  </a:lnTo>
                  <a:lnTo>
                    <a:pt x="215" y="2"/>
                  </a:lnTo>
                  <a:lnTo>
                    <a:pt x="215" y="1"/>
                  </a:lnTo>
                  <a:lnTo>
                    <a:pt x="216" y="0"/>
                  </a:lnTo>
                  <a:lnTo>
                    <a:pt x="216" y="0"/>
                  </a:lnTo>
                  <a:lnTo>
                    <a:pt x="216" y="1"/>
                  </a:lnTo>
                  <a:lnTo>
                    <a:pt x="215" y="3"/>
                  </a:lnTo>
                  <a:lnTo>
                    <a:pt x="214" y="5"/>
                  </a:lnTo>
                  <a:lnTo>
                    <a:pt x="213" y="7"/>
                  </a:lnTo>
                  <a:lnTo>
                    <a:pt x="212" y="9"/>
                  </a:lnTo>
                  <a:lnTo>
                    <a:pt x="211" y="11"/>
                  </a:lnTo>
                  <a:lnTo>
                    <a:pt x="209" y="13"/>
                  </a:lnTo>
                  <a:lnTo>
                    <a:pt x="208" y="14"/>
                  </a:lnTo>
                  <a:lnTo>
                    <a:pt x="206" y="16"/>
                  </a:lnTo>
                  <a:lnTo>
                    <a:pt x="204" y="18"/>
                  </a:lnTo>
                  <a:lnTo>
                    <a:pt x="202" y="20"/>
                  </a:lnTo>
                  <a:lnTo>
                    <a:pt x="200" y="22"/>
                  </a:lnTo>
                  <a:lnTo>
                    <a:pt x="198" y="23"/>
                  </a:lnTo>
                  <a:lnTo>
                    <a:pt x="195" y="25"/>
                  </a:lnTo>
                  <a:lnTo>
                    <a:pt x="192" y="27"/>
                  </a:lnTo>
                  <a:lnTo>
                    <a:pt x="190" y="28"/>
                  </a:lnTo>
                  <a:lnTo>
                    <a:pt x="187" y="30"/>
                  </a:lnTo>
                  <a:lnTo>
                    <a:pt x="184" y="31"/>
                  </a:lnTo>
                  <a:lnTo>
                    <a:pt x="181" y="33"/>
                  </a:lnTo>
                  <a:lnTo>
                    <a:pt x="178" y="34"/>
                  </a:lnTo>
                  <a:lnTo>
                    <a:pt x="174" y="36"/>
                  </a:lnTo>
                  <a:lnTo>
                    <a:pt x="171" y="37"/>
                  </a:lnTo>
                  <a:lnTo>
                    <a:pt x="168" y="38"/>
                  </a:lnTo>
                  <a:lnTo>
                    <a:pt x="164" y="39"/>
                  </a:lnTo>
                  <a:lnTo>
                    <a:pt x="160" y="40"/>
                  </a:lnTo>
                  <a:lnTo>
                    <a:pt x="157" y="41"/>
                  </a:lnTo>
                  <a:lnTo>
                    <a:pt x="153" y="42"/>
                  </a:lnTo>
                  <a:lnTo>
                    <a:pt x="149" y="43"/>
                  </a:lnTo>
                  <a:lnTo>
                    <a:pt x="145" y="43"/>
                  </a:lnTo>
                  <a:lnTo>
                    <a:pt x="141" y="44"/>
                  </a:lnTo>
                  <a:lnTo>
                    <a:pt x="137" y="44"/>
                  </a:lnTo>
                  <a:lnTo>
                    <a:pt x="133" y="45"/>
                  </a:lnTo>
                  <a:lnTo>
                    <a:pt x="130" y="45"/>
                  </a:lnTo>
                  <a:lnTo>
                    <a:pt x="127" y="45"/>
                  </a:lnTo>
                  <a:lnTo>
                    <a:pt x="124" y="45"/>
                  </a:lnTo>
                  <a:lnTo>
                    <a:pt x="121" y="45"/>
                  </a:lnTo>
                  <a:lnTo>
                    <a:pt x="118" y="45"/>
                  </a:lnTo>
                  <a:lnTo>
                    <a:pt x="116" y="45"/>
                  </a:lnTo>
                  <a:lnTo>
                    <a:pt x="113" y="45"/>
                  </a:lnTo>
                  <a:lnTo>
                    <a:pt x="110" y="45"/>
                  </a:lnTo>
                  <a:lnTo>
                    <a:pt x="108" y="45"/>
                  </a:lnTo>
                  <a:lnTo>
                    <a:pt x="105" y="45"/>
                  </a:lnTo>
                  <a:lnTo>
                    <a:pt x="103" y="45"/>
                  </a:lnTo>
                  <a:lnTo>
                    <a:pt x="100" y="45"/>
                  </a:lnTo>
                  <a:lnTo>
                    <a:pt x="95" y="44"/>
                  </a:lnTo>
                  <a:lnTo>
                    <a:pt x="91" y="44"/>
                  </a:lnTo>
                  <a:lnTo>
                    <a:pt x="86" y="44"/>
                  </a:lnTo>
                  <a:lnTo>
                    <a:pt x="82" y="43"/>
                  </a:lnTo>
                  <a:lnTo>
                    <a:pt x="77" y="42"/>
                  </a:lnTo>
                  <a:lnTo>
                    <a:pt x="73" y="42"/>
                  </a:lnTo>
                  <a:lnTo>
                    <a:pt x="69" y="41"/>
                  </a:lnTo>
                  <a:lnTo>
                    <a:pt x="65" y="40"/>
                  </a:lnTo>
                  <a:lnTo>
                    <a:pt x="60" y="40"/>
                  </a:lnTo>
                  <a:lnTo>
                    <a:pt x="56" y="39"/>
                  </a:lnTo>
                  <a:lnTo>
                    <a:pt x="53" y="39"/>
                  </a:lnTo>
                  <a:lnTo>
                    <a:pt x="49" y="38"/>
                  </a:lnTo>
                  <a:lnTo>
                    <a:pt x="46" y="37"/>
                  </a:lnTo>
                  <a:lnTo>
                    <a:pt x="43" y="36"/>
                  </a:lnTo>
                  <a:lnTo>
                    <a:pt x="40" y="35"/>
                  </a:lnTo>
                  <a:lnTo>
                    <a:pt x="37" y="34"/>
                  </a:lnTo>
                  <a:lnTo>
                    <a:pt x="34" y="33"/>
                  </a:lnTo>
                  <a:lnTo>
                    <a:pt x="32" y="31"/>
                  </a:lnTo>
                  <a:lnTo>
                    <a:pt x="29" y="30"/>
                  </a:lnTo>
                  <a:lnTo>
                    <a:pt x="27" y="29"/>
                  </a:lnTo>
                  <a:lnTo>
                    <a:pt x="25" y="27"/>
                  </a:lnTo>
                  <a:lnTo>
                    <a:pt x="23" y="26"/>
                  </a:lnTo>
                  <a:lnTo>
                    <a:pt x="21" y="24"/>
                  </a:lnTo>
                  <a:lnTo>
                    <a:pt x="19" y="23"/>
                  </a:lnTo>
                  <a:lnTo>
                    <a:pt x="17" y="21"/>
                  </a:lnTo>
                  <a:lnTo>
                    <a:pt x="16" y="20"/>
                  </a:lnTo>
                  <a:lnTo>
                    <a:pt x="14" y="18"/>
                  </a:lnTo>
                  <a:lnTo>
                    <a:pt x="13" y="17"/>
                  </a:lnTo>
                  <a:lnTo>
                    <a:pt x="11" y="15"/>
                  </a:lnTo>
                  <a:lnTo>
                    <a:pt x="10" y="14"/>
                  </a:lnTo>
                  <a:lnTo>
                    <a:pt x="8" y="11"/>
                  </a:lnTo>
                  <a:lnTo>
                    <a:pt x="6" y="9"/>
                  </a:lnTo>
                  <a:lnTo>
                    <a:pt x="4" y="6"/>
                  </a:lnTo>
                  <a:lnTo>
                    <a:pt x="2" y="4"/>
                  </a:lnTo>
                  <a:lnTo>
                    <a:pt x="2" y="3"/>
                  </a:lnTo>
                  <a:lnTo>
                    <a:pt x="1" y="3"/>
                  </a:lnTo>
                  <a:lnTo>
                    <a:pt x="1" y="2"/>
                  </a:lnTo>
                  <a:lnTo>
                    <a:pt x="0" y="2"/>
                  </a:lnTo>
                  <a:close/>
                </a:path>
              </a:pathLst>
            </a:custGeom>
            <a:solidFill>
              <a:srgbClr val="BE4A3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6" name="Freeform 34"/>
            <p:cNvSpPr>
              <a:spLocks noEditPoints="1"/>
            </p:cNvSpPr>
            <p:nvPr/>
          </p:nvSpPr>
          <p:spPr bwMode="auto">
            <a:xfrm>
              <a:off x="1128" y="1317"/>
              <a:ext cx="218" cy="48"/>
            </a:xfrm>
            <a:custGeom>
              <a:avLst/>
              <a:gdLst>
                <a:gd name="T0" fmla="*/ 3 w 218"/>
                <a:gd name="T1" fmla="*/ 6 h 48"/>
                <a:gd name="T2" fmla="*/ 13 w 218"/>
                <a:gd name="T3" fmla="*/ 19 h 48"/>
                <a:gd name="T4" fmla="*/ 22 w 218"/>
                <a:gd name="T5" fmla="*/ 27 h 48"/>
                <a:gd name="T6" fmla="*/ 35 w 218"/>
                <a:gd name="T7" fmla="*/ 35 h 48"/>
                <a:gd name="T8" fmla="*/ 52 w 218"/>
                <a:gd name="T9" fmla="*/ 40 h 48"/>
                <a:gd name="T10" fmla="*/ 63 w 218"/>
                <a:gd name="T11" fmla="*/ 42 h 48"/>
                <a:gd name="T12" fmla="*/ 81 w 218"/>
                <a:gd name="T13" fmla="*/ 45 h 48"/>
                <a:gd name="T14" fmla="*/ 110 w 218"/>
                <a:gd name="T15" fmla="*/ 47 h 48"/>
                <a:gd name="T16" fmla="*/ 129 w 218"/>
                <a:gd name="T17" fmla="*/ 47 h 48"/>
                <a:gd name="T18" fmla="*/ 149 w 218"/>
                <a:gd name="T19" fmla="*/ 45 h 48"/>
                <a:gd name="T20" fmla="*/ 168 w 218"/>
                <a:gd name="T21" fmla="*/ 41 h 48"/>
                <a:gd name="T22" fmla="*/ 184 w 218"/>
                <a:gd name="T23" fmla="*/ 34 h 48"/>
                <a:gd name="T24" fmla="*/ 199 w 218"/>
                <a:gd name="T25" fmla="*/ 26 h 48"/>
                <a:gd name="T26" fmla="*/ 209 w 218"/>
                <a:gd name="T27" fmla="*/ 17 h 48"/>
                <a:gd name="T28" fmla="*/ 215 w 218"/>
                <a:gd name="T29" fmla="*/ 10 h 48"/>
                <a:gd name="T30" fmla="*/ 218 w 218"/>
                <a:gd name="T31" fmla="*/ 2 h 48"/>
                <a:gd name="T32" fmla="*/ 215 w 218"/>
                <a:gd name="T33" fmla="*/ 1 h 48"/>
                <a:gd name="T34" fmla="*/ 204 w 218"/>
                <a:gd name="T35" fmla="*/ 11 h 48"/>
                <a:gd name="T36" fmla="*/ 200 w 218"/>
                <a:gd name="T37" fmla="*/ 14 h 48"/>
                <a:gd name="T38" fmla="*/ 192 w 218"/>
                <a:gd name="T39" fmla="*/ 16 h 48"/>
                <a:gd name="T40" fmla="*/ 170 w 218"/>
                <a:gd name="T41" fmla="*/ 21 h 48"/>
                <a:gd name="T42" fmla="*/ 142 w 218"/>
                <a:gd name="T43" fmla="*/ 24 h 48"/>
                <a:gd name="T44" fmla="*/ 114 w 218"/>
                <a:gd name="T45" fmla="*/ 26 h 48"/>
                <a:gd name="T46" fmla="*/ 86 w 218"/>
                <a:gd name="T47" fmla="*/ 27 h 48"/>
                <a:gd name="T48" fmla="*/ 66 w 218"/>
                <a:gd name="T49" fmla="*/ 26 h 48"/>
                <a:gd name="T50" fmla="*/ 52 w 218"/>
                <a:gd name="T51" fmla="*/ 25 h 48"/>
                <a:gd name="T52" fmla="*/ 42 w 218"/>
                <a:gd name="T53" fmla="*/ 23 h 48"/>
                <a:gd name="T54" fmla="*/ 26 w 218"/>
                <a:gd name="T55" fmla="*/ 15 h 48"/>
                <a:gd name="T56" fmla="*/ 9 w 218"/>
                <a:gd name="T57" fmla="*/ 7 h 48"/>
                <a:gd name="T58" fmla="*/ 2 w 218"/>
                <a:gd name="T59" fmla="*/ 2 h 48"/>
                <a:gd name="T60" fmla="*/ 8 w 218"/>
                <a:gd name="T61" fmla="*/ 9 h 48"/>
                <a:gd name="T62" fmla="*/ 22 w 218"/>
                <a:gd name="T63" fmla="*/ 16 h 48"/>
                <a:gd name="T64" fmla="*/ 40 w 218"/>
                <a:gd name="T65" fmla="*/ 25 h 48"/>
                <a:gd name="T66" fmla="*/ 46 w 218"/>
                <a:gd name="T67" fmla="*/ 27 h 48"/>
                <a:gd name="T68" fmla="*/ 59 w 218"/>
                <a:gd name="T69" fmla="*/ 28 h 48"/>
                <a:gd name="T70" fmla="*/ 77 w 218"/>
                <a:gd name="T71" fmla="*/ 29 h 48"/>
                <a:gd name="T72" fmla="*/ 101 w 218"/>
                <a:gd name="T73" fmla="*/ 29 h 48"/>
                <a:gd name="T74" fmla="*/ 130 w 218"/>
                <a:gd name="T75" fmla="*/ 27 h 48"/>
                <a:gd name="T76" fmla="*/ 159 w 218"/>
                <a:gd name="T77" fmla="*/ 25 h 48"/>
                <a:gd name="T78" fmla="*/ 184 w 218"/>
                <a:gd name="T79" fmla="*/ 21 h 48"/>
                <a:gd name="T80" fmla="*/ 200 w 218"/>
                <a:gd name="T81" fmla="*/ 16 h 48"/>
                <a:gd name="T82" fmla="*/ 203 w 218"/>
                <a:gd name="T83" fmla="*/ 14 h 48"/>
                <a:gd name="T84" fmla="*/ 210 w 218"/>
                <a:gd name="T85" fmla="*/ 9 h 48"/>
                <a:gd name="T86" fmla="*/ 213 w 218"/>
                <a:gd name="T87" fmla="*/ 8 h 48"/>
                <a:gd name="T88" fmla="*/ 208 w 218"/>
                <a:gd name="T89" fmla="*/ 14 h 48"/>
                <a:gd name="T90" fmla="*/ 199 w 218"/>
                <a:gd name="T91" fmla="*/ 23 h 48"/>
                <a:gd name="T92" fmla="*/ 185 w 218"/>
                <a:gd name="T93" fmla="*/ 31 h 48"/>
                <a:gd name="T94" fmla="*/ 169 w 218"/>
                <a:gd name="T95" fmla="*/ 37 h 48"/>
                <a:gd name="T96" fmla="*/ 151 w 218"/>
                <a:gd name="T97" fmla="*/ 42 h 48"/>
                <a:gd name="T98" fmla="*/ 131 w 218"/>
                <a:gd name="T99" fmla="*/ 45 h 48"/>
                <a:gd name="T100" fmla="*/ 114 w 218"/>
                <a:gd name="T101" fmla="*/ 45 h 48"/>
                <a:gd name="T102" fmla="*/ 85 w 218"/>
                <a:gd name="T103" fmla="*/ 43 h 48"/>
                <a:gd name="T104" fmla="*/ 64 w 218"/>
                <a:gd name="T105" fmla="*/ 40 h 48"/>
                <a:gd name="T106" fmla="*/ 55 w 218"/>
                <a:gd name="T107" fmla="*/ 38 h 48"/>
                <a:gd name="T108" fmla="*/ 38 w 218"/>
                <a:gd name="T109" fmla="*/ 34 h 48"/>
                <a:gd name="T110" fmla="*/ 26 w 218"/>
                <a:gd name="T111" fmla="*/ 27 h 48"/>
                <a:gd name="T112" fmla="*/ 16 w 218"/>
                <a:gd name="T113" fmla="*/ 19 h 48"/>
                <a:gd name="T114" fmla="*/ 7 w 218"/>
                <a:gd name="T115" fmla="*/ 8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18" h="48">
                  <a:moveTo>
                    <a:pt x="0" y="3"/>
                  </a:moveTo>
                  <a:lnTo>
                    <a:pt x="0" y="4"/>
                  </a:lnTo>
                  <a:lnTo>
                    <a:pt x="0" y="3"/>
                  </a:lnTo>
                  <a:lnTo>
                    <a:pt x="0" y="4"/>
                  </a:lnTo>
                  <a:lnTo>
                    <a:pt x="1" y="4"/>
                  </a:lnTo>
                  <a:lnTo>
                    <a:pt x="2" y="5"/>
                  </a:lnTo>
                  <a:lnTo>
                    <a:pt x="3" y="6"/>
                  </a:lnTo>
                  <a:lnTo>
                    <a:pt x="4" y="8"/>
                  </a:lnTo>
                  <a:lnTo>
                    <a:pt x="5" y="9"/>
                  </a:lnTo>
                  <a:lnTo>
                    <a:pt x="6" y="11"/>
                  </a:lnTo>
                  <a:lnTo>
                    <a:pt x="8" y="13"/>
                  </a:lnTo>
                  <a:lnTo>
                    <a:pt x="10" y="15"/>
                  </a:lnTo>
                  <a:lnTo>
                    <a:pt x="12" y="17"/>
                  </a:lnTo>
                  <a:lnTo>
                    <a:pt x="13" y="19"/>
                  </a:lnTo>
                  <a:lnTo>
                    <a:pt x="14" y="20"/>
                  </a:lnTo>
                  <a:lnTo>
                    <a:pt x="15" y="21"/>
                  </a:lnTo>
                  <a:lnTo>
                    <a:pt x="16" y="22"/>
                  </a:lnTo>
                  <a:lnTo>
                    <a:pt x="18" y="24"/>
                  </a:lnTo>
                  <a:lnTo>
                    <a:pt x="19" y="25"/>
                  </a:lnTo>
                  <a:lnTo>
                    <a:pt x="20" y="26"/>
                  </a:lnTo>
                  <a:lnTo>
                    <a:pt x="22" y="27"/>
                  </a:lnTo>
                  <a:lnTo>
                    <a:pt x="24" y="28"/>
                  </a:lnTo>
                  <a:lnTo>
                    <a:pt x="25" y="29"/>
                  </a:lnTo>
                  <a:lnTo>
                    <a:pt x="27" y="31"/>
                  </a:lnTo>
                  <a:lnTo>
                    <a:pt x="29" y="32"/>
                  </a:lnTo>
                  <a:lnTo>
                    <a:pt x="31" y="33"/>
                  </a:lnTo>
                  <a:lnTo>
                    <a:pt x="33" y="34"/>
                  </a:lnTo>
                  <a:lnTo>
                    <a:pt x="35" y="35"/>
                  </a:lnTo>
                  <a:lnTo>
                    <a:pt x="37" y="36"/>
                  </a:lnTo>
                  <a:lnTo>
                    <a:pt x="39" y="37"/>
                  </a:lnTo>
                  <a:lnTo>
                    <a:pt x="41" y="37"/>
                  </a:lnTo>
                  <a:lnTo>
                    <a:pt x="44" y="38"/>
                  </a:lnTo>
                  <a:lnTo>
                    <a:pt x="46" y="39"/>
                  </a:lnTo>
                  <a:lnTo>
                    <a:pt x="49" y="40"/>
                  </a:lnTo>
                  <a:lnTo>
                    <a:pt x="52" y="40"/>
                  </a:lnTo>
                  <a:lnTo>
                    <a:pt x="54" y="41"/>
                  </a:lnTo>
                  <a:lnTo>
                    <a:pt x="57" y="41"/>
                  </a:lnTo>
                  <a:lnTo>
                    <a:pt x="58" y="42"/>
                  </a:lnTo>
                  <a:lnTo>
                    <a:pt x="60" y="42"/>
                  </a:lnTo>
                  <a:lnTo>
                    <a:pt x="61" y="42"/>
                  </a:lnTo>
                  <a:lnTo>
                    <a:pt x="62" y="42"/>
                  </a:lnTo>
                  <a:lnTo>
                    <a:pt x="63" y="42"/>
                  </a:lnTo>
                  <a:lnTo>
                    <a:pt x="64" y="42"/>
                  </a:lnTo>
                  <a:lnTo>
                    <a:pt x="65" y="43"/>
                  </a:lnTo>
                  <a:lnTo>
                    <a:pt x="66" y="43"/>
                  </a:lnTo>
                  <a:lnTo>
                    <a:pt x="70" y="43"/>
                  </a:lnTo>
                  <a:lnTo>
                    <a:pt x="74" y="44"/>
                  </a:lnTo>
                  <a:lnTo>
                    <a:pt x="77" y="44"/>
                  </a:lnTo>
                  <a:lnTo>
                    <a:pt x="81" y="45"/>
                  </a:lnTo>
                  <a:lnTo>
                    <a:pt x="85" y="45"/>
                  </a:lnTo>
                  <a:lnTo>
                    <a:pt x="89" y="46"/>
                  </a:lnTo>
                  <a:lnTo>
                    <a:pt x="93" y="46"/>
                  </a:lnTo>
                  <a:lnTo>
                    <a:pt x="97" y="47"/>
                  </a:lnTo>
                  <a:lnTo>
                    <a:pt x="101" y="47"/>
                  </a:lnTo>
                  <a:lnTo>
                    <a:pt x="105" y="47"/>
                  </a:lnTo>
                  <a:lnTo>
                    <a:pt x="110" y="47"/>
                  </a:lnTo>
                  <a:lnTo>
                    <a:pt x="114" y="48"/>
                  </a:lnTo>
                  <a:lnTo>
                    <a:pt x="117" y="48"/>
                  </a:lnTo>
                  <a:lnTo>
                    <a:pt x="119" y="48"/>
                  </a:lnTo>
                  <a:lnTo>
                    <a:pt x="121" y="48"/>
                  </a:lnTo>
                  <a:lnTo>
                    <a:pt x="124" y="47"/>
                  </a:lnTo>
                  <a:lnTo>
                    <a:pt x="126" y="47"/>
                  </a:lnTo>
                  <a:lnTo>
                    <a:pt x="129" y="47"/>
                  </a:lnTo>
                  <a:lnTo>
                    <a:pt x="132" y="47"/>
                  </a:lnTo>
                  <a:lnTo>
                    <a:pt x="134" y="47"/>
                  </a:lnTo>
                  <a:lnTo>
                    <a:pt x="137" y="47"/>
                  </a:lnTo>
                  <a:lnTo>
                    <a:pt x="140" y="46"/>
                  </a:lnTo>
                  <a:lnTo>
                    <a:pt x="143" y="46"/>
                  </a:lnTo>
                  <a:lnTo>
                    <a:pt x="146" y="46"/>
                  </a:lnTo>
                  <a:lnTo>
                    <a:pt x="149" y="45"/>
                  </a:lnTo>
                  <a:lnTo>
                    <a:pt x="152" y="45"/>
                  </a:lnTo>
                  <a:lnTo>
                    <a:pt x="154" y="44"/>
                  </a:lnTo>
                  <a:lnTo>
                    <a:pt x="157" y="43"/>
                  </a:lnTo>
                  <a:lnTo>
                    <a:pt x="160" y="43"/>
                  </a:lnTo>
                  <a:lnTo>
                    <a:pt x="162" y="42"/>
                  </a:lnTo>
                  <a:lnTo>
                    <a:pt x="165" y="41"/>
                  </a:lnTo>
                  <a:lnTo>
                    <a:pt x="168" y="41"/>
                  </a:lnTo>
                  <a:lnTo>
                    <a:pt x="170" y="40"/>
                  </a:lnTo>
                  <a:lnTo>
                    <a:pt x="173" y="39"/>
                  </a:lnTo>
                  <a:lnTo>
                    <a:pt x="175" y="38"/>
                  </a:lnTo>
                  <a:lnTo>
                    <a:pt x="178" y="37"/>
                  </a:lnTo>
                  <a:lnTo>
                    <a:pt x="180" y="36"/>
                  </a:lnTo>
                  <a:lnTo>
                    <a:pt x="182" y="35"/>
                  </a:lnTo>
                  <a:lnTo>
                    <a:pt x="184" y="34"/>
                  </a:lnTo>
                  <a:lnTo>
                    <a:pt x="187" y="33"/>
                  </a:lnTo>
                  <a:lnTo>
                    <a:pt x="189" y="32"/>
                  </a:lnTo>
                  <a:lnTo>
                    <a:pt x="191" y="31"/>
                  </a:lnTo>
                  <a:lnTo>
                    <a:pt x="193" y="29"/>
                  </a:lnTo>
                  <a:lnTo>
                    <a:pt x="195" y="28"/>
                  </a:lnTo>
                  <a:lnTo>
                    <a:pt x="197" y="27"/>
                  </a:lnTo>
                  <a:lnTo>
                    <a:pt x="199" y="26"/>
                  </a:lnTo>
                  <a:lnTo>
                    <a:pt x="200" y="25"/>
                  </a:lnTo>
                  <a:lnTo>
                    <a:pt x="202" y="23"/>
                  </a:lnTo>
                  <a:lnTo>
                    <a:pt x="204" y="22"/>
                  </a:lnTo>
                  <a:lnTo>
                    <a:pt x="205" y="21"/>
                  </a:lnTo>
                  <a:lnTo>
                    <a:pt x="207" y="19"/>
                  </a:lnTo>
                  <a:lnTo>
                    <a:pt x="208" y="18"/>
                  </a:lnTo>
                  <a:lnTo>
                    <a:pt x="209" y="17"/>
                  </a:lnTo>
                  <a:lnTo>
                    <a:pt x="210" y="16"/>
                  </a:lnTo>
                  <a:lnTo>
                    <a:pt x="211" y="15"/>
                  </a:lnTo>
                  <a:lnTo>
                    <a:pt x="212" y="14"/>
                  </a:lnTo>
                  <a:lnTo>
                    <a:pt x="213" y="13"/>
                  </a:lnTo>
                  <a:lnTo>
                    <a:pt x="213" y="12"/>
                  </a:lnTo>
                  <a:lnTo>
                    <a:pt x="214" y="11"/>
                  </a:lnTo>
                  <a:lnTo>
                    <a:pt x="215" y="10"/>
                  </a:lnTo>
                  <a:lnTo>
                    <a:pt x="216" y="8"/>
                  </a:lnTo>
                  <a:lnTo>
                    <a:pt x="216" y="7"/>
                  </a:lnTo>
                  <a:lnTo>
                    <a:pt x="217" y="6"/>
                  </a:lnTo>
                  <a:lnTo>
                    <a:pt x="217" y="5"/>
                  </a:lnTo>
                  <a:lnTo>
                    <a:pt x="218" y="4"/>
                  </a:lnTo>
                  <a:lnTo>
                    <a:pt x="218" y="3"/>
                  </a:lnTo>
                  <a:lnTo>
                    <a:pt x="218" y="2"/>
                  </a:lnTo>
                  <a:lnTo>
                    <a:pt x="218" y="1"/>
                  </a:lnTo>
                  <a:lnTo>
                    <a:pt x="218" y="1"/>
                  </a:lnTo>
                  <a:lnTo>
                    <a:pt x="218" y="1"/>
                  </a:lnTo>
                  <a:lnTo>
                    <a:pt x="216" y="0"/>
                  </a:lnTo>
                  <a:lnTo>
                    <a:pt x="216" y="0"/>
                  </a:lnTo>
                  <a:lnTo>
                    <a:pt x="216" y="1"/>
                  </a:lnTo>
                  <a:lnTo>
                    <a:pt x="215" y="1"/>
                  </a:lnTo>
                  <a:lnTo>
                    <a:pt x="215" y="2"/>
                  </a:lnTo>
                  <a:lnTo>
                    <a:pt x="213" y="3"/>
                  </a:lnTo>
                  <a:lnTo>
                    <a:pt x="212" y="5"/>
                  </a:lnTo>
                  <a:lnTo>
                    <a:pt x="210" y="6"/>
                  </a:lnTo>
                  <a:lnTo>
                    <a:pt x="208" y="8"/>
                  </a:lnTo>
                  <a:lnTo>
                    <a:pt x="206" y="9"/>
                  </a:lnTo>
                  <a:lnTo>
                    <a:pt x="204" y="11"/>
                  </a:lnTo>
                  <a:lnTo>
                    <a:pt x="204" y="11"/>
                  </a:lnTo>
                  <a:lnTo>
                    <a:pt x="203" y="12"/>
                  </a:lnTo>
                  <a:lnTo>
                    <a:pt x="202" y="12"/>
                  </a:lnTo>
                  <a:lnTo>
                    <a:pt x="202" y="13"/>
                  </a:lnTo>
                  <a:lnTo>
                    <a:pt x="201" y="13"/>
                  </a:lnTo>
                  <a:lnTo>
                    <a:pt x="200" y="13"/>
                  </a:lnTo>
                  <a:lnTo>
                    <a:pt x="200" y="14"/>
                  </a:lnTo>
                  <a:lnTo>
                    <a:pt x="199" y="14"/>
                  </a:lnTo>
                  <a:lnTo>
                    <a:pt x="199" y="14"/>
                  </a:lnTo>
                  <a:lnTo>
                    <a:pt x="199" y="14"/>
                  </a:lnTo>
                  <a:lnTo>
                    <a:pt x="199" y="14"/>
                  </a:lnTo>
                  <a:lnTo>
                    <a:pt x="197" y="15"/>
                  </a:lnTo>
                  <a:lnTo>
                    <a:pt x="194" y="15"/>
                  </a:lnTo>
                  <a:lnTo>
                    <a:pt x="192" y="16"/>
                  </a:lnTo>
                  <a:lnTo>
                    <a:pt x="189" y="17"/>
                  </a:lnTo>
                  <a:lnTo>
                    <a:pt x="186" y="18"/>
                  </a:lnTo>
                  <a:lnTo>
                    <a:pt x="183" y="18"/>
                  </a:lnTo>
                  <a:lnTo>
                    <a:pt x="180" y="19"/>
                  </a:lnTo>
                  <a:lnTo>
                    <a:pt x="177" y="19"/>
                  </a:lnTo>
                  <a:lnTo>
                    <a:pt x="173" y="20"/>
                  </a:lnTo>
                  <a:lnTo>
                    <a:pt x="170" y="21"/>
                  </a:lnTo>
                  <a:lnTo>
                    <a:pt x="166" y="21"/>
                  </a:lnTo>
                  <a:lnTo>
                    <a:pt x="162" y="22"/>
                  </a:lnTo>
                  <a:lnTo>
                    <a:pt x="158" y="22"/>
                  </a:lnTo>
                  <a:lnTo>
                    <a:pt x="154" y="23"/>
                  </a:lnTo>
                  <a:lnTo>
                    <a:pt x="150" y="23"/>
                  </a:lnTo>
                  <a:lnTo>
                    <a:pt x="146" y="23"/>
                  </a:lnTo>
                  <a:lnTo>
                    <a:pt x="142" y="24"/>
                  </a:lnTo>
                  <a:lnTo>
                    <a:pt x="138" y="24"/>
                  </a:lnTo>
                  <a:lnTo>
                    <a:pt x="134" y="25"/>
                  </a:lnTo>
                  <a:lnTo>
                    <a:pt x="130" y="25"/>
                  </a:lnTo>
                  <a:lnTo>
                    <a:pt x="126" y="25"/>
                  </a:lnTo>
                  <a:lnTo>
                    <a:pt x="122" y="25"/>
                  </a:lnTo>
                  <a:lnTo>
                    <a:pt x="118" y="26"/>
                  </a:lnTo>
                  <a:lnTo>
                    <a:pt x="114" y="26"/>
                  </a:lnTo>
                  <a:lnTo>
                    <a:pt x="109" y="26"/>
                  </a:lnTo>
                  <a:lnTo>
                    <a:pt x="105" y="26"/>
                  </a:lnTo>
                  <a:lnTo>
                    <a:pt x="101" y="26"/>
                  </a:lnTo>
                  <a:lnTo>
                    <a:pt x="97" y="26"/>
                  </a:lnTo>
                  <a:lnTo>
                    <a:pt x="94" y="26"/>
                  </a:lnTo>
                  <a:lnTo>
                    <a:pt x="90" y="27"/>
                  </a:lnTo>
                  <a:lnTo>
                    <a:pt x="86" y="27"/>
                  </a:lnTo>
                  <a:lnTo>
                    <a:pt x="82" y="27"/>
                  </a:lnTo>
                  <a:lnTo>
                    <a:pt x="79" y="27"/>
                  </a:lnTo>
                  <a:lnTo>
                    <a:pt x="77" y="27"/>
                  </a:lnTo>
                  <a:lnTo>
                    <a:pt x="74" y="26"/>
                  </a:lnTo>
                  <a:lnTo>
                    <a:pt x="71" y="26"/>
                  </a:lnTo>
                  <a:lnTo>
                    <a:pt x="69" y="26"/>
                  </a:lnTo>
                  <a:lnTo>
                    <a:pt x="66" y="26"/>
                  </a:lnTo>
                  <a:lnTo>
                    <a:pt x="64" y="26"/>
                  </a:lnTo>
                  <a:lnTo>
                    <a:pt x="62" y="26"/>
                  </a:lnTo>
                  <a:lnTo>
                    <a:pt x="59" y="26"/>
                  </a:lnTo>
                  <a:lnTo>
                    <a:pt x="57" y="26"/>
                  </a:lnTo>
                  <a:lnTo>
                    <a:pt x="55" y="26"/>
                  </a:lnTo>
                  <a:lnTo>
                    <a:pt x="53" y="25"/>
                  </a:lnTo>
                  <a:lnTo>
                    <a:pt x="52" y="25"/>
                  </a:lnTo>
                  <a:lnTo>
                    <a:pt x="50" y="25"/>
                  </a:lnTo>
                  <a:lnTo>
                    <a:pt x="48" y="25"/>
                  </a:lnTo>
                  <a:lnTo>
                    <a:pt x="47" y="24"/>
                  </a:lnTo>
                  <a:lnTo>
                    <a:pt x="47" y="24"/>
                  </a:lnTo>
                  <a:lnTo>
                    <a:pt x="46" y="24"/>
                  </a:lnTo>
                  <a:lnTo>
                    <a:pt x="44" y="24"/>
                  </a:lnTo>
                  <a:lnTo>
                    <a:pt x="42" y="23"/>
                  </a:lnTo>
                  <a:lnTo>
                    <a:pt x="40" y="22"/>
                  </a:lnTo>
                  <a:lnTo>
                    <a:pt x="38" y="21"/>
                  </a:lnTo>
                  <a:lnTo>
                    <a:pt x="36" y="20"/>
                  </a:lnTo>
                  <a:lnTo>
                    <a:pt x="34" y="19"/>
                  </a:lnTo>
                  <a:lnTo>
                    <a:pt x="31" y="18"/>
                  </a:lnTo>
                  <a:lnTo>
                    <a:pt x="28" y="17"/>
                  </a:lnTo>
                  <a:lnTo>
                    <a:pt x="26" y="15"/>
                  </a:lnTo>
                  <a:lnTo>
                    <a:pt x="23" y="14"/>
                  </a:lnTo>
                  <a:lnTo>
                    <a:pt x="21" y="13"/>
                  </a:lnTo>
                  <a:lnTo>
                    <a:pt x="18" y="11"/>
                  </a:lnTo>
                  <a:lnTo>
                    <a:pt x="15" y="10"/>
                  </a:lnTo>
                  <a:lnTo>
                    <a:pt x="13" y="9"/>
                  </a:lnTo>
                  <a:lnTo>
                    <a:pt x="11" y="8"/>
                  </a:lnTo>
                  <a:lnTo>
                    <a:pt x="9" y="7"/>
                  </a:lnTo>
                  <a:lnTo>
                    <a:pt x="8" y="6"/>
                  </a:lnTo>
                  <a:lnTo>
                    <a:pt x="6" y="5"/>
                  </a:lnTo>
                  <a:lnTo>
                    <a:pt x="5" y="4"/>
                  </a:lnTo>
                  <a:lnTo>
                    <a:pt x="4" y="4"/>
                  </a:lnTo>
                  <a:lnTo>
                    <a:pt x="4" y="3"/>
                  </a:lnTo>
                  <a:lnTo>
                    <a:pt x="3" y="3"/>
                  </a:lnTo>
                  <a:lnTo>
                    <a:pt x="2" y="2"/>
                  </a:lnTo>
                  <a:lnTo>
                    <a:pt x="2" y="2"/>
                  </a:lnTo>
                  <a:lnTo>
                    <a:pt x="2" y="2"/>
                  </a:lnTo>
                  <a:lnTo>
                    <a:pt x="0" y="3"/>
                  </a:lnTo>
                  <a:lnTo>
                    <a:pt x="0" y="3"/>
                  </a:lnTo>
                  <a:close/>
                  <a:moveTo>
                    <a:pt x="7" y="8"/>
                  </a:moveTo>
                  <a:lnTo>
                    <a:pt x="8" y="9"/>
                  </a:lnTo>
                  <a:lnTo>
                    <a:pt x="8" y="9"/>
                  </a:lnTo>
                  <a:lnTo>
                    <a:pt x="9" y="9"/>
                  </a:lnTo>
                  <a:lnTo>
                    <a:pt x="10" y="10"/>
                  </a:lnTo>
                  <a:lnTo>
                    <a:pt x="12" y="11"/>
                  </a:lnTo>
                  <a:lnTo>
                    <a:pt x="14" y="12"/>
                  </a:lnTo>
                  <a:lnTo>
                    <a:pt x="17" y="14"/>
                  </a:lnTo>
                  <a:lnTo>
                    <a:pt x="19" y="15"/>
                  </a:lnTo>
                  <a:lnTo>
                    <a:pt x="22" y="16"/>
                  </a:lnTo>
                  <a:lnTo>
                    <a:pt x="25" y="18"/>
                  </a:lnTo>
                  <a:lnTo>
                    <a:pt x="28" y="19"/>
                  </a:lnTo>
                  <a:lnTo>
                    <a:pt x="30" y="20"/>
                  </a:lnTo>
                  <a:lnTo>
                    <a:pt x="33" y="22"/>
                  </a:lnTo>
                  <a:lnTo>
                    <a:pt x="35" y="23"/>
                  </a:lnTo>
                  <a:lnTo>
                    <a:pt x="38" y="24"/>
                  </a:lnTo>
                  <a:lnTo>
                    <a:pt x="40" y="25"/>
                  </a:lnTo>
                  <a:lnTo>
                    <a:pt x="42" y="25"/>
                  </a:lnTo>
                  <a:lnTo>
                    <a:pt x="44" y="26"/>
                  </a:lnTo>
                  <a:lnTo>
                    <a:pt x="44" y="26"/>
                  </a:lnTo>
                  <a:lnTo>
                    <a:pt x="45" y="26"/>
                  </a:lnTo>
                  <a:lnTo>
                    <a:pt x="46" y="27"/>
                  </a:lnTo>
                  <a:lnTo>
                    <a:pt x="46" y="27"/>
                  </a:lnTo>
                  <a:lnTo>
                    <a:pt x="46" y="27"/>
                  </a:lnTo>
                  <a:lnTo>
                    <a:pt x="48" y="27"/>
                  </a:lnTo>
                  <a:lnTo>
                    <a:pt x="49" y="27"/>
                  </a:lnTo>
                  <a:lnTo>
                    <a:pt x="51" y="28"/>
                  </a:lnTo>
                  <a:lnTo>
                    <a:pt x="53" y="28"/>
                  </a:lnTo>
                  <a:lnTo>
                    <a:pt x="55" y="28"/>
                  </a:lnTo>
                  <a:lnTo>
                    <a:pt x="57" y="28"/>
                  </a:lnTo>
                  <a:lnTo>
                    <a:pt x="59" y="28"/>
                  </a:lnTo>
                  <a:lnTo>
                    <a:pt x="61" y="28"/>
                  </a:lnTo>
                  <a:lnTo>
                    <a:pt x="64" y="29"/>
                  </a:lnTo>
                  <a:lnTo>
                    <a:pt x="66" y="29"/>
                  </a:lnTo>
                  <a:lnTo>
                    <a:pt x="69" y="29"/>
                  </a:lnTo>
                  <a:lnTo>
                    <a:pt x="71" y="29"/>
                  </a:lnTo>
                  <a:lnTo>
                    <a:pt x="74" y="29"/>
                  </a:lnTo>
                  <a:lnTo>
                    <a:pt x="77" y="29"/>
                  </a:lnTo>
                  <a:lnTo>
                    <a:pt x="79" y="29"/>
                  </a:lnTo>
                  <a:lnTo>
                    <a:pt x="82" y="29"/>
                  </a:lnTo>
                  <a:lnTo>
                    <a:pt x="86" y="29"/>
                  </a:lnTo>
                  <a:lnTo>
                    <a:pt x="90" y="29"/>
                  </a:lnTo>
                  <a:lnTo>
                    <a:pt x="94" y="29"/>
                  </a:lnTo>
                  <a:lnTo>
                    <a:pt x="97" y="29"/>
                  </a:lnTo>
                  <a:lnTo>
                    <a:pt x="101" y="29"/>
                  </a:lnTo>
                  <a:lnTo>
                    <a:pt x="105" y="29"/>
                  </a:lnTo>
                  <a:lnTo>
                    <a:pt x="110" y="28"/>
                  </a:lnTo>
                  <a:lnTo>
                    <a:pt x="114" y="28"/>
                  </a:lnTo>
                  <a:lnTo>
                    <a:pt x="118" y="28"/>
                  </a:lnTo>
                  <a:lnTo>
                    <a:pt x="122" y="28"/>
                  </a:lnTo>
                  <a:lnTo>
                    <a:pt x="126" y="28"/>
                  </a:lnTo>
                  <a:lnTo>
                    <a:pt x="130" y="27"/>
                  </a:lnTo>
                  <a:lnTo>
                    <a:pt x="135" y="27"/>
                  </a:lnTo>
                  <a:lnTo>
                    <a:pt x="139" y="27"/>
                  </a:lnTo>
                  <a:lnTo>
                    <a:pt x="143" y="26"/>
                  </a:lnTo>
                  <a:lnTo>
                    <a:pt x="147" y="26"/>
                  </a:lnTo>
                  <a:lnTo>
                    <a:pt x="151" y="25"/>
                  </a:lnTo>
                  <a:lnTo>
                    <a:pt x="155" y="25"/>
                  </a:lnTo>
                  <a:lnTo>
                    <a:pt x="159" y="25"/>
                  </a:lnTo>
                  <a:lnTo>
                    <a:pt x="163" y="24"/>
                  </a:lnTo>
                  <a:lnTo>
                    <a:pt x="166" y="23"/>
                  </a:lnTo>
                  <a:lnTo>
                    <a:pt x="170" y="23"/>
                  </a:lnTo>
                  <a:lnTo>
                    <a:pt x="174" y="22"/>
                  </a:lnTo>
                  <a:lnTo>
                    <a:pt x="177" y="22"/>
                  </a:lnTo>
                  <a:lnTo>
                    <a:pt x="181" y="21"/>
                  </a:lnTo>
                  <a:lnTo>
                    <a:pt x="184" y="21"/>
                  </a:lnTo>
                  <a:lnTo>
                    <a:pt x="187" y="20"/>
                  </a:lnTo>
                  <a:lnTo>
                    <a:pt x="190" y="19"/>
                  </a:lnTo>
                  <a:lnTo>
                    <a:pt x="193" y="18"/>
                  </a:lnTo>
                  <a:lnTo>
                    <a:pt x="195" y="18"/>
                  </a:lnTo>
                  <a:lnTo>
                    <a:pt x="198" y="17"/>
                  </a:lnTo>
                  <a:lnTo>
                    <a:pt x="200" y="16"/>
                  </a:lnTo>
                  <a:lnTo>
                    <a:pt x="200" y="16"/>
                  </a:lnTo>
                  <a:lnTo>
                    <a:pt x="200" y="16"/>
                  </a:lnTo>
                  <a:lnTo>
                    <a:pt x="200" y="16"/>
                  </a:lnTo>
                  <a:lnTo>
                    <a:pt x="201" y="16"/>
                  </a:lnTo>
                  <a:lnTo>
                    <a:pt x="201" y="16"/>
                  </a:lnTo>
                  <a:lnTo>
                    <a:pt x="202" y="15"/>
                  </a:lnTo>
                  <a:lnTo>
                    <a:pt x="203" y="15"/>
                  </a:lnTo>
                  <a:lnTo>
                    <a:pt x="203" y="14"/>
                  </a:lnTo>
                  <a:lnTo>
                    <a:pt x="204" y="14"/>
                  </a:lnTo>
                  <a:lnTo>
                    <a:pt x="205" y="13"/>
                  </a:lnTo>
                  <a:lnTo>
                    <a:pt x="206" y="13"/>
                  </a:lnTo>
                  <a:lnTo>
                    <a:pt x="207" y="12"/>
                  </a:lnTo>
                  <a:lnTo>
                    <a:pt x="208" y="11"/>
                  </a:lnTo>
                  <a:lnTo>
                    <a:pt x="209" y="10"/>
                  </a:lnTo>
                  <a:lnTo>
                    <a:pt x="210" y="9"/>
                  </a:lnTo>
                  <a:lnTo>
                    <a:pt x="211" y="8"/>
                  </a:lnTo>
                  <a:lnTo>
                    <a:pt x="212" y="7"/>
                  </a:lnTo>
                  <a:lnTo>
                    <a:pt x="213" y="7"/>
                  </a:lnTo>
                  <a:lnTo>
                    <a:pt x="214" y="6"/>
                  </a:lnTo>
                  <a:lnTo>
                    <a:pt x="214" y="6"/>
                  </a:lnTo>
                  <a:lnTo>
                    <a:pt x="214" y="7"/>
                  </a:lnTo>
                  <a:lnTo>
                    <a:pt x="213" y="8"/>
                  </a:lnTo>
                  <a:lnTo>
                    <a:pt x="213" y="8"/>
                  </a:lnTo>
                  <a:lnTo>
                    <a:pt x="212" y="9"/>
                  </a:lnTo>
                  <a:lnTo>
                    <a:pt x="211" y="10"/>
                  </a:lnTo>
                  <a:lnTo>
                    <a:pt x="211" y="11"/>
                  </a:lnTo>
                  <a:lnTo>
                    <a:pt x="210" y="12"/>
                  </a:lnTo>
                  <a:lnTo>
                    <a:pt x="209" y="13"/>
                  </a:lnTo>
                  <a:lnTo>
                    <a:pt x="208" y="14"/>
                  </a:lnTo>
                  <a:lnTo>
                    <a:pt x="207" y="15"/>
                  </a:lnTo>
                  <a:lnTo>
                    <a:pt x="206" y="16"/>
                  </a:lnTo>
                  <a:lnTo>
                    <a:pt x="205" y="18"/>
                  </a:lnTo>
                  <a:lnTo>
                    <a:pt x="203" y="19"/>
                  </a:lnTo>
                  <a:lnTo>
                    <a:pt x="202" y="20"/>
                  </a:lnTo>
                  <a:lnTo>
                    <a:pt x="200" y="21"/>
                  </a:lnTo>
                  <a:lnTo>
                    <a:pt x="199" y="23"/>
                  </a:lnTo>
                  <a:lnTo>
                    <a:pt x="197" y="24"/>
                  </a:lnTo>
                  <a:lnTo>
                    <a:pt x="195" y="25"/>
                  </a:lnTo>
                  <a:lnTo>
                    <a:pt x="193" y="26"/>
                  </a:lnTo>
                  <a:lnTo>
                    <a:pt x="191" y="27"/>
                  </a:lnTo>
                  <a:lnTo>
                    <a:pt x="190" y="28"/>
                  </a:lnTo>
                  <a:lnTo>
                    <a:pt x="188" y="30"/>
                  </a:lnTo>
                  <a:lnTo>
                    <a:pt x="185" y="31"/>
                  </a:lnTo>
                  <a:lnTo>
                    <a:pt x="183" y="32"/>
                  </a:lnTo>
                  <a:lnTo>
                    <a:pt x="181" y="33"/>
                  </a:lnTo>
                  <a:lnTo>
                    <a:pt x="179" y="34"/>
                  </a:lnTo>
                  <a:lnTo>
                    <a:pt x="177" y="35"/>
                  </a:lnTo>
                  <a:lnTo>
                    <a:pt x="174" y="36"/>
                  </a:lnTo>
                  <a:lnTo>
                    <a:pt x="172" y="37"/>
                  </a:lnTo>
                  <a:lnTo>
                    <a:pt x="169" y="37"/>
                  </a:lnTo>
                  <a:lnTo>
                    <a:pt x="167" y="38"/>
                  </a:lnTo>
                  <a:lnTo>
                    <a:pt x="164" y="39"/>
                  </a:lnTo>
                  <a:lnTo>
                    <a:pt x="162" y="40"/>
                  </a:lnTo>
                  <a:lnTo>
                    <a:pt x="159" y="40"/>
                  </a:lnTo>
                  <a:lnTo>
                    <a:pt x="156" y="41"/>
                  </a:lnTo>
                  <a:lnTo>
                    <a:pt x="154" y="42"/>
                  </a:lnTo>
                  <a:lnTo>
                    <a:pt x="151" y="42"/>
                  </a:lnTo>
                  <a:lnTo>
                    <a:pt x="148" y="43"/>
                  </a:lnTo>
                  <a:lnTo>
                    <a:pt x="145" y="43"/>
                  </a:lnTo>
                  <a:lnTo>
                    <a:pt x="143" y="44"/>
                  </a:lnTo>
                  <a:lnTo>
                    <a:pt x="140" y="44"/>
                  </a:lnTo>
                  <a:lnTo>
                    <a:pt x="137" y="44"/>
                  </a:lnTo>
                  <a:lnTo>
                    <a:pt x="134" y="44"/>
                  </a:lnTo>
                  <a:lnTo>
                    <a:pt x="131" y="45"/>
                  </a:lnTo>
                  <a:lnTo>
                    <a:pt x="129" y="45"/>
                  </a:lnTo>
                  <a:lnTo>
                    <a:pt x="126" y="45"/>
                  </a:lnTo>
                  <a:lnTo>
                    <a:pt x="124" y="45"/>
                  </a:lnTo>
                  <a:lnTo>
                    <a:pt x="121" y="45"/>
                  </a:lnTo>
                  <a:lnTo>
                    <a:pt x="119" y="45"/>
                  </a:lnTo>
                  <a:lnTo>
                    <a:pt x="117" y="45"/>
                  </a:lnTo>
                  <a:lnTo>
                    <a:pt x="114" y="45"/>
                  </a:lnTo>
                  <a:lnTo>
                    <a:pt x="110" y="45"/>
                  </a:lnTo>
                  <a:lnTo>
                    <a:pt x="105" y="45"/>
                  </a:lnTo>
                  <a:lnTo>
                    <a:pt x="101" y="45"/>
                  </a:lnTo>
                  <a:lnTo>
                    <a:pt x="97" y="44"/>
                  </a:lnTo>
                  <a:lnTo>
                    <a:pt x="93" y="44"/>
                  </a:lnTo>
                  <a:lnTo>
                    <a:pt x="89" y="44"/>
                  </a:lnTo>
                  <a:lnTo>
                    <a:pt x="85" y="43"/>
                  </a:lnTo>
                  <a:lnTo>
                    <a:pt x="81" y="43"/>
                  </a:lnTo>
                  <a:lnTo>
                    <a:pt x="78" y="42"/>
                  </a:lnTo>
                  <a:lnTo>
                    <a:pt x="74" y="41"/>
                  </a:lnTo>
                  <a:lnTo>
                    <a:pt x="70" y="41"/>
                  </a:lnTo>
                  <a:lnTo>
                    <a:pt x="67" y="40"/>
                  </a:lnTo>
                  <a:lnTo>
                    <a:pt x="65" y="40"/>
                  </a:lnTo>
                  <a:lnTo>
                    <a:pt x="64" y="40"/>
                  </a:lnTo>
                  <a:lnTo>
                    <a:pt x="63" y="40"/>
                  </a:lnTo>
                  <a:lnTo>
                    <a:pt x="62" y="40"/>
                  </a:lnTo>
                  <a:lnTo>
                    <a:pt x="61" y="39"/>
                  </a:lnTo>
                  <a:lnTo>
                    <a:pt x="60" y="39"/>
                  </a:lnTo>
                  <a:lnTo>
                    <a:pt x="59" y="39"/>
                  </a:lnTo>
                  <a:lnTo>
                    <a:pt x="58" y="39"/>
                  </a:lnTo>
                  <a:lnTo>
                    <a:pt x="55" y="38"/>
                  </a:lnTo>
                  <a:lnTo>
                    <a:pt x="52" y="38"/>
                  </a:lnTo>
                  <a:lnTo>
                    <a:pt x="50" y="37"/>
                  </a:lnTo>
                  <a:lnTo>
                    <a:pt x="47" y="37"/>
                  </a:lnTo>
                  <a:lnTo>
                    <a:pt x="45" y="36"/>
                  </a:lnTo>
                  <a:lnTo>
                    <a:pt x="43" y="35"/>
                  </a:lnTo>
                  <a:lnTo>
                    <a:pt x="40" y="34"/>
                  </a:lnTo>
                  <a:lnTo>
                    <a:pt x="38" y="34"/>
                  </a:lnTo>
                  <a:lnTo>
                    <a:pt x="36" y="33"/>
                  </a:lnTo>
                  <a:lnTo>
                    <a:pt x="34" y="32"/>
                  </a:lnTo>
                  <a:lnTo>
                    <a:pt x="32" y="31"/>
                  </a:lnTo>
                  <a:lnTo>
                    <a:pt x="31" y="30"/>
                  </a:lnTo>
                  <a:lnTo>
                    <a:pt x="29" y="29"/>
                  </a:lnTo>
                  <a:lnTo>
                    <a:pt x="27" y="28"/>
                  </a:lnTo>
                  <a:lnTo>
                    <a:pt x="26" y="27"/>
                  </a:lnTo>
                  <a:lnTo>
                    <a:pt x="24" y="26"/>
                  </a:lnTo>
                  <a:lnTo>
                    <a:pt x="23" y="25"/>
                  </a:lnTo>
                  <a:lnTo>
                    <a:pt x="21" y="23"/>
                  </a:lnTo>
                  <a:lnTo>
                    <a:pt x="20" y="22"/>
                  </a:lnTo>
                  <a:lnTo>
                    <a:pt x="19" y="21"/>
                  </a:lnTo>
                  <a:lnTo>
                    <a:pt x="18" y="20"/>
                  </a:lnTo>
                  <a:lnTo>
                    <a:pt x="16" y="19"/>
                  </a:lnTo>
                  <a:lnTo>
                    <a:pt x="15" y="18"/>
                  </a:lnTo>
                  <a:lnTo>
                    <a:pt x="14" y="17"/>
                  </a:lnTo>
                  <a:lnTo>
                    <a:pt x="12" y="14"/>
                  </a:lnTo>
                  <a:lnTo>
                    <a:pt x="10" y="12"/>
                  </a:lnTo>
                  <a:lnTo>
                    <a:pt x="9" y="10"/>
                  </a:lnTo>
                  <a:lnTo>
                    <a:pt x="7" y="8"/>
                  </a:lnTo>
                  <a:lnTo>
                    <a:pt x="7" y="8"/>
                  </a:lnTo>
                  <a:lnTo>
                    <a:pt x="7" y="8"/>
                  </a:lnTo>
                  <a:close/>
                </a:path>
              </a:pathLst>
            </a:custGeom>
            <a:solidFill>
              <a:srgbClr val="C9271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7" name="Freeform 35"/>
            <p:cNvSpPr>
              <a:spLocks/>
            </p:cNvSpPr>
            <p:nvPr/>
          </p:nvSpPr>
          <p:spPr bwMode="auto">
            <a:xfrm>
              <a:off x="1147" y="1335"/>
              <a:ext cx="184" cy="91"/>
            </a:xfrm>
            <a:custGeom>
              <a:avLst/>
              <a:gdLst>
                <a:gd name="T0" fmla="*/ 1 w 184"/>
                <a:gd name="T1" fmla="*/ 6 h 91"/>
                <a:gd name="T2" fmla="*/ 3 w 184"/>
                <a:gd name="T3" fmla="*/ 7 h 91"/>
                <a:gd name="T4" fmla="*/ 8 w 184"/>
                <a:gd name="T5" fmla="*/ 10 h 91"/>
                <a:gd name="T6" fmla="*/ 15 w 184"/>
                <a:gd name="T7" fmla="*/ 14 h 91"/>
                <a:gd name="T8" fmla="*/ 19 w 184"/>
                <a:gd name="T9" fmla="*/ 17 h 91"/>
                <a:gd name="T10" fmla="*/ 22 w 184"/>
                <a:gd name="T11" fmla="*/ 19 h 91"/>
                <a:gd name="T12" fmla="*/ 27 w 184"/>
                <a:gd name="T13" fmla="*/ 23 h 91"/>
                <a:gd name="T14" fmla="*/ 37 w 184"/>
                <a:gd name="T15" fmla="*/ 32 h 91"/>
                <a:gd name="T16" fmla="*/ 47 w 184"/>
                <a:gd name="T17" fmla="*/ 39 h 91"/>
                <a:gd name="T18" fmla="*/ 57 w 184"/>
                <a:gd name="T19" fmla="*/ 45 h 91"/>
                <a:gd name="T20" fmla="*/ 66 w 184"/>
                <a:gd name="T21" fmla="*/ 50 h 91"/>
                <a:gd name="T22" fmla="*/ 76 w 184"/>
                <a:gd name="T23" fmla="*/ 55 h 91"/>
                <a:gd name="T24" fmla="*/ 86 w 184"/>
                <a:gd name="T25" fmla="*/ 57 h 91"/>
                <a:gd name="T26" fmla="*/ 96 w 184"/>
                <a:gd name="T27" fmla="*/ 59 h 91"/>
                <a:gd name="T28" fmla="*/ 106 w 184"/>
                <a:gd name="T29" fmla="*/ 59 h 91"/>
                <a:gd name="T30" fmla="*/ 116 w 184"/>
                <a:gd name="T31" fmla="*/ 57 h 91"/>
                <a:gd name="T32" fmla="*/ 126 w 184"/>
                <a:gd name="T33" fmla="*/ 54 h 91"/>
                <a:gd name="T34" fmla="*/ 136 w 184"/>
                <a:gd name="T35" fmla="*/ 49 h 91"/>
                <a:gd name="T36" fmla="*/ 147 w 184"/>
                <a:gd name="T37" fmla="*/ 42 h 91"/>
                <a:gd name="T38" fmla="*/ 157 w 184"/>
                <a:gd name="T39" fmla="*/ 33 h 91"/>
                <a:gd name="T40" fmla="*/ 168 w 184"/>
                <a:gd name="T41" fmla="*/ 22 h 91"/>
                <a:gd name="T42" fmla="*/ 178 w 184"/>
                <a:gd name="T43" fmla="*/ 8 h 91"/>
                <a:gd name="T44" fmla="*/ 181 w 184"/>
                <a:gd name="T45" fmla="*/ 6 h 91"/>
                <a:gd name="T46" fmla="*/ 176 w 184"/>
                <a:gd name="T47" fmla="*/ 16 h 91"/>
                <a:gd name="T48" fmla="*/ 171 w 184"/>
                <a:gd name="T49" fmla="*/ 26 h 91"/>
                <a:gd name="T50" fmla="*/ 166 w 184"/>
                <a:gd name="T51" fmla="*/ 34 h 91"/>
                <a:gd name="T52" fmla="*/ 161 w 184"/>
                <a:gd name="T53" fmla="*/ 43 h 91"/>
                <a:gd name="T54" fmla="*/ 156 w 184"/>
                <a:gd name="T55" fmla="*/ 50 h 91"/>
                <a:gd name="T56" fmla="*/ 152 w 184"/>
                <a:gd name="T57" fmla="*/ 57 h 91"/>
                <a:gd name="T58" fmla="*/ 147 w 184"/>
                <a:gd name="T59" fmla="*/ 63 h 91"/>
                <a:gd name="T60" fmla="*/ 143 w 184"/>
                <a:gd name="T61" fmla="*/ 68 h 91"/>
                <a:gd name="T62" fmla="*/ 138 w 184"/>
                <a:gd name="T63" fmla="*/ 73 h 91"/>
                <a:gd name="T64" fmla="*/ 134 w 184"/>
                <a:gd name="T65" fmla="*/ 77 h 91"/>
                <a:gd name="T66" fmla="*/ 130 w 184"/>
                <a:gd name="T67" fmla="*/ 81 h 91"/>
                <a:gd name="T68" fmla="*/ 126 w 184"/>
                <a:gd name="T69" fmla="*/ 84 h 91"/>
                <a:gd name="T70" fmla="*/ 122 w 184"/>
                <a:gd name="T71" fmla="*/ 87 h 91"/>
                <a:gd name="T72" fmla="*/ 119 w 184"/>
                <a:gd name="T73" fmla="*/ 88 h 91"/>
                <a:gd name="T74" fmla="*/ 115 w 184"/>
                <a:gd name="T75" fmla="*/ 90 h 91"/>
                <a:gd name="T76" fmla="*/ 110 w 184"/>
                <a:gd name="T77" fmla="*/ 91 h 91"/>
                <a:gd name="T78" fmla="*/ 104 w 184"/>
                <a:gd name="T79" fmla="*/ 91 h 91"/>
                <a:gd name="T80" fmla="*/ 98 w 184"/>
                <a:gd name="T81" fmla="*/ 91 h 91"/>
                <a:gd name="T82" fmla="*/ 92 w 184"/>
                <a:gd name="T83" fmla="*/ 89 h 91"/>
                <a:gd name="T84" fmla="*/ 85 w 184"/>
                <a:gd name="T85" fmla="*/ 87 h 91"/>
                <a:gd name="T86" fmla="*/ 79 w 184"/>
                <a:gd name="T87" fmla="*/ 83 h 91"/>
                <a:gd name="T88" fmla="*/ 72 w 184"/>
                <a:gd name="T89" fmla="*/ 79 h 91"/>
                <a:gd name="T90" fmla="*/ 65 w 184"/>
                <a:gd name="T91" fmla="*/ 74 h 91"/>
                <a:gd name="T92" fmla="*/ 58 w 184"/>
                <a:gd name="T93" fmla="*/ 68 h 91"/>
                <a:gd name="T94" fmla="*/ 51 w 184"/>
                <a:gd name="T95" fmla="*/ 61 h 91"/>
                <a:gd name="T96" fmla="*/ 44 w 184"/>
                <a:gd name="T97" fmla="*/ 54 h 91"/>
                <a:gd name="T98" fmla="*/ 36 w 184"/>
                <a:gd name="T99" fmla="*/ 46 h 91"/>
                <a:gd name="T100" fmla="*/ 29 w 184"/>
                <a:gd name="T101" fmla="*/ 38 h 91"/>
                <a:gd name="T102" fmla="*/ 21 w 184"/>
                <a:gd name="T103" fmla="*/ 29 h 91"/>
                <a:gd name="T104" fmla="*/ 9 w 184"/>
                <a:gd name="T105" fmla="*/ 15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84" h="91">
                  <a:moveTo>
                    <a:pt x="0" y="6"/>
                  </a:moveTo>
                  <a:lnTo>
                    <a:pt x="1" y="6"/>
                  </a:lnTo>
                  <a:lnTo>
                    <a:pt x="2" y="7"/>
                  </a:lnTo>
                  <a:lnTo>
                    <a:pt x="3" y="7"/>
                  </a:lnTo>
                  <a:lnTo>
                    <a:pt x="5" y="8"/>
                  </a:lnTo>
                  <a:lnTo>
                    <a:pt x="8" y="10"/>
                  </a:lnTo>
                  <a:lnTo>
                    <a:pt x="11" y="12"/>
                  </a:lnTo>
                  <a:lnTo>
                    <a:pt x="15" y="14"/>
                  </a:lnTo>
                  <a:lnTo>
                    <a:pt x="18" y="16"/>
                  </a:lnTo>
                  <a:lnTo>
                    <a:pt x="19" y="17"/>
                  </a:lnTo>
                  <a:lnTo>
                    <a:pt x="21" y="18"/>
                  </a:lnTo>
                  <a:lnTo>
                    <a:pt x="22" y="19"/>
                  </a:lnTo>
                  <a:lnTo>
                    <a:pt x="22" y="19"/>
                  </a:lnTo>
                  <a:lnTo>
                    <a:pt x="27" y="23"/>
                  </a:lnTo>
                  <a:lnTo>
                    <a:pt x="32" y="28"/>
                  </a:lnTo>
                  <a:lnTo>
                    <a:pt x="37" y="32"/>
                  </a:lnTo>
                  <a:lnTo>
                    <a:pt x="42" y="35"/>
                  </a:lnTo>
                  <a:lnTo>
                    <a:pt x="47" y="39"/>
                  </a:lnTo>
                  <a:lnTo>
                    <a:pt x="52" y="42"/>
                  </a:lnTo>
                  <a:lnTo>
                    <a:pt x="57" y="45"/>
                  </a:lnTo>
                  <a:lnTo>
                    <a:pt x="62" y="48"/>
                  </a:lnTo>
                  <a:lnTo>
                    <a:pt x="66" y="50"/>
                  </a:lnTo>
                  <a:lnTo>
                    <a:pt x="71" y="53"/>
                  </a:lnTo>
                  <a:lnTo>
                    <a:pt x="76" y="55"/>
                  </a:lnTo>
                  <a:lnTo>
                    <a:pt x="81" y="56"/>
                  </a:lnTo>
                  <a:lnTo>
                    <a:pt x="86" y="57"/>
                  </a:lnTo>
                  <a:lnTo>
                    <a:pt x="91" y="58"/>
                  </a:lnTo>
                  <a:lnTo>
                    <a:pt x="96" y="59"/>
                  </a:lnTo>
                  <a:lnTo>
                    <a:pt x="101" y="59"/>
                  </a:lnTo>
                  <a:lnTo>
                    <a:pt x="106" y="59"/>
                  </a:lnTo>
                  <a:lnTo>
                    <a:pt x="111" y="58"/>
                  </a:lnTo>
                  <a:lnTo>
                    <a:pt x="116" y="57"/>
                  </a:lnTo>
                  <a:lnTo>
                    <a:pt x="121" y="56"/>
                  </a:lnTo>
                  <a:lnTo>
                    <a:pt x="126" y="54"/>
                  </a:lnTo>
                  <a:lnTo>
                    <a:pt x="131" y="52"/>
                  </a:lnTo>
                  <a:lnTo>
                    <a:pt x="136" y="49"/>
                  </a:lnTo>
                  <a:lnTo>
                    <a:pt x="142" y="46"/>
                  </a:lnTo>
                  <a:lnTo>
                    <a:pt x="147" y="42"/>
                  </a:lnTo>
                  <a:lnTo>
                    <a:pt x="152" y="38"/>
                  </a:lnTo>
                  <a:lnTo>
                    <a:pt x="157" y="33"/>
                  </a:lnTo>
                  <a:lnTo>
                    <a:pt x="162" y="27"/>
                  </a:lnTo>
                  <a:lnTo>
                    <a:pt x="168" y="22"/>
                  </a:lnTo>
                  <a:lnTo>
                    <a:pt x="173" y="15"/>
                  </a:lnTo>
                  <a:lnTo>
                    <a:pt x="178" y="8"/>
                  </a:lnTo>
                  <a:lnTo>
                    <a:pt x="184" y="0"/>
                  </a:lnTo>
                  <a:lnTo>
                    <a:pt x="181" y="6"/>
                  </a:lnTo>
                  <a:lnTo>
                    <a:pt x="178" y="11"/>
                  </a:lnTo>
                  <a:lnTo>
                    <a:pt x="176" y="16"/>
                  </a:lnTo>
                  <a:lnTo>
                    <a:pt x="173" y="21"/>
                  </a:lnTo>
                  <a:lnTo>
                    <a:pt x="171" y="26"/>
                  </a:lnTo>
                  <a:lnTo>
                    <a:pt x="168" y="30"/>
                  </a:lnTo>
                  <a:lnTo>
                    <a:pt x="166" y="34"/>
                  </a:lnTo>
                  <a:lnTo>
                    <a:pt x="163" y="39"/>
                  </a:lnTo>
                  <a:lnTo>
                    <a:pt x="161" y="43"/>
                  </a:lnTo>
                  <a:lnTo>
                    <a:pt x="159" y="46"/>
                  </a:lnTo>
                  <a:lnTo>
                    <a:pt x="156" y="50"/>
                  </a:lnTo>
                  <a:lnTo>
                    <a:pt x="154" y="53"/>
                  </a:lnTo>
                  <a:lnTo>
                    <a:pt x="152" y="57"/>
                  </a:lnTo>
                  <a:lnTo>
                    <a:pt x="149" y="60"/>
                  </a:lnTo>
                  <a:lnTo>
                    <a:pt x="147" y="63"/>
                  </a:lnTo>
                  <a:lnTo>
                    <a:pt x="145" y="66"/>
                  </a:lnTo>
                  <a:lnTo>
                    <a:pt x="143" y="68"/>
                  </a:lnTo>
                  <a:lnTo>
                    <a:pt x="140" y="71"/>
                  </a:lnTo>
                  <a:lnTo>
                    <a:pt x="138" y="73"/>
                  </a:lnTo>
                  <a:lnTo>
                    <a:pt x="136" y="75"/>
                  </a:lnTo>
                  <a:lnTo>
                    <a:pt x="134" y="77"/>
                  </a:lnTo>
                  <a:lnTo>
                    <a:pt x="132" y="79"/>
                  </a:lnTo>
                  <a:lnTo>
                    <a:pt x="130" y="81"/>
                  </a:lnTo>
                  <a:lnTo>
                    <a:pt x="128" y="83"/>
                  </a:lnTo>
                  <a:lnTo>
                    <a:pt x="126" y="84"/>
                  </a:lnTo>
                  <a:lnTo>
                    <a:pt x="124" y="85"/>
                  </a:lnTo>
                  <a:lnTo>
                    <a:pt x="122" y="87"/>
                  </a:lnTo>
                  <a:lnTo>
                    <a:pt x="121" y="88"/>
                  </a:lnTo>
                  <a:lnTo>
                    <a:pt x="119" y="88"/>
                  </a:lnTo>
                  <a:lnTo>
                    <a:pt x="117" y="89"/>
                  </a:lnTo>
                  <a:lnTo>
                    <a:pt x="115" y="90"/>
                  </a:lnTo>
                  <a:lnTo>
                    <a:pt x="113" y="90"/>
                  </a:lnTo>
                  <a:lnTo>
                    <a:pt x="110" y="91"/>
                  </a:lnTo>
                  <a:lnTo>
                    <a:pt x="107" y="91"/>
                  </a:lnTo>
                  <a:lnTo>
                    <a:pt x="104" y="91"/>
                  </a:lnTo>
                  <a:lnTo>
                    <a:pt x="101" y="91"/>
                  </a:lnTo>
                  <a:lnTo>
                    <a:pt x="98" y="91"/>
                  </a:lnTo>
                  <a:lnTo>
                    <a:pt x="95" y="90"/>
                  </a:lnTo>
                  <a:lnTo>
                    <a:pt x="92" y="89"/>
                  </a:lnTo>
                  <a:lnTo>
                    <a:pt x="88" y="88"/>
                  </a:lnTo>
                  <a:lnTo>
                    <a:pt x="85" y="87"/>
                  </a:lnTo>
                  <a:lnTo>
                    <a:pt x="82" y="85"/>
                  </a:lnTo>
                  <a:lnTo>
                    <a:pt x="79" y="83"/>
                  </a:lnTo>
                  <a:lnTo>
                    <a:pt x="75" y="81"/>
                  </a:lnTo>
                  <a:lnTo>
                    <a:pt x="72" y="79"/>
                  </a:lnTo>
                  <a:lnTo>
                    <a:pt x="69" y="76"/>
                  </a:lnTo>
                  <a:lnTo>
                    <a:pt x="65" y="74"/>
                  </a:lnTo>
                  <a:lnTo>
                    <a:pt x="62" y="71"/>
                  </a:lnTo>
                  <a:lnTo>
                    <a:pt x="58" y="68"/>
                  </a:lnTo>
                  <a:lnTo>
                    <a:pt x="55" y="65"/>
                  </a:lnTo>
                  <a:lnTo>
                    <a:pt x="51" y="61"/>
                  </a:lnTo>
                  <a:lnTo>
                    <a:pt x="47" y="58"/>
                  </a:lnTo>
                  <a:lnTo>
                    <a:pt x="44" y="54"/>
                  </a:lnTo>
                  <a:lnTo>
                    <a:pt x="40" y="50"/>
                  </a:lnTo>
                  <a:lnTo>
                    <a:pt x="36" y="46"/>
                  </a:lnTo>
                  <a:lnTo>
                    <a:pt x="33" y="42"/>
                  </a:lnTo>
                  <a:lnTo>
                    <a:pt x="29" y="38"/>
                  </a:lnTo>
                  <a:lnTo>
                    <a:pt x="25" y="34"/>
                  </a:lnTo>
                  <a:lnTo>
                    <a:pt x="21" y="29"/>
                  </a:lnTo>
                  <a:lnTo>
                    <a:pt x="17" y="25"/>
                  </a:lnTo>
                  <a:lnTo>
                    <a:pt x="9" y="15"/>
                  </a:lnTo>
                  <a:lnTo>
                    <a:pt x="0" y="6"/>
                  </a:lnTo>
                  <a:close/>
                </a:path>
              </a:pathLst>
            </a:custGeom>
            <a:solidFill>
              <a:srgbClr val="C4543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8" name="Freeform 36"/>
            <p:cNvSpPr>
              <a:spLocks noEditPoints="1"/>
            </p:cNvSpPr>
            <p:nvPr/>
          </p:nvSpPr>
          <p:spPr bwMode="auto">
            <a:xfrm>
              <a:off x="1146" y="1334"/>
              <a:ext cx="186" cy="94"/>
            </a:xfrm>
            <a:custGeom>
              <a:avLst/>
              <a:gdLst>
                <a:gd name="T0" fmla="*/ 13 w 186"/>
                <a:gd name="T1" fmla="*/ 22 h 94"/>
                <a:gd name="T2" fmla="*/ 36 w 186"/>
                <a:gd name="T3" fmla="*/ 48 h 94"/>
                <a:gd name="T4" fmla="*/ 57 w 186"/>
                <a:gd name="T5" fmla="*/ 68 h 94"/>
                <a:gd name="T6" fmla="*/ 67 w 186"/>
                <a:gd name="T7" fmla="*/ 77 h 94"/>
                <a:gd name="T8" fmla="*/ 77 w 186"/>
                <a:gd name="T9" fmla="*/ 84 h 94"/>
                <a:gd name="T10" fmla="*/ 87 w 186"/>
                <a:gd name="T11" fmla="*/ 89 h 94"/>
                <a:gd name="T12" fmla="*/ 97 w 186"/>
                <a:gd name="T13" fmla="*/ 93 h 94"/>
                <a:gd name="T14" fmla="*/ 107 w 186"/>
                <a:gd name="T15" fmla="*/ 94 h 94"/>
                <a:gd name="T16" fmla="*/ 116 w 186"/>
                <a:gd name="T17" fmla="*/ 92 h 94"/>
                <a:gd name="T18" fmla="*/ 124 w 186"/>
                <a:gd name="T19" fmla="*/ 89 h 94"/>
                <a:gd name="T20" fmla="*/ 132 w 186"/>
                <a:gd name="T21" fmla="*/ 82 h 94"/>
                <a:gd name="T22" fmla="*/ 142 w 186"/>
                <a:gd name="T23" fmla="*/ 74 h 94"/>
                <a:gd name="T24" fmla="*/ 151 w 186"/>
                <a:gd name="T25" fmla="*/ 62 h 94"/>
                <a:gd name="T26" fmla="*/ 161 w 186"/>
                <a:gd name="T27" fmla="*/ 47 h 94"/>
                <a:gd name="T28" fmla="*/ 170 w 186"/>
                <a:gd name="T29" fmla="*/ 32 h 94"/>
                <a:gd name="T30" fmla="*/ 178 w 186"/>
                <a:gd name="T31" fmla="*/ 17 h 94"/>
                <a:gd name="T32" fmla="*/ 186 w 186"/>
                <a:gd name="T33" fmla="*/ 2 h 94"/>
                <a:gd name="T34" fmla="*/ 173 w 186"/>
                <a:gd name="T35" fmla="*/ 15 h 94"/>
                <a:gd name="T36" fmla="*/ 157 w 186"/>
                <a:gd name="T37" fmla="*/ 33 h 94"/>
                <a:gd name="T38" fmla="*/ 142 w 186"/>
                <a:gd name="T39" fmla="*/ 46 h 94"/>
                <a:gd name="T40" fmla="*/ 127 w 186"/>
                <a:gd name="T41" fmla="*/ 54 h 94"/>
                <a:gd name="T42" fmla="*/ 112 w 186"/>
                <a:gd name="T43" fmla="*/ 58 h 94"/>
                <a:gd name="T44" fmla="*/ 97 w 186"/>
                <a:gd name="T45" fmla="*/ 59 h 94"/>
                <a:gd name="T46" fmla="*/ 82 w 186"/>
                <a:gd name="T47" fmla="*/ 56 h 94"/>
                <a:gd name="T48" fmla="*/ 68 w 186"/>
                <a:gd name="T49" fmla="*/ 50 h 94"/>
                <a:gd name="T50" fmla="*/ 53 w 186"/>
                <a:gd name="T51" fmla="*/ 42 h 94"/>
                <a:gd name="T52" fmla="*/ 39 w 186"/>
                <a:gd name="T53" fmla="*/ 32 h 94"/>
                <a:gd name="T54" fmla="*/ 24 w 186"/>
                <a:gd name="T55" fmla="*/ 19 h 94"/>
                <a:gd name="T56" fmla="*/ 17 w 186"/>
                <a:gd name="T57" fmla="*/ 14 h 94"/>
                <a:gd name="T58" fmla="*/ 5 w 186"/>
                <a:gd name="T59" fmla="*/ 7 h 94"/>
                <a:gd name="T60" fmla="*/ 2 w 186"/>
                <a:gd name="T61" fmla="*/ 6 h 94"/>
                <a:gd name="T62" fmla="*/ 13 w 186"/>
                <a:gd name="T63" fmla="*/ 15 h 94"/>
                <a:gd name="T64" fmla="*/ 22 w 186"/>
                <a:gd name="T65" fmla="*/ 21 h 94"/>
                <a:gd name="T66" fmla="*/ 35 w 186"/>
                <a:gd name="T67" fmla="*/ 32 h 94"/>
                <a:gd name="T68" fmla="*/ 50 w 186"/>
                <a:gd name="T69" fmla="*/ 43 h 94"/>
                <a:gd name="T70" fmla="*/ 65 w 186"/>
                <a:gd name="T71" fmla="*/ 51 h 94"/>
                <a:gd name="T72" fmla="*/ 79 w 186"/>
                <a:gd name="T73" fmla="*/ 58 h 94"/>
                <a:gd name="T74" fmla="*/ 95 w 186"/>
                <a:gd name="T75" fmla="*/ 61 h 94"/>
                <a:gd name="T76" fmla="*/ 109 w 186"/>
                <a:gd name="T77" fmla="*/ 61 h 94"/>
                <a:gd name="T78" fmla="*/ 123 w 186"/>
                <a:gd name="T79" fmla="*/ 58 h 94"/>
                <a:gd name="T80" fmla="*/ 137 w 186"/>
                <a:gd name="T81" fmla="*/ 52 h 94"/>
                <a:gd name="T82" fmla="*/ 151 w 186"/>
                <a:gd name="T83" fmla="*/ 42 h 94"/>
                <a:gd name="T84" fmla="*/ 165 w 186"/>
                <a:gd name="T85" fmla="*/ 29 h 94"/>
                <a:gd name="T86" fmla="*/ 176 w 186"/>
                <a:gd name="T87" fmla="*/ 15 h 94"/>
                <a:gd name="T88" fmla="*/ 173 w 186"/>
                <a:gd name="T89" fmla="*/ 22 h 94"/>
                <a:gd name="T90" fmla="*/ 165 w 186"/>
                <a:gd name="T91" fmla="*/ 36 h 94"/>
                <a:gd name="T92" fmla="*/ 156 w 186"/>
                <a:gd name="T93" fmla="*/ 51 h 94"/>
                <a:gd name="T94" fmla="*/ 146 w 186"/>
                <a:gd name="T95" fmla="*/ 64 h 94"/>
                <a:gd name="T96" fmla="*/ 137 w 186"/>
                <a:gd name="T97" fmla="*/ 75 h 94"/>
                <a:gd name="T98" fmla="*/ 128 w 186"/>
                <a:gd name="T99" fmla="*/ 83 h 94"/>
                <a:gd name="T100" fmla="*/ 120 w 186"/>
                <a:gd name="T101" fmla="*/ 88 h 94"/>
                <a:gd name="T102" fmla="*/ 113 w 186"/>
                <a:gd name="T103" fmla="*/ 90 h 94"/>
                <a:gd name="T104" fmla="*/ 104 w 186"/>
                <a:gd name="T105" fmla="*/ 91 h 94"/>
                <a:gd name="T106" fmla="*/ 94 w 186"/>
                <a:gd name="T107" fmla="*/ 89 h 94"/>
                <a:gd name="T108" fmla="*/ 85 w 186"/>
                <a:gd name="T109" fmla="*/ 86 h 94"/>
                <a:gd name="T110" fmla="*/ 75 w 186"/>
                <a:gd name="T111" fmla="*/ 80 h 94"/>
                <a:gd name="T112" fmla="*/ 65 w 186"/>
                <a:gd name="T113" fmla="*/ 72 h 94"/>
                <a:gd name="T114" fmla="*/ 47 w 186"/>
                <a:gd name="T115" fmla="*/ 55 h 94"/>
                <a:gd name="T116" fmla="*/ 25 w 186"/>
                <a:gd name="T117" fmla="*/ 33 h 94"/>
                <a:gd name="T118" fmla="*/ 6 w 186"/>
                <a:gd name="T119" fmla="*/ 11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86" h="94">
                  <a:moveTo>
                    <a:pt x="2" y="6"/>
                  </a:moveTo>
                  <a:lnTo>
                    <a:pt x="2" y="6"/>
                  </a:lnTo>
                  <a:lnTo>
                    <a:pt x="0" y="8"/>
                  </a:lnTo>
                  <a:lnTo>
                    <a:pt x="5" y="12"/>
                  </a:lnTo>
                  <a:lnTo>
                    <a:pt x="9" y="17"/>
                  </a:lnTo>
                  <a:lnTo>
                    <a:pt x="13" y="22"/>
                  </a:lnTo>
                  <a:lnTo>
                    <a:pt x="17" y="27"/>
                  </a:lnTo>
                  <a:lnTo>
                    <a:pt x="21" y="31"/>
                  </a:lnTo>
                  <a:lnTo>
                    <a:pt x="25" y="36"/>
                  </a:lnTo>
                  <a:lnTo>
                    <a:pt x="29" y="40"/>
                  </a:lnTo>
                  <a:lnTo>
                    <a:pt x="33" y="44"/>
                  </a:lnTo>
                  <a:lnTo>
                    <a:pt x="36" y="48"/>
                  </a:lnTo>
                  <a:lnTo>
                    <a:pt x="40" y="52"/>
                  </a:lnTo>
                  <a:lnTo>
                    <a:pt x="44" y="56"/>
                  </a:lnTo>
                  <a:lnTo>
                    <a:pt x="48" y="60"/>
                  </a:lnTo>
                  <a:lnTo>
                    <a:pt x="51" y="63"/>
                  </a:lnTo>
                  <a:lnTo>
                    <a:pt x="55" y="67"/>
                  </a:lnTo>
                  <a:lnTo>
                    <a:pt x="57" y="68"/>
                  </a:lnTo>
                  <a:lnTo>
                    <a:pt x="58" y="70"/>
                  </a:lnTo>
                  <a:lnTo>
                    <a:pt x="60" y="71"/>
                  </a:lnTo>
                  <a:lnTo>
                    <a:pt x="62" y="73"/>
                  </a:lnTo>
                  <a:lnTo>
                    <a:pt x="64" y="74"/>
                  </a:lnTo>
                  <a:lnTo>
                    <a:pt x="65" y="76"/>
                  </a:lnTo>
                  <a:lnTo>
                    <a:pt x="67" y="77"/>
                  </a:lnTo>
                  <a:lnTo>
                    <a:pt x="69" y="78"/>
                  </a:lnTo>
                  <a:lnTo>
                    <a:pt x="71" y="80"/>
                  </a:lnTo>
                  <a:lnTo>
                    <a:pt x="72" y="81"/>
                  </a:lnTo>
                  <a:lnTo>
                    <a:pt x="74" y="82"/>
                  </a:lnTo>
                  <a:lnTo>
                    <a:pt x="76" y="83"/>
                  </a:lnTo>
                  <a:lnTo>
                    <a:pt x="77" y="84"/>
                  </a:lnTo>
                  <a:lnTo>
                    <a:pt x="79" y="85"/>
                  </a:lnTo>
                  <a:lnTo>
                    <a:pt x="81" y="86"/>
                  </a:lnTo>
                  <a:lnTo>
                    <a:pt x="83" y="87"/>
                  </a:lnTo>
                  <a:lnTo>
                    <a:pt x="84" y="88"/>
                  </a:lnTo>
                  <a:lnTo>
                    <a:pt x="86" y="89"/>
                  </a:lnTo>
                  <a:lnTo>
                    <a:pt x="87" y="89"/>
                  </a:lnTo>
                  <a:lnTo>
                    <a:pt x="89" y="90"/>
                  </a:lnTo>
                  <a:lnTo>
                    <a:pt x="91" y="91"/>
                  </a:lnTo>
                  <a:lnTo>
                    <a:pt x="92" y="91"/>
                  </a:lnTo>
                  <a:lnTo>
                    <a:pt x="94" y="92"/>
                  </a:lnTo>
                  <a:lnTo>
                    <a:pt x="96" y="92"/>
                  </a:lnTo>
                  <a:lnTo>
                    <a:pt x="97" y="93"/>
                  </a:lnTo>
                  <a:lnTo>
                    <a:pt x="99" y="93"/>
                  </a:lnTo>
                  <a:lnTo>
                    <a:pt x="101" y="93"/>
                  </a:lnTo>
                  <a:lnTo>
                    <a:pt x="102" y="93"/>
                  </a:lnTo>
                  <a:lnTo>
                    <a:pt x="104" y="94"/>
                  </a:lnTo>
                  <a:lnTo>
                    <a:pt x="105" y="94"/>
                  </a:lnTo>
                  <a:lnTo>
                    <a:pt x="107" y="94"/>
                  </a:lnTo>
                  <a:lnTo>
                    <a:pt x="109" y="93"/>
                  </a:lnTo>
                  <a:lnTo>
                    <a:pt x="110" y="93"/>
                  </a:lnTo>
                  <a:lnTo>
                    <a:pt x="112" y="93"/>
                  </a:lnTo>
                  <a:lnTo>
                    <a:pt x="113" y="93"/>
                  </a:lnTo>
                  <a:lnTo>
                    <a:pt x="115" y="92"/>
                  </a:lnTo>
                  <a:lnTo>
                    <a:pt x="116" y="92"/>
                  </a:lnTo>
                  <a:lnTo>
                    <a:pt x="117" y="92"/>
                  </a:lnTo>
                  <a:lnTo>
                    <a:pt x="119" y="91"/>
                  </a:lnTo>
                  <a:lnTo>
                    <a:pt x="120" y="91"/>
                  </a:lnTo>
                  <a:lnTo>
                    <a:pt x="121" y="90"/>
                  </a:lnTo>
                  <a:lnTo>
                    <a:pt x="123" y="89"/>
                  </a:lnTo>
                  <a:lnTo>
                    <a:pt x="124" y="89"/>
                  </a:lnTo>
                  <a:lnTo>
                    <a:pt x="125" y="88"/>
                  </a:lnTo>
                  <a:lnTo>
                    <a:pt x="127" y="87"/>
                  </a:lnTo>
                  <a:lnTo>
                    <a:pt x="128" y="86"/>
                  </a:lnTo>
                  <a:lnTo>
                    <a:pt x="130" y="85"/>
                  </a:lnTo>
                  <a:lnTo>
                    <a:pt x="131" y="84"/>
                  </a:lnTo>
                  <a:lnTo>
                    <a:pt x="132" y="82"/>
                  </a:lnTo>
                  <a:lnTo>
                    <a:pt x="134" y="81"/>
                  </a:lnTo>
                  <a:lnTo>
                    <a:pt x="135" y="80"/>
                  </a:lnTo>
                  <a:lnTo>
                    <a:pt x="137" y="78"/>
                  </a:lnTo>
                  <a:lnTo>
                    <a:pt x="138" y="77"/>
                  </a:lnTo>
                  <a:lnTo>
                    <a:pt x="140" y="75"/>
                  </a:lnTo>
                  <a:lnTo>
                    <a:pt x="142" y="74"/>
                  </a:lnTo>
                  <a:lnTo>
                    <a:pt x="143" y="72"/>
                  </a:lnTo>
                  <a:lnTo>
                    <a:pt x="145" y="70"/>
                  </a:lnTo>
                  <a:lnTo>
                    <a:pt x="146" y="68"/>
                  </a:lnTo>
                  <a:lnTo>
                    <a:pt x="148" y="66"/>
                  </a:lnTo>
                  <a:lnTo>
                    <a:pt x="150" y="64"/>
                  </a:lnTo>
                  <a:lnTo>
                    <a:pt x="151" y="62"/>
                  </a:lnTo>
                  <a:lnTo>
                    <a:pt x="153" y="60"/>
                  </a:lnTo>
                  <a:lnTo>
                    <a:pt x="154" y="57"/>
                  </a:lnTo>
                  <a:lnTo>
                    <a:pt x="156" y="55"/>
                  </a:lnTo>
                  <a:lnTo>
                    <a:pt x="158" y="52"/>
                  </a:lnTo>
                  <a:lnTo>
                    <a:pt x="160" y="50"/>
                  </a:lnTo>
                  <a:lnTo>
                    <a:pt x="161" y="47"/>
                  </a:lnTo>
                  <a:lnTo>
                    <a:pt x="163" y="44"/>
                  </a:lnTo>
                  <a:lnTo>
                    <a:pt x="164" y="42"/>
                  </a:lnTo>
                  <a:lnTo>
                    <a:pt x="166" y="40"/>
                  </a:lnTo>
                  <a:lnTo>
                    <a:pt x="167" y="37"/>
                  </a:lnTo>
                  <a:lnTo>
                    <a:pt x="169" y="35"/>
                  </a:lnTo>
                  <a:lnTo>
                    <a:pt x="170" y="32"/>
                  </a:lnTo>
                  <a:lnTo>
                    <a:pt x="171" y="30"/>
                  </a:lnTo>
                  <a:lnTo>
                    <a:pt x="173" y="27"/>
                  </a:lnTo>
                  <a:lnTo>
                    <a:pt x="174" y="25"/>
                  </a:lnTo>
                  <a:lnTo>
                    <a:pt x="176" y="22"/>
                  </a:lnTo>
                  <a:lnTo>
                    <a:pt x="177" y="19"/>
                  </a:lnTo>
                  <a:lnTo>
                    <a:pt x="178" y="17"/>
                  </a:lnTo>
                  <a:lnTo>
                    <a:pt x="180" y="14"/>
                  </a:lnTo>
                  <a:lnTo>
                    <a:pt x="181" y="11"/>
                  </a:lnTo>
                  <a:lnTo>
                    <a:pt x="183" y="8"/>
                  </a:lnTo>
                  <a:lnTo>
                    <a:pt x="184" y="5"/>
                  </a:lnTo>
                  <a:lnTo>
                    <a:pt x="186" y="2"/>
                  </a:lnTo>
                  <a:lnTo>
                    <a:pt x="186" y="2"/>
                  </a:lnTo>
                  <a:lnTo>
                    <a:pt x="186" y="2"/>
                  </a:lnTo>
                  <a:lnTo>
                    <a:pt x="184" y="0"/>
                  </a:lnTo>
                  <a:lnTo>
                    <a:pt x="181" y="4"/>
                  </a:lnTo>
                  <a:lnTo>
                    <a:pt x="178" y="8"/>
                  </a:lnTo>
                  <a:lnTo>
                    <a:pt x="176" y="12"/>
                  </a:lnTo>
                  <a:lnTo>
                    <a:pt x="173" y="15"/>
                  </a:lnTo>
                  <a:lnTo>
                    <a:pt x="170" y="18"/>
                  </a:lnTo>
                  <a:lnTo>
                    <a:pt x="168" y="22"/>
                  </a:lnTo>
                  <a:lnTo>
                    <a:pt x="165" y="25"/>
                  </a:lnTo>
                  <a:lnTo>
                    <a:pt x="163" y="28"/>
                  </a:lnTo>
                  <a:lnTo>
                    <a:pt x="160" y="30"/>
                  </a:lnTo>
                  <a:lnTo>
                    <a:pt x="157" y="33"/>
                  </a:lnTo>
                  <a:lnTo>
                    <a:pt x="155" y="35"/>
                  </a:lnTo>
                  <a:lnTo>
                    <a:pt x="152" y="38"/>
                  </a:lnTo>
                  <a:lnTo>
                    <a:pt x="150" y="40"/>
                  </a:lnTo>
                  <a:lnTo>
                    <a:pt x="147" y="42"/>
                  </a:lnTo>
                  <a:lnTo>
                    <a:pt x="145" y="44"/>
                  </a:lnTo>
                  <a:lnTo>
                    <a:pt x="142" y="46"/>
                  </a:lnTo>
                  <a:lnTo>
                    <a:pt x="139" y="47"/>
                  </a:lnTo>
                  <a:lnTo>
                    <a:pt x="137" y="49"/>
                  </a:lnTo>
                  <a:lnTo>
                    <a:pt x="134" y="50"/>
                  </a:lnTo>
                  <a:lnTo>
                    <a:pt x="132" y="52"/>
                  </a:lnTo>
                  <a:lnTo>
                    <a:pt x="129" y="53"/>
                  </a:lnTo>
                  <a:lnTo>
                    <a:pt x="127" y="54"/>
                  </a:lnTo>
                  <a:lnTo>
                    <a:pt x="124" y="55"/>
                  </a:lnTo>
                  <a:lnTo>
                    <a:pt x="122" y="56"/>
                  </a:lnTo>
                  <a:lnTo>
                    <a:pt x="119" y="57"/>
                  </a:lnTo>
                  <a:lnTo>
                    <a:pt x="117" y="57"/>
                  </a:lnTo>
                  <a:lnTo>
                    <a:pt x="114" y="58"/>
                  </a:lnTo>
                  <a:lnTo>
                    <a:pt x="112" y="58"/>
                  </a:lnTo>
                  <a:lnTo>
                    <a:pt x="109" y="59"/>
                  </a:lnTo>
                  <a:lnTo>
                    <a:pt x="107" y="59"/>
                  </a:lnTo>
                  <a:lnTo>
                    <a:pt x="105" y="59"/>
                  </a:lnTo>
                  <a:lnTo>
                    <a:pt x="102" y="59"/>
                  </a:lnTo>
                  <a:lnTo>
                    <a:pt x="100" y="59"/>
                  </a:lnTo>
                  <a:lnTo>
                    <a:pt x="97" y="59"/>
                  </a:lnTo>
                  <a:lnTo>
                    <a:pt x="95" y="59"/>
                  </a:lnTo>
                  <a:lnTo>
                    <a:pt x="92" y="58"/>
                  </a:lnTo>
                  <a:lnTo>
                    <a:pt x="90" y="58"/>
                  </a:lnTo>
                  <a:lnTo>
                    <a:pt x="87" y="57"/>
                  </a:lnTo>
                  <a:lnTo>
                    <a:pt x="85" y="57"/>
                  </a:lnTo>
                  <a:lnTo>
                    <a:pt x="82" y="56"/>
                  </a:lnTo>
                  <a:lnTo>
                    <a:pt x="80" y="55"/>
                  </a:lnTo>
                  <a:lnTo>
                    <a:pt x="78" y="54"/>
                  </a:lnTo>
                  <a:lnTo>
                    <a:pt x="75" y="53"/>
                  </a:lnTo>
                  <a:lnTo>
                    <a:pt x="73" y="52"/>
                  </a:lnTo>
                  <a:lnTo>
                    <a:pt x="70" y="51"/>
                  </a:lnTo>
                  <a:lnTo>
                    <a:pt x="68" y="50"/>
                  </a:lnTo>
                  <a:lnTo>
                    <a:pt x="65" y="49"/>
                  </a:lnTo>
                  <a:lnTo>
                    <a:pt x="63" y="48"/>
                  </a:lnTo>
                  <a:lnTo>
                    <a:pt x="61" y="46"/>
                  </a:lnTo>
                  <a:lnTo>
                    <a:pt x="58" y="45"/>
                  </a:lnTo>
                  <a:lnTo>
                    <a:pt x="56" y="43"/>
                  </a:lnTo>
                  <a:lnTo>
                    <a:pt x="53" y="42"/>
                  </a:lnTo>
                  <a:lnTo>
                    <a:pt x="51" y="40"/>
                  </a:lnTo>
                  <a:lnTo>
                    <a:pt x="48" y="39"/>
                  </a:lnTo>
                  <a:lnTo>
                    <a:pt x="46" y="37"/>
                  </a:lnTo>
                  <a:lnTo>
                    <a:pt x="44" y="35"/>
                  </a:lnTo>
                  <a:lnTo>
                    <a:pt x="41" y="33"/>
                  </a:lnTo>
                  <a:lnTo>
                    <a:pt x="39" y="32"/>
                  </a:lnTo>
                  <a:lnTo>
                    <a:pt x="36" y="30"/>
                  </a:lnTo>
                  <a:lnTo>
                    <a:pt x="34" y="28"/>
                  </a:lnTo>
                  <a:lnTo>
                    <a:pt x="32" y="26"/>
                  </a:lnTo>
                  <a:lnTo>
                    <a:pt x="29" y="24"/>
                  </a:lnTo>
                  <a:lnTo>
                    <a:pt x="27" y="21"/>
                  </a:lnTo>
                  <a:lnTo>
                    <a:pt x="24" y="19"/>
                  </a:lnTo>
                  <a:lnTo>
                    <a:pt x="24" y="19"/>
                  </a:lnTo>
                  <a:lnTo>
                    <a:pt x="23" y="18"/>
                  </a:lnTo>
                  <a:lnTo>
                    <a:pt x="22" y="18"/>
                  </a:lnTo>
                  <a:lnTo>
                    <a:pt x="21" y="17"/>
                  </a:lnTo>
                  <a:lnTo>
                    <a:pt x="19" y="16"/>
                  </a:lnTo>
                  <a:lnTo>
                    <a:pt x="17" y="14"/>
                  </a:lnTo>
                  <a:lnTo>
                    <a:pt x="14" y="13"/>
                  </a:lnTo>
                  <a:lnTo>
                    <a:pt x="12" y="11"/>
                  </a:lnTo>
                  <a:lnTo>
                    <a:pt x="9" y="10"/>
                  </a:lnTo>
                  <a:lnTo>
                    <a:pt x="7" y="8"/>
                  </a:lnTo>
                  <a:lnTo>
                    <a:pt x="6" y="8"/>
                  </a:lnTo>
                  <a:lnTo>
                    <a:pt x="5" y="7"/>
                  </a:lnTo>
                  <a:lnTo>
                    <a:pt x="5" y="7"/>
                  </a:lnTo>
                  <a:lnTo>
                    <a:pt x="4" y="7"/>
                  </a:lnTo>
                  <a:lnTo>
                    <a:pt x="3" y="6"/>
                  </a:lnTo>
                  <a:lnTo>
                    <a:pt x="3" y="6"/>
                  </a:lnTo>
                  <a:lnTo>
                    <a:pt x="2" y="6"/>
                  </a:lnTo>
                  <a:lnTo>
                    <a:pt x="2" y="6"/>
                  </a:lnTo>
                  <a:lnTo>
                    <a:pt x="2" y="6"/>
                  </a:lnTo>
                  <a:lnTo>
                    <a:pt x="2" y="6"/>
                  </a:lnTo>
                  <a:close/>
                  <a:moveTo>
                    <a:pt x="6" y="11"/>
                  </a:moveTo>
                  <a:lnTo>
                    <a:pt x="9" y="12"/>
                  </a:lnTo>
                  <a:lnTo>
                    <a:pt x="11" y="13"/>
                  </a:lnTo>
                  <a:lnTo>
                    <a:pt x="13" y="15"/>
                  </a:lnTo>
                  <a:lnTo>
                    <a:pt x="16" y="16"/>
                  </a:lnTo>
                  <a:lnTo>
                    <a:pt x="18" y="18"/>
                  </a:lnTo>
                  <a:lnTo>
                    <a:pt x="20" y="19"/>
                  </a:lnTo>
                  <a:lnTo>
                    <a:pt x="21" y="20"/>
                  </a:lnTo>
                  <a:lnTo>
                    <a:pt x="22" y="20"/>
                  </a:lnTo>
                  <a:lnTo>
                    <a:pt x="22" y="21"/>
                  </a:lnTo>
                  <a:lnTo>
                    <a:pt x="23" y="21"/>
                  </a:lnTo>
                  <a:lnTo>
                    <a:pt x="25" y="23"/>
                  </a:lnTo>
                  <a:lnTo>
                    <a:pt x="28" y="25"/>
                  </a:lnTo>
                  <a:lnTo>
                    <a:pt x="30" y="28"/>
                  </a:lnTo>
                  <a:lnTo>
                    <a:pt x="33" y="30"/>
                  </a:lnTo>
                  <a:lnTo>
                    <a:pt x="35" y="32"/>
                  </a:lnTo>
                  <a:lnTo>
                    <a:pt x="37" y="34"/>
                  </a:lnTo>
                  <a:lnTo>
                    <a:pt x="40" y="35"/>
                  </a:lnTo>
                  <a:lnTo>
                    <a:pt x="42" y="37"/>
                  </a:lnTo>
                  <a:lnTo>
                    <a:pt x="45" y="39"/>
                  </a:lnTo>
                  <a:lnTo>
                    <a:pt x="47" y="41"/>
                  </a:lnTo>
                  <a:lnTo>
                    <a:pt x="50" y="43"/>
                  </a:lnTo>
                  <a:lnTo>
                    <a:pt x="52" y="44"/>
                  </a:lnTo>
                  <a:lnTo>
                    <a:pt x="55" y="46"/>
                  </a:lnTo>
                  <a:lnTo>
                    <a:pt x="57" y="47"/>
                  </a:lnTo>
                  <a:lnTo>
                    <a:pt x="60" y="49"/>
                  </a:lnTo>
                  <a:lnTo>
                    <a:pt x="62" y="50"/>
                  </a:lnTo>
                  <a:lnTo>
                    <a:pt x="65" y="51"/>
                  </a:lnTo>
                  <a:lnTo>
                    <a:pt x="67" y="53"/>
                  </a:lnTo>
                  <a:lnTo>
                    <a:pt x="70" y="54"/>
                  </a:lnTo>
                  <a:lnTo>
                    <a:pt x="72" y="55"/>
                  </a:lnTo>
                  <a:lnTo>
                    <a:pt x="74" y="56"/>
                  </a:lnTo>
                  <a:lnTo>
                    <a:pt x="77" y="57"/>
                  </a:lnTo>
                  <a:lnTo>
                    <a:pt x="79" y="58"/>
                  </a:lnTo>
                  <a:lnTo>
                    <a:pt x="82" y="58"/>
                  </a:lnTo>
                  <a:lnTo>
                    <a:pt x="84" y="59"/>
                  </a:lnTo>
                  <a:lnTo>
                    <a:pt x="87" y="60"/>
                  </a:lnTo>
                  <a:lnTo>
                    <a:pt x="89" y="60"/>
                  </a:lnTo>
                  <a:lnTo>
                    <a:pt x="92" y="61"/>
                  </a:lnTo>
                  <a:lnTo>
                    <a:pt x="95" y="61"/>
                  </a:lnTo>
                  <a:lnTo>
                    <a:pt x="97" y="61"/>
                  </a:lnTo>
                  <a:lnTo>
                    <a:pt x="100" y="61"/>
                  </a:lnTo>
                  <a:lnTo>
                    <a:pt x="102" y="61"/>
                  </a:lnTo>
                  <a:lnTo>
                    <a:pt x="104" y="61"/>
                  </a:lnTo>
                  <a:lnTo>
                    <a:pt x="107" y="61"/>
                  </a:lnTo>
                  <a:lnTo>
                    <a:pt x="109" y="61"/>
                  </a:lnTo>
                  <a:lnTo>
                    <a:pt x="111" y="61"/>
                  </a:lnTo>
                  <a:lnTo>
                    <a:pt x="113" y="60"/>
                  </a:lnTo>
                  <a:lnTo>
                    <a:pt x="116" y="60"/>
                  </a:lnTo>
                  <a:lnTo>
                    <a:pt x="118" y="60"/>
                  </a:lnTo>
                  <a:lnTo>
                    <a:pt x="120" y="59"/>
                  </a:lnTo>
                  <a:lnTo>
                    <a:pt x="123" y="58"/>
                  </a:lnTo>
                  <a:lnTo>
                    <a:pt x="125" y="57"/>
                  </a:lnTo>
                  <a:lnTo>
                    <a:pt x="127" y="57"/>
                  </a:lnTo>
                  <a:lnTo>
                    <a:pt x="130" y="56"/>
                  </a:lnTo>
                  <a:lnTo>
                    <a:pt x="132" y="54"/>
                  </a:lnTo>
                  <a:lnTo>
                    <a:pt x="134" y="53"/>
                  </a:lnTo>
                  <a:lnTo>
                    <a:pt x="137" y="52"/>
                  </a:lnTo>
                  <a:lnTo>
                    <a:pt x="139" y="51"/>
                  </a:lnTo>
                  <a:lnTo>
                    <a:pt x="141" y="49"/>
                  </a:lnTo>
                  <a:lnTo>
                    <a:pt x="144" y="48"/>
                  </a:lnTo>
                  <a:lnTo>
                    <a:pt x="146" y="46"/>
                  </a:lnTo>
                  <a:lnTo>
                    <a:pt x="148" y="44"/>
                  </a:lnTo>
                  <a:lnTo>
                    <a:pt x="151" y="42"/>
                  </a:lnTo>
                  <a:lnTo>
                    <a:pt x="153" y="40"/>
                  </a:lnTo>
                  <a:lnTo>
                    <a:pt x="155" y="38"/>
                  </a:lnTo>
                  <a:lnTo>
                    <a:pt x="158" y="36"/>
                  </a:lnTo>
                  <a:lnTo>
                    <a:pt x="160" y="34"/>
                  </a:lnTo>
                  <a:lnTo>
                    <a:pt x="163" y="31"/>
                  </a:lnTo>
                  <a:lnTo>
                    <a:pt x="165" y="29"/>
                  </a:lnTo>
                  <a:lnTo>
                    <a:pt x="167" y="26"/>
                  </a:lnTo>
                  <a:lnTo>
                    <a:pt x="170" y="23"/>
                  </a:lnTo>
                  <a:lnTo>
                    <a:pt x="172" y="20"/>
                  </a:lnTo>
                  <a:lnTo>
                    <a:pt x="175" y="17"/>
                  </a:lnTo>
                  <a:lnTo>
                    <a:pt x="177" y="14"/>
                  </a:lnTo>
                  <a:lnTo>
                    <a:pt x="176" y="15"/>
                  </a:lnTo>
                  <a:lnTo>
                    <a:pt x="176" y="17"/>
                  </a:lnTo>
                  <a:lnTo>
                    <a:pt x="175" y="18"/>
                  </a:lnTo>
                  <a:lnTo>
                    <a:pt x="174" y="19"/>
                  </a:lnTo>
                  <a:lnTo>
                    <a:pt x="174" y="20"/>
                  </a:lnTo>
                  <a:lnTo>
                    <a:pt x="173" y="21"/>
                  </a:lnTo>
                  <a:lnTo>
                    <a:pt x="173" y="22"/>
                  </a:lnTo>
                  <a:lnTo>
                    <a:pt x="172" y="24"/>
                  </a:lnTo>
                  <a:lnTo>
                    <a:pt x="171" y="26"/>
                  </a:lnTo>
                  <a:lnTo>
                    <a:pt x="169" y="29"/>
                  </a:lnTo>
                  <a:lnTo>
                    <a:pt x="168" y="31"/>
                  </a:lnTo>
                  <a:lnTo>
                    <a:pt x="166" y="34"/>
                  </a:lnTo>
                  <a:lnTo>
                    <a:pt x="165" y="36"/>
                  </a:lnTo>
                  <a:lnTo>
                    <a:pt x="164" y="38"/>
                  </a:lnTo>
                  <a:lnTo>
                    <a:pt x="162" y="41"/>
                  </a:lnTo>
                  <a:lnTo>
                    <a:pt x="161" y="43"/>
                  </a:lnTo>
                  <a:lnTo>
                    <a:pt x="159" y="46"/>
                  </a:lnTo>
                  <a:lnTo>
                    <a:pt x="158" y="48"/>
                  </a:lnTo>
                  <a:lnTo>
                    <a:pt x="156" y="51"/>
                  </a:lnTo>
                  <a:lnTo>
                    <a:pt x="154" y="53"/>
                  </a:lnTo>
                  <a:lnTo>
                    <a:pt x="153" y="56"/>
                  </a:lnTo>
                  <a:lnTo>
                    <a:pt x="151" y="58"/>
                  </a:lnTo>
                  <a:lnTo>
                    <a:pt x="149" y="60"/>
                  </a:lnTo>
                  <a:lnTo>
                    <a:pt x="148" y="62"/>
                  </a:lnTo>
                  <a:lnTo>
                    <a:pt x="146" y="64"/>
                  </a:lnTo>
                  <a:lnTo>
                    <a:pt x="145" y="66"/>
                  </a:lnTo>
                  <a:lnTo>
                    <a:pt x="143" y="68"/>
                  </a:lnTo>
                  <a:lnTo>
                    <a:pt x="142" y="70"/>
                  </a:lnTo>
                  <a:lnTo>
                    <a:pt x="140" y="72"/>
                  </a:lnTo>
                  <a:lnTo>
                    <a:pt x="139" y="73"/>
                  </a:lnTo>
                  <a:lnTo>
                    <a:pt x="137" y="75"/>
                  </a:lnTo>
                  <a:lnTo>
                    <a:pt x="136" y="76"/>
                  </a:lnTo>
                  <a:lnTo>
                    <a:pt x="134" y="78"/>
                  </a:lnTo>
                  <a:lnTo>
                    <a:pt x="133" y="79"/>
                  </a:lnTo>
                  <a:lnTo>
                    <a:pt x="131" y="80"/>
                  </a:lnTo>
                  <a:lnTo>
                    <a:pt x="130" y="82"/>
                  </a:lnTo>
                  <a:lnTo>
                    <a:pt x="128" y="83"/>
                  </a:lnTo>
                  <a:lnTo>
                    <a:pt x="127" y="84"/>
                  </a:lnTo>
                  <a:lnTo>
                    <a:pt x="126" y="85"/>
                  </a:lnTo>
                  <a:lnTo>
                    <a:pt x="124" y="85"/>
                  </a:lnTo>
                  <a:lnTo>
                    <a:pt x="123" y="86"/>
                  </a:lnTo>
                  <a:lnTo>
                    <a:pt x="122" y="87"/>
                  </a:lnTo>
                  <a:lnTo>
                    <a:pt x="120" y="88"/>
                  </a:lnTo>
                  <a:lnTo>
                    <a:pt x="119" y="88"/>
                  </a:lnTo>
                  <a:lnTo>
                    <a:pt x="118" y="89"/>
                  </a:lnTo>
                  <a:lnTo>
                    <a:pt x="117" y="89"/>
                  </a:lnTo>
                  <a:lnTo>
                    <a:pt x="115" y="90"/>
                  </a:lnTo>
                  <a:lnTo>
                    <a:pt x="114" y="90"/>
                  </a:lnTo>
                  <a:lnTo>
                    <a:pt x="113" y="90"/>
                  </a:lnTo>
                  <a:lnTo>
                    <a:pt x="111" y="91"/>
                  </a:lnTo>
                  <a:lnTo>
                    <a:pt x="110" y="91"/>
                  </a:lnTo>
                  <a:lnTo>
                    <a:pt x="108" y="91"/>
                  </a:lnTo>
                  <a:lnTo>
                    <a:pt x="107" y="91"/>
                  </a:lnTo>
                  <a:lnTo>
                    <a:pt x="105" y="91"/>
                  </a:lnTo>
                  <a:lnTo>
                    <a:pt x="104" y="91"/>
                  </a:lnTo>
                  <a:lnTo>
                    <a:pt x="102" y="91"/>
                  </a:lnTo>
                  <a:lnTo>
                    <a:pt x="101" y="91"/>
                  </a:lnTo>
                  <a:lnTo>
                    <a:pt x="99" y="90"/>
                  </a:lnTo>
                  <a:lnTo>
                    <a:pt x="98" y="90"/>
                  </a:lnTo>
                  <a:lnTo>
                    <a:pt x="96" y="90"/>
                  </a:lnTo>
                  <a:lnTo>
                    <a:pt x="94" y="89"/>
                  </a:lnTo>
                  <a:lnTo>
                    <a:pt x="93" y="89"/>
                  </a:lnTo>
                  <a:lnTo>
                    <a:pt x="91" y="88"/>
                  </a:lnTo>
                  <a:lnTo>
                    <a:pt x="90" y="88"/>
                  </a:lnTo>
                  <a:lnTo>
                    <a:pt x="88" y="87"/>
                  </a:lnTo>
                  <a:lnTo>
                    <a:pt x="87" y="86"/>
                  </a:lnTo>
                  <a:lnTo>
                    <a:pt x="85" y="86"/>
                  </a:lnTo>
                  <a:lnTo>
                    <a:pt x="83" y="85"/>
                  </a:lnTo>
                  <a:lnTo>
                    <a:pt x="82" y="84"/>
                  </a:lnTo>
                  <a:lnTo>
                    <a:pt x="80" y="83"/>
                  </a:lnTo>
                  <a:lnTo>
                    <a:pt x="79" y="82"/>
                  </a:lnTo>
                  <a:lnTo>
                    <a:pt x="77" y="81"/>
                  </a:lnTo>
                  <a:lnTo>
                    <a:pt x="75" y="80"/>
                  </a:lnTo>
                  <a:lnTo>
                    <a:pt x="74" y="79"/>
                  </a:lnTo>
                  <a:lnTo>
                    <a:pt x="72" y="77"/>
                  </a:lnTo>
                  <a:lnTo>
                    <a:pt x="70" y="76"/>
                  </a:lnTo>
                  <a:lnTo>
                    <a:pt x="69" y="75"/>
                  </a:lnTo>
                  <a:lnTo>
                    <a:pt x="67" y="74"/>
                  </a:lnTo>
                  <a:lnTo>
                    <a:pt x="65" y="72"/>
                  </a:lnTo>
                  <a:lnTo>
                    <a:pt x="64" y="71"/>
                  </a:lnTo>
                  <a:lnTo>
                    <a:pt x="60" y="68"/>
                  </a:lnTo>
                  <a:lnTo>
                    <a:pt x="57" y="65"/>
                  </a:lnTo>
                  <a:lnTo>
                    <a:pt x="54" y="62"/>
                  </a:lnTo>
                  <a:lnTo>
                    <a:pt x="50" y="59"/>
                  </a:lnTo>
                  <a:lnTo>
                    <a:pt x="47" y="55"/>
                  </a:lnTo>
                  <a:lnTo>
                    <a:pt x="43" y="52"/>
                  </a:lnTo>
                  <a:lnTo>
                    <a:pt x="40" y="48"/>
                  </a:lnTo>
                  <a:lnTo>
                    <a:pt x="36" y="44"/>
                  </a:lnTo>
                  <a:lnTo>
                    <a:pt x="33" y="41"/>
                  </a:lnTo>
                  <a:lnTo>
                    <a:pt x="29" y="37"/>
                  </a:lnTo>
                  <a:lnTo>
                    <a:pt x="25" y="33"/>
                  </a:lnTo>
                  <a:lnTo>
                    <a:pt x="22" y="28"/>
                  </a:lnTo>
                  <a:lnTo>
                    <a:pt x="18" y="24"/>
                  </a:lnTo>
                  <a:lnTo>
                    <a:pt x="14" y="20"/>
                  </a:lnTo>
                  <a:lnTo>
                    <a:pt x="10" y="15"/>
                  </a:lnTo>
                  <a:lnTo>
                    <a:pt x="6" y="11"/>
                  </a:lnTo>
                  <a:lnTo>
                    <a:pt x="6" y="11"/>
                  </a:lnTo>
                  <a:lnTo>
                    <a:pt x="6" y="11"/>
                  </a:lnTo>
                  <a:close/>
                </a:path>
              </a:pathLst>
            </a:custGeom>
            <a:solidFill>
              <a:srgbClr val="C9271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9" name="Freeform 37"/>
            <p:cNvSpPr>
              <a:spLocks/>
            </p:cNvSpPr>
            <p:nvPr/>
          </p:nvSpPr>
          <p:spPr bwMode="auto">
            <a:xfrm>
              <a:off x="1192" y="1384"/>
              <a:ext cx="107" cy="29"/>
            </a:xfrm>
            <a:custGeom>
              <a:avLst/>
              <a:gdLst>
                <a:gd name="T0" fmla="*/ 2 w 107"/>
                <a:gd name="T1" fmla="*/ 2 h 29"/>
                <a:gd name="T2" fmla="*/ 6 w 107"/>
                <a:gd name="T3" fmla="*/ 5 h 29"/>
                <a:gd name="T4" fmla="*/ 10 w 107"/>
                <a:gd name="T5" fmla="*/ 8 h 29"/>
                <a:gd name="T6" fmla="*/ 15 w 107"/>
                <a:gd name="T7" fmla="*/ 11 h 29"/>
                <a:gd name="T8" fmla="*/ 20 w 107"/>
                <a:gd name="T9" fmla="*/ 15 h 29"/>
                <a:gd name="T10" fmla="*/ 26 w 107"/>
                <a:gd name="T11" fmla="*/ 18 h 29"/>
                <a:gd name="T12" fmla="*/ 31 w 107"/>
                <a:gd name="T13" fmla="*/ 21 h 29"/>
                <a:gd name="T14" fmla="*/ 37 w 107"/>
                <a:gd name="T15" fmla="*/ 23 h 29"/>
                <a:gd name="T16" fmla="*/ 43 w 107"/>
                <a:gd name="T17" fmla="*/ 26 h 29"/>
                <a:gd name="T18" fmla="*/ 49 w 107"/>
                <a:gd name="T19" fmla="*/ 27 h 29"/>
                <a:gd name="T20" fmla="*/ 55 w 107"/>
                <a:gd name="T21" fmla="*/ 29 h 29"/>
                <a:gd name="T22" fmla="*/ 61 w 107"/>
                <a:gd name="T23" fmla="*/ 29 h 29"/>
                <a:gd name="T24" fmla="*/ 67 w 107"/>
                <a:gd name="T25" fmla="*/ 29 h 29"/>
                <a:gd name="T26" fmla="*/ 72 w 107"/>
                <a:gd name="T27" fmla="*/ 28 h 29"/>
                <a:gd name="T28" fmla="*/ 77 w 107"/>
                <a:gd name="T29" fmla="*/ 26 h 29"/>
                <a:gd name="T30" fmla="*/ 82 w 107"/>
                <a:gd name="T31" fmla="*/ 23 h 29"/>
                <a:gd name="T32" fmla="*/ 107 w 107"/>
                <a:gd name="T33" fmla="*/ 0 h 29"/>
                <a:gd name="T34" fmla="*/ 100 w 107"/>
                <a:gd name="T35" fmla="*/ 5 h 29"/>
                <a:gd name="T36" fmla="*/ 93 w 107"/>
                <a:gd name="T37" fmla="*/ 10 h 29"/>
                <a:gd name="T38" fmla="*/ 86 w 107"/>
                <a:gd name="T39" fmla="*/ 14 h 29"/>
                <a:gd name="T40" fmla="*/ 80 w 107"/>
                <a:gd name="T41" fmla="*/ 17 h 29"/>
                <a:gd name="T42" fmla="*/ 73 w 107"/>
                <a:gd name="T43" fmla="*/ 19 h 29"/>
                <a:gd name="T44" fmla="*/ 67 w 107"/>
                <a:gd name="T45" fmla="*/ 21 h 29"/>
                <a:gd name="T46" fmla="*/ 61 w 107"/>
                <a:gd name="T47" fmla="*/ 22 h 29"/>
                <a:gd name="T48" fmla="*/ 55 w 107"/>
                <a:gd name="T49" fmla="*/ 22 h 29"/>
                <a:gd name="T50" fmla="*/ 49 w 107"/>
                <a:gd name="T51" fmla="*/ 21 h 29"/>
                <a:gd name="T52" fmla="*/ 42 w 107"/>
                <a:gd name="T53" fmla="*/ 20 h 29"/>
                <a:gd name="T54" fmla="*/ 36 w 107"/>
                <a:gd name="T55" fmla="*/ 18 h 29"/>
                <a:gd name="T56" fmla="*/ 29 w 107"/>
                <a:gd name="T57" fmla="*/ 16 h 29"/>
                <a:gd name="T58" fmla="*/ 22 w 107"/>
                <a:gd name="T59" fmla="*/ 13 h 29"/>
                <a:gd name="T60" fmla="*/ 15 w 107"/>
                <a:gd name="T61" fmla="*/ 9 h 29"/>
                <a:gd name="T62" fmla="*/ 8 w 107"/>
                <a:gd name="T63" fmla="*/ 5 h 29"/>
                <a:gd name="T64" fmla="*/ 0 w 107"/>
                <a:gd name="T65" fmla="*/ 0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07" h="29">
                  <a:moveTo>
                    <a:pt x="0" y="0"/>
                  </a:moveTo>
                  <a:lnTo>
                    <a:pt x="2" y="2"/>
                  </a:lnTo>
                  <a:lnTo>
                    <a:pt x="4" y="3"/>
                  </a:lnTo>
                  <a:lnTo>
                    <a:pt x="6" y="5"/>
                  </a:lnTo>
                  <a:lnTo>
                    <a:pt x="8" y="7"/>
                  </a:lnTo>
                  <a:lnTo>
                    <a:pt x="10" y="8"/>
                  </a:lnTo>
                  <a:lnTo>
                    <a:pt x="13" y="10"/>
                  </a:lnTo>
                  <a:lnTo>
                    <a:pt x="15" y="11"/>
                  </a:lnTo>
                  <a:lnTo>
                    <a:pt x="18" y="13"/>
                  </a:lnTo>
                  <a:lnTo>
                    <a:pt x="20" y="15"/>
                  </a:lnTo>
                  <a:lnTo>
                    <a:pt x="23" y="16"/>
                  </a:lnTo>
                  <a:lnTo>
                    <a:pt x="26" y="18"/>
                  </a:lnTo>
                  <a:lnTo>
                    <a:pt x="28" y="19"/>
                  </a:lnTo>
                  <a:lnTo>
                    <a:pt x="31" y="21"/>
                  </a:lnTo>
                  <a:lnTo>
                    <a:pt x="34" y="22"/>
                  </a:lnTo>
                  <a:lnTo>
                    <a:pt x="37" y="23"/>
                  </a:lnTo>
                  <a:lnTo>
                    <a:pt x="40" y="25"/>
                  </a:lnTo>
                  <a:lnTo>
                    <a:pt x="43" y="26"/>
                  </a:lnTo>
                  <a:lnTo>
                    <a:pt x="46" y="27"/>
                  </a:lnTo>
                  <a:lnTo>
                    <a:pt x="49" y="27"/>
                  </a:lnTo>
                  <a:lnTo>
                    <a:pt x="52" y="28"/>
                  </a:lnTo>
                  <a:lnTo>
                    <a:pt x="55" y="29"/>
                  </a:lnTo>
                  <a:lnTo>
                    <a:pt x="58" y="29"/>
                  </a:lnTo>
                  <a:lnTo>
                    <a:pt x="61" y="29"/>
                  </a:lnTo>
                  <a:lnTo>
                    <a:pt x="64" y="29"/>
                  </a:lnTo>
                  <a:lnTo>
                    <a:pt x="67" y="29"/>
                  </a:lnTo>
                  <a:lnTo>
                    <a:pt x="69" y="28"/>
                  </a:lnTo>
                  <a:lnTo>
                    <a:pt x="72" y="28"/>
                  </a:lnTo>
                  <a:lnTo>
                    <a:pt x="75" y="27"/>
                  </a:lnTo>
                  <a:lnTo>
                    <a:pt x="77" y="26"/>
                  </a:lnTo>
                  <a:lnTo>
                    <a:pt x="80" y="24"/>
                  </a:lnTo>
                  <a:lnTo>
                    <a:pt x="82" y="23"/>
                  </a:lnTo>
                  <a:lnTo>
                    <a:pt x="85" y="21"/>
                  </a:lnTo>
                  <a:lnTo>
                    <a:pt x="107" y="0"/>
                  </a:lnTo>
                  <a:lnTo>
                    <a:pt x="104" y="3"/>
                  </a:lnTo>
                  <a:lnTo>
                    <a:pt x="100" y="5"/>
                  </a:lnTo>
                  <a:lnTo>
                    <a:pt x="97" y="8"/>
                  </a:lnTo>
                  <a:lnTo>
                    <a:pt x="93" y="10"/>
                  </a:lnTo>
                  <a:lnTo>
                    <a:pt x="90" y="12"/>
                  </a:lnTo>
                  <a:lnTo>
                    <a:pt x="86" y="14"/>
                  </a:lnTo>
                  <a:lnTo>
                    <a:pt x="83" y="16"/>
                  </a:lnTo>
                  <a:lnTo>
                    <a:pt x="80" y="17"/>
                  </a:lnTo>
                  <a:lnTo>
                    <a:pt x="77" y="18"/>
                  </a:lnTo>
                  <a:lnTo>
                    <a:pt x="73" y="19"/>
                  </a:lnTo>
                  <a:lnTo>
                    <a:pt x="70" y="20"/>
                  </a:lnTo>
                  <a:lnTo>
                    <a:pt x="67" y="21"/>
                  </a:lnTo>
                  <a:lnTo>
                    <a:pt x="64" y="21"/>
                  </a:lnTo>
                  <a:lnTo>
                    <a:pt x="61" y="22"/>
                  </a:lnTo>
                  <a:lnTo>
                    <a:pt x="58" y="22"/>
                  </a:lnTo>
                  <a:lnTo>
                    <a:pt x="55" y="22"/>
                  </a:lnTo>
                  <a:lnTo>
                    <a:pt x="52" y="22"/>
                  </a:lnTo>
                  <a:lnTo>
                    <a:pt x="49" y="21"/>
                  </a:lnTo>
                  <a:lnTo>
                    <a:pt x="45" y="21"/>
                  </a:lnTo>
                  <a:lnTo>
                    <a:pt x="42" y="20"/>
                  </a:lnTo>
                  <a:lnTo>
                    <a:pt x="39" y="19"/>
                  </a:lnTo>
                  <a:lnTo>
                    <a:pt x="36" y="18"/>
                  </a:lnTo>
                  <a:lnTo>
                    <a:pt x="33" y="17"/>
                  </a:lnTo>
                  <a:lnTo>
                    <a:pt x="29" y="16"/>
                  </a:lnTo>
                  <a:lnTo>
                    <a:pt x="26" y="14"/>
                  </a:lnTo>
                  <a:lnTo>
                    <a:pt x="22" y="13"/>
                  </a:lnTo>
                  <a:lnTo>
                    <a:pt x="19" y="11"/>
                  </a:lnTo>
                  <a:lnTo>
                    <a:pt x="15" y="9"/>
                  </a:lnTo>
                  <a:lnTo>
                    <a:pt x="12" y="7"/>
                  </a:lnTo>
                  <a:lnTo>
                    <a:pt x="8" y="5"/>
                  </a:lnTo>
                  <a:lnTo>
                    <a:pt x="4" y="3"/>
                  </a:lnTo>
                  <a:lnTo>
                    <a:pt x="0" y="0"/>
                  </a:lnTo>
                  <a:close/>
                </a:path>
              </a:pathLst>
            </a:custGeom>
            <a:solidFill>
              <a:srgbClr val="D96F5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0" name="Freeform 38"/>
            <p:cNvSpPr>
              <a:spLocks/>
            </p:cNvSpPr>
            <p:nvPr/>
          </p:nvSpPr>
          <p:spPr bwMode="auto">
            <a:xfrm>
              <a:off x="1260" y="1138"/>
              <a:ext cx="236" cy="446"/>
            </a:xfrm>
            <a:custGeom>
              <a:avLst/>
              <a:gdLst>
                <a:gd name="T0" fmla="*/ 203 w 236"/>
                <a:gd name="T1" fmla="*/ 43 h 446"/>
                <a:gd name="T2" fmla="*/ 183 w 236"/>
                <a:gd name="T3" fmla="*/ 96 h 446"/>
                <a:gd name="T4" fmla="*/ 164 w 236"/>
                <a:gd name="T5" fmla="*/ 145 h 446"/>
                <a:gd name="T6" fmla="*/ 151 w 236"/>
                <a:gd name="T7" fmla="*/ 191 h 446"/>
                <a:gd name="T8" fmla="*/ 147 w 236"/>
                <a:gd name="T9" fmla="*/ 235 h 446"/>
                <a:gd name="T10" fmla="*/ 155 w 236"/>
                <a:gd name="T11" fmla="*/ 277 h 446"/>
                <a:gd name="T12" fmla="*/ 179 w 236"/>
                <a:gd name="T13" fmla="*/ 319 h 446"/>
                <a:gd name="T14" fmla="*/ 222 w 236"/>
                <a:gd name="T15" fmla="*/ 362 h 446"/>
                <a:gd name="T16" fmla="*/ 216 w 236"/>
                <a:gd name="T17" fmla="*/ 372 h 446"/>
                <a:gd name="T18" fmla="*/ 195 w 236"/>
                <a:gd name="T19" fmla="*/ 369 h 446"/>
                <a:gd name="T20" fmla="*/ 178 w 236"/>
                <a:gd name="T21" fmla="*/ 365 h 446"/>
                <a:gd name="T22" fmla="*/ 164 w 236"/>
                <a:gd name="T23" fmla="*/ 358 h 446"/>
                <a:gd name="T24" fmla="*/ 153 w 236"/>
                <a:gd name="T25" fmla="*/ 350 h 446"/>
                <a:gd name="T26" fmla="*/ 141 w 236"/>
                <a:gd name="T27" fmla="*/ 340 h 446"/>
                <a:gd name="T28" fmla="*/ 123 w 236"/>
                <a:gd name="T29" fmla="*/ 322 h 446"/>
                <a:gd name="T30" fmla="*/ 112 w 236"/>
                <a:gd name="T31" fmla="*/ 318 h 446"/>
                <a:gd name="T32" fmla="*/ 118 w 236"/>
                <a:gd name="T33" fmla="*/ 341 h 446"/>
                <a:gd name="T34" fmla="*/ 127 w 236"/>
                <a:gd name="T35" fmla="*/ 361 h 446"/>
                <a:gd name="T36" fmla="*/ 139 w 236"/>
                <a:gd name="T37" fmla="*/ 378 h 446"/>
                <a:gd name="T38" fmla="*/ 154 w 236"/>
                <a:gd name="T39" fmla="*/ 393 h 446"/>
                <a:gd name="T40" fmla="*/ 171 w 236"/>
                <a:gd name="T41" fmla="*/ 406 h 446"/>
                <a:gd name="T42" fmla="*/ 190 w 236"/>
                <a:gd name="T43" fmla="*/ 417 h 446"/>
                <a:gd name="T44" fmla="*/ 211 w 236"/>
                <a:gd name="T45" fmla="*/ 426 h 446"/>
                <a:gd name="T46" fmla="*/ 225 w 236"/>
                <a:gd name="T47" fmla="*/ 434 h 446"/>
                <a:gd name="T48" fmla="*/ 213 w 236"/>
                <a:gd name="T49" fmla="*/ 438 h 446"/>
                <a:gd name="T50" fmla="*/ 203 w 236"/>
                <a:gd name="T51" fmla="*/ 442 h 446"/>
                <a:gd name="T52" fmla="*/ 193 w 236"/>
                <a:gd name="T53" fmla="*/ 445 h 446"/>
                <a:gd name="T54" fmla="*/ 133 w 236"/>
                <a:gd name="T55" fmla="*/ 446 h 446"/>
                <a:gd name="T56" fmla="*/ 126 w 236"/>
                <a:gd name="T57" fmla="*/ 444 h 446"/>
                <a:gd name="T58" fmla="*/ 119 w 236"/>
                <a:gd name="T59" fmla="*/ 441 h 446"/>
                <a:gd name="T60" fmla="*/ 112 w 236"/>
                <a:gd name="T61" fmla="*/ 437 h 446"/>
                <a:gd name="T62" fmla="*/ 104 w 236"/>
                <a:gd name="T63" fmla="*/ 433 h 446"/>
                <a:gd name="T64" fmla="*/ 89 w 236"/>
                <a:gd name="T65" fmla="*/ 423 h 446"/>
                <a:gd name="T66" fmla="*/ 71 w 236"/>
                <a:gd name="T67" fmla="*/ 411 h 446"/>
                <a:gd name="T68" fmla="*/ 77 w 236"/>
                <a:gd name="T69" fmla="*/ 421 h 446"/>
                <a:gd name="T70" fmla="*/ 82 w 236"/>
                <a:gd name="T71" fmla="*/ 430 h 446"/>
                <a:gd name="T72" fmla="*/ 86 w 236"/>
                <a:gd name="T73" fmla="*/ 438 h 446"/>
                <a:gd name="T74" fmla="*/ 91 w 236"/>
                <a:gd name="T75" fmla="*/ 446 h 446"/>
                <a:gd name="T76" fmla="*/ 6 w 236"/>
                <a:gd name="T77" fmla="*/ 439 h 446"/>
                <a:gd name="T78" fmla="*/ 4 w 236"/>
                <a:gd name="T79" fmla="*/ 428 h 446"/>
                <a:gd name="T80" fmla="*/ 1 w 236"/>
                <a:gd name="T81" fmla="*/ 416 h 446"/>
                <a:gd name="T82" fmla="*/ 0 w 236"/>
                <a:gd name="T83" fmla="*/ 403 h 446"/>
                <a:gd name="T84" fmla="*/ 0 w 236"/>
                <a:gd name="T85" fmla="*/ 389 h 446"/>
                <a:gd name="T86" fmla="*/ 1 w 236"/>
                <a:gd name="T87" fmla="*/ 374 h 446"/>
                <a:gd name="T88" fmla="*/ 4 w 236"/>
                <a:gd name="T89" fmla="*/ 360 h 446"/>
                <a:gd name="T90" fmla="*/ 7 w 236"/>
                <a:gd name="T91" fmla="*/ 346 h 446"/>
                <a:gd name="T92" fmla="*/ 20 w 236"/>
                <a:gd name="T93" fmla="*/ 329 h 446"/>
                <a:gd name="T94" fmla="*/ 37 w 236"/>
                <a:gd name="T95" fmla="*/ 309 h 446"/>
                <a:gd name="T96" fmla="*/ 54 w 236"/>
                <a:gd name="T97" fmla="*/ 286 h 446"/>
                <a:gd name="T98" fmla="*/ 72 w 236"/>
                <a:gd name="T99" fmla="*/ 261 h 446"/>
                <a:gd name="T100" fmla="*/ 88 w 236"/>
                <a:gd name="T101" fmla="*/ 232 h 446"/>
                <a:gd name="T102" fmla="*/ 103 w 236"/>
                <a:gd name="T103" fmla="*/ 202 h 446"/>
                <a:gd name="T104" fmla="*/ 116 w 236"/>
                <a:gd name="T105" fmla="*/ 169 h 446"/>
                <a:gd name="T106" fmla="*/ 126 w 236"/>
                <a:gd name="T107" fmla="*/ 134 h 446"/>
                <a:gd name="T108" fmla="*/ 135 w 236"/>
                <a:gd name="T109" fmla="*/ 114 h 446"/>
                <a:gd name="T110" fmla="*/ 145 w 236"/>
                <a:gd name="T111" fmla="*/ 99 h 446"/>
                <a:gd name="T112" fmla="*/ 155 w 236"/>
                <a:gd name="T113" fmla="*/ 83 h 446"/>
                <a:gd name="T114" fmla="*/ 166 w 236"/>
                <a:gd name="T115" fmla="*/ 68 h 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36" h="446">
                  <a:moveTo>
                    <a:pt x="217" y="0"/>
                  </a:moveTo>
                  <a:lnTo>
                    <a:pt x="213" y="14"/>
                  </a:lnTo>
                  <a:lnTo>
                    <a:pt x="208" y="29"/>
                  </a:lnTo>
                  <a:lnTo>
                    <a:pt x="203" y="43"/>
                  </a:lnTo>
                  <a:lnTo>
                    <a:pt x="198" y="57"/>
                  </a:lnTo>
                  <a:lnTo>
                    <a:pt x="193" y="70"/>
                  </a:lnTo>
                  <a:lnTo>
                    <a:pt x="188" y="83"/>
                  </a:lnTo>
                  <a:lnTo>
                    <a:pt x="183" y="96"/>
                  </a:lnTo>
                  <a:lnTo>
                    <a:pt x="178" y="109"/>
                  </a:lnTo>
                  <a:lnTo>
                    <a:pt x="173" y="121"/>
                  </a:lnTo>
                  <a:lnTo>
                    <a:pt x="168" y="133"/>
                  </a:lnTo>
                  <a:lnTo>
                    <a:pt x="164" y="145"/>
                  </a:lnTo>
                  <a:lnTo>
                    <a:pt x="160" y="157"/>
                  </a:lnTo>
                  <a:lnTo>
                    <a:pt x="157" y="169"/>
                  </a:lnTo>
                  <a:lnTo>
                    <a:pt x="154" y="180"/>
                  </a:lnTo>
                  <a:lnTo>
                    <a:pt x="151" y="191"/>
                  </a:lnTo>
                  <a:lnTo>
                    <a:pt x="149" y="202"/>
                  </a:lnTo>
                  <a:lnTo>
                    <a:pt x="148" y="213"/>
                  </a:lnTo>
                  <a:lnTo>
                    <a:pt x="147" y="224"/>
                  </a:lnTo>
                  <a:lnTo>
                    <a:pt x="147" y="235"/>
                  </a:lnTo>
                  <a:lnTo>
                    <a:pt x="148" y="245"/>
                  </a:lnTo>
                  <a:lnTo>
                    <a:pt x="149" y="256"/>
                  </a:lnTo>
                  <a:lnTo>
                    <a:pt x="152" y="266"/>
                  </a:lnTo>
                  <a:lnTo>
                    <a:pt x="155" y="277"/>
                  </a:lnTo>
                  <a:lnTo>
                    <a:pt x="160" y="287"/>
                  </a:lnTo>
                  <a:lnTo>
                    <a:pt x="165" y="298"/>
                  </a:lnTo>
                  <a:lnTo>
                    <a:pt x="171" y="309"/>
                  </a:lnTo>
                  <a:lnTo>
                    <a:pt x="179" y="319"/>
                  </a:lnTo>
                  <a:lnTo>
                    <a:pt x="188" y="330"/>
                  </a:lnTo>
                  <a:lnTo>
                    <a:pt x="198" y="341"/>
                  </a:lnTo>
                  <a:lnTo>
                    <a:pt x="209" y="352"/>
                  </a:lnTo>
                  <a:lnTo>
                    <a:pt x="222" y="362"/>
                  </a:lnTo>
                  <a:lnTo>
                    <a:pt x="236" y="373"/>
                  </a:lnTo>
                  <a:lnTo>
                    <a:pt x="229" y="373"/>
                  </a:lnTo>
                  <a:lnTo>
                    <a:pt x="222" y="373"/>
                  </a:lnTo>
                  <a:lnTo>
                    <a:pt x="216" y="372"/>
                  </a:lnTo>
                  <a:lnTo>
                    <a:pt x="210" y="372"/>
                  </a:lnTo>
                  <a:lnTo>
                    <a:pt x="205" y="371"/>
                  </a:lnTo>
                  <a:lnTo>
                    <a:pt x="200" y="370"/>
                  </a:lnTo>
                  <a:lnTo>
                    <a:pt x="195" y="369"/>
                  </a:lnTo>
                  <a:lnTo>
                    <a:pt x="190" y="368"/>
                  </a:lnTo>
                  <a:lnTo>
                    <a:pt x="186" y="367"/>
                  </a:lnTo>
                  <a:lnTo>
                    <a:pt x="182" y="366"/>
                  </a:lnTo>
                  <a:lnTo>
                    <a:pt x="178" y="365"/>
                  </a:lnTo>
                  <a:lnTo>
                    <a:pt x="174" y="363"/>
                  </a:lnTo>
                  <a:lnTo>
                    <a:pt x="171" y="362"/>
                  </a:lnTo>
                  <a:lnTo>
                    <a:pt x="168" y="360"/>
                  </a:lnTo>
                  <a:lnTo>
                    <a:pt x="164" y="358"/>
                  </a:lnTo>
                  <a:lnTo>
                    <a:pt x="161" y="356"/>
                  </a:lnTo>
                  <a:lnTo>
                    <a:pt x="158" y="354"/>
                  </a:lnTo>
                  <a:lnTo>
                    <a:pt x="155" y="352"/>
                  </a:lnTo>
                  <a:lnTo>
                    <a:pt x="153" y="350"/>
                  </a:lnTo>
                  <a:lnTo>
                    <a:pt x="150" y="348"/>
                  </a:lnTo>
                  <a:lnTo>
                    <a:pt x="147" y="345"/>
                  </a:lnTo>
                  <a:lnTo>
                    <a:pt x="144" y="343"/>
                  </a:lnTo>
                  <a:lnTo>
                    <a:pt x="141" y="340"/>
                  </a:lnTo>
                  <a:lnTo>
                    <a:pt x="138" y="337"/>
                  </a:lnTo>
                  <a:lnTo>
                    <a:pt x="133" y="332"/>
                  </a:lnTo>
                  <a:lnTo>
                    <a:pt x="126" y="326"/>
                  </a:lnTo>
                  <a:lnTo>
                    <a:pt x="123" y="322"/>
                  </a:lnTo>
                  <a:lnTo>
                    <a:pt x="119" y="319"/>
                  </a:lnTo>
                  <a:lnTo>
                    <a:pt x="115" y="316"/>
                  </a:lnTo>
                  <a:lnTo>
                    <a:pt x="112" y="312"/>
                  </a:lnTo>
                  <a:lnTo>
                    <a:pt x="112" y="318"/>
                  </a:lnTo>
                  <a:lnTo>
                    <a:pt x="113" y="324"/>
                  </a:lnTo>
                  <a:lnTo>
                    <a:pt x="115" y="330"/>
                  </a:lnTo>
                  <a:lnTo>
                    <a:pt x="116" y="336"/>
                  </a:lnTo>
                  <a:lnTo>
                    <a:pt x="118" y="341"/>
                  </a:lnTo>
                  <a:lnTo>
                    <a:pt x="120" y="346"/>
                  </a:lnTo>
                  <a:lnTo>
                    <a:pt x="122" y="351"/>
                  </a:lnTo>
                  <a:lnTo>
                    <a:pt x="124" y="356"/>
                  </a:lnTo>
                  <a:lnTo>
                    <a:pt x="127" y="361"/>
                  </a:lnTo>
                  <a:lnTo>
                    <a:pt x="130" y="365"/>
                  </a:lnTo>
                  <a:lnTo>
                    <a:pt x="133" y="370"/>
                  </a:lnTo>
                  <a:lnTo>
                    <a:pt x="136" y="374"/>
                  </a:lnTo>
                  <a:lnTo>
                    <a:pt x="139" y="378"/>
                  </a:lnTo>
                  <a:lnTo>
                    <a:pt x="142" y="382"/>
                  </a:lnTo>
                  <a:lnTo>
                    <a:pt x="146" y="386"/>
                  </a:lnTo>
                  <a:lnTo>
                    <a:pt x="150" y="389"/>
                  </a:lnTo>
                  <a:lnTo>
                    <a:pt x="154" y="393"/>
                  </a:lnTo>
                  <a:lnTo>
                    <a:pt x="158" y="396"/>
                  </a:lnTo>
                  <a:lnTo>
                    <a:pt x="162" y="400"/>
                  </a:lnTo>
                  <a:lnTo>
                    <a:pt x="166" y="403"/>
                  </a:lnTo>
                  <a:lnTo>
                    <a:pt x="171" y="406"/>
                  </a:lnTo>
                  <a:lnTo>
                    <a:pt x="175" y="409"/>
                  </a:lnTo>
                  <a:lnTo>
                    <a:pt x="180" y="412"/>
                  </a:lnTo>
                  <a:lnTo>
                    <a:pt x="185" y="414"/>
                  </a:lnTo>
                  <a:lnTo>
                    <a:pt x="190" y="417"/>
                  </a:lnTo>
                  <a:lnTo>
                    <a:pt x="195" y="419"/>
                  </a:lnTo>
                  <a:lnTo>
                    <a:pt x="200" y="422"/>
                  </a:lnTo>
                  <a:lnTo>
                    <a:pt x="206" y="424"/>
                  </a:lnTo>
                  <a:lnTo>
                    <a:pt x="211" y="426"/>
                  </a:lnTo>
                  <a:lnTo>
                    <a:pt x="217" y="428"/>
                  </a:lnTo>
                  <a:lnTo>
                    <a:pt x="222" y="430"/>
                  </a:lnTo>
                  <a:lnTo>
                    <a:pt x="228" y="432"/>
                  </a:lnTo>
                  <a:lnTo>
                    <a:pt x="225" y="434"/>
                  </a:lnTo>
                  <a:lnTo>
                    <a:pt x="222" y="435"/>
                  </a:lnTo>
                  <a:lnTo>
                    <a:pt x="219" y="436"/>
                  </a:lnTo>
                  <a:lnTo>
                    <a:pt x="216" y="437"/>
                  </a:lnTo>
                  <a:lnTo>
                    <a:pt x="213" y="438"/>
                  </a:lnTo>
                  <a:lnTo>
                    <a:pt x="211" y="439"/>
                  </a:lnTo>
                  <a:lnTo>
                    <a:pt x="208" y="440"/>
                  </a:lnTo>
                  <a:lnTo>
                    <a:pt x="205" y="441"/>
                  </a:lnTo>
                  <a:lnTo>
                    <a:pt x="203" y="442"/>
                  </a:lnTo>
                  <a:lnTo>
                    <a:pt x="200" y="442"/>
                  </a:lnTo>
                  <a:lnTo>
                    <a:pt x="198" y="443"/>
                  </a:lnTo>
                  <a:lnTo>
                    <a:pt x="195" y="444"/>
                  </a:lnTo>
                  <a:lnTo>
                    <a:pt x="193" y="445"/>
                  </a:lnTo>
                  <a:lnTo>
                    <a:pt x="190" y="445"/>
                  </a:lnTo>
                  <a:lnTo>
                    <a:pt x="188" y="446"/>
                  </a:lnTo>
                  <a:lnTo>
                    <a:pt x="185" y="446"/>
                  </a:lnTo>
                  <a:lnTo>
                    <a:pt x="133" y="446"/>
                  </a:lnTo>
                  <a:lnTo>
                    <a:pt x="131" y="446"/>
                  </a:lnTo>
                  <a:lnTo>
                    <a:pt x="130" y="445"/>
                  </a:lnTo>
                  <a:lnTo>
                    <a:pt x="128" y="445"/>
                  </a:lnTo>
                  <a:lnTo>
                    <a:pt x="126" y="444"/>
                  </a:lnTo>
                  <a:lnTo>
                    <a:pt x="124" y="443"/>
                  </a:lnTo>
                  <a:lnTo>
                    <a:pt x="123" y="443"/>
                  </a:lnTo>
                  <a:lnTo>
                    <a:pt x="121" y="442"/>
                  </a:lnTo>
                  <a:lnTo>
                    <a:pt x="119" y="441"/>
                  </a:lnTo>
                  <a:lnTo>
                    <a:pt x="117" y="440"/>
                  </a:lnTo>
                  <a:lnTo>
                    <a:pt x="115" y="439"/>
                  </a:lnTo>
                  <a:lnTo>
                    <a:pt x="114" y="438"/>
                  </a:lnTo>
                  <a:lnTo>
                    <a:pt x="112" y="437"/>
                  </a:lnTo>
                  <a:lnTo>
                    <a:pt x="110" y="436"/>
                  </a:lnTo>
                  <a:lnTo>
                    <a:pt x="108" y="435"/>
                  </a:lnTo>
                  <a:lnTo>
                    <a:pt x="106" y="434"/>
                  </a:lnTo>
                  <a:lnTo>
                    <a:pt x="104" y="433"/>
                  </a:lnTo>
                  <a:lnTo>
                    <a:pt x="101" y="431"/>
                  </a:lnTo>
                  <a:lnTo>
                    <a:pt x="97" y="429"/>
                  </a:lnTo>
                  <a:lnTo>
                    <a:pt x="93" y="426"/>
                  </a:lnTo>
                  <a:lnTo>
                    <a:pt x="89" y="423"/>
                  </a:lnTo>
                  <a:lnTo>
                    <a:pt x="85" y="420"/>
                  </a:lnTo>
                  <a:lnTo>
                    <a:pt x="80" y="417"/>
                  </a:lnTo>
                  <a:lnTo>
                    <a:pt x="76" y="414"/>
                  </a:lnTo>
                  <a:lnTo>
                    <a:pt x="71" y="411"/>
                  </a:lnTo>
                  <a:lnTo>
                    <a:pt x="73" y="414"/>
                  </a:lnTo>
                  <a:lnTo>
                    <a:pt x="74" y="416"/>
                  </a:lnTo>
                  <a:lnTo>
                    <a:pt x="75" y="418"/>
                  </a:lnTo>
                  <a:lnTo>
                    <a:pt x="77" y="421"/>
                  </a:lnTo>
                  <a:lnTo>
                    <a:pt x="78" y="423"/>
                  </a:lnTo>
                  <a:lnTo>
                    <a:pt x="79" y="425"/>
                  </a:lnTo>
                  <a:lnTo>
                    <a:pt x="80" y="428"/>
                  </a:lnTo>
                  <a:lnTo>
                    <a:pt x="82" y="430"/>
                  </a:lnTo>
                  <a:lnTo>
                    <a:pt x="83" y="432"/>
                  </a:lnTo>
                  <a:lnTo>
                    <a:pt x="84" y="434"/>
                  </a:lnTo>
                  <a:lnTo>
                    <a:pt x="85" y="436"/>
                  </a:lnTo>
                  <a:lnTo>
                    <a:pt x="86" y="438"/>
                  </a:lnTo>
                  <a:lnTo>
                    <a:pt x="87" y="440"/>
                  </a:lnTo>
                  <a:lnTo>
                    <a:pt x="89" y="442"/>
                  </a:lnTo>
                  <a:lnTo>
                    <a:pt x="90" y="444"/>
                  </a:lnTo>
                  <a:lnTo>
                    <a:pt x="91" y="446"/>
                  </a:lnTo>
                  <a:lnTo>
                    <a:pt x="9" y="446"/>
                  </a:lnTo>
                  <a:lnTo>
                    <a:pt x="8" y="444"/>
                  </a:lnTo>
                  <a:lnTo>
                    <a:pt x="7" y="441"/>
                  </a:lnTo>
                  <a:lnTo>
                    <a:pt x="6" y="439"/>
                  </a:lnTo>
                  <a:lnTo>
                    <a:pt x="6" y="436"/>
                  </a:lnTo>
                  <a:lnTo>
                    <a:pt x="5" y="433"/>
                  </a:lnTo>
                  <a:lnTo>
                    <a:pt x="4" y="430"/>
                  </a:lnTo>
                  <a:lnTo>
                    <a:pt x="4" y="428"/>
                  </a:lnTo>
                  <a:lnTo>
                    <a:pt x="3" y="425"/>
                  </a:lnTo>
                  <a:lnTo>
                    <a:pt x="2" y="422"/>
                  </a:lnTo>
                  <a:lnTo>
                    <a:pt x="2" y="419"/>
                  </a:lnTo>
                  <a:lnTo>
                    <a:pt x="1" y="416"/>
                  </a:lnTo>
                  <a:lnTo>
                    <a:pt x="1" y="413"/>
                  </a:lnTo>
                  <a:lnTo>
                    <a:pt x="1" y="410"/>
                  </a:lnTo>
                  <a:lnTo>
                    <a:pt x="0" y="406"/>
                  </a:lnTo>
                  <a:lnTo>
                    <a:pt x="0" y="403"/>
                  </a:lnTo>
                  <a:lnTo>
                    <a:pt x="0" y="400"/>
                  </a:lnTo>
                  <a:lnTo>
                    <a:pt x="0" y="396"/>
                  </a:lnTo>
                  <a:lnTo>
                    <a:pt x="0" y="393"/>
                  </a:lnTo>
                  <a:lnTo>
                    <a:pt x="0" y="389"/>
                  </a:lnTo>
                  <a:lnTo>
                    <a:pt x="0" y="385"/>
                  </a:lnTo>
                  <a:lnTo>
                    <a:pt x="0" y="382"/>
                  </a:lnTo>
                  <a:lnTo>
                    <a:pt x="1" y="378"/>
                  </a:lnTo>
                  <a:lnTo>
                    <a:pt x="1" y="374"/>
                  </a:lnTo>
                  <a:lnTo>
                    <a:pt x="2" y="371"/>
                  </a:lnTo>
                  <a:lnTo>
                    <a:pt x="2" y="367"/>
                  </a:lnTo>
                  <a:lnTo>
                    <a:pt x="3" y="364"/>
                  </a:lnTo>
                  <a:lnTo>
                    <a:pt x="4" y="360"/>
                  </a:lnTo>
                  <a:lnTo>
                    <a:pt x="4" y="357"/>
                  </a:lnTo>
                  <a:lnTo>
                    <a:pt x="5" y="353"/>
                  </a:lnTo>
                  <a:lnTo>
                    <a:pt x="6" y="350"/>
                  </a:lnTo>
                  <a:lnTo>
                    <a:pt x="7" y="346"/>
                  </a:lnTo>
                  <a:lnTo>
                    <a:pt x="9" y="343"/>
                  </a:lnTo>
                  <a:lnTo>
                    <a:pt x="12" y="338"/>
                  </a:lnTo>
                  <a:lnTo>
                    <a:pt x="16" y="334"/>
                  </a:lnTo>
                  <a:lnTo>
                    <a:pt x="20" y="329"/>
                  </a:lnTo>
                  <a:lnTo>
                    <a:pt x="24" y="325"/>
                  </a:lnTo>
                  <a:lnTo>
                    <a:pt x="28" y="320"/>
                  </a:lnTo>
                  <a:lnTo>
                    <a:pt x="33" y="315"/>
                  </a:lnTo>
                  <a:lnTo>
                    <a:pt x="37" y="309"/>
                  </a:lnTo>
                  <a:lnTo>
                    <a:pt x="41" y="304"/>
                  </a:lnTo>
                  <a:lnTo>
                    <a:pt x="46" y="298"/>
                  </a:lnTo>
                  <a:lnTo>
                    <a:pt x="50" y="292"/>
                  </a:lnTo>
                  <a:lnTo>
                    <a:pt x="54" y="286"/>
                  </a:lnTo>
                  <a:lnTo>
                    <a:pt x="59" y="280"/>
                  </a:lnTo>
                  <a:lnTo>
                    <a:pt x="63" y="274"/>
                  </a:lnTo>
                  <a:lnTo>
                    <a:pt x="67" y="267"/>
                  </a:lnTo>
                  <a:lnTo>
                    <a:pt x="72" y="261"/>
                  </a:lnTo>
                  <a:lnTo>
                    <a:pt x="76" y="254"/>
                  </a:lnTo>
                  <a:lnTo>
                    <a:pt x="80" y="247"/>
                  </a:lnTo>
                  <a:lnTo>
                    <a:pt x="84" y="240"/>
                  </a:lnTo>
                  <a:lnTo>
                    <a:pt x="88" y="232"/>
                  </a:lnTo>
                  <a:lnTo>
                    <a:pt x="92" y="225"/>
                  </a:lnTo>
                  <a:lnTo>
                    <a:pt x="96" y="217"/>
                  </a:lnTo>
                  <a:lnTo>
                    <a:pt x="100" y="210"/>
                  </a:lnTo>
                  <a:lnTo>
                    <a:pt x="103" y="202"/>
                  </a:lnTo>
                  <a:lnTo>
                    <a:pt x="107" y="194"/>
                  </a:lnTo>
                  <a:lnTo>
                    <a:pt x="110" y="186"/>
                  </a:lnTo>
                  <a:lnTo>
                    <a:pt x="113" y="177"/>
                  </a:lnTo>
                  <a:lnTo>
                    <a:pt x="116" y="169"/>
                  </a:lnTo>
                  <a:lnTo>
                    <a:pt x="119" y="160"/>
                  </a:lnTo>
                  <a:lnTo>
                    <a:pt x="122" y="152"/>
                  </a:lnTo>
                  <a:lnTo>
                    <a:pt x="124" y="143"/>
                  </a:lnTo>
                  <a:lnTo>
                    <a:pt x="126" y="134"/>
                  </a:lnTo>
                  <a:lnTo>
                    <a:pt x="128" y="125"/>
                  </a:lnTo>
                  <a:lnTo>
                    <a:pt x="131" y="121"/>
                  </a:lnTo>
                  <a:lnTo>
                    <a:pt x="133" y="118"/>
                  </a:lnTo>
                  <a:lnTo>
                    <a:pt x="135" y="114"/>
                  </a:lnTo>
                  <a:lnTo>
                    <a:pt x="137" y="110"/>
                  </a:lnTo>
                  <a:lnTo>
                    <a:pt x="140" y="106"/>
                  </a:lnTo>
                  <a:lnTo>
                    <a:pt x="142" y="102"/>
                  </a:lnTo>
                  <a:lnTo>
                    <a:pt x="145" y="99"/>
                  </a:lnTo>
                  <a:lnTo>
                    <a:pt x="147" y="95"/>
                  </a:lnTo>
                  <a:lnTo>
                    <a:pt x="150" y="91"/>
                  </a:lnTo>
                  <a:lnTo>
                    <a:pt x="152" y="87"/>
                  </a:lnTo>
                  <a:lnTo>
                    <a:pt x="155" y="83"/>
                  </a:lnTo>
                  <a:lnTo>
                    <a:pt x="157" y="80"/>
                  </a:lnTo>
                  <a:lnTo>
                    <a:pt x="160" y="76"/>
                  </a:lnTo>
                  <a:lnTo>
                    <a:pt x="163" y="72"/>
                  </a:lnTo>
                  <a:lnTo>
                    <a:pt x="166" y="68"/>
                  </a:lnTo>
                  <a:lnTo>
                    <a:pt x="168" y="64"/>
                  </a:lnTo>
                  <a:lnTo>
                    <a:pt x="217" y="0"/>
                  </a:lnTo>
                  <a:close/>
                </a:path>
              </a:pathLst>
            </a:custGeom>
            <a:solidFill>
              <a:srgbClr val="D4943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1" name="Freeform 39"/>
            <p:cNvSpPr>
              <a:spLocks/>
            </p:cNvSpPr>
            <p:nvPr/>
          </p:nvSpPr>
          <p:spPr bwMode="auto">
            <a:xfrm>
              <a:off x="1318" y="1298"/>
              <a:ext cx="89" cy="278"/>
            </a:xfrm>
            <a:custGeom>
              <a:avLst/>
              <a:gdLst>
                <a:gd name="T0" fmla="*/ 78 w 89"/>
                <a:gd name="T1" fmla="*/ 7 h 278"/>
                <a:gd name="T2" fmla="*/ 68 w 89"/>
                <a:gd name="T3" fmla="*/ 23 h 278"/>
                <a:gd name="T4" fmla="*/ 60 w 89"/>
                <a:gd name="T5" fmla="*/ 37 h 278"/>
                <a:gd name="T6" fmla="*/ 51 w 89"/>
                <a:gd name="T7" fmla="*/ 51 h 278"/>
                <a:gd name="T8" fmla="*/ 42 w 89"/>
                <a:gd name="T9" fmla="*/ 68 h 278"/>
                <a:gd name="T10" fmla="*/ 33 w 89"/>
                <a:gd name="T11" fmla="*/ 85 h 278"/>
                <a:gd name="T12" fmla="*/ 24 w 89"/>
                <a:gd name="T13" fmla="*/ 102 h 278"/>
                <a:gd name="T14" fmla="*/ 17 w 89"/>
                <a:gd name="T15" fmla="*/ 121 h 278"/>
                <a:gd name="T16" fmla="*/ 10 w 89"/>
                <a:gd name="T17" fmla="*/ 138 h 278"/>
                <a:gd name="T18" fmla="*/ 5 w 89"/>
                <a:gd name="T19" fmla="*/ 156 h 278"/>
                <a:gd name="T20" fmla="*/ 1 w 89"/>
                <a:gd name="T21" fmla="*/ 173 h 278"/>
                <a:gd name="T22" fmla="*/ 0 w 89"/>
                <a:gd name="T23" fmla="*/ 188 h 278"/>
                <a:gd name="T24" fmla="*/ 2 w 89"/>
                <a:gd name="T25" fmla="*/ 203 h 278"/>
                <a:gd name="T26" fmla="*/ 6 w 89"/>
                <a:gd name="T27" fmla="*/ 215 h 278"/>
                <a:gd name="T28" fmla="*/ 14 w 89"/>
                <a:gd name="T29" fmla="*/ 225 h 278"/>
                <a:gd name="T30" fmla="*/ 89 w 89"/>
                <a:gd name="T31" fmla="*/ 278 h 278"/>
                <a:gd name="T32" fmla="*/ 87 w 89"/>
                <a:gd name="T33" fmla="*/ 272 h 278"/>
                <a:gd name="T34" fmla="*/ 85 w 89"/>
                <a:gd name="T35" fmla="*/ 267 h 278"/>
                <a:gd name="T36" fmla="*/ 82 w 89"/>
                <a:gd name="T37" fmla="*/ 262 h 278"/>
                <a:gd name="T38" fmla="*/ 79 w 89"/>
                <a:gd name="T39" fmla="*/ 256 h 278"/>
                <a:gd name="T40" fmla="*/ 76 w 89"/>
                <a:gd name="T41" fmla="*/ 251 h 278"/>
                <a:gd name="T42" fmla="*/ 72 w 89"/>
                <a:gd name="T43" fmla="*/ 245 h 278"/>
                <a:gd name="T44" fmla="*/ 65 w 89"/>
                <a:gd name="T45" fmla="*/ 234 h 278"/>
                <a:gd name="T46" fmla="*/ 58 w 89"/>
                <a:gd name="T47" fmla="*/ 222 h 278"/>
                <a:gd name="T48" fmla="*/ 55 w 89"/>
                <a:gd name="T49" fmla="*/ 217 h 278"/>
                <a:gd name="T50" fmla="*/ 51 w 89"/>
                <a:gd name="T51" fmla="*/ 211 h 278"/>
                <a:gd name="T52" fmla="*/ 49 w 89"/>
                <a:gd name="T53" fmla="*/ 205 h 278"/>
                <a:gd name="T54" fmla="*/ 46 w 89"/>
                <a:gd name="T55" fmla="*/ 200 h 278"/>
                <a:gd name="T56" fmla="*/ 44 w 89"/>
                <a:gd name="T57" fmla="*/ 194 h 278"/>
                <a:gd name="T58" fmla="*/ 42 w 89"/>
                <a:gd name="T59" fmla="*/ 188 h 278"/>
                <a:gd name="T60" fmla="*/ 40 w 89"/>
                <a:gd name="T61" fmla="*/ 178 h 278"/>
                <a:gd name="T62" fmla="*/ 39 w 89"/>
                <a:gd name="T63" fmla="*/ 167 h 278"/>
                <a:gd name="T64" fmla="*/ 39 w 89"/>
                <a:gd name="T65" fmla="*/ 156 h 278"/>
                <a:gd name="T66" fmla="*/ 40 w 89"/>
                <a:gd name="T67" fmla="*/ 144 h 278"/>
                <a:gd name="T68" fmla="*/ 42 w 89"/>
                <a:gd name="T69" fmla="*/ 132 h 278"/>
                <a:gd name="T70" fmla="*/ 45 w 89"/>
                <a:gd name="T71" fmla="*/ 119 h 278"/>
                <a:gd name="T72" fmla="*/ 48 w 89"/>
                <a:gd name="T73" fmla="*/ 107 h 278"/>
                <a:gd name="T74" fmla="*/ 52 w 89"/>
                <a:gd name="T75" fmla="*/ 94 h 278"/>
                <a:gd name="T76" fmla="*/ 56 w 89"/>
                <a:gd name="T77" fmla="*/ 82 h 278"/>
                <a:gd name="T78" fmla="*/ 60 w 89"/>
                <a:gd name="T79" fmla="*/ 69 h 278"/>
                <a:gd name="T80" fmla="*/ 68 w 89"/>
                <a:gd name="T81" fmla="*/ 45 h 278"/>
                <a:gd name="T82" fmla="*/ 73 w 89"/>
                <a:gd name="T83" fmla="*/ 33 h 278"/>
                <a:gd name="T84" fmla="*/ 76 w 89"/>
                <a:gd name="T85" fmla="*/ 22 h 278"/>
                <a:gd name="T86" fmla="*/ 80 w 89"/>
                <a:gd name="T87" fmla="*/ 10 h 278"/>
                <a:gd name="T88" fmla="*/ 83 w 89"/>
                <a:gd name="T89" fmla="*/ 0 h 2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89" h="278">
                  <a:moveTo>
                    <a:pt x="83" y="0"/>
                  </a:moveTo>
                  <a:lnTo>
                    <a:pt x="78" y="7"/>
                  </a:lnTo>
                  <a:lnTo>
                    <a:pt x="71" y="17"/>
                  </a:lnTo>
                  <a:lnTo>
                    <a:pt x="68" y="23"/>
                  </a:lnTo>
                  <a:lnTo>
                    <a:pt x="64" y="30"/>
                  </a:lnTo>
                  <a:lnTo>
                    <a:pt x="60" y="37"/>
                  </a:lnTo>
                  <a:lnTo>
                    <a:pt x="55" y="44"/>
                  </a:lnTo>
                  <a:lnTo>
                    <a:pt x="51" y="51"/>
                  </a:lnTo>
                  <a:lnTo>
                    <a:pt x="46" y="59"/>
                  </a:lnTo>
                  <a:lnTo>
                    <a:pt x="42" y="68"/>
                  </a:lnTo>
                  <a:lnTo>
                    <a:pt x="37" y="76"/>
                  </a:lnTo>
                  <a:lnTo>
                    <a:pt x="33" y="85"/>
                  </a:lnTo>
                  <a:lnTo>
                    <a:pt x="29" y="94"/>
                  </a:lnTo>
                  <a:lnTo>
                    <a:pt x="24" y="102"/>
                  </a:lnTo>
                  <a:lnTo>
                    <a:pt x="20" y="112"/>
                  </a:lnTo>
                  <a:lnTo>
                    <a:pt x="17" y="121"/>
                  </a:lnTo>
                  <a:lnTo>
                    <a:pt x="13" y="130"/>
                  </a:lnTo>
                  <a:lnTo>
                    <a:pt x="10" y="138"/>
                  </a:lnTo>
                  <a:lnTo>
                    <a:pt x="7" y="147"/>
                  </a:lnTo>
                  <a:lnTo>
                    <a:pt x="5" y="156"/>
                  </a:lnTo>
                  <a:lnTo>
                    <a:pt x="3" y="164"/>
                  </a:lnTo>
                  <a:lnTo>
                    <a:pt x="1" y="173"/>
                  </a:lnTo>
                  <a:lnTo>
                    <a:pt x="1" y="181"/>
                  </a:lnTo>
                  <a:lnTo>
                    <a:pt x="0" y="188"/>
                  </a:lnTo>
                  <a:lnTo>
                    <a:pt x="1" y="196"/>
                  </a:lnTo>
                  <a:lnTo>
                    <a:pt x="2" y="203"/>
                  </a:lnTo>
                  <a:lnTo>
                    <a:pt x="4" y="209"/>
                  </a:lnTo>
                  <a:lnTo>
                    <a:pt x="6" y="215"/>
                  </a:lnTo>
                  <a:lnTo>
                    <a:pt x="10" y="220"/>
                  </a:lnTo>
                  <a:lnTo>
                    <a:pt x="14" y="225"/>
                  </a:lnTo>
                  <a:lnTo>
                    <a:pt x="19" y="230"/>
                  </a:lnTo>
                  <a:lnTo>
                    <a:pt x="89" y="278"/>
                  </a:lnTo>
                  <a:lnTo>
                    <a:pt x="88" y="275"/>
                  </a:lnTo>
                  <a:lnTo>
                    <a:pt x="87" y="272"/>
                  </a:lnTo>
                  <a:lnTo>
                    <a:pt x="86" y="270"/>
                  </a:lnTo>
                  <a:lnTo>
                    <a:pt x="85" y="267"/>
                  </a:lnTo>
                  <a:lnTo>
                    <a:pt x="83" y="264"/>
                  </a:lnTo>
                  <a:lnTo>
                    <a:pt x="82" y="262"/>
                  </a:lnTo>
                  <a:lnTo>
                    <a:pt x="81" y="259"/>
                  </a:lnTo>
                  <a:lnTo>
                    <a:pt x="79" y="256"/>
                  </a:lnTo>
                  <a:lnTo>
                    <a:pt x="77" y="253"/>
                  </a:lnTo>
                  <a:lnTo>
                    <a:pt x="76" y="251"/>
                  </a:lnTo>
                  <a:lnTo>
                    <a:pt x="74" y="248"/>
                  </a:lnTo>
                  <a:lnTo>
                    <a:pt x="72" y="245"/>
                  </a:lnTo>
                  <a:lnTo>
                    <a:pt x="69" y="239"/>
                  </a:lnTo>
                  <a:lnTo>
                    <a:pt x="65" y="234"/>
                  </a:lnTo>
                  <a:lnTo>
                    <a:pt x="62" y="228"/>
                  </a:lnTo>
                  <a:lnTo>
                    <a:pt x="58" y="222"/>
                  </a:lnTo>
                  <a:lnTo>
                    <a:pt x="56" y="220"/>
                  </a:lnTo>
                  <a:lnTo>
                    <a:pt x="55" y="217"/>
                  </a:lnTo>
                  <a:lnTo>
                    <a:pt x="53" y="214"/>
                  </a:lnTo>
                  <a:lnTo>
                    <a:pt x="51" y="211"/>
                  </a:lnTo>
                  <a:lnTo>
                    <a:pt x="50" y="208"/>
                  </a:lnTo>
                  <a:lnTo>
                    <a:pt x="49" y="205"/>
                  </a:lnTo>
                  <a:lnTo>
                    <a:pt x="47" y="202"/>
                  </a:lnTo>
                  <a:lnTo>
                    <a:pt x="46" y="200"/>
                  </a:lnTo>
                  <a:lnTo>
                    <a:pt x="45" y="197"/>
                  </a:lnTo>
                  <a:lnTo>
                    <a:pt x="44" y="194"/>
                  </a:lnTo>
                  <a:lnTo>
                    <a:pt x="43" y="191"/>
                  </a:lnTo>
                  <a:lnTo>
                    <a:pt x="42" y="188"/>
                  </a:lnTo>
                  <a:lnTo>
                    <a:pt x="41" y="183"/>
                  </a:lnTo>
                  <a:lnTo>
                    <a:pt x="40" y="178"/>
                  </a:lnTo>
                  <a:lnTo>
                    <a:pt x="39" y="173"/>
                  </a:lnTo>
                  <a:lnTo>
                    <a:pt x="39" y="167"/>
                  </a:lnTo>
                  <a:lnTo>
                    <a:pt x="39" y="161"/>
                  </a:lnTo>
                  <a:lnTo>
                    <a:pt x="39" y="156"/>
                  </a:lnTo>
                  <a:lnTo>
                    <a:pt x="40" y="150"/>
                  </a:lnTo>
                  <a:lnTo>
                    <a:pt x="40" y="144"/>
                  </a:lnTo>
                  <a:lnTo>
                    <a:pt x="41" y="138"/>
                  </a:lnTo>
                  <a:lnTo>
                    <a:pt x="42" y="132"/>
                  </a:lnTo>
                  <a:lnTo>
                    <a:pt x="43" y="126"/>
                  </a:lnTo>
                  <a:lnTo>
                    <a:pt x="45" y="119"/>
                  </a:lnTo>
                  <a:lnTo>
                    <a:pt x="46" y="113"/>
                  </a:lnTo>
                  <a:lnTo>
                    <a:pt x="48" y="107"/>
                  </a:lnTo>
                  <a:lnTo>
                    <a:pt x="50" y="101"/>
                  </a:lnTo>
                  <a:lnTo>
                    <a:pt x="52" y="94"/>
                  </a:lnTo>
                  <a:lnTo>
                    <a:pt x="54" y="88"/>
                  </a:lnTo>
                  <a:lnTo>
                    <a:pt x="56" y="82"/>
                  </a:lnTo>
                  <a:lnTo>
                    <a:pt x="58" y="76"/>
                  </a:lnTo>
                  <a:lnTo>
                    <a:pt x="60" y="69"/>
                  </a:lnTo>
                  <a:lnTo>
                    <a:pt x="64" y="57"/>
                  </a:lnTo>
                  <a:lnTo>
                    <a:pt x="68" y="45"/>
                  </a:lnTo>
                  <a:lnTo>
                    <a:pt x="71" y="39"/>
                  </a:lnTo>
                  <a:lnTo>
                    <a:pt x="73" y="33"/>
                  </a:lnTo>
                  <a:lnTo>
                    <a:pt x="74" y="27"/>
                  </a:lnTo>
                  <a:lnTo>
                    <a:pt x="76" y="22"/>
                  </a:lnTo>
                  <a:lnTo>
                    <a:pt x="78" y="16"/>
                  </a:lnTo>
                  <a:lnTo>
                    <a:pt x="80" y="10"/>
                  </a:lnTo>
                  <a:lnTo>
                    <a:pt x="81" y="5"/>
                  </a:lnTo>
                  <a:lnTo>
                    <a:pt x="83" y="0"/>
                  </a:lnTo>
                  <a:close/>
                </a:path>
              </a:pathLst>
            </a:custGeom>
            <a:solidFill>
              <a:srgbClr val="F2CA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2" name="Freeform 40"/>
            <p:cNvSpPr>
              <a:spLocks/>
            </p:cNvSpPr>
            <p:nvPr/>
          </p:nvSpPr>
          <p:spPr bwMode="auto">
            <a:xfrm>
              <a:off x="932" y="985"/>
              <a:ext cx="82" cy="188"/>
            </a:xfrm>
            <a:custGeom>
              <a:avLst/>
              <a:gdLst>
                <a:gd name="T0" fmla="*/ 82 w 82"/>
                <a:gd name="T1" fmla="*/ 0 h 188"/>
                <a:gd name="T2" fmla="*/ 71 w 82"/>
                <a:gd name="T3" fmla="*/ 5 h 188"/>
                <a:gd name="T4" fmla="*/ 62 w 82"/>
                <a:gd name="T5" fmla="*/ 10 h 188"/>
                <a:gd name="T6" fmla="*/ 57 w 82"/>
                <a:gd name="T7" fmla="*/ 12 h 188"/>
                <a:gd name="T8" fmla="*/ 53 w 82"/>
                <a:gd name="T9" fmla="*/ 14 h 188"/>
                <a:gd name="T10" fmla="*/ 49 w 82"/>
                <a:gd name="T11" fmla="*/ 16 h 188"/>
                <a:gd name="T12" fmla="*/ 46 w 82"/>
                <a:gd name="T13" fmla="*/ 18 h 188"/>
                <a:gd name="T14" fmla="*/ 42 w 82"/>
                <a:gd name="T15" fmla="*/ 21 h 188"/>
                <a:gd name="T16" fmla="*/ 39 w 82"/>
                <a:gd name="T17" fmla="*/ 23 h 188"/>
                <a:gd name="T18" fmla="*/ 36 w 82"/>
                <a:gd name="T19" fmla="*/ 26 h 188"/>
                <a:gd name="T20" fmla="*/ 33 w 82"/>
                <a:gd name="T21" fmla="*/ 29 h 188"/>
                <a:gd name="T22" fmla="*/ 31 w 82"/>
                <a:gd name="T23" fmla="*/ 32 h 188"/>
                <a:gd name="T24" fmla="*/ 29 w 82"/>
                <a:gd name="T25" fmla="*/ 35 h 188"/>
                <a:gd name="T26" fmla="*/ 26 w 82"/>
                <a:gd name="T27" fmla="*/ 39 h 188"/>
                <a:gd name="T28" fmla="*/ 24 w 82"/>
                <a:gd name="T29" fmla="*/ 43 h 188"/>
                <a:gd name="T30" fmla="*/ 23 w 82"/>
                <a:gd name="T31" fmla="*/ 47 h 188"/>
                <a:gd name="T32" fmla="*/ 21 w 82"/>
                <a:gd name="T33" fmla="*/ 52 h 188"/>
                <a:gd name="T34" fmla="*/ 19 w 82"/>
                <a:gd name="T35" fmla="*/ 57 h 188"/>
                <a:gd name="T36" fmla="*/ 18 w 82"/>
                <a:gd name="T37" fmla="*/ 63 h 188"/>
                <a:gd name="T38" fmla="*/ 16 w 82"/>
                <a:gd name="T39" fmla="*/ 70 h 188"/>
                <a:gd name="T40" fmla="*/ 15 w 82"/>
                <a:gd name="T41" fmla="*/ 77 h 188"/>
                <a:gd name="T42" fmla="*/ 14 w 82"/>
                <a:gd name="T43" fmla="*/ 84 h 188"/>
                <a:gd name="T44" fmla="*/ 13 w 82"/>
                <a:gd name="T45" fmla="*/ 93 h 188"/>
                <a:gd name="T46" fmla="*/ 12 w 82"/>
                <a:gd name="T47" fmla="*/ 102 h 188"/>
                <a:gd name="T48" fmla="*/ 11 w 82"/>
                <a:gd name="T49" fmla="*/ 111 h 188"/>
                <a:gd name="T50" fmla="*/ 10 w 82"/>
                <a:gd name="T51" fmla="*/ 122 h 188"/>
                <a:gd name="T52" fmla="*/ 9 w 82"/>
                <a:gd name="T53" fmla="*/ 134 h 188"/>
                <a:gd name="T54" fmla="*/ 8 w 82"/>
                <a:gd name="T55" fmla="*/ 146 h 188"/>
                <a:gd name="T56" fmla="*/ 7 w 82"/>
                <a:gd name="T57" fmla="*/ 159 h 188"/>
                <a:gd name="T58" fmla="*/ 7 w 82"/>
                <a:gd name="T59" fmla="*/ 173 h 188"/>
                <a:gd name="T60" fmla="*/ 6 w 82"/>
                <a:gd name="T61" fmla="*/ 188 h 188"/>
                <a:gd name="T62" fmla="*/ 5 w 82"/>
                <a:gd name="T63" fmla="*/ 181 h 188"/>
                <a:gd name="T64" fmla="*/ 4 w 82"/>
                <a:gd name="T65" fmla="*/ 171 h 188"/>
                <a:gd name="T66" fmla="*/ 4 w 82"/>
                <a:gd name="T67" fmla="*/ 166 h 188"/>
                <a:gd name="T68" fmla="*/ 3 w 82"/>
                <a:gd name="T69" fmla="*/ 160 h 188"/>
                <a:gd name="T70" fmla="*/ 2 w 82"/>
                <a:gd name="T71" fmla="*/ 154 h 188"/>
                <a:gd name="T72" fmla="*/ 2 w 82"/>
                <a:gd name="T73" fmla="*/ 147 h 188"/>
                <a:gd name="T74" fmla="*/ 1 w 82"/>
                <a:gd name="T75" fmla="*/ 140 h 188"/>
                <a:gd name="T76" fmla="*/ 1 w 82"/>
                <a:gd name="T77" fmla="*/ 133 h 188"/>
                <a:gd name="T78" fmla="*/ 0 w 82"/>
                <a:gd name="T79" fmla="*/ 125 h 188"/>
                <a:gd name="T80" fmla="*/ 0 w 82"/>
                <a:gd name="T81" fmla="*/ 118 h 188"/>
                <a:gd name="T82" fmla="*/ 0 w 82"/>
                <a:gd name="T83" fmla="*/ 110 h 188"/>
                <a:gd name="T84" fmla="*/ 0 w 82"/>
                <a:gd name="T85" fmla="*/ 102 h 188"/>
                <a:gd name="T86" fmla="*/ 0 w 82"/>
                <a:gd name="T87" fmla="*/ 94 h 188"/>
                <a:gd name="T88" fmla="*/ 0 w 82"/>
                <a:gd name="T89" fmla="*/ 87 h 188"/>
                <a:gd name="T90" fmla="*/ 0 w 82"/>
                <a:gd name="T91" fmla="*/ 79 h 188"/>
                <a:gd name="T92" fmla="*/ 0 w 82"/>
                <a:gd name="T93" fmla="*/ 72 h 188"/>
                <a:gd name="T94" fmla="*/ 1 w 82"/>
                <a:gd name="T95" fmla="*/ 64 h 188"/>
                <a:gd name="T96" fmla="*/ 2 w 82"/>
                <a:gd name="T97" fmla="*/ 57 h 188"/>
                <a:gd name="T98" fmla="*/ 3 w 82"/>
                <a:gd name="T99" fmla="*/ 50 h 188"/>
                <a:gd name="T100" fmla="*/ 4 w 82"/>
                <a:gd name="T101" fmla="*/ 44 h 188"/>
                <a:gd name="T102" fmla="*/ 5 w 82"/>
                <a:gd name="T103" fmla="*/ 37 h 188"/>
                <a:gd name="T104" fmla="*/ 7 w 82"/>
                <a:gd name="T105" fmla="*/ 32 h 188"/>
                <a:gd name="T106" fmla="*/ 9 w 82"/>
                <a:gd name="T107" fmla="*/ 26 h 188"/>
                <a:gd name="T108" fmla="*/ 11 w 82"/>
                <a:gd name="T109" fmla="*/ 21 h 188"/>
                <a:gd name="T110" fmla="*/ 14 w 82"/>
                <a:gd name="T111" fmla="*/ 17 h 188"/>
                <a:gd name="T112" fmla="*/ 17 w 82"/>
                <a:gd name="T113" fmla="*/ 13 h 188"/>
                <a:gd name="T114" fmla="*/ 20 w 82"/>
                <a:gd name="T115" fmla="*/ 10 h 188"/>
                <a:gd name="T116" fmla="*/ 23 w 82"/>
                <a:gd name="T117" fmla="*/ 8 h 188"/>
                <a:gd name="T118" fmla="*/ 27 w 82"/>
                <a:gd name="T119" fmla="*/ 6 h 188"/>
                <a:gd name="T120" fmla="*/ 31 w 82"/>
                <a:gd name="T121" fmla="*/ 5 h 188"/>
                <a:gd name="T122" fmla="*/ 82 w 82"/>
                <a:gd name="T123" fmla="*/ 0 h 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82" h="188">
                  <a:moveTo>
                    <a:pt x="82" y="0"/>
                  </a:moveTo>
                  <a:lnTo>
                    <a:pt x="71" y="5"/>
                  </a:lnTo>
                  <a:lnTo>
                    <a:pt x="62" y="10"/>
                  </a:lnTo>
                  <a:lnTo>
                    <a:pt x="57" y="12"/>
                  </a:lnTo>
                  <a:lnTo>
                    <a:pt x="53" y="14"/>
                  </a:lnTo>
                  <a:lnTo>
                    <a:pt x="49" y="16"/>
                  </a:lnTo>
                  <a:lnTo>
                    <a:pt x="46" y="18"/>
                  </a:lnTo>
                  <a:lnTo>
                    <a:pt x="42" y="21"/>
                  </a:lnTo>
                  <a:lnTo>
                    <a:pt x="39" y="23"/>
                  </a:lnTo>
                  <a:lnTo>
                    <a:pt x="36" y="26"/>
                  </a:lnTo>
                  <a:lnTo>
                    <a:pt x="33" y="29"/>
                  </a:lnTo>
                  <a:lnTo>
                    <a:pt x="31" y="32"/>
                  </a:lnTo>
                  <a:lnTo>
                    <a:pt x="29" y="35"/>
                  </a:lnTo>
                  <a:lnTo>
                    <a:pt x="26" y="39"/>
                  </a:lnTo>
                  <a:lnTo>
                    <a:pt x="24" y="43"/>
                  </a:lnTo>
                  <a:lnTo>
                    <a:pt x="23" y="47"/>
                  </a:lnTo>
                  <a:lnTo>
                    <a:pt x="21" y="52"/>
                  </a:lnTo>
                  <a:lnTo>
                    <a:pt x="19" y="57"/>
                  </a:lnTo>
                  <a:lnTo>
                    <a:pt x="18" y="63"/>
                  </a:lnTo>
                  <a:lnTo>
                    <a:pt x="16" y="70"/>
                  </a:lnTo>
                  <a:lnTo>
                    <a:pt x="15" y="77"/>
                  </a:lnTo>
                  <a:lnTo>
                    <a:pt x="14" y="84"/>
                  </a:lnTo>
                  <a:lnTo>
                    <a:pt x="13" y="93"/>
                  </a:lnTo>
                  <a:lnTo>
                    <a:pt x="12" y="102"/>
                  </a:lnTo>
                  <a:lnTo>
                    <a:pt x="11" y="111"/>
                  </a:lnTo>
                  <a:lnTo>
                    <a:pt x="10" y="122"/>
                  </a:lnTo>
                  <a:lnTo>
                    <a:pt x="9" y="134"/>
                  </a:lnTo>
                  <a:lnTo>
                    <a:pt x="8" y="146"/>
                  </a:lnTo>
                  <a:lnTo>
                    <a:pt x="7" y="159"/>
                  </a:lnTo>
                  <a:lnTo>
                    <a:pt x="7" y="173"/>
                  </a:lnTo>
                  <a:lnTo>
                    <a:pt x="6" y="188"/>
                  </a:lnTo>
                  <a:lnTo>
                    <a:pt x="5" y="181"/>
                  </a:lnTo>
                  <a:lnTo>
                    <a:pt x="4" y="171"/>
                  </a:lnTo>
                  <a:lnTo>
                    <a:pt x="4" y="166"/>
                  </a:lnTo>
                  <a:lnTo>
                    <a:pt x="3" y="160"/>
                  </a:lnTo>
                  <a:lnTo>
                    <a:pt x="2" y="154"/>
                  </a:lnTo>
                  <a:lnTo>
                    <a:pt x="2" y="147"/>
                  </a:lnTo>
                  <a:lnTo>
                    <a:pt x="1" y="140"/>
                  </a:lnTo>
                  <a:lnTo>
                    <a:pt x="1" y="133"/>
                  </a:lnTo>
                  <a:lnTo>
                    <a:pt x="0" y="125"/>
                  </a:lnTo>
                  <a:lnTo>
                    <a:pt x="0" y="118"/>
                  </a:lnTo>
                  <a:lnTo>
                    <a:pt x="0" y="110"/>
                  </a:lnTo>
                  <a:lnTo>
                    <a:pt x="0" y="102"/>
                  </a:lnTo>
                  <a:lnTo>
                    <a:pt x="0" y="94"/>
                  </a:lnTo>
                  <a:lnTo>
                    <a:pt x="0" y="87"/>
                  </a:lnTo>
                  <a:lnTo>
                    <a:pt x="0" y="79"/>
                  </a:lnTo>
                  <a:lnTo>
                    <a:pt x="0" y="72"/>
                  </a:lnTo>
                  <a:lnTo>
                    <a:pt x="1" y="64"/>
                  </a:lnTo>
                  <a:lnTo>
                    <a:pt x="2" y="57"/>
                  </a:lnTo>
                  <a:lnTo>
                    <a:pt x="3" y="50"/>
                  </a:lnTo>
                  <a:lnTo>
                    <a:pt x="4" y="44"/>
                  </a:lnTo>
                  <a:lnTo>
                    <a:pt x="5" y="37"/>
                  </a:lnTo>
                  <a:lnTo>
                    <a:pt x="7" y="32"/>
                  </a:lnTo>
                  <a:lnTo>
                    <a:pt x="9" y="26"/>
                  </a:lnTo>
                  <a:lnTo>
                    <a:pt x="11" y="21"/>
                  </a:lnTo>
                  <a:lnTo>
                    <a:pt x="14" y="17"/>
                  </a:lnTo>
                  <a:lnTo>
                    <a:pt x="17" y="13"/>
                  </a:lnTo>
                  <a:lnTo>
                    <a:pt x="20" y="10"/>
                  </a:lnTo>
                  <a:lnTo>
                    <a:pt x="23" y="8"/>
                  </a:lnTo>
                  <a:lnTo>
                    <a:pt x="27" y="6"/>
                  </a:lnTo>
                  <a:lnTo>
                    <a:pt x="31" y="5"/>
                  </a:lnTo>
                  <a:lnTo>
                    <a:pt x="82" y="0"/>
                  </a:lnTo>
                  <a:close/>
                </a:path>
              </a:pathLst>
            </a:custGeom>
            <a:solidFill>
              <a:srgbClr val="2816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3" name="Freeform 41"/>
            <p:cNvSpPr>
              <a:spLocks/>
            </p:cNvSpPr>
            <p:nvPr/>
          </p:nvSpPr>
          <p:spPr bwMode="auto">
            <a:xfrm>
              <a:off x="855" y="931"/>
              <a:ext cx="358" cy="653"/>
            </a:xfrm>
            <a:custGeom>
              <a:avLst/>
              <a:gdLst>
                <a:gd name="T0" fmla="*/ 331 w 358"/>
                <a:gd name="T1" fmla="*/ 18 h 653"/>
                <a:gd name="T2" fmla="*/ 292 w 358"/>
                <a:gd name="T3" fmla="*/ 10 h 653"/>
                <a:gd name="T4" fmla="*/ 253 w 358"/>
                <a:gd name="T5" fmla="*/ 4 h 653"/>
                <a:gd name="T6" fmla="*/ 216 w 358"/>
                <a:gd name="T7" fmla="*/ 1 h 653"/>
                <a:gd name="T8" fmla="*/ 180 w 358"/>
                <a:gd name="T9" fmla="*/ 1 h 653"/>
                <a:gd name="T10" fmla="*/ 146 w 358"/>
                <a:gd name="T11" fmla="*/ 4 h 653"/>
                <a:gd name="T12" fmla="*/ 115 w 358"/>
                <a:gd name="T13" fmla="*/ 12 h 653"/>
                <a:gd name="T14" fmla="*/ 87 w 358"/>
                <a:gd name="T15" fmla="*/ 23 h 653"/>
                <a:gd name="T16" fmla="*/ 63 w 358"/>
                <a:gd name="T17" fmla="*/ 39 h 653"/>
                <a:gd name="T18" fmla="*/ 42 w 358"/>
                <a:gd name="T19" fmla="*/ 60 h 653"/>
                <a:gd name="T20" fmla="*/ 26 w 358"/>
                <a:gd name="T21" fmla="*/ 86 h 653"/>
                <a:gd name="T22" fmla="*/ 9 w 358"/>
                <a:gd name="T23" fmla="*/ 130 h 653"/>
                <a:gd name="T24" fmla="*/ 1 w 358"/>
                <a:gd name="T25" fmla="*/ 175 h 653"/>
                <a:gd name="T26" fmla="*/ 1 w 358"/>
                <a:gd name="T27" fmla="*/ 221 h 653"/>
                <a:gd name="T28" fmla="*/ 5 w 358"/>
                <a:gd name="T29" fmla="*/ 268 h 653"/>
                <a:gd name="T30" fmla="*/ 14 w 358"/>
                <a:gd name="T31" fmla="*/ 317 h 653"/>
                <a:gd name="T32" fmla="*/ 32 w 358"/>
                <a:gd name="T33" fmla="*/ 405 h 653"/>
                <a:gd name="T34" fmla="*/ 42 w 358"/>
                <a:gd name="T35" fmla="*/ 461 h 653"/>
                <a:gd name="T36" fmla="*/ 50 w 358"/>
                <a:gd name="T37" fmla="*/ 521 h 653"/>
                <a:gd name="T38" fmla="*/ 54 w 358"/>
                <a:gd name="T39" fmla="*/ 585 h 653"/>
                <a:gd name="T40" fmla="*/ 53 w 358"/>
                <a:gd name="T41" fmla="*/ 653 h 653"/>
                <a:gd name="T42" fmla="*/ 101 w 358"/>
                <a:gd name="T43" fmla="*/ 642 h 653"/>
                <a:gd name="T44" fmla="*/ 104 w 358"/>
                <a:gd name="T45" fmla="*/ 623 h 653"/>
                <a:gd name="T46" fmla="*/ 107 w 358"/>
                <a:gd name="T47" fmla="*/ 601 h 653"/>
                <a:gd name="T48" fmla="*/ 110 w 358"/>
                <a:gd name="T49" fmla="*/ 576 h 653"/>
                <a:gd name="T50" fmla="*/ 112 w 358"/>
                <a:gd name="T51" fmla="*/ 548 h 653"/>
                <a:gd name="T52" fmla="*/ 113 w 358"/>
                <a:gd name="T53" fmla="*/ 517 h 653"/>
                <a:gd name="T54" fmla="*/ 114 w 358"/>
                <a:gd name="T55" fmla="*/ 481 h 653"/>
                <a:gd name="T56" fmla="*/ 114 w 358"/>
                <a:gd name="T57" fmla="*/ 443 h 653"/>
                <a:gd name="T58" fmla="*/ 113 w 358"/>
                <a:gd name="T59" fmla="*/ 400 h 653"/>
                <a:gd name="T60" fmla="*/ 111 w 358"/>
                <a:gd name="T61" fmla="*/ 353 h 653"/>
                <a:gd name="T62" fmla="*/ 109 w 358"/>
                <a:gd name="T63" fmla="*/ 302 h 653"/>
                <a:gd name="T64" fmla="*/ 109 w 358"/>
                <a:gd name="T65" fmla="*/ 249 h 653"/>
                <a:gd name="T66" fmla="*/ 115 w 358"/>
                <a:gd name="T67" fmla="*/ 204 h 653"/>
                <a:gd name="T68" fmla="*/ 127 w 358"/>
                <a:gd name="T69" fmla="*/ 165 h 653"/>
                <a:gd name="T70" fmla="*/ 143 w 358"/>
                <a:gd name="T71" fmla="*/ 132 h 653"/>
                <a:gd name="T72" fmla="*/ 165 w 358"/>
                <a:gd name="T73" fmla="*/ 105 h 653"/>
                <a:gd name="T74" fmla="*/ 191 w 358"/>
                <a:gd name="T75" fmla="*/ 83 h 653"/>
                <a:gd name="T76" fmla="*/ 221 w 358"/>
                <a:gd name="T77" fmla="*/ 65 h 653"/>
                <a:gd name="T78" fmla="*/ 254 w 358"/>
                <a:gd name="T79" fmla="*/ 51 h 653"/>
                <a:gd name="T80" fmla="*/ 291 w 358"/>
                <a:gd name="T81" fmla="*/ 39 h 653"/>
                <a:gd name="T82" fmla="*/ 330 w 358"/>
                <a:gd name="T83" fmla="*/ 30 h 6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358" h="653">
                  <a:moveTo>
                    <a:pt x="358" y="25"/>
                  </a:moveTo>
                  <a:lnTo>
                    <a:pt x="345" y="21"/>
                  </a:lnTo>
                  <a:lnTo>
                    <a:pt x="331" y="18"/>
                  </a:lnTo>
                  <a:lnTo>
                    <a:pt x="318" y="15"/>
                  </a:lnTo>
                  <a:lnTo>
                    <a:pt x="305" y="12"/>
                  </a:lnTo>
                  <a:lnTo>
                    <a:pt x="292" y="10"/>
                  </a:lnTo>
                  <a:lnTo>
                    <a:pt x="279" y="7"/>
                  </a:lnTo>
                  <a:lnTo>
                    <a:pt x="266" y="5"/>
                  </a:lnTo>
                  <a:lnTo>
                    <a:pt x="253" y="4"/>
                  </a:lnTo>
                  <a:lnTo>
                    <a:pt x="241" y="2"/>
                  </a:lnTo>
                  <a:lnTo>
                    <a:pt x="228" y="1"/>
                  </a:lnTo>
                  <a:lnTo>
                    <a:pt x="216" y="1"/>
                  </a:lnTo>
                  <a:lnTo>
                    <a:pt x="204" y="0"/>
                  </a:lnTo>
                  <a:lnTo>
                    <a:pt x="192" y="0"/>
                  </a:lnTo>
                  <a:lnTo>
                    <a:pt x="180" y="1"/>
                  </a:lnTo>
                  <a:lnTo>
                    <a:pt x="169" y="2"/>
                  </a:lnTo>
                  <a:lnTo>
                    <a:pt x="157" y="3"/>
                  </a:lnTo>
                  <a:lnTo>
                    <a:pt x="146" y="4"/>
                  </a:lnTo>
                  <a:lnTo>
                    <a:pt x="136" y="6"/>
                  </a:lnTo>
                  <a:lnTo>
                    <a:pt x="125" y="9"/>
                  </a:lnTo>
                  <a:lnTo>
                    <a:pt x="115" y="12"/>
                  </a:lnTo>
                  <a:lnTo>
                    <a:pt x="106" y="15"/>
                  </a:lnTo>
                  <a:lnTo>
                    <a:pt x="96" y="19"/>
                  </a:lnTo>
                  <a:lnTo>
                    <a:pt x="87" y="23"/>
                  </a:lnTo>
                  <a:lnTo>
                    <a:pt x="79" y="28"/>
                  </a:lnTo>
                  <a:lnTo>
                    <a:pt x="71" y="33"/>
                  </a:lnTo>
                  <a:lnTo>
                    <a:pt x="63" y="39"/>
                  </a:lnTo>
                  <a:lnTo>
                    <a:pt x="55" y="46"/>
                  </a:lnTo>
                  <a:lnTo>
                    <a:pt x="49" y="53"/>
                  </a:lnTo>
                  <a:lnTo>
                    <a:pt x="42" y="60"/>
                  </a:lnTo>
                  <a:lnTo>
                    <a:pt x="36" y="68"/>
                  </a:lnTo>
                  <a:lnTo>
                    <a:pt x="31" y="77"/>
                  </a:lnTo>
                  <a:lnTo>
                    <a:pt x="26" y="86"/>
                  </a:lnTo>
                  <a:lnTo>
                    <a:pt x="19" y="101"/>
                  </a:lnTo>
                  <a:lnTo>
                    <a:pt x="14" y="116"/>
                  </a:lnTo>
                  <a:lnTo>
                    <a:pt x="9" y="130"/>
                  </a:lnTo>
                  <a:lnTo>
                    <a:pt x="6" y="145"/>
                  </a:lnTo>
                  <a:lnTo>
                    <a:pt x="3" y="160"/>
                  </a:lnTo>
                  <a:lnTo>
                    <a:pt x="1" y="175"/>
                  </a:lnTo>
                  <a:lnTo>
                    <a:pt x="0" y="190"/>
                  </a:lnTo>
                  <a:lnTo>
                    <a:pt x="0" y="206"/>
                  </a:lnTo>
                  <a:lnTo>
                    <a:pt x="1" y="221"/>
                  </a:lnTo>
                  <a:lnTo>
                    <a:pt x="2" y="237"/>
                  </a:lnTo>
                  <a:lnTo>
                    <a:pt x="3" y="252"/>
                  </a:lnTo>
                  <a:lnTo>
                    <a:pt x="5" y="268"/>
                  </a:lnTo>
                  <a:lnTo>
                    <a:pt x="8" y="284"/>
                  </a:lnTo>
                  <a:lnTo>
                    <a:pt x="11" y="301"/>
                  </a:lnTo>
                  <a:lnTo>
                    <a:pt x="14" y="317"/>
                  </a:lnTo>
                  <a:lnTo>
                    <a:pt x="17" y="334"/>
                  </a:lnTo>
                  <a:lnTo>
                    <a:pt x="24" y="369"/>
                  </a:lnTo>
                  <a:lnTo>
                    <a:pt x="32" y="405"/>
                  </a:lnTo>
                  <a:lnTo>
                    <a:pt x="35" y="423"/>
                  </a:lnTo>
                  <a:lnTo>
                    <a:pt x="39" y="442"/>
                  </a:lnTo>
                  <a:lnTo>
                    <a:pt x="42" y="461"/>
                  </a:lnTo>
                  <a:lnTo>
                    <a:pt x="45" y="481"/>
                  </a:lnTo>
                  <a:lnTo>
                    <a:pt x="48" y="501"/>
                  </a:lnTo>
                  <a:lnTo>
                    <a:pt x="50" y="521"/>
                  </a:lnTo>
                  <a:lnTo>
                    <a:pt x="52" y="542"/>
                  </a:lnTo>
                  <a:lnTo>
                    <a:pt x="54" y="563"/>
                  </a:lnTo>
                  <a:lnTo>
                    <a:pt x="54" y="585"/>
                  </a:lnTo>
                  <a:lnTo>
                    <a:pt x="55" y="607"/>
                  </a:lnTo>
                  <a:lnTo>
                    <a:pt x="54" y="630"/>
                  </a:lnTo>
                  <a:lnTo>
                    <a:pt x="53" y="653"/>
                  </a:lnTo>
                  <a:lnTo>
                    <a:pt x="99" y="653"/>
                  </a:lnTo>
                  <a:lnTo>
                    <a:pt x="100" y="648"/>
                  </a:lnTo>
                  <a:lnTo>
                    <a:pt x="101" y="642"/>
                  </a:lnTo>
                  <a:lnTo>
                    <a:pt x="102" y="636"/>
                  </a:lnTo>
                  <a:lnTo>
                    <a:pt x="103" y="630"/>
                  </a:lnTo>
                  <a:lnTo>
                    <a:pt x="104" y="623"/>
                  </a:lnTo>
                  <a:lnTo>
                    <a:pt x="105" y="616"/>
                  </a:lnTo>
                  <a:lnTo>
                    <a:pt x="107" y="609"/>
                  </a:lnTo>
                  <a:lnTo>
                    <a:pt x="107" y="601"/>
                  </a:lnTo>
                  <a:lnTo>
                    <a:pt x="108" y="593"/>
                  </a:lnTo>
                  <a:lnTo>
                    <a:pt x="109" y="585"/>
                  </a:lnTo>
                  <a:lnTo>
                    <a:pt x="110" y="576"/>
                  </a:lnTo>
                  <a:lnTo>
                    <a:pt x="110" y="567"/>
                  </a:lnTo>
                  <a:lnTo>
                    <a:pt x="111" y="558"/>
                  </a:lnTo>
                  <a:lnTo>
                    <a:pt x="112" y="548"/>
                  </a:lnTo>
                  <a:lnTo>
                    <a:pt x="112" y="538"/>
                  </a:lnTo>
                  <a:lnTo>
                    <a:pt x="113" y="528"/>
                  </a:lnTo>
                  <a:lnTo>
                    <a:pt x="113" y="517"/>
                  </a:lnTo>
                  <a:lnTo>
                    <a:pt x="113" y="505"/>
                  </a:lnTo>
                  <a:lnTo>
                    <a:pt x="114" y="494"/>
                  </a:lnTo>
                  <a:lnTo>
                    <a:pt x="114" y="481"/>
                  </a:lnTo>
                  <a:lnTo>
                    <a:pt x="114" y="469"/>
                  </a:lnTo>
                  <a:lnTo>
                    <a:pt x="114" y="456"/>
                  </a:lnTo>
                  <a:lnTo>
                    <a:pt x="114" y="443"/>
                  </a:lnTo>
                  <a:lnTo>
                    <a:pt x="114" y="429"/>
                  </a:lnTo>
                  <a:lnTo>
                    <a:pt x="113" y="415"/>
                  </a:lnTo>
                  <a:lnTo>
                    <a:pt x="113" y="400"/>
                  </a:lnTo>
                  <a:lnTo>
                    <a:pt x="113" y="385"/>
                  </a:lnTo>
                  <a:lnTo>
                    <a:pt x="112" y="369"/>
                  </a:lnTo>
                  <a:lnTo>
                    <a:pt x="111" y="353"/>
                  </a:lnTo>
                  <a:lnTo>
                    <a:pt x="111" y="337"/>
                  </a:lnTo>
                  <a:lnTo>
                    <a:pt x="110" y="320"/>
                  </a:lnTo>
                  <a:lnTo>
                    <a:pt x="109" y="302"/>
                  </a:lnTo>
                  <a:lnTo>
                    <a:pt x="108" y="284"/>
                  </a:lnTo>
                  <a:lnTo>
                    <a:pt x="108" y="266"/>
                  </a:lnTo>
                  <a:lnTo>
                    <a:pt x="109" y="249"/>
                  </a:lnTo>
                  <a:lnTo>
                    <a:pt x="110" y="233"/>
                  </a:lnTo>
                  <a:lnTo>
                    <a:pt x="112" y="218"/>
                  </a:lnTo>
                  <a:lnTo>
                    <a:pt x="115" y="204"/>
                  </a:lnTo>
                  <a:lnTo>
                    <a:pt x="118" y="190"/>
                  </a:lnTo>
                  <a:lnTo>
                    <a:pt x="122" y="177"/>
                  </a:lnTo>
                  <a:lnTo>
                    <a:pt x="127" y="165"/>
                  </a:lnTo>
                  <a:lnTo>
                    <a:pt x="132" y="153"/>
                  </a:lnTo>
                  <a:lnTo>
                    <a:pt x="137" y="143"/>
                  </a:lnTo>
                  <a:lnTo>
                    <a:pt x="143" y="132"/>
                  </a:lnTo>
                  <a:lnTo>
                    <a:pt x="150" y="123"/>
                  </a:lnTo>
                  <a:lnTo>
                    <a:pt x="157" y="114"/>
                  </a:lnTo>
                  <a:lnTo>
                    <a:pt x="165" y="105"/>
                  </a:lnTo>
                  <a:lnTo>
                    <a:pt x="173" y="97"/>
                  </a:lnTo>
                  <a:lnTo>
                    <a:pt x="182" y="90"/>
                  </a:lnTo>
                  <a:lnTo>
                    <a:pt x="191" y="83"/>
                  </a:lnTo>
                  <a:lnTo>
                    <a:pt x="200" y="77"/>
                  </a:lnTo>
                  <a:lnTo>
                    <a:pt x="210" y="71"/>
                  </a:lnTo>
                  <a:lnTo>
                    <a:pt x="221" y="65"/>
                  </a:lnTo>
                  <a:lnTo>
                    <a:pt x="231" y="60"/>
                  </a:lnTo>
                  <a:lnTo>
                    <a:pt x="243" y="55"/>
                  </a:lnTo>
                  <a:lnTo>
                    <a:pt x="254" y="51"/>
                  </a:lnTo>
                  <a:lnTo>
                    <a:pt x="266" y="47"/>
                  </a:lnTo>
                  <a:lnTo>
                    <a:pt x="278" y="43"/>
                  </a:lnTo>
                  <a:lnTo>
                    <a:pt x="291" y="39"/>
                  </a:lnTo>
                  <a:lnTo>
                    <a:pt x="304" y="36"/>
                  </a:lnTo>
                  <a:lnTo>
                    <a:pt x="317" y="33"/>
                  </a:lnTo>
                  <a:lnTo>
                    <a:pt x="330" y="30"/>
                  </a:lnTo>
                  <a:lnTo>
                    <a:pt x="344" y="28"/>
                  </a:lnTo>
                  <a:lnTo>
                    <a:pt x="358" y="25"/>
                  </a:lnTo>
                  <a:close/>
                </a:path>
              </a:pathLst>
            </a:custGeom>
            <a:solidFill>
              <a:srgbClr val="F2CA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4" name="Freeform 42"/>
            <p:cNvSpPr>
              <a:spLocks/>
            </p:cNvSpPr>
            <p:nvPr/>
          </p:nvSpPr>
          <p:spPr bwMode="auto">
            <a:xfrm>
              <a:off x="810" y="951"/>
              <a:ext cx="241" cy="633"/>
            </a:xfrm>
            <a:custGeom>
              <a:avLst/>
              <a:gdLst>
                <a:gd name="T0" fmla="*/ 29 w 241"/>
                <a:gd name="T1" fmla="*/ 601 h 633"/>
                <a:gd name="T2" fmla="*/ 64 w 241"/>
                <a:gd name="T3" fmla="*/ 605 h 633"/>
                <a:gd name="T4" fmla="*/ 96 w 241"/>
                <a:gd name="T5" fmla="*/ 597 h 633"/>
                <a:gd name="T6" fmla="*/ 126 w 241"/>
                <a:gd name="T7" fmla="*/ 581 h 633"/>
                <a:gd name="T8" fmla="*/ 153 w 241"/>
                <a:gd name="T9" fmla="*/ 556 h 633"/>
                <a:gd name="T10" fmla="*/ 176 w 241"/>
                <a:gd name="T11" fmla="*/ 527 h 633"/>
                <a:gd name="T12" fmla="*/ 187 w 241"/>
                <a:gd name="T13" fmla="*/ 519 h 633"/>
                <a:gd name="T14" fmla="*/ 181 w 241"/>
                <a:gd name="T15" fmla="*/ 545 h 633"/>
                <a:gd name="T16" fmla="*/ 172 w 241"/>
                <a:gd name="T17" fmla="*/ 568 h 633"/>
                <a:gd name="T18" fmla="*/ 161 w 241"/>
                <a:gd name="T19" fmla="*/ 587 h 633"/>
                <a:gd name="T20" fmla="*/ 148 w 241"/>
                <a:gd name="T21" fmla="*/ 605 h 633"/>
                <a:gd name="T22" fmla="*/ 133 w 241"/>
                <a:gd name="T23" fmla="*/ 620 h 633"/>
                <a:gd name="T24" fmla="*/ 117 w 241"/>
                <a:gd name="T25" fmla="*/ 633 h 633"/>
                <a:gd name="T26" fmla="*/ 238 w 241"/>
                <a:gd name="T27" fmla="*/ 598 h 633"/>
                <a:gd name="T28" fmla="*/ 241 w 241"/>
                <a:gd name="T29" fmla="*/ 546 h 633"/>
                <a:gd name="T30" fmla="*/ 232 w 241"/>
                <a:gd name="T31" fmla="*/ 492 h 633"/>
                <a:gd name="T32" fmla="*/ 217 w 241"/>
                <a:gd name="T33" fmla="*/ 439 h 633"/>
                <a:gd name="T34" fmla="*/ 197 w 241"/>
                <a:gd name="T35" fmla="*/ 392 h 633"/>
                <a:gd name="T36" fmla="*/ 177 w 241"/>
                <a:gd name="T37" fmla="*/ 357 h 633"/>
                <a:gd name="T38" fmla="*/ 169 w 241"/>
                <a:gd name="T39" fmla="*/ 356 h 633"/>
                <a:gd name="T40" fmla="*/ 173 w 241"/>
                <a:gd name="T41" fmla="*/ 386 h 633"/>
                <a:gd name="T42" fmla="*/ 170 w 241"/>
                <a:gd name="T43" fmla="*/ 413 h 633"/>
                <a:gd name="T44" fmla="*/ 163 w 241"/>
                <a:gd name="T45" fmla="*/ 436 h 633"/>
                <a:gd name="T46" fmla="*/ 153 w 241"/>
                <a:gd name="T47" fmla="*/ 457 h 633"/>
                <a:gd name="T48" fmla="*/ 137 w 241"/>
                <a:gd name="T49" fmla="*/ 483 h 633"/>
                <a:gd name="T50" fmla="*/ 135 w 241"/>
                <a:gd name="T51" fmla="*/ 484 h 633"/>
                <a:gd name="T52" fmla="*/ 141 w 241"/>
                <a:gd name="T53" fmla="*/ 460 h 633"/>
                <a:gd name="T54" fmla="*/ 143 w 241"/>
                <a:gd name="T55" fmla="*/ 434 h 633"/>
                <a:gd name="T56" fmla="*/ 141 w 241"/>
                <a:gd name="T57" fmla="*/ 407 h 633"/>
                <a:gd name="T58" fmla="*/ 136 w 241"/>
                <a:gd name="T59" fmla="*/ 378 h 633"/>
                <a:gd name="T60" fmla="*/ 127 w 241"/>
                <a:gd name="T61" fmla="*/ 348 h 633"/>
                <a:gd name="T62" fmla="*/ 113 w 241"/>
                <a:gd name="T63" fmla="*/ 316 h 633"/>
                <a:gd name="T64" fmla="*/ 102 w 241"/>
                <a:gd name="T65" fmla="*/ 277 h 633"/>
                <a:gd name="T66" fmla="*/ 97 w 241"/>
                <a:gd name="T67" fmla="*/ 229 h 633"/>
                <a:gd name="T68" fmla="*/ 98 w 241"/>
                <a:gd name="T69" fmla="*/ 176 h 633"/>
                <a:gd name="T70" fmla="*/ 106 w 241"/>
                <a:gd name="T71" fmla="*/ 120 h 633"/>
                <a:gd name="T72" fmla="*/ 120 w 241"/>
                <a:gd name="T73" fmla="*/ 66 h 633"/>
                <a:gd name="T74" fmla="*/ 140 w 241"/>
                <a:gd name="T75" fmla="*/ 18 h 633"/>
                <a:gd name="T76" fmla="*/ 128 w 241"/>
                <a:gd name="T77" fmla="*/ 26 h 633"/>
                <a:gd name="T78" fmla="*/ 101 w 241"/>
                <a:gd name="T79" fmla="*/ 73 h 633"/>
                <a:gd name="T80" fmla="*/ 84 w 241"/>
                <a:gd name="T81" fmla="*/ 124 h 633"/>
                <a:gd name="T82" fmla="*/ 75 w 241"/>
                <a:gd name="T83" fmla="*/ 177 h 633"/>
                <a:gd name="T84" fmla="*/ 73 w 241"/>
                <a:gd name="T85" fmla="*/ 229 h 633"/>
                <a:gd name="T86" fmla="*/ 76 w 241"/>
                <a:gd name="T87" fmla="*/ 276 h 633"/>
                <a:gd name="T88" fmla="*/ 85 w 241"/>
                <a:gd name="T89" fmla="*/ 320 h 633"/>
                <a:gd name="T90" fmla="*/ 96 w 241"/>
                <a:gd name="T91" fmla="*/ 376 h 633"/>
                <a:gd name="T92" fmla="*/ 101 w 241"/>
                <a:gd name="T93" fmla="*/ 433 h 633"/>
                <a:gd name="T94" fmla="*/ 98 w 241"/>
                <a:gd name="T95" fmla="*/ 488 h 633"/>
                <a:gd name="T96" fmla="*/ 84 w 241"/>
                <a:gd name="T97" fmla="*/ 535 h 633"/>
                <a:gd name="T98" fmla="*/ 56 w 241"/>
                <a:gd name="T99" fmla="*/ 569 h 633"/>
                <a:gd name="T100" fmla="*/ 11 w 241"/>
                <a:gd name="T101" fmla="*/ 587 h 6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41" h="633">
                  <a:moveTo>
                    <a:pt x="0" y="588"/>
                  </a:moveTo>
                  <a:lnTo>
                    <a:pt x="7" y="592"/>
                  </a:lnTo>
                  <a:lnTo>
                    <a:pt x="15" y="596"/>
                  </a:lnTo>
                  <a:lnTo>
                    <a:pt x="22" y="599"/>
                  </a:lnTo>
                  <a:lnTo>
                    <a:pt x="29" y="601"/>
                  </a:lnTo>
                  <a:lnTo>
                    <a:pt x="36" y="603"/>
                  </a:lnTo>
                  <a:lnTo>
                    <a:pt x="43" y="604"/>
                  </a:lnTo>
                  <a:lnTo>
                    <a:pt x="50" y="605"/>
                  </a:lnTo>
                  <a:lnTo>
                    <a:pt x="57" y="605"/>
                  </a:lnTo>
                  <a:lnTo>
                    <a:pt x="64" y="605"/>
                  </a:lnTo>
                  <a:lnTo>
                    <a:pt x="71" y="604"/>
                  </a:lnTo>
                  <a:lnTo>
                    <a:pt x="77" y="603"/>
                  </a:lnTo>
                  <a:lnTo>
                    <a:pt x="84" y="602"/>
                  </a:lnTo>
                  <a:lnTo>
                    <a:pt x="90" y="600"/>
                  </a:lnTo>
                  <a:lnTo>
                    <a:pt x="96" y="597"/>
                  </a:lnTo>
                  <a:lnTo>
                    <a:pt x="102" y="595"/>
                  </a:lnTo>
                  <a:lnTo>
                    <a:pt x="109" y="592"/>
                  </a:lnTo>
                  <a:lnTo>
                    <a:pt x="114" y="588"/>
                  </a:lnTo>
                  <a:lnTo>
                    <a:pt x="120" y="585"/>
                  </a:lnTo>
                  <a:lnTo>
                    <a:pt x="126" y="581"/>
                  </a:lnTo>
                  <a:lnTo>
                    <a:pt x="131" y="576"/>
                  </a:lnTo>
                  <a:lnTo>
                    <a:pt x="137" y="572"/>
                  </a:lnTo>
                  <a:lnTo>
                    <a:pt x="142" y="567"/>
                  </a:lnTo>
                  <a:lnTo>
                    <a:pt x="148" y="562"/>
                  </a:lnTo>
                  <a:lnTo>
                    <a:pt x="153" y="556"/>
                  </a:lnTo>
                  <a:lnTo>
                    <a:pt x="158" y="551"/>
                  </a:lnTo>
                  <a:lnTo>
                    <a:pt x="162" y="545"/>
                  </a:lnTo>
                  <a:lnTo>
                    <a:pt x="167" y="539"/>
                  </a:lnTo>
                  <a:lnTo>
                    <a:pt x="172" y="533"/>
                  </a:lnTo>
                  <a:lnTo>
                    <a:pt x="176" y="527"/>
                  </a:lnTo>
                  <a:lnTo>
                    <a:pt x="180" y="520"/>
                  </a:lnTo>
                  <a:lnTo>
                    <a:pt x="184" y="514"/>
                  </a:lnTo>
                  <a:lnTo>
                    <a:pt x="188" y="507"/>
                  </a:lnTo>
                  <a:lnTo>
                    <a:pt x="188" y="513"/>
                  </a:lnTo>
                  <a:lnTo>
                    <a:pt x="187" y="519"/>
                  </a:lnTo>
                  <a:lnTo>
                    <a:pt x="186" y="524"/>
                  </a:lnTo>
                  <a:lnTo>
                    <a:pt x="185" y="530"/>
                  </a:lnTo>
                  <a:lnTo>
                    <a:pt x="184" y="535"/>
                  </a:lnTo>
                  <a:lnTo>
                    <a:pt x="183" y="540"/>
                  </a:lnTo>
                  <a:lnTo>
                    <a:pt x="181" y="545"/>
                  </a:lnTo>
                  <a:lnTo>
                    <a:pt x="180" y="550"/>
                  </a:lnTo>
                  <a:lnTo>
                    <a:pt x="178" y="554"/>
                  </a:lnTo>
                  <a:lnTo>
                    <a:pt x="176" y="559"/>
                  </a:lnTo>
                  <a:lnTo>
                    <a:pt x="174" y="563"/>
                  </a:lnTo>
                  <a:lnTo>
                    <a:pt x="172" y="568"/>
                  </a:lnTo>
                  <a:lnTo>
                    <a:pt x="170" y="572"/>
                  </a:lnTo>
                  <a:lnTo>
                    <a:pt x="168" y="576"/>
                  </a:lnTo>
                  <a:lnTo>
                    <a:pt x="166" y="580"/>
                  </a:lnTo>
                  <a:lnTo>
                    <a:pt x="164" y="584"/>
                  </a:lnTo>
                  <a:lnTo>
                    <a:pt x="161" y="587"/>
                  </a:lnTo>
                  <a:lnTo>
                    <a:pt x="159" y="591"/>
                  </a:lnTo>
                  <a:lnTo>
                    <a:pt x="156" y="595"/>
                  </a:lnTo>
                  <a:lnTo>
                    <a:pt x="154" y="598"/>
                  </a:lnTo>
                  <a:lnTo>
                    <a:pt x="151" y="602"/>
                  </a:lnTo>
                  <a:lnTo>
                    <a:pt x="148" y="605"/>
                  </a:lnTo>
                  <a:lnTo>
                    <a:pt x="145" y="608"/>
                  </a:lnTo>
                  <a:lnTo>
                    <a:pt x="142" y="611"/>
                  </a:lnTo>
                  <a:lnTo>
                    <a:pt x="139" y="614"/>
                  </a:lnTo>
                  <a:lnTo>
                    <a:pt x="136" y="617"/>
                  </a:lnTo>
                  <a:lnTo>
                    <a:pt x="133" y="620"/>
                  </a:lnTo>
                  <a:lnTo>
                    <a:pt x="130" y="623"/>
                  </a:lnTo>
                  <a:lnTo>
                    <a:pt x="127" y="626"/>
                  </a:lnTo>
                  <a:lnTo>
                    <a:pt x="123" y="628"/>
                  </a:lnTo>
                  <a:lnTo>
                    <a:pt x="120" y="631"/>
                  </a:lnTo>
                  <a:lnTo>
                    <a:pt x="117" y="633"/>
                  </a:lnTo>
                  <a:lnTo>
                    <a:pt x="227" y="633"/>
                  </a:lnTo>
                  <a:lnTo>
                    <a:pt x="231" y="625"/>
                  </a:lnTo>
                  <a:lnTo>
                    <a:pt x="234" y="616"/>
                  </a:lnTo>
                  <a:lnTo>
                    <a:pt x="236" y="607"/>
                  </a:lnTo>
                  <a:lnTo>
                    <a:pt x="238" y="598"/>
                  </a:lnTo>
                  <a:lnTo>
                    <a:pt x="240" y="588"/>
                  </a:lnTo>
                  <a:lnTo>
                    <a:pt x="241" y="578"/>
                  </a:lnTo>
                  <a:lnTo>
                    <a:pt x="241" y="568"/>
                  </a:lnTo>
                  <a:lnTo>
                    <a:pt x="241" y="557"/>
                  </a:lnTo>
                  <a:lnTo>
                    <a:pt x="241" y="546"/>
                  </a:lnTo>
                  <a:lnTo>
                    <a:pt x="240" y="536"/>
                  </a:lnTo>
                  <a:lnTo>
                    <a:pt x="238" y="525"/>
                  </a:lnTo>
                  <a:lnTo>
                    <a:pt x="237" y="514"/>
                  </a:lnTo>
                  <a:lnTo>
                    <a:pt x="235" y="503"/>
                  </a:lnTo>
                  <a:lnTo>
                    <a:pt x="232" y="492"/>
                  </a:lnTo>
                  <a:lnTo>
                    <a:pt x="230" y="481"/>
                  </a:lnTo>
                  <a:lnTo>
                    <a:pt x="227" y="470"/>
                  </a:lnTo>
                  <a:lnTo>
                    <a:pt x="224" y="459"/>
                  </a:lnTo>
                  <a:lnTo>
                    <a:pt x="220" y="449"/>
                  </a:lnTo>
                  <a:lnTo>
                    <a:pt x="217" y="439"/>
                  </a:lnTo>
                  <a:lnTo>
                    <a:pt x="213" y="429"/>
                  </a:lnTo>
                  <a:lnTo>
                    <a:pt x="209" y="419"/>
                  </a:lnTo>
                  <a:lnTo>
                    <a:pt x="205" y="410"/>
                  </a:lnTo>
                  <a:lnTo>
                    <a:pt x="201" y="401"/>
                  </a:lnTo>
                  <a:lnTo>
                    <a:pt x="197" y="392"/>
                  </a:lnTo>
                  <a:lnTo>
                    <a:pt x="193" y="384"/>
                  </a:lnTo>
                  <a:lnTo>
                    <a:pt x="189" y="376"/>
                  </a:lnTo>
                  <a:lnTo>
                    <a:pt x="185" y="369"/>
                  </a:lnTo>
                  <a:lnTo>
                    <a:pt x="181" y="363"/>
                  </a:lnTo>
                  <a:lnTo>
                    <a:pt x="177" y="357"/>
                  </a:lnTo>
                  <a:lnTo>
                    <a:pt x="173" y="351"/>
                  </a:lnTo>
                  <a:lnTo>
                    <a:pt x="169" y="347"/>
                  </a:lnTo>
                  <a:lnTo>
                    <a:pt x="166" y="343"/>
                  </a:lnTo>
                  <a:lnTo>
                    <a:pt x="168" y="350"/>
                  </a:lnTo>
                  <a:lnTo>
                    <a:pt x="169" y="356"/>
                  </a:lnTo>
                  <a:lnTo>
                    <a:pt x="171" y="362"/>
                  </a:lnTo>
                  <a:lnTo>
                    <a:pt x="172" y="369"/>
                  </a:lnTo>
                  <a:lnTo>
                    <a:pt x="172" y="375"/>
                  </a:lnTo>
                  <a:lnTo>
                    <a:pt x="173" y="380"/>
                  </a:lnTo>
                  <a:lnTo>
                    <a:pt x="173" y="386"/>
                  </a:lnTo>
                  <a:lnTo>
                    <a:pt x="173" y="392"/>
                  </a:lnTo>
                  <a:lnTo>
                    <a:pt x="173" y="397"/>
                  </a:lnTo>
                  <a:lnTo>
                    <a:pt x="172" y="402"/>
                  </a:lnTo>
                  <a:lnTo>
                    <a:pt x="171" y="408"/>
                  </a:lnTo>
                  <a:lnTo>
                    <a:pt x="170" y="413"/>
                  </a:lnTo>
                  <a:lnTo>
                    <a:pt x="169" y="417"/>
                  </a:lnTo>
                  <a:lnTo>
                    <a:pt x="168" y="422"/>
                  </a:lnTo>
                  <a:lnTo>
                    <a:pt x="166" y="427"/>
                  </a:lnTo>
                  <a:lnTo>
                    <a:pt x="165" y="431"/>
                  </a:lnTo>
                  <a:lnTo>
                    <a:pt x="163" y="436"/>
                  </a:lnTo>
                  <a:lnTo>
                    <a:pt x="161" y="440"/>
                  </a:lnTo>
                  <a:lnTo>
                    <a:pt x="159" y="444"/>
                  </a:lnTo>
                  <a:lnTo>
                    <a:pt x="157" y="448"/>
                  </a:lnTo>
                  <a:lnTo>
                    <a:pt x="155" y="453"/>
                  </a:lnTo>
                  <a:lnTo>
                    <a:pt x="153" y="457"/>
                  </a:lnTo>
                  <a:lnTo>
                    <a:pt x="151" y="460"/>
                  </a:lnTo>
                  <a:lnTo>
                    <a:pt x="148" y="464"/>
                  </a:lnTo>
                  <a:lnTo>
                    <a:pt x="144" y="472"/>
                  </a:lnTo>
                  <a:lnTo>
                    <a:pt x="139" y="479"/>
                  </a:lnTo>
                  <a:lnTo>
                    <a:pt x="137" y="483"/>
                  </a:lnTo>
                  <a:lnTo>
                    <a:pt x="135" y="486"/>
                  </a:lnTo>
                  <a:lnTo>
                    <a:pt x="133" y="490"/>
                  </a:lnTo>
                  <a:lnTo>
                    <a:pt x="131" y="493"/>
                  </a:lnTo>
                  <a:lnTo>
                    <a:pt x="133" y="488"/>
                  </a:lnTo>
                  <a:lnTo>
                    <a:pt x="135" y="484"/>
                  </a:lnTo>
                  <a:lnTo>
                    <a:pt x="136" y="479"/>
                  </a:lnTo>
                  <a:lnTo>
                    <a:pt x="137" y="474"/>
                  </a:lnTo>
                  <a:lnTo>
                    <a:pt x="139" y="469"/>
                  </a:lnTo>
                  <a:lnTo>
                    <a:pt x="140" y="464"/>
                  </a:lnTo>
                  <a:lnTo>
                    <a:pt x="141" y="460"/>
                  </a:lnTo>
                  <a:lnTo>
                    <a:pt x="141" y="455"/>
                  </a:lnTo>
                  <a:lnTo>
                    <a:pt x="142" y="449"/>
                  </a:lnTo>
                  <a:lnTo>
                    <a:pt x="142" y="444"/>
                  </a:lnTo>
                  <a:lnTo>
                    <a:pt x="143" y="439"/>
                  </a:lnTo>
                  <a:lnTo>
                    <a:pt x="143" y="434"/>
                  </a:lnTo>
                  <a:lnTo>
                    <a:pt x="143" y="429"/>
                  </a:lnTo>
                  <a:lnTo>
                    <a:pt x="143" y="423"/>
                  </a:lnTo>
                  <a:lnTo>
                    <a:pt x="142" y="418"/>
                  </a:lnTo>
                  <a:lnTo>
                    <a:pt x="142" y="413"/>
                  </a:lnTo>
                  <a:lnTo>
                    <a:pt x="141" y="407"/>
                  </a:lnTo>
                  <a:lnTo>
                    <a:pt x="141" y="401"/>
                  </a:lnTo>
                  <a:lnTo>
                    <a:pt x="140" y="396"/>
                  </a:lnTo>
                  <a:lnTo>
                    <a:pt x="138" y="390"/>
                  </a:lnTo>
                  <a:lnTo>
                    <a:pt x="137" y="384"/>
                  </a:lnTo>
                  <a:lnTo>
                    <a:pt x="136" y="378"/>
                  </a:lnTo>
                  <a:lnTo>
                    <a:pt x="134" y="372"/>
                  </a:lnTo>
                  <a:lnTo>
                    <a:pt x="133" y="366"/>
                  </a:lnTo>
                  <a:lnTo>
                    <a:pt x="131" y="360"/>
                  </a:lnTo>
                  <a:lnTo>
                    <a:pt x="129" y="354"/>
                  </a:lnTo>
                  <a:lnTo>
                    <a:pt x="127" y="348"/>
                  </a:lnTo>
                  <a:lnTo>
                    <a:pt x="124" y="342"/>
                  </a:lnTo>
                  <a:lnTo>
                    <a:pt x="122" y="335"/>
                  </a:lnTo>
                  <a:lnTo>
                    <a:pt x="119" y="329"/>
                  </a:lnTo>
                  <a:lnTo>
                    <a:pt x="116" y="322"/>
                  </a:lnTo>
                  <a:lnTo>
                    <a:pt x="113" y="316"/>
                  </a:lnTo>
                  <a:lnTo>
                    <a:pt x="111" y="309"/>
                  </a:lnTo>
                  <a:lnTo>
                    <a:pt x="108" y="301"/>
                  </a:lnTo>
                  <a:lnTo>
                    <a:pt x="106" y="294"/>
                  </a:lnTo>
                  <a:lnTo>
                    <a:pt x="104" y="286"/>
                  </a:lnTo>
                  <a:lnTo>
                    <a:pt x="102" y="277"/>
                  </a:lnTo>
                  <a:lnTo>
                    <a:pt x="100" y="268"/>
                  </a:lnTo>
                  <a:lnTo>
                    <a:pt x="99" y="259"/>
                  </a:lnTo>
                  <a:lnTo>
                    <a:pt x="98" y="249"/>
                  </a:lnTo>
                  <a:lnTo>
                    <a:pt x="97" y="239"/>
                  </a:lnTo>
                  <a:lnTo>
                    <a:pt x="97" y="229"/>
                  </a:lnTo>
                  <a:lnTo>
                    <a:pt x="97" y="219"/>
                  </a:lnTo>
                  <a:lnTo>
                    <a:pt x="97" y="208"/>
                  </a:lnTo>
                  <a:lnTo>
                    <a:pt x="97" y="197"/>
                  </a:lnTo>
                  <a:lnTo>
                    <a:pt x="98" y="187"/>
                  </a:lnTo>
                  <a:lnTo>
                    <a:pt x="98" y="176"/>
                  </a:lnTo>
                  <a:lnTo>
                    <a:pt x="99" y="165"/>
                  </a:lnTo>
                  <a:lnTo>
                    <a:pt x="101" y="154"/>
                  </a:lnTo>
                  <a:lnTo>
                    <a:pt x="102" y="142"/>
                  </a:lnTo>
                  <a:lnTo>
                    <a:pt x="104" y="131"/>
                  </a:lnTo>
                  <a:lnTo>
                    <a:pt x="106" y="120"/>
                  </a:lnTo>
                  <a:lnTo>
                    <a:pt x="108" y="109"/>
                  </a:lnTo>
                  <a:lnTo>
                    <a:pt x="111" y="98"/>
                  </a:lnTo>
                  <a:lnTo>
                    <a:pt x="114" y="88"/>
                  </a:lnTo>
                  <a:lnTo>
                    <a:pt x="117" y="77"/>
                  </a:lnTo>
                  <a:lnTo>
                    <a:pt x="120" y="66"/>
                  </a:lnTo>
                  <a:lnTo>
                    <a:pt x="124" y="56"/>
                  </a:lnTo>
                  <a:lnTo>
                    <a:pt x="127" y="46"/>
                  </a:lnTo>
                  <a:lnTo>
                    <a:pt x="131" y="36"/>
                  </a:lnTo>
                  <a:lnTo>
                    <a:pt x="135" y="27"/>
                  </a:lnTo>
                  <a:lnTo>
                    <a:pt x="140" y="18"/>
                  </a:lnTo>
                  <a:lnTo>
                    <a:pt x="145" y="9"/>
                  </a:lnTo>
                  <a:lnTo>
                    <a:pt x="149" y="0"/>
                  </a:lnTo>
                  <a:lnTo>
                    <a:pt x="142" y="9"/>
                  </a:lnTo>
                  <a:lnTo>
                    <a:pt x="135" y="17"/>
                  </a:lnTo>
                  <a:lnTo>
                    <a:pt x="128" y="26"/>
                  </a:lnTo>
                  <a:lnTo>
                    <a:pt x="122" y="35"/>
                  </a:lnTo>
                  <a:lnTo>
                    <a:pt x="116" y="44"/>
                  </a:lnTo>
                  <a:lnTo>
                    <a:pt x="111" y="54"/>
                  </a:lnTo>
                  <a:lnTo>
                    <a:pt x="106" y="63"/>
                  </a:lnTo>
                  <a:lnTo>
                    <a:pt x="101" y="73"/>
                  </a:lnTo>
                  <a:lnTo>
                    <a:pt x="97" y="83"/>
                  </a:lnTo>
                  <a:lnTo>
                    <a:pt x="93" y="93"/>
                  </a:lnTo>
                  <a:lnTo>
                    <a:pt x="90" y="104"/>
                  </a:lnTo>
                  <a:lnTo>
                    <a:pt x="87" y="114"/>
                  </a:lnTo>
                  <a:lnTo>
                    <a:pt x="84" y="124"/>
                  </a:lnTo>
                  <a:lnTo>
                    <a:pt x="82" y="135"/>
                  </a:lnTo>
                  <a:lnTo>
                    <a:pt x="80" y="145"/>
                  </a:lnTo>
                  <a:lnTo>
                    <a:pt x="78" y="156"/>
                  </a:lnTo>
                  <a:lnTo>
                    <a:pt x="76" y="167"/>
                  </a:lnTo>
                  <a:lnTo>
                    <a:pt x="75" y="177"/>
                  </a:lnTo>
                  <a:lnTo>
                    <a:pt x="74" y="188"/>
                  </a:lnTo>
                  <a:lnTo>
                    <a:pt x="73" y="198"/>
                  </a:lnTo>
                  <a:lnTo>
                    <a:pt x="73" y="208"/>
                  </a:lnTo>
                  <a:lnTo>
                    <a:pt x="73" y="218"/>
                  </a:lnTo>
                  <a:lnTo>
                    <a:pt x="73" y="229"/>
                  </a:lnTo>
                  <a:lnTo>
                    <a:pt x="73" y="238"/>
                  </a:lnTo>
                  <a:lnTo>
                    <a:pt x="74" y="248"/>
                  </a:lnTo>
                  <a:lnTo>
                    <a:pt x="74" y="258"/>
                  </a:lnTo>
                  <a:lnTo>
                    <a:pt x="75" y="267"/>
                  </a:lnTo>
                  <a:lnTo>
                    <a:pt x="76" y="276"/>
                  </a:lnTo>
                  <a:lnTo>
                    <a:pt x="78" y="285"/>
                  </a:lnTo>
                  <a:lnTo>
                    <a:pt x="79" y="294"/>
                  </a:lnTo>
                  <a:lnTo>
                    <a:pt x="81" y="302"/>
                  </a:lnTo>
                  <a:lnTo>
                    <a:pt x="83" y="310"/>
                  </a:lnTo>
                  <a:lnTo>
                    <a:pt x="85" y="320"/>
                  </a:lnTo>
                  <a:lnTo>
                    <a:pt x="88" y="331"/>
                  </a:lnTo>
                  <a:lnTo>
                    <a:pt x="90" y="342"/>
                  </a:lnTo>
                  <a:lnTo>
                    <a:pt x="92" y="353"/>
                  </a:lnTo>
                  <a:lnTo>
                    <a:pt x="94" y="364"/>
                  </a:lnTo>
                  <a:lnTo>
                    <a:pt x="96" y="376"/>
                  </a:lnTo>
                  <a:lnTo>
                    <a:pt x="97" y="387"/>
                  </a:lnTo>
                  <a:lnTo>
                    <a:pt x="99" y="399"/>
                  </a:lnTo>
                  <a:lnTo>
                    <a:pt x="100" y="410"/>
                  </a:lnTo>
                  <a:lnTo>
                    <a:pt x="100" y="422"/>
                  </a:lnTo>
                  <a:lnTo>
                    <a:pt x="101" y="433"/>
                  </a:lnTo>
                  <a:lnTo>
                    <a:pt x="101" y="444"/>
                  </a:lnTo>
                  <a:lnTo>
                    <a:pt x="101" y="456"/>
                  </a:lnTo>
                  <a:lnTo>
                    <a:pt x="100" y="466"/>
                  </a:lnTo>
                  <a:lnTo>
                    <a:pt x="99" y="477"/>
                  </a:lnTo>
                  <a:lnTo>
                    <a:pt x="98" y="488"/>
                  </a:lnTo>
                  <a:lnTo>
                    <a:pt x="96" y="498"/>
                  </a:lnTo>
                  <a:lnTo>
                    <a:pt x="94" y="508"/>
                  </a:lnTo>
                  <a:lnTo>
                    <a:pt x="91" y="517"/>
                  </a:lnTo>
                  <a:lnTo>
                    <a:pt x="88" y="526"/>
                  </a:lnTo>
                  <a:lnTo>
                    <a:pt x="84" y="535"/>
                  </a:lnTo>
                  <a:lnTo>
                    <a:pt x="80" y="543"/>
                  </a:lnTo>
                  <a:lnTo>
                    <a:pt x="75" y="550"/>
                  </a:lnTo>
                  <a:lnTo>
                    <a:pt x="69" y="557"/>
                  </a:lnTo>
                  <a:lnTo>
                    <a:pt x="63" y="564"/>
                  </a:lnTo>
                  <a:lnTo>
                    <a:pt x="56" y="569"/>
                  </a:lnTo>
                  <a:lnTo>
                    <a:pt x="49" y="574"/>
                  </a:lnTo>
                  <a:lnTo>
                    <a:pt x="40" y="579"/>
                  </a:lnTo>
                  <a:lnTo>
                    <a:pt x="31" y="582"/>
                  </a:lnTo>
                  <a:lnTo>
                    <a:pt x="22" y="585"/>
                  </a:lnTo>
                  <a:lnTo>
                    <a:pt x="11" y="587"/>
                  </a:lnTo>
                  <a:lnTo>
                    <a:pt x="0" y="588"/>
                  </a:lnTo>
                  <a:close/>
                </a:path>
              </a:pathLst>
            </a:custGeom>
            <a:solidFill>
              <a:srgbClr val="D4943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5" name="Freeform 43"/>
            <p:cNvSpPr>
              <a:spLocks/>
            </p:cNvSpPr>
            <p:nvPr/>
          </p:nvSpPr>
          <p:spPr bwMode="auto">
            <a:xfrm>
              <a:off x="900" y="864"/>
              <a:ext cx="616" cy="602"/>
            </a:xfrm>
            <a:custGeom>
              <a:avLst/>
              <a:gdLst>
                <a:gd name="T0" fmla="*/ 281 w 616"/>
                <a:gd name="T1" fmla="*/ 127 h 602"/>
                <a:gd name="T2" fmla="*/ 331 w 616"/>
                <a:gd name="T3" fmla="*/ 157 h 602"/>
                <a:gd name="T4" fmla="*/ 376 w 616"/>
                <a:gd name="T5" fmla="*/ 194 h 602"/>
                <a:gd name="T6" fmla="*/ 414 w 616"/>
                <a:gd name="T7" fmla="*/ 237 h 602"/>
                <a:gd name="T8" fmla="*/ 446 w 616"/>
                <a:gd name="T9" fmla="*/ 284 h 602"/>
                <a:gd name="T10" fmla="*/ 469 w 616"/>
                <a:gd name="T11" fmla="*/ 335 h 602"/>
                <a:gd name="T12" fmla="*/ 483 w 616"/>
                <a:gd name="T13" fmla="*/ 388 h 602"/>
                <a:gd name="T14" fmla="*/ 487 w 616"/>
                <a:gd name="T15" fmla="*/ 443 h 602"/>
                <a:gd name="T16" fmla="*/ 480 w 616"/>
                <a:gd name="T17" fmla="*/ 497 h 602"/>
                <a:gd name="T18" fmla="*/ 461 w 616"/>
                <a:gd name="T19" fmla="*/ 551 h 602"/>
                <a:gd name="T20" fmla="*/ 429 w 616"/>
                <a:gd name="T21" fmla="*/ 602 h 602"/>
                <a:gd name="T22" fmla="*/ 464 w 616"/>
                <a:gd name="T23" fmla="*/ 588 h 602"/>
                <a:gd name="T24" fmla="*/ 495 w 616"/>
                <a:gd name="T25" fmla="*/ 568 h 602"/>
                <a:gd name="T26" fmla="*/ 523 w 616"/>
                <a:gd name="T27" fmla="*/ 543 h 602"/>
                <a:gd name="T28" fmla="*/ 548 w 616"/>
                <a:gd name="T29" fmla="*/ 514 h 602"/>
                <a:gd name="T30" fmla="*/ 569 w 616"/>
                <a:gd name="T31" fmla="*/ 481 h 602"/>
                <a:gd name="T32" fmla="*/ 586 w 616"/>
                <a:gd name="T33" fmla="*/ 445 h 602"/>
                <a:gd name="T34" fmla="*/ 600 w 616"/>
                <a:gd name="T35" fmla="*/ 406 h 602"/>
                <a:gd name="T36" fmla="*/ 609 w 616"/>
                <a:gd name="T37" fmla="*/ 366 h 602"/>
                <a:gd name="T38" fmla="*/ 615 w 616"/>
                <a:gd name="T39" fmla="*/ 324 h 602"/>
                <a:gd name="T40" fmla="*/ 616 w 616"/>
                <a:gd name="T41" fmla="*/ 282 h 602"/>
                <a:gd name="T42" fmla="*/ 613 w 616"/>
                <a:gd name="T43" fmla="*/ 240 h 602"/>
                <a:gd name="T44" fmla="*/ 601 w 616"/>
                <a:gd name="T45" fmla="*/ 198 h 602"/>
                <a:gd name="T46" fmla="*/ 580 w 616"/>
                <a:gd name="T47" fmla="*/ 159 h 602"/>
                <a:gd name="T48" fmla="*/ 551 w 616"/>
                <a:gd name="T49" fmla="*/ 122 h 602"/>
                <a:gd name="T50" fmla="*/ 515 w 616"/>
                <a:gd name="T51" fmla="*/ 88 h 602"/>
                <a:gd name="T52" fmla="*/ 473 w 616"/>
                <a:gd name="T53" fmla="*/ 59 h 602"/>
                <a:gd name="T54" fmla="*/ 426 w 616"/>
                <a:gd name="T55" fmla="*/ 35 h 602"/>
                <a:gd name="T56" fmla="*/ 375 w 616"/>
                <a:gd name="T57" fmla="*/ 16 h 602"/>
                <a:gd name="T58" fmla="*/ 320 w 616"/>
                <a:gd name="T59" fmla="*/ 4 h 602"/>
                <a:gd name="T60" fmla="*/ 263 w 616"/>
                <a:gd name="T61" fmla="*/ 0 h 602"/>
                <a:gd name="T62" fmla="*/ 205 w 616"/>
                <a:gd name="T63" fmla="*/ 4 h 602"/>
                <a:gd name="T64" fmla="*/ 150 w 616"/>
                <a:gd name="T65" fmla="*/ 18 h 602"/>
                <a:gd name="T66" fmla="*/ 102 w 616"/>
                <a:gd name="T67" fmla="*/ 46 h 602"/>
                <a:gd name="T68" fmla="*/ 62 w 616"/>
                <a:gd name="T69" fmla="*/ 85 h 602"/>
                <a:gd name="T70" fmla="*/ 32 w 616"/>
                <a:gd name="T71" fmla="*/ 134 h 602"/>
                <a:gd name="T72" fmla="*/ 11 w 616"/>
                <a:gd name="T73" fmla="*/ 190 h 602"/>
                <a:gd name="T74" fmla="*/ 1 w 616"/>
                <a:gd name="T75" fmla="*/ 252 h 602"/>
                <a:gd name="T76" fmla="*/ 2 w 616"/>
                <a:gd name="T77" fmla="*/ 319 h 602"/>
                <a:gd name="T78" fmla="*/ 15 w 616"/>
                <a:gd name="T79" fmla="*/ 387 h 602"/>
                <a:gd name="T80" fmla="*/ 41 w 616"/>
                <a:gd name="T81" fmla="*/ 456 h 602"/>
                <a:gd name="T82" fmla="*/ 81 w 616"/>
                <a:gd name="T83" fmla="*/ 522 h 602"/>
                <a:gd name="T84" fmla="*/ 135 w 616"/>
                <a:gd name="T85" fmla="*/ 586 h 602"/>
                <a:gd name="T86" fmla="*/ 121 w 616"/>
                <a:gd name="T87" fmla="*/ 550 h 602"/>
                <a:gd name="T88" fmla="*/ 112 w 616"/>
                <a:gd name="T89" fmla="*/ 508 h 602"/>
                <a:gd name="T90" fmla="*/ 108 w 616"/>
                <a:gd name="T91" fmla="*/ 461 h 602"/>
                <a:gd name="T92" fmla="*/ 109 w 616"/>
                <a:gd name="T93" fmla="*/ 410 h 602"/>
                <a:gd name="T94" fmla="*/ 116 w 616"/>
                <a:gd name="T95" fmla="*/ 358 h 602"/>
                <a:gd name="T96" fmla="*/ 127 w 616"/>
                <a:gd name="T97" fmla="*/ 306 h 602"/>
                <a:gd name="T98" fmla="*/ 144 w 616"/>
                <a:gd name="T99" fmla="*/ 255 h 602"/>
                <a:gd name="T100" fmla="*/ 165 w 616"/>
                <a:gd name="T101" fmla="*/ 208 h 602"/>
                <a:gd name="T102" fmla="*/ 191 w 616"/>
                <a:gd name="T103" fmla="*/ 166 h 602"/>
                <a:gd name="T104" fmla="*/ 222 w 616"/>
                <a:gd name="T105" fmla="*/ 130 h 6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616" h="602">
                  <a:moveTo>
                    <a:pt x="245" y="111"/>
                  </a:moveTo>
                  <a:lnTo>
                    <a:pt x="263" y="118"/>
                  </a:lnTo>
                  <a:lnTo>
                    <a:pt x="281" y="127"/>
                  </a:lnTo>
                  <a:lnTo>
                    <a:pt x="298" y="136"/>
                  </a:lnTo>
                  <a:lnTo>
                    <a:pt x="315" y="146"/>
                  </a:lnTo>
                  <a:lnTo>
                    <a:pt x="331" y="157"/>
                  </a:lnTo>
                  <a:lnTo>
                    <a:pt x="347" y="169"/>
                  </a:lnTo>
                  <a:lnTo>
                    <a:pt x="361" y="181"/>
                  </a:lnTo>
                  <a:lnTo>
                    <a:pt x="376" y="194"/>
                  </a:lnTo>
                  <a:lnTo>
                    <a:pt x="389" y="208"/>
                  </a:lnTo>
                  <a:lnTo>
                    <a:pt x="402" y="222"/>
                  </a:lnTo>
                  <a:lnTo>
                    <a:pt x="414" y="237"/>
                  </a:lnTo>
                  <a:lnTo>
                    <a:pt x="426" y="252"/>
                  </a:lnTo>
                  <a:lnTo>
                    <a:pt x="436" y="268"/>
                  </a:lnTo>
                  <a:lnTo>
                    <a:pt x="446" y="284"/>
                  </a:lnTo>
                  <a:lnTo>
                    <a:pt x="455" y="301"/>
                  </a:lnTo>
                  <a:lnTo>
                    <a:pt x="462" y="318"/>
                  </a:lnTo>
                  <a:lnTo>
                    <a:pt x="469" y="335"/>
                  </a:lnTo>
                  <a:lnTo>
                    <a:pt x="475" y="352"/>
                  </a:lnTo>
                  <a:lnTo>
                    <a:pt x="480" y="370"/>
                  </a:lnTo>
                  <a:lnTo>
                    <a:pt x="483" y="388"/>
                  </a:lnTo>
                  <a:lnTo>
                    <a:pt x="486" y="406"/>
                  </a:lnTo>
                  <a:lnTo>
                    <a:pt x="487" y="424"/>
                  </a:lnTo>
                  <a:lnTo>
                    <a:pt x="487" y="443"/>
                  </a:lnTo>
                  <a:lnTo>
                    <a:pt x="486" y="461"/>
                  </a:lnTo>
                  <a:lnTo>
                    <a:pt x="484" y="479"/>
                  </a:lnTo>
                  <a:lnTo>
                    <a:pt x="480" y="497"/>
                  </a:lnTo>
                  <a:lnTo>
                    <a:pt x="475" y="515"/>
                  </a:lnTo>
                  <a:lnTo>
                    <a:pt x="469" y="533"/>
                  </a:lnTo>
                  <a:lnTo>
                    <a:pt x="461" y="551"/>
                  </a:lnTo>
                  <a:lnTo>
                    <a:pt x="452" y="568"/>
                  </a:lnTo>
                  <a:lnTo>
                    <a:pt x="441" y="585"/>
                  </a:lnTo>
                  <a:lnTo>
                    <a:pt x="429" y="602"/>
                  </a:lnTo>
                  <a:lnTo>
                    <a:pt x="441" y="598"/>
                  </a:lnTo>
                  <a:lnTo>
                    <a:pt x="452" y="593"/>
                  </a:lnTo>
                  <a:lnTo>
                    <a:pt x="464" y="588"/>
                  </a:lnTo>
                  <a:lnTo>
                    <a:pt x="475" y="582"/>
                  </a:lnTo>
                  <a:lnTo>
                    <a:pt x="485" y="575"/>
                  </a:lnTo>
                  <a:lnTo>
                    <a:pt x="495" y="568"/>
                  </a:lnTo>
                  <a:lnTo>
                    <a:pt x="505" y="560"/>
                  </a:lnTo>
                  <a:lnTo>
                    <a:pt x="514" y="552"/>
                  </a:lnTo>
                  <a:lnTo>
                    <a:pt x="523" y="543"/>
                  </a:lnTo>
                  <a:lnTo>
                    <a:pt x="532" y="534"/>
                  </a:lnTo>
                  <a:lnTo>
                    <a:pt x="540" y="524"/>
                  </a:lnTo>
                  <a:lnTo>
                    <a:pt x="548" y="514"/>
                  </a:lnTo>
                  <a:lnTo>
                    <a:pt x="555" y="503"/>
                  </a:lnTo>
                  <a:lnTo>
                    <a:pt x="562" y="492"/>
                  </a:lnTo>
                  <a:lnTo>
                    <a:pt x="569" y="481"/>
                  </a:lnTo>
                  <a:lnTo>
                    <a:pt x="575" y="469"/>
                  </a:lnTo>
                  <a:lnTo>
                    <a:pt x="581" y="457"/>
                  </a:lnTo>
                  <a:lnTo>
                    <a:pt x="586" y="445"/>
                  </a:lnTo>
                  <a:lnTo>
                    <a:pt x="591" y="432"/>
                  </a:lnTo>
                  <a:lnTo>
                    <a:pt x="596" y="419"/>
                  </a:lnTo>
                  <a:lnTo>
                    <a:pt x="600" y="406"/>
                  </a:lnTo>
                  <a:lnTo>
                    <a:pt x="603" y="393"/>
                  </a:lnTo>
                  <a:lnTo>
                    <a:pt x="607" y="380"/>
                  </a:lnTo>
                  <a:lnTo>
                    <a:pt x="609" y="366"/>
                  </a:lnTo>
                  <a:lnTo>
                    <a:pt x="612" y="352"/>
                  </a:lnTo>
                  <a:lnTo>
                    <a:pt x="613" y="338"/>
                  </a:lnTo>
                  <a:lnTo>
                    <a:pt x="615" y="324"/>
                  </a:lnTo>
                  <a:lnTo>
                    <a:pt x="616" y="310"/>
                  </a:lnTo>
                  <a:lnTo>
                    <a:pt x="616" y="296"/>
                  </a:lnTo>
                  <a:lnTo>
                    <a:pt x="616" y="282"/>
                  </a:lnTo>
                  <a:lnTo>
                    <a:pt x="616" y="268"/>
                  </a:lnTo>
                  <a:lnTo>
                    <a:pt x="615" y="254"/>
                  </a:lnTo>
                  <a:lnTo>
                    <a:pt x="613" y="240"/>
                  </a:lnTo>
                  <a:lnTo>
                    <a:pt x="610" y="226"/>
                  </a:lnTo>
                  <a:lnTo>
                    <a:pt x="606" y="212"/>
                  </a:lnTo>
                  <a:lnTo>
                    <a:pt x="601" y="198"/>
                  </a:lnTo>
                  <a:lnTo>
                    <a:pt x="595" y="185"/>
                  </a:lnTo>
                  <a:lnTo>
                    <a:pt x="588" y="172"/>
                  </a:lnTo>
                  <a:lnTo>
                    <a:pt x="580" y="159"/>
                  </a:lnTo>
                  <a:lnTo>
                    <a:pt x="571" y="146"/>
                  </a:lnTo>
                  <a:lnTo>
                    <a:pt x="562" y="134"/>
                  </a:lnTo>
                  <a:lnTo>
                    <a:pt x="551" y="122"/>
                  </a:lnTo>
                  <a:lnTo>
                    <a:pt x="540" y="110"/>
                  </a:lnTo>
                  <a:lnTo>
                    <a:pt x="528" y="99"/>
                  </a:lnTo>
                  <a:lnTo>
                    <a:pt x="515" y="88"/>
                  </a:lnTo>
                  <a:lnTo>
                    <a:pt x="502" y="78"/>
                  </a:lnTo>
                  <a:lnTo>
                    <a:pt x="488" y="68"/>
                  </a:lnTo>
                  <a:lnTo>
                    <a:pt x="473" y="59"/>
                  </a:lnTo>
                  <a:lnTo>
                    <a:pt x="458" y="50"/>
                  </a:lnTo>
                  <a:lnTo>
                    <a:pt x="442" y="42"/>
                  </a:lnTo>
                  <a:lnTo>
                    <a:pt x="426" y="35"/>
                  </a:lnTo>
                  <a:lnTo>
                    <a:pt x="409" y="28"/>
                  </a:lnTo>
                  <a:lnTo>
                    <a:pt x="392" y="22"/>
                  </a:lnTo>
                  <a:lnTo>
                    <a:pt x="375" y="16"/>
                  </a:lnTo>
                  <a:lnTo>
                    <a:pt x="357" y="11"/>
                  </a:lnTo>
                  <a:lnTo>
                    <a:pt x="339" y="8"/>
                  </a:lnTo>
                  <a:lnTo>
                    <a:pt x="320" y="4"/>
                  </a:lnTo>
                  <a:lnTo>
                    <a:pt x="301" y="2"/>
                  </a:lnTo>
                  <a:lnTo>
                    <a:pt x="282" y="1"/>
                  </a:lnTo>
                  <a:lnTo>
                    <a:pt x="263" y="0"/>
                  </a:lnTo>
                  <a:lnTo>
                    <a:pt x="244" y="0"/>
                  </a:lnTo>
                  <a:lnTo>
                    <a:pt x="225" y="2"/>
                  </a:lnTo>
                  <a:lnTo>
                    <a:pt x="205" y="4"/>
                  </a:lnTo>
                  <a:lnTo>
                    <a:pt x="186" y="7"/>
                  </a:lnTo>
                  <a:lnTo>
                    <a:pt x="167" y="12"/>
                  </a:lnTo>
                  <a:lnTo>
                    <a:pt x="150" y="18"/>
                  </a:lnTo>
                  <a:lnTo>
                    <a:pt x="133" y="26"/>
                  </a:lnTo>
                  <a:lnTo>
                    <a:pt x="117" y="35"/>
                  </a:lnTo>
                  <a:lnTo>
                    <a:pt x="102" y="46"/>
                  </a:lnTo>
                  <a:lnTo>
                    <a:pt x="88" y="58"/>
                  </a:lnTo>
                  <a:lnTo>
                    <a:pt x="75" y="71"/>
                  </a:lnTo>
                  <a:lnTo>
                    <a:pt x="62" y="85"/>
                  </a:lnTo>
                  <a:lnTo>
                    <a:pt x="51" y="100"/>
                  </a:lnTo>
                  <a:lnTo>
                    <a:pt x="41" y="116"/>
                  </a:lnTo>
                  <a:lnTo>
                    <a:pt x="32" y="134"/>
                  </a:lnTo>
                  <a:lnTo>
                    <a:pt x="24" y="152"/>
                  </a:lnTo>
                  <a:lnTo>
                    <a:pt x="17" y="170"/>
                  </a:lnTo>
                  <a:lnTo>
                    <a:pt x="11" y="190"/>
                  </a:lnTo>
                  <a:lnTo>
                    <a:pt x="6" y="210"/>
                  </a:lnTo>
                  <a:lnTo>
                    <a:pt x="3" y="231"/>
                  </a:lnTo>
                  <a:lnTo>
                    <a:pt x="1" y="252"/>
                  </a:lnTo>
                  <a:lnTo>
                    <a:pt x="0" y="274"/>
                  </a:lnTo>
                  <a:lnTo>
                    <a:pt x="0" y="296"/>
                  </a:lnTo>
                  <a:lnTo>
                    <a:pt x="2" y="319"/>
                  </a:lnTo>
                  <a:lnTo>
                    <a:pt x="5" y="341"/>
                  </a:lnTo>
                  <a:lnTo>
                    <a:pt x="9" y="364"/>
                  </a:lnTo>
                  <a:lnTo>
                    <a:pt x="15" y="387"/>
                  </a:lnTo>
                  <a:lnTo>
                    <a:pt x="22" y="410"/>
                  </a:lnTo>
                  <a:lnTo>
                    <a:pt x="31" y="433"/>
                  </a:lnTo>
                  <a:lnTo>
                    <a:pt x="41" y="456"/>
                  </a:lnTo>
                  <a:lnTo>
                    <a:pt x="53" y="478"/>
                  </a:lnTo>
                  <a:lnTo>
                    <a:pt x="66" y="500"/>
                  </a:lnTo>
                  <a:lnTo>
                    <a:pt x="81" y="522"/>
                  </a:lnTo>
                  <a:lnTo>
                    <a:pt x="98" y="544"/>
                  </a:lnTo>
                  <a:lnTo>
                    <a:pt x="116" y="565"/>
                  </a:lnTo>
                  <a:lnTo>
                    <a:pt x="135" y="586"/>
                  </a:lnTo>
                  <a:lnTo>
                    <a:pt x="130" y="575"/>
                  </a:lnTo>
                  <a:lnTo>
                    <a:pt x="125" y="563"/>
                  </a:lnTo>
                  <a:lnTo>
                    <a:pt x="121" y="550"/>
                  </a:lnTo>
                  <a:lnTo>
                    <a:pt x="117" y="537"/>
                  </a:lnTo>
                  <a:lnTo>
                    <a:pt x="114" y="523"/>
                  </a:lnTo>
                  <a:lnTo>
                    <a:pt x="112" y="508"/>
                  </a:lnTo>
                  <a:lnTo>
                    <a:pt x="110" y="493"/>
                  </a:lnTo>
                  <a:lnTo>
                    <a:pt x="109" y="477"/>
                  </a:lnTo>
                  <a:lnTo>
                    <a:pt x="108" y="461"/>
                  </a:lnTo>
                  <a:lnTo>
                    <a:pt x="108" y="444"/>
                  </a:lnTo>
                  <a:lnTo>
                    <a:pt x="108" y="428"/>
                  </a:lnTo>
                  <a:lnTo>
                    <a:pt x="109" y="410"/>
                  </a:lnTo>
                  <a:lnTo>
                    <a:pt x="111" y="393"/>
                  </a:lnTo>
                  <a:lnTo>
                    <a:pt x="113" y="376"/>
                  </a:lnTo>
                  <a:lnTo>
                    <a:pt x="116" y="358"/>
                  </a:lnTo>
                  <a:lnTo>
                    <a:pt x="119" y="341"/>
                  </a:lnTo>
                  <a:lnTo>
                    <a:pt x="123" y="323"/>
                  </a:lnTo>
                  <a:lnTo>
                    <a:pt x="127" y="306"/>
                  </a:lnTo>
                  <a:lnTo>
                    <a:pt x="132" y="289"/>
                  </a:lnTo>
                  <a:lnTo>
                    <a:pt x="138" y="272"/>
                  </a:lnTo>
                  <a:lnTo>
                    <a:pt x="144" y="255"/>
                  </a:lnTo>
                  <a:lnTo>
                    <a:pt x="150" y="239"/>
                  </a:lnTo>
                  <a:lnTo>
                    <a:pt x="157" y="223"/>
                  </a:lnTo>
                  <a:lnTo>
                    <a:pt x="165" y="208"/>
                  </a:lnTo>
                  <a:lnTo>
                    <a:pt x="173" y="193"/>
                  </a:lnTo>
                  <a:lnTo>
                    <a:pt x="182" y="179"/>
                  </a:lnTo>
                  <a:lnTo>
                    <a:pt x="191" y="166"/>
                  </a:lnTo>
                  <a:lnTo>
                    <a:pt x="201" y="153"/>
                  </a:lnTo>
                  <a:lnTo>
                    <a:pt x="211" y="141"/>
                  </a:lnTo>
                  <a:lnTo>
                    <a:pt x="222" y="130"/>
                  </a:lnTo>
                  <a:lnTo>
                    <a:pt x="234" y="120"/>
                  </a:lnTo>
                  <a:lnTo>
                    <a:pt x="245" y="111"/>
                  </a:lnTo>
                  <a:close/>
                </a:path>
              </a:pathLst>
            </a:custGeom>
            <a:solidFill>
              <a:srgbClr val="D4943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6" name="Freeform 44"/>
            <p:cNvSpPr>
              <a:spLocks/>
            </p:cNvSpPr>
            <p:nvPr/>
          </p:nvSpPr>
          <p:spPr bwMode="auto">
            <a:xfrm>
              <a:off x="1005" y="887"/>
              <a:ext cx="492" cy="543"/>
            </a:xfrm>
            <a:custGeom>
              <a:avLst/>
              <a:gdLst>
                <a:gd name="T0" fmla="*/ 374 w 492"/>
                <a:gd name="T1" fmla="*/ 533 h 543"/>
                <a:gd name="T2" fmla="*/ 380 w 492"/>
                <a:gd name="T3" fmla="*/ 518 h 543"/>
                <a:gd name="T4" fmla="*/ 385 w 492"/>
                <a:gd name="T5" fmla="*/ 501 h 543"/>
                <a:gd name="T6" fmla="*/ 390 w 492"/>
                <a:gd name="T7" fmla="*/ 485 h 543"/>
                <a:gd name="T8" fmla="*/ 393 w 492"/>
                <a:gd name="T9" fmla="*/ 467 h 543"/>
                <a:gd name="T10" fmla="*/ 396 w 492"/>
                <a:gd name="T11" fmla="*/ 449 h 543"/>
                <a:gd name="T12" fmla="*/ 398 w 492"/>
                <a:gd name="T13" fmla="*/ 431 h 543"/>
                <a:gd name="T14" fmla="*/ 398 w 492"/>
                <a:gd name="T15" fmla="*/ 413 h 543"/>
                <a:gd name="T16" fmla="*/ 397 w 492"/>
                <a:gd name="T17" fmla="*/ 395 h 543"/>
                <a:gd name="T18" fmla="*/ 395 w 492"/>
                <a:gd name="T19" fmla="*/ 377 h 543"/>
                <a:gd name="T20" fmla="*/ 392 w 492"/>
                <a:gd name="T21" fmla="*/ 359 h 543"/>
                <a:gd name="T22" fmla="*/ 374 w 492"/>
                <a:gd name="T23" fmla="*/ 306 h 543"/>
                <a:gd name="T24" fmla="*/ 349 w 492"/>
                <a:gd name="T25" fmla="*/ 256 h 543"/>
                <a:gd name="T26" fmla="*/ 316 w 492"/>
                <a:gd name="T27" fmla="*/ 208 h 543"/>
                <a:gd name="T28" fmla="*/ 278 w 492"/>
                <a:gd name="T29" fmla="*/ 165 h 543"/>
                <a:gd name="T30" fmla="*/ 237 w 492"/>
                <a:gd name="T31" fmla="*/ 128 h 543"/>
                <a:gd name="T32" fmla="*/ 193 w 492"/>
                <a:gd name="T33" fmla="*/ 96 h 543"/>
                <a:gd name="T34" fmla="*/ 148 w 492"/>
                <a:gd name="T35" fmla="*/ 73 h 543"/>
                <a:gd name="T36" fmla="*/ 104 w 492"/>
                <a:gd name="T37" fmla="*/ 59 h 543"/>
                <a:gd name="T38" fmla="*/ 62 w 492"/>
                <a:gd name="T39" fmla="*/ 56 h 543"/>
                <a:gd name="T40" fmla="*/ 23 w 492"/>
                <a:gd name="T41" fmla="*/ 63 h 543"/>
                <a:gd name="T42" fmla="*/ 9 w 492"/>
                <a:gd name="T43" fmla="*/ 68 h 543"/>
                <a:gd name="T44" fmla="*/ 35 w 492"/>
                <a:gd name="T45" fmla="*/ 47 h 543"/>
                <a:gd name="T46" fmla="*/ 63 w 492"/>
                <a:gd name="T47" fmla="*/ 30 h 543"/>
                <a:gd name="T48" fmla="*/ 91 w 492"/>
                <a:gd name="T49" fmla="*/ 17 h 543"/>
                <a:gd name="T50" fmla="*/ 120 w 492"/>
                <a:gd name="T51" fmla="*/ 8 h 543"/>
                <a:gd name="T52" fmla="*/ 149 w 492"/>
                <a:gd name="T53" fmla="*/ 3 h 543"/>
                <a:gd name="T54" fmla="*/ 178 w 492"/>
                <a:gd name="T55" fmla="*/ 1 h 543"/>
                <a:gd name="T56" fmla="*/ 206 w 492"/>
                <a:gd name="T57" fmla="*/ 1 h 543"/>
                <a:gd name="T58" fmla="*/ 234 w 492"/>
                <a:gd name="T59" fmla="*/ 5 h 543"/>
                <a:gd name="T60" fmla="*/ 260 w 492"/>
                <a:gd name="T61" fmla="*/ 10 h 543"/>
                <a:gd name="T62" fmla="*/ 284 w 492"/>
                <a:gd name="T63" fmla="*/ 18 h 543"/>
                <a:gd name="T64" fmla="*/ 320 w 492"/>
                <a:gd name="T65" fmla="*/ 35 h 543"/>
                <a:gd name="T66" fmla="*/ 358 w 492"/>
                <a:gd name="T67" fmla="*/ 57 h 543"/>
                <a:gd name="T68" fmla="*/ 392 w 492"/>
                <a:gd name="T69" fmla="*/ 83 h 543"/>
                <a:gd name="T70" fmla="*/ 421 w 492"/>
                <a:gd name="T71" fmla="*/ 111 h 543"/>
                <a:gd name="T72" fmla="*/ 445 w 492"/>
                <a:gd name="T73" fmla="*/ 142 h 543"/>
                <a:gd name="T74" fmla="*/ 465 w 492"/>
                <a:gd name="T75" fmla="*/ 175 h 543"/>
                <a:gd name="T76" fmla="*/ 479 w 492"/>
                <a:gd name="T77" fmla="*/ 210 h 543"/>
                <a:gd name="T78" fmla="*/ 488 w 492"/>
                <a:gd name="T79" fmla="*/ 245 h 543"/>
                <a:gd name="T80" fmla="*/ 492 w 492"/>
                <a:gd name="T81" fmla="*/ 282 h 543"/>
                <a:gd name="T82" fmla="*/ 491 w 492"/>
                <a:gd name="T83" fmla="*/ 319 h 543"/>
                <a:gd name="T84" fmla="*/ 484 w 492"/>
                <a:gd name="T85" fmla="*/ 356 h 543"/>
                <a:gd name="T86" fmla="*/ 478 w 492"/>
                <a:gd name="T87" fmla="*/ 376 h 543"/>
                <a:gd name="T88" fmla="*/ 471 w 492"/>
                <a:gd name="T89" fmla="*/ 397 h 543"/>
                <a:gd name="T90" fmla="*/ 462 w 492"/>
                <a:gd name="T91" fmla="*/ 417 h 543"/>
                <a:gd name="T92" fmla="*/ 453 w 492"/>
                <a:gd name="T93" fmla="*/ 437 h 543"/>
                <a:gd name="T94" fmla="*/ 442 w 492"/>
                <a:gd name="T95" fmla="*/ 456 h 543"/>
                <a:gd name="T96" fmla="*/ 430 w 492"/>
                <a:gd name="T97" fmla="*/ 474 h 543"/>
                <a:gd name="T98" fmla="*/ 418 w 492"/>
                <a:gd name="T99" fmla="*/ 491 h 543"/>
                <a:gd name="T100" fmla="*/ 405 w 492"/>
                <a:gd name="T101" fmla="*/ 507 h 543"/>
                <a:gd name="T102" fmla="*/ 392 w 492"/>
                <a:gd name="T103" fmla="*/ 522 h 543"/>
                <a:gd name="T104" fmla="*/ 378 w 492"/>
                <a:gd name="T105" fmla="*/ 535 h 5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492" h="543">
                  <a:moveTo>
                    <a:pt x="369" y="543"/>
                  </a:moveTo>
                  <a:lnTo>
                    <a:pt x="371" y="538"/>
                  </a:lnTo>
                  <a:lnTo>
                    <a:pt x="374" y="533"/>
                  </a:lnTo>
                  <a:lnTo>
                    <a:pt x="376" y="528"/>
                  </a:lnTo>
                  <a:lnTo>
                    <a:pt x="378" y="523"/>
                  </a:lnTo>
                  <a:lnTo>
                    <a:pt x="380" y="518"/>
                  </a:lnTo>
                  <a:lnTo>
                    <a:pt x="382" y="512"/>
                  </a:lnTo>
                  <a:lnTo>
                    <a:pt x="384" y="507"/>
                  </a:lnTo>
                  <a:lnTo>
                    <a:pt x="385" y="501"/>
                  </a:lnTo>
                  <a:lnTo>
                    <a:pt x="387" y="496"/>
                  </a:lnTo>
                  <a:lnTo>
                    <a:pt x="388" y="490"/>
                  </a:lnTo>
                  <a:lnTo>
                    <a:pt x="390" y="485"/>
                  </a:lnTo>
                  <a:lnTo>
                    <a:pt x="391" y="479"/>
                  </a:lnTo>
                  <a:lnTo>
                    <a:pt x="392" y="473"/>
                  </a:lnTo>
                  <a:lnTo>
                    <a:pt x="393" y="467"/>
                  </a:lnTo>
                  <a:lnTo>
                    <a:pt x="394" y="461"/>
                  </a:lnTo>
                  <a:lnTo>
                    <a:pt x="395" y="455"/>
                  </a:lnTo>
                  <a:lnTo>
                    <a:pt x="396" y="449"/>
                  </a:lnTo>
                  <a:lnTo>
                    <a:pt x="397" y="443"/>
                  </a:lnTo>
                  <a:lnTo>
                    <a:pt x="397" y="437"/>
                  </a:lnTo>
                  <a:lnTo>
                    <a:pt x="398" y="431"/>
                  </a:lnTo>
                  <a:lnTo>
                    <a:pt x="398" y="425"/>
                  </a:lnTo>
                  <a:lnTo>
                    <a:pt x="398" y="419"/>
                  </a:lnTo>
                  <a:lnTo>
                    <a:pt x="398" y="413"/>
                  </a:lnTo>
                  <a:lnTo>
                    <a:pt x="398" y="407"/>
                  </a:lnTo>
                  <a:lnTo>
                    <a:pt x="398" y="401"/>
                  </a:lnTo>
                  <a:lnTo>
                    <a:pt x="397" y="395"/>
                  </a:lnTo>
                  <a:lnTo>
                    <a:pt x="397" y="389"/>
                  </a:lnTo>
                  <a:lnTo>
                    <a:pt x="396" y="383"/>
                  </a:lnTo>
                  <a:lnTo>
                    <a:pt x="395" y="377"/>
                  </a:lnTo>
                  <a:lnTo>
                    <a:pt x="394" y="371"/>
                  </a:lnTo>
                  <a:lnTo>
                    <a:pt x="393" y="365"/>
                  </a:lnTo>
                  <a:lnTo>
                    <a:pt x="392" y="359"/>
                  </a:lnTo>
                  <a:lnTo>
                    <a:pt x="387" y="341"/>
                  </a:lnTo>
                  <a:lnTo>
                    <a:pt x="381" y="324"/>
                  </a:lnTo>
                  <a:lnTo>
                    <a:pt x="374" y="306"/>
                  </a:lnTo>
                  <a:lnTo>
                    <a:pt x="367" y="289"/>
                  </a:lnTo>
                  <a:lnTo>
                    <a:pt x="358" y="272"/>
                  </a:lnTo>
                  <a:lnTo>
                    <a:pt x="349" y="256"/>
                  </a:lnTo>
                  <a:lnTo>
                    <a:pt x="339" y="240"/>
                  </a:lnTo>
                  <a:lnTo>
                    <a:pt x="328" y="224"/>
                  </a:lnTo>
                  <a:lnTo>
                    <a:pt x="316" y="208"/>
                  </a:lnTo>
                  <a:lnTo>
                    <a:pt x="304" y="193"/>
                  </a:lnTo>
                  <a:lnTo>
                    <a:pt x="292" y="179"/>
                  </a:lnTo>
                  <a:lnTo>
                    <a:pt x="278" y="165"/>
                  </a:lnTo>
                  <a:lnTo>
                    <a:pt x="265" y="152"/>
                  </a:lnTo>
                  <a:lnTo>
                    <a:pt x="251" y="139"/>
                  </a:lnTo>
                  <a:lnTo>
                    <a:pt x="237" y="128"/>
                  </a:lnTo>
                  <a:lnTo>
                    <a:pt x="222" y="116"/>
                  </a:lnTo>
                  <a:lnTo>
                    <a:pt x="208" y="106"/>
                  </a:lnTo>
                  <a:lnTo>
                    <a:pt x="193" y="96"/>
                  </a:lnTo>
                  <a:lnTo>
                    <a:pt x="178" y="88"/>
                  </a:lnTo>
                  <a:lnTo>
                    <a:pt x="163" y="80"/>
                  </a:lnTo>
                  <a:lnTo>
                    <a:pt x="148" y="73"/>
                  </a:lnTo>
                  <a:lnTo>
                    <a:pt x="133" y="67"/>
                  </a:lnTo>
                  <a:lnTo>
                    <a:pt x="119" y="63"/>
                  </a:lnTo>
                  <a:lnTo>
                    <a:pt x="104" y="59"/>
                  </a:lnTo>
                  <a:lnTo>
                    <a:pt x="90" y="57"/>
                  </a:lnTo>
                  <a:lnTo>
                    <a:pt x="76" y="56"/>
                  </a:lnTo>
                  <a:lnTo>
                    <a:pt x="62" y="56"/>
                  </a:lnTo>
                  <a:lnTo>
                    <a:pt x="49" y="57"/>
                  </a:lnTo>
                  <a:lnTo>
                    <a:pt x="36" y="59"/>
                  </a:lnTo>
                  <a:lnTo>
                    <a:pt x="23" y="63"/>
                  </a:lnTo>
                  <a:lnTo>
                    <a:pt x="12" y="69"/>
                  </a:lnTo>
                  <a:lnTo>
                    <a:pt x="0" y="76"/>
                  </a:lnTo>
                  <a:lnTo>
                    <a:pt x="9" y="68"/>
                  </a:lnTo>
                  <a:lnTo>
                    <a:pt x="17" y="60"/>
                  </a:lnTo>
                  <a:lnTo>
                    <a:pt x="26" y="53"/>
                  </a:lnTo>
                  <a:lnTo>
                    <a:pt x="35" y="47"/>
                  </a:lnTo>
                  <a:lnTo>
                    <a:pt x="44" y="41"/>
                  </a:lnTo>
                  <a:lnTo>
                    <a:pt x="54" y="35"/>
                  </a:lnTo>
                  <a:lnTo>
                    <a:pt x="63" y="30"/>
                  </a:lnTo>
                  <a:lnTo>
                    <a:pt x="72" y="25"/>
                  </a:lnTo>
                  <a:lnTo>
                    <a:pt x="82" y="21"/>
                  </a:lnTo>
                  <a:lnTo>
                    <a:pt x="91" y="17"/>
                  </a:lnTo>
                  <a:lnTo>
                    <a:pt x="101" y="14"/>
                  </a:lnTo>
                  <a:lnTo>
                    <a:pt x="110" y="11"/>
                  </a:lnTo>
                  <a:lnTo>
                    <a:pt x="120" y="8"/>
                  </a:lnTo>
                  <a:lnTo>
                    <a:pt x="130" y="6"/>
                  </a:lnTo>
                  <a:lnTo>
                    <a:pt x="140" y="4"/>
                  </a:lnTo>
                  <a:lnTo>
                    <a:pt x="149" y="3"/>
                  </a:lnTo>
                  <a:lnTo>
                    <a:pt x="159" y="2"/>
                  </a:lnTo>
                  <a:lnTo>
                    <a:pt x="168" y="1"/>
                  </a:lnTo>
                  <a:lnTo>
                    <a:pt x="178" y="1"/>
                  </a:lnTo>
                  <a:lnTo>
                    <a:pt x="188" y="0"/>
                  </a:lnTo>
                  <a:lnTo>
                    <a:pt x="197" y="1"/>
                  </a:lnTo>
                  <a:lnTo>
                    <a:pt x="206" y="1"/>
                  </a:lnTo>
                  <a:lnTo>
                    <a:pt x="215" y="2"/>
                  </a:lnTo>
                  <a:lnTo>
                    <a:pt x="225" y="3"/>
                  </a:lnTo>
                  <a:lnTo>
                    <a:pt x="234" y="5"/>
                  </a:lnTo>
                  <a:lnTo>
                    <a:pt x="242" y="6"/>
                  </a:lnTo>
                  <a:lnTo>
                    <a:pt x="251" y="8"/>
                  </a:lnTo>
                  <a:lnTo>
                    <a:pt x="260" y="10"/>
                  </a:lnTo>
                  <a:lnTo>
                    <a:pt x="268" y="13"/>
                  </a:lnTo>
                  <a:lnTo>
                    <a:pt x="276" y="16"/>
                  </a:lnTo>
                  <a:lnTo>
                    <a:pt x="284" y="18"/>
                  </a:lnTo>
                  <a:lnTo>
                    <a:pt x="292" y="22"/>
                  </a:lnTo>
                  <a:lnTo>
                    <a:pt x="306" y="28"/>
                  </a:lnTo>
                  <a:lnTo>
                    <a:pt x="320" y="35"/>
                  </a:lnTo>
                  <a:lnTo>
                    <a:pt x="333" y="42"/>
                  </a:lnTo>
                  <a:lnTo>
                    <a:pt x="346" y="49"/>
                  </a:lnTo>
                  <a:lnTo>
                    <a:pt x="358" y="57"/>
                  </a:lnTo>
                  <a:lnTo>
                    <a:pt x="370" y="65"/>
                  </a:lnTo>
                  <a:lnTo>
                    <a:pt x="381" y="74"/>
                  </a:lnTo>
                  <a:lnTo>
                    <a:pt x="392" y="83"/>
                  </a:lnTo>
                  <a:lnTo>
                    <a:pt x="402" y="92"/>
                  </a:lnTo>
                  <a:lnTo>
                    <a:pt x="412" y="102"/>
                  </a:lnTo>
                  <a:lnTo>
                    <a:pt x="421" y="111"/>
                  </a:lnTo>
                  <a:lnTo>
                    <a:pt x="430" y="121"/>
                  </a:lnTo>
                  <a:lnTo>
                    <a:pt x="438" y="132"/>
                  </a:lnTo>
                  <a:lnTo>
                    <a:pt x="445" y="142"/>
                  </a:lnTo>
                  <a:lnTo>
                    <a:pt x="452" y="153"/>
                  </a:lnTo>
                  <a:lnTo>
                    <a:pt x="459" y="164"/>
                  </a:lnTo>
                  <a:lnTo>
                    <a:pt x="465" y="175"/>
                  </a:lnTo>
                  <a:lnTo>
                    <a:pt x="470" y="186"/>
                  </a:lnTo>
                  <a:lnTo>
                    <a:pt x="475" y="198"/>
                  </a:lnTo>
                  <a:lnTo>
                    <a:pt x="479" y="210"/>
                  </a:lnTo>
                  <a:lnTo>
                    <a:pt x="483" y="221"/>
                  </a:lnTo>
                  <a:lnTo>
                    <a:pt x="486" y="233"/>
                  </a:lnTo>
                  <a:lnTo>
                    <a:pt x="488" y="245"/>
                  </a:lnTo>
                  <a:lnTo>
                    <a:pt x="490" y="257"/>
                  </a:lnTo>
                  <a:lnTo>
                    <a:pt x="492" y="270"/>
                  </a:lnTo>
                  <a:lnTo>
                    <a:pt x="492" y="282"/>
                  </a:lnTo>
                  <a:lnTo>
                    <a:pt x="492" y="294"/>
                  </a:lnTo>
                  <a:lnTo>
                    <a:pt x="492" y="306"/>
                  </a:lnTo>
                  <a:lnTo>
                    <a:pt x="491" y="319"/>
                  </a:lnTo>
                  <a:lnTo>
                    <a:pt x="489" y="331"/>
                  </a:lnTo>
                  <a:lnTo>
                    <a:pt x="487" y="343"/>
                  </a:lnTo>
                  <a:lnTo>
                    <a:pt x="484" y="356"/>
                  </a:lnTo>
                  <a:lnTo>
                    <a:pt x="483" y="363"/>
                  </a:lnTo>
                  <a:lnTo>
                    <a:pt x="481" y="369"/>
                  </a:lnTo>
                  <a:lnTo>
                    <a:pt x="478" y="376"/>
                  </a:lnTo>
                  <a:lnTo>
                    <a:pt x="476" y="383"/>
                  </a:lnTo>
                  <a:lnTo>
                    <a:pt x="474" y="390"/>
                  </a:lnTo>
                  <a:lnTo>
                    <a:pt x="471" y="397"/>
                  </a:lnTo>
                  <a:lnTo>
                    <a:pt x="468" y="404"/>
                  </a:lnTo>
                  <a:lnTo>
                    <a:pt x="465" y="410"/>
                  </a:lnTo>
                  <a:lnTo>
                    <a:pt x="462" y="417"/>
                  </a:lnTo>
                  <a:lnTo>
                    <a:pt x="459" y="424"/>
                  </a:lnTo>
                  <a:lnTo>
                    <a:pt x="456" y="430"/>
                  </a:lnTo>
                  <a:lnTo>
                    <a:pt x="453" y="437"/>
                  </a:lnTo>
                  <a:lnTo>
                    <a:pt x="449" y="443"/>
                  </a:lnTo>
                  <a:lnTo>
                    <a:pt x="445" y="449"/>
                  </a:lnTo>
                  <a:lnTo>
                    <a:pt x="442" y="456"/>
                  </a:lnTo>
                  <a:lnTo>
                    <a:pt x="438" y="462"/>
                  </a:lnTo>
                  <a:lnTo>
                    <a:pt x="434" y="468"/>
                  </a:lnTo>
                  <a:lnTo>
                    <a:pt x="430" y="474"/>
                  </a:lnTo>
                  <a:lnTo>
                    <a:pt x="426" y="479"/>
                  </a:lnTo>
                  <a:lnTo>
                    <a:pt x="422" y="485"/>
                  </a:lnTo>
                  <a:lnTo>
                    <a:pt x="418" y="491"/>
                  </a:lnTo>
                  <a:lnTo>
                    <a:pt x="414" y="496"/>
                  </a:lnTo>
                  <a:lnTo>
                    <a:pt x="409" y="502"/>
                  </a:lnTo>
                  <a:lnTo>
                    <a:pt x="405" y="507"/>
                  </a:lnTo>
                  <a:lnTo>
                    <a:pt x="401" y="512"/>
                  </a:lnTo>
                  <a:lnTo>
                    <a:pt x="396" y="517"/>
                  </a:lnTo>
                  <a:lnTo>
                    <a:pt x="392" y="522"/>
                  </a:lnTo>
                  <a:lnTo>
                    <a:pt x="387" y="526"/>
                  </a:lnTo>
                  <a:lnTo>
                    <a:pt x="383" y="531"/>
                  </a:lnTo>
                  <a:lnTo>
                    <a:pt x="378" y="535"/>
                  </a:lnTo>
                  <a:lnTo>
                    <a:pt x="374" y="539"/>
                  </a:lnTo>
                  <a:lnTo>
                    <a:pt x="369" y="543"/>
                  </a:lnTo>
                  <a:close/>
                </a:path>
              </a:pathLst>
            </a:custGeom>
            <a:solidFill>
              <a:srgbClr val="F2CA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7" name="Freeform 45"/>
            <p:cNvSpPr>
              <a:spLocks/>
            </p:cNvSpPr>
            <p:nvPr/>
          </p:nvSpPr>
          <p:spPr bwMode="auto">
            <a:xfrm>
              <a:off x="915" y="930"/>
              <a:ext cx="223" cy="394"/>
            </a:xfrm>
            <a:custGeom>
              <a:avLst/>
              <a:gdLst>
                <a:gd name="T0" fmla="*/ 87 w 223"/>
                <a:gd name="T1" fmla="*/ 4 h 394"/>
                <a:gd name="T2" fmla="*/ 75 w 223"/>
                <a:gd name="T3" fmla="*/ 12 h 394"/>
                <a:gd name="T4" fmla="*/ 64 w 223"/>
                <a:gd name="T5" fmla="*/ 20 h 394"/>
                <a:gd name="T6" fmla="*/ 57 w 223"/>
                <a:gd name="T7" fmla="*/ 25 h 394"/>
                <a:gd name="T8" fmla="*/ 51 w 223"/>
                <a:gd name="T9" fmla="*/ 31 h 394"/>
                <a:gd name="T10" fmla="*/ 45 w 223"/>
                <a:gd name="T11" fmla="*/ 37 h 394"/>
                <a:gd name="T12" fmla="*/ 37 w 223"/>
                <a:gd name="T13" fmla="*/ 49 h 394"/>
                <a:gd name="T14" fmla="*/ 20 w 223"/>
                <a:gd name="T15" fmla="*/ 85 h 394"/>
                <a:gd name="T16" fmla="*/ 8 w 223"/>
                <a:gd name="T17" fmla="*/ 127 h 394"/>
                <a:gd name="T18" fmla="*/ 2 w 223"/>
                <a:gd name="T19" fmla="*/ 174 h 394"/>
                <a:gd name="T20" fmla="*/ 1 w 223"/>
                <a:gd name="T21" fmla="*/ 223 h 394"/>
                <a:gd name="T22" fmla="*/ 5 w 223"/>
                <a:gd name="T23" fmla="*/ 273 h 394"/>
                <a:gd name="T24" fmla="*/ 17 w 223"/>
                <a:gd name="T25" fmla="*/ 321 h 394"/>
                <a:gd name="T26" fmla="*/ 34 w 223"/>
                <a:gd name="T27" fmla="*/ 365 h 394"/>
                <a:gd name="T28" fmla="*/ 50 w 223"/>
                <a:gd name="T29" fmla="*/ 382 h 394"/>
                <a:gd name="T30" fmla="*/ 42 w 223"/>
                <a:gd name="T31" fmla="*/ 334 h 394"/>
                <a:gd name="T32" fmla="*/ 37 w 223"/>
                <a:gd name="T33" fmla="*/ 288 h 394"/>
                <a:gd name="T34" fmla="*/ 36 w 223"/>
                <a:gd name="T35" fmla="*/ 244 h 394"/>
                <a:gd name="T36" fmla="*/ 40 w 223"/>
                <a:gd name="T37" fmla="*/ 203 h 394"/>
                <a:gd name="T38" fmla="*/ 49 w 223"/>
                <a:gd name="T39" fmla="*/ 165 h 394"/>
                <a:gd name="T40" fmla="*/ 64 w 223"/>
                <a:gd name="T41" fmla="*/ 132 h 394"/>
                <a:gd name="T42" fmla="*/ 87 w 223"/>
                <a:gd name="T43" fmla="*/ 103 h 394"/>
                <a:gd name="T44" fmla="*/ 106 w 223"/>
                <a:gd name="T45" fmla="*/ 88 h 394"/>
                <a:gd name="T46" fmla="*/ 95 w 223"/>
                <a:gd name="T47" fmla="*/ 109 h 394"/>
                <a:gd name="T48" fmla="*/ 85 w 223"/>
                <a:gd name="T49" fmla="*/ 138 h 394"/>
                <a:gd name="T50" fmla="*/ 76 w 223"/>
                <a:gd name="T51" fmla="*/ 172 h 394"/>
                <a:gd name="T52" fmla="*/ 69 w 223"/>
                <a:gd name="T53" fmla="*/ 210 h 394"/>
                <a:gd name="T54" fmla="*/ 65 w 223"/>
                <a:gd name="T55" fmla="*/ 250 h 394"/>
                <a:gd name="T56" fmla="*/ 65 w 223"/>
                <a:gd name="T57" fmla="*/ 290 h 394"/>
                <a:gd name="T58" fmla="*/ 69 w 223"/>
                <a:gd name="T59" fmla="*/ 328 h 394"/>
                <a:gd name="T60" fmla="*/ 76 w 223"/>
                <a:gd name="T61" fmla="*/ 345 h 394"/>
                <a:gd name="T62" fmla="*/ 79 w 223"/>
                <a:gd name="T63" fmla="*/ 306 h 394"/>
                <a:gd name="T64" fmla="*/ 86 w 223"/>
                <a:gd name="T65" fmla="*/ 261 h 394"/>
                <a:gd name="T66" fmla="*/ 99 w 223"/>
                <a:gd name="T67" fmla="*/ 214 h 394"/>
                <a:gd name="T68" fmla="*/ 115 w 223"/>
                <a:gd name="T69" fmla="*/ 167 h 394"/>
                <a:gd name="T70" fmla="*/ 137 w 223"/>
                <a:gd name="T71" fmla="*/ 122 h 394"/>
                <a:gd name="T72" fmla="*/ 164 w 223"/>
                <a:gd name="T73" fmla="*/ 84 h 394"/>
                <a:gd name="T74" fmla="*/ 196 w 223"/>
                <a:gd name="T75" fmla="*/ 54 h 394"/>
                <a:gd name="T76" fmla="*/ 218 w 223"/>
                <a:gd name="T77" fmla="*/ 37 h 394"/>
                <a:gd name="T78" fmla="*/ 195 w 223"/>
                <a:gd name="T79" fmla="*/ 36 h 394"/>
                <a:gd name="T80" fmla="*/ 170 w 223"/>
                <a:gd name="T81" fmla="*/ 38 h 394"/>
                <a:gd name="T82" fmla="*/ 143 w 223"/>
                <a:gd name="T83" fmla="*/ 43 h 394"/>
                <a:gd name="T84" fmla="*/ 117 w 223"/>
                <a:gd name="T85" fmla="*/ 50 h 394"/>
                <a:gd name="T86" fmla="*/ 92 w 223"/>
                <a:gd name="T87" fmla="*/ 60 h 394"/>
                <a:gd name="T88" fmla="*/ 70 w 223"/>
                <a:gd name="T89" fmla="*/ 71 h 394"/>
                <a:gd name="T90" fmla="*/ 52 w 223"/>
                <a:gd name="T91" fmla="*/ 83 h 394"/>
                <a:gd name="T92" fmla="*/ 41 w 223"/>
                <a:gd name="T93" fmla="*/ 90 h 394"/>
                <a:gd name="T94" fmla="*/ 43 w 223"/>
                <a:gd name="T95" fmla="*/ 77 h 394"/>
                <a:gd name="T96" fmla="*/ 47 w 223"/>
                <a:gd name="T97" fmla="*/ 65 h 394"/>
                <a:gd name="T98" fmla="*/ 53 w 223"/>
                <a:gd name="T99" fmla="*/ 53 h 394"/>
                <a:gd name="T100" fmla="*/ 60 w 223"/>
                <a:gd name="T101" fmla="*/ 41 h 394"/>
                <a:gd name="T102" fmla="*/ 67 w 223"/>
                <a:gd name="T103" fmla="*/ 30 h 394"/>
                <a:gd name="T104" fmla="*/ 76 w 223"/>
                <a:gd name="T105" fmla="*/ 19 h 394"/>
                <a:gd name="T106" fmla="*/ 87 w 223"/>
                <a:gd name="T107" fmla="*/ 5 h 3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23" h="394">
                  <a:moveTo>
                    <a:pt x="92" y="0"/>
                  </a:moveTo>
                  <a:lnTo>
                    <a:pt x="90" y="1"/>
                  </a:lnTo>
                  <a:lnTo>
                    <a:pt x="89" y="2"/>
                  </a:lnTo>
                  <a:lnTo>
                    <a:pt x="87" y="4"/>
                  </a:lnTo>
                  <a:lnTo>
                    <a:pt x="86" y="5"/>
                  </a:lnTo>
                  <a:lnTo>
                    <a:pt x="82" y="7"/>
                  </a:lnTo>
                  <a:lnTo>
                    <a:pt x="79" y="10"/>
                  </a:lnTo>
                  <a:lnTo>
                    <a:pt x="75" y="12"/>
                  </a:lnTo>
                  <a:lnTo>
                    <a:pt x="72" y="14"/>
                  </a:lnTo>
                  <a:lnTo>
                    <a:pt x="69" y="17"/>
                  </a:lnTo>
                  <a:lnTo>
                    <a:pt x="65" y="19"/>
                  </a:lnTo>
                  <a:lnTo>
                    <a:pt x="64" y="20"/>
                  </a:lnTo>
                  <a:lnTo>
                    <a:pt x="62" y="21"/>
                  </a:lnTo>
                  <a:lnTo>
                    <a:pt x="60" y="23"/>
                  </a:lnTo>
                  <a:lnTo>
                    <a:pt x="59" y="24"/>
                  </a:lnTo>
                  <a:lnTo>
                    <a:pt x="57" y="25"/>
                  </a:lnTo>
                  <a:lnTo>
                    <a:pt x="56" y="26"/>
                  </a:lnTo>
                  <a:lnTo>
                    <a:pt x="54" y="28"/>
                  </a:lnTo>
                  <a:lnTo>
                    <a:pt x="52" y="29"/>
                  </a:lnTo>
                  <a:lnTo>
                    <a:pt x="51" y="31"/>
                  </a:lnTo>
                  <a:lnTo>
                    <a:pt x="50" y="32"/>
                  </a:lnTo>
                  <a:lnTo>
                    <a:pt x="48" y="34"/>
                  </a:lnTo>
                  <a:lnTo>
                    <a:pt x="47" y="35"/>
                  </a:lnTo>
                  <a:lnTo>
                    <a:pt x="45" y="37"/>
                  </a:lnTo>
                  <a:lnTo>
                    <a:pt x="44" y="38"/>
                  </a:lnTo>
                  <a:lnTo>
                    <a:pt x="43" y="40"/>
                  </a:lnTo>
                  <a:lnTo>
                    <a:pt x="42" y="42"/>
                  </a:lnTo>
                  <a:lnTo>
                    <a:pt x="37" y="49"/>
                  </a:lnTo>
                  <a:lnTo>
                    <a:pt x="32" y="57"/>
                  </a:lnTo>
                  <a:lnTo>
                    <a:pt x="28" y="66"/>
                  </a:lnTo>
                  <a:lnTo>
                    <a:pt x="24" y="75"/>
                  </a:lnTo>
                  <a:lnTo>
                    <a:pt x="20" y="85"/>
                  </a:lnTo>
                  <a:lnTo>
                    <a:pt x="17" y="94"/>
                  </a:lnTo>
                  <a:lnTo>
                    <a:pt x="14" y="105"/>
                  </a:lnTo>
                  <a:lnTo>
                    <a:pt x="11" y="116"/>
                  </a:lnTo>
                  <a:lnTo>
                    <a:pt x="8" y="127"/>
                  </a:lnTo>
                  <a:lnTo>
                    <a:pt x="6" y="138"/>
                  </a:lnTo>
                  <a:lnTo>
                    <a:pt x="4" y="150"/>
                  </a:lnTo>
                  <a:lnTo>
                    <a:pt x="3" y="162"/>
                  </a:lnTo>
                  <a:lnTo>
                    <a:pt x="2" y="174"/>
                  </a:lnTo>
                  <a:lnTo>
                    <a:pt x="1" y="186"/>
                  </a:lnTo>
                  <a:lnTo>
                    <a:pt x="1" y="199"/>
                  </a:lnTo>
                  <a:lnTo>
                    <a:pt x="0" y="211"/>
                  </a:lnTo>
                  <a:lnTo>
                    <a:pt x="1" y="223"/>
                  </a:lnTo>
                  <a:lnTo>
                    <a:pt x="1" y="236"/>
                  </a:lnTo>
                  <a:lnTo>
                    <a:pt x="2" y="249"/>
                  </a:lnTo>
                  <a:lnTo>
                    <a:pt x="4" y="261"/>
                  </a:lnTo>
                  <a:lnTo>
                    <a:pt x="5" y="273"/>
                  </a:lnTo>
                  <a:lnTo>
                    <a:pt x="8" y="286"/>
                  </a:lnTo>
                  <a:lnTo>
                    <a:pt x="10" y="298"/>
                  </a:lnTo>
                  <a:lnTo>
                    <a:pt x="13" y="310"/>
                  </a:lnTo>
                  <a:lnTo>
                    <a:pt x="17" y="321"/>
                  </a:lnTo>
                  <a:lnTo>
                    <a:pt x="20" y="333"/>
                  </a:lnTo>
                  <a:lnTo>
                    <a:pt x="25" y="344"/>
                  </a:lnTo>
                  <a:lnTo>
                    <a:pt x="29" y="355"/>
                  </a:lnTo>
                  <a:lnTo>
                    <a:pt x="34" y="365"/>
                  </a:lnTo>
                  <a:lnTo>
                    <a:pt x="40" y="375"/>
                  </a:lnTo>
                  <a:lnTo>
                    <a:pt x="46" y="385"/>
                  </a:lnTo>
                  <a:lnTo>
                    <a:pt x="52" y="394"/>
                  </a:lnTo>
                  <a:lnTo>
                    <a:pt x="50" y="382"/>
                  </a:lnTo>
                  <a:lnTo>
                    <a:pt x="48" y="370"/>
                  </a:lnTo>
                  <a:lnTo>
                    <a:pt x="45" y="358"/>
                  </a:lnTo>
                  <a:lnTo>
                    <a:pt x="44" y="346"/>
                  </a:lnTo>
                  <a:lnTo>
                    <a:pt x="42" y="334"/>
                  </a:lnTo>
                  <a:lnTo>
                    <a:pt x="40" y="322"/>
                  </a:lnTo>
                  <a:lnTo>
                    <a:pt x="39" y="311"/>
                  </a:lnTo>
                  <a:lnTo>
                    <a:pt x="38" y="300"/>
                  </a:lnTo>
                  <a:lnTo>
                    <a:pt x="37" y="288"/>
                  </a:lnTo>
                  <a:lnTo>
                    <a:pt x="37" y="277"/>
                  </a:lnTo>
                  <a:lnTo>
                    <a:pt x="36" y="266"/>
                  </a:lnTo>
                  <a:lnTo>
                    <a:pt x="36" y="255"/>
                  </a:lnTo>
                  <a:lnTo>
                    <a:pt x="36" y="244"/>
                  </a:lnTo>
                  <a:lnTo>
                    <a:pt x="37" y="234"/>
                  </a:lnTo>
                  <a:lnTo>
                    <a:pt x="38" y="223"/>
                  </a:lnTo>
                  <a:lnTo>
                    <a:pt x="39" y="213"/>
                  </a:lnTo>
                  <a:lnTo>
                    <a:pt x="40" y="203"/>
                  </a:lnTo>
                  <a:lnTo>
                    <a:pt x="42" y="193"/>
                  </a:lnTo>
                  <a:lnTo>
                    <a:pt x="44" y="184"/>
                  </a:lnTo>
                  <a:lnTo>
                    <a:pt x="46" y="174"/>
                  </a:lnTo>
                  <a:lnTo>
                    <a:pt x="49" y="165"/>
                  </a:lnTo>
                  <a:lnTo>
                    <a:pt x="52" y="157"/>
                  </a:lnTo>
                  <a:lnTo>
                    <a:pt x="56" y="148"/>
                  </a:lnTo>
                  <a:lnTo>
                    <a:pt x="60" y="140"/>
                  </a:lnTo>
                  <a:lnTo>
                    <a:pt x="64" y="132"/>
                  </a:lnTo>
                  <a:lnTo>
                    <a:pt x="69" y="124"/>
                  </a:lnTo>
                  <a:lnTo>
                    <a:pt x="75" y="117"/>
                  </a:lnTo>
                  <a:lnTo>
                    <a:pt x="80" y="109"/>
                  </a:lnTo>
                  <a:lnTo>
                    <a:pt x="87" y="103"/>
                  </a:lnTo>
                  <a:lnTo>
                    <a:pt x="93" y="96"/>
                  </a:lnTo>
                  <a:lnTo>
                    <a:pt x="101" y="90"/>
                  </a:lnTo>
                  <a:lnTo>
                    <a:pt x="108" y="84"/>
                  </a:lnTo>
                  <a:lnTo>
                    <a:pt x="106" y="88"/>
                  </a:lnTo>
                  <a:lnTo>
                    <a:pt x="103" y="92"/>
                  </a:lnTo>
                  <a:lnTo>
                    <a:pt x="100" y="97"/>
                  </a:lnTo>
                  <a:lnTo>
                    <a:pt x="98" y="103"/>
                  </a:lnTo>
                  <a:lnTo>
                    <a:pt x="95" y="109"/>
                  </a:lnTo>
                  <a:lnTo>
                    <a:pt x="92" y="115"/>
                  </a:lnTo>
                  <a:lnTo>
                    <a:pt x="90" y="122"/>
                  </a:lnTo>
                  <a:lnTo>
                    <a:pt x="87" y="130"/>
                  </a:lnTo>
                  <a:lnTo>
                    <a:pt x="85" y="138"/>
                  </a:lnTo>
                  <a:lnTo>
                    <a:pt x="82" y="146"/>
                  </a:lnTo>
                  <a:lnTo>
                    <a:pt x="80" y="154"/>
                  </a:lnTo>
                  <a:lnTo>
                    <a:pt x="78" y="163"/>
                  </a:lnTo>
                  <a:lnTo>
                    <a:pt x="76" y="172"/>
                  </a:lnTo>
                  <a:lnTo>
                    <a:pt x="74" y="181"/>
                  </a:lnTo>
                  <a:lnTo>
                    <a:pt x="72" y="191"/>
                  </a:lnTo>
                  <a:lnTo>
                    <a:pt x="70" y="200"/>
                  </a:lnTo>
                  <a:lnTo>
                    <a:pt x="69" y="210"/>
                  </a:lnTo>
                  <a:lnTo>
                    <a:pt x="67" y="220"/>
                  </a:lnTo>
                  <a:lnTo>
                    <a:pt x="66" y="230"/>
                  </a:lnTo>
                  <a:lnTo>
                    <a:pt x="66" y="240"/>
                  </a:lnTo>
                  <a:lnTo>
                    <a:pt x="65" y="250"/>
                  </a:lnTo>
                  <a:lnTo>
                    <a:pt x="64" y="260"/>
                  </a:lnTo>
                  <a:lnTo>
                    <a:pt x="64" y="270"/>
                  </a:lnTo>
                  <a:lnTo>
                    <a:pt x="64" y="280"/>
                  </a:lnTo>
                  <a:lnTo>
                    <a:pt x="65" y="290"/>
                  </a:lnTo>
                  <a:lnTo>
                    <a:pt x="65" y="300"/>
                  </a:lnTo>
                  <a:lnTo>
                    <a:pt x="66" y="309"/>
                  </a:lnTo>
                  <a:lnTo>
                    <a:pt x="67" y="319"/>
                  </a:lnTo>
                  <a:lnTo>
                    <a:pt x="69" y="328"/>
                  </a:lnTo>
                  <a:lnTo>
                    <a:pt x="71" y="337"/>
                  </a:lnTo>
                  <a:lnTo>
                    <a:pt x="73" y="345"/>
                  </a:lnTo>
                  <a:lnTo>
                    <a:pt x="76" y="354"/>
                  </a:lnTo>
                  <a:lnTo>
                    <a:pt x="76" y="345"/>
                  </a:lnTo>
                  <a:lnTo>
                    <a:pt x="76" y="336"/>
                  </a:lnTo>
                  <a:lnTo>
                    <a:pt x="77" y="327"/>
                  </a:lnTo>
                  <a:lnTo>
                    <a:pt x="78" y="317"/>
                  </a:lnTo>
                  <a:lnTo>
                    <a:pt x="79" y="306"/>
                  </a:lnTo>
                  <a:lnTo>
                    <a:pt x="80" y="295"/>
                  </a:lnTo>
                  <a:lnTo>
                    <a:pt x="82" y="284"/>
                  </a:lnTo>
                  <a:lnTo>
                    <a:pt x="84" y="273"/>
                  </a:lnTo>
                  <a:lnTo>
                    <a:pt x="86" y="261"/>
                  </a:lnTo>
                  <a:lnTo>
                    <a:pt x="89" y="250"/>
                  </a:lnTo>
                  <a:lnTo>
                    <a:pt x="92" y="238"/>
                  </a:lnTo>
                  <a:lnTo>
                    <a:pt x="95" y="226"/>
                  </a:lnTo>
                  <a:lnTo>
                    <a:pt x="99" y="214"/>
                  </a:lnTo>
                  <a:lnTo>
                    <a:pt x="102" y="202"/>
                  </a:lnTo>
                  <a:lnTo>
                    <a:pt x="106" y="190"/>
                  </a:lnTo>
                  <a:lnTo>
                    <a:pt x="111" y="178"/>
                  </a:lnTo>
                  <a:lnTo>
                    <a:pt x="115" y="167"/>
                  </a:lnTo>
                  <a:lnTo>
                    <a:pt x="120" y="155"/>
                  </a:lnTo>
                  <a:lnTo>
                    <a:pt x="126" y="144"/>
                  </a:lnTo>
                  <a:lnTo>
                    <a:pt x="131" y="133"/>
                  </a:lnTo>
                  <a:lnTo>
                    <a:pt x="137" y="122"/>
                  </a:lnTo>
                  <a:lnTo>
                    <a:pt x="143" y="112"/>
                  </a:lnTo>
                  <a:lnTo>
                    <a:pt x="150" y="102"/>
                  </a:lnTo>
                  <a:lnTo>
                    <a:pt x="157" y="93"/>
                  </a:lnTo>
                  <a:lnTo>
                    <a:pt x="164" y="84"/>
                  </a:lnTo>
                  <a:lnTo>
                    <a:pt x="171" y="75"/>
                  </a:lnTo>
                  <a:lnTo>
                    <a:pt x="179" y="67"/>
                  </a:lnTo>
                  <a:lnTo>
                    <a:pt x="187" y="60"/>
                  </a:lnTo>
                  <a:lnTo>
                    <a:pt x="196" y="54"/>
                  </a:lnTo>
                  <a:lnTo>
                    <a:pt x="205" y="48"/>
                  </a:lnTo>
                  <a:lnTo>
                    <a:pt x="214" y="43"/>
                  </a:lnTo>
                  <a:lnTo>
                    <a:pt x="223" y="39"/>
                  </a:lnTo>
                  <a:lnTo>
                    <a:pt x="218" y="37"/>
                  </a:lnTo>
                  <a:lnTo>
                    <a:pt x="212" y="37"/>
                  </a:lnTo>
                  <a:lnTo>
                    <a:pt x="207" y="36"/>
                  </a:lnTo>
                  <a:lnTo>
                    <a:pt x="201" y="36"/>
                  </a:lnTo>
                  <a:lnTo>
                    <a:pt x="195" y="36"/>
                  </a:lnTo>
                  <a:lnTo>
                    <a:pt x="189" y="36"/>
                  </a:lnTo>
                  <a:lnTo>
                    <a:pt x="182" y="36"/>
                  </a:lnTo>
                  <a:lnTo>
                    <a:pt x="176" y="37"/>
                  </a:lnTo>
                  <a:lnTo>
                    <a:pt x="170" y="38"/>
                  </a:lnTo>
                  <a:lnTo>
                    <a:pt x="163" y="39"/>
                  </a:lnTo>
                  <a:lnTo>
                    <a:pt x="156" y="40"/>
                  </a:lnTo>
                  <a:lnTo>
                    <a:pt x="150" y="41"/>
                  </a:lnTo>
                  <a:lnTo>
                    <a:pt x="143" y="43"/>
                  </a:lnTo>
                  <a:lnTo>
                    <a:pt x="137" y="44"/>
                  </a:lnTo>
                  <a:lnTo>
                    <a:pt x="130" y="46"/>
                  </a:lnTo>
                  <a:lnTo>
                    <a:pt x="124" y="48"/>
                  </a:lnTo>
                  <a:lnTo>
                    <a:pt x="117" y="50"/>
                  </a:lnTo>
                  <a:lnTo>
                    <a:pt x="111" y="53"/>
                  </a:lnTo>
                  <a:lnTo>
                    <a:pt x="105" y="55"/>
                  </a:lnTo>
                  <a:lnTo>
                    <a:pt x="98" y="57"/>
                  </a:lnTo>
                  <a:lnTo>
                    <a:pt x="92" y="60"/>
                  </a:lnTo>
                  <a:lnTo>
                    <a:pt x="87" y="63"/>
                  </a:lnTo>
                  <a:lnTo>
                    <a:pt x="81" y="65"/>
                  </a:lnTo>
                  <a:lnTo>
                    <a:pt x="75" y="68"/>
                  </a:lnTo>
                  <a:lnTo>
                    <a:pt x="70" y="71"/>
                  </a:lnTo>
                  <a:lnTo>
                    <a:pt x="65" y="74"/>
                  </a:lnTo>
                  <a:lnTo>
                    <a:pt x="60" y="77"/>
                  </a:lnTo>
                  <a:lnTo>
                    <a:pt x="56" y="80"/>
                  </a:lnTo>
                  <a:lnTo>
                    <a:pt x="52" y="83"/>
                  </a:lnTo>
                  <a:lnTo>
                    <a:pt x="48" y="87"/>
                  </a:lnTo>
                  <a:lnTo>
                    <a:pt x="44" y="90"/>
                  </a:lnTo>
                  <a:lnTo>
                    <a:pt x="41" y="93"/>
                  </a:lnTo>
                  <a:lnTo>
                    <a:pt x="41" y="90"/>
                  </a:lnTo>
                  <a:lnTo>
                    <a:pt x="41" y="86"/>
                  </a:lnTo>
                  <a:lnTo>
                    <a:pt x="42" y="83"/>
                  </a:lnTo>
                  <a:lnTo>
                    <a:pt x="43" y="80"/>
                  </a:lnTo>
                  <a:lnTo>
                    <a:pt x="43" y="77"/>
                  </a:lnTo>
                  <a:lnTo>
                    <a:pt x="44" y="74"/>
                  </a:lnTo>
                  <a:lnTo>
                    <a:pt x="45" y="71"/>
                  </a:lnTo>
                  <a:lnTo>
                    <a:pt x="46" y="68"/>
                  </a:lnTo>
                  <a:lnTo>
                    <a:pt x="47" y="65"/>
                  </a:lnTo>
                  <a:lnTo>
                    <a:pt x="49" y="62"/>
                  </a:lnTo>
                  <a:lnTo>
                    <a:pt x="50" y="59"/>
                  </a:lnTo>
                  <a:lnTo>
                    <a:pt x="51" y="56"/>
                  </a:lnTo>
                  <a:lnTo>
                    <a:pt x="53" y="53"/>
                  </a:lnTo>
                  <a:lnTo>
                    <a:pt x="54" y="50"/>
                  </a:lnTo>
                  <a:lnTo>
                    <a:pt x="56" y="47"/>
                  </a:lnTo>
                  <a:lnTo>
                    <a:pt x="58" y="44"/>
                  </a:lnTo>
                  <a:lnTo>
                    <a:pt x="60" y="41"/>
                  </a:lnTo>
                  <a:lnTo>
                    <a:pt x="61" y="38"/>
                  </a:lnTo>
                  <a:lnTo>
                    <a:pt x="63" y="36"/>
                  </a:lnTo>
                  <a:lnTo>
                    <a:pt x="65" y="33"/>
                  </a:lnTo>
                  <a:lnTo>
                    <a:pt x="67" y="30"/>
                  </a:lnTo>
                  <a:lnTo>
                    <a:pt x="69" y="27"/>
                  </a:lnTo>
                  <a:lnTo>
                    <a:pt x="71" y="24"/>
                  </a:lnTo>
                  <a:lnTo>
                    <a:pt x="73" y="22"/>
                  </a:lnTo>
                  <a:lnTo>
                    <a:pt x="76" y="19"/>
                  </a:lnTo>
                  <a:lnTo>
                    <a:pt x="78" y="16"/>
                  </a:lnTo>
                  <a:lnTo>
                    <a:pt x="80" y="13"/>
                  </a:lnTo>
                  <a:lnTo>
                    <a:pt x="82" y="11"/>
                  </a:lnTo>
                  <a:lnTo>
                    <a:pt x="87" y="5"/>
                  </a:lnTo>
                  <a:lnTo>
                    <a:pt x="92" y="0"/>
                  </a:lnTo>
                  <a:close/>
                </a:path>
              </a:pathLst>
            </a:custGeom>
            <a:solidFill>
              <a:srgbClr val="7030A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8" name="Freeform 46"/>
            <p:cNvSpPr>
              <a:spLocks/>
            </p:cNvSpPr>
            <p:nvPr/>
          </p:nvSpPr>
          <p:spPr bwMode="auto">
            <a:xfrm>
              <a:off x="1166" y="909"/>
              <a:ext cx="307" cy="436"/>
            </a:xfrm>
            <a:custGeom>
              <a:avLst/>
              <a:gdLst>
                <a:gd name="T0" fmla="*/ 280 w 307"/>
                <a:gd name="T1" fmla="*/ 396 h 436"/>
                <a:gd name="T2" fmla="*/ 299 w 307"/>
                <a:gd name="T3" fmla="*/ 336 h 436"/>
                <a:gd name="T4" fmla="*/ 306 w 307"/>
                <a:gd name="T5" fmla="*/ 279 h 436"/>
                <a:gd name="T6" fmla="*/ 304 w 307"/>
                <a:gd name="T7" fmla="*/ 225 h 436"/>
                <a:gd name="T8" fmla="*/ 290 w 307"/>
                <a:gd name="T9" fmla="*/ 175 h 436"/>
                <a:gd name="T10" fmla="*/ 267 w 307"/>
                <a:gd name="T11" fmla="*/ 129 h 436"/>
                <a:gd name="T12" fmla="*/ 233 w 307"/>
                <a:gd name="T13" fmla="*/ 89 h 436"/>
                <a:gd name="T14" fmla="*/ 190 w 307"/>
                <a:gd name="T15" fmla="*/ 56 h 436"/>
                <a:gd name="T16" fmla="*/ 137 w 307"/>
                <a:gd name="T17" fmla="*/ 29 h 436"/>
                <a:gd name="T18" fmla="*/ 74 w 307"/>
                <a:gd name="T19" fmla="*/ 10 h 436"/>
                <a:gd name="T20" fmla="*/ 2 w 307"/>
                <a:gd name="T21" fmla="*/ 0 h 436"/>
                <a:gd name="T22" fmla="*/ 41 w 307"/>
                <a:gd name="T23" fmla="*/ 15 h 436"/>
                <a:gd name="T24" fmla="*/ 77 w 307"/>
                <a:gd name="T25" fmla="*/ 28 h 436"/>
                <a:gd name="T26" fmla="*/ 110 w 307"/>
                <a:gd name="T27" fmla="*/ 41 h 436"/>
                <a:gd name="T28" fmla="*/ 141 w 307"/>
                <a:gd name="T29" fmla="*/ 55 h 436"/>
                <a:gd name="T30" fmla="*/ 169 w 307"/>
                <a:gd name="T31" fmla="*/ 71 h 436"/>
                <a:gd name="T32" fmla="*/ 194 w 307"/>
                <a:gd name="T33" fmla="*/ 90 h 436"/>
                <a:gd name="T34" fmla="*/ 216 w 307"/>
                <a:gd name="T35" fmla="*/ 113 h 436"/>
                <a:gd name="T36" fmla="*/ 236 w 307"/>
                <a:gd name="T37" fmla="*/ 141 h 436"/>
                <a:gd name="T38" fmla="*/ 252 w 307"/>
                <a:gd name="T39" fmla="*/ 175 h 436"/>
                <a:gd name="T40" fmla="*/ 265 w 307"/>
                <a:gd name="T41" fmla="*/ 218 h 436"/>
                <a:gd name="T42" fmla="*/ 265 w 307"/>
                <a:gd name="T43" fmla="*/ 237 h 436"/>
                <a:gd name="T44" fmla="*/ 245 w 307"/>
                <a:gd name="T45" fmla="*/ 200 h 436"/>
                <a:gd name="T46" fmla="*/ 226 w 307"/>
                <a:gd name="T47" fmla="*/ 169 h 436"/>
                <a:gd name="T48" fmla="*/ 205 w 307"/>
                <a:gd name="T49" fmla="*/ 143 h 436"/>
                <a:gd name="T50" fmla="*/ 184 w 307"/>
                <a:gd name="T51" fmla="*/ 121 h 436"/>
                <a:gd name="T52" fmla="*/ 161 w 307"/>
                <a:gd name="T53" fmla="*/ 102 h 436"/>
                <a:gd name="T54" fmla="*/ 137 w 307"/>
                <a:gd name="T55" fmla="*/ 86 h 436"/>
                <a:gd name="T56" fmla="*/ 110 w 307"/>
                <a:gd name="T57" fmla="*/ 72 h 436"/>
                <a:gd name="T58" fmla="*/ 81 w 307"/>
                <a:gd name="T59" fmla="*/ 59 h 436"/>
                <a:gd name="T60" fmla="*/ 48 w 307"/>
                <a:gd name="T61" fmla="*/ 47 h 436"/>
                <a:gd name="T62" fmla="*/ 12 w 307"/>
                <a:gd name="T63" fmla="*/ 34 h 436"/>
                <a:gd name="T64" fmla="*/ 26 w 307"/>
                <a:gd name="T65" fmla="*/ 52 h 436"/>
                <a:gd name="T66" fmla="*/ 65 w 307"/>
                <a:gd name="T67" fmla="*/ 83 h 436"/>
                <a:gd name="T68" fmla="*/ 103 w 307"/>
                <a:gd name="T69" fmla="*/ 114 h 436"/>
                <a:gd name="T70" fmla="*/ 138 w 307"/>
                <a:gd name="T71" fmla="*/ 145 h 436"/>
                <a:gd name="T72" fmla="*/ 170 w 307"/>
                <a:gd name="T73" fmla="*/ 176 h 436"/>
                <a:gd name="T74" fmla="*/ 198 w 307"/>
                <a:gd name="T75" fmla="*/ 210 h 436"/>
                <a:gd name="T76" fmla="*/ 222 w 307"/>
                <a:gd name="T77" fmla="*/ 246 h 436"/>
                <a:gd name="T78" fmla="*/ 241 w 307"/>
                <a:gd name="T79" fmla="*/ 286 h 436"/>
                <a:gd name="T80" fmla="*/ 255 w 307"/>
                <a:gd name="T81" fmla="*/ 330 h 436"/>
                <a:gd name="T82" fmla="*/ 262 w 307"/>
                <a:gd name="T83" fmla="*/ 380 h 436"/>
                <a:gd name="T84" fmla="*/ 262 w 307"/>
                <a:gd name="T85" fmla="*/ 436 h 4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07" h="436">
                  <a:moveTo>
                    <a:pt x="262" y="436"/>
                  </a:moveTo>
                  <a:lnTo>
                    <a:pt x="271" y="416"/>
                  </a:lnTo>
                  <a:lnTo>
                    <a:pt x="280" y="396"/>
                  </a:lnTo>
                  <a:lnTo>
                    <a:pt x="287" y="376"/>
                  </a:lnTo>
                  <a:lnTo>
                    <a:pt x="294" y="356"/>
                  </a:lnTo>
                  <a:lnTo>
                    <a:pt x="299" y="336"/>
                  </a:lnTo>
                  <a:lnTo>
                    <a:pt x="302" y="317"/>
                  </a:lnTo>
                  <a:lnTo>
                    <a:pt x="305" y="298"/>
                  </a:lnTo>
                  <a:lnTo>
                    <a:pt x="306" y="279"/>
                  </a:lnTo>
                  <a:lnTo>
                    <a:pt x="307" y="261"/>
                  </a:lnTo>
                  <a:lnTo>
                    <a:pt x="306" y="243"/>
                  </a:lnTo>
                  <a:lnTo>
                    <a:pt x="304" y="225"/>
                  </a:lnTo>
                  <a:lnTo>
                    <a:pt x="300" y="208"/>
                  </a:lnTo>
                  <a:lnTo>
                    <a:pt x="296" y="191"/>
                  </a:lnTo>
                  <a:lnTo>
                    <a:pt x="290" y="175"/>
                  </a:lnTo>
                  <a:lnTo>
                    <a:pt x="284" y="159"/>
                  </a:lnTo>
                  <a:lnTo>
                    <a:pt x="276" y="144"/>
                  </a:lnTo>
                  <a:lnTo>
                    <a:pt x="267" y="129"/>
                  </a:lnTo>
                  <a:lnTo>
                    <a:pt x="257" y="115"/>
                  </a:lnTo>
                  <a:lnTo>
                    <a:pt x="246" y="102"/>
                  </a:lnTo>
                  <a:lnTo>
                    <a:pt x="233" y="89"/>
                  </a:lnTo>
                  <a:lnTo>
                    <a:pt x="220" y="77"/>
                  </a:lnTo>
                  <a:lnTo>
                    <a:pt x="206" y="66"/>
                  </a:lnTo>
                  <a:lnTo>
                    <a:pt x="190" y="56"/>
                  </a:lnTo>
                  <a:lnTo>
                    <a:pt x="173" y="46"/>
                  </a:lnTo>
                  <a:lnTo>
                    <a:pt x="156" y="37"/>
                  </a:lnTo>
                  <a:lnTo>
                    <a:pt x="137" y="29"/>
                  </a:lnTo>
                  <a:lnTo>
                    <a:pt x="117" y="22"/>
                  </a:lnTo>
                  <a:lnTo>
                    <a:pt x="96" y="15"/>
                  </a:lnTo>
                  <a:lnTo>
                    <a:pt x="74" y="10"/>
                  </a:lnTo>
                  <a:lnTo>
                    <a:pt x="51" y="6"/>
                  </a:lnTo>
                  <a:lnTo>
                    <a:pt x="27" y="2"/>
                  </a:lnTo>
                  <a:lnTo>
                    <a:pt x="2" y="0"/>
                  </a:lnTo>
                  <a:lnTo>
                    <a:pt x="15" y="5"/>
                  </a:lnTo>
                  <a:lnTo>
                    <a:pt x="28" y="10"/>
                  </a:lnTo>
                  <a:lnTo>
                    <a:pt x="41" y="15"/>
                  </a:lnTo>
                  <a:lnTo>
                    <a:pt x="53" y="19"/>
                  </a:lnTo>
                  <a:lnTo>
                    <a:pt x="65" y="24"/>
                  </a:lnTo>
                  <a:lnTo>
                    <a:pt x="77" y="28"/>
                  </a:lnTo>
                  <a:lnTo>
                    <a:pt x="88" y="32"/>
                  </a:lnTo>
                  <a:lnTo>
                    <a:pt x="99" y="37"/>
                  </a:lnTo>
                  <a:lnTo>
                    <a:pt x="110" y="41"/>
                  </a:lnTo>
                  <a:lnTo>
                    <a:pt x="121" y="45"/>
                  </a:lnTo>
                  <a:lnTo>
                    <a:pt x="131" y="50"/>
                  </a:lnTo>
                  <a:lnTo>
                    <a:pt x="141" y="55"/>
                  </a:lnTo>
                  <a:lnTo>
                    <a:pt x="151" y="60"/>
                  </a:lnTo>
                  <a:lnTo>
                    <a:pt x="160" y="65"/>
                  </a:lnTo>
                  <a:lnTo>
                    <a:pt x="169" y="71"/>
                  </a:lnTo>
                  <a:lnTo>
                    <a:pt x="178" y="77"/>
                  </a:lnTo>
                  <a:lnTo>
                    <a:pt x="186" y="83"/>
                  </a:lnTo>
                  <a:lnTo>
                    <a:pt x="194" y="90"/>
                  </a:lnTo>
                  <a:lnTo>
                    <a:pt x="202" y="97"/>
                  </a:lnTo>
                  <a:lnTo>
                    <a:pt x="209" y="104"/>
                  </a:lnTo>
                  <a:lnTo>
                    <a:pt x="216" y="113"/>
                  </a:lnTo>
                  <a:lnTo>
                    <a:pt x="223" y="121"/>
                  </a:lnTo>
                  <a:lnTo>
                    <a:pt x="229" y="131"/>
                  </a:lnTo>
                  <a:lnTo>
                    <a:pt x="236" y="141"/>
                  </a:lnTo>
                  <a:lnTo>
                    <a:pt x="241" y="152"/>
                  </a:lnTo>
                  <a:lnTo>
                    <a:pt x="247" y="163"/>
                  </a:lnTo>
                  <a:lnTo>
                    <a:pt x="252" y="175"/>
                  </a:lnTo>
                  <a:lnTo>
                    <a:pt x="256" y="189"/>
                  </a:lnTo>
                  <a:lnTo>
                    <a:pt x="261" y="203"/>
                  </a:lnTo>
                  <a:lnTo>
                    <a:pt x="265" y="218"/>
                  </a:lnTo>
                  <a:lnTo>
                    <a:pt x="268" y="233"/>
                  </a:lnTo>
                  <a:lnTo>
                    <a:pt x="272" y="250"/>
                  </a:lnTo>
                  <a:lnTo>
                    <a:pt x="265" y="237"/>
                  </a:lnTo>
                  <a:lnTo>
                    <a:pt x="259" y="224"/>
                  </a:lnTo>
                  <a:lnTo>
                    <a:pt x="252" y="212"/>
                  </a:lnTo>
                  <a:lnTo>
                    <a:pt x="245" y="200"/>
                  </a:lnTo>
                  <a:lnTo>
                    <a:pt x="239" y="189"/>
                  </a:lnTo>
                  <a:lnTo>
                    <a:pt x="232" y="179"/>
                  </a:lnTo>
                  <a:lnTo>
                    <a:pt x="226" y="169"/>
                  </a:lnTo>
                  <a:lnTo>
                    <a:pt x="219" y="160"/>
                  </a:lnTo>
                  <a:lnTo>
                    <a:pt x="212" y="151"/>
                  </a:lnTo>
                  <a:lnTo>
                    <a:pt x="205" y="143"/>
                  </a:lnTo>
                  <a:lnTo>
                    <a:pt x="198" y="135"/>
                  </a:lnTo>
                  <a:lnTo>
                    <a:pt x="191" y="128"/>
                  </a:lnTo>
                  <a:lnTo>
                    <a:pt x="184" y="121"/>
                  </a:lnTo>
                  <a:lnTo>
                    <a:pt x="176" y="115"/>
                  </a:lnTo>
                  <a:lnTo>
                    <a:pt x="169" y="108"/>
                  </a:lnTo>
                  <a:lnTo>
                    <a:pt x="161" y="102"/>
                  </a:lnTo>
                  <a:lnTo>
                    <a:pt x="153" y="97"/>
                  </a:lnTo>
                  <a:lnTo>
                    <a:pt x="145" y="92"/>
                  </a:lnTo>
                  <a:lnTo>
                    <a:pt x="137" y="86"/>
                  </a:lnTo>
                  <a:lnTo>
                    <a:pt x="128" y="82"/>
                  </a:lnTo>
                  <a:lnTo>
                    <a:pt x="119" y="77"/>
                  </a:lnTo>
                  <a:lnTo>
                    <a:pt x="110" y="72"/>
                  </a:lnTo>
                  <a:lnTo>
                    <a:pt x="100" y="68"/>
                  </a:lnTo>
                  <a:lnTo>
                    <a:pt x="91" y="64"/>
                  </a:lnTo>
                  <a:lnTo>
                    <a:pt x="81" y="59"/>
                  </a:lnTo>
                  <a:lnTo>
                    <a:pt x="70" y="55"/>
                  </a:lnTo>
                  <a:lnTo>
                    <a:pt x="59" y="51"/>
                  </a:lnTo>
                  <a:lnTo>
                    <a:pt x="48" y="47"/>
                  </a:lnTo>
                  <a:lnTo>
                    <a:pt x="37" y="43"/>
                  </a:lnTo>
                  <a:lnTo>
                    <a:pt x="25" y="39"/>
                  </a:lnTo>
                  <a:lnTo>
                    <a:pt x="12" y="34"/>
                  </a:lnTo>
                  <a:lnTo>
                    <a:pt x="0" y="30"/>
                  </a:lnTo>
                  <a:lnTo>
                    <a:pt x="13" y="41"/>
                  </a:lnTo>
                  <a:lnTo>
                    <a:pt x="26" y="52"/>
                  </a:lnTo>
                  <a:lnTo>
                    <a:pt x="39" y="62"/>
                  </a:lnTo>
                  <a:lnTo>
                    <a:pt x="52" y="73"/>
                  </a:lnTo>
                  <a:lnTo>
                    <a:pt x="65" y="83"/>
                  </a:lnTo>
                  <a:lnTo>
                    <a:pt x="78" y="93"/>
                  </a:lnTo>
                  <a:lnTo>
                    <a:pt x="91" y="104"/>
                  </a:lnTo>
                  <a:lnTo>
                    <a:pt x="103" y="114"/>
                  </a:lnTo>
                  <a:lnTo>
                    <a:pt x="115" y="124"/>
                  </a:lnTo>
                  <a:lnTo>
                    <a:pt x="127" y="134"/>
                  </a:lnTo>
                  <a:lnTo>
                    <a:pt x="138" y="145"/>
                  </a:lnTo>
                  <a:lnTo>
                    <a:pt x="149" y="155"/>
                  </a:lnTo>
                  <a:lnTo>
                    <a:pt x="160" y="166"/>
                  </a:lnTo>
                  <a:lnTo>
                    <a:pt x="170" y="176"/>
                  </a:lnTo>
                  <a:lnTo>
                    <a:pt x="180" y="187"/>
                  </a:lnTo>
                  <a:lnTo>
                    <a:pt x="189" y="199"/>
                  </a:lnTo>
                  <a:lnTo>
                    <a:pt x="198" y="210"/>
                  </a:lnTo>
                  <a:lnTo>
                    <a:pt x="207" y="222"/>
                  </a:lnTo>
                  <a:lnTo>
                    <a:pt x="215" y="234"/>
                  </a:lnTo>
                  <a:lnTo>
                    <a:pt x="222" y="246"/>
                  </a:lnTo>
                  <a:lnTo>
                    <a:pt x="229" y="259"/>
                  </a:lnTo>
                  <a:lnTo>
                    <a:pt x="236" y="272"/>
                  </a:lnTo>
                  <a:lnTo>
                    <a:pt x="241" y="286"/>
                  </a:lnTo>
                  <a:lnTo>
                    <a:pt x="246" y="300"/>
                  </a:lnTo>
                  <a:lnTo>
                    <a:pt x="251" y="315"/>
                  </a:lnTo>
                  <a:lnTo>
                    <a:pt x="255" y="330"/>
                  </a:lnTo>
                  <a:lnTo>
                    <a:pt x="258" y="346"/>
                  </a:lnTo>
                  <a:lnTo>
                    <a:pt x="260" y="363"/>
                  </a:lnTo>
                  <a:lnTo>
                    <a:pt x="262" y="380"/>
                  </a:lnTo>
                  <a:lnTo>
                    <a:pt x="262" y="398"/>
                  </a:lnTo>
                  <a:lnTo>
                    <a:pt x="262" y="417"/>
                  </a:lnTo>
                  <a:lnTo>
                    <a:pt x="262" y="436"/>
                  </a:lnTo>
                  <a:close/>
                </a:path>
              </a:pathLst>
            </a:custGeom>
            <a:solidFill>
              <a:srgbClr val="7030A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2" name="Freeform 50"/>
            <p:cNvSpPr>
              <a:spLocks/>
            </p:cNvSpPr>
            <p:nvPr/>
          </p:nvSpPr>
          <p:spPr bwMode="auto">
            <a:xfrm>
              <a:off x="859" y="1584"/>
              <a:ext cx="646" cy="73"/>
            </a:xfrm>
            <a:custGeom>
              <a:avLst/>
              <a:gdLst>
                <a:gd name="T0" fmla="*/ 10 w 646"/>
                <a:gd name="T1" fmla="*/ 7 h 73"/>
                <a:gd name="T2" fmla="*/ 31 w 646"/>
                <a:gd name="T3" fmla="*/ 19 h 73"/>
                <a:gd name="T4" fmla="*/ 52 w 646"/>
                <a:gd name="T5" fmla="*/ 30 h 73"/>
                <a:gd name="T6" fmla="*/ 74 w 646"/>
                <a:gd name="T7" fmla="*/ 39 h 73"/>
                <a:gd name="T8" fmla="*/ 95 w 646"/>
                <a:gd name="T9" fmla="*/ 47 h 73"/>
                <a:gd name="T10" fmla="*/ 117 w 646"/>
                <a:gd name="T11" fmla="*/ 53 h 73"/>
                <a:gd name="T12" fmla="*/ 138 w 646"/>
                <a:gd name="T13" fmla="*/ 58 h 73"/>
                <a:gd name="T14" fmla="*/ 159 w 646"/>
                <a:gd name="T15" fmla="*/ 61 h 73"/>
                <a:gd name="T16" fmla="*/ 180 w 646"/>
                <a:gd name="T17" fmla="*/ 63 h 73"/>
                <a:gd name="T18" fmla="*/ 200 w 646"/>
                <a:gd name="T19" fmla="*/ 62 h 73"/>
                <a:gd name="T20" fmla="*/ 219 w 646"/>
                <a:gd name="T21" fmla="*/ 60 h 73"/>
                <a:gd name="T22" fmla="*/ 238 w 646"/>
                <a:gd name="T23" fmla="*/ 56 h 73"/>
                <a:gd name="T24" fmla="*/ 256 w 646"/>
                <a:gd name="T25" fmla="*/ 51 h 73"/>
                <a:gd name="T26" fmla="*/ 272 w 646"/>
                <a:gd name="T27" fmla="*/ 43 h 73"/>
                <a:gd name="T28" fmla="*/ 288 w 646"/>
                <a:gd name="T29" fmla="*/ 33 h 73"/>
                <a:gd name="T30" fmla="*/ 302 w 646"/>
                <a:gd name="T31" fmla="*/ 21 h 73"/>
                <a:gd name="T32" fmla="*/ 316 w 646"/>
                <a:gd name="T33" fmla="*/ 23 h 73"/>
                <a:gd name="T34" fmla="*/ 330 w 646"/>
                <a:gd name="T35" fmla="*/ 37 h 73"/>
                <a:gd name="T36" fmla="*/ 346 w 646"/>
                <a:gd name="T37" fmla="*/ 49 h 73"/>
                <a:gd name="T38" fmla="*/ 363 w 646"/>
                <a:gd name="T39" fmla="*/ 58 h 73"/>
                <a:gd name="T40" fmla="*/ 381 w 646"/>
                <a:gd name="T41" fmla="*/ 65 h 73"/>
                <a:gd name="T42" fmla="*/ 401 w 646"/>
                <a:gd name="T43" fmla="*/ 70 h 73"/>
                <a:gd name="T44" fmla="*/ 421 w 646"/>
                <a:gd name="T45" fmla="*/ 73 h 73"/>
                <a:gd name="T46" fmla="*/ 443 w 646"/>
                <a:gd name="T47" fmla="*/ 73 h 73"/>
                <a:gd name="T48" fmla="*/ 465 w 646"/>
                <a:gd name="T49" fmla="*/ 72 h 73"/>
                <a:gd name="T50" fmla="*/ 488 w 646"/>
                <a:gd name="T51" fmla="*/ 68 h 73"/>
                <a:gd name="T52" fmla="*/ 511 w 646"/>
                <a:gd name="T53" fmla="*/ 63 h 73"/>
                <a:gd name="T54" fmla="*/ 536 w 646"/>
                <a:gd name="T55" fmla="*/ 56 h 73"/>
                <a:gd name="T56" fmla="*/ 560 w 646"/>
                <a:gd name="T57" fmla="*/ 46 h 73"/>
                <a:gd name="T58" fmla="*/ 585 w 646"/>
                <a:gd name="T59" fmla="*/ 36 h 73"/>
                <a:gd name="T60" fmla="*/ 609 w 646"/>
                <a:gd name="T61" fmla="*/ 23 h 73"/>
                <a:gd name="T62" fmla="*/ 634 w 646"/>
                <a:gd name="T63" fmla="*/ 8 h 73"/>
                <a:gd name="T64" fmla="*/ 0 w 646"/>
                <a:gd name="T65" fmla="*/ 0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46" h="73">
                  <a:moveTo>
                    <a:pt x="2" y="1"/>
                  </a:moveTo>
                  <a:lnTo>
                    <a:pt x="10" y="7"/>
                  </a:lnTo>
                  <a:lnTo>
                    <a:pt x="20" y="13"/>
                  </a:lnTo>
                  <a:lnTo>
                    <a:pt x="31" y="19"/>
                  </a:lnTo>
                  <a:lnTo>
                    <a:pt x="42" y="24"/>
                  </a:lnTo>
                  <a:lnTo>
                    <a:pt x="52" y="30"/>
                  </a:lnTo>
                  <a:lnTo>
                    <a:pt x="63" y="34"/>
                  </a:lnTo>
                  <a:lnTo>
                    <a:pt x="74" y="39"/>
                  </a:lnTo>
                  <a:lnTo>
                    <a:pt x="85" y="43"/>
                  </a:lnTo>
                  <a:lnTo>
                    <a:pt x="95" y="47"/>
                  </a:lnTo>
                  <a:lnTo>
                    <a:pt x="106" y="50"/>
                  </a:lnTo>
                  <a:lnTo>
                    <a:pt x="117" y="53"/>
                  </a:lnTo>
                  <a:lnTo>
                    <a:pt x="128" y="56"/>
                  </a:lnTo>
                  <a:lnTo>
                    <a:pt x="138" y="58"/>
                  </a:lnTo>
                  <a:lnTo>
                    <a:pt x="149" y="60"/>
                  </a:lnTo>
                  <a:lnTo>
                    <a:pt x="159" y="61"/>
                  </a:lnTo>
                  <a:lnTo>
                    <a:pt x="170" y="62"/>
                  </a:lnTo>
                  <a:lnTo>
                    <a:pt x="180" y="63"/>
                  </a:lnTo>
                  <a:lnTo>
                    <a:pt x="190" y="63"/>
                  </a:lnTo>
                  <a:lnTo>
                    <a:pt x="200" y="62"/>
                  </a:lnTo>
                  <a:lnTo>
                    <a:pt x="210" y="62"/>
                  </a:lnTo>
                  <a:lnTo>
                    <a:pt x="219" y="60"/>
                  </a:lnTo>
                  <a:lnTo>
                    <a:pt x="229" y="59"/>
                  </a:lnTo>
                  <a:lnTo>
                    <a:pt x="238" y="56"/>
                  </a:lnTo>
                  <a:lnTo>
                    <a:pt x="247" y="54"/>
                  </a:lnTo>
                  <a:lnTo>
                    <a:pt x="256" y="51"/>
                  </a:lnTo>
                  <a:lnTo>
                    <a:pt x="264" y="47"/>
                  </a:lnTo>
                  <a:lnTo>
                    <a:pt x="272" y="43"/>
                  </a:lnTo>
                  <a:lnTo>
                    <a:pt x="280" y="38"/>
                  </a:lnTo>
                  <a:lnTo>
                    <a:pt x="288" y="33"/>
                  </a:lnTo>
                  <a:lnTo>
                    <a:pt x="295" y="28"/>
                  </a:lnTo>
                  <a:lnTo>
                    <a:pt x="302" y="21"/>
                  </a:lnTo>
                  <a:lnTo>
                    <a:pt x="309" y="15"/>
                  </a:lnTo>
                  <a:lnTo>
                    <a:pt x="316" y="23"/>
                  </a:lnTo>
                  <a:lnTo>
                    <a:pt x="323" y="30"/>
                  </a:lnTo>
                  <a:lnTo>
                    <a:pt x="330" y="37"/>
                  </a:lnTo>
                  <a:lnTo>
                    <a:pt x="337" y="43"/>
                  </a:lnTo>
                  <a:lnTo>
                    <a:pt x="346" y="49"/>
                  </a:lnTo>
                  <a:lnTo>
                    <a:pt x="354" y="54"/>
                  </a:lnTo>
                  <a:lnTo>
                    <a:pt x="363" y="58"/>
                  </a:lnTo>
                  <a:lnTo>
                    <a:pt x="372" y="62"/>
                  </a:lnTo>
                  <a:lnTo>
                    <a:pt x="381" y="65"/>
                  </a:lnTo>
                  <a:lnTo>
                    <a:pt x="391" y="68"/>
                  </a:lnTo>
                  <a:lnTo>
                    <a:pt x="401" y="70"/>
                  </a:lnTo>
                  <a:lnTo>
                    <a:pt x="411" y="72"/>
                  </a:lnTo>
                  <a:lnTo>
                    <a:pt x="421" y="73"/>
                  </a:lnTo>
                  <a:lnTo>
                    <a:pt x="432" y="73"/>
                  </a:lnTo>
                  <a:lnTo>
                    <a:pt x="443" y="73"/>
                  </a:lnTo>
                  <a:lnTo>
                    <a:pt x="454" y="73"/>
                  </a:lnTo>
                  <a:lnTo>
                    <a:pt x="465" y="72"/>
                  </a:lnTo>
                  <a:lnTo>
                    <a:pt x="476" y="70"/>
                  </a:lnTo>
                  <a:lnTo>
                    <a:pt x="488" y="68"/>
                  </a:lnTo>
                  <a:lnTo>
                    <a:pt x="500" y="66"/>
                  </a:lnTo>
                  <a:lnTo>
                    <a:pt x="511" y="63"/>
                  </a:lnTo>
                  <a:lnTo>
                    <a:pt x="523" y="59"/>
                  </a:lnTo>
                  <a:lnTo>
                    <a:pt x="536" y="56"/>
                  </a:lnTo>
                  <a:lnTo>
                    <a:pt x="548" y="51"/>
                  </a:lnTo>
                  <a:lnTo>
                    <a:pt x="560" y="46"/>
                  </a:lnTo>
                  <a:lnTo>
                    <a:pt x="572" y="41"/>
                  </a:lnTo>
                  <a:lnTo>
                    <a:pt x="585" y="36"/>
                  </a:lnTo>
                  <a:lnTo>
                    <a:pt x="597" y="29"/>
                  </a:lnTo>
                  <a:lnTo>
                    <a:pt x="609" y="23"/>
                  </a:lnTo>
                  <a:lnTo>
                    <a:pt x="622" y="16"/>
                  </a:lnTo>
                  <a:lnTo>
                    <a:pt x="634" y="8"/>
                  </a:lnTo>
                  <a:lnTo>
                    <a:pt x="646" y="0"/>
                  </a:lnTo>
                  <a:lnTo>
                    <a:pt x="0" y="0"/>
                  </a:lnTo>
                  <a:lnTo>
                    <a:pt x="2" y="1"/>
                  </a:lnTo>
                  <a:close/>
                </a:path>
              </a:pathLst>
            </a:custGeom>
            <a:solidFill>
              <a:srgbClr val="F2CA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3" name="Freeform 51"/>
            <p:cNvSpPr>
              <a:spLocks/>
            </p:cNvSpPr>
            <p:nvPr/>
          </p:nvSpPr>
          <p:spPr bwMode="auto">
            <a:xfrm>
              <a:off x="1390" y="1582"/>
              <a:ext cx="57" cy="8"/>
            </a:xfrm>
            <a:custGeom>
              <a:avLst/>
              <a:gdLst>
                <a:gd name="T0" fmla="*/ 848 w 849"/>
                <a:gd name="T1" fmla="*/ 25 h 117"/>
                <a:gd name="T2" fmla="*/ 0 w 849"/>
                <a:gd name="T3" fmla="*/ 14 h 117"/>
                <a:gd name="T4" fmla="*/ 849 w 849"/>
                <a:gd name="T5" fmla="*/ 0 h 117"/>
                <a:gd name="T6" fmla="*/ 848 w 849"/>
                <a:gd name="T7" fmla="*/ 25 h 117"/>
              </a:gdLst>
              <a:ahLst/>
              <a:cxnLst>
                <a:cxn ang="0">
                  <a:pos x="T0" y="T1"/>
                </a:cxn>
                <a:cxn ang="0">
                  <a:pos x="T2" y="T3"/>
                </a:cxn>
                <a:cxn ang="0">
                  <a:pos x="T4" y="T5"/>
                </a:cxn>
                <a:cxn ang="0">
                  <a:pos x="T6" y="T7"/>
                </a:cxn>
              </a:cxnLst>
              <a:rect l="0" t="0" r="r" b="b"/>
              <a:pathLst>
                <a:path w="849" h="117">
                  <a:moveTo>
                    <a:pt x="848" y="25"/>
                  </a:moveTo>
                  <a:cubicBezTo>
                    <a:pt x="592" y="86"/>
                    <a:pt x="284" y="117"/>
                    <a:pt x="0" y="14"/>
                  </a:cubicBezTo>
                  <a:cubicBezTo>
                    <a:pt x="260" y="14"/>
                    <a:pt x="589" y="0"/>
                    <a:pt x="849" y="0"/>
                  </a:cubicBezTo>
                  <a:lnTo>
                    <a:pt x="848" y="25"/>
                  </a:lnTo>
                  <a:close/>
                </a:path>
              </a:pathLst>
            </a:custGeom>
            <a:solidFill>
              <a:srgbClr val="D4943D"/>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4" name="Freeform 52"/>
            <p:cNvSpPr>
              <a:spLocks/>
            </p:cNvSpPr>
            <p:nvPr/>
          </p:nvSpPr>
          <p:spPr bwMode="auto">
            <a:xfrm>
              <a:off x="1268" y="1581"/>
              <a:ext cx="174" cy="75"/>
            </a:xfrm>
            <a:custGeom>
              <a:avLst/>
              <a:gdLst>
                <a:gd name="T0" fmla="*/ 83 w 174"/>
                <a:gd name="T1" fmla="*/ 4 h 75"/>
                <a:gd name="T2" fmla="*/ 87 w 174"/>
                <a:gd name="T3" fmla="*/ 10 h 75"/>
                <a:gd name="T4" fmla="*/ 91 w 174"/>
                <a:gd name="T5" fmla="*/ 16 h 75"/>
                <a:gd name="T6" fmla="*/ 95 w 174"/>
                <a:gd name="T7" fmla="*/ 22 h 75"/>
                <a:gd name="T8" fmla="*/ 99 w 174"/>
                <a:gd name="T9" fmla="*/ 27 h 75"/>
                <a:gd name="T10" fmla="*/ 104 w 174"/>
                <a:gd name="T11" fmla="*/ 33 h 75"/>
                <a:gd name="T12" fmla="*/ 108 w 174"/>
                <a:gd name="T13" fmla="*/ 37 h 75"/>
                <a:gd name="T14" fmla="*/ 113 w 174"/>
                <a:gd name="T15" fmla="*/ 42 h 75"/>
                <a:gd name="T16" fmla="*/ 118 w 174"/>
                <a:gd name="T17" fmla="*/ 46 h 75"/>
                <a:gd name="T18" fmla="*/ 121 w 174"/>
                <a:gd name="T19" fmla="*/ 48 h 75"/>
                <a:gd name="T20" fmla="*/ 124 w 174"/>
                <a:gd name="T21" fmla="*/ 50 h 75"/>
                <a:gd name="T22" fmla="*/ 127 w 174"/>
                <a:gd name="T23" fmla="*/ 52 h 75"/>
                <a:gd name="T24" fmla="*/ 129 w 174"/>
                <a:gd name="T25" fmla="*/ 54 h 75"/>
                <a:gd name="T26" fmla="*/ 132 w 174"/>
                <a:gd name="T27" fmla="*/ 56 h 75"/>
                <a:gd name="T28" fmla="*/ 136 w 174"/>
                <a:gd name="T29" fmla="*/ 57 h 75"/>
                <a:gd name="T30" fmla="*/ 139 w 174"/>
                <a:gd name="T31" fmla="*/ 59 h 75"/>
                <a:gd name="T32" fmla="*/ 142 w 174"/>
                <a:gd name="T33" fmla="*/ 61 h 75"/>
                <a:gd name="T34" fmla="*/ 149 w 174"/>
                <a:gd name="T35" fmla="*/ 64 h 75"/>
                <a:gd name="T36" fmla="*/ 157 w 174"/>
                <a:gd name="T37" fmla="*/ 67 h 75"/>
                <a:gd name="T38" fmla="*/ 166 w 174"/>
                <a:gd name="T39" fmla="*/ 69 h 75"/>
                <a:gd name="T40" fmla="*/ 174 w 174"/>
                <a:gd name="T41" fmla="*/ 72 h 75"/>
                <a:gd name="T42" fmla="*/ 167 w 174"/>
                <a:gd name="T43" fmla="*/ 73 h 75"/>
                <a:gd name="T44" fmla="*/ 160 w 174"/>
                <a:gd name="T45" fmla="*/ 73 h 75"/>
                <a:gd name="T46" fmla="*/ 154 w 174"/>
                <a:gd name="T47" fmla="*/ 74 h 75"/>
                <a:gd name="T48" fmla="*/ 147 w 174"/>
                <a:gd name="T49" fmla="*/ 75 h 75"/>
                <a:gd name="T50" fmla="*/ 140 w 174"/>
                <a:gd name="T51" fmla="*/ 75 h 75"/>
                <a:gd name="T52" fmla="*/ 133 w 174"/>
                <a:gd name="T53" fmla="*/ 75 h 75"/>
                <a:gd name="T54" fmla="*/ 126 w 174"/>
                <a:gd name="T55" fmla="*/ 75 h 75"/>
                <a:gd name="T56" fmla="*/ 120 w 174"/>
                <a:gd name="T57" fmla="*/ 75 h 75"/>
                <a:gd name="T58" fmla="*/ 113 w 174"/>
                <a:gd name="T59" fmla="*/ 75 h 75"/>
                <a:gd name="T60" fmla="*/ 106 w 174"/>
                <a:gd name="T61" fmla="*/ 74 h 75"/>
                <a:gd name="T62" fmla="*/ 100 w 174"/>
                <a:gd name="T63" fmla="*/ 74 h 75"/>
                <a:gd name="T64" fmla="*/ 94 w 174"/>
                <a:gd name="T65" fmla="*/ 73 h 75"/>
                <a:gd name="T66" fmla="*/ 87 w 174"/>
                <a:gd name="T67" fmla="*/ 71 h 75"/>
                <a:gd name="T68" fmla="*/ 81 w 174"/>
                <a:gd name="T69" fmla="*/ 70 h 75"/>
                <a:gd name="T70" fmla="*/ 75 w 174"/>
                <a:gd name="T71" fmla="*/ 69 h 75"/>
                <a:gd name="T72" fmla="*/ 70 w 174"/>
                <a:gd name="T73" fmla="*/ 67 h 75"/>
                <a:gd name="T74" fmla="*/ 64 w 174"/>
                <a:gd name="T75" fmla="*/ 65 h 75"/>
                <a:gd name="T76" fmla="*/ 58 w 174"/>
                <a:gd name="T77" fmla="*/ 62 h 75"/>
                <a:gd name="T78" fmla="*/ 53 w 174"/>
                <a:gd name="T79" fmla="*/ 60 h 75"/>
                <a:gd name="T80" fmla="*/ 48 w 174"/>
                <a:gd name="T81" fmla="*/ 57 h 75"/>
                <a:gd name="T82" fmla="*/ 43 w 174"/>
                <a:gd name="T83" fmla="*/ 54 h 75"/>
                <a:gd name="T84" fmla="*/ 38 w 174"/>
                <a:gd name="T85" fmla="*/ 51 h 75"/>
                <a:gd name="T86" fmla="*/ 33 w 174"/>
                <a:gd name="T87" fmla="*/ 47 h 75"/>
                <a:gd name="T88" fmla="*/ 29 w 174"/>
                <a:gd name="T89" fmla="*/ 44 h 75"/>
                <a:gd name="T90" fmla="*/ 24 w 174"/>
                <a:gd name="T91" fmla="*/ 40 h 75"/>
                <a:gd name="T92" fmla="*/ 20 w 174"/>
                <a:gd name="T93" fmla="*/ 35 h 75"/>
                <a:gd name="T94" fmla="*/ 16 w 174"/>
                <a:gd name="T95" fmla="*/ 31 h 75"/>
                <a:gd name="T96" fmla="*/ 13 w 174"/>
                <a:gd name="T97" fmla="*/ 26 h 75"/>
                <a:gd name="T98" fmla="*/ 10 w 174"/>
                <a:gd name="T99" fmla="*/ 21 h 75"/>
                <a:gd name="T100" fmla="*/ 7 w 174"/>
                <a:gd name="T101" fmla="*/ 15 h 75"/>
                <a:gd name="T102" fmla="*/ 3 w 174"/>
                <a:gd name="T103" fmla="*/ 8 h 75"/>
                <a:gd name="T104" fmla="*/ 0 w 174"/>
                <a:gd name="T105" fmla="*/ 0 h 75"/>
                <a:gd name="T106" fmla="*/ 81 w 174"/>
                <a:gd name="T107" fmla="*/ 0 h 75"/>
                <a:gd name="T108" fmla="*/ 83 w 174"/>
                <a:gd name="T109" fmla="*/ 4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74" h="75">
                  <a:moveTo>
                    <a:pt x="83" y="4"/>
                  </a:moveTo>
                  <a:lnTo>
                    <a:pt x="87" y="10"/>
                  </a:lnTo>
                  <a:lnTo>
                    <a:pt x="91" y="16"/>
                  </a:lnTo>
                  <a:lnTo>
                    <a:pt x="95" y="22"/>
                  </a:lnTo>
                  <a:lnTo>
                    <a:pt x="99" y="27"/>
                  </a:lnTo>
                  <a:lnTo>
                    <a:pt x="104" y="33"/>
                  </a:lnTo>
                  <a:lnTo>
                    <a:pt x="108" y="37"/>
                  </a:lnTo>
                  <a:lnTo>
                    <a:pt x="113" y="42"/>
                  </a:lnTo>
                  <a:lnTo>
                    <a:pt x="118" y="46"/>
                  </a:lnTo>
                  <a:lnTo>
                    <a:pt x="121" y="48"/>
                  </a:lnTo>
                  <a:lnTo>
                    <a:pt x="124" y="50"/>
                  </a:lnTo>
                  <a:lnTo>
                    <a:pt x="127" y="52"/>
                  </a:lnTo>
                  <a:lnTo>
                    <a:pt x="129" y="54"/>
                  </a:lnTo>
                  <a:lnTo>
                    <a:pt x="132" y="56"/>
                  </a:lnTo>
                  <a:lnTo>
                    <a:pt x="136" y="57"/>
                  </a:lnTo>
                  <a:lnTo>
                    <a:pt x="139" y="59"/>
                  </a:lnTo>
                  <a:lnTo>
                    <a:pt x="142" y="61"/>
                  </a:lnTo>
                  <a:lnTo>
                    <a:pt x="149" y="64"/>
                  </a:lnTo>
                  <a:lnTo>
                    <a:pt x="157" y="67"/>
                  </a:lnTo>
                  <a:lnTo>
                    <a:pt x="166" y="69"/>
                  </a:lnTo>
                  <a:lnTo>
                    <a:pt x="174" y="72"/>
                  </a:lnTo>
                  <a:lnTo>
                    <a:pt x="167" y="73"/>
                  </a:lnTo>
                  <a:lnTo>
                    <a:pt x="160" y="73"/>
                  </a:lnTo>
                  <a:lnTo>
                    <a:pt x="154" y="74"/>
                  </a:lnTo>
                  <a:lnTo>
                    <a:pt x="147" y="75"/>
                  </a:lnTo>
                  <a:lnTo>
                    <a:pt x="140" y="75"/>
                  </a:lnTo>
                  <a:lnTo>
                    <a:pt x="133" y="75"/>
                  </a:lnTo>
                  <a:lnTo>
                    <a:pt x="126" y="75"/>
                  </a:lnTo>
                  <a:lnTo>
                    <a:pt x="120" y="75"/>
                  </a:lnTo>
                  <a:lnTo>
                    <a:pt x="113" y="75"/>
                  </a:lnTo>
                  <a:lnTo>
                    <a:pt x="106" y="74"/>
                  </a:lnTo>
                  <a:lnTo>
                    <a:pt x="100" y="74"/>
                  </a:lnTo>
                  <a:lnTo>
                    <a:pt x="94" y="73"/>
                  </a:lnTo>
                  <a:lnTo>
                    <a:pt x="87" y="71"/>
                  </a:lnTo>
                  <a:lnTo>
                    <a:pt x="81" y="70"/>
                  </a:lnTo>
                  <a:lnTo>
                    <a:pt x="75" y="69"/>
                  </a:lnTo>
                  <a:lnTo>
                    <a:pt x="70" y="67"/>
                  </a:lnTo>
                  <a:lnTo>
                    <a:pt x="64" y="65"/>
                  </a:lnTo>
                  <a:lnTo>
                    <a:pt x="58" y="62"/>
                  </a:lnTo>
                  <a:lnTo>
                    <a:pt x="53" y="60"/>
                  </a:lnTo>
                  <a:lnTo>
                    <a:pt x="48" y="57"/>
                  </a:lnTo>
                  <a:lnTo>
                    <a:pt x="43" y="54"/>
                  </a:lnTo>
                  <a:lnTo>
                    <a:pt x="38" y="51"/>
                  </a:lnTo>
                  <a:lnTo>
                    <a:pt x="33" y="47"/>
                  </a:lnTo>
                  <a:lnTo>
                    <a:pt x="29" y="44"/>
                  </a:lnTo>
                  <a:lnTo>
                    <a:pt x="24" y="40"/>
                  </a:lnTo>
                  <a:lnTo>
                    <a:pt x="20" y="35"/>
                  </a:lnTo>
                  <a:lnTo>
                    <a:pt x="16" y="31"/>
                  </a:lnTo>
                  <a:lnTo>
                    <a:pt x="13" y="26"/>
                  </a:lnTo>
                  <a:lnTo>
                    <a:pt x="10" y="21"/>
                  </a:lnTo>
                  <a:lnTo>
                    <a:pt x="7" y="15"/>
                  </a:lnTo>
                  <a:lnTo>
                    <a:pt x="3" y="8"/>
                  </a:lnTo>
                  <a:lnTo>
                    <a:pt x="0" y="0"/>
                  </a:lnTo>
                  <a:lnTo>
                    <a:pt x="81" y="0"/>
                  </a:lnTo>
                  <a:lnTo>
                    <a:pt x="83" y="4"/>
                  </a:lnTo>
                  <a:close/>
                </a:path>
              </a:pathLst>
            </a:custGeom>
            <a:solidFill>
              <a:srgbClr val="D4943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5" name="Freeform 53"/>
            <p:cNvSpPr>
              <a:spLocks/>
            </p:cNvSpPr>
            <p:nvPr/>
          </p:nvSpPr>
          <p:spPr bwMode="auto">
            <a:xfrm>
              <a:off x="905" y="1584"/>
              <a:ext cx="49" cy="47"/>
            </a:xfrm>
            <a:custGeom>
              <a:avLst/>
              <a:gdLst>
                <a:gd name="T0" fmla="*/ 3 w 49"/>
                <a:gd name="T1" fmla="*/ 0 h 47"/>
                <a:gd name="T2" fmla="*/ 2 w 49"/>
                <a:gd name="T3" fmla="*/ 6 h 47"/>
                <a:gd name="T4" fmla="*/ 2 w 49"/>
                <a:gd name="T5" fmla="*/ 10 h 47"/>
                <a:gd name="T6" fmla="*/ 2 w 49"/>
                <a:gd name="T7" fmla="*/ 14 h 47"/>
                <a:gd name="T8" fmla="*/ 2 w 49"/>
                <a:gd name="T9" fmla="*/ 17 h 47"/>
                <a:gd name="T10" fmla="*/ 2 w 49"/>
                <a:gd name="T11" fmla="*/ 21 h 47"/>
                <a:gd name="T12" fmla="*/ 1 w 49"/>
                <a:gd name="T13" fmla="*/ 24 h 47"/>
                <a:gd name="T14" fmla="*/ 1 w 49"/>
                <a:gd name="T15" fmla="*/ 29 h 47"/>
                <a:gd name="T16" fmla="*/ 0 w 49"/>
                <a:gd name="T17" fmla="*/ 34 h 47"/>
                <a:gd name="T18" fmla="*/ 3 w 49"/>
                <a:gd name="T19" fmla="*/ 37 h 47"/>
                <a:gd name="T20" fmla="*/ 6 w 49"/>
                <a:gd name="T21" fmla="*/ 40 h 47"/>
                <a:gd name="T22" fmla="*/ 8 w 49"/>
                <a:gd name="T23" fmla="*/ 42 h 47"/>
                <a:gd name="T24" fmla="*/ 11 w 49"/>
                <a:gd name="T25" fmla="*/ 44 h 47"/>
                <a:gd name="T26" fmla="*/ 13 w 49"/>
                <a:gd name="T27" fmla="*/ 45 h 47"/>
                <a:gd name="T28" fmla="*/ 14 w 49"/>
                <a:gd name="T29" fmla="*/ 46 h 47"/>
                <a:gd name="T30" fmla="*/ 16 w 49"/>
                <a:gd name="T31" fmla="*/ 47 h 47"/>
                <a:gd name="T32" fmla="*/ 17 w 49"/>
                <a:gd name="T33" fmla="*/ 47 h 47"/>
                <a:gd name="T34" fmla="*/ 19 w 49"/>
                <a:gd name="T35" fmla="*/ 47 h 47"/>
                <a:gd name="T36" fmla="*/ 21 w 49"/>
                <a:gd name="T37" fmla="*/ 47 h 47"/>
                <a:gd name="T38" fmla="*/ 22 w 49"/>
                <a:gd name="T39" fmla="*/ 47 h 47"/>
                <a:gd name="T40" fmla="*/ 24 w 49"/>
                <a:gd name="T41" fmla="*/ 47 h 47"/>
                <a:gd name="T42" fmla="*/ 25 w 49"/>
                <a:gd name="T43" fmla="*/ 46 h 47"/>
                <a:gd name="T44" fmla="*/ 27 w 49"/>
                <a:gd name="T45" fmla="*/ 46 h 47"/>
                <a:gd name="T46" fmla="*/ 29 w 49"/>
                <a:gd name="T47" fmla="*/ 45 h 47"/>
                <a:gd name="T48" fmla="*/ 30 w 49"/>
                <a:gd name="T49" fmla="*/ 43 h 47"/>
                <a:gd name="T50" fmla="*/ 32 w 49"/>
                <a:gd name="T51" fmla="*/ 42 h 47"/>
                <a:gd name="T52" fmla="*/ 34 w 49"/>
                <a:gd name="T53" fmla="*/ 40 h 47"/>
                <a:gd name="T54" fmla="*/ 35 w 49"/>
                <a:gd name="T55" fmla="*/ 37 h 47"/>
                <a:gd name="T56" fmla="*/ 37 w 49"/>
                <a:gd name="T57" fmla="*/ 35 h 47"/>
                <a:gd name="T58" fmla="*/ 38 w 49"/>
                <a:gd name="T59" fmla="*/ 32 h 47"/>
                <a:gd name="T60" fmla="*/ 40 w 49"/>
                <a:gd name="T61" fmla="*/ 29 h 47"/>
                <a:gd name="T62" fmla="*/ 41 w 49"/>
                <a:gd name="T63" fmla="*/ 25 h 47"/>
                <a:gd name="T64" fmla="*/ 43 w 49"/>
                <a:gd name="T65" fmla="*/ 21 h 47"/>
                <a:gd name="T66" fmla="*/ 44 w 49"/>
                <a:gd name="T67" fmla="*/ 16 h 47"/>
                <a:gd name="T68" fmla="*/ 46 w 49"/>
                <a:gd name="T69" fmla="*/ 12 h 47"/>
                <a:gd name="T70" fmla="*/ 47 w 49"/>
                <a:gd name="T71" fmla="*/ 6 h 47"/>
                <a:gd name="T72" fmla="*/ 49 w 49"/>
                <a:gd name="T73" fmla="*/ 0 h 47"/>
                <a:gd name="T74" fmla="*/ 3 w 49"/>
                <a:gd name="T75" fmla="*/ 0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9" h="47">
                  <a:moveTo>
                    <a:pt x="3" y="0"/>
                  </a:moveTo>
                  <a:lnTo>
                    <a:pt x="2" y="6"/>
                  </a:lnTo>
                  <a:lnTo>
                    <a:pt x="2" y="10"/>
                  </a:lnTo>
                  <a:lnTo>
                    <a:pt x="2" y="14"/>
                  </a:lnTo>
                  <a:lnTo>
                    <a:pt x="2" y="17"/>
                  </a:lnTo>
                  <a:lnTo>
                    <a:pt x="2" y="21"/>
                  </a:lnTo>
                  <a:lnTo>
                    <a:pt x="1" y="24"/>
                  </a:lnTo>
                  <a:lnTo>
                    <a:pt x="1" y="29"/>
                  </a:lnTo>
                  <a:lnTo>
                    <a:pt x="0" y="34"/>
                  </a:lnTo>
                  <a:lnTo>
                    <a:pt x="3" y="37"/>
                  </a:lnTo>
                  <a:lnTo>
                    <a:pt x="6" y="40"/>
                  </a:lnTo>
                  <a:lnTo>
                    <a:pt x="8" y="42"/>
                  </a:lnTo>
                  <a:lnTo>
                    <a:pt x="11" y="44"/>
                  </a:lnTo>
                  <a:lnTo>
                    <a:pt x="13" y="45"/>
                  </a:lnTo>
                  <a:lnTo>
                    <a:pt x="14" y="46"/>
                  </a:lnTo>
                  <a:lnTo>
                    <a:pt x="16" y="47"/>
                  </a:lnTo>
                  <a:lnTo>
                    <a:pt x="17" y="47"/>
                  </a:lnTo>
                  <a:lnTo>
                    <a:pt x="19" y="47"/>
                  </a:lnTo>
                  <a:lnTo>
                    <a:pt x="21" y="47"/>
                  </a:lnTo>
                  <a:lnTo>
                    <a:pt x="22" y="47"/>
                  </a:lnTo>
                  <a:lnTo>
                    <a:pt x="24" y="47"/>
                  </a:lnTo>
                  <a:lnTo>
                    <a:pt x="25" y="46"/>
                  </a:lnTo>
                  <a:lnTo>
                    <a:pt x="27" y="46"/>
                  </a:lnTo>
                  <a:lnTo>
                    <a:pt x="29" y="45"/>
                  </a:lnTo>
                  <a:lnTo>
                    <a:pt x="30" y="43"/>
                  </a:lnTo>
                  <a:lnTo>
                    <a:pt x="32" y="42"/>
                  </a:lnTo>
                  <a:lnTo>
                    <a:pt x="34" y="40"/>
                  </a:lnTo>
                  <a:lnTo>
                    <a:pt x="35" y="37"/>
                  </a:lnTo>
                  <a:lnTo>
                    <a:pt x="37" y="35"/>
                  </a:lnTo>
                  <a:lnTo>
                    <a:pt x="38" y="32"/>
                  </a:lnTo>
                  <a:lnTo>
                    <a:pt x="40" y="29"/>
                  </a:lnTo>
                  <a:lnTo>
                    <a:pt x="41" y="25"/>
                  </a:lnTo>
                  <a:lnTo>
                    <a:pt x="43" y="21"/>
                  </a:lnTo>
                  <a:lnTo>
                    <a:pt x="44" y="16"/>
                  </a:lnTo>
                  <a:lnTo>
                    <a:pt x="46" y="12"/>
                  </a:lnTo>
                  <a:lnTo>
                    <a:pt x="47" y="6"/>
                  </a:lnTo>
                  <a:lnTo>
                    <a:pt x="49" y="0"/>
                  </a:lnTo>
                  <a:lnTo>
                    <a:pt x="3" y="0"/>
                  </a:lnTo>
                  <a:close/>
                </a:path>
              </a:pathLst>
            </a:custGeom>
            <a:solidFill>
              <a:srgbClr val="F2CA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6" name="Freeform 54"/>
            <p:cNvSpPr>
              <a:spLocks/>
            </p:cNvSpPr>
            <p:nvPr/>
          </p:nvSpPr>
          <p:spPr bwMode="auto">
            <a:xfrm>
              <a:off x="860" y="1578"/>
              <a:ext cx="178" cy="59"/>
            </a:xfrm>
            <a:custGeom>
              <a:avLst/>
              <a:gdLst>
                <a:gd name="T0" fmla="*/ 66 w 178"/>
                <a:gd name="T1" fmla="*/ 7 h 59"/>
                <a:gd name="T2" fmla="*/ 59 w 178"/>
                <a:gd name="T3" fmla="*/ 12 h 59"/>
                <a:gd name="T4" fmla="*/ 50 w 178"/>
                <a:gd name="T5" fmla="*/ 18 h 59"/>
                <a:gd name="T6" fmla="*/ 42 w 178"/>
                <a:gd name="T7" fmla="*/ 23 h 59"/>
                <a:gd name="T8" fmla="*/ 34 w 178"/>
                <a:gd name="T9" fmla="*/ 28 h 59"/>
                <a:gd name="T10" fmla="*/ 25 w 178"/>
                <a:gd name="T11" fmla="*/ 33 h 59"/>
                <a:gd name="T12" fmla="*/ 17 w 178"/>
                <a:gd name="T13" fmla="*/ 38 h 59"/>
                <a:gd name="T14" fmla="*/ 8 w 178"/>
                <a:gd name="T15" fmla="*/ 43 h 59"/>
                <a:gd name="T16" fmla="*/ 0 w 178"/>
                <a:gd name="T17" fmla="*/ 47 h 59"/>
                <a:gd name="T18" fmla="*/ 9 w 178"/>
                <a:gd name="T19" fmla="*/ 49 h 59"/>
                <a:gd name="T20" fmla="*/ 18 w 178"/>
                <a:gd name="T21" fmla="*/ 51 h 59"/>
                <a:gd name="T22" fmla="*/ 27 w 178"/>
                <a:gd name="T23" fmla="*/ 53 h 59"/>
                <a:gd name="T24" fmla="*/ 36 w 178"/>
                <a:gd name="T25" fmla="*/ 55 h 59"/>
                <a:gd name="T26" fmla="*/ 44 w 178"/>
                <a:gd name="T27" fmla="*/ 56 h 59"/>
                <a:gd name="T28" fmla="*/ 52 w 178"/>
                <a:gd name="T29" fmla="*/ 57 h 59"/>
                <a:gd name="T30" fmla="*/ 60 w 178"/>
                <a:gd name="T31" fmla="*/ 58 h 59"/>
                <a:gd name="T32" fmla="*/ 67 w 178"/>
                <a:gd name="T33" fmla="*/ 58 h 59"/>
                <a:gd name="T34" fmla="*/ 74 w 178"/>
                <a:gd name="T35" fmla="*/ 59 h 59"/>
                <a:gd name="T36" fmla="*/ 82 w 178"/>
                <a:gd name="T37" fmla="*/ 59 h 59"/>
                <a:gd name="T38" fmla="*/ 88 w 178"/>
                <a:gd name="T39" fmla="*/ 58 h 59"/>
                <a:gd name="T40" fmla="*/ 95 w 178"/>
                <a:gd name="T41" fmla="*/ 58 h 59"/>
                <a:gd name="T42" fmla="*/ 101 w 178"/>
                <a:gd name="T43" fmla="*/ 57 h 59"/>
                <a:gd name="T44" fmla="*/ 107 w 178"/>
                <a:gd name="T45" fmla="*/ 56 h 59"/>
                <a:gd name="T46" fmla="*/ 113 w 178"/>
                <a:gd name="T47" fmla="*/ 55 h 59"/>
                <a:gd name="T48" fmla="*/ 118 w 178"/>
                <a:gd name="T49" fmla="*/ 53 h 59"/>
                <a:gd name="T50" fmla="*/ 123 w 178"/>
                <a:gd name="T51" fmla="*/ 52 h 59"/>
                <a:gd name="T52" fmla="*/ 128 w 178"/>
                <a:gd name="T53" fmla="*/ 50 h 59"/>
                <a:gd name="T54" fmla="*/ 133 w 178"/>
                <a:gd name="T55" fmla="*/ 48 h 59"/>
                <a:gd name="T56" fmla="*/ 138 w 178"/>
                <a:gd name="T57" fmla="*/ 46 h 59"/>
                <a:gd name="T58" fmla="*/ 142 w 178"/>
                <a:gd name="T59" fmla="*/ 44 h 59"/>
                <a:gd name="T60" fmla="*/ 146 w 178"/>
                <a:gd name="T61" fmla="*/ 41 h 59"/>
                <a:gd name="T62" fmla="*/ 150 w 178"/>
                <a:gd name="T63" fmla="*/ 38 h 59"/>
                <a:gd name="T64" fmla="*/ 154 w 178"/>
                <a:gd name="T65" fmla="*/ 35 h 59"/>
                <a:gd name="T66" fmla="*/ 157 w 178"/>
                <a:gd name="T67" fmla="*/ 32 h 59"/>
                <a:gd name="T68" fmla="*/ 161 w 178"/>
                <a:gd name="T69" fmla="*/ 29 h 59"/>
                <a:gd name="T70" fmla="*/ 164 w 178"/>
                <a:gd name="T71" fmla="*/ 26 h 59"/>
                <a:gd name="T72" fmla="*/ 167 w 178"/>
                <a:gd name="T73" fmla="*/ 22 h 59"/>
                <a:gd name="T74" fmla="*/ 170 w 178"/>
                <a:gd name="T75" fmla="*/ 18 h 59"/>
                <a:gd name="T76" fmla="*/ 172 w 178"/>
                <a:gd name="T77" fmla="*/ 15 h 59"/>
                <a:gd name="T78" fmla="*/ 175 w 178"/>
                <a:gd name="T79" fmla="*/ 10 h 59"/>
                <a:gd name="T80" fmla="*/ 178 w 178"/>
                <a:gd name="T81" fmla="*/ 3 h 59"/>
                <a:gd name="T82" fmla="*/ 75 w 178"/>
                <a:gd name="T83" fmla="*/ 0 h 59"/>
                <a:gd name="T84" fmla="*/ 66 w 178"/>
                <a:gd name="T85" fmla="*/ 7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78" h="59">
                  <a:moveTo>
                    <a:pt x="66" y="7"/>
                  </a:moveTo>
                  <a:lnTo>
                    <a:pt x="59" y="12"/>
                  </a:lnTo>
                  <a:lnTo>
                    <a:pt x="50" y="18"/>
                  </a:lnTo>
                  <a:lnTo>
                    <a:pt x="42" y="23"/>
                  </a:lnTo>
                  <a:lnTo>
                    <a:pt x="34" y="28"/>
                  </a:lnTo>
                  <a:lnTo>
                    <a:pt x="25" y="33"/>
                  </a:lnTo>
                  <a:lnTo>
                    <a:pt x="17" y="38"/>
                  </a:lnTo>
                  <a:lnTo>
                    <a:pt x="8" y="43"/>
                  </a:lnTo>
                  <a:lnTo>
                    <a:pt x="0" y="47"/>
                  </a:lnTo>
                  <a:lnTo>
                    <a:pt x="9" y="49"/>
                  </a:lnTo>
                  <a:lnTo>
                    <a:pt x="18" y="51"/>
                  </a:lnTo>
                  <a:lnTo>
                    <a:pt x="27" y="53"/>
                  </a:lnTo>
                  <a:lnTo>
                    <a:pt x="36" y="55"/>
                  </a:lnTo>
                  <a:lnTo>
                    <a:pt x="44" y="56"/>
                  </a:lnTo>
                  <a:lnTo>
                    <a:pt x="52" y="57"/>
                  </a:lnTo>
                  <a:lnTo>
                    <a:pt x="60" y="58"/>
                  </a:lnTo>
                  <a:lnTo>
                    <a:pt x="67" y="58"/>
                  </a:lnTo>
                  <a:lnTo>
                    <a:pt x="74" y="59"/>
                  </a:lnTo>
                  <a:lnTo>
                    <a:pt x="82" y="59"/>
                  </a:lnTo>
                  <a:lnTo>
                    <a:pt x="88" y="58"/>
                  </a:lnTo>
                  <a:lnTo>
                    <a:pt x="95" y="58"/>
                  </a:lnTo>
                  <a:lnTo>
                    <a:pt x="101" y="57"/>
                  </a:lnTo>
                  <a:lnTo>
                    <a:pt x="107" y="56"/>
                  </a:lnTo>
                  <a:lnTo>
                    <a:pt x="113" y="55"/>
                  </a:lnTo>
                  <a:lnTo>
                    <a:pt x="118" y="53"/>
                  </a:lnTo>
                  <a:lnTo>
                    <a:pt x="123" y="52"/>
                  </a:lnTo>
                  <a:lnTo>
                    <a:pt x="128" y="50"/>
                  </a:lnTo>
                  <a:lnTo>
                    <a:pt x="133" y="48"/>
                  </a:lnTo>
                  <a:lnTo>
                    <a:pt x="138" y="46"/>
                  </a:lnTo>
                  <a:lnTo>
                    <a:pt x="142" y="44"/>
                  </a:lnTo>
                  <a:lnTo>
                    <a:pt x="146" y="41"/>
                  </a:lnTo>
                  <a:lnTo>
                    <a:pt x="150" y="38"/>
                  </a:lnTo>
                  <a:lnTo>
                    <a:pt x="154" y="35"/>
                  </a:lnTo>
                  <a:lnTo>
                    <a:pt x="157" y="32"/>
                  </a:lnTo>
                  <a:lnTo>
                    <a:pt x="161" y="29"/>
                  </a:lnTo>
                  <a:lnTo>
                    <a:pt x="164" y="26"/>
                  </a:lnTo>
                  <a:lnTo>
                    <a:pt x="167" y="22"/>
                  </a:lnTo>
                  <a:lnTo>
                    <a:pt x="170" y="18"/>
                  </a:lnTo>
                  <a:lnTo>
                    <a:pt x="172" y="15"/>
                  </a:lnTo>
                  <a:lnTo>
                    <a:pt x="175" y="10"/>
                  </a:lnTo>
                  <a:lnTo>
                    <a:pt x="178" y="3"/>
                  </a:lnTo>
                  <a:lnTo>
                    <a:pt x="75" y="0"/>
                  </a:lnTo>
                  <a:lnTo>
                    <a:pt x="66" y="7"/>
                  </a:lnTo>
                  <a:close/>
                </a:path>
              </a:pathLst>
            </a:custGeom>
            <a:solidFill>
              <a:srgbClr val="D4943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7" name="Freeform 55"/>
            <p:cNvSpPr>
              <a:spLocks/>
            </p:cNvSpPr>
            <p:nvPr/>
          </p:nvSpPr>
          <p:spPr bwMode="auto">
            <a:xfrm>
              <a:off x="907" y="3562"/>
              <a:ext cx="251" cy="525"/>
            </a:xfrm>
            <a:custGeom>
              <a:avLst/>
              <a:gdLst>
                <a:gd name="T0" fmla="*/ 20 w 251"/>
                <a:gd name="T1" fmla="*/ 337 h 525"/>
                <a:gd name="T2" fmla="*/ 10 w 251"/>
                <a:gd name="T3" fmla="*/ 355 h 525"/>
                <a:gd name="T4" fmla="*/ 4 w 251"/>
                <a:gd name="T5" fmla="*/ 372 h 525"/>
                <a:gd name="T6" fmla="*/ 1 w 251"/>
                <a:gd name="T7" fmla="*/ 387 h 525"/>
                <a:gd name="T8" fmla="*/ 1 w 251"/>
                <a:gd name="T9" fmla="*/ 401 h 525"/>
                <a:gd name="T10" fmla="*/ 3 w 251"/>
                <a:gd name="T11" fmla="*/ 415 h 525"/>
                <a:gd name="T12" fmla="*/ 8 w 251"/>
                <a:gd name="T13" fmla="*/ 427 h 525"/>
                <a:gd name="T14" fmla="*/ 14 w 251"/>
                <a:gd name="T15" fmla="*/ 440 h 525"/>
                <a:gd name="T16" fmla="*/ 26 w 251"/>
                <a:gd name="T17" fmla="*/ 461 h 525"/>
                <a:gd name="T18" fmla="*/ 43 w 251"/>
                <a:gd name="T19" fmla="*/ 487 h 525"/>
                <a:gd name="T20" fmla="*/ 49 w 251"/>
                <a:gd name="T21" fmla="*/ 496 h 525"/>
                <a:gd name="T22" fmla="*/ 55 w 251"/>
                <a:gd name="T23" fmla="*/ 501 h 525"/>
                <a:gd name="T24" fmla="*/ 72 w 251"/>
                <a:gd name="T25" fmla="*/ 514 h 525"/>
                <a:gd name="T26" fmla="*/ 87 w 251"/>
                <a:gd name="T27" fmla="*/ 520 h 525"/>
                <a:gd name="T28" fmla="*/ 109 w 251"/>
                <a:gd name="T29" fmla="*/ 524 h 525"/>
                <a:gd name="T30" fmla="*/ 136 w 251"/>
                <a:gd name="T31" fmla="*/ 525 h 525"/>
                <a:gd name="T32" fmla="*/ 164 w 251"/>
                <a:gd name="T33" fmla="*/ 524 h 525"/>
                <a:gd name="T34" fmla="*/ 192 w 251"/>
                <a:gd name="T35" fmla="*/ 520 h 525"/>
                <a:gd name="T36" fmla="*/ 217 w 251"/>
                <a:gd name="T37" fmla="*/ 515 h 525"/>
                <a:gd name="T38" fmla="*/ 237 w 251"/>
                <a:gd name="T39" fmla="*/ 507 h 525"/>
                <a:gd name="T40" fmla="*/ 249 w 251"/>
                <a:gd name="T41" fmla="*/ 497 h 525"/>
                <a:gd name="T42" fmla="*/ 250 w 251"/>
                <a:gd name="T43" fmla="*/ 485 h 525"/>
                <a:gd name="T44" fmla="*/ 239 w 251"/>
                <a:gd name="T45" fmla="*/ 471 h 525"/>
                <a:gd name="T46" fmla="*/ 211 w 251"/>
                <a:gd name="T47" fmla="*/ 454 h 525"/>
                <a:gd name="T48" fmla="*/ 182 w 251"/>
                <a:gd name="T49" fmla="*/ 435 h 525"/>
                <a:gd name="T50" fmla="*/ 171 w 251"/>
                <a:gd name="T51" fmla="*/ 426 h 525"/>
                <a:gd name="T52" fmla="*/ 162 w 251"/>
                <a:gd name="T53" fmla="*/ 418 h 525"/>
                <a:gd name="T54" fmla="*/ 155 w 251"/>
                <a:gd name="T55" fmla="*/ 410 h 525"/>
                <a:gd name="T56" fmla="*/ 149 w 251"/>
                <a:gd name="T57" fmla="*/ 402 h 525"/>
                <a:gd name="T58" fmla="*/ 140 w 251"/>
                <a:gd name="T59" fmla="*/ 385 h 525"/>
                <a:gd name="T60" fmla="*/ 132 w 251"/>
                <a:gd name="T61" fmla="*/ 365 h 525"/>
                <a:gd name="T62" fmla="*/ 125 w 251"/>
                <a:gd name="T63" fmla="*/ 348 h 525"/>
                <a:gd name="T64" fmla="*/ 120 w 251"/>
                <a:gd name="T65" fmla="*/ 335 h 525"/>
                <a:gd name="T66" fmla="*/ 118 w 251"/>
                <a:gd name="T67" fmla="*/ 326 h 525"/>
                <a:gd name="T68" fmla="*/ 118 w 251"/>
                <a:gd name="T69" fmla="*/ 319 h 525"/>
                <a:gd name="T70" fmla="*/ 125 w 251"/>
                <a:gd name="T71" fmla="*/ 295 h 525"/>
                <a:gd name="T72" fmla="*/ 137 w 251"/>
                <a:gd name="T73" fmla="*/ 252 h 525"/>
                <a:gd name="T74" fmla="*/ 152 w 251"/>
                <a:gd name="T75" fmla="*/ 200 h 525"/>
                <a:gd name="T76" fmla="*/ 166 w 251"/>
                <a:gd name="T77" fmla="*/ 154 h 525"/>
                <a:gd name="T78" fmla="*/ 174 w 251"/>
                <a:gd name="T79" fmla="*/ 123 h 525"/>
                <a:gd name="T80" fmla="*/ 177 w 251"/>
                <a:gd name="T81" fmla="*/ 93 h 525"/>
                <a:gd name="T82" fmla="*/ 176 w 251"/>
                <a:gd name="T83" fmla="*/ 60 h 525"/>
                <a:gd name="T84" fmla="*/ 171 w 251"/>
                <a:gd name="T85" fmla="*/ 34 h 525"/>
                <a:gd name="T86" fmla="*/ 163 w 251"/>
                <a:gd name="T87" fmla="*/ 15 h 525"/>
                <a:gd name="T88" fmla="*/ 151 w 251"/>
                <a:gd name="T89" fmla="*/ 4 h 525"/>
                <a:gd name="T90" fmla="*/ 137 w 251"/>
                <a:gd name="T91" fmla="*/ 0 h 525"/>
                <a:gd name="T92" fmla="*/ 121 w 251"/>
                <a:gd name="T93" fmla="*/ 3 h 525"/>
                <a:gd name="T94" fmla="*/ 103 w 251"/>
                <a:gd name="T95" fmla="*/ 15 h 525"/>
                <a:gd name="T96" fmla="*/ 86 w 251"/>
                <a:gd name="T97" fmla="*/ 35 h 525"/>
                <a:gd name="T98" fmla="*/ 68 w 251"/>
                <a:gd name="T99" fmla="*/ 62 h 525"/>
                <a:gd name="T100" fmla="*/ 51 w 251"/>
                <a:gd name="T101" fmla="*/ 98 h 525"/>
                <a:gd name="T102" fmla="*/ 49 w 251"/>
                <a:gd name="T103" fmla="*/ 107 h 525"/>
                <a:gd name="T104" fmla="*/ 46 w 251"/>
                <a:gd name="T105" fmla="*/ 138 h 525"/>
                <a:gd name="T106" fmla="*/ 42 w 251"/>
                <a:gd name="T107" fmla="*/ 190 h 525"/>
                <a:gd name="T108" fmla="*/ 37 w 251"/>
                <a:gd name="T109" fmla="*/ 248 h 525"/>
                <a:gd name="T110" fmla="*/ 33 w 251"/>
                <a:gd name="T111" fmla="*/ 296 h 525"/>
                <a:gd name="T112" fmla="*/ 31 w 251"/>
                <a:gd name="T113" fmla="*/ 317 h 5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51" h="525">
                  <a:moveTo>
                    <a:pt x="29" y="323"/>
                  </a:moveTo>
                  <a:lnTo>
                    <a:pt x="24" y="330"/>
                  </a:lnTo>
                  <a:lnTo>
                    <a:pt x="20" y="337"/>
                  </a:lnTo>
                  <a:lnTo>
                    <a:pt x="16" y="343"/>
                  </a:lnTo>
                  <a:lnTo>
                    <a:pt x="13" y="350"/>
                  </a:lnTo>
                  <a:lnTo>
                    <a:pt x="10" y="355"/>
                  </a:lnTo>
                  <a:lnTo>
                    <a:pt x="8" y="361"/>
                  </a:lnTo>
                  <a:lnTo>
                    <a:pt x="5" y="367"/>
                  </a:lnTo>
                  <a:lnTo>
                    <a:pt x="4" y="372"/>
                  </a:lnTo>
                  <a:lnTo>
                    <a:pt x="2" y="377"/>
                  </a:lnTo>
                  <a:lnTo>
                    <a:pt x="1" y="383"/>
                  </a:lnTo>
                  <a:lnTo>
                    <a:pt x="1" y="387"/>
                  </a:lnTo>
                  <a:lnTo>
                    <a:pt x="0" y="392"/>
                  </a:lnTo>
                  <a:lnTo>
                    <a:pt x="0" y="397"/>
                  </a:lnTo>
                  <a:lnTo>
                    <a:pt x="1" y="401"/>
                  </a:lnTo>
                  <a:lnTo>
                    <a:pt x="1" y="406"/>
                  </a:lnTo>
                  <a:lnTo>
                    <a:pt x="2" y="410"/>
                  </a:lnTo>
                  <a:lnTo>
                    <a:pt x="3" y="415"/>
                  </a:lnTo>
                  <a:lnTo>
                    <a:pt x="4" y="419"/>
                  </a:lnTo>
                  <a:lnTo>
                    <a:pt x="6" y="423"/>
                  </a:lnTo>
                  <a:lnTo>
                    <a:pt x="8" y="427"/>
                  </a:lnTo>
                  <a:lnTo>
                    <a:pt x="9" y="431"/>
                  </a:lnTo>
                  <a:lnTo>
                    <a:pt x="12" y="436"/>
                  </a:lnTo>
                  <a:lnTo>
                    <a:pt x="14" y="440"/>
                  </a:lnTo>
                  <a:lnTo>
                    <a:pt x="16" y="444"/>
                  </a:lnTo>
                  <a:lnTo>
                    <a:pt x="21" y="453"/>
                  </a:lnTo>
                  <a:lnTo>
                    <a:pt x="26" y="461"/>
                  </a:lnTo>
                  <a:lnTo>
                    <a:pt x="32" y="470"/>
                  </a:lnTo>
                  <a:lnTo>
                    <a:pt x="38" y="479"/>
                  </a:lnTo>
                  <a:lnTo>
                    <a:pt x="43" y="487"/>
                  </a:lnTo>
                  <a:lnTo>
                    <a:pt x="46" y="492"/>
                  </a:lnTo>
                  <a:lnTo>
                    <a:pt x="48" y="494"/>
                  </a:lnTo>
                  <a:lnTo>
                    <a:pt x="49" y="496"/>
                  </a:lnTo>
                  <a:lnTo>
                    <a:pt x="50" y="497"/>
                  </a:lnTo>
                  <a:lnTo>
                    <a:pt x="52" y="498"/>
                  </a:lnTo>
                  <a:lnTo>
                    <a:pt x="55" y="501"/>
                  </a:lnTo>
                  <a:lnTo>
                    <a:pt x="59" y="504"/>
                  </a:lnTo>
                  <a:lnTo>
                    <a:pt x="64" y="508"/>
                  </a:lnTo>
                  <a:lnTo>
                    <a:pt x="72" y="514"/>
                  </a:lnTo>
                  <a:lnTo>
                    <a:pt x="76" y="516"/>
                  </a:lnTo>
                  <a:lnTo>
                    <a:pt x="81" y="518"/>
                  </a:lnTo>
                  <a:lnTo>
                    <a:pt x="87" y="520"/>
                  </a:lnTo>
                  <a:lnTo>
                    <a:pt x="94" y="522"/>
                  </a:lnTo>
                  <a:lnTo>
                    <a:pt x="101" y="523"/>
                  </a:lnTo>
                  <a:lnTo>
                    <a:pt x="109" y="524"/>
                  </a:lnTo>
                  <a:lnTo>
                    <a:pt x="117" y="525"/>
                  </a:lnTo>
                  <a:lnTo>
                    <a:pt x="126" y="525"/>
                  </a:lnTo>
                  <a:lnTo>
                    <a:pt x="136" y="525"/>
                  </a:lnTo>
                  <a:lnTo>
                    <a:pt x="145" y="525"/>
                  </a:lnTo>
                  <a:lnTo>
                    <a:pt x="154" y="525"/>
                  </a:lnTo>
                  <a:lnTo>
                    <a:pt x="164" y="524"/>
                  </a:lnTo>
                  <a:lnTo>
                    <a:pt x="174" y="523"/>
                  </a:lnTo>
                  <a:lnTo>
                    <a:pt x="183" y="522"/>
                  </a:lnTo>
                  <a:lnTo>
                    <a:pt x="192" y="520"/>
                  </a:lnTo>
                  <a:lnTo>
                    <a:pt x="201" y="519"/>
                  </a:lnTo>
                  <a:lnTo>
                    <a:pt x="209" y="517"/>
                  </a:lnTo>
                  <a:lnTo>
                    <a:pt x="217" y="515"/>
                  </a:lnTo>
                  <a:lnTo>
                    <a:pt x="225" y="512"/>
                  </a:lnTo>
                  <a:lnTo>
                    <a:pt x="231" y="510"/>
                  </a:lnTo>
                  <a:lnTo>
                    <a:pt x="237" y="507"/>
                  </a:lnTo>
                  <a:lnTo>
                    <a:pt x="242" y="504"/>
                  </a:lnTo>
                  <a:lnTo>
                    <a:pt x="246" y="500"/>
                  </a:lnTo>
                  <a:lnTo>
                    <a:pt x="249" y="497"/>
                  </a:lnTo>
                  <a:lnTo>
                    <a:pt x="251" y="493"/>
                  </a:lnTo>
                  <a:lnTo>
                    <a:pt x="251" y="489"/>
                  </a:lnTo>
                  <a:lnTo>
                    <a:pt x="250" y="485"/>
                  </a:lnTo>
                  <a:lnTo>
                    <a:pt x="248" y="480"/>
                  </a:lnTo>
                  <a:lnTo>
                    <a:pt x="245" y="476"/>
                  </a:lnTo>
                  <a:lnTo>
                    <a:pt x="239" y="471"/>
                  </a:lnTo>
                  <a:lnTo>
                    <a:pt x="232" y="466"/>
                  </a:lnTo>
                  <a:lnTo>
                    <a:pt x="223" y="460"/>
                  </a:lnTo>
                  <a:lnTo>
                    <a:pt x="211" y="454"/>
                  </a:lnTo>
                  <a:lnTo>
                    <a:pt x="200" y="447"/>
                  </a:lnTo>
                  <a:lnTo>
                    <a:pt x="190" y="441"/>
                  </a:lnTo>
                  <a:lnTo>
                    <a:pt x="182" y="435"/>
                  </a:lnTo>
                  <a:lnTo>
                    <a:pt x="178" y="432"/>
                  </a:lnTo>
                  <a:lnTo>
                    <a:pt x="174" y="429"/>
                  </a:lnTo>
                  <a:lnTo>
                    <a:pt x="171" y="426"/>
                  </a:lnTo>
                  <a:lnTo>
                    <a:pt x="168" y="424"/>
                  </a:lnTo>
                  <a:lnTo>
                    <a:pt x="165" y="421"/>
                  </a:lnTo>
                  <a:lnTo>
                    <a:pt x="162" y="418"/>
                  </a:lnTo>
                  <a:lnTo>
                    <a:pt x="159" y="416"/>
                  </a:lnTo>
                  <a:lnTo>
                    <a:pt x="157" y="413"/>
                  </a:lnTo>
                  <a:lnTo>
                    <a:pt x="155" y="410"/>
                  </a:lnTo>
                  <a:lnTo>
                    <a:pt x="153" y="407"/>
                  </a:lnTo>
                  <a:lnTo>
                    <a:pt x="151" y="405"/>
                  </a:lnTo>
                  <a:lnTo>
                    <a:pt x="149" y="402"/>
                  </a:lnTo>
                  <a:lnTo>
                    <a:pt x="146" y="397"/>
                  </a:lnTo>
                  <a:lnTo>
                    <a:pt x="143" y="391"/>
                  </a:lnTo>
                  <a:lnTo>
                    <a:pt x="140" y="385"/>
                  </a:lnTo>
                  <a:lnTo>
                    <a:pt x="137" y="379"/>
                  </a:lnTo>
                  <a:lnTo>
                    <a:pt x="134" y="372"/>
                  </a:lnTo>
                  <a:lnTo>
                    <a:pt x="132" y="365"/>
                  </a:lnTo>
                  <a:lnTo>
                    <a:pt x="129" y="359"/>
                  </a:lnTo>
                  <a:lnTo>
                    <a:pt x="127" y="354"/>
                  </a:lnTo>
                  <a:lnTo>
                    <a:pt x="125" y="348"/>
                  </a:lnTo>
                  <a:lnTo>
                    <a:pt x="122" y="341"/>
                  </a:lnTo>
                  <a:lnTo>
                    <a:pt x="121" y="338"/>
                  </a:lnTo>
                  <a:lnTo>
                    <a:pt x="120" y="335"/>
                  </a:lnTo>
                  <a:lnTo>
                    <a:pt x="119" y="332"/>
                  </a:lnTo>
                  <a:lnTo>
                    <a:pt x="119" y="329"/>
                  </a:lnTo>
                  <a:lnTo>
                    <a:pt x="118" y="326"/>
                  </a:lnTo>
                  <a:lnTo>
                    <a:pt x="118" y="324"/>
                  </a:lnTo>
                  <a:lnTo>
                    <a:pt x="118" y="321"/>
                  </a:lnTo>
                  <a:lnTo>
                    <a:pt x="118" y="319"/>
                  </a:lnTo>
                  <a:lnTo>
                    <a:pt x="119" y="314"/>
                  </a:lnTo>
                  <a:lnTo>
                    <a:pt x="122" y="306"/>
                  </a:lnTo>
                  <a:lnTo>
                    <a:pt x="125" y="295"/>
                  </a:lnTo>
                  <a:lnTo>
                    <a:pt x="128" y="282"/>
                  </a:lnTo>
                  <a:lnTo>
                    <a:pt x="133" y="268"/>
                  </a:lnTo>
                  <a:lnTo>
                    <a:pt x="137" y="252"/>
                  </a:lnTo>
                  <a:lnTo>
                    <a:pt x="142" y="235"/>
                  </a:lnTo>
                  <a:lnTo>
                    <a:pt x="147" y="217"/>
                  </a:lnTo>
                  <a:lnTo>
                    <a:pt x="152" y="200"/>
                  </a:lnTo>
                  <a:lnTo>
                    <a:pt x="157" y="184"/>
                  </a:lnTo>
                  <a:lnTo>
                    <a:pt x="162" y="168"/>
                  </a:lnTo>
                  <a:lnTo>
                    <a:pt x="166" y="154"/>
                  </a:lnTo>
                  <a:lnTo>
                    <a:pt x="169" y="141"/>
                  </a:lnTo>
                  <a:lnTo>
                    <a:pt x="172" y="131"/>
                  </a:lnTo>
                  <a:lnTo>
                    <a:pt x="174" y="123"/>
                  </a:lnTo>
                  <a:lnTo>
                    <a:pt x="175" y="119"/>
                  </a:lnTo>
                  <a:lnTo>
                    <a:pt x="176" y="105"/>
                  </a:lnTo>
                  <a:lnTo>
                    <a:pt x="177" y="93"/>
                  </a:lnTo>
                  <a:lnTo>
                    <a:pt x="177" y="81"/>
                  </a:lnTo>
                  <a:lnTo>
                    <a:pt x="177" y="70"/>
                  </a:lnTo>
                  <a:lnTo>
                    <a:pt x="176" y="60"/>
                  </a:lnTo>
                  <a:lnTo>
                    <a:pt x="175" y="50"/>
                  </a:lnTo>
                  <a:lnTo>
                    <a:pt x="174" y="42"/>
                  </a:lnTo>
                  <a:lnTo>
                    <a:pt x="171" y="34"/>
                  </a:lnTo>
                  <a:lnTo>
                    <a:pt x="169" y="27"/>
                  </a:lnTo>
                  <a:lnTo>
                    <a:pt x="166" y="21"/>
                  </a:lnTo>
                  <a:lnTo>
                    <a:pt x="163" y="15"/>
                  </a:lnTo>
                  <a:lnTo>
                    <a:pt x="159" y="11"/>
                  </a:lnTo>
                  <a:lnTo>
                    <a:pt x="155" y="7"/>
                  </a:lnTo>
                  <a:lnTo>
                    <a:pt x="151" y="4"/>
                  </a:lnTo>
                  <a:lnTo>
                    <a:pt x="146" y="1"/>
                  </a:lnTo>
                  <a:lnTo>
                    <a:pt x="142" y="0"/>
                  </a:lnTo>
                  <a:lnTo>
                    <a:pt x="137" y="0"/>
                  </a:lnTo>
                  <a:lnTo>
                    <a:pt x="131" y="0"/>
                  </a:lnTo>
                  <a:lnTo>
                    <a:pt x="126" y="1"/>
                  </a:lnTo>
                  <a:lnTo>
                    <a:pt x="121" y="3"/>
                  </a:lnTo>
                  <a:lnTo>
                    <a:pt x="115" y="6"/>
                  </a:lnTo>
                  <a:lnTo>
                    <a:pt x="109" y="10"/>
                  </a:lnTo>
                  <a:lnTo>
                    <a:pt x="103" y="15"/>
                  </a:lnTo>
                  <a:lnTo>
                    <a:pt x="97" y="21"/>
                  </a:lnTo>
                  <a:lnTo>
                    <a:pt x="92" y="27"/>
                  </a:lnTo>
                  <a:lnTo>
                    <a:pt x="86" y="35"/>
                  </a:lnTo>
                  <a:lnTo>
                    <a:pt x="80" y="43"/>
                  </a:lnTo>
                  <a:lnTo>
                    <a:pt x="74" y="52"/>
                  </a:lnTo>
                  <a:lnTo>
                    <a:pt x="68" y="62"/>
                  </a:lnTo>
                  <a:lnTo>
                    <a:pt x="62" y="73"/>
                  </a:lnTo>
                  <a:lnTo>
                    <a:pt x="57" y="85"/>
                  </a:lnTo>
                  <a:lnTo>
                    <a:pt x="51" y="98"/>
                  </a:lnTo>
                  <a:lnTo>
                    <a:pt x="51" y="100"/>
                  </a:lnTo>
                  <a:lnTo>
                    <a:pt x="50" y="103"/>
                  </a:lnTo>
                  <a:lnTo>
                    <a:pt x="49" y="107"/>
                  </a:lnTo>
                  <a:lnTo>
                    <a:pt x="49" y="112"/>
                  </a:lnTo>
                  <a:lnTo>
                    <a:pt x="47" y="123"/>
                  </a:lnTo>
                  <a:lnTo>
                    <a:pt x="46" y="138"/>
                  </a:lnTo>
                  <a:lnTo>
                    <a:pt x="45" y="154"/>
                  </a:lnTo>
                  <a:lnTo>
                    <a:pt x="43" y="171"/>
                  </a:lnTo>
                  <a:lnTo>
                    <a:pt x="42" y="190"/>
                  </a:lnTo>
                  <a:lnTo>
                    <a:pt x="40" y="209"/>
                  </a:lnTo>
                  <a:lnTo>
                    <a:pt x="39" y="229"/>
                  </a:lnTo>
                  <a:lnTo>
                    <a:pt x="37" y="248"/>
                  </a:lnTo>
                  <a:lnTo>
                    <a:pt x="36" y="266"/>
                  </a:lnTo>
                  <a:lnTo>
                    <a:pt x="35" y="282"/>
                  </a:lnTo>
                  <a:lnTo>
                    <a:pt x="33" y="296"/>
                  </a:lnTo>
                  <a:lnTo>
                    <a:pt x="32" y="309"/>
                  </a:lnTo>
                  <a:lnTo>
                    <a:pt x="31" y="313"/>
                  </a:lnTo>
                  <a:lnTo>
                    <a:pt x="31" y="317"/>
                  </a:lnTo>
                  <a:lnTo>
                    <a:pt x="30" y="321"/>
                  </a:lnTo>
                  <a:lnTo>
                    <a:pt x="29" y="323"/>
                  </a:lnTo>
                  <a:close/>
                </a:path>
              </a:pathLst>
            </a:custGeom>
            <a:solidFill>
              <a:srgbClr val="EBAA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8" name="Freeform 56"/>
            <p:cNvSpPr>
              <a:spLocks/>
            </p:cNvSpPr>
            <p:nvPr/>
          </p:nvSpPr>
          <p:spPr bwMode="auto">
            <a:xfrm>
              <a:off x="885" y="3910"/>
              <a:ext cx="317" cy="195"/>
            </a:xfrm>
            <a:custGeom>
              <a:avLst/>
              <a:gdLst>
                <a:gd name="T0" fmla="*/ 312 w 317"/>
                <a:gd name="T1" fmla="*/ 185 h 195"/>
                <a:gd name="T2" fmla="*/ 294 w 317"/>
                <a:gd name="T3" fmla="*/ 189 h 195"/>
                <a:gd name="T4" fmla="*/ 273 w 317"/>
                <a:gd name="T5" fmla="*/ 192 h 195"/>
                <a:gd name="T6" fmla="*/ 249 w 317"/>
                <a:gd name="T7" fmla="*/ 194 h 195"/>
                <a:gd name="T8" fmla="*/ 224 w 317"/>
                <a:gd name="T9" fmla="*/ 195 h 195"/>
                <a:gd name="T10" fmla="*/ 196 w 317"/>
                <a:gd name="T11" fmla="*/ 195 h 195"/>
                <a:gd name="T12" fmla="*/ 167 w 317"/>
                <a:gd name="T13" fmla="*/ 193 h 195"/>
                <a:gd name="T14" fmla="*/ 135 w 317"/>
                <a:gd name="T15" fmla="*/ 190 h 195"/>
                <a:gd name="T16" fmla="*/ 102 w 317"/>
                <a:gd name="T17" fmla="*/ 185 h 195"/>
                <a:gd name="T18" fmla="*/ 96 w 317"/>
                <a:gd name="T19" fmla="*/ 181 h 195"/>
                <a:gd name="T20" fmla="*/ 89 w 317"/>
                <a:gd name="T21" fmla="*/ 175 h 195"/>
                <a:gd name="T22" fmla="*/ 69 w 317"/>
                <a:gd name="T23" fmla="*/ 156 h 195"/>
                <a:gd name="T24" fmla="*/ 56 w 317"/>
                <a:gd name="T25" fmla="*/ 145 h 195"/>
                <a:gd name="T26" fmla="*/ 40 w 317"/>
                <a:gd name="T27" fmla="*/ 133 h 195"/>
                <a:gd name="T28" fmla="*/ 22 w 317"/>
                <a:gd name="T29" fmla="*/ 121 h 195"/>
                <a:gd name="T30" fmla="*/ 11 w 317"/>
                <a:gd name="T31" fmla="*/ 115 h 195"/>
                <a:gd name="T32" fmla="*/ 0 w 317"/>
                <a:gd name="T33" fmla="*/ 108 h 195"/>
                <a:gd name="T34" fmla="*/ 1 w 317"/>
                <a:gd name="T35" fmla="*/ 79 h 195"/>
                <a:gd name="T36" fmla="*/ 2 w 317"/>
                <a:gd name="T37" fmla="*/ 68 h 195"/>
                <a:gd name="T38" fmla="*/ 3 w 317"/>
                <a:gd name="T39" fmla="*/ 56 h 195"/>
                <a:gd name="T40" fmla="*/ 7 w 317"/>
                <a:gd name="T41" fmla="*/ 45 h 195"/>
                <a:gd name="T42" fmla="*/ 12 w 317"/>
                <a:gd name="T43" fmla="*/ 33 h 195"/>
                <a:gd name="T44" fmla="*/ 19 w 317"/>
                <a:gd name="T45" fmla="*/ 18 h 195"/>
                <a:gd name="T46" fmla="*/ 30 w 317"/>
                <a:gd name="T47" fmla="*/ 0 h 195"/>
                <a:gd name="T48" fmla="*/ 39 w 317"/>
                <a:gd name="T49" fmla="*/ 8 h 195"/>
                <a:gd name="T50" fmla="*/ 46 w 317"/>
                <a:gd name="T51" fmla="*/ 16 h 195"/>
                <a:gd name="T52" fmla="*/ 52 w 317"/>
                <a:gd name="T53" fmla="*/ 25 h 195"/>
                <a:gd name="T54" fmla="*/ 57 w 317"/>
                <a:gd name="T55" fmla="*/ 35 h 195"/>
                <a:gd name="T56" fmla="*/ 61 w 317"/>
                <a:gd name="T57" fmla="*/ 45 h 195"/>
                <a:gd name="T58" fmla="*/ 65 w 317"/>
                <a:gd name="T59" fmla="*/ 55 h 195"/>
                <a:gd name="T60" fmla="*/ 72 w 317"/>
                <a:gd name="T61" fmla="*/ 76 h 195"/>
                <a:gd name="T62" fmla="*/ 75 w 317"/>
                <a:gd name="T63" fmla="*/ 86 h 195"/>
                <a:gd name="T64" fmla="*/ 80 w 317"/>
                <a:gd name="T65" fmla="*/ 96 h 195"/>
                <a:gd name="T66" fmla="*/ 86 w 317"/>
                <a:gd name="T67" fmla="*/ 106 h 195"/>
                <a:gd name="T68" fmla="*/ 93 w 317"/>
                <a:gd name="T69" fmla="*/ 114 h 195"/>
                <a:gd name="T70" fmla="*/ 101 w 317"/>
                <a:gd name="T71" fmla="*/ 122 h 195"/>
                <a:gd name="T72" fmla="*/ 111 w 317"/>
                <a:gd name="T73" fmla="*/ 128 h 195"/>
                <a:gd name="T74" fmla="*/ 123 w 317"/>
                <a:gd name="T75" fmla="*/ 134 h 195"/>
                <a:gd name="T76" fmla="*/ 138 w 317"/>
                <a:gd name="T77" fmla="*/ 138 h 195"/>
                <a:gd name="T78" fmla="*/ 158 w 317"/>
                <a:gd name="T79" fmla="*/ 132 h 195"/>
                <a:gd name="T80" fmla="*/ 180 w 317"/>
                <a:gd name="T81" fmla="*/ 125 h 195"/>
                <a:gd name="T82" fmla="*/ 193 w 317"/>
                <a:gd name="T83" fmla="*/ 122 h 195"/>
                <a:gd name="T84" fmla="*/ 205 w 317"/>
                <a:gd name="T85" fmla="*/ 120 h 195"/>
                <a:gd name="T86" fmla="*/ 218 w 317"/>
                <a:gd name="T87" fmla="*/ 118 h 195"/>
                <a:gd name="T88" fmla="*/ 230 w 317"/>
                <a:gd name="T89" fmla="*/ 117 h 195"/>
                <a:gd name="T90" fmla="*/ 243 w 317"/>
                <a:gd name="T91" fmla="*/ 116 h 195"/>
                <a:gd name="T92" fmla="*/ 255 w 317"/>
                <a:gd name="T93" fmla="*/ 116 h 195"/>
                <a:gd name="T94" fmla="*/ 267 w 317"/>
                <a:gd name="T95" fmla="*/ 118 h 195"/>
                <a:gd name="T96" fmla="*/ 278 w 317"/>
                <a:gd name="T97" fmla="*/ 121 h 195"/>
                <a:gd name="T98" fmla="*/ 289 w 317"/>
                <a:gd name="T99" fmla="*/ 125 h 195"/>
                <a:gd name="T100" fmla="*/ 299 w 317"/>
                <a:gd name="T101" fmla="*/ 130 h 195"/>
                <a:gd name="T102" fmla="*/ 308 w 317"/>
                <a:gd name="T103" fmla="*/ 138 h 195"/>
                <a:gd name="T104" fmla="*/ 317 w 317"/>
                <a:gd name="T105" fmla="*/ 147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317" h="195">
                  <a:moveTo>
                    <a:pt x="317" y="147"/>
                  </a:moveTo>
                  <a:lnTo>
                    <a:pt x="312" y="185"/>
                  </a:lnTo>
                  <a:lnTo>
                    <a:pt x="303" y="187"/>
                  </a:lnTo>
                  <a:lnTo>
                    <a:pt x="294" y="189"/>
                  </a:lnTo>
                  <a:lnTo>
                    <a:pt x="284" y="191"/>
                  </a:lnTo>
                  <a:lnTo>
                    <a:pt x="273" y="192"/>
                  </a:lnTo>
                  <a:lnTo>
                    <a:pt x="261" y="193"/>
                  </a:lnTo>
                  <a:lnTo>
                    <a:pt x="249" y="194"/>
                  </a:lnTo>
                  <a:lnTo>
                    <a:pt x="237" y="195"/>
                  </a:lnTo>
                  <a:lnTo>
                    <a:pt x="224" y="195"/>
                  </a:lnTo>
                  <a:lnTo>
                    <a:pt x="210" y="195"/>
                  </a:lnTo>
                  <a:lnTo>
                    <a:pt x="196" y="195"/>
                  </a:lnTo>
                  <a:lnTo>
                    <a:pt x="181" y="194"/>
                  </a:lnTo>
                  <a:lnTo>
                    <a:pt x="167" y="193"/>
                  </a:lnTo>
                  <a:lnTo>
                    <a:pt x="151" y="192"/>
                  </a:lnTo>
                  <a:lnTo>
                    <a:pt x="135" y="190"/>
                  </a:lnTo>
                  <a:lnTo>
                    <a:pt x="119" y="188"/>
                  </a:lnTo>
                  <a:lnTo>
                    <a:pt x="102" y="185"/>
                  </a:lnTo>
                  <a:lnTo>
                    <a:pt x="100" y="183"/>
                  </a:lnTo>
                  <a:lnTo>
                    <a:pt x="96" y="181"/>
                  </a:lnTo>
                  <a:lnTo>
                    <a:pt x="93" y="178"/>
                  </a:lnTo>
                  <a:lnTo>
                    <a:pt x="89" y="175"/>
                  </a:lnTo>
                  <a:lnTo>
                    <a:pt x="80" y="166"/>
                  </a:lnTo>
                  <a:lnTo>
                    <a:pt x="69" y="156"/>
                  </a:lnTo>
                  <a:lnTo>
                    <a:pt x="63" y="151"/>
                  </a:lnTo>
                  <a:lnTo>
                    <a:pt x="56" y="145"/>
                  </a:lnTo>
                  <a:lnTo>
                    <a:pt x="48" y="139"/>
                  </a:lnTo>
                  <a:lnTo>
                    <a:pt x="40" y="133"/>
                  </a:lnTo>
                  <a:lnTo>
                    <a:pt x="31" y="127"/>
                  </a:lnTo>
                  <a:lnTo>
                    <a:pt x="22" y="121"/>
                  </a:lnTo>
                  <a:lnTo>
                    <a:pt x="17" y="118"/>
                  </a:lnTo>
                  <a:lnTo>
                    <a:pt x="11" y="115"/>
                  </a:lnTo>
                  <a:lnTo>
                    <a:pt x="6" y="112"/>
                  </a:lnTo>
                  <a:lnTo>
                    <a:pt x="0" y="108"/>
                  </a:lnTo>
                  <a:lnTo>
                    <a:pt x="1" y="93"/>
                  </a:lnTo>
                  <a:lnTo>
                    <a:pt x="1" y="79"/>
                  </a:lnTo>
                  <a:lnTo>
                    <a:pt x="1" y="73"/>
                  </a:lnTo>
                  <a:lnTo>
                    <a:pt x="2" y="68"/>
                  </a:lnTo>
                  <a:lnTo>
                    <a:pt x="3" y="62"/>
                  </a:lnTo>
                  <a:lnTo>
                    <a:pt x="3" y="56"/>
                  </a:lnTo>
                  <a:lnTo>
                    <a:pt x="5" y="51"/>
                  </a:lnTo>
                  <a:lnTo>
                    <a:pt x="7" y="45"/>
                  </a:lnTo>
                  <a:lnTo>
                    <a:pt x="9" y="39"/>
                  </a:lnTo>
                  <a:lnTo>
                    <a:pt x="12" y="33"/>
                  </a:lnTo>
                  <a:lnTo>
                    <a:pt x="15" y="26"/>
                  </a:lnTo>
                  <a:lnTo>
                    <a:pt x="19" y="18"/>
                  </a:lnTo>
                  <a:lnTo>
                    <a:pt x="25" y="10"/>
                  </a:lnTo>
                  <a:lnTo>
                    <a:pt x="30" y="0"/>
                  </a:lnTo>
                  <a:lnTo>
                    <a:pt x="35" y="4"/>
                  </a:lnTo>
                  <a:lnTo>
                    <a:pt x="39" y="8"/>
                  </a:lnTo>
                  <a:lnTo>
                    <a:pt x="43" y="12"/>
                  </a:lnTo>
                  <a:lnTo>
                    <a:pt x="46" y="16"/>
                  </a:lnTo>
                  <a:lnTo>
                    <a:pt x="49" y="21"/>
                  </a:lnTo>
                  <a:lnTo>
                    <a:pt x="52" y="25"/>
                  </a:lnTo>
                  <a:lnTo>
                    <a:pt x="55" y="30"/>
                  </a:lnTo>
                  <a:lnTo>
                    <a:pt x="57" y="35"/>
                  </a:lnTo>
                  <a:lnTo>
                    <a:pt x="59" y="40"/>
                  </a:lnTo>
                  <a:lnTo>
                    <a:pt x="61" y="45"/>
                  </a:lnTo>
                  <a:lnTo>
                    <a:pt x="63" y="50"/>
                  </a:lnTo>
                  <a:lnTo>
                    <a:pt x="65" y="55"/>
                  </a:lnTo>
                  <a:lnTo>
                    <a:pt x="68" y="66"/>
                  </a:lnTo>
                  <a:lnTo>
                    <a:pt x="72" y="76"/>
                  </a:lnTo>
                  <a:lnTo>
                    <a:pt x="73" y="81"/>
                  </a:lnTo>
                  <a:lnTo>
                    <a:pt x="75" y="86"/>
                  </a:lnTo>
                  <a:lnTo>
                    <a:pt x="78" y="91"/>
                  </a:lnTo>
                  <a:lnTo>
                    <a:pt x="80" y="96"/>
                  </a:lnTo>
                  <a:lnTo>
                    <a:pt x="83" y="101"/>
                  </a:lnTo>
                  <a:lnTo>
                    <a:pt x="86" y="106"/>
                  </a:lnTo>
                  <a:lnTo>
                    <a:pt x="89" y="110"/>
                  </a:lnTo>
                  <a:lnTo>
                    <a:pt x="93" y="114"/>
                  </a:lnTo>
                  <a:lnTo>
                    <a:pt x="97" y="118"/>
                  </a:lnTo>
                  <a:lnTo>
                    <a:pt x="101" y="122"/>
                  </a:lnTo>
                  <a:lnTo>
                    <a:pt x="106" y="125"/>
                  </a:lnTo>
                  <a:lnTo>
                    <a:pt x="111" y="128"/>
                  </a:lnTo>
                  <a:lnTo>
                    <a:pt x="117" y="131"/>
                  </a:lnTo>
                  <a:lnTo>
                    <a:pt x="123" y="134"/>
                  </a:lnTo>
                  <a:lnTo>
                    <a:pt x="130" y="136"/>
                  </a:lnTo>
                  <a:lnTo>
                    <a:pt x="138" y="138"/>
                  </a:lnTo>
                  <a:lnTo>
                    <a:pt x="148" y="135"/>
                  </a:lnTo>
                  <a:lnTo>
                    <a:pt x="158" y="132"/>
                  </a:lnTo>
                  <a:lnTo>
                    <a:pt x="169" y="128"/>
                  </a:lnTo>
                  <a:lnTo>
                    <a:pt x="180" y="125"/>
                  </a:lnTo>
                  <a:lnTo>
                    <a:pt x="187" y="124"/>
                  </a:lnTo>
                  <a:lnTo>
                    <a:pt x="193" y="122"/>
                  </a:lnTo>
                  <a:lnTo>
                    <a:pt x="199" y="121"/>
                  </a:lnTo>
                  <a:lnTo>
                    <a:pt x="205" y="120"/>
                  </a:lnTo>
                  <a:lnTo>
                    <a:pt x="211" y="119"/>
                  </a:lnTo>
                  <a:lnTo>
                    <a:pt x="218" y="118"/>
                  </a:lnTo>
                  <a:lnTo>
                    <a:pt x="224" y="117"/>
                  </a:lnTo>
                  <a:lnTo>
                    <a:pt x="230" y="117"/>
                  </a:lnTo>
                  <a:lnTo>
                    <a:pt x="237" y="116"/>
                  </a:lnTo>
                  <a:lnTo>
                    <a:pt x="243" y="116"/>
                  </a:lnTo>
                  <a:lnTo>
                    <a:pt x="249" y="116"/>
                  </a:lnTo>
                  <a:lnTo>
                    <a:pt x="255" y="116"/>
                  </a:lnTo>
                  <a:lnTo>
                    <a:pt x="261" y="117"/>
                  </a:lnTo>
                  <a:lnTo>
                    <a:pt x="267" y="118"/>
                  </a:lnTo>
                  <a:lnTo>
                    <a:pt x="273" y="119"/>
                  </a:lnTo>
                  <a:lnTo>
                    <a:pt x="278" y="121"/>
                  </a:lnTo>
                  <a:lnTo>
                    <a:pt x="284" y="123"/>
                  </a:lnTo>
                  <a:lnTo>
                    <a:pt x="289" y="125"/>
                  </a:lnTo>
                  <a:lnTo>
                    <a:pt x="294" y="127"/>
                  </a:lnTo>
                  <a:lnTo>
                    <a:pt x="299" y="130"/>
                  </a:lnTo>
                  <a:lnTo>
                    <a:pt x="304" y="134"/>
                  </a:lnTo>
                  <a:lnTo>
                    <a:pt x="308" y="138"/>
                  </a:lnTo>
                  <a:lnTo>
                    <a:pt x="313" y="142"/>
                  </a:lnTo>
                  <a:lnTo>
                    <a:pt x="317" y="147"/>
                  </a:lnTo>
                  <a:close/>
                </a:path>
              </a:pathLst>
            </a:custGeom>
            <a:solidFill>
              <a:srgbClr val="38201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9" name="Freeform 57"/>
            <p:cNvSpPr>
              <a:spLocks/>
            </p:cNvSpPr>
            <p:nvPr/>
          </p:nvSpPr>
          <p:spPr bwMode="auto">
            <a:xfrm>
              <a:off x="885" y="4016"/>
              <a:ext cx="66" cy="43"/>
            </a:xfrm>
            <a:custGeom>
              <a:avLst/>
              <a:gdLst>
                <a:gd name="T0" fmla="*/ 1 w 66"/>
                <a:gd name="T1" fmla="*/ 0 h 43"/>
                <a:gd name="T2" fmla="*/ 0 w 66"/>
                <a:gd name="T3" fmla="*/ 34 h 43"/>
                <a:gd name="T4" fmla="*/ 3 w 66"/>
                <a:gd name="T5" fmla="*/ 35 h 43"/>
                <a:gd name="T6" fmla="*/ 6 w 66"/>
                <a:gd name="T7" fmla="*/ 36 h 43"/>
                <a:gd name="T8" fmla="*/ 9 w 66"/>
                <a:gd name="T9" fmla="*/ 37 h 43"/>
                <a:gd name="T10" fmla="*/ 13 w 66"/>
                <a:gd name="T11" fmla="*/ 38 h 43"/>
                <a:gd name="T12" fmla="*/ 17 w 66"/>
                <a:gd name="T13" fmla="*/ 39 h 43"/>
                <a:gd name="T14" fmla="*/ 21 w 66"/>
                <a:gd name="T15" fmla="*/ 40 h 43"/>
                <a:gd name="T16" fmla="*/ 25 w 66"/>
                <a:gd name="T17" fmla="*/ 41 h 43"/>
                <a:gd name="T18" fmla="*/ 30 w 66"/>
                <a:gd name="T19" fmla="*/ 42 h 43"/>
                <a:gd name="T20" fmla="*/ 39 w 66"/>
                <a:gd name="T21" fmla="*/ 42 h 43"/>
                <a:gd name="T22" fmla="*/ 49 w 66"/>
                <a:gd name="T23" fmla="*/ 43 h 43"/>
                <a:gd name="T24" fmla="*/ 58 w 66"/>
                <a:gd name="T25" fmla="*/ 43 h 43"/>
                <a:gd name="T26" fmla="*/ 66 w 66"/>
                <a:gd name="T27" fmla="*/ 43 h 43"/>
                <a:gd name="T28" fmla="*/ 62 w 66"/>
                <a:gd name="T29" fmla="*/ 22 h 43"/>
                <a:gd name="T30" fmla="*/ 1 w 66"/>
                <a:gd name="T31" fmla="*/ 0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6" h="43">
                  <a:moveTo>
                    <a:pt x="1" y="0"/>
                  </a:moveTo>
                  <a:lnTo>
                    <a:pt x="0" y="34"/>
                  </a:lnTo>
                  <a:lnTo>
                    <a:pt x="3" y="35"/>
                  </a:lnTo>
                  <a:lnTo>
                    <a:pt x="6" y="36"/>
                  </a:lnTo>
                  <a:lnTo>
                    <a:pt x="9" y="37"/>
                  </a:lnTo>
                  <a:lnTo>
                    <a:pt x="13" y="38"/>
                  </a:lnTo>
                  <a:lnTo>
                    <a:pt x="17" y="39"/>
                  </a:lnTo>
                  <a:lnTo>
                    <a:pt x="21" y="40"/>
                  </a:lnTo>
                  <a:lnTo>
                    <a:pt x="25" y="41"/>
                  </a:lnTo>
                  <a:lnTo>
                    <a:pt x="30" y="42"/>
                  </a:lnTo>
                  <a:lnTo>
                    <a:pt x="39" y="42"/>
                  </a:lnTo>
                  <a:lnTo>
                    <a:pt x="49" y="43"/>
                  </a:lnTo>
                  <a:lnTo>
                    <a:pt x="58" y="43"/>
                  </a:lnTo>
                  <a:lnTo>
                    <a:pt x="66" y="43"/>
                  </a:lnTo>
                  <a:lnTo>
                    <a:pt x="62" y="22"/>
                  </a:lnTo>
                  <a:lnTo>
                    <a:pt x="1" y="0"/>
                  </a:lnTo>
                  <a:close/>
                </a:path>
              </a:pathLst>
            </a:custGeom>
            <a:solidFill>
              <a:srgbClr val="38201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0" name="Freeform 58"/>
            <p:cNvSpPr>
              <a:spLocks/>
            </p:cNvSpPr>
            <p:nvPr/>
          </p:nvSpPr>
          <p:spPr bwMode="auto">
            <a:xfrm>
              <a:off x="1187" y="3550"/>
              <a:ext cx="256" cy="515"/>
            </a:xfrm>
            <a:custGeom>
              <a:avLst/>
              <a:gdLst>
                <a:gd name="T0" fmla="*/ 11 w 256"/>
                <a:gd name="T1" fmla="*/ 327 h 515"/>
                <a:gd name="T2" fmla="*/ 4 w 256"/>
                <a:gd name="T3" fmla="*/ 345 h 515"/>
                <a:gd name="T4" fmla="*/ 0 w 256"/>
                <a:gd name="T5" fmla="*/ 361 h 515"/>
                <a:gd name="T6" fmla="*/ 0 w 256"/>
                <a:gd name="T7" fmla="*/ 376 h 515"/>
                <a:gd name="T8" fmla="*/ 1 w 256"/>
                <a:gd name="T9" fmla="*/ 389 h 515"/>
                <a:gd name="T10" fmla="*/ 6 w 256"/>
                <a:gd name="T11" fmla="*/ 403 h 515"/>
                <a:gd name="T12" fmla="*/ 12 w 256"/>
                <a:gd name="T13" fmla="*/ 415 h 515"/>
                <a:gd name="T14" fmla="*/ 20 w 256"/>
                <a:gd name="T15" fmla="*/ 427 h 515"/>
                <a:gd name="T16" fmla="*/ 35 w 256"/>
                <a:gd name="T17" fmla="*/ 449 h 515"/>
                <a:gd name="T18" fmla="*/ 54 w 256"/>
                <a:gd name="T19" fmla="*/ 475 h 515"/>
                <a:gd name="T20" fmla="*/ 62 w 256"/>
                <a:gd name="T21" fmla="*/ 484 h 515"/>
                <a:gd name="T22" fmla="*/ 68 w 256"/>
                <a:gd name="T23" fmla="*/ 488 h 515"/>
                <a:gd name="T24" fmla="*/ 86 w 256"/>
                <a:gd name="T25" fmla="*/ 502 h 515"/>
                <a:gd name="T26" fmla="*/ 102 w 256"/>
                <a:gd name="T27" fmla="*/ 509 h 515"/>
                <a:gd name="T28" fmla="*/ 123 w 256"/>
                <a:gd name="T29" fmla="*/ 513 h 515"/>
                <a:gd name="T30" fmla="*/ 149 w 256"/>
                <a:gd name="T31" fmla="*/ 515 h 515"/>
                <a:gd name="T32" fmla="*/ 177 w 256"/>
                <a:gd name="T33" fmla="*/ 515 h 515"/>
                <a:gd name="T34" fmla="*/ 203 w 256"/>
                <a:gd name="T35" fmla="*/ 512 h 515"/>
                <a:gd name="T36" fmla="*/ 227 w 256"/>
                <a:gd name="T37" fmla="*/ 508 h 515"/>
                <a:gd name="T38" fmla="*/ 245 w 256"/>
                <a:gd name="T39" fmla="*/ 500 h 515"/>
                <a:gd name="T40" fmla="*/ 255 w 256"/>
                <a:gd name="T41" fmla="*/ 491 h 515"/>
                <a:gd name="T42" fmla="*/ 255 w 256"/>
                <a:gd name="T43" fmla="*/ 479 h 515"/>
                <a:gd name="T44" fmla="*/ 242 w 256"/>
                <a:gd name="T45" fmla="*/ 465 h 515"/>
                <a:gd name="T46" fmla="*/ 212 w 256"/>
                <a:gd name="T47" fmla="*/ 448 h 515"/>
                <a:gd name="T48" fmla="*/ 181 w 256"/>
                <a:gd name="T49" fmla="*/ 428 h 515"/>
                <a:gd name="T50" fmla="*/ 169 w 256"/>
                <a:gd name="T51" fmla="*/ 419 h 515"/>
                <a:gd name="T52" fmla="*/ 160 w 256"/>
                <a:gd name="T53" fmla="*/ 411 h 515"/>
                <a:gd name="T54" fmla="*/ 152 w 256"/>
                <a:gd name="T55" fmla="*/ 403 h 515"/>
                <a:gd name="T56" fmla="*/ 145 w 256"/>
                <a:gd name="T57" fmla="*/ 395 h 515"/>
                <a:gd name="T58" fmla="*/ 133 w 256"/>
                <a:gd name="T59" fmla="*/ 378 h 515"/>
                <a:gd name="T60" fmla="*/ 123 w 256"/>
                <a:gd name="T61" fmla="*/ 358 h 515"/>
                <a:gd name="T62" fmla="*/ 113 w 256"/>
                <a:gd name="T63" fmla="*/ 341 h 515"/>
                <a:gd name="T64" fmla="*/ 105 w 256"/>
                <a:gd name="T65" fmla="*/ 322 h 515"/>
                <a:gd name="T66" fmla="*/ 103 w 256"/>
                <a:gd name="T67" fmla="*/ 315 h 515"/>
                <a:gd name="T68" fmla="*/ 105 w 256"/>
                <a:gd name="T69" fmla="*/ 300 h 515"/>
                <a:gd name="T70" fmla="*/ 110 w 256"/>
                <a:gd name="T71" fmla="*/ 263 h 515"/>
                <a:gd name="T72" fmla="*/ 117 w 256"/>
                <a:gd name="T73" fmla="*/ 214 h 515"/>
                <a:gd name="T74" fmla="*/ 123 w 256"/>
                <a:gd name="T75" fmla="*/ 166 h 515"/>
                <a:gd name="T76" fmla="*/ 128 w 256"/>
                <a:gd name="T77" fmla="*/ 130 h 515"/>
                <a:gd name="T78" fmla="*/ 128 w 256"/>
                <a:gd name="T79" fmla="*/ 105 h 515"/>
                <a:gd name="T80" fmla="*/ 124 w 256"/>
                <a:gd name="T81" fmla="*/ 71 h 515"/>
                <a:gd name="T82" fmla="*/ 117 w 256"/>
                <a:gd name="T83" fmla="*/ 43 h 515"/>
                <a:gd name="T84" fmla="*/ 106 w 256"/>
                <a:gd name="T85" fmla="*/ 22 h 515"/>
                <a:gd name="T86" fmla="*/ 94 w 256"/>
                <a:gd name="T87" fmla="*/ 8 h 515"/>
                <a:gd name="T88" fmla="*/ 80 w 256"/>
                <a:gd name="T89" fmla="*/ 1 h 515"/>
                <a:gd name="T90" fmla="*/ 65 w 256"/>
                <a:gd name="T91" fmla="*/ 2 h 515"/>
                <a:gd name="T92" fmla="*/ 50 w 256"/>
                <a:gd name="T93" fmla="*/ 10 h 515"/>
                <a:gd name="T94" fmla="*/ 36 w 256"/>
                <a:gd name="T95" fmla="*/ 26 h 515"/>
                <a:gd name="T96" fmla="*/ 22 w 256"/>
                <a:gd name="T97" fmla="*/ 50 h 515"/>
                <a:gd name="T98" fmla="*/ 11 w 256"/>
                <a:gd name="T99" fmla="*/ 82 h 515"/>
                <a:gd name="T100" fmla="*/ 6 w 256"/>
                <a:gd name="T101" fmla="*/ 99 h 515"/>
                <a:gd name="T102" fmla="*/ 7 w 256"/>
                <a:gd name="T103" fmla="*/ 119 h 515"/>
                <a:gd name="T104" fmla="*/ 9 w 256"/>
                <a:gd name="T105" fmla="*/ 166 h 515"/>
                <a:gd name="T106" fmla="*/ 13 w 256"/>
                <a:gd name="T107" fmla="*/ 221 h 515"/>
                <a:gd name="T108" fmla="*/ 17 w 256"/>
                <a:gd name="T109" fmla="*/ 274 h 515"/>
                <a:gd name="T110" fmla="*/ 18 w 256"/>
                <a:gd name="T111" fmla="*/ 304 h 515"/>
                <a:gd name="T112" fmla="*/ 18 w 256"/>
                <a:gd name="T113" fmla="*/ 314 h 5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56" h="515">
                  <a:moveTo>
                    <a:pt x="18" y="314"/>
                  </a:moveTo>
                  <a:lnTo>
                    <a:pt x="14" y="320"/>
                  </a:lnTo>
                  <a:lnTo>
                    <a:pt x="11" y="327"/>
                  </a:lnTo>
                  <a:lnTo>
                    <a:pt x="8" y="333"/>
                  </a:lnTo>
                  <a:lnTo>
                    <a:pt x="6" y="339"/>
                  </a:lnTo>
                  <a:lnTo>
                    <a:pt x="4" y="345"/>
                  </a:lnTo>
                  <a:lnTo>
                    <a:pt x="2" y="350"/>
                  </a:lnTo>
                  <a:lnTo>
                    <a:pt x="1" y="356"/>
                  </a:lnTo>
                  <a:lnTo>
                    <a:pt x="0" y="361"/>
                  </a:lnTo>
                  <a:lnTo>
                    <a:pt x="0" y="366"/>
                  </a:lnTo>
                  <a:lnTo>
                    <a:pt x="0" y="371"/>
                  </a:lnTo>
                  <a:lnTo>
                    <a:pt x="0" y="376"/>
                  </a:lnTo>
                  <a:lnTo>
                    <a:pt x="0" y="380"/>
                  </a:lnTo>
                  <a:lnTo>
                    <a:pt x="1" y="385"/>
                  </a:lnTo>
                  <a:lnTo>
                    <a:pt x="1" y="389"/>
                  </a:lnTo>
                  <a:lnTo>
                    <a:pt x="3" y="394"/>
                  </a:lnTo>
                  <a:lnTo>
                    <a:pt x="4" y="398"/>
                  </a:lnTo>
                  <a:lnTo>
                    <a:pt x="6" y="403"/>
                  </a:lnTo>
                  <a:lnTo>
                    <a:pt x="7" y="407"/>
                  </a:lnTo>
                  <a:lnTo>
                    <a:pt x="10" y="411"/>
                  </a:lnTo>
                  <a:lnTo>
                    <a:pt x="12" y="415"/>
                  </a:lnTo>
                  <a:lnTo>
                    <a:pt x="14" y="419"/>
                  </a:lnTo>
                  <a:lnTo>
                    <a:pt x="17" y="423"/>
                  </a:lnTo>
                  <a:lnTo>
                    <a:pt x="20" y="427"/>
                  </a:lnTo>
                  <a:lnTo>
                    <a:pt x="23" y="432"/>
                  </a:lnTo>
                  <a:lnTo>
                    <a:pt x="29" y="440"/>
                  </a:lnTo>
                  <a:lnTo>
                    <a:pt x="35" y="449"/>
                  </a:lnTo>
                  <a:lnTo>
                    <a:pt x="42" y="458"/>
                  </a:lnTo>
                  <a:lnTo>
                    <a:pt x="49" y="467"/>
                  </a:lnTo>
                  <a:lnTo>
                    <a:pt x="54" y="475"/>
                  </a:lnTo>
                  <a:lnTo>
                    <a:pt x="58" y="480"/>
                  </a:lnTo>
                  <a:lnTo>
                    <a:pt x="60" y="482"/>
                  </a:lnTo>
                  <a:lnTo>
                    <a:pt x="62" y="484"/>
                  </a:lnTo>
                  <a:lnTo>
                    <a:pt x="63" y="485"/>
                  </a:lnTo>
                  <a:lnTo>
                    <a:pt x="65" y="486"/>
                  </a:lnTo>
                  <a:lnTo>
                    <a:pt x="68" y="488"/>
                  </a:lnTo>
                  <a:lnTo>
                    <a:pt x="72" y="491"/>
                  </a:lnTo>
                  <a:lnTo>
                    <a:pt x="78" y="496"/>
                  </a:lnTo>
                  <a:lnTo>
                    <a:pt x="86" y="502"/>
                  </a:lnTo>
                  <a:lnTo>
                    <a:pt x="90" y="504"/>
                  </a:lnTo>
                  <a:lnTo>
                    <a:pt x="96" y="507"/>
                  </a:lnTo>
                  <a:lnTo>
                    <a:pt x="102" y="509"/>
                  </a:lnTo>
                  <a:lnTo>
                    <a:pt x="108" y="510"/>
                  </a:lnTo>
                  <a:lnTo>
                    <a:pt x="116" y="512"/>
                  </a:lnTo>
                  <a:lnTo>
                    <a:pt x="123" y="513"/>
                  </a:lnTo>
                  <a:lnTo>
                    <a:pt x="132" y="514"/>
                  </a:lnTo>
                  <a:lnTo>
                    <a:pt x="140" y="515"/>
                  </a:lnTo>
                  <a:lnTo>
                    <a:pt x="149" y="515"/>
                  </a:lnTo>
                  <a:lnTo>
                    <a:pt x="158" y="515"/>
                  </a:lnTo>
                  <a:lnTo>
                    <a:pt x="168" y="515"/>
                  </a:lnTo>
                  <a:lnTo>
                    <a:pt x="177" y="515"/>
                  </a:lnTo>
                  <a:lnTo>
                    <a:pt x="186" y="514"/>
                  </a:lnTo>
                  <a:lnTo>
                    <a:pt x="195" y="514"/>
                  </a:lnTo>
                  <a:lnTo>
                    <a:pt x="203" y="512"/>
                  </a:lnTo>
                  <a:lnTo>
                    <a:pt x="212" y="511"/>
                  </a:lnTo>
                  <a:lnTo>
                    <a:pt x="220" y="510"/>
                  </a:lnTo>
                  <a:lnTo>
                    <a:pt x="227" y="508"/>
                  </a:lnTo>
                  <a:lnTo>
                    <a:pt x="234" y="505"/>
                  </a:lnTo>
                  <a:lnTo>
                    <a:pt x="240" y="503"/>
                  </a:lnTo>
                  <a:lnTo>
                    <a:pt x="245" y="500"/>
                  </a:lnTo>
                  <a:lnTo>
                    <a:pt x="249" y="498"/>
                  </a:lnTo>
                  <a:lnTo>
                    <a:pt x="253" y="495"/>
                  </a:lnTo>
                  <a:lnTo>
                    <a:pt x="255" y="491"/>
                  </a:lnTo>
                  <a:lnTo>
                    <a:pt x="256" y="487"/>
                  </a:lnTo>
                  <a:lnTo>
                    <a:pt x="256" y="484"/>
                  </a:lnTo>
                  <a:lnTo>
                    <a:pt x="255" y="479"/>
                  </a:lnTo>
                  <a:lnTo>
                    <a:pt x="252" y="475"/>
                  </a:lnTo>
                  <a:lnTo>
                    <a:pt x="248" y="470"/>
                  </a:lnTo>
                  <a:lnTo>
                    <a:pt x="242" y="465"/>
                  </a:lnTo>
                  <a:lnTo>
                    <a:pt x="234" y="460"/>
                  </a:lnTo>
                  <a:lnTo>
                    <a:pt x="225" y="455"/>
                  </a:lnTo>
                  <a:lnTo>
                    <a:pt x="212" y="448"/>
                  </a:lnTo>
                  <a:lnTo>
                    <a:pt x="200" y="441"/>
                  </a:lnTo>
                  <a:lnTo>
                    <a:pt x="190" y="434"/>
                  </a:lnTo>
                  <a:lnTo>
                    <a:pt x="181" y="428"/>
                  </a:lnTo>
                  <a:lnTo>
                    <a:pt x="177" y="425"/>
                  </a:lnTo>
                  <a:lnTo>
                    <a:pt x="173" y="422"/>
                  </a:lnTo>
                  <a:lnTo>
                    <a:pt x="169" y="419"/>
                  </a:lnTo>
                  <a:lnTo>
                    <a:pt x="166" y="417"/>
                  </a:lnTo>
                  <a:lnTo>
                    <a:pt x="163" y="414"/>
                  </a:lnTo>
                  <a:lnTo>
                    <a:pt x="160" y="411"/>
                  </a:lnTo>
                  <a:lnTo>
                    <a:pt x="157" y="409"/>
                  </a:lnTo>
                  <a:lnTo>
                    <a:pt x="154" y="406"/>
                  </a:lnTo>
                  <a:lnTo>
                    <a:pt x="152" y="403"/>
                  </a:lnTo>
                  <a:lnTo>
                    <a:pt x="149" y="400"/>
                  </a:lnTo>
                  <a:lnTo>
                    <a:pt x="147" y="398"/>
                  </a:lnTo>
                  <a:lnTo>
                    <a:pt x="145" y="395"/>
                  </a:lnTo>
                  <a:lnTo>
                    <a:pt x="141" y="389"/>
                  </a:lnTo>
                  <a:lnTo>
                    <a:pt x="137" y="384"/>
                  </a:lnTo>
                  <a:lnTo>
                    <a:pt x="133" y="378"/>
                  </a:lnTo>
                  <a:lnTo>
                    <a:pt x="130" y="371"/>
                  </a:lnTo>
                  <a:lnTo>
                    <a:pt x="126" y="365"/>
                  </a:lnTo>
                  <a:lnTo>
                    <a:pt x="123" y="358"/>
                  </a:lnTo>
                  <a:lnTo>
                    <a:pt x="120" y="352"/>
                  </a:lnTo>
                  <a:lnTo>
                    <a:pt x="117" y="347"/>
                  </a:lnTo>
                  <a:lnTo>
                    <a:pt x="113" y="341"/>
                  </a:lnTo>
                  <a:lnTo>
                    <a:pt x="110" y="334"/>
                  </a:lnTo>
                  <a:lnTo>
                    <a:pt x="107" y="328"/>
                  </a:lnTo>
                  <a:lnTo>
                    <a:pt x="105" y="322"/>
                  </a:lnTo>
                  <a:lnTo>
                    <a:pt x="104" y="320"/>
                  </a:lnTo>
                  <a:lnTo>
                    <a:pt x="104" y="317"/>
                  </a:lnTo>
                  <a:lnTo>
                    <a:pt x="103" y="315"/>
                  </a:lnTo>
                  <a:lnTo>
                    <a:pt x="103" y="313"/>
                  </a:lnTo>
                  <a:lnTo>
                    <a:pt x="104" y="308"/>
                  </a:lnTo>
                  <a:lnTo>
                    <a:pt x="105" y="300"/>
                  </a:lnTo>
                  <a:lnTo>
                    <a:pt x="106" y="289"/>
                  </a:lnTo>
                  <a:lnTo>
                    <a:pt x="108" y="277"/>
                  </a:lnTo>
                  <a:lnTo>
                    <a:pt x="110" y="263"/>
                  </a:lnTo>
                  <a:lnTo>
                    <a:pt x="112" y="247"/>
                  </a:lnTo>
                  <a:lnTo>
                    <a:pt x="114" y="231"/>
                  </a:lnTo>
                  <a:lnTo>
                    <a:pt x="117" y="214"/>
                  </a:lnTo>
                  <a:lnTo>
                    <a:pt x="119" y="198"/>
                  </a:lnTo>
                  <a:lnTo>
                    <a:pt x="121" y="181"/>
                  </a:lnTo>
                  <a:lnTo>
                    <a:pt x="123" y="166"/>
                  </a:lnTo>
                  <a:lnTo>
                    <a:pt x="125" y="152"/>
                  </a:lnTo>
                  <a:lnTo>
                    <a:pt x="127" y="140"/>
                  </a:lnTo>
                  <a:lnTo>
                    <a:pt x="128" y="130"/>
                  </a:lnTo>
                  <a:lnTo>
                    <a:pt x="129" y="122"/>
                  </a:lnTo>
                  <a:lnTo>
                    <a:pt x="129" y="118"/>
                  </a:lnTo>
                  <a:lnTo>
                    <a:pt x="128" y="105"/>
                  </a:lnTo>
                  <a:lnTo>
                    <a:pt x="128" y="93"/>
                  </a:lnTo>
                  <a:lnTo>
                    <a:pt x="126" y="81"/>
                  </a:lnTo>
                  <a:lnTo>
                    <a:pt x="124" y="71"/>
                  </a:lnTo>
                  <a:lnTo>
                    <a:pt x="122" y="60"/>
                  </a:lnTo>
                  <a:lnTo>
                    <a:pt x="120" y="51"/>
                  </a:lnTo>
                  <a:lnTo>
                    <a:pt x="117" y="43"/>
                  </a:lnTo>
                  <a:lnTo>
                    <a:pt x="114" y="35"/>
                  </a:lnTo>
                  <a:lnTo>
                    <a:pt x="110" y="28"/>
                  </a:lnTo>
                  <a:lnTo>
                    <a:pt x="106" y="22"/>
                  </a:lnTo>
                  <a:lnTo>
                    <a:pt x="103" y="16"/>
                  </a:lnTo>
                  <a:lnTo>
                    <a:pt x="98" y="12"/>
                  </a:lnTo>
                  <a:lnTo>
                    <a:pt x="94" y="8"/>
                  </a:lnTo>
                  <a:lnTo>
                    <a:pt x="90" y="5"/>
                  </a:lnTo>
                  <a:lnTo>
                    <a:pt x="85" y="2"/>
                  </a:lnTo>
                  <a:lnTo>
                    <a:pt x="80" y="1"/>
                  </a:lnTo>
                  <a:lnTo>
                    <a:pt x="75" y="0"/>
                  </a:lnTo>
                  <a:lnTo>
                    <a:pt x="70" y="1"/>
                  </a:lnTo>
                  <a:lnTo>
                    <a:pt x="65" y="2"/>
                  </a:lnTo>
                  <a:lnTo>
                    <a:pt x="60" y="4"/>
                  </a:lnTo>
                  <a:lnTo>
                    <a:pt x="55" y="6"/>
                  </a:lnTo>
                  <a:lnTo>
                    <a:pt x="50" y="10"/>
                  </a:lnTo>
                  <a:lnTo>
                    <a:pt x="45" y="14"/>
                  </a:lnTo>
                  <a:lnTo>
                    <a:pt x="40" y="20"/>
                  </a:lnTo>
                  <a:lnTo>
                    <a:pt x="36" y="26"/>
                  </a:lnTo>
                  <a:lnTo>
                    <a:pt x="31" y="33"/>
                  </a:lnTo>
                  <a:lnTo>
                    <a:pt x="27" y="41"/>
                  </a:lnTo>
                  <a:lnTo>
                    <a:pt x="22" y="50"/>
                  </a:lnTo>
                  <a:lnTo>
                    <a:pt x="18" y="59"/>
                  </a:lnTo>
                  <a:lnTo>
                    <a:pt x="14" y="70"/>
                  </a:lnTo>
                  <a:lnTo>
                    <a:pt x="11" y="82"/>
                  </a:lnTo>
                  <a:lnTo>
                    <a:pt x="7" y="94"/>
                  </a:lnTo>
                  <a:lnTo>
                    <a:pt x="7" y="96"/>
                  </a:lnTo>
                  <a:lnTo>
                    <a:pt x="6" y="99"/>
                  </a:lnTo>
                  <a:lnTo>
                    <a:pt x="6" y="103"/>
                  </a:lnTo>
                  <a:lnTo>
                    <a:pt x="6" y="108"/>
                  </a:lnTo>
                  <a:lnTo>
                    <a:pt x="7" y="119"/>
                  </a:lnTo>
                  <a:lnTo>
                    <a:pt x="7" y="133"/>
                  </a:lnTo>
                  <a:lnTo>
                    <a:pt x="8" y="148"/>
                  </a:lnTo>
                  <a:lnTo>
                    <a:pt x="9" y="166"/>
                  </a:lnTo>
                  <a:lnTo>
                    <a:pt x="11" y="184"/>
                  </a:lnTo>
                  <a:lnTo>
                    <a:pt x="12" y="203"/>
                  </a:lnTo>
                  <a:lnTo>
                    <a:pt x="13" y="221"/>
                  </a:lnTo>
                  <a:lnTo>
                    <a:pt x="15" y="240"/>
                  </a:lnTo>
                  <a:lnTo>
                    <a:pt x="16" y="257"/>
                  </a:lnTo>
                  <a:lnTo>
                    <a:pt x="17" y="274"/>
                  </a:lnTo>
                  <a:lnTo>
                    <a:pt x="18" y="288"/>
                  </a:lnTo>
                  <a:lnTo>
                    <a:pt x="18" y="299"/>
                  </a:lnTo>
                  <a:lnTo>
                    <a:pt x="18" y="304"/>
                  </a:lnTo>
                  <a:lnTo>
                    <a:pt x="18" y="308"/>
                  </a:lnTo>
                  <a:lnTo>
                    <a:pt x="18" y="311"/>
                  </a:lnTo>
                  <a:lnTo>
                    <a:pt x="18" y="314"/>
                  </a:lnTo>
                  <a:close/>
                </a:path>
              </a:pathLst>
            </a:custGeom>
            <a:solidFill>
              <a:srgbClr val="EBAA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1" name="Freeform 59"/>
            <p:cNvSpPr>
              <a:spLocks/>
            </p:cNvSpPr>
            <p:nvPr/>
          </p:nvSpPr>
          <p:spPr bwMode="auto">
            <a:xfrm>
              <a:off x="1170" y="3888"/>
              <a:ext cx="317" cy="197"/>
            </a:xfrm>
            <a:custGeom>
              <a:avLst/>
              <a:gdLst>
                <a:gd name="T0" fmla="*/ 317 w 317"/>
                <a:gd name="T1" fmla="*/ 190 h 197"/>
                <a:gd name="T2" fmla="*/ 300 w 317"/>
                <a:gd name="T3" fmla="*/ 193 h 197"/>
                <a:gd name="T4" fmla="*/ 280 w 317"/>
                <a:gd name="T5" fmla="*/ 196 h 197"/>
                <a:gd name="T6" fmla="*/ 258 w 317"/>
                <a:gd name="T7" fmla="*/ 197 h 197"/>
                <a:gd name="T8" fmla="*/ 233 w 317"/>
                <a:gd name="T9" fmla="*/ 197 h 197"/>
                <a:gd name="T10" fmla="*/ 206 w 317"/>
                <a:gd name="T11" fmla="*/ 196 h 197"/>
                <a:gd name="T12" fmla="*/ 177 w 317"/>
                <a:gd name="T13" fmla="*/ 193 h 197"/>
                <a:gd name="T14" fmla="*/ 147 w 317"/>
                <a:gd name="T15" fmla="*/ 189 h 197"/>
                <a:gd name="T16" fmla="*/ 114 w 317"/>
                <a:gd name="T17" fmla="*/ 183 h 197"/>
                <a:gd name="T18" fmla="*/ 108 w 317"/>
                <a:gd name="T19" fmla="*/ 179 h 197"/>
                <a:gd name="T20" fmla="*/ 100 w 317"/>
                <a:gd name="T21" fmla="*/ 172 h 197"/>
                <a:gd name="T22" fmla="*/ 78 w 317"/>
                <a:gd name="T23" fmla="*/ 154 h 197"/>
                <a:gd name="T24" fmla="*/ 64 w 317"/>
                <a:gd name="T25" fmla="*/ 143 h 197"/>
                <a:gd name="T26" fmla="*/ 47 w 317"/>
                <a:gd name="T27" fmla="*/ 130 h 197"/>
                <a:gd name="T28" fmla="*/ 27 w 317"/>
                <a:gd name="T29" fmla="*/ 117 h 197"/>
                <a:gd name="T30" fmla="*/ 5 w 317"/>
                <a:gd name="T31" fmla="*/ 105 h 197"/>
                <a:gd name="T32" fmla="*/ 1 w 317"/>
                <a:gd name="T33" fmla="*/ 76 h 197"/>
                <a:gd name="T34" fmla="*/ 1 w 317"/>
                <a:gd name="T35" fmla="*/ 65 h 197"/>
                <a:gd name="T36" fmla="*/ 0 w 317"/>
                <a:gd name="T37" fmla="*/ 54 h 197"/>
                <a:gd name="T38" fmla="*/ 2 w 317"/>
                <a:gd name="T39" fmla="*/ 43 h 197"/>
                <a:gd name="T40" fmla="*/ 5 w 317"/>
                <a:gd name="T41" fmla="*/ 31 h 197"/>
                <a:gd name="T42" fmla="*/ 10 w 317"/>
                <a:gd name="T43" fmla="*/ 17 h 197"/>
                <a:gd name="T44" fmla="*/ 18 w 317"/>
                <a:gd name="T45" fmla="*/ 0 h 197"/>
                <a:gd name="T46" fmla="*/ 25 w 317"/>
                <a:gd name="T47" fmla="*/ 20 h 197"/>
                <a:gd name="T48" fmla="*/ 33 w 317"/>
                <a:gd name="T49" fmla="*/ 41 h 197"/>
                <a:gd name="T50" fmla="*/ 38 w 317"/>
                <a:gd name="T51" fmla="*/ 52 h 197"/>
                <a:gd name="T52" fmla="*/ 43 w 317"/>
                <a:gd name="T53" fmla="*/ 62 h 197"/>
                <a:gd name="T54" fmla="*/ 49 w 317"/>
                <a:gd name="T55" fmla="*/ 72 h 197"/>
                <a:gd name="T56" fmla="*/ 55 w 317"/>
                <a:gd name="T57" fmla="*/ 81 h 197"/>
                <a:gd name="T58" fmla="*/ 62 w 317"/>
                <a:gd name="T59" fmla="*/ 91 h 197"/>
                <a:gd name="T60" fmla="*/ 71 w 317"/>
                <a:gd name="T61" fmla="*/ 100 h 197"/>
                <a:gd name="T62" fmla="*/ 79 w 317"/>
                <a:gd name="T63" fmla="*/ 108 h 197"/>
                <a:gd name="T64" fmla="*/ 90 w 317"/>
                <a:gd name="T65" fmla="*/ 115 h 197"/>
                <a:gd name="T66" fmla="*/ 101 w 317"/>
                <a:gd name="T67" fmla="*/ 122 h 197"/>
                <a:gd name="T68" fmla="*/ 113 w 317"/>
                <a:gd name="T69" fmla="*/ 128 h 197"/>
                <a:gd name="T70" fmla="*/ 127 w 317"/>
                <a:gd name="T71" fmla="*/ 134 h 197"/>
                <a:gd name="T72" fmla="*/ 142 w 317"/>
                <a:gd name="T73" fmla="*/ 138 h 197"/>
                <a:gd name="T74" fmla="*/ 160 w 317"/>
                <a:gd name="T75" fmla="*/ 133 h 197"/>
                <a:gd name="T76" fmla="*/ 181 w 317"/>
                <a:gd name="T77" fmla="*/ 127 h 197"/>
                <a:gd name="T78" fmla="*/ 192 w 317"/>
                <a:gd name="T79" fmla="*/ 125 h 197"/>
                <a:gd name="T80" fmla="*/ 204 w 317"/>
                <a:gd name="T81" fmla="*/ 123 h 197"/>
                <a:gd name="T82" fmla="*/ 216 w 317"/>
                <a:gd name="T83" fmla="*/ 121 h 197"/>
                <a:gd name="T84" fmla="*/ 228 w 317"/>
                <a:gd name="T85" fmla="*/ 120 h 197"/>
                <a:gd name="T86" fmla="*/ 240 w 317"/>
                <a:gd name="T87" fmla="*/ 120 h 197"/>
                <a:gd name="T88" fmla="*/ 252 w 317"/>
                <a:gd name="T89" fmla="*/ 121 h 197"/>
                <a:gd name="T90" fmla="*/ 264 w 317"/>
                <a:gd name="T91" fmla="*/ 123 h 197"/>
                <a:gd name="T92" fmla="*/ 275 w 317"/>
                <a:gd name="T93" fmla="*/ 126 h 197"/>
                <a:gd name="T94" fmla="*/ 286 w 317"/>
                <a:gd name="T95" fmla="*/ 130 h 197"/>
                <a:gd name="T96" fmla="*/ 297 w 317"/>
                <a:gd name="T97" fmla="*/ 136 h 197"/>
                <a:gd name="T98" fmla="*/ 306 w 317"/>
                <a:gd name="T99" fmla="*/ 143 h 197"/>
                <a:gd name="T100" fmla="*/ 315 w 317"/>
                <a:gd name="T101" fmla="*/ 153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17" h="197">
                  <a:moveTo>
                    <a:pt x="315" y="153"/>
                  </a:moveTo>
                  <a:lnTo>
                    <a:pt x="317" y="190"/>
                  </a:lnTo>
                  <a:lnTo>
                    <a:pt x="309" y="192"/>
                  </a:lnTo>
                  <a:lnTo>
                    <a:pt x="300" y="193"/>
                  </a:lnTo>
                  <a:lnTo>
                    <a:pt x="290" y="195"/>
                  </a:lnTo>
                  <a:lnTo>
                    <a:pt x="280" y="196"/>
                  </a:lnTo>
                  <a:lnTo>
                    <a:pt x="269" y="196"/>
                  </a:lnTo>
                  <a:lnTo>
                    <a:pt x="258" y="197"/>
                  </a:lnTo>
                  <a:lnTo>
                    <a:pt x="245" y="197"/>
                  </a:lnTo>
                  <a:lnTo>
                    <a:pt x="233" y="197"/>
                  </a:lnTo>
                  <a:lnTo>
                    <a:pt x="220" y="196"/>
                  </a:lnTo>
                  <a:lnTo>
                    <a:pt x="206" y="196"/>
                  </a:lnTo>
                  <a:lnTo>
                    <a:pt x="192" y="195"/>
                  </a:lnTo>
                  <a:lnTo>
                    <a:pt x="177" y="193"/>
                  </a:lnTo>
                  <a:lnTo>
                    <a:pt x="162" y="191"/>
                  </a:lnTo>
                  <a:lnTo>
                    <a:pt x="147" y="189"/>
                  </a:lnTo>
                  <a:lnTo>
                    <a:pt x="131" y="186"/>
                  </a:lnTo>
                  <a:lnTo>
                    <a:pt x="114" y="183"/>
                  </a:lnTo>
                  <a:lnTo>
                    <a:pt x="111" y="181"/>
                  </a:lnTo>
                  <a:lnTo>
                    <a:pt x="108" y="179"/>
                  </a:lnTo>
                  <a:lnTo>
                    <a:pt x="104" y="176"/>
                  </a:lnTo>
                  <a:lnTo>
                    <a:pt x="100" y="172"/>
                  </a:lnTo>
                  <a:lnTo>
                    <a:pt x="90" y="164"/>
                  </a:lnTo>
                  <a:lnTo>
                    <a:pt x="78" y="154"/>
                  </a:lnTo>
                  <a:lnTo>
                    <a:pt x="71" y="148"/>
                  </a:lnTo>
                  <a:lnTo>
                    <a:pt x="64" y="143"/>
                  </a:lnTo>
                  <a:lnTo>
                    <a:pt x="55" y="136"/>
                  </a:lnTo>
                  <a:lnTo>
                    <a:pt x="47" y="130"/>
                  </a:lnTo>
                  <a:lnTo>
                    <a:pt x="37" y="124"/>
                  </a:lnTo>
                  <a:lnTo>
                    <a:pt x="27" y="117"/>
                  </a:lnTo>
                  <a:lnTo>
                    <a:pt x="16" y="111"/>
                  </a:lnTo>
                  <a:lnTo>
                    <a:pt x="5" y="105"/>
                  </a:lnTo>
                  <a:lnTo>
                    <a:pt x="3" y="89"/>
                  </a:lnTo>
                  <a:lnTo>
                    <a:pt x="1" y="76"/>
                  </a:lnTo>
                  <a:lnTo>
                    <a:pt x="1" y="70"/>
                  </a:lnTo>
                  <a:lnTo>
                    <a:pt x="1" y="65"/>
                  </a:lnTo>
                  <a:lnTo>
                    <a:pt x="0" y="59"/>
                  </a:lnTo>
                  <a:lnTo>
                    <a:pt x="0" y="54"/>
                  </a:lnTo>
                  <a:lnTo>
                    <a:pt x="1" y="48"/>
                  </a:lnTo>
                  <a:lnTo>
                    <a:pt x="2" y="43"/>
                  </a:lnTo>
                  <a:lnTo>
                    <a:pt x="3" y="37"/>
                  </a:lnTo>
                  <a:lnTo>
                    <a:pt x="5" y="31"/>
                  </a:lnTo>
                  <a:lnTo>
                    <a:pt x="7" y="24"/>
                  </a:lnTo>
                  <a:lnTo>
                    <a:pt x="10" y="17"/>
                  </a:lnTo>
                  <a:lnTo>
                    <a:pt x="14" y="8"/>
                  </a:lnTo>
                  <a:lnTo>
                    <a:pt x="18" y="0"/>
                  </a:lnTo>
                  <a:lnTo>
                    <a:pt x="22" y="10"/>
                  </a:lnTo>
                  <a:lnTo>
                    <a:pt x="25" y="20"/>
                  </a:lnTo>
                  <a:lnTo>
                    <a:pt x="29" y="31"/>
                  </a:lnTo>
                  <a:lnTo>
                    <a:pt x="33" y="41"/>
                  </a:lnTo>
                  <a:lnTo>
                    <a:pt x="36" y="46"/>
                  </a:lnTo>
                  <a:lnTo>
                    <a:pt x="38" y="52"/>
                  </a:lnTo>
                  <a:lnTo>
                    <a:pt x="40" y="57"/>
                  </a:lnTo>
                  <a:lnTo>
                    <a:pt x="43" y="62"/>
                  </a:lnTo>
                  <a:lnTo>
                    <a:pt x="46" y="67"/>
                  </a:lnTo>
                  <a:lnTo>
                    <a:pt x="49" y="72"/>
                  </a:lnTo>
                  <a:lnTo>
                    <a:pt x="52" y="77"/>
                  </a:lnTo>
                  <a:lnTo>
                    <a:pt x="55" y="81"/>
                  </a:lnTo>
                  <a:lnTo>
                    <a:pt x="59" y="86"/>
                  </a:lnTo>
                  <a:lnTo>
                    <a:pt x="62" y="91"/>
                  </a:lnTo>
                  <a:lnTo>
                    <a:pt x="66" y="95"/>
                  </a:lnTo>
                  <a:lnTo>
                    <a:pt x="71" y="100"/>
                  </a:lnTo>
                  <a:lnTo>
                    <a:pt x="75" y="104"/>
                  </a:lnTo>
                  <a:lnTo>
                    <a:pt x="79" y="108"/>
                  </a:lnTo>
                  <a:lnTo>
                    <a:pt x="84" y="112"/>
                  </a:lnTo>
                  <a:lnTo>
                    <a:pt x="90" y="115"/>
                  </a:lnTo>
                  <a:lnTo>
                    <a:pt x="95" y="119"/>
                  </a:lnTo>
                  <a:lnTo>
                    <a:pt x="101" y="122"/>
                  </a:lnTo>
                  <a:lnTo>
                    <a:pt x="107" y="126"/>
                  </a:lnTo>
                  <a:lnTo>
                    <a:pt x="113" y="128"/>
                  </a:lnTo>
                  <a:lnTo>
                    <a:pt x="120" y="131"/>
                  </a:lnTo>
                  <a:lnTo>
                    <a:pt x="127" y="134"/>
                  </a:lnTo>
                  <a:lnTo>
                    <a:pt x="134" y="136"/>
                  </a:lnTo>
                  <a:lnTo>
                    <a:pt x="142" y="138"/>
                  </a:lnTo>
                  <a:lnTo>
                    <a:pt x="151" y="135"/>
                  </a:lnTo>
                  <a:lnTo>
                    <a:pt x="160" y="133"/>
                  </a:lnTo>
                  <a:lnTo>
                    <a:pt x="170" y="130"/>
                  </a:lnTo>
                  <a:lnTo>
                    <a:pt x="181" y="127"/>
                  </a:lnTo>
                  <a:lnTo>
                    <a:pt x="187" y="126"/>
                  </a:lnTo>
                  <a:lnTo>
                    <a:pt x="192" y="125"/>
                  </a:lnTo>
                  <a:lnTo>
                    <a:pt x="198" y="124"/>
                  </a:lnTo>
                  <a:lnTo>
                    <a:pt x="204" y="123"/>
                  </a:lnTo>
                  <a:lnTo>
                    <a:pt x="210" y="122"/>
                  </a:lnTo>
                  <a:lnTo>
                    <a:pt x="216" y="121"/>
                  </a:lnTo>
                  <a:lnTo>
                    <a:pt x="222" y="121"/>
                  </a:lnTo>
                  <a:lnTo>
                    <a:pt x="228" y="120"/>
                  </a:lnTo>
                  <a:lnTo>
                    <a:pt x="234" y="120"/>
                  </a:lnTo>
                  <a:lnTo>
                    <a:pt x="240" y="120"/>
                  </a:lnTo>
                  <a:lnTo>
                    <a:pt x="246" y="120"/>
                  </a:lnTo>
                  <a:lnTo>
                    <a:pt x="252" y="121"/>
                  </a:lnTo>
                  <a:lnTo>
                    <a:pt x="258" y="122"/>
                  </a:lnTo>
                  <a:lnTo>
                    <a:pt x="264" y="123"/>
                  </a:lnTo>
                  <a:lnTo>
                    <a:pt x="269" y="124"/>
                  </a:lnTo>
                  <a:lnTo>
                    <a:pt x="275" y="126"/>
                  </a:lnTo>
                  <a:lnTo>
                    <a:pt x="281" y="128"/>
                  </a:lnTo>
                  <a:lnTo>
                    <a:pt x="286" y="130"/>
                  </a:lnTo>
                  <a:lnTo>
                    <a:pt x="292" y="133"/>
                  </a:lnTo>
                  <a:lnTo>
                    <a:pt x="297" y="136"/>
                  </a:lnTo>
                  <a:lnTo>
                    <a:pt x="302" y="139"/>
                  </a:lnTo>
                  <a:lnTo>
                    <a:pt x="306" y="143"/>
                  </a:lnTo>
                  <a:lnTo>
                    <a:pt x="311" y="148"/>
                  </a:lnTo>
                  <a:lnTo>
                    <a:pt x="315" y="153"/>
                  </a:lnTo>
                  <a:close/>
                </a:path>
              </a:pathLst>
            </a:custGeom>
            <a:solidFill>
              <a:srgbClr val="38201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2" name="Freeform 60"/>
            <p:cNvSpPr>
              <a:spLocks/>
            </p:cNvSpPr>
            <p:nvPr/>
          </p:nvSpPr>
          <p:spPr bwMode="auto">
            <a:xfrm>
              <a:off x="1175" y="3990"/>
              <a:ext cx="69" cy="45"/>
            </a:xfrm>
            <a:custGeom>
              <a:avLst/>
              <a:gdLst>
                <a:gd name="T0" fmla="*/ 0 w 69"/>
                <a:gd name="T1" fmla="*/ 0 h 45"/>
                <a:gd name="T2" fmla="*/ 4 w 69"/>
                <a:gd name="T3" fmla="*/ 33 h 45"/>
                <a:gd name="T4" fmla="*/ 7 w 69"/>
                <a:gd name="T5" fmla="*/ 35 h 45"/>
                <a:gd name="T6" fmla="*/ 10 w 69"/>
                <a:gd name="T7" fmla="*/ 36 h 45"/>
                <a:gd name="T8" fmla="*/ 13 w 69"/>
                <a:gd name="T9" fmla="*/ 37 h 45"/>
                <a:gd name="T10" fmla="*/ 17 w 69"/>
                <a:gd name="T11" fmla="*/ 38 h 45"/>
                <a:gd name="T12" fmla="*/ 21 w 69"/>
                <a:gd name="T13" fmla="*/ 39 h 45"/>
                <a:gd name="T14" fmla="*/ 25 w 69"/>
                <a:gd name="T15" fmla="*/ 40 h 45"/>
                <a:gd name="T16" fmla="*/ 29 w 69"/>
                <a:gd name="T17" fmla="*/ 41 h 45"/>
                <a:gd name="T18" fmla="*/ 34 w 69"/>
                <a:gd name="T19" fmla="*/ 42 h 45"/>
                <a:gd name="T20" fmla="*/ 43 w 69"/>
                <a:gd name="T21" fmla="*/ 43 h 45"/>
                <a:gd name="T22" fmla="*/ 52 w 69"/>
                <a:gd name="T23" fmla="*/ 44 h 45"/>
                <a:gd name="T24" fmla="*/ 61 w 69"/>
                <a:gd name="T25" fmla="*/ 44 h 45"/>
                <a:gd name="T26" fmla="*/ 69 w 69"/>
                <a:gd name="T27" fmla="*/ 45 h 45"/>
                <a:gd name="T28" fmla="*/ 62 w 69"/>
                <a:gd name="T29" fmla="*/ 24 h 45"/>
                <a:gd name="T30" fmla="*/ 0 w 69"/>
                <a:gd name="T31" fmla="*/ 0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9" h="45">
                  <a:moveTo>
                    <a:pt x="0" y="0"/>
                  </a:moveTo>
                  <a:lnTo>
                    <a:pt x="4" y="33"/>
                  </a:lnTo>
                  <a:lnTo>
                    <a:pt x="7" y="35"/>
                  </a:lnTo>
                  <a:lnTo>
                    <a:pt x="10" y="36"/>
                  </a:lnTo>
                  <a:lnTo>
                    <a:pt x="13" y="37"/>
                  </a:lnTo>
                  <a:lnTo>
                    <a:pt x="17" y="38"/>
                  </a:lnTo>
                  <a:lnTo>
                    <a:pt x="21" y="39"/>
                  </a:lnTo>
                  <a:lnTo>
                    <a:pt x="25" y="40"/>
                  </a:lnTo>
                  <a:lnTo>
                    <a:pt x="29" y="41"/>
                  </a:lnTo>
                  <a:lnTo>
                    <a:pt x="34" y="42"/>
                  </a:lnTo>
                  <a:lnTo>
                    <a:pt x="43" y="43"/>
                  </a:lnTo>
                  <a:lnTo>
                    <a:pt x="52" y="44"/>
                  </a:lnTo>
                  <a:lnTo>
                    <a:pt x="61" y="44"/>
                  </a:lnTo>
                  <a:lnTo>
                    <a:pt x="69" y="45"/>
                  </a:lnTo>
                  <a:lnTo>
                    <a:pt x="62" y="24"/>
                  </a:lnTo>
                  <a:lnTo>
                    <a:pt x="0" y="0"/>
                  </a:lnTo>
                  <a:close/>
                </a:path>
              </a:pathLst>
            </a:custGeom>
            <a:solidFill>
              <a:srgbClr val="38201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3" name="Freeform 61"/>
            <p:cNvSpPr>
              <a:spLocks/>
            </p:cNvSpPr>
            <p:nvPr/>
          </p:nvSpPr>
          <p:spPr bwMode="auto">
            <a:xfrm>
              <a:off x="921" y="1584"/>
              <a:ext cx="559" cy="1000"/>
            </a:xfrm>
            <a:custGeom>
              <a:avLst/>
              <a:gdLst>
                <a:gd name="T0" fmla="*/ 535 w 559"/>
                <a:gd name="T1" fmla="*/ 244 h 1000"/>
                <a:gd name="T2" fmla="*/ 493 w 559"/>
                <a:gd name="T3" fmla="*/ 203 h 1000"/>
                <a:gd name="T4" fmla="*/ 446 w 559"/>
                <a:gd name="T5" fmla="*/ 156 h 1000"/>
                <a:gd name="T6" fmla="*/ 395 w 559"/>
                <a:gd name="T7" fmla="*/ 102 h 1000"/>
                <a:gd name="T8" fmla="*/ 341 w 559"/>
                <a:gd name="T9" fmla="*/ 43 h 1000"/>
                <a:gd name="T10" fmla="*/ 162 w 559"/>
                <a:gd name="T11" fmla="*/ 0 h 1000"/>
                <a:gd name="T12" fmla="*/ 155 w 559"/>
                <a:gd name="T13" fmla="*/ 28 h 1000"/>
                <a:gd name="T14" fmla="*/ 147 w 559"/>
                <a:gd name="T15" fmla="*/ 53 h 1000"/>
                <a:gd name="T16" fmla="*/ 137 w 559"/>
                <a:gd name="T17" fmla="*/ 76 h 1000"/>
                <a:gd name="T18" fmla="*/ 126 w 559"/>
                <a:gd name="T19" fmla="*/ 96 h 1000"/>
                <a:gd name="T20" fmla="*/ 114 w 559"/>
                <a:gd name="T21" fmla="*/ 114 h 1000"/>
                <a:gd name="T22" fmla="*/ 101 w 559"/>
                <a:gd name="T23" fmla="*/ 131 h 1000"/>
                <a:gd name="T24" fmla="*/ 82 w 559"/>
                <a:gd name="T25" fmla="*/ 152 h 1000"/>
                <a:gd name="T26" fmla="*/ 53 w 559"/>
                <a:gd name="T27" fmla="*/ 182 h 1000"/>
                <a:gd name="T28" fmla="*/ 34 w 559"/>
                <a:gd name="T29" fmla="*/ 214 h 1000"/>
                <a:gd name="T30" fmla="*/ 40 w 559"/>
                <a:gd name="T31" fmla="*/ 247 h 1000"/>
                <a:gd name="T32" fmla="*/ 48 w 559"/>
                <a:gd name="T33" fmla="*/ 278 h 1000"/>
                <a:gd name="T34" fmla="*/ 57 w 559"/>
                <a:gd name="T35" fmla="*/ 306 h 1000"/>
                <a:gd name="T36" fmla="*/ 67 w 559"/>
                <a:gd name="T37" fmla="*/ 332 h 1000"/>
                <a:gd name="T38" fmla="*/ 78 w 559"/>
                <a:gd name="T39" fmla="*/ 356 h 1000"/>
                <a:gd name="T40" fmla="*/ 101 w 559"/>
                <a:gd name="T41" fmla="*/ 401 h 1000"/>
                <a:gd name="T42" fmla="*/ 124 w 559"/>
                <a:gd name="T43" fmla="*/ 442 h 1000"/>
                <a:gd name="T44" fmla="*/ 150 w 559"/>
                <a:gd name="T45" fmla="*/ 495 h 1000"/>
                <a:gd name="T46" fmla="*/ 172 w 559"/>
                <a:gd name="T47" fmla="*/ 563 h 1000"/>
                <a:gd name="T48" fmla="*/ 178 w 559"/>
                <a:gd name="T49" fmla="*/ 620 h 1000"/>
                <a:gd name="T50" fmla="*/ 171 w 559"/>
                <a:gd name="T51" fmla="*/ 668 h 1000"/>
                <a:gd name="T52" fmla="*/ 153 w 559"/>
                <a:gd name="T53" fmla="*/ 710 h 1000"/>
                <a:gd name="T54" fmla="*/ 128 w 559"/>
                <a:gd name="T55" fmla="*/ 747 h 1000"/>
                <a:gd name="T56" fmla="*/ 99 w 559"/>
                <a:gd name="T57" fmla="*/ 782 h 1000"/>
                <a:gd name="T58" fmla="*/ 69 w 559"/>
                <a:gd name="T59" fmla="*/ 815 h 1000"/>
                <a:gd name="T60" fmla="*/ 41 w 559"/>
                <a:gd name="T61" fmla="*/ 849 h 1000"/>
                <a:gd name="T62" fmla="*/ 18 w 559"/>
                <a:gd name="T63" fmla="*/ 886 h 1000"/>
                <a:gd name="T64" fmla="*/ 3 w 559"/>
                <a:gd name="T65" fmla="*/ 928 h 1000"/>
                <a:gd name="T66" fmla="*/ 78 w 559"/>
                <a:gd name="T67" fmla="*/ 963 h 1000"/>
                <a:gd name="T68" fmla="*/ 130 w 559"/>
                <a:gd name="T69" fmla="*/ 976 h 1000"/>
                <a:gd name="T70" fmla="*/ 177 w 559"/>
                <a:gd name="T71" fmla="*/ 987 h 1000"/>
                <a:gd name="T72" fmla="*/ 221 w 559"/>
                <a:gd name="T73" fmla="*/ 994 h 1000"/>
                <a:gd name="T74" fmla="*/ 262 w 559"/>
                <a:gd name="T75" fmla="*/ 999 h 1000"/>
                <a:gd name="T76" fmla="*/ 304 w 559"/>
                <a:gd name="T77" fmla="*/ 1000 h 1000"/>
                <a:gd name="T78" fmla="*/ 346 w 559"/>
                <a:gd name="T79" fmla="*/ 997 h 1000"/>
                <a:gd name="T80" fmla="*/ 391 w 559"/>
                <a:gd name="T81" fmla="*/ 989 h 1000"/>
                <a:gd name="T82" fmla="*/ 439 w 559"/>
                <a:gd name="T83" fmla="*/ 976 h 1000"/>
                <a:gd name="T84" fmla="*/ 493 w 559"/>
                <a:gd name="T85" fmla="*/ 958 h 1000"/>
                <a:gd name="T86" fmla="*/ 508 w 559"/>
                <a:gd name="T87" fmla="*/ 924 h 1000"/>
                <a:gd name="T88" fmla="*/ 498 w 559"/>
                <a:gd name="T89" fmla="*/ 887 h 1000"/>
                <a:gd name="T90" fmla="*/ 486 w 559"/>
                <a:gd name="T91" fmla="*/ 849 h 1000"/>
                <a:gd name="T92" fmla="*/ 459 w 559"/>
                <a:gd name="T93" fmla="*/ 773 h 1000"/>
                <a:gd name="T94" fmla="*/ 442 w 559"/>
                <a:gd name="T95" fmla="*/ 723 h 1000"/>
                <a:gd name="T96" fmla="*/ 431 w 559"/>
                <a:gd name="T97" fmla="*/ 684 h 1000"/>
                <a:gd name="T98" fmla="*/ 423 w 559"/>
                <a:gd name="T99" fmla="*/ 644 h 1000"/>
                <a:gd name="T100" fmla="*/ 419 w 559"/>
                <a:gd name="T101" fmla="*/ 604 h 1000"/>
                <a:gd name="T102" fmla="*/ 420 w 559"/>
                <a:gd name="T103" fmla="*/ 563 h 1000"/>
                <a:gd name="T104" fmla="*/ 426 w 559"/>
                <a:gd name="T105" fmla="*/ 526 h 1000"/>
                <a:gd name="T106" fmla="*/ 435 w 559"/>
                <a:gd name="T107" fmla="*/ 501 h 1000"/>
                <a:gd name="T108" fmla="*/ 446 w 559"/>
                <a:gd name="T109" fmla="*/ 478 h 1000"/>
                <a:gd name="T110" fmla="*/ 461 w 559"/>
                <a:gd name="T111" fmla="*/ 457 h 1000"/>
                <a:gd name="T112" fmla="*/ 482 w 559"/>
                <a:gd name="T113" fmla="*/ 429 h 1000"/>
                <a:gd name="T114" fmla="*/ 504 w 559"/>
                <a:gd name="T115" fmla="*/ 400 h 1000"/>
                <a:gd name="T116" fmla="*/ 520 w 559"/>
                <a:gd name="T117" fmla="*/ 376 h 1000"/>
                <a:gd name="T118" fmla="*/ 535 w 559"/>
                <a:gd name="T119" fmla="*/ 351 h 1000"/>
                <a:gd name="T120" fmla="*/ 547 w 559"/>
                <a:gd name="T121" fmla="*/ 323 h 1000"/>
                <a:gd name="T122" fmla="*/ 555 w 559"/>
                <a:gd name="T123" fmla="*/ 290 h 10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59" h="1000">
                  <a:moveTo>
                    <a:pt x="559" y="267"/>
                  </a:moveTo>
                  <a:lnTo>
                    <a:pt x="547" y="255"/>
                  </a:lnTo>
                  <a:lnTo>
                    <a:pt x="535" y="244"/>
                  </a:lnTo>
                  <a:lnTo>
                    <a:pt x="522" y="231"/>
                  </a:lnTo>
                  <a:lnTo>
                    <a:pt x="508" y="217"/>
                  </a:lnTo>
                  <a:lnTo>
                    <a:pt x="493" y="203"/>
                  </a:lnTo>
                  <a:lnTo>
                    <a:pt x="478" y="188"/>
                  </a:lnTo>
                  <a:lnTo>
                    <a:pt x="463" y="172"/>
                  </a:lnTo>
                  <a:lnTo>
                    <a:pt x="446" y="156"/>
                  </a:lnTo>
                  <a:lnTo>
                    <a:pt x="430" y="139"/>
                  </a:lnTo>
                  <a:lnTo>
                    <a:pt x="413" y="121"/>
                  </a:lnTo>
                  <a:lnTo>
                    <a:pt x="395" y="102"/>
                  </a:lnTo>
                  <a:lnTo>
                    <a:pt x="377" y="83"/>
                  </a:lnTo>
                  <a:lnTo>
                    <a:pt x="359" y="63"/>
                  </a:lnTo>
                  <a:lnTo>
                    <a:pt x="341" y="43"/>
                  </a:lnTo>
                  <a:lnTo>
                    <a:pt x="322" y="22"/>
                  </a:lnTo>
                  <a:lnTo>
                    <a:pt x="303" y="0"/>
                  </a:lnTo>
                  <a:lnTo>
                    <a:pt x="162" y="0"/>
                  </a:lnTo>
                  <a:lnTo>
                    <a:pt x="160" y="10"/>
                  </a:lnTo>
                  <a:lnTo>
                    <a:pt x="158" y="20"/>
                  </a:lnTo>
                  <a:lnTo>
                    <a:pt x="155" y="28"/>
                  </a:lnTo>
                  <a:lnTo>
                    <a:pt x="153" y="37"/>
                  </a:lnTo>
                  <a:lnTo>
                    <a:pt x="150" y="45"/>
                  </a:lnTo>
                  <a:lnTo>
                    <a:pt x="147" y="53"/>
                  </a:lnTo>
                  <a:lnTo>
                    <a:pt x="144" y="61"/>
                  </a:lnTo>
                  <a:lnTo>
                    <a:pt x="140" y="69"/>
                  </a:lnTo>
                  <a:lnTo>
                    <a:pt x="137" y="76"/>
                  </a:lnTo>
                  <a:lnTo>
                    <a:pt x="133" y="83"/>
                  </a:lnTo>
                  <a:lnTo>
                    <a:pt x="130" y="89"/>
                  </a:lnTo>
                  <a:lnTo>
                    <a:pt x="126" y="96"/>
                  </a:lnTo>
                  <a:lnTo>
                    <a:pt x="122" y="102"/>
                  </a:lnTo>
                  <a:lnTo>
                    <a:pt x="118" y="108"/>
                  </a:lnTo>
                  <a:lnTo>
                    <a:pt x="114" y="114"/>
                  </a:lnTo>
                  <a:lnTo>
                    <a:pt x="109" y="120"/>
                  </a:lnTo>
                  <a:lnTo>
                    <a:pt x="105" y="125"/>
                  </a:lnTo>
                  <a:lnTo>
                    <a:pt x="101" y="131"/>
                  </a:lnTo>
                  <a:lnTo>
                    <a:pt x="96" y="136"/>
                  </a:lnTo>
                  <a:lnTo>
                    <a:pt x="92" y="141"/>
                  </a:lnTo>
                  <a:lnTo>
                    <a:pt x="82" y="152"/>
                  </a:lnTo>
                  <a:lnTo>
                    <a:pt x="72" y="162"/>
                  </a:lnTo>
                  <a:lnTo>
                    <a:pt x="63" y="172"/>
                  </a:lnTo>
                  <a:lnTo>
                    <a:pt x="53" y="182"/>
                  </a:lnTo>
                  <a:lnTo>
                    <a:pt x="42" y="192"/>
                  </a:lnTo>
                  <a:lnTo>
                    <a:pt x="32" y="202"/>
                  </a:lnTo>
                  <a:lnTo>
                    <a:pt x="34" y="214"/>
                  </a:lnTo>
                  <a:lnTo>
                    <a:pt x="36" y="225"/>
                  </a:lnTo>
                  <a:lnTo>
                    <a:pt x="38" y="237"/>
                  </a:lnTo>
                  <a:lnTo>
                    <a:pt x="40" y="247"/>
                  </a:lnTo>
                  <a:lnTo>
                    <a:pt x="43" y="258"/>
                  </a:lnTo>
                  <a:lnTo>
                    <a:pt x="45" y="268"/>
                  </a:lnTo>
                  <a:lnTo>
                    <a:pt x="48" y="278"/>
                  </a:lnTo>
                  <a:lnTo>
                    <a:pt x="51" y="288"/>
                  </a:lnTo>
                  <a:lnTo>
                    <a:pt x="54" y="297"/>
                  </a:lnTo>
                  <a:lnTo>
                    <a:pt x="57" y="306"/>
                  </a:lnTo>
                  <a:lnTo>
                    <a:pt x="60" y="315"/>
                  </a:lnTo>
                  <a:lnTo>
                    <a:pt x="64" y="324"/>
                  </a:lnTo>
                  <a:lnTo>
                    <a:pt x="67" y="332"/>
                  </a:lnTo>
                  <a:lnTo>
                    <a:pt x="71" y="341"/>
                  </a:lnTo>
                  <a:lnTo>
                    <a:pt x="74" y="348"/>
                  </a:lnTo>
                  <a:lnTo>
                    <a:pt x="78" y="356"/>
                  </a:lnTo>
                  <a:lnTo>
                    <a:pt x="85" y="372"/>
                  </a:lnTo>
                  <a:lnTo>
                    <a:pt x="93" y="386"/>
                  </a:lnTo>
                  <a:lnTo>
                    <a:pt x="101" y="401"/>
                  </a:lnTo>
                  <a:lnTo>
                    <a:pt x="109" y="415"/>
                  </a:lnTo>
                  <a:lnTo>
                    <a:pt x="116" y="429"/>
                  </a:lnTo>
                  <a:lnTo>
                    <a:pt x="124" y="442"/>
                  </a:lnTo>
                  <a:lnTo>
                    <a:pt x="131" y="456"/>
                  </a:lnTo>
                  <a:lnTo>
                    <a:pt x="138" y="470"/>
                  </a:lnTo>
                  <a:lnTo>
                    <a:pt x="150" y="495"/>
                  </a:lnTo>
                  <a:lnTo>
                    <a:pt x="159" y="519"/>
                  </a:lnTo>
                  <a:lnTo>
                    <a:pt x="167" y="541"/>
                  </a:lnTo>
                  <a:lnTo>
                    <a:pt x="172" y="563"/>
                  </a:lnTo>
                  <a:lnTo>
                    <a:pt x="176" y="583"/>
                  </a:lnTo>
                  <a:lnTo>
                    <a:pt x="178" y="602"/>
                  </a:lnTo>
                  <a:lnTo>
                    <a:pt x="178" y="620"/>
                  </a:lnTo>
                  <a:lnTo>
                    <a:pt x="177" y="637"/>
                  </a:lnTo>
                  <a:lnTo>
                    <a:pt x="175" y="653"/>
                  </a:lnTo>
                  <a:lnTo>
                    <a:pt x="171" y="668"/>
                  </a:lnTo>
                  <a:lnTo>
                    <a:pt x="166" y="683"/>
                  </a:lnTo>
                  <a:lnTo>
                    <a:pt x="160" y="697"/>
                  </a:lnTo>
                  <a:lnTo>
                    <a:pt x="153" y="710"/>
                  </a:lnTo>
                  <a:lnTo>
                    <a:pt x="146" y="723"/>
                  </a:lnTo>
                  <a:lnTo>
                    <a:pt x="137" y="735"/>
                  </a:lnTo>
                  <a:lnTo>
                    <a:pt x="128" y="747"/>
                  </a:lnTo>
                  <a:lnTo>
                    <a:pt x="119" y="759"/>
                  </a:lnTo>
                  <a:lnTo>
                    <a:pt x="109" y="770"/>
                  </a:lnTo>
                  <a:lnTo>
                    <a:pt x="99" y="782"/>
                  </a:lnTo>
                  <a:lnTo>
                    <a:pt x="89" y="793"/>
                  </a:lnTo>
                  <a:lnTo>
                    <a:pt x="79" y="804"/>
                  </a:lnTo>
                  <a:lnTo>
                    <a:pt x="69" y="815"/>
                  </a:lnTo>
                  <a:lnTo>
                    <a:pt x="59" y="826"/>
                  </a:lnTo>
                  <a:lnTo>
                    <a:pt x="50" y="837"/>
                  </a:lnTo>
                  <a:lnTo>
                    <a:pt x="41" y="849"/>
                  </a:lnTo>
                  <a:lnTo>
                    <a:pt x="33" y="861"/>
                  </a:lnTo>
                  <a:lnTo>
                    <a:pt x="25" y="873"/>
                  </a:lnTo>
                  <a:lnTo>
                    <a:pt x="18" y="886"/>
                  </a:lnTo>
                  <a:lnTo>
                    <a:pt x="12" y="899"/>
                  </a:lnTo>
                  <a:lnTo>
                    <a:pt x="7" y="913"/>
                  </a:lnTo>
                  <a:lnTo>
                    <a:pt x="3" y="928"/>
                  </a:lnTo>
                  <a:lnTo>
                    <a:pt x="0" y="943"/>
                  </a:lnTo>
                  <a:lnTo>
                    <a:pt x="41" y="954"/>
                  </a:lnTo>
                  <a:lnTo>
                    <a:pt x="78" y="963"/>
                  </a:lnTo>
                  <a:lnTo>
                    <a:pt x="96" y="968"/>
                  </a:lnTo>
                  <a:lnTo>
                    <a:pt x="113" y="972"/>
                  </a:lnTo>
                  <a:lnTo>
                    <a:pt x="130" y="976"/>
                  </a:lnTo>
                  <a:lnTo>
                    <a:pt x="146" y="980"/>
                  </a:lnTo>
                  <a:lnTo>
                    <a:pt x="161" y="983"/>
                  </a:lnTo>
                  <a:lnTo>
                    <a:pt x="177" y="987"/>
                  </a:lnTo>
                  <a:lnTo>
                    <a:pt x="192" y="989"/>
                  </a:lnTo>
                  <a:lnTo>
                    <a:pt x="206" y="992"/>
                  </a:lnTo>
                  <a:lnTo>
                    <a:pt x="221" y="994"/>
                  </a:lnTo>
                  <a:lnTo>
                    <a:pt x="235" y="996"/>
                  </a:lnTo>
                  <a:lnTo>
                    <a:pt x="249" y="998"/>
                  </a:lnTo>
                  <a:lnTo>
                    <a:pt x="262" y="999"/>
                  </a:lnTo>
                  <a:lnTo>
                    <a:pt x="276" y="1000"/>
                  </a:lnTo>
                  <a:lnTo>
                    <a:pt x="290" y="1000"/>
                  </a:lnTo>
                  <a:lnTo>
                    <a:pt x="304" y="1000"/>
                  </a:lnTo>
                  <a:lnTo>
                    <a:pt x="318" y="999"/>
                  </a:lnTo>
                  <a:lnTo>
                    <a:pt x="332" y="998"/>
                  </a:lnTo>
                  <a:lnTo>
                    <a:pt x="346" y="997"/>
                  </a:lnTo>
                  <a:lnTo>
                    <a:pt x="361" y="994"/>
                  </a:lnTo>
                  <a:lnTo>
                    <a:pt x="376" y="992"/>
                  </a:lnTo>
                  <a:lnTo>
                    <a:pt x="391" y="989"/>
                  </a:lnTo>
                  <a:lnTo>
                    <a:pt x="407" y="985"/>
                  </a:lnTo>
                  <a:lnTo>
                    <a:pt x="423" y="981"/>
                  </a:lnTo>
                  <a:lnTo>
                    <a:pt x="439" y="976"/>
                  </a:lnTo>
                  <a:lnTo>
                    <a:pt x="457" y="970"/>
                  </a:lnTo>
                  <a:lnTo>
                    <a:pt x="475" y="964"/>
                  </a:lnTo>
                  <a:lnTo>
                    <a:pt x="493" y="958"/>
                  </a:lnTo>
                  <a:lnTo>
                    <a:pt x="512" y="950"/>
                  </a:lnTo>
                  <a:lnTo>
                    <a:pt x="510" y="937"/>
                  </a:lnTo>
                  <a:lnTo>
                    <a:pt x="508" y="924"/>
                  </a:lnTo>
                  <a:lnTo>
                    <a:pt x="505" y="912"/>
                  </a:lnTo>
                  <a:lnTo>
                    <a:pt x="502" y="899"/>
                  </a:lnTo>
                  <a:lnTo>
                    <a:pt x="498" y="887"/>
                  </a:lnTo>
                  <a:lnTo>
                    <a:pt x="494" y="874"/>
                  </a:lnTo>
                  <a:lnTo>
                    <a:pt x="491" y="861"/>
                  </a:lnTo>
                  <a:lnTo>
                    <a:pt x="486" y="849"/>
                  </a:lnTo>
                  <a:lnTo>
                    <a:pt x="478" y="824"/>
                  </a:lnTo>
                  <a:lnTo>
                    <a:pt x="469" y="798"/>
                  </a:lnTo>
                  <a:lnTo>
                    <a:pt x="459" y="773"/>
                  </a:lnTo>
                  <a:lnTo>
                    <a:pt x="450" y="748"/>
                  </a:lnTo>
                  <a:lnTo>
                    <a:pt x="446" y="735"/>
                  </a:lnTo>
                  <a:lnTo>
                    <a:pt x="442" y="723"/>
                  </a:lnTo>
                  <a:lnTo>
                    <a:pt x="438" y="710"/>
                  </a:lnTo>
                  <a:lnTo>
                    <a:pt x="435" y="697"/>
                  </a:lnTo>
                  <a:lnTo>
                    <a:pt x="431" y="684"/>
                  </a:lnTo>
                  <a:lnTo>
                    <a:pt x="428" y="671"/>
                  </a:lnTo>
                  <a:lnTo>
                    <a:pt x="426" y="658"/>
                  </a:lnTo>
                  <a:lnTo>
                    <a:pt x="423" y="644"/>
                  </a:lnTo>
                  <a:lnTo>
                    <a:pt x="421" y="631"/>
                  </a:lnTo>
                  <a:lnTo>
                    <a:pt x="420" y="618"/>
                  </a:lnTo>
                  <a:lnTo>
                    <a:pt x="419" y="604"/>
                  </a:lnTo>
                  <a:lnTo>
                    <a:pt x="419" y="590"/>
                  </a:lnTo>
                  <a:lnTo>
                    <a:pt x="419" y="577"/>
                  </a:lnTo>
                  <a:lnTo>
                    <a:pt x="420" y="563"/>
                  </a:lnTo>
                  <a:lnTo>
                    <a:pt x="422" y="549"/>
                  </a:lnTo>
                  <a:lnTo>
                    <a:pt x="424" y="534"/>
                  </a:lnTo>
                  <a:lnTo>
                    <a:pt x="426" y="526"/>
                  </a:lnTo>
                  <a:lnTo>
                    <a:pt x="429" y="517"/>
                  </a:lnTo>
                  <a:lnTo>
                    <a:pt x="431" y="509"/>
                  </a:lnTo>
                  <a:lnTo>
                    <a:pt x="435" y="501"/>
                  </a:lnTo>
                  <a:lnTo>
                    <a:pt x="438" y="493"/>
                  </a:lnTo>
                  <a:lnTo>
                    <a:pt x="442" y="485"/>
                  </a:lnTo>
                  <a:lnTo>
                    <a:pt x="446" y="478"/>
                  </a:lnTo>
                  <a:lnTo>
                    <a:pt x="451" y="471"/>
                  </a:lnTo>
                  <a:lnTo>
                    <a:pt x="456" y="464"/>
                  </a:lnTo>
                  <a:lnTo>
                    <a:pt x="461" y="457"/>
                  </a:lnTo>
                  <a:lnTo>
                    <a:pt x="466" y="449"/>
                  </a:lnTo>
                  <a:lnTo>
                    <a:pt x="471" y="443"/>
                  </a:lnTo>
                  <a:lnTo>
                    <a:pt x="482" y="429"/>
                  </a:lnTo>
                  <a:lnTo>
                    <a:pt x="493" y="414"/>
                  </a:lnTo>
                  <a:lnTo>
                    <a:pt x="499" y="407"/>
                  </a:lnTo>
                  <a:lnTo>
                    <a:pt x="504" y="400"/>
                  </a:lnTo>
                  <a:lnTo>
                    <a:pt x="510" y="392"/>
                  </a:lnTo>
                  <a:lnTo>
                    <a:pt x="515" y="384"/>
                  </a:lnTo>
                  <a:lnTo>
                    <a:pt x="520" y="376"/>
                  </a:lnTo>
                  <a:lnTo>
                    <a:pt x="525" y="368"/>
                  </a:lnTo>
                  <a:lnTo>
                    <a:pt x="530" y="360"/>
                  </a:lnTo>
                  <a:lnTo>
                    <a:pt x="535" y="351"/>
                  </a:lnTo>
                  <a:lnTo>
                    <a:pt x="539" y="342"/>
                  </a:lnTo>
                  <a:lnTo>
                    <a:pt x="543" y="332"/>
                  </a:lnTo>
                  <a:lnTo>
                    <a:pt x="547" y="323"/>
                  </a:lnTo>
                  <a:lnTo>
                    <a:pt x="550" y="312"/>
                  </a:lnTo>
                  <a:lnTo>
                    <a:pt x="553" y="302"/>
                  </a:lnTo>
                  <a:lnTo>
                    <a:pt x="555" y="290"/>
                  </a:lnTo>
                  <a:lnTo>
                    <a:pt x="558" y="279"/>
                  </a:lnTo>
                  <a:lnTo>
                    <a:pt x="559" y="267"/>
                  </a:lnTo>
                  <a:close/>
                </a:path>
              </a:pathLst>
            </a:custGeom>
            <a:solidFill>
              <a:srgbClr val="EBAA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4" name="Freeform 62"/>
            <p:cNvSpPr>
              <a:spLocks/>
            </p:cNvSpPr>
            <p:nvPr/>
          </p:nvSpPr>
          <p:spPr bwMode="auto">
            <a:xfrm>
              <a:off x="967" y="1572"/>
              <a:ext cx="389" cy="75"/>
            </a:xfrm>
            <a:custGeom>
              <a:avLst/>
              <a:gdLst>
                <a:gd name="T0" fmla="*/ 257 w 389"/>
                <a:gd name="T1" fmla="*/ 12 h 75"/>
                <a:gd name="T2" fmla="*/ 258 w 389"/>
                <a:gd name="T3" fmla="*/ 14 h 75"/>
                <a:gd name="T4" fmla="*/ 261 w 389"/>
                <a:gd name="T5" fmla="*/ 17 h 75"/>
                <a:gd name="T6" fmla="*/ 264 w 389"/>
                <a:gd name="T7" fmla="*/ 20 h 75"/>
                <a:gd name="T8" fmla="*/ 267 w 389"/>
                <a:gd name="T9" fmla="*/ 22 h 75"/>
                <a:gd name="T10" fmla="*/ 270 w 389"/>
                <a:gd name="T11" fmla="*/ 25 h 75"/>
                <a:gd name="T12" fmla="*/ 273 w 389"/>
                <a:gd name="T13" fmla="*/ 28 h 75"/>
                <a:gd name="T14" fmla="*/ 277 w 389"/>
                <a:gd name="T15" fmla="*/ 30 h 75"/>
                <a:gd name="T16" fmla="*/ 280 w 389"/>
                <a:gd name="T17" fmla="*/ 33 h 75"/>
                <a:gd name="T18" fmla="*/ 284 w 389"/>
                <a:gd name="T19" fmla="*/ 35 h 75"/>
                <a:gd name="T20" fmla="*/ 288 w 389"/>
                <a:gd name="T21" fmla="*/ 38 h 75"/>
                <a:gd name="T22" fmla="*/ 292 w 389"/>
                <a:gd name="T23" fmla="*/ 40 h 75"/>
                <a:gd name="T24" fmla="*/ 296 w 389"/>
                <a:gd name="T25" fmla="*/ 42 h 75"/>
                <a:gd name="T26" fmla="*/ 304 w 389"/>
                <a:gd name="T27" fmla="*/ 47 h 75"/>
                <a:gd name="T28" fmla="*/ 313 w 389"/>
                <a:gd name="T29" fmla="*/ 51 h 75"/>
                <a:gd name="T30" fmla="*/ 322 w 389"/>
                <a:gd name="T31" fmla="*/ 55 h 75"/>
                <a:gd name="T32" fmla="*/ 332 w 389"/>
                <a:gd name="T33" fmla="*/ 58 h 75"/>
                <a:gd name="T34" fmla="*/ 342 w 389"/>
                <a:gd name="T35" fmla="*/ 62 h 75"/>
                <a:gd name="T36" fmla="*/ 352 w 389"/>
                <a:gd name="T37" fmla="*/ 65 h 75"/>
                <a:gd name="T38" fmla="*/ 362 w 389"/>
                <a:gd name="T39" fmla="*/ 68 h 75"/>
                <a:gd name="T40" fmla="*/ 373 w 389"/>
                <a:gd name="T41" fmla="*/ 71 h 75"/>
                <a:gd name="T42" fmla="*/ 384 w 389"/>
                <a:gd name="T43" fmla="*/ 73 h 75"/>
                <a:gd name="T44" fmla="*/ 389 w 389"/>
                <a:gd name="T45" fmla="*/ 75 h 75"/>
                <a:gd name="T46" fmla="*/ 0 w 389"/>
                <a:gd name="T47" fmla="*/ 69 h 75"/>
                <a:gd name="T48" fmla="*/ 8 w 389"/>
                <a:gd name="T49" fmla="*/ 66 h 75"/>
                <a:gd name="T50" fmla="*/ 15 w 389"/>
                <a:gd name="T51" fmla="*/ 63 h 75"/>
                <a:gd name="T52" fmla="*/ 21 w 389"/>
                <a:gd name="T53" fmla="*/ 60 h 75"/>
                <a:gd name="T54" fmla="*/ 28 w 389"/>
                <a:gd name="T55" fmla="*/ 57 h 75"/>
                <a:gd name="T56" fmla="*/ 34 w 389"/>
                <a:gd name="T57" fmla="*/ 54 h 75"/>
                <a:gd name="T58" fmla="*/ 39 w 389"/>
                <a:gd name="T59" fmla="*/ 50 h 75"/>
                <a:gd name="T60" fmla="*/ 44 w 389"/>
                <a:gd name="T61" fmla="*/ 47 h 75"/>
                <a:gd name="T62" fmla="*/ 49 w 389"/>
                <a:gd name="T63" fmla="*/ 43 h 75"/>
                <a:gd name="T64" fmla="*/ 54 w 389"/>
                <a:gd name="T65" fmla="*/ 39 h 75"/>
                <a:gd name="T66" fmla="*/ 58 w 389"/>
                <a:gd name="T67" fmla="*/ 35 h 75"/>
                <a:gd name="T68" fmla="*/ 62 w 389"/>
                <a:gd name="T69" fmla="*/ 31 h 75"/>
                <a:gd name="T70" fmla="*/ 66 w 389"/>
                <a:gd name="T71" fmla="*/ 27 h 75"/>
                <a:gd name="T72" fmla="*/ 69 w 389"/>
                <a:gd name="T73" fmla="*/ 23 h 75"/>
                <a:gd name="T74" fmla="*/ 73 w 389"/>
                <a:gd name="T75" fmla="*/ 19 h 75"/>
                <a:gd name="T76" fmla="*/ 76 w 389"/>
                <a:gd name="T77" fmla="*/ 14 h 75"/>
                <a:gd name="T78" fmla="*/ 86 w 389"/>
                <a:gd name="T79" fmla="*/ 0 h 75"/>
                <a:gd name="T80" fmla="*/ 249 w 389"/>
                <a:gd name="T81" fmla="*/ 1 h 75"/>
                <a:gd name="T82" fmla="*/ 257 w 389"/>
                <a:gd name="T83" fmla="*/ 12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389" h="75">
                  <a:moveTo>
                    <a:pt x="257" y="12"/>
                  </a:moveTo>
                  <a:lnTo>
                    <a:pt x="258" y="14"/>
                  </a:lnTo>
                  <a:lnTo>
                    <a:pt x="261" y="17"/>
                  </a:lnTo>
                  <a:lnTo>
                    <a:pt x="264" y="20"/>
                  </a:lnTo>
                  <a:lnTo>
                    <a:pt x="267" y="22"/>
                  </a:lnTo>
                  <a:lnTo>
                    <a:pt x="270" y="25"/>
                  </a:lnTo>
                  <a:lnTo>
                    <a:pt x="273" y="28"/>
                  </a:lnTo>
                  <a:lnTo>
                    <a:pt x="277" y="30"/>
                  </a:lnTo>
                  <a:lnTo>
                    <a:pt x="280" y="33"/>
                  </a:lnTo>
                  <a:lnTo>
                    <a:pt x="284" y="35"/>
                  </a:lnTo>
                  <a:lnTo>
                    <a:pt x="288" y="38"/>
                  </a:lnTo>
                  <a:lnTo>
                    <a:pt x="292" y="40"/>
                  </a:lnTo>
                  <a:lnTo>
                    <a:pt x="296" y="42"/>
                  </a:lnTo>
                  <a:lnTo>
                    <a:pt x="304" y="47"/>
                  </a:lnTo>
                  <a:lnTo>
                    <a:pt x="313" y="51"/>
                  </a:lnTo>
                  <a:lnTo>
                    <a:pt x="322" y="55"/>
                  </a:lnTo>
                  <a:lnTo>
                    <a:pt x="332" y="58"/>
                  </a:lnTo>
                  <a:lnTo>
                    <a:pt x="342" y="62"/>
                  </a:lnTo>
                  <a:lnTo>
                    <a:pt x="352" y="65"/>
                  </a:lnTo>
                  <a:lnTo>
                    <a:pt x="362" y="68"/>
                  </a:lnTo>
                  <a:lnTo>
                    <a:pt x="373" y="71"/>
                  </a:lnTo>
                  <a:lnTo>
                    <a:pt x="384" y="73"/>
                  </a:lnTo>
                  <a:lnTo>
                    <a:pt x="389" y="75"/>
                  </a:lnTo>
                  <a:lnTo>
                    <a:pt x="0" y="69"/>
                  </a:lnTo>
                  <a:lnTo>
                    <a:pt x="8" y="66"/>
                  </a:lnTo>
                  <a:lnTo>
                    <a:pt x="15" y="63"/>
                  </a:lnTo>
                  <a:lnTo>
                    <a:pt x="21" y="60"/>
                  </a:lnTo>
                  <a:lnTo>
                    <a:pt x="28" y="57"/>
                  </a:lnTo>
                  <a:lnTo>
                    <a:pt x="34" y="54"/>
                  </a:lnTo>
                  <a:lnTo>
                    <a:pt x="39" y="50"/>
                  </a:lnTo>
                  <a:lnTo>
                    <a:pt x="44" y="47"/>
                  </a:lnTo>
                  <a:lnTo>
                    <a:pt x="49" y="43"/>
                  </a:lnTo>
                  <a:lnTo>
                    <a:pt x="54" y="39"/>
                  </a:lnTo>
                  <a:lnTo>
                    <a:pt x="58" y="35"/>
                  </a:lnTo>
                  <a:lnTo>
                    <a:pt x="62" y="31"/>
                  </a:lnTo>
                  <a:lnTo>
                    <a:pt x="66" y="27"/>
                  </a:lnTo>
                  <a:lnTo>
                    <a:pt x="69" y="23"/>
                  </a:lnTo>
                  <a:lnTo>
                    <a:pt x="73" y="19"/>
                  </a:lnTo>
                  <a:lnTo>
                    <a:pt x="76" y="14"/>
                  </a:lnTo>
                  <a:lnTo>
                    <a:pt x="86" y="0"/>
                  </a:lnTo>
                  <a:lnTo>
                    <a:pt x="249" y="1"/>
                  </a:lnTo>
                  <a:lnTo>
                    <a:pt x="257" y="12"/>
                  </a:lnTo>
                  <a:close/>
                </a:path>
              </a:pathLst>
            </a:custGeom>
            <a:solidFill>
              <a:srgbClr val="EBAA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5" name="Freeform 63"/>
            <p:cNvSpPr>
              <a:spLocks/>
            </p:cNvSpPr>
            <p:nvPr/>
          </p:nvSpPr>
          <p:spPr bwMode="auto">
            <a:xfrm>
              <a:off x="1182" y="2366"/>
              <a:ext cx="277" cy="879"/>
            </a:xfrm>
            <a:custGeom>
              <a:avLst/>
              <a:gdLst>
                <a:gd name="T0" fmla="*/ 17 w 277"/>
                <a:gd name="T1" fmla="*/ 34 h 879"/>
                <a:gd name="T2" fmla="*/ 13 w 277"/>
                <a:gd name="T3" fmla="*/ 61 h 879"/>
                <a:gd name="T4" fmla="*/ 10 w 277"/>
                <a:gd name="T5" fmla="*/ 97 h 879"/>
                <a:gd name="T6" fmla="*/ 8 w 277"/>
                <a:gd name="T7" fmla="*/ 139 h 879"/>
                <a:gd name="T8" fmla="*/ 5 w 277"/>
                <a:gd name="T9" fmla="*/ 188 h 879"/>
                <a:gd name="T10" fmla="*/ 4 w 277"/>
                <a:gd name="T11" fmla="*/ 241 h 879"/>
                <a:gd name="T12" fmla="*/ 2 w 277"/>
                <a:gd name="T13" fmla="*/ 327 h 879"/>
                <a:gd name="T14" fmla="*/ 0 w 277"/>
                <a:gd name="T15" fmla="*/ 448 h 879"/>
                <a:gd name="T16" fmla="*/ 0 w 277"/>
                <a:gd name="T17" fmla="*/ 566 h 879"/>
                <a:gd name="T18" fmla="*/ 1 w 277"/>
                <a:gd name="T19" fmla="*/ 671 h 879"/>
                <a:gd name="T20" fmla="*/ 3 w 277"/>
                <a:gd name="T21" fmla="*/ 755 h 879"/>
                <a:gd name="T22" fmla="*/ 6 w 277"/>
                <a:gd name="T23" fmla="*/ 797 h 879"/>
                <a:gd name="T24" fmla="*/ 13 w 277"/>
                <a:gd name="T25" fmla="*/ 817 h 879"/>
                <a:gd name="T26" fmla="*/ 22 w 277"/>
                <a:gd name="T27" fmla="*/ 835 h 879"/>
                <a:gd name="T28" fmla="*/ 32 w 277"/>
                <a:gd name="T29" fmla="*/ 849 h 879"/>
                <a:gd name="T30" fmla="*/ 43 w 277"/>
                <a:gd name="T31" fmla="*/ 860 h 879"/>
                <a:gd name="T32" fmla="*/ 56 w 277"/>
                <a:gd name="T33" fmla="*/ 869 h 879"/>
                <a:gd name="T34" fmla="*/ 69 w 277"/>
                <a:gd name="T35" fmla="*/ 875 h 879"/>
                <a:gd name="T36" fmla="*/ 82 w 277"/>
                <a:gd name="T37" fmla="*/ 878 h 879"/>
                <a:gd name="T38" fmla="*/ 96 w 277"/>
                <a:gd name="T39" fmla="*/ 879 h 879"/>
                <a:gd name="T40" fmla="*/ 109 w 277"/>
                <a:gd name="T41" fmla="*/ 877 h 879"/>
                <a:gd name="T42" fmla="*/ 121 w 277"/>
                <a:gd name="T43" fmla="*/ 873 h 879"/>
                <a:gd name="T44" fmla="*/ 132 w 277"/>
                <a:gd name="T45" fmla="*/ 867 h 879"/>
                <a:gd name="T46" fmla="*/ 142 w 277"/>
                <a:gd name="T47" fmla="*/ 858 h 879"/>
                <a:gd name="T48" fmla="*/ 149 w 277"/>
                <a:gd name="T49" fmla="*/ 847 h 879"/>
                <a:gd name="T50" fmla="*/ 155 w 277"/>
                <a:gd name="T51" fmla="*/ 834 h 879"/>
                <a:gd name="T52" fmla="*/ 158 w 277"/>
                <a:gd name="T53" fmla="*/ 818 h 879"/>
                <a:gd name="T54" fmla="*/ 162 w 277"/>
                <a:gd name="T55" fmla="*/ 786 h 879"/>
                <a:gd name="T56" fmla="*/ 171 w 277"/>
                <a:gd name="T57" fmla="*/ 737 h 879"/>
                <a:gd name="T58" fmla="*/ 182 w 277"/>
                <a:gd name="T59" fmla="*/ 687 h 879"/>
                <a:gd name="T60" fmla="*/ 195 w 277"/>
                <a:gd name="T61" fmla="*/ 636 h 879"/>
                <a:gd name="T62" fmla="*/ 215 w 277"/>
                <a:gd name="T63" fmla="*/ 559 h 879"/>
                <a:gd name="T64" fmla="*/ 236 w 277"/>
                <a:gd name="T65" fmla="*/ 481 h 879"/>
                <a:gd name="T66" fmla="*/ 248 w 277"/>
                <a:gd name="T67" fmla="*/ 429 h 879"/>
                <a:gd name="T68" fmla="*/ 259 w 277"/>
                <a:gd name="T69" fmla="*/ 376 h 879"/>
                <a:gd name="T70" fmla="*/ 268 w 277"/>
                <a:gd name="T71" fmla="*/ 324 h 879"/>
                <a:gd name="T72" fmla="*/ 274 w 277"/>
                <a:gd name="T73" fmla="*/ 272 h 879"/>
                <a:gd name="T74" fmla="*/ 277 w 277"/>
                <a:gd name="T75" fmla="*/ 221 h 879"/>
                <a:gd name="T76" fmla="*/ 275 w 277"/>
                <a:gd name="T77" fmla="*/ 170 h 879"/>
                <a:gd name="T78" fmla="*/ 269 w 277"/>
                <a:gd name="T79" fmla="*/ 120 h 879"/>
                <a:gd name="T80" fmla="*/ 257 w 277"/>
                <a:gd name="T81" fmla="*/ 72 h 879"/>
                <a:gd name="T82" fmla="*/ 239 w 277"/>
                <a:gd name="T83" fmla="*/ 24 h 879"/>
                <a:gd name="T84" fmla="*/ 223 w 277"/>
                <a:gd name="T85" fmla="*/ 2 h 879"/>
                <a:gd name="T86" fmla="*/ 213 w 277"/>
                <a:gd name="T87" fmla="*/ 6 h 879"/>
                <a:gd name="T88" fmla="*/ 203 w 277"/>
                <a:gd name="T89" fmla="*/ 11 h 879"/>
                <a:gd name="T90" fmla="*/ 194 w 277"/>
                <a:gd name="T91" fmla="*/ 16 h 879"/>
                <a:gd name="T92" fmla="*/ 179 w 277"/>
                <a:gd name="T93" fmla="*/ 25 h 879"/>
                <a:gd name="T94" fmla="*/ 164 w 277"/>
                <a:gd name="T95" fmla="*/ 34 h 879"/>
                <a:gd name="T96" fmla="*/ 153 w 277"/>
                <a:gd name="T97" fmla="*/ 39 h 879"/>
                <a:gd name="T98" fmla="*/ 141 w 277"/>
                <a:gd name="T99" fmla="*/ 43 h 879"/>
                <a:gd name="T100" fmla="*/ 129 w 277"/>
                <a:gd name="T101" fmla="*/ 47 h 879"/>
                <a:gd name="T102" fmla="*/ 116 w 277"/>
                <a:gd name="T103" fmla="*/ 49 h 879"/>
                <a:gd name="T104" fmla="*/ 101 w 277"/>
                <a:gd name="T105" fmla="*/ 49 h 879"/>
                <a:gd name="T106" fmla="*/ 86 w 277"/>
                <a:gd name="T107" fmla="*/ 48 h 879"/>
                <a:gd name="T108" fmla="*/ 69 w 277"/>
                <a:gd name="T109" fmla="*/ 45 h 879"/>
                <a:gd name="T110" fmla="*/ 50 w 277"/>
                <a:gd name="T111" fmla="*/ 39 h 879"/>
                <a:gd name="T112" fmla="*/ 30 w 277"/>
                <a:gd name="T113" fmla="*/ 30 h 8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77" h="879">
                  <a:moveTo>
                    <a:pt x="19" y="24"/>
                  </a:moveTo>
                  <a:lnTo>
                    <a:pt x="17" y="34"/>
                  </a:lnTo>
                  <a:lnTo>
                    <a:pt x="15" y="47"/>
                  </a:lnTo>
                  <a:lnTo>
                    <a:pt x="13" y="61"/>
                  </a:lnTo>
                  <a:lnTo>
                    <a:pt x="12" y="78"/>
                  </a:lnTo>
                  <a:lnTo>
                    <a:pt x="10" y="97"/>
                  </a:lnTo>
                  <a:lnTo>
                    <a:pt x="9" y="117"/>
                  </a:lnTo>
                  <a:lnTo>
                    <a:pt x="8" y="139"/>
                  </a:lnTo>
                  <a:lnTo>
                    <a:pt x="6" y="163"/>
                  </a:lnTo>
                  <a:lnTo>
                    <a:pt x="5" y="188"/>
                  </a:lnTo>
                  <a:lnTo>
                    <a:pt x="5" y="214"/>
                  </a:lnTo>
                  <a:lnTo>
                    <a:pt x="4" y="241"/>
                  </a:lnTo>
                  <a:lnTo>
                    <a:pt x="3" y="269"/>
                  </a:lnTo>
                  <a:lnTo>
                    <a:pt x="2" y="327"/>
                  </a:lnTo>
                  <a:lnTo>
                    <a:pt x="1" y="387"/>
                  </a:lnTo>
                  <a:lnTo>
                    <a:pt x="0" y="448"/>
                  </a:lnTo>
                  <a:lnTo>
                    <a:pt x="0" y="508"/>
                  </a:lnTo>
                  <a:lnTo>
                    <a:pt x="0" y="566"/>
                  </a:lnTo>
                  <a:lnTo>
                    <a:pt x="1" y="621"/>
                  </a:lnTo>
                  <a:lnTo>
                    <a:pt x="1" y="671"/>
                  </a:lnTo>
                  <a:lnTo>
                    <a:pt x="2" y="717"/>
                  </a:lnTo>
                  <a:lnTo>
                    <a:pt x="3" y="755"/>
                  </a:lnTo>
                  <a:lnTo>
                    <a:pt x="4" y="786"/>
                  </a:lnTo>
                  <a:lnTo>
                    <a:pt x="6" y="797"/>
                  </a:lnTo>
                  <a:lnTo>
                    <a:pt x="9" y="808"/>
                  </a:lnTo>
                  <a:lnTo>
                    <a:pt x="13" y="817"/>
                  </a:lnTo>
                  <a:lnTo>
                    <a:pt x="17" y="826"/>
                  </a:lnTo>
                  <a:lnTo>
                    <a:pt x="22" y="835"/>
                  </a:lnTo>
                  <a:lnTo>
                    <a:pt x="26" y="842"/>
                  </a:lnTo>
                  <a:lnTo>
                    <a:pt x="32" y="849"/>
                  </a:lnTo>
                  <a:lnTo>
                    <a:pt x="37" y="855"/>
                  </a:lnTo>
                  <a:lnTo>
                    <a:pt x="43" y="860"/>
                  </a:lnTo>
                  <a:lnTo>
                    <a:pt x="50" y="865"/>
                  </a:lnTo>
                  <a:lnTo>
                    <a:pt x="56" y="869"/>
                  </a:lnTo>
                  <a:lnTo>
                    <a:pt x="62" y="872"/>
                  </a:lnTo>
                  <a:lnTo>
                    <a:pt x="69" y="875"/>
                  </a:lnTo>
                  <a:lnTo>
                    <a:pt x="76" y="877"/>
                  </a:lnTo>
                  <a:lnTo>
                    <a:pt x="82" y="878"/>
                  </a:lnTo>
                  <a:lnTo>
                    <a:pt x="89" y="879"/>
                  </a:lnTo>
                  <a:lnTo>
                    <a:pt x="96" y="879"/>
                  </a:lnTo>
                  <a:lnTo>
                    <a:pt x="102" y="878"/>
                  </a:lnTo>
                  <a:lnTo>
                    <a:pt x="109" y="877"/>
                  </a:lnTo>
                  <a:lnTo>
                    <a:pt x="115" y="876"/>
                  </a:lnTo>
                  <a:lnTo>
                    <a:pt x="121" y="873"/>
                  </a:lnTo>
                  <a:lnTo>
                    <a:pt x="127" y="870"/>
                  </a:lnTo>
                  <a:lnTo>
                    <a:pt x="132" y="867"/>
                  </a:lnTo>
                  <a:lnTo>
                    <a:pt x="137" y="863"/>
                  </a:lnTo>
                  <a:lnTo>
                    <a:pt x="142" y="858"/>
                  </a:lnTo>
                  <a:lnTo>
                    <a:pt x="146" y="853"/>
                  </a:lnTo>
                  <a:lnTo>
                    <a:pt x="149" y="847"/>
                  </a:lnTo>
                  <a:lnTo>
                    <a:pt x="152" y="840"/>
                  </a:lnTo>
                  <a:lnTo>
                    <a:pt x="155" y="834"/>
                  </a:lnTo>
                  <a:lnTo>
                    <a:pt x="157" y="826"/>
                  </a:lnTo>
                  <a:lnTo>
                    <a:pt x="158" y="818"/>
                  </a:lnTo>
                  <a:lnTo>
                    <a:pt x="158" y="810"/>
                  </a:lnTo>
                  <a:lnTo>
                    <a:pt x="162" y="786"/>
                  </a:lnTo>
                  <a:lnTo>
                    <a:pt x="166" y="761"/>
                  </a:lnTo>
                  <a:lnTo>
                    <a:pt x="171" y="737"/>
                  </a:lnTo>
                  <a:lnTo>
                    <a:pt x="176" y="712"/>
                  </a:lnTo>
                  <a:lnTo>
                    <a:pt x="182" y="687"/>
                  </a:lnTo>
                  <a:lnTo>
                    <a:pt x="188" y="662"/>
                  </a:lnTo>
                  <a:lnTo>
                    <a:pt x="195" y="636"/>
                  </a:lnTo>
                  <a:lnTo>
                    <a:pt x="201" y="610"/>
                  </a:lnTo>
                  <a:lnTo>
                    <a:pt x="215" y="559"/>
                  </a:lnTo>
                  <a:lnTo>
                    <a:pt x="229" y="507"/>
                  </a:lnTo>
                  <a:lnTo>
                    <a:pt x="236" y="481"/>
                  </a:lnTo>
                  <a:lnTo>
                    <a:pt x="242" y="455"/>
                  </a:lnTo>
                  <a:lnTo>
                    <a:pt x="248" y="429"/>
                  </a:lnTo>
                  <a:lnTo>
                    <a:pt x="254" y="402"/>
                  </a:lnTo>
                  <a:lnTo>
                    <a:pt x="259" y="376"/>
                  </a:lnTo>
                  <a:lnTo>
                    <a:pt x="264" y="350"/>
                  </a:lnTo>
                  <a:lnTo>
                    <a:pt x="268" y="324"/>
                  </a:lnTo>
                  <a:lnTo>
                    <a:pt x="272" y="298"/>
                  </a:lnTo>
                  <a:lnTo>
                    <a:pt x="274" y="272"/>
                  </a:lnTo>
                  <a:lnTo>
                    <a:pt x="276" y="247"/>
                  </a:lnTo>
                  <a:lnTo>
                    <a:pt x="277" y="221"/>
                  </a:lnTo>
                  <a:lnTo>
                    <a:pt x="276" y="196"/>
                  </a:lnTo>
                  <a:lnTo>
                    <a:pt x="275" y="170"/>
                  </a:lnTo>
                  <a:lnTo>
                    <a:pt x="272" y="145"/>
                  </a:lnTo>
                  <a:lnTo>
                    <a:pt x="269" y="120"/>
                  </a:lnTo>
                  <a:lnTo>
                    <a:pt x="264" y="96"/>
                  </a:lnTo>
                  <a:lnTo>
                    <a:pt x="257" y="72"/>
                  </a:lnTo>
                  <a:lnTo>
                    <a:pt x="249" y="48"/>
                  </a:lnTo>
                  <a:lnTo>
                    <a:pt x="239" y="24"/>
                  </a:lnTo>
                  <a:lnTo>
                    <a:pt x="228" y="0"/>
                  </a:lnTo>
                  <a:lnTo>
                    <a:pt x="223" y="2"/>
                  </a:lnTo>
                  <a:lnTo>
                    <a:pt x="218" y="4"/>
                  </a:lnTo>
                  <a:lnTo>
                    <a:pt x="213" y="6"/>
                  </a:lnTo>
                  <a:lnTo>
                    <a:pt x="208" y="8"/>
                  </a:lnTo>
                  <a:lnTo>
                    <a:pt x="203" y="11"/>
                  </a:lnTo>
                  <a:lnTo>
                    <a:pt x="199" y="13"/>
                  </a:lnTo>
                  <a:lnTo>
                    <a:pt x="194" y="16"/>
                  </a:lnTo>
                  <a:lnTo>
                    <a:pt x="189" y="19"/>
                  </a:lnTo>
                  <a:lnTo>
                    <a:pt x="179" y="25"/>
                  </a:lnTo>
                  <a:lnTo>
                    <a:pt x="169" y="31"/>
                  </a:lnTo>
                  <a:lnTo>
                    <a:pt x="164" y="34"/>
                  </a:lnTo>
                  <a:lnTo>
                    <a:pt x="159" y="36"/>
                  </a:lnTo>
                  <a:lnTo>
                    <a:pt x="153" y="39"/>
                  </a:lnTo>
                  <a:lnTo>
                    <a:pt x="147" y="41"/>
                  </a:lnTo>
                  <a:lnTo>
                    <a:pt x="141" y="43"/>
                  </a:lnTo>
                  <a:lnTo>
                    <a:pt x="135" y="45"/>
                  </a:lnTo>
                  <a:lnTo>
                    <a:pt x="129" y="47"/>
                  </a:lnTo>
                  <a:lnTo>
                    <a:pt x="123" y="48"/>
                  </a:lnTo>
                  <a:lnTo>
                    <a:pt x="116" y="49"/>
                  </a:lnTo>
                  <a:lnTo>
                    <a:pt x="109" y="49"/>
                  </a:lnTo>
                  <a:lnTo>
                    <a:pt x="101" y="49"/>
                  </a:lnTo>
                  <a:lnTo>
                    <a:pt x="94" y="49"/>
                  </a:lnTo>
                  <a:lnTo>
                    <a:pt x="86" y="48"/>
                  </a:lnTo>
                  <a:lnTo>
                    <a:pt x="77" y="47"/>
                  </a:lnTo>
                  <a:lnTo>
                    <a:pt x="69" y="45"/>
                  </a:lnTo>
                  <a:lnTo>
                    <a:pt x="59" y="42"/>
                  </a:lnTo>
                  <a:lnTo>
                    <a:pt x="50" y="39"/>
                  </a:lnTo>
                  <a:lnTo>
                    <a:pt x="40" y="35"/>
                  </a:lnTo>
                  <a:lnTo>
                    <a:pt x="30" y="30"/>
                  </a:lnTo>
                  <a:lnTo>
                    <a:pt x="19" y="24"/>
                  </a:lnTo>
                  <a:close/>
                </a:path>
              </a:pathLst>
            </a:custGeom>
            <a:solidFill>
              <a:srgbClr val="4024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6" name="Freeform 64"/>
            <p:cNvSpPr>
              <a:spLocks/>
            </p:cNvSpPr>
            <p:nvPr/>
          </p:nvSpPr>
          <p:spPr bwMode="auto">
            <a:xfrm>
              <a:off x="1160" y="3152"/>
              <a:ext cx="167" cy="652"/>
            </a:xfrm>
            <a:custGeom>
              <a:avLst/>
              <a:gdLst>
                <a:gd name="T0" fmla="*/ 28 w 167"/>
                <a:gd name="T1" fmla="*/ 35 h 652"/>
                <a:gd name="T2" fmla="*/ 15 w 167"/>
                <a:gd name="T3" fmla="*/ 57 h 652"/>
                <a:gd name="T4" fmla="*/ 7 w 167"/>
                <a:gd name="T5" fmla="*/ 81 h 652"/>
                <a:gd name="T6" fmla="*/ 2 w 167"/>
                <a:gd name="T7" fmla="*/ 109 h 652"/>
                <a:gd name="T8" fmla="*/ 0 w 167"/>
                <a:gd name="T9" fmla="*/ 139 h 652"/>
                <a:gd name="T10" fmla="*/ 1 w 167"/>
                <a:gd name="T11" fmla="*/ 172 h 652"/>
                <a:gd name="T12" fmla="*/ 5 w 167"/>
                <a:gd name="T13" fmla="*/ 207 h 652"/>
                <a:gd name="T14" fmla="*/ 10 w 167"/>
                <a:gd name="T15" fmla="*/ 245 h 652"/>
                <a:gd name="T16" fmla="*/ 20 w 167"/>
                <a:gd name="T17" fmla="*/ 306 h 652"/>
                <a:gd name="T18" fmla="*/ 32 w 167"/>
                <a:gd name="T19" fmla="*/ 371 h 652"/>
                <a:gd name="T20" fmla="*/ 39 w 167"/>
                <a:gd name="T21" fmla="*/ 416 h 652"/>
                <a:gd name="T22" fmla="*/ 46 w 167"/>
                <a:gd name="T23" fmla="*/ 464 h 652"/>
                <a:gd name="T24" fmla="*/ 52 w 167"/>
                <a:gd name="T25" fmla="*/ 512 h 652"/>
                <a:gd name="T26" fmla="*/ 55 w 167"/>
                <a:gd name="T27" fmla="*/ 562 h 652"/>
                <a:gd name="T28" fmla="*/ 56 w 167"/>
                <a:gd name="T29" fmla="*/ 613 h 652"/>
                <a:gd name="T30" fmla="*/ 61 w 167"/>
                <a:gd name="T31" fmla="*/ 641 h 652"/>
                <a:gd name="T32" fmla="*/ 70 w 167"/>
                <a:gd name="T33" fmla="*/ 646 h 652"/>
                <a:gd name="T34" fmla="*/ 79 w 167"/>
                <a:gd name="T35" fmla="*/ 649 h 652"/>
                <a:gd name="T36" fmla="*/ 88 w 167"/>
                <a:gd name="T37" fmla="*/ 651 h 652"/>
                <a:gd name="T38" fmla="*/ 97 w 167"/>
                <a:gd name="T39" fmla="*/ 652 h 652"/>
                <a:gd name="T40" fmla="*/ 105 w 167"/>
                <a:gd name="T41" fmla="*/ 651 h 652"/>
                <a:gd name="T42" fmla="*/ 114 w 167"/>
                <a:gd name="T43" fmla="*/ 650 h 652"/>
                <a:gd name="T44" fmla="*/ 123 w 167"/>
                <a:gd name="T45" fmla="*/ 648 h 652"/>
                <a:gd name="T46" fmla="*/ 133 w 167"/>
                <a:gd name="T47" fmla="*/ 597 h 652"/>
                <a:gd name="T48" fmla="*/ 143 w 167"/>
                <a:gd name="T49" fmla="*/ 497 h 652"/>
                <a:gd name="T50" fmla="*/ 152 w 167"/>
                <a:gd name="T51" fmla="*/ 399 h 652"/>
                <a:gd name="T52" fmla="*/ 158 w 167"/>
                <a:gd name="T53" fmla="*/ 328 h 652"/>
                <a:gd name="T54" fmla="*/ 161 w 167"/>
                <a:gd name="T55" fmla="*/ 282 h 652"/>
                <a:gd name="T56" fmla="*/ 163 w 167"/>
                <a:gd name="T57" fmla="*/ 239 h 652"/>
                <a:gd name="T58" fmla="*/ 165 w 167"/>
                <a:gd name="T59" fmla="*/ 198 h 652"/>
                <a:gd name="T60" fmla="*/ 166 w 167"/>
                <a:gd name="T61" fmla="*/ 160 h 652"/>
                <a:gd name="T62" fmla="*/ 167 w 167"/>
                <a:gd name="T63" fmla="*/ 125 h 652"/>
                <a:gd name="T64" fmla="*/ 166 w 167"/>
                <a:gd name="T65" fmla="*/ 93 h 652"/>
                <a:gd name="T66" fmla="*/ 165 w 167"/>
                <a:gd name="T67" fmla="*/ 66 h 652"/>
                <a:gd name="T68" fmla="*/ 163 w 167"/>
                <a:gd name="T69" fmla="*/ 42 h 652"/>
                <a:gd name="T70" fmla="*/ 159 w 167"/>
                <a:gd name="T71" fmla="*/ 24 h 652"/>
                <a:gd name="T72" fmla="*/ 155 w 167"/>
                <a:gd name="T73" fmla="*/ 12 h 652"/>
                <a:gd name="T74" fmla="*/ 149 w 167"/>
                <a:gd name="T75" fmla="*/ 6 h 652"/>
                <a:gd name="T76" fmla="*/ 142 w 167"/>
                <a:gd name="T77" fmla="*/ 2 h 652"/>
                <a:gd name="T78" fmla="*/ 133 w 167"/>
                <a:gd name="T79" fmla="*/ 1 h 652"/>
                <a:gd name="T80" fmla="*/ 124 w 167"/>
                <a:gd name="T81" fmla="*/ 1 h 652"/>
                <a:gd name="T82" fmla="*/ 114 w 167"/>
                <a:gd name="T83" fmla="*/ 2 h 652"/>
                <a:gd name="T84" fmla="*/ 104 w 167"/>
                <a:gd name="T85" fmla="*/ 5 h 652"/>
                <a:gd name="T86" fmla="*/ 94 w 167"/>
                <a:gd name="T87" fmla="*/ 8 h 652"/>
                <a:gd name="T88" fmla="*/ 69 w 167"/>
                <a:gd name="T89" fmla="*/ 19 h 652"/>
                <a:gd name="T90" fmla="*/ 49 w 167"/>
                <a:gd name="T91" fmla="*/ 27 h 652"/>
                <a:gd name="T92" fmla="*/ 43 w 167"/>
                <a:gd name="T93" fmla="*/ 29 h 652"/>
                <a:gd name="T94" fmla="*/ 39 w 167"/>
                <a:gd name="T95" fmla="*/ 29 h 652"/>
                <a:gd name="T96" fmla="*/ 37 w 167"/>
                <a:gd name="T97" fmla="*/ 28 h 6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67" h="652">
                  <a:moveTo>
                    <a:pt x="37" y="26"/>
                  </a:moveTo>
                  <a:lnTo>
                    <a:pt x="28" y="35"/>
                  </a:lnTo>
                  <a:lnTo>
                    <a:pt x="21" y="46"/>
                  </a:lnTo>
                  <a:lnTo>
                    <a:pt x="15" y="57"/>
                  </a:lnTo>
                  <a:lnTo>
                    <a:pt x="10" y="69"/>
                  </a:lnTo>
                  <a:lnTo>
                    <a:pt x="7" y="81"/>
                  </a:lnTo>
                  <a:lnTo>
                    <a:pt x="4" y="95"/>
                  </a:lnTo>
                  <a:lnTo>
                    <a:pt x="2" y="109"/>
                  </a:lnTo>
                  <a:lnTo>
                    <a:pt x="0" y="123"/>
                  </a:lnTo>
                  <a:lnTo>
                    <a:pt x="0" y="139"/>
                  </a:lnTo>
                  <a:lnTo>
                    <a:pt x="0" y="155"/>
                  </a:lnTo>
                  <a:lnTo>
                    <a:pt x="1" y="172"/>
                  </a:lnTo>
                  <a:lnTo>
                    <a:pt x="3" y="189"/>
                  </a:lnTo>
                  <a:lnTo>
                    <a:pt x="5" y="207"/>
                  </a:lnTo>
                  <a:lnTo>
                    <a:pt x="7" y="226"/>
                  </a:lnTo>
                  <a:lnTo>
                    <a:pt x="10" y="245"/>
                  </a:lnTo>
                  <a:lnTo>
                    <a:pt x="13" y="265"/>
                  </a:lnTo>
                  <a:lnTo>
                    <a:pt x="20" y="306"/>
                  </a:lnTo>
                  <a:lnTo>
                    <a:pt x="28" y="349"/>
                  </a:lnTo>
                  <a:lnTo>
                    <a:pt x="32" y="371"/>
                  </a:lnTo>
                  <a:lnTo>
                    <a:pt x="36" y="394"/>
                  </a:lnTo>
                  <a:lnTo>
                    <a:pt x="39" y="416"/>
                  </a:lnTo>
                  <a:lnTo>
                    <a:pt x="43" y="440"/>
                  </a:lnTo>
                  <a:lnTo>
                    <a:pt x="46" y="464"/>
                  </a:lnTo>
                  <a:lnTo>
                    <a:pt x="49" y="488"/>
                  </a:lnTo>
                  <a:lnTo>
                    <a:pt x="52" y="512"/>
                  </a:lnTo>
                  <a:lnTo>
                    <a:pt x="54" y="537"/>
                  </a:lnTo>
                  <a:lnTo>
                    <a:pt x="55" y="562"/>
                  </a:lnTo>
                  <a:lnTo>
                    <a:pt x="56" y="587"/>
                  </a:lnTo>
                  <a:lnTo>
                    <a:pt x="56" y="613"/>
                  </a:lnTo>
                  <a:lnTo>
                    <a:pt x="56" y="639"/>
                  </a:lnTo>
                  <a:lnTo>
                    <a:pt x="61" y="641"/>
                  </a:lnTo>
                  <a:lnTo>
                    <a:pt x="65" y="644"/>
                  </a:lnTo>
                  <a:lnTo>
                    <a:pt x="70" y="646"/>
                  </a:lnTo>
                  <a:lnTo>
                    <a:pt x="74" y="648"/>
                  </a:lnTo>
                  <a:lnTo>
                    <a:pt x="79" y="649"/>
                  </a:lnTo>
                  <a:lnTo>
                    <a:pt x="83" y="650"/>
                  </a:lnTo>
                  <a:lnTo>
                    <a:pt x="88" y="651"/>
                  </a:lnTo>
                  <a:lnTo>
                    <a:pt x="92" y="652"/>
                  </a:lnTo>
                  <a:lnTo>
                    <a:pt x="97" y="652"/>
                  </a:lnTo>
                  <a:lnTo>
                    <a:pt x="101" y="652"/>
                  </a:lnTo>
                  <a:lnTo>
                    <a:pt x="105" y="651"/>
                  </a:lnTo>
                  <a:lnTo>
                    <a:pt x="110" y="651"/>
                  </a:lnTo>
                  <a:lnTo>
                    <a:pt x="114" y="650"/>
                  </a:lnTo>
                  <a:lnTo>
                    <a:pt x="118" y="649"/>
                  </a:lnTo>
                  <a:lnTo>
                    <a:pt x="123" y="648"/>
                  </a:lnTo>
                  <a:lnTo>
                    <a:pt x="127" y="646"/>
                  </a:lnTo>
                  <a:lnTo>
                    <a:pt x="133" y="597"/>
                  </a:lnTo>
                  <a:lnTo>
                    <a:pt x="138" y="547"/>
                  </a:lnTo>
                  <a:lnTo>
                    <a:pt x="143" y="497"/>
                  </a:lnTo>
                  <a:lnTo>
                    <a:pt x="148" y="447"/>
                  </a:lnTo>
                  <a:lnTo>
                    <a:pt x="152" y="399"/>
                  </a:lnTo>
                  <a:lnTo>
                    <a:pt x="156" y="351"/>
                  </a:lnTo>
                  <a:lnTo>
                    <a:pt x="158" y="328"/>
                  </a:lnTo>
                  <a:lnTo>
                    <a:pt x="160" y="305"/>
                  </a:lnTo>
                  <a:lnTo>
                    <a:pt x="161" y="282"/>
                  </a:lnTo>
                  <a:lnTo>
                    <a:pt x="162" y="260"/>
                  </a:lnTo>
                  <a:lnTo>
                    <a:pt x="163" y="239"/>
                  </a:lnTo>
                  <a:lnTo>
                    <a:pt x="164" y="218"/>
                  </a:lnTo>
                  <a:lnTo>
                    <a:pt x="165" y="198"/>
                  </a:lnTo>
                  <a:lnTo>
                    <a:pt x="166" y="178"/>
                  </a:lnTo>
                  <a:lnTo>
                    <a:pt x="166" y="160"/>
                  </a:lnTo>
                  <a:lnTo>
                    <a:pt x="167" y="142"/>
                  </a:lnTo>
                  <a:lnTo>
                    <a:pt x="167" y="125"/>
                  </a:lnTo>
                  <a:lnTo>
                    <a:pt x="167" y="108"/>
                  </a:lnTo>
                  <a:lnTo>
                    <a:pt x="166" y="93"/>
                  </a:lnTo>
                  <a:lnTo>
                    <a:pt x="166" y="79"/>
                  </a:lnTo>
                  <a:lnTo>
                    <a:pt x="165" y="66"/>
                  </a:lnTo>
                  <a:lnTo>
                    <a:pt x="164" y="53"/>
                  </a:lnTo>
                  <a:lnTo>
                    <a:pt x="163" y="42"/>
                  </a:lnTo>
                  <a:lnTo>
                    <a:pt x="161" y="32"/>
                  </a:lnTo>
                  <a:lnTo>
                    <a:pt x="159" y="24"/>
                  </a:lnTo>
                  <a:lnTo>
                    <a:pt x="157" y="16"/>
                  </a:lnTo>
                  <a:lnTo>
                    <a:pt x="155" y="12"/>
                  </a:lnTo>
                  <a:lnTo>
                    <a:pt x="152" y="9"/>
                  </a:lnTo>
                  <a:lnTo>
                    <a:pt x="149" y="6"/>
                  </a:lnTo>
                  <a:lnTo>
                    <a:pt x="146" y="4"/>
                  </a:lnTo>
                  <a:lnTo>
                    <a:pt x="142" y="2"/>
                  </a:lnTo>
                  <a:lnTo>
                    <a:pt x="138" y="1"/>
                  </a:lnTo>
                  <a:lnTo>
                    <a:pt x="133" y="1"/>
                  </a:lnTo>
                  <a:lnTo>
                    <a:pt x="129" y="0"/>
                  </a:lnTo>
                  <a:lnTo>
                    <a:pt x="124" y="1"/>
                  </a:lnTo>
                  <a:lnTo>
                    <a:pt x="119" y="1"/>
                  </a:lnTo>
                  <a:lnTo>
                    <a:pt x="114" y="2"/>
                  </a:lnTo>
                  <a:lnTo>
                    <a:pt x="109" y="3"/>
                  </a:lnTo>
                  <a:lnTo>
                    <a:pt x="104" y="5"/>
                  </a:lnTo>
                  <a:lnTo>
                    <a:pt x="99" y="7"/>
                  </a:lnTo>
                  <a:lnTo>
                    <a:pt x="94" y="8"/>
                  </a:lnTo>
                  <a:lnTo>
                    <a:pt x="89" y="10"/>
                  </a:lnTo>
                  <a:lnTo>
                    <a:pt x="69" y="19"/>
                  </a:lnTo>
                  <a:lnTo>
                    <a:pt x="52" y="26"/>
                  </a:lnTo>
                  <a:lnTo>
                    <a:pt x="49" y="27"/>
                  </a:lnTo>
                  <a:lnTo>
                    <a:pt x="46" y="28"/>
                  </a:lnTo>
                  <a:lnTo>
                    <a:pt x="43" y="29"/>
                  </a:lnTo>
                  <a:lnTo>
                    <a:pt x="41" y="29"/>
                  </a:lnTo>
                  <a:lnTo>
                    <a:pt x="39" y="29"/>
                  </a:lnTo>
                  <a:lnTo>
                    <a:pt x="38" y="28"/>
                  </a:lnTo>
                  <a:lnTo>
                    <a:pt x="37" y="28"/>
                  </a:lnTo>
                  <a:lnTo>
                    <a:pt x="37" y="26"/>
                  </a:lnTo>
                  <a:close/>
                </a:path>
              </a:pathLst>
            </a:custGeom>
            <a:solidFill>
              <a:srgbClr val="EBB56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7" name="Freeform 65"/>
            <p:cNvSpPr>
              <a:spLocks/>
            </p:cNvSpPr>
            <p:nvPr/>
          </p:nvSpPr>
          <p:spPr bwMode="auto">
            <a:xfrm>
              <a:off x="1095" y="3144"/>
              <a:ext cx="299" cy="813"/>
            </a:xfrm>
            <a:custGeom>
              <a:avLst/>
              <a:gdLst>
                <a:gd name="T0" fmla="*/ 90 w 299"/>
                <a:gd name="T1" fmla="*/ 20 h 813"/>
                <a:gd name="T2" fmla="*/ 77 w 299"/>
                <a:gd name="T3" fmla="*/ 41 h 813"/>
                <a:gd name="T4" fmla="*/ 66 w 299"/>
                <a:gd name="T5" fmla="*/ 69 h 813"/>
                <a:gd name="T6" fmla="*/ 56 w 299"/>
                <a:gd name="T7" fmla="*/ 104 h 813"/>
                <a:gd name="T8" fmla="*/ 48 w 299"/>
                <a:gd name="T9" fmla="*/ 144 h 813"/>
                <a:gd name="T10" fmla="*/ 40 w 299"/>
                <a:gd name="T11" fmla="*/ 189 h 813"/>
                <a:gd name="T12" fmla="*/ 33 w 299"/>
                <a:gd name="T13" fmla="*/ 239 h 813"/>
                <a:gd name="T14" fmla="*/ 27 w 299"/>
                <a:gd name="T15" fmla="*/ 292 h 813"/>
                <a:gd name="T16" fmla="*/ 22 w 299"/>
                <a:gd name="T17" fmla="*/ 348 h 813"/>
                <a:gd name="T18" fmla="*/ 17 w 299"/>
                <a:gd name="T19" fmla="*/ 406 h 813"/>
                <a:gd name="T20" fmla="*/ 13 w 299"/>
                <a:gd name="T21" fmla="*/ 465 h 813"/>
                <a:gd name="T22" fmla="*/ 10 w 299"/>
                <a:gd name="T23" fmla="*/ 525 h 813"/>
                <a:gd name="T24" fmla="*/ 6 w 299"/>
                <a:gd name="T25" fmla="*/ 614 h 813"/>
                <a:gd name="T26" fmla="*/ 2 w 299"/>
                <a:gd name="T27" fmla="*/ 728 h 813"/>
                <a:gd name="T28" fmla="*/ 3 w 299"/>
                <a:gd name="T29" fmla="*/ 783 h 813"/>
                <a:gd name="T30" fmla="*/ 11 w 299"/>
                <a:gd name="T31" fmla="*/ 787 h 813"/>
                <a:gd name="T32" fmla="*/ 22 w 299"/>
                <a:gd name="T33" fmla="*/ 791 h 813"/>
                <a:gd name="T34" fmla="*/ 36 w 299"/>
                <a:gd name="T35" fmla="*/ 796 h 813"/>
                <a:gd name="T36" fmla="*/ 52 w 299"/>
                <a:gd name="T37" fmla="*/ 799 h 813"/>
                <a:gd name="T38" fmla="*/ 71 w 299"/>
                <a:gd name="T39" fmla="*/ 803 h 813"/>
                <a:gd name="T40" fmla="*/ 91 w 299"/>
                <a:gd name="T41" fmla="*/ 807 h 813"/>
                <a:gd name="T42" fmla="*/ 112 w 299"/>
                <a:gd name="T43" fmla="*/ 809 h 813"/>
                <a:gd name="T44" fmla="*/ 135 w 299"/>
                <a:gd name="T45" fmla="*/ 812 h 813"/>
                <a:gd name="T46" fmla="*/ 158 w 299"/>
                <a:gd name="T47" fmla="*/ 813 h 813"/>
                <a:gd name="T48" fmla="*/ 181 w 299"/>
                <a:gd name="T49" fmla="*/ 813 h 813"/>
                <a:gd name="T50" fmla="*/ 204 w 299"/>
                <a:gd name="T51" fmla="*/ 813 h 813"/>
                <a:gd name="T52" fmla="*/ 227 w 299"/>
                <a:gd name="T53" fmla="*/ 811 h 813"/>
                <a:gd name="T54" fmla="*/ 249 w 299"/>
                <a:gd name="T55" fmla="*/ 809 h 813"/>
                <a:gd name="T56" fmla="*/ 270 w 299"/>
                <a:gd name="T57" fmla="*/ 804 h 813"/>
                <a:gd name="T58" fmla="*/ 290 w 299"/>
                <a:gd name="T59" fmla="*/ 799 h 813"/>
                <a:gd name="T60" fmla="*/ 294 w 299"/>
                <a:gd name="T61" fmla="*/ 747 h 813"/>
                <a:gd name="T62" fmla="*/ 283 w 299"/>
                <a:gd name="T63" fmla="*/ 652 h 813"/>
                <a:gd name="T64" fmla="*/ 272 w 299"/>
                <a:gd name="T65" fmla="*/ 558 h 813"/>
                <a:gd name="T66" fmla="*/ 264 w 299"/>
                <a:gd name="T67" fmla="*/ 487 h 813"/>
                <a:gd name="T68" fmla="*/ 259 w 299"/>
                <a:gd name="T69" fmla="*/ 440 h 813"/>
                <a:gd name="T70" fmla="*/ 255 w 299"/>
                <a:gd name="T71" fmla="*/ 392 h 813"/>
                <a:gd name="T72" fmla="*/ 252 w 299"/>
                <a:gd name="T73" fmla="*/ 345 h 813"/>
                <a:gd name="T74" fmla="*/ 249 w 299"/>
                <a:gd name="T75" fmla="*/ 296 h 813"/>
                <a:gd name="T76" fmla="*/ 246 w 299"/>
                <a:gd name="T77" fmla="*/ 248 h 813"/>
                <a:gd name="T78" fmla="*/ 245 w 299"/>
                <a:gd name="T79" fmla="*/ 198 h 813"/>
                <a:gd name="T80" fmla="*/ 244 w 299"/>
                <a:gd name="T81" fmla="*/ 148 h 813"/>
                <a:gd name="T82" fmla="*/ 245 w 299"/>
                <a:gd name="T83" fmla="*/ 97 h 813"/>
                <a:gd name="T84" fmla="*/ 246 w 299"/>
                <a:gd name="T85" fmla="*/ 45 h 813"/>
                <a:gd name="T86" fmla="*/ 245 w 299"/>
                <a:gd name="T87" fmla="*/ 14 h 813"/>
                <a:gd name="T88" fmla="*/ 239 w 299"/>
                <a:gd name="T89" fmla="*/ 7 h 813"/>
                <a:gd name="T90" fmla="*/ 230 w 299"/>
                <a:gd name="T91" fmla="*/ 3 h 813"/>
                <a:gd name="T92" fmla="*/ 220 w 299"/>
                <a:gd name="T93" fmla="*/ 1 h 813"/>
                <a:gd name="T94" fmla="*/ 209 w 299"/>
                <a:gd name="T95" fmla="*/ 0 h 813"/>
                <a:gd name="T96" fmla="*/ 196 w 299"/>
                <a:gd name="T97" fmla="*/ 0 h 813"/>
                <a:gd name="T98" fmla="*/ 183 w 299"/>
                <a:gd name="T99" fmla="*/ 1 h 813"/>
                <a:gd name="T100" fmla="*/ 170 w 299"/>
                <a:gd name="T101" fmla="*/ 3 h 813"/>
                <a:gd name="T102" fmla="*/ 150 w 299"/>
                <a:gd name="T103" fmla="*/ 7 h 813"/>
                <a:gd name="T104" fmla="*/ 127 w 299"/>
                <a:gd name="T105" fmla="*/ 12 h 813"/>
                <a:gd name="T106" fmla="*/ 112 w 299"/>
                <a:gd name="T107" fmla="*/ 15 h 813"/>
                <a:gd name="T108" fmla="*/ 105 w 299"/>
                <a:gd name="T109" fmla="*/ 16 h 813"/>
                <a:gd name="T110" fmla="*/ 99 w 299"/>
                <a:gd name="T111" fmla="*/ 15 h 813"/>
                <a:gd name="T112" fmla="*/ 97 w 299"/>
                <a:gd name="T113" fmla="*/ 14 h 8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99" h="813">
                  <a:moveTo>
                    <a:pt x="96" y="12"/>
                  </a:moveTo>
                  <a:lnTo>
                    <a:pt x="90" y="20"/>
                  </a:lnTo>
                  <a:lnTo>
                    <a:pt x="83" y="29"/>
                  </a:lnTo>
                  <a:lnTo>
                    <a:pt x="77" y="41"/>
                  </a:lnTo>
                  <a:lnTo>
                    <a:pt x="72" y="54"/>
                  </a:lnTo>
                  <a:lnTo>
                    <a:pt x="66" y="69"/>
                  </a:lnTo>
                  <a:lnTo>
                    <a:pt x="61" y="85"/>
                  </a:lnTo>
                  <a:lnTo>
                    <a:pt x="56" y="104"/>
                  </a:lnTo>
                  <a:lnTo>
                    <a:pt x="52" y="123"/>
                  </a:lnTo>
                  <a:lnTo>
                    <a:pt x="48" y="144"/>
                  </a:lnTo>
                  <a:lnTo>
                    <a:pt x="44" y="166"/>
                  </a:lnTo>
                  <a:lnTo>
                    <a:pt x="40" y="189"/>
                  </a:lnTo>
                  <a:lnTo>
                    <a:pt x="36" y="214"/>
                  </a:lnTo>
                  <a:lnTo>
                    <a:pt x="33" y="239"/>
                  </a:lnTo>
                  <a:lnTo>
                    <a:pt x="30" y="265"/>
                  </a:lnTo>
                  <a:lnTo>
                    <a:pt x="27" y="292"/>
                  </a:lnTo>
                  <a:lnTo>
                    <a:pt x="24" y="320"/>
                  </a:lnTo>
                  <a:lnTo>
                    <a:pt x="22" y="348"/>
                  </a:lnTo>
                  <a:lnTo>
                    <a:pt x="19" y="376"/>
                  </a:lnTo>
                  <a:lnTo>
                    <a:pt x="17" y="406"/>
                  </a:lnTo>
                  <a:lnTo>
                    <a:pt x="15" y="435"/>
                  </a:lnTo>
                  <a:lnTo>
                    <a:pt x="13" y="465"/>
                  </a:lnTo>
                  <a:lnTo>
                    <a:pt x="11" y="495"/>
                  </a:lnTo>
                  <a:lnTo>
                    <a:pt x="10" y="525"/>
                  </a:lnTo>
                  <a:lnTo>
                    <a:pt x="8" y="554"/>
                  </a:lnTo>
                  <a:lnTo>
                    <a:pt x="6" y="614"/>
                  </a:lnTo>
                  <a:lnTo>
                    <a:pt x="4" y="672"/>
                  </a:lnTo>
                  <a:lnTo>
                    <a:pt x="2" y="728"/>
                  </a:lnTo>
                  <a:lnTo>
                    <a:pt x="0" y="781"/>
                  </a:lnTo>
                  <a:lnTo>
                    <a:pt x="3" y="783"/>
                  </a:lnTo>
                  <a:lnTo>
                    <a:pt x="7" y="785"/>
                  </a:lnTo>
                  <a:lnTo>
                    <a:pt x="11" y="787"/>
                  </a:lnTo>
                  <a:lnTo>
                    <a:pt x="16" y="789"/>
                  </a:lnTo>
                  <a:lnTo>
                    <a:pt x="22" y="791"/>
                  </a:lnTo>
                  <a:lnTo>
                    <a:pt x="29" y="793"/>
                  </a:lnTo>
                  <a:lnTo>
                    <a:pt x="36" y="796"/>
                  </a:lnTo>
                  <a:lnTo>
                    <a:pt x="44" y="798"/>
                  </a:lnTo>
                  <a:lnTo>
                    <a:pt x="52" y="799"/>
                  </a:lnTo>
                  <a:lnTo>
                    <a:pt x="61" y="801"/>
                  </a:lnTo>
                  <a:lnTo>
                    <a:pt x="71" y="803"/>
                  </a:lnTo>
                  <a:lnTo>
                    <a:pt x="80" y="805"/>
                  </a:lnTo>
                  <a:lnTo>
                    <a:pt x="91" y="807"/>
                  </a:lnTo>
                  <a:lnTo>
                    <a:pt x="101" y="808"/>
                  </a:lnTo>
                  <a:lnTo>
                    <a:pt x="112" y="809"/>
                  </a:lnTo>
                  <a:lnTo>
                    <a:pt x="123" y="811"/>
                  </a:lnTo>
                  <a:lnTo>
                    <a:pt x="135" y="812"/>
                  </a:lnTo>
                  <a:lnTo>
                    <a:pt x="146" y="813"/>
                  </a:lnTo>
                  <a:lnTo>
                    <a:pt x="158" y="813"/>
                  </a:lnTo>
                  <a:lnTo>
                    <a:pt x="169" y="813"/>
                  </a:lnTo>
                  <a:lnTo>
                    <a:pt x="181" y="813"/>
                  </a:lnTo>
                  <a:lnTo>
                    <a:pt x="193" y="813"/>
                  </a:lnTo>
                  <a:lnTo>
                    <a:pt x="204" y="813"/>
                  </a:lnTo>
                  <a:lnTo>
                    <a:pt x="216" y="813"/>
                  </a:lnTo>
                  <a:lnTo>
                    <a:pt x="227" y="811"/>
                  </a:lnTo>
                  <a:lnTo>
                    <a:pt x="238" y="810"/>
                  </a:lnTo>
                  <a:lnTo>
                    <a:pt x="249" y="809"/>
                  </a:lnTo>
                  <a:lnTo>
                    <a:pt x="260" y="807"/>
                  </a:lnTo>
                  <a:lnTo>
                    <a:pt x="270" y="804"/>
                  </a:lnTo>
                  <a:lnTo>
                    <a:pt x="280" y="802"/>
                  </a:lnTo>
                  <a:lnTo>
                    <a:pt x="290" y="799"/>
                  </a:lnTo>
                  <a:lnTo>
                    <a:pt x="299" y="795"/>
                  </a:lnTo>
                  <a:lnTo>
                    <a:pt x="294" y="747"/>
                  </a:lnTo>
                  <a:lnTo>
                    <a:pt x="288" y="699"/>
                  </a:lnTo>
                  <a:lnTo>
                    <a:pt x="283" y="652"/>
                  </a:lnTo>
                  <a:lnTo>
                    <a:pt x="277" y="605"/>
                  </a:lnTo>
                  <a:lnTo>
                    <a:pt x="272" y="558"/>
                  </a:lnTo>
                  <a:lnTo>
                    <a:pt x="267" y="510"/>
                  </a:lnTo>
                  <a:lnTo>
                    <a:pt x="264" y="487"/>
                  </a:lnTo>
                  <a:lnTo>
                    <a:pt x="262" y="463"/>
                  </a:lnTo>
                  <a:lnTo>
                    <a:pt x="259" y="440"/>
                  </a:lnTo>
                  <a:lnTo>
                    <a:pt x="257" y="416"/>
                  </a:lnTo>
                  <a:lnTo>
                    <a:pt x="255" y="392"/>
                  </a:lnTo>
                  <a:lnTo>
                    <a:pt x="253" y="369"/>
                  </a:lnTo>
                  <a:lnTo>
                    <a:pt x="252" y="345"/>
                  </a:lnTo>
                  <a:lnTo>
                    <a:pt x="250" y="321"/>
                  </a:lnTo>
                  <a:lnTo>
                    <a:pt x="249" y="296"/>
                  </a:lnTo>
                  <a:lnTo>
                    <a:pt x="247" y="272"/>
                  </a:lnTo>
                  <a:lnTo>
                    <a:pt x="246" y="248"/>
                  </a:lnTo>
                  <a:lnTo>
                    <a:pt x="245" y="223"/>
                  </a:lnTo>
                  <a:lnTo>
                    <a:pt x="245" y="198"/>
                  </a:lnTo>
                  <a:lnTo>
                    <a:pt x="244" y="173"/>
                  </a:lnTo>
                  <a:lnTo>
                    <a:pt x="244" y="148"/>
                  </a:lnTo>
                  <a:lnTo>
                    <a:pt x="244" y="122"/>
                  </a:lnTo>
                  <a:lnTo>
                    <a:pt x="245" y="97"/>
                  </a:lnTo>
                  <a:lnTo>
                    <a:pt x="246" y="71"/>
                  </a:lnTo>
                  <a:lnTo>
                    <a:pt x="246" y="45"/>
                  </a:lnTo>
                  <a:lnTo>
                    <a:pt x="248" y="18"/>
                  </a:lnTo>
                  <a:lnTo>
                    <a:pt x="245" y="14"/>
                  </a:lnTo>
                  <a:lnTo>
                    <a:pt x="242" y="11"/>
                  </a:lnTo>
                  <a:lnTo>
                    <a:pt x="239" y="7"/>
                  </a:lnTo>
                  <a:lnTo>
                    <a:pt x="235" y="5"/>
                  </a:lnTo>
                  <a:lnTo>
                    <a:pt x="230" y="3"/>
                  </a:lnTo>
                  <a:lnTo>
                    <a:pt x="225" y="2"/>
                  </a:lnTo>
                  <a:lnTo>
                    <a:pt x="220" y="1"/>
                  </a:lnTo>
                  <a:lnTo>
                    <a:pt x="215" y="0"/>
                  </a:lnTo>
                  <a:lnTo>
                    <a:pt x="209" y="0"/>
                  </a:lnTo>
                  <a:lnTo>
                    <a:pt x="203" y="0"/>
                  </a:lnTo>
                  <a:lnTo>
                    <a:pt x="196" y="0"/>
                  </a:lnTo>
                  <a:lnTo>
                    <a:pt x="190" y="0"/>
                  </a:lnTo>
                  <a:lnTo>
                    <a:pt x="183" y="1"/>
                  </a:lnTo>
                  <a:lnTo>
                    <a:pt x="177" y="2"/>
                  </a:lnTo>
                  <a:lnTo>
                    <a:pt x="170" y="3"/>
                  </a:lnTo>
                  <a:lnTo>
                    <a:pt x="164" y="4"/>
                  </a:lnTo>
                  <a:lnTo>
                    <a:pt x="150" y="7"/>
                  </a:lnTo>
                  <a:lnTo>
                    <a:pt x="138" y="9"/>
                  </a:lnTo>
                  <a:lnTo>
                    <a:pt x="127" y="12"/>
                  </a:lnTo>
                  <a:lnTo>
                    <a:pt x="117" y="14"/>
                  </a:lnTo>
                  <a:lnTo>
                    <a:pt x="112" y="15"/>
                  </a:lnTo>
                  <a:lnTo>
                    <a:pt x="108" y="15"/>
                  </a:lnTo>
                  <a:lnTo>
                    <a:pt x="105" y="16"/>
                  </a:lnTo>
                  <a:lnTo>
                    <a:pt x="102" y="16"/>
                  </a:lnTo>
                  <a:lnTo>
                    <a:pt x="99" y="15"/>
                  </a:lnTo>
                  <a:lnTo>
                    <a:pt x="98" y="15"/>
                  </a:lnTo>
                  <a:lnTo>
                    <a:pt x="97" y="14"/>
                  </a:lnTo>
                  <a:lnTo>
                    <a:pt x="96" y="12"/>
                  </a:lnTo>
                  <a:close/>
                </a:path>
              </a:pathLst>
            </a:custGeom>
            <a:solidFill>
              <a:srgbClr val="4024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8" name="Freeform 66"/>
            <p:cNvSpPr>
              <a:spLocks/>
            </p:cNvSpPr>
            <p:nvPr/>
          </p:nvSpPr>
          <p:spPr bwMode="auto">
            <a:xfrm>
              <a:off x="1076" y="2638"/>
              <a:ext cx="194" cy="1296"/>
            </a:xfrm>
            <a:custGeom>
              <a:avLst/>
              <a:gdLst>
                <a:gd name="T0" fmla="*/ 193 w 194"/>
                <a:gd name="T1" fmla="*/ 18 h 1296"/>
                <a:gd name="T2" fmla="*/ 192 w 194"/>
                <a:gd name="T3" fmla="*/ 55 h 1296"/>
                <a:gd name="T4" fmla="*/ 189 w 194"/>
                <a:gd name="T5" fmla="*/ 91 h 1296"/>
                <a:gd name="T6" fmla="*/ 185 w 194"/>
                <a:gd name="T7" fmla="*/ 127 h 1296"/>
                <a:gd name="T8" fmla="*/ 181 w 194"/>
                <a:gd name="T9" fmla="*/ 163 h 1296"/>
                <a:gd name="T10" fmla="*/ 177 w 194"/>
                <a:gd name="T11" fmla="*/ 200 h 1296"/>
                <a:gd name="T12" fmla="*/ 169 w 194"/>
                <a:gd name="T13" fmla="*/ 255 h 1296"/>
                <a:gd name="T14" fmla="*/ 157 w 194"/>
                <a:gd name="T15" fmla="*/ 329 h 1296"/>
                <a:gd name="T16" fmla="*/ 145 w 194"/>
                <a:gd name="T17" fmla="*/ 405 h 1296"/>
                <a:gd name="T18" fmla="*/ 137 w 194"/>
                <a:gd name="T19" fmla="*/ 464 h 1296"/>
                <a:gd name="T20" fmla="*/ 132 w 194"/>
                <a:gd name="T21" fmla="*/ 503 h 1296"/>
                <a:gd name="T22" fmla="*/ 128 w 194"/>
                <a:gd name="T23" fmla="*/ 544 h 1296"/>
                <a:gd name="T24" fmla="*/ 124 w 194"/>
                <a:gd name="T25" fmla="*/ 585 h 1296"/>
                <a:gd name="T26" fmla="*/ 70 w 194"/>
                <a:gd name="T27" fmla="*/ 1296 h 1296"/>
                <a:gd name="T28" fmla="*/ 4 w 194"/>
                <a:gd name="T29" fmla="*/ 1252 h 1296"/>
                <a:gd name="T30" fmla="*/ 13 w 194"/>
                <a:gd name="T31" fmla="*/ 1169 h 1296"/>
                <a:gd name="T32" fmla="*/ 27 w 194"/>
                <a:gd name="T33" fmla="*/ 1061 h 1296"/>
                <a:gd name="T34" fmla="*/ 42 w 194"/>
                <a:gd name="T35" fmla="*/ 938 h 1296"/>
                <a:gd name="T36" fmla="*/ 59 w 194"/>
                <a:gd name="T37" fmla="*/ 811 h 1296"/>
                <a:gd name="T38" fmla="*/ 76 w 194"/>
                <a:gd name="T39" fmla="*/ 689 h 1296"/>
                <a:gd name="T40" fmla="*/ 88 w 194"/>
                <a:gd name="T41" fmla="*/ 606 h 1296"/>
                <a:gd name="T42" fmla="*/ 96 w 194"/>
                <a:gd name="T43" fmla="*/ 558 h 1296"/>
                <a:gd name="T44" fmla="*/ 103 w 194"/>
                <a:gd name="T45" fmla="*/ 517 h 1296"/>
                <a:gd name="T46" fmla="*/ 110 w 194"/>
                <a:gd name="T47" fmla="*/ 484 h 1296"/>
                <a:gd name="T48" fmla="*/ 116 w 194"/>
                <a:gd name="T49" fmla="*/ 455 h 1296"/>
                <a:gd name="T50" fmla="*/ 122 w 194"/>
                <a:gd name="T51" fmla="*/ 424 h 1296"/>
                <a:gd name="T52" fmla="*/ 127 w 194"/>
                <a:gd name="T53" fmla="*/ 395 h 1296"/>
                <a:gd name="T54" fmla="*/ 131 w 194"/>
                <a:gd name="T55" fmla="*/ 367 h 1296"/>
                <a:gd name="T56" fmla="*/ 134 w 194"/>
                <a:gd name="T57" fmla="*/ 340 h 1296"/>
                <a:gd name="T58" fmla="*/ 135 w 194"/>
                <a:gd name="T59" fmla="*/ 315 h 1296"/>
                <a:gd name="T60" fmla="*/ 136 w 194"/>
                <a:gd name="T61" fmla="*/ 289 h 1296"/>
                <a:gd name="T62" fmla="*/ 136 w 194"/>
                <a:gd name="T63" fmla="*/ 264 h 1296"/>
                <a:gd name="T64" fmla="*/ 136 w 194"/>
                <a:gd name="T65" fmla="*/ 227 h 1296"/>
                <a:gd name="T66" fmla="*/ 135 w 194"/>
                <a:gd name="T67" fmla="*/ 176 h 1296"/>
                <a:gd name="T68" fmla="*/ 135 w 194"/>
                <a:gd name="T69" fmla="*/ 136 h 1296"/>
                <a:gd name="T70" fmla="*/ 136 w 194"/>
                <a:gd name="T71" fmla="*/ 108 h 1296"/>
                <a:gd name="T72" fmla="*/ 137 w 194"/>
                <a:gd name="T73" fmla="*/ 78 h 1296"/>
                <a:gd name="T74" fmla="*/ 140 w 194"/>
                <a:gd name="T75" fmla="*/ 47 h 1296"/>
                <a:gd name="T76" fmla="*/ 194 w 194"/>
                <a:gd name="T77" fmla="*/ 0 h 12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94" h="1296">
                  <a:moveTo>
                    <a:pt x="194" y="0"/>
                  </a:moveTo>
                  <a:lnTo>
                    <a:pt x="193" y="18"/>
                  </a:lnTo>
                  <a:lnTo>
                    <a:pt x="193" y="37"/>
                  </a:lnTo>
                  <a:lnTo>
                    <a:pt x="192" y="55"/>
                  </a:lnTo>
                  <a:lnTo>
                    <a:pt x="190" y="73"/>
                  </a:lnTo>
                  <a:lnTo>
                    <a:pt x="189" y="91"/>
                  </a:lnTo>
                  <a:lnTo>
                    <a:pt x="187" y="109"/>
                  </a:lnTo>
                  <a:lnTo>
                    <a:pt x="185" y="127"/>
                  </a:lnTo>
                  <a:lnTo>
                    <a:pt x="183" y="145"/>
                  </a:lnTo>
                  <a:lnTo>
                    <a:pt x="181" y="163"/>
                  </a:lnTo>
                  <a:lnTo>
                    <a:pt x="179" y="182"/>
                  </a:lnTo>
                  <a:lnTo>
                    <a:pt x="177" y="200"/>
                  </a:lnTo>
                  <a:lnTo>
                    <a:pt x="174" y="218"/>
                  </a:lnTo>
                  <a:lnTo>
                    <a:pt x="169" y="255"/>
                  </a:lnTo>
                  <a:lnTo>
                    <a:pt x="163" y="292"/>
                  </a:lnTo>
                  <a:lnTo>
                    <a:pt x="157" y="329"/>
                  </a:lnTo>
                  <a:lnTo>
                    <a:pt x="151" y="367"/>
                  </a:lnTo>
                  <a:lnTo>
                    <a:pt x="145" y="405"/>
                  </a:lnTo>
                  <a:lnTo>
                    <a:pt x="140" y="444"/>
                  </a:lnTo>
                  <a:lnTo>
                    <a:pt x="137" y="464"/>
                  </a:lnTo>
                  <a:lnTo>
                    <a:pt x="134" y="483"/>
                  </a:lnTo>
                  <a:lnTo>
                    <a:pt x="132" y="503"/>
                  </a:lnTo>
                  <a:lnTo>
                    <a:pt x="130" y="523"/>
                  </a:lnTo>
                  <a:lnTo>
                    <a:pt x="128" y="544"/>
                  </a:lnTo>
                  <a:lnTo>
                    <a:pt x="126" y="564"/>
                  </a:lnTo>
                  <a:lnTo>
                    <a:pt x="124" y="585"/>
                  </a:lnTo>
                  <a:lnTo>
                    <a:pt x="122" y="606"/>
                  </a:lnTo>
                  <a:lnTo>
                    <a:pt x="70" y="1296"/>
                  </a:lnTo>
                  <a:lnTo>
                    <a:pt x="0" y="1282"/>
                  </a:lnTo>
                  <a:lnTo>
                    <a:pt x="4" y="1252"/>
                  </a:lnTo>
                  <a:lnTo>
                    <a:pt x="8" y="1214"/>
                  </a:lnTo>
                  <a:lnTo>
                    <a:pt x="13" y="1169"/>
                  </a:lnTo>
                  <a:lnTo>
                    <a:pt x="20" y="1117"/>
                  </a:lnTo>
                  <a:lnTo>
                    <a:pt x="27" y="1061"/>
                  </a:lnTo>
                  <a:lnTo>
                    <a:pt x="34" y="1001"/>
                  </a:lnTo>
                  <a:lnTo>
                    <a:pt x="42" y="938"/>
                  </a:lnTo>
                  <a:lnTo>
                    <a:pt x="50" y="875"/>
                  </a:lnTo>
                  <a:lnTo>
                    <a:pt x="59" y="811"/>
                  </a:lnTo>
                  <a:lnTo>
                    <a:pt x="67" y="749"/>
                  </a:lnTo>
                  <a:lnTo>
                    <a:pt x="76" y="689"/>
                  </a:lnTo>
                  <a:lnTo>
                    <a:pt x="84" y="633"/>
                  </a:lnTo>
                  <a:lnTo>
                    <a:pt x="88" y="606"/>
                  </a:lnTo>
                  <a:lnTo>
                    <a:pt x="92" y="582"/>
                  </a:lnTo>
                  <a:lnTo>
                    <a:pt x="96" y="558"/>
                  </a:lnTo>
                  <a:lnTo>
                    <a:pt x="99" y="537"/>
                  </a:lnTo>
                  <a:lnTo>
                    <a:pt x="103" y="517"/>
                  </a:lnTo>
                  <a:lnTo>
                    <a:pt x="106" y="499"/>
                  </a:lnTo>
                  <a:lnTo>
                    <a:pt x="110" y="484"/>
                  </a:lnTo>
                  <a:lnTo>
                    <a:pt x="113" y="471"/>
                  </a:lnTo>
                  <a:lnTo>
                    <a:pt x="116" y="455"/>
                  </a:lnTo>
                  <a:lnTo>
                    <a:pt x="120" y="439"/>
                  </a:lnTo>
                  <a:lnTo>
                    <a:pt x="122" y="424"/>
                  </a:lnTo>
                  <a:lnTo>
                    <a:pt x="125" y="409"/>
                  </a:lnTo>
                  <a:lnTo>
                    <a:pt x="127" y="395"/>
                  </a:lnTo>
                  <a:lnTo>
                    <a:pt x="129" y="381"/>
                  </a:lnTo>
                  <a:lnTo>
                    <a:pt x="131" y="367"/>
                  </a:lnTo>
                  <a:lnTo>
                    <a:pt x="132" y="354"/>
                  </a:lnTo>
                  <a:lnTo>
                    <a:pt x="134" y="340"/>
                  </a:lnTo>
                  <a:lnTo>
                    <a:pt x="134" y="327"/>
                  </a:lnTo>
                  <a:lnTo>
                    <a:pt x="135" y="315"/>
                  </a:lnTo>
                  <a:lnTo>
                    <a:pt x="136" y="302"/>
                  </a:lnTo>
                  <a:lnTo>
                    <a:pt x="136" y="289"/>
                  </a:lnTo>
                  <a:lnTo>
                    <a:pt x="136" y="277"/>
                  </a:lnTo>
                  <a:lnTo>
                    <a:pt x="136" y="264"/>
                  </a:lnTo>
                  <a:lnTo>
                    <a:pt x="136" y="252"/>
                  </a:lnTo>
                  <a:lnTo>
                    <a:pt x="136" y="227"/>
                  </a:lnTo>
                  <a:lnTo>
                    <a:pt x="136" y="202"/>
                  </a:lnTo>
                  <a:lnTo>
                    <a:pt x="135" y="176"/>
                  </a:lnTo>
                  <a:lnTo>
                    <a:pt x="135" y="150"/>
                  </a:lnTo>
                  <a:lnTo>
                    <a:pt x="135" y="136"/>
                  </a:lnTo>
                  <a:lnTo>
                    <a:pt x="136" y="122"/>
                  </a:lnTo>
                  <a:lnTo>
                    <a:pt x="136" y="108"/>
                  </a:lnTo>
                  <a:lnTo>
                    <a:pt x="137" y="93"/>
                  </a:lnTo>
                  <a:lnTo>
                    <a:pt x="137" y="78"/>
                  </a:lnTo>
                  <a:lnTo>
                    <a:pt x="138" y="63"/>
                  </a:lnTo>
                  <a:lnTo>
                    <a:pt x="140" y="47"/>
                  </a:lnTo>
                  <a:lnTo>
                    <a:pt x="141" y="31"/>
                  </a:lnTo>
                  <a:lnTo>
                    <a:pt x="194" y="0"/>
                  </a:lnTo>
                  <a:close/>
                </a:path>
              </a:pathLst>
            </a:custGeom>
            <a:solidFill>
              <a:srgbClr val="38201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9" name="Freeform 67"/>
            <p:cNvSpPr>
              <a:spLocks/>
            </p:cNvSpPr>
            <p:nvPr/>
          </p:nvSpPr>
          <p:spPr bwMode="auto">
            <a:xfrm>
              <a:off x="910" y="3148"/>
              <a:ext cx="258" cy="721"/>
            </a:xfrm>
            <a:custGeom>
              <a:avLst/>
              <a:gdLst>
                <a:gd name="T0" fmla="*/ 142 w 258"/>
                <a:gd name="T1" fmla="*/ 10 h 721"/>
                <a:gd name="T2" fmla="*/ 120 w 258"/>
                <a:gd name="T3" fmla="*/ 32 h 721"/>
                <a:gd name="T4" fmla="*/ 102 w 258"/>
                <a:gd name="T5" fmla="*/ 57 h 721"/>
                <a:gd name="T6" fmla="*/ 87 w 258"/>
                <a:gd name="T7" fmla="*/ 85 h 721"/>
                <a:gd name="T8" fmla="*/ 75 w 258"/>
                <a:gd name="T9" fmla="*/ 117 h 721"/>
                <a:gd name="T10" fmla="*/ 64 w 258"/>
                <a:gd name="T11" fmla="*/ 152 h 721"/>
                <a:gd name="T12" fmla="*/ 56 w 258"/>
                <a:gd name="T13" fmla="*/ 190 h 721"/>
                <a:gd name="T14" fmla="*/ 50 w 258"/>
                <a:gd name="T15" fmla="*/ 231 h 721"/>
                <a:gd name="T16" fmla="*/ 45 w 258"/>
                <a:gd name="T17" fmla="*/ 275 h 721"/>
                <a:gd name="T18" fmla="*/ 40 w 258"/>
                <a:gd name="T19" fmla="*/ 322 h 721"/>
                <a:gd name="T20" fmla="*/ 33 w 258"/>
                <a:gd name="T21" fmla="*/ 398 h 721"/>
                <a:gd name="T22" fmla="*/ 26 w 258"/>
                <a:gd name="T23" fmla="*/ 480 h 721"/>
                <a:gd name="T24" fmla="*/ 21 w 258"/>
                <a:gd name="T25" fmla="*/ 537 h 721"/>
                <a:gd name="T26" fmla="*/ 13 w 258"/>
                <a:gd name="T27" fmla="*/ 598 h 721"/>
                <a:gd name="T28" fmla="*/ 5 w 258"/>
                <a:gd name="T29" fmla="*/ 660 h 721"/>
                <a:gd name="T30" fmla="*/ 4 w 258"/>
                <a:gd name="T31" fmla="*/ 696 h 721"/>
                <a:gd name="T32" fmla="*/ 13 w 258"/>
                <a:gd name="T33" fmla="*/ 702 h 721"/>
                <a:gd name="T34" fmla="*/ 22 w 258"/>
                <a:gd name="T35" fmla="*/ 708 h 721"/>
                <a:gd name="T36" fmla="*/ 31 w 258"/>
                <a:gd name="T37" fmla="*/ 713 h 721"/>
                <a:gd name="T38" fmla="*/ 41 w 258"/>
                <a:gd name="T39" fmla="*/ 717 h 721"/>
                <a:gd name="T40" fmla="*/ 51 w 258"/>
                <a:gd name="T41" fmla="*/ 720 h 721"/>
                <a:gd name="T42" fmla="*/ 58 w 258"/>
                <a:gd name="T43" fmla="*/ 721 h 721"/>
                <a:gd name="T44" fmla="*/ 63 w 258"/>
                <a:gd name="T45" fmla="*/ 721 h 721"/>
                <a:gd name="T46" fmla="*/ 68 w 258"/>
                <a:gd name="T47" fmla="*/ 721 h 721"/>
                <a:gd name="T48" fmla="*/ 73 w 258"/>
                <a:gd name="T49" fmla="*/ 720 h 721"/>
                <a:gd name="T50" fmla="*/ 92 w 258"/>
                <a:gd name="T51" fmla="*/ 669 h 721"/>
                <a:gd name="T52" fmla="*/ 126 w 258"/>
                <a:gd name="T53" fmla="*/ 562 h 721"/>
                <a:gd name="T54" fmla="*/ 152 w 258"/>
                <a:gd name="T55" fmla="*/ 480 h 721"/>
                <a:gd name="T56" fmla="*/ 169 w 258"/>
                <a:gd name="T57" fmla="*/ 425 h 721"/>
                <a:gd name="T58" fmla="*/ 185 w 258"/>
                <a:gd name="T59" fmla="*/ 371 h 721"/>
                <a:gd name="T60" fmla="*/ 199 w 258"/>
                <a:gd name="T61" fmla="*/ 319 h 721"/>
                <a:gd name="T62" fmla="*/ 213 w 258"/>
                <a:gd name="T63" fmla="*/ 269 h 721"/>
                <a:gd name="T64" fmla="*/ 225 w 258"/>
                <a:gd name="T65" fmla="*/ 221 h 721"/>
                <a:gd name="T66" fmla="*/ 236 w 258"/>
                <a:gd name="T67" fmla="*/ 177 h 721"/>
                <a:gd name="T68" fmla="*/ 245 w 258"/>
                <a:gd name="T69" fmla="*/ 138 h 721"/>
                <a:gd name="T70" fmla="*/ 252 w 258"/>
                <a:gd name="T71" fmla="*/ 102 h 721"/>
                <a:gd name="T72" fmla="*/ 256 w 258"/>
                <a:gd name="T73" fmla="*/ 73 h 721"/>
                <a:gd name="T74" fmla="*/ 258 w 258"/>
                <a:gd name="T75" fmla="*/ 50 h 721"/>
                <a:gd name="T76" fmla="*/ 257 w 258"/>
                <a:gd name="T77" fmla="*/ 33 h 721"/>
                <a:gd name="T78" fmla="*/ 254 w 258"/>
                <a:gd name="T79" fmla="*/ 23 h 721"/>
                <a:gd name="T80" fmla="*/ 250 w 258"/>
                <a:gd name="T81" fmla="*/ 16 h 721"/>
                <a:gd name="T82" fmla="*/ 244 w 258"/>
                <a:gd name="T83" fmla="*/ 11 h 721"/>
                <a:gd name="T84" fmla="*/ 237 w 258"/>
                <a:gd name="T85" fmla="*/ 7 h 721"/>
                <a:gd name="T86" fmla="*/ 230 w 258"/>
                <a:gd name="T87" fmla="*/ 5 h 721"/>
                <a:gd name="T88" fmla="*/ 221 w 258"/>
                <a:gd name="T89" fmla="*/ 3 h 721"/>
                <a:gd name="T90" fmla="*/ 212 w 258"/>
                <a:gd name="T91" fmla="*/ 3 h 721"/>
                <a:gd name="T92" fmla="*/ 203 w 258"/>
                <a:gd name="T93" fmla="*/ 3 h 721"/>
                <a:gd name="T94" fmla="*/ 181 w 258"/>
                <a:gd name="T95" fmla="*/ 4 h 721"/>
                <a:gd name="T96" fmla="*/ 163 w 258"/>
                <a:gd name="T97" fmla="*/ 5 h 721"/>
                <a:gd name="T98" fmla="*/ 159 w 258"/>
                <a:gd name="T99" fmla="*/ 5 h 721"/>
                <a:gd name="T100" fmla="*/ 155 w 258"/>
                <a:gd name="T101" fmla="*/ 4 h 721"/>
                <a:gd name="T102" fmla="*/ 154 w 258"/>
                <a:gd name="T103" fmla="*/ 1 h 7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58" h="721">
                  <a:moveTo>
                    <a:pt x="154" y="0"/>
                  </a:moveTo>
                  <a:lnTo>
                    <a:pt x="142" y="10"/>
                  </a:lnTo>
                  <a:lnTo>
                    <a:pt x="130" y="20"/>
                  </a:lnTo>
                  <a:lnTo>
                    <a:pt x="120" y="32"/>
                  </a:lnTo>
                  <a:lnTo>
                    <a:pt x="110" y="44"/>
                  </a:lnTo>
                  <a:lnTo>
                    <a:pt x="102" y="57"/>
                  </a:lnTo>
                  <a:lnTo>
                    <a:pt x="94" y="71"/>
                  </a:lnTo>
                  <a:lnTo>
                    <a:pt x="87" y="85"/>
                  </a:lnTo>
                  <a:lnTo>
                    <a:pt x="80" y="101"/>
                  </a:lnTo>
                  <a:lnTo>
                    <a:pt x="75" y="117"/>
                  </a:lnTo>
                  <a:lnTo>
                    <a:pt x="69" y="134"/>
                  </a:lnTo>
                  <a:lnTo>
                    <a:pt x="64" y="152"/>
                  </a:lnTo>
                  <a:lnTo>
                    <a:pt x="60" y="171"/>
                  </a:lnTo>
                  <a:lnTo>
                    <a:pt x="56" y="190"/>
                  </a:lnTo>
                  <a:lnTo>
                    <a:pt x="53" y="210"/>
                  </a:lnTo>
                  <a:lnTo>
                    <a:pt x="50" y="231"/>
                  </a:lnTo>
                  <a:lnTo>
                    <a:pt x="47" y="253"/>
                  </a:lnTo>
                  <a:lnTo>
                    <a:pt x="45" y="275"/>
                  </a:lnTo>
                  <a:lnTo>
                    <a:pt x="42" y="299"/>
                  </a:lnTo>
                  <a:lnTo>
                    <a:pt x="40" y="322"/>
                  </a:lnTo>
                  <a:lnTo>
                    <a:pt x="38" y="347"/>
                  </a:lnTo>
                  <a:lnTo>
                    <a:pt x="33" y="398"/>
                  </a:lnTo>
                  <a:lnTo>
                    <a:pt x="29" y="452"/>
                  </a:lnTo>
                  <a:lnTo>
                    <a:pt x="26" y="480"/>
                  </a:lnTo>
                  <a:lnTo>
                    <a:pt x="23" y="508"/>
                  </a:lnTo>
                  <a:lnTo>
                    <a:pt x="21" y="537"/>
                  </a:lnTo>
                  <a:lnTo>
                    <a:pt x="17" y="567"/>
                  </a:lnTo>
                  <a:lnTo>
                    <a:pt x="13" y="598"/>
                  </a:lnTo>
                  <a:lnTo>
                    <a:pt x="9" y="629"/>
                  </a:lnTo>
                  <a:lnTo>
                    <a:pt x="5" y="660"/>
                  </a:lnTo>
                  <a:lnTo>
                    <a:pt x="0" y="693"/>
                  </a:lnTo>
                  <a:lnTo>
                    <a:pt x="4" y="696"/>
                  </a:lnTo>
                  <a:lnTo>
                    <a:pt x="8" y="699"/>
                  </a:lnTo>
                  <a:lnTo>
                    <a:pt x="13" y="702"/>
                  </a:lnTo>
                  <a:lnTo>
                    <a:pt x="17" y="705"/>
                  </a:lnTo>
                  <a:lnTo>
                    <a:pt x="22" y="708"/>
                  </a:lnTo>
                  <a:lnTo>
                    <a:pt x="27" y="711"/>
                  </a:lnTo>
                  <a:lnTo>
                    <a:pt x="31" y="713"/>
                  </a:lnTo>
                  <a:lnTo>
                    <a:pt x="36" y="715"/>
                  </a:lnTo>
                  <a:lnTo>
                    <a:pt x="41" y="717"/>
                  </a:lnTo>
                  <a:lnTo>
                    <a:pt x="46" y="719"/>
                  </a:lnTo>
                  <a:lnTo>
                    <a:pt x="51" y="720"/>
                  </a:lnTo>
                  <a:lnTo>
                    <a:pt x="56" y="721"/>
                  </a:lnTo>
                  <a:lnTo>
                    <a:pt x="58" y="721"/>
                  </a:lnTo>
                  <a:lnTo>
                    <a:pt x="61" y="721"/>
                  </a:lnTo>
                  <a:lnTo>
                    <a:pt x="63" y="721"/>
                  </a:lnTo>
                  <a:lnTo>
                    <a:pt x="66" y="721"/>
                  </a:lnTo>
                  <a:lnTo>
                    <a:pt x="68" y="721"/>
                  </a:lnTo>
                  <a:lnTo>
                    <a:pt x="70" y="721"/>
                  </a:lnTo>
                  <a:lnTo>
                    <a:pt x="73" y="720"/>
                  </a:lnTo>
                  <a:lnTo>
                    <a:pt x="75" y="719"/>
                  </a:lnTo>
                  <a:lnTo>
                    <a:pt x="92" y="669"/>
                  </a:lnTo>
                  <a:lnTo>
                    <a:pt x="109" y="616"/>
                  </a:lnTo>
                  <a:lnTo>
                    <a:pt x="126" y="562"/>
                  </a:lnTo>
                  <a:lnTo>
                    <a:pt x="144" y="508"/>
                  </a:lnTo>
                  <a:lnTo>
                    <a:pt x="152" y="480"/>
                  </a:lnTo>
                  <a:lnTo>
                    <a:pt x="160" y="453"/>
                  </a:lnTo>
                  <a:lnTo>
                    <a:pt x="169" y="425"/>
                  </a:lnTo>
                  <a:lnTo>
                    <a:pt x="177" y="398"/>
                  </a:lnTo>
                  <a:lnTo>
                    <a:pt x="185" y="371"/>
                  </a:lnTo>
                  <a:lnTo>
                    <a:pt x="192" y="345"/>
                  </a:lnTo>
                  <a:lnTo>
                    <a:pt x="199" y="319"/>
                  </a:lnTo>
                  <a:lnTo>
                    <a:pt x="206" y="294"/>
                  </a:lnTo>
                  <a:lnTo>
                    <a:pt x="213" y="269"/>
                  </a:lnTo>
                  <a:lnTo>
                    <a:pt x="219" y="245"/>
                  </a:lnTo>
                  <a:lnTo>
                    <a:pt x="225" y="221"/>
                  </a:lnTo>
                  <a:lnTo>
                    <a:pt x="231" y="199"/>
                  </a:lnTo>
                  <a:lnTo>
                    <a:pt x="236" y="177"/>
                  </a:lnTo>
                  <a:lnTo>
                    <a:pt x="241" y="157"/>
                  </a:lnTo>
                  <a:lnTo>
                    <a:pt x="245" y="138"/>
                  </a:lnTo>
                  <a:lnTo>
                    <a:pt x="248" y="119"/>
                  </a:lnTo>
                  <a:lnTo>
                    <a:pt x="252" y="102"/>
                  </a:lnTo>
                  <a:lnTo>
                    <a:pt x="254" y="87"/>
                  </a:lnTo>
                  <a:lnTo>
                    <a:pt x="256" y="73"/>
                  </a:lnTo>
                  <a:lnTo>
                    <a:pt x="257" y="60"/>
                  </a:lnTo>
                  <a:lnTo>
                    <a:pt x="258" y="50"/>
                  </a:lnTo>
                  <a:lnTo>
                    <a:pt x="258" y="40"/>
                  </a:lnTo>
                  <a:lnTo>
                    <a:pt x="257" y="33"/>
                  </a:lnTo>
                  <a:lnTo>
                    <a:pt x="255" y="27"/>
                  </a:lnTo>
                  <a:lnTo>
                    <a:pt x="254" y="23"/>
                  </a:lnTo>
                  <a:lnTo>
                    <a:pt x="252" y="20"/>
                  </a:lnTo>
                  <a:lnTo>
                    <a:pt x="250" y="16"/>
                  </a:lnTo>
                  <a:lnTo>
                    <a:pt x="247" y="13"/>
                  </a:lnTo>
                  <a:lnTo>
                    <a:pt x="244" y="11"/>
                  </a:lnTo>
                  <a:lnTo>
                    <a:pt x="241" y="9"/>
                  </a:lnTo>
                  <a:lnTo>
                    <a:pt x="237" y="7"/>
                  </a:lnTo>
                  <a:lnTo>
                    <a:pt x="234" y="6"/>
                  </a:lnTo>
                  <a:lnTo>
                    <a:pt x="230" y="5"/>
                  </a:lnTo>
                  <a:lnTo>
                    <a:pt x="225" y="4"/>
                  </a:lnTo>
                  <a:lnTo>
                    <a:pt x="221" y="3"/>
                  </a:lnTo>
                  <a:lnTo>
                    <a:pt x="217" y="3"/>
                  </a:lnTo>
                  <a:lnTo>
                    <a:pt x="212" y="3"/>
                  </a:lnTo>
                  <a:lnTo>
                    <a:pt x="208" y="3"/>
                  </a:lnTo>
                  <a:lnTo>
                    <a:pt x="203" y="3"/>
                  </a:lnTo>
                  <a:lnTo>
                    <a:pt x="198" y="3"/>
                  </a:lnTo>
                  <a:lnTo>
                    <a:pt x="181" y="4"/>
                  </a:lnTo>
                  <a:lnTo>
                    <a:pt x="166" y="5"/>
                  </a:lnTo>
                  <a:lnTo>
                    <a:pt x="163" y="5"/>
                  </a:lnTo>
                  <a:lnTo>
                    <a:pt x="161" y="5"/>
                  </a:lnTo>
                  <a:lnTo>
                    <a:pt x="159" y="5"/>
                  </a:lnTo>
                  <a:lnTo>
                    <a:pt x="156" y="5"/>
                  </a:lnTo>
                  <a:lnTo>
                    <a:pt x="155" y="4"/>
                  </a:lnTo>
                  <a:lnTo>
                    <a:pt x="154" y="3"/>
                  </a:lnTo>
                  <a:lnTo>
                    <a:pt x="154" y="1"/>
                  </a:lnTo>
                  <a:lnTo>
                    <a:pt x="154" y="0"/>
                  </a:lnTo>
                  <a:close/>
                </a:path>
              </a:pathLst>
            </a:custGeom>
            <a:solidFill>
              <a:srgbClr val="EEB96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0" name="Freeform 68"/>
            <p:cNvSpPr>
              <a:spLocks/>
            </p:cNvSpPr>
            <p:nvPr/>
          </p:nvSpPr>
          <p:spPr bwMode="auto">
            <a:xfrm>
              <a:off x="914" y="2310"/>
              <a:ext cx="372" cy="947"/>
            </a:xfrm>
            <a:custGeom>
              <a:avLst/>
              <a:gdLst>
                <a:gd name="T0" fmla="*/ 142 w 372"/>
                <a:gd name="T1" fmla="*/ 12 h 947"/>
                <a:gd name="T2" fmla="*/ 118 w 372"/>
                <a:gd name="T3" fmla="*/ 30 h 947"/>
                <a:gd name="T4" fmla="*/ 97 w 372"/>
                <a:gd name="T5" fmla="*/ 50 h 947"/>
                <a:gd name="T6" fmla="*/ 77 w 372"/>
                <a:gd name="T7" fmla="*/ 71 h 947"/>
                <a:gd name="T8" fmla="*/ 60 w 372"/>
                <a:gd name="T9" fmla="*/ 93 h 947"/>
                <a:gd name="T10" fmla="*/ 44 w 372"/>
                <a:gd name="T11" fmla="*/ 117 h 947"/>
                <a:gd name="T12" fmla="*/ 31 w 372"/>
                <a:gd name="T13" fmla="*/ 141 h 947"/>
                <a:gd name="T14" fmla="*/ 21 w 372"/>
                <a:gd name="T15" fmla="*/ 167 h 947"/>
                <a:gd name="T16" fmla="*/ 12 w 372"/>
                <a:gd name="T17" fmla="*/ 193 h 947"/>
                <a:gd name="T18" fmla="*/ 6 w 372"/>
                <a:gd name="T19" fmla="*/ 221 h 947"/>
                <a:gd name="T20" fmla="*/ 2 w 372"/>
                <a:gd name="T21" fmla="*/ 249 h 947"/>
                <a:gd name="T22" fmla="*/ 0 w 372"/>
                <a:gd name="T23" fmla="*/ 306 h 947"/>
                <a:gd name="T24" fmla="*/ 3 w 372"/>
                <a:gd name="T25" fmla="*/ 364 h 947"/>
                <a:gd name="T26" fmla="*/ 10 w 372"/>
                <a:gd name="T27" fmla="*/ 423 h 947"/>
                <a:gd name="T28" fmla="*/ 20 w 372"/>
                <a:gd name="T29" fmla="*/ 482 h 947"/>
                <a:gd name="T30" fmla="*/ 32 w 372"/>
                <a:gd name="T31" fmla="*/ 541 h 947"/>
                <a:gd name="T32" fmla="*/ 46 w 372"/>
                <a:gd name="T33" fmla="*/ 598 h 947"/>
                <a:gd name="T34" fmla="*/ 65 w 372"/>
                <a:gd name="T35" fmla="*/ 672 h 947"/>
                <a:gd name="T36" fmla="*/ 91 w 372"/>
                <a:gd name="T37" fmla="*/ 773 h 947"/>
                <a:gd name="T38" fmla="*/ 102 w 372"/>
                <a:gd name="T39" fmla="*/ 818 h 947"/>
                <a:gd name="T40" fmla="*/ 111 w 372"/>
                <a:gd name="T41" fmla="*/ 859 h 947"/>
                <a:gd name="T42" fmla="*/ 124 w 372"/>
                <a:gd name="T43" fmla="*/ 893 h 947"/>
                <a:gd name="T44" fmla="*/ 139 w 372"/>
                <a:gd name="T45" fmla="*/ 919 h 947"/>
                <a:gd name="T46" fmla="*/ 157 w 372"/>
                <a:gd name="T47" fmla="*/ 936 h 947"/>
                <a:gd name="T48" fmla="*/ 175 w 372"/>
                <a:gd name="T49" fmla="*/ 945 h 947"/>
                <a:gd name="T50" fmla="*/ 194 w 372"/>
                <a:gd name="T51" fmla="*/ 947 h 947"/>
                <a:gd name="T52" fmla="*/ 213 w 372"/>
                <a:gd name="T53" fmla="*/ 941 h 947"/>
                <a:gd name="T54" fmla="*/ 231 w 372"/>
                <a:gd name="T55" fmla="*/ 929 h 947"/>
                <a:gd name="T56" fmla="*/ 246 w 372"/>
                <a:gd name="T57" fmla="*/ 910 h 947"/>
                <a:gd name="T58" fmla="*/ 259 w 372"/>
                <a:gd name="T59" fmla="*/ 885 h 947"/>
                <a:gd name="T60" fmla="*/ 267 w 372"/>
                <a:gd name="T61" fmla="*/ 854 h 947"/>
                <a:gd name="T62" fmla="*/ 284 w 372"/>
                <a:gd name="T63" fmla="*/ 762 h 947"/>
                <a:gd name="T64" fmla="*/ 306 w 372"/>
                <a:gd name="T65" fmla="*/ 648 h 947"/>
                <a:gd name="T66" fmla="*/ 329 w 372"/>
                <a:gd name="T67" fmla="*/ 519 h 947"/>
                <a:gd name="T68" fmla="*/ 351 w 372"/>
                <a:gd name="T69" fmla="*/ 386 h 947"/>
                <a:gd name="T70" fmla="*/ 360 w 372"/>
                <a:gd name="T71" fmla="*/ 321 h 947"/>
                <a:gd name="T72" fmla="*/ 368 w 372"/>
                <a:gd name="T73" fmla="*/ 259 h 947"/>
                <a:gd name="T74" fmla="*/ 364 w 372"/>
                <a:gd name="T75" fmla="*/ 213 h 947"/>
                <a:gd name="T76" fmla="*/ 342 w 372"/>
                <a:gd name="T77" fmla="*/ 195 h 947"/>
                <a:gd name="T78" fmla="*/ 323 w 372"/>
                <a:gd name="T79" fmla="*/ 175 h 947"/>
                <a:gd name="T80" fmla="*/ 305 w 372"/>
                <a:gd name="T81" fmla="*/ 154 h 947"/>
                <a:gd name="T82" fmla="*/ 283 w 372"/>
                <a:gd name="T83" fmla="*/ 127 h 947"/>
                <a:gd name="T84" fmla="*/ 250 w 372"/>
                <a:gd name="T85" fmla="*/ 84 h 947"/>
                <a:gd name="T86" fmla="*/ 231 w 372"/>
                <a:gd name="T87" fmla="*/ 62 h 947"/>
                <a:gd name="T88" fmla="*/ 210 w 372"/>
                <a:gd name="T89" fmla="*/ 41 h 947"/>
                <a:gd name="T90" fmla="*/ 186 w 372"/>
                <a:gd name="T91" fmla="*/ 20 h 947"/>
                <a:gd name="T92" fmla="*/ 159 w 372"/>
                <a:gd name="T93" fmla="*/ 0 h 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372" h="947">
                  <a:moveTo>
                    <a:pt x="159" y="0"/>
                  </a:moveTo>
                  <a:lnTo>
                    <a:pt x="150" y="6"/>
                  </a:lnTo>
                  <a:lnTo>
                    <a:pt x="142" y="12"/>
                  </a:lnTo>
                  <a:lnTo>
                    <a:pt x="134" y="18"/>
                  </a:lnTo>
                  <a:lnTo>
                    <a:pt x="126" y="24"/>
                  </a:lnTo>
                  <a:lnTo>
                    <a:pt x="118" y="30"/>
                  </a:lnTo>
                  <a:lnTo>
                    <a:pt x="111" y="37"/>
                  </a:lnTo>
                  <a:lnTo>
                    <a:pt x="104" y="43"/>
                  </a:lnTo>
                  <a:lnTo>
                    <a:pt x="97" y="50"/>
                  </a:lnTo>
                  <a:lnTo>
                    <a:pt x="90" y="57"/>
                  </a:lnTo>
                  <a:lnTo>
                    <a:pt x="83" y="64"/>
                  </a:lnTo>
                  <a:lnTo>
                    <a:pt x="77" y="71"/>
                  </a:lnTo>
                  <a:lnTo>
                    <a:pt x="71" y="78"/>
                  </a:lnTo>
                  <a:lnTo>
                    <a:pt x="65" y="86"/>
                  </a:lnTo>
                  <a:lnTo>
                    <a:pt x="60" y="93"/>
                  </a:lnTo>
                  <a:lnTo>
                    <a:pt x="54" y="101"/>
                  </a:lnTo>
                  <a:lnTo>
                    <a:pt x="49" y="109"/>
                  </a:lnTo>
                  <a:lnTo>
                    <a:pt x="44" y="117"/>
                  </a:lnTo>
                  <a:lnTo>
                    <a:pt x="40" y="125"/>
                  </a:lnTo>
                  <a:lnTo>
                    <a:pt x="36" y="133"/>
                  </a:lnTo>
                  <a:lnTo>
                    <a:pt x="31" y="141"/>
                  </a:lnTo>
                  <a:lnTo>
                    <a:pt x="27" y="150"/>
                  </a:lnTo>
                  <a:lnTo>
                    <a:pt x="24" y="158"/>
                  </a:lnTo>
                  <a:lnTo>
                    <a:pt x="21" y="167"/>
                  </a:lnTo>
                  <a:lnTo>
                    <a:pt x="17" y="175"/>
                  </a:lnTo>
                  <a:lnTo>
                    <a:pt x="14" y="184"/>
                  </a:lnTo>
                  <a:lnTo>
                    <a:pt x="12" y="193"/>
                  </a:lnTo>
                  <a:lnTo>
                    <a:pt x="9" y="202"/>
                  </a:lnTo>
                  <a:lnTo>
                    <a:pt x="7" y="211"/>
                  </a:lnTo>
                  <a:lnTo>
                    <a:pt x="6" y="221"/>
                  </a:lnTo>
                  <a:lnTo>
                    <a:pt x="4" y="230"/>
                  </a:lnTo>
                  <a:lnTo>
                    <a:pt x="3" y="240"/>
                  </a:lnTo>
                  <a:lnTo>
                    <a:pt x="2" y="249"/>
                  </a:lnTo>
                  <a:lnTo>
                    <a:pt x="1" y="268"/>
                  </a:lnTo>
                  <a:lnTo>
                    <a:pt x="0" y="287"/>
                  </a:lnTo>
                  <a:lnTo>
                    <a:pt x="0" y="306"/>
                  </a:lnTo>
                  <a:lnTo>
                    <a:pt x="1" y="325"/>
                  </a:lnTo>
                  <a:lnTo>
                    <a:pt x="2" y="345"/>
                  </a:lnTo>
                  <a:lnTo>
                    <a:pt x="3" y="364"/>
                  </a:lnTo>
                  <a:lnTo>
                    <a:pt x="5" y="384"/>
                  </a:lnTo>
                  <a:lnTo>
                    <a:pt x="7" y="403"/>
                  </a:lnTo>
                  <a:lnTo>
                    <a:pt x="10" y="423"/>
                  </a:lnTo>
                  <a:lnTo>
                    <a:pt x="13" y="443"/>
                  </a:lnTo>
                  <a:lnTo>
                    <a:pt x="16" y="463"/>
                  </a:lnTo>
                  <a:lnTo>
                    <a:pt x="20" y="482"/>
                  </a:lnTo>
                  <a:lnTo>
                    <a:pt x="24" y="502"/>
                  </a:lnTo>
                  <a:lnTo>
                    <a:pt x="28" y="521"/>
                  </a:lnTo>
                  <a:lnTo>
                    <a:pt x="32" y="541"/>
                  </a:lnTo>
                  <a:lnTo>
                    <a:pt x="37" y="560"/>
                  </a:lnTo>
                  <a:lnTo>
                    <a:pt x="41" y="579"/>
                  </a:lnTo>
                  <a:lnTo>
                    <a:pt x="46" y="598"/>
                  </a:lnTo>
                  <a:lnTo>
                    <a:pt x="51" y="617"/>
                  </a:lnTo>
                  <a:lnTo>
                    <a:pt x="56" y="636"/>
                  </a:lnTo>
                  <a:lnTo>
                    <a:pt x="65" y="672"/>
                  </a:lnTo>
                  <a:lnTo>
                    <a:pt x="74" y="707"/>
                  </a:lnTo>
                  <a:lnTo>
                    <a:pt x="83" y="741"/>
                  </a:lnTo>
                  <a:lnTo>
                    <a:pt x="91" y="773"/>
                  </a:lnTo>
                  <a:lnTo>
                    <a:pt x="95" y="789"/>
                  </a:lnTo>
                  <a:lnTo>
                    <a:pt x="99" y="803"/>
                  </a:lnTo>
                  <a:lnTo>
                    <a:pt x="102" y="818"/>
                  </a:lnTo>
                  <a:lnTo>
                    <a:pt x="104" y="831"/>
                  </a:lnTo>
                  <a:lnTo>
                    <a:pt x="107" y="846"/>
                  </a:lnTo>
                  <a:lnTo>
                    <a:pt x="111" y="859"/>
                  </a:lnTo>
                  <a:lnTo>
                    <a:pt x="115" y="872"/>
                  </a:lnTo>
                  <a:lnTo>
                    <a:pt x="119" y="883"/>
                  </a:lnTo>
                  <a:lnTo>
                    <a:pt x="124" y="893"/>
                  </a:lnTo>
                  <a:lnTo>
                    <a:pt x="129" y="903"/>
                  </a:lnTo>
                  <a:lnTo>
                    <a:pt x="134" y="911"/>
                  </a:lnTo>
                  <a:lnTo>
                    <a:pt x="139" y="919"/>
                  </a:lnTo>
                  <a:lnTo>
                    <a:pt x="145" y="925"/>
                  </a:lnTo>
                  <a:lnTo>
                    <a:pt x="151" y="931"/>
                  </a:lnTo>
                  <a:lnTo>
                    <a:pt x="157" y="936"/>
                  </a:lnTo>
                  <a:lnTo>
                    <a:pt x="163" y="940"/>
                  </a:lnTo>
                  <a:lnTo>
                    <a:pt x="169" y="943"/>
                  </a:lnTo>
                  <a:lnTo>
                    <a:pt x="175" y="945"/>
                  </a:lnTo>
                  <a:lnTo>
                    <a:pt x="182" y="946"/>
                  </a:lnTo>
                  <a:lnTo>
                    <a:pt x="188" y="947"/>
                  </a:lnTo>
                  <a:lnTo>
                    <a:pt x="194" y="947"/>
                  </a:lnTo>
                  <a:lnTo>
                    <a:pt x="201" y="946"/>
                  </a:lnTo>
                  <a:lnTo>
                    <a:pt x="207" y="944"/>
                  </a:lnTo>
                  <a:lnTo>
                    <a:pt x="213" y="941"/>
                  </a:lnTo>
                  <a:lnTo>
                    <a:pt x="219" y="938"/>
                  </a:lnTo>
                  <a:lnTo>
                    <a:pt x="225" y="934"/>
                  </a:lnTo>
                  <a:lnTo>
                    <a:pt x="231" y="929"/>
                  </a:lnTo>
                  <a:lnTo>
                    <a:pt x="236" y="923"/>
                  </a:lnTo>
                  <a:lnTo>
                    <a:pt x="241" y="917"/>
                  </a:lnTo>
                  <a:lnTo>
                    <a:pt x="246" y="910"/>
                  </a:lnTo>
                  <a:lnTo>
                    <a:pt x="250" y="902"/>
                  </a:lnTo>
                  <a:lnTo>
                    <a:pt x="255" y="894"/>
                  </a:lnTo>
                  <a:lnTo>
                    <a:pt x="259" y="885"/>
                  </a:lnTo>
                  <a:lnTo>
                    <a:pt x="262" y="875"/>
                  </a:lnTo>
                  <a:lnTo>
                    <a:pt x="265" y="865"/>
                  </a:lnTo>
                  <a:lnTo>
                    <a:pt x="267" y="854"/>
                  </a:lnTo>
                  <a:lnTo>
                    <a:pt x="272" y="827"/>
                  </a:lnTo>
                  <a:lnTo>
                    <a:pt x="278" y="796"/>
                  </a:lnTo>
                  <a:lnTo>
                    <a:pt x="284" y="762"/>
                  </a:lnTo>
                  <a:lnTo>
                    <a:pt x="291" y="726"/>
                  </a:lnTo>
                  <a:lnTo>
                    <a:pt x="298" y="688"/>
                  </a:lnTo>
                  <a:lnTo>
                    <a:pt x="306" y="648"/>
                  </a:lnTo>
                  <a:lnTo>
                    <a:pt x="313" y="606"/>
                  </a:lnTo>
                  <a:lnTo>
                    <a:pt x="321" y="563"/>
                  </a:lnTo>
                  <a:lnTo>
                    <a:pt x="329" y="519"/>
                  </a:lnTo>
                  <a:lnTo>
                    <a:pt x="337" y="475"/>
                  </a:lnTo>
                  <a:lnTo>
                    <a:pt x="344" y="430"/>
                  </a:lnTo>
                  <a:lnTo>
                    <a:pt x="351" y="386"/>
                  </a:lnTo>
                  <a:lnTo>
                    <a:pt x="354" y="364"/>
                  </a:lnTo>
                  <a:lnTo>
                    <a:pt x="357" y="343"/>
                  </a:lnTo>
                  <a:lnTo>
                    <a:pt x="360" y="321"/>
                  </a:lnTo>
                  <a:lnTo>
                    <a:pt x="363" y="300"/>
                  </a:lnTo>
                  <a:lnTo>
                    <a:pt x="366" y="279"/>
                  </a:lnTo>
                  <a:lnTo>
                    <a:pt x="368" y="259"/>
                  </a:lnTo>
                  <a:lnTo>
                    <a:pt x="370" y="239"/>
                  </a:lnTo>
                  <a:lnTo>
                    <a:pt x="372" y="219"/>
                  </a:lnTo>
                  <a:lnTo>
                    <a:pt x="364" y="213"/>
                  </a:lnTo>
                  <a:lnTo>
                    <a:pt x="357" y="207"/>
                  </a:lnTo>
                  <a:lnTo>
                    <a:pt x="349" y="201"/>
                  </a:lnTo>
                  <a:lnTo>
                    <a:pt x="342" y="195"/>
                  </a:lnTo>
                  <a:lnTo>
                    <a:pt x="336" y="188"/>
                  </a:lnTo>
                  <a:lnTo>
                    <a:pt x="329" y="181"/>
                  </a:lnTo>
                  <a:lnTo>
                    <a:pt x="323" y="175"/>
                  </a:lnTo>
                  <a:lnTo>
                    <a:pt x="317" y="168"/>
                  </a:lnTo>
                  <a:lnTo>
                    <a:pt x="311" y="161"/>
                  </a:lnTo>
                  <a:lnTo>
                    <a:pt x="305" y="154"/>
                  </a:lnTo>
                  <a:lnTo>
                    <a:pt x="300" y="148"/>
                  </a:lnTo>
                  <a:lnTo>
                    <a:pt x="294" y="141"/>
                  </a:lnTo>
                  <a:lnTo>
                    <a:pt x="283" y="127"/>
                  </a:lnTo>
                  <a:lnTo>
                    <a:pt x="272" y="112"/>
                  </a:lnTo>
                  <a:lnTo>
                    <a:pt x="261" y="98"/>
                  </a:lnTo>
                  <a:lnTo>
                    <a:pt x="250" y="84"/>
                  </a:lnTo>
                  <a:lnTo>
                    <a:pt x="243" y="76"/>
                  </a:lnTo>
                  <a:lnTo>
                    <a:pt x="237" y="69"/>
                  </a:lnTo>
                  <a:lnTo>
                    <a:pt x="231" y="62"/>
                  </a:lnTo>
                  <a:lnTo>
                    <a:pt x="224" y="55"/>
                  </a:lnTo>
                  <a:lnTo>
                    <a:pt x="217" y="48"/>
                  </a:lnTo>
                  <a:lnTo>
                    <a:pt x="210" y="41"/>
                  </a:lnTo>
                  <a:lnTo>
                    <a:pt x="203" y="34"/>
                  </a:lnTo>
                  <a:lnTo>
                    <a:pt x="195" y="27"/>
                  </a:lnTo>
                  <a:lnTo>
                    <a:pt x="186" y="20"/>
                  </a:lnTo>
                  <a:lnTo>
                    <a:pt x="178" y="13"/>
                  </a:lnTo>
                  <a:lnTo>
                    <a:pt x="169" y="7"/>
                  </a:lnTo>
                  <a:lnTo>
                    <a:pt x="159" y="0"/>
                  </a:lnTo>
                  <a:close/>
                </a:path>
              </a:pathLst>
            </a:custGeom>
            <a:solidFill>
              <a:srgbClr val="4024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1" name="Freeform 69"/>
            <p:cNvSpPr>
              <a:spLocks/>
            </p:cNvSpPr>
            <p:nvPr/>
          </p:nvSpPr>
          <p:spPr bwMode="auto">
            <a:xfrm>
              <a:off x="914" y="2511"/>
              <a:ext cx="542" cy="103"/>
            </a:xfrm>
            <a:custGeom>
              <a:avLst/>
              <a:gdLst>
                <a:gd name="T0" fmla="*/ 25 w 542"/>
                <a:gd name="T1" fmla="*/ 11 h 103"/>
                <a:gd name="T2" fmla="*/ 58 w 542"/>
                <a:gd name="T3" fmla="*/ 12 h 103"/>
                <a:gd name="T4" fmla="*/ 92 w 542"/>
                <a:gd name="T5" fmla="*/ 13 h 103"/>
                <a:gd name="T6" fmla="*/ 126 w 542"/>
                <a:gd name="T7" fmla="*/ 13 h 103"/>
                <a:gd name="T8" fmla="*/ 160 w 542"/>
                <a:gd name="T9" fmla="*/ 14 h 103"/>
                <a:gd name="T10" fmla="*/ 194 w 542"/>
                <a:gd name="T11" fmla="*/ 14 h 103"/>
                <a:gd name="T12" fmla="*/ 228 w 542"/>
                <a:gd name="T13" fmla="*/ 15 h 103"/>
                <a:gd name="T14" fmla="*/ 261 w 542"/>
                <a:gd name="T15" fmla="*/ 16 h 103"/>
                <a:gd name="T16" fmla="*/ 285 w 542"/>
                <a:gd name="T17" fmla="*/ 17 h 103"/>
                <a:gd name="T18" fmla="*/ 302 w 542"/>
                <a:gd name="T19" fmla="*/ 17 h 103"/>
                <a:gd name="T20" fmla="*/ 318 w 542"/>
                <a:gd name="T21" fmla="*/ 17 h 103"/>
                <a:gd name="T22" fmla="*/ 335 w 542"/>
                <a:gd name="T23" fmla="*/ 16 h 103"/>
                <a:gd name="T24" fmla="*/ 359 w 542"/>
                <a:gd name="T25" fmla="*/ 14 h 103"/>
                <a:gd name="T26" fmla="*/ 392 w 542"/>
                <a:gd name="T27" fmla="*/ 11 h 103"/>
                <a:gd name="T28" fmla="*/ 426 w 542"/>
                <a:gd name="T29" fmla="*/ 7 h 103"/>
                <a:gd name="T30" fmla="*/ 459 w 542"/>
                <a:gd name="T31" fmla="*/ 3 h 103"/>
                <a:gd name="T32" fmla="*/ 483 w 542"/>
                <a:gd name="T33" fmla="*/ 1 h 103"/>
                <a:gd name="T34" fmla="*/ 500 w 542"/>
                <a:gd name="T35" fmla="*/ 0 h 103"/>
                <a:gd name="T36" fmla="*/ 516 w 542"/>
                <a:gd name="T37" fmla="*/ 0 h 103"/>
                <a:gd name="T38" fmla="*/ 532 w 542"/>
                <a:gd name="T39" fmla="*/ 0 h 103"/>
                <a:gd name="T40" fmla="*/ 540 w 542"/>
                <a:gd name="T41" fmla="*/ 4 h 103"/>
                <a:gd name="T42" fmla="*/ 540 w 542"/>
                <a:gd name="T43" fmla="*/ 13 h 103"/>
                <a:gd name="T44" fmla="*/ 541 w 542"/>
                <a:gd name="T45" fmla="*/ 23 h 103"/>
                <a:gd name="T46" fmla="*/ 542 w 542"/>
                <a:gd name="T47" fmla="*/ 32 h 103"/>
                <a:gd name="T48" fmla="*/ 533 w 542"/>
                <a:gd name="T49" fmla="*/ 43 h 103"/>
                <a:gd name="T50" fmla="*/ 511 w 542"/>
                <a:gd name="T51" fmla="*/ 58 h 103"/>
                <a:gd name="T52" fmla="*/ 484 w 542"/>
                <a:gd name="T53" fmla="*/ 70 h 103"/>
                <a:gd name="T54" fmla="*/ 453 w 542"/>
                <a:gd name="T55" fmla="*/ 80 h 103"/>
                <a:gd name="T56" fmla="*/ 417 w 542"/>
                <a:gd name="T57" fmla="*/ 88 h 103"/>
                <a:gd name="T58" fmla="*/ 379 w 542"/>
                <a:gd name="T59" fmla="*/ 94 h 103"/>
                <a:gd name="T60" fmla="*/ 339 w 542"/>
                <a:gd name="T61" fmla="*/ 99 h 103"/>
                <a:gd name="T62" fmla="*/ 297 w 542"/>
                <a:gd name="T63" fmla="*/ 102 h 103"/>
                <a:gd name="T64" fmla="*/ 254 w 542"/>
                <a:gd name="T65" fmla="*/ 103 h 103"/>
                <a:gd name="T66" fmla="*/ 212 w 542"/>
                <a:gd name="T67" fmla="*/ 103 h 103"/>
                <a:gd name="T68" fmla="*/ 171 w 542"/>
                <a:gd name="T69" fmla="*/ 101 h 103"/>
                <a:gd name="T70" fmla="*/ 132 w 542"/>
                <a:gd name="T71" fmla="*/ 98 h 103"/>
                <a:gd name="T72" fmla="*/ 96 w 542"/>
                <a:gd name="T73" fmla="*/ 94 h 103"/>
                <a:gd name="T74" fmla="*/ 63 w 542"/>
                <a:gd name="T75" fmla="*/ 90 h 103"/>
                <a:gd name="T76" fmla="*/ 34 w 542"/>
                <a:gd name="T77" fmla="*/ 84 h 103"/>
                <a:gd name="T78" fmla="*/ 11 w 542"/>
                <a:gd name="T79" fmla="*/ 77 h 103"/>
                <a:gd name="T80" fmla="*/ 1 w 542"/>
                <a:gd name="T81" fmla="*/ 68 h 103"/>
                <a:gd name="T82" fmla="*/ 0 w 542"/>
                <a:gd name="T83" fmla="*/ 58 h 103"/>
                <a:gd name="T84" fmla="*/ 1 w 542"/>
                <a:gd name="T85" fmla="*/ 49 h 103"/>
                <a:gd name="T86" fmla="*/ 2 w 542"/>
                <a:gd name="T87" fmla="*/ 40 h 103"/>
                <a:gd name="T88" fmla="*/ 4 w 542"/>
                <a:gd name="T89" fmla="*/ 28 h 103"/>
                <a:gd name="T90" fmla="*/ 7 w 542"/>
                <a:gd name="T91" fmla="*/ 15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542" h="103">
                  <a:moveTo>
                    <a:pt x="8" y="10"/>
                  </a:moveTo>
                  <a:lnTo>
                    <a:pt x="25" y="11"/>
                  </a:lnTo>
                  <a:lnTo>
                    <a:pt x="42" y="11"/>
                  </a:lnTo>
                  <a:lnTo>
                    <a:pt x="58" y="12"/>
                  </a:lnTo>
                  <a:lnTo>
                    <a:pt x="75" y="13"/>
                  </a:lnTo>
                  <a:lnTo>
                    <a:pt x="92" y="13"/>
                  </a:lnTo>
                  <a:lnTo>
                    <a:pt x="109" y="13"/>
                  </a:lnTo>
                  <a:lnTo>
                    <a:pt x="126" y="13"/>
                  </a:lnTo>
                  <a:lnTo>
                    <a:pt x="143" y="13"/>
                  </a:lnTo>
                  <a:lnTo>
                    <a:pt x="160" y="14"/>
                  </a:lnTo>
                  <a:lnTo>
                    <a:pt x="177" y="14"/>
                  </a:lnTo>
                  <a:lnTo>
                    <a:pt x="194" y="14"/>
                  </a:lnTo>
                  <a:lnTo>
                    <a:pt x="211" y="14"/>
                  </a:lnTo>
                  <a:lnTo>
                    <a:pt x="228" y="15"/>
                  </a:lnTo>
                  <a:lnTo>
                    <a:pt x="245" y="15"/>
                  </a:lnTo>
                  <a:lnTo>
                    <a:pt x="261" y="16"/>
                  </a:lnTo>
                  <a:lnTo>
                    <a:pt x="277" y="17"/>
                  </a:lnTo>
                  <a:lnTo>
                    <a:pt x="285" y="17"/>
                  </a:lnTo>
                  <a:lnTo>
                    <a:pt x="294" y="17"/>
                  </a:lnTo>
                  <a:lnTo>
                    <a:pt x="302" y="17"/>
                  </a:lnTo>
                  <a:lnTo>
                    <a:pt x="310" y="17"/>
                  </a:lnTo>
                  <a:lnTo>
                    <a:pt x="318" y="17"/>
                  </a:lnTo>
                  <a:lnTo>
                    <a:pt x="326" y="17"/>
                  </a:lnTo>
                  <a:lnTo>
                    <a:pt x="335" y="16"/>
                  </a:lnTo>
                  <a:lnTo>
                    <a:pt x="343" y="16"/>
                  </a:lnTo>
                  <a:lnTo>
                    <a:pt x="359" y="14"/>
                  </a:lnTo>
                  <a:lnTo>
                    <a:pt x="376" y="13"/>
                  </a:lnTo>
                  <a:lnTo>
                    <a:pt x="392" y="11"/>
                  </a:lnTo>
                  <a:lnTo>
                    <a:pt x="409" y="9"/>
                  </a:lnTo>
                  <a:lnTo>
                    <a:pt x="426" y="7"/>
                  </a:lnTo>
                  <a:lnTo>
                    <a:pt x="442" y="5"/>
                  </a:lnTo>
                  <a:lnTo>
                    <a:pt x="459" y="3"/>
                  </a:lnTo>
                  <a:lnTo>
                    <a:pt x="475" y="2"/>
                  </a:lnTo>
                  <a:lnTo>
                    <a:pt x="483" y="1"/>
                  </a:lnTo>
                  <a:lnTo>
                    <a:pt x="491" y="1"/>
                  </a:lnTo>
                  <a:lnTo>
                    <a:pt x="500" y="0"/>
                  </a:lnTo>
                  <a:lnTo>
                    <a:pt x="508" y="0"/>
                  </a:lnTo>
                  <a:lnTo>
                    <a:pt x="516" y="0"/>
                  </a:lnTo>
                  <a:lnTo>
                    <a:pt x="524" y="0"/>
                  </a:lnTo>
                  <a:lnTo>
                    <a:pt x="532" y="0"/>
                  </a:lnTo>
                  <a:lnTo>
                    <a:pt x="540" y="1"/>
                  </a:lnTo>
                  <a:lnTo>
                    <a:pt x="540" y="4"/>
                  </a:lnTo>
                  <a:lnTo>
                    <a:pt x="540" y="9"/>
                  </a:lnTo>
                  <a:lnTo>
                    <a:pt x="540" y="13"/>
                  </a:lnTo>
                  <a:lnTo>
                    <a:pt x="541" y="18"/>
                  </a:lnTo>
                  <a:lnTo>
                    <a:pt x="541" y="23"/>
                  </a:lnTo>
                  <a:lnTo>
                    <a:pt x="542" y="27"/>
                  </a:lnTo>
                  <a:lnTo>
                    <a:pt x="542" y="32"/>
                  </a:lnTo>
                  <a:lnTo>
                    <a:pt x="542" y="35"/>
                  </a:lnTo>
                  <a:lnTo>
                    <a:pt x="533" y="43"/>
                  </a:lnTo>
                  <a:lnTo>
                    <a:pt x="523" y="51"/>
                  </a:lnTo>
                  <a:lnTo>
                    <a:pt x="511" y="58"/>
                  </a:lnTo>
                  <a:lnTo>
                    <a:pt x="499" y="64"/>
                  </a:lnTo>
                  <a:lnTo>
                    <a:pt x="484" y="70"/>
                  </a:lnTo>
                  <a:lnTo>
                    <a:pt x="469" y="75"/>
                  </a:lnTo>
                  <a:lnTo>
                    <a:pt x="453" y="80"/>
                  </a:lnTo>
                  <a:lnTo>
                    <a:pt x="436" y="84"/>
                  </a:lnTo>
                  <a:lnTo>
                    <a:pt x="417" y="88"/>
                  </a:lnTo>
                  <a:lnTo>
                    <a:pt x="399" y="91"/>
                  </a:lnTo>
                  <a:lnTo>
                    <a:pt x="379" y="94"/>
                  </a:lnTo>
                  <a:lnTo>
                    <a:pt x="359" y="97"/>
                  </a:lnTo>
                  <a:lnTo>
                    <a:pt x="339" y="99"/>
                  </a:lnTo>
                  <a:lnTo>
                    <a:pt x="318" y="100"/>
                  </a:lnTo>
                  <a:lnTo>
                    <a:pt x="297" y="102"/>
                  </a:lnTo>
                  <a:lnTo>
                    <a:pt x="276" y="102"/>
                  </a:lnTo>
                  <a:lnTo>
                    <a:pt x="254" y="103"/>
                  </a:lnTo>
                  <a:lnTo>
                    <a:pt x="233" y="103"/>
                  </a:lnTo>
                  <a:lnTo>
                    <a:pt x="212" y="103"/>
                  </a:lnTo>
                  <a:lnTo>
                    <a:pt x="192" y="102"/>
                  </a:lnTo>
                  <a:lnTo>
                    <a:pt x="171" y="101"/>
                  </a:lnTo>
                  <a:lnTo>
                    <a:pt x="151" y="100"/>
                  </a:lnTo>
                  <a:lnTo>
                    <a:pt x="132" y="98"/>
                  </a:lnTo>
                  <a:lnTo>
                    <a:pt x="114" y="96"/>
                  </a:lnTo>
                  <a:lnTo>
                    <a:pt x="96" y="94"/>
                  </a:lnTo>
                  <a:lnTo>
                    <a:pt x="79" y="92"/>
                  </a:lnTo>
                  <a:lnTo>
                    <a:pt x="63" y="90"/>
                  </a:lnTo>
                  <a:lnTo>
                    <a:pt x="48" y="87"/>
                  </a:lnTo>
                  <a:lnTo>
                    <a:pt x="34" y="84"/>
                  </a:lnTo>
                  <a:lnTo>
                    <a:pt x="22" y="81"/>
                  </a:lnTo>
                  <a:lnTo>
                    <a:pt x="11" y="77"/>
                  </a:lnTo>
                  <a:lnTo>
                    <a:pt x="1" y="74"/>
                  </a:lnTo>
                  <a:lnTo>
                    <a:pt x="1" y="68"/>
                  </a:lnTo>
                  <a:lnTo>
                    <a:pt x="0" y="63"/>
                  </a:lnTo>
                  <a:lnTo>
                    <a:pt x="0" y="58"/>
                  </a:lnTo>
                  <a:lnTo>
                    <a:pt x="1" y="53"/>
                  </a:lnTo>
                  <a:lnTo>
                    <a:pt x="1" y="49"/>
                  </a:lnTo>
                  <a:lnTo>
                    <a:pt x="1" y="44"/>
                  </a:lnTo>
                  <a:lnTo>
                    <a:pt x="2" y="40"/>
                  </a:lnTo>
                  <a:lnTo>
                    <a:pt x="3" y="36"/>
                  </a:lnTo>
                  <a:lnTo>
                    <a:pt x="4" y="28"/>
                  </a:lnTo>
                  <a:lnTo>
                    <a:pt x="6" y="21"/>
                  </a:lnTo>
                  <a:lnTo>
                    <a:pt x="7" y="15"/>
                  </a:lnTo>
                  <a:lnTo>
                    <a:pt x="8" y="10"/>
                  </a:lnTo>
                  <a:close/>
                </a:path>
              </a:pathLst>
            </a:custGeom>
            <a:solidFill>
              <a:srgbClr val="38201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2" name="Freeform 70"/>
            <p:cNvSpPr>
              <a:spLocks/>
            </p:cNvSpPr>
            <p:nvPr/>
          </p:nvSpPr>
          <p:spPr bwMode="auto">
            <a:xfrm>
              <a:off x="906" y="1600"/>
              <a:ext cx="600" cy="988"/>
            </a:xfrm>
            <a:custGeom>
              <a:avLst/>
              <a:gdLst>
                <a:gd name="T0" fmla="*/ 148 w 600"/>
                <a:gd name="T1" fmla="*/ 677 h 988"/>
                <a:gd name="T2" fmla="*/ 93 w 600"/>
                <a:gd name="T3" fmla="*/ 746 h 988"/>
                <a:gd name="T4" fmla="*/ 61 w 600"/>
                <a:gd name="T5" fmla="*/ 791 h 988"/>
                <a:gd name="T6" fmla="*/ 33 w 600"/>
                <a:gd name="T7" fmla="*/ 841 h 988"/>
                <a:gd name="T8" fmla="*/ 10 w 600"/>
                <a:gd name="T9" fmla="*/ 894 h 988"/>
                <a:gd name="T10" fmla="*/ 7 w 600"/>
                <a:gd name="T11" fmla="*/ 945 h 988"/>
                <a:gd name="T12" fmla="*/ 74 w 600"/>
                <a:gd name="T13" fmla="*/ 970 h 988"/>
                <a:gd name="T14" fmla="*/ 178 w 600"/>
                <a:gd name="T15" fmla="*/ 985 h 988"/>
                <a:gd name="T16" fmla="*/ 299 w 600"/>
                <a:gd name="T17" fmla="*/ 988 h 988"/>
                <a:gd name="T18" fmla="*/ 416 w 600"/>
                <a:gd name="T19" fmla="*/ 980 h 988"/>
                <a:gd name="T20" fmla="*/ 508 w 600"/>
                <a:gd name="T21" fmla="*/ 958 h 988"/>
                <a:gd name="T22" fmla="*/ 554 w 600"/>
                <a:gd name="T23" fmla="*/ 922 h 988"/>
                <a:gd name="T24" fmla="*/ 547 w 600"/>
                <a:gd name="T25" fmla="*/ 858 h 988"/>
                <a:gd name="T26" fmla="*/ 535 w 600"/>
                <a:gd name="T27" fmla="*/ 799 h 988"/>
                <a:gd name="T28" fmla="*/ 518 w 600"/>
                <a:gd name="T29" fmla="*/ 729 h 988"/>
                <a:gd name="T30" fmla="*/ 502 w 600"/>
                <a:gd name="T31" fmla="*/ 669 h 988"/>
                <a:gd name="T32" fmla="*/ 479 w 600"/>
                <a:gd name="T33" fmla="*/ 604 h 988"/>
                <a:gd name="T34" fmla="*/ 470 w 600"/>
                <a:gd name="T35" fmla="*/ 569 h 988"/>
                <a:gd name="T36" fmla="*/ 466 w 600"/>
                <a:gd name="T37" fmla="*/ 534 h 988"/>
                <a:gd name="T38" fmla="*/ 469 w 600"/>
                <a:gd name="T39" fmla="*/ 495 h 988"/>
                <a:gd name="T40" fmla="*/ 483 w 600"/>
                <a:gd name="T41" fmla="*/ 452 h 988"/>
                <a:gd name="T42" fmla="*/ 518 w 600"/>
                <a:gd name="T43" fmla="*/ 428 h 988"/>
                <a:gd name="T44" fmla="*/ 547 w 600"/>
                <a:gd name="T45" fmla="*/ 402 h 988"/>
                <a:gd name="T46" fmla="*/ 569 w 600"/>
                <a:gd name="T47" fmla="*/ 374 h 988"/>
                <a:gd name="T48" fmla="*/ 585 w 600"/>
                <a:gd name="T49" fmla="*/ 343 h 988"/>
                <a:gd name="T50" fmla="*/ 595 w 600"/>
                <a:gd name="T51" fmla="*/ 310 h 988"/>
                <a:gd name="T52" fmla="*/ 600 w 600"/>
                <a:gd name="T53" fmla="*/ 274 h 988"/>
                <a:gd name="T54" fmla="*/ 571 w 600"/>
                <a:gd name="T55" fmla="*/ 225 h 988"/>
                <a:gd name="T56" fmla="*/ 533 w 600"/>
                <a:gd name="T57" fmla="*/ 175 h 988"/>
                <a:gd name="T58" fmla="*/ 500 w 600"/>
                <a:gd name="T59" fmla="*/ 123 h 988"/>
                <a:gd name="T60" fmla="*/ 472 w 600"/>
                <a:gd name="T61" fmla="*/ 72 h 988"/>
                <a:gd name="T62" fmla="*/ 458 w 600"/>
                <a:gd name="T63" fmla="*/ 53 h 988"/>
                <a:gd name="T64" fmla="*/ 445 w 600"/>
                <a:gd name="T65" fmla="*/ 44 h 988"/>
                <a:gd name="T66" fmla="*/ 423 w 600"/>
                <a:gd name="T67" fmla="*/ 38 h 988"/>
                <a:gd name="T68" fmla="*/ 401 w 600"/>
                <a:gd name="T69" fmla="*/ 28 h 988"/>
                <a:gd name="T70" fmla="*/ 375 w 600"/>
                <a:gd name="T71" fmla="*/ 14 h 988"/>
                <a:gd name="T72" fmla="*/ 360 w 600"/>
                <a:gd name="T73" fmla="*/ 9 h 988"/>
                <a:gd name="T74" fmla="*/ 350 w 600"/>
                <a:gd name="T75" fmla="*/ 15 h 988"/>
                <a:gd name="T76" fmla="*/ 364 w 600"/>
                <a:gd name="T77" fmla="*/ 36 h 988"/>
                <a:gd name="T78" fmla="*/ 370 w 600"/>
                <a:gd name="T79" fmla="*/ 52 h 988"/>
                <a:gd name="T80" fmla="*/ 373 w 600"/>
                <a:gd name="T81" fmla="*/ 74 h 988"/>
                <a:gd name="T82" fmla="*/ 371 w 600"/>
                <a:gd name="T83" fmla="*/ 106 h 988"/>
                <a:gd name="T84" fmla="*/ 363 w 600"/>
                <a:gd name="T85" fmla="*/ 151 h 988"/>
                <a:gd name="T86" fmla="*/ 353 w 600"/>
                <a:gd name="T87" fmla="*/ 149 h 988"/>
                <a:gd name="T88" fmla="*/ 331 w 600"/>
                <a:gd name="T89" fmla="*/ 113 h 988"/>
                <a:gd name="T90" fmla="*/ 295 w 600"/>
                <a:gd name="T91" fmla="*/ 81 h 988"/>
                <a:gd name="T92" fmla="*/ 251 w 600"/>
                <a:gd name="T93" fmla="*/ 54 h 988"/>
                <a:gd name="T94" fmla="*/ 203 w 600"/>
                <a:gd name="T95" fmla="*/ 31 h 988"/>
                <a:gd name="T96" fmla="*/ 155 w 600"/>
                <a:gd name="T97" fmla="*/ 12 h 988"/>
                <a:gd name="T98" fmla="*/ 79 w 600"/>
                <a:gd name="T99" fmla="*/ 27 h 988"/>
                <a:gd name="T100" fmla="*/ 14 w 600"/>
                <a:gd name="T101" fmla="*/ 70 h 988"/>
                <a:gd name="T102" fmla="*/ 10 w 600"/>
                <a:gd name="T103" fmla="*/ 158 h 988"/>
                <a:gd name="T104" fmla="*/ 32 w 600"/>
                <a:gd name="T105" fmla="*/ 246 h 988"/>
                <a:gd name="T106" fmla="*/ 69 w 600"/>
                <a:gd name="T107" fmla="*/ 336 h 988"/>
                <a:gd name="T108" fmla="*/ 127 w 600"/>
                <a:gd name="T109" fmla="*/ 464 h 988"/>
                <a:gd name="T110" fmla="*/ 157 w 600"/>
                <a:gd name="T111" fmla="*/ 557 h 988"/>
                <a:gd name="T112" fmla="*/ 167 w 600"/>
                <a:gd name="T113" fmla="*/ 652 h 9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600" h="988">
                  <a:moveTo>
                    <a:pt x="167" y="652"/>
                  </a:moveTo>
                  <a:lnTo>
                    <a:pt x="163" y="658"/>
                  </a:lnTo>
                  <a:lnTo>
                    <a:pt x="158" y="664"/>
                  </a:lnTo>
                  <a:lnTo>
                    <a:pt x="153" y="671"/>
                  </a:lnTo>
                  <a:lnTo>
                    <a:pt x="148" y="677"/>
                  </a:lnTo>
                  <a:lnTo>
                    <a:pt x="137" y="691"/>
                  </a:lnTo>
                  <a:lnTo>
                    <a:pt x="125" y="706"/>
                  </a:lnTo>
                  <a:lnTo>
                    <a:pt x="112" y="722"/>
                  </a:lnTo>
                  <a:lnTo>
                    <a:pt x="99" y="738"/>
                  </a:lnTo>
                  <a:lnTo>
                    <a:pt x="93" y="746"/>
                  </a:lnTo>
                  <a:lnTo>
                    <a:pt x="86" y="755"/>
                  </a:lnTo>
                  <a:lnTo>
                    <a:pt x="80" y="764"/>
                  </a:lnTo>
                  <a:lnTo>
                    <a:pt x="74" y="773"/>
                  </a:lnTo>
                  <a:lnTo>
                    <a:pt x="67" y="782"/>
                  </a:lnTo>
                  <a:lnTo>
                    <a:pt x="61" y="791"/>
                  </a:lnTo>
                  <a:lnTo>
                    <a:pt x="55" y="801"/>
                  </a:lnTo>
                  <a:lnTo>
                    <a:pt x="49" y="811"/>
                  </a:lnTo>
                  <a:lnTo>
                    <a:pt x="43" y="820"/>
                  </a:lnTo>
                  <a:lnTo>
                    <a:pt x="38" y="830"/>
                  </a:lnTo>
                  <a:lnTo>
                    <a:pt x="33" y="841"/>
                  </a:lnTo>
                  <a:lnTo>
                    <a:pt x="27" y="851"/>
                  </a:lnTo>
                  <a:lnTo>
                    <a:pt x="23" y="861"/>
                  </a:lnTo>
                  <a:lnTo>
                    <a:pt x="18" y="872"/>
                  </a:lnTo>
                  <a:lnTo>
                    <a:pt x="14" y="883"/>
                  </a:lnTo>
                  <a:lnTo>
                    <a:pt x="10" y="894"/>
                  </a:lnTo>
                  <a:lnTo>
                    <a:pt x="7" y="905"/>
                  </a:lnTo>
                  <a:lnTo>
                    <a:pt x="4" y="916"/>
                  </a:lnTo>
                  <a:lnTo>
                    <a:pt x="2" y="928"/>
                  </a:lnTo>
                  <a:lnTo>
                    <a:pt x="0" y="939"/>
                  </a:lnTo>
                  <a:lnTo>
                    <a:pt x="7" y="945"/>
                  </a:lnTo>
                  <a:lnTo>
                    <a:pt x="16" y="951"/>
                  </a:lnTo>
                  <a:lnTo>
                    <a:pt x="28" y="957"/>
                  </a:lnTo>
                  <a:lnTo>
                    <a:pt x="41" y="962"/>
                  </a:lnTo>
                  <a:lnTo>
                    <a:pt x="57" y="966"/>
                  </a:lnTo>
                  <a:lnTo>
                    <a:pt x="74" y="970"/>
                  </a:lnTo>
                  <a:lnTo>
                    <a:pt x="92" y="974"/>
                  </a:lnTo>
                  <a:lnTo>
                    <a:pt x="112" y="977"/>
                  </a:lnTo>
                  <a:lnTo>
                    <a:pt x="133" y="980"/>
                  </a:lnTo>
                  <a:lnTo>
                    <a:pt x="155" y="983"/>
                  </a:lnTo>
                  <a:lnTo>
                    <a:pt x="178" y="985"/>
                  </a:lnTo>
                  <a:lnTo>
                    <a:pt x="202" y="986"/>
                  </a:lnTo>
                  <a:lnTo>
                    <a:pt x="226" y="988"/>
                  </a:lnTo>
                  <a:lnTo>
                    <a:pt x="250" y="988"/>
                  </a:lnTo>
                  <a:lnTo>
                    <a:pt x="275" y="988"/>
                  </a:lnTo>
                  <a:lnTo>
                    <a:pt x="299" y="988"/>
                  </a:lnTo>
                  <a:lnTo>
                    <a:pt x="324" y="987"/>
                  </a:lnTo>
                  <a:lnTo>
                    <a:pt x="348" y="986"/>
                  </a:lnTo>
                  <a:lnTo>
                    <a:pt x="371" y="984"/>
                  </a:lnTo>
                  <a:lnTo>
                    <a:pt x="394" y="982"/>
                  </a:lnTo>
                  <a:lnTo>
                    <a:pt x="416" y="980"/>
                  </a:lnTo>
                  <a:lnTo>
                    <a:pt x="437" y="976"/>
                  </a:lnTo>
                  <a:lnTo>
                    <a:pt x="457" y="972"/>
                  </a:lnTo>
                  <a:lnTo>
                    <a:pt x="476" y="968"/>
                  </a:lnTo>
                  <a:lnTo>
                    <a:pt x="493" y="963"/>
                  </a:lnTo>
                  <a:lnTo>
                    <a:pt x="508" y="958"/>
                  </a:lnTo>
                  <a:lnTo>
                    <a:pt x="522" y="952"/>
                  </a:lnTo>
                  <a:lnTo>
                    <a:pt x="533" y="945"/>
                  </a:lnTo>
                  <a:lnTo>
                    <a:pt x="542" y="938"/>
                  </a:lnTo>
                  <a:lnTo>
                    <a:pt x="550" y="930"/>
                  </a:lnTo>
                  <a:lnTo>
                    <a:pt x="554" y="922"/>
                  </a:lnTo>
                  <a:lnTo>
                    <a:pt x="556" y="913"/>
                  </a:lnTo>
                  <a:lnTo>
                    <a:pt x="553" y="898"/>
                  </a:lnTo>
                  <a:lnTo>
                    <a:pt x="551" y="884"/>
                  </a:lnTo>
                  <a:lnTo>
                    <a:pt x="549" y="870"/>
                  </a:lnTo>
                  <a:lnTo>
                    <a:pt x="547" y="858"/>
                  </a:lnTo>
                  <a:lnTo>
                    <a:pt x="545" y="846"/>
                  </a:lnTo>
                  <a:lnTo>
                    <a:pt x="542" y="834"/>
                  </a:lnTo>
                  <a:lnTo>
                    <a:pt x="540" y="822"/>
                  </a:lnTo>
                  <a:lnTo>
                    <a:pt x="537" y="811"/>
                  </a:lnTo>
                  <a:lnTo>
                    <a:pt x="535" y="799"/>
                  </a:lnTo>
                  <a:lnTo>
                    <a:pt x="532" y="786"/>
                  </a:lnTo>
                  <a:lnTo>
                    <a:pt x="529" y="773"/>
                  </a:lnTo>
                  <a:lnTo>
                    <a:pt x="525" y="760"/>
                  </a:lnTo>
                  <a:lnTo>
                    <a:pt x="522" y="745"/>
                  </a:lnTo>
                  <a:lnTo>
                    <a:pt x="518" y="729"/>
                  </a:lnTo>
                  <a:lnTo>
                    <a:pt x="513" y="712"/>
                  </a:lnTo>
                  <a:lnTo>
                    <a:pt x="508" y="693"/>
                  </a:lnTo>
                  <a:lnTo>
                    <a:pt x="506" y="685"/>
                  </a:lnTo>
                  <a:lnTo>
                    <a:pt x="504" y="677"/>
                  </a:lnTo>
                  <a:lnTo>
                    <a:pt x="502" y="669"/>
                  </a:lnTo>
                  <a:lnTo>
                    <a:pt x="499" y="661"/>
                  </a:lnTo>
                  <a:lnTo>
                    <a:pt x="494" y="646"/>
                  </a:lnTo>
                  <a:lnTo>
                    <a:pt x="489" y="632"/>
                  </a:lnTo>
                  <a:lnTo>
                    <a:pt x="484" y="618"/>
                  </a:lnTo>
                  <a:lnTo>
                    <a:pt x="479" y="604"/>
                  </a:lnTo>
                  <a:lnTo>
                    <a:pt x="477" y="597"/>
                  </a:lnTo>
                  <a:lnTo>
                    <a:pt x="475" y="590"/>
                  </a:lnTo>
                  <a:lnTo>
                    <a:pt x="473" y="583"/>
                  </a:lnTo>
                  <a:lnTo>
                    <a:pt x="472" y="576"/>
                  </a:lnTo>
                  <a:lnTo>
                    <a:pt x="470" y="569"/>
                  </a:lnTo>
                  <a:lnTo>
                    <a:pt x="469" y="562"/>
                  </a:lnTo>
                  <a:lnTo>
                    <a:pt x="468" y="555"/>
                  </a:lnTo>
                  <a:lnTo>
                    <a:pt x="467" y="548"/>
                  </a:lnTo>
                  <a:lnTo>
                    <a:pt x="466" y="541"/>
                  </a:lnTo>
                  <a:lnTo>
                    <a:pt x="466" y="534"/>
                  </a:lnTo>
                  <a:lnTo>
                    <a:pt x="466" y="526"/>
                  </a:lnTo>
                  <a:lnTo>
                    <a:pt x="466" y="519"/>
                  </a:lnTo>
                  <a:lnTo>
                    <a:pt x="467" y="511"/>
                  </a:lnTo>
                  <a:lnTo>
                    <a:pt x="468" y="503"/>
                  </a:lnTo>
                  <a:lnTo>
                    <a:pt x="469" y="495"/>
                  </a:lnTo>
                  <a:lnTo>
                    <a:pt x="471" y="487"/>
                  </a:lnTo>
                  <a:lnTo>
                    <a:pt x="473" y="479"/>
                  </a:lnTo>
                  <a:lnTo>
                    <a:pt x="476" y="470"/>
                  </a:lnTo>
                  <a:lnTo>
                    <a:pt x="479" y="461"/>
                  </a:lnTo>
                  <a:lnTo>
                    <a:pt x="483" y="452"/>
                  </a:lnTo>
                  <a:lnTo>
                    <a:pt x="490" y="448"/>
                  </a:lnTo>
                  <a:lnTo>
                    <a:pt x="498" y="443"/>
                  </a:lnTo>
                  <a:lnTo>
                    <a:pt x="505" y="438"/>
                  </a:lnTo>
                  <a:lnTo>
                    <a:pt x="512" y="433"/>
                  </a:lnTo>
                  <a:lnTo>
                    <a:pt x="518" y="428"/>
                  </a:lnTo>
                  <a:lnTo>
                    <a:pt x="525" y="423"/>
                  </a:lnTo>
                  <a:lnTo>
                    <a:pt x="531" y="418"/>
                  </a:lnTo>
                  <a:lnTo>
                    <a:pt x="536" y="413"/>
                  </a:lnTo>
                  <a:lnTo>
                    <a:pt x="542" y="408"/>
                  </a:lnTo>
                  <a:lnTo>
                    <a:pt x="547" y="402"/>
                  </a:lnTo>
                  <a:lnTo>
                    <a:pt x="552" y="397"/>
                  </a:lnTo>
                  <a:lnTo>
                    <a:pt x="557" y="391"/>
                  </a:lnTo>
                  <a:lnTo>
                    <a:pt x="561" y="386"/>
                  </a:lnTo>
                  <a:lnTo>
                    <a:pt x="565" y="380"/>
                  </a:lnTo>
                  <a:lnTo>
                    <a:pt x="569" y="374"/>
                  </a:lnTo>
                  <a:lnTo>
                    <a:pt x="573" y="368"/>
                  </a:lnTo>
                  <a:lnTo>
                    <a:pt x="576" y="362"/>
                  </a:lnTo>
                  <a:lnTo>
                    <a:pt x="579" y="356"/>
                  </a:lnTo>
                  <a:lnTo>
                    <a:pt x="582" y="350"/>
                  </a:lnTo>
                  <a:lnTo>
                    <a:pt x="585" y="343"/>
                  </a:lnTo>
                  <a:lnTo>
                    <a:pt x="587" y="337"/>
                  </a:lnTo>
                  <a:lnTo>
                    <a:pt x="590" y="330"/>
                  </a:lnTo>
                  <a:lnTo>
                    <a:pt x="592" y="323"/>
                  </a:lnTo>
                  <a:lnTo>
                    <a:pt x="593" y="317"/>
                  </a:lnTo>
                  <a:lnTo>
                    <a:pt x="595" y="310"/>
                  </a:lnTo>
                  <a:lnTo>
                    <a:pt x="596" y="303"/>
                  </a:lnTo>
                  <a:lnTo>
                    <a:pt x="597" y="296"/>
                  </a:lnTo>
                  <a:lnTo>
                    <a:pt x="598" y="288"/>
                  </a:lnTo>
                  <a:lnTo>
                    <a:pt x="599" y="281"/>
                  </a:lnTo>
                  <a:lnTo>
                    <a:pt x="600" y="274"/>
                  </a:lnTo>
                  <a:lnTo>
                    <a:pt x="600" y="266"/>
                  </a:lnTo>
                  <a:lnTo>
                    <a:pt x="600" y="259"/>
                  </a:lnTo>
                  <a:lnTo>
                    <a:pt x="590" y="247"/>
                  </a:lnTo>
                  <a:lnTo>
                    <a:pt x="580" y="236"/>
                  </a:lnTo>
                  <a:lnTo>
                    <a:pt x="571" y="225"/>
                  </a:lnTo>
                  <a:lnTo>
                    <a:pt x="563" y="215"/>
                  </a:lnTo>
                  <a:lnTo>
                    <a:pt x="555" y="204"/>
                  </a:lnTo>
                  <a:lnTo>
                    <a:pt x="547" y="194"/>
                  </a:lnTo>
                  <a:lnTo>
                    <a:pt x="540" y="184"/>
                  </a:lnTo>
                  <a:lnTo>
                    <a:pt x="533" y="175"/>
                  </a:lnTo>
                  <a:lnTo>
                    <a:pt x="527" y="165"/>
                  </a:lnTo>
                  <a:lnTo>
                    <a:pt x="521" y="156"/>
                  </a:lnTo>
                  <a:lnTo>
                    <a:pt x="515" y="147"/>
                  </a:lnTo>
                  <a:lnTo>
                    <a:pt x="510" y="139"/>
                  </a:lnTo>
                  <a:lnTo>
                    <a:pt x="500" y="123"/>
                  </a:lnTo>
                  <a:lnTo>
                    <a:pt x="492" y="108"/>
                  </a:lnTo>
                  <a:lnTo>
                    <a:pt x="485" y="95"/>
                  </a:lnTo>
                  <a:lnTo>
                    <a:pt x="478" y="83"/>
                  </a:lnTo>
                  <a:lnTo>
                    <a:pt x="475" y="77"/>
                  </a:lnTo>
                  <a:lnTo>
                    <a:pt x="472" y="72"/>
                  </a:lnTo>
                  <a:lnTo>
                    <a:pt x="469" y="68"/>
                  </a:lnTo>
                  <a:lnTo>
                    <a:pt x="466" y="63"/>
                  </a:lnTo>
                  <a:lnTo>
                    <a:pt x="463" y="59"/>
                  </a:lnTo>
                  <a:lnTo>
                    <a:pt x="461" y="56"/>
                  </a:lnTo>
                  <a:lnTo>
                    <a:pt x="458" y="53"/>
                  </a:lnTo>
                  <a:lnTo>
                    <a:pt x="455" y="50"/>
                  </a:lnTo>
                  <a:lnTo>
                    <a:pt x="453" y="48"/>
                  </a:lnTo>
                  <a:lnTo>
                    <a:pt x="450" y="47"/>
                  </a:lnTo>
                  <a:lnTo>
                    <a:pt x="447" y="45"/>
                  </a:lnTo>
                  <a:lnTo>
                    <a:pt x="445" y="44"/>
                  </a:lnTo>
                  <a:lnTo>
                    <a:pt x="440" y="43"/>
                  </a:lnTo>
                  <a:lnTo>
                    <a:pt x="435" y="42"/>
                  </a:lnTo>
                  <a:lnTo>
                    <a:pt x="431" y="41"/>
                  </a:lnTo>
                  <a:lnTo>
                    <a:pt x="427" y="40"/>
                  </a:lnTo>
                  <a:lnTo>
                    <a:pt x="423" y="38"/>
                  </a:lnTo>
                  <a:lnTo>
                    <a:pt x="419" y="37"/>
                  </a:lnTo>
                  <a:lnTo>
                    <a:pt x="416" y="36"/>
                  </a:lnTo>
                  <a:lnTo>
                    <a:pt x="412" y="34"/>
                  </a:lnTo>
                  <a:lnTo>
                    <a:pt x="406" y="31"/>
                  </a:lnTo>
                  <a:lnTo>
                    <a:pt x="401" y="28"/>
                  </a:lnTo>
                  <a:lnTo>
                    <a:pt x="395" y="25"/>
                  </a:lnTo>
                  <a:lnTo>
                    <a:pt x="390" y="22"/>
                  </a:lnTo>
                  <a:lnTo>
                    <a:pt x="385" y="19"/>
                  </a:lnTo>
                  <a:lnTo>
                    <a:pt x="380" y="16"/>
                  </a:lnTo>
                  <a:lnTo>
                    <a:pt x="375" y="14"/>
                  </a:lnTo>
                  <a:lnTo>
                    <a:pt x="370" y="12"/>
                  </a:lnTo>
                  <a:lnTo>
                    <a:pt x="368" y="11"/>
                  </a:lnTo>
                  <a:lnTo>
                    <a:pt x="365" y="10"/>
                  </a:lnTo>
                  <a:lnTo>
                    <a:pt x="362" y="10"/>
                  </a:lnTo>
                  <a:lnTo>
                    <a:pt x="360" y="9"/>
                  </a:lnTo>
                  <a:lnTo>
                    <a:pt x="357" y="9"/>
                  </a:lnTo>
                  <a:lnTo>
                    <a:pt x="354" y="9"/>
                  </a:lnTo>
                  <a:lnTo>
                    <a:pt x="350" y="9"/>
                  </a:lnTo>
                  <a:lnTo>
                    <a:pt x="347" y="10"/>
                  </a:lnTo>
                  <a:lnTo>
                    <a:pt x="350" y="15"/>
                  </a:lnTo>
                  <a:lnTo>
                    <a:pt x="354" y="21"/>
                  </a:lnTo>
                  <a:lnTo>
                    <a:pt x="357" y="26"/>
                  </a:lnTo>
                  <a:lnTo>
                    <a:pt x="361" y="31"/>
                  </a:lnTo>
                  <a:lnTo>
                    <a:pt x="362" y="34"/>
                  </a:lnTo>
                  <a:lnTo>
                    <a:pt x="364" y="36"/>
                  </a:lnTo>
                  <a:lnTo>
                    <a:pt x="365" y="39"/>
                  </a:lnTo>
                  <a:lnTo>
                    <a:pt x="366" y="42"/>
                  </a:lnTo>
                  <a:lnTo>
                    <a:pt x="368" y="45"/>
                  </a:lnTo>
                  <a:lnTo>
                    <a:pt x="369" y="48"/>
                  </a:lnTo>
                  <a:lnTo>
                    <a:pt x="370" y="52"/>
                  </a:lnTo>
                  <a:lnTo>
                    <a:pt x="371" y="56"/>
                  </a:lnTo>
                  <a:lnTo>
                    <a:pt x="371" y="60"/>
                  </a:lnTo>
                  <a:lnTo>
                    <a:pt x="372" y="64"/>
                  </a:lnTo>
                  <a:lnTo>
                    <a:pt x="372" y="69"/>
                  </a:lnTo>
                  <a:lnTo>
                    <a:pt x="373" y="74"/>
                  </a:lnTo>
                  <a:lnTo>
                    <a:pt x="373" y="79"/>
                  </a:lnTo>
                  <a:lnTo>
                    <a:pt x="373" y="85"/>
                  </a:lnTo>
                  <a:lnTo>
                    <a:pt x="372" y="92"/>
                  </a:lnTo>
                  <a:lnTo>
                    <a:pt x="372" y="98"/>
                  </a:lnTo>
                  <a:lnTo>
                    <a:pt x="371" y="106"/>
                  </a:lnTo>
                  <a:lnTo>
                    <a:pt x="370" y="114"/>
                  </a:lnTo>
                  <a:lnTo>
                    <a:pt x="369" y="122"/>
                  </a:lnTo>
                  <a:lnTo>
                    <a:pt x="367" y="131"/>
                  </a:lnTo>
                  <a:lnTo>
                    <a:pt x="365" y="141"/>
                  </a:lnTo>
                  <a:lnTo>
                    <a:pt x="363" y="151"/>
                  </a:lnTo>
                  <a:lnTo>
                    <a:pt x="361" y="162"/>
                  </a:lnTo>
                  <a:lnTo>
                    <a:pt x="359" y="173"/>
                  </a:lnTo>
                  <a:lnTo>
                    <a:pt x="358" y="165"/>
                  </a:lnTo>
                  <a:lnTo>
                    <a:pt x="356" y="157"/>
                  </a:lnTo>
                  <a:lnTo>
                    <a:pt x="353" y="149"/>
                  </a:lnTo>
                  <a:lnTo>
                    <a:pt x="350" y="141"/>
                  </a:lnTo>
                  <a:lnTo>
                    <a:pt x="346" y="134"/>
                  </a:lnTo>
                  <a:lnTo>
                    <a:pt x="342" y="127"/>
                  </a:lnTo>
                  <a:lnTo>
                    <a:pt x="336" y="120"/>
                  </a:lnTo>
                  <a:lnTo>
                    <a:pt x="331" y="113"/>
                  </a:lnTo>
                  <a:lnTo>
                    <a:pt x="325" y="106"/>
                  </a:lnTo>
                  <a:lnTo>
                    <a:pt x="318" y="99"/>
                  </a:lnTo>
                  <a:lnTo>
                    <a:pt x="311" y="93"/>
                  </a:lnTo>
                  <a:lnTo>
                    <a:pt x="303" y="87"/>
                  </a:lnTo>
                  <a:lnTo>
                    <a:pt x="295" y="81"/>
                  </a:lnTo>
                  <a:lnTo>
                    <a:pt x="287" y="75"/>
                  </a:lnTo>
                  <a:lnTo>
                    <a:pt x="279" y="69"/>
                  </a:lnTo>
                  <a:lnTo>
                    <a:pt x="270" y="64"/>
                  </a:lnTo>
                  <a:lnTo>
                    <a:pt x="260" y="59"/>
                  </a:lnTo>
                  <a:lnTo>
                    <a:pt x="251" y="54"/>
                  </a:lnTo>
                  <a:lnTo>
                    <a:pt x="242" y="49"/>
                  </a:lnTo>
                  <a:lnTo>
                    <a:pt x="232" y="44"/>
                  </a:lnTo>
                  <a:lnTo>
                    <a:pt x="223" y="39"/>
                  </a:lnTo>
                  <a:lnTo>
                    <a:pt x="213" y="35"/>
                  </a:lnTo>
                  <a:lnTo>
                    <a:pt x="203" y="31"/>
                  </a:lnTo>
                  <a:lnTo>
                    <a:pt x="193" y="27"/>
                  </a:lnTo>
                  <a:lnTo>
                    <a:pt x="184" y="23"/>
                  </a:lnTo>
                  <a:lnTo>
                    <a:pt x="174" y="19"/>
                  </a:lnTo>
                  <a:lnTo>
                    <a:pt x="165" y="15"/>
                  </a:lnTo>
                  <a:lnTo>
                    <a:pt x="155" y="12"/>
                  </a:lnTo>
                  <a:lnTo>
                    <a:pt x="137" y="6"/>
                  </a:lnTo>
                  <a:lnTo>
                    <a:pt x="120" y="0"/>
                  </a:lnTo>
                  <a:lnTo>
                    <a:pt x="107" y="9"/>
                  </a:lnTo>
                  <a:lnTo>
                    <a:pt x="93" y="18"/>
                  </a:lnTo>
                  <a:lnTo>
                    <a:pt x="79" y="27"/>
                  </a:lnTo>
                  <a:lnTo>
                    <a:pt x="65" y="37"/>
                  </a:lnTo>
                  <a:lnTo>
                    <a:pt x="52" y="46"/>
                  </a:lnTo>
                  <a:lnTo>
                    <a:pt x="39" y="55"/>
                  </a:lnTo>
                  <a:lnTo>
                    <a:pt x="26" y="63"/>
                  </a:lnTo>
                  <a:lnTo>
                    <a:pt x="14" y="70"/>
                  </a:lnTo>
                  <a:lnTo>
                    <a:pt x="11" y="87"/>
                  </a:lnTo>
                  <a:lnTo>
                    <a:pt x="9" y="105"/>
                  </a:lnTo>
                  <a:lnTo>
                    <a:pt x="8" y="123"/>
                  </a:lnTo>
                  <a:lnTo>
                    <a:pt x="8" y="140"/>
                  </a:lnTo>
                  <a:lnTo>
                    <a:pt x="10" y="158"/>
                  </a:lnTo>
                  <a:lnTo>
                    <a:pt x="12" y="176"/>
                  </a:lnTo>
                  <a:lnTo>
                    <a:pt x="16" y="193"/>
                  </a:lnTo>
                  <a:lnTo>
                    <a:pt x="20" y="211"/>
                  </a:lnTo>
                  <a:lnTo>
                    <a:pt x="26" y="229"/>
                  </a:lnTo>
                  <a:lnTo>
                    <a:pt x="32" y="246"/>
                  </a:lnTo>
                  <a:lnTo>
                    <a:pt x="38" y="264"/>
                  </a:lnTo>
                  <a:lnTo>
                    <a:pt x="45" y="282"/>
                  </a:lnTo>
                  <a:lnTo>
                    <a:pt x="53" y="300"/>
                  </a:lnTo>
                  <a:lnTo>
                    <a:pt x="61" y="318"/>
                  </a:lnTo>
                  <a:lnTo>
                    <a:pt x="69" y="336"/>
                  </a:lnTo>
                  <a:lnTo>
                    <a:pt x="77" y="354"/>
                  </a:lnTo>
                  <a:lnTo>
                    <a:pt x="94" y="390"/>
                  </a:lnTo>
                  <a:lnTo>
                    <a:pt x="111" y="427"/>
                  </a:lnTo>
                  <a:lnTo>
                    <a:pt x="119" y="445"/>
                  </a:lnTo>
                  <a:lnTo>
                    <a:pt x="127" y="464"/>
                  </a:lnTo>
                  <a:lnTo>
                    <a:pt x="134" y="482"/>
                  </a:lnTo>
                  <a:lnTo>
                    <a:pt x="141" y="501"/>
                  </a:lnTo>
                  <a:lnTo>
                    <a:pt x="147" y="519"/>
                  </a:lnTo>
                  <a:lnTo>
                    <a:pt x="153" y="538"/>
                  </a:lnTo>
                  <a:lnTo>
                    <a:pt x="157" y="557"/>
                  </a:lnTo>
                  <a:lnTo>
                    <a:pt x="161" y="576"/>
                  </a:lnTo>
                  <a:lnTo>
                    <a:pt x="164" y="595"/>
                  </a:lnTo>
                  <a:lnTo>
                    <a:pt x="166" y="614"/>
                  </a:lnTo>
                  <a:lnTo>
                    <a:pt x="167" y="633"/>
                  </a:lnTo>
                  <a:lnTo>
                    <a:pt x="167" y="652"/>
                  </a:lnTo>
                  <a:close/>
                </a:path>
              </a:pathLst>
            </a:custGeom>
            <a:solidFill>
              <a:srgbClr val="5460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3" name="Freeform 71"/>
            <p:cNvSpPr>
              <a:spLocks/>
            </p:cNvSpPr>
            <p:nvPr/>
          </p:nvSpPr>
          <p:spPr bwMode="auto">
            <a:xfrm>
              <a:off x="1024" y="1957"/>
              <a:ext cx="264" cy="111"/>
            </a:xfrm>
            <a:custGeom>
              <a:avLst/>
              <a:gdLst>
                <a:gd name="T0" fmla="*/ 237 w 264"/>
                <a:gd name="T1" fmla="*/ 37 h 111"/>
                <a:gd name="T2" fmla="*/ 230 w 264"/>
                <a:gd name="T3" fmla="*/ 49 h 111"/>
                <a:gd name="T4" fmla="*/ 221 w 264"/>
                <a:gd name="T5" fmla="*/ 60 h 111"/>
                <a:gd name="T6" fmla="*/ 211 w 264"/>
                <a:gd name="T7" fmla="*/ 69 h 111"/>
                <a:gd name="T8" fmla="*/ 198 w 264"/>
                <a:gd name="T9" fmla="*/ 76 h 111"/>
                <a:gd name="T10" fmla="*/ 185 w 264"/>
                <a:gd name="T11" fmla="*/ 81 h 111"/>
                <a:gd name="T12" fmla="*/ 170 w 264"/>
                <a:gd name="T13" fmla="*/ 85 h 111"/>
                <a:gd name="T14" fmla="*/ 154 w 264"/>
                <a:gd name="T15" fmla="*/ 86 h 111"/>
                <a:gd name="T16" fmla="*/ 138 w 264"/>
                <a:gd name="T17" fmla="*/ 84 h 111"/>
                <a:gd name="T18" fmla="*/ 120 w 264"/>
                <a:gd name="T19" fmla="*/ 81 h 111"/>
                <a:gd name="T20" fmla="*/ 102 w 264"/>
                <a:gd name="T21" fmla="*/ 75 h 111"/>
                <a:gd name="T22" fmla="*/ 84 w 264"/>
                <a:gd name="T23" fmla="*/ 67 h 111"/>
                <a:gd name="T24" fmla="*/ 65 w 264"/>
                <a:gd name="T25" fmla="*/ 57 h 111"/>
                <a:gd name="T26" fmla="*/ 46 w 264"/>
                <a:gd name="T27" fmla="*/ 44 h 111"/>
                <a:gd name="T28" fmla="*/ 28 w 264"/>
                <a:gd name="T29" fmla="*/ 28 h 111"/>
                <a:gd name="T30" fmla="*/ 9 w 264"/>
                <a:gd name="T31" fmla="*/ 10 h 111"/>
                <a:gd name="T32" fmla="*/ 7 w 264"/>
                <a:gd name="T33" fmla="*/ 10 h 111"/>
                <a:gd name="T34" fmla="*/ 21 w 264"/>
                <a:gd name="T35" fmla="*/ 29 h 111"/>
                <a:gd name="T36" fmla="*/ 37 w 264"/>
                <a:gd name="T37" fmla="*/ 46 h 111"/>
                <a:gd name="T38" fmla="*/ 54 w 264"/>
                <a:gd name="T39" fmla="*/ 61 h 111"/>
                <a:gd name="T40" fmla="*/ 72 w 264"/>
                <a:gd name="T41" fmla="*/ 74 h 111"/>
                <a:gd name="T42" fmla="*/ 91 w 264"/>
                <a:gd name="T43" fmla="*/ 86 h 111"/>
                <a:gd name="T44" fmla="*/ 110 w 264"/>
                <a:gd name="T45" fmla="*/ 95 h 111"/>
                <a:gd name="T46" fmla="*/ 129 w 264"/>
                <a:gd name="T47" fmla="*/ 102 h 111"/>
                <a:gd name="T48" fmla="*/ 148 w 264"/>
                <a:gd name="T49" fmla="*/ 107 h 111"/>
                <a:gd name="T50" fmla="*/ 167 w 264"/>
                <a:gd name="T51" fmla="*/ 110 h 111"/>
                <a:gd name="T52" fmla="*/ 185 w 264"/>
                <a:gd name="T53" fmla="*/ 111 h 111"/>
                <a:gd name="T54" fmla="*/ 203 w 264"/>
                <a:gd name="T55" fmla="*/ 109 h 111"/>
                <a:gd name="T56" fmla="*/ 219 w 264"/>
                <a:gd name="T57" fmla="*/ 104 h 111"/>
                <a:gd name="T58" fmla="*/ 234 w 264"/>
                <a:gd name="T59" fmla="*/ 97 h 111"/>
                <a:gd name="T60" fmla="*/ 247 w 264"/>
                <a:gd name="T61" fmla="*/ 88 h 111"/>
                <a:gd name="T62" fmla="*/ 259 w 264"/>
                <a:gd name="T63" fmla="*/ 75 h 111"/>
                <a:gd name="T64" fmla="*/ 263 w 264"/>
                <a:gd name="T65" fmla="*/ 66 h 111"/>
                <a:gd name="T66" fmla="*/ 260 w 264"/>
                <a:gd name="T67" fmla="*/ 61 h 111"/>
                <a:gd name="T68" fmla="*/ 256 w 264"/>
                <a:gd name="T69" fmla="*/ 54 h 111"/>
                <a:gd name="T70" fmla="*/ 248 w 264"/>
                <a:gd name="T71" fmla="*/ 44 h 111"/>
                <a:gd name="T72" fmla="*/ 243 w 264"/>
                <a:gd name="T73" fmla="*/ 37 h 111"/>
                <a:gd name="T74" fmla="*/ 240 w 264"/>
                <a:gd name="T75" fmla="*/ 32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64" h="111">
                  <a:moveTo>
                    <a:pt x="240" y="30"/>
                  </a:moveTo>
                  <a:lnTo>
                    <a:pt x="237" y="37"/>
                  </a:lnTo>
                  <a:lnTo>
                    <a:pt x="234" y="43"/>
                  </a:lnTo>
                  <a:lnTo>
                    <a:pt x="230" y="49"/>
                  </a:lnTo>
                  <a:lnTo>
                    <a:pt x="226" y="55"/>
                  </a:lnTo>
                  <a:lnTo>
                    <a:pt x="221" y="60"/>
                  </a:lnTo>
                  <a:lnTo>
                    <a:pt x="216" y="65"/>
                  </a:lnTo>
                  <a:lnTo>
                    <a:pt x="211" y="69"/>
                  </a:lnTo>
                  <a:lnTo>
                    <a:pt x="205" y="73"/>
                  </a:lnTo>
                  <a:lnTo>
                    <a:pt x="198" y="76"/>
                  </a:lnTo>
                  <a:lnTo>
                    <a:pt x="192" y="79"/>
                  </a:lnTo>
                  <a:lnTo>
                    <a:pt x="185" y="81"/>
                  </a:lnTo>
                  <a:lnTo>
                    <a:pt x="177" y="83"/>
                  </a:lnTo>
                  <a:lnTo>
                    <a:pt x="170" y="85"/>
                  </a:lnTo>
                  <a:lnTo>
                    <a:pt x="162" y="85"/>
                  </a:lnTo>
                  <a:lnTo>
                    <a:pt x="154" y="86"/>
                  </a:lnTo>
                  <a:lnTo>
                    <a:pt x="146" y="85"/>
                  </a:lnTo>
                  <a:lnTo>
                    <a:pt x="138" y="84"/>
                  </a:lnTo>
                  <a:lnTo>
                    <a:pt x="129" y="83"/>
                  </a:lnTo>
                  <a:lnTo>
                    <a:pt x="120" y="81"/>
                  </a:lnTo>
                  <a:lnTo>
                    <a:pt x="111" y="79"/>
                  </a:lnTo>
                  <a:lnTo>
                    <a:pt x="102" y="75"/>
                  </a:lnTo>
                  <a:lnTo>
                    <a:pt x="93" y="72"/>
                  </a:lnTo>
                  <a:lnTo>
                    <a:pt x="84" y="67"/>
                  </a:lnTo>
                  <a:lnTo>
                    <a:pt x="75" y="62"/>
                  </a:lnTo>
                  <a:lnTo>
                    <a:pt x="65" y="57"/>
                  </a:lnTo>
                  <a:lnTo>
                    <a:pt x="56" y="51"/>
                  </a:lnTo>
                  <a:lnTo>
                    <a:pt x="46" y="44"/>
                  </a:lnTo>
                  <a:lnTo>
                    <a:pt x="37" y="37"/>
                  </a:lnTo>
                  <a:lnTo>
                    <a:pt x="28" y="28"/>
                  </a:lnTo>
                  <a:lnTo>
                    <a:pt x="19" y="20"/>
                  </a:lnTo>
                  <a:lnTo>
                    <a:pt x="9" y="10"/>
                  </a:lnTo>
                  <a:lnTo>
                    <a:pt x="0" y="0"/>
                  </a:lnTo>
                  <a:lnTo>
                    <a:pt x="7" y="10"/>
                  </a:lnTo>
                  <a:lnTo>
                    <a:pt x="14" y="20"/>
                  </a:lnTo>
                  <a:lnTo>
                    <a:pt x="21" y="29"/>
                  </a:lnTo>
                  <a:lnTo>
                    <a:pt x="29" y="38"/>
                  </a:lnTo>
                  <a:lnTo>
                    <a:pt x="37" y="46"/>
                  </a:lnTo>
                  <a:lnTo>
                    <a:pt x="45" y="54"/>
                  </a:lnTo>
                  <a:lnTo>
                    <a:pt x="54" y="61"/>
                  </a:lnTo>
                  <a:lnTo>
                    <a:pt x="63" y="68"/>
                  </a:lnTo>
                  <a:lnTo>
                    <a:pt x="72" y="74"/>
                  </a:lnTo>
                  <a:lnTo>
                    <a:pt x="81" y="80"/>
                  </a:lnTo>
                  <a:lnTo>
                    <a:pt x="91" y="86"/>
                  </a:lnTo>
                  <a:lnTo>
                    <a:pt x="100" y="91"/>
                  </a:lnTo>
                  <a:lnTo>
                    <a:pt x="110" y="95"/>
                  </a:lnTo>
                  <a:lnTo>
                    <a:pt x="119" y="99"/>
                  </a:lnTo>
                  <a:lnTo>
                    <a:pt x="129" y="102"/>
                  </a:lnTo>
                  <a:lnTo>
                    <a:pt x="139" y="105"/>
                  </a:lnTo>
                  <a:lnTo>
                    <a:pt x="148" y="107"/>
                  </a:lnTo>
                  <a:lnTo>
                    <a:pt x="158" y="109"/>
                  </a:lnTo>
                  <a:lnTo>
                    <a:pt x="167" y="110"/>
                  </a:lnTo>
                  <a:lnTo>
                    <a:pt x="176" y="111"/>
                  </a:lnTo>
                  <a:lnTo>
                    <a:pt x="185" y="111"/>
                  </a:lnTo>
                  <a:lnTo>
                    <a:pt x="194" y="110"/>
                  </a:lnTo>
                  <a:lnTo>
                    <a:pt x="203" y="109"/>
                  </a:lnTo>
                  <a:lnTo>
                    <a:pt x="211" y="107"/>
                  </a:lnTo>
                  <a:lnTo>
                    <a:pt x="219" y="104"/>
                  </a:lnTo>
                  <a:lnTo>
                    <a:pt x="227" y="101"/>
                  </a:lnTo>
                  <a:lnTo>
                    <a:pt x="234" y="97"/>
                  </a:lnTo>
                  <a:lnTo>
                    <a:pt x="241" y="93"/>
                  </a:lnTo>
                  <a:lnTo>
                    <a:pt x="247" y="88"/>
                  </a:lnTo>
                  <a:lnTo>
                    <a:pt x="253" y="82"/>
                  </a:lnTo>
                  <a:lnTo>
                    <a:pt x="259" y="75"/>
                  </a:lnTo>
                  <a:lnTo>
                    <a:pt x="264" y="68"/>
                  </a:lnTo>
                  <a:lnTo>
                    <a:pt x="263" y="66"/>
                  </a:lnTo>
                  <a:lnTo>
                    <a:pt x="262" y="63"/>
                  </a:lnTo>
                  <a:lnTo>
                    <a:pt x="260" y="61"/>
                  </a:lnTo>
                  <a:lnTo>
                    <a:pt x="259" y="58"/>
                  </a:lnTo>
                  <a:lnTo>
                    <a:pt x="256" y="54"/>
                  </a:lnTo>
                  <a:lnTo>
                    <a:pt x="252" y="49"/>
                  </a:lnTo>
                  <a:lnTo>
                    <a:pt x="248" y="44"/>
                  </a:lnTo>
                  <a:lnTo>
                    <a:pt x="244" y="40"/>
                  </a:lnTo>
                  <a:lnTo>
                    <a:pt x="243" y="37"/>
                  </a:lnTo>
                  <a:lnTo>
                    <a:pt x="242" y="35"/>
                  </a:lnTo>
                  <a:lnTo>
                    <a:pt x="240" y="32"/>
                  </a:lnTo>
                  <a:lnTo>
                    <a:pt x="240" y="30"/>
                  </a:lnTo>
                  <a:close/>
                </a:path>
              </a:pathLst>
            </a:custGeom>
            <a:solidFill>
              <a:srgbClr val="3F4A6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4" name="Freeform 72"/>
            <p:cNvSpPr>
              <a:spLocks/>
            </p:cNvSpPr>
            <p:nvPr/>
          </p:nvSpPr>
          <p:spPr bwMode="auto">
            <a:xfrm>
              <a:off x="1002" y="1590"/>
              <a:ext cx="267" cy="192"/>
            </a:xfrm>
            <a:custGeom>
              <a:avLst/>
              <a:gdLst>
                <a:gd name="T0" fmla="*/ 30 w 267"/>
                <a:gd name="T1" fmla="*/ 5 h 192"/>
                <a:gd name="T2" fmla="*/ 22 w 267"/>
                <a:gd name="T3" fmla="*/ 16 h 192"/>
                <a:gd name="T4" fmla="*/ 16 w 267"/>
                <a:gd name="T5" fmla="*/ 24 h 192"/>
                <a:gd name="T6" fmla="*/ 12 w 267"/>
                <a:gd name="T7" fmla="*/ 33 h 192"/>
                <a:gd name="T8" fmla="*/ 8 w 267"/>
                <a:gd name="T9" fmla="*/ 45 h 192"/>
                <a:gd name="T10" fmla="*/ 5 w 267"/>
                <a:gd name="T11" fmla="*/ 59 h 192"/>
                <a:gd name="T12" fmla="*/ 2 w 267"/>
                <a:gd name="T13" fmla="*/ 70 h 192"/>
                <a:gd name="T14" fmla="*/ 6 w 267"/>
                <a:gd name="T15" fmla="*/ 76 h 192"/>
                <a:gd name="T16" fmla="*/ 16 w 267"/>
                <a:gd name="T17" fmla="*/ 75 h 192"/>
                <a:gd name="T18" fmla="*/ 26 w 267"/>
                <a:gd name="T19" fmla="*/ 74 h 192"/>
                <a:gd name="T20" fmla="*/ 35 w 267"/>
                <a:gd name="T21" fmla="*/ 75 h 192"/>
                <a:gd name="T22" fmla="*/ 49 w 267"/>
                <a:gd name="T23" fmla="*/ 76 h 192"/>
                <a:gd name="T24" fmla="*/ 67 w 267"/>
                <a:gd name="T25" fmla="*/ 78 h 192"/>
                <a:gd name="T26" fmla="*/ 92 w 267"/>
                <a:gd name="T27" fmla="*/ 83 h 192"/>
                <a:gd name="T28" fmla="*/ 115 w 267"/>
                <a:gd name="T29" fmla="*/ 89 h 192"/>
                <a:gd name="T30" fmla="*/ 130 w 267"/>
                <a:gd name="T31" fmla="*/ 91 h 192"/>
                <a:gd name="T32" fmla="*/ 136 w 267"/>
                <a:gd name="T33" fmla="*/ 95 h 192"/>
                <a:gd name="T34" fmla="*/ 135 w 267"/>
                <a:gd name="T35" fmla="*/ 100 h 192"/>
                <a:gd name="T36" fmla="*/ 134 w 267"/>
                <a:gd name="T37" fmla="*/ 108 h 192"/>
                <a:gd name="T38" fmla="*/ 134 w 267"/>
                <a:gd name="T39" fmla="*/ 119 h 192"/>
                <a:gd name="T40" fmla="*/ 133 w 267"/>
                <a:gd name="T41" fmla="*/ 129 h 192"/>
                <a:gd name="T42" fmla="*/ 131 w 267"/>
                <a:gd name="T43" fmla="*/ 135 h 192"/>
                <a:gd name="T44" fmla="*/ 134 w 267"/>
                <a:gd name="T45" fmla="*/ 140 h 192"/>
                <a:gd name="T46" fmla="*/ 141 w 267"/>
                <a:gd name="T47" fmla="*/ 143 h 192"/>
                <a:gd name="T48" fmla="*/ 148 w 267"/>
                <a:gd name="T49" fmla="*/ 145 h 192"/>
                <a:gd name="T50" fmla="*/ 155 w 267"/>
                <a:gd name="T51" fmla="*/ 146 h 192"/>
                <a:gd name="T52" fmla="*/ 176 w 267"/>
                <a:gd name="T53" fmla="*/ 147 h 192"/>
                <a:gd name="T54" fmla="*/ 198 w 267"/>
                <a:gd name="T55" fmla="*/ 149 h 192"/>
                <a:gd name="T56" fmla="*/ 207 w 267"/>
                <a:gd name="T57" fmla="*/ 151 h 192"/>
                <a:gd name="T58" fmla="*/ 216 w 267"/>
                <a:gd name="T59" fmla="*/ 153 h 192"/>
                <a:gd name="T60" fmla="*/ 225 w 267"/>
                <a:gd name="T61" fmla="*/ 157 h 192"/>
                <a:gd name="T62" fmla="*/ 235 w 267"/>
                <a:gd name="T63" fmla="*/ 162 h 192"/>
                <a:gd name="T64" fmla="*/ 244 w 267"/>
                <a:gd name="T65" fmla="*/ 168 h 192"/>
                <a:gd name="T66" fmla="*/ 253 w 267"/>
                <a:gd name="T67" fmla="*/ 176 h 192"/>
                <a:gd name="T68" fmla="*/ 262 w 267"/>
                <a:gd name="T69" fmla="*/ 186 h 192"/>
                <a:gd name="T70" fmla="*/ 265 w 267"/>
                <a:gd name="T71" fmla="*/ 182 h 192"/>
                <a:gd name="T72" fmla="*/ 261 w 267"/>
                <a:gd name="T73" fmla="*/ 163 h 192"/>
                <a:gd name="T74" fmla="*/ 254 w 267"/>
                <a:gd name="T75" fmla="*/ 146 h 192"/>
                <a:gd name="T76" fmla="*/ 244 w 267"/>
                <a:gd name="T77" fmla="*/ 130 h 192"/>
                <a:gd name="T78" fmla="*/ 233 w 267"/>
                <a:gd name="T79" fmla="*/ 116 h 192"/>
                <a:gd name="T80" fmla="*/ 220 w 267"/>
                <a:gd name="T81" fmla="*/ 103 h 192"/>
                <a:gd name="T82" fmla="*/ 205 w 267"/>
                <a:gd name="T83" fmla="*/ 92 h 192"/>
                <a:gd name="T84" fmla="*/ 189 w 267"/>
                <a:gd name="T85" fmla="*/ 81 h 192"/>
                <a:gd name="T86" fmla="*/ 172 w 267"/>
                <a:gd name="T87" fmla="*/ 71 h 192"/>
                <a:gd name="T88" fmla="*/ 154 w 267"/>
                <a:gd name="T89" fmla="*/ 61 h 192"/>
                <a:gd name="T90" fmla="*/ 126 w 267"/>
                <a:gd name="T91" fmla="*/ 47 h 192"/>
                <a:gd name="T92" fmla="*/ 88 w 267"/>
                <a:gd name="T93" fmla="*/ 29 h 192"/>
                <a:gd name="T94" fmla="*/ 61 w 267"/>
                <a:gd name="T95" fmla="*/ 15 h 192"/>
                <a:gd name="T96" fmla="*/ 44 w 267"/>
                <a:gd name="T97" fmla="*/ 5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67" h="192">
                  <a:moveTo>
                    <a:pt x="35" y="0"/>
                  </a:moveTo>
                  <a:lnTo>
                    <a:pt x="30" y="5"/>
                  </a:lnTo>
                  <a:lnTo>
                    <a:pt x="25" y="11"/>
                  </a:lnTo>
                  <a:lnTo>
                    <a:pt x="22" y="16"/>
                  </a:lnTo>
                  <a:lnTo>
                    <a:pt x="18" y="20"/>
                  </a:lnTo>
                  <a:lnTo>
                    <a:pt x="16" y="24"/>
                  </a:lnTo>
                  <a:lnTo>
                    <a:pt x="14" y="29"/>
                  </a:lnTo>
                  <a:lnTo>
                    <a:pt x="12" y="33"/>
                  </a:lnTo>
                  <a:lnTo>
                    <a:pt x="11" y="37"/>
                  </a:lnTo>
                  <a:lnTo>
                    <a:pt x="8" y="45"/>
                  </a:lnTo>
                  <a:lnTo>
                    <a:pt x="6" y="54"/>
                  </a:lnTo>
                  <a:lnTo>
                    <a:pt x="5" y="59"/>
                  </a:lnTo>
                  <a:lnTo>
                    <a:pt x="4" y="64"/>
                  </a:lnTo>
                  <a:lnTo>
                    <a:pt x="2" y="70"/>
                  </a:lnTo>
                  <a:lnTo>
                    <a:pt x="0" y="76"/>
                  </a:lnTo>
                  <a:lnTo>
                    <a:pt x="6" y="76"/>
                  </a:lnTo>
                  <a:lnTo>
                    <a:pt x="11" y="75"/>
                  </a:lnTo>
                  <a:lnTo>
                    <a:pt x="16" y="75"/>
                  </a:lnTo>
                  <a:lnTo>
                    <a:pt x="21" y="75"/>
                  </a:lnTo>
                  <a:lnTo>
                    <a:pt x="26" y="74"/>
                  </a:lnTo>
                  <a:lnTo>
                    <a:pt x="30" y="75"/>
                  </a:lnTo>
                  <a:lnTo>
                    <a:pt x="35" y="75"/>
                  </a:lnTo>
                  <a:lnTo>
                    <a:pt x="40" y="75"/>
                  </a:lnTo>
                  <a:lnTo>
                    <a:pt x="49" y="76"/>
                  </a:lnTo>
                  <a:lnTo>
                    <a:pt x="58" y="77"/>
                  </a:lnTo>
                  <a:lnTo>
                    <a:pt x="67" y="78"/>
                  </a:lnTo>
                  <a:lnTo>
                    <a:pt x="75" y="80"/>
                  </a:lnTo>
                  <a:lnTo>
                    <a:pt x="92" y="83"/>
                  </a:lnTo>
                  <a:lnTo>
                    <a:pt x="107" y="87"/>
                  </a:lnTo>
                  <a:lnTo>
                    <a:pt x="115" y="89"/>
                  </a:lnTo>
                  <a:lnTo>
                    <a:pt x="122" y="90"/>
                  </a:lnTo>
                  <a:lnTo>
                    <a:pt x="130" y="91"/>
                  </a:lnTo>
                  <a:lnTo>
                    <a:pt x="137" y="92"/>
                  </a:lnTo>
                  <a:lnTo>
                    <a:pt x="136" y="95"/>
                  </a:lnTo>
                  <a:lnTo>
                    <a:pt x="135" y="97"/>
                  </a:lnTo>
                  <a:lnTo>
                    <a:pt x="135" y="100"/>
                  </a:lnTo>
                  <a:lnTo>
                    <a:pt x="135" y="103"/>
                  </a:lnTo>
                  <a:lnTo>
                    <a:pt x="134" y="108"/>
                  </a:lnTo>
                  <a:lnTo>
                    <a:pt x="134" y="113"/>
                  </a:lnTo>
                  <a:lnTo>
                    <a:pt x="134" y="119"/>
                  </a:lnTo>
                  <a:lnTo>
                    <a:pt x="133" y="125"/>
                  </a:lnTo>
                  <a:lnTo>
                    <a:pt x="133" y="129"/>
                  </a:lnTo>
                  <a:lnTo>
                    <a:pt x="132" y="132"/>
                  </a:lnTo>
                  <a:lnTo>
                    <a:pt x="131" y="135"/>
                  </a:lnTo>
                  <a:lnTo>
                    <a:pt x="130" y="139"/>
                  </a:lnTo>
                  <a:lnTo>
                    <a:pt x="134" y="140"/>
                  </a:lnTo>
                  <a:lnTo>
                    <a:pt x="137" y="142"/>
                  </a:lnTo>
                  <a:lnTo>
                    <a:pt x="141" y="143"/>
                  </a:lnTo>
                  <a:lnTo>
                    <a:pt x="144" y="144"/>
                  </a:lnTo>
                  <a:lnTo>
                    <a:pt x="148" y="145"/>
                  </a:lnTo>
                  <a:lnTo>
                    <a:pt x="152" y="145"/>
                  </a:lnTo>
                  <a:lnTo>
                    <a:pt x="155" y="146"/>
                  </a:lnTo>
                  <a:lnTo>
                    <a:pt x="160" y="146"/>
                  </a:lnTo>
                  <a:lnTo>
                    <a:pt x="176" y="147"/>
                  </a:lnTo>
                  <a:lnTo>
                    <a:pt x="193" y="148"/>
                  </a:lnTo>
                  <a:lnTo>
                    <a:pt x="198" y="149"/>
                  </a:lnTo>
                  <a:lnTo>
                    <a:pt x="203" y="150"/>
                  </a:lnTo>
                  <a:lnTo>
                    <a:pt x="207" y="151"/>
                  </a:lnTo>
                  <a:lnTo>
                    <a:pt x="211" y="152"/>
                  </a:lnTo>
                  <a:lnTo>
                    <a:pt x="216" y="153"/>
                  </a:lnTo>
                  <a:lnTo>
                    <a:pt x="221" y="155"/>
                  </a:lnTo>
                  <a:lnTo>
                    <a:pt x="225" y="157"/>
                  </a:lnTo>
                  <a:lnTo>
                    <a:pt x="230" y="159"/>
                  </a:lnTo>
                  <a:lnTo>
                    <a:pt x="235" y="162"/>
                  </a:lnTo>
                  <a:lnTo>
                    <a:pt x="239" y="165"/>
                  </a:lnTo>
                  <a:lnTo>
                    <a:pt x="244" y="168"/>
                  </a:lnTo>
                  <a:lnTo>
                    <a:pt x="248" y="172"/>
                  </a:lnTo>
                  <a:lnTo>
                    <a:pt x="253" y="176"/>
                  </a:lnTo>
                  <a:lnTo>
                    <a:pt x="258" y="181"/>
                  </a:lnTo>
                  <a:lnTo>
                    <a:pt x="262" y="186"/>
                  </a:lnTo>
                  <a:lnTo>
                    <a:pt x="267" y="192"/>
                  </a:lnTo>
                  <a:lnTo>
                    <a:pt x="265" y="182"/>
                  </a:lnTo>
                  <a:lnTo>
                    <a:pt x="263" y="172"/>
                  </a:lnTo>
                  <a:lnTo>
                    <a:pt x="261" y="163"/>
                  </a:lnTo>
                  <a:lnTo>
                    <a:pt x="258" y="154"/>
                  </a:lnTo>
                  <a:lnTo>
                    <a:pt x="254" y="146"/>
                  </a:lnTo>
                  <a:lnTo>
                    <a:pt x="249" y="138"/>
                  </a:lnTo>
                  <a:lnTo>
                    <a:pt x="244" y="130"/>
                  </a:lnTo>
                  <a:lnTo>
                    <a:pt x="239" y="123"/>
                  </a:lnTo>
                  <a:lnTo>
                    <a:pt x="233" y="116"/>
                  </a:lnTo>
                  <a:lnTo>
                    <a:pt x="227" y="110"/>
                  </a:lnTo>
                  <a:lnTo>
                    <a:pt x="220" y="103"/>
                  </a:lnTo>
                  <a:lnTo>
                    <a:pt x="212" y="97"/>
                  </a:lnTo>
                  <a:lnTo>
                    <a:pt x="205" y="92"/>
                  </a:lnTo>
                  <a:lnTo>
                    <a:pt x="197" y="86"/>
                  </a:lnTo>
                  <a:lnTo>
                    <a:pt x="189" y="81"/>
                  </a:lnTo>
                  <a:lnTo>
                    <a:pt x="180" y="76"/>
                  </a:lnTo>
                  <a:lnTo>
                    <a:pt x="172" y="71"/>
                  </a:lnTo>
                  <a:lnTo>
                    <a:pt x="163" y="66"/>
                  </a:lnTo>
                  <a:lnTo>
                    <a:pt x="154" y="61"/>
                  </a:lnTo>
                  <a:lnTo>
                    <a:pt x="144" y="57"/>
                  </a:lnTo>
                  <a:lnTo>
                    <a:pt x="126" y="47"/>
                  </a:lnTo>
                  <a:lnTo>
                    <a:pt x="107" y="38"/>
                  </a:lnTo>
                  <a:lnTo>
                    <a:pt x="88" y="29"/>
                  </a:lnTo>
                  <a:lnTo>
                    <a:pt x="70" y="20"/>
                  </a:lnTo>
                  <a:lnTo>
                    <a:pt x="61" y="15"/>
                  </a:lnTo>
                  <a:lnTo>
                    <a:pt x="52" y="10"/>
                  </a:lnTo>
                  <a:lnTo>
                    <a:pt x="44" y="5"/>
                  </a:lnTo>
                  <a:lnTo>
                    <a:pt x="35" y="0"/>
                  </a:lnTo>
                  <a:close/>
                </a:path>
              </a:pathLst>
            </a:custGeom>
            <a:solidFill>
              <a:srgbClr val="35436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5" name="Freeform 73"/>
            <p:cNvSpPr>
              <a:spLocks/>
            </p:cNvSpPr>
            <p:nvPr/>
          </p:nvSpPr>
          <p:spPr bwMode="auto">
            <a:xfrm>
              <a:off x="1241" y="1598"/>
              <a:ext cx="102" cy="180"/>
            </a:xfrm>
            <a:custGeom>
              <a:avLst/>
              <a:gdLst>
                <a:gd name="T0" fmla="*/ 21 w 102"/>
                <a:gd name="T1" fmla="*/ 171 h 180"/>
                <a:gd name="T2" fmla="*/ 23 w 102"/>
                <a:gd name="T3" fmla="*/ 155 h 180"/>
                <a:gd name="T4" fmla="*/ 25 w 102"/>
                <a:gd name="T5" fmla="*/ 141 h 180"/>
                <a:gd name="T6" fmla="*/ 26 w 102"/>
                <a:gd name="T7" fmla="*/ 127 h 180"/>
                <a:gd name="T8" fmla="*/ 26 w 102"/>
                <a:gd name="T9" fmla="*/ 115 h 180"/>
                <a:gd name="T10" fmla="*/ 26 w 102"/>
                <a:gd name="T11" fmla="*/ 104 h 180"/>
                <a:gd name="T12" fmla="*/ 25 w 102"/>
                <a:gd name="T13" fmla="*/ 93 h 180"/>
                <a:gd name="T14" fmla="*/ 23 w 102"/>
                <a:gd name="T15" fmla="*/ 83 h 180"/>
                <a:gd name="T16" fmla="*/ 21 w 102"/>
                <a:gd name="T17" fmla="*/ 69 h 180"/>
                <a:gd name="T18" fmla="*/ 16 w 102"/>
                <a:gd name="T19" fmla="*/ 50 h 180"/>
                <a:gd name="T20" fmla="*/ 10 w 102"/>
                <a:gd name="T21" fmla="*/ 31 h 180"/>
                <a:gd name="T22" fmla="*/ 3 w 102"/>
                <a:gd name="T23" fmla="*/ 11 h 180"/>
                <a:gd name="T24" fmla="*/ 7 w 102"/>
                <a:gd name="T25" fmla="*/ 1 h 180"/>
                <a:gd name="T26" fmla="*/ 21 w 102"/>
                <a:gd name="T27" fmla="*/ 5 h 180"/>
                <a:gd name="T28" fmla="*/ 34 w 102"/>
                <a:gd name="T29" fmla="*/ 10 h 180"/>
                <a:gd name="T30" fmla="*/ 46 w 102"/>
                <a:gd name="T31" fmla="*/ 17 h 180"/>
                <a:gd name="T32" fmla="*/ 58 w 102"/>
                <a:gd name="T33" fmla="*/ 25 h 180"/>
                <a:gd name="T34" fmla="*/ 69 w 102"/>
                <a:gd name="T35" fmla="*/ 34 h 180"/>
                <a:gd name="T36" fmla="*/ 79 w 102"/>
                <a:gd name="T37" fmla="*/ 45 h 180"/>
                <a:gd name="T38" fmla="*/ 89 w 102"/>
                <a:gd name="T39" fmla="*/ 58 h 180"/>
                <a:gd name="T40" fmla="*/ 89 w 102"/>
                <a:gd name="T41" fmla="*/ 66 h 180"/>
                <a:gd name="T42" fmla="*/ 84 w 102"/>
                <a:gd name="T43" fmla="*/ 69 h 180"/>
                <a:gd name="T44" fmla="*/ 77 w 102"/>
                <a:gd name="T45" fmla="*/ 73 h 180"/>
                <a:gd name="T46" fmla="*/ 70 w 102"/>
                <a:gd name="T47" fmla="*/ 78 h 180"/>
                <a:gd name="T48" fmla="*/ 64 w 102"/>
                <a:gd name="T49" fmla="*/ 82 h 180"/>
                <a:gd name="T50" fmla="*/ 58 w 102"/>
                <a:gd name="T51" fmla="*/ 84 h 180"/>
                <a:gd name="T52" fmla="*/ 61 w 102"/>
                <a:gd name="T53" fmla="*/ 89 h 180"/>
                <a:gd name="T54" fmla="*/ 72 w 102"/>
                <a:gd name="T55" fmla="*/ 96 h 180"/>
                <a:gd name="T56" fmla="*/ 83 w 102"/>
                <a:gd name="T57" fmla="*/ 102 h 180"/>
                <a:gd name="T58" fmla="*/ 92 w 102"/>
                <a:gd name="T59" fmla="*/ 106 h 180"/>
                <a:gd name="T60" fmla="*/ 99 w 102"/>
                <a:gd name="T61" fmla="*/ 108 h 180"/>
                <a:gd name="T62" fmla="*/ 98 w 102"/>
                <a:gd name="T63" fmla="*/ 111 h 180"/>
                <a:gd name="T64" fmla="*/ 91 w 102"/>
                <a:gd name="T65" fmla="*/ 114 h 180"/>
                <a:gd name="T66" fmla="*/ 85 w 102"/>
                <a:gd name="T67" fmla="*/ 118 h 180"/>
                <a:gd name="T68" fmla="*/ 79 w 102"/>
                <a:gd name="T69" fmla="*/ 122 h 180"/>
                <a:gd name="T70" fmla="*/ 74 w 102"/>
                <a:gd name="T71" fmla="*/ 126 h 180"/>
                <a:gd name="T72" fmla="*/ 69 w 102"/>
                <a:gd name="T73" fmla="*/ 130 h 180"/>
                <a:gd name="T74" fmla="*/ 63 w 102"/>
                <a:gd name="T75" fmla="*/ 138 h 180"/>
                <a:gd name="T76" fmla="*/ 54 w 102"/>
                <a:gd name="T77" fmla="*/ 147 h 180"/>
                <a:gd name="T78" fmla="*/ 46 w 102"/>
                <a:gd name="T79" fmla="*/ 157 h 180"/>
                <a:gd name="T80" fmla="*/ 39 w 102"/>
                <a:gd name="T81" fmla="*/ 164 h 180"/>
                <a:gd name="T82" fmla="*/ 34 w 102"/>
                <a:gd name="T83" fmla="*/ 169 h 180"/>
                <a:gd name="T84" fmla="*/ 29 w 102"/>
                <a:gd name="T85" fmla="*/ 173 h 180"/>
                <a:gd name="T86" fmla="*/ 22 w 102"/>
                <a:gd name="T87" fmla="*/ 178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02" h="180">
                  <a:moveTo>
                    <a:pt x="19" y="180"/>
                  </a:moveTo>
                  <a:lnTo>
                    <a:pt x="21" y="171"/>
                  </a:lnTo>
                  <a:lnTo>
                    <a:pt x="22" y="163"/>
                  </a:lnTo>
                  <a:lnTo>
                    <a:pt x="23" y="155"/>
                  </a:lnTo>
                  <a:lnTo>
                    <a:pt x="24" y="148"/>
                  </a:lnTo>
                  <a:lnTo>
                    <a:pt x="25" y="141"/>
                  </a:lnTo>
                  <a:lnTo>
                    <a:pt x="25" y="134"/>
                  </a:lnTo>
                  <a:lnTo>
                    <a:pt x="26" y="127"/>
                  </a:lnTo>
                  <a:lnTo>
                    <a:pt x="26" y="121"/>
                  </a:lnTo>
                  <a:lnTo>
                    <a:pt x="26" y="115"/>
                  </a:lnTo>
                  <a:lnTo>
                    <a:pt x="26" y="109"/>
                  </a:lnTo>
                  <a:lnTo>
                    <a:pt x="26" y="104"/>
                  </a:lnTo>
                  <a:lnTo>
                    <a:pt x="25" y="98"/>
                  </a:lnTo>
                  <a:lnTo>
                    <a:pt x="25" y="93"/>
                  </a:lnTo>
                  <a:lnTo>
                    <a:pt x="24" y="88"/>
                  </a:lnTo>
                  <a:lnTo>
                    <a:pt x="23" y="83"/>
                  </a:lnTo>
                  <a:lnTo>
                    <a:pt x="23" y="78"/>
                  </a:lnTo>
                  <a:lnTo>
                    <a:pt x="21" y="69"/>
                  </a:lnTo>
                  <a:lnTo>
                    <a:pt x="18" y="59"/>
                  </a:lnTo>
                  <a:lnTo>
                    <a:pt x="16" y="50"/>
                  </a:lnTo>
                  <a:lnTo>
                    <a:pt x="13" y="41"/>
                  </a:lnTo>
                  <a:lnTo>
                    <a:pt x="10" y="31"/>
                  </a:lnTo>
                  <a:lnTo>
                    <a:pt x="7" y="22"/>
                  </a:lnTo>
                  <a:lnTo>
                    <a:pt x="3" y="11"/>
                  </a:lnTo>
                  <a:lnTo>
                    <a:pt x="0" y="0"/>
                  </a:lnTo>
                  <a:lnTo>
                    <a:pt x="7" y="1"/>
                  </a:lnTo>
                  <a:lnTo>
                    <a:pt x="14" y="3"/>
                  </a:lnTo>
                  <a:lnTo>
                    <a:pt x="21" y="5"/>
                  </a:lnTo>
                  <a:lnTo>
                    <a:pt x="28" y="8"/>
                  </a:lnTo>
                  <a:lnTo>
                    <a:pt x="34" y="10"/>
                  </a:lnTo>
                  <a:lnTo>
                    <a:pt x="40" y="13"/>
                  </a:lnTo>
                  <a:lnTo>
                    <a:pt x="46" y="17"/>
                  </a:lnTo>
                  <a:lnTo>
                    <a:pt x="52" y="21"/>
                  </a:lnTo>
                  <a:lnTo>
                    <a:pt x="58" y="25"/>
                  </a:lnTo>
                  <a:lnTo>
                    <a:pt x="63" y="29"/>
                  </a:lnTo>
                  <a:lnTo>
                    <a:pt x="69" y="34"/>
                  </a:lnTo>
                  <a:lnTo>
                    <a:pt x="74" y="40"/>
                  </a:lnTo>
                  <a:lnTo>
                    <a:pt x="79" y="45"/>
                  </a:lnTo>
                  <a:lnTo>
                    <a:pt x="84" y="51"/>
                  </a:lnTo>
                  <a:lnTo>
                    <a:pt x="89" y="58"/>
                  </a:lnTo>
                  <a:lnTo>
                    <a:pt x="93" y="64"/>
                  </a:lnTo>
                  <a:lnTo>
                    <a:pt x="89" y="66"/>
                  </a:lnTo>
                  <a:lnTo>
                    <a:pt x="86" y="67"/>
                  </a:lnTo>
                  <a:lnTo>
                    <a:pt x="84" y="69"/>
                  </a:lnTo>
                  <a:lnTo>
                    <a:pt x="81" y="70"/>
                  </a:lnTo>
                  <a:lnTo>
                    <a:pt x="77" y="73"/>
                  </a:lnTo>
                  <a:lnTo>
                    <a:pt x="74" y="75"/>
                  </a:lnTo>
                  <a:lnTo>
                    <a:pt x="70" y="78"/>
                  </a:lnTo>
                  <a:lnTo>
                    <a:pt x="66" y="81"/>
                  </a:lnTo>
                  <a:lnTo>
                    <a:pt x="64" y="82"/>
                  </a:lnTo>
                  <a:lnTo>
                    <a:pt x="61" y="83"/>
                  </a:lnTo>
                  <a:lnTo>
                    <a:pt x="58" y="84"/>
                  </a:lnTo>
                  <a:lnTo>
                    <a:pt x="54" y="86"/>
                  </a:lnTo>
                  <a:lnTo>
                    <a:pt x="61" y="89"/>
                  </a:lnTo>
                  <a:lnTo>
                    <a:pt x="67" y="93"/>
                  </a:lnTo>
                  <a:lnTo>
                    <a:pt x="72" y="96"/>
                  </a:lnTo>
                  <a:lnTo>
                    <a:pt x="77" y="99"/>
                  </a:lnTo>
                  <a:lnTo>
                    <a:pt x="83" y="102"/>
                  </a:lnTo>
                  <a:lnTo>
                    <a:pt x="88" y="104"/>
                  </a:lnTo>
                  <a:lnTo>
                    <a:pt x="92" y="106"/>
                  </a:lnTo>
                  <a:lnTo>
                    <a:pt x="95" y="107"/>
                  </a:lnTo>
                  <a:lnTo>
                    <a:pt x="99" y="108"/>
                  </a:lnTo>
                  <a:lnTo>
                    <a:pt x="102" y="110"/>
                  </a:lnTo>
                  <a:lnTo>
                    <a:pt x="98" y="111"/>
                  </a:lnTo>
                  <a:lnTo>
                    <a:pt x="95" y="113"/>
                  </a:lnTo>
                  <a:lnTo>
                    <a:pt x="91" y="114"/>
                  </a:lnTo>
                  <a:lnTo>
                    <a:pt x="88" y="116"/>
                  </a:lnTo>
                  <a:lnTo>
                    <a:pt x="85" y="118"/>
                  </a:lnTo>
                  <a:lnTo>
                    <a:pt x="82" y="120"/>
                  </a:lnTo>
                  <a:lnTo>
                    <a:pt x="79" y="122"/>
                  </a:lnTo>
                  <a:lnTo>
                    <a:pt x="76" y="124"/>
                  </a:lnTo>
                  <a:lnTo>
                    <a:pt x="74" y="126"/>
                  </a:lnTo>
                  <a:lnTo>
                    <a:pt x="71" y="128"/>
                  </a:lnTo>
                  <a:lnTo>
                    <a:pt x="69" y="130"/>
                  </a:lnTo>
                  <a:lnTo>
                    <a:pt x="67" y="133"/>
                  </a:lnTo>
                  <a:lnTo>
                    <a:pt x="63" y="138"/>
                  </a:lnTo>
                  <a:lnTo>
                    <a:pt x="58" y="142"/>
                  </a:lnTo>
                  <a:lnTo>
                    <a:pt x="54" y="147"/>
                  </a:lnTo>
                  <a:lnTo>
                    <a:pt x="50" y="152"/>
                  </a:lnTo>
                  <a:lnTo>
                    <a:pt x="46" y="157"/>
                  </a:lnTo>
                  <a:lnTo>
                    <a:pt x="42" y="162"/>
                  </a:lnTo>
                  <a:lnTo>
                    <a:pt x="39" y="164"/>
                  </a:lnTo>
                  <a:lnTo>
                    <a:pt x="37" y="167"/>
                  </a:lnTo>
                  <a:lnTo>
                    <a:pt x="34" y="169"/>
                  </a:lnTo>
                  <a:lnTo>
                    <a:pt x="31" y="171"/>
                  </a:lnTo>
                  <a:lnTo>
                    <a:pt x="29" y="173"/>
                  </a:lnTo>
                  <a:lnTo>
                    <a:pt x="26" y="176"/>
                  </a:lnTo>
                  <a:lnTo>
                    <a:pt x="22" y="178"/>
                  </a:lnTo>
                  <a:lnTo>
                    <a:pt x="19" y="180"/>
                  </a:lnTo>
                  <a:close/>
                </a:path>
              </a:pathLst>
            </a:custGeom>
            <a:solidFill>
              <a:srgbClr val="35436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6" name="Freeform 74"/>
            <p:cNvSpPr>
              <a:spLocks/>
            </p:cNvSpPr>
            <p:nvPr/>
          </p:nvSpPr>
          <p:spPr bwMode="auto">
            <a:xfrm>
              <a:off x="807" y="3113"/>
              <a:ext cx="375" cy="853"/>
            </a:xfrm>
            <a:custGeom>
              <a:avLst/>
              <a:gdLst>
                <a:gd name="T0" fmla="*/ 243 w 375"/>
                <a:gd name="T1" fmla="*/ 8 h 853"/>
                <a:gd name="T2" fmla="*/ 228 w 375"/>
                <a:gd name="T3" fmla="*/ 29 h 853"/>
                <a:gd name="T4" fmla="*/ 213 w 375"/>
                <a:gd name="T5" fmla="*/ 55 h 853"/>
                <a:gd name="T6" fmla="*/ 197 w 375"/>
                <a:gd name="T7" fmla="*/ 85 h 853"/>
                <a:gd name="T8" fmla="*/ 181 w 375"/>
                <a:gd name="T9" fmla="*/ 120 h 853"/>
                <a:gd name="T10" fmla="*/ 165 w 375"/>
                <a:gd name="T11" fmla="*/ 159 h 853"/>
                <a:gd name="T12" fmla="*/ 149 w 375"/>
                <a:gd name="T13" fmla="*/ 202 h 853"/>
                <a:gd name="T14" fmla="*/ 132 w 375"/>
                <a:gd name="T15" fmla="*/ 250 h 853"/>
                <a:gd name="T16" fmla="*/ 116 w 375"/>
                <a:gd name="T17" fmla="*/ 301 h 853"/>
                <a:gd name="T18" fmla="*/ 100 w 375"/>
                <a:gd name="T19" fmla="*/ 356 h 853"/>
                <a:gd name="T20" fmla="*/ 84 w 375"/>
                <a:gd name="T21" fmla="*/ 415 h 853"/>
                <a:gd name="T22" fmla="*/ 68 w 375"/>
                <a:gd name="T23" fmla="*/ 476 h 853"/>
                <a:gd name="T24" fmla="*/ 52 w 375"/>
                <a:gd name="T25" fmla="*/ 541 h 853"/>
                <a:gd name="T26" fmla="*/ 37 w 375"/>
                <a:gd name="T27" fmla="*/ 608 h 853"/>
                <a:gd name="T28" fmla="*/ 22 w 375"/>
                <a:gd name="T29" fmla="*/ 678 h 853"/>
                <a:gd name="T30" fmla="*/ 7 w 375"/>
                <a:gd name="T31" fmla="*/ 750 h 853"/>
                <a:gd name="T32" fmla="*/ 2 w 375"/>
                <a:gd name="T33" fmla="*/ 790 h 853"/>
                <a:gd name="T34" fmla="*/ 10 w 375"/>
                <a:gd name="T35" fmla="*/ 796 h 853"/>
                <a:gd name="T36" fmla="*/ 22 w 375"/>
                <a:gd name="T37" fmla="*/ 801 h 853"/>
                <a:gd name="T38" fmla="*/ 37 w 375"/>
                <a:gd name="T39" fmla="*/ 808 h 853"/>
                <a:gd name="T40" fmla="*/ 55 w 375"/>
                <a:gd name="T41" fmla="*/ 814 h 853"/>
                <a:gd name="T42" fmla="*/ 76 w 375"/>
                <a:gd name="T43" fmla="*/ 820 h 853"/>
                <a:gd name="T44" fmla="*/ 99 w 375"/>
                <a:gd name="T45" fmla="*/ 827 h 853"/>
                <a:gd name="T46" fmla="*/ 122 w 375"/>
                <a:gd name="T47" fmla="*/ 832 h 853"/>
                <a:gd name="T48" fmla="*/ 146 w 375"/>
                <a:gd name="T49" fmla="*/ 838 h 853"/>
                <a:gd name="T50" fmla="*/ 170 w 375"/>
                <a:gd name="T51" fmla="*/ 842 h 853"/>
                <a:gd name="T52" fmla="*/ 193 w 375"/>
                <a:gd name="T53" fmla="*/ 847 h 853"/>
                <a:gd name="T54" fmla="*/ 215 w 375"/>
                <a:gd name="T55" fmla="*/ 850 h 853"/>
                <a:gd name="T56" fmla="*/ 235 w 375"/>
                <a:gd name="T57" fmla="*/ 852 h 853"/>
                <a:gd name="T58" fmla="*/ 252 w 375"/>
                <a:gd name="T59" fmla="*/ 853 h 853"/>
                <a:gd name="T60" fmla="*/ 266 w 375"/>
                <a:gd name="T61" fmla="*/ 853 h 853"/>
                <a:gd name="T62" fmla="*/ 276 w 375"/>
                <a:gd name="T63" fmla="*/ 851 h 853"/>
                <a:gd name="T64" fmla="*/ 285 w 375"/>
                <a:gd name="T65" fmla="*/ 801 h 853"/>
                <a:gd name="T66" fmla="*/ 298 w 375"/>
                <a:gd name="T67" fmla="*/ 691 h 853"/>
                <a:gd name="T68" fmla="*/ 313 w 375"/>
                <a:gd name="T69" fmla="*/ 572 h 853"/>
                <a:gd name="T70" fmla="*/ 328 w 375"/>
                <a:gd name="T71" fmla="*/ 450 h 853"/>
                <a:gd name="T72" fmla="*/ 343 w 375"/>
                <a:gd name="T73" fmla="*/ 332 h 853"/>
                <a:gd name="T74" fmla="*/ 357 w 375"/>
                <a:gd name="T75" fmla="*/ 224 h 853"/>
                <a:gd name="T76" fmla="*/ 367 w 375"/>
                <a:gd name="T77" fmla="*/ 134 h 853"/>
                <a:gd name="T78" fmla="*/ 373 w 375"/>
                <a:gd name="T79" fmla="*/ 81 h 853"/>
                <a:gd name="T80" fmla="*/ 375 w 375"/>
                <a:gd name="T81" fmla="*/ 54 h 853"/>
                <a:gd name="T82" fmla="*/ 374 w 375"/>
                <a:gd name="T83" fmla="*/ 40 h 853"/>
                <a:gd name="T84" fmla="*/ 369 w 375"/>
                <a:gd name="T85" fmla="*/ 32 h 853"/>
                <a:gd name="T86" fmla="*/ 363 w 375"/>
                <a:gd name="T87" fmla="*/ 26 h 853"/>
                <a:gd name="T88" fmla="*/ 355 w 375"/>
                <a:gd name="T89" fmla="*/ 22 h 853"/>
                <a:gd name="T90" fmla="*/ 345 w 375"/>
                <a:gd name="T91" fmla="*/ 18 h 853"/>
                <a:gd name="T92" fmla="*/ 335 w 375"/>
                <a:gd name="T93" fmla="*/ 15 h 853"/>
                <a:gd name="T94" fmla="*/ 324 w 375"/>
                <a:gd name="T95" fmla="*/ 13 h 853"/>
                <a:gd name="T96" fmla="*/ 313 w 375"/>
                <a:gd name="T97" fmla="*/ 12 h 853"/>
                <a:gd name="T98" fmla="*/ 286 w 375"/>
                <a:gd name="T99" fmla="*/ 10 h 853"/>
                <a:gd name="T100" fmla="*/ 263 w 375"/>
                <a:gd name="T101" fmla="*/ 8 h 853"/>
                <a:gd name="T102" fmla="*/ 257 w 375"/>
                <a:gd name="T103" fmla="*/ 6 h 853"/>
                <a:gd name="T104" fmla="*/ 253 w 375"/>
                <a:gd name="T105" fmla="*/ 4 h 853"/>
                <a:gd name="T106" fmla="*/ 251 w 375"/>
                <a:gd name="T107" fmla="*/ 2 h 8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75" h="853">
                  <a:moveTo>
                    <a:pt x="251" y="0"/>
                  </a:moveTo>
                  <a:lnTo>
                    <a:pt x="243" y="8"/>
                  </a:lnTo>
                  <a:lnTo>
                    <a:pt x="236" y="18"/>
                  </a:lnTo>
                  <a:lnTo>
                    <a:pt x="228" y="29"/>
                  </a:lnTo>
                  <a:lnTo>
                    <a:pt x="221" y="41"/>
                  </a:lnTo>
                  <a:lnTo>
                    <a:pt x="213" y="55"/>
                  </a:lnTo>
                  <a:lnTo>
                    <a:pt x="205" y="69"/>
                  </a:lnTo>
                  <a:lnTo>
                    <a:pt x="197" y="85"/>
                  </a:lnTo>
                  <a:lnTo>
                    <a:pt x="189" y="102"/>
                  </a:lnTo>
                  <a:lnTo>
                    <a:pt x="181" y="120"/>
                  </a:lnTo>
                  <a:lnTo>
                    <a:pt x="173" y="139"/>
                  </a:lnTo>
                  <a:lnTo>
                    <a:pt x="165" y="159"/>
                  </a:lnTo>
                  <a:lnTo>
                    <a:pt x="157" y="180"/>
                  </a:lnTo>
                  <a:lnTo>
                    <a:pt x="149" y="202"/>
                  </a:lnTo>
                  <a:lnTo>
                    <a:pt x="140" y="226"/>
                  </a:lnTo>
                  <a:lnTo>
                    <a:pt x="132" y="250"/>
                  </a:lnTo>
                  <a:lnTo>
                    <a:pt x="124" y="275"/>
                  </a:lnTo>
                  <a:lnTo>
                    <a:pt x="116" y="301"/>
                  </a:lnTo>
                  <a:lnTo>
                    <a:pt x="108" y="328"/>
                  </a:lnTo>
                  <a:lnTo>
                    <a:pt x="100" y="356"/>
                  </a:lnTo>
                  <a:lnTo>
                    <a:pt x="92" y="385"/>
                  </a:lnTo>
                  <a:lnTo>
                    <a:pt x="84" y="415"/>
                  </a:lnTo>
                  <a:lnTo>
                    <a:pt x="76" y="445"/>
                  </a:lnTo>
                  <a:lnTo>
                    <a:pt x="68" y="476"/>
                  </a:lnTo>
                  <a:lnTo>
                    <a:pt x="60" y="508"/>
                  </a:lnTo>
                  <a:lnTo>
                    <a:pt x="52" y="541"/>
                  </a:lnTo>
                  <a:lnTo>
                    <a:pt x="45" y="574"/>
                  </a:lnTo>
                  <a:lnTo>
                    <a:pt x="37" y="608"/>
                  </a:lnTo>
                  <a:lnTo>
                    <a:pt x="30" y="642"/>
                  </a:lnTo>
                  <a:lnTo>
                    <a:pt x="22" y="678"/>
                  </a:lnTo>
                  <a:lnTo>
                    <a:pt x="15" y="714"/>
                  </a:lnTo>
                  <a:lnTo>
                    <a:pt x="7" y="750"/>
                  </a:lnTo>
                  <a:lnTo>
                    <a:pt x="0" y="787"/>
                  </a:lnTo>
                  <a:lnTo>
                    <a:pt x="2" y="790"/>
                  </a:lnTo>
                  <a:lnTo>
                    <a:pt x="5" y="793"/>
                  </a:lnTo>
                  <a:lnTo>
                    <a:pt x="10" y="796"/>
                  </a:lnTo>
                  <a:lnTo>
                    <a:pt x="15" y="799"/>
                  </a:lnTo>
                  <a:lnTo>
                    <a:pt x="22" y="801"/>
                  </a:lnTo>
                  <a:lnTo>
                    <a:pt x="29" y="805"/>
                  </a:lnTo>
                  <a:lnTo>
                    <a:pt x="37" y="808"/>
                  </a:lnTo>
                  <a:lnTo>
                    <a:pt x="46" y="811"/>
                  </a:lnTo>
                  <a:lnTo>
                    <a:pt x="55" y="814"/>
                  </a:lnTo>
                  <a:lnTo>
                    <a:pt x="66" y="817"/>
                  </a:lnTo>
                  <a:lnTo>
                    <a:pt x="76" y="820"/>
                  </a:lnTo>
                  <a:lnTo>
                    <a:pt x="87" y="824"/>
                  </a:lnTo>
                  <a:lnTo>
                    <a:pt x="99" y="827"/>
                  </a:lnTo>
                  <a:lnTo>
                    <a:pt x="110" y="830"/>
                  </a:lnTo>
                  <a:lnTo>
                    <a:pt x="122" y="832"/>
                  </a:lnTo>
                  <a:lnTo>
                    <a:pt x="134" y="835"/>
                  </a:lnTo>
                  <a:lnTo>
                    <a:pt x="146" y="838"/>
                  </a:lnTo>
                  <a:lnTo>
                    <a:pt x="158" y="840"/>
                  </a:lnTo>
                  <a:lnTo>
                    <a:pt x="170" y="842"/>
                  </a:lnTo>
                  <a:lnTo>
                    <a:pt x="182" y="844"/>
                  </a:lnTo>
                  <a:lnTo>
                    <a:pt x="193" y="847"/>
                  </a:lnTo>
                  <a:lnTo>
                    <a:pt x="205" y="848"/>
                  </a:lnTo>
                  <a:lnTo>
                    <a:pt x="215" y="850"/>
                  </a:lnTo>
                  <a:lnTo>
                    <a:pt x="225" y="851"/>
                  </a:lnTo>
                  <a:lnTo>
                    <a:pt x="235" y="852"/>
                  </a:lnTo>
                  <a:lnTo>
                    <a:pt x="244" y="853"/>
                  </a:lnTo>
                  <a:lnTo>
                    <a:pt x="252" y="853"/>
                  </a:lnTo>
                  <a:lnTo>
                    <a:pt x="259" y="853"/>
                  </a:lnTo>
                  <a:lnTo>
                    <a:pt x="266" y="853"/>
                  </a:lnTo>
                  <a:lnTo>
                    <a:pt x="271" y="852"/>
                  </a:lnTo>
                  <a:lnTo>
                    <a:pt x="276" y="851"/>
                  </a:lnTo>
                  <a:lnTo>
                    <a:pt x="279" y="850"/>
                  </a:lnTo>
                  <a:lnTo>
                    <a:pt x="285" y="801"/>
                  </a:lnTo>
                  <a:lnTo>
                    <a:pt x="291" y="747"/>
                  </a:lnTo>
                  <a:lnTo>
                    <a:pt x="298" y="691"/>
                  </a:lnTo>
                  <a:lnTo>
                    <a:pt x="305" y="632"/>
                  </a:lnTo>
                  <a:lnTo>
                    <a:pt x="313" y="572"/>
                  </a:lnTo>
                  <a:lnTo>
                    <a:pt x="321" y="511"/>
                  </a:lnTo>
                  <a:lnTo>
                    <a:pt x="328" y="450"/>
                  </a:lnTo>
                  <a:lnTo>
                    <a:pt x="336" y="390"/>
                  </a:lnTo>
                  <a:lnTo>
                    <a:pt x="343" y="332"/>
                  </a:lnTo>
                  <a:lnTo>
                    <a:pt x="350" y="276"/>
                  </a:lnTo>
                  <a:lnTo>
                    <a:pt x="357" y="224"/>
                  </a:lnTo>
                  <a:lnTo>
                    <a:pt x="362" y="176"/>
                  </a:lnTo>
                  <a:lnTo>
                    <a:pt x="367" y="134"/>
                  </a:lnTo>
                  <a:lnTo>
                    <a:pt x="371" y="97"/>
                  </a:lnTo>
                  <a:lnTo>
                    <a:pt x="373" y="81"/>
                  </a:lnTo>
                  <a:lnTo>
                    <a:pt x="374" y="67"/>
                  </a:lnTo>
                  <a:lnTo>
                    <a:pt x="375" y="54"/>
                  </a:lnTo>
                  <a:lnTo>
                    <a:pt x="375" y="44"/>
                  </a:lnTo>
                  <a:lnTo>
                    <a:pt x="374" y="40"/>
                  </a:lnTo>
                  <a:lnTo>
                    <a:pt x="372" y="36"/>
                  </a:lnTo>
                  <a:lnTo>
                    <a:pt x="369" y="32"/>
                  </a:lnTo>
                  <a:lnTo>
                    <a:pt x="366" y="29"/>
                  </a:lnTo>
                  <a:lnTo>
                    <a:pt x="363" y="26"/>
                  </a:lnTo>
                  <a:lnTo>
                    <a:pt x="359" y="24"/>
                  </a:lnTo>
                  <a:lnTo>
                    <a:pt x="355" y="22"/>
                  </a:lnTo>
                  <a:lnTo>
                    <a:pt x="350" y="20"/>
                  </a:lnTo>
                  <a:lnTo>
                    <a:pt x="345" y="18"/>
                  </a:lnTo>
                  <a:lnTo>
                    <a:pt x="340" y="16"/>
                  </a:lnTo>
                  <a:lnTo>
                    <a:pt x="335" y="15"/>
                  </a:lnTo>
                  <a:lnTo>
                    <a:pt x="330" y="14"/>
                  </a:lnTo>
                  <a:lnTo>
                    <a:pt x="324" y="13"/>
                  </a:lnTo>
                  <a:lnTo>
                    <a:pt x="319" y="12"/>
                  </a:lnTo>
                  <a:lnTo>
                    <a:pt x="313" y="12"/>
                  </a:lnTo>
                  <a:lnTo>
                    <a:pt x="307" y="11"/>
                  </a:lnTo>
                  <a:lnTo>
                    <a:pt x="286" y="10"/>
                  </a:lnTo>
                  <a:lnTo>
                    <a:pt x="267" y="8"/>
                  </a:lnTo>
                  <a:lnTo>
                    <a:pt x="263" y="8"/>
                  </a:lnTo>
                  <a:lnTo>
                    <a:pt x="260" y="7"/>
                  </a:lnTo>
                  <a:lnTo>
                    <a:pt x="257" y="6"/>
                  </a:lnTo>
                  <a:lnTo>
                    <a:pt x="255" y="5"/>
                  </a:lnTo>
                  <a:lnTo>
                    <a:pt x="253" y="4"/>
                  </a:lnTo>
                  <a:lnTo>
                    <a:pt x="252" y="3"/>
                  </a:lnTo>
                  <a:lnTo>
                    <a:pt x="251" y="2"/>
                  </a:lnTo>
                  <a:lnTo>
                    <a:pt x="251" y="0"/>
                  </a:lnTo>
                  <a:close/>
                </a:path>
              </a:pathLst>
            </a:custGeom>
            <a:solidFill>
              <a:srgbClr val="4024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7" name="Freeform 75"/>
            <p:cNvSpPr>
              <a:spLocks/>
            </p:cNvSpPr>
            <p:nvPr/>
          </p:nvSpPr>
          <p:spPr bwMode="auto">
            <a:xfrm>
              <a:off x="1081" y="3871"/>
              <a:ext cx="327" cy="100"/>
            </a:xfrm>
            <a:custGeom>
              <a:avLst/>
              <a:gdLst>
                <a:gd name="T0" fmla="*/ 327 w 327"/>
                <a:gd name="T1" fmla="*/ 85 h 100"/>
                <a:gd name="T2" fmla="*/ 289 w 327"/>
                <a:gd name="T3" fmla="*/ 91 h 100"/>
                <a:gd name="T4" fmla="*/ 270 w 327"/>
                <a:gd name="T5" fmla="*/ 94 h 100"/>
                <a:gd name="T6" fmla="*/ 250 w 327"/>
                <a:gd name="T7" fmla="*/ 96 h 100"/>
                <a:gd name="T8" fmla="*/ 230 w 327"/>
                <a:gd name="T9" fmla="*/ 98 h 100"/>
                <a:gd name="T10" fmla="*/ 210 w 327"/>
                <a:gd name="T11" fmla="*/ 99 h 100"/>
                <a:gd name="T12" fmla="*/ 190 w 327"/>
                <a:gd name="T13" fmla="*/ 100 h 100"/>
                <a:gd name="T14" fmla="*/ 170 w 327"/>
                <a:gd name="T15" fmla="*/ 100 h 100"/>
                <a:gd name="T16" fmla="*/ 149 w 327"/>
                <a:gd name="T17" fmla="*/ 99 h 100"/>
                <a:gd name="T18" fmla="*/ 129 w 327"/>
                <a:gd name="T19" fmla="*/ 97 h 100"/>
                <a:gd name="T20" fmla="*/ 108 w 327"/>
                <a:gd name="T21" fmla="*/ 94 h 100"/>
                <a:gd name="T22" fmla="*/ 86 w 327"/>
                <a:gd name="T23" fmla="*/ 91 h 100"/>
                <a:gd name="T24" fmla="*/ 65 w 327"/>
                <a:gd name="T25" fmla="*/ 86 h 100"/>
                <a:gd name="T26" fmla="*/ 43 w 327"/>
                <a:gd name="T27" fmla="*/ 80 h 100"/>
                <a:gd name="T28" fmla="*/ 22 w 327"/>
                <a:gd name="T29" fmla="*/ 74 h 100"/>
                <a:gd name="T30" fmla="*/ 0 w 327"/>
                <a:gd name="T31" fmla="*/ 65 h 100"/>
                <a:gd name="T32" fmla="*/ 23 w 327"/>
                <a:gd name="T33" fmla="*/ 3 h 100"/>
                <a:gd name="T34" fmla="*/ 42 w 327"/>
                <a:gd name="T35" fmla="*/ 7 h 100"/>
                <a:gd name="T36" fmla="*/ 61 w 327"/>
                <a:gd name="T37" fmla="*/ 12 h 100"/>
                <a:gd name="T38" fmla="*/ 79 w 327"/>
                <a:gd name="T39" fmla="*/ 15 h 100"/>
                <a:gd name="T40" fmla="*/ 98 w 327"/>
                <a:gd name="T41" fmla="*/ 18 h 100"/>
                <a:gd name="T42" fmla="*/ 117 w 327"/>
                <a:gd name="T43" fmla="*/ 20 h 100"/>
                <a:gd name="T44" fmla="*/ 135 w 327"/>
                <a:gd name="T45" fmla="*/ 22 h 100"/>
                <a:gd name="T46" fmla="*/ 153 w 327"/>
                <a:gd name="T47" fmla="*/ 23 h 100"/>
                <a:gd name="T48" fmla="*/ 172 w 327"/>
                <a:gd name="T49" fmla="*/ 24 h 100"/>
                <a:gd name="T50" fmla="*/ 189 w 327"/>
                <a:gd name="T51" fmla="*/ 24 h 100"/>
                <a:gd name="T52" fmla="*/ 207 w 327"/>
                <a:gd name="T53" fmla="*/ 23 h 100"/>
                <a:gd name="T54" fmla="*/ 225 w 327"/>
                <a:gd name="T55" fmla="*/ 22 h 100"/>
                <a:gd name="T56" fmla="*/ 243 w 327"/>
                <a:gd name="T57" fmla="*/ 20 h 100"/>
                <a:gd name="T58" fmla="*/ 260 w 327"/>
                <a:gd name="T59" fmla="*/ 18 h 100"/>
                <a:gd name="T60" fmla="*/ 277 w 327"/>
                <a:gd name="T61" fmla="*/ 15 h 100"/>
                <a:gd name="T62" fmla="*/ 295 w 327"/>
                <a:gd name="T63" fmla="*/ 11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27" h="100">
                  <a:moveTo>
                    <a:pt x="303" y="9"/>
                  </a:moveTo>
                  <a:lnTo>
                    <a:pt x="327" y="85"/>
                  </a:lnTo>
                  <a:lnTo>
                    <a:pt x="308" y="88"/>
                  </a:lnTo>
                  <a:lnTo>
                    <a:pt x="289" y="91"/>
                  </a:lnTo>
                  <a:lnTo>
                    <a:pt x="279" y="93"/>
                  </a:lnTo>
                  <a:lnTo>
                    <a:pt x="270" y="94"/>
                  </a:lnTo>
                  <a:lnTo>
                    <a:pt x="260" y="95"/>
                  </a:lnTo>
                  <a:lnTo>
                    <a:pt x="250" y="96"/>
                  </a:lnTo>
                  <a:lnTo>
                    <a:pt x="240" y="97"/>
                  </a:lnTo>
                  <a:lnTo>
                    <a:pt x="230" y="98"/>
                  </a:lnTo>
                  <a:lnTo>
                    <a:pt x="220" y="99"/>
                  </a:lnTo>
                  <a:lnTo>
                    <a:pt x="210" y="99"/>
                  </a:lnTo>
                  <a:lnTo>
                    <a:pt x="200" y="100"/>
                  </a:lnTo>
                  <a:lnTo>
                    <a:pt x="190" y="100"/>
                  </a:lnTo>
                  <a:lnTo>
                    <a:pt x="180" y="100"/>
                  </a:lnTo>
                  <a:lnTo>
                    <a:pt x="170" y="100"/>
                  </a:lnTo>
                  <a:lnTo>
                    <a:pt x="160" y="100"/>
                  </a:lnTo>
                  <a:lnTo>
                    <a:pt x="149" y="99"/>
                  </a:lnTo>
                  <a:lnTo>
                    <a:pt x="139" y="98"/>
                  </a:lnTo>
                  <a:lnTo>
                    <a:pt x="129" y="97"/>
                  </a:lnTo>
                  <a:lnTo>
                    <a:pt x="118" y="96"/>
                  </a:lnTo>
                  <a:lnTo>
                    <a:pt x="108" y="94"/>
                  </a:lnTo>
                  <a:lnTo>
                    <a:pt x="97" y="93"/>
                  </a:lnTo>
                  <a:lnTo>
                    <a:pt x="86" y="91"/>
                  </a:lnTo>
                  <a:lnTo>
                    <a:pt x="76" y="89"/>
                  </a:lnTo>
                  <a:lnTo>
                    <a:pt x="65" y="86"/>
                  </a:lnTo>
                  <a:lnTo>
                    <a:pt x="54" y="84"/>
                  </a:lnTo>
                  <a:lnTo>
                    <a:pt x="43" y="80"/>
                  </a:lnTo>
                  <a:lnTo>
                    <a:pt x="33" y="77"/>
                  </a:lnTo>
                  <a:lnTo>
                    <a:pt x="22" y="74"/>
                  </a:lnTo>
                  <a:lnTo>
                    <a:pt x="11" y="70"/>
                  </a:lnTo>
                  <a:lnTo>
                    <a:pt x="0" y="65"/>
                  </a:lnTo>
                  <a:lnTo>
                    <a:pt x="14" y="0"/>
                  </a:lnTo>
                  <a:lnTo>
                    <a:pt x="23" y="3"/>
                  </a:lnTo>
                  <a:lnTo>
                    <a:pt x="33" y="5"/>
                  </a:lnTo>
                  <a:lnTo>
                    <a:pt x="42" y="7"/>
                  </a:lnTo>
                  <a:lnTo>
                    <a:pt x="52" y="10"/>
                  </a:lnTo>
                  <a:lnTo>
                    <a:pt x="61" y="12"/>
                  </a:lnTo>
                  <a:lnTo>
                    <a:pt x="70" y="13"/>
                  </a:lnTo>
                  <a:lnTo>
                    <a:pt x="79" y="15"/>
                  </a:lnTo>
                  <a:lnTo>
                    <a:pt x="89" y="17"/>
                  </a:lnTo>
                  <a:lnTo>
                    <a:pt x="98" y="18"/>
                  </a:lnTo>
                  <a:lnTo>
                    <a:pt x="107" y="19"/>
                  </a:lnTo>
                  <a:lnTo>
                    <a:pt x="117" y="20"/>
                  </a:lnTo>
                  <a:lnTo>
                    <a:pt x="126" y="21"/>
                  </a:lnTo>
                  <a:lnTo>
                    <a:pt x="135" y="22"/>
                  </a:lnTo>
                  <a:lnTo>
                    <a:pt x="144" y="23"/>
                  </a:lnTo>
                  <a:lnTo>
                    <a:pt x="153" y="23"/>
                  </a:lnTo>
                  <a:lnTo>
                    <a:pt x="162" y="23"/>
                  </a:lnTo>
                  <a:lnTo>
                    <a:pt x="172" y="24"/>
                  </a:lnTo>
                  <a:lnTo>
                    <a:pt x="181" y="24"/>
                  </a:lnTo>
                  <a:lnTo>
                    <a:pt x="189" y="24"/>
                  </a:lnTo>
                  <a:lnTo>
                    <a:pt x="198" y="23"/>
                  </a:lnTo>
                  <a:lnTo>
                    <a:pt x="207" y="23"/>
                  </a:lnTo>
                  <a:lnTo>
                    <a:pt x="217" y="22"/>
                  </a:lnTo>
                  <a:lnTo>
                    <a:pt x="225" y="22"/>
                  </a:lnTo>
                  <a:lnTo>
                    <a:pt x="234" y="21"/>
                  </a:lnTo>
                  <a:lnTo>
                    <a:pt x="243" y="20"/>
                  </a:lnTo>
                  <a:lnTo>
                    <a:pt x="252" y="19"/>
                  </a:lnTo>
                  <a:lnTo>
                    <a:pt x="260" y="18"/>
                  </a:lnTo>
                  <a:lnTo>
                    <a:pt x="269" y="16"/>
                  </a:lnTo>
                  <a:lnTo>
                    <a:pt x="277" y="15"/>
                  </a:lnTo>
                  <a:lnTo>
                    <a:pt x="286" y="13"/>
                  </a:lnTo>
                  <a:lnTo>
                    <a:pt x="295" y="11"/>
                  </a:lnTo>
                  <a:lnTo>
                    <a:pt x="303" y="9"/>
                  </a:lnTo>
                  <a:close/>
                </a:path>
              </a:pathLst>
            </a:custGeom>
            <a:solidFill>
              <a:srgbClr val="38201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8" name="Freeform 76"/>
            <p:cNvSpPr>
              <a:spLocks/>
            </p:cNvSpPr>
            <p:nvPr/>
          </p:nvSpPr>
          <p:spPr bwMode="auto">
            <a:xfrm>
              <a:off x="1081" y="3873"/>
              <a:ext cx="329" cy="102"/>
            </a:xfrm>
            <a:custGeom>
              <a:avLst/>
              <a:gdLst>
                <a:gd name="T0" fmla="*/ 329 w 329"/>
                <a:gd name="T1" fmla="*/ 89 h 102"/>
                <a:gd name="T2" fmla="*/ 310 w 329"/>
                <a:gd name="T3" fmla="*/ 93 h 102"/>
                <a:gd name="T4" fmla="*/ 291 w 329"/>
                <a:gd name="T5" fmla="*/ 96 h 102"/>
                <a:gd name="T6" fmla="*/ 271 w 329"/>
                <a:gd name="T7" fmla="*/ 98 h 102"/>
                <a:gd name="T8" fmla="*/ 252 w 329"/>
                <a:gd name="T9" fmla="*/ 100 h 102"/>
                <a:gd name="T10" fmla="*/ 232 w 329"/>
                <a:gd name="T11" fmla="*/ 101 h 102"/>
                <a:gd name="T12" fmla="*/ 212 w 329"/>
                <a:gd name="T13" fmla="*/ 102 h 102"/>
                <a:gd name="T14" fmla="*/ 191 w 329"/>
                <a:gd name="T15" fmla="*/ 102 h 102"/>
                <a:gd name="T16" fmla="*/ 171 w 329"/>
                <a:gd name="T17" fmla="*/ 101 h 102"/>
                <a:gd name="T18" fmla="*/ 150 w 329"/>
                <a:gd name="T19" fmla="*/ 100 h 102"/>
                <a:gd name="T20" fmla="*/ 129 w 329"/>
                <a:gd name="T21" fmla="*/ 97 h 102"/>
                <a:gd name="T22" fmla="*/ 108 w 329"/>
                <a:gd name="T23" fmla="*/ 94 h 102"/>
                <a:gd name="T24" fmla="*/ 87 w 329"/>
                <a:gd name="T25" fmla="*/ 90 h 102"/>
                <a:gd name="T26" fmla="*/ 65 w 329"/>
                <a:gd name="T27" fmla="*/ 85 h 102"/>
                <a:gd name="T28" fmla="*/ 43 w 329"/>
                <a:gd name="T29" fmla="*/ 79 h 102"/>
                <a:gd name="T30" fmla="*/ 22 w 329"/>
                <a:gd name="T31" fmla="*/ 72 h 102"/>
                <a:gd name="T32" fmla="*/ 0 w 329"/>
                <a:gd name="T33" fmla="*/ 63 h 102"/>
                <a:gd name="T34" fmla="*/ 13 w 329"/>
                <a:gd name="T35" fmla="*/ 3 h 102"/>
                <a:gd name="T36" fmla="*/ 23 w 329"/>
                <a:gd name="T37" fmla="*/ 10 h 102"/>
                <a:gd name="T38" fmla="*/ 36 w 329"/>
                <a:gd name="T39" fmla="*/ 16 h 102"/>
                <a:gd name="T40" fmla="*/ 51 w 329"/>
                <a:gd name="T41" fmla="*/ 21 h 102"/>
                <a:gd name="T42" fmla="*/ 68 w 329"/>
                <a:gd name="T43" fmla="*/ 26 h 102"/>
                <a:gd name="T44" fmla="*/ 86 w 329"/>
                <a:gd name="T45" fmla="*/ 30 h 102"/>
                <a:gd name="T46" fmla="*/ 106 w 329"/>
                <a:gd name="T47" fmla="*/ 33 h 102"/>
                <a:gd name="T48" fmla="*/ 127 w 329"/>
                <a:gd name="T49" fmla="*/ 36 h 102"/>
                <a:gd name="T50" fmla="*/ 148 w 329"/>
                <a:gd name="T51" fmla="*/ 38 h 102"/>
                <a:gd name="T52" fmla="*/ 170 w 329"/>
                <a:gd name="T53" fmla="*/ 39 h 102"/>
                <a:gd name="T54" fmla="*/ 193 w 329"/>
                <a:gd name="T55" fmla="*/ 39 h 102"/>
                <a:gd name="T56" fmla="*/ 215 w 329"/>
                <a:gd name="T57" fmla="*/ 38 h 102"/>
                <a:gd name="T58" fmla="*/ 237 w 329"/>
                <a:gd name="T59" fmla="*/ 36 h 102"/>
                <a:gd name="T60" fmla="*/ 259 w 329"/>
                <a:gd name="T61" fmla="*/ 32 h 102"/>
                <a:gd name="T62" fmla="*/ 280 w 329"/>
                <a:gd name="T63" fmla="*/ 28 h 102"/>
                <a:gd name="T64" fmla="*/ 300 w 329"/>
                <a:gd name="T65" fmla="*/ 22 h 102"/>
                <a:gd name="T66" fmla="*/ 310 w 329"/>
                <a:gd name="T67" fmla="*/ 19 h 102"/>
                <a:gd name="T68" fmla="*/ 313 w 329"/>
                <a:gd name="T69" fmla="*/ 19 h 102"/>
                <a:gd name="T70" fmla="*/ 317 w 329"/>
                <a:gd name="T71" fmla="*/ 19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29" h="102">
                  <a:moveTo>
                    <a:pt x="319" y="19"/>
                  </a:moveTo>
                  <a:lnTo>
                    <a:pt x="329" y="89"/>
                  </a:lnTo>
                  <a:lnTo>
                    <a:pt x="319" y="91"/>
                  </a:lnTo>
                  <a:lnTo>
                    <a:pt x="310" y="93"/>
                  </a:lnTo>
                  <a:lnTo>
                    <a:pt x="300" y="94"/>
                  </a:lnTo>
                  <a:lnTo>
                    <a:pt x="291" y="96"/>
                  </a:lnTo>
                  <a:lnTo>
                    <a:pt x="281" y="97"/>
                  </a:lnTo>
                  <a:lnTo>
                    <a:pt x="271" y="98"/>
                  </a:lnTo>
                  <a:lnTo>
                    <a:pt x="261" y="99"/>
                  </a:lnTo>
                  <a:lnTo>
                    <a:pt x="252" y="100"/>
                  </a:lnTo>
                  <a:lnTo>
                    <a:pt x="242" y="101"/>
                  </a:lnTo>
                  <a:lnTo>
                    <a:pt x="232" y="101"/>
                  </a:lnTo>
                  <a:lnTo>
                    <a:pt x="222" y="102"/>
                  </a:lnTo>
                  <a:lnTo>
                    <a:pt x="212" y="102"/>
                  </a:lnTo>
                  <a:lnTo>
                    <a:pt x="201" y="102"/>
                  </a:lnTo>
                  <a:lnTo>
                    <a:pt x="191" y="102"/>
                  </a:lnTo>
                  <a:lnTo>
                    <a:pt x="181" y="102"/>
                  </a:lnTo>
                  <a:lnTo>
                    <a:pt x="171" y="101"/>
                  </a:lnTo>
                  <a:lnTo>
                    <a:pt x="160" y="101"/>
                  </a:lnTo>
                  <a:lnTo>
                    <a:pt x="150" y="100"/>
                  </a:lnTo>
                  <a:lnTo>
                    <a:pt x="140" y="99"/>
                  </a:lnTo>
                  <a:lnTo>
                    <a:pt x="129" y="97"/>
                  </a:lnTo>
                  <a:lnTo>
                    <a:pt x="119" y="96"/>
                  </a:lnTo>
                  <a:lnTo>
                    <a:pt x="108" y="94"/>
                  </a:lnTo>
                  <a:lnTo>
                    <a:pt x="97" y="92"/>
                  </a:lnTo>
                  <a:lnTo>
                    <a:pt x="87" y="90"/>
                  </a:lnTo>
                  <a:lnTo>
                    <a:pt x="76" y="87"/>
                  </a:lnTo>
                  <a:lnTo>
                    <a:pt x="65" y="85"/>
                  </a:lnTo>
                  <a:lnTo>
                    <a:pt x="54" y="82"/>
                  </a:lnTo>
                  <a:lnTo>
                    <a:pt x="43" y="79"/>
                  </a:lnTo>
                  <a:lnTo>
                    <a:pt x="33" y="75"/>
                  </a:lnTo>
                  <a:lnTo>
                    <a:pt x="22" y="72"/>
                  </a:lnTo>
                  <a:lnTo>
                    <a:pt x="11" y="68"/>
                  </a:lnTo>
                  <a:lnTo>
                    <a:pt x="0" y="63"/>
                  </a:lnTo>
                  <a:lnTo>
                    <a:pt x="9" y="0"/>
                  </a:lnTo>
                  <a:lnTo>
                    <a:pt x="13" y="3"/>
                  </a:lnTo>
                  <a:lnTo>
                    <a:pt x="18" y="7"/>
                  </a:lnTo>
                  <a:lnTo>
                    <a:pt x="23" y="10"/>
                  </a:lnTo>
                  <a:lnTo>
                    <a:pt x="29" y="13"/>
                  </a:lnTo>
                  <a:lnTo>
                    <a:pt x="36" y="16"/>
                  </a:lnTo>
                  <a:lnTo>
                    <a:pt x="43" y="18"/>
                  </a:lnTo>
                  <a:lnTo>
                    <a:pt x="51" y="21"/>
                  </a:lnTo>
                  <a:lnTo>
                    <a:pt x="59" y="23"/>
                  </a:lnTo>
                  <a:lnTo>
                    <a:pt x="68" y="26"/>
                  </a:lnTo>
                  <a:lnTo>
                    <a:pt x="77" y="28"/>
                  </a:lnTo>
                  <a:lnTo>
                    <a:pt x="86" y="30"/>
                  </a:lnTo>
                  <a:lnTo>
                    <a:pt x="96" y="32"/>
                  </a:lnTo>
                  <a:lnTo>
                    <a:pt x="106" y="33"/>
                  </a:lnTo>
                  <a:lnTo>
                    <a:pt x="116" y="35"/>
                  </a:lnTo>
                  <a:lnTo>
                    <a:pt x="127" y="36"/>
                  </a:lnTo>
                  <a:lnTo>
                    <a:pt x="137" y="37"/>
                  </a:lnTo>
                  <a:lnTo>
                    <a:pt x="148" y="38"/>
                  </a:lnTo>
                  <a:lnTo>
                    <a:pt x="159" y="38"/>
                  </a:lnTo>
                  <a:lnTo>
                    <a:pt x="170" y="39"/>
                  </a:lnTo>
                  <a:lnTo>
                    <a:pt x="181" y="39"/>
                  </a:lnTo>
                  <a:lnTo>
                    <a:pt x="193" y="39"/>
                  </a:lnTo>
                  <a:lnTo>
                    <a:pt x="204" y="38"/>
                  </a:lnTo>
                  <a:lnTo>
                    <a:pt x="215" y="38"/>
                  </a:lnTo>
                  <a:lnTo>
                    <a:pt x="226" y="37"/>
                  </a:lnTo>
                  <a:lnTo>
                    <a:pt x="237" y="36"/>
                  </a:lnTo>
                  <a:lnTo>
                    <a:pt x="248" y="34"/>
                  </a:lnTo>
                  <a:lnTo>
                    <a:pt x="259" y="32"/>
                  </a:lnTo>
                  <a:lnTo>
                    <a:pt x="270" y="30"/>
                  </a:lnTo>
                  <a:lnTo>
                    <a:pt x="280" y="28"/>
                  </a:lnTo>
                  <a:lnTo>
                    <a:pt x="290" y="25"/>
                  </a:lnTo>
                  <a:lnTo>
                    <a:pt x="300" y="22"/>
                  </a:lnTo>
                  <a:lnTo>
                    <a:pt x="309" y="19"/>
                  </a:lnTo>
                  <a:lnTo>
                    <a:pt x="310" y="19"/>
                  </a:lnTo>
                  <a:lnTo>
                    <a:pt x="312" y="19"/>
                  </a:lnTo>
                  <a:lnTo>
                    <a:pt x="313" y="19"/>
                  </a:lnTo>
                  <a:lnTo>
                    <a:pt x="314" y="18"/>
                  </a:lnTo>
                  <a:lnTo>
                    <a:pt x="317" y="19"/>
                  </a:lnTo>
                  <a:lnTo>
                    <a:pt x="319" y="19"/>
                  </a:lnTo>
                  <a:close/>
                </a:path>
              </a:pathLst>
            </a:custGeom>
            <a:solidFill>
              <a:srgbClr val="4024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9" name="Freeform 77"/>
            <p:cNvSpPr>
              <a:spLocks/>
            </p:cNvSpPr>
            <p:nvPr/>
          </p:nvSpPr>
          <p:spPr bwMode="auto">
            <a:xfrm>
              <a:off x="782" y="3851"/>
              <a:ext cx="323" cy="123"/>
            </a:xfrm>
            <a:custGeom>
              <a:avLst/>
              <a:gdLst>
                <a:gd name="T0" fmla="*/ 315 w 323"/>
                <a:gd name="T1" fmla="*/ 116 h 123"/>
                <a:gd name="T2" fmla="*/ 276 w 323"/>
                <a:gd name="T3" fmla="*/ 120 h 123"/>
                <a:gd name="T4" fmla="*/ 256 w 323"/>
                <a:gd name="T5" fmla="*/ 122 h 123"/>
                <a:gd name="T6" fmla="*/ 236 w 323"/>
                <a:gd name="T7" fmla="*/ 122 h 123"/>
                <a:gd name="T8" fmla="*/ 216 w 323"/>
                <a:gd name="T9" fmla="*/ 123 h 123"/>
                <a:gd name="T10" fmla="*/ 196 w 323"/>
                <a:gd name="T11" fmla="*/ 122 h 123"/>
                <a:gd name="T12" fmla="*/ 177 w 323"/>
                <a:gd name="T13" fmla="*/ 122 h 123"/>
                <a:gd name="T14" fmla="*/ 157 w 323"/>
                <a:gd name="T15" fmla="*/ 120 h 123"/>
                <a:gd name="T16" fmla="*/ 137 w 323"/>
                <a:gd name="T17" fmla="*/ 117 h 123"/>
                <a:gd name="T18" fmla="*/ 117 w 323"/>
                <a:gd name="T19" fmla="*/ 114 h 123"/>
                <a:gd name="T20" fmla="*/ 98 w 323"/>
                <a:gd name="T21" fmla="*/ 110 h 123"/>
                <a:gd name="T22" fmla="*/ 78 w 323"/>
                <a:gd name="T23" fmla="*/ 105 h 123"/>
                <a:gd name="T24" fmla="*/ 58 w 323"/>
                <a:gd name="T25" fmla="*/ 98 h 123"/>
                <a:gd name="T26" fmla="*/ 39 w 323"/>
                <a:gd name="T27" fmla="*/ 91 h 123"/>
                <a:gd name="T28" fmla="*/ 19 w 323"/>
                <a:gd name="T29" fmla="*/ 83 h 123"/>
                <a:gd name="T30" fmla="*/ 0 w 323"/>
                <a:gd name="T31" fmla="*/ 73 h 123"/>
                <a:gd name="T32" fmla="*/ 41 w 323"/>
                <a:gd name="T33" fmla="*/ 4 h 123"/>
                <a:gd name="T34" fmla="*/ 58 w 323"/>
                <a:gd name="T35" fmla="*/ 10 h 123"/>
                <a:gd name="T36" fmla="*/ 75 w 323"/>
                <a:gd name="T37" fmla="*/ 16 h 123"/>
                <a:gd name="T38" fmla="*/ 92 w 323"/>
                <a:gd name="T39" fmla="*/ 21 h 123"/>
                <a:gd name="T40" fmla="*/ 110 w 323"/>
                <a:gd name="T41" fmla="*/ 26 h 123"/>
                <a:gd name="T42" fmla="*/ 127 w 323"/>
                <a:gd name="T43" fmla="*/ 30 h 123"/>
                <a:gd name="T44" fmla="*/ 145 w 323"/>
                <a:gd name="T45" fmla="*/ 33 h 123"/>
                <a:gd name="T46" fmla="*/ 163 w 323"/>
                <a:gd name="T47" fmla="*/ 36 h 123"/>
                <a:gd name="T48" fmla="*/ 182 w 323"/>
                <a:gd name="T49" fmla="*/ 38 h 123"/>
                <a:gd name="T50" fmla="*/ 200 w 323"/>
                <a:gd name="T51" fmla="*/ 39 h 123"/>
                <a:gd name="T52" fmla="*/ 219 w 323"/>
                <a:gd name="T53" fmla="*/ 40 h 123"/>
                <a:gd name="T54" fmla="*/ 237 w 323"/>
                <a:gd name="T55" fmla="*/ 40 h 123"/>
                <a:gd name="T56" fmla="*/ 256 w 323"/>
                <a:gd name="T57" fmla="*/ 40 h 123"/>
                <a:gd name="T58" fmla="*/ 275 w 323"/>
                <a:gd name="T59" fmla="*/ 38 h 123"/>
                <a:gd name="T60" fmla="*/ 294 w 323"/>
                <a:gd name="T61" fmla="*/ 37 h 123"/>
                <a:gd name="T62" fmla="*/ 313 w 323"/>
                <a:gd name="T63" fmla="*/ 34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23" h="123">
                  <a:moveTo>
                    <a:pt x="323" y="32"/>
                  </a:moveTo>
                  <a:lnTo>
                    <a:pt x="315" y="116"/>
                  </a:lnTo>
                  <a:lnTo>
                    <a:pt x="295" y="118"/>
                  </a:lnTo>
                  <a:lnTo>
                    <a:pt x="276" y="120"/>
                  </a:lnTo>
                  <a:lnTo>
                    <a:pt x="266" y="121"/>
                  </a:lnTo>
                  <a:lnTo>
                    <a:pt x="256" y="122"/>
                  </a:lnTo>
                  <a:lnTo>
                    <a:pt x="246" y="122"/>
                  </a:lnTo>
                  <a:lnTo>
                    <a:pt x="236" y="122"/>
                  </a:lnTo>
                  <a:lnTo>
                    <a:pt x="226" y="123"/>
                  </a:lnTo>
                  <a:lnTo>
                    <a:pt x="216" y="123"/>
                  </a:lnTo>
                  <a:lnTo>
                    <a:pt x="206" y="123"/>
                  </a:lnTo>
                  <a:lnTo>
                    <a:pt x="196" y="122"/>
                  </a:lnTo>
                  <a:lnTo>
                    <a:pt x="187" y="122"/>
                  </a:lnTo>
                  <a:lnTo>
                    <a:pt x="177" y="122"/>
                  </a:lnTo>
                  <a:lnTo>
                    <a:pt x="167" y="121"/>
                  </a:lnTo>
                  <a:lnTo>
                    <a:pt x="157" y="120"/>
                  </a:lnTo>
                  <a:lnTo>
                    <a:pt x="147" y="119"/>
                  </a:lnTo>
                  <a:lnTo>
                    <a:pt x="137" y="117"/>
                  </a:lnTo>
                  <a:lnTo>
                    <a:pt x="127" y="116"/>
                  </a:lnTo>
                  <a:lnTo>
                    <a:pt x="117" y="114"/>
                  </a:lnTo>
                  <a:lnTo>
                    <a:pt x="107" y="112"/>
                  </a:lnTo>
                  <a:lnTo>
                    <a:pt x="98" y="110"/>
                  </a:lnTo>
                  <a:lnTo>
                    <a:pt x="88" y="107"/>
                  </a:lnTo>
                  <a:lnTo>
                    <a:pt x="78" y="105"/>
                  </a:lnTo>
                  <a:lnTo>
                    <a:pt x="68" y="102"/>
                  </a:lnTo>
                  <a:lnTo>
                    <a:pt x="58" y="98"/>
                  </a:lnTo>
                  <a:lnTo>
                    <a:pt x="48" y="95"/>
                  </a:lnTo>
                  <a:lnTo>
                    <a:pt x="39" y="91"/>
                  </a:lnTo>
                  <a:lnTo>
                    <a:pt x="29" y="87"/>
                  </a:lnTo>
                  <a:lnTo>
                    <a:pt x="19" y="83"/>
                  </a:lnTo>
                  <a:lnTo>
                    <a:pt x="10" y="78"/>
                  </a:lnTo>
                  <a:lnTo>
                    <a:pt x="0" y="73"/>
                  </a:lnTo>
                  <a:lnTo>
                    <a:pt x="33" y="0"/>
                  </a:lnTo>
                  <a:lnTo>
                    <a:pt x="41" y="4"/>
                  </a:lnTo>
                  <a:lnTo>
                    <a:pt x="50" y="7"/>
                  </a:lnTo>
                  <a:lnTo>
                    <a:pt x="58" y="10"/>
                  </a:lnTo>
                  <a:lnTo>
                    <a:pt x="67" y="13"/>
                  </a:lnTo>
                  <a:lnTo>
                    <a:pt x="75" y="16"/>
                  </a:lnTo>
                  <a:lnTo>
                    <a:pt x="84" y="19"/>
                  </a:lnTo>
                  <a:lnTo>
                    <a:pt x="92" y="21"/>
                  </a:lnTo>
                  <a:lnTo>
                    <a:pt x="101" y="24"/>
                  </a:lnTo>
                  <a:lnTo>
                    <a:pt x="110" y="26"/>
                  </a:lnTo>
                  <a:lnTo>
                    <a:pt x="119" y="28"/>
                  </a:lnTo>
                  <a:lnTo>
                    <a:pt x="127" y="30"/>
                  </a:lnTo>
                  <a:lnTo>
                    <a:pt x="136" y="32"/>
                  </a:lnTo>
                  <a:lnTo>
                    <a:pt x="145" y="33"/>
                  </a:lnTo>
                  <a:lnTo>
                    <a:pt x="154" y="35"/>
                  </a:lnTo>
                  <a:lnTo>
                    <a:pt x="163" y="36"/>
                  </a:lnTo>
                  <a:lnTo>
                    <a:pt x="172" y="37"/>
                  </a:lnTo>
                  <a:lnTo>
                    <a:pt x="182" y="38"/>
                  </a:lnTo>
                  <a:lnTo>
                    <a:pt x="191" y="39"/>
                  </a:lnTo>
                  <a:lnTo>
                    <a:pt x="200" y="39"/>
                  </a:lnTo>
                  <a:lnTo>
                    <a:pt x="209" y="40"/>
                  </a:lnTo>
                  <a:lnTo>
                    <a:pt x="219" y="40"/>
                  </a:lnTo>
                  <a:lnTo>
                    <a:pt x="228" y="40"/>
                  </a:lnTo>
                  <a:lnTo>
                    <a:pt x="237" y="40"/>
                  </a:lnTo>
                  <a:lnTo>
                    <a:pt x="247" y="40"/>
                  </a:lnTo>
                  <a:lnTo>
                    <a:pt x="256" y="40"/>
                  </a:lnTo>
                  <a:lnTo>
                    <a:pt x="265" y="39"/>
                  </a:lnTo>
                  <a:lnTo>
                    <a:pt x="275" y="38"/>
                  </a:lnTo>
                  <a:lnTo>
                    <a:pt x="284" y="38"/>
                  </a:lnTo>
                  <a:lnTo>
                    <a:pt x="294" y="37"/>
                  </a:lnTo>
                  <a:lnTo>
                    <a:pt x="304" y="35"/>
                  </a:lnTo>
                  <a:lnTo>
                    <a:pt x="313" y="34"/>
                  </a:lnTo>
                  <a:lnTo>
                    <a:pt x="323" y="32"/>
                  </a:lnTo>
                  <a:close/>
                </a:path>
              </a:pathLst>
            </a:custGeom>
            <a:solidFill>
              <a:srgbClr val="38201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0" name="Freeform 78"/>
            <p:cNvSpPr>
              <a:spLocks/>
            </p:cNvSpPr>
            <p:nvPr/>
          </p:nvSpPr>
          <p:spPr bwMode="auto">
            <a:xfrm>
              <a:off x="782" y="3860"/>
              <a:ext cx="326" cy="119"/>
            </a:xfrm>
            <a:custGeom>
              <a:avLst/>
              <a:gdLst>
                <a:gd name="T0" fmla="*/ 315 w 326"/>
                <a:gd name="T1" fmla="*/ 114 h 119"/>
                <a:gd name="T2" fmla="*/ 295 w 326"/>
                <a:gd name="T3" fmla="*/ 116 h 119"/>
                <a:gd name="T4" fmla="*/ 276 w 326"/>
                <a:gd name="T5" fmla="*/ 118 h 119"/>
                <a:gd name="T6" fmla="*/ 256 w 326"/>
                <a:gd name="T7" fmla="*/ 119 h 119"/>
                <a:gd name="T8" fmla="*/ 236 w 326"/>
                <a:gd name="T9" fmla="*/ 119 h 119"/>
                <a:gd name="T10" fmla="*/ 216 w 326"/>
                <a:gd name="T11" fmla="*/ 119 h 119"/>
                <a:gd name="T12" fmla="*/ 196 w 326"/>
                <a:gd name="T13" fmla="*/ 118 h 119"/>
                <a:gd name="T14" fmla="*/ 176 w 326"/>
                <a:gd name="T15" fmla="*/ 117 h 119"/>
                <a:gd name="T16" fmla="*/ 157 w 326"/>
                <a:gd name="T17" fmla="*/ 114 h 119"/>
                <a:gd name="T18" fmla="*/ 137 w 326"/>
                <a:gd name="T19" fmla="*/ 111 h 119"/>
                <a:gd name="T20" fmla="*/ 117 w 326"/>
                <a:gd name="T21" fmla="*/ 107 h 119"/>
                <a:gd name="T22" fmla="*/ 98 w 326"/>
                <a:gd name="T23" fmla="*/ 102 h 119"/>
                <a:gd name="T24" fmla="*/ 78 w 326"/>
                <a:gd name="T25" fmla="*/ 97 h 119"/>
                <a:gd name="T26" fmla="*/ 58 w 326"/>
                <a:gd name="T27" fmla="*/ 90 h 119"/>
                <a:gd name="T28" fmla="*/ 39 w 326"/>
                <a:gd name="T29" fmla="*/ 82 h 119"/>
                <a:gd name="T30" fmla="*/ 19 w 326"/>
                <a:gd name="T31" fmla="*/ 74 h 119"/>
                <a:gd name="T32" fmla="*/ 0 w 326"/>
                <a:gd name="T33" fmla="*/ 64 h 119"/>
                <a:gd name="T34" fmla="*/ 28 w 326"/>
                <a:gd name="T35" fmla="*/ 2 h 119"/>
                <a:gd name="T36" fmla="*/ 38 w 326"/>
                <a:gd name="T37" fmla="*/ 8 h 119"/>
                <a:gd name="T38" fmla="*/ 50 w 326"/>
                <a:gd name="T39" fmla="*/ 14 h 119"/>
                <a:gd name="T40" fmla="*/ 65 w 326"/>
                <a:gd name="T41" fmla="*/ 20 h 119"/>
                <a:gd name="T42" fmla="*/ 80 w 326"/>
                <a:gd name="T43" fmla="*/ 25 h 119"/>
                <a:gd name="T44" fmla="*/ 97 w 326"/>
                <a:gd name="T45" fmla="*/ 31 h 119"/>
                <a:gd name="T46" fmla="*/ 116 w 326"/>
                <a:gd name="T47" fmla="*/ 36 h 119"/>
                <a:gd name="T48" fmla="*/ 135 w 326"/>
                <a:gd name="T49" fmla="*/ 41 h 119"/>
                <a:gd name="T50" fmla="*/ 156 w 326"/>
                <a:gd name="T51" fmla="*/ 45 h 119"/>
                <a:gd name="T52" fmla="*/ 177 w 326"/>
                <a:gd name="T53" fmla="*/ 48 h 119"/>
                <a:gd name="T54" fmla="*/ 198 w 326"/>
                <a:gd name="T55" fmla="*/ 50 h 119"/>
                <a:gd name="T56" fmla="*/ 220 w 326"/>
                <a:gd name="T57" fmla="*/ 52 h 119"/>
                <a:gd name="T58" fmla="*/ 242 w 326"/>
                <a:gd name="T59" fmla="*/ 52 h 119"/>
                <a:gd name="T60" fmla="*/ 263 w 326"/>
                <a:gd name="T61" fmla="*/ 51 h 119"/>
                <a:gd name="T62" fmla="*/ 285 w 326"/>
                <a:gd name="T63" fmla="*/ 49 h 119"/>
                <a:gd name="T64" fmla="*/ 306 w 326"/>
                <a:gd name="T65" fmla="*/ 45 h 119"/>
                <a:gd name="T66" fmla="*/ 317 w 326"/>
                <a:gd name="T67" fmla="*/ 42 h 119"/>
                <a:gd name="T68" fmla="*/ 320 w 326"/>
                <a:gd name="T69" fmla="*/ 42 h 119"/>
                <a:gd name="T70" fmla="*/ 323 w 326"/>
                <a:gd name="T71" fmla="*/ 42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26" h="119">
                  <a:moveTo>
                    <a:pt x="326" y="43"/>
                  </a:moveTo>
                  <a:lnTo>
                    <a:pt x="315" y="114"/>
                  </a:lnTo>
                  <a:lnTo>
                    <a:pt x="305" y="115"/>
                  </a:lnTo>
                  <a:lnTo>
                    <a:pt x="295" y="116"/>
                  </a:lnTo>
                  <a:lnTo>
                    <a:pt x="285" y="117"/>
                  </a:lnTo>
                  <a:lnTo>
                    <a:pt x="276" y="118"/>
                  </a:lnTo>
                  <a:lnTo>
                    <a:pt x="266" y="118"/>
                  </a:lnTo>
                  <a:lnTo>
                    <a:pt x="256" y="119"/>
                  </a:lnTo>
                  <a:lnTo>
                    <a:pt x="246" y="119"/>
                  </a:lnTo>
                  <a:lnTo>
                    <a:pt x="236" y="119"/>
                  </a:lnTo>
                  <a:lnTo>
                    <a:pt x="226" y="119"/>
                  </a:lnTo>
                  <a:lnTo>
                    <a:pt x="216" y="119"/>
                  </a:lnTo>
                  <a:lnTo>
                    <a:pt x="206" y="119"/>
                  </a:lnTo>
                  <a:lnTo>
                    <a:pt x="196" y="118"/>
                  </a:lnTo>
                  <a:lnTo>
                    <a:pt x="186" y="117"/>
                  </a:lnTo>
                  <a:lnTo>
                    <a:pt x="176" y="117"/>
                  </a:lnTo>
                  <a:lnTo>
                    <a:pt x="167" y="115"/>
                  </a:lnTo>
                  <a:lnTo>
                    <a:pt x="157" y="114"/>
                  </a:lnTo>
                  <a:lnTo>
                    <a:pt x="147" y="113"/>
                  </a:lnTo>
                  <a:lnTo>
                    <a:pt x="137" y="111"/>
                  </a:lnTo>
                  <a:lnTo>
                    <a:pt x="127" y="109"/>
                  </a:lnTo>
                  <a:lnTo>
                    <a:pt x="117" y="107"/>
                  </a:lnTo>
                  <a:lnTo>
                    <a:pt x="107" y="105"/>
                  </a:lnTo>
                  <a:lnTo>
                    <a:pt x="98" y="102"/>
                  </a:lnTo>
                  <a:lnTo>
                    <a:pt x="88" y="100"/>
                  </a:lnTo>
                  <a:lnTo>
                    <a:pt x="78" y="97"/>
                  </a:lnTo>
                  <a:lnTo>
                    <a:pt x="68" y="93"/>
                  </a:lnTo>
                  <a:lnTo>
                    <a:pt x="58" y="90"/>
                  </a:lnTo>
                  <a:lnTo>
                    <a:pt x="48" y="86"/>
                  </a:lnTo>
                  <a:lnTo>
                    <a:pt x="39" y="82"/>
                  </a:lnTo>
                  <a:lnTo>
                    <a:pt x="29" y="78"/>
                  </a:lnTo>
                  <a:lnTo>
                    <a:pt x="19" y="74"/>
                  </a:lnTo>
                  <a:lnTo>
                    <a:pt x="10" y="69"/>
                  </a:lnTo>
                  <a:lnTo>
                    <a:pt x="0" y="64"/>
                  </a:lnTo>
                  <a:lnTo>
                    <a:pt x="23" y="0"/>
                  </a:lnTo>
                  <a:lnTo>
                    <a:pt x="28" y="2"/>
                  </a:lnTo>
                  <a:lnTo>
                    <a:pt x="32" y="5"/>
                  </a:lnTo>
                  <a:lnTo>
                    <a:pt x="38" y="8"/>
                  </a:lnTo>
                  <a:lnTo>
                    <a:pt x="44" y="11"/>
                  </a:lnTo>
                  <a:lnTo>
                    <a:pt x="50" y="14"/>
                  </a:lnTo>
                  <a:lnTo>
                    <a:pt x="57" y="17"/>
                  </a:lnTo>
                  <a:lnTo>
                    <a:pt x="65" y="20"/>
                  </a:lnTo>
                  <a:lnTo>
                    <a:pt x="72" y="22"/>
                  </a:lnTo>
                  <a:lnTo>
                    <a:pt x="80" y="25"/>
                  </a:lnTo>
                  <a:lnTo>
                    <a:pt x="89" y="28"/>
                  </a:lnTo>
                  <a:lnTo>
                    <a:pt x="97" y="31"/>
                  </a:lnTo>
                  <a:lnTo>
                    <a:pt x="106" y="33"/>
                  </a:lnTo>
                  <a:lnTo>
                    <a:pt x="116" y="36"/>
                  </a:lnTo>
                  <a:lnTo>
                    <a:pt x="125" y="38"/>
                  </a:lnTo>
                  <a:lnTo>
                    <a:pt x="135" y="41"/>
                  </a:lnTo>
                  <a:lnTo>
                    <a:pt x="145" y="43"/>
                  </a:lnTo>
                  <a:lnTo>
                    <a:pt x="156" y="45"/>
                  </a:lnTo>
                  <a:lnTo>
                    <a:pt x="166" y="46"/>
                  </a:lnTo>
                  <a:lnTo>
                    <a:pt x="177" y="48"/>
                  </a:lnTo>
                  <a:lnTo>
                    <a:pt x="187" y="50"/>
                  </a:lnTo>
                  <a:lnTo>
                    <a:pt x="198" y="50"/>
                  </a:lnTo>
                  <a:lnTo>
                    <a:pt x="209" y="51"/>
                  </a:lnTo>
                  <a:lnTo>
                    <a:pt x="220" y="52"/>
                  </a:lnTo>
                  <a:lnTo>
                    <a:pt x="231" y="52"/>
                  </a:lnTo>
                  <a:lnTo>
                    <a:pt x="242" y="52"/>
                  </a:lnTo>
                  <a:lnTo>
                    <a:pt x="253" y="52"/>
                  </a:lnTo>
                  <a:lnTo>
                    <a:pt x="263" y="51"/>
                  </a:lnTo>
                  <a:lnTo>
                    <a:pt x="274" y="50"/>
                  </a:lnTo>
                  <a:lnTo>
                    <a:pt x="285" y="49"/>
                  </a:lnTo>
                  <a:lnTo>
                    <a:pt x="295" y="47"/>
                  </a:lnTo>
                  <a:lnTo>
                    <a:pt x="306" y="45"/>
                  </a:lnTo>
                  <a:lnTo>
                    <a:pt x="316" y="42"/>
                  </a:lnTo>
                  <a:lnTo>
                    <a:pt x="317" y="42"/>
                  </a:lnTo>
                  <a:lnTo>
                    <a:pt x="318" y="42"/>
                  </a:lnTo>
                  <a:lnTo>
                    <a:pt x="320" y="42"/>
                  </a:lnTo>
                  <a:lnTo>
                    <a:pt x="321" y="42"/>
                  </a:lnTo>
                  <a:lnTo>
                    <a:pt x="323" y="42"/>
                  </a:lnTo>
                  <a:lnTo>
                    <a:pt x="326" y="43"/>
                  </a:lnTo>
                  <a:close/>
                </a:path>
              </a:pathLst>
            </a:custGeom>
            <a:solidFill>
              <a:srgbClr val="4024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1" name="Freeform 79"/>
            <p:cNvSpPr>
              <a:spLocks/>
            </p:cNvSpPr>
            <p:nvPr/>
          </p:nvSpPr>
          <p:spPr bwMode="auto">
            <a:xfrm>
              <a:off x="1331" y="1774"/>
              <a:ext cx="420" cy="107"/>
            </a:xfrm>
            <a:custGeom>
              <a:avLst/>
              <a:gdLst>
                <a:gd name="T0" fmla="*/ 420 w 420"/>
                <a:gd name="T1" fmla="*/ 107 h 107"/>
                <a:gd name="T2" fmla="*/ 373 w 420"/>
                <a:gd name="T3" fmla="*/ 78 h 107"/>
                <a:gd name="T4" fmla="*/ 15 w 420"/>
                <a:gd name="T5" fmla="*/ 0 h 107"/>
                <a:gd name="T6" fmla="*/ 0 w 420"/>
                <a:gd name="T7" fmla="*/ 21 h 107"/>
                <a:gd name="T8" fmla="*/ 420 w 420"/>
                <a:gd name="T9" fmla="*/ 107 h 107"/>
              </a:gdLst>
              <a:ahLst/>
              <a:cxnLst>
                <a:cxn ang="0">
                  <a:pos x="T0" y="T1"/>
                </a:cxn>
                <a:cxn ang="0">
                  <a:pos x="T2" y="T3"/>
                </a:cxn>
                <a:cxn ang="0">
                  <a:pos x="T4" y="T5"/>
                </a:cxn>
                <a:cxn ang="0">
                  <a:pos x="T6" y="T7"/>
                </a:cxn>
                <a:cxn ang="0">
                  <a:pos x="T8" y="T9"/>
                </a:cxn>
              </a:cxnLst>
              <a:rect l="0" t="0" r="r" b="b"/>
              <a:pathLst>
                <a:path w="420" h="107">
                  <a:moveTo>
                    <a:pt x="420" y="107"/>
                  </a:moveTo>
                  <a:lnTo>
                    <a:pt x="373" y="78"/>
                  </a:lnTo>
                  <a:lnTo>
                    <a:pt x="15" y="0"/>
                  </a:lnTo>
                  <a:lnTo>
                    <a:pt x="0" y="21"/>
                  </a:lnTo>
                  <a:lnTo>
                    <a:pt x="420" y="107"/>
                  </a:lnTo>
                  <a:close/>
                </a:path>
              </a:pathLst>
            </a:custGeom>
            <a:solidFill>
              <a:srgbClr val="DEDED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2" name="Freeform 80"/>
            <p:cNvSpPr>
              <a:spLocks/>
            </p:cNvSpPr>
            <p:nvPr/>
          </p:nvSpPr>
          <p:spPr bwMode="auto">
            <a:xfrm>
              <a:off x="1197" y="1790"/>
              <a:ext cx="554" cy="623"/>
            </a:xfrm>
            <a:custGeom>
              <a:avLst/>
              <a:gdLst>
                <a:gd name="T0" fmla="*/ 554 w 554"/>
                <a:gd name="T1" fmla="*/ 91 h 623"/>
                <a:gd name="T2" fmla="*/ 135 w 554"/>
                <a:gd name="T3" fmla="*/ 0 h 623"/>
                <a:gd name="T4" fmla="*/ 0 w 554"/>
                <a:gd name="T5" fmla="*/ 623 h 623"/>
                <a:gd name="T6" fmla="*/ 394 w 554"/>
                <a:gd name="T7" fmla="*/ 614 h 623"/>
                <a:gd name="T8" fmla="*/ 554 w 554"/>
                <a:gd name="T9" fmla="*/ 91 h 623"/>
              </a:gdLst>
              <a:ahLst/>
              <a:cxnLst>
                <a:cxn ang="0">
                  <a:pos x="T0" y="T1"/>
                </a:cxn>
                <a:cxn ang="0">
                  <a:pos x="T2" y="T3"/>
                </a:cxn>
                <a:cxn ang="0">
                  <a:pos x="T4" y="T5"/>
                </a:cxn>
                <a:cxn ang="0">
                  <a:pos x="T6" y="T7"/>
                </a:cxn>
                <a:cxn ang="0">
                  <a:pos x="T8" y="T9"/>
                </a:cxn>
              </a:cxnLst>
              <a:rect l="0" t="0" r="r" b="b"/>
              <a:pathLst>
                <a:path w="554" h="623">
                  <a:moveTo>
                    <a:pt x="554" y="91"/>
                  </a:moveTo>
                  <a:lnTo>
                    <a:pt x="135" y="0"/>
                  </a:lnTo>
                  <a:lnTo>
                    <a:pt x="0" y="623"/>
                  </a:lnTo>
                  <a:lnTo>
                    <a:pt x="394" y="614"/>
                  </a:lnTo>
                  <a:lnTo>
                    <a:pt x="554" y="91"/>
                  </a:lnTo>
                  <a:close/>
                </a:path>
              </a:pathLst>
            </a:custGeom>
            <a:solidFill>
              <a:srgbClr val="EFEEE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3" name="Freeform 81"/>
            <p:cNvSpPr>
              <a:spLocks/>
            </p:cNvSpPr>
            <p:nvPr/>
          </p:nvSpPr>
          <p:spPr bwMode="auto">
            <a:xfrm>
              <a:off x="1126" y="2159"/>
              <a:ext cx="164" cy="193"/>
            </a:xfrm>
            <a:custGeom>
              <a:avLst/>
              <a:gdLst>
                <a:gd name="T0" fmla="*/ 0 w 164"/>
                <a:gd name="T1" fmla="*/ 130 h 193"/>
                <a:gd name="T2" fmla="*/ 55 w 164"/>
                <a:gd name="T3" fmla="*/ 193 h 193"/>
                <a:gd name="T4" fmla="*/ 131 w 164"/>
                <a:gd name="T5" fmla="*/ 186 h 193"/>
                <a:gd name="T6" fmla="*/ 142 w 164"/>
                <a:gd name="T7" fmla="*/ 166 h 193"/>
                <a:gd name="T8" fmla="*/ 151 w 164"/>
                <a:gd name="T9" fmla="*/ 149 h 193"/>
                <a:gd name="T10" fmla="*/ 153 w 164"/>
                <a:gd name="T11" fmla="*/ 145 h 193"/>
                <a:gd name="T12" fmla="*/ 155 w 164"/>
                <a:gd name="T13" fmla="*/ 141 h 193"/>
                <a:gd name="T14" fmla="*/ 157 w 164"/>
                <a:gd name="T15" fmla="*/ 138 h 193"/>
                <a:gd name="T16" fmla="*/ 158 w 164"/>
                <a:gd name="T17" fmla="*/ 134 h 193"/>
                <a:gd name="T18" fmla="*/ 159 w 164"/>
                <a:gd name="T19" fmla="*/ 130 h 193"/>
                <a:gd name="T20" fmla="*/ 161 w 164"/>
                <a:gd name="T21" fmla="*/ 126 h 193"/>
                <a:gd name="T22" fmla="*/ 162 w 164"/>
                <a:gd name="T23" fmla="*/ 123 h 193"/>
                <a:gd name="T24" fmla="*/ 162 w 164"/>
                <a:gd name="T25" fmla="*/ 119 h 193"/>
                <a:gd name="T26" fmla="*/ 163 w 164"/>
                <a:gd name="T27" fmla="*/ 116 h 193"/>
                <a:gd name="T28" fmla="*/ 164 w 164"/>
                <a:gd name="T29" fmla="*/ 112 h 193"/>
                <a:gd name="T30" fmla="*/ 164 w 164"/>
                <a:gd name="T31" fmla="*/ 108 h 193"/>
                <a:gd name="T32" fmla="*/ 164 w 164"/>
                <a:gd name="T33" fmla="*/ 105 h 193"/>
                <a:gd name="T34" fmla="*/ 163 w 164"/>
                <a:gd name="T35" fmla="*/ 101 h 193"/>
                <a:gd name="T36" fmla="*/ 163 w 164"/>
                <a:gd name="T37" fmla="*/ 97 h 193"/>
                <a:gd name="T38" fmla="*/ 162 w 164"/>
                <a:gd name="T39" fmla="*/ 93 h 193"/>
                <a:gd name="T40" fmla="*/ 161 w 164"/>
                <a:gd name="T41" fmla="*/ 88 h 193"/>
                <a:gd name="T42" fmla="*/ 160 w 164"/>
                <a:gd name="T43" fmla="*/ 84 h 193"/>
                <a:gd name="T44" fmla="*/ 158 w 164"/>
                <a:gd name="T45" fmla="*/ 80 h 193"/>
                <a:gd name="T46" fmla="*/ 156 w 164"/>
                <a:gd name="T47" fmla="*/ 75 h 193"/>
                <a:gd name="T48" fmla="*/ 154 w 164"/>
                <a:gd name="T49" fmla="*/ 70 h 193"/>
                <a:gd name="T50" fmla="*/ 152 w 164"/>
                <a:gd name="T51" fmla="*/ 65 h 193"/>
                <a:gd name="T52" fmla="*/ 149 w 164"/>
                <a:gd name="T53" fmla="*/ 60 h 193"/>
                <a:gd name="T54" fmla="*/ 146 w 164"/>
                <a:gd name="T55" fmla="*/ 54 h 193"/>
                <a:gd name="T56" fmla="*/ 143 w 164"/>
                <a:gd name="T57" fmla="*/ 49 h 193"/>
                <a:gd name="T58" fmla="*/ 121 w 164"/>
                <a:gd name="T59" fmla="*/ 35 h 193"/>
                <a:gd name="T60" fmla="*/ 125 w 164"/>
                <a:gd name="T61" fmla="*/ 0 h 193"/>
                <a:gd name="T62" fmla="*/ 36 w 164"/>
                <a:gd name="T63" fmla="*/ 13 h 193"/>
                <a:gd name="T64" fmla="*/ 2 w 164"/>
                <a:gd name="T65" fmla="*/ 35 h 193"/>
                <a:gd name="T66" fmla="*/ 0 w 164"/>
                <a:gd name="T67" fmla="*/ 130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64" h="193">
                  <a:moveTo>
                    <a:pt x="0" y="130"/>
                  </a:moveTo>
                  <a:lnTo>
                    <a:pt x="55" y="193"/>
                  </a:lnTo>
                  <a:lnTo>
                    <a:pt x="131" y="186"/>
                  </a:lnTo>
                  <a:lnTo>
                    <a:pt x="142" y="166"/>
                  </a:lnTo>
                  <a:lnTo>
                    <a:pt x="151" y="149"/>
                  </a:lnTo>
                  <a:lnTo>
                    <a:pt x="153" y="145"/>
                  </a:lnTo>
                  <a:lnTo>
                    <a:pt x="155" y="141"/>
                  </a:lnTo>
                  <a:lnTo>
                    <a:pt x="157" y="138"/>
                  </a:lnTo>
                  <a:lnTo>
                    <a:pt x="158" y="134"/>
                  </a:lnTo>
                  <a:lnTo>
                    <a:pt x="159" y="130"/>
                  </a:lnTo>
                  <a:lnTo>
                    <a:pt x="161" y="126"/>
                  </a:lnTo>
                  <a:lnTo>
                    <a:pt x="162" y="123"/>
                  </a:lnTo>
                  <a:lnTo>
                    <a:pt x="162" y="119"/>
                  </a:lnTo>
                  <a:lnTo>
                    <a:pt x="163" y="116"/>
                  </a:lnTo>
                  <a:lnTo>
                    <a:pt x="164" y="112"/>
                  </a:lnTo>
                  <a:lnTo>
                    <a:pt x="164" y="108"/>
                  </a:lnTo>
                  <a:lnTo>
                    <a:pt x="164" y="105"/>
                  </a:lnTo>
                  <a:lnTo>
                    <a:pt x="163" y="101"/>
                  </a:lnTo>
                  <a:lnTo>
                    <a:pt x="163" y="97"/>
                  </a:lnTo>
                  <a:lnTo>
                    <a:pt x="162" y="93"/>
                  </a:lnTo>
                  <a:lnTo>
                    <a:pt x="161" y="88"/>
                  </a:lnTo>
                  <a:lnTo>
                    <a:pt x="160" y="84"/>
                  </a:lnTo>
                  <a:lnTo>
                    <a:pt x="158" y="80"/>
                  </a:lnTo>
                  <a:lnTo>
                    <a:pt x="156" y="75"/>
                  </a:lnTo>
                  <a:lnTo>
                    <a:pt x="154" y="70"/>
                  </a:lnTo>
                  <a:lnTo>
                    <a:pt x="152" y="65"/>
                  </a:lnTo>
                  <a:lnTo>
                    <a:pt x="149" y="60"/>
                  </a:lnTo>
                  <a:lnTo>
                    <a:pt x="146" y="54"/>
                  </a:lnTo>
                  <a:lnTo>
                    <a:pt x="143" y="49"/>
                  </a:lnTo>
                  <a:lnTo>
                    <a:pt x="121" y="35"/>
                  </a:lnTo>
                  <a:lnTo>
                    <a:pt x="125" y="0"/>
                  </a:lnTo>
                  <a:lnTo>
                    <a:pt x="36" y="13"/>
                  </a:lnTo>
                  <a:lnTo>
                    <a:pt x="2" y="35"/>
                  </a:lnTo>
                  <a:lnTo>
                    <a:pt x="0" y="130"/>
                  </a:lnTo>
                  <a:close/>
                </a:path>
              </a:pathLst>
            </a:custGeom>
            <a:solidFill>
              <a:srgbClr val="EBAA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4" name="Freeform 82"/>
            <p:cNvSpPr>
              <a:spLocks/>
            </p:cNvSpPr>
            <p:nvPr/>
          </p:nvSpPr>
          <p:spPr bwMode="auto">
            <a:xfrm>
              <a:off x="1572" y="2143"/>
              <a:ext cx="120" cy="185"/>
            </a:xfrm>
            <a:custGeom>
              <a:avLst/>
              <a:gdLst>
                <a:gd name="T0" fmla="*/ 96 w 120"/>
                <a:gd name="T1" fmla="*/ 159 h 185"/>
                <a:gd name="T2" fmla="*/ 40 w 120"/>
                <a:gd name="T3" fmla="*/ 185 h 185"/>
                <a:gd name="T4" fmla="*/ 36 w 120"/>
                <a:gd name="T5" fmla="*/ 181 h 185"/>
                <a:gd name="T6" fmla="*/ 32 w 120"/>
                <a:gd name="T7" fmla="*/ 175 h 185"/>
                <a:gd name="T8" fmla="*/ 27 w 120"/>
                <a:gd name="T9" fmla="*/ 170 h 185"/>
                <a:gd name="T10" fmla="*/ 23 w 120"/>
                <a:gd name="T11" fmla="*/ 163 h 185"/>
                <a:gd name="T12" fmla="*/ 20 w 120"/>
                <a:gd name="T13" fmla="*/ 159 h 185"/>
                <a:gd name="T14" fmla="*/ 18 w 120"/>
                <a:gd name="T15" fmla="*/ 155 h 185"/>
                <a:gd name="T16" fmla="*/ 15 w 120"/>
                <a:gd name="T17" fmla="*/ 151 h 185"/>
                <a:gd name="T18" fmla="*/ 13 w 120"/>
                <a:gd name="T19" fmla="*/ 147 h 185"/>
                <a:gd name="T20" fmla="*/ 11 w 120"/>
                <a:gd name="T21" fmla="*/ 143 h 185"/>
                <a:gd name="T22" fmla="*/ 9 w 120"/>
                <a:gd name="T23" fmla="*/ 138 h 185"/>
                <a:gd name="T24" fmla="*/ 7 w 120"/>
                <a:gd name="T25" fmla="*/ 133 h 185"/>
                <a:gd name="T26" fmla="*/ 5 w 120"/>
                <a:gd name="T27" fmla="*/ 129 h 185"/>
                <a:gd name="T28" fmla="*/ 3 w 120"/>
                <a:gd name="T29" fmla="*/ 124 h 185"/>
                <a:gd name="T30" fmla="*/ 2 w 120"/>
                <a:gd name="T31" fmla="*/ 119 h 185"/>
                <a:gd name="T32" fmla="*/ 1 w 120"/>
                <a:gd name="T33" fmla="*/ 114 h 185"/>
                <a:gd name="T34" fmla="*/ 0 w 120"/>
                <a:gd name="T35" fmla="*/ 109 h 185"/>
                <a:gd name="T36" fmla="*/ 0 w 120"/>
                <a:gd name="T37" fmla="*/ 104 h 185"/>
                <a:gd name="T38" fmla="*/ 0 w 120"/>
                <a:gd name="T39" fmla="*/ 99 h 185"/>
                <a:gd name="T40" fmla="*/ 0 w 120"/>
                <a:gd name="T41" fmla="*/ 93 h 185"/>
                <a:gd name="T42" fmla="*/ 0 w 120"/>
                <a:gd name="T43" fmla="*/ 88 h 185"/>
                <a:gd name="T44" fmla="*/ 1 w 120"/>
                <a:gd name="T45" fmla="*/ 83 h 185"/>
                <a:gd name="T46" fmla="*/ 3 w 120"/>
                <a:gd name="T47" fmla="*/ 77 h 185"/>
                <a:gd name="T48" fmla="*/ 5 w 120"/>
                <a:gd name="T49" fmla="*/ 72 h 185"/>
                <a:gd name="T50" fmla="*/ 7 w 120"/>
                <a:gd name="T51" fmla="*/ 67 h 185"/>
                <a:gd name="T52" fmla="*/ 10 w 120"/>
                <a:gd name="T53" fmla="*/ 61 h 185"/>
                <a:gd name="T54" fmla="*/ 13 w 120"/>
                <a:gd name="T55" fmla="*/ 56 h 185"/>
                <a:gd name="T56" fmla="*/ 17 w 120"/>
                <a:gd name="T57" fmla="*/ 50 h 185"/>
                <a:gd name="T58" fmla="*/ 22 w 120"/>
                <a:gd name="T59" fmla="*/ 45 h 185"/>
                <a:gd name="T60" fmla="*/ 42 w 120"/>
                <a:gd name="T61" fmla="*/ 22 h 185"/>
                <a:gd name="T62" fmla="*/ 63 w 120"/>
                <a:gd name="T63" fmla="*/ 24 h 185"/>
                <a:gd name="T64" fmla="*/ 96 w 120"/>
                <a:gd name="T65" fmla="*/ 0 h 185"/>
                <a:gd name="T66" fmla="*/ 110 w 120"/>
                <a:gd name="T67" fmla="*/ 35 h 185"/>
                <a:gd name="T68" fmla="*/ 120 w 120"/>
                <a:gd name="T69" fmla="*/ 73 h 185"/>
                <a:gd name="T70" fmla="*/ 96 w 120"/>
                <a:gd name="T71" fmla="*/ 159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20" h="185">
                  <a:moveTo>
                    <a:pt x="96" y="159"/>
                  </a:moveTo>
                  <a:lnTo>
                    <a:pt x="40" y="185"/>
                  </a:lnTo>
                  <a:lnTo>
                    <a:pt x="36" y="181"/>
                  </a:lnTo>
                  <a:lnTo>
                    <a:pt x="32" y="175"/>
                  </a:lnTo>
                  <a:lnTo>
                    <a:pt x="27" y="170"/>
                  </a:lnTo>
                  <a:lnTo>
                    <a:pt x="23" y="163"/>
                  </a:lnTo>
                  <a:lnTo>
                    <a:pt x="20" y="159"/>
                  </a:lnTo>
                  <a:lnTo>
                    <a:pt x="18" y="155"/>
                  </a:lnTo>
                  <a:lnTo>
                    <a:pt x="15" y="151"/>
                  </a:lnTo>
                  <a:lnTo>
                    <a:pt x="13" y="147"/>
                  </a:lnTo>
                  <a:lnTo>
                    <a:pt x="11" y="143"/>
                  </a:lnTo>
                  <a:lnTo>
                    <a:pt x="9" y="138"/>
                  </a:lnTo>
                  <a:lnTo>
                    <a:pt x="7" y="133"/>
                  </a:lnTo>
                  <a:lnTo>
                    <a:pt x="5" y="129"/>
                  </a:lnTo>
                  <a:lnTo>
                    <a:pt x="3" y="124"/>
                  </a:lnTo>
                  <a:lnTo>
                    <a:pt x="2" y="119"/>
                  </a:lnTo>
                  <a:lnTo>
                    <a:pt x="1" y="114"/>
                  </a:lnTo>
                  <a:lnTo>
                    <a:pt x="0" y="109"/>
                  </a:lnTo>
                  <a:lnTo>
                    <a:pt x="0" y="104"/>
                  </a:lnTo>
                  <a:lnTo>
                    <a:pt x="0" y="99"/>
                  </a:lnTo>
                  <a:lnTo>
                    <a:pt x="0" y="93"/>
                  </a:lnTo>
                  <a:lnTo>
                    <a:pt x="0" y="88"/>
                  </a:lnTo>
                  <a:lnTo>
                    <a:pt x="1" y="83"/>
                  </a:lnTo>
                  <a:lnTo>
                    <a:pt x="3" y="77"/>
                  </a:lnTo>
                  <a:lnTo>
                    <a:pt x="5" y="72"/>
                  </a:lnTo>
                  <a:lnTo>
                    <a:pt x="7" y="67"/>
                  </a:lnTo>
                  <a:lnTo>
                    <a:pt x="10" y="61"/>
                  </a:lnTo>
                  <a:lnTo>
                    <a:pt x="13" y="56"/>
                  </a:lnTo>
                  <a:lnTo>
                    <a:pt x="17" y="50"/>
                  </a:lnTo>
                  <a:lnTo>
                    <a:pt x="22" y="45"/>
                  </a:lnTo>
                  <a:lnTo>
                    <a:pt x="42" y="22"/>
                  </a:lnTo>
                  <a:lnTo>
                    <a:pt x="63" y="24"/>
                  </a:lnTo>
                  <a:lnTo>
                    <a:pt x="96" y="0"/>
                  </a:lnTo>
                  <a:lnTo>
                    <a:pt x="110" y="35"/>
                  </a:lnTo>
                  <a:lnTo>
                    <a:pt x="120" y="73"/>
                  </a:lnTo>
                  <a:lnTo>
                    <a:pt x="96" y="159"/>
                  </a:lnTo>
                  <a:close/>
                </a:path>
              </a:pathLst>
            </a:custGeom>
            <a:solidFill>
              <a:srgbClr val="EBAA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2" name="Freeform 83"/>
            <p:cNvSpPr>
              <a:spLocks/>
            </p:cNvSpPr>
            <p:nvPr/>
          </p:nvSpPr>
          <p:spPr bwMode="auto">
            <a:xfrm>
              <a:off x="719" y="1659"/>
              <a:ext cx="460" cy="635"/>
            </a:xfrm>
            <a:custGeom>
              <a:avLst/>
              <a:gdLst>
                <a:gd name="T0" fmla="*/ 281 w 460"/>
                <a:gd name="T1" fmla="*/ 230 h 635"/>
                <a:gd name="T2" fmla="*/ 407 w 460"/>
                <a:gd name="T3" fmla="*/ 541 h 635"/>
                <a:gd name="T4" fmla="*/ 412 w 460"/>
                <a:gd name="T5" fmla="*/ 545 h 635"/>
                <a:gd name="T6" fmla="*/ 423 w 460"/>
                <a:gd name="T7" fmla="*/ 555 h 635"/>
                <a:gd name="T8" fmla="*/ 430 w 460"/>
                <a:gd name="T9" fmla="*/ 562 h 635"/>
                <a:gd name="T10" fmla="*/ 438 w 460"/>
                <a:gd name="T11" fmla="*/ 570 h 635"/>
                <a:gd name="T12" fmla="*/ 445 w 460"/>
                <a:gd name="T13" fmla="*/ 579 h 635"/>
                <a:gd name="T14" fmla="*/ 451 w 460"/>
                <a:gd name="T15" fmla="*/ 588 h 635"/>
                <a:gd name="T16" fmla="*/ 456 w 460"/>
                <a:gd name="T17" fmla="*/ 597 h 635"/>
                <a:gd name="T18" fmla="*/ 459 w 460"/>
                <a:gd name="T19" fmla="*/ 605 h 635"/>
                <a:gd name="T20" fmla="*/ 459 w 460"/>
                <a:gd name="T21" fmla="*/ 613 h 635"/>
                <a:gd name="T22" fmla="*/ 457 w 460"/>
                <a:gd name="T23" fmla="*/ 620 h 635"/>
                <a:gd name="T24" fmla="*/ 451 w 460"/>
                <a:gd name="T25" fmla="*/ 626 h 635"/>
                <a:gd name="T26" fmla="*/ 441 w 460"/>
                <a:gd name="T27" fmla="*/ 631 h 635"/>
                <a:gd name="T28" fmla="*/ 426 w 460"/>
                <a:gd name="T29" fmla="*/ 634 h 635"/>
                <a:gd name="T30" fmla="*/ 406 w 460"/>
                <a:gd name="T31" fmla="*/ 635 h 635"/>
                <a:gd name="T32" fmla="*/ 389 w 460"/>
                <a:gd name="T33" fmla="*/ 634 h 635"/>
                <a:gd name="T34" fmla="*/ 367 w 460"/>
                <a:gd name="T35" fmla="*/ 631 h 635"/>
                <a:gd name="T36" fmla="*/ 342 w 460"/>
                <a:gd name="T37" fmla="*/ 626 h 635"/>
                <a:gd name="T38" fmla="*/ 313 w 460"/>
                <a:gd name="T39" fmla="*/ 621 h 635"/>
                <a:gd name="T40" fmla="*/ 282 w 460"/>
                <a:gd name="T41" fmla="*/ 614 h 635"/>
                <a:gd name="T42" fmla="*/ 250 w 460"/>
                <a:gd name="T43" fmla="*/ 607 h 635"/>
                <a:gd name="T44" fmla="*/ 184 w 460"/>
                <a:gd name="T45" fmla="*/ 590 h 635"/>
                <a:gd name="T46" fmla="*/ 121 w 460"/>
                <a:gd name="T47" fmla="*/ 574 h 635"/>
                <a:gd name="T48" fmla="*/ 69 w 460"/>
                <a:gd name="T49" fmla="*/ 559 h 635"/>
                <a:gd name="T50" fmla="*/ 32 w 460"/>
                <a:gd name="T51" fmla="*/ 549 h 635"/>
                <a:gd name="T52" fmla="*/ 19 w 460"/>
                <a:gd name="T53" fmla="*/ 545 h 635"/>
                <a:gd name="T54" fmla="*/ 19 w 460"/>
                <a:gd name="T55" fmla="*/ 543 h 635"/>
                <a:gd name="T56" fmla="*/ 19 w 460"/>
                <a:gd name="T57" fmla="*/ 541 h 635"/>
                <a:gd name="T58" fmla="*/ 17 w 460"/>
                <a:gd name="T59" fmla="*/ 535 h 635"/>
                <a:gd name="T60" fmla="*/ 14 w 460"/>
                <a:gd name="T61" fmla="*/ 530 h 635"/>
                <a:gd name="T62" fmla="*/ 10 w 460"/>
                <a:gd name="T63" fmla="*/ 524 h 635"/>
                <a:gd name="T64" fmla="*/ 2 w 460"/>
                <a:gd name="T65" fmla="*/ 512 h 635"/>
                <a:gd name="T66" fmla="*/ 1 w 460"/>
                <a:gd name="T67" fmla="*/ 507 h 635"/>
                <a:gd name="T68" fmla="*/ 0 w 460"/>
                <a:gd name="T69" fmla="*/ 505 h 635"/>
                <a:gd name="T70" fmla="*/ 0 w 460"/>
                <a:gd name="T71" fmla="*/ 503 h 635"/>
                <a:gd name="T72" fmla="*/ 12 w 460"/>
                <a:gd name="T73" fmla="*/ 456 h 635"/>
                <a:gd name="T74" fmla="*/ 24 w 460"/>
                <a:gd name="T75" fmla="*/ 411 h 635"/>
                <a:gd name="T76" fmla="*/ 34 w 460"/>
                <a:gd name="T77" fmla="*/ 367 h 635"/>
                <a:gd name="T78" fmla="*/ 44 w 460"/>
                <a:gd name="T79" fmla="*/ 323 h 635"/>
                <a:gd name="T80" fmla="*/ 54 w 460"/>
                <a:gd name="T81" fmla="*/ 278 h 635"/>
                <a:gd name="T82" fmla="*/ 65 w 460"/>
                <a:gd name="T83" fmla="*/ 234 h 635"/>
                <a:gd name="T84" fmla="*/ 77 w 460"/>
                <a:gd name="T85" fmla="*/ 187 h 635"/>
                <a:gd name="T86" fmla="*/ 90 w 460"/>
                <a:gd name="T87" fmla="*/ 140 h 635"/>
                <a:gd name="T88" fmla="*/ 95 w 460"/>
                <a:gd name="T89" fmla="*/ 125 h 635"/>
                <a:gd name="T90" fmla="*/ 100 w 460"/>
                <a:gd name="T91" fmla="*/ 111 h 635"/>
                <a:gd name="T92" fmla="*/ 104 w 460"/>
                <a:gd name="T93" fmla="*/ 99 h 635"/>
                <a:gd name="T94" fmla="*/ 109 w 460"/>
                <a:gd name="T95" fmla="*/ 88 h 635"/>
                <a:gd name="T96" fmla="*/ 114 w 460"/>
                <a:gd name="T97" fmla="*/ 78 h 635"/>
                <a:gd name="T98" fmla="*/ 119 w 460"/>
                <a:gd name="T99" fmla="*/ 69 h 635"/>
                <a:gd name="T100" fmla="*/ 125 w 460"/>
                <a:gd name="T101" fmla="*/ 60 h 635"/>
                <a:gd name="T102" fmla="*/ 131 w 460"/>
                <a:gd name="T103" fmla="*/ 53 h 635"/>
                <a:gd name="T104" fmla="*/ 138 w 460"/>
                <a:gd name="T105" fmla="*/ 46 h 635"/>
                <a:gd name="T106" fmla="*/ 145 w 460"/>
                <a:gd name="T107" fmla="*/ 39 h 635"/>
                <a:gd name="T108" fmla="*/ 152 w 460"/>
                <a:gd name="T109" fmla="*/ 33 h 635"/>
                <a:gd name="T110" fmla="*/ 161 w 460"/>
                <a:gd name="T111" fmla="*/ 27 h 635"/>
                <a:gd name="T112" fmla="*/ 180 w 460"/>
                <a:gd name="T113" fmla="*/ 14 h 635"/>
                <a:gd name="T114" fmla="*/ 202 w 460"/>
                <a:gd name="T115" fmla="*/ 0 h 6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460" h="635">
                  <a:moveTo>
                    <a:pt x="202" y="0"/>
                  </a:moveTo>
                  <a:lnTo>
                    <a:pt x="281" y="230"/>
                  </a:lnTo>
                  <a:lnTo>
                    <a:pt x="174" y="463"/>
                  </a:lnTo>
                  <a:lnTo>
                    <a:pt x="407" y="541"/>
                  </a:lnTo>
                  <a:lnTo>
                    <a:pt x="408" y="542"/>
                  </a:lnTo>
                  <a:lnTo>
                    <a:pt x="412" y="545"/>
                  </a:lnTo>
                  <a:lnTo>
                    <a:pt x="417" y="549"/>
                  </a:lnTo>
                  <a:lnTo>
                    <a:pt x="423" y="555"/>
                  </a:lnTo>
                  <a:lnTo>
                    <a:pt x="427" y="559"/>
                  </a:lnTo>
                  <a:lnTo>
                    <a:pt x="430" y="562"/>
                  </a:lnTo>
                  <a:lnTo>
                    <a:pt x="434" y="566"/>
                  </a:lnTo>
                  <a:lnTo>
                    <a:pt x="438" y="570"/>
                  </a:lnTo>
                  <a:lnTo>
                    <a:pt x="442" y="574"/>
                  </a:lnTo>
                  <a:lnTo>
                    <a:pt x="445" y="579"/>
                  </a:lnTo>
                  <a:lnTo>
                    <a:pt x="448" y="583"/>
                  </a:lnTo>
                  <a:lnTo>
                    <a:pt x="451" y="588"/>
                  </a:lnTo>
                  <a:lnTo>
                    <a:pt x="454" y="592"/>
                  </a:lnTo>
                  <a:lnTo>
                    <a:pt x="456" y="597"/>
                  </a:lnTo>
                  <a:lnTo>
                    <a:pt x="458" y="601"/>
                  </a:lnTo>
                  <a:lnTo>
                    <a:pt x="459" y="605"/>
                  </a:lnTo>
                  <a:lnTo>
                    <a:pt x="460" y="609"/>
                  </a:lnTo>
                  <a:lnTo>
                    <a:pt x="459" y="613"/>
                  </a:lnTo>
                  <a:lnTo>
                    <a:pt x="458" y="617"/>
                  </a:lnTo>
                  <a:lnTo>
                    <a:pt x="457" y="620"/>
                  </a:lnTo>
                  <a:lnTo>
                    <a:pt x="454" y="624"/>
                  </a:lnTo>
                  <a:lnTo>
                    <a:pt x="451" y="626"/>
                  </a:lnTo>
                  <a:lnTo>
                    <a:pt x="446" y="629"/>
                  </a:lnTo>
                  <a:lnTo>
                    <a:pt x="441" y="631"/>
                  </a:lnTo>
                  <a:lnTo>
                    <a:pt x="434" y="633"/>
                  </a:lnTo>
                  <a:lnTo>
                    <a:pt x="426" y="634"/>
                  </a:lnTo>
                  <a:lnTo>
                    <a:pt x="417" y="635"/>
                  </a:lnTo>
                  <a:lnTo>
                    <a:pt x="406" y="635"/>
                  </a:lnTo>
                  <a:lnTo>
                    <a:pt x="398" y="634"/>
                  </a:lnTo>
                  <a:lnTo>
                    <a:pt x="389" y="634"/>
                  </a:lnTo>
                  <a:lnTo>
                    <a:pt x="379" y="632"/>
                  </a:lnTo>
                  <a:lnTo>
                    <a:pt x="367" y="631"/>
                  </a:lnTo>
                  <a:lnTo>
                    <a:pt x="355" y="629"/>
                  </a:lnTo>
                  <a:lnTo>
                    <a:pt x="342" y="626"/>
                  </a:lnTo>
                  <a:lnTo>
                    <a:pt x="328" y="624"/>
                  </a:lnTo>
                  <a:lnTo>
                    <a:pt x="313" y="621"/>
                  </a:lnTo>
                  <a:lnTo>
                    <a:pt x="298" y="617"/>
                  </a:lnTo>
                  <a:lnTo>
                    <a:pt x="282" y="614"/>
                  </a:lnTo>
                  <a:lnTo>
                    <a:pt x="266" y="610"/>
                  </a:lnTo>
                  <a:lnTo>
                    <a:pt x="250" y="607"/>
                  </a:lnTo>
                  <a:lnTo>
                    <a:pt x="217" y="598"/>
                  </a:lnTo>
                  <a:lnTo>
                    <a:pt x="184" y="590"/>
                  </a:lnTo>
                  <a:lnTo>
                    <a:pt x="152" y="582"/>
                  </a:lnTo>
                  <a:lnTo>
                    <a:pt x="121" y="574"/>
                  </a:lnTo>
                  <a:lnTo>
                    <a:pt x="93" y="566"/>
                  </a:lnTo>
                  <a:lnTo>
                    <a:pt x="69" y="559"/>
                  </a:lnTo>
                  <a:lnTo>
                    <a:pt x="48" y="554"/>
                  </a:lnTo>
                  <a:lnTo>
                    <a:pt x="32" y="549"/>
                  </a:lnTo>
                  <a:lnTo>
                    <a:pt x="22" y="546"/>
                  </a:lnTo>
                  <a:lnTo>
                    <a:pt x="19" y="545"/>
                  </a:lnTo>
                  <a:lnTo>
                    <a:pt x="19" y="544"/>
                  </a:lnTo>
                  <a:lnTo>
                    <a:pt x="19" y="543"/>
                  </a:lnTo>
                  <a:lnTo>
                    <a:pt x="19" y="542"/>
                  </a:lnTo>
                  <a:lnTo>
                    <a:pt x="19" y="541"/>
                  </a:lnTo>
                  <a:lnTo>
                    <a:pt x="18" y="538"/>
                  </a:lnTo>
                  <a:lnTo>
                    <a:pt x="17" y="535"/>
                  </a:lnTo>
                  <a:lnTo>
                    <a:pt x="15" y="533"/>
                  </a:lnTo>
                  <a:lnTo>
                    <a:pt x="14" y="530"/>
                  </a:lnTo>
                  <a:lnTo>
                    <a:pt x="12" y="527"/>
                  </a:lnTo>
                  <a:lnTo>
                    <a:pt x="10" y="524"/>
                  </a:lnTo>
                  <a:lnTo>
                    <a:pt x="6" y="518"/>
                  </a:lnTo>
                  <a:lnTo>
                    <a:pt x="2" y="512"/>
                  </a:lnTo>
                  <a:lnTo>
                    <a:pt x="1" y="510"/>
                  </a:lnTo>
                  <a:lnTo>
                    <a:pt x="1" y="507"/>
                  </a:lnTo>
                  <a:lnTo>
                    <a:pt x="0" y="506"/>
                  </a:lnTo>
                  <a:lnTo>
                    <a:pt x="0" y="505"/>
                  </a:lnTo>
                  <a:lnTo>
                    <a:pt x="0" y="504"/>
                  </a:lnTo>
                  <a:lnTo>
                    <a:pt x="0" y="503"/>
                  </a:lnTo>
                  <a:lnTo>
                    <a:pt x="6" y="479"/>
                  </a:lnTo>
                  <a:lnTo>
                    <a:pt x="12" y="456"/>
                  </a:lnTo>
                  <a:lnTo>
                    <a:pt x="18" y="433"/>
                  </a:lnTo>
                  <a:lnTo>
                    <a:pt x="24" y="411"/>
                  </a:lnTo>
                  <a:lnTo>
                    <a:pt x="29" y="389"/>
                  </a:lnTo>
                  <a:lnTo>
                    <a:pt x="34" y="367"/>
                  </a:lnTo>
                  <a:lnTo>
                    <a:pt x="39" y="344"/>
                  </a:lnTo>
                  <a:lnTo>
                    <a:pt x="44" y="323"/>
                  </a:lnTo>
                  <a:lnTo>
                    <a:pt x="49" y="300"/>
                  </a:lnTo>
                  <a:lnTo>
                    <a:pt x="54" y="278"/>
                  </a:lnTo>
                  <a:lnTo>
                    <a:pt x="60" y="256"/>
                  </a:lnTo>
                  <a:lnTo>
                    <a:pt x="65" y="234"/>
                  </a:lnTo>
                  <a:lnTo>
                    <a:pt x="71" y="211"/>
                  </a:lnTo>
                  <a:lnTo>
                    <a:pt x="77" y="187"/>
                  </a:lnTo>
                  <a:lnTo>
                    <a:pt x="84" y="164"/>
                  </a:lnTo>
                  <a:lnTo>
                    <a:pt x="90" y="140"/>
                  </a:lnTo>
                  <a:lnTo>
                    <a:pt x="93" y="132"/>
                  </a:lnTo>
                  <a:lnTo>
                    <a:pt x="95" y="125"/>
                  </a:lnTo>
                  <a:lnTo>
                    <a:pt x="97" y="117"/>
                  </a:lnTo>
                  <a:lnTo>
                    <a:pt x="100" y="111"/>
                  </a:lnTo>
                  <a:lnTo>
                    <a:pt x="102" y="105"/>
                  </a:lnTo>
                  <a:lnTo>
                    <a:pt x="104" y="99"/>
                  </a:lnTo>
                  <a:lnTo>
                    <a:pt x="107" y="93"/>
                  </a:lnTo>
                  <a:lnTo>
                    <a:pt x="109" y="88"/>
                  </a:lnTo>
                  <a:lnTo>
                    <a:pt x="112" y="82"/>
                  </a:lnTo>
                  <a:lnTo>
                    <a:pt x="114" y="78"/>
                  </a:lnTo>
                  <a:lnTo>
                    <a:pt x="117" y="73"/>
                  </a:lnTo>
                  <a:lnTo>
                    <a:pt x="119" y="69"/>
                  </a:lnTo>
                  <a:lnTo>
                    <a:pt x="122" y="64"/>
                  </a:lnTo>
                  <a:lnTo>
                    <a:pt x="125" y="60"/>
                  </a:lnTo>
                  <a:lnTo>
                    <a:pt x="128" y="57"/>
                  </a:lnTo>
                  <a:lnTo>
                    <a:pt x="131" y="53"/>
                  </a:lnTo>
                  <a:lnTo>
                    <a:pt x="134" y="49"/>
                  </a:lnTo>
                  <a:lnTo>
                    <a:pt x="138" y="46"/>
                  </a:lnTo>
                  <a:lnTo>
                    <a:pt x="141" y="42"/>
                  </a:lnTo>
                  <a:lnTo>
                    <a:pt x="145" y="39"/>
                  </a:lnTo>
                  <a:lnTo>
                    <a:pt x="149" y="36"/>
                  </a:lnTo>
                  <a:lnTo>
                    <a:pt x="152" y="33"/>
                  </a:lnTo>
                  <a:lnTo>
                    <a:pt x="157" y="30"/>
                  </a:lnTo>
                  <a:lnTo>
                    <a:pt x="161" y="27"/>
                  </a:lnTo>
                  <a:lnTo>
                    <a:pt x="170" y="21"/>
                  </a:lnTo>
                  <a:lnTo>
                    <a:pt x="180" y="14"/>
                  </a:lnTo>
                  <a:lnTo>
                    <a:pt x="191" y="7"/>
                  </a:lnTo>
                  <a:lnTo>
                    <a:pt x="202" y="0"/>
                  </a:lnTo>
                  <a:close/>
                </a:path>
              </a:pathLst>
            </a:custGeom>
            <a:solidFill>
              <a:srgbClr val="EBAA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3" name="Freeform 84"/>
            <p:cNvSpPr>
              <a:spLocks/>
            </p:cNvSpPr>
            <p:nvPr/>
          </p:nvSpPr>
          <p:spPr bwMode="auto">
            <a:xfrm>
              <a:off x="734" y="1636"/>
              <a:ext cx="288" cy="390"/>
            </a:xfrm>
            <a:custGeom>
              <a:avLst/>
              <a:gdLst>
                <a:gd name="T0" fmla="*/ 240 w 288"/>
                <a:gd name="T1" fmla="*/ 374 h 390"/>
                <a:gd name="T2" fmla="*/ 283 w 288"/>
                <a:gd name="T3" fmla="*/ 248 h 390"/>
                <a:gd name="T4" fmla="*/ 273 w 288"/>
                <a:gd name="T5" fmla="*/ 222 h 390"/>
                <a:gd name="T6" fmla="*/ 265 w 288"/>
                <a:gd name="T7" fmla="*/ 198 h 390"/>
                <a:gd name="T8" fmla="*/ 257 w 288"/>
                <a:gd name="T9" fmla="*/ 174 h 390"/>
                <a:gd name="T10" fmla="*/ 251 w 288"/>
                <a:gd name="T11" fmla="*/ 152 h 390"/>
                <a:gd name="T12" fmla="*/ 246 w 288"/>
                <a:gd name="T13" fmla="*/ 131 h 390"/>
                <a:gd name="T14" fmla="*/ 242 w 288"/>
                <a:gd name="T15" fmla="*/ 111 h 390"/>
                <a:gd name="T16" fmla="*/ 239 w 288"/>
                <a:gd name="T17" fmla="*/ 92 h 390"/>
                <a:gd name="T18" fmla="*/ 237 w 288"/>
                <a:gd name="T19" fmla="*/ 75 h 390"/>
                <a:gd name="T20" fmla="*/ 236 w 288"/>
                <a:gd name="T21" fmla="*/ 60 h 390"/>
                <a:gd name="T22" fmla="*/ 236 w 288"/>
                <a:gd name="T23" fmla="*/ 45 h 390"/>
                <a:gd name="T24" fmla="*/ 237 w 288"/>
                <a:gd name="T25" fmla="*/ 33 h 390"/>
                <a:gd name="T26" fmla="*/ 239 w 288"/>
                <a:gd name="T27" fmla="*/ 22 h 390"/>
                <a:gd name="T28" fmla="*/ 241 w 288"/>
                <a:gd name="T29" fmla="*/ 14 h 390"/>
                <a:gd name="T30" fmla="*/ 244 w 288"/>
                <a:gd name="T31" fmla="*/ 7 h 390"/>
                <a:gd name="T32" fmla="*/ 249 w 288"/>
                <a:gd name="T33" fmla="*/ 1 h 390"/>
                <a:gd name="T34" fmla="*/ 233 w 288"/>
                <a:gd name="T35" fmla="*/ 6 h 390"/>
                <a:gd name="T36" fmla="*/ 202 w 288"/>
                <a:gd name="T37" fmla="*/ 18 h 390"/>
                <a:gd name="T38" fmla="*/ 175 w 288"/>
                <a:gd name="T39" fmla="*/ 28 h 390"/>
                <a:gd name="T40" fmla="*/ 158 w 288"/>
                <a:gd name="T41" fmla="*/ 35 h 390"/>
                <a:gd name="T42" fmla="*/ 148 w 288"/>
                <a:gd name="T43" fmla="*/ 40 h 390"/>
                <a:gd name="T44" fmla="*/ 138 w 288"/>
                <a:gd name="T45" fmla="*/ 46 h 390"/>
                <a:gd name="T46" fmla="*/ 129 w 288"/>
                <a:gd name="T47" fmla="*/ 53 h 390"/>
                <a:gd name="T48" fmla="*/ 120 w 288"/>
                <a:gd name="T49" fmla="*/ 60 h 390"/>
                <a:gd name="T50" fmla="*/ 111 w 288"/>
                <a:gd name="T51" fmla="*/ 69 h 390"/>
                <a:gd name="T52" fmla="*/ 103 w 288"/>
                <a:gd name="T53" fmla="*/ 79 h 390"/>
                <a:gd name="T54" fmla="*/ 95 w 288"/>
                <a:gd name="T55" fmla="*/ 91 h 390"/>
                <a:gd name="T56" fmla="*/ 87 w 288"/>
                <a:gd name="T57" fmla="*/ 104 h 390"/>
                <a:gd name="T58" fmla="*/ 79 w 288"/>
                <a:gd name="T59" fmla="*/ 120 h 390"/>
                <a:gd name="T60" fmla="*/ 0 w 288"/>
                <a:gd name="T61" fmla="*/ 275 h 390"/>
                <a:gd name="T62" fmla="*/ 26 w 288"/>
                <a:gd name="T63" fmla="*/ 291 h 390"/>
                <a:gd name="T64" fmla="*/ 55 w 288"/>
                <a:gd name="T65" fmla="*/ 309 h 390"/>
                <a:gd name="T66" fmla="*/ 85 w 288"/>
                <a:gd name="T67" fmla="*/ 328 h 390"/>
                <a:gd name="T68" fmla="*/ 117 w 288"/>
                <a:gd name="T69" fmla="*/ 347 h 390"/>
                <a:gd name="T70" fmla="*/ 133 w 288"/>
                <a:gd name="T71" fmla="*/ 356 h 390"/>
                <a:gd name="T72" fmla="*/ 149 w 288"/>
                <a:gd name="T73" fmla="*/ 364 h 390"/>
                <a:gd name="T74" fmla="*/ 165 w 288"/>
                <a:gd name="T75" fmla="*/ 372 h 390"/>
                <a:gd name="T76" fmla="*/ 181 w 288"/>
                <a:gd name="T77" fmla="*/ 378 h 390"/>
                <a:gd name="T78" fmla="*/ 197 w 288"/>
                <a:gd name="T79" fmla="*/ 383 h 390"/>
                <a:gd name="T80" fmla="*/ 213 w 288"/>
                <a:gd name="T81" fmla="*/ 387 h 390"/>
                <a:gd name="T82" fmla="*/ 228 w 288"/>
                <a:gd name="T83" fmla="*/ 390 h 390"/>
                <a:gd name="T84" fmla="*/ 243 w 288"/>
                <a:gd name="T85" fmla="*/ 390 h 3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88" h="390">
                  <a:moveTo>
                    <a:pt x="243" y="390"/>
                  </a:moveTo>
                  <a:lnTo>
                    <a:pt x="240" y="374"/>
                  </a:lnTo>
                  <a:lnTo>
                    <a:pt x="288" y="261"/>
                  </a:lnTo>
                  <a:lnTo>
                    <a:pt x="283" y="248"/>
                  </a:lnTo>
                  <a:lnTo>
                    <a:pt x="278" y="235"/>
                  </a:lnTo>
                  <a:lnTo>
                    <a:pt x="273" y="222"/>
                  </a:lnTo>
                  <a:lnTo>
                    <a:pt x="269" y="210"/>
                  </a:lnTo>
                  <a:lnTo>
                    <a:pt x="265" y="198"/>
                  </a:lnTo>
                  <a:lnTo>
                    <a:pt x="261" y="186"/>
                  </a:lnTo>
                  <a:lnTo>
                    <a:pt x="257" y="174"/>
                  </a:lnTo>
                  <a:lnTo>
                    <a:pt x="254" y="163"/>
                  </a:lnTo>
                  <a:lnTo>
                    <a:pt x="251" y="152"/>
                  </a:lnTo>
                  <a:lnTo>
                    <a:pt x="248" y="141"/>
                  </a:lnTo>
                  <a:lnTo>
                    <a:pt x="246" y="131"/>
                  </a:lnTo>
                  <a:lnTo>
                    <a:pt x="244" y="120"/>
                  </a:lnTo>
                  <a:lnTo>
                    <a:pt x="242" y="111"/>
                  </a:lnTo>
                  <a:lnTo>
                    <a:pt x="240" y="101"/>
                  </a:lnTo>
                  <a:lnTo>
                    <a:pt x="239" y="92"/>
                  </a:lnTo>
                  <a:lnTo>
                    <a:pt x="238" y="83"/>
                  </a:lnTo>
                  <a:lnTo>
                    <a:pt x="237" y="75"/>
                  </a:lnTo>
                  <a:lnTo>
                    <a:pt x="237" y="67"/>
                  </a:lnTo>
                  <a:lnTo>
                    <a:pt x="236" y="60"/>
                  </a:lnTo>
                  <a:lnTo>
                    <a:pt x="236" y="52"/>
                  </a:lnTo>
                  <a:lnTo>
                    <a:pt x="236" y="45"/>
                  </a:lnTo>
                  <a:lnTo>
                    <a:pt x="237" y="39"/>
                  </a:lnTo>
                  <a:lnTo>
                    <a:pt x="237" y="33"/>
                  </a:lnTo>
                  <a:lnTo>
                    <a:pt x="238" y="28"/>
                  </a:lnTo>
                  <a:lnTo>
                    <a:pt x="239" y="22"/>
                  </a:lnTo>
                  <a:lnTo>
                    <a:pt x="240" y="18"/>
                  </a:lnTo>
                  <a:lnTo>
                    <a:pt x="241" y="14"/>
                  </a:lnTo>
                  <a:lnTo>
                    <a:pt x="243" y="10"/>
                  </a:lnTo>
                  <a:lnTo>
                    <a:pt x="244" y="7"/>
                  </a:lnTo>
                  <a:lnTo>
                    <a:pt x="247" y="4"/>
                  </a:lnTo>
                  <a:lnTo>
                    <a:pt x="249" y="1"/>
                  </a:lnTo>
                  <a:lnTo>
                    <a:pt x="251" y="0"/>
                  </a:lnTo>
                  <a:lnTo>
                    <a:pt x="233" y="6"/>
                  </a:lnTo>
                  <a:lnTo>
                    <a:pt x="217" y="13"/>
                  </a:lnTo>
                  <a:lnTo>
                    <a:pt x="202" y="18"/>
                  </a:lnTo>
                  <a:lnTo>
                    <a:pt x="188" y="23"/>
                  </a:lnTo>
                  <a:lnTo>
                    <a:pt x="175" y="28"/>
                  </a:lnTo>
                  <a:lnTo>
                    <a:pt x="164" y="32"/>
                  </a:lnTo>
                  <a:lnTo>
                    <a:pt x="158" y="35"/>
                  </a:lnTo>
                  <a:lnTo>
                    <a:pt x="153" y="37"/>
                  </a:lnTo>
                  <a:lnTo>
                    <a:pt x="148" y="40"/>
                  </a:lnTo>
                  <a:lnTo>
                    <a:pt x="143" y="43"/>
                  </a:lnTo>
                  <a:lnTo>
                    <a:pt x="138" y="46"/>
                  </a:lnTo>
                  <a:lnTo>
                    <a:pt x="133" y="49"/>
                  </a:lnTo>
                  <a:lnTo>
                    <a:pt x="129" y="53"/>
                  </a:lnTo>
                  <a:lnTo>
                    <a:pt x="124" y="56"/>
                  </a:lnTo>
                  <a:lnTo>
                    <a:pt x="120" y="60"/>
                  </a:lnTo>
                  <a:lnTo>
                    <a:pt x="116" y="64"/>
                  </a:lnTo>
                  <a:lnTo>
                    <a:pt x="111" y="69"/>
                  </a:lnTo>
                  <a:lnTo>
                    <a:pt x="107" y="74"/>
                  </a:lnTo>
                  <a:lnTo>
                    <a:pt x="103" y="79"/>
                  </a:lnTo>
                  <a:lnTo>
                    <a:pt x="99" y="85"/>
                  </a:lnTo>
                  <a:lnTo>
                    <a:pt x="95" y="91"/>
                  </a:lnTo>
                  <a:lnTo>
                    <a:pt x="91" y="97"/>
                  </a:lnTo>
                  <a:lnTo>
                    <a:pt x="87" y="104"/>
                  </a:lnTo>
                  <a:lnTo>
                    <a:pt x="83" y="111"/>
                  </a:lnTo>
                  <a:lnTo>
                    <a:pt x="79" y="120"/>
                  </a:lnTo>
                  <a:lnTo>
                    <a:pt x="75" y="128"/>
                  </a:lnTo>
                  <a:lnTo>
                    <a:pt x="0" y="275"/>
                  </a:lnTo>
                  <a:lnTo>
                    <a:pt x="13" y="282"/>
                  </a:lnTo>
                  <a:lnTo>
                    <a:pt x="26" y="291"/>
                  </a:lnTo>
                  <a:lnTo>
                    <a:pt x="40" y="300"/>
                  </a:lnTo>
                  <a:lnTo>
                    <a:pt x="55" y="309"/>
                  </a:lnTo>
                  <a:lnTo>
                    <a:pt x="70" y="318"/>
                  </a:lnTo>
                  <a:lnTo>
                    <a:pt x="85" y="328"/>
                  </a:lnTo>
                  <a:lnTo>
                    <a:pt x="100" y="338"/>
                  </a:lnTo>
                  <a:lnTo>
                    <a:pt x="117" y="347"/>
                  </a:lnTo>
                  <a:lnTo>
                    <a:pt x="124" y="351"/>
                  </a:lnTo>
                  <a:lnTo>
                    <a:pt x="133" y="356"/>
                  </a:lnTo>
                  <a:lnTo>
                    <a:pt x="140" y="360"/>
                  </a:lnTo>
                  <a:lnTo>
                    <a:pt x="149" y="364"/>
                  </a:lnTo>
                  <a:lnTo>
                    <a:pt x="157" y="368"/>
                  </a:lnTo>
                  <a:lnTo>
                    <a:pt x="165" y="372"/>
                  </a:lnTo>
                  <a:lnTo>
                    <a:pt x="173" y="375"/>
                  </a:lnTo>
                  <a:lnTo>
                    <a:pt x="181" y="378"/>
                  </a:lnTo>
                  <a:lnTo>
                    <a:pt x="189" y="381"/>
                  </a:lnTo>
                  <a:lnTo>
                    <a:pt x="197" y="383"/>
                  </a:lnTo>
                  <a:lnTo>
                    <a:pt x="205" y="386"/>
                  </a:lnTo>
                  <a:lnTo>
                    <a:pt x="213" y="387"/>
                  </a:lnTo>
                  <a:lnTo>
                    <a:pt x="220" y="389"/>
                  </a:lnTo>
                  <a:lnTo>
                    <a:pt x="228" y="390"/>
                  </a:lnTo>
                  <a:lnTo>
                    <a:pt x="236" y="390"/>
                  </a:lnTo>
                  <a:lnTo>
                    <a:pt x="243" y="390"/>
                  </a:lnTo>
                  <a:close/>
                </a:path>
              </a:pathLst>
            </a:custGeom>
            <a:solidFill>
              <a:srgbClr val="5460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4" name="Freeform 85"/>
            <p:cNvSpPr>
              <a:spLocks/>
            </p:cNvSpPr>
            <p:nvPr/>
          </p:nvSpPr>
          <p:spPr bwMode="auto">
            <a:xfrm>
              <a:off x="943" y="1876"/>
              <a:ext cx="69" cy="144"/>
            </a:xfrm>
            <a:custGeom>
              <a:avLst/>
              <a:gdLst>
                <a:gd name="T0" fmla="*/ 69 w 69"/>
                <a:gd name="T1" fmla="*/ 0 h 144"/>
                <a:gd name="T2" fmla="*/ 40 w 69"/>
                <a:gd name="T3" fmla="*/ 144 h 144"/>
                <a:gd name="T4" fmla="*/ 0 w 69"/>
                <a:gd name="T5" fmla="*/ 142 h 144"/>
                <a:gd name="T6" fmla="*/ 69 w 69"/>
                <a:gd name="T7" fmla="*/ 0 h 144"/>
              </a:gdLst>
              <a:ahLst/>
              <a:cxnLst>
                <a:cxn ang="0">
                  <a:pos x="T0" y="T1"/>
                </a:cxn>
                <a:cxn ang="0">
                  <a:pos x="T2" y="T3"/>
                </a:cxn>
                <a:cxn ang="0">
                  <a:pos x="T4" y="T5"/>
                </a:cxn>
                <a:cxn ang="0">
                  <a:pos x="T6" y="T7"/>
                </a:cxn>
              </a:cxnLst>
              <a:rect l="0" t="0" r="r" b="b"/>
              <a:pathLst>
                <a:path w="69" h="144">
                  <a:moveTo>
                    <a:pt x="69" y="0"/>
                  </a:moveTo>
                  <a:lnTo>
                    <a:pt x="40" y="144"/>
                  </a:lnTo>
                  <a:lnTo>
                    <a:pt x="0" y="142"/>
                  </a:lnTo>
                  <a:lnTo>
                    <a:pt x="69" y="0"/>
                  </a:lnTo>
                  <a:close/>
                </a:path>
              </a:pathLst>
            </a:custGeom>
            <a:solidFill>
              <a:srgbClr val="3F4A6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5" name="Freeform 86"/>
            <p:cNvSpPr>
              <a:spLocks/>
            </p:cNvSpPr>
            <p:nvPr/>
          </p:nvSpPr>
          <p:spPr bwMode="auto">
            <a:xfrm>
              <a:off x="729" y="1876"/>
              <a:ext cx="254" cy="150"/>
            </a:xfrm>
            <a:custGeom>
              <a:avLst/>
              <a:gdLst>
                <a:gd name="T0" fmla="*/ 0 w 254"/>
                <a:gd name="T1" fmla="*/ 34 h 150"/>
                <a:gd name="T2" fmla="*/ 8 w 254"/>
                <a:gd name="T3" fmla="*/ 39 h 150"/>
                <a:gd name="T4" fmla="*/ 16 w 254"/>
                <a:gd name="T5" fmla="*/ 44 h 150"/>
                <a:gd name="T6" fmla="*/ 24 w 254"/>
                <a:gd name="T7" fmla="*/ 49 h 150"/>
                <a:gd name="T8" fmla="*/ 32 w 254"/>
                <a:gd name="T9" fmla="*/ 54 h 150"/>
                <a:gd name="T10" fmla="*/ 48 w 254"/>
                <a:gd name="T11" fmla="*/ 64 h 150"/>
                <a:gd name="T12" fmla="*/ 63 w 254"/>
                <a:gd name="T13" fmla="*/ 74 h 150"/>
                <a:gd name="T14" fmla="*/ 78 w 254"/>
                <a:gd name="T15" fmla="*/ 84 h 150"/>
                <a:gd name="T16" fmla="*/ 93 w 254"/>
                <a:gd name="T17" fmla="*/ 94 h 150"/>
                <a:gd name="T18" fmla="*/ 108 w 254"/>
                <a:gd name="T19" fmla="*/ 104 h 150"/>
                <a:gd name="T20" fmla="*/ 124 w 254"/>
                <a:gd name="T21" fmla="*/ 113 h 150"/>
                <a:gd name="T22" fmla="*/ 131 w 254"/>
                <a:gd name="T23" fmla="*/ 117 h 150"/>
                <a:gd name="T24" fmla="*/ 139 w 254"/>
                <a:gd name="T25" fmla="*/ 121 h 150"/>
                <a:gd name="T26" fmla="*/ 146 w 254"/>
                <a:gd name="T27" fmla="*/ 125 h 150"/>
                <a:gd name="T28" fmla="*/ 154 w 254"/>
                <a:gd name="T29" fmla="*/ 129 h 150"/>
                <a:gd name="T30" fmla="*/ 161 w 254"/>
                <a:gd name="T31" fmla="*/ 132 h 150"/>
                <a:gd name="T32" fmla="*/ 169 w 254"/>
                <a:gd name="T33" fmla="*/ 135 h 150"/>
                <a:gd name="T34" fmla="*/ 176 w 254"/>
                <a:gd name="T35" fmla="*/ 138 h 150"/>
                <a:gd name="T36" fmla="*/ 184 w 254"/>
                <a:gd name="T37" fmla="*/ 141 h 150"/>
                <a:gd name="T38" fmla="*/ 191 w 254"/>
                <a:gd name="T39" fmla="*/ 143 h 150"/>
                <a:gd name="T40" fmla="*/ 199 w 254"/>
                <a:gd name="T41" fmla="*/ 145 h 150"/>
                <a:gd name="T42" fmla="*/ 207 w 254"/>
                <a:gd name="T43" fmla="*/ 147 h 150"/>
                <a:gd name="T44" fmla="*/ 214 w 254"/>
                <a:gd name="T45" fmla="*/ 148 h 150"/>
                <a:gd name="T46" fmla="*/ 222 w 254"/>
                <a:gd name="T47" fmla="*/ 149 h 150"/>
                <a:gd name="T48" fmla="*/ 230 w 254"/>
                <a:gd name="T49" fmla="*/ 150 h 150"/>
                <a:gd name="T50" fmla="*/ 238 w 254"/>
                <a:gd name="T51" fmla="*/ 150 h 150"/>
                <a:gd name="T52" fmla="*/ 246 w 254"/>
                <a:gd name="T53" fmla="*/ 149 h 150"/>
                <a:gd name="T54" fmla="*/ 254 w 254"/>
                <a:gd name="T55" fmla="*/ 115 h 150"/>
                <a:gd name="T56" fmla="*/ 246 w 254"/>
                <a:gd name="T57" fmla="*/ 113 h 150"/>
                <a:gd name="T58" fmla="*/ 238 w 254"/>
                <a:gd name="T59" fmla="*/ 111 h 150"/>
                <a:gd name="T60" fmla="*/ 230 w 254"/>
                <a:gd name="T61" fmla="*/ 109 h 150"/>
                <a:gd name="T62" fmla="*/ 222 w 254"/>
                <a:gd name="T63" fmla="*/ 107 h 150"/>
                <a:gd name="T64" fmla="*/ 214 w 254"/>
                <a:gd name="T65" fmla="*/ 104 h 150"/>
                <a:gd name="T66" fmla="*/ 207 w 254"/>
                <a:gd name="T67" fmla="*/ 101 h 150"/>
                <a:gd name="T68" fmla="*/ 199 w 254"/>
                <a:gd name="T69" fmla="*/ 99 h 150"/>
                <a:gd name="T70" fmla="*/ 191 w 254"/>
                <a:gd name="T71" fmla="*/ 96 h 150"/>
                <a:gd name="T72" fmla="*/ 184 w 254"/>
                <a:gd name="T73" fmla="*/ 93 h 150"/>
                <a:gd name="T74" fmla="*/ 176 w 254"/>
                <a:gd name="T75" fmla="*/ 90 h 150"/>
                <a:gd name="T76" fmla="*/ 168 w 254"/>
                <a:gd name="T77" fmla="*/ 87 h 150"/>
                <a:gd name="T78" fmla="*/ 161 w 254"/>
                <a:gd name="T79" fmla="*/ 83 h 150"/>
                <a:gd name="T80" fmla="*/ 153 w 254"/>
                <a:gd name="T81" fmla="*/ 80 h 150"/>
                <a:gd name="T82" fmla="*/ 146 w 254"/>
                <a:gd name="T83" fmla="*/ 76 h 150"/>
                <a:gd name="T84" fmla="*/ 138 w 254"/>
                <a:gd name="T85" fmla="*/ 73 h 150"/>
                <a:gd name="T86" fmla="*/ 131 w 254"/>
                <a:gd name="T87" fmla="*/ 69 h 150"/>
                <a:gd name="T88" fmla="*/ 116 w 254"/>
                <a:gd name="T89" fmla="*/ 61 h 150"/>
                <a:gd name="T90" fmla="*/ 102 w 254"/>
                <a:gd name="T91" fmla="*/ 53 h 150"/>
                <a:gd name="T92" fmla="*/ 87 w 254"/>
                <a:gd name="T93" fmla="*/ 45 h 150"/>
                <a:gd name="T94" fmla="*/ 73 w 254"/>
                <a:gd name="T95" fmla="*/ 36 h 150"/>
                <a:gd name="T96" fmla="*/ 59 w 254"/>
                <a:gd name="T97" fmla="*/ 27 h 150"/>
                <a:gd name="T98" fmla="*/ 46 w 254"/>
                <a:gd name="T99" fmla="*/ 19 h 150"/>
                <a:gd name="T100" fmla="*/ 33 w 254"/>
                <a:gd name="T101" fmla="*/ 9 h 150"/>
                <a:gd name="T102" fmla="*/ 20 w 254"/>
                <a:gd name="T103" fmla="*/ 0 h 150"/>
                <a:gd name="T104" fmla="*/ 0 w 254"/>
                <a:gd name="T105" fmla="*/ 34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54" h="150">
                  <a:moveTo>
                    <a:pt x="0" y="34"/>
                  </a:moveTo>
                  <a:lnTo>
                    <a:pt x="8" y="39"/>
                  </a:lnTo>
                  <a:lnTo>
                    <a:pt x="16" y="44"/>
                  </a:lnTo>
                  <a:lnTo>
                    <a:pt x="24" y="49"/>
                  </a:lnTo>
                  <a:lnTo>
                    <a:pt x="32" y="54"/>
                  </a:lnTo>
                  <a:lnTo>
                    <a:pt x="48" y="64"/>
                  </a:lnTo>
                  <a:lnTo>
                    <a:pt x="63" y="74"/>
                  </a:lnTo>
                  <a:lnTo>
                    <a:pt x="78" y="84"/>
                  </a:lnTo>
                  <a:lnTo>
                    <a:pt x="93" y="94"/>
                  </a:lnTo>
                  <a:lnTo>
                    <a:pt x="108" y="104"/>
                  </a:lnTo>
                  <a:lnTo>
                    <a:pt x="124" y="113"/>
                  </a:lnTo>
                  <a:lnTo>
                    <a:pt x="131" y="117"/>
                  </a:lnTo>
                  <a:lnTo>
                    <a:pt x="139" y="121"/>
                  </a:lnTo>
                  <a:lnTo>
                    <a:pt x="146" y="125"/>
                  </a:lnTo>
                  <a:lnTo>
                    <a:pt x="154" y="129"/>
                  </a:lnTo>
                  <a:lnTo>
                    <a:pt x="161" y="132"/>
                  </a:lnTo>
                  <a:lnTo>
                    <a:pt x="169" y="135"/>
                  </a:lnTo>
                  <a:lnTo>
                    <a:pt x="176" y="138"/>
                  </a:lnTo>
                  <a:lnTo>
                    <a:pt x="184" y="141"/>
                  </a:lnTo>
                  <a:lnTo>
                    <a:pt x="191" y="143"/>
                  </a:lnTo>
                  <a:lnTo>
                    <a:pt x="199" y="145"/>
                  </a:lnTo>
                  <a:lnTo>
                    <a:pt x="207" y="147"/>
                  </a:lnTo>
                  <a:lnTo>
                    <a:pt x="214" y="148"/>
                  </a:lnTo>
                  <a:lnTo>
                    <a:pt x="222" y="149"/>
                  </a:lnTo>
                  <a:lnTo>
                    <a:pt x="230" y="150"/>
                  </a:lnTo>
                  <a:lnTo>
                    <a:pt x="238" y="150"/>
                  </a:lnTo>
                  <a:lnTo>
                    <a:pt x="246" y="149"/>
                  </a:lnTo>
                  <a:lnTo>
                    <a:pt x="254" y="115"/>
                  </a:lnTo>
                  <a:lnTo>
                    <a:pt x="246" y="113"/>
                  </a:lnTo>
                  <a:lnTo>
                    <a:pt x="238" y="111"/>
                  </a:lnTo>
                  <a:lnTo>
                    <a:pt x="230" y="109"/>
                  </a:lnTo>
                  <a:lnTo>
                    <a:pt x="222" y="107"/>
                  </a:lnTo>
                  <a:lnTo>
                    <a:pt x="214" y="104"/>
                  </a:lnTo>
                  <a:lnTo>
                    <a:pt x="207" y="101"/>
                  </a:lnTo>
                  <a:lnTo>
                    <a:pt x="199" y="99"/>
                  </a:lnTo>
                  <a:lnTo>
                    <a:pt x="191" y="96"/>
                  </a:lnTo>
                  <a:lnTo>
                    <a:pt x="184" y="93"/>
                  </a:lnTo>
                  <a:lnTo>
                    <a:pt x="176" y="90"/>
                  </a:lnTo>
                  <a:lnTo>
                    <a:pt x="168" y="87"/>
                  </a:lnTo>
                  <a:lnTo>
                    <a:pt x="161" y="83"/>
                  </a:lnTo>
                  <a:lnTo>
                    <a:pt x="153" y="80"/>
                  </a:lnTo>
                  <a:lnTo>
                    <a:pt x="146" y="76"/>
                  </a:lnTo>
                  <a:lnTo>
                    <a:pt x="138" y="73"/>
                  </a:lnTo>
                  <a:lnTo>
                    <a:pt x="131" y="69"/>
                  </a:lnTo>
                  <a:lnTo>
                    <a:pt x="116" y="61"/>
                  </a:lnTo>
                  <a:lnTo>
                    <a:pt x="102" y="53"/>
                  </a:lnTo>
                  <a:lnTo>
                    <a:pt x="87" y="45"/>
                  </a:lnTo>
                  <a:lnTo>
                    <a:pt x="73" y="36"/>
                  </a:lnTo>
                  <a:lnTo>
                    <a:pt x="59" y="27"/>
                  </a:lnTo>
                  <a:lnTo>
                    <a:pt x="46" y="19"/>
                  </a:lnTo>
                  <a:lnTo>
                    <a:pt x="33" y="9"/>
                  </a:lnTo>
                  <a:lnTo>
                    <a:pt x="20" y="0"/>
                  </a:lnTo>
                  <a:lnTo>
                    <a:pt x="0" y="34"/>
                  </a:lnTo>
                  <a:close/>
                </a:path>
              </a:pathLst>
            </a:custGeom>
            <a:solidFill>
              <a:srgbClr val="3F4A6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Tree>
    <p:custDataLst>
      <p:tags r:id="rId1"/>
    </p:custDataLst>
    <p:extLst>
      <p:ext uri="{BB962C8B-B14F-4D97-AF65-F5344CB8AC3E}">
        <p14:creationId xmlns:p14="http://schemas.microsoft.com/office/powerpoint/2010/main" val="14028536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7"/>
          <a:stretch>
            <a:fillRect/>
          </a:stretch>
        </p:blipFill>
        <p:spPr>
          <a:xfrm>
            <a:off x="932" y="-439248"/>
            <a:ext cx="12186960" cy="7736495"/>
          </a:xfrm>
          <a:prstGeom prst="rect">
            <a:avLst/>
          </a:prstGeom>
        </p:spPr>
      </p:pic>
      <p:pic>
        <p:nvPicPr>
          <p:cNvPr id="6" name="se7495e52c44483e9e08d0adc18b4b44"/>
          <p:cNvPicPr>
            <a:picLocks/>
          </p:cNvPicPr>
          <p:nvPr/>
        </p:nvPicPr>
        <p:blipFill>
          <a:blip r:embed="rId8" cstate="print">
            <a:extLst>
              <a:ext uri="{28A0092B-C50C-407E-A947-70E740481C1C}">
                <a14:useLocalDpi xmlns:a14="http://schemas.microsoft.com/office/drawing/2010/main" val="0"/>
              </a:ext>
            </a:extLst>
          </a:blip>
          <a:stretch>
            <a:fillRect/>
          </a:stretch>
        </p:blipFill>
        <p:spPr>
          <a:xfrm>
            <a:off x="2550995" y="1836896"/>
            <a:ext cx="4507576" cy="3965258"/>
          </a:xfrm>
          <a:prstGeom prst="rect">
            <a:avLst/>
          </a:prstGeom>
        </p:spPr>
      </p:pic>
      <p:sp>
        <p:nvSpPr>
          <p:cNvPr id="172" name="TextBox 171"/>
          <p:cNvSpPr txBox="1"/>
          <p:nvPr/>
        </p:nvSpPr>
        <p:spPr>
          <a:xfrm>
            <a:off x="3066935" y="2330222"/>
            <a:ext cx="3472425" cy="276999"/>
          </a:xfrm>
          <a:prstGeom prst="rect">
            <a:avLst/>
          </a:prstGeom>
          <a:noFill/>
        </p:spPr>
        <p:txBody>
          <a:bodyPr wrap="none" rtlCol="0">
            <a:spAutoFit/>
          </a:bodyPr>
          <a:lstStyle/>
          <a:p>
            <a:pPr marL="228600" indent="-228600">
              <a:buAutoNum type="arabicPeriod"/>
            </a:pPr>
            <a:r>
              <a:rPr lang="en-US" sz="1200" dirty="0" smtClean="0"/>
              <a:t>Find a location that has a half day of sun</a:t>
            </a:r>
          </a:p>
        </p:txBody>
      </p:sp>
      <p:pic>
        <p:nvPicPr>
          <p:cNvPr id="174" name="s2f660f94ab54ffc9c6eff6e9d212268"/>
          <p:cNvPicPr>
            <a:picLocks/>
          </p:cNvPicPr>
          <p:nvPr/>
        </p:nvPicPr>
        <p:blipFill>
          <a:blip r:embed="rId9">
            <a:extLst>
              <a:ext uri="{28A0092B-C50C-407E-A947-70E740481C1C}">
                <a14:useLocalDpi xmlns:a14="http://schemas.microsoft.com/office/drawing/2010/main" val="0"/>
              </a:ext>
            </a:extLst>
          </a:blip>
          <a:stretch>
            <a:fillRect/>
          </a:stretch>
        </p:blipFill>
        <p:spPr>
          <a:xfrm>
            <a:off x="3798192" y="2598896"/>
            <a:ext cx="1800459" cy="1799479"/>
          </a:xfrm>
          <a:prstGeom prst="rect">
            <a:avLst/>
          </a:prstGeom>
        </p:spPr>
      </p:pic>
      <p:pic>
        <p:nvPicPr>
          <p:cNvPr id="3" name="Curt"/>
          <p:cNvPicPr>
            <a:picLocks noChangeAspect="1"/>
          </p:cNvPicPr>
          <p:nvPr>
            <p:custDataLst>
              <p:tags r:id="rId1"/>
            </p:custDataLst>
          </p:nvPr>
        </p:nvPicPr>
        <p:blipFill>
          <a:blip r:embed="rId10" cstate="print">
            <a:extLst>
              <a:ext uri="{28A0092B-C50C-407E-A947-70E740481C1C}">
                <a14:useLocalDpi xmlns:a14="http://schemas.microsoft.com/office/drawing/2010/main" val="0"/>
              </a:ext>
            </a:extLst>
          </a:blip>
          <a:stretch>
            <a:fillRect/>
          </a:stretch>
        </p:blipFill>
        <p:spPr>
          <a:xfrm>
            <a:off x="6992660" y="1341438"/>
            <a:ext cx="1809401" cy="5143500"/>
          </a:xfrm>
          <a:prstGeom prst="rect">
            <a:avLst/>
          </a:prstGeom>
          <a:effectLst>
            <a:outerShdw blurRad="50800" dist="50800" dir="5400000" algn="ctr" rotWithShape="0">
              <a:srgbClr val="000000">
                <a:alpha val="88000"/>
              </a:srgbClr>
            </a:outerShdw>
          </a:effectLst>
        </p:spPr>
      </p:pic>
      <p:pic>
        <p:nvPicPr>
          <p:cNvPr id="4" name="Kristina"/>
          <p:cNvPicPr>
            <a:picLocks noChangeAspect="1"/>
          </p:cNvPicPr>
          <p:nvPr>
            <p:custDataLst>
              <p:tags r:id="rId2"/>
            </p:custDataLst>
          </p:nvPr>
        </p:nvPicPr>
        <p:blipFill>
          <a:blip r:embed="rId11" cstate="print">
            <a:extLst>
              <a:ext uri="{28A0092B-C50C-407E-A947-70E740481C1C}">
                <a14:useLocalDpi xmlns:a14="http://schemas.microsoft.com/office/drawing/2010/main" val="0"/>
              </a:ext>
            </a:extLst>
          </a:blip>
          <a:stretch>
            <a:fillRect/>
          </a:stretch>
        </p:blipFill>
        <p:spPr>
          <a:xfrm>
            <a:off x="7879033" y="1372973"/>
            <a:ext cx="1638046" cy="5143500"/>
          </a:xfrm>
          <a:prstGeom prst="rect">
            <a:avLst/>
          </a:prstGeom>
          <a:effectLst>
            <a:outerShdw blurRad="50800" dist="50800" dir="5400000" algn="ctr" rotWithShape="0">
              <a:srgbClr val="000000">
                <a:alpha val="88000"/>
              </a:srgbClr>
            </a:outerShdw>
          </a:effectLst>
        </p:spPr>
      </p:pic>
      <p:pic>
        <p:nvPicPr>
          <p:cNvPr id="7" name="Leonard"/>
          <p:cNvPicPr>
            <a:picLocks noChangeAspect="1"/>
          </p:cNvPicPr>
          <p:nvPr>
            <p:custDataLst>
              <p:tags r:id="rId3"/>
            </p:custDataLst>
          </p:nvPr>
        </p:nvPicPr>
        <p:blipFill>
          <a:blip r:embed="rId12" cstate="print">
            <a:extLst>
              <a:ext uri="{28A0092B-C50C-407E-A947-70E740481C1C}">
                <a14:useLocalDpi xmlns:a14="http://schemas.microsoft.com/office/drawing/2010/main" val="0"/>
              </a:ext>
            </a:extLst>
          </a:blip>
          <a:stretch>
            <a:fillRect/>
          </a:stretch>
        </p:blipFill>
        <p:spPr>
          <a:xfrm>
            <a:off x="8942089" y="1421177"/>
            <a:ext cx="1819928" cy="5143500"/>
          </a:xfrm>
          <a:prstGeom prst="rect">
            <a:avLst/>
          </a:prstGeom>
          <a:effectLst>
            <a:outerShdw blurRad="50800" dist="50800" dir="5400000" algn="ctr" rotWithShape="0">
              <a:srgbClr val="000000">
                <a:alpha val="88000"/>
              </a:srgbClr>
            </a:outerShdw>
          </a:effectLst>
        </p:spPr>
      </p:pic>
      <p:pic>
        <p:nvPicPr>
          <p:cNvPr id="5" name="Rose"/>
          <p:cNvPicPr>
            <a:picLocks noChangeAspect="1"/>
          </p:cNvPicPr>
          <p:nvPr>
            <p:custDataLst>
              <p:tags r:id="rId4"/>
            </p:custDataLst>
          </p:nvPr>
        </p:nvPicPr>
        <p:blipFill>
          <a:blip r:embed="rId13" cstate="print">
            <a:extLst>
              <a:ext uri="{28A0092B-C50C-407E-A947-70E740481C1C}">
                <a14:useLocalDpi xmlns:a14="http://schemas.microsoft.com/office/drawing/2010/main" val="0"/>
              </a:ext>
            </a:extLst>
          </a:blip>
          <a:stretch>
            <a:fillRect/>
          </a:stretch>
        </p:blipFill>
        <p:spPr>
          <a:xfrm>
            <a:off x="9865117" y="1452563"/>
            <a:ext cx="1642494" cy="5143500"/>
          </a:xfrm>
          <a:prstGeom prst="rect">
            <a:avLst/>
          </a:prstGeom>
          <a:effectLst>
            <a:outerShdw blurRad="50800" dist="50800" dir="5400000" algn="ctr" rotWithShape="0">
              <a:srgbClr val="000000">
                <a:alpha val="88000"/>
              </a:srgbClr>
            </a:outerShdw>
          </a:effectLst>
        </p:spPr>
      </p:pic>
      <p:grpSp>
        <p:nvGrpSpPr>
          <p:cNvPr id="10" name="Group 4"/>
          <p:cNvGrpSpPr>
            <a:grpSpLocks noChangeAspect="1"/>
          </p:cNvGrpSpPr>
          <p:nvPr/>
        </p:nvGrpSpPr>
        <p:grpSpPr bwMode="auto">
          <a:xfrm>
            <a:off x="906463" y="1341438"/>
            <a:ext cx="2824162" cy="5145088"/>
            <a:chOff x="571" y="845"/>
            <a:chExt cx="1779" cy="3241"/>
          </a:xfrm>
          <a:effectLst>
            <a:outerShdw blurRad="50800" dist="38100" dir="2700000" algn="tl" rotWithShape="0">
              <a:prstClr val="black">
                <a:alpha val="40000"/>
              </a:prstClr>
            </a:outerShdw>
          </a:effectLst>
        </p:grpSpPr>
        <p:sp>
          <p:nvSpPr>
            <p:cNvPr id="11" name="AutoShape 3"/>
            <p:cNvSpPr>
              <a:spLocks noChangeAspect="1" noChangeArrowheads="1" noTextEdit="1"/>
            </p:cNvSpPr>
            <p:nvPr/>
          </p:nvSpPr>
          <p:spPr bwMode="auto">
            <a:xfrm>
              <a:off x="571" y="845"/>
              <a:ext cx="1777" cy="3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 name="Freeform 5"/>
            <p:cNvSpPr>
              <a:spLocks/>
            </p:cNvSpPr>
            <p:nvPr/>
          </p:nvSpPr>
          <p:spPr bwMode="auto">
            <a:xfrm>
              <a:off x="733" y="845"/>
              <a:ext cx="720" cy="727"/>
            </a:xfrm>
            <a:custGeom>
              <a:avLst/>
              <a:gdLst>
                <a:gd name="T0" fmla="*/ 33 w 720"/>
                <a:gd name="T1" fmla="*/ 689 h 727"/>
                <a:gd name="T2" fmla="*/ 15 w 720"/>
                <a:gd name="T3" fmla="*/ 683 h 727"/>
                <a:gd name="T4" fmla="*/ 22 w 720"/>
                <a:gd name="T5" fmla="*/ 672 h 727"/>
                <a:gd name="T6" fmla="*/ 56 w 720"/>
                <a:gd name="T7" fmla="*/ 656 h 727"/>
                <a:gd name="T8" fmla="*/ 65 w 720"/>
                <a:gd name="T9" fmla="*/ 639 h 727"/>
                <a:gd name="T10" fmla="*/ 57 w 720"/>
                <a:gd name="T11" fmla="*/ 616 h 727"/>
                <a:gd name="T12" fmla="*/ 40 w 720"/>
                <a:gd name="T13" fmla="*/ 592 h 727"/>
                <a:gd name="T14" fmla="*/ 12 w 720"/>
                <a:gd name="T15" fmla="*/ 568 h 727"/>
                <a:gd name="T16" fmla="*/ 34 w 720"/>
                <a:gd name="T17" fmla="*/ 546 h 727"/>
                <a:gd name="T18" fmla="*/ 62 w 720"/>
                <a:gd name="T19" fmla="*/ 514 h 727"/>
                <a:gd name="T20" fmla="*/ 78 w 720"/>
                <a:gd name="T21" fmla="*/ 474 h 727"/>
                <a:gd name="T22" fmla="*/ 59 w 720"/>
                <a:gd name="T23" fmla="*/ 384 h 727"/>
                <a:gd name="T24" fmla="*/ 49 w 720"/>
                <a:gd name="T25" fmla="*/ 319 h 727"/>
                <a:gd name="T26" fmla="*/ 46 w 720"/>
                <a:gd name="T27" fmla="*/ 257 h 727"/>
                <a:gd name="T28" fmla="*/ 55 w 720"/>
                <a:gd name="T29" fmla="*/ 197 h 727"/>
                <a:gd name="T30" fmla="*/ 76 w 720"/>
                <a:gd name="T31" fmla="*/ 144 h 727"/>
                <a:gd name="T32" fmla="*/ 101 w 720"/>
                <a:gd name="T33" fmla="*/ 113 h 727"/>
                <a:gd name="T34" fmla="*/ 133 w 720"/>
                <a:gd name="T35" fmla="*/ 90 h 727"/>
                <a:gd name="T36" fmla="*/ 165 w 720"/>
                <a:gd name="T37" fmla="*/ 71 h 727"/>
                <a:gd name="T38" fmla="*/ 223 w 720"/>
                <a:gd name="T39" fmla="*/ 26 h 727"/>
                <a:gd name="T40" fmla="*/ 296 w 720"/>
                <a:gd name="T41" fmla="*/ 4 h 727"/>
                <a:gd name="T42" fmla="*/ 373 w 720"/>
                <a:gd name="T43" fmla="*/ 1 h 727"/>
                <a:gd name="T44" fmla="*/ 447 w 720"/>
                <a:gd name="T45" fmla="*/ 11 h 727"/>
                <a:gd name="T46" fmla="*/ 516 w 720"/>
                <a:gd name="T47" fmla="*/ 35 h 727"/>
                <a:gd name="T48" fmla="*/ 578 w 720"/>
                <a:gd name="T49" fmla="*/ 68 h 727"/>
                <a:gd name="T50" fmla="*/ 630 w 720"/>
                <a:gd name="T51" fmla="*/ 110 h 727"/>
                <a:gd name="T52" fmla="*/ 670 w 720"/>
                <a:gd name="T53" fmla="*/ 159 h 727"/>
                <a:gd name="T54" fmla="*/ 696 w 720"/>
                <a:gd name="T55" fmla="*/ 212 h 727"/>
                <a:gd name="T56" fmla="*/ 706 w 720"/>
                <a:gd name="T57" fmla="*/ 268 h 727"/>
                <a:gd name="T58" fmla="*/ 705 w 720"/>
                <a:gd name="T59" fmla="*/ 324 h 727"/>
                <a:gd name="T60" fmla="*/ 697 w 720"/>
                <a:gd name="T61" fmla="*/ 380 h 727"/>
                <a:gd name="T62" fmla="*/ 681 w 720"/>
                <a:gd name="T63" fmla="*/ 432 h 727"/>
                <a:gd name="T64" fmla="*/ 659 w 720"/>
                <a:gd name="T65" fmla="*/ 481 h 727"/>
                <a:gd name="T66" fmla="*/ 651 w 720"/>
                <a:gd name="T67" fmla="*/ 512 h 727"/>
                <a:gd name="T68" fmla="*/ 665 w 720"/>
                <a:gd name="T69" fmla="*/ 550 h 727"/>
                <a:gd name="T70" fmla="*/ 699 w 720"/>
                <a:gd name="T71" fmla="*/ 582 h 727"/>
                <a:gd name="T72" fmla="*/ 697 w 720"/>
                <a:gd name="T73" fmla="*/ 596 h 727"/>
                <a:gd name="T74" fmla="*/ 676 w 720"/>
                <a:gd name="T75" fmla="*/ 610 h 727"/>
                <a:gd name="T76" fmla="*/ 660 w 720"/>
                <a:gd name="T77" fmla="*/ 626 h 727"/>
                <a:gd name="T78" fmla="*/ 673 w 720"/>
                <a:gd name="T79" fmla="*/ 647 h 727"/>
                <a:gd name="T80" fmla="*/ 650 w 720"/>
                <a:gd name="T81" fmla="*/ 644 h 727"/>
                <a:gd name="T82" fmla="*/ 642 w 720"/>
                <a:gd name="T83" fmla="*/ 656 h 727"/>
                <a:gd name="T84" fmla="*/ 642 w 720"/>
                <a:gd name="T85" fmla="*/ 674 h 727"/>
                <a:gd name="T86" fmla="*/ 656 w 720"/>
                <a:gd name="T87" fmla="*/ 689 h 727"/>
                <a:gd name="T88" fmla="*/ 669 w 720"/>
                <a:gd name="T89" fmla="*/ 695 h 727"/>
                <a:gd name="T90" fmla="*/ 707 w 720"/>
                <a:gd name="T91" fmla="*/ 703 h 727"/>
                <a:gd name="T92" fmla="*/ 711 w 720"/>
                <a:gd name="T93" fmla="*/ 710 h 727"/>
                <a:gd name="T94" fmla="*/ 699 w 720"/>
                <a:gd name="T95" fmla="*/ 718 h 727"/>
                <a:gd name="T96" fmla="*/ 49 w 720"/>
                <a:gd name="T97" fmla="*/ 720 h 727"/>
                <a:gd name="T98" fmla="*/ 38 w 720"/>
                <a:gd name="T99" fmla="*/ 713 h 727"/>
                <a:gd name="T100" fmla="*/ 27 w 720"/>
                <a:gd name="T101" fmla="*/ 706 h 727"/>
                <a:gd name="T102" fmla="*/ 17 w 720"/>
                <a:gd name="T103" fmla="*/ 698 h 727"/>
                <a:gd name="T104" fmla="*/ 11 w 720"/>
                <a:gd name="T105" fmla="*/ 693 h 727"/>
                <a:gd name="T106" fmla="*/ 17 w 720"/>
                <a:gd name="T107" fmla="*/ 691 h 7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720" h="727">
                  <a:moveTo>
                    <a:pt x="17" y="691"/>
                  </a:moveTo>
                  <a:lnTo>
                    <a:pt x="23" y="690"/>
                  </a:lnTo>
                  <a:lnTo>
                    <a:pt x="28" y="690"/>
                  </a:lnTo>
                  <a:lnTo>
                    <a:pt x="33" y="689"/>
                  </a:lnTo>
                  <a:lnTo>
                    <a:pt x="33" y="689"/>
                  </a:lnTo>
                  <a:lnTo>
                    <a:pt x="30" y="688"/>
                  </a:lnTo>
                  <a:lnTo>
                    <a:pt x="22" y="686"/>
                  </a:lnTo>
                  <a:lnTo>
                    <a:pt x="15" y="683"/>
                  </a:lnTo>
                  <a:lnTo>
                    <a:pt x="8" y="679"/>
                  </a:lnTo>
                  <a:lnTo>
                    <a:pt x="0" y="676"/>
                  </a:lnTo>
                  <a:lnTo>
                    <a:pt x="12" y="674"/>
                  </a:lnTo>
                  <a:lnTo>
                    <a:pt x="22" y="672"/>
                  </a:lnTo>
                  <a:lnTo>
                    <a:pt x="32" y="670"/>
                  </a:lnTo>
                  <a:lnTo>
                    <a:pt x="41" y="666"/>
                  </a:lnTo>
                  <a:lnTo>
                    <a:pt x="49" y="661"/>
                  </a:lnTo>
                  <a:lnTo>
                    <a:pt x="56" y="656"/>
                  </a:lnTo>
                  <a:lnTo>
                    <a:pt x="63" y="651"/>
                  </a:lnTo>
                  <a:lnTo>
                    <a:pt x="65" y="649"/>
                  </a:lnTo>
                  <a:lnTo>
                    <a:pt x="65" y="644"/>
                  </a:lnTo>
                  <a:lnTo>
                    <a:pt x="65" y="639"/>
                  </a:lnTo>
                  <a:lnTo>
                    <a:pt x="64" y="634"/>
                  </a:lnTo>
                  <a:lnTo>
                    <a:pt x="62" y="628"/>
                  </a:lnTo>
                  <a:lnTo>
                    <a:pt x="60" y="622"/>
                  </a:lnTo>
                  <a:lnTo>
                    <a:pt x="57" y="616"/>
                  </a:lnTo>
                  <a:lnTo>
                    <a:pt x="54" y="611"/>
                  </a:lnTo>
                  <a:lnTo>
                    <a:pt x="50" y="605"/>
                  </a:lnTo>
                  <a:lnTo>
                    <a:pt x="45" y="599"/>
                  </a:lnTo>
                  <a:lnTo>
                    <a:pt x="40" y="592"/>
                  </a:lnTo>
                  <a:lnTo>
                    <a:pt x="34" y="586"/>
                  </a:lnTo>
                  <a:lnTo>
                    <a:pt x="27" y="580"/>
                  </a:lnTo>
                  <a:lnTo>
                    <a:pt x="20" y="574"/>
                  </a:lnTo>
                  <a:lnTo>
                    <a:pt x="12" y="568"/>
                  </a:lnTo>
                  <a:lnTo>
                    <a:pt x="3" y="562"/>
                  </a:lnTo>
                  <a:lnTo>
                    <a:pt x="14" y="558"/>
                  </a:lnTo>
                  <a:lnTo>
                    <a:pt x="24" y="552"/>
                  </a:lnTo>
                  <a:lnTo>
                    <a:pt x="34" y="546"/>
                  </a:lnTo>
                  <a:lnTo>
                    <a:pt x="42" y="539"/>
                  </a:lnTo>
                  <a:lnTo>
                    <a:pt x="49" y="531"/>
                  </a:lnTo>
                  <a:lnTo>
                    <a:pt x="56" y="523"/>
                  </a:lnTo>
                  <a:lnTo>
                    <a:pt x="62" y="514"/>
                  </a:lnTo>
                  <a:lnTo>
                    <a:pt x="67" y="504"/>
                  </a:lnTo>
                  <a:lnTo>
                    <a:pt x="71" y="494"/>
                  </a:lnTo>
                  <a:lnTo>
                    <a:pt x="75" y="484"/>
                  </a:lnTo>
                  <a:lnTo>
                    <a:pt x="78" y="474"/>
                  </a:lnTo>
                  <a:lnTo>
                    <a:pt x="77" y="472"/>
                  </a:lnTo>
                  <a:lnTo>
                    <a:pt x="70" y="436"/>
                  </a:lnTo>
                  <a:lnTo>
                    <a:pt x="62" y="401"/>
                  </a:lnTo>
                  <a:lnTo>
                    <a:pt x="59" y="384"/>
                  </a:lnTo>
                  <a:lnTo>
                    <a:pt x="56" y="368"/>
                  </a:lnTo>
                  <a:lnTo>
                    <a:pt x="53" y="351"/>
                  </a:lnTo>
                  <a:lnTo>
                    <a:pt x="51" y="335"/>
                  </a:lnTo>
                  <a:lnTo>
                    <a:pt x="49" y="319"/>
                  </a:lnTo>
                  <a:lnTo>
                    <a:pt x="47" y="304"/>
                  </a:lnTo>
                  <a:lnTo>
                    <a:pt x="46" y="288"/>
                  </a:lnTo>
                  <a:lnTo>
                    <a:pt x="46" y="273"/>
                  </a:lnTo>
                  <a:lnTo>
                    <a:pt x="46" y="257"/>
                  </a:lnTo>
                  <a:lnTo>
                    <a:pt x="47" y="242"/>
                  </a:lnTo>
                  <a:lnTo>
                    <a:pt x="49" y="227"/>
                  </a:lnTo>
                  <a:lnTo>
                    <a:pt x="51" y="212"/>
                  </a:lnTo>
                  <a:lnTo>
                    <a:pt x="55" y="197"/>
                  </a:lnTo>
                  <a:lnTo>
                    <a:pt x="59" y="183"/>
                  </a:lnTo>
                  <a:lnTo>
                    <a:pt x="65" y="168"/>
                  </a:lnTo>
                  <a:lnTo>
                    <a:pt x="71" y="153"/>
                  </a:lnTo>
                  <a:lnTo>
                    <a:pt x="76" y="144"/>
                  </a:lnTo>
                  <a:lnTo>
                    <a:pt x="82" y="135"/>
                  </a:lnTo>
                  <a:lnTo>
                    <a:pt x="88" y="127"/>
                  </a:lnTo>
                  <a:lnTo>
                    <a:pt x="94" y="120"/>
                  </a:lnTo>
                  <a:lnTo>
                    <a:pt x="101" y="113"/>
                  </a:lnTo>
                  <a:lnTo>
                    <a:pt x="108" y="106"/>
                  </a:lnTo>
                  <a:lnTo>
                    <a:pt x="116" y="100"/>
                  </a:lnTo>
                  <a:lnTo>
                    <a:pt x="124" y="95"/>
                  </a:lnTo>
                  <a:lnTo>
                    <a:pt x="133" y="90"/>
                  </a:lnTo>
                  <a:lnTo>
                    <a:pt x="142" y="86"/>
                  </a:lnTo>
                  <a:lnTo>
                    <a:pt x="151" y="82"/>
                  </a:lnTo>
                  <a:lnTo>
                    <a:pt x="157" y="80"/>
                  </a:lnTo>
                  <a:lnTo>
                    <a:pt x="165" y="71"/>
                  </a:lnTo>
                  <a:lnTo>
                    <a:pt x="178" y="58"/>
                  </a:lnTo>
                  <a:lnTo>
                    <a:pt x="192" y="46"/>
                  </a:lnTo>
                  <a:lnTo>
                    <a:pt x="207" y="35"/>
                  </a:lnTo>
                  <a:lnTo>
                    <a:pt x="223" y="26"/>
                  </a:lnTo>
                  <a:lnTo>
                    <a:pt x="240" y="18"/>
                  </a:lnTo>
                  <a:lnTo>
                    <a:pt x="258" y="12"/>
                  </a:lnTo>
                  <a:lnTo>
                    <a:pt x="276" y="7"/>
                  </a:lnTo>
                  <a:lnTo>
                    <a:pt x="296" y="4"/>
                  </a:lnTo>
                  <a:lnTo>
                    <a:pt x="315" y="2"/>
                  </a:lnTo>
                  <a:lnTo>
                    <a:pt x="334" y="0"/>
                  </a:lnTo>
                  <a:lnTo>
                    <a:pt x="354" y="0"/>
                  </a:lnTo>
                  <a:lnTo>
                    <a:pt x="373" y="1"/>
                  </a:lnTo>
                  <a:lnTo>
                    <a:pt x="392" y="2"/>
                  </a:lnTo>
                  <a:lnTo>
                    <a:pt x="410" y="4"/>
                  </a:lnTo>
                  <a:lnTo>
                    <a:pt x="429" y="8"/>
                  </a:lnTo>
                  <a:lnTo>
                    <a:pt x="447" y="11"/>
                  </a:lnTo>
                  <a:lnTo>
                    <a:pt x="465" y="16"/>
                  </a:lnTo>
                  <a:lnTo>
                    <a:pt x="483" y="22"/>
                  </a:lnTo>
                  <a:lnTo>
                    <a:pt x="500" y="28"/>
                  </a:lnTo>
                  <a:lnTo>
                    <a:pt x="516" y="35"/>
                  </a:lnTo>
                  <a:lnTo>
                    <a:pt x="533" y="42"/>
                  </a:lnTo>
                  <a:lnTo>
                    <a:pt x="548" y="50"/>
                  </a:lnTo>
                  <a:lnTo>
                    <a:pt x="564" y="59"/>
                  </a:lnTo>
                  <a:lnTo>
                    <a:pt x="578" y="68"/>
                  </a:lnTo>
                  <a:lnTo>
                    <a:pt x="592" y="78"/>
                  </a:lnTo>
                  <a:lnTo>
                    <a:pt x="606" y="88"/>
                  </a:lnTo>
                  <a:lnTo>
                    <a:pt x="618" y="99"/>
                  </a:lnTo>
                  <a:lnTo>
                    <a:pt x="630" y="110"/>
                  </a:lnTo>
                  <a:lnTo>
                    <a:pt x="642" y="122"/>
                  </a:lnTo>
                  <a:lnTo>
                    <a:pt x="652" y="134"/>
                  </a:lnTo>
                  <a:lnTo>
                    <a:pt x="662" y="146"/>
                  </a:lnTo>
                  <a:lnTo>
                    <a:pt x="670" y="159"/>
                  </a:lnTo>
                  <a:lnTo>
                    <a:pt x="678" y="172"/>
                  </a:lnTo>
                  <a:lnTo>
                    <a:pt x="685" y="185"/>
                  </a:lnTo>
                  <a:lnTo>
                    <a:pt x="691" y="198"/>
                  </a:lnTo>
                  <a:lnTo>
                    <a:pt x="696" y="212"/>
                  </a:lnTo>
                  <a:lnTo>
                    <a:pt x="700" y="226"/>
                  </a:lnTo>
                  <a:lnTo>
                    <a:pt x="703" y="240"/>
                  </a:lnTo>
                  <a:lnTo>
                    <a:pt x="705" y="254"/>
                  </a:lnTo>
                  <a:lnTo>
                    <a:pt x="706" y="268"/>
                  </a:lnTo>
                  <a:lnTo>
                    <a:pt x="706" y="282"/>
                  </a:lnTo>
                  <a:lnTo>
                    <a:pt x="706" y="296"/>
                  </a:lnTo>
                  <a:lnTo>
                    <a:pt x="706" y="310"/>
                  </a:lnTo>
                  <a:lnTo>
                    <a:pt x="705" y="324"/>
                  </a:lnTo>
                  <a:lnTo>
                    <a:pt x="704" y="338"/>
                  </a:lnTo>
                  <a:lnTo>
                    <a:pt x="702" y="352"/>
                  </a:lnTo>
                  <a:lnTo>
                    <a:pt x="700" y="366"/>
                  </a:lnTo>
                  <a:lnTo>
                    <a:pt x="697" y="380"/>
                  </a:lnTo>
                  <a:lnTo>
                    <a:pt x="694" y="393"/>
                  </a:lnTo>
                  <a:lnTo>
                    <a:pt x="690" y="406"/>
                  </a:lnTo>
                  <a:lnTo>
                    <a:pt x="686" y="420"/>
                  </a:lnTo>
                  <a:lnTo>
                    <a:pt x="681" y="432"/>
                  </a:lnTo>
                  <a:lnTo>
                    <a:pt x="677" y="445"/>
                  </a:lnTo>
                  <a:lnTo>
                    <a:pt x="671" y="457"/>
                  </a:lnTo>
                  <a:lnTo>
                    <a:pt x="665" y="469"/>
                  </a:lnTo>
                  <a:lnTo>
                    <a:pt x="659" y="481"/>
                  </a:lnTo>
                  <a:lnTo>
                    <a:pt x="653" y="492"/>
                  </a:lnTo>
                  <a:lnTo>
                    <a:pt x="650" y="497"/>
                  </a:lnTo>
                  <a:lnTo>
                    <a:pt x="650" y="502"/>
                  </a:lnTo>
                  <a:lnTo>
                    <a:pt x="651" y="512"/>
                  </a:lnTo>
                  <a:lnTo>
                    <a:pt x="653" y="522"/>
                  </a:lnTo>
                  <a:lnTo>
                    <a:pt x="656" y="532"/>
                  </a:lnTo>
                  <a:lnTo>
                    <a:pt x="660" y="541"/>
                  </a:lnTo>
                  <a:lnTo>
                    <a:pt x="665" y="550"/>
                  </a:lnTo>
                  <a:lnTo>
                    <a:pt x="672" y="559"/>
                  </a:lnTo>
                  <a:lnTo>
                    <a:pt x="679" y="567"/>
                  </a:lnTo>
                  <a:lnTo>
                    <a:pt x="689" y="575"/>
                  </a:lnTo>
                  <a:lnTo>
                    <a:pt x="699" y="582"/>
                  </a:lnTo>
                  <a:lnTo>
                    <a:pt x="712" y="589"/>
                  </a:lnTo>
                  <a:lnTo>
                    <a:pt x="707" y="591"/>
                  </a:lnTo>
                  <a:lnTo>
                    <a:pt x="702" y="594"/>
                  </a:lnTo>
                  <a:lnTo>
                    <a:pt x="697" y="596"/>
                  </a:lnTo>
                  <a:lnTo>
                    <a:pt x="692" y="599"/>
                  </a:lnTo>
                  <a:lnTo>
                    <a:pt x="687" y="603"/>
                  </a:lnTo>
                  <a:lnTo>
                    <a:pt x="681" y="606"/>
                  </a:lnTo>
                  <a:lnTo>
                    <a:pt x="676" y="610"/>
                  </a:lnTo>
                  <a:lnTo>
                    <a:pt x="672" y="614"/>
                  </a:lnTo>
                  <a:lnTo>
                    <a:pt x="667" y="619"/>
                  </a:lnTo>
                  <a:lnTo>
                    <a:pt x="662" y="623"/>
                  </a:lnTo>
                  <a:lnTo>
                    <a:pt x="660" y="626"/>
                  </a:lnTo>
                  <a:lnTo>
                    <a:pt x="672" y="636"/>
                  </a:lnTo>
                  <a:lnTo>
                    <a:pt x="686" y="648"/>
                  </a:lnTo>
                  <a:lnTo>
                    <a:pt x="679" y="647"/>
                  </a:lnTo>
                  <a:lnTo>
                    <a:pt x="673" y="647"/>
                  </a:lnTo>
                  <a:lnTo>
                    <a:pt x="666" y="646"/>
                  </a:lnTo>
                  <a:lnTo>
                    <a:pt x="661" y="646"/>
                  </a:lnTo>
                  <a:lnTo>
                    <a:pt x="655" y="645"/>
                  </a:lnTo>
                  <a:lnTo>
                    <a:pt x="650" y="644"/>
                  </a:lnTo>
                  <a:lnTo>
                    <a:pt x="647" y="644"/>
                  </a:lnTo>
                  <a:lnTo>
                    <a:pt x="645" y="647"/>
                  </a:lnTo>
                  <a:lnTo>
                    <a:pt x="643" y="651"/>
                  </a:lnTo>
                  <a:lnTo>
                    <a:pt x="642" y="656"/>
                  </a:lnTo>
                  <a:lnTo>
                    <a:pt x="641" y="661"/>
                  </a:lnTo>
                  <a:lnTo>
                    <a:pt x="641" y="665"/>
                  </a:lnTo>
                  <a:lnTo>
                    <a:pt x="641" y="670"/>
                  </a:lnTo>
                  <a:lnTo>
                    <a:pt x="642" y="674"/>
                  </a:lnTo>
                  <a:lnTo>
                    <a:pt x="644" y="678"/>
                  </a:lnTo>
                  <a:lnTo>
                    <a:pt x="647" y="682"/>
                  </a:lnTo>
                  <a:lnTo>
                    <a:pt x="651" y="686"/>
                  </a:lnTo>
                  <a:lnTo>
                    <a:pt x="656" y="689"/>
                  </a:lnTo>
                  <a:lnTo>
                    <a:pt x="656" y="689"/>
                  </a:lnTo>
                  <a:lnTo>
                    <a:pt x="656" y="689"/>
                  </a:lnTo>
                  <a:lnTo>
                    <a:pt x="662" y="692"/>
                  </a:lnTo>
                  <a:lnTo>
                    <a:pt x="669" y="695"/>
                  </a:lnTo>
                  <a:lnTo>
                    <a:pt x="676" y="698"/>
                  </a:lnTo>
                  <a:lnTo>
                    <a:pt x="686" y="700"/>
                  </a:lnTo>
                  <a:lnTo>
                    <a:pt x="696" y="702"/>
                  </a:lnTo>
                  <a:lnTo>
                    <a:pt x="707" y="703"/>
                  </a:lnTo>
                  <a:lnTo>
                    <a:pt x="720" y="704"/>
                  </a:lnTo>
                  <a:lnTo>
                    <a:pt x="717" y="706"/>
                  </a:lnTo>
                  <a:lnTo>
                    <a:pt x="714" y="708"/>
                  </a:lnTo>
                  <a:lnTo>
                    <a:pt x="711" y="710"/>
                  </a:lnTo>
                  <a:lnTo>
                    <a:pt x="708" y="712"/>
                  </a:lnTo>
                  <a:lnTo>
                    <a:pt x="705" y="714"/>
                  </a:lnTo>
                  <a:lnTo>
                    <a:pt x="702" y="716"/>
                  </a:lnTo>
                  <a:lnTo>
                    <a:pt x="699" y="718"/>
                  </a:lnTo>
                  <a:lnTo>
                    <a:pt x="696" y="720"/>
                  </a:lnTo>
                  <a:lnTo>
                    <a:pt x="652" y="727"/>
                  </a:lnTo>
                  <a:lnTo>
                    <a:pt x="101" y="727"/>
                  </a:lnTo>
                  <a:lnTo>
                    <a:pt x="49" y="720"/>
                  </a:lnTo>
                  <a:lnTo>
                    <a:pt x="46" y="719"/>
                  </a:lnTo>
                  <a:lnTo>
                    <a:pt x="44" y="717"/>
                  </a:lnTo>
                  <a:lnTo>
                    <a:pt x="41" y="715"/>
                  </a:lnTo>
                  <a:lnTo>
                    <a:pt x="38" y="713"/>
                  </a:lnTo>
                  <a:lnTo>
                    <a:pt x="35" y="711"/>
                  </a:lnTo>
                  <a:lnTo>
                    <a:pt x="33" y="709"/>
                  </a:lnTo>
                  <a:lnTo>
                    <a:pt x="30" y="707"/>
                  </a:lnTo>
                  <a:lnTo>
                    <a:pt x="27" y="706"/>
                  </a:lnTo>
                  <a:lnTo>
                    <a:pt x="25" y="704"/>
                  </a:lnTo>
                  <a:lnTo>
                    <a:pt x="22" y="702"/>
                  </a:lnTo>
                  <a:lnTo>
                    <a:pt x="19" y="700"/>
                  </a:lnTo>
                  <a:lnTo>
                    <a:pt x="17" y="698"/>
                  </a:lnTo>
                  <a:lnTo>
                    <a:pt x="16" y="697"/>
                  </a:lnTo>
                  <a:lnTo>
                    <a:pt x="16" y="697"/>
                  </a:lnTo>
                  <a:lnTo>
                    <a:pt x="14" y="695"/>
                  </a:lnTo>
                  <a:lnTo>
                    <a:pt x="11" y="693"/>
                  </a:lnTo>
                  <a:lnTo>
                    <a:pt x="9" y="691"/>
                  </a:lnTo>
                  <a:lnTo>
                    <a:pt x="6" y="689"/>
                  </a:lnTo>
                  <a:lnTo>
                    <a:pt x="12" y="690"/>
                  </a:lnTo>
                  <a:lnTo>
                    <a:pt x="17" y="691"/>
                  </a:lnTo>
                  <a:close/>
                </a:path>
              </a:pathLst>
            </a:custGeom>
            <a:solidFill>
              <a:srgbClr val="F2CA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6"/>
            <p:cNvSpPr>
              <a:spLocks/>
            </p:cNvSpPr>
            <p:nvPr/>
          </p:nvSpPr>
          <p:spPr bwMode="auto">
            <a:xfrm>
              <a:off x="1011" y="1492"/>
              <a:ext cx="122" cy="73"/>
            </a:xfrm>
            <a:custGeom>
              <a:avLst/>
              <a:gdLst>
                <a:gd name="T0" fmla="*/ 121 w 122"/>
                <a:gd name="T1" fmla="*/ 70 h 73"/>
                <a:gd name="T2" fmla="*/ 119 w 122"/>
                <a:gd name="T3" fmla="*/ 62 h 73"/>
                <a:gd name="T4" fmla="*/ 116 w 122"/>
                <a:gd name="T5" fmla="*/ 55 h 73"/>
                <a:gd name="T6" fmla="*/ 114 w 122"/>
                <a:gd name="T7" fmla="*/ 47 h 73"/>
                <a:gd name="T8" fmla="*/ 113 w 122"/>
                <a:gd name="T9" fmla="*/ 40 h 73"/>
                <a:gd name="T10" fmla="*/ 111 w 122"/>
                <a:gd name="T11" fmla="*/ 32 h 73"/>
                <a:gd name="T12" fmla="*/ 110 w 122"/>
                <a:gd name="T13" fmla="*/ 24 h 73"/>
                <a:gd name="T14" fmla="*/ 109 w 122"/>
                <a:gd name="T15" fmla="*/ 16 h 73"/>
                <a:gd name="T16" fmla="*/ 106 w 122"/>
                <a:gd name="T17" fmla="*/ 11 h 73"/>
                <a:gd name="T18" fmla="*/ 100 w 122"/>
                <a:gd name="T19" fmla="*/ 8 h 73"/>
                <a:gd name="T20" fmla="*/ 94 w 122"/>
                <a:gd name="T21" fmla="*/ 6 h 73"/>
                <a:gd name="T22" fmla="*/ 88 w 122"/>
                <a:gd name="T23" fmla="*/ 4 h 73"/>
                <a:gd name="T24" fmla="*/ 82 w 122"/>
                <a:gd name="T25" fmla="*/ 2 h 73"/>
                <a:gd name="T26" fmla="*/ 75 w 122"/>
                <a:gd name="T27" fmla="*/ 1 h 73"/>
                <a:gd name="T28" fmla="*/ 69 w 122"/>
                <a:gd name="T29" fmla="*/ 0 h 73"/>
                <a:gd name="T30" fmla="*/ 62 w 122"/>
                <a:gd name="T31" fmla="*/ 0 h 73"/>
                <a:gd name="T32" fmla="*/ 56 w 122"/>
                <a:gd name="T33" fmla="*/ 0 h 73"/>
                <a:gd name="T34" fmla="*/ 49 w 122"/>
                <a:gd name="T35" fmla="*/ 0 h 73"/>
                <a:gd name="T36" fmla="*/ 42 w 122"/>
                <a:gd name="T37" fmla="*/ 1 h 73"/>
                <a:gd name="T38" fmla="*/ 36 w 122"/>
                <a:gd name="T39" fmla="*/ 2 h 73"/>
                <a:gd name="T40" fmla="*/ 30 w 122"/>
                <a:gd name="T41" fmla="*/ 3 h 73"/>
                <a:gd name="T42" fmla="*/ 24 w 122"/>
                <a:gd name="T43" fmla="*/ 5 h 73"/>
                <a:gd name="T44" fmla="*/ 17 w 122"/>
                <a:gd name="T45" fmla="*/ 7 h 73"/>
                <a:gd name="T46" fmla="*/ 12 w 122"/>
                <a:gd name="T47" fmla="*/ 10 h 73"/>
                <a:gd name="T48" fmla="*/ 8 w 122"/>
                <a:gd name="T49" fmla="*/ 16 h 73"/>
                <a:gd name="T50" fmla="*/ 8 w 122"/>
                <a:gd name="T51" fmla="*/ 24 h 73"/>
                <a:gd name="T52" fmla="*/ 7 w 122"/>
                <a:gd name="T53" fmla="*/ 32 h 73"/>
                <a:gd name="T54" fmla="*/ 6 w 122"/>
                <a:gd name="T55" fmla="*/ 40 h 73"/>
                <a:gd name="T56" fmla="*/ 5 w 122"/>
                <a:gd name="T57" fmla="*/ 48 h 73"/>
                <a:gd name="T58" fmla="*/ 4 w 122"/>
                <a:gd name="T59" fmla="*/ 55 h 73"/>
                <a:gd name="T60" fmla="*/ 2 w 122"/>
                <a:gd name="T61" fmla="*/ 63 h 73"/>
                <a:gd name="T62" fmla="*/ 1 w 122"/>
                <a:gd name="T63" fmla="*/ 70 h 73"/>
                <a:gd name="T64" fmla="*/ 122 w 122"/>
                <a:gd name="T65" fmla="*/ 73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22" h="73">
                  <a:moveTo>
                    <a:pt x="122" y="73"/>
                  </a:moveTo>
                  <a:lnTo>
                    <a:pt x="121" y="70"/>
                  </a:lnTo>
                  <a:lnTo>
                    <a:pt x="120" y="66"/>
                  </a:lnTo>
                  <a:lnTo>
                    <a:pt x="119" y="62"/>
                  </a:lnTo>
                  <a:lnTo>
                    <a:pt x="117" y="59"/>
                  </a:lnTo>
                  <a:lnTo>
                    <a:pt x="116" y="55"/>
                  </a:lnTo>
                  <a:lnTo>
                    <a:pt x="115" y="51"/>
                  </a:lnTo>
                  <a:lnTo>
                    <a:pt x="114" y="47"/>
                  </a:lnTo>
                  <a:lnTo>
                    <a:pt x="113" y="43"/>
                  </a:lnTo>
                  <a:lnTo>
                    <a:pt x="113" y="40"/>
                  </a:lnTo>
                  <a:lnTo>
                    <a:pt x="112" y="36"/>
                  </a:lnTo>
                  <a:lnTo>
                    <a:pt x="111" y="32"/>
                  </a:lnTo>
                  <a:lnTo>
                    <a:pt x="111" y="28"/>
                  </a:lnTo>
                  <a:lnTo>
                    <a:pt x="110" y="24"/>
                  </a:lnTo>
                  <a:lnTo>
                    <a:pt x="110" y="20"/>
                  </a:lnTo>
                  <a:lnTo>
                    <a:pt x="109" y="16"/>
                  </a:lnTo>
                  <a:lnTo>
                    <a:pt x="109" y="12"/>
                  </a:lnTo>
                  <a:lnTo>
                    <a:pt x="106" y="11"/>
                  </a:lnTo>
                  <a:lnTo>
                    <a:pt x="103" y="9"/>
                  </a:lnTo>
                  <a:lnTo>
                    <a:pt x="100" y="8"/>
                  </a:lnTo>
                  <a:lnTo>
                    <a:pt x="97" y="7"/>
                  </a:lnTo>
                  <a:lnTo>
                    <a:pt x="94" y="6"/>
                  </a:lnTo>
                  <a:lnTo>
                    <a:pt x="91" y="5"/>
                  </a:lnTo>
                  <a:lnTo>
                    <a:pt x="88" y="4"/>
                  </a:lnTo>
                  <a:lnTo>
                    <a:pt x="85" y="3"/>
                  </a:lnTo>
                  <a:lnTo>
                    <a:pt x="82" y="2"/>
                  </a:lnTo>
                  <a:lnTo>
                    <a:pt x="78" y="2"/>
                  </a:lnTo>
                  <a:lnTo>
                    <a:pt x="75" y="1"/>
                  </a:lnTo>
                  <a:lnTo>
                    <a:pt x="72" y="1"/>
                  </a:lnTo>
                  <a:lnTo>
                    <a:pt x="69" y="0"/>
                  </a:lnTo>
                  <a:lnTo>
                    <a:pt x="65" y="0"/>
                  </a:lnTo>
                  <a:lnTo>
                    <a:pt x="62" y="0"/>
                  </a:lnTo>
                  <a:lnTo>
                    <a:pt x="59" y="0"/>
                  </a:lnTo>
                  <a:lnTo>
                    <a:pt x="56" y="0"/>
                  </a:lnTo>
                  <a:lnTo>
                    <a:pt x="52" y="0"/>
                  </a:lnTo>
                  <a:lnTo>
                    <a:pt x="49" y="0"/>
                  </a:lnTo>
                  <a:lnTo>
                    <a:pt x="46" y="0"/>
                  </a:lnTo>
                  <a:lnTo>
                    <a:pt x="42" y="1"/>
                  </a:lnTo>
                  <a:lnTo>
                    <a:pt x="39" y="1"/>
                  </a:lnTo>
                  <a:lnTo>
                    <a:pt x="36" y="2"/>
                  </a:lnTo>
                  <a:lnTo>
                    <a:pt x="33" y="3"/>
                  </a:lnTo>
                  <a:lnTo>
                    <a:pt x="30" y="3"/>
                  </a:lnTo>
                  <a:lnTo>
                    <a:pt x="27" y="4"/>
                  </a:lnTo>
                  <a:lnTo>
                    <a:pt x="24" y="5"/>
                  </a:lnTo>
                  <a:lnTo>
                    <a:pt x="21" y="6"/>
                  </a:lnTo>
                  <a:lnTo>
                    <a:pt x="17" y="7"/>
                  </a:lnTo>
                  <a:lnTo>
                    <a:pt x="15" y="9"/>
                  </a:lnTo>
                  <a:lnTo>
                    <a:pt x="12" y="10"/>
                  </a:lnTo>
                  <a:lnTo>
                    <a:pt x="9" y="11"/>
                  </a:lnTo>
                  <a:lnTo>
                    <a:pt x="8" y="16"/>
                  </a:lnTo>
                  <a:lnTo>
                    <a:pt x="8" y="20"/>
                  </a:lnTo>
                  <a:lnTo>
                    <a:pt x="8" y="24"/>
                  </a:lnTo>
                  <a:lnTo>
                    <a:pt x="7" y="28"/>
                  </a:lnTo>
                  <a:lnTo>
                    <a:pt x="7" y="32"/>
                  </a:lnTo>
                  <a:lnTo>
                    <a:pt x="6" y="36"/>
                  </a:lnTo>
                  <a:lnTo>
                    <a:pt x="6" y="40"/>
                  </a:lnTo>
                  <a:lnTo>
                    <a:pt x="5" y="44"/>
                  </a:lnTo>
                  <a:lnTo>
                    <a:pt x="5" y="48"/>
                  </a:lnTo>
                  <a:lnTo>
                    <a:pt x="4" y="52"/>
                  </a:lnTo>
                  <a:lnTo>
                    <a:pt x="4" y="55"/>
                  </a:lnTo>
                  <a:lnTo>
                    <a:pt x="3" y="59"/>
                  </a:lnTo>
                  <a:lnTo>
                    <a:pt x="2" y="63"/>
                  </a:lnTo>
                  <a:lnTo>
                    <a:pt x="2" y="66"/>
                  </a:lnTo>
                  <a:lnTo>
                    <a:pt x="1" y="70"/>
                  </a:lnTo>
                  <a:lnTo>
                    <a:pt x="0" y="73"/>
                  </a:lnTo>
                  <a:lnTo>
                    <a:pt x="122" y="73"/>
                  </a:lnTo>
                  <a:close/>
                </a:path>
              </a:pathLst>
            </a:custGeom>
            <a:solidFill>
              <a:srgbClr val="F4B87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7"/>
            <p:cNvSpPr>
              <a:spLocks/>
            </p:cNvSpPr>
            <p:nvPr/>
          </p:nvSpPr>
          <p:spPr bwMode="auto">
            <a:xfrm>
              <a:off x="968" y="1315"/>
              <a:ext cx="179" cy="250"/>
            </a:xfrm>
            <a:custGeom>
              <a:avLst/>
              <a:gdLst>
                <a:gd name="T0" fmla="*/ 153 w 179"/>
                <a:gd name="T1" fmla="*/ 102 h 250"/>
                <a:gd name="T2" fmla="*/ 151 w 179"/>
                <a:gd name="T3" fmla="*/ 115 h 250"/>
                <a:gd name="T4" fmla="*/ 150 w 179"/>
                <a:gd name="T5" fmla="*/ 127 h 250"/>
                <a:gd name="T6" fmla="*/ 150 w 179"/>
                <a:gd name="T7" fmla="*/ 139 h 250"/>
                <a:gd name="T8" fmla="*/ 150 w 179"/>
                <a:gd name="T9" fmla="*/ 150 h 250"/>
                <a:gd name="T10" fmla="*/ 150 w 179"/>
                <a:gd name="T11" fmla="*/ 160 h 250"/>
                <a:gd name="T12" fmla="*/ 151 w 179"/>
                <a:gd name="T13" fmla="*/ 171 h 250"/>
                <a:gd name="T14" fmla="*/ 152 w 179"/>
                <a:gd name="T15" fmla="*/ 181 h 250"/>
                <a:gd name="T16" fmla="*/ 153 w 179"/>
                <a:gd name="T17" fmla="*/ 190 h 250"/>
                <a:gd name="T18" fmla="*/ 155 w 179"/>
                <a:gd name="T19" fmla="*/ 199 h 250"/>
                <a:gd name="T20" fmla="*/ 157 w 179"/>
                <a:gd name="T21" fmla="*/ 207 h 250"/>
                <a:gd name="T22" fmla="*/ 160 w 179"/>
                <a:gd name="T23" fmla="*/ 215 h 250"/>
                <a:gd name="T24" fmla="*/ 163 w 179"/>
                <a:gd name="T25" fmla="*/ 223 h 250"/>
                <a:gd name="T26" fmla="*/ 167 w 179"/>
                <a:gd name="T27" fmla="*/ 230 h 250"/>
                <a:gd name="T28" fmla="*/ 170 w 179"/>
                <a:gd name="T29" fmla="*/ 237 h 250"/>
                <a:gd name="T30" fmla="*/ 175 w 179"/>
                <a:gd name="T31" fmla="*/ 244 h 250"/>
                <a:gd name="T32" fmla="*/ 179 w 179"/>
                <a:gd name="T33" fmla="*/ 250 h 250"/>
                <a:gd name="T34" fmla="*/ 4 w 179"/>
                <a:gd name="T35" fmla="*/ 245 h 250"/>
                <a:gd name="T36" fmla="*/ 10 w 179"/>
                <a:gd name="T37" fmla="*/ 232 h 250"/>
                <a:gd name="T38" fmla="*/ 15 w 179"/>
                <a:gd name="T39" fmla="*/ 220 h 250"/>
                <a:gd name="T40" fmla="*/ 19 w 179"/>
                <a:gd name="T41" fmla="*/ 206 h 250"/>
                <a:gd name="T42" fmla="*/ 22 w 179"/>
                <a:gd name="T43" fmla="*/ 192 h 250"/>
                <a:gd name="T44" fmla="*/ 23 w 179"/>
                <a:gd name="T45" fmla="*/ 178 h 250"/>
                <a:gd name="T46" fmla="*/ 24 w 179"/>
                <a:gd name="T47" fmla="*/ 163 h 250"/>
                <a:gd name="T48" fmla="*/ 24 w 179"/>
                <a:gd name="T49" fmla="*/ 147 h 250"/>
                <a:gd name="T50" fmla="*/ 24 w 179"/>
                <a:gd name="T51" fmla="*/ 131 h 250"/>
                <a:gd name="T52" fmla="*/ 23 w 179"/>
                <a:gd name="T53" fmla="*/ 115 h 250"/>
                <a:gd name="T54" fmla="*/ 22 w 179"/>
                <a:gd name="T55" fmla="*/ 98 h 250"/>
                <a:gd name="T56" fmla="*/ 20 w 179"/>
                <a:gd name="T57" fmla="*/ 81 h 250"/>
                <a:gd name="T58" fmla="*/ 18 w 179"/>
                <a:gd name="T59" fmla="*/ 54 h 250"/>
                <a:gd name="T60" fmla="*/ 16 w 179"/>
                <a:gd name="T61" fmla="*/ 27 h 250"/>
                <a:gd name="T62" fmla="*/ 15 w 179"/>
                <a:gd name="T63" fmla="*/ 9 h 2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79" h="250">
                  <a:moveTo>
                    <a:pt x="14" y="0"/>
                  </a:moveTo>
                  <a:lnTo>
                    <a:pt x="153" y="102"/>
                  </a:lnTo>
                  <a:lnTo>
                    <a:pt x="152" y="109"/>
                  </a:lnTo>
                  <a:lnTo>
                    <a:pt x="151" y="115"/>
                  </a:lnTo>
                  <a:lnTo>
                    <a:pt x="151" y="121"/>
                  </a:lnTo>
                  <a:lnTo>
                    <a:pt x="150" y="127"/>
                  </a:lnTo>
                  <a:lnTo>
                    <a:pt x="150" y="133"/>
                  </a:lnTo>
                  <a:lnTo>
                    <a:pt x="150" y="139"/>
                  </a:lnTo>
                  <a:lnTo>
                    <a:pt x="150" y="144"/>
                  </a:lnTo>
                  <a:lnTo>
                    <a:pt x="150" y="150"/>
                  </a:lnTo>
                  <a:lnTo>
                    <a:pt x="150" y="155"/>
                  </a:lnTo>
                  <a:lnTo>
                    <a:pt x="150" y="160"/>
                  </a:lnTo>
                  <a:lnTo>
                    <a:pt x="150" y="166"/>
                  </a:lnTo>
                  <a:lnTo>
                    <a:pt x="151" y="171"/>
                  </a:lnTo>
                  <a:lnTo>
                    <a:pt x="151" y="176"/>
                  </a:lnTo>
                  <a:lnTo>
                    <a:pt x="152" y="181"/>
                  </a:lnTo>
                  <a:lnTo>
                    <a:pt x="152" y="185"/>
                  </a:lnTo>
                  <a:lnTo>
                    <a:pt x="153" y="190"/>
                  </a:lnTo>
                  <a:lnTo>
                    <a:pt x="154" y="194"/>
                  </a:lnTo>
                  <a:lnTo>
                    <a:pt x="155" y="199"/>
                  </a:lnTo>
                  <a:lnTo>
                    <a:pt x="156" y="203"/>
                  </a:lnTo>
                  <a:lnTo>
                    <a:pt x="157" y="207"/>
                  </a:lnTo>
                  <a:lnTo>
                    <a:pt x="159" y="211"/>
                  </a:lnTo>
                  <a:lnTo>
                    <a:pt x="160" y="215"/>
                  </a:lnTo>
                  <a:lnTo>
                    <a:pt x="161" y="219"/>
                  </a:lnTo>
                  <a:lnTo>
                    <a:pt x="163" y="223"/>
                  </a:lnTo>
                  <a:lnTo>
                    <a:pt x="165" y="227"/>
                  </a:lnTo>
                  <a:lnTo>
                    <a:pt x="167" y="230"/>
                  </a:lnTo>
                  <a:lnTo>
                    <a:pt x="168" y="234"/>
                  </a:lnTo>
                  <a:lnTo>
                    <a:pt x="170" y="237"/>
                  </a:lnTo>
                  <a:lnTo>
                    <a:pt x="172" y="241"/>
                  </a:lnTo>
                  <a:lnTo>
                    <a:pt x="175" y="244"/>
                  </a:lnTo>
                  <a:lnTo>
                    <a:pt x="177" y="247"/>
                  </a:lnTo>
                  <a:lnTo>
                    <a:pt x="179" y="250"/>
                  </a:lnTo>
                  <a:lnTo>
                    <a:pt x="0" y="250"/>
                  </a:lnTo>
                  <a:lnTo>
                    <a:pt x="4" y="245"/>
                  </a:lnTo>
                  <a:lnTo>
                    <a:pt x="7" y="239"/>
                  </a:lnTo>
                  <a:lnTo>
                    <a:pt x="10" y="232"/>
                  </a:lnTo>
                  <a:lnTo>
                    <a:pt x="13" y="226"/>
                  </a:lnTo>
                  <a:lnTo>
                    <a:pt x="15" y="220"/>
                  </a:lnTo>
                  <a:lnTo>
                    <a:pt x="17" y="213"/>
                  </a:lnTo>
                  <a:lnTo>
                    <a:pt x="19" y="206"/>
                  </a:lnTo>
                  <a:lnTo>
                    <a:pt x="20" y="199"/>
                  </a:lnTo>
                  <a:lnTo>
                    <a:pt x="22" y="192"/>
                  </a:lnTo>
                  <a:lnTo>
                    <a:pt x="23" y="185"/>
                  </a:lnTo>
                  <a:lnTo>
                    <a:pt x="23" y="178"/>
                  </a:lnTo>
                  <a:lnTo>
                    <a:pt x="24" y="170"/>
                  </a:lnTo>
                  <a:lnTo>
                    <a:pt x="24" y="163"/>
                  </a:lnTo>
                  <a:lnTo>
                    <a:pt x="24" y="155"/>
                  </a:lnTo>
                  <a:lnTo>
                    <a:pt x="24" y="147"/>
                  </a:lnTo>
                  <a:lnTo>
                    <a:pt x="24" y="139"/>
                  </a:lnTo>
                  <a:lnTo>
                    <a:pt x="24" y="131"/>
                  </a:lnTo>
                  <a:lnTo>
                    <a:pt x="24" y="123"/>
                  </a:lnTo>
                  <a:lnTo>
                    <a:pt x="23" y="115"/>
                  </a:lnTo>
                  <a:lnTo>
                    <a:pt x="23" y="106"/>
                  </a:lnTo>
                  <a:lnTo>
                    <a:pt x="22" y="98"/>
                  </a:lnTo>
                  <a:lnTo>
                    <a:pt x="21" y="89"/>
                  </a:lnTo>
                  <a:lnTo>
                    <a:pt x="20" y="81"/>
                  </a:lnTo>
                  <a:lnTo>
                    <a:pt x="20" y="72"/>
                  </a:lnTo>
                  <a:lnTo>
                    <a:pt x="18" y="54"/>
                  </a:lnTo>
                  <a:lnTo>
                    <a:pt x="16" y="36"/>
                  </a:lnTo>
                  <a:lnTo>
                    <a:pt x="16" y="27"/>
                  </a:lnTo>
                  <a:lnTo>
                    <a:pt x="15" y="18"/>
                  </a:lnTo>
                  <a:lnTo>
                    <a:pt x="15" y="9"/>
                  </a:lnTo>
                  <a:lnTo>
                    <a:pt x="14" y="0"/>
                  </a:lnTo>
                  <a:close/>
                </a:path>
              </a:pathLst>
            </a:custGeom>
            <a:solidFill>
              <a:srgbClr val="EBAA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8"/>
            <p:cNvSpPr>
              <a:spLocks/>
            </p:cNvSpPr>
            <p:nvPr/>
          </p:nvSpPr>
          <p:spPr bwMode="auto">
            <a:xfrm>
              <a:off x="982" y="1359"/>
              <a:ext cx="150" cy="182"/>
            </a:xfrm>
            <a:custGeom>
              <a:avLst/>
              <a:gdLst>
                <a:gd name="T0" fmla="*/ 0 w 150"/>
                <a:gd name="T1" fmla="*/ 13 h 182"/>
                <a:gd name="T2" fmla="*/ 3 w 150"/>
                <a:gd name="T3" fmla="*/ 37 h 182"/>
                <a:gd name="T4" fmla="*/ 8 w 150"/>
                <a:gd name="T5" fmla="*/ 59 h 182"/>
                <a:gd name="T6" fmla="*/ 14 w 150"/>
                <a:gd name="T7" fmla="*/ 78 h 182"/>
                <a:gd name="T8" fmla="*/ 22 w 150"/>
                <a:gd name="T9" fmla="*/ 96 h 182"/>
                <a:gd name="T10" fmla="*/ 32 w 150"/>
                <a:gd name="T11" fmla="*/ 112 h 182"/>
                <a:gd name="T12" fmla="*/ 42 w 150"/>
                <a:gd name="T13" fmla="*/ 126 h 182"/>
                <a:gd name="T14" fmla="*/ 54 w 150"/>
                <a:gd name="T15" fmla="*/ 138 h 182"/>
                <a:gd name="T16" fmla="*/ 65 w 150"/>
                <a:gd name="T17" fmla="*/ 149 h 182"/>
                <a:gd name="T18" fmla="*/ 78 w 150"/>
                <a:gd name="T19" fmla="*/ 158 h 182"/>
                <a:gd name="T20" fmla="*/ 90 w 150"/>
                <a:gd name="T21" fmla="*/ 165 h 182"/>
                <a:gd name="T22" fmla="*/ 102 w 150"/>
                <a:gd name="T23" fmla="*/ 171 h 182"/>
                <a:gd name="T24" fmla="*/ 114 w 150"/>
                <a:gd name="T25" fmla="*/ 176 h 182"/>
                <a:gd name="T26" fmla="*/ 126 w 150"/>
                <a:gd name="T27" fmla="*/ 179 h 182"/>
                <a:gd name="T28" fmla="*/ 136 w 150"/>
                <a:gd name="T29" fmla="*/ 181 h 182"/>
                <a:gd name="T30" fmla="*/ 146 w 150"/>
                <a:gd name="T31" fmla="*/ 182 h 182"/>
                <a:gd name="T32" fmla="*/ 149 w 150"/>
                <a:gd name="T33" fmla="*/ 179 h 182"/>
                <a:gd name="T34" fmla="*/ 146 w 150"/>
                <a:gd name="T35" fmla="*/ 173 h 182"/>
                <a:gd name="T36" fmla="*/ 144 w 150"/>
                <a:gd name="T37" fmla="*/ 167 h 182"/>
                <a:gd name="T38" fmla="*/ 142 w 150"/>
                <a:gd name="T39" fmla="*/ 160 h 182"/>
                <a:gd name="T40" fmla="*/ 141 w 150"/>
                <a:gd name="T41" fmla="*/ 152 h 182"/>
                <a:gd name="T42" fmla="*/ 139 w 150"/>
                <a:gd name="T43" fmla="*/ 145 h 182"/>
                <a:gd name="T44" fmla="*/ 138 w 150"/>
                <a:gd name="T45" fmla="*/ 138 h 182"/>
                <a:gd name="T46" fmla="*/ 137 w 150"/>
                <a:gd name="T47" fmla="*/ 130 h 182"/>
                <a:gd name="T48" fmla="*/ 136 w 150"/>
                <a:gd name="T49" fmla="*/ 123 h 182"/>
                <a:gd name="T50" fmla="*/ 136 w 150"/>
                <a:gd name="T51" fmla="*/ 116 h 182"/>
                <a:gd name="T52" fmla="*/ 135 w 150"/>
                <a:gd name="T53" fmla="*/ 109 h 182"/>
                <a:gd name="T54" fmla="*/ 135 w 150"/>
                <a:gd name="T55" fmla="*/ 103 h 182"/>
                <a:gd name="T56" fmla="*/ 134 w 150"/>
                <a:gd name="T57" fmla="*/ 94 h 182"/>
                <a:gd name="T58" fmla="*/ 134 w 150"/>
                <a:gd name="T59" fmla="*/ 84 h 182"/>
                <a:gd name="T60" fmla="*/ 130 w 150"/>
                <a:gd name="T61" fmla="*/ 80 h 182"/>
                <a:gd name="T62" fmla="*/ 121 w 150"/>
                <a:gd name="T63" fmla="*/ 77 h 182"/>
                <a:gd name="T64" fmla="*/ 111 w 150"/>
                <a:gd name="T65" fmla="*/ 74 h 182"/>
                <a:gd name="T66" fmla="*/ 101 w 150"/>
                <a:gd name="T67" fmla="*/ 70 h 182"/>
                <a:gd name="T68" fmla="*/ 92 w 150"/>
                <a:gd name="T69" fmla="*/ 65 h 182"/>
                <a:gd name="T70" fmla="*/ 82 w 150"/>
                <a:gd name="T71" fmla="*/ 60 h 182"/>
                <a:gd name="T72" fmla="*/ 73 w 150"/>
                <a:gd name="T73" fmla="*/ 54 h 182"/>
                <a:gd name="T74" fmla="*/ 64 w 150"/>
                <a:gd name="T75" fmla="*/ 48 h 182"/>
                <a:gd name="T76" fmla="*/ 54 w 150"/>
                <a:gd name="T77" fmla="*/ 42 h 182"/>
                <a:gd name="T78" fmla="*/ 46 w 150"/>
                <a:gd name="T79" fmla="*/ 36 h 182"/>
                <a:gd name="T80" fmla="*/ 37 w 150"/>
                <a:gd name="T81" fmla="*/ 30 h 182"/>
                <a:gd name="T82" fmla="*/ 29 w 150"/>
                <a:gd name="T83" fmla="*/ 24 h 182"/>
                <a:gd name="T84" fmla="*/ 22 w 150"/>
                <a:gd name="T85" fmla="*/ 18 h 182"/>
                <a:gd name="T86" fmla="*/ 15 w 150"/>
                <a:gd name="T87" fmla="*/ 12 h 182"/>
                <a:gd name="T88" fmla="*/ 5 w 150"/>
                <a:gd name="T89" fmla="*/ 4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50" h="182">
                  <a:moveTo>
                    <a:pt x="0" y="0"/>
                  </a:moveTo>
                  <a:lnTo>
                    <a:pt x="0" y="13"/>
                  </a:lnTo>
                  <a:lnTo>
                    <a:pt x="1" y="25"/>
                  </a:lnTo>
                  <a:lnTo>
                    <a:pt x="3" y="37"/>
                  </a:lnTo>
                  <a:lnTo>
                    <a:pt x="5" y="48"/>
                  </a:lnTo>
                  <a:lnTo>
                    <a:pt x="8" y="59"/>
                  </a:lnTo>
                  <a:lnTo>
                    <a:pt x="11" y="69"/>
                  </a:lnTo>
                  <a:lnTo>
                    <a:pt x="14" y="78"/>
                  </a:lnTo>
                  <a:lnTo>
                    <a:pt x="18" y="88"/>
                  </a:lnTo>
                  <a:lnTo>
                    <a:pt x="22" y="96"/>
                  </a:lnTo>
                  <a:lnTo>
                    <a:pt x="27" y="104"/>
                  </a:lnTo>
                  <a:lnTo>
                    <a:pt x="32" y="112"/>
                  </a:lnTo>
                  <a:lnTo>
                    <a:pt x="37" y="119"/>
                  </a:lnTo>
                  <a:lnTo>
                    <a:pt x="42" y="126"/>
                  </a:lnTo>
                  <a:lnTo>
                    <a:pt x="48" y="132"/>
                  </a:lnTo>
                  <a:lnTo>
                    <a:pt x="54" y="138"/>
                  </a:lnTo>
                  <a:lnTo>
                    <a:pt x="59" y="144"/>
                  </a:lnTo>
                  <a:lnTo>
                    <a:pt x="65" y="149"/>
                  </a:lnTo>
                  <a:lnTo>
                    <a:pt x="72" y="153"/>
                  </a:lnTo>
                  <a:lnTo>
                    <a:pt x="78" y="158"/>
                  </a:lnTo>
                  <a:lnTo>
                    <a:pt x="84" y="161"/>
                  </a:lnTo>
                  <a:lnTo>
                    <a:pt x="90" y="165"/>
                  </a:lnTo>
                  <a:lnTo>
                    <a:pt x="96" y="168"/>
                  </a:lnTo>
                  <a:lnTo>
                    <a:pt x="102" y="171"/>
                  </a:lnTo>
                  <a:lnTo>
                    <a:pt x="108" y="173"/>
                  </a:lnTo>
                  <a:lnTo>
                    <a:pt x="114" y="176"/>
                  </a:lnTo>
                  <a:lnTo>
                    <a:pt x="120" y="177"/>
                  </a:lnTo>
                  <a:lnTo>
                    <a:pt x="126" y="179"/>
                  </a:lnTo>
                  <a:lnTo>
                    <a:pt x="131" y="180"/>
                  </a:lnTo>
                  <a:lnTo>
                    <a:pt x="136" y="181"/>
                  </a:lnTo>
                  <a:lnTo>
                    <a:pt x="141" y="182"/>
                  </a:lnTo>
                  <a:lnTo>
                    <a:pt x="146" y="182"/>
                  </a:lnTo>
                  <a:lnTo>
                    <a:pt x="150" y="182"/>
                  </a:lnTo>
                  <a:lnTo>
                    <a:pt x="149" y="179"/>
                  </a:lnTo>
                  <a:lnTo>
                    <a:pt x="147" y="176"/>
                  </a:lnTo>
                  <a:lnTo>
                    <a:pt x="146" y="173"/>
                  </a:lnTo>
                  <a:lnTo>
                    <a:pt x="145" y="170"/>
                  </a:lnTo>
                  <a:lnTo>
                    <a:pt x="144" y="167"/>
                  </a:lnTo>
                  <a:lnTo>
                    <a:pt x="143" y="163"/>
                  </a:lnTo>
                  <a:lnTo>
                    <a:pt x="142" y="160"/>
                  </a:lnTo>
                  <a:lnTo>
                    <a:pt x="141" y="156"/>
                  </a:lnTo>
                  <a:lnTo>
                    <a:pt x="141" y="152"/>
                  </a:lnTo>
                  <a:lnTo>
                    <a:pt x="140" y="149"/>
                  </a:lnTo>
                  <a:lnTo>
                    <a:pt x="139" y="145"/>
                  </a:lnTo>
                  <a:lnTo>
                    <a:pt x="139" y="141"/>
                  </a:lnTo>
                  <a:lnTo>
                    <a:pt x="138" y="138"/>
                  </a:lnTo>
                  <a:lnTo>
                    <a:pt x="137" y="134"/>
                  </a:lnTo>
                  <a:lnTo>
                    <a:pt x="137" y="130"/>
                  </a:lnTo>
                  <a:lnTo>
                    <a:pt x="137" y="127"/>
                  </a:lnTo>
                  <a:lnTo>
                    <a:pt x="136" y="123"/>
                  </a:lnTo>
                  <a:lnTo>
                    <a:pt x="136" y="119"/>
                  </a:lnTo>
                  <a:lnTo>
                    <a:pt x="136" y="116"/>
                  </a:lnTo>
                  <a:lnTo>
                    <a:pt x="135" y="112"/>
                  </a:lnTo>
                  <a:lnTo>
                    <a:pt x="135" y="109"/>
                  </a:lnTo>
                  <a:lnTo>
                    <a:pt x="135" y="106"/>
                  </a:lnTo>
                  <a:lnTo>
                    <a:pt x="135" y="103"/>
                  </a:lnTo>
                  <a:lnTo>
                    <a:pt x="135" y="100"/>
                  </a:lnTo>
                  <a:lnTo>
                    <a:pt x="134" y="94"/>
                  </a:lnTo>
                  <a:lnTo>
                    <a:pt x="134" y="89"/>
                  </a:lnTo>
                  <a:lnTo>
                    <a:pt x="134" y="84"/>
                  </a:lnTo>
                  <a:lnTo>
                    <a:pt x="135" y="81"/>
                  </a:lnTo>
                  <a:lnTo>
                    <a:pt x="130" y="80"/>
                  </a:lnTo>
                  <a:lnTo>
                    <a:pt x="125" y="79"/>
                  </a:lnTo>
                  <a:lnTo>
                    <a:pt x="121" y="77"/>
                  </a:lnTo>
                  <a:lnTo>
                    <a:pt x="116" y="76"/>
                  </a:lnTo>
                  <a:lnTo>
                    <a:pt x="111" y="74"/>
                  </a:lnTo>
                  <a:lnTo>
                    <a:pt x="106" y="72"/>
                  </a:lnTo>
                  <a:lnTo>
                    <a:pt x="101" y="70"/>
                  </a:lnTo>
                  <a:lnTo>
                    <a:pt x="97" y="67"/>
                  </a:lnTo>
                  <a:lnTo>
                    <a:pt x="92" y="65"/>
                  </a:lnTo>
                  <a:lnTo>
                    <a:pt x="87" y="62"/>
                  </a:lnTo>
                  <a:lnTo>
                    <a:pt x="82" y="60"/>
                  </a:lnTo>
                  <a:lnTo>
                    <a:pt x="78" y="57"/>
                  </a:lnTo>
                  <a:lnTo>
                    <a:pt x="73" y="54"/>
                  </a:lnTo>
                  <a:lnTo>
                    <a:pt x="68" y="51"/>
                  </a:lnTo>
                  <a:lnTo>
                    <a:pt x="64" y="48"/>
                  </a:lnTo>
                  <a:lnTo>
                    <a:pt x="59" y="45"/>
                  </a:lnTo>
                  <a:lnTo>
                    <a:pt x="54" y="42"/>
                  </a:lnTo>
                  <a:lnTo>
                    <a:pt x="50" y="39"/>
                  </a:lnTo>
                  <a:lnTo>
                    <a:pt x="46" y="36"/>
                  </a:lnTo>
                  <a:lnTo>
                    <a:pt x="41" y="33"/>
                  </a:lnTo>
                  <a:lnTo>
                    <a:pt x="37" y="30"/>
                  </a:lnTo>
                  <a:lnTo>
                    <a:pt x="33" y="27"/>
                  </a:lnTo>
                  <a:lnTo>
                    <a:pt x="29" y="24"/>
                  </a:lnTo>
                  <a:lnTo>
                    <a:pt x="25" y="21"/>
                  </a:lnTo>
                  <a:lnTo>
                    <a:pt x="22" y="18"/>
                  </a:lnTo>
                  <a:lnTo>
                    <a:pt x="18" y="15"/>
                  </a:lnTo>
                  <a:lnTo>
                    <a:pt x="15" y="12"/>
                  </a:lnTo>
                  <a:lnTo>
                    <a:pt x="11" y="9"/>
                  </a:lnTo>
                  <a:lnTo>
                    <a:pt x="5" y="4"/>
                  </a:lnTo>
                  <a:lnTo>
                    <a:pt x="0" y="0"/>
                  </a:lnTo>
                  <a:close/>
                </a:path>
              </a:pathLst>
            </a:custGeom>
            <a:solidFill>
              <a:srgbClr val="DC984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 name="Freeform 9"/>
            <p:cNvSpPr>
              <a:spLocks/>
            </p:cNvSpPr>
            <p:nvPr/>
          </p:nvSpPr>
          <p:spPr bwMode="auto">
            <a:xfrm>
              <a:off x="888" y="906"/>
              <a:ext cx="475" cy="587"/>
            </a:xfrm>
            <a:custGeom>
              <a:avLst/>
              <a:gdLst>
                <a:gd name="T0" fmla="*/ 300 w 475"/>
                <a:gd name="T1" fmla="*/ 586 h 587"/>
                <a:gd name="T2" fmla="*/ 283 w 475"/>
                <a:gd name="T3" fmla="*/ 582 h 587"/>
                <a:gd name="T4" fmla="*/ 264 w 475"/>
                <a:gd name="T5" fmla="*/ 577 h 587"/>
                <a:gd name="T6" fmla="*/ 244 w 475"/>
                <a:gd name="T7" fmla="*/ 570 h 587"/>
                <a:gd name="T8" fmla="*/ 223 w 475"/>
                <a:gd name="T9" fmla="*/ 562 h 587"/>
                <a:gd name="T10" fmla="*/ 203 w 475"/>
                <a:gd name="T11" fmla="*/ 551 h 587"/>
                <a:gd name="T12" fmla="*/ 184 w 475"/>
                <a:gd name="T13" fmla="*/ 540 h 587"/>
                <a:gd name="T14" fmla="*/ 165 w 475"/>
                <a:gd name="T15" fmla="*/ 527 h 587"/>
                <a:gd name="T16" fmla="*/ 135 w 475"/>
                <a:gd name="T17" fmla="*/ 501 h 587"/>
                <a:gd name="T18" fmla="*/ 105 w 475"/>
                <a:gd name="T19" fmla="*/ 471 h 587"/>
                <a:gd name="T20" fmla="*/ 82 w 475"/>
                <a:gd name="T21" fmla="*/ 443 h 587"/>
                <a:gd name="T22" fmla="*/ 63 w 475"/>
                <a:gd name="T23" fmla="*/ 415 h 587"/>
                <a:gd name="T24" fmla="*/ 48 w 475"/>
                <a:gd name="T25" fmla="*/ 387 h 587"/>
                <a:gd name="T26" fmla="*/ 37 w 475"/>
                <a:gd name="T27" fmla="*/ 361 h 587"/>
                <a:gd name="T28" fmla="*/ 27 w 475"/>
                <a:gd name="T29" fmla="*/ 336 h 587"/>
                <a:gd name="T30" fmla="*/ 8 w 475"/>
                <a:gd name="T31" fmla="*/ 273 h 587"/>
                <a:gd name="T32" fmla="*/ 3 w 475"/>
                <a:gd name="T33" fmla="*/ 159 h 587"/>
                <a:gd name="T34" fmla="*/ 40 w 475"/>
                <a:gd name="T35" fmla="*/ 76 h 587"/>
                <a:gd name="T36" fmla="*/ 106 w 475"/>
                <a:gd name="T37" fmla="*/ 24 h 587"/>
                <a:gd name="T38" fmla="*/ 190 w 475"/>
                <a:gd name="T39" fmla="*/ 1 h 587"/>
                <a:gd name="T40" fmla="*/ 281 w 475"/>
                <a:gd name="T41" fmla="*/ 8 h 587"/>
                <a:gd name="T42" fmla="*/ 366 w 475"/>
                <a:gd name="T43" fmla="*/ 44 h 587"/>
                <a:gd name="T44" fmla="*/ 435 w 475"/>
                <a:gd name="T45" fmla="*/ 111 h 587"/>
                <a:gd name="T46" fmla="*/ 469 w 475"/>
                <a:gd name="T47" fmla="*/ 182 h 587"/>
                <a:gd name="T48" fmla="*/ 471 w 475"/>
                <a:gd name="T49" fmla="*/ 190 h 587"/>
                <a:gd name="T50" fmla="*/ 473 w 475"/>
                <a:gd name="T51" fmla="*/ 198 h 587"/>
                <a:gd name="T52" fmla="*/ 474 w 475"/>
                <a:gd name="T53" fmla="*/ 206 h 587"/>
                <a:gd name="T54" fmla="*/ 475 w 475"/>
                <a:gd name="T55" fmla="*/ 214 h 587"/>
                <a:gd name="T56" fmla="*/ 475 w 475"/>
                <a:gd name="T57" fmla="*/ 222 h 587"/>
                <a:gd name="T58" fmla="*/ 474 w 475"/>
                <a:gd name="T59" fmla="*/ 231 h 587"/>
                <a:gd name="T60" fmla="*/ 473 w 475"/>
                <a:gd name="T61" fmla="*/ 241 h 587"/>
                <a:gd name="T62" fmla="*/ 472 w 475"/>
                <a:gd name="T63" fmla="*/ 249 h 587"/>
                <a:gd name="T64" fmla="*/ 470 w 475"/>
                <a:gd name="T65" fmla="*/ 255 h 587"/>
                <a:gd name="T66" fmla="*/ 465 w 475"/>
                <a:gd name="T67" fmla="*/ 263 h 587"/>
                <a:gd name="T68" fmla="*/ 460 w 475"/>
                <a:gd name="T69" fmla="*/ 272 h 587"/>
                <a:gd name="T70" fmla="*/ 457 w 475"/>
                <a:gd name="T71" fmla="*/ 279 h 587"/>
                <a:gd name="T72" fmla="*/ 454 w 475"/>
                <a:gd name="T73" fmla="*/ 286 h 587"/>
                <a:gd name="T74" fmla="*/ 454 w 475"/>
                <a:gd name="T75" fmla="*/ 294 h 587"/>
                <a:gd name="T76" fmla="*/ 455 w 475"/>
                <a:gd name="T77" fmla="*/ 302 h 587"/>
                <a:gd name="T78" fmla="*/ 458 w 475"/>
                <a:gd name="T79" fmla="*/ 309 h 587"/>
                <a:gd name="T80" fmla="*/ 461 w 475"/>
                <a:gd name="T81" fmla="*/ 321 h 587"/>
                <a:gd name="T82" fmla="*/ 463 w 475"/>
                <a:gd name="T83" fmla="*/ 329 h 587"/>
                <a:gd name="T84" fmla="*/ 465 w 475"/>
                <a:gd name="T85" fmla="*/ 338 h 587"/>
                <a:gd name="T86" fmla="*/ 466 w 475"/>
                <a:gd name="T87" fmla="*/ 349 h 587"/>
                <a:gd name="T88" fmla="*/ 466 w 475"/>
                <a:gd name="T89" fmla="*/ 359 h 587"/>
                <a:gd name="T90" fmla="*/ 465 w 475"/>
                <a:gd name="T91" fmla="*/ 372 h 587"/>
                <a:gd name="T92" fmla="*/ 456 w 475"/>
                <a:gd name="T93" fmla="*/ 400 h 587"/>
                <a:gd name="T94" fmla="*/ 441 w 475"/>
                <a:gd name="T95" fmla="*/ 435 h 587"/>
                <a:gd name="T96" fmla="*/ 421 w 475"/>
                <a:gd name="T97" fmla="*/ 471 h 587"/>
                <a:gd name="T98" fmla="*/ 398 w 475"/>
                <a:gd name="T99" fmla="*/ 508 h 587"/>
                <a:gd name="T100" fmla="*/ 374 w 475"/>
                <a:gd name="T101" fmla="*/ 541 h 587"/>
                <a:gd name="T102" fmla="*/ 349 w 475"/>
                <a:gd name="T103" fmla="*/ 567 h 587"/>
                <a:gd name="T104" fmla="*/ 327 w 475"/>
                <a:gd name="T105" fmla="*/ 583 h 5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475" h="587">
                  <a:moveTo>
                    <a:pt x="312" y="587"/>
                  </a:moveTo>
                  <a:lnTo>
                    <a:pt x="308" y="586"/>
                  </a:lnTo>
                  <a:lnTo>
                    <a:pt x="304" y="586"/>
                  </a:lnTo>
                  <a:lnTo>
                    <a:pt x="300" y="586"/>
                  </a:lnTo>
                  <a:lnTo>
                    <a:pt x="296" y="585"/>
                  </a:lnTo>
                  <a:lnTo>
                    <a:pt x="292" y="584"/>
                  </a:lnTo>
                  <a:lnTo>
                    <a:pt x="287" y="583"/>
                  </a:lnTo>
                  <a:lnTo>
                    <a:pt x="283" y="582"/>
                  </a:lnTo>
                  <a:lnTo>
                    <a:pt x="278" y="581"/>
                  </a:lnTo>
                  <a:lnTo>
                    <a:pt x="273" y="580"/>
                  </a:lnTo>
                  <a:lnTo>
                    <a:pt x="269" y="579"/>
                  </a:lnTo>
                  <a:lnTo>
                    <a:pt x="264" y="577"/>
                  </a:lnTo>
                  <a:lnTo>
                    <a:pt x="259" y="576"/>
                  </a:lnTo>
                  <a:lnTo>
                    <a:pt x="254" y="574"/>
                  </a:lnTo>
                  <a:lnTo>
                    <a:pt x="249" y="572"/>
                  </a:lnTo>
                  <a:lnTo>
                    <a:pt x="244" y="570"/>
                  </a:lnTo>
                  <a:lnTo>
                    <a:pt x="239" y="568"/>
                  </a:lnTo>
                  <a:lnTo>
                    <a:pt x="234" y="566"/>
                  </a:lnTo>
                  <a:lnTo>
                    <a:pt x="229" y="564"/>
                  </a:lnTo>
                  <a:lnTo>
                    <a:pt x="223" y="562"/>
                  </a:lnTo>
                  <a:lnTo>
                    <a:pt x="218" y="559"/>
                  </a:lnTo>
                  <a:lnTo>
                    <a:pt x="213" y="557"/>
                  </a:lnTo>
                  <a:lnTo>
                    <a:pt x="208" y="554"/>
                  </a:lnTo>
                  <a:lnTo>
                    <a:pt x="203" y="551"/>
                  </a:lnTo>
                  <a:lnTo>
                    <a:pt x="198" y="548"/>
                  </a:lnTo>
                  <a:lnTo>
                    <a:pt x="193" y="546"/>
                  </a:lnTo>
                  <a:lnTo>
                    <a:pt x="188" y="543"/>
                  </a:lnTo>
                  <a:lnTo>
                    <a:pt x="184" y="540"/>
                  </a:lnTo>
                  <a:lnTo>
                    <a:pt x="179" y="537"/>
                  </a:lnTo>
                  <a:lnTo>
                    <a:pt x="174" y="533"/>
                  </a:lnTo>
                  <a:lnTo>
                    <a:pt x="170" y="530"/>
                  </a:lnTo>
                  <a:lnTo>
                    <a:pt x="165" y="527"/>
                  </a:lnTo>
                  <a:lnTo>
                    <a:pt x="161" y="523"/>
                  </a:lnTo>
                  <a:lnTo>
                    <a:pt x="152" y="516"/>
                  </a:lnTo>
                  <a:lnTo>
                    <a:pt x="143" y="508"/>
                  </a:lnTo>
                  <a:lnTo>
                    <a:pt x="135" y="501"/>
                  </a:lnTo>
                  <a:lnTo>
                    <a:pt x="127" y="493"/>
                  </a:lnTo>
                  <a:lnTo>
                    <a:pt x="119" y="486"/>
                  </a:lnTo>
                  <a:lnTo>
                    <a:pt x="112" y="479"/>
                  </a:lnTo>
                  <a:lnTo>
                    <a:pt x="105" y="471"/>
                  </a:lnTo>
                  <a:lnTo>
                    <a:pt x="99" y="464"/>
                  </a:lnTo>
                  <a:lnTo>
                    <a:pt x="93" y="457"/>
                  </a:lnTo>
                  <a:lnTo>
                    <a:pt x="87" y="450"/>
                  </a:lnTo>
                  <a:lnTo>
                    <a:pt x="82" y="443"/>
                  </a:lnTo>
                  <a:lnTo>
                    <a:pt x="77" y="435"/>
                  </a:lnTo>
                  <a:lnTo>
                    <a:pt x="72" y="428"/>
                  </a:lnTo>
                  <a:lnTo>
                    <a:pt x="67" y="421"/>
                  </a:lnTo>
                  <a:lnTo>
                    <a:pt x="63" y="415"/>
                  </a:lnTo>
                  <a:lnTo>
                    <a:pt x="59" y="408"/>
                  </a:lnTo>
                  <a:lnTo>
                    <a:pt x="55" y="401"/>
                  </a:lnTo>
                  <a:lnTo>
                    <a:pt x="52" y="394"/>
                  </a:lnTo>
                  <a:lnTo>
                    <a:pt x="48" y="387"/>
                  </a:lnTo>
                  <a:lnTo>
                    <a:pt x="45" y="381"/>
                  </a:lnTo>
                  <a:lnTo>
                    <a:pt x="42" y="374"/>
                  </a:lnTo>
                  <a:lnTo>
                    <a:pt x="39" y="368"/>
                  </a:lnTo>
                  <a:lnTo>
                    <a:pt x="37" y="361"/>
                  </a:lnTo>
                  <a:lnTo>
                    <a:pt x="34" y="355"/>
                  </a:lnTo>
                  <a:lnTo>
                    <a:pt x="32" y="348"/>
                  </a:lnTo>
                  <a:lnTo>
                    <a:pt x="29" y="342"/>
                  </a:lnTo>
                  <a:lnTo>
                    <a:pt x="27" y="336"/>
                  </a:lnTo>
                  <a:lnTo>
                    <a:pt x="25" y="330"/>
                  </a:lnTo>
                  <a:lnTo>
                    <a:pt x="21" y="318"/>
                  </a:lnTo>
                  <a:lnTo>
                    <a:pt x="17" y="306"/>
                  </a:lnTo>
                  <a:lnTo>
                    <a:pt x="8" y="273"/>
                  </a:lnTo>
                  <a:lnTo>
                    <a:pt x="2" y="242"/>
                  </a:lnTo>
                  <a:lnTo>
                    <a:pt x="0" y="212"/>
                  </a:lnTo>
                  <a:lnTo>
                    <a:pt x="0" y="185"/>
                  </a:lnTo>
                  <a:lnTo>
                    <a:pt x="3" y="159"/>
                  </a:lnTo>
                  <a:lnTo>
                    <a:pt x="9" y="136"/>
                  </a:lnTo>
                  <a:lnTo>
                    <a:pt x="17" y="114"/>
                  </a:lnTo>
                  <a:lnTo>
                    <a:pt x="28" y="94"/>
                  </a:lnTo>
                  <a:lnTo>
                    <a:pt x="40" y="76"/>
                  </a:lnTo>
                  <a:lnTo>
                    <a:pt x="54" y="60"/>
                  </a:lnTo>
                  <a:lnTo>
                    <a:pt x="70" y="46"/>
                  </a:lnTo>
                  <a:lnTo>
                    <a:pt x="87" y="34"/>
                  </a:lnTo>
                  <a:lnTo>
                    <a:pt x="106" y="24"/>
                  </a:lnTo>
                  <a:lnTo>
                    <a:pt x="126" y="15"/>
                  </a:lnTo>
                  <a:lnTo>
                    <a:pt x="147" y="8"/>
                  </a:lnTo>
                  <a:lnTo>
                    <a:pt x="168" y="4"/>
                  </a:lnTo>
                  <a:lnTo>
                    <a:pt x="190" y="1"/>
                  </a:lnTo>
                  <a:lnTo>
                    <a:pt x="213" y="0"/>
                  </a:lnTo>
                  <a:lnTo>
                    <a:pt x="236" y="0"/>
                  </a:lnTo>
                  <a:lnTo>
                    <a:pt x="258" y="3"/>
                  </a:lnTo>
                  <a:lnTo>
                    <a:pt x="281" y="8"/>
                  </a:lnTo>
                  <a:lnTo>
                    <a:pt x="303" y="14"/>
                  </a:lnTo>
                  <a:lnTo>
                    <a:pt x="325" y="22"/>
                  </a:lnTo>
                  <a:lnTo>
                    <a:pt x="346" y="32"/>
                  </a:lnTo>
                  <a:lnTo>
                    <a:pt x="366" y="44"/>
                  </a:lnTo>
                  <a:lnTo>
                    <a:pt x="386" y="58"/>
                  </a:lnTo>
                  <a:lnTo>
                    <a:pt x="404" y="74"/>
                  </a:lnTo>
                  <a:lnTo>
                    <a:pt x="420" y="91"/>
                  </a:lnTo>
                  <a:lnTo>
                    <a:pt x="435" y="111"/>
                  </a:lnTo>
                  <a:lnTo>
                    <a:pt x="448" y="132"/>
                  </a:lnTo>
                  <a:lnTo>
                    <a:pt x="459" y="155"/>
                  </a:lnTo>
                  <a:lnTo>
                    <a:pt x="468" y="179"/>
                  </a:lnTo>
                  <a:lnTo>
                    <a:pt x="469" y="182"/>
                  </a:lnTo>
                  <a:lnTo>
                    <a:pt x="470" y="184"/>
                  </a:lnTo>
                  <a:lnTo>
                    <a:pt x="470" y="186"/>
                  </a:lnTo>
                  <a:lnTo>
                    <a:pt x="471" y="188"/>
                  </a:lnTo>
                  <a:lnTo>
                    <a:pt x="471" y="190"/>
                  </a:lnTo>
                  <a:lnTo>
                    <a:pt x="472" y="192"/>
                  </a:lnTo>
                  <a:lnTo>
                    <a:pt x="472" y="194"/>
                  </a:lnTo>
                  <a:lnTo>
                    <a:pt x="473" y="196"/>
                  </a:lnTo>
                  <a:lnTo>
                    <a:pt x="473" y="198"/>
                  </a:lnTo>
                  <a:lnTo>
                    <a:pt x="473" y="200"/>
                  </a:lnTo>
                  <a:lnTo>
                    <a:pt x="474" y="202"/>
                  </a:lnTo>
                  <a:lnTo>
                    <a:pt x="474" y="204"/>
                  </a:lnTo>
                  <a:lnTo>
                    <a:pt x="474" y="206"/>
                  </a:lnTo>
                  <a:lnTo>
                    <a:pt x="474" y="208"/>
                  </a:lnTo>
                  <a:lnTo>
                    <a:pt x="475" y="210"/>
                  </a:lnTo>
                  <a:lnTo>
                    <a:pt x="475" y="212"/>
                  </a:lnTo>
                  <a:lnTo>
                    <a:pt x="475" y="214"/>
                  </a:lnTo>
                  <a:lnTo>
                    <a:pt x="475" y="216"/>
                  </a:lnTo>
                  <a:lnTo>
                    <a:pt x="475" y="218"/>
                  </a:lnTo>
                  <a:lnTo>
                    <a:pt x="475" y="220"/>
                  </a:lnTo>
                  <a:lnTo>
                    <a:pt x="475" y="222"/>
                  </a:lnTo>
                  <a:lnTo>
                    <a:pt x="475" y="225"/>
                  </a:lnTo>
                  <a:lnTo>
                    <a:pt x="475" y="227"/>
                  </a:lnTo>
                  <a:lnTo>
                    <a:pt x="475" y="229"/>
                  </a:lnTo>
                  <a:lnTo>
                    <a:pt x="474" y="231"/>
                  </a:lnTo>
                  <a:lnTo>
                    <a:pt x="474" y="233"/>
                  </a:lnTo>
                  <a:lnTo>
                    <a:pt x="474" y="236"/>
                  </a:lnTo>
                  <a:lnTo>
                    <a:pt x="474" y="238"/>
                  </a:lnTo>
                  <a:lnTo>
                    <a:pt x="473" y="241"/>
                  </a:lnTo>
                  <a:lnTo>
                    <a:pt x="473" y="243"/>
                  </a:lnTo>
                  <a:lnTo>
                    <a:pt x="472" y="245"/>
                  </a:lnTo>
                  <a:lnTo>
                    <a:pt x="472" y="248"/>
                  </a:lnTo>
                  <a:lnTo>
                    <a:pt x="472" y="249"/>
                  </a:lnTo>
                  <a:lnTo>
                    <a:pt x="471" y="251"/>
                  </a:lnTo>
                  <a:lnTo>
                    <a:pt x="471" y="252"/>
                  </a:lnTo>
                  <a:lnTo>
                    <a:pt x="470" y="254"/>
                  </a:lnTo>
                  <a:lnTo>
                    <a:pt x="470" y="255"/>
                  </a:lnTo>
                  <a:lnTo>
                    <a:pt x="469" y="257"/>
                  </a:lnTo>
                  <a:lnTo>
                    <a:pt x="468" y="258"/>
                  </a:lnTo>
                  <a:lnTo>
                    <a:pt x="467" y="260"/>
                  </a:lnTo>
                  <a:lnTo>
                    <a:pt x="465" y="263"/>
                  </a:lnTo>
                  <a:lnTo>
                    <a:pt x="463" y="267"/>
                  </a:lnTo>
                  <a:lnTo>
                    <a:pt x="462" y="268"/>
                  </a:lnTo>
                  <a:lnTo>
                    <a:pt x="461" y="270"/>
                  </a:lnTo>
                  <a:lnTo>
                    <a:pt x="460" y="272"/>
                  </a:lnTo>
                  <a:lnTo>
                    <a:pt x="459" y="274"/>
                  </a:lnTo>
                  <a:lnTo>
                    <a:pt x="458" y="275"/>
                  </a:lnTo>
                  <a:lnTo>
                    <a:pt x="458" y="277"/>
                  </a:lnTo>
                  <a:lnTo>
                    <a:pt x="457" y="279"/>
                  </a:lnTo>
                  <a:lnTo>
                    <a:pt x="456" y="281"/>
                  </a:lnTo>
                  <a:lnTo>
                    <a:pt x="455" y="283"/>
                  </a:lnTo>
                  <a:lnTo>
                    <a:pt x="455" y="285"/>
                  </a:lnTo>
                  <a:lnTo>
                    <a:pt x="454" y="286"/>
                  </a:lnTo>
                  <a:lnTo>
                    <a:pt x="454" y="288"/>
                  </a:lnTo>
                  <a:lnTo>
                    <a:pt x="454" y="290"/>
                  </a:lnTo>
                  <a:lnTo>
                    <a:pt x="454" y="292"/>
                  </a:lnTo>
                  <a:lnTo>
                    <a:pt x="454" y="294"/>
                  </a:lnTo>
                  <a:lnTo>
                    <a:pt x="454" y="296"/>
                  </a:lnTo>
                  <a:lnTo>
                    <a:pt x="454" y="298"/>
                  </a:lnTo>
                  <a:lnTo>
                    <a:pt x="455" y="300"/>
                  </a:lnTo>
                  <a:lnTo>
                    <a:pt x="455" y="302"/>
                  </a:lnTo>
                  <a:lnTo>
                    <a:pt x="456" y="304"/>
                  </a:lnTo>
                  <a:lnTo>
                    <a:pt x="457" y="305"/>
                  </a:lnTo>
                  <a:lnTo>
                    <a:pt x="457" y="307"/>
                  </a:lnTo>
                  <a:lnTo>
                    <a:pt x="458" y="309"/>
                  </a:lnTo>
                  <a:lnTo>
                    <a:pt x="459" y="312"/>
                  </a:lnTo>
                  <a:lnTo>
                    <a:pt x="460" y="315"/>
                  </a:lnTo>
                  <a:lnTo>
                    <a:pt x="461" y="319"/>
                  </a:lnTo>
                  <a:lnTo>
                    <a:pt x="461" y="321"/>
                  </a:lnTo>
                  <a:lnTo>
                    <a:pt x="462" y="323"/>
                  </a:lnTo>
                  <a:lnTo>
                    <a:pt x="462" y="325"/>
                  </a:lnTo>
                  <a:lnTo>
                    <a:pt x="463" y="327"/>
                  </a:lnTo>
                  <a:lnTo>
                    <a:pt x="463" y="329"/>
                  </a:lnTo>
                  <a:lnTo>
                    <a:pt x="464" y="331"/>
                  </a:lnTo>
                  <a:lnTo>
                    <a:pt x="464" y="334"/>
                  </a:lnTo>
                  <a:lnTo>
                    <a:pt x="465" y="336"/>
                  </a:lnTo>
                  <a:lnTo>
                    <a:pt x="465" y="338"/>
                  </a:lnTo>
                  <a:lnTo>
                    <a:pt x="465" y="341"/>
                  </a:lnTo>
                  <a:lnTo>
                    <a:pt x="466" y="343"/>
                  </a:lnTo>
                  <a:lnTo>
                    <a:pt x="466" y="346"/>
                  </a:lnTo>
                  <a:lnTo>
                    <a:pt x="466" y="349"/>
                  </a:lnTo>
                  <a:lnTo>
                    <a:pt x="466" y="351"/>
                  </a:lnTo>
                  <a:lnTo>
                    <a:pt x="466" y="354"/>
                  </a:lnTo>
                  <a:lnTo>
                    <a:pt x="466" y="356"/>
                  </a:lnTo>
                  <a:lnTo>
                    <a:pt x="466" y="359"/>
                  </a:lnTo>
                  <a:lnTo>
                    <a:pt x="466" y="361"/>
                  </a:lnTo>
                  <a:lnTo>
                    <a:pt x="466" y="364"/>
                  </a:lnTo>
                  <a:lnTo>
                    <a:pt x="466" y="366"/>
                  </a:lnTo>
                  <a:lnTo>
                    <a:pt x="465" y="372"/>
                  </a:lnTo>
                  <a:lnTo>
                    <a:pt x="463" y="379"/>
                  </a:lnTo>
                  <a:lnTo>
                    <a:pt x="461" y="385"/>
                  </a:lnTo>
                  <a:lnTo>
                    <a:pt x="459" y="393"/>
                  </a:lnTo>
                  <a:lnTo>
                    <a:pt x="456" y="400"/>
                  </a:lnTo>
                  <a:lnTo>
                    <a:pt x="453" y="409"/>
                  </a:lnTo>
                  <a:lnTo>
                    <a:pt x="449" y="417"/>
                  </a:lnTo>
                  <a:lnTo>
                    <a:pt x="445" y="426"/>
                  </a:lnTo>
                  <a:lnTo>
                    <a:pt x="441" y="435"/>
                  </a:lnTo>
                  <a:lnTo>
                    <a:pt x="436" y="444"/>
                  </a:lnTo>
                  <a:lnTo>
                    <a:pt x="432" y="453"/>
                  </a:lnTo>
                  <a:lnTo>
                    <a:pt x="426" y="462"/>
                  </a:lnTo>
                  <a:lnTo>
                    <a:pt x="421" y="471"/>
                  </a:lnTo>
                  <a:lnTo>
                    <a:pt x="416" y="481"/>
                  </a:lnTo>
                  <a:lnTo>
                    <a:pt x="410" y="490"/>
                  </a:lnTo>
                  <a:lnTo>
                    <a:pt x="404" y="499"/>
                  </a:lnTo>
                  <a:lnTo>
                    <a:pt x="398" y="508"/>
                  </a:lnTo>
                  <a:lnTo>
                    <a:pt x="392" y="517"/>
                  </a:lnTo>
                  <a:lnTo>
                    <a:pt x="386" y="525"/>
                  </a:lnTo>
                  <a:lnTo>
                    <a:pt x="380" y="533"/>
                  </a:lnTo>
                  <a:lnTo>
                    <a:pt x="374" y="541"/>
                  </a:lnTo>
                  <a:lnTo>
                    <a:pt x="367" y="548"/>
                  </a:lnTo>
                  <a:lnTo>
                    <a:pt x="361" y="555"/>
                  </a:lnTo>
                  <a:lnTo>
                    <a:pt x="355" y="561"/>
                  </a:lnTo>
                  <a:lnTo>
                    <a:pt x="349" y="567"/>
                  </a:lnTo>
                  <a:lnTo>
                    <a:pt x="343" y="572"/>
                  </a:lnTo>
                  <a:lnTo>
                    <a:pt x="338" y="576"/>
                  </a:lnTo>
                  <a:lnTo>
                    <a:pt x="332" y="580"/>
                  </a:lnTo>
                  <a:lnTo>
                    <a:pt x="327" y="583"/>
                  </a:lnTo>
                  <a:lnTo>
                    <a:pt x="321" y="585"/>
                  </a:lnTo>
                  <a:lnTo>
                    <a:pt x="316" y="586"/>
                  </a:lnTo>
                  <a:lnTo>
                    <a:pt x="312" y="587"/>
                  </a:lnTo>
                  <a:close/>
                </a:path>
              </a:pathLst>
            </a:custGeom>
            <a:solidFill>
              <a:srgbClr val="EBAA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 name="Freeform 10"/>
            <p:cNvSpPr>
              <a:spLocks/>
            </p:cNvSpPr>
            <p:nvPr/>
          </p:nvSpPr>
          <p:spPr bwMode="auto">
            <a:xfrm>
              <a:off x="1020" y="1167"/>
              <a:ext cx="127" cy="63"/>
            </a:xfrm>
            <a:custGeom>
              <a:avLst/>
              <a:gdLst>
                <a:gd name="T0" fmla="*/ 0 w 127"/>
                <a:gd name="T1" fmla="*/ 18 h 63"/>
                <a:gd name="T2" fmla="*/ 7 w 127"/>
                <a:gd name="T3" fmla="*/ 14 h 63"/>
                <a:gd name="T4" fmla="*/ 13 w 127"/>
                <a:gd name="T5" fmla="*/ 11 h 63"/>
                <a:gd name="T6" fmla="*/ 19 w 127"/>
                <a:gd name="T7" fmla="*/ 9 h 63"/>
                <a:gd name="T8" fmla="*/ 25 w 127"/>
                <a:gd name="T9" fmla="*/ 7 h 63"/>
                <a:gd name="T10" fmla="*/ 31 w 127"/>
                <a:gd name="T11" fmla="*/ 5 h 63"/>
                <a:gd name="T12" fmla="*/ 36 w 127"/>
                <a:gd name="T13" fmla="*/ 3 h 63"/>
                <a:gd name="T14" fmla="*/ 42 w 127"/>
                <a:gd name="T15" fmla="*/ 2 h 63"/>
                <a:gd name="T16" fmla="*/ 46 w 127"/>
                <a:gd name="T17" fmla="*/ 1 h 63"/>
                <a:gd name="T18" fmla="*/ 51 w 127"/>
                <a:gd name="T19" fmla="*/ 0 h 63"/>
                <a:gd name="T20" fmla="*/ 56 w 127"/>
                <a:gd name="T21" fmla="*/ 0 h 63"/>
                <a:gd name="T22" fmla="*/ 60 w 127"/>
                <a:gd name="T23" fmla="*/ 0 h 63"/>
                <a:gd name="T24" fmla="*/ 64 w 127"/>
                <a:gd name="T25" fmla="*/ 0 h 63"/>
                <a:gd name="T26" fmla="*/ 68 w 127"/>
                <a:gd name="T27" fmla="*/ 1 h 63"/>
                <a:gd name="T28" fmla="*/ 72 w 127"/>
                <a:gd name="T29" fmla="*/ 1 h 63"/>
                <a:gd name="T30" fmla="*/ 76 w 127"/>
                <a:gd name="T31" fmla="*/ 2 h 63"/>
                <a:gd name="T32" fmla="*/ 80 w 127"/>
                <a:gd name="T33" fmla="*/ 3 h 63"/>
                <a:gd name="T34" fmla="*/ 83 w 127"/>
                <a:gd name="T35" fmla="*/ 4 h 63"/>
                <a:gd name="T36" fmla="*/ 86 w 127"/>
                <a:gd name="T37" fmla="*/ 6 h 63"/>
                <a:gd name="T38" fmla="*/ 90 w 127"/>
                <a:gd name="T39" fmla="*/ 7 h 63"/>
                <a:gd name="T40" fmla="*/ 93 w 127"/>
                <a:gd name="T41" fmla="*/ 9 h 63"/>
                <a:gd name="T42" fmla="*/ 96 w 127"/>
                <a:gd name="T43" fmla="*/ 11 h 63"/>
                <a:gd name="T44" fmla="*/ 99 w 127"/>
                <a:gd name="T45" fmla="*/ 13 h 63"/>
                <a:gd name="T46" fmla="*/ 102 w 127"/>
                <a:gd name="T47" fmla="*/ 15 h 63"/>
                <a:gd name="T48" fmla="*/ 105 w 127"/>
                <a:gd name="T49" fmla="*/ 17 h 63"/>
                <a:gd name="T50" fmla="*/ 108 w 127"/>
                <a:gd name="T51" fmla="*/ 20 h 63"/>
                <a:gd name="T52" fmla="*/ 110 w 127"/>
                <a:gd name="T53" fmla="*/ 22 h 63"/>
                <a:gd name="T54" fmla="*/ 113 w 127"/>
                <a:gd name="T55" fmla="*/ 24 h 63"/>
                <a:gd name="T56" fmla="*/ 116 w 127"/>
                <a:gd name="T57" fmla="*/ 27 h 63"/>
                <a:gd name="T58" fmla="*/ 121 w 127"/>
                <a:gd name="T59" fmla="*/ 32 h 63"/>
                <a:gd name="T60" fmla="*/ 127 w 127"/>
                <a:gd name="T61" fmla="*/ 37 h 63"/>
                <a:gd name="T62" fmla="*/ 122 w 127"/>
                <a:gd name="T63" fmla="*/ 41 h 63"/>
                <a:gd name="T64" fmla="*/ 117 w 127"/>
                <a:gd name="T65" fmla="*/ 44 h 63"/>
                <a:gd name="T66" fmla="*/ 112 w 127"/>
                <a:gd name="T67" fmla="*/ 48 h 63"/>
                <a:gd name="T68" fmla="*/ 107 w 127"/>
                <a:gd name="T69" fmla="*/ 51 h 63"/>
                <a:gd name="T70" fmla="*/ 102 w 127"/>
                <a:gd name="T71" fmla="*/ 53 h 63"/>
                <a:gd name="T72" fmla="*/ 96 w 127"/>
                <a:gd name="T73" fmla="*/ 56 h 63"/>
                <a:gd name="T74" fmla="*/ 91 w 127"/>
                <a:gd name="T75" fmla="*/ 58 h 63"/>
                <a:gd name="T76" fmla="*/ 86 w 127"/>
                <a:gd name="T77" fmla="*/ 59 h 63"/>
                <a:gd name="T78" fmla="*/ 80 w 127"/>
                <a:gd name="T79" fmla="*/ 61 h 63"/>
                <a:gd name="T80" fmla="*/ 75 w 127"/>
                <a:gd name="T81" fmla="*/ 62 h 63"/>
                <a:gd name="T82" fmla="*/ 70 w 127"/>
                <a:gd name="T83" fmla="*/ 62 h 63"/>
                <a:gd name="T84" fmla="*/ 65 w 127"/>
                <a:gd name="T85" fmla="*/ 63 h 63"/>
                <a:gd name="T86" fmla="*/ 59 w 127"/>
                <a:gd name="T87" fmla="*/ 63 h 63"/>
                <a:gd name="T88" fmla="*/ 54 w 127"/>
                <a:gd name="T89" fmla="*/ 63 h 63"/>
                <a:gd name="T90" fmla="*/ 49 w 127"/>
                <a:gd name="T91" fmla="*/ 62 h 63"/>
                <a:gd name="T92" fmla="*/ 45 w 127"/>
                <a:gd name="T93" fmla="*/ 62 h 63"/>
                <a:gd name="T94" fmla="*/ 40 w 127"/>
                <a:gd name="T95" fmla="*/ 61 h 63"/>
                <a:gd name="T96" fmla="*/ 35 w 127"/>
                <a:gd name="T97" fmla="*/ 59 h 63"/>
                <a:gd name="T98" fmla="*/ 31 w 127"/>
                <a:gd name="T99" fmla="*/ 58 h 63"/>
                <a:gd name="T100" fmla="*/ 27 w 127"/>
                <a:gd name="T101" fmla="*/ 56 h 63"/>
                <a:gd name="T102" fmla="*/ 23 w 127"/>
                <a:gd name="T103" fmla="*/ 54 h 63"/>
                <a:gd name="T104" fmla="*/ 19 w 127"/>
                <a:gd name="T105" fmla="*/ 52 h 63"/>
                <a:gd name="T106" fmla="*/ 16 w 127"/>
                <a:gd name="T107" fmla="*/ 49 h 63"/>
                <a:gd name="T108" fmla="*/ 13 w 127"/>
                <a:gd name="T109" fmla="*/ 47 h 63"/>
                <a:gd name="T110" fmla="*/ 10 w 127"/>
                <a:gd name="T111" fmla="*/ 44 h 63"/>
                <a:gd name="T112" fmla="*/ 8 w 127"/>
                <a:gd name="T113" fmla="*/ 41 h 63"/>
                <a:gd name="T114" fmla="*/ 5 w 127"/>
                <a:gd name="T115" fmla="*/ 37 h 63"/>
                <a:gd name="T116" fmla="*/ 4 w 127"/>
                <a:gd name="T117" fmla="*/ 34 h 63"/>
                <a:gd name="T118" fmla="*/ 2 w 127"/>
                <a:gd name="T119" fmla="*/ 30 h 63"/>
                <a:gd name="T120" fmla="*/ 1 w 127"/>
                <a:gd name="T121" fmla="*/ 26 h 63"/>
                <a:gd name="T122" fmla="*/ 1 w 127"/>
                <a:gd name="T123" fmla="*/ 22 h 63"/>
                <a:gd name="T124" fmla="*/ 0 w 127"/>
                <a:gd name="T125" fmla="*/ 18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27" h="63">
                  <a:moveTo>
                    <a:pt x="0" y="18"/>
                  </a:moveTo>
                  <a:lnTo>
                    <a:pt x="7" y="14"/>
                  </a:lnTo>
                  <a:lnTo>
                    <a:pt x="13" y="11"/>
                  </a:lnTo>
                  <a:lnTo>
                    <a:pt x="19" y="9"/>
                  </a:lnTo>
                  <a:lnTo>
                    <a:pt x="25" y="7"/>
                  </a:lnTo>
                  <a:lnTo>
                    <a:pt x="31" y="5"/>
                  </a:lnTo>
                  <a:lnTo>
                    <a:pt x="36" y="3"/>
                  </a:lnTo>
                  <a:lnTo>
                    <a:pt x="42" y="2"/>
                  </a:lnTo>
                  <a:lnTo>
                    <a:pt x="46" y="1"/>
                  </a:lnTo>
                  <a:lnTo>
                    <a:pt x="51" y="0"/>
                  </a:lnTo>
                  <a:lnTo>
                    <a:pt x="56" y="0"/>
                  </a:lnTo>
                  <a:lnTo>
                    <a:pt x="60" y="0"/>
                  </a:lnTo>
                  <a:lnTo>
                    <a:pt x="64" y="0"/>
                  </a:lnTo>
                  <a:lnTo>
                    <a:pt x="68" y="1"/>
                  </a:lnTo>
                  <a:lnTo>
                    <a:pt x="72" y="1"/>
                  </a:lnTo>
                  <a:lnTo>
                    <a:pt x="76" y="2"/>
                  </a:lnTo>
                  <a:lnTo>
                    <a:pt x="80" y="3"/>
                  </a:lnTo>
                  <a:lnTo>
                    <a:pt x="83" y="4"/>
                  </a:lnTo>
                  <a:lnTo>
                    <a:pt x="86" y="6"/>
                  </a:lnTo>
                  <a:lnTo>
                    <a:pt x="90" y="7"/>
                  </a:lnTo>
                  <a:lnTo>
                    <a:pt x="93" y="9"/>
                  </a:lnTo>
                  <a:lnTo>
                    <a:pt x="96" y="11"/>
                  </a:lnTo>
                  <a:lnTo>
                    <a:pt x="99" y="13"/>
                  </a:lnTo>
                  <a:lnTo>
                    <a:pt x="102" y="15"/>
                  </a:lnTo>
                  <a:lnTo>
                    <a:pt x="105" y="17"/>
                  </a:lnTo>
                  <a:lnTo>
                    <a:pt x="108" y="20"/>
                  </a:lnTo>
                  <a:lnTo>
                    <a:pt x="110" y="22"/>
                  </a:lnTo>
                  <a:lnTo>
                    <a:pt x="113" y="24"/>
                  </a:lnTo>
                  <a:lnTo>
                    <a:pt x="116" y="27"/>
                  </a:lnTo>
                  <a:lnTo>
                    <a:pt x="121" y="32"/>
                  </a:lnTo>
                  <a:lnTo>
                    <a:pt x="127" y="37"/>
                  </a:lnTo>
                  <a:lnTo>
                    <a:pt x="122" y="41"/>
                  </a:lnTo>
                  <a:lnTo>
                    <a:pt x="117" y="44"/>
                  </a:lnTo>
                  <a:lnTo>
                    <a:pt x="112" y="48"/>
                  </a:lnTo>
                  <a:lnTo>
                    <a:pt x="107" y="51"/>
                  </a:lnTo>
                  <a:lnTo>
                    <a:pt x="102" y="53"/>
                  </a:lnTo>
                  <a:lnTo>
                    <a:pt x="96" y="56"/>
                  </a:lnTo>
                  <a:lnTo>
                    <a:pt x="91" y="58"/>
                  </a:lnTo>
                  <a:lnTo>
                    <a:pt x="86" y="59"/>
                  </a:lnTo>
                  <a:lnTo>
                    <a:pt x="80" y="61"/>
                  </a:lnTo>
                  <a:lnTo>
                    <a:pt x="75" y="62"/>
                  </a:lnTo>
                  <a:lnTo>
                    <a:pt x="70" y="62"/>
                  </a:lnTo>
                  <a:lnTo>
                    <a:pt x="65" y="63"/>
                  </a:lnTo>
                  <a:lnTo>
                    <a:pt x="59" y="63"/>
                  </a:lnTo>
                  <a:lnTo>
                    <a:pt x="54" y="63"/>
                  </a:lnTo>
                  <a:lnTo>
                    <a:pt x="49" y="62"/>
                  </a:lnTo>
                  <a:lnTo>
                    <a:pt x="45" y="62"/>
                  </a:lnTo>
                  <a:lnTo>
                    <a:pt x="40" y="61"/>
                  </a:lnTo>
                  <a:lnTo>
                    <a:pt x="35" y="59"/>
                  </a:lnTo>
                  <a:lnTo>
                    <a:pt x="31" y="58"/>
                  </a:lnTo>
                  <a:lnTo>
                    <a:pt x="27" y="56"/>
                  </a:lnTo>
                  <a:lnTo>
                    <a:pt x="23" y="54"/>
                  </a:lnTo>
                  <a:lnTo>
                    <a:pt x="19" y="52"/>
                  </a:lnTo>
                  <a:lnTo>
                    <a:pt x="16" y="49"/>
                  </a:lnTo>
                  <a:lnTo>
                    <a:pt x="13" y="47"/>
                  </a:lnTo>
                  <a:lnTo>
                    <a:pt x="10" y="44"/>
                  </a:lnTo>
                  <a:lnTo>
                    <a:pt x="8" y="41"/>
                  </a:lnTo>
                  <a:lnTo>
                    <a:pt x="5" y="37"/>
                  </a:lnTo>
                  <a:lnTo>
                    <a:pt x="4" y="34"/>
                  </a:lnTo>
                  <a:lnTo>
                    <a:pt x="2" y="30"/>
                  </a:lnTo>
                  <a:lnTo>
                    <a:pt x="1" y="26"/>
                  </a:lnTo>
                  <a:lnTo>
                    <a:pt x="1" y="22"/>
                  </a:lnTo>
                  <a:lnTo>
                    <a:pt x="0" y="1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 name="Freeform 11"/>
            <p:cNvSpPr>
              <a:spLocks/>
            </p:cNvSpPr>
            <p:nvPr/>
          </p:nvSpPr>
          <p:spPr bwMode="auto">
            <a:xfrm>
              <a:off x="1060" y="1158"/>
              <a:ext cx="61" cy="66"/>
            </a:xfrm>
            <a:custGeom>
              <a:avLst/>
              <a:gdLst>
                <a:gd name="T0" fmla="*/ 32 w 61"/>
                <a:gd name="T1" fmla="*/ 0 h 66"/>
                <a:gd name="T2" fmla="*/ 27 w 61"/>
                <a:gd name="T3" fmla="*/ 0 h 66"/>
                <a:gd name="T4" fmla="*/ 23 w 61"/>
                <a:gd name="T5" fmla="*/ 1 h 66"/>
                <a:gd name="T6" fmla="*/ 19 w 61"/>
                <a:gd name="T7" fmla="*/ 2 h 66"/>
                <a:gd name="T8" fmla="*/ 15 w 61"/>
                <a:gd name="T9" fmla="*/ 4 h 66"/>
                <a:gd name="T10" fmla="*/ 11 w 61"/>
                <a:gd name="T11" fmla="*/ 7 h 66"/>
                <a:gd name="T12" fmla="*/ 8 w 61"/>
                <a:gd name="T13" fmla="*/ 10 h 66"/>
                <a:gd name="T14" fmla="*/ 5 w 61"/>
                <a:gd name="T15" fmla="*/ 14 h 66"/>
                <a:gd name="T16" fmla="*/ 3 w 61"/>
                <a:gd name="T17" fmla="*/ 18 h 66"/>
                <a:gd name="T18" fmla="*/ 1 w 61"/>
                <a:gd name="T19" fmla="*/ 22 h 66"/>
                <a:gd name="T20" fmla="*/ 0 w 61"/>
                <a:gd name="T21" fmla="*/ 27 h 66"/>
                <a:gd name="T22" fmla="*/ 0 w 61"/>
                <a:gd name="T23" fmla="*/ 32 h 66"/>
                <a:gd name="T24" fmla="*/ 0 w 61"/>
                <a:gd name="T25" fmla="*/ 37 h 66"/>
                <a:gd name="T26" fmla="*/ 1 w 61"/>
                <a:gd name="T27" fmla="*/ 42 h 66"/>
                <a:gd name="T28" fmla="*/ 2 w 61"/>
                <a:gd name="T29" fmla="*/ 46 h 66"/>
                <a:gd name="T30" fmla="*/ 5 w 61"/>
                <a:gd name="T31" fmla="*/ 51 h 66"/>
                <a:gd name="T32" fmla="*/ 7 w 61"/>
                <a:gd name="T33" fmla="*/ 54 h 66"/>
                <a:gd name="T34" fmla="*/ 10 w 61"/>
                <a:gd name="T35" fmla="*/ 58 h 66"/>
                <a:gd name="T36" fmla="*/ 14 w 61"/>
                <a:gd name="T37" fmla="*/ 61 h 66"/>
                <a:gd name="T38" fmla="*/ 18 w 61"/>
                <a:gd name="T39" fmla="*/ 63 h 66"/>
                <a:gd name="T40" fmla="*/ 22 w 61"/>
                <a:gd name="T41" fmla="*/ 65 h 66"/>
                <a:gd name="T42" fmla="*/ 27 w 61"/>
                <a:gd name="T43" fmla="*/ 66 h 66"/>
                <a:gd name="T44" fmla="*/ 31 w 61"/>
                <a:gd name="T45" fmla="*/ 66 h 66"/>
                <a:gd name="T46" fmla="*/ 36 w 61"/>
                <a:gd name="T47" fmla="*/ 66 h 66"/>
                <a:gd name="T48" fmla="*/ 40 w 61"/>
                <a:gd name="T49" fmla="*/ 65 h 66"/>
                <a:gd name="T50" fmla="*/ 44 w 61"/>
                <a:gd name="T51" fmla="*/ 63 h 66"/>
                <a:gd name="T52" fmla="*/ 48 w 61"/>
                <a:gd name="T53" fmla="*/ 60 h 66"/>
                <a:gd name="T54" fmla="*/ 51 w 61"/>
                <a:gd name="T55" fmla="*/ 57 h 66"/>
                <a:gd name="T56" fmla="*/ 54 w 61"/>
                <a:gd name="T57" fmla="*/ 54 h 66"/>
                <a:gd name="T58" fmla="*/ 57 w 61"/>
                <a:gd name="T59" fmla="*/ 50 h 66"/>
                <a:gd name="T60" fmla="*/ 59 w 61"/>
                <a:gd name="T61" fmla="*/ 46 h 66"/>
                <a:gd name="T62" fmla="*/ 60 w 61"/>
                <a:gd name="T63" fmla="*/ 41 h 66"/>
                <a:gd name="T64" fmla="*/ 61 w 61"/>
                <a:gd name="T65" fmla="*/ 36 h 66"/>
                <a:gd name="T66" fmla="*/ 61 w 61"/>
                <a:gd name="T67" fmla="*/ 31 h 66"/>
                <a:gd name="T68" fmla="*/ 60 w 61"/>
                <a:gd name="T69" fmla="*/ 26 h 66"/>
                <a:gd name="T70" fmla="*/ 58 w 61"/>
                <a:gd name="T71" fmla="*/ 22 h 66"/>
                <a:gd name="T72" fmla="*/ 56 w 61"/>
                <a:gd name="T73" fmla="*/ 17 h 66"/>
                <a:gd name="T74" fmla="*/ 54 w 61"/>
                <a:gd name="T75" fmla="*/ 13 h 66"/>
                <a:gd name="T76" fmla="*/ 51 w 61"/>
                <a:gd name="T77" fmla="*/ 10 h 66"/>
                <a:gd name="T78" fmla="*/ 48 w 61"/>
                <a:gd name="T79" fmla="*/ 7 h 66"/>
                <a:gd name="T80" fmla="*/ 44 w 61"/>
                <a:gd name="T81" fmla="*/ 4 h 66"/>
                <a:gd name="T82" fmla="*/ 40 w 61"/>
                <a:gd name="T83" fmla="*/ 2 h 66"/>
                <a:gd name="T84" fmla="*/ 35 w 61"/>
                <a:gd name="T85" fmla="*/ 1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61" h="66">
                  <a:moveTo>
                    <a:pt x="35" y="1"/>
                  </a:moveTo>
                  <a:lnTo>
                    <a:pt x="33" y="1"/>
                  </a:lnTo>
                  <a:lnTo>
                    <a:pt x="32" y="0"/>
                  </a:lnTo>
                  <a:lnTo>
                    <a:pt x="30" y="0"/>
                  </a:lnTo>
                  <a:lnTo>
                    <a:pt x="29" y="0"/>
                  </a:lnTo>
                  <a:lnTo>
                    <a:pt x="27" y="0"/>
                  </a:lnTo>
                  <a:lnTo>
                    <a:pt x="26" y="0"/>
                  </a:lnTo>
                  <a:lnTo>
                    <a:pt x="24" y="1"/>
                  </a:lnTo>
                  <a:lnTo>
                    <a:pt x="23" y="1"/>
                  </a:lnTo>
                  <a:lnTo>
                    <a:pt x="21" y="1"/>
                  </a:lnTo>
                  <a:lnTo>
                    <a:pt x="20" y="2"/>
                  </a:lnTo>
                  <a:lnTo>
                    <a:pt x="19" y="2"/>
                  </a:lnTo>
                  <a:lnTo>
                    <a:pt x="17" y="3"/>
                  </a:lnTo>
                  <a:lnTo>
                    <a:pt x="16" y="4"/>
                  </a:lnTo>
                  <a:lnTo>
                    <a:pt x="15" y="4"/>
                  </a:lnTo>
                  <a:lnTo>
                    <a:pt x="13" y="5"/>
                  </a:lnTo>
                  <a:lnTo>
                    <a:pt x="12" y="6"/>
                  </a:lnTo>
                  <a:lnTo>
                    <a:pt x="11" y="7"/>
                  </a:lnTo>
                  <a:lnTo>
                    <a:pt x="10" y="8"/>
                  </a:lnTo>
                  <a:lnTo>
                    <a:pt x="9" y="9"/>
                  </a:lnTo>
                  <a:lnTo>
                    <a:pt x="8" y="10"/>
                  </a:lnTo>
                  <a:lnTo>
                    <a:pt x="7" y="11"/>
                  </a:lnTo>
                  <a:lnTo>
                    <a:pt x="6" y="12"/>
                  </a:lnTo>
                  <a:lnTo>
                    <a:pt x="5" y="14"/>
                  </a:lnTo>
                  <a:lnTo>
                    <a:pt x="4" y="15"/>
                  </a:lnTo>
                  <a:lnTo>
                    <a:pt x="4" y="16"/>
                  </a:lnTo>
                  <a:lnTo>
                    <a:pt x="3" y="18"/>
                  </a:lnTo>
                  <a:lnTo>
                    <a:pt x="2" y="19"/>
                  </a:lnTo>
                  <a:lnTo>
                    <a:pt x="2" y="21"/>
                  </a:lnTo>
                  <a:lnTo>
                    <a:pt x="1" y="22"/>
                  </a:lnTo>
                  <a:lnTo>
                    <a:pt x="1" y="24"/>
                  </a:lnTo>
                  <a:lnTo>
                    <a:pt x="0" y="26"/>
                  </a:lnTo>
                  <a:lnTo>
                    <a:pt x="0" y="27"/>
                  </a:lnTo>
                  <a:lnTo>
                    <a:pt x="0" y="29"/>
                  </a:lnTo>
                  <a:lnTo>
                    <a:pt x="0" y="31"/>
                  </a:lnTo>
                  <a:lnTo>
                    <a:pt x="0" y="32"/>
                  </a:lnTo>
                  <a:lnTo>
                    <a:pt x="0" y="34"/>
                  </a:lnTo>
                  <a:lnTo>
                    <a:pt x="0" y="35"/>
                  </a:lnTo>
                  <a:lnTo>
                    <a:pt x="0" y="37"/>
                  </a:lnTo>
                  <a:lnTo>
                    <a:pt x="0" y="39"/>
                  </a:lnTo>
                  <a:lnTo>
                    <a:pt x="0" y="40"/>
                  </a:lnTo>
                  <a:lnTo>
                    <a:pt x="1" y="42"/>
                  </a:lnTo>
                  <a:lnTo>
                    <a:pt x="1" y="43"/>
                  </a:lnTo>
                  <a:lnTo>
                    <a:pt x="2" y="45"/>
                  </a:lnTo>
                  <a:lnTo>
                    <a:pt x="2" y="46"/>
                  </a:lnTo>
                  <a:lnTo>
                    <a:pt x="3" y="48"/>
                  </a:lnTo>
                  <a:lnTo>
                    <a:pt x="4" y="49"/>
                  </a:lnTo>
                  <a:lnTo>
                    <a:pt x="5" y="51"/>
                  </a:lnTo>
                  <a:lnTo>
                    <a:pt x="5" y="52"/>
                  </a:lnTo>
                  <a:lnTo>
                    <a:pt x="6" y="53"/>
                  </a:lnTo>
                  <a:lnTo>
                    <a:pt x="7" y="54"/>
                  </a:lnTo>
                  <a:lnTo>
                    <a:pt x="8" y="56"/>
                  </a:lnTo>
                  <a:lnTo>
                    <a:pt x="9" y="57"/>
                  </a:lnTo>
                  <a:lnTo>
                    <a:pt x="10" y="58"/>
                  </a:lnTo>
                  <a:lnTo>
                    <a:pt x="11" y="59"/>
                  </a:lnTo>
                  <a:lnTo>
                    <a:pt x="13" y="60"/>
                  </a:lnTo>
                  <a:lnTo>
                    <a:pt x="14" y="61"/>
                  </a:lnTo>
                  <a:lnTo>
                    <a:pt x="15" y="62"/>
                  </a:lnTo>
                  <a:lnTo>
                    <a:pt x="16" y="62"/>
                  </a:lnTo>
                  <a:lnTo>
                    <a:pt x="18" y="63"/>
                  </a:lnTo>
                  <a:lnTo>
                    <a:pt x="19" y="64"/>
                  </a:lnTo>
                  <a:lnTo>
                    <a:pt x="21" y="64"/>
                  </a:lnTo>
                  <a:lnTo>
                    <a:pt x="22" y="65"/>
                  </a:lnTo>
                  <a:lnTo>
                    <a:pt x="24" y="65"/>
                  </a:lnTo>
                  <a:lnTo>
                    <a:pt x="25" y="66"/>
                  </a:lnTo>
                  <a:lnTo>
                    <a:pt x="27" y="66"/>
                  </a:lnTo>
                  <a:lnTo>
                    <a:pt x="28" y="66"/>
                  </a:lnTo>
                  <a:lnTo>
                    <a:pt x="30" y="66"/>
                  </a:lnTo>
                  <a:lnTo>
                    <a:pt x="31" y="66"/>
                  </a:lnTo>
                  <a:lnTo>
                    <a:pt x="33" y="66"/>
                  </a:lnTo>
                  <a:lnTo>
                    <a:pt x="34" y="66"/>
                  </a:lnTo>
                  <a:lnTo>
                    <a:pt x="36" y="66"/>
                  </a:lnTo>
                  <a:lnTo>
                    <a:pt x="37" y="65"/>
                  </a:lnTo>
                  <a:lnTo>
                    <a:pt x="39" y="65"/>
                  </a:lnTo>
                  <a:lnTo>
                    <a:pt x="40" y="65"/>
                  </a:lnTo>
                  <a:lnTo>
                    <a:pt x="42" y="64"/>
                  </a:lnTo>
                  <a:lnTo>
                    <a:pt x="43" y="64"/>
                  </a:lnTo>
                  <a:lnTo>
                    <a:pt x="44" y="63"/>
                  </a:lnTo>
                  <a:lnTo>
                    <a:pt x="45" y="62"/>
                  </a:lnTo>
                  <a:lnTo>
                    <a:pt x="47" y="61"/>
                  </a:lnTo>
                  <a:lnTo>
                    <a:pt x="48" y="60"/>
                  </a:lnTo>
                  <a:lnTo>
                    <a:pt x="49" y="60"/>
                  </a:lnTo>
                  <a:lnTo>
                    <a:pt x="50" y="59"/>
                  </a:lnTo>
                  <a:lnTo>
                    <a:pt x="51" y="57"/>
                  </a:lnTo>
                  <a:lnTo>
                    <a:pt x="52" y="56"/>
                  </a:lnTo>
                  <a:lnTo>
                    <a:pt x="53" y="55"/>
                  </a:lnTo>
                  <a:lnTo>
                    <a:pt x="54" y="54"/>
                  </a:lnTo>
                  <a:lnTo>
                    <a:pt x="55" y="53"/>
                  </a:lnTo>
                  <a:lnTo>
                    <a:pt x="56" y="51"/>
                  </a:lnTo>
                  <a:lnTo>
                    <a:pt x="57" y="50"/>
                  </a:lnTo>
                  <a:lnTo>
                    <a:pt x="57" y="49"/>
                  </a:lnTo>
                  <a:lnTo>
                    <a:pt x="58" y="47"/>
                  </a:lnTo>
                  <a:lnTo>
                    <a:pt x="59" y="46"/>
                  </a:lnTo>
                  <a:lnTo>
                    <a:pt x="59" y="44"/>
                  </a:lnTo>
                  <a:lnTo>
                    <a:pt x="59" y="43"/>
                  </a:lnTo>
                  <a:lnTo>
                    <a:pt x="60" y="41"/>
                  </a:lnTo>
                  <a:lnTo>
                    <a:pt x="60" y="39"/>
                  </a:lnTo>
                  <a:lnTo>
                    <a:pt x="60" y="38"/>
                  </a:lnTo>
                  <a:lnTo>
                    <a:pt x="61" y="36"/>
                  </a:lnTo>
                  <a:lnTo>
                    <a:pt x="61" y="34"/>
                  </a:lnTo>
                  <a:lnTo>
                    <a:pt x="61" y="33"/>
                  </a:lnTo>
                  <a:lnTo>
                    <a:pt x="61" y="31"/>
                  </a:lnTo>
                  <a:lnTo>
                    <a:pt x="60" y="29"/>
                  </a:lnTo>
                  <a:lnTo>
                    <a:pt x="60" y="28"/>
                  </a:lnTo>
                  <a:lnTo>
                    <a:pt x="60" y="26"/>
                  </a:lnTo>
                  <a:lnTo>
                    <a:pt x="59" y="25"/>
                  </a:lnTo>
                  <a:lnTo>
                    <a:pt x="59" y="23"/>
                  </a:lnTo>
                  <a:lnTo>
                    <a:pt x="58" y="22"/>
                  </a:lnTo>
                  <a:lnTo>
                    <a:pt x="58" y="20"/>
                  </a:lnTo>
                  <a:lnTo>
                    <a:pt x="57" y="19"/>
                  </a:lnTo>
                  <a:lnTo>
                    <a:pt x="56" y="17"/>
                  </a:lnTo>
                  <a:lnTo>
                    <a:pt x="56" y="16"/>
                  </a:lnTo>
                  <a:lnTo>
                    <a:pt x="55" y="15"/>
                  </a:lnTo>
                  <a:lnTo>
                    <a:pt x="54" y="13"/>
                  </a:lnTo>
                  <a:lnTo>
                    <a:pt x="53" y="12"/>
                  </a:lnTo>
                  <a:lnTo>
                    <a:pt x="52" y="11"/>
                  </a:lnTo>
                  <a:lnTo>
                    <a:pt x="51" y="10"/>
                  </a:lnTo>
                  <a:lnTo>
                    <a:pt x="50" y="9"/>
                  </a:lnTo>
                  <a:lnTo>
                    <a:pt x="49" y="8"/>
                  </a:lnTo>
                  <a:lnTo>
                    <a:pt x="48" y="7"/>
                  </a:lnTo>
                  <a:lnTo>
                    <a:pt x="46" y="6"/>
                  </a:lnTo>
                  <a:lnTo>
                    <a:pt x="45" y="5"/>
                  </a:lnTo>
                  <a:lnTo>
                    <a:pt x="44" y="4"/>
                  </a:lnTo>
                  <a:lnTo>
                    <a:pt x="42" y="3"/>
                  </a:lnTo>
                  <a:lnTo>
                    <a:pt x="41" y="3"/>
                  </a:lnTo>
                  <a:lnTo>
                    <a:pt x="40" y="2"/>
                  </a:lnTo>
                  <a:lnTo>
                    <a:pt x="38" y="2"/>
                  </a:lnTo>
                  <a:lnTo>
                    <a:pt x="37" y="1"/>
                  </a:lnTo>
                  <a:lnTo>
                    <a:pt x="35" y="1"/>
                  </a:lnTo>
                  <a:close/>
                </a:path>
              </a:pathLst>
            </a:custGeom>
            <a:solidFill>
              <a:srgbClr val="616F8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9" name="Freeform 12"/>
            <p:cNvSpPr>
              <a:spLocks noEditPoints="1"/>
            </p:cNvSpPr>
            <p:nvPr/>
          </p:nvSpPr>
          <p:spPr bwMode="auto">
            <a:xfrm>
              <a:off x="1058" y="1157"/>
              <a:ext cx="64" cy="69"/>
            </a:xfrm>
            <a:custGeom>
              <a:avLst/>
              <a:gdLst>
                <a:gd name="T0" fmla="*/ 34 w 64"/>
                <a:gd name="T1" fmla="*/ 0 h 69"/>
                <a:gd name="T2" fmla="*/ 25 w 64"/>
                <a:gd name="T3" fmla="*/ 1 h 69"/>
                <a:gd name="T4" fmla="*/ 17 w 64"/>
                <a:gd name="T5" fmla="*/ 4 h 69"/>
                <a:gd name="T6" fmla="*/ 10 w 64"/>
                <a:gd name="T7" fmla="*/ 9 h 69"/>
                <a:gd name="T8" fmla="*/ 5 w 64"/>
                <a:gd name="T9" fmla="*/ 16 h 69"/>
                <a:gd name="T10" fmla="*/ 1 w 64"/>
                <a:gd name="T11" fmla="*/ 25 h 69"/>
                <a:gd name="T12" fmla="*/ 1 w 64"/>
                <a:gd name="T13" fmla="*/ 28 h 69"/>
                <a:gd name="T14" fmla="*/ 0 w 64"/>
                <a:gd name="T15" fmla="*/ 32 h 69"/>
                <a:gd name="T16" fmla="*/ 1 w 64"/>
                <a:gd name="T17" fmla="*/ 38 h 69"/>
                <a:gd name="T18" fmla="*/ 2 w 64"/>
                <a:gd name="T19" fmla="*/ 43 h 69"/>
                <a:gd name="T20" fmla="*/ 4 w 64"/>
                <a:gd name="T21" fmla="*/ 50 h 69"/>
                <a:gd name="T22" fmla="*/ 8 w 64"/>
                <a:gd name="T23" fmla="*/ 56 h 69"/>
                <a:gd name="T24" fmla="*/ 13 w 64"/>
                <a:gd name="T25" fmla="*/ 61 h 69"/>
                <a:gd name="T26" fmla="*/ 18 w 64"/>
                <a:gd name="T27" fmla="*/ 65 h 69"/>
                <a:gd name="T28" fmla="*/ 25 w 64"/>
                <a:gd name="T29" fmla="*/ 67 h 69"/>
                <a:gd name="T30" fmla="*/ 28 w 64"/>
                <a:gd name="T31" fmla="*/ 68 h 69"/>
                <a:gd name="T32" fmla="*/ 37 w 64"/>
                <a:gd name="T33" fmla="*/ 68 h 69"/>
                <a:gd name="T34" fmla="*/ 46 w 64"/>
                <a:gd name="T35" fmla="*/ 66 h 69"/>
                <a:gd name="T36" fmla="*/ 53 w 64"/>
                <a:gd name="T37" fmla="*/ 61 h 69"/>
                <a:gd name="T38" fmla="*/ 59 w 64"/>
                <a:gd name="T39" fmla="*/ 54 h 69"/>
                <a:gd name="T40" fmla="*/ 62 w 64"/>
                <a:gd name="T41" fmla="*/ 45 h 69"/>
                <a:gd name="T42" fmla="*/ 63 w 64"/>
                <a:gd name="T43" fmla="*/ 40 h 69"/>
                <a:gd name="T44" fmla="*/ 64 w 64"/>
                <a:gd name="T45" fmla="*/ 38 h 69"/>
                <a:gd name="T46" fmla="*/ 64 w 64"/>
                <a:gd name="T47" fmla="*/ 32 h 69"/>
                <a:gd name="T48" fmla="*/ 63 w 64"/>
                <a:gd name="T49" fmla="*/ 26 h 69"/>
                <a:gd name="T50" fmla="*/ 61 w 64"/>
                <a:gd name="T51" fmla="*/ 20 h 69"/>
                <a:gd name="T52" fmla="*/ 57 w 64"/>
                <a:gd name="T53" fmla="*/ 14 h 69"/>
                <a:gd name="T54" fmla="*/ 53 w 64"/>
                <a:gd name="T55" fmla="*/ 9 h 69"/>
                <a:gd name="T56" fmla="*/ 47 w 64"/>
                <a:gd name="T57" fmla="*/ 4 h 69"/>
                <a:gd name="T58" fmla="*/ 41 w 64"/>
                <a:gd name="T59" fmla="*/ 2 h 69"/>
                <a:gd name="T60" fmla="*/ 36 w 64"/>
                <a:gd name="T61" fmla="*/ 3 h 69"/>
                <a:gd name="T62" fmla="*/ 42 w 64"/>
                <a:gd name="T63" fmla="*/ 5 h 69"/>
                <a:gd name="T64" fmla="*/ 48 w 64"/>
                <a:gd name="T65" fmla="*/ 8 h 69"/>
                <a:gd name="T66" fmla="*/ 52 w 64"/>
                <a:gd name="T67" fmla="*/ 12 h 69"/>
                <a:gd name="T68" fmla="*/ 56 w 64"/>
                <a:gd name="T69" fmla="*/ 17 h 69"/>
                <a:gd name="T70" fmla="*/ 59 w 64"/>
                <a:gd name="T71" fmla="*/ 23 h 69"/>
                <a:gd name="T72" fmla="*/ 61 w 64"/>
                <a:gd name="T73" fmla="*/ 31 h 69"/>
                <a:gd name="T74" fmla="*/ 61 w 64"/>
                <a:gd name="T75" fmla="*/ 37 h 69"/>
                <a:gd name="T76" fmla="*/ 61 w 64"/>
                <a:gd name="T77" fmla="*/ 40 h 69"/>
                <a:gd name="T78" fmla="*/ 60 w 64"/>
                <a:gd name="T79" fmla="*/ 45 h 69"/>
                <a:gd name="T80" fmla="*/ 56 w 64"/>
                <a:gd name="T81" fmla="*/ 52 h 69"/>
                <a:gd name="T82" fmla="*/ 51 w 64"/>
                <a:gd name="T83" fmla="*/ 59 h 69"/>
                <a:gd name="T84" fmla="*/ 45 w 64"/>
                <a:gd name="T85" fmla="*/ 63 h 69"/>
                <a:gd name="T86" fmla="*/ 37 w 64"/>
                <a:gd name="T87" fmla="*/ 66 h 69"/>
                <a:gd name="T88" fmla="*/ 29 w 64"/>
                <a:gd name="T89" fmla="*/ 66 h 69"/>
                <a:gd name="T90" fmla="*/ 23 w 64"/>
                <a:gd name="T91" fmla="*/ 64 h 69"/>
                <a:gd name="T92" fmla="*/ 18 w 64"/>
                <a:gd name="T93" fmla="*/ 61 h 69"/>
                <a:gd name="T94" fmla="*/ 13 w 64"/>
                <a:gd name="T95" fmla="*/ 57 h 69"/>
                <a:gd name="T96" fmla="*/ 8 w 64"/>
                <a:gd name="T97" fmla="*/ 52 h 69"/>
                <a:gd name="T98" fmla="*/ 5 w 64"/>
                <a:gd name="T99" fmla="*/ 47 h 69"/>
                <a:gd name="T100" fmla="*/ 3 w 64"/>
                <a:gd name="T101" fmla="*/ 39 h 69"/>
                <a:gd name="T102" fmla="*/ 3 w 64"/>
                <a:gd name="T103" fmla="*/ 32 h 69"/>
                <a:gd name="T104" fmla="*/ 3 w 64"/>
                <a:gd name="T105" fmla="*/ 28 h 69"/>
                <a:gd name="T106" fmla="*/ 4 w 64"/>
                <a:gd name="T107" fmla="*/ 25 h 69"/>
                <a:gd name="T108" fmla="*/ 7 w 64"/>
                <a:gd name="T109" fmla="*/ 17 h 69"/>
                <a:gd name="T110" fmla="*/ 12 w 64"/>
                <a:gd name="T111" fmla="*/ 11 h 69"/>
                <a:gd name="T112" fmla="*/ 18 w 64"/>
                <a:gd name="T113" fmla="*/ 6 h 69"/>
                <a:gd name="T114" fmla="*/ 26 w 64"/>
                <a:gd name="T115" fmla="*/ 3 h 69"/>
                <a:gd name="T116" fmla="*/ 34 w 64"/>
                <a:gd name="T117" fmla="*/ 3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64" h="69">
                  <a:moveTo>
                    <a:pt x="37" y="1"/>
                  </a:moveTo>
                  <a:lnTo>
                    <a:pt x="37" y="1"/>
                  </a:lnTo>
                  <a:lnTo>
                    <a:pt x="37" y="1"/>
                  </a:lnTo>
                  <a:lnTo>
                    <a:pt x="36" y="0"/>
                  </a:lnTo>
                  <a:lnTo>
                    <a:pt x="36" y="0"/>
                  </a:lnTo>
                  <a:lnTo>
                    <a:pt x="34" y="0"/>
                  </a:lnTo>
                  <a:lnTo>
                    <a:pt x="33" y="0"/>
                  </a:lnTo>
                  <a:lnTo>
                    <a:pt x="31" y="0"/>
                  </a:lnTo>
                  <a:lnTo>
                    <a:pt x="30" y="0"/>
                  </a:lnTo>
                  <a:lnTo>
                    <a:pt x="28" y="0"/>
                  </a:lnTo>
                  <a:lnTo>
                    <a:pt x="27" y="0"/>
                  </a:lnTo>
                  <a:lnTo>
                    <a:pt x="25" y="1"/>
                  </a:lnTo>
                  <a:lnTo>
                    <a:pt x="24" y="1"/>
                  </a:lnTo>
                  <a:lnTo>
                    <a:pt x="23" y="1"/>
                  </a:lnTo>
                  <a:lnTo>
                    <a:pt x="21" y="2"/>
                  </a:lnTo>
                  <a:lnTo>
                    <a:pt x="20" y="2"/>
                  </a:lnTo>
                  <a:lnTo>
                    <a:pt x="19" y="3"/>
                  </a:lnTo>
                  <a:lnTo>
                    <a:pt x="17" y="4"/>
                  </a:lnTo>
                  <a:lnTo>
                    <a:pt x="16" y="4"/>
                  </a:lnTo>
                  <a:lnTo>
                    <a:pt x="15" y="5"/>
                  </a:lnTo>
                  <a:lnTo>
                    <a:pt x="14" y="6"/>
                  </a:lnTo>
                  <a:lnTo>
                    <a:pt x="12" y="7"/>
                  </a:lnTo>
                  <a:lnTo>
                    <a:pt x="11" y="8"/>
                  </a:lnTo>
                  <a:lnTo>
                    <a:pt x="10" y="9"/>
                  </a:lnTo>
                  <a:lnTo>
                    <a:pt x="9" y="10"/>
                  </a:lnTo>
                  <a:lnTo>
                    <a:pt x="8" y="11"/>
                  </a:lnTo>
                  <a:lnTo>
                    <a:pt x="7" y="12"/>
                  </a:lnTo>
                  <a:lnTo>
                    <a:pt x="6" y="13"/>
                  </a:lnTo>
                  <a:lnTo>
                    <a:pt x="6" y="15"/>
                  </a:lnTo>
                  <a:lnTo>
                    <a:pt x="5" y="16"/>
                  </a:lnTo>
                  <a:lnTo>
                    <a:pt x="4" y="17"/>
                  </a:lnTo>
                  <a:lnTo>
                    <a:pt x="3" y="19"/>
                  </a:lnTo>
                  <a:lnTo>
                    <a:pt x="3" y="20"/>
                  </a:lnTo>
                  <a:lnTo>
                    <a:pt x="2" y="22"/>
                  </a:lnTo>
                  <a:lnTo>
                    <a:pt x="2" y="23"/>
                  </a:lnTo>
                  <a:lnTo>
                    <a:pt x="1" y="25"/>
                  </a:lnTo>
                  <a:lnTo>
                    <a:pt x="1" y="26"/>
                  </a:lnTo>
                  <a:lnTo>
                    <a:pt x="1" y="27"/>
                  </a:lnTo>
                  <a:lnTo>
                    <a:pt x="1" y="27"/>
                  </a:lnTo>
                  <a:lnTo>
                    <a:pt x="1" y="28"/>
                  </a:lnTo>
                  <a:lnTo>
                    <a:pt x="1" y="28"/>
                  </a:lnTo>
                  <a:lnTo>
                    <a:pt x="1" y="28"/>
                  </a:lnTo>
                  <a:lnTo>
                    <a:pt x="1" y="28"/>
                  </a:lnTo>
                  <a:lnTo>
                    <a:pt x="1" y="28"/>
                  </a:lnTo>
                  <a:lnTo>
                    <a:pt x="1" y="29"/>
                  </a:lnTo>
                  <a:lnTo>
                    <a:pt x="1" y="30"/>
                  </a:lnTo>
                  <a:lnTo>
                    <a:pt x="0" y="31"/>
                  </a:lnTo>
                  <a:lnTo>
                    <a:pt x="0" y="32"/>
                  </a:lnTo>
                  <a:lnTo>
                    <a:pt x="0" y="33"/>
                  </a:lnTo>
                  <a:lnTo>
                    <a:pt x="0" y="34"/>
                  </a:lnTo>
                  <a:lnTo>
                    <a:pt x="0" y="35"/>
                  </a:lnTo>
                  <a:lnTo>
                    <a:pt x="0" y="36"/>
                  </a:lnTo>
                  <a:lnTo>
                    <a:pt x="0" y="37"/>
                  </a:lnTo>
                  <a:lnTo>
                    <a:pt x="1" y="38"/>
                  </a:lnTo>
                  <a:lnTo>
                    <a:pt x="1" y="39"/>
                  </a:lnTo>
                  <a:lnTo>
                    <a:pt x="1" y="39"/>
                  </a:lnTo>
                  <a:lnTo>
                    <a:pt x="1" y="40"/>
                  </a:lnTo>
                  <a:lnTo>
                    <a:pt x="1" y="41"/>
                  </a:lnTo>
                  <a:lnTo>
                    <a:pt x="1" y="42"/>
                  </a:lnTo>
                  <a:lnTo>
                    <a:pt x="2" y="43"/>
                  </a:lnTo>
                  <a:lnTo>
                    <a:pt x="2" y="44"/>
                  </a:lnTo>
                  <a:lnTo>
                    <a:pt x="2" y="45"/>
                  </a:lnTo>
                  <a:lnTo>
                    <a:pt x="3" y="46"/>
                  </a:lnTo>
                  <a:lnTo>
                    <a:pt x="3" y="48"/>
                  </a:lnTo>
                  <a:lnTo>
                    <a:pt x="4" y="49"/>
                  </a:lnTo>
                  <a:lnTo>
                    <a:pt x="4" y="50"/>
                  </a:lnTo>
                  <a:lnTo>
                    <a:pt x="5" y="51"/>
                  </a:lnTo>
                  <a:lnTo>
                    <a:pt x="5" y="52"/>
                  </a:lnTo>
                  <a:lnTo>
                    <a:pt x="6" y="53"/>
                  </a:lnTo>
                  <a:lnTo>
                    <a:pt x="6" y="54"/>
                  </a:lnTo>
                  <a:lnTo>
                    <a:pt x="7" y="55"/>
                  </a:lnTo>
                  <a:lnTo>
                    <a:pt x="8" y="56"/>
                  </a:lnTo>
                  <a:lnTo>
                    <a:pt x="9" y="57"/>
                  </a:lnTo>
                  <a:lnTo>
                    <a:pt x="9" y="57"/>
                  </a:lnTo>
                  <a:lnTo>
                    <a:pt x="10" y="58"/>
                  </a:lnTo>
                  <a:lnTo>
                    <a:pt x="11" y="59"/>
                  </a:lnTo>
                  <a:lnTo>
                    <a:pt x="12" y="60"/>
                  </a:lnTo>
                  <a:lnTo>
                    <a:pt x="13" y="61"/>
                  </a:lnTo>
                  <a:lnTo>
                    <a:pt x="13" y="62"/>
                  </a:lnTo>
                  <a:lnTo>
                    <a:pt x="14" y="62"/>
                  </a:lnTo>
                  <a:lnTo>
                    <a:pt x="15" y="63"/>
                  </a:lnTo>
                  <a:lnTo>
                    <a:pt x="16" y="63"/>
                  </a:lnTo>
                  <a:lnTo>
                    <a:pt x="17" y="64"/>
                  </a:lnTo>
                  <a:lnTo>
                    <a:pt x="18" y="65"/>
                  </a:lnTo>
                  <a:lnTo>
                    <a:pt x="19" y="65"/>
                  </a:lnTo>
                  <a:lnTo>
                    <a:pt x="20" y="66"/>
                  </a:lnTo>
                  <a:lnTo>
                    <a:pt x="21" y="66"/>
                  </a:lnTo>
                  <a:lnTo>
                    <a:pt x="22" y="67"/>
                  </a:lnTo>
                  <a:lnTo>
                    <a:pt x="23" y="67"/>
                  </a:lnTo>
                  <a:lnTo>
                    <a:pt x="25" y="67"/>
                  </a:lnTo>
                  <a:lnTo>
                    <a:pt x="26" y="68"/>
                  </a:lnTo>
                  <a:lnTo>
                    <a:pt x="27" y="68"/>
                  </a:lnTo>
                  <a:lnTo>
                    <a:pt x="27" y="68"/>
                  </a:lnTo>
                  <a:lnTo>
                    <a:pt x="28" y="68"/>
                  </a:lnTo>
                  <a:lnTo>
                    <a:pt x="28" y="68"/>
                  </a:lnTo>
                  <a:lnTo>
                    <a:pt x="28" y="68"/>
                  </a:lnTo>
                  <a:lnTo>
                    <a:pt x="30" y="68"/>
                  </a:lnTo>
                  <a:lnTo>
                    <a:pt x="31" y="68"/>
                  </a:lnTo>
                  <a:lnTo>
                    <a:pt x="33" y="69"/>
                  </a:lnTo>
                  <a:lnTo>
                    <a:pt x="34" y="68"/>
                  </a:lnTo>
                  <a:lnTo>
                    <a:pt x="36" y="68"/>
                  </a:lnTo>
                  <a:lnTo>
                    <a:pt x="37" y="68"/>
                  </a:lnTo>
                  <a:lnTo>
                    <a:pt x="39" y="68"/>
                  </a:lnTo>
                  <a:lnTo>
                    <a:pt x="40" y="68"/>
                  </a:lnTo>
                  <a:lnTo>
                    <a:pt x="42" y="67"/>
                  </a:lnTo>
                  <a:lnTo>
                    <a:pt x="43" y="67"/>
                  </a:lnTo>
                  <a:lnTo>
                    <a:pt x="44" y="66"/>
                  </a:lnTo>
                  <a:lnTo>
                    <a:pt x="46" y="66"/>
                  </a:lnTo>
                  <a:lnTo>
                    <a:pt x="47" y="65"/>
                  </a:lnTo>
                  <a:lnTo>
                    <a:pt x="48" y="64"/>
                  </a:lnTo>
                  <a:lnTo>
                    <a:pt x="49" y="63"/>
                  </a:lnTo>
                  <a:lnTo>
                    <a:pt x="51" y="62"/>
                  </a:lnTo>
                  <a:lnTo>
                    <a:pt x="52" y="62"/>
                  </a:lnTo>
                  <a:lnTo>
                    <a:pt x="53" y="61"/>
                  </a:lnTo>
                  <a:lnTo>
                    <a:pt x="54" y="60"/>
                  </a:lnTo>
                  <a:lnTo>
                    <a:pt x="55" y="59"/>
                  </a:lnTo>
                  <a:lnTo>
                    <a:pt x="56" y="57"/>
                  </a:lnTo>
                  <a:lnTo>
                    <a:pt x="57" y="56"/>
                  </a:lnTo>
                  <a:lnTo>
                    <a:pt x="58" y="55"/>
                  </a:lnTo>
                  <a:lnTo>
                    <a:pt x="59" y="54"/>
                  </a:lnTo>
                  <a:lnTo>
                    <a:pt x="59" y="53"/>
                  </a:lnTo>
                  <a:lnTo>
                    <a:pt x="60" y="51"/>
                  </a:lnTo>
                  <a:lnTo>
                    <a:pt x="61" y="50"/>
                  </a:lnTo>
                  <a:lnTo>
                    <a:pt x="61" y="48"/>
                  </a:lnTo>
                  <a:lnTo>
                    <a:pt x="62" y="47"/>
                  </a:lnTo>
                  <a:lnTo>
                    <a:pt x="62" y="45"/>
                  </a:lnTo>
                  <a:lnTo>
                    <a:pt x="63" y="44"/>
                  </a:lnTo>
                  <a:lnTo>
                    <a:pt x="63" y="42"/>
                  </a:lnTo>
                  <a:lnTo>
                    <a:pt x="63" y="42"/>
                  </a:lnTo>
                  <a:lnTo>
                    <a:pt x="63" y="41"/>
                  </a:lnTo>
                  <a:lnTo>
                    <a:pt x="63" y="41"/>
                  </a:lnTo>
                  <a:lnTo>
                    <a:pt x="63" y="40"/>
                  </a:lnTo>
                  <a:lnTo>
                    <a:pt x="63" y="40"/>
                  </a:lnTo>
                  <a:lnTo>
                    <a:pt x="63" y="40"/>
                  </a:lnTo>
                  <a:lnTo>
                    <a:pt x="63" y="40"/>
                  </a:lnTo>
                  <a:lnTo>
                    <a:pt x="64" y="39"/>
                  </a:lnTo>
                  <a:lnTo>
                    <a:pt x="64" y="39"/>
                  </a:lnTo>
                  <a:lnTo>
                    <a:pt x="64" y="38"/>
                  </a:lnTo>
                  <a:lnTo>
                    <a:pt x="64" y="37"/>
                  </a:lnTo>
                  <a:lnTo>
                    <a:pt x="64" y="36"/>
                  </a:lnTo>
                  <a:lnTo>
                    <a:pt x="64" y="35"/>
                  </a:lnTo>
                  <a:lnTo>
                    <a:pt x="64" y="34"/>
                  </a:lnTo>
                  <a:lnTo>
                    <a:pt x="64" y="33"/>
                  </a:lnTo>
                  <a:lnTo>
                    <a:pt x="64" y="32"/>
                  </a:lnTo>
                  <a:lnTo>
                    <a:pt x="64" y="31"/>
                  </a:lnTo>
                  <a:lnTo>
                    <a:pt x="64" y="30"/>
                  </a:lnTo>
                  <a:lnTo>
                    <a:pt x="63" y="29"/>
                  </a:lnTo>
                  <a:lnTo>
                    <a:pt x="63" y="28"/>
                  </a:lnTo>
                  <a:lnTo>
                    <a:pt x="63" y="27"/>
                  </a:lnTo>
                  <a:lnTo>
                    <a:pt x="63" y="26"/>
                  </a:lnTo>
                  <a:lnTo>
                    <a:pt x="63" y="25"/>
                  </a:lnTo>
                  <a:lnTo>
                    <a:pt x="62" y="24"/>
                  </a:lnTo>
                  <a:lnTo>
                    <a:pt x="62" y="23"/>
                  </a:lnTo>
                  <a:lnTo>
                    <a:pt x="61" y="22"/>
                  </a:lnTo>
                  <a:lnTo>
                    <a:pt x="61" y="21"/>
                  </a:lnTo>
                  <a:lnTo>
                    <a:pt x="61" y="20"/>
                  </a:lnTo>
                  <a:lnTo>
                    <a:pt x="60" y="19"/>
                  </a:lnTo>
                  <a:lnTo>
                    <a:pt x="59" y="18"/>
                  </a:lnTo>
                  <a:lnTo>
                    <a:pt x="59" y="17"/>
                  </a:lnTo>
                  <a:lnTo>
                    <a:pt x="58" y="16"/>
                  </a:lnTo>
                  <a:lnTo>
                    <a:pt x="58" y="15"/>
                  </a:lnTo>
                  <a:lnTo>
                    <a:pt x="57" y="14"/>
                  </a:lnTo>
                  <a:lnTo>
                    <a:pt x="56" y="13"/>
                  </a:lnTo>
                  <a:lnTo>
                    <a:pt x="56" y="12"/>
                  </a:lnTo>
                  <a:lnTo>
                    <a:pt x="55" y="11"/>
                  </a:lnTo>
                  <a:lnTo>
                    <a:pt x="54" y="10"/>
                  </a:lnTo>
                  <a:lnTo>
                    <a:pt x="53" y="9"/>
                  </a:lnTo>
                  <a:lnTo>
                    <a:pt x="53" y="9"/>
                  </a:lnTo>
                  <a:lnTo>
                    <a:pt x="52" y="8"/>
                  </a:lnTo>
                  <a:lnTo>
                    <a:pt x="51" y="7"/>
                  </a:lnTo>
                  <a:lnTo>
                    <a:pt x="50" y="6"/>
                  </a:lnTo>
                  <a:lnTo>
                    <a:pt x="49" y="6"/>
                  </a:lnTo>
                  <a:lnTo>
                    <a:pt x="48" y="5"/>
                  </a:lnTo>
                  <a:lnTo>
                    <a:pt x="47" y="4"/>
                  </a:lnTo>
                  <a:lnTo>
                    <a:pt x="46" y="4"/>
                  </a:lnTo>
                  <a:lnTo>
                    <a:pt x="45" y="3"/>
                  </a:lnTo>
                  <a:lnTo>
                    <a:pt x="44" y="3"/>
                  </a:lnTo>
                  <a:lnTo>
                    <a:pt x="43" y="2"/>
                  </a:lnTo>
                  <a:lnTo>
                    <a:pt x="42" y="2"/>
                  </a:lnTo>
                  <a:lnTo>
                    <a:pt x="41" y="2"/>
                  </a:lnTo>
                  <a:lnTo>
                    <a:pt x="40" y="1"/>
                  </a:lnTo>
                  <a:lnTo>
                    <a:pt x="38" y="1"/>
                  </a:lnTo>
                  <a:lnTo>
                    <a:pt x="37" y="1"/>
                  </a:lnTo>
                  <a:lnTo>
                    <a:pt x="37" y="1"/>
                  </a:lnTo>
                  <a:close/>
                  <a:moveTo>
                    <a:pt x="35" y="3"/>
                  </a:moveTo>
                  <a:lnTo>
                    <a:pt x="36" y="3"/>
                  </a:lnTo>
                  <a:lnTo>
                    <a:pt x="37" y="3"/>
                  </a:lnTo>
                  <a:lnTo>
                    <a:pt x="38" y="3"/>
                  </a:lnTo>
                  <a:lnTo>
                    <a:pt x="39" y="4"/>
                  </a:lnTo>
                  <a:lnTo>
                    <a:pt x="40" y="4"/>
                  </a:lnTo>
                  <a:lnTo>
                    <a:pt x="41" y="4"/>
                  </a:lnTo>
                  <a:lnTo>
                    <a:pt x="42" y="5"/>
                  </a:lnTo>
                  <a:lnTo>
                    <a:pt x="43" y="5"/>
                  </a:lnTo>
                  <a:lnTo>
                    <a:pt x="44" y="6"/>
                  </a:lnTo>
                  <a:lnTo>
                    <a:pt x="45" y="6"/>
                  </a:lnTo>
                  <a:lnTo>
                    <a:pt x="46" y="7"/>
                  </a:lnTo>
                  <a:lnTo>
                    <a:pt x="47" y="7"/>
                  </a:lnTo>
                  <a:lnTo>
                    <a:pt x="48" y="8"/>
                  </a:lnTo>
                  <a:lnTo>
                    <a:pt x="48" y="8"/>
                  </a:lnTo>
                  <a:lnTo>
                    <a:pt x="49" y="9"/>
                  </a:lnTo>
                  <a:lnTo>
                    <a:pt x="50" y="10"/>
                  </a:lnTo>
                  <a:lnTo>
                    <a:pt x="51" y="10"/>
                  </a:lnTo>
                  <a:lnTo>
                    <a:pt x="52" y="11"/>
                  </a:lnTo>
                  <a:lnTo>
                    <a:pt x="52" y="12"/>
                  </a:lnTo>
                  <a:lnTo>
                    <a:pt x="53" y="13"/>
                  </a:lnTo>
                  <a:lnTo>
                    <a:pt x="54" y="14"/>
                  </a:lnTo>
                  <a:lnTo>
                    <a:pt x="54" y="14"/>
                  </a:lnTo>
                  <a:lnTo>
                    <a:pt x="55" y="15"/>
                  </a:lnTo>
                  <a:lnTo>
                    <a:pt x="56" y="16"/>
                  </a:lnTo>
                  <a:lnTo>
                    <a:pt x="56" y="17"/>
                  </a:lnTo>
                  <a:lnTo>
                    <a:pt x="57" y="18"/>
                  </a:lnTo>
                  <a:lnTo>
                    <a:pt x="57" y="19"/>
                  </a:lnTo>
                  <a:lnTo>
                    <a:pt x="58" y="20"/>
                  </a:lnTo>
                  <a:lnTo>
                    <a:pt x="58" y="21"/>
                  </a:lnTo>
                  <a:lnTo>
                    <a:pt x="59" y="22"/>
                  </a:lnTo>
                  <a:lnTo>
                    <a:pt x="59" y="23"/>
                  </a:lnTo>
                  <a:lnTo>
                    <a:pt x="60" y="24"/>
                  </a:lnTo>
                  <a:lnTo>
                    <a:pt x="60" y="25"/>
                  </a:lnTo>
                  <a:lnTo>
                    <a:pt x="60" y="26"/>
                  </a:lnTo>
                  <a:lnTo>
                    <a:pt x="61" y="28"/>
                  </a:lnTo>
                  <a:lnTo>
                    <a:pt x="61" y="29"/>
                  </a:lnTo>
                  <a:lnTo>
                    <a:pt x="61" y="31"/>
                  </a:lnTo>
                  <a:lnTo>
                    <a:pt x="61" y="33"/>
                  </a:lnTo>
                  <a:lnTo>
                    <a:pt x="61" y="34"/>
                  </a:lnTo>
                  <a:lnTo>
                    <a:pt x="61" y="35"/>
                  </a:lnTo>
                  <a:lnTo>
                    <a:pt x="61" y="36"/>
                  </a:lnTo>
                  <a:lnTo>
                    <a:pt x="61" y="37"/>
                  </a:lnTo>
                  <a:lnTo>
                    <a:pt x="61" y="37"/>
                  </a:lnTo>
                  <a:lnTo>
                    <a:pt x="61" y="38"/>
                  </a:lnTo>
                  <a:lnTo>
                    <a:pt x="61" y="39"/>
                  </a:lnTo>
                  <a:lnTo>
                    <a:pt x="61" y="40"/>
                  </a:lnTo>
                  <a:lnTo>
                    <a:pt x="61" y="40"/>
                  </a:lnTo>
                  <a:lnTo>
                    <a:pt x="61" y="40"/>
                  </a:lnTo>
                  <a:lnTo>
                    <a:pt x="61" y="40"/>
                  </a:lnTo>
                  <a:lnTo>
                    <a:pt x="61" y="41"/>
                  </a:lnTo>
                  <a:lnTo>
                    <a:pt x="61" y="41"/>
                  </a:lnTo>
                  <a:lnTo>
                    <a:pt x="61" y="41"/>
                  </a:lnTo>
                  <a:lnTo>
                    <a:pt x="61" y="42"/>
                  </a:lnTo>
                  <a:lnTo>
                    <a:pt x="60" y="43"/>
                  </a:lnTo>
                  <a:lnTo>
                    <a:pt x="60" y="45"/>
                  </a:lnTo>
                  <a:lnTo>
                    <a:pt x="60" y="46"/>
                  </a:lnTo>
                  <a:lnTo>
                    <a:pt x="59" y="47"/>
                  </a:lnTo>
                  <a:lnTo>
                    <a:pt x="58" y="49"/>
                  </a:lnTo>
                  <a:lnTo>
                    <a:pt x="58" y="50"/>
                  </a:lnTo>
                  <a:lnTo>
                    <a:pt x="57" y="51"/>
                  </a:lnTo>
                  <a:lnTo>
                    <a:pt x="56" y="52"/>
                  </a:lnTo>
                  <a:lnTo>
                    <a:pt x="56" y="54"/>
                  </a:lnTo>
                  <a:lnTo>
                    <a:pt x="55" y="55"/>
                  </a:lnTo>
                  <a:lnTo>
                    <a:pt x="54" y="56"/>
                  </a:lnTo>
                  <a:lnTo>
                    <a:pt x="53" y="57"/>
                  </a:lnTo>
                  <a:lnTo>
                    <a:pt x="52" y="58"/>
                  </a:lnTo>
                  <a:lnTo>
                    <a:pt x="51" y="59"/>
                  </a:lnTo>
                  <a:lnTo>
                    <a:pt x="50" y="60"/>
                  </a:lnTo>
                  <a:lnTo>
                    <a:pt x="49" y="61"/>
                  </a:lnTo>
                  <a:lnTo>
                    <a:pt x="48" y="61"/>
                  </a:lnTo>
                  <a:lnTo>
                    <a:pt x="47" y="62"/>
                  </a:lnTo>
                  <a:lnTo>
                    <a:pt x="46" y="63"/>
                  </a:lnTo>
                  <a:lnTo>
                    <a:pt x="45" y="63"/>
                  </a:lnTo>
                  <a:lnTo>
                    <a:pt x="43" y="64"/>
                  </a:lnTo>
                  <a:lnTo>
                    <a:pt x="42" y="64"/>
                  </a:lnTo>
                  <a:lnTo>
                    <a:pt x="41" y="65"/>
                  </a:lnTo>
                  <a:lnTo>
                    <a:pt x="40" y="65"/>
                  </a:lnTo>
                  <a:lnTo>
                    <a:pt x="38" y="66"/>
                  </a:lnTo>
                  <a:lnTo>
                    <a:pt x="37" y="66"/>
                  </a:lnTo>
                  <a:lnTo>
                    <a:pt x="36" y="66"/>
                  </a:lnTo>
                  <a:lnTo>
                    <a:pt x="34" y="66"/>
                  </a:lnTo>
                  <a:lnTo>
                    <a:pt x="33" y="66"/>
                  </a:lnTo>
                  <a:lnTo>
                    <a:pt x="32" y="66"/>
                  </a:lnTo>
                  <a:lnTo>
                    <a:pt x="30" y="66"/>
                  </a:lnTo>
                  <a:lnTo>
                    <a:pt x="29" y="66"/>
                  </a:lnTo>
                  <a:lnTo>
                    <a:pt x="28" y="66"/>
                  </a:lnTo>
                  <a:lnTo>
                    <a:pt x="27" y="66"/>
                  </a:lnTo>
                  <a:lnTo>
                    <a:pt x="26" y="65"/>
                  </a:lnTo>
                  <a:lnTo>
                    <a:pt x="25" y="65"/>
                  </a:lnTo>
                  <a:lnTo>
                    <a:pt x="24" y="65"/>
                  </a:lnTo>
                  <a:lnTo>
                    <a:pt x="23" y="64"/>
                  </a:lnTo>
                  <a:lnTo>
                    <a:pt x="22" y="64"/>
                  </a:lnTo>
                  <a:lnTo>
                    <a:pt x="21" y="63"/>
                  </a:lnTo>
                  <a:lnTo>
                    <a:pt x="20" y="63"/>
                  </a:lnTo>
                  <a:lnTo>
                    <a:pt x="19" y="63"/>
                  </a:lnTo>
                  <a:lnTo>
                    <a:pt x="18" y="62"/>
                  </a:lnTo>
                  <a:lnTo>
                    <a:pt x="18" y="61"/>
                  </a:lnTo>
                  <a:lnTo>
                    <a:pt x="17" y="61"/>
                  </a:lnTo>
                  <a:lnTo>
                    <a:pt x="16" y="60"/>
                  </a:lnTo>
                  <a:lnTo>
                    <a:pt x="15" y="60"/>
                  </a:lnTo>
                  <a:lnTo>
                    <a:pt x="14" y="59"/>
                  </a:lnTo>
                  <a:lnTo>
                    <a:pt x="13" y="58"/>
                  </a:lnTo>
                  <a:lnTo>
                    <a:pt x="13" y="57"/>
                  </a:lnTo>
                  <a:lnTo>
                    <a:pt x="12" y="57"/>
                  </a:lnTo>
                  <a:lnTo>
                    <a:pt x="11" y="56"/>
                  </a:lnTo>
                  <a:lnTo>
                    <a:pt x="10" y="55"/>
                  </a:lnTo>
                  <a:lnTo>
                    <a:pt x="10" y="54"/>
                  </a:lnTo>
                  <a:lnTo>
                    <a:pt x="9" y="53"/>
                  </a:lnTo>
                  <a:lnTo>
                    <a:pt x="8" y="52"/>
                  </a:lnTo>
                  <a:lnTo>
                    <a:pt x="8" y="51"/>
                  </a:lnTo>
                  <a:lnTo>
                    <a:pt x="7" y="51"/>
                  </a:lnTo>
                  <a:lnTo>
                    <a:pt x="7" y="50"/>
                  </a:lnTo>
                  <a:lnTo>
                    <a:pt x="6" y="49"/>
                  </a:lnTo>
                  <a:lnTo>
                    <a:pt x="6" y="48"/>
                  </a:lnTo>
                  <a:lnTo>
                    <a:pt x="5" y="47"/>
                  </a:lnTo>
                  <a:lnTo>
                    <a:pt x="5" y="46"/>
                  </a:lnTo>
                  <a:lnTo>
                    <a:pt x="5" y="45"/>
                  </a:lnTo>
                  <a:lnTo>
                    <a:pt x="4" y="44"/>
                  </a:lnTo>
                  <a:lnTo>
                    <a:pt x="4" y="42"/>
                  </a:lnTo>
                  <a:lnTo>
                    <a:pt x="4" y="41"/>
                  </a:lnTo>
                  <a:lnTo>
                    <a:pt x="3" y="39"/>
                  </a:lnTo>
                  <a:lnTo>
                    <a:pt x="3" y="37"/>
                  </a:lnTo>
                  <a:lnTo>
                    <a:pt x="3" y="36"/>
                  </a:lnTo>
                  <a:lnTo>
                    <a:pt x="3" y="35"/>
                  </a:lnTo>
                  <a:lnTo>
                    <a:pt x="3" y="34"/>
                  </a:lnTo>
                  <a:lnTo>
                    <a:pt x="3" y="33"/>
                  </a:lnTo>
                  <a:lnTo>
                    <a:pt x="3" y="32"/>
                  </a:lnTo>
                  <a:lnTo>
                    <a:pt x="3" y="31"/>
                  </a:lnTo>
                  <a:lnTo>
                    <a:pt x="3" y="30"/>
                  </a:lnTo>
                  <a:lnTo>
                    <a:pt x="3" y="29"/>
                  </a:lnTo>
                  <a:lnTo>
                    <a:pt x="3" y="28"/>
                  </a:lnTo>
                  <a:lnTo>
                    <a:pt x="3" y="28"/>
                  </a:lnTo>
                  <a:lnTo>
                    <a:pt x="3" y="28"/>
                  </a:lnTo>
                  <a:lnTo>
                    <a:pt x="3" y="28"/>
                  </a:lnTo>
                  <a:lnTo>
                    <a:pt x="3" y="28"/>
                  </a:lnTo>
                  <a:lnTo>
                    <a:pt x="3" y="28"/>
                  </a:lnTo>
                  <a:lnTo>
                    <a:pt x="3" y="27"/>
                  </a:lnTo>
                  <a:lnTo>
                    <a:pt x="3" y="27"/>
                  </a:lnTo>
                  <a:lnTo>
                    <a:pt x="4" y="25"/>
                  </a:lnTo>
                  <a:lnTo>
                    <a:pt x="4" y="24"/>
                  </a:lnTo>
                  <a:lnTo>
                    <a:pt x="5" y="22"/>
                  </a:lnTo>
                  <a:lnTo>
                    <a:pt x="5" y="21"/>
                  </a:lnTo>
                  <a:lnTo>
                    <a:pt x="6" y="20"/>
                  </a:lnTo>
                  <a:lnTo>
                    <a:pt x="6" y="18"/>
                  </a:lnTo>
                  <a:lnTo>
                    <a:pt x="7" y="17"/>
                  </a:lnTo>
                  <a:lnTo>
                    <a:pt x="8" y="16"/>
                  </a:lnTo>
                  <a:lnTo>
                    <a:pt x="8" y="15"/>
                  </a:lnTo>
                  <a:lnTo>
                    <a:pt x="9" y="14"/>
                  </a:lnTo>
                  <a:lnTo>
                    <a:pt x="10" y="13"/>
                  </a:lnTo>
                  <a:lnTo>
                    <a:pt x="11" y="12"/>
                  </a:lnTo>
                  <a:lnTo>
                    <a:pt x="12" y="11"/>
                  </a:lnTo>
                  <a:lnTo>
                    <a:pt x="13" y="10"/>
                  </a:lnTo>
                  <a:lnTo>
                    <a:pt x="14" y="9"/>
                  </a:lnTo>
                  <a:lnTo>
                    <a:pt x="15" y="8"/>
                  </a:lnTo>
                  <a:lnTo>
                    <a:pt x="16" y="7"/>
                  </a:lnTo>
                  <a:lnTo>
                    <a:pt x="17" y="6"/>
                  </a:lnTo>
                  <a:lnTo>
                    <a:pt x="18" y="6"/>
                  </a:lnTo>
                  <a:lnTo>
                    <a:pt x="20" y="5"/>
                  </a:lnTo>
                  <a:lnTo>
                    <a:pt x="21" y="5"/>
                  </a:lnTo>
                  <a:lnTo>
                    <a:pt x="22" y="4"/>
                  </a:lnTo>
                  <a:lnTo>
                    <a:pt x="23" y="4"/>
                  </a:lnTo>
                  <a:lnTo>
                    <a:pt x="25" y="3"/>
                  </a:lnTo>
                  <a:lnTo>
                    <a:pt x="26" y="3"/>
                  </a:lnTo>
                  <a:lnTo>
                    <a:pt x="27" y="3"/>
                  </a:lnTo>
                  <a:lnTo>
                    <a:pt x="29" y="3"/>
                  </a:lnTo>
                  <a:lnTo>
                    <a:pt x="30" y="3"/>
                  </a:lnTo>
                  <a:lnTo>
                    <a:pt x="31" y="2"/>
                  </a:lnTo>
                  <a:lnTo>
                    <a:pt x="33" y="3"/>
                  </a:lnTo>
                  <a:lnTo>
                    <a:pt x="34" y="3"/>
                  </a:lnTo>
                  <a:lnTo>
                    <a:pt x="35" y="3"/>
                  </a:lnTo>
                  <a:lnTo>
                    <a:pt x="35" y="3"/>
                  </a:lnTo>
                  <a:lnTo>
                    <a:pt x="35" y="3"/>
                  </a:lnTo>
                  <a:close/>
                </a:path>
              </a:pathLst>
            </a:custGeom>
            <a:solidFill>
              <a:srgbClr val="00466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0" name="Freeform 13"/>
            <p:cNvSpPr>
              <a:spLocks/>
            </p:cNvSpPr>
            <p:nvPr/>
          </p:nvSpPr>
          <p:spPr bwMode="auto">
            <a:xfrm>
              <a:off x="1079" y="1178"/>
              <a:ext cx="31" cy="31"/>
            </a:xfrm>
            <a:custGeom>
              <a:avLst/>
              <a:gdLst>
                <a:gd name="T0" fmla="*/ 16 w 31"/>
                <a:gd name="T1" fmla="*/ 0 h 31"/>
                <a:gd name="T2" fmla="*/ 14 w 31"/>
                <a:gd name="T3" fmla="*/ 0 h 31"/>
                <a:gd name="T4" fmla="*/ 12 w 31"/>
                <a:gd name="T5" fmla="*/ 1 h 31"/>
                <a:gd name="T6" fmla="*/ 10 w 31"/>
                <a:gd name="T7" fmla="*/ 1 h 31"/>
                <a:gd name="T8" fmla="*/ 8 w 31"/>
                <a:gd name="T9" fmla="*/ 2 h 31"/>
                <a:gd name="T10" fmla="*/ 6 w 31"/>
                <a:gd name="T11" fmla="*/ 4 h 31"/>
                <a:gd name="T12" fmla="*/ 4 w 31"/>
                <a:gd name="T13" fmla="*/ 5 h 31"/>
                <a:gd name="T14" fmla="*/ 3 w 31"/>
                <a:gd name="T15" fmla="*/ 7 h 31"/>
                <a:gd name="T16" fmla="*/ 2 w 31"/>
                <a:gd name="T17" fmla="*/ 9 h 31"/>
                <a:gd name="T18" fmla="*/ 1 w 31"/>
                <a:gd name="T19" fmla="*/ 11 h 31"/>
                <a:gd name="T20" fmla="*/ 0 w 31"/>
                <a:gd name="T21" fmla="*/ 13 h 31"/>
                <a:gd name="T22" fmla="*/ 0 w 31"/>
                <a:gd name="T23" fmla="*/ 15 h 31"/>
                <a:gd name="T24" fmla="*/ 0 w 31"/>
                <a:gd name="T25" fmla="*/ 17 h 31"/>
                <a:gd name="T26" fmla="*/ 1 w 31"/>
                <a:gd name="T27" fmla="*/ 20 h 31"/>
                <a:gd name="T28" fmla="*/ 2 w 31"/>
                <a:gd name="T29" fmla="*/ 22 h 31"/>
                <a:gd name="T30" fmla="*/ 3 w 31"/>
                <a:gd name="T31" fmla="*/ 24 h 31"/>
                <a:gd name="T32" fmla="*/ 4 w 31"/>
                <a:gd name="T33" fmla="*/ 25 h 31"/>
                <a:gd name="T34" fmla="*/ 5 w 31"/>
                <a:gd name="T35" fmla="*/ 27 h 31"/>
                <a:gd name="T36" fmla="*/ 7 w 31"/>
                <a:gd name="T37" fmla="*/ 28 h 31"/>
                <a:gd name="T38" fmla="*/ 9 w 31"/>
                <a:gd name="T39" fmla="*/ 29 h 31"/>
                <a:gd name="T40" fmla="*/ 11 w 31"/>
                <a:gd name="T41" fmla="*/ 30 h 31"/>
                <a:gd name="T42" fmla="*/ 14 w 31"/>
                <a:gd name="T43" fmla="*/ 31 h 31"/>
                <a:gd name="T44" fmla="*/ 16 w 31"/>
                <a:gd name="T45" fmla="*/ 31 h 31"/>
                <a:gd name="T46" fmla="*/ 18 w 31"/>
                <a:gd name="T47" fmla="*/ 31 h 31"/>
                <a:gd name="T48" fmla="*/ 20 w 31"/>
                <a:gd name="T49" fmla="*/ 30 h 31"/>
                <a:gd name="T50" fmla="*/ 22 w 31"/>
                <a:gd name="T51" fmla="*/ 29 h 31"/>
                <a:gd name="T52" fmla="*/ 24 w 31"/>
                <a:gd name="T53" fmla="*/ 28 h 31"/>
                <a:gd name="T54" fmla="*/ 26 w 31"/>
                <a:gd name="T55" fmla="*/ 27 h 31"/>
                <a:gd name="T56" fmla="*/ 27 w 31"/>
                <a:gd name="T57" fmla="*/ 25 h 31"/>
                <a:gd name="T58" fmla="*/ 29 w 31"/>
                <a:gd name="T59" fmla="*/ 23 h 31"/>
                <a:gd name="T60" fmla="*/ 30 w 31"/>
                <a:gd name="T61" fmla="*/ 21 h 31"/>
                <a:gd name="T62" fmla="*/ 30 w 31"/>
                <a:gd name="T63" fmla="*/ 19 h 31"/>
                <a:gd name="T64" fmla="*/ 31 w 31"/>
                <a:gd name="T65" fmla="*/ 17 h 31"/>
                <a:gd name="T66" fmla="*/ 31 w 31"/>
                <a:gd name="T67" fmla="*/ 15 h 31"/>
                <a:gd name="T68" fmla="*/ 30 w 31"/>
                <a:gd name="T69" fmla="*/ 12 h 31"/>
                <a:gd name="T70" fmla="*/ 29 w 31"/>
                <a:gd name="T71" fmla="*/ 10 h 31"/>
                <a:gd name="T72" fmla="*/ 29 w 31"/>
                <a:gd name="T73" fmla="*/ 8 h 31"/>
                <a:gd name="T74" fmla="*/ 27 w 31"/>
                <a:gd name="T75" fmla="*/ 6 h 31"/>
                <a:gd name="T76" fmla="*/ 26 w 31"/>
                <a:gd name="T77" fmla="*/ 5 h 31"/>
                <a:gd name="T78" fmla="*/ 24 w 31"/>
                <a:gd name="T79" fmla="*/ 3 h 31"/>
                <a:gd name="T80" fmla="*/ 22 w 31"/>
                <a:gd name="T81" fmla="*/ 2 h 31"/>
                <a:gd name="T82" fmla="*/ 20 w 31"/>
                <a:gd name="T83" fmla="*/ 1 h 31"/>
                <a:gd name="T84" fmla="*/ 18 w 31"/>
                <a:gd name="T85" fmla="*/ 1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1" h="31">
                  <a:moveTo>
                    <a:pt x="18" y="1"/>
                  </a:moveTo>
                  <a:lnTo>
                    <a:pt x="17" y="1"/>
                  </a:lnTo>
                  <a:lnTo>
                    <a:pt x="16" y="0"/>
                  </a:lnTo>
                  <a:lnTo>
                    <a:pt x="16" y="0"/>
                  </a:lnTo>
                  <a:lnTo>
                    <a:pt x="15" y="0"/>
                  </a:lnTo>
                  <a:lnTo>
                    <a:pt x="14" y="0"/>
                  </a:lnTo>
                  <a:lnTo>
                    <a:pt x="13" y="1"/>
                  </a:lnTo>
                  <a:lnTo>
                    <a:pt x="12" y="1"/>
                  </a:lnTo>
                  <a:lnTo>
                    <a:pt x="12" y="1"/>
                  </a:lnTo>
                  <a:lnTo>
                    <a:pt x="11" y="1"/>
                  </a:lnTo>
                  <a:lnTo>
                    <a:pt x="10" y="1"/>
                  </a:lnTo>
                  <a:lnTo>
                    <a:pt x="10" y="1"/>
                  </a:lnTo>
                  <a:lnTo>
                    <a:pt x="9" y="2"/>
                  </a:lnTo>
                  <a:lnTo>
                    <a:pt x="8" y="2"/>
                  </a:lnTo>
                  <a:lnTo>
                    <a:pt x="8" y="2"/>
                  </a:lnTo>
                  <a:lnTo>
                    <a:pt x="7" y="3"/>
                  </a:lnTo>
                  <a:lnTo>
                    <a:pt x="6" y="3"/>
                  </a:lnTo>
                  <a:lnTo>
                    <a:pt x="6" y="4"/>
                  </a:lnTo>
                  <a:lnTo>
                    <a:pt x="5" y="4"/>
                  </a:lnTo>
                  <a:lnTo>
                    <a:pt x="5" y="4"/>
                  </a:lnTo>
                  <a:lnTo>
                    <a:pt x="4" y="5"/>
                  </a:lnTo>
                  <a:lnTo>
                    <a:pt x="4" y="6"/>
                  </a:lnTo>
                  <a:lnTo>
                    <a:pt x="3" y="6"/>
                  </a:lnTo>
                  <a:lnTo>
                    <a:pt x="3" y="7"/>
                  </a:lnTo>
                  <a:lnTo>
                    <a:pt x="2" y="7"/>
                  </a:lnTo>
                  <a:lnTo>
                    <a:pt x="2" y="8"/>
                  </a:lnTo>
                  <a:lnTo>
                    <a:pt x="2" y="9"/>
                  </a:lnTo>
                  <a:lnTo>
                    <a:pt x="1" y="9"/>
                  </a:lnTo>
                  <a:lnTo>
                    <a:pt x="1" y="10"/>
                  </a:lnTo>
                  <a:lnTo>
                    <a:pt x="1" y="11"/>
                  </a:lnTo>
                  <a:lnTo>
                    <a:pt x="1" y="11"/>
                  </a:lnTo>
                  <a:lnTo>
                    <a:pt x="0" y="12"/>
                  </a:lnTo>
                  <a:lnTo>
                    <a:pt x="0" y="13"/>
                  </a:lnTo>
                  <a:lnTo>
                    <a:pt x="0" y="14"/>
                  </a:lnTo>
                  <a:lnTo>
                    <a:pt x="0" y="14"/>
                  </a:lnTo>
                  <a:lnTo>
                    <a:pt x="0" y="15"/>
                  </a:lnTo>
                  <a:lnTo>
                    <a:pt x="0" y="16"/>
                  </a:lnTo>
                  <a:lnTo>
                    <a:pt x="0" y="17"/>
                  </a:lnTo>
                  <a:lnTo>
                    <a:pt x="0" y="17"/>
                  </a:lnTo>
                  <a:lnTo>
                    <a:pt x="0" y="18"/>
                  </a:lnTo>
                  <a:lnTo>
                    <a:pt x="1" y="19"/>
                  </a:lnTo>
                  <a:lnTo>
                    <a:pt x="1" y="20"/>
                  </a:lnTo>
                  <a:lnTo>
                    <a:pt x="1" y="20"/>
                  </a:lnTo>
                  <a:lnTo>
                    <a:pt x="1" y="21"/>
                  </a:lnTo>
                  <a:lnTo>
                    <a:pt x="2" y="22"/>
                  </a:lnTo>
                  <a:lnTo>
                    <a:pt x="2" y="22"/>
                  </a:lnTo>
                  <a:lnTo>
                    <a:pt x="2" y="23"/>
                  </a:lnTo>
                  <a:lnTo>
                    <a:pt x="3" y="24"/>
                  </a:lnTo>
                  <a:lnTo>
                    <a:pt x="3" y="24"/>
                  </a:lnTo>
                  <a:lnTo>
                    <a:pt x="3" y="25"/>
                  </a:lnTo>
                  <a:lnTo>
                    <a:pt x="4" y="25"/>
                  </a:lnTo>
                  <a:lnTo>
                    <a:pt x="4" y="26"/>
                  </a:lnTo>
                  <a:lnTo>
                    <a:pt x="5" y="26"/>
                  </a:lnTo>
                  <a:lnTo>
                    <a:pt x="5" y="27"/>
                  </a:lnTo>
                  <a:lnTo>
                    <a:pt x="6" y="27"/>
                  </a:lnTo>
                  <a:lnTo>
                    <a:pt x="7" y="28"/>
                  </a:lnTo>
                  <a:lnTo>
                    <a:pt x="7" y="28"/>
                  </a:lnTo>
                  <a:lnTo>
                    <a:pt x="8" y="29"/>
                  </a:lnTo>
                  <a:lnTo>
                    <a:pt x="9" y="29"/>
                  </a:lnTo>
                  <a:lnTo>
                    <a:pt x="9" y="29"/>
                  </a:lnTo>
                  <a:lnTo>
                    <a:pt x="10" y="30"/>
                  </a:lnTo>
                  <a:lnTo>
                    <a:pt x="11" y="30"/>
                  </a:lnTo>
                  <a:lnTo>
                    <a:pt x="11" y="30"/>
                  </a:lnTo>
                  <a:lnTo>
                    <a:pt x="12" y="30"/>
                  </a:lnTo>
                  <a:lnTo>
                    <a:pt x="13" y="31"/>
                  </a:lnTo>
                  <a:lnTo>
                    <a:pt x="14" y="31"/>
                  </a:lnTo>
                  <a:lnTo>
                    <a:pt x="14" y="31"/>
                  </a:lnTo>
                  <a:lnTo>
                    <a:pt x="15" y="31"/>
                  </a:lnTo>
                  <a:lnTo>
                    <a:pt x="16" y="31"/>
                  </a:lnTo>
                  <a:lnTo>
                    <a:pt x="17" y="31"/>
                  </a:lnTo>
                  <a:lnTo>
                    <a:pt x="17" y="31"/>
                  </a:lnTo>
                  <a:lnTo>
                    <a:pt x="18" y="31"/>
                  </a:lnTo>
                  <a:lnTo>
                    <a:pt x="19" y="30"/>
                  </a:lnTo>
                  <a:lnTo>
                    <a:pt x="20" y="30"/>
                  </a:lnTo>
                  <a:lnTo>
                    <a:pt x="20" y="30"/>
                  </a:lnTo>
                  <a:lnTo>
                    <a:pt x="21" y="30"/>
                  </a:lnTo>
                  <a:lnTo>
                    <a:pt x="22" y="30"/>
                  </a:lnTo>
                  <a:lnTo>
                    <a:pt x="22" y="29"/>
                  </a:lnTo>
                  <a:lnTo>
                    <a:pt x="23" y="29"/>
                  </a:lnTo>
                  <a:lnTo>
                    <a:pt x="24" y="29"/>
                  </a:lnTo>
                  <a:lnTo>
                    <a:pt x="24" y="28"/>
                  </a:lnTo>
                  <a:lnTo>
                    <a:pt x="25" y="28"/>
                  </a:lnTo>
                  <a:lnTo>
                    <a:pt x="25" y="27"/>
                  </a:lnTo>
                  <a:lnTo>
                    <a:pt x="26" y="27"/>
                  </a:lnTo>
                  <a:lnTo>
                    <a:pt x="26" y="26"/>
                  </a:lnTo>
                  <a:lnTo>
                    <a:pt x="27" y="26"/>
                  </a:lnTo>
                  <a:lnTo>
                    <a:pt x="27" y="25"/>
                  </a:lnTo>
                  <a:lnTo>
                    <a:pt x="28" y="25"/>
                  </a:lnTo>
                  <a:lnTo>
                    <a:pt x="28" y="24"/>
                  </a:lnTo>
                  <a:lnTo>
                    <a:pt x="29" y="23"/>
                  </a:lnTo>
                  <a:lnTo>
                    <a:pt x="29" y="23"/>
                  </a:lnTo>
                  <a:lnTo>
                    <a:pt x="29" y="22"/>
                  </a:lnTo>
                  <a:lnTo>
                    <a:pt x="30" y="21"/>
                  </a:lnTo>
                  <a:lnTo>
                    <a:pt x="30" y="21"/>
                  </a:lnTo>
                  <a:lnTo>
                    <a:pt x="30" y="20"/>
                  </a:lnTo>
                  <a:lnTo>
                    <a:pt x="30" y="19"/>
                  </a:lnTo>
                  <a:lnTo>
                    <a:pt x="30" y="18"/>
                  </a:lnTo>
                  <a:lnTo>
                    <a:pt x="30" y="18"/>
                  </a:lnTo>
                  <a:lnTo>
                    <a:pt x="31" y="17"/>
                  </a:lnTo>
                  <a:lnTo>
                    <a:pt x="31" y="16"/>
                  </a:lnTo>
                  <a:lnTo>
                    <a:pt x="31" y="15"/>
                  </a:lnTo>
                  <a:lnTo>
                    <a:pt x="31" y="15"/>
                  </a:lnTo>
                  <a:lnTo>
                    <a:pt x="30" y="14"/>
                  </a:lnTo>
                  <a:lnTo>
                    <a:pt x="30" y="13"/>
                  </a:lnTo>
                  <a:lnTo>
                    <a:pt x="30" y="12"/>
                  </a:lnTo>
                  <a:lnTo>
                    <a:pt x="30" y="12"/>
                  </a:lnTo>
                  <a:lnTo>
                    <a:pt x="30" y="11"/>
                  </a:lnTo>
                  <a:lnTo>
                    <a:pt x="29" y="10"/>
                  </a:lnTo>
                  <a:lnTo>
                    <a:pt x="29" y="10"/>
                  </a:lnTo>
                  <a:lnTo>
                    <a:pt x="29" y="9"/>
                  </a:lnTo>
                  <a:lnTo>
                    <a:pt x="29" y="8"/>
                  </a:lnTo>
                  <a:lnTo>
                    <a:pt x="28" y="8"/>
                  </a:lnTo>
                  <a:lnTo>
                    <a:pt x="28" y="7"/>
                  </a:lnTo>
                  <a:lnTo>
                    <a:pt x="27" y="6"/>
                  </a:lnTo>
                  <a:lnTo>
                    <a:pt x="27" y="6"/>
                  </a:lnTo>
                  <a:lnTo>
                    <a:pt x="26" y="5"/>
                  </a:lnTo>
                  <a:lnTo>
                    <a:pt x="26" y="5"/>
                  </a:lnTo>
                  <a:lnTo>
                    <a:pt x="25" y="4"/>
                  </a:lnTo>
                  <a:lnTo>
                    <a:pt x="25" y="4"/>
                  </a:lnTo>
                  <a:lnTo>
                    <a:pt x="24" y="3"/>
                  </a:lnTo>
                  <a:lnTo>
                    <a:pt x="23" y="3"/>
                  </a:lnTo>
                  <a:lnTo>
                    <a:pt x="23" y="3"/>
                  </a:lnTo>
                  <a:lnTo>
                    <a:pt x="22" y="2"/>
                  </a:lnTo>
                  <a:lnTo>
                    <a:pt x="21" y="2"/>
                  </a:lnTo>
                  <a:lnTo>
                    <a:pt x="21" y="2"/>
                  </a:lnTo>
                  <a:lnTo>
                    <a:pt x="20" y="1"/>
                  </a:lnTo>
                  <a:lnTo>
                    <a:pt x="19" y="1"/>
                  </a:lnTo>
                  <a:lnTo>
                    <a:pt x="19" y="1"/>
                  </a:lnTo>
                  <a:lnTo>
                    <a:pt x="18" y="1"/>
                  </a:lnTo>
                  <a:close/>
                </a:path>
              </a:pathLst>
            </a:custGeom>
            <a:solidFill>
              <a:srgbClr val="1315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1" name="Freeform 14"/>
            <p:cNvSpPr>
              <a:spLocks/>
            </p:cNvSpPr>
            <p:nvPr/>
          </p:nvSpPr>
          <p:spPr bwMode="auto">
            <a:xfrm>
              <a:off x="1074" y="1173"/>
              <a:ext cx="16" cy="15"/>
            </a:xfrm>
            <a:custGeom>
              <a:avLst/>
              <a:gdLst>
                <a:gd name="T0" fmla="*/ 10 w 16"/>
                <a:gd name="T1" fmla="*/ 0 h 15"/>
                <a:gd name="T2" fmla="*/ 12 w 16"/>
                <a:gd name="T3" fmla="*/ 1 h 15"/>
                <a:gd name="T4" fmla="*/ 13 w 16"/>
                <a:gd name="T5" fmla="*/ 2 h 15"/>
                <a:gd name="T6" fmla="*/ 14 w 16"/>
                <a:gd name="T7" fmla="*/ 3 h 15"/>
                <a:gd name="T8" fmla="*/ 15 w 16"/>
                <a:gd name="T9" fmla="*/ 4 h 15"/>
                <a:gd name="T10" fmla="*/ 16 w 16"/>
                <a:gd name="T11" fmla="*/ 5 h 15"/>
                <a:gd name="T12" fmla="*/ 16 w 16"/>
                <a:gd name="T13" fmla="*/ 7 h 15"/>
                <a:gd name="T14" fmla="*/ 16 w 16"/>
                <a:gd name="T15" fmla="*/ 8 h 15"/>
                <a:gd name="T16" fmla="*/ 16 w 16"/>
                <a:gd name="T17" fmla="*/ 9 h 15"/>
                <a:gd name="T18" fmla="*/ 15 w 16"/>
                <a:gd name="T19" fmla="*/ 11 h 15"/>
                <a:gd name="T20" fmla="*/ 15 w 16"/>
                <a:gd name="T21" fmla="*/ 12 h 15"/>
                <a:gd name="T22" fmla="*/ 13 w 16"/>
                <a:gd name="T23" fmla="*/ 13 h 15"/>
                <a:gd name="T24" fmla="*/ 12 w 16"/>
                <a:gd name="T25" fmla="*/ 14 h 15"/>
                <a:gd name="T26" fmla="*/ 11 w 16"/>
                <a:gd name="T27" fmla="*/ 14 h 15"/>
                <a:gd name="T28" fmla="*/ 9 w 16"/>
                <a:gd name="T29" fmla="*/ 15 h 15"/>
                <a:gd name="T30" fmla="*/ 8 w 16"/>
                <a:gd name="T31" fmla="*/ 15 h 15"/>
                <a:gd name="T32" fmla="*/ 6 w 16"/>
                <a:gd name="T33" fmla="*/ 14 h 15"/>
                <a:gd name="T34" fmla="*/ 5 w 16"/>
                <a:gd name="T35" fmla="*/ 14 h 15"/>
                <a:gd name="T36" fmla="*/ 3 w 16"/>
                <a:gd name="T37" fmla="*/ 13 h 15"/>
                <a:gd name="T38" fmla="*/ 2 w 16"/>
                <a:gd name="T39" fmla="*/ 12 h 15"/>
                <a:gd name="T40" fmla="*/ 1 w 16"/>
                <a:gd name="T41" fmla="*/ 11 h 15"/>
                <a:gd name="T42" fmla="*/ 1 w 16"/>
                <a:gd name="T43" fmla="*/ 10 h 15"/>
                <a:gd name="T44" fmla="*/ 0 w 16"/>
                <a:gd name="T45" fmla="*/ 8 h 15"/>
                <a:gd name="T46" fmla="*/ 0 w 16"/>
                <a:gd name="T47" fmla="*/ 7 h 15"/>
                <a:gd name="T48" fmla="*/ 1 w 16"/>
                <a:gd name="T49" fmla="*/ 5 h 15"/>
                <a:gd name="T50" fmla="*/ 1 w 16"/>
                <a:gd name="T51" fmla="*/ 4 h 15"/>
                <a:gd name="T52" fmla="*/ 2 w 16"/>
                <a:gd name="T53" fmla="*/ 3 h 15"/>
                <a:gd name="T54" fmla="*/ 3 w 16"/>
                <a:gd name="T55" fmla="*/ 2 h 15"/>
                <a:gd name="T56" fmla="*/ 4 w 16"/>
                <a:gd name="T57" fmla="*/ 1 h 15"/>
                <a:gd name="T58" fmla="*/ 6 w 16"/>
                <a:gd name="T59" fmla="*/ 1 h 15"/>
                <a:gd name="T60" fmla="*/ 7 w 16"/>
                <a:gd name="T61" fmla="*/ 0 h 15"/>
                <a:gd name="T62" fmla="*/ 9 w 16"/>
                <a:gd name="T63"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 h="15">
                  <a:moveTo>
                    <a:pt x="10" y="0"/>
                  </a:moveTo>
                  <a:lnTo>
                    <a:pt x="10" y="0"/>
                  </a:lnTo>
                  <a:lnTo>
                    <a:pt x="11" y="1"/>
                  </a:lnTo>
                  <a:lnTo>
                    <a:pt x="12" y="1"/>
                  </a:lnTo>
                  <a:lnTo>
                    <a:pt x="12" y="1"/>
                  </a:lnTo>
                  <a:lnTo>
                    <a:pt x="13" y="2"/>
                  </a:lnTo>
                  <a:lnTo>
                    <a:pt x="14" y="2"/>
                  </a:lnTo>
                  <a:lnTo>
                    <a:pt x="14" y="3"/>
                  </a:lnTo>
                  <a:lnTo>
                    <a:pt x="15" y="3"/>
                  </a:lnTo>
                  <a:lnTo>
                    <a:pt x="15" y="4"/>
                  </a:lnTo>
                  <a:lnTo>
                    <a:pt x="15" y="4"/>
                  </a:lnTo>
                  <a:lnTo>
                    <a:pt x="16" y="5"/>
                  </a:lnTo>
                  <a:lnTo>
                    <a:pt x="16" y="6"/>
                  </a:lnTo>
                  <a:lnTo>
                    <a:pt x="16" y="7"/>
                  </a:lnTo>
                  <a:lnTo>
                    <a:pt x="16" y="7"/>
                  </a:lnTo>
                  <a:lnTo>
                    <a:pt x="16" y="8"/>
                  </a:lnTo>
                  <a:lnTo>
                    <a:pt x="16" y="9"/>
                  </a:lnTo>
                  <a:lnTo>
                    <a:pt x="16" y="9"/>
                  </a:lnTo>
                  <a:lnTo>
                    <a:pt x="16" y="10"/>
                  </a:lnTo>
                  <a:lnTo>
                    <a:pt x="15" y="11"/>
                  </a:lnTo>
                  <a:lnTo>
                    <a:pt x="15" y="11"/>
                  </a:lnTo>
                  <a:lnTo>
                    <a:pt x="15" y="12"/>
                  </a:lnTo>
                  <a:lnTo>
                    <a:pt x="14" y="12"/>
                  </a:lnTo>
                  <a:lnTo>
                    <a:pt x="13" y="13"/>
                  </a:lnTo>
                  <a:lnTo>
                    <a:pt x="13" y="13"/>
                  </a:lnTo>
                  <a:lnTo>
                    <a:pt x="12" y="14"/>
                  </a:lnTo>
                  <a:lnTo>
                    <a:pt x="12" y="14"/>
                  </a:lnTo>
                  <a:lnTo>
                    <a:pt x="11" y="14"/>
                  </a:lnTo>
                  <a:lnTo>
                    <a:pt x="10" y="14"/>
                  </a:lnTo>
                  <a:lnTo>
                    <a:pt x="9" y="15"/>
                  </a:lnTo>
                  <a:lnTo>
                    <a:pt x="9" y="15"/>
                  </a:lnTo>
                  <a:lnTo>
                    <a:pt x="8" y="15"/>
                  </a:lnTo>
                  <a:lnTo>
                    <a:pt x="7" y="14"/>
                  </a:lnTo>
                  <a:lnTo>
                    <a:pt x="6" y="14"/>
                  </a:lnTo>
                  <a:lnTo>
                    <a:pt x="5" y="14"/>
                  </a:lnTo>
                  <a:lnTo>
                    <a:pt x="5" y="14"/>
                  </a:lnTo>
                  <a:lnTo>
                    <a:pt x="4" y="13"/>
                  </a:lnTo>
                  <a:lnTo>
                    <a:pt x="3" y="13"/>
                  </a:lnTo>
                  <a:lnTo>
                    <a:pt x="3" y="13"/>
                  </a:lnTo>
                  <a:lnTo>
                    <a:pt x="2" y="12"/>
                  </a:lnTo>
                  <a:lnTo>
                    <a:pt x="2" y="11"/>
                  </a:lnTo>
                  <a:lnTo>
                    <a:pt x="1" y="11"/>
                  </a:lnTo>
                  <a:lnTo>
                    <a:pt x="1" y="10"/>
                  </a:lnTo>
                  <a:lnTo>
                    <a:pt x="1" y="10"/>
                  </a:lnTo>
                  <a:lnTo>
                    <a:pt x="1" y="9"/>
                  </a:lnTo>
                  <a:lnTo>
                    <a:pt x="0" y="8"/>
                  </a:lnTo>
                  <a:lnTo>
                    <a:pt x="0" y="7"/>
                  </a:lnTo>
                  <a:lnTo>
                    <a:pt x="0" y="7"/>
                  </a:lnTo>
                  <a:lnTo>
                    <a:pt x="0" y="6"/>
                  </a:lnTo>
                  <a:lnTo>
                    <a:pt x="1" y="5"/>
                  </a:lnTo>
                  <a:lnTo>
                    <a:pt x="1" y="5"/>
                  </a:lnTo>
                  <a:lnTo>
                    <a:pt x="1" y="4"/>
                  </a:lnTo>
                  <a:lnTo>
                    <a:pt x="2" y="3"/>
                  </a:lnTo>
                  <a:lnTo>
                    <a:pt x="2" y="3"/>
                  </a:lnTo>
                  <a:lnTo>
                    <a:pt x="3" y="2"/>
                  </a:lnTo>
                  <a:lnTo>
                    <a:pt x="3" y="2"/>
                  </a:lnTo>
                  <a:lnTo>
                    <a:pt x="4" y="1"/>
                  </a:lnTo>
                  <a:lnTo>
                    <a:pt x="4" y="1"/>
                  </a:lnTo>
                  <a:lnTo>
                    <a:pt x="5" y="1"/>
                  </a:lnTo>
                  <a:lnTo>
                    <a:pt x="6" y="1"/>
                  </a:lnTo>
                  <a:lnTo>
                    <a:pt x="6" y="0"/>
                  </a:lnTo>
                  <a:lnTo>
                    <a:pt x="7" y="0"/>
                  </a:lnTo>
                  <a:lnTo>
                    <a:pt x="8" y="0"/>
                  </a:lnTo>
                  <a:lnTo>
                    <a:pt x="9" y="0"/>
                  </a:lnTo>
                  <a:lnTo>
                    <a:pt x="1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2" name="Freeform 15"/>
            <p:cNvSpPr>
              <a:spLocks/>
            </p:cNvSpPr>
            <p:nvPr/>
          </p:nvSpPr>
          <p:spPr bwMode="auto">
            <a:xfrm>
              <a:off x="983" y="1089"/>
              <a:ext cx="162" cy="43"/>
            </a:xfrm>
            <a:custGeom>
              <a:avLst/>
              <a:gdLst>
                <a:gd name="T0" fmla="*/ 162 w 162"/>
                <a:gd name="T1" fmla="*/ 43 h 43"/>
                <a:gd name="T2" fmla="*/ 77 w 162"/>
                <a:gd name="T3" fmla="*/ 10 h 43"/>
                <a:gd name="T4" fmla="*/ 0 w 162"/>
                <a:gd name="T5" fmla="*/ 35 h 43"/>
                <a:gd name="T6" fmla="*/ 74 w 162"/>
                <a:gd name="T7" fmla="*/ 0 h 43"/>
                <a:gd name="T8" fmla="*/ 151 w 162"/>
                <a:gd name="T9" fmla="*/ 21 h 43"/>
                <a:gd name="T10" fmla="*/ 162 w 162"/>
                <a:gd name="T11" fmla="*/ 43 h 43"/>
              </a:gdLst>
              <a:ahLst/>
              <a:cxnLst>
                <a:cxn ang="0">
                  <a:pos x="T0" y="T1"/>
                </a:cxn>
                <a:cxn ang="0">
                  <a:pos x="T2" y="T3"/>
                </a:cxn>
                <a:cxn ang="0">
                  <a:pos x="T4" y="T5"/>
                </a:cxn>
                <a:cxn ang="0">
                  <a:pos x="T6" y="T7"/>
                </a:cxn>
                <a:cxn ang="0">
                  <a:pos x="T8" y="T9"/>
                </a:cxn>
                <a:cxn ang="0">
                  <a:pos x="T10" y="T11"/>
                </a:cxn>
              </a:cxnLst>
              <a:rect l="0" t="0" r="r" b="b"/>
              <a:pathLst>
                <a:path w="162" h="43">
                  <a:moveTo>
                    <a:pt x="162" y="43"/>
                  </a:moveTo>
                  <a:lnTo>
                    <a:pt x="77" y="10"/>
                  </a:lnTo>
                  <a:lnTo>
                    <a:pt x="0" y="35"/>
                  </a:lnTo>
                  <a:lnTo>
                    <a:pt x="74" y="0"/>
                  </a:lnTo>
                  <a:lnTo>
                    <a:pt x="151" y="21"/>
                  </a:lnTo>
                  <a:lnTo>
                    <a:pt x="162" y="43"/>
                  </a:lnTo>
                  <a:close/>
                </a:path>
              </a:pathLst>
            </a:custGeom>
            <a:solidFill>
              <a:srgbClr val="9A652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3" name="Freeform 16"/>
            <p:cNvSpPr>
              <a:spLocks/>
            </p:cNvSpPr>
            <p:nvPr/>
          </p:nvSpPr>
          <p:spPr bwMode="auto">
            <a:xfrm>
              <a:off x="1200" y="1153"/>
              <a:ext cx="93" cy="66"/>
            </a:xfrm>
            <a:custGeom>
              <a:avLst/>
              <a:gdLst>
                <a:gd name="T0" fmla="*/ 87 w 93"/>
                <a:gd name="T1" fmla="*/ 16 h 66"/>
                <a:gd name="T2" fmla="*/ 80 w 93"/>
                <a:gd name="T3" fmla="*/ 11 h 66"/>
                <a:gd name="T4" fmla="*/ 73 w 93"/>
                <a:gd name="T5" fmla="*/ 7 h 66"/>
                <a:gd name="T6" fmla="*/ 66 w 93"/>
                <a:gd name="T7" fmla="*/ 4 h 66"/>
                <a:gd name="T8" fmla="*/ 60 w 93"/>
                <a:gd name="T9" fmla="*/ 2 h 66"/>
                <a:gd name="T10" fmla="*/ 54 w 93"/>
                <a:gd name="T11" fmla="*/ 0 h 66"/>
                <a:gd name="T12" fmla="*/ 48 w 93"/>
                <a:gd name="T13" fmla="*/ 0 h 66"/>
                <a:gd name="T14" fmla="*/ 42 w 93"/>
                <a:gd name="T15" fmla="*/ 0 h 66"/>
                <a:gd name="T16" fmla="*/ 37 w 93"/>
                <a:gd name="T17" fmla="*/ 1 h 66"/>
                <a:gd name="T18" fmla="*/ 32 w 93"/>
                <a:gd name="T19" fmla="*/ 4 h 66"/>
                <a:gd name="T20" fmla="*/ 27 w 93"/>
                <a:gd name="T21" fmla="*/ 7 h 66"/>
                <a:gd name="T22" fmla="*/ 22 w 93"/>
                <a:gd name="T23" fmla="*/ 12 h 66"/>
                <a:gd name="T24" fmla="*/ 17 w 93"/>
                <a:gd name="T25" fmla="*/ 18 h 66"/>
                <a:gd name="T26" fmla="*/ 12 w 93"/>
                <a:gd name="T27" fmla="*/ 25 h 66"/>
                <a:gd name="T28" fmla="*/ 8 w 93"/>
                <a:gd name="T29" fmla="*/ 33 h 66"/>
                <a:gd name="T30" fmla="*/ 3 w 93"/>
                <a:gd name="T31" fmla="*/ 43 h 66"/>
                <a:gd name="T32" fmla="*/ 4 w 93"/>
                <a:gd name="T33" fmla="*/ 51 h 66"/>
                <a:gd name="T34" fmla="*/ 10 w 93"/>
                <a:gd name="T35" fmla="*/ 55 h 66"/>
                <a:gd name="T36" fmla="*/ 18 w 93"/>
                <a:gd name="T37" fmla="*/ 58 h 66"/>
                <a:gd name="T38" fmla="*/ 26 w 93"/>
                <a:gd name="T39" fmla="*/ 61 h 66"/>
                <a:gd name="T40" fmla="*/ 34 w 93"/>
                <a:gd name="T41" fmla="*/ 64 h 66"/>
                <a:gd name="T42" fmla="*/ 42 w 93"/>
                <a:gd name="T43" fmla="*/ 65 h 66"/>
                <a:gd name="T44" fmla="*/ 51 w 93"/>
                <a:gd name="T45" fmla="*/ 66 h 66"/>
                <a:gd name="T46" fmla="*/ 59 w 93"/>
                <a:gd name="T47" fmla="*/ 66 h 66"/>
                <a:gd name="T48" fmla="*/ 66 w 93"/>
                <a:gd name="T49" fmla="*/ 65 h 66"/>
                <a:gd name="T50" fmla="*/ 74 w 93"/>
                <a:gd name="T51" fmla="*/ 62 h 66"/>
                <a:gd name="T52" fmla="*/ 80 w 93"/>
                <a:gd name="T53" fmla="*/ 59 h 66"/>
                <a:gd name="T54" fmla="*/ 85 w 93"/>
                <a:gd name="T55" fmla="*/ 55 h 66"/>
                <a:gd name="T56" fmla="*/ 89 w 93"/>
                <a:gd name="T57" fmla="*/ 49 h 66"/>
                <a:gd name="T58" fmla="*/ 92 w 93"/>
                <a:gd name="T59" fmla="*/ 42 h 66"/>
                <a:gd name="T60" fmla="*/ 93 w 93"/>
                <a:gd name="T61" fmla="*/ 34 h 66"/>
                <a:gd name="T62" fmla="*/ 92 w 93"/>
                <a:gd name="T63" fmla="*/ 24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3" h="66">
                  <a:moveTo>
                    <a:pt x="91" y="19"/>
                  </a:moveTo>
                  <a:lnTo>
                    <a:pt x="87" y="16"/>
                  </a:lnTo>
                  <a:lnTo>
                    <a:pt x="83" y="14"/>
                  </a:lnTo>
                  <a:lnTo>
                    <a:pt x="80" y="11"/>
                  </a:lnTo>
                  <a:lnTo>
                    <a:pt x="76" y="9"/>
                  </a:lnTo>
                  <a:lnTo>
                    <a:pt x="73" y="7"/>
                  </a:lnTo>
                  <a:lnTo>
                    <a:pt x="69" y="6"/>
                  </a:lnTo>
                  <a:lnTo>
                    <a:pt x="66" y="4"/>
                  </a:lnTo>
                  <a:lnTo>
                    <a:pt x="63" y="3"/>
                  </a:lnTo>
                  <a:lnTo>
                    <a:pt x="60" y="2"/>
                  </a:lnTo>
                  <a:lnTo>
                    <a:pt x="56" y="1"/>
                  </a:lnTo>
                  <a:lnTo>
                    <a:pt x="54" y="0"/>
                  </a:lnTo>
                  <a:lnTo>
                    <a:pt x="51" y="0"/>
                  </a:lnTo>
                  <a:lnTo>
                    <a:pt x="48" y="0"/>
                  </a:lnTo>
                  <a:lnTo>
                    <a:pt x="45" y="0"/>
                  </a:lnTo>
                  <a:lnTo>
                    <a:pt x="42" y="0"/>
                  </a:lnTo>
                  <a:lnTo>
                    <a:pt x="39" y="0"/>
                  </a:lnTo>
                  <a:lnTo>
                    <a:pt x="37" y="1"/>
                  </a:lnTo>
                  <a:lnTo>
                    <a:pt x="34" y="2"/>
                  </a:lnTo>
                  <a:lnTo>
                    <a:pt x="32" y="4"/>
                  </a:lnTo>
                  <a:lnTo>
                    <a:pt x="29" y="5"/>
                  </a:lnTo>
                  <a:lnTo>
                    <a:pt x="27" y="7"/>
                  </a:lnTo>
                  <a:lnTo>
                    <a:pt x="24" y="10"/>
                  </a:lnTo>
                  <a:lnTo>
                    <a:pt x="22" y="12"/>
                  </a:lnTo>
                  <a:lnTo>
                    <a:pt x="19" y="15"/>
                  </a:lnTo>
                  <a:lnTo>
                    <a:pt x="17" y="18"/>
                  </a:lnTo>
                  <a:lnTo>
                    <a:pt x="15" y="21"/>
                  </a:lnTo>
                  <a:lnTo>
                    <a:pt x="12" y="25"/>
                  </a:lnTo>
                  <a:lnTo>
                    <a:pt x="10" y="29"/>
                  </a:lnTo>
                  <a:lnTo>
                    <a:pt x="8" y="33"/>
                  </a:lnTo>
                  <a:lnTo>
                    <a:pt x="5" y="38"/>
                  </a:lnTo>
                  <a:lnTo>
                    <a:pt x="3" y="43"/>
                  </a:lnTo>
                  <a:lnTo>
                    <a:pt x="0" y="48"/>
                  </a:lnTo>
                  <a:lnTo>
                    <a:pt x="4" y="51"/>
                  </a:lnTo>
                  <a:lnTo>
                    <a:pt x="7" y="53"/>
                  </a:lnTo>
                  <a:lnTo>
                    <a:pt x="10" y="55"/>
                  </a:lnTo>
                  <a:lnTo>
                    <a:pt x="14" y="57"/>
                  </a:lnTo>
                  <a:lnTo>
                    <a:pt x="18" y="58"/>
                  </a:lnTo>
                  <a:lnTo>
                    <a:pt x="22" y="60"/>
                  </a:lnTo>
                  <a:lnTo>
                    <a:pt x="26" y="61"/>
                  </a:lnTo>
                  <a:lnTo>
                    <a:pt x="30" y="63"/>
                  </a:lnTo>
                  <a:lnTo>
                    <a:pt x="34" y="64"/>
                  </a:lnTo>
                  <a:lnTo>
                    <a:pt x="38" y="65"/>
                  </a:lnTo>
                  <a:lnTo>
                    <a:pt x="42" y="65"/>
                  </a:lnTo>
                  <a:lnTo>
                    <a:pt x="47" y="66"/>
                  </a:lnTo>
                  <a:lnTo>
                    <a:pt x="51" y="66"/>
                  </a:lnTo>
                  <a:lnTo>
                    <a:pt x="55" y="66"/>
                  </a:lnTo>
                  <a:lnTo>
                    <a:pt x="59" y="66"/>
                  </a:lnTo>
                  <a:lnTo>
                    <a:pt x="63" y="65"/>
                  </a:lnTo>
                  <a:lnTo>
                    <a:pt x="66" y="65"/>
                  </a:lnTo>
                  <a:lnTo>
                    <a:pt x="70" y="64"/>
                  </a:lnTo>
                  <a:lnTo>
                    <a:pt x="74" y="62"/>
                  </a:lnTo>
                  <a:lnTo>
                    <a:pt x="77" y="61"/>
                  </a:lnTo>
                  <a:lnTo>
                    <a:pt x="80" y="59"/>
                  </a:lnTo>
                  <a:lnTo>
                    <a:pt x="82" y="57"/>
                  </a:lnTo>
                  <a:lnTo>
                    <a:pt x="85" y="55"/>
                  </a:lnTo>
                  <a:lnTo>
                    <a:pt x="87" y="52"/>
                  </a:lnTo>
                  <a:lnTo>
                    <a:pt x="89" y="49"/>
                  </a:lnTo>
                  <a:lnTo>
                    <a:pt x="91" y="46"/>
                  </a:lnTo>
                  <a:lnTo>
                    <a:pt x="92" y="42"/>
                  </a:lnTo>
                  <a:lnTo>
                    <a:pt x="92" y="38"/>
                  </a:lnTo>
                  <a:lnTo>
                    <a:pt x="93" y="34"/>
                  </a:lnTo>
                  <a:lnTo>
                    <a:pt x="93" y="29"/>
                  </a:lnTo>
                  <a:lnTo>
                    <a:pt x="92" y="24"/>
                  </a:lnTo>
                  <a:lnTo>
                    <a:pt x="91" y="1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4" name="Freeform 17"/>
            <p:cNvSpPr>
              <a:spLocks/>
            </p:cNvSpPr>
            <p:nvPr/>
          </p:nvSpPr>
          <p:spPr bwMode="auto">
            <a:xfrm>
              <a:off x="1232" y="1157"/>
              <a:ext cx="52" cy="59"/>
            </a:xfrm>
            <a:custGeom>
              <a:avLst/>
              <a:gdLst>
                <a:gd name="T0" fmla="*/ 26 w 52"/>
                <a:gd name="T1" fmla="*/ 0 h 59"/>
                <a:gd name="T2" fmla="*/ 22 w 52"/>
                <a:gd name="T3" fmla="*/ 1 h 59"/>
                <a:gd name="T4" fmla="*/ 18 w 52"/>
                <a:gd name="T5" fmla="*/ 2 h 59"/>
                <a:gd name="T6" fmla="*/ 15 w 52"/>
                <a:gd name="T7" fmla="*/ 3 h 59"/>
                <a:gd name="T8" fmla="*/ 11 w 52"/>
                <a:gd name="T9" fmla="*/ 5 h 59"/>
                <a:gd name="T10" fmla="*/ 8 w 52"/>
                <a:gd name="T11" fmla="*/ 8 h 59"/>
                <a:gd name="T12" fmla="*/ 6 w 52"/>
                <a:gd name="T13" fmla="*/ 11 h 59"/>
                <a:gd name="T14" fmla="*/ 4 w 52"/>
                <a:gd name="T15" fmla="*/ 15 h 59"/>
                <a:gd name="T16" fmla="*/ 2 w 52"/>
                <a:gd name="T17" fmla="*/ 18 h 59"/>
                <a:gd name="T18" fmla="*/ 0 w 52"/>
                <a:gd name="T19" fmla="*/ 23 h 59"/>
                <a:gd name="T20" fmla="*/ 0 w 52"/>
                <a:gd name="T21" fmla="*/ 27 h 59"/>
                <a:gd name="T22" fmla="*/ 0 w 52"/>
                <a:gd name="T23" fmla="*/ 31 h 59"/>
                <a:gd name="T24" fmla="*/ 0 w 52"/>
                <a:gd name="T25" fmla="*/ 36 h 59"/>
                <a:gd name="T26" fmla="*/ 1 w 52"/>
                <a:gd name="T27" fmla="*/ 40 h 59"/>
                <a:gd name="T28" fmla="*/ 3 w 52"/>
                <a:gd name="T29" fmla="*/ 44 h 59"/>
                <a:gd name="T30" fmla="*/ 5 w 52"/>
                <a:gd name="T31" fmla="*/ 47 h 59"/>
                <a:gd name="T32" fmla="*/ 7 w 52"/>
                <a:gd name="T33" fmla="*/ 50 h 59"/>
                <a:gd name="T34" fmla="*/ 10 w 52"/>
                <a:gd name="T35" fmla="*/ 53 h 59"/>
                <a:gd name="T36" fmla="*/ 13 w 52"/>
                <a:gd name="T37" fmla="*/ 55 h 59"/>
                <a:gd name="T38" fmla="*/ 16 w 52"/>
                <a:gd name="T39" fmla="*/ 57 h 59"/>
                <a:gd name="T40" fmla="*/ 20 w 52"/>
                <a:gd name="T41" fmla="*/ 58 h 59"/>
                <a:gd name="T42" fmla="*/ 24 w 52"/>
                <a:gd name="T43" fmla="*/ 59 h 59"/>
                <a:gd name="T44" fmla="*/ 28 w 52"/>
                <a:gd name="T45" fmla="*/ 59 h 59"/>
                <a:gd name="T46" fmla="*/ 32 w 52"/>
                <a:gd name="T47" fmla="*/ 58 h 59"/>
                <a:gd name="T48" fmla="*/ 35 w 52"/>
                <a:gd name="T49" fmla="*/ 56 h 59"/>
                <a:gd name="T50" fmla="*/ 39 w 52"/>
                <a:gd name="T51" fmla="*/ 55 h 59"/>
                <a:gd name="T52" fmla="*/ 42 w 52"/>
                <a:gd name="T53" fmla="*/ 52 h 59"/>
                <a:gd name="T54" fmla="*/ 45 w 52"/>
                <a:gd name="T55" fmla="*/ 49 h 59"/>
                <a:gd name="T56" fmla="*/ 47 w 52"/>
                <a:gd name="T57" fmla="*/ 46 h 59"/>
                <a:gd name="T58" fmla="*/ 49 w 52"/>
                <a:gd name="T59" fmla="*/ 42 h 59"/>
                <a:gd name="T60" fmla="*/ 50 w 52"/>
                <a:gd name="T61" fmla="*/ 38 h 59"/>
                <a:gd name="T62" fmla="*/ 51 w 52"/>
                <a:gd name="T63" fmla="*/ 34 h 59"/>
                <a:gd name="T64" fmla="*/ 52 w 52"/>
                <a:gd name="T65" fmla="*/ 29 h 59"/>
                <a:gd name="T66" fmla="*/ 51 w 52"/>
                <a:gd name="T67" fmla="*/ 25 h 59"/>
                <a:gd name="T68" fmla="*/ 51 w 52"/>
                <a:gd name="T69" fmla="*/ 21 h 59"/>
                <a:gd name="T70" fmla="*/ 49 w 52"/>
                <a:gd name="T71" fmla="*/ 17 h 59"/>
                <a:gd name="T72" fmla="*/ 47 w 52"/>
                <a:gd name="T73" fmla="*/ 13 h 59"/>
                <a:gd name="T74" fmla="*/ 45 w 52"/>
                <a:gd name="T75" fmla="*/ 10 h 59"/>
                <a:gd name="T76" fmla="*/ 43 w 52"/>
                <a:gd name="T77" fmla="*/ 7 h 59"/>
                <a:gd name="T78" fmla="*/ 39 w 52"/>
                <a:gd name="T79" fmla="*/ 4 h 59"/>
                <a:gd name="T80" fmla="*/ 36 w 52"/>
                <a:gd name="T81" fmla="*/ 2 h 59"/>
                <a:gd name="T82" fmla="*/ 32 w 52"/>
                <a:gd name="T83" fmla="*/ 1 h 59"/>
                <a:gd name="T84" fmla="*/ 29 w 52"/>
                <a:gd name="T85" fmla="*/ 0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52" h="59">
                  <a:moveTo>
                    <a:pt x="29" y="0"/>
                  </a:moveTo>
                  <a:lnTo>
                    <a:pt x="27" y="0"/>
                  </a:lnTo>
                  <a:lnTo>
                    <a:pt x="26" y="0"/>
                  </a:lnTo>
                  <a:lnTo>
                    <a:pt x="25" y="0"/>
                  </a:lnTo>
                  <a:lnTo>
                    <a:pt x="23" y="0"/>
                  </a:lnTo>
                  <a:lnTo>
                    <a:pt x="22" y="1"/>
                  </a:lnTo>
                  <a:lnTo>
                    <a:pt x="21" y="1"/>
                  </a:lnTo>
                  <a:lnTo>
                    <a:pt x="19" y="1"/>
                  </a:lnTo>
                  <a:lnTo>
                    <a:pt x="18" y="2"/>
                  </a:lnTo>
                  <a:lnTo>
                    <a:pt x="17" y="2"/>
                  </a:lnTo>
                  <a:lnTo>
                    <a:pt x="16" y="3"/>
                  </a:lnTo>
                  <a:lnTo>
                    <a:pt x="15" y="3"/>
                  </a:lnTo>
                  <a:lnTo>
                    <a:pt x="14" y="4"/>
                  </a:lnTo>
                  <a:lnTo>
                    <a:pt x="12" y="5"/>
                  </a:lnTo>
                  <a:lnTo>
                    <a:pt x="11" y="5"/>
                  </a:lnTo>
                  <a:lnTo>
                    <a:pt x="10" y="6"/>
                  </a:lnTo>
                  <a:lnTo>
                    <a:pt x="9" y="7"/>
                  </a:lnTo>
                  <a:lnTo>
                    <a:pt x="8" y="8"/>
                  </a:lnTo>
                  <a:lnTo>
                    <a:pt x="8" y="9"/>
                  </a:lnTo>
                  <a:lnTo>
                    <a:pt x="7" y="10"/>
                  </a:lnTo>
                  <a:lnTo>
                    <a:pt x="6" y="11"/>
                  </a:lnTo>
                  <a:lnTo>
                    <a:pt x="5" y="12"/>
                  </a:lnTo>
                  <a:lnTo>
                    <a:pt x="4" y="13"/>
                  </a:lnTo>
                  <a:lnTo>
                    <a:pt x="4" y="15"/>
                  </a:lnTo>
                  <a:lnTo>
                    <a:pt x="3" y="16"/>
                  </a:lnTo>
                  <a:lnTo>
                    <a:pt x="2" y="17"/>
                  </a:lnTo>
                  <a:lnTo>
                    <a:pt x="2" y="18"/>
                  </a:lnTo>
                  <a:lnTo>
                    <a:pt x="1" y="20"/>
                  </a:lnTo>
                  <a:lnTo>
                    <a:pt x="1" y="21"/>
                  </a:lnTo>
                  <a:lnTo>
                    <a:pt x="0" y="23"/>
                  </a:lnTo>
                  <a:lnTo>
                    <a:pt x="0" y="24"/>
                  </a:lnTo>
                  <a:lnTo>
                    <a:pt x="0" y="25"/>
                  </a:lnTo>
                  <a:lnTo>
                    <a:pt x="0" y="27"/>
                  </a:lnTo>
                  <a:lnTo>
                    <a:pt x="0" y="28"/>
                  </a:lnTo>
                  <a:lnTo>
                    <a:pt x="0" y="30"/>
                  </a:lnTo>
                  <a:lnTo>
                    <a:pt x="0" y="31"/>
                  </a:lnTo>
                  <a:lnTo>
                    <a:pt x="0" y="33"/>
                  </a:lnTo>
                  <a:lnTo>
                    <a:pt x="0" y="34"/>
                  </a:lnTo>
                  <a:lnTo>
                    <a:pt x="0" y="36"/>
                  </a:lnTo>
                  <a:lnTo>
                    <a:pt x="0" y="37"/>
                  </a:lnTo>
                  <a:lnTo>
                    <a:pt x="1" y="39"/>
                  </a:lnTo>
                  <a:lnTo>
                    <a:pt x="1" y="40"/>
                  </a:lnTo>
                  <a:lnTo>
                    <a:pt x="2" y="41"/>
                  </a:lnTo>
                  <a:lnTo>
                    <a:pt x="2" y="42"/>
                  </a:lnTo>
                  <a:lnTo>
                    <a:pt x="3" y="44"/>
                  </a:lnTo>
                  <a:lnTo>
                    <a:pt x="3" y="45"/>
                  </a:lnTo>
                  <a:lnTo>
                    <a:pt x="4" y="46"/>
                  </a:lnTo>
                  <a:lnTo>
                    <a:pt x="5" y="47"/>
                  </a:lnTo>
                  <a:lnTo>
                    <a:pt x="5" y="48"/>
                  </a:lnTo>
                  <a:lnTo>
                    <a:pt x="6" y="49"/>
                  </a:lnTo>
                  <a:lnTo>
                    <a:pt x="7" y="50"/>
                  </a:lnTo>
                  <a:lnTo>
                    <a:pt x="8" y="51"/>
                  </a:lnTo>
                  <a:lnTo>
                    <a:pt x="9" y="52"/>
                  </a:lnTo>
                  <a:lnTo>
                    <a:pt x="10" y="53"/>
                  </a:lnTo>
                  <a:lnTo>
                    <a:pt x="11" y="54"/>
                  </a:lnTo>
                  <a:lnTo>
                    <a:pt x="12" y="55"/>
                  </a:lnTo>
                  <a:lnTo>
                    <a:pt x="13" y="55"/>
                  </a:lnTo>
                  <a:lnTo>
                    <a:pt x="14" y="56"/>
                  </a:lnTo>
                  <a:lnTo>
                    <a:pt x="15" y="57"/>
                  </a:lnTo>
                  <a:lnTo>
                    <a:pt x="16" y="57"/>
                  </a:lnTo>
                  <a:lnTo>
                    <a:pt x="18" y="58"/>
                  </a:lnTo>
                  <a:lnTo>
                    <a:pt x="19" y="58"/>
                  </a:lnTo>
                  <a:lnTo>
                    <a:pt x="20" y="58"/>
                  </a:lnTo>
                  <a:lnTo>
                    <a:pt x="21" y="59"/>
                  </a:lnTo>
                  <a:lnTo>
                    <a:pt x="23" y="59"/>
                  </a:lnTo>
                  <a:lnTo>
                    <a:pt x="24" y="59"/>
                  </a:lnTo>
                  <a:lnTo>
                    <a:pt x="25" y="59"/>
                  </a:lnTo>
                  <a:lnTo>
                    <a:pt x="27" y="59"/>
                  </a:lnTo>
                  <a:lnTo>
                    <a:pt x="28" y="59"/>
                  </a:lnTo>
                  <a:lnTo>
                    <a:pt x="29" y="58"/>
                  </a:lnTo>
                  <a:lnTo>
                    <a:pt x="30" y="58"/>
                  </a:lnTo>
                  <a:lnTo>
                    <a:pt x="32" y="58"/>
                  </a:lnTo>
                  <a:lnTo>
                    <a:pt x="33" y="57"/>
                  </a:lnTo>
                  <a:lnTo>
                    <a:pt x="34" y="57"/>
                  </a:lnTo>
                  <a:lnTo>
                    <a:pt x="35" y="56"/>
                  </a:lnTo>
                  <a:lnTo>
                    <a:pt x="36" y="56"/>
                  </a:lnTo>
                  <a:lnTo>
                    <a:pt x="38" y="55"/>
                  </a:lnTo>
                  <a:lnTo>
                    <a:pt x="39" y="55"/>
                  </a:lnTo>
                  <a:lnTo>
                    <a:pt x="40" y="54"/>
                  </a:lnTo>
                  <a:lnTo>
                    <a:pt x="41" y="53"/>
                  </a:lnTo>
                  <a:lnTo>
                    <a:pt x="42" y="52"/>
                  </a:lnTo>
                  <a:lnTo>
                    <a:pt x="43" y="51"/>
                  </a:lnTo>
                  <a:lnTo>
                    <a:pt x="44" y="50"/>
                  </a:lnTo>
                  <a:lnTo>
                    <a:pt x="45" y="49"/>
                  </a:lnTo>
                  <a:lnTo>
                    <a:pt x="45" y="48"/>
                  </a:lnTo>
                  <a:lnTo>
                    <a:pt x="46" y="47"/>
                  </a:lnTo>
                  <a:lnTo>
                    <a:pt x="47" y="46"/>
                  </a:lnTo>
                  <a:lnTo>
                    <a:pt x="48" y="45"/>
                  </a:lnTo>
                  <a:lnTo>
                    <a:pt x="48" y="43"/>
                  </a:lnTo>
                  <a:lnTo>
                    <a:pt x="49" y="42"/>
                  </a:lnTo>
                  <a:lnTo>
                    <a:pt x="49" y="41"/>
                  </a:lnTo>
                  <a:lnTo>
                    <a:pt x="50" y="39"/>
                  </a:lnTo>
                  <a:lnTo>
                    <a:pt x="50" y="38"/>
                  </a:lnTo>
                  <a:lnTo>
                    <a:pt x="51" y="37"/>
                  </a:lnTo>
                  <a:lnTo>
                    <a:pt x="51" y="35"/>
                  </a:lnTo>
                  <a:lnTo>
                    <a:pt x="51" y="34"/>
                  </a:lnTo>
                  <a:lnTo>
                    <a:pt x="51" y="32"/>
                  </a:lnTo>
                  <a:lnTo>
                    <a:pt x="52" y="31"/>
                  </a:lnTo>
                  <a:lnTo>
                    <a:pt x="52" y="29"/>
                  </a:lnTo>
                  <a:lnTo>
                    <a:pt x="52" y="28"/>
                  </a:lnTo>
                  <a:lnTo>
                    <a:pt x="51" y="26"/>
                  </a:lnTo>
                  <a:lnTo>
                    <a:pt x="51" y="25"/>
                  </a:lnTo>
                  <a:lnTo>
                    <a:pt x="51" y="23"/>
                  </a:lnTo>
                  <a:lnTo>
                    <a:pt x="51" y="22"/>
                  </a:lnTo>
                  <a:lnTo>
                    <a:pt x="51" y="21"/>
                  </a:lnTo>
                  <a:lnTo>
                    <a:pt x="50" y="19"/>
                  </a:lnTo>
                  <a:lnTo>
                    <a:pt x="50" y="18"/>
                  </a:lnTo>
                  <a:lnTo>
                    <a:pt x="49" y="17"/>
                  </a:lnTo>
                  <a:lnTo>
                    <a:pt x="49" y="15"/>
                  </a:lnTo>
                  <a:lnTo>
                    <a:pt x="48" y="14"/>
                  </a:lnTo>
                  <a:lnTo>
                    <a:pt x="47" y="13"/>
                  </a:lnTo>
                  <a:lnTo>
                    <a:pt x="47" y="12"/>
                  </a:lnTo>
                  <a:lnTo>
                    <a:pt x="46" y="11"/>
                  </a:lnTo>
                  <a:lnTo>
                    <a:pt x="45" y="10"/>
                  </a:lnTo>
                  <a:lnTo>
                    <a:pt x="44" y="9"/>
                  </a:lnTo>
                  <a:lnTo>
                    <a:pt x="43" y="8"/>
                  </a:lnTo>
                  <a:lnTo>
                    <a:pt x="43" y="7"/>
                  </a:lnTo>
                  <a:lnTo>
                    <a:pt x="42" y="6"/>
                  </a:lnTo>
                  <a:lnTo>
                    <a:pt x="41" y="5"/>
                  </a:lnTo>
                  <a:lnTo>
                    <a:pt x="39" y="4"/>
                  </a:lnTo>
                  <a:lnTo>
                    <a:pt x="38" y="4"/>
                  </a:lnTo>
                  <a:lnTo>
                    <a:pt x="37" y="3"/>
                  </a:lnTo>
                  <a:lnTo>
                    <a:pt x="36" y="2"/>
                  </a:lnTo>
                  <a:lnTo>
                    <a:pt x="35" y="2"/>
                  </a:lnTo>
                  <a:lnTo>
                    <a:pt x="34" y="1"/>
                  </a:lnTo>
                  <a:lnTo>
                    <a:pt x="32" y="1"/>
                  </a:lnTo>
                  <a:lnTo>
                    <a:pt x="31" y="1"/>
                  </a:lnTo>
                  <a:lnTo>
                    <a:pt x="30" y="0"/>
                  </a:lnTo>
                  <a:lnTo>
                    <a:pt x="29" y="0"/>
                  </a:lnTo>
                  <a:close/>
                </a:path>
              </a:pathLst>
            </a:custGeom>
            <a:solidFill>
              <a:srgbClr val="616F8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5" name="Freeform 18"/>
            <p:cNvSpPr>
              <a:spLocks noEditPoints="1"/>
            </p:cNvSpPr>
            <p:nvPr/>
          </p:nvSpPr>
          <p:spPr bwMode="auto">
            <a:xfrm>
              <a:off x="1230" y="1156"/>
              <a:ext cx="55" cy="61"/>
            </a:xfrm>
            <a:custGeom>
              <a:avLst/>
              <a:gdLst>
                <a:gd name="T0" fmla="*/ 27 w 55"/>
                <a:gd name="T1" fmla="*/ 0 h 61"/>
                <a:gd name="T2" fmla="*/ 21 w 55"/>
                <a:gd name="T3" fmla="*/ 1 h 61"/>
                <a:gd name="T4" fmla="*/ 15 w 55"/>
                <a:gd name="T5" fmla="*/ 4 h 61"/>
                <a:gd name="T6" fmla="*/ 10 w 55"/>
                <a:gd name="T7" fmla="*/ 7 h 61"/>
                <a:gd name="T8" fmla="*/ 6 w 55"/>
                <a:gd name="T9" fmla="*/ 12 h 61"/>
                <a:gd name="T10" fmla="*/ 3 w 55"/>
                <a:gd name="T11" fmla="*/ 17 h 61"/>
                <a:gd name="T12" fmla="*/ 1 w 55"/>
                <a:gd name="T13" fmla="*/ 23 h 61"/>
                <a:gd name="T14" fmla="*/ 1 w 55"/>
                <a:gd name="T15" fmla="*/ 28 h 61"/>
                <a:gd name="T16" fmla="*/ 1 w 55"/>
                <a:gd name="T17" fmla="*/ 36 h 61"/>
                <a:gd name="T18" fmla="*/ 3 w 55"/>
                <a:gd name="T19" fmla="*/ 44 h 61"/>
                <a:gd name="T20" fmla="*/ 7 w 55"/>
                <a:gd name="T21" fmla="*/ 51 h 61"/>
                <a:gd name="T22" fmla="*/ 13 w 55"/>
                <a:gd name="T23" fmla="*/ 57 h 61"/>
                <a:gd name="T24" fmla="*/ 20 w 55"/>
                <a:gd name="T25" fmla="*/ 60 h 61"/>
                <a:gd name="T26" fmla="*/ 25 w 55"/>
                <a:gd name="T27" fmla="*/ 61 h 61"/>
                <a:gd name="T28" fmla="*/ 30 w 55"/>
                <a:gd name="T29" fmla="*/ 61 h 61"/>
                <a:gd name="T30" fmla="*/ 35 w 55"/>
                <a:gd name="T31" fmla="*/ 60 h 61"/>
                <a:gd name="T32" fmla="*/ 41 w 55"/>
                <a:gd name="T33" fmla="*/ 57 h 61"/>
                <a:gd name="T34" fmla="*/ 45 w 55"/>
                <a:gd name="T35" fmla="*/ 53 h 61"/>
                <a:gd name="T36" fmla="*/ 49 w 55"/>
                <a:gd name="T37" fmla="*/ 48 h 61"/>
                <a:gd name="T38" fmla="*/ 52 w 55"/>
                <a:gd name="T39" fmla="*/ 43 h 61"/>
                <a:gd name="T40" fmla="*/ 54 w 55"/>
                <a:gd name="T41" fmla="*/ 37 h 61"/>
                <a:gd name="T42" fmla="*/ 55 w 55"/>
                <a:gd name="T43" fmla="*/ 33 h 61"/>
                <a:gd name="T44" fmla="*/ 54 w 55"/>
                <a:gd name="T45" fmla="*/ 24 h 61"/>
                <a:gd name="T46" fmla="*/ 52 w 55"/>
                <a:gd name="T47" fmla="*/ 16 h 61"/>
                <a:gd name="T48" fmla="*/ 47 w 55"/>
                <a:gd name="T49" fmla="*/ 9 h 61"/>
                <a:gd name="T50" fmla="*/ 41 w 55"/>
                <a:gd name="T51" fmla="*/ 4 h 61"/>
                <a:gd name="T52" fmla="*/ 33 w 55"/>
                <a:gd name="T53" fmla="*/ 1 h 61"/>
                <a:gd name="T54" fmla="*/ 30 w 55"/>
                <a:gd name="T55" fmla="*/ 3 h 61"/>
                <a:gd name="T56" fmla="*/ 37 w 55"/>
                <a:gd name="T57" fmla="*/ 4 h 61"/>
                <a:gd name="T58" fmla="*/ 43 w 55"/>
                <a:gd name="T59" fmla="*/ 8 h 61"/>
                <a:gd name="T60" fmla="*/ 48 w 55"/>
                <a:gd name="T61" fmla="*/ 13 h 61"/>
                <a:gd name="T62" fmla="*/ 51 w 55"/>
                <a:gd name="T63" fmla="*/ 21 h 61"/>
                <a:gd name="T64" fmla="*/ 52 w 55"/>
                <a:gd name="T65" fmla="*/ 29 h 61"/>
                <a:gd name="T66" fmla="*/ 52 w 55"/>
                <a:gd name="T67" fmla="*/ 34 h 61"/>
                <a:gd name="T68" fmla="*/ 51 w 55"/>
                <a:gd name="T69" fmla="*/ 40 h 61"/>
                <a:gd name="T70" fmla="*/ 48 w 55"/>
                <a:gd name="T71" fmla="*/ 45 h 61"/>
                <a:gd name="T72" fmla="*/ 45 w 55"/>
                <a:gd name="T73" fmla="*/ 50 h 61"/>
                <a:gd name="T74" fmla="*/ 41 w 55"/>
                <a:gd name="T75" fmla="*/ 54 h 61"/>
                <a:gd name="T76" fmla="*/ 37 w 55"/>
                <a:gd name="T77" fmla="*/ 57 h 61"/>
                <a:gd name="T78" fmla="*/ 29 w 55"/>
                <a:gd name="T79" fmla="*/ 59 h 61"/>
                <a:gd name="T80" fmla="*/ 24 w 55"/>
                <a:gd name="T81" fmla="*/ 58 h 61"/>
                <a:gd name="T82" fmla="*/ 17 w 55"/>
                <a:gd name="T83" fmla="*/ 56 h 61"/>
                <a:gd name="T84" fmla="*/ 11 w 55"/>
                <a:gd name="T85" fmla="*/ 52 h 61"/>
                <a:gd name="T86" fmla="*/ 6 w 55"/>
                <a:gd name="T87" fmla="*/ 45 h 61"/>
                <a:gd name="T88" fmla="*/ 4 w 55"/>
                <a:gd name="T89" fmla="*/ 38 h 61"/>
                <a:gd name="T90" fmla="*/ 3 w 55"/>
                <a:gd name="T91" fmla="*/ 30 h 61"/>
                <a:gd name="T92" fmla="*/ 3 w 55"/>
                <a:gd name="T93" fmla="*/ 25 h 61"/>
                <a:gd name="T94" fmla="*/ 5 w 55"/>
                <a:gd name="T95" fmla="*/ 19 h 61"/>
                <a:gd name="T96" fmla="*/ 8 w 55"/>
                <a:gd name="T97" fmla="*/ 14 h 61"/>
                <a:gd name="T98" fmla="*/ 11 w 55"/>
                <a:gd name="T99" fmla="*/ 10 h 61"/>
                <a:gd name="T100" fmla="*/ 16 w 55"/>
                <a:gd name="T101" fmla="*/ 6 h 61"/>
                <a:gd name="T102" fmla="*/ 21 w 55"/>
                <a:gd name="T103" fmla="*/ 4 h 61"/>
                <a:gd name="T104" fmla="*/ 29 w 55"/>
                <a:gd name="T105" fmla="*/ 2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55" h="61">
                  <a:moveTo>
                    <a:pt x="31" y="0"/>
                  </a:moveTo>
                  <a:lnTo>
                    <a:pt x="31" y="0"/>
                  </a:lnTo>
                  <a:lnTo>
                    <a:pt x="30" y="0"/>
                  </a:lnTo>
                  <a:lnTo>
                    <a:pt x="29" y="0"/>
                  </a:lnTo>
                  <a:lnTo>
                    <a:pt x="28" y="0"/>
                  </a:lnTo>
                  <a:lnTo>
                    <a:pt x="27" y="0"/>
                  </a:lnTo>
                  <a:lnTo>
                    <a:pt x="27" y="0"/>
                  </a:lnTo>
                  <a:lnTo>
                    <a:pt x="26" y="0"/>
                  </a:lnTo>
                  <a:lnTo>
                    <a:pt x="25" y="0"/>
                  </a:lnTo>
                  <a:lnTo>
                    <a:pt x="24" y="0"/>
                  </a:lnTo>
                  <a:lnTo>
                    <a:pt x="23" y="1"/>
                  </a:lnTo>
                  <a:lnTo>
                    <a:pt x="21" y="1"/>
                  </a:lnTo>
                  <a:lnTo>
                    <a:pt x="20" y="1"/>
                  </a:lnTo>
                  <a:lnTo>
                    <a:pt x="19" y="2"/>
                  </a:lnTo>
                  <a:lnTo>
                    <a:pt x="18" y="2"/>
                  </a:lnTo>
                  <a:lnTo>
                    <a:pt x="17" y="3"/>
                  </a:lnTo>
                  <a:lnTo>
                    <a:pt x="16" y="3"/>
                  </a:lnTo>
                  <a:lnTo>
                    <a:pt x="15" y="4"/>
                  </a:lnTo>
                  <a:lnTo>
                    <a:pt x="14" y="4"/>
                  </a:lnTo>
                  <a:lnTo>
                    <a:pt x="13" y="5"/>
                  </a:lnTo>
                  <a:lnTo>
                    <a:pt x="13" y="5"/>
                  </a:lnTo>
                  <a:lnTo>
                    <a:pt x="12" y="6"/>
                  </a:lnTo>
                  <a:lnTo>
                    <a:pt x="11" y="7"/>
                  </a:lnTo>
                  <a:lnTo>
                    <a:pt x="10" y="7"/>
                  </a:lnTo>
                  <a:lnTo>
                    <a:pt x="10" y="8"/>
                  </a:lnTo>
                  <a:lnTo>
                    <a:pt x="9" y="9"/>
                  </a:lnTo>
                  <a:lnTo>
                    <a:pt x="8" y="9"/>
                  </a:lnTo>
                  <a:lnTo>
                    <a:pt x="8" y="10"/>
                  </a:lnTo>
                  <a:lnTo>
                    <a:pt x="7" y="11"/>
                  </a:lnTo>
                  <a:lnTo>
                    <a:pt x="6" y="12"/>
                  </a:lnTo>
                  <a:lnTo>
                    <a:pt x="6" y="13"/>
                  </a:lnTo>
                  <a:lnTo>
                    <a:pt x="5" y="14"/>
                  </a:lnTo>
                  <a:lnTo>
                    <a:pt x="5" y="14"/>
                  </a:lnTo>
                  <a:lnTo>
                    <a:pt x="4" y="15"/>
                  </a:lnTo>
                  <a:lnTo>
                    <a:pt x="4" y="16"/>
                  </a:lnTo>
                  <a:lnTo>
                    <a:pt x="3" y="17"/>
                  </a:lnTo>
                  <a:lnTo>
                    <a:pt x="3" y="18"/>
                  </a:lnTo>
                  <a:lnTo>
                    <a:pt x="3" y="19"/>
                  </a:lnTo>
                  <a:lnTo>
                    <a:pt x="2" y="20"/>
                  </a:lnTo>
                  <a:lnTo>
                    <a:pt x="2" y="21"/>
                  </a:lnTo>
                  <a:lnTo>
                    <a:pt x="2" y="22"/>
                  </a:lnTo>
                  <a:lnTo>
                    <a:pt x="1" y="23"/>
                  </a:lnTo>
                  <a:lnTo>
                    <a:pt x="1" y="25"/>
                  </a:lnTo>
                  <a:lnTo>
                    <a:pt x="1" y="26"/>
                  </a:lnTo>
                  <a:lnTo>
                    <a:pt x="1" y="27"/>
                  </a:lnTo>
                  <a:lnTo>
                    <a:pt x="1" y="28"/>
                  </a:lnTo>
                  <a:lnTo>
                    <a:pt x="1" y="28"/>
                  </a:lnTo>
                  <a:lnTo>
                    <a:pt x="1" y="28"/>
                  </a:lnTo>
                  <a:lnTo>
                    <a:pt x="1" y="28"/>
                  </a:lnTo>
                  <a:lnTo>
                    <a:pt x="0" y="29"/>
                  </a:lnTo>
                  <a:lnTo>
                    <a:pt x="0" y="31"/>
                  </a:lnTo>
                  <a:lnTo>
                    <a:pt x="0" y="33"/>
                  </a:lnTo>
                  <a:lnTo>
                    <a:pt x="0" y="34"/>
                  </a:lnTo>
                  <a:lnTo>
                    <a:pt x="1" y="36"/>
                  </a:lnTo>
                  <a:lnTo>
                    <a:pt x="1" y="37"/>
                  </a:lnTo>
                  <a:lnTo>
                    <a:pt x="1" y="38"/>
                  </a:lnTo>
                  <a:lnTo>
                    <a:pt x="1" y="40"/>
                  </a:lnTo>
                  <a:lnTo>
                    <a:pt x="2" y="41"/>
                  </a:lnTo>
                  <a:lnTo>
                    <a:pt x="2" y="43"/>
                  </a:lnTo>
                  <a:lnTo>
                    <a:pt x="3" y="44"/>
                  </a:lnTo>
                  <a:lnTo>
                    <a:pt x="3" y="45"/>
                  </a:lnTo>
                  <a:lnTo>
                    <a:pt x="4" y="47"/>
                  </a:lnTo>
                  <a:lnTo>
                    <a:pt x="5" y="48"/>
                  </a:lnTo>
                  <a:lnTo>
                    <a:pt x="5" y="49"/>
                  </a:lnTo>
                  <a:lnTo>
                    <a:pt x="6" y="50"/>
                  </a:lnTo>
                  <a:lnTo>
                    <a:pt x="7" y="51"/>
                  </a:lnTo>
                  <a:lnTo>
                    <a:pt x="8" y="52"/>
                  </a:lnTo>
                  <a:lnTo>
                    <a:pt x="9" y="53"/>
                  </a:lnTo>
                  <a:lnTo>
                    <a:pt x="10" y="54"/>
                  </a:lnTo>
                  <a:lnTo>
                    <a:pt x="11" y="55"/>
                  </a:lnTo>
                  <a:lnTo>
                    <a:pt x="12" y="56"/>
                  </a:lnTo>
                  <a:lnTo>
                    <a:pt x="13" y="57"/>
                  </a:lnTo>
                  <a:lnTo>
                    <a:pt x="14" y="57"/>
                  </a:lnTo>
                  <a:lnTo>
                    <a:pt x="15" y="58"/>
                  </a:lnTo>
                  <a:lnTo>
                    <a:pt x="17" y="59"/>
                  </a:lnTo>
                  <a:lnTo>
                    <a:pt x="18" y="59"/>
                  </a:lnTo>
                  <a:lnTo>
                    <a:pt x="19" y="60"/>
                  </a:lnTo>
                  <a:lnTo>
                    <a:pt x="20" y="60"/>
                  </a:lnTo>
                  <a:lnTo>
                    <a:pt x="22" y="61"/>
                  </a:lnTo>
                  <a:lnTo>
                    <a:pt x="23" y="61"/>
                  </a:lnTo>
                  <a:lnTo>
                    <a:pt x="25" y="61"/>
                  </a:lnTo>
                  <a:lnTo>
                    <a:pt x="25" y="61"/>
                  </a:lnTo>
                  <a:lnTo>
                    <a:pt x="25" y="61"/>
                  </a:lnTo>
                  <a:lnTo>
                    <a:pt x="25" y="61"/>
                  </a:lnTo>
                  <a:lnTo>
                    <a:pt x="26" y="61"/>
                  </a:lnTo>
                  <a:lnTo>
                    <a:pt x="27" y="61"/>
                  </a:lnTo>
                  <a:lnTo>
                    <a:pt x="28" y="61"/>
                  </a:lnTo>
                  <a:lnTo>
                    <a:pt x="28" y="61"/>
                  </a:lnTo>
                  <a:lnTo>
                    <a:pt x="29" y="61"/>
                  </a:lnTo>
                  <a:lnTo>
                    <a:pt x="30" y="61"/>
                  </a:lnTo>
                  <a:lnTo>
                    <a:pt x="31" y="61"/>
                  </a:lnTo>
                  <a:lnTo>
                    <a:pt x="32" y="61"/>
                  </a:lnTo>
                  <a:lnTo>
                    <a:pt x="32" y="61"/>
                  </a:lnTo>
                  <a:lnTo>
                    <a:pt x="33" y="60"/>
                  </a:lnTo>
                  <a:lnTo>
                    <a:pt x="34" y="60"/>
                  </a:lnTo>
                  <a:lnTo>
                    <a:pt x="35" y="60"/>
                  </a:lnTo>
                  <a:lnTo>
                    <a:pt x="37" y="59"/>
                  </a:lnTo>
                  <a:lnTo>
                    <a:pt x="38" y="59"/>
                  </a:lnTo>
                  <a:lnTo>
                    <a:pt x="38" y="58"/>
                  </a:lnTo>
                  <a:lnTo>
                    <a:pt x="39" y="58"/>
                  </a:lnTo>
                  <a:lnTo>
                    <a:pt x="40" y="57"/>
                  </a:lnTo>
                  <a:lnTo>
                    <a:pt x="41" y="57"/>
                  </a:lnTo>
                  <a:lnTo>
                    <a:pt x="42" y="56"/>
                  </a:lnTo>
                  <a:lnTo>
                    <a:pt x="43" y="56"/>
                  </a:lnTo>
                  <a:lnTo>
                    <a:pt x="43" y="55"/>
                  </a:lnTo>
                  <a:lnTo>
                    <a:pt x="44" y="55"/>
                  </a:lnTo>
                  <a:lnTo>
                    <a:pt x="45" y="54"/>
                  </a:lnTo>
                  <a:lnTo>
                    <a:pt x="45" y="53"/>
                  </a:lnTo>
                  <a:lnTo>
                    <a:pt x="46" y="52"/>
                  </a:lnTo>
                  <a:lnTo>
                    <a:pt x="47" y="52"/>
                  </a:lnTo>
                  <a:lnTo>
                    <a:pt x="48" y="51"/>
                  </a:lnTo>
                  <a:lnTo>
                    <a:pt x="48" y="50"/>
                  </a:lnTo>
                  <a:lnTo>
                    <a:pt x="49" y="49"/>
                  </a:lnTo>
                  <a:lnTo>
                    <a:pt x="49" y="48"/>
                  </a:lnTo>
                  <a:lnTo>
                    <a:pt x="50" y="47"/>
                  </a:lnTo>
                  <a:lnTo>
                    <a:pt x="50" y="47"/>
                  </a:lnTo>
                  <a:lnTo>
                    <a:pt x="51" y="46"/>
                  </a:lnTo>
                  <a:lnTo>
                    <a:pt x="51" y="45"/>
                  </a:lnTo>
                  <a:lnTo>
                    <a:pt x="52" y="44"/>
                  </a:lnTo>
                  <a:lnTo>
                    <a:pt x="52" y="43"/>
                  </a:lnTo>
                  <a:lnTo>
                    <a:pt x="53" y="42"/>
                  </a:lnTo>
                  <a:lnTo>
                    <a:pt x="53" y="41"/>
                  </a:lnTo>
                  <a:lnTo>
                    <a:pt x="53" y="40"/>
                  </a:lnTo>
                  <a:lnTo>
                    <a:pt x="54" y="39"/>
                  </a:lnTo>
                  <a:lnTo>
                    <a:pt x="54" y="38"/>
                  </a:lnTo>
                  <a:lnTo>
                    <a:pt x="54" y="37"/>
                  </a:lnTo>
                  <a:lnTo>
                    <a:pt x="54" y="36"/>
                  </a:lnTo>
                  <a:lnTo>
                    <a:pt x="55" y="34"/>
                  </a:lnTo>
                  <a:lnTo>
                    <a:pt x="55" y="33"/>
                  </a:lnTo>
                  <a:lnTo>
                    <a:pt x="55" y="33"/>
                  </a:lnTo>
                  <a:lnTo>
                    <a:pt x="55" y="33"/>
                  </a:lnTo>
                  <a:lnTo>
                    <a:pt x="55" y="33"/>
                  </a:lnTo>
                  <a:lnTo>
                    <a:pt x="55" y="32"/>
                  </a:lnTo>
                  <a:lnTo>
                    <a:pt x="55" y="30"/>
                  </a:lnTo>
                  <a:lnTo>
                    <a:pt x="55" y="29"/>
                  </a:lnTo>
                  <a:lnTo>
                    <a:pt x="55" y="27"/>
                  </a:lnTo>
                  <a:lnTo>
                    <a:pt x="55" y="26"/>
                  </a:lnTo>
                  <a:lnTo>
                    <a:pt x="54" y="24"/>
                  </a:lnTo>
                  <a:lnTo>
                    <a:pt x="54" y="23"/>
                  </a:lnTo>
                  <a:lnTo>
                    <a:pt x="54" y="21"/>
                  </a:lnTo>
                  <a:lnTo>
                    <a:pt x="53" y="20"/>
                  </a:lnTo>
                  <a:lnTo>
                    <a:pt x="53" y="18"/>
                  </a:lnTo>
                  <a:lnTo>
                    <a:pt x="52" y="17"/>
                  </a:lnTo>
                  <a:lnTo>
                    <a:pt x="52" y="16"/>
                  </a:lnTo>
                  <a:lnTo>
                    <a:pt x="51" y="15"/>
                  </a:lnTo>
                  <a:lnTo>
                    <a:pt x="50" y="13"/>
                  </a:lnTo>
                  <a:lnTo>
                    <a:pt x="50" y="12"/>
                  </a:lnTo>
                  <a:lnTo>
                    <a:pt x="49" y="11"/>
                  </a:lnTo>
                  <a:lnTo>
                    <a:pt x="48" y="10"/>
                  </a:lnTo>
                  <a:lnTo>
                    <a:pt x="47" y="9"/>
                  </a:lnTo>
                  <a:lnTo>
                    <a:pt x="46" y="8"/>
                  </a:lnTo>
                  <a:lnTo>
                    <a:pt x="45" y="7"/>
                  </a:lnTo>
                  <a:lnTo>
                    <a:pt x="44" y="6"/>
                  </a:lnTo>
                  <a:lnTo>
                    <a:pt x="43" y="5"/>
                  </a:lnTo>
                  <a:lnTo>
                    <a:pt x="42" y="4"/>
                  </a:lnTo>
                  <a:lnTo>
                    <a:pt x="41" y="4"/>
                  </a:lnTo>
                  <a:lnTo>
                    <a:pt x="40" y="3"/>
                  </a:lnTo>
                  <a:lnTo>
                    <a:pt x="39" y="2"/>
                  </a:lnTo>
                  <a:lnTo>
                    <a:pt x="37" y="2"/>
                  </a:lnTo>
                  <a:lnTo>
                    <a:pt x="36" y="1"/>
                  </a:lnTo>
                  <a:lnTo>
                    <a:pt x="35" y="1"/>
                  </a:lnTo>
                  <a:lnTo>
                    <a:pt x="33" y="1"/>
                  </a:lnTo>
                  <a:lnTo>
                    <a:pt x="32" y="0"/>
                  </a:lnTo>
                  <a:lnTo>
                    <a:pt x="31" y="0"/>
                  </a:lnTo>
                  <a:lnTo>
                    <a:pt x="31" y="0"/>
                  </a:lnTo>
                  <a:lnTo>
                    <a:pt x="31" y="0"/>
                  </a:lnTo>
                  <a:close/>
                  <a:moveTo>
                    <a:pt x="30" y="3"/>
                  </a:moveTo>
                  <a:lnTo>
                    <a:pt x="30" y="3"/>
                  </a:lnTo>
                  <a:lnTo>
                    <a:pt x="30" y="3"/>
                  </a:lnTo>
                  <a:lnTo>
                    <a:pt x="32" y="3"/>
                  </a:lnTo>
                  <a:lnTo>
                    <a:pt x="33" y="3"/>
                  </a:lnTo>
                  <a:lnTo>
                    <a:pt x="34" y="3"/>
                  </a:lnTo>
                  <a:lnTo>
                    <a:pt x="35" y="4"/>
                  </a:lnTo>
                  <a:lnTo>
                    <a:pt x="37" y="4"/>
                  </a:lnTo>
                  <a:lnTo>
                    <a:pt x="38" y="5"/>
                  </a:lnTo>
                  <a:lnTo>
                    <a:pt x="39" y="5"/>
                  </a:lnTo>
                  <a:lnTo>
                    <a:pt x="40" y="6"/>
                  </a:lnTo>
                  <a:lnTo>
                    <a:pt x="41" y="6"/>
                  </a:lnTo>
                  <a:lnTo>
                    <a:pt x="42" y="7"/>
                  </a:lnTo>
                  <a:lnTo>
                    <a:pt x="43" y="8"/>
                  </a:lnTo>
                  <a:lnTo>
                    <a:pt x="44" y="9"/>
                  </a:lnTo>
                  <a:lnTo>
                    <a:pt x="45" y="10"/>
                  </a:lnTo>
                  <a:lnTo>
                    <a:pt x="45" y="10"/>
                  </a:lnTo>
                  <a:lnTo>
                    <a:pt x="46" y="11"/>
                  </a:lnTo>
                  <a:lnTo>
                    <a:pt x="47" y="12"/>
                  </a:lnTo>
                  <a:lnTo>
                    <a:pt x="48" y="13"/>
                  </a:lnTo>
                  <a:lnTo>
                    <a:pt x="48" y="15"/>
                  </a:lnTo>
                  <a:lnTo>
                    <a:pt x="49" y="16"/>
                  </a:lnTo>
                  <a:lnTo>
                    <a:pt x="50" y="17"/>
                  </a:lnTo>
                  <a:lnTo>
                    <a:pt x="50" y="18"/>
                  </a:lnTo>
                  <a:lnTo>
                    <a:pt x="51" y="19"/>
                  </a:lnTo>
                  <a:lnTo>
                    <a:pt x="51" y="21"/>
                  </a:lnTo>
                  <a:lnTo>
                    <a:pt x="51" y="22"/>
                  </a:lnTo>
                  <a:lnTo>
                    <a:pt x="52" y="23"/>
                  </a:lnTo>
                  <a:lnTo>
                    <a:pt x="52" y="25"/>
                  </a:lnTo>
                  <a:lnTo>
                    <a:pt x="52" y="26"/>
                  </a:lnTo>
                  <a:lnTo>
                    <a:pt x="52" y="27"/>
                  </a:lnTo>
                  <a:lnTo>
                    <a:pt x="52" y="29"/>
                  </a:lnTo>
                  <a:lnTo>
                    <a:pt x="52" y="30"/>
                  </a:lnTo>
                  <a:lnTo>
                    <a:pt x="52" y="32"/>
                  </a:lnTo>
                  <a:lnTo>
                    <a:pt x="52" y="33"/>
                  </a:lnTo>
                  <a:lnTo>
                    <a:pt x="52" y="33"/>
                  </a:lnTo>
                  <a:lnTo>
                    <a:pt x="52" y="33"/>
                  </a:lnTo>
                  <a:lnTo>
                    <a:pt x="52" y="34"/>
                  </a:lnTo>
                  <a:lnTo>
                    <a:pt x="52" y="35"/>
                  </a:lnTo>
                  <a:lnTo>
                    <a:pt x="52" y="36"/>
                  </a:lnTo>
                  <a:lnTo>
                    <a:pt x="52" y="37"/>
                  </a:lnTo>
                  <a:lnTo>
                    <a:pt x="51" y="38"/>
                  </a:lnTo>
                  <a:lnTo>
                    <a:pt x="51" y="39"/>
                  </a:lnTo>
                  <a:lnTo>
                    <a:pt x="51" y="40"/>
                  </a:lnTo>
                  <a:lnTo>
                    <a:pt x="50" y="41"/>
                  </a:lnTo>
                  <a:lnTo>
                    <a:pt x="50" y="42"/>
                  </a:lnTo>
                  <a:lnTo>
                    <a:pt x="50" y="43"/>
                  </a:lnTo>
                  <a:lnTo>
                    <a:pt x="49" y="44"/>
                  </a:lnTo>
                  <a:lnTo>
                    <a:pt x="49" y="44"/>
                  </a:lnTo>
                  <a:lnTo>
                    <a:pt x="48" y="45"/>
                  </a:lnTo>
                  <a:lnTo>
                    <a:pt x="48" y="46"/>
                  </a:lnTo>
                  <a:lnTo>
                    <a:pt x="47" y="47"/>
                  </a:lnTo>
                  <a:lnTo>
                    <a:pt x="47" y="48"/>
                  </a:lnTo>
                  <a:lnTo>
                    <a:pt x="46" y="49"/>
                  </a:lnTo>
                  <a:lnTo>
                    <a:pt x="46" y="49"/>
                  </a:lnTo>
                  <a:lnTo>
                    <a:pt x="45" y="50"/>
                  </a:lnTo>
                  <a:lnTo>
                    <a:pt x="44" y="51"/>
                  </a:lnTo>
                  <a:lnTo>
                    <a:pt x="44" y="51"/>
                  </a:lnTo>
                  <a:lnTo>
                    <a:pt x="43" y="52"/>
                  </a:lnTo>
                  <a:lnTo>
                    <a:pt x="43" y="53"/>
                  </a:lnTo>
                  <a:lnTo>
                    <a:pt x="42" y="53"/>
                  </a:lnTo>
                  <a:lnTo>
                    <a:pt x="41" y="54"/>
                  </a:lnTo>
                  <a:lnTo>
                    <a:pt x="40" y="54"/>
                  </a:lnTo>
                  <a:lnTo>
                    <a:pt x="40" y="55"/>
                  </a:lnTo>
                  <a:lnTo>
                    <a:pt x="39" y="55"/>
                  </a:lnTo>
                  <a:lnTo>
                    <a:pt x="38" y="56"/>
                  </a:lnTo>
                  <a:lnTo>
                    <a:pt x="37" y="56"/>
                  </a:lnTo>
                  <a:lnTo>
                    <a:pt x="37" y="57"/>
                  </a:lnTo>
                  <a:lnTo>
                    <a:pt x="36" y="57"/>
                  </a:lnTo>
                  <a:lnTo>
                    <a:pt x="34" y="57"/>
                  </a:lnTo>
                  <a:lnTo>
                    <a:pt x="33" y="58"/>
                  </a:lnTo>
                  <a:lnTo>
                    <a:pt x="32" y="58"/>
                  </a:lnTo>
                  <a:lnTo>
                    <a:pt x="30" y="58"/>
                  </a:lnTo>
                  <a:lnTo>
                    <a:pt x="29" y="59"/>
                  </a:lnTo>
                  <a:lnTo>
                    <a:pt x="28" y="59"/>
                  </a:lnTo>
                  <a:lnTo>
                    <a:pt x="26" y="59"/>
                  </a:lnTo>
                  <a:lnTo>
                    <a:pt x="25" y="59"/>
                  </a:lnTo>
                  <a:lnTo>
                    <a:pt x="25" y="59"/>
                  </a:lnTo>
                  <a:lnTo>
                    <a:pt x="25" y="59"/>
                  </a:lnTo>
                  <a:lnTo>
                    <a:pt x="24" y="58"/>
                  </a:lnTo>
                  <a:lnTo>
                    <a:pt x="22" y="58"/>
                  </a:lnTo>
                  <a:lnTo>
                    <a:pt x="21" y="58"/>
                  </a:lnTo>
                  <a:lnTo>
                    <a:pt x="20" y="57"/>
                  </a:lnTo>
                  <a:lnTo>
                    <a:pt x="19" y="57"/>
                  </a:lnTo>
                  <a:lnTo>
                    <a:pt x="18" y="57"/>
                  </a:lnTo>
                  <a:lnTo>
                    <a:pt x="17" y="56"/>
                  </a:lnTo>
                  <a:lnTo>
                    <a:pt x="15" y="55"/>
                  </a:lnTo>
                  <a:lnTo>
                    <a:pt x="14" y="55"/>
                  </a:lnTo>
                  <a:lnTo>
                    <a:pt x="13" y="54"/>
                  </a:lnTo>
                  <a:lnTo>
                    <a:pt x="12" y="53"/>
                  </a:lnTo>
                  <a:lnTo>
                    <a:pt x="12" y="52"/>
                  </a:lnTo>
                  <a:lnTo>
                    <a:pt x="11" y="52"/>
                  </a:lnTo>
                  <a:lnTo>
                    <a:pt x="10" y="51"/>
                  </a:lnTo>
                  <a:lnTo>
                    <a:pt x="9" y="50"/>
                  </a:lnTo>
                  <a:lnTo>
                    <a:pt x="8" y="49"/>
                  </a:lnTo>
                  <a:lnTo>
                    <a:pt x="8" y="48"/>
                  </a:lnTo>
                  <a:lnTo>
                    <a:pt x="7" y="46"/>
                  </a:lnTo>
                  <a:lnTo>
                    <a:pt x="6" y="45"/>
                  </a:lnTo>
                  <a:lnTo>
                    <a:pt x="6" y="44"/>
                  </a:lnTo>
                  <a:lnTo>
                    <a:pt x="5" y="43"/>
                  </a:lnTo>
                  <a:lnTo>
                    <a:pt x="5" y="42"/>
                  </a:lnTo>
                  <a:lnTo>
                    <a:pt x="4" y="40"/>
                  </a:lnTo>
                  <a:lnTo>
                    <a:pt x="4" y="39"/>
                  </a:lnTo>
                  <a:lnTo>
                    <a:pt x="4" y="38"/>
                  </a:lnTo>
                  <a:lnTo>
                    <a:pt x="3" y="37"/>
                  </a:lnTo>
                  <a:lnTo>
                    <a:pt x="3" y="35"/>
                  </a:lnTo>
                  <a:lnTo>
                    <a:pt x="3" y="34"/>
                  </a:lnTo>
                  <a:lnTo>
                    <a:pt x="3" y="32"/>
                  </a:lnTo>
                  <a:lnTo>
                    <a:pt x="3" y="31"/>
                  </a:lnTo>
                  <a:lnTo>
                    <a:pt x="3" y="30"/>
                  </a:lnTo>
                  <a:lnTo>
                    <a:pt x="3" y="28"/>
                  </a:lnTo>
                  <a:lnTo>
                    <a:pt x="3" y="28"/>
                  </a:lnTo>
                  <a:lnTo>
                    <a:pt x="3" y="28"/>
                  </a:lnTo>
                  <a:lnTo>
                    <a:pt x="3" y="27"/>
                  </a:lnTo>
                  <a:lnTo>
                    <a:pt x="3" y="26"/>
                  </a:lnTo>
                  <a:lnTo>
                    <a:pt x="3" y="25"/>
                  </a:lnTo>
                  <a:lnTo>
                    <a:pt x="4" y="24"/>
                  </a:lnTo>
                  <a:lnTo>
                    <a:pt x="4" y="23"/>
                  </a:lnTo>
                  <a:lnTo>
                    <a:pt x="4" y="22"/>
                  </a:lnTo>
                  <a:lnTo>
                    <a:pt x="5" y="21"/>
                  </a:lnTo>
                  <a:lnTo>
                    <a:pt x="5" y="20"/>
                  </a:lnTo>
                  <a:lnTo>
                    <a:pt x="5" y="19"/>
                  </a:lnTo>
                  <a:lnTo>
                    <a:pt x="6" y="18"/>
                  </a:lnTo>
                  <a:lnTo>
                    <a:pt x="6" y="17"/>
                  </a:lnTo>
                  <a:lnTo>
                    <a:pt x="6" y="17"/>
                  </a:lnTo>
                  <a:lnTo>
                    <a:pt x="7" y="16"/>
                  </a:lnTo>
                  <a:lnTo>
                    <a:pt x="7" y="15"/>
                  </a:lnTo>
                  <a:lnTo>
                    <a:pt x="8" y="14"/>
                  </a:lnTo>
                  <a:lnTo>
                    <a:pt x="8" y="13"/>
                  </a:lnTo>
                  <a:lnTo>
                    <a:pt x="9" y="13"/>
                  </a:lnTo>
                  <a:lnTo>
                    <a:pt x="10" y="12"/>
                  </a:lnTo>
                  <a:lnTo>
                    <a:pt x="10" y="11"/>
                  </a:lnTo>
                  <a:lnTo>
                    <a:pt x="11" y="10"/>
                  </a:lnTo>
                  <a:lnTo>
                    <a:pt x="11" y="10"/>
                  </a:lnTo>
                  <a:lnTo>
                    <a:pt x="12" y="9"/>
                  </a:lnTo>
                  <a:lnTo>
                    <a:pt x="13" y="8"/>
                  </a:lnTo>
                  <a:lnTo>
                    <a:pt x="13" y="8"/>
                  </a:lnTo>
                  <a:lnTo>
                    <a:pt x="14" y="7"/>
                  </a:lnTo>
                  <a:lnTo>
                    <a:pt x="15" y="7"/>
                  </a:lnTo>
                  <a:lnTo>
                    <a:pt x="16" y="6"/>
                  </a:lnTo>
                  <a:lnTo>
                    <a:pt x="16" y="6"/>
                  </a:lnTo>
                  <a:lnTo>
                    <a:pt x="17" y="5"/>
                  </a:lnTo>
                  <a:lnTo>
                    <a:pt x="18" y="5"/>
                  </a:lnTo>
                  <a:lnTo>
                    <a:pt x="19" y="5"/>
                  </a:lnTo>
                  <a:lnTo>
                    <a:pt x="20" y="4"/>
                  </a:lnTo>
                  <a:lnTo>
                    <a:pt x="21" y="4"/>
                  </a:lnTo>
                  <a:lnTo>
                    <a:pt x="22" y="3"/>
                  </a:lnTo>
                  <a:lnTo>
                    <a:pt x="23" y="3"/>
                  </a:lnTo>
                  <a:lnTo>
                    <a:pt x="25" y="3"/>
                  </a:lnTo>
                  <a:lnTo>
                    <a:pt x="26" y="3"/>
                  </a:lnTo>
                  <a:lnTo>
                    <a:pt x="28" y="2"/>
                  </a:lnTo>
                  <a:lnTo>
                    <a:pt x="29" y="2"/>
                  </a:lnTo>
                  <a:lnTo>
                    <a:pt x="30" y="3"/>
                  </a:lnTo>
                  <a:lnTo>
                    <a:pt x="30" y="3"/>
                  </a:lnTo>
                  <a:lnTo>
                    <a:pt x="30" y="3"/>
                  </a:lnTo>
                  <a:close/>
                </a:path>
              </a:pathLst>
            </a:custGeom>
            <a:solidFill>
              <a:srgbClr val="00466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6" name="Freeform 19"/>
            <p:cNvSpPr>
              <a:spLocks/>
            </p:cNvSpPr>
            <p:nvPr/>
          </p:nvSpPr>
          <p:spPr bwMode="auto">
            <a:xfrm>
              <a:off x="1249" y="1174"/>
              <a:ext cx="23" cy="26"/>
            </a:xfrm>
            <a:custGeom>
              <a:avLst/>
              <a:gdLst>
                <a:gd name="T0" fmla="*/ 11 w 23"/>
                <a:gd name="T1" fmla="*/ 0 h 26"/>
                <a:gd name="T2" fmla="*/ 10 w 23"/>
                <a:gd name="T3" fmla="*/ 0 h 26"/>
                <a:gd name="T4" fmla="*/ 8 w 23"/>
                <a:gd name="T5" fmla="*/ 0 h 26"/>
                <a:gd name="T6" fmla="*/ 6 w 23"/>
                <a:gd name="T7" fmla="*/ 1 h 26"/>
                <a:gd name="T8" fmla="*/ 5 w 23"/>
                <a:gd name="T9" fmla="*/ 2 h 26"/>
                <a:gd name="T10" fmla="*/ 4 w 23"/>
                <a:gd name="T11" fmla="*/ 3 h 26"/>
                <a:gd name="T12" fmla="*/ 3 w 23"/>
                <a:gd name="T13" fmla="*/ 5 h 26"/>
                <a:gd name="T14" fmla="*/ 2 w 23"/>
                <a:gd name="T15" fmla="*/ 6 h 26"/>
                <a:gd name="T16" fmla="*/ 1 w 23"/>
                <a:gd name="T17" fmla="*/ 8 h 26"/>
                <a:gd name="T18" fmla="*/ 1 w 23"/>
                <a:gd name="T19" fmla="*/ 10 h 26"/>
                <a:gd name="T20" fmla="*/ 0 w 23"/>
                <a:gd name="T21" fmla="*/ 12 h 26"/>
                <a:gd name="T22" fmla="*/ 0 w 23"/>
                <a:gd name="T23" fmla="*/ 14 h 26"/>
                <a:gd name="T24" fmla="*/ 1 w 23"/>
                <a:gd name="T25" fmla="*/ 16 h 26"/>
                <a:gd name="T26" fmla="*/ 1 w 23"/>
                <a:gd name="T27" fmla="*/ 18 h 26"/>
                <a:gd name="T28" fmla="*/ 2 w 23"/>
                <a:gd name="T29" fmla="*/ 19 h 26"/>
                <a:gd name="T30" fmla="*/ 3 w 23"/>
                <a:gd name="T31" fmla="*/ 21 h 26"/>
                <a:gd name="T32" fmla="*/ 4 w 23"/>
                <a:gd name="T33" fmla="*/ 22 h 26"/>
                <a:gd name="T34" fmla="*/ 5 w 23"/>
                <a:gd name="T35" fmla="*/ 24 h 26"/>
                <a:gd name="T36" fmla="*/ 7 w 23"/>
                <a:gd name="T37" fmla="*/ 25 h 26"/>
                <a:gd name="T38" fmla="*/ 8 w 23"/>
                <a:gd name="T39" fmla="*/ 26 h 26"/>
                <a:gd name="T40" fmla="*/ 10 w 23"/>
                <a:gd name="T41" fmla="*/ 26 h 26"/>
                <a:gd name="T42" fmla="*/ 12 w 23"/>
                <a:gd name="T43" fmla="*/ 26 h 26"/>
                <a:gd name="T44" fmla="*/ 14 w 23"/>
                <a:gd name="T45" fmla="*/ 26 h 26"/>
                <a:gd name="T46" fmla="*/ 15 w 23"/>
                <a:gd name="T47" fmla="*/ 26 h 26"/>
                <a:gd name="T48" fmla="*/ 17 w 23"/>
                <a:gd name="T49" fmla="*/ 25 h 26"/>
                <a:gd name="T50" fmla="*/ 18 w 23"/>
                <a:gd name="T51" fmla="*/ 24 h 26"/>
                <a:gd name="T52" fmla="*/ 19 w 23"/>
                <a:gd name="T53" fmla="*/ 23 h 26"/>
                <a:gd name="T54" fmla="*/ 21 w 23"/>
                <a:gd name="T55" fmla="*/ 22 h 26"/>
                <a:gd name="T56" fmla="*/ 22 w 23"/>
                <a:gd name="T57" fmla="*/ 20 h 26"/>
                <a:gd name="T58" fmla="*/ 22 w 23"/>
                <a:gd name="T59" fmla="*/ 19 h 26"/>
                <a:gd name="T60" fmla="*/ 23 w 23"/>
                <a:gd name="T61" fmla="*/ 17 h 26"/>
                <a:gd name="T62" fmla="*/ 23 w 23"/>
                <a:gd name="T63" fmla="*/ 15 h 26"/>
                <a:gd name="T64" fmla="*/ 23 w 23"/>
                <a:gd name="T65" fmla="*/ 13 h 26"/>
                <a:gd name="T66" fmla="*/ 23 w 23"/>
                <a:gd name="T67" fmla="*/ 11 h 26"/>
                <a:gd name="T68" fmla="*/ 23 w 23"/>
                <a:gd name="T69" fmla="*/ 9 h 26"/>
                <a:gd name="T70" fmla="*/ 22 w 23"/>
                <a:gd name="T71" fmla="*/ 7 h 26"/>
                <a:gd name="T72" fmla="*/ 21 w 23"/>
                <a:gd name="T73" fmla="*/ 6 h 26"/>
                <a:gd name="T74" fmla="*/ 20 w 23"/>
                <a:gd name="T75" fmla="*/ 4 h 26"/>
                <a:gd name="T76" fmla="*/ 19 w 23"/>
                <a:gd name="T77" fmla="*/ 3 h 26"/>
                <a:gd name="T78" fmla="*/ 17 w 23"/>
                <a:gd name="T79" fmla="*/ 2 h 26"/>
                <a:gd name="T80" fmla="*/ 16 w 23"/>
                <a:gd name="T81" fmla="*/ 1 h 26"/>
                <a:gd name="T82" fmla="*/ 14 w 23"/>
                <a:gd name="T83" fmla="*/ 0 h 26"/>
                <a:gd name="T84" fmla="*/ 13 w 23"/>
                <a:gd name="T85" fmla="*/ 0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3" h="26">
                  <a:moveTo>
                    <a:pt x="13" y="0"/>
                  </a:moveTo>
                  <a:lnTo>
                    <a:pt x="12" y="0"/>
                  </a:lnTo>
                  <a:lnTo>
                    <a:pt x="11" y="0"/>
                  </a:lnTo>
                  <a:lnTo>
                    <a:pt x="11" y="0"/>
                  </a:lnTo>
                  <a:lnTo>
                    <a:pt x="10" y="0"/>
                  </a:lnTo>
                  <a:lnTo>
                    <a:pt x="10" y="0"/>
                  </a:lnTo>
                  <a:lnTo>
                    <a:pt x="9" y="0"/>
                  </a:lnTo>
                  <a:lnTo>
                    <a:pt x="9" y="0"/>
                  </a:lnTo>
                  <a:lnTo>
                    <a:pt x="8" y="0"/>
                  </a:lnTo>
                  <a:lnTo>
                    <a:pt x="7" y="1"/>
                  </a:lnTo>
                  <a:lnTo>
                    <a:pt x="7" y="1"/>
                  </a:lnTo>
                  <a:lnTo>
                    <a:pt x="6" y="1"/>
                  </a:lnTo>
                  <a:lnTo>
                    <a:pt x="6" y="1"/>
                  </a:lnTo>
                  <a:lnTo>
                    <a:pt x="6" y="2"/>
                  </a:lnTo>
                  <a:lnTo>
                    <a:pt x="5" y="2"/>
                  </a:lnTo>
                  <a:lnTo>
                    <a:pt x="5" y="2"/>
                  </a:lnTo>
                  <a:lnTo>
                    <a:pt x="4" y="3"/>
                  </a:lnTo>
                  <a:lnTo>
                    <a:pt x="4" y="3"/>
                  </a:lnTo>
                  <a:lnTo>
                    <a:pt x="3" y="4"/>
                  </a:lnTo>
                  <a:lnTo>
                    <a:pt x="3" y="4"/>
                  </a:lnTo>
                  <a:lnTo>
                    <a:pt x="3" y="5"/>
                  </a:lnTo>
                  <a:lnTo>
                    <a:pt x="2" y="5"/>
                  </a:lnTo>
                  <a:lnTo>
                    <a:pt x="2" y="6"/>
                  </a:lnTo>
                  <a:lnTo>
                    <a:pt x="2" y="6"/>
                  </a:lnTo>
                  <a:lnTo>
                    <a:pt x="2" y="7"/>
                  </a:lnTo>
                  <a:lnTo>
                    <a:pt x="1" y="7"/>
                  </a:lnTo>
                  <a:lnTo>
                    <a:pt x="1" y="8"/>
                  </a:lnTo>
                  <a:lnTo>
                    <a:pt x="1" y="9"/>
                  </a:lnTo>
                  <a:lnTo>
                    <a:pt x="1" y="9"/>
                  </a:lnTo>
                  <a:lnTo>
                    <a:pt x="1" y="10"/>
                  </a:lnTo>
                  <a:lnTo>
                    <a:pt x="1" y="10"/>
                  </a:lnTo>
                  <a:lnTo>
                    <a:pt x="0" y="11"/>
                  </a:lnTo>
                  <a:lnTo>
                    <a:pt x="0" y="12"/>
                  </a:lnTo>
                  <a:lnTo>
                    <a:pt x="0" y="13"/>
                  </a:lnTo>
                  <a:lnTo>
                    <a:pt x="0" y="13"/>
                  </a:lnTo>
                  <a:lnTo>
                    <a:pt x="0" y="14"/>
                  </a:lnTo>
                  <a:lnTo>
                    <a:pt x="0" y="15"/>
                  </a:lnTo>
                  <a:lnTo>
                    <a:pt x="1" y="15"/>
                  </a:lnTo>
                  <a:lnTo>
                    <a:pt x="1" y="16"/>
                  </a:lnTo>
                  <a:lnTo>
                    <a:pt x="1" y="16"/>
                  </a:lnTo>
                  <a:lnTo>
                    <a:pt x="1" y="17"/>
                  </a:lnTo>
                  <a:lnTo>
                    <a:pt x="1" y="18"/>
                  </a:lnTo>
                  <a:lnTo>
                    <a:pt x="1" y="18"/>
                  </a:lnTo>
                  <a:lnTo>
                    <a:pt x="2" y="19"/>
                  </a:lnTo>
                  <a:lnTo>
                    <a:pt x="2" y="19"/>
                  </a:lnTo>
                  <a:lnTo>
                    <a:pt x="2" y="20"/>
                  </a:lnTo>
                  <a:lnTo>
                    <a:pt x="3" y="21"/>
                  </a:lnTo>
                  <a:lnTo>
                    <a:pt x="3" y="21"/>
                  </a:lnTo>
                  <a:lnTo>
                    <a:pt x="3" y="22"/>
                  </a:lnTo>
                  <a:lnTo>
                    <a:pt x="4" y="22"/>
                  </a:lnTo>
                  <a:lnTo>
                    <a:pt x="4" y="22"/>
                  </a:lnTo>
                  <a:lnTo>
                    <a:pt x="4" y="23"/>
                  </a:lnTo>
                  <a:lnTo>
                    <a:pt x="5" y="23"/>
                  </a:lnTo>
                  <a:lnTo>
                    <a:pt x="5" y="24"/>
                  </a:lnTo>
                  <a:lnTo>
                    <a:pt x="6" y="24"/>
                  </a:lnTo>
                  <a:lnTo>
                    <a:pt x="6" y="24"/>
                  </a:lnTo>
                  <a:lnTo>
                    <a:pt x="7" y="25"/>
                  </a:lnTo>
                  <a:lnTo>
                    <a:pt x="7" y="25"/>
                  </a:lnTo>
                  <a:lnTo>
                    <a:pt x="8" y="25"/>
                  </a:lnTo>
                  <a:lnTo>
                    <a:pt x="8" y="26"/>
                  </a:lnTo>
                  <a:lnTo>
                    <a:pt x="9" y="26"/>
                  </a:lnTo>
                  <a:lnTo>
                    <a:pt x="9" y="26"/>
                  </a:lnTo>
                  <a:lnTo>
                    <a:pt x="10" y="26"/>
                  </a:lnTo>
                  <a:lnTo>
                    <a:pt x="11" y="26"/>
                  </a:lnTo>
                  <a:lnTo>
                    <a:pt x="11" y="26"/>
                  </a:lnTo>
                  <a:lnTo>
                    <a:pt x="12" y="26"/>
                  </a:lnTo>
                  <a:lnTo>
                    <a:pt x="12" y="26"/>
                  </a:lnTo>
                  <a:lnTo>
                    <a:pt x="13" y="26"/>
                  </a:lnTo>
                  <a:lnTo>
                    <a:pt x="14" y="26"/>
                  </a:lnTo>
                  <a:lnTo>
                    <a:pt x="14" y="26"/>
                  </a:lnTo>
                  <a:lnTo>
                    <a:pt x="15" y="26"/>
                  </a:lnTo>
                  <a:lnTo>
                    <a:pt x="15" y="26"/>
                  </a:lnTo>
                  <a:lnTo>
                    <a:pt x="16" y="26"/>
                  </a:lnTo>
                  <a:lnTo>
                    <a:pt x="16" y="25"/>
                  </a:lnTo>
                  <a:lnTo>
                    <a:pt x="17" y="25"/>
                  </a:lnTo>
                  <a:lnTo>
                    <a:pt x="17" y="25"/>
                  </a:lnTo>
                  <a:lnTo>
                    <a:pt x="18" y="25"/>
                  </a:lnTo>
                  <a:lnTo>
                    <a:pt x="18" y="24"/>
                  </a:lnTo>
                  <a:lnTo>
                    <a:pt x="19" y="24"/>
                  </a:lnTo>
                  <a:lnTo>
                    <a:pt x="19" y="24"/>
                  </a:lnTo>
                  <a:lnTo>
                    <a:pt x="19" y="23"/>
                  </a:lnTo>
                  <a:lnTo>
                    <a:pt x="20" y="23"/>
                  </a:lnTo>
                  <a:lnTo>
                    <a:pt x="20" y="22"/>
                  </a:lnTo>
                  <a:lnTo>
                    <a:pt x="21" y="22"/>
                  </a:lnTo>
                  <a:lnTo>
                    <a:pt x="21" y="21"/>
                  </a:lnTo>
                  <a:lnTo>
                    <a:pt x="21" y="21"/>
                  </a:lnTo>
                  <a:lnTo>
                    <a:pt x="22" y="20"/>
                  </a:lnTo>
                  <a:lnTo>
                    <a:pt x="22" y="20"/>
                  </a:lnTo>
                  <a:lnTo>
                    <a:pt x="22" y="19"/>
                  </a:lnTo>
                  <a:lnTo>
                    <a:pt x="22" y="19"/>
                  </a:lnTo>
                  <a:lnTo>
                    <a:pt x="23" y="18"/>
                  </a:lnTo>
                  <a:lnTo>
                    <a:pt x="23" y="17"/>
                  </a:lnTo>
                  <a:lnTo>
                    <a:pt x="23" y="17"/>
                  </a:lnTo>
                  <a:lnTo>
                    <a:pt x="23" y="16"/>
                  </a:lnTo>
                  <a:lnTo>
                    <a:pt x="23" y="16"/>
                  </a:lnTo>
                  <a:lnTo>
                    <a:pt x="23" y="15"/>
                  </a:lnTo>
                  <a:lnTo>
                    <a:pt x="23" y="14"/>
                  </a:lnTo>
                  <a:lnTo>
                    <a:pt x="23" y="14"/>
                  </a:lnTo>
                  <a:lnTo>
                    <a:pt x="23" y="13"/>
                  </a:lnTo>
                  <a:lnTo>
                    <a:pt x="23" y="12"/>
                  </a:lnTo>
                  <a:lnTo>
                    <a:pt x="23" y="12"/>
                  </a:lnTo>
                  <a:lnTo>
                    <a:pt x="23" y="11"/>
                  </a:lnTo>
                  <a:lnTo>
                    <a:pt x="23" y="10"/>
                  </a:lnTo>
                  <a:lnTo>
                    <a:pt x="23" y="10"/>
                  </a:lnTo>
                  <a:lnTo>
                    <a:pt x="23" y="9"/>
                  </a:lnTo>
                  <a:lnTo>
                    <a:pt x="23" y="8"/>
                  </a:lnTo>
                  <a:lnTo>
                    <a:pt x="22" y="8"/>
                  </a:lnTo>
                  <a:lnTo>
                    <a:pt x="22" y="7"/>
                  </a:lnTo>
                  <a:lnTo>
                    <a:pt x="22" y="7"/>
                  </a:lnTo>
                  <a:lnTo>
                    <a:pt x="21" y="6"/>
                  </a:lnTo>
                  <a:lnTo>
                    <a:pt x="21" y="6"/>
                  </a:lnTo>
                  <a:lnTo>
                    <a:pt x="21" y="5"/>
                  </a:lnTo>
                  <a:lnTo>
                    <a:pt x="20" y="4"/>
                  </a:lnTo>
                  <a:lnTo>
                    <a:pt x="20" y="4"/>
                  </a:lnTo>
                  <a:lnTo>
                    <a:pt x="20" y="4"/>
                  </a:lnTo>
                  <a:lnTo>
                    <a:pt x="19" y="3"/>
                  </a:lnTo>
                  <a:lnTo>
                    <a:pt x="19" y="3"/>
                  </a:lnTo>
                  <a:lnTo>
                    <a:pt x="18" y="2"/>
                  </a:lnTo>
                  <a:lnTo>
                    <a:pt x="18" y="2"/>
                  </a:lnTo>
                  <a:lnTo>
                    <a:pt x="17" y="2"/>
                  </a:lnTo>
                  <a:lnTo>
                    <a:pt x="17" y="1"/>
                  </a:lnTo>
                  <a:lnTo>
                    <a:pt x="16" y="1"/>
                  </a:lnTo>
                  <a:lnTo>
                    <a:pt x="16" y="1"/>
                  </a:lnTo>
                  <a:lnTo>
                    <a:pt x="15" y="1"/>
                  </a:lnTo>
                  <a:lnTo>
                    <a:pt x="15" y="0"/>
                  </a:lnTo>
                  <a:lnTo>
                    <a:pt x="14" y="0"/>
                  </a:lnTo>
                  <a:lnTo>
                    <a:pt x="14" y="0"/>
                  </a:lnTo>
                  <a:lnTo>
                    <a:pt x="13" y="0"/>
                  </a:lnTo>
                  <a:lnTo>
                    <a:pt x="13" y="0"/>
                  </a:lnTo>
                  <a:close/>
                </a:path>
              </a:pathLst>
            </a:custGeom>
            <a:solidFill>
              <a:srgbClr val="1315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7" name="Freeform 20"/>
            <p:cNvSpPr>
              <a:spLocks/>
            </p:cNvSpPr>
            <p:nvPr/>
          </p:nvSpPr>
          <p:spPr bwMode="auto">
            <a:xfrm>
              <a:off x="1243" y="1170"/>
              <a:ext cx="12" cy="14"/>
            </a:xfrm>
            <a:custGeom>
              <a:avLst/>
              <a:gdLst>
                <a:gd name="T0" fmla="*/ 7 w 12"/>
                <a:gd name="T1" fmla="*/ 1 h 14"/>
                <a:gd name="T2" fmla="*/ 9 w 12"/>
                <a:gd name="T3" fmla="*/ 1 h 14"/>
                <a:gd name="T4" fmla="*/ 10 w 12"/>
                <a:gd name="T5" fmla="*/ 2 h 14"/>
                <a:gd name="T6" fmla="*/ 10 w 12"/>
                <a:gd name="T7" fmla="*/ 2 h 14"/>
                <a:gd name="T8" fmla="*/ 11 w 12"/>
                <a:gd name="T9" fmla="*/ 3 h 14"/>
                <a:gd name="T10" fmla="*/ 12 w 12"/>
                <a:gd name="T11" fmla="*/ 5 h 14"/>
                <a:gd name="T12" fmla="*/ 12 w 12"/>
                <a:gd name="T13" fmla="*/ 6 h 14"/>
                <a:gd name="T14" fmla="*/ 12 w 12"/>
                <a:gd name="T15" fmla="*/ 7 h 14"/>
                <a:gd name="T16" fmla="*/ 12 w 12"/>
                <a:gd name="T17" fmla="*/ 9 h 14"/>
                <a:gd name="T18" fmla="*/ 12 w 12"/>
                <a:gd name="T19" fmla="*/ 10 h 14"/>
                <a:gd name="T20" fmla="*/ 11 w 12"/>
                <a:gd name="T21" fmla="*/ 11 h 14"/>
                <a:gd name="T22" fmla="*/ 11 w 12"/>
                <a:gd name="T23" fmla="*/ 12 h 14"/>
                <a:gd name="T24" fmla="*/ 10 w 12"/>
                <a:gd name="T25" fmla="*/ 13 h 14"/>
                <a:gd name="T26" fmla="*/ 9 w 12"/>
                <a:gd name="T27" fmla="*/ 14 h 14"/>
                <a:gd name="T28" fmla="*/ 8 w 12"/>
                <a:gd name="T29" fmla="*/ 14 h 14"/>
                <a:gd name="T30" fmla="*/ 7 w 12"/>
                <a:gd name="T31" fmla="*/ 14 h 14"/>
                <a:gd name="T32" fmla="*/ 5 w 12"/>
                <a:gd name="T33" fmla="*/ 14 h 14"/>
                <a:gd name="T34" fmla="*/ 4 w 12"/>
                <a:gd name="T35" fmla="*/ 14 h 14"/>
                <a:gd name="T36" fmla="*/ 3 w 12"/>
                <a:gd name="T37" fmla="*/ 13 h 14"/>
                <a:gd name="T38" fmla="*/ 2 w 12"/>
                <a:gd name="T39" fmla="*/ 12 h 14"/>
                <a:gd name="T40" fmla="*/ 2 w 12"/>
                <a:gd name="T41" fmla="*/ 11 h 14"/>
                <a:gd name="T42" fmla="*/ 1 w 12"/>
                <a:gd name="T43" fmla="*/ 10 h 14"/>
                <a:gd name="T44" fmla="*/ 1 w 12"/>
                <a:gd name="T45" fmla="*/ 9 h 14"/>
                <a:gd name="T46" fmla="*/ 0 w 12"/>
                <a:gd name="T47" fmla="*/ 7 h 14"/>
                <a:gd name="T48" fmla="*/ 1 w 12"/>
                <a:gd name="T49" fmla="*/ 6 h 14"/>
                <a:gd name="T50" fmla="*/ 1 w 12"/>
                <a:gd name="T51" fmla="*/ 5 h 14"/>
                <a:gd name="T52" fmla="*/ 1 w 12"/>
                <a:gd name="T53" fmla="*/ 3 h 14"/>
                <a:gd name="T54" fmla="*/ 2 w 12"/>
                <a:gd name="T55" fmla="*/ 2 h 14"/>
                <a:gd name="T56" fmla="*/ 3 w 12"/>
                <a:gd name="T57" fmla="*/ 2 h 14"/>
                <a:gd name="T58" fmla="*/ 4 w 12"/>
                <a:gd name="T59" fmla="*/ 1 h 14"/>
                <a:gd name="T60" fmla="*/ 5 w 12"/>
                <a:gd name="T61" fmla="*/ 1 h 14"/>
                <a:gd name="T62" fmla="*/ 6 w 12"/>
                <a:gd name="T63"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2" h="14">
                  <a:moveTo>
                    <a:pt x="7" y="0"/>
                  </a:moveTo>
                  <a:lnTo>
                    <a:pt x="7" y="1"/>
                  </a:lnTo>
                  <a:lnTo>
                    <a:pt x="8" y="1"/>
                  </a:lnTo>
                  <a:lnTo>
                    <a:pt x="9" y="1"/>
                  </a:lnTo>
                  <a:lnTo>
                    <a:pt x="9" y="1"/>
                  </a:lnTo>
                  <a:lnTo>
                    <a:pt x="10" y="2"/>
                  </a:lnTo>
                  <a:lnTo>
                    <a:pt x="10" y="2"/>
                  </a:lnTo>
                  <a:lnTo>
                    <a:pt x="10" y="2"/>
                  </a:lnTo>
                  <a:lnTo>
                    <a:pt x="11" y="3"/>
                  </a:lnTo>
                  <a:lnTo>
                    <a:pt x="11" y="3"/>
                  </a:lnTo>
                  <a:lnTo>
                    <a:pt x="12" y="4"/>
                  </a:lnTo>
                  <a:lnTo>
                    <a:pt x="12" y="5"/>
                  </a:lnTo>
                  <a:lnTo>
                    <a:pt x="12" y="5"/>
                  </a:lnTo>
                  <a:lnTo>
                    <a:pt x="12" y="6"/>
                  </a:lnTo>
                  <a:lnTo>
                    <a:pt x="12" y="6"/>
                  </a:lnTo>
                  <a:lnTo>
                    <a:pt x="12" y="7"/>
                  </a:lnTo>
                  <a:lnTo>
                    <a:pt x="12" y="8"/>
                  </a:lnTo>
                  <a:lnTo>
                    <a:pt x="12" y="9"/>
                  </a:lnTo>
                  <a:lnTo>
                    <a:pt x="12" y="9"/>
                  </a:lnTo>
                  <a:lnTo>
                    <a:pt x="12" y="10"/>
                  </a:lnTo>
                  <a:lnTo>
                    <a:pt x="12" y="10"/>
                  </a:lnTo>
                  <a:lnTo>
                    <a:pt x="11" y="11"/>
                  </a:lnTo>
                  <a:lnTo>
                    <a:pt x="11" y="12"/>
                  </a:lnTo>
                  <a:lnTo>
                    <a:pt x="11" y="12"/>
                  </a:lnTo>
                  <a:lnTo>
                    <a:pt x="10" y="13"/>
                  </a:lnTo>
                  <a:lnTo>
                    <a:pt x="10" y="13"/>
                  </a:lnTo>
                  <a:lnTo>
                    <a:pt x="9" y="13"/>
                  </a:lnTo>
                  <a:lnTo>
                    <a:pt x="9" y="14"/>
                  </a:lnTo>
                  <a:lnTo>
                    <a:pt x="8" y="14"/>
                  </a:lnTo>
                  <a:lnTo>
                    <a:pt x="8" y="14"/>
                  </a:lnTo>
                  <a:lnTo>
                    <a:pt x="7" y="14"/>
                  </a:lnTo>
                  <a:lnTo>
                    <a:pt x="7" y="14"/>
                  </a:lnTo>
                  <a:lnTo>
                    <a:pt x="6" y="14"/>
                  </a:lnTo>
                  <a:lnTo>
                    <a:pt x="5" y="14"/>
                  </a:lnTo>
                  <a:lnTo>
                    <a:pt x="5" y="14"/>
                  </a:lnTo>
                  <a:lnTo>
                    <a:pt x="4" y="14"/>
                  </a:lnTo>
                  <a:lnTo>
                    <a:pt x="4" y="13"/>
                  </a:lnTo>
                  <a:lnTo>
                    <a:pt x="3" y="13"/>
                  </a:lnTo>
                  <a:lnTo>
                    <a:pt x="3" y="13"/>
                  </a:lnTo>
                  <a:lnTo>
                    <a:pt x="2" y="12"/>
                  </a:lnTo>
                  <a:lnTo>
                    <a:pt x="2" y="12"/>
                  </a:lnTo>
                  <a:lnTo>
                    <a:pt x="2" y="11"/>
                  </a:lnTo>
                  <a:lnTo>
                    <a:pt x="1" y="11"/>
                  </a:lnTo>
                  <a:lnTo>
                    <a:pt x="1" y="10"/>
                  </a:lnTo>
                  <a:lnTo>
                    <a:pt x="1" y="9"/>
                  </a:lnTo>
                  <a:lnTo>
                    <a:pt x="1" y="9"/>
                  </a:lnTo>
                  <a:lnTo>
                    <a:pt x="1" y="8"/>
                  </a:lnTo>
                  <a:lnTo>
                    <a:pt x="0" y="7"/>
                  </a:lnTo>
                  <a:lnTo>
                    <a:pt x="0" y="7"/>
                  </a:lnTo>
                  <a:lnTo>
                    <a:pt x="1" y="6"/>
                  </a:lnTo>
                  <a:lnTo>
                    <a:pt x="1" y="5"/>
                  </a:lnTo>
                  <a:lnTo>
                    <a:pt x="1" y="5"/>
                  </a:lnTo>
                  <a:lnTo>
                    <a:pt x="1" y="4"/>
                  </a:lnTo>
                  <a:lnTo>
                    <a:pt x="1" y="3"/>
                  </a:lnTo>
                  <a:lnTo>
                    <a:pt x="2" y="3"/>
                  </a:lnTo>
                  <a:lnTo>
                    <a:pt x="2" y="2"/>
                  </a:lnTo>
                  <a:lnTo>
                    <a:pt x="2" y="2"/>
                  </a:lnTo>
                  <a:lnTo>
                    <a:pt x="3" y="2"/>
                  </a:lnTo>
                  <a:lnTo>
                    <a:pt x="3" y="1"/>
                  </a:lnTo>
                  <a:lnTo>
                    <a:pt x="4" y="1"/>
                  </a:lnTo>
                  <a:lnTo>
                    <a:pt x="4" y="1"/>
                  </a:lnTo>
                  <a:lnTo>
                    <a:pt x="5" y="1"/>
                  </a:lnTo>
                  <a:lnTo>
                    <a:pt x="6" y="0"/>
                  </a:lnTo>
                  <a:lnTo>
                    <a:pt x="6" y="0"/>
                  </a:lnTo>
                  <a:lnTo>
                    <a:pt x="7"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8" name="Freeform 21"/>
            <p:cNvSpPr>
              <a:spLocks/>
            </p:cNvSpPr>
            <p:nvPr/>
          </p:nvSpPr>
          <p:spPr bwMode="auto">
            <a:xfrm>
              <a:off x="1206" y="1092"/>
              <a:ext cx="112" cy="45"/>
            </a:xfrm>
            <a:custGeom>
              <a:avLst/>
              <a:gdLst>
                <a:gd name="T0" fmla="*/ 0 w 112"/>
                <a:gd name="T1" fmla="*/ 45 h 45"/>
                <a:gd name="T2" fmla="*/ 66 w 112"/>
                <a:gd name="T3" fmla="*/ 10 h 45"/>
                <a:gd name="T4" fmla="*/ 112 w 112"/>
                <a:gd name="T5" fmla="*/ 23 h 45"/>
                <a:gd name="T6" fmla="*/ 111 w 112"/>
                <a:gd name="T7" fmla="*/ 17 h 45"/>
                <a:gd name="T8" fmla="*/ 68 w 112"/>
                <a:gd name="T9" fmla="*/ 0 h 45"/>
                <a:gd name="T10" fmla="*/ 9 w 112"/>
                <a:gd name="T11" fmla="*/ 23 h 45"/>
                <a:gd name="T12" fmla="*/ 0 w 112"/>
                <a:gd name="T13" fmla="*/ 45 h 45"/>
              </a:gdLst>
              <a:ahLst/>
              <a:cxnLst>
                <a:cxn ang="0">
                  <a:pos x="T0" y="T1"/>
                </a:cxn>
                <a:cxn ang="0">
                  <a:pos x="T2" y="T3"/>
                </a:cxn>
                <a:cxn ang="0">
                  <a:pos x="T4" y="T5"/>
                </a:cxn>
                <a:cxn ang="0">
                  <a:pos x="T6" y="T7"/>
                </a:cxn>
                <a:cxn ang="0">
                  <a:pos x="T8" y="T9"/>
                </a:cxn>
                <a:cxn ang="0">
                  <a:pos x="T10" y="T11"/>
                </a:cxn>
                <a:cxn ang="0">
                  <a:pos x="T12" y="T13"/>
                </a:cxn>
              </a:cxnLst>
              <a:rect l="0" t="0" r="r" b="b"/>
              <a:pathLst>
                <a:path w="112" h="45">
                  <a:moveTo>
                    <a:pt x="0" y="45"/>
                  </a:moveTo>
                  <a:lnTo>
                    <a:pt x="66" y="10"/>
                  </a:lnTo>
                  <a:lnTo>
                    <a:pt x="112" y="23"/>
                  </a:lnTo>
                  <a:lnTo>
                    <a:pt x="111" y="17"/>
                  </a:lnTo>
                  <a:lnTo>
                    <a:pt x="68" y="0"/>
                  </a:lnTo>
                  <a:lnTo>
                    <a:pt x="9" y="23"/>
                  </a:lnTo>
                  <a:lnTo>
                    <a:pt x="0" y="45"/>
                  </a:lnTo>
                  <a:close/>
                </a:path>
              </a:pathLst>
            </a:custGeom>
            <a:solidFill>
              <a:srgbClr val="9A652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9" name="Freeform 22"/>
            <p:cNvSpPr>
              <a:spLocks/>
            </p:cNvSpPr>
            <p:nvPr/>
          </p:nvSpPr>
          <p:spPr bwMode="auto">
            <a:xfrm>
              <a:off x="1119" y="1171"/>
              <a:ext cx="102" cy="138"/>
            </a:xfrm>
            <a:custGeom>
              <a:avLst/>
              <a:gdLst>
                <a:gd name="T0" fmla="*/ 42 w 78"/>
                <a:gd name="T1" fmla="*/ 5 h 123"/>
                <a:gd name="T2" fmla="*/ 44 w 78"/>
                <a:gd name="T3" fmla="*/ 12 h 123"/>
                <a:gd name="T4" fmla="*/ 46 w 78"/>
                <a:gd name="T5" fmla="*/ 20 h 123"/>
                <a:gd name="T6" fmla="*/ 49 w 78"/>
                <a:gd name="T7" fmla="*/ 27 h 123"/>
                <a:gd name="T8" fmla="*/ 52 w 78"/>
                <a:gd name="T9" fmla="*/ 35 h 123"/>
                <a:gd name="T10" fmla="*/ 56 w 78"/>
                <a:gd name="T11" fmla="*/ 46 h 123"/>
                <a:gd name="T12" fmla="*/ 64 w 78"/>
                <a:gd name="T13" fmla="*/ 62 h 123"/>
                <a:gd name="T14" fmla="*/ 71 w 78"/>
                <a:gd name="T15" fmla="*/ 78 h 123"/>
                <a:gd name="T16" fmla="*/ 75 w 78"/>
                <a:gd name="T17" fmla="*/ 86 h 123"/>
                <a:gd name="T18" fmla="*/ 76 w 78"/>
                <a:gd name="T19" fmla="*/ 90 h 123"/>
                <a:gd name="T20" fmla="*/ 77 w 78"/>
                <a:gd name="T21" fmla="*/ 93 h 123"/>
                <a:gd name="T22" fmla="*/ 78 w 78"/>
                <a:gd name="T23" fmla="*/ 96 h 123"/>
                <a:gd name="T24" fmla="*/ 78 w 78"/>
                <a:gd name="T25" fmla="*/ 99 h 123"/>
                <a:gd name="T26" fmla="*/ 78 w 78"/>
                <a:gd name="T27" fmla="*/ 102 h 123"/>
                <a:gd name="T28" fmla="*/ 77 w 78"/>
                <a:gd name="T29" fmla="*/ 104 h 123"/>
                <a:gd name="T30" fmla="*/ 76 w 78"/>
                <a:gd name="T31" fmla="*/ 106 h 123"/>
                <a:gd name="T32" fmla="*/ 74 w 78"/>
                <a:gd name="T33" fmla="*/ 108 h 123"/>
                <a:gd name="T34" fmla="*/ 72 w 78"/>
                <a:gd name="T35" fmla="*/ 110 h 123"/>
                <a:gd name="T36" fmla="*/ 70 w 78"/>
                <a:gd name="T37" fmla="*/ 111 h 123"/>
                <a:gd name="T38" fmla="*/ 62 w 78"/>
                <a:gd name="T39" fmla="*/ 114 h 123"/>
                <a:gd name="T40" fmla="*/ 57 w 78"/>
                <a:gd name="T41" fmla="*/ 116 h 123"/>
                <a:gd name="T42" fmla="*/ 51 w 78"/>
                <a:gd name="T43" fmla="*/ 118 h 123"/>
                <a:gd name="T44" fmla="*/ 45 w 78"/>
                <a:gd name="T45" fmla="*/ 120 h 123"/>
                <a:gd name="T46" fmla="*/ 38 w 78"/>
                <a:gd name="T47" fmla="*/ 121 h 123"/>
                <a:gd name="T48" fmla="*/ 30 w 78"/>
                <a:gd name="T49" fmla="*/ 122 h 123"/>
                <a:gd name="T50" fmla="*/ 23 w 78"/>
                <a:gd name="T51" fmla="*/ 123 h 123"/>
                <a:gd name="T52" fmla="*/ 15 w 78"/>
                <a:gd name="T53" fmla="*/ 123 h 123"/>
                <a:gd name="T54" fmla="*/ 8 w 78"/>
                <a:gd name="T55" fmla="*/ 122 h 123"/>
                <a:gd name="T56" fmla="*/ 0 w 78"/>
                <a:gd name="T57" fmla="*/ 120 h 123"/>
                <a:gd name="T58" fmla="*/ 11 w 78"/>
                <a:gd name="T59" fmla="*/ 120 h 123"/>
                <a:gd name="T60" fmla="*/ 21 w 78"/>
                <a:gd name="T61" fmla="*/ 120 h 123"/>
                <a:gd name="T62" fmla="*/ 31 w 78"/>
                <a:gd name="T63" fmla="*/ 119 h 123"/>
                <a:gd name="T64" fmla="*/ 40 w 78"/>
                <a:gd name="T65" fmla="*/ 117 h 123"/>
                <a:gd name="T66" fmla="*/ 48 w 78"/>
                <a:gd name="T67" fmla="*/ 115 h 123"/>
                <a:gd name="T68" fmla="*/ 54 w 78"/>
                <a:gd name="T69" fmla="*/ 111 h 123"/>
                <a:gd name="T70" fmla="*/ 60 w 78"/>
                <a:gd name="T71" fmla="*/ 107 h 123"/>
                <a:gd name="T72" fmla="*/ 63 w 78"/>
                <a:gd name="T73" fmla="*/ 102 h 123"/>
                <a:gd name="T74" fmla="*/ 66 w 78"/>
                <a:gd name="T75" fmla="*/ 95 h 123"/>
                <a:gd name="T76" fmla="*/ 66 w 78"/>
                <a:gd name="T77" fmla="*/ 87 h 123"/>
                <a:gd name="T78" fmla="*/ 65 w 78"/>
                <a:gd name="T79" fmla="*/ 79 h 123"/>
                <a:gd name="T80" fmla="*/ 62 w 78"/>
                <a:gd name="T81" fmla="*/ 72 h 123"/>
                <a:gd name="T82" fmla="*/ 56 w 78"/>
                <a:gd name="T83" fmla="*/ 57 h 123"/>
                <a:gd name="T84" fmla="*/ 50 w 78"/>
                <a:gd name="T85" fmla="*/ 41 h 123"/>
                <a:gd name="T86" fmla="*/ 47 w 78"/>
                <a:gd name="T87" fmla="*/ 33 h 123"/>
                <a:gd name="T88" fmla="*/ 45 w 78"/>
                <a:gd name="T89" fmla="*/ 26 h 123"/>
                <a:gd name="T90" fmla="*/ 43 w 78"/>
                <a:gd name="T91" fmla="*/ 18 h 123"/>
                <a:gd name="T92" fmla="*/ 42 w 78"/>
                <a:gd name="T93" fmla="*/ 10 h 123"/>
                <a:gd name="T94" fmla="*/ 42 w 78"/>
                <a:gd name="T95" fmla="*/ 3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78" h="123">
                  <a:moveTo>
                    <a:pt x="42" y="0"/>
                  </a:moveTo>
                  <a:lnTo>
                    <a:pt x="42" y="3"/>
                  </a:lnTo>
                  <a:lnTo>
                    <a:pt x="42" y="5"/>
                  </a:lnTo>
                  <a:lnTo>
                    <a:pt x="43" y="7"/>
                  </a:lnTo>
                  <a:lnTo>
                    <a:pt x="43" y="10"/>
                  </a:lnTo>
                  <a:lnTo>
                    <a:pt x="44" y="12"/>
                  </a:lnTo>
                  <a:lnTo>
                    <a:pt x="45" y="15"/>
                  </a:lnTo>
                  <a:lnTo>
                    <a:pt x="45" y="17"/>
                  </a:lnTo>
                  <a:lnTo>
                    <a:pt x="46" y="20"/>
                  </a:lnTo>
                  <a:lnTo>
                    <a:pt x="47" y="22"/>
                  </a:lnTo>
                  <a:lnTo>
                    <a:pt x="48" y="25"/>
                  </a:lnTo>
                  <a:lnTo>
                    <a:pt x="49" y="27"/>
                  </a:lnTo>
                  <a:lnTo>
                    <a:pt x="50" y="30"/>
                  </a:lnTo>
                  <a:lnTo>
                    <a:pt x="51" y="32"/>
                  </a:lnTo>
                  <a:lnTo>
                    <a:pt x="52" y="35"/>
                  </a:lnTo>
                  <a:lnTo>
                    <a:pt x="53" y="38"/>
                  </a:lnTo>
                  <a:lnTo>
                    <a:pt x="54" y="40"/>
                  </a:lnTo>
                  <a:lnTo>
                    <a:pt x="56" y="46"/>
                  </a:lnTo>
                  <a:lnTo>
                    <a:pt x="59" y="51"/>
                  </a:lnTo>
                  <a:lnTo>
                    <a:pt x="61" y="56"/>
                  </a:lnTo>
                  <a:lnTo>
                    <a:pt x="64" y="62"/>
                  </a:lnTo>
                  <a:lnTo>
                    <a:pt x="66" y="67"/>
                  </a:lnTo>
                  <a:lnTo>
                    <a:pt x="69" y="73"/>
                  </a:lnTo>
                  <a:lnTo>
                    <a:pt x="71" y="78"/>
                  </a:lnTo>
                  <a:lnTo>
                    <a:pt x="74" y="84"/>
                  </a:lnTo>
                  <a:lnTo>
                    <a:pt x="74" y="85"/>
                  </a:lnTo>
                  <a:lnTo>
                    <a:pt x="75" y="86"/>
                  </a:lnTo>
                  <a:lnTo>
                    <a:pt x="75" y="87"/>
                  </a:lnTo>
                  <a:lnTo>
                    <a:pt x="76" y="89"/>
                  </a:lnTo>
                  <a:lnTo>
                    <a:pt x="76" y="90"/>
                  </a:lnTo>
                  <a:lnTo>
                    <a:pt x="77" y="91"/>
                  </a:lnTo>
                  <a:lnTo>
                    <a:pt x="77" y="92"/>
                  </a:lnTo>
                  <a:lnTo>
                    <a:pt x="77" y="93"/>
                  </a:lnTo>
                  <a:lnTo>
                    <a:pt x="78" y="94"/>
                  </a:lnTo>
                  <a:lnTo>
                    <a:pt x="78" y="95"/>
                  </a:lnTo>
                  <a:lnTo>
                    <a:pt x="78" y="96"/>
                  </a:lnTo>
                  <a:lnTo>
                    <a:pt x="78" y="97"/>
                  </a:lnTo>
                  <a:lnTo>
                    <a:pt x="78" y="98"/>
                  </a:lnTo>
                  <a:lnTo>
                    <a:pt x="78" y="99"/>
                  </a:lnTo>
                  <a:lnTo>
                    <a:pt x="78" y="100"/>
                  </a:lnTo>
                  <a:lnTo>
                    <a:pt x="78" y="101"/>
                  </a:lnTo>
                  <a:lnTo>
                    <a:pt x="78" y="102"/>
                  </a:lnTo>
                  <a:lnTo>
                    <a:pt x="77" y="103"/>
                  </a:lnTo>
                  <a:lnTo>
                    <a:pt x="77" y="103"/>
                  </a:lnTo>
                  <a:lnTo>
                    <a:pt x="77" y="104"/>
                  </a:lnTo>
                  <a:lnTo>
                    <a:pt x="76" y="105"/>
                  </a:lnTo>
                  <a:lnTo>
                    <a:pt x="76" y="105"/>
                  </a:lnTo>
                  <a:lnTo>
                    <a:pt x="76" y="106"/>
                  </a:lnTo>
                  <a:lnTo>
                    <a:pt x="75" y="107"/>
                  </a:lnTo>
                  <a:lnTo>
                    <a:pt x="75" y="107"/>
                  </a:lnTo>
                  <a:lnTo>
                    <a:pt x="74" y="108"/>
                  </a:lnTo>
                  <a:lnTo>
                    <a:pt x="73" y="109"/>
                  </a:lnTo>
                  <a:lnTo>
                    <a:pt x="73" y="109"/>
                  </a:lnTo>
                  <a:lnTo>
                    <a:pt x="72" y="110"/>
                  </a:lnTo>
                  <a:lnTo>
                    <a:pt x="71" y="110"/>
                  </a:lnTo>
                  <a:lnTo>
                    <a:pt x="70" y="110"/>
                  </a:lnTo>
                  <a:lnTo>
                    <a:pt x="70" y="111"/>
                  </a:lnTo>
                  <a:lnTo>
                    <a:pt x="67" y="112"/>
                  </a:lnTo>
                  <a:lnTo>
                    <a:pt x="64" y="113"/>
                  </a:lnTo>
                  <a:lnTo>
                    <a:pt x="62" y="114"/>
                  </a:lnTo>
                  <a:lnTo>
                    <a:pt x="61" y="115"/>
                  </a:lnTo>
                  <a:lnTo>
                    <a:pt x="59" y="115"/>
                  </a:lnTo>
                  <a:lnTo>
                    <a:pt x="57" y="116"/>
                  </a:lnTo>
                  <a:lnTo>
                    <a:pt x="55" y="117"/>
                  </a:lnTo>
                  <a:lnTo>
                    <a:pt x="53" y="117"/>
                  </a:lnTo>
                  <a:lnTo>
                    <a:pt x="51" y="118"/>
                  </a:lnTo>
                  <a:lnTo>
                    <a:pt x="49" y="119"/>
                  </a:lnTo>
                  <a:lnTo>
                    <a:pt x="47" y="119"/>
                  </a:lnTo>
                  <a:lnTo>
                    <a:pt x="45" y="120"/>
                  </a:lnTo>
                  <a:lnTo>
                    <a:pt x="42" y="120"/>
                  </a:lnTo>
                  <a:lnTo>
                    <a:pt x="40" y="121"/>
                  </a:lnTo>
                  <a:lnTo>
                    <a:pt x="38" y="121"/>
                  </a:lnTo>
                  <a:lnTo>
                    <a:pt x="35" y="122"/>
                  </a:lnTo>
                  <a:lnTo>
                    <a:pt x="33" y="122"/>
                  </a:lnTo>
                  <a:lnTo>
                    <a:pt x="30" y="122"/>
                  </a:lnTo>
                  <a:lnTo>
                    <a:pt x="28" y="123"/>
                  </a:lnTo>
                  <a:lnTo>
                    <a:pt x="25" y="123"/>
                  </a:lnTo>
                  <a:lnTo>
                    <a:pt x="23" y="123"/>
                  </a:lnTo>
                  <a:lnTo>
                    <a:pt x="20" y="123"/>
                  </a:lnTo>
                  <a:lnTo>
                    <a:pt x="18" y="123"/>
                  </a:lnTo>
                  <a:lnTo>
                    <a:pt x="15" y="123"/>
                  </a:lnTo>
                  <a:lnTo>
                    <a:pt x="13" y="123"/>
                  </a:lnTo>
                  <a:lnTo>
                    <a:pt x="10" y="122"/>
                  </a:lnTo>
                  <a:lnTo>
                    <a:pt x="8" y="122"/>
                  </a:lnTo>
                  <a:lnTo>
                    <a:pt x="5" y="121"/>
                  </a:lnTo>
                  <a:lnTo>
                    <a:pt x="2" y="121"/>
                  </a:lnTo>
                  <a:lnTo>
                    <a:pt x="0" y="120"/>
                  </a:lnTo>
                  <a:lnTo>
                    <a:pt x="4" y="120"/>
                  </a:lnTo>
                  <a:lnTo>
                    <a:pt x="7" y="120"/>
                  </a:lnTo>
                  <a:lnTo>
                    <a:pt x="11" y="120"/>
                  </a:lnTo>
                  <a:lnTo>
                    <a:pt x="14" y="120"/>
                  </a:lnTo>
                  <a:lnTo>
                    <a:pt x="18" y="120"/>
                  </a:lnTo>
                  <a:lnTo>
                    <a:pt x="21" y="120"/>
                  </a:lnTo>
                  <a:lnTo>
                    <a:pt x="25" y="119"/>
                  </a:lnTo>
                  <a:lnTo>
                    <a:pt x="28" y="119"/>
                  </a:lnTo>
                  <a:lnTo>
                    <a:pt x="31" y="119"/>
                  </a:lnTo>
                  <a:lnTo>
                    <a:pt x="34" y="118"/>
                  </a:lnTo>
                  <a:lnTo>
                    <a:pt x="37" y="118"/>
                  </a:lnTo>
                  <a:lnTo>
                    <a:pt x="40" y="117"/>
                  </a:lnTo>
                  <a:lnTo>
                    <a:pt x="42" y="116"/>
                  </a:lnTo>
                  <a:lnTo>
                    <a:pt x="45" y="115"/>
                  </a:lnTo>
                  <a:lnTo>
                    <a:pt x="48" y="115"/>
                  </a:lnTo>
                  <a:lnTo>
                    <a:pt x="50" y="114"/>
                  </a:lnTo>
                  <a:lnTo>
                    <a:pt x="52" y="112"/>
                  </a:lnTo>
                  <a:lnTo>
                    <a:pt x="54" y="111"/>
                  </a:lnTo>
                  <a:lnTo>
                    <a:pt x="56" y="110"/>
                  </a:lnTo>
                  <a:lnTo>
                    <a:pt x="58" y="109"/>
                  </a:lnTo>
                  <a:lnTo>
                    <a:pt x="60" y="107"/>
                  </a:lnTo>
                  <a:lnTo>
                    <a:pt x="61" y="105"/>
                  </a:lnTo>
                  <a:lnTo>
                    <a:pt x="62" y="104"/>
                  </a:lnTo>
                  <a:lnTo>
                    <a:pt x="63" y="102"/>
                  </a:lnTo>
                  <a:lnTo>
                    <a:pt x="64" y="100"/>
                  </a:lnTo>
                  <a:lnTo>
                    <a:pt x="65" y="98"/>
                  </a:lnTo>
                  <a:lnTo>
                    <a:pt x="66" y="95"/>
                  </a:lnTo>
                  <a:lnTo>
                    <a:pt x="66" y="93"/>
                  </a:lnTo>
                  <a:lnTo>
                    <a:pt x="66" y="90"/>
                  </a:lnTo>
                  <a:lnTo>
                    <a:pt x="66" y="87"/>
                  </a:lnTo>
                  <a:lnTo>
                    <a:pt x="66" y="85"/>
                  </a:lnTo>
                  <a:lnTo>
                    <a:pt x="66" y="81"/>
                  </a:lnTo>
                  <a:lnTo>
                    <a:pt x="65" y="79"/>
                  </a:lnTo>
                  <a:lnTo>
                    <a:pt x="64" y="77"/>
                  </a:lnTo>
                  <a:lnTo>
                    <a:pt x="63" y="74"/>
                  </a:lnTo>
                  <a:lnTo>
                    <a:pt x="62" y="72"/>
                  </a:lnTo>
                  <a:lnTo>
                    <a:pt x="60" y="67"/>
                  </a:lnTo>
                  <a:lnTo>
                    <a:pt x="58" y="62"/>
                  </a:lnTo>
                  <a:lnTo>
                    <a:pt x="56" y="57"/>
                  </a:lnTo>
                  <a:lnTo>
                    <a:pt x="54" y="52"/>
                  </a:lnTo>
                  <a:lnTo>
                    <a:pt x="52" y="47"/>
                  </a:lnTo>
                  <a:lnTo>
                    <a:pt x="50" y="41"/>
                  </a:lnTo>
                  <a:lnTo>
                    <a:pt x="49" y="39"/>
                  </a:lnTo>
                  <a:lnTo>
                    <a:pt x="48" y="36"/>
                  </a:lnTo>
                  <a:lnTo>
                    <a:pt x="47" y="33"/>
                  </a:lnTo>
                  <a:lnTo>
                    <a:pt x="47" y="31"/>
                  </a:lnTo>
                  <a:lnTo>
                    <a:pt x="46" y="28"/>
                  </a:lnTo>
                  <a:lnTo>
                    <a:pt x="45" y="26"/>
                  </a:lnTo>
                  <a:lnTo>
                    <a:pt x="44" y="23"/>
                  </a:lnTo>
                  <a:lnTo>
                    <a:pt x="44" y="20"/>
                  </a:lnTo>
                  <a:lnTo>
                    <a:pt x="43" y="18"/>
                  </a:lnTo>
                  <a:lnTo>
                    <a:pt x="43" y="15"/>
                  </a:lnTo>
                  <a:lnTo>
                    <a:pt x="42" y="13"/>
                  </a:lnTo>
                  <a:lnTo>
                    <a:pt x="42" y="10"/>
                  </a:lnTo>
                  <a:lnTo>
                    <a:pt x="42" y="8"/>
                  </a:lnTo>
                  <a:lnTo>
                    <a:pt x="42" y="5"/>
                  </a:lnTo>
                  <a:lnTo>
                    <a:pt x="42" y="3"/>
                  </a:lnTo>
                  <a:lnTo>
                    <a:pt x="42" y="0"/>
                  </a:lnTo>
                  <a:close/>
                </a:path>
              </a:pathLst>
            </a:custGeom>
            <a:solidFill>
              <a:srgbClr val="B1763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0" name="Freeform 23"/>
            <p:cNvSpPr>
              <a:spLocks/>
            </p:cNvSpPr>
            <p:nvPr/>
          </p:nvSpPr>
          <p:spPr bwMode="auto">
            <a:xfrm>
              <a:off x="1200" y="1122"/>
              <a:ext cx="111" cy="108"/>
            </a:xfrm>
            <a:custGeom>
              <a:avLst/>
              <a:gdLst>
                <a:gd name="T0" fmla="*/ 0 w 111"/>
                <a:gd name="T1" fmla="*/ 72 h 108"/>
                <a:gd name="T2" fmla="*/ 1 w 111"/>
                <a:gd name="T3" fmla="*/ 76 h 108"/>
                <a:gd name="T4" fmla="*/ 7 w 111"/>
                <a:gd name="T5" fmla="*/ 71 h 108"/>
                <a:gd name="T6" fmla="*/ 15 w 111"/>
                <a:gd name="T7" fmla="*/ 63 h 108"/>
                <a:gd name="T8" fmla="*/ 25 w 111"/>
                <a:gd name="T9" fmla="*/ 55 h 108"/>
                <a:gd name="T10" fmla="*/ 36 w 111"/>
                <a:gd name="T11" fmla="*/ 49 h 108"/>
                <a:gd name="T12" fmla="*/ 48 w 111"/>
                <a:gd name="T13" fmla="*/ 45 h 108"/>
                <a:gd name="T14" fmla="*/ 60 w 111"/>
                <a:gd name="T15" fmla="*/ 44 h 108"/>
                <a:gd name="T16" fmla="*/ 74 w 111"/>
                <a:gd name="T17" fmla="*/ 46 h 108"/>
                <a:gd name="T18" fmla="*/ 89 w 111"/>
                <a:gd name="T19" fmla="*/ 52 h 108"/>
                <a:gd name="T20" fmla="*/ 92 w 111"/>
                <a:gd name="T21" fmla="*/ 67 h 108"/>
                <a:gd name="T22" fmla="*/ 87 w 111"/>
                <a:gd name="T23" fmla="*/ 81 h 108"/>
                <a:gd name="T24" fmla="*/ 77 w 111"/>
                <a:gd name="T25" fmla="*/ 90 h 108"/>
                <a:gd name="T26" fmla="*/ 65 w 111"/>
                <a:gd name="T27" fmla="*/ 95 h 108"/>
                <a:gd name="T28" fmla="*/ 51 w 111"/>
                <a:gd name="T29" fmla="*/ 97 h 108"/>
                <a:gd name="T30" fmla="*/ 35 w 111"/>
                <a:gd name="T31" fmla="*/ 95 h 108"/>
                <a:gd name="T32" fmla="*/ 20 w 111"/>
                <a:gd name="T33" fmla="*/ 91 h 108"/>
                <a:gd name="T34" fmla="*/ 6 w 111"/>
                <a:gd name="T35" fmla="*/ 84 h 108"/>
                <a:gd name="T36" fmla="*/ 8 w 111"/>
                <a:gd name="T37" fmla="*/ 89 h 108"/>
                <a:gd name="T38" fmla="*/ 18 w 111"/>
                <a:gd name="T39" fmla="*/ 97 h 108"/>
                <a:gd name="T40" fmla="*/ 31 w 111"/>
                <a:gd name="T41" fmla="*/ 103 h 108"/>
                <a:gd name="T42" fmla="*/ 46 w 111"/>
                <a:gd name="T43" fmla="*/ 107 h 108"/>
                <a:gd name="T44" fmla="*/ 61 w 111"/>
                <a:gd name="T45" fmla="*/ 108 h 108"/>
                <a:gd name="T46" fmla="*/ 75 w 111"/>
                <a:gd name="T47" fmla="*/ 106 h 108"/>
                <a:gd name="T48" fmla="*/ 88 w 111"/>
                <a:gd name="T49" fmla="*/ 102 h 108"/>
                <a:gd name="T50" fmla="*/ 97 w 111"/>
                <a:gd name="T51" fmla="*/ 95 h 108"/>
                <a:gd name="T52" fmla="*/ 99 w 111"/>
                <a:gd name="T53" fmla="*/ 91 h 108"/>
                <a:gd name="T54" fmla="*/ 99 w 111"/>
                <a:gd name="T55" fmla="*/ 89 h 108"/>
                <a:gd name="T56" fmla="*/ 97 w 111"/>
                <a:gd name="T57" fmla="*/ 84 h 108"/>
                <a:gd name="T58" fmla="*/ 94 w 111"/>
                <a:gd name="T59" fmla="*/ 73 h 108"/>
                <a:gd name="T60" fmla="*/ 93 w 111"/>
                <a:gd name="T61" fmla="*/ 69 h 108"/>
                <a:gd name="T62" fmla="*/ 93 w 111"/>
                <a:gd name="T63" fmla="*/ 64 h 108"/>
                <a:gd name="T64" fmla="*/ 93 w 111"/>
                <a:gd name="T65" fmla="*/ 59 h 108"/>
                <a:gd name="T66" fmla="*/ 94 w 111"/>
                <a:gd name="T67" fmla="*/ 54 h 108"/>
                <a:gd name="T68" fmla="*/ 96 w 111"/>
                <a:gd name="T69" fmla="*/ 50 h 108"/>
                <a:gd name="T70" fmla="*/ 98 w 111"/>
                <a:gd name="T71" fmla="*/ 45 h 108"/>
                <a:gd name="T72" fmla="*/ 103 w 111"/>
                <a:gd name="T73" fmla="*/ 39 h 108"/>
                <a:gd name="T74" fmla="*/ 107 w 111"/>
                <a:gd name="T75" fmla="*/ 32 h 108"/>
                <a:gd name="T76" fmla="*/ 110 w 111"/>
                <a:gd name="T77" fmla="*/ 25 h 108"/>
                <a:gd name="T78" fmla="*/ 111 w 111"/>
                <a:gd name="T79" fmla="*/ 22 h 108"/>
                <a:gd name="T80" fmla="*/ 111 w 111"/>
                <a:gd name="T81" fmla="*/ 18 h 108"/>
                <a:gd name="T82" fmla="*/ 111 w 111"/>
                <a:gd name="T83" fmla="*/ 15 h 108"/>
                <a:gd name="T84" fmla="*/ 108 w 111"/>
                <a:gd name="T85" fmla="*/ 11 h 108"/>
                <a:gd name="T86" fmla="*/ 95 w 111"/>
                <a:gd name="T87" fmla="*/ 3 h 108"/>
                <a:gd name="T88" fmla="*/ 78 w 111"/>
                <a:gd name="T89" fmla="*/ 0 h 108"/>
                <a:gd name="T90" fmla="*/ 59 w 111"/>
                <a:gd name="T91" fmla="*/ 2 h 108"/>
                <a:gd name="T92" fmla="*/ 41 w 111"/>
                <a:gd name="T93" fmla="*/ 8 h 108"/>
                <a:gd name="T94" fmla="*/ 24 w 111"/>
                <a:gd name="T95" fmla="*/ 18 h 108"/>
                <a:gd name="T96" fmla="*/ 10 w 111"/>
                <a:gd name="T97" fmla="*/ 32 h 108"/>
                <a:gd name="T98" fmla="*/ 2 w 111"/>
                <a:gd name="T99" fmla="*/ 51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11" h="108">
                  <a:moveTo>
                    <a:pt x="0" y="67"/>
                  </a:moveTo>
                  <a:lnTo>
                    <a:pt x="0" y="69"/>
                  </a:lnTo>
                  <a:lnTo>
                    <a:pt x="0" y="71"/>
                  </a:lnTo>
                  <a:lnTo>
                    <a:pt x="0" y="72"/>
                  </a:lnTo>
                  <a:lnTo>
                    <a:pt x="0" y="73"/>
                  </a:lnTo>
                  <a:lnTo>
                    <a:pt x="1" y="74"/>
                  </a:lnTo>
                  <a:lnTo>
                    <a:pt x="1" y="75"/>
                  </a:lnTo>
                  <a:lnTo>
                    <a:pt x="1" y="76"/>
                  </a:lnTo>
                  <a:lnTo>
                    <a:pt x="2" y="77"/>
                  </a:lnTo>
                  <a:lnTo>
                    <a:pt x="3" y="75"/>
                  </a:lnTo>
                  <a:lnTo>
                    <a:pt x="5" y="73"/>
                  </a:lnTo>
                  <a:lnTo>
                    <a:pt x="7" y="71"/>
                  </a:lnTo>
                  <a:lnTo>
                    <a:pt x="9" y="69"/>
                  </a:lnTo>
                  <a:lnTo>
                    <a:pt x="11" y="67"/>
                  </a:lnTo>
                  <a:lnTo>
                    <a:pt x="13" y="65"/>
                  </a:lnTo>
                  <a:lnTo>
                    <a:pt x="15" y="63"/>
                  </a:lnTo>
                  <a:lnTo>
                    <a:pt x="18" y="61"/>
                  </a:lnTo>
                  <a:lnTo>
                    <a:pt x="20" y="59"/>
                  </a:lnTo>
                  <a:lnTo>
                    <a:pt x="23" y="57"/>
                  </a:lnTo>
                  <a:lnTo>
                    <a:pt x="25" y="55"/>
                  </a:lnTo>
                  <a:lnTo>
                    <a:pt x="28" y="54"/>
                  </a:lnTo>
                  <a:lnTo>
                    <a:pt x="30" y="52"/>
                  </a:lnTo>
                  <a:lnTo>
                    <a:pt x="33" y="51"/>
                  </a:lnTo>
                  <a:lnTo>
                    <a:pt x="36" y="49"/>
                  </a:lnTo>
                  <a:lnTo>
                    <a:pt x="39" y="48"/>
                  </a:lnTo>
                  <a:lnTo>
                    <a:pt x="42" y="47"/>
                  </a:lnTo>
                  <a:lnTo>
                    <a:pt x="45" y="46"/>
                  </a:lnTo>
                  <a:lnTo>
                    <a:pt x="48" y="45"/>
                  </a:lnTo>
                  <a:lnTo>
                    <a:pt x="51" y="45"/>
                  </a:lnTo>
                  <a:lnTo>
                    <a:pt x="54" y="44"/>
                  </a:lnTo>
                  <a:lnTo>
                    <a:pt x="57" y="44"/>
                  </a:lnTo>
                  <a:lnTo>
                    <a:pt x="60" y="44"/>
                  </a:lnTo>
                  <a:lnTo>
                    <a:pt x="64" y="44"/>
                  </a:lnTo>
                  <a:lnTo>
                    <a:pt x="67" y="44"/>
                  </a:lnTo>
                  <a:lnTo>
                    <a:pt x="71" y="45"/>
                  </a:lnTo>
                  <a:lnTo>
                    <a:pt x="74" y="46"/>
                  </a:lnTo>
                  <a:lnTo>
                    <a:pt x="78" y="47"/>
                  </a:lnTo>
                  <a:lnTo>
                    <a:pt x="81" y="48"/>
                  </a:lnTo>
                  <a:lnTo>
                    <a:pt x="85" y="50"/>
                  </a:lnTo>
                  <a:lnTo>
                    <a:pt x="89" y="52"/>
                  </a:lnTo>
                  <a:lnTo>
                    <a:pt x="92" y="54"/>
                  </a:lnTo>
                  <a:lnTo>
                    <a:pt x="93" y="58"/>
                  </a:lnTo>
                  <a:lnTo>
                    <a:pt x="92" y="63"/>
                  </a:lnTo>
                  <a:lnTo>
                    <a:pt x="92" y="67"/>
                  </a:lnTo>
                  <a:lnTo>
                    <a:pt x="91" y="71"/>
                  </a:lnTo>
                  <a:lnTo>
                    <a:pt x="90" y="74"/>
                  </a:lnTo>
                  <a:lnTo>
                    <a:pt x="88" y="78"/>
                  </a:lnTo>
                  <a:lnTo>
                    <a:pt x="87" y="81"/>
                  </a:lnTo>
                  <a:lnTo>
                    <a:pt x="85" y="83"/>
                  </a:lnTo>
                  <a:lnTo>
                    <a:pt x="83" y="86"/>
                  </a:lnTo>
                  <a:lnTo>
                    <a:pt x="80" y="88"/>
                  </a:lnTo>
                  <a:lnTo>
                    <a:pt x="77" y="90"/>
                  </a:lnTo>
                  <a:lnTo>
                    <a:pt x="75" y="91"/>
                  </a:lnTo>
                  <a:lnTo>
                    <a:pt x="72" y="93"/>
                  </a:lnTo>
                  <a:lnTo>
                    <a:pt x="68" y="94"/>
                  </a:lnTo>
                  <a:lnTo>
                    <a:pt x="65" y="95"/>
                  </a:lnTo>
                  <a:lnTo>
                    <a:pt x="62" y="96"/>
                  </a:lnTo>
                  <a:lnTo>
                    <a:pt x="58" y="96"/>
                  </a:lnTo>
                  <a:lnTo>
                    <a:pt x="54" y="97"/>
                  </a:lnTo>
                  <a:lnTo>
                    <a:pt x="51" y="97"/>
                  </a:lnTo>
                  <a:lnTo>
                    <a:pt x="47" y="97"/>
                  </a:lnTo>
                  <a:lnTo>
                    <a:pt x="43" y="96"/>
                  </a:lnTo>
                  <a:lnTo>
                    <a:pt x="39" y="96"/>
                  </a:lnTo>
                  <a:lnTo>
                    <a:pt x="35" y="95"/>
                  </a:lnTo>
                  <a:lnTo>
                    <a:pt x="31" y="94"/>
                  </a:lnTo>
                  <a:lnTo>
                    <a:pt x="28" y="93"/>
                  </a:lnTo>
                  <a:lnTo>
                    <a:pt x="24" y="92"/>
                  </a:lnTo>
                  <a:lnTo>
                    <a:pt x="20" y="91"/>
                  </a:lnTo>
                  <a:lnTo>
                    <a:pt x="17" y="89"/>
                  </a:lnTo>
                  <a:lnTo>
                    <a:pt x="13" y="87"/>
                  </a:lnTo>
                  <a:lnTo>
                    <a:pt x="10" y="86"/>
                  </a:lnTo>
                  <a:lnTo>
                    <a:pt x="6" y="84"/>
                  </a:lnTo>
                  <a:lnTo>
                    <a:pt x="3" y="81"/>
                  </a:lnTo>
                  <a:lnTo>
                    <a:pt x="4" y="84"/>
                  </a:lnTo>
                  <a:lnTo>
                    <a:pt x="6" y="86"/>
                  </a:lnTo>
                  <a:lnTo>
                    <a:pt x="8" y="89"/>
                  </a:lnTo>
                  <a:lnTo>
                    <a:pt x="10" y="91"/>
                  </a:lnTo>
                  <a:lnTo>
                    <a:pt x="12" y="93"/>
                  </a:lnTo>
                  <a:lnTo>
                    <a:pt x="15" y="95"/>
                  </a:lnTo>
                  <a:lnTo>
                    <a:pt x="18" y="97"/>
                  </a:lnTo>
                  <a:lnTo>
                    <a:pt x="21" y="99"/>
                  </a:lnTo>
                  <a:lnTo>
                    <a:pt x="24" y="100"/>
                  </a:lnTo>
                  <a:lnTo>
                    <a:pt x="27" y="102"/>
                  </a:lnTo>
                  <a:lnTo>
                    <a:pt x="31" y="103"/>
                  </a:lnTo>
                  <a:lnTo>
                    <a:pt x="34" y="104"/>
                  </a:lnTo>
                  <a:lnTo>
                    <a:pt x="38" y="105"/>
                  </a:lnTo>
                  <a:lnTo>
                    <a:pt x="42" y="106"/>
                  </a:lnTo>
                  <a:lnTo>
                    <a:pt x="46" y="107"/>
                  </a:lnTo>
                  <a:lnTo>
                    <a:pt x="49" y="107"/>
                  </a:lnTo>
                  <a:lnTo>
                    <a:pt x="53" y="107"/>
                  </a:lnTo>
                  <a:lnTo>
                    <a:pt x="57" y="108"/>
                  </a:lnTo>
                  <a:lnTo>
                    <a:pt x="61" y="108"/>
                  </a:lnTo>
                  <a:lnTo>
                    <a:pt x="65" y="108"/>
                  </a:lnTo>
                  <a:lnTo>
                    <a:pt x="68" y="107"/>
                  </a:lnTo>
                  <a:lnTo>
                    <a:pt x="72" y="107"/>
                  </a:lnTo>
                  <a:lnTo>
                    <a:pt x="75" y="106"/>
                  </a:lnTo>
                  <a:lnTo>
                    <a:pt x="79" y="105"/>
                  </a:lnTo>
                  <a:lnTo>
                    <a:pt x="82" y="104"/>
                  </a:lnTo>
                  <a:lnTo>
                    <a:pt x="85" y="103"/>
                  </a:lnTo>
                  <a:lnTo>
                    <a:pt x="88" y="102"/>
                  </a:lnTo>
                  <a:lnTo>
                    <a:pt x="91" y="100"/>
                  </a:lnTo>
                  <a:lnTo>
                    <a:pt x="93" y="99"/>
                  </a:lnTo>
                  <a:lnTo>
                    <a:pt x="95" y="97"/>
                  </a:lnTo>
                  <a:lnTo>
                    <a:pt x="97" y="95"/>
                  </a:lnTo>
                  <a:lnTo>
                    <a:pt x="99" y="92"/>
                  </a:lnTo>
                  <a:lnTo>
                    <a:pt x="99" y="92"/>
                  </a:lnTo>
                  <a:lnTo>
                    <a:pt x="99" y="92"/>
                  </a:lnTo>
                  <a:lnTo>
                    <a:pt x="99" y="91"/>
                  </a:lnTo>
                  <a:lnTo>
                    <a:pt x="99" y="91"/>
                  </a:lnTo>
                  <a:lnTo>
                    <a:pt x="99" y="90"/>
                  </a:lnTo>
                  <a:lnTo>
                    <a:pt x="99" y="90"/>
                  </a:lnTo>
                  <a:lnTo>
                    <a:pt x="99" y="89"/>
                  </a:lnTo>
                  <a:lnTo>
                    <a:pt x="99" y="88"/>
                  </a:lnTo>
                  <a:lnTo>
                    <a:pt x="98" y="87"/>
                  </a:lnTo>
                  <a:lnTo>
                    <a:pt x="98" y="85"/>
                  </a:lnTo>
                  <a:lnTo>
                    <a:pt x="97" y="84"/>
                  </a:lnTo>
                  <a:lnTo>
                    <a:pt x="97" y="82"/>
                  </a:lnTo>
                  <a:lnTo>
                    <a:pt x="95" y="79"/>
                  </a:lnTo>
                  <a:lnTo>
                    <a:pt x="94" y="75"/>
                  </a:lnTo>
                  <a:lnTo>
                    <a:pt x="94" y="73"/>
                  </a:lnTo>
                  <a:lnTo>
                    <a:pt x="93" y="72"/>
                  </a:lnTo>
                  <a:lnTo>
                    <a:pt x="93" y="71"/>
                  </a:lnTo>
                  <a:lnTo>
                    <a:pt x="93" y="70"/>
                  </a:lnTo>
                  <a:lnTo>
                    <a:pt x="93" y="69"/>
                  </a:lnTo>
                  <a:lnTo>
                    <a:pt x="93" y="68"/>
                  </a:lnTo>
                  <a:lnTo>
                    <a:pt x="93" y="67"/>
                  </a:lnTo>
                  <a:lnTo>
                    <a:pt x="93" y="65"/>
                  </a:lnTo>
                  <a:lnTo>
                    <a:pt x="93" y="64"/>
                  </a:lnTo>
                  <a:lnTo>
                    <a:pt x="93" y="62"/>
                  </a:lnTo>
                  <a:lnTo>
                    <a:pt x="93" y="61"/>
                  </a:lnTo>
                  <a:lnTo>
                    <a:pt x="93" y="60"/>
                  </a:lnTo>
                  <a:lnTo>
                    <a:pt x="93" y="59"/>
                  </a:lnTo>
                  <a:lnTo>
                    <a:pt x="94" y="57"/>
                  </a:lnTo>
                  <a:lnTo>
                    <a:pt x="94" y="56"/>
                  </a:lnTo>
                  <a:lnTo>
                    <a:pt x="94" y="55"/>
                  </a:lnTo>
                  <a:lnTo>
                    <a:pt x="94" y="54"/>
                  </a:lnTo>
                  <a:lnTo>
                    <a:pt x="95" y="53"/>
                  </a:lnTo>
                  <a:lnTo>
                    <a:pt x="95" y="52"/>
                  </a:lnTo>
                  <a:lnTo>
                    <a:pt x="95" y="51"/>
                  </a:lnTo>
                  <a:lnTo>
                    <a:pt x="96" y="50"/>
                  </a:lnTo>
                  <a:lnTo>
                    <a:pt x="96" y="50"/>
                  </a:lnTo>
                  <a:lnTo>
                    <a:pt x="97" y="48"/>
                  </a:lnTo>
                  <a:lnTo>
                    <a:pt x="98" y="47"/>
                  </a:lnTo>
                  <a:lnTo>
                    <a:pt x="98" y="45"/>
                  </a:lnTo>
                  <a:lnTo>
                    <a:pt x="99" y="44"/>
                  </a:lnTo>
                  <a:lnTo>
                    <a:pt x="101" y="42"/>
                  </a:lnTo>
                  <a:lnTo>
                    <a:pt x="102" y="40"/>
                  </a:lnTo>
                  <a:lnTo>
                    <a:pt x="103" y="39"/>
                  </a:lnTo>
                  <a:lnTo>
                    <a:pt x="104" y="37"/>
                  </a:lnTo>
                  <a:lnTo>
                    <a:pt x="105" y="36"/>
                  </a:lnTo>
                  <a:lnTo>
                    <a:pt x="106" y="34"/>
                  </a:lnTo>
                  <a:lnTo>
                    <a:pt x="107" y="32"/>
                  </a:lnTo>
                  <a:lnTo>
                    <a:pt x="108" y="30"/>
                  </a:lnTo>
                  <a:lnTo>
                    <a:pt x="109" y="28"/>
                  </a:lnTo>
                  <a:lnTo>
                    <a:pt x="110" y="26"/>
                  </a:lnTo>
                  <a:lnTo>
                    <a:pt x="110" y="25"/>
                  </a:lnTo>
                  <a:lnTo>
                    <a:pt x="110" y="25"/>
                  </a:lnTo>
                  <a:lnTo>
                    <a:pt x="111" y="24"/>
                  </a:lnTo>
                  <a:lnTo>
                    <a:pt x="111" y="23"/>
                  </a:lnTo>
                  <a:lnTo>
                    <a:pt x="111" y="22"/>
                  </a:lnTo>
                  <a:lnTo>
                    <a:pt x="111" y="21"/>
                  </a:lnTo>
                  <a:lnTo>
                    <a:pt x="111" y="20"/>
                  </a:lnTo>
                  <a:lnTo>
                    <a:pt x="111" y="19"/>
                  </a:lnTo>
                  <a:lnTo>
                    <a:pt x="111" y="18"/>
                  </a:lnTo>
                  <a:lnTo>
                    <a:pt x="111" y="17"/>
                  </a:lnTo>
                  <a:lnTo>
                    <a:pt x="111" y="17"/>
                  </a:lnTo>
                  <a:lnTo>
                    <a:pt x="111" y="16"/>
                  </a:lnTo>
                  <a:lnTo>
                    <a:pt x="111" y="15"/>
                  </a:lnTo>
                  <a:lnTo>
                    <a:pt x="111" y="15"/>
                  </a:lnTo>
                  <a:lnTo>
                    <a:pt x="110" y="14"/>
                  </a:lnTo>
                  <a:lnTo>
                    <a:pt x="110" y="14"/>
                  </a:lnTo>
                  <a:lnTo>
                    <a:pt x="108" y="11"/>
                  </a:lnTo>
                  <a:lnTo>
                    <a:pt x="105" y="9"/>
                  </a:lnTo>
                  <a:lnTo>
                    <a:pt x="102" y="7"/>
                  </a:lnTo>
                  <a:lnTo>
                    <a:pt x="98" y="5"/>
                  </a:lnTo>
                  <a:lnTo>
                    <a:pt x="95" y="3"/>
                  </a:lnTo>
                  <a:lnTo>
                    <a:pt x="91" y="2"/>
                  </a:lnTo>
                  <a:lnTo>
                    <a:pt x="87" y="1"/>
                  </a:lnTo>
                  <a:lnTo>
                    <a:pt x="82" y="1"/>
                  </a:lnTo>
                  <a:lnTo>
                    <a:pt x="78" y="0"/>
                  </a:lnTo>
                  <a:lnTo>
                    <a:pt x="74" y="0"/>
                  </a:lnTo>
                  <a:lnTo>
                    <a:pt x="69" y="0"/>
                  </a:lnTo>
                  <a:lnTo>
                    <a:pt x="64" y="1"/>
                  </a:lnTo>
                  <a:lnTo>
                    <a:pt x="59" y="2"/>
                  </a:lnTo>
                  <a:lnTo>
                    <a:pt x="55" y="3"/>
                  </a:lnTo>
                  <a:lnTo>
                    <a:pt x="50" y="4"/>
                  </a:lnTo>
                  <a:lnTo>
                    <a:pt x="45" y="6"/>
                  </a:lnTo>
                  <a:lnTo>
                    <a:pt x="41" y="8"/>
                  </a:lnTo>
                  <a:lnTo>
                    <a:pt x="36" y="10"/>
                  </a:lnTo>
                  <a:lnTo>
                    <a:pt x="32" y="12"/>
                  </a:lnTo>
                  <a:lnTo>
                    <a:pt x="28" y="15"/>
                  </a:lnTo>
                  <a:lnTo>
                    <a:pt x="24" y="18"/>
                  </a:lnTo>
                  <a:lnTo>
                    <a:pt x="20" y="21"/>
                  </a:lnTo>
                  <a:lnTo>
                    <a:pt x="16" y="25"/>
                  </a:lnTo>
                  <a:lnTo>
                    <a:pt x="13" y="28"/>
                  </a:lnTo>
                  <a:lnTo>
                    <a:pt x="10" y="32"/>
                  </a:lnTo>
                  <a:lnTo>
                    <a:pt x="7" y="36"/>
                  </a:lnTo>
                  <a:lnTo>
                    <a:pt x="5" y="41"/>
                  </a:lnTo>
                  <a:lnTo>
                    <a:pt x="3" y="46"/>
                  </a:lnTo>
                  <a:lnTo>
                    <a:pt x="2" y="51"/>
                  </a:lnTo>
                  <a:lnTo>
                    <a:pt x="1" y="56"/>
                  </a:lnTo>
                  <a:lnTo>
                    <a:pt x="0" y="61"/>
                  </a:lnTo>
                  <a:lnTo>
                    <a:pt x="0" y="67"/>
                  </a:lnTo>
                  <a:close/>
                </a:path>
              </a:pathLst>
            </a:custGeom>
            <a:solidFill>
              <a:srgbClr val="EBAA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3" name="Freeform 26"/>
            <p:cNvSpPr>
              <a:spLocks/>
            </p:cNvSpPr>
            <p:nvPr/>
          </p:nvSpPr>
          <p:spPr bwMode="auto">
            <a:xfrm>
              <a:off x="1199" y="1136"/>
              <a:ext cx="99" cy="66"/>
            </a:xfrm>
            <a:custGeom>
              <a:avLst/>
              <a:gdLst>
                <a:gd name="T0" fmla="*/ 4 w 99"/>
                <a:gd name="T1" fmla="*/ 61 h 66"/>
                <a:gd name="T2" fmla="*/ 13 w 99"/>
                <a:gd name="T3" fmla="*/ 53 h 66"/>
                <a:gd name="T4" fmla="*/ 20 w 99"/>
                <a:gd name="T5" fmla="*/ 46 h 66"/>
                <a:gd name="T6" fmla="*/ 28 w 99"/>
                <a:gd name="T7" fmla="*/ 40 h 66"/>
                <a:gd name="T8" fmla="*/ 34 w 99"/>
                <a:gd name="T9" fmla="*/ 36 h 66"/>
                <a:gd name="T10" fmla="*/ 40 w 99"/>
                <a:gd name="T11" fmla="*/ 32 h 66"/>
                <a:gd name="T12" fmla="*/ 46 w 99"/>
                <a:gd name="T13" fmla="*/ 29 h 66"/>
                <a:gd name="T14" fmla="*/ 52 w 99"/>
                <a:gd name="T15" fmla="*/ 27 h 66"/>
                <a:gd name="T16" fmla="*/ 57 w 99"/>
                <a:gd name="T17" fmla="*/ 26 h 66"/>
                <a:gd name="T18" fmla="*/ 62 w 99"/>
                <a:gd name="T19" fmla="*/ 26 h 66"/>
                <a:gd name="T20" fmla="*/ 67 w 99"/>
                <a:gd name="T21" fmla="*/ 27 h 66"/>
                <a:gd name="T22" fmla="*/ 73 w 99"/>
                <a:gd name="T23" fmla="*/ 28 h 66"/>
                <a:gd name="T24" fmla="*/ 78 w 99"/>
                <a:gd name="T25" fmla="*/ 29 h 66"/>
                <a:gd name="T26" fmla="*/ 84 w 99"/>
                <a:gd name="T27" fmla="*/ 32 h 66"/>
                <a:gd name="T28" fmla="*/ 90 w 99"/>
                <a:gd name="T29" fmla="*/ 34 h 66"/>
                <a:gd name="T30" fmla="*/ 96 w 99"/>
                <a:gd name="T31" fmla="*/ 38 h 66"/>
                <a:gd name="T32" fmla="*/ 99 w 99"/>
                <a:gd name="T33" fmla="*/ 36 h 66"/>
                <a:gd name="T34" fmla="*/ 98 w 99"/>
                <a:gd name="T35" fmla="*/ 31 h 66"/>
                <a:gd name="T36" fmla="*/ 97 w 99"/>
                <a:gd name="T37" fmla="*/ 27 h 66"/>
                <a:gd name="T38" fmla="*/ 96 w 99"/>
                <a:gd name="T39" fmla="*/ 24 h 66"/>
                <a:gd name="T40" fmla="*/ 95 w 99"/>
                <a:gd name="T41" fmla="*/ 20 h 66"/>
                <a:gd name="T42" fmla="*/ 94 w 99"/>
                <a:gd name="T43" fmla="*/ 17 h 66"/>
                <a:gd name="T44" fmla="*/ 93 w 99"/>
                <a:gd name="T45" fmla="*/ 14 h 66"/>
                <a:gd name="T46" fmla="*/ 91 w 99"/>
                <a:gd name="T47" fmla="*/ 11 h 66"/>
                <a:gd name="T48" fmla="*/ 89 w 99"/>
                <a:gd name="T49" fmla="*/ 8 h 66"/>
                <a:gd name="T50" fmla="*/ 87 w 99"/>
                <a:gd name="T51" fmla="*/ 6 h 66"/>
                <a:gd name="T52" fmla="*/ 85 w 99"/>
                <a:gd name="T53" fmla="*/ 4 h 66"/>
                <a:gd name="T54" fmla="*/ 82 w 99"/>
                <a:gd name="T55" fmla="*/ 2 h 66"/>
                <a:gd name="T56" fmla="*/ 80 w 99"/>
                <a:gd name="T57" fmla="*/ 1 h 66"/>
                <a:gd name="T58" fmla="*/ 76 w 99"/>
                <a:gd name="T59" fmla="*/ 0 h 66"/>
                <a:gd name="T60" fmla="*/ 73 w 99"/>
                <a:gd name="T61" fmla="*/ 0 h 66"/>
                <a:gd name="T62" fmla="*/ 68 w 99"/>
                <a:gd name="T63" fmla="*/ 1 h 66"/>
                <a:gd name="T64" fmla="*/ 63 w 99"/>
                <a:gd name="T65" fmla="*/ 2 h 66"/>
                <a:gd name="T66" fmla="*/ 57 w 99"/>
                <a:gd name="T67" fmla="*/ 4 h 66"/>
                <a:gd name="T68" fmla="*/ 52 w 99"/>
                <a:gd name="T69" fmla="*/ 6 h 66"/>
                <a:gd name="T70" fmla="*/ 46 w 99"/>
                <a:gd name="T71" fmla="*/ 8 h 66"/>
                <a:gd name="T72" fmla="*/ 41 w 99"/>
                <a:gd name="T73" fmla="*/ 11 h 66"/>
                <a:gd name="T74" fmla="*/ 36 w 99"/>
                <a:gd name="T75" fmla="*/ 14 h 66"/>
                <a:gd name="T76" fmla="*/ 31 w 99"/>
                <a:gd name="T77" fmla="*/ 18 h 66"/>
                <a:gd name="T78" fmla="*/ 27 w 99"/>
                <a:gd name="T79" fmla="*/ 22 h 66"/>
                <a:gd name="T80" fmla="*/ 22 w 99"/>
                <a:gd name="T81" fmla="*/ 26 h 66"/>
                <a:gd name="T82" fmla="*/ 18 w 99"/>
                <a:gd name="T83" fmla="*/ 31 h 66"/>
                <a:gd name="T84" fmla="*/ 14 w 99"/>
                <a:gd name="T85" fmla="*/ 36 h 66"/>
                <a:gd name="T86" fmla="*/ 10 w 99"/>
                <a:gd name="T87" fmla="*/ 42 h 66"/>
                <a:gd name="T88" fmla="*/ 7 w 99"/>
                <a:gd name="T89" fmla="*/ 48 h 66"/>
                <a:gd name="T90" fmla="*/ 4 w 99"/>
                <a:gd name="T91" fmla="*/ 55 h 66"/>
                <a:gd name="T92" fmla="*/ 1 w 99"/>
                <a:gd name="T93" fmla="*/ 62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99" h="66">
                  <a:moveTo>
                    <a:pt x="0" y="66"/>
                  </a:moveTo>
                  <a:lnTo>
                    <a:pt x="4" y="61"/>
                  </a:lnTo>
                  <a:lnTo>
                    <a:pt x="9" y="57"/>
                  </a:lnTo>
                  <a:lnTo>
                    <a:pt x="13" y="53"/>
                  </a:lnTo>
                  <a:lnTo>
                    <a:pt x="17" y="49"/>
                  </a:lnTo>
                  <a:lnTo>
                    <a:pt x="20" y="46"/>
                  </a:lnTo>
                  <a:lnTo>
                    <a:pt x="24" y="43"/>
                  </a:lnTo>
                  <a:lnTo>
                    <a:pt x="28" y="40"/>
                  </a:lnTo>
                  <a:lnTo>
                    <a:pt x="31" y="38"/>
                  </a:lnTo>
                  <a:lnTo>
                    <a:pt x="34" y="36"/>
                  </a:lnTo>
                  <a:lnTo>
                    <a:pt x="37" y="34"/>
                  </a:lnTo>
                  <a:lnTo>
                    <a:pt x="40" y="32"/>
                  </a:lnTo>
                  <a:lnTo>
                    <a:pt x="43" y="30"/>
                  </a:lnTo>
                  <a:lnTo>
                    <a:pt x="46" y="29"/>
                  </a:lnTo>
                  <a:lnTo>
                    <a:pt x="49" y="28"/>
                  </a:lnTo>
                  <a:lnTo>
                    <a:pt x="52" y="27"/>
                  </a:lnTo>
                  <a:lnTo>
                    <a:pt x="54" y="27"/>
                  </a:lnTo>
                  <a:lnTo>
                    <a:pt x="57" y="26"/>
                  </a:lnTo>
                  <a:lnTo>
                    <a:pt x="60" y="26"/>
                  </a:lnTo>
                  <a:lnTo>
                    <a:pt x="62" y="26"/>
                  </a:lnTo>
                  <a:lnTo>
                    <a:pt x="65" y="26"/>
                  </a:lnTo>
                  <a:lnTo>
                    <a:pt x="67" y="27"/>
                  </a:lnTo>
                  <a:lnTo>
                    <a:pt x="70" y="27"/>
                  </a:lnTo>
                  <a:lnTo>
                    <a:pt x="73" y="28"/>
                  </a:lnTo>
                  <a:lnTo>
                    <a:pt x="75" y="29"/>
                  </a:lnTo>
                  <a:lnTo>
                    <a:pt x="78" y="29"/>
                  </a:lnTo>
                  <a:lnTo>
                    <a:pt x="81" y="31"/>
                  </a:lnTo>
                  <a:lnTo>
                    <a:pt x="84" y="32"/>
                  </a:lnTo>
                  <a:lnTo>
                    <a:pt x="87" y="33"/>
                  </a:lnTo>
                  <a:lnTo>
                    <a:pt x="90" y="34"/>
                  </a:lnTo>
                  <a:lnTo>
                    <a:pt x="93" y="36"/>
                  </a:lnTo>
                  <a:lnTo>
                    <a:pt x="96" y="38"/>
                  </a:lnTo>
                  <a:lnTo>
                    <a:pt x="99" y="39"/>
                  </a:lnTo>
                  <a:lnTo>
                    <a:pt x="99" y="36"/>
                  </a:lnTo>
                  <a:lnTo>
                    <a:pt x="98" y="32"/>
                  </a:lnTo>
                  <a:lnTo>
                    <a:pt x="98" y="31"/>
                  </a:lnTo>
                  <a:lnTo>
                    <a:pt x="98" y="29"/>
                  </a:lnTo>
                  <a:lnTo>
                    <a:pt x="97" y="27"/>
                  </a:lnTo>
                  <a:lnTo>
                    <a:pt x="97" y="25"/>
                  </a:lnTo>
                  <a:lnTo>
                    <a:pt x="96" y="24"/>
                  </a:lnTo>
                  <a:lnTo>
                    <a:pt x="96" y="22"/>
                  </a:lnTo>
                  <a:lnTo>
                    <a:pt x="95" y="20"/>
                  </a:lnTo>
                  <a:lnTo>
                    <a:pt x="95" y="19"/>
                  </a:lnTo>
                  <a:lnTo>
                    <a:pt x="94" y="17"/>
                  </a:lnTo>
                  <a:lnTo>
                    <a:pt x="94" y="15"/>
                  </a:lnTo>
                  <a:lnTo>
                    <a:pt x="93" y="14"/>
                  </a:lnTo>
                  <a:lnTo>
                    <a:pt x="92" y="12"/>
                  </a:lnTo>
                  <a:lnTo>
                    <a:pt x="91" y="11"/>
                  </a:lnTo>
                  <a:lnTo>
                    <a:pt x="90" y="9"/>
                  </a:lnTo>
                  <a:lnTo>
                    <a:pt x="89" y="8"/>
                  </a:lnTo>
                  <a:lnTo>
                    <a:pt x="88" y="7"/>
                  </a:lnTo>
                  <a:lnTo>
                    <a:pt x="87" y="6"/>
                  </a:lnTo>
                  <a:lnTo>
                    <a:pt x="86" y="5"/>
                  </a:lnTo>
                  <a:lnTo>
                    <a:pt x="85" y="4"/>
                  </a:lnTo>
                  <a:lnTo>
                    <a:pt x="84" y="3"/>
                  </a:lnTo>
                  <a:lnTo>
                    <a:pt x="82" y="2"/>
                  </a:lnTo>
                  <a:lnTo>
                    <a:pt x="81" y="2"/>
                  </a:lnTo>
                  <a:lnTo>
                    <a:pt x="80" y="1"/>
                  </a:lnTo>
                  <a:lnTo>
                    <a:pt x="78" y="1"/>
                  </a:lnTo>
                  <a:lnTo>
                    <a:pt x="76" y="0"/>
                  </a:lnTo>
                  <a:lnTo>
                    <a:pt x="75" y="0"/>
                  </a:lnTo>
                  <a:lnTo>
                    <a:pt x="73" y="0"/>
                  </a:lnTo>
                  <a:lnTo>
                    <a:pt x="71" y="1"/>
                  </a:lnTo>
                  <a:lnTo>
                    <a:pt x="68" y="1"/>
                  </a:lnTo>
                  <a:lnTo>
                    <a:pt x="65" y="2"/>
                  </a:lnTo>
                  <a:lnTo>
                    <a:pt x="63" y="2"/>
                  </a:lnTo>
                  <a:lnTo>
                    <a:pt x="60" y="3"/>
                  </a:lnTo>
                  <a:lnTo>
                    <a:pt x="57" y="4"/>
                  </a:lnTo>
                  <a:lnTo>
                    <a:pt x="54" y="5"/>
                  </a:lnTo>
                  <a:lnTo>
                    <a:pt x="52" y="6"/>
                  </a:lnTo>
                  <a:lnTo>
                    <a:pt x="49" y="7"/>
                  </a:lnTo>
                  <a:lnTo>
                    <a:pt x="46" y="8"/>
                  </a:lnTo>
                  <a:lnTo>
                    <a:pt x="44" y="9"/>
                  </a:lnTo>
                  <a:lnTo>
                    <a:pt x="41" y="11"/>
                  </a:lnTo>
                  <a:lnTo>
                    <a:pt x="39" y="12"/>
                  </a:lnTo>
                  <a:lnTo>
                    <a:pt x="36" y="14"/>
                  </a:lnTo>
                  <a:lnTo>
                    <a:pt x="34" y="16"/>
                  </a:lnTo>
                  <a:lnTo>
                    <a:pt x="31" y="18"/>
                  </a:lnTo>
                  <a:lnTo>
                    <a:pt x="29" y="20"/>
                  </a:lnTo>
                  <a:lnTo>
                    <a:pt x="27" y="22"/>
                  </a:lnTo>
                  <a:lnTo>
                    <a:pt x="24" y="24"/>
                  </a:lnTo>
                  <a:lnTo>
                    <a:pt x="22" y="26"/>
                  </a:lnTo>
                  <a:lnTo>
                    <a:pt x="20" y="28"/>
                  </a:lnTo>
                  <a:lnTo>
                    <a:pt x="18" y="31"/>
                  </a:lnTo>
                  <a:lnTo>
                    <a:pt x="16" y="33"/>
                  </a:lnTo>
                  <a:lnTo>
                    <a:pt x="14" y="36"/>
                  </a:lnTo>
                  <a:lnTo>
                    <a:pt x="12" y="39"/>
                  </a:lnTo>
                  <a:lnTo>
                    <a:pt x="10" y="42"/>
                  </a:lnTo>
                  <a:lnTo>
                    <a:pt x="8" y="45"/>
                  </a:lnTo>
                  <a:lnTo>
                    <a:pt x="7" y="48"/>
                  </a:lnTo>
                  <a:lnTo>
                    <a:pt x="5" y="51"/>
                  </a:lnTo>
                  <a:lnTo>
                    <a:pt x="4" y="55"/>
                  </a:lnTo>
                  <a:lnTo>
                    <a:pt x="2" y="58"/>
                  </a:lnTo>
                  <a:lnTo>
                    <a:pt x="1" y="62"/>
                  </a:lnTo>
                  <a:lnTo>
                    <a:pt x="0" y="66"/>
                  </a:lnTo>
                  <a:close/>
                </a:path>
              </a:pathLst>
            </a:custGeom>
            <a:solidFill>
              <a:srgbClr val="AE65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4" name="Freeform 27"/>
            <p:cNvSpPr>
              <a:spLocks noEditPoints="1"/>
            </p:cNvSpPr>
            <p:nvPr/>
          </p:nvSpPr>
          <p:spPr bwMode="auto">
            <a:xfrm>
              <a:off x="1198" y="1135"/>
              <a:ext cx="102" cy="68"/>
            </a:xfrm>
            <a:custGeom>
              <a:avLst/>
              <a:gdLst>
                <a:gd name="T0" fmla="*/ 15 w 102"/>
                <a:gd name="T1" fmla="*/ 55 h 68"/>
                <a:gd name="T2" fmla="*/ 24 w 102"/>
                <a:gd name="T3" fmla="*/ 47 h 68"/>
                <a:gd name="T4" fmla="*/ 32 w 102"/>
                <a:gd name="T5" fmla="*/ 40 h 68"/>
                <a:gd name="T6" fmla="*/ 40 w 102"/>
                <a:gd name="T7" fmla="*/ 35 h 68"/>
                <a:gd name="T8" fmla="*/ 47 w 102"/>
                <a:gd name="T9" fmla="*/ 31 h 68"/>
                <a:gd name="T10" fmla="*/ 54 w 102"/>
                <a:gd name="T11" fmla="*/ 29 h 68"/>
                <a:gd name="T12" fmla="*/ 61 w 102"/>
                <a:gd name="T13" fmla="*/ 28 h 68"/>
                <a:gd name="T14" fmla="*/ 67 w 102"/>
                <a:gd name="T15" fmla="*/ 29 h 68"/>
                <a:gd name="T16" fmla="*/ 74 w 102"/>
                <a:gd name="T17" fmla="*/ 30 h 68"/>
                <a:gd name="T18" fmla="*/ 80 w 102"/>
                <a:gd name="T19" fmla="*/ 32 h 68"/>
                <a:gd name="T20" fmla="*/ 93 w 102"/>
                <a:gd name="T21" fmla="*/ 38 h 68"/>
                <a:gd name="T22" fmla="*/ 101 w 102"/>
                <a:gd name="T23" fmla="*/ 37 h 68"/>
                <a:gd name="T24" fmla="*/ 99 w 102"/>
                <a:gd name="T25" fmla="*/ 26 h 68"/>
                <a:gd name="T26" fmla="*/ 96 w 102"/>
                <a:gd name="T27" fmla="*/ 17 h 68"/>
                <a:gd name="T28" fmla="*/ 92 w 102"/>
                <a:gd name="T29" fmla="*/ 10 h 68"/>
                <a:gd name="T30" fmla="*/ 90 w 102"/>
                <a:gd name="T31" fmla="*/ 6 h 68"/>
                <a:gd name="T32" fmla="*/ 87 w 102"/>
                <a:gd name="T33" fmla="*/ 4 h 68"/>
                <a:gd name="T34" fmla="*/ 83 w 102"/>
                <a:gd name="T35" fmla="*/ 2 h 68"/>
                <a:gd name="T36" fmla="*/ 79 w 102"/>
                <a:gd name="T37" fmla="*/ 0 h 68"/>
                <a:gd name="T38" fmla="*/ 75 w 102"/>
                <a:gd name="T39" fmla="*/ 0 h 68"/>
                <a:gd name="T40" fmla="*/ 71 w 102"/>
                <a:gd name="T41" fmla="*/ 0 h 68"/>
                <a:gd name="T42" fmla="*/ 65 w 102"/>
                <a:gd name="T43" fmla="*/ 2 h 68"/>
                <a:gd name="T44" fmla="*/ 58 w 102"/>
                <a:gd name="T45" fmla="*/ 4 h 68"/>
                <a:gd name="T46" fmla="*/ 50 w 102"/>
                <a:gd name="T47" fmla="*/ 6 h 68"/>
                <a:gd name="T48" fmla="*/ 41 w 102"/>
                <a:gd name="T49" fmla="*/ 11 h 68"/>
                <a:gd name="T50" fmla="*/ 32 w 102"/>
                <a:gd name="T51" fmla="*/ 17 h 68"/>
                <a:gd name="T52" fmla="*/ 24 w 102"/>
                <a:gd name="T53" fmla="*/ 25 h 68"/>
                <a:gd name="T54" fmla="*/ 16 w 102"/>
                <a:gd name="T55" fmla="*/ 34 h 68"/>
                <a:gd name="T56" fmla="*/ 9 w 102"/>
                <a:gd name="T57" fmla="*/ 44 h 68"/>
                <a:gd name="T58" fmla="*/ 4 w 102"/>
                <a:gd name="T59" fmla="*/ 56 h 68"/>
                <a:gd name="T60" fmla="*/ 2 w 102"/>
                <a:gd name="T61" fmla="*/ 68 h 68"/>
                <a:gd name="T62" fmla="*/ 51 w 102"/>
                <a:gd name="T63" fmla="*/ 27 h 68"/>
                <a:gd name="T64" fmla="*/ 44 w 102"/>
                <a:gd name="T65" fmla="*/ 30 h 68"/>
                <a:gd name="T66" fmla="*/ 37 w 102"/>
                <a:gd name="T67" fmla="*/ 34 h 68"/>
                <a:gd name="T68" fmla="*/ 30 w 102"/>
                <a:gd name="T69" fmla="*/ 39 h 68"/>
                <a:gd name="T70" fmla="*/ 21 w 102"/>
                <a:gd name="T71" fmla="*/ 46 h 68"/>
                <a:gd name="T72" fmla="*/ 12 w 102"/>
                <a:gd name="T73" fmla="*/ 54 h 68"/>
                <a:gd name="T74" fmla="*/ 7 w 102"/>
                <a:gd name="T75" fmla="*/ 55 h 68"/>
                <a:gd name="T76" fmla="*/ 12 w 102"/>
                <a:gd name="T77" fmla="*/ 44 h 68"/>
                <a:gd name="T78" fmla="*/ 18 w 102"/>
                <a:gd name="T79" fmla="*/ 35 h 68"/>
                <a:gd name="T80" fmla="*/ 25 w 102"/>
                <a:gd name="T81" fmla="*/ 27 h 68"/>
                <a:gd name="T82" fmla="*/ 33 w 102"/>
                <a:gd name="T83" fmla="*/ 20 h 68"/>
                <a:gd name="T84" fmla="*/ 41 w 102"/>
                <a:gd name="T85" fmla="*/ 14 h 68"/>
                <a:gd name="T86" fmla="*/ 49 w 102"/>
                <a:gd name="T87" fmla="*/ 9 h 68"/>
                <a:gd name="T88" fmla="*/ 57 w 102"/>
                <a:gd name="T89" fmla="*/ 6 h 68"/>
                <a:gd name="T90" fmla="*/ 64 w 102"/>
                <a:gd name="T91" fmla="*/ 4 h 68"/>
                <a:gd name="T92" fmla="*/ 72 w 102"/>
                <a:gd name="T93" fmla="*/ 3 h 68"/>
                <a:gd name="T94" fmla="*/ 75 w 102"/>
                <a:gd name="T95" fmla="*/ 3 h 68"/>
                <a:gd name="T96" fmla="*/ 79 w 102"/>
                <a:gd name="T97" fmla="*/ 3 h 68"/>
                <a:gd name="T98" fmla="*/ 82 w 102"/>
                <a:gd name="T99" fmla="*/ 4 h 68"/>
                <a:gd name="T100" fmla="*/ 85 w 102"/>
                <a:gd name="T101" fmla="*/ 6 h 68"/>
                <a:gd name="T102" fmla="*/ 88 w 102"/>
                <a:gd name="T103" fmla="*/ 8 h 68"/>
                <a:gd name="T104" fmla="*/ 92 w 102"/>
                <a:gd name="T105" fmla="*/ 14 h 68"/>
                <a:gd name="T106" fmla="*/ 95 w 102"/>
                <a:gd name="T107" fmla="*/ 21 h 68"/>
                <a:gd name="T108" fmla="*/ 97 w 102"/>
                <a:gd name="T109" fmla="*/ 29 h 68"/>
                <a:gd name="T110" fmla="*/ 96 w 102"/>
                <a:gd name="T111" fmla="*/ 37 h 68"/>
                <a:gd name="T112" fmla="*/ 81 w 102"/>
                <a:gd name="T113" fmla="*/ 30 h 68"/>
                <a:gd name="T114" fmla="*/ 75 w 102"/>
                <a:gd name="T115" fmla="*/ 28 h 68"/>
                <a:gd name="T116" fmla="*/ 68 w 102"/>
                <a:gd name="T117" fmla="*/ 26 h 68"/>
                <a:gd name="T118" fmla="*/ 62 w 102"/>
                <a:gd name="T119" fmla="*/ 26 h 68"/>
                <a:gd name="T120" fmla="*/ 55 w 102"/>
                <a:gd name="T121" fmla="*/ 27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02" h="68">
                  <a:moveTo>
                    <a:pt x="2" y="68"/>
                  </a:moveTo>
                  <a:lnTo>
                    <a:pt x="6" y="63"/>
                  </a:lnTo>
                  <a:lnTo>
                    <a:pt x="11" y="59"/>
                  </a:lnTo>
                  <a:lnTo>
                    <a:pt x="13" y="57"/>
                  </a:lnTo>
                  <a:lnTo>
                    <a:pt x="15" y="55"/>
                  </a:lnTo>
                  <a:lnTo>
                    <a:pt x="17" y="53"/>
                  </a:lnTo>
                  <a:lnTo>
                    <a:pt x="18" y="51"/>
                  </a:lnTo>
                  <a:lnTo>
                    <a:pt x="20" y="50"/>
                  </a:lnTo>
                  <a:lnTo>
                    <a:pt x="22" y="48"/>
                  </a:lnTo>
                  <a:lnTo>
                    <a:pt x="24" y="47"/>
                  </a:lnTo>
                  <a:lnTo>
                    <a:pt x="26" y="45"/>
                  </a:lnTo>
                  <a:lnTo>
                    <a:pt x="27" y="44"/>
                  </a:lnTo>
                  <a:lnTo>
                    <a:pt x="29" y="42"/>
                  </a:lnTo>
                  <a:lnTo>
                    <a:pt x="31" y="41"/>
                  </a:lnTo>
                  <a:lnTo>
                    <a:pt x="32" y="40"/>
                  </a:lnTo>
                  <a:lnTo>
                    <a:pt x="34" y="39"/>
                  </a:lnTo>
                  <a:lnTo>
                    <a:pt x="36" y="38"/>
                  </a:lnTo>
                  <a:lnTo>
                    <a:pt x="37" y="37"/>
                  </a:lnTo>
                  <a:lnTo>
                    <a:pt x="39" y="36"/>
                  </a:lnTo>
                  <a:lnTo>
                    <a:pt x="40" y="35"/>
                  </a:lnTo>
                  <a:lnTo>
                    <a:pt x="42" y="34"/>
                  </a:lnTo>
                  <a:lnTo>
                    <a:pt x="43" y="33"/>
                  </a:lnTo>
                  <a:lnTo>
                    <a:pt x="45" y="33"/>
                  </a:lnTo>
                  <a:lnTo>
                    <a:pt x="46" y="32"/>
                  </a:lnTo>
                  <a:lnTo>
                    <a:pt x="47" y="31"/>
                  </a:lnTo>
                  <a:lnTo>
                    <a:pt x="49" y="31"/>
                  </a:lnTo>
                  <a:lnTo>
                    <a:pt x="50" y="30"/>
                  </a:lnTo>
                  <a:lnTo>
                    <a:pt x="52" y="30"/>
                  </a:lnTo>
                  <a:lnTo>
                    <a:pt x="53" y="30"/>
                  </a:lnTo>
                  <a:lnTo>
                    <a:pt x="54" y="29"/>
                  </a:lnTo>
                  <a:lnTo>
                    <a:pt x="56" y="29"/>
                  </a:lnTo>
                  <a:lnTo>
                    <a:pt x="57" y="29"/>
                  </a:lnTo>
                  <a:lnTo>
                    <a:pt x="58" y="29"/>
                  </a:lnTo>
                  <a:lnTo>
                    <a:pt x="59" y="28"/>
                  </a:lnTo>
                  <a:lnTo>
                    <a:pt x="61" y="28"/>
                  </a:lnTo>
                  <a:lnTo>
                    <a:pt x="62" y="28"/>
                  </a:lnTo>
                  <a:lnTo>
                    <a:pt x="63" y="28"/>
                  </a:lnTo>
                  <a:lnTo>
                    <a:pt x="65" y="28"/>
                  </a:lnTo>
                  <a:lnTo>
                    <a:pt x="66" y="29"/>
                  </a:lnTo>
                  <a:lnTo>
                    <a:pt x="67" y="29"/>
                  </a:lnTo>
                  <a:lnTo>
                    <a:pt x="68" y="29"/>
                  </a:lnTo>
                  <a:lnTo>
                    <a:pt x="70" y="29"/>
                  </a:lnTo>
                  <a:lnTo>
                    <a:pt x="71" y="29"/>
                  </a:lnTo>
                  <a:lnTo>
                    <a:pt x="72" y="30"/>
                  </a:lnTo>
                  <a:lnTo>
                    <a:pt x="74" y="30"/>
                  </a:lnTo>
                  <a:lnTo>
                    <a:pt x="75" y="30"/>
                  </a:lnTo>
                  <a:lnTo>
                    <a:pt x="76" y="31"/>
                  </a:lnTo>
                  <a:lnTo>
                    <a:pt x="77" y="31"/>
                  </a:lnTo>
                  <a:lnTo>
                    <a:pt x="79" y="32"/>
                  </a:lnTo>
                  <a:lnTo>
                    <a:pt x="80" y="32"/>
                  </a:lnTo>
                  <a:lnTo>
                    <a:pt x="82" y="33"/>
                  </a:lnTo>
                  <a:lnTo>
                    <a:pt x="84" y="34"/>
                  </a:lnTo>
                  <a:lnTo>
                    <a:pt x="87" y="35"/>
                  </a:lnTo>
                  <a:lnTo>
                    <a:pt x="90" y="37"/>
                  </a:lnTo>
                  <a:lnTo>
                    <a:pt x="93" y="38"/>
                  </a:lnTo>
                  <a:lnTo>
                    <a:pt x="96" y="40"/>
                  </a:lnTo>
                  <a:lnTo>
                    <a:pt x="100" y="41"/>
                  </a:lnTo>
                  <a:lnTo>
                    <a:pt x="102" y="42"/>
                  </a:lnTo>
                  <a:lnTo>
                    <a:pt x="101" y="40"/>
                  </a:lnTo>
                  <a:lnTo>
                    <a:pt x="101" y="37"/>
                  </a:lnTo>
                  <a:lnTo>
                    <a:pt x="100" y="33"/>
                  </a:lnTo>
                  <a:lnTo>
                    <a:pt x="100" y="31"/>
                  </a:lnTo>
                  <a:lnTo>
                    <a:pt x="100" y="30"/>
                  </a:lnTo>
                  <a:lnTo>
                    <a:pt x="99" y="28"/>
                  </a:lnTo>
                  <a:lnTo>
                    <a:pt x="99" y="26"/>
                  </a:lnTo>
                  <a:lnTo>
                    <a:pt x="99" y="24"/>
                  </a:lnTo>
                  <a:lnTo>
                    <a:pt x="98" y="23"/>
                  </a:lnTo>
                  <a:lnTo>
                    <a:pt x="98" y="21"/>
                  </a:lnTo>
                  <a:lnTo>
                    <a:pt x="97" y="19"/>
                  </a:lnTo>
                  <a:lnTo>
                    <a:pt x="96" y="17"/>
                  </a:lnTo>
                  <a:lnTo>
                    <a:pt x="96" y="16"/>
                  </a:lnTo>
                  <a:lnTo>
                    <a:pt x="95" y="14"/>
                  </a:lnTo>
                  <a:lnTo>
                    <a:pt x="94" y="13"/>
                  </a:lnTo>
                  <a:lnTo>
                    <a:pt x="93" y="11"/>
                  </a:lnTo>
                  <a:lnTo>
                    <a:pt x="92" y="10"/>
                  </a:lnTo>
                  <a:lnTo>
                    <a:pt x="92" y="9"/>
                  </a:lnTo>
                  <a:lnTo>
                    <a:pt x="91" y="8"/>
                  </a:lnTo>
                  <a:lnTo>
                    <a:pt x="91" y="8"/>
                  </a:lnTo>
                  <a:lnTo>
                    <a:pt x="90" y="7"/>
                  </a:lnTo>
                  <a:lnTo>
                    <a:pt x="90" y="6"/>
                  </a:lnTo>
                  <a:lnTo>
                    <a:pt x="89" y="6"/>
                  </a:lnTo>
                  <a:lnTo>
                    <a:pt x="89" y="5"/>
                  </a:lnTo>
                  <a:lnTo>
                    <a:pt x="88" y="5"/>
                  </a:lnTo>
                  <a:lnTo>
                    <a:pt x="87" y="4"/>
                  </a:lnTo>
                  <a:lnTo>
                    <a:pt x="87" y="4"/>
                  </a:lnTo>
                  <a:lnTo>
                    <a:pt x="86" y="3"/>
                  </a:lnTo>
                  <a:lnTo>
                    <a:pt x="85" y="3"/>
                  </a:lnTo>
                  <a:lnTo>
                    <a:pt x="85" y="2"/>
                  </a:lnTo>
                  <a:lnTo>
                    <a:pt x="84" y="2"/>
                  </a:lnTo>
                  <a:lnTo>
                    <a:pt x="83" y="2"/>
                  </a:lnTo>
                  <a:lnTo>
                    <a:pt x="82" y="1"/>
                  </a:lnTo>
                  <a:lnTo>
                    <a:pt x="82" y="1"/>
                  </a:lnTo>
                  <a:lnTo>
                    <a:pt x="81" y="1"/>
                  </a:lnTo>
                  <a:lnTo>
                    <a:pt x="80" y="1"/>
                  </a:lnTo>
                  <a:lnTo>
                    <a:pt x="79" y="0"/>
                  </a:lnTo>
                  <a:lnTo>
                    <a:pt x="78" y="0"/>
                  </a:lnTo>
                  <a:lnTo>
                    <a:pt x="77" y="0"/>
                  </a:lnTo>
                  <a:lnTo>
                    <a:pt x="77" y="0"/>
                  </a:lnTo>
                  <a:lnTo>
                    <a:pt x="76" y="0"/>
                  </a:lnTo>
                  <a:lnTo>
                    <a:pt x="75" y="0"/>
                  </a:lnTo>
                  <a:lnTo>
                    <a:pt x="74" y="0"/>
                  </a:lnTo>
                  <a:lnTo>
                    <a:pt x="73" y="0"/>
                  </a:lnTo>
                  <a:lnTo>
                    <a:pt x="72" y="0"/>
                  </a:lnTo>
                  <a:lnTo>
                    <a:pt x="72" y="0"/>
                  </a:lnTo>
                  <a:lnTo>
                    <a:pt x="71" y="0"/>
                  </a:lnTo>
                  <a:lnTo>
                    <a:pt x="71" y="0"/>
                  </a:lnTo>
                  <a:lnTo>
                    <a:pt x="70" y="1"/>
                  </a:lnTo>
                  <a:lnTo>
                    <a:pt x="68" y="1"/>
                  </a:lnTo>
                  <a:lnTo>
                    <a:pt x="67" y="1"/>
                  </a:lnTo>
                  <a:lnTo>
                    <a:pt x="65" y="2"/>
                  </a:lnTo>
                  <a:lnTo>
                    <a:pt x="64" y="2"/>
                  </a:lnTo>
                  <a:lnTo>
                    <a:pt x="62" y="2"/>
                  </a:lnTo>
                  <a:lnTo>
                    <a:pt x="61" y="3"/>
                  </a:lnTo>
                  <a:lnTo>
                    <a:pt x="59" y="3"/>
                  </a:lnTo>
                  <a:lnTo>
                    <a:pt x="58" y="4"/>
                  </a:lnTo>
                  <a:lnTo>
                    <a:pt x="56" y="4"/>
                  </a:lnTo>
                  <a:lnTo>
                    <a:pt x="55" y="5"/>
                  </a:lnTo>
                  <a:lnTo>
                    <a:pt x="53" y="5"/>
                  </a:lnTo>
                  <a:lnTo>
                    <a:pt x="51" y="6"/>
                  </a:lnTo>
                  <a:lnTo>
                    <a:pt x="50" y="6"/>
                  </a:lnTo>
                  <a:lnTo>
                    <a:pt x="48" y="7"/>
                  </a:lnTo>
                  <a:lnTo>
                    <a:pt x="47" y="8"/>
                  </a:lnTo>
                  <a:lnTo>
                    <a:pt x="45" y="9"/>
                  </a:lnTo>
                  <a:lnTo>
                    <a:pt x="43" y="10"/>
                  </a:lnTo>
                  <a:lnTo>
                    <a:pt x="41" y="11"/>
                  </a:lnTo>
                  <a:lnTo>
                    <a:pt x="39" y="12"/>
                  </a:lnTo>
                  <a:lnTo>
                    <a:pt x="38" y="13"/>
                  </a:lnTo>
                  <a:lnTo>
                    <a:pt x="36" y="14"/>
                  </a:lnTo>
                  <a:lnTo>
                    <a:pt x="34" y="16"/>
                  </a:lnTo>
                  <a:lnTo>
                    <a:pt x="32" y="17"/>
                  </a:lnTo>
                  <a:lnTo>
                    <a:pt x="30" y="18"/>
                  </a:lnTo>
                  <a:lnTo>
                    <a:pt x="29" y="20"/>
                  </a:lnTo>
                  <a:lnTo>
                    <a:pt x="27" y="21"/>
                  </a:lnTo>
                  <a:lnTo>
                    <a:pt x="25" y="23"/>
                  </a:lnTo>
                  <a:lnTo>
                    <a:pt x="24" y="25"/>
                  </a:lnTo>
                  <a:lnTo>
                    <a:pt x="22" y="26"/>
                  </a:lnTo>
                  <a:lnTo>
                    <a:pt x="21" y="28"/>
                  </a:lnTo>
                  <a:lnTo>
                    <a:pt x="19" y="30"/>
                  </a:lnTo>
                  <a:lnTo>
                    <a:pt x="18" y="32"/>
                  </a:lnTo>
                  <a:lnTo>
                    <a:pt x="16" y="34"/>
                  </a:lnTo>
                  <a:lnTo>
                    <a:pt x="15" y="35"/>
                  </a:lnTo>
                  <a:lnTo>
                    <a:pt x="13" y="37"/>
                  </a:lnTo>
                  <a:lnTo>
                    <a:pt x="12" y="40"/>
                  </a:lnTo>
                  <a:lnTo>
                    <a:pt x="11" y="42"/>
                  </a:lnTo>
                  <a:lnTo>
                    <a:pt x="9" y="44"/>
                  </a:lnTo>
                  <a:lnTo>
                    <a:pt x="8" y="46"/>
                  </a:lnTo>
                  <a:lnTo>
                    <a:pt x="7" y="48"/>
                  </a:lnTo>
                  <a:lnTo>
                    <a:pt x="6" y="51"/>
                  </a:lnTo>
                  <a:lnTo>
                    <a:pt x="5" y="53"/>
                  </a:lnTo>
                  <a:lnTo>
                    <a:pt x="4" y="56"/>
                  </a:lnTo>
                  <a:lnTo>
                    <a:pt x="3" y="58"/>
                  </a:lnTo>
                  <a:lnTo>
                    <a:pt x="2" y="61"/>
                  </a:lnTo>
                  <a:lnTo>
                    <a:pt x="1" y="64"/>
                  </a:lnTo>
                  <a:lnTo>
                    <a:pt x="0" y="66"/>
                  </a:lnTo>
                  <a:lnTo>
                    <a:pt x="2" y="68"/>
                  </a:lnTo>
                  <a:lnTo>
                    <a:pt x="2" y="68"/>
                  </a:lnTo>
                  <a:close/>
                  <a:moveTo>
                    <a:pt x="55" y="27"/>
                  </a:moveTo>
                  <a:lnTo>
                    <a:pt x="54" y="27"/>
                  </a:lnTo>
                  <a:lnTo>
                    <a:pt x="52" y="27"/>
                  </a:lnTo>
                  <a:lnTo>
                    <a:pt x="51" y="27"/>
                  </a:lnTo>
                  <a:lnTo>
                    <a:pt x="50" y="28"/>
                  </a:lnTo>
                  <a:lnTo>
                    <a:pt x="49" y="28"/>
                  </a:lnTo>
                  <a:lnTo>
                    <a:pt x="47" y="29"/>
                  </a:lnTo>
                  <a:lnTo>
                    <a:pt x="46" y="29"/>
                  </a:lnTo>
                  <a:lnTo>
                    <a:pt x="44" y="30"/>
                  </a:lnTo>
                  <a:lnTo>
                    <a:pt x="43" y="31"/>
                  </a:lnTo>
                  <a:lnTo>
                    <a:pt x="42" y="31"/>
                  </a:lnTo>
                  <a:lnTo>
                    <a:pt x="40" y="32"/>
                  </a:lnTo>
                  <a:lnTo>
                    <a:pt x="39" y="33"/>
                  </a:lnTo>
                  <a:lnTo>
                    <a:pt x="37" y="34"/>
                  </a:lnTo>
                  <a:lnTo>
                    <a:pt x="36" y="35"/>
                  </a:lnTo>
                  <a:lnTo>
                    <a:pt x="34" y="36"/>
                  </a:lnTo>
                  <a:lnTo>
                    <a:pt x="33" y="37"/>
                  </a:lnTo>
                  <a:lnTo>
                    <a:pt x="31" y="38"/>
                  </a:lnTo>
                  <a:lnTo>
                    <a:pt x="30" y="39"/>
                  </a:lnTo>
                  <a:lnTo>
                    <a:pt x="28" y="40"/>
                  </a:lnTo>
                  <a:lnTo>
                    <a:pt x="26" y="42"/>
                  </a:lnTo>
                  <a:lnTo>
                    <a:pt x="25" y="43"/>
                  </a:lnTo>
                  <a:lnTo>
                    <a:pt x="23" y="44"/>
                  </a:lnTo>
                  <a:lnTo>
                    <a:pt x="21" y="46"/>
                  </a:lnTo>
                  <a:lnTo>
                    <a:pt x="19" y="47"/>
                  </a:lnTo>
                  <a:lnTo>
                    <a:pt x="18" y="49"/>
                  </a:lnTo>
                  <a:lnTo>
                    <a:pt x="16" y="51"/>
                  </a:lnTo>
                  <a:lnTo>
                    <a:pt x="14" y="52"/>
                  </a:lnTo>
                  <a:lnTo>
                    <a:pt x="12" y="54"/>
                  </a:lnTo>
                  <a:lnTo>
                    <a:pt x="8" y="58"/>
                  </a:lnTo>
                  <a:lnTo>
                    <a:pt x="4" y="62"/>
                  </a:lnTo>
                  <a:lnTo>
                    <a:pt x="5" y="60"/>
                  </a:lnTo>
                  <a:lnTo>
                    <a:pt x="6" y="57"/>
                  </a:lnTo>
                  <a:lnTo>
                    <a:pt x="7" y="55"/>
                  </a:lnTo>
                  <a:lnTo>
                    <a:pt x="8" y="53"/>
                  </a:lnTo>
                  <a:lnTo>
                    <a:pt x="9" y="51"/>
                  </a:lnTo>
                  <a:lnTo>
                    <a:pt x="10" y="48"/>
                  </a:lnTo>
                  <a:lnTo>
                    <a:pt x="11" y="46"/>
                  </a:lnTo>
                  <a:lnTo>
                    <a:pt x="12" y="44"/>
                  </a:lnTo>
                  <a:lnTo>
                    <a:pt x="13" y="42"/>
                  </a:lnTo>
                  <a:lnTo>
                    <a:pt x="14" y="40"/>
                  </a:lnTo>
                  <a:lnTo>
                    <a:pt x="15" y="38"/>
                  </a:lnTo>
                  <a:lnTo>
                    <a:pt x="17" y="37"/>
                  </a:lnTo>
                  <a:lnTo>
                    <a:pt x="18" y="35"/>
                  </a:lnTo>
                  <a:lnTo>
                    <a:pt x="19" y="33"/>
                  </a:lnTo>
                  <a:lnTo>
                    <a:pt x="21" y="31"/>
                  </a:lnTo>
                  <a:lnTo>
                    <a:pt x="22" y="30"/>
                  </a:lnTo>
                  <a:lnTo>
                    <a:pt x="24" y="28"/>
                  </a:lnTo>
                  <a:lnTo>
                    <a:pt x="25" y="27"/>
                  </a:lnTo>
                  <a:lnTo>
                    <a:pt x="27" y="25"/>
                  </a:lnTo>
                  <a:lnTo>
                    <a:pt x="28" y="24"/>
                  </a:lnTo>
                  <a:lnTo>
                    <a:pt x="30" y="22"/>
                  </a:lnTo>
                  <a:lnTo>
                    <a:pt x="31" y="21"/>
                  </a:lnTo>
                  <a:lnTo>
                    <a:pt x="33" y="20"/>
                  </a:lnTo>
                  <a:lnTo>
                    <a:pt x="34" y="18"/>
                  </a:lnTo>
                  <a:lnTo>
                    <a:pt x="36" y="17"/>
                  </a:lnTo>
                  <a:lnTo>
                    <a:pt x="38" y="16"/>
                  </a:lnTo>
                  <a:lnTo>
                    <a:pt x="39" y="15"/>
                  </a:lnTo>
                  <a:lnTo>
                    <a:pt x="41" y="14"/>
                  </a:lnTo>
                  <a:lnTo>
                    <a:pt x="43" y="13"/>
                  </a:lnTo>
                  <a:lnTo>
                    <a:pt x="45" y="12"/>
                  </a:lnTo>
                  <a:lnTo>
                    <a:pt x="46" y="11"/>
                  </a:lnTo>
                  <a:lnTo>
                    <a:pt x="48" y="10"/>
                  </a:lnTo>
                  <a:lnTo>
                    <a:pt x="49" y="9"/>
                  </a:lnTo>
                  <a:lnTo>
                    <a:pt x="51" y="9"/>
                  </a:lnTo>
                  <a:lnTo>
                    <a:pt x="52" y="8"/>
                  </a:lnTo>
                  <a:lnTo>
                    <a:pt x="54" y="8"/>
                  </a:lnTo>
                  <a:lnTo>
                    <a:pt x="55" y="7"/>
                  </a:lnTo>
                  <a:lnTo>
                    <a:pt x="57" y="6"/>
                  </a:lnTo>
                  <a:lnTo>
                    <a:pt x="58" y="6"/>
                  </a:lnTo>
                  <a:lnTo>
                    <a:pt x="60" y="5"/>
                  </a:lnTo>
                  <a:lnTo>
                    <a:pt x="61" y="5"/>
                  </a:lnTo>
                  <a:lnTo>
                    <a:pt x="63" y="5"/>
                  </a:lnTo>
                  <a:lnTo>
                    <a:pt x="64" y="4"/>
                  </a:lnTo>
                  <a:lnTo>
                    <a:pt x="66" y="4"/>
                  </a:lnTo>
                  <a:lnTo>
                    <a:pt x="67" y="4"/>
                  </a:lnTo>
                  <a:lnTo>
                    <a:pt x="69" y="3"/>
                  </a:lnTo>
                  <a:lnTo>
                    <a:pt x="70" y="3"/>
                  </a:lnTo>
                  <a:lnTo>
                    <a:pt x="72" y="3"/>
                  </a:lnTo>
                  <a:lnTo>
                    <a:pt x="72" y="3"/>
                  </a:lnTo>
                  <a:lnTo>
                    <a:pt x="72" y="3"/>
                  </a:lnTo>
                  <a:lnTo>
                    <a:pt x="73" y="3"/>
                  </a:lnTo>
                  <a:lnTo>
                    <a:pt x="74" y="3"/>
                  </a:lnTo>
                  <a:lnTo>
                    <a:pt x="75" y="3"/>
                  </a:lnTo>
                  <a:lnTo>
                    <a:pt x="75" y="3"/>
                  </a:lnTo>
                  <a:lnTo>
                    <a:pt x="76" y="3"/>
                  </a:lnTo>
                  <a:lnTo>
                    <a:pt x="77" y="3"/>
                  </a:lnTo>
                  <a:lnTo>
                    <a:pt x="78" y="3"/>
                  </a:lnTo>
                  <a:lnTo>
                    <a:pt x="79" y="3"/>
                  </a:lnTo>
                  <a:lnTo>
                    <a:pt x="79" y="3"/>
                  </a:lnTo>
                  <a:lnTo>
                    <a:pt x="80" y="3"/>
                  </a:lnTo>
                  <a:lnTo>
                    <a:pt x="81" y="3"/>
                  </a:lnTo>
                  <a:lnTo>
                    <a:pt x="82" y="4"/>
                  </a:lnTo>
                  <a:lnTo>
                    <a:pt x="82" y="4"/>
                  </a:lnTo>
                  <a:lnTo>
                    <a:pt x="83" y="4"/>
                  </a:lnTo>
                  <a:lnTo>
                    <a:pt x="84" y="5"/>
                  </a:lnTo>
                  <a:lnTo>
                    <a:pt x="84" y="5"/>
                  </a:lnTo>
                  <a:lnTo>
                    <a:pt x="85" y="5"/>
                  </a:lnTo>
                  <a:lnTo>
                    <a:pt x="85" y="6"/>
                  </a:lnTo>
                  <a:lnTo>
                    <a:pt x="86" y="6"/>
                  </a:lnTo>
                  <a:lnTo>
                    <a:pt x="87" y="7"/>
                  </a:lnTo>
                  <a:lnTo>
                    <a:pt x="87" y="7"/>
                  </a:lnTo>
                  <a:lnTo>
                    <a:pt x="88" y="8"/>
                  </a:lnTo>
                  <a:lnTo>
                    <a:pt x="88" y="8"/>
                  </a:lnTo>
                  <a:lnTo>
                    <a:pt x="89" y="9"/>
                  </a:lnTo>
                  <a:lnTo>
                    <a:pt x="90" y="10"/>
                  </a:lnTo>
                  <a:lnTo>
                    <a:pt x="90" y="11"/>
                  </a:lnTo>
                  <a:lnTo>
                    <a:pt x="91" y="12"/>
                  </a:lnTo>
                  <a:lnTo>
                    <a:pt x="92" y="14"/>
                  </a:lnTo>
                  <a:lnTo>
                    <a:pt x="93" y="15"/>
                  </a:lnTo>
                  <a:lnTo>
                    <a:pt x="93" y="17"/>
                  </a:lnTo>
                  <a:lnTo>
                    <a:pt x="94" y="18"/>
                  </a:lnTo>
                  <a:lnTo>
                    <a:pt x="94" y="19"/>
                  </a:lnTo>
                  <a:lnTo>
                    <a:pt x="95" y="21"/>
                  </a:lnTo>
                  <a:lnTo>
                    <a:pt x="95" y="22"/>
                  </a:lnTo>
                  <a:lnTo>
                    <a:pt x="96" y="24"/>
                  </a:lnTo>
                  <a:lnTo>
                    <a:pt x="96" y="26"/>
                  </a:lnTo>
                  <a:lnTo>
                    <a:pt x="97" y="27"/>
                  </a:lnTo>
                  <a:lnTo>
                    <a:pt x="97" y="29"/>
                  </a:lnTo>
                  <a:lnTo>
                    <a:pt x="97" y="30"/>
                  </a:lnTo>
                  <a:lnTo>
                    <a:pt x="98" y="32"/>
                  </a:lnTo>
                  <a:lnTo>
                    <a:pt x="98" y="35"/>
                  </a:lnTo>
                  <a:lnTo>
                    <a:pt x="99" y="38"/>
                  </a:lnTo>
                  <a:lnTo>
                    <a:pt x="96" y="37"/>
                  </a:lnTo>
                  <a:lnTo>
                    <a:pt x="93" y="35"/>
                  </a:lnTo>
                  <a:lnTo>
                    <a:pt x="90" y="34"/>
                  </a:lnTo>
                  <a:lnTo>
                    <a:pt x="87" y="32"/>
                  </a:lnTo>
                  <a:lnTo>
                    <a:pt x="84" y="31"/>
                  </a:lnTo>
                  <a:lnTo>
                    <a:pt x="81" y="30"/>
                  </a:lnTo>
                  <a:lnTo>
                    <a:pt x="80" y="29"/>
                  </a:lnTo>
                  <a:lnTo>
                    <a:pt x="78" y="29"/>
                  </a:lnTo>
                  <a:lnTo>
                    <a:pt x="77" y="28"/>
                  </a:lnTo>
                  <a:lnTo>
                    <a:pt x="76" y="28"/>
                  </a:lnTo>
                  <a:lnTo>
                    <a:pt x="75" y="28"/>
                  </a:lnTo>
                  <a:lnTo>
                    <a:pt x="73" y="27"/>
                  </a:lnTo>
                  <a:lnTo>
                    <a:pt x="72" y="27"/>
                  </a:lnTo>
                  <a:lnTo>
                    <a:pt x="71" y="27"/>
                  </a:lnTo>
                  <a:lnTo>
                    <a:pt x="69" y="27"/>
                  </a:lnTo>
                  <a:lnTo>
                    <a:pt x="68" y="26"/>
                  </a:lnTo>
                  <a:lnTo>
                    <a:pt x="67" y="26"/>
                  </a:lnTo>
                  <a:lnTo>
                    <a:pt x="65" y="26"/>
                  </a:lnTo>
                  <a:lnTo>
                    <a:pt x="64" y="26"/>
                  </a:lnTo>
                  <a:lnTo>
                    <a:pt x="63" y="26"/>
                  </a:lnTo>
                  <a:lnTo>
                    <a:pt x="62" y="26"/>
                  </a:lnTo>
                  <a:lnTo>
                    <a:pt x="60" y="26"/>
                  </a:lnTo>
                  <a:lnTo>
                    <a:pt x="59" y="26"/>
                  </a:lnTo>
                  <a:lnTo>
                    <a:pt x="58" y="26"/>
                  </a:lnTo>
                  <a:lnTo>
                    <a:pt x="56" y="26"/>
                  </a:lnTo>
                  <a:lnTo>
                    <a:pt x="55" y="27"/>
                  </a:lnTo>
                  <a:lnTo>
                    <a:pt x="55" y="27"/>
                  </a:lnTo>
                  <a:lnTo>
                    <a:pt x="55" y="27"/>
                  </a:lnTo>
                  <a:close/>
                </a:path>
              </a:pathLst>
            </a:custGeom>
            <a:solidFill>
              <a:srgbClr val="894F2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5" name="Freeform 28"/>
            <p:cNvSpPr>
              <a:spLocks/>
            </p:cNvSpPr>
            <p:nvPr/>
          </p:nvSpPr>
          <p:spPr bwMode="auto">
            <a:xfrm>
              <a:off x="1200" y="1145"/>
              <a:ext cx="115" cy="58"/>
            </a:xfrm>
            <a:custGeom>
              <a:avLst/>
              <a:gdLst>
                <a:gd name="T0" fmla="*/ 5 w 115"/>
                <a:gd name="T1" fmla="*/ 53 h 58"/>
                <a:gd name="T2" fmla="*/ 13 w 115"/>
                <a:gd name="T3" fmla="*/ 45 h 58"/>
                <a:gd name="T4" fmla="*/ 21 w 115"/>
                <a:gd name="T5" fmla="*/ 38 h 58"/>
                <a:gd name="T6" fmla="*/ 29 w 115"/>
                <a:gd name="T7" fmla="*/ 32 h 58"/>
                <a:gd name="T8" fmla="*/ 37 w 115"/>
                <a:gd name="T9" fmla="*/ 28 h 58"/>
                <a:gd name="T10" fmla="*/ 45 w 115"/>
                <a:gd name="T11" fmla="*/ 24 h 58"/>
                <a:gd name="T12" fmla="*/ 53 w 115"/>
                <a:gd name="T13" fmla="*/ 23 h 58"/>
                <a:gd name="T14" fmla="*/ 63 w 115"/>
                <a:gd name="T15" fmla="*/ 22 h 58"/>
                <a:gd name="T16" fmla="*/ 73 w 115"/>
                <a:gd name="T17" fmla="*/ 24 h 58"/>
                <a:gd name="T18" fmla="*/ 84 w 115"/>
                <a:gd name="T19" fmla="*/ 27 h 58"/>
                <a:gd name="T20" fmla="*/ 96 w 115"/>
                <a:gd name="T21" fmla="*/ 32 h 58"/>
                <a:gd name="T22" fmla="*/ 101 w 115"/>
                <a:gd name="T23" fmla="*/ 30 h 58"/>
                <a:gd name="T24" fmla="*/ 104 w 115"/>
                <a:gd name="T25" fmla="*/ 29 h 58"/>
                <a:gd name="T26" fmla="*/ 105 w 115"/>
                <a:gd name="T27" fmla="*/ 28 h 58"/>
                <a:gd name="T28" fmla="*/ 107 w 115"/>
                <a:gd name="T29" fmla="*/ 26 h 58"/>
                <a:gd name="T30" fmla="*/ 109 w 115"/>
                <a:gd name="T31" fmla="*/ 24 h 58"/>
                <a:gd name="T32" fmla="*/ 110 w 115"/>
                <a:gd name="T33" fmla="*/ 22 h 58"/>
                <a:gd name="T34" fmla="*/ 112 w 115"/>
                <a:gd name="T35" fmla="*/ 20 h 58"/>
                <a:gd name="T36" fmla="*/ 113 w 115"/>
                <a:gd name="T37" fmla="*/ 16 h 58"/>
                <a:gd name="T38" fmla="*/ 114 w 115"/>
                <a:gd name="T39" fmla="*/ 13 h 58"/>
                <a:gd name="T40" fmla="*/ 112 w 115"/>
                <a:gd name="T41" fmla="*/ 14 h 58"/>
                <a:gd name="T42" fmla="*/ 108 w 115"/>
                <a:gd name="T43" fmla="*/ 17 h 58"/>
                <a:gd name="T44" fmla="*/ 104 w 115"/>
                <a:gd name="T45" fmla="*/ 20 h 58"/>
                <a:gd name="T46" fmla="*/ 100 w 115"/>
                <a:gd name="T47" fmla="*/ 21 h 58"/>
                <a:gd name="T48" fmla="*/ 96 w 115"/>
                <a:gd name="T49" fmla="*/ 22 h 58"/>
                <a:gd name="T50" fmla="*/ 93 w 115"/>
                <a:gd name="T51" fmla="*/ 22 h 58"/>
                <a:gd name="T52" fmla="*/ 95 w 115"/>
                <a:gd name="T53" fmla="*/ 21 h 58"/>
                <a:gd name="T54" fmla="*/ 97 w 115"/>
                <a:gd name="T55" fmla="*/ 19 h 58"/>
                <a:gd name="T56" fmla="*/ 98 w 115"/>
                <a:gd name="T57" fmla="*/ 17 h 58"/>
                <a:gd name="T58" fmla="*/ 99 w 115"/>
                <a:gd name="T59" fmla="*/ 16 h 58"/>
                <a:gd name="T60" fmla="*/ 100 w 115"/>
                <a:gd name="T61" fmla="*/ 14 h 58"/>
                <a:gd name="T62" fmla="*/ 101 w 115"/>
                <a:gd name="T63" fmla="*/ 9 h 58"/>
                <a:gd name="T64" fmla="*/ 102 w 115"/>
                <a:gd name="T65" fmla="*/ 0 h 58"/>
                <a:gd name="T66" fmla="*/ 101 w 115"/>
                <a:gd name="T67" fmla="*/ 3 h 58"/>
                <a:gd name="T68" fmla="*/ 99 w 115"/>
                <a:gd name="T69" fmla="*/ 5 h 58"/>
                <a:gd name="T70" fmla="*/ 98 w 115"/>
                <a:gd name="T71" fmla="*/ 7 h 58"/>
                <a:gd name="T72" fmla="*/ 96 w 115"/>
                <a:gd name="T73" fmla="*/ 8 h 58"/>
                <a:gd name="T74" fmla="*/ 94 w 115"/>
                <a:gd name="T75" fmla="*/ 10 h 58"/>
                <a:gd name="T76" fmla="*/ 92 w 115"/>
                <a:gd name="T77" fmla="*/ 11 h 58"/>
                <a:gd name="T78" fmla="*/ 90 w 115"/>
                <a:gd name="T79" fmla="*/ 12 h 58"/>
                <a:gd name="T80" fmla="*/ 87 w 115"/>
                <a:gd name="T81" fmla="*/ 13 h 58"/>
                <a:gd name="T82" fmla="*/ 85 w 115"/>
                <a:gd name="T83" fmla="*/ 13 h 58"/>
                <a:gd name="T84" fmla="*/ 83 w 115"/>
                <a:gd name="T85" fmla="*/ 13 h 58"/>
                <a:gd name="T86" fmla="*/ 78 w 115"/>
                <a:gd name="T87" fmla="*/ 12 h 58"/>
                <a:gd name="T88" fmla="*/ 68 w 115"/>
                <a:gd name="T89" fmla="*/ 11 h 58"/>
                <a:gd name="T90" fmla="*/ 58 w 115"/>
                <a:gd name="T91" fmla="*/ 12 h 58"/>
                <a:gd name="T92" fmla="*/ 48 w 115"/>
                <a:gd name="T93" fmla="*/ 13 h 58"/>
                <a:gd name="T94" fmla="*/ 40 w 115"/>
                <a:gd name="T95" fmla="*/ 16 h 58"/>
                <a:gd name="T96" fmla="*/ 31 w 115"/>
                <a:gd name="T97" fmla="*/ 20 h 58"/>
                <a:gd name="T98" fmla="*/ 24 w 115"/>
                <a:gd name="T99" fmla="*/ 25 h 58"/>
                <a:gd name="T100" fmla="*/ 17 w 115"/>
                <a:gd name="T101" fmla="*/ 31 h 58"/>
                <a:gd name="T102" fmla="*/ 11 w 115"/>
                <a:gd name="T103" fmla="*/ 38 h 58"/>
                <a:gd name="T104" fmla="*/ 5 w 115"/>
                <a:gd name="T105" fmla="*/ 46 h 58"/>
                <a:gd name="T106" fmla="*/ 1 w 115"/>
                <a:gd name="T107" fmla="*/ 55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5" h="58">
                  <a:moveTo>
                    <a:pt x="0" y="58"/>
                  </a:moveTo>
                  <a:lnTo>
                    <a:pt x="2" y="55"/>
                  </a:lnTo>
                  <a:lnTo>
                    <a:pt x="5" y="53"/>
                  </a:lnTo>
                  <a:lnTo>
                    <a:pt x="8" y="50"/>
                  </a:lnTo>
                  <a:lnTo>
                    <a:pt x="10" y="47"/>
                  </a:lnTo>
                  <a:lnTo>
                    <a:pt x="13" y="45"/>
                  </a:lnTo>
                  <a:lnTo>
                    <a:pt x="16" y="43"/>
                  </a:lnTo>
                  <a:lnTo>
                    <a:pt x="18" y="40"/>
                  </a:lnTo>
                  <a:lnTo>
                    <a:pt x="21" y="38"/>
                  </a:lnTo>
                  <a:lnTo>
                    <a:pt x="23" y="36"/>
                  </a:lnTo>
                  <a:lnTo>
                    <a:pt x="26" y="34"/>
                  </a:lnTo>
                  <a:lnTo>
                    <a:pt x="29" y="32"/>
                  </a:lnTo>
                  <a:lnTo>
                    <a:pt x="31" y="31"/>
                  </a:lnTo>
                  <a:lnTo>
                    <a:pt x="34" y="29"/>
                  </a:lnTo>
                  <a:lnTo>
                    <a:pt x="37" y="28"/>
                  </a:lnTo>
                  <a:lnTo>
                    <a:pt x="39" y="26"/>
                  </a:lnTo>
                  <a:lnTo>
                    <a:pt x="42" y="25"/>
                  </a:lnTo>
                  <a:lnTo>
                    <a:pt x="45" y="24"/>
                  </a:lnTo>
                  <a:lnTo>
                    <a:pt x="48" y="24"/>
                  </a:lnTo>
                  <a:lnTo>
                    <a:pt x="50" y="23"/>
                  </a:lnTo>
                  <a:lnTo>
                    <a:pt x="53" y="23"/>
                  </a:lnTo>
                  <a:lnTo>
                    <a:pt x="56" y="22"/>
                  </a:lnTo>
                  <a:lnTo>
                    <a:pt x="60" y="22"/>
                  </a:lnTo>
                  <a:lnTo>
                    <a:pt x="63" y="22"/>
                  </a:lnTo>
                  <a:lnTo>
                    <a:pt x="66" y="23"/>
                  </a:lnTo>
                  <a:lnTo>
                    <a:pt x="69" y="23"/>
                  </a:lnTo>
                  <a:lnTo>
                    <a:pt x="73" y="24"/>
                  </a:lnTo>
                  <a:lnTo>
                    <a:pt x="76" y="25"/>
                  </a:lnTo>
                  <a:lnTo>
                    <a:pt x="80" y="26"/>
                  </a:lnTo>
                  <a:lnTo>
                    <a:pt x="84" y="27"/>
                  </a:lnTo>
                  <a:lnTo>
                    <a:pt x="88" y="29"/>
                  </a:lnTo>
                  <a:lnTo>
                    <a:pt x="92" y="30"/>
                  </a:lnTo>
                  <a:lnTo>
                    <a:pt x="96" y="32"/>
                  </a:lnTo>
                  <a:lnTo>
                    <a:pt x="98" y="32"/>
                  </a:lnTo>
                  <a:lnTo>
                    <a:pt x="99" y="31"/>
                  </a:lnTo>
                  <a:lnTo>
                    <a:pt x="101" y="30"/>
                  </a:lnTo>
                  <a:lnTo>
                    <a:pt x="102" y="30"/>
                  </a:lnTo>
                  <a:lnTo>
                    <a:pt x="103" y="29"/>
                  </a:lnTo>
                  <a:lnTo>
                    <a:pt x="104" y="29"/>
                  </a:lnTo>
                  <a:lnTo>
                    <a:pt x="104" y="29"/>
                  </a:lnTo>
                  <a:lnTo>
                    <a:pt x="105" y="28"/>
                  </a:lnTo>
                  <a:lnTo>
                    <a:pt x="105" y="28"/>
                  </a:lnTo>
                  <a:lnTo>
                    <a:pt x="106" y="27"/>
                  </a:lnTo>
                  <a:lnTo>
                    <a:pt x="107" y="27"/>
                  </a:lnTo>
                  <a:lnTo>
                    <a:pt x="107" y="26"/>
                  </a:lnTo>
                  <a:lnTo>
                    <a:pt x="108" y="26"/>
                  </a:lnTo>
                  <a:lnTo>
                    <a:pt x="108" y="25"/>
                  </a:lnTo>
                  <a:lnTo>
                    <a:pt x="109" y="24"/>
                  </a:lnTo>
                  <a:lnTo>
                    <a:pt x="109" y="24"/>
                  </a:lnTo>
                  <a:lnTo>
                    <a:pt x="110" y="23"/>
                  </a:lnTo>
                  <a:lnTo>
                    <a:pt x="110" y="22"/>
                  </a:lnTo>
                  <a:lnTo>
                    <a:pt x="111" y="21"/>
                  </a:lnTo>
                  <a:lnTo>
                    <a:pt x="111" y="21"/>
                  </a:lnTo>
                  <a:lnTo>
                    <a:pt x="112" y="20"/>
                  </a:lnTo>
                  <a:lnTo>
                    <a:pt x="112" y="19"/>
                  </a:lnTo>
                  <a:lnTo>
                    <a:pt x="113" y="18"/>
                  </a:lnTo>
                  <a:lnTo>
                    <a:pt x="113" y="16"/>
                  </a:lnTo>
                  <a:lnTo>
                    <a:pt x="113" y="15"/>
                  </a:lnTo>
                  <a:lnTo>
                    <a:pt x="114" y="14"/>
                  </a:lnTo>
                  <a:lnTo>
                    <a:pt x="114" y="13"/>
                  </a:lnTo>
                  <a:lnTo>
                    <a:pt x="115" y="11"/>
                  </a:lnTo>
                  <a:lnTo>
                    <a:pt x="113" y="13"/>
                  </a:lnTo>
                  <a:lnTo>
                    <a:pt x="112" y="14"/>
                  </a:lnTo>
                  <a:lnTo>
                    <a:pt x="111" y="15"/>
                  </a:lnTo>
                  <a:lnTo>
                    <a:pt x="109" y="17"/>
                  </a:lnTo>
                  <a:lnTo>
                    <a:pt x="108" y="17"/>
                  </a:lnTo>
                  <a:lnTo>
                    <a:pt x="107" y="18"/>
                  </a:lnTo>
                  <a:lnTo>
                    <a:pt x="106" y="19"/>
                  </a:lnTo>
                  <a:lnTo>
                    <a:pt x="104" y="20"/>
                  </a:lnTo>
                  <a:lnTo>
                    <a:pt x="103" y="20"/>
                  </a:lnTo>
                  <a:lnTo>
                    <a:pt x="102" y="21"/>
                  </a:lnTo>
                  <a:lnTo>
                    <a:pt x="100" y="21"/>
                  </a:lnTo>
                  <a:lnTo>
                    <a:pt x="99" y="22"/>
                  </a:lnTo>
                  <a:lnTo>
                    <a:pt x="98" y="22"/>
                  </a:lnTo>
                  <a:lnTo>
                    <a:pt x="96" y="22"/>
                  </a:lnTo>
                  <a:lnTo>
                    <a:pt x="94" y="23"/>
                  </a:lnTo>
                  <a:lnTo>
                    <a:pt x="93" y="23"/>
                  </a:lnTo>
                  <a:lnTo>
                    <a:pt x="93" y="22"/>
                  </a:lnTo>
                  <a:lnTo>
                    <a:pt x="94" y="22"/>
                  </a:lnTo>
                  <a:lnTo>
                    <a:pt x="95" y="21"/>
                  </a:lnTo>
                  <a:lnTo>
                    <a:pt x="95" y="21"/>
                  </a:lnTo>
                  <a:lnTo>
                    <a:pt x="96" y="20"/>
                  </a:lnTo>
                  <a:lnTo>
                    <a:pt x="97" y="20"/>
                  </a:lnTo>
                  <a:lnTo>
                    <a:pt x="97" y="19"/>
                  </a:lnTo>
                  <a:lnTo>
                    <a:pt x="97" y="19"/>
                  </a:lnTo>
                  <a:lnTo>
                    <a:pt x="98" y="18"/>
                  </a:lnTo>
                  <a:lnTo>
                    <a:pt x="98" y="17"/>
                  </a:lnTo>
                  <a:lnTo>
                    <a:pt x="99" y="17"/>
                  </a:lnTo>
                  <a:lnTo>
                    <a:pt x="99" y="16"/>
                  </a:lnTo>
                  <a:lnTo>
                    <a:pt x="99" y="16"/>
                  </a:lnTo>
                  <a:lnTo>
                    <a:pt x="100" y="15"/>
                  </a:lnTo>
                  <a:lnTo>
                    <a:pt x="100" y="14"/>
                  </a:lnTo>
                  <a:lnTo>
                    <a:pt x="100" y="14"/>
                  </a:lnTo>
                  <a:lnTo>
                    <a:pt x="100" y="12"/>
                  </a:lnTo>
                  <a:lnTo>
                    <a:pt x="101" y="11"/>
                  </a:lnTo>
                  <a:lnTo>
                    <a:pt x="101" y="9"/>
                  </a:lnTo>
                  <a:lnTo>
                    <a:pt x="101" y="8"/>
                  </a:lnTo>
                  <a:lnTo>
                    <a:pt x="102" y="4"/>
                  </a:lnTo>
                  <a:lnTo>
                    <a:pt x="102" y="0"/>
                  </a:lnTo>
                  <a:lnTo>
                    <a:pt x="102" y="1"/>
                  </a:lnTo>
                  <a:lnTo>
                    <a:pt x="101" y="2"/>
                  </a:lnTo>
                  <a:lnTo>
                    <a:pt x="101" y="3"/>
                  </a:lnTo>
                  <a:lnTo>
                    <a:pt x="100" y="3"/>
                  </a:lnTo>
                  <a:lnTo>
                    <a:pt x="100" y="4"/>
                  </a:lnTo>
                  <a:lnTo>
                    <a:pt x="99" y="5"/>
                  </a:lnTo>
                  <a:lnTo>
                    <a:pt x="99" y="5"/>
                  </a:lnTo>
                  <a:lnTo>
                    <a:pt x="98" y="6"/>
                  </a:lnTo>
                  <a:lnTo>
                    <a:pt x="98" y="7"/>
                  </a:lnTo>
                  <a:lnTo>
                    <a:pt x="97" y="7"/>
                  </a:lnTo>
                  <a:lnTo>
                    <a:pt x="97" y="8"/>
                  </a:lnTo>
                  <a:lnTo>
                    <a:pt x="96" y="8"/>
                  </a:lnTo>
                  <a:lnTo>
                    <a:pt x="95" y="9"/>
                  </a:lnTo>
                  <a:lnTo>
                    <a:pt x="95" y="10"/>
                  </a:lnTo>
                  <a:lnTo>
                    <a:pt x="94" y="10"/>
                  </a:lnTo>
                  <a:lnTo>
                    <a:pt x="93" y="10"/>
                  </a:lnTo>
                  <a:lnTo>
                    <a:pt x="93" y="11"/>
                  </a:lnTo>
                  <a:lnTo>
                    <a:pt x="92" y="11"/>
                  </a:lnTo>
                  <a:lnTo>
                    <a:pt x="91" y="12"/>
                  </a:lnTo>
                  <a:lnTo>
                    <a:pt x="90" y="12"/>
                  </a:lnTo>
                  <a:lnTo>
                    <a:pt x="90" y="12"/>
                  </a:lnTo>
                  <a:lnTo>
                    <a:pt x="89" y="12"/>
                  </a:lnTo>
                  <a:lnTo>
                    <a:pt x="88" y="13"/>
                  </a:lnTo>
                  <a:lnTo>
                    <a:pt x="87" y="13"/>
                  </a:lnTo>
                  <a:lnTo>
                    <a:pt x="87" y="13"/>
                  </a:lnTo>
                  <a:lnTo>
                    <a:pt x="86" y="13"/>
                  </a:lnTo>
                  <a:lnTo>
                    <a:pt x="85" y="13"/>
                  </a:lnTo>
                  <a:lnTo>
                    <a:pt x="84" y="13"/>
                  </a:lnTo>
                  <a:lnTo>
                    <a:pt x="83" y="13"/>
                  </a:lnTo>
                  <a:lnTo>
                    <a:pt x="83" y="13"/>
                  </a:lnTo>
                  <a:lnTo>
                    <a:pt x="82" y="13"/>
                  </a:lnTo>
                  <a:lnTo>
                    <a:pt x="81" y="13"/>
                  </a:lnTo>
                  <a:lnTo>
                    <a:pt x="78" y="12"/>
                  </a:lnTo>
                  <a:lnTo>
                    <a:pt x="74" y="12"/>
                  </a:lnTo>
                  <a:lnTo>
                    <a:pt x="71" y="12"/>
                  </a:lnTo>
                  <a:lnTo>
                    <a:pt x="68" y="11"/>
                  </a:lnTo>
                  <a:lnTo>
                    <a:pt x="64" y="11"/>
                  </a:lnTo>
                  <a:lnTo>
                    <a:pt x="61" y="11"/>
                  </a:lnTo>
                  <a:lnTo>
                    <a:pt x="58" y="12"/>
                  </a:lnTo>
                  <a:lnTo>
                    <a:pt x="55" y="12"/>
                  </a:lnTo>
                  <a:lnTo>
                    <a:pt x="52" y="12"/>
                  </a:lnTo>
                  <a:lnTo>
                    <a:pt x="48" y="13"/>
                  </a:lnTo>
                  <a:lnTo>
                    <a:pt x="45" y="14"/>
                  </a:lnTo>
                  <a:lnTo>
                    <a:pt x="43" y="15"/>
                  </a:lnTo>
                  <a:lnTo>
                    <a:pt x="40" y="16"/>
                  </a:lnTo>
                  <a:lnTo>
                    <a:pt x="37" y="17"/>
                  </a:lnTo>
                  <a:lnTo>
                    <a:pt x="34" y="18"/>
                  </a:lnTo>
                  <a:lnTo>
                    <a:pt x="31" y="20"/>
                  </a:lnTo>
                  <a:lnTo>
                    <a:pt x="29" y="21"/>
                  </a:lnTo>
                  <a:lnTo>
                    <a:pt x="26" y="23"/>
                  </a:lnTo>
                  <a:lnTo>
                    <a:pt x="24" y="25"/>
                  </a:lnTo>
                  <a:lnTo>
                    <a:pt x="21" y="27"/>
                  </a:lnTo>
                  <a:lnTo>
                    <a:pt x="19" y="29"/>
                  </a:lnTo>
                  <a:lnTo>
                    <a:pt x="17" y="31"/>
                  </a:lnTo>
                  <a:lnTo>
                    <a:pt x="15" y="33"/>
                  </a:lnTo>
                  <a:lnTo>
                    <a:pt x="13" y="35"/>
                  </a:lnTo>
                  <a:lnTo>
                    <a:pt x="11" y="38"/>
                  </a:lnTo>
                  <a:lnTo>
                    <a:pt x="9" y="40"/>
                  </a:lnTo>
                  <a:lnTo>
                    <a:pt x="7" y="43"/>
                  </a:lnTo>
                  <a:lnTo>
                    <a:pt x="5" y="46"/>
                  </a:lnTo>
                  <a:lnTo>
                    <a:pt x="4" y="49"/>
                  </a:lnTo>
                  <a:lnTo>
                    <a:pt x="2" y="52"/>
                  </a:lnTo>
                  <a:lnTo>
                    <a:pt x="1" y="55"/>
                  </a:lnTo>
                  <a:lnTo>
                    <a:pt x="0" y="58"/>
                  </a:lnTo>
                  <a:close/>
                </a:path>
              </a:pathLst>
            </a:custGeom>
            <a:solidFill>
              <a:srgbClr val="0A0B0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6" name="Freeform 29"/>
            <p:cNvSpPr>
              <a:spLocks/>
            </p:cNvSpPr>
            <p:nvPr/>
          </p:nvSpPr>
          <p:spPr bwMode="auto">
            <a:xfrm>
              <a:off x="1018" y="1139"/>
              <a:ext cx="130" cy="64"/>
            </a:xfrm>
            <a:custGeom>
              <a:avLst/>
              <a:gdLst>
                <a:gd name="T0" fmla="*/ 5 w 130"/>
                <a:gd name="T1" fmla="*/ 41 h 64"/>
                <a:gd name="T2" fmla="*/ 15 w 130"/>
                <a:gd name="T3" fmla="*/ 37 h 64"/>
                <a:gd name="T4" fmla="*/ 25 w 130"/>
                <a:gd name="T5" fmla="*/ 34 h 64"/>
                <a:gd name="T6" fmla="*/ 34 w 130"/>
                <a:gd name="T7" fmla="*/ 32 h 64"/>
                <a:gd name="T8" fmla="*/ 43 w 130"/>
                <a:gd name="T9" fmla="*/ 30 h 64"/>
                <a:gd name="T10" fmla="*/ 52 w 130"/>
                <a:gd name="T11" fmla="*/ 30 h 64"/>
                <a:gd name="T12" fmla="*/ 60 w 130"/>
                <a:gd name="T13" fmla="*/ 29 h 64"/>
                <a:gd name="T14" fmla="*/ 68 w 130"/>
                <a:gd name="T15" fmla="*/ 30 h 64"/>
                <a:gd name="T16" fmla="*/ 75 w 130"/>
                <a:gd name="T17" fmla="*/ 31 h 64"/>
                <a:gd name="T18" fmla="*/ 83 w 130"/>
                <a:gd name="T19" fmla="*/ 33 h 64"/>
                <a:gd name="T20" fmla="*/ 90 w 130"/>
                <a:gd name="T21" fmla="*/ 36 h 64"/>
                <a:gd name="T22" fmla="*/ 97 w 130"/>
                <a:gd name="T23" fmla="*/ 39 h 64"/>
                <a:gd name="T24" fmla="*/ 105 w 130"/>
                <a:gd name="T25" fmla="*/ 43 h 64"/>
                <a:gd name="T26" fmla="*/ 112 w 130"/>
                <a:gd name="T27" fmla="*/ 48 h 64"/>
                <a:gd name="T28" fmla="*/ 119 w 130"/>
                <a:gd name="T29" fmla="*/ 54 h 64"/>
                <a:gd name="T30" fmla="*/ 126 w 130"/>
                <a:gd name="T31" fmla="*/ 60 h 64"/>
                <a:gd name="T32" fmla="*/ 128 w 130"/>
                <a:gd name="T33" fmla="*/ 59 h 64"/>
                <a:gd name="T34" fmla="*/ 124 w 130"/>
                <a:gd name="T35" fmla="*/ 50 h 64"/>
                <a:gd name="T36" fmla="*/ 119 w 130"/>
                <a:gd name="T37" fmla="*/ 42 h 64"/>
                <a:gd name="T38" fmla="*/ 113 w 130"/>
                <a:gd name="T39" fmla="*/ 34 h 64"/>
                <a:gd name="T40" fmla="*/ 107 w 130"/>
                <a:gd name="T41" fmla="*/ 28 h 64"/>
                <a:gd name="T42" fmla="*/ 100 w 130"/>
                <a:gd name="T43" fmla="*/ 21 h 64"/>
                <a:gd name="T44" fmla="*/ 93 w 130"/>
                <a:gd name="T45" fmla="*/ 16 h 64"/>
                <a:gd name="T46" fmla="*/ 86 w 130"/>
                <a:gd name="T47" fmla="*/ 11 h 64"/>
                <a:gd name="T48" fmla="*/ 78 w 130"/>
                <a:gd name="T49" fmla="*/ 8 h 64"/>
                <a:gd name="T50" fmla="*/ 70 w 130"/>
                <a:gd name="T51" fmla="*/ 4 h 64"/>
                <a:gd name="T52" fmla="*/ 62 w 130"/>
                <a:gd name="T53" fmla="*/ 2 h 64"/>
                <a:gd name="T54" fmla="*/ 54 w 130"/>
                <a:gd name="T55" fmla="*/ 1 h 64"/>
                <a:gd name="T56" fmla="*/ 47 w 130"/>
                <a:gd name="T57" fmla="*/ 0 h 64"/>
                <a:gd name="T58" fmla="*/ 39 w 130"/>
                <a:gd name="T59" fmla="*/ 0 h 64"/>
                <a:gd name="T60" fmla="*/ 32 w 130"/>
                <a:gd name="T61" fmla="*/ 1 h 64"/>
                <a:gd name="T62" fmla="*/ 25 w 130"/>
                <a:gd name="T63" fmla="*/ 3 h 64"/>
                <a:gd name="T64" fmla="*/ 21 w 130"/>
                <a:gd name="T65" fmla="*/ 5 h 64"/>
                <a:gd name="T66" fmla="*/ 19 w 130"/>
                <a:gd name="T67" fmla="*/ 6 h 64"/>
                <a:gd name="T68" fmla="*/ 17 w 130"/>
                <a:gd name="T69" fmla="*/ 8 h 64"/>
                <a:gd name="T70" fmla="*/ 15 w 130"/>
                <a:gd name="T71" fmla="*/ 9 h 64"/>
                <a:gd name="T72" fmla="*/ 13 w 130"/>
                <a:gd name="T73" fmla="*/ 11 h 64"/>
                <a:gd name="T74" fmla="*/ 12 w 130"/>
                <a:gd name="T75" fmla="*/ 14 h 64"/>
                <a:gd name="T76" fmla="*/ 10 w 130"/>
                <a:gd name="T77" fmla="*/ 16 h 64"/>
                <a:gd name="T78" fmla="*/ 9 w 130"/>
                <a:gd name="T79" fmla="*/ 19 h 64"/>
                <a:gd name="T80" fmla="*/ 7 w 130"/>
                <a:gd name="T81" fmla="*/ 21 h 64"/>
                <a:gd name="T82" fmla="*/ 6 w 130"/>
                <a:gd name="T83" fmla="*/ 24 h 64"/>
                <a:gd name="T84" fmla="*/ 4 w 130"/>
                <a:gd name="T85" fmla="*/ 29 h 64"/>
                <a:gd name="T86" fmla="*/ 2 w 130"/>
                <a:gd name="T87" fmla="*/ 34 h 64"/>
                <a:gd name="T88" fmla="*/ 1 w 130"/>
                <a:gd name="T89" fmla="*/ 40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30" h="64">
                  <a:moveTo>
                    <a:pt x="0" y="43"/>
                  </a:moveTo>
                  <a:lnTo>
                    <a:pt x="5" y="41"/>
                  </a:lnTo>
                  <a:lnTo>
                    <a:pt x="10" y="39"/>
                  </a:lnTo>
                  <a:lnTo>
                    <a:pt x="15" y="37"/>
                  </a:lnTo>
                  <a:lnTo>
                    <a:pt x="20" y="36"/>
                  </a:lnTo>
                  <a:lnTo>
                    <a:pt x="25" y="34"/>
                  </a:lnTo>
                  <a:lnTo>
                    <a:pt x="30" y="33"/>
                  </a:lnTo>
                  <a:lnTo>
                    <a:pt x="34" y="32"/>
                  </a:lnTo>
                  <a:lnTo>
                    <a:pt x="39" y="31"/>
                  </a:lnTo>
                  <a:lnTo>
                    <a:pt x="43" y="30"/>
                  </a:lnTo>
                  <a:lnTo>
                    <a:pt x="47" y="30"/>
                  </a:lnTo>
                  <a:lnTo>
                    <a:pt x="52" y="30"/>
                  </a:lnTo>
                  <a:lnTo>
                    <a:pt x="56" y="29"/>
                  </a:lnTo>
                  <a:lnTo>
                    <a:pt x="60" y="29"/>
                  </a:lnTo>
                  <a:lnTo>
                    <a:pt x="64" y="30"/>
                  </a:lnTo>
                  <a:lnTo>
                    <a:pt x="68" y="30"/>
                  </a:lnTo>
                  <a:lnTo>
                    <a:pt x="72" y="30"/>
                  </a:lnTo>
                  <a:lnTo>
                    <a:pt x="75" y="31"/>
                  </a:lnTo>
                  <a:lnTo>
                    <a:pt x="79" y="32"/>
                  </a:lnTo>
                  <a:lnTo>
                    <a:pt x="83" y="33"/>
                  </a:lnTo>
                  <a:lnTo>
                    <a:pt x="87" y="34"/>
                  </a:lnTo>
                  <a:lnTo>
                    <a:pt x="90" y="36"/>
                  </a:lnTo>
                  <a:lnTo>
                    <a:pt x="94" y="37"/>
                  </a:lnTo>
                  <a:lnTo>
                    <a:pt x="97" y="39"/>
                  </a:lnTo>
                  <a:lnTo>
                    <a:pt x="101" y="41"/>
                  </a:lnTo>
                  <a:lnTo>
                    <a:pt x="105" y="43"/>
                  </a:lnTo>
                  <a:lnTo>
                    <a:pt x="108" y="46"/>
                  </a:lnTo>
                  <a:lnTo>
                    <a:pt x="112" y="48"/>
                  </a:lnTo>
                  <a:lnTo>
                    <a:pt x="115" y="51"/>
                  </a:lnTo>
                  <a:lnTo>
                    <a:pt x="119" y="54"/>
                  </a:lnTo>
                  <a:lnTo>
                    <a:pt x="123" y="57"/>
                  </a:lnTo>
                  <a:lnTo>
                    <a:pt x="126" y="60"/>
                  </a:lnTo>
                  <a:lnTo>
                    <a:pt x="130" y="64"/>
                  </a:lnTo>
                  <a:lnTo>
                    <a:pt x="128" y="59"/>
                  </a:lnTo>
                  <a:lnTo>
                    <a:pt x="126" y="55"/>
                  </a:lnTo>
                  <a:lnTo>
                    <a:pt x="124" y="50"/>
                  </a:lnTo>
                  <a:lnTo>
                    <a:pt x="122" y="46"/>
                  </a:lnTo>
                  <a:lnTo>
                    <a:pt x="119" y="42"/>
                  </a:lnTo>
                  <a:lnTo>
                    <a:pt x="116" y="38"/>
                  </a:lnTo>
                  <a:lnTo>
                    <a:pt x="113" y="34"/>
                  </a:lnTo>
                  <a:lnTo>
                    <a:pt x="110" y="31"/>
                  </a:lnTo>
                  <a:lnTo>
                    <a:pt x="107" y="28"/>
                  </a:lnTo>
                  <a:lnTo>
                    <a:pt x="104" y="24"/>
                  </a:lnTo>
                  <a:lnTo>
                    <a:pt x="100" y="21"/>
                  </a:lnTo>
                  <a:lnTo>
                    <a:pt x="97" y="19"/>
                  </a:lnTo>
                  <a:lnTo>
                    <a:pt x="93" y="16"/>
                  </a:lnTo>
                  <a:lnTo>
                    <a:pt x="90" y="14"/>
                  </a:lnTo>
                  <a:lnTo>
                    <a:pt x="86" y="11"/>
                  </a:lnTo>
                  <a:lnTo>
                    <a:pt x="82" y="9"/>
                  </a:lnTo>
                  <a:lnTo>
                    <a:pt x="78" y="8"/>
                  </a:lnTo>
                  <a:lnTo>
                    <a:pt x="74" y="6"/>
                  </a:lnTo>
                  <a:lnTo>
                    <a:pt x="70" y="4"/>
                  </a:lnTo>
                  <a:lnTo>
                    <a:pt x="66" y="3"/>
                  </a:lnTo>
                  <a:lnTo>
                    <a:pt x="62" y="2"/>
                  </a:lnTo>
                  <a:lnTo>
                    <a:pt x="58" y="1"/>
                  </a:lnTo>
                  <a:lnTo>
                    <a:pt x="54" y="1"/>
                  </a:lnTo>
                  <a:lnTo>
                    <a:pt x="50" y="0"/>
                  </a:lnTo>
                  <a:lnTo>
                    <a:pt x="47" y="0"/>
                  </a:lnTo>
                  <a:lnTo>
                    <a:pt x="43" y="0"/>
                  </a:lnTo>
                  <a:lnTo>
                    <a:pt x="39" y="0"/>
                  </a:lnTo>
                  <a:lnTo>
                    <a:pt x="35" y="1"/>
                  </a:lnTo>
                  <a:lnTo>
                    <a:pt x="32" y="1"/>
                  </a:lnTo>
                  <a:lnTo>
                    <a:pt x="28" y="2"/>
                  </a:lnTo>
                  <a:lnTo>
                    <a:pt x="25" y="3"/>
                  </a:lnTo>
                  <a:lnTo>
                    <a:pt x="22" y="4"/>
                  </a:lnTo>
                  <a:lnTo>
                    <a:pt x="21" y="5"/>
                  </a:lnTo>
                  <a:lnTo>
                    <a:pt x="20" y="5"/>
                  </a:lnTo>
                  <a:lnTo>
                    <a:pt x="19" y="6"/>
                  </a:lnTo>
                  <a:lnTo>
                    <a:pt x="18" y="7"/>
                  </a:lnTo>
                  <a:lnTo>
                    <a:pt x="17" y="8"/>
                  </a:lnTo>
                  <a:lnTo>
                    <a:pt x="16" y="9"/>
                  </a:lnTo>
                  <a:lnTo>
                    <a:pt x="15" y="9"/>
                  </a:lnTo>
                  <a:lnTo>
                    <a:pt x="14" y="10"/>
                  </a:lnTo>
                  <a:lnTo>
                    <a:pt x="13" y="11"/>
                  </a:lnTo>
                  <a:lnTo>
                    <a:pt x="12" y="13"/>
                  </a:lnTo>
                  <a:lnTo>
                    <a:pt x="12" y="14"/>
                  </a:lnTo>
                  <a:lnTo>
                    <a:pt x="11" y="15"/>
                  </a:lnTo>
                  <a:lnTo>
                    <a:pt x="10" y="16"/>
                  </a:lnTo>
                  <a:lnTo>
                    <a:pt x="9" y="17"/>
                  </a:lnTo>
                  <a:lnTo>
                    <a:pt x="9" y="19"/>
                  </a:lnTo>
                  <a:lnTo>
                    <a:pt x="8" y="20"/>
                  </a:lnTo>
                  <a:lnTo>
                    <a:pt x="7" y="21"/>
                  </a:lnTo>
                  <a:lnTo>
                    <a:pt x="7" y="23"/>
                  </a:lnTo>
                  <a:lnTo>
                    <a:pt x="6" y="24"/>
                  </a:lnTo>
                  <a:lnTo>
                    <a:pt x="6" y="26"/>
                  </a:lnTo>
                  <a:lnTo>
                    <a:pt x="4" y="29"/>
                  </a:lnTo>
                  <a:lnTo>
                    <a:pt x="3" y="31"/>
                  </a:lnTo>
                  <a:lnTo>
                    <a:pt x="2" y="34"/>
                  </a:lnTo>
                  <a:lnTo>
                    <a:pt x="1" y="37"/>
                  </a:lnTo>
                  <a:lnTo>
                    <a:pt x="1" y="40"/>
                  </a:lnTo>
                  <a:lnTo>
                    <a:pt x="0" y="43"/>
                  </a:lnTo>
                  <a:close/>
                </a:path>
              </a:pathLst>
            </a:custGeom>
            <a:solidFill>
              <a:srgbClr val="AE65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7" name="Freeform 30"/>
            <p:cNvSpPr>
              <a:spLocks noEditPoints="1"/>
            </p:cNvSpPr>
            <p:nvPr/>
          </p:nvSpPr>
          <p:spPr bwMode="auto">
            <a:xfrm>
              <a:off x="1016" y="1138"/>
              <a:ext cx="133" cy="66"/>
            </a:xfrm>
            <a:custGeom>
              <a:avLst/>
              <a:gdLst>
                <a:gd name="T0" fmla="*/ 15 w 133"/>
                <a:gd name="T1" fmla="*/ 40 h 66"/>
                <a:gd name="T2" fmla="*/ 30 w 133"/>
                <a:gd name="T3" fmla="*/ 36 h 66"/>
                <a:gd name="T4" fmla="*/ 43 w 133"/>
                <a:gd name="T5" fmla="*/ 33 h 66"/>
                <a:gd name="T6" fmla="*/ 56 w 133"/>
                <a:gd name="T7" fmla="*/ 32 h 66"/>
                <a:gd name="T8" fmla="*/ 68 w 133"/>
                <a:gd name="T9" fmla="*/ 32 h 66"/>
                <a:gd name="T10" fmla="*/ 79 w 133"/>
                <a:gd name="T11" fmla="*/ 34 h 66"/>
                <a:gd name="T12" fmla="*/ 90 w 133"/>
                <a:gd name="T13" fmla="*/ 37 h 66"/>
                <a:gd name="T14" fmla="*/ 101 w 133"/>
                <a:gd name="T15" fmla="*/ 42 h 66"/>
                <a:gd name="T16" fmla="*/ 111 w 133"/>
                <a:gd name="T17" fmla="*/ 49 h 66"/>
                <a:gd name="T18" fmla="*/ 122 w 133"/>
                <a:gd name="T19" fmla="*/ 57 h 66"/>
                <a:gd name="T20" fmla="*/ 133 w 133"/>
                <a:gd name="T21" fmla="*/ 64 h 66"/>
                <a:gd name="T22" fmla="*/ 131 w 133"/>
                <a:gd name="T23" fmla="*/ 59 h 66"/>
                <a:gd name="T24" fmla="*/ 126 w 133"/>
                <a:gd name="T25" fmla="*/ 49 h 66"/>
                <a:gd name="T26" fmla="*/ 119 w 133"/>
                <a:gd name="T27" fmla="*/ 38 h 66"/>
                <a:gd name="T28" fmla="*/ 110 w 133"/>
                <a:gd name="T29" fmla="*/ 28 h 66"/>
                <a:gd name="T30" fmla="*/ 101 w 133"/>
                <a:gd name="T31" fmla="*/ 20 h 66"/>
                <a:gd name="T32" fmla="*/ 91 w 133"/>
                <a:gd name="T33" fmla="*/ 13 h 66"/>
                <a:gd name="T34" fmla="*/ 80 w 133"/>
                <a:gd name="T35" fmla="*/ 7 h 66"/>
                <a:gd name="T36" fmla="*/ 69 w 133"/>
                <a:gd name="T37" fmla="*/ 3 h 66"/>
                <a:gd name="T38" fmla="*/ 58 w 133"/>
                <a:gd name="T39" fmla="*/ 1 h 66"/>
                <a:gd name="T40" fmla="*/ 47 w 133"/>
                <a:gd name="T41" fmla="*/ 0 h 66"/>
                <a:gd name="T42" fmla="*/ 37 w 133"/>
                <a:gd name="T43" fmla="*/ 0 h 66"/>
                <a:gd name="T44" fmla="*/ 27 w 133"/>
                <a:gd name="T45" fmla="*/ 3 h 66"/>
                <a:gd name="T46" fmla="*/ 21 w 133"/>
                <a:gd name="T47" fmla="*/ 5 h 66"/>
                <a:gd name="T48" fmla="*/ 15 w 133"/>
                <a:gd name="T49" fmla="*/ 11 h 66"/>
                <a:gd name="T50" fmla="*/ 10 w 133"/>
                <a:gd name="T51" fmla="*/ 18 h 66"/>
                <a:gd name="T52" fmla="*/ 6 w 133"/>
                <a:gd name="T53" fmla="*/ 26 h 66"/>
                <a:gd name="T54" fmla="*/ 1 w 133"/>
                <a:gd name="T55" fmla="*/ 44 h 66"/>
                <a:gd name="T56" fmla="*/ 70 w 133"/>
                <a:gd name="T57" fmla="*/ 30 h 66"/>
                <a:gd name="T58" fmla="*/ 58 w 133"/>
                <a:gd name="T59" fmla="*/ 29 h 66"/>
                <a:gd name="T60" fmla="*/ 46 w 133"/>
                <a:gd name="T61" fmla="*/ 30 h 66"/>
                <a:gd name="T62" fmla="*/ 33 w 133"/>
                <a:gd name="T63" fmla="*/ 33 h 66"/>
                <a:gd name="T64" fmla="*/ 19 w 133"/>
                <a:gd name="T65" fmla="*/ 37 h 66"/>
                <a:gd name="T66" fmla="*/ 4 w 133"/>
                <a:gd name="T67" fmla="*/ 42 h 66"/>
                <a:gd name="T68" fmla="*/ 9 w 133"/>
                <a:gd name="T69" fmla="*/ 26 h 66"/>
                <a:gd name="T70" fmla="*/ 14 w 133"/>
                <a:gd name="T71" fmla="*/ 17 h 66"/>
                <a:gd name="T72" fmla="*/ 19 w 133"/>
                <a:gd name="T73" fmla="*/ 11 h 66"/>
                <a:gd name="T74" fmla="*/ 24 w 133"/>
                <a:gd name="T75" fmla="*/ 7 h 66"/>
                <a:gd name="T76" fmla="*/ 31 w 133"/>
                <a:gd name="T77" fmla="*/ 4 h 66"/>
                <a:gd name="T78" fmla="*/ 41 w 133"/>
                <a:gd name="T79" fmla="*/ 2 h 66"/>
                <a:gd name="T80" fmla="*/ 51 w 133"/>
                <a:gd name="T81" fmla="*/ 2 h 66"/>
                <a:gd name="T82" fmla="*/ 61 w 133"/>
                <a:gd name="T83" fmla="*/ 4 h 66"/>
                <a:gd name="T84" fmla="*/ 72 w 133"/>
                <a:gd name="T85" fmla="*/ 7 h 66"/>
                <a:gd name="T86" fmla="*/ 83 w 133"/>
                <a:gd name="T87" fmla="*/ 11 h 66"/>
                <a:gd name="T88" fmla="*/ 93 w 133"/>
                <a:gd name="T89" fmla="*/ 17 h 66"/>
                <a:gd name="T90" fmla="*/ 103 w 133"/>
                <a:gd name="T91" fmla="*/ 24 h 66"/>
                <a:gd name="T92" fmla="*/ 112 w 133"/>
                <a:gd name="T93" fmla="*/ 33 h 66"/>
                <a:gd name="T94" fmla="*/ 119 w 133"/>
                <a:gd name="T95" fmla="*/ 43 h 66"/>
                <a:gd name="T96" fmla="*/ 126 w 133"/>
                <a:gd name="T97" fmla="*/ 54 h 66"/>
                <a:gd name="T98" fmla="*/ 129 w 133"/>
                <a:gd name="T99" fmla="*/ 60 h 66"/>
                <a:gd name="T100" fmla="*/ 119 w 133"/>
                <a:gd name="T101" fmla="*/ 51 h 66"/>
                <a:gd name="T102" fmla="*/ 108 w 133"/>
                <a:gd name="T103" fmla="*/ 44 h 66"/>
                <a:gd name="T104" fmla="*/ 98 w 133"/>
                <a:gd name="T105" fmla="*/ 38 h 66"/>
                <a:gd name="T106" fmla="*/ 88 w 133"/>
                <a:gd name="T107" fmla="*/ 34 h 66"/>
                <a:gd name="T108" fmla="*/ 77 w 133"/>
                <a:gd name="T109" fmla="*/ 31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33" h="66">
                  <a:moveTo>
                    <a:pt x="2" y="45"/>
                  </a:moveTo>
                  <a:lnTo>
                    <a:pt x="5" y="44"/>
                  </a:lnTo>
                  <a:lnTo>
                    <a:pt x="8" y="43"/>
                  </a:lnTo>
                  <a:lnTo>
                    <a:pt x="10" y="42"/>
                  </a:lnTo>
                  <a:lnTo>
                    <a:pt x="13" y="41"/>
                  </a:lnTo>
                  <a:lnTo>
                    <a:pt x="15" y="40"/>
                  </a:lnTo>
                  <a:lnTo>
                    <a:pt x="18" y="39"/>
                  </a:lnTo>
                  <a:lnTo>
                    <a:pt x="20" y="39"/>
                  </a:lnTo>
                  <a:lnTo>
                    <a:pt x="23" y="38"/>
                  </a:lnTo>
                  <a:lnTo>
                    <a:pt x="25" y="37"/>
                  </a:lnTo>
                  <a:lnTo>
                    <a:pt x="27" y="37"/>
                  </a:lnTo>
                  <a:lnTo>
                    <a:pt x="30" y="36"/>
                  </a:lnTo>
                  <a:lnTo>
                    <a:pt x="32" y="35"/>
                  </a:lnTo>
                  <a:lnTo>
                    <a:pt x="34" y="35"/>
                  </a:lnTo>
                  <a:lnTo>
                    <a:pt x="36" y="34"/>
                  </a:lnTo>
                  <a:lnTo>
                    <a:pt x="39" y="34"/>
                  </a:lnTo>
                  <a:lnTo>
                    <a:pt x="41" y="33"/>
                  </a:lnTo>
                  <a:lnTo>
                    <a:pt x="43" y="33"/>
                  </a:lnTo>
                  <a:lnTo>
                    <a:pt x="45" y="33"/>
                  </a:lnTo>
                  <a:lnTo>
                    <a:pt x="47" y="32"/>
                  </a:lnTo>
                  <a:lnTo>
                    <a:pt x="49" y="32"/>
                  </a:lnTo>
                  <a:lnTo>
                    <a:pt x="52" y="32"/>
                  </a:lnTo>
                  <a:lnTo>
                    <a:pt x="54" y="32"/>
                  </a:lnTo>
                  <a:lnTo>
                    <a:pt x="56" y="32"/>
                  </a:lnTo>
                  <a:lnTo>
                    <a:pt x="58" y="32"/>
                  </a:lnTo>
                  <a:lnTo>
                    <a:pt x="60" y="32"/>
                  </a:lnTo>
                  <a:lnTo>
                    <a:pt x="62" y="32"/>
                  </a:lnTo>
                  <a:lnTo>
                    <a:pt x="64" y="32"/>
                  </a:lnTo>
                  <a:lnTo>
                    <a:pt x="66" y="32"/>
                  </a:lnTo>
                  <a:lnTo>
                    <a:pt x="68" y="32"/>
                  </a:lnTo>
                  <a:lnTo>
                    <a:pt x="70" y="32"/>
                  </a:lnTo>
                  <a:lnTo>
                    <a:pt x="71" y="32"/>
                  </a:lnTo>
                  <a:lnTo>
                    <a:pt x="73" y="33"/>
                  </a:lnTo>
                  <a:lnTo>
                    <a:pt x="75" y="33"/>
                  </a:lnTo>
                  <a:lnTo>
                    <a:pt x="77" y="33"/>
                  </a:lnTo>
                  <a:lnTo>
                    <a:pt x="79" y="34"/>
                  </a:lnTo>
                  <a:lnTo>
                    <a:pt x="81" y="34"/>
                  </a:lnTo>
                  <a:lnTo>
                    <a:pt x="83" y="35"/>
                  </a:lnTo>
                  <a:lnTo>
                    <a:pt x="84" y="35"/>
                  </a:lnTo>
                  <a:lnTo>
                    <a:pt x="86" y="36"/>
                  </a:lnTo>
                  <a:lnTo>
                    <a:pt x="88" y="37"/>
                  </a:lnTo>
                  <a:lnTo>
                    <a:pt x="90" y="37"/>
                  </a:lnTo>
                  <a:lnTo>
                    <a:pt x="92" y="38"/>
                  </a:lnTo>
                  <a:lnTo>
                    <a:pt x="94" y="39"/>
                  </a:lnTo>
                  <a:lnTo>
                    <a:pt x="95" y="40"/>
                  </a:lnTo>
                  <a:lnTo>
                    <a:pt x="97" y="40"/>
                  </a:lnTo>
                  <a:lnTo>
                    <a:pt x="99" y="41"/>
                  </a:lnTo>
                  <a:lnTo>
                    <a:pt x="101" y="42"/>
                  </a:lnTo>
                  <a:lnTo>
                    <a:pt x="102" y="43"/>
                  </a:lnTo>
                  <a:lnTo>
                    <a:pt x="104" y="44"/>
                  </a:lnTo>
                  <a:lnTo>
                    <a:pt x="106" y="45"/>
                  </a:lnTo>
                  <a:lnTo>
                    <a:pt x="108" y="47"/>
                  </a:lnTo>
                  <a:lnTo>
                    <a:pt x="109" y="48"/>
                  </a:lnTo>
                  <a:lnTo>
                    <a:pt x="111" y="49"/>
                  </a:lnTo>
                  <a:lnTo>
                    <a:pt x="113" y="50"/>
                  </a:lnTo>
                  <a:lnTo>
                    <a:pt x="115" y="52"/>
                  </a:lnTo>
                  <a:lnTo>
                    <a:pt x="117" y="53"/>
                  </a:lnTo>
                  <a:lnTo>
                    <a:pt x="118" y="54"/>
                  </a:lnTo>
                  <a:lnTo>
                    <a:pt x="120" y="56"/>
                  </a:lnTo>
                  <a:lnTo>
                    <a:pt x="122" y="57"/>
                  </a:lnTo>
                  <a:lnTo>
                    <a:pt x="124" y="59"/>
                  </a:lnTo>
                  <a:lnTo>
                    <a:pt x="126" y="61"/>
                  </a:lnTo>
                  <a:lnTo>
                    <a:pt x="127" y="62"/>
                  </a:lnTo>
                  <a:lnTo>
                    <a:pt x="129" y="64"/>
                  </a:lnTo>
                  <a:lnTo>
                    <a:pt x="131" y="66"/>
                  </a:lnTo>
                  <a:lnTo>
                    <a:pt x="133" y="64"/>
                  </a:lnTo>
                  <a:lnTo>
                    <a:pt x="133" y="63"/>
                  </a:lnTo>
                  <a:lnTo>
                    <a:pt x="132" y="63"/>
                  </a:lnTo>
                  <a:lnTo>
                    <a:pt x="132" y="62"/>
                  </a:lnTo>
                  <a:lnTo>
                    <a:pt x="132" y="61"/>
                  </a:lnTo>
                  <a:lnTo>
                    <a:pt x="131" y="60"/>
                  </a:lnTo>
                  <a:lnTo>
                    <a:pt x="131" y="59"/>
                  </a:lnTo>
                  <a:lnTo>
                    <a:pt x="131" y="58"/>
                  </a:lnTo>
                  <a:lnTo>
                    <a:pt x="130" y="57"/>
                  </a:lnTo>
                  <a:lnTo>
                    <a:pt x="129" y="55"/>
                  </a:lnTo>
                  <a:lnTo>
                    <a:pt x="128" y="53"/>
                  </a:lnTo>
                  <a:lnTo>
                    <a:pt x="127" y="51"/>
                  </a:lnTo>
                  <a:lnTo>
                    <a:pt x="126" y="49"/>
                  </a:lnTo>
                  <a:lnTo>
                    <a:pt x="125" y="47"/>
                  </a:lnTo>
                  <a:lnTo>
                    <a:pt x="124" y="45"/>
                  </a:lnTo>
                  <a:lnTo>
                    <a:pt x="123" y="43"/>
                  </a:lnTo>
                  <a:lnTo>
                    <a:pt x="121" y="41"/>
                  </a:lnTo>
                  <a:lnTo>
                    <a:pt x="120" y="40"/>
                  </a:lnTo>
                  <a:lnTo>
                    <a:pt x="119" y="38"/>
                  </a:lnTo>
                  <a:lnTo>
                    <a:pt x="118" y="36"/>
                  </a:lnTo>
                  <a:lnTo>
                    <a:pt x="116" y="34"/>
                  </a:lnTo>
                  <a:lnTo>
                    <a:pt x="115" y="33"/>
                  </a:lnTo>
                  <a:lnTo>
                    <a:pt x="113" y="31"/>
                  </a:lnTo>
                  <a:lnTo>
                    <a:pt x="112" y="30"/>
                  </a:lnTo>
                  <a:lnTo>
                    <a:pt x="110" y="28"/>
                  </a:lnTo>
                  <a:lnTo>
                    <a:pt x="109" y="27"/>
                  </a:lnTo>
                  <a:lnTo>
                    <a:pt x="107" y="25"/>
                  </a:lnTo>
                  <a:lnTo>
                    <a:pt x="106" y="24"/>
                  </a:lnTo>
                  <a:lnTo>
                    <a:pt x="104" y="22"/>
                  </a:lnTo>
                  <a:lnTo>
                    <a:pt x="103" y="21"/>
                  </a:lnTo>
                  <a:lnTo>
                    <a:pt x="101" y="20"/>
                  </a:lnTo>
                  <a:lnTo>
                    <a:pt x="99" y="18"/>
                  </a:lnTo>
                  <a:lnTo>
                    <a:pt x="98" y="17"/>
                  </a:lnTo>
                  <a:lnTo>
                    <a:pt x="96" y="16"/>
                  </a:lnTo>
                  <a:lnTo>
                    <a:pt x="94" y="15"/>
                  </a:lnTo>
                  <a:lnTo>
                    <a:pt x="92" y="14"/>
                  </a:lnTo>
                  <a:lnTo>
                    <a:pt x="91" y="13"/>
                  </a:lnTo>
                  <a:lnTo>
                    <a:pt x="89" y="12"/>
                  </a:lnTo>
                  <a:lnTo>
                    <a:pt x="87" y="11"/>
                  </a:lnTo>
                  <a:lnTo>
                    <a:pt x="85" y="10"/>
                  </a:lnTo>
                  <a:lnTo>
                    <a:pt x="84" y="9"/>
                  </a:lnTo>
                  <a:lnTo>
                    <a:pt x="82" y="8"/>
                  </a:lnTo>
                  <a:lnTo>
                    <a:pt x="80" y="7"/>
                  </a:lnTo>
                  <a:lnTo>
                    <a:pt x="78" y="6"/>
                  </a:lnTo>
                  <a:lnTo>
                    <a:pt x="76" y="6"/>
                  </a:lnTo>
                  <a:lnTo>
                    <a:pt x="75" y="5"/>
                  </a:lnTo>
                  <a:lnTo>
                    <a:pt x="73" y="4"/>
                  </a:lnTo>
                  <a:lnTo>
                    <a:pt x="71" y="4"/>
                  </a:lnTo>
                  <a:lnTo>
                    <a:pt x="69" y="3"/>
                  </a:lnTo>
                  <a:lnTo>
                    <a:pt x="67" y="3"/>
                  </a:lnTo>
                  <a:lnTo>
                    <a:pt x="65" y="2"/>
                  </a:lnTo>
                  <a:lnTo>
                    <a:pt x="64" y="2"/>
                  </a:lnTo>
                  <a:lnTo>
                    <a:pt x="62" y="1"/>
                  </a:lnTo>
                  <a:lnTo>
                    <a:pt x="60" y="1"/>
                  </a:lnTo>
                  <a:lnTo>
                    <a:pt x="58" y="1"/>
                  </a:lnTo>
                  <a:lnTo>
                    <a:pt x="56" y="0"/>
                  </a:lnTo>
                  <a:lnTo>
                    <a:pt x="54" y="0"/>
                  </a:lnTo>
                  <a:lnTo>
                    <a:pt x="53" y="0"/>
                  </a:lnTo>
                  <a:lnTo>
                    <a:pt x="51" y="0"/>
                  </a:lnTo>
                  <a:lnTo>
                    <a:pt x="49" y="0"/>
                  </a:lnTo>
                  <a:lnTo>
                    <a:pt x="47" y="0"/>
                  </a:lnTo>
                  <a:lnTo>
                    <a:pt x="45" y="0"/>
                  </a:lnTo>
                  <a:lnTo>
                    <a:pt x="44" y="0"/>
                  </a:lnTo>
                  <a:lnTo>
                    <a:pt x="42" y="0"/>
                  </a:lnTo>
                  <a:lnTo>
                    <a:pt x="40" y="0"/>
                  </a:lnTo>
                  <a:lnTo>
                    <a:pt x="39" y="0"/>
                  </a:lnTo>
                  <a:lnTo>
                    <a:pt x="37" y="0"/>
                  </a:lnTo>
                  <a:lnTo>
                    <a:pt x="35" y="1"/>
                  </a:lnTo>
                  <a:lnTo>
                    <a:pt x="33" y="1"/>
                  </a:lnTo>
                  <a:lnTo>
                    <a:pt x="32" y="1"/>
                  </a:lnTo>
                  <a:lnTo>
                    <a:pt x="30" y="2"/>
                  </a:lnTo>
                  <a:lnTo>
                    <a:pt x="29" y="2"/>
                  </a:lnTo>
                  <a:lnTo>
                    <a:pt x="27" y="3"/>
                  </a:lnTo>
                  <a:lnTo>
                    <a:pt x="26" y="3"/>
                  </a:lnTo>
                  <a:lnTo>
                    <a:pt x="25" y="3"/>
                  </a:lnTo>
                  <a:lnTo>
                    <a:pt x="24" y="4"/>
                  </a:lnTo>
                  <a:lnTo>
                    <a:pt x="23" y="4"/>
                  </a:lnTo>
                  <a:lnTo>
                    <a:pt x="22" y="5"/>
                  </a:lnTo>
                  <a:lnTo>
                    <a:pt x="21" y="5"/>
                  </a:lnTo>
                  <a:lnTo>
                    <a:pt x="20" y="6"/>
                  </a:lnTo>
                  <a:lnTo>
                    <a:pt x="19" y="7"/>
                  </a:lnTo>
                  <a:lnTo>
                    <a:pt x="18" y="8"/>
                  </a:lnTo>
                  <a:lnTo>
                    <a:pt x="17" y="9"/>
                  </a:lnTo>
                  <a:lnTo>
                    <a:pt x="16" y="10"/>
                  </a:lnTo>
                  <a:lnTo>
                    <a:pt x="15" y="11"/>
                  </a:lnTo>
                  <a:lnTo>
                    <a:pt x="14" y="12"/>
                  </a:lnTo>
                  <a:lnTo>
                    <a:pt x="14" y="13"/>
                  </a:lnTo>
                  <a:lnTo>
                    <a:pt x="13" y="14"/>
                  </a:lnTo>
                  <a:lnTo>
                    <a:pt x="12" y="15"/>
                  </a:lnTo>
                  <a:lnTo>
                    <a:pt x="11" y="16"/>
                  </a:lnTo>
                  <a:lnTo>
                    <a:pt x="10" y="18"/>
                  </a:lnTo>
                  <a:lnTo>
                    <a:pt x="10" y="19"/>
                  </a:lnTo>
                  <a:lnTo>
                    <a:pt x="9" y="20"/>
                  </a:lnTo>
                  <a:lnTo>
                    <a:pt x="8" y="22"/>
                  </a:lnTo>
                  <a:lnTo>
                    <a:pt x="8" y="23"/>
                  </a:lnTo>
                  <a:lnTo>
                    <a:pt x="7" y="25"/>
                  </a:lnTo>
                  <a:lnTo>
                    <a:pt x="6" y="26"/>
                  </a:lnTo>
                  <a:lnTo>
                    <a:pt x="5" y="29"/>
                  </a:lnTo>
                  <a:lnTo>
                    <a:pt x="4" y="32"/>
                  </a:lnTo>
                  <a:lnTo>
                    <a:pt x="3" y="35"/>
                  </a:lnTo>
                  <a:lnTo>
                    <a:pt x="2" y="38"/>
                  </a:lnTo>
                  <a:lnTo>
                    <a:pt x="1" y="41"/>
                  </a:lnTo>
                  <a:lnTo>
                    <a:pt x="1" y="44"/>
                  </a:lnTo>
                  <a:lnTo>
                    <a:pt x="0" y="46"/>
                  </a:lnTo>
                  <a:lnTo>
                    <a:pt x="2" y="45"/>
                  </a:lnTo>
                  <a:lnTo>
                    <a:pt x="2" y="45"/>
                  </a:lnTo>
                  <a:close/>
                  <a:moveTo>
                    <a:pt x="74" y="30"/>
                  </a:moveTo>
                  <a:lnTo>
                    <a:pt x="72" y="30"/>
                  </a:lnTo>
                  <a:lnTo>
                    <a:pt x="70" y="30"/>
                  </a:lnTo>
                  <a:lnTo>
                    <a:pt x="68" y="30"/>
                  </a:lnTo>
                  <a:lnTo>
                    <a:pt x="66" y="29"/>
                  </a:lnTo>
                  <a:lnTo>
                    <a:pt x="64" y="29"/>
                  </a:lnTo>
                  <a:lnTo>
                    <a:pt x="62" y="29"/>
                  </a:lnTo>
                  <a:lnTo>
                    <a:pt x="60" y="29"/>
                  </a:lnTo>
                  <a:lnTo>
                    <a:pt x="58" y="29"/>
                  </a:lnTo>
                  <a:lnTo>
                    <a:pt x="56" y="29"/>
                  </a:lnTo>
                  <a:lnTo>
                    <a:pt x="54" y="29"/>
                  </a:lnTo>
                  <a:lnTo>
                    <a:pt x="52" y="29"/>
                  </a:lnTo>
                  <a:lnTo>
                    <a:pt x="50" y="30"/>
                  </a:lnTo>
                  <a:lnTo>
                    <a:pt x="48" y="30"/>
                  </a:lnTo>
                  <a:lnTo>
                    <a:pt x="46" y="30"/>
                  </a:lnTo>
                  <a:lnTo>
                    <a:pt x="44" y="30"/>
                  </a:lnTo>
                  <a:lnTo>
                    <a:pt x="42" y="31"/>
                  </a:lnTo>
                  <a:lnTo>
                    <a:pt x="39" y="31"/>
                  </a:lnTo>
                  <a:lnTo>
                    <a:pt x="37" y="32"/>
                  </a:lnTo>
                  <a:lnTo>
                    <a:pt x="35" y="32"/>
                  </a:lnTo>
                  <a:lnTo>
                    <a:pt x="33" y="33"/>
                  </a:lnTo>
                  <a:lnTo>
                    <a:pt x="30" y="33"/>
                  </a:lnTo>
                  <a:lnTo>
                    <a:pt x="28" y="34"/>
                  </a:lnTo>
                  <a:lnTo>
                    <a:pt x="26" y="34"/>
                  </a:lnTo>
                  <a:lnTo>
                    <a:pt x="23" y="35"/>
                  </a:lnTo>
                  <a:lnTo>
                    <a:pt x="21" y="36"/>
                  </a:lnTo>
                  <a:lnTo>
                    <a:pt x="19" y="37"/>
                  </a:lnTo>
                  <a:lnTo>
                    <a:pt x="16" y="37"/>
                  </a:lnTo>
                  <a:lnTo>
                    <a:pt x="14" y="38"/>
                  </a:lnTo>
                  <a:lnTo>
                    <a:pt x="11" y="39"/>
                  </a:lnTo>
                  <a:lnTo>
                    <a:pt x="9" y="40"/>
                  </a:lnTo>
                  <a:lnTo>
                    <a:pt x="6" y="41"/>
                  </a:lnTo>
                  <a:lnTo>
                    <a:pt x="4" y="42"/>
                  </a:lnTo>
                  <a:lnTo>
                    <a:pt x="4" y="39"/>
                  </a:lnTo>
                  <a:lnTo>
                    <a:pt x="5" y="37"/>
                  </a:lnTo>
                  <a:lnTo>
                    <a:pt x="6" y="34"/>
                  </a:lnTo>
                  <a:lnTo>
                    <a:pt x="7" y="32"/>
                  </a:lnTo>
                  <a:lnTo>
                    <a:pt x="8" y="29"/>
                  </a:lnTo>
                  <a:lnTo>
                    <a:pt x="9" y="26"/>
                  </a:lnTo>
                  <a:lnTo>
                    <a:pt x="10" y="24"/>
                  </a:lnTo>
                  <a:lnTo>
                    <a:pt x="11" y="22"/>
                  </a:lnTo>
                  <a:lnTo>
                    <a:pt x="12" y="20"/>
                  </a:lnTo>
                  <a:lnTo>
                    <a:pt x="13" y="19"/>
                  </a:lnTo>
                  <a:lnTo>
                    <a:pt x="13" y="18"/>
                  </a:lnTo>
                  <a:lnTo>
                    <a:pt x="14" y="17"/>
                  </a:lnTo>
                  <a:lnTo>
                    <a:pt x="15" y="15"/>
                  </a:lnTo>
                  <a:lnTo>
                    <a:pt x="15" y="14"/>
                  </a:lnTo>
                  <a:lnTo>
                    <a:pt x="16" y="13"/>
                  </a:lnTo>
                  <a:lnTo>
                    <a:pt x="17" y="12"/>
                  </a:lnTo>
                  <a:lnTo>
                    <a:pt x="18" y="11"/>
                  </a:lnTo>
                  <a:lnTo>
                    <a:pt x="19" y="11"/>
                  </a:lnTo>
                  <a:lnTo>
                    <a:pt x="20" y="10"/>
                  </a:lnTo>
                  <a:lnTo>
                    <a:pt x="20" y="9"/>
                  </a:lnTo>
                  <a:lnTo>
                    <a:pt x="21" y="8"/>
                  </a:lnTo>
                  <a:lnTo>
                    <a:pt x="22" y="8"/>
                  </a:lnTo>
                  <a:lnTo>
                    <a:pt x="23" y="7"/>
                  </a:lnTo>
                  <a:lnTo>
                    <a:pt x="24" y="7"/>
                  </a:lnTo>
                  <a:lnTo>
                    <a:pt x="25" y="6"/>
                  </a:lnTo>
                  <a:lnTo>
                    <a:pt x="26" y="6"/>
                  </a:lnTo>
                  <a:lnTo>
                    <a:pt x="27" y="5"/>
                  </a:lnTo>
                  <a:lnTo>
                    <a:pt x="28" y="5"/>
                  </a:lnTo>
                  <a:lnTo>
                    <a:pt x="29" y="5"/>
                  </a:lnTo>
                  <a:lnTo>
                    <a:pt x="31" y="4"/>
                  </a:lnTo>
                  <a:lnTo>
                    <a:pt x="32" y="4"/>
                  </a:lnTo>
                  <a:lnTo>
                    <a:pt x="34" y="3"/>
                  </a:lnTo>
                  <a:lnTo>
                    <a:pt x="36" y="3"/>
                  </a:lnTo>
                  <a:lnTo>
                    <a:pt x="37" y="3"/>
                  </a:lnTo>
                  <a:lnTo>
                    <a:pt x="39" y="3"/>
                  </a:lnTo>
                  <a:lnTo>
                    <a:pt x="41" y="2"/>
                  </a:lnTo>
                  <a:lnTo>
                    <a:pt x="42" y="2"/>
                  </a:lnTo>
                  <a:lnTo>
                    <a:pt x="44" y="2"/>
                  </a:lnTo>
                  <a:lnTo>
                    <a:pt x="46" y="2"/>
                  </a:lnTo>
                  <a:lnTo>
                    <a:pt x="47" y="2"/>
                  </a:lnTo>
                  <a:lnTo>
                    <a:pt x="49" y="2"/>
                  </a:lnTo>
                  <a:lnTo>
                    <a:pt x="51" y="2"/>
                  </a:lnTo>
                  <a:lnTo>
                    <a:pt x="52" y="2"/>
                  </a:lnTo>
                  <a:lnTo>
                    <a:pt x="54" y="3"/>
                  </a:lnTo>
                  <a:lnTo>
                    <a:pt x="56" y="3"/>
                  </a:lnTo>
                  <a:lnTo>
                    <a:pt x="58" y="3"/>
                  </a:lnTo>
                  <a:lnTo>
                    <a:pt x="60" y="3"/>
                  </a:lnTo>
                  <a:lnTo>
                    <a:pt x="61" y="4"/>
                  </a:lnTo>
                  <a:lnTo>
                    <a:pt x="63" y="4"/>
                  </a:lnTo>
                  <a:lnTo>
                    <a:pt x="65" y="5"/>
                  </a:lnTo>
                  <a:lnTo>
                    <a:pt x="67" y="5"/>
                  </a:lnTo>
                  <a:lnTo>
                    <a:pt x="68" y="6"/>
                  </a:lnTo>
                  <a:lnTo>
                    <a:pt x="70" y="6"/>
                  </a:lnTo>
                  <a:lnTo>
                    <a:pt x="72" y="7"/>
                  </a:lnTo>
                  <a:lnTo>
                    <a:pt x="74" y="7"/>
                  </a:lnTo>
                  <a:lnTo>
                    <a:pt x="76" y="8"/>
                  </a:lnTo>
                  <a:lnTo>
                    <a:pt x="77" y="9"/>
                  </a:lnTo>
                  <a:lnTo>
                    <a:pt x="79" y="9"/>
                  </a:lnTo>
                  <a:lnTo>
                    <a:pt x="81" y="10"/>
                  </a:lnTo>
                  <a:lnTo>
                    <a:pt x="83" y="11"/>
                  </a:lnTo>
                  <a:lnTo>
                    <a:pt x="84" y="12"/>
                  </a:lnTo>
                  <a:lnTo>
                    <a:pt x="86" y="13"/>
                  </a:lnTo>
                  <a:lnTo>
                    <a:pt x="88" y="14"/>
                  </a:lnTo>
                  <a:lnTo>
                    <a:pt x="89" y="15"/>
                  </a:lnTo>
                  <a:lnTo>
                    <a:pt x="91" y="16"/>
                  </a:lnTo>
                  <a:lnTo>
                    <a:pt x="93" y="17"/>
                  </a:lnTo>
                  <a:lnTo>
                    <a:pt x="95" y="18"/>
                  </a:lnTo>
                  <a:lnTo>
                    <a:pt x="96" y="19"/>
                  </a:lnTo>
                  <a:lnTo>
                    <a:pt x="98" y="20"/>
                  </a:lnTo>
                  <a:lnTo>
                    <a:pt x="99" y="22"/>
                  </a:lnTo>
                  <a:lnTo>
                    <a:pt x="101" y="23"/>
                  </a:lnTo>
                  <a:lnTo>
                    <a:pt x="103" y="24"/>
                  </a:lnTo>
                  <a:lnTo>
                    <a:pt x="104" y="25"/>
                  </a:lnTo>
                  <a:lnTo>
                    <a:pt x="106" y="27"/>
                  </a:lnTo>
                  <a:lnTo>
                    <a:pt x="107" y="28"/>
                  </a:lnTo>
                  <a:lnTo>
                    <a:pt x="109" y="30"/>
                  </a:lnTo>
                  <a:lnTo>
                    <a:pt x="110" y="31"/>
                  </a:lnTo>
                  <a:lnTo>
                    <a:pt x="112" y="33"/>
                  </a:lnTo>
                  <a:lnTo>
                    <a:pt x="113" y="34"/>
                  </a:lnTo>
                  <a:lnTo>
                    <a:pt x="114" y="36"/>
                  </a:lnTo>
                  <a:lnTo>
                    <a:pt x="116" y="38"/>
                  </a:lnTo>
                  <a:lnTo>
                    <a:pt x="117" y="39"/>
                  </a:lnTo>
                  <a:lnTo>
                    <a:pt x="118" y="41"/>
                  </a:lnTo>
                  <a:lnTo>
                    <a:pt x="119" y="43"/>
                  </a:lnTo>
                  <a:lnTo>
                    <a:pt x="121" y="44"/>
                  </a:lnTo>
                  <a:lnTo>
                    <a:pt x="122" y="46"/>
                  </a:lnTo>
                  <a:lnTo>
                    <a:pt x="123" y="48"/>
                  </a:lnTo>
                  <a:lnTo>
                    <a:pt x="124" y="50"/>
                  </a:lnTo>
                  <a:lnTo>
                    <a:pt x="125" y="52"/>
                  </a:lnTo>
                  <a:lnTo>
                    <a:pt x="126" y="54"/>
                  </a:lnTo>
                  <a:lnTo>
                    <a:pt x="127" y="56"/>
                  </a:lnTo>
                  <a:lnTo>
                    <a:pt x="128" y="58"/>
                  </a:lnTo>
                  <a:lnTo>
                    <a:pt x="128" y="59"/>
                  </a:lnTo>
                  <a:lnTo>
                    <a:pt x="128" y="59"/>
                  </a:lnTo>
                  <a:lnTo>
                    <a:pt x="129" y="60"/>
                  </a:lnTo>
                  <a:lnTo>
                    <a:pt x="129" y="60"/>
                  </a:lnTo>
                  <a:lnTo>
                    <a:pt x="127" y="59"/>
                  </a:lnTo>
                  <a:lnTo>
                    <a:pt x="125" y="57"/>
                  </a:lnTo>
                  <a:lnTo>
                    <a:pt x="124" y="56"/>
                  </a:lnTo>
                  <a:lnTo>
                    <a:pt x="122" y="54"/>
                  </a:lnTo>
                  <a:lnTo>
                    <a:pt x="120" y="53"/>
                  </a:lnTo>
                  <a:lnTo>
                    <a:pt x="119" y="51"/>
                  </a:lnTo>
                  <a:lnTo>
                    <a:pt x="117" y="50"/>
                  </a:lnTo>
                  <a:lnTo>
                    <a:pt x="115" y="49"/>
                  </a:lnTo>
                  <a:lnTo>
                    <a:pt x="113" y="48"/>
                  </a:lnTo>
                  <a:lnTo>
                    <a:pt x="112" y="46"/>
                  </a:lnTo>
                  <a:lnTo>
                    <a:pt x="110" y="45"/>
                  </a:lnTo>
                  <a:lnTo>
                    <a:pt x="108" y="44"/>
                  </a:lnTo>
                  <a:lnTo>
                    <a:pt x="107" y="43"/>
                  </a:lnTo>
                  <a:lnTo>
                    <a:pt x="105" y="42"/>
                  </a:lnTo>
                  <a:lnTo>
                    <a:pt x="103" y="41"/>
                  </a:lnTo>
                  <a:lnTo>
                    <a:pt x="102" y="40"/>
                  </a:lnTo>
                  <a:lnTo>
                    <a:pt x="100" y="39"/>
                  </a:lnTo>
                  <a:lnTo>
                    <a:pt x="98" y="38"/>
                  </a:lnTo>
                  <a:lnTo>
                    <a:pt x="96" y="37"/>
                  </a:lnTo>
                  <a:lnTo>
                    <a:pt x="95" y="37"/>
                  </a:lnTo>
                  <a:lnTo>
                    <a:pt x="93" y="36"/>
                  </a:lnTo>
                  <a:lnTo>
                    <a:pt x="91" y="35"/>
                  </a:lnTo>
                  <a:lnTo>
                    <a:pt x="90" y="34"/>
                  </a:lnTo>
                  <a:lnTo>
                    <a:pt x="88" y="34"/>
                  </a:lnTo>
                  <a:lnTo>
                    <a:pt x="86" y="33"/>
                  </a:lnTo>
                  <a:lnTo>
                    <a:pt x="84" y="33"/>
                  </a:lnTo>
                  <a:lnTo>
                    <a:pt x="83" y="32"/>
                  </a:lnTo>
                  <a:lnTo>
                    <a:pt x="81" y="32"/>
                  </a:lnTo>
                  <a:lnTo>
                    <a:pt x="79" y="31"/>
                  </a:lnTo>
                  <a:lnTo>
                    <a:pt x="77" y="31"/>
                  </a:lnTo>
                  <a:lnTo>
                    <a:pt x="76" y="31"/>
                  </a:lnTo>
                  <a:lnTo>
                    <a:pt x="74" y="30"/>
                  </a:lnTo>
                  <a:lnTo>
                    <a:pt x="74" y="30"/>
                  </a:lnTo>
                  <a:lnTo>
                    <a:pt x="74" y="30"/>
                  </a:lnTo>
                  <a:close/>
                </a:path>
              </a:pathLst>
            </a:custGeom>
            <a:solidFill>
              <a:srgbClr val="894F2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8" name="Freeform 31"/>
            <p:cNvSpPr>
              <a:spLocks/>
            </p:cNvSpPr>
            <p:nvPr/>
          </p:nvSpPr>
          <p:spPr bwMode="auto">
            <a:xfrm>
              <a:off x="996" y="1145"/>
              <a:ext cx="152" cy="60"/>
            </a:xfrm>
            <a:custGeom>
              <a:avLst/>
              <a:gdLst>
                <a:gd name="T0" fmla="*/ 145 w 152"/>
                <a:gd name="T1" fmla="*/ 54 h 60"/>
                <a:gd name="T2" fmla="*/ 135 w 152"/>
                <a:gd name="T3" fmla="*/ 47 h 60"/>
                <a:gd name="T4" fmla="*/ 125 w 152"/>
                <a:gd name="T5" fmla="*/ 40 h 60"/>
                <a:gd name="T6" fmla="*/ 115 w 152"/>
                <a:gd name="T7" fmla="*/ 34 h 60"/>
                <a:gd name="T8" fmla="*/ 104 w 152"/>
                <a:gd name="T9" fmla="*/ 29 h 60"/>
                <a:gd name="T10" fmla="*/ 93 w 152"/>
                <a:gd name="T11" fmla="*/ 26 h 60"/>
                <a:gd name="T12" fmla="*/ 81 w 152"/>
                <a:gd name="T13" fmla="*/ 24 h 60"/>
                <a:gd name="T14" fmla="*/ 68 w 152"/>
                <a:gd name="T15" fmla="*/ 25 h 60"/>
                <a:gd name="T16" fmla="*/ 54 w 152"/>
                <a:gd name="T17" fmla="*/ 28 h 60"/>
                <a:gd name="T18" fmla="*/ 39 w 152"/>
                <a:gd name="T19" fmla="*/ 33 h 60"/>
                <a:gd name="T20" fmla="*/ 23 w 152"/>
                <a:gd name="T21" fmla="*/ 41 h 60"/>
                <a:gd name="T22" fmla="*/ 16 w 152"/>
                <a:gd name="T23" fmla="*/ 37 h 60"/>
                <a:gd name="T24" fmla="*/ 13 w 152"/>
                <a:gd name="T25" fmla="*/ 35 h 60"/>
                <a:gd name="T26" fmla="*/ 11 w 152"/>
                <a:gd name="T27" fmla="*/ 34 h 60"/>
                <a:gd name="T28" fmla="*/ 10 w 152"/>
                <a:gd name="T29" fmla="*/ 32 h 60"/>
                <a:gd name="T30" fmla="*/ 8 w 152"/>
                <a:gd name="T31" fmla="*/ 31 h 60"/>
                <a:gd name="T32" fmla="*/ 6 w 152"/>
                <a:gd name="T33" fmla="*/ 27 h 60"/>
                <a:gd name="T34" fmla="*/ 2 w 152"/>
                <a:gd name="T35" fmla="*/ 20 h 60"/>
                <a:gd name="T36" fmla="*/ 8 w 152"/>
                <a:gd name="T37" fmla="*/ 23 h 60"/>
                <a:gd name="T38" fmla="*/ 14 w 152"/>
                <a:gd name="T39" fmla="*/ 26 h 60"/>
                <a:gd name="T40" fmla="*/ 19 w 152"/>
                <a:gd name="T41" fmla="*/ 28 h 60"/>
                <a:gd name="T42" fmla="*/ 25 w 152"/>
                <a:gd name="T43" fmla="*/ 29 h 60"/>
                <a:gd name="T44" fmla="*/ 32 w 152"/>
                <a:gd name="T45" fmla="*/ 31 h 60"/>
                <a:gd name="T46" fmla="*/ 27 w 152"/>
                <a:gd name="T47" fmla="*/ 26 h 60"/>
                <a:gd name="T48" fmla="*/ 23 w 152"/>
                <a:gd name="T49" fmla="*/ 21 h 60"/>
                <a:gd name="T50" fmla="*/ 19 w 152"/>
                <a:gd name="T51" fmla="*/ 15 h 60"/>
                <a:gd name="T52" fmla="*/ 17 w 152"/>
                <a:gd name="T53" fmla="*/ 9 h 60"/>
                <a:gd name="T54" fmla="*/ 15 w 152"/>
                <a:gd name="T55" fmla="*/ 6 h 60"/>
                <a:gd name="T56" fmla="*/ 15 w 152"/>
                <a:gd name="T57" fmla="*/ 3 h 60"/>
                <a:gd name="T58" fmla="*/ 17 w 152"/>
                <a:gd name="T59" fmla="*/ 4 h 60"/>
                <a:gd name="T60" fmla="*/ 24 w 152"/>
                <a:gd name="T61" fmla="*/ 11 h 60"/>
                <a:gd name="T62" fmla="*/ 27 w 152"/>
                <a:gd name="T63" fmla="*/ 14 h 60"/>
                <a:gd name="T64" fmla="*/ 30 w 152"/>
                <a:gd name="T65" fmla="*/ 16 h 60"/>
                <a:gd name="T66" fmla="*/ 33 w 152"/>
                <a:gd name="T67" fmla="*/ 18 h 60"/>
                <a:gd name="T68" fmla="*/ 37 w 152"/>
                <a:gd name="T69" fmla="*/ 20 h 60"/>
                <a:gd name="T70" fmla="*/ 40 w 152"/>
                <a:gd name="T71" fmla="*/ 20 h 60"/>
                <a:gd name="T72" fmla="*/ 43 w 152"/>
                <a:gd name="T73" fmla="*/ 20 h 60"/>
                <a:gd name="T74" fmla="*/ 49 w 152"/>
                <a:gd name="T75" fmla="*/ 18 h 60"/>
                <a:gd name="T76" fmla="*/ 60 w 152"/>
                <a:gd name="T77" fmla="*/ 15 h 60"/>
                <a:gd name="T78" fmla="*/ 70 w 152"/>
                <a:gd name="T79" fmla="*/ 13 h 60"/>
                <a:gd name="T80" fmla="*/ 81 w 152"/>
                <a:gd name="T81" fmla="*/ 13 h 60"/>
                <a:gd name="T82" fmla="*/ 92 w 152"/>
                <a:gd name="T83" fmla="*/ 15 h 60"/>
                <a:gd name="T84" fmla="*/ 102 w 152"/>
                <a:gd name="T85" fmla="*/ 18 h 60"/>
                <a:gd name="T86" fmla="*/ 113 w 152"/>
                <a:gd name="T87" fmla="*/ 22 h 60"/>
                <a:gd name="T88" fmla="*/ 122 w 152"/>
                <a:gd name="T89" fmla="*/ 28 h 60"/>
                <a:gd name="T90" fmla="*/ 132 w 152"/>
                <a:gd name="T91" fmla="*/ 36 h 60"/>
                <a:gd name="T92" fmla="*/ 141 w 152"/>
                <a:gd name="T93" fmla="*/ 45 h 60"/>
                <a:gd name="T94" fmla="*/ 149 w 152"/>
                <a:gd name="T95" fmla="*/ 56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52" h="60">
                  <a:moveTo>
                    <a:pt x="152" y="60"/>
                  </a:moveTo>
                  <a:lnTo>
                    <a:pt x="148" y="57"/>
                  </a:lnTo>
                  <a:lnTo>
                    <a:pt x="145" y="54"/>
                  </a:lnTo>
                  <a:lnTo>
                    <a:pt x="142" y="52"/>
                  </a:lnTo>
                  <a:lnTo>
                    <a:pt x="138" y="49"/>
                  </a:lnTo>
                  <a:lnTo>
                    <a:pt x="135" y="47"/>
                  </a:lnTo>
                  <a:lnTo>
                    <a:pt x="132" y="44"/>
                  </a:lnTo>
                  <a:lnTo>
                    <a:pt x="128" y="42"/>
                  </a:lnTo>
                  <a:lnTo>
                    <a:pt x="125" y="40"/>
                  </a:lnTo>
                  <a:lnTo>
                    <a:pt x="122" y="38"/>
                  </a:lnTo>
                  <a:lnTo>
                    <a:pt x="118" y="36"/>
                  </a:lnTo>
                  <a:lnTo>
                    <a:pt x="115" y="34"/>
                  </a:lnTo>
                  <a:lnTo>
                    <a:pt x="111" y="32"/>
                  </a:lnTo>
                  <a:lnTo>
                    <a:pt x="108" y="30"/>
                  </a:lnTo>
                  <a:lnTo>
                    <a:pt x="104" y="29"/>
                  </a:lnTo>
                  <a:lnTo>
                    <a:pt x="100" y="28"/>
                  </a:lnTo>
                  <a:lnTo>
                    <a:pt x="96" y="27"/>
                  </a:lnTo>
                  <a:lnTo>
                    <a:pt x="93" y="26"/>
                  </a:lnTo>
                  <a:lnTo>
                    <a:pt x="89" y="25"/>
                  </a:lnTo>
                  <a:lnTo>
                    <a:pt x="85" y="25"/>
                  </a:lnTo>
                  <a:lnTo>
                    <a:pt x="81" y="24"/>
                  </a:lnTo>
                  <a:lnTo>
                    <a:pt x="76" y="24"/>
                  </a:lnTo>
                  <a:lnTo>
                    <a:pt x="72" y="24"/>
                  </a:lnTo>
                  <a:lnTo>
                    <a:pt x="68" y="25"/>
                  </a:lnTo>
                  <a:lnTo>
                    <a:pt x="63" y="25"/>
                  </a:lnTo>
                  <a:lnTo>
                    <a:pt x="59" y="26"/>
                  </a:lnTo>
                  <a:lnTo>
                    <a:pt x="54" y="28"/>
                  </a:lnTo>
                  <a:lnTo>
                    <a:pt x="49" y="29"/>
                  </a:lnTo>
                  <a:lnTo>
                    <a:pt x="44" y="31"/>
                  </a:lnTo>
                  <a:lnTo>
                    <a:pt x="39" y="33"/>
                  </a:lnTo>
                  <a:lnTo>
                    <a:pt x="34" y="35"/>
                  </a:lnTo>
                  <a:lnTo>
                    <a:pt x="29" y="38"/>
                  </a:lnTo>
                  <a:lnTo>
                    <a:pt x="23" y="41"/>
                  </a:lnTo>
                  <a:lnTo>
                    <a:pt x="21" y="39"/>
                  </a:lnTo>
                  <a:lnTo>
                    <a:pt x="18" y="38"/>
                  </a:lnTo>
                  <a:lnTo>
                    <a:pt x="16" y="37"/>
                  </a:lnTo>
                  <a:lnTo>
                    <a:pt x="15" y="36"/>
                  </a:lnTo>
                  <a:lnTo>
                    <a:pt x="14" y="36"/>
                  </a:lnTo>
                  <a:lnTo>
                    <a:pt x="13" y="35"/>
                  </a:lnTo>
                  <a:lnTo>
                    <a:pt x="12" y="35"/>
                  </a:lnTo>
                  <a:lnTo>
                    <a:pt x="12" y="34"/>
                  </a:lnTo>
                  <a:lnTo>
                    <a:pt x="11" y="34"/>
                  </a:lnTo>
                  <a:lnTo>
                    <a:pt x="11" y="33"/>
                  </a:lnTo>
                  <a:lnTo>
                    <a:pt x="10" y="33"/>
                  </a:lnTo>
                  <a:lnTo>
                    <a:pt x="10" y="32"/>
                  </a:lnTo>
                  <a:lnTo>
                    <a:pt x="9" y="32"/>
                  </a:lnTo>
                  <a:lnTo>
                    <a:pt x="9" y="31"/>
                  </a:lnTo>
                  <a:lnTo>
                    <a:pt x="8" y="31"/>
                  </a:lnTo>
                  <a:lnTo>
                    <a:pt x="8" y="30"/>
                  </a:lnTo>
                  <a:lnTo>
                    <a:pt x="7" y="29"/>
                  </a:lnTo>
                  <a:lnTo>
                    <a:pt x="6" y="27"/>
                  </a:lnTo>
                  <a:lnTo>
                    <a:pt x="3" y="23"/>
                  </a:lnTo>
                  <a:lnTo>
                    <a:pt x="0" y="18"/>
                  </a:lnTo>
                  <a:lnTo>
                    <a:pt x="2" y="20"/>
                  </a:lnTo>
                  <a:lnTo>
                    <a:pt x="4" y="21"/>
                  </a:lnTo>
                  <a:lnTo>
                    <a:pt x="6" y="22"/>
                  </a:lnTo>
                  <a:lnTo>
                    <a:pt x="8" y="23"/>
                  </a:lnTo>
                  <a:lnTo>
                    <a:pt x="10" y="24"/>
                  </a:lnTo>
                  <a:lnTo>
                    <a:pt x="12" y="25"/>
                  </a:lnTo>
                  <a:lnTo>
                    <a:pt x="14" y="26"/>
                  </a:lnTo>
                  <a:lnTo>
                    <a:pt x="15" y="26"/>
                  </a:lnTo>
                  <a:lnTo>
                    <a:pt x="17" y="27"/>
                  </a:lnTo>
                  <a:lnTo>
                    <a:pt x="19" y="28"/>
                  </a:lnTo>
                  <a:lnTo>
                    <a:pt x="21" y="28"/>
                  </a:lnTo>
                  <a:lnTo>
                    <a:pt x="23" y="29"/>
                  </a:lnTo>
                  <a:lnTo>
                    <a:pt x="25" y="29"/>
                  </a:lnTo>
                  <a:lnTo>
                    <a:pt x="27" y="30"/>
                  </a:lnTo>
                  <a:lnTo>
                    <a:pt x="29" y="31"/>
                  </a:lnTo>
                  <a:lnTo>
                    <a:pt x="32" y="31"/>
                  </a:lnTo>
                  <a:lnTo>
                    <a:pt x="30" y="30"/>
                  </a:lnTo>
                  <a:lnTo>
                    <a:pt x="28" y="28"/>
                  </a:lnTo>
                  <a:lnTo>
                    <a:pt x="27" y="26"/>
                  </a:lnTo>
                  <a:lnTo>
                    <a:pt x="26" y="25"/>
                  </a:lnTo>
                  <a:lnTo>
                    <a:pt x="24" y="23"/>
                  </a:lnTo>
                  <a:lnTo>
                    <a:pt x="23" y="21"/>
                  </a:lnTo>
                  <a:lnTo>
                    <a:pt x="22" y="19"/>
                  </a:lnTo>
                  <a:lnTo>
                    <a:pt x="20" y="17"/>
                  </a:lnTo>
                  <a:lnTo>
                    <a:pt x="19" y="15"/>
                  </a:lnTo>
                  <a:lnTo>
                    <a:pt x="18" y="13"/>
                  </a:lnTo>
                  <a:lnTo>
                    <a:pt x="17" y="11"/>
                  </a:lnTo>
                  <a:lnTo>
                    <a:pt x="17" y="9"/>
                  </a:lnTo>
                  <a:lnTo>
                    <a:pt x="16" y="8"/>
                  </a:lnTo>
                  <a:lnTo>
                    <a:pt x="16" y="7"/>
                  </a:lnTo>
                  <a:lnTo>
                    <a:pt x="15" y="6"/>
                  </a:lnTo>
                  <a:lnTo>
                    <a:pt x="15" y="5"/>
                  </a:lnTo>
                  <a:lnTo>
                    <a:pt x="15" y="4"/>
                  </a:lnTo>
                  <a:lnTo>
                    <a:pt x="15" y="3"/>
                  </a:lnTo>
                  <a:lnTo>
                    <a:pt x="14" y="1"/>
                  </a:lnTo>
                  <a:lnTo>
                    <a:pt x="14" y="0"/>
                  </a:lnTo>
                  <a:lnTo>
                    <a:pt x="17" y="4"/>
                  </a:lnTo>
                  <a:lnTo>
                    <a:pt x="21" y="7"/>
                  </a:lnTo>
                  <a:lnTo>
                    <a:pt x="22" y="9"/>
                  </a:lnTo>
                  <a:lnTo>
                    <a:pt x="24" y="11"/>
                  </a:lnTo>
                  <a:lnTo>
                    <a:pt x="25" y="12"/>
                  </a:lnTo>
                  <a:lnTo>
                    <a:pt x="26" y="13"/>
                  </a:lnTo>
                  <a:lnTo>
                    <a:pt x="27" y="14"/>
                  </a:lnTo>
                  <a:lnTo>
                    <a:pt x="28" y="15"/>
                  </a:lnTo>
                  <a:lnTo>
                    <a:pt x="29" y="15"/>
                  </a:lnTo>
                  <a:lnTo>
                    <a:pt x="30" y="16"/>
                  </a:lnTo>
                  <a:lnTo>
                    <a:pt x="31" y="17"/>
                  </a:lnTo>
                  <a:lnTo>
                    <a:pt x="32" y="18"/>
                  </a:lnTo>
                  <a:lnTo>
                    <a:pt x="33" y="18"/>
                  </a:lnTo>
                  <a:lnTo>
                    <a:pt x="35" y="19"/>
                  </a:lnTo>
                  <a:lnTo>
                    <a:pt x="36" y="19"/>
                  </a:lnTo>
                  <a:lnTo>
                    <a:pt x="37" y="20"/>
                  </a:lnTo>
                  <a:lnTo>
                    <a:pt x="38" y="20"/>
                  </a:lnTo>
                  <a:lnTo>
                    <a:pt x="39" y="20"/>
                  </a:lnTo>
                  <a:lnTo>
                    <a:pt x="40" y="20"/>
                  </a:lnTo>
                  <a:lnTo>
                    <a:pt x="41" y="20"/>
                  </a:lnTo>
                  <a:lnTo>
                    <a:pt x="42" y="20"/>
                  </a:lnTo>
                  <a:lnTo>
                    <a:pt x="43" y="20"/>
                  </a:lnTo>
                  <a:lnTo>
                    <a:pt x="44" y="20"/>
                  </a:lnTo>
                  <a:lnTo>
                    <a:pt x="45" y="19"/>
                  </a:lnTo>
                  <a:lnTo>
                    <a:pt x="49" y="18"/>
                  </a:lnTo>
                  <a:lnTo>
                    <a:pt x="52" y="17"/>
                  </a:lnTo>
                  <a:lnTo>
                    <a:pt x="56" y="16"/>
                  </a:lnTo>
                  <a:lnTo>
                    <a:pt x="60" y="15"/>
                  </a:lnTo>
                  <a:lnTo>
                    <a:pt x="63" y="14"/>
                  </a:lnTo>
                  <a:lnTo>
                    <a:pt x="67" y="14"/>
                  </a:lnTo>
                  <a:lnTo>
                    <a:pt x="70" y="13"/>
                  </a:lnTo>
                  <a:lnTo>
                    <a:pt x="74" y="13"/>
                  </a:lnTo>
                  <a:lnTo>
                    <a:pt x="78" y="13"/>
                  </a:lnTo>
                  <a:lnTo>
                    <a:pt x="81" y="13"/>
                  </a:lnTo>
                  <a:lnTo>
                    <a:pt x="85" y="14"/>
                  </a:lnTo>
                  <a:lnTo>
                    <a:pt x="88" y="14"/>
                  </a:lnTo>
                  <a:lnTo>
                    <a:pt x="92" y="15"/>
                  </a:lnTo>
                  <a:lnTo>
                    <a:pt x="95" y="16"/>
                  </a:lnTo>
                  <a:lnTo>
                    <a:pt x="99" y="17"/>
                  </a:lnTo>
                  <a:lnTo>
                    <a:pt x="102" y="18"/>
                  </a:lnTo>
                  <a:lnTo>
                    <a:pt x="106" y="19"/>
                  </a:lnTo>
                  <a:lnTo>
                    <a:pt x="109" y="21"/>
                  </a:lnTo>
                  <a:lnTo>
                    <a:pt x="113" y="22"/>
                  </a:lnTo>
                  <a:lnTo>
                    <a:pt x="116" y="24"/>
                  </a:lnTo>
                  <a:lnTo>
                    <a:pt x="119" y="26"/>
                  </a:lnTo>
                  <a:lnTo>
                    <a:pt x="122" y="28"/>
                  </a:lnTo>
                  <a:lnTo>
                    <a:pt x="126" y="31"/>
                  </a:lnTo>
                  <a:lnTo>
                    <a:pt x="129" y="33"/>
                  </a:lnTo>
                  <a:lnTo>
                    <a:pt x="132" y="36"/>
                  </a:lnTo>
                  <a:lnTo>
                    <a:pt x="135" y="39"/>
                  </a:lnTo>
                  <a:lnTo>
                    <a:pt x="138" y="42"/>
                  </a:lnTo>
                  <a:lnTo>
                    <a:pt x="141" y="45"/>
                  </a:lnTo>
                  <a:lnTo>
                    <a:pt x="144" y="48"/>
                  </a:lnTo>
                  <a:lnTo>
                    <a:pt x="146" y="52"/>
                  </a:lnTo>
                  <a:lnTo>
                    <a:pt x="149" y="56"/>
                  </a:lnTo>
                  <a:lnTo>
                    <a:pt x="152" y="60"/>
                  </a:lnTo>
                  <a:close/>
                </a:path>
              </a:pathLst>
            </a:custGeom>
            <a:solidFill>
              <a:srgbClr val="0A0B0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9" name="Freeform 32"/>
            <p:cNvSpPr>
              <a:spLocks/>
            </p:cNvSpPr>
            <p:nvPr/>
          </p:nvSpPr>
          <p:spPr bwMode="auto">
            <a:xfrm>
              <a:off x="1079" y="1320"/>
              <a:ext cx="173" cy="58"/>
            </a:xfrm>
            <a:custGeom>
              <a:avLst/>
              <a:gdLst>
                <a:gd name="T0" fmla="*/ 6 w 173"/>
                <a:gd name="T1" fmla="*/ 11 h 58"/>
                <a:gd name="T2" fmla="*/ 17 w 173"/>
                <a:gd name="T3" fmla="*/ 21 h 58"/>
                <a:gd name="T4" fmla="*/ 28 w 173"/>
                <a:gd name="T5" fmla="*/ 31 h 58"/>
                <a:gd name="T6" fmla="*/ 40 w 173"/>
                <a:gd name="T7" fmla="*/ 39 h 58"/>
                <a:gd name="T8" fmla="*/ 52 w 173"/>
                <a:gd name="T9" fmla="*/ 46 h 58"/>
                <a:gd name="T10" fmla="*/ 63 w 173"/>
                <a:gd name="T11" fmla="*/ 52 h 58"/>
                <a:gd name="T12" fmla="*/ 75 w 173"/>
                <a:gd name="T13" fmla="*/ 56 h 58"/>
                <a:gd name="T14" fmla="*/ 86 w 173"/>
                <a:gd name="T15" fmla="*/ 58 h 58"/>
                <a:gd name="T16" fmla="*/ 98 w 173"/>
                <a:gd name="T17" fmla="*/ 58 h 58"/>
                <a:gd name="T18" fmla="*/ 109 w 173"/>
                <a:gd name="T19" fmla="*/ 57 h 58"/>
                <a:gd name="T20" fmla="*/ 120 w 173"/>
                <a:gd name="T21" fmla="*/ 54 h 58"/>
                <a:gd name="T22" fmla="*/ 130 w 173"/>
                <a:gd name="T23" fmla="*/ 49 h 58"/>
                <a:gd name="T24" fmla="*/ 141 w 173"/>
                <a:gd name="T25" fmla="*/ 42 h 58"/>
                <a:gd name="T26" fmla="*/ 151 w 173"/>
                <a:gd name="T27" fmla="*/ 33 h 58"/>
                <a:gd name="T28" fmla="*/ 160 w 173"/>
                <a:gd name="T29" fmla="*/ 22 h 58"/>
                <a:gd name="T30" fmla="*/ 169 w 173"/>
                <a:gd name="T31" fmla="*/ 8 h 58"/>
                <a:gd name="T32" fmla="*/ 169 w 173"/>
                <a:gd name="T33" fmla="*/ 2 h 58"/>
                <a:gd name="T34" fmla="*/ 160 w 173"/>
                <a:gd name="T35" fmla="*/ 5 h 58"/>
                <a:gd name="T36" fmla="*/ 150 w 173"/>
                <a:gd name="T37" fmla="*/ 8 h 58"/>
                <a:gd name="T38" fmla="*/ 140 w 173"/>
                <a:gd name="T39" fmla="*/ 10 h 58"/>
                <a:gd name="T40" fmla="*/ 130 w 173"/>
                <a:gd name="T41" fmla="*/ 12 h 58"/>
                <a:gd name="T42" fmla="*/ 119 w 173"/>
                <a:gd name="T43" fmla="*/ 14 h 58"/>
                <a:gd name="T44" fmla="*/ 108 w 173"/>
                <a:gd name="T45" fmla="*/ 15 h 58"/>
                <a:gd name="T46" fmla="*/ 97 w 173"/>
                <a:gd name="T47" fmla="*/ 16 h 58"/>
                <a:gd name="T48" fmla="*/ 85 w 173"/>
                <a:gd name="T49" fmla="*/ 17 h 58"/>
                <a:gd name="T50" fmla="*/ 74 w 173"/>
                <a:gd name="T51" fmla="*/ 16 h 58"/>
                <a:gd name="T52" fmla="*/ 63 w 173"/>
                <a:gd name="T53" fmla="*/ 16 h 58"/>
                <a:gd name="T54" fmla="*/ 51 w 173"/>
                <a:gd name="T55" fmla="*/ 15 h 58"/>
                <a:gd name="T56" fmla="*/ 40 w 173"/>
                <a:gd name="T57" fmla="*/ 14 h 58"/>
                <a:gd name="T58" fmla="*/ 28 w 173"/>
                <a:gd name="T59" fmla="*/ 12 h 58"/>
                <a:gd name="T60" fmla="*/ 17 w 173"/>
                <a:gd name="T61" fmla="*/ 9 h 58"/>
                <a:gd name="T62" fmla="*/ 6 w 173"/>
                <a:gd name="T63" fmla="*/ 6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73" h="58">
                  <a:moveTo>
                    <a:pt x="0" y="5"/>
                  </a:moveTo>
                  <a:lnTo>
                    <a:pt x="6" y="11"/>
                  </a:lnTo>
                  <a:lnTo>
                    <a:pt x="11" y="16"/>
                  </a:lnTo>
                  <a:lnTo>
                    <a:pt x="17" y="21"/>
                  </a:lnTo>
                  <a:lnTo>
                    <a:pt x="23" y="26"/>
                  </a:lnTo>
                  <a:lnTo>
                    <a:pt x="28" y="31"/>
                  </a:lnTo>
                  <a:lnTo>
                    <a:pt x="34" y="35"/>
                  </a:lnTo>
                  <a:lnTo>
                    <a:pt x="40" y="39"/>
                  </a:lnTo>
                  <a:lnTo>
                    <a:pt x="46" y="43"/>
                  </a:lnTo>
                  <a:lnTo>
                    <a:pt x="52" y="46"/>
                  </a:lnTo>
                  <a:lnTo>
                    <a:pt x="57" y="49"/>
                  </a:lnTo>
                  <a:lnTo>
                    <a:pt x="63" y="52"/>
                  </a:lnTo>
                  <a:lnTo>
                    <a:pt x="69" y="54"/>
                  </a:lnTo>
                  <a:lnTo>
                    <a:pt x="75" y="56"/>
                  </a:lnTo>
                  <a:lnTo>
                    <a:pt x="81" y="57"/>
                  </a:lnTo>
                  <a:lnTo>
                    <a:pt x="86" y="58"/>
                  </a:lnTo>
                  <a:lnTo>
                    <a:pt x="92" y="58"/>
                  </a:lnTo>
                  <a:lnTo>
                    <a:pt x="98" y="58"/>
                  </a:lnTo>
                  <a:lnTo>
                    <a:pt x="103" y="58"/>
                  </a:lnTo>
                  <a:lnTo>
                    <a:pt x="109" y="57"/>
                  </a:lnTo>
                  <a:lnTo>
                    <a:pt x="114" y="56"/>
                  </a:lnTo>
                  <a:lnTo>
                    <a:pt x="120" y="54"/>
                  </a:lnTo>
                  <a:lnTo>
                    <a:pt x="125" y="52"/>
                  </a:lnTo>
                  <a:lnTo>
                    <a:pt x="130" y="49"/>
                  </a:lnTo>
                  <a:lnTo>
                    <a:pt x="136" y="46"/>
                  </a:lnTo>
                  <a:lnTo>
                    <a:pt x="141" y="42"/>
                  </a:lnTo>
                  <a:lnTo>
                    <a:pt x="146" y="38"/>
                  </a:lnTo>
                  <a:lnTo>
                    <a:pt x="151" y="33"/>
                  </a:lnTo>
                  <a:lnTo>
                    <a:pt x="155" y="28"/>
                  </a:lnTo>
                  <a:lnTo>
                    <a:pt x="160" y="22"/>
                  </a:lnTo>
                  <a:lnTo>
                    <a:pt x="165" y="15"/>
                  </a:lnTo>
                  <a:lnTo>
                    <a:pt x="169" y="8"/>
                  </a:lnTo>
                  <a:lnTo>
                    <a:pt x="173" y="0"/>
                  </a:lnTo>
                  <a:lnTo>
                    <a:pt x="169" y="2"/>
                  </a:lnTo>
                  <a:lnTo>
                    <a:pt x="164" y="4"/>
                  </a:lnTo>
                  <a:lnTo>
                    <a:pt x="160" y="5"/>
                  </a:lnTo>
                  <a:lnTo>
                    <a:pt x="155" y="7"/>
                  </a:lnTo>
                  <a:lnTo>
                    <a:pt x="150" y="8"/>
                  </a:lnTo>
                  <a:lnTo>
                    <a:pt x="145" y="9"/>
                  </a:lnTo>
                  <a:lnTo>
                    <a:pt x="140" y="10"/>
                  </a:lnTo>
                  <a:lnTo>
                    <a:pt x="135" y="12"/>
                  </a:lnTo>
                  <a:lnTo>
                    <a:pt x="130" y="12"/>
                  </a:lnTo>
                  <a:lnTo>
                    <a:pt x="124" y="13"/>
                  </a:lnTo>
                  <a:lnTo>
                    <a:pt x="119" y="14"/>
                  </a:lnTo>
                  <a:lnTo>
                    <a:pt x="113" y="15"/>
                  </a:lnTo>
                  <a:lnTo>
                    <a:pt x="108" y="15"/>
                  </a:lnTo>
                  <a:lnTo>
                    <a:pt x="102" y="16"/>
                  </a:lnTo>
                  <a:lnTo>
                    <a:pt x="97" y="16"/>
                  </a:lnTo>
                  <a:lnTo>
                    <a:pt x="91" y="16"/>
                  </a:lnTo>
                  <a:lnTo>
                    <a:pt x="85" y="17"/>
                  </a:lnTo>
                  <a:lnTo>
                    <a:pt x="80" y="17"/>
                  </a:lnTo>
                  <a:lnTo>
                    <a:pt x="74" y="16"/>
                  </a:lnTo>
                  <a:lnTo>
                    <a:pt x="68" y="16"/>
                  </a:lnTo>
                  <a:lnTo>
                    <a:pt x="63" y="16"/>
                  </a:lnTo>
                  <a:lnTo>
                    <a:pt x="57" y="16"/>
                  </a:lnTo>
                  <a:lnTo>
                    <a:pt x="51" y="15"/>
                  </a:lnTo>
                  <a:lnTo>
                    <a:pt x="45" y="14"/>
                  </a:lnTo>
                  <a:lnTo>
                    <a:pt x="40" y="14"/>
                  </a:lnTo>
                  <a:lnTo>
                    <a:pt x="34" y="13"/>
                  </a:lnTo>
                  <a:lnTo>
                    <a:pt x="28" y="12"/>
                  </a:lnTo>
                  <a:lnTo>
                    <a:pt x="23" y="11"/>
                  </a:lnTo>
                  <a:lnTo>
                    <a:pt x="17" y="9"/>
                  </a:lnTo>
                  <a:lnTo>
                    <a:pt x="11" y="8"/>
                  </a:lnTo>
                  <a:lnTo>
                    <a:pt x="6" y="6"/>
                  </a:lnTo>
                  <a:lnTo>
                    <a:pt x="0" y="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0" name="Freeform 33"/>
            <p:cNvSpPr>
              <a:spLocks/>
            </p:cNvSpPr>
            <p:nvPr/>
          </p:nvSpPr>
          <p:spPr bwMode="auto">
            <a:xfrm>
              <a:off x="1052" y="1299"/>
              <a:ext cx="216" cy="45"/>
            </a:xfrm>
            <a:custGeom>
              <a:avLst/>
              <a:gdLst>
                <a:gd name="T0" fmla="*/ 1 w 216"/>
                <a:gd name="T1" fmla="*/ 3 h 45"/>
                <a:gd name="T2" fmla="*/ 5 w 216"/>
                <a:gd name="T3" fmla="*/ 5 h 45"/>
                <a:gd name="T4" fmla="*/ 14 w 216"/>
                <a:gd name="T5" fmla="*/ 10 h 45"/>
                <a:gd name="T6" fmla="*/ 25 w 216"/>
                <a:gd name="T7" fmla="*/ 16 h 45"/>
                <a:gd name="T8" fmla="*/ 36 w 216"/>
                <a:gd name="T9" fmla="*/ 21 h 45"/>
                <a:gd name="T10" fmla="*/ 43 w 216"/>
                <a:gd name="T11" fmla="*/ 24 h 45"/>
                <a:gd name="T12" fmla="*/ 46 w 216"/>
                <a:gd name="T13" fmla="*/ 25 h 45"/>
                <a:gd name="T14" fmla="*/ 55 w 216"/>
                <a:gd name="T15" fmla="*/ 26 h 45"/>
                <a:gd name="T16" fmla="*/ 67 w 216"/>
                <a:gd name="T17" fmla="*/ 27 h 45"/>
                <a:gd name="T18" fmla="*/ 82 w 216"/>
                <a:gd name="T19" fmla="*/ 27 h 45"/>
                <a:gd name="T20" fmla="*/ 97 w 216"/>
                <a:gd name="T21" fmla="*/ 27 h 45"/>
                <a:gd name="T22" fmla="*/ 114 w 216"/>
                <a:gd name="T23" fmla="*/ 26 h 45"/>
                <a:gd name="T24" fmla="*/ 132 w 216"/>
                <a:gd name="T25" fmla="*/ 25 h 45"/>
                <a:gd name="T26" fmla="*/ 149 w 216"/>
                <a:gd name="T27" fmla="*/ 23 h 45"/>
                <a:gd name="T28" fmla="*/ 165 w 216"/>
                <a:gd name="T29" fmla="*/ 21 h 45"/>
                <a:gd name="T30" fmla="*/ 180 w 216"/>
                <a:gd name="T31" fmla="*/ 19 h 45"/>
                <a:gd name="T32" fmla="*/ 192 w 216"/>
                <a:gd name="T33" fmla="*/ 16 h 45"/>
                <a:gd name="T34" fmla="*/ 199 w 216"/>
                <a:gd name="T35" fmla="*/ 14 h 45"/>
                <a:gd name="T36" fmla="*/ 201 w 216"/>
                <a:gd name="T37" fmla="*/ 13 h 45"/>
                <a:gd name="T38" fmla="*/ 205 w 216"/>
                <a:gd name="T39" fmla="*/ 10 h 45"/>
                <a:gd name="T40" fmla="*/ 209 w 216"/>
                <a:gd name="T41" fmla="*/ 7 h 45"/>
                <a:gd name="T42" fmla="*/ 213 w 216"/>
                <a:gd name="T43" fmla="*/ 4 h 45"/>
                <a:gd name="T44" fmla="*/ 215 w 216"/>
                <a:gd name="T45" fmla="*/ 1 h 45"/>
                <a:gd name="T46" fmla="*/ 216 w 216"/>
                <a:gd name="T47" fmla="*/ 1 h 45"/>
                <a:gd name="T48" fmla="*/ 214 w 216"/>
                <a:gd name="T49" fmla="*/ 7 h 45"/>
                <a:gd name="T50" fmla="*/ 210 w 216"/>
                <a:gd name="T51" fmla="*/ 13 h 45"/>
                <a:gd name="T52" fmla="*/ 204 w 216"/>
                <a:gd name="T53" fmla="*/ 18 h 45"/>
                <a:gd name="T54" fmla="*/ 198 w 216"/>
                <a:gd name="T55" fmla="*/ 23 h 45"/>
                <a:gd name="T56" fmla="*/ 190 w 216"/>
                <a:gd name="T57" fmla="*/ 28 h 45"/>
                <a:gd name="T58" fmla="*/ 181 w 216"/>
                <a:gd name="T59" fmla="*/ 33 h 45"/>
                <a:gd name="T60" fmla="*/ 171 w 216"/>
                <a:gd name="T61" fmla="*/ 37 h 45"/>
                <a:gd name="T62" fmla="*/ 161 w 216"/>
                <a:gd name="T63" fmla="*/ 40 h 45"/>
                <a:gd name="T64" fmla="*/ 149 w 216"/>
                <a:gd name="T65" fmla="*/ 43 h 45"/>
                <a:gd name="T66" fmla="*/ 137 w 216"/>
                <a:gd name="T67" fmla="*/ 44 h 45"/>
                <a:gd name="T68" fmla="*/ 127 w 216"/>
                <a:gd name="T69" fmla="*/ 45 h 45"/>
                <a:gd name="T70" fmla="*/ 119 w 216"/>
                <a:gd name="T71" fmla="*/ 45 h 45"/>
                <a:gd name="T72" fmla="*/ 111 w 216"/>
                <a:gd name="T73" fmla="*/ 45 h 45"/>
                <a:gd name="T74" fmla="*/ 103 w 216"/>
                <a:gd name="T75" fmla="*/ 45 h 45"/>
                <a:gd name="T76" fmla="*/ 91 w 216"/>
                <a:gd name="T77" fmla="*/ 44 h 45"/>
                <a:gd name="T78" fmla="*/ 78 w 216"/>
                <a:gd name="T79" fmla="*/ 42 h 45"/>
                <a:gd name="T80" fmla="*/ 65 w 216"/>
                <a:gd name="T81" fmla="*/ 40 h 45"/>
                <a:gd name="T82" fmla="*/ 53 w 216"/>
                <a:gd name="T83" fmla="*/ 39 h 45"/>
                <a:gd name="T84" fmla="*/ 43 w 216"/>
                <a:gd name="T85" fmla="*/ 36 h 45"/>
                <a:gd name="T86" fmla="*/ 35 w 216"/>
                <a:gd name="T87" fmla="*/ 33 h 45"/>
                <a:gd name="T88" fmla="*/ 27 w 216"/>
                <a:gd name="T89" fmla="*/ 29 h 45"/>
                <a:gd name="T90" fmla="*/ 21 w 216"/>
                <a:gd name="T91" fmla="*/ 24 h 45"/>
                <a:gd name="T92" fmla="*/ 16 w 216"/>
                <a:gd name="T93" fmla="*/ 20 h 45"/>
                <a:gd name="T94" fmla="*/ 12 w 216"/>
                <a:gd name="T95" fmla="*/ 15 h 45"/>
                <a:gd name="T96" fmla="*/ 6 w 216"/>
                <a:gd name="T97" fmla="*/ 9 h 45"/>
                <a:gd name="T98" fmla="*/ 2 w 216"/>
                <a:gd name="T99" fmla="*/ 3 h 45"/>
                <a:gd name="T100" fmla="*/ 0 w 216"/>
                <a:gd name="T101" fmla="*/ 2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16" h="45">
                  <a:moveTo>
                    <a:pt x="0" y="2"/>
                  </a:moveTo>
                  <a:lnTo>
                    <a:pt x="1" y="2"/>
                  </a:lnTo>
                  <a:lnTo>
                    <a:pt x="1" y="3"/>
                  </a:lnTo>
                  <a:lnTo>
                    <a:pt x="2" y="3"/>
                  </a:lnTo>
                  <a:lnTo>
                    <a:pt x="3" y="4"/>
                  </a:lnTo>
                  <a:lnTo>
                    <a:pt x="5" y="5"/>
                  </a:lnTo>
                  <a:lnTo>
                    <a:pt x="8" y="7"/>
                  </a:lnTo>
                  <a:lnTo>
                    <a:pt x="11" y="8"/>
                  </a:lnTo>
                  <a:lnTo>
                    <a:pt x="14" y="10"/>
                  </a:lnTo>
                  <a:lnTo>
                    <a:pt x="18" y="12"/>
                  </a:lnTo>
                  <a:lnTo>
                    <a:pt x="22" y="14"/>
                  </a:lnTo>
                  <a:lnTo>
                    <a:pt x="25" y="16"/>
                  </a:lnTo>
                  <a:lnTo>
                    <a:pt x="29" y="18"/>
                  </a:lnTo>
                  <a:lnTo>
                    <a:pt x="33" y="19"/>
                  </a:lnTo>
                  <a:lnTo>
                    <a:pt x="36" y="21"/>
                  </a:lnTo>
                  <a:lnTo>
                    <a:pt x="39" y="22"/>
                  </a:lnTo>
                  <a:lnTo>
                    <a:pt x="42" y="23"/>
                  </a:lnTo>
                  <a:lnTo>
                    <a:pt x="43" y="24"/>
                  </a:lnTo>
                  <a:lnTo>
                    <a:pt x="44" y="24"/>
                  </a:lnTo>
                  <a:lnTo>
                    <a:pt x="45" y="24"/>
                  </a:lnTo>
                  <a:lnTo>
                    <a:pt x="46" y="25"/>
                  </a:lnTo>
                  <a:lnTo>
                    <a:pt x="49" y="25"/>
                  </a:lnTo>
                  <a:lnTo>
                    <a:pt x="52" y="25"/>
                  </a:lnTo>
                  <a:lnTo>
                    <a:pt x="55" y="26"/>
                  </a:lnTo>
                  <a:lnTo>
                    <a:pt x="59" y="26"/>
                  </a:lnTo>
                  <a:lnTo>
                    <a:pt x="63" y="26"/>
                  </a:lnTo>
                  <a:lnTo>
                    <a:pt x="67" y="27"/>
                  </a:lnTo>
                  <a:lnTo>
                    <a:pt x="72" y="27"/>
                  </a:lnTo>
                  <a:lnTo>
                    <a:pt x="77" y="27"/>
                  </a:lnTo>
                  <a:lnTo>
                    <a:pt x="82" y="27"/>
                  </a:lnTo>
                  <a:lnTo>
                    <a:pt x="87" y="27"/>
                  </a:lnTo>
                  <a:lnTo>
                    <a:pt x="92" y="27"/>
                  </a:lnTo>
                  <a:lnTo>
                    <a:pt x="97" y="27"/>
                  </a:lnTo>
                  <a:lnTo>
                    <a:pt x="103" y="26"/>
                  </a:lnTo>
                  <a:lnTo>
                    <a:pt x="109" y="26"/>
                  </a:lnTo>
                  <a:lnTo>
                    <a:pt x="114" y="26"/>
                  </a:lnTo>
                  <a:lnTo>
                    <a:pt x="120" y="26"/>
                  </a:lnTo>
                  <a:lnTo>
                    <a:pt x="126" y="25"/>
                  </a:lnTo>
                  <a:lnTo>
                    <a:pt x="132" y="25"/>
                  </a:lnTo>
                  <a:lnTo>
                    <a:pt x="138" y="24"/>
                  </a:lnTo>
                  <a:lnTo>
                    <a:pt x="143" y="24"/>
                  </a:lnTo>
                  <a:lnTo>
                    <a:pt x="149" y="23"/>
                  </a:lnTo>
                  <a:lnTo>
                    <a:pt x="154" y="23"/>
                  </a:lnTo>
                  <a:lnTo>
                    <a:pt x="160" y="22"/>
                  </a:lnTo>
                  <a:lnTo>
                    <a:pt x="165" y="21"/>
                  </a:lnTo>
                  <a:lnTo>
                    <a:pt x="170" y="21"/>
                  </a:lnTo>
                  <a:lnTo>
                    <a:pt x="175" y="20"/>
                  </a:lnTo>
                  <a:lnTo>
                    <a:pt x="180" y="19"/>
                  </a:lnTo>
                  <a:lnTo>
                    <a:pt x="184" y="18"/>
                  </a:lnTo>
                  <a:lnTo>
                    <a:pt x="188" y="17"/>
                  </a:lnTo>
                  <a:lnTo>
                    <a:pt x="192" y="16"/>
                  </a:lnTo>
                  <a:lnTo>
                    <a:pt x="196" y="15"/>
                  </a:lnTo>
                  <a:lnTo>
                    <a:pt x="199" y="14"/>
                  </a:lnTo>
                  <a:lnTo>
                    <a:pt x="199" y="14"/>
                  </a:lnTo>
                  <a:lnTo>
                    <a:pt x="200" y="14"/>
                  </a:lnTo>
                  <a:lnTo>
                    <a:pt x="200" y="13"/>
                  </a:lnTo>
                  <a:lnTo>
                    <a:pt x="201" y="13"/>
                  </a:lnTo>
                  <a:lnTo>
                    <a:pt x="202" y="12"/>
                  </a:lnTo>
                  <a:lnTo>
                    <a:pt x="204" y="11"/>
                  </a:lnTo>
                  <a:lnTo>
                    <a:pt x="205" y="10"/>
                  </a:lnTo>
                  <a:lnTo>
                    <a:pt x="206" y="9"/>
                  </a:lnTo>
                  <a:lnTo>
                    <a:pt x="208" y="8"/>
                  </a:lnTo>
                  <a:lnTo>
                    <a:pt x="209" y="7"/>
                  </a:lnTo>
                  <a:lnTo>
                    <a:pt x="210" y="6"/>
                  </a:lnTo>
                  <a:lnTo>
                    <a:pt x="212" y="5"/>
                  </a:lnTo>
                  <a:lnTo>
                    <a:pt x="213" y="4"/>
                  </a:lnTo>
                  <a:lnTo>
                    <a:pt x="214" y="3"/>
                  </a:lnTo>
                  <a:lnTo>
                    <a:pt x="215" y="2"/>
                  </a:lnTo>
                  <a:lnTo>
                    <a:pt x="215" y="1"/>
                  </a:lnTo>
                  <a:lnTo>
                    <a:pt x="216" y="0"/>
                  </a:lnTo>
                  <a:lnTo>
                    <a:pt x="216" y="0"/>
                  </a:lnTo>
                  <a:lnTo>
                    <a:pt x="216" y="1"/>
                  </a:lnTo>
                  <a:lnTo>
                    <a:pt x="215" y="3"/>
                  </a:lnTo>
                  <a:lnTo>
                    <a:pt x="215" y="5"/>
                  </a:lnTo>
                  <a:lnTo>
                    <a:pt x="214" y="7"/>
                  </a:lnTo>
                  <a:lnTo>
                    <a:pt x="212" y="9"/>
                  </a:lnTo>
                  <a:lnTo>
                    <a:pt x="211" y="11"/>
                  </a:lnTo>
                  <a:lnTo>
                    <a:pt x="210" y="13"/>
                  </a:lnTo>
                  <a:lnTo>
                    <a:pt x="208" y="14"/>
                  </a:lnTo>
                  <a:lnTo>
                    <a:pt x="206" y="16"/>
                  </a:lnTo>
                  <a:lnTo>
                    <a:pt x="204" y="18"/>
                  </a:lnTo>
                  <a:lnTo>
                    <a:pt x="202" y="20"/>
                  </a:lnTo>
                  <a:lnTo>
                    <a:pt x="200" y="22"/>
                  </a:lnTo>
                  <a:lnTo>
                    <a:pt x="198" y="23"/>
                  </a:lnTo>
                  <a:lnTo>
                    <a:pt x="195" y="25"/>
                  </a:lnTo>
                  <a:lnTo>
                    <a:pt x="193" y="27"/>
                  </a:lnTo>
                  <a:lnTo>
                    <a:pt x="190" y="28"/>
                  </a:lnTo>
                  <a:lnTo>
                    <a:pt x="187" y="30"/>
                  </a:lnTo>
                  <a:lnTo>
                    <a:pt x="184" y="31"/>
                  </a:lnTo>
                  <a:lnTo>
                    <a:pt x="181" y="33"/>
                  </a:lnTo>
                  <a:lnTo>
                    <a:pt x="178" y="34"/>
                  </a:lnTo>
                  <a:lnTo>
                    <a:pt x="175" y="36"/>
                  </a:lnTo>
                  <a:lnTo>
                    <a:pt x="171" y="37"/>
                  </a:lnTo>
                  <a:lnTo>
                    <a:pt x="168" y="38"/>
                  </a:lnTo>
                  <a:lnTo>
                    <a:pt x="164" y="39"/>
                  </a:lnTo>
                  <a:lnTo>
                    <a:pt x="161" y="40"/>
                  </a:lnTo>
                  <a:lnTo>
                    <a:pt x="157" y="41"/>
                  </a:lnTo>
                  <a:lnTo>
                    <a:pt x="153" y="42"/>
                  </a:lnTo>
                  <a:lnTo>
                    <a:pt x="149" y="43"/>
                  </a:lnTo>
                  <a:lnTo>
                    <a:pt x="145" y="43"/>
                  </a:lnTo>
                  <a:lnTo>
                    <a:pt x="141" y="44"/>
                  </a:lnTo>
                  <a:lnTo>
                    <a:pt x="137" y="44"/>
                  </a:lnTo>
                  <a:lnTo>
                    <a:pt x="133" y="45"/>
                  </a:lnTo>
                  <a:lnTo>
                    <a:pt x="130" y="45"/>
                  </a:lnTo>
                  <a:lnTo>
                    <a:pt x="127" y="45"/>
                  </a:lnTo>
                  <a:lnTo>
                    <a:pt x="124" y="45"/>
                  </a:lnTo>
                  <a:lnTo>
                    <a:pt x="122" y="45"/>
                  </a:lnTo>
                  <a:lnTo>
                    <a:pt x="119" y="45"/>
                  </a:lnTo>
                  <a:lnTo>
                    <a:pt x="116" y="45"/>
                  </a:lnTo>
                  <a:lnTo>
                    <a:pt x="113" y="45"/>
                  </a:lnTo>
                  <a:lnTo>
                    <a:pt x="111" y="45"/>
                  </a:lnTo>
                  <a:lnTo>
                    <a:pt x="108" y="45"/>
                  </a:lnTo>
                  <a:lnTo>
                    <a:pt x="105" y="45"/>
                  </a:lnTo>
                  <a:lnTo>
                    <a:pt x="103" y="45"/>
                  </a:lnTo>
                  <a:lnTo>
                    <a:pt x="100" y="45"/>
                  </a:lnTo>
                  <a:lnTo>
                    <a:pt x="96" y="44"/>
                  </a:lnTo>
                  <a:lnTo>
                    <a:pt x="91" y="44"/>
                  </a:lnTo>
                  <a:lnTo>
                    <a:pt x="86" y="44"/>
                  </a:lnTo>
                  <a:lnTo>
                    <a:pt x="82" y="43"/>
                  </a:lnTo>
                  <a:lnTo>
                    <a:pt x="78" y="42"/>
                  </a:lnTo>
                  <a:lnTo>
                    <a:pt x="73" y="42"/>
                  </a:lnTo>
                  <a:lnTo>
                    <a:pt x="69" y="41"/>
                  </a:lnTo>
                  <a:lnTo>
                    <a:pt x="65" y="40"/>
                  </a:lnTo>
                  <a:lnTo>
                    <a:pt x="61" y="40"/>
                  </a:lnTo>
                  <a:lnTo>
                    <a:pt x="57" y="39"/>
                  </a:lnTo>
                  <a:lnTo>
                    <a:pt x="53" y="39"/>
                  </a:lnTo>
                  <a:lnTo>
                    <a:pt x="50" y="38"/>
                  </a:lnTo>
                  <a:lnTo>
                    <a:pt x="46" y="37"/>
                  </a:lnTo>
                  <a:lnTo>
                    <a:pt x="43" y="36"/>
                  </a:lnTo>
                  <a:lnTo>
                    <a:pt x="40" y="35"/>
                  </a:lnTo>
                  <a:lnTo>
                    <a:pt x="37" y="34"/>
                  </a:lnTo>
                  <a:lnTo>
                    <a:pt x="35" y="33"/>
                  </a:lnTo>
                  <a:lnTo>
                    <a:pt x="32" y="31"/>
                  </a:lnTo>
                  <a:lnTo>
                    <a:pt x="30" y="30"/>
                  </a:lnTo>
                  <a:lnTo>
                    <a:pt x="27" y="29"/>
                  </a:lnTo>
                  <a:lnTo>
                    <a:pt x="25" y="27"/>
                  </a:lnTo>
                  <a:lnTo>
                    <a:pt x="23" y="26"/>
                  </a:lnTo>
                  <a:lnTo>
                    <a:pt x="21" y="24"/>
                  </a:lnTo>
                  <a:lnTo>
                    <a:pt x="19" y="23"/>
                  </a:lnTo>
                  <a:lnTo>
                    <a:pt x="18" y="21"/>
                  </a:lnTo>
                  <a:lnTo>
                    <a:pt x="16" y="20"/>
                  </a:lnTo>
                  <a:lnTo>
                    <a:pt x="14" y="18"/>
                  </a:lnTo>
                  <a:lnTo>
                    <a:pt x="13" y="17"/>
                  </a:lnTo>
                  <a:lnTo>
                    <a:pt x="12" y="15"/>
                  </a:lnTo>
                  <a:lnTo>
                    <a:pt x="10" y="14"/>
                  </a:lnTo>
                  <a:lnTo>
                    <a:pt x="8" y="11"/>
                  </a:lnTo>
                  <a:lnTo>
                    <a:pt x="6" y="9"/>
                  </a:lnTo>
                  <a:lnTo>
                    <a:pt x="4" y="6"/>
                  </a:lnTo>
                  <a:lnTo>
                    <a:pt x="3" y="4"/>
                  </a:lnTo>
                  <a:lnTo>
                    <a:pt x="2" y="3"/>
                  </a:lnTo>
                  <a:lnTo>
                    <a:pt x="1" y="3"/>
                  </a:lnTo>
                  <a:lnTo>
                    <a:pt x="1" y="2"/>
                  </a:lnTo>
                  <a:lnTo>
                    <a:pt x="0" y="2"/>
                  </a:lnTo>
                  <a:close/>
                </a:path>
              </a:pathLst>
            </a:custGeom>
            <a:solidFill>
              <a:srgbClr val="BE4A3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1" name="Freeform 34"/>
            <p:cNvSpPr>
              <a:spLocks noEditPoints="1"/>
            </p:cNvSpPr>
            <p:nvPr/>
          </p:nvSpPr>
          <p:spPr bwMode="auto">
            <a:xfrm>
              <a:off x="1051" y="1298"/>
              <a:ext cx="219" cy="48"/>
            </a:xfrm>
            <a:custGeom>
              <a:avLst/>
              <a:gdLst>
                <a:gd name="T0" fmla="*/ 3 w 219"/>
                <a:gd name="T1" fmla="*/ 6 h 48"/>
                <a:gd name="T2" fmla="*/ 13 w 219"/>
                <a:gd name="T3" fmla="*/ 19 h 48"/>
                <a:gd name="T4" fmla="*/ 22 w 219"/>
                <a:gd name="T5" fmla="*/ 27 h 48"/>
                <a:gd name="T6" fmla="*/ 35 w 219"/>
                <a:gd name="T7" fmla="*/ 35 h 48"/>
                <a:gd name="T8" fmla="*/ 52 w 219"/>
                <a:gd name="T9" fmla="*/ 40 h 48"/>
                <a:gd name="T10" fmla="*/ 63 w 219"/>
                <a:gd name="T11" fmla="*/ 42 h 48"/>
                <a:gd name="T12" fmla="*/ 81 w 219"/>
                <a:gd name="T13" fmla="*/ 45 h 48"/>
                <a:gd name="T14" fmla="*/ 110 w 219"/>
                <a:gd name="T15" fmla="*/ 47 h 48"/>
                <a:gd name="T16" fmla="*/ 129 w 219"/>
                <a:gd name="T17" fmla="*/ 47 h 48"/>
                <a:gd name="T18" fmla="*/ 149 w 219"/>
                <a:gd name="T19" fmla="*/ 45 h 48"/>
                <a:gd name="T20" fmla="*/ 168 w 219"/>
                <a:gd name="T21" fmla="*/ 41 h 48"/>
                <a:gd name="T22" fmla="*/ 185 w 219"/>
                <a:gd name="T23" fmla="*/ 34 h 48"/>
                <a:gd name="T24" fmla="*/ 199 w 219"/>
                <a:gd name="T25" fmla="*/ 26 h 48"/>
                <a:gd name="T26" fmla="*/ 209 w 219"/>
                <a:gd name="T27" fmla="*/ 17 h 48"/>
                <a:gd name="T28" fmla="*/ 215 w 219"/>
                <a:gd name="T29" fmla="*/ 10 h 48"/>
                <a:gd name="T30" fmla="*/ 218 w 219"/>
                <a:gd name="T31" fmla="*/ 2 h 48"/>
                <a:gd name="T32" fmla="*/ 215 w 219"/>
                <a:gd name="T33" fmla="*/ 1 h 48"/>
                <a:gd name="T34" fmla="*/ 205 w 219"/>
                <a:gd name="T35" fmla="*/ 11 h 48"/>
                <a:gd name="T36" fmla="*/ 200 w 219"/>
                <a:gd name="T37" fmla="*/ 14 h 48"/>
                <a:gd name="T38" fmla="*/ 192 w 219"/>
                <a:gd name="T39" fmla="*/ 16 h 48"/>
                <a:gd name="T40" fmla="*/ 170 w 219"/>
                <a:gd name="T41" fmla="*/ 21 h 48"/>
                <a:gd name="T42" fmla="*/ 143 w 219"/>
                <a:gd name="T43" fmla="*/ 24 h 48"/>
                <a:gd name="T44" fmla="*/ 114 w 219"/>
                <a:gd name="T45" fmla="*/ 26 h 48"/>
                <a:gd name="T46" fmla="*/ 86 w 219"/>
                <a:gd name="T47" fmla="*/ 27 h 48"/>
                <a:gd name="T48" fmla="*/ 67 w 219"/>
                <a:gd name="T49" fmla="*/ 26 h 48"/>
                <a:gd name="T50" fmla="*/ 52 w 219"/>
                <a:gd name="T51" fmla="*/ 25 h 48"/>
                <a:gd name="T52" fmla="*/ 43 w 219"/>
                <a:gd name="T53" fmla="*/ 23 h 48"/>
                <a:gd name="T54" fmla="*/ 26 w 219"/>
                <a:gd name="T55" fmla="*/ 15 h 48"/>
                <a:gd name="T56" fmla="*/ 9 w 219"/>
                <a:gd name="T57" fmla="*/ 7 h 48"/>
                <a:gd name="T58" fmla="*/ 3 w 219"/>
                <a:gd name="T59" fmla="*/ 2 h 48"/>
                <a:gd name="T60" fmla="*/ 9 w 219"/>
                <a:gd name="T61" fmla="*/ 9 h 48"/>
                <a:gd name="T62" fmla="*/ 22 w 219"/>
                <a:gd name="T63" fmla="*/ 16 h 48"/>
                <a:gd name="T64" fmla="*/ 40 w 219"/>
                <a:gd name="T65" fmla="*/ 25 h 48"/>
                <a:gd name="T66" fmla="*/ 47 w 219"/>
                <a:gd name="T67" fmla="*/ 27 h 48"/>
                <a:gd name="T68" fmla="*/ 59 w 219"/>
                <a:gd name="T69" fmla="*/ 28 h 48"/>
                <a:gd name="T70" fmla="*/ 77 w 219"/>
                <a:gd name="T71" fmla="*/ 29 h 48"/>
                <a:gd name="T72" fmla="*/ 102 w 219"/>
                <a:gd name="T73" fmla="*/ 29 h 48"/>
                <a:gd name="T74" fmla="*/ 131 w 219"/>
                <a:gd name="T75" fmla="*/ 27 h 48"/>
                <a:gd name="T76" fmla="*/ 159 w 219"/>
                <a:gd name="T77" fmla="*/ 25 h 48"/>
                <a:gd name="T78" fmla="*/ 184 w 219"/>
                <a:gd name="T79" fmla="*/ 21 h 48"/>
                <a:gd name="T80" fmla="*/ 200 w 219"/>
                <a:gd name="T81" fmla="*/ 16 h 48"/>
                <a:gd name="T82" fmla="*/ 204 w 219"/>
                <a:gd name="T83" fmla="*/ 14 h 48"/>
                <a:gd name="T84" fmla="*/ 210 w 219"/>
                <a:gd name="T85" fmla="*/ 9 h 48"/>
                <a:gd name="T86" fmla="*/ 213 w 219"/>
                <a:gd name="T87" fmla="*/ 8 h 48"/>
                <a:gd name="T88" fmla="*/ 208 w 219"/>
                <a:gd name="T89" fmla="*/ 14 h 48"/>
                <a:gd name="T90" fmla="*/ 199 w 219"/>
                <a:gd name="T91" fmla="*/ 23 h 48"/>
                <a:gd name="T92" fmla="*/ 186 w 219"/>
                <a:gd name="T93" fmla="*/ 31 h 48"/>
                <a:gd name="T94" fmla="*/ 170 w 219"/>
                <a:gd name="T95" fmla="*/ 37 h 48"/>
                <a:gd name="T96" fmla="*/ 151 w 219"/>
                <a:gd name="T97" fmla="*/ 42 h 48"/>
                <a:gd name="T98" fmla="*/ 132 w 219"/>
                <a:gd name="T99" fmla="*/ 45 h 48"/>
                <a:gd name="T100" fmla="*/ 115 w 219"/>
                <a:gd name="T101" fmla="*/ 45 h 48"/>
                <a:gd name="T102" fmla="*/ 85 w 219"/>
                <a:gd name="T103" fmla="*/ 43 h 48"/>
                <a:gd name="T104" fmla="*/ 65 w 219"/>
                <a:gd name="T105" fmla="*/ 40 h 48"/>
                <a:gd name="T106" fmla="*/ 55 w 219"/>
                <a:gd name="T107" fmla="*/ 38 h 48"/>
                <a:gd name="T108" fmla="*/ 39 w 219"/>
                <a:gd name="T109" fmla="*/ 34 h 48"/>
                <a:gd name="T110" fmla="*/ 26 w 219"/>
                <a:gd name="T111" fmla="*/ 27 h 48"/>
                <a:gd name="T112" fmla="*/ 17 w 219"/>
                <a:gd name="T113" fmla="*/ 19 h 48"/>
                <a:gd name="T114" fmla="*/ 8 w 219"/>
                <a:gd name="T115" fmla="*/ 8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19" h="48">
                  <a:moveTo>
                    <a:pt x="0" y="3"/>
                  </a:moveTo>
                  <a:lnTo>
                    <a:pt x="0" y="4"/>
                  </a:lnTo>
                  <a:lnTo>
                    <a:pt x="0" y="3"/>
                  </a:lnTo>
                  <a:lnTo>
                    <a:pt x="1" y="4"/>
                  </a:lnTo>
                  <a:lnTo>
                    <a:pt x="1" y="4"/>
                  </a:lnTo>
                  <a:lnTo>
                    <a:pt x="2" y="5"/>
                  </a:lnTo>
                  <a:lnTo>
                    <a:pt x="3" y="6"/>
                  </a:lnTo>
                  <a:lnTo>
                    <a:pt x="4" y="8"/>
                  </a:lnTo>
                  <a:lnTo>
                    <a:pt x="5" y="9"/>
                  </a:lnTo>
                  <a:lnTo>
                    <a:pt x="7" y="11"/>
                  </a:lnTo>
                  <a:lnTo>
                    <a:pt x="8" y="13"/>
                  </a:lnTo>
                  <a:lnTo>
                    <a:pt x="10" y="15"/>
                  </a:lnTo>
                  <a:lnTo>
                    <a:pt x="12" y="18"/>
                  </a:lnTo>
                  <a:lnTo>
                    <a:pt x="13" y="19"/>
                  </a:lnTo>
                  <a:lnTo>
                    <a:pt x="14" y="20"/>
                  </a:lnTo>
                  <a:lnTo>
                    <a:pt x="15" y="21"/>
                  </a:lnTo>
                  <a:lnTo>
                    <a:pt x="17" y="22"/>
                  </a:lnTo>
                  <a:lnTo>
                    <a:pt x="18" y="24"/>
                  </a:lnTo>
                  <a:lnTo>
                    <a:pt x="19" y="25"/>
                  </a:lnTo>
                  <a:lnTo>
                    <a:pt x="21" y="26"/>
                  </a:lnTo>
                  <a:lnTo>
                    <a:pt x="22" y="27"/>
                  </a:lnTo>
                  <a:lnTo>
                    <a:pt x="24" y="28"/>
                  </a:lnTo>
                  <a:lnTo>
                    <a:pt x="25" y="29"/>
                  </a:lnTo>
                  <a:lnTo>
                    <a:pt x="27" y="31"/>
                  </a:lnTo>
                  <a:lnTo>
                    <a:pt x="29" y="32"/>
                  </a:lnTo>
                  <a:lnTo>
                    <a:pt x="31" y="33"/>
                  </a:lnTo>
                  <a:lnTo>
                    <a:pt x="33" y="34"/>
                  </a:lnTo>
                  <a:lnTo>
                    <a:pt x="35" y="35"/>
                  </a:lnTo>
                  <a:lnTo>
                    <a:pt x="37" y="36"/>
                  </a:lnTo>
                  <a:lnTo>
                    <a:pt x="39" y="37"/>
                  </a:lnTo>
                  <a:lnTo>
                    <a:pt x="42" y="37"/>
                  </a:lnTo>
                  <a:lnTo>
                    <a:pt x="44" y="38"/>
                  </a:lnTo>
                  <a:lnTo>
                    <a:pt x="46" y="39"/>
                  </a:lnTo>
                  <a:lnTo>
                    <a:pt x="49" y="40"/>
                  </a:lnTo>
                  <a:lnTo>
                    <a:pt x="52" y="40"/>
                  </a:lnTo>
                  <a:lnTo>
                    <a:pt x="55" y="41"/>
                  </a:lnTo>
                  <a:lnTo>
                    <a:pt x="57" y="41"/>
                  </a:lnTo>
                  <a:lnTo>
                    <a:pt x="59" y="42"/>
                  </a:lnTo>
                  <a:lnTo>
                    <a:pt x="60" y="42"/>
                  </a:lnTo>
                  <a:lnTo>
                    <a:pt x="61" y="42"/>
                  </a:lnTo>
                  <a:lnTo>
                    <a:pt x="62" y="42"/>
                  </a:lnTo>
                  <a:lnTo>
                    <a:pt x="63" y="42"/>
                  </a:lnTo>
                  <a:lnTo>
                    <a:pt x="64" y="42"/>
                  </a:lnTo>
                  <a:lnTo>
                    <a:pt x="66" y="43"/>
                  </a:lnTo>
                  <a:lnTo>
                    <a:pt x="67" y="43"/>
                  </a:lnTo>
                  <a:lnTo>
                    <a:pt x="70" y="43"/>
                  </a:lnTo>
                  <a:lnTo>
                    <a:pt x="74" y="44"/>
                  </a:lnTo>
                  <a:lnTo>
                    <a:pt x="78" y="44"/>
                  </a:lnTo>
                  <a:lnTo>
                    <a:pt x="81" y="45"/>
                  </a:lnTo>
                  <a:lnTo>
                    <a:pt x="85" y="45"/>
                  </a:lnTo>
                  <a:lnTo>
                    <a:pt x="89" y="46"/>
                  </a:lnTo>
                  <a:lnTo>
                    <a:pt x="93" y="46"/>
                  </a:lnTo>
                  <a:lnTo>
                    <a:pt x="97" y="47"/>
                  </a:lnTo>
                  <a:lnTo>
                    <a:pt x="101" y="47"/>
                  </a:lnTo>
                  <a:lnTo>
                    <a:pt x="106" y="47"/>
                  </a:lnTo>
                  <a:lnTo>
                    <a:pt x="110" y="47"/>
                  </a:lnTo>
                  <a:lnTo>
                    <a:pt x="115" y="48"/>
                  </a:lnTo>
                  <a:lnTo>
                    <a:pt x="117" y="48"/>
                  </a:lnTo>
                  <a:lnTo>
                    <a:pt x="119" y="48"/>
                  </a:lnTo>
                  <a:lnTo>
                    <a:pt x="122" y="48"/>
                  </a:lnTo>
                  <a:lnTo>
                    <a:pt x="124" y="47"/>
                  </a:lnTo>
                  <a:lnTo>
                    <a:pt x="127" y="47"/>
                  </a:lnTo>
                  <a:lnTo>
                    <a:pt x="129" y="47"/>
                  </a:lnTo>
                  <a:lnTo>
                    <a:pt x="132" y="47"/>
                  </a:lnTo>
                  <a:lnTo>
                    <a:pt x="134" y="47"/>
                  </a:lnTo>
                  <a:lnTo>
                    <a:pt x="137" y="47"/>
                  </a:lnTo>
                  <a:lnTo>
                    <a:pt x="140" y="46"/>
                  </a:lnTo>
                  <a:lnTo>
                    <a:pt x="143" y="46"/>
                  </a:lnTo>
                  <a:lnTo>
                    <a:pt x="146" y="46"/>
                  </a:lnTo>
                  <a:lnTo>
                    <a:pt x="149" y="45"/>
                  </a:lnTo>
                  <a:lnTo>
                    <a:pt x="152" y="45"/>
                  </a:lnTo>
                  <a:lnTo>
                    <a:pt x="155" y="44"/>
                  </a:lnTo>
                  <a:lnTo>
                    <a:pt x="157" y="43"/>
                  </a:lnTo>
                  <a:lnTo>
                    <a:pt x="160" y="43"/>
                  </a:lnTo>
                  <a:lnTo>
                    <a:pt x="163" y="42"/>
                  </a:lnTo>
                  <a:lnTo>
                    <a:pt x="165" y="41"/>
                  </a:lnTo>
                  <a:lnTo>
                    <a:pt x="168" y="41"/>
                  </a:lnTo>
                  <a:lnTo>
                    <a:pt x="170" y="40"/>
                  </a:lnTo>
                  <a:lnTo>
                    <a:pt x="173" y="39"/>
                  </a:lnTo>
                  <a:lnTo>
                    <a:pt x="175" y="38"/>
                  </a:lnTo>
                  <a:lnTo>
                    <a:pt x="178" y="37"/>
                  </a:lnTo>
                  <a:lnTo>
                    <a:pt x="180" y="36"/>
                  </a:lnTo>
                  <a:lnTo>
                    <a:pt x="182" y="35"/>
                  </a:lnTo>
                  <a:lnTo>
                    <a:pt x="185" y="34"/>
                  </a:lnTo>
                  <a:lnTo>
                    <a:pt x="187" y="33"/>
                  </a:lnTo>
                  <a:lnTo>
                    <a:pt x="189" y="32"/>
                  </a:lnTo>
                  <a:lnTo>
                    <a:pt x="191" y="31"/>
                  </a:lnTo>
                  <a:lnTo>
                    <a:pt x="193" y="29"/>
                  </a:lnTo>
                  <a:lnTo>
                    <a:pt x="195" y="28"/>
                  </a:lnTo>
                  <a:lnTo>
                    <a:pt x="197" y="27"/>
                  </a:lnTo>
                  <a:lnTo>
                    <a:pt x="199" y="26"/>
                  </a:lnTo>
                  <a:lnTo>
                    <a:pt x="200" y="25"/>
                  </a:lnTo>
                  <a:lnTo>
                    <a:pt x="202" y="23"/>
                  </a:lnTo>
                  <a:lnTo>
                    <a:pt x="204" y="22"/>
                  </a:lnTo>
                  <a:lnTo>
                    <a:pt x="205" y="21"/>
                  </a:lnTo>
                  <a:lnTo>
                    <a:pt x="207" y="19"/>
                  </a:lnTo>
                  <a:lnTo>
                    <a:pt x="208" y="18"/>
                  </a:lnTo>
                  <a:lnTo>
                    <a:pt x="209" y="17"/>
                  </a:lnTo>
                  <a:lnTo>
                    <a:pt x="210" y="16"/>
                  </a:lnTo>
                  <a:lnTo>
                    <a:pt x="211" y="15"/>
                  </a:lnTo>
                  <a:lnTo>
                    <a:pt x="212" y="14"/>
                  </a:lnTo>
                  <a:lnTo>
                    <a:pt x="213" y="13"/>
                  </a:lnTo>
                  <a:lnTo>
                    <a:pt x="214" y="12"/>
                  </a:lnTo>
                  <a:lnTo>
                    <a:pt x="214" y="11"/>
                  </a:lnTo>
                  <a:lnTo>
                    <a:pt x="215" y="10"/>
                  </a:lnTo>
                  <a:lnTo>
                    <a:pt x="216" y="8"/>
                  </a:lnTo>
                  <a:lnTo>
                    <a:pt x="216" y="7"/>
                  </a:lnTo>
                  <a:lnTo>
                    <a:pt x="217" y="6"/>
                  </a:lnTo>
                  <a:lnTo>
                    <a:pt x="217" y="5"/>
                  </a:lnTo>
                  <a:lnTo>
                    <a:pt x="218" y="4"/>
                  </a:lnTo>
                  <a:lnTo>
                    <a:pt x="218" y="3"/>
                  </a:lnTo>
                  <a:lnTo>
                    <a:pt x="218" y="2"/>
                  </a:lnTo>
                  <a:lnTo>
                    <a:pt x="219" y="1"/>
                  </a:lnTo>
                  <a:lnTo>
                    <a:pt x="219" y="1"/>
                  </a:lnTo>
                  <a:lnTo>
                    <a:pt x="219" y="1"/>
                  </a:lnTo>
                  <a:lnTo>
                    <a:pt x="216" y="0"/>
                  </a:lnTo>
                  <a:lnTo>
                    <a:pt x="216" y="0"/>
                  </a:lnTo>
                  <a:lnTo>
                    <a:pt x="216" y="1"/>
                  </a:lnTo>
                  <a:lnTo>
                    <a:pt x="215" y="1"/>
                  </a:lnTo>
                  <a:lnTo>
                    <a:pt x="215" y="2"/>
                  </a:lnTo>
                  <a:lnTo>
                    <a:pt x="214" y="3"/>
                  </a:lnTo>
                  <a:lnTo>
                    <a:pt x="212" y="5"/>
                  </a:lnTo>
                  <a:lnTo>
                    <a:pt x="210" y="6"/>
                  </a:lnTo>
                  <a:lnTo>
                    <a:pt x="208" y="8"/>
                  </a:lnTo>
                  <a:lnTo>
                    <a:pt x="207" y="9"/>
                  </a:lnTo>
                  <a:lnTo>
                    <a:pt x="205" y="11"/>
                  </a:lnTo>
                  <a:lnTo>
                    <a:pt x="204" y="11"/>
                  </a:lnTo>
                  <a:lnTo>
                    <a:pt x="203" y="12"/>
                  </a:lnTo>
                  <a:lnTo>
                    <a:pt x="202" y="12"/>
                  </a:lnTo>
                  <a:lnTo>
                    <a:pt x="202" y="13"/>
                  </a:lnTo>
                  <a:lnTo>
                    <a:pt x="201" y="13"/>
                  </a:lnTo>
                  <a:lnTo>
                    <a:pt x="200" y="13"/>
                  </a:lnTo>
                  <a:lnTo>
                    <a:pt x="200" y="14"/>
                  </a:lnTo>
                  <a:lnTo>
                    <a:pt x="199" y="14"/>
                  </a:lnTo>
                  <a:lnTo>
                    <a:pt x="199" y="14"/>
                  </a:lnTo>
                  <a:lnTo>
                    <a:pt x="199" y="14"/>
                  </a:lnTo>
                  <a:lnTo>
                    <a:pt x="199" y="14"/>
                  </a:lnTo>
                  <a:lnTo>
                    <a:pt x="197" y="15"/>
                  </a:lnTo>
                  <a:lnTo>
                    <a:pt x="195" y="15"/>
                  </a:lnTo>
                  <a:lnTo>
                    <a:pt x="192" y="16"/>
                  </a:lnTo>
                  <a:lnTo>
                    <a:pt x="189" y="17"/>
                  </a:lnTo>
                  <a:lnTo>
                    <a:pt x="186" y="18"/>
                  </a:lnTo>
                  <a:lnTo>
                    <a:pt x="183" y="18"/>
                  </a:lnTo>
                  <a:lnTo>
                    <a:pt x="180" y="19"/>
                  </a:lnTo>
                  <a:lnTo>
                    <a:pt x="177" y="19"/>
                  </a:lnTo>
                  <a:lnTo>
                    <a:pt x="173" y="20"/>
                  </a:lnTo>
                  <a:lnTo>
                    <a:pt x="170" y="21"/>
                  </a:lnTo>
                  <a:lnTo>
                    <a:pt x="166" y="21"/>
                  </a:lnTo>
                  <a:lnTo>
                    <a:pt x="162" y="22"/>
                  </a:lnTo>
                  <a:lnTo>
                    <a:pt x="159" y="22"/>
                  </a:lnTo>
                  <a:lnTo>
                    <a:pt x="155" y="23"/>
                  </a:lnTo>
                  <a:lnTo>
                    <a:pt x="151" y="23"/>
                  </a:lnTo>
                  <a:lnTo>
                    <a:pt x="147" y="23"/>
                  </a:lnTo>
                  <a:lnTo>
                    <a:pt x="143" y="24"/>
                  </a:lnTo>
                  <a:lnTo>
                    <a:pt x="139" y="24"/>
                  </a:lnTo>
                  <a:lnTo>
                    <a:pt x="134" y="25"/>
                  </a:lnTo>
                  <a:lnTo>
                    <a:pt x="130" y="25"/>
                  </a:lnTo>
                  <a:lnTo>
                    <a:pt x="126" y="25"/>
                  </a:lnTo>
                  <a:lnTo>
                    <a:pt x="122" y="25"/>
                  </a:lnTo>
                  <a:lnTo>
                    <a:pt x="118" y="26"/>
                  </a:lnTo>
                  <a:lnTo>
                    <a:pt x="114" y="26"/>
                  </a:lnTo>
                  <a:lnTo>
                    <a:pt x="110" y="26"/>
                  </a:lnTo>
                  <a:lnTo>
                    <a:pt x="106" y="26"/>
                  </a:lnTo>
                  <a:lnTo>
                    <a:pt x="102" y="26"/>
                  </a:lnTo>
                  <a:lnTo>
                    <a:pt x="98" y="26"/>
                  </a:lnTo>
                  <a:lnTo>
                    <a:pt x="94" y="26"/>
                  </a:lnTo>
                  <a:lnTo>
                    <a:pt x="90" y="27"/>
                  </a:lnTo>
                  <a:lnTo>
                    <a:pt x="86" y="27"/>
                  </a:lnTo>
                  <a:lnTo>
                    <a:pt x="82" y="27"/>
                  </a:lnTo>
                  <a:lnTo>
                    <a:pt x="80" y="27"/>
                  </a:lnTo>
                  <a:lnTo>
                    <a:pt x="77" y="27"/>
                  </a:lnTo>
                  <a:lnTo>
                    <a:pt x="74" y="26"/>
                  </a:lnTo>
                  <a:lnTo>
                    <a:pt x="72" y="26"/>
                  </a:lnTo>
                  <a:lnTo>
                    <a:pt x="69" y="26"/>
                  </a:lnTo>
                  <a:lnTo>
                    <a:pt x="67" y="26"/>
                  </a:lnTo>
                  <a:lnTo>
                    <a:pt x="64" y="26"/>
                  </a:lnTo>
                  <a:lnTo>
                    <a:pt x="62" y="26"/>
                  </a:lnTo>
                  <a:lnTo>
                    <a:pt x="60" y="26"/>
                  </a:lnTo>
                  <a:lnTo>
                    <a:pt x="58" y="26"/>
                  </a:lnTo>
                  <a:lnTo>
                    <a:pt x="55" y="26"/>
                  </a:lnTo>
                  <a:lnTo>
                    <a:pt x="54" y="25"/>
                  </a:lnTo>
                  <a:lnTo>
                    <a:pt x="52" y="25"/>
                  </a:lnTo>
                  <a:lnTo>
                    <a:pt x="50" y="25"/>
                  </a:lnTo>
                  <a:lnTo>
                    <a:pt x="49" y="25"/>
                  </a:lnTo>
                  <a:lnTo>
                    <a:pt x="47" y="24"/>
                  </a:lnTo>
                  <a:lnTo>
                    <a:pt x="47" y="24"/>
                  </a:lnTo>
                  <a:lnTo>
                    <a:pt x="46" y="24"/>
                  </a:lnTo>
                  <a:lnTo>
                    <a:pt x="44" y="24"/>
                  </a:lnTo>
                  <a:lnTo>
                    <a:pt x="43" y="23"/>
                  </a:lnTo>
                  <a:lnTo>
                    <a:pt x="41" y="22"/>
                  </a:lnTo>
                  <a:lnTo>
                    <a:pt x="39" y="21"/>
                  </a:lnTo>
                  <a:lnTo>
                    <a:pt x="36" y="20"/>
                  </a:lnTo>
                  <a:lnTo>
                    <a:pt x="34" y="19"/>
                  </a:lnTo>
                  <a:lnTo>
                    <a:pt x="31" y="18"/>
                  </a:lnTo>
                  <a:lnTo>
                    <a:pt x="29" y="17"/>
                  </a:lnTo>
                  <a:lnTo>
                    <a:pt x="26" y="15"/>
                  </a:lnTo>
                  <a:lnTo>
                    <a:pt x="23" y="14"/>
                  </a:lnTo>
                  <a:lnTo>
                    <a:pt x="21" y="13"/>
                  </a:lnTo>
                  <a:lnTo>
                    <a:pt x="18" y="11"/>
                  </a:lnTo>
                  <a:lnTo>
                    <a:pt x="16" y="10"/>
                  </a:lnTo>
                  <a:lnTo>
                    <a:pt x="13" y="9"/>
                  </a:lnTo>
                  <a:lnTo>
                    <a:pt x="11" y="8"/>
                  </a:lnTo>
                  <a:lnTo>
                    <a:pt x="9" y="7"/>
                  </a:lnTo>
                  <a:lnTo>
                    <a:pt x="8" y="6"/>
                  </a:lnTo>
                  <a:lnTo>
                    <a:pt x="6" y="5"/>
                  </a:lnTo>
                  <a:lnTo>
                    <a:pt x="5" y="4"/>
                  </a:lnTo>
                  <a:lnTo>
                    <a:pt x="4" y="4"/>
                  </a:lnTo>
                  <a:lnTo>
                    <a:pt x="4" y="3"/>
                  </a:lnTo>
                  <a:lnTo>
                    <a:pt x="3" y="3"/>
                  </a:lnTo>
                  <a:lnTo>
                    <a:pt x="3" y="2"/>
                  </a:lnTo>
                  <a:lnTo>
                    <a:pt x="2" y="2"/>
                  </a:lnTo>
                  <a:lnTo>
                    <a:pt x="2" y="2"/>
                  </a:lnTo>
                  <a:lnTo>
                    <a:pt x="0" y="3"/>
                  </a:lnTo>
                  <a:lnTo>
                    <a:pt x="0" y="3"/>
                  </a:lnTo>
                  <a:close/>
                  <a:moveTo>
                    <a:pt x="8" y="8"/>
                  </a:moveTo>
                  <a:lnTo>
                    <a:pt x="8" y="9"/>
                  </a:lnTo>
                  <a:lnTo>
                    <a:pt x="9" y="9"/>
                  </a:lnTo>
                  <a:lnTo>
                    <a:pt x="9" y="9"/>
                  </a:lnTo>
                  <a:lnTo>
                    <a:pt x="10" y="10"/>
                  </a:lnTo>
                  <a:lnTo>
                    <a:pt x="12" y="11"/>
                  </a:lnTo>
                  <a:lnTo>
                    <a:pt x="15" y="12"/>
                  </a:lnTo>
                  <a:lnTo>
                    <a:pt x="17" y="14"/>
                  </a:lnTo>
                  <a:lnTo>
                    <a:pt x="20" y="15"/>
                  </a:lnTo>
                  <a:lnTo>
                    <a:pt x="22" y="16"/>
                  </a:lnTo>
                  <a:lnTo>
                    <a:pt x="25" y="18"/>
                  </a:lnTo>
                  <a:lnTo>
                    <a:pt x="28" y="19"/>
                  </a:lnTo>
                  <a:lnTo>
                    <a:pt x="30" y="20"/>
                  </a:lnTo>
                  <a:lnTo>
                    <a:pt x="33" y="22"/>
                  </a:lnTo>
                  <a:lnTo>
                    <a:pt x="36" y="23"/>
                  </a:lnTo>
                  <a:lnTo>
                    <a:pt x="38" y="24"/>
                  </a:lnTo>
                  <a:lnTo>
                    <a:pt x="40" y="25"/>
                  </a:lnTo>
                  <a:lnTo>
                    <a:pt x="42" y="25"/>
                  </a:lnTo>
                  <a:lnTo>
                    <a:pt x="44" y="26"/>
                  </a:lnTo>
                  <a:lnTo>
                    <a:pt x="45" y="26"/>
                  </a:lnTo>
                  <a:lnTo>
                    <a:pt x="45" y="26"/>
                  </a:lnTo>
                  <a:lnTo>
                    <a:pt x="46" y="27"/>
                  </a:lnTo>
                  <a:lnTo>
                    <a:pt x="47" y="27"/>
                  </a:lnTo>
                  <a:lnTo>
                    <a:pt x="47" y="27"/>
                  </a:lnTo>
                  <a:lnTo>
                    <a:pt x="48" y="27"/>
                  </a:lnTo>
                  <a:lnTo>
                    <a:pt x="50" y="27"/>
                  </a:lnTo>
                  <a:lnTo>
                    <a:pt x="52" y="28"/>
                  </a:lnTo>
                  <a:lnTo>
                    <a:pt x="53" y="28"/>
                  </a:lnTo>
                  <a:lnTo>
                    <a:pt x="55" y="28"/>
                  </a:lnTo>
                  <a:lnTo>
                    <a:pt x="57" y="28"/>
                  </a:lnTo>
                  <a:lnTo>
                    <a:pt x="59" y="28"/>
                  </a:lnTo>
                  <a:lnTo>
                    <a:pt x="62" y="28"/>
                  </a:lnTo>
                  <a:lnTo>
                    <a:pt x="64" y="29"/>
                  </a:lnTo>
                  <a:lnTo>
                    <a:pt x="66" y="29"/>
                  </a:lnTo>
                  <a:lnTo>
                    <a:pt x="69" y="29"/>
                  </a:lnTo>
                  <a:lnTo>
                    <a:pt x="71" y="29"/>
                  </a:lnTo>
                  <a:lnTo>
                    <a:pt x="74" y="29"/>
                  </a:lnTo>
                  <a:lnTo>
                    <a:pt x="77" y="29"/>
                  </a:lnTo>
                  <a:lnTo>
                    <a:pt x="80" y="29"/>
                  </a:lnTo>
                  <a:lnTo>
                    <a:pt x="82" y="29"/>
                  </a:lnTo>
                  <a:lnTo>
                    <a:pt x="86" y="29"/>
                  </a:lnTo>
                  <a:lnTo>
                    <a:pt x="90" y="29"/>
                  </a:lnTo>
                  <a:lnTo>
                    <a:pt x="94" y="29"/>
                  </a:lnTo>
                  <a:lnTo>
                    <a:pt x="98" y="29"/>
                  </a:lnTo>
                  <a:lnTo>
                    <a:pt x="102" y="29"/>
                  </a:lnTo>
                  <a:lnTo>
                    <a:pt x="106" y="29"/>
                  </a:lnTo>
                  <a:lnTo>
                    <a:pt x="110" y="28"/>
                  </a:lnTo>
                  <a:lnTo>
                    <a:pt x="114" y="28"/>
                  </a:lnTo>
                  <a:lnTo>
                    <a:pt x="118" y="28"/>
                  </a:lnTo>
                  <a:lnTo>
                    <a:pt x="122" y="28"/>
                  </a:lnTo>
                  <a:lnTo>
                    <a:pt x="126" y="28"/>
                  </a:lnTo>
                  <a:lnTo>
                    <a:pt x="131" y="27"/>
                  </a:lnTo>
                  <a:lnTo>
                    <a:pt x="135" y="27"/>
                  </a:lnTo>
                  <a:lnTo>
                    <a:pt x="139" y="27"/>
                  </a:lnTo>
                  <a:lnTo>
                    <a:pt x="143" y="26"/>
                  </a:lnTo>
                  <a:lnTo>
                    <a:pt x="147" y="26"/>
                  </a:lnTo>
                  <a:lnTo>
                    <a:pt x="151" y="25"/>
                  </a:lnTo>
                  <a:lnTo>
                    <a:pt x="155" y="25"/>
                  </a:lnTo>
                  <a:lnTo>
                    <a:pt x="159" y="25"/>
                  </a:lnTo>
                  <a:lnTo>
                    <a:pt x="163" y="24"/>
                  </a:lnTo>
                  <a:lnTo>
                    <a:pt x="167" y="24"/>
                  </a:lnTo>
                  <a:lnTo>
                    <a:pt x="170" y="23"/>
                  </a:lnTo>
                  <a:lnTo>
                    <a:pt x="174" y="22"/>
                  </a:lnTo>
                  <a:lnTo>
                    <a:pt x="177" y="22"/>
                  </a:lnTo>
                  <a:lnTo>
                    <a:pt x="181" y="21"/>
                  </a:lnTo>
                  <a:lnTo>
                    <a:pt x="184" y="21"/>
                  </a:lnTo>
                  <a:lnTo>
                    <a:pt x="187" y="20"/>
                  </a:lnTo>
                  <a:lnTo>
                    <a:pt x="190" y="19"/>
                  </a:lnTo>
                  <a:lnTo>
                    <a:pt x="193" y="18"/>
                  </a:lnTo>
                  <a:lnTo>
                    <a:pt x="195" y="18"/>
                  </a:lnTo>
                  <a:lnTo>
                    <a:pt x="198" y="17"/>
                  </a:lnTo>
                  <a:lnTo>
                    <a:pt x="200" y="16"/>
                  </a:lnTo>
                  <a:lnTo>
                    <a:pt x="200" y="16"/>
                  </a:lnTo>
                  <a:lnTo>
                    <a:pt x="200" y="16"/>
                  </a:lnTo>
                  <a:lnTo>
                    <a:pt x="200" y="16"/>
                  </a:lnTo>
                  <a:lnTo>
                    <a:pt x="201" y="16"/>
                  </a:lnTo>
                  <a:lnTo>
                    <a:pt x="202" y="16"/>
                  </a:lnTo>
                  <a:lnTo>
                    <a:pt x="202" y="15"/>
                  </a:lnTo>
                  <a:lnTo>
                    <a:pt x="203" y="15"/>
                  </a:lnTo>
                  <a:lnTo>
                    <a:pt x="204" y="14"/>
                  </a:lnTo>
                  <a:lnTo>
                    <a:pt x="204" y="14"/>
                  </a:lnTo>
                  <a:lnTo>
                    <a:pt x="205" y="13"/>
                  </a:lnTo>
                  <a:lnTo>
                    <a:pt x="206" y="13"/>
                  </a:lnTo>
                  <a:lnTo>
                    <a:pt x="207" y="12"/>
                  </a:lnTo>
                  <a:lnTo>
                    <a:pt x="208" y="11"/>
                  </a:lnTo>
                  <a:lnTo>
                    <a:pt x="209" y="10"/>
                  </a:lnTo>
                  <a:lnTo>
                    <a:pt x="210" y="9"/>
                  </a:lnTo>
                  <a:lnTo>
                    <a:pt x="211" y="8"/>
                  </a:lnTo>
                  <a:lnTo>
                    <a:pt x="212" y="7"/>
                  </a:lnTo>
                  <a:lnTo>
                    <a:pt x="213" y="7"/>
                  </a:lnTo>
                  <a:lnTo>
                    <a:pt x="214" y="6"/>
                  </a:lnTo>
                  <a:lnTo>
                    <a:pt x="214" y="6"/>
                  </a:lnTo>
                  <a:lnTo>
                    <a:pt x="214" y="7"/>
                  </a:lnTo>
                  <a:lnTo>
                    <a:pt x="213" y="8"/>
                  </a:lnTo>
                  <a:lnTo>
                    <a:pt x="213" y="8"/>
                  </a:lnTo>
                  <a:lnTo>
                    <a:pt x="212" y="9"/>
                  </a:lnTo>
                  <a:lnTo>
                    <a:pt x="212" y="10"/>
                  </a:lnTo>
                  <a:lnTo>
                    <a:pt x="211" y="11"/>
                  </a:lnTo>
                  <a:lnTo>
                    <a:pt x="210" y="12"/>
                  </a:lnTo>
                  <a:lnTo>
                    <a:pt x="209" y="13"/>
                  </a:lnTo>
                  <a:lnTo>
                    <a:pt x="208" y="14"/>
                  </a:lnTo>
                  <a:lnTo>
                    <a:pt x="207" y="15"/>
                  </a:lnTo>
                  <a:lnTo>
                    <a:pt x="206" y="16"/>
                  </a:lnTo>
                  <a:lnTo>
                    <a:pt x="205" y="18"/>
                  </a:lnTo>
                  <a:lnTo>
                    <a:pt x="204" y="19"/>
                  </a:lnTo>
                  <a:lnTo>
                    <a:pt x="202" y="20"/>
                  </a:lnTo>
                  <a:lnTo>
                    <a:pt x="201" y="21"/>
                  </a:lnTo>
                  <a:lnTo>
                    <a:pt x="199" y="23"/>
                  </a:lnTo>
                  <a:lnTo>
                    <a:pt x="197" y="24"/>
                  </a:lnTo>
                  <a:lnTo>
                    <a:pt x="195" y="25"/>
                  </a:lnTo>
                  <a:lnTo>
                    <a:pt x="194" y="26"/>
                  </a:lnTo>
                  <a:lnTo>
                    <a:pt x="192" y="27"/>
                  </a:lnTo>
                  <a:lnTo>
                    <a:pt x="190" y="28"/>
                  </a:lnTo>
                  <a:lnTo>
                    <a:pt x="188" y="30"/>
                  </a:lnTo>
                  <a:lnTo>
                    <a:pt x="186" y="31"/>
                  </a:lnTo>
                  <a:lnTo>
                    <a:pt x="184" y="32"/>
                  </a:lnTo>
                  <a:lnTo>
                    <a:pt x="181" y="33"/>
                  </a:lnTo>
                  <a:lnTo>
                    <a:pt x="179" y="34"/>
                  </a:lnTo>
                  <a:lnTo>
                    <a:pt x="177" y="35"/>
                  </a:lnTo>
                  <a:lnTo>
                    <a:pt x="174" y="36"/>
                  </a:lnTo>
                  <a:lnTo>
                    <a:pt x="172" y="37"/>
                  </a:lnTo>
                  <a:lnTo>
                    <a:pt x="170" y="37"/>
                  </a:lnTo>
                  <a:lnTo>
                    <a:pt x="167" y="38"/>
                  </a:lnTo>
                  <a:lnTo>
                    <a:pt x="165" y="39"/>
                  </a:lnTo>
                  <a:lnTo>
                    <a:pt x="162" y="40"/>
                  </a:lnTo>
                  <a:lnTo>
                    <a:pt x="159" y="40"/>
                  </a:lnTo>
                  <a:lnTo>
                    <a:pt x="157" y="41"/>
                  </a:lnTo>
                  <a:lnTo>
                    <a:pt x="154" y="42"/>
                  </a:lnTo>
                  <a:lnTo>
                    <a:pt x="151" y="42"/>
                  </a:lnTo>
                  <a:lnTo>
                    <a:pt x="148" y="43"/>
                  </a:lnTo>
                  <a:lnTo>
                    <a:pt x="146" y="43"/>
                  </a:lnTo>
                  <a:lnTo>
                    <a:pt x="143" y="44"/>
                  </a:lnTo>
                  <a:lnTo>
                    <a:pt x="140" y="44"/>
                  </a:lnTo>
                  <a:lnTo>
                    <a:pt x="137" y="44"/>
                  </a:lnTo>
                  <a:lnTo>
                    <a:pt x="134" y="44"/>
                  </a:lnTo>
                  <a:lnTo>
                    <a:pt x="132" y="45"/>
                  </a:lnTo>
                  <a:lnTo>
                    <a:pt x="129" y="45"/>
                  </a:lnTo>
                  <a:lnTo>
                    <a:pt x="127" y="45"/>
                  </a:lnTo>
                  <a:lnTo>
                    <a:pt x="124" y="45"/>
                  </a:lnTo>
                  <a:lnTo>
                    <a:pt x="122" y="45"/>
                  </a:lnTo>
                  <a:lnTo>
                    <a:pt x="119" y="45"/>
                  </a:lnTo>
                  <a:lnTo>
                    <a:pt x="117" y="45"/>
                  </a:lnTo>
                  <a:lnTo>
                    <a:pt x="115" y="45"/>
                  </a:lnTo>
                  <a:lnTo>
                    <a:pt x="110" y="45"/>
                  </a:lnTo>
                  <a:lnTo>
                    <a:pt x="106" y="45"/>
                  </a:lnTo>
                  <a:lnTo>
                    <a:pt x="101" y="45"/>
                  </a:lnTo>
                  <a:lnTo>
                    <a:pt x="97" y="44"/>
                  </a:lnTo>
                  <a:lnTo>
                    <a:pt x="93" y="44"/>
                  </a:lnTo>
                  <a:lnTo>
                    <a:pt x="89" y="44"/>
                  </a:lnTo>
                  <a:lnTo>
                    <a:pt x="85" y="43"/>
                  </a:lnTo>
                  <a:lnTo>
                    <a:pt x="82" y="43"/>
                  </a:lnTo>
                  <a:lnTo>
                    <a:pt x="78" y="42"/>
                  </a:lnTo>
                  <a:lnTo>
                    <a:pt x="74" y="41"/>
                  </a:lnTo>
                  <a:lnTo>
                    <a:pt x="71" y="41"/>
                  </a:lnTo>
                  <a:lnTo>
                    <a:pt x="67" y="40"/>
                  </a:lnTo>
                  <a:lnTo>
                    <a:pt x="66" y="40"/>
                  </a:lnTo>
                  <a:lnTo>
                    <a:pt x="65" y="40"/>
                  </a:lnTo>
                  <a:lnTo>
                    <a:pt x="63" y="40"/>
                  </a:lnTo>
                  <a:lnTo>
                    <a:pt x="62" y="40"/>
                  </a:lnTo>
                  <a:lnTo>
                    <a:pt x="61" y="39"/>
                  </a:lnTo>
                  <a:lnTo>
                    <a:pt x="60" y="39"/>
                  </a:lnTo>
                  <a:lnTo>
                    <a:pt x="59" y="39"/>
                  </a:lnTo>
                  <a:lnTo>
                    <a:pt x="58" y="39"/>
                  </a:lnTo>
                  <a:lnTo>
                    <a:pt x="55" y="38"/>
                  </a:lnTo>
                  <a:lnTo>
                    <a:pt x="52" y="38"/>
                  </a:lnTo>
                  <a:lnTo>
                    <a:pt x="50" y="37"/>
                  </a:lnTo>
                  <a:lnTo>
                    <a:pt x="47" y="37"/>
                  </a:lnTo>
                  <a:lnTo>
                    <a:pt x="45" y="36"/>
                  </a:lnTo>
                  <a:lnTo>
                    <a:pt x="43" y="35"/>
                  </a:lnTo>
                  <a:lnTo>
                    <a:pt x="41" y="34"/>
                  </a:lnTo>
                  <a:lnTo>
                    <a:pt x="39" y="34"/>
                  </a:lnTo>
                  <a:lnTo>
                    <a:pt x="37" y="33"/>
                  </a:lnTo>
                  <a:lnTo>
                    <a:pt x="35" y="32"/>
                  </a:lnTo>
                  <a:lnTo>
                    <a:pt x="33" y="31"/>
                  </a:lnTo>
                  <a:lnTo>
                    <a:pt x="31" y="30"/>
                  </a:lnTo>
                  <a:lnTo>
                    <a:pt x="29" y="29"/>
                  </a:lnTo>
                  <a:lnTo>
                    <a:pt x="28" y="28"/>
                  </a:lnTo>
                  <a:lnTo>
                    <a:pt x="26" y="27"/>
                  </a:lnTo>
                  <a:lnTo>
                    <a:pt x="24" y="26"/>
                  </a:lnTo>
                  <a:lnTo>
                    <a:pt x="23" y="25"/>
                  </a:lnTo>
                  <a:lnTo>
                    <a:pt x="22" y="23"/>
                  </a:lnTo>
                  <a:lnTo>
                    <a:pt x="20" y="22"/>
                  </a:lnTo>
                  <a:lnTo>
                    <a:pt x="19" y="21"/>
                  </a:lnTo>
                  <a:lnTo>
                    <a:pt x="18" y="20"/>
                  </a:lnTo>
                  <a:lnTo>
                    <a:pt x="17" y="19"/>
                  </a:lnTo>
                  <a:lnTo>
                    <a:pt x="16" y="18"/>
                  </a:lnTo>
                  <a:lnTo>
                    <a:pt x="14" y="17"/>
                  </a:lnTo>
                  <a:lnTo>
                    <a:pt x="13" y="14"/>
                  </a:lnTo>
                  <a:lnTo>
                    <a:pt x="11" y="12"/>
                  </a:lnTo>
                  <a:lnTo>
                    <a:pt x="9" y="10"/>
                  </a:lnTo>
                  <a:lnTo>
                    <a:pt x="8" y="8"/>
                  </a:lnTo>
                  <a:lnTo>
                    <a:pt x="8" y="8"/>
                  </a:lnTo>
                  <a:lnTo>
                    <a:pt x="8" y="8"/>
                  </a:lnTo>
                  <a:close/>
                </a:path>
              </a:pathLst>
            </a:custGeom>
            <a:solidFill>
              <a:srgbClr val="C9271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2" name="Freeform 35"/>
            <p:cNvSpPr>
              <a:spLocks/>
            </p:cNvSpPr>
            <p:nvPr/>
          </p:nvSpPr>
          <p:spPr bwMode="auto">
            <a:xfrm>
              <a:off x="1071" y="1316"/>
              <a:ext cx="183" cy="91"/>
            </a:xfrm>
            <a:custGeom>
              <a:avLst/>
              <a:gdLst>
                <a:gd name="T0" fmla="*/ 0 w 183"/>
                <a:gd name="T1" fmla="*/ 6 h 91"/>
                <a:gd name="T2" fmla="*/ 3 w 183"/>
                <a:gd name="T3" fmla="*/ 7 h 91"/>
                <a:gd name="T4" fmla="*/ 7 w 183"/>
                <a:gd name="T5" fmla="*/ 10 h 91"/>
                <a:gd name="T6" fmla="*/ 14 w 183"/>
                <a:gd name="T7" fmla="*/ 14 h 91"/>
                <a:gd name="T8" fmla="*/ 19 w 183"/>
                <a:gd name="T9" fmla="*/ 17 h 91"/>
                <a:gd name="T10" fmla="*/ 21 w 183"/>
                <a:gd name="T11" fmla="*/ 19 h 91"/>
                <a:gd name="T12" fmla="*/ 27 w 183"/>
                <a:gd name="T13" fmla="*/ 23 h 91"/>
                <a:gd name="T14" fmla="*/ 36 w 183"/>
                <a:gd name="T15" fmla="*/ 32 h 91"/>
                <a:gd name="T16" fmla="*/ 46 w 183"/>
                <a:gd name="T17" fmla="*/ 39 h 91"/>
                <a:gd name="T18" fmla="*/ 56 w 183"/>
                <a:gd name="T19" fmla="*/ 45 h 91"/>
                <a:gd name="T20" fmla="*/ 66 w 183"/>
                <a:gd name="T21" fmla="*/ 50 h 91"/>
                <a:gd name="T22" fmla="*/ 76 w 183"/>
                <a:gd name="T23" fmla="*/ 55 h 91"/>
                <a:gd name="T24" fmla="*/ 85 w 183"/>
                <a:gd name="T25" fmla="*/ 57 h 91"/>
                <a:gd name="T26" fmla="*/ 95 w 183"/>
                <a:gd name="T27" fmla="*/ 59 h 91"/>
                <a:gd name="T28" fmla="*/ 105 w 183"/>
                <a:gd name="T29" fmla="*/ 59 h 91"/>
                <a:gd name="T30" fmla="*/ 115 w 183"/>
                <a:gd name="T31" fmla="*/ 57 h 91"/>
                <a:gd name="T32" fmla="*/ 125 w 183"/>
                <a:gd name="T33" fmla="*/ 54 h 91"/>
                <a:gd name="T34" fmla="*/ 136 w 183"/>
                <a:gd name="T35" fmla="*/ 49 h 91"/>
                <a:gd name="T36" fmla="*/ 146 w 183"/>
                <a:gd name="T37" fmla="*/ 42 h 91"/>
                <a:gd name="T38" fmla="*/ 156 w 183"/>
                <a:gd name="T39" fmla="*/ 33 h 91"/>
                <a:gd name="T40" fmla="*/ 167 w 183"/>
                <a:gd name="T41" fmla="*/ 22 h 91"/>
                <a:gd name="T42" fmla="*/ 178 w 183"/>
                <a:gd name="T43" fmla="*/ 8 h 91"/>
                <a:gd name="T44" fmla="*/ 180 w 183"/>
                <a:gd name="T45" fmla="*/ 6 h 91"/>
                <a:gd name="T46" fmla="*/ 175 w 183"/>
                <a:gd name="T47" fmla="*/ 16 h 91"/>
                <a:gd name="T48" fmla="*/ 170 w 183"/>
                <a:gd name="T49" fmla="*/ 26 h 91"/>
                <a:gd name="T50" fmla="*/ 165 w 183"/>
                <a:gd name="T51" fmla="*/ 34 h 91"/>
                <a:gd name="T52" fmla="*/ 160 w 183"/>
                <a:gd name="T53" fmla="*/ 43 h 91"/>
                <a:gd name="T54" fmla="*/ 155 w 183"/>
                <a:gd name="T55" fmla="*/ 50 h 91"/>
                <a:gd name="T56" fmla="*/ 151 w 183"/>
                <a:gd name="T57" fmla="*/ 57 h 91"/>
                <a:gd name="T58" fmla="*/ 146 w 183"/>
                <a:gd name="T59" fmla="*/ 63 h 91"/>
                <a:gd name="T60" fmla="*/ 142 w 183"/>
                <a:gd name="T61" fmla="*/ 68 h 91"/>
                <a:gd name="T62" fmla="*/ 138 w 183"/>
                <a:gd name="T63" fmla="*/ 73 h 91"/>
                <a:gd name="T64" fmla="*/ 133 w 183"/>
                <a:gd name="T65" fmla="*/ 77 h 91"/>
                <a:gd name="T66" fmla="*/ 129 w 183"/>
                <a:gd name="T67" fmla="*/ 81 h 91"/>
                <a:gd name="T68" fmla="*/ 125 w 183"/>
                <a:gd name="T69" fmla="*/ 84 h 91"/>
                <a:gd name="T70" fmla="*/ 122 w 183"/>
                <a:gd name="T71" fmla="*/ 87 h 91"/>
                <a:gd name="T72" fmla="*/ 118 w 183"/>
                <a:gd name="T73" fmla="*/ 88 h 91"/>
                <a:gd name="T74" fmla="*/ 114 w 183"/>
                <a:gd name="T75" fmla="*/ 90 h 91"/>
                <a:gd name="T76" fmla="*/ 110 w 183"/>
                <a:gd name="T77" fmla="*/ 91 h 91"/>
                <a:gd name="T78" fmla="*/ 103 w 183"/>
                <a:gd name="T79" fmla="*/ 91 h 91"/>
                <a:gd name="T80" fmla="*/ 97 w 183"/>
                <a:gd name="T81" fmla="*/ 91 h 91"/>
                <a:gd name="T82" fmla="*/ 91 w 183"/>
                <a:gd name="T83" fmla="*/ 89 h 91"/>
                <a:gd name="T84" fmla="*/ 84 w 183"/>
                <a:gd name="T85" fmla="*/ 87 h 91"/>
                <a:gd name="T86" fmla="*/ 78 w 183"/>
                <a:gd name="T87" fmla="*/ 83 h 91"/>
                <a:gd name="T88" fmla="*/ 71 w 183"/>
                <a:gd name="T89" fmla="*/ 79 h 91"/>
                <a:gd name="T90" fmla="*/ 64 w 183"/>
                <a:gd name="T91" fmla="*/ 74 h 91"/>
                <a:gd name="T92" fmla="*/ 57 w 183"/>
                <a:gd name="T93" fmla="*/ 68 h 91"/>
                <a:gd name="T94" fmla="*/ 50 w 183"/>
                <a:gd name="T95" fmla="*/ 61 h 91"/>
                <a:gd name="T96" fmla="*/ 43 w 183"/>
                <a:gd name="T97" fmla="*/ 54 h 91"/>
                <a:gd name="T98" fmla="*/ 35 w 183"/>
                <a:gd name="T99" fmla="*/ 46 h 91"/>
                <a:gd name="T100" fmla="*/ 28 w 183"/>
                <a:gd name="T101" fmla="*/ 38 h 91"/>
                <a:gd name="T102" fmla="*/ 20 w 183"/>
                <a:gd name="T103" fmla="*/ 29 h 91"/>
                <a:gd name="T104" fmla="*/ 8 w 183"/>
                <a:gd name="T105" fmla="*/ 15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83" h="91">
                  <a:moveTo>
                    <a:pt x="0" y="6"/>
                  </a:moveTo>
                  <a:lnTo>
                    <a:pt x="0" y="6"/>
                  </a:lnTo>
                  <a:lnTo>
                    <a:pt x="1" y="7"/>
                  </a:lnTo>
                  <a:lnTo>
                    <a:pt x="3" y="7"/>
                  </a:lnTo>
                  <a:lnTo>
                    <a:pt x="4" y="8"/>
                  </a:lnTo>
                  <a:lnTo>
                    <a:pt x="7" y="10"/>
                  </a:lnTo>
                  <a:lnTo>
                    <a:pt x="11" y="12"/>
                  </a:lnTo>
                  <a:lnTo>
                    <a:pt x="14" y="14"/>
                  </a:lnTo>
                  <a:lnTo>
                    <a:pt x="17" y="16"/>
                  </a:lnTo>
                  <a:lnTo>
                    <a:pt x="19" y="17"/>
                  </a:lnTo>
                  <a:lnTo>
                    <a:pt x="20" y="18"/>
                  </a:lnTo>
                  <a:lnTo>
                    <a:pt x="21" y="19"/>
                  </a:lnTo>
                  <a:lnTo>
                    <a:pt x="22" y="19"/>
                  </a:lnTo>
                  <a:lnTo>
                    <a:pt x="27" y="23"/>
                  </a:lnTo>
                  <a:lnTo>
                    <a:pt x="32" y="28"/>
                  </a:lnTo>
                  <a:lnTo>
                    <a:pt x="36" y="32"/>
                  </a:lnTo>
                  <a:lnTo>
                    <a:pt x="41" y="35"/>
                  </a:lnTo>
                  <a:lnTo>
                    <a:pt x="46" y="39"/>
                  </a:lnTo>
                  <a:lnTo>
                    <a:pt x="51" y="42"/>
                  </a:lnTo>
                  <a:lnTo>
                    <a:pt x="56" y="45"/>
                  </a:lnTo>
                  <a:lnTo>
                    <a:pt x="61" y="48"/>
                  </a:lnTo>
                  <a:lnTo>
                    <a:pt x="66" y="50"/>
                  </a:lnTo>
                  <a:lnTo>
                    <a:pt x="71" y="53"/>
                  </a:lnTo>
                  <a:lnTo>
                    <a:pt x="76" y="55"/>
                  </a:lnTo>
                  <a:lnTo>
                    <a:pt x="80" y="56"/>
                  </a:lnTo>
                  <a:lnTo>
                    <a:pt x="85" y="57"/>
                  </a:lnTo>
                  <a:lnTo>
                    <a:pt x="90" y="58"/>
                  </a:lnTo>
                  <a:lnTo>
                    <a:pt x="95" y="59"/>
                  </a:lnTo>
                  <a:lnTo>
                    <a:pt x="100" y="59"/>
                  </a:lnTo>
                  <a:lnTo>
                    <a:pt x="105" y="59"/>
                  </a:lnTo>
                  <a:lnTo>
                    <a:pt x="110" y="58"/>
                  </a:lnTo>
                  <a:lnTo>
                    <a:pt x="115" y="57"/>
                  </a:lnTo>
                  <a:lnTo>
                    <a:pt x="120" y="56"/>
                  </a:lnTo>
                  <a:lnTo>
                    <a:pt x="125" y="54"/>
                  </a:lnTo>
                  <a:lnTo>
                    <a:pt x="131" y="52"/>
                  </a:lnTo>
                  <a:lnTo>
                    <a:pt x="136" y="49"/>
                  </a:lnTo>
                  <a:lnTo>
                    <a:pt x="141" y="46"/>
                  </a:lnTo>
                  <a:lnTo>
                    <a:pt x="146" y="42"/>
                  </a:lnTo>
                  <a:lnTo>
                    <a:pt x="151" y="38"/>
                  </a:lnTo>
                  <a:lnTo>
                    <a:pt x="156" y="33"/>
                  </a:lnTo>
                  <a:lnTo>
                    <a:pt x="162" y="27"/>
                  </a:lnTo>
                  <a:lnTo>
                    <a:pt x="167" y="22"/>
                  </a:lnTo>
                  <a:lnTo>
                    <a:pt x="172" y="15"/>
                  </a:lnTo>
                  <a:lnTo>
                    <a:pt x="178" y="8"/>
                  </a:lnTo>
                  <a:lnTo>
                    <a:pt x="183" y="0"/>
                  </a:lnTo>
                  <a:lnTo>
                    <a:pt x="180" y="6"/>
                  </a:lnTo>
                  <a:lnTo>
                    <a:pt x="178" y="11"/>
                  </a:lnTo>
                  <a:lnTo>
                    <a:pt x="175" y="16"/>
                  </a:lnTo>
                  <a:lnTo>
                    <a:pt x="173" y="21"/>
                  </a:lnTo>
                  <a:lnTo>
                    <a:pt x="170" y="26"/>
                  </a:lnTo>
                  <a:lnTo>
                    <a:pt x="167" y="30"/>
                  </a:lnTo>
                  <a:lnTo>
                    <a:pt x="165" y="34"/>
                  </a:lnTo>
                  <a:lnTo>
                    <a:pt x="163" y="39"/>
                  </a:lnTo>
                  <a:lnTo>
                    <a:pt x="160" y="43"/>
                  </a:lnTo>
                  <a:lnTo>
                    <a:pt x="158" y="46"/>
                  </a:lnTo>
                  <a:lnTo>
                    <a:pt x="155" y="50"/>
                  </a:lnTo>
                  <a:lnTo>
                    <a:pt x="153" y="53"/>
                  </a:lnTo>
                  <a:lnTo>
                    <a:pt x="151" y="57"/>
                  </a:lnTo>
                  <a:lnTo>
                    <a:pt x="148" y="60"/>
                  </a:lnTo>
                  <a:lnTo>
                    <a:pt x="146" y="63"/>
                  </a:lnTo>
                  <a:lnTo>
                    <a:pt x="144" y="66"/>
                  </a:lnTo>
                  <a:lnTo>
                    <a:pt x="142" y="68"/>
                  </a:lnTo>
                  <a:lnTo>
                    <a:pt x="140" y="71"/>
                  </a:lnTo>
                  <a:lnTo>
                    <a:pt x="138" y="73"/>
                  </a:lnTo>
                  <a:lnTo>
                    <a:pt x="135" y="75"/>
                  </a:lnTo>
                  <a:lnTo>
                    <a:pt x="133" y="77"/>
                  </a:lnTo>
                  <a:lnTo>
                    <a:pt x="131" y="79"/>
                  </a:lnTo>
                  <a:lnTo>
                    <a:pt x="129" y="81"/>
                  </a:lnTo>
                  <a:lnTo>
                    <a:pt x="127" y="83"/>
                  </a:lnTo>
                  <a:lnTo>
                    <a:pt x="125" y="84"/>
                  </a:lnTo>
                  <a:lnTo>
                    <a:pt x="124" y="85"/>
                  </a:lnTo>
                  <a:lnTo>
                    <a:pt x="122" y="87"/>
                  </a:lnTo>
                  <a:lnTo>
                    <a:pt x="120" y="88"/>
                  </a:lnTo>
                  <a:lnTo>
                    <a:pt x="118" y="88"/>
                  </a:lnTo>
                  <a:lnTo>
                    <a:pt x="116" y="89"/>
                  </a:lnTo>
                  <a:lnTo>
                    <a:pt x="114" y="90"/>
                  </a:lnTo>
                  <a:lnTo>
                    <a:pt x="113" y="90"/>
                  </a:lnTo>
                  <a:lnTo>
                    <a:pt x="110" y="91"/>
                  </a:lnTo>
                  <a:lnTo>
                    <a:pt x="107" y="91"/>
                  </a:lnTo>
                  <a:lnTo>
                    <a:pt x="103" y="91"/>
                  </a:lnTo>
                  <a:lnTo>
                    <a:pt x="100" y="91"/>
                  </a:lnTo>
                  <a:lnTo>
                    <a:pt x="97" y="91"/>
                  </a:lnTo>
                  <a:lnTo>
                    <a:pt x="94" y="90"/>
                  </a:lnTo>
                  <a:lnTo>
                    <a:pt x="91" y="89"/>
                  </a:lnTo>
                  <a:lnTo>
                    <a:pt x="88" y="88"/>
                  </a:lnTo>
                  <a:lnTo>
                    <a:pt x="84" y="87"/>
                  </a:lnTo>
                  <a:lnTo>
                    <a:pt x="81" y="85"/>
                  </a:lnTo>
                  <a:lnTo>
                    <a:pt x="78" y="83"/>
                  </a:lnTo>
                  <a:lnTo>
                    <a:pt x="75" y="81"/>
                  </a:lnTo>
                  <a:lnTo>
                    <a:pt x="71" y="79"/>
                  </a:lnTo>
                  <a:lnTo>
                    <a:pt x="68" y="76"/>
                  </a:lnTo>
                  <a:lnTo>
                    <a:pt x="64" y="74"/>
                  </a:lnTo>
                  <a:lnTo>
                    <a:pt x="61" y="71"/>
                  </a:lnTo>
                  <a:lnTo>
                    <a:pt x="57" y="68"/>
                  </a:lnTo>
                  <a:lnTo>
                    <a:pt x="54" y="65"/>
                  </a:lnTo>
                  <a:lnTo>
                    <a:pt x="50" y="61"/>
                  </a:lnTo>
                  <a:lnTo>
                    <a:pt x="47" y="58"/>
                  </a:lnTo>
                  <a:lnTo>
                    <a:pt x="43" y="54"/>
                  </a:lnTo>
                  <a:lnTo>
                    <a:pt x="39" y="50"/>
                  </a:lnTo>
                  <a:lnTo>
                    <a:pt x="35" y="46"/>
                  </a:lnTo>
                  <a:lnTo>
                    <a:pt x="32" y="42"/>
                  </a:lnTo>
                  <a:lnTo>
                    <a:pt x="28" y="38"/>
                  </a:lnTo>
                  <a:lnTo>
                    <a:pt x="24" y="34"/>
                  </a:lnTo>
                  <a:lnTo>
                    <a:pt x="20" y="29"/>
                  </a:lnTo>
                  <a:lnTo>
                    <a:pt x="16" y="25"/>
                  </a:lnTo>
                  <a:lnTo>
                    <a:pt x="8" y="15"/>
                  </a:lnTo>
                  <a:lnTo>
                    <a:pt x="0" y="6"/>
                  </a:lnTo>
                  <a:close/>
                </a:path>
              </a:pathLst>
            </a:custGeom>
            <a:solidFill>
              <a:srgbClr val="C4543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3" name="Freeform 36"/>
            <p:cNvSpPr>
              <a:spLocks noEditPoints="1"/>
            </p:cNvSpPr>
            <p:nvPr/>
          </p:nvSpPr>
          <p:spPr bwMode="auto">
            <a:xfrm>
              <a:off x="1070" y="1316"/>
              <a:ext cx="185" cy="93"/>
            </a:xfrm>
            <a:custGeom>
              <a:avLst/>
              <a:gdLst>
                <a:gd name="T0" fmla="*/ 12 w 185"/>
                <a:gd name="T1" fmla="*/ 21 h 93"/>
                <a:gd name="T2" fmla="*/ 36 w 185"/>
                <a:gd name="T3" fmla="*/ 47 h 93"/>
                <a:gd name="T4" fmla="*/ 56 w 185"/>
                <a:gd name="T5" fmla="*/ 67 h 93"/>
                <a:gd name="T6" fmla="*/ 66 w 185"/>
                <a:gd name="T7" fmla="*/ 76 h 93"/>
                <a:gd name="T8" fmla="*/ 77 w 185"/>
                <a:gd name="T9" fmla="*/ 83 h 93"/>
                <a:gd name="T10" fmla="*/ 87 w 185"/>
                <a:gd name="T11" fmla="*/ 88 h 93"/>
                <a:gd name="T12" fmla="*/ 97 w 185"/>
                <a:gd name="T13" fmla="*/ 92 h 93"/>
                <a:gd name="T14" fmla="*/ 106 w 185"/>
                <a:gd name="T15" fmla="*/ 93 h 93"/>
                <a:gd name="T16" fmla="*/ 115 w 185"/>
                <a:gd name="T17" fmla="*/ 91 h 93"/>
                <a:gd name="T18" fmla="*/ 123 w 185"/>
                <a:gd name="T19" fmla="*/ 88 h 93"/>
                <a:gd name="T20" fmla="*/ 132 w 185"/>
                <a:gd name="T21" fmla="*/ 81 h 93"/>
                <a:gd name="T22" fmla="*/ 141 w 185"/>
                <a:gd name="T23" fmla="*/ 73 h 93"/>
                <a:gd name="T24" fmla="*/ 150 w 185"/>
                <a:gd name="T25" fmla="*/ 61 h 93"/>
                <a:gd name="T26" fmla="*/ 161 w 185"/>
                <a:gd name="T27" fmla="*/ 46 h 93"/>
                <a:gd name="T28" fmla="*/ 169 w 185"/>
                <a:gd name="T29" fmla="*/ 31 h 93"/>
                <a:gd name="T30" fmla="*/ 178 w 185"/>
                <a:gd name="T31" fmla="*/ 16 h 93"/>
                <a:gd name="T32" fmla="*/ 185 w 185"/>
                <a:gd name="T33" fmla="*/ 1 h 93"/>
                <a:gd name="T34" fmla="*/ 172 w 185"/>
                <a:gd name="T35" fmla="*/ 14 h 93"/>
                <a:gd name="T36" fmla="*/ 157 w 185"/>
                <a:gd name="T37" fmla="*/ 32 h 93"/>
                <a:gd name="T38" fmla="*/ 141 w 185"/>
                <a:gd name="T39" fmla="*/ 45 h 93"/>
                <a:gd name="T40" fmla="*/ 126 w 185"/>
                <a:gd name="T41" fmla="*/ 53 h 93"/>
                <a:gd name="T42" fmla="*/ 111 w 185"/>
                <a:gd name="T43" fmla="*/ 57 h 93"/>
                <a:gd name="T44" fmla="*/ 96 w 185"/>
                <a:gd name="T45" fmla="*/ 58 h 93"/>
                <a:gd name="T46" fmla="*/ 82 w 185"/>
                <a:gd name="T47" fmla="*/ 55 h 93"/>
                <a:gd name="T48" fmla="*/ 67 w 185"/>
                <a:gd name="T49" fmla="*/ 49 h 93"/>
                <a:gd name="T50" fmla="*/ 53 w 185"/>
                <a:gd name="T51" fmla="*/ 41 h 93"/>
                <a:gd name="T52" fmla="*/ 38 w 185"/>
                <a:gd name="T53" fmla="*/ 31 h 93"/>
                <a:gd name="T54" fmla="*/ 24 w 185"/>
                <a:gd name="T55" fmla="*/ 18 h 93"/>
                <a:gd name="T56" fmla="*/ 16 w 185"/>
                <a:gd name="T57" fmla="*/ 13 h 93"/>
                <a:gd name="T58" fmla="*/ 5 w 185"/>
                <a:gd name="T59" fmla="*/ 6 h 93"/>
                <a:gd name="T60" fmla="*/ 1 w 185"/>
                <a:gd name="T61" fmla="*/ 5 h 93"/>
                <a:gd name="T62" fmla="*/ 13 w 185"/>
                <a:gd name="T63" fmla="*/ 14 h 93"/>
                <a:gd name="T64" fmla="*/ 21 w 185"/>
                <a:gd name="T65" fmla="*/ 20 h 93"/>
                <a:gd name="T66" fmla="*/ 34 w 185"/>
                <a:gd name="T67" fmla="*/ 31 h 93"/>
                <a:gd name="T68" fmla="*/ 49 w 185"/>
                <a:gd name="T69" fmla="*/ 42 h 93"/>
                <a:gd name="T70" fmla="*/ 64 w 185"/>
                <a:gd name="T71" fmla="*/ 50 h 93"/>
                <a:gd name="T72" fmla="*/ 79 w 185"/>
                <a:gd name="T73" fmla="*/ 57 h 93"/>
                <a:gd name="T74" fmla="*/ 94 w 185"/>
                <a:gd name="T75" fmla="*/ 60 h 93"/>
                <a:gd name="T76" fmla="*/ 108 w 185"/>
                <a:gd name="T77" fmla="*/ 60 h 93"/>
                <a:gd name="T78" fmla="*/ 122 w 185"/>
                <a:gd name="T79" fmla="*/ 57 h 93"/>
                <a:gd name="T80" fmla="*/ 136 w 185"/>
                <a:gd name="T81" fmla="*/ 51 h 93"/>
                <a:gd name="T82" fmla="*/ 150 w 185"/>
                <a:gd name="T83" fmla="*/ 41 h 93"/>
                <a:gd name="T84" fmla="*/ 164 w 185"/>
                <a:gd name="T85" fmla="*/ 28 h 93"/>
                <a:gd name="T86" fmla="*/ 175 w 185"/>
                <a:gd name="T87" fmla="*/ 14 h 93"/>
                <a:gd name="T88" fmla="*/ 172 w 185"/>
                <a:gd name="T89" fmla="*/ 21 h 93"/>
                <a:gd name="T90" fmla="*/ 164 w 185"/>
                <a:gd name="T91" fmla="*/ 35 h 93"/>
                <a:gd name="T92" fmla="*/ 155 w 185"/>
                <a:gd name="T93" fmla="*/ 50 h 93"/>
                <a:gd name="T94" fmla="*/ 145 w 185"/>
                <a:gd name="T95" fmla="*/ 63 h 93"/>
                <a:gd name="T96" fmla="*/ 136 w 185"/>
                <a:gd name="T97" fmla="*/ 74 h 93"/>
                <a:gd name="T98" fmla="*/ 128 w 185"/>
                <a:gd name="T99" fmla="*/ 82 h 93"/>
                <a:gd name="T100" fmla="*/ 120 w 185"/>
                <a:gd name="T101" fmla="*/ 87 h 93"/>
                <a:gd name="T102" fmla="*/ 112 w 185"/>
                <a:gd name="T103" fmla="*/ 89 h 93"/>
                <a:gd name="T104" fmla="*/ 103 w 185"/>
                <a:gd name="T105" fmla="*/ 90 h 93"/>
                <a:gd name="T106" fmla="*/ 94 w 185"/>
                <a:gd name="T107" fmla="*/ 88 h 93"/>
                <a:gd name="T108" fmla="*/ 84 w 185"/>
                <a:gd name="T109" fmla="*/ 85 h 93"/>
                <a:gd name="T110" fmla="*/ 74 w 185"/>
                <a:gd name="T111" fmla="*/ 79 h 93"/>
                <a:gd name="T112" fmla="*/ 64 w 185"/>
                <a:gd name="T113" fmla="*/ 71 h 93"/>
                <a:gd name="T114" fmla="*/ 46 w 185"/>
                <a:gd name="T115" fmla="*/ 54 h 93"/>
                <a:gd name="T116" fmla="*/ 25 w 185"/>
                <a:gd name="T117" fmla="*/ 32 h 93"/>
                <a:gd name="T118" fmla="*/ 6 w 185"/>
                <a:gd name="T119" fmla="*/ 10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85" h="93">
                  <a:moveTo>
                    <a:pt x="1" y="5"/>
                  </a:moveTo>
                  <a:lnTo>
                    <a:pt x="1" y="5"/>
                  </a:lnTo>
                  <a:lnTo>
                    <a:pt x="0" y="7"/>
                  </a:lnTo>
                  <a:lnTo>
                    <a:pt x="4" y="11"/>
                  </a:lnTo>
                  <a:lnTo>
                    <a:pt x="8" y="16"/>
                  </a:lnTo>
                  <a:lnTo>
                    <a:pt x="12" y="21"/>
                  </a:lnTo>
                  <a:lnTo>
                    <a:pt x="16" y="26"/>
                  </a:lnTo>
                  <a:lnTo>
                    <a:pt x="20" y="30"/>
                  </a:lnTo>
                  <a:lnTo>
                    <a:pt x="24" y="35"/>
                  </a:lnTo>
                  <a:lnTo>
                    <a:pt x="28" y="39"/>
                  </a:lnTo>
                  <a:lnTo>
                    <a:pt x="32" y="43"/>
                  </a:lnTo>
                  <a:lnTo>
                    <a:pt x="36" y="47"/>
                  </a:lnTo>
                  <a:lnTo>
                    <a:pt x="39" y="51"/>
                  </a:lnTo>
                  <a:lnTo>
                    <a:pt x="43" y="55"/>
                  </a:lnTo>
                  <a:lnTo>
                    <a:pt x="47" y="59"/>
                  </a:lnTo>
                  <a:lnTo>
                    <a:pt x="50" y="62"/>
                  </a:lnTo>
                  <a:lnTo>
                    <a:pt x="54" y="66"/>
                  </a:lnTo>
                  <a:lnTo>
                    <a:pt x="56" y="67"/>
                  </a:lnTo>
                  <a:lnTo>
                    <a:pt x="58" y="69"/>
                  </a:lnTo>
                  <a:lnTo>
                    <a:pt x="59" y="70"/>
                  </a:lnTo>
                  <a:lnTo>
                    <a:pt x="61" y="72"/>
                  </a:lnTo>
                  <a:lnTo>
                    <a:pt x="63" y="73"/>
                  </a:lnTo>
                  <a:lnTo>
                    <a:pt x="65" y="75"/>
                  </a:lnTo>
                  <a:lnTo>
                    <a:pt x="66" y="76"/>
                  </a:lnTo>
                  <a:lnTo>
                    <a:pt x="68" y="77"/>
                  </a:lnTo>
                  <a:lnTo>
                    <a:pt x="70" y="79"/>
                  </a:lnTo>
                  <a:lnTo>
                    <a:pt x="72" y="80"/>
                  </a:lnTo>
                  <a:lnTo>
                    <a:pt x="73" y="81"/>
                  </a:lnTo>
                  <a:lnTo>
                    <a:pt x="75" y="82"/>
                  </a:lnTo>
                  <a:lnTo>
                    <a:pt x="77" y="83"/>
                  </a:lnTo>
                  <a:lnTo>
                    <a:pt x="78" y="84"/>
                  </a:lnTo>
                  <a:lnTo>
                    <a:pt x="80" y="85"/>
                  </a:lnTo>
                  <a:lnTo>
                    <a:pt x="82" y="86"/>
                  </a:lnTo>
                  <a:lnTo>
                    <a:pt x="83" y="87"/>
                  </a:lnTo>
                  <a:lnTo>
                    <a:pt x="85" y="88"/>
                  </a:lnTo>
                  <a:lnTo>
                    <a:pt x="87" y="88"/>
                  </a:lnTo>
                  <a:lnTo>
                    <a:pt x="88" y="89"/>
                  </a:lnTo>
                  <a:lnTo>
                    <a:pt x="90" y="90"/>
                  </a:lnTo>
                  <a:lnTo>
                    <a:pt x="92" y="90"/>
                  </a:lnTo>
                  <a:lnTo>
                    <a:pt x="93" y="91"/>
                  </a:lnTo>
                  <a:lnTo>
                    <a:pt x="95" y="91"/>
                  </a:lnTo>
                  <a:lnTo>
                    <a:pt x="97" y="92"/>
                  </a:lnTo>
                  <a:lnTo>
                    <a:pt x="98" y="92"/>
                  </a:lnTo>
                  <a:lnTo>
                    <a:pt x="100" y="92"/>
                  </a:lnTo>
                  <a:lnTo>
                    <a:pt x="101" y="92"/>
                  </a:lnTo>
                  <a:lnTo>
                    <a:pt x="103" y="93"/>
                  </a:lnTo>
                  <a:lnTo>
                    <a:pt x="105" y="93"/>
                  </a:lnTo>
                  <a:lnTo>
                    <a:pt x="106" y="93"/>
                  </a:lnTo>
                  <a:lnTo>
                    <a:pt x="108" y="92"/>
                  </a:lnTo>
                  <a:lnTo>
                    <a:pt x="109" y="92"/>
                  </a:lnTo>
                  <a:lnTo>
                    <a:pt x="111" y="92"/>
                  </a:lnTo>
                  <a:lnTo>
                    <a:pt x="112" y="92"/>
                  </a:lnTo>
                  <a:lnTo>
                    <a:pt x="114" y="91"/>
                  </a:lnTo>
                  <a:lnTo>
                    <a:pt x="115" y="91"/>
                  </a:lnTo>
                  <a:lnTo>
                    <a:pt x="117" y="91"/>
                  </a:lnTo>
                  <a:lnTo>
                    <a:pt x="118" y="90"/>
                  </a:lnTo>
                  <a:lnTo>
                    <a:pt x="119" y="90"/>
                  </a:lnTo>
                  <a:lnTo>
                    <a:pt x="121" y="89"/>
                  </a:lnTo>
                  <a:lnTo>
                    <a:pt x="122" y="88"/>
                  </a:lnTo>
                  <a:lnTo>
                    <a:pt x="123" y="88"/>
                  </a:lnTo>
                  <a:lnTo>
                    <a:pt x="125" y="87"/>
                  </a:lnTo>
                  <a:lnTo>
                    <a:pt x="126" y="86"/>
                  </a:lnTo>
                  <a:lnTo>
                    <a:pt x="127" y="85"/>
                  </a:lnTo>
                  <a:lnTo>
                    <a:pt x="129" y="84"/>
                  </a:lnTo>
                  <a:lnTo>
                    <a:pt x="130" y="83"/>
                  </a:lnTo>
                  <a:lnTo>
                    <a:pt x="132" y="81"/>
                  </a:lnTo>
                  <a:lnTo>
                    <a:pt x="133" y="80"/>
                  </a:lnTo>
                  <a:lnTo>
                    <a:pt x="135" y="79"/>
                  </a:lnTo>
                  <a:lnTo>
                    <a:pt x="136" y="77"/>
                  </a:lnTo>
                  <a:lnTo>
                    <a:pt x="138" y="76"/>
                  </a:lnTo>
                  <a:lnTo>
                    <a:pt x="139" y="74"/>
                  </a:lnTo>
                  <a:lnTo>
                    <a:pt x="141" y="73"/>
                  </a:lnTo>
                  <a:lnTo>
                    <a:pt x="142" y="71"/>
                  </a:lnTo>
                  <a:lnTo>
                    <a:pt x="144" y="69"/>
                  </a:lnTo>
                  <a:lnTo>
                    <a:pt x="146" y="67"/>
                  </a:lnTo>
                  <a:lnTo>
                    <a:pt x="147" y="65"/>
                  </a:lnTo>
                  <a:lnTo>
                    <a:pt x="149" y="63"/>
                  </a:lnTo>
                  <a:lnTo>
                    <a:pt x="150" y="61"/>
                  </a:lnTo>
                  <a:lnTo>
                    <a:pt x="152" y="59"/>
                  </a:lnTo>
                  <a:lnTo>
                    <a:pt x="154" y="56"/>
                  </a:lnTo>
                  <a:lnTo>
                    <a:pt x="155" y="54"/>
                  </a:lnTo>
                  <a:lnTo>
                    <a:pt x="157" y="51"/>
                  </a:lnTo>
                  <a:lnTo>
                    <a:pt x="159" y="49"/>
                  </a:lnTo>
                  <a:lnTo>
                    <a:pt x="161" y="46"/>
                  </a:lnTo>
                  <a:lnTo>
                    <a:pt x="162" y="43"/>
                  </a:lnTo>
                  <a:lnTo>
                    <a:pt x="164" y="41"/>
                  </a:lnTo>
                  <a:lnTo>
                    <a:pt x="165" y="39"/>
                  </a:lnTo>
                  <a:lnTo>
                    <a:pt x="166" y="36"/>
                  </a:lnTo>
                  <a:lnTo>
                    <a:pt x="168" y="34"/>
                  </a:lnTo>
                  <a:lnTo>
                    <a:pt x="169" y="31"/>
                  </a:lnTo>
                  <a:lnTo>
                    <a:pt x="171" y="29"/>
                  </a:lnTo>
                  <a:lnTo>
                    <a:pt x="172" y="26"/>
                  </a:lnTo>
                  <a:lnTo>
                    <a:pt x="173" y="24"/>
                  </a:lnTo>
                  <a:lnTo>
                    <a:pt x="175" y="21"/>
                  </a:lnTo>
                  <a:lnTo>
                    <a:pt x="176" y="18"/>
                  </a:lnTo>
                  <a:lnTo>
                    <a:pt x="178" y="16"/>
                  </a:lnTo>
                  <a:lnTo>
                    <a:pt x="179" y="13"/>
                  </a:lnTo>
                  <a:lnTo>
                    <a:pt x="181" y="10"/>
                  </a:lnTo>
                  <a:lnTo>
                    <a:pt x="182" y="7"/>
                  </a:lnTo>
                  <a:lnTo>
                    <a:pt x="184" y="4"/>
                  </a:lnTo>
                  <a:lnTo>
                    <a:pt x="185" y="1"/>
                  </a:lnTo>
                  <a:lnTo>
                    <a:pt x="185" y="1"/>
                  </a:lnTo>
                  <a:lnTo>
                    <a:pt x="185" y="1"/>
                  </a:lnTo>
                  <a:lnTo>
                    <a:pt x="183" y="0"/>
                  </a:lnTo>
                  <a:lnTo>
                    <a:pt x="180" y="3"/>
                  </a:lnTo>
                  <a:lnTo>
                    <a:pt x="178" y="7"/>
                  </a:lnTo>
                  <a:lnTo>
                    <a:pt x="175" y="11"/>
                  </a:lnTo>
                  <a:lnTo>
                    <a:pt x="172" y="14"/>
                  </a:lnTo>
                  <a:lnTo>
                    <a:pt x="170" y="17"/>
                  </a:lnTo>
                  <a:lnTo>
                    <a:pt x="167" y="21"/>
                  </a:lnTo>
                  <a:lnTo>
                    <a:pt x="164" y="24"/>
                  </a:lnTo>
                  <a:lnTo>
                    <a:pt x="162" y="27"/>
                  </a:lnTo>
                  <a:lnTo>
                    <a:pt x="159" y="29"/>
                  </a:lnTo>
                  <a:lnTo>
                    <a:pt x="157" y="32"/>
                  </a:lnTo>
                  <a:lnTo>
                    <a:pt x="154" y="34"/>
                  </a:lnTo>
                  <a:lnTo>
                    <a:pt x="151" y="37"/>
                  </a:lnTo>
                  <a:lnTo>
                    <a:pt x="149" y="39"/>
                  </a:lnTo>
                  <a:lnTo>
                    <a:pt x="146" y="41"/>
                  </a:lnTo>
                  <a:lnTo>
                    <a:pt x="144" y="43"/>
                  </a:lnTo>
                  <a:lnTo>
                    <a:pt x="141" y="45"/>
                  </a:lnTo>
                  <a:lnTo>
                    <a:pt x="139" y="46"/>
                  </a:lnTo>
                  <a:lnTo>
                    <a:pt x="136" y="48"/>
                  </a:lnTo>
                  <a:lnTo>
                    <a:pt x="134" y="49"/>
                  </a:lnTo>
                  <a:lnTo>
                    <a:pt x="131" y="51"/>
                  </a:lnTo>
                  <a:lnTo>
                    <a:pt x="129" y="52"/>
                  </a:lnTo>
                  <a:lnTo>
                    <a:pt x="126" y="53"/>
                  </a:lnTo>
                  <a:lnTo>
                    <a:pt x="124" y="54"/>
                  </a:lnTo>
                  <a:lnTo>
                    <a:pt x="121" y="55"/>
                  </a:lnTo>
                  <a:lnTo>
                    <a:pt x="119" y="56"/>
                  </a:lnTo>
                  <a:lnTo>
                    <a:pt x="116" y="56"/>
                  </a:lnTo>
                  <a:lnTo>
                    <a:pt x="114" y="57"/>
                  </a:lnTo>
                  <a:lnTo>
                    <a:pt x="111" y="57"/>
                  </a:lnTo>
                  <a:lnTo>
                    <a:pt x="109" y="58"/>
                  </a:lnTo>
                  <a:lnTo>
                    <a:pt x="106" y="58"/>
                  </a:lnTo>
                  <a:lnTo>
                    <a:pt x="104" y="58"/>
                  </a:lnTo>
                  <a:lnTo>
                    <a:pt x="101" y="58"/>
                  </a:lnTo>
                  <a:lnTo>
                    <a:pt x="99" y="58"/>
                  </a:lnTo>
                  <a:lnTo>
                    <a:pt x="96" y="58"/>
                  </a:lnTo>
                  <a:lnTo>
                    <a:pt x="94" y="58"/>
                  </a:lnTo>
                  <a:lnTo>
                    <a:pt x="91" y="57"/>
                  </a:lnTo>
                  <a:lnTo>
                    <a:pt x="89" y="57"/>
                  </a:lnTo>
                  <a:lnTo>
                    <a:pt x="87" y="56"/>
                  </a:lnTo>
                  <a:lnTo>
                    <a:pt x="84" y="56"/>
                  </a:lnTo>
                  <a:lnTo>
                    <a:pt x="82" y="55"/>
                  </a:lnTo>
                  <a:lnTo>
                    <a:pt x="79" y="54"/>
                  </a:lnTo>
                  <a:lnTo>
                    <a:pt x="77" y="53"/>
                  </a:lnTo>
                  <a:lnTo>
                    <a:pt x="74" y="52"/>
                  </a:lnTo>
                  <a:lnTo>
                    <a:pt x="72" y="51"/>
                  </a:lnTo>
                  <a:lnTo>
                    <a:pt x="70" y="50"/>
                  </a:lnTo>
                  <a:lnTo>
                    <a:pt x="67" y="49"/>
                  </a:lnTo>
                  <a:lnTo>
                    <a:pt x="65" y="48"/>
                  </a:lnTo>
                  <a:lnTo>
                    <a:pt x="62" y="47"/>
                  </a:lnTo>
                  <a:lnTo>
                    <a:pt x="60" y="45"/>
                  </a:lnTo>
                  <a:lnTo>
                    <a:pt x="57" y="44"/>
                  </a:lnTo>
                  <a:lnTo>
                    <a:pt x="55" y="43"/>
                  </a:lnTo>
                  <a:lnTo>
                    <a:pt x="53" y="41"/>
                  </a:lnTo>
                  <a:lnTo>
                    <a:pt x="50" y="39"/>
                  </a:lnTo>
                  <a:lnTo>
                    <a:pt x="48" y="38"/>
                  </a:lnTo>
                  <a:lnTo>
                    <a:pt x="45" y="36"/>
                  </a:lnTo>
                  <a:lnTo>
                    <a:pt x="43" y="34"/>
                  </a:lnTo>
                  <a:lnTo>
                    <a:pt x="41" y="32"/>
                  </a:lnTo>
                  <a:lnTo>
                    <a:pt x="38" y="31"/>
                  </a:lnTo>
                  <a:lnTo>
                    <a:pt x="36" y="29"/>
                  </a:lnTo>
                  <a:lnTo>
                    <a:pt x="33" y="27"/>
                  </a:lnTo>
                  <a:lnTo>
                    <a:pt x="31" y="25"/>
                  </a:lnTo>
                  <a:lnTo>
                    <a:pt x="28" y="23"/>
                  </a:lnTo>
                  <a:lnTo>
                    <a:pt x="26" y="20"/>
                  </a:lnTo>
                  <a:lnTo>
                    <a:pt x="24" y="18"/>
                  </a:lnTo>
                  <a:lnTo>
                    <a:pt x="23" y="18"/>
                  </a:lnTo>
                  <a:lnTo>
                    <a:pt x="22" y="17"/>
                  </a:lnTo>
                  <a:lnTo>
                    <a:pt x="21" y="17"/>
                  </a:lnTo>
                  <a:lnTo>
                    <a:pt x="21" y="16"/>
                  </a:lnTo>
                  <a:lnTo>
                    <a:pt x="19" y="15"/>
                  </a:lnTo>
                  <a:lnTo>
                    <a:pt x="16" y="13"/>
                  </a:lnTo>
                  <a:lnTo>
                    <a:pt x="14" y="12"/>
                  </a:lnTo>
                  <a:lnTo>
                    <a:pt x="11" y="10"/>
                  </a:lnTo>
                  <a:lnTo>
                    <a:pt x="9" y="9"/>
                  </a:lnTo>
                  <a:lnTo>
                    <a:pt x="6" y="7"/>
                  </a:lnTo>
                  <a:lnTo>
                    <a:pt x="6" y="7"/>
                  </a:lnTo>
                  <a:lnTo>
                    <a:pt x="5" y="6"/>
                  </a:lnTo>
                  <a:lnTo>
                    <a:pt x="4" y="6"/>
                  </a:lnTo>
                  <a:lnTo>
                    <a:pt x="3" y="6"/>
                  </a:lnTo>
                  <a:lnTo>
                    <a:pt x="3" y="5"/>
                  </a:lnTo>
                  <a:lnTo>
                    <a:pt x="2" y="5"/>
                  </a:lnTo>
                  <a:lnTo>
                    <a:pt x="1" y="5"/>
                  </a:lnTo>
                  <a:lnTo>
                    <a:pt x="1" y="5"/>
                  </a:lnTo>
                  <a:lnTo>
                    <a:pt x="1" y="5"/>
                  </a:lnTo>
                  <a:lnTo>
                    <a:pt x="1" y="5"/>
                  </a:lnTo>
                  <a:close/>
                  <a:moveTo>
                    <a:pt x="6" y="10"/>
                  </a:moveTo>
                  <a:lnTo>
                    <a:pt x="8" y="11"/>
                  </a:lnTo>
                  <a:lnTo>
                    <a:pt x="10" y="12"/>
                  </a:lnTo>
                  <a:lnTo>
                    <a:pt x="13" y="14"/>
                  </a:lnTo>
                  <a:lnTo>
                    <a:pt x="15" y="15"/>
                  </a:lnTo>
                  <a:lnTo>
                    <a:pt x="17" y="17"/>
                  </a:lnTo>
                  <a:lnTo>
                    <a:pt x="19" y="18"/>
                  </a:lnTo>
                  <a:lnTo>
                    <a:pt x="20" y="19"/>
                  </a:lnTo>
                  <a:lnTo>
                    <a:pt x="21" y="19"/>
                  </a:lnTo>
                  <a:lnTo>
                    <a:pt x="21" y="20"/>
                  </a:lnTo>
                  <a:lnTo>
                    <a:pt x="22" y="20"/>
                  </a:lnTo>
                  <a:lnTo>
                    <a:pt x="24" y="22"/>
                  </a:lnTo>
                  <a:lnTo>
                    <a:pt x="27" y="24"/>
                  </a:lnTo>
                  <a:lnTo>
                    <a:pt x="29" y="27"/>
                  </a:lnTo>
                  <a:lnTo>
                    <a:pt x="32" y="29"/>
                  </a:lnTo>
                  <a:lnTo>
                    <a:pt x="34" y="31"/>
                  </a:lnTo>
                  <a:lnTo>
                    <a:pt x="37" y="33"/>
                  </a:lnTo>
                  <a:lnTo>
                    <a:pt x="39" y="34"/>
                  </a:lnTo>
                  <a:lnTo>
                    <a:pt x="42" y="36"/>
                  </a:lnTo>
                  <a:lnTo>
                    <a:pt x="44" y="38"/>
                  </a:lnTo>
                  <a:lnTo>
                    <a:pt x="47" y="40"/>
                  </a:lnTo>
                  <a:lnTo>
                    <a:pt x="49" y="42"/>
                  </a:lnTo>
                  <a:lnTo>
                    <a:pt x="52" y="43"/>
                  </a:lnTo>
                  <a:lnTo>
                    <a:pt x="54" y="45"/>
                  </a:lnTo>
                  <a:lnTo>
                    <a:pt x="56" y="46"/>
                  </a:lnTo>
                  <a:lnTo>
                    <a:pt x="59" y="48"/>
                  </a:lnTo>
                  <a:lnTo>
                    <a:pt x="61" y="49"/>
                  </a:lnTo>
                  <a:lnTo>
                    <a:pt x="64" y="50"/>
                  </a:lnTo>
                  <a:lnTo>
                    <a:pt x="66" y="52"/>
                  </a:lnTo>
                  <a:lnTo>
                    <a:pt x="69" y="53"/>
                  </a:lnTo>
                  <a:lnTo>
                    <a:pt x="71" y="54"/>
                  </a:lnTo>
                  <a:lnTo>
                    <a:pt x="74" y="55"/>
                  </a:lnTo>
                  <a:lnTo>
                    <a:pt x="76" y="56"/>
                  </a:lnTo>
                  <a:lnTo>
                    <a:pt x="79" y="57"/>
                  </a:lnTo>
                  <a:lnTo>
                    <a:pt x="81" y="57"/>
                  </a:lnTo>
                  <a:lnTo>
                    <a:pt x="84" y="58"/>
                  </a:lnTo>
                  <a:lnTo>
                    <a:pt x="86" y="59"/>
                  </a:lnTo>
                  <a:lnTo>
                    <a:pt x="89" y="59"/>
                  </a:lnTo>
                  <a:lnTo>
                    <a:pt x="91" y="60"/>
                  </a:lnTo>
                  <a:lnTo>
                    <a:pt x="94" y="60"/>
                  </a:lnTo>
                  <a:lnTo>
                    <a:pt x="96" y="60"/>
                  </a:lnTo>
                  <a:lnTo>
                    <a:pt x="99" y="60"/>
                  </a:lnTo>
                  <a:lnTo>
                    <a:pt x="101" y="60"/>
                  </a:lnTo>
                  <a:lnTo>
                    <a:pt x="104" y="60"/>
                  </a:lnTo>
                  <a:lnTo>
                    <a:pt x="106" y="60"/>
                  </a:lnTo>
                  <a:lnTo>
                    <a:pt x="108" y="60"/>
                  </a:lnTo>
                  <a:lnTo>
                    <a:pt x="110" y="60"/>
                  </a:lnTo>
                  <a:lnTo>
                    <a:pt x="113" y="59"/>
                  </a:lnTo>
                  <a:lnTo>
                    <a:pt x="115" y="59"/>
                  </a:lnTo>
                  <a:lnTo>
                    <a:pt x="117" y="59"/>
                  </a:lnTo>
                  <a:lnTo>
                    <a:pt x="120" y="58"/>
                  </a:lnTo>
                  <a:lnTo>
                    <a:pt x="122" y="57"/>
                  </a:lnTo>
                  <a:lnTo>
                    <a:pt x="124" y="56"/>
                  </a:lnTo>
                  <a:lnTo>
                    <a:pt x="127" y="56"/>
                  </a:lnTo>
                  <a:lnTo>
                    <a:pt x="129" y="55"/>
                  </a:lnTo>
                  <a:lnTo>
                    <a:pt x="131" y="53"/>
                  </a:lnTo>
                  <a:lnTo>
                    <a:pt x="133" y="52"/>
                  </a:lnTo>
                  <a:lnTo>
                    <a:pt x="136" y="51"/>
                  </a:lnTo>
                  <a:lnTo>
                    <a:pt x="138" y="50"/>
                  </a:lnTo>
                  <a:lnTo>
                    <a:pt x="140" y="48"/>
                  </a:lnTo>
                  <a:lnTo>
                    <a:pt x="143" y="47"/>
                  </a:lnTo>
                  <a:lnTo>
                    <a:pt x="145" y="45"/>
                  </a:lnTo>
                  <a:lnTo>
                    <a:pt x="147" y="43"/>
                  </a:lnTo>
                  <a:lnTo>
                    <a:pt x="150" y="41"/>
                  </a:lnTo>
                  <a:lnTo>
                    <a:pt x="152" y="39"/>
                  </a:lnTo>
                  <a:lnTo>
                    <a:pt x="155" y="37"/>
                  </a:lnTo>
                  <a:lnTo>
                    <a:pt x="157" y="35"/>
                  </a:lnTo>
                  <a:lnTo>
                    <a:pt x="159" y="33"/>
                  </a:lnTo>
                  <a:lnTo>
                    <a:pt x="162" y="30"/>
                  </a:lnTo>
                  <a:lnTo>
                    <a:pt x="164" y="28"/>
                  </a:lnTo>
                  <a:lnTo>
                    <a:pt x="166" y="25"/>
                  </a:lnTo>
                  <a:lnTo>
                    <a:pt x="169" y="22"/>
                  </a:lnTo>
                  <a:lnTo>
                    <a:pt x="171" y="19"/>
                  </a:lnTo>
                  <a:lnTo>
                    <a:pt x="174" y="16"/>
                  </a:lnTo>
                  <a:lnTo>
                    <a:pt x="176" y="13"/>
                  </a:lnTo>
                  <a:lnTo>
                    <a:pt x="175" y="14"/>
                  </a:lnTo>
                  <a:lnTo>
                    <a:pt x="175" y="16"/>
                  </a:lnTo>
                  <a:lnTo>
                    <a:pt x="174" y="17"/>
                  </a:lnTo>
                  <a:lnTo>
                    <a:pt x="174" y="18"/>
                  </a:lnTo>
                  <a:lnTo>
                    <a:pt x="173" y="19"/>
                  </a:lnTo>
                  <a:lnTo>
                    <a:pt x="172" y="20"/>
                  </a:lnTo>
                  <a:lnTo>
                    <a:pt x="172" y="21"/>
                  </a:lnTo>
                  <a:lnTo>
                    <a:pt x="171" y="23"/>
                  </a:lnTo>
                  <a:lnTo>
                    <a:pt x="170" y="25"/>
                  </a:lnTo>
                  <a:lnTo>
                    <a:pt x="168" y="28"/>
                  </a:lnTo>
                  <a:lnTo>
                    <a:pt x="167" y="30"/>
                  </a:lnTo>
                  <a:lnTo>
                    <a:pt x="166" y="33"/>
                  </a:lnTo>
                  <a:lnTo>
                    <a:pt x="164" y="35"/>
                  </a:lnTo>
                  <a:lnTo>
                    <a:pt x="163" y="37"/>
                  </a:lnTo>
                  <a:lnTo>
                    <a:pt x="162" y="40"/>
                  </a:lnTo>
                  <a:lnTo>
                    <a:pt x="160" y="42"/>
                  </a:lnTo>
                  <a:lnTo>
                    <a:pt x="159" y="45"/>
                  </a:lnTo>
                  <a:lnTo>
                    <a:pt x="157" y="47"/>
                  </a:lnTo>
                  <a:lnTo>
                    <a:pt x="155" y="50"/>
                  </a:lnTo>
                  <a:lnTo>
                    <a:pt x="153" y="52"/>
                  </a:lnTo>
                  <a:lnTo>
                    <a:pt x="152" y="55"/>
                  </a:lnTo>
                  <a:lnTo>
                    <a:pt x="150" y="57"/>
                  </a:lnTo>
                  <a:lnTo>
                    <a:pt x="149" y="59"/>
                  </a:lnTo>
                  <a:lnTo>
                    <a:pt x="147" y="61"/>
                  </a:lnTo>
                  <a:lnTo>
                    <a:pt x="145" y="63"/>
                  </a:lnTo>
                  <a:lnTo>
                    <a:pt x="144" y="65"/>
                  </a:lnTo>
                  <a:lnTo>
                    <a:pt x="142" y="67"/>
                  </a:lnTo>
                  <a:lnTo>
                    <a:pt x="141" y="69"/>
                  </a:lnTo>
                  <a:lnTo>
                    <a:pt x="139" y="71"/>
                  </a:lnTo>
                  <a:lnTo>
                    <a:pt x="138" y="72"/>
                  </a:lnTo>
                  <a:lnTo>
                    <a:pt x="136" y="74"/>
                  </a:lnTo>
                  <a:lnTo>
                    <a:pt x="135" y="75"/>
                  </a:lnTo>
                  <a:lnTo>
                    <a:pt x="133" y="77"/>
                  </a:lnTo>
                  <a:lnTo>
                    <a:pt x="132" y="78"/>
                  </a:lnTo>
                  <a:lnTo>
                    <a:pt x="130" y="79"/>
                  </a:lnTo>
                  <a:lnTo>
                    <a:pt x="129" y="81"/>
                  </a:lnTo>
                  <a:lnTo>
                    <a:pt x="128" y="82"/>
                  </a:lnTo>
                  <a:lnTo>
                    <a:pt x="126" y="83"/>
                  </a:lnTo>
                  <a:lnTo>
                    <a:pt x="125" y="84"/>
                  </a:lnTo>
                  <a:lnTo>
                    <a:pt x="124" y="84"/>
                  </a:lnTo>
                  <a:lnTo>
                    <a:pt x="122" y="85"/>
                  </a:lnTo>
                  <a:lnTo>
                    <a:pt x="121" y="86"/>
                  </a:lnTo>
                  <a:lnTo>
                    <a:pt x="120" y="87"/>
                  </a:lnTo>
                  <a:lnTo>
                    <a:pt x="118" y="87"/>
                  </a:lnTo>
                  <a:lnTo>
                    <a:pt x="117" y="88"/>
                  </a:lnTo>
                  <a:lnTo>
                    <a:pt x="116" y="88"/>
                  </a:lnTo>
                  <a:lnTo>
                    <a:pt x="115" y="89"/>
                  </a:lnTo>
                  <a:lnTo>
                    <a:pt x="113" y="89"/>
                  </a:lnTo>
                  <a:lnTo>
                    <a:pt x="112" y="89"/>
                  </a:lnTo>
                  <a:lnTo>
                    <a:pt x="110" y="90"/>
                  </a:lnTo>
                  <a:lnTo>
                    <a:pt x="109" y="90"/>
                  </a:lnTo>
                  <a:lnTo>
                    <a:pt x="107" y="90"/>
                  </a:lnTo>
                  <a:lnTo>
                    <a:pt x="106" y="90"/>
                  </a:lnTo>
                  <a:lnTo>
                    <a:pt x="104" y="90"/>
                  </a:lnTo>
                  <a:lnTo>
                    <a:pt x="103" y="90"/>
                  </a:lnTo>
                  <a:lnTo>
                    <a:pt x="101" y="90"/>
                  </a:lnTo>
                  <a:lnTo>
                    <a:pt x="100" y="90"/>
                  </a:lnTo>
                  <a:lnTo>
                    <a:pt x="98" y="89"/>
                  </a:lnTo>
                  <a:lnTo>
                    <a:pt x="97" y="89"/>
                  </a:lnTo>
                  <a:lnTo>
                    <a:pt x="95" y="89"/>
                  </a:lnTo>
                  <a:lnTo>
                    <a:pt x="94" y="88"/>
                  </a:lnTo>
                  <a:lnTo>
                    <a:pt x="92" y="88"/>
                  </a:lnTo>
                  <a:lnTo>
                    <a:pt x="91" y="87"/>
                  </a:lnTo>
                  <a:lnTo>
                    <a:pt x="89" y="87"/>
                  </a:lnTo>
                  <a:lnTo>
                    <a:pt x="87" y="86"/>
                  </a:lnTo>
                  <a:lnTo>
                    <a:pt x="86" y="85"/>
                  </a:lnTo>
                  <a:lnTo>
                    <a:pt x="84" y="85"/>
                  </a:lnTo>
                  <a:lnTo>
                    <a:pt x="83" y="84"/>
                  </a:lnTo>
                  <a:lnTo>
                    <a:pt x="81" y="83"/>
                  </a:lnTo>
                  <a:lnTo>
                    <a:pt x="79" y="82"/>
                  </a:lnTo>
                  <a:lnTo>
                    <a:pt x="78" y="81"/>
                  </a:lnTo>
                  <a:lnTo>
                    <a:pt x="76" y="80"/>
                  </a:lnTo>
                  <a:lnTo>
                    <a:pt x="74" y="79"/>
                  </a:lnTo>
                  <a:lnTo>
                    <a:pt x="73" y="78"/>
                  </a:lnTo>
                  <a:lnTo>
                    <a:pt x="71" y="76"/>
                  </a:lnTo>
                  <a:lnTo>
                    <a:pt x="70" y="75"/>
                  </a:lnTo>
                  <a:lnTo>
                    <a:pt x="68" y="74"/>
                  </a:lnTo>
                  <a:lnTo>
                    <a:pt x="66" y="73"/>
                  </a:lnTo>
                  <a:lnTo>
                    <a:pt x="64" y="71"/>
                  </a:lnTo>
                  <a:lnTo>
                    <a:pt x="63" y="70"/>
                  </a:lnTo>
                  <a:lnTo>
                    <a:pt x="59" y="67"/>
                  </a:lnTo>
                  <a:lnTo>
                    <a:pt x="56" y="64"/>
                  </a:lnTo>
                  <a:lnTo>
                    <a:pt x="53" y="61"/>
                  </a:lnTo>
                  <a:lnTo>
                    <a:pt x="49" y="58"/>
                  </a:lnTo>
                  <a:lnTo>
                    <a:pt x="46" y="54"/>
                  </a:lnTo>
                  <a:lnTo>
                    <a:pt x="42" y="51"/>
                  </a:lnTo>
                  <a:lnTo>
                    <a:pt x="39" y="47"/>
                  </a:lnTo>
                  <a:lnTo>
                    <a:pt x="35" y="43"/>
                  </a:lnTo>
                  <a:lnTo>
                    <a:pt x="32" y="40"/>
                  </a:lnTo>
                  <a:lnTo>
                    <a:pt x="28" y="36"/>
                  </a:lnTo>
                  <a:lnTo>
                    <a:pt x="25" y="32"/>
                  </a:lnTo>
                  <a:lnTo>
                    <a:pt x="21" y="27"/>
                  </a:lnTo>
                  <a:lnTo>
                    <a:pt x="17" y="23"/>
                  </a:lnTo>
                  <a:lnTo>
                    <a:pt x="13" y="19"/>
                  </a:lnTo>
                  <a:lnTo>
                    <a:pt x="10" y="14"/>
                  </a:lnTo>
                  <a:lnTo>
                    <a:pt x="6" y="10"/>
                  </a:lnTo>
                  <a:lnTo>
                    <a:pt x="6" y="10"/>
                  </a:lnTo>
                  <a:lnTo>
                    <a:pt x="6" y="10"/>
                  </a:lnTo>
                  <a:close/>
                </a:path>
              </a:pathLst>
            </a:custGeom>
            <a:solidFill>
              <a:srgbClr val="C9271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4" name="Freeform 37"/>
            <p:cNvSpPr>
              <a:spLocks/>
            </p:cNvSpPr>
            <p:nvPr/>
          </p:nvSpPr>
          <p:spPr bwMode="auto">
            <a:xfrm>
              <a:off x="1115" y="1365"/>
              <a:ext cx="108" cy="29"/>
            </a:xfrm>
            <a:custGeom>
              <a:avLst/>
              <a:gdLst>
                <a:gd name="T0" fmla="*/ 2 w 108"/>
                <a:gd name="T1" fmla="*/ 2 h 29"/>
                <a:gd name="T2" fmla="*/ 6 w 108"/>
                <a:gd name="T3" fmla="*/ 5 h 29"/>
                <a:gd name="T4" fmla="*/ 11 w 108"/>
                <a:gd name="T5" fmla="*/ 8 h 29"/>
                <a:gd name="T6" fmla="*/ 15 w 108"/>
                <a:gd name="T7" fmla="*/ 11 h 29"/>
                <a:gd name="T8" fmla="*/ 21 w 108"/>
                <a:gd name="T9" fmla="*/ 15 h 29"/>
                <a:gd name="T10" fmla="*/ 26 w 108"/>
                <a:gd name="T11" fmla="*/ 18 h 29"/>
                <a:gd name="T12" fmla="*/ 32 w 108"/>
                <a:gd name="T13" fmla="*/ 21 h 29"/>
                <a:gd name="T14" fmla="*/ 37 w 108"/>
                <a:gd name="T15" fmla="*/ 23 h 29"/>
                <a:gd name="T16" fmla="*/ 43 w 108"/>
                <a:gd name="T17" fmla="*/ 26 h 29"/>
                <a:gd name="T18" fmla="*/ 49 w 108"/>
                <a:gd name="T19" fmla="*/ 27 h 29"/>
                <a:gd name="T20" fmla="*/ 55 w 108"/>
                <a:gd name="T21" fmla="*/ 29 h 29"/>
                <a:gd name="T22" fmla="*/ 61 w 108"/>
                <a:gd name="T23" fmla="*/ 29 h 29"/>
                <a:gd name="T24" fmla="*/ 67 w 108"/>
                <a:gd name="T25" fmla="*/ 29 h 29"/>
                <a:gd name="T26" fmla="*/ 72 w 108"/>
                <a:gd name="T27" fmla="*/ 28 h 29"/>
                <a:gd name="T28" fmla="*/ 78 w 108"/>
                <a:gd name="T29" fmla="*/ 26 h 29"/>
                <a:gd name="T30" fmla="*/ 83 w 108"/>
                <a:gd name="T31" fmla="*/ 23 h 29"/>
                <a:gd name="T32" fmla="*/ 108 w 108"/>
                <a:gd name="T33" fmla="*/ 0 h 29"/>
                <a:gd name="T34" fmla="*/ 100 w 108"/>
                <a:gd name="T35" fmla="*/ 5 h 29"/>
                <a:gd name="T36" fmla="*/ 93 w 108"/>
                <a:gd name="T37" fmla="*/ 10 h 29"/>
                <a:gd name="T38" fmla="*/ 87 w 108"/>
                <a:gd name="T39" fmla="*/ 14 h 29"/>
                <a:gd name="T40" fmla="*/ 80 w 108"/>
                <a:gd name="T41" fmla="*/ 17 h 29"/>
                <a:gd name="T42" fmla="*/ 74 w 108"/>
                <a:gd name="T43" fmla="*/ 19 h 29"/>
                <a:gd name="T44" fmla="*/ 67 w 108"/>
                <a:gd name="T45" fmla="*/ 21 h 29"/>
                <a:gd name="T46" fmla="*/ 61 w 108"/>
                <a:gd name="T47" fmla="*/ 22 h 29"/>
                <a:gd name="T48" fmla="*/ 55 w 108"/>
                <a:gd name="T49" fmla="*/ 22 h 29"/>
                <a:gd name="T50" fmla="*/ 49 w 108"/>
                <a:gd name="T51" fmla="*/ 21 h 29"/>
                <a:gd name="T52" fmla="*/ 42 w 108"/>
                <a:gd name="T53" fmla="*/ 20 h 29"/>
                <a:gd name="T54" fmla="*/ 36 w 108"/>
                <a:gd name="T55" fmla="*/ 18 h 29"/>
                <a:gd name="T56" fmla="*/ 30 w 108"/>
                <a:gd name="T57" fmla="*/ 16 h 29"/>
                <a:gd name="T58" fmla="*/ 23 w 108"/>
                <a:gd name="T59" fmla="*/ 13 h 29"/>
                <a:gd name="T60" fmla="*/ 16 w 108"/>
                <a:gd name="T61" fmla="*/ 9 h 29"/>
                <a:gd name="T62" fmla="*/ 8 w 108"/>
                <a:gd name="T63" fmla="*/ 5 h 29"/>
                <a:gd name="T64" fmla="*/ 0 w 108"/>
                <a:gd name="T65" fmla="*/ 0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08" h="29">
                  <a:moveTo>
                    <a:pt x="0" y="0"/>
                  </a:moveTo>
                  <a:lnTo>
                    <a:pt x="2" y="2"/>
                  </a:lnTo>
                  <a:lnTo>
                    <a:pt x="4" y="3"/>
                  </a:lnTo>
                  <a:lnTo>
                    <a:pt x="6" y="5"/>
                  </a:lnTo>
                  <a:lnTo>
                    <a:pt x="8" y="7"/>
                  </a:lnTo>
                  <a:lnTo>
                    <a:pt x="11" y="8"/>
                  </a:lnTo>
                  <a:lnTo>
                    <a:pt x="13" y="10"/>
                  </a:lnTo>
                  <a:lnTo>
                    <a:pt x="15" y="11"/>
                  </a:lnTo>
                  <a:lnTo>
                    <a:pt x="18" y="13"/>
                  </a:lnTo>
                  <a:lnTo>
                    <a:pt x="21" y="15"/>
                  </a:lnTo>
                  <a:lnTo>
                    <a:pt x="23" y="16"/>
                  </a:lnTo>
                  <a:lnTo>
                    <a:pt x="26" y="18"/>
                  </a:lnTo>
                  <a:lnTo>
                    <a:pt x="29" y="19"/>
                  </a:lnTo>
                  <a:lnTo>
                    <a:pt x="32" y="21"/>
                  </a:lnTo>
                  <a:lnTo>
                    <a:pt x="34" y="22"/>
                  </a:lnTo>
                  <a:lnTo>
                    <a:pt x="37" y="23"/>
                  </a:lnTo>
                  <a:lnTo>
                    <a:pt x="40" y="25"/>
                  </a:lnTo>
                  <a:lnTo>
                    <a:pt x="43" y="26"/>
                  </a:lnTo>
                  <a:lnTo>
                    <a:pt x="46" y="27"/>
                  </a:lnTo>
                  <a:lnTo>
                    <a:pt x="49" y="27"/>
                  </a:lnTo>
                  <a:lnTo>
                    <a:pt x="52" y="28"/>
                  </a:lnTo>
                  <a:lnTo>
                    <a:pt x="55" y="29"/>
                  </a:lnTo>
                  <a:lnTo>
                    <a:pt x="58" y="29"/>
                  </a:lnTo>
                  <a:lnTo>
                    <a:pt x="61" y="29"/>
                  </a:lnTo>
                  <a:lnTo>
                    <a:pt x="64" y="29"/>
                  </a:lnTo>
                  <a:lnTo>
                    <a:pt x="67" y="29"/>
                  </a:lnTo>
                  <a:lnTo>
                    <a:pt x="70" y="28"/>
                  </a:lnTo>
                  <a:lnTo>
                    <a:pt x="72" y="28"/>
                  </a:lnTo>
                  <a:lnTo>
                    <a:pt x="75" y="27"/>
                  </a:lnTo>
                  <a:lnTo>
                    <a:pt x="78" y="26"/>
                  </a:lnTo>
                  <a:lnTo>
                    <a:pt x="80" y="24"/>
                  </a:lnTo>
                  <a:lnTo>
                    <a:pt x="83" y="23"/>
                  </a:lnTo>
                  <a:lnTo>
                    <a:pt x="85" y="21"/>
                  </a:lnTo>
                  <a:lnTo>
                    <a:pt x="108" y="0"/>
                  </a:lnTo>
                  <a:lnTo>
                    <a:pt x="104" y="3"/>
                  </a:lnTo>
                  <a:lnTo>
                    <a:pt x="100" y="5"/>
                  </a:lnTo>
                  <a:lnTo>
                    <a:pt x="97" y="8"/>
                  </a:lnTo>
                  <a:lnTo>
                    <a:pt x="93" y="10"/>
                  </a:lnTo>
                  <a:lnTo>
                    <a:pt x="90" y="12"/>
                  </a:lnTo>
                  <a:lnTo>
                    <a:pt x="87" y="14"/>
                  </a:lnTo>
                  <a:lnTo>
                    <a:pt x="83" y="16"/>
                  </a:lnTo>
                  <a:lnTo>
                    <a:pt x="80" y="17"/>
                  </a:lnTo>
                  <a:lnTo>
                    <a:pt x="77" y="18"/>
                  </a:lnTo>
                  <a:lnTo>
                    <a:pt x="74" y="19"/>
                  </a:lnTo>
                  <a:lnTo>
                    <a:pt x="70" y="20"/>
                  </a:lnTo>
                  <a:lnTo>
                    <a:pt x="67" y="21"/>
                  </a:lnTo>
                  <a:lnTo>
                    <a:pt x="64" y="21"/>
                  </a:lnTo>
                  <a:lnTo>
                    <a:pt x="61" y="22"/>
                  </a:lnTo>
                  <a:lnTo>
                    <a:pt x="58" y="22"/>
                  </a:lnTo>
                  <a:lnTo>
                    <a:pt x="55" y="22"/>
                  </a:lnTo>
                  <a:lnTo>
                    <a:pt x="52" y="22"/>
                  </a:lnTo>
                  <a:lnTo>
                    <a:pt x="49" y="21"/>
                  </a:lnTo>
                  <a:lnTo>
                    <a:pt x="46" y="21"/>
                  </a:lnTo>
                  <a:lnTo>
                    <a:pt x="42" y="20"/>
                  </a:lnTo>
                  <a:lnTo>
                    <a:pt x="39" y="19"/>
                  </a:lnTo>
                  <a:lnTo>
                    <a:pt x="36" y="18"/>
                  </a:lnTo>
                  <a:lnTo>
                    <a:pt x="33" y="17"/>
                  </a:lnTo>
                  <a:lnTo>
                    <a:pt x="30" y="16"/>
                  </a:lnTo>
                  <a:lnTo>
                    <a:pt x="26" y="14"/>
                  </a:lnTo>
                  <a:lnTo>
                    <a:pt x="23" y="13"/>
                  </a:lnTo>
                  <a:lnTo>
                    <a:pt x="19" y="11"/>
                  </a:lnTo>
                  <a:lnTo>
                    <a:pt x="16" y="9"/>
                  </a:lnTo>
                  <a:lnTo>
                    <a:pt x="12" y="7"/>
                  </a:lnTo>
                  <a:lnTo>
                    <a:pt x="8" y="5"/>
                  </a:lnTo>
                  <a:lnTo>
                    <a:pt x="4" y="3"/>
                  </a:lnTo>
                  <a:lnTo>
                    <a:pt x="0" y="0"/>
                  </a:lnTo>
                  <a:close/>
                </a:path>
              </a:pathLst>
            </a:custGeom>
            <a:solidFill>
              <a:srgbClr val="D96F5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5" name="Freeform 38"/>
            <p:cNvSpPr>
              <a:spLocks/>
            </p:cNvSpPr>
            <p:nvPr/>
          </p:nvSpPr>
          <p:spPr bwMode="auto">
            <a:xfrm>
              <a:off x="1183" y="1119"/>
              <a:ext cx="236" cy="446"/>
            </a:xfrm>
            <a:custGeom>
              <a:avLst/>
              <a:gdLst>
                <a:gd name="T0" fmla="*/ 203 w 236"/>
                <a:gd name="T1" fmla="*/ 43 h 446"/>
                <a:gd name="T2" fmla="*/ 183 w 236"/>
                <a:gd name="T3" fmla="*/ 96 h 446"/>
                <a:gd name="T4" fmla="*/ 164 w 236"/>
                <a:gd name="T5" fmla="*/ 145 h 446"/>
                <a:gd name="T6" fmla="*/ 151 w 236"/>
                <a:gd name="T7" fmla="*/ 191 h 446"/>
                <a:gd name="T8" fmla="*/ 147 w 236"/>
                <a:gd name="T9" fmla="*/ 235 h 446"/>
                <a:gd name="T10" fmla="*/ 155 w 236"/>
                <a:gd name="T11" fmla="*/ 277 h 446"/>
                <a:gd name="T12" fmla="*/ 179 w 236"/>
                <a:gd name="T13" fmla="*/ 319 h 446"/>
                <a:gd name="T14" fmla="*/ 222 w 236"/>
                <a:gd name="T15" fmla="*/ 362 h 446"/>
                <a:gd name="T16" fmla="*/ 216 w 236"/>
                <a:gd name="T17" fmla="*/ 372 h 446"/>
                <a:gd name="T18" fmla="*/ 195 w 236"/>
                <a:gd name="T19" fmla="*/ 369 h 446"/>
                <a:gd name="T20" fmla="*/ 178 w 236"/>
                <a:gd name="T21" fmla="*/ 365 h 446"/>
                <a:gd name="T22" fmla="*/ 165 w 236"/>
                <a:gd name="T23" fmla="*/ 358 h 446"/>
                <a:gd name="T24" fmla="*/ 153 w 236"/>
                <a:gd name="T25" fmla="*/ 350 h 446"/>
                <a:gd name="T26" fmla="*/ 142 w 236"/>
                <a:gd name="T27" fmla="*/ 340 h 446"/>
                <a:gd name="T28" fmla="*/ 123 w 236"/>
                <a:gd name="T29" fmla="*/ 322 h 446"/>
                <a:gd name="T30" fmla="*/ 113 w 236"/>
                <a:gd name="T31" fmla="*/ 318 h 446"/>
                <a:gd name="T32" fmla="*/ 118 w 236"/>
                <a:gd name="T33" fmla="*/ 341 h 446"/>
                <a:gd name="T34" fmla="*/ 127 w 236"/>
                <a:gd name="T35" fmla="*/ 361 h 446"/>
                <a:gd name="T36" fmla="*/ 139 w 236"/>
                <a:gd name="T37" fmla="*/ 378 h 446"/>
                <a:gd name="T38" fmla="*/ 154 w 236"/>
                <a:gd name="T39" fmla="*/ 393 h 446"/>
                <a:gd name="T40" fmla="*/ 171 w 236"/>
                <a:gd name="T41" fmla="*/ 406 h 446"/>
                <a:gd name="T42" fmla="*/ 190 w 236"/>
                <a:gd name="T43" fmla="*/ 417 h 446"/>
                <a:gd name="T44" fmla="*/ 211 w 236"/>
                <a:gd name="T45" fmla="*/ 426 h 446"/>
                <a:gd name="T46" fmla="*/ 225 w 236"/>
                <a:gd name="T47" fmla="*/ 434 h 446"/>
                <a:gd name="T48" fmla="*/ 214 w 236"/>
                <a:gd name="T49" fmla="*/ 438 h 446"/>
                <a:gd name="T50" fmla="*/ 203 w 236"/>
                <a:gd name="T51" fmla="*/ 442 h 446"/>
                <a:gd name="T52" fmla="*/ 193 w 236"/>
                <a:gd name="T53" fmla="*/ 445 h 446"/>
                <a:gd name="T54" fmla="*/ 133 w 236"/>
                <a:gd name="T55" fmla="*/ 446 h 446"/>
                <a:gd name="T56" fmla="*/ 126 w 236"/>
                <a:gd name="T57" fmla="*/ 444 h 446"/>
                <a:gd name="T58" fmla="*/ 119 w 236"/>
                <a:gd name="T59" fmla="*/ 441 h 446"/>
                <a:gd name="T60" fmla="*/ 112 w 236"/>
                <a:gd name="T61" fmla="*/ 437 h 446"/>
                <a:gd name="T62" fmla="*/ 104 w 236"/>
                <a:gd name="T63" fmla="*/ 433 h 446"/>
                <a:gd name="T64" fmla="*/ 89 w 236"/>
                <a:gd name="T65" fmla="*/ 423 h 446"/>
                <a:gd name="T66" fmla="*/ 72 w 236"/>
                <a:gd name="T67" fmla="*/ 411 h 446"/>
                <a:gd name="T68" fmla="*/ 77 w 236"/>
                <a:gd name="T69" fmla="*/ 421 h 446"/>
                <a:gd name="T70" fmla="*/ 82 w 236"/>
                <a:gd name="T71" fmla="*/ 430 h 446"/>
                <a:gd name="T72" fmla="*/ 86 w 236"/>
                <a:gd name="T73" fmla="*/ 438 h 446"/>
                <a:gd name="T74" fmla="*/ 91 w 236"/>
                <a:gd name="T75" fmla="*/ 446 h 446"/>
                <a:gd name="T76" fmla="*/ 7 w 236"/>
                <a:gd name="T77" fmla="*/ 439 h 446"/>
                <a:gd name="T78" fmla="*/ 4 w 236"/>
                <a:gd name="T79" fmla="*/ 428 h 446"/>
                <a:gd name="T80" fmla="*/ 2 w 236"/>
                <a:gd name="T81" fmla="*/ 416 h 446"/>
                <a:gd name="T82" fmla="*/ 0 w 236"/>
                <a:gd name="T83" fmla="*/ 403 h 446"/>
                <a:gd name="T84" fmla="*/ 0 w 236"/>
                <a:gd name="T85" fmla="*/ 389 h 446"/>
                <a:gd name="T86" fmla="*/ 1 w 236"/>
                <a:gd name="T87" fmla="*/ 374 h 446"/>
                <a:gd name="T88" fmla="*/ 4 w 236"/>
                <a:gd name="T89" fmla="*/ 360 h 446"/>
                <a:gd name="T90" fmla="*/ 8 w 236"/>
                <a:gd name="T91" fmla="*/ 346 h 446"/>
                <a:gd name="T92" fmla="*/ 20 w 236"/>
                <a:gd name="T93" fmla="*/ 329 h 446"/>
                <a:gd name="T94" fmla="*/ 37 w 236"/>
                <a:gd name="T95" fmla="*/ 309 h 446"/>
                <a:gd name="T96" fmla="*/ 55 w 236"/>
                <a:gd name="T97" fmla="*/ 286 h 446"/>
                <a:gd name="T98" fmla="*/ 72 w 236"/>
                <a:gd name="T99" fmla="*/ 261 h 446"/>
                <a:gd name="T100" fmla="*/ 88 w 236"/>
                <a:gd name="T101" fmla="*/ 232 h 446"/>
                <a:gd name="T102" fmla="*/ 104 w 236"/>
                <a:gd name="T103" fmla="*/ 202 h 446"/>
                <a:gd name="T104" fmla="*/ 116 w 236"/>
                <a:gd name="T105" fmla="*/ 169 h 446"/>
                <a:gd name="T106" fmla="*/ 127 w 236"/>
                <a:gd name="T107" fmla="*/ 134 h 446"/>
                <a:gd name="T108" fmla="*/ 135 w 236"/>
                <a:gd name="T109" fmla="*/ 114 h 446"/>
                <a:gd name="T110" fmla="*/ 145 w 236"/>
                <a:gd name="T111" fmla="*/ 99 h 446"/>
                <a:gd name="T112" fmla="*/ 155 w 236"/>
                <a:gd name="T113" fmla="*/ 83 h 446"/>
                <a:gd name="T114" fmla="*/ 166 w 236"/>
                <a:gd name="T115" fmla="*/ 68 h 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36" h="446">
                  <a:moveTo>
                    <a:pt x="217" y="0"/>
                  </a:moveTo>
                  <a:lnTo>
                    <a:pt x="213" y="14"/>
                  </a:lnTo>
                  <a:lnTo>
                    <a:pt x="208" y="29"/>
                  </a:lnTo>
                  <a:lnTo>
                    <a:pt x="203" y="43"/>
                  </a:lnTo>
                  <a:lnTo>
                    <a:pt x="198" y="57"/>
                  </a:lnTo>
                  <a:lnTo>
                    <a:pt x="193" y="70"/>
                  </a:lnTo>
                  <a:lnTo>
                    <a:pt x="188" y="83"/>
                  </a:lnTo>
                  <a:lnTo>
                    <a:pt x="183" y="96"/>
                  </a:lnTo>
                  <a:lnTo>
                    <a:pt x="178" y="109"/>
                  </a:lnTo>
                  <a:lnTo>
                    <a:pt x="173" y="121"/>
                  </a:lnTo>
                  <a:lnTo>
                    <a:pt x="169" y="133"/>
                  </a:lnTo>
                  <a:lnTo>
                    <a:pt x="164" y="145"/>
                  </a:lnTo>
                  <a:lnTo>
                    <a:pt x="161" y="157"/>
                  </a:lnTo>
                  <a:lnTo>
                    <a:pt x="157" y="169"/>
                  </a:lnTo>
                  <a:lnTo>
                    <a:pt x="154" y="180"/>
                  </a:lnTo>
                  <a:lnTo>
                    <a:pt x="151" y="191"/>
                  </a:lnTo>
                  <a:lnTo>
                    <a:pt x="149" y="202"/>
                  </a:lnTo>
                  <a:lnTo>
                    <a:pt x="148" y="213"/>
                  </a:lnTo>
                  <a:lnTo>
                    <a:pt x="147" y="224"/>
                  </a:lnTo>
                  <a:lnTo>
                    <a:pt x="147" y="235"/>
                  </a:lnTo>
                  <a:lnTo>
                    <a:pt x="148" y="245"/>
                  </a:lnTo>
                  <a:lnTo>
                    <a:pt x="150" y="256"/>
                  </a:lnTo>
                  <a:lnTo>
                    <a:pt x="152" y="266"/>
                  </a:lnTo>
                  <a:lnTo>
                    <a:pt x="155" y="277"/>
                  </a:lnTo>
                  <a:lnTo>
                    <a:pt x="160" y="287"/>
                  </a:lnTo>
                  <a:lnTo>
                    <a:pt x="165" y="298"/>
                  </a:lnTo>
                  <a:lnTo>
                    <a:pt x="171" y="309"/>
                  </a:lnTo>
                  <a:lnTo>
                    <a:pt x="179" y="319"/>
                  </a:lnTo>
                  <a:lnTo>
                    <a:pt x="188" y="330"/>
                  </a:lnTo>
                  <a:lnTo>
                    <a:pt x="198" y="341"/>
                  </a:lnTo>
                  <a:lnTo>
                    <a:pt x="209" y="352"/>
                  </a:lnTo>
                  <a:lnTo>
                    <a:pt x="222" y="362"/>
                  </a:lnTo>
                  <a:lnTo>
                    <a:pt x="236" y="373"/>
                  </a:lnTo>
                  <a:lnTo>
                    <a:pt x="229" y="373"/>
                  </a:lnTo>
                  <a:lnTo>
                    <a:pt x="223" y="373"/>
                  </a:lnTo>
                  <a:lnTo>
                    <a:pt x="216" y="372"/>
                  </a:lnTo>
                  <a:lnTo>
                    <a:pt x="211" y="372"/>
                  </a:lnTo>
                  <a:lnTo>
                    <a:pt x="205" y="371"/>
                  </a:lnTo>
                  <a:lnTo>
                    <a:pt x="200" y="370"/>
                  </a:lnTo>
                  <a:lnTo>
                    <a:pt x="195" y="369"/>
                  </a:lnTo>
                  <a:lnTo>
                    <a:pt x="190" y="368"/>
                  </a:lnTo>
                  <a:lnTo>
                    <a:pt x="186" y="367"/>
                  </a:lnTo>
                  <a:lnTo>
                    <a:pt x="182" y="366"/>
                  </a:lnTo>
                  <a:lnTo>
                    <a:pt x="178" y="365"/>
                  </a:lnTo>
                  <a:lnTo>
                    <a:pt x="175" y="363"/>
                  </a:lnTo>
                  <a:lnTo>
                    <a:pt x="171" y="362"/>
                  </a:lnTo>
                  <a:lnTo>
                    <a:pt x="168" y="360"/>
                  </a:lnTo>
                  <a:lnTo>
                    <a:pt x="165" y="358"/>
                  </a:lnTo>
                  <a:lnTo>
                    <a:pt x="161" y="356"/>
                  </a:lnTo>
                  <a:lnTo>
                    <a:pt x="159" y="354"/>
                  </a:lnTo>
                  <a:lnTo>
                    <a:pt x="156" y="352"/>
                  </a:lnTo>
                  <a:lnTo>
                    <a:pt x="153" y="350"/>
                  </a:lnTo>
                  <a:lnTo>
                    <a:pt x="150" y="348"/>
                  </a:lnTo>
                  <a:lnTo>
                    <a:pt x="147" y="345"/>
                  </a:lnTo>
                  <a:lnTo>
                    <a:pt x="144" y="343"/>
                  </a:lnTo>
                  <a:lnTo>
                    <a:pt x="142" y="340"/>
                  </a:lnTo>
                  <a:lnTo>
                    <a:pt x="139" y="337"/>
                  </a:lnTo>
                  <a:lnTo>
                    <a:pt x="133" y="332"/>
                  </a:lnTo>
                  <a:lnTo>
                    <a:pt x="126" y="326"/>
                  </a:lnTo>
                  <a:lnTo>
                    <a:pt x="123" y="322"/>
                  </a:lnTo>
                  <a:lnTo>
                    <a:pt x="119" y="319"/>
                  </a:lnTo>
                  <a:lnTo>
                    <a:pt x="116" y="316"/>
                  </a:lnTo>
                  <a:lnTo>
                    <a:pt x="112" y="312"/>
                  </a:lnTo>
                  <a:lnTo>
                    <a:pt x="113" y="318"/>
                  </a:lnTo>
                  <a:lnTo>
                    <a:pt x="114" y="324"/>
                  </a:lnTo>
                  <a:lnTo>
                    <a:pt x="115" y="330"/>
                  </a:lnTo>
                  <a:lnTo>
                    <a:pt x="116" y="336"/>
                  </a:lnTo>
                  <a:lnTo>
                    <a:pt x="118" y="341"/>
                  </a:lnTo>
                  <a:lnTo>
                    <a:pt x="120" y="346"/>
                  </a:lnTo>
                  <a:lnTo>
                    <a:pt x="122" y="351"/>
                  </a:lnTo>
                  <a:lnTo>
                    <a:pt x="125" y="356"/>
                  </a:lnTo>
                  <a:lnTo>
                    <a:pt x="127" y="361"/>
                  </a:lnTo>
                  <a:lnTo>
                    <a:pt x="130" y="365"/>
                  </a:lnTo>
                  <a:lnTo>
                    <a:pt x="133" y="370"/>
                  </a:lnTo>
                  <a:lnTo>
                    <a:pt x="136" y="374"/>
                  </a:lnTo>
                  <a:lnTo>
                    <a:pt x="139" y="378"/>
                  </a:lnTo>
                  <a:lnTo>
                    <a:pt x="143" y="382"/>
                  </a:lnTo>
                  <a:lnTo>
                    <a:pt x="146" y="386"/>
                  </a:lnTo>
                  <a:lnTo>
                    <a:pt x="150" y="389"/>
                  </a:lnTo>
                  <a:lnTo>
                    <a:pt x="154" y="393"/>
                  </a:lnTo>
                  <a:lnTo>
                    <a:pt x="158" y="396"/>
                  </a:lnTo>
                  <a:lnTo>
                    <a:pt x="162" y="400"/>
                  </a:lnTo>
                  <a:lnTo>
                    <a:pt x="166" y="403"/>
                  </a:lnTo>
                  <a:lnTo>
                    <a:pt x="171" y="406"/>
                  </a:lnTo>
                  <a:lnTo>
                    <a:pt x="176" y="409"/>
                  </a:lnTo>
                  <a:lnTo>
                    <a:pt x="180" y="412"/>
                  </a:lnTo>
                  <a:lnTo>
                    <a:pt x="185" y="414"/>
                  </a:lnTo>
                  <a:lnTo>
                    <a:pt x="190" y="417"/>
                  </a:lnTo>
                  <a:lnTo>
                    <a:pt x="195" y="419"/>
                  </a:lnTo>
                  <a:lnTo>
                    <a:pt x="201" y="422"/>
                  </a:lnTo>
                  <a:lnTo>
                    <a:pt x="206" y="424"/>
                  </a:lnTo>
                  <a:lnTo>
                    <a:pt x="211" y="426"/>
                  </a:lnTo>
                  <a:lnTo>
                    <a:pt x="217" y="428"/>
                  </a:lnTo>
                  <a:lnTo>
                    <a:pt x="222" y="430"/>
                  </a:lnTo>
                  <a:lnTo>
                    <a:pt x="228" y="432"/>
                  </a:lnTo>
                  <a:lnTo>
                    <a:pt x="225" y="434"/>
                  </a:lnTo>
                  <a:lnTo>
                    <a:pt x="222" y="435"/>
                  </a:lnTo>
                  <a:lnTo>
                    <a:pt x="219" y="436"/>
                  </a:lnTo>
                  <a:lnTo>
                    <a:pt x="216" y="437"/>
                  </a:lnTo>
                  <a:lnTo>
                    <a:pt x="214" y="438"/>
                  </a:lnTo>
                  <a:lnTo>
                    <a:pt x="211" y="439"/>
                  </a:lnTo>
                  <a:lnTo>
                    <a:pt x="208" y="440"/>
                  </a:lnTo>
                  <a:lnTo>
                    <a:pt x="205" y="441"/>
                  </a:lnTo>
                  <a:lnTo>
                    <a:pt x="203" y="442"/>
                  </a:lnTo>
                  <a:lnTo>
                    <a:pt x="200" y="442"/>
                  </a:lnTo>
                  <a:lnTo>
                    <a:pt x="198" y="443"/>
                  </a:lnTo>
                  <a:lnTo>
                    <a:pt x="195" y="444"/>
                  </a:lnTo>
                  <a:lnTo>
                    <a:pt x="193" y="445"/>
                  </a:lnTo>
                  <a:lnTo>
                    <a:pt x="190" y="445"/>
                  </a:lnTo>
                  <a:lnTo>
                    <a:pt x="188" y="446"/>
                  </a:lnTo>
                  <a:lnTo>
                    <a:pt x="186" y="446"/>
                  </a:lnTo>
                  <a:lnTo>
                    <a:pt x="133" y="446"/>
                  </a:lnTo>
                  <a:lnTo>
                    <a:pt x="131" y="446"/>
                  </a:lnTo>
                  <a:lnTo>
                    <a:pt x="130" y="445"/>
                  </a:lnTo>
                  <a:lnTo>
                    <a:pt x="128" y="445"/>
                  </a:lnTo>
                  <a:lnTo>
                    <a:pt x="126" y="444"/>
                  </a:lnTo>
                  <a:lnTo>
                    <a:pt x="124" y="443"/>
                  </a:lnTo>
                  <a:lnTo>
                    <a:pt x="123" y="443"/>
                  </a:lnTo>
                  <a:lnTo>
                    <a:pt x="121" y="442"/>
                  </a:lnTo>
                  <a:lnTo>
                    <a:pt x="119" y="441"/>
                  </a:lnTo>
                  <a:lnTo>
                    <a:pt x="117" y="440"/>
                  </a:lnTo>
                  <a:lnTo>
                    <a:pt x="116" y="439"/>
                  </a:lnTo>
                  <a:lnTo>
                    <a:pt x="114" y="438"/>
                  </a:lnTo>
                  <a:lnTo>
                    <a:pt x="112" y="437"/>
                  </a:lnTo>
                  <a:lnTo>
                    <a:pt x="110" y="436"/>
                  </a:lnTo>
                  <a:lnTo>
                    <a:pt x="108" y="435"/>
                  </a:lnTo>
                  <a:lnTo>
                    <a:pt x="106" y="434"/>
                  </a:lnTo>
                  <a:lnTo>
                    <a:pt x="104" y="433"/>
                  </a:lnTo>
                  <a:lnTo>
                    <a:pt x="101" y="431"/>
                  </a:lnTo>
                  <a:lnTo>
                    <a:pt x="97" y="429"/>
                  </a:lnTo>
                  <a:lnTo>
                    <a:pt x="93" y="426"/>
                  </a:lnTo>
                  <a:lnTo>
                    <a:pt x="89" y="423"/>
                  </a:lnTo>
                  <a:lnTo>
                    <a:pt x="85" y="420"/>
                  </a:lnTo>
                  <a:lnTo>
                    <a:pt x="80" y="417"/>
                  </a:lnTo>
                  <a:lnTo>
                    <a:pt x="76" y="414"/>
                  </a:lnTo>
                  <a:lnTo>
                    <a:pt x="72" y="411"/>
                  </a:lnTo>
                  <a:lnTo>
                    <a:pt x="73" y="414"/>
                  </a:lnTo>
                  <a:lnTo>
                    <a:pt x="74" y="416"/>
                  </a:lnTo>
                  <a:lnTo>
                    <a:pt x="75" y="418"/>
                  </a:lnTo>
                  <a:lnTo>
                    <a:pt x="77" y="421"/>
                  </a:lnTo>
                  <a:lnTo>
                    <a:pt x="78" y="423"/>
                  </a:lnTo>
                  <a:lnTo>
                    <a:pt x="79" y="425"/>
                  </a:lnTo>
                  <a:lnTo>
                    <a:pt x="80" y="428"/>
                  </a:lnTo>
                  <a:lnTo>
                    <a:pt x="82" y="430"/>
                  </a:lnTo>
                  <a:lnTo>
                    <a:pt x="83" y="432"/>
                  </a:lnTo>
                  <a:lnTo>
                    <a:pt x="84" y="434"/>
                  </a:lnTo>
                  <a:lnTo>
                    <a:pt x="85" y="436"/>
                  </a:lnTo>
                  <a:lnTo>
                    <a:pt x="86" y="438"/>
                  </a:lnTo>
                  <a:lnTo>
                    <a:pt x="88" y="440"/>
                  </a:lnTo>
                  <a:lnTo>
                    <a:pt x="89" y="442"/>
                  </a:lnTo>
                  <a:lnTo>
                    <a:pt x="90" y="444"/>
                  </a:lnTo>
                  <a:lnTo>
                    <a:pt x="91" y="446"/>
                  </a:lnTo>
                  <a:lnTo>
                    <a:pt x="9" y="446"/>
                  </a:lnTo>
                  <a:lnTo>
                    <a:pt x="8" y="444"/>
                  </a:lnTo>
                  <a:lnTo>
                    <a:pt x="8" y="441"/>
                  </a:lnTo>
                  <a:lnTo>
                    <a:pt x="7" y="439"/>
                  </a:lnTo>
                  <a:lnTo>
                    <a:pt x="6" y="436"/>
                  </a:lnTo>
                  <a:lnTo>
                    <a:pt x="5" y="433"/>
                  </a:lnTo>
                  <a:lnTo>
                    <a:pt x="4" y="430"/>
                  </a:lnTo>
                  <a:lnTo>
                    <a:pt x="4" y="428"/>
                  </a:lnTo>
                  <a:lnTo>
                    <a:pt x="3" y="425"/>
                  </a:lnTo>
                  <a:lnTo>
                    <a:pt x="3" y="422"/>
                  </a:lnTo>
                  <a:lnTo>
                    <a:pt x="2" y="419"/>
                  </a:lnTo>
                  <a:lnTo>
                    <a:pt x="2" y="416"/>
                  </a:lnTo>
                  <a:lnTo>
                    <a:pt x="1" y="413"/>
                  </a:lnTo>
                  <a:lnTo>
                    <a:pt x="1" y="410"/>
                  </a:lnTo>
                  <a:lnTo>
                    <a:pt x="1" y="407"/>
                  </a:lnTo>
                  <a:lnTo>
                    <a:pt x="0" y="403"/>
                  </a:lnTo>
                  <a:lnTo>
                    <a:pt x="0" y="400"/>
                  </a:lnTo>
                  <a:lnTo>
                    <a:pt x="0" y="396"/>
                  </a:lnTo>
                  <a:lnTo>
                    <a:pt x="0" y="393"/>
                  </a:lnTo>
                  <a:lnTo>
                    <a:pt x="0" y="389"/>
                  </a:lnTo>
                  <a:lnTo>
                    <a:pt x="0" y="385"/>
                  </a:lnTo>
                  <a:lnTo>
                    <a:pt x="1" y="382"/>
                  </a:lnTo>
                  <a:lnTo>
                    <a:pt x="1" y="378"/>
                  </a:lnTo>
                  <a:lnTo>
                    <a:pt x="1" y="374"/>
                  </a:lnTo>
                  <a:lnTo>
                    <a:pt x="2" y="371"/>
                  </a:lnTo>
                  <a:lnTo>
                    <a:pt x="2" y="367"/>
                  </a:lnTo>
                  <a:lnTo>
                    <a:pt x="3" y="364"/>
                  </a:lnTo>
                  <a:lnTo>
                    <a:pt x="4" y="360"/>
                  </a:lnTo>
                  <a:lnTo>
                    <a:pt x="5" y="357"/>
                  </a:lnTo>
                  <a:lnTo>
                    <a:pt x="6" y="353"/>
                  </a:lnTo>
                  <a:lnTo>
                    <a:pt x="7" y="350"/>
                  </a:lnTo>
                  <a:lnTo>
                    <a:pt x="8" y="346"/>
                  </a:lnTo>
                  <a:lnTo>
                    <a:pt x="9" y="343"/>
                  </a:lnTo>
                  <a:lnTo>
                    <a:pt x="13" y="338"/>
                  </a:lnTo>
                  <a:lnTo>
                    <a:pt x="16" y="334"/>
                  </a:lnTo>
                  <a:lnTo>
                    <a:pt x="20" y="329"/>
                  </a:lnTo>
                  <a:lnTo>
                    <a:pt x="25" y="325"/>
                  </a:lnTo>
                  <a:lnTo>
                    <a:pt x="29" y="320"/>
                  </a:lnTo>
                  <a:lnTo>
                    <a:pt x="33" y="315"/>
                  </a:lnTo>
                  <a:lnTo>
                    <a:pt x="37" y="309"/>
                  </a:lnTo>
                  <a:lnTo>
                    <a:pt x="41" y="304"/>
                  </a:lnTo>
                  <a:lnTo>
                    <a:pt x="46" y="298"/>
                  </a:lnTo>
                  <a:lnTo>
                    <a:pt x="50" y="292"/>
                  </a:lnTo>
                  <a:lnTo>
                    <a:pt x="55" y="286"/>
                  </a:lnTo>
                  <a:lnTo>
                    <a:pt x="59" y="280"/>
                  </a:lnTo>
                  <a:lnTo>
                    <a:pt x="63" y="274"/>
                  </a:lnTo>
                  <a:lnTo>
                    <a:pt x="68" y="267"/>
                  </a:lnTo>
                  <a:lnTo>
                    <a:pt x="72" y="261"/>
                  </a:lnTo>
                  <a:lnTo>
                    <a:pt x="76" y="254"/>
                  </a:lnTo>
                  <a:lnTo>
                    <a:pt x="80" y="247"/>
                  </a:lnTo>
                  <a:lnTo>
                    <a:pt x="84" y="240"/>
                  </a:lnTo>
                  <a:lnTo>
                    <a:pt x="88" y="232"/>
                  </a:lnTo>
                  <a:lnTo>
                    <a:pt x="92" y="225"/>
                  </a:lnTo>
                  <a:lnTo>
                    <a:pt x="96" y="217"/>
                  </a:lnTo>
                  <a:lnTo>
                    <a:pt x="100" y="210"/>
                  </a:lnTo>
                  <a:lnTo>
                    <a:pt x="104" y="202"/>
                  </a:lnTo>
                  <a:lnTo>
                    <a:pt x="107" y="194"/>
                  </a:lnTo>
                  <a:lnTo>
                    <a:pt x="110" y="186"/>
                  </a:lnTo>
                  <a:lnTo>
                    <a:pt x="114" y="177"/>
                  </a:lnTo>
                  <a:lnTo>
                    <a:pt x="116" y="169"/>
                  </a:lnTo>
                  <a:lnTo>
                    <a:pt x="119" y="160"/>
                  </a:lnTo>
                  <a:lnTo>
                    <a:pt x="122" y="152"/>
                  </a:lnTo>
                  <a:lnTo>
                    <a:pt x="124" y="143"/>
                  </a:lnTo>
                  <a:lnTo>
                    <a:pt x="127" y="134"/>
                  </a:lnTo>
                  <a:lnTo>
                    <a:pt x="128" y="125"/>
                  </a:lnTo>
                  <a:lnTo>
                    <a:pt x="131" y="121"/>
                  </a:lnTo>
                  <a:lnTo>
                    <a:pt x="133" y="118"/>
                  </a:lnTo>
                  <a:lnTo>
                    <a:pt x="135" y="114"/>
                  </a:lnTo>
                  <a:lnTo>
                    <a:pt x="138" y="110"/>
                  </a:lnTo>
                  <a:lnTo>
                    <a:pt x="140" y="106"/>
                  </a:lnTo>
                  <a:lnTo>
                    <a:pt x="142" y="102"/>
                  </a:lnTo>
                  <a:lnTo>
                    <a:pt x="145" y="99"/>
                  </a:lnTo>
                  <a:lnTo>
                    <a:pt x="147" y="95"/>
                  </a:lnTo>
                  <a:lnTo>
                    <a:pt x="150" y="91"/>
                  </a:lnTo>
                  <a:lnTo>
                    <a:pt x="152" y="87"/>
                  </a:lnTo>
                  <a:lnTo>
                    <a:pt x="155" y="83"/>
                  </a:lnTo>
                  <a:lnTo>
                    <a:pt x="158" y="80"/>
                  </a:lnTo>
                  <a:lnTo>
                    <a:pt x="160" y="76"/>
                  </a:lnTo>
                  <a:lnTo>
                    <a:pt x="163" y="72"/>
                  </a:lnTo>
                  <a:lnTo>
                    <a:pt x="166" y="68"/>
                  </a:lnTo>
                  <a:lnTo>
                    <a:pt x="169" y="64"/>
                  </a:lnTo>
                  <a:lnTo>
                    <a:pt x="217" y="0"/>
                  </a:lnTo>
                  <a:close/>
                </a:path>
              </a:pathLst>
            </a:custGeom>
            <a:solidFill>
              <a:srgbClr val="D4943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6" name="Freeform 39"/>
            <p:cNvSpPr>
              <a:spLocks/>
            </p:cNvSpPr>
            <p:nvPr/>
          </p:nvSpPr>
          <p:spPr bwMode="auto">
            <a:xfrm>
              <a:off x="1242" y="1279"/>
              <a:ext cx="88" cy="278"/>
            </a:xfrm>
            <a:custGeom>
              <a:avLst/>
              <a:gdLst>
                <a:gd name="T0" fmla="*/ 77 w 88"/>
                <a:gd name="T1" fmla="*/ 7 h 278"/>
                <a:gd name="T2" fmla="*/ 67 w 88"/>
                <a:gd name="T3" fmla="*/ 23 h 278"/>
                <a:gd name="T4" fmla="*/ 59 w 88"/>
                <a:gd name="T5" fmla="*/ 37 h 278"/>
                <a:gd name="T6" fmla="*/ 50 w 88"/>
                <a:gd name="T7" fmla="*/ 51 h 278"/>
                <a:gd name="T8" fmla="*/ 41 w 88"/>
                <a:gd name="T9" fmla="*/ 68 h 278"/>
                <a:gd name="T10" fmla="*/ 32 w 88"/>
                <a:gd name="T11" fmla="*/ 85 h 278"/>
                <a:gd name="T12" fmla="*/ 24 w 88"/>
                <a:gd name="T13" fmla="*/ 102 h 278"/>
                <a:gd name="T14" fmla="*/ 16 w 88"/>
                <a:gd name="T15" fmla="*/ 121 h 278"/>
                <a:gd name="T16" fmla="*/ 9 w 88"/>
                <a:gd name="T17" fmla="*/ 138 h 278"/>
                <a:gd name="T18" fmla="*/ 4 w 88"/>
                <a:gd name="T19" fmla="*/ 156 h 278"/>
                <a:gd name="T20" fmla="*/ 1 w 88"/>
                <a:gd name="T21" fmla="*/ 173 h 278"/>
                <a:gd name="T22" fmla="*/ 0 w 88"/>
                <a:gd name="T23" fmla="*/ 188 h 278"/>
                <a:gd name="T24" fmla="*/ 1 w 88"/>
                <a:gd name="T25" fmla="*/ 203 h 278"/>
                <a:gd name="T26" fmla="*/ 5 w 88"/>
                <a:gd name="T27" fmla="*/ 215 h 278"/>
                <a:gd name="T28" fmla="*/ 13 w 88"/>
                <a:gd name="T29" fmla="*/ 225 h 278"/>
                <a:gd name="T30" fmla="*/ 88 w 88"/>
                <a:gd name="T31" fmla="*/ 278 h 278"/>
                <a:gd name="T32" fmla="*/ 86 w 88"/>
                <a:gd name="T33" fmla="*/ 272 h 278"/>
                <a:gd name="T34" fmla="*/ 84 w 88"/>
                <a:gd name="T35" fmla="*/ 267 h 278"/>
                <a:gd name="T36" fmla="*/ 81 w 88"/>
                <a:gd name="T37" fmla="*/ 262 h 278"/>
                <a:gd name="T38" fmla="*/ 78 w 88"/>
                <a:gd name="T39" fmla="*/ 256 h 278"/>
                <a:gd name="T40" fmla="*/ 75 w 88"/>
                <a:gd name="T41" fmla="*/ 251 h 278"/>
                <a:gd name="T42" fmla="*/ 72 w 88"/>
                <a:gd name="T43" fmla="*/ 245 h 278"/>
                <a:gd name="T44" fmla="*/ 64 w 88"/>
                <a:gd name="T45" fmla="*/ 234 h 278"/>
                <a:gd name="T46" fmla="*/ 57 w 88"/>
                <a:gd name="T47" fmla="*/ 222 h 278"/>
                <a:gd name="T48" fmla="*/ 54 w 88"/>
                <a:gd name="T49" fmla="*/ 217 h 278"/>
                <a:gd name="T50" fmla="*/ 51 w 88"/>
                <a:gd name="T51" fmla="*/ 211 h 278"/>
                <a:gd name="T52" fmla="*/ 48 w 88"/>
                <a:gd name="T53" fmla="*/ 205 h 278"/>
                <a:gd name="T54" fmla="*/ 45 w 88"/>
                <a:gd name="T55" fmla="*/ 200 h 278"/>
                <a:gd name="T56" fmla="*/ 43 w 88"/>
                <a:gd name="T57" fmla="*/ 194 h 278"/>
                <a:gd name="T58" fmla="*/ 41 w 88"/>
                <a:gd name="T59" fmla="*/ 188 h 278"/>
                <a:gd name="T60" fmla="*/ 39 w 88"/>
                <a:gd name="T61" fmla="*/ 178 h 278"/>
                <a:gd name="T62" fmla="*/ 38 w 88"/>
                <a:gd name="T63" fmla="*/ 167 h 278"/>
                <a:gd name="T64" fmla="*/ 38 w 88"/>
                <a:gd name="T65" fmla="*/ 156 h 278"/>
                <a:gd name="T66" fmla="*/ 39 w 88"/>
                <a:gd name="T67" fmla="*/ 144 h 278"/>
                <a:gd name="T68" fmla="*/ 41 w 88"/>
                <a:gd name="T69" fmla="*/ 132 h 278"/>
                <a:gd name="T70" fmla="*/ 44 w 88"/>
                <a:gd name="T71" fmla="*/ 119 h 278"/>
                <a:gd name="T72" fmla="*/ 47 w 88"/>
                <a:gd name="T73" fmla="*/ 107 h 278"/>
                <a:gd name="T74" fmla="*/ 51 w 88"/>
                <a:gd name="T75" fmla="*/ 94 h 278"/>
                <a:gd name="T76" fmla="*/ 55 w 88"/>
                <a:gd name="T77" fmla="*/ 82 h 278"/>
                <a:gd name="T78" fmla="*/ 59 w 88"/>
                <a:gd name="T79" fmla="*/ 69 h 278"/>
                <a:gd name="T80" fmla="*/ 68 w 88"/>
                <a:gd name="T81" fmla="*/ 45 h 278"/>
                <a:gd name="T82" fmla="*/ 72 w 88"/>
                <a:gd name="T83" fmla="*/ 33 h 278"/>
                <a:gd name="T84" fmla="*/ 76 w 88"/>
                <a:gd name="T85" fmla="*/ 22 h 278"/>
                <a:gd name="T86" fmla="*/ 79 w 88"/>
                <a:gd name="T87" fmla="*/ 10 h 278"/>
                <a:gd name="T88" fmla="*/ 82 w 88"/>
                <a:gd name="T89" fmla="*/ 0 h 2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88" h="278">
                  <a:moveTo>
                    <a:pt x="82" y="0"/>
                  </a:moveTo>
                  <a:lnTo>
                    <a:pt x="77" y="7"/>
                  </a:lnTo>
                  <a:lnTo>
                    <a:pt x="71" y="18"/>
                  </a:lnTo>
                  <a:lnTo>
                    <a:pt x="67" y="23"/>
                  </a:lnTo>
                  <a:lnTo>
                    <a:pt x="63" y="30"/>
                  </a:lnTo>
                  <a:lnTo>
                    <a:pt x="59" y="37"/>
                  </a:lnTo>
                  <a:lnTo>
                    <a:pt x="55" y="44"/>
                  </a:lnTo>
                  <a:lnTo>
                    <a:pt x="50" y="51"/>
                  </a:lnTo>
                  <a:lnTo>
                    <a:pt x="46" y="59"/>
                  </a:lnTo>
                  <a:lnTo>
                    <a:pt x="41" y="68"/>
                  </a:lnTo>
                  <a:lnTo>
                    <a:pt x="37" y="76"/>
                  </a:lnTo>
                  <a:lnTo>
                    <a:pt x="32" y="85"/>
                  </a:lnTo>
                  <a:lnTo>
                    <a:pt x="28" y="94"/>
                  </a:lnTo>
                  <a:lnTo>
                    <a:pt x="24" y="102"/>
                  </a:lnTo>
                  <a:lnTo>
                    <a:pt x="20" y="112"/>
                  </a:lnTo>
                  <a:lnTo>
                    <a:pt x="16" y="121"/>
                  </a:lnTo>
                  <a:lnTo>
                    <a:pt x="12" y="130"/>
                  </a:lnTo>
                  <a:lnTo>
                    <a:pt x="9" y="138"/>
                  </a:lnTo>
                  <a:lnTo>
                    <a:pt x="6" y="147"/>
                  </a:lnTo>
                  <a:lnTo>
                    <a:pt x="4" y="156"/>
                  </a:lnTo>
                  <a:lnTo>
                    <a:pt x="2" y="164"/>
                  </a:lnTo>
                  <a:lnTo>
                    <a:pt x="1" y="173"/>
                  </a:lnTo>
                  <a:lnTo>
                    <a:pt x="0" y="181"/>
                  </a:lnTo>
                  <a:lnTo>
                    <a:pt x="0" y="188"/>
                  </a:lnTo>
                  <a:lnTo>
                    <a:pt x="0" y="196"/>
                  </a:lnTo>
                  <a:lnTo>
                    <a:pt x="1" y="203"/>
                  </a:lnTo>
                  <a:lnTo>
                    <a:pt x="3" y="209"/>
                  </a:lnTo>
                  <a:lnTo>
                    <a:pt x="5" y="215"/>
                  </a:lnTo>
                  <a:lnTo>
                    <a:pt x="9" y="220"/>
                  </a:lnTo>
                  <a:lnTo>
                    <a:pt x="13" y="225"/>
                  </a:lnTo>
                  <a:lnTo>
                    <a:pt x="18" y="230"/>
                  </a:lnTo>
                  <a:lnTo>
                    <a:pt x="88" y="278"/>
                  </a:lnTo>
                  <a:lnTo>
                    <a:pt x="87" y="275"/>
                  </a:lnTo>
                  <a:lnTo>
                    <a:pt x="86" y="272"/>
                  </a:lnTo>
                  <a:lnTo>
                    <a:pt x="85" y="270"/>
                  </a:lnTo>
                  <a:lnTo>
                    <a:pt x="84" y="267"/>
                  </a:lnTo>
                  <a:lnTo>
                    <a:pt x="83" y="264"/>
                  </a:lnTo>
                  <a:lnTo>
                    <a:pt x="81" y="262"/>
                  </a:lnTo>
                  <a:lnTo>
                    <a:pt x="80" y="259"/>
                  </a:lnTo>
                  <a:lnTo>
                    <a:pt x="78" y="256"/>
                  </a:lnTo>
                  <a:lnTo>
                    <a:pt x="77" y="253"/>
                  </a:lnTo>
                  <a:lnTo>
                    <a:pt x="75" y="251"/>
                  </a:lnTo>
                  <a:lnTo>
                    <a:pt x="73" y="248"/>
                  </a:lnTo>
                  <a:lnTo>
                    <a:pt x="72" y="245"/>
                  </a:lnTo>
                  <a:lnTo>
                    <a:pt x="68" y="239"/>
                  </a:lnTo>
                  <a:lnTo>
                    <a:pt x="64" y="234"/>
                  </a:lnTo>
                  <a:lnTo>
                    <a:pt x="61" y="228"/>
                  </a:lnTo>
                  <a:lnTo>
                    <a:pt x="57" y="222"/>
                  </a:lnTo>
                  <a:lnTo>
                    <a:pt x="56" y="220"/>
                  </a:lnTo>
                  <a:lnTo>
                    <a:pt x="54" y="217"/>
                  </a:lnTo>
                  <a:lnTo>
                    <a:pt x="52" y="214"/>
                  </a:lnTo>
                  <a:lnTo>
                    <a:pt x="51" y="211"/>
                  </a:lnTo>
                  <a:lnTo>
                    <a:pt x="49" y="208"/>
                  </a:lnTo>
                  <a:lnTo>
                    <a:pt x="48" y="205"/>
                  </a:lnTo>
                  <a:lnTo>
                    <a:pt x="46" y="202"/>
                  </a:lnTo>
                  <a:lnTo>
                    <a:pt x="45" y="200"/>
                  </a:lnTo>
                  <a:lnTo>
                    <a:pt x="44" y="197"/>
                  </a:lnTo>
                  <a:lnTo>
                    <a:pt x="43" y="194"/>
                  </a:lnTo>
                  <a:lnTo>
                    <a:pt x="42" y="191"/>
                  </a:lnTo>
                  <a:lnTo>
                    <a:pt x="41" y="188"/>
                  </a:lnTo>
                  <a:lnTo>
                    <a:pt x="40" y="183"/>
                  </a:lnTo>
                  <a:lnTo>
                    <a:pt x="39" y="178"/>
                  </a:lnTo>
                  <a:lnTo>
                    <a:pt x="38" y="173"/>
                  </a:lnTo>
                  <a:lnTo>
                    <a:pt x="38" y="167"/>
                  </a:lnTo>
                  <a:lnTo>
                    <a:pt x="38" y="161"/>
                  </a:lnTo>
                  <a:lnTo>
                    <a:pt x="38" y="156"/>
                  </a:lnTo>
                  <a:lnTo>
                    <a:pt x="39" y="150"/>
                  </a:lnTo>
                  <a:lnTo>
                    <a:pt x="39" y="144"/>
                  </a:lnTo>
                  <a:lnTo>
                    <a:pt x="40" y="138"/>
                  </a:lnTo>
                  <a:lnTo>
                    <a:pt x="41" y="132"/>
                  </a:lnTo>
                  <a:lnTo>
                    <a:pt x="43" y="126"/>
                  </a:lnTo>
                  <a:lnTo>
                    <a:pt x="44" y="119"/>
                  </a:lnTo>
                  <a:lnTo>
                    <a:pt x="45" y="113"/>
                  </a:lnTo>
                  <a:lnTo>
                    <a:pt x="47" y="107"/>
                  </a:lnTo>
                  <a:lnTo>
                    <a:pt x="49" y="101"/>
                  </a:lnTo>
                  <a:lnTo>
                    <a:pt x="51" y="94"/>
                  </a:lnTo>
                  <a:lnTo>
                    <a:pt x="53" y="88"/>
                  </a:lnTo>
                  <a:lnTo>
                    <a:pt x="55" y="82"/>
                  </a:lnTo>
                  <a:lnTo>
                    <a:pt x="57" y="76"/>
                  </a:lnTo>
                  <a:lnTo>
                    <a:pt x="59" y="69"/>
                  </a:lnTo>
                  <a:lnTo>
                    <a:pt x="63" y="57"/>
                  </a:lnTo>
                  <a:lnTo>
                    <a:pt x="68" y="45"/>
                  </a:lnTo>
                  <a:lnTo>
                    <a:pt x="70" y="39"/>
                  </a:lnTo>
                  <a:lnTo>
                    <a:pt x="72" y="33"/>
                  </a:lnTo>
                  <a:lnTo>
                    <a:pt x="74" y="27"/>
                  </a:lnTo>
                  <a:lnTo>
                    <a:pt x="76" y="22"/>
                  </a:lnTo>
                  <a:lnTo>
                    <a:pt x="77" y="16"/>
                  </a:lnTo>
                  <a:lnTo>
                    <a:pt x="79" y="10"/>
                  </a:lnTo>
                  <a:lnTo>
                    <a:pt x="81" y="5"/>
                  </a:lnTo>
                  <a:lnTo>
                    <a:pt x="82" y="0"/>
                  </a:lnTo>
                  <a:close/>
                </a:path>
              </a:pathLst>
            </a:custGeom>
            <a:solidFill>
              <a:srgbClr val="F2CA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7" name="Freeform 40"/>
            <p:cNvSpPr>
              <a:spLocks/>
            </p:cNvSpPr>
            <p:nvPr/>
          </p:nvSpPr>
          <p:spPr bwMode="auto">
            <a:xfrm>
              <a:off x="855" y="966"/>
              <a:ext cx="82" cy="188"/>
            </a:xfrm>
            <a:custGeom>
              <a:avLst/>
              <a:gdLst>
                <a:gd name="T0" fmla="*/ 82 w 82"/>
                <a:gd name="T1" fmla="*/ 0 h 188"/>
                <a:gd name="T2" fmla="*/ 71 w 82"/>
                <a:gd name="T3" fmla="*/ 5 h 188"/>
                <a:gd name="T4" fmla="*/ 62 w 82"/>
                <a:gd name="T5" fmla="*/ 10 h 188"/>
                <a:gd name="T6" fmla="*/ 58 w 82"/>
                <a:gd name="T7" fmla="*/ 12 h 188"/>
                <a:gd name="T8" fmla="*/ 53 w 82"/>
                <a:gd name="T9" fmla="*/ 14 h 188"/>
                <a:gd name="T10" fmla="*/ 50 w 82"/>
                <a:gd name="T11" fmla="*/ 16 h 188"/>
                <a:gd name="T12" fmla="*/ 46 w 82"/>
                <a:gd name="T13" fmla="*/ 18 h 188"/>
                <a:gd name="T14" fmla="*/ 43 w 82"/>
                <a:gd name="T15" fmla="*/ 21 h 188"/>
                <a:gd name="T16" fmla="*/ 39 w 82"/>
                <a:gd name="T17" fmla="*/ 23 h 188"/>
                <a:gd name="T18" fmla="*/ 36 w 82"/>
                <a:gd name="T19" fmla="*/ 26 h 188"/>
                <a:gd name="T20" fmla="*/ 34 w 82"/>
                <a:gd name="T21" fmla="*/ 29 h 188"/>
                <a:gd name="T22" fmla="*/ 31 w 82"/>
                <a:gd name="T23" fmla="*/ 32 h 188"/>
                <a:gd name="T24" fmla="*/ 29 w 82"/>
                <a:gd name="T25" fmla="*/ 35 h 188"/>
                <a:gd name="T26" fmla="*/ 27 w 82"/>
                <a:gd name="T27" fmla="*/ 39 h 188"/>
                <a:gd name="T28" fmla="*/ 25 w 82"/>
                <a:gd name="T29" fmla="*/ 43 h 188"/>
                <a:gd name="T30" fmla="*/ 23 w 82"/>
                <a:gd name="T31" fmla="*/ 47 h 188"/>
                <a:gd name="T32" fmla="*/ 21 w 82"/>
                <a:gd name="T33" fmla="*/ 52 h 188"/>
                <a:gd name="T34" fmla="*/ 20 w 82"/>
                <a:gd name="T35" fmla="*/ 57 h 188"/>
                <a:gd name="T36" fmla="*/ 18 w 82"/>
                <a:gd name="T37" fmla="*/ 63 h 188"/>
                <a:gd name="T38" fmla="*/ 17 w 82"/>
                <a:gd name="T39" fmla="*/ 70 h 188"/>
                <a:gd name="T40" fmla="*/ 15 w 82"/>
                <a:gd name="T41" fmla="*/ 77 h 188"/>
                <a:gd name="T42" fmla="*/ 14 w 82"/>
                <a:gd name="T43" fmla="*/ 84 h 188"/>
                <a:gd name="T44" fmla="*/ 13 w 82"/>
                <a:gd name="T45" fmla="*/ 93 h 188"/>
                <a:gd name="T46" fmla="*/ 12 w 82"/>
                <a:gd name="T47" fmla="*/ 102 h 188"/>
                <a:gd name="T48" fmla="*/ 11 w 82"/>
                <a:gd name="T49" fmla="*/ 111 h 188"/>
                <a:gd name="T50" fmla="*/ 10 w 82"/>
                <a:gd name="T51" fmla="*/ 122 h 188"/>
                <a:gd name="T52" fmla="*/ 9 w 82"/>
                <a:gd name="T53" fmla="*/ 134 h 188"/>
                <a:gd name="T54" fmla="*/ 9 w 82"/>
                <a:gd name="T55" fmla="*/ 146 h 188"/>
                <a:gd name="T56" fmla="*/ 8 w 82"/>
                <a:gd name="T57" fmla="*/ 159 h 188"/>
                <a:gd name="T58" fmla="*/ 7 w 82"/>
                <a:gd name="T59" fmla="*/ 173 h 188"/>
                <a:gd name="T60" fmla="*/ 6 w 82"/>
                <a:gd name="T61" fmla="*/ 188 h 188"/>
                <a:gd name="T62" fmla="*/ 5 w 82"/>
                <a:gd name="T63" fmla="*/ 181 h 188"/>
                <a:gd name="T64" fmla="*/ 4 w 82"/>
                <a:gd name="T65" fmla="*/ 171 h 188"/>
                <a:gd name="T66" fmla="*/ 4 w 82"/>
                <a:gd name="T67" fmla="*/ 166 h 188"/>
                <a:gd name="T68" fmla="*/ 3 w 82"/>
                <a:gd name="T69" fmla="*/ 160 h 188"/>
                <a:gd name="T70" fmla="*/ 3 w 82"/>
                <a:gd name="T71" fmla="*/ 154 h 188"/>
                <a:gd name="T72" fmla="*/ 2 w 82"/>
                <a:gd name="T73" fmla="*/ 147 h 188"/>
                <a:gd name="T74" fmla="*/ 2 w 82"/>
                <a:gd name="T75" fmla="*/ 140 h 188"/>
                <a:gd name="T76" fmla="*/ 1 w 82"/>
                <a:gd name="T77" fmla="*/ 133 h 188"/>
                <a:gd name="T78" fmla="*/ 1 w 82"/>
                <a:gd name="T79" fmla="*/ 125 h 188"/>
                <a:gd name="T80" fmla="*/ 0 w 82"/>
                <a:gd name="T81" fmla="*/ 118 h 188"/>
                <a:gd name="T82" fmla="*/ 0 w 82"/>
                <a:gd name="T83" fmla="*/ 110 h 188"/>
                <a:gd name="T84" fmla="*/ 0 w 82"/>
                <a:gd name="T85" fmla="*/ 102 h 188"/>
                <a:gd name="T86" fmla="*/ 0 w 82"/>
                <a:gd name="T87" fmla="*/ 94 h 188"/>
                <a:gd name="T88" fmla="*/ 0 w 82"/>
                <a:gd name="T89" fmla="*/ 87 h 188"/>
                <a:gd name="T90" fmla="*/ 0 w 82"/>
                <a:gd name="T91" fmla="*/ 79 h 188"/>
                <a:gd name="T92" fmla="*/ 1 w 82"/>
                <a:gd name="T93" fmla="*/ 72 h 188"/>
                <a:gd name="T94" fmla="*/ 1 w 82"/>
                <a:gd name="T95" fmla="*/ 64 h 188"/>
                <a:gd name="T96" fmla="*/ 2 w 82"/>
                <a:gd name="T97" fmla="*/ 57 h 188"/>
                <a:gd name="T98" fmla="*/ 3 w 82"/>
                <a:gd name="T99" fmla="*/ 50 h 188"/>
                <a:gd name="T100" fmla="*/ 4 w 82"/>
                <a:gd name="T101" fmla="*/ 44 h 188"/>
                <a:gd name="T102" fmla="*/ 6 w 82"/>
                <a:gd name="T103" fmla="*/ 37 h 188"/>
                <a:gd name="T104" fmla="*/ 7 w 82"/>
                <a:gd name="T105" fmla="*/ 32 h 188"/>
                <a:gd name="T106" fmla="*/ 9 w 82"/>
                <a:gd name="T107" fmla="*/ 26 h 188"/>
                <a:gd name="T108" fmla="*/ 12 w 82"/>
                <a:gd name="T109" fmla="*/ 21 h 188"/>
                <a:gd name="T110" fmla="*/ 14 w 82"/>
                <a:gd name="T111" fmla="*/ 17 h 188"/>
                <a:gd name="T112" fmla="*/ 17 w 82"/>
                <a:gd name="T113" fmla="*/ 13 h 188"/>
                <a:gd name="T114" fmla="*/ 20 w 82"/>
                <a:gd name="T115" fmla="*/ 10 h 188"/>
                <a:gd name="T116" fmla="*/ 24 w 82"/>
                <a:gd name="T117" fmla="*/ 8 h 188"/>
                <a:gd name="T118" fmla="*/ 28 w 82"/>
                <a:gd name="T119" fmla="*/ 6 h 188"/>
                <a:gd name="T120" fmla="*/ 32 w 82"/>
                <a:gd name="T121" fmla="*/ 5 h 188"/>
                <a:gd name="T122" fmla="*/ 82 w 82"/>
                <a:gd name="T123" fmla="*/ 0 h 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82" h="188">
                  <a:moveTo>
                    <a:pt x="82" y="0"/>
                  </a:moveTo>
                  <a:lnTo>
                    <a:pt x="71" y="5"/>
                  </a:lnTo>
                  <a:lnTo>
                    <a:pt x="62" y="10"/>
                  </a:lnTo>
                  <a:lnTo>
                    <a:pt x="58" y="12"/>
                  </a:lnTo>
                  <a:lnTo>
                    <a:pt x="53" y="14"/>
                  </a:lnTo>
                  <a:lnTo>
                    <a:pt x="50" y="16"/>
                  </a:lnTo>
                  <a:lnTo>
                    <a:pt x="46" y="18"/>
                  </a:lnTo>
                  <a:lnTo>
                    <a:pt x="43" y="21"/>
                  </a:lnTo>
                  <a:lnTo>
                    <a:pt x="39" y="23"/>
                  </a:lnTo>
                  <a:lnTo>
                    <a:pt x="36" y="26"/>
                  </a:lnTo>
                  <a:lnTo>
                    <a:pt x="34" y="29"/>
                  </a:lnTo>
                  <a:lnTo>
                    <a:pt x="31" y="32"/>
                  </a:lnTo>
                  <a:lnTo>
                    <a:pt x="29" y="35"/>
                  </a:lnTo>
                  <a:lnTo>
                    <a:pt x="27" y="39"/>
                  </a:lnTo>
                  <a:lnTo>
                    <a:pt x="25" y="43"/>
                  </a:lnTo>
                  <a:lnTo>
                    <a:pt x="23" y="47"/>
                  </a:lnTo>
                  <a:lnTo>
                    <a:pt x="21" y="52"/>
                  </a:lnTo>
                  <a:lnTo>
                    <a:pt x="20" y="57"/>
                  </a:lnTo>
                  <a:lnTo>
                    <a:pt x="18" y="63"/>
                  </a:lnTo>
                  <a:lnTo>
                    <a:pt x="17" y="70"/>
                  </a:lnTo>
                  <a:lnTo>
                    <a:pt x="15" y="77"/>
                  </a:lnTo>
                  <a:lnTo>
                    <a:pt x="14" y="84"/>
                  </a:lnTo>
                  <a:lnTo>
                    <a:pt x="13" y="93"/>
                  </a:lnTo>
                  <a:lnTo>
                    <a:pt x="12" y="102"/>
                  </a:lnTo>
                  <a:lnTo>
                    <a:pt x="11" y="111"/>
                  </a:lnTo>
                  <a:lnTo>
                    <a:pt x="10" y="122"/>
                  </a:lnTo>
                  <a:lnTo>
                    <a:pt x="9" y="134"/>
                  </a:lnTo>
                  <a:lnTo>
                    <a:pt x="9" y="146"/>
                  </a:lnTo>
                  <a:lnTo>
                    <a:pt x="8" y="159"/>
                  </a:lnTo>
                  <a:lnTo>
                    <a:pt x="7" y="173"/>
                  </a:lnTo>
                  <a:lnTo>
                    <a:pt x="6" y="188"/>
                  </a:lnTo>
                  <a:lnTo>
                    <a:pt x="5" y="181"/>
                  </a:lnTo>
                  <a:lnTo>
                    <a:pt x="4" y="171"/>
                  </a:lnTo>
                  <a:lnTo>
                    <a:pt x="4" y="166"/>
                  </a:lnTo>
                  <a:lnTo>
                    <a:pt x="3" y="160"/>
                  </a:lnTo>
                  <a:lnTo>
                    <a:pt x="3" y="154"/>
                  </a:lnTo>
                  <a:lnTo>
                    <a:pt x="2" y="147"/>
                  </a:lnTo>
                  <a:lnTo>
                    <a:pt x="2" y="140"/>
                  </a:lnTo>
                  <a:lnTo>
                    <a:pt x="1" y="133"/>
                  </a:lnTo>
                  <a:lnTo>
                    <a:pt x="1" y="125"/>
                  </a:lnTo>
                  <a:lnTo>
                    <a:pt x="0" y="118"/>
                  </a:lnTo>
                  <a:lnTo>
                    <a:pt x="0" y="110"/>
                  </a:lnTo>
                  <a:lnTo>
                    <a:pt x="0" y="102"/>
                  </a:lnTo>
                  <a:lnTo>
                    <a:pt x="0" y="94"/>
                  </a:lnTo>
                  <a:lnTo>
                    <a:pt x="0" y="87"/>
                  </a:lnTo>
                  <a:lnTo>
                    <a:pt x="0" y="79"/>
                  </a:lnTo>
                  <a:lnTo>
                    <a:pt x="1" y="72"/>
                  </a:lnTo>
                  <a:lnTo>
                    <a:pt x="1" y="64"/>
                  </a:lnTo>
                  <a:lnTo>
                    <a:pt x="2" y="57"/>
                  </a:lnTo>
                  <a:lnTo>
                    <a:pt x="3" y="50"/>
                  </a:lnTo>
                  <a:lnTo>
                    <a:pt x="4" y="44"/>
                  </a:lnTo>
                  <a:lnTo>
                    <a:pt x="6" y="37"/>
                  </a:lnTo>
                  <a:lnTo>
                    <a:pt x="7" y="32"/>
                  </a:lnTo>
                  <a:lnTo>
                    <a:pt x="9" y="26"/>
                  </a:lnTo>
                  <a:lnTo>
                    <a:pt x="12" y="21"/>
                  </a:lnTo>
                  <a:lnTo>
                    <a:pt x="14" y="17"/>
                  </a:lnTo>
                  <a:lnTo>
                    <a:pt x="17" y="13"/>
                  </a:lnTo>
                  <a:lnTo>
                    <a:pt x="20" y="10"/>
                  </a:lnTo>
                  <a:lnTo>
                    <a:pt x="24" y="8"/>
                  </a:lnTo>
                  <a:lnTo>
                    <a:pt x="28" y="6"/>
                  </a:lnTo>
                  <a:lnTo>
                    <a:pt x="32" y="5"/>
                  </a:lnTo>
                  <a:lnTo>
                    <a:pt x="82" y="0"/>
                  </a:lnTo>
                  <a:close/>
                </a:path>
              </a:pathLst>
            </a:custGeom>
            <a:solidFill>
              <a:srgbClr val="2816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8" name="Freeform 41"/>
            <p:cNvSpPr>
              <a:spLocks/>
            </p:cNvSpPr>
            <p:nvPr/>
          </p:nvSpPr>
          <p:spPr bwMode="auto">
            <a:xfrm>
              <a:off x="778" y="912"/>
              <a:ext cx="358" cy="653"/>
            </a:xfrm>
            <a:custGeom>
              <a:avLst/>
              <a:gdLst>
                <a:gd name="T0" fmla="*/ 332 w 358"/>
                <a:gd name="T1" fmla="*/ 18 h 653"/>
                <a:gd name="T2" fmla="*/ 292 w 358"/>
                <a:gd name="T3" fmla="*/ 10 h 653"/>
                <a:gd name="T4" fmla="*/ 254 w 358"/>
                <a:gd name="T5" fmla="*/ 4 h 653"/>
                <a:gd name="T6" fmla="*/ 216 w 358"/>
                <a:gd name="T7" fmla="*/ 1 h 653"/>
                <a:gd name="T8" fmla="*/ 180 w 358"/>
                <a:gd name="T9" fmla="*/ 1 h 653"/>
                <a:gd name="T10" fmla="*/ 147 w 358"/>
                <a:gd name="T11" fmla="*/ 4 h 653"/>
                <a:gd name="T12" fmla="*/ 116 w 358"/>
                <a:gd name="T13" fmla="*/ 12 h 653"/>
                <a:gd name="T14" fmla="*/ 88 w 358"/>
                <a:gd name="T15" fmla="*/ 23 h 653"/>
                <a:gd name="T16" fmla="*/ 63 w 358"/>
                <a:gd name="T17" fmla="*/ 39 h 653"/>
                <a:gd name="T18" fmla="*/ 42 w 358"/>
                <a:gd name="T19" fmla="*/ 60 h 653"/>
                <a:gd name="T20" fmla="*/ 26 w 358"/>
                <a:gd name="T21" fmla="*/ 86 h 653"/>
                <a:gd name="T22" fmla="*/ 10 w 358"/>
                <a:gd name="T23" fmla="*/ 130 h 653"/>
                <a:gd name="T24" fmla="*/ 2 w 358"/>
                <a:gd name="T25" fmla="*/ 175 h 653"/>
                <a:gd name="T26" fmla="*/ 1 w 358"/>
                <a:gd name="T27" fmla="*/ 221 h 653"/>
                <a:gd name="T28" fmla="*/ 6 w 358"/>
                <a:gd name="T29" fmla="*/ 268 h 653"/>
                <a:gd name="T30" fmla="*/ 14 w 358"/>
                <a:gd name="T31" fmla="*/ 317 h 653"/>
                <a:gd name="T32" fmla="*/ 32 w 358"/>
                <a:gd name="T33" fmla="*/ 405 h 653"/>
                <a:gd name="T34" fmla="*/ 42 w 358"/>
                <a:gd name="T35" fmla="*/ 461 h 653"/>
                <a:gd name="T36" fmla="*/ 50 w 358"/>
                <a:gd name="T37" fmla="*/ 521 h 653"/>
                <a:gd name="T38" fmla="*/ 55 w 358"/>
                <a:gd name="T39" fmla="*/ 585 h 653"/>
                <a:gd name="T40" fmla="*/ 53 w 358"/>
                <a:gd name="T41" fmla="*/ 653 h 653"/>
                <a:gd name="T42" fmla="*/ 101 w 358"/>
                <a:gd name="T43" fmla="*/ 642 h 653"/>
                <a:gd name="T44" fmla="*/ 105 w 358"/>
                <a:gd name="T45" fmla="*/ 623 h 653"/>
                <a:gd name="T46" fmla="*/ 108 w 358"/>
                <a:gd name="T47" fmla="*/ 601 h 653"/>
                <a:gd name="T48" fmla="*/ 110 w 358"/>
                <a:gd name="T49" fmla="*/ 576 h 653"/>
                <a:gd name="T50" fmla="*/ 112 w 358"/>
                <a:gd name="T51" fmla="*/ 548 h 653"/>
                <a:gd name="T52" fmla="*/ 113 w 358"/>
                <a:gd name="T53" fmla="*/ 517 h 653"/>
                <a:gd name="T54" fmla="*/ 114 w 358"/>
                <a:gd name="T55" fmla="*/ 481 h 653"/>
                <a:gd name="T56" fmla="*/ 114 w 358"/>
                <a:gd name="T57" fmla="*/ 443 h 653"/>
                <a:gd name="T58" fmla="*/ 113 w 358"/>
                <a:gd name="T59" fmla="*/ 400 h 653"/>
                <a:gd name="T60" fmla="*/ 112 w 358"/>
                <a:gd name="T61" fmla="*/ 353 h 653"/>
                <a:gd name="T62" fmla="*/ 109 w 358"/>
                <a:gd name="T63" fmla="*/ 302 h 653"/>
                <a:gd name="T64" fmla="*/ 109 w 358"/>
                <a:gd name="T65" fmla="*/ 249 h 653"/>
                <a:gd name="T66" fmla="*/ 115 w 358"/>
                <a:gd name="T67" fmla="*/ 204 h 653"/>
                <a:gd name="T68" fmla="*/ 127 w 358"/>
                <a:gd name="T69" fmla="*/ 165 h 653"/>
                <a:gd name="T70" fmla="*/ 144 w 358"/>
                <a:gd name="T71" fmla="*/ 132 h 653"/>
                <a:gd name="T72" fmla="*/ 165 w 358"/>
                <a:gd name="T73" fmla="*/ 105 h 653"/>
                <a:gd name="T74" fmla="*/ 191 w 358"/>
                <a:gd name="T75" fmla="*/ 83 h 653"/>
                <a:gd name="T76" fmla="*/ 221 w 358"/>
                <a:gd name="T77" fmla="*/ 65 h 653"/>
                <a:gd name="T78" fmla="*/ 254 w 358"/>
                <a:gd name="T79" fmla="*/ 51 h 653"/>
                <a:gd name="T80" fmla="*/ 291 w 358"/>
                <a:gd name="T81" fmla="*/ 39 h 653"/>
                <a:gd name="T82" fmla="*/ 330 w 358"/>
                <a:gd name="T83" fmla="*/ 30 h 6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358" h="653">
                  <a:moveTo>
                    <a:pt x="358" y="25"/>
                  </a:moveTo>
                  <a:lnTo>
                    <a:pt x="345" y="21"/>
                  </a:lnTo>
                  <a:lnTo>
                    <a:pt x="332" y="18"/>
                  </a:lnTo>
                  <a:lnTo>
                    <a:pt x="318" y="15"/>
                  </a:lnTo>
                  <a:lnTo>
                    <a:pt x="305" y="12"/>
                  </a:lnTo>
                  <a:lnTo>
                    <a:pt x="292" y="10"/>
                  </a:lnTo>
                  <a:lnTo>
                    <a:pt x="279" y="7"/>
                  </a:lnTo>
                  <a:lnTo>
                    <a:pt x="266" y="5"/>
                  </a:lnTo>
                  <a:lnTo>
                    <a:pt x="254" y="4"/>
                  </a:lnTo>
                  <a:lnTo>
                    <a:pt x="241" y="2"/>
                  </a:lnTo>
                  <a:lnTo>
                    <a:pt x="228" y="1"/>
                  </a:lnTo>
                  <a:lnTo>
                    <a:pt x="216" y="1"/>
                  </a:lnTo>
                  <a:lnTo>
                    <a:pt x="204" y="0"/>
                  </a:lnTo>
                  <a:lnTo>
                    <a:pt x="192" y="0"/>
                  </a:lnTo>
                  <a:lnTo>
                    <a:pt x="180" y="1"/>
                  </a:lnTo>
                  <a:lnTo>
                    <a:pt x="169" y="2"/>
                  </a:lnTo>
                  <a:lnTo>
                    <a:pt x="158" y="3"/>
                  </a:lnTo>
                  <a:lnTo>
                    <a:pt x="147" y="4"/>
                  </a:lnTo>
                  <a:lnTo>
                    <a:pt x="136" y="6"/>
                  </a:lnTo>
                  <a:lnTo>
                    <a:pt x="126" y="9"/>
                  </a:lnTo>
                  <a:lnTo>
                    <a:pt x="116" y="12"/>
                  </a:lnTo>
                  <a:lnTo>
                    <a:pt x="106" y="15"/>
                  </a:lnTo>
                  <a:lnTo>
                    <a:pt x="97" y="19"/>
                  </a:lnTo>
                  <a:lnTo>
                    <a:pt x="88" y="23"/>
                  </a:lnTo>
                  <a:lnTo>
                    <a:pt x="79" y="28"/>
                  </a:lnTo>
                  <a:lnTo>
                    <a:pt x="71" y="33"/>
                  </a:lnTo>
                  <a:lnTo>
                    <a:pt x="63" y="39"/>
                  </a:lnTo>
                  <a:lnTo>
                    <a:pt x="56" y="46"/>
                  </a:lnTo>
                  <a:lnTo>
                    <a:pt x="49" y="53"/>
                  </a:lnTo>
                  <a:lnTo>
                    <a:pt x="42" y="60"/>
                  </a:lnTo>
                  <a:lnTo>
                    <a:pt x="37" y="68"/>
                  </a:lnTo>
                  <a:lnTo>
                    <a:pt x="31" y="77"/>
                  </a:lnTo>
                  <a:lnTo>
                    <a:pt x="26" y="86"/>
                  </a:lnTo>
                  <a:lnTo>
                    <a:pt x="20" y="101"/>
                  </a:lnTo>
                  <a:lnTo>
                    <a:pt x="14" y="116"/>
                  </a:lnTo>
                  <a:lnTo>
                    <a:pt x="10" y="130"/>
                  </a:lnTo>
                  <a:lnTo>
                    <a:pt x="6" y="145"/>
                  </a:lnTo>
                  <a:lnTo>
                    <a:pt x="4" y="160"/>
                  </a:lnTo>
                  <a:lnTo>
                    <a:pt x="2" y="175"/>
                  </a:lnTo>
                  <a:lnTo>
                    <a:pt x="1" y="190"/>
                  </a:lnTo>
                  <a:lnTo>
                    <a:pt x="0" y="206"/>
                  </a:lnTo>
                  <a:lnTo>
                    <a:pt x="1" y="221"/>
                  </a:lnTo>
                  <a:lnTo>
                    <a:pt x="2" y="237"/>
                  </a:lnTo>
                  <a:lnTo>
                    <a:pt x="4" y="252"/>
                  </a:lnTo>
                  <a:lnTo>
                    <a:pt x="6" y="268"/>
                  </a:lnTo>
                  <a:lnTo>
                    <a:pt x="8" y="284"/>
                  </a:lnTo>
                  <a:lnTo>
                    <a:pt x="11" y="301"/>
                  </a:lnTo>
                  <a:lnTo>
                    <a:pt x="14" y="317"/>
                  </a:lnTo>
                  <a:lnTo>
                    <a:pt x="17" y="334"/>
                  </a:lnTo>
                  <a:lnTo>
                    <a:pt x="25" y="369"/>
                  </a:lnTo>
                  <a:lnTo>
                    <a:pt x="32" y="405"/>
                  </a:lnTo>
                  <a:lnTo>
                    <a:pt x="36" y="423"/>
                  </a:lnTo>
                  <a:lnTo>
                    <a:pt x="39" y="442"/>
                  </a:lnTo>
                  <a:lnTo>
                    <a:pt x="42" y="461"/>
                  </a:lnTo>
                  <a:lnTo>
                    <a:pt x="45" y="481"/>
                  </a:lnTo>
                  <a:lnTo>
                    <a:pt x="48" y="501"/>
                  </a:lnTo>
                  <a:lnTo>
                    <a:pt x="50" y="521"/>
                  </a:lnTo>
                  <a:lnTo>
                    <a:pt x="52" y="542"/>
                  </a:lnTo>
                  <a:lnTo>
                    <a:pt x="54" y="563"/>
                  </a:lnTo>
                  <a:lnTo>
                    <a:pt x="55" y="585"/>
                  </a:lnTo>
                  <a:lnTo>
                    <a:pt x="55" y="607"/>
                  </a:lnTo>
                  <a:lnTo>
                    <a:pt x="54" y="630"/>
                  </a:lnTo>
                  <a:lnTo>
                    <a:pt x="53" y="653"/>
                  </a:lnTo>
                  <a:lnTo>
                    <a:pt x="99" y="653"/>
                  </a:lnTo>
                  <a:lnTo>
                    <a:pt x="100" y="648"/>
                  </a:lnTo>
                  <a:lnTo>
                    <a:pt x="101" y="642"/>
                  </a:lnTo>
                  <a:lnTo>
                    <a:pt x="103" y="636"/>
                  </a:lnTo>
                  <a:lnTo>
                    <a:pt x="104" y="630"/>
                  </a:lnTo>
                  <a:lnTo>
                    <a:pt x="105" y="623"/>
                  </a:lnTo>
                  <a:lnTo>
                    <a:pt x="106" y="616"/>
                  </a:lnTo>
                  <a:lnTo>
                    <a:pt x="107" y="609"/>
                  </a:lnTo>
                  <a:lnTo>
                    <a:pt x="108" y="601"/>
                  </a:lnTo>
                  <a:lnTo>
                    <a:pt x="109" y="593"/>
                  </a:lnTo>
                  <a:lnTo>
                    <a:pt x="109" y="585"/>
                  </a:lnTo>
                  <a:lnTo>
                    <a:pt x="110" y="576"/>
                  </a:lnTo>
                  <a:lnTo>
                    <a:pt x="111" y="567"/>
                  </a:lnTo>
                  <a:lnTo>
                    <a:pt x="111" y="558"/>
                  </a:lnTo>
                  <a:lnTo>
                    <a:pt x="112" y="548"/>
                  </a:lnTo>
                  <a:lnTo>
                    <a:pt x="113" y="538"/>
                  </a:lnTo>
                  <a:lnTo>
                    <a:pt x="113" y="528"/>
                  </a:lnTo>
                  <a:lnTo>
                    <a:pt x="113" y="517"/>
                  </a:lnTo>
                  <a:lnTo>
                    <a:pt x="114" y="505"/>
                  </a:lnTo>
                  <a:lnTo>
                    <a:pt x="114" y="494"/>
                  </a:lnTo>
                  <a:lnTo>
                    <a:pt x="114" y="481"/>
                  </a:lnTo>
                  <a:lnTo>
                    <a:pt x="114" y="469"/>
                  </a:lnTo>
                  <a:lnTo>
                    <a:pt x="114" y="456"/>
                  </a:lnTo>
                  <a:lnTo>
                    <a:pt x="114" y="443"/>
                  </a:lnTo>
                  <a:lnTo>
                    <a:pt x="114" y="429"/>
                  </a:lnTo>
                  <a:lnTo>
                    <a:pt x="114" y="415"/>
                  </a:lnTo>
                  <a:lnTo>
                    <a:pt x="113" y="400"/>
                  </a:lnTo>
                  <a:lnTo>
                    <a:pt x="113" y="385"/>
                  </a:lnTo>
                  <a:lnTo>
                    <a:pt x="112" y="369"/>
                  </a:lnTo>
                  <a:lnTo>
                    <a:pt x="112" y="353"/>
                  </a:lnTo>
                  <a:lnTo>
                    <a:pt x="111" y="337"/>
                  </a:lnTo>
                  <a:lnTo>
                    <a:pt x="110" y="320"/>
                  </a:lnTo>
                  <a:lnTo>
                    <a:pt x="109" y="302"/>
                  </a:lnTo>
                  <a:lnTo>
                    <a:pt x="109" y="284"/>
                  </a:lnTo>
                  <a:lnTo>
                    <a:pt x="109" y="266"/>
                  </a:lnTo>
                  <a:lnTo>
                    <a:pt x="109" y="249"/>
                  </a:lnTo>
                  <a:lnTo>
                    <a:pt x="111" y="233"/>
                  </a:lnTo>
                  <a:lnTo>
                    <a:pt x="113" y="218"/>
                  </a:lnTo>
                  <a:lnTo>
                    <a:pt x="115" y="204"/>
                  </a:lnTo>
                  <a:lnTo>
                    <a:pt x="119" y="190"/>
                  </a:lnTo>
                  <a:lnTo>
                    <a:pt x="122" y="177"/>
                  </a:lnTo>
                  <a:lnTo>
                    <a:pt x="127" y="165"/>
                  </a:lnTo>
                  <a:lnTo>
                    <a:pt x="132" y="153"/>
                  </a:lnTo>
                  <a:lnTo>
                    <a:pt x="137" y="143"/>
                  </a:lnTo>
                  <a:lnTo>
                    <a:pt x="144" y="132"/>
                  </a:lnTo>
                  <a:lnTo>
                    <a:pt x="150" y="123"/>
                  </a:lnTo>
                  <a:lnTo>
                    <a:pt x="157" y="114"/>
                  </a:lnTo>
                  <a:lnTo>
                    <a:pt x="165" y="105"/>
                  </a:lnTo>
                  <a:lnTo>
                    <a:pt x="173" y="97"/>
                  </a:lnTo>
                  <a:lnTo>
                    <a:pt x="182" y="90"/>
                  </a:lnTo>
                  <a:lnTo>
                    <a:pt x="191" y="83"/>
                  </a:lnTo>
                  <a:lnTo>
                    <a:pt x="201" y="77"/>
                  </a:lnTo>
                  <a:lnTo>
                    <a:pt x="210" y="71"/>
                  </a:lnTo>
                  <a:lnTo>
                    <a:pt x="221" y="65"/>
                  </a:lnTo>
                  <a:lnTo>
                    <a:pt x="232" y="60"/>
                  </a:lnTo>
                  <a:lnTo>
                    <a:pt x="243" y="55"/>
                  </a:lnTo>
                  <a:lnTo>
                    <a:pt x="254" y="51"/>
                  </a:lnTo>
                  <a:lnTo>
                    <a:pt x="266" y="47"/>
                  </a:lnTo>
                  <a:lnTo>
                    <a:pt x="278" y="43"/>
                  </a:lnTo>
                  <a:lnTo>
                    <a:pt x="291" y="39"/>
                  </a:lnTo>
                  <a:lnTo>
                    <a:pt x="304" y="36"/>
                  </a:lnTo>
                  <a:lnTo>
                    <a:pt x="317" y="33"/>
                  </a:lnTo>
                  <a:lnTo>
                    <a:pt x="330" y="30"/>
                  </a:lnTo>
                  <a:lnTo>
                    <a:pt x="344" y="28"/>
                  </a:lnTo>
                  <a:lnTo>
                    <a:pt x="358" y="25"/>
                  </a:lnTo>
                  <a:close/>
                </a:path>
              </a:pathLst>
            </a:custGeom>
            <a:solidFill>
              <a:srgbClr val="F2CA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9" name="Freeform 42"/>
            <p:cNvSpPr>
              <a:spLocks/>
            </p:cNvSpPr>
            <p:nvPr/>
          </p:nvSpPr>
          <p:spPr bwMode="auto">
            <a:xfrm>
              <a:off x="733" y="932"/>
              <a:ext cx="242" cy="633"/>
            </a:xfrm>
            <a:custGeom>
              <a:avLst/>
              <a:gdLst>
                <a:gd name="T0" fmla="*/ 30 w 242"/>
                <a:gd name="T1" fmla="*/ 601 h 633"/>
                <a:gd name="T2" fmla="*/ 64 w 242"/>
                <a:gd name="T3" fmla="*/ 605 h 633"/>
                <a:gd name="T4" fmla="*/ 97 w 242"/>
                <a:gd name="T5" fmla="*/ 597 h 633"/>
                <a:gd name="T6" fmla="*/ 126 w 242"/>
                <a:gd name="T7" fmla="*/ 581 h 633"/>
                <a:gd name="T8" fmla="*/ 153 w 242"/>
                <a:gd name="T9" fmla="*/ 557 h 633"/>
                <a:gd name="T10" fmla="*/ 176 w 242"/>
                <a:gd name="T11" fmla="*/ 527 h 633"/>
                <a:gd name="T12" fmla="*/ 187 w 242"/>
                <a:gd name="T13" fmla="*/ 519 h 633"/>
                <a:gd name="T14" fmla="*/ 181 w 242"/>
                <a:gd name="T15" fmla="*/ 545 h 633"/>
                <a:gd name="T16" fmla="*/ 173 w 242"/>
                <a:gd name="T17" fmla="*/ 568 h 633"/>
                <a:gd name="T18" fmla="*/ 162 w 242"/>
                <a:gd name="T19" fmla="*/ 588 h 633"/>
                <a:gd name="T20" fmla="*/ 148 w 242"/>
                <a:gd name="T21" fmla="*/ 605 h 633"/>
                <a:gd name="T22" fmla="*/ 133 w 242"/>
                <a:gd name="T23" fmla="*/ 620 h 633"/>
                <a:gd name="T24" fmla="*/ 117 w 242"/>
                <a:gd name="T25" fmla="*/ 633 h 633"/>
                <a:gd name="T26" fmla="*/ 239 w 242"/>
                <a:gd name="T27" fmla="*/ 598 h 633"/>
                <a:gd name="T28" fmla="*/ 241 w 242"/>
                <a:gd name="T29" fmla="*/ 546 h 633"/>
                <a:gd name="T30" fmla="*/ 233 w 242"/>
                <a:gd name="T31" fmla="*/ 492 h 633"/>
                <a:gd name="T32" fmla="*/ 217 w 242"/>
                <a:gd name="T33" fmla="*/ 439 h 633"/>
                <a:gd name="T34" fmla="*/ 198 w 242"/>
                <a:gd name="T35" fmla="*/ 392 h 633"/>
                <a:gd name="T36" fmla="*/ 177 w 242"/>
                <a:gd name="T37" fmla="*/ 357 h 633"/>
                <a:gd name="T38" fmla="*/ 170 w 242"/>
                <a:gd name="T39" fmla="*/ 356 h 633"/>
                <a:gd name="T40" fmla="*/ 173 w 242"/>
                <a:gd name="T41" fmla="*/ 386 h 633"/>
                <a:gd name="T42" fmla="*/ 171 w 242"/>
                <a:gd name="T43" fmla="*/ 413 h 633"/>
                <a:gd name="T44" fmla="*/ 163 w 242"/>
                <a:gd name="T45" fmla="*/ 436 h 633"/>
                <a:gd name="T46" fmla="*/ 153 w 242"/>
                <a:gd name="T47" fmla="*/ 457 h 633"/>
                <a:gd name="T48" fmla="*/ 137 w 242"/>
                <a:gd name="T49" fmla="*/ 483 h 633"/>
                <a:gd name="T50" fmla="*/ 135 w 242"/>
                <a:gd name="T51" fmla="*/ 484 h 633"/>
                <a:gd name="T52" fmla="*/ 141 w 242"/>
                <a:gd name="T53" fmla="*/ 460 h 633"/>
                <a:gd name="T54" fmla="*/ 143 w 242"/>
                <a:gd name="T55" fmla="*/ 434 h 633"/>
                <a:gd name="T56" fmla="*/ 142 w 242"/>
                <a:gd name="T57" fmla="*/ 407 h 633"/>
                <a:gd name="T58" fmla="*/ 136 w 242"/>
                <a:gd name="T59" fmla="*/ 378 h 633"/>
                <a:gd name="T60" fmla="*/ 127 w 242"/>
                <a:gd name="T61" fmla="*/ 348 h 633"/>
                <a:gd name="T62" fmla="*/ 114 w 242"/>
                <a:gd name="T63" fmla="*/ 316 h 633"/>
                <a:gd name="T64" fmla="*/ 102 w 242"/>
                <a:gd name="T65" fmla="*/ 277 h 633"/>
                <a:gd name="T66" fmla="*/ 97 w 242"/>
                <a:gd name="T67" fmla="*/ 229 h 633"/>
                <a:gd name="T68" fmla="*/ 99 w 242"/>
                <a:gd name="T69" fmla="*/ 176 h 633"/>
                <a:gd name="T70" fmla="*/ 106 w 242"/>
                <a:gd name="T71" fmla="*/ 120 h 633"/>
                <a:gd name="T72" fmla="*/ 120 w 242"/>
                <a:gd name="T73" fmla="*/ 66 h 633"/>
                <a:gd name="T74" fmla="*/ 140 w 242"/>
                <a:gd name="T75" fmla="*/ 18 h 633"/>
                <a:gd name="T76" fmla="*/ 129 w 242"/>
                <a:gd name="T77" fmla="*/ 26 h 633"/>
                <a:gd name="T78" fmla="*/ 102 w 242"/>
                <a:gd name="T79" fmla="*/ 73 h 633"/>
                <a:gd name="T80" fmla="*/ 84 w 242"/>
                <a:gd name="T81" fmla="*/ 124 h 633"/>
                <a:gd name="T82" fmla="*/ 75 w 242"/>
                <a:gd name="T83" fmla="*/ 177 h 633"/>
                <a:gd name="T84" fmla="*/ 73 w 242"/>
                <a:gd name="T85" fmla="*/ 229 h 633"/>
                <a:gd name="T86" fmla="*/ 77 w 242"/>
                <a:gd name="T87" fmla="*/ 276 h 633"/>
                <a:gd name="T88" fmla="*/ 86 w 242"/>
                <a:gd name="T89" fmla="*/ 320 h 633"/>
                <a:gd name="T90" fmla="*/ 96 w 242"/>
                <a:gd name="T91" fmla="*/ 376 h 633"/>
                <a:gd name="T92" fmla="*/ 101 w 242"/>
                <a:gd name="T93" fmla="*/ 433 h 633"/>
                <a:gd name="T94" fmla="*/ 98 w 242"/>
                <a:gd name="T95" fmla="*/ 488 h 633"/>
                <a:gd name="T96" fmla="*/ 84 w 242"/>
                <a:gd name="T97" fmla="*/ 535 h 633"/>
                <a:gd name="T98" fmla="*/ 56 w 242"/>
                <a:gd name="T99" fmla="*/ 569 h 633"/>
                <a:gd name="T100" fmla="*/ 12 w 242"/>
                <a:gd name="T101" fmla="*/ 587 h 6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42" h="633">
                  <a:moveTo>
                    <a:pt x="0" y="588"/>
                  </a:moveTo>
                  <a:lnTo>
                    <a:pt x="8" y="592"/>
                  </a:lnTo>
                  <a:lnTo>
                    <a:pt x="15" y="596"/>
                  </a:lnTo>
                  <a:lnTo>
                    <a:pt x="22" y="599"/>
                  </a:lnTo>
                  <a:lnTo>
                    <a:pt x="30" y="601"/>
                  </a:lnTo>
                  <a:lnTo>
                    <a:pt x="37" y="603"/>
                  </a:lnTo>
                  <a:lnTo>
                    <a:pt x="44" y="604"/>
                  </a:lnTo>
                  <a:lnTo>
                    <a:pt x="51" y="605"/>
                  </a:lnTo>
                  <a:lnTo>
                    <a:pt x="57" y="605"/>
                  </a:lnTo>
                  <a:lnTo>
                    <a:pt x="64" y="605"/>
                  </a:lnTo>
                  <a:lnTo>
                    <a:pt x="71" y="604"/>
                  </a:lnTo>
                  <a:lnTo>
                    <a:pt x="78" y="603"/>
                  </a:lnTo>
                  <a:lnTo>
                    <a:pt x="84" y="602"/>
                  </a:lnTo>
                  <a:lnTo>
                    <a:pt x="90" y="600"/>
                  </a:lnTo>
                  <a:lnTo>
                    <a:pt x="97" y="597"/>
                  </a:lnTo>
                  <a:lnTo>
                    <a:pt x="103" y="595"/>
                  </a:lnTo>
                  <a:lnTo>
                    <a:pt x="109" y="592"/>
                  </a:lnTo>
                  <a:lnTo>
                    <a:pt x="115" y="588"/>
                  </a:lnTo>
                  <a:lnTo>
                    <a:pt x="121" y="585"/>
                  </a:lnTo>
                  <a:lnTo>
                    <a:pt x="126" y="581"/>
                  </a:lnTo>
                  <a:lnTo>
                    <a:pt x="132" y="576"/>
                  </a:lnTo>
                  <a:lnTo>
                    <a:pt x="137" y="572"/>
                  </a:lnTo>
                  <a:lnTo>
                    <a:pt x="143" y="567"/>
                  </a:lnTo>
                  <a:lnTo>
                    <a:pt x="148" y="562"/>
                  </a:lnTo>
                  <a:lnTo>
                    <a:pt x="153" y="557"/>
                  </a:lnTo>
                  <a:lnTo>
                    <a:pt x="158" y="551"/>
                  </a:lnTo>
                  <a:lnTo>
                    <a:pt x="163" y="545"/>
                  </a:lnTo>
                  <a:lnTo>
                    <a:pt x="167" y="539"/>
                  </a:lnTo>
                  <a:lnTo>
                    <a:pt x="172" y="533"/>
                  </a:lnTo>
                  <a:lnTo>
                    <a:pt x="176" y="527"/>
                  </a:lnTo>
                  <a:lnTo>
                    <a:pt x="180" y="520"/>
                  </a:lnTo>
                  <a:lnTo>
                    <a:pt x="185" y="514"/>
                  </a:lnTo>
                  <a:lnTo>
                    <a:pt x="188" y="507"/>
                  </a:lnTo>
                  <a:lnTo>
                    <a:pt x="188" y="513"/>
                  </a:lnTo>
                  <a:lnTo>
                    <a:pt x="187" y="519"/>
                  </a:lnTo>
                  <a:lnTo>
                    <a:pt x="186" y="524"/>
                  </a:lnTo>
                  <a:lnTo>
                    <a:pt x="185" y="530"/>
                  </a:lnTo>
                  <a:lnTo>
                    <a:pt x="184" y="535"/>
                  </a:lnTo>
                  <a:lnTo>
                    <a:pt x="183" y="540"/>
                  </a:lnTo>
                  <a:lnTo>
                    <a:pt x="181" y="545"/>
                  </a:lnTo>
                  <a:lnTo>
                    <a:pt x="180" y="550"/>
                  </a:lnTo>
                  <a:lnTo>
                    <a:pt x="178" y="554"/>
                  </a:lnTo>
                  <a:lnTo>
                    <a:pt x="177" y="559"/>
                  </a:lnTo>
                  <a:lnTo>
                    <a:pt x="175" y="563"/>
                  </a:lnTo>
                  <a:lnTo>
                    <a:pt x="173" y="568"/>
                  </a:lnTo>
                  <a:lnTo>
                    <a:pt x="171" y="572"/>
                  </a:lnTo>
                  <a:lnTo>
                    <a:pt x="169" y="576"/>
                  </a:lnTo>
                  <a:lnTo>
                    <a:pt x="166" y="580"/>
                  </a:lnTo>
                  <a:lnTo>
                    <a:pt x="164" y="584"/>
                  </a:lnTo>
                  <a:lnTo>
                    <a:pt x="162" y="588"/>
                  </a:lnTo>
                  <a:lnTo>
                    <a:pt x="159" y="591"/>
                  </a:lnTo>
                  <a:lnTo>
                    <a:pt x="156" y="595"/>
                  </a:lnTo>
                  <a:lnTo>
                    <a:pt x="154" y="598"/>
                  </a:lnTo>
                  <a:lnTo>
                    <a:pt x="151" y="602"/>
                  </a:lnTo>
                  <a:lnTo>
                    <a:pt x="148" y="605"/>
                  </a:lnTo>
                  <a:lnTo>
                    <a:pt x="145" y="608"/>
                  </a:lnTo>
                  <a:lnTo>
                    <a:pt x="143" y="611"/>
                  </a:lnTo>
                  <a:lnTo>
                    <a:pt x="139" y="614"/>
                  </a:lnTo>
                  <a:lnTo>
                    <a:pt x="136" y="617"/>
                  </a:lnTo>
                  <a:lnTo>
                    <a:pt x="133" y="620"/>
                  </a:lnTo>
                  <a:lnTo>
                    <a:pt x="130" y="623"/>
                  </a:lnTo>
                  <a:lnTo>
                    <a:pt x="127" y="626"/>
                  </a:lnTo>
                  <a:lnTo>
                    <a:pt x="124" y="628"/>
                  </a:lnTo>
                  <a:lnTo>
                    <a:pt x="120" y="631"/>
                  </a:lnTo>
                  <a:lnTo>
                    <a:pt x="117" y="633"/>
                  </a:lnTo>
                  <a:lnTo>
                    <a:pt x="227" y="633"/>
                  </a:lnTo>
                  <a:lnTo>
                    <a:pt x="231" y="625"/>
                  </a:lnTo>
                  <a:lnTo>
                    <a:pt x="234" y="616"/>
                  </a:lnTo>
                  <a:lnTo>
                    <a:pt x="237" y="607"/>
                  </a:lnTo>
                  <a:lnTo>
                    <a:pt x="239" y="598"/>
                  </a:lnTo>
                  <a:lnTo>
                    <a:pt x="240" y="588"/>
                  </a:lnTo>
                  <a:lnTo>
                    <a:pt x="241" y="578"/>
                  </a:lnTo>
                  <a:lnTo>
                    <a:pt x="242" y="568"/>
                  </a:lnTo>
                  <a:lnTo>
                    <a:pt x="241" y="557"/>
                  </a:lnTo>
                  <a:lnTo>
                    <a:pt x="241" y="546"/>
                  </a:lnTo>
                  <a:lnTo>
                    <a:pt x="240" y="536"/>
                  </a:lnTo>
                  <a:lnTo>
                    <a:pt x="239" y="525"/>
                  </a:lnTo>
                  <a:lnTo>
                    <a:pt x="237" y="514"/>
                  </a:lnTo>
                  <a:lnTo>
                    <a:pt x="235" y="503"/>
                  </a:lnTo>
                  <a:lnTo>
                    <a:pt x="233" y="492"/>
                  </a:lnTo>
                  <a:lnTo>
                    <a:pt x="230" y="481"/>
                  </a:lnTo>
                  <a:lnTo>
                    <a:pt x="227" y="470"/>
                  </a:lnTo>
                  <a:lnTo>
                    <a:pt x="224" y="459"/>
                  </a:lnTo>
                  <a:lnTo>
                    <a:pt x="221" y="449"/>
                  </a:lnTo>
                  <a:lnTo>
                    <a:pt x="217" y="439"/>
                  </a:lnTo>
                  <a:lnTo>
                    <a:pt x="213" y="429"/>
                  </a:lnTo>
                  <a:lnTo>
                    <a:pt x="210" y="419"/>
                  </a:lnTo>
                  <a:lnTo>
                    <a:pt x="206" y="410"/>
                  </a:lnTo>
                  <a:lnTo>
                    <a:pt x="202" y="401"/>
                  </a:lnTo>
                  <a:lnTo>
                    <a:pt x="198" y="392"/>
                  </a:lnTo>
                  <a:lnTo>
                    <a:pt x="193" y="384"/>
                  </a:lnTo>
                  <a:lnTo>
                    <a:pt x="189" y="376"/>
                  </a:lnTo>
                  <a:lnTo>
                    <a:pt x="185" y="369"/>
                  </a:lnTo>
                  <a:lnTo>
                    <a:pt x="181" y="363"/>
                  </a:lnTo>
                  <a:lnTo>
                    <a:pt x="177" y="357"/>
                  </a:lnTo>
                  <a:lnTo>
                    <a:pt x="173" y="351"/>
                  </a:lnTo>
                  <a:lnTo>
                    <a:pt x="170" y="347"/>
                  </a:lnTo>
                  <a:lnTo>
                    <a:pt x="166" y="343"/>
                  </a:lnTo>
                  <a:lnTo>
                    <a:pt x="168" y="350"/>
                  </a:lnTo>
                  <a:lnTo>
                    <a:pt x="170" y="356"/>
                  </a:lnTo>
                  <a:lnTo>
                    <a:pt x="171" y="362"/>
                  </a:lnTo>
                  <a:lnTo>
                    <a:pt x="172" y="369"/>
                  </a:lnTo>
                  <a:lnTo>
                    <a:pt x="173" y="375"/>
                  </a:lnTo>
                  <a:lnTo>
                    <a:pt x="173" y="380"/>
                  </a:lnTo>
                  <a:lnTo>
                    <a:pt x="173" y="386"/>
                  </a:lnTo>
                  <a:lnTo>
                    <a:pt x="173" y="392"/>
                  </a:lnTo>
                  <a:lnTo>
                    <a:pt x="173" y="397"/>
                  </a:lnTo>
                  <a:lnTo>
                    <a:pt x="172" y="402"/>
                  </a:lnTo>
                  <a:lnTo>
                    <a:pt x="172" y="408"/>
                  </a:lnTo>
                  <a:lnTo>
                    <a:pt x="171" y="413"/>
                  </a:lnTo>
                  <a:lnTo>
                    <a:pt x="169" y="417"/>
                  </a:lnTo>
                  <a:lnTo>
                    <a:pt x="168" y="422"/>
                  </a:lnTo>
                  <a:lnTo>
                    <a:pt x="167" y="427"/>
                  </a:lnTo>
                  <a:lnTo>
                    <a:pt x="165" y="431"/>
                  </a:lnTo>
                  <a:lnTo>
                    <a:pt x="163" y="436"/>
                  </a:lnTo>
                  <a:lnTo>
                    <a:pt x="161" y="440"/>
                  </a:lnTo>
                  <a:lnTo>
                    <a:pt x="159" y="444"/>
                  </a:lnTo>
                  <a:lnTo>
                    <a:pt x="157" y="448"/>
                  </a:lnTo>
                  <a:lnTo>
                    <a:pt x="155" y="453"/>
                  </a:lnTo>
                  <a:lnTo>
                    <a:pt x="153" y="457"/>
                  </a:lnTo>
                  <a:lnTo>
                    <a:pt x="151" y="460"/>
                  </a:lnTo>
                  <a:lnTo>
                    <a:pt x="149" y="464"/>
                  </a:lnTo>
                  <a:lnTo>
                    <a:pt x="144" y="472"/>
                  </a:lnTo>
                  <a:lnTo>
                    <a:pt x="140" y="479"/>
                  </a:lnTo>
                  <a:lnTo>
                    <a:pt x="137" y="483"/>
                  </a:lnTo>
                  <a:lnTo>
                    <a:pt x="135" y="486"/>
                  </a:lnTo>
                  <a:lnTo>
                    <a:pt x="133" y="490"/>
                  </a:lnTo>
                  <a:lnTo>
                    <a:pt x="131" y="493"/>
                  </a:lnTo>
                  <a:lnTo>
                    <a:pt x="133" y="488"/>
                  </a:lnTo>
                  <a:lnTo>
                    <a:pt x="135" y="484"/>
                  </a:lnTo>
                  <a:lnTo>
                    <a:pt x="136" y="479"/>
                  </a:lnTo>
                  <a:lnTo>
                    <a:pt x="138" y="474"/>
                  </a:lnTo>
                  <a:lnTo>
                    <a:pt x="139" y="469"/>
                  </a:lnTo>
                  <a:lnTo>
                    <a:pt x="140" y="464"/>
                  </a:lnTo>
                  <a:lnTo>
                    <a:pt x="141" y="460"/>
                  </a:lnTo>
                  <a:lnTo>
                    <a:pt x="142" y="455"/>
                  </a:lnTo>
                  <a:lnTo>
                    <a:pt x="142" y="449"/>
                  </a:lnTo>
                  <a:lnTo>
                    <a:pt x="143" y="444"/>
                  </a:lnTo>
                  <a:lnTo>
                    <a:pt x="143" y="439"/>
                  </a:lnTo>
                  <a:lnTo>
                    <a:pt x="143" y="434"/>
                  </a:lnTo>
                  <a:lnTo>
                    <a:pt x="143" y="429"/>
                  </a:lnTo>
                  <a:lnTo>
                    <a:pt x="143" y="423"/>
                  </a:lnTo>
                  <a:lnTo>
                    <a:pt x="143" y="418"/>
                  </a:lnTo>
                  <a:lnTo>
                    <a:pt x="142" y="413"/>
                  </a:lnTo>
                  <a:lnTo>
                    <a:pt x="142" y="407"/>
                  </a:lnTo>
                  <a:lnTo>
                    <a:pt x="141" y="401"/>
                  </a:lnTo>
                  <a:lnTo>
                    <a:pt x="140" y="396"/>
                  </a:lnTo>
                  <a:lnTo>
                    <a:pt x="139" y="390"/>
                  </a:lnTo>
                  <a:lnTo>
                    <a:pt x="138" y="384"/>
                  </a:lnTo>
                  <a:lnTo>
                    <a:pt x="136" y="378"/>
                  </a:lnTo>
                  <a:lnTo>
                    <a:pt x="135" y="372"/>
                  </a:lnTo>
                  <a:lnTo>
                    <a:pt x="133" y="366"/>
                  </a:lnTo>
                  <a:lnTo>
                    <a:pt x="131" y="360"/>
                  </a:lnTo>
                  <a:lnTo>
                    <a:pt x="129" y="354"/>
                  </a:lnTo>
                  <a:lnTo>
                    <a:pt x="127" y="348"/>
                  </a:lnTo>
                  <a:lnTo>
                    <a:pt x="125" y="342"/>
                  </a:lnTo>
                  <a:lnTo>
                    <a:pt x="122" y="335"/>
                  </a:lnTo>
                  <a:lnTo>
                    <a:pt x="119" y="329"/>
                  </a:lnTo>
                  <a:lnTo>
                    <a:pt x="117" y="322"/>
                  </a:lnTo>
                  <a:lnTo>
                    <a:pt x="114" y="316"/>
                  </a:lnTo>
                  <a:lnTo>
                    <a:pt x="111" y="309"/>
                  </a:lnTo>
                  <a:lnTo>
                    <a:pt x="108" y="301"/>
                  </a:lnTo>
                  <a:lnTo>
                    <a:pt x="106" y="294"/>
                  </a:lnTo>
                  <a:lnTo>
                    <a:pt x="104" y="286"/>
                  </a:lnTo>
                  <a:lnTo>
                    <a:pt x="102" y="277"/>
                  </a:lnTo>
                  <a:lnTo>
                    <a:pt x="101" y="268"/>
                  </a:lnTo>
                  <a:lnTo>
                    <a:pt x="99" y="259"/>
                  </a:lnTo>
                  <a:lnTo>
                    <a:pt x="98" y="249"/>
                  </a:lnTo>
                  <a:lnTo>
                    <a:pt x="98" y="239"/>
                  </a:lnTo>
                  <a:lnTo>
                    <a:pt x="97" y="229"/>
                  </a:lnTo>
                  <a:lnTo>
                    <a:pt x="97" y="219"/>
                  </a:lnTo>
                  <a:lnTo>
                    <a:pt x="97" y="208"/>
                  </a:lnTo>
                  <a:lnTo>
                    <a:pt x="97" y="197"/>
                  </a:lnTo>
                  <a:lnTo>
                    <a:pt x="98" y="187"/>
                  </a:lnTo>
                  <a:lnTo>
                    <a:pt x="99" y="176"/>
                  </a:lnTo>
                  <a:lnTo>
                    <a:pt x="100" y="165"/>
                  </a:lnTo>
                  <a:lnTo>
                    <a:pt x="101" y="154"/>
                  </a:lnTo>
                  <a:lnTo>
                    <a:pt x="103" y="142"/>
                  </a:lnTo>
                  <a:lnTo>
                    <a:pt x="104" y="131"/>
                  </a:lnTo>
                  <a:lnTo>
                    <a:pt x="106" y="120"/>
                  </a:lnTo>
                  <a:lnTo>
                    <a:pt x="109" y="109"/>
                  </a:lnTo>
                  <a:lnTo>
                    <a:pt x="111" y="98"/>
                  </a:lnTo>
                  <a:lnTo>
                    <a:pt x="114" y="88"/>
                  </a:lnTo>
                  <a:lnTo>
                    <a:pt x="117" y="77"/>
                  </a:lnTo>
                  <a:lnTo>
                    <a:pt x="120" y="66"/>
                  </a:lnTo>
                  <a:lnTo>
                    <a:pt x="124" y="56"/>
                  </a:lnTo>
                  <a:lnTo>
                    <a:pt x="128" y="46"/>
                  </a:lnTo>
                  <a:lnTo>
                    <a:pt x="132" y="36"/>
                  </a:lnTo>
                  <a:lnTo>
                    <a:pt x="136" y="27"/>
                  </a:lnTo>
                  <a:lnTo>
                    <a:pt x="140" y="18"/>
                  </a:lnTo>
                  <a:lnTo>
                    <a:pt x="145" y="9"/>
                  </a:lnTo>
                  <a:lnTo>
                    <a:pt x="150" y="0"/>
                  </a:lnTo>
                  <a:lnTo>
                    <a:pt x="142" y="9"/>
                  </a:lnTo>
                  <a:lnTo>
                    <a:pt x="135" y="17"/>
                  </a:lnTo>
                  <a:lnTo>
                    <a:pt x="129" y="26"/>
                  </a:lnTo>
                  <a:lnTo>
                    <a:pt x="122" y="35"/>
                  </a:lnTo>
                  <a:lnTo>
                    <a:pt x="117" y="44"/>
                  </a:lnTo>
                  <a:lnTo>
                    <a:pt x="111" y="54"/>
                  </a:lnTo>
                  <a:lnTo>
                    <a:pt x="106" y="63"/>
                  </a:lnTo>
                  <a:lnTo>
                    <a:pt x="102" y="73"/>
                  </a:lnTo>
                  <a:lnTo>
                    <a:pt x="98" y="83"/>
                  </a:lnTo>
                  <a:lnTo>
                    <a:pt x="94" y="93"/>
                  </a:lnTo>
                  <a:lnTo>
                    <a:pt x="90" y="104"/>
                  </a:lnTo>
                  <a:lnTo>
                    <a:pt x="87" y="114"/>
                  </a:lnTo>
                  <a:lnTo>
                    <a:pt x="84" y="124"/>
                  </a:lnTo>
                  <a:lnTo>
                    <a:pt x="82" y="135"/>
                  </a:lnTo>
                  <a:lnTo>
                    <a:pt x="80" y="145"/>
                  </a:lnTo>
                  <a:lnTo>
                    <a:pt x="78" y="156"/>
                  </a:lnTo>
                  <a:lnTo>
                    <a:pt x="76" y="167"/>
                  </a:lnTo>
                  <a:lnTo>
                    <a:pt x="75" y="177"/>
                  </a:lnTo>
                  <a:lnTo>
                    <a:pt x="74" y="188"/>
                  </a:lnTo>
                  <a:lnTo>
                    <a:pt x="74" y="198"/>
                  </a:lnTo>
                  <a:lnTo>
                    <a:pt x="73" y="208"/>
                  </a:lnTo>
                  <a:lnTo>
                    <a:pt x="73" y="218"/>
                  </a:lnTo>
                  <a:lnTo>
                    <a:pt x="73" y="229"/>
                  </a:lnTo>
                  <a:lnTo>
                    <a:pt x="73" y="238"/>
                  </a:lnTo>
                  <a:lnTo>
                    <a:pt x="74" y="248"/>
                  </a:lnTo>
                  <a:lnTo>
                    <a:pt x="75" y="258"/>
                  </a:lnTo>
                  <a:lnTo>
                    <a:pt x="76" y="267"/>
                  </a:lnTo>
                  <a:lnTo>
                    <a:pt x="77" y="276"/>
                  </a:lnTo>
                  <a:lnTo>
                    <a:pt x="78" y="285"/>
                  </a:lnTo>
                  <a:lnTo>
                    <a:pt x="80" y="294"/>
                  </a:lnTo>
                  <a:lnTo>
                    <a:pt x="81" y="302"/>
                  </a:lnTo>
                  <a:lnTo>
                    <a:pt x="83" y="310"/>
                  </a:lnTo>
                  <a:lnTo>
                    <a:pt x="86" y="320"/>
                  </a:lnTo>
                  <a:lnTo>
                    <a:pt x="88" y="331"/>
                  </a:lnTo>
                  <a:lnTo>
                    <a:pt x="90" y="342"/>
                  </a:lnTo>
                  <a:lnTo>
                    <a:pt x="92" y="353"/>
                  </a:lnTo>
                  <a:lnTo>
                    <a:pt x="94" y="365"/>
                  </a:lnTo>
                  <a:lnTo>
                    <a:pt x="96" y="376"/>
                  </a:lnTo>
                  <a:lnTo>
                    <a:pt x="98" y="387"/>
                  </a:lnTo>
                  <a:lnTo>
                    <a:pt x="99" y="399"/>
                  </a:lnTo>
                  <a:lnTo>
                    <a:pt x="100" y="410"/>
                  </a:lnTo>
                  <a:lnTo>
                    <a:pt x="101" y="422"/>
                  </a:lnTo>
                  <a:lnTo>
                    <a:pt x="101" y="433"/>
                  </a:lnTo>
                  <a:lnTo>
                    <a:pt x="101" y="444"/>
                  </a:lnTo>
                  <a:lnTo>
                    <a:pt x="101" y="456"/>
                  </a:lnTo>
                  <a:lnTo>
                    <a:pt x="101" y="466"/>
                  </a:lnTo>
                  <a:lnTo>
                    <a:pt x="100" y="477"/>
                  </a:lnTo>
                  <a:lnTo>
                    <a:pt x="98" y="488"/>
                  </a:lnTo>
                  <a:lnTo>
                    <a:pt x="97" y="498"/>
                  </a:lnTo>
                  <a:lnTo>
                    <a:pt x="94" y="508"/>
                  </a:lnTo>
                  <a:lnTo>
                    <a:pt x="92" y="517"/>
                  </a:lnTo>
                  <a:lnTo>
                    <a:pt x="88" y="526"/>
                  </a:lnTo>
                  <a:lnTo>
                    <a:pt x="84" y="535"/>
                  </a:lnTo>
                  <a:lnTo>
                    <a:pt x="80" y="543"/>
                  </a:lnTo>
                  <a:lnTo>
                    <a:pt x="75" y="550"/>
                  </a:lnTo>
                  <a:lnTo>
                    <a:pt x="70" y="557"/>
                  </a:lnTo>
                  <a:lnTo>
                    <a:pt x="63" y="564"/>
                  </a:lnTo>
                  <a:lnTo>
                    <a:pt x="56" y="569"/>
                  </a:lnTo>
                  <a:lnTo>
                    <a:pt x="49" y="574"/>
                  </a:lnTo>
                  <a:lnTo>
                    <a:pt x="41" y="579"/>
                  </a:lnTo>
                  <a:lnTo>
                    <a:pt x="32" y="582"/>
                  </a:lnTo>
                  <a:lnTo>
                    <a:pt x="22" y="585"/>
                  </a:lnTo>
                  <a:lnTo>
                    <a:pt x="12" y="587"/>
                  </a:lnTo>
                  <a:lnTo>
                    <a:pt x="0" y="588"/>
                  </a:lnTo>
                  <a:close/>
                </a:path>
              </a:pathLst>
            </a:custGeom>
            <a:solidFill>
              <a:srgbClr val="D4943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0" name="Freeform 43"/>
            <p:cNvSpPr>
              <a:spLocks/>
            </p:cNvSpPr>
            <p:nvPr/>
          </p:nvSpPr>
          <p:spPr bwMode="auto">
            <a:xfrm>
              <a:off x="823" y="845"/>
              <a:ext cx="616" cy="602"/>
            </a:xfrm>
            <a:custGeom>
              <a:avLst/>
              <a:gdLst>
                <a:gd name="T0" fmla="*/ 281 w 616"/>
                <a:gd name="T1" fmla="*/ 127 h 602"/>
                <a:gd name="T2" fmla="*/ 331 w 616"/>
                <a:gd name="T3" fmla="*/ 157 h 602"/>
                <a:gd name="T4" fmla="*/ 376 w 616"/>
                <a:gd name="T5" fmla="*/ 194 h 602"/>
                <a:gd name="T6" fmla="*/ 415 w 616"/>
                <a:gd name="T7" fmla="*/ 237 h 602"/>
                <a:gd name="T8" fmla="*/ 446 w 616"/>
                <a:gd name="T9" fmla="*/ 284 h 602"/>
                <a:gd name="T10" fmla="*/ 469 w 616"/>
                <a:gd name="T11" fmla="*/ 335 h 602"/>
                <a:gd name="T12" fmla="*/ 484 w 616"/>
                <a:gd name="T13" fmla="*/ 388 h 602"/>
                <a:gd name="T14" fmla="*/ 488 w 616"/>
                <a:gd name="T15" fmla="*/ 443 h 602"/>
                <a:gd name="T16" fmla="*/ 481 w 616"/>
                <a:gd name="T17" fmla="*/ 497 h 602"/>
                <a:gd name="T18" fmla="*/ 461 w 616"/>
                <a:gd name="T19" fmla="*/ 551 h 602"/>
                <a:gd name="T20" fmla="*/ 429 w 616"/>
                <a:gd name="T21" fmla="*/ 602 h 602"/>
                <a:gd name="T22" fmla="*/ 464 w 616"/>
                <a:gd name="T23" fmla="*/ 588 h 602"/>
                <a:gd name="T24" fmla="*/ 495 w 616"/>
                <a:gd name="T25" fmla="*/ 568 h 602"/>
                <a:gd name="T26" fmla="*/ 524 w 616"/>
                <a:gd name="T27" fmla="*/ 543 h 602"/>
                <a:gd name="T28" fmla="*/ 548 w 616"/>
                <a:gd name="T29" fmla="*/ 514 h 602"/>
                <a:gd name="T30" fmla="*/ 569 w 616"/>
                <a:gd name="T31" fmla="*/ 481 h 602"/>
                <a:gd name="T32" fmla="*/ 587 w 616"/>
                <a:gd name="T33" fmla="*/ 445 h 602"/>
                <a:gd name="T34" fmla="*/ 600 w 616"/>
                <a:gd name="T35" fmla="*/ 406 h 602"/>
                <a:gd name="T36" fmla="*/ 610 w 616"/>
                <a:gd name="T37" fmla="*/ 366 h 602"/>
                <a:gd name="T38" fmla="*/ 615 w 616"/>
                <a:gd name="T39" fmla="*/ 324 h 602"/>
                <a:gd name="T40" fmla="*/ 616 w 616"/>
                <a:gd name="T41" fmla="*/ 282 h 602"/>
                <a:gd name="T42" fmla="*/ 613 w 616"/>
                <a:gd name="T43" fmla="*/ 240 h 602"/>
                <a:gd name="T44" fmla="*/ 601 w 616"/>
                <a:gd name="T45" fmla="*/ 198 h 602"/>
                <a:gd name="T46" fmla="*/ 580 w 616"/>
                <a:gd name="T47" fmla="*/ 159 h 602"/>
                <a:gd name="T48" fmla="*/ 552 w 616"/>
                <a:gd name="T49" fmla="*/ 122 h 602"/>
                <a:gd name="T50" fmla="*/ 516 w 616"/>
                <a:gd name="T51" fmla="*/ 88 h 602"/>
                <a:gd name="T52" fmla="*/ 474 w 616"/>
                <a:gd name="T53" fmla="*/ 59 h 602"/>
                <a:gd name="T54" fmla="*/ 426 w 616"/>
                <a:gd name="T55" fmla="*/ 35 h 602"/>
                <a:gd name="T56" fmla="*/ 375 w 616"/>
                <a:gd name="T57" fmla="*/ 16 h 602"/>
                <a:gd name="T58" fmla="*/ 320 w 616"/>
                <a:gd name="T59" fmla="*/ 4 h 602"/>
                <a:gd name="T60" fmla="*/ 264 w 616"/>
                <a:gd name="T61" fmla="*/ 0 h 602"/>
                <a:gd name="T62" fmla="*/ 206 w 616"/>
                <a:gd name="T63" fmla="*/ 4 h 602"/>
                <a:gd name="T64" fmla="*/ 150 w 616"/>
                <a:gd name="T65" fmla="*/ 18 h 602"/>
                <a:gd name="T66" fmla="*/ 102 w 616"/>
                <a:gd name="T67" fmla="*/ 46 h 602"/>
                <a:gd name="T68" fmla="*/ 63 w 616"/>
                <a:gd name="T69" fmla="*/ 85 h 602"/>
                <a:gd name="T70" fmla="*/ 32 w 616"/>
                <a:gd name="T71" fmla="*/ 134 h 602"/>
                <a:gd name="T72" fmla="*/ 11 w 616"/>
                <a:gd name="T73" fmla="*/ 190 h 602"/>
                <a:gd name="T74" fmla="*/ 1 w 616"/>
                <a:gd name="T75" fmla="*/ 252 h 602"/>
                <a:gd name="T76" fmla="*/ 2 w 616"/>
                <a:gd name="T77" fmla="*/ 319 h 602"/>
                <a:gd name="T78" fmla="*/ 15 w 616"/>
                <a:gd name="T79" fmla="*/ 387 h 602"/>
                <a:gd name="T80" fmla="*/ 41 w 616"/>
                <a:gd name="T81" fmla="*/ 456 h 602"/>
                <a:gd name="T82" fmla="*/ 81 w 616"/>
                <a:gd name="T83" fmla="*/ 522 h 602"/>
                <a:gd name="T84" fmla="*/ 136 w 616"/>
                <a:gd name="T85" fmla="*/ 586 h 602"/>
                <a:gd name="T86" fmla="*/ 121 w 616"/>
                <a:gd name="T87" fmla="*/ 550 h 602"/>
                <a:gd name="T88" fmla="*/ 112 w 616"/>
                <a:gd name="T89" fmla="*/ 508 h 602"/>
                <a:gd name="T90" fmla="*/ 108 w 616"/>
                <a:gd name="T91" fmla="*/ 461 h 602"/>
                <a:gd name="T92" fmla="*/ 110 w 616"/>
                <a:gd name="T93" fmla="*/ 410 h 602"/>
                <a:gd name="T94" fmla="*/ 116 w 616"/>
                <a:gd name="T95" fmla="*/ 358 h 602"/>
                <a:gd name="T96" fmla="*/ 128 w 616"/>
                <a:gd name="T97" fmla="*/ 306 h 602"/>
                <a:gd name="T98" fmla="*/ 144 w 616"/>
                <a:gd name="T99" fmla="*/ 255 h 602"/>
                <a:gd name="T100" fmla="*/ 165 w 616"/>
                <a:gd name="T101" fmla="*/ 208 h 602"/>
                <a:gd name="T102" fmla="*/ 191 w 616"/>
                <a:gd name="T103" fmla="*/ 166 h 602"/>
                <a:gd name="T104" fmla="*/ 222 w 616"/>
                <a:gd name="T105" fmla="*/ 130 h 6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616" h="602">
                  <a:moveTo>
                    <a:pt x="246" y="111"/>
                  </a:moveTo>
                  <a:lnTo>
                    <a:pt x="264" y="118"/>
                  </a:lnTo>
                  <a:lnTo>
                    <a:pt x="281" y="127"/>
                  </a:lnTo>
                  <a:lnTo>
                    <a:pt x="298" y="136"/>
                  </a:lnTo>
                  <a:lnTo>
                    <a:pt x="315" y="146"/>
                  </a:lnTo>
                  <a:lnTo>
                    <a:pt x="331" y="157"/>
                  </a:lnTo>
                  <a:lnTo>
                    <a:pt x="347" y="169"/>
                  </a:lnTo>
                  <a:lnTo>
                    <a:pt x="362" y="181"/>
                  </a:lnTo>
                  <a:lnTo>
                    <a:pt x="376" y="194"/>
                  </a:lnTo>
                  <a:lnTo>
                    <a:pt x="390" y="208"/>
                  </a:lnTo>
                  <a:lnTo>
                    <a:pt x="402" y="222"/>
                  </a:lnTo>
                  <a:lnTo>
                    <a:pt x="415" y="237"/>
                  </a:lnTo>
                  <a:lnTo>
                    <a:pt x="426" y="252"/>
                  </a:lnTo>
                  <a:lnTo>
                    <a:pt x="436" y="268"/>
                  </a:lnTo>
                  <a:lnTo>
                    <a:pt x="446" y="284"/>
                  </a:lnTo>
                  <a:lnTo>
                    <a:pt x="455" y="301"/>
                  </a:lnTo>
                  <a:lnTo>
                    <a:pt x="463" y="318"/>
                  </a:lnTo>
                  <a:lnTo>
                    <a:pt x="469" y="335"/>
                  </a:lnTo>
                  <a:lnTo>
                    <a:pt x="475" y="352"/>
                  </a:lnTo>
                  <a:lnTo>
                    <a:pt x="480" y="370"/>
                  </a:lnTo>
                  <a:lnTo>
                    <a:pt x="484" y="388"/>
                  </a:lnTo>
                  <a:lnTo>
                    <a:pt x="486" y="406"/>
                  </a:lnTo>
                  <a:lnTo>
                    <a:pt x="488" y="424"/>
                  </a:lnTo>
                  <a:lnTo>
                    <a:pt x="488" y="443"/>
                  </a:lnTo>
                  <a:lnTo>
                    <a:pt x="487" y="461"/>
                  </a:lnTo>
                  <a:lnTo>
                    <a:pt x="484" y="479"/>
                  </a:lnTo>
                  <a:lnTo>
                    <a:pt x="481" y="497"/>
                  </a:lnTo>
                  <a:lnTo>
                    <a:pt x="476" y="515"/>
                  </a:lnTo>
                  <a:lnTo>
                    <a:pt x="469" y="533"/>
                  </a:lnTo>
                  <a:lnTo>
                    <a:pt x="461" y="551"/>
                  </a:lnTo>
                  <a:lnTo>
                    <a:pt x="452" y="568"/>
                  </a:lnTo>
                  <a:lnTo>
                    <a:pt x="441" y="585"/>
                  </a:lnTo>
                  <a:lnTo>
                    <a:pt x="429" y="602"/>
                  </a:lnTo>
                  <a:lnTo>
                    <a:pt x="441" y="598"/>
                  </a:lnTo>
                  <a:lnTo>
                    <a:pt x="453" y="593"/>
                  </a:lnTo>
                  <a:lnTo>
                    <a:pt x="464" y="588"/>
                  </a:lnTo>
                  <a:lnTo>
                    <a:pt x="475" y="582"/>
                  </a:lnTo>
                  <a:lnTo>
                    <a:pt x="485" y="575"/>
                  </a:lnTo>
                  <a:lnTo>
                    <a:pt x="495" y="568"/>
                  </a:lnTo>
                  <a:lnTo>
                    <a:pt x="505" y="560"/>
                  </a:lnTo>
                  <a:lnTo>
                    <a:pt x="515" y="552"/>
                  </a:lnTo>
                  <a:lnTo>
                    <a:pt x="524" y="543"/>
                  </a:lnTo>
                  <a:lnTo>
                    <a:pt x="532" y="534"/>
                  </a:lnTo>
                  <a:lnTo>
                    <a:pt x="540" y="524"/>
                  </a:lnTo>
                  <a:lnTo>
                    <a:pt x="548" y="514"/>
                  </a:lnTo>
                  <a:lnTo>
                    <a:pt x="556" y="503"/>
                  </a:lnTo>
                  <a:lnTo>
                    <a:pt x="563" y="492"/>
                  </a:lnTo>
                  <a:lnTo>
                    <a:pt x="569" y="481"/>
                  </a:lnTo>
                  <a:lnTo>
                    <a:pt x="575" y="469"/>
                  </a:lnTo>
                  <a:lnTo>
                    <a:pt x="581" y="457"/>
                  </a:lnTo>
                  <a:lnTo>
                    <a:pt x="587" y="445"/>
                  </a:lnTo>
                  <a:lnTo>
                    <a:pt x="591" y="432"/>
                  </a:lnTo>
                  <a:lnTo>
                    <a:pt x="596" y="419"/>
                  </a:lnTo>
                  <a:lnTo>
                    <a:pt x="600" y="406"/>
                  </a:lnTo>
                  <a:lnTo>
                    <a:pt x="604" y="393"/>
                  </a:lnTo>
                  <a:lnTo>
                    <a:pt x="607" y="380"/>
                  </a:lnTo>
                  <a:lnTo>
                    <a:pt x="610" y="366"/>
                  </a:lnTo>
                  <a:lnTo>
                    <a:pt x="612" y="352"/>
                  </a:lnTo>
                  <a:lnTo>
                    <a:pt x="614" y="338"/>
                  </a:lnTo>
                  <a:lnTo>
                    <a:pt x="615" y="324"/>
                  </a:lnTo>
                  <a:lnTo>
                    <a:pt x="616" y="310"/>
                  </a:lnTo>
                  <a:lnTo>
                    <a:pt x="616" y="296"/>
                  </a:lnTo>
                  <a:lnTo>
                    <a:pt x="616" y="282"/>
                  </a:lnTo>
                  <a:lnTo>
                    <a:pt x="616" y="268"/>
                  </a:lnTo>
                  <a:lnTo>
                    <a:pt x="615" y="254"/>
                  </a:lnTo>
                  <a:lnTo>
                    <a:pt x="613" y="240"/>
                  </a:lnTo>
                  <a:lnTo>
                    <a:pt x="610" y="226"/>
                  </a:lnTo>
                  <a:lnTo>
                    <a:pt x="606" y="212"/>
                  </a:lnTo>
                  <a:lnTo>
                    <a:pt x="601" y="198"/>
                  </a:lnTo>
                  <a:lnTo>
                    <a:pt x="595" y="185"/>
                  </a:lnTo>
                  <a:lnTo>
                    <a:pt x="588" y="172"/>
                  </a:lnTo>
                  <a:lnTo>
                    <a:pt x="580" y="159"/>
                  </a:lnTo>
                  <a:lnTo>
                    <a:pt x="572" y="146"/>
                  </a:lnTo>
                  <a:lnTo>
                    <a:pt x="562" y="134"/>
                  </a:lnTo>
                  <a:lnTo>
                    <a:pt x="552" y="122"/>
                  </a:lnTo>
                  <a:lnTo>
                    <a:pt x="540" y="110"/>
                  </a:lnTo>
                  <a:lnTo>
                    <a:pt x="528" y="99"/>
                  </a:lnTo>
                  <a:lnTo>
                    <a:pt x="516" y="88"/>
                  </a:lnTo>
                  <a:lnTo>
                    <a:pt x="502" y="78"/>
                  </a:lnTo>
                  <a:lnTo>
                    <a:pt x="488" y="68"/>
                  </a:lnTo>
                  <a:lnTo>
                    <a:pt x="474" y="59"/>
                  </a:lnTo>
                  <a:lnTo>
                    <a:pt x="458" y="50"/>
                  </a:lnTo>
                  <a:lnTo>
                    <a:pt x="443" y="42"/>
                  </a:lnTo>
                  <a:lnTo>
                    <a:pt x="426" y="35"/>
                  </a:lnTo>
                  <a:lnTo>
                    <a:pt x="410" y="28"/>
                  </a:lnTo>
                  <a:lnTo>
                    <a:pt x="392" y="22"/>
                  </a:lnTo>
                  <a:lnTo>
                    <a:pt x="375" y="16"/>
                  </a:lnTo>
                  <a:lnTo>
                    <a:pt x="357" y="11"/>
                  </a:lnTo>
                  <a:lnTo>
                    <a:pt x="339" y="8"/>
                  </a:lnTo>
                  <a:lnTo>
                    <a:pt x="320" y="4"/>
                  </a:lnTo>
                  <a:lnTo>
                    <a:pt x="302" y="2"/>
                  </a:lnTo>
                  <a:lnTo>
                    <a:pt x="283" y="1"/>
                  </a:lnTo>
                  <a:lnTo>
                    <a:pt x="264" y="0"/>
                  </a:lnTo>
                  <a:lnTo>
                    <a:pt x="244" y="0"/>
                  </a:lnTo>
                  <a:lnTo>
                    <a:pt x="225" y="2"/>
                  </a:lnTo>
                  <a:lnTo>
                    <a:pt x="206" y="4"/>
                  </a:lnTo>
                  <a:lnTo>
                    <a:pt x="186" y="7"/>
                  </a:lnTo>
                  <a:lnTo>
                    <a:pt x="168" y="12"/>
                  </a:lnTo>
                  <a:lnTo>
                    <a:pt x="150" y="18"/>
                  </a:lnTo>
                  <a:lnTo>
                    <a:pt x="133" y="26"/>
                  </a:lnTo>
                  <a:lnTo>
                    <a:pt x="117" y="35"/>
                  </a:lnTo>
                  <a:lnTo>
                    <a:pt x="102" y="46"/>
                  </a:lnTo>
                  <a:lnTo>
                    <a:pt x="88" y="58"/>
                  </a:lnTo>
                  <a:lnTo>
                    <a:pt x="75" y="71"/>
                  </a:lnTo>
                  <a:lnTo>
                    <a:pt x="63" y="85"/>
                  </a:lnTo>
                  <a:lnTo>
                    <a:pt x="51" y="100"/>
                  </a:lnTo>
                  <a:lnTo>
                    <a:pt x="41" y="116"/>
                  </a:lnTo>
                  <a:lnTo>
                    <a:pt x="32" y="134"/>
                  </a:lnTo>
                  <a:lnTo>
                    <a:pt x="24" y="152"/>
                  </a:lnTo>
                  <a:lnTo>
                    <a:pt x="17" y="170"/>
                  </a:lnTo>
                  <a:lnTo>
                    <a:pt x="11" y="190"/>
                  </a:lnTo>
                  <a:lnTo>
                    <a:pt x="7" y="210"/>
                  </a:lnTo>
                  <a:lnTo>
                    <a:pt x="3" y="231"/>
                  </a:lnTo>
                  <a:lnTo>
                    <a:pt x="1" y="252"/>
                  </a:lnTo>
                  <a:lnTo>
                    <a:pt x="0" y="274"/>
                  </a:lnTo>
                  <a:lnTo>
                    <a:pt x="0" y="296"/>
                  </a:lnTo>
                  <a:lnTo>
                    <a:pt x="2" y="319"/>
                  </a:lnTo>
                  <a:lnTo>
                    <a:pt x="5" y="341"/>
                  </a:lnTo>
                  <a:lnTo>
                    <a:pt x="9" y="364"/>
                  </a:lnTo>
                  <a:lnTo>
                    <a:pt x="15" y="387"/>
                  </a:lnTo>
                  <a:lnTo>
                    <a:pt x="22" y="410"/>
                  </a:lnTo>
                  <a:lnTo>
                    <a:pt x="31" y="433"/>
                  </a:lnTo>
                  <a:lnTo>
                    <a:pt x="41" y="456"/>
                  </a:lnTo>
                  <a:lnTo>
                    <a:pt x="53" y="478"/>
                  </a:lnTo>
                  <a:lnTo>
                    <a:pt x="66" y="500"/>
                  </a:lnTo>
                  <a:lnTo>
                    <a:pt x="81" y="522"/>
                  </a:lnTo>
                  <a:lnTo>
                    <a:pt x="98" y="544"/>
                  </a:lnTo>
                  <a:lnTo>
                    <a:pt x="116" y="565"/>
                  </a:lnTo>
                  <a:lnTo>
                    <a:pt x="136" y="586"/>
                  </a:lnTo>
                  <a:lnTo>
                    <a:pt x="130" y="575"/>
                  </a:lnTo>
                  <a:lnTo>
                    <a:pt x="126" y="563"/>
                  </a:lnTo>
                  <a:lnTo>
                    <a:pt x="121" y="550"/>
                  </a:lnTo>
                  <a:lnTo>
                    <a:pt x="118" y="537"/>
                  </a:lnTo>
                  <a:lnTo>
                    <a:pt x="115" y="523"/>
                  </a:lnTo>
                  <a:lnTo>
                    <a:pt x="112" y="508"/>
                  </a:lnTo>
                  <a:lnTo>
                    <a:pt x="110" y="493"/>
                  </a:lnTo>
                  <a:lnTo>
                    <a:pt x="109" y="477"/>
                  </a:lnTo>
                  <a:lnTo>
                    <a:pt x="108" y="461"/>
                  </a:lnTo>
                  <a:lnTo>
                    <a:pt x="108" y="444"/>
                  </a:lnTo>
                  <a:lnTo>
                    <a:pt x="109" y="428"/>
                  </a:lnTo>
                  <a:lnTo>
                    <a:pt x="110" y="410"/>
                  </a:lnTo>
                  <a:lnTo>
                    <a:pt x="111" y="393"/>
                  </a:lnTo>
                  <a:lnTo>
                    <a:pt x="113" y="376"/>
                  </a:lnTo>
                  <a:lnTo>
                    <a:pt x="116" y="358"/>
                  </a:lnTo>
                  <a:lnTo>
                    <a:pt x="119" y="341"/>
                  </a:lnTo>
                  <a:lnTo>
                    <a:pt x="123" y="323"/>
                  </a:lnTo>
                  <a:lnTo>
                    <a:pt x="128" y="306"/>
                  </a:lnTo>
                  <a:lnTo>
                    <a:pt x="132" y="289"/>
                  </a:lnTo>
                  <a:lnTo>
                    <a:pt x="138" y="272"/>
                  </a:lnTo>
                  <a:lnTo>
                    <a:pt x="144" y="255"/>
                  </a:lnTo>
                  <a:lnTo>
                    <a:pt x="150" y="239"/>
                  </a:lnTo>
                  <a:lnTo>
                    <a:pt x="158" y="223"/>
                  </a:lnTo>
                  <a:lnTo>
                    <a:pt x="165" y="208"/>
                  </a:lnTo>
                  <a:lnTo>
                    <a:pt x="173" y="193"/>
                  </a:lnTo>
                  <a:lnTo>
                    <a:pt x="182" y="179"/>
                  </a:lnTo>
                  <a:lnTo>
                    <a:pt x="191" y="166"/>
                  </a:lnTo>
                  <a:lnTo>
                    <a:pt x="201" y="153"/>
                  </a:lnTo>
                  <a:lnTo>
                    <a:pt x="212" y="141"/>
                  </a:lnTo>
                  <a:lnTo>
                    <a:pt x="222" y="130"/>
                  </a:lnTo>
                  <a:lnTo>
                    <a:pt x="234" y="120"/>
                  </a:lnTo>
                  <a:lnTo>
                    <a:pt x="246" y="111"/>
                  </a:lnTo>
                  <a:close/>
                </a:path>
              </a:pathLst>
            </a:custGeom>
            <a:solidFill>
              <a:srgbClr val="D4943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1" name="Freeform 44"/>
            <p:cNvSpPr>
              <a:spLocks/>
            </p:cNvSpPr>
            <p:nvPr/>
          </p:nvSpPr>
          <p:spPr bwMode="auto">
            <a:xfrm>
              <a:off x="929" y="868"/>
              <a:ext cx="492" cy="543"/>
            </a:xfrm>
            <a:custGeom>
              <a:avLst/>
              <a:gdLst>
                <a:gd name="T0" fmla="*/ 373 w 492"/>
                <a:gd name="T1" fmla="*/ 533 h 543"/>
                <a:gd name="T2" fmla="*/ 379 w 492"/>
                <a:gd name="T3" fmla="*/ 518 h 543"/>
                <a:gd name="T4" fmla="*/ 384 w 492"/>
                <a:gd name="T5" fmla="*/ 501 h 543"/>
                <a:gd name="T6" fmla="*/ 389 w 492"/>
                <a:gd name="T7" fmla="*/ 485 h 543"/>
                <a:gd name="T8" fmla="*/ 393 w 492"/>
                <a:gd name="T9" fmla="*/ 467 h 543"/>
                <a:gd name="T10" fmla="*/ 395 w 492"/>
                <a:gd name="T11" fmla="*/ 449 h 543"/>
                <a:gd name="T12" fmla="*/ 397 w 492"/>
                <a:gd name="T13" fmla="*/ 431 h 543"/>
                <a:gd name="T14" fmla="*/ 397 w 492"/>
                <a:gd name="T15" fmla="*/ 413 h 543"/>
                <a:gd name="T16" fmla="*/ 396 w 492"/>
                <a:gd name="T17" fmla="*/ 395 h 543"/>
                <a:gd name="T18" fmla="*/ 394 w 492"/>
                <a:gd name="T19" fmla="*/ 377 h 543"/>
                <a:gd name="T20" fmla="*/ 391 w 492"/>
                <a:gd name="T21" fmla="*/ 359 h 543"/>
                <a:gd name="T22" fmla="*/ 373 w 492"/>
                <a:gd name="T23" fmla="*/ 306 h 543"/>
                <a:gd name="T24" fmla="*/ 348 w 492"/>
                <a:gd name="T25" fmla="*/ 256 h 543"/>
                <a:gd name="T26" fmla="*/ 315 w 492"/>
                <a:gd name="T27" fmla="*/ 208 h 543"/>
                <a:gd name="T28" fmla="*/ 278 w 492"/>
                <a:gd name="T29" fmla="*/ 165 h 543"/>
                <a:gd name="T30" fmla="*/ 236 w 492"/>
                <a:gd name="T31" fmla="*/ 128 h 543"/>
                <a:gd name="T32" fmla="*/ 192 w 492"/>
                <a:gd name="T33" fmla="*/ 96 h 543"/>
                <a:gd name="T34" fmla="*/ 147 w 492"/>
                <a:gd name="T35" fmla="*/ 73 h 543"/>
                <a:gd name="T36" fmla="*/ 103 w 492"/>
                <a:gd name="T37" fmla="*/ 59 h 543"/>
                <a:gd name="T38" fmla="*/ 61 w 492"/>
                <a:gd name="T39" fmla="*/ 56 h 543"/>
                <a:gd name="T40" fmla="*/ 23 w 492"/>
                <a:gd name="T41" fmla="*/ 63 h 543"/>
                <a:gd name="T42" fmla="*/ 8 w 492"/>
                <a:gd name="T43" fmla="*/ 68 h 543"/>
                <a:gd name="T44" fmla="*/ 35 w 492"/>
                <a:gd name="T45" fmla="*/ 47 h 543"/>
                <a:gd name="T46" fmla="*/ 62 w 492"/>
                <a:gd name="T47" fmla="*/ 30 h 543"/>
                <a:gd name="T48" fmla="*/ 91 w 492"/>
                <a:gd name="T49" fmla="*/ 17 h 543"/>
                <a:gd name="T50" fmla="*/ 119 w 492"/>
                <a:gd name="T51" fmla="*/ 8 h 543"/>
                <a:gd name="T52" fmla="*/ 148 w 492"/>
                <a:gd name="T53" fmla="*/ 3 h 543"/>
                <a:gd name="T54" fmla="*/ 177 w 492"/>
                <a:gd name="T55" fmla="*/ 1 h 543"/>
                <a:gd name="T56" fmla="*/ 205 w 492"/>
                <a:gd name="T57" fmla="*/ 1 h 543"/>
                <a:gd name="T58" fmla="*/ 233 w 492"/>
                <a:gd name="T59" fmla="*/ 5 h 543"/>
                <a:gd name="T60" fmla="*/ 259 w 492"/>
                <a:gd name="T61" fmla="*/ 10 h 543"/>
                <a:gd name="T62" fmla="*/ 283 w 492"/>
                <a:gd name="T63" fmla="*/ 18 h 543"/>
                <a:gd name="T64" fmla="*/ 319 w 492"/>
                <a:gd name="T65" fmla="*/ 35 h 543"/>
                <a:gd name="T66" fmla="*/ 358 w 492"/>
                <a:gd name="T67" fmla="*/ 57 h 543"/>
                <a:gd name="T68" fmla="*/ 391 w 492"/>
                <a:gd name="T69" fmla="*/ 83 h 543"/>
                <a:gd name="T70" fmla="*/ 420 w 492"/>
                <a:gd name="T71" fmla="*/ 111 h 543"/>
                <a:gd name="T72" fmla="*/ 445 w 492"/>
                <a:gd name="T73" fmla="*/ 142 h 543"/>
                <a:gd name="T74" fmla="*/ 464 w 492"/>
                <a:gd name="T75" fmla="*/ 175 h 543"/>
                <a:gd name="T76" fmla="*/ 478 w 492"/>
                <a:gd name="T77" fmla="*/ 210 h 543"/>
                <a:gd name="T78" fmla="*/ 487 w 492"/>
                <a:gd name="T79" fmla="*/ 245 h 543"/>
                <a:gd name="T80" fmla="*/ 492 w 492"/>
                <a:gd name="T81" fmla="*/ 282 h 543"/>
                <a:gd name="T82" fmla="*/ 490 w 492"/>
                <a:gd name="T83" fmla="*/ 319 h 543"/>
                <a:gd name="T84" fmla="*/ 484 w 492"/>
                <a:gd name="T85" fmla="*/ 356 h 543"/>
                <a:gd name="T86" fmla="*/ 478 w 492"/>
                <a:gd name="T87" fmla="*/ 376 h 543"/>
                <a:gd name="T88" fmla="*/ 470 w 492"/>
                <a:gd name="T89" fmla="*/ 397 h 543"/>
                <a:gd name="T90" fmla="*/ 462 w 492"/>
                <a:gd name="T91" fmla="*/ 417 h 543"/>
                <a:gd name="T92" fmla="*/ 452 w 492"/>
                <a:gd name="T93" fmla="*/ 437 h 543"/>
                <a:gd name="T94" fmla="*/ 441 w 492"/>
                <a:gd name="T95" fmla="*/ 456 h 543"/>
                <a:gd name="T96" fmla="*/ 429 w 492"/>
                <a:gd name="T97" fmla="*/ 474 h 543"/>
                <a:gd name="T98" fmla="*/ 417 w 492"/>
                <a:gd name="T99" fmla="*/ 491 h 543"/>
                <a:gd name="T100" fmla="*/ 404 w 492"/>
                <a:gd name="T101" fmla="*/ 507 h 543"/>
                <a:gd name="T102" fmla="*/ 391 w 492"/>
                <a:gd name="T103" fmla="*/ 522 h 543"/>
                <a:gd name="T104" fmla="*/ 377 w 492"/>
                <a:gd name="T105" fmla="*/ 535 h 5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492" h="543">
                  <a:moveTo>
                    <a:pt x="368" y="543"/>
                  </a:moveTo>
                  <a:lnTo>
                    <a:pt x="371" y="538"/>
                  </a:lnTo>
                  <a:lnTo>
                    <a:pt x="373" y="533"/>
                  </a:lnTo>
                  <a:lnTo>
                    <a:pt x="375" y="528"/>
                  </a:lnTo>
                  <a:lnTo>
                    <a:pt x="377" y="523"/>
                  </a:lnTo>
                  <a:lnTo>
                    <a:pt x="379" y="518"/>
                  </a:lnTo>
                  <a:lnTo>
                    <a:pt x="381" y="512"/>
                  </a:lnTo>
                  <a:lnTo>
                    <a:pt x="383" y="507"/>
                  </a:lnTo>
                  <a:lnTo>
                    <a:pt x="384" y="501"/>
                  </a:lnTo>
                  <a:lnTo>
                    <a:pt x="386" y="496"/>
                  </a:lnTo>
                  <a:lnTo>
                    <a:pt x="388" y="490"/>
                  </a:lnTo>
                  <a:lnTo>
                    <a:pt x="389" y="485"/>
                  </a:lnTo>
                  <a:lnTo>
                    <a:pt x="390" y="479"/>
                  </a:lnTo>
                  <a:lnTo>
                    <a:pt x="391" y="473"/>
                  </a:lnTo>
                  <a:lnTo>
                    <a:pt x="393" y="467"/>
                  </a:lnTo>
                  <a:lnTo>
                    <a:pt x="394" y="461"/>
                  </a:lnTo>
                  <a:lnTo>
                    <a:pt x="394" y="455"/>
                  </a:lnTo>
                  <a:lnTo>
                    <a:pt x="395" y="449"/>
                  </a:lnTo>
                  <a:lnTo>
                    <a:pt x="396" y="443"/>
                  </a:lnTo>
                  <a:lnTo>
                    <a:pt x="396" y="437"/>
                  </a:lnTo>
                  <a:lnTo>
                    <a:pt x="397" y="431"/>
                  </a:lnTo>
                  <a:lnTo>
                    <a:pt x="397" y="425"/>
                  </a:lnTo>
                  <a:lnTo>
                    <a:pt x="397" y="419"/>
                  </a:lnTo>
                  <a:lnTo>
                    <a:pt x="397" y="413"/>
                  </a:lnTo>
                  <a:lnTo>
                    <a:pt x="397" y="407"/>
                  </a:lnTo>
                  <a:lnTo>
                    <a:pt x="397" y="401"/>
                  </a:lnTo>
                  <a:lnTo>
                    <a:pt x="396" y="395"/>
                  </a:lnTo>
                  <a:lnTo>
                    <a:pt x="396" y="389"/>
                  </a:lnTo>
                  <a:lnTo>
                    <a:pt x="395" y="383"/>
                  </a:lnTo>
                  <a:lnTo>
                    <a:pt x="394" y="377"/>
                  </a:lnTo>
                  <a:lnTo>
                    <a:pt x="393" y="371"/>
                  </a:lnTo>
                  <a:lnTo>
                    <a:pt x="392" y="365"/>
                  </a:lnTo>
                  <a:lnTo>
                    <a:pt x="391" y="359"/>
                  </a:lnTo>
                  <a:lnTo>
                    <a:pt x="386" y="341"/>
                  </a:lnTo>
                  <a:lnTo>
                    <a:pt x="380" y="324"/>
                  </a:lnTo>
                  <a:lnTo>
                    <a:pt x="373" y="306"/>
                  </a:lnTo>
                  <a:lnTo>
                    <a:pt x="366" y="289"/>
                  </a:lnTo>
                  <a:lnTo>
                    <a:pt x="357" y="272"/>
                  </a:lnTo>
                  <a:lnTo>
                    <a:pt x="348" y="256"/>
                  </a:lnTo>
                  <a:lnTo>
                    <a:pt x="338" y="240"/>
                  </a:lnTo>
                  <a:lnTo>
                    <a:pt x="327" y="224"/>
                  </a:lnTo>
                  <a:lnTo>
                    <a:pt x="315" y="208"/>
                  </a:lnTo>
                  <a:lnTo>
                    <a:pt x="303" y="193"/>
                  </a:lnTo>
                  <a:lnTo>
                    <a:pt x="291" y="179"/>
                  </a:lnTo>
                  <a:lnTo>
                    <a:pt x="278" y="165"/>
                  </a:lnTo>
                  <a:lnTo>
                    <a:pt x="264" y="152"/>
                  </a:lnTo>
                  <a:lnTo>
                    <a:pt x="250" y="139"/>
                  </a:lnTo>
                  <a:lnTo>
                    <a:pt x="236" y="128"/>
                  </a:lnTo>
                  <a:lnTo>
                    <a:pt x="222" y="116"/>
                  </a:lnTo>
                  <a:lnTo>
                    <a:pt x="207" y="106"/>
                  </a:lnTo>
                  <a:lnTo>
                    <a:pt x="192" y="96"/>
                  </a:lnTo>
                  <a:lnTo>
                    <a:pt x="177" y="88"/>
                  </a:lnTo>
                  <a:lnTo>
                    <a:pt x="162" y="80"/>
                  </a:lnTo>
                  <a:lnTo>
                    <a:pt x="147" y="73"/>
                  </a:lnTo>
                  <a:lnTo>
                    <a:pt x="133" y="67"/>
                  </a:lnTo>
                  <a:lnTo>
                    <a:pt x="118" y="63"/>
                  </a:lnTo>
                  <a:lnTo>
                    <a:pt x="103" y="59"/>
                  </a:lnTo>
                  <a:lnTo>
                    <a:pt x="89" y="57"/>
                  </a:lnTo>
                  <a:lnTo>
                    <a:pt x="75" y="56"/>
                  </a:lnTo>
                  <a:lnTo>
                    <a:pt x="61" y="56"/>
                  </a:lnTo>
                  <a:lnTo>
                    <a:pt x="48" y="57"/>
                  </a:lnTo>
                  <a:lnTo>
                    <a:pt x="35" y="59"/>
                  </a:lnTo>
                  <a:lnTo>
                    <a:pt x="23" y="63"/>
                  </a:lnTo>
                  <a:lnTo>
                    <a:pt x="11" y="69"/>
                  </a:lnTo>
                  <a:lnTo>
                    <a:pt x="0" y="76"/>
                  </a:lnTo>
                  <a:lnTo>
                    <a:pt x="8" y="68"/>
                  </a:lnTo>
                  <a:lnTo>
                    <a:pt x="17" y="60"/>
                  </a:lnTo>
                  <a:lnTo>
                    <a:pt x="26" y="53"/>
                  </a:lnTo>
                  <a:lnTo>
                    <a:pt x="35" y="47"/>
                  </a:lnTo>
                  <a:lnTo>
                    <a:pt x="44" y="41"/>
                  </a:lnTo>
                  <a:lnTo>
                    <a:pt x="53" y="35"/>
                  </a:lnTo>
                  <a:lnTo>
                    <a:pt x="62" y="30"/>
                  </a:lnTo>
                  <a:lnTo>
                    <a:pt x="72" y="25"/>
                  </a:lnTo>
                  <a:lnTo>
                    <a:pt x="81" y="21"/>
                  </a:lnTo>
                  <a:lnTo>
                    <a:pt x="91" y="17"/>
                  </a:lnTo>
                  <a:lnTo>
                    <a:pt x="100" y="14"/>
                  </a:lnTo>
                  <a:lnTo>
                    <a:pt x="110" y="11"/>
                  </a:lnTo>
                  <a:lnTo>
                    <a:pt x="119" y="8"/>
                  </a:lnTo>
                  <a:lnTo>
                    <a:pt x="129" y="6"/>
                  </a:lnTo>
                  <a:lnTo>
                    <a:pt x="139" y="4"/>
                  </a:lnTo>
                  <a:lnTo>
                    <a:pt x="148" y="3"/>
                  </a:lnTo>
                  <a:lnTo>
                    <a:pt x="158" y="2"/>
                  </a:lnTo>
                  <a:lnTo>
                    <a:pt x="168" y="1"/>
                  </a:lnTo>
                  <a:lnTo>
                    <a:pt x="177" y="1"/>
                  </a:lnTo>
                  <a:lnTo>
                    <a:pt x="187" y="0"/>
                  </a:lnTo>
                  <a:lnTo>
                    <a:pt x="196" y="1"/>
                  </a:lnTo>
                  <a:lnTo>
                    <a:pt x="205" y="1"/>
                  </a:lnTo>
                  <a:lnTo>
                    <a:pt x="215" y="2"/>
                  </a:lnTo>
                  <a:lnTo>
                    <a:pt x="224" y="3"/>
                  </a:lnTo>
                  <a:lnTo>
                    <a:pt x="233" y="5"/>
                  </a:lnTo>
                  <a:lnTo>
                    <a:pt x="242" y="6"/>
                  </a:lnTo>
                  <a:lnTo>
                    <a:pt x="250" y="8"/>
                  </a:lnTo>
                  <a:lnTo>
                    <a:pt x="259" y="10"/>
                  </a:lnTo>
                  <a:lnTo>
                    <a:pt x="267" y="13"/>
                  </a:lnTo>
                  <a:lnTo>
                    <a:pt x="275" y="16"/>
                  </a:lnTo>
                  <a:lnTo>
                    <a:pt x="283" y="18"/>
                  </a:lnTo>
                  <a:lnTo>
                    <a:pt x="291" y="22"/>
                  </a:lnTo>
                  <a:lnTo>
                    <a:pt x="306" y="28"/>
                  </a:lnTo>
                  <a:lnTo>
                    <a:pt x="319" y="35"/>
                  </a:lnTo>
                  <a:lnTo>
                    <a:pt x="333" y="42"/>
                  </a:lnTo>
                  <a:lnTo>
                    <a:pt x="345" y="49"/>
                  </a:lnTo>
                  <a:lnTo>
                    <a:pt x="358" y="57"/>
                  </a:lnTo>
                  <a:lnTo>
                    <a:pt x="369" y="65"/>
                  </a:lnTo>
                  <a:lnTo>
                    <a:pt x="381" y="74"/>
                  </a:lnTo>
                  <a:lnTo>
                    <a:pt x="391" y="83"/>
                  </a:lnTo>
                  <a:lnTo>
                    <a:pt x="402" y="92"/>
                  </a:lnTo>
                  <a:lnTo>
                    <a:pt x="411" y="102"/>
                  </a:lnTo>
                  <a:lnTo>
                    <a:pt x="420" y="111"/>
                  </a:lnTo>
                  <a:lnTo>
                    <a:pt x="429" y="121"/>
                  </a:lnTo>
                  <a:lnTo>
                    <a:pt x="437" y="132"/>
                  </a:lnTo>
                  <a:lnTo>
                    <a:pt x="445" y="142"/>
                  </a:lnTo>
                  <a:lnTo>
                    <a:pt x="452" y="153"/>
                  </a:lnTo>
                  <a:lnTo>
                    <a:pt x="458" y="164"/>
                  </a:lnTo>
                  <a:lnTo>
                    <a:pt x="464" y="175"/>
                  </a:lnTo>
                  <a:lnTo>
                    <a:pt x="469" y="186"/>
                  </a:lnTo>
                  <a:lnTo>
                    <a:pt x="474" y="198"/>
                  </a:lnTo>
                  <a:lnTo>
                    <a:pt x="478" y="210"/>
                  </a:lnTo>
                  <a:lnTo>
                    <a:pt x="482" y="221"/>
                  </a:lnTo>
                  <a:lnTo>
                    <a:pt x="485" y="233"/>
                  </a:lnTo>
                  <a:lnTo>
                    <a:pt x="487" y="245"/>
                  </a:lnTo>
                  <a:lnTo>
                    <a:pt x="489" y="257"/>
                  </a:lnTo>
                  <a:lnTo>
                    <a:pt x="491" y="270"/>
                  </a:lnTo>
                  <a:lnTo>
                    <a:pt x="492" y="282"/>
                  </a:lnTo>
                  <a:lnTo>
                    <a:pt x="492" y="294"/>
                  </a:lnTo>
                  <a:lnTo>
                    <a:pt x="491" y="306"/>
                  </a:lnTo>
                  <a:lnTo>
                    <a:pt x="490" y="319"/>
                  </a:lnTo>
                  <a:lnTo>
                    <a:pt x="489" y="331"/>
                  </a:lnTo>
                  <a:lnTo>
                    <a:pt x="486" y="343"/>
                  </a:lnTo>
                  <a:lnTo>
                    <a:pt x="484" y="356"/>
                  </a:lnTo>
                  <a:lnTo>
                    <a:pt x="482" y="363"/>
                  </a:lnTo>
                  <a:lnTo>
                    <a:pt x="480" y="369"/>
                  </a:lnTo>
                  <a:lnTo>
                    <a:pt x="478" y="376"/>
                  </a:lnTo>
                  <a:lnTo>
                    <a:pt x="475" y="383"/>
                  </a:lnTo>
                  <a:lnTo>
                    <a:pt x="473" y="390"/>
                  </a:lnTo>
                  <a:lnTo>
                    <a:pt x="470" y="397"/>
                  </a:lnTo>
                  <a:lnTo>
                    <a:pt x="467" y="404"/>
                  </a:lnTo>
                  <a:lnTo>
                    <a:pt x="465" y="410"/>
                  </a:lnTo>
                  <a:lnTo>
                    <a:pt x="462" y="417"/>
                  </a:lnTo>
                  <a:lnTo>
                    <a:pt x="458" y="424"/>
                  </a:lnTo>
                  <a:lnTo>
                    <a:pt x="455" y="430"/>
                  </a:lnTo>
                  <a:lnTo>
                    <a:pt x="452" y="437"/>
                  </a:lnTo>
                  <a:lnTo>
                    <a:pt x="448" y="443"/>
                  </a:lnTo>
                  <a:lnTo>
                    <a:pt x="445" y="449"/>
                  </a:lnTo>
                  <a:lnTo>
                    <a:pt x="441" y="456"/>
                  </a:lnTo>
                  <a:lnTo>
                    <a:pt x="437" y="462"/>
                  </a:lnTo>
                  <a:lnTo>
                    <a:pt x="433" y="468"/>
                  </a:lnTo>
                  <a:lnTo>
                    <a:pt x="429" y="474"/>
                  </a:lnTo>
                  <a:lnTo>
                    <a:pt x="425" y="479"/>
                  </a:lnTo>
                  <a:lnTo>
                    <a:pt x="421" y="485"/>
                  </a:lnTo>
                  <a:lnTo>
                    <a:pt x="417" y="491"/>
                  </a:lnTo>
                  <a:lnTo>
                    <a:pt x="413" y="496"/>
                  </a:lnTo>
                  <a:lnTo>
                    <a:pt x="409" y="502"/>
                  </a:lnTo>
                  <a:lnTo>
                    <a:pt x="404" y="507"/>
                  </a:lnTo>
                  <a:lnTo>
                    <a:pt x="400" y="512"/>
                  </a:lnTo>
                  <a:lnTo>
                    <a:pt x="395" y="517"/>
                  </a:lnTo>
                  <a:lnTo>
                    <a:pt x="391" y="522"/>
                  </a:lnTo>
                  <a:lnTo>
                    <a:pt x="387" y="526"/>
                  </a:lnTo>
                  <a:lnTo>
                    <a:pt x="382" y="531"/>
                  </a:lnTo>
                  <a:lnTo>
                    <a:pt x="377" y="535"/>
                  </a:lnTo>
                  <a:lnTo>
                    <a:pt x="373" y="539"/>
                  </a:lnTo>
                  <a:lnTo>
                    <a:pt x="368" y="543"/>
                  </a:lnTo>
                  <a:close/>
                </a:path>
              </a:pathLst>
            </a:custGeom>
            <a:solidFill>
              <a:srgbClr val="F2CA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2" name="Freeform 45"/>
            <p:cNvSpPr>
              <a:spLocks/>
            </p:cNvSpPr>
            <p:nvPr/>
          </p:nvSpPr>
          <p:spPr bwMode="auto">
            <a:xfrm>
              <a:off x="839" y="911"/>
              <a:ext cx="222" cy="394"/>
            </a:xfrm>
            <a:custGeom>
              <a:avLst/>
              <a:gdLst>
                <a:gd name="T0" fmla="*/ 86 w 222"/>
                <a:gd name="T1" fmla="*/ 4 h 394"/>
                <a:gd name="T2" fmla="*/ 75 w 222"/>
                <a:gd name="T3" fmla="*/ 12 h 394"/>
                <a:gd name="T4" fmla="*/ 63 w 222"/>
                <a:gd name="T5" fmla="*/ 20 h 394"/>
                <a:gd name="T6" fmla="*/ 56 w 222"/>
                <a:gd name="T7" fmla="*/ 25 h 394"/>
                <a:gd name="T8" fmla="*/ 50 w 222"/>
                <a:gd name="T9" fmla="*/ 31 h 394"/>
                <a:gd name="T10" fmla="*/ 45 w 222"/>
                <a:gd name="T11" fmla="*/ 37 h 394"/>
                <a:gd name="T12" fmla="*/ 36 w 222"/>
                <a:gd name="T13" fmla="*/ 49 h 394"/>
                <a:gd name="T14" fmla="*/ 20 w 222"/>
                <a:gd name="T15" fmla="*/ 85 h 394"/>
                <a:gd name="T16" fmla="*/ 8 w 222"/>
                <a:gd name="T17" fmla="*/ 127 h 394"/>
                <a:gd name="T18" fmla="*/ 1 w 222"/>
                <a:gd name="T19" fmla="*/ 174 h 394"/>
                <a:gd name="T20" fmla="*/ 0 w 222"/>
                <a:gd name="T21" fmla="*/ 223 h 394"/>
                <a:gd name="T22" fmla="*/ 5 w 222"/>
                <a:gd name="T23" fmla="*/ 273 h 394"/>
                <a:gd name="T24" fmla="*/ 16 w 222"/>
                <a:gd name="T25" fmla="*/ 321 h 394"/>
                <a:gd name="T26" fmla="*/ 34 w 222"/>
                <a:gd name="T27" fmla="*/ 365 h 394"/>
                <a:gd name="T28" fmla="*/ 49 w 222"/>
                <a:gd name="T29" fmla="*/ 382 h 394"/>
                <a:gd name="T30" fmla="*/ 41 w 222"/>
                <a:gd name="T31" fmla="*/ 334 h 394"/>
                <a:gd name="T32" fmla="*/ 36 w 222"/>
                <a:gd name="T33" fmla="*/ 288 h 394"/>
                <a:gd name="T34" fmla="*/ 36 w 222"/>
                <a:gd name="T35" fmla="*/ 244 h 394"/>
                <a:gd name="T36" fmla="*/ 39 w 222"/>
                <a:gd name="T37" fmla="*/ 203 h 394"/>
                <a:gd name="T38" fmla="*/ 48 w 222"/>
                <a:gd name="T39" fmla="*/ 165 h 394"/>
                <a:gd name="T40" fmla="*/ 64 w 222"/>
                <a:gd name="T41" fmla="*/ 132 h 394"/>
                <a:gd name="T42" fmla="*/ 86 w 222"/>
                <a:gd name="T43" fmla="*/ 103 h 394"/>
                <a:gd name="T44" fmla="*/ 105 w 222"/>
                <a:gd name="T45" fmla="*/ 88 h 394"/>
                <a:gd name="T46" fmla="*/ 94 w 222"/>
                <a:gd name="T47" fmla="*/ 109 h 394"/>
                <a:gd name="T48" fmla="*/ 84 w 222"/>
                <a:gd name="T49" fmla="*/ 138 h 394"/>
                <a:gd name="T50" fmla="*/ 75 w 222"/>
                <a:gd name="T51" fmla="*/ 172 h 394"/>
                <a:gd name="T52" fmla="*/ 68 w 222"/>
                <a:gd name="T53" fmla="*/ 210 h 394"/>
                <a:gd name="T54" fmla="*/ 64 w 222"/>
                <a:gd name="T55" fmla="*/ 250 h 394"/>
                <a:gd name="T56" fmla="*/ 64 w 222"/>
                <a:gd name="T57" fmla="*/ 290 h 394"/>
                <a:gd name="T58" fmla="*/ 68 w 222"/>
                <a:gd name="T59" fmla="*/ 328 h 394"/>
                <a:gd name="T60" fmla="*/ 75 w 222"/>
                <a:gd name="T61" fmla="*/ 345 h 394"/>
                <a:gd name="T62" fmla="*/ 78 w 222"/>
                <a:gd name="T63" fmla="*/ 306 h 394"/>
                <a:gd name="T64" fmla="*/ 86 w 222"/>
                <a:gd name="T65" fmla="*/ 261 h 394"/>
                <a:gd name="T66" fmla="*/ 98 w 222"/>
                <a:gd name="T67" fmla="*/ 214 h 394"/>
                <a:gd name="T68" fmla="*/ 115 w 222"/>
                <a:gd name="T69" fmla="*/ 167 h 394"/>
                <a:gd name="T70" fmla="*/ 137 w 222"/>
                <a:gd name="T71" fmla="*/ 122 h 394"/>
                <a:gd name="T72" fmla="*/ 163 w 222"/>
                <a:gd name="T73" fmla="*/ 84 h 394"/>
                <a:gd name="T74" fmla="*/ 195 w 222"/>
                <a:gd name="T75" fmla="*/ 54 h 394"/>
                <a:gd name="T76" fmla="*/ 217 w 222"/>
                <a:gd name="T77" fmla="*/ 37 h 394"/>
                <a:gd name="T78" fmla="*/ 194 w 222"/>
                <a:gd name="T79" fmla="*/ 36 h 394"/>
                <a:gd name="T80" fmla="*/ 169 w 222"/>
                <a:gd name="T81" fmla="*/ 38 h 394"/>
                <a:gd name="T82" fmla="*/ 143 w 222"/>
                <a:gd name="T83" fmla="*/ 43 h 394"/>
                <a:gd name="T84" fmla="*/ 116 w 222"/>
                <a:gd name="T85" fmla="*/ 50 h 394"/>
                <a:gd name="T86" fmla="*/ 92 w 222"/>
                <a:gd name="T87" fmla="*/ 60 h 394"/>
                <a:gd name="T88" fmla="*/ 70 w 222"/>
                <a:gd name="T89" fmla="*/ 71 h 394"/>
                <a:gd name="T90" fmla="*/ 51 w 222"/>
                <a:gd name="T91" fmla="*/ 83 h 394"/>
                <a:gd name="T92" fmla="*/ 40 w 222"/>
                <a:gd name="T93" fmla="*/ 90 h 394"/>
                <a:gd name="T94" fmla="*/ 43 w 222"/>
                <a:gd name="T95" fmla="*/ 77 h 394"/>
                <a:gd name="T96" fmla="*/ 47 w 222"/>
                <a:gd name="T97" fmla="*/ 65 h 394"/>
                <a:gd name="T98" fmla="*/ 52 w 222"/>
                <a:gd name="T99" fmla="*/ 53 h 394"/>
                <a:gd name="T100" fmla="*/ 59 w 222"/>
                <a:gd name="T101" fmla="*/ 41 h 394"/>
                <a:gd name="T102" fmla="*/ 66 w 222"/>
                <a:gd name="T103" fmla="*/ 30 h 394"/>
                <a:gd name="T104" fmla="*/ 75 w 222"/>
                <a:gd name="T105" fmla="*/ 19 h 394"/>
                <a:gd name="T106" fmla="*/ 86 w 222"/>
                <a:gd name="T107" fmla="*/ 5 h 3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22" h="394">
                  <a:moveTo>
                    <a:pt x="91" y="0"/>
                  </a:moveTo>
                  <a:lnTo>
                    <a:pt x="90" y="1"/>
                  </a:lnTo>
                  <a:lnTo>
                    <a:pt x="88" y="2"/>
                  </a:lnTo>
                  <a:lnTo>
                    <a:pt x="86" y="4"/>
                  </a:lnTo>
                  <a:lnTo>
                    <a:pt x="85" y="5"/>
                  </a:lnTo>
                  <a:lnTo>
                    <a:pt x="81" y="7"/>
                  </a:lnTo>
                  <a:lnTo>
                    <a:pt x="78" y="10"/>
                  </a:lnTo>
                  <a:lnTo>
                    <a:pt x="75" y="12"/>
                  </a:lnTo>
                  <a:lnTo>
                    <a:pt x="71" y="14"/>
                  </a:lnTo>
                  <a:lnTo>
                    <a:pt x="68" y="17"/>
                  </a:lnTo>
                  <a:lnTo>
                    <a:pt x="65" y="19"/>
                  </a:lnTo>
                  <a:lnTo>
                    <a:pt x="63" y="20"/>
                  </a:lnTo>
                  <a:lnTo>
                    <a:pt x="61" y="21"/>
                  </a:lnTo>
                  <a:lnTo>
                    <a:pt x="60" y="23"/>
                  </a:lnTo>
                  <a:lnTo>
                    <a:pt x="58" y="24"/>
                  </a:lnTo>
                  <a:lnTo>
                    <a:pt x="56" y="25"/>
                  </a:lnTo>
                  <a:lnTo>
                    <a:pt x="55" y="26"/>
                  </a:lnTo>
                  <a:lnTo>
                    <a:pt x="53" y="28"/>
                  </a:lnTo>
                  <a:lnTo>
                    <a:pt x="52" y="29"/>
                  </a:lnTo>
                  <a:lnTo>
                    <a:pt x="50" y="31"/>
                  </a:lnTo>
                  <a:lnTo>
                    <a:pt x="49" y="32"/>
                  </a:lnTo>
                  <a:lnTo>
                    <a:pt x="47" y="34"/>
                  </a:lnTo>
                  <a:lnTo>
                    <a:pt x="46" y="35"/>
                  </a:lnTo>
                  <a:lnTo>
                    <a:pt x="45" y="37"/>
                  </a:lnTo>
                  <a:lnTo>
                    <a:pt x="43" y="38"/>
                  </a:lnTo>
                  <a:lnTo>
                    <a:pt x="42" y="40"/>
                  </a:lnTo>
                  <a:lnTo>
                    <a:pt x="41" y="42"/>
                  </a:lnTo>
                  <a:lnTo>
                    <a:pt x="36" y="49"/>
                  </a:lnTo>
                  <a:lnTo>
                    <a:pt x="32" y="57"/>
                  </a:lnTo>
                  <a:lnTo>
                    <a:pt x="27" y="66"/>
                  </a:lnTo>
                  <a:lnTo>
                    <a:pt x="23" y="75"/>
                  </a:lnTo>
                  <a:lnTo>
                    <a:pt x="20" y="85"/>
                  </a:lnTo>
                  <a:lnTo>
                    <a:pt x="16" y="94"/>
                  </a:lnTo>
                  <a:lnTo>
                    <a:pt x="13" y="105"/>
                  </a:lnTo>
                  <a:lnTo>
                    <a:pt x="10" y="116"/>
                  </a:lnTo>
                  <a:lnTo>
                    <a:pt x="8" y="127"/>
                  </a:lnTo>
                  <a:lnTo>
                    <a:pt x="6" y="138"/>
                  </a:lnTo>
                  <a:lnTo>
                    <a:pt x="4" y="150"/>
                  </a:lnTo>
                  <a:lnTo>
                    <a:pt x="2" y="162"/>
                  </a:lnTo>
                  <a:lnTo>
                    <a:pt x="1" y="174"/>
                  </a:lnTo>
                  <a:lnTo>
                    <a:pt x="0" y="186"/>
                  </a:lnTo>
                  <a:lnTo>
                    <a:pt x="0" y="199"/>
                  </a:lnTo>
                  <a:lnTo>
                    <a:pt x="0" y="211"/>
                  </a:lnTo>
                  <a:lnTo>
                    <a:pt x="0" y="223"/>
                  </a:lnTo>
                  <a:lnTo>
                    <a:pt x="1" y="236"/>
                  </a:lnTo>
                  <a:lnTo>
                    <a:pt x="2" y="249"/>
                  </a:lnTo>
                  <a:lnTo>
                    <a:pt x="3" y="261"/>
                  </a:lnTo>
                  <a:lnTo>
                    <a:pt x="5" y="273"/>
                  </a:lnTo>
                  <a:lnTo>
                    <a:pt x="7" y="286"/>
                  </a:lnTo>
                  <a:lnTo>
                    <a:pt x="9" y="298"/>
                  </a:lnTo>
                  <a:lnTo>
                    <a:pt x="12" y="310"/>
                  </a:lnTo>
                  <a:lnTo>
                    <a:pt x="16" y="321"/>
                  </a:lnTo>
                  <a:lnTo>
                    <a:pt x="20" y="333"/>
                  </a:lnTo>
                  <a:lnTo>
                    <a:pt x="24" y="344"/>
                  </a:lnTo>
                  <a:lnTo>
                    <a:pt x="29" y="355"/>
                  </a:lnTo>
                  <a:lnTo>
                    <a:pt x="34" y="365"/>
                  </a:lnTo>
                  <a:lnTo>
                    <a:pt x="39" y="375"/>
                  </a:lnTo>
                  <a:lnTo>
                    <a:pt x="45" y="385"/>
                  </a:lnTo>
                  <a:lnTo>
                    <a:pt x="51" y="394"/>
                  </a:lnTo>
                  <a:lnTo>
                    <a:pt x="49" y="382"/>
                  </a:lnTo>
                  <a:lnTo>
                    <a:pt x="47" y="370"/>
                  </a:lnTo>
                  <a:lnTo>
                    <a:pt x="45" y="358"/>
                  </a:lnTo>
                  <a:lnTo>
                    <a:pt x="43" y="346"/>
                  </a:lnTo>
                  <a:lnTo>
                    <a:pt x="41" y="334"/>
                  </a:lnTo>
                  <a:lnTo>
                    <a:pt x="40" y="322"/>
                  </a:lnTo>
                  <a:lnTo>
                    <a:pt x="38" y="311"/>
                  </a:lnTo>
                  <a:lnTo>
                    <a:pt x="37" y="300"/>
                  </a:lnTo>
                  <a:lnTo>
                    <a:pt x="36" y="288"/>
                  </a:lnTo>
                  <a:lnTo>
                    <a:pt x="36" y="277"/>
                  </a:lnTo>
                  <a:lnTo>
                    <a:pt x="35" y="266"/>
                  </a:lnTo>
                  <a:lnTo>
                    <a:pt x="35" y="255"/>
                  </a:lnTo>
                  <a:lnTo>
                    <a:pt x="36" y="244"/>
                  </a:lnTo>
                  <a:lnTo>
                    <a:pt x="36" y="234"/>
                  </a:lnTo>
                  <a:lnTo>
                    <a:pt x="37" y="223"/>
                  </a:lnTo>
                  <a:lnTo>
                    <a:pt x="38" y="213"/>
                  </a:lnTo>
                  <a:lnTo>
                    <a:pt x="39" y="203"/>
                  </a:lnTo>
                  <a:lnTo>
                    <a:pt x="41" y="193"/>
                  </a:lnTo>
                  <a:lnTo>
                    <a:pt x="43" y="184"/>
                  </a:lnTo>
                  <a:lnTo>
                    <a:pt x="46" y="174"/>
                  </a:lnTo>
                  <a:lnTo>
                    <a:pt x="48" y="165"/>
                  </a:lnTo>
                  <a:lnTo>
                    <a:pt x="52" y="157"/>
                  </a:lnTo>
                  <a:lnTo>
                    <a:pt x="55" y="148"/>
                  </a:lnTo>
                  <a:lnTo>
                    <a:pt x="59" y="140"/>
                  </a:lnTo>
                  <a:lnTo>
                    <a:pt x="64" y="132"/>
                  </a:lnTo>
                  <a:lnTo>
                    <a:pt x="69" y="124"/>
                  </a:lnTo>
                  <a:lnTo>
                    <a:pt x="74" y="117"/>
                  </a:lnTo>
                  <a:lnTo>
                    <a:pt x="80" y="109"/>
                  </a:lnTo>
                  <a:lnTo>
                    <a:pt x="86" y="103"/>
                  </a:lnTo>
                  <a:lnTo>
                    <a:pt x="93" y="96"/>
                  </a:lnTo>
                  <a:lnTo>
                    <a:pt x="100" y="90"/>
                  </a:lnTo>
                  <a:lnTo>
                    <a:pt x="108" y="84"/>
                  </a:lnTo>
                  <a:lnTo>
                    <a:pt x="105" y="88"/>
                  </a:lnTo>
                  <a:lnTo>
                    <a:pt x="102" y="92"/>
                  </a:lnTo>
                  <a:lnTo>
                    <a:pt x="100" y="97"/>
                  </a:lnTo>
                  <a:lnTo>
                    <a:pt x="97" y="103"/>
                  </a:lnTo>
                  <a:lnTo>
                    <a:pt x="94" y="109"/>
                  </a:lnTo>
                  <a:lnTo>
                    <a:pt x="92" y="115"/>
                  </a:lnTo>
                  <a:lnTo>
                    <a:pt x="89" y="122"/>
                  </a:lnTo>
                  <a:lnTo>
                    <a:pt x="87" y="130"/>
                  </a:lnTo>
                  <a:lnTo>
                    <a:pt x="84" y="138"/>
                  </a:lnTo>
                  <a:lnTo>
                    <a:pt x="82" y="146"/>
                  </a:lnTo>
                  <a:lnTo>
                    <a:pt x="79" y="154"/>
                  </a:lnTo>
                  <a:lnTo>
                    <a:pt x="77" y="163"/>
                  </a:lnTo>
                  <a:lnTo>
                    <a:pt x="75" y="172"/>
                  </a:lnTo>
                  <a:lnTo>
                    <a:pt x="73" y="181"/>
                  </a:lnTo>
                  <a:lnTo>
                    <a:pt x="71" y="191"/>
                  </a:lnTo>
                  <a:lnTo>
                    <a:pt x="70" y="200"/>
                  </a:lnTo>
                  <a:lnTo>
                    <a:pt x="68" y="210"/>
                  </a:lnTo>
                  <a:lnTo>
                    <a:pt x="67" y="220"/>
                  </a:lnTo>
                  <a:lnTo>
                    <a:pt x="66" y="230"/>
                  </a:lnTo>
                  <a:lnTo>
                    <a:pt x="65" y="240"/>
                  </a:lnTo>
                  <a:lnTo>
                    <a:pt x="64" y="250"/>
                  </a:lnTo>
                  <a:lnTo>
                    <a:pt x="64" y="260"/>
                  </a:lnTo>
                  <a:lnTo>
                    <a:pt x="63" y="270"/>
                  </a:lnTo>
                  <a:lnTo>
                    <a:pt x="64" y="280"/>
                  </a:lnTo>
                  <a:lnTo>
                    <a:pt x="64" y="290"/>
                  </a:lnTo>
                  <a:lnTo>
                    <a:pt x="65" y="300"/>
                  </a:lnTo>
                  <a:lnTo>
                    <a:pt x="65" y="309"/>
                  </a:lnTo>
                  <a:lnTo>
                    <a:pt x="67" y="319"/>
                  </a:lnTo>
                  <a:lnTo>
                    <a:pt x="68" y="328"/>
                  </a:lnTo>
                  <a:lnTo>
                    <a:pt x="70" y="337"/>
                  </a:lnTo>
                  <a:lnTo>
                    <a:pt x="73" y="345"/>
                  </a:lnTo>
                  <a:lnTo>
                    <a:pt x="75" y="354"/>
                  </a:lnTo>
                  <a:lnTo>
                    <a:pt x="75" y="345"/>
                  </a:lnTo>
                  <a:lnTo>
                    <a:pt x="76" y="336"/>
                  </a:lnTo>
                  <a:lnTo>
                    <a:pt x="76" y="327"/>
                  </a:lnTo>
                  <a:lnTo>
                    <a:pt x="77" y="317"/>
                  </a:lnTo>
                  <a:lnTo>
                    <a:pt x="78" y="306"/>
                  </a:lnTo>
                  <a:lnTo>
                    <a:pt x="80" y="295"/>
                  </a:lnTo>
                  <a:lnTo>
                    <a:pt x="82" y="284"/>
                  </a:lnTo>
                  <a:lnTo>
                    <a:pt x="84" y="273"/>
                  </a:lnTo>
                  <a:lnTo>
                    <a:pt x="86" y="261"/>
                  </a:lnTo>
                  <a:lnTo>
                    <a:pt x="88" y="250"/>
                  </a:lnTo>
                  <a:lnTo>
                    <a:pt x="91" y="238"/>
                  </a:lnTo>
                  <a:lnTo>
                    <a:pt x="94" y="226"/>
                  </a:lnTo>
                  <a:lnTo>
                    <a:pt x="98" y="214"/>
                  </a:lnTo>
                  <a:lnTo>
                    <a:pt x="102" y="202"/>
                  </a:lnTo>
                  <a:lnTo>
                    <a:pt x="106" y="190"/>
                  </a:lnTo>
                  <a:lnTo>
                    <a:pt x="110" y="178"/>
                  </a:lnTo>
                  <a:lnTo>
                    <a:pt x="115" y="167"/>
                  </a:lnTo>
                  <a:lnTo>
                    <a:pt x="120" y="155"/>
                  </a:lnTo>
                  <a:lnTo>
                    <a:pt x="125" y="144"/>
                  </a:lnTo>
                  <a:lnTo>
                    <a:pt x="131" y="133"/>
                  </a:lnTo>
                  <a:lnTo>
                    <a:pt x="137" y="122"/>
                  </a:lnTo>
                  <a:lnTo>
                    <a:pt x="143" y="112"/>
                  </a:lnTo>
                  <a:lnTo>
                    <a:pt x="149" y="102"/>
                  </a:lnTo>
                  <a:lnTo>
                    <a:pt x="156" y="93"/>
                  </a:lnTo>
                  <a:lnTo>
                    <a:pt x="163" y="84"/>
                  </a:lnTo>
                  <a:lnTo>
                    <a:pt x="171" y="75"/>
                  </a:lnTo>
                  <a:lnTo>
                    <a:pt x="178" y="67"/>
                  </a:lnTo>
                  <a:lnTo>
                    <a:pt x="187" y="60"/>
                  </a:lnTo>
                  <a:lnTo>
                    <a:pt x="195" y="54"/>
                  </a:lnTo>
                  <a:lnTo>
                    <a:pt x="204" y="48"/>
                  </a:lnTo>
                  <a:lnTo>
                    <a:pt x="213" y="43"/>
                  </a:lnTo>
                  <a:lnTo>
                    <a:pt x="222" y="39"/>
                  </a:lnTo>
                  <a:lnTo>
                    <a:pt x="217" y="37"/>
                  </a:lnTo>
                  <a:lnTo>
                    <a:pt x="212" y="37"/>
                  </a:lnTo>
                  <a:lnTo>
                    <a:pt x="206" y="36"/>
                  </a:lnTo>
                  <a:lnTo>
                    <a:pt x="200" y="36"/>
                  </a:lnTo>
                  <a:lnTo>
                    <a:pt x="194" y="36"/>
                  </a:lnTo>
                  <a:lnTo>
                    <a:pt x="188" y="36"/>
                  </a:lnTo>
                  <a:lnTo>
                    <a:pt x="182" y="36"/>
                  </a:lnTo>
                  <a:lnTo>
                    <a:pt x="175" y="37"/>
                  </a:lnTo>
                  <a:lnTo>
                    <a:pt x="169" y="38"/>
                  </a:lnTo>
                  <a:lnTo>
                    <a:pt x="162" y="39"/>
                  </a:lnTo>
                  <a:lnTo>
                    <a:pt x="156" y="40"/>
                  </a:lnTo>
                  <a:lnTo>
                    <a:pt x="149" y="41"/>
                  </a:lnTo>
                  <a:lnTo>
                    <a:pt x="143" y="43"/>
                  </a:lnTo>
                  <a:lnTo>
                    <a:pt x="136" y="44"/>
                  </a:lnTo>
                  <a:lnTo>
                    <a:pt x="130" y="46"/>
                  </a:lnTo>
                  <a:lnTo>
                    <a:pt x="123" y="48"/>
                  </a:lnTo>
                  <a:lnTo>
                    <a:pt x="116" y="50"/>
                  </a:lnTo>
                  <a:lnTo>
                    <a:pt x="110" y="53"/>
                  </a:lnTo>
                  <a:lnTo>
                    <a:pt x="104" y="55"/>
                  </a:lnTo>
                  <a:lnTo>
                    <a:pt x="98" y="57"/>
                  </a:lnTo>
                  <a:lnTo>
                    <a:pt x="92" y="60"/>
                  </a:lnTo>
                  <a:lnTo>
                    <a:pt x="86" y="63"/>
                  </a:lnTo>
                  <a:lnTo>
                    <a:pt x="80" y="65"/>
                  </a:lnTo>
                  <a:lnTo>
                    <a:pt x="75" y="68"/>
                  </a:lnTo>
                  <a:lnTo>
                    <a:pt x="70" y="71"/>
                  </a:lnTo>
                  <a:lnTo>
                    <a:pt x="64" y="74"/>
                  </a:lnTo>
                  <a:lnTo>
                    <a:pt x="60" y="77"/>
                  </a:lnTo>
                  <a:lnTo>
                    <a:pt x="55" y="80"/>
                  </a:lnTo>
                  <a:lnTo>
                    <a:pt x="51" y="83"/>
                  </a:lnTo>
                  <a:lnTo>
                    <a:pt x="47" y="87"/>
                  </a:lnTo>
                  <a:lnTo>
                    <a:pt x="43" y="90"/>
                  </a:lnTo>
                  <a:lnTo>
                    <a:pt x="40" y="93"/>
                  </a:lnTo>
                  <a:lnTo>
                    <a:pt x="40" y="90"/>
                  </a:lnTo>
                  <a:lnTo>
                    <a:pt x="41" y="86"/>
                  </a:lnTo>
                  <a:lnTo>
                    <a:pt x="41" y="83"/>
                  </a:lnTo>
                  <a:lnTo>
                    <a:pt x="42" y="80"/>
                  </a:lnTo>
                  <a:lnTo>
                    <a:pt x="43" y="77"/>
                  </a:lnTo>
                  <a:lnTo>
                    <a:pt x="44" y="74"/>
                  </a:lnTo>
                  <a:lnTo>
                    <a:pt x="44" y="71"/>
                  </a:lnTo>
                  <a:lnTo>
                    <a:pt x="46" y="68"/>
                  </a:lnTo>
                  <a:lnTo>
                    <a:pt x="47" y="65"/>
                  </a:lnTo>
                  <a:lnTo>
                    <a:pt x="48" y="62"/>
                  </a:lnTo>
                  <a:lnTo>
                    <a:pt x="49" y="59"/>
                  </a:lnTo>
                  <a:lnTo>
                    <a:pt x="51" y="56"/>
                  </a:lnTo>
                  <a:lnTo>
                    <a:pt x="52" y="53"/>
                  </a:lnTo>
                  <a:lnTo>
                    <a:pt x="54" y="50"/>
                  </a:lnTo>
                  <a:lnTo>
                    <a:pt x="55" y="47"/>
                  </a:lnTo>
                  <a:lnTo>
                    <a:pt x="57" y="44"/>
                  </a:lnTo>
                  <a:lnTo>
                    <a:pt x="59" y="41"/>
                  </a:lnTo>
                  <a:lnTo>
                    <a:pt x="61" y="38"/>
                  </a:lnTo>
                  <a:lnTo>
                    <a:pt x="62" y="36"/>
                  </a:lnTo>
                  <a:lnTo>
                    <a:pt x="64" y="33"/>
                  </a:lnTo>
                  <a:lnTo>
                    <a:pt x="66" y="30"/>
                  </a:lnTo>
                  <a:lnTo>
                    <a:pt x="69" y="27"/>
                  </a:lnTo>
                  <a:lnTo>
                    <a:pt x="71" y="24"/>
                  </a:lnTo>
                  <a:lnTo>
                    <a:pt x="73" y="22"/>
                  </a:lnTo>
                  <a:lnTo>
                    <a:pt x="75" y="19"/>
                  </a:lnTo>
                  <a:lnTo>
                    <a:pt x="77" y="16"/>
                  </a:lnTo>
                  <a:lnTo>
                    <a:pt x="80" y="13"/>
                  </a:lnTo>
                  <a:lnTo>
                    <a:pt x="82" y="11"/>
                  </a:lnTo>
                  <a:lnTo>
                    <a:pt x="86" y="5"/>
                  </a:lnTo>
                  <a:lnTo>
                    <a:pt x="91" y="0"/>
                  </a:lnTo>
                  <a:close/>
                </a:path>
              </a:pathLst>
            </a:custGeom>
            <a:solidFill>
              <a:srgbClr val="7030A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3" name="Freeform 46"/>
            <p:cNvSpPr>
              <a:spLocks/>
            </p:cNvSpPr>
            <p:nvPr/>
          </p:nvSpPr>
          <p:spPr bwMode="auto">
            <a:xfrm>
              <a:off x="1089" y="890"/>
              <a:ext cx="307" cy="436"/>
            </a:xfrm>
            <a:custGeom>
              <a:avLst/>
              <a:gdLst>
                <a:gd name="T0" fmla="*/ 280 w 307"/>
                <a:gd name="T1" fmla="*/ 396 h 436"/>
                <a:gd name="T2" fmla="*/ 299 w 307"/>
                <a:gd name="T3" fmla="*/ 336 h 436"/>
                <a:gd name="T4" fmla="*/ 307 w 307"/>
                <a:gd name="T5" fmla="*/ 279 h 436"/>
                <a:gd name="T6" fmla="*/ 304 w 307"/>
                <a:gd name="T7" fmla="*/ 225 h 436"/>
                <a:gd name="T8" fmla="*/ 291 w 307"/>
                <a:gd name="T9" fmla="*/ 175 h 436"/>
                <a:gd name="T10" fmla="*/ 267 w 307"/>
                <a:gd name="T11" fmla="*/ 129 h 436"/>
                <a:gd name="T12" fmla="*/ 234 w 307"/>
                <a:gd name="T13" fmla="*/ 89 h 436"/>
                <a:gd name="T14" fmla="*/ 190 w 307"/>
                <a:gd name="T15" fmla="*/ 56 h 436"/>
                <a:gd name="T16" fmla="*/ 137 w 307"/>
                <a:gd name="T17" fmla="*/ 29 h 436"/>
                <a:gd name="T18" fmla="*/ 74 w 307"/>
                <a:gd name="T19" fmla="*/ 10 h 436"/>
                <a:gd name="T20" fmla="*/ 2 w 307"/>
                <a:gd name="T21" fmla="*/ 0 h 436"/>
                <a:gd name="T22" fmla="*/ 41 w 307"/>
                <a:gd name="T23" fmla="*/ 15 h 436"/>
                <a:gd name="T24" fmla="*/ 77 w 307"/>
                <a:gd name="T25" fmla="*/ 28 h 436"/>
                <a:gd name="T26" fmla="*/ 111 w 307"/>
                <a:gd name="T27" fmla="*/ 41 h 436"/>
                <a:gd name="T28" fmla="*/ 141 w 307"/>
                <a:gd name="T29" fmla="*/ 55 h 436"/>
                <a:gd name="T30" fmla="*/ 169 w 307"/>
                <a:gd name="T31" fmla="*/ 71 h 436"/>
                <a:gd name="T32" fmla="*/ 194 w 307"/>
                <a:gd name="T33" fmla="*/ 90 h 436"/>
                <a:gd name="T34" fmla="*/ 216 w 307"/>
                <a:gd name="T35" fmla="*/ 113 h 436"/>
                <a:gd name="T36" fmla="*/ 236 w 307"/>
                <a:gd name="T37" fmla="*/ 141 h 436"/>
                <a:gd name="T38" fmla="*/ 252 w 307"/>
                <a:gd name="T39" fmla="*/ 175 h 436"/>
                <a:gd name="T40" fmla="*/ 265 w 307"/>
                <a:gd name="T41" fmla="*/ 218 h 436"/>
                <a:gd name="T42" fmla="*/ 265 w 307"/>
                <a:gd name="T43" fmla="*/ 237 h 436"/>
                <a:gd name="T44" fmla="*/ 246 w 307"/>
                <a:gd name="T45" fmla="*/ 200 h 436"/>
                <a:gd name="T46" fmla="*/ 226 w 307"/>
                <a:gd name="T47" fmla="*/ 169 h 436"/>
                <a:gd name="T48" fmla="*/ 205 w 307"/>
                <a:gd name="T49" fmla="*/ 143 h 436"/>
                <a:gd name="T50" fmla="*/ 184 w 307"/>
                <a:gd name="T51" fmla="*/ 121 h 436"/>
                <a:gd name="T52" fmla="*/ 161 w 307"/>
                <a:gd name="T53" fmla="*/ 102 h 436"/>
                <a:gd name="T54" fmla="*/ 137 w 307"/>
                <a:gd name="T55" fmla="*/ 86 h 436"/>
                <a:gd name="T56" fmla="*/ 110 w 307"/>
                <a:gd name="T57" fmla="*/ 72 h 436"/>
                <a:gd name="T58" fmla="*/ 81 w 307"/>
                <a:gd name="T59" fmla="*/ 59 h 436"/>
                <a:gd name="T60" fmla="*/ 48 w 307"/>
                <a:gd name="T61" fmla="*/ 47 h 436"/>
                <a:gd name="T62" fmla="*/ 13 w 307"/>
                <a:gd name="T63" fmla="*/ 34 h 436"/>
                <a:gd name="T64" fmla="*/ 27 w 307"/>
                <a:gd name="T65" fmla="*/ 52 h 436"/>
                <a:gd name="T66" fmla="*/ 66 w 307"/>
                <a:gd name="T67" fmla="*/ 83 h 436"/>
                <a:gd name="T68" fmla="*/ 103 w 307"/>
                <a:gd name="T69" fmla="*/ 114 h 436"/>
                <a:gd name="T70" fmla="*/ 138 w 307"/>
                <a:gd name="T71" fmla="*/ 145 h 436"/>
                <a:gd name="T72" fmla="*/ 170 w 307"/>
                <a:gd name="T73" fmla="*/ 176 h 436"/>
                <a:gd name="T74" fmla="*/ 199 w 307"/>
                <a:gd name="T75" fmla="*/ 210 h 436"/>
                <a:gd name="T76" fmla="*/ 223 w 307"/>
                <a:gd name="T77" fmla="*/ 246 h 436"/>
                <a:gd name="T78" fmla="*/ 242 w 307"/>
                <a:gd name="T79" fmla="*/ 286 h 436"/>
                <a:gd name="T80" fmla="*/ 255 w 307"/>
                <a:gd name="T81" fmla="*/ 330 h 436"/>
                <a:gd name="T82" fmla="*/ 262 w 307"/>
                <a:gd name="T83" fmla="*/ 380 h 436"/>
                <a:gd name="T84" fmla="*/ 262 w 307"/>
                <a:gd name="T85" fmla="*/ 436 h 4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07" h="436">
                  <a:moveTo>
                    <a:pt x="262" y="436"/>
                  </a:moveTo>
                  <a:lnTo>
                    <a:pt x="272" y="416"/>
                  </a:lnTo>
                  <a:lnTo>
                    <a:pt x="280" y="396"/>
                  </a:lnTo>
                  <a:lnTo>
                    <a:pt x="288" y="376"/>
                  </a:lnTo>
                  <a:lnTo>
                    <a:pt x="294" y="356"/>
                  </a:lnTo>
                  <a:lnTo>
                    <a:pt x="299" y="336"/>
                  </a:lnTo>
                  <a:lnTo>
                    <a:pt x="303" y="317"/>
                  </a:lnTo>
                  <a:lnTo>
                    <a:pt x="305" y="298"/>
                  </a:lnTo>
                  <a:lnTo>
                    <a:pt x="307" y="279"/>
                  </a:lnTo>
                  <a:lnTo>
                    <a:pt x="307" y="261"/>
                  </a:lnTo>
                  <a:lnTo>
                    <a:pt x="306" y="243"/>
                  </a:lnTo>
                  <a:lnTo>
                    <a:pt x="304" y="225"/>
                  </a:lnTo>
                  <a:lnTo>
                    <a:pt x="301" y="208"/>
                  </a:lnTo>
                  <a:lnTo>
                    <a:pt x="296" y="191"/>
                  </a:lnTo>
                  <a:lnTo>
                    <a:pt x="291" y="175"/>
                  </a:lnTo>
                  <a:lnTo>
                    <a:pt x="284" y="159"/>
                  </a:lnTo>
                  <a:lnTo>
                    <a:pt x="276" y="144"/>
                  </a:lnTo>
                  <a:lnTo>
                    <a:pt x="267" y="129"/>
                  </a:lnTo>
                  <a:lnTo>
                    <a:pt x="257" y="115"/>
                  </a:lnTo>
                  <a:lnTo>
                    <a:pt x="246" y="102"/>
                  </a:lnTo>
                  <a:lnTo>
                    <a:pt x="234" y="89"/>
                  </a:lnTo>
                  <a:lnTo>
                    <a:pt x="220" y="77"/>
                  </a:lnTo>
                  <a:lnTo>
                    <a:pt x="206" y="66"/>
                  </a:lnTo>
                  <a:lnTo>
                    <a:pt x="190" y="56"/>
                  </a:lnTo>
                  <a:lnTo>
                    <a:pt x="174" y="46"/>
                  </a:lnTo>
                  <a:lnTo>
                    <a:pt x="156" y="37"/>
                  </a:lnTo>
                  <a:lnTo>
                    <a:pt x="137" y="29"/>
                  </a:lnTo>
                  <a:lnTo>
                    <a:pt x="117" y="22"/>
                  </a:lnTo>
                  <a:lnTo>
                    <a:pt x="96" y="15"/>
                  </a:lnTo>
                  <a:lnTo>
                    <a:pt x="74" y="10"/>
                  </a:lnTo>
                  <a:lnTo>
                    <a:pt x="52" y="6"/>
                  </a:lnTo>
                  <a:lnTo>
                    <a:pt x="28" y="2"/>
                  </a:lnTo>
                  <a:lnTo>
                    <a:pt x="2" y="0"/>
                  </a:lnTo>
                  <a:lnTo>
                    <a:pt x="16" y="5"/>
                  </a:lnTo>
                  <a:lnTo>
                    <a:pt x="28" y="10"/>
                  </a:lnTo>
                  <a:lnTo>
                    <a:pt x="41" y="15"/>
                  </a:lnTo>
                  <a:lnTo>
                    <a:pt x="53" y="19"/>
                  </a:lnTo>
                  <a:lnTo>
                    <a:pt x="65" y="24"/>
                  </a:lnTo>
                  <a:lnTo>
                    <a:pt x="77" y="28"/>
                  </a:lnTo>
                  <a:lnTo>
                    <a:pt x="89" y="32"/>
                  </a:lnTo>
                  <a:lnTo>
                    <a:pt x="100" y="37"/>
                  </a:lnTo>
                  <a:lnTo>
                    <a:pt x="111" y="41"/>
                  </a:lnTo>
                  <a:lnTo>
                    <a:pt x="121" y="45"/>
                  </a:lnTo>
                  <a:lnTo>
                    <a:pt x="131" y="50"/>
                  </a:lnTo>
                  <a:lnTo>
                    <a:pt x="141" y="55"/>
                  </a:lnTo>
                  <a:lnTo>
                    <a:pt x="151" y="60"/>
                  </a:lnTo>
                  <a:lnTo>
                    <a:pt x="160" y="65"/>
                  </a:lnTo>
                  <a:lnTo>
                    <a:pt x="169" y="71"/>
                  </a:lnTo>
                  <a:lnTo>
                    <a:pt x="178" y="77"/>
                  </a:lnTo>
                  <a:lnTo>
                    <a:pt x="186" y="83"/>
                  </a:lnTo>
                  <a:lnTo>
                    <a:pt x="194" y="90"/>
                  </a:lnTo>
                  <a:lnTo>
                    <a:pt x="202" y="97"/>
                  </a:lnTo>
                  <a:lnTo>
                    <a:pt x="209" y="104"/>
                  </a:lnTo>
                  <a:lnTo>
                    <a:pt x="216" y="113"/>
                  </a:lnTo>
                  <a:lnTo>
                    <a:pt x="223" y="121"/>
                  </a:lnTo>
                  <a:lnTo>
                    <a:pt x="230" y="131"/>
                  </a:lnTo>
                  <a:lnTo>
                    <a:pt x="236" y="141"/>
                  </a:lnTo>
                  <a:lnTo>
                    <a:pt x="241" y="152"/>
                  </a:lnTo>
                  <a:lnTo>
                    <a:pt x="247" y="163"/>
                  </a:lnTo>
                  <a:lnTo>
                    <a:pt x="252" y="175"/>
                  </a:lnTo>
                  <a:lnTo>
                    <a:pt x="257" y="189"/>
                  </a:lnTo>
                  <a:lnTo>
                    <a:pt x="261" y="203"/>
                  </a:lnTo>
                  <a:lnTo>
                    <a:pt x="265" y="218"/>
                  </a:lnTo>
                  <a:lnTo>
                    <a:pt x="269" y="233"/>
                  </a:lnTo>
                  <a:lnTo>
                    <a:pt x="272" y="250"/>
                  </a:lnTo>
                  <a:lnTo>
                    <a:pt x="265" y="237"/>
                  </a:lnTo>
                  <a:lnTo>
                    <a:pt x="259" y="224"/>
                  </a:lnTo>
                  <a:lnTo>
                    <a:pt x="252" y="212"/>
                  </a:lnTo>
                  <a:lnTo>
                    <a:pt x="246" y="200"/>
                  </a:lnTo>
                  <a:lnTo>
                    <a:pt x="239" y="189"/>
                  </a:lnTo>
                  <a:lnTo>
                    <a:pt x="232" y="179"/>
                  </a:lnTo>
                  <a:lnTo>
                    <a:pt x="226" y="169"/>
                  </a:lnTo>
                  <a:lnTo>
                    <a:pt x="219" y="160"/>
                  </a:lnTo>
                  <a:lnTo>
                    <a:pt x="212" y="151"/>
                  </a:lnTo>
                  <a:lnTo>
                    <a:pt x="205" y="143"/>
                  </a:lnTo>
                  <a:lnTo>
                    <a:pt x="198" y="135"/>
                  </a:lnTo>
                  <a:lnTo>
                    <a:pt x="191" y="128"/>
                  </a:lnTo>
                  <a:lnTo>
                    <a:pt x="184" y="121"/>
                  </a:lnTo>
                  <a:lnTo>
                    <a:pt x="177" y="115"/>
                  </a:lnTo>
                  <a:lnTo>
                    <a:pt x="169" y="108"/>
                  </a:lnTo>
                  <a:lnTo>
                    <a:pt x="161" y="102"/>
                  </a:lnTo>
                  <a:lnTo>
                    <a:pt x="153" y="97"/>
                  </a:lnTo>
                  <a:lnTo>
                    <a:pt x="145" y="92"/>
                  </a:lnTo>
                  <a:lnTo>
                    <a:pt x="137" y="86"/>
                  </a:lnTo>
                  <a:lnTo>
                    <a:pt x="128" y="82"/>
                  </a:lnTo>
                  <a:lnTo>
                    <a:pt x="119" y="77"/>
                  </a:lnTo>
                  <a:lnTo>
                    <a:pt x="110" y="72"/>
                  </a:lnTo>
                  <a:lnTo>
                    <a:pt x="101" y="68"/>
                  </a:lnTo>
                  <a:lnTo>
                    <a:pt x="91" y="64"/>
                  </a:lnTo>
                  <a:lnTo>
                    <a:pt x="81" y="59"/>
                  </a:lnTo>
                  <a:lnTo>
                    <a:pt x="70" y="55"/>
                  </a:lnTo>
                  <a:lnTo>
                    <a:pt x="59" y="51"/>
                  </a:lnTo>
                  <a:lnTo>
                    <a:pt x="48" y="47"/>
                  </a:lnTo>
                  <a:lnTo>
                    <a:pt x="37" y="43"/>
                  </a:lnTo>
                  <a:lnTo>
                    <a:pt x="25" y="39"/>
                  </a:lnTo>
                  <a:lnTo>
                    <a:pt x="13" y="34"/>
                  </a:lnTo>
                  <a:lnTo>
                    <a:pt x="0" y="30"/>
                  </a:lnTo>
                  <a:lnTo>
                    <a:pt x="13" y="41"/>
                  </a:lnTo>
                  <a:lnTo>
                    <a:pt x="27" y="52"/>
                  </a:lnTo>
                  <a:lnTo>
                    <a:pt x="40" y="62"/>
                  </a:lnTo>
                  <a:lnTo>
                    <a:pt x="53" y="73"/>
                  </a:lnTo>
                  <a:lnTo>
                    <a:pt x="66" y="83"/>
                  </a:lnTo>
                  <a:lnTo>
                    <a:pt x="78" y="93"/>
                  </a:lnTo>
                  <a:lnTo>
                    <a:pt x="91" y="104"/>
                  </a:lnTo>
                  <a:lnTo>
                    <a:pt x="103" y="114"/>
                  </a:lnTo>
                  <a:lnTo>
                    <a:pt x="115" y="124"/>
                  </a:lnTo>
                  <a:lnTo>
                    <a:pt x="127" y="134"/>
                  </a:lnTo>
                  <a:lnTo>
                    <a:pt x="138" y="145"/>
                  </a:lnTo>
                  <a:lnTo>
                    <a:pt x="149" y="155"/>
                  </a:lnTo>
                  <a:lnTo>
                    <a:pt x="160" y="166"/>
                  </a:lnTo>
                  <a:lnTo>
                    <a:pt x="170" y="176"/>
                  </a:lnTo>
                  <a:lnTo>
                    <a:pt x="180" y="187"/>
                  </a:lnTo>
                  <a:lnTo>
                    <a:pt x="190" y="199"/>
                  </a:lnTo>
                  <a:lnTo>
                    <a:pt x="199" y="210"/>
                  </a:lnTo>
                  <a:lnTo>
                    <a:pt x="207" y="222"/>
                  </a:lnTo>
                  <a:lnTo>
                    <a:pt x="215" y="234"/>
                  </a:lnTo>
                  <a:lnTo>
                    <a:pt x="223" y="246"/>
                  </a:lnTo>
                  <a:lnTo>
                    <a:pt x="229" y="259"/>
                  </a:lnTo>
                  <a:lnTo>
                    <a:pt x="236" y="272"/>
                  </a:lnTo>
                  <a:lnTo>
                    <a:pt x="242" y="286"/>
                  </a:lnTo>
                  <a:lnTo>
                    <a:pt x="247" y="300"/>
                  </a:lnTo>
                  <a:lnTo>
                    <a:pt x="251" y="315"/>
                  </a:lnTo>
                  <a:lnTo>
                    <a:pt x="255" y="330"/>
                  </a:lnTo>
                  <a:lnTo>
                    <a:pt x="258" y="346"/>
                  </a:lnTo>
                  <a:lnTo>
                    <a:pt x="260" y="363"/>
                  </a:lnTo>
                  <a:lnTo>
                    <a:pt x="262" y="380"/>
                  </a:lnTo>
                  <a:lnTo>
                    <a:pt x="263" y="398"/>
                  </a:lnTo>
                  <a:lnTo>
                    <a:pt x="263" y="417"/>
                  </a:lnTo>
                  <a:lnTo>
                    <a:pt x="262" y="436"/>
                  </a:lnTo>
                  <a:close/>
                </a:path>
              </a:pathLst>
            </a:custGeom>
            <a:solidFill>
              <a:srgbClr val="7030A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7" name="Freeform 50"/>
            <p:cNvSpPr>
              <a:spLocks/>
            </p:cNvSpPr>
            <p:nvPr/>
          </p:nvSpPr>
          <p:spPr bwMode="auto">
            <a:xfrm>
              <a:off x="780" y="1564"/>
              <a:ext cx="649" cy="74"/>
            </a:xfrm>
            <a:custGeom>
              <a:avLst/>
              <a:gdLst>
                <a:gd name="T0" fmla="*/ 12 w 649"/>
                <a:gd name="T1" fmla="*/ 8 h 74"/>
                <a:gd name="T2" fmla="*/ 33 w 649"/>
                <a:gd name="T3" fmla="*/ 20 h 74"/>
                <a:gd name="T4" fmla="*/ 55 w 649"/>
                <a:gd name="T5" fmla="*/ 31 h 74"/>
                <a:gd name="T6" fmla="*/ 76 w 649"/>
                <a:gd name="T7" fmla="*/ 40 h 74"/>
                <a:gd name="T8" fmla="*/ 98 w 649"/>
                <a:gd name="T9" fmla="*/ 48 h 74"/>
                <a:gd name="T10" fmla="*/ 119 w 649"/>
                <a:gd name="T11" fmla="*/ 54 h 74"/>
                <a:gd name="T12" fmla="*/ 140 w 649"/>
                <a:gd name="T13" fmla="*/ 59 h 74"/>
                <a:gd name="T14" fmla="*/ 161 w 649"/>
                <a:gd name="T15" fmla="*/ 62 h 74"/>
                <a:gd name="T16" fmla="*/ 182 w 649"/>
                <a:gd name="T17" fmla="*/ 63 h 74"/>
                <a:gd name="T18" fmla="*/ 202 w 649"/>
                <a:gd name="T19" fmla="*/ 63 h 74"/>
                <a:gd name="T20" fmla="*/ 222 w 649"/>
                <a:gd name="T21" fmla="*/ 61 h 74"/>
                <a:gd name="T22" fmla="*/ 240 w 649"/>
                <a:gd name="T23" fmla="*/ 57 h 74"/>
                <a:gd name="T24" fmla="*/ 258 w 649"/>
                <a:gd name="T25" fmla="*/ 52 h 74"/>
                <a:gd name="T26" fmla="*/ 275 w 649"/>
                <a:gd name="T27" fmla="*/ 44 h 74"/>
                <a:gd name="T28" fmla="*/ 290 w 649"/>
                <a:gd name="T29" fmla="*/ 34 h 74"/>
                <a:gd name="T30" fmla="*/ 305 w 649"/>
                <a:gd name="T31" fmla="*/ 22 h 74"/>
                <a:gd name="T32" fmla="*/ 318 w 649"/>
                <a:gd name="T33" fmla="*/ 24 h 74"/>
                <a:gd name="T34" fmla="*/ 332 w 649"/>
                <a:gd name="T35" fmla="*/ 38 h 74"/>
                <a:gd name="T36" fmla="*/ 348 w 649"/>
                <a:gd name="T37" fmla="*/ 49 h 74"/>
                <a:gd name="T38" fmla="*/ 365 w 649"/>
                <a:gd name="T39" fmla="*/ 59 h 74"/>
                <a:gd name="T40" fmla="*/ 383 w 649"/>
                <a:gd name="T41" fmla="*/ 66 h 74"/>
                <a:gd name="T42" fmla="*/ 403 w 649"/>
                <a:gd name="T43" fmla="*/ 71 h 74"/>
                <a:gd name="T44" fmla="*/ 423 w 649"/>
                <a:gd name="T45" fmla="*/ 74 h 74"/>
                <a:gd name="T46" fmla="*/ 445 w 649"/>
                <a:gd name="T47" fmla="*/ 74 h 74"/>
                <a:gd name="T48" fmla="*/ 467 w 649"/>
                <a:gd name="T49" fmla="*/ 73 h 74"/>
                <a:gd name="T50" fmla="*/ 490 w 649"/>
                <a:gd name="T51" fmla="*/ 69 h 74"/>
                <a:gd name="T52" fmla="*/ 514 w 649"/>
                <a:gd name="T53" fmla="*/ 64 h 74"/>
                <a:gd name="T54" fmla="*/ 538 w 649"/>
                <a:gd name="T55" fmla="*/ 57 h 74"/>
                <a:gd name="T56" fmla="*/ 562 w 649"/>
                <a:gd name="T57" fmla="*/ 47 h 74"/>
                <a:gd name="T58" fmla="*/ 587 w 649"/>
                <a:gd name="T59" fmla="*/ 37 h 74"/>
                <a:gd name="T60" fmla="*/ 612 w 649"/>
                <a:gd name="T61" fmla="*/ 24 h 74"/>
                <a:gd name="T62" fmla="*/ 636 w 649"/>
                <a:gd name="T63" fmla="*/ 9 h 74"/>
                <a:gd name="T64" fmla="*/ 4 w 649"/>
                <a:gd name="T65" fmla="*/ 1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49" h="74">
                  <a:moveTo>
                    <a:pt x="0" y="0"/>
                  </a:moveTo>
                  <a:lnTo>
                    <a:pt x="12" y="8"/>
                  </a:lnTo>
                  <a:lnTo>
                    <a:pt x="23" y="14"/>
                  </a:lnTo>
                  <a:lnTo>
                    <a:pt x="33" y="20"/>
                  </a:lnTo>
                  <a:lnTo>
                    <a:pt x="44" y="25"/>
                  </a:lnTo>
                  <a:lnTo>
                    <a:pt x="55" y="31"/>
                  </a:lnTo>
                  <a:lnTo>
                    <a:pt x="65" y="36"/>
                  </a:lnTo>
                  <a:lnTo>
                    <a:pt x="76" y="40"/>
                  </a:lnTo>
                  <a:lnTo>
                    <a:pt x="87" y="44"/>
                  </a:lnTo>
                  <a:lnTo>
                    <a:pt x="98" y="48"/>
                  </a:lnTo>
                  <a:lnTo>
                    <a:pt x="108" y="51"/>
                  </a:lnTo>
                  <a:lnTo>
                    <a:pt x="119" y="54"/>
                  </a:lnTo>
                  <a:lnTo>
                    <a:pt x="130" y="57"/>
                  </a:lnTo>
                  <a:lnTo>
                    <a:pt x="140" y="59"/>
                  </a:lnTo>
                  <a:lnTo>
                    <a:pt x="151" y="61"/>
                  </a:lnTo>
                  <a:lnTo>
                    <a:pt x="161" y="62"/>
                  </a:lnTo>
                  <a:lnTo>
                    <a:pt x="172" y="63"/>
                  </a:lnTo>
                  <a:lnTo>
                    <a:pt x="182" y="63"/>
                  </a:lnTo>
                  <a:lnTo>
                    <a:pt x="192" y="64"/>
                  </a:lnTo>
                  <a:lnTo>
                    <a:pt x="202" y="63"/>
                  </a:lnTo>
                  <a:lnTo>
                    <a:pt x="212" y="63"/>
                  </a:lnTo>
                  <a:lnTo>
                    <a:pt x="222" y="61"/>
                  </a:lnTo>
                  <a:lnTo>
                    <a:pt x="231" y="60"/>
                  </a:lnTo>
                  <a:lnTo>
                    <a:pt x="240" y="57"/>
                  </a:lnTo>
                  <a:lnTo>
                    <a:pt x="249" y="55"/>
                  </a:lnTo>
                  <a:lnTo>
                    <a:pt x="258" y="52"/>
                  </a:lnTo>
                  <a:lnTo>
                    <a:pt x="267" y="48"/>
                  </a:lnTo>
                  <a:lnTo>
                    <a:pt x="275" y="44"/>
                  </a:lnTo>
                  <a:lnTo>
                    <a:pt x="283" y="39"/>
                  </a:lnTo>
                  <a:lnTo>
                    <a:pt x="290" y="34"/>
                  </a:lnTo>
                  <a:lnTo>
                    <a:pt x="298" y="29"/>
                  </a:lnTo>
                  <a:lnTo>
                    <a:pt x="305" y="22"/>
                  </a:lnTo>
                  <a:lnTo>
                    <a:pt x="311" y="16"/>
                  </a:lnTo>
                  <a:lnTo>
                    <a:pt x="318" y="24"/>
                  </a:lnTo>
                  <a:lnTo>
                    <a:pt x="325" y="31"/>
                  </a:lnTo>
                  <a:lnTo>
                    <a:pt x="332" y="38"/>
                  </a:lnTo>
                  <a:lnTo>
                    <a:pt x="340" y="44"/>
                  </a:lnTo>
                  <a:lnTo>
                    <a:pt x="348" y="49"/>
                  </a:lnTo>
                  <a:lnTo>
                    <a:pt x="356" y="55"/>
                  </a:lnTo>
                  <a:lnTo>
                    <a:pt x="365" y="59"/>
                  </a:lnTo>
                  <a:lnTo>
                    <a:pt x="374" y="63"/>
                  </a:lnTo>
                  <a:lnTo>
                    <a:pt x="383" y="66"/>
                  </a:lnTo>
                  <a:lnTo>
                    <a:pt x="393" y="69"/>
                  </a:lnTo>
                  <a:lnTo>
                    <a:pt x="403" y="71"/>
                  </a:lnTo>
                  <a:lnTo>
                    <a:pt x="413" y="73"/>
                  </a:lnTo>
                  <a:lnTo>
                    <a:pt x="423" y="74"/>
                  </a:lnTo>
                  <a:lnTo>
                    <a:pt x="434" y="74"/>
                  </a:lnTo>
                  <a:lnTo>
                    <a:pt x="445" y="74"/>
                  </a:lnTo>
                  <a:lnTo>
                    <a:pt x="456" y="74"/>
                  </a:lnTo>
                  <a:lnTo>
                    <a:pt x="467" y="73"/>
                  </a:lnTo>
                  <a:lnTo>
                    <a:pt x="479" y="71"/>
                  </a:lnTo>
                  <a:lnTo>
                    <a:pt x="490" y="69"/>
                  </a:lnTo>
                  <a:lnTo>
                    <a:pt x="502" y="67"/>
                  </a:lnTo>
                  <a:lnTo>
                    <a:pt x="514" y="64"/>
                  </a:lnTo>
                  <a:lnTo>
                    <a:pt x="526" y="60"/>
                  </a:lnTo>
                  <a:lnTo>
                    <a:pt x="538" y="57"/>
                  </a:lnTo>
                  <a:lnTo>
                    <a:pt x="550" y="52"/>
                  </a:lnTo>
                  <a:lnTo>
                    <a:pt x="562" y="47"/>
                  </a:lnTo>
                  <a:lnTo>
                    <a:pt x="574" y="42"/>
                  </a:lnTo>
                  <a:lnTo>
                    <a:pt x="587" y="37"/>
                  </a:lnTo>
                  <a:lnTo>
                    <a:pt x="599" y="30"/>
                  </a:lnTo>
                  <a:lnTo>
                    <a:pt x="612" y="24"/>
                  </a:lnTo>
                  <a:lnTo>
                    <a:pt x="624" y="17"/>
                  </a:lnTo>
                  <a:lnTo>
                    <a:pt x="636" y="9"/>
                  </a:lnTo>
                  <a:lnTo>
                    <a:pt x="649" y="1"/>
                  </a:lnTo>
                  <a:lnTo>
                    <a:pt x="4" y="1"/>
                  </a:lnTo>
                  <a:lnTo>
                    <a:pt x="0" y="0"/>
                  </a:lnTo>
                  <a:close/>
                </a:path>
              </a:pathLst>
            </a:custGeom>
            <a:solidFill>
              <a:srgbClr val="F2CA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8" name="Freeform 51"/>
            <p:cNvSpPr>
              <a:spLocks/>
            </p:cNvSpPr>
            <p:nvPr/>
          </p:nvSpPr>
          <p:spPr bwMode="auto">
            <a:xfrm>
              <a:off x="1310" y="1563"/>
              <a:ext cx="65" cy="9"/>
            </a:xfrm>
            <a:custGeom>
              <a:avLst/>
              <a:gdLst>
                <a:gd name="T0" fmla="*/ 962 w 962"/>
                <a:gd name="T1" fmla="*/ 9 h 124"/>
                <a:gd name="T2" fmla="*/ 0 w 962"/>
                <a:gd name="T3" fmla="*/ 0 h 124"/>
                <a:gd name="T4" fmla="*/ 962 w 962"/>
                <a:gd name="T5" fmla="*/ 9 h 124"/>
              </a:gdLst>
              <a:ahLst/>
              <a:cxnLst>
                <a:cxn ang="0">
                  <a:pos x="T0" y="T1"/>
                </a:cxn>
                <a:cxn ang="0">
                  <a:pos x="T2" y="T3"/>
                </a:cxn>
                <a:cxn ang="0">
                  <a:pos x="T4" y="T5"/>
                </a:cxn>
              </a:cxnLst>
              <a:rect l="0" t="0" r="r" b="b"/>
              <a:pathLst>
                <a:path w="962" h="124">
                  <a:moveTo>
                    <a:pt x="962" y="9"/>
                  </a:moveTo>
                  <a:cubicBezTo>
                    <a:pt x="679" y="99"/>
                    <a:pt x="293" y="124"/>
                    <a:pt x="0" y="0"/>
                  </a:cubicBezTo>
                  <a:cubicBezTo>
                    <a:pt x="260" y="0"/>
                    <a:pt x="702" y="9"/>
                    <a:pt x="962" y="9"/>
                  </a:cubicBezTo>
                </a:path>
              </a:pathLst>
            </a:custGeom>
            <a:solidFill>
              <a:srgbClr val="D4943D"/>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9" name="Freeform 52"/>
            <p:cNvSpPr>
              <a:spLocks/>
            </p:cNvSpPr>
            <p:nvPr/>
          </p:nvSpPr>
          <p:spPr bwMode="auto">
            <a:xfrm>
              <a:off x="1190" y="1560"/>
              <a:ext cx="176" cy="77"/>
            </a:xfrm>
            <a:custGeom>
              <a:avLst/>
              <a:gdLst>
                <a:gd name="T0" fmla="*/ 84 w 176"/>
                <a:gd name="T1" fmla="*/ 6 h 77"/>
                <a:gd name="T2" fmla="*/ 88 w 176"/>
                <a:gd name="T3" fmla="*/ 12 h 77"/>
                <a:gd name="T4" fmla="*/ 92 w 176"/>
                <a:gd name="T5" fmla="*/ 18 h 77"/>
                <a:gd name="T6" fmla="*/ 96 w 176"/>
                <a:gd name="T7" fmla="*/ 24 h 77"/>
                <a:gd name="T8" fmla="*/ 101 w 176"/>
                <a:gd name="T9" fmla="*/ 29 h 77"/>
                <a:gd name="T10" fmla="*/ 105 w 176"/>
                <a:gd name="T11" fmla="*/ 35 h 77"/>
                <a:gd name="T12" fmla="*/ 110 w 176"/>
                <a:gd name="T13" fmla="*/ 40 h 77"/>
                <a:gd name="T14" fmla="*/ 114 w 176"/>
                <a:gd name="T15" fmla="*/ 44 h 77"/>
                <a:gd name="T16" fmla="*/ 119 w 176"/>
                <a:gd name="T17" fmla="*/ 48 h 77"/>
                <a:gd name="T18" fmla="*/ 122 w 176"/>
                <a:gd name="T19" fmla="*/ 50 h 77"/>
                <a:gd name="T20" fmla="*/ 125 w 176"/>
                <a:gd name="T21" fmla="*/ 52 h 77"/>
                <a:gd name="T22" fmla="*/ 128 w 176"/>
                <a:gd name="T23" fmla="*/ 54 h 77"/>
                <a:gd name="T24" fmla="*/ 131 w 176"/>
                <a:gd name="T25" fmla="*/ 56 h 77"/>
                <a:gd name="T26" fmla="*/ 134 w 176"/>
                <a:gd name="T27" fmla="*/ 58 h 77"/>
                <a:gd name="T28" fmla="*/ 137 w 176"/>
                <a:gd name="T29" fmla="*/ 59 h 77"/>
                <a:gd name="T30" fmla="*/ 140 w 176"/>
                <a:gd name="T31" fmla="*/ 61 h 77"/>
                <a:gd name="T32" fmla="*/ 143 w 176"/>
                <a:gd name="T33" fmla="*/ 63 h 77"/>
                <a:gd name="T34" fmla="*/ 151 w 176"/>
                <a:gd name="T35" fmla="*/ 66 h 77"/>
                <a:gd name="T36" fmla="*/ 158 w 176"/>
                <a:gd name="T37" fmla="*/ 68 h 77"/>
                <a:gd name="T38" fmla="*/ 167 w 176"/>
                <a:gd name="T39" fmla="*/ 71 h 77"/>
                <a:gd name="T40" fmla="*/ 176 w 176"/>
                <a:gd name="T41" fmla="*/ 74 h 77"/>
                <a:gd name="T42" fmla="*/ 169 w 176"/>
                <a:gd name="T43" fmla="*/ 75 h 77"/>
                <a:gd name="T44" fmla="*/ 162 w 176"/>
                <a:gd name="T45" fmla="*/ 75 h 77"/>
                <a:gd name="T46" fmla="*/ 155 w 176"/>
                <a:gd name="T47" fmla="*/ 76 h 77"/>
                <a:gd name="T48" fmla="*/ 148 w 176"/>
                <a:gd name="T49" fmla="*/ 77 h 77"/>
                <a:gd name="T50" fmla="*/ 141 w 176"/>
                <a:gd name="T51" fmla="*/ 77 h 77"/>
                <a:gd name="T52" fmla="*/ 134 w 176"/>
                <a:gd name="T53" fmla="*/ 77 h 77"/>
                <a:gd name="T54" fmla="*/ 128 w 176"/>
                <a:gd name="T55" fmla="*/ 77 h 77"/>
                <a:gd name="T56" fmla="*/ 121 w 176"/>
                <a:gd name="T57" fmla="*/ 77 h 77"/>
                <a:gd name="T58" fmla="*/ 114 w 176"/>
                <a:gd name="T59" fmla="*/ 77 h 77"/>
                <a:gd name="T60" fmla="*/ 108 w 176"/>
                <a:gd name="T61" fmla="*/ 76 h 77"/>
                <a:gd name="T62" fmla="*/ 101 w 176"/>
                <a:gd name="T63" fmla="*/ 76 h 77"/>
                <a:gd name="T64" fmla="*/ 95 w 176"/>
                <a:gd name="T65" fmla="*/ 75 h 77"/>
                <a:gd name="T66" fmla="*/ 89 w 176"/>
                <a:gd name="T67" fmla="*/ 73 h 77"/>
                <a:gd name="T68" fmla="*/ 83 w 176"/>
                <a:gd name="T69" fmla="*/ 72 h 77"/>
                <a:gd name="T70" fmla="*/ 77 w 176"/>
                <a:gd name="T71" fmla="*/ 71 h 77"/>
                <a:gd name="T72" fmla="*/ 71 w 176"/>
                <a:gd name="T73" fmla="*/ 69 h 77"/>
                <a:gd name="T74" fmla="*/ 65 w 176"/>
                <a:gd name="T75" fmla="*/ 67 h 77"/>
                <a:gd name="T76" fmla="*/ 59 w 176"/>
                <a:gd name="T77" fmla="*/ 64 h 77"/>
                <a:gd name="T78" fmla="*/ 54 w 176"/>
                <a:gd name="T79" fmla="*/ 62 h 77"/>
                <a:gd name="T80" fmla="*/ 49 w 176"/>
                <a:gd name="T81" fmla="*/ 59 h 77"/>
                <a:gd name="T82" fmla="*/ 44 w 176"/>
                <a:gd name="T83" fmla="*/ 56 h 77"/>
                <a:gd name="T84" fmla="*/ 39 w 176"/>
                <a:gd name="T85" fmla="*/ 53 h 77"/>
                <a:gd name="T86" fmla="*/ 34 w 176"/>
                <a:gd name="T87" fmla="*/ 49 h 77"/>
                <a:gd name="T88" fmla="*/ 30 w 176"/>
                <a:gd name="T89" fmla="*/ 46 h 77"/>
                <a:gd name="T90" fmla="*/ 26 w 176"/>
                <a:gd name="T91" fmla="*/ 42 h 77"/>
                <a:gd name="T92" fmla="*/ 22 w 176"/>
                <a:gd name="T93" fmla="*/ 37 h 77"/>
                <a:gd name="T94" fmla="*/ 18 w 176"/>
                <a:gd name="T95" fmla="*/ 33 h 77"/>
                <a:gd name="T96" fmla="*/ 14 w 176"/>
                <a:gd name="T97" fmla="*/ 28 h 77"/>
                <a:gd name="T98" fmla="*/ 11 w 176"/>
                <a:gd name="T99" fmla="*/ 23 h 77"/>
                <a:gd name="T100" fmla="*/ 8 w 176"/>
                <a:gd name="T101" fmla="*/ 17 h 77"/>
                <a:gd name="T102" fmla="*/ 4 w 176"/>
                <a:gd name="T103" fmla="*/ 11 h 77"/>
                <a:gd name="T104" fmla="*/ 0 w 176"/>
                <a:gd name="T105" fmla="*/ 0 h 77"/>
                <a:gd name="T106" fmla="*/ 81 w 176"/>
                <a:gd name="T107" fmla="*/ 0 h 77"/>
                <a:gd name="T108" fmla="*/ 84 w 176"/>
                <a:gd name="T109" fmla="*/ 6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76" h="77">
                  <a:moveTo>
                    <a:pt x="84" y="6"/>
                  </a:moveTo>
                  <a:lnTo>
                    <a:pt x="88" y="12"/>
                  </a:lnTo>
                  <a:lnTo>
                    <a:pt x="92" y="18"/>
                  </a:lnTo>
                  <a:lnTo>
                    <a:pt x="96" y="24"/>
                  </a:lnTo>
                  <a:lnTo>
                    <a:pt x="101" y="29"/>
                  </a:lnTo>
                  <a:lnTo>
                    <a:pt x="105" y="35"/>
                  </a:lnTo>
                  <a:lnTo>
                    <a:pt x="110" y="40"/>
                  </a:lnTo>
                  <a:lnTo>
                    <a:pt x="114" y="44"/>
                  </a:lnTo>
                  <a:lnTo>
                    <a:pt x="119" y="48"/>
                  </a:lnTo>
                  <a:lnTo>
                    <a:pt x="122" y="50"/>
                  </a:lnTo>
                  <a:lnTo>
                    <a:pt x="125" y="52"/>
                  </a:lnTo>
                  <a:lnTo>
                    <a:pt x="128" y="54"/>
                  </a:lnTo>
                  <a:lnTo>
                    <a:pt x="131" y="56"/>
                  </a:lnTo>
                  <a:lnTo>
                    <a:pt x="134" y="58"/>
                  </a:lnTo>
                  <a:lnTo>
                    <a:pt x="137" y="59"/>
                  </a:lnTo>
                  <a:lnTo>
                    <a:pt x="140" y="61"/>
                  </a:lnTo>
                  <a:lnTo>
                    <a:pt x="143" y="63"/>
                  </a:lnTo>
                  <a:lnTo>
                    <a:pt x="151" y="66"/>
                  </a:lnTo>
                  <a:lnTo>
                    <a:pt x="158" y="68"/>
                  </a:lnTo>
                  <a:lnTo>
                    <a:pt x="167" y="71"/>
                  </a:lnTo>
                  <a:lnTo>
                    <a:pt x="176" y="74"/>
                  </a:lnTo>
                  <a:lnTo>
                    <a:pt x="169" y="75"/>
                  </a:lnTo>
                  <a:lnTo>
                    <a:pt x="162" y="75"/>
                  </a:lnTo>
                  <a:lnTo>
                    <a:pt x="155" y="76"/>
                  </a:lnTo>
                  <a:lnTo>
                    <a:pt x="148" y="77"/>
                  </a:lnTo>
                  <a:lnTo>
                    <a:pt x="141" y="77"/>
                  </a:lnTo>
                  <a:lnTo>
                    <a:pt x="134" y="77"/>
                  </a:lnTo>
                  <a:lnTo>
                    <a:pt x="128" y="77"/>
                  </a:lnTo>
                  <a:lnTo>
                    <a:pt x="121" y="77"/>
                  </a:lnTo>
                  <a:lnTo>
                    <a:pt x="114" y="77"/>
                  </a:lnTo>
                  <a:lnTo>
                    <a:pt x="108" y="76"/>
                  </a:lnTo>
                  <a:lnTo>
                    <a:pt x="101" y="76"/>
                  </a:lnTo>
                  <a:lnTo>
                    <a:pt x="95" y="75"/>
                  </a:lnTo>
                  <a:lnTo>
                    <a:pt x="89" y="73"/>
                  </a:lnTo>
                  <a:lnTo>
                    <a:pt x="83" y="72"/>
                  </a:lnTo>
                  <a:lnTo>
                    <a:pt x="77" y="71"/>
                  </a:lnTo>
                  <a:lnTo>
                    <a:pt x="71" y="69"/>
                  </a:lnTo>
                  <a:lnTo>
                    <a:pt x="65" y="67"/>
                  </a:lnTo>
                  <a:lnTo>
                    <a:pt x="59" y="64"/>
                  </a:lnTo>
                  <a:lnTo>
                    <a:pt x="54" y="62"/>
                  </a:lnTo>
                  <a:lnTo>
                    <a:pt x="49" y="59"/>
                  </a:lnTo>
                  <a:lnTo>
                    <a:pt x="44" y="56"/>
                  </a:lnTo>
                  <a:lnTo>
                    <a:pt x="39" y="53"/>
                  </a:lnTo>
                  <a:lnTo>
                    <a:pt x="34" y="49"/>
                  </a:lnTo>
                  <a:lnTo>
                    <a:pt x="30" y="46"/>
                  </a:lnTo>
                  <a:lnTo>
                    <a:pt x="26" y="42"/>
                  </a:lnTo>
                  <a:lnTo>
                    <a:pt x="22" y="37"/>
                  </a:lnTo>
                  <a:lnTo>
                    <a:pt x="18" y="33"/>
                  </a:lnTo>
                  <a:lnTo>
                    <a:pt x="14" y="28"/>
                  </a:lnTo>
                  <a:lnTo>
                    <a:pt x="11" y="23"/>
                  </a:lnTo>
                  <a:lnTo>
                    <a:pt x="8" y="17"/>
                  </a:lnTo>
                  <a:lnTo>
                    <a:pt x="4" y="11"/>
                  </a:lnTo>
                  <a:lnTo>
                    <a:pt x="0" y="0"/>
                  </a:lnTo>
                  <a:lnTo>
                    <a:pt x="81" y="0"/>
                  </a:lnTo>
                  <a:lnTo>
                    <a:pt x="84" y="6"/>
                  </a:lnTo>
                  <a:close/>
                </a:path>
              </a:pathLst>
            </a:custGeom>
            <a:solidFill>
              <a:srgbClr val="D4943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0" name="Freeform 53"/>
            <p:cNvSpPr>
              <a:spLocks/>
            </p:cNvSpPr>
            <p:nvPr/>
          </p:nvSpPr>
          <p:spPr bwMode="auto">
            <a:xfrm>
              <a:off x="829" y="1565"/>
              <a:ext cx="48" cy="47"/>
            </a:xfrm>
            <a:custGeom>
              <a:avLst/>
              <a:gdLst>
                <a:gd name="T0" fmla="*/ 2 w 48"/>
                <a:gd name="T1" fmla="*/ 0 h 47"/>
                <a:gd name="T2" fmla="*/ 2 w 48"/>
                <a:gd name="T3" fmla="*/ 6 h 47"/>
                <a:gd name="T4" fmla="*/ 1 w 48"/>
                <a:gd name="T5" fmla="*/ 10 h 47"/>
                <a:gd name="T6" fmla="*/ 1 w 48"/>
                <a:gd name="T7" fmla="*/ 14 h 47"/>
                <a:gd name="T8" fmla="*/ 1 w 48"/>
                <a:gd name="T9" fmla="*/ 17 h 47"/>
                <a:gd name="T10" fmla="*/ 1 w 48"/>
                <a:gd name="T11" fmla="*/ 20 h 47"/>
                <a:gd name="T12" fmla="*/ 1 w 48"/>
                <a:gd name="T13" fmla="*/ 24 h 47"/>
                <a:gd name="T14" fmla="*/ 0 w 48"/>
                <a:gd name="T15" fmla="*/ 29 h 47"/>
                <a:gd name="T16" fmla="*/ 0 w 48"/>
                <a:gd name="T17" fmla="*/ 34 h 47"/>
                <a:gd name="T18" fmla="*/ 2 w 48"/>
                <a:gd name="T19" fmla="*/ 37 h 47"/>
                <a:gd name="T20" fmla="*/ 5 w 48"/>
                <a:gd name="T21" fmla="*/ 40 h 47"/>
                <a:gd name="T22" fmla="*/ 8 w 48"/>
                <a:gd name="T23" fmla="*/ 42 h 47"/>
                <a:gd name="T24" fmla="*/ 11 w 48"/>
                <a:gd name="T25" fmla="*/ 44 h 47"/>
                <a:gd name="T26" fmla="*/ 12 w 48"/>
                <a:gd name="T27" fmla="*/ 45 h 47"/>
                <a:gd name="T28" fmla="*/ 14 w 48"/>
                <a:gd name="T29" fmla="*/ 46 h 47"/>
                <a:gd name="T30" fmla="*/ 15 w 48"/>
                <a:gd name="T31" fmla="*/ 47 h 47"/>
                <a:gd name="T32" fmla="*/ 17 w 48"/>
                <a:gd name="T33" fmla="*/ 47 h 47"/>
                <a:gd name="T34" fmla="*/ 18 w 48"/>
                <a:gd name="T35" fmla="*/ 47 h 47"/>
                <a:gd name="T36" fmla="*/ 20 w 48"/>
                <a:gd name="T37" fmla="*/ 47 h 47"/>
                <a:gd name="T38" fmla="*/ 21 w 48"/>
                <a:gd name="T39" fmla="*/ 47 h 47"/>
                <a:gd name="T40" fmla="*/ 23 w 48"/>
                <a:gd name="T41" fmla="*/ 47 h 47"/>
                <a:gd name="T42" fmla="*/ 25 w 48"/>
                <a:gd name="T43" fmla="*/ 46 h 47"/>
                <a:gd name="T44" fmla="*/ 26 w 48"/>
                <a:gd name="T45" fmla="*/ 46 h 47"/>
                <a:gd name="T46" fmla="*/ 28 w 48"/>
                <a:gd name="T47" fmla="*/ 45 h 47"/>
                <a:gd name="T48" fmla="*/ 30 w 48"/>
                <a:gd name="T49" fmla="*/ 43 h 47"/>
                <a:gd name="T50" fmla="*/ 31 w 48"/>
                <a:gd name="T51" fmla="*/ 42 h 47"/>
                <a:gd name="T52" fmla="*/ 33 w 48"/>
                <a:gd name="T53" fmla="*/ 40 h 47"/>
                <a:gd name="T54" fmla="*/ 34 w 48"/>
                <a:gd name="T55" fmla="*/ 37 h 47"/>
                <a:gd name="T56" fmla="*/ 36 w 48"/>
                <a:gd name="T57" fmla="*/ 35 h 47"/>
                <a:gd name="T58" fmla="*/ 37 w 48"/>
                <a:gd name="T59" fmla="*/ 32 h 47"/>
                <a:gd name="T60" fmla="*/ 39 w 48"/>
                <a:gd name="T61" fmla="*/ 29 h 47"/>
                <a:gd name="T62" fmla="*/ 41 w 48"/>
                <a:gd name="T63" fmla="*/ 25 h 47"/>
                <a:gd name="T64" fmla="*/ 42 w 48"/>
                <a:gd name="T65" fmla="*/ 21 h 47"/>
                <a:gd name="T66" fmla="*/ 44 w 48"/>
                <a:gd name="T67" fmla="*/ 16 h 47"/>
                <a:gd name="T68" fmla="*/ 45 w 48"/>
                <a:gd name="T69" fmla="*/ 12 h 47"/>
                <a:gd name="T70" fmla="*/ 47 w 48"/>
                <a:gd name="T71" fmla="*/ 6 h 47"/>
                <a:gd name="T72" fmla="*/ 48 w 48"/>
                <a:gd name="T73" fmla="*/ 0 h 47"/>
                <a:gd name="T74" fmla="*/ 2 w 48"/>
                <a:gd name="T75" fmla="*/ 0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8" h="47">
                  <a:moveTo>
                    <a:pt x="2" y="0"/>
                  </a:moveTo>
                  <a:lnTo>
                    <a:pt x="2" y="6"/>
                  </a:lnTo>
                  <a:lnTo>
                    <a:pt x="1" y="10"/>
                  </a:lnTo>
                  <a:lnTo>
                    <a:pt x="1" y="14"/>
                  </a:lnTo>
                  <a:lnTo>
                    <a:pt x="1" y="17"/>
                  </a:lnTo>
                  <a:lnTo>
                    <a:pt x="1" y="20"/>
                  </a:lnTo>
                  <a:lnTo>
                    <a:pt x="1" y="24"/>
                  </a:lnTo>
                  <a:lnTo>
                    <a:pt x="0" y="29"/>
                  </a:lnTo>
                  <a:lnTo>
                    <a:pt x="0" y="34"/>
                  </a:lnTo>
                  <a:lnTo>
                    <a:pt x="2" y="37"/>
                  </a:lnTo>
                  <a:lnTo>
                    <a:pt x="5" y="40"/>
                  </a:lnTo>
                  <a:lnTo>
                    <a:pt x="8" y="42"/>
                  </a:lnTo>
                  <a:lnTo>
                    <a:pt x="11" y="44"/>
                  </a:lnTo>
                  <a:lnTo>
                    <a:pt x="12" y="45"/>
                  </a:lnTo>
                  <a:lnTo>
                    <a:pt x="14" y="46"/>
                  </a:lnTo>
                  <a:lnTo>
                    <a:pt x="15" y="47"/>
                  </a:lnTo>
                  <a:lnTo>
                    <a:pt x="17" y="47"/>
                  </a:lnTo>
                  <a:lnTo>
                    <a:pt x="18" y="47"/>
                  </a:lnTo>
                  <a:lnTo>
                    <a:pt x="20" y="47"/>
                  </a:lnTo>
                  <a:lnTo>
                    <a:pt x="21" y="47"/>
                  </a:lnTo>
                  <a:lnTo>
                    <a:pt x="23" y="47"/>
                  </a:lnTo>
                  <a:lnTo>
                    <a:pt x="25" y="46"/>
                  </a:lnTo>
                  <a:lnTo>
                    <a:pt x="26" y="46"/>
                  </a:lnTo>
                  <a:lnTo>
                    <a:pt x="28" y="45"/>
                  </a:lnTo>
                  <a:lnTo>
                    <a:pt x="30" y="43"/>
                  </a:lnTo>
                  <a:lnTo>
                    <a:pt x="31" y="42"/>
                  </a:lnTo>
                  <a:lnTo>
                    <a:pt x="33" y="40"/>
                  </a:lnTo>
                  <a:lnTo>
                    <a:pt x="34" y="37"/>
                  </a:lnTo>
                  <a:lnTo>
                    <a:pt x="36" y="35"/>
                  </a:lnTo>
                  <a:lnTo>
                    <a:pt x="37" y="32"/>
                  </a:lnTo>
                  <a:lnTo>
                    <a:pt x="39" y="29"/>
                  </a:lnTo>
                  <a:lnTo>
                    <a:pt x="41" y="25"/>
                  </a:lnTo>
                  <a:lnTo>
                    <a:pt x="42" y="21"/>
                  </a:lnTo>
                  <a:lnTo>
                    <a:pt x="44" y="16"/>
                  </a:lnTo>
                  <a:lnTo>
                    <a:pt x="45" y="12"/>
                  </a:lnTo>
                  <a:lnTo>
                    <a:pt x="47" y="6"/>
                  </a:lnTo>
                  <a:lnTo>
                    <a:pt x="48" y="0"/>
                  </a:lnTo>
                  <a:lnTo>
                    <a:pt x="2" y="0"/>
                  </a:lnTo>
                  <a:close/>
                </a:path>
              </a:pathLst>
            </a:custGeom>
            <a:solidFill>
              <a:srgbClr val="F2CA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1" name="Freeform 54"/>
            <p:cNvSpPr>
              <a:spLocks/>
            </p:cNvSpPr>
            <p:nvPr/>
          </p:nvSpPr>
          <p:spPr bwMode="auto">
            <a:xfrm>
              <a:off x="783" y="1558"/>
              <a:ext cx="179" cy="60"/>
            </a:xfrm>
            <a:custGeom>
              <a:avLst/>
              <a:gdLst>
                <a:gd name="T0" fmla="*/ 66 w 179"/>
                <a:gd name="T1" fmla="*/ 9 h 60"/>
                <a:gd name="T2" fmla="*/ 59 w 179"/>
                <a:gd name="T3" fmla="*/ 13 h 60"/>
                <a:gd name="T4" fmla="*/ 51 w 179"/>
                <a:gd name="T5" fmla="*/ 19 h 60"/>
                <a:gd name="T6" fmla="*/ 42 w 179"/>
                <a:gd name="T7" fmla="*/ 24 h 60"/>
                <a:gd name="T8" fmla="*/ 34 w 179"/>
                <a:gd name="T9" fmla="*/ 29 h 60"/>
                <a:gd name="T10" fmla="*/ 25 w 179"/>
                <a:gd name="T11" fmla="*/ 34 h 60"/>
                <a:gd name="T12" fmla="*/ 17 w 179"/>
                <a:gd name="T13" fmla="*/ 39 h 60"/>
                <a:gd name="T14" fmla="*/ 9 w 179"/>
                <a:gd name="T15" fmla="*/ 44 h 60"/>
                <a:gd name="T16" fmla="*/ 0 w 179"/>
                <a:gd name="T17" fmla="*/ 48 h 60"/>
                <a:gd name="T18" fmla="*/ 10 w 179"/>
                <a:gd name="T19" fmla="*/ 50 h 60"/>
                <a:gd name="T20" fmla="*/ 19 w 179"/>
                <a:gd name="T21" fmla="*/ 52 h 60"/>
                <a:gd name="T22" fmla="*/ 28 w 179"/>
                <a:gd name="T23" fmla="*/ 54 h 60"/>
                <a:gd name="T24" fmla="*/ 36 w 179"/>
                <a:gd name="T25" fmla="*/ 56 h 60"/>
                <a:gd name="T26" fmla="*/ 44 w 179"/>
                <a:gd name="T27" fmla="*/ 57 h 60"/>
                <a:gd name="T28" fmla="*/ 52 w 179"/>
                <a:gd name="T29" fmla="*/ 58 h 60"/>
                <a:gd name="T30" fmla="*/ 60 w 179"/>
                <a:gd name="T31" fmla="*/ 59 h 60"/>
                <a:gd name="T32" fmla="*/ 68 w 179"/>
                <a:gd name="T33" fmla="*/ 59 h 60"/>
                <a:gd name="T34" fmla="*/ 75 w 179"/>
                <a:gd name="T35" fmla="*/ 60 h 60"/>
                <a:gd name="T36" fmla="*/ 82 w 179"/>
                <a:gd name="T37" fmla="*/ 60 h 60"/>
                <a:gd name="T38" fmla="*/ 89 w 179"/>
                <a:gd name="T39" fmla="*/ 59 h 60"/>
                <a:gd name="T40" fmla="*/ 95 w 179"/>
                <a:gd name="T41" fmla="*/ 59 h 60"/>
                <a:gd name="T42" fmla="*/ 101 w 179"/>
                <a:gd name="T43" fmla="*/ 58 h 60"/>
                <a:gd name="T44" fmla="*/ 107 w 179"/>
                <a:gd name="T45" fmla="*/ 57 h 60"/>
                <a:gd name="T46" fmla="*/ 113 w 179"/>
                <a:gd name="T47" fmla="*/ 56 h 60"/>
                <a:gd name="T48" fmla="*/ 118 w 179"/>
                <a:gd name="T49" fmla="*/ 54 h 60"/>
                <a:gd name="T50" fmla="*/ 124 w 179"/>
                <a:gd name="T51" fmla="*/ 53 h 60"/>
                <a:gd name="T52" fmla="*/ 129 w 179"/>
                <a:gd name="T53" fmla="*/ 51 h 60"/>
                <a:gd name="T54" fmla="*/ 133 w 179"/>
                <a:gd name="T55" fmla="*/ 49 h 60"/>
                <a:gd name="T56" fmla="*/ 138 w 179"/>
                <a:gd name="T57" fmla="*/ 47 h 60"/>
                <a:gd name="T58" fmla="*/ 142 w 179"/>
                <a:gd name="T59" fmla="*/ 45 h 60"/>
                <a:gd name="T60" fmla="*/ 147 w 179"/>
                <a:gd name="T61" fmla="*/ 42 h 60"/>
                <a:gd name="T62" fmla="*/ 150 w 179"/>
                <a:gd name="T63" fmla="*/ 39 h 60"/>
                <a:gd name="T64" fmla="*/ 154 w 179"/>
                <a:gd name="T65" fmla="*/ 36 h 60"/>
                <a:gd name="T66" fmla="*/ 158 w 179"/>
                <a:gd name="T67" fmla="*/ 33 h 60"/>
                <a:gd name="T68" fmla="*/ 161 w 179"/>
                <a:gd name="T69" fmla="*/ 30 h 60"/>
                <a:gd name="T70" fmla="*/ 164 w 179"/>
                <a:gd name="T71" fmla="*/ 27 h 60"/>
                <a:gd name="T72" fmla="*/ 167 w 179"/>
                <a:gd name="T73" fmla="*/ 23 h 60"/>
                <a:gd name="T74" fmla="*/ 170 w 179"/>
                <a:gd name="T75" fmla="*/ 19 h 60"/>
                <a:gd name="T76" fmla="*/ 172 w 179"/>
                <a:gd name="T77" fmla="*/ 15 h 60"/>
                <a:gd name="T78" fmla="*/ 175 w 179"/>
                <a:gd name="T79" fmla="*/ 11 h 60"/>
                <a:gd name="T80" fmla="*/ 179 w 179"/>
                <a:gd name="T81" fmla="*/ 3 h 60"/>
                <a:gd name="T82" fmla="*/ 77 w 179"/>
                <a:gd name="T83" fmla="*/ 0 h 60"/>
                <a:gd name="T84" fmla="*/ 66 w 179"/>
                <a:gd name="T85" fmla="*/ 9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79" h="60">
                  <a:moveTo>
                    <a:pt x="66" y="9"/>
                  </a:moveTo>
                  <a:lnTo>
                    <a:pt x="59" y="13"/>
                  </a:lnTo>
                  <a:lnTo>
                    <a:pt x="51" y="19"/>
                  </a:lnTo>
                  <a:lnTo>
                    <a:pt x="42" y="24"/>
                  </a:lnTo>
                  <a:lnTo>
                    <a:pt x="34" y="29"/>
                  </a:lnTo>
                  <a:lnTo>
                    <a:pt x="25" y="34"/>
                  </a:lnTo>
                  <a:lnTo>
                    <a:pt x="17" y="39"/>
                  </a:lnTo>
                  <a:lnTo>
                    <a:pt x="9" y="44"/>
                  </a:lnTo>
                  <a:lnTo>
                    <a:pt x="0" y="48"/>
                  </a:lnTo>
                  <a:lnTo>
                    <a:pt x="10" y="50"/>
                  </a:lnTo>
                  <a:lnTo>
                    <a:pt x="19" y="52"/>
                  </a:lnTo>
                  <a:lnTo>
                    <a:pt x="28" y="54"/>
                  </a:lnTo>
                  <a:lnTo>
                    <a:pt x="36" y="56"/>
                  </a:lnTo>
                  <a:lnTo>
                    <a:pt x="44" y="57"/>
                  </a:lnTo>
                  <a:lnTo>
                    <a:pt x="52" y="58"/>
                  </a:lnTo>
                  <a:lnTo>
                    <a:pt x="60" y="59"/>
                  </a:lnTo>
                  <a:lnTo>
                    <a:pt x="68" y="59"/>
                  </a:lnTo>
                  <a:lnTo>
                    <a:pt x="75" y="60"/>
                  </a:lnTo>
                  <a:lnTo>
                    <a:pt x="82" y="60"/>
                  </a:lnTo>
                  <a:lnTo>
                    <a:pt x="89" y="59"/>
                  </a:lnTo>
                  <a:lnTo>
                    <a:pt x="95" y="59"/>
                  </a:lnTo>
                  <a:lnTo>
                    <a:pt x="101" y="58"/>
                  </a:lnTo>
                  <a:lnTo>
                    <a:pt x="107" y="57"/>
                  </a:lnTo>
                  <a:lnTo>
                    <a:pt x="113" y="56"/>
                  </a:lnTo>
                  <a:lnTo>
                    <a:pt x="118" y="54"/>
                  </a:lnTo>
                  <a:lnTo>
                    <a:pt x="124" y="53"/>
                  </a:lnTo>
                  <a:lnTo>
                    <a:pt x="129" y="51"/>
                  </a:lnTo>
                  <a:lnTo>
                    <a:pt x="133" y="49"/>
                  </a:lnTo>
                  <a:lnTo>
                    <a:pt x="138" y="47"/>
                  </a:lnTo>
                  <a:lnTo>
                    <a:pt x="142" y="45"/>
                  </a:lnTo>
                  <a:lnTo>
                    <a:pt x="147" y="42"/>
                  </a:lnTo>
                  <a:lnTo>
                    <a:pt x="150" y="39"/>
                  </a:lnTo>
                  <a:lnTo>
                    <a:pt x="154" y="36"/>
                  </a:lnTo>
                  <a:lnTo>
                    <a:pt x="158" y="33"/>
                  </a:lnTo>
                  <a:lnTo>
                    <a:pt x="161" y="30"/>
                  </a:lnTo>
                  <a:lnTo>
                    <a:pt x="164" y="27"/>
                  </a:lnTo>
                  <a:lnTo>
                    <a:pt x="167" y="23"/>
                  </a:lnTo>
                  <a:lnTo>
                    <a:pt x="170" y="19"/>
                  </a:lnTo>
                  <a:lnTo>
                    <a:pt x="172" y="15"/>
                  </a:lnTo>
                  <a:lnTo>
                    <a:pt x="175" y="11"/>
                  </a:lnTo>
                  <a:lnTo>
                    <a:pt x="179" y="3"/>
                  </a:lnTo>
                  <a:lnTo>
                    <a:pt x="77" y="0"/>
                  </a:lnTo>
                  <a:lnTo>
                    <a:pt x="66" y="9"/>
                  </a:lnTo>
                  <a:close/>
                </a:path>
              </a:pathLst>
            </a:custGeom>
            <a:solidFill>
              <a:srgbClr val="D4943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2" name="Freeform 55"/>
            <p:cNvSpPr>
              <a:spLocks/>
            </p:cNvSpPr>
            <p:nvPr/>
          </p:nvSpPr>
          <p:spPr bwMode="auto">
            <a:xfrm>
              <a:off x="1664" y="1956"/>
              <a:ext cx="200" cy="202"/>
            </a:xfrm>
            <a:custGeom>
              <a:avLst/>
              <a:gdLst>
                <a:gd name="T0" fmla="*/ 58 w 200"/>
                <a:gd name="T1" fmla="*/ 201 h 202"/>
                <a:gd name="T2" fmla="*/ 91 w 200"/>
                <a:gd name="T3" fmla="*/ 199 h 202"/>
                <a:gd name="T4" fmla="*/ 105 w 200"/>
                <a:gd name="T5" fmla="*/ 194 h 202"/>
                <a:gd name="T6" fmla="*/ 120 w 200"/>
                <a:gd name="T7" fmla="*/ 189 h 202"/>
                <a:gd name="T8" fmla="*/ 136 w 200"/>
                <a:gd name="T9" fmla="*/ 183 h 202"/>
                <a:gd name="T10" fmla="*/ 156 w 200"/>
                <a:gd name="T11" fmla="*/ 167 h 202"/>
                <a:gd name="T12" fmla="*/ 194 w 200"/>
                <a:gd name="T13" fmla="*/ 171 h 202"/>
                <a:gd name="T14" fmla="*/ 197 w 200"/>
                <a:gd name="T15" fmla="*/ 148 h 202"/>
                <a:gd name="T16" fmla="*/ 190 w 200"/>
                <a:gd name="T17" fmla="*/ 137 h 202"/>
                <a:gd name="T18" fmla="*/ 183 w 200"/>
                <a:gd name="T19" fmla="*/ 127 h 202"/>
                <a:gd name="T20" fmla="*/ 175 w 200"/>
                <a:gd name="T21" fmla="*/ 117 h 202"/>
                <a:gd name="T22" fmla="*/ 163 w 200"/>
                <a:gd name="T23" fmla="*/ 104 h 202"/>
                <a:gd name="T24" fmla="*/ 144 w 200"/>
                <a:gd name="T25" fmla="*/ 86 h 202"/>
                <a:gd name="T26" fmla="*/ 147 w 200"/>
                <a:gd name="T27" fmla="*/ 67 h 202"/>
                <a:gd name="T28" fmla="*/ 163 w 200"/>
                <a:gd name="T29" fmla="*/ 55 h 202"/>
                <a:gd name="T30" fmla="*/ 170 w 200"/>
                <a:gd name="T31" fmla="*/ 48 h 202"/>
                <a:gd name="T32" fmla="*/ 175 w 200"/>
                <a:gd name="T33" fmla="*/ 43 h 202"/>
                <a:gd name="T34" fmla="*/ 178 w 200"/>
                <a:gd name="T35" fmla="*/ 39 h 202"/>
                <a:gd name="T36" fmla="*/ 180 w 200"/>
                <a:gd name="T37" fmla="*/ 35 h 202"/>
                <a:gd name="T38" fmla="*/ 182 w 200"/>
                <a:gd name="T39" fmla="*/ 30 h 202"/>
                <a:gd name="T40" fmla="*/ 184 w 200"/>
                <a:gd name="T41" fmla="*/ 22 h 202"/>
                <a:gd name="T42" fmla="*/ 187 w 200"/>
                <a:gd name="T43" fmla="*/ 8 h 202"/>
                <a:gd name="T44" fmla="*/ 182 w 200"/>
                <a:gd name="T45" fmla="*/ 5 h 202"/>
                <a:gd name="T46" fmla="*/ 169 w 200"/>
                <a:gd name="T47" fmla="*/ 15 h 202"/>
                <a:gd name="T48" fmla="*/ 157 w 200"/>
                <a:gd name="T49" fmla="*/ 23 h 202"/>
                <a:gd name="T50" fmla="*/ 144 w 200"/>
                <a:gd name="T51" fmla="*/ 29 h 202"/>
                <a:gd name="T52" fmla="*/ 130 w 200"/>
                <a:gd name="T53" fmla="*/ 35 h 202"/>
                <a:gd name="T54" fmla="*/ 116 w 200"/>
                <a:gd name="T55" fmla="*/ 39 h 202"/>
                <a:gd name="T56" fmla="*/ 100 w 200"/>
                <a:gd name="T57" fmla="*/ 42 h 202"/>
                <a:gd name="T58" fmla="*/ 83 w 200"/>
                <a:gd name="T59" fmla="*/ 44 h 202"/>
                <a:gd name="T60" fmla="*/ 65 w 200"/>
                <a:gd name="T61" fmla="*/ 51 h 202"/>
                <a:gd name="T62" fmla="*/ 48 w 200"/>
                <a:gd name="T63" fmla="*/ 62 h 202"/>
                <a:gd name="T64" fmla="*/ 34 w 200"/>
                <a:gd name="T65" fmla="*/ 74 h 202"/>
                <a:gd name="T66" fmla="*/ 19 w 200"/>
                <a:gd name="T67" fmla="*/ 88 h 202"/>
                <a:gd name="T68" fmla="*/ 0 w 200"/>
                <a:gd name="T69" fmla="*/ 169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200" h="202">
                  <a:moveTo>
                    <a:pt x="0" y="169"/>
                  </a:moveTo>
                  <a:lnTo>
                    <a:pt x="58" y="201"/>
                  </a:lnTo>
                  <a:lnTo>
                    <a:pt x="83" y="202"/>
                  </a:lnTo>
                  <a:lnTo>
                    <a:pt x="91" y="199"/>
                  </a:lnTo>
                  <a:lnTo>
                    <a:pt x="98" y="197"/>
                  </a:lnTo>
                  <a:lnTo>
                    <a:pt x="105" y="194"/>
                  </a:lnTo>
                  <a:lnTo>
                    <a:pt x="113" y="192"/>
                  </a:lnTo>
                  <a:lnTo>
                    <a:pt x="120" y="189"/>
                  </a:lnTo>
                  <a:lnTo>
                    <a:pt x="128" y="186"/>
                  </a:lnTo>
                  <a:lnTo>
                    <a:pt x="136" y="183"/>
                  </a:lnTo>
                  <a:lnTo>
                    <a:pt x="146" y="179"/>
                  </a:lnTo>
                  <a:lnTo>
                    <a:pt x="156" y="167"/>
                  </a:lnTo>
                  <a:lnTo>
                    <a:pt x="179" y="176"/>
                  </a:lnTo>
                  <a:lnTo>
                    <a:pt x="194" y="171"/>
                  </a:lnTo>
                  <a:lnTo>
                    <a:pt x="200" y="154"/>
                  </a:lnTo>
                  <a:lnTo>
                    <a:pt x="197" y="148"/>
                  </a:lnTo>
                  <a:lnTo>
                    <a:pt x="194" y="142"/>
                  </a:lnTo>
                  <a:lnTo>
                    <a:pt x="190" y="137"/>
                  </a:lnTo>
                  <a:lnTo>
                    <a:pt x="187" y="132"/>
                  </a:lnTo>
                  <a:lnTo>
                    <a:pt x="183" y="127"/>
                  </a:lnTo>
                  <a:lnTo>
                    <a:pt x="179" y="122"/>
                  </a:lnTo>
                  <a:lnTo>
                    <a:pt x="175" y="117"/>
                  </a:lnTo>
                  <a:lnTo>
                    <a:pt x="171" y="113"/>
                  </a:lnTo>
                  <a:lnTo>
                    <a:pt x="163" y="104"/>
                  </a:lnTo>
                  <a:lnTo>
                    <a:pt x="154" y="95"/>
                  </a:lnTo>
                  <a:lnTo>
                    <a:pt x="144" y="86"/>
                  </a:lnTo>
                  <a:lnTo>
                    <a:pt x="134" y="77"/>
                  </a:lnTo>
                  <a:lnTo>
                    <a:pt x="147" y="67"/>
                  </a:lnTo>
                  <a:lnTo>
                    <a:pt x="158" y="58"/>
                  </a:lnTo>
                  <a:lnTo>
                    <a:pt x="163" y="55"/>
                  </a:lnTo>
                  <a:lnTo>
                    <a:pt x="167" y="51"/>
                  </a:lnTo>
                  <a:lnTo>
                    <a:pt x="170" y="48"/>
                  </a:lnTo>
                  <a:lnTo>
                    <a:pt x="174" y="44"/>
                  </a:lnTo>
                  <a:lnTo>
                    <a:pt x="175" y="43"/>
                  </a:lnTo>
                  <a:lnTo>
                    <a:pt x="176" y="41"/>
                  </a:lnTo>
                  <a:lnTo>
                    <a:pt x="178" y="39"/>
                  </a:lnTo>
                  <a:lnTo>
                    <a:pt x="179" y="37"/>
                  </a:lnTo>
                  <a:lnTo>
                    <a:pt x="180" y="35"/>
                  </a:lnTo>
                  <a:lnTo>
                    <a:pt x="181" y="32"/>
                  </a:lnTo>
                  <a:lnTo>
                    <a:pt x="182" y="30"/>
                  </a:lnTo>
                  <a:lnTo>
                    <a:pt x="183" y="27"/>
                  </a:lnTo>
                  <a:lnTo>
                    <a:pt x="184" y="22"/>
                  </a:lnTo>
                  <a:lnTo>
                    <a:pt x="186" y="15"/>
                  </a:lnTo>
                  <a:lnTo>
                    <a:pt x="187" y="8"/>
                  </a:lnTo>
                  <a:lnTo>
                    <a:pt x="188" y="0"/>
                  </a:lnTo>
                  <a:lnTo>
                    <a:pt x="182" y="5"/>
                  </a:lnTo>
                  <a:lnTo>
                    <a:pt x="176" y="10"/>
                  </a:lnTo>
                  <a:lnTo>
                    <a:pt x="169" y="15"/>
                  </a:lnTo>
                  <a:lnTo>
                    <a:pt x="163" y="19"/>
                  </a:lnTo>
                  <a:lnTo>
                    <a:pt x="157" y="23"/>
                  </a:lnTo>
                  <a:lnTo>
                    <a:pt x="150" y="26"/>
                  </a:lnTo>
                  <a:lnTo>
                    <a:pt x="144" y="29"/>
                  </a:lnTo>
                  <a:lnTo>
                    <a:pt x="137" y="32"/>
                  </a:lnTo>
                  <a:lnTo>
                    <a:pt x="130" y="35"/>
                  </a:lnTo>
                  <a:lnTo>
                    <a:pt x="123" y="37"/>
                  </a:lnTo>
                  <a:lnTo>
                    <a:pt x="116" y="39"/>
                  </a:lnTo>
                  <a:lnTo>
                    <a:pt x="108" y="41"/>
                  </a:lnTo>
                  <a:lnTo>
                    <a:pt x="100" y="42"/>
                  </a:lnTo>
                  <a:lnTo>
                    <a:pt x="92" y="43"/>
                  </a:lnTo>
                  <a:lnTo>
                    <a:pt x="83" y="44"/>
                  </a:lnTo>
                  <a:lnTo>
                    <a:pt x="74" y="45"/>
                  </a:lnTo>
                  <a:lnTo>
                    <a:pt x="65" y="51"/>
                  </a:lnTo>
                  <a:lnTo>
                    <a:pt x="56" y="57"/>
                  </a:lnTo>
                  <a:lnTo>
                    <a:pt x="48" y="62"/>
                  </a:lnTo>
                  <a:lnTo>
                    <a:pt x="41" y="68"/>
                  </a:lnTo>
                  <a:lnTo>
                    <a:pt x="34" y="74"/>
                  </a:lnTo>
                  <a:lnTo>
                    <a:pt x="27" y="81"/>
                  </a:lnTo>
                  <a:lnTo>
                    <a:pt x="19" y="88"/>
                  </a:lnTo>
                  <a:lnTo>
                    <a:pt x="11" y="96"/>
                  </a:lnTo>
                  <a:lnTo>
                    <a:pt x="0" y="169"/>
                  </a:lnTo>
                  <a:close/>
                </a:path>
              </a:pathLst>
            </a:custGeom>
            <a:solidFill>
              <a:srgbClr val="EBAA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3" name="Freeform 56"/>
            <p:cNvSpPr>
              <a:spLocks/>
            </p:cNvSpPr>
            <p:nvPr/>
          </p:nvSpPr>
          <p:spPr bwMode="auto">
            <a:xfrm>
              <a:off x="1698" y="2024"/>
              <a:ext cx="101" cy="64"/>
            </a:xfrm>
            <a:custGeom>
              <a:avLst/>
              <a:gdLst>
                <a:gd name="T0" fmla="*/ 101 w 101"/>
                <a:gd name="T1" fmla="*/ 14 h 64"/>
                <a:gd name="T2" fmla="*/ 87 w 101"/>
                <a:gd name="T3" fmla="*/ 12 h 64"/>
                <a:gd name="T4" fmla="*/ 40 w 101"/>
                <a:gd name="T5" fmla="*/ 26 h 64"/>
                <a:gd name="T6" fmla="*/ 0 w 101"/>
                <a:gd name="T7" fmla="*/ 64 h 64"/>
                <a:gd name="T8" fmla="*/ 21 w 101"/>
                <a:gd name="T9" fmla="*/ 24 h 64"/>
                <a:gd name="T10" fmla="*/ 64 w 101"/>
                <a:gd name="T11" fmla="*/ 0 h 64"/>
                <a:gd name="T12" fmla="*/ 101 w 101"/>
                <a:gd name="T13" fmla="*/ 14 h 64"/>
              </a:gdLst>
              <a:ahLst/>
              <a:cxnLst>
                <a:cxn ang="0">
                  <a:pos x="T0" y="T1"/>
                </a:cxn>
                <a:cxn ang="0">
                  <a:pos x="T2" y="T3"/>
                </a:cxn>
                <a:cxn ang="0">
                  <a:pos x="T4" y="T5"/>
                </a:cxn>
                <a:cxn ang="0">
                  <a:pos x="T6" y="T7"/>
                </a:cxn>
                <a:cxn ang="0">
                  <a:pos x="T8" y="T9"/>
                </a:cxn>
                <a:cxn ang="0">
                  <a:pos x="T10" y="T11"/>
                </a:cxn>
                <a:cxn ang="0">
                  <a:pos x="T12" y="T13"/>
                </a:cxn>
              </a:cxnLst>
              <a:rect l="0" t="0" r="r" b="b"/>
              <a:pathLst>
                <a:path w="101" h="64">
                  <a:moveTo>
                    <a:pt x="101" y="14"/>
                  </a:moveTo>
                  <a:lnTo>
                    <a:pt x="87" y="12"/>
                  </a:lnTo>
                  <a:lnTo>
                    <a:pt x="40" y="26"/>
                  </a:lnTo>
                  <a:lnTo>
                    <a:pt x="0" y="64"/>
                  </a:lnTo>
                  <a:lnTo>
                    <a:pt x="21" y="24"/>
                  </a:lnTo>
                  <a:lnTo>
                    <a:pt x="64" y="0"/>
                  </a:lnTo>
                  <a:lnTo>
                    <a:pt x="101" y="14"/>
                  </a:lnTo>
                  <a:close/>
                </a:path>
              </a:pathLst>
            </a:custGeom>
            <a:solidFill>
              <a:srgbClr val="D3975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4" name="Freeform 57"/>
            <p:cNvSpPr>
              <a:spLocks/>
            </p:cNvSpPr>
            <p:nvPr/>
          </p:nvSpPr>
          <p:spPr bwMode="auto">
            <a:xfrm>
              <a:off x="1266" y="1686"/>
              <a:ext cx="423" cy="533"/>
            </a:xfrm>
            <a:custGeom>
              <a:avLst/>
              <a:gdLst>
                <a:gd name="T0" fmla="*/ 423 w 423"/>
                <a:gd name="T1" fmla="*/ 353 h 533"/>
                <a:gd name="T2" fmla="*/ 419 w 423"/>
                <a:gd name="T3" fmla="*/ 365 h 533"/>
                <a:gd name="T4" fmla="*/ 415 w 423"/>
                <a:gd name="T5" fmla="*/ 374 h 533"/>
                <a:gd name="T6" fmla="*/ 412 w 423"/>
                <a:gd name="T7" fmla="*/ 381 h 533"/>
                <a:gd name="T8" fmla="*/ 409 w 423"/>
                <a:gd name="T9" fmla="*/ 386 h 533"/>
                <a:gd name="T10" fmla="*/ 406 w 423"/>
                <a:gd name="T11" fmla="*/ 389 h 533"/>
                <a:gd name="T12" fmla="*/ 403 w 423"/>
                <a:gd name="T13" fmla="*/ 391 h 533"/>
                <a:gd name="T14" fmla="*/ 399 w 423"/>
                <a:gd name="T15" fmla="*/ 394 h 533"/>
                <a:gd name="T16" fmla="*/ 398 w 423"/>
                <a:gd name="T17" fmla="*/ 395 h 533"/>
                <a:gd name="T18" fmla="*/ 398 w 423"/>
                <a:gd name="T19" fmla="*/ 397 h 533"/>
                <a:gd name="T20" fmla="*/ 398 w 423"/>
                <a:gd name="T21" fmla="*/ 399 h 533"/>
                <a:gd name="T22" fmla="*/ 399 w 423"/>
                <a:gd name="T23" fmla="*/ 403 h 533"/>
                <a:gd name="T24" fmla="*/ 402 w 423"/>
                <a:gd name="T25" fmla="*/ 416 h 533"/>
                <a:gd name="T26" fmla="*/ 409 w 423"/>
                <a:gd name="T27" fmla="*/ 439 h 533"/>
                <a:gd name="T28" fmla="*/ 104 w 423"/>
                <a:gd name="T29" fmla="*/ 502 h 533"/>
                <a:gd name="T30" fmla="*/ 50 w 423"/>
                <a:gd name="T31" fmla="*/ 126 h 533"/>
                <a:gd name="T32" fmla="*/ 63 w 423"/>
                <a:gd name="T33" fmla="*/ 5 h 533"/>
                <a:gd name="T34" fmla="*/ 74 w 423"/>
                <a:gd name="T35" fmla="*/ 6 h 533"/>
                <a:gd name="T36" fmla="*/ 84 w 423"/>
                <a:gd name="T37" fmla="*/ 6 h 533"/>
                <a:gd name="T38" fmla="*/ 92 w 423"/>
                <a:gd name="T39" fmla="*/ 5 h 533"/>
                <a:gd name="T40" fmla="*/ 101 w 423"/>
                <a:gd name="T41" fmla="*/ 3 h 533"/>
                <a:gd name="T42" fmla="*/ 109 w 423"/>
                <a:gd name="T43" fmla="*/ 1 h 533"/>
                <a:gd name="T44" fmla="*/ 113 w 423"/>
                <a:gd name="T45" fmla="*/ 1 h 533"/>
                <a:gd name="T46" fmla="*/ 116 w 423"/>
                <a:gd name="T47" fmla="*/ 0 h 533"/>
                <a:gd name="T48" fmla="*/ 119 w 423"/>
                <a:gd name="T49" fmla="*/ 1 h 533"/>
                <a:gd name="T50" fmla="*/ 122 w 423"/>
                <a:gd name="T51" fmla="*/ 3 h 533"/>
                <a:gd name="T52" fmla="*/ 125 w 423"/>
                <a:gd name="T53" fmla="*/ 7 h 533"/>
                <a:gd name="T54" fmla="*/ 128 w 423"/>
                <a:gd name="T55" fmla="*/ 12 h 533"/>
                <a:gd name="T56" fmla="*/ 132 w 423"/>
                <a:gd name="T57" fmla="*/ 19 h 533"/>
                <a:gd name="T58" fmla="*/ 138 w 423"/>
                <a:gd name="T59" fmla="*/ 34 h 533"/>
                <a:gd name="T60" fmla="*/ 147 w 423"/>
                <a:gd name="T61" fmla="*/ 55 h 533"/>
                <a:gd name="T62" fmla="*/ 153 w 423"/>
                <a:gd name="T63" fmla="*/ 72 h 533"/>
                <a:gd name="T64" fmla="*/ 158 w 423"/>
                <a:gd name="T65" fmla="*/ 91 h 533"/>
                <a:gd name="T66" fmla="*/ 162 w 423"/>
                <a:gd name="T67" fmla="*/ 111 h 533"/>
                <a:gd name="T68" fmla="*/ 167 w 423"/>
                <a:gd name="T69" fmla="*/ 133 h 533"/>
                <a:gd name="T70" fmla="*/ 170 w 423"/>
                <a:gd name="T71" fmla="*/ 155 h 533"/>
                <a:gd name="T72" fmla="*/ 174 w 423"/>
                <a:gd name="T73" fmla="*/ 190 h 533"/>
                <a:gd name="T74" fmla="*/ 179 w 423"/>
                <a:gd name="T75" fmla="*/ 238 h 533"/>
                <a:gd name="T76" fmla="*/ 183 w 423"/>
                <a:gd name="T77" fmla="*/ 285 h 533"/>
                <a:gd name="T78" fmla="*/ 187 w 423"/>
                <a:gd name="T79" fmla="*/ 330 h 533"/>
                <a:gd name="T80" fmla="*/ 190 w 423"/>
                <a:gd name="T81" fmla="*/ 362 h 533"/>
                <a:gd name="T82" fmla="*/ 193 w 423"/>
                <a:gd name="T83" fmla="*/ 381 h 5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423" h="533">
                  <a:moveTo>
                    <a:pt x="194" y="390"/>
                  </a:moveTo>
                  <a:lnTo>
                    <a:pt x="423" y="353"/>
                  </a:lnTo>
                  <a:lnTo>
                    <a:pt x="421" y="360"/>
                  </a:lnTo>
                  <a:lnTo>
                    <a:pt x="419" y="365"/>
                  </a:lnTo>
                  <a:lnTo>
                    <a:pt x="417" y="370"/>
                  </a:lnTo>
                  <a:lnTo>
                    <a:pt x="415" y="374"/>
                  </a:lnTo>
                  <a:lnTo>
                    <a:pt x="413" y="378"/>
                  </a:lnTo>
                  <a:lnTo>
                    <a:pt x="412" y="381"/>
                  </a:lnTo>
                  <a:lnTo>
                    <a:pt x="410" y="384"/>
                  </a:lnTo>
                  <a:lnTo>
                    <a:pt x="409" y="386"/>
                  </a:lnTo>
                  <a:lnTo>
                    <a:pt x="407" y="388"/>
                  </a:lnTo>
                  <a:lnTo>
                    <a:pt x="406" y="389"/>
                  </a:lnTo>
                  <a:lnTo>
                    <a:pt x="404" y="390"/>
                  </a:lnTo>
                  <a:lnTo>
                    <a:pt x="403" y="391"/>
                  </a:lnTo>
                  <a:lnTo>
                    <a:pt x="401" y="393"/>
                  </a:lnTo>
                  <a:lnTo>
                    <a:pt x="399" y="394"/>
                  </a:lnTo>
                  <a:lnTo>
                    <a:pt x="399" y="394"/>
                  </a:lnTo>
                  <a:lnTo>
                    <a:pt x="398" y="395"/>
                  </a:lnTo>
                  <a:lnTo>
                    <a:pt x="398" y="396"/>
                  </a:lnTo>
                  <a:lnTo>
                    <a:pt x="398" y="397"/>
                  </a:lnTo>
                  <a:lnTo>
                    <a:pt x="398" y="398"/>
                  </a:lnTo>
                  <a:lnTo>
                    <a:pt x="398" y="399"/>
                  </a:lnTo>
                  <a:lnTo>
                    <a:pt x="398" y="401"/>
                  </a:lnTo>
                  <a:lnTo>
                    <a:pt x="399" y="403"/>
                  </a:lnTo>
                  <a:lnTo>
                    <a:pt x="400" y="409"/>
                  </a:lnTo>
                  <a:lnTo>
                    <a:pt x="402" y="416"/>
                  </a:lnTo>
                  <a:lnTo>
                    <a:pt x="406" y="426"/>
                  </a:lnTo>
                  <a:lnTo>
                    <a:pt x="409" y="439"/>
                  </a:lnTo>
                  <a:lnTo>
                    <a:pt x="125" y="533"/>
                  </a:lnTo>
                  <a:lnTo>
                    <a:pt x="104" y="502"/>
                  </a:lnTo>
                  <a:lnTo>
                    <a:pt x="0" y="253"/>
                  </a:lnTo>
                  <a:lnTo>
                    <a:pt x="50" y="126"/>
                  </a:lnTo>
                  <a:lnTo>
                    <a:pt x="56" y="4"/>
                  </a:lnTo>
                  <a:lnTo>
                    <a:pt x="63" y="5"/>
                  </a:lnTo>
                  <a:lnTo>
                    <a:pt x="69" y="6"/>
                  </a:lnTo>
                  <a:lnTo>
                    <a:pt x="74" y="6"/>
                  </a:lnTo>
                  <a:lnTo>
                    <a:pt x="79" y="6"/>
                  </a:lnTo>
                  <a:lnTo>
                    <a:pt x="84" y="6"/>
                  </a:lnTo>
                  <a:lnTo>
                    <a:pt x="88" y="5"/>
                  </a:lnTo>
                  <a:lnTo>
                    <a:pt x="92" y="5"/>
                  </a:lnTo>
                  <a:lnTo>
                    <a:pt x="95" y="4"/>
                  </a:lnTo>
                  <a:lnTo>
                    <a:pt x="101" y="3"/>
                  </a:lnTo>
                  <a:lnTo>
                    <a:pt x="107" y="2"/>
                  </a:lnTo>
                  <a:lnTo>
                    <a:pt x="109" y="1"/>
                  </a:lnTo>
                  <a:lnTo>
                    <a:pt x="111" y="1"/>
                  </a:lnTo>
                  <a:lnTo>
                    <a:pt x="113" y="1"/>
                  </a:lnTo>
                  <a:lnTo>
                    <a:pt x="114" y="0"/>
                  </a:lnTo>
                  <a:lnTo>
                    <a:pt x="116" y="0"/>
                  </a:lnTo>
                  <a:lnTo>
                    <a:pt x="118" y="1"/>
                  </a:lnTo>
                  <a:lnTo>
                    <a:pt x="119" y="1"/>
                  </a:lnTo>
                  <a:lnTo>
                    <a:pt x="121" y="2"/>
                  </a:lnTo>
                  <a:lnTo>
                    <a:pt x="122" y="3"/>
                  </a:lnTo>
                  <a:lnTo>
                    <a:pt x="123" y="5"/>
                  </a:lnTo>
                  <a:lnTo>
                    <a:pt x="125" y="7"/>
                  </a:lnTo>
                  <a:lnTo>
                    <a:pt x="126" y="9"/>
                  </a:lnTo>
                  <a:lnTo>
                    <a:pt x="128" y="12"/>
                  </a:lnTo>
                  <a:lnTo>
                    <a:pt x="130" y="15"/>
                  </a:lnTo>
                  <a:lnTo>
                    <a:pt x="132" y="19"/>
                  </a:lnTo>
                  <a:lnTo>
                    <a:pt x="134" y="23"/>
                  </a:lnTo>
                  <a:lnTo>
                    <a:pt x="138" y="34"/>
                  </a:lnTo>
                  <a:lnTo>
                    <a:pt x="144" y="47"/>
                  </a:lnTo>
                  <a:lnTo>
                    <a:pt x="147" y="55"/>
                  </a:lnTo>
                  <a:lnTo>
                    <a:pt x="150" y="63"/>
                  </a:lnTo>
                  <a:lnTo>
                    <a:pt x="153" y="72"/>
                  </a:lnTo>
                  <a:lnTo>
                    <a:pt x="156" y="81"/>
                  </a:lnTo>
                  <a:lnTo>
                    <a:pt x="158" y="91"/>
                  </a:lnTo>
                  <a:lnTo>
                    <a:pt x="160" y="101"/>
                  </a:lnTo>
                  <a:lnTo>
                    <a:pt x="162" y="111"/>
                  </a:lnTo>
                  <a:lnTo>
                    <a:pt x="165" y="122"/>
                  </a:lnTo>
                  <a:lnTo>
                    <a:pt x="167" y="133"/>
                  </a:lnTo>
                  <a:lnTo>
                    <a:pt x="168" y="144"/>
                  </a:lnTo>
                  <a:lnTo>
                    <a:pt x="170" y="155"/>
                  </a:lnTo>
                  <a:lnTo>
                    <a:pt x="172" y="167"/>
                  </a:lnTo>
                  <a:lnTo>
                    <a:pt x="174" y="190"/>
                  </a:lnTo>
                  <a:lnTo>
                    <a:pt x="177" y="214"/>
                  </a:lnTo>
                  <a:lnTo>
                    <a:pt x="179" y="238"/>
                  </a:lnTo>
                  <a:lnTo>
                    <a:pt x="181" y="262"/>
                  </a:lnTo>
                  <a:lnTo>
                    <a:pt x="183" y="285"/>
                  </a:lnTo>
                  <a:lnTo>
                    <a:pt x="185" y="308"/>
                  </a:lnTo>
                  <a:lnTo>
                    <a:pt x="187" y="330"/>
                  </a:lnTo>
                  <a:lnTo>
                    <a:pt x="189" y="351"/>
                  </a:lnTo>
                  <a:lnTo>
                    <a:pt x="190" y="362"/>
                  </a:lnTo>
                  <a:lnTo>
                    <a:pt x="191" y="371"/>
                  </a:lnTo>
                  <a:lnTo>
                    <a:pt x="193" y="381"/>
                  </a:lnTo>
                  <a:lnTo>
                    <a:pt x="194" y="390"/>
                  </a:lnTo>
                  <a:close/>
                </a:path>
              </a:pathLst>
            </a:custGeom>
            <a:solidFill>
              <a:srgbClr val="EBAA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5" name="Freeform 58"/>
            <p:cNvSpPr>
              <a:spLocks/>
            </p:cNvSpPr>
            <p:nvPr/>
          </p:nvSpPr>
          <p:spPr bwMode="auto">
            <a:xfrm>
              <a:off x="1802" y="1904"/>
              <a:ext cx="548" cy="151"/>
            </a:xfrm>
            <a:custGeom>
              <a:avLst/>
              <a:gdLst>
                <a:gd name="T0" fmla="*/ 540 w 548"/>
                <a:gd name="T1" fmla="*/ 0 h 151"/>
                <a:gd name="T2" fmla="*/ 548 w 548"/>
                <a:gd name="T3" fmla="*/ 7 h 151"/>
                <a:gd name="T4" fmla="*/ 17 w 548"/>
                <a:gd name="T5" fmla="*/ 151 h 151"/>
                <a:gd name="T6" fmla="*/ 0 w 548"/>
                <a:gd name="T7" fmla="*/ 135 h 151"/>
                <a:gd name="T8" fmla="*/ 540 w 548"/>
                <a:gd name="T9" fmla="*/ 0 h 151"/>
              </a:gdLst>
              <a:ahLst/>
              <a:cxnLst>
                <a:cxn ang="0">
                  <a:pos x="T0" y="T1"/>
                </a:cxn>
                <a:cxn ang="0">
                  <a:pos x="T2" y="T3"/>
                </a:cxn>
                <a:cxn ang="0">
                  <a:pos x="T4" y="T5"/>
                </a:cxn>
                <a:cxn ang="0">
                  <a:pos x="T6" y="T7"/>
                </a:cxn>
                <a:cxn ang="0">
                  <a:pos x="T8" y="T9"/>
                </a:cxn>
              </a:cxnLst>
              <a:rect l="0" t="0" r="r" b="b"/>
              <a:pathLst>
                <a:path w="548" h="151">
                  <a:moveTo>
                    <a:pt x="540" y="0"/>
                  </a:moveTo>
                  <a:lnTo>
                    <a:pt x="548" y="7"/>
                  </a:lnTo>
                  <a:lnTo>
                    <a:pt x="17" y="151"/>
                  </a:lnTo>
                  <a:lnTo>
                    <a:pt x="0" y="135"/>
                  </a:lnTo>
                  <a:lnTo>
                    <a:pt x="540" y="0"/>
                  </a:lnTo>
                  <a:close/>
                </a:path>
              </a:pathLst>
            </a:custGeom>
            <a:solidFill>
              <a:srgbClr val="DFC86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6" name="Freeform 59"/>
            <p:cNvSpPr>
              <a:spLocks/>
            </p:cNvSpPr>
            <p:nvPr/>
          </p:nvSpPr>
          <p:spPr bwMode="auto">
            <a:xfrm>
              <a:off x="1612" y="2055"/>
              <a:ext cx="104" cy="58"/>
            </a:xfrm>
            <a:custGeom>
              <a:avLst/>
              <a:gdLst>
                <a:gd name="T0" fmla="*/ 89 w 104"/>
                <a:gd name="T1" fmla="*/ 36 h 58"/>
                <a:gd name="T2" fmla="*/ 5 w 104"/>
                <a:gd name="T3" fmla="*/ 58 h 58"/>
                <a:gd name="T4" fmla="*/ 4 w 104"/>
                <a:gd name="T5" fmla="*/ 57 h 58"/>
                <a:gd name="T6" fmla="*/ 3 w 104"/>
                <a:gd name="T7" fmla="*/ 55 h 58"/>
                <a:gd name="T8" fmla="*/ 2 w 104"/>
                <a:gd name="T9" fmla="*/ 53 h 58"/>
                <a:gd name="T10" fmla="*/ 1 w 104"/>
                <a:gd name="T11" fmla="*/ 51 h 58"/>
                <a:gd name="T12" fmla="*/ 1 w 104"/>
                <a:gd name="T13" fmla="*/ 49 h 58"/>
                <a:gd name="T14" fmla="*/ 0 w 104"/>
                <a:gd name="T15" fmla="*/ 47 h 58"/>
                <a:gd name="T16" fmla="*/ 0 w 104"/>
                <a:gd name="T17" fmla="*/ 45 h 58"/>
                <a:gd name="T18" fmla="*/ 0 w 104"/>
                <a:gd name="T19" fmla="*/ 43 h 58"/>
                <a:gd name="T20" fmla="*/ 1 w 104"/>
                <a:gd name="T21" fmla="*/ 42 h 58"/>
                <a:gd name="T22" fmla="*/ 1 w 104"/>
                <a:gd name="T23" fmla="*/ 40 h 58"/>
                <a:gd name="T24" fmla="*/ 1 w 104"/>
                <a:gd name="T25" fmla="*/ 38 h 58"/>
                <a:gd name="T26" fmla="*/ 2 w 104"/>
                <a:gd name="T27" fmla="*/ 36 h 58"/>
                <a:gd name="T28" fmla="*/ 3 w 104"/>
                <a:gd name="T29" fmla="*/ 34 h 58"/>
                <a:gd name="T30" fmla="*/ 4 w 104"/>
                <a:gd name="T31" fmla="*/ 32 h 58"/>
                <a:gd name="T32" fmla="*/ 5 w 104"/>
                <a:gd name="T33" fmla="*/ 30 h 58"/>
                <a:gd name="T34" fmla="*/ 7 w 104"/>
                <a:gd name="T35" fmla="*/ 28 h 58"/>
                <a:gd name="T36" fmla="*/ 104 w 104"/>
                <a:gd name="T37" fmla="*/ 0 h 58"/>
                <a:gd name="T38" fmla="*/ 89 w 104"/>
                <a:gd name="T39" fmla="*/ 36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04" h="58">
                  <a:moveTo>
                    <a:pt x="89" y="36"/>
                  </a:moveTo>
                  <a:lnTo>
                    <a:pt x="5" y="58"/>
                  </a:lnTo>
                  <a:lnTo>
                    <a:pt x="4" y="57"/>
                  </a:lnTo>
                  <a:lnTo>
                    <a:pt x="3" y="55"/>
                  </a:lnTo>
                  <a:lnTo>
                    <a:pt x="2" y="53"/>
                  </a:lnTo>
                  <a:lnTo>
                    <a:pt x="1" y="51"/>
                  </a:lnTo>
                  <a:lnTo>
                    <a:pt x="1" y="49"/>
                  </a:lnTo>
                  <a:lnTo>
                    <a:pt x="0" y="47"/>
                  </a:lnTo>
                  <a:lnTo>
                    <a:pt x="0" y="45"/>
                  </a:lnTo>
                  <a:lnTo>
                    <a:pt x="0" y="43"/>
                  </a:lnTo>
                  <a:lnTo>
                    <a:pt x="1" y="42"/>
                  </a:lnTo>
                  <a:lnTo>
                    <a:pt x="1" y="40"/>
                  </a:lnTo>
                  <a:lnTo>
                    <a:pt x="1" y="38"/>
                  </a:lnTo>
                  <a:lnTo>
                    <a:pt x="2" y="36"/>
                  </a:lnTo>
                  <a:lnTo>
                    <a:pt x="3" y="34"/>
                  </a:lnTo>
                  <a:lnTo>
                    <a:pt x="4" y="32"/>
                  </a:lnTo>
                  <a:lnTo>
                    <a:pt x="5" y="30"/>
                  </a:lnTo>
                  <a:lnTo>
                    <a:pt x="7" y="28"/>
                  </a:lnTo>
                  <a:lnTo>
                    <a:pt x="104" y="0"/>
                  </a:lnTo>
                  <a:lnTo>
                    <a:pt x="89" y="36"/>
                  </a:lnTo>
                  <a:close/>
                </a:path>
              </a:pathLst>
            </a:custGeom>
            <a:solidFill>
              <a:srgbClr val="DFC86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7" name="Freeform 60"/>
            <p:cNvSpPr>
              <a:spLocks/>
            </p:cNvSpPr>
            <p:nvPr/>
          </p:nvSpPr>
          <p:spPr bwMode="auto">
            <a:xfrm>
              <a:off x="1262" y="1627"/>
              <a:ext cx="222" cy="386"/>
            </a:xfrm>
            <a:custGeom>
              <a:avLst/>
              <a:gdLst>
                <a:gd name="T0" fmla="*/ 3 w 222"/>
                <a:gd name="T1" fmla="*/ 370 h 386"/>
                <a:gd name="T2" fmla="*/ 6 w 222"/>
                <a:gd name="T3" fmla="*/ 213 h 386"/>
                <a:gd name="T4" fmla="*/ 12 w 222"/>
                <a:gd name="T5" fmla="*/ 178 h 386"/>
                <a:gd name="T6" fmla="*/ 16 w 222"/>
                <a:gd name="T7" fmla="*/ 157 h 386"/>
                <a:gd name="T8" fmla="*/ 19 w 222"/>
                <a:gd name="T9" fmla="*/ 136 h 386"/>
                <a:gd name="T10" fmla="*/ 21 w 222"/>
                <a:gd name="T11" fmla="*/ 117 h 386"/>
                <a:gd name="T12" fmla="*/ 23 w 222"/>
                <a:gd name="T13" fmla="*/ 99 h 386"/>
                <a:gd name="T14" fmla="*/ 24 w 222"/>
                <a:gd name="T15" fmla="*/ 83 h 386"/>
                <a:gd name="T16" fmla="*/ 24 w 222"/>
                <a:gd name="T17" fmla="*/ 67 h 386"/>
                <a:gd name="T18" fmla="*/ 24 w 222"/>
                <a:gd name="T19" fmla="*/ 53 h 386"/>
                <a:gd name="T20" fmla="*/ 23 w 222"/>
                <a:gd name="T21" fmla="*/ 41 h 386"/>
                <a:gd name="T22" fmla="*/ 21 w 222"/>
                <a:gd name="T23" fmla="*/ 30 h 386"/>
                <a:gd name="T24" fmla="*/ 18 w 222"/>
                <a:gd name="T25" fmla="*/ 20 h 386"/>
                <a:gd name="T26" fmla="*/ 15 w 222"/>
                <a:gd name="T27" fmla="*/ 12 h 386"/>
                <a:gd name="T28" fmla="*/ 12 w 222"/>
                <a:gd name="T29" fmla="*/ 6 h 386"/>
                <a:gd name="T30" fmla="*/ 7 w 222"/>
                <a:gd name="T31" fmla="*/ 2 h 386"/>
                <a:gd name="T32" fmla="*/ 17 w 222"/>
                <a:gd name="T33" fmla="*/ 2 h 386"/>
                <a:gd name="T34" fmla="*/ 41 w 222"/>
                <a:gd name="T35" fmla="*/ 7 h 386"/>
                <a:gd name="T36" fmla="*/ 60 w 222"/>
                <a:gd name="T37" fmla="*/ 12 h 386"/>
                <a:gd name="T38" fmla="*/ 73 w 222"/>
                <a:gd name="T39" fmla="*/ 15 h 386"/>
                <a:gd name="T40" fmla="*/ 85 w 222"/>
                <a:gd name="T41" fmla="*/ 20 h 386"/>
                <a:gd name="T42" fmla="*/ 98 w 222"/>
                <a:gd name="T43" fmla="*/ 25 h 386"/>
                <a:gd name="T44" fmla="*/ 109 w 222"/>
                <a:gd name="T45" fmla="*/ 30 h 386"/>
                <a:gd name="T46" fmla="*/ 120 w 222"/>
                <a:gd name="T47" fmla="*/ 37 h 386"/>
                <a:gd name="T48" fmla="*/ 131 w 222"/>
                <a:gd name="T49" fmla="*/ 45 h 386"/>
                <a:gd name="T50" fmla="*/ 141 w 222"/>
                <a:gd name="T51" fmla="*/ 55 h 386"/>
                <a:gd name="T52" fmla="*/ 150 w 222"/>
                <a:gd name="T53" fmla="*/ 66 h 386"/>
                <a:gd name="T54" fmla="*/ 157 w 222"/>
                <a:gd name="T55" fmla="*/ 79 h 386"/>
                <a:gd name="T56" fmla="*/ 164 w 222"/>
                <a:gd name="T57" fmla="*/ 93 h 386"/>
                <a:gd name="T58" fmla="*/ 170 w 222"/>
                <a:gd name="T59" fmla="*/ 109 h 386"/>
                <a:gd name="T60" fmla="*/ 222 w 222"/>
                <a:gd name="T61" fmla="*/ 301 h 386"/>
                <a:gd name="T62" fmla="*/ 200 w 222"/>
                <a:gd name="T63" fmla="*/ 315 h 386"/>
                <a:gd name="T64" fmla="*/ 175 w 222"/>
                <a:gd name="T65" fmla="*/ 329 h 386"/>
                <a:gd name="T66" fmla="*/ 149 w 222"/>
                <a:gd name="T67" fmla="*/ 343 h 386"/>
                <a:gd name="T68" fmla="*/ 135 w 222"/>
                <a:gd name="T69" fmla="*/ 350 h 386"/>
                <a:gd name="T70" fmla="*/ 121 w 222"/>
                <a:gd name="T71" fmla="*/ 357 h 386"/>
                <a:gd name="T72" fmla="*/ 106 w 222"/>
                <a:gd name="T73" fmla="*/ 363 h 386"/>
                <a:gd name="T74" fmla="*/ 91 w 222"/>
                <a:gd name="T75" fmla="*/ 368 h 386"/>
                <a:gd name="T76" fmla="*/ 77 w 222"/>
                <a:gd name="T77" fmla="*/ 373 h 386"/>
                <a:gd name="T78" fmla="*/ 62 w 222"/>
                <a:gd name="T79" fmla="*/ 378 h 386"/>
                <a:gd name="T80" fmla="*/ 47 w 222"/>
                <a:gd name="T81" fmla="*/ 381 h 386"/>
                <a:gd name="T82" fmla="*/ 32 w 222"/>
                <a:gd name="T83" fmla="*/ 384 h 386"/>
                <a:gd name="T84" fmla="*/ 17 w 222"/>
                <a:gd name="T85" fmla="*/ 385 h 386"/>
                <a:gd name="T86" fmla="*/ 3 w 222"/>
                <a:gd name="T87" fmla="*/ 386 h 3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22" h="386">
                  <a:moveTo>
                    <a:pt x="3" y="386"/>
                  </a:moveTo>
                  <a:lnTo>
                    <a:pt x="3" y="370"/>
                  </a:lnTo>
                  <a:lnTo>
                    <a:pt x="0" y="237"/>
                  </a:lnTo>
                  <a:lnTo>
                    <a:pt x="6" y="213"/>
                  </a:lnTo>
                  <a:lnTo>
                    <a:pt x="10" y="190"/>
                  </a:lnTo>
                  <a:lnTo>
                    <a:pt x="12" y="178"/>
                  </a:lnTo>
                  <a:lnTo>
                    <a:pt x="14" y="167"/>
                  </a:lnTo>
                  <a:lnTo>
                    <a:pt x="16" y="157"/>
                  </a:lnTo>
                  <a:lnTo>
                    <a:pt x="17" y="146"/>
                  </a:lnTo>
                  <a:lnTo>
                    <a:pt x="19" y="136"/>
                  </a:lnTo>
                  <a:lnTo>
                    <a:pt x="20" y="127"/>
                  </a:lnTo>
                  <a:lnTo>
                    <a:pt x="21" y="117"/>
                  </a:lnTo>
                  <a:lnTo>
                    <a:pt x="22" y="108"/>
                  </a:lnTo>
                  <a:lnTo>
                    <a:pt x="23" y="99"/>
                  </a:lnTo>
                  <a:lnTo>
                    <a:pt x="23" y="91"/>
                  </a:lnTo>
                  <a:lnTo>
                    <a:pt x="24" y="83"/>
                  </a:lnTo>
                  <a:lnTo>
                    <a:pt x="24" y="75"/>
                  </a:lnTo>
                  <a:lnTo>
                    <a:pt x="24" y="67"/>
                  </a:lnTo>
                  <a:lnTo>
                    <a:pt x="24" y="60"/>
                  </a:lnTo>
                  <a:lnTo>
                    <a:pt x="24" y="53"/>
                  </a:lnTo>
                  <a:lnTo>
                    <a:pt x="23" y="47"/>
                  </a:lnTo>
                  <a:lnTo>
                    <a:pt x="23" y="41"/>
                  </a:lnTo>
                  <a:lnTo>
                    <a:pt x="22" y="35"/>
                  </a:lnTo>
                  <a:lnTo>
                    <a:pt x="21" y="30"/>
                  </a:lnTo>
                  <a:lnTo>
                    <a:pt x="20" y="25"/>
                  </a:lnTo>
                  <a:lnTo>
                    <a:pt x="18" y="20"/>
                  </a:lnTo>
                  <a:lnTo>
                    <a:pt x="17" y="16"/>
                  </a:lnTo>
                  <a:lnTo>
                    <a:pt x="15" y="12"/>
                  </a:lnTo>
                  <a:lnTo>
                    <a:pt x="14" y="9"/>
                  </a:lnTo>
                  <a:lnTo>
                    <a:pt x="12" y="6"/>
                  </a:lnTo>
                  <a:lnTo>
                    <a:pt x="10" y="4"/>
                  </a:lnTo>
                  <a:lnTo>
                    <a:pt x="7" y="2"/>
                  </a:lnTo>
                  <a:lnTo>
                    <a:pt x="5" y="0"/>
                  </a:lnTo>
                  <a:lnTo>
                    <a:pt x="17" y="2"/>
                  </a:lnTo>
                  <a:lnTo>
                    <a:pt x="29" y="5"/>
                  </a:lnTo>
                  <a:lnTo>
                    <a:pt x="41" y="7"/>
                  </a:lnTo>
                  <a:lnTo>
                    <a:pt x="54" y="10"/>
                  </a:lnTo>
                  <a:lnTo>
                    <a:pt x="60" y="12"/>
                  </a:lnTo>
                  <a:lnTo>
                    <a:pt x="67" y="14"/>
                  </a:lnTo>
                  <a:lnTo>
                    <a:pt x="73" y="15"/>
                  </a:lnTo>
                  <a:lnTo>
                    <a:pt x="79" y="18"/>
                  </a:lnTo>
                  <a:lnTo>
                    <a:pt x="85" y="20"/>
                  </a:lnTo>
                  <a:lnTo>
                    <a:pt x="92" y="22"/>
                  </a:lnTo>
                  <a:lnTo>
                    <a:pt x="98" y="25"/>
                  </a:lnTo>
                  <a:lnTo>
                    <a:pt x="103" y="27"/>
                  </a:lnTo>
                  <a:lnTo>
                    <a:pt x="109" y="30"/>
                  </a:lnTo>
                  <a:lnTo>
                    <a:pt x="115" y="34"/>
                  </a:lnTo>
                  <a:lnTo>
                    <a:pt x="120" y="37"/>
                  </a:lnTo>
                  <a:lnTo>
                    <a:pt x="126" y="41"/>
                  </a:lnTo>
                  <a:lnTo>
                    <a:pt x="131" y="45"/>
                  </a:lnTo>
                  <a:lnTo>
                    <a:pt x="136" y="50"/>
                  </a:lnTo>
                  <a:lnTo>
                    <a:pt x="141" y="55"/>
                  </a:lnTo>
                  <a:lnTo>
                    <a:pt x="145" y="60"/>
                  </a:lnTo>
                  <a:lnTo>
                    <a:pt x="150" y="66"/>
                  </a:lnTo>
                  <a:lnTo>
                    <a:pt x="154" y="72"/>
                  </a:lnTo>
                  <a:lnTo>
                    <a:pt x="157" y="79"/>
                  </a:lnTo>
                  <a:lnTo>
                    <a:pt x="161" y="85"/>
                  </a:lnTo>
                  <a:lnTo>
                    <a:pt x="164" y="93"/>
                  </a:lnTo>
                  <a:lnTo>
                    <a:pt x="167" y="101"/>
                  </a:lnTo>
                  <a:lnTo>
                    <a:pt x="170" y="109"/>
                  </a:lnTo>
                  <a:lnTo>
                    <a:pt x="172" y="118"/>
                  </a:lnTo>
                  <a:lnTo>
                    <a:pt x="222" y="301"/>
                  </a:lnTo>
                  <a:lnTo>
                    <a:pt x="212" y="308"/>
                  </a:lnTo>
                  <a:lnTo>
                    <a:pt x="200" y="315"/>
                  </a:lnTo>
                  <a:lnTo>
                    <a:pt x="188" y="322"/>
                  </a:lnTo>
                  <a:lnTo>
                    <a:pt x="175" y="329"/>
                  </a:lnTo>
                  <a:lnTo>
                    <a:pt x="162" y="336"/>
                  </a:lnTo>
                  <a:lnTo>
                    <a:pt x="149" y="343"/>
                  </a:lnTo>
                  <a:lnTo>
                    <a:pt x="142" y="347"/>
                  </a:lnTo>
                  <a:lnTo>
                    <a:pt x="135" y="350"/>
                  </a:lnTo>
                  <a:lnTo>
                    <a:pt x="128" y="353"/>
                  </a:lnTo>
                  <a:lnTo>
                    <a:pt x="121" y="357"/>
                  </a:lnTo>
                  <a:lnTo>
                    <a:pt x="113" y="360"/>
                  </a:lnTo>
                  <a:lnTo>
                    <a:pt x="106" y="363"/>
                  </a:lnTo>
                  <a:lnTo>
                    <a:pt x="99" y="366"/>
                  </a:lnTo>
                  <a:lnTo>
                    <a:pt x="91" y="368"/>
                  </a:lnTo>
                  <a:lnTo>
                    <a:pt x="84" y="371"/>
                  </a:lnTo>
                  <a:lnTo>
                    <a:pt x="77" y="373"/>
                  </a:lnTo>
                  <a:lnTo>
                    <a:pt x="69" y="376"/>
                  </a:lnTo>
                  <a:lnTo>
                    <a:pt x="62" y="378"/>
                  </a:lnTo>
                  <a:lnTo>
                    <a:pt x="55" y="380"/>
                  </a:lnTo>
                  <a:lnTo>
                    <a:pt x="47" y="381"/>
                  </a:lnTo>
                  <a:lnTo>
                    <a:pt x="40" y="383"/>
                  </a:lnTo>
                  <a:lnTo>
                    <a:pt x="32" y="384"/>
                  </a:lnTo>
                  <a:lnTo>
                    <a:pt x="25" y="385"/>
                  </a:lnTo>
                  <a:lnTo>
                    <a:pt x="17" y="385"/>
                  </a:lnTo>
                  <a:lnTo>
                    <a:pt x="10" y="386"/>
                  </a:lnTo>
                  <a:lnTo>
                    <a:pt x="3" y="386"/>
                  </a:lnTo>
                  <a:close/>
                </a:path>
              </a:pathLst>
            </a:custGeom>
            <a:solidFill>
              <a:srgbClr val="5460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8" name="Freeform 61"/>
            <p:cNvSpPr>
              <a:spLocks/>
            </p:cNvSpPr>
            <p:nvPr/>
          </p:nvSpPr>
          <p:spPr bwMode="auto">
            <a:xfrm>
              <a:off x="1263" y="1861"/>
              <a:ext cx="43" cy="138"/>
            </a:xfrm>
            <a:custGeom>
              <a:avLst/>
              <a:gdLst>
                <a:gd name="T0" fmla="*/ 19 w 43"/>
                <a:gd name="T1" fmla="*/ 0 h 138"/>
                <a:gd name="T2" fmla="*/ 0 w 43"/>
                <a:gd name="T3" fmla="*/ 138 h 138"/>
                <a:gd name="T4" fmla="*/ 43 w 43"/>
                <a:gd name="T5" fmla="*/ 136 h 138"/>
                <a:gd name="T6" fmla="*/ 19 w 43"/>
                <a:gd name="T7" fmla="*/ 0 h 138"/>
              </a:gdLst>
              <a:ahLst/>
              <a:cxnLst>
                <a:cxn ang="0">
                  <a:pos x="T0" y="T1"/>
                </a:cxn>
                <a:cxn ang="0">
                  <a:pos x="T2" y="T3"/>
                </a:cxn>
                <a:cxn ang="0">
                  <a:pos x="T4" y="T5"/>
                </a:cxn>
                <a:cxn ang="0">
                  <a:pos x="T6" y="T7"/>
                </a:cxn>
              </a:cxnLst>
              <a:rect l="0" t="0" r="r" b="b"/>
              <a:pathLst>
                <a:path w="43" h="138">
                  <a:moveTo>
                    <a:pt x="19" y="0"/>
                  </a:moveTo>
                  <a:lnTo>
                    <a:pt x="0" y="138"/>
                  </a:lnTo>
                  <a:lnTo>
                    <a:pt x="43" y="136"/>
                  </a:lnTo>
                  <a:lnTo>
                    <a:pt x="19" y="0"/>
                  </a:lnTo>
                  <a:close/>
                </a:path>
              </a:pathLst>
            </a:custGeom>
            <a:solidFill>
              <a:srgbClr val="3F4A6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9" name="Freeform 62"/>
            <p:cNvSpPr>
              <a:spLocks/>
            </p:cNvSpPr>
            <p:nvPr/>
          </p:nvSpPr>
          <p:spPr bwMode="auto">
            <a:xfrm>
              <a:off x="1264" y="1893"/>
              <a:ext cx="226" cy="124"/>
            </a:xfrm>
            <a:custGeom>
              <a:avLst/>
              <a:gdLst>
                <a:gd name="T0" fmla="*/ 226 w 226"/>
                <a:gd name="T1" fmla="*/ 32 h 124"/>
                <a:gd name="T2" fmla="*/ 213 w 226"/>
                <a:gd name="T3" fmla="*/ 41 h 124"/>
                <a:gd name="T4" fmla="*/ 199 w 226"/>
                <a:gd name="T5" fmla="*/ 49 h 124"/>
                <a:gd name="T6" fmla="*/ 185 w 226"/>
                <a:gd name="T7" fmla="*/ 58 h 124"/>
                <a:gd name="T8" fmla="*/ 171 w 226"/>
                <a:gd name="T9" fmla="*/ 67 h 124"/>
                <a:gd name="T10" fmla="*/ 158 w 226"/>
                <a:gd name="T11" fmla="*/ 75 h 124"/>
                <a:gd name="T12" fmla="*/ 144 w 226"/>
                <a:gd name="T13" fmla="*/ 83 h 124"/>
                <a:gd name="T14" fmla="*/ 137 w 226"/>
                <a:gd name="T15" fmla="*/ 87 h 124"/>
                <a:gd name="T16" fmla="*/ 130 w 226"/>
                <a:gd name="T17" fmla="*/ 90 h 124"/>
                <a:gd name="T18" fmla="*/ 124 w 226"/>
                <a:gd name="T19" fmla="*/ 94 h 124"/>
                <a:gd name="T20" fmla="*/ 117 w 226"/>
                <a:gd name="T21" fmla="*/ 97 h 124"/>
                <a:gd name="T22" fmla="*/ 110 w 226"/>
                <a:gd name="T23" fmla="*/ 100 h 124"/>
                <a:gd name="T24" fmla="*/ 103 w 226"/>
                <a:gd name="T25" fmla="*/ 103 h 124"/>
                <a:gd name="T26" fmla="*/ 96 w 226"/>
                <a:gd name="T27" fmla="*/ 106 h 124"/>
                <a:gd name="T28" fmla="*/ 89 w 226"/>
                <a:gd name="T29" fmla="*/ 109 h 124"/>
                <a:gd name="T30" fmla="*/ 82 w 226"/>
                <a:gd name="T31" fmla="*/ 112 h 124"/>
                <a:gd name="T32" fmla="*/ 74 w 226"/>
                <a:gd name="T33" fmla="*/ 114 h 124"/>
                <a:gd name="T34" fmla="*/ 67 w 226"/>
                <a:gd name="T35" fmla="*/ 116 h 124"/>
                <a:gd name="T36" fmla="*/ 60 w 226"/>
                <a:gd name="T37" fmla="*/ 118 h 124"/>
                <a:gd name="T38" fmla="*/ 53 w 226"/>
                <a:gd name="T39" fmla="*/ 119 h 124"/>
                <a:gd name="T40" fmla="*/ 45 w 226"/>
                <a:gd name="T41" fmla="*/ 121 h 124"/>
                <a:gd name="T42" fmla="*/ 38 w 226"/>
                <a:gd name="T43" fmla="*/ 122 h 124"/>
                <a:gd name="T44" fmla="*/ 30 w 226"/>
                <a:gd name="T45" fmla="*/ 123 h 124"/>
                <a:gd name="T46" fmla="*/ 23 w 226"/>
                <a:gd name="T47" fmla="*/ 123 h 124"/>
                <a:gd name="T48" fmla="*/ 15 w 226"/>
                <a:gd name="T49" fmla="*/ 124 h 124"/>
                <a:gd name="T50" fmla="*/ 8 w 226"/>
                <a:gd name="T51" fmla="*/ 123 h 124"/>
                <a:gd name="T52" fmla="*/ 0 w 226"/>
                <a:gd name="T53" fmla="*/ 123 h 124"/>
                <a:gd name="T54" fmla="*/ 1 w 226"/>
                <a:gd name="T55" fmla="*/ 80 h 124"/>
                <a:gd name="T56" fmla="*/ 7 w 226"/>
                <a:gd name="T57" fmla="*/ 80 h 124"/>
                <a:gd name="T58" fmla="*/ 13 w 226"/>
                <a:gd name="T59" fmla="*/ 80 h 124"/>
                <a:gd name="T60" fmla="*/ 20 w 226"/>
                <a:gd name="T61" fmla="*/ 80 h 124"/>
                <a:gd name="T62" fmla="*/ 26 w 226"/>
                <a:gd name="T63" fmla="*/ 80 h 124"/>
                <a:gd name="T64" fmla="*/ 33 w 226"/>
                <a:gd name="T65" fmla="*/ 79 h 124"/>
                <a:gd name="T66" fmla="*/ 39 w 226"/>
                <a:gd name="T67" fmla="*/ 79 h 124"/>
                <a:gd name="T68" fmla="*/ 45 w 226"/>
                <a:gd name="T69" fmla="*/ 78 h 124"/>
                <a:gd name="T70" fmla="*/ 52 w 226"/>
                <a:gd name="T71" fmla="*/ 77 h 124"/>
                <a:gd name="T72" fmla="*/ 58 w 226"/>
                <a:gd name="T73" fmla="*/ 76 h 124"/>
                <a:gd name="T74" fmla="*/ 65 w 226"/>
                <a:gd name="T75" fmla="*/ 74 h 124"/>
                <a:gd name="T76" fmla="*/ 71 w 226"/>
                <a:gd name="T77" fmla="*/ 73 h 124"/>
                <a:gd name="T78" fmla="*/ 78 w 226"/>
                <a:gd name="T79" fmla="*/ 71 h 124"/>
                <a:gd name="T80" fmla="*/ 84 w 226"/>
                <a:gd name="T81" fmla="*/ 69 h 124"/>
                <a:gd name="T82" fmla="*/ 91 w 226"/>
                <a:gd name="T83" fmla="*/ 67 h 124"/>
                <a:gd name="T84" fmla="*/ 98 w 226"/>
                <a:gd name="T85" fmla="*/ 64 h 124"/>
                <a:gd name="T86" fmla="*/ 104 w 226"/>
                <a:gd name="T87" fmla="*/ 62 h 124"/>
                <a:gd name="T88" fmla="*/ 111 w 226"/>
                <a:gd name="T89" fmla="*/ 59 h 124"/>
                <a:gd name="T90" fmla="*/ 117 w 226"/>
                <a:gd name="T91" fmla="*/ 57 h 124"/>
                <a:gd name="T92" fmla="*/ 124 w 226"/>
                <a:gd name="T93" fmla="*/ 54 h 124"/>
                <a:gd name="T94" fmla="*/ 130 w 226"/>
                <a:gd name="T95" fmla="*/ 50 h 124"/>
                <a:gd name="T96" fmla="*/ 137 w 226"/>
                <a:gd name="T97" fmla="*/ 47 h 124"/>
                <a:gd name="T98" fmla="*/ 144 w 226"/>
                <a:gd name="T99" fmla="*/ 44 h 124"/>
                <a:gd name="T100" fmla="*/ 150 w 226"/>
                <a:gd name="T101" fmla="*/ 40 h 124"/>
                <a:gd name="T102" fmla="*/ 157 w 226"/>
                <a:gd name="T103" fmla="*/ 36 h 124"/>
                <a:gd name="T104" fmla="*/ 164 w 226"/>
                <a:gd name="T105" fmla="*/ 32 h 124"/>
                <a:gd name="T106" fmla="*/ 171 w 226"/>
                <a:gd name="T107" fmla="*/ 28 h 124"/>
                <a:gd name="T108" fmla="*/ 178 w 226"/>
                <a:gd name="T109" fmla="*/ 24 h 124"/>
                <a:gd name="T110" fmla="*/ 184 w 226"/>
                <a:gd name="T111" fmla="*/ 19 h 124"/>
                <a:gd name="T112" fmla="*/ 198 w 226"/>
                <a:gd name="T113" fmla="*/ 10 h 124"/>
                <a:gd name="T114" fmla="*/ 212 w 226"/>
                <a:gd name="T115" fmla="*/ 0 h 124"/>
                <a:gd name="T116" fmla="*/ 226 w 226"/>
                <a:gd name="T117" fmla="*/ 32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26" h="124">
                  <a:moveTo>
                    <a:pt x="226" y="32"/>
                  </a:moveTo>
                  <a:lnTo>
                    <a:pt x="213" y="41"/>
                  </a:lnTo>
                  <a:lnTo>
                    <a:pt x="199" y="49"/>
                  </a:lnTo>
                  <a:lnTo>
                    <a:pt x="185" y="58"/>
                  </a:lnTo>
                  <a:lnTo>
                    <a:pt x="171" y="67"/>
                  </a:lnTo>
                  <a:lnTo>
                    <a:pt x="158" y="75"/>
                  </a:lnTo>
                  <a:lnTo>
                    <a:pt x="144" y="83"/>
                  </a:lnTo>
                  <a:lnTo>
                    <a:pt x="137" y="87"/>
                  </a:lnTo>
                  <a:lnTo>
                    <a:pt x="130" y="90"/>
                  </a:lnTo>
                  <a:lnTo>
                    <a:pt x="124" y="94"/>
                  </a:lnTo>
                  <a:lnTo>
                    <a:pt x="117" y="97"/>
                  </a:lnTo>
                  <a:lnTo>
                    <a:pt x="110" y="100"/>
                  </a:lnTo>
                  <a:lnTo>
                    <a:pt x="103" y="103"/>
                  </a:lnTo>
                  <a:lnTo>
                    <a:pt x="96" y="106"/>
                  </a:lnTo>
                  <a:lnTo>
                    <a:pt x="89" y="109"/>
                  </a:lnTo>
                  <a:lnTo>
                    <a:pt x="82" y="112"/>
                  </a:lnTo>
                  <a:lnTo>
                    <a:pt x="74" y="114"/>
                  </a:lnTo>
                  <a:lnTo>
                    <a:pt x="67" y="116"/>
                  </a:lnTo>
                  <a:lnTo>
                    <a:pt x="60" y="118"/>
                  </a:lnTo>
                  <a:lnTo>
                    <a:pt x="53" y="119"/>
                  </a:lnTo>
                  <a:lnTo>
                    <a:pt x="45" y="121"/>
                  </a:lnTo>
                  <a:lnTo>
                    <a:pt x="38" y="122"/>
                  </a:lnTo>
                  <a:lnTo>
                    <a:pt x="30" y="123"/>
                  </a:lnTo>
                  <a:lnTo>
                    <a:pt x="23" y="123"/>
                  </a:lnTo>
                  <a:lnTo>
                    <a:pt x="15" y="124"/>
                  </a:lnTo>
                  <a:lnTo>
                    <a:pt x="8" y="123"/>
                  </a:lnTo>
                  <a:lnTo>
                    <a:pt x="0" y="123"/>
                  </a:lnTo>
                  <a:lnTo>
                    <a:pt x="1" y="80"/>
                  </a:lnTo>
                  <a:lnTo>
                    <a:pt x="7" y="80"/>
                  </a:lnTo>
                  <a:lnTo>
                    <a:pt x="13" y="80"/>
                  </a:lnTo>
                  <a:lnTo>
                    <a:pt x="20" y="80"/>
                  </a:lnTo>
                  <a:lnTo>
                    <a:pt x="26" y="80"/>
                  </a:lnTo>
                  <a:lnTo>
                    <a:pt x="33" y="79"/>
                  </a:lnTo>
                  <a:lnTo>
                    <a:pt x="39" y="79"/>
                  </a:lnTo>
                  <a:lnTo>
                    <a:pt x="45" y="78"/>
                  </a:lnTo>
                  <a:lnTo>
                    <a:pt x="52" y="77"/>
                  </a:lnTo>
                  <a:lnTo>
                    <a:pt x="58" y="76"/>
                  </a:lnTo>
                  <a:lnTo>
                    <a:pt x="65" y="74"/>
                  </a:lnTo>
                  <a:lnTo>
                    <a:pt x="71" y="73"/>
                  </a:lnTo>
                  <a:lnTo>
                    <a:pt x="78" y="71"/>
                  </a:lnTo>
                  <a:lnTo>
                    <a:pt x="84" y="69"/>
                  </a:lnTo>
                  <a:lnTo>
                    <a:pt x="91" y="67"/>
                  </a:lnTo>
                  <a:lnTo>
                    <a:pt x="98" y="64"/>
                  </a:lnTo>
                  <a:lnTo>
                    <a:pt x="104" y="62"/>
                  </a:lnTo>
                  <a:lnTo>
                    <a:pt x="111" y="59"/>
                  </a:lnTo>
                  <a:lnTo>
                    <a:pt x="117" y="57"/>
                  </a:lnTo>
                  <a:lnTo>
                    <a:pt x="124" y="54"/>
                  </a:lnTo>
                  <a:lnTo>
                    <a:pt x="130" y="50"/>
                  </a:lnTo>
                  <a:lnTo>
                    <a:pt x="137" y="47"/>
                  </a:lnTo>
                  <a:lnTo>
                    <a:pt x="144" y="44"/>
                  </a:lnTo>
                  <a:lnTo>
                    <a:pt x="150" y="40"/>
                  </a:lnTo>
                  <a:lnTo>
                    <a:pt x="157" y="36"/>
                  </a:lnTo>
                  <a:lnTo>
                    <a:pt x="164" y="32"/>
                  </a:lnTo>
                  <a:lnTo>
                    <a:pt x="171" y="28"/>
                  </a:lnTo>
                  <a:lnTo>
                    <a:pt x="178" y="24"/>
                  </a:lnTo>
                  <a:lnTo>
                    <a:pt x="184" y="19"/>
                  </a:lnTo>
                  <a:lnTo>
                    <a:pt x="198" y="10"/>
                  </a:lnTo>
                  <a:lnTo>
                    <a:pt x="212" y="0"/>
                  </a:lnTo>
                  <a:lnTo>
                    <a:pt x="226" y="32"/>
                  </a:lnTo>
                  <a:close/>
                </a:path>
              </a:pathLst>
            </a:custGeom>
            <a:solidFill>
              <a:srgbClr val="3F4A6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0" name="Freeform 63"/>
            <p:cNvSpPr>
              <a:spLocks/>
            </p:cNvSpPr>
            <p:nvPr/>
          </p:nvSpPr>
          <p:spPr bwMode="auto">
            <a:xfrm>
              <a:off x="831" y="3543"/>
              <a:ext cx="251" cy="525"/>
            </a:xfrm>
            <a:custGeom>
              <a:avLst/>
              <a:gdLst>
                <a:gd name="T0" fmla="*/ 19 w 251"/>
                <a:gd name="T1" fmla="*/ 337 h 525"/>
                <a:gd name="T2" fmla="*/ 9 w 251"/>
                <a:gd name="T3" fmla="*/ 355 h 525"/>
                <a:gd name="T4" fmla="*/ 3 w 251"/>
                <a:gd name="T5" fmla="*/ 372 h 525"/>
                <a:gd name="T6" fmla="*/ 0 w 251"/>
                <a:gd name="T7" fmla="*/ 387 h 525"/>
                <a:gd name="T8" fmla="*/ 0 w 251"/>
                <a:gd name="T9" fmla="*/ 401 h 525"/>
                <a:gd name="T10" fmla="*/ 2 w 251"/>
                <a:gd name="T11" fmla="*/ 415 h 525"/>
                <a:gd name="T12" fmla="*/ 7 w 251"/>
                <a:gd name="T13" fmla="*/ 427 h 525"/>
                <a:gd name="T14" fmla="*/ 13 w 251"/>
                <a:gd name="T15" fmla="*/ 440 h 525"/>
                <a:gd name="T16" fmla="*/ 26 w 251"/>
                <a:gd name="T17" fmla="*/ 461 h 525"/>
                <a:gd name="T18" fmla="*/ 42 w 251"/>
                <a:gd name="T19" fmla="*/ 487 h 525"/>
                <a:gd name="T20" fmla="*/ 48 w 251"/>
                <a:gd name="T21" fmla="*/ 496 h 525"/>
                <a:gd name="T22" fmla="*/ 54 w 251"/>
                <a:gd name="T23" fmla="*/ 501 h 525"/>
                <a:gd name="T24" fmla="*/ 71 w 251"/>
                <a:gd name="T25" fmla="*/ 514 h 525"/>
                <a:gd name="T26" fmla="*/ 86 w 251"/>
                <a:gd name="T27" fmla="*/ 520 h 525"/>
                <a:gd name="T28" fmla="*/ 108 w 251"/>
                <a:gd name="T29" fmla="*/ 524 h 525"/>
                <a:gd name="T30" fmla="*/ 135 w 251"/>
                <a:gd name="T31" fmla="*/ 525 h 525"/>
                <a:gd name="T32" fmla="*/ 164 w 251"/>
                <a:gd name="T33" fmla="*/ 524 h 525"/>
                <a:gd name="T34" fmla="*/ 191 w 251"/>
                <a:gd name="T35" fmla="*/ 520 h 525"/>
                <a:gd name="T36" fmla="*/ 217 w 251"/>
                <a:gd name="T37" fmla="*/ 515 h 525"/>
                <a:gd name="T38" fmla="*/ 236 w 251"/>
                <a:gd name="T39" fmla="*/ 507 h 525"/>
                <a:gd name="T40" fmla="*/ 248 w 251"/>
                <a:gd name="T41" fmla="*/ 497 h 525"/>
                <a:gd name="T42" fmla="*/ 250 w 251"/>
                <a:gd name="T43" fmla="*/ 485 h 525"/>
                <a:gd name="T44" fmla="*/ 239 w 251"/>
                <a:gd name="T45" fmla="*/ 471 h 525"/>
                <a:gd name="T46" fmla="*/ 211 w 251"/>
                <a:gd name="T47" fmla="*/ 453 h 525"/>
                <a:gd name="T48" fmla="*/ 181 w 251"/>
                <a:gd name="T49" fmla="*/ 435 h 525"/>
                <a:gd name="T50" fmla="*/ 170 w 251"/>
                <a:gd name="T51" fmla="*/ 426 h 525"/>
                <a:gd name="T52" fmla="*/ 161 w 251"/>
                <a:gd name="T53" fmla="*/ 418 h 525"/>
                <a:gd name="T54" fmla="*/ 154 w 251"/>
                <a:gd name="T55" fmla="*/ 410 h 525"/>
                <a:gd name="T56" fmla="*/ 148 w 251"/>
                <a:gd name="T57" fmla="*/ 402 h 525"/>
                <a:gd name="T58" fmla="*/ 139 w 251"/>
                <a:gd name="T59" fmla="*/ 385 h 525"/>
                <a:gd name="T60" fmla="*/ 131 w 251"/>
                <a:gd name="T61" fmla="*/ 365 h 525"/>
                <a:gd name="T62" fmla="*/ 124 w 251"/>
                <a:gd name="T63" fmla="*/ 347 h 525"/>
                <a:gd name="T64" fmla="*/ 119 w 251"/>
                <a:gd name="T65" fmla="*/ 335 h 525"/>
                <a:gd name="T66" fmla="*/ 118 w 251"/>
                <a:gd name="T67" fmla="*/ 326 h 525"/>
                <a:gd name="T68" fmla="*/ 117 w 251"/>
                <a:gd name="T69" fmla="*/ 319 h 525"/>
                <a:gd name="T70" fmla="*/ 124 w 251"/>
                <a:gd name="T71" fmla="*/ 295 h 525"/>
                <a:gd name="T72" fmla="*/ 136 w 251"/>
                <a:gd name="T73" fmla="*/ 252 h 525"/>
                <a:gd name="T74" fmla="*/ 152 w 251"/>
                <a:gd name="T75" fmla="*/ 200 h 525"/>
                <a:gd name="T76" fmla="*/ 165 w 251"/>
                <a:gd name="T77" fmla="*/ 154 h 525"/>
                <a:gd name="T78" fmla="*/ 173 w 251"/>
                <a:gd name="T79" fmla="*/ 123 h 525"/>
                <a:gd name="T80" fmla="*/ 176 w 251"/>
                <a:gd name="T81" fmla="*/ 93 h 525"/>
                <a:gd name="T82" fmla="*/ 176 w 251"/>
                <a:gd name="T83" fmla="*/ 60 h 525"/>
                <a:gd name="T84" fmla="*/ 171 w 251"/>
                <a:gd name="T85" fmla="*/ 34 h 525"/>
                <a:gd name="T86" fmla="*/ 162 w 251"/>
                <a:gd name="T87" fmla="*/ 15 h 525"/>
                <a:gd name="T88" fmla="*/ 150 w 251"/>
                <a:gd name="T89" fmla="*/ 4 h 525"/>
                <a:gd name="T90" fmla="*/ 136 w 251"/>
                <a:gd name="T91" fmla="*/ 0 h 525"/>
                <a:gd name="T92" fmla="*/ 120 w 251"/>
                <a:gd name="T93" fmla="*/ 3 h 525"/>
                <a:gd name="T94" fmla="*/ 103 w 251"/>
                <a:gd name="T95" fmla="*/ 15 h 525"/>
                <a:gd name="T96" fmla="*/ 85 w 251"/>
                <a:gd name="T97" fmla="*/ 35 h 525"/>
                <a:gd name="T98" fmla="*/ 67 w 251"/>
                <a:gd name="T99" fmla="*/ 62 h 525"/>
                <a:gd name="T100" fmla="*/ 51 w 251"/>
                <a:gd name="T101" fmla="*/ 98 h 525"/>
                <a:gd name="T102" fmla="*/ 49 w 251"/>
                <a:gd name="T103" fmla="*/ 107 h 525"/>
                <a:gd name="T104" fmla="*/ 45 w 251"/>
                <a:gd name="T105" fmla="*/ 138 h 525"/>
                <a:gd name="T106" fmla="*/ 41 w 251"/>
                <a:gd name="T107" fmla="*/ 190 h 525"/>
                <a:gd name="T108" fmla="*/ 37 w 251"/>
                <a:gd name="T109" fmla="*/ 248 h 525"/>
                <a:gd name="T110" fmla="*/ 33 w 251"/>
                <a:gd name="T111" fmla="*/ 296 h 525"/>
                <a:gd name="T112" fmla="*/ 30 w 251"/>
                <a:gd name="T113" fmla="*/ 317 h 5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51" h="525">
                  <a:moveTo>
                    <a:pt x="29" y="323"/>
                  </a:moveTo>
                  <a:lnTo>
                    <a:pt x="24" y="330"/>
                  </a:lnTo>
                  <a:lnTo>
                    <a:pt x="19" y="337"/>
                  </a:lnTo>
                  <a:lnTo>
                    <a:pt x="16" y="343"/>
                  </a:lnTo>
                  <a:lnTo>
                    <a:pt x="12" y="349"/>
                  </a:lnTo>
                  <a:lnTo>
                    <a:pt x="9" y="355"/>
                  </a:lnTo>
                  <a:lnTo>
                    <a:pt x="7" y="361"/>
                  </a:lnTo>
                  <a:lnTo>
                    <a:pt x="5" y="367"/>
                  </a:lnTo>
                  <a:lnTo>
                    <a:pt x="3" y="372"/>
                  </a:lnTo>
                  <a:lnTo>
                    <a:pt x="2" y="377"/>
                  </a:lnTo>
                  <a:lnTo>
                    <a:pt x="1" y="383"/>
                  </a:lnTo>
                  <a:lnTo>
                    <a:pt x="0" y="387"/>
                  </a:lnTo>
                  <a:lnTo>
                    <a:pt x="0" y="392"/>
                  </a:lnTo>
                  <a:lnTo>
                    <a:pt x="0" y="397"/>
                  </a:lnTo>
                  <a:lnTo>
                    <a:pt x="0" y="401"/>
                  </a:lnTo>
                  <a:lnTo>
                    <a:pt x="0" y="406"/>
                  </a:lnTo>
                  <a:lnTo>
                    <a:pt x="1" y="410"/>
                  </a:lnTo>
                  <a:lnTo>
                    <a:pt x="2" y="415"/>
                  </a:lnTo>
                  <a:lnTo>
                    <a:pt x="4" y="419"/>
                  </a:lnTo>
                  <a:lnTo>
                    <a:pt x="5" y="423"/>
                  </a:lnTo>
                  <a:lnTo>
                    <a:pt x="7" y="427"/>
                  </a:lnTo>
                  <a:lnTo>
                    <a:pt x="9" y="431"/>
                  </a:lnTo>
                  <a:lnTo>
                    <a:pt x="11" y="436"/>
                  </a:lnTo>
                  <a:lnTo>
                    <a:pt x="13" y="440"/>
                  </a:lnTo>
                  <a:lnTo>
                    <a:pt x="15" y="444"/>
                  </a:lnTo>
                  <a:lnTo>
                    <a:pt x="20" y="453"/>
                  </a:lnTo>
                  <a:lnTo>
                    <a:pt x="26" y="461"/>
                  </a:lnTo>
                  <a:lnTo>
                    <a:pt x="31" y="470"/>
                  </a:lnTo>
                  <a:lnTo>
                    <a:pt x="37" y="479"/>
                  </a:lnTo>
                  <a:lnTo>
                    <a:pt x="42" y="487"/>
                  </a:lnTo>
                  <a:lnTo>
                    <a:pt x="45" y="492"/>
                  </a:lnTo>
                  <a:lnTo>
                    <a:pt x="47" y="494"/>
                  </a:lnTo>
                  <a:lnTo>
                    <a:pt x="48" y="496"/>
                  </a:lnTo>
                  <a:lnTo>
                    <a:pt x="50" y="497"/>
                  </a:lnTo>
                  <a:lnTo>
                    <a:pt x="51" y="498"/>
                  </a:lnTo>
                  <a:lnTo>
                    <a:pt x="54" y="501"/>
                  </a:lnTo>
                  <a:lnTo>
                    <a:pt x="58" y="504"/>
                  </a:lnTo>
                  <a:lnTo>
                    <a:pt x="64" y="508"/>
                  </a:lnTo>
                  <a:lnTo>
                    <a:pt x="71" y="514"/>
                  </a:lnTo>
                  <a:lnTo>
                    <a:pt x="75" y="516"/>
                  </a:lnTo>
                  <a:lnTo>
                    <a:pt x="80" y="518"/>
                  </a:lnTo>
                  <a:lnTo>
                    <a:pt x="86" y="520"/>
                  </a:lnTo>
                  <a:lnTo>
                    <a:pt x="93" y="522"/>
                  </a:lnTo>
                  <a:lnTo>
                    <a:pt x="100" y="523"/>
                  </a:lnTo>
                  <a:lnTo>
                    <a:pt x="108" y="524"/>
                  </a:lnTo>
                  <a:lnTo>
                    <a:pt x="117" y="525"/>
                  </a:lnTo>
                  <a:lnTo>
                    <a:pt x="126" y="525"/>
                  </a:lnTo>
                  <a:lnTo>
                    <a:pt x="135" y="525"/>
                  </a:lnTo>
                  <a:lnTo>
                    <a:pt x="144" y="525"/>
                  </a:lnTo>
                  <a:lnTo>
                    <a:pt x="154" y="525"/>
                  </a:lnTo>
                  <a:lnTo>
                    <a:pt x="164" y="524"/>
                  </a:lnTo>
                  <a:lnTo>
                    <a:pt x="173" y="523"/>
                  </a:lnTo>
                  <a:lnTo>
                    <a:pt x="182" y="522"/>
                  </a:lnTo>
                  <a:lnTo>
                    <a:pt x="191" y="520"/>
                  </a:lnTo>
                  <a:lnTo>
                    <a:pt x="200" y="519"/>
                  </a:lnTo>
                  <a:lnTo>
                    <a:pt x="209" y="517"/>
                  </a:lnTo>
                  <a:lnTo>
                    <a:pt x="217" y="515"/>
                  </a:lnTo>
                  <a:lnTo>
                    <a:pt x="224" y="512"/>
                  </a:lnTo>
                  <a:lnTo>
                    <a:pt x="231" y="510"/>
                  </a:lnTo>
                  <a:lnTo>
                    <a:pt x="236" y="507"/>
                  </a:lnTo>
                  <a:lnTo>
                    <a:pt x="242" y="504"/>
                  </a:lnTo>
                  <a:lnTo>
                    <a:pt x="245" y="500"/>
                  </a:lnTo>
                  <a:lnTo>
                    <a:pt x="248" y="497"/>
                  </a:lnTo>
                  <a:lnTo>
                    <a:pt x="250" y="493"/>
                  </a:lnTo>
                  <a:lnTo>
                    <a:pt x="251" y="489"/>
                  </a:lnTo>
                  <a:lnTo>
                    <a:pt x="250" y="485"/>
                  </a:lnTo>
                  <a:lnTo>
                    <a:pt x="248" y="480"/>
                  </a:lnTo>
                  <a:lnTo>
                    <a:pt x="244" y="476"/>
                  </a:lnTo>
                  <a:lnTo>
                    <a:pt x="239" y="471"/>
                  </a:lnTo>
                  <a:lnTo>
                    <a:pt x="232" y="466"/>
                  </a:lnTo>
                  <a:lnTo>
                    <a:pt x="223" y="460"/>
                  </a:lnTo>
                  <a:lnTo>
                    <a:pt x="211" y="453"/>
                  </a:lnTo>
                  <a:lnTo>
                    <a:pt x="199" y="447"/>
                  </a:lnTo>
                  <a:lnTo>
                    <a:pt x="190" y="441"/>
                  </a:lnTo>
                  <a:lnTo>
                    <a:pt x="181" y="435"/>
                  </a:lnTo>
                  <a:lnTo>
                    <a:pt x="177" y="432"/>
                  </a:lnTo>
                  <a:lnTo>
                    <a:pt x="174" y="429"/>
                  </a:lnTo>
                  <a:lnTo>
                    <a:pt x="170" y="426"/>
                  </a:lnTo>
                  <a:lnTo>
                    <a:pt x="167" y="424"/>
                  </a:lnTo>
                  <a:lnTo>
                    <a:pt x="164" y="421"/>
                  </a:lnTo>
                  <a:lnTo>
                    <a:pt x="161" y="418"/>
                  </a:lnTo>
                  <a:lnTo>
                    <a:pt x="159" y="416"/>
                  </a:lnTo>
                  <a:lnTo>
                    <a:pt x="157" y="413"/>
                  </a:lnTo>
                  <a:lnTo>
                    <a:pt x="154" y="410"/>
                  </a:lnTo>
                  <a:lnTo>
                    <a:pt x="152" y="408"/>
                  </a:lnTo>
                  <a:lnTo>
                    <a:pt x="150" y="405"/>
                  </a:lnTo>
                  <a:lnTo>
                    <a:pt x="148" y="402"/>
                  </a:lnTo>
                  <a:lnTo>
                    <a:pt x="145" y="396"/>
                  </a:lnTo>
                  <a:lnTo>
                    <a:pt x="142" y="391"/>
                  </a:lnTo>
                  <a:lnTo>
                    <a:pt x="139" y="385"/>
                  </a:lnTo>
                  <a:lnTo>
                    <a:pt x="136" y="379"/>
                  </a:lnTo>
                  <a:lnTo>
                    <a:pt x="134" y="372"/>
                  </a:lnTo>
                  <a:lnTo>
                    <a:pt x="131" y="365"/>
                  </a:lnTo>
                  <a:lnTo>
                    <a:pt x="129" y="359"/>
                  </a:lnTo>
                  <a:lnTo>
                    <a:pt x="127" y="353"/>
                  </a:lnTo>
                  <a:lnTo>
                    <a:pt x="124" y="347"/>
                  </a:lnTo>
                  <a:lnTo>
                    <a:pt x="122" y="341"/>
                  </a:lnTo>
                  <a:lnTo>
                    <a:pt x="121" y="338"/>
                  </a:lnTo>
                  <a:lnTo>
                    <a:pt x="119" y="335"/>
                  </a:lnTo>
                  <a:lnTo>
                    <a:pt x="119" y="332"/>
                  </a:lnTo>
                  <a:lnTo>
                    <a:pt x="118" y="329"/>
                  </a:lnTo>
                  <a:lnTo>
                    <a:pt x="118" y="326"/>
                  </a:lnTo>
                  <a:lnTo>
                    <a:pt x="117" y="324"/>
                  </a:lnTo>
                  <a:lnTo>
                    <a:pt x="117" y="321"/>
                  </a:lnTo>
                  <a:lnTo>
                    <a:pt x="117" y="319"/>
                  </a:lnTo>
                  <a:lnTo>
                    <a:pt x="119" y="314"/>
                  </a:lnTo>
                  <a:lnTo>
                    <a:pt x="121" y="306"/>
                  </a:lnTo>
                  <a:lnTo>
                    <a:pt x="124" y="295"/>
                  </a:lnTo>
                  <a:lnTo>
                    <a:pt x="128" y="282"/>
                  </a:lnTo>
                  <a:lnTo>
                    <a:pt x="132" y="267"/>
                  </a:lnTo>
                  <a:lnTo>
                    <a:pt x="136" y="252"/>
                  </a:lnTo>
                  <a:lnTo>
                    <a:pt x="141" y="235"/>
                  </a:lnTo>
                  <a:lnTo>
                    <a:pt x="146" y="217"/>
                  </a:lnTo>
                  <a:lnTo>
                    <a:pt x="152" y="200"/>
                  </a:lnTo>
                  <a:lnTo>
                    <a:pt x="156" y="184"/>
                  </a:lnTo>
                  <a:lnTo>
                    <a:pt x="161" y="168"/>
                  </a:lnTo>
                  <a:lnTo>
                    <a:pt x="165" y="154"/>
                  </a:lnTo>
                  <a:lnTo>
                    <a:pt x="168" y="141"/>
                  </a:lnTo>
                  <a:lnTo>
                    <a:pt x="171" y="131"/>
                  </a:lnTo>
                  <a:lnTo>
                    <a:pt x="173" y="123"/>
                  </a:lnTo>
                  <a:lnTo>
                    <a:pt x="174" y="118"/>
                  </a:lnTo>
                  <a:lnTo>
                    <a:pt x="176" y="105"/>
                  </a:lnTo>
                  <a:lnTo>
                    <a:pt x="176" y="93"/>
                  </a:lnTo>
                  <a:lnTo>
                    <a:pt x="177" y="81"/>
                  </a:lnTo>
                  <a:lnTo>
                    <a:pt x="176" y="70"/>
                  </a:lnTo>
                  <a:lnTo>
                    <a:pt x="176" y="60"/>
                  </a:lnTo>
                  <a:lnTo>
                    <a:pt x="174" y="50"/>
                  </a:lnTo>
                  <a:lnTo>
                    <a:pt x="173" y="42"/>
                  </a:lnTo>
                  <a:lnTo>
                    <a:pt x="171" y="34"/>
                  </a:lnTo>
                  <a:lnTo>
                    <a:pt x="168" y="27"/>
                  </a:lnTo>
                  <a:lnTo>
                    <a:pt x="165" y="21"/>
                  </a:lnTo>
                  <a:lnTo>
                    <a:pt x="162" y="15"/>
                  </a:lnTo>
                  <a:lnTo>
                    <a:pt x="158" y="11"/>
                  </a:lnTo>
                  <a:lnTo>
                    <a:pt x="154" y="7"/>
                  </a:lnTo>
                  <a:lnTo>
                    <a:pt x="150" y="4"/>
                  </a:lnTo>
                  <a:lnTo>
                    <a:pt x="146" y="1"/>
                  </a:lnTo>
                  <a:lnTo>
                    <a:pt x="141" y="0"/>
                  </a:lnTo>
                  <a:lnTo>
                    <a:pt x="136" y="0"/>
                  </a:lnTo>
                  <a:lnTo>
                    <a:pt x="131" y="0"/>
                  </a:lnTo>
                  <a:lnTo>
                    <a:pt x="125" y="1"/>
                  </a:lnTo>
                  <a:lnTo>
                    <a:pt x="120" y="3"/>
                  </a:lnTo>
                  <a:lnTo>
                    <a:pt x="114" y="7"/>
                  </a:lnTo>
                  <a:lnTo>
                    <a:pt x="109" y="10"/>
                  </a:lnTo>
                  <a:lnTo>
                    <a:pt x="103" y="15"/>
                  </a:lnTo>
                  <a:lnTo>
                    <a:pt x="97" y="21"/>
                  </a:lnTo>
                  <a:lnTo>
                    <a:pt x="91" y="27"/>
                  </a:lnTo>
                  <a:lnTo>
                    <a:pt x="85" y="35"/>
                  </a:lnTo>
                  <a:lnTo>
                    <a:pt x="79" y="43"/>
                  </a:lnTo>
                  <a:lnTo>
                    <a:pt x="73" y="52"/>
                  </a:lnTo>
                  <a:lnTo>
                    <a:pt x="67" y="62"/>
                  </a:lnTo>
                  <a:lnTo>
                    <a:pt x="62" y="73"/>
                  </a:lnTo>
                  <a:lnTo>
                    <a:pt x="56" y="85"/>
                  </a:lnTo>
                  <a:lnTo>
                    <a:pt x="51" y="98"/>
                  </a:lnTo>
                  <a:lnTo>
                    <a:pt x="50" y="100"/>
                  </a:lnTo>
                  <a:lnTo>
                    <a:pt x="49" y="103"/>
                  </a:lnTo>
                  <a:lnTo>
                    <a:pt x="49" y="107"/>
                  </a:lnTo>
                  <a:lnTo>
                    <a:pt x="48" y="112"/>
                  </a:lnTo>
                  <a:lnTo>
                    <a:pt x="47" y="124"/>
                  </a:lnTo>
                  <a:lnTo>
                    <a:pt x="45" y="138"/>
                  </a:lnTo>
                  <a:lnTo>
                    <a:pt x="44" y="154"/>
                  </a:lnTo>
                  <a:lnTo>
                    <a:pt x="42" y="171"/>
                  </a:lnTo>
                  <a:lnTo>
                    <a:pt x="41" y="190"/>
                  </a:lnTo>
                  <a:lnTo>
                    <a:pt x="40" y="210"/>
                  </a:lnTo>
                  <a:lnTo>
                    <a:pt x="38" y="229"/>
                  </a:lnTo>
                  <a:lnTo>
                    <a:pt x="37" y="248"/>
                  </a:lnTo>
                  <a:lnTo>
                    <a:pt x="35" y="265"/>
                  </a:lnTo>
                  <a:lnTo>
                    <a:pt x="34" y="282"/>
                  </a:lnTo>
                  <a:lnTo>
                    <a:pt x="33" y="296"/>
                  </a:lnTo>
                  <a:lnTo>
                    <a:pt x="31" y="308"/>
                  </a:lnTo>
                  <a:lnTo>
                    <a:pt x="31" y="313"/>
                  </a:lnTo>
                  <a:lnTo>
                    <a:pt x="30" y="317"/>
                  </a:lnTo>
                  <a:lnTo>
                    <a:pt x="29" y="321"/>
                  </a:lnTo>
                  <a:lnTo>
                    <a:pt x="29" y="323"/>
                  </a:lnTo>
                  <a:close/>
                </a:path>
              </a:pathLst>
            </a:custGeom>
            <a:solidFill>
              <a:srgbClr val="EBAA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1" name="Freeform 64"/>
            <p:cNvSpPr>
              <a:spLocks/>
            </p:cNvSpPr>
            <p:nvPr/>
          </p:nvSpPr>
          <p:spPr bwMode="auto">
            <a:xfrm>
              <a:off x="809" y="3891"/>
              <a:ext cx="316" cy="195"/>
            </a:xfrm>
            <a:custGeom>
              <a:avLst/>
              <a:gdLst>
                <a:gd name="T0" fmla="*/ 311 w 316"/>
                <a:gd name="T1" fmla="*/ 185 h 195"/>
                <a:gd name="T2" fmla="*/ 293 w 316"/>
                <a:gd name="T3" fmla="*/ 189 h 195"/>
                <a:gd name="T4" fmla="*/ 272 w 316"/>
                <a:gd name="T5" fmla="*/ 192 h 195"/>
                <a:gd name="T6" fmla="*/ 249 w 316"/>
                <a:gd name="T7" fmla="*/ 194 h 195"/>
                <a:gd name="T8" fmla="*/ 223 w 316"/>
                <a:gd name="T9" fmla="*/ 195 h 195"/>
                <a:gd name="T10" fmla="*/ 195 w 316"/>
                <a:gd name="T11" fmla="*/ 195 h 195"/>
                <a:gd name="T12" fmla="*/ 166 w 316"/>
                <a:gd name="T13" fmla="*/ 193 h 195"/>
                <a:gd name="T14" fmla="*/ 134 w 316"/>
                <a:gd name="T15" fmla="*/ 190 h 195"/>
                <a:gd name="T16" fmla="*/ 102 w 316"/>
                <a:gd name="T17" fmla="*/ 185 h 195"/>
                <a:gd name="T18" fmla="*/ 96 w 316"/>
                <a:gd name="T19" fmla="*/ 181 h 195"/>
                <a:gd name="T20" fmla="*/ 88 w 316"/>
                <a:gd name="T21" fmla="*/ 175 h 195"/>
                <a:gd name="T22" fmla="*/ 68 w 316"/>
                <a:gd name="T23" fmla="*/ 156 h 195"/>
                <a:gd name="T24" fmla="*/ 55 w 316"/>
                <a:gd name="T25" fmla="*/ 145 h 195"/>
                <a:gd name="T26" fmla="*/ 39 w 316"/>
                <a:gd name="T27" fmla="*/ 133 h 195"/>
                <a:gd name="T28" fmla="*/ 21 w 316"/>
                <a:gd name="T29" fmla="*/ 121 h 195"/>
                <a:gd name="T30" fmla="*/ 11 w 316"/>
                <a:gd name="T31" fmla="*/ 115 h 195"/>
                <a:gd name="T32" fmla="*/ 0 w 316"/>
                <a:gd name="T33" fmla="*/ 108 h 195"/>
                <a:gd name="T34" fmla="*/ 1 w 316"/>
                <a:gd name="T35" fmla="*/ 79 h 195"/>
                <a:gd name="T36" fmla="*/ 1 w 316"/>
                <a:gd name="T37" fmla="*/ 68 h 195"/>
                <a:gd name="T38" fmla="*/ 3 w 316"/>
                <a:gd name="T39" fmla="*/ 56 h 195"/>
                <a:gd name="T40" fmla="*/ 6 w 316"/>
                <a:gd name="T41" fmla="*/ 45 h 195"/>
                <a:gd name="T42" fmla="*/ 11 w 316"/>
                <a:gd name="T43" fmla="*/ 33 h 195"/>
                <a:gd name="T44" fmla="*/ 19 w 316"/>
                <a:gd name="T45" fmla="*/ 18 h 195"/>
                <a:gd name="T46" fmla="*/ 30 w 316"/>
                <a:gd name="T47" fmla="*/ 0 h 195"/>
                <a:gd name="T48" fmla="*/ 38 w 316"/>
                <a:gd name="T49" fmla="*/ 8 h 195"/>
                <a:gd name="T50" fmla="*/ 46 w 316"/>
                <a:gd name="T51" fmla="*/ 16 h 195"/>
                <a:gd name="T52" fmla="*/ 51 w 316"/>
                <a:gd name="T53" fmla="*/ 25 h 195"/>
                <a:gd name="T54" fmla="*/ 56 w 316"/>
                <a:gd name="T55" fmla="*/ 35 h 195"/>
                <a:gd name="T56" fmla="*/ 60 w 316"/>
                <a:gd name="T57" fmla="*/ 45 h 195"/>
                <a:gd name="T58" fmla="*/ 64 w 316"/>
                <a:gd name="T59" fmla="*/ 55 h 195"/>
                <a:gd name="T60" fmla="*/ 71 w 316"/>
                <a:gd name="T61" fmla="*/ 76 h 195"/>
                <a:gd name="T62" fmla="*/ 75 w 316"/>
                <a:gd name="T63" fmla="*/ 86 h 195"/>
                <a:gd name="T64" fmla="*/ 79 w 316"/>
                <a:gd name="T65" fmla="*/ 96 h 195"/>
                <a:gd name="T66" fmla="*/ 85 w 316"/>
                <a:gd name="T67" fmla="*/ 105 h 195"/>
                <a:gd name="T68" fmla="*/ 92 w 316"/>
                <a:gd name="T69" fmla="*/ 114 h 195"/>
                <a:gd name="T70" fmla="*/ 100 w 316"/>
                <a:gd name="T71" fmla="*/ 122 h 195"/>
                <a:gd name="T72" fmla="*/ 110 w 316"/>
                <a:gd name="T73" fmla="*/ 128 h 195"/>
                <a:gd name="T74" fmla="*/ 123 w 316"/>
                <a:gd name="T75" fmla="*/ 134 h 195"/>
                <a:gd name="T76" fmla="*/ 137 w 316"/>
                <a:gd name="T77" fmla="*/ 138 h 195"/>
                <a:gd name="T78" fmla="*/ 157 w 316"/>
                <a:gd name="T79" fmla="*/ 132 h 195"/>
                <a:gd name="T80" fmla="*/ 180 w 316"/>
                <a:gd name="T81" fmla="*/ 125 h 195"/>
                <a:gd name="T82" fmla="*/ 192 w 316"/>
                <a:gd name="T83" fmla="*/ 122 h 195"/>
                <a:gd name="T84" fmla="*/ 204 w 316"/>
                <a:gd name="T85" fmla="*/ 120 h 195"/>
                <a:gd name="T86" fmla="*/ 217 w 316"/>
                <a:gd name="T87" fmla="*/ 118 h 195"/>
                <a:gd name="T88" fmla="*/ 230 w 316"/>
                <a:gd name="T89" fmla="*/ 117 h 195"/>
                <a:gd name="T90" fmla="*/ 242 w 316"/>
                <a:gd name="T91" fmla="*/ 116 h 195"/>
                <a:gd name="T92" fmla="*/ 254 w 316"/>
                <a:gd name="T93" fmla="*/ 117 h 195"/>
                <a:gd name="T94" fmla="*/ 266 w 316"/>
                <a:gd name="T95" fmla="*/ 118 h 195"/>
                <a:gd name="T96" fmla="*/ 278 w 316"/>
                <a:gd name="T97" fmla="*/ 121 h 195"/>
                <a:gd name="T98" fmla="*/ 289 w 316"/>
                <a:gd name="T99" fmla="*/ 125 h 195"/>
                <a:gd name="T100" fmla="*/ 299 w 316"/>
                <a:gd name="T101" fmla="*/ 130 h 195"/>
                <a:gd name="T102" fmla="*/ 308 w 316"/>
                <a:gd name="T103" fmla="*/ 138 h 195"/>
                <a:gd name="T104" fmla="*/ 316 w 316"/>
                <a:gd name="T105" fmla="*/ 146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316" h="195">
                  <a:moveTo>
                    <a:pt x="316" y="146"/>
                  </a:moveTo>
                  <a:lnTo>
                    <a:pt x="311" y="185"/>
                  </a:lnTo>
                  <a:lnTo>
                    <a:pt x="302" y="187"/>
                  </a:lnTo>
                  <a:lnTo>
                    <a:pt x="293" y="189"/>
                  </a:lnTo>
                  <a:lnTo>
                    <a:pt x="283" y="191"/>
                  </a:lnTo>
                  <a:lnTo>
                    <a:pt x="272" y="192"/>
                  </a:lnTo>
                  <a:lnTo>
                    <a:pt x="261" y="193"/>
                  </a:lnTo>
                  <a:lnTo>
                    <a:pt x="249" y="194"/>
                  </a:lnTo>
                  <a:lnTo>
                    <a:pt x="236" y="195"/>
                  </a:lnTo>
                  <a:lnTo>
                    <a:pt x="223" y="195"/>
                  </a:lnTo>
                  <a:lnTo>
                    <a:pt x="210" y="195"/>
                  </a:lnTo>
                  <a:lnTo>
                    <a:pt x="195" y="195"/>
                  </a:lnTo>
                  <a:lnTo>
                    <a:pt x="181" y="194"/>
                  </a:lnTo>
                  <a:lnTo>
                    <a:pt x="166" y="193"/>
                  </a:lnTo>
                  <a:lnTo>
                    <a:pt x="150" y="192"/>
                  </a:lnTo>
                  <a:lnTo>
                    <a:pt x="134" y="190"/>
                  </a:lnTo>
                  <a:lnTo>
                    <a:pt x="118" y="188"/>
                  </a:lnTo>
                  <a:lnTo>
                    <a:pt x="102" y="185"/>
                  </a:lnTo>
                  <a:lnTo>
                    <a:pt x="99" y="183"/>
                  </a:lnTo>
                  <a:lnTo>
                    <a:pt x="96" y="181"/>
                  </a:lnTo>
                  <a:lnTo>
                    <a:pt x="92" y="178"/>
                  </a:lnTo>
                  <a:lnTo>
                    <a:pt x="88" y="175"/>
                  </a:lnTo>
                  <a:lnTo>
                    <a:pt x="79" y="166"/>
                  </a:lnTo>
                  <a:lnTo>
                    <a:pt x="68" y="156"/>
                  </a:lnTo>
                  <a:lnTo>
                    <a:pt x="62" y="151"/>
                  </a:lnTo>
                  <a:lnTo>
                    <a:pt x="55" y="145"/>
                  </a:lnTo>
                  <a:lnTo>
                    <a:pt x="48" y="139"/>
                  </a:lnTo>
                  <a:lnTo>
                    <a:pt x="39" y="133"/>
                  </a:lnTo>
                  <a:lnTo>
                    <a:pt x="31" y="127"/>
                  </a:lnTo>
                  <a:lnTo>
                    <a:pt x="21" y="121"/>
                  </a:lnTo>
                  <a:lnTo>
                    <a:pt x="16" y="118"/>
                  </a:lnTo>
                  <a:lnTo>
                    <a:pt x="11" y="115"/>
                  </a:lnTo>
                  <a:lnTo>
                    <a:pt x="5" y="112"/>
                  </a:lnTo>
                  <a:lnTo>
                    <a:pt x="0" y="108"/>
                  </a:lnTo>
                  <a:lnTo>
                    <a:pt x="0" y="93"/>
                  </a:lnTo>
                  <a:lnTo>
                    <a:pt x="1" y="79"/>
                  </a:lnTo>
                  <a:lnTo>
                    <a:pt x="1" y="73"/>
                  </a:lnTo>
                  <a:lnTo>
                    <a:pt x="1" y="68"/>
                  </a:lnTo>
                  <a:lnTo>
                    <a:pt x="2" y="62"/>
                  </a:lnTo>
                  <a:lnTo>
                    <a:pt x="3" y="56"/>
                  </a:lnTo>
                  <a:lnTo>
                    <a:pt x="4" y="51"/>
                  </a:lnTo>
                  <a:lnTo>
                    <a:pt x="6" y="45"/>
                  </a:lnTo>
                  <a:lnTo>
                    <a:pt x="8" y="39"/>
                  </a:lnTo>
                  <a:lnTo>
                    <a:pt x="11" y="33"/>
                  </a:lnTo>
                  <a:lnTo>
                    <a:pt x="15" y="26"/>
                  </a:lnTo>
                  <a:lnTo>
                    <a:pt x="19" y="18"/>
                  </a:lnTo>
                  <a:lnTo>
                    <a:pt x="24" y="10"/>
                  </a:lnTo>
                  <a:lnTo>
                    <a:pt x="30" y="0"/>
                  </a:lnTo>
                  <a:lnTo>
                    <a:pt x="34" y="4"/>
                  </a:lnTo>
                  <a:lnTo>
                    <a:pt x="38" y="8"/>
                  </a:lnTo>
                  <a:lnTo>
                    <a:pt x="42" y="12"/>
                  </a:lnTo>
                  <a:lnTo>
                    <a:pt x="46" y="16"/>
                  </a:lnTo>
                  <a:lnTo>
                    <a:pt x="49" y="21"/>
                  </a:lnTo>
                  <a:lnTo>
                    <a:pt x="51" y="25"/>
                  </a:lnTo>
                  <a:lnTo>
                    <a:pt x="54" y="30"/>
                  </a:lnTo>
                  <a:lnTo>
                    <a:pt x="56" y="35"/>
                  </a:lnTo>
                  <a:lnTo>
                    <a:pt x="58" y="40"/>
                  </a:lnTo>
                  <a:lnTo>
                    <a:pt x="60" y="45"/>
                  </a:lnTo>
                  <a:lnTo>
                    <a:pt x="62" y="50"/>
                  </a:lnTo>
                  <a:lnTo>
                    <a:pt x="64" y="55"/>
                  </a:lnTo>
                  <a:lnTo>
                    <a:pt x="67" y="66"/>
                  </a:lnTo>
                  <a:lnTo>
                    <a:pt x="71" y="76"/>
                  </a:lnTo>
                  <a:lnTo>
                    <a:pt x="73" y="81"/>
                  </a:lnTo>
                  <a:lnTo>
                    <a:pt x="75" y="86"/>
                  </a:lnTo>
                  <a:lnTo>
                    <a:pt x="77" y="91"/>
                  </a:lnTo>
                  <a:lnTo>
                    <a:pt x="79" y="96"/>
                  </a:lnTo>
                  <a:lnTo>
                    <a:pt x="82" y="101"/>
                  </a:lnTo>
                  <a:lnTo>
                    <a:pt x="85" y="105"/>
                  </a:lnTo>
                  <a:lnTo>
                    <a:pt x="88" y="110"/>
                  </a:lnTo>
                  <a:lnTo>
                    <a:pt x="92" y="114"/>
                  </a:lnTo>
                  <a:lnTo>
                    <a:pt x="96" y="118"/>
                  </a:lnTo>
                  <a:lnTo>
                    <a:pt x="100" y="122"/>
                  </a:lnTo>
                  <a:lnTo>
                    <a:pt x="105" y="125"/>
                  </a:lnTo>
                  <a:lnTo>
                    <a:pt x="110" y="128"/>
                  </a:lnTo>
                  <a:lnTo>
                    <a:pt x="116" y="131"/>
                  </a:lnTo>
                  <a:lnTo>
                    <a:pt x="123" y="134"/>
                  </a:lnTo>
                  <a:lnTo>
                    <a:pt x="130" y="136"/>
                  </a:lnTo>
                  <a:lnTo>
                    <a:pt x="137" y="138"/>
                  </a:lnTo>
                  <a:lnTo>
                    <a:pt x="147" y="135"/>
                  </a:lnTo>
                  <a:lnTo>
                    <a:pt x="157" y="132"/>
                  </a:lnTo>
                  <a:lnTo>
                    <a:pt x="168" y="128"/>
                  </a:lnTo>
                  <a:lnTo>
                    <a:pt x="180" y="125"/>
                  </a:lnTo>
                  <a:lnTo>
                    <a:pt x="186" y="124"/>
                  </a:lnTo>
                  <a:lnTo>
                    <a:pt x="192" y="122"/>
                  </a:lnTo>
                  <a:lnTo>
                    <a:pt x="198" y="121"/>
                  </a:lnTo>
                  <a:lnTo>
                    <a:pt x="204" y="120"/>
                  </a:lnTo>
                  <a:lnTo>
                    <a:pt x="211" y="119"/>
                  </a:lnTo>
                  <a:lnTo>
                    <a:pt x="217" y="118"/>
                  </a:lnTo>
                  <a:lnTo>
                    <a:pt x="223" y="117"/>
                  </a:lnTo>
                  <a:lnTo>
                    <a:pt x="230" y="117"/>
                  </a:lnTo>
                  <a:lnTo>
                    <a:pt x="236" y="116"/>
                  </a:lnTo>
                  <a:lnTo>
                    <a:pt x="242" y="116"/>
                  </a:lnTo>
                  <a:lnTo>
                    <a:pt x="248" y="116"/>
                  </a:lnTo>
                  <a:lnTo>
                    <a:pt x="254" y="117"/>
                  </a:lnTo>
                  <a:lnTo>
                    <a:pt x="260" y="117"/>
                  </a:lnTo>
                  <a:lnTo>
                    <a:pt x="266" y="118"/>
                  </a:lnTo>
                  <a:lnTo>
                    <a:pt x="272" y="119"/>
                  </a:lnTo>
                  <a:lnTo>
                    <a:pt x="278" y="121"/>
                  </a:lnTo>
                  <a:lnTo>
                    <a:pt x="283" y="123"/>
                  </a:lnTo>
                  <a:lnTo>
                    <a:pt x="289" y="125"/>
                  </a:lnTo>
                  <a:lnTo>
                    <a:pt x="294" y="127"/>
                  </a:lnTo>
                  <a:lnTo>
                    <a:pt x="299" y="130"/>
                  </a:lnTo>
                  <a:lnTo>
                    <a:pt x="303" y="134"/>
                  </a:lnTo>
                  <a:lnTo>
                    <a:pt x="308" y="138"/>
                  </a:lnTo>
                  <a:lnTo>
                    <a:pt x="312" y="142"/>
                  </a:lnTo>
                  <a:lnTo>
                    <a:pt x="316" y="146"/>
                  </a:lnTo>
                  <a:close/>
                </a:path>
              </a:pathLst>
            </a:custGeom>
            <a:solidFill>
              <a:srgbClr val="38201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2" name="Freeform 65"/>
            <p:cNvSpPr>
              <a:spLocks/>
            </p:cNvSpPr>
            <p:nvPr/>
          </p:nvSpPr>
          <p:spPr bwMode="auto">
            <a:xfrm>
              <a:off x="809" y="3997"/>
              <a:ext cx="65" cy="43"/>
            </a:xfrm>
            <a:custGeom>
              <a:avLst/>
              <a:gdLst>
                <a:gd name="T0" fmla="*/ 0 w 65"/>
                <a:gd name="T1" fmla="*/ 0 h 43"/>
                <a:gd name="T2" fmla="*/ 0 w 65"/>
                <a:gd name="T3" fmla="*/ 34 h 43"/>
                <a:gd name="T4" fmla="*/ 2 w 65"/>
                <a:gd name="T5" fmla="*/ 35 h 43"/>
                <a:gd name="T6" fmla="*/ 5 w 65"/>
                <a:gd name="T7" fmla="*/ 36 h 43"/>
                <a:gd name="T8" fmla="*/ 8 w 65"/>
                <a:gd name="T9" fmla="*/ 37 h 43"/>
                <a:gd name="T10" fmla="*/ 12 w 65"/>
                <a:gd name="T11" fmla="*/ 38 h 43"/>
                <a:gd name="T12" fmla="*/ 16 w 65"/>
                <a:gd name="T13" fmla="*/ 40 h 43"/>
                <a:gd name="T14" fmla="*/ 20 w 65"/>
                <a:gd name="T15" fmla="*/ 40 h 43"/>
                <a:gd name="T16" fmla="*/ 25 w 65"/>
                <a:gd name="T17" fmla="*/ 41 h 43"/>
                <a:gd name="T18" fmla="*/ 29 w 65"/>
                <a:gd name="T19" fmla="*/ 42 h 43"/>
                <a:gd name="T20" fmla="*/ 39 w 65"/>
                <a:gd name="T21" fmla="*/ 42 h 43"/>
                <a:gd name="T22" fmla="*/ 48 w 65"/>
                <a:gd name="T23" fmla="*/ 43 h 43"/>
                <a:gd name="T24" fmla="*/ 57 w 65"/>
                <a:gd name="T25" fmla="*/ 43 h 43"/>
                <a:gd name="T26" fmla="*/ 65 w 65"/>
                <a:gd name="T27" fmla="*/ 43 h 43"/>
                <a:gd name="T28" fmla="*/ 61 w 65"/>
                <a:gd name="T29" fmla="*/ 22 h 43"/>
                <a:gd name="T30" fmla="*/ 0 w 65"/>
                <a:gd name="T31" fmla="*/ 0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5" h="43">
                  <a:moveTo>
                    <a:pt x="0" y="0"/>
                  </a:moveTo>
                  <a:lnTo>
                    <a:pt x="0" y="34"/>
                  </a:lnTo>
                  <a:lnTo>
                    <a:pt x="2" y="35"/>
                  </a:lnTo>
                  <a:lnTo>
                    <a:pt x="5" y="36"/>
                  </a:lnTo>
                  <a:lnTo>
                    <a:pt x="8" y="37"/>
                  </a:lnTo>
                  <a:lnTo>
                    <a:pt x="12" y="38"/>
                  </a:lnTo>
                  <a:lnTo>
                    <a:pt x="16" y="40"/>
                  </a:lnTo>
                  <a:lnTo>
                    <a:pt x="20" y="40"/>
                  </a:lnTo>
                  <a:lnTo>
                    <a:pt x="25" y="41"/>
                  </a:lnTo>
                  <a:lnTo>
                    <a:pt x="29" y="42"/>
                  </a:lnTo>
                  <a:lnTo>
                    <a:pt x="39" y="42"/>
                  </a:lnTo>
                  <a:lnTo>
                    <a:pt x="48" y="43"/>
                  </a:lnTo>
                  <a:lnTo>
                    <a:pt x="57" y="43"/>
                  </a:lnTo>
                  <a:lnTo>
                    <a:pt x="65" y="43"/>
                  </a:lnTo>
                  <a:lnTo>
                    <a:pt x="61" y="22"/>
                  </a:lnTo>
                  <a:lnTo>
                    <a:pt x="0" y="0"/>
                  </a:lnTo>
                  <a:close/>
                </a:path>
              </a:pathLst>
            </a:custGeom>
            <a:solidFill>
              <a:srgbClr val="38201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3" name="Freeform 66"/>
            <p:cNvSpPr>
              <a:spLocks/>
            </p:cNvSpPr>
            <p:nvPr/>
          </p:nvSpPr>
          <p:spPr bwMode="auto">
            <a:xfrm>
              <a:off x="1110" y="3531"/>
              <a:ext cx="256" cy="515"/>
            </a:xfrm>
            <a:custGeom>
              <a:avLst/>
              <a:gdLst>
                <a:gd name="T0" fmla="*/ 11 w 256"/>
                <a:gd name="T1" fmla="*/ 327 h 515"/>
                <a:gd name="T2" fmla="*/ 4 w 256"/>
                <a:gd name="T3" fmla="*/ 345 h 515"/>
                <a:gd name="T4" fmla="*/ 1 w 256"/>
                <a:gd name="T5" fmla="*/ 361 h 515"/>
                <a:gd name="T6" fmla="*/ 0 w 256"/>
                <a:gd name="T7" fmla="*/ 376 h 515"/>
                <a:gd name="T8" fmla="*/ 2 w 256"/>
                <a:gd name="T9" fmla="*/ 389 h 515"/>
                <a:gd name="T10" fmla="*/ 6 w 256"/>
                <a:gd name="T11" fmla="*/ 402 h 515"/>
                <a:gd name="T12" fmla="*/ 12 w 256"/>
                <a:gd name="T13" fmla="*/ 415 h 515"/>
                <a:gd name="T14" fmla="*/ 20 w 256"/>
                <a:gd name="T15" fmla="*/ 427 h 515"/>
                <a:gd name="T16" fmla="*/ 35 w 256"/>
                <a:gd name="T17" fmla="*/ 449 h 515"/>
                <a:gd name="T18" fmla="*/ 54 w 256"/>
                <a:gd name="T19" fmla="*/ 475 h 515"/>
                <a:gd name="T20" fmla="*/ 62 w 256"/>
                <a:gd name="T21" fmla="*/ 484 h 515"/>
                <a:gd name="T22" fmla="*/ 68 w 256"/>
                <a:gd name="T23" fmla="*/ 488 h 515"/>
                <a:gd name="T24" fmla="*/ 86 w 256"/>
                <a:gd name="T25" fmla="*/ 502 h 515"/>
                <a:gd name="T26" fmla="*/ 102 w 256"/>
                <a:gd name="T27" fmla="*/ 509 h 515"/>
                <a:gd name="T28" fmla="*/ 124 w 256"/>
                <a:gd name="T29" fmla="*/ 513 h 515"/>
                <a:gd name="T30" fmla="*/ 150 w 256"/>
                <a:gd name="T31" fmla="*/ 515 h 515"/>
                <a:gd name="T32" fmla="*/ 177 w 256"/>
                <a:gd name="T33" fmla="*/ 515 h 515"/>
                <a:gd name="T34" fmla="*/ 204 w 256"/>
                <a:gd name="T35" fmla="*/ 512 h 515"/>
                <a:gd name="T36" fmla="*/ 227 w 256"/>
                <a:gd name="T37" fmla="*/ 508 h 515"/>
                <a:gd name="T38" fmla="*/ 245 w 256"/>
                <a:gd name="T39" fmla="*/ 500 h 515"/>
                <a:gd name="T40" fmla="*/ 255 w 256"/>
                <a:gd name="T41" fmla="*/ 491 h 515"/>
                <a:gd name="T42" fmla="*/ 255 w 256"/>
                <a:gd name="T43" fmla="*/ 479 h 515"/>
                <a:gd name="T44" fmla="*/ 242 w 256"/>
                <a:gd name="T45" fmla="*/ 465 h 515"/>
                <a:gd name="T46" fmla="*/ 212 w 256"/>
                <a:gd name="T47" fmla="*/ 447 h 515"/>
                <a:gd name="T48" fmla="*/ 182 w 256"/>
                <a:gd name="T49" fmla="*/ 428 h 515"/>
                <a:gd name="T50" fmla="*/ 170 w 256"/>
                <a:gd name="T51" fmla="*/ 420 h 515"/>
                <a:gd name="T52" fmla="*/ 160 w 256"/>
                <a:gd name="T53" fmla="*/ 411 h 515"/>
                <a:gd name="T54" fmla="*/ 152 w 256"/>
                <a:gd name="T55" fmla="*/ 403 h 515"/>
                <a:gd name="T56" fmla="*/ 145 w 256"/>
                <a:gd name="T57" fmla="*/ 395 h 515"/>
                <a:gd name="T58" fmla="*/ 134 w 256"/>
                <a:gd name="T59" fmla="*/ 378 h 515"/>
                <a:gd name="T60" fmla="*/ 123 w 256"/>
                <a:gd name="T61" fmla="*/ 358 h 515"/>
                <a:gd name="T62" fmla="*/ 114 w 256"/>
                <a:gd name="T63" fmla="*/ 341 h 515"/>
                <a:gd name="T64" fmla="*/ 105 w 256"/>
                <a:gd name="T65" fmla="*/ 322 h 515"/>
                <a:gd name="T66" fmla="*/ 103 w 256"/>
                <a:gd name="T67" fmla="*/ 315 h 515"/>
                <a:gd name="T68" fmla="*/ 105 w 256"/>
                <a:gd name="T69" fmla="*/ 300 h 515"/>
                <a:gd name="T70" fmla="*/ 110 w 256"/>
                <a:gd name="T71" fmla="*/ 263 h 515"/>
                <a:gd name="T72" fmla="*/ 117 w 256"/>
                <a:gd name="T73" fmla="*/ 214 h 515"/>
                <a:gd name="T74" fmla="*/ 124 w 256"/>
                <a:gd name="T75" fmla="*/ 166 h 515"/>
                <a:gd name="T76" fmla="*/ 128 w 256"/>
                <a:gd name="T77" fmla="*/ 130 h 515"/>
                <a:gd name="T78" fmla="*/ 129 w 256"/>
                <a:gd name="T79" fmla="*/ 105 h 515"/>
                <a:gd name="T80" fmla="*/ 125 w 256"/>
                <a:gd name="T81" fmla="*/ 71 h 515"/>
                <a:gd name="T82" fmla="*/ 117 w 256"/>
                <a:gd name="T83" fmla="*/ 43 h 515"/>
                <a:gd name="T84" fmla="*/ 107 w 256"/>
                <a:gd name="T85" fmla="*/ 22 h 515"/>
                <a:gd name="T86" fmla="*/ 94 w 256"/>
                <a:gd name="T87" fmla="*/ 8 h 515"/>
                <a:gd name="T88" fmla="*/ 80 w 256"/>
                <a:gd name="T89" fmla="*/ 1 h 515"/>
                <a:gd name="T90" fmla="*/ 65 w 256"/>
                <a:gd name="T91" fmla="*/ 2 h 515"/>
                <a:gd name="T92" fmla="*/ 51 w 256"/>
                <a:gd name="T93" fmla="*/ 10 h 515"/>
                <a:gd name="T94" fmla="*/ 36 w 256"/>
                <a:gd name="T95" fmla="*/ 26 h 515"/>
                <a:gd name="T96" fmla="*/ 23 w 256"/>
                <a:gd name="T97" fmla="*/ 50 h 515"/>
                <a:gd name="T98" fmla="*/ 11 w 256"/>
                <a:gd name="T99" fmla="*/ 82 h 515"/>
                <a:gd name="T100" fmla="*/ 7 w 256"/>
                <a:gd name="T101" fmla="*/ 99 h 515"/>
                <a:gd name="T102" fmla="*/ 7 w 256"/>
                <a:gd name="T103" fmla="*/ 119 h 515"/>
                <a:gd name="T104" fmla="*/ 10 w 256"/>
                <a:gd name="T105" fmla="*/ 166 h 515"/>
                <a:gd name="T106" fmla="*/ 14 w 256"/>
                <a:gd name="T107" fmla="*/ 222 h 515"/>
                <a:gd name="T108" fmla="*/ 17 w 256"/>
                <a:gd name="T109" fmla="*/ 273 h 515"/>
                <a:gd name="T110" fmla="*/ 19 w 256"/>
                <a:gd name="T111" fmla="*/ 304 h 515"/>
                <a:gd name="T112" fmla="*/ 18 w 256"/>
                <a:gd name="T113" fmla="*/ 314 h 5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56" h="515">
                  <a:moveTo>
                    <a:pt x="18" y="314"/>
                  </a:moveTo>
                  <a:lnTo>
                    <a:pt x="15" y="320"/>
                  </a:lnTo>
                  <a:lnTo>
                    <a:pt x="11" y="327"/>
                  </a:lnTo>
                  <a:lnTo>
                    <a:pt x="8" y="333"/>
                  </a:lnTo>
                  <a:lnTo>
                    <a:pt x="6" y="339"/>
                  </a:lnTo>
                  <a:lnTo>
                    <a:pt x="4" y="345"/>
                  </a:lnTo>
                  <a:lnTo>
                    <a:pt x="3" y="350"/>
                  </a:lnTo>
                  <a:lnTo>
                    <a:pt x="1" y="356"/>
                  </a:lnTo>
                  <a:lnTo>
                    <a:pt x="1" y="361"/>
                  </a:lnTo>
                  <a:lnTo>
                    <a:pt x="0" y="366"/>
                  </a:lnTo>
                  <a:lnTo>
                    <a:pt x="0" y="371"/>
                  </a:lnTo>
                  <a:lnTo>
                    <a:pt x="0" y="376"/>
                  </a:lnTo>
                  <a:lnTo>
                    <a:pt x="0" y="380"/>
                  </a:lnTo>
                  <a:lnTo>
                    <a:pt x="1" y="385"/>
                  </a:lnTo>
                  <a:lnTo>
                    <a:pt x="2" y="389"/>
                  </a:lnTo>
                  <a:lnTo>
                    <a:pt x="3" y="394"/>
                  </a:lnTo>
                  <a:lnTo>
                    <a:pt x="4" y="398"/>
                  </a:lnTo>
                  <a:lnTo>
                    <a:pt x="6" y="402"/>
                  </a:lnTo>
                  <a:lnTo>
                    <a:pt x="8" y="407"/>
                  </a:lnTo>
                  <a:lnTo>
                    <a:pt x="10" y="411"/>
                  </a:lnTo>
                  <a:lnTo>
                    <a:pt x="12" y="415"/>
                  </a:lnTo>
                  <a:lnTo>
                    <a:pt x="15" y="419"/>
                  </a:lnTo>
                  <a:lnTo>
                    <a:pt x="17" y="423"/>
                  </a:lnTo>
                  <a:lnTo>
                    <a:pt x="20" y="427"/>
                  </a:lnTo>
                  <a:lnTo>
                    <a:pt x="23" y="432"/>
                  </a:lnTo>
                  <a:lnTo>
                    <a:pt x="29" y="440"/>
                  </a:lnTo>
                  <a:lnTo>
                    <a:pt x="35" y="449"/>
                  </a:lnTo>
                  <a:lnTo>
                    <a:pt x="42" y="458"/>
                  </a:lnTo>
                  <a:lnTo>
                    <a:pt x="49" y="467"/>
                  </a:lnTo>
                  <a:lnTo>
                    <a:pt x="54" y="475"/>
                  </a:lnTo>
                  <a:lnTo>
                    <a:pt x="59" y="480"/>
                  </a:lnTo>
                  <a:lnTo>
                    <a:pt x="60" y="482"/>
                  </a:lnTo>
                  <a:lnTo>
                    <a:pt x="62" y="484"/>
                  </a:lnTo>
                  <a:lnTo>
                    <a:pt x="63" y="485"/>
                  </a:lnTo>
                  <a:lnTo>
                    <a:pt x="65" y="486"/>
                  </a:lnTo>
                  <a:lnTo>
                    <a:pt x="68" y="488"/>
                  </a:lnTo>
                  <a:lnTo>
                    <a:pt x="73" y="491"/>
                  </a:lnTo>
                  <a:lnTo>
                    <a:pt x="78" y="496"/>
                  </a:lnTo>
                  <a:lnTo>
                    <a:pt x="86" y="502"/>
                  </a:lnTo>
                  <a:lnTo>
                    <a:pt x="91" y="504"/>
                  </a:lnTo>
                  <a:lnTo>
                    <a:pt x="96" y="507"/>
                  </a:lnTo>
                  <a:lnTo>
                    <a:pt x="102" y="509"/>
                  </a:lnTo>
                  <a:lnTo>
                    <a:pt x="109" y="510"/>
                  </a:lnTo>
                  <a:lnTo>
                    <a:pt x="116" y="512"/>
                  </a:lnTo>
                  <a:lnTo>
                    <a:pt x="124" y="513"/>
                  </a:lnTo>
                  <a:lnTo>
                    <a:pt x="132" y="514"/>
                  </a:lnTo>
                  <a:lnTo>
                    <a:pt x="141" y="515"/>
                  </a:lnTo>
                  <a:lnTo>
                    <a:pt x="150" y="515"/>
                  </a:lnTo>
                  <a:lnTo>
                    <a:pt x="159" y="515"/>
                  </a:lnTo>
                  <a:lnTo>
                    <a:pt x="168" y="515"/>
                  </a:lnTo>
                  <a:lnTo>
                    <a:pt x="177" y="515"/>
                  </a:lnTo>
                  <a:lnTo>
                    <a:pt x="186" y="514"/>
                  </a:lnTo>
                  <a:lnTo>
                    <a:pt x="195" y="514"/>
                  </a:lnTo>
                  <a:lnTo>
                    <a:pt x="204" y="512"/>
                  </a:lnTo>
                  <a:lnTo>
                    <a:pt x="212" y="511"/>
                  </a:lnTo>
                  <a:lnTo>
                    <a:pt x="220" y="510"/>
                  </a:lnTo>
                  <a:lnTo>
                    <a:pt x="227" y="508"/>
                  </a:lnTo>
                  <a:lnTo>
                    <a:pt x="234" y="506"/>
                  </a:lnTo>
                  <a:lnTo>
                    <a:pt x="240" y="503"/>
                  </a:lnTo>
                  <a:lnTo>
                    <a:pt x="245" y="500"/>
                  </a:lnTo>
                  <a:lnTo>
                    <a:pt x="249" y="498"/>
                  </a:lnTo>
                  <a:lnTo>
                    <a:pt x="253" y="495"/>
                  </a:lnTo>
                  <a:lnTo>
                    <a:pt x="255" y="491"/>
                  </a:lnTo>
                  <a:lnTo>
                    <a:pt x="256" y="487"/>
                  </a:lnTo>
                  <a:lnTo>
                    <a:pt x="256" y="484"/>
                  </a:lnTo>
                  <a:lnTo>
                    <a:pt x="255" y="479"/>
                  </a:lnTo>
                  <a:lnTo>
                    <a:pt x="252" y="475"/>
                  </a:lnTo>
                  <a:lnTo>
                    <a:pt x="248" y="470"/>
                  </a:lnTo>
                  <a:lnTo>
                    <a:pt x="242" y="465"/>
                  </a:lnTo>
                  <a:lnTo>
                    <a:pt x="235" y="460"/>
                  </a:lnTo>
                  <a:lnTo>
                    <a:pt x="225" y="455"/>
                  </a:lnTo>
                  <a:lnTo>
                    <a:pt x="212" y="447"/>
                  </a:lnTo>
                  <a:lnTo>
                    <a:pt x="201" y="441"/>
                  </a:lnTo>
                  <a:lnTo>
                    <a:pt x="191" y="434"/>
                  </a:lnTo>
                  <a:lnTo>
                    <a:pt x="182" y="428"/>
                  </a:lnTo>
                  <a:lnTo>
                    <a:pt x="177" y="425"/>
                  </a:lnTo>
                  <a:lnTo>
                    <a:pt x="173" y="422"/>
                  </a:lnTo>
                  <a:lnTo>
                    <a:pt x="170" y="420"/>
                  </a:lnTo>
                  <a:lnTo>
                    <a:pt x="166" y="417"/>
                  </a:lnTo>
                  <a:lnTo>
                    <a:pt x="163" y="414"/>
                  </a:lnTo>
                  <a:lnTo>
                    <a:pt x="160" y="411"/>
                  </a:lnTo>
                  <a:lnTo>
                    <a:pt x="157" y="408"/>
                  </a:lnTo>
                  <a:lnTo>
                    <a:pt x="154" y="406"/>
                  </a:lnTo>
                  <a:lnTo>
                    <a:pt x="152" y="403"/>
                  </a:lnTo>
                  <a:lnTo>
                    <a:pt x="149" y="400"/>
                  </a:lnTo>
                  <a:lnTo>
                    <a:pt x="147" y="398"/>
                  </a:lnTo>
                  <a:lnTo>
                    <a:pt x="145" y="395"/>
                  </a:lnTo>
                  <a:lnTo>
                    <a:pt x="141" y="389"/>
                  </a:lnTo>
                  <a:lnTo>
                    <a:pt x="137" y="384"/>
                  </a:lnTo>
                  <a:lnTo>
                    <a:pt x="134" y="378"/>
                  </a:lnTo>
                  <a:lnTo>
                    <a:pt x="130" y="371"/>
                  </a:lnTo>
                  <a:lnTo>
                    <a:pt x="127" y="365"/>
                  </a:lnTo>
                  <a:lnTo>
                    <a:pt x="123" y="358"/>
                  </a:lnTo>
                  <a:lnTo>
                    <a:pt x="120" y="353"/>
                  </a:lnTo>
                  <a:lnTo>
                    <a:pt x="117" y="347"/>
                  </a:lnTo>
                  <a:lnTo>
                    <a:pt x="114" y="341"/>
                  </a:lnTo>
                  <a:lnTo>
                    <a:pt x="110" y="334"/>
                  </a:lnTo>
                  <a:lnTo>
                    <a:pt x="108" y="328"/>
                  </a:lnTo>
                  <a:lnTo>
                    <a:pt x="105" y="322"/>
                  </a:lnTo>
                  <a:lnTo>
                    <a:pt x="104" y="320"/>
                  </a:lnTo>
                  <a:lnTo>
                    <a:pt x="104" y="317"/>
                  </a:lnTo>
                  <a:lnTo>
                    <a:pt x="103" y="315"/>
                  </a:lnTo>
                  <a:lnTo>
                    <a:pt x="103" y="313"/>
                  </a:lnTo>
                  <a:lnTo>
                    <a:pt x="104" y="308"/>
                  </a:lnTo>
                  <a:lnTo>
                    <a:pt x="105" y="300"/>
                  </a:lnTo>
                  <a:lnTo>
                    <a:pt x="106" y="289"/>
                  </a:lnTo>
                  <a:lnTo>
                    <a:pt x="108" y="277"/>
                  </a:lnTo>
                  <a:lnTo>
                    <a:pt x="110" y="263"/>
                  </a:lnTo>
                  <a:lnTo>
                    <a:pt x="112" y="247"/>
                  </a:lnTo>
                  <a:lnTo>
                    <a:pt x="115" y="231"/>
                  </a:lnTo>
                  <a:lnTo>
                    <a:pt x="117" y="214"/>
                  </a:lnTo>
                  <a:lnTo>
                    <a:pt x="119" y="198"/>
                  </a:lnTo>
                  <a:lnTo>
                    <a:pt x="121" y="181"/>
                  </a:lnTo>
                  <a:lnTo>
                    <a:pt x="124" y="166"/>
                  </a:lnTo>
                  <a:lnTo>
                    <a:pt x="125" y="152"/>
                  </a:lnTo>
                  <a:lnTo>
                    <a:pt x="127" y="140"/>
                  </a:lnTo>
                  <a:lnTo>
                    <a:pt x="128" y="130"/>
                  </a:lnTo>
                  <a:lnTo>
                    <a:pt x="129" y="122"/>
                  </a:lnTo>
                  <a:lnTo>
                    <a:pt x="129" y="118"/>
                  </a:lnTo>
                  <a:lnTo>
                    <a:pt x="129" y="105"/>
                  </a:lnTo>
                  <a:lnTo>
                    <a:pt x="128" y="93"/>
                  </a:lnTo>
                  <a:lnTo>
                    <a:pt x="127" y="81"/>
                  </a:lnTo>
                  <a:lnTo>
                    <a:pt x="125" y="71"/>
                  </a:lnTo>
                  <a:lnTo>
                    <a:pt x="122" y="60"/>
                  </a:lnTo>
                  <a:lnTo>
                    <a:pt x="120" y="51"/>
                  </a:lnTo>
                  <a:lnTo>
                    <a:pt x="117" y="43"/>
                  </a:lnTo>
                  <a:lnTo>
                    <a:pt x="114" y="35"/>
                  </a:lnTo>
                  <a:lnTo>
                    <a:pt x="110" y="28"/>
                  </a:lnTo>
                  <a:lnTo>
                    <a:pt x="107" y="22"/>
                  </a:lnTo>
                  <a:lnTo>
                    <a:pt x="103" y="16"/>
                  </a:lnTo>
                  <a:lnTo>
                    <a:pt x="99" y="12"/>
                  </a:lnTo>
                  <a:lnTo>
                    <a:pt x="94" y="8"/>
                  </a:lnTo>
                  <a:lnTo>
                    <a:pt x="90" y="5"/>
                  </a:lnTo>
                  <a:lnTo>
                    <a:pt x="85" y="2"/>
                  </a:lnTo>
                  <a:lnTo>
                    <a:pt x="80" y="1"/>
                  </a:lnTo>
                  <a:lnTo>
                    <a:pt x="75" y="0"/>
                  </a:lnTo>
                  <a:lnTo>
                    <a:pt x="71" y="1"/>
                  </a:lnTo>
                  <a:lnTo>
                    <a:pt x="65" y="2"/>
                  </a:lnTo>
                  <a:lnTo>
                    <a:pt x="61" y="3"/>
                  </a:lnTo>
                  <a:lnTo>
                    <a:pt x="56" y="6"/>
                  </a:lnTo>
                  <a:lnTo>
                    <a:pt x="51" y="10"/>
                  </a:lnTo>
                  <a:lnTo>
                    <a:pt x="46" y="14"/>
                  </a:lnTo>
                  <a:lnTo>
                    <a:pt x="41" y="20"/>
                  </a:lnTo>
                  <a:lnTo>
                    <a:pt x="36" y="26"/>
                  </a:lnTo>
                  <a:lnTo>
                    <a:pt x="31" y="33"/>
                  </a:lnTo>
                  <a:lnTo>
                    <a:pt x="27" y="41"/>
                  </a:lnTo>
                  <a:lnTo>
                    <a:pt x="23" y="50"/>
                  </a:lnTo>
                  <a:lnTo>
                    <a:pt x="18" y="60"/>
                  </a:lnTo>
                  <a:lnTo>
                    <a:pt x="14" y="70"/>
                  </a:lnTo>
                  <a:lnTo>
                    <a:pt x="11" y="82"/>
                  </a:lnTo>
                  <a:lnTo>
                    <a:pt x="7" y="94"/>
                  </a:lnTo>
                  <a:lnTo>
                    <a:pt x="7" y="96"/>
                  </a:lnTo>
                  <a:lnTo>
                    <a:pt x="7" y="99"/>
                  </a:lnTo>
                  <a:lnTo>
                    <a:pt x="7" y="103"/>
                  </a:lnTo>
                  <a:lnTo>
                    <a:pt x="7" y="107"/>
                  </a:lnTo>
                  <a:lnTo>
                    <a:pt x="7" y="119"/>
                  </a:lnTo>
                  <a:lnTo>
                    <a:pt x="8" y="132"/>
                  </a:lnTo>
                  <a:lnTo>
                    <a:pt x="9" y="148"/>
                  </a:lnTo>
                  <a:lnTo>
                    <a:pt x="10" y="166"/>
                  </a:lnTo>
                  <a:lnTo>
                    <a:pt x="11" y="184"/>
                  </a:lnTo>
                  <a:lnTo>
                    <a:pt x="13" y="203"/>
                  </a:lnTo>
                  <a:lnTo>
                    <a:pt x="14" y="222"/>
                  </a:lnTo>
                  <a:lnTo>
                    <a:pt x="15" y="240"/>
                  </a:lnTo>
                  <a:lnTo>
                    <a:pt x="16" y="257"/>
                  </a:lnTo>
                  <a:lnTo>
                    <a:pt x="17" y="273"/>
                  </a:lnTo>
                  <a:lnTo>
                    <a:pt x="18" y="288"/>
                  </a:lnTo>
                  <a:lnTo>
                    <a:pt x="18" y="299"/>
                  </a:lnTo>
                  <a:lnTo>
                    <a:pt x="19" y="304"/>
                  </a:lnTo>
                  <a:lnTo>
                    <a:pt x="19" y="308"/>
                  </a:lnTo>
                  <a:lnTo>
                    <a:pt x="18" y="311"/>
                  </a:lnTo>
                  <a:lnTo>
                    <a:pt x="18" y="314"/>
                  </a:lnTo>
                  <a:close/>
                </a:path>
              </a:pathLst>
            </a:custGeom>
            <a:solidFill>
              <a:srgbClr val="EBAA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4" name="Freeform 67"/>
            <p:cNvSpPr>
              <a:spLocks/>
            </p:cNvSpPr>
            <p:nvPr/>
          </p:nvSpPr>
          <p:spPr bwMode="auto">
            <a:xfrm>
              <a:off x="1094" y="3869"/>
              <a:ext cx="316" cy="197"/>
            </a:xfrm>
            <a:custGeom>
              <a:avLst/>
              <a:gdLst>
                <a:gd name="T0" fmla="*/ 316 w 316"/>
                <a:gd name="T1" fmla="*/ 190 h 197"/>
                <a:gd name="T2" fmla="*/ 299 w 316"/>
                <a:gd name="T3" fmla="*/ 193 h 197"/>
                <a:gd name="T4" fmla="*/ 279 w 316"/>
                <a:gd name="T5" fmla="*/ 196 h 197"/>
                <a:gd name="T6" fmla="*/ 257 w 316"/>
                <a:gd name="T7" fmla="*/ 197 h 197"/>
                <a:gd name="T8" fmla="*/ 232 w 316"/>
                <a:gd name="T9" fmla="*/ 197 h 197"/>
                <a:gd name="T10" fmla="*/ 205 w 316"/>
                <a:gd name="T11" fmla="*/ 196 h 197"/>
                <a:gd name="T12" fmla="*/ 177 w 316"/>
                <a:gd name="T13" fmla="*/ 193 h 197"/>
                <a:gd name="T14" fmla="*/ 146 w 316"/>
                <a:gd name="T15" fmla="*/ 189 h 197"/>
                <a:gd name="T16" fmla="*/ 114 w 316"/>
                <a:gd name="T17" fmla="*/ 183 h 197"/>
                <a:gd name="T18" fmla="*/ 107 w 316"/>
                <a:gd name="T19" fmla="*/ 179 h 197"/>
                <a:gd name="T20" fmla="*/ 99 w 316"/>
                <a:gd name="T21" fmla="*/ 172 h 197"/>
                <a:gd name="T22" fmla="*/ 77 w 316"/>
                <a:gd name="T23" fmla="*/ 154 h 197"/>
                <a:gd name="T24" fmla="*/ 63 w 316"/>
                <a:gd name="T25" fmla="*/ 143 h 197"/>
                <a:gd name="T26" fmla="*/ 46 w 316"/>
                <a:gd name="T27" fmla="*/ 130 h 197"/>
                <a:gd name="T28" fmla="*/ 26 w 316"/>
                <a:gd name="T29" fmla="*/ 117 h 197"/>
                <a:gd name="T30" fmla="*/ 4 w 316"/>
                <a:gd name="T31" fmla="*/ 105 h 197"/>
                <a:gd name="T32" fmla="*/ 1 w 316"/>
                <a:gd name="T33" fmla="*/ 76 h 197"/>
                <a:gd name="T34" fmla="*/ 0 w 316"/>
                <a:gd name="T35" fmla="*/ 64 h 197"/>
                <a:gd name="T36" fmla="*/ 0 w 316"/>
                <a:gd name="T37" fmla="*/ 54 h 197"/>
                <a:gd name="T38" fmla="*/ 1 w 316"/>
                <a:gd name="T39" fmla="*/ 43 h 197"/>
                <a:gd name="T40" fmla="*/ 4 w 316"/>
                <a:gd name="T41" fmla="*/ 31 h 197"/>
                <a:gd name="T42" fmla="*/ 10 w 316"/>
                <a:gd name="T43" fmla="*/ 17 h 197"/>
                <a:gd name="T44" fmla="*/ 18 w 316"/>
                <a:gd name="T45" fmla="*/ 0 h 197"/>
                <a:gd name="T46" fmla="*/ 25 w 316"/>
                <a:gd name="T47" fmla="*/ 20 h 197"/>
                <a:gd name="T48" fmla="*/ 33 w 316"/>
                <a:gd name="T49" fmla="*/ 41 h 197"/>
                <a:gd name="T50" fmla="*/ 37 w 316"/>
                <a:gd name="T51" fmla="*/ 52 h 197"/>
                <a:gd name="T52" fmla="*/ 42 w 316"/>
                <a:gd name="T53" fmla="*/ 62 h 197"/>
                <a:gd name="T54" fmla="*/ 48 w 316"/>
                <a:gd name="T55" fmla="*/ 72 h 197"/>
                <a:gd name="T56" fmla="*/ 55 w 316"/>
                <a:gd name="T57" fmla="*/ 82 h 197"/>
                <a:gd name="T58" fmla="*/ 62 w 316"/>
                <a:gd name="T59" fmla="*/ 91 h 197"/>
                <a:gd name="T60" fmla="*/ 70 w 316"/>
                <a:gd name="T61" fmla="*/ 100 h 197"/>
                <a:gd name="T62" fmla="*/ 79 w 316"/>
                <a:gd name="T63" fmla="*/ 108 h 197"/>
                <a:gd name="T64" fmla="*/ 89 w 316"/>
                <a:gd name="T65" fmla="*/ 115 h 197"/>
                <a:gd name="T66" fmla="*/ 100 w 316"/>
                <a:gd name="T67" fmla="*/ 122 h 197"/>
                <a:gd name="T68" fmla="*/ 112 w 316"/>
                <a:gd name="T69" fmla="*/ 128 h 197"/>
                <a:gd name="T70" fmla="*/ 126 w 316"/>
                <a:gd name="T71" fmla="*/ 134 h 197"/>
                <a:gd name="T72" fmla="*/ 141 w 316"/>
                <a:gd name="T73" fmla="*/ 138 h 197"/>
                <a:gd name="T74" fmla="*/ 160 w 316"/>
                <a:gd name="T75" fmla="*/ 133 h 197"/>
                <a:gd name="T76" fmla="*/ 180 w 316"/>
                <a:gd name="T77" fmla="*/ 127 h 197"/>
                <a:gd name="T78" fmla="*/ 192 w 316"/>
                <a:gd name="T79" fmla="*/ 125 h 197"/>
                <a:gd name="T80" fmla="*/ 203 w 316"/>
                <a:gd name="T81" fmla="*/ 123 h 197"/>
                <a:gd name="T82" fmla="*/ 215 w 316"/>
                <a:gd name="T83" fmla="*/ 121 h 197"/>
                <a:gd name="T84" fmla="*/ 227 w 316"/>
                <a:gd name="T85" fmla="*/ 120 h 197"/>
                <a:gd name="T86" fmla="*/ 239 w 316"/>
                <a:gd name="T87" fmla="*/ 120 h 197"/>
                <a:gd name="T88" fmla="*/ 251 w 316"/>
                <a:gd name="T89" fmla="*/ 121 h 197"/>
                <a:gd name="T90" fmla="*/ 263 w 316"/>
                <a:gd name="T91" fmla="*/ 123 h 197"/>
                <a:gd name="T92" fmla="*/ 274 w 316"/>
                <a:gd name="T93" fmla="*/ 126 h 197"/>
                <a:gd name="T94" fmla="*/ 285 w 316"/>
                <a:gd name="T95" fmla="*/ 130 h 197"/>
                <a:gd name="T96" fmla="*/ 296 w 316"/>
                <a:gd name="T97" fmla="*/ 136 h 197"/>
                <a:gd name="T98" fmla="*/ 305 w 316"/>
                <a:gd name="T99" fmla="*/ 143 h 197"/>
                <a:gd name="T100" fmla="*/ 315 w 316"/>
                <a:gd name="T101" fmla="*/ 152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16" h="197">
                  <a:moveTo>
                    <a:pt x="315" y="152"/>
                  </a:moveTo>
                  <a:lnTo>
                    <a:pt x="316" y="190"/>
                  </a:lnTo>
                  <a:lnTo>
                    <a:pt x="308" y="192"/>
                  </a:lnTo>
                  <a:lnTo>
                    <a:pt x="299" y="193"/>
                  </a:lnTo>
                  <a:lnTo>
                    <a:pt x="289" y="195"/>
                  </a:lnTo>
                  <a:lnTo>
                    <a:pt x="279" y="196"/>
                  </a:lnTo>
                  <a:lnTo>
                    <a:pt x="268" y="196"/>
                  </a:lnTo>
                  <a:lnTo>
                    <a:pt x="257" y="197"/>
                  </a:lnTo>
                  <a:lnTo>
                    <a:pt x="245" y="197"/>
                  </a:lnTo>
                  <a:lnTo>
                    <a:pt x="232" y="197"/>
                  </a:lnTo>
                  <a:lnTo>
                    <a:pt x="219" y="196"/>
                  </a:lnTo>
                  <a:lnTo>
                    <a:pt x="205" y="196"/>
                  </a:lnTo>
                  <a:lnTo>
                    <a:pt x="191" y="195"/>
                  </a:lnTo>
                  <a:lnTo>
                    <a:pt x="177" y="193"/>
                  </a:lnTo>
                  <a:lnTo>
                    <a:pt x="161" y="191"/>
                  </a:lnTo>
                  <a:lnTo>
                    <a:pt x="146" y="189"/>
                  </a:lnTo>
                  <a:lnTo>
                    <a:pt x="130" y="186"/>
                  </a:lnTo>
                  <a:lnTo>
                    <a:pt x="114" y="183"/>
                  </a:lnTo>
                  <a:lnTo>
                    <a:pt x="110" y="181"/>
                  </a:lnTo>
                  <a:lnTo>
                    <a:pt x="107" y="179"/>
                  </a:lnTo>
                  <a:lnTo>
                    <a:pt x="103" y="176"/>
                  </a:lnTo>
                  <a:lnTo>
                    <a:pt x="99" y="172"/>
                  </a:lnTo>
                  <a:lnTo>
                    <a:pt x="89" y="164"/>
                  </a:lnTo>
                  <a:lnTo>
                    <a:pt x="77" y="154"/>
                  </a:lnTo>
                  <a:lnTo>
                    <a:pt x="70" y="148"/>
                  </a:lnTo>
                  <a:lnTo>
                    <a:pt x="63" y="143"/>
                  </a:lnTo>
                  <a:lnTo>
                    <a:pt x="55" y="137"/>
                  </a:lnTo>
                  <a:lnTo>
                    <a:pt x="46" y="130"/>
                  </a:lnTo>
                  <a:lnTo>
                    <a:pt x="36" y="124"/>
                  </a:lnTo>
                  <a:lnTo>
                    <a:pt x="26" y="117"/>
                  </a:lnTo>
                  <a:lnTo>
                    <a:pt x="16" y="111"/>
                  </a:lnTo>
                  <a:lnTo>
                    <a:pt x="4" y="105"/>
                  </a:lnTo>
                  <a:lnTo>
                    <a:pt x="2" y="89"/>
                  </a:lnTo>
                  <a:lnTo>
                    <a:pt x="1" y="76"/>
                  </a:lnTo>
                  <a:lnTo>
                    <a:pt x="0" y="70"/>
                  </a:lnTo>
                  <a:lnTo>
                    <a:pt x="0" y="64"/>
                  </a:lnTo>
                  <a:lnTo>
                    <a:pt x="0" y="59"/>
                  </a:lnTo>
                  <a:lnTo>
                    <a:pt x="0" y="54"/>
                  </a:lnTo>
                  <a:lnTo>
                    <a:pt x="0" y="48"/>
                  </a:lnTo>
                  <a:lnTo>
                    <a:pt x="1" y="43"/>
                  </a:lnTo>
                  <a:lnTo>
                    <a:pt x="2" y="37"/>
                  </a:lnTo>
                  <a:lnTo>
                    <a:pt x="4" y="31"/>
                  </a:lnTo>
                  <a:lnTo>
                    <a:pt x="6" y="24"/>
                  </a:lnTo>
                  <a:lnTo>
                    <a:pt x="10" y="17"/>
                  </a:lnTo>
                  <a:lnTo>
                    <a:pt x="13" y="8"/>
                  </a:lnTo>
                  <a:lnTo>
                    <a:pt x="18" y="0"/>
                  </a:lnTo>
                  <a:lnTo>
                    <a:pt x="21" y="10"/>
                  </a:lnTo>
                  <a:lnTo>
                    <a:pt x="25" y="20"/>
                  </a:lnTo>
                  <a:lnTo>
                    <a:pt x="29" y="31"/>
                  </a:lnTo>
                  <a:lnTo>
                    <a:pt x="33" y="41"/>
                  </a:lnTo>
                  <a:lnTo>
                    <a:pt x="35" y="46"/>
                  </a:lnTo>
                  <a:lnTo>
                    <a:pt x="37" y="52"/>
                  </a:lnTo>
                  <a:lnTo>
                    <a:pt x="40" y="57"/>
                  </a:lnTo>
                  <a:lnTo>
                    <a:pt x="42" y="62"/>
                  </a:lnTo>
                  <a:lnTo>
                    <a:pt x="45" y="67"/>
                  </a:lnTo>
                  <a:lnTo>
                    <a:pt x="48" y="72"/>
                  </a:lnTo>
                  <a:lnTo>
                    <a:pt x="51" y="77"/>
                  </a:lnTo>
                  <a:lnTo>
                    <a:pt x="55" y="82"/>
                  </a:lnTo>
                  <a:lnTo>
                    <a:pt x="58" y="86"/>
                  </a:lnTo>
                  <a:lnTo>
                    <a:pt x="62" y="91"/>
                  </a:lnTo>
                  <a:lnTo>
                    <a:pt x="65" y="95"/>
                  </a:lnTo>
                  <a:lnTo>
                    <a:pt x="70" y="100"/>
                  </a:lnTo>
                  <a:lnTo>
                    <a:pt x="74" y="104"/>
                  </a:lnTo>
                  <a:lnTo>
                    <a:pt x="79" y="108"/>
                  </a:lnTo>
                  <a:lnTo>
                    <a:pt x="84" y="112"/>
                  </a:lnTo>
                  <a:lnTo>
                    <a:pt x="89" y="115"/>
                  </a:lnTo>
                  <a:lnTo>
                    <a:pt x="94" y="119"/>
                  </a:lnTo>
                  <a:lnTo>
                    <a:pt x="100" y="122"/>
                  </a:lnTo>
                  <a:lnTo>
                    <a:pt x="106" y="125"/>
                  </a:lnTo>
                  <a:lnTo>
                    <a:pt x="112" y="128"/>
                  </a:lnTo>
                  <a:lnTo>
                    <a:pt x="119" y="131"/>
                  </a:lnTo>
                  <a:lnTo>
                    <a:pt x="126" y="134"/>
                  </a:lnTo>
                  <a:lnTo>
                    <a:pt x="133" y="136"/>
                  </a:lnTo>
                  <a:lnTo>
                    <a:pt x="141" y="138"/>
                  </a:lnTo>
                  <a:lnTo>
                    <a:pt x="150" y="135"/>
                  </a:lnTo>
                  <a:lnTo>
                    <a:pt x="160" y="133"/>
                  </a:lnTo>
                  <a:lnTo>
                    <a:pt x="170" y="130"/>
                  </a:lnTo>
                  <a:lnTo>
                    <a:pt x="180" y="127"/>
                  </a:lnTo>
                  <a:lnTo>
                    <a:pt x="186" y="126"/>
                  </a:lnTo>
                  <a:lnTo>
                    <a:pt x="192" y="125"/>
                  </a:lnTo>
                  <a:lnTo>
                    <a:pt x="198" y="124"/>
                  </a:lnTo>
                  <a:lnTo>
                    <a:pt x="203" y="123"/>
                  </a:lnTo>
                  <a:lnTo>
                    <a:pt x="209" y="122"/>
                  </a:lnTo>
                  <a:lnTo>
                    <a:pt x="215" y="121"/>
                  </a:lnTo>
                  <a:lnTo>
                    <a:pt x="221" y="121"/>
                  </a:lnTo>
                  <a:lnTo>
                    <a:pt x="227" y="120"/>
                  </a:lnTo>
                  <a:lnTo>
                    <a:pt x="233" y="120"/>
                  </a:lnTo>
                  <a:lnTo>
                    <a:pt x="239" y="120"/>
                  </a:lnTo>
                  <a:lnTo>
                    <a:pt x="245" y="120"/>
                  </a:lnTo>
                  <a:lnTo>
                    <a:pt x="251" y="121"/>
                  </a:lnTo>
                  <a:lnTo>
                    <a:pt x="257" y="122"/>
                  </a:lnTo>
                  <a:lnTo>
                    <a:pt x="263" y="123"/>
                  </a:lnTo>
                  <a:lnTo>
                    <a:pt x="269" y="124"/>
                  </a:lnTo>
                  <a:lnTo>
                    <a:pt x="274" y="126"/>
                  </a:lnTo>
                  <a:lnTo>
                    <a:pt x="280" y="128"/>
                  </a:lnTo>
                  <a:lnTo>
                    <a:pt x="285" y="130"/>
                  </a:lnTo>
                  <a:lnTo>
                    <a:pt x="291" y="133"/>
                  </a:lnTo>
                  <a:lnTo>
                    <a:pt x="296" y="136"/>
                  </a:lnTo>
                  <a:lnTo>
                    <a:pt x="301" y="139"/>
                  </a:lnTo>
                  <a:lnTo>
                    <a:pt x="305" y="143"/>
                  </a:lnTo>
                  <a:lnTo>
                    <a:pt x="310" y="148"/>
                  </a:lnTo>
                  <a:lnTo>
                    <a:pt x="315" y="152"/>
                  </a:lnTo>
                  <a:close/>
                </a:path>
              </a:pathLst>
            </a:custGeom>
            <a:solidFill>
              <a:srgbClr val="38201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5" name="Freeform 68"/>
            <p:cNvSpPr>
              <a:spLocks/>
            </p:cNvSpPr>
            <p:nvPr/>
          </p:nvSpPr>
          <p:spPr bwMode="auto">
            <a:xfrm>
              <a:off x="1098" y="3971"/>
              <a:ext cx="69" cy="45"/>
            </a:xfrm>
            <a:custGeom>
              <a:avLst/>
              <a:gdLst>
                <a:gd name="T0" fmla="*/ 0 w 69"/>
                <a:gd name="T1" fmla="*/ 0 h 45"/>
                <a:gd name="T2" fmla="*/ 4 w 69"/>
                <a:gd name="T3" fmla="*/ 33 h 45"/>
                <a:gd name="T4" fmla="*/ 7 w 69"/>
                <a:gd name="T5" fmla="*/ 35 h 45"/>
                <a:gd name="T6" fmla="*/ 10 w 69"/>
                <a:gd name="T7" fmla="*/ 36 h 45"/>
                <a:gd name="T8" fmla="*/ 13 w 69"/>
                <a:gd name="T9" fmla="*/ 37 h 45"/>
                <a:gd name="T10" fmla="*/ 17 w 69"/>
                <a:gd name="T11" fmla="*/ 38 h 45"/>
                <a:gd name="T12" fmla="*/ 21 w 69"/>
                <a:gd name="T13" fmla="*/ 39 h 45"/>
                <a:gd name="T14" fmla="*/ 25 w 69"/>
                <a:gd name="T15" fmla="*/ 40 h 45"/>
                <a:gd name="T16" fmla="*/ 30 w 69"/>
                <a:gd name="T17" fmla="*/ 41 h 45"/>
                <a:gd name="T18" fmla="*/ 34 w 69"/>
                <a:gd name="T19" fmla="*/ 42 h 45"/>
                <a:gd name="T20" fmla="*/ 43 w 69"/>
                <a:gd name="T21" fmla="*/ 43 h 45"/>
                <a:gd name="T22" fmla="*/ 53 w 69"/>
                <a:gd name="T23" fmla="*/ 44 h 45"/>
                <a:gd name="T24" fmla="*/ 61 w 69"/>
                <a:gd name="T25" fmla="*/ 44 h 45"/>
                <a:gd name="T26" fmla="*/ 69 w 69"/>
                <a:gd name="T27" fmla="*/ 45 h 45"/>
                <a:gd name="T28" fmla="*/ 63 w 69"/>
                <a:gd name="T29" fmla="*/ 24 h 45"/>
                <a:gd name="T30" fmla="*/ 0 w 69"/>
                <a:gd name="T31" fmla="*/ 0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9" h="45">
                  <a:moveTo>
                    <a:pt x="0" y="0"/>
                  </a:moveTo>
                  <a:lnTo>
                    <a:pt x="4" y="33"/>
                  </a:lnTo>
                  <a:lnTo>
                    <a:pt x="7" y="35"/>
                  </a:lnTo>
                  <a:lnTo>
                    <a:pt x="10" y="36"/>
                  </a:lnTo>
                  <a:lnTo>
                    <a:pt x="13" y="37"/>
                  </a:lnTo>
                  <a:lnTo>
                    <a:pt x="17" y="38"/>
                  </a:lnTo>
                  <a:lnTo>
                    <a:pt x="21" y="39"/>
                  </a:lnTo>
                  <a:lnTo>
                    <a:pt x="25" y="40"/>
                  </a:lnTo>
                  <a:lnTo>
                    <a:pt x="30" y="41"/>
                  </a:lnTo>
                  <a:lnTo>
                    <a:pt x="34" y="42"/>
                  </a:lnTo>
                  <a:lnTo>
                    <a:pt x="43" y="43"/>
                  </a:lnTo>
                  <a:lnTo>
                    <a:pt x="53" y="44"/>
                  </a:lnTo>
                  <a:lnTo>
                    <a:pt x="61" y="44"/>
                  </a:lnTo>
                  <a:lnTo>
                    <a:pt x="69" y="45"/>
                  </a:lnTo>
                  <a:lnTo>
                    <a:pt x="63" y="24"/>
                  </a:lnTo>
                  <a:lnTo>
                    <a:pt x="0" y="0"/>
                  </a:lnTo>
                  <a:close/>
                </a:path>
              </a:pathLst>
            </a:custGeom>
            <a:solidFill>
              <a:srgbClr val="38201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6" name="Freeform 69"/>
            <p:cNvSpPr>
              <a:spLocks/>
            </p:cNvSpPr>
            <p:nvPr/>
          </p:nvSpPr>
          <p:spPr bwMode="auto">
            <a:xfrm>
              <a:off x="845" y="1565"/>
              <a:ext cx="558" cy="1000"/>
            </a:xfrm>
            <a:custGeom>
              <a:avLst/>
              <a:gdLst>
                <a:gd name="T0" fmla="*/ 534 w 558"/>
                <a:gd name="T1" fmla="*/ 244 h 1000"/>
                <a:gd name="T2" fmla="*/ 492 w 558"/>
                <a:gd name="T3" fmla="*/ 203 h 1000"/>
                <a:gd name="T4" fmla="*/ 446 w 558"/>
                <a:gd name="T5" fmla="*/ 156 h 1000"/>
                <a:gd name="T6" fmla="*/ 394 w 558"/>
                <a:gd name="T7" fmla="*/ 102 h 1000"/>
                <a:gd name="T8" fmla="*/ 340 w 558"/>
                <a:gd name="T9" fmla="*/ 43 h 1000"/>
                <a:gd name="T10" fmla="*/ 162 w 558"/>
                <a:gd name="T11" fmla="*/ 0 h 1000"/>
                <a:gd name="T12" fmla="*/ 155 w 558"/>
                <a:gd name="T13" fmla="*/ 28 h 1000"/>
                <a:gd name="T14" fmla="*/ 146 w 558"/>
                <a:gd name="T15" fmla="*/ 53 h 1000"/>
                <a:gd name="T16" fmla="*/ 136 w 558"/>
                <a:gd name="T17" fmla="*/ 76 h 1000"/>
                <a:gd name="T18" fmla="*/ 125 w 558"/>
                <a:gd name="T19" fmla="*/ 96 h 1000"/>
                <a:gd name="T20" fmla="*/ 113 w 558"/>
                <a:gd name="T21" fmla="*/ 114 h 1000"/>
                <a:gd name="T22" fmla="*/ 100 w 558"/>
                <a:gd name="T23" fmla="*/ 131 h 1000"/>
                <a:gd name="T24" fmla="*/ 82 w 558"/>
                <a:gd name="T25" fmla="*/ 152 h 1000"/>
                <a:gd name="T26" fmla="*/ 52 w 558"/>
                <a:gd name="T27" fmla="*/ 182 h 1000"/>
                <a:gd name="T28" fmla="*/ 33 w 558"/>
                <a:gd name="T29" fmla="*/ 214 h 1000"/>
                <a:gd name="T30" fmla="*/ 40 w 558"/>
                <a:gd name="T31" fmla="*/ 247 h 1000"/>
                <a:gd name="T32" fmla="*/ 47 w 558"/>
                <a:gd name="T33" fmla="*/ 278 h 1000"/>
                <a:gd name="T34" fmla="*/ 56 w 558"/>
                <a:gd name="T35" fmla="*/ 306 h 1000"/>
                <a:gd name="T36" fmla="*/ 67 w 558"/>
                <a:gd name="T37" fmla="*/ 332 h 1000"/>
                <a:gd name="T38" fmla="*/ 77 w 558"/>
                <a:gd name="T39" fmla="*/ 356 h 1000"/>
                <a:gd name="T40" fmla="*/ 100 w 558"/>
                <a:gd name="T41" fmla="*/ 401 h 1000"/>
                <a:gd name="T42" fmla="*/ 123 w 558"/>
                <a:gd name="T43" fmla="*/ 442 h 1000"/>
                <a:gd name="T44" fmla="*/ 149 w 558"/>
                <a:gd name="T45" fmla="*/ 495 h 1000"/>
                <a:gd name="T46" fmla="*/ 172 w 558"/>
                <a:gd name="T47" fmla="*/ 563 h 1000"/>
                <a:gd name="T48" fmla="*/ 178 w 558"/>
                <a:gd name="T49" fmla="*/ 620 h 1000"/>
                <a:gd name="T50" fmla="*/ 170 w 558"/>
                <a:gd name="T51" fmla="*/ 668 h 1000"/>
                <a:gd name="T52" fmla="*/ 152 w 558"/>
                <a:gd name="T53" fmla="*/ 710 h 1000"/>
                <a:gd name="T54" fmla="*/ 128 w 558"/>
                <a:gd name="T55" fmla="*/ 747 h 1000"/>
                <a:gd name="T56" fmla="*/ 99 w 558"/>
                <a:gd name="T57" fmla="*/ 781 h 1000"/>
                <a:gd name="T58" fmla="*/ 68 w 558"/>
                <a:gd name="T59" fmla="*/ 815 h 1000"/>
                <a:gd name="T60" fmla="*/ 40 w 558"/>
                <a:gd name="T61" fmla="*/ 849 h 1000"/>
                <a:gd name="T62" fmla="*/ 17 w 558"/>
                <a:gd name="T63" fmla="*/ 886 h 1000"/>
                <a:gd name="T64" fmla="*/ 2 w 558"/>
                <a:gd name="T65" fmla="*/ 928 h 1000"/>
                <a:gd name="T66" fmla="*/ 78 w 558"/>
                <a:gd name="T67" fmla="*/ 963 h 1000"/>
                <a:gd name="T68" fmla="*/ 129 w 558"/>
                <a:gd name="T69" fmla="*/ 976 h 1000"/>
                <a:gd name="T70" fmla="*/ 176 w 558"/>
                <a:gd name="T71" fmla="*/ 987 h 1000"/>
                <a:gd name="T72" fmla="*/ 220 w 558"/>
                <a:gd name="T73" fmla="*/ 994 h 1000"/>
                <a:gd name="T74" fmla="*/ 262 w 558"/>
                <a:gd name="T75" fmla="*/ 999 h 1000"/>
                <a:gd name="T76" fmla="*/ 303 w 558"/>
                <a:gd name="T77" fmla="*/ 1000 h 1000"/>
                <a:gd name="T78" fmla="*/ 346 w 558"/>
                <a:gd name="T79" fmla="*/ 996 h 1000"/>
                <a:gd name="T80" fmla="*/ 390 w 558"/>
                <a:gd name="T81" fmla="*/ 989 h 1000"/>
                <a:gd name="T82" fmla="*/ 439 w 558"/>
                <a:gd name="T83" fmla="*/ 976 h 1000"/>
                <a:gd name="T84" fmla="*/ 492 w 558"/>
                <a:gd name="T85" fmla="*/ 958 h 1000"/>
                <a:gd name="T86" fmla="*/ 507 w 558"/>
                <a:gd name="T87" fmla="*/ 925 h 1000"/>
                <a:gd name="T88" fmla="*/ 498 w 558"/>
                <a:gd name="T89" fmla="*/ 887 h 1000"/>
                <a:gd name="T90" fmla="*/ 486 w 558"/>
                <a:gd name="T91" fmla="*/ 849 h 1000"/>
                <a:gd name="T92" fmla="*/ 459 w 558"/>
                <a:gd name="T93" fmla="*/ 773 h 1000"/>
                <a:gd name="T94" fmla="*/ 441 w 558"/>
                <a:gd name="T95" fmla="*/ 722 h 1000"/>
                <a:gd name="T96" fmla="*/ 430 w 558"/>
                <a:gd name="T97" fmla="*/ 684 h 1000"/>
                <a:gd name="T98" fmla="*/ 423 w 558"/>
                <a:gd name="T99" fmla="*/ 644 h 1000"/>
                <a:gd name="T100" fmla="*/ 419 w 558"/>
                <a:gd name="T101" fmla="*/ 604 h 1000"/>
                <a:gd name="T102" fmla="*/ 420 w 558"/>
                <a:gd name="T103" fmla="*/ 563 h 1000"/>
                <a:gd name="T104" fmla="*/ 426 w 558"/>
                <a:gd name="T105" fmla="*/ 526 h 1000"/>
                <a:gd name="T106" fmla="*/ 434 w 558"/>
                <a:gd name="T107" fmla="*/ 501 h 1000"/>
                <a:gd name="T108" fmla="*/ 446 w 558"/>
                <a:gd name="T109" fmla="*/ 478 h 1000"/>
                <a:gd name="T110" fmla="*/ 460 w 558"/>
                <a:gd name="T111" fmla="*/ 457 h 1000"/>
                <a:gd name="T112" fmla="*/ 481 w 558"/>
                <a:gd name="T113" fmla="*/ 429 h 1000"/>
                <a:gd name="T114" fmla="*/ 503 w 558"/>
                <a:gd name="T115" fmla="*/ 400 h 1000"/>
                <a:gd name="T116" fmla="*/ 519 w 558"/>
                <a:gd name="T117" fmla="*/ 376 h 1000"/>
                <a:gd name="T118" fmla="*/ 534 w 558"/>
                <a:gd name="T119" fmla="*/ 351 h 1000"/>
                <a:gd name="T120" fmla="*/ 546 w 558"/>
                <a:gd name="T121" fmla="*/ 322 h 1000"/>
                <a:gd name="T122" fmla="*/ 555 w 558"/>
                <a:gd name="T123" fmla="*/ 290 h 10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58" h="1000">
                  <a:moveTo>
                    <a:pt x="558" y="267"/>
                  </a:moveTo>
                  <a:lnTo>
                    <a:pt x="546" y="255"/>
                  </a:lnTo>
                  <a:lnTo>
                    <a:pt x="534" y="244"/>
                  </a:lnTo>
                  <a:lnTo>
                    <a:pt x="521" y="231"/>
                  </a:lnTo>
                  <a:lnTo>
                    <a:pt x="507" y="217"/>
                  </a:lnTo>
                  <a:lnTo>
                    <a:pt x="492" y="203"/>
                  </a:lnTo>
                  <a:lnTo>
                    <a:pt x="477" y="188"/>
                  </a:lnTo>
                  <a:lnTo>
                    <a:pt x="462" y="172"/>
                  </a:lnTo>
                  <a:lnTo>
                    <a:pt x="446" y="156"/>
                  </a:lnTo>
                  <a:lnTo>
                    <a:pt x="429" y="139"/>
                  </a:lnTo>
                  <a:lnTo>
                    <a:pt x="412" y="121"/>
                  </a:lnTo>
                  <a:lnTo>
                    <a:pt x="394" y="102"/>
                  </a:lnTo>
                  <a:lnTo>
                    <a:pt x="377" y="83"/>
                  </a:lnTo>
                  <a:lnTo>
                    <a:pt x="358" y="63"/>
                  </a:lnTo>
                  <a:lnTo>
                    <a:pt x="340" y="43"/>
                  </a:lnTo>
                  <a:lnTo>
                    <a:pt x="321" y="22"/>
                  </a:lnTo>
                  <a:lnTo>
                    <a:pt x="302" y="0"/>
                  </a:lnTo>
                  <a:lnTo>
                    <a:pt x="162" y="0"/>
                  </a:lnTo>
                  <a:lnTo>
                    <a:pt x="160" y="10"/>
                  </a:lnTo>
                  <a:lnTo>
                    <a:pt x="157" y="19"/>
                  </a:lnTo>
                  <a:lnTo>
                    <a:pt x="155" y="28"/>
                  </a:lnTo>
                  <a:lnTo>
                    <a:pt x="152" y="37"/>
                  </a:lnTo>
                  <a:lnTo>
                    <a:pt x="149" y="45"/>
                  </a:lnTo>
                  <a:lnTo>
                    <a:pt x="146" y="53"/>
                  </a:lnTo>
                  <a:lnTo>
                    <a:pt x="143" y="61"/>
                  </a:lnTo>
                  <a:lnTo>
                    <a:pt x="140" y="69"/>
                  </a:lnTo>
                  <a:lnTo>
                    <a:pt x="136" y="76"/>
                  </a:lnTo>
                  <a:lnTo>
                    <a:pt x="133" y="83"/>
                  </a:lnTo>
                  <a:lnTo>
                    <a:pt x="129" y="89"/>
                  </a:lnTo>
                  <a:lnTo>
                    <a:pt x="125" y="96"/>
                  </a:lnTo>
                  <a:lnTo>
                    <a:pt x="121" y="102"/>
                  </a:lnTo>
                  <a:lnTo>
                    <a:pt x="117" y="108"/>
                  </a:lnTo>
                  <a:lnTo>
                    <a:pt x="113" y="114"/>
                  </a:lnTo>
                  <a:lnTo>
                    <a:pt x="109" y="120"/>
                  </a:lnTo>
                  <a:lnTo>
                    <a:pt x="104" y="125"/>
                  </a:lnTo>
                  <a:lnTo>
                    <a:pt x="100" y="131"/>
                  </a:lnTo>
                  <a:lnTo>
                    <a:pt x="95" y="136"/>
                  </a:lnTo>
                  <a:lnTo>
                    <a:pt x="91" y="141"/>
                  </a:lnTo>
                  <a:lnTo>
                    <a:pt x="82" y="152"/>
                  </a:lnTo>
                  <a:lnTo>
                    <a:pt x="72" y="162"/>
                  </a:lnTo>
                  <a:lnTo>
                    <a:pt x="62" y="172"/>
                  </a:lnTo>
                  <a:lnTo>
                    <a:pt x="52" y="182"/>
                  </a:lnTo>
                  <a:lnTo>
                    <a:pt x="42" y="192"/>
                  </a:lnTo>
                  <a:lnTo>
                    <a:pt x="32" y="202"/>
                  </a:lnTo>
                  <a:lnTo>
                    <a:pt x="33" y="214"/>
                  </a:lnTo>
                  <a:lnTo>
                    <a:pt x="35" y="225"/>
                  </a:lnTo>
                  <a:lnTo>
                    <a:pt x="37" y="237"/>
                  </a:lnTo>
                  <a:lnTo>
                    <a:pt x="40" y="247"/>
                  </a:lnTo>
                  <a:lnTo>
                    <a:pt x="42" y="258"/>
                  </a:lnTo>
                  <a:lnTo>
                    <a:pt x="45" y="268"/>
                  </a:lnTo>
                  <a:lnTo>
                    <a:pt x="47" y="278"/>
                  </a:lnTo>
                  <a:lnTo>
                    <a:pt x="50" y="288"/>
                  </a:lnTo>
                  <a:lnTo>
                    <a:pt x="53" y="297"/>
                  </a:lnTo>
                  <a:lnTo>
                    <a:pt x="56" y="306"/>
                  </a:lnTo>
                  <a:lnTo>
                    <a:pt x="60" y="315"/>
                  </a:lnTo>
                  <a:lnTo>
                    <a:pt x="63" y="324"/>
                  </a:lnTo>
                  <a:lnTo>
                    <a:pt x="67" y="332"/>
                  </a:lnTo>
                  <a:lnTo>
                    <a:pt x="70" y="341"/>
                  </a:lnTo>
                  <a:lnTo>
                    <a:pt x="74" y="348"/>
                  </a:lnTo>
                  <a:lnTo>
                    <a:pt x="77" y="356"/>
                  </a:lnTo>
                  <a:lnTo>
                    <a:pt x="85" y="372"/>
                  </a:lnTo>
                  <a:lnTo>
                    <a:pt x="92" y="386"/>
                  </a:lnTo>
                  <a:lnTo>
                    <a:pt x="100" y="401"/>
                  </a:lnTo>
                  <a:lnTo>
                    <a:pt x="108" y="415"/>
                  </a:lnTo>
                  <a:lnTo>
                    <a:pt x="116" y="429"/>
                  </a:lnTo>
                  <a:lnTo>
                    <a:pt x="123" y="442"/>
                  </a:lnTo>
                  <a:lnTo>
                    <a:pt x="131" y="456"/>
                  </a:lnTo>
                  <a:lnTo>
                    <a:pt x="138" y="470"/>
                  </a:lnTo>
                  <a:lnTo>
                    <a:pt x="149" y="495"/>
                  </a:lnTo>
                  <a:lnTo>
                    <a:pt x="159" y="519"/>
                  </a:lnTo>
                  <a:lnTo>
                    <a:pt x="166" y="541"/>
                  </a:lnTo>
                  <a:lnTo>
                    <a:pt x="172" y="563"/>
                  </a:lnTo>
                  <a:lnTo>
                    <a:pt x="175" y="583"/>
                  </a:lnTo>
                  <a:lnTo>
                    <a:pt x="177" y="602"/>
                  </a:lnTo>
                  <a:lnTo>
                    <a:pt x="178" y="620"/>
                  </a:lnTo>
                  <a:lnTo>
                    <a:pt x="177" y="637"/>
                  </a:lnTo>
                  <a:lnTo>
                    <a:pt x="174" y="653"/>
                  </a:lnTo>
                  <a:lnTo>
                    <a:pt x="170" y="668"/>
                  </a:lnTo>
                  <a:lnTo>
                    <a:pt x="165" y="683"/>
                  </a:lnTo>
                  <a:lnTo>
                    <a:pt x="159" y="697"/>
                  </a:lnTo>
                  <a:lnTo>
                    <a:pt x="152" y="710"/>
                  </a:lnTo>
                  <a:lnTo>
                    <a:pt x="145" y="723"/>
                  </a:lnTo>
                  <a:lnTo>
                    <a:pt x="136" y="735"/>
                  </a:lnTo>
                  <a:lnTo>
                    <a:pt x="128" y="747"/>
                  </a:lnTo>
                  <a:lnTo>
                    <a:pt x="118" y="759"/>
                  </a:lnTo>
                  <a:lnTo>
                    <a:pt x="108" y="770"/>
                  </a:lnTo>
                  <a:lnTo>
                    <a:pt x="99" y="781"/>
                  </a:lnTo>
                  <a:lnTo>
                    <a:pt x="88" y="793"/>
                  </a:lnTo>
                  <a:lnTo>
                    <a:pt x="78" y="804"/>
                  </a:lnTo>
                  <a:lnTo>
                    <a:pt x="68" y="815"/>
                  </a:lnTo>
                  <a:lnTo>
                    <a:pt x="59" y="826"/>
                  </a:lnTo>
                  <a:lnTo>
                    <a:pt x="49" y="837"/>
                  </a:lnTo>
                  <a:lnTo>
                    <a:pt x="40" y="849"/>
                  </a:lnTo>
                  <a:lnTo>
                    <a:pt x="32" y="861"/>
                  </a:lnTo>
                  <a:lnTo>
                    <a:pt x="24" y="873"/>
                  </a:lnTo>
                  <a:lnTo>
                    <a:pt x="17" y="886"/>
                  </a:lnTo>
                  <a:lnTo>
                    <a:pt x="11" y="899"/>
                  </a:lnTo>
                  <a:lnTo>
                    <a:pt x="6" y="913"/>
                  </a:lnTo>
                  <a:lnTo>
                    <a:pt x="2" y="928"/>
                  </a:lnTo>
                  <a:lnTo>
                    <a:pt x="0" y="943"/>
                  </a:lnTo>
                  <a:lnTo>
                    <a:pt x="40" y="953"/>
                  </a:lnTo>
                  <a:lnTo>
                    <a:pt x="78" y="963"/>
                  </a:lnTo>
                  <a:lnTo>
                    <a:pt x="95" y="968"/>
                  </a:lnTo>
                  <a:lnTo>
                    <a:pt x="113" y="972"/>
                  </a:lnTo>
                  <a:lnTo>
                    <a:pt x="129" y="976"/>
                  </a:lnTo>
                  <a:lnTo>
                    <a:pt x="145" y="980"/>
                  </a:lnTo>
                  <a:lnTo>
                    <a:pt x="161" y="983"/>
                  </a:lnTo>
                  <a:lnTo>
                    <a:pt x="176" y="987"/>
                  </a:lnTo>
                  <a:lnTo>
                    <a:pt x="191" y="989"/>
                  </a:lnTo>
                  <a:lnTo>
                    <a:pt x="205" y="992"/>
                  </a:lnTo>
                  <a:lnTo>
                    <a:pt x="220" y="994"/>
                  </a:lnTo>
                  <a:lnTo>
                    <a:pt x="234" y="996"/>
                  </a:lnTo>
                  <a:lnTo>
                    <a:pt x="248" y="998"/>
                  </a:lnTo>
                  <a:lnTo>
                    <a:pt x="262" y="999"/>
                  </a:lnTo>
                  <a:lnTo>
                    <a:pt x="276" y="1000"/>
                  </a:lnTo>
                  <a:lnTo>
                    <a:pt x="289" y="1000"/>
                  </a:lnTo>
                  <a:lnTo>
                    <a:pt x="303" y="1000"/>
                  </a:lnTo>
                  <a:lnTo>
                    <a:pt x="317" y="999"/>
                  </a:lnTo>
                  <a:lnTo>
                    <a:pt x="332" y="998"/>
                  </a:lnTo>
                  <a:lnTo>
                    <a:pt x="346" y="996"/>
                  </a:lnTo>
                  <a:lnTo>
                    <a:pt x="360" y="994"/>
                  </a:lnTo>
                  <a:lnTo>
                    <a:pt x="375" y="992"/>
                  </a:lnTo>
                  <a:lnTo>
                    <a:pt x="390" y="989"/>
                  </a:lnTo>
                  <a:lnTo>
                    <a:pt x="406" y="985"/>
                  </a:lnTo>
                  <a:lnTo>
                    <a:pt x="422" y="981"/>
                  </a:lnTo>
                  <a:lnTo>
                    <a:pt x="439" y="976"/>
                  </a:lnTo>
                  <a:lnTo>
                    <a:pt x="456" y="970"/>
                  </a:lnTo>
                  <a:lnTo>
                    <a:pt x="474" y="964"/>
                  </a:lnTo>
                  <a:lnTo>
                    <a:pt x="492" y="958"/>
                  </a:lnTo>
                  <a:lnTo>
                    <a:pt x="511" y="950"/>
                  </a:lnTo>
                  <a:lnTo>
                    <a:pt x="509" y="937"/>
                  </a:lnTo>
                  <a:lnTo>
                    <a:pt x="507" y="925"/>
                  </a:lnTo>
                  <a:lnTo>
                    <a:pt x="504" y="912"/>
                  </a:lnTo>
                  <a:lnTo>
                    <a:pt x="501" y="899"/>
                  </a:lnTo>
                  <a:lnTo>
                    <a:pt x="498" y="887"/>
                  </a:lnTo>
                  <a:lnTo>
                    <a:pt x="494" y="874"/>
                  </a:lnTo>
                  <a:lnTo>
                    <a:pt x="490" y="861"/>
                  </a:lnTo>
                  <a:lnTo>
                    <a:pt x="486" y="849"/>
                  </a:lnTo>
                  <a:lnTo>
                    <a:pt x="477" y="823"/>
                  </a:lnTo>
                  <a:lnTo>
                    <a:pt x="468" y="798"/>
                  </a:lnTo>
                  <a:lnTo>
                    <a:pt x="459" y="773"/>
                  </a:lnTo>
                  <a:lnTo>
                    <a:pt x="450" y="748"/>
                  </a:lnTo>
                  <a:lnTo>
                    <a:pt x="445" y="735"/>
                  </a:lnTo>
                  <a:lnTo>
                    <a:pt x="441" y="722"/>
                  </a:lnTo>
                  <a:lnTo>
                    <a:pt x="437" y="710"/>
                  </a:lnTo>
                  <a:lnTo>
                    <a:pt x="434" y="697"/>
                  </a:lnTo>
                  <a:lnTo>
                    <a:pt x="430" y="684"/>
                  </a:lnTo>
                  <a:lnTo>
                    <a:pt x="427" y="671"/>
                  </a:lnTo>
                  <a:lnTo>
                    <a:pt x="425" y="658"/>
                  </a:lnTo>
                  <a:lnTo>
                    <a:pt x="423" y="644"/>
                  </a:lnTo>
                  <a:lnTo>
                    <a:pt x="421" y="631"/>
                  </a:lnTo>
                  <a:lnTo>
                    <a:pt x="419" y="618"/>
                  </a:lnTo>
                  <a:lnTo>
                    <a:pt x="419" y="604"/>
                  </a:lnTo>
                  <a:lnTo>
                    <a:pt x="418" y="590"/>
                  </a:lnTo>
                  <a:lnTo>
                    <a:pt x="419" y="577"/>
                  </a:lnTo>
                  <a:lnTo>
                    <a:pt x="420" y="563"/>
                  </a:lnTo>
                  <a:lnTo>
                    <a:pt x="421" y="549"/>
                  </a:lnTo>
                  <a:lnTo>
                    <a:pt x="424" y="534"/>
                  </a:lnTo>
                  <a:lnTo>
                    <a:pt x="426" y="526"/>
                  </a:lnTo>
                  <a:lnTo>
                    <a:pt x="428" y="517"/>
                  </a:lnTo>
                  <a:lnTo>
                    <a:pt x="431" y="509"/>
                  </a:lnTo>
                  <a:lnTo>
                    <a:pt x="434" y="501"/>
                  </a:lnTo>
                  <a:lnTo>
                    <a:pt x="437" y="493"/>
                  </a:lnTo>
                  <a:lnTo>
                    <a:pt x="441" y="485"/>
                  </a:lnTo>
                  <a:lnTo>
                    <a:pt x="446" y="478"/>
                  </a:lnTo>
                  <a:lnTo>
                    <a:pt x="450" y="471"/>
                  </a:lnTo>
                  <a:lnTo>
                    <a:pt x="455" y="463"/>
                  </a:lnTo>
                  <a:lnTo>
                    <a:pt x="460" y="457"/>
                  </a:lnTo>
                  <a:lnTo>
                    <a:pt x="465" y="449"/>
                  </a:lnTo>
                  <a:lnTo>
                    <a:pt x="470" y="443"/>
                  </a:lnTo>
                  <a:lnTo>
                    <a:pt x="481" y="429"/>
                  </a:lnTo>
                  <a:lnTo>
                    <a:pt x="492" y="414"/>
                  </a:lnTo>
                  <a:lnTo>
                    <a:pt x="498" y="407"/>
                  </a:lnTo>
                  <a:lnTo>
                    <a:pt x="503" y="400"/>
                  </a:lnTo>
                  <a:lnTo>
                    <a:pt x="509" y="392"/>
                  </a:lnTo>
                  <a:lnTo>
                    <a:pt x="514" y="384"/>
                  </a:lnTo>
                  <a:lnTo>
                    <a:pt x="519" y="376"/>
                  </a:lnTo>
                  <a:lnTo>
                    <a:pt x="524" y="368"/>
                  </a:lnTo>
                  <a:lnTo>
                    <a:pt x="529" y="360"/>
                  </a:lnTo>
                  <a:lnTo>
                    <a:pt x="534" y="351"/>
                  </a:lnTo>
                  <a:lnTo>
                    <a:pt x="538" y="342"/>
                  </a:lnTo>
                  <a:lnTo>
                    <a:pt x="542" y="332"/>
                  </a:lnTo>
                  <a:lnTo>
                    <a:pt x="546" y="322"/>
                  </a:lnTo>
                  <a:lnTo>
                    <a:pt x="549" y="312"/>
                  </a:lnTo>
                  <a:lnTo>
                    <a:pt x="552" y="302"/>
                  </a:lnTo>
                  <a:lnTo>
                    <a:pt x="555" y="290"/>
                  </a:lnTo>
                  <a:lnTo>
                    <a:pt x="557" y="279"/>
                  </a:lnTo>
                  <a:lnTo>
                    <a:pt x="558" y="267"/>
                  </a:lnTo>
                  <a:close/>
                </a:path>
              </a:pathLst>
            </a:custGeom>
            <a:solidFill>
              <a:srgbClr val="EBAA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7" name="Freeform 70"/>
            <p:cNvSpPr>
              <a:spLocks/>
            </p:cNvSpPr>
            <p:nvPr/>
          </p:nvSpPr>
          <p:spPr bwMode="auto">
            <a:xfrm>
              <a:off x="891" y="1554"/>
              <a:ext cx="388" cy="75"/>
            </a:xfrm>
            <a:custGeom>
              <a:avLst/>
              <a:gdLst>
                <a:gd name="T0" fmla="*/ 256 w 388"/>
                <a:gd name="T1" fmla="*/ 11 h 75"/>
                <a:gd name="T2" fmla="*/ 257 w 388"/>
                <a:gd name="T3" fmla="*/ 13 h 75"/>
                <a:gd name="T4" fmla="*/ 260 w 388"/>
                <a:gd name="T5" fmla="*/ 16 h 75"/>
                <a:gd name="T6" fmla="*/ 263 w 388"/>
                <a:gd name="T7" fmla="*/ 18 h 75"/>
                <a:gd name="T8" fmla="*/ 266 w 388"/>
                <a:gd name="T9" fmla="*/ 21 h 75"/>
                <a:gd name="T10" fmla="*/ 269 w 388"/>
                <a:gd name="T11" fmla="*/ 24 h 75"/>
                <a:gd name="T12" fmla="*/ 273 w 388"/>
                <a:gd name="T13" fmla="*/ 27 h 75"/>
                <a:gd name="T14" fmla="*/ 276 w 388"/>
                <a:gd name="T15" fmla="*/ 29 h 75"/>
                <a:gd name="T16" fmla="*/ 280 w 388"/>
                <a:gd name="T17" fmla="*/ 32 h 75"/>
                <a:gd name="T18" fmla="*/ 283 w 388"/>
                <a:gd name="T19" fmla="*/ 34 h 75"/>
                <a:gd name="T20" fmla="*/ 287 w 388"/>
                <a:gd name="T21" fmla="*/ 37 h 75"/>
                <a:gd name="T22" fmla="*/ 291 w 388"/>
                <a:gd name="T23" fmla="*/ 39 h 75"/>
                <a:gd name="T24" fmla="*/ 295 w 388"/>
                <a:gd name="T25" fmla="*/ 41 h 75"/>
                <a:gd name="T26" fmla="*/ 303 w 388"/>
                <a:gd name="T27" fmla="*/ 46 h 75"/>
                <a:gd name="T28" fmla="*/ 312 w 388"/>
                <a:gd name="T29" fmla="*/ 50 h 75"/>
                <a:gd name="T30" fmla="*/ 321 w 388"/>
                <a:gd name="T31" fmla="*/ 54 h 75"/>
                <a:gd name="T32" fmla="*/ 331 w 388"/>
                <a:gd name="T33" fmla="*/ 57 h 75"/>
                <a:gd name="T34" fmla="*/ 341 w 388"/>
                <a:gd name="T35" fmla="*/ 61 h 75"/>
                <a:gd name="T36" fmla="*/ 351 w 388"/>
                <a:gd name="T37" fmla="*/ 64 h 75"/>
                <a:gd name="T38" fmla="*/ 361 w 388"/>
                <a:gd name="T39" fmla="*/ 67 h 75"/>
                <a:gd name="T40" fmla="*/ 372 w 388"/>
                <a:gd name="T41" fmla="*/ 70 h 75"/>
                <a:gd name="T42" fmla="*/ 383 w 388"/>
                <a:gd name="T43" fmla="*/ 72 h 75"/>
                <a:gd name="T44" fmla="*/ 388 w 388"/>
                <a:gd name="T45" fmla="*/ 75 h 75"/>
                <a:gd name="T46" fmla="*/ 0 w 388"/>
                <a:gd name="T47" fmla="*/ 68 h 75"/>
                <a:gd name="T48" fmla="*/ 7 w 388"/>
                <a:gd name="T49" fmla="*/ 65 h 75"/>
                <a:gd name="T50" fmla="*/ 14 w 388"/>
                <a:gd name="T51" fmla="*/ 62 h 75"/>
                <a:gd name="T52" fmla="*/ 21 w 388"/>
                <a:gd name="T53" fmla="*/ 59 h 75"/>
                <a:gd name="T54" fmla="*/ 27 w 388"/>
                <a:gd name="T55" fmla="*/ 56 h 75"/>
                <a:gd name="T56" fmla="*/ 33 w 388"/>
                <a:gd name="T57" fmla="*/ 53 h 75"/>
                <a:gd name="T58" fmla="*/ 38 w 388"/>
                <a:gd name="T59" fmla="*/ 49 h 75"/>
                <a:gd name="T60" fmla="*/ 43 w 388"/>
                <a:gd name="T61" fmla="*/ 46 h 75"/>
                <a:gd name="T62" fmla="*/ 48 w 388"/>
                <a:gd name="T63" fmla="*/ 42 h 75"/>
                <a:gd name="T64" fmla="*/ 53 w 388"/>
                <a:gd name="T65" fmla="*/ 38 h 75"/>
                <a:gd name="T66" fmla="*/ 57 w 388"/>
                <a:gd name="T67" fmla="*/ 34 h 75"/>
                <a:gd name="T68" fmla="*/ 61 w 388"/>
                <a:gd name="T69" fmla="*/ 30 h 75"/>
                <a:gd name="T70" fmla="*/ 65 w 388"/>
                <a:gd name="T71" fmla="*/ 26 h 75"/>
                <a:gd name="T72" fmla="*/ 69 w 388"/>
                <a:gd name="T73" fmla="*/ 22 h 75"/>
                <a:gd name="T74" fmla="*/ 72 w 388"/>
                <a:gd name="T75" fmla="*/ 17 h 75"/>
                <a:gd name="T76" fmla="*/ 76 w 388"/>
                <a:gd name="T77" fmla="*/ 13 h 75"/>
                <a:gd name="T78" fmla="*/ 85 w 388"/>
                <a:gd name="T79" fmla="*/ 0 h 75"/>
                <a:gd name="T80" fmla="*/ 247 w 388"/>
                <a:gd name="T81" fmla="*/ 0 h 75"/>
                <a:gd name="T82" fmla="*/ 256 w 388"/>
                <a:gd name="T83" fmla="*/ 11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388" h="75">
                  <a:moveTo>
                    <a:pt x="256" y="11"/>
                  </a:moveTo>
                  <a:lnTo>
                    <a:pt x="257" y="13"/>
                  </a:lnTo>
                  <a:lnTo>
                    <a:pt x="260" y="16"/>
                  </a:lnTo>
                  <a:lnTo>
                    <a:pt x="263" y="18"/>
                  </a:lnTo>
                  <a:lnTo>
                    <a:pt x="266" y="21"/>
                  </a:lnTo>
                  <a:lnTo>
                    <a:pt x="269" y="24"/>
                  </a:lnTo>
                  <a:lnTo>
                    <a:pt x="273" y="27"/>
                  </a:lnTo>
                  <a:lnTo>
                    <a:pt x="276" y="29"/>
                  </a:lnTo>
                  <a:lnTo>
                    <a:pt x="280" y="32"/>
                  </a:lnTo>
                  <a:lnTo>
                    <a:pt x="283" y="34"/>
                  </a:lnTo>
                  <a:lnTo>
                    <a:pt x="287" y="37"/>
                  </a:lnTo>
                  <a:lnTo>
                    <a:pt x="291" y="39"/>
                  </a:lnTo>
                  <a:lnTo>
                    <a:pt x="295" y="41"/>
                  </a:lnTo>
                  <a:lnTo>
                    <a:pt x="303" y="46"/>
                  </a:lnTo>
                  <a:lnTo>
                    <a:pt x="312" y="50"/>
                  </a:lnTo>
                  <a:lnTo>
                    <a:pt x="321" y="54"/>
                  </a:lnTo>
                  <a:lnTo>
                    <a:pt x="331" y="57"/>
                  </a:lnTo>
                  <a:lnTo>
                    <a:pt x="341" y="61"/>
                  </a:lnTo>
                  <a:lnTo>
                    <a:pt x="351" y="64"/>
                  </a:lnTo>
                  <a:lnTo>
                    <a:pt x="361" y="67"/>
                  </a:lnTo>
                  <a:lnTo>
                    <a:pt x="372" y="70"/>
                  </a:lnTo>
                  <a:lnTo>
                    <a:pt x="383" y="72"/>
                  </a:lnTo>
                  <a:lnTo>
                    <a:pt x="388" y="75"/>
                  </a:lnTo>
                  <a:lnTo>
                    <a:pt x="0" y="68"/>
                  </a:lnTo>
                  <a:lnTo>
                    <a:pt x="7" y="65"/>
                  </a:lnTo>
                  <a:lnTo>
                    <a:pt x="14" y="62"/>
                  </a:lnTo>
                  <a:lnTo>
                    <a:pt x="21" y="59"/>
                  </a:lnTo>
                  <a:lnTo>
                    <a:pt x="27" y="56"/>
                  </a:lnTo>
                  <a:lnTo>
                    <a:pt x="33" y="53"/>
                  </a:lnTo>
                  <a:lnTo>
                    <a:pt x="38" y="49"/>
                  </a:lnTo>
                  <a:lnTo>
                    <a:pt x="43" y="46"/>
                  </a:lnTo>
                  <a:lnTo>
                    <a:pt x="48" y="42"/>
                  </a:lnTo>
                  <a:lnTo>
                    <a:pt x="53" y="38"/>
                  </a:lnTo>
                  <a:lnTo>
                    <a:pt x="57" y="34"/>
                  </a:lnTo>
                  <a:lnTo>
                    <a:pt x="61" y="30"/>
                  </a:lnTo>
                  <a:lnTo>
                    <a:pt x="65" y="26"/>
                  </a:lnTo>
                  <a:lnTo>
                    <a:pt x="69" y="22"/>
                  </a:lnTo>
                  <a:lnTo>
                    <a:pt x="72" y="17"/>
                  </a:lnTo>
                  <a:lnTo>
                    <a:pt x="76" y="13"/>
                  </a:lnTo>
                  <a:lnTo>
                    <a:pt x="85" y="0"/>
                  </a:lnTo>
                  <a:lnTo>
                    <a:pt x="247" y="0"/>
                  </a:lnTo>
                  <a:lnTo>
                    <a:pt x="256" y="11"/>
                  </a:lnTo>
                  <a:close/>
                </a:path>
              </a:pathLst>
            </a:custGeom>
            <a:solidFill>
              <a:srgbClr val="EBAA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8" name="Freeform 71"/>
            <p:cNvSpPr>
              <a:spLocks/>
            </p:cNvSpPr>
            <p:nvPr/>
          </p:nvSpPr>
          <p:spPr bwMode="auto">
            <a:xfrm>
              <a:off x="1106" y="2347"/>
              <a:ext cx="276" cy="879"/>
            </a:xfrm>
            <a:custGeom>
              <a:avLst/>
              <a:gdLst>
                <a:gd name="T0" fmla="*/ 16 w 276"/>
                <a:gd name="T1" fmla="*/ 34 h 879"/>
                <a:gd name="T2" fmla="*/ 12 w 276"/>
                <a:gd name="T3" fmla="*/ 61 h 879"/>
                <a:gd name="T4" fmla="*/ 10 w 276"/>
                <a:gd name="T5" fmla="*/ 97 h 879"/>
                <a:gd name="T6" fmla="*/ 7 w 276"/>
                <a:gd name="T7" fmla="*/ 139 h 879"/>
                <a:gd name="T8" fmla="*/ 5 w 276"/>
                <a:gd name="T9" fmla="*/ 188 h 879"/>
                <a:gd name="T10" fmla="*/ 3 w 276"/>
                <a:gd name="T11" fmla="*/ 241 h 879"/>
                <a:gd name="T12" fmla="*/ 1 w 276"/>
                <a:gd name="T13" fmla="*/ 327 h 879"/>
                <a:gd name="T14" fmla="*/ 0 w 276"/>
                <a:gd name="T15" fmla="*/ 448 h 879"/>
                <a:gd name="T16" fmla="*/ 0 w 276"/>
                <a:gd name="T17" fmla="*/ 566 h 879"/>
                <a:gd name="T18" fmla="*/ 1 w 276"/>
                <a:gd name="T19" fmla="*/ 671 h 879"/>
                <a:gd name="T20" fmla="*/ 2 w 276"/>
                <a:gd name="T21" fmla="*/ 755 h 879"/>
                <a:gd name="T22" fmla="*/ 6 w 276"/>
                <a:gd name="T23" fmla="*/ 797 h 879"/>
                <a:gd name="T24" fmla="*/ 12 w 276"/>
                <a:gd name="T25" fmla="*/ 817 h 879"/>
                <a:gd name="T26" fmla="*/ 21 w 276"/>
                <a:gd name="T27" fmla="*/ 835 h 879"/>
                <a:gd name="T28" fmla="*/ 31 w 276"/>
                <a:gd name="T29" fmla="*/ 849 h 879"/>
                <a:gd name="T30" fmla="*/ 43 w 276"/>
                <a:gd name="T31" fmla="*/ 860 h 879"/>
                <a:gd name="T32" fmla="*/ 55 w 276"/>
                <a:gd name="T33" fmla="*/ 869 h 879"/>
                <a:gd name="T34" fmla="*/ 68 w 276"/>
                <a:gd name="T35" fmla="*/ 875 h 879"/>
                <a:gd name="T36" fmla="*/ 82 w 276"/>
                <a:gd name="T37" fmla="*/ 878 h 879"/>
                <a:gd name="T38" fmla="*/ 95 w 276"/>
                <a:gd name="T39" fmla="*/ 879 h 879"/>
                <a:gd name="T40" fmla="*/ 108 w 276"/>
                <a:gd name="T41" fmla="*/ 877 h 879"/>
                <a:gd name="T42" fmla="*/ 120 w 276"/>
                <a:gd name="T43" fmla="*/ 873 h 879"/>
                <a:gd name="T44" fmla="*/ 131 w 276"/>
                <a:gd name="T45" fmla="*/ 867 h 879"/>
                <a:gd name="T46" fmla="*/ 141 w 276"/>
                <a:gd name="T47" fmla="*/ 858 h 879"/>
                <a:gd name="T48" fmla="*/ 149 w 276"/>
                <a:gd name="T49" fmla="*/ 847 h 879"/>
                <a:gd name="T50" fmla="*/ 154 w 276"/>
                <a:gd name="T51" fmla="*/ 834 h 879"/>
                <a:gd name="T52" fmla="*/ 157 w 276"/>
                <a:gd name="T53" fmla="*/ 818 h 879"/>
                <a:gd name="T54" fmla="*/ 161 w 276"/>
                <a:gd name="T55" fmla="*/ 786 h 879"/>
                <a:gd name="T56" fmla="*/ 170 w 276"/>
                <a:gd name="T57" fmla="*/ 737 h 879"/>
                <a:gd name="T58" fmla="*/ 181 w 276"/>
                <a:gd name="T59" fmla="*/ 687 h 879"/>
                <a:gd name="T60" fmla="*/ 194 w 276"/>
                <a:gd name="T61" fmla="*/ 636 h 879"/>
                <a:gd name="T62" fmla="*/ 214 w 276"/>
                <a:gd name="T63" fmla="*/ 559 h 879"/>
                <a:gd name="T64" fmla="*/ 235 w 276"/>
                <a:gd name="T65" fmla="*/ 481 h 879"/>
                <a:gd name="T66" fmla="*/ 248 w 276"/>
                <a:gd name="T67" fmla="*/ 428 h 879"/>
                <a:gd name="T68" fmla="*/ 259 w 276"/>
                <a:gd name="T69" fmla="*/ 376 h 879"/>
                <a:gd name="T70" fmla="*/ 267 w 276"/>
                <a:gd name="T71" fmla="*/ 324 h 879"/>
                <a:gd name="T72" fmla="*/ 274 w 276"/>
                <a:gd name="T73" fmla="*/ 272 h 879"/>
                <a:gd name="T74" fmla="*/ 276 w 276"/>
                <a:gd name="T75" fmla="*/ 221 h 879"/>
                <a:gd name="T76" fmla="*/ 274 w 276"/>
                <a:gd name="T77" fmla="*/ 170 h 879"/>
                <a:gd name="T78" fmla="*/ 268 w 276"/>
                <a:gd name="T79" fmla="*/ 120 h 879"/>
                <a:gd name="T80" fmla="*/ 256 w 276"/>
                <a:gd name="T81" fmla="*/ 72 h 879"/>
                <a:gd name="T82" fmla="*/ 238 w 276"/>
                <a:gd name="T83" fmla="*/ 24 h 879"/>
                <a:gd name="T84" fmla="*/ 222 w 276"/>
                <a:gd name="T85" fmla="*/ 2 h 879"/>
                <a:gd name="T86" fmla="*/ 212 w 276"/>
                <a:gd name="T87" fmla="*/ 6 h 879"/>
                <a:gd name="T88" fmla="*/ 203 w 276"/>
                <a:gd name="T89" fmla="*/ 11 h 879"/>
                <a:gd name="T90" fmla="*/ 193 w 276"/>
                <a:gd name="T91" fmla="*/ 16 h 879"/>
                <a:gd name="T92" fmla="*/ 179 w 276"/>
                <a:gd name="T93" fmla="*/ 25 h 879"/>
                <a:gd name="T94" fmla="*/ 163 w 276"/>
                <a:gd name="T95" fmla="*/ 34 h 879"/>
                <a:gd name="T96" fmla="*/ 152 w 276"/>
                <a:gd name="T97" fmla="*/ 39 h 879"/>
                <a:gd name="T98" fmla="*/ 141 w 276"/>
                <a:gd name="T99" fmla="*/ 43 h 879"/>
                <a:gd name="T100" fmla="*/ 128 w 276"/>
                <a:gd name="T101" fmla="*/ 47 h 879"/>
                <a:gd name="T102" fmla="*/ 115 w 276"/>
                <a:gd name="T103" fmla="*/ 49 h 879"/>
                <a:gd name="T104" fmla="*/ 100 w 276"/>
                <a:gd name="T105" fmla="*/ 49 h 879"/>
                <a:gd name="T106" fmla="*/ 85 w 276"/>
                <a:gd name="T107" fmla="*/ 48 h 879"/>
                <a:gd name="T108" fmla="*/ 68 w 276"/>
                <a:gd name="T109" fmla="*/ 45 h 879"/>
                <a:gd name="T110" fmla="*/ 49 w 276"/>
                <a:gd name="T111" fmla="*/ 39 h 879"/>
                <a:gd name="T112" fmla="*/ 29 w 276"/>
                <a:gd name="T113" fmla="*/ 30 h 8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76" h="879">
                  <a:moveTo>
                    <a:pt x="18" y="24"/>
                  </a:moveTo>
                  <a:lnTo>
                    <a:pt x="16" y="34"/>
                  </a:lnTo>
                  <a:lnTo>
                    <a:pt x="14" y="47"/>
                  </a:lnTo>
                  <a:lnTo>
                    <a:pt x="12" y="61"/>
                  </a:lnTo>
                  <a:lnTo>
                    <a:pt x="11" y="78"/>
                  </a:lnTo>
                  <a:lnTo>
                    <a:pt x="10" y="97"/>
                  </a:lnTo>
                  <a:lnTo>
                    <a:pt x="8" y="117"/>
                  </a:lnTo>
                  <a:lnTo>
                    <a:pt x="7" y="139"/>
                  </a:lnTo>
                  <a:lnTo>
                    <a:pt x="6" y="163"/>
                  </a:lnTo>
                  <a:lnTo>
                    <a:pt x="5" y="188"/>
                  </a:lnTo>
                  <a:lnTo>
                    <a:pt x="4" y="214"/>
                  </a:lnTo>
                  <a:lnTo>
                    <a:pt x="3" y="241"/>
                  </a:lnTo>
                  <a:lnTo>
                    <a:pt x="2" y="269"/>
                  </a:lnTo>
                  <a:lnTo>
                    <a:pt x="1" y="327"/>
                  </a:lnTo>
                  <a:lnTo>
                    <a:pt x="0" y="387"/>
                  </a:lnTo>
                  <a:lnTo>
                    <a:pt x="0" y="448"/>
                  </a:lnTo>
                  <a:lnTo>
                    <a:pt x="0" y="508"/>
                  </a:lnTo>
                  <a:lnTo>
                    <a:pt x="0" y="566"/>
                  </a:lnTo>
                  <a:lnTo>
                    <a:pt x="0" y="621"/>
                  </a:lnTo>
                  <a:lnTo>
                    <a:pt x="1" y="671"/>
                  </a:lnTo>
                  <a:lnTo>
                    <a:pt x="1" y="717"/>
                  </a:lnTo>
                  <a:lnTo>
                    <a:pt x="2" y="755"/>
                  </a:lnTo>
                  <a:lnTo>
                    <a:pt x="3" y="786"/>
                  </a:lnTo>
                  <a:lnTo>
                    <a:pt x="6" y="797"/>
                  </a:lnTo>
                  <a:lnTo>
                    <a:pt x="9" y="808"/>
                  </a:lnTo>
                  <a:lnTo>
                    <a:pt x="12" y="817"/>
                  </a:lnTo>
                  <a:lnTo>
                    <a:pt x="16" y="826"/>
                  </a:lnTo>
                  <a:lnTo>
                    <a:pt x="21" y="835"/>
                  </a:lnTo>
                  <a:lnTo>
                    <a:pt x="26" y="842"/>
                  </a:lnTo>
                  <a:lnTo>
                    <a:pt x="31" y="849"/>
                  </a:lnTo>
                  <a:lnTo>
                    <a:pt x="37" y="855"/>
                  </a:lnTo>
                  <a:lnTo>
                    <a:pt x="43" y="860"/>
                  </a:lnTo>
                  <a:lnTo>
                    <a:pt x="49" y="865"/>
                  </a:lnTo>
                  <a:lnTo>
                    <a:pt x="55" y="869"/>
                  </a:lnTo>
                  <a:lnTo>
                    <a:pt x="62" y="872"/>
                  </a:lnTo>
                  <a:lnTo>
                    <a:pt x="68" y="875"/>
                  </a:lnTo>
                  <a:lnTo>
                    <a:pt x="75" y="877"/>
                  </a:lnTo>
                  <a:lnTo>
                    <a:pt x="82" y="878"/>
                  </a:lnTo>
                  <a:lnTo>
                    <a:pt x="88" y="879"/>
                  </a:lnTo>
                  <a:lnTo>
                    <a:pt x="95" y="879"/>
                  </a:lnTo>
                  <a:lnTo>
                    <a:pt x="102" y="878"/>
                  </a:lnTo>
                  <a:lnTo>
                    <a:pt x="108" y="877"/>
                  </a:lnTo>
                  <a:lnTo>
                    <a:pt x="114" y="876"/>
                  </a:lnTo>
                  <a:lnTo>
                    <a:pt x="120" y="873"/>
                  </a:lnTo>
                  <a:lnTo>
                    <a:pt x="126" y="870"/>
                  </a:lnTo>
                  <a:lnTo>
                    <a:pt x="131" y="867"/>
                  </a:lnTo>
                  <a:lnTo>
                    <a:pt x="136" y="863"/>
                  </a:lnTo>
                  <a:lnTo>
                    <a:pt x="141" y="858"/>
                  </a:lnTo>
                  <a:lnTo>
                    <a:pt x="145" y="853"/>
                  </a:lnTo>
                  <a:lnTo>
                    <a:pt x="149" y="847"/>
                  </a:lnTo>
                  <a:lnTo>
                    <a:pt x="152" y="840"/>
                  </a:lnTo>
                  <a:lnTo>
                    <a:pt x="154" y="834"/>
                  </a:lnTo>
                  <a:lnTo>
                    <a:pt x="156" y="826"/>
                  </a:lnTo>
                  <a:lnTo>
                    <a:pt x="157" y="818"/>
                  </a:lnTo>
                  <a:lnTo>
                    <a:pt x="157" y="810"/>
                  </a:lnTo>
                  <a:lnTo>
                    <a:pt x="161" y="786"/>
                  </a:lnTo>
                  <a:lnTo>
                    <a:pt x="165" y="761"/>
                  </a:lnTo>
                  <a:lnTo>
                    <a:pt x="170" y="737"/>
                  </a:lnTo>
                  <a:lnTo>
                    <a:pt x="175" y="712"/>
                  </a:lnTo>
                  <a:lnTo>
                    <a:pt x="181" y="687"/>
                  </a:lnTo>
                  <a:lnTo>
                    <a:pt x="187" y="661"/>
                  </a:lnTo>
                  <a:lnTo>
                    <a:pt x="194" y="636"/>
                  </a:lnTo>
                  <a:lnTo>
                    <a:pt x="200" y="610"/>
                  </a:lnTo>
                  <a:lnTo>
                    <a:pt x="214" y="559"/>
                  </a:lnTo>
                  <a:lnTo>
                    <a:pt x="228" y="507"/>
                  </a:lnTo>
                  <a:lnTo>
                    <a:pt x="235" y="481"/>
                  </a:lnTo>
                  <a:lnTo>
                    <a:pt x="241" y="455"/>
                  </a:lnTo>
                  <a:lnTo>
                    <a:pt x="248" y="428"/>
                  </a:lnTo>
                  <a:lnTo>
                    <a:pt x="253" y="402"/>
                  </a:lnTo>
                  <a:lnTo>
                    <a:pt x="259" y="376"/>
                  </a:lnTo>
                  <a:lnTo>
                    <a:pt x="263" y="350"/>
                  </a:lnTo>
                  <a:lnTo>
                    <a:pt x="267" y="324"/>
                  </a:lnTo>
                  <a:lnTo>
                    <a:pt x="271" y="298"/>
                  </a:lnTo>
                  <a:lnTo>
                    <a:pt x="274" y="272"/>
                  </a:lnTo>
                  <a:lnTo>
                    <a:pt x="275" y="247"/>
                  </a:lnTo>
                  <a:lnTo>
                    <a:pt x="276" y="221"/>
                  </a:lnTo>
                  <a:lnTo>
                    <a:pt x="276" y="195"/>
                  </a:lnTo>
                  <a:lnTo>
                    <a:pt x="274" y="170"/>
                  </a:lnTo>
                  <a:lnTo>
                    <a:pt x="272" y="145"/>
                  </a:lnTo>
                  <a:lnTo>
                    <a:pt x="268" y="120"/>
                  </a:lnTo>
                  <a:lnTo>
                    <a:pt x="263" y="96"/>
                  </a:lnTo>
                  <a:lnTo>
                    <a:pt x="256" y="72"/>
                  </a:lnTo>
                  <a:lnTo>
                    <a:pt x="248" y="48"/>
                  </a:lnTo>
                  <a:lnTo>
                    <a:pt x="238" y="24"/>
                  </a:lnTo>
                  <a:lnTo>
                    <a:pt x="227" y="0"/>
                  </a:lnTo>
                  <a:lnTo>
                    <a:pt x="222" y="2"/>
                  </a:lnTo>
                  <a:lnTo>
                    <a:pt x="217" y="4"/>
                  </a:lnTo>
                  <a:lnTo>
                    <a:pt x="212" y="6"/>
                  </a:lnTo>
                  <a:lnTo>
                    <a:pt x="207" y="8"/>
                  </a:lnTo>
                  <a:lnTo>
                    <a:pt x="203" y="11"/>
                  </a:lnTo>
                  <a:lnTo>
                    <a:pt x="198" y="13"/>
                  </a:lnTo>
                  <a:lnTo>
                    <a:pt x="193" y="16"/>
                  </a:lnTo>
                  <a:lnTo>
                    <a:pt x="188" y="19"/>
                  </a:lnTo>
                  <a:lnTo>
                    <a:pt x="179" y="25"/>
                  </a:lnTo>
                  <a:lnTo>
                    <a:pt x="168" y="31"/>
                  </a:lnTo>
                  <a:lnTo>
                    <a:pt x="163" y="34"/>
                  </a:lnTo>
                  <a:lnTo>
                    <a:pt x="158" y="36"/>
                  </a:lnTo>
                  <a:lnTo>
                    <a:pt x="152" y="39"/>
                  </a:lnTo>
                  <a:lnTo>
                    <a:pt x="147" y="41"/>
                  </a:lnTo>
                  <a:lnTo>
                    <a:pt x="141" y="43"/>
                  </a:lnTo>
                  <a:lnTo>
                    <a:pt x="135" y="45"/>
                  </a:lnTo>
                  <a:lnTo>
                    <a:pt x="128" y="47"/>
                  </a:lnTo>
                  <a:lnTo>
                    <a:pt x="122" y="48"/>
                  </a:lnTo>
                  <a:lnTo>
                    <a:pt x="115" y="49"/>
                  </a:lnTo>
                  <a:lnTo>
                    <a:pt x="108" y="49"/>
                  </a:lnTo>
                  <a:lnTo>
                    <a:pt x="100" y="49"/>
                  </a:lnTo>
                  <a:lnTo>
                    <a:pt x="93" y="49"/>
                  </a:lnTo>
                  <a:lnTo>
                    <a:pt x="85" y="48"/>
                  </a:lnTo>
                  <a:lnTo>
                    <a:pt x="77" y="47"/>
                  </a:lnTo>
                  <a:lnTo>
                    <a:pt x="68" y="45"/>
                  </a:lnTo>
                  <a:lnTo>
                    <a:pt x="59" y="42"/>
                  </a:lnTo>
                  <a:lnTo>
                    <a:pt x="49" y="39"/>
                  </a:lnTo>
                  <a:lnTo>
                    <a:pt x="39" y="35"/>
                  </a:lnTo>
                  <a:lnTo>
                    <a:pt x="29" y="30"/>
                  </a:lnTo>
                  <a:lnTo>
                    <a:pt x="18" y="24"/>
                  </a:lnTo>
                  <a:close/>
                </a:path>
              </a:pathLst>
            </a:custGeom>
            <a:solidFill>
              <a:srgbClr val="4024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9" name="Freeform 72"/>
            <p:cNvSpPr>
              <a:spLocks/>
            </p:cNvSpPr>
            <p:nvPr/>
          </p:nvSpPr>
          <p:spPr bwMode="auto">
            <a:xfrm>
              <a:off x="1083" y="3133"/>
              <a:ext cx="167" cy="652"/>
            </a:xfrm>
            <a:custGeom>
              <a:avLst/>
              <a:gdLst>
                <a:gd name="T0" fmla="*/ 29 w 167"/>
                <a:gd name="T1" fmla="*/ 35 h 652"/>
                <a:gd name="T2" fmla="*/ 15 w 167"/>
                <a:gd name="T3" fmla="*/ 57 h 652"/>
                <a:gd name="T4" fmla="*/ 7 w 167"/>
                <a:gd name="T5" fmla="*/ 81 h 652"/>
                <a:gd name="T6" fmla="*/ 2 w 167"/>
                <a:gd name="T7" fmla="*/ 109 h 652"/>
                <a:gd name="T8" fmla="*/ 0 w 167"/>
                <a:gd name="T9" fmla="*/ 139 h 652"/>
                <a:gd name="T10" fmla="*/ 2 w 167"/>
                <a:gd name="T11" fmla="*/ 172 h 652"/>
                <a:gd name="T12" fmla="*/ 5 w 167"/>
                <a:gd name="T13" fmla="*/ 207 h 652"/>
                <a:gd name="T14" fmla="*/ 10 w 167"/>
                <a:gd name="T15" fmla="*/ 245 h 652"/>
                <a:gd name="T16" fmla="*/ 21 w 167"/>
                <a:gd name="T17" fmla="*/ 306 h 652"/>
                <a:gd name="T18" fmla="*/ 32 w 167"/>
                <a:gd name="T19" fmla="*/ 371 h 652"/>
                <a:gd name="T20" fmla="*/ 40 w 167"/>
                <a:gd name="T21" fmla="*/ 417 h 652"/>
                <a:gd name="T22" fmla="*/ 46 w 167"/>
                <a:gd name="T23" fmla="*/ 464 h 652"/>
                <a:gd name="T24" fmla="*/ 52 w 167"/>
                <a:gd name="T25" fmla="*/ 512 h 652"/>
                <a:gd name="T26" fmla="*/ 55 w 167"/>
                <a:gd name="T27" fmla="*/ 562 h 652"/>
                <a:gd name="T28" fmla="*/ 57 w 167"/>
                <a:gd name="T29" fmla="*/ 613 h 652"/>
                <a:gd name="T30" fmla="*/ 61 w 167"/>
                <a:gd name="T31" fmla="*/ 641 h 652"/>
                <a:gd name="T32" fmla="*/ 70 w 167"/>
                <a:gd name="T33" fmla="*/ 646 h 652"/>
                <a:gd name="T34" fmla="*/ 79 w 167"/>
                <a:gd name="T35" fmla="*/ 649 h 652"/>
                <a:gd name="T36" fmla="*/ 88 w 167"/>
                <a:gd name="T37" fmla="*/ 651 h 652"/>
                <a:gd name="T38" fmla="*/ 97 w 167"/>
                <a:gd name="T39" fmla="*/ 652 h 652"/>
                <a:gd name="T40" fmla="*/ 106 w 167"/>
                <a:gd name="T41" fmla="*/ 651 h 652"/>
                <a:gd name="T42" fmla="*/ 114 w 167"/>
                <a:gd name="T43" fmla="*/ 650 h 652"/>
                <a:gd name="T44" fmla="*/ 123 w 167"/>
                <a:gd name="T45" fmla="*/ 648 h 652"/>
                <a:gd name="T46" fmla="*/ 133 w 167"/>
                <a:gd name="T47" fmla="*/ 597 h 652"/>
                <a:gd name="T48" fmla="*/ 144 w 167"/>
                <a:gd name="T49" fmla="*/ 497 h 652"/>
                <a:gd name="T50" fmla="*/ 153 w 167"/>
                <a:gd name="T51" fmla="*/ 399 h 652"/>
                <a:gd name="T52" fmla="*/ 158 w 167"/>
                <a:gd name="T53" fmla="*/ 328 h 652"/>
                <a:gd name="T54" fmla="*/ 161 w 167"/>
                <a:gd name="T55" fmla="*/ 282 h 652"/>
                <a:gd name="T56" fmla="*/ 164 w 167"/>
                <a:gd name="T57" fmla="*/ 239 h 652"/>
                <a:gd name="T58" fmla="*/ 166 w 167"/>
                <a:gd name="T59" fmla="*/ 198 h 652"/>
                <a:gd name="T60" fmla="*/ 166 w 167"/>
                <a:gd name="T61" fmla="*/ 160 h 652"/>
                <a:gd name="T62" fmla="*/ 167 w 167"/>
                <a:gd name="T63" fmla="*/ 125 h 652"/>
                <a:gd name="T64" fmla="*/ 166 w 167"/>
                <a:gd name="T65" fmla="*/ 93 h 652"/>
                <a:gd name="T66" fmla="*/ 165 w 167"/>
                <a:gd name="T67" fmla="*/ 66 h 652"/>
                <a:gd name="T68" fmla="*/ 163 w 167"/>
                <a:gd name="T69" fmla="*/ 42 h 652"/>
                <a:gd name="T70" fmla="*/ 160 w 167"/>
                <a:gd name="T71" fmla="*/ 24 h 652"/>
                <a:gd name="T72" fmla="*/ 155 w 167"/>
                <a:gd name="T73" fmla="*/ 12 h 652"/>
                <a:gd name="T74" fmla="*/ 149 w 167"/>
                <a:gd name="T75" fmla="*/ 6 h 652"/>
                <a:gd name="T76" fmla="*/ 142 w 167"/>
                <a:gd name="T77" fmla="*/ 2 h 652"/>
                <a:gd name="T78" fmla="*/ 134 w 167"/>
                <a:gd name="T79" fmla="*/ 0 h 652"/>
                <a:gd name="T80" fmla="*/ 125 w 167"/>
                <a:gd name="T81" fmla="*/ 1 h 652"/>
                <a:gd name="T82" fmla="*/ 115 w 167"/>
                <a:gd name="T83" fmla="*/ 2 h 652"/>
                <a:gd name="T84" fmla="*/ 104 w 167"/>
                <a:gd name="T85" fmla="*/ 5 h 652"/>
                <a:gd name="T86" fmla="*/ 94 w 167"/>
                <a:gd name="T87" fmla="*/ 8 h 652"/>
                <a:gd name="T88" fmla="*/ 69 w 167"/>
                <a:gd name="T89" fmla="*/ 19 h 652"/>
                <a:gd name="T90" fmla="*/ 49 w 167"/>
                <a:gd name="T91" fmla="*/ 27 h 652"/>
                <a:gd name="T92" fmla="*/ 44 w 167"/>
                <a:gd name="T93" fmla="*/ 29 h 652"/>
                <a:gd name="T94" fmla="*/ 39 w 167"/>
                <a:gd name="T95" fmla="*/ 29 h 652"/>
                <a:gd name="T96" fmla="*/ 37 w 167"/>
                <a:gd name="T97" fmla="*/ 28 h 6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67" h="652">
                  <a:moveTo>
                    <a:pt x="37" y="26"/>
                  </a:moveTo>
                  <a:lnTo>
                    <a:pt x="29" y="35"/>
                  </a:lnTo>
                  <a:lnTo>
                    <a:pt x="21" y="46"/>
                  </a:lnTo>
                  <a:lnTo>
                    <a:pt x="15" y="57"/>
                  </a:lnTo>
                  <a:lnTo>
                    <a:pt x="11" y="69"/>
                  </a:lnTo>
                  <a:lnTo>
                    <a:pt x="7" y="81"/>
                  </a:lnTo>
                  <a:lnTo>
                    <a:pt x="4" y="95"/>
                  </a:lnTo>
                  <a:lnTo>
                    <a:pt x="2" y="109"/>
                  </a:lnTo>
                  <a:lnTo>
                    <a:pt x="1" y="123"/>
                  </a:lnTo>
                  <a:lnTo>
                    <a:pt x="0" y="139"/>
                  </a:lnTo>
                  <a:lnTo>
                    <a:pt x="0" y="155"/>
                  </a:lnTo>
                  <a:lnTo>
                    <a:pt x="2" y="172"/>
                  </a:lnTo>
                  <a:lnTo>
                    <a:pt x="3" y="189"/>
                  </a:lnTo>
                  <a:lnTo>
                    <a:pt x="5" y="207"/>
                  </a:lnTo>
                  <a:lnTo>
                    <a:pt x="8" y="226"/>
                  </a:lnTo>
                  <a:lnTo>
                    <a:pt x="10" y="245"/>
                  </a:lnTo>
                  <a:lnTo>
                    <a:pt x="14" y="265"/>
                  </a:lnTo>
                  <a:lnTo>
                    <a:pt x="21" y="306"/>
                  </a:lnTo>
                  <a:lnTo>
                    <a:pt x="28" y="349"/>
                  </a:lnTo>
                  <a:lnTo>
                    <a:pt x="32" y="371"/>
                  </a:lnTo>
                  <a:lnTo>
                    <a:pt x="36" y="394"/>
                  </a:lnTo>
                  <a:lnTo>
                    <a:pt x="40" y="417"/>
                  </a:lnTo>
                  <a:lnTo>
                    <a:pt x="43" y="440"/>
                  </a:lnTo>
                  <a:lnTo>
                    <a:pt x="46" y="464"/>
                  </a:lnTo>
                  <a:lnTo>
                    <a:pt x="49" y="488"/>
                  </a:lnTo>
                  <a:lnTo>
                    <a:pt x="52" y="512"/>
                  </a:lnTo>
                  <a:lnTo>
                    <a:pt x="54" y="537"/>
                  </a:lnTo>
                  <a:lnTo>
                    <a:pt x="55" y="562"/>
                  </a:lnTo>
                  <a:lnTo>
                    <a:pt x="56" y="587"/>
                  </a:lnTo>
                  <a:lnTo>
                    <a:pt x="57" y="613"/>
                  </a:lnTo>
                  <a:lnTo>
                    <a:pt x="56" y="639"/>
                  </a:lnTo>
                  <a:lnTo>
                    <a:pt x="61" y="641"/>
                  </a:lnTo>
                  <a:lnTo>
                    <a:pt x="66" y="644"/>
                  </a:lnTo>
                  <a:lnTo>
                    <a:pt x="70" y="646"/>
                  </a:lnTo>
                  <a:lnTo>
                    <a:pt x="75" y="648"/>
                  </a:lnTo>
                  <a:lnTo>
                    <a:pt x="79" y="649"/>
                  </a:lnTo>
                  <a:lnTo>
                    <a:pt x="84" y="650"/>
                  </a:lnTo>
                  <a:lnTo>
                    <a:pt x="88" y="651"/>
                  </a:lnTo>
                  <a:lnTo>
                    <a:pt x="92" y="652"/>
                  </a:lnTo>
                  <a:lnTo>
                    <a:pt x="97" y="652"/>
                  </a:lnTo>
                  <a:lnTo>
                    <a:pt x="101" y="652"/>
                  </a:lnTo>
                  <a:lnTo>
                    <a:pt x="106" y="651"/>
                  </a:lnTo>
                  <a:lnTo>
                    <a:pt x="110" y="651"/>
                  </a:lnTo>
                  <a:lnTo>
                    <a:pt x="114" y="650"/>
                  </a:lnTo>
                  <a:lnTo>
                    <a:pt x="119" y="649"/>
                  </a:lnTo>
                  <a:lnTo>
                    <a:pt x="123" y="648"/>
                  </a:lnTo>
                  <a:lnTo>
                    <a:pt x="127" y="646"/>
                  </a:lnTo>
                  <a:lnTo>
                    <a:pt x="133" y="597"/>
                  </a:lnTo>
                  <a:lnTo>
                    <a:pt x="139" y="547"/>
                  </a:lnTo>
                  <a:lnTo>
                    <a:pt x="144" y="497"/>
                  </a:lnTo>
                  <a:lnTo>
                    <a:pt x="148" y="448"/>
                  </a:lnTo>
                  <a:lnTo>
                    <a:pt x="153" y="399"/>
                  </a:lnTo>
                  <a:lnTo>
                    <a:pt x="156" y="351"/>
                  </a:lnTo>
                  <a:lnTo>
                    <a:pt x="158" y="328"/>
                  </a:lnTo>
                  <a:lnTo>
                    <a:pt x="160" y="305"/>
                  </a:lnTo>
                  <a:lnTo>
                    <a:pt x="161" y="282"/>
                  </a:lnTo>
                  <a:lnTo>
                    <a:pt x="163" y="260"/>
                  </a:lnTo>
                  <a:lnTo>
                    <a:pt x="164" y="239"/>
                  </a:lnTo>
                  <a:lnTo>
                    <a:pt x="165" y="218"/>
                  </a:lnTo>
                  <a:lnTo>
                    <a:pt x="166" y="198"/>
                  </a:lnTo>
                  <a:lnTo>
                    <a:pt x="166" y="178"/>
                  </a:lnTo>
                  <a:lnTo>
                    <a:pt x="166" y="160"/>
                  </a:lnTo>
                  <a:lnTo>
                    <a:pt x="167" y="142"/>
                  </a:lnTo>
                  <a:lnTo>
                    <a:pt x="167" y="125"/>
                  </a:lnTo>
                  <a:lnTo>
                    <a:pt x="167" y="108"/>
                  </a:lnTo>
                  <a:lnTo>
                    <a:pt x="166" y="93"/>
                  </a:lnTo>
                  <a:lnTo>
                    <a:pt x="166" y="79"/>
                  </a:lnTo>
                  <a:lnTo>
                    <a:pt x="165" y="66"/>
                  </a:lnTo>
                  <a:lnTo>
                    <a:pt x="164" y="53"/>
                  </a:lnTo>
                  <a:lnTo>
                    <a:pt x="163" y="42"/>
                  </a:lnTo>
                  <a:lnTo>
                    <a:pt x="161" y="32"/>
                  </a:lnTo>
                  <a:lnTo>
                    <a:pt x="160" y="24"/>
                  </a:lnTo>
                  <a:lnTo>
                    <a:pt x="158" y="16"/>
                  </a:lnTo>
                  <a:lnTo>
                    <a:pt x="155" y="12"/>
                  </a:lnTo>
                  <a:lnTo>
                    <a:pt x="152" y="9"/>
                  </a:lnTo>
                  <a:lnTo>
                    <a:pt x="149" y="6"/>
                  </a:lnTo>
                  <a:lnTo>
                    <a:pt x="146" y="4"/>
                  </a:lnTo>
                  <a:lnTo>
                    <a:pt x="142" y="2"/>
                  </a:lnTo>
                  <a:lnTo>
                    <a:pt x="138" y="1"/>
                  </a:lnTo>
                  <a:lnTo>
                    <a:pt x="134" y="0"/>
                  </a:lnTo>
                  <a:lnTo>
                    <a:pt x="129" y="0"/>
                  </a:lnTo>
                  <a:lnTo>
                    <a:pt x="125" y="1"/>
                  </a:lnTo>
                  <a:lnTo>
                    <a:pt x="120" y="1"/>
                  </a:lnTo>
                  <a:lnTo>
                    <a:pt x="115" y="2"/>
                  </a:lnTo>
                  <a:lnTo>
                    <a:pt x="109" y="3"/>
                  </a:lnTo>
                  <a:lnTo>
                    <a:pt x="104" y="5"/>
                  </a:lnTo>
                  <a:lnTo>
                    <a:pt x="99" y="7"/>
                  </a:lnTo>
                  <a:lnTo>
                    <a:pt x="94" y="8"/>
                  </a:lnTo>
                  <a:lnTo>
                    <a:pt x="89" y="10"/>
                  </a:lnTo>
                  <a:lnTo>
                    <a:pt x="69" y="19"/>
                  </a:lnTo>
                  <a:lnTo>
                    <a:pt x="53" y="26"/>
                  </a:lnTo>
                  <a:lnTo>
                    <a:pt x="49" y="27"/>
                  </a:lnTo>
                  <a:lnTo>
                    <a:pt x="46" y="28"/>
                  </a:lnTo>
                  <a:lnTo>
                    <a:pt x="44" y="29"/>
                  </a:lnTo>
                  <a:lnTo>
                    <a:pt x="41" y="29"/>
                  </a:lnTo>
                  <a:lnTo>
                    <a:pt x="39" y="29"/>
                  </a:lnTo>
                  <a:lnTo>
                    <a:pt x="38" y="28"/>
                  </a:lnTo>
                  <a:lnTo>
                    <a:pt x="37" y="28"/>
                  </a:lnTo>
                  <a:lnTo>
                    <a:pt x="37" y="26"/>
                  </a:lnTo>
                  <a:close/>
                </a:path>
              </a:pathLst>
            </a:custGeom>
            <a:solidFill>
              <a:srgbClr val="EBB56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0" name="Freeform 73"/>
            <p:cNvSpPr>
              <a:spLocks/>
            </p:cNvSpPr>
            <p:nvPr/>
          </p:nvSpPr>
          <p:spPr bwMode="auto">
            <a:xfrm>
              <a:off x="1018" y="3125"/>
              <a:ext cx="299" cy="814"/>
            </a:xfrm>
            <a:custGeom>
              <a:avLst/>
              <a:gdLst>
                <a:gd name="T0" fmla="*/ 90 w 299"/>
                <a:gd name="T1" fmla="*/ 20 h 814"/>
                <a:gd name="T2" fmla="*/ 78 w 299"/>
                <a:gd name="T3" fmla="*/ 41 h 814"/>
                <a:gd name="T4" fmla="*/ 67 w 299"/>
                <a:gd name="T5" fmla="*/ 69 h 814"/>
                <a:gd name="T6" fmla="*/ 57 w 299"/>
                <a:gd name="T7" fmla="*/ 104 h 814"/>
                <a:gd name="T8" fmla="*/ 48 w 299"/>
                <a:gd name="T9" fmla="*/ 144 h 814"/>
                <a:gd name="T10" fmla="*/ 40 w 299"/>
                <a:gd name="T11" fmla="*/ 189 h 814"/>
                <a:gd name="T12" fmla="*/ 33 w 299"/>
                <a:gd name="T13" fmla="*/ 239 h 814"/>
                <a:gd name="T14" fmla="*/ 27 w 299"/>
                <a:gd name="T15" fmla="*/ 292 h 814"/>
                <a:gd name="T16" fmla="*/ 22 w 299"/>
                <a:gd name="T17" fmla="*/ 348 h 814"/>
                <a:gd name="T18" fmla="*/ 17 w 299"/>
                <a:gd name="T19" fmla="*/ 406 h 814"/>
                <a:gd name="T20" fmla="*/ 13 w 299"/>
                <a:gd name="T21" fmla="*/ 465 h 814"/>
                <a:gd name="T22" fmla="*/ 10 w 299"/>
                <a:gd name="T23" fmla="*/ 525 h 814"/>
                <a:gd name="T24" fmla="*/ 6 w 299"/>
                <a:gd name="T25" fmla="*/ 614 h 814"/>
                <a:gd name="T26" fmla="*/ 2 w 299"/>
                <a:gd name="T27" fmla="*/ 728 h 814"/>
                <a:gd name="T28" fmla="*/ 3 w 299"/>
                <a:gd name="T29" fmla="*/ 783 h 814"/>
                <a:gd name="T30" fmla="*/ 11 w 299"/>
                <a:gd name="T31" fmla="*/ 787 h 814"/>
                <a:gd name="T32" fmla="*/ 22 w 299"/>
                <a:gd name="T33" fmla="*/ 791 h 814"/>
                <a:gd name="T34" fmla="*/ 36 w 299"/>
                <a:gd name="T35" fmla="*/ 796 h 814"/>
                <a:gd name="T36" fmla="*/ 53 w 299"/>
                <a:gd name="T37" fmla="*/ 800 h 814"/>
                <a:gd name="T38" fmla="*/ 71 w 299"/>
                <a:gd name="T39" fmla="*/ 803 h 814"/>
                <a:gd name="T40" fmla="*/ 91 w 299"/>
                <a:gd name="T41" fmla="*/ 807 h 814"/>
                <a:gd name="T42" fmla="*/ 112 w 299"/>
                <a:gd name="T43" fmla="*/ 809 h 814"/>
                <a:gd name="T44" fmla="*/ 135 w 299"/>
                <a:gd name="T45" fmla="*/ 812 h 814"/>
                <a:gd name="T46" fmla="*/ 158 w 299"/>
                <a:gd name="T47" fmla="*/ 813 h 814"/>
                <a:gd name="T48" fmla="*/ 181 w 299"/>
                <a:gd name="T49" fmla="*/ 814 h 814"/>
                <a:gd name="T50" fmla="*/ 204 w 299"/>
                <a:gd name="T51" fmla="*/ 813 h 814"/>
                <a:gd name="T52" fmla="*/ 227 w 299"/>
                <a:gd name="T53" fmla="*/ 812 h 814"/>
                <a:gd name="T54" fmla="*/ 249 w 299"/>
                <a:gd name="T55" fmla="*/ 809 h 814"/>
                <a:gd name="T56" fmla="*/ 270 w 299"/>
                <a:gd name="T57" fmla="*/ 804 h 814"/>
                <a:gd name="T58" fmla="*/ 290 w 299"/>
                <a:gd name="T59" fmla="*/ 799 h 814"/>
                <a:gd name="T60" fmla="*/ 294 w 299"/>
                <a:gd name="T61" fmla="*/ 747 h 814"/>
                <a:gd name="T62" fmla="*/ 283 w 299"/>
                <a:gd name="T63" fmla="*/ 652 h 814"/>
                <a:gd name="T64" fmla="*/ 272 w 299"/>
                <a:gd name="T65" fmla="*/ 558 h 814"/>
                <a:gd name="T66" fmla="*/ 264 w 299"/>
                <a:gd name="T67" fmla="*/ 487 h 814"/>
                <a:gd name="T68" fmla="*/ 260 w 299"/>
                <a:gd name="T69" fmla="*/ 440 h 814"/>
                <a:gd name="T70" fmla="*/ 256 w 299"/>
                <a:gd name="T71" fmla="*/ 392 h 814"/>
                <a:gd name="T72" fmla="*/ 252 w 299"/>
                <a:gd name="T73" fmla="*/ 345 h 814"/>
                <a:gd name="T74" fmla="*/ 249 w 299"/>
                <a:gd name="T75" fmla="*/ 296 h 814"/>
                <a:gd name="T76" fmla="*/ 246 w 299"/>
                <a:gd name="T77" fmla="*/ 248 h 814"/>
                <a:gd name="T78" fmla="*/ 245 w 299"/>
                <a:gd name="T79" fmla="*/ 198 h 814"/>
                <a:gd name="T80" fmla="*/ 245 w 299"/>
                <a:gd name="T81" fmla="*/ 148 h 814"/>
                <a:gd name="T82" fmla="*/ 245 w 299"/>
                <a:gd name="T83" fmla="*/ 97 h 814"/>
                <a:gd name="T84" fmla="*/ 247 w 299"/>
                <a:gd name="T85" fmla="*/ 45 h 814"/>
                <a:gd name="T86" fmla="*/ 246 w 299"/>
                <a:gd name="T87" fmla="*/ 14 h 814"/>
                <a:gd name="T88" fmla="*/ 239 w 299"/>
                <a:gd name="T89" fmla="*/ 8 h 814"/>
                <a:gd name="T90" fmla="*/ 231 w 299"/>
                <a:gd name="T91" fmla="*/ 3 h 814"/>
                <a:gd name="T92" fmla="*/ 220 w 299"/>
                <a:gd name="T93" fmla="*/ 1 h 814"/>
                <a:gd name="T94" fmla="*/ 209 w 299"/>
                <a:gd name="T95" fmla="*/ 0 h 814"/>
                <a:gd name="T96" fmla="*/ 197 w 299"/>
                <a:gd name="T97" fmla="*/ 0 h 814"/>
                <a:gd name="T98" fmla="*/ 184 w 299"/>
                <a:gd name="T99" fmla="*/ 1 h 814"/>
                <a:gd name="T100" fmla="*/ 170 w 299"/>
                <a:gd name="T101" fmla="*/ 3 h 814"/>
                <a:gd name="T102" fmla="*/ 151 w 299"/>
                <a:gd name="T103" fmla="*/ 7 h 814"/>
                <a:gd name="T104" fmla="*/ 127 w 299"/>
                <a:gd name="T105" fmla="*/ 12 h 814"/>
                <a:gd name="T106" fmla="*/ 112 w 299"/>
                <a:gd name="T107" fmla="*/ 15 h 814"/>
                <a:gd name="T108" fmla="*/ 105 w 299"/>
                <a:gd name="T109" fmla="*/ 16 h 814"/>
                <a:gd name="T110" fmla="*/ 100 w 299"/>
                <a:gd name="T111" fmla="*/ 15 h 814"/>
                <a:gd name="T112" fmla="*/ 97 w 299"/>
                <a:gd name="T113" fmla="*/ 14 h 8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99" h="814">
                  <a:moveTo>
                    <a:pt x="96" y="12"/>
                  </a:moveTo>
                  <a:lnTo>
                    <a:pt x="90" y="20"/>
                  </a:lnTo>
                  <a:lnTo>
                    <a:pt x="84" y="29"/>
                  </a:lnTo>
                  <a:lnTo>
                    <a:pt x="78" y="41"/>
                  </a:lnTo>
                  <a:lnTo>
                    <a:pt x="72" y="54"/>
                  </a:lnTo>
                  <a:lnTo>
                    <a:pt x="67" y="69"/>
                  </a:lnTo>
                  <a:lnTo>
                    <a:pt x="62" y="85"/>
                  </a:lnTo>
                  <a:lnTo>
                    <a:pt x="57" y="104"/>
                  </a:lnTo>
                  <a:lnTo>
                    <a:pt x="52" y="123"/>
                  </a:lnTo>
                  <a:lnTo>
                    <a:pt x="48" y="144"/>
                  </a:lnTo>
                  <a:lnTo>
                    <a:pt x="44" y="166"/>
                  </a:lnTo>
                  <a:lnTo>
                    <a:pt x="40" y="189"/>
                  </a:lnTo>
                  <a:lnTo>
                    <a:pt x="37" y="214"/>
                  </a:lnTo>
                  <a:lnTo>
                    <a:pt x="33" y="239"/>
                  </a:lnTo>
                  <a:lnTo>
                    <a:pt x="30" y="265"/>
                  </a:lnTo>
                  <a:lnTo>
                    <a:pt x="27" y="292"/>
                  </a:lnTo>
                  <a:lnTo>
                    <a:pt x="24" y="319"/>
                  </a:lnTo>
                  <a:lnTo>
                    <a:pt x="22" y="348"/>
                  </a:lnTo>
                  <a:lnTo>
                    <a:pt x="20" y="376"/>
                  </a:lnTo>
                  <a:lnTo>
                    <a:pt x="17" y="406"/>
                  </a:lnTo>
                  <a:lnTo>
                    <a:pt x="15" y="435"/>
                  </a:lnTo>
                  <a:lnTo>
                    <a:pt x="13" y="465"/>
                  </a:lnTo>
                  <a:lnTo>
                    <a:pt x="12" y="495"/>
                  </a:lnTo>
                  <a:lnTo>
                    <a:pt x="10" y="525"/>
                  </a:lnTo>
                  <a:lnTo>
                    <a:pt x="9" y="554"/>
                  </a:lnTo>
                  <a:lnTo>
                    <a:pt x="6" y="614"/>
                  </a:lnTo>
                  <a:lnTo>
                    <a:pt x="4" y="672"/>
                  </a:lnTo>
                  <a:lnTo>
                    <a:pt x="2" y="728"/>
                  </a:lnTo>
                  <a:lnTo>
                    <a:pt x="0" y="781"/>
                  </a:lnTo>
                  <a:lnTo>
                    <a:pt x="3" y="783"/>
                  </a:lnTo>
                  <a:lnTo>
                    <a:pt x="7" y="785"/>
                  </a:lnTo>
                  <a:lnTo>
                    <a:pt x="11" y="787"/>
                  </a:lnTo>
                  <a:lnTo>
                    <a:pt x="16" y="789"/>
                  </a:lnTo>
                  <a:lnTo>
                    <a:pt x="22" y="791"/>
                  </a:lnTo>
                  <a:lnTo>
                    <a:pt x="29" y="793"/>
                  </a:lnTo>
                  <a:lnTo>
                    <a:pt x="36" y="796"/>
                  </a:lnTo>
                  <a:lnTo>
                    <a:pt x="44" y="798"/>
                  </a:lnTo>
                  <a:lnTo>
                    <a:pt x="53" y="800"/>
                  </a:lnTo>
                  <a:lnTo>
                    <a:pt x="62" y="802"/>
                  </a:lnTo>
                  <a:lnTo>
                    <a:pt x="71" y="803"/>
                  </a:lnTo>
                  <a:lnTo>
                    <a:pt x="81" y="805"/>
                  </a:lnTo>
                  <a:lnTo>
                    <a:pt x="91" y="807"/>
                  </a:lnTo>
                  <a:lnTo>
                    <a:pt x="102" y="808"/>
                  </a:lnTo>
                  <a:lnTo>
                    <a:pt x="112" y="809"/>
                  </a:lnTo>
                  <a:lnTo>
                    <a:pt x="123" y="811"/>
                  </a:lnTo>
                  <a:lnTo>
                    <a:pt x="135" y="812"/>
                  </a:lnTo>
                  <a:lnTo>
                    <a:pt x="146" y="812"/>
                  </a:lnTo>
                  <a:lnTo>
                    <a:pt x="158" y="813"/>
                  </a:lnTo>
                  <a:lnTo>
                    <a:pt x="169" y="814"/>
                  </a:lnTo>
                  <a:lnTo>
                    <a:pt x="181" y="814"/>
                  </a:lnTo>
                  <a:lnTo>
                    <a:pt x="193" y="814"/>
                  </a:lnTo>
                  <a:lnTo>
                    <a:pt x="204" y="813"/>
                  </a:lnTo>
                  <a:lnTo>
                    <a:pt x="216" y="812"/>
                  </a:lnTo>
                  <a:lnTo>
                    <a:pt x="227" y="812"/>
                  </a:lnTo>
                  <a:lnTo>
                    <a:pt x="238" y="810"/>
                  </a:lnTo>
                  <a:lnTo>
                    <a:pt x="249" y="809"/>
                  </a:lnTo>
                  <a:lnTo>
                    <a:pt x="260" y="807"/>
                  </a:lnTo>
                  <a:lnTo>
                    <a:pt x="270" y="804"/>
                  </a:lnTo>
                  <a:lnTo>
                    <a:pt x="281" y="802"/>
                  </a:lnTo>
                  <a:lnTo>
                    <a:pt x="290" y="799"/>
                  </a:lnTo>
                  <a:lnTo>
                    <a:pt x="299" y="795"/>
                  </a:lnTo>
                  <a:lnTo>
                    <a:pt x="294" y="747"/>
                  </a:lnTo>
                  <a:lnTo>
                    <a:pt x="289" y="699"/>
                  </a:lnTo>
                  <a:lnTo>
                    <a:pt x="283" y="652"/>
                  </a:lnTo>
                  <a:lnTo>
                    <a:pt x="278" y="605"/>
                  </a:lnTo>
                  <a:lnTo>
                    <a:pt x="272" y="558"/>
                  </a:lnTo>
                  <a:lnTo>
                    <a:pt x="267" y="511"/>
                  </a:lnTo>
                  <a:lnTo>
                    <a:pt x="264" y="487"/>
                  </a:lnTo>
                  <a:lnTo>
                    <a:pt x="262" y="463"/>
                  </a:lnTo>
                  <a:lnTo>
                    <a:pt x="260" y="440"/>
                  </a:lnTo>
                  <a:lnTo>
                    <a:pt x="258" y="416"/>
                  </a:lnTo>
                  <a:lnTo>
                    <a:pt x="256" y="392"/>
                  </a:lnTo>
                  <a:lnTo>
                    <a:pt x="254" y="369"/>
                  </a:lnTo>
                  <a:lnTo>
                    <a:pt x="252" y="345"/>
                  </a:lnTo>
                  <a:lnTo>
                    <a:pt x="250" y="321"/>
                  </a:lnTo>
                  <a:lnTo>
                    <a:pt x="249" y="296"/>
                  </a:lnTo>
                  <a:lnTo>
                    <a:pt x="248" y="272"/>
                  </a:lnTo>
                  <a:lnTo>
                    <a:pt x="246" y="248"/>
                  </a:lnTo>
                  <a:lnTo>
                    <a:pt x="246" y="223"/>
                  </a:lnTo>
                  <a:lnTo>
                    <a:pt x="245" y="198"/>
                  </a:lnTo>
                  <a:lnTo>
                    <a:pt x="245" y="173"/>
                  </a:lnTo>
                  <a:lnTo>
                    <a:pt x="245" y="148"/>
                  </a:lnTo>
                  <a:lnTo>
                    <a:pt x="245" y="122"/>
                  </a:lnTo>
                  <a:lnTo>
                    <a:pt x="245" y="97"/>
                  </a:lnTo>
                  <a:lnTo>
                    <a:pt x="246" y="71"/>
                  </a:lnTo>
                  <a:lnTo>
                    <a:pt x="247" y="45"/>
                  </a:lnTo>
                  <a:lnTo>
                    <a:pt x="248" y="18"/>
                  </a:lnTo>
                  <a:lnTo>
                    <a:pt x="246" y="14"/>
                  </a:lnTo>
                  <a:lnTo>
                    <a:pt x="243" y="10"/>
                  </a:lnTo>
                  <a:lnTo>
                    <a:pt x="239" y="8"/>
                  </a:lnTo>
                  <a:lnTo>
                    <a:pt x="235" y="5"/>
                  </a:lnTo>
                  <a:lnTo>
                    <a:pt x="231" y="3"/>
                  </a:lnTo>
                  <a:lnTo>
                    <a:pt x="226" y="2"/>
                  </a:lnTo>
                  <a:lnTo>
                    <a:pt x="220" y="1"/>
                  </a:lnTo>
                  <a:lnTo>
                    <a:pt x="215" y="0"/>
                  </a:lnTo>
                  <a:lnTo>
                    <a:pt x="209" y="0"/>
                  </a:lnTo>
                  <a:lnTo>
                    <a:pt x="203" y="0"/>
                  </a:lnTo>
                  <a:lnTo>
                    <a:pt x="197" y="0"/>
                  </a:lnTo>
                  <a:lnTo>
                    <a:pt x="190" y="0"/>
                  </a:lnTo>
                  <a:lnTo>
                    <a:pt x="184" y="1"/>
                  </a:lnTo>
                  <a:lnTo>
                    <a:pt x="177" y="2"/>
                  </a:lnTo>
                  <a:lnTo>
                    <a:pt x="170" y="3"/>
                  </a:lnTo>
                  <a:lnTo>
                    <a:pt x="164" y="4"/>
                  </a:lnTo>
                  <a:lnTo>
                    <a:pt x="151" y="7"/>
                  </a:lnTo>
                  <a:lnTo>
                    <a:pt x="138" y="10"/>
                  </a:lnTo>
                  <a:lnTo>
                    <a:pt x="127" y="12"/>
                  </a:lnTo>
                  <a:lnTo>
                    <a:pt x="117" y="14"/>
                  </a:lnTo>
                  <a:lnTo>
                    <a:pt x="112" y="15"/>
                  </a:lnTo>
                  <a:lnTo>
                    <a:pt x="109" y="15"/>
                  </a:lnTo>
                  <a:lnTo>
                    <a:pt x="105" y="16"/>
                  </a:lnTo>
                  <a:lnTo>
                    <a:pt x="102" y="16"/>
                  </a:lnTo>
                  <a:lnTo>
                    <a:pt x="100" y="15"/>
                  </a:lnTo>
                  <a:lnTo>
                    <a:pt x="98" y="15"/>
                  </a:lnTo>
                  <a:lnTo>
                    <a:pt x="97" y="14"/>
                  </a:lnTo>
                  <a:lnTo>
                    <a:pt x="96" y="12"/>
                  </a:lnTo>
                  <a:close/>
                </a:path>
              </a:pathLst>
            </a:custGeom>
            <a:solidFill>
              <a:srgbClr val="4024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1" name="Freeform 74"/>
            <p:cNvSpPr>
              <a:spLocks/>
            </p:cNvSpPr>
            <p:nvPr/>
          </p:nvSpPr>
          <p:spPr bwMode="auto">
            <a:xfrm>
              <a:off x="1000" y="2619"/>
              <a:ext cx="193" cy="1296"/>
            </a:xfrm>
            <a:custGeom>
              <a:avLst/>
              <a:gdLst>
                <a:gd name="T0" fmla="*/ 192 w 193"/>
                <a:gd name="T1" fmla="*/ 18 h 1296"/>
                <a:gd name="T2" fmla="*/ 191 w 193"/>
                <a:gd name="T3" fmla="*/ 55 h 1296"/>
                <a:gd name="T4" fmla="*/ 188 w 193"/>
                <a:gd name="T5" fmla="*/ 91 h 1296"/>
                <a:gd name="T6" fmla="*/ 185 w 193"/>
                <a:gd name="T7" fmla="*/ 127 h 1296"/>
                <a:gd name="T8" fmla="*/ 180 w 193"/>
                <a:gd name="T9" fmla="*/ 163 h 1296"/>
                <a:gd name="T10" fmla="*/ 176 w 193"/>
                <a:gd name="T11" fmla="*/ 200 h 1296"/>
                <a:gd name="T12" fmla="*/ 168 w 193"/>
                <a:gd name="T13" fmla="*/ 255 h 1296"/>
                <a:gd name="T14" fmla="*/ 156 w 193"/>
                <a:gd name="T15" fmla="*/ 329 h 1296"/>
                <a:gd name="T16" fmla="*/ 145 w 193"/>
                <a:gd name="T17" fmla="*/ 405 h 1296"/>
                <a:gd name="T18" fmla="*/ 136 w 193"/>
                <a:gd name="T19" fmla="*/ 464 h 1296"/>
                <a:gd name="T20" fmla="*/ 131 w 193"/>
                <a:gd name="T21" fmla="*/ 503 h 1296"/>
                <a:gd name="T22" fmla="*/ 127 w 193"/>
                <a:gd name="T23" fmla="*/ 544 h 1296"/>
                <a:gd name="T24" fmla="*/ 123 w 193"/>
                <a:gd name="T25" fmla="*/ 585 h 1296"/>
                <a:gd name="T26" fmla="*/ 69 w 193"/>
                <a:gd name="T27" fmla="*/ 1296 h 1296"/>
                <a:gd name="T28" fmla="*/ 3 w 193"/>
                <a:gd name="T29" fmla="*/ 1252 h 1296"/>
                <a:gd name="T30" fmla="*/ 13 w 193"/>
                <a:gd name="T31" fmla="*/ 1169 h 1296"/>
                <a:gd name="T32" fmla="*/ 26 w 193"/>
                <a:gd name="T33" fmla="*/ 1061 h 1296"/>
                <a:gd name="T34" fmla="*/ 41 w 193"/>
                <a:gd name="T35" fmla="*/ 938 h 1296"/>
                <a:gd name="T36" fmla="*/ 58 w 193"/>
                <a:gd name="T37" fmla="*/ 811 h 1296"/>
                <a:gd name="T38" fmla="*/ 75 w 193"/>
                <a:gd name="T39" fmla="*/ 689 h 1296"/>
                <a:gd name="T40" fmla="*/ 87 w 193"/>
                <a:gd name="T41" fmla="*/ 606 h 1296"/>
                <a:gd name="T42" fmla="*/ 95 w 193"/>
                <a:gd name="T43" fmla="*/ 558 h 1296"/>
                <a:gd name="T44" fmla="*/ 102 w 193"/>
                <a:gd name="T45" fmla="*/ 517 h 1296"/>
                <a:gd name="T46" fmla="*/ 109 w 193"/>
                <a:gd name="T47" fmla="*/ 484 h 1296"/>
                <a:gd name="T48" fmla="*/ 116 w 193"/>
                <a:gd name="T49" fmla="*/ 455 h 1296"/>
                <a:gd name="T50" fmla="*/ 122 w 193"/>
                <a:gd name="T51" fmla="*/ 424 h 1296"/>
                <a:gd name="T52" fmla="*/ 127 w 193"/>
                <a:gd name="T53" fmla="*/ 395 h 1296"/>
                <a:gd name="T54" fmla="*/ 130 w 193"/>
                <a:gd name="T55" fmla="*/ 367 h 1296"/>
                <a:gd name="T56" fmla="*/ 133 w 193"/>
                <a:gd name="T57" fmla="*/ 340 h 1296"/>
                <a:gd name="T58" fmla="*/ 134 w 193"/>
                <a:gd name="T59" fmla="*/ 315 h 1296"/>
                <a:gd name="T60" fmla="*/ 135 w 193"/>
                <a:gd name="T61" fmla="*/ 289 h 1296"/>
                <a:gd name="T62" fmla="*/ 135 w 193"/>
                <a:gd name="T63" fmla="*/ 264 h 1296"/>
                <a:gd name="T64" fmla="*/ 135 w 193"/>
                <a:gd name="T65" fmla="*/ 227 h 1296"/>
                <a:gd name="T66" fmla="*/ 135 w 193"/>
                <a:gd name="T67" fmla="*/ 176 h 1296"/>
                <a:gd name="T68" fmla="*/ 135 w 193"/>
                <a:gd name="T69" fmla="*/ 136 h 1296"/>
                <a:gd name="T70" fmla="*/ 135 w 193"/>
                <a:gd name="T71" fmla="*/ 108 h 1296"/>
                <a:gd name="T72" fmla="*/ 137 w 193"/>
                <a:gd name="T73" fmla="*/ 78 h 1296"/>
                <a:gd name="T74" fmla="*/ 139 w 193"/>
                <a:gd name="T75" fmla="*/ 47 h 1296"/>
                <a:gd name="T76" fmla="*/ 193 w 193"/>
                <a:gd name="T77" fmla="*/ 0 h 12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93" h="1296">
                  <a:moveTo>
                    <a:pt x="193" y="0"/>
                  </a:moveTo>
                  <a:lnTo>
                    <a:pt x="192" y="18"/>
                  </a:lnTo>
                  <a:lnTo>
                    <a:pt x="192" y="37"/>
                  </a:lnTo>
                  <a:lnTo>
                    <a:pt x="191" y="55"/>
                  </a:lnTo>
                  <a:lnTo>
                    <a:pt x="190" y="73"/>
                  </a:lnTo>
                  <a:lnTo>
                    <a:pt x="188" y="91"/>
                  </a:lnTo>
                  <a:lnTo>
                    <a:pt x="186" y="109"/>
                  </a:lnTo>
                  <a:lnTo>
                    <a:pt x="185" y="127"/>
                  </a:lnTo>
                  <a:lnTo>
                    <a:pt x="183" y="145"/>
                  </a:lnTo>
                  <a:lnTo>
                    <a:pt x="180" y="163"/>
                  </a:lnTo>
                  <a:lnTo>
                    <a:pt x="178" y="182"/>
                  </a:lnTo>
                  <a:lnTo>
                    <a:pt x="176" y="200"/>
                  </a:lnTo>
                  <a:lnTo>
                    <a:pt x="173" y="218"/>
                  </a:lnTo>
                  <a:lnTo>
                    <a:pt x="168" y="255"/>
                  </a:lnTo>
                  <a:lnTo>
                    <a:pt x="162" y="292"/>
                  </a:lnTo>
                  <a:lnTo>
                    <a:pt x="156" y="329"/>
                  </a:lnTo>
                  <a:lnTo>
                    <a:pt x="150" y="367"/>
                  </a:lnTo>
                  <a:lnTo>
                    <a:pt x="145" y="405"/>
                  </a:lnTo>
                  <a:lnTo>
                    <a:pt x="139" y="444"/>
                  </a:lnTo>
                  <a:lnTo>
                    <a:pt x="136" y="464"/>
                  </a:lnTo>
                  <a:lnTo>
                    <a:pt x="134" y="483"/>
                  </a:lnTo>
                  <a:lnTo>
                    <a:pt x="131" y="503"/>
                  </a:lnTo>
                  <a:lnTo>
                    <a:pt x="129" y="523"/>
                  </a:lnTo>
                  <a:lnTo>
                    <a:pt x="127" y="544"/>
                  </a:lnTo>
                  <a:lnTo>
                    <a:pt x="125" y="564"/>
                  </a:lnTo>
                  <a:lnTo>
                    <a:pt x="123" y="585"/>
                  </a:lnTo>
                  <a:lnTo>
                    <a:pt x="121" y="606"/>
                  </a:lnTo>
                  <a:lnTo>
                    <a:pt x="69" y="1296"/>
                  </a:lnTo>
                  <a:lnTo>
                    <a:pt x="0" y="1282"/>
                  </a:lnTo>
                  <a:lnTo>
                    <a:pt x="3" y="1252"/>
                  </a:lnTo>
                  <a:lnTo>
                    <a:pt x="7" y="1214"/>
                  </a:lnTo>
                  <a:lnTo>
                    <a:pt x="13" y="1169"/>
                  </a:lnTo>
                  <a:lnTo>
                    <a:pt x="19" y="1117"/>
                  </a:lnTo>
                  <a:lnTo>
                    <a:pt x="26" y="1061"/>
                  </a:lnTo>
                  <a:lnTo>
                    <a:pt x="33" y="1001"/>
                  </a:lnTo>
                  <a:lnTo>
                    <a:pt x="41" y="938"/>
                  </a:lnTo>
                  <a:lnTo>
                    <a:pt x="50" y="875"/>
                  </a:lnTo>
                  <a:lnTo>
                    <a:pt x="58" y="811"/>
                  </a:lnTo>
                  <a:lnTo>
                    <a:pt x="67" y="749"/>
                  </a:lnTo>
                  <a:lnTo>
                    <a:pt x="75" y="689"/>
                  </a:lnTo>
                  <a:lnTo>
                    <a:pt x="83" y="633"/>
                  </a:lnTo>
                  <a:lnTo>
                    <a:pt x="87" y="606"/>
                  </a:lnTo>
                  <a:lnTo>
                    <a:pt x="91" y="582"/>
                  </a:lnTo>
                  <a:lnTo>
                    <a:pt x="95" y="558"/>
                  </a:lnTo>
                  <a:lnTo>
                    <a:pt x="99" y="537"/>
                  </a:lnTo>
                  <a:lnTo>
                    <a:pt x="102" y="517"/>
                  </a:lnTo>
                  <a:lnTo>
                    <a:pt x="106" y="499"/>
                  </a:lnTo>
                  <a:lnTo>
                    <a:pt x="109" y="484"/>
                  </a:lnTo>
                  <a:lnTo>
                    <a:pt x="112" y="471"/>
                  </a:lnTo>
                  <a:lnTo>
                    <a:pt x="116" y="455"/>
                  </a:lnTo>
                  <a:lnTo>
                    <a:pt x="119" y="439"/>
                  </a:lnTo>
                  <a:lnTo>
                    <a:pt x="122" y="424"/>
                  </a:lnTo>
                  <a:lnTo>
                    <a:pt x="124" y="409"/>
                  </a:lnTo>
                  <a:lnTo>
                    <a:pt x="127" y="395"/>
                  </a:lnTo>
                  <a:lnTo>
                    <a:pt x="129" y="381"/>
                  </a:lnTo>
                  <a:lnTo>
                    <a:pt x="130" y="367"/>
                  </a:lnTo>
                  <a:lnTo>
                    <a:pt x="132" y="354"/>
                  </a:lnTo>
                  <a:lnTo>
                    <a:pt x="133" y="340"/>
                  </a:lnTo>
                  <a:lnTo>
                    <a:pt x="134" y="327"/>
                  </a:lnTo>
                  <a:lnTo>
                    <a:pt x="134" y="315"/>
                  </a:lnTo>
                  <a:lnTo>
                    <a:pt x="135" y="302"/>
                  </a:lnTo>
                  <a:lnTo>
                    <a:pt x="135" y="289"/>
                  </a:lnTo>
                  <a:lnTo>
                    <a:pt x="135" y="277"/>
                  </a:lnTo>
                  <a:lnTo>
                    <a:pt x="135" y="264"/>
                  </a:lnTo>
                  <a:lnTo>
                    <a:pt x="135" y="252"/>
                  </a:lnTo>
                  <a:lnTo>
                    <a:pt x="135" y="227"/>
                  </a:lnTo>
                  <a:lnTo>
                    <a:pt x="135" y="202"/>
                  </a:lnTo>
                  <a:lnTo>
                    <a:pt x="135" y="176"/>
                  </a:lnTo>
                  <a:lnTo>
                    <a:pt x="135" y="150"/>
                  </a:lnTo>
                  <a:lnTo>
                    <a:pt x="135" y="136"/>
                  </a:lnTo>
                  <a:lnTo>
                    <a:pt x="135" y="122"/>
                  </a:lnTo>
                  <a:lnTo>
                    <a:pt x="135" y="108"/>
                  </a:lnTo>
                  <a:lnTo>
                    <a:pt x="136" y="93"/>
                  </a:lnTo>
                  <a:lnTo>
                    <a:pt x="137" y="78"/>
                  </a:lnTo>
                  <a:lnTo>
                    <a:pt x="138" y="63"/>
                  </a:lnTo>
                  <a:lnTo>
                    <a:pt x="139" y="47"/>
                  </a:lnTo>
                  <a:lnTo>
                    <a:pt x="140" y="31"/>
                  </a:lnTo>
                  <a:lnTo>
                    <a:pt x="193" y="0"/>
                  </a:lnTo>
                  <a:close/>
                </a:path>
              </a:pathLst>
            </a:custGeom>
            <a:solidFill>
              <a:srgbClr val="38201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2" name="Freeform 75"/>
            <p:cNvSpPr>
              <a:spLocks/>
            </p:cNvSpPr>
            <p:nvPr/>
          </p:nvSpPr>
          <p:spPr bwMode="auto">
            <a:xfrm>
              <a:off x="833" y="3129"/>
              <a:ext cx="258" cy="721"/>
            </a:xfrm>
            <a:custGeom>
              <a:avLst/>
              <a:gdLst>
                <a:gd name="T0" fmla="*/ 142 w 258"/>
                <a:gd name="T1" fmla="*/ 10 h 721"/>
                <a:gd name="T2" fmla="*/ 120 w 258"/>
                <a:gd name="T3" fmla="*/ 32 h 721"/>
                <a:gd name="T4" fmla="*/ 102 w 258"/>
                <a:gd name="T5" fmla="*/ 57 h 721"/>
                <a:gd name="T6" fmla="*/ 87 w 258"/>
                <a:gd name="T7" fmla="*/ 85 h 721"/>
                <a:gd name="T8" fmla="*/ 75 w 258"/>
                <a:gd name="T9" fmla="*/ 117 h 721"/>
                <a:gd name="T10" fmla="*/ 65 w 258"/>
                <a:gd name="T11" fmla="*/ 152 h 721"/>
                <a:gd name="T12" fmla="*/ 57 w 258"/>
                <a:gd name="T13" fmla="*/ 190 h 721"/>
                <a:gd name="T14" fmla="*/ 50 w 258"/>
                <a:gd name="T15" fmla="*/ 231 h 721"/>
                <a:gd name="T16" fmla="*/ 45 w 258"/>
                <a:gd name="T17" fmla="*/ 276 h 721"/>
                <a:gd name="T18" fmla="*/ 40 w 258"/>
                <a:gd name="T19" fmla="*/ 322 h 721"/>
                <a:gd name="T20" fmla="*/ 34 w 258"/>
                <a:gd name="T21" fmla="*/ 398 h 721"/>
                <a:gd name="T22" fmla="*/ 27 w 258"/>
                <a:gd name="T23" fmla="*/ 480 h 721"/>
                <a:gd name="T24" fmla="*/ 21 w 258"/>
                <a:gd name="T25" fmla="*/ 538 h 721"/>
                <a:gd name="T26" fmla="*/ 14 w 258"/>
                <a:gd name="T27" fmla="*/ 598 h 721"/>
                <a:gd name="T28" fmla="*/ 5 w 258"/>
                <a:gd name="T29" fmla="*/ 660 h 721"/>
                <a:gd name="T30" fmla="*/ 4 w 258"/>
                <a:gd name="T31" fmla="*/ 696 h 721"/>
                <a:gd name="T32" fmla="*/ 13 w 258"/>
                <a:gd name="T33" fmla="*/ 702 h 721"/>
                <a:gd name="T34" fmla="*/ 22 w 258"/>
                <a:gd name="T35" fmla="*/ 708 h 721"/>
                <a:gd name="T36" fmla="*/ 32 w 258"/>
                <a:gd name="T37" fmla="*/ 713 h 721"/>
                <a:gd name="T38" fmla="*/ 41 w 258"/>
                <a:gd name="T39" fmla="*/ 717 h 721"/>
                <a:gd name="T40" fmla="*/ 51 w 258"/>
                <a:gd name="T41" fmla="*/ 720 h 721"/>
                <a:gd name="T42" fmla="*/ 59 w 258"/>
                <a:gd name="T43" fmla="*/ 721 h 721"/>
                <a:gd name="T44" fmla="*/ 64 w 258"/>
                <a:gd name="T45" fmla="*/ 721 h 721"/>
                <a:gd name="T46" fmla="*/ 68 w 258"/>
                <a:gd name="T47" fmla="*/ 721 h 721"/>
                <a:gd name="T48" fmla="*/ 73 w 258"/>
                <a:gd name="T49" fmla="*/ 720 h 721"/>
                <a:gd name="T50" fmla="*/ 92 w 258"/>
                <a:gd name="T51" fmla="*/ 669 h 721"/>
                <a:gd name="T52" fmla="*/ 127 w 258"/>
                <a:gd name="T53" fmla="*/ 562 h 721"/>
                <a:gd name="T54" fmla="*/ 152 w 258"/>
                <a:gd name="T55" fmla="*/ 480 h 721"/>
                <a:gd name="T56" fmla="*/ 169 w 258"/>
                <a:gd name="T57" fmla="*/ 425 h 721"/>
                <a:gd name="T58" fmla="*/ 185 w 258"/>
                <a:gd name="T59" fmla="*/ 371 h 721"/>
                <a:gd name="T60" fmla="*/ 200 w 258"/>
                <a:gd name="T61" fmla="*/ 319 h 721"/>
                <a:gd name="T62" fmla="*/ 213 w 258"/>
                <a:gd name="T63" fmla="*/ 269 h 721"/>
                <a:gd name="T64" fmla="*/ 226 w 258"/>
                <a:gd name="T65" fmla="*/ 221 h 721"/>
                <a:gd name="T66" fmla="*/ 236 w 258"/>
                <a:gd name="T67" fmla="*/ 177 h 721"/>
                <a:gd name="T68" fmla="*/ 245 w 258"/>
                <a:gd name="T69" fmla="*/ 138 h 721"/>
                <a:gd name="T70" fmla="*/ 252 w 258"/>
                <a:gd name="T71" fmla="*/ 102 h 721"/>
                <a:gd name="T72" fmla="*/ 256 w 258"/>
                <a:gd name="T73" fmla="*/ 73 h 721"/>
                <a:gd name="T74" fmla="*/ 258 w 258"/>
                <a:gd name="T75" fmla="*/ 49 h 721"/>
                <a:gd name="T76" fmla="*/ 257 w 258"/>
                <a:gd name="T77" fmla="*/ 33 h 721"/>
                <a:gd name="T78" fmla="*/ 254 w 258"/>
                <a:gd name="T79" fmla="*/ 23 h 721"/>
                <a:gd name="T80" fmla="*/ 250 w 258"/>
                <a:gd name="T81" fmla="*/ 16 h 721"/>
                <a:gd name="T82" fmla="*/ 244 w 258"/>
                <a:gd name="T83" fmla="*/ 11 h 721"/>
                <a:gd name="T84" fmla="*/ 238 w 258"/>
                <a:gd name="T85" fmla="*/ 7 h 721"/>
                <a:gd name="T86" fmla="*/ 230 w 258"/>
                <a:gd name="T87" fmla="*/ 5 h 721"/>
                <a:gd name="T88" fmla="*/ 221 w 258"/>
                <a:gd name="T89" fmla="*/ 3 h 721"/>
                <a:gd name="T90" fmla="*/ 212 w 258"/>
                <a:gd name="T91" fmla="*/ 3 h 721"/>
                <a:gd name="T92" fmla="*/ 203 w 258"/>
                <a:gd name="T93" fmla="*/ 3 h 721"/>
                <a:gd name="T94" fmla="*/ 181 w 258"/>
                <a:gd name="T95" fmla="*/ 4 h 721"/>
                <a:gd name="T96" fmla="*/ 164 w 258"/>
                <a:gd name="T97" fmla="*/ 5 h 721"/>
                <a:gd name="T98" fmla="*/ 159 w 258"/>
                <a:gd name="T99" fmla="*/ 5 h 721"/>
                <a:gd name="T100" fmla="*/ 155 w 258"/>
                <a:gd name="T101" fmla="*/ 4 h 721"/>
                <a:gd name="T102" fmla="*/ 154 w 258"/>
                <a:gd name="T103" fmla="*/ 1 h 7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58" h="721">
                  <a:moveTo>
                    <a:pt x="154" y="0"/>
                  </a:moveTo>
                  <a:lnTo>
                    <a:pt x="142" y="10"/>
                  </a:lnTo>
                  <a:lnTo>
                    <a:pt x="131" y="20"/>
                  </a:lnTo>
                  <a:lnTo>
                    <a:pt x="120" y="32"/>
                  </a:lnTo>
                  <a:lnTo>
                    <a:pt x="111" y="44"/>
                  </a:lnTo>
                  <a:lnTo>
                    <a:pt x="102" y="57"/>
                  </a:lnTo>
                  <a:lnTo>
                    <a:pt x="94" y="71"/>
                  </a:lnTo>
                  <a:lnTo>
                    <a:pt x="87" y="85"/>
                  </a:lnTo>
                  <a:lnTo>
                    <a:pt x="81" y="101"/>
                  </a:lnTo>
                  <a:lnTo>
                    <a:pt x="75" y="117"/>
                  </a:lnTo>
                  <a:lnTo>
                    <a:pt x="70" y="134"/>
                  </a:lnTo>
                  <a:lnTo>
                    <a:pt x="65" y="152"/>
                  </a:lnTo>
                  <a:lnTo>
                    <a:pt x="60" y="171"/>
                  </a:lnTo>
                  <a:lnTo>
                    <a:pt x="57" y="190"/>
                  </a:lnTo>
                  <a:lnTo>
                    <a:pt x="53" y="210"/>
                  </a:lnTo>
                  <a:lnTo>
                    <a:pt x="50" y="231"/>
                  </a:lnTo>
                  <a:lnTo>
                    <a:pt x="48" y="253"/>
                  </a:lnTo>
                  <a:lnTo>
                    <a:pt x="45" y="276"/>
                  </a:lnTo>
                  <a:lnTo>
                    <a:pt x="42" y="299"/>
                  </a:lnTo>
                  <a:lnTo>
                    <a:pt x="40" y="322"/>
                  </a:lnTo>
                  <a:lnTo>
                    <a:pt x="38" y="347"/>
                  </a:lnTo>
                  <a:lnTo>
                    <a:pt x="34" y="398"/>
                  </a:lnTo>
                  <a:lnTo>
                    <a:pt x="29" y="452"/>
                  </a:lnTo>
                  <a:lnTo>
                    <a:pt x="27" y="480"/>
                  </a:lnTo>
                  <a:lnTo>
                    <a:pt x="24" y="508"/>
                  </a:lnTo>
                  <a:lnTo>
                    <a:pt x="21" y="538"/>
                  </a:lnTo>
                  <a:lnTo>
                    <a:pt x="17" y="567"/>
                  </a:lnTo>
                  <a:lnTo>
                    <a:pt x="14" y="598"/>
                  </a:lnTo>
                  <a:lnTo>
                    <a:pt x="10" y="629"/>
                  </a:lnTo>
                  <a:lnTo>
                    <a:pt x="5" y="660"/>
                  </a:lnTo>
                  <a:lnTo>
                    <a:pt x="0" y="693"/>
                  </a:lnTo>
                  <a:lnTo>
                    <a:pt x="4" y="696"/>
                  </a:lnTo>
                  <a:lnTo>
                    <a:pt x="9" y="699"/>
                  </a:lnTo>
                  <a:lnTo>
                    <a:pt x="13" y="702"/>
                  </a:lnTo>
                  <a:lnTo>
                    <a:pt x="17" y="705"/>
                  </a:lnTo>
                  <a:lnTo>
                    <a:pt x="22" y="708"/>
                  </a:lnTo>
                  <a:lnTo>
                    <a:pt x="27" y="711"/>
                  </a:lnTo>
                  <a:lnTo>
                    <a:pt x="32" y="713"/>
                  </a:lnTo>
                  <a:lnTo>
                    <a:pt x="37" y="715"/>
                  </a:lnTo>
                  <a:lnTo>
                    <a:pt x="41" y="717"/>
                  </a:lnTo>
                  <a:lnTo>
                    <a:pt x="46" y="719"/>
                  </a:lnTo>
                  <a:lnTo>
                    <a:pt x="51" y="720"/>
                  </a:lnTo>
                  <a:lnTo>
                    <a:pt x="56" y="721"/>
                  </a:lnTo>
                  <a:lnTo>
                    <a:pt x="59" y="721"/>
                  </a:lnTo>
                  <a:lnTo>
                    <a:pt x="61" y="721"/>
                  </a:lnTo>
                  <a:lnTo>
                    <a:pt x="64" y="721"/>
                  </a:lnTo>
                  <a:lnTo>
                    <a:pt x="66" y="721"/>
                  </a:lnTo>
                  <a:lnTo>
                    <a:pt x="68" y="721"/>
                  </a:lnTo>
                  <a:lnTo>
                    <a:pt x="71" y="721"/>
                  </a:lnTo>
                  <a:lnTo>
                    <a:pt x="73" y="720"/>
                  </a:lnTo>
                  <a:lnTo>
                    <a:pt x="75" y="719"/>
                  </a:lnTo>
                  <a:lnTo>
                    <a:pt x="92" y="669"/>
                  </a:lnTo>
                  <a:lnTo>
                    <a:pt x="109" y="616"/>
                  </a:lnTo>
                  <a:lnTo>
                    <a:pt x="127" y="562"/>
                  </a:lnTo>
                  <a:lnTo>
                    <a:pt x="144" y="508"/>
                  </a:lnTo>
                  <a:lnTo>
                    <a:pt x="152" y="480"/>
                  </a:lnTo>
                  <a:lnTo>
                    <a:pt x="161" y="453"/>
                  </a:lnTo>
                  <a:lnTo>
                    <a:pt x="169" y="425"/>
                  </a:lnTo>
                  <a:lnTo>
                    <a:pt x="177" y="398"/>
                  </a:lnTo>
                  <a:lnTo>
                    <a:pt x="185" y="371"/>
                  </a:lnTo>
                  <a:lnTo>
                    <a:pt x="192" y="345"/>
                  </a:lnTo>
                  <a:lnTo>
                    <a:pt x="200" y="319"/>
                  </a:lnTo>
                  <a:lnTo>
                    <a:pt x="207" y="294"/>
                  </a:lnTo>
                  <a:lnTo>
                    <a:pt x="213" y="269"/>
                  </a:lnTo>
                  <a:lnTo>
                    <a:pt x="220" y="245"/>
                  </a:lnTo>
                  <a:lnTo>
                    <a:pt x="226" y="221"/>
                  </a:lnTo>
                  <a:lnTo>
                    <a:pt x="231" y="199"/>
                  </a:lnTo>
                  <a:lnTo>
                    <a:pt x="236" y="177"/>
                  </a:lnTo>
                  <a:lnTo>
                    <a:pt x="241" y="157"/>
                  </a:lnTo>
                  <a:lnTo>
                    <a:pt x="245" y="138"/>
                  </a:lnTo>
                  <a:lnTo>
                    <a:pt x="249" y="119"/>
                  </a:lnTo>
                  <a:lnTo>
                    <a:pt x="252" y="102"/>
                  </a:lnTo>
                  <a:lnTo>
                    <a:pt x="254" y="87"/>
                  </a:lnTo>
                  <a:lnTo>
                    <a:pt x="256" y="73"/>
                  </a:lnTo>
                  <a:lnTo>
                    <a:pt x="257" y="61"/>
                  </a:lnTo>
                  <a:lnTo>
                    <a:pt x="258" y="49"/>
                  </a:lnTo>
                  <a:lnTo>
                    <a:pt x="258" y="40"/>
                  </a:lnTo>
                  <a:lnTo>
                    <a:pt x="257" y="33"/>
                  </a:lnTo>
                  <a:lnTo>
                    <a:pt x="255" y="27"/>
                  </a:lnTo>
                  <a:lnTo>
                    <a:pt x="254" y="23"/>
                  </a:lnTo>
                  <a:lnTo>
                    <a:pt x="252" y="20"/>
                  </a:lnTo>
                  <a:lnTo>
                    <a:pt x="250" y="16"/>
                  </a:lnTo>
                  <a:lnTo>
                    <a:pt x="247" y="13"/>
                  </a:lnTo>
                  <a:lnTo>
                    <a:pt x="244" y="11"/>
                  </a:lnTo>
                  <a:lnTo>
                    <a:pt x="241" y="9"/>
                  </a:lnTo>
                  <a:lnTo>
                    <a:pt x="238" y="7"/>
                  </a:lnTo>
                  <a:lnTo>
                    <a:pt x="234" y="6"/>
                  </a:lnTo>
                  <a:lnTo>
                    <a:pt x="230" y="5"/>
                  </a:lnTo>
                  <a:lnTo>
                    <a:pt x="226" y="4"/>
                  </a:lnTo>
                  <a:lnTo>
                    <a:pt x="221" y="3"/>
                  </a:lnTo>
                  <a:lnTo>
                    <a:pt x="217" y="3"/>
                  </a:lnTo>
                  <a:lnTo>
                    <a:pt x="212" y="3"/>
                  </a:lnTo>
                  <a:lnTo>
                    <a:pt x="208" y="3"/>
                  </a:lnTo>
                  <a:lnTo>
                    <a:pt x="203" y="3"/>
                  </a:lnTo>
                  <a:lnTo>
                    <a:pt x="199" y="3"/>
                  </a:lnTo>
                  <a:lnTo>
                    <a:pt x="181" y="4"/>
                  </a:lnTo>
                  <a:lnTo>
                    <a:pt x="166" y="5"/>
                  </a:lnTo>
                  <a:lnTo>
                    <a:pt x="164" y="5"/>
                  </a:lnTo>
                  <a:lnTo>
                    <a:pt x="161" y="5"/>
                  </a:lnTo>
                  <a:lnTo>
                    <a:pt x="159" y="5"/>
                  </a:lnTo>
                  <a:lnTo>
                    <a:pt x="157" y="4"/>
                  </a:lnTo>
                  <a:lnTo>
                    <a:pt x="155" y="4"/>
                  </a:lnTo>
                  <a:lnTo>
                    <a:pt x="155" y="3"/>
                  </a:lnTo>
                  <a:lnTo>
                    <a:pt x="154" y="1"/>
                  </a:lnTo>
                  <a:lnTo>
                    <a:pt x="154" y="0"/>
                  </a:lnTo>
                  <a:close/>
                </a:path>
              </a:pathLst>
            </a:custGeom>
            <a:solidFill>
              <a:srgbClr val="EEB96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3" name="Freeform 76"/>
            <p:cNvSpPr>
              <a:spLocks/>
            </p:cNvSpPr>
            <p:nvPr/>
          </p:nvSpPr>
          <p:spPr bwMode="auto">
            <a:xfrm>
              <a:off x="838" y="2291"/>
              <a:ext cx="372" cy="947"/>
            </a:xfrm>
            <a:custGeom>
              <a:avLst/>
              <a:gdLst>
                <a:gd name="T0" fmla="*/ 141 w 372"/>
                <a:gd name="T1" fmla="*/ 12 h 947"/>
                <a:gd name="T2" fmla="*/ 118 w 372"/>
                <a:gd name="T3" fmla="*/ 30 h 947"/>
                <a:gd name="T4" fmla="*/ 96 w 372"/>
                <a:gd name="T5" fmla="*/ 50 h 947"/>
                <a:gd name="T6" fmla="*/ 77 w 372"/>
                <a:gd name="T7" fmla="*/ 71 h 947"/>
                <a:gd name="T8" fmla="*/ 59 w 372"/>
                <a:gd name="T9" fmla="*/ 93 h 947"/>
                <a:gd name="T10" fmla="*/ 44 w 372"/>
                <a:gd name="T11" fmla="*/ 117 h 947"/>
                <a:gd name="T12" fmla="*/ 31 w 372"/>
                <a:gd name="T13" fmla="*/ 141 h 947"/>
                <a:gd name="T14" fmla="*/ 20 w 372"/>
                <a:gd name="T15" fmla="*/ 167 h 947"/>
                <a:gd name="T16" fmla="*/ 11 w 372"/>
                <a:gd name="T17" fmla="*/ 193 h 947"/>
                <a:gd name="T18" fmla="*/ 5 w 372"/>
                <a:gd name="T19" fmla="*/ 221 h 947"/>
                <a:gd name="T20" fmla="*/ 1 w 372"/>
                <a:gd name="T21" fmla="*/ 249 h 947"/>
                <a:gd name="T22" fmla="*/ 0 w 372"/>
                <a:gd name="T23" fmla="*/ 306 h 947"/>
                <a:gd name="T24" fmla="*/ 2 w 372"/>
                <a:gd name="T25" fmla="*/ 364 h 947"/>
                <a:gd name="T26" fmla="*/ 9 w 372"/>
                <a:gd name="T27" fmla="*/ 423 h 947"/>
                <a:gd name="T28" fmla="*/ 19 w 372"/>
                <a:gd name="T29" fmla="*/ 482 h 947"/>
                <a:gd name="T30" fmla="*/ 32 w 372"/>
                <a:gd name="T31" fmla="*/ 541 h 947"/>
                <a:gd name="T32" fmla="*/ 45 w 372"/>
                <a:gd name="T33" fmla="*/ 598 h 947"/>
                <a:gd name="T34" fmla="*/ 64 w 372"/>
                <a:gd name="T35" fmla="*/ 672 h 947"/>
                <a:gd name="T36" fmla="*/ 91 w 372"/>
                <a:gd name="T37" fmla="*/ 773 h 947"/>
                <a:gd name="T38" fmla="*/ 101 w 372"/>
                <a:gd name="T39" fmla="*/ 818 h 947"/>
                <a:gd name="T40" fmla="*/ 110 w 372"/>
                <a:gd name="T41" fmla="*/ 859 h 947"/>
                <a:gd name="T42" fmla="*/ 123 w 372"/>
                <a:gd name="T43" fmla="*/ 893 h 947"/>
                <a:gd name="T44" fmla="*/ 138 w 372"/>
                <a:gd name="T45" fmla="*/ 919 h 947"/>
                <a:gd name="T46" fmla="*/ 156 w 372"/>
                <a:gd name="T47" fmla="*/ 936 h 947"/>
                <a:gd name="T48" fmla="*/ 175 w 372"/>
                <a:gd name="T49" fmla="*/ 945 h 947"/>
                <a:gd name="T50" fmla="*/ 194 w 372"/>
                <a:gd name="T51" fmla="*/ 947 h 947"/>
                <a:gd name="T52" fmla="*/ 212 w 372"/>
                <a:gd name="T53" fmla="*/ 941 h 947"/>
                <a:gd name="T54" fmla="*/ 230 w 372"/>
                <a:gd name="T55" fmla="*/ 929 h 947"/>
                <a:gd name="T56" fmla="*/ 245 w 372"/>
                <a:gd name="T57" fmla="*/ 910 h 947"/>
                <a:gd name="T58" fmla="*/ 258 w 372"/>
                <a:gd name="T59" fmla="*/ 885 h 947"/>
                <a:gd name="T60" fmla="*/ 267 w 372"/>
                <a:gd name="T61" fmla="*/ 854 h 947"/>
                <a:gd name="T62" fmla="*/ 283 w 372"/>
                <a:gd name="T63" fmla="*/ 762 h 947"/>
                <a:gd name="T64" fmla="*/ 305 w 372"/>
                <a:gd name="T65" fmla="*/ 648 h 947"/>
                <a:gd name="T66" fmla="*/ 328 w 372"/>
                <a:gd name="T67" fmla="*/ 519 h 947"/>
                <a:gd name="T68" fmla="*/ 350 w 372"/>
                <a:gd name="T69" fmla="*/ 386 h 947"/>
                <a:gd name="T70" fmla="*/ 360 w 372"/>
                <a:gd name="T71" fmla="*/ 321 h 947"/>
                <a:gd name="T72" fmla="*/ 367 w 372"/>
                <a:gd name="T73" fmla="*/ 259 h 947"/>
                <a:gd name="T74" fmla="*/ 363 w 372"/>
                <a:gd name="T75" fmla="*/ 213 h 947"/>
                <a:gd name="T76" fmla="*/ 342 w 372"/>
                <a:gd name="T77" fmla="*/ 195 h 947"/>
                <a:gd name="T78" fmla="*/ 322 w 372"/>
                <a:gd name="T79" fmla="*/ 175 h 947"/>
                <a:gd name="T80" fmla="*/ 305 w 372"/>
                <a:gd name="T81" fmla="*/ 154 h 947"/>
                <a:gd name="T82" fmla="*/ 283 w 372"/>
                <a:gd name="T83" fmla="*/ 126 h 947"/>
                <a:gd name="T84" fmla="*/ 249 w 372"/>
                <a:gd name="T85" fmla="*/ 83 h 947"/>
                <a:gd name="T86" fmla="*/ 230 w 372"/>
                <a:gd name="T87" fmla="*/ 62 h 947"/>
                <a:gd name="T88" fmla="*/ 209 w 372"/>
                <a:gd name="T89" fmla="*/ 41 h 947"/>
                <a:gd name="T90" fmla="*/ 186 w 372"/>
                <a:gd name="T91" fmla="*/ 20 h 947"/>
                <a:gd name="T92" fmla="*/ 158 w 372"/>
                <a:gd name="T93" fmla="*/ 0 h 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372" h="947">
                  <a:moveTo>
                    <a:pt x="158" y="0"/>
                  </a:moveTo>
                  <a:lnTo>
                    <a:pt x="150" y="6"/>
                  </a:lnTo>
                  <a:lnTo>
                    <a:pt x="141" y="12"/>
                  </a:lnTo>
                  <a:lnTo>
                    <a:pt x="133" y="18"/>
                  </a:lnTo>
                  <a:lnTo>
                    <a:pt x="125" y="24"/>
                  </a:lnTo>
                  <a:lnTo>
                    <a:pt x="118" y="30"/>
                  </a:lnTo>
                  <a:lnTo>
                    <a:pt x="110" y="37"/>
                  </a:lnTo>
                  <a:lnTo>
                    <a:pt x="103" y="43"/>
                  </a:lnTo>
                  <a:lnTo>
                    <a:pt x="96" y="50"/>
                  </a:lnTo>
                  <a:lnTo>
                    <a:pt x="89" y="57"/>
                  </a:lnTo>
                  <a:lnTo>
                    <a:pt x="83" y="64"/>
                  </a:lnTo>
                  <a:lnTo>
                    <a:pt x="77" y="71"/>
                  </a:lnTo>
                  <a:lnTo>
                    <a:pt x="71" y="78"/>
                  </a:lnTo>
                  <a:lnTo>
                    <a:pt x="65" y="86"/>
                  </a:lnTo>
                  <a:lnTo>
                    <a:pt x="59" y="93"/>
                  </a:lnTo>
                  <a:lnTo>
                    <a:pt x="54" y="101"/>
                  </a:lnTo>
                  <a:lnTo>
                    <a:pt x="49" y="109"/>
                  </a:lnTo>
                  <a:lnTo>
                    <a:pt x="44" y="117"/>
                  </a:lnTo>
                  <a:lnTo>
                    <a:pt x="39" y="125"/>
                  </a:lnTo>
                  <a:lnTo>
                    <a:pt x="35" y="133"/>
                  </a:lnTo>
                  <a:lnTo>
                    <a:pt x="31" y="141"/>
                  </a:lnTo>
                  <a:lnTo>
                    <a:pt x="27" y="150"/>
                  </a:lnTo>
                  <a:lnTo>
                    <a:pt x="23" y="158"/>
                  </a:lnTo>
                  <a:lnTo>
                    <a:pt x="20" y="167"/>
                  </a:lnTo>
                  <a:lnTo>
                    <a:pt x="17" y="175"/>
                  </a:lnTo>
                  <a:lnTo>
                    <a:pt x="14" y="184"/>
                  </a:lnTo>
                  <a:lnTo>
                    <a:pt x="11" y="193"/>
                  </a:lnTo>
                  <a:lnTo>
                    <a:pt x="9" y="202"/>
                  </a:lnTo>
                  <a:lnTo>
                    <a:pt x="7" y="212"/>
                  </a:lnTo>
                  <a:lnTo>
                    <a:pt x="5" y="221"/>
                  </a:lnTo>
                  <a:lnTo>
                    <a:pt x="4" y="230"/>
                  </a:lnTo>
                  <a:lnTo>
                    <a:pt x="2" y="240"/>
                  </a:lnTo>
                  <a:lnTo>
                    <a:pt x="1" y="249"/>
                  </a:lnTo>
                  <a:lnTo>
                    <a:pt x="0" y="268"/>
                  </a:lnTo>
                  <a:lnTo>
                    <a:pt x="0" y="287"/>
                  </a:lnTo>
                  <a:lnTo>
                    <a:pt x="0" y="306"/>
                  </a:lnTo>
                  <a:lnTo>
                    <a:pt x="0" y="325"/>
                  </a:lnTo>
                  <a:lnTo>
                    <a:pt x="1" y="345"/>
                  </a:lnTo>
                  <a:lnTo>
                    <a:pt x="2" y="364"/>
                  </a:lnTo>
                  <a:lnTo>
                    <a:pt x="4" y="384"/>
                  </a:lnTo>
                  <a:lnTo>
                    <a:pt x="7" y="403"/>
                  </a:lnTo>
                  <a:lnTo>
                    <a:pt x="9" y="423"/>
                  </a:lnTo>
                  <a:lnTo>
                    <a:pt x="12" y="443"/>
                  </a:lnTo>
                  <a:lnTo>
                    <a:pt x="16" y="463"/>
                  </a:lnTo>
                  <a:lnTo>
                    <a:pt x="19" y="482"/>
                  </a:lnTo>
                  <a:lnTo>
                    <a:pt x="23" y="502"/>
                  </a:lnTo>
                  <a:lnTo>
                    <a:pt x="27" y="521"/>
                  </a:lnTo>
                  <a:lnTo>
                    <a:pt x="32" y="541"/>
                  </a:lnTo>
                  <a:lnTo>
                    <a:pt x="36" y="560"/>
                  </a:lnTo>
                  <a:lnTo>
                    <a:pt x="40" y="579"/>
                  </a:lnTo>
                  <a:lnTo>
                    <a:pt x="45" y="598"/>
                  </a:lnTo>
                  <a:lnTo>
                    <a:pt x="50" y="617"/>
                  </a:lnTo>
                  <a:lnTo>
                    <a:pt x="55" y="636"/>
                  </a:lnTo>
                  <a:lnTo>
                    <a:pt x="64" y="672"/>
                  </a:lnTo>
                  <a:lnTo>
                    <a:pt x="74" y="707"/>
                  </a:lnTo>
                  <a:lnTo>
                    <a:pt x="82" y="741"/>
                  </a:lnTo>
                  <a:lnTo>
                    <a:pt x="91" y="773"/>
                  </a:lnTo>
                  <a:lnTo>
                    <a:pt x="94" y="789"/>
                  </a:lnTo>
                  <a:lnTo>
                    <a:pt x="98" y="803"/>
                  </a:lnTo>
                  <a:lnTo>
                    <a:pt x="101" y="818"/>
                  </a:lnTo>
                  <a:lnTo>
                    <a:pt x="104" y="832"/>
                  </a:lnTo>
                  <a:lnTo>
                    <a:pt x="107" y="846"/>
                  </a:lnTo>
                  <a:lnTo>
                    <a:pt x="110" y="859"/>
                  </a:lnTo>
                  <a:lnTo>
                    <a:pt x="114" y="872"/>
                  </a:lnTo>
                  <a:lnTo>
                    <a:pt x="118" y="883"/>
                  </a:lnTo>
                  <a:lnTo>
                    <a:pt x="123" y="893"/>
                  </a:lnTo>
                  <a:lnTo>
                    <a:pt x="128" y="903"/>
                  </a:lnTo>
                  <a:lnTo>
                    <a:pt x="133" y="911"/>
                  </a:lnTo>
                  <a:lnTo>
                    <a:pt x="138" y="919"/>
                  </a:lnTo>
                  <a:lnTo>
                    <a:pt x="144" y="925"/>
                  </a:lnTo>
                  <a:lnTo>
                    <a:pt x="150" y="931"/>
                  </a:lnTo>
                  <a:lnTo>
                    <a:pt x="156" y="936"/>
                  </a:lnTo>
                  <a:lnTo>
                    <a:pt x="162" y="940"/>
                  </a:lnTo>
                  <a:lnTo>
                    <a:pt x="168" y="943"/>
                  </a:lnTo>
                  <a:lnTo>
                    <a:pt x="175" y="945"/>
                  </a:lnTo>
                  <a:lnTo>
                    <a:pt x="181" y="946"/>
                  </a:lnTo>
                  <a:lnTo>
                    <a:pt x="187" y="947"/>
                  </a:lnTo>
                  <a:lnTo>
                    <a:pt x="194" y="947"/>
                  </a:lnTo>
                  <a:lnTo>
                    <a:pt x="200" y="946"/>
                  </a:lnTo>
                  <a:lnTo>
                    <a:pt x="206" y="944"/>
                  </a:lnTo>
                  <a:lnTo>
                    <a:pt x="212" y="941"/>
                  </a:lnTo>
                  <a:lnTo>
                    <a:pt x="218" y="938"/>
                  </a:lnTo>
                  <a:lnTo>
                    <a:pt x="224" y="934"/>
                  </a:lnTo>
                  <a:lnTo>
                    <a:pt x="230" y="929"/>
                  </a:lnTo>
                  <a:lnTo>
                    <a:pt x="235" y="923"/>
                  </a:lnTo>
                  <a:lnTo>
                    <a:pt x="240" y="917"/>
                  </a:lnTo>
                  <a:lnTo>
                    <a:pt x="245" y="910"/>
                  </a:lnTo>
                  <a:lnTo>
                    <a:pt x="250" y="902"/>
                  </a:lnTo>
                  <a:lnTo>
                    <a:pt x="254" y="894"/>
                  </a:lnTo>
                  <a:lnTo>
                    <a:pt x="258" y="885"/>
                  </a:lnTo>
                  <a:lnTo>
                    <a:pt x="261" y="875"/>
                  </a:lnTo>
                  <a:lnTo>
                    <a:pt x="264" y="865"/>
                  </a:lnTo>
                  <a:lnTo>
                    <a:pt x="267" y="854"/>
                  </a:lnTo>
                  <a:lnTo>
                    <a:pt x="271" y="827"/>
                  </a:lnTo>
                  <a:lnTo>
                    <a:pt x="277" y="796"/>
                  </a:lnTo>
                  <a:lnTo>
                    <a:pt x="283" y="762"/>
                  </a:lnTo>
                  <a:lnTo>
                    <a:pt x="290" y="726"/>
                  </a:lnTo>
                  <a:lnTo>
                    <a:pt x="297" y="688"/>
                  </a:lnTo>
                  <a:lnTo>
                    <a:pt x="305" y="648"/>
                  </a:lnTo>
                  <a:lnTo>
                    <a:pt x="313" y="606"/>
                  </a:lnTo>
                  <a:lnTo>
                    <a:pt x="321" y="563"/>
                  </a:lnTo>
                  <a:lnTo>
                    <a:pt x="328" y="519"/>
                  </a:lnTo>
                  <a:lnTo>
                    <a:pt x="336" y="475"/>
                  </a:lnTo>
                  <a:lnTo>
                    <a:pt x="343" y="430"/>
                  </a:lnTo>
                  <a:lnTo>
                    <a:pt x="350" y="386"/>
                  </a:lnTo>
                  <a:lnTo>
                    <a:pt x="354" y="364"/>
                  </a:lnTo>
                  <a:lnTo>
                    <a:pt x="356" y="343"/>
                  </a:lnTo>
                  <a:lnTo>
                    <a:pt x="360" y="321"/>
                  </a:lnTo>
                  <a:lnTo>
                    <a:pt x="362" y="300"/>
                  </a:lnTo>
                  <a:lnTo>
                    <a:pt x="365" y="279"/>
                  </a:lnTo>
                  <a:lnTo>
                    <a:pt x="367" y="259"/>
                  </a:lnTo>
                  <a:lnTo>
                    <a:pt x="370" y="239"/>
                  </a:lnTo>
                  <a:lnTo>
                    <a:pt x="372" y="219"/>
                  </a:lnTo>
                  <a:lnTo>
                    <a:pt x="363" y="213"/>
                  </a:lnTo>
                  <a:lnTo>
                    <a:pt x="356" y="207"/>
                  </a:lnTo>
                  <a:lnTo>
                    <a:pt x="349" y="201"/>
                  </a:lnTo>
                  <a:lnTo>
                    <a:pt x="342" y="195"/>
                  </a:lnTo>
                  <a:lnTo>
                    <a:pt x="335" y="188"/>
                  </a:lnTo>
                  <a:lnTo>
                    <a:pt x="329" y="181"/>
                  </a:lnTo>
                  <a:lnTo>
                    <a:pt x="322" y="175"/>
                  </a:lnTo>
                  <a:lnTo>
                    <a:pt x="316" y="168"/>
                  </a:lnTo>
                  <a:lnTo>
                    <a:pt x="310" y="161"/>
                  </a:lnTo>
                  <a:lnTo>
                    <a:pt x="305" y="154"/>
                  </a:lnTo>
                  <a:lnTo>
                    <a:pt x="299" y="148"/>
                  </a:lnTo>
                  <a:lnTo>
                    <a:pt x="294" y="140"/>
                  </a:lnTo>
                  <a:lnTo>
                    <a:pt x="283" y="126"/>
                  </a:lnTo>
                  <a:lnTo>
                    <a:pt x="272" y="112"/>
                  </a:lnTo>
                  <a:lnTo>
                    <a:pt x="260" y="98"/>
                  </a:lnTo>
                  <a:lnTo>
                    <a:pt x="249" y="83"/>
                  </a:lnTo>
                  <a:lnTo>
                    <a:pt x="243" y="76"/>
                  </a:lnTo>
                  <a:lnTo>
                    <a:pt x="237" y="69"/>
                  </a:lnTo>
                  <a:lnTo>
                    <a:pt x="230" y="62"/>
                  </a:lnTo>
                  <a:lnTo>
                    <a:pt x="224" y="55"/>
                  </a:lnTo>
                  <a:lnTo>
                    <a:pt x="217" y="48"/>
                  </a:lnTo>
                  <a:lnTo>
                    <a:pt x="209" y="41"/>
                  </a:lnTo>
                  <a:lnTo>
                    <a:pt x="202" y="34"/>
                  </a:lnTo>
                  <a:lnTo>
                    <a:pt x="194" y="27"/>
                  </a:lnTo>
                  <a:lnTo>
                    <a:pt x="186" y="20"/>
                  </a:lnTo>
                  <a:lnTo>
                    <a:pt x="177" y="13"/>
                  </a:lnTo>
                  <a:lnTo>
                    <a:pt x="168" y="7"/>
                  </a:lnTo>
                  <a:lnTo>
                    <a:pt x="158" y="0"/>
                  </a:lnTo>
                  <a:close/>
                </a:path>
              </a:pathLst>
            </a:custGeom>
            <a:solidFill>
              <a:srgbClr val="4024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4" name="Freeform 77"/>
            <p:cNvSpPr>
              <a:spLocks/>
            </p:cNvSpPr>
            <p:nvPr/>
          </p:nvSpPr>
          <p:spPr bwMode="auto">
            <a:xfrm>
              <a:off x="838" y="2492"/>
              <a:ext cx="541" cy="103"/>
            </a:xfrm>
            <a:custGeom>
              <a:avLst/>
              <a:gdLst>
                <a:gd name="T0" fmla="*/ 24 w 541"/>
                <a:gd name="T1" fmla="*/ 11 h 103"/>
                <a:gd name="T2" fmla="*/ 57 w 541"/>
                <a:gd name="T3" fmla="*/ 12 h 103"/>
                <a:gd name="T4" fmla="*/ 91 w 541"/>
                <a:gd name="T5" fmla="*/ 13 h 103"/>
                <a:gd name="T6" fmla="*/ 125 w 541"/>
                <a:gd name="T7" fmla="*/ 13 h 103"/>
                <a:gd name="T8" fmla="*/ 159 w 541"/>
                <a:gd name="T9" fmla="*/ 14 h 103"/>
                <a:gd name="T10" fmla="*/ 194 w 541"/>
                <a:gd name="T11" fmla="*/ 14 h 103"/>
                <a:gd name="T12" fmla="*/ 227 w 541"/>
                <a:gd name="T13" fmla="*/ 15 h 103"/>
                <a:gd name="T14" fmla="*/ 260 w 541"/>
                <a:gd name="T15" fmla="*/ 16 h 103"/>
                <a:gd name="T16" fmla="*/ 285 w 541"/>
                <a:gd name="T17" fmla="*/ 17 h 103"/>
                <a:gd name="T18" fmla="*/ 301 w 541"/>
                <a:gd name="T19" fmla="*/ 17 h 103"/>
                <a:gd name="T20" fmla="*/ 317 w 541"/>
                <a:gd name="T21" fmla="*/ 17 h 103"/>
                <a:gd name="T22" fmla="*/ 334 w 541"/>
                <a:gd name="T23" fmla="*/ 16 h 103"/>
                <a:gd name="T24" fmla="*/ 359 w 541"/>
                <a:gd name="T25" fmla="*/ 14 h 103"/>
                <a:gd name="T26" fmla="*/ 392 w 541"/>
                <a:gd name="T27" fmla="*/ 11 h 103"/>
                <a:gd name="T28" fmla="*/ 425 w 541"/>
                <a:gd name="T29" fmla="*/ 7 h 103"/>
                <a:gd name="T30" fmla="*/ 458 w 541"/>
                <a:gd name="T31" fmla="*/ 3 h 103"/>
                <a:gd name="T32" fmla="*/ 483 w 541"/>
                <a:gd name="T33" fmla="*/ 1 h 103"/>
                <a:gd name="T34" fmla="*/ 499 w 541"/>
                <a:gd name="T35" fmla="*/ 0 h 103"/>
                <a:gd name="T36" fmla="*/ 515 w 541"/>
                <a:gd name="T37" fmla="*/ 0 h 103"/>
                <a:gd name="T38" fmla="*/ 531 w 541"/>
                <a:gd name="T39" fmla="*/ 0 h 103"/>
                <a:gd name="T40" fmla="*/ 539 w 541"/>
                <a:gd name="T41" fmla="*/ 4 h 103"/>
                <a:gd name="T42" fmla="*/ 540 w 541"/>
                <a:gd name="T43" fmla="*/ 13 h 103"/>
                <a:gd name="T44" fmla="*/ 541 w 541"/>
                <a:gd name="T45" fmla="*/ 23 h 103"/>
                <a:gd name="T46" fmla="*/ 541 w 541"/>
                <a:gd name="T47" fmla="*/ 32 h 103"/>
                <a:gd name="T48" fmla="*/ 532 w 541"/>
                <a:gd name="T49" fmla="*/ 43 h 103"/>
                <a:gd name="T50" fmla="*/ 511 w 541"/>
                <a:gd name="T51" fmla="*/ 58 h 103"/>
                <a:gd name="T52" fmla="*/ 484 w 541"/>
                <a:gd name="T53" fmla="*/ 70 h 103"/>
                <a:gd name="T54" fmla="*/ 452 w 541"/>
                <a:gd name="T55" fmla="*/ 80 h 103"/>
                <a:gd name="T56" fmla="*/ 417 w 541"/>
                <a:gd name="T57" fmla="*/ 88 h 103"/>
                <a:gd name="T58" fmla="*/ 378 w 541"/>
                <a:gd name="T59" fmla="*/ 94 h 103"/>
                <a:gd name="T60" fmla="*/ 338 w 541"/>
                <a:gd name="T61" fmla="*/ 99 h 103"/>
                <a:gd name="T62" fmla="*/ 296 w 541"/>
                <a:gd name="T63" fmla="*/ 102 h 103"/>
                <a:gd name="T64" fmla="*/ 254 w 541"/>
                <a:gd name="T65" fmla="*/ 103 h 103"/>
                <a:gd name="T66" fmla="*/ 212 w 541"/>
                <a:gd name="T67" fmla="*/ 103 h 103"/>
                <a:gd name="T68" fmla="*/ 171 w 541"/>
                <a:gd name="T69" fmla="*/ 101 h 103"/>
                <a:gd name="T70" fmla="*/ 132 w 541"/>
                <a:gd name="T71" fmla="*/ 98 h 103"/>
                <a:gd name="T72" fmla="*/ 95 w 541"/>
                <a:gd name="T73" fmla="*/ 94 h 103"/>
                <a:gd name="T74" fmla="*/ 62 w 541"/>
                <a:gd name="T75" fmla="*/ 90 h 103"/>
                <a:gd name="T76" fmla="*/ 33 w 541"/>
                <a:gd name="T77" fmla="*/ 84 h 103"/>
                <a:gd name="T78" fmla="*/ 10 w 541"/>
                <a:gd name="T79" fmla="*/ 77 h 103"/>
                <a:gd name="T80" fmla="*/ 0 w 541"/>
                <a:gd name="T81" fmla="*/ 68 h 103"/>
                <a:gd name="T82" fmla="*/ 0 w 541"/>
                <a:gd name="T83" fmla="*/ 58 h 103"/>
                <a:gd name="T84" fmla="*/ 0 w 541"/>
                <a:gd name="T85" fmla="*/ 49 h 103"/>
                <a:gd name="T86" fmla="*/ 1 w 541"/>
                <a:gd name="T87" fmla="*/ 40 h 103"/>
                <a:gd name="T88" fmla="*/ 4 w 541"/>
                <a:gd name="T89" fmla="*/ 28 h 103"/>
                <a:gd name="T90" fmla="*/ 7 w 541"/>
                <a:gd name="T91" fmla="*/ 15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541" h="103">
                  <a:moveTo>
                    <a:pt x="8" y="10"/>
                  </a:moveTo>
                  <a:lnTo>
                    <a:pt x="24" y="11"/>
                  </a:lnTo>
                  <a:lnTo>
                    <a:pt x="41" y="12"/>
                  </a:lnTo>
                  <a:lnTo>
                    <a:pt x="57" y="12"/>
                  </a:lnTo>
                  <a:lnTo>
                    <a:pt x="74" y="13"/>
                  </a:lnTo>
                  <a:lnTo>
                    <a:pt x="91" y="13"/>
                  </a:lnTo>
                  <a:lnTo>
                    <a:pt x="108" y="13"/>
                  </a:lnTo>
                  <a:lnTo>
                    <a:pt x="125" y="13"/>
                  </a:lnTo>
                  <a:lnTo>
                    <a:pt x="142" y="13"/>
                  </a:lnTo>
                  <a:lnTo>
                    <a:pt x="159" y="14"/>
                  </a:lnTo>
                  <a:lnTo>
                    <a:pt x="177" y="14"/>
                  </a:lnTo>
                  <a:lnTo>
                    <a:pt x="194" y="14"/>
                  </a:lnTo>
                  <a:lnTo>
                    <a:pt x="211" y="14"/>
                  </a:lnTo>
                  <a:lnTo>
                    <a:pt x="227" y="15"/>
                  </a:lnTo>
                  <a:lnTo>
                    <a:pt x="244" y="15"/>
                  </a:lnTo>
                  <a:lnTo>
                    <a:pt x="260" y="16"/>
                  </a:lnTo>
                  <a:lnTo>
                    <a:pt x="277" y="17"/>
                  </a:lnTo>
                  <a:lnTo>
                    <a:pt x="285" y="17"/>
                  </a:lnTo>
                  <a:lnTo>
                    <a:pt x="293" y="17"/>
                  </a:lnTo>
                  <a:lnTo>
                    <a:pt x="301" y="17"/>
                  </a:lnTo>
                  <a:lnTo>
                    <a:pt x="309" y="17"/>
                  </a:lnTo>
                  <a:lnTo>
                    <a:pt x="317" y="17"/>
                  </a:lnTo>
                  <a:lnTo>
                    <a:pt x="325" y="17"/>
                  </a:lnTo>
                  <a:lnTo>
                    <a:pt x="334" y="16"/>
                  </a:lnTo>
                  <a:lnTo>
                    <a:pt x="342" y="16"/>
                  </a:lnTo>
                  <a:lnTo>
                    <a:pt x="359" y="14"/>
                  </a:lnTo>
                  <a:lnTo>
                    <a:pt x="375" y="13"/>
                  </a:lnTo>
                  <a:lnTo>
                    <a:pt x="392" y="11"/>
                  </a:lnTo>
                  <a:lnTo>
                    <a:pt x="408" y="9"/>
                  </a:lnTo>
                  <a:lnTo>
                    <a:pt x="425" y="7"/>
                  </a:lnTo>
                  <a:lnTo>
                    <a:pt x="441" y="5"/>
                  </a:lnTo>
                  <a:lnTo>
                    <a:pt x="458" y="3"/>
                  </a:lnTo>
                  <a:lnTo>
                    <a:pt x="474" y="2"/>
                  </a:lnTo>
                  <a:lnTo>
                    <a:pt x="483" y="1"/>
                  </a:lnTo>
                  <a:lnTo>
                    <a:pt x="491" y="1"/>
                  </a:lnTo>
                  <a:lnTo>
                    <a:pt x="499" y="0"/>
                  </a:lnTo>
                  <a:lnTo>
                    <a:pt x="507" y="0"/>
                  </a:lnTo>
                  <a:lnTo>
                    <a:pt x="515" y="0"/>
                  </a:lnTo>
                  <a:lnTo>
                    <a:pt x="523" y="0"/>
                  </a:lnTo>
                  <a:lnTo>
                    <a:pt x="531" y="0"/>
                  </a:lnTo>
                  <a:lnTo>
                    <a:pt x="539" y="1"/>
                  </a:lnTo>
                  <a:lnTo>
                    <a:pt x="539" y="4"/>
                  </a:lnTo>
                  <a:lnTo>
                    <a:pt x="539" y="9"/>
                  </a:lnTo>
                  <a:lnTo>
                    <a:pt x="540" y="13"/>
                  </a:lnTo>
                  <a:lnTo>
                    <a:pt x="540" y="18"/>
                  </a:lnTo>
                  <a:lnTo>
                    <a:pt x="541" y="23"/>
                  </a:lnTo>
                  <a:lnTo>
                    <a:pt x="541" y="27"/>
                  </a:lnTo>
                  <a:lnTo>
                    <a:pt x="541" y="32"/>
                  </a:lnTo>
                  <a:lnTo>
                    <a:pt x="541" y="35"/>
                  </a:lnTo>
                  <a:lnTo>
                    <a:pt x="532" y="43"/>
                  </a:lnTo>
                  <a:lnTo>
                    <a:pt x="522" y="51"/>
                  </a:lnTo>
                  <a:lnTo>
                    <a:pt x="511" y="58"/>
                  </a:lnTo>
                  <a:lnTo>
                    <a:pt x="498" y="64"/>
                  </a:lnTo>
                  <a:lnTo>
                    <a:pt x="484" y="70"/>
                  </a:lnTo>
                  <a:lnTo>
                    <a:pt x="468" y="75"/>
                  </a:lnTo>
                  <a:lnTo>
                    <a:pt x="452" y="80"/>
                  </a:lnTo>
                  <a:lnTo>
                    <a:pt x="435" y="84"/>
                  </a:lnTo>
                  <a:lnTo>
                    <a:pt x="417" y="88"/>
                  </a:lnTo>
                  <a:lnTo>
                    <a:pt x="398" y="91"/>
                  </a:lnTo>
                  <a:lnTo>
                    <a:pt x="378" y="94"/>
                  </a:lnTo>
                  <a:lnTo>
                    <a:pt x="358" y="97"/>
                  </a:lnTo>
                  <a:lnTo>
                    <a:pt x="338" y="99"/>
                  </a:lnTo>
                  <a:lnTo>
                    <a:pt x="317" y="100"/>
                  </a:lnTo>
                  <a:lnTo>
                    <a:pt x="296" y="102"/>
                  </a:lnTo>
                  <a:lnTo>
                    <a:pt x="275" y="102"/>
                  </a:lnTo>
                  <a:lnTo>
                    <a:pt x="254" y="103"/>
                  </a:lnTo>
                  <a:lnTo>
                    <a:pt x="233" y="103"/>
                  </a:lnTo>
                  <a:lnTo>
                    <a:pt x="212" y="103"/>
                  </a:lnTo>
                  <a:lnTo>
                    <a:pt x="191" y="102"/>
                  </a:lnTo>
                  <a:lnTo>
                    <a:pt x="171" y="101"/>
                  </a:lnTo>
                  <a:lnTo>
                    <a:pt x="151" y="100"/>
                  </a:lnTo>
                  <a:lnTo>
                    <a:pt x="132" y="98"/>
                  </a:lnTo>
                  <a:lnTo>
                    <a:pt x="113" y="97"/>
                  </a:lnTo>
                  <a:lnTo>
                    <a:pt x="95" y="94"/>
                  </a:lnTo>
                  <a:lnTo>
                    <a:pt x="78" y="92"/>
                  </a:lnTo>
                  <a:lnTo>
                    <a:pt x="62" y="90"/>
                  </a:lnTo>
                  <a:lnTo>
                    <a:pt x="47" y="87"/>
                  </a:lnTo>
                  <a:lnTo>
                    <a:pt x="33" y="84"/>
                  </a:lnTo>
                  <a:lnTo>
                    <a:pt x="21" y="81"/>
                  </a:lnTo>
                  <a:lnTo>
                    <a:pt x="10" y="77"/>
                  </a:lnTo>
                  <a:lnTo>
                    <a:pt x="0" y="74"/>
                  </a:lnTo>
                  <a:lnTo>
                    <a:pt x="0" y="68"/>
                  </a:lnTo>
                  <a:lnTo>
                    <a:pt x="0" y="63"/>
                  </a:lnTo>
                  <a:lnTo>
                    <a:pt x="0" y="58"/>
                  </a:lnTo>
                  <a:lnTo>
                    <a:pt x="0" y="53"/>
                  </a:lnTo>
                  <a:lnTo>
                    <a:pt x="0" y="49"/>
                  </a:lnTo>
                  <a:lnTo>
                    <a:pt x="1" y="44"/>
                  </a:lnTo>
                  <a:lnTo>
                    <a:pt x="1" y="40"/>
                  </a:lnTo>
                  <a:lnTo>
                    <a:pt x="2" y="36"/>
                  </a:lnTo>
                  <a:lnTo>
                    <a:pt x="4" y="28"/>
                  </a:lnTo>
                  <a:lnTo>
                    <a:pt x="5" y="21"/>
                  </a:lnTo>
                  <a:lnTo>
                    <a:pt x="7" y="15"/>
                  </a:lnTo>
                  <a:lnTo>
                    <a:pt x="8" y="10"/>
                  </a:lnTo>
                  <a:close/>
                </a:path>
              </a:pathLst>
            </a:custGeom>
            <a:solidFill>
              <a:srgbClr val="38201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5" name="Freeform 78"/>
            <p:cNvSpPr>
              <a:spLocks/>
            </p:cNvSpPr>
            <p:nvPr/>
          </p:nvSpPr>
          <p:spPr bwMode="auto">
            <a:xfrm>
              <a:off x="829" y="1581"/>
              <a:ext cx="600" cy="988"/>
            </a:xfrm>
            <a:custGeom>
              <a:avLst/>
              <a:gdLst>
                <a:gd name="T0" fmla="*/ 148 w 600"/>
                <a:gd name="T1" fmla="*/ 677 h 988"/>
                <a:gd name="T2" fmla="*/ 93 w 600"/>
                <a:gd name="T3" fmla="*/ 746 h 988"/>
                <a:gd name="T4" fmla="*/ 61 w 600"/>
                <a:gd name="T5" fmla="*/ 791 h 988"/>
                <a:gd name="T6" fmla="*/ 33 w 600"/>
                <a:gd name="T7" fmla="*/ 841 h 988"/>
                <a:gd name="T8" fmla="*/ 11 w 600"/>
                <a:gd name="T9" fmla="*/ 894 h 988"/>
                <a:gd name="T10" fmla="*/ 7 w 600"/>
                <a:gd name="T11" fmla="*/ 945 h 988"/>
                <a:gd name="T12" fmla="*/ 74 w 600"/>
                <a:gd name="T13" fmla="*/ 970 h 988"/>
                <a:gd name="T14" fmla="*/ 178 w 600"/>
                <a:gd name="T15" fmla="*/ 985 h 988"/>
                <a:gd name="T16" fmla="*/ 299 w 600"/>
                <a:gd name="T17" fmla="*/ 988 h 988"/>
                <a:gd name="T18" fmla="*/ 416 w 600"/>
                <a:gd name="T19" fmla="*/ 979 h 988"/>
                <a:gd name="T20" fmla="*/ 508 w 600"/>
                <a:gd name="T21" fmla="*/ 958 h 988"/>
                <a:gd name="T22" fmla="*/ 554 w 600"/>
                <a:gd name="T23" fmla="*/ 922 h 988"/>
                <a:gd name="T24" fmla="*/ 547 w 600"/>
                <a:gd name="T25" fmla="*/ 858 h 988"/>
                <a:gd name="T26" fmla="*/ 535 w 600"/>
                <a:gd name="T27" fmla="*/ 799 h 988"/>
                <a:gd name="T28" fmla="*/ 518 w 600"/>
                <a:gd name="T29" fmla="*/ 729 h 988"/>
                <a:gd name="T30" fmla="*/ 502 w 600"/>
                <a:gd name="T31" fmla="*/ 669 h 988"/>
                <a:gd name="T32" fmla="*/ 480 w 600"/>
                <a:gd name="T33" fmla="*/ 604 h 988"/>
                <a:gd name="T34" fmla="*/ 471 w 600"/>
                <a:gd name="T35" fmla="*/ 569 h 988"/>
                <a:gd name="T36" fmla="*/ 466 w 600"/>
                <a:gd name="T37" fmla="*/ 533 h 988"/>
                <a:gd name="T38" fmla="*/ 470 w 600"/>
                <a:gd name="T39" fmla="*/ 495 h 988"/>
                <a:gd name="T40" fmla="*/ 483 w 600"/>
                <a:gd name="T41" fmla="*/ 452 h 988"/>
                <a:gd name="T42" fmla="*/ 519 w 600"/>
                <a:gd name="T43" fmla="*/ 428 h 988"/>
                <a:gd name="T44" fmla="*/ 547 w 600"/>
                <a:gd name="T45" fmla="*/ 402 h 988"/>
                <a:gd name="T46" fmla="*/ 569 w 600"/>
                <a:gd name="T47" fmla="*/ 374 h 988"/>
                <a:gd name="T48" fmla="*/ 585 w 600"/>
                <a:gd name="T49" fmla="*/ 343 h 988"/>
                <a:gd name="T50" fmla="*/ 595 w 600"/>
                <a:gd name="T51" fmla="*/ 310 h 988"/>
                <a:gd name="T52" fmla="*/ 600 w 600"/>
                <a:gd name="T53" fmla="*/ 274 h 988"/>
                <a:gd name="T54" fmla="*/ 571 w 600"/>
                <a:gd name="T55" fmla="*/ 225 h 988"/>
                <a:gd name="T56" fmla="*/ 533 w 600"/>
                <a:gd name="T57" fmla="*/ 174 h 988"/>
                <a:gd name="T58" fmla="*/ 501 w 600"/>
                <a:gd name="T59" fmla="*/ 123 h 988"/>
                <a:gd name="T60" fmla="*/ 472 w 600"/>
                <a:gd name="T61" fmla="*/ 72 h 988"/>
                <a:gd name="T62" fmla="*/ 458 w 600"/>
                <a:gd name="T63" fmla="*/ 53 h 988"/>
                <a:gd name="T64" fmla="*/ 445 w 600"/>
                <a:gd name="T65" fmla="*/ 44 h 988"/>
                <a:gd name="T66" fmla="*/ 423 w 600"/>
                <a:gd name="T67" fmla="*/ 38 h 988"/>
                <a:gd name="T68" fmla="*/ 401 w 600"/>
                <a:gd name="T69" fmla="*/ 28 h 988"/>
                <a:gd name="T70" fmla="*/ 375 w 600"/>
                <a:gd name="T71" fmla="*/ 14 h 988"/>
                <a:gd name="T72" fmla="*/ 360 w 600"/>
                <a:gd name="T73" fmla="*/ 9 h 988"/>
                <a:gd name="T74" fmla="*/ 351 w 600"/>
                <a:gd name="T75" fmla="*/ 15 h 988"/>
                <a:gd name="T76" fmla="*/ 364 w 600"/>
                <a:gd name="T77" fmla="*/ 36 h 988"/>
                <a:gd name="T78" fmla="*/ 370 w 600"/>
                <a:gd name="T79" fmla="*/ 52 h 988"/>
                <a:gd name="T80" fmla="*/ 373 w 600"/>
                <a:gd name="T81" fmla="*/ 74 h 988"/>
                <a:gd name="T82" fmla="*/ 371 w 600"/>
                <a:gd name="T83" fmla="*/ 106 h 988"/>
                <a:gd name="T84" fmla="*/ 364 w 600"/>
                <a:gd name="T85" fmla="*/ 151 h 988"/>
                <a:gd name="T86" fmla="*/ 353 w 600"/>
                <a:gd name="T87" fmla="*/ 149 h 988"/>
                <a:gd name="T88" fmla="*/ 331 w 600"/>
                <a:gd name="T89" fmla="*/ 113 h 988"/>
                <a:gd name="T90" fmla="*/ 296 w 600"/>
                <a:gd name="T91" fmla="*/ 81 h 988"/>
                <a:gd name="T92" fmla="*/ 252 w 600"/>
                <a:gd name="T93" fmla="*/ 54 h 988"/>
                <a:gd name="T94" fmla="*/ 203 w 600"/>
                <a:gd name="T95" fmla="*/ 31 h 988"/>
                <a:gd name="T96" fmla="*/ 155 w 600"/>
                <a:gd name="T97" fmla="*/ 12 h 988"/>
                <a:gd name="T98" fmla="*/ 79 w 600"/>
                <a:gd name="T99" fmla="*/ 27 h 988"/>
                <a:gd name="T100" fmla="*/ 15 w 600"/>
                <a:gd name="T101" fmla="*/ 70 h 988"/>
                <a:gd name="T102" fmla="*/ 10 w 600"/>
                <a:gd name="T103" fmla="*/ 158 h 988"/>
                <a:gd name="T104" fmla="*/ 32 w 600"/>
                <a:gd name="T105" fmla="*/ 246 h 988"/>
                <a:gd name="T106" fmla="*/ 69 w 600"/>
                <a:gd name="T107" fmla="*/ 336 h 988"/>
                <a:gd name="T108" fmla="*/ 127 w 600"/>
                <a:gd name="T109" fmla="*/ 464 h 988"/>
                <a:gd name="T110" fmla="*/ 157 w 600"/>
                <a:gd name="T111" fmla="*/ 557 h 988"/>
                <a:gd name="T112" fmla="*/ 167 w 600"/>
                <a:gd name="T113" fmla="*/ 652 h 9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600" h="988">
                  <a:moveTo>
                    <a:pt x="167" y="652"/>
                  </a:moveTo>
                  <a:lnTo>
                    <a:pt x="163" y="658"/>
                  </a:lnTo>
                  <a:lnTo>
                    <a:pt x="158" y="664"/>
                  </a:lnTo>
                  <a:lnTo>
                    <a:pt x="153" y="671"/>
                  </a:lnTo>
                  <a:lnTo>
                    <a:pt x="148" y="677"/>
                  </a:lnTo>
                  <a:lnTo>
                    <a:pt x="137" y="691"/>
                  </a:lnTo>
                  <a:lnTo>
                    <a:pt x="125" y="706"/>
                  </a:lnTo>
                  <a:lnTo>
                    <a:pt x="112" y="722"/>
                  </a:lnTo>
                  <a:lnTo>
                    <a:pt x="100" y="738"/>
                  </a:lnTo>
                  <a:lnTo>
                    <a:pt x="93" y="746"/>
                  </a:lnTo>
                  <a:lnTo>
                    <a:pt x="87" y="755"/>
                  </a:lnTo>
                  <a:lnTo>
                    <a:pt x="80" y="764"/>
                  </a:lnTo>
                  <a:lnTo>
                    <a:pt x="74" y="773"/>
                  </a:lnTo>
                  <a:lnTo>
                    <a:pt x="68" y="782"/>
                  </a:lnTo>
                  <a:lnTo>
                    <a:pt x="61" y="791"/>
                  </a:lnTo>
                  <a:lnTo>
                    <a:pt x="55" y="801"/>
                  </a:lnTo>
                  <a:lnTo>
                    <a:pt x="49" y="811"/>
                  </a:lnTo>
                  <a:lnTo>
                    <a:pt x="44" y="820"/>
                  </a:lnTo>
                  <a:lnTo>
                    <a:pt x="38" y="830"/>
                  </a:lnTo>
                  <a:lnTo>
                    <a:pt x="33" y="841"/>
                  </a:lnTo>
                  <a:lnTo>
                    <a:pt x="28" y="851"/>
                  </a:lnTo>
                  <a:lnTo>
                    <a:pt x="23" y="861"/>
                  </a:lnTo>
                  <a:lnTo>
                    <a:pt x="18" y="872"/>
                  </a:lnTo>
                  <a:lnTo>
                    <a:pt x="14" y="883"/>
                  </a:lnTo>
                  <a:lnTo>
                    <a:pt x="11" y="894"/>
                  </a:lnTo>
                  <a:lnTo>
                    <a:pt x="7" y="905"/>
                  </a:lnTo>
                  <a:lnTo>
                    <a:pt x="4" y="916"/>
                  </a:lnTo>
                  <a:lnTo>
                    <a:pt x="2" y="928"/>
                  </a:lnTo>
                  <a:lnTo>
                    <a:pt x="0" y="939"/>
                  </a:lnTo>
                  <a:lnTo>
                    <a:pt x="7" y="945"/>
                  </a:lnTo>
                  <a:lnTo>
                    <a:pt x="16" y="951"/>
                  </a:lnTo>
                  <a:lnTo>
                    <a:pt x="28" y="957"/>
                  </a:lnTo>
                  <a:lnTo>
                    <a:pt x="42" y="962"/>
                  </a:lnTo>
                  <a:lnTo>
                    <a:pt x="57" y="966"/>
                  </a:lnTo>
                  <a:lnTo>
                    <a:pt x="74" y="970"/>
                  </a:lnTo>
                  <a:lnTo>
                    <a:pt x="93" y="974"/>
                  </a:lnTo>
                  <a:lnTo>
                    <a:pt x="112" y="977"/>
                  </a:lnTo>
                  <a:lnTo>
                    <a:pt x="134" y="980"/>
                  </a:lnTo>
                  <a:lnTo>
                    <a:pt x="155" y="983"/>
                  </a:lnTo>
                  <a:lnTo>
                    <a:pt x="178" y="985"/>
                  </a:lnTo>
                  <a:lnTo>
                    <a:pt x="202" y="986"/>
                  </a:lnTo>
                  <a:lnTo>
                    <a:pt x="226" y="988"/>
                  </a:lnTo>
                  <a:lnTo>
                    <a:pt x="250" y="988"/>
                  </a:lnTo>
                  <a:lnTo>
                    <a:pt x="275" y="988"/>
                  </a:lnTo>
                  <a:lnTo>
                    <a:pt x="299" y="988"/>
                  </a:lnTo>
                  <a:lnTo>
                    <a:pt x="324" y="987"/>
                  </a:lnTo>
                  <a:lnTo>
                    <a:pt x="348" y="986"/>
                  </a:lnTo>
                  <a:lnTo>
                    <a:pt x="371" y="984"/>
                  </a:lnTo>
                  <a:lnTo>
                    <a:pt x="394" y="982"/>
                  </a:lnTo>
                  <a:lnTo>
                    <a:pt x="416" y="979"/>
                  </a:lnTo>
                  <a:lnTo>
                    <a:pt x="438" y="976"/>
                  </a:lnTo>
                  <a:lnTo>
                    <a:pt x="457" y="972"/>
                  </a:lnTo>
                  <a:lnTo>
                    <a:pt x="476" y="968"/>
                  </a:lnTo>
                  <a:lnTo>
                    <a:pt x="493" y="963"/>
                  </a:lnTo>
                  <a:lnTo>
                    <a:pt x="508" y="958"/>
                  </a:lnTo>
                  <a:lnTo>
                    <a:pt x="522" y="952"/>
                  </a:lnTo>
                  <a:lnTo>
                    <a:pt x="533" y="945"/>
                  </a:lnTo>
                  <a:lnTo>
                    <a:pt x="543" y="938"/>
                  </a:lnTo>
                  <a:lnTo>
                    <a:pt x="550" y="930"/>
                  </a:lnTo>
                  <a:lnTo>
                    <a:pt x="554" y="922"/>
                  </a:lnTo>
                  <a:lnTo>
                    <a:pt x="556" y="913"/>
                  </a:lnTo>
                  <a:lnTo>
                    <a:pt x="554" y="898"/>
                  </a:lnTo>
                  <a:lnTo>
                    <a:pt x="551" y="884"/>
                  </a:lnTo>
                  <a:lnTo>
                    <a:pt x="549" y="870"/>
                  </a:lnTo>
                  <a:lnTo>
                    <a:pt x="547" y="858"/>
                  </a:lnTo>
                  <a:lnTo>
                    <a:pt x="545" y="846"/>
                  </a:lnTo>
                  <a:lnTo>
                    <a:pt x="542" y="834"/>
                  </a:lnTo>
                  <a:lnTo>
                    <a:pt x="540" y="822"/>
                  </a:lnTo>
                  <a:lnTo>
                    <a:pt x="538" y="811"/>
                  </a:lnTo>
                  <a:lnTo>
                    <a:pt x="535" y="799"/>
                  </a:lnTo>
                  <a:lnTo>
                    <a:pt x="532" y="786"/>
                  </a:lnTo>
                  <a:lnTo>
                    <a:pt x="529" y="773"/>
                  </a:lnTo>
                  <a:lnTo>
                    <a:pt x="526" y="760"/>
                  </a:lnTo>
                  <a:lnTo>
                    <a:pt x="522" y="745"/>
                  </a:lnTo>
                  <a:lnTo>
                    <a:pt x="518" y="729"/>
                  </a:lnTo>
                  <a:lnTo>
                    <a:pt x="514" y="712"/>
                  </a:lnTo>
                  <a:lnTo>
                    <a:pt x="509" y="693"/>
                  </a:lnTo>
                  <a:lnTo>
                    <a:pt x="506" y="685"/>
                  </a:lnTo>
                  <a:lnTo>
                    <a:pt x="504" y="677"/>
                  </a:lnTo>
                  <a:lnTo>
                    <a:pt x="502" y="669"/>
                  </a:lnTo>
                  <a:lnTo>
                    <a:pt x="499" y="661"/>
                  </a:lnTo>
                  <a:lnTo>
                    <a:pt x="494" y="646"/>
                  </a:lnTo>
                  <a:lnTo>
                    <a:pt x="489" y="632"/>
                  </a:lnTo>
                  <a:lnTo>
                    <a:pt x="484" y="618"/>
                  </a:lnTo>
                  <a:lnTo>
                    <a:pt x="480" y="604"/>
                  </a:lnTo>
                  <a:lnTo>
                    <a:pt x="478" y="597"/>
                  </a:lnTo>
                  <a:lnTo>
                    <a:pt x="476" y="590"/>
                  </a:lnTo>
                  <a:lnTo>
                    <a:pt x="474" y="583"/>
                  </a:lnTo>
                  <a:lnTo>
                    <a:pt x="472" y="576"/>
                  </a:lnTo>
                  <a:lnTo>
                    <a:pt x="471" y="569"/>
                  </a:lnTo>
                  <a:lnTo>
                    <a:pt x="469" y="562"/>
                  </a:lnTo>
                  <a:lnTo>
                    <a:pt x="468" y="555"/>
                  </a:lnTo>
                  <a:lnTo>
                    <a:pt x="467" y="548"/>
                  </a:lnTo>
                  <a:lnTo>
                    <a:pt x="466" y="541"/>
                  </a:lnTo>
                  <a:lnTo>
                    <a:pt x="466" y="533"/>
                  </a:lnTo>
                  <a:lnTo>
                    <a:pt x="466" y="526"/>
                  </a:lnTo>
                  <a:lnTo>
                    <a:pt x="466" y="519"/>
                  </a:lnTo>
                  <a:lnTo>
                    <a:pt x="467" y="511"/>
                  </a:lnTo>
                  <a:lnTo>
                    <a:pt x="468" y="503"/>
                  </a:lnTo>
                  <a:lnTo>
                    <a:pt x="470" y="495"/>
                  </a:lnTo>
                  <a:lnTo>
                    <a:pt x="471" y="487"/>
                  </a:lnTo>
                  <a:lnTo>
                    <a:pt x="474" y="479"/>
                  </a:lnTo>
                  <a:lnTo>
                    <a:pt x="476" y="470"/>
                  </a:lnTo>
                  <a:lnTo>
                    <a:pt x="479" y="461"/>
                  </a:lnTo>
                  <a:lnTo>
                    <a:pt x="483" y="452"/>
                  </a:lnTo>
                  <a:lnTo>
                    <a:pt x="491" y="447"/>
                  </a:lnTo>
                  <a:lnTo>
                    <a:pt x="498" y="443"/>
                  </a:lnTo>
                  <a:lnTo>
                    <a:pt x="505" y="438"/>
                  </a:lnTo>
                  <a:lnTo>
                    <a:pt x="512" y="433"/>
                  </a:lnTo>
                  <a:lnTo>
                    <a:pt x="519" y="428"/>
                  </a:lnTo>
                  <a:lnTo>
                    <a:pt x="525" y="423"/>
                  </a:lnTo>
                  <a:lnTo>
                    <a:pt x="531" y="418"/>
                  </a:lnTo>
                  <a:lnTo>
                    <a:pt x="537" y="413"/>
                  </a:lnTo>
                  <a:lnTo>
                    <a:pt x="542" y="408"/>
                  </a:lnTo>
                  <a:lnTo>
                    <a:pt x="547" y="402"/>
                  </a:lnTo>
                  <a:lnTo>
                    <a:pt x="552" y="397"/>
                  </a:lnTo>
                  <a:lnTo>
                    <a:pt x="557" y="391"/>
                  </a:lnTo>
                  <a:lnTo>
                    <a:pt x="561" y="386"/>
                  </a:lnTo>
                  <a:lnTo>
                    <a:pt x="565" y="380"/>
                  </a:lnTo>
                  <a:lnTo>
                    <a:pt x="569" y="374"/>
                  </a:lnTo>
                  <a:lnTo>
                    <a:pt x="573" y="368"/>
                  </a:lnTo>
                  <a:lnTo>
                    <a:pt x="576" y="362"/>
                  </a:lnTo>
                  <a:lnTo>
                    <a:pt x="579" y="356"/>
                  </a:lnTo>
                  <a:lnTo>
                    <a:pt x="582" y="349"/>
                  </a:lnTo>
                  <a:lnTo>
                    <a:pt x="585" y="343"/>
                  </a:lnTo>
                  <a:lnTo>
                    <a:pt x="588" y="337"/>
                  </a:lnTo>
                  <a:lnTo>
                    <a:pt x="590" y="330"/>
                  </a:lnTo>
                  <a:lnTo>
                    <a:pt x="592" y="323"/>
                  </a:lnTo>
                  <a:lnTo>
                    <a:pt x="594" y="317"/>
                  </a:lnTo>
                  <a:lnTo>
                    <a:pt x="595" y="310"/>
                  </a:lnTo>
                  <a:lnTo>
                    <a:pt x="596" y="303"/>
                  </a:lnTo>
                  <a:lnTo>
                    <a:pt x="598" y="296"/>
                  </a:lnTo>
                  <a:lnTo>
                    <a:pt x="598" y="288"/>
                  </a:lnTo>
                  <a:lnTo>
                    <a:pt x="599" y="281"/>
                  </a:lnTo>
                  <a:lnTo>
                    <a:pt x="600" y="274"/>
                  </a:lnTo>
                  <a:lnTo>
                    <a:pt x="600" y="266"/>
                  </a:lnTo>
                  <a:lnTo>
                    <a:pt x="600" y="259"/>
                  </a:lnTo>
                  <a:lnTo>
                    <a:pt x="590" y="247"/>
                  </a:lnTo>
                  <a:lnTo>
                    <a:pt x="580" y="236"/>
                  </a:lnTo>
                  <a:lnTo>
                    <a:pt x="571" y="225"/>
                  </a:lnTo>
                  <a:lnTo>
                    <a:pt x="563" y="215"/>
                  </a:lnTo>
                  <a:lnTo>
                    <a:pt x="555" y="204"/>
                  </a:lnTo>
                  <a:lnTo>
                    <a:pt x="547" y="194"/>
                  </a:lnTo>
                  <a:lnTo>
                    <a:pt x="540" y="184"/>
                  </a:lnTo>
                  <a:lnTo>
                    <a:pt x="533" y="174"/>
                  </a:lnTo>
                  <a:lnTo>
                    <a:pt x="527" y="165"/>
                  </a:lnTo>
                  <a:lnTo>
                    <a:pt x="521" y="156"/>
                  </a:lnTo>
                  <a:lnTo>
                    <a:pt x="516" y="147"/>
                  </a:lnTo>
                  <a:lnTo>
                    <a:pt x="510" y="139"/>
                  </a:lnTo>
                  <a:lnTo>
                    <a:pt x="501" y="123"/>
                  </a:lnTo>
                  <a:lnTo>
                    <a:pt x="492" y="108"/>
                  </a:lnTo>
                  <a:lnTo>
                    <a:pt x="485" y="95"/>
                  </a:lnTo>
                  <a:lnTo>
                    <a:pt x="478" y="83"/>
                  </a:lnTo>
                  <a:lnTo>
                    <a:pt x="475" y="77"/>
                  </a:lnTo>
                  <a:lnTo>
                    <a:pt x="472" y="72"/>
                  </a:lnTo>
                  <a:lnTo>
                    <a:pt x="469" y="68"/>
                  </a:lnTo>
                  <a:lnTo>
                    <a:pt x="466" y="63"/>
                  </a:lnTo>
                  <a:lnTo>
                    <a:pt x="464" y="59"/>
                  </a:lnTo>
                  <a:lnTo>
                    <a:pt x="461" y="56"/>
                  </a:lnTo>
                  <a:lnTo>
                    <a:pt x="458" y="53"/>
                  </a:lnTo>
                  <a:lnTo>
                    <a:pt x="456" y="50"/>
                  </a:lnTo>
                  <a:lnTo>
                    <a:pt x="453" y="48"/>
                  </a:lnTo>
                  <a:lnTo>
                    <a:pt x="450" y="46"/>
                  </a:lnTo>
                  <a:lnTo>
                    <a:pt x="448" y="45"/>
                  </a:lnTo>
                  <a:lnTo>
                    <a:pt x="445" y="44"/>
                  </a:lnTo>
                  <a:lnTo>
                    <a:pt x="440" y="43"/>
                  </a:lnTo>
                  <a:lnTo>
                    <a:pt x="435" y="42"/>
                  </a:lnTo>
                  <a:lnTo>
                    <a:pt x="431" y="41"/>
                  </a:lnTo>
                  <a:lnTo>
                    <a:pt x="427" y="40"/>
                  </a:lnTo>
                  <a:lnTo>
                    <a:pt x="423" y="38"/>
                  </a:lnTo>
                  <a:lnTo>
                    <a:pt x="420" y="37"/>
                  </a:lnTo>
                  <a:lnTo>
                    <a:pt x="416" y="36"/>
                  </a:lnTo>
                  <a:lnTo>
                    <a:pt x="413" y="34"/>
                  </a:lnTo>
                  <a:lnTo>
                    <a:pt x="406" y="31"/>
                  </a:lnTo>
                  <a:lnTo>
                    <a:pt x="401" y="28"/>
                  </a:lnTo>
                  <a:lnTo>
                    <a:pt x="395" y="25"/>
                  </a:lnTo>
                  <a:lnTo>
                    <a:pt x="390" y="22"/>
                  </a:lnTo>
                  <a:lnTo>
                    <a:pt x="385" y="19"/>
                  </a:lnTo>
                  <a:lnTo>
                    <a:pt x="380" y="16"/>
                  </a:lnTo>
                  <a:lnTo>
                    <a:pt x="375" y="14"/>
                  </a:lnTo>
                  <a:lnTo>
                    <a:pt x="371" y="12"/>
                  </a:lnTo>
                  <a:lnTo>
                    <a:pt x="368" y="11"/>
                  </a:lnTo>
                  <a:lnTo>
                    <a:pt x="365" y="10"/>
                  </a:lnTo>
                  <a:lnTo>
                    <a:pt x="363" y="10"/>
                  </a:lnTo>
                  <a:lnTo>
                    <a:pt x="360" y="9"/>
                  </a:lnTo>
                  <a:lnTo>
                    <a:pt x="357" y="9"/>
                  </a:lnTo>
                  <a:lnTo>
                    <a:pt x="354" y="9"/>
                  </a:lnTo>
                  <a:lnTo>
                    <a:pt x="351" y="9"/>
                  </a:lnTo>
                  <a:lnTo>
                    <a:pt x="348" y="10"/>
                  </a:lnTo>
                  <a:lnTo>
                    <a:pt x="351" y="15"/>
                  </a:lnTo>
                  <a:lnTo>
                    <a:pt x="354" y="21"/>
                  </a:lnTo>
                  <a:lnTo>
                    <a:pt x="358" y="26"/>
                  </a:lnTo>
                  <a:lnTo>
                    <a:pt x="361" y="31"/>
                  </a:lnTo>
                  <a:lnTo>
                    <a:pt x="362" y="33"/>
                  </a:lnTo>
                  <a:lnTo>
                    <a:pt x="364" y="36"/>
                  </a:lnTo>
                  <a:lnTo>
                    <a:pt x="365" y="39"/>
                  </a:lnTo>
                  <a:lnTo>
                    <a:pt x="367" y="42"/>
                  </a:lnTo>
                  <a:lnTo>
                    <a:pt x="368" y="45"/>
                  </a:lnTo>
                  <a:lnTo>
                    <a:pt x="369" y="48"/>
                  </a:lnTo>
                  <a:lnTo>
                    <a:pt x="370" y="52"/>
                  </a:lnTo>
                  <a:lnTo>
                    <a:pt x="371" y="56"/>
                  </a:lnTo>
                  <a:lnTo>
                    <a:pt x="372" y="60"/>
                  </a:lnTo>
                  <a:lnTo>
                    <a:pt x="372" y="64"/>
                  </a:lnTo>
                  <a:lnTo>
                    <a:pt x="373" y="69"/>
                  </a:lnTo>
                  <a:lnTo>
                    <a:pt x="373" y="74"/>
                  </a:lnTo>
                  <a:lnTo>
                    <a:pt x="373" y="79"/>
                  </a:lnTo>
                  <a:lnTo>
                    <a:pt x="373" y="85"/>
                  </a:lnTo>
                  <a:lnTo>
                    <a:pt x="373" y="91"/>
                  </a:lnTo>
                  <a:lnTo>
                    <a:pt x="372" y="98"/>
                  </a:lnTo>
                  <a:lnTo>
                    <a:pt x="371" y="106"/>
                  </a:lnTo>
                  <a:lnTo>
                    <a:pt x="370" y="114"/>
                  </a:lnTo>
                  <a:lnTo>
                    <a:pt x="369" y="122"/>
                  </a:lnTo>
                  <a:lnTo>
                    <a:pt x="368" y="131"/>
                  </a:lnTo>
                  <a:lnTo>
                    <a:pt x="366" y="141"/>
                  </a:lnTo>
                  <a:lnTo>
                    <a:pt x="364" y="151"/>
                  </a:lnTo>
                  <a:lnTo>
                    <a:pt x="361" y="162"/>
                  </a:lnTo>
                  <a:lnTo>
                    <a:pt x="359" y="173"/>
                  </a:lnTo>
                  <a:lnTo>
                    <a:pt x="358" y="165"/>
                  </a:lnTo>
                  <a:lnTo>
                    <a:pt x="356" y="157"/>
                  </a:lnTo>
                  <a:lnTo>
                    <a:pt x="353" y="149"/>
                  </a:lnTo>
                  <a:lnTo>
                    <a:pt x="350" y="141"/>
                  </a:lnTo>
                  <a:lnTo>
                    <a:pt x="346" y="134"/>
                  </a:lnTo>
                  <a:lnTo>
                    <a:pt x="342" y="127"/>
                  </a:lnTo>
                  <a:lnTo>
                    <a:pt x="337" y="119"/>
                  </a:lnTo>
                  <a:lnTo>
                    <a:pt x="331" y="113"/>
                  </a:lnTo>
                  <a:lnTo>
                    <a:pt x="325" y="106"/>
                  </a:lnTo>
                  <a:lnTo>
                    <a:pt x="318" y="99"/>
                  </a:lnTo>
                  <a:lnTo>
                    <a:pt x="311" y="93"/>
                  </a:lnTo>
                  <a:lnTo>
                    <a:pt x="304" y="87"/>
                  </a:lnTo>
                  <a:lnTo>
                    <a:pt x="296" y="81"/>
                  </a:lnTo>
                  <a:lnTo>
                    <a:pt x="287" y="75"/>
                  </a:lnTo>
                  <a:lnTo>
                    <a:pt x="279" y="69"/>
                  </a:lnTo>
                  <a:lnTo>
                    <a:pt x="270" y="64"/>
                  </a:lnTo>
                  <a:lnTo>
                    <a:pt x="261" y="59"/>
                  </a:lnTo>
                  <a:lnTo>
                    <a:pt x="252" y="54"/>
                  </a:lnTo>
                  <a:lnTo>
                    <a:pt x="242" y="48"/>
                  </a:lnTo>
                  <a:lnTo>
                    <a:pt x="233" y="44"/>
                  </a:lnTo>
                  <a:lnTo>
                    <a:pt x="223" y="39"/>
                  </a:lnTo>
                  <a:lnTo>
                    <a:pt x="213" y="35"/>
                  </a:lnTo>
                  <a:lnTo>
                    <a:pt x="203" y="31"/>
                  </a:lnTo>
                  <a:lnTo>
                    <a:pt x="194" y="27"/>
                  </a:lnTo>
                  <a:lnTo>
                    <a:pt x="184" y="23"/>
                  </a:lnTo>
                  <a:lnTo>
                    <a:pt x="174" y="19"/>
                  </a:lnTo>
                  <a:lnTo>
                    <a:pt x="165" y="15"/>
                  </a:lnTo>
                  <a:lnTo>
                    <a:pt x="155" y="12"/>
                  </a:lnTo>
                  <a:lnTo>
                    <a:pt x="138" y="6"/>
                  </a:lnTo>
                  <a:lnTo>
                    <a:pt x="121" y="0"/>
                  </a:lnTo>
                  <a:lnTo>
                    <a:pt x="107" y="9"/>
                  </a:lnTo>
                  <a:lnTo>
                    <a:pt x="93" y="18"/>
                  </a:lnTo>
                  <a:lnTo>
                    <a:pt x="79" y="27"/>
                  </a:lnTo>
                  <a:lnTo>
                    <a:pt x="66" y="37"/>
                  </a:lnTo>
                  <a:lnTo>
                    <a:pt x="52" y="46"/>
                  </a:lnTo>
                  <a:lnTo>
                    <a:pt x="39" y="55"/>
                  </a:lnTo>
                  <a:lnTo>
                    <a:pt x="26" y="63"/>
                  </a:lnTo>
                  <a:lnTo>
                    <a:pt x="15" y="70"/>
                  </a:lnTo>
                  <a:lnTo>
                    <a:pt x="11" y="87"/>
                  </a:lnTo>
                  <a:lnTo>
                    <a:pt x="9" y="105"/>
                  </a:lnTo>
                  <a:lnTo>
                    <a:pt x="8" y="123"/>
                  </a:lnTo>
                  <a:lnTo>
                    <a:pt x="9" y="140"/>
                  </a:lnTo>
                  <a:lnTo>
                    <a:pt x="10" y="158"/>
                  </a:lnTo>
                  <a:lnTo>
                    <a:pt x="13" y="175"/>
                  </a:lnTo>
                  <a:lnTo>
                    <a:pt x="16" y="193"/>
                  </a:lnTo>
                  <a:lnTo>
                    <a:pt x="21" y="211"/>
                  </a:lnTo>
                  <a:lnTo>
                    <a:pt x="26" y="229"/>
                  </a:lnTo>
                  <a:lnTo>
                    <a:pt x="32" y="246"/>
                  </a:lnTo>
                  <a:lnTo>
                    <a:pt x="39" y="264"/>
                  </a:lnTo>
                  <a:lnTo>
                    <a:pt x="45" y="282"/>
                  </a:lnTo>
                  <a:lnTo>
                    <a:pt x="53" y="300"/>
                  </a:lnTo>
                  <a:lnTo>
                    <a:pt x="61" y="318"/>
                  </a:lnTo>
                  <a:lnTo>
                    <a:pt x="69" y="336"/>
                  </a:lnTo>
                  <a:lnTo>
                    <a:pt x="77" y="354"/>
                  </a:lnTo>
                  <a:lnTo>
                    <a:pt x="94" y="390"/>
                  </a:lnTo>
                  <a:lnTo>
                    <a:pt x="111" y="427"/>
                  </a:lnTo>
                  <a:lnTo>
                    <a:pt x="119" y="445"/>
                  </a:lnTo>
                  <a:lnTo>
                    <a:pt x="127" y="464"/>
                  </a:lnTo>
                  <a:lnTo>
                    <a:pt x="134" y="482"/>
                  </a:lnTo>
                  <a:lnTo>
                    <a:pt x="141" y="501"/>
                  </a:lnTo>
                  <a:lnTo>
                    <a:pt x="147" y="519"/>
                  </a:lnTo>
                  <a:lnTo>
                    <a:pt x="153" y="538"/>
                  </a:lnTo>
                  <a:lnTo>
                    <a:pt x="157" y="557"/>
                  </a:lnTo>
                  <a:lnTo>
                    <a:pt x="162" y="576"/>
                  </a:lnTo>
                  <a:lnTo>
                    <a:pt x="165" y="595"/>
                  </a:lnTo>
                  <a:lnTo>
                    <a:pt x="167" y="614"/>
                  </a:lnTo>
                  <a:lnTo>
                    <a:pt x="167" y="633"/>
                  </a:lnTo>
                  <a:lnTo>
                    <a:pt x="167" y="652"/>
                  </a:lnTo>
                  <a:close/>
                </a:path>
              </a:pathLst>
            </a:custGeom>
            <a:solidFill>
              <a:srgbClr val="5460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6" name="Freeform 79"/>
            <p:cNvSpPr>
              <a:spLocks/>
            </p:cNvSpPr>
            <p:nvPr/>
          </p:nvSpPr>
          <p:spPr bwMode="auto">
            <a:xfrm>
              <a:off x="948" y="1938"/>
              <a:ext cx="263" cy="111"/>
            </a:xfrm>
            <a:custGeom>
              <a:avLst/>
              <a:gdLst>
                <a:gd name="T0" fmla="*/ 236 w 263"/>
                <a:gd name="T1" fmla="*/ 37 h 111"/>
                <a:gd name="T2" fmla="*/ 229 w 263"/>
                <a:gd name="T3" fmla="*/ 49 h 111"/>
                <a:gd name="T4" fmla="*/ 220 w 263"/>
                <a:gd name="T5" fmla="*/ 60 h 111"/>
                <a:gd name="T6" fmla="*/ 210 w 263"/>
                <a:gd name="T7" fmla="*/ 69 h 111"/>
                <a:gd name="T8" fmla="*/ 198 w 263"/>
                <a:gd name="T9" fmla="*/ 76 h 111"/>
                <a:gd name="T10" fmla="*/ 184 w 263"/>
                <a:gd name="T11" fmla="*/ 81 h 111"/>
                <a:gd name="T12" fmla="*/ 169 w 263"/>
                <a:gd name="T13" fmla="*/ 85 h 111"/>
                <a:gd name="T14" fmla="*/ 153 w 263"/>
                <a:gd name="T15" fmla="*/ 86 h 111"/>
                <a:gd name="T16" fmla="*/ 137 w 263"/>
                <a:gd name="T17" fmla="*/ 84 h 111"/>
                <a:gd name="T18" fmla="*/ 119 w 263"/>
                <a:gd name="T19" fmla="*/ 81 h 111"/>
                <a:gd name="T20" fmla="*/ 101 w 263"/>
                <a:gd name="T21" fmla="*/ 75 h 111"/>
                <a:gd name="T22" fmla="*/ 83 w 263"/>
                <a:gd name="T23" fmla="*/ 67 h 111"/>
                <a:gd name="T24" fmla="*/ 64 w 263"/>
                <a:gd name="T25" fmla="*/ 57 h 111"/>
                <a:gd name="T26" fmla="*/ 46 w 263"/>
                <a:gd name="T27" fmla="*/ 44 h 111"/>
                <a:gd name="T28" fmla="*/ 27 w 263"/>
                <a:gd name="T29" fmla="*/ 28 h 111"/>
                <a:gd name="T30" fmla="*/ 9 w 263"/>
                <a:gd name="T31" fmla="*/ 10 h 111"/>
                <a:gd name="T32" fmla="*/ 6 w 263"/>
                <a:gd name="T33" fmla="*/ 10 h 111"/>
                <a:gd name="T34" fmla="*/ 20 w 263"/>
                <a:gd name="T35" fmla="*/ 29 h 111"/>
                <a:gd name="T36" fmla="*/ 36 w 263"/>
                <a:gd name="T37" fmla="*/ 46 h 111"/>
                <a:gd name="T38" fmla="*/ 53 w 263"/>
                <a:gd name="T39" fmla="*/ 61 h 111"/>
                <a:gd name="T40" fmla="*/ 71 w 263"/>
                <a:gd name="T41" fmla="*/ 74 h 111"/>
                <a:gd name="T42" fmla="*/ 90 w 263"/>
                <a:gd name="T43" fmla="*/ 86 h 111"/>
                <a:gd name="T44" fmla="*/ 109 w 263"/>
                <a:gd name="T45" fmla="*/ 95 h 111"/>
                <a:gd name="T46" fmla="*/ 128 w 263"/>
                <a:gd name="T47" fmla="*/ 102 h 111"/>
                <a:gd name="T48" fmla="*/ 147 w 263"/>
                <a:gd name="T49" fmla="*/ 107 h 111"/>
                <a:gd name="T50" fmla="*/ 166 w 263"/>
                <a:gd name="T51" fmla="*/ 110 h 111"/>
                <a:gd name="T52" fmla="*/ 185 w 263"/>
                <a:gd name="T53" fmla="*/ 111 h 111"/>
                <a:gd name="T54" fmla="*/ 202 w 263"/>
                <a:gd name="T55" fmla="*/ 109 h 111"/>
                <a:gd name="T56" fmla="*/ 219 w 263"/>
                <a:gd name="T57" fmla="*/ 104 h 111"/>
                <a:gd name="T58" fmla="*/ 234 w 263"/>
                <a:gd name="T59" fmla="*/ 97 h 111"/>
                <a:gd name="T60" fmla="*/ 247 w 263"/>
                <a:gd name="T61" fmla="*/ 88 h 111"/>
                <a:gd name="T62" fmla="*/ 258 w 263"/>
                <a:gd name="T63" fmla="*/ 75 h 111"/>
                <a:gd name="T64" fmla="*/ 262 w 263"/>
                <a:gd name="T65" fmla="*/ 66 h 111"/>
                <a:gd name="T66" fmla="*/ 260 w 263"/>
                <a:gd name="T67" fmla="*/ 61 h 111"/>
                <a:gd name="T68" fmla="*/ 255 w 263"/>
                <a:gd name="T69" fmla="*/ 54 h 111"/>
                <a:gd name="T70" fmla="*/ 247 w 263"/>
                <a:gd name="T71" fmla="*/ 44 h 111"/>
                <a:gd name="T72" fmla="*/ 242 w 263"/>
                <a:gd name="T73" fmla="*/ 37 h 111"/>
                <a:gd name="T74" fmla="*/ 240 w 263"/>
                <a:gd name="T75" fmla="*/ 32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63" h="111">
                  <a:moveTo>
                    <a:pt x="239" y="30"/>
                  </a:moveTo>
                  <a:lnTo>
                    <a:pt x="236" y="37"/>
                  </a:lnTo>
                  <a:lnTo>
                    <a:pt x="233" y="43"/>
                  </a:lnTo>
                  <a:lnTo>
                    <a:pt x="229" y="49"/>
                  </a:lnTo>
                  <a:lnTo>
                    <a:pt x="225" y="55"/>
                  </a:lnTo>
                  <a:lnTo>
                    <a:pt x="220" y="60"/>
                  </a:lnTo>
                  <a:lnTo>
                    <a:pt x="215" y="65"/>
                  </a:lnTo>
                  <a:lnTo>
                    <a:pt x="210" y="69"/>
                  </a:lnTo>
                  <a:lnTo>
                    <a:pt x="204" y="73"/>
                  </a:lnTo>
                  <a:lnTo>
                    <a:pt x="198" y="76"/>
                  </a:lnTo>
                  <a:lnTo>
                    <a:pt x="191" y="79"/>
                  </a:lnTo>
                  <a:lnTo>
                    <a:pt x="184" y="81"/>
                  </a:lnTo>
                  <a:lnTo>
                    <a:pt x="177" y="83"/>
                  </a:lnTo>
                  <a:lnTo>
                    <a:pt x="169" y="85"/>
                  </a:lnTo>
                  <a:lnTo>
                    <a:pt x="162" y="85"/>
                  </a:lnTo>
                  <a:lnTo>
                    <a:pt x="153" y="86"/>
                  </a:lnTo>
                  <a:lnTo>
                    <a:pt x="145" y="85"/>
                  </a:lnTo>
                  <a:lnTo>
                    <a:pt x="137" y="84"/>
                  </a:lnTo>
                  <a:lnTo>
                    <a:pt x="128" y="83"/>
                  </a:lnTo>
                  <a:lnTo>
                    <a:pt x="119" y="81"/>
                  </a:lnTo>
                  <a:lnTo>
                    <a:pt x="110" y="78"/>
                  </a:lnTo>
                  <a:lnTo>
                    <a:pt x="101" y="75"/>
                  </a:lnTo>
                  <a:lnTo>
                    <a:pt x="92" y="72"/>
                  </a:lnTo>
                  <a:lnTo>
                    <a:pt x="83" y="67"/>
                  </a:lnTo>
                  <a:lnTo>
                    <a:pt x="74" y="62"/>
                  </a:lnTo>
                  <a:lnTo>
                    <a:pt x="64" y="57"/>
                  </a:lnTo>
                  <a:lnTo>
                    <a:pt x="55" y="51"/>
                  </a:lnTo>
                  <a:lnTo>
                    <a:pt x="46" y="44"/>
                  </a:lnTo>
                  <a:lnTo>
                    <a:pt x="36" y="36"/>
                  </a:lnTo>
                  <a:lnTo>
                    <a:pt x="27" y="28"/>
                  </a:lnTo>
                  <a:lnTo>
                    <a:pt x="18" y="20"/>
                  </a:lnTo>
                  <a:lnTo>
                    <a:pt x="9" y="10"/>
                  </a:lnTo>
                  <a:lnTo>
                    <a:pt x="0" y="0"/>
                  </a:lnTo>
                  <a:lnTo>
                    <a:pt x="6" y="10"/>
                  </a:lnTo>
                  <a:lnTo>
                    <a:pt x="13" y="20"/>
                  </a:lnTo>
                  <a:lnTo>
                    <a:pt x="20" y="29"/>
                  </a:lnTo>
                  <a:lnTo>
                    <a:pt x="28" y="38"/>
                  </a:lnTo>
                  <a:lnTo>
                    <a:pt x="36" y="46"/>
                  </a:lnTo>
                  <a:lnTo>
                    <a:pt x="44" y="54"/>
                  </a:lnTo>
                  <a:lnTo>
                    <a:pt x="53" y="61"/>
                  </a:lnTo>
                  <a:lnTo>
                    <a:pt x="62" y="68"/>
                  </a:lnTo>
                  <a:lnTo>
                    <a:pt x="71" y="74"/>
                  </a:lnTo>
                  <a:lnTo>
                    <a:pt x="80" y="80"/>
                  </a:lnTo>
                  <a:lnTo>
                    <a:pt x="90" y="86"/>
                  </a:lnTo>
                  <a:lnTo>
                    <a:pt x="99" y="91"/>
                  </a:lnTo>
                  <a:lnTo>
                    <a:pt x="109" y="95"/>
                  </a:lnTo>
                  <a:lnTo>
                    <a:pt x="119" y="99"/>
                  </a:lnTo>
                  <a:lnTo>
                    <a:pt x="128" y="102"/>
                  </a:lnTo>
                  <a:lnTo>
                    <a:pt x="138" y="105"/>
                  </a:lnTo>
                  <a:lnTo>
                    <a:pt x="147" y="107"/>
                  </a:lnTo>
                  <a:lnTo>
                    <a:pt x="157" y="109"/>
                  </a:lnTo>
                  <a:lnTo>
                    <a:pt x="166" y="110"/>
                  </a:lnTo>
                  <a:lnTo>
                    <a:pt x="176" y="111"/>
                  </a:lnTo>
                  <a:lnTo>
                    <a:pt x="185" y="111"/>
                  </a:lnTo>
                  <a:lnTo>
                    <a:pt x="194" y="110"/>
                  </a:lnTo>
                  <a:lnTo>
                    <a:pt x="202" y="109"/>
                  </a:lnTo>
                  <a:lnTo>
                    <a:pt x="210" y="107"/>
                  </a:lnTo>
                  <a:lnTo>
                    <a:pt x="219" y="104"/>
                  </a:lnTo>
                  <a:lnTo>
                    <a:pt x="226" y="101"/>
                  </a:lnTo>
                  <a:lnTo>
                    <a:pt x="234" y="97"/>
                  </a:lnTo>
                  <a:lnTo>
                    <a:pt x="240" y="93"/>
                  </a:lnTo>
                  <a:lnTo>
                    <a:pt x="247" y="88"/>
                  </a:lnTo>
                  <a:lnTo>
                    <a:pt x="253" y="82"/>
                  </a:lnTo>
                  <a:lnTo>
                    <a:pt x="258" y="75"/>
                  </a:lnTo>
                  <a:lnTo>
                    <a:pt x="263" y="68"/>
                  </a:lnTo>
                  <a:lnTo>
                    <a:pt x="262" y="66"/>
                  </a:lnTo>
                  <a:lnTo>
                    <a:pt x="261" y="63"/>
                  </a:lnTo>
                  <a:lnTo>
                    <a:pt x="260" y="61"/>
                  </a:lnTo>
                  <a:lnTo>
                    <a:pt x="258" y="58"/>
                  </a:lnTo>
                  <a:lnTo>
                    <a:pt x="255" y="54"/>
                  </a:lnTo>
                  <a:lnTo>
                    <a:pt x="251" y="49"/>
                  </a:lnTo>
                  <a:lnTo>
                    <a:pt x="247" y="44"/>
                  </a:lnTo>
                  <a:lnTo>
                    <a:pt x="244" y="40"/>
                  </a:lnTo>
                  <a:lnTo>
                    <a:pt x="242" y="37"/>
                  </a:lnTo>
                  <a:lnTo>
                    <a:pt x="241" y="35"/>
                  </a:lnTo>
                  <a:lnTo>
                    <a:pt x="240" y="32"/>
                  </a:lnTo>
                  <a:lnTo>
                    <a:pt x="239" y="30"/>
                  </a:lnTo>
                  <a:close/>
                </a:path>
              </a:pathLst>
            </a:custGeom>
            <a:solidFill>
              <a:srgbClr val="3F4A6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7" name="Freeform 80"/>
            <p:cNvSpPr>
              <a:spLocks/>
            </p:cNvSpPr>
            <p:nvPr/>
          </p:nvSpPr>
          <p:spPr bwMode="auto">
            <a:xfrm>
              <a:off x="926" y="1571"/>
              <a:ext cx="266" cy="192"/>
            </a:xfrm>
            <a:custGeom>
              <a:avLst/>
              <a:gdLst>
                <a:gd name="T0" fmla="*/ 29 w 266"/>
                <a:gd name="T1" fmla="*/ 5 h 192"/>
                <a:gd name="T2" fmla="*/ 21 w 266"/>
                <a:gd name="T3" fmla="*/ 15 h 192"/>
                <a:gd name="T4" fmla="*/ 15 w 266"/>
                <a:gd name="T5" fmla="*/ 24 h 192"/>
                <a:gd name="T6" fmla="*/ 11 w 266"/>
                <a:gd name="T7" fmla="*/ 33 h 192"/>
                <a:gd name="T8" fmla="*/ 8 w 266"/>
                <a:gd name="T9" fmla="*/ 45 h 192"/>
                <a:gd name="T10" fmla="*/ 5 w 266"/>
                <a:gd name="T11" fmla="*/ 59 h 192"/>
                <a:gd name="T12" fmla="*/ 2 w 266"/>
                <a:gd name="T13" fmla="*/ 70 h 192"/>
                <a:gd name="T14" fmla="*/ 5 w 266"/>
                <a:gd name="T15" fmla="*/ 76 h 192"/>
                <a:gd name="T16" fmla="*/ 15 w 266"/>
                <a:gd name="T17" fmla="*/ 75 h 192"/>
                <a:gd name="T18" fmla="*/ 25 w 266"/>
                <a:gd name="T19" fmla="*/ 74 h 192"/>
                <a:gd name="T20" fmla="*/ 35 w 266"/>
                <a:gd name="T21" fmla="*/ 75 h 192"/>
                <a:gd name="T22" fmla="*/ 48 w 266"/>
                <a:gd name="T23" fmla="*/ 76 h 192"/>
                <a:gd name="T24" fmla="*/ 66 w 266"/>
                <a:gd name="T25" fmla="*/ 78 h 192"/>
                <a:gd name="T26" fmla="*/ 91 w 266"/>
                <a:gd name="T27" fmla="*/ 83 h 192"/>
                <a:gd name="T28" fmla="*/ 114 w 266"/>
                <a:gd name="T29" fmla="*/ 89 h 192"/>
                <a:gd name="T30" fmla="*/ 129 w 266"/>
                <a:gd name="T31" fmla="*/ 91 h 192"/>
                <a:gd name="T32" fmla="*/ 135 w 266"/>
                <a:gd name="T33" fmla="*/ 95 h 192"/>
                <a:gd name="T34" fmla="*/ 134 w 266"/>
                <a:gd name="T35" fmla="*/ 100 h 192"/>
                <a:gd name="T36" fmla="*/ 133 w 266"/>
                <a:gd name="T37" fmla="*/ 108 h 192"/>
                <a:gd name="T38" fmla="*/ 133 w 266"/>
                <a:gd name="T39" fmla="*/ 119 h 192"/>
                <a:gd name="T40" fmla="*/ 132 w 266"/>
                <a:gd name="T41" fmla="*/ 129 h 192"/>
                <a:gd name="T42" fmla="*/ 131 w 266"/>
                <a:gd name="T43" fmla="*/ 135 h 192"/>
                <a:gd name="T44" fmla="*/ 133 w 266"/>
                <a:gd name="T45" fmla="*/ 140 h 192"/>
                <a:gd name="T46" fmla="*/ 140 w 266"/>
                <a:gd name="T47" fmla="*/ 143 h 192"/>
                <a:gd name="T48" fmla="*/ 147 w 266"/>
                <a:gd name="T49" fmla="*/ 145 h 192"/>
                <a:gd name="T50" fmla="*/ 155 w 266"/>
                <a:gd name="T51" fmla="*/ 146 h 192"/>
                <a:gd name="T52" fmla="*/ 175 w 266"/>
                <a:gd name="T53" fmla="*/ 147 h 192"/>
                <a:gd name="T54" fmla="*/ 197 w 266"/>
                <a:gd name="T55" fmla="*/ 149 h 192"/>
                <a:gd name="T56" fmla="*/ 206 w 266"/>
                <a:gd name="T57" fmla="*/ 151 h 192"/>
                <a:gd name="T58" fmla="*/ 215 w 266"/>
                <a:gd name="T59" fmla="*/ 153 h 192"/>
                <a:gd name="T60" fmla="*/ 224 w 266"/>
                <a:gd name="T61" fmla="*/ 157 h 192"/>
                <a:gd name="T62" fmla="*/ 234 w 266"/>
                <a:gd name="T63" fmla="*/ 162 h 192"/>
                <a:gd name="T64" fmla="*/ 243 w 266"/>
                <a:gd name="T65" fmla="*/ 168 h 192"/>
                <a:gd name="T66" fmla="*/ 252 w 266"/>
                <a:gd name="T67" fmla="*/ 176 h 192"/>
                <a:gd name="T68" fmla="*/ 261 w 266"/>
                <a:gd name="T69" fmla="*/ 186 h 192"/>
                <a:gd name="T70" fmla="*/ 265 w 266"/>
                <a:gd name="T71" fmla="*/ 182 h 192"/>
                <a:gd name="T72" fmla="*/ 260 w 266"/>
                <a:gd name="T73" fmla="*/ 163 h 192"/>
                <a:gd name="T74" fmla="*/ 253 w 266"/>
                <a:gd name="T75" fmla="*/ 146 h 192"/>
                <a:gd name="T76" fmla="*/ 244 w 266"/>
                <a:gd name="T77" fmla="*/ 130 h 192"/>
                <a:gd name="T78" fmla="*/ 232 w 266"/>
                <a:gd name="T79" fmla="*/ 116 h 192"/>
                <a:gd name="T80" fmla="*/ 219 w 266"/>
                <a:gd name="T81" fmla="*/ 103 h 192"/>
                <a:gd name="T82" fmla="*/ 204 w 266"/>
                <a:gd name="T83" fmla="*/ 92 h 192"/>
                <a:gd name="T84" fmla="*/ 188 w 266"/>
                <a:gd name="T85" fmla="*/ 81 h 192"/>
                <a:gd name="T86" fmla="*/ 171 w 266"/>
                <a:gd name="T87" fmla="*/ 71 h 192"/>
                <a:gd name="T88" fmla="*/ 153 w 266"/>
                <a:gd name="T89" fmla="*/ 61 h 192"/>
                <a:gd name="T90" fmla="*/ 125 w 266"/>
                <a:gd name="T91" fmla="*/ 47 h 192"/>
                <a:gd name="T92" fmla="*/ 88 w 266"/>
                <a:gd name="T93" fmla="*/ 29 h 192"/>
                <a:gd name="T94" fmla="*/ 60 w 266"/>
                <a:gd name="T95" fmla="*/ 15 h 192"/>
                <a:gd name="T96" fmla="*/ 43 w 266"/>
                <a:gd name="T97" fmla="*/ 5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66" h="192">
                  <a:moveTo>
                    <a:pt x="34" y="0"/>
                  </a:moveTo>
                  <a:lnTo>
                    <a:pt x="29" y="5"/>
                  </a:lnTo>
                  <a:lnTo>
                    <a:pt x="25" y="11"/>
                  </a:lnTo>
                  <a:lnTo>
                    <a:pt x="21" y="15"/>
                  </a:lnTo>
                  <a:lnTo>
                    <a:pt x="18" y="20"/>
                  </a:lnTo>
                  <a:lnTo>
                    <a:pt x="15" y="24"/>
                  </a:lnTo>
                  <a:lnTo>
                    <a:pt x="13" y="29"/>
                  </a:lnTo>
                  <a:lnTo>
                    <a:pt x="11" y="33"/>
                  </a:lnTo>
                  <a:lnTo>
                    <a:pt x="10" y="37"/>
                  </a:lnTo>
                  <a:lnTo>
                    <a:pt x="8" y="45"/>
                  </a:lnTo>
                  <a:lnTo>
                    <a:pt x="6" y="54"/>
                  </a:lnTo>
                  <a:lnTo>
                    <a:pt x="5" y="59"/>
                  </a:lnTo>
                  <a:lnTo>
                    <a:pt x="3" y="64"/>
                  </a:lnTo>
                  <a:lnTo>
                    <a:pt x="2" y="70"/>
                  </a:lnTo>
                  <a:lnTo>
                    <a:pt x="0" y="76"/>
                  </a:lnTo>
                  <a:lnTo>
                    <a:pt x="5" y="76"/>
                  </a:lnTo>
                  <a:lnTo>
                    <a:pt x="10" y="75"/>
                  </a:lnTo>
                  <a:lnTo>
                    <a:pt x="15" y="75"/>
                  </a:lnTo>
                  <a:lnTo>
                    <a:pt x="20" y="75"/>
                  </a:lnTo>
                  <a:lnTo>
                    <a:pt x="25" y="74"/>
                  </a:lnTo>
                  <a:lnTo>
                    <a:pt x="30" y="75"/>
                  </a:lnTo>
                  <a:lnTo>
                    <a:pt x="35" y="75"/>
                  </a:lnTo>
                  <a:lnTo>
                    <a:pt x="39" y="75"/>
                  </a:lnTo>
                  <a:lnTo>
                    <a:pt x="48" y="76"/>
                  </a:lnTo>
                  <a:lnTo>
                    <a:pt x="57" y="77"/>
                  </a:lnTo>
                  <a:lnTo>
                    <a:pt x="66" y="78"/>
                  </a:lnTo>
                  <a:lnTo>
                    <a:pt x="75" y="80"/>
                  </a:lnTo>
                  <a:lnTo>
                    <a:pt x="91" y="83"/>
                  </a:lnTo>
                  <a:lnTo>
                    <a:pt x="107" y="87"/>
                  </a:lnTo>
                  <a:lnTo>
                    <a:pt x="114" y="89"/>
                  </a:lnTo>
                  <a:lnTo>
                    <a:pt x="122" y="90"/>
                  </a:lnTo>
                  <a:lnTo>
                    <a:pt x="129" y="91"/>
                  </a:lnTo>
                  <a:lnTo>
                    <a:pt x="136" y="92"/>
                  </a:lnTo>
                  <a:lnTo>
                    <a:pt x="135" y="95"/>
                  </a:lnTo>
                  <a:lnTo>
                    <a:pt x="135" y="97"/>
                  </a:lnTo>
                  <a:lnTo>
                    <a:pt x="134" y="100"/>
                  </a:lnTo>
                  <a:lnTo>
                    <a:pt x="134" y="102"/>
                  </a:lnTo>
                  <a:lnTo>
                    <a:pt x="133" y="108"/>
                  </a:lnTo>
                  <a:lnTo>
                    <a:pt x="133" y="113"/>
                  </a:lnTo>
                  <a:lnTo>
                    <a:pt x="133" y="119"/>
                  </a:lnTo>
                  <a:lnTo>
                    <a:pt x="132" y="125"/>
                  </a:lnTo>
                  <a:lnTo>
                    <a:pt x="132" y="129"/>
                  </a:lnTo>
                  <a:lnTo>
                    <a:pt x="131" y="132"/>
                  </a:lnTo>
                  <a:lnTo>
                    <a:pt x="131" y="135"/>
                  </a:lnTo>
                  <a:lnTo>
                    <a:pt x="130" y="139"/>
                  </a:lnTo>
                  <a:lnTo>
                    <a:pt x="133" y="140"/>
                  </a:lnTo>
                  <a:lnTo>
                    <a:pt x="136" y="142"/>
                  </a:lnTo>
                  <a:lnTo>
                    <a:pt x="140" y="143"/>
                  </a:lnTo>
                  <a:lnTo>
                    <a:pt x="143" y="144"/>
                  </a:lnTo>
                  <a:lnTo>
                    <a:pt x="147" y="145"/>
                  </a:lnTo>
                  <a:lnTo>
                    <a:pt x="151" y="145"/>
                  </a:lnTo>
                  <a:lnTo>
                    <a:pt x="155" y="146"/>
                  </a:lnTo>
                  <a:lnTo>
                    <a:pt x="159" y="146"/>
                  </a:lnTo>
                  <a:lnTo>
                    <a:pt x="175" y="147"/>
                  </a:lnTo>
                  <a:lnTo>
                    <a:pt x="193" y="148"/>
                  </a:lnTo>
                  <a:lnTo>
                    <a:pt x="197" y="149"/>
                  </a:lnTo>
                  <a:lnTo>
                    <a:pt x="202" y="150"/>
                  </a:lnTo>
                  <a:lnTo>
                    <a:pt x="206" y="151"/>
                  </a:lnTo>
                  <a:lnTo>
                    <a:pt x="211" y="152"/>
                  </a:lnTo>
                  <a:lnTo>
                    <a:pt x="215" y="153"/>
                  </a:lnTo>
                  <a:lnTo>
                    <a:pt x="220" y="155"/>
                  </a:lnTo>
                  <a:lnTo>
                    <a:pt x="224" y="157"/>
                  </a:lnTo>
                  <a:lnTo>
                    <a:pt x="229" y="159"/>
                  </a:lnTo>
                  <a:lnTo>
                    <a:pt x="234" y="162"/>
                  </a:lnTo>
                  <a:lnTo>
                    <a:pt x="239" y="165"/>
                  </a:lnTo>
                  <a:lnTo>
                    <a:pt x="243" y="168"/>
                  </a:lnTo>
                  <a:lnTo>
                    <a:pt x="248" y="172"/>
                  </a:lnTo>
                  <a:lnTo>
                    <a:pt x="252" y="176"/>
                  </a:lnTo>
                  <a:lnTo>
                    <a:pt x="257" y="181"/>
                  </a:lnTo>
                  <a:lnTo>
                    <a:pt x="261" y="186"/>
                  </a:lnTo>
                  <a:lnTo>
                    <a:pt x="266" y="192"/>
                  </a:lnTo>
                  <a:lnTo>
                    <a:pt x="265" y="182"/>
                  </a:lnTo>
                  <a:lnTo>
                    <a:pt x="263" y="172"/>
                  </a:lnTo>
                  <a:lnTo>
                    <a:pt x="260" y="163"/>
                  </a:lnTo>
                  <a:lnTo>
                    <a:pt x="257" y="154"/>
                  </a:lnTo>
                  <a:lnTo>
                    <a:pt x="253" y="146"/>
                  </a:lnTo>
                  <a:lnTo>
                    <a:pt x="249" y="138"/>
                  </a:lnTo>
                  <a:lnTo>
                    <a:pt x="244" y="130"/>
                  </a:lnTo>
                  <a:lnTo>
                    <a:pt x="238" y="123"/>
                  </a:lnTo>
                  <a:lnTo>
                    <a:pt x="232" y="116"/>
                  </a:lnTo>
                  <a:lnTo>
                    <a:pt x="226" y="110"/>
                  </a:lnTo>
                  <a:lnTo>
                    <a:pt x="219" y="103"/>
                  </a:lnTo>
                  <a:lnTo>
                    <a:pt x="212" y="97"/>
                  </a:lnTo>
                  <a:lnTo>
                    <a:pt x="204" y="92"/>
                  </a:lnTo>
                  <a:lnTo>
                    <a:pt x="196" y="86"/>
                  </a:lnTo>
                  <a:lnTo>
                    <a:pt x="188" y="81"/>
                  </a:lnTo>
                  <a:lnTo>
                    <a:pt x="179" y="76"/>
                  </a:lnTo>
                  <a:lnTo>
                    <a:pt x="171" y="71"/>
                  </a:lnTo>
                  <a:lnTo>
                    <a:pt x="162" y="66"/>
                  </a:lnTo>
                  <a:lnTo>
                    <a:pt x="153" y="61"/>
                  </a:lnTo>
                  <a:lnTo>
                    <a:pt x="144" y="56"/>
                  </a:lnTo>
                  <a:lnTo>
                    <a:pt x="125" y="47"/>
                  </a:lnTo>
                  <a:lnTo>
                    <a:pt x="106" y="38"/>
                  </a:lnTo>
                  <a:lnTo>
                    <a:pt x="88" y="29"/>
                  </a:lnTo>
                  <a:lnTo>
                    <a:pt x="69" y="20"/>
                  </a:lnTo>
                  <a:lnTo>
                    <a:pt x="60" y="15"/>
                  </a:lnTo>
                  <a:lnTo>
                    <a:pt x="51" y="10"/>
                  </a:lnTo>
                  <a:lnTo>
                    <a:pt x="43" y="5"/>
                  </a:lnTo>
                  <a:lnTo>
                    <a:pt x="34" y="0"/>
                  </a:lnTo>
                  <a:close/>
                </a:path>
              </a:pathLst>
            </a:custGeom>
            <a:solidFill>
              <a:srgbClr val="35436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8" name="Freeform 81"/>
            <p:cNvSpPr>
              <a:spLocks/>
            </p:cNvSpPr>
            <p:nvPr/>
          </p:nvSpPr>
          <p:spPr bwMode="auto">
            <a:xfrm>
              <a:off x="1165" y="1579"/>
              <a:ext cx="102" cy="180"/>
            </a:xfrm>
            <a:custGeom>
              <a:avLst/>
              <a:gdLst>
                <a:gd name="T0" fmla="*/ 20 w 102"/>
                <a:gd name="T1" fmla="*/ 171 h 180"/>
                <a:gd name="T2" fmla="*/ 22 w 102"/>
                <a:gd name="T3" fmla="*/ 155 h 180"/>
                <a:gd name="T4" fmla="*/ 24 w 102"/>
                <a:gd name="T5" fmla="*/ 141 h 180"/>
                <a:gd name="T6" fmla="*/ 25 w 102"/>
                <a:gd name="T7" fmla="*/ 127 h 180"/>
                <a:gd name="T8" fmla="*/ 25 w 102"/>
                <a:gd name="T9" fmla="*/ 115 h 180"/>
                <a:gd name="T10" fmla="*/ 25 w 102"/>
                <a:gd name="T11" fmla="*/ 104 h 180"/>
                <a:gd name="T12" fmla="*/ 24 w 102"/>
                <a:gd name="T13" fmla="*/ 93 h 180"/>
                <a:gd name="T14" fmla="*/ 23 w 102"/>
                <a:gd name="T15" fmla="*/ 83 h 180"/>
                <a:gd name="T16" fmla="*/ 20 w 102"/>
                <a:gd name="T17" fmla="*/ 69 h 180"/>
                <a:gd name="T18" fmla="*/ 15 w 102"/>
                <a:gd name="T19" fmla="*/ 50 h 180"/>
                <a:gd name="T20" fmla="*/ 9 w 102"/>
                <a:gd name="T21" fmla="*/ 31 h 180"/>
                <a:gd name="T22" fmla="*/ 3 w 102"/>
                <a:gd name="T23" fmla="*/ 11 h 180"/>
                <a:gd name="T24" fmla="*/ 7 w 102"/>
                <a:gd name="T25" fmla="*/ 1 h 180"/>
                <a:gd name="T26" fmla="*/ 20 w 102"/>
                <a:gd name="T27" fmla="*/ 5 h 180"/>
                <a:gd name="T28" fmla="*/ 33 w 102"/>
                <a:gd name="T29" fmla="*/ 10 h 180"/>
                <a:gd name="T30" fmla="*/ 46 w 102"/>
                <a:gd name="T31" fmla="*/ 17 h 180"/>
                <a:gd name="T32" fmla="*/ 57 w 102"/>
                <a:gd name="T33" fmla="*/ 25 h 180"/>
                <a:gd name="T34" fmla="*/ 68 w 102"/>
                <a:gd name="T35" fmla="*/ 34 h 180"/>
                <a:gd name="T36" fmla="*/ 78 w 102"/>
                <a:gd name="T37" fmla="*/ 45 h 180"/>
                <a:gd name="T38" fmla="*/ 88 w 102"/>
                <a:gd name="T39" fmla="*/ 58 h 180"/>
                <a:gd name="T40" fmla="*/ 89 w 102"/>
                <a:gd name="T41" fmla="*/ 66 h 180"/>
                <a:gd name="T42" fmla="*/ 83 w 102"/>
                <a:gd name="T43" fmla="*/ 69 h 180"/>
                <a:gd name="T44" fmla="*/ 76 w 102"/>
                <a:gd name="T45" fmla="*/ 73 h 180"/>
                <a:gd name="T46" fmla="*/ 69 w 102"/>
                <a:gd name="T47" fmla="*/ 78 h 180"/>
                <a:gd name="T48" fmla="*/ 63 w 102"/>
                <a:gd name="T49" fmla="*/ 82 h 180"/>
                <a:gd name="T50" fmla="*/ 57 w 102"/>
                <a:gd name="T51" fmla="*/ 84 h 180"/>
                <a:gd name="T52" fmla="*/ 60 w 102"/>
                <a:gd name="T53" fmla="*/ 89 h 180"/>
                <a:gd name="T54" fmla="*/ 71 w 102"/>
                <a:gd name="T55" fmla="*/ 96 h 180"/>
                <a:gd name="T56" fmla="*/ 82 w 102"/>
                <a:gd name="T57" fmla="*/ 102 h 180"/>
                <a:gd name="T58" fmla="*/ 91 w 102"/>
                <a:gd name="T59" fmla="*/ 106 h 180"/>
                <a:gd name="T60" fmla="*/ 98 w 102"/>
                <a:gd name="T61" fmla="*/ 108 h 180"/>
                <a:gd name="T62" fmla="*/ 98 w 102"/>
                <a:gd name="T63" fmla="*/ 111 h 180"/>
                <a:gd name="T64" fmla="*/ 91 w 102"/>
                <a:gd name="T65" fmla="*/ 114 h 180"/>
                <a:gd name="T66" fmla="*/ 84 w 102"/>
                <a:gd name="T67" fmla="*/ 118 h 180"/>
                <a:gd name="T68" fmla="*/ 78 w 102"/>
                <a:gd name="T69" fmla="*/ 122 h 180"/>
                <a:gd name="T70" fmla="*/ 73 w 102"/>
                <a:gd name="T71" fmla="*/ 126 h 180"/>
                <a:gd name="T72" fmla="*/ 68 w 102"/>
                <a:gd name="T73" fmla="*/ 130 h 180"/>
                <a:gd name="T74" fmla="*/ 62 w 102"/>
                <a:gd name="T75" fmla="*/ 137 h 180"/>
                <a:gd name="T76" fmla="*/ 54 w 102"/>
                <a:gd name="T77" fmla="*/ 147 h 180"/>
                <a:gd name="T78" fmla="*/ 45 w 102"/>
                <a:gd name="T79" fmla="*/ 157 h 180"/>
                <a:gd name="T80" fmla="*/ 38 w 102"/>
                <a:gd name="T81" fmla="*/ 164 h 180"/>
                <a:gd name="T82" fmla="*/ 33 w 102"/>
                <a:gd name="T83" fmla="*/ 169 h 180"/>
                <a:gd name="T84" fmla="*/ 28 w 102"/>
                <a:gd name="T85" fmla="*/ 173 h 180"/>
                <a:gd name="T86" fmla="*/ 22 w 102"/>
                <a:gd name="T87" fmla="*/ 178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02" h="180">
                  <a:moveTo>
                    <a:pt x="18" y="180"/>
                  </a:moveTo>
                  <a:lnTo>
                    <a:pt x="20" y="171"/>
                  </a:lnTo>
                  <a:lnTo>
                    <a:pt x="21" y="163"/>
                  </a:lnTo>
                  <a:lnTo>
                    <a:pt x="22" y="155"/>
                  </a:lnTo>
                  <a:lnTo>
                    <a:pt x="23" y="148"/>
                  </a:lnTo>
                  <a:lnTo>
                    <a:pt x="24" y="141"/>
                  </a:lnTo>
                  <a:lnTo>
                    <a:pt x="24" y="134"/>
                  </a:lnTo>
                  <a:lnTo>
                    <a:pt x="25" y="127"/>
                  </a:lnTo>
                  <a:lnTo>
                    <a:pt x="25" y="121"/>
                  </a:lnTo>
                  <a:lnTo>
                    <a:pt x="25" y="115"/>
                  </a:lnTo>
                  <a:lnTo>
                    <a:pt x="25" y="109"/>
                  </a:lnTo>
                  <a:lnTo>
                    <a:pt x="25" y="104"/>
                  </a:lnTo>
                  <a:lnTo>
                    <a:pt x="24" y="98"/>
                  </a:lnTo>
                  <a:lnTo>
                    <a:pt x="24" y="93"/>
                  </a:lnTo>
                  <a:lnTo>
                    <a:pt x="23" y="88"/>
                  </a:lnTo>
                  <a:lnTo>
                    <a:pt x="23" y="83"/>
                  </a:lnTo>
                  <a:lnTo>
                    <a:pt x="22" y="78"/>
                  </a:lnTo>
                  <a:lnTo>
                    <a:pt x="20" y="69"/>
                  </a:lnTo>
                  <a:lnTo>
                    <a:pt x="18" y="59"/>
                  </a:lnTo>
                  <a:lnTo>
                    <a:pt x="15" y="50"/>
                  </a:lnTo>
                  <a:lnTo>
                    <a:pt x="12" y="41"/>
                  </a:lnTo>
                  <a:lnTo>
                    <a:pt x="9" y="31"/>
                  </a:lnTo>
                  <a:lnTo>
                    <a:pt x="6" y="22"/>
                  </a:lnTo>
                  <a:lnTo>
                    <a:pt x="3" y="11"/>
                  </a:lnTo>
                  <a:lnTo>
                    <a:pt x="0" y="0"/>
                  </a:lnTo>
                  <a:lnTo>
                    <a:pt x="7" y="1"/>
                  </a:lnTo>
                  <a:lnTo>
                    <a:pt x="14" y="3"/>
                  </a:lnTo>
                  <a:lnTo>
                    <a:pt x="20" y="5"/>
                  </a:lnTo>
                  <a:lnTo>
                    <a:pt x="27" y="8"/>
                  </a:lnTo>
                  <a:lnTo>
                    <a:pt x="33" y="10"/>
                  </a:lnTo>
                  <a:lnTo>
                    <a:pt x="39" y="13"/>
                  </a:lnTo>
                  <a:lnTo>
                    <a:pt x="46" y="17"/>
                  </a:lnTo>
                  <a:lnTo>
                    <a:pt x="51" y="21"/>
                  </a:lnTo>
                  <a:lnTo>
                    <a:pt x="57" y="25"/>
                  </a:lnTo>
                  <a:lnTo>
                    <a:pt x="63" y="29"/>
                  </a:lnTo>
                  <a:lnTo>
                    <a:pt x="68" y="34"/>
                  </a:lnTo>
                  <a:lnTo>
                    <a:pt x="73" y="40"/>
                  </a:lnTo>
                  <a:lnTo>
                    <a:pt x="78" y="45"/>
                  </a:lnTo>
                  <a:lnTo>
                    <a:pt x="83" y="51"/>
                  </a:lnTo>
                  <a:lnTo>
                    <a:pt x="88" y="58"/>
                  </a:lnTo>
                  <a:lnTo>
                    <a:pt x="92" y="65"/>
                  </a:lnTo>
                  <a:lnTo>
                    <a:pt x="89" y="66"/>
                  </a:lnTo>
                  <a:lnTo>
                    <a:pt x="85" y="67"/>
                  </a:lnTo>
                  <a:lnTo>
                    <a:pt x="83" y="69"/>
                  </a:lnTo>
                  <a:lnTo>
                    <a:pt x="80" y="70"/>
                  </a:lnTo>
                  <a:lnTo>
                    <a:pt x="76" y="73"/>
                  </a:lnTo>
                  <a:lnTo>
                    <a:pt x="73" y="75"/>
                  </a:lnTo>
                  <a:lnTo>
                    <a:pt x="69" y="78"/>
                  </a:lnTo>
                  <a:lnTo>
                    <a:pt x="66" y="81"/>
                  </a:lnTo>
                  <a:lnTo>
                    <a:pt x="63" y="82"/>
                  </a:lnTo>
                  <a:lnTo>
                    <a:pt x="60" y="83"/>
                  </a:lnTo>
                  <a:lnTo>
                    <a:pt x="57" y="84"/>
                  </a:lnTo>
                  <a:lnTo>
                    <a:pt x="54" y="86"/>
                  </a:lnTo>
                  <a:lnTo>
                    <a:pt x="60" y="89"/>
                  </a:lnTo>
                  <a:lnTo>
                    <a:pt x="66" y="92"/>
                  </a:lnTo>
                  <a:lnTo>
                    <a:pt x="71" y="96"/>
                  </a:lnTo>
                  <a:lnTo>
                    <a:pt x="77" y="99"/>
                  </a:lnTo>
                  <a:lnTo>
                    <a:pt x="82" y="102"/>
                  </a:lnTo>
                  <a:lnTo>
                    <a:pt x="88" y="104"/>
                  </a:lnTo>
                  <a:lnTo>
                    <a:pt x="91" y="106"/>
                  </a:lnTo>
                  <a:lnTo>
                    <a:pt x="94" y="107"/>
                  </a:lnTo>
                  <a:lnTo>
                    <a:pt x="98" y="108"/>
                  </a:lnTo>
                  <a:lnTo>
                    <a:pt x="102" y="110"/>
                  </a:lnTo>
                  <a:lnTo>
                    <a:pt x="98" y="111"/>
                  </a:lnTo>
                  <a:lnTo>
                    <a:pt x="94" y="113"/>
                  </a:lnTo>
                  <a:lnTo>
                    <a:pt x="91" y="114"/>
                  </a:lnTo>
                  <a:lnTo>
                    <a:pt x="87" y="116"/>
                  </a:lnTo>
                  <a:lnTo>
                    <a:pt x="84" y="118"/>
                  </a:lnTo>
                  <a:lnTo>
                    <a:pt x="81" y="120"/>
                  </a:lnTo>
                  <a:lnTo>
                    <a:pt x="78" y="122"/>
                  </a:lnTo>
                  <a:lnTo>
                    <a:pt x="76" y="124"/>
                  </a:lnTo>
                  <a:lnTo>
                    <a:pt x="73" y="126"/>
                  </a:lnTo>
                  <a:lnTo>
                    <a:pt x="71" y="128"/>
                  </a:lnTo>
                  <a:lnTo>
                    <a:pt x="68" y="130"/>
                  </a:lnTo>
                  <a:lnTo>
                    <a:pt x="66" y="133"/>
                  </a:lnTo>
                  <a:lnTo>
                    <a:pt x="62" y="137"/>
                  </a:lnTo>
                  <a:lnTo>
                    <a:pt x="58" y="142"/>
                  </a:lnTo>
                  <a:lnTo>
                    <a:pt x="54" y="147"/>
                  </a:lnTo>
                  <a:lnTo>
                    <a:pt x="50" y="152"/>
                  </a:lnTo>
                  <a:lnTo>
                    <a:pt x="45" y="157"/>
                  </a:lnTo>
                  <a:lnTo>
                    <a:pt x="41" y="162"/>
                  </a:lnTo>
                  <a:lnTo>
                    <a:pt x="38" y="164"/>
                  </a:lnTo>
                  <a:lnTo>
                    <a:pt x="36" y="167"/>
                  </a:lnTo>
                  <a:lnTo>
                    <a:pt x="33" y="169"/>
                  </a:lnTo>
                  <a:lnTo>
                    <a:pt x="31" y="171"/>
                  </a:lnTo>
                  <a:lnTo>
                    <a:pt x="28" y="173"/>
                  </a:lnTo>
                  <a:lnTo>
                    <a:pt x="25" y="176"/>
                  </a:lnTo>
                  <a:lnTo>
                    <a:pt x="22" y="178"/>
                  </a:lnTo>
                  <a:lnTo>
                    <a:pt x="18" y="180"/>
                  </a:lnTo>
                  <a:close/>
                </a:path>
              </a:pathLst>
            </a:custGeom>
            <a:solidFill>
              <a:srgbClr val="35436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9" name="Freeform 82"/>
            <p:cNvSpPr>
              <a:spLocks/>
            </p:cNvSpPr>
            <p:nvPr/>
          </p:nvSpPr>
          <p:spPr bwMode="auto">
            <a:xfrm>
              <a:off x="730" y="3094"/>
              <a:ext cx="376" cy="853"/>
            </a:xfrm>
            <a:custGeom>
              <a:avLst/>
              <a:gdLst>
                <a:gd name="T0" fmla="*/ 244 w 376"/>
                <a:gd name="T1" fmla="*/ 8 h 853"/>
                <a:gd name="T2" fmla="*/ 229 w 376"/>
                <a:gd name="T3" fmla="*/ 29 h 853"/>
                <a:gd name="T4" fmla="*/ 213 w 376"/>
                <a:gd name="T5" fmla="*/ 55 h 853"/>
                <a:gd name="T6" fmla="*/ 197 w 376"/>
                <a:gd name="T7" fmla="*/ 85 h 853"/>
                <a:gd name="T8" fmla="*/ 181 w 376"/>
                <a:gd name="T9" fmla="*/ 120 h 853"/>
                <a:gd name="T10" fmla="*/ 165 w 376"/>
                <a:gd name="T11" fmla="*/ 159 h 853"/>
                <a:gd name="T12" fmla="*/ 149 w 376"/>
                <a:gd name="T13" fmla="*/ 202 h 853"/>
                <a:gd name="T14" fmla="*/ 133 w 376"/>
                <a:gd name="T15" fmla="*/ 250 h 853"/>
                <a:gd name="T16" fmla="*/ 116 w 376"/>
                <a:gd name="T17" fmla="*/ 301 h 853"/>
                <a:gd name="T18" fmla="*/ 100 w 376"/>
                <a:gd name="T19" fmla="*/ 356 h 853"/>
                <a:gd name="T20" fmla="*/ 84 w 376"/>
                <a:gd name="T21" fmla="*/ 415 h 853"/>
                <a:gd name="T22" fmla="*/ 68 w 376"/>
                <a:gd name="T23" fmla="*/ 476 h 853"/>
                <a:gd name="T24" fmla="*/ 53 w 376"/>
                <a:gd name="T25" fmla="*/ 540 h 853"/>
                <a:gd name="T26" fmla="*/ 37 w 376"/>
                <a:gd name="T27" fmla="*/ 608 h 853"/>
                <a:gd name="T28" fmla="*/ 22 w 376"/>
                <a:gd name="T29" fmla="*/ 678 h 853"/>
                <a:gd name="T30" fmla="*/ 8 w 376"/>
                <a:gd name="T31" fmla="*/ 750 h 853"/>
                <a:gd name="T32" fmla="*/ 3 w 376"/>
                <a:gd name="T33" fmla="*/ 790 h 853"/>
                <a:gd name="T34" fmla="*/ 10 w 376"/>
                <a:gd name="T35" fmla="*/ 796 h 853"/>
                <a:gd name="T36" fmla="*/ 22 w 376"/>
                <a:gd name="T37" fmla="*/ 802 h 853"/>
                <a:gd name="T38" fmla="*/ 37 w 376"/>
                <a:gd name="T39" fmla="*/ 808 h 853"/>
                <a:gd name="T40" fmla="*/ 56 w 376"/>
                <a:gd name="T41" fmla="*/ 814 h 853"/>
                <a:gd name="T42" fmla="*/ 77 w 376"/>
                <a:gd name="T43" fmla="*/ 820 h 853"/>
                <a:gd name="T44" fmla="*/ 99 w 376"/>
                <a:gd name="T45" fmla="*/ 827 h 853"/>
                <a:gd name="T46" fmla="*/ 123 w 376"/>
                <a:gd name="T47" fmla="*/ 832 h 853"/>
                <a:gd name="T48" fmla="*/ 147 w 376"/>
                <a:gd name="T49" fmla="*/ 838 h 853"/>
                <a:gd name="T50" fmla="*/ 171 w 376"/>
                <a:gd name="T51" fmla="*/ 843 h 853"/>
                <a:gd name="T52" fmla="*/ 194 w 376"/>
                <a:gd name="T53" fmla="*/ 847 h 853"/>
                <a:gd name="T54" fmla="*/ 215 w 376"/>
                <a:gd name="T55" fmla="*/ 850 h 853"/>
                <a:gd name="T56" fmla="*/ 235 w 376"/>
                <a:gd name="T57" fmla="*/ 852 h 853"/>
                <a:gd name="T58" fmla="*/ 252 w 376"/>
                <a:gd name="T59" fmla="*/ 853 h 853"/>
                <a:gd name="T60" fmla="*/ 266 w 376"/>
                <a:gd name="T61" fmla="*/ 853 h 853"/>
                <a:gd name="T62" fmla="*/ 276 w 376"/>
                <a:gd name="T63" fmla="*/ 851 h 853"/>
                <a:gd name="T64" fmla="*/ 285 w 376"/>
                <a:gd name="T65" fmla="*/ 800 h 853"/>
                <a:gd name="T66" fmla="*/ 298 w 376"/>
                <a:gd name="T67" fmla="*/ 691 h 853"/>
                <a:gd name="T68" fmla="*/ 313 w 376"/>
                <a:gd name="T69" fmla="*/ 572 h 853"/>
                <a:gd name="T70" fmla="*/ 329 w 376"/>
                <a:gd name="T71" fmla="*/ 450 h 853"/>
                <a:gd name="T72" fmla="*/ 344 w 376"/>
                <a:gd name="T73" fmla="*/ 332 h 853"/>
                <a:gd name="T74" fmla="*/ 357 w 376"/>
                <a:gd name="T75" fmla="*/ 224 h 853"/>
                <a:gd name="T76" fmla="*/ 367 w 376"/>
                <a:gd name="T77" fmla="*/ 134 h 853"/>
                <a:gd name="T78" fmla="*/ 373 w 376"/>
                <a:gd name="T79" fmla="*/ 81 h 853"/>
                <a:gd name="T80" fmla="*/ 375 w 376"/>
                <a:gd name="T81" fmla="*/ 54 h 853"/>
                <a:gd name="T82" fmla="*/ 374 w 376"/>
                <a:gd name="T83" fmla="*/ 39 h 853"/>
                <a:gd name="T84" fmla="*/ 370 w 376"/>
                <a:gd name="T85" fmla="*/ 32 h 853"/>
                <a:gd name="T86" fmla="*/ 363 w 376"/>
                <a:gd name="T87" fmla="*/ 26 h 853"/>
                <a:gd name="T88" fmla="*/ 355 w 376"/>
                <a:gd name="T89" fmla="*/ 22 h 853"/>
                <a:gd name="T90" fmla="*/ 346 w 376"/>
                <a:gd name="T91" fmla="*/ 18 h 853"/>
                <a:gd name="T92" fmla="*/ 335 w 376"/>
                <a:gd name="T93" fmla="*/ 15 h 853"/>
                <a:gd name="T94" fmla="*/ 324 w 376"/>
                <a:gd name="T95" fmla="*/ 13 h 853"/>
                <a:gd name="T96" fmla="*/ 313 w 376"/>
                <a:gd name="T97" fmla="*/ 12 h 853"/>
                <a:gd name="T98" fmla="*/ 286 w 376"/>
                <a:gd name="T99" fmla="*/ 10 h 853"/>
                <a:gd name="T100" fmla="*/ 264 w 376"/>
                <a:gd name="T101" fmla="*/ 8 h 853"/>
                <a:gd name="T102" fmla="*/ 258 w 376"/>
                <a:gd name="T103" fmla="*/ 6 h 853"/>
                <a:gd name="T104" fmla="*/ 253 w 376"/>
                <a:gd name="T105" fmla="*/ 4 h 853"/>
                <a:gd name="T106" fmla="*/ 251 w 376"/>
                <a:gd name="T107" fmla="*/ 2 h 8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76" h="853">
                  <a:moveTo>
                    <a:pt x="251" y="0"/>
                  </a:moveTo>
                  <a:lnTo>
                    <a:pt x="244" y="8"/>
                  </a:lnTo>
                  <a:lnTo>
                    <a:pt x="236" y="18"/>
                  </a:lnTo>
                  <a:lnTo>
                    <a:pt x="229" y="29"/>
                  </a:lnTo>
                  <a:lnTo>
                    <a:pt x="221" y="41"/>
                  </a:lnTo>
                  <a:lnTo>
                    <a:pt x="213" y="55"/>
                  </a:lnTo>
                  <a:lnTo>
                    <a:pt x="205" y="69"/>
                  </a:lnTo>
                  <a:lnTo>
                    <a:pt x="197" y="85"/>
                  </a:lnTo>
                  <a:lnTo>
                    <a:pt x="189" y="102"/>
                  </a:lnTo>
                  <a:lnTo>
                    <a:pt x="181" y="120"/>
                  </a:lnTo>
                  <a:lnTo>
                    <a:pt x="173" y="139"/>
                  </a:lnTo>
                  <a:lnTo>
                    <a:pt x="165" y="159"/>
                  </a:lnTo>
                  <a:lnTo>
                    <a:pt x="157" y="180"/>
                  </a:lnTo>
                  <a:lnTo>
                    <a:pt x="149" y="202"/>
                  </a:lnTo>
                  <a:lnTo>
                    <a:pt x="141" y="226"/>
                  </a:lnTo>
                  <a:lnTo>
                    <a:pt x="133" y="250"/>
                  </a:lnTo>
                  <a:lnTo>
                    <a:pt x="125" y="275"/>
                  </a:lnTo>
                  <a:lnTo>
                    <a:pt x="116" y="301"/>
                  </a:lnTo>
                  <a:lnTo>
                    <a:pt x="108" y="328"/>
                  </a:lnTo>
                  <a:lnTo>
                    <a:pt x="100" y="356"/>
                  </a:lnTo>
                  <a:lnTo>
                    <a:pt x="92" y="385"/>
                  </a:lnTo>
                  <a:lnTo>
                    <a:pt x="84" y="415"/>
                  </a:lnTo>
                  <a:lnTo>
                    <a:pt x="76" y="445"/>
                  </a:lnTo>
                  <a:lnTo>
                    <a:pt x="68" y="476"/>
                  </a:lnTo>
                  <a:lnTo>
                    <a:pt x="61" y="508"/>
                  </a:lnTo>
                  <a:lnTo>
                    <a:pt x="53" y="540"/>
                  </a:lnTo>
                  <a:lnTo>
                    <a:pt x="45" y="574"/>
                  </a:lnTo>
                  <a:lnTo>
                    <a:pt x="37" y="608"/>
                  </a:lnTo>
                  <a:lnTo>
                    <a:pt x="30" y="642"/>
                  </a:lnTo>
                  <a:lnTo>
                    <a:pt x="22" y="678"/>
                  </a:lnTo>
                  <a:lnTo>
                    <a:pt x="15" y="714"/>
                  </a:lnTo>
                  <a:lnTo>
                    <a:pt x="8" y="750"/>
                  </a:lnTo>
                  <a:lnTo>
                    <a:pt x="0" y="787"/>
                  </a:lnTo>
                  <a:lnTo>
                    <a:pt x="3" y="790"/>
                  </a:lnTo>
                  <a:lnTo>
                    <a:pt x="6" y="793"/>
                  </a:lnTo>
                  <a:lnTo>
                    <a:pt x="10" y="796"/>
                  </a:lnTo>
                  <a:lnTo>
                    <a:pt x="15" y="798"/>
                  </a:lnTo>
                  <a:lnTo>
                    <a:pt x="22" y="802"/>
                  </a:lnTo>
                  <a:lnTo>
                    <a:pt x="29" y="805"/>
                  </a:lnTo>
                  <a:lnTo>
                    <a:pt x="37" y="808"/>
                  </a:lnTo>
                  <a:lnTo>
                    <a:pt x="46" y="811"/>
                  </a:lnTo>
                  <a:lnTo>
                    <a:pt x="56" y="814"/>
                  </a:lnTo>
                  <a:lnTo>
                    <a:pt x="66" y="817"/>
                  </a:lnTo>
                  <a:lnTo>
                    <a:pt x="77" y="820"/>
                  </a:lnTo>
                  <a:lnTo>
                    <a:pt x="88" y="824"/>
                  </a:lnTo>
                  <a:lnTo>
                    <a:pt x="99" y="827"/>
                  </a:lnTo>
                  <a:lnTo>
                    <a:pt x="111" y="830"/>
                  </a:lnTo>
                  <a:lnTo>
                    <a:pt x="123" y="832"/>
                  </a:lnTo>
                  <a:lnTo>
                    <a:pt x="135" y="835"/>
                  </a:lnTo>
                  <a:lnTo>
                    <a:pt x="147" y="838"/>
                  </a:lnTo>
                  <a:lnTo>
                    <a:pt x="159" y="840"/>
                  </a:lnTo>
                  <a:lnTo>
                    <a:pt x="171" y="843"/>
                  </a:lnTo>
                  <a:lnTo>
                    <a:pt x="182" y="845"/>
                  </a:lnTo>
                  <a:lnTo>
                    <a:pt x="194" y="847"/>
                  </a:lnTo>
                  <a:lnTo>
                    <a:pt x="205" y="848"/>
                  </a:lnTo>
                  <a:lnTo>
                    <a:pt x="215" y="850"/>
                  </a:lnTo>
                  <a:lnTo>
                    <a:pt x="226" y="851"/>
                  </a:lnTo>
                  <a:lnTo>
                    <a:pt x="235" y="852"/>
                  </a:lnTo>
                  <a:lnTo>
                    <a:pt x="244" y="853"/>
                  </a:lnTo>
                  <a:lnTo>
                    <a:pt x="252" y="853"/>
                  </a:lnTo>
                  <a:lnTo>
                    <a:pt x="260" y="853"/>
                  </a:lnTo>
                  <a:lnTo>
                    <a:pt x="266" y="853"/>
                  </a:lnTo>
                  <a:lnTo>
                    <a:pt x="272" y="852"/>
                  </a:lnTo>
                  <a:lnTo>
                    <a:pt x="276" y="851"/>
                  </a:lnTo>
                  <a:lnTo>
                    <a:pt x="279" y="850"/>
                  </a:lnTo>
                  <a:lnTo>
                    <a:pt x="285" y="800"/>
                  </a:lnTo>
                  <a:lnTo>
                    <a:pt x="291" y="747"/>
                  </a:lnTo>
                  <a:lnTo>
                    <a:pt x="298" y="691"/>
                  </a:lnTo>
                  <a:lnTo>
                    <a:pt x="306" y="632"/>
                  </a:lnTo>
                  <a:lnTo>
                    <a:pt x="313" y="572"/>
                  </a:lnTo>
                  <a:lnTo>
                    <a:pt x="321" y="511"/>
                  </a:lnTo>
                  <a:lnTo>
                    <a:pt x="329" y="450"/>
                  </a:lnTo>
                  <a:lnTo>
                    <a:pt x="336" y="390"/>
                  </a:lnTo>
                  <a:lnTo>
                    <a:pt x="344" y="332"/>
                  </a:lnTo>
                  <a:lnTo>
                    <a:pt x="351" y="276"/>
                  </a:lnTo>
                  <a:lnTo>
                    <a:pt x="357" y="224"/>
                  </a:lnTo>
                  <a:lnTo>
                    <a:pt x="363" y="176"/>
                  </a:lnTo>
                  <a:lnTo>
                    <a:pt x="367" y="134"/>
                  </a:lnTo>
                  <a:lnTo>
                    <a:pt x="371" y="97"/>
                  </a:lnTo>
                  <a:lnTo>
                    <a:pt x="373" y="81"/>
                  </a:lnTo>
                  <a:lnTo>
                    <a:pt x="374" y="67"/>
                  </a:lnTo>
                  <a:lnTo>
                    <a:pt x="375" y="54"/>
                  </a:lnTo>
                  <a:lnTo>
                    <a:pt x="376" y="44"/>
                  </a:lnTo>
                  <a:lnTo>
                    <a:pt x="374" y="39"/>
                  </a:lnTo>
                  <a:lnTo>
                    <a:pt x="372" y="36"/>
                  </a:lnTo>
                  <a:lnTo>
                    <a:pt x="370" y="32"/>
                  </a:lnTo>
                  <a:lnTo>
                    <a:pt x="367" y="29"/>
                  </a:lnTo>
                  <a:lnTo>
                    <a:pt x="363" y="26"/>
                  </a:lnTo>
                  <a:lnTo>
                    <a:pt x="359" y="24"/>
                  </a:lnTo>
                  <a:lnTo>
                    <a:pt x="355" y="22"/>
                  </a:lnTo>
                  <a:lnTo>
                    <a:pt x="351" y="20"/>
                  </a:lnTo>
                  <a:lnTo>
                    <a:pt x="346" y="18"/>
                  </a:lnTo>
                  <a:lnTo>
                    <a:pt x="341" y="16"/>
                  </a:lnTo>
                  <a:lnTo>
                    <a:pt x="335" y="15"/>
                  </a:lnTo>
                  <a:lnTo>
                    <a:pt x="330" y="14"/>
                  </a:lnTo>
                  <a:lnTo>
                    <a:pt x="324" y="13"/>
                  </a:lnTo>
                  <a:lnTo>
                    <a:pt x="319" y="12"/>
                  </a:lnTo>
                  <a:lnTo>
                    <a:pt x="313" y="12"/>
                  </a:lnTo>
                  <a:lnTo>
                    <a:pt x="307" y="11"/>
                  </a:lnTo>
                  <a:lnTo>
                    <a:pt x="286" y="10"/>
                  </a:lnTo>
                  <a:lnTo>
                    <a:pt x="267" y="8"/>
                  </a:lnTo>
                  <a:lnTo>
                    <a:pt x="264" y="8"/>
                  </a:lnTo>
                  <a:lnTo>
                    <a:pt x="260" y="7"/>
                  </a:lnTo>
                  <a:lnTo>
                    <a:pt x="258" y="6"/>
                  </a:lnTo>
                  <a:lnTo>
                    <a:pt x="255" y="5"/>
                  </a:lnTo>
                  <a:lnTo>
                    <a:pt x="253" y="4"/>
                  </a:lnTo>
                  <a:lnTo>
                    <a:pt x="252" y="3"/>
                  </a:lnTo>
                  <a:lnTo>
                    <a:pt x="251" y="2"/>
                  </a:lnTo>
                  <a:lnTo>
                    <a:pt x="251" y="0"/>
                  </a:lnTo>
                  <a:close/>
                </a:path>
              </a:pathLst>
            </a:custGeom>
            <a:solidFill>
              <a:srgbClr val="4024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0" name="Freeform 83"/>
            <p:cNvSpPr>
              <a:spLocks/>
            </p:cNvSpPr>
            <p:nvPr/>
          </p:nvSpPr>
          <p:spPr bwMode="auto">
            <a:xfrm>
              <a:off x="1004" y="3852"/>
              <a:ext cx="327" cy="100"/>
            </a:xfrm>
            <a:custGeom>
              <a:avLst/>
              <a:gdLst>
                <a:gd name="T0" fmla="*/ 327 w 327"/>
                <a:gd name="T1" fmla="*/ 85 h 100"/>
                <a:gd name="T2" fmla="*/ 289 w 327"/>
                <a:gd name="T3" fmla="*/ 91 h 100"/>
                <a:gd name="T4" fmla="*/ 270 w 327"/>
                <a:gd name="T5" fmla="*/ 94 h 100"/>
                <a:gd name="T6" fmla="*/ 250 w 327"/>
                <a:gd name="T7" fmla="*/ 97 h 100"/>
                <a:gd name="T8" fmla="*/ 231 w 327"/>
                <a:gd name="T9" fmla="*/ 98 h 100"/>
                <a:gd name="T10" fmla="*/ 211 w 327"/>
                <a:gd name="T11" fmla="*/ 99 h 100"/>
                <a:gd name="T12" fmla="*/ 190 w 327"/>
                <a:gd name="T13" fmla="*/ 100 h 100"/>
                <a:gd name="T14" fmla="*/ 170 w 327"/>
                <a:gd name="T15" fmla="*/ 100 h 100"/>
                <a:gd name="T16" fmla="*/ 150 w 327"/>
                <a:gd name="T17" fmla="*/ 99 h 100"/>
                <a:gd name="T18" fmla="*/ 129 w 327"/>
                <a:gd name="T19" fmla="*/ 97 h 100"/>
                <a:gd name="T20" fmla="*/ 108 w 327"/>
                <a:gd name="T21" fmla="*/ 94 h 100"/>
                <a:gd name="T22" fmla="*/ 87 w 327"/>
                <a:gd name="T23" fmla="*/ 91 h 100"/>
                <a:gd name="T24" fmla="*/ 65 w 327"/>
                <a:gd name="T25" fmla="*/ 86 h 100"/>
                <a:gd name="T26" fmla="*/ 44 w 327"/>
                <a:gd name="T27" fmla="*/ 80 h 100"/>
                <a:gd name="T28" fmla="*/ 22 w 327"/>
                <a:gd name="T29" fmla="*/ 74 h 100"/>
                <a:gd name="T30" fmla="*/ 0 w 327"/>
                <a:gd name="T31" fmla="*/ 65 h 100"/>
                <a:gd name="T32" fmla="*/ 24 w 327"/>
                <a:gd name="T33" fmla="*/ 3 h 100"/>
                <a:gd name="T34" fmla="*/ 43 w 327"/>
                <a:gd name="T35" fmla="*/ 7 h 100"/>
                <a:gd name="T36" fmla="*/ 61 w 327"/>
                <a:gd name="T37" fmla="*/ 12 h 100"/>
                <a:gd name="T38" fmla="*/ 80 w 327"/>
                <a:gd name="T39" fmla="*/ 15 h 100"/>
                <a:gd name="T40" fmla="*/ 98 w 327"/>
                <a:gd name="T41" fmla="*/ 18 h 100"/>
                <a:gd name="T42" fmla="*/ 117 w 327"/>
                <a:gd name="T43" fmla="*/ 20 h 100"/>
                <a:gd name="T44" fmla="*/ 135 w 327"/>
                <a:gd name="T45" fmla="*/ 22 h 100"/>
                <a:gd name="T46" fmla="*/ 153 w 327"/>
                <a:gd name="T47" fmla="*/ 23 h 100"/>
                <a:gd name="T48" fmla="*/ 172 w 327"/>
                <a:gd name="T49" fmla="*/ 24 h 100"/>
                <a:gd name="T50" fmla="*/ 190 w 327"/>
                <a:gd name="T51" fmla="*/ 24 h 100"/>
                <a:gd name="T52" fmla="*/ 208 w 327"/>
                <a:gd name="T53" fmla="*/ 23 h 100"/>
                <a:gd name="T54" fmla="*/ 225 w 327"/>
                <a:gd name="T55" fmla="*/ 22 h 100"/>
                <a:gd name="T56" fmla="*/ 243 w 327"/>
                <a:gd name="T57" fmla="*/ 20 h 100"/>
                <a:gd name="T58" fmla="*/ 260 w 327"/>
                <a:gd name="T59" fmla="*/ 18 h 100"/>
                <a:gd name="T60" fmla="*/ 278 w 327"/>
                <a:gd name="T61" fmla="*/ 15 h 100"/>
                <a:gd name="T62" fmla="*/ 295 w 327"/>
                <a:gd name="T63" fmla="*/ 11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27" h="100">
                  <a:moveTo>
                    <a:pt x="303" y="9"/>
                  </a:moveTo>
                  <a:lnTo>
                    <a:pt x="327" y="85"/>
                  </a:lnTo>
                  <a:lnTo>
                    <a:pt x="308" y="88"/>
                  </a:lnTo>
                  <a:lnTo>
                    <a:pt x="289" y="91"/>
                  </a:lnTo>
                  <a:lnTo>
                    <a:pt x="280" y="93"/>
                  </a:lnTo>
                  <a:lnTo>
                    <a:pt x="270" y="94"/>
                  </a:lnTo>
                  <a:lnTo>
                    <a:pt x="260" y="95"/>
                  </a:lnTo>
                  <a:lnTo>
                    <a:pt x="250" y="97"/>
                  </a:lnTo>
                  <a:lnTo>
                    <a:pt x="240" y="97"/>
                  </a:lnTo>
                  <a:lnTo>
                    <a:pt x="231" y="98"/>
                  </a:lnTo>
                  <a:lnTo>
                    <a:pt x="221" y="99"/>
                  </a:lnTo>
                  <a:lnTo>
                    <a:pt x="211" y="99"/>
                  </a:lnTo>
                  <a:lnTo>
                    <a:pt x="200" y="100"/>
                  </a:lnTo>
                  <a:lnTo>
                    <a:pt x="190" y="100"/>
                  </a:lnTo>
                  <a:lnTo>
                    <a:pt x="180" y="100"/>
                  </a:lnTo>
                  <a:lnTo>
                    <a:pt x="170" y="100"/>
                  </a:lnTo>
                  <a:lnTo>
                    <a:pt x="160" y="99"/>
                  </a:lnTo>
                  <a:lnTo>
                    <a:pt x="150" y="99"/>
                  </a:lnTo>
                  <a:lnTo>
                    <a:pt x="139" y="98"/>
                  </a:lnTo>
                  <a:lnTo>
                    <a:pt x="129" y="97"/>
                  </a:lnTo>
                  <a:lnTo>
                    <a:pt x="119" y="96"/>
                  </a:lnTo>
                  <a:lnTo>
                    <a:pt x="108" y="94"/>
                  </a:lnTo>
                  <a:lnTo>
                    <a:pt x="98" y="93"/>
                  </a:lnTo>
                  <a:lnTo>
                    <a:pt x="87" y="91"/>
                  </a:lnTo>
                  <a:lnTo>
                    <a:pt x="76" y="89"/>
                  </a:lnTo>
                  <a:lnTo>
                    <a:pt x="65" y="86"/>
                  </a:lnTo>
                  <a:lnTo>
                    <a:pt x="55" y="83"/>
                  </a:lnTo>
                  <a:lnTo>
                    <a:pt x="44" y="80"/>
                  </a:lnTo>
                  <a:lnTo>
                    <a:pt x="33" y="77"/>
                  </a:lnTo>
                  <a:lnTo>
                    <a:pt x="22" y="74"/>
                  </a:lnTo>
                  <a:lnTo>
                    <a:pt x="11" y="70"/>
                  </a:lnTo>
                  <a:lnTo>
                    <a:pt x="0" y="65"/>
                  </a:lnTo>
                  <a:lnTo>
                    <a:pt x="14" y="0"/>
                  </a:lnTo>
                  <a:lnTo>
                    <a:pt x="24" y="3"/>
                  </a:lnTo>
                  <a:lnTo>
                    <a:pt x="33" y="5"/>
                  </a:lnTo>
                  <a:lnTo>
                    <a:pt x="43" y="7"/>
                  </a:lnTo>
                  <a:lnTo>
                    <a:pt x="52" y="10"/>
                  </a:lnTo>
                  <a:lnTo>
                    <a:pt x="61" y="12"/>
                  </a:lnTo>
                  <a:lnTo>
                    <a:pt x="70" y="13"/>
                  </a:lnTo>
                  <a:lnTo>
                    <a:pt x="80" y="15"/>
                  </a:lnTo>
                  <a:lnTo>
                    <a:pt x="89" y="17"/>
                  </a:lnTo>
                  <a:lnTo>
                    <a:pt x="98" y="18"/>
                  </a:lnTo>
                  <a:lnTo>
                    <a:pt x="108" y="19"/>
                  </a:lnTo>
                  <a:lnTo>
                    <a:pt x="117" y="20"/>
                  </a:lnTo>
                  <a:lnTo>
                    <a:pt x="126" y="21"/>
                  </a:lnTo>
                  <a:lnTo>
                    <a:pt x="135" y="22"/>
                  </a:lnTo>
                  <a:lnTo>
                    <a:pt x="144" y="23"/>
                  </a:lnTo>
                  <a:lnTo>
                    <a:pt x="153" y="23"/>
                  </a:lnTo>
                  <a:lnTo>
                    <a:pt x="163" y="23"/>
                  </a:lnTo>
                  <a:lnTo>
                    <a:pt x="172" y="24"/>
                  </a:lnTo>
                  <a:lnTo>
                    <a:pt x="181" y="24"/>
                  </a:lnTo>
                  <a:lnTo>
                    <a:pt x="190" y="24"/>
                  </a:lnTo>
                  <a:lnTo>
                    <a:pt x="199" y="23"/>
                  </a:lnTo>
                  <a:lnTo>
                    <a:pt x="208" y="23"/>
                  </a:lnTo>
                  <a:lnTo>
                    <a:pt x="217" y="22"/>
                  </a:lnTo>
                  <a:lnTo>
                    <a:pt x="225" y="22"/>
                  </a:lnTo>
                  <a:lnTo>
                    <a:pt x="234" y="21"/>
                  </a:lnTo>
                  <a:lnTo>
                    <a:pt x="243" y="20"/>
                  </a:lnTo>
                  <a:lnTo>
                    <a:pt x="252" y="19"/>
                  </a:lnTo>
                  <a:lnTo>
                    <a:pt x="260" y="18"/>
                  </a:lnTo>
                  <a:lnTo>
                    <a:pt x="269" y="16"/>
                  </a:lnTo>
                  <a:lnTo>
                    <a:pt x="278" y="15"/>
                  </a:lnTo>
                  <a:lnTo>
                    <a:pt x="286" y="13"/>
                  </a:lnTo>
                  <a:lnTo>
                    <a:pt x="295" y="11"/>
                  </a:lnTo>
                  <a:lnTo>
                    <a:pt x="303" y="9"/>
                  </a:lnTo>
                  <a:close/>
                </a:path>
              </a:pathLst>
            </a:custGeom>
            <a:solidFill>
              <a:srgbClr val="38201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1" name="Freeform 84"/>
            <p:cNvSpPr>
              <a:spLocks/>
            </p:cNvSpPr>
            <p:nvPr/>
          </p:nvSpPr>
          <p:spPr bwMode="auto">
            <a:xfrm>
              <a:off x="1004" y="3854"/>
              <a:ext cx="329" cy="102"/>
            </a:xfrm>
            <a:custGeom>
              <a:avLst/>
              <a:gdLst>
                <a:gd name="T0" fmla="*/ 329 w 329"/>
                <a:gd name="T1" fmla="*/ 89 h 102"/>
                <a:gd name="T2" fmla="*/ 310 w 329"/>
                <a:gd name="T3" fmla="*/ 93 h 102"/>
                <a:gd name="T4" fmla="*/ 291 w 329"/>
                <a:gd name="T5" fmla="*/ 96 h 102"/>
                <a:gd name="T6" fmla="*/ 271 w 329"/>
                <a:gd name="T7" fmla="*/ 98 h 102"/>
                <a:gd name="T8" fmla="*/ 252 w 329"/>
                <a:gd name="T9" fmla="*/ 100 h 102"/>
                <a:gd name="T10" fmla="*/ 232 w 329"/>
                <a:gd name="T11" fmla="*/ 101 h 102"/>
                <a:gd name="T12" fmla="*/ 212 w 329"/>
                <a:gd name="T13" fmla="*/ 102 h 102"/>
                <a:gd name="T14" fmla="*/ 192 w 329"/>
                <a:gd name="T15" fmla="*/ 102 h 102"/>
                <a:gd name="T16" fmla="*/ 171 w 329"/>
                <a:gd name="T17" fmla="*/ 101 h 102"/>
                <a:gd name="T18" fmla="*/ 150 w 329"/>
                <a:gd name="T19" fmla="*/ 99 h 102"/>
                <a:gd name="T20" fmla="*/ 130 w 329"/>
                <a:gd name="T21" fmla="*/ 97 h 102"/>
                <a:gd name="T22" fmla="*/ 108 w 329"/>
                <a:gd name="T23" fmla="*/ 94 h 102"/>
                <a:gd name="T24" fmla="*/ 87 w 329"/>
                <a:gd name="T25" fmla="*/ 90 h 102"/>
                <a:gd name="T26" fmla="*/ 66 w 329"/>
                <a:gd name="T27" fmla="*/ 85 h 102"/>
                <a:gd name="T28" fmla="*/ 44 w 329"/>
                <a:gd name="T29" fmla="*/ 79 h 102"/>
                <a:gd name="T30" fmla="*/ 22 w 329"/>
                <a:gd name="T31" fmla="*/ 72 h 102"/>
                <a:gd name="T32" fmla="*/ 0 w 329"/>
                <a:gd name="T33" fmla="*/ 63 h 102"/>
                <a:gd name="T34" fmla="*/ 13 w 329"/>
                <a:gd name="T35" fmla="*/ 3 h 102"/>
                <a:gd name="T36" fmla="*/ 24 w 329"/>
                <a:gd name="T37" fmla="*/ 10 h 102"/>
                <a:gd name="T38" fmla="*/ 36 w 329"/>
                <a:gd name="T39" fmla="*/ 16 h 102"/>
                <a:gd name="T40" fmla="*/ 51 w 329"/>
                <a:gd name="T41" fmla="*/ 21 h 102"/>
                <a:gd name="T42" fmla="*/ 68 w 329"/>
                <a:gd name="T43" fmla="*/ 26 h 102"/>
                <a:gd name="T44" fmla="*/ 86 w 329"/>
                <a:gd name="T45" fmla="*/ 30 h 102"/>
                <a:gd name="T46" fmla="*/ 106 w 329"/>
                <a:gd name="T47" fmla="*/ 33 h 102"/>
                <a:gd name="T48" fmla="*/ 127 w 329"/>
                <a:gd name="T49" fmla="*/ 36 h 102"/>
                <a:gd name="T50" fmla="*/ 148 w 329"/>
                <a:gd name="T51" fmla="*/ 38 h 102"/>
                <a:gd name="T52" fmla="*/ 170 w 329"/>
                <a:gd name="T53" fmla="*/ 39 h 102"/>
                <a:gd name="T54" fmla="*/ 193 w 329"/>
                <a:gd name="T55" fmla="*/ 39 h 102"/>
                <a:gd name="T56" fmla="*/ 215 w 329"/>
                <a:gd name="T57" fmla="*/ 38 h 102"/>
                <a:gd name="T58" fmla="*/ 238 w 329"/>
                <a:gd name="T59" fmla="*/ 36 h 102"/>
                <a:gd name="T60" fmla="*/ 259 w 329"/>
                <a:gd name="T61" fmla="*/ 32 h 102"/>
                <a:gd name="T62" fmla="*/ 280 w 329"/>
                <a:gd name="T63" fmla="*/ 28 h 102"/>
                <a:gd name="T64" fmla="*/ 300 w 329"/>
                <a:gd name="T65" fmla="*/ 22 h 102"/>
                <a:gd name="T66" fmla="*/ 311 w 329"/>
                <a:gd name="T67" fmla="*/ 19 h 102"/>
                <a:gd name="T68" fmla="*/ 313 w 329"/>
                <a:gd name="T69" fmla="*/ 19 h 102"/>
                <a:gd name="T70" fmla="*/ 317 w 329"/>
                <a:gd name="T71" fmla="*/ 19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29" h="102">
                  <a:moveTo>
                    <a:pt x="319" y="19"/>
                  </a:moveTo>
                  <a:lnTo>
                    <a:pt x="329" y="89"/>
                  </a:lnTo>
                  <a:lnTo>
                    <a:pt x="320" y="91"/>
                  </a:lnTo>
                  <a:lnTo>
                    <a:pt x="310" y="93"/>
                  </a:lnTo>
                  <a:lnTo>
                    <a:pt x="301" y="94"/>
                  </a:lnTo>
                  <a:lnTo>
                    <a:pt x="291" y="96"/>
                  </a:lnTo>
                  <a:lnTo>
                    <a:pt x="281" y="97"/>
                  </a:lnTo>
                  <a:lnTo>
                    <a:pt x="271" y="98"/>
                  </a:lnTo>
                  <a:lnTo>
                    <a:pt x="262" y="99"/>
                  </a:lnTo>
                  <a:lnTo>
                    <a:pt x="252" y="100"/>
                  </a:lnTo>
                  <a:lnTo>
                    <a:pt x="242" y="101"/>
                  </a:lnTo>
                  <a:lnTo>
                    <a:pt x="232" y="101"/>
                  </a:lnTo>
                  <a:lnTo>
                    <a:pt x="222" y="102"/>
                  </a:lnTo>
                  <a:lnTo>
                    <a:pt x="212" y="102"/>
                  </a:lnTo>
                  <a:lnTo>
                    <a:pt x="202" y="102"/>
                  </a:lnTo>
                  <a:lnTo>
                    <a:pt x="192" y="102"/>
                  </a:lnTo>
                  <a:lnTo>
                    <a:pt x="181" y="102"/>
                  </a:lnTo>
                  <a:lnTo>
                    <a:pt x="171" y="101"/>
                  </a:lnTo>
                  <a:lnTo>
                    <a:pt x="161" y="101"/>
                  </a:lnTo>
                  <a:lnTo>
                    <a:pt x="150" y="99"/>
                  </a:lnTo>
                  <a:lnTo>
                    <a:pt x="140" y="99"/>
                  </a:lnTo>
                  <a:lnTo>
                    <a:pt x="130" y="97"/>
                  </a:lnTo>
                  <a:lnTo>
                    <a:pt x="119" y="96"/>
                  </a:lnTo>
                  <a:lnTo>
                    <a:pt x="108" y="94"/>
                  </a:lnTo>
                  <a:lnTo>
                    <a:pt x="98" y="92"/>
                  </a:lnTo>
                  <a:lnTo>
                    <a:pt x="87" y="90"/>
                  </a:lnTo>
                  <a:lnTo>
                    <a:pt x="76" y="87"/>
                  </a:lnTo>
                  <a:lnTo>
                    <a:pt x="66" y="85"/>
                  </a:lnTo>
                  <a:lnTo>
                    <a:pt x="55" y="82"/>
                  </a:lnTo>
                  <a:lnTo>
                    <a:pt x="44" y="79"/>
                  </a:lnTo>
                  <a:lnTo>
                    <a:pt x="33" y="75"/>
                  </a:lnTo>
                  <a:lnTo>
                    <a:pt x="22" y="72"/>
                  </a:lnTo>
                  <a:lnTo>
                    <a:pt x="11" y="68"/>
                  </a:lnTo>
                  <a:lnTo>
                    <a:pt x="0" y="63"/>
                  </a:lnTo>
                  <a:lnTo>
                    <a:pt x="9" y="0"/>
                  </a:lnTo>
                  <a:lnTo>
                    <a:pt x="13" y="3"/>
                  </a:lnTo>
                  <a:lnTo>
                    <a:pt x="18" y="7"/>
                  </a:lnTo>
                  <a:lnTo>
                    <a:pt x="24" y="10"/>
                  </a:lnTo>
                  <a:lnTo>
                    <a:pt x="30" y="13"/>
                  </a:lnTo>
                  <a:lnTo>
                    <a:pt x="36" y="16"/>
                  </a:lnTo>
                  <a:lnTo>
                    <a:pt x="44" y="18"/>
                  </a:lnTo>
                  <a:lnTo>
                    <a:pt x="51" y="21"/>
                  </a:lnTo>
                  <a:lnTo>
                    <a:pt x="59" y="23"/>
                  </a:lnTo>
                  <a:lnTo>
                    <a:pt x="68" y="26"/>
                  </a:lnTo>
                  <a:lnTo>
                    <a:pt x="77" y="28"/>
                  </a:lnTo>
                  <a:lnTo>
                    <a:pt x="86" y="30"/>
                  </a:lnTo>
                  <a:lnTo>
                    <a:pt x="96" y="32"/>
                  </a:lnTo>
                  <a:lnTo>
                    <a:pt x="106" y="33"/>
                  </a:lnTo>
                  <a:lnTo>
                    <a:pt x="116" y="35"/>
                  </a:lnTo>
                  <a:lnTo>
                    <a:pt x="127" y="36"/>
                  </a:lnTo>
                  <a:lnTo>
                    <a:pt x="138" y="37"/>
                  </a:lnTo>
                  <a:lnTo>
                    <a:pt x="148" y="38"/>
                  </a:lnTo>
                  <a:lnTo>
                    <a:pt x="159" y="38"/>
                  </a:lnTo>
                  <a:lnTo>
                    <a:pt x="170" y="39"/>
                  </a:lnTo>
                  <a:lnTo>
                    <a:pt x="182" y="39"/>
                  </a:lnTo>
                  <a:lnTo>
                    <a:pt x="193" y="39"/>
                  </a:lnTo>
                  <a:lnTo>
                    <a:pt x="204" y="38"/>
                  </a:lnTo>
                  <a:lnTo>
                    <a:pt x="215" y="38"/>
                  </a:lnTo>
                  <a:lnTo>
                    <a:pt x="226" y="37"/>
                  </a:lnTo>
                  <a:lnTo>
                    <a:pt x="238" y="36"/>
                  </a:lnTo>
                  <a:lnTo>
                    <a:pt x="249" y="34"/>
                  </a:lnTo>
                  <a:lnTo>
                    <a:pt x="259" y="32"/>
                  </a:lnTo>
                  <a:lnTo>
                    <a:pt x="270" y="30"/>
                  </a:lnTo>
                  <a:lnTo>
                    <a:pt x="280" y="28"/>
                  </a:lnTo>
                  <a:lnTo>
                    <a:pt x="290" y="25"/>
                  </a:lnTo>
                  <a:lnTo>
                    <a:pt x="300" y="22"/>
                  </a:lnTo>
                  <a:lnTo>
                    <a:pt x="309" y="19"/>
                  </a:lnTo>
                  <a:lnTo>
                    <a:pt x="311" y="19"/>
                  </a:lnTo>
                  <a:lnTo>
                    <a:pt x="312" y="19"/>
                  </a:lnTo>
                  <a:lnTo>
                    <a:pt x="313" y="19"/>
                  </a:lnTo>
                  <a:lnTo>
                    <a:pt x="314" y="18"/>
                  </a:lnTo>
                  <a:lnTo>
                    <a:pt x="317" y="19"/>
                  </a:lnTo>
                  <a:lnTo>
                    <a:pt x="319" y="19"/>
                  </a:lnTo>
                  <a:close/>
                </a:path>
              </a:pathLst>
            </a:custGeom>
            <a:solidFill>
              <a:srgbClr val="4024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2" name="Freeform 85"/>
            <p:cNvSpPr>
              <a:spLocks/>
            </p:cNvSpPr>
            <p:nvPr/>
          </p:nvSpPr>
          <p:spPr bwMode="auto">
            <a:xfrm>
              <a:off x="705" y="3832"/>
              <a:ext cx="323" cy="123"/>
            </a:xfrm>
            <a:custGeom>
              <a:avLst/>
              <a:gdLst>
                <a:gd name="T0" fmla="*/ 315 w 323"/>
                <a:gd name="T1" fmla="*/ 116 h 123"/>
                <a:gd name="T2" fmla="*/ 276 w 323"/>
                <a:gd name="T3" fmla="*/ 120 h 123"/>
                <a:gd name="T4" fmla="*/ 256 w 323"/>
                <a:gd name="T5" fmla="*/ 121 h 123"/>
                <a:gd name="T6" fmla="*/ 236 w 323"/>
                <a:gd name="T7" fmla="*/ 122 h 123"/>
                <a:gd name="T8" fmla="*/ 217 w 323"/>
                <a:gd name="T9" fmla="*/ 123 h 123"/>
                <a:gd name="T10" fmla="*/ 197 w 323"/>
                <a:gd name="T11" fmla="*/ 122 h 123"/>
                <a:gd name="T12" fmla="*/ 177 w 323"/>
                <a:gd name="T13" fmla="*/ 121 h 123"/>
                <a:gd name="T14" fmla="*/ 157 w 323"/>
                <a:gd name="T15" fmla="*/ 120 h 123"/>
                <a:gd name="T16" fmla="*/ 137 w 323"/>
                <a:gd name="T17" fmla="*/ 117 h 123"/>
                <a:gd name="T18" fmla="*/ 118 w 323"/>
                <a:gd name="T19" fmla="*/ 114 h 123"/>
                <a:gd name="T20" fmla="*/ 98 w 323"/>
                <a:gd name="T21" fmla="*/ 110 h 123"/>
                <a:gd name="T22" fmla="*/ 78 w 323"/>
                <a:gd name="T23" fmla="*/ 105 h 123"/>
                <a:gd name="T24" fmla="*/ 59 w 323"/>
                <a:gd name="T25" fmla="*/ 98 h 123"/>
                <a:gd name="T26" fmla="*/ 39 w 323"/>
                <a:gd name="T27" fmla="*/ 91 h 123"/>
                <a:gd name="T28" fmla="*/ 20 w 323"/>
                <a:gd name="T29" fmla="*/ 83 h 123"/>
                <a:gd name="T30" fmla="*/ 0 w 323"/>
                <a:gd name="T31" fmla="*/ 73 h 123"/>
                <a:gd name="T32" fmla="*/ 42 w 323"/>
                <a:gd name="T33" fmla="*/ 4 h 123"/>
                <a:gd name="T34" fmla="*/ 59 w 323"/>
                <a:gd name="T35" fmla="*/ 10 h 123"/>
                <a:gd name="T36" fmla="*/ 75 w 323"/>
                <a:gd name="T37" fmla="*/ 16 h 123"/>
                <a:gd name="T38" fmla="*/ 93 w 323"/>
                <a:gd name="T39" fmla="*/ 21 h 123"/>
                <a:gd name="T40" fmla="*/ 110 w 323"/>
                <a:gd name="T41" fmla="*/ 26 h 123"/>
                <a:gd name="T42" fmla="*/ 128 w 323"/>
                <a:gd name="T43" fmla="*/ 30 h 123"/>
                <a:gd name="T44" fmla="*/ 146 w 323"/>
                <a:gd name="T45" fmla="*/ 33 h 123"/>
                <a:gd name="T46" fmla="*/ 164 w 323"/>
                <a:gd name="T47" fmla="*/ 36 h 123"/>
                <a:gd name="T48" fmla="*/ 182 w 323"/>
                <a:gd name="T49" fmla="*/ 38 h 123"/>
                <a:gd name="T50" fmla="*/ 200 w 323"/>
                <a:gd name="T51" fmla="*/ 39 h 123"/>
                <a:gd name="T52" fmla="*/ 219 w 323"/>
                <a:gd name="T53" fmla="*/ 40 h 123"/>
                <a:gd name="T54" fmla="*/ 237 w 323"/>
                <a:gd name="T55" fmla="*/ 40 h 123"/>
                <a:gd name="T56" fmla="*/ 256 w 323"/>
                <a:gd name="T57" fmla="*/ 40 h 123"/>
                <a:gd name="T58" fmla="*/ 275 w 323"/>
                <a:gd name="T59" fmla="*/ 38 h 123"/>
                <a:gd name="T60" fmla="*/ 294 w 323"/>
                <a:gd name="T61" fmla="*/ 37 h 123"/>
                <a:gd name="T62" fmla="*/ 313 w 323"/>
                <a:gd name="T63" fmla="*/ 34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23" h="123">
                  <a:moveTo>
                    <a:pt x="323" y="33"/>
                  </a:moveTo>
                  <a:lnTo>
                    <a:pt x="315" y="116"/>
                  </a:lnTo>
                  <a:lnTo>
                    <a:pt x="296" y="118"/>
                  </a:lnTo>
                  <a:lnTo>
                    <a:pt x="276" y="120"/>
                  </a:lnTo>
                  <a:lnTo>
                    <a:pt x="266" y="121"/>
                  </a:lnTo>
                  <a:lnTo>
                    <a:pt x="256" y="121"/>
                  </a:lnTo>
                  <a:lnTo>
                    <a:pt x="246" y="122"/>
                  </a:lnTo>
                  <a:lnTo>
                    <a:pt x="236" y="122"/>
                  </a:lnTo>
                  <a:lnTo>
                    <a:pt x="226" y="123"/>
                  </a:lnTo>
                  <a:lnTo>
                    <a:pt x="217" y="123"/>
                  </a:lnTo>
                  <a:lnTo>
                    <a:pt x="207" y="123"/>
                  </a:lnTo>
                  <a:lnTo>
                    <a:pt x="197" y="122"/>
                  </a:lnTo>
                  <a:lnTo>
                    <a:pt x="187" y="122"/>
                  </a:lnTo>
                  <a:lnTo>
                    <a:pt x="177" y="121"/>
                  </a:lnTo>
                  <a:lnTo>
                    <a:pt x="167" y="121"/>
                  </a:lnTo>
                  <a:lnTo>
                    <a:pt x="157" y="120"/>
                  </a:lnTo>
                  <a:lnTo>
                    <a:pt x="147" y="119"/>
                  </a:lnTo>
                  <a:lnTo>
                    <a:pt x="137" y="117"/>
                  </a:lnTo>
                  <a:lnTo>
                    <a:pt x="128" y="116"/>
                  </a:lnTo>
                  <a:lnTo>
                    <a:pt x="118" y="114"/>
                  </a:lnTo>
                  <a:lnTo>
                    <a:pt x="108" y="112"/>
                  </a:lnTo>
                  <a:lnTo>
                    <a:pt x="98" y="110"/>
                  </a:lnTo>
                  <a:lnTo>
                    <a:pt x="88" y="107"/>
                  </a:lnTo>
                  <a:lnTo>
                    <a:pt x="78" y="105"/>
                  </a:lnTo>
                  <a:lnTo>
                    <a:pt x="68" y="102"/>
                  </a:lnTo>
                  <a:lnTo>
                    <a:pt x="59" y="98"/>
                  </a:lnTo>
                  <a:lnTo>
                    <a:pt x="49" y="95"/>
                  </a:lnTo>
                  <a:lnTo>
                    <a:pt x="39" y="91"/>
                  </a:lnTo>
                  <a:lnTo>
                    <a:pt x="29" y="87"/>
                  </a:lnTo>
                  <a:lnTo>
                    <a:pt x="20" y="83"/>
                  </a:lnTo>
                  <a:lnTo>
                    <a:pt x="10" y="78"/>
                  </a:lnTo>
                  <a:lnTo>
                    <a:pt x="0" y="73"/>
                  </a:lnTo>
                  <a:lnTo>
                    <a:pt x="33" y="0"/>
                  </a:lnTo>
                  <a:lnTo>
                    <a:pt x="42" y="4"/>
                  </a:lnTo>
                  <a:lnTo>
                    <a:pt x="50" y="7"/>
                  </a:lnTo>
                  <a:lnTo>
                    <a:pt x="59" y="10"/>
                  </a:lnTo>
                  <a:lnTo>
                    <a:pt x="67" y="13"/>
                  </a:lnTo>
                  <a:lnTo>
                    <a:pt x="75" y="16"/>
                  </a:lnTo>
                  <a:lnTo>
                    <a:pt x="84" y="19"/>
                  </a:lnTo>
                  <a:lnTo>
                    <a:pt x="93" y="21"/>
                  </a:lnTo>
                  <a:lnTo>
                    <a:pt x="101" y="23"/>
                  </a:lnTo>
                  <a:lnTo>
                    <a:pt x="110" y="26"/>
                  </a:lnTo>
                  <a:lnTo>
                    <a:pt x="119" y="28"/>
                  </a:lnTo>
                  <a:lnTo>
                    <a:pt x="128" y="30"/>
                  </a:lnTo>
                  <a:lnTo>
                    <a:pt x="137" y="32"/>
                  </a:lnTo>
                  <a:lnTo>
                    <a:pt x="146" y="33"/>
                  </a:lnTo>
                  <a:lnTo>
                    <a:pt x="155" y="35"/>
                  </a:lnTo>
                  <a:lnTo>
                    <a:pt x="164" y="36"/>
                  </a:lnTo>
                  <a:lnTo>
                    <a:pt x="173" y="37"/>
                  </a:lnTo>
                  <a:lnTo>
                    <a:pt x="182" y="38"/>
                  </a:lnTo>
                  <a:lnTo>
                    <a:pt x="191" y="39"/>
                  </a:lnTo>
                  <a:lnTo>
                    <a:pt x="200" y="39"/>
                  </a:lnTo>
                  <a:lnTo>
                    <a:pt x="210" y="40"/>
                  </a:lnTo>
                  <a:lnTo>
                    <a:pt x="219" y="40"/>
                  </a:lnTo>
                  <a:lnTo>
                    <a:pt x="228" y="40"/>
                  </a:lnTo>
                  <a:lnTo>
                    <a:pt x="237" y="40"/>
                  </a:lnTo>
                  <a:lnTo>
                    <a:pt x="247" y="40"/>
                  </a:lnTo>
                  <a:lnTo>
                    <a:pt x="256" y="40"/>
                  </a:lnTo>
                  <a:lnTo>
                    <a:pt x="266" y="39"/>
                  </a:lnTo>
                  <a:lnTo>
                    <a:pt x="275" y="38"/>
                  </a:lnTo>
                  <a:lnTo>
                    <a:pt x="285" y="38"/>
                  </a:lnTo>
                  <a:lnTo>
                    <a:pt x="294" y="37"/>
                  </a:lnTo>
                  <a:lnTo>
                    <a:pt x="304" y="35"/>
                  </a:lnTo>
                  <a:lnTo>
                    <a:pt x="313" y="34"/>
                  </a:lnTo>
                  <a:lnTo>
                    <a:pt x="323" y="33"/>
                  </a:lnTo>
                  <a:close/>
                </a:path>
              </a:pathLst>
            </a:custGeom>
            <a:solidFill>
              <a:srgbClr val="38201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3" name="Freeform 86"/>
            <p:cNvSpPr>
              <a:spLocks/>
            </p:cNvSpPr>
            <p:nvPr/>
          </p:nvSpPr>
          <p:spPr bwMode="auto">
            <a:xfrm>
              <a:off x="705" y="3841"/>
              <a:ext cx="326" cy="119"/>
            </a:xfrm>
            <a:custGeom>
              <a:avLst/>
              <a:gdLst>
                <a:gd name="T0" fmla="*/ 315 w 326"/>
                <a:gd name="T1" fmla="*/ 114 h 119"/>
                <a:gd name="T2" fmla="*/ 296 w 326"/>
                <a:gd name="T3" fmla="*/ 116 h 119"/>
                <a:gd name="T4" fmla="*/ 276 w 326"/>
                <a:gd name="T5" fmla="*/ 118 h 119"/>
                <a:gd name="T6" fmla="*/ 256 w 326"/>
                <a:gd name="T7" fmla="*/ 119 h 119"/>
                <a:gd name="T8" fmla="*/ 236 w 326"/>
                <a:gd name="T9" fmla="*/ 119 h 119"/>
                <a:gd name="T10" fmla="*/ 216 w 326"/>
                <a:gd name="T11" fmla="*/ 119 h 119"/>
                <a:gd name="T12" fmla="*/ 197 w 326"/>
                <a:gd name="T13" fmla="*/ 118 h 119"/>
                <a:gd name="T14" fmla="*/ 177 w 326"/>
                <a:gd name="T15" fmla="*/ 117 h 119"/>
                <a:gd name="T16" fmla="*/ 157 w 326"/>
                <a:gd name="T17" fmla="*/ 114 h 119"/>
                <a:gd name="T18" fmla="*/ 137 w 326"/>
                <a:gd name="T19" fmla="*/ 111 h 119"/>
                <a:gd name="T20" fmla="*/ 118 w 326"/>
                <a:gd name="T21" fmla="*/ 107 h 119"/>
                <a:gd name="T22" fmla="*/ 98 w 326"/>
                <a:gd name="T23" fmla="*/ 102 h 119"/>
                <a:gd name="T24" fmla="*/ 78 w 326"/>
                <a:gd name="T25" fmla="*/ 97 h 119"/>
                <a:gd name="T26" fmla="*/ 59 w 326"/>
                <a:gd name="T27" fmla="*/ 90 h 119"/>
                <a:gd name="T28" fmla="*/ 39 w 326"/>
                <a:gd name="T29" fmla="*/ 82 h 119"/>
                <a:gd name="T30" fmla="*/ 20 w 326"/>
                <a:gd name="T31" fmla="*/ 74 h 119"/>
                <a:gd name="T32" fmla="*/ 0 w 326"/>
                <a:gd name="T33" fmla="*/ 64 h 119"/>
                <a:gd name="T34" fmla="*/ 28 w 326"/>
                <a:gd name="T35" fmla="*/ 2 h 119"/>
                <a:gd name="T36" fmla="*/ 38 w 326"/>
                <a:gd name="T37" fmla="*/ 8 h 119"/>
                <a:gd name="T38" fmla="*/ 51 w 326"/>
                <a:gd name="T39" fmla="*/ 14 h 119"/>
                <a:gd name="T40" fmla="*/ 65 w 326"/>
                <a:gd name="T41" fmla="*/ 20 h 119"/>
                <a:gd name="T42" fmla="*/ 81 w 326"/>
                <a:gd name="T43" fmla="*/ 25 h 119"/>
                <a:gd name="T44" fmla="*/ 98 w 326"/>
                <a:gd name="T45" fmla="*/ 31 h 119"/>
                <a:gd name="T46" fmla="*/ 116 w 326"/>
                <a:gd name="T47" fmla="*/ 36 h 119"/>
                <a:gd name="T48" fmla="*/ 136 w 326"/>
                <a:gd name="T49" fmla="*/ 41 h 119"/>
                <a:gd name="T50" fmla="*/ 156 w 326"/>
                <a:gd name="T51" fmla="*/ 45 h 119"/>
                <a:gd name="T52" fmla="*/ 177 w 326"/>
                <a:gd name="T53" fmla="*/ 48 h 119"/>
                <a:gd name="T54" fmla="*/ 198 w 326"/>
                <a:gd name="T55" fmla="*/ 50 h 119"/>
                <a:gd name="T56" fmla="*/ 220 w 326"/>
                <a:gd name="T57" fmla="*/ 52 h 119"/>
                <a:gd name="T58" fmla="*/ 242 w 326"/>
                <a:gd name="T59" fmla="*/ 52 h 119"/>
                <a:gd name="T60" fmla="*/ 264 w 326"/>
                <a:gd name="T61" fmla="*/ 51 h 119"/>
                <a:gd name="T62" fmla="*/ 285 w 326"/>
                <a:gd name="T63" fmla="*/ 49 h 119"/>
                <a:gd name="T64" fmla="*/ 306 w 326"/>
                <a:gd name="T65" fmla="*/ 45 h 119"/>
                <a:gd name="T66" fmla="*/ 317 w 326"/>
                <a:gd name="T67" fmla="*/ 42 h 119"/>
                <a:gd name="T68" fmla="*/ 320 w 326"/>
                <a:gd name="T69" fmla="*/ 42 h 119"/>
                <a:gd name="T70" fmla="*/ 324 w 326"/>
                <a:gd name="T71" fmla="*/ 43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26" h="119">
                  <a:moveTo>
                    <a:pt x="326" y="43"/>
                  </a:moveTo>
                  <a:lnTo>
                    <a:pt x="315" y="114"/>
                  </a:lnTo>
                  <a:lnTo>
                    <a:pt x="305" y="115"/>
                  </a:lnTo>
                  <a:lnTo>
                    <a:pt x="296" y="116"/>
                  </a:lnTo>
                  <a:lnTo>
                    <a:pt x="286" y="117"/>
                  </a:lnTo>
                  <a:lnTo>
                    <a:pt x="276" y="118"/>
                  </a:lnTo>
                  <a:lnTo>
                    <a:pt x="266" y="118"/>
                  </a:lnTo>
                  <a:lnTo>
                    <a:pt x="256" y="119"/>
                  </a:lnTo>
                  <a:lnTo>
                    <a:pt x="246" y="119"/>
                  </a:lnTo>
                  <a:lnTo>
                    <a:pt x="236" y="119"/>
                  </a:lnTo>
                  <a:lnTo>
                    <a:pt x="226" y="119"/>
                  </a:lnTo>
                  <a:lnTo>
                    <a:pt x="216" y="119"/>
                  </a:lnTo>
                  <a:lnTo>
                    <a:pt x="207" y="119"/>
                  </a:lnTo>
                  <a:lnTo>
                    <a:pt x="197" y="118"/>
                  </a:lnTo>
                  <a:lnTo>
                    <a:pt x="187" y="117"/>
                  </a:lnTo>
                  <a:lnTo>
                    <a:pt x="177" y="117"/>
                  </a:lnTo>
                  <a:lnTo>
                    <a:pt x="167" y="115"/>
                  </a:lnTo>
                  <a:lnTo>
                    <a:pt x="157" y="114"/>
                  </a:lnTo>
                  <a:lnTo>
                    <a:pt x="147" y="113"/>
                  </a:lnTo>
                  <a:lnTo>
                    <a:pt x="137" y="111"/>
                  </a:lnTo>
                  <a:lnTo>
                    <a:pt x="127" y="109"/>
                  </a:lnTo>
                  <a:lnTo>
                    <a:pt x="118" y="107"/>
                  </a:lnTo>
                  <a:lnTo>
                    <a:pt x="108" y="105"/>
                  </a:lnTo>
                  <a:lnTo>
                    <a:pt x="98" y="102"/>
                  </a:lnTo>
                  <a:lnTo>
                    <a:pt x="88" y="100"/>
                  </a:lnTo>
                  <a:lnTo>
                    <a:pt x="78" y="97"/>
                  </a:lnTo>
                  <a:lnTo>
                    <a:pt x="68" y="93"/>
                  </a:lnTo>
                  <a:lnTo>
                    <a:pt x="59" y="90"/>
                  </a:lnTo>
                  <a:lnTo>
                    <a:pt x="49" y="86"/>
                  </a:lnTo>
                  <a:lnTo>
                    <a:pt x="39" y="82"/>
                  </a:lnTo>
                  <a:lnTo>
                    <a:pt x="29" y="78"/>
                  </a:lnTo>
                  <a:lnTo>
                    <a:pt x="20" y="74"/>
                  </a:lnTo>
                  <a:lnTo>
                    <a:pt x="10" y="69"/>
                  </a:lnTo>
                  <a:lnTo>
                    <a:pt x="0" y="64"/>
                  </a:lnTo>
                  <a:lnTo>
                    <a:pt x="24" y="0"/>
                  </a:lnTo>
                  <a:lnTo>
                    <a:pt x="28" y="2"/>
                  </a:lnTo>
                  <a:lnTo>
                    <a:pt x="33" y="5"/>
                  </a:lnTo>
                  <a:lnTo>
                    <a:pt x="38" y="8"/>
                  </a:lnTo>
                  <a:lnTo>
                    <a:pt x="44" y="11"/>
                  </a:lnTo>
                  <a:lnTo>
                    <a:pt x="51" y="14"/>
                  </a:lnTo>
                  <a:lnTo>
                    <a:pt x="57" y="17"/>
                  </a:lnTo>
                  <a:lnTo>
                    <a:pt x="65" y="20"/>
                  </a:lnTo>
                  <a:lnTo>
                    <a:pt x="73" y="22"/>
                  </a:lnTo>
                  <a:lnTo>
                    <a:pt x="81" y="25"/>
                  </a:lnTo>
                  <a:lnTo>
                    <a:pt x="89" y="28"/>
                  </a:lnTo>
                  <a:lnTo>
                    <a:pt x="98" y="31"/>
                  </a:lnTo>
                  <a:lnTo>
                    <a:pt x="107" y="33"/>
                  </a:lnTo>
                  <a:lnTo>
                    <a:pt x="116" y="36"/>
                  </a:lnTo>
                  <a:lnTo>
                    <a:pt x="126" y="38"/>
                  </a:lnTo>
                  <a:lnTo>
                    <a:pt x="136" y="41"/>
                  </a:lnTo>
                  <a:lnTo>
                    <a:pt x="146" y="43"/>
                  </a:lnTo>
                  <a:lnTo>
                    <a:pt x="156" y="45"/>
                  </a:lnTo>
                  <a:lnTo>
                    <a:pt x="166" y="46"/>
                  </a:lnTo>
                  <a:lnTo>
                    <a:pt x="177" y="48"/>
                  </a:lnTo>
                  <a:lnTo>
                    <a:pt x="188" y="49"/>
                  </a:lnTo>
                  <a:lnTo>
                    <a:pt x="198" y="50"/>
                  </a:lnTo>
                  <a:lnTo>
                    <a:pt x="209" y="51"/>
                  </a:lnTo>
                  <a:lnTo>
                    <a:pt x="220" y="52"/>
                  </a:lnTo>
                  <a:lnTo>
                    <a:pt x="231" y="52"/>
                  </a:lnTo>
                  <a:lnTo>
                    <a:pt x="242" y="52"/>
                  </a:lnTo>
                  <a:lnTo>
                    <a:pt x="253" y="52"/>
                  </a:lnTo>
                  <a:lnTo>
                    <a:pt x="264" y="51"/>
                  </a:lnTo>
                  <a:lnTo>
                    <a:pt x="274" y="50"/>
                  </a:lnTo>
                  <a:lnTo>
                    <a:pt x="285" y="49"/>
                  </a:lnTo>
                  <a:lnTo>
                    <a:pt x="296" y="47"/>
                  </a:lnTo>
                  <a:lnTo>
                    <a:pt x="306" y="45"/>
                  </a:lnTo>
                  <a:lnTo>
                    <a:pt x="316" y="43"/>
                  </a:lnTo>
                  <a:lnTo>
                    <a:pt x="317" y="42"/>
                  </a:lnTo>
                  <a:lnTo>
                    <a:pt x="319" y="42"/>
                  </a:lnTo>
                  <a:lnTo>
                    <a:pt x="320" y="42"/>
                  </a:lnTo>
                  <a:lnTo>
                    <a:pt x="321" y="42"/>
                  </a:lnTo>
                  <a:lnTo>
                    <a:pt x="324" y="43"/>
                  </a:lnTo>
                  <a:lnTo>
                    <a:pt x="326" y="43"/>
                  </a:lnTo>
                  <a:close/>
                </a:path>
              </a:pathLst>
            </a:custGeom>
            <a:solidFill>
              <a:srgbClr val="4024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5" name="Freeform 87"/>
            <p:cNvSpPr>
              <a:spLocks/>
            </p:cNvSpPr>
            <p:nvPr/>
          </p:nvSpPr>
          <p:spPr bwMode="auto">
            <a:xfrm>
              <a:off x="572" y="1625"/>
              <a:ext cx="494" cy="862"/>
            </a:xfrm>
            <a:custGeom>
              <a:avLst/>
              <a:gdLst>
                <a:gd name="T0" fmla="*/ 114 w 494"/>
                <a:gd name="T1" fmla="*/ 538 h 862"/>
                <a:gd name="T2" fmla="*/ 291 w 494"/>
                <a:gd name="T3" fmla="*/ 768 h 862"/>
                <a:gd name="T4" fmla="*/ 311 w 494"/>
                <a:gd name="T5" fmla="*/ 741 h 862"/>
                <a:gd name="T6" fmla="*/ 334 w 494"/>
                <a:gd name="T7" fmla="*/ 715 h 862"/>
                <a:gd name="T8" fmla="*/ 461 w 494"/>
                <a:gd name="T9" fmla="*/ 658 h 862"/>
                <a:gd name="T10" fmla="*/ 459 w 494"/>
                <a:gd name="T11" fmla="*/ 666 h 862"/>
                <a:gd name="T12" fmla="*/ 456 w 494"/>
                <a:gd name="T13" fmla="*/ 670 h 862"/>
                <a:gd name="T14" fmla="*/ 450 w 494"/>
                <a:gd name="T15" fmla="*/ 674 h 862"/>
                <a:gd name="T16" fmla="*/ 414 w 494"/>
                <a:gd name="T17" fmla="*/ 695 h 862"/>
                <a:gd name="T18" fmla="*/ 493 w 494"/>
                <a:gd name="T19" fmla="*/ 691 h 862"/>
                <a:gd name="T20" fmla="*/ 491 w 494"/>
                <a:gd name="T21" fmla="*/ 694 h 862"/>
                <a:gd name="T22" fmla="*/ 484 w 494"/>
                <a:gd name="T23" fmla="*/ 701 h 862"/>
                <a:gd name="T24" fmla="*/ 418 w 494"/>
                <a:gd name="T25" fmla="*/ 726 h 862"/>
                <a:gd name="T26" fmla="*/ 482 w 494"/>
                <a:gd name="T27" fmla="*/ 729 h 862"/>
                <a:gd name="T28" fmla="*/ 478 w 494"/>
                <a:gd name="T29" fmla="*/ 734 h 862"/>
                <a:gd name="T30" fmla="*/ 469 w 494"/>
                <a:gd name="T31" fmla="*/ 740 h 862"/>
                <a:gd name="T32" fmla="*/ 418 w 494"/>
                <a:gd name="T33" fmla="*/ 763 h 862"/>
                <a:gd name="T34" fmla="*/ 457 w 494"/>
                <a:gd name="T35" fmla="*/ 773 h 862"/>
                <a:gd name="T36" fmla="*/ 454 w 494"/>
                <a:gd name="T37" fmla="*/ 779 h 862"/>
                <a:gd name="T38" fmla="*/ 446 w 494"/>
                <a:gd name="T39" fmla="*/ 784 h 862"/>
                <a:gd name="T40" fmla="*/ 316 w 494"/>
                <a:gd name="T41" fmla="*/ 856 h 862"/>
                <a:gd name="T42" fmla="*/ 305 w 494"/>
                <a:gd name="T43" fmla="*/ 860 h 862"/>
                <a:gd name="T44" fmla="*/ 295 w 494"/>
                <a:gd name="T45" fmla="*/ 862 h 862"/>
                <a:gd name="T46" fmla="*/ 286 w 494"/>
                <a:gd name="T47" fmla="*/ 862 h 862"/>
                <a:gd name="T48" fmla="*/ 276 w 494"/>
                <a:gd name="T49" fmla="*/ 861 h 862"/>
                <a:gd name="T50" fmla="*/ 264 w 494"/>
                <a:gd name="T51" fmla="*/ 858 h 862"/>
                <a:gd name="T52" fmla="*/ 240 w 494"/>
                <a:gd name="T53" fmla="*/ 833 h 862"/>
                <a:gd name="T54" fmla="*/ 211 w 494"/>
                <a:gd name="T55" fmla="*/ 802 h 862"/>
                <a:gd name="T56" fmla="*/ 183 w 494"/>
                <a:gd name="T57" fmla="*/ 775 h 862"/>
                <a:gd name="T58" fmla="*/ 129 w 494"/>
                <a:gd name="T59" fmla="*/ 725 h 862"/>
                <a:gd name="T60" fmla="*/ 96 w 494"/>
                <a:gd name="T61" fmla="*/ 693 h 862"/>
                <a:gd name="T62" fmla="*/ 73 w 494"/>
                <a:gd name="T63" fmla="*/ 667 h 862"/>
                <a:gd name="T64" fmla="*/ 51 w 494"/>
                <a:gd name="T65" fmla="*/ 638 h 862"/>
                <a:gd name="T66" fmla="*/ 30 w 494"/>
                <a:gd name="T67" fmla="*/ 604 h 862"/>
                <a:gd name="T68" fmla="*/ 12 w 494"/>
                <a:gd name="T69" fmla="*/ 565 h 862"/>
                <a:gd name="T70" fmla="*/ 11 w 494"/>
                <a:gd name="T71" fmla="*/ 509 h 862"/>
                <a:gd name="T72" fmla="*/ 40 w 494"/>
                <a:gd name="T73" fmla="*/ 434 h 862"/>
                <a:gd name="T74" fmla="*/ 67 w 494"/>
                <a:gd name="T75" fmla="*/ 361 h 862"/>
                <a:gd name="T76" fmla="*/ 94 w 494"/>
                <a:gd name="T77" fmla="*/ 290 h 862"/>
                <a:gd name="T78" fmla="*/ 122 w 494"/>
                <a:gd name="T79" fmla="*/ 217 h 862"/>
                <a:gd name="T80" fmla="*/ 153 w 494"/>
                <a:gd name="T81" fmla="*/ 140 h 862"/>
                <a:gd name="T82" fmla="*/ 164 w 494"/>
                <a:gd name="T83" fmla="*/ 118 h 862"/>
                <a:gd name="T84" fmla="*/ 173 w 494"/>
                <a:gd name="T85" fmla="*/ 99 h 862"/>
                <a:gd name="T86" fmla="*/ 183 w 494"/>
                <a:gd name="T87" fmla="*/ 82 h 862"/>
                <a:gd name="T88" fmla="*/ 192 w 494"/>
                <a:gd name="T89" fmla="*/ 69 h 862"/>
                <a:gd name="T90" fmla="*/ 203 w 494"/>
                <a:gd name="T91" fmla="*/ 57 h 862"/>
                <a:gd name="T92" fmla="*/ 214 w 494"/>
                <a:gd name="T93" fmla="*/ 46 h 862"/>
                <a:gd name="T94" fmla="*/ 226 w 494"/>
                <a:gd name="T95" fmla="*/ 36 h 862"/>
                <a:gd name="T96" fmla="*/ 240 w 494"/>
                <a:gd name="T97" fmla="*/ 27 h 862"/>
                <a:gd name="T98" fmla="*/ 272 w 494"/>
                <a:gd name="T99" fmla="*/ 7 h 8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494" h="862">
                  <a:moveTo>
                    <a:pt x="285" y="0"/>
                  </a:moveTo>
                  <a:lnTo>
                    <a:pt x="331" y="231"/>
                  </a:lnTo>
                  <a:lnTo>
                    <a:pt x="114" y="538"/>
                  </a:lnTo>
                  <a:lnTo>
                    <a:pt x="277" y="787"/>
                  </a:lnTo>
                  <a:lnTo>
                    <a:pt x="284" y="777"/>
                  </a:lnTo>
                  <a:lnTo>
                    <a:pt x="291" y="768"/>
                  </a:lnTo>
                  <a:lnTo>
                    <a:pt x="297" y="759"/>
                  </a:lnTo>
                  <a:lnTo>
                    <a:pt x="304" y="750"/>
                  </a:lnTo>
                  <a:lnTo>
                    <a:pt x="311" y="741"/>
                  </a:lnTo>
                  <a:lnTo>
                    <a:pt x="319" y="733"/>
                  </a:lnTo>
                  <a:lnTo>
                    <a:pt x="326" y="724"/>
                  </a:lnTo>
                  <a:lnTo>
                    <a:pt x="334" y="715"/>
                  </a:lnTo>
                  <a:lnTo>
                    <a:pt x="391" y="669"/>
                  </a:lnTo>
                  <a:lnTo>
                    <a:pt x="462" y="652"/>
                  </a:lnTo>
                  <a:lnTo>
                    <a:pt x="461" y="658"/>
                  </a:lnTo>
                  <a:lnTo>
                    <a:pt x="460" y="664"/>
                  </a:lnTo>
                  <a:lnTo>
                    <a:pt x="459" y="665"/>
                  </a:lnTo>
                  <a:lnTo>
                    <a:pt x="459" y="666"/>
                  </a:lnTo>
                  <a:lnTo>
                    <a:pt x="458" y="667"/>
                  </a:lnTo>
                  <a:lnTo>
                    <a:pt x="457" y="669"/>
                  </a:lnTo>
                  <a:lnTo>
                    <a:pt x="456" y="670"/>
                  </a:lnTo>
                  <a:lnTo>
                    <a:pt x="454" y="671"/>
                  </a:lnTo>
                  <a:lnTo>
                    <a:pt x="452" y="673"/>
                  </a:lnTo>
                  <a:lnTo>
                    <a:pt x="450" y="674"/>
                  </a:lnTo>
                  <a:lnTo>
                    <a:pt x="405" y="687"/>
                  </a:lnTo>
                  <a:lnTo>
                    <a:pt x="363" y="726"/>
                  </a:lnTo>
                  <a:lnTo>
                    <a:pt x="414" y="695"/>
                  </a:lnTo>
                  <a:lnTo>
                    <a:pt x="494" y="681"/>
                  </a:lnTo>
                  <a:lnTo>
                    <a:pt x="494" y="687"/>
                  </a:lnTo>
                  <a:lnTo>
                    <a:pt x="493" y="691"/>
                  </a:lnTo>
                  <a:lnTo>
                    <a:pt x="493" y="692"/>
                  </a:lnTo>
                  <a:lnTo>
                    <a:pt x="492" y="693"/>
                  </a:lnTo>
                  <a:lnTo>
                    <a:pt x="491" y="694"/>
                  </a:lnTo>
                  <a:lnTo>
                    <a:pt x="491" y="695"/>
                  </a:lnTo>
                  <a:lnTo>
                    <a:pt x="488" y="698"/>
                  </a:lnTo>
                  <a:lnTo>
                    <a:pt x="484" y="701"/>
                  </a:lnTo>
                  <a:lnTo>
                    <a:pt x="420" y="715"/>
                  </a:lnTo>
                  <a:lnTo>
                    <a:pt x="374" y="746"/>
                  </a:lnTo>
                  <a:lnTo>
                    <a:pt x="418" y="726"/>
                  </a:lnTo>
                  <a:lnTo>
                    <a:pt x="485" y="723"/>
                  </a:lnTo>
                  <a:lnTo>
                    <a:pt x="483" y="726"/>
                  </a:lnTo>
                  <a:lnTo>
                    <a:pt x="482" y="729"/>
                  </a:lnTo>
                  <a:lnTo>
                    <a:pt x="480" y="731"/>
                  </a:lnTo>
                  <a:lnTo>
                    <a:pt x="479" y="733"/>
                  </a:lnTo>
                  <a:lnTo>
                    <a:pt x="478" y="734"/>
                  </a:lnTo>
                  <a:lnTo>
                    <a:pt x="476" y="736"/>
                  </a:lnTo>
                  <a:lnTo>
                    <a:pt x="473" y="737"/>
                  </a:lnTo>
                  <a:lnTo>
                    <a:pt x="469" y="740"/>
                  </a:lnTo>
                  <a:lnTo>
                    <a:pt x="418" y="747"/>
                  </a:lnTo>
                  <a:lnTo>
                    <a:pt x="385" y="777"/>
                  </a:lnTo>
                  <a:lnTo>
                    <a:pt x="418" y="763"/>
                  </a:lnTo>
                  <a:lnTo>
                    <a:pt x="460" y="767"/>
                  </a:lnTo>
                  <a:lnTo>
                    <a:pt x="459" y="770"/>
                  </a:lnTo>
                  <a:lnTo>
                    <a:pt x="457" y="773"/>
                  </a:lnTo>
                  <a:lnTo>
                    <a:pt x="456" y="775"/>
                  </a:lnTo>
                  <a:lnTo>
                    <a:pt x="455" y="777"/>
                  </a:lnTo>
                  <a:lnTo>
                    <a:pt x="454" y="779"/>
                  </a:lnTo>
                  <a:lnTo>
                    <a:pt x="452" y="780"/>
                  </a:lnTo>
                  <a:lnTo>
                    <a:pt x="449" y="782"/>
                  </a:lnTo>
                  <a:lnTo>
                    <a:pt x="446" y="784"/>
                  </a:lnTo>
                  <a:lnTo>
                    <a:pt x="418" y="781"/>
                  </a:lnTo>
                  <a:lnTo>
                    <a:pt x="383" y="800"/>
                  </a:lnTo>
                  <a:lnTo>
                    <a:pt x="316" y="856"/>
                  </a:lnTo>
                  <a:lnTo>
                    <a:pt x="312" y="857"/>
                  </a:lnTo>
                  <a:lnTo>
                    <a:pt x="308" y="859"/>
                  </a:lnTo>
                  <a:lnTo>
                    <a:pt x="305" y="860"/>
                  </a:lnTo>
                  <a:lnTo>
                    <a:pt x="302" y="861"/>
                  </a:lnTo>
                  <a:lnTo>
                    <a:pt x="299" y="861"/>
                  </a:lnTo>
                  <a:lnTo>
                    <a:pt x="295" y="862"/>
                  </a:lnTo>
                  <a:lnTo>
                    <a:pt x="292" y="862"/>
                  </a:lnTo>
                  <a:lnTo>
                    <a:pt x="289" y="862"/>
                  </a:lnTo>
                  <a:lnTo>
                    <a:pt x="286" y="862"/>
                  </a:lnTo>
                  <a:lnTo>
                    <a:pt x="283" y="862"/>
                  </a:lnTo>
                  <a:lnTo>
                    <a:pt x="279" y="862"/>
                  </a:lnTo>
                  <a:lnTo>
                    <a:pt x="276" y="861"/>
                  </a:lnTo>
                  <a:lnTo>
                    <a:pt x="272" y="861"/>
                  </a:lnTo>
                  <a:lnTo>
                    <a:pt x="268" y="860"/>
                  </a:lnTo>
                  <a:lnTo>
                    <a:pt x="264" y="858"/>
                  </a:lnTo>
                  <a:lnTo>
                    <a:pt x="259" y="857"/>
                  </a:lnTo>
                  <a:lnTo>
                    <a:pt x="249" y="845"/>
                  </a:lnTo>
                  <a:lnTo>
                    <a:pt x="240" y="833"/>
                  </a:lnTo>
                  <a:lnTo>
                    <a:pt x="230" y="822"/>
                  </a:lnTo>
                  <a:lnTo>
                    <a:pt x="220" y="812"/>
                  </a:lnTo>
                  <a:lnTo>
                    <a:pt x="211" y="802"/>
                  </a:lnTo>
                  <a:lnTo>
                    <a:pt x="201" y="793"/>
                  </a:lnTo>
                  <a:lnTo>
                    <a:pt x="192" y="783"/>
                  </a:lnTo>
                  <a:lnTo>
                    <a:pt x="183" y="775"/>
                  </a:lnTo>
                  <a:lnTo>
                    <a:pt x="164" y="758"/>
                  </a:lnTo>
                  <a:lnTo>
                    <a:pt x="147" y="741"/>
                  </a:lnTo>
                  <a:lnTo>
                    <a:pt x="129" y="725"/>
                  </a:lnTo>
                  <a:lnTo>
                    <a:pt x="112" y="710"/>
                  </a:lnTo>
                  <a:lnTo>
                    <a:pt x="104" y="701"/>
                  </a:lnTo>
                  <a:lnTo>
                    <a:pt x="96" y="693"/>
                  </a:lnTo>
                  <a:lnTo>
                    <a:pt x="88" y="685"/>
                  </a:lnTo>
                  <a:lnTo>
                    <a:pt x="80" y="676"/>
                  </a:lnTo>
                  <a:lnTo>
                    <a:pt x="73" y="667"/>
                  </a:lnTo>
                  <a:lnTo>
                    <a:pt x="65" y="658"/>
                  </a:lnTo>
                  <a:lnTo>
                    <a:pt x="58" y="648"/>
                  </a:lnTo>
                  <a:lnTo>
                    <a:pt x="51" y="638"/>
                  </a:lnTo>
                  <a:lnTo>
                    <a:pt x="44" y="627"/>
                  </a:lnTo>
                  <a:lnTo>
                    <a:pt x="37" y="616"/>
                  </a:lnTo>
                  <a:lnTo>
                    <a:pt x="30" y="604"/>
                  </a:lnTo>
                  <a:lnTo>
                    <a:pt x="24" y="592"/>
                  </a:lnTo>
                  <a:lnTo>
                    <a:pt x="18" y="579"/>
                  </a:lnTo>
                  <a:lnTo>
                    <a:pt x="12" y="565"/>
                  </a:lnTo>
                  <a:lnTo>
                    <a:pt x="6" y="551"/>
                  </a:lnTo>
                  <a:lnTo>
                    <a:pt x="0" y="535"/>
                  </a:lnTo>
                  <a:lnTo>
                    <a:pt x="11" y="509"/>
                  </a:lnTo>
                  <a:lnTo>
                    <a:pt x="21" y="484"/>
                  </a:lnTo>
                  <a:lnTo>
                    <a:pt x="31" y="459"/>
                  </a:lnTo>
                  <a:lnTo>
                    <a:pt x="40" y="434"/>
                  </a:lnTo>
                  <a:lnTo>
                    <a:pt x="50" y="409"/>
                  </a:lnTo>
                  <a:lnTo>
                    <a:pt x="59" y="385"/>
                  </a:lnTo>
                  <a:lnTo>
                    <a:pt x="67" y="361"/>
                  </a:lnTo>
                  <a:lnTo>
                    <a:pt x="76" y="337"/>
                  </a:lnTo>
                  <a:lnTo>
                    <a:pt x="85" y="313"/>
                  </a:lnTo>
                  <a:lnTo>
                    <a:pt x="94" y="290"/>
                  </a:lnTo>
                  <a:lnTo>
                    <a:pt x="103" y="265"/>
                  </a:lnTo>
                  <a:lnTo>
                    <a:pt x="113" y="241"/>
                  </a:lnTo>
                  <a:lnTo>
                    <a:pt x="122" y="217"/>
                  </a:lnTo>
                  <a:lnTo>
                    <a:pt x="132" y="191"/>
                  </a:lnTo>
                  <a:lnTo>
                    <a:pt x="143" y="166"/>
                  </a:lnTo>
                  <a:lnTo>
                    <a:pt x="153" y="140"/>
                  </a:lnTo>
                  <a:lnTo>
                    <a:pt x="157" y="132"/>
                  </a:lnTo>
                  <a:lnTo>
                    <a:pt x="160" y="125"/>
                  </a:lnTo>
                  <a:lnTo>
                    <a:pt x="164" y="118"/>
                  </a:lnTo>
                  <a:lnTo>
                    <a:pt x="167" y="111"/>
                  </a:lnTo>
                  <a:lnTo>
                    <a:pt x="170" y="105"/>
                  </a:lnTo>
                  <a:lnTo>
                    <a:pt x="173" y="99"/>
                  </a:lnTo>
                  <a:lnTo>
                    <a:pt x="176" y="93"/>
                  </a:lnTo>
                  <a:lnTo>
                    <a:pt x="179" y="88"/>
                  </a:lnTo>
                  <a:lnTo>
                    <a:pt x="183" y="82"/>
                  </a:lnTo>
                  <a:lnTo>
                    <a:pt x="186" y="78"/>
                  </a:lnTo>
                  <a:lnTo>
                    <a:pt x="189" y="73"/>
                  </a:lnTo>
                  <a:lnTo>
                    <a:pt x="192" y="69"/>
                  </a:lnTo>
                  <a:lnTo>
                    <a:pt x="196" y="64"/>
                  </a:lnTo>
                  <a:lnTo>
                    <a:pt x="199" y="60"/>
                  </a:lnTo>
                  <a:lnTo>
                    <a:pt x="203" y="57"/>
                  </a:lnTo>
                  <a:lnTo>
                    <a:pt x="206" y="53"/>
                  </a:lnTo>
                  <a:lnTo>
                    <a:pt x="210" y="49"/>
                  </a:lnTo>
                  <a:lnTo>
                    <a:pt x="214" y="46"/>
                  </a:lnTo>
                  <a:lnTo>
                    <a:pt x="218" y="43"/>
                  </a:lnTo>
                  <a:lnTo>
                    <a:pt x="222" y="39"/>
                  </a:lnTo>
                  <a:lnTo>
                    <a:pt x="226" y="36"/>
                  </a:lnTo>
                  <a:lnTo>
                    <a:pt x="231" y="33"/>
                  </a:lnTo>
                  <a:lnTo>
                    <a:pt x="235" y="30"/>
                  </a:lnTo>
                  <a:lnTo>
                    <a:pt x="240" y="27"/>
                  </a:lnTo>
                  <a:lnTo>
                    <a:pt x="250" y="20"/>
                  </a:lnTo>
                  <a:lnTo>
                    <a:pt x="260" y="14"/>
                  </a:lnTo>
                  <a:lnTo>
                    <a:pt x="272" y="7"/>
                  </a:lnTo>
                  <a:lnTo>
                    <a:pt x="285" y="0"/>
                  </a:lnTo>
                  <a:close/>
                </a:path>
              </a:pathLst>
            </a:custGeom>
            <a:solidFill>
              <a:srgbClr val="EBAA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8" name="Freeform 88"/>
            <p:cNvSpPr>
              <a:spLocks/>
            </p:cNvSpPr>
            <p:nvPr/>
          </p:nvSpPr>
          <p:spPr bwMode="auto">
            <a:xfrm>
              <a:off x="635" y="1601"/>
              <a:ext cx="289" cy="391"/>
            </a:xfrm>
            <a:custGeom>
              <a:avLst/>
              <a:gdLst>
                <a:gd name="T0" fmla="*/ 225 w 289"/>
                <a:gd name="T1" fmla="*/ 375 h 391"/>
                <a:gd name="T2" fmla="*/ 286 w 289"/>
                <a:gd name="T3" fmla="*/ 249 h 391"/>
                <a:gd name="T4" fmla="*/ 280 w 289"/>
                <a:gd name="T5" fmla="*/ 223 h 391"/>
                <a:gd name="T6" fmla="*/ 275 w 289"/>
                <a:gd name="T7" fmla="*/ 198 h 391"/>
                <a:gd name="T8" fmla="*/ 271 w 289"/>
                <a:gd name="T9" fmla="*/ 175 h 391"/>
                <a:gd name="T10" fmla="*/ 268 w 289"/>
                <a:gd name="T11" fmla="*/ 152 h 391"/>
                <a:gd name="T12" fmla="*/ 265 w 289"/>
                <a:gd name="T13" fmla="*/ 131 h 391"/>
                <a:gd name="T14" fmla="*/ 264 w 289"/>
                <a:gd name="T15" fmla="*/ 111 h 391"/>
                <a:gd name="T16" fmla="*/ 264 w 289"/>
                <a:gd name="T17" fmla="*/ 93 h 391"/>
                <a:gd name="T18" fmla="*/ 264 w 289"/>
                <a:gd name="T19" fmla="*/ 76 h 391"/>
                <a:gd name="T20" fmla="*/ 266 w 289"/>
                <a:gd name="T21" fmla="*/ 60 h 391"/>
                <a:gd name="T22" fmla="*/ 267 w 289"/>
                <a:gd name="T23" fmla="*/ 46 h 391"/>
                <a:gd name="T24" fmla="*/ 270 w 289"/>
                <a:gd name="T25" fmla="*/ 34 h 391"/>
                <a:gd name="T26" fmla="*/ 273 w 289"/>
                <a:gd name="T27" fmla="*/ 23 h 391"/>
                <a:gd name="T28" fmla="*/ 277 w 289"/>
                <a:gd name="T29" fmla="*/ 14 h 391"/>
                <a:gd name="T30" fmla="*/ 281 w 289"/>
                <a:gd name="T31" fmla="*/ 7 h 391"/>
                <a:gd name="T32" fmla="*/ 286 w 289"/>
                <a:gd name="T33" fmla="*/ 2 h 391"/>
                <a:gd name="T34" fmla="*/ 270 w 289"/>
                <a:gd name="T35" fmla="*/ 7 h 391"/>
                <a:gd name="T36" fmla="*/ 237 w 289"/>
                <a:gd name="T37" fmla="*/ 19 h 391"/>
                <a:gd name="T38" fmla="*/ 209 w 289"/>
                <a:gd name="T39" fmla="*/ 28 h 391"/>
                <a:gd name="T40" fmla="*/ 191 w 289"/>
                <a:gd name="T41" fmla="*/ 36 h 391"/>
                <a:gd name="T42" fmla="*/ 180 w 289"/>
                <a:gd name="T43" fmla="*/ 41 h 391"/>
                <a:gd name="T44" fmla="*/ 169 w 289"/>
                <a:gd name="T45" fmla="*/ 47 h 391"/>
                <a:gd name="T46" fmla="*/ 159 w 289"/>
                <a:gd name="T47" fmla="*/ 53 h 391"/>
                <a:gd name="T48" fmla="*/ 149 w 289"/>
                <a:gd name="T49" fmla="*/ 61 h 391"/>
                <a:gd name="T50" fmla="*/ 139 w 289"/>
                <a:gd name="T51" fmla="*/ 69 h 391"/>
                <a:gd name="T52" fmla="*/ 130 w 289"/>
                <a:gd name="T53" fmla="*/ 80 h 391"/>
                <a:gd name="T54" fmla="*/ 120 w 289"/>
                <a:gd name="T55" fmla="*/ 91 h 391"/>
                <a:gd name="T56" fmla="*/ 110 w 289"/>
                <a:gd name="T57" fmla="*/ 105 h 391"/>
                <a:gd name="T58" fmla="*/ 100 w 289"/>
                <a:gd name="T59" fmla="*/ 120 h 391"/>
                <a:gd name="T60" fmla="*/ 0 w 289"/>
                <a:gd name="T61" fmla="*/ 276 h 391"/>
                <a:gd name="T62" fmla="*/ 23 w 289"/>
                <a:gd name="T63" fmla="*/ 291 h 391"/>
                <a:gd name="T64" fmla="*/ 49 w 289"/>
                <a:gd name="T65" fmla="*/ 310 h 391"/>
                <a:gd name="T66" fmla="*/ 77 w 289"/>
                <a:gd name="T67" fmla="*/ 329 h 391"/>
                <a:gd name="T68" fmla="*/ 106 w 289"/>
                <a:gd name="T69" fmla="*/ 348 h 391"/>
                <a:gd name="T70" fmla="*/ 121 w 289"/>
                <a:gd name="T71" fmla="*/ 356 h 391"/>
                <a:gd name="T72" fmla="*/ 136 w 289"/>
                <a:gd name="T73" fmla="*/ 365 h 391"/>
                <a:gd name="T74" fmla="*/ 151 w 289"/>
                <a:gd name="T75" fmla="*/ 372 h 391"/>
                <a:gd name="T76" fmla="*/ 166 w 289"/>
                <a:gd name="T77" fmla="*/ 379 h 391"/>
                <a:gd name="T78" fmla="*/ 181 w 289"/>
                <a:gd name="T79" fmla="*/ 384 h 391"/>
                <a:gd name="T80" fmla="*/ 196 w 289"/>
                <a:gd name="T81" fmla="*/ 388 h 391"/>
                <a:gd name="T82" fmla="*/ 212 w 289"/>
                <a:gd name="T83" fmla="*/ 390 h 391"/>
                <a:gd name="T84" fmla="*/ 227 w 289"/>
                <a:gd name="T85" fmla="*/ 391 h 3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89" h="391">
                  <a:moveTo>
                    <a:pt x="227" y="391"/>
                  </a:moveTo>
                  <a:lnTo>
                    <a:pt x="225" y="375"/>
                  </a:lnTo>
                  <a:lnTo>
                    <a:pt x="289" y="262"/>
                  </a:lnTo>
                  <a:lnTo>
                    <a:pt x="286" y="249"/>
                  </a:lnTo>
                  <a:lnTo>
                    <a:pt x="283" y="236"/>
                  </a:lnTo>
                  <a:lnTo>
                    <a:pt x="280" y="223"/>
                  </a:lnTo>
                  <a:lnTo>
                    <a:pt x="277" y="211"/>
                  </a:lnTo>
                  <a:lnTo>
                    <a:pt x="275" y="198"/>
                  </a:lnTo>
                  <a:lnTo>
                    <a:pt x="272" y="187"/>
                  </a:lnTo>
                  <a:lnTo>
                    <a:pt x="271" y="175"/>
                  </a:lnTo>
                  <a:lnTo>
                    <a:pt x="269" y="164"/>
                  </a:lnTo>
                  <a:lnTo>
                    <a:pt x="268" y="152"/>
                  </a:lnTo>
                  <a:lnTo>
                    <a:pt x="266" y="142"/>
                  </a:lnTo>
                  <a:lnTo>
                    <a:pt x="265" y="131"/>
                  </a:lnTo>
                  <a:lnTo>
                    <a:pt x="265" y="121"/>
                  </a:lnTo>
                  <a:lnTo>
                    <a:pt x="264" y="111"/>
                  </a:lnTo>
                  <a:lnTo>
                    <a:pt x="264" y="102"/>
                  </a:lnTo>
                  <a:lnTo>
                    <a:pt x="264" y="93"/>
                  </a:lnTo>
                  <a:lnTo>
                    <a:pt x="264" y="84"/>
                  </a:lnTo>
                  <a:lnTo>
                    <a:pt x="264" y="76"/>
                  </a:lnTo>
                  <a:lnTo>
                    <a:pt x="265" y="68"/>
                  </a:lnTo>
                  <a:lnTo>
                    <a:pt x="266" y="60"/>
                  </a:lnTo>
                  <a:lnTo>
                    <a:pt x="266" y="53"/>
                  </a:lnTo>
                  <a:lnTo>
                    <a:pt x="267" y="46"/>
                  </a:lnTo>
                  <a:lnTo>
                    <a:pt x="269" y="40"/>
                  </a:lnTo>
                  <a:lnTo>
                    <a:pt x="270" y="34"/>
                  </a:lnTo>
                  <a:lnTo>
                    <a:pt x="271" y="28"/>
                  </a:lnTo>
                  <a:lnTo>
                    <a:pt x="273" y="23"/>
                  </a:lnTo>
                  <a:lnTo>
                    <a:pt x="275" y="19"/>
                  </a:lnTo>
                  <a:lnTo>
                    <a:pt x="277" y="14"/>
                  </a:lnTo>
                  <a:lnTo>
                    <a:pt x="279" y="10"/>
                  </a:lnTo>
                  <a:lnTo>
                    <a:pt x="281" y="7"/>
                  </a:lnTo>
                  <a:lnTo>
                    <a:pt x="283" y="4"/>
                  </a:lnTo>
                  <a:lnTo>
                    <a:pt x="286" y="2"/>
                  </a:lnTo>
                  <a:lnTo>
                    <a:pt x="288" y="0"/>
                  </a:lnTo>
                  <a:lnTo>
                    <a:pt x="270" y="7"/>
                  </a:lnTo>
                  <a:lnTo>
                    <a:pt x="253" y="13"/>
                  </a:lnTo>
                  <a:lnTo>
                    <a:pt x="237" y="19"/>
                  </a:lnTo>
                  <a:lnTo>
                    <a:pt x="222" y="24"/>
                  </a:lnTo>
                  <a:lnTo>
                    <a:pt x="209" y="28"/>
                  </a:lnTo>
                  <a:lnTo>
                    <a:pt x="197" y="33"/>
                  </a:lnTo>
                  <a:lnTo>
                    <a:pt x="191" y="36"/>
                  </a:lnTo>
                  <a:lnTo>
                    <a:pt x="185" y="38"/>
                  </a:lnTo>
                  <a:lnTo>
                    <a:pt x="180" y="41"/>
                  </a:lnTo>
                  <a:lnTo>
                    <a:pt x="174" y="44"/>
                  </a:lnTo>
                  <a:lnTo>
                    <a:pt x="169" y="47"/>
                  </a:lnTo>
                  <a:lnTo>
                    <a:pt x="164" y="50"/>
                  </a:lnTo>
                  <a:lnTo>
                    <a:pt x="159" y="53"/>
                  </a:lnTo>
                  <a:lnTo>
                    <a:pt x="154" y="57"/>
                  </a:lnTo>
                  <a:lnTo>
                    <a:pt x="149" y="61"/>
                  </a:lnTo>
                  <a:lnTo>
                    <a:pt x="144" y="65"/>
                  </a:lnTo>
                  <a:lnTo>
                    <a:pt x="139" y="69"/>
                  </a:lnTo>
                  <a:lnTo>
                    <a:pt x="135" y="74"/>
                  </a:lnTo>
                  <a:lnTo>
                    <a:pt x="130" y="80"/>
                  </a:lnTo>
                  <a:lnTo>
                    <a:pt x="125" y="85"/>
                  </a:lnTo>
                  <a:lnTo>
                    <a:pt x="120" y="91"/>
                  </a:lnTo>
                  <a:lnTo>
                    <a:pt x="115" y="98"/>
                  </a:lnTo>
                  <a:lnTo>
                    <a:pt x="110" y="105"/>
                  </a:lnTo>
                  <a:lnTo>
                    <a:pt x="105" y="112"/>
                  </a:lnTo>
                  <a:lnTo>
                    <a:pt x="100" y="120"/>
                  </a:lnTo>
                  <a:lnTo>
                    <a:pt x="94" y="129"/>
                  </a:lnTo>
                  <a:lnTo>
                    <a:pt x="0" y="276"/>
                  </a:lnTo>
                  <a:lnTo>
                    <a:pt x="11" y="283"/>
                  </a:lnTo>
                  <a:lnTo>
                    <a:pt x="23" y="291"/>
                  </a:lnTo>
                  <a:lnTo>
                    <a:pt x="36" y="300"/>
                  </a:lnTo>
                  <a:lnTo>
                    <a:pt x="49" y="310"/>
                  </a:lnTo>
                  <a:lnTo>
                    <a:pt x="63" y="319"/>
                  </a:lnTo>
                  <a:lnTo>
                    <a:pt x="77" y="329"/>
                  </a:lnTo>
                  <a:lnTo>
                    <a:pt x="91" y="338"/>
                  </a:lnTo>
                  <a:lnTo>
                    <a:pt x="106" y="348"/>
                  </a:lnTo>
                  <a:lnTo>
                    <a:pt x="113" y="352"/>
                  </a:lnTo>
                  <a:lnTo>
                    <a:pt x="121" y="356"/>
                  </a:lnTo>
                  <a:lnTo>
                    <a:pt x="128" y="361"/>
                  </a:lnTo>
                  <a:lnTo>
                    <a:pt x="136" y="365"/>
                  </a:lnTo>
                  <a:lnTo>
                    <a:pt x="143" y="369"/>
                  </a:lnTo>
                  <a:lnTo>
                    <a:pt x="151" y="372"/>
                  </a:lnTo>
                  <a:lnTo>
                    <a:pt x="159" y="376"/>
                  </a:lnTo>
                  <a:lnTo>
                    <a:pt x="166" y="379"/>
                  </a:lnTo>
                  <a:lnTo>
                    <a:pt x="174" y="381"/>
                  </a:lnTo>
                  <a:lnTo>
                    <a:pt x="181" y="384"/>
                  </a:lnTo>
                  <a:lnTo>
                    <a:pt x="189" y="386"/>
                  </a:lnTo>
                  <a:lnTo>
                    <a:pt x="196" y="388"/>
                  </a:lnTo>
                  <a:lnTo>
                    <a:pt x="204" y="389"/>
                  </a:lnTo>
                  <a:lnTo>
                    <a:pt x="212" y="390"/>
                  </a:lnTo>
                  <a:lnTo>
                    <a:pt x="219" y="391"/>
                  </a:lnTo>
                  <a:lnTo>
                    <a:pt x="227" y="391"/>
                  </a:lnTo>
                  <a:close/>
                </a:path>
              </a:pathLst>
            </a:custGeom>
            <a:solidFill>
              <a:srgbClr val="5460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0" name="Freeform 89"/>
            <p:cNvSpPr>
              <a:spLocks/>
            </p:cNvSpPr>
            <p:nvPr/>
          </p:nvSpPr>
          <p:spPr bwMode="auto">
            <a:xfrm>
              <a:off x="829" y="1842"/>
              <a:ext cx="88" cy="144"/>
            </a:xfrm>
            <a:custGeom>
              <a:avLst/>
              <a:gdLst>
                <a:gd name="T0" fmla="*/ 88 w 88"/>
                <a:gd name="T1" fmla="*/ 0 h 144"/>
                <a:gd name="T2" fmla="*/ 39 w 88"/>
                <a:gd name="T3" fmla="*/ 144 h 144"/>
                <a:gd name="T4" fmla="*/ 0 w 88"/>
                <a:gd name="T5" fmla="*/ 142 h 144"/>
                <a:gd name="T6" fmla="*/ 88 w 88"/>
                <a:gd name="T7" fmla="*/ 0 h 144"/>
              </a:gdLst>
              <a:ahLst/>
              <a:cxnLst>
                <a:cxn ang="0">
                  <a:pos x="T0" y="T1"/>
                </a:cxn>
                <a:cxn ang="0">
                  <a:pos x="T2" y="T3"/>
                </a:cxn>
                <a:cxn ang="0">
                  <a:pos x="T4" y="T5"/>
                </a:cxn>
                <a:cxn ang="0">
                  <a:pos x="T6" y="T7"/>
                </a:cxn>
              </a:cxnLst>
              <a:rect l="0" t="0" r="r" b="b"/>
              <a:pathLst>
                <a:path w="88" h="144">
                  <a:moveTo>
                    <a:pt x="88" y="0"/>
                  </a:moveTo>
                  <a:lnTo>
                    <a:pt x="39" y="144"/>
                  </a:lnTo>
                  <a:lnTo>
                    <a:pt x="0" y="142"/>
                  </a:lnTo>
                  <a:lnTo>
                    <a:pt x="88" y="0"/>
                  </a:lnTo>
                  <a:close/>
                </a:path>
              </a:pathLst>
            </a:custGeom>
            <a:solidFill>
              <a:srgbClr val="3F4A6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3" name="Freeform 90"/>
            <p:cNvSpPr>
              <a:spLocks/>
            </p:cNvSpPr>
            <p:nvPr/>
          </p:nvSpPr>
          <p:spPr bwMode="auto">
            <a:xfrm>
              <a:off x="630" y="1842"/>
              <a:ext cx="242" cy="149"/>
            </a:xfrm>
            <a:custGeom>
              <a:avLst/>
              <a:gdLst>
                <a:gd name="T0" fmla="*/ 0 w 242"/>
                <a:gd name="T1" fmla="*/ 34 h 149"/>
                <a:gd name="T2" fmla="*/ 7 w 242"/>
                <a:gd name="T3" fmla="*/ 39 h 149"/>
                <a:gd name="T4" fmla="*/ 14 w 242"/>
                <a:gd name="T5" fmla="*/ 43 h 149"/>
                <a:gd name="T6" fmla="*/ 22 w 242"/>
                <a:gd name="T7" fmla="*/ 48 h 149"/>
                <a:gd name="T8" fmla="*/ 29 w 242"/>
                <a:gd name="T9" fmla="*/ 53 h 149"/>
                <a:gd name="T10" fmla="*/ 43 w 242"/>
                <a:gd name="T11" fmla="*/ 63 h 149"/>
                <a:gd name="T12" fmla="*/ 57 w 242"/>
                <a:gd name="T13" fmla="*/ 74 h 149"/>
                <a:gd name="T14" fmla="*/ 71 w 242"/>
                <a:gd name="T15" fmla="*/ 84 h 149"/>
                <a:gd name="T16" fmla="*/ 85 w 242"/>
                <a:gd name="T17" fmla="*/ 94 h 149"/>
                <a:gd name="T18" fmla="*/ 92 w 242"/>
                <a:gd name="T19" fmla="*/ 98 h 149"/>
                <a:gd name="T20" fmla="*/ 98 w 242"/>
                <a:gd name="T21" fmla="*/ 103 h 149"/>
                <a:gd name="T22" fmla="*/ 105 w 242"/>
                <a:gd name="T23" fmla="*/ 108 h 149"/>
                <a:gd name="T24" fmla="*/ 112 w 242"/>
                <a:gd name="T25" fmla="*/ 112 h 149"/>
                <a:gd name="T26" fmla="*/ 119 w 242"/>
                <a:gd name="T27" fmla="*/ 117 h 149"/>
                <a:gd name="T28" fmla="*/ 126 w 242"/>
                <a:gd name="T29" fmla="*/ 121 h 149"/>
                <a:gd name="T30" fmla="*/ 133 w 242"/>
                <a:gd name="T31" fmla="*/ 125 h 149"/>
                <a:gd name="T32" fmla="*/ 140 w 242"/>
                <a:gd name="T33" fmla="*/ 128 h 149"/>
                <a:gd name="T34" fmla="*/ 147 w 242"/>
                <a:gd name="T35" fmla="*/ 132 h 149"/>
                <a:gd name="T36" fmla="*/ 154 w 242"/>
                <a:gd name="T37" fmla="*/ 135 h 149"/>
                <a:gd name="T38" fmla="*/ 162 w 242"/>
                <a:gd name="T39" fmla="*/ 138 h 149"/>
                <a:gd name="T40" fmla="*/ 169 w 242"/>
                <a:gd name="T41" fmla="*/ 141 h 149"/>
                <a:gd name="T42" fmla="*/ 176 w 242"/>
                <a:gd name="T43" fmla="*/ 143 h 149"/>
                <a:gd name="T44" fmla="*/ 183 w 242"/>
                <a:gd name="T45" fmla="*/ 145 h 149"/>
                <a:gd name="T46" fmla="*/ 191 w 242"/>
                <a:gd name="T47" fmla="*/ 146 h 149"/>
                <a:gd name="T48" fmla="*/ 198 w 242"/>
                <a:gd name="T49" fmla="*/ 148 h 149"/>
                <a:gd name="T50" fmla="*/ 206 w 242"/>
                <a:gd name="T51" fmla="*/ 149 h 149"/>
                <a:gd name="T52" fmla="*/ 214 w 242"/>
                <a:gd name="T53" fmla="*/ 149 h 149"/>
                <a:gd name="T54" fmla="*/ 221 w 242"/>
                <a:gd name="T55" fmla="*/ 149 h 149"/>
                <a:gd name="T56" fmla="*/ 229 w 242"/>
                <a:gd name="T57" fmla="*/ 149 h 149"/>
                <a:gd name="T58" fmla="*/ 242 w 242"/>
                <a:gd name="T59" fmla="*/ 115 h 149"/>
                <a:gd name="T60" fmla="*/ 234 w 242"/>
                <a:gd name="T61" fmla="*/ 113 h 149"/>
                <a:gd name="T62" fmla="*/ 227 w 242"/>
                <a:gd name="T63" fmla="*/ 111 h 149"/>
                <a:gd name="T64" fmla="*/ 219 w 242"/>
                <a:gd name="T65" fmla="*/ 109 h 149"/>
                <a:gd name="T66" fmla="*/ 212 w 242"/>
                <a:gd name="T67" fmla="*/ 106 h 149"/>
                <a:gd name="T68" fmla="*/ 204 w 242"/>
                <a:gd name="T69" fmla="*/ 104 h 149"/>
                <a:gd name="T70" fmla="*/ 197 w 242"/>
                <a:gd name="T71" fmla="*/ 101 h 149"/>
                <a:gd name="T72" fmla="*/ 189 w 242"/>
                <a:gd name="T73" fmla="*/ 98 h 149"/>
                <a:gd name="T74" fmla="*/ 182 w 242"/>
                <a:gd name="T75" fmla="*/ 95 h 149"/>
                <a:gd name="T76" fmla="*/ 175 w 242"/>
                <a:gd name="T77" fmla="*/ 93 h 149"/>
                <a:gd name="T78" fmla="*/ 168 w 242"/>
                <a:gd name="T79" fmla="*/ 89 h 149"/>
                <a:gd name="T80" fmla="*/ 161 w 242"/>
                <a:gd name="T81" fmla="*/ 86 h 149"/>
                <a:gd name="T82" fmla="*/ 154 w 242"/>
                <a:gd name="T83" fmla="*/ 83 h 149"/>
                <a:gd name="T84" fmla="*/ 146 w 242"/>
                <a:gd name="T85" fmla="*/ 79 h 149"/>
                <a:gd name="T86" fmla="*/ 139 w 242"/>
                <a:gd name="T87" fmla="*/ 76 h 149"/>
                <a:gd name="T88" fmla="*/ 132 w 242"/>
                <a:gd name="T89" fmla="*/ 72 h 149"/>
                <a:gd name="T90" fmla="*/ 126 w 242"/>
                <a:gd name="T91" fmla="*/ 69 h 149"/>
                <a:gd name="T92" fmla="*/ 112 w 242"/>
                <a:gd name="T93" fmla="*/ 61 h 149"/>
                <a:gd name="T94" fmla="*/ 99 w 242"/>
                <a:gd name="T95" fmla="*/ 53 h 149"/>
                <a:gd name="T96" fmla="*/ 85 w 242"/>
                <a:gd name="T97" fmla="*/ 44 h 149"/>
                <a:gd name="T98" fmla="*/ 73 w 242"/>
                <a:gd name="T99" fmla="*/ 36 h 149"/>
                <a:gd name="T100" fmla="*/ 60 w 242"/>
                <a:gd name="T101" fmla="*/ 27 h 149"/>
                <a:gd name="T102" fmla="*/ 48 w 242"/>
                <a:gd name="T103" fmla="*/ 18 h 149"/>
                <a:gd name="T104" fmla="*/ 36 w 242"/>
                <a:gd name="T105" fmla="*/ 9 h 149"/>
                <a:gd name="T106" fmla="*/ 24 w 242"/>
                <a:gd name="T107" fmla="*/ 0 h 149"/>
                <a:gd name="T108" fmla="*/ 0 w 242"/>
                <a:gd name="T109" fmla="*/ 34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42" h="149">
                  <a:moveTo>
                    <a:pt x="0" y="34"/>
                  </a:moveTo>
                  <a:lnTo>
                    <a:pt x="7" y="39"/>
                  </a:lnTo>
                  <a:lnTo>
                    <a:pt x="14" y="43"/>
                  </a:lnTo>
                  <a:lnTo>
                    <a:pt x="22" y="48"/>
                  </a:lnTo>
                  <a:lnTo>
                    <a:pt x="29" y="53"/>
                  </a:lnTo>
                  <a:lnTo>
                    <a:pt x="43" y="63"/>
                  </a:lnTo>
                  <a:lnTo>
                    <a:pt x="57" y="74"/>
                  </a:lnTo>
                  <a:lnTo>
                    <a:pt x="71" y="84"/>
                  </a:lnTo>
                  <a:lnTo>
                    <a:pt x="85" y="94"/>
                  </a:lnTo>
                  <a:lnTo>
                    <a:pt x="92" y="98"/>
                  </a:lnTo>
                  <a:lnTo>
                    <a:pt x="98" y="103"/>
                  </a:lnTo>
                  <a:lnTo>
                    <a:pt x="105" y="108"/>
                  </a:lnTo>
                  <a:lnTo>
                    <a:pt x="112" y="112"/>
                  </a:lnTo>
                  <a:lnTo>
                    <a:pt x="119" y="117"/>
                  </a:lnTo>
                  <a:lnTo>
                    <a:pt x="126" y="121"/>
                  </a:lnTo>
                  <a:lnTo>
                    <a:pt x="133" y="125"/>
                  </a:lnTo>
                  <a:lnTo>
                    <a:pt x="140" y="128"/>
                  </a:lnTo>
                  <a:lnTo>
                    <a:pt x="147" y="132"/>
                  </a:lnTo>
                  <a:lnTo>
                    <a:pt x="154" y="135"/>
                  </a:lnTo>
                  <a:lnTo>
                    <a:pt x="162" y="138"/>
                  </a:lnTo>
                  <a:lnTo>
                    <a:pt x="169" y="141"/>
                  </a:lnTo>
                  <a:lnTo>
                    <a:pt x="176" y="143"/>
                  </a:lnTo>
                  <a:lnTo>
                    <a:pt x="183" y="145"/>
                  </a:lnTo>
                  <a:lnTo>
                    <a:pt x="191" y="146"/>
                  </a:lnTo>
                  <a:lnTo>
                    <a:pt x="198" y="148"/>
                  </a:lnTo>
                  <a:lnTo>
                    <a:pt x="206" y="149"/>
                  </a:lnTo>
                  <a:lnTo>
                    <a:pt x="214" y="149"/>
                  </a:lnTo>
                  <a:lnTo>
                    <a:pt x="221" y="149"/>
                  </a:lnTo>
                  <a:lnTo>
                    <a:pt x="229" y="149"/>
                  </a:lnTo>
                  <a:lnTo>
                    <a:pt x="242" y="115"/>
                  </a:lnTo>
                  <a:lnTo>
                    <a:pt x="234" y="113"/>
                  </a:lnTo>
                  <a:lnTo>
                    <a:pt x="227" y="111"/>
                  </a:lnTo>
                  <a:lnTo>
                    <a:pt x="219" y="109"/>
                  </a:lnTo>
                  <a:lnTo>
                    <a:pt x="212" y="106"/>
                  </a:lnTo>
                  <a:lnTo>
                    <a:pt x="204" y="104"/>
                  </a:lnTo>
                  <a:lnTo>
                    <a:pt x="197" y="101"/>
                  </a:lnTo>
                  <a:lnTo>
                    <a:pt x="189" y="98"/>
                  </a:lnTo>
                  <a:lnTo>
                    <a:pt x="182" y="95"/>
                  </a:lnTo>
                  <a:lnTo>
                    <a:pt x="175" y="93"/>
                  </a:lnTo>
                  <a:lnTo>
                    <a:pt x="168" y="89"/>
                  </a:lnTo>
                  <a:lnTo>
                    <a:pt x="161" y="86"/>
                  </a:lnTo>
                  <a:lnTo>
                    <a:pt x="154" y="83"/>
                  </a:lnTo>
                  <a:lnTo>
                    <a:pt x="146" y="79"/>
                  </a:lnTo>
                  <a:lnTo>
                    <a:pt x="139" y="76"/>
                  </a:lnTo>
                  <a:lnTo>
                    <a:pt x="132" y="72"/>
                  </a:lnTo>
                  <a:lnTo>
                    <a:pt x="126" y="69"/>
                  </a:lnTo>
                  <a:lnTo>
                    <a:pt x="112" y="61"/>
                  </a:lnTo>
                  <a:lnTo>
                    <a:pt x="99" y="53"/>
                  </a:lnTo>
                  <a:lnTo>
                    <a:pt x="85" y="44"/>
                  </a:lnTo>
                  <a:lnTo>
                    <a:pt x="73" y="36"/>
                  </a:lnTo>
                  <a:lnTo>
                    <a:pt x="60" y="27"/>
                  </a:lnTo>
                  <a:lnTo>
                    <a:pt x="48" y="18"/>
                  </a:lnTo>
                  <a:lnTo>
                    <a:pt x="36" y="9"/>
                  </a:lnTo>
                  <a:lnTo>
                    <a:pt x="24" y="0"/>
                  </a:lnTo>
                  <a:lnTo>
                    <a:pt x="0" y="34"/>
                  </a:lnTo>
                  <a:close/>
                </a:path>
              </a:pathLst>
            </a:custGeom>
            <a:solidFill>
              <a:srgbClr val="3F4A6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Tree>
    <p:extLst>
      <p:ext uri="{BB962C8B-B14F-4D97-AF65-F5344CB8AC3E}">
        <p14:creationId xmlns:p14="http://schemas.microsoft.com/office/powerpoint/2010/main" val="412848216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7"/>
          <a:stretch>
            <a:fillRect/>
          </a:stretch>
        </p:blipFill>
        <p:spPr>
          <a:xfrm>
            <a:off x="0" y="-2363497"/>
            <a:ext cx="12223539" cy="9406943"/>
          </a:xfrm>
          <a:prstGeom prst="rect">
            <a:avLst/>
          </a:prstGeom>
        </p:spPr>
      </p:pic>
      <p:pic>
        <p:nvPicPr>
          <p:cNvPr id="106" name="s9c1857c38ca48b4851e9c6eabfa3427"/>
          <p:cNvPicPr>
            <a:picLocks/>
          </p:cNvPicPr>
          <p:nvPr/>
        </p:nvPicPr>
        <p:blipFill rotWithShape="1">
          <a:blip r:embed="rId8" cstate="print">
            <a:extLst>
              <a:ext uri="{BEBA8EAE-BF5A-486C-A8C5-ECC9F3942E4B}">
                <a14:imgProps xmlns:a14="http://schemas.microsoft.com/office/drawing/2010/main">
                  <a14:imgLayer r:embed="rId9">
                    <a14:imgEffect>
                      <a14:backgroundRemoval t="65333" b="96667" l="28485" r="69636">
                        <a14:foregroundMark x1="49091" y1="71030" x2="49091" y2="71030"/>
                        <a14:foregroundMark x1="49152" y1="69394" x2="49152" y2="69394"/>
                        <a14:backgroundMark x1="48788" y1="71455" x2="48788" y2="71455"/>
                        <a14:backgroundMark x1="50788" y1="67455" x2="50788" y2="67455"/>
                        <a14:backgroundMark x1="50424" y1="67879" x2="50424" y2="67879"/>
                        <a14:backgroundMark x1="49273" y1="66606" x2="49273" y2="66606"/>
                        <a14:backgroundMark x1="48485" y1="66667" x2="48485" y2="66667"/>
                      </a14:backgroundRemoval>
                    </a14:imgEffect>
                  </a14:imgLayer>
                </a14:imgProps>
              </a:ext>
              <a:ext uri="{28A0092B-C50C-407E-A947-70E740481C1C}">
                <a14:useLocalDpi xmlns:a14="http://schemas.microsoft.com/office/drawing/2010/main" val="0"/>
              </a:ext>
            </a:extLst>
          </a:blip>
          <a:srcRect l="30856" t="67298" r="31366"/>
          <a:stretch/>
        </p:blipFill>
        <p:spPr>
          <a:xfrm>
            <a:off x="3427411" y="4648200"/>
            <a:ext cx="2590801" cy="2242696"/>
          </a:xfrm>
          <a:prstGeom prst="rect">
            <a:avLst/>
          </a:prstGeom>
          <a:effectLst>
            <a:outerShdw blurRad="63500" dist="38100" dir="8580000" sx="101000" sy="101000" algn="tr" rotWithShape="0">
              <a:prstClr val="black">
                <a:alpha val="40000"/>
              </a:prstClr>
            </a:outerShdw>
          </a:effectLst>
        </p:spPr>
      </p:pic>
      <p:pic>
        <p:nvPicPr>
          <p:cNvPr id="7" name="Curt"/>
          <p:cNvPicPr>
            <a:picLocks noChangeAspect="1"/>
          </p:cNvPicPr>
          <p:nvPr>
            <p:custDataLst>
              <p:tags r:id="rId1"/>
            </p:custDataLst>
          </p:nvPr>
        </p:nvPicPr>
        <p:blipFill>
          <a:blip r:embed="rId10" cstate="print">
            <a:extLst>
              <a:ext uri="{28A0092B-C50C-407E-A947-70E740481C1C}">
                <a14:useLocalDpi xmlns:a14="http://schemas.microsoft.com/office/drawing/2010/main" val="0"/>
              </a:ext>
            </a:extLst>
          </a:blip>
          <a:stretch>
            <a:fillRect/>
          </a:stretch>
        </p:blipFill>
        <p:spPr>
          <a:xfrm>
            <a:off x="6408507" y="1263651"/>
            <a:ext cx="1780244" cy="5143500"/>
          </a:xfrm>
          <a:prstGeom prst="rect">
            <a:avLst/>
          </a:prstGeom>
          <a:effectLst>
            <a:outerShdw blurRad="50800" dist="50800" dir="5400000" algn="ctr" rotWithShape="0">
              <a:srgbClr val="000000">
                <a:alpha val="88000"/>
              </a:srgbClr>
            </a:outerShdw>
          </a:effectLst>
        </p:spPr>
      </p:pic>
      <p:pic>
        <p:nvPicPr>
          <p:cNvPr id="8" name="Kristina"/>
          <p:cNvPicPr>
            <a:picLocks noChangeAspect="1"/>
          </p:cNvPicPr>
          <p:nvPr>
            <p:custDataLst>
              <p:tags r:id="rId2"/>
            </p:custDataLst>
          </p:nvPr>
        </p:nvPicPr>
        <p:blipFill>
          <a:blip r:embed="rId11" cstate="print">
            <a:extLst>
              <a:ext uri="{28A0092B-C50C-407E-A947-70E740481C1C}">
                <a14:useLocalDpi xmlns:a14="http://schemas.microsoft.com/office/drawing/2010/main" val="0"/>
              </a:ext>
            </a:extLst>
          </a:blip>
          <a:stretch>
            <a:fillRect/>
          </a:stretch>
        </p:blipFill>
        <p:spPr>
          <a:xfrm>
            <a:off x="7446752" y="1263651"/>
            <a:ext cx="1483998" cy="5143500"/>
          </a:xfrm>
          <a:prstGeom prst="rect">
            <a:avLst/>
          </a:prstGeom>
          <a:effectLst>
            <a:outerShdw blurRad="50800" dist="50800" dir="5400000" algn="ctr" rotWithShape="0">
              <a:srgbClr val="000000">
                <a:alpha val="88000"/>
              </a:srgbClr>
            </a:outerShdw>
          </a:effectLst>
        </p:spPr>
      </p:pic>
      <p:pic>
        <p:nvPicPr>
          <p:cNvPr id="9" name="Leonard"/>
          <p:cNvPicPr>
            <a:picLocks noChangeAspect="1"/>
          </p:cNvPicPr>
          <p:nvPr>
            <p:custDataLst>
              <p:tags r:id="rId3"/>
            </p:custDataLst>
          </p:nvPr>
        </p:nvPicPr>
        <p:blipFill>
          <a:blip r:embed="rId12" cstate="print">
            <a:extLst>
              <a:ext uri="{28A0092B-C50C-407E-A947-70E740481C1C}">
                <a14:useLocalDpi xmlns:a14="http://schemas.microsoft.com/office/drawing/2010/main" val="0"/>
              </a:ext>
            </a:extLst>
          </a:blip>
          <a:stretch>
            <a:fillRect/>
          </a:stretch>
        </p:blipFill>
        <p:spPr>
          <a:xfrm>
            <a:off x="8425916" y="1281113"/>
            <a:ext cx="1602159" cy="5143500"/>
          </a:xfrm>
          <a:prstGeom prst="rect">
            <a:avLst/>
          </a:prstGeom>
          <a:effectLst>
            <a:outerShdw blurRad="50800" dist="50800" dir="5400000" algn="ctr" rotWithShape="0">
              <a:srgbClr val="000000">
                <a:alpha val="88000"/>
              </a:srgbClr>
            </a:outerShdw>
          </a:effectLst>
        </p:spPr>
      </p:pic>
      <p:pic>
        <p:nvPicPr>
          <p:cNvPr id="10" name="Rose"/>
          <p:cNvPicPr>
            <a:picLocks noChangeAspect="1"/>
          </p:cNvPicPr>
          <p:nvPr>
            <p:custDataLst>
              <p:tags r:id="rId4"/>
            </p:custDataLst>
          </p:nvPr>
        </p:nvPicPr>
        <p:blipFill>
          <a:blip r:embed="rId13" cstate="print">
            <a:extLst>
              <a:ext uri="{28A0092B-C50C-407E-A947-70E740481C1C}">
                <a14:useLocalDpi xmlns:a14="http://schemas.microsoft.com/office/drawing/2010/main" val="0"/>
              </a:ext>
            </a:extLst>
          </a:blip>
          <a:stretch>
            <a:fillRect/>
          </a:stretch>
        </p:blipFill>
        <p:spPr>
          <a:xfrm>
            <a:off x="9447212" y="1281113"/>
            <a:ext cx="1458660" cy="5143500"/>
          </a:xfrm>
          <a:prstGeom prst="rect">
            <a:avLst/>
          </a:prstGeom>
          <a:effectLst>
            <a:outerShdw blurRad="50800" dist="50800" dir="5400000" algn="ctr" rotWithShape="0">
              <a:srgbClr val="000000">
                <a:alpha val="88000"/>
              </a:srgbClr>
            </a:outerShdw>
          </a:effectLst>
        </p:spPr>
      </p:pic>
      <p:grpSp>
        <p:nvGrpSpPr>
          <p:cNvPr id="108" name="Group 107"/>
          <p:cNvGrpSpPr/>
          <p:nvPr/>
        </p:nvGrpSpPr>
        <p:grpSpPr>
          <a:xfrm>
            <a:off x="303213" y="1235075"/>
            <a:ext cx="2460624" cy="5145088"/>
            <a:chOff x="303213" y="1235075"/>
            <a:chExt cx="2460624" cy="5145088"/>
          </a:xfrm>
          <a:effectLst>
            <a:outerShdw blurRad="139700" dist="50800" dir="10200000" algn="ctr" rotWithShape="0">
              <a:srgbClr val="000000">
                <a:alpha val="98000"/>
              </a:srgbClr>
            </a:outerShdw>
          </a:effectLst>
        </p:grpSpPr>
        <p:sp>
          <p:nvSpPr>
            <p:cNvPr id="13" name="AutoShape 3"/>
            <p:cNvSpPr>
              <a:spLocks noChangeAspect="1" noChangeArrowheads="1" noTextEdit="1"/>
            </p:cNvSpPr>
            <p:nvPr/>
          </p:nvSpPr>
          <p:spPr bwMode="auto">
            <a:xfrm>
              <a:off x="303213" y="1235075"/>
              <a:ext cx="2459037"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5"/>
            <p:cNvSpPr>
              <a:spLocks/>
            </p:cNvSpPr>
            <p:nvPr/>
          </p:nvSpPr>
          <p:spPr bwMode="auto">
            <a:xfrm>
              <a:off x="1011238" y="1235075"/>
              <a:ext cx="1143000" cy="1154113"/>
            </a:xfrm>
            <a:custGeom>
              <a:avLst/>
              <a:gdLst>
                <a:gd name="T0" fmla="*/ 33 w 720"/>
                <a:gd name="T1" fmla="*/ 689 h 727"/>
                <a:gd name="T2" fmla="*/ 15 w 720"/>
                <a:gd name="T3" fmla="*/ 683 h 727"/>
                <a:gd name="T4" fmla="*/ 22 w 720"/>
                <a:gd name="T5" fmla="*/ 672 h 727"/>
                <a:gd name="T6" fmla="*/ 56 w 720"/>
                <a:gd name="T7" fmla="*/ 656 h 727"/>
                <a:gd name="T8" fmla="*/ 65 w 720"/>
                <a:gd name="T9" fmla="*/ 639 h 727"/>
                <a:gd name="T10" fmla="*/ 57 w 720"/>
                <a:gd name="T11" fmla="*/ 616 h 727"/>
                <a:gd name="T12" fmla="*/ 40 w 720"/>
                <a:gd name="T13" fmla="*/ 592 h 727"/>
                <a:gd name="T14" fmla="*/ 12 w 720"/>
                <a:gd name="T15" fmla="*/ 568 h 727"/>
                <a:gd name="T16" fmla="*/ 34 w 720"/>
                <a:gd name="T17" fmla="*/ 546 h 727"/>
                <a:gd name="T18" fmla="*/ 62 w 720"/>
                <a:gd name="T19" fmla="*/ 514 h 727"/>
                <a:gd name="T20" fmla="*/ 77 w 720"/>
                <a:gd name="T21" fmla="*/ 474 h 727"/>
                <a:gd name="T22" fmla="*/ 59 w 720"/>
                <a:gd name="T23" fmla="*/ 384 h 727"/>
                <a:gd name="T24" fmla="*/ 48 w 720"/>
                <a:gd name="T25" fmla="*/ 319 h 727"/>
                <a:gd name="T26" fmla="*/ 46 w 720"/>
                <a:gd name="T27" fmla="*/ 257 h 727"/>
                <a:gd name="T28" fmla="*/ 54 w 720"/>
                <a:gd name="T29" fmla="*/ 197 h 727"/>
                <a:gd name="T30" fmla="*/ 76 w 720"/>
                <a:gd name="T31" fmla="*/ 144 h 727"/>
                <a:gd name="T32" fmla="*/ 101 w 720"/>
                <a:gd name="T33" fmla="*/ 113 h 727"/>
                <a:gd name="T34" fmla="*/ 133 w 720"/>
                <a:gd name="T35" fmla="*/ 90 h 727"/>
                <a:gd name="T36" fmla="*/ 165 w 720"/>
                <a:gd name="T37" fmla="*/ 71 h 727"/>
                <a:gd name="T38" fmla="*/ 223 w 720"/>
                <a:gd name="T39" fmla="*/ 26 h 727"/>
                <a:gd name="T40" fmla="*/ 296 w 720"/>
                <a:gd name="T41" fmla="*/ 4 h 727"/>
                <a:gd name="T42" fmla="*/ 373 w 720"/>
                <a:gd name="T43" fmla="*/ 1 h 727"/>
                <a:gd name="T44" fmla="*/ 447 w 720"/>
                <a:gd name="T45" fmla="*/ 11 h 727"/>
                <a:gd name="T46" fmla="*/ 516 w 720"/>
                <a:gd name="T47" fmla="*/ 35 h 727"/>
                <a:gd name="T48" fmla="*/ 578 w 720"/>
                <a:gd name="T49" fmla="*/ 68 h 727"/>
                <a:gd name="T50" fmla="*/ 630 w 720"/>
                <a:gd name="T51" fmla="*/ 110 h 727"/>
                <a:gd name="T52" fmla="*/ 671 w 720"/>
                <a:gd name="T53" fmla="*/ 159 h 727"/>
                <a:gd name="T54" fmla="*/ 696 w 720"/>
                <a:gd name="T55" fmla="*/ 212 h 727"/>
                <a:gd name="T56" fmla="*/ 706 w 720"/>
                <a:gd name="T57" fmla="*/ 268 h 727"/>
                <a:gd name="T58" fmla="*/ 705 w 720"/>
                <a:gd name="T59" fmla="*/ 324 h 727"/>
                <a:gd name="T60" fmla="*/ 697 w 720"/>
                <a:gd name="T61" fmla="*/ 380 h 727"/>
                <a:gd name="T62" fmla="*/ 682 w 720"/>
                <a:gd name="T63" fmla="*/ 432 h 727"/>
                <a:gd name="T64" fmla="*/ 659 w 720"/>
                <a:gd name="T65" fmla="*/ 481 h 727"/>
                <a:gd name="T66" fmla="*/ 651 w 720"/>
                <a:gd name="T67" fmla="*/ 512 h 727"/>
                <a:gd name="T68" fmla="*/ 666 w 720"/>
                <a:gd name="T69" fmla="*/ 550 h 727"/>
                <a:gd name="T70" fmla="*/ 700 w 720"/>
                <a:gd name="T71" fmla="*/ 582 h 727"/>
                <a:gd name="T72" fmla="*/ 697 w 720"/>
                <a:gd name="T73" fmla="*/ 596 h 727"/>
                <a:gd name="T74" fmla="*/ 677 w 720"/>
                <a:gd name="T75" fmla="*/ 610 h 727"/>
                <a:gd name="T76" fmla="*/ 660 w 720"/>
                <a:gd name="T77" fmla="*/ 626 h 727"/>
                <a:gd name="T78" fmla="*/ 673 w 720"/>
                <a:gd name="T79" fmla="*/ 647 h 727"/>
                <a:gd name="T80" fmla="*/ 650 w 720"/>
                <a:gd name="T81" fmla="*/ 644 h 727"/>
                <a:gd name="T82" fmla="*/ 642 w 720"/>
                <a:gd name="T83" fmla="*/ 656 h 727"/>
                <a:gd name="T84" fmla="*/ 643 w 720"/>
                <a:gd name="T85" fmla="*/ 674 h 727"/>
                <a:gd name="T86" fmla="*/ 656 w 720"/>
                <a:gd name="T87" fmla="*/ 689 h 727"/>
                <a:gd name="T88" fmla="*/ 669 w 720"/>
                <a:gd name="T89" fmla="*/ 695 h 727"/>
                <a:gd name="T90" fmla="*/ 708 w 720"/>
                <a:gd name="T91" fmla="*/ 703 h 727"/>
                <a:gd name="T92" fmla="*/ 711 w 720"/>
                <a:gd name="T93" fmla="*/ 710 h 727"/>
                <a:gd name="T94" fmla="*/ 699 w 720"/>
                <a:gd name="T95" fmla="*/ 718 h 727"/>
                <a:gd name="T96" fmla="*/ 49 w 720"/>
                <a:gd name="T97" fmla="*/ 720 h 727"/>
                <a:gd name="T98" fmla="*/ 38 w 720"/>
                <a:gd name="T99" fmla="*/ 713 h 727"/>
                <a:gd name="T100" fmla="*/ 27 w 720"/>
                <a:gd name="T101" fmla="*/ 705 h 727"/>
                <a:gd name="T102" fmla="*/ 17 w 720"/>
                <a:gd name="T103" fmla="*/ 698 h 727"/>
                <a:gd name="T104" fmla="*/ 11 w 720"/>
                <a:gd name="T105" fmla="*/ 693 h 727"/>
                <a:gd name="T106" fmla="*/ 17 w 720"/>
                <a:gd name="T107" fmla="*/ 691 h 7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720" h="727">
                  <a:moveTo>
                    <a:pt x="17" y="691"/>
                  </a:moveTo>
                  <a:lnTo>
                    <a:pt x="23" y="690"/>
                  </a:lnTo>
                  <a:lnTo>
                    <a:pt x="28" y="690"/>
                  </a:lnTo>
                  <a:lnTo>
                    <a:pt x="33" y="689"/>
                  </a:lnTo>
                  <a:lnTo>
                    <a:pt x="33" y="689"/>
                  </a:lnTo>
                  <a:lnTo>
                    <a:pt x="29" y="688"/>
                  </a:lnTo>
                  <a:lnTo>
                    <a:pt x="22" y="686"/>
                  </a:lnTo>
                  <a:lnTo>
                    <a:pt x="15" y="683"/>
                  </a:lnTo>
                  <a:lnTo>
                    <a:pt x="8" y="679"/>
                  </a:lnTo>
                  <a:lnTo>
                    <a:pt x="0" y="676"/>
                  </a:lnTo>
                  <a:lnTo>
                    <a:pt x="11" y="674"/>
                  </a:lnTo>
                  <a:lnTo>
                    <a:pt x="22" y="672"/>
                  </a:lnTo>
                  <a:lnTo>
                    <a:pt x="32" y="670"/>
                  </a:lnTo>
                  <a:lnTo>
                    <a:pt x="41" y="666"/>
                  </a:lnTo>
                  <a:lnTo>
                    <a:pt x="49" y="661"/>
                  </a:lnTo>
                  <a:lnTo>
                    <a:pt x="56" y="656"/>
                  </a:lnTo>
                  <a:lnTo>
                    <a:pt x="63" y="651"/>
                  </a:lnTo>
                  <a:lnTo>
                    <a:pt x="65" y="649"/>
                  </a:lnTo>
                  <a:lnTo>
                    <a:pt x="65" y="644"/>
                  </a:lnTo>
                  <a:lnTo>
                    <a:pt x="65" y="639"/>
                  </a:lnTo>
                  <a:lnTo>
                    <a:pt x="64" y="634"/>
                  </a:lnTo>
                  <a:lnTo>
                    <a:pt x="62" y="628"/>
                  </a:lnTo>
                  <a:lnTo>
                    <a:pt x="60" y="622"/>
                  </a:lnTo>
                  <a:lnTo>
                    <a:pt x="57" y="616"/>
                  </a:lnTo>
                  <a:lnTo>
                    <a:pt x="54" y="611"/>
                  </a:lnTo>
                  <a:lnTo>
                    <a:pt x="50" y="605"/>
                  </a:lnTo>
                  <a:lnTo>
                    <a:pt x="45" y="599"/>
                  </a:lnTo>
                  <a:lnTo>
                    <a:pt x="40" y="592"/>
                  </a:lnTo>
                  <a:lnTo>
                    <a:pt x="34" y="586"/>
                  </a:lnTo>
                  <a:lnTo>
                    <a:pt x="27" y="580"/>
                  </a:lnTo>
                  <a:lnTo>
                    <a:pt x="20" y="574"/>
                  </a:lnTo>
                  <a:lnTo>
                    <a:pt x="12" y="568"/>
                  </a:lnTo>
                  <a:lnTo>
                    <a:pt x="3" y="562"/>
                  </a:lnTo>
                  <a:lnTo>
                    <a:pt x="14" y="558"/>
                  </a:lnTo>
                  <a:lnTo>
                    <a:pt x="24" y="552"/>
                  </a:lnTo>
                  <a:lnTo>
                    <a:pt x="34" y="546"/>
                  </a:lnTo>
                  <a:lnTo>
                    <a:pt x="42" y="539"/>
                  </a:lnTo>
                  <a:lnTo>
                    <a:pt x="49" y="531"/>
                  </a:lnTo>
                  <a:lnTo>
                    <a:pt x="56" y="523"/>
                  </a:lnTo>
                  <a:lnTo>
                    <a:pt x="62" y="514"/>
                  </a:lnTo>
                  <a:lnTo>
                    <a:pt x="67" y="504"/>
                  </a:lnTo>
                  <a:lnTo>
                    <a:pt x="71" y="494"/>
                  </a:lnTo>
                  <a:lnTo>
                    <a:pt x="75" y="484"/>
                  </a:lnTo>
                  <a:lnTo>
                    <a:pt x="77" y="474"/>
                  </a:lnTo>
                  <a:lnTo>
                    <a:pt x="77" y="472"/>
                  </a:lnTo>
                  <a:lnTo>
                    <a:pt x="70" y="436"/>
                  </a:lnTo>
                  <a:lnTo>
                    <a:pt x="62" y="401"/>
                  </a:lnTo>
                  <a:lnTo>
                    <a:pt x="59" y="384"/>
                  </a:lnTo>
                  <a:lnTo>
                    <a:pt x="56" y="368"/>
                  </a:lnTo>
                  <a:lnTo>
                    <a:pt x="53" y="351"/>
                  </a:lnTo>
                  <a:lnTo>
                    <a:pt x="51" y="335"/>
                  </a:lnTo>
                  <a:lnTo>
                    <a:pt x="48" y="319"/>
                  </a:lnTo>
                  <a:lnTo>
                    <a:pt x="47" y="304"/>
                  </a:lnTo>
                  <a:lnTo>
                    <a:pt x="46" y="288"/>
                  </a:lnTo>
                  <a:lnTo>
                    <a:pt x="45" y="273"/>
                  </a:lnTo>
                  <a:lnTo>
                    <a:pt x="46" y="257"/>
                  </a:lnTo>
                  <a:lnTo>
                    <a:pt x="47" y="242"/>
                  </a:lnTo>
                  <a:lnTo>
                    <a:pt x="48" y="227"/>
                  </a:lnTo>
                  <a:lnTo>
                    <a:pt x="51" y="212"/>
                  </a:lnTo>
                  <a:lnTo>
                    <a:pt x="54" y="197"/>
                  </a:lnTo>
                  <a:lnTo>
                    <a:pt x="59" y="183"/>
                  </a:lnTo>
                  <a:lnTo>
                    <a:pt x="65" y="168"/>
                  </a:lnTo>
                  <a:lnTo>
                    <a:pt x="71" y="153"/>
                  </a:lnTo>
                  <a:lnTo>
                    <a:pt x="76" y="144"/>
                  </a:lnTo>
                  <a:lnTo>
                    <a:pt x="81" y="135"/>
                  </a:lnTo>
                  <a:lnTo>
                    <a:pt x="87" y="127"/>
                  </a:lnTo>
                  <a:lnTo>
                    <a:pt x="94" y="120"/>
                  </a:lnTo>
                  <a:lnTo>
                    <a:pt x="101" y="113"/>
                  </a:lnTo>
                  <a:lnTo>
                    <a:pt x="108" y="106"/>
                  </a:lnTo>
                  <a:lnTo>
                    <a:pt x="116" y="100"/>
                  </a:lnTo>
                  <a:lnTo>
                    <a:pt x="124" y="95"/>
                  </a:lnTo>
                  <a:lnTo>
                    <a:pt x="133" y="90"/>
                  </a:lnTo>
                  <a:lnTo>
                    <a:pt x="142" y="86"/>
                  </a:lnTo>
                  <a:lnTo>
                    <a:pt x="151" y="82"/>
                  </a:lnTo>
                  <a:lnTo>
                    <a:pt x="157" y="80"/>
                  </a:lnTo>
                  <a:lnTo>
                    <a:pt x="165" y="71"/>
                  </a:lnTo>
                  <a:lnTo>
                    <a:pt x="178" y="58"/>
                  </a:lnTo>
                  <a:lnTo>
                    <a:pt x="192" y="46"/>
                  </a:lnTo>
                  <a:lnTo>
                    <a:pt x="207" y="35"/>
                  </a:lnTo>
                  <a:lnTo>
                    <a:pt x="223" y="26"/>
                  </a:lnTo>
                  <a:lnTo>
                    <a:pt x="240" y="18"/>
                  </a:lnTo>
                  <a:lnTo>
                    <a:pt x="258" y="12"/>
                  </a:lnTo>
                  <a:lnTo>
                    <a:pt x="276" y="7"/>
                  </a:lnTo>
                  <a:lnTo>
                    <a:pt x="296" y="4"/>
                  </a:lnTo>
                  <a:lnTo>
                    <a:pt x="315" y="2"/>
                  </a:lnTo>
                  <a:lnTo>
                    <a:pt x="334" y="0"/>
                  </a:lnTo>
                  <a:lnTo>
                    <a:pt x="354" y="0"/>
                  </a:lnTo>
                  <a:lnTo>
                    <a:pt x="373" y="1"/>
                  </a:lnTo>
                  <a:lnTo>
                    <a:pt x="392" y="2"/>
                  </a:lnTo>
                  <a:lnTo>
                    <a:pt x="410" y="4"/>
                  </a:lnTo>
                  <a:lnTo>
                    <a:pt x="429" y="8"/>
                  </a:lnTo>
                  <a:lnTo>
                    <a:pt x="447" y="11"/>
                  </a:lnTo>
                  <a:lnTo>
                    <a:pt x="465" y="16"/>
                  </a:lnTo>
                  <a:lnTo>
                    <a:pt x="483" y="22"/>
                  </a:lnTo>
                  <a:lnTo>
                    <a:pt x="500" y="28"/>
                  </a:lnTo>
                  <a:lnTo>
                    <a:pt x="516" y="35"/>
                  </a:lnTo>
                  <a:lnTo>
                    <a:pt x="533" y="42"/>
                  </a:lnTo>
                  <a:lnTo>
                    <a:pt x="548" y="50"/>
                  </a:lnTo>
                  <a:lnTo>
                    <a:pt x="564" y="59"/>
                  </a:lnTo>
                  <a:lnTo>
                    <a:pt x="578" y="68"/>
                  </a:lnTo>
                  <a:lnTo>
                    <a:pt x="592" y="78"/>
                  </a:lnTo>
                  <a:lnTo>
                    <a:pt x="606" y="88"/>
                  </a:lnTo>
                  <a:lnTo>
                    <a:pt x="618" y="99"/>
                  </a:lnTo>
                  <a:lnTo>
                    <a:pt x="630" y="110"/>
                  </a:lnTo>
                  <a:lnTo>
                    <a:pt x="642" y="122"/>
                  </a:lnTo>
                  <a:lnTo>
                    <a:pt x="652" y="134"/>
                  </a:lnTo>
                  <a:lnTo>
                    <a:pt x="662" y="146"/>
                  </a:lnTo>
                  <a:lnTo>
                    <a:pt x="671" y="159"/>
                  </a:lnTo>
                  <a:lnTo>
                    <a:pt x="679" y="172"/>
                  </a:lnTo>
                  <a:lnTo>
                    <a:pt x="685" y="185"/>
                  </a:lnTo>
                  <a:lnTo>
                    <a:pt x="691" y="198"/>
                  </a:lnTo>
                  <a:lnTo>
                    <a:pt x="696" y="212"/>
                  </a:lnTo>
                  <a:lnTo>
                    <a:pt x="700" y="226"/>
                  </a:lnTo>
                  <a:lnTo>
                    <a:pt x="703" y="240"/>
                  </a:lnTo>
                  <a:lnTo>
                    <a:pt x="705" y="254"/>
                  </a:lnTo>
                  <a:lnTo>
                    <a:pt x="706" y="268"/>
                  </a:lnTo>
                  <a:lnTo>
                    <a:pt x="707" y="282"/>
                  </a:lnTo>
                  <a:lnTo>
                    <a:pt x="707" y="296"/>
                  </a:lnTo>
                  <a:lnTo>
                    <a:pt x="706" y="310"/>
                  </a:lnTo>
                  <a:lnTo>
                    <a:pt x="705" y="324"/>
                  </a:lnTo>
                  <a:lnTo>
                    <a:pt x="704" y="338"/>
                  </a:lnTo>
                  <a:lnTo>
                    <a:pt x="702" y="352"/>
                  </a:lnTo>
                  <a:lnTo>
                    <a:pt x="700" y="366"/>
                  </a:lnTo>
                  <a:lnTo>
                    <a:pt x="697" y="380"/>
                  </a:lnTo>
                  <a:lnTo>
                    <a:pt x="694" y="393"/>
                  </a:lnTo>
                  <a:lnTo>
                    <a:pt x="690" y="406"/>
                  </a:lnTo>
                  <a:lnTo>
                    <a:pt x="686" y="420"/>
                  </a:lnTo>
                  <a:lnTo>
                    <a:pt x="682" y="432"/>
                  </a:lnTo>
                  <a:lnTo>
                    <a:pt x="677" y="445"/>
                  </a:lnTo>
                  <a:lnTo>
                    <a:pt x="671" y="457"/>
                  </a:lnTo>
                  <a:lnTo>
                    <a:pt x="666" y="469"/>
                  </a:lnTo>
                  <a:lnTo>
                    <a:pt x="659" y="481"/>
                  </a:lnTo>
                  <a:lnTo>
                    <a:pt x="653" y="492"/>
                  </a:lnTo>
                  <a:lnTo>
                    <a:pt x="650" y="497"/>
                  </a:lnTo>
                  <a:lnTo>
                    <a:pt x="650" y="502"/>
                  </a:lnTo>
                  <a:lnTo>
                    <a:pt x="651" y="512"/>
                  </a:lnTo>
                  <a:lnTo>
                    <a:pt x="653" y="522"/>
                  </a:lnTo>
                  <a:lnTo>
                    <a:pt x="656" y="532"/>
                  </a:lnTo>
                  <a:lnTo>
                    <a:pt x="660" y="541"/>
                  </a:lnTo>
                  <a:lnTo>
                    <a:pt x="666" y="550"/>
                  </a:lnTo>
                  <a:lnTo>
                    <a:pt x="672" y="559"/>
                  </a:lnTo>
                  <a:lnTo>
                    <a:pt x="680" y="567"/>
                  </a:lnTo>
                  <a:lnTo>
                    <a:pt x="689" y="575"/>
                  </a:lnTo>
                  <a:lnTo>
                    <a:pt x="700" y="582"/>
                  </a:lnTo>
                  <a:lnTo>
                    <a:pt x="712" y="589"/>
                  </a:lnTo>
                  <a:lnTo>
                    <a:pt x="707" y="591"/>
                  </a:lnTo>
                  <a:lnTo>
                    <a:pt x="702" y="594"/>
                  </a:lnTo>
                  <a:lnTo>
                    <a:pt x="697" y="596"/>
                  </a:lnTo>
                  <a:lnTo>
                    <a:pt x="692" y="599"/>
                  </a:lnTo>
                  <a:lnTo>
                    <a:pt x="687" y="603"/>
                  </a:lnTo>
                  <a:lnTo>
                    <a:pt x="682" y="606"/>
                  </a:lnTo>
                  <a:lnTo>
                    <a:pt x="677" y="610"/>
                  </a:lnTo>
                  <a:lnTo>
                    <a:pt x="672" y="614"/>
                  </a:lnTo>
                  <a:lnTo>
                    <a:pt x="667" y="619"/>
                  </a:lnTo>
                  <a:lnTo>
                    <a:pt x="663" y="623"/>
                  </a:lnTo>
                  <a:lnTo>
                    <a:pt x="660" y="626"/>
                  </a:lnTo>
                  <a:lnTo>
                    <a:pt x="672" y="636"/>
                  </a:lnTo>
                  <a:lnTo>
                    <a:pt x="686" y="648"/>
                  </a:lnTo>
                  <a:lnTo>
                    <a:pt x="679" y="647"/>
                  </a:lnTo>
                  <a:lnTo>
                    <a:pt x="673" y="647"/>
                  </a:lnTo>
                  <a:lnTo>
                    <a:pt x="667" y="646"/>
                  </a:lnTo>
                  <a:lnTo>
                    <a:pt x="661" y="646"/>
                  </a:lnTo>
                  <a:lnTo>
                    <a:pt x="655" y="645"/>
                  </a:lnTo>
                  <a:lnTo>
                    <a:pt x="650" y="644"/>
                  </a:lnTo>
                  <a:lnTo>
                    <a:pt x="647" y="644"/>
                  </a:lnTo>
                  <a:lnTo>
                    <a:pt x="645" y="647"/>
                  </a:lnTo>
                  <a:lnTo>
                    <a:pt x="643" y="651"/>
                  </a:lnTo>
                  <a:lnTo>
                    <a:pt x="642" y="656"/>
                  </a:lnTo>
                  <a:lnTo>
                    <a:pt x="641" y="661"/>
                  </a:lnTo>
                  <a:lnTo>
                    <a:pt x="641" y="665"/>
                  </a:lnTo>
                  <a:lnTo>
                    <a:pt x="641" y="670"/>
                  </a:lnTo>
                  <a:lnTo>
                    <a:pt x="643" y="674"/>
                  </a:lnTo>
                  <a:lnTo>
                    <a:pt x="645" y="678"/>
                  </a:lnTo>
                  <a:lnTo>
                    <a:pt x="647" y="682"/>
                  </a:lnTo>
                  <a:lnTo>
                    <a:pt x="651" y="686"/>
                  </a:lnTo>
                  <a:lnTo>
                    <a:pt x="656" y="689"/>
                  </a:lnTo>
                  <a:lnTo>
                    <a:pt x="656" y="689"/>
                  </a:lnTo>
                  <a:lnTo>
                    <a:pt x="656" y="689"/>
                  </a:lnTo>
                  <a:lnTo>
                    <a:pt x="662" y="692"/>
                  </a:lnTo>
                  <a:lnTo>
                    <a:pt x="669" y="695"/>
                  </a:lnTo>
                  <a:lnTo>
                    <a:pt x="677" y="698"/>
                  </a:lnTo>
                  <a:lnTo>
                    <a:pt x="686" y="700"/>
                  </a:lnTo>
                  <a:lnTo>
                    <a:pt x="696" y="702"/>
                  </a:lnTo>
                  <a:lnTo>
                    <a:pt x="708" y="703"/>
                  </a:lnTo>
                  <a:lnTo>
                    <a:pt x="720" y="704"/>
                  </a:lnTo>
                  <a:lnTo>
                    <a:pt x="717" y="706"/>
                  </a:lnTo>
                  <a:lnTo>
                    <a:pt x="714" y="708"/>
                  </a:lnTo>
                  <a:lnTo>
                    <a:pt x="711" y="710"/>
                  </a:lnTo>
                  <a:lnTo>
                    <a:pt x="708" y="712"/>
                  </a:lnTo>
                  <a:lnTo>
                    <a:pt x="705" y="714"/>
                  </a:lnTo>
                  <a:lnTo>
                    <a:pt x="702" y="716"/>
                  </a:lnTo>
                  <a:lnTo>
                    <a:pt x="699" y="718"/>
                  </a:lnTo>
                  <a:lnTo>
                    <a:pt x="696" y="720"/>
                  </a:lnTo>
                  <a:lnTo>
                    <a:pt x="652" y="727"/>
                  </a:lnTo>
                  <a:lnTo>
                    <a:pt x="101" y="727"/>
                  </a:lnTo>
                  <a:lnTo>
                    <a:pt x="49" y="720"/>
                  </a:lnTo>
                  <a:lnTo>
                    <a:pt x="46" y="719"/>
                  </a:lnTo>
                  <a:lnTo>
                    <a:pt x="44" y="717"/>
                  </a:lnTo>
                  <a:lnTo>
                    <a:pt x="41" y="715"/>
                  </a:lnTo>
                  <a:lnTo>
                    <a:pt x="38" y="713"/>
                  </a:lnTo>
                  <a:lnTo>
                    <a:pt x="35" y="711"/>
                  </a:lnTo>
                  <a:lnTo>
                    <a:pt x="33" y="709"/>
                  </a:lnTo>
                  <a:lnTo>
                    <a:pt x="30" y="707"/>
                  </a:lnTo>
                  <a:lnTo>
                    <a:pt x="27" y="705"/>
                  </a:lnTo>
                  <a:lnTo>
                    <a:pt x="25" y="704"/>
                  </a:lnTo>
                  <a:lnTo>
                    <a:pt x="22" y="702"/>
                  </a:lnTo>
                  <a:lnTo>
                    <a:pt x="19" y="700"/>
                  </a:lnTo>
                  <a:lnTo>
                    <a:pt x="17" y="698"/>
                  </a:lnTo>
                  <a:lnTo>
                    <a:pt x="16" y="697"/>
                  </a:lnTo>
                  <a:lnTo>
                    <a:pt x="16" y="697"/>
                  </a:lnTo>
                  <a:lnTo>
                    <a:pt x="14" y="695"/>
                  </a:lnTo>
                  <a:lnTo>
                    <a:pt x="11" y="693"/>
                  </a:lnTo>
                  <a:lnTo>
                    <a:pt x="9" y="691"/>
                  </a:lnTo>
                  <a:lnTo>
                    <a:pt x="6" y="689"/>
                  </a:lnTo>
                  <a:lnTo>
                    <a:pt x="12" y="690"/>
                  </a:lnTo>
                  <a:lnTo>
                    <a:pt x="17" y="691"/>
                  </a:lnTo>
                  <a:close/>
                </a:path>
              </a:pathLst>
            </a:custGeom>
            <a:solidFill>
              <a:srgbClr val="F2CA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6"/>
            <p:cNvSpPr>
              <a:spLocks/>
            </p:cNvSpPr>
            <p:nvPr/>
          </p:nvSpPr>
          <p:spPr bwMode="auto">
            <a:xfrm>
              <a:off x="1452563" y="2262188"/>
              <a:ext cx="193675" cy="115888"/>
            </a:xfrm>
            <a:custGeom>
              <a:avLst/>
              <a:gdLst>
                <a:gd name="T0" fmla="*/ 121 w 122"/>
                <a:gd name="T1" fmla="*/ 70 h 73"/>
                <a:gd name="T2" fmla="*/ 119 w 122"/>
                <a:gd name="T3" fmla="*/ 62 h 73"/>
                <a:gd name="T4" fmla="*/ 116 w 122"/>
                <a:gd name="T5" fmla="*/ 55 h 73"/>
                <a:gd name="T6" fmla="*/ 114 w 122"/>
                <a:gd name="T7" fmla="*/ 47 h 73"/>
                <a:gd name="T8" fmla="*/ 113 w 122"/>
                <a:gd name="T9" fmla="*/ 39 h 73"/>
                <a:gd name="T10" fmla="*/ 111 w 122"/>
                <a:gd name="T11" fmla="*/ 32 h 73"/>
                <a:gd name="T12" fmla="*/ 110 w 122"/>
                <a:gd name="T13" fmla="*/ 24 h 73"/>
                <a:gd name="T14" fmla="*/ 110 w 122"/>
                <a:gd name="T15" fmla="*/ 16 h 73"/>
                <a:gd name="T16" fmla="*/ 106 w 122"/>
                <a:gd name="T17" fmla="*/ 11 h 73"/>
                <a:gd name="T18" fmla="*/ 100 w 122"/>
                <a:gd name="T19" fmla="*/ 8 h 73"/>
                <a:gd name="T20" fmla="*/ 94 w 122"/>
                <a:gd name="T21" fmla="*/ 6 h 73"/>
                <a:gd name="T22" fmla="*/ 88 w 122"/>
                <a:gd name="T23" fmla="*/ 4 h 73"/>
                <a:gd name="T24" fmla="*/ 82 w 122"/>
                <a:gd name="T25" fmla="*/ 2 h 73"/>
                <a:gd name="T26" fmla="*/ 75 w 122"/>
                <a:gd name="T27" fmla="*/ 1 h 73"/>
                <a:gd name="T28" fmla="*/ 69 w 122"/>
                <a:gd name="T29" fmla="*/ 0 h 73"/>
                <a:gd name="T30" fmla="*/ 62 w 122"/>
                <a:gd name="T31" fmla="*/ 0 h 73"/>
                <a:gd name="T32" fmla="*/ 56 w 122"/>
                <a:gd name="T33" fmla="*/ 0 h 73"/>
                <a:gd name="T34" fmla="*/ 49 w 122"/>
                <a:gd name="T35" fmla="*/ 0 h 73"/>
                <a:gd name="T36" fmla="*/ 42 w 122"/>
                <a:gd name="T37" fmla="*/ 1 h 73"/>
                <a:gd name="T38" fmla="*/ 36 w 122"/>
                <a:gd name="T39" fmla="*/ 2 h 73"/>
                <a:gd name="T40" fmla="*/ 30 w 122"/>
                <a:gd name="T41" fmla="*/ 3 h 73"/>
                <a:gd name="T42" fmla="*/ 24 w 122"/>
                <a:gd name="T43" fmla="*/ 5 h 73"/>
                <a:gd name="T44" fmla="*/ 17 w 122"/>
                <a:gd name="T45" fmla="*/ 7 h 73"/>
                <a:gd name="T46" fmla="*/ 12 w 122"/>
                <a:gd name="T47" fmla="*/ 10 h 73"/>
                <a:gd name="T48" fmla="*/ 8 w 122"/>
                <a:gd name="T49" fmla="*/ 16 h 73"/>
                <a:gd name="T50" fmla="*/ 8 w 122"/>
                <a:gd name="T51" fmla="*/ 24 h 73"/>
                <a:gd name="T52" fmla="*/ 7 w 122"/>
                <a:gd name="T53" fmla="*/ 32 h 73"/>
                <a:gd name="T54" fmla="*/ 6 w 122"/>
                <a:gd name="T55" fmla="*/ 40 h 73"/>
                <a:gd name="T56" fmla="*/ 5 w 122"/>
                <a:gd name="T57" fmla="*/ 48 h 73"/>
                <a:gd name="T58" fmla="*/ 4 w 122"/>
                <a:gd name="T59" fmla="*/ 55 h 73"/>
                <a:gd name="T60" fmla="*/ 2 w 122"/>
                <a:gd name="T61" fmla="*/ 63 h 73"/>
                <a:gd name="T62" fmla="*/ 1 w 122"/>
                <a:gd name="T63" fmla="*/ 70 h 73"/>
                <a:gd name="T64" fmla="*/ 122 w 122"/>
                <a:gd name="T65" fmla="*/ 73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22" h="73">
                  <a:moveTo>
                    <a:pt x="122" y="73"/>
                  </a:moveTo>
                  <a:lnTo>
                    <a:pt x="121" y="70"/>
                  </a:lnTo>
                  <a:lnTo>
                    <a:pt x="120" y="66"/>
                  </a:lnTo>
                  <a:lnTo>
                    <a:pt x="119" y="62"/>
                  </a:lnTo>
                  <a:lnTo>
                    <a:pt x="117" y="58"/>
                  </a:lnTo>
                  <a:lnTo>
                    <a:pt x="116" y="55"/>
                  </a:lnTo>
                  <a:lnTo>
                    <a:pt x="115" y="51"/>
                  </a:lnTo>
                  <a:lnTo>
                    <a:pt x="114" y="47"/>
                  </a:lnTo>
                  <a:lnTo>
                    <a:pt x="114" y="43"/>
                  </a:lnTo>
                  <a:lnTo>
                    <a:pt x="113" y="39"/>
                  </a:lnTo>
                  <a:lnTo>
                    <a:pt x="112" y="36"/>
                  </a:lnTo>
                  <a:lnTo>
                    <a:pt x="111" y="32"/>
                  </a:lnTo>
                  <a:lnTo>
                    <a:pt x="111" y="28"/>
                  </a:lnTo>
                  <a:lnTo>
                    <a:pt x="110" y="24"/>
                  </a:lnTo>
                  <a:lnTo>
                    <a:pt x="110" y="20"/>
                  </a:lnTo>
                  <a:lnTo>
                    <a:pt x="110" y="16"/>
                  </a:lnTo>
                  <a:lnTo>
                    <a:pt x="109" y="12"/>
                  </a:lnTo>
                  <a:lnTo>
                    <a:pt x="106" y="11"/>
                  </a:lnTo>
                  <a:lnTo>
                    <a:pt x="103" y="9"/>
                  </a:lnTo>
                  <a:lnTo>
                    <a:pt x="100" y="8"/>
                  </a:lnTo>
                  <a:lnTo>
                    <a:pt x="97" y="7"/>
                  </a:lnTo>
                  <a:lnTo>
                    <a:pt x="94" y="6"/>
                  </a:lnTo>
                  <a:lnTo>
                    <a:pt x="91" y="5"/>
                  </a:lnTo>
                  <a:lnTo>
                    <a:pt x="88" y="4"/>
                  </a:lnTo>
                  <a:lnTo>
                    <a:pt x="85" y="3"/>
                  </a:lnTo>
                  <a:lnTo>
                    <a:pt x="82" y="2"/>
                  </a:lnTo>
                  <a:lnTo>
                    <a:pt x="78" y="2"/>
                  </a:lnTo>
                  <a:lnTo>
                    <a:pt x="75" y="1"/>
                  </a:lnTo>
                  <a:lnTo>
                    <a:pt x="72" y="1"/>
                  </a:lnTo>
                  <a:lnTo>
                    <a:pt x="69" y="0"/>
                  </a:lnTo>
                  <a:lnTo>
                    <a:pt x="65" y="0"/>
                  </a:lnTo>
                  <a:lnTo>
                    <a:pt x="62" y="0"/>
                  </a:lnTo>
                  <a:lnTo>
                    <a:pt x="59" y="0"/>
                  </a:lnTo>
                  <a:lnTo>
                    <a:pt x="56" y="0"/>
                  </a:lnTo>
                  <a:lnTo>
                    <a:pt x="52" y="0"/>
                  </a:lnTo>
                  <a:lnTo>
                    <a:pt x="49" y="0"/>
                  </a:lnTo>
                  <a:lnTo>
                    <a:pt x="46" y="0"/>
                  </a:lnTo>
                  <a:lnTo>
                    <a:pt x="42" y="1"/>
                  </a:lnTo>
                  <a:lnTo>
                    <a:pt x="39" y="1"/>
                  </a:lnTo>
                  <a:lnTo>
                    <a:pt x="36" y="2"/>
                  </a:lnTo>
                  <a:lnTo>
                    <a:pt x="33" y="3"/>
                  </a:lnTo>
                  <a:lnTo>
                    <a:pt x="30" y="3"/>
                  </a:lnTo>
                  <a:lnTo>
                    <a:pt x="27" y="4"/>
                  </a:lnTo>
                  <a:lnTo>
                    <a:pt x="24" y="5"/>
                  </a:lnTo>
                  <a:lnTo>
                    <a:pt x="21" y="6"/>
                  </a:lnTo>
                  <a:lnTo>
                    <a:pt x="17" y="7"/>
                  </a:lnTo>
                  <a:lnTo>
                    <a:pt x="15" y="8"/>
                  </a:lnTo>
                  <a:lnTo>
                    <a:pt x="12" y="10"/>
                  </a:lnTo>
                  <a:lnTo>
                    <a:pt x="9" y="11"/>
                  </a:lnTo>
                  <a:lnTo>
                    <a:pt x="8" y="16"/>
                  </a:lnTo>
                  <a:lnTo>
                    <a:pt x="8" y="20"/>
                  </a:lnTo>
                  <a:lnTo>
                    <a:pt x="8" y="24"/>
                  </a:lnTo>
                  <a:lnTo>
                    <a:pt x="7" y="28"/>
                  </a:lnTo>
                  <a:lnTo>
                    <a:pt x="7" y="32"/>
                  </a:lnTo>
                  <a:lnTo>
                    <a:pt x="6" y="36"/>
                  </a:lnTo>
                  <a:lnTo>
                    <a:pt x="6" y="40"/>
                  </a:lnTo>
                  <a:lnTo>
                    <a:pt x="5" y="44"/>
                  </a:lnTo>
                  <a:lnTo>
                    <a:pt x="5" y="48"/>
                  </a:lnTo>
                  <a:lnTo>
                    <a:pt x="4" y="52"/>
                  </a:lnTo>
                  <a:lnTo>
                    <a:pt x="4" y="55"/>
                  </a:lnTo>
                  <a:lnTo>
                    <a:pt x="3" y="59"/>
                  </a:lnTo>
                  <a:lnTo>
                    <a:pt x="2" y="63"/>
                  </a:lnTo>
                  <a:lnTo>
                    <a:pt x="2" y="66"/>
                  </a:lnTo>
                  <a:lnTo>
                    <a:pt x="1" y="70"/>
                  </a:lnTo>
                  <a:lnTo>
                    <a:pt x="0" y="73"/>
                  </a:lnTo>
                  <a:lnTo>
                    <a:pt x="122" y="73"/>
                  </a:lnTo>
                  <a:close/>
                </a:path>
              </a:pathLst>
            </a:custGeom>
            <a:solidFill>
              <a:srgbClr val="F4B87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 name="Freeform 7"/>
            <p:cNvSpPr>
              <a:spLocks/>
            </p:cNvSpPr>
            <p:nvPr/>
          </p:nvSpPr>
          <p:spPr bwMode="auto">
            <a:xfrm>
              <a:off x="1384300" y="1981200"/>
              <a:ext cx="284162" cy="396875"/>
            </a:xfrm>
            <a:custGeom>
              <a:avLst/>
              <a:gdLst>
                <a:gd name="T0" fmla="*/ 153 w 179"/>
                <a:gd name="T1" fmla="*/ 102 h 250"/>
                <a:gd name="T2" fmla="*/ 151 w 179"/>
                <a:gd name="T3" fmla="*/ 115 h 250"/>
                <a:gd name="T4" fmla="*/ 150 w 179"/>
                <a:gd name="T5" fmla="*/ 127 h 250"/>
                <a:gd name="T6" fmla="*/ 150 w 179"/>
                <a:gd name="T7" fmla="*/ 139 h 250"/>
                <a:gd name="T8" fmla="*/ 150 w 179"/>
                <a:gd name="T9" fmla="*/ 150 h 250"/>
                <a:gd name="T10" fmla="*/ 150 w 179"/>
                <a:gd name="T11" fmla="*/ 160 h 250"/>
                <a:gd name="T12" fmla="*/ 151 w 179"/>
                <a:gd name="T13" fmla="*/ 171 h 250"/>
                <a:gd name="T14" fmla="*/ 152 w 179"/>
                <a:gd name="T15" fmla="*/ 181 h 250"/>
                <a:gd name="T16" fmla="*/ 153 w 179"/>
                <a:gd name="T17" fmla="*/ 190 h 250"/>
                <a:gd name="T18" fmla="*/ 155 w 179"/>
                <a:gd name="T19" fmla="*/ 199 h 250"/>
                <a:gd name="T20" fmla="*/ 157 w 179"/>
                <a:gd name="T21" fmla="*/ 207 h 250"/>
                <a:gd name="T22" fmla="*/ 160 w 179"/>
                <a:gd name="T23" fmla="*/ 215 h 250"/>
                <a:gd name="T24" fmla="*/ 163 w 179"/>
                <a:gd name="T25" fmla="*/ 223 h 250"/>
                <a:gd name="T26" fmla="*/ 167 w 179"/>
                <a:gd name="T27" fmla="*/ 230 h 250"/>
                <a:gd name="T28" fmla="*/ 171 w 179"/>
                <a:gd name="T29" fmla="*/ 237 h 250"/>
                <a:gd name="T30" fmla="*/ 175 w 179"/>
                <a:gd name="T31" fmla="*/ 244 h 250"/>
                <a:gd name="T32" fmla="*/ 179 w 179"/>
                <a:gd name="T33" fmla="*/ 250 h 250"/>
                <a:gd name="T34" fmla="*/ 4 w 179"/>
                <a:gd name="T35" fmla="*/ 245 h 250"/>
                <a:gd name="T36" fmla="*/ 10 w 179"/>
                <a:gd name="T37" fmla="*/ 232 h 250"/>
                <a:gd name="T38" fmla="*/ 15 w 179"/>
                <a:gd name="T39" fmla="*/ 220 h 250"/>
                <a:gd name="T40" fmla="*/ 19 w 179"/>
                <a:gd name="T41" fmla="*/ 206 h 250"/>
                <a:gd name="T42" fmla="*/ 22 w 179"/>
                <a:gd name="T43" fmla="*/ 192 h 250"/>
                <a:gd name="T44" fmla="*/ 23 w 179"/>
                <a:gd name="T45" fmla="*/ 178 h 250"/>
                <a:gd name="T46" fmla="*/ 24 w 179"/>
                <a:gd name="T47" fmla="*/ 163 h 250"/>
                <a:gd name="T48" fmla="*/ 24 w 179"/>
                <a:gd name="T49" fmla="*/ 147 h 250"/>
                <a:gd name="T50" fmla="*/ 24 w 179"/>
                <a:gd name="T51" fmla="*/ 131 h 250"/>
                <a:gd name="T52" fmla="*/ 23 w 179"/>
                <a:gd name="T53" fmla="*/ 115 h 250"/>
                <a:gd name="T54" fmla="*/ 22 w 179"/>
                <a:gd name="T55" fmla="*/ 98 h 250"/>
                <a:gd name="T56" fmla="*/ 20 w 179"/>
                <a:gd name="T57" fmla="*/ 81 h 250"/>
                <a:gd name="T58" fmla="*/ 18 w 179"/>
                <a:gd name="T59" fmla="*/ 54 h 250"/>
                <a:gd name="T60" fmla="*/ 16 w 179"/>
                <a:gd name="T61" fmla="*/ 27 h 250"/>
                <a:gd name="T62" fmla="*/ 15 w 179"/>
                <a:gd name="T63" fmla="*/ 9 h 2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79" h="250">
                  <a:moveTo>
                    <a:pt x="14" y="0"/>
                  </a:moveTo>
                  <a:lnTo>
                    <a:pt x="153" y="102"/>
                  </a:lnTo>
                  <a:lnTo>
                    <a:pt x="152" y="109"/>
                  </a:lnTo>
                  <a:lnTo>
                    <a:pt x="151" y="115"/>
                  </a:lnTo>
                  <a:lnTo>
                    <a:pt x="151" y="121"/>
                  </a:lnTo>
                  <a:lnTo>
                    <a:pt x="150" y="127"/>
                  </a:lnTo>
                  <a:lnTo>
                    <a:pt x="150" y="133"/>
                  </a:lnTo>
                  <a:lnTo>
                    <a:pt x="150" y="139"/>
                  </a:lnTo>
                  <a:lnTo>
                    <a:pt x="150" y="144"/>
                  </a:lnTo>
                  <a:lnTo>
                    <a:pt x="150" y="150"/>
                  </a:lnTo>
                  <a:lnTo>
                    <a:pt x="150" y="155"/>
                  </a:lnTo>
                  <a:lnTo>
                    <a:pt x="150" y="160"/>
                  </a:lnTo>
                  <a:lnTo>
                    <a:pt x="150" y="166"/>
                  </a:lnTo>
                  <a:lnTo>
                    <a:pt x="151" y="171"/>
                  </a:lnTo>
                  <a:lnTo>
                    <a:pt x="151" y="176"/>
                  </a:lnTo>
                  <a:lnTo>
                    <a:pt x="152" y="181"/>
                  </a:lnTo>
                  <a:lnTo>
                    <a:pt x="152" y="185"/>
                  </a:lnTo>
                  <a:lnTo>
                    <a:pt x="153" y="190"/>
                  </a:lnTo>
                  <a:lnTo>
                    <a:pt x="154" y="194"/>
                  </a:lnTo>
                  <a:lnTo>
                    <a:pt x="155" y="199"/>
                  </a:lnTo>
                  <a:lnTo>
                    <a:pt x="156" y="203"/>
                  </a:lnTo>
                  <a:lnTo>
                    <a:pt x="157" y="207"/>
                  </a:lnTo>
                  <a:lnTo>
                    <a:pt x="159" y="211"/>
                  </a:lnTo>
                  <a:lnTo>
                    <a:pt x="160" y="215"/>
                  </a:lnTo>
                  <a:lnTo>
                    <a:pt x="162" y="219"/>
                  </a:lnTo>
                  <a:lnTo>
                    <a:pt x="163" y="223"/>
                  </a:lnTo>
                  <a:lnTo>
                    <a:pt x="165" y="227"/>
                  </a:lnTo>
                  <a:lnTo>
                    <a:pt x="167" y="230"/>
                  </a:lnTo>
                  <a:lnTo>
                    <a:pt x="169" y="234"/>
                  </a:lnTo>
                  <a:lnTo>
                    <a:pt x="171" y="237"/>
                  </a:lnTo>
                  <a:lnTo>
                    <a:pt x="173" y="241"/>
                  </a:lnTo>
                  <a:lnTo>
                    <a:pt x="175" y="244"/>
                  </a:lnTo>
                  <a:lnTo>
                    <a:pt x="177" y="247"/>
                  </a:lnTo>
                  <a:lnTo>
                    <a:pt x="179" y="250"/>
                  </a:lnTo>
                  <a:lnTo>
                    <a:pt x="0" y="250"/>
                  </a:lnTo>
                  <a:lnTo>
                    <a:pt x="4" y="245"/>
                  </a:lnTo>
                  <a:lnTo>
                    <a:pt x="7" y="239"/>
                  </a:lnTo>
                  <a:lnTo>
                    <a:pt x="10" y="232"/>
                  </a:lnTo>
                  <a:lnTo>
                    <a:pt x="13" y="226"/>
                  </a:lnTo>
                  <a:lnTo>
                    <a:pt x="15" y="220"/>
                  </a:lnTo>
                  <a:lnTo>
                    <a:pt x="17" y="213"/>
                  </a:lnTo>
                  <a:lnTo>
                    <a:pt x="19" y="206"/>
                  </a:lnTo>
                  <a:lnTo>
                    <a:pt x="21" y="199"/>
                  </a:lnTo>
                  <a:lnTo>
                    <a:pt x="22" y="192"/>
                  </a:lnTo>
                  <a:lnTo>
                    <a:pt x="23" y="185"/>
                  </a:lnTo>
                  <a:lnTo>
                    <a:pt x="23" y="178"/>
                  </a:lnTo>
                  <a:lnTo>
                    <a:pt x="24" y="170"/>
                  </a:lnTo>
                  <a:lnTo>
                    <a:pt x="24" y="163"/>
                  </a:lnTo>
                  <a:lnTo>
                    <a:pt x="24" y="155"/>
                  </a:lnTo>
                  <a:lnTo>
                    <a:pt x="24" y="147"/>
                  </a:lnTo>
                  <a:lnTo>
                    <a:pt x="24" y="139"/>
                  </a:lnTo>
                  <a:lnTo>
                    <a:pt x="24" y="131"/>
                  </a:lnTo>
                  <a:lnTo>
                    <a:pt x="24" y="123"/>
                  </a:lnTo>
                  <a:lnTo>
                    <a:pt x="23" y="115"/>
                  </a:lnTo>
                  <a:lnTo>
                    <a:pt x="23" y="106"/>
                  </a:lnTo>
                  <a:lnTo>
                    <a:pt x="22" y="98"/>
                  </a:lnTo>
                  <a:lnTo>
                    <a:pt x="21" y="89"/>
                  </a:lnTo>
                  <a:lnTo>
                    <a:pt x="20" y="81"/>
                  </a:lnTo>
                  <a:lnTo>
                    <a:pt x="20" y="72"/>
                  </a:lnTo>
                  <a:lnTo>
                    <a:pt x="18" y="54"/>
                  </a:lnTo>
                  <a:lnTo>
                    <a:pt x="16" y="36"/>
                  </a:lnTo>
                  <a:lnTo>
                    <a:pt x="16" y="27"/>
                  </a:lnTo>
                  <a:lnTo>
                    <a:pt x="15" y="18"/>
                  </a:lnTo>
                  <a:lnTo>
                    <a:pt x="15" y="9"/>
                  </a:lnTo>
                  <a:lnTo>
                    <a:pt x="14" y="0"/>
                  </a:lnTo>
                  <a:close/>
                </a:path>
              </a:pathLst>
            </a:custGeom>
            <a:solidFill>
              <a:srgbClr val="EBAA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 name="Freeform 8"/>
            <p:cNvSpPr>
              <a:spLocks/>
            </p:cNvSpPr>
            <p:nvPr/>
          </p:nvSpPr>
          <p:spPr bwMode="auto">
            <a:xfrm>
              <a:off x="1406525" y="2051050"/>
              <a:ext cx="238125" cy="288925"/>
            </a:xfrm>
            <a:custGeom>
              <a:avLst/>
              <a:gdLst>
                <a:gd name="T0" fmla="*/ 0 w 150"/>
                <a:gd name="T1" fmla="*/ 13 h 182"/>
                <a:gd name="T2" fmla="*/ 3 w 150"/>
                <a:gd name="T3" fmla="*/ 37 h 182"/>
                <a:gd name="T4" fmla="*/ 8 w 150"/>
                <a:gd name="T5" fmla="*/ 59 h 182"/>
                <a:gd name="T6" fmla="*/ 14 w 150"/>
                <a:gd name="T7" fmla="*/ 78 h 182"/>
                <a:gd name="T8" fmla="*/ 22 w 150"/>
                <a:gd name="T9" fmla="*/ 96 h 182"/>
                <a:gd name="T10" fmla="*/ 32 w 150"/>
                <a:gd name="T11" fmla="*/ 112 h 182"/>
                <a:gd name="T12" fmla="*/ 42 w 150"/>
                <a:gd name="T13" fmla="*/ 126 h 182"/>
                <a:gd name="T14" fmla="*/ 54 w 150"/>
                <a:gd name="T15" fmla="*/ 138 h 182"/>
                <a:gd name="T16" fmla="*/ 65 w 150"/>
                <a:gd name="T17" fmla="*/ 149 h 182"/>
                <a:gd name="T18" fmla="*/ 78 w 150"/>
                <a:gd name="T19" fmla="*/ 158 h 182"/>
                <a:gd name="T20" fmla="*/ 90 w 150"/>
                <a:gd name="T21" fmla="*/ 165 h 182"/>
                <a:gd name="T22" fmla="*/ 102 w 150"/>
                <a:gd name="T23" fmla="*/ 171 h 182"/>
                <a:gd name="T24" fmla="*/ 114 w 150"/>
                <a:gd name="T25" fmla="*/ 176 h 182"/>
                <a:gd name="T26" fmla="*/ 126 w 150"/>
                <a:gd name="T27" fmla="*/ 179 h 182"/>
                <a:gd name="T28" fmla="*/ 136 w 150"/>
                <a:gd name="T29" fmla="*/ 181 h 182"/>
                <a:gd name="T30" fmla="*/ 146 w 150"/>
                <a:gd name="T31" fmla="*/ 182 h 182"/>
                <a:gd name="T32" fmla="*/ 149 w 150"/>
                <a:gd name="T33" fmla="*/ 179 h 182"/>
                <a:gd name="T34" fmla="*/ 146 w 150"/>
                <a:gd name="T35" fmla="*/ 173 h 182"/>
                <a:gd name="T36" fmla="*/ 144 w 150"/>
                <a:gd name="T37" fmla="*/ 167 h 182"/>
                <a:gd name="T38" fmla="*/ 142 w 150"/>
                <a:gd name="T39" fmla="*/ 160 h 182"/>
                <a:gd name="T40" fmla="*/ 141 w 150"/>
                <a:gd name="T41" fmla="*/ 152 h 182"/>
                <a:gd name="T42" fmla="*/ 139 w 150"/>
                <a:gd name="T43" fmla="*/ 145 h 182"/>
                <a:gd name="T44" fmla="*/ 138 w 150"/>
                <a:gd name="T45" fmla="*/ 138 h 182"/>
                <a:gd name="T46" fmla="*/ 137 w 150"/>
                <a:gd name="T47" fmla="*/ 130 h 182"/>
                <a:gd name="T48" fmla="*/ 136 w 150"/>
                <a:gd name="T49" fmla="*/ 123 h 182"/>
                <a:gd name="T50" fmla="*/ 136 w 150"/>
                <a:gd name="T51" fmla="*/ 116 h 182"/>
                <a:gd name="T52" fmla="*/ 135 w 150"/>
                <a:gd name="T53" fmla="*/ 109 h 182"/>
                <a:gd name="T54" fmla="*/ 135 w 150"/>
                <a:gd name="T55" fmla="*/ 103 h 182"/>
                <a:gd name="T56" fmla="*/ 135 w 150"/>
                <a:gd name="T57" fmla="*/ 94 h 182"/>
                <a:gd name="T58" fmla="*/ 135 w 150"/>
                <a:gd name="T59" fmla="*/ 84 h 182"/>
                <a:gd name="T60" fmla="*/ 130 w 150"/>
                <a:gd name="T61" fmla="*/ 80 h 182"/>
                <a:gd name="T62" fmla="*/ 121 w 150"/>
                <a:gd name="T63" fmla="*/ 77 h 182"/>
                <a:gd name="T64" fmla="*/ 111 w 150"/>
                <a:gd name="T65" fmla="*/ 74 h 182"/>
                <a:gd name="T66" fmla="*/ 101 w 150"/>
                <a:gd name="T67" fmla="*/ 70 h 182"/>
                <a:gd name="T68" fmla="*/ 92 w 150"/>
                <a:gd name="T69" fmla="*/ 65 h 182"/>
                <a:gd name="T70" fmla="*/ 82 w 150"/>
                <a:gd name="T71" fmla="*/ 60 h 182"/>
                <a:gd name="T72" fmla="*/ 73 w 150"/>
                <a:gd name="T73" fmla="*/ 54 h 182"/>
                <a:gd name="T74" fmla="*/ 64 w 150"/>
                <a:gd name="T75" fmla="*/ 48 h 182"/>
                <a:gd name="T76" fmla="*/ 55 w 150"/>
                <a:gd name="T77" fmla="*/ 42 h 182"/>
                <a:gd name="T78" fmla="*/ 46 w 150"/>
                <a:gd name="T79" fmla="*/ 36 h 182"/>
                <a:gd name="T80" fmla="*/ 37 w 150"/>
                <a:gd name="T81" fmla="*/ 30 h 182"/>
                <a:gd name="T82" fmla="*/ 29 w 150"/>
                <a:gd name="T83" fmla="*/ 24 h 182"/>
                <a:gd name="T84" fmla="*/ 22 w 150"/>
                <a:gd name="T85" fmla="*/ 18 h 182"/>
                <a:gd name="T86" fmla="*/ 15 w 150"/>
                <a:gd name="T87" fmla="*/ 12 h 182"/>
                <a:gd name="T88" fmla="*/ 5 w 150"/>
                <a:gd name="T89" fmla="*/ 4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50" h="182">
                  <a:moveTo>
                    <a:pt x="0" y="0"/>
                  </a:moveTo>
                  <a:lnTo>
                    <a:pt x="0" y="13"/>
                  </a:lnTo>
                  <a:lnTo>
                    <a:pt x="1" y="25"/>
                  </a:lnTo>
                  <a:lnTo>
                    <a:pt x="3" y="37"/>
                  </a:lnTo>
                  <a:lnTo>
                    <a:pt x="5" y="48"/>
                  </a:lnTo>
                  <a:lnTo>
                    <a:pt x="8" y="59"/>
                  </a:lnTo>
                  <a:lnTo>
                    <a:pt x="11" y="69"/>
                  </a:lnTo>
                  <a:lnTo>
                    <a:pt x="14" y="78"/>
                  </a:lnTo>
                  <a:lnTo>
                    <a:pt x="18" y="88"/>
                  </a:lnTo>
                  <a:lnTo>
                    <a:pt x="22" y="96"/>
                  </a:lnTo>
                  <a:lnTo>
                    <a:pt x="27" y="104"/>
                  </a:lnTo>
                  <a:lnTo>
                    <a:pt x="32" y="112"/>
                  </a:lnTo>
                  <a:lnTo>
                    <a:pt x="37" y="119"/>
                  </a:lnTo>
                  <a:lnTo>
                    <a:pt x="42" y="126"/>
                  </a:lnTo>
                  <a:lnTo>
                    <a:pt x="48" y="132"/>
                  </a:lnTo>
                  <a:lnTo>
                    <a:pt x="54" y="138"/>
                  </a:lnTo>
                  <a:lnTo>
                    <a:pt x="59" y="144"/>
                  </a:lnTo>
                  <a:lnTo>
                    <a:pt x="65" y="149"/>
                  </a:lnTo>
                  <a:lnTo>
                    <a:pt x="72" y="153"/>
                  </a:lnTo>
                  <a:lnTo>
                    <a:pt x="78" y="158"/>
                  </a:lnTo>
                  <a:lnTo>
                    <a:pt x="84" y="161"/>
                  </a:lnTo>
                  <a:lnTo>
                    <a:pt x="90" y="165"/>
                  </a:lnTo>
                  <a:lnTo>
                    <a:pt x="96" y="168"/>
                  </a:lnTo>
                  <a:lnTo>
                    <a:pt x="102" y="171"/>
                  </a:lnTo>
                  <a:lnTo>
                    <a:pt x="109" y="173"/>
                  </a:lnTo>
                  <a:lnTo>
                    <a:pt x="114" y="176"/>
                  </a:lnTo>
                  <a:lnTo>
                    <a:pt x="120" y="177"/>
                  </a:lnTo>
                  <a:lnTo>
                    <a:pt x="126" y="179"/>
                  </a:lnTo>
                  <a:lnTo>
                    <a:pt x="131" y="180"/>
                  </a:lnTo>
                  <a:lnTo>
                    <a:pt x="136" y="181"/>
                  </a:lnTo>
                  <a:lnTo>
                    <a:pt x="141" y="182"/>
                  </a:lnTo>
                  <a:lnTo>
                    <a:pt x="146" y="182"/>
                  </a:lnTo>
                  <a:lnTo>
                    <a:pt x="150" y="182"/>
                  </a:lnTo>
                  <a:lnTo>
                    <a:pt x="149" y="179"/>
                  </a:lnTo>
                  <a:lnTo>
                    <a:pt x="147" y="176"/>
                  </a:lnTo>
                  <a:lnTo>
                    <a:pt x="146" y="173"/>
                  </a:lnTo>
                  <a:lnTo>
                    <a:pt x="145" y="170"/>
                  </a:lnTo>
                  <a:lnTo>
                    <a:pt x="144" y="167"/>
                  </a:lnTo>
                  <a:lnTo>
                    <a:pt x="143" y="163"/>
                  </a:lnTo>
                  <a:lnTo>
                    <a:pt x="142" y="160"/>
                  </a:lnTo>
                  <a:lnTo>
                    <a:pt x="141" y="156"/>
                  </a:lnTo>
                  <a:lnTo>
                    <a:pt x="141" y="152"/>
                  </a:lnTo>
                  <a:lnTo>
                    <a:pt x="140" y="149"/>
                  </a:lnTo>
                  <a:lnTo>
                    <a:pt x="139" y="145"/>
                  </a:lnTo>
                  <a:lnTo>
                    <a:pt x="139" y="141"/>
                  </a:lnTo>
                  <a:lnTo>
                    <a:pt x="138" y="138"/>
                  </a:lnTo>
                  <a:lnTo>
                    <a:pt x="137" y="134"/>
                  </a:lnTo>
                  <a:lnTo>
                    <a:pt x="137" y="130"/>
                  </a:lnTo>
                  <a:lnTo>
                    <a:pt x="137" y="127"/>
                  </a:lnTo>
                  <a:lnTo>
                    <a:pt x="136" y="123"/>
                  </a:lnTo>
                  <a:lnTo>
                    <a:pt x="136" y="119"/>
                  </a:lnTo>
                  <a:lnTo>
                    <a:pt x="136" y="116"/>
                  </a:lnTo>
                  <a:lnTo>
                    <a:pt x="135" y="112"/>
                  </a:lnTo>
                  <a:lnTo>
                    <a:pt x="135" y="109"/>
                  </a:lnTo>
                  <a:lnTo>
                    <a:pt x="135" y="106"/>
                  </a:lnTo>
                  <a:lnTo>
                    <a:pt x="135" y="103"/>
                  </a:lnTo>
                  <a:lnTo>
                    <a:pt x="135" y="100"/>
                  </a:lnTo>
                  <a:lnTo>
                    <a:pt x="135" y="94"/>
                  </a:lnTo>
                  <a:lnTo>
                    <a:pt x="134" y="89"/>
                  </a:lnTo>
                  <a:lnTo>
                    <a:pt x="135" y="84"/>
                  </a:lnTo>
                  <a:lnTo>
                    <a:pt x="135" y="81"/>
                  </a:lnTo>
                  <a:lnTo>
                    <a:pt x="130" y="80"/>
                  </a:lnTo>
                  <a:lnTo>
                    <a:pt x="125" y="79"/>
                  </a:lnTo>
                  <a:lnTo>
                    <a:pt x="121" y="77"/>
                  </a:lnTo>
                  <a:lnTo>
                    <a:pt x="116" y="76"/>
                  </a:lnTo>
                  <a:lnTo>
                    <a:pt x="111" y="74"/>
                  </a:lnTo>
                  <a:lnTo>
                    <a:pt x="106" y="72"/>
                  </a:lnTo>
                  <a:lnTo>
                    <a:pt x="101" y="70"/>
                  </a:lnTo>
                  <a:lnTo>
                    <a:pt x="97" y="67"/>
                  </a:lnTo>
                  <a:lnTo>
                    <a:pt x="92" y="65"/>
                  </a:lnTo>
                  <a:lnTo>
                    <a:pt x="87" y="62"/>
                  </a:lnTo>
                  <a:lnTo>
                    <a:pt x="82" y="60"/>
                  </a:lnTo>
                  <a:lnTo>
                    <a:pt x="78" y="57"/>
                  </a:lnTo>
                  <a:lnTo>
                    <a:pt x="73" y="54"/>
                  </a:lnTo>
                  <a:lnTo>
                    <a:pt x="68" y="51"/>
                  </a:lnTo>
                  <a:lnTo>
                    <a:pt x="64" y="48"/>
                  </a:lnTo>
                  <a:lnTo>
                    <a:pt x="59" y="45"/>
                  </a:lnTo>
                  <a:lnTo>
                    <a:pt x="55" y="42"/>
                  </a:lnTo>
                  <a:lnTo>
                    <a:pt x="50" y="39"/>
                  </a:lnTo>
                  <a:lnTo>
                    <a:pt x="46" y="36"/>
                  </a:lnTo>
                  <a:lnTo>
                    <a:pt x="41" y="33"/>
                  </a:lnTo>
                  <a:lnTo>
                    <a:pt x="37" y="30"/>
                  </a:lnTo>
                  <a:lnTo>
                    <a:pt x="33" y="27"/>
                  </a:lnTo>
                  <a:lnTo>
                    <a:pt x="29" y="24"/>
                  </a:lnTo>
                  <a:lnTo>
                    <a:pt x="25" y="21"/>
                  </a:lnTo>
                  <a:lnTo>
                    <a:pt x="22" y="18"/>
                  </a:lnTo>
                  <a:lnTo>
                    <a:pt x="18" y="15"/>
                  </a:lnTo>
                  <a:lnTo>
                    <a:pt x="15" y="12"/>
                  </a:lnTo>
                  <a:lnTo>
                    <a:pt x="11" y="9"/>
                  </a:lnTo>
                  <a:lnTo>
                    <a:pt x="5" y="4"/>
                  </a:lnTo>
                  <a:lnTo>
                    <a:pt x="0" y="0"/>
                  </a:lnTo>
                  <a:close/>
                </a:path>
              </a:pathLst>
            </a:custGeom>
            <a:solidFill>
              <a:srgbClr val="DC984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 name="Freeform 9"/>
            <p:cNvSpPr>
              <a:spLocks/>
            </p:cNvSpPr>
            <p:nvPr/>
          </p:nvSpPr>
          <p:spPr bwMode="auto">
            <a:xfrm>
              <a:off x="1181100" y="1316038"/>
              <a:ext cx="754062" cy="931863"/>
            </a:xfrm>
            <a:custGeom>
              <a:avLst/>
              <a:gdLst>
                <a:gd name="T0" fmla="*/ 300 w 475"/>
                <a:gd name="T1" fmla="*/ 586 h 587"/>
                <a:gd name="T2" fmla="*/ 283 w 475"/>
                <a:gd name="T3" fmla="*/ 582 h 587"/>
                <a:gd name="T4" fmla="*/ 264 w 475"/>
                <a:gd name="T5" fmla="*/ 577 h 587"/>
                <a:gd name="T6" fmla="*/ 244 w 475"/>
                <a:gd name="T7" fmla="*/ 570 h 587"/>
                <a:gd name="T8" fmla="*/ 223 w 475"/>
                <a:gd name="T9" fmla="*/ 561 h 587"/>
                <a:gd name="T10" fmla="*/ 203 w 475"/>
                <a:gd name="T11" fmla="*/ 551 h 587"/>
                <a:gd name="T12" fmla="*/ 184 w 475"/>
                <a:gd name="T13" fmla="*/ 540 h 587"/>
                <a:gd name="T14" fmla="*/ 165 w 475"/>
                <a:gd name="T15" fmla="*/ 527 h 587"/>
                <a:gd name="T16" fmla="*/ 134 w 475"/>
                <a:gd name="T17" fmla="*/ 501 h 587"/>
                <a:gd name="T18" fmla="*/ 105 w 475"/>
                <a:gd name="T19" fmla="*/ 471 h 587"/>
                <a:gd name="T20" fmla="*/ 82 w 475"/>
                <a:gd name="T21" fmla="*/ 443 h 587"/>
                <a:gd name="T22" fmla="*/ 63 w 475"/>
                <a:gd name="T23" fmla="*/ 415 h 587"/>
                <a:gd name="T24" fmla="*/ 48 w 475"/>
                <a:gd name="T25" fmla="*/ 387 h 587"/>
                <a:gd name="T26" fmla="*/ 37 w 475"/>
                <a:gd name="T27" fmla="*/ 361 h 587"/>
                <a:gd name="T28" fmla="*/ 27 w 475"/>
                <a:gd name="T29" fmla="*/ 336 h 587"/>
                <a:gd name="T30" fmla="*/ 8 w 475"/>
                <a:gd name="T31" fmla="*/ 273 h 587"/>
                <a:gd name="T32" fmla="*/ 3 w 475"/>
                <a:gd name="T33" fmla="*/ 159 h 587"/>
                <a:gd name="T34" fmla="*/ 40 w 475"/>
                <a:gd name="T35" fmla="*/ 76 h 587"/>
                <a:gd name="T36" fmla="*/ 106 w 475"/>
                <a:gd name="T37" fmla="*/ 24 h 587"/>
                <a:gd name="T38" fmla="*/ 190 w 475"/>
                <a:gd name="T39" fmla="*/ 1 h 587"/>
                <a:gd name="T40" fmla="*/ 281 w 475"/>
                <a:gd name="T41" fmla="*/ 8 h 587"/>
                <a:gd name="T42" fmla="*/ 367 w 475"/>
                <a:gd name="T43" fmla="*/ 44 h 587"/>
                <a:gd name="T44" fmla="*/ 435 w 475"/>
                <a:gd name="T45" fmla="*/ 111 h 587"/>
                <a:gd name="T46" fmla="*/ 469 w 475"/>
                <a:gd name="T47" fmla="*/ 182 h 587"/>
                <a:gd name="T48" fmla="*/ 472 w 475"/>
                <a:gd name="T49" fmla="*/ 190 h 587"/>
                <a:gd name="T50" fmla="*/ 473 w 475"/>
                <a:gd name="T51" fmla="*/ 198 h 587"/>
                <a:gd name="T52" fmla="*/ 475 w 475"/>
                <a:gd name="T53" fmla="*/ 206 h 587"/>
                <a:gd name="T54" fmla="*/ 475 w 475"/>
                <a:gd name="T55" fmla="*/ 214 h 587"/>
                <a:gd name="T56" fmla="*/ 475 w 475"/>
                <a:gd name="T57" fmla="*/ 222 h 587"/>
                <a:gd name="T58" fmla="*/ 475 w 475"/>
                <a:gd name="T59" fmla="*/ 231 h 587"/>
                <a:gd name="T60" fmla="*/ 473 w 475"/>
                <a:gd name="T61" fmla="*/ 241 h 587"/>
                <a:gd name="T62" fmla="*/ 472 w 475"/>
                <a:gd name="T63" fmla="*/ 249 h 587"/>
                <a:gd name="T64" fmla="*/ 470 w 475"/>
                <a:gd name="T65" fmla="*/ 255 h 587"/>
                <a:gd name="T66" fmla="*/ 465 w 475"/>
                <a:gd name="T67" fmla="*/ 263 h 587"/>
                <a:gd name="T68" fmla="*/ 460 w 475"/>
                <a:gd name="T69" fmla="*/ 272 h 587"/>
                <a:gd name="T70" fmla="*/ 457 w 475"/>
                <a:gd name="T71" fmla="*/ 279 h 587"/>
                <a:gd name="T72" fmla="*/ 455 w 475"/>
                <a:gd name="T73" fmla="*/ 286 h 587"/>
                <a:gd name="T74" fmla="*/ 454 w 475"/>
                <a:gd name="T75" fmla="*/ 294 h 587"/>
                <a:gd name="T76" fmla="*/ 455 w 475"/>
                <a:gd name="T77" fmla="*/ 302 h 587"/>
                <a:gd name="T78" fmla="*/ 458 w 475"/>
                <a:gd name="T79" fmla="*/ 309 h 587"/>
                <a:gd name="T80" fmla="*/ 462 w 475"/>
                <a:gd name="T81" fmla="*/ 320 h 587"/>
                <a:gd name="T82" fmla="*/ 464 w 475"/>
                <a:gd name="T83" fmla="*/ 329 h 587"/>
                <a:gd name="T84" fmla="*/ 465 w 475"/>
                <a:gd name="T85" fmla="*/ 338 h 587"/>
                <a:gd name="T86" fmla="*/ 466 w 475"/>
                <a:gd name="T87" fmla="*/ 349 h 587"/>
                <a:gd name="T88" fmla="*/ 466 w 475"/>
                <a:gd name="T89" fmla="*/ 359 h 587"/>
                <a:gd name="T90" fmla="*/ 465 w 475"/>
                <a:gd name="T91" fmla="*/ 372 h 587"/>
                <a:gd name="T92" fmla="*/ 456 w 475"/>
                <a:gd name="T93" fmla="*/ 400 h 587"/>
                <a:gd name="T94" fmla="*/ 441 w 475"/>
                <a:gd name="T95" fmla="*/ 435 h 587"/>
                <a:gd name="T96" fmla="*/ 421 w 475"/>
                <a:gd name="T97" fmla="*/ 471 h 587"/>
                <a:gd name="T98" fmla="*/ 398 w 475"/>
                <a:gd name="T99" fmla="*/ 508 h 587"/>
                <a:gd name="T100" fmla="*/ 374 w 475"/>
                <a:gd name="T101" fmla="*/ 541 h 587"/>
                <a:gd name="T102" fmla="*/ 349 w 475"/>
                <a:gd name="T103" fmla="*/ 567 h 587"/>
                <a:gd name="T104" fmla="*/ 327 w 475"/>
                <a:gd name="T105" fmla="*/ 583 h 5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475" h="587">
                  <a:moveTo>
                    <a:pt x="312" y="587"/>
                  </a:moveTo>
                  <a:lnTo>
                    <a:pt x="308" y="586"/>
                  </a:lnTo>
                  <a:lnTo>
                    <a:pt x="304" y="586"/>
                  </a:lnTo>
                  <a:lnTo>
                    <a:pt x="300" y="586"/>
                  </a:lnTo>
                  <a:lnTo>
                    <a:pt x="296" y="585"/>
                  </a:lnTo>
                  <a:lnTo>
                    <a:pt x="292" y="584"/>
                  </a:lnTo>
                  <a:lnTo>
                    <a:pt x="287" y="583"/>
                  </a:lnTo>
                  <a:lnTo>
                    <a:pt x="283" y="582"/>
                  </a:lnTo>
                  <a:lnTo>
                    <a:pt x="278" y="581"/>
                  </a:lnTo>
                  <a:lnTo>
                    <a:pt x="273" y="580"/>
                  </a:lnTo>
                  <a:lnTo>
                    <a:pt x="269" y="579"/>
                  </a:lnTo>
                  <a:lnTo>
                    <a:pt x="264" y="577"/>
                  </a:lnTo>
                  <a:lnTo>
                    <a:pt x="259" y="576"/>
                  </a:lnTo>
                  <a:lnTo>
                    <a:pt x="254" y="574"/>
                  </a:lnTo>
                  <a:lnTo>
                    <a:pt x="249" y="572"/>
                  </a:lnTo>
                  <a:lnTo>
                    <a:pt x="244" y="570"/>
                  </a:lnTo>
                  <a:lnTo>
                    <a:pt x="239" y="568"/>
                  </a:lnTo>
                  <a:lnTo>
                    <a:pt x="234" y="566"/>
                  </a:lnTo>
                  <a:lnTo>
                    <a:pt x="229" y="564"/>
                  </a:lnTo>
                  <a:lnTo>
                    <a:pt x="223" y="561"/>
                  </a:lnTo>
                  <a:lnTo>
                    <a:pt x="218" y="559"/>
                  </a:lnTo>
                  <a:lnTo>
                    <a:pt x="213" y="557"/>
                  </a:lnTo>
                  <a:lnTo>
                    <a:pt x="208" y="554"/>
                  </a:lnTo>
                  <a:lnTo>
                    <a:pt x="203" y="551"/>
                  </a:lnTo>
                  <a:lnTo>
                    <a:pt x="198" y="548"/>
                  </a:lnTo>
                  <a:lnTo>
                    <a:pt x="193" y="546"/>
                  </a:lnTo>
                  <a:lnTo>
                    <a:pt x="188" y="543"/>
                  </a:lnTo>
                  <a:lnTo>
                    <a:pt x="184" y="540"/>
                  </a:lnTo>
                  <a:lnTo>
                    <a:pt x="179" y="536"/>
                  </a:lnTo>
                  <a:lnTo>
                    <a:pt x="174" y="533"/>
                  </a:lnTo>
                  <a:lnTo>
                    <a:pt x="170" y="530"/>
                  </a:lnTo>
                  <a:lnTo>
                    <a:pt x="165" y="527"/>
                  </a:lnTo>
                  <a:lnTo>
                    <a:pt x="161" y="523"/>
                  </a:lnTo>
                  <a:lnTo>
                    <a:pt x="152" y="516"/>
                  </a:lnTo>
                  <a:lnTo>
                    <a:pt x="143" y="508"/>
                  </a:lnTo>
                  <a:lnTo>
                    <a:pt x="134" y="501"/>
                  </a:lnTo>
                  <a:lnTo>
                    <a:pt x="127" y="493"/>
                  </a:lnTo>
                  <a:lnTo>
                    <a:pt x="119" y="486"/>
                  </a:lnTo>
                  <a:lnTo>
                    <a:pt x="112" y="479"/>
                  </a:lnTo>
                  <a:lnTo>
                    <a:pt x="105" y="471"/>
                  </a:lnTo>
                  <a:lnTo>
                    <a:pt x="99" y="464"/>
                  </a:lnTo>
                  <a:lnTo>
                    <a:pt x="93" y="457"/>
                  </a:lnTo>
                  <a:lnTo>
                    <a:pt x="87" y="450"/>
                  </a:lnTo>
                  <a:lnTo>
                    <a:pt x="82" y="443"/>
                  </a:lnTo>
                  <a:lnTo>
                    <a:pt x="77" y="435"/>
                  </a:lnTo>
                  <a:lnTo>
                    <a:pt x="72" y="428"/>
                  </a:lnTo>
                  <a:lnTo>
                    <a:pt x="67" y="421"/>
                  </a:lnTo>
                  <a:lnTo>
                    <a:pt x="63" y="415"/>
                  </a:lnTo>
                  <a:lnTo>
                    <a:pt x="59" y="408"/>
                  </a:lnTo>
                  <a:lnTo>
                    <a:pt x="55" y="401"/>
                  </a:lnTo>
                  <a:lnTo>
                    <a:pt x="52" y="394"/>
                  </a:lnTo>
                  <a:lnTo>
                    <a:pt x="48" y="387"/>
                  </a:lnTo>
                  <a:lnTo>
                    <a:pt x="45" y="381"/>
                  </a:lnTo>
                  <a:lnTo>
                    <a:pt x="42" y="374"/>
                  </a:lnTo>
                  <a:lnTo>
                    <a:pt x="39" y="368"/>
                  </a:lnTo>
                  <a:lnTo>
                    <a:pt x="37" y="361"/>
                  </a:lnTo>
                  <a:lnTo>
                    <a:pt x="34" y="355"/>
                  </a:lnTo>
                  <a:lnTo>
                    <a:pt x="32" y="348"/>
                  </a:lnTo>
                  <a:lnTo>
                    <a:pt x="29" y="342"/>
                  </a:lnTo>
                  <a:lnTo>
                    <a:pt x="27" y="336"/>
                  </a:lnTo>
                  <a:lnTo>
                    <a:pt x="25" y="330"/>
                  </a:lnTo>
                  <a:lnTo>
                    <a:pt x="21" y="318"/>
                  </a:lnTo>
                  <a:lnTo>
                    <a:pt x="17" y="306"/>
                  </a:lnTo>
                  <a:lnTo>
                    <a:pt x="8" y="273"/>
                  </a:lnTo>
                  <a:lnTo>
                    <a:pt x="2" y="242"/>
                  </a:lnTo>
                  <a:lnTo>
                    <a:pt x="0" y="212"/>
                  </a:lnTo>
                  <a:lnTo>
                    <a:pt x="0" y="185"/>
                  </a:lnTo>
                  <a:lnTo>
                    <a:pt x="3" y="159"/>
                  </a:lnTo>
                  <a:lnTo>
                    <a:pt x="9" y="136"/>
                  </a:lnTo>
                  <a:lnTo>
                    <a:pt x="17" y="114"/>
                  </a:lnTo>
                  <a:lnTo>
                    <a:pt x="27" y="94"/>
                  </a:lnTo>
                  <a:lnTo>
                    <a:pt x="40" y="76"/>
                  </a:lnTo>
                  <a:lnTo>
                    <a:pt x="54" y="60"/>
                  </a:lnTo>
                  <a:lnTo>
                    <a:pt x="70" y="46"/>
                  </a:lnTo>
                  <a:lnTo>
                    <a:pt x="87" y="34"/>
                  </a:lnTo>
                  <a:lnTo>
                    <a:pt x="106" y="24"/>
                  </a:lnTo>
                  <a:lnTo>
                    <a:pt x="126" y="15"/>
                  </a:lnTo>
                  <a:lnTo>
                    <a:pt x="147" y="8"/>
                  </a:lnTo>
                  <a:lnTo>
                    <a:pt x="168" y="4"/>
                  </a:lnTo>
                  <a:lnTo>
                    <a:pt x="190" y="1"/>
                  </a:lnTo>
                  <a:lnTo>
                    <a:pt x="213" y="0"/>
                  </a:lnTo>
                  <a:lnTo>
                    <a:pt x="236" y="0"/>
                  </a:lnTo>
                  <a:lnTo>
                    <a:pt x="258" y="3"/>
                  </a:lnTo>
                  <a:lnTo>
                    <a:pt x="281" y="8"/>
                  </a:lnTo>
                  <a:lnTo>
                    <a:pt x="303" y="14"/>
                  </a:lnTo>
                  <a:lnTo>
                    <a:pt x="325" y="22"/>
                  </a:lnTo>
                  <a:lnTo>
                    <a:pt x="346" y="32"/>
                  </a:lnTo>
                  <a:lnTo>
                    <a:pt x="367" y="44"/>
                  </a:lnTo>
                  <a:lnTo>
                    <a:pt x="386" y="58"/>
                  </a:lnTo>
                  <a:lnTo>
                    <a:pt x="404" y="74"/>
                  </a:lnTo>
                  <a:lnTo>
                    <a:pt x="420" y="91"/>
                  </a:lnTo>
                  <a:lnTo>
                    <a:pt x="435" y="111"/>
                  </a:lnTo>
                  <a:lnTo>
                    <a:pt x="448" y="132"/>
                  </a:lnTo>
                  <a:lnTo>
                    <a:pt x="460" y="155"/>
                  </a:lnTo>
                  <a:lnTo>
                    <a:pt x="469" y="179"/>
                  </a:lnTo>
                  <a:lnTo>
                    <a:pt x="469" y="182"/>
                  </a:lnTo>
                  <a:lnTo>
                    <a:pt x="470" y="184"/>
                  </a:lnTo>
                  <a:lnTo>
                    <a:pt x="470" y="186"/>
                  </a:lnTo>
                  <a:lnTo>
                    <a:pt x="471" y="188"/>
                  </a:lnTo>
                  <a:lnTo>
                    <a:pt x="472" y="190"/>
                  </a:lnTo>
                  <a:lnTo>
                    <a:pt x="472" y="192"/>
                  </a:lnTo>
                  <a:lnTo>
                    <a:pt x="472" y="194"/>
                  </a:lnTo>
                  <a:lnTo>
                    <a:pt x="473" y="196"/>
                  </a:lnTo>
                  <a:lnTo>
                    <a:pt x="473" y="198"/>
                  </a:lnTo>
                  <a:lnTo>
                    <a:pt x="474" y="200"/>
                  </a:lnTo>
                  <a:lnTo>
                    <a:pt x="474" y="202"/>
                  </a:lnTo>
                  <a:lnTo>
                    <a:pt x="474" y="204"/>
                  </a:lnTo>
                  <a:lnTo>
                    <a:pt x="475" y="206"/>
                  </a:lnTo>
                  <a:lnTo>
                    <a:pt x="475" y="208"/>
                  </a:lnTo>
                  <a:lnTo>
                    <a:pt x="475" y="210"/>
                  </a:lnTo>
                  <a:lnTo>
                    <a:pt x="475" y="212"/>
                  </a:lnTo>
                  <a:lnTo>
                    <a:pt x="475" y="214"/>
                  </a:lnTo>
                  <a:lnTo>
                    <a:pt x="475" y="216"/>
                  </a:lnTo>
                  <a:lnTo>
                    <a:pt x="475" y="218"/>
                  </a:lnTo>
                  <a:lnTo>
                    <a:pt x="475" y="220"/>
                  </a:lnTo>
                  <a:lnTo>
                    <a:pt x="475" y="222"/>
                  </a:lnTo>
                  <a:lnTo>
                    <a:pt x="475" y="225"/>
                  </a:lnTo>
                  <a:lnTo>
                    <a:pt x="475" y="227"/>
                  </a:lnTo>
                  <a:lnTo>
                    <a:pt x="475" y="229"/>
                  </a:lnTo>
                  <a:lnTo>
                    <a:pt x="475" y="231"/>
                  </a:lnTo>
                  <a:lnTo>
                    <a:pt x="474" y="233"/>
                  </a:lnTo>
                  <a:lnTo>
                    <a:pt x="474" y="236"/>
                  </a:lnTo>
                  <a:lnTo>
                    <a:pt x="474" y="238"/>
                  </a:lnTo>
                  <a:lnTo>
                    <a:pt x="473" y="241"/>
                  </a:lnTo>
                  <a:lnTo>
                    <a:pt x="473" y="243"/>
                  </a:lnTo>
                  <a:lnTo>
                    <a:pt x="473" y="245"/>
                  </a:lnTo>
                  <a:lnTo>
                    <a:pt x="472" y="248"/>
                  </a:lnTo>
                  <a:lnTo>
                    <a:pt x="472" y="249"/>
                  </a:lnTo>
                  <a:lnTo>
                    <a:pt x="471" y="251"/>
                  </a:lnTo>
                  <a:lnTo>
                    <a:pt x="471" y="252"/>
                  </a:lnTo>
                  <a:lnTo>
                    <a:pt x="470" y="254"/>
                  </a:lnTo>
                  <a:lnTo>
                    <a:pt x="470" y="255"/>
                  </a:lnTo>
                  <a:lnTo>
                    <a:pt x="469" y="257"/>
                  </a:lnTo>
                  <a:lnTo>
                    <a:pt x="468" y="258"/>
                  </a:lnTo>
                  <a:lnTo>
                    <a:pt x="467" y="260"/>
                  </a:lnTo>
                  <a:lnTo>
                    <a:pt x="465" y="263"/>
                  </a:lnTo>
                  <a:lnTo>
                    <a:pt x="463" y="267"/>
                  </a:lnTo>
                  <a:lnTo>
                    <a:pt x="462" y="268"/>
                  </a:lnTo>
                  <a:lnTo>
                    <a:pt x="461" y="270"/>
                  </a:lnTo>
                  <a:lnTo>
                    <a:pt x="460" y="272"/>
                  </a:lnTo>
                  <a:lnTo>
                    <a:pt x="459" y="274"/>
                  </a:lnTo>
                  <a:lnTo>
                    <a:pt x="459" y="275"/>
                  </a:lnTo>
                  <a:lnTo>
                    <a:pt x="458" y="277"/>
                  </a:lnTo>
                  <a:lnTo>
                    <a:pt x="457" y="279"/>
                  </a:lnTo>
                  <a:lnTo>
                    <a:pt x="456" y="281"/>
                  </a:lnTo>
                  <a:lnTo>
                    <a:pt x="456" y="283"/>
                  </a:lnTo>
                  <a:lnTo>
                    <a:pt x="455" y="285"/>
                  </a:lnTo>
                  <a:lnTo>
                    <a:pt x="455" y="286"/>
                  </a:lnTo>
                  <a:lnTo>
                    <a:pt x="454" y="288"/>
                  </a:lnTo>
                  <a:lnTo>
                    <a:pt x="454" y="290"/>
                  </a:lnTo>
                  <a:lnTo>
                    <a:pt x="454" y="292"/>
                  </a:lnTo>
                  <a:lnTo>
                    <a:pt x="454" y="294"/>
                  </a:lnTo>
                  <a:lnTo>
                    <a:pt x="454" y="296"/>
                  </a:lnTo>
                  <a:lnTo>
                    <a:pt x="454" y="298"/>
                  </a:lnTo>
                  <a:lnTo>
                    <a:pt x="455" y="300"/>
                  </a:lnTo>
                  <a:lnTo>
                    <a:pt x="455" y="302"/>
                  </a:lnTo>
                  <a:lnTo>
                    <a:pt x="456" y="304"/>
                  </a:lnTo>
                  <a:lnTo>
                    <a:pt x="457" y="305"/>
                  </a:lnTo>
                  <a:lnTo>
                    <a:pt x="457" y="307"/>
                  </a:lnTo>
                  <a:lnTo>
                    <a:pt x="458" y="309"/>
                  </a:lnTo>
                  <a:lnTo>
                    <a:pt x="459" y="312"/>
                  </a:lnTo>
                  <a:lnTo>
                    <a:pt x="460" y="315"/>
                  </a:lnTo>
                  <a:lnTo>
                    <a:pt x="461" y="319"/>
                  </a:lnTo>
                  <a:lnTo>
                    <a:pt x="462" y="320"/>
                  </a:lnTo>
                  <a:lnTo>
                    <a:pt x="462" y="323"/>
                  </a:lnTo>
                  <a:lnTo>
                    <a:pt x="463" y="325"/>
                  </a:lnTo>
                  <a:lnTo>
                    <a:pt x="463" y="327"/>
                  </a:lnTo>
                  <a:lnTo>
                    <a:pt x="464" y="329"/>
                  </a:lnTo>
                  <a:lnTo>
                    <a:pt x="464" y="331"/>
                  </a:lnTo>
                  <a:lnTo>
                    <a:pt x="464" y="334"/>
                  </a:lnTo>
                  <a:lnTo>
                    <a:pt x="465" y="336"/>
                  </a:lnTo>
                  <a:lnTo>
                    <a:pt x="465" y="338"/>
                  </a:lnTo>
                  <a:lnTo>
                    <a:pt x="465" y="341"/>
                  </a:lnTo>
                  <a:lnTo>
                    <a:pt x="466" y="343"/>
                  </a:lnTo>
                  <a:lnTo>
                    <a:pt x="466" y="346"/>
                  </a:lnTo>
                  <a:lnTo>
                    <a:pt x="466" y="349"/>
                  </a:lnTo>
                  <a:lnTo>
                    <a:pt x="466" y="351"/>
                  </a:lnTo>
                  <a:lnTo>
                    <a:pt x="466" y="354"/>
                  </a:lnTo>
                  <a:lnTo>
                    <a:pt x="466" y="356"/>
                  </a:lnTo>
                  <a:lnTo>
                    <a:pt x="466" y="359"/>
                  </a:lnTo>
                  <a:lnTo>
                    <a:pt x="466" y="361"/>
                  </a:lnTo>
                  <a:lnTo>
                    <a:pt x="466" y="364"/>
                  </a:lnTo>
                  <a:lnTo>
                    <a:pt x="466" y="366"/>
                  </a:lnTo>
                  <a:lnTo>
                    <a:pt x="465" y="372"/>
                  </a:lnTo>
                  <a:lnTo>
                    <a:pt x="463" y="379"/>
                  </a:lnTo>
                  <a:lnTo>
                    <a:pt x="461" y="385"/>
                  </a:lnTo>
                  <a:lnTo>
                    <a:pt x="459" y="393"/>
                  </a:lnTo>
                  <a:lnTo>
                    <a:pt x="456" y="400"/>
                  </a:lnTo>
                  <a:lnTo>
                    <a:pt x="453" y="409"/>
                  </a:lnTo>
                  <a:lnTo>
                    <a:pt x="449" y="417"/>
                  </a:lnTo>
                  <a:lnTo>
                    <a:pt x="445" y="426"/>
                  </a:lnTo>
                  <a:lnTo>
                    <a:pt x="441" y="435"/>
                  </a:lnTo>
                  <a:lnTo>
                    <a:pt x="437" y="444"/>
                  </a:lnTo>
                  <a:lnTo>
                    <a:pt x="432" y="453"/>
                  </a:lnTo>
                  <a:lnTo>
                    <a:pt x="427" y="462"/>
                  </a:lnTo>
                  <a:lnTo>
                    <a:pt x="421" y="471"/>
                  </a:lnTo>
                  <a:lnTo>
                    <a:pt x="416" y="481"/>
                  </a:lnTo>
                  <a:lnTo>
                    <a:pt x="410" y="490"/>
                  </a:lnTo>
                  <a:lnTo>
                    <a:pt x="404" y="499"/>
                  </a:lnTo>
                  <a:lnTo>
                    <a:pt x="398" y="508"/>
                  </a:lnTo>
                  <a:lnTo>
                    <a:pt x="392" y="517"/>
                  </a:lnTo>
                  <a:lnTo>
                    <a:pt x="386" y="525"/>
                  </a:lnTo>
                  <a:lnTo>
                    <a:pt x="380" y="533"/>
                  </a:lnTo>
                  <a:lnTo>
                    <a:pt x="374" y="541"/>
                  </a:lnTo>
                  <a:lnTo>
                    <a:pt x="368" y="548"/>
                  </a:lnTo>
                  <a:lnTo>
                    <a:pt x="361" y="555"/>
                  </a:lnTo>
                  <a:lnTo>
                    <a:pt x="355" y="561"/>
                  </a:lnTo>
                  <a:lnTo>
                    <a:pt x="349" y="567"/>
                  </a:lnTo>
                  <a:lnTo>
                    <a:pt x="343" y="572"/>
                  </a:lnTo>
                  <a:lnTo>
                    <a:pt x="338" y="576"/>
                  </a:lnTo>
                  <a:lnTo>
                    <a:pt x="332" y="580"/>
                  </a:lnTo>
                  <a:lnTo>
                    <a:pt x="327" y="583"/>
                  </a:lnTo>
                  <a:lnTo>
                    <a:pt x="321" y="585"/>
                  </a:lnTo>
                  <a:lnTo>
                    <a:pt x="317" y="586"/>
                  </a:lnTo>
                  <a:lnTo>
                    <a:pt x="312" y="587"/>
                  </a:lnTo>
                  <a:close/>
                </a:path>
              </a:pathLst>
            </a:custGeom>
            <a:solidFill>
              <a:srgbClr val="EBAA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9" name="Freeform 10"/>
            <p:cNvSpPr>
              <a:spLocks/>
            </p:cNvSpPr>
            <p:nvPr/>
          </p:nvSpPr>
          <p:spPr bwMode="auto">
            <a:xfrm>
              <a:off x="1468438" y="1738313"/>
              <a:ext cx="193675" cy="106363"/>
            </a:xfrm>
            <a:custGeom>
              <a:avLst/>
              <a:gdLst>
                <a:gd name="T0" fmla="*/ 1 w 122"/>
                <a:gd name="T1" fmla="*/ 11 h 67"/>
                <a:gd name="T2" fmla="*/ 8 w 122"/>
                <a:gd name="T3" fmla="*/ 9 h 67"/>
                <a:gd name="T4" fmla="*/ 14 w 122"/>
                <a:gd name="T5" fmla="*/ 7 h 67"/>
                <a:gd name="T6" fmla="*/ 21 w 122"/>
                <a:gd name="T7" fmla="*/ 5 h 67"/>
                <a:gd name="T8" fmla="*/ 27 w 122"/>
                <a:gd name="T9" fmla="*/ 3 h 67"/>
                <a:gd name="T10" fmla="*/ 32 w 122"/>
                <a:gd name="T11" fmla="*/ 2 h 67"/>
                <a:gd name="T12" fmla="*/ 38 w 122"/>
                <a:gd name="T13" fmla="*/ 1 h 67"/>
                <a:gd name="T14" fmla="*/ 43 w 122"/>
                <a:gd name="T15" fmla="*/ 1 h 67"/>
                <a:gd name="T16" fmla="*/ 48 w 122"/>
                <a:gd name="T17" fmla="*/ 0 h 67"/>
                <a:gd name="T18" fmla="*/ 53 w 122"/>
                <a:gd name="T19" fmla="*/ 0 h 67"/>
                <a:gd name="T20" fmla="*/ 57 w 122"/>
                <a:gd name="T21" fmla="*/ 1 h 67"/>
                <a:gd name="T22" fmla="*/ 61 w 122"/>
                <a:gd name="T23" fmla="*/ 1 h 67"/>
                <a:gd name="T24" fmla="*/ 66 w 122"/>
                <a:gd name="T25" fmla="*/ 2 h 67"/>
                <a:gd name="T26" fmla="*/ 69 w 122"/>
                <a:gd name="T27" fmla="*/ 3 h 67"/>
                <a:gd name="T28" fmla="*/ 73 w 122"/>
                <a:gd name="T29" fmla="*/ 4 h 67"/>
                <a:gd name="T30" fmla="*/ 77 w 122"/>
                <a:gd name="T31" fmla="*/ 5 h 67"/>
                <a:gd name="T32" fmla="*/ 80 w 122"/>
                <a:gd name="T33" fmla="*/ 7 h 67"/>
                <a:gd name="T34" fmla="*/ 83 w 122"/>
                <a:gd name="T35" fmla="*/ 8 h 67"/>
                <a:gd name="T36" fmla="*/ 86 w 122"/>
                <a:gd name="T37" fmla="*/ 10 h 67"/>
                <a:gd name="T38" fmla="*/ 89 w 122"/>
                <a:gd name="T39" fmla="*/ 12 h 67"/>
                <a:gd name="T40" fmla="*/ 92 w 122"/>
                <a:gd name="T41" fmla="*/ 14 h 67"/>
                <a:gd name="T42" fmla="*/ 95 w 122"/>
                <a:gd name="T43" fmla="*/ 16 h 67"/>
                <a:gd name="T44" fmla="*/ 98 w 122"/>
                <a:gd name="T45" fmla="*/ 19 h 67"/>
                <a:gd name="T46" fmla="*/ 100 w 122"/>
                <a:gd name="T47" fmla="*/ 21 h 67"/>
                <a:gd name="T48" fmla="*/ 103 w 122"/>
                <a:gd name="T49" fmla="*/ 24 h 67"/>
                <a:gd name="T50" fmla="*/ 105 w 122"/>
                <a:gd name="T51" fmla="*/ 26 h 67"/>
                <a:gd name="T52" fmla="*/ 108 w 122"/>
                <a:gd name="T53" fmla="*/ 29 h 67"/>
                <a:gd name="T54" fmla="*/ 110 w 122"/>
                <a:gd name="T55" fmla="*/ 32 h 67"/>
                <a:gd name="T56" fmla="*/ 113 w 122"/>
                <a:gd name="T57" fmla="*/ 34 h 67"/>
                <a:gd name="T58" fmla="*/ 117 w 122"/>
                <a:gd name="T59" fmla="*/ 40 h 67"/>
                <a:gd name="T60" fmla="*/ 122 w 122"/>
                <a:gd name="T61" fmla="*/ 45 h 67"/>
                <a:gd name="T62" fmla="*/ 116 w 122"/>
                <a:gd name="T63" fmla="*/ 49 h 67"/>
                <a:gd name="T64" fmla="*/ 110 w 122"/>
                <a:gd name="T65" fmla="*/ 51 h 67"/>
                <a:gd name="T66" fmla="*/ 104 w 122"/>
                <a:gd name="T67" fmla="*/ 54 h 67"/>
                <a:gd name="T68" fmla="*/ 99 w 122"/>
                <a:gd name="T69" fmla="*/ 56 h 67"/>
                <a:gd name="T70" fmla="*/ 93 w 122"/>
                <a:gd name="T71" fmla="*/ 58 h 67"/>
                <a:gd name="T72" fmla="*/ 87 w 122"/>
                <a:gd name="T73" fmla="*/ 60 h 67"/>
                <a:gd name="T74" fmla="*/ 81 w 122"/>
                <a:gd name="T75" fmla="*/ 62 h 67"/>
                <a:gd name="T76" fmla="*/ 76 w 122"/>
                <a:gd name="T77" fmla="*/ 64 h 67"/>
                <a:gd name="T78" fmla="*/ 70 w 122"/>
                <a:gd name="T79" fmla="*/ 65 h 67"/>
                <a:gd name="T80" fmla="*/ 65 w 122"/>
                <a:gd name="T81" fmla="*/ 66 h 67"/>
                <a:gd name="T82" fmla="*/ 60 w 122"/>
                <a:gd name="T83" fmla="*/ 66 h 67"/>
                <a:gd name="T84" fmla="*/ 54 w 122"/>
                <a:gd name="T85" fmla="*/ 67 h 67"/>
                <a:gd name="T86" fmla="*/ 50 w 122"/>
                <a:gd name="T87" fmla="*/ 67 h 67"/>
                <a:gd name="T88" fmla="*/ 45 w 122"/>
                <a:gd name="T89" fmla="*/ 67 h 67"/>
                <a:gd name="T90" fmla="*/ 40 w 122"/>
                <a:gd name="T91" fmla="*/ 67 h 67"/>
                <a:gd name="T92" fmla="*/ 36 w 122"/>
                <a:gd name="T93" fmla="*/ 66 h 67"/>
                <a:gd name="T94" fmla="*/ 31 w 122"/>
                <a:gd name="T95" fmla="*/ 65 h 67"/>
                <a:gd name="T96" fmla="*/ 27 w 122"/>
                <a:gd name="T97" fmla="*/ 64 h 67"/>
                <a:gd name="T98" fmla="*/ 24 w 122"/>
                <a:gd name="T99" fmla="*/ 62 h 67"/>
                <a:gd name="T100" fmla="*/ 20 w 122"/>
                <a:gd name="T101" fmla="*/ 60 h 67"/>
                <a:gd name="T102" fmla="*/ 17 w 122"/>
                <a:gd name="T103" fmla="*/ 58 h 67"/>
                <a:gd name="T104" fmla="*/ 14 w 122"/>
                <a:gd name="T105" fmla="*/ 56 h 67"/>
                <a:gd name="T106" fmla="*/ 11 w 122"/>
                <a:gd name="T107" fmla="*/ 53 h 67"/>
                <a:gd name="T108" fmla="*/ 8 w 122"/>
                <a:gd name="T109" fmla="*/ 50 h 67"/>
                <a:gd name="T110" fmla="*/ 6 w 122"/>
                <a:gd name="T111" fmla="*/ 46 h 67"/>
                <a:gd name="T112" fmla="*/ 4 w 122"/>
                <a:gd name="T113" fmla="*/ 42 h 67"/>
                <a:gd name="T114" fmla="*/ 3 w 122"/>
                <a:gd name="T115" fmla="*/ 38 h 67"/>
                <a:gd name="T116" fmla="*/ 2 w 122"/>
                <a:gd name="T117" fmla="*/ 33 h 67"/>
                <a:gd name="T118" fmla="*/ 1 w 122"/>
                <a:gd name="T119" fmla="*/ 28 h 67"/>
                <a:gd name="T120" fmla="*/ 0 w 122"/>
                <a:gd name="T121" fmla="*/ 23 h 67"/>
                <a:gd name="T122" fmla="*/ 0 w 122"/>
                <a:gd name="T123" fmla="*/ 17 h 67"/>
                <a:gd name="T124" fmla="*/ 1 w 122"/>
                <a:gd name="T125" fmla="*/ 11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22" h="67">
                  <a:moveTo>
                    <a:pt x="1" y="11"/>
                  </a:moveTo>
                  <a:lnTo>
                    <a:pt x="8" y="9"/>
                  </a:lnTo>
                  <a:lnTo>
                    <a:pt x="14" y="7"/>
                  </a:lnTo>
                  <a:lnTo>
                    <a:pt x="21" y="5"/>
                  </a:lnTo>
                  <a:lnTo>
                    <a:pt x="27" y="3"/>
                  </a:lnTo>
                  <a:lnTo>
                    <a:pt x="32" y="2"/>
                  </a:lnTo>
                  <a:lnTo>
                    <a:pt x="38" y="1"/>
                  </a:lnTo>
                  <a:lnTo>
                    <a:pt x="43" y="1"/>
                  </a:lnTo>
                  <a:lnTo>
                    <a:pt x="48" y="0"/>
                  </a:lnTo>
                  <a:lnTo>
                    <a:pt x="53" y="0"/>
                  </a:lnTo>
                  <a:lnTo>
                    <a:pt x="57" y="1"/>
                  </a:lnTo>
                  <a:lnTo>
                    <a:pt x="61" y="1"/>
                  </a:lnTo>
                  <a:lnTo>
                    <a:pt x="66" y="2"/>
                  </a:lnTo>
                  <a:lnTo>
                    <a:pt x="69" y="3"/>
                  </a:lnTo>
                  <a:lnTo>
                    <a:pt x="73" y="4"/>
                  </a:lnTo>
                  <a:lnTo>
                    <a:pt x="77" y="5"/>
                  </a:lnTo>
                  <a:lnTo>
                    <a:pt x="80" y="7"/>
                  </a:lnTo>
                  <a:lnTo>
                    <a:pt x="83" y="8"/>
                  </a:lnTo>
                  <a:lnTo>
                    <a:pt x="86" y="10"/>
                  </a:lnTo>
                  <a:lnTo>
                    <a:pt x="89" y="12"/>
                  </a:lnTo>
                  <a:lnTo>
                    <a:pt x="92" y="14"/>
                  </a:lnTo>
                  <a:lnTo>
                    <a:pt x="95" y="16"/>
                  </a:lnTo>
                  <a:lnTo>
                    <a:pt x="98" y="19"/>
                  </a:lnTo>
                  <a:lnTo>
                    <a:pt x="100" y="21"/>
                  </a:lnTo>
                  <a:lnTo>
                    <a:pt x="103" y="24"/>
                  </a:lnTo>
                  <a:lnTo>
                    <a:pt x="105" y="26"/>
                  </a:lnTo>
                  <a:lnTo>
                    <a:pt x="108" y="29"/>
                  </a:lnTo>
                  <a:lnTo>
                    <a:pt x="110" y="32"/>
                  </a:lnTo>
                  <a:lnTo>
                    <a:pt x="113" y="34"/>
                  </a:lnTo>
                  <a:lnTo>
                    <a:pt x="117" y="40"/>
                  </a:lnTo>
                  <a:lnTo>
                    <a:pt x="122" y="45"/>
                  </a:lnTo>
                  <a:lnTo>
                    <a:pt x="116" y="49"/>
                  </a:lnTo>
                  <a:lnTo>
                    <a:pt x="110" y="51"/>
                  </a:lnTo>
                  <a:lnTo>
                    <a:pt x="104" y="54"/>
                  </a:lnTo>
                  <a:lnTo>
                    <a:pt x="99" y="56"/>
                  </a:lnTo>
                  <a:lnTo>
                    <a:pt x="93" y="58"/>
                  </a:lnTo>
                  <a:lnTo>
                    <a:pt x="87" y="60"/>
                  </a:lnTo>
                  <a:lnTo>
                    <a:pt x="81" y="62"/>
                  </a:lnTo>
                  <a:lnTo>
                    <a:pt x="76" y="64"/>
                  </a:lnTo>
                  <a:lnTo>
                    <a:pt x="70" y="65"/>
                  </a:lnTo>
                  <a:lnTo>
                    <a:pt x="65" y="66"/>
                  </a:lnTo>
                  <a:lnTo>
                    <a:pt x="60" y="66"/>
                  </a:lnTo>
                  <a:lnTo>
                    <a:pt x="54" y="67"/>
                  </a:lnTo>
                  <a:lnTo>
                    <a:pt x="50" y="67"/>
                  </a:lnTo>
                  <a:lnTo>
                    <a:pt x="45" y="67"/>
                  </a:lnTo>
                  <a:lnTo>
                    <a:pt x="40" y="67"/>
                  </a:lnTo>
                  <a:lnTo>
                    <a:pt x="36" y="66"/>
                  </a:lnTo>
                  <a:lnTo>
                    <a:pt x="31" y="65"/>
                  </a:lnTo>
                  <a:lnTo>
                    <a:pt x="27" y="64"/>
                  </a:lnTo>
                  <a:lnTo>
                    <a:pt x="24" y="62"/>
                  </a:lnTo>
                  <a:lnTo>
                    <a:pt x="20" y="60"/>
                  </a:lnTo>
                  <a:lnTo>
                    <a:pt x="17" y="58"/>
                  </a:lnTo>
                  <a:lnTo>
                    <a:pt x="14" y="56"/>
                  </a:lnTo>
                  <a:lnTo>
                    <a:pt x="11" y="53"/>
                  </a:lnTo>
                  <a:lnTo>
                    <a:pt x="8" y="50"/>
                  </a:lnTo>
                  <a:lnTo>
                    <a:pt x="6" y="46"/>
                  </a:lnTo>
                  <a:lnTo>
                    <a:pt x="4" y="42"/>
                  </a:lnTo>
                  <a:lnTo>
                    <a:pt x="3" y="38"/>
                  </a:lnTo>
                  <a:lnTo>
                    <a:pt x="2" y="33"/>
                  </a:lnTo>
                  <a:lnTo>
                    <a:pt x="1" y="28"/>
                  </a:lnTo>
                  <a:lnTo>
                    <a:pt x="0" y="23"/>
                  </a:lnTo>
                  <a:lnTo>
                    <a:pt x="0" y="17"/>
                  </a:lnTo>
                  <a:lnTo>
                    <a:pt x="1" y="1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0" name="Freeform 11"/>
            <p:cNvSpPr>
              <a:spLocks/>
            </p:cNvSpPr>
            <p:nvPr/>
          </p:nvSpPr>
          <p:spPr bwMode="auto">
            <a:xfrm>
              <a:off x="1506538" y="1706563"/>
              <a:ext cx="95250" cy="103188"/>
            </a:xfrm>
            <a:custGeom>
              <a:avLst/>
              <a:gdLst>
                <a:gd name="T0" fmla="*/ 36 w 60"/>
                <a:gd name="T1" fmla="*/ 1 h 65"/>
                <a:gd name="T2" fmla="*/ 31 w 60"/>
                <a:gd name="T3" fmla="*/ 0 h 65"/>
                <a:gd name="T4" fmla="*/ 27 w 60"/>
                <a:gd name="T5" fmla="*/ 0 h 65"/>
                <a:gd name="T6" fmla="*/ 23 w 60"/>
                <a:gd name="T7" fmla="*/ 1 h 65"/>
                <a:gd name="T8" fmla="*/ 19 w 60"/>
                <a:gd name="T9" fmla="*/ 2 h 65"/>
                <a:gd name="T10" fmla="*/ 15 w 60"/>
                <a:gd name="T11" fmla="*/ 4 h 65"/>
                <a:gd name="T12" fmla="*/ 11 w 60"/>
                <a:gd name="T13" fmla="*/ 7 h 65"/>
                <a:gd name="T14" fmla="*/ 8 w 60"/>
                <a:gd name="T15" fmla="*/ 10 h 65"/>
                <a:gd name="T16" fmla="*/ 5 w 60"/>
                <a:gd name="T17" fmla="*/ 14 h 65"/>
                <a:gd name="T18" fmla="*/ 3 w 60"/>
                <a:gd name="T19" fmla="*/ 18 h 65"/>
                <a:gd name="T20" fmla="*/ 1 w 60"/>
                <a:gd name="T21" fmla="*/ 23 h 65"/>
                <a:gd name="T22" fmla="*/ 0 w 60"/>
                <a:gd name="T23" fmla="*/ 28 h 65"/>
                <a:gd name="T24" fmla="*/ 0 w 60"/>
                <a:gd name="T25" fmla="*/ 33 h 65"/>
                <a:gd name="T26" fmla="*/ 0 w 60"/>
                <a:gd name="T27" fmla="*/ 37 h 65"/>
                <a:gd name="T28" fmla="*/ 1 w 60"/>
                <a:gd name="T29" fmla="*/ 42 h 65"/>
                <a:gd name="T30" fmla="*/ 3 w 60"/>
                <a:gd name="T31" fmla="*/ 46 h 65"/>
                <a:gd name="T32" fmla="*/ 5 w 60"/>
                <a:gd name="T33" fmla="*/ 50 h 65"/>
                <a:gd name="T34" fmla="*/ 8 w 60"/>
                <a:gd name="T35" fmla="*/ 54 h 65"/>
                <a:gd name="T36" fmla="*/ 11 w 60"/>
                <a:gd name="T37" fmla="*/ 57 h 65"/>
                <a:gd name="T38" fmla="*/ 14 w 60"/>
                <a:gd name="T39" fmla="*/ 60 h 65"/>
                <a:gd name="T40" fmla="*/ 18 w 60"/>
                <a:gd name="T41" fmla="*/ 63 h 65"/>
                <a:gd name="T42" fmla="*/ 23 w 60"/>
                <a:gd name="T43" fmla="*/ 64 h 65"/>
                <a:gd name="T44" fmla="*/ 27 w 60"/>
                <a:gd name="T45" fmla="*/ 65 h 65"/>
                <a:gd name="T46" fmla="*/ 32 w 60"/>
                <a:gd name="T47" fmla="*/ 65 h 65"/>
                <a:gd name="T48" fmla="*/ 36 w 60"/>
                <a:gd name="T49" fmla="*/ 65 h 65"/>
                <a:gd name="T50" fmla="*/ 40 w 60"/>
                <a:gd name="T51" fmla="*/ 63 h 65"/>
                <a:gd name="T52" fmla="*/ 44 w 60"/>
                <a:gd name="T53" fmla="*/ 61 h 65"/>
                <a:gd name="T54" fmla="*/ 48 w 60"/>
                <a:gd name="T55" fmla="*/ 59 h 65"/>
                <a:gd name="T56" fmla="*/ 51 w 60"/>
                <a:gd name="T57" fmla="*/ 56 h 65"/>
                <a:gd name="T58" fmla="*/ 54 w 60"/>
                <a:gd name="T59" fmla="*/ 52 h 65"/>
                <a:gd name="T60" fmla="*/ 56 w 60"/>
                <a:gd name="T61" fmla="*/ 48 h 65"/>
                <a:gd name="T62" fmla="*/ 58 w 60"/>
                <a:gd name="T63" fmla="*/ 44 h 65"/>
                <a:gd name="T64" fmla="*/ 60 w 60"/>
                <a:gd name="T65" fmla="*/ 39 h 65"/>
                <a:gd name="T66" fmla="*/ 60 w 60"/>
                <a:gd name="T67" fmla="*/ 34 h 65"/>
                <a:gd name="T68" fmla="*/ 60 w 60"/>
                <a:gd name="T69" fmla="*/ 29 h 65"/>
                <a:gd name="T70" fmla="*/ 59 w 60"/>
                <a:gd name="T71" fmla="*/ 25 h 65"/>
                <a:gd name="T72" fmla="*/ 58 w 60"/>
                <a:gd name="T73" fmla="*/ 20 h 65"/>
                <a:gd name="T74" fmla="*/ 56 w 60"/>
                <a:gd name="T75" fmla="*/ 16 h 65"/>
                <a:gd name="T76" fmla="*/ 53 w 60"/>
                <a:gd name="T77" fmla="*/ 12 h 65"/>
                <a:gd name="T78" fmla="*/ 50 w 60"/>
                <a:gd name="T79" fmla="*/ 9 h 65"/>
                <a:gd name="T80" fmla="*/ 47 w 60"/>
                <a:gd name="T81" fmla="*/ 6 h 65"/>
                <a:gd name="T82" fmla="*/ 43 w 60"/>
                <a:gd name="T83" fmla="*/ 3 h 65"/>
                <a:gd name="T84" fmla="*/ 39 w 60"/>
                <a:gd name="T85" fmla="*/ 1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60" h="65">
                  <a:moveTo>
                    <a:pt x="39" y="1"/>
                  </a:moveTo>
                  <a:lnTo>
                    <a:pt x="37" y="1"/>
                  </a:lnTo>
                  <a:lnTo>
                    <a:pt x="36" y="1"/>
                  </a:lnTo>
                  <a:lnTo>
                    <a:pt x="34" y="0"/>
                  </a:lnTo>
                  <a:lnTo>
                    <a:pt x="33" y="0"/>
                  </a:lnTo>
                  <a:lnTo>
                    <a:pt x="31" y="0"/>
                  </a:lnTo>
                  <a:lnTo>
                    <a:pt x="30" y="0"/>
                  </a:lnTo>
                  <a:lnTo>
                    <a:pt x="28" y="0"/>
                  </a:lnTo>
                  <a:lnTo>
                    <a:pt x="27" y="0"/>
                  </a:lnTo>
                  <a:lnTo>
                    <a:pt x="26" y="0"/>
                  </a:lnTo>
                  <a:lnTo>
                    <a:pt x="24" y="1"/>
                  </a:lnTo>
                  <a:lnTo>
                    <a:pt x="23" y="1"/>
                  </a:lnTo>
                  <a:lnTo>
                    <a:pt x="21" y="1"/>
                  </a:lnTo>
                  <a:lnTo>
                    <a:pt x="20" y="2"/>
                  </a:lnTo>
                  <a:lnTo>
                    <a:pt x="19" y="2"/>
                  </a:lnTo>
                  <a:lnTo>
                    <a:pt x="17" y="3"/>
                  </a:lnTo>
                  <a:lnTo>
                    <a:pt x="16" y="4"/>
                  </a:lnTo>
                  <a:lnTo>
                    <a:pt x="15" y="4"/>
                  </a:lnTo>
                  <a:lnTo>
                    <a:pt x="13" y="5"/>
                  </a:lnTo>
                  <a:lnTo>
                    <a:pt x="12" y="6"/>
                  </a:lnTo>
                  <a:lnTo>
                    <a:pt x="11" y="7"/>
                  </a:lnTo>
                  <a:lnTo>
                    <a:pt x="10" y="8"/>
                  </a:lnTo>
                  <a:lnTo>
                    <a:pt x="9" y="9"/>
                  </a:lnTo>
                  <a:lnTo>
                    <a:pt x="8" y="10"/>
                  </a:lnTo>
                  <a:lnTo>
                    <a:pt x="7" y="12"/>
                  </a:lnTo>
                  <a:lnTo>
                    <a:pt x="6" y="13"/>
                  </a:lnTo>
                  <a:lnTo>
                    <a:pt x="5" y="14"/>
                  </a:lnTo>
                  <a:lnTo>
                    <a:pt x="4" y="15"/>
                  </a:lnTo>
                  <a:lnTo>
                    <a:pt x="4" y="17"/>
                  </a:lnTo>
                  <a:lnTo>
                    <a:pt x="3" y="18"/>
                  </a:lnTo>
                  <a:lnTo>
                    <a:pt x="2" y="20"/>
                  </a:lnTo>
                  <a:lnTo>
                    <a:pt x="2" y="21"/>
                  </a:lnTo>
                  <a:lnTo>
                    <a:pt x="1" y="23"/>
                  </a:lnTo>
                  <a:lnTo>
                    <a:pt x="1" y="24"/>
                  </a:lnTo>
                  <a:lnTo>
                    <a:pt x="1" y="26"/>
                  </a:lnTo>
                  <a:lnTo>
                    <a:pt x="0" y="28"/>
                  </a:lnTo>
                  <a:lnTo>
                    <a:pt x="0" y="29"/>
                  </a:lnTo>
                  <a:lnTo>
                    <a:pt x="0" y="31"/>
                  </a:lnTo>
                  <a:lnTo>
                    <a:pt x="0" y="33"/>
                  </a:lnTo>
                  <a:lnTo>
                    <a:pt x="0" y="34"/>
                  </a:lnTo>
                  <a:lnTo>
                    <a:pt x="0" y="36"/>
                  </a:lnTo>
                  <a:lnTo>
                    <a:pt x="0" y="37"/>
                  </a:lnTo>
                  <a:lnTo>
                    <a:pt x="1" y="39"/>
                  </a:lnTo>
                  <a:lnTo>
                    <a:pt x="1" y="40"/>
                  </a:lnTo>
                  <a:lnTo>
                    <a:pt x="1" y="42"/>
                  </a:lnTo>
                  <a:lnTo>
                    <a:pt x="2" y="43"/>
                  </a:lnTo>
                  <a:lnTo>
                    <a:pt x="2" y="45"/>
                  </a:lnTo>
                  <a:lnTo>
                    <a:pt x="3" y="46"/>
                  </a:lnTo>
                  <a:lnTo>
                    <a:pt x="3" y="48"/>
                  </a:lnTo>
                  <a:lnTo>
                    <a:pt x="4" y="49"/>
                  </a:lnTo>
                  <a:lnTo>
                    <a:pt x="5" y="50"/>
                  </a:lnTo>
                  <a:lnTo>
                    <a:pt x="6" y="52"/>
                  </a:lnTo>
                  <a:lnTo>
                    <a:pt x="7" y="53"/>
                  </a:lnTo>
                  <a:lnTo>
                    <a:pt x="8" y="54"/>
                  </a:lnTo>
                  <a:lnTo>
                    <a:pt x="9" y="55"/>
                  </a:lnTo>
                  <a:lnTo>
                    <a:pt x="10" y="56"/>
                  </a:lnTo>
                  <a:lnTo>
                    <a:pt x="11" y="57"/>
                  </a:lnTo>
                  <a:lnTo>
                    <a:pt x="12" y="58"/>
                  </a:lnTo>
                  <a:lnTo>
                    <a:pt x="13" y="59"/>
                  </a:lnTo>
                  <a:lnTo>
                    <a:pt x="14" y="60"/>
                  </a:lnTo>
                  <a:lnTo>
                    <a:pt x="16" y="61"/>
                  </a:lnTo>
                  <a:lnTo>
                    <a:pt x="17" y="62"/>
                  </a:lnTo>
                  <a:lnTo>
                    <a:pt x="18" y="63"/>
                  </a:lnTo>
                  <a:lnTo>
                    <a:pt x="20" y="63"/>
                  </a:lnTo>
                  <a:lnTo>
                    <a:pt x="21" y="64"/>
                  </a:lnTo>
                  <a:lnTo>
                    <a:pt x="23" y="64"/>
                  </a:lnTo>
                  <a:lnTo>
                    <a:pt x="24" y="65"/>
                  </a:lnTo>
                  <a:lnTo>
                    <a:pt x="26" y="65"/>
                  </a:lnTo>
                  <a:lnTo>
                    <a:pt x="27" y="65"/>
                  </a:lnTo>
                  <a:lnTo>
                    <a:pt x="29" y="65"/>
                  </a:lnTo>
                  <a:lnTo>
                    <a:pt x="30" y="65"/>
                  </a:lnTo>
                  <a:lnTo>
                    <a:pt x="32" y="65"/>
                  </a:lnTo>
                  <a:lnTo>
                    <a:pt x="33" y="65"/>
                  </a:lnTo>
                  <a:lnTo>
                    <a:pt x="35" y="65"/>
                  </a:lnTo>
                  <a:lnTo>
                    <a:pt x="36" y="65"/>
                  </a:lnTo>
                  <a:lnTo>
                    <a:pt x="37" y="64"/>
                  </a:lnTo>
                  <a:lnTo>
                    <a:pt x="39" y="64"/>
                  </a:lnTo>
                  <a:lnTo>
                    <a:pt x="40" y="63"/>
                  </a:lnTo>
                  <a:lnTo>
                    <a:pt x="41" y="63"/>
                  </a:lnTo>
                  <a:lnTo>
                    <a:pt x="43" y="62"/>
                  </a:lnTo>
                  <a:lnTo>
                    <a:pt x="44" y="61"/>
                  </a:lnTo>
                  <a:lnTo>
                    <a:pt x="45" y="61"/>
                  </a:lnTo>
                  <a:lnTo>
                    <a:pt x="47" y="60"/>
                  </a:lnTo>
                  <a:lnTo>
                    <a:pt x="48" y="59"/>
                  </a:lnTo>
                  <a:lnTo>
                    <a:pt x="49" y="58"/>
                  </a:lnTo>
                  <a:lnTo>
                    <a:pt x="50" y="57"/>
                  </a:lnTo>
                  <a:lnTo>
                    <a:pt x="51" y="56"/>
                  </a:lnTo>
                  <a:lnTo>
                    <a:pt x="52" y="55"/>
                  </a:lnTo>
                  <a:lnTo>
                    <a:pt x="53" y="54"/>
                  </a:lnTo>
                  <a:lnTo>
                    <a:pt x="54" y="52"/>
                  </a:lnTo>
                  <a:lnTo>
                    <a:pt x="55" y="51"/>
                  </a:lnTo>
                  <a:lnTo>
                    <a:pt x="56" y="50"/>
                  </a:lnTo>
                  <a:lnTo>
                    <a:pt x="56" y="48"/>
                  </a:lnTo>
                  <a:lnTo>
                    <a:pt x="57" y="47"/>
                  </a:lnTo>
                  <a:lnTo>
                    <a:pt x="58" y="45"/>
                  </a:lnTo>
                  <a:lnTo>
                    <a:pt x="58" y="44"/>
                  </a:lnTo>
                  <a:lnTo>
                    <a:pt x="59" y="42"/>
                  </a:lnTo>
                  <a:lnTo>
                    <a:pt x="59" y="41"/>
                  </a:lnTo>
                  <a:lnTo>
                    <a:pt x="60" y="39"/>
                  </a:lnTo>
                  <a:lnTo>
                    <a:pt x="60" y="37"/>
                  </a:lnTo>
                  <a:lnTo>
                    <a:pt x="60" y="36"/>
                  </a:lnTo>
                  <a:lnTo>
                    <a:pt x="60" y="34"/>
                  </a:lnTo>
                  <a:lnTo>
                    <a:pt x="60" y="33"/>
                  </a:lnTo>
                  <a:lnTo>
                    <a:pt x="60" y="31"/>
                  </a:lnTo>
                  <a:lnTo>
                    <a:pt x="60" y="29"/>
                  </a:lnTo>
                  <a:lnTo>
                    <a:pt x="60" y="28"/>
                  </a:lnTo>
                  <a:lnTo>
                    <a:pt x="60" y="26"/>
                  </a:lnTo>
                  <a:lnTo>
                    <a:pt x="59" y="25"/>
                  </a:lnTo>
                  <a:lnTo>
                    <a:pt x="59" y="23"/>
                  </a:lnTo>
                  <a:lnTo>
                    <a:pt x="58" y="22"/>
                  </a:lnTo>
                  <a:lnTo>
                    <a:pt x="58" y="20"/>
                  </a:lnTo>
                  <a:lnTo>
                    <a:pt x="57" y="19"/>
                  </a:lnTo>
                  <a:lnTo>
                    <a:pt x="57" y="17"/>
                  </a:lnTo>
                  <a:lnTo>
                    <a:pt x="56" y="16"/>
                  </a:lnTo>
                  <a:lnTo>
                    <a:pt x="55" y="15"/>
                  </a:lnTo>
                  <a:lnTo>
                    <a:pt x="54" y="13"/>
                  </a:lnTo>
                  <a:lnTo>
                    <a:pt x="53" y="12"/>
                  </a:lnTo>
                  <a:lnTo>
                    <a:pt x="53" y="11"/>
                  </a:lnTo>
                  <a:lnTo>
                    <a:pt x="52" y="10"/>
                  </a:lnTo>
                  <a:lnTo>
                    <a:pt x="50" y="9"/>
                  </a:lnTo>
                  <a:lnTo>
                    <a:pt x="49" y="8"/>
                  </a:lnTo>
                  <a:lnTo>
                    <a:pt x="48" y="7"/>
                  </a:lnTo>
                  <a:lnTo>
                    <a:pt x="47" y="6"/>
                  </a:lnTo>
                  <a:lnTo>
                    <a:pt x="46" y="5"/>
                  </a:lnTo>
                  <a:lnTo>
                    <a:pt x="44" y="4"/>
                  </a:lnTo>
                  <a:lnTo>
                    <a:pt x="43" y="3"/>
                  </a:lnTo>
                  <a:lnTo>
                    <a:pt x="42" y="3"/>
                  </a:lnTo>
                  <a:lnTo>
                    <a:pt x="40" y="2"/>
                  </a:lnTo>
                  <a:lnTo>
                    <a:pt x="39" y="1"/>
                  </a:lnTo>
                  <a:close/>
                </a:path>
              </a:pathLst>
            </a:custGeom>
            <a:solidFill>
              <a:srgbClr val="616F8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1" name="Freeform 12"/>
            <p:cNvSpPr>
              <a:spLocks noEditPoints="1"/>
            </p:cNvSpPr>
            <p:nvPr/>
          </p:nvSpPr>
          <p:spPr bwMode="auto">
            <a:xfrm>
              <a:off x="1504950" y="1704975"/>
              <a:ext cx="98425" cy="106363"/>
            </a:xfrm>
            <a:custGeom>
              <a:avLst/>
              <a:gdLst>
                <a:gd name="T0" fmla="*/ 36 w 62"/>
                <a:gd name="T1" fmla="*/ 0 h 67"/>
                <a:gd name="T2" fmla="*/ 27 w 62"/>
                <a:gd name="T3" fmla="*/ 0 h 67"/>
                <a:gd name="T4" fmla="*/ 19 w 62"/>
                <a:gd name="T5" fmla="*/ 2 h 67"/>
                <a:gd name="T6" fmla="*/ 12 w 62"/>
                <a:gd name="T7" fmla="*/ 7 h 67"/>
                <a:gd name="T8" fmla="*/ 6 w 62"/>
                <a:gd name="T9" fmla="*/ 13 h 67"/>
                <a:gd name="T10" fmla="*/ 2 w 62"/>
                <a:gd name="T11" fmla="*/ 22 h 67"/>
                <a:gd name="T12" fmla="*/ 1 w 62"/>
                <a:gd name="T13" fmla="*/ 24 h 67"/>
                <a:gd name="T14" fmla="*/ 0 w 62"/>
                <a:gd name="T15" fmla="*/ 28 h 67"/>
                <a:gd name="T16" fmla="*/ 0 w 62"/>
                <a:gd name="T17" fmla="*/ 34 h 67"/>
                <a:gd name="T18" fmla="*/ 0 w 62"/>
                <a:gd name="T19" fmla="*/ 40 h 67"/>
                <a:gd name="T20" fmla="*/ 2 w 62"/>
                <a:gd name="T21" fmla="*/ 46 h 67"/>
                <a:gd name="T22" fmla="*/ 5 w 62"/>
                <a:gd name="T23" fmla="*/ 53 h 67"/>
                <a:gd name="T24" fmla="*/ 9 w 62"/>
                <a:gd name="T25" fmla="*/ 58 h 67"/>
                <a:gd name="T26" fmla="*/ 15 w 62"/>
                <a:gd name="T27" fmla="*/ 62 h 67"/>
                <a:gd name="T28" fmla="*/ 21 w 62"/>
                <a:gd name="T29" fmla="*/ 65 h 67"/>
                <a:gd name="T30" fmla="*/ 28 w 62"/>
                <a:gd name="T31" fmla="*/ 67 h 67"/>
                <a:gd name="T32" fmla="*/ 36 w 62"/>
                <a:gd name="T33" fmla="*/ 67 h 67"/>
                <a:gd name="T34" fmla="*/ 44 w 62"/>
                <a:gd name="T35" fmla="*/ 64 h 67"/>
                <a:gd name="T36" fmla="*/ 51 w 62"/>
                <a:gd name="T37" fmla="*/ 59 h 67"/>
                <a:gd name="T38" fmla="*/ 57 w 62"/>
                <a:gd name="T39" fmla="*/ 52 h 67"/>
                <a:gd name="T40" fmla="*/ 61 w 62"/>
                <a:gd name="T41" fmla="*/ 45 h 67"/>
                <a:gd name="T42" fmla="*/ 61 w 62"/>
                <a:gd name="T43" fmla="*/ 44 h 67"/>
                <a:gd name="T44" fmla="*/ 62 w 62"/>
                <a:gd name="T45" fmla="*/ 38 h 67"/>
                <a:gd name="T46" fmla="*/ 62 w 62"/>
                <a:gd name="T47" fmla="*/ 32 h 67"/>
                <a:gd name="T48" fmla="*/ 62 w 62"/>
                <a:gd name="T49" fmla="*/ 26 h 67"/>
                <a:gd name="T50" fmla="*/ 60 w 62"/>
                <a:gd name="T51" fmla="*/ 20 h 67"/>
                <a:gd name="T52" fmla="*/ 56 w 62"/>
                <a:gd name="T53" fmla="*/ 14 h 67"/>
                <a:gd name="T54" fmla="*/ 52 w 62"/>
                <a:gd name="T55" fmla="*/ 8 h 67"/>
                <a:gd name="T56" fmla="*/ 47 w 62"/>
                <a:gd name="T57" fmla="*/ 4 h 67"/>
                <a:gd name="T58" fmla="*/ 40 w 62"/>
                <a:gd name="T59" fmla="*/ 1 h 67"/>
                <a:gd name="T60" fmla="*/ 42 w 62"/>
                <a:gd name="T61" fmla="*/ 4 h 67"/>
                <a:gd name="T62" fmla="*/ 47 w 62"/>
                <a:gd name="T63" fmla="*/ 8 h 67"/>
                <a:gd name="T64" fmla="*/ 52 w 62"/>
                <a:gd name="T65" fmla="*/ 12 h 67"/>
                <a:gd name="T66" fmla="*/ 55 w 62"/>
                <a:gd name="T67" fmla="*/ 17 h 67"/>
                <a:gd name="T68" fmla="*/ 58 w 62"/>
                <a:gd name="T69" fmla="*/ 23 h 67"/>
                <a:gd name="T70" fmla="*/ 60 w 62"/>
                <a:gd name="T71" fmla="*/ 29 h 67"/>
                <a:gd name="T72" fmla="*/ 59 w 62"/>
                <a:gd name="T73" fmla="*/ 39 h 67"/>
                <a:gd name="T74" fmla="*/ 59 w 62"/>
                <a:gd name="T75" fmla="*/ 43 h 67"/>
                <a:gd name="T76" fmla="*/ 58 w 62"/>
                <a:gd name="T77" fmla="*/ 46 h 67"/>
                <a:gd name="T78" fmla="*/ 53 w 62"/>
                <a:gd name="T79" fmla="*/ 53 h 67"/>
                <a:gd name="T80" fmla="*/ 48 w 62"/>
                <a:gd name="T81" fmla="*/ 59 h 67"/>
                <a:gd name="T82" fmla="*/ 41 w 62"/>
                <a:gd name="T83" fmla="*/ 63 h 67"/>
                <a:gd name="T84" fmla="*/ 33 w 62"/>
                <a:gd name="T85" fmla="*/ 65 h 67"/>
                <a:gd name="T86" fmla="*/ 25 w 62"/>
                <a:gd name="T87" fmla="*/ 64 h 67"/>
                <a:gd name="T88" fmla="*/ 21 w 62"/>
                <a:gd name="T89" fmla="*/ 63 h 67"/>
                <a:gd name="T90" fmla="*/ 15 w 62"/>
                <a:gd name="T91" fmla="*/ 60 h 67"/>
                <a:gd name="T92" fmla="*/ 10 w 62"/>
                <a:gd name="T93" fmla="*/ 55 h 67"/>
                <a:gd name="T94" fmla="*/ 7 w 62"/>
                <a:gd name="T95" fmla="*/ 50 h 67"/>
                <a:gd name="T96" fmla="*/ 4 w 62"/>
                <a:gd name="T97" fmla="*/ 44 h 67"/>
                <a:gd name="T98" fmla="*/ 2 w 62"/>
                <a:gd name="T99" fmla="*/ 38 h 67"/>
                <a:gd name="T100" fmla="*/ 3 w 62"/>
                <a:gd name="T101" fmla="*/ 28 h 67"/>
                <a:gd name="T102" fmla="*/ 4 w 62"/>
                <a:gd name="T103" fmla="*/ 24 h 67"/>
                <a:gd name="T104" fmla="*/ 6 w 62"/>
                <a:gd name="T105" fmla="*/ 19 h 67"/>
                <a:gd name="T106" fmla="*/ 10 w 62"/>
                <a:gd name="T107" fmla="*/ 12 h 67"/>
                <a:gd name="T108" fmla="*/ 17 w 62"/>
                <a:gd name="T109" fmla="*/ 6 h 67"/>
                <a:gd name="T110" fmla="*/ 24 w 62"/>
                <a:gd name="T111" fmla="*/ 3 h 67"/>
                <a:gd name="T112" fmla="*/ 32 w 62"/>
                <a:gd name="T113" fmla="*/ 2 h 67"/>
                <a:gd name="T114" fmla="*/ 38 w 62"/>
                <a:gd name="T115" fmla="*/ 3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62" h="67">
                  <a:moveTo>
                    <a:pt x="40" y="1"/>
                  </a:moveTo>
                  <a:lnTo>
                    <a:pt x="40" y="1"/>
                  </a:lnTo>
                  <a:lnTo>
                    <a:pt x="39" y="1"/>
                  </a:lnTo>
                  <a:lnTo>
                    <a:pt x="39" y="1"/>
                  </a:lnTo>
                  <a:lnTo>
                    <a:pt x="37" y="0"/>
                  </a:lnTo>
                  <a:lnTo>
                    <a:pt x="36" y="0"/>
                  </a:lnTo>
                  <a:lnTo>
                    <a:pt x="35" y="0"/>
                  </a:lnTo>
                  <a:lnTo>
                    <a:pt x="33" y="0"/>
                  </a:lnTo>
                  <a:lnTo>
                    <a:pt x="32" y="0"/>
                  </a:lnTo>
                  <a:lnTo>
                    <a:pt x="30" y="0"/>
                  </a:lnTo>
                  <a:lnTo>
                    <a:pt x="29" y="0"/>
                  </a:lnTo>
                  <a:lnTo>
                    <a:pt x="27" y="0"/>
                  </a:lnTo>
                  <a:lnTo>
                    <a:pt x="26" y="0"/>
                  </a:lnTo>
                  <a:lnTo>
                    <a:pt x="24" y="0"/>
                  </a:lnTo>
                  <a:lnTo>
                    <a:pt x="23" y="1"/>
                  </a:lnTo>
                  <a:lnTo>
                    <a:pt x="22" y="1"/>
                  </a:lnTo>
                  <a:lnTo>
                    <a:pt x="20" y="2"/>
                  </a:lnTo>
                  <a:lnTo>
                    <a:pt x="19" y="2"/>
                  </a:lnTo>
                  <a:lnTo>
                    <a:pt x="18" y="3"/>
                  </a:lnTo>
                  <a:lnTo>
                    <a:pt x="16" y="4"/>
                  </a:lnTo>
                  <a:lnTo>
                    <a:pt x="15" y="4"/>
                  </a:lnTo>
                  <a:lnTo>
                    <a:pt x="14" y="5"/>
                  </a:lnTo>
                  <a:lnTo>
                    <a:pt x="13" y="6"/>
                  </a:lnTo>
                  <a:lnTo>
                    <a:pt x="12" y="7"/>
                  </a:lnTo>
                  <a:lnTo>
                    <a:pt x="11" y="8"/>
                  </a:lnTo>
                  <a:lnTo>
                    <a:pt x="10" y="9"/>
                  </a:lnTo>
                  <a:lnTo>
                    <a:pt x="9" y="10"/>
                  </a:lnTo>
                  <a:lnTo>
                    <a:pt x="8" y="11"/>
                  </a:lnTo>
                  <a:lnTo>
                    <a:pt x="7" y="12"/>
                  </a:lnTo>
                  <a:lnTo>
                    <a:pt x="6" y="13"/>
                  </a:lnTo>
                  <a:lnTo>
                    <a:pt x="5" y="15"/>
                  </a:lnTo>
                  <a:lnTo>
                    <a:pt x="4" y="16"/>
                  </a:lnTo>
                  <a:lnTo>
                    <a:pt x="3" y="17"/>
                  </a:lnTo>
                  <a:lnTo>
                    <a:pt x="3" y="19"/>
                  </a:lnTo>
                  <a:lnTo>
                    <a:pt x="2" y="20"/>
                  </a:lnTo>
                  <a:lnTo>
                    <a:pt x="2" y="22"/>
                  </a:lnTo>
                  <a:lnTo>
                    <a:pt x="1" y="22"/>
                  </a:lnTo>
                  <a:lnTo>
                    <a:pt x="1" y="23"/>
                  </a:lnTo>
                  <a:lnTo>
                    <a:pt x="1" y="23"/>
                  </a:lnTo>
                  <a:lnTo>
                    <a:pt x="1" y="24"/>
                  </a:lnTo>
                  <a:lnTo>
                    <a:pt x="1" y="24"/>
                  </a:lnTo>
                  <a:lnTo>
                    <a:pt x="1" y="24"/>
                  </a:lnTo>
                  <a:lnTo>
                    <a:pt x="1" y="24"/>
                  </a:lnTo>
                  <a:lnTo>
                    <a:pt x="1" y="24"/>
                  </a:lnTo>
                  <a:lnTo>
                    <a:pt x="1" y="25"/>
                  </a:lnTo>
                  <a:lnTo>
                    <a:pt x="0" y="26"/>
                  </a:lnTo>
                  <a:lnTo>
                    <a:pt x="0" y="27"/>
                  </a:lnTo>
                  <a:lnTo>
                    <a:pt x="0" y="28"/>
                  </a:lnTo>
                  <a:lnTo>
                    <a:pt x="0" y="29"/>
                  </a:lnTo>
                  <a:lnTo>
                    <a:pt x="0" y="30"/>
                  </a:lnTo>
                  <a:lnTo>
                    <a:pt x="0" y="31"/>
                  </a:lnTo>
                  <a:lnTo>
                    <a:pt x="0" y="32"/>
                  </a:lnTo>
                  <a:lnTo>
                    <a:pt x="0" y="33"/>
                  </a:lnTo>
                  <a:lnTo>
                    <a:pt x="0" y="34"/>
                  </a:lnTo>
                  <a:lnTo>
                    <a:pt x="0" y="35"/>
                  </a:lnTo>
                  <a:lnTo>
                    <a:pt x="0" y="36"/>
                  </a:lnTo>
                  <a:lnTo>
                    <a:pt x="0" y="37"/>
                  </a:lnTo>
                  <a:lnTo>
                    <a:pt x="0" y="38"/>
                  </a:lnTo>
                  <a:lnTo>
                    <a:pt x="0" y="38"/>
                  </a:lnTo>
                  <a:lnTo>
                    <a:pt x="0" y="40"/>
                  </a:lnTo>
                  <a:lnTo>
                    <a:pt x="0" y="41"/>
                  </a:lnTo>
                  <a:lnTo>
                    <a:pt x="1" y="42"/>
                  </a:lnTo>
                  <a:lnTo>
                    <a:pt x="1" y="43"/>
                  </a:lnTo>
                  <a:lnTo>
                    <a:pt x="1" y="44"/>
                  </a:lnTo>
                  <a:lnTo>
                    <a:pt x="2" y="45"/>
                  </a:lnTo>
                  <a:lnTo>
                    <a:pt x="2" y="46"/>
                  </a:lnTo>
                  <a:lnTo>
                    <a:pt x="3" y="47"/>
                  </a:lnTo>
                  <a:lnTo>
                    <a:pt x="3" y="48"/>
                  </a:lnTo>
                  <a:lnTo>
                    <a:pt x="3" y="49"/>
                  </a:lnTo>
                  <a:lnTo>
                    <a:pt x="4" y="51"/>
                  </a:lnTo>
                  <a:lnTo>
                    <a:pt x="5" y="52"/>
                  </a:lnTo>
                  <a:lnTo>
                    <a:pt x="5" y="53"/>
                  </a:lnTo>
                  <a:lnTo>
                    <a:pt x="6" y="53"/>
                  </a:lnTo>
                  <a:lnTo>
                    <a:pt x="6" y="54"/>
                  </a:lnTo>
                  <a:lnTo>
                    <a:pt x="7" y="55"/>
                  </a:lnTo>
                  <a:lnTo>
                    <a:pt x="8" y="56"/>
                  </a:lnTo>
                  <a:lnTo>
                    <a:pt x="9" y="57"/>
                  </a:lnTo>
                  <a:lnTo>
                    <a:pt x="9" y="58"/>
                  </a:lnTo>
                  <a:lnTo>
                    <a:pt x="10" y="59"/>
                  </a:lnTo>
                  <a:lnTo>
                    <a:pt x="11" y="59"/>
                  </a:lnTo>
                  <a:lnTo>
                    <a:pt x="12" y="60"/>
                  </a:lnTo>
                  <a:lnTo>
                    <a:pt x="13" y="61"/>
                  </a:lnTo>
                  <a:lnTo>
                    <a:pt x="14" y="62"/>
                  </a:lnTo>
                  <a:lnTo>
                    <a:pt x="15" y="62"/>
                  </a:lnTo>
                  <a:lnTo>
                    <a:pt x="16" y="63"/>
                  </a:lnTo>
                  <a:lnTo>
                    <a:pt x="17" y="64"/>
                  </a:lnTo>
                  <a:lnTo>
                    <a:pt x="18" y="64"/>
                  </a:lnTo>
                  <a:lnTo>
                    <a:pt x="19" y="65"/>
                  </a:lnTo>
                  <a:lnTo>
                    <a:pt x="20" y="65"/>
                  </a:lnTo>
                  <a:lnTo>
                    <a:pt x="21" y="65"/>
                  </a:lnTo>
                  <a:lnTo>
                    <a:pt x="22" y="66"/>
                  </a:lnTo>
                  <a:lnTo>
                    <a:pt x="23" y="66"/>
                  </a:lnTo>
                  <a:lnTo>
                    <a:pt x="23" y="66"/>
                  </a:lnTo>
                  <a:lnTo>
                    <a:pt x="25" y="67"/>
                  </a:lnTo>
                  <a:lnTo>
                    <a:pt x="26" y="67"/>
                  </a:lnTo>
                  <a:lnTo>
                    <a:pt x="28" y="67"/>
                  </a:lnTo>
                  <a:lnTo>
                    <a:pt x="29" y="67"/>
                  </a:lnTo>
                  <a:lnTo>
                    <a:pt x="30" y="67"/>
                  </a:lnTo>
                  <a:lnTo>
                    <a:pt x="32" y="67"/>
                  </a:lnTo>
                  <a:lnTo>
                    <a:pt x="33" y="67"/>
                  </a:lnTo>
                  <a:lnTo>
                    <a:pt x="35" y="67"/>
                  </a:lnTo>
                  <a:lnTo>
                    <a:pt x="36" y="67"/>
                  </a:lnTo>
                  <a:lnTo>
                    <a:pt x="38" y="67"/>
                  </a:lnTo>
                  <a:lnTo>
                    <a:pt x="39" y="66"/>
                  </a:lnTo>
                  <a:lnTo>
                    <a:pt x="40" y="66"/>
                  </a:lnTo>
                  <a:lnTo>
                    <a:pt x="42" y="65"/>
                  </a:lnTo>
                  <a:lnTo>
                    <a:pt x="43" y="65"/>
                  </a:lnTo>
                  <a:lnTo>
                    <a:pt x="44" y="64"/>
                  </a:lnTo>
                  <a:lnTo>
                    <a:pt x="46" y="64"/>
                  </a:lnTo>
                  <a:lnTo>
                    <a:pt x="47" y="63"/>
                  </a:lnTo>
                  <a:lnTo>
                    <a:pt x="48" y="62"/>
                  </a:lnTo>
                  <a:lnTo>
                    <a:pt x="49" y="61"/>
                  </a:lnTo>
                  <a:lnTo>
                    <a:pt x="50" y="60"/>
                  </a:lnTo>
                  <a:lnTo>
                    <a:pt x="51" y="59"/>
                  </a:lnTo>
                  <a:lnTo>
                    <a:pt x="53" y="58"/>
                  </a:lnTo>
                  <a:lnTo>
                    <a:pt x="54" y="57"/>
                  </a:lnTo>
                  <a:lnTo>
                    <a:pt x="55" y="56"/>
                  </a:lnTo>
                  <a:lnTo>
                    <a:pt x="55" y="55"/>
                  </a:lnTo>
                  <a:lnTo>
                    <a:pt x="56" y="54"/>
                  </a:lnTo>
                  <a:lnTo>
                    <a:pt x="57" y="52"/>
                  </a:lnTo>
                  <a:lnTo>
                    <a:pt x="58" y="51"/>
                  </a:lnTo>
                  <a:lnTo>
                    <a:pt x="59" y="50"/>
                  </a:lnTo>
                  <a:lnTo>
                    <a:pt x="59" y="48"/>
                  </a:lnTo>
                  <a:lnTo>
                    <a:pt x="60" y="47"/>
                  </a:lnTo>
                  <a:lnTo>
                    <a:pt x="60" y="45"/>
                  </a:lnTo>
                  <a:lnTo>
                    <a:pt x="61" y="45"/>
                  </a:lnTo>
                  <a:lnTo>
                    <a:pt x="61" y="44"/>
                  </a:lnTo>
                  <a:lnTo>
                    <a:pt x="61" y="44"/>
                  </a:lnTo>
                  <a:lnTo>
                    <a:pt x="61" y="44"/>
                  </a:lnTo>
                  <a:lnTo>
                    <a:pt x="61" y="44"/>
                  </a:lnTo>
                  <a:lnTo>
                    <a:pt x="61" y="44"/>
                  </a:lnTo>
                  <a:lnTo>
                    <a:pt x="61" y="44"/>
                  </a:lnTo>
                  <a:lnTo>
                    <a:pt x="61" y="43"/>
                  </a:lnTo>
                  <a:lnTo>
                    <a:pt x="61" y="42"/>
                  </a:lnTo>
                  <a:lnTo>
                    <a:pt x="62" y="41"/>
                  </a:lnTo>
                  <a:lnTo>
                    <a:pt x="62" y="40"/>
                  </a:lnTo>
                  <a:lnTo>
                    <a:pt x="62" y="39"/>
                  </a:lnTo>
                  <a:lnTo>
                    <a:pt x="62" y="38"/>
                  </a:lnTo>
                  <a:lnTo>
                    <a:pt x="62" y="37"/>
                  </a:lnTo>
                  <a:lnTo>
                    <a:pt x="62" y="36"/>
                  </a:lnTo>
                  <a:lnTo>
                    <a:pt x="62" y="35"/>
                  </a:lnTo>
                  <a:lnTo>
                    <a:pt x="62" y="34"/>
                  </a:lnTo>
                  <a:lnTo>
                    <a:pt x="62" y="33"/>
                  </a:lnTo>
                  <a:lnTo>
                    <a:pt x="62" y="32"/>
                  </a:lnTo>
                  <a:lnTo>
                    <a:pt x="62" y="31"/>
                  </a:lnTo>
                  <a:lnTo>
                    <a:pt x="62" y="31"/>
                  </a:lnTo>
                  <a:lnTo>
                    <a:pt x="62" y="30"/>
                  </a:lnTo>
                  <a:lnTo>
                    <a:pt x="62" y="29"/>
                  </a:lnTo>
                  <a:lnTo>
                    <a:pt x="62" y="28"/>
                  </a:lnTo>
                  <a:lnTo>
                    <a:pt x="62" y="26"/>
                  </a:lnTo>
                  <a:lnTo>
                    <a:pt x="61" y="25"/>
                  </a:lnTo>
                  <a:lnTo>
                    <a:pt x="61" y="24"/>
                  </a:lnTo>
                  <a:lnTo>
                    <a:pt x="61" y="23"/>
                  </a:lnTo>
                  <a:lnTo>
                    <a:pt x="60" y="22"/>
                  </a:lnTo>
                  <a:lnTo>
                    <a:pt x="60" y="21"/>
                  </a:lnTo>
                  <a:lnTo>
                    <a:pt x="60" y="20"/>
                  </a:lnTo>
                  <a:lnTo>
                    <a:pt x="59" y="19"/>
                  </a:lnTo>
                  <a:lnTo>
                    <a:pt x="59" y="18"/>
                  </a:lnTo>
                  <a:lnTo>
                    <a:pt x="58" y="17"/>
                  </a:lnTo>
                  <a:lnTo>
                    <a:pt x="57" y="16"/>
                  </a:lnTo>
                  <a:lnTo>
                    <a:pt x="57" y="15"/>
                  </a:lnTo>
                  <a:lnTo>
                    <a:pt x="56" y="14"/>
                  </a:lnTo>
                  <a:lnTo>
                    <a:pt x="56" y="13"/>
                  </a:lnTo>
                  <a:lnTo>
                    <a:pt x="55" y="12"/>
                  </a:lnTo>
                  <a:lnTo>
                    <a:pt x="54" y="11"/>
                  </a:lnTo>
                  <a:lnTo>
                    <a:pt x="54" y="10"/>
                  </a:lnTo>
                  <a:lnTo>
                    <a:pt x="53" y="9"/>
                  </a:lnTo>
                  <a:lnTo>
                    <a:pt x="52" y="8"/>
                  </a:lnTo>
                  <a:lnTo>
                    <a:pt x="51" y="8"/>
                  </a:lnTo>
                  <a:lnTo>
                    <a:pt x="50" y="7"/>
                  </a:lnTo>
                  <a:lnTo>
                    <a:pt x="49" y="6"/>
                  </a:lnTo>
                  <a:lnTo>
                    <a:pt x="48" y="6"/>
                  </a:lnTo>
                  <a:lnTo>
                    <a:pt x="48" y="5"/>
                  </a:lnTo>
                  <a:lnTo>
                    <a:pt x="47" y="4"/>
                  </a:lnTo>
                  <a:lnTo>
                    <a:pt x="46" y="4"/>
                  </a:lnTo>
                  <a:lnTo>
                    <a:pt x="45" y="3"/>
                  </a:lnTo>
                  <a:lnTo>
                    <a:pt x="44" y="3"/>
                  </a:lnTo>
                  <a:lnTo>
                    <a:pt x="42" y="2"/>
                  </a:lnTo>
                  <a:lnTo>
                    <a:pt x="41" y="2"/>
                  </a:lnTo>
                  <a:lnTo>
                    <a:pt x="40" y="1"/>
                  </a:lnTo>
                  <a:lnTo>
                    <a:pt x="40" y="1"/>
                  </a:lnTo>
                  <a:close/>
                  <a:moveTo>
                    <a:pt x="38" y="3"/>
                  </a:moveTo>
                  <a:lnTo>
                    <a:pt x="39" y="3"/>
                  </a:lnTo>
                  <a:lnTo>
                    <a:pt x="39" y="4"/>
                  </a:lnTo>
                  <a:lnTo>
                    <a:pt x="41" y="4"/>
                  </a:lnTo>
                  <a:lnTo>
                    <a:pt x="42" y="4"/>
                  </a:lnTo>
                  <a:lnTo>
                    <a:pt x="42" y="5"/>
                  </a:lnTo>
                  <a:lnTo>
                    <a:pt x="43" y="5"/>
                  </a:lnTo>
                  <a:lnTo>
                    <a:pt x="44" y="6"/>
                  </a:lnTo>
                  <a:lnTo>
                    <a:pt x="45" y="6"/>
                  </a:lnTo>
                  <a:lnTo>
                    <a:pt x="46" y="7"/>
                  </a:lnTo>
                  <a:lnTo>
                    <a:pt x="47" y="8"/>
                  </a:lnTo>
                  <a:lnTo>
                    <a:pt x="48" y="8"/>
                  </a:lnTo>
                  <a:lnTo>
                    <a:pt x="49" y="9"/>
                  </a:lnTo>
                  <a:lnTo>
                    <a:pt x="49" y="10"/>
                  </a:lnTo>
                  <a:lnTo>
                    <a:pt x="50" y="10"/>
                  </a:lnTo>
                  <a:lnTo>
                    <a:pt x="51" y="11"/>
                  </a:lnTo>
                  <a:lnTo>
                    <a:pt x="52" y="12"/>
                  </a:lnTo>
                  <a:lnTo>
                    <a:pt x="52" y="13"/>
                  </a:lnTo>
                  <a:lnTo>
                    <a:pt x="53" y="13"/>
                  </a:lnTo>
                  <a:lnTo>
                    <a:pt x="54" y="14"/>
                  </a:lnTo>
                  <a:lnTo>
                    <a:pt x="54" y="15"/>
                  </a:lnTo>
                  <a:lnTo>
                    <a:pt x="55" y="16"/>
                  </a:lnTo>
                  <a:lnTo>
                    <a:pt x="55" y="17"/>
                  </a:lnTo>
                  <a:lnTo>
                    <a:pt x="56" y="18"/>
                  </a:lnTo>
                  <a:lnTo>
                    <a:pt x="56" y="19"/>
                  </a:lnTo>
                  <a:lnTo>
                    <a:pt x="57" y="20"/>
                  </a:lnTo>
                  <a:lnTo>
                    <a:pt x="57" y="21"/>
                  </a:lnTo>
                  <a:lnTo>
                    <a:pt x="58" y="22"/>
                  </a:lnTo>
                  <a:lnTo>
                    <a:pt x="58" y="23"/>
                  </a:lnTo>
                  <a:lnTo>
                    <a:pt x="58" y="24"/>
                  </a:lnTo>
                  <a:lnTo>
                    <a:pt x="59" y="25"/>
                  </a:lnTo>
                  <a:lnTo>
                    <a:pt x="59" y="26"/>
                  </a:lnTo>
                  <a:lnTo>
                    <a:pt x="59" y="27"/>
                  </a:lnTo>
                  <a:lnTo>
                    <a:pt x="59" y="28"/>
                  </a:lnTo>
                  <a:lnTo>
                    <a:pt x="60" y="29"/>
                  </a:lnTo>
                  <a:lnTo>
                    <a:pt x="60" y="31"/>
                  </a:lnTo>
                  <a:lnTo>
                    <a:pt x="60" y="32"/>
                  </a:lnTo>
                  <a:lnTo>
                    <a:pt x="60" y="34"/>
                  </a:lnTo>
                  <a:lnTo>
                    <a:pt x="60" y="36"/>
                  </a:lnTo>
                  <a:lnTo>
                    <a:pt x="60" y="38"/>
                  </a:lnTo>
                  <a:lnTo>
                    <a:pt x="59" y="39"/>
                  </a:lnTo>
                  <a:lnTo>
                    <a:pt x="59" y="40"/>
                  </a:lnTo>
                  <a:lnTo>
                    <a:pt x="59" y="41"/>
                  </a:lnTo>
                  <a:lnTo>
                    <a:pt x="59" y="42"/>
                  </a:lnTo>
                  <a:lnTo>
                    <a:pt x="59" y="43"/>
                  </a:lnTo>
                  <a:lnTo>
                    <a:pt x="59" y="43"/>
                  </a:lnTo>
                  <a:lnTo>
                    <a:pt x="59" y="43"/>
                  </a:lnTo>
                  <a:lnTo>
                    <a:pt x="59" y="43"/>
                  </a:lnTo>
                  <a:lnTo>
                    <a:pt x="58" y="43"/>
                  </a:lnTo>
                  <a:lnTo>
                    <a:pt x="58" y="44"/>
                  </a:lnTo>
                  <a:lnTo>
                    <a:pt x="58" y="44"/>
                  </a:lnTo>
                  <a:lnTo>
                    <a:pt x="58" y="44"/>
                  </a:lnTo>
                  <a:lnTo>
                    <a:pt x="58" y="46"/>
                  </a:lnTo>
                  <a:lnTo>
                    <a:pt x="57" y="47"/>
                  </a:lnTo>
                  <a:lnTo>
                    <a:pt x="56" y="49"/>
                  </a:lnTo>
                  <a:lnTo>
                    <a:pt x="56" y="50"/>
                  </a:lnTo>
                  <a:lnTo>
                    <a:pt x="55" y="51"/>
                  </a:lnTo>
                  <a:lnTo>
                    <a:pt x="54" y="52"/>
                  </a:lnTo>
                  <a:lnTo>
                    <a:pt x="53" y="53"/>
                  </a:lnTo>
                  <a:lnTo>
                    <a:pt x="53" y="54"/>
                  </a:lnTo>
                  <a:lnTo>
                    <a:pt x="52" y="55"/>
                  </a:lnTo>
                  <a:lnTo>
                    <a:pt x="51" y="56"/>
                  </a:lnTo>
                  <a:lnTo>
                    <a:pt x="50" y="57"/>
                  </a:lnTo>
                  <a:lnTo>
                    <a:pt x="49" y="58"/>
                  </a:lnTo>
                  <a:lnTo>
                    <a:pt x="48" y="59"/>
                  </a:lnTo>
                  <a:lnTo>
                    <a:pt x="47" y="60"/>
                  </a:lnTo>
                  <a:lnTo>
                    <a:pt x="46" y="61"/>
                  </a:lnTo>
                  <a:lnTo>
                    <a:pt x="44" y="61"/>
                  </a:lnTo>
                  <a:lnTo>
                    <a:pt x="43" y="62"/>
                  </a:lnTo>
                  <a:lnTo>
                    <a:pt x="42" y="63"/>
                  </a:lnTo>
                  <a:lnTo>
                    <a:pt x="41" y="63"/>
                  </a:lnTo>
                  <a:lnTo>
                    <a:pt x="40" y="64"/>
                  </a:lnTo>
                  <a:lnTo>
                    <a:pt x="38" y="64"/>
                  </a:lnTo>
                  <a:lnTo>
                    <a:pt x="37" y="64"/>
                  </a:lnTo>
                  <a:lnTo>
                    <a:pt x="36" y="65"/>
                  </a:lnTo>
                  <a:lnTo>
                    <a:pt x="35" y="65"/>
                  </a:lnTo>
                  <a:lnTo>
                    <a:pt x="33" y="65"/>
                  </a:lnTo>
                  <a:lnTo>
                    <a:pt x="32" y="65"/>
                  </a:lnTo>
                  <a:lnTo>
                    <a:pt x="31" y="65"/>
                  </a:lnTo>
                  <a:lnTo>
                    <a:pt x="29" y="65"/>
                  </a:lnTo>
                  <a:lnTo>
                    <a:pt x="28" y="65"/>
                  </a:lnTo>
                  <a:lnTo>
                    <a:pt x="27" y="65"/>
                  </a:lnTo>
                  <a:lnTo>
                    <a:pt x="25" y="64"/>
                  </a:lnTo>
                  <a:lnTo>
                    <a:pt x="24" y="64"/>
                  </a:lnTo>
                  <a:lnTo>
                    <a:pt x="24" y="64"/>
                  </a:lnTo>
                  <a:lnTo>
                    <a:pt x="23" y="64"/>
                  </a:lnTo>
                  <a:lnTo>
                    <a:pt x="23" y="64"/>
                  </a:lnTo>
                  <a:lnTo>
                    <a:pt x="22" y="63"/>
                  </a:lnTo>
                  <a:lnTo>
                    <a:pt x="21" y="63"/>
                  </a:lnTo>
                  <a:lnTo>
                    <a:pt x="20" y="62"/>
                  </a:lnTo>
                  <a:lnTo>
                    <a:pt x="19" y="62"/>
                  </a:lnTo>
                  <a:lnTo>
                    <a:pt x="18" y="61"/>
                  </a:lnTo>
                  <a:lnTo>
                    <a:pt x="17" y="61"/>
                  </a:lnTo>
                  <a:lnTo>
                    <a:pt x="16" y="60"/>
                  </a:lnTo>
                  <a:lnTo>
                    <a:pt x="15" y="60"/>
                  </a:lnTo>
                  <a:lnTo>
                    <a:pt x="14" y="59"/>
                  </a:lnTo>
                  <a:lnTo>
                    <a:pt x="13" y="58"/>
                  </a:lnTo>
                  <a:lnTo>
                    <a:pt x="13" y="58"/>
                  </a:lnTo>
                  <a:lnTo>
                    <a:pt x="12" y="57"/>
                  </a:lnTo>
                  <a:lnTo>
                    <a:pt x="11" y="56"/>
                  </a:lnTo>
                  <a:lnTo>
                    <a:pt x="10" y="55"/>
                  </a:lnTo>
                  <a:lnTo>
                    <a:pt x="10" y="55"/>
                  </a:lnTo>
                  <a:lnTo>
                    <a:pt x="9" y="54"/>
                  </a:lnTo>
                  <a:lnTo>
                    <a:pt x="8" y="53"/>
                  </a:lnTo>
                  <a:lnTo>
                    <a:pt x="8" y="52"/>
                  </a:lnTo>
                  <a:lnTo>
                    <a:pt x="7" y="51"/>
                  </a:lnTo>
                  <a:lnTo>
                    <a:pt x="7" y="50"/>
                  </a:lnTo>
                  <a:lnTo>
                    <a:pt x="6" y="49"/>
                  </a:lnTo>
                  <a:lnTo>
                    <a:pt x="6" y="48"/>
                  </a:lnTo>
                  <a:lnTo>
                    <a:pt x="5" y="47"/>
                  </a:lnTo>
                  <a:lnTo>
                    <a:pt x="5" y="46"/>
                  </a:lnTo>
                  <a:lnTo>
                    <a:pt x="4" y="45"/>
                  </a:lnTo>
                  <a:lnTo>
                    <a:pt x="4" y="44"/>
                  </a:lnTo>
                  <a:lnTo>
                    <a:pt x="4" y="43"/>
                  </a:lnTo>
                  <a:lnTo>
                    <a:pt x="3" y="42"/>
                  </a:lnTo>
                  <a:lnTo>
                    <a:pt x="3" y="41"/>
                  </a:lnTo>
                  <a:lnTo>
                    <a:pt x="3" y="40"/>
                  </a:lnTo>
                  <a:lnTo>
                    <a:pt x="3" y="39"/>
                  </a:lnTo>
                  <a:lnTo>
                    <a:pt x="2" y="38"/>
                  </a:lnTo>
                  <a:lnTo>
                    <a:pt x="2" y="36"/>
                  </a:lnTo>
                  <a:lnTo>
                    <a:pt x="2" y="35"/>
                  </a:lnTo>
                  <a:lnTo>
                    <a:pt x="2" y="33"/>
                  </a:lnTo>
                  <a:lnTo>
                    <a:pt x="2" y="31"/>
                  </a:lnTo>
                  <a:lnTo>
                    <a:pt x="2" y="29"/>
                  </a:lnTo>
                  <a:lnTo>
                    <a:pt x="3" y="28"/>
                  </a:lnTo>
                  <a:lnTo>
                    <a:pt x="3" y="26"/>
                  </a:lnTo>
                  <a:lnTo>
                    <a:pt x="3" y="24"/>
                  </a:lnTo>
                  <a:lnTo>
                    <a:pt x="3" y="24"/>
                  </a:lnTo>
                  <a:lnTo>
                    <a:pt x="3" y="24"/>
                  </a:lnTo>
                  <a:lnTo>
                    <a:pt x="3" y="24"/>
                  </a:lnTo>
                  <a:lnTo>
                    <a:pt x="4" y="24"/>
                  </a:lnTo>
                  <a:lnTo>
                    <a:pt x="4" y="23"/>
                  </a:lnTo>
                  <a:lnTo>
                    <a:pt x="4" y="23"/>
                  </a:lnTo>
                  <a:lnTo>
                    <a:pt x="4" y="23"/>
                  </a:lnTo>
                  <a:lnTo>
                    <a:pt x="4" y="21"/>
                  </a:lnTo>
                  <a:lnTo>
                    <a:pt x="5" y="20"/>
                  </a:lnTo>
                  <a:lnTo>
                    <a:pt x="6" y="19"/>
                  </a:lnTo>
                  <a:lnTo>
                    <a:pt x="6" y="17"/>
                  </a:lnTo>
                  <a:lnTo>
                    <a:pt x="7" y="16"/>
                  </a:lnTo>
                  <a:lnTo>
                    <a:pt x="8" y="15"/>
                  </a:lnTo>
                  <a:lnTo>
                    <a:pt x="9" y="14"/>
                  </a:lnTo>
                  <a:lnTo>
                    <a:pt x="9" y="13"/>
                  </a:lnTo>
                  <a:lnTo>
                    <a:pt x="10" y="12"/>
                  </a:lnTo>
                  <a:lnTo>
                    <a:pt x="11" y="11"/>
                  </a:lnTo>
                  <a:lnTo>
                    <a:pt x="12" y="10"/>
                  </a:lnTo>
                  <a:lnTo>
                    <a:pt x="13" y="9"/>
                  </a:lnTo>
                  <a:lnTo>
                    <a:pt x="14" y="8"/>
                  </a:lnTo>
                  <a:lnTo>
                    <a:pt x="15" y="7"/>
                  </a:lnTo>
                  <a:lnTo>
                    <a:pt x="17" y="6"/>
                  </a:lnTo>
                  <a:lnTo>
                    <a:pt x="18" y="6"/>
                  </a:lnTo>
                  <a:lnTo>
                    <a:pt x="19" y="5"/>
                  </a:lnTo>
                  <a:lnTo>
                    <a:pt x="20" y="5"/>
                  </a:lnTo>
                  <a:lnTo>
                    <a:pt x="21" y="4"/>
                  </a:lnTo>
                  <a:lnTo>
                    <a:pt x="22" y="4"/>
                  </a:lnTo>
                  <a:lnTo>
                    <a:pt x="24" y="3"/>
                  </a:lnTo>
                  <a:lnTo>
                    <a:pt x="25" y="3"/>
                  </a:lnTo>
                  <a:lnTo>
                    <a:pt x="26" y="3"/>
                  </a:lnTo>
                  <a:lnTo>
                    <a:pt x="28" y="2"/>
                  </a:lnTo>
                  <a:lnTo>
                    <a:pt x="29" y="2"/>
                  </a:lnTo>
                  <a:lnTo>
                    <a:pt x="30" y="2"/>
                  </a:lnTo>
                  <a:lnTo>
                    <a:pt x="32" y="2"/>
                  </a:lnTo>
                  <a:lnTo>
                    <a:pt x="33" y="2"/>
                  </a:lnTo>
                  <a:lnTo>
                    <a:pt x="34" y="2"/>
                  </a:lnTo>
                  <a:lnTo>
                    <a:pt x="36" y="3"/>
                  </a:lnTo>
                  <a:lnTo>
                    <a:pt x="37" y="3"/>
                  </a:lnTo>
                  <a:lnTo>
                    <a:pt x="38" y="3"/>
                  </a:lnTo>
                  <a:lnTo>
                    <a:pt x="38" y="3"/>
                  </a:lnTo>
                  <a:lnTo>
                    <a:pt x="38" y="3"/>
                  </a:lnTo>
                  <a:lnTo>
                    <a:pt x="38" y="3"/>
                  </a:lnTo>
                  <a:close/>
                </a:path>
              </a:pathLst>
            </a:custGeom>
            <a:solidFill>
              <a:srgbClr val="00466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2" name="Freeform 13"/>
            <p:cNvSpPr>
              <a:spLocks/>
            </p:cNvSpPr>
            <p:nvPr/>
          </p:nvSpPr>
          <p:spPr bwMode="auto">
            <a:xfrm>
              <a:off x="1528763" y="1741488"/>
              <a:ext cx="46037" cy="47625"/>
            </a:xfrm>
            <a:custGeom>
              <a:avLst/>
              <a:gdLst>
                <a:gd name="T0" fmla="*/ 17 w 29"/>
                <a:gd name="T1" fmla="*/ 0 h 30"/>
                <a:gd name="T2" fmla="*/ 15 w 29"/>
                <a:gd name="T3" fmla="*/ 0 h 30"/>
                <a:gd name="T4" fmla="*/ 13 w 29"/>
                <a:gd name="T5" fmla="*/ 0 h 30"/>
                <a:gd name="T6" fmla="*/ 11 w 29"/>
                <a:gd name="T7" fmla="*/ 0 h 30"/>
                <a:gd name="T8" fmla="*/ 9 w 29"/>
                <a:gd name="T9" fmla="*/ 1 h 30"/>
                <a:gd name="T10" fmla="*/ 7 w 29"/>
                <a:gd name="T11" fmla="*/ 2 h 30"/>
                <a:gd name="T12" fmla="*/ 5 w 29"/>
                <a:gd name="T13" fmla="*/ 3 h 30"/>
                <a:gd name="T14" fmla="*/ 3 w 29"/>
                <a:gd name="T15" fmla="*/ 4 h 30"/>
                <a:gd name="T16" fmla="*/ 2 w 29"/>
                <a:gd name="T17" fmla="*/ 6 h 30"/>
                <a:gd name="T18" fmla="*/ 1 w 29"/>
                <a:gd name="T19" fmla="*/ 8 h 30"/>
                <a:gd name="T20" fmla="*/ 0 w 29"/>
                <a:gd name="T21" fmla="*/ 10 h 30"/>
                <a:gd name="T22" fmla="*/ 0 w 29"/>
                <a:gd name="T23" fmla="*/ 12 h 30"/>
                <a:gd name="T24" fmla="*/ 0 w 29"/>
                <a:gd name="T25" fmla="*/ 15 h 30"/>
                <a:gd name="T26" fmla="*/ 0 w 29"/>
                <a:gd name="T27" fmla="*/ 17 h 30"/>
                <a:gd name="T28" fmla="*/ 0 w 29"/>
                <a:gd name="T29" fmla="*/ 19 h 30"/>
                <a:gd name="T30" fmla="*/ 1 w 29"/>
                <a:gd name="T31" fmla="*/ 21 h 30"/>
                <a:gd name="T32" fmla="*/ 2 w 29"/>
                <a:gd name="T33" fmla="*/ 23 h 30"/>
                <a:gd name="T34" fmla="*/ 3 w 29"/>
                <a:gd name="T35" fmla="*/ 25 h 30"/>
                <a:gd name="T36" fmla="*/ 5 w 29"/>
                <a:gd name="T37" fmla="*/ 26 h 30"/>
                <a:gd name="T38" fmla="*/ 7 w 29"/>
                <a:gd name="T39" fmla="*/ 27 h 30"/>
                <a:gd name="T40" fmla="*/ 9 w 29"/>
                <a:gd name="T41" fmla="*/ 28 h 30"/>
                <a:gd name="T42" fmla="*/ 11 w 29"/>
                <a:gd name="T43" fmla="*/ 29 h 30"/>
                <a:gd name="T44" fmla="*/ 13 w 29"/>
                <a:gd name="T45" fmla="*/ 30 h 30"/>
                <a:gd name="T46" fmla="*/ 15 w 29"/>
                <a:gd name="T47" fmla="*/ 30 h 30"/>
                <a:gd name="T48" fmla="*/ 18 w 29"/>
                <a:gd name="T49" fmla="*/ 30 h 30"/>
                <a:gd name="T50" fmla="*/ 20 w 29"/>
                <a:gd name="T51" fmla="*/ 29 h 30"/>
                <a:gd name="T52" fmla="*/ 22 w 29"/>
                <a:gd name="T53" fmla="*/ 28 h 30"/>
                <a:gd name="T54" fmla="*/ 23 w 29"/>
                <a:gd name="T55" fmla="*/ 27 h 30"/>
                <a:gd name="T56" fmla="*/ 25 w 29"/>
                <a:gd name="T57" fmla="*/ 26 h 30"/>
                <a:gd name="T58" fmla="*/ 27 w 29"/>
                <a:gd name="T59" fmla="*/ 24 h 30"/>
                <a:gd name="T60" fmla="*/ 28 w 29"/>
                <a:gd name="T61" fmla="*/ 22 h 30"/>
                <a:gd name="T62" fmla="*/ 29 w 29"/>
                <a:gd name="T63" fmla="*/ 20 h 30"/>
                <a:gd name="T64" fmla="*/ 29 w 29"/>
                <a:gd name="T65" fmla="*/ 18 h 30"/>
                <a:gd name="T66" fmla="*/ 29 w 29"/>
                <a:gd name="T67" fmla="*/ 16 h 30"/>
                <a:gd name="T68" fmla="*/ 29 w 29"/>
                <a:gd name="T69" fmla="*/ 13 h 30"/>
                <a:gd name="T70" fmla="*/ 29 w 29"/>
                <a:gd name="T71" fmla="*/ 11 h 30"/>
                <a:gd name="T72" fmla="*/ 28 w 29"/>
                <a:gd name="T73" fmla="*/ 9 h 30"/>
                <a:gd name="T74" fmla="*/ 27 w 29"/>
                <a:gd name="T75" fmla="*/ 7 h 30"/>
                <a:gd name="T76" fmla="*/ 26 w 29"/>
                <a:gd name="T77" fmla="*/ 5 h 30"/>
                <a:gd name="T78" fmla="*/ 25 w 29"/>
                <a:gd name="T79" fmla="*/ 4 h 30"/>
                <a:gd name="T80" fmla="*/ 23 w 29"/>
                <a:gd name="T81" fmla="*/ 2 h 30"/>
                <a:gd name="T82" fmla="*/ 21 w 29"/>
                <a:gd name="T83" fmla="*/ 1 h 30"/>
                <a:gd name="T84" fmla="*/ 19 w 29"/>
                <a:gd name="T85"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9" h="30">
                  <a:moveTo>
                    <a:pt x="19" y="0"/>
                  </a:moveTo>
                  <a:lnTo>
                    <a:pt x="18" y="0"/>
                  </a:lnTo>
                  <a:lnTo>
                    <a:pt x="17" y="0"/>
                  </a:lnTo>
                  <a:lnTo>
                    <a:pt x="17" y="0"/>
                  </a:lnTo>
                  <a:lnTo>
                    <a:pt x="16" y="0"/>
                  </a:lnTo>
                  <a:lnTo>
                    <a:pt x="15" y="0"/>
                  </a:lnTo>
                  <a:lnTo>
                    <a:pt x="14" y="0"/>
                  </a:lnTo>
                  <a:lnTo>
                    <a:pt x="14" y="0"/>
                  </a:lnTo>
                  <a:lnTo>
                    <a:pt x="13" y="0"/>
                  </a:lnTo>
                  <a:lnTo>
                    <a:pt x="12" y="0"/>
                  </a:lnTo>
                  <a:lnTo>
                    <a:pt x="11" y="0"/>
                  </a:lnTo>
                  <a:lnTo>
                    <a:pt x="11" y="0"/>
                  </a:lnTo>
                  <a:lnTo>
                    <a:pt x="10" y="0"/>
                  </a:lnTo>
                  <a:lnTo>
                    <a:pt x="9" y="1"/>
                  </a:lnTo>
                  <a:lnTo>
                    <a:pt x="9" y="1"/>
                  </a:lnTo>
                  <a:lnTo>
                    <a:pt x="8" y="1"/>
                  </a:lnTo>
                  <a:lnTo>
                    <a:pt x="7" y="1"/>
                  </a:lnTo>
                  <a:lnTo>
                    <a:pt x="7" y="2"/>
                  </a:lnTo>
                  <a:lnTo>
                    <a:pt x="6" y="2"/>
                  </a:lnTo>
                  <a:lnTo>
                    <a:pt x="6" y="2"/>
                  </a:lnTo>
                  <a:lnTo>
                    <a:pt x="5" y="3"/>
                  </a:lnTo>
                  <a:lnTo>
                    <a:pt x="4" y="3"/>
                  </a:lnTo>
                  <a:lnTo>
                    <a:pt x="4" y="4"/>
                  </a:lnTo>
                  <a:lnTo>
                    <a:pt x="3" y="4"/>
                  </a:lnTo>
                  <a:lnTo>
                    <a:pt x="3" y="5"/>
                  </a:lnTo>
                  <a:lnTo>
                    <a:pt x="3" y="5"/>
                  </a:lnTo>
                  <a:lnTo>
                    <a:pt x="2" y="6"/>
                  </a:lnTo>
                  <a:lnTo>
                    <a:pt x="2" y="7"/>
                  </a:lnTo>
                  <a:lnTo>
                    <a:pt x="1" y="7"/>
                  </a:lnTo>
                  <a:lnTo>
                    <a:pt x="1" y="8"/>
                  </a:lnTo>
                  <a:lnTo>
                    <a:pt x="1" y="9"/>
                  </a:lnTo>
                  <a:lnTo>
                    <a:pt x="0" y="9"/>
                  </a:lnTo>
                  <a:lnTo>
                    <a:pt x="0" y="10"/>
                  </a:lnTo>
                  <a:lnTo>
                    <a:pt x="0" y="11"/>
                  </a:lnTo>
                  <a:lnTo>
                    <a:pt x="0" y="12"/>
                  </a:lnTo>
                  <a:lnTo>
                    <a:pt x="0" y="12"/>
                  </a:lnTo>
                  <a:lnTo>
                    <a:pt x="0" y="13"/>
                  </a:lnTo>
                  <a:lnTo>
                    <a:pt x="0" y="14"/>
                  </a:lnTo>
                  <a:lnTo>
                    <a:pt x="0" y="15"/>
                  </a:lnTo>
                  <a:lnTo>
                    <a:pt x="0" y="15"/>
                  </a:lnTo>
                  <a:lnTo>
                    <a:pt x="0" y="16"/>
                  </a:lnTo>
                  <a:lnTo>
                    <a:pt x="0" y="17"/>
                  </a:lnTo>
                  <a:lnTo>
                    <a:pt x="0" y="17"/>
                  </a:lnTo>
                  <a:lnTo>
                    <a:pt x="0" y="18"/>
                  </a:lnTo>
                  <a:lnTo>
                    <a:pt x="0" y="19"/>
                  </a:lnTo>
                  <a:lnTo>
                    <a:pt x="0" y="20"/>
                  </a:lnTo>
                  <a:lnTo>
                    <a:pt x="1" y="20"/>
                  </a:lnTo>
                  <a:lnTo>
                    <a:pt x="1" y="21"/>
                  </a:lnTo>
                  <a:lnTo>
                    <a:pt x="1" y="22"/>
                  </a:lnTo>
                  <a:lnTo>
                    <a:pt x="2" y="22"/>
                  </a:lnTo>
                  <a:lnTo>
                    <a:pt x="2" y="23"/>
                  </a:lnTo>
                  <a:lnTo>
                    <a:pt x="3" y="23"/>
                  </a:lnTo>
                  <a:lnTo>
                    <a:pt x="3" y="24"/>
                  </a:lnTo>
                  <a:lnTo>
                    <a:pt x="3" y="25"/>
                  </a:lnTo>
                  <a:lnTo>
                    <a:pt x="4" y="25"/>
                  </a:lnTo>
                  <a:lnTo>
                    <a:pt x="4" y="26"/>
                  </a:lnTo>
                  <a:lnTo>
                    <a:pt x="5" y="26"/>
                  </a:lnTo>
                  <a:lnTo>
                    <a:pt x="6" y="27"/>
                  </a:lnTo>
                  <a:lnTo>
                    <a:pt x="6" y="27"/>
                  </a:lnTo>
                  <a:lnTo>
                    <a:pt x="7" y="27"/>
                  </a:lnTo>
                  <a:lnTo>
                    <a:pt x="7" y="28"/>
                  </a:lnTo>
                  <a:lnTo>
                    <a:pt x="8" y="28"/>
                  </a:lnTo>
                  <a:lnTo>
                    <a:pt x="9" y="28"/>
                  </a:lnTo>
                  <a:lnTo>
                    <a:pt x="10" y="29"/>
                  </a:lnTo>
                  <a:lnTo>
                    <a:pt x="10" y="29"/>
                  </a:lnTo>
                  <a:lnTo>
                    <a:pt x="11" y="29"/>
                  </a:lnTo>
                  <a:lnTo>
                    <a:pt x="12" y="29"/>
                  </a:lnTo>
                  <a:lnTo>
                    <a:pt x="12" y="30"/>
                  </a:lnTo>
                  <a:lnTo>
                    <a:pt x="13" y="30"/>
                  </a:lnTo>
                  <a:lnTo>
                    <a:pt x="14" y="30"/>
                  </a:lnTo>
                  <a:lnTo>
                    <a:pt x="15" y="30"/>
                  </a:lnTo>
                  <a:lnTo>
                    <a:pt x="15" y="30"/>
                  </a:lnTo>
                  <a:lnTo>
                    <a:pt x="16" y="30"/>
                  </a:lnTo>
                  <a:lnTo>
                    <a:pt x="17" y="30"/>
                  </a:lnTo>
                  <a:lnTo>
                    <a:pt x="18" y="30"/>
                  </a:lnTo>
                  <a:lnTo>
                    <a:pt x="18" y="29"/>
                  </a:lnTo>
                  <a:lnTo>
                    <a:pt x="19" y="29"/>
                  </a:lnTo>
                  <a:lnTo>
                    <a:pt x="20" y="29"/>
                  </a:lnTo>
                  <a:lnTo>
                    <a:pt x="20" y="29"/>
                  </a:lnTo>
                  <a:lnTo>
                    <a:pt x="21" y="28"/>
                  </a:lnTo>
                  <a:lnTo>
                    <a:pt x="22" y="28"/>
                  </a:lnTo>
                  <a:lnTo>
                    <a:pt x="22" y="28"/>
                  </a:lnTo>
                  <a:lnTo>
                    <a:pt x="23" y="27"/>
                  </a:lnTo>
                  <a:lnTo>
                    <a:pt x="23" y="27"/>
                  </a:lnTo>
                  <a:lnTo>
                    <a:pt x="24" y="27"/>
                  </a:lnTo>
                  <a:lnTo>
                    <a:pt x="25" y="26"/>
                  </a:lnTo>
                  <a:lnTo>
                    <a:pt x="25" y="26"/>
                  </a:lnTo>
                  <a:lnTo>
                    <a:pt x="26" y="25"/>
                  </a:lnTo>
                  <a:lnTo>
                    <a:pt x="26" y="25"/>
                  </a:lnTo>
                  <a:lnTo>
                    <a:pt x="27" y="24"/>
                  </a:lnTo>
                  <a:lnTo>
                    <a:pt x="27" y="23"/>
                  </a:lnTo>
                  <a:lnTo>
                    <a:pt x="27" y="23"/>
                  </a:lnTo>
                  <a:lnTo>
                    <a:pt x="28" y="22"/>
                  </a:lnTo>
                  <a:lnTo>
                    <a:pt x="28" y="21"/>
                  </a:lnTo>
                  <a:lnTo>
                    <a:pt x="28" y="21"/>
                  </a:lnTo>
                  <a:lnTo>
                    <a:pt x="29" y="20"/>
                  </a:lnTo>
                  <a:lnTo>
                    <a:pt x="29" y="19"/>
                  </a:lnTo>
                  <a:lnTo>
                    <a:pt x="29" y="19"/>
                  </a:lnTo>
                  <a:lnTo>
                    <a:pt x="29" y="18"/>
                  </a:lnTo>
                  <a:lnTo>
                    <a:pt x="29" y="17"/>
                  </a:lnTo>
                  <a:lnTo>
                    <a:pt x="29" y="16"/>
                  </a:lnTo>
                  <a:lnTo>
                    <a:pt x="29" y="16"/>
                  </a:lnTo>
                  <a:lnTo>
                    <a:pt x="29" y="15"/>
                  </a:lnTo>
                  <a:lnTo>
                    <a:pt x="29" y="14"/>
                  </a:lnTo>
                  <a:lnTo>
                    <a:pt x="29" y="13"/>
                  </a:lnTo>
                  <a:lnTo>
                    <a:pt x="29" y="13"/>
                  </a:lnTo>
                  <a:lnTo>
                    <a:pt x="29" y="12"/>
                  </a:lnTo>
                  <a:lnTo>
                    <a:pt x="29" y="11"/>
                  </a:lnTo>
                  <a:lnTo>
                    <a:pt x="29" y="11"/>
                  </a:lnTo>
                  <a:lnTo>
                    <a:pt x="29" y="10"/>
                  </a:lnTo>
                  <a:lnTo>
                    <a:pt x="28" y="9"/>
                  </a:lnTo>
                  <a:lnTo>
                    <a:pt x="28" y="9"/>
                  </a:lnTo>
                  <a:lnTo>
                    <a:pt x="28" y="8"/>
                  </a:lnTo>
                  <a:lnTo>
                    <a:pt x="27" y="7"/>
                  </a:lnTo>
                  <a:lnTo>
                    <a:pt x="27" y="7"/>
                  </a:lnTo>
                  <a:lnTo>
                    <a:pt x="27" y="6"/>
                  </a:lnTo>
                  <a:lnTo>
                    <a:pt x="26" y="5"/>
                  </a:lnTo>
                  <a:lnTo>
                    <a:pt x="26" y="5"/>
                  </a:lnTo>
                  <a:lnTo>
                    <a:pt x="25" y="4"/>
                  </a:lnTo>
                  <a:lnTo>
                    <a:pt x="25" y="4"/>
                  </a:lnTo>
                  <a:lnTo>
                    <a:pt x="24" y="3"/>
                  </a:lnTo>
                  <a:lnTo>
                    <a:pt x="23" y="3"/>
                  </a:lnTo>
                  <a:lnTo>
                    <a:pt x="23" y="2"/>
                  </a:lnTo>
                  <a:lnTo>
                    <a:pt x="22" y="2"/>
                  </a:lnTo>
                  <a:lnTo>
                    <a:pt x="22" y="2"/>
                  </a:lnTo>
                  <a:lnTo>
                    <a:pt x="21" y="1"/>
                  </a:lnTo>
                  <a:lnTo>
                    <a:pt x="20" y="1"/>
                  </a:lnTo>
                  <a:lnTo>
                    <a:pt x="20" y="1"/>
                  </a:lnTo>
                  <a:lnTo>
                    <a:pt x="19" y="0"/>
                  </a:lnTo>
                  <a:close/>
                </a:path>
              </a:pathLst>
            </a:custGeom>
            <a:solidFill>
              <a:srgbClr val="1315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3" name="Freeform 14"/>
            <p:cNvSpPr>
              <a:spLocks/>
            </p:cNvSpPr>
            <p:nvPr/>
          </p:nvSpPr>
          <p:spPr bwMode="auto">
            <a:xfrm>
              <a:off x="1524000" y="1749425"/>
              <a:ext cx="25400" cy="22225"/>
            </a:xfrm>
            <a:custGeom>
              <a:avLst/>
              <a:gdLst>
                <a:gd name="T0" fmla="*/ 11 w 16"/>
                <a:gd name="T1" fmla="*/ 0 h 14"/>
                <a:gd name="T2" fmla="*/ 12 w 16"/>
                <a:gd name="T3" fmla="*/ 1 h 14"/>
                <a:gd name="T4" fmla="*/ 13 w 16"/>
                <a:gd name="T5" fmla="*/ 2 h 14"/>
                <a:gd name="T6" fmla="*/ 14 w 16"/>
                <a:gd name="T7" fmla="*/ 3 h 14"/>
                <a:gd name="T8" fmla="*/ 15 w 16"/>
                <a:gd name="T9" fmla="*/ 4 h 14"/>
                <a:gd name="T10" fmla="*/ 16 w 16"/>
                <a:gd name="T11" fmla="*/ 6 h 14"/>
                <a:gd name="T12" fmla="*/ 16 w 16"/>
                <a:gd name="T13" fmla="*/ 7 h 14"/>
                <a:gd name="T14" fmla="*/ 16 w 16"/>
                <a:gd name="T15" fmla="*/ 8 h 14"/>
                <a:gd name="T16" fmla="*/ 15 w 16"/>
                <a:gd name="T17" fmla="*/ 10 h 14"/>
                <a:gd name="T18" fmla="*/ 15 w 16"/>
                <a:gd name="T19" fmla="*/ 11 h 14"/>
                <a:gd name="T20" fmla="*/ 14 w 16"/>
                <a:gd name="T21" fmla="*/ 12 h 14"/>
                <a:gd name="T22" fmla="*/ 12 w 16"/>
                <a:gd name="T23" fmla="*/ 13 h 14"/>
                <a:gd name="T24" fmla="*/ 11 w 16"/>
                <a:gd name="T25" fmla="*/ 13 h 14"/>
                <a:gd name="T26" fmla="*/ 10 w 16"/>
                <a:gd name="T27" fmla="*/ 14 h 14"/>
                <a:gd name="T28" fmla="*/ 8 w 16"/>
                <a:gd name="T29" fmla="*/ 14 h 14"/>
                <a:gd name="T30" fmla="*/ 7 w 16"/>
                <a:gd name="T31" fmla="*/ 14 h 14"/>
                <a:gd name="T32" fmla="*/ 5 w 16"/>
                <a:gd name="T33" fmla="*/ 13 h 14"/>
                <a:gd name="T34" fmla="*/ 4 w 16"/>
                <a:gd name="T35" fmla="*/ 13 h 14"/>
                <a:gd name="T36" fmla="*/ 3 w 16"/>
                <a:gd name="T37" fmla="*/ 12 h 14"/>
                <a:gd name="T38" fmla="*/ 2 w 16"/>
                <a:gd name="T39" fmla="*/ 11 h 14"/>
                <a:gd name="T40" fmla="*/ 1 w 16"/>
                <a:gd name="T41" fmla="*/ 9 h 14"/>
                <a:gd name="T42" fmla="*/ 0 w 16"/>
                <a:gd name="T43" fmla="*/ 8 h 14"/>
                <a:gd name="T44" fmla="*/ 0 w 16"/>
                <a:gd name="T45" fmla="*/ 7 h 14"/>
                <a:gd name="T46" fmla="*/ 0 w 16"/>
                <a:gd name="T47" fmla="*/ 5 h 14"/>
                <a:gd name="T48" fmla="*/ 1 w 16"/>
                <a:gd name="T49" fmla="*/ 4 h 14"/>
                <a:gd name="T50" fmla="*/ 2 w 16"/>
                <a:gd name="T51" fmla="*/ 3 h 14"/>
                <a:gd name="T52" fmla="*/ 2 w 16"/>
                <a:gd name="T53" fmla="*/ 2 h 14"/>
                <a:gd name="T54" fmla="*/ 4 w 16"/>
                <a:gd name="T55" fmla="*/ 1 h 14"/>
                <a:gd name="T56" fmla="*/ 5 w 16"/>
                <a:gd name="T57" fmla="*/ 0 h 14"/>
                <a:gd name="T58" fmla="*/ 6 w 16"/>
                <a:gd name="T59" fmla="*/ 0 h 14"/>
                <a:gd name="T60" fmla="*/ 8 w 16"/>
                <a:gd name="T61" fmla="*/ 0 h 14"/>
                <a:gd name="T62" fmla="*/ 9 w 16"/>
                <a:gd name="T63"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 h="14">
                  <a:moveTo>
                    <a:pt x="10" y="0"/>
                  </a:moveTo>
                  <a:lnTo>
                    <a:pt x="11" y="0"/>
                  </a:lnTo>
                  <a:lnTo>
                    <a:pt x="12" y="1"/>
                  </a:lnTo>
                  <a:lnTo>
                    <a:pt x="12" y="1"/>
                  </a:lnTo>
                  <a:lnTo>
                    <a:pt x="13" y="1"/>
                  </a:lnTo>
                  <a:lnTo>
                    <a:pt x="13" y="2"/>
                  </a:lnTo>
                  <a:lnTo>
                    <a:pt x="14" y="2"/>
                  </a:lnTo>
                  <a:lnTo>
                    <a:pt x="14" y="3"/>
                  </a:lnTo>
                  <a:lnTo>
                    <a:pt x="15" y="4"/>
                  </a:lnTo>
                  <a:lnTo>
                    <a:pt x="15" y="4"/>
                  </a:lnTo>
                  <a:lnTo>
                    <a:pt x="15" y="5"/>
                  </a:lnTo>
                  <a:lnTo>
                    <a:pt x="16" y="6"/>
                  </a:lnTo>
                  <a:lnTo>
                    <a:pt x="16" y="6"/>
                  </a:lnTo>
                  <a:lnTo>
                    <a:pt x="16" y="7"/>
                  </a:lnTo>
                  <a:lnTo>
                    <a:pt x="16" y="8"/>
                  </a:lnTo>
                  <a:lnTo>
                    <a:pt x="16" y="8"/>
                  </a:lnTo>
                  <a:lnTo>
                    <a:pt x="15" y="9"/>
                  </a:lnTo>
                  <a:lnTo>
                    <a:pt x="15" y="10"/>
                  </a:lnTo>
                  <a:lnTo>
                    <a:pt x="15" y="10"/>
                  </a:lnTo>
                  <a:lnTo>
                    <a:pt x="15" y="11"/>
                  </a:lnTo>
                  <a:lnTo>
                    <a:pt x="14" y="11"/>
                  </a:lnTo>
                  <a:lnTo>
                    <a:pt x="14" y="12"/>
                  </a:lnTo>
                  <a:lnTo>
                    <a:pt x="13" y="12"/>
                  </a:lnTo>
                  <a:lnTo>
                    <a:pt x="12" y="13"/>
                  </a:lnTo>
                  <a:lnTo>
                    <a:pt x="12" y="13"/>
                  </a:lnTo>
                  <a:lnTo>
                    <a:pt x="11" y="13"/>
                  </a:lnTo>
                  <a:lnTo>
                    <a:pt x="10" y="14"/>
                  </a:lnTo>
                  <a:lnTo>
                    <a:pt x="10" y="14"/>
                  </a:lnTo>
                  <a:lnTo>
                    <a:pt x="9" y="14"/>
                  </a:lnTo>
                  <a:lnTo>
                    <a:pt x="8" y="14"/>
                  </a:lnTo>
                  <a:lnTo>
                    <a:pt x="7" y="14"/>
                  </a:lnTo>
                  <a:lnTo>
                    <a:pt x="7" y="14"/>
                  </a:lnTo>
                  <a:lnTo>
                    <a:pt x="6" y="13"/>
                  </a:lnTo>
                  <a:lnTo>
                    <a:pt x="5" y="13"/>
                  </a:lnTo>
                  <a:lnTo>
                    <a:pt x="4" y="13"/>
                  </a:lnTo>
                  <a:lnTo>
                    <a:pt x="4" y="13"/>
                  </a:lnTo>
                  <a:lnTo>
                    <a:pt x="3" y="12"/>
                  </a:lnTo>
                  <a:lnTo>
                    <a:pt x="3" y="12"/>
                  </a:lnTo>
                  <a:lnTo>
                    <a:pt x="2" y="11"/>
                  </a:lnTo>
                  <a:lnTo>
                    <a:pt x="2" y="11"/>
                  </a:lnTo>
                  <a:lnTo>
                    <a:pt x="1" y="10"/>
                  </a:lnTo>
                  <a:lnTo>
                    <a:pt x="1" y="9"/>
                  </a:lnTo>
                  <a:lnTo>
                    <a:pt x="1" y="9"/>
                  </a:lnTo>
                  <a:lnTo>
                    <a:pt x="0" y="8"/>
                  </a:lnTo>
                  <a:lnTo>
                    <a:pt x="0" y="7"/>
                  </a:lnTo>
                  <a:lnTo>
                    <a:pt x="0" y="7"/>
                  </a:lnTo>
                  <a:lnTo>
                    <a:pt x="0" y="6"/>
                  </a:lnTo>
                  <a:lnTo>
                    <a:pt x="0" y="5"/>
                  </a:lnTo>
                  <a:lnTo>
                    <a:pt x="1" y="4"/>
                  </a:lnTo>
                  <a:lnTo>
                    <a:pt x="1" y="4"/>
                  </a:lnTo>
                  <a:lnTo>
                    <a:pt x="1" y="3"/>
                  </a:lnTo>
                  <a:lnTo>
                    <a:pt x="2" y="3"/>
                  </a:lnTo>
                  <a:lnTo>
                    <a:pt x="2" y="2"/>
                  </a:lnTo>
                  <a:lnTo>
                    <a:pt x="2" y="2"/>
                  </a:lnTo>
                  <a:lnTo>
                    <a:pt x="3" y="1"/>
                  </a:lnTo>
                  <a:lnTo>
                    <a:pt x="4" y="1"/>
                  </a:lnTo>
                  <a:lnTo>
                    <a:pt x="4" y="0"/>
                  </a:lnTo>
                  <a:lnTo>
                    <a:pt x="5" y="0"/>
                  </a:lnTo>
                  <a:lnTo>
                    <a:pt x="6" y="0"/>
                  </a:lnTo>
                  <a:lnTo>
                    <a:pt x="6" y="0"/>
                  </a:lnTo>
                  <a:lnTo>
                    <a:pt x="7" y="0"/>
                  </a:lnTo>
                  <a:lnTo>
                    <a:pt x="8" y="0"/>
                  </a:lnTo>
                  <a:lnTo>
                    <a:pt x="9" y="0"/>
                  </a:lnTo>
                  <a:lnTo>
                    <a:pt x="9" y="0"/>
                  </a:lnTo>
                  <a:lnTo>
                    <a:pt x="1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4" name="Freeform 15"/>
            <p:cNvSpPr>
              <a:spLocks/>
            </p:cNvSpPr>
            <p:nvPr/>
          </p:nvSpPr>
          <p:spPr bwMode="auto">
            <a:xfrm>
              <a:off x="1755775" y="1717675"/>
              <a:ext cx="144462" cy="114300"/>
            </a:xfrm>
            <a:custGeom>
              <a:avLst/>
              <a:gdLst>
                <a:gd name="T0" fmla="*/ 82 w 91"/>
                <a:gd name="T1" fmla="*/ 13 h 72"/>
                <a:gd name="T2" fmla="*/ 74 w 91"/>
                <a:gd name="T3" fmla="*/ 9 h 72"/>
                <a:gd name="T4" fmla="*/ 67 w 91"/>
                <a:gd name="T5" fmla="*/ 6 h 72"/>
                <a:gd name="T6" fmla="*/ 60 w 91"/>
                <a:gd name="T7" fmla="*/ 3 h 72"/>
                <a:gd name="T8" fmla="*/ 54 w 91"/>
                <a:gd name="T9" fmla="*/ 1 h 72"/>
                <a:gd name="T10" fmla="*/ 48 w 91"/>
                <a:gd name="T11" fmla="*/ 0 h 72"/>
                <a:gd name="T12" fmla="*/ 42 w 91"/>
                <a:gd name="T13" fmla="*/ 0 h 72"/>
                <a:gd name="T14" fmla="*/ 36 w 91"/>
                <a:gd name="T15" fmla="*/ 1 h 72"/>
                <a:gd name="T16" fmla="*/ 31 w 91"/>
                <a:gd name="T17" fmla="*/ 3 h 72"/>
                <a:gd name="T18" fmla="*/ 26 w 91"/>
                <a:gd name="T19" fmla="*/ 6 h 72"/>
                <a:gd name="T20" fmla="*/ 22 w 91"/>
                <a:gd name="T21" fmla="*/ 10 h 72"/>
                <a:gd name="T22" fmla="*/ 17 w 91"/>
                <a:gd name="T23" fmla="*/ 15 h 72"/>
                <a:gd name="T24" fmla="*/ 13 w 91"/>
                <a:gd name="T25" fmla="*/ 21 h 72"/>
                <a:gd name="T26" fmla="*/ 9 w 91"/>
                <a:gd name="T27" fmla="*/ 29 h 72"/>
                <a:gd name="T28" fmla="*/ 5 w 91"/>
                <a:gd name="T29" fmla="*/ 37 h 72"/>
                <a:gd name="T30" fmla="*/ 2 w 91"/>
                <a:gd name="T31" fmla="*/ 47 h 72"/>
                <a:gd name="T32" fmla="*/ 4 w 91"/>
                <a:gd name="T33" fmla="*/ 54 h 72"/>
                <a:gd name="T34" fmla="*/ 13 w 91"/>
                <a:gd name="T35" fmla="*/ 58 h 72"/>
                <a:gd name="T36" fmla="*/ 23 w 91"/>
                <a:gd name="T37" fmla="*/ 62 h 72"/>
                <a:gd name="T38" fmla="*/ 31 w 91"/>
                <a:gd name="T39" fmla="*/ 65 h 72"/>
                <a:gd name="T40" fmla="*/ 36 w 91"/>
                <a:gd name="T41" fmla="*/ 67 h 72"/>
                <a:gd name="T42" fmla="*/ 41 w 91"/>
                <a:gd name="T43" fmla="*/ 68 h 72"/>
                <a:gd name="T44" fmla="*/ 46 w 91"/>
                <a:gd name="T45" fmla="*/ 69 h 72"/>
                <a:gd name="T46" fmla="*/ 51 w 91"/>
                <a:gd name="T47" fmla="*/ 70 h 72"/>
                <a:gd name="T48" fmla="*/ 55 w 91"/>
                <a:gd name="T49" fmla="*/ 71 h 72"/>
                <a:gd name="T50" fmla="*/ 60 w 91"/>
                <a:gd name="T51" fmla="*/ 71 h 72"/>
                <a:gd name="T52" fmla="*/ 64 w 91"/>
                <a:gd name="T53" fmla="*/ 71 h 72"/>
                <a:gd name="T54" fmla="*/ 69 w 91"/>
                <a:gd name="T55" fmla="*/ 71 h 72"/>
                <a:gd name="T56" fmla="*/ 73 w 91"/>
                <a:gd name="T57" fmla="*/ 70 h 72"/>
                <a:gd name="T58" fmla="*/ 76 w 91"/>
                <a:gd name="T59" fmla="*/ 69 h 72"/>
                <a:gd name="T60" fmla="*/ 78 w 91"/>
                <a:gd name="T61" fmla="*/ 67 h 72"/>
                <a:gd name="T62" fmla="*/ 81 w 91"/>
                <a:gd name="T63" fmla="*/ 65 h 72"/>
                <a:gd name="T64" fmla="*/ 83 w 91"/>
                <a:gd name="T65" fmla="*/ 63 h 72"/>
                <a:gd name="T66" fmla="*/ 85 w 91"/>
                <a:gd name="T67" fmla="*/ 61 h 72"/>
                <a:gd name="T68" fmla="*/ 87 w 91"/>
                <a:gd name="T69" fmla="*/ 58 h 72"/>
                <a:gd name="T70" fmla="*/ 88 w 91"/>
                <a:gd name="T71" fmla="*/ 56 h 72"/>
                <a:gd name="T72" fmla="*/ 89 w 91"/>
                <a:gd name="T73" fmla="*/ 52 h 72"/>
                <a:gd name="T74" fmla="*/ 90 w 91"/>
                <a:gd name="T75" fmla="*/ 49 h 72"/>
                <a:gd name="T76" fmla="*/ 91 w 91"/>
                <a:gd name="T77" fmla="*/ 45 h 72"/>
                <a:gd name="T78" fmla="*/ 91 w 91"/>
                <a:gd name="T79" fmla="*/ 41 h 72"/>
                <a:gd name="T80" fmla="*/ 91 w 91"/>
                <a:gd name="T81" fmla="*/ 37 h 72"/>
                <a:gd name="T82" fmla="*/ 90 w 91"/>
                <a:gd name="T83" fmla="*/ 33 h 72"/>
                <a:gd name="T84" fmla="*/ 90 w 91"/>
                <a:gd name="T85" fmla="*/ 28 h 72"/>
                <a:gd name="T86" fmla="*/ 89 w 91"/>
                <a:gd name="T87" fmla="*/ 23 h 72"/>
                <a:gd name="T88" fmla="*/ 87 w 91"/>
                <a:gd name="T89" fmla="*/ 18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91" h="72">
                  <a:moveTo>
                    <a:pt x="86" y="15"/>
                  </a:moveTo>
                  <a:lnTo>
                    <a:pt x="82" y="13"/>
                  </a:lnTo>
                  <a:lnTo>
                    <a:pt x="78" y="11"/>
                  </a:lnTo>
                  <a:lnTo>
                    <a:pt x="74" y="9"/>
                  </a:lnTo>
                  <a:lnTo>
                    <a:pt x="71" y="7"/>
                  </a:lnTo>
                  <a:lnTo>
                    <a:pt x="67" y="6"/>
                  </a:lnTo>
                  <a:lnTo>
                    <a:pt x="64" y="4"/>
                  </a:lnTo>
                  <a:lnTo>
                    <a:pt x="60" y="3"/>
                  </a:lnTo>
                  <a:lnTo>
                    <a:pt x="57" y="2"/>
                  </a:lnTo>
                  <a:lnTo>
                    <a:pt x="54" y="1"/>
                  </a:lnTo>
                  <a:lnTo>
                    <a:pt x="51" y="1"/>
                  </a:lnTo>
                  <a:lnTo>
                    <a:pt x="48" y="0"/>
                  </a:lnTo>
                  <a:lnTo>
                    <a:pt x="45" y="0"/>
                  </a:lnTo>
                  <a:lnTo>
                    <a:pt x="42" y="0"/>
                  </a:lnTo>
                  <a:lnTo>
                    <a:pt x="39" y="1"/>
                  </a:lnTo>
                  <a:lnTo>
                    <a:pt x="36" y="1"/>
                  </a:lnTo>
                  <a:lnTo>
                    <a:pt x="34" y="2"/>
                  </a:lnTo>
                  <a:lnTo>
                    <a:pt x="31" y="3"/>
                  </a:lnTo>
                  <a:lnTo>
                    <a:pt x="29" y="4"/>
                  </a:lnTo>
                  <a:lnTo>
                    <a:pt x="26" y="6"/>
                  </a:lnTo>
                  <a:lnTo>
                    <a:pt x="24" y="8"/>
                  </a:lnTo>
                  <a:lnTo>
                    <a:pt x="22" y="10"/>
                  </a:lnTo>
                  <a:lnTo>
                    <a:pt x="20" y="12"/>
                  </a:lnTo>
                  <a:lnTo>
                    <a:pt x="17" y="15"/>
                  </a:lnTo>
                  <a:lnTo>
                    <a:pt x="15" y="18"/>
                  </a:lnTo>
                  <a:lnTo>
                    <a:pt x="13" y="21"/>
                  </a:lnTo>
                  <a:lnTo>
                    <a:pt x="11" y="25"/>
                  </a:lnTo>
                  <a:lnTo>
                    <a:pt x="9" y="29"/>
                  </a:lnTo>
                  <a:lnTo>
                    <a:pt x="7" y="33"/>
                  </a:lnTo>
                  <a:lnTo>
                    <a:pt x="5" y="37"/>
                  </a:lnTo>
                  <a:lnTo>
                    <a:pt x="4" y="42"/>
                  </a:lnTo>
                  <a:lnTo>
                    <a:pt x="2" y="47"/>
                  </a:lnTo>
                  <a:lnTo>
                    <a:pt x="0" y="53"/>
                  </a:lnTo>
                  <a:lnTo>
                    <a:pt x="4" y="54"/>
                  </a:lnTo>
                  <a:lnTo>
                    <a:pt x="9" y="56"/>
                  </a:lnTo>
                  <a:lnTo>
                    <a:pt x="13" y="58"/>
                  </a:lnTo>
                  <a:lnTo>
                    <a:pt x="18" y="60"/>
                  </a:lnTo>
                  <a:lnTo>
                    <a:pt x="23" y="62"/>
                  </a:lnTo>
                  <a:lnTo>
                    <a:pt x="28" y="64"/>
                  </a:lnTo>
                  <a:lnTo>
                    <a:pt x="31" y="65"/>
                  </a:lnTo>
                  <a:lnTo>
                    <a:pt x="33" y="66"/>
                  </a:lnTo>
                  <a:lnTo>
                    <a:pt x="36" y="67"/>
                  </a:lnTo>
                  <a:lnTo>
                    <a:pt x="38" y="67"/>
                  </a:lnTo>
                  <a:lnTo>
                    <a:pt x="41" y="68"/>
                  </a:lnTo>
                  <a:lnTo>
                    <a:pt x="43" y="69"/>
                  </a:lnTo>
                  <a:lnTo>
                    <a:pt x="46" y="69"/>
                  </a:lnTo>
                  <a:lnTo>
                    <a:pt x="48" y="70"/>
                  </a:lnTo>
                  <a:lnTo>
                    <a:pt x="51" y="70"/>
                  </a:lnTo>
                  <a:lnTo>
                    <a:pt x="53" y="71"/>
                  </a:lnTo>
                  <a:lnTo>
                    <a:pt x="55" y="71"/>
                  </a:lnTo>
                  <a:lnTo>
                    <a:pt x="58" y="71"/>
                  </a:lnTo>
                  <a:lnTo>
                    <a:pt x="60" y="71"/>
                  </a:lnTo>
                  <a:lnTo>
                    <a:pt x="62" y="72"/>
                  </a:lnTo>
                  <a:lnTo>
                    <a:pt x="64" y="71"/>
                  </a:lnTo>
                  <a:lnTo>
                    <a:pt x="67" y="71"/>
                  </a:lnTo>
                  <a:lnTo>
                    <a:pt x="69" y="71"/>
                  </a:lnTo>
                  <a:lnTo>
                    <a:pt x="71" y="71"/>
                  </a:lnTo>
                  <a:lnTo>
                    <a:pt x="73" y="70"/>
                  </a:lnTo>
                  <a:lnTo>
                    <a:pt x="74" y="69"/>
                  </a:lnTo>
                  <a:lnTo>
                    <a:pt x="76" y="69"/>
                  </a:lnTo>
                  <a:lnTo>
                    <a:pt x="77" y="68"/>
                  </a:lnTo>
                  <a:lnTo>
                    <a:pt x="78" y="67"/>
                  </a:lnTo>
                  <a:lnTo>
                    <a:pt x="79" y="66"/>
                  </a:lnTo>
                  <a:lnTo>
                    <a:pt x="81" y="65"/>
                  </a:lnTo>
                  <a:lnTo>
                    <a:pt x="82" y="65"/>
                  </a:lnTo>
                  <a:lnTo>
                    <a:pt x="83" y="63"/>
                  </a:lnTo>
                  <a:lnTo>
                    <a:pt x="84" y="62"/>
                  </a:lnTo>
                  <a:lnTo>
                    <a:pt x="85" y="61"/>
                  </a:lnTo>
                  <a:lnTo>
                    <a:pt x="86" y="60"/>
                  </a:lnTo>
                  <a:lnTo>
                    <a:pt x="87" y="58"/>
                  </a:lnTo>
                  <a:lnTo>
                    <a:pt x="87" y="57"/>
                  </a:lnTo>
                  <a:lnTo>
                    <a:pt x="88" y="56"/>
                  </a:lnTo>
                  <a:lnTo>
                    <a:pt x="89" y="54"/>
                  </a:lnTo>
                  <a:lnTo>
                    <a:pt x="89" y="52"/>
                  </a:lnTo>
                  <a:lnTo>
                    <a:pt x="90" y="51"/>
                  </a:lnTo>
                  <a:lnTo>
                    <a:pt x="90" y="49"/>
                  </a:lnTo>
                  <a:lnTo>
                    <a:pt x="90" y="47"/>
                  </a:lnTo>
                  <a:lnTo>
                    <a:pt x="91" y="45"/>
                  </a:lnTo>
                  <a:lnTo>
                    <a:pt x="91" y="43"/>
                  </a:lnTo>
                  <a:lnTo>
                    <a:pt x="91" y="41"/>
                  </a:lnTo>
                  <a:lnTo>
                    <a:pt x="91" y="39"/>
                  </a:lnTo>
                  <a:lnTo>
                    <a:pt x="91" y="37"/>
                  </a:lnTo>
                  <a:lnTo>
                    <a:pt x="91" y="35"/>
                  </a:lnTo>
                  <a:lnTo>
                    <a:pt x="90" y="33"/>
                  </a:lnTo>
                  <a:lnTo>
                    <a:pt x="90" y="30"/>
                  </a:lnTo>
                  <a:lnTo>
                    <a:pt x="90" y="28"/>
                  </a:lnTo>
                  <a:lnTo>
                    <a:pt x="89" y="26"/>
                  </a:lnTo>
                  <a:lnTo>
                    <a:pt x="89" y="23"/>
                  </a:lnTo>
                  <a:lnTo>
                    <a:pt x="88" y="21"/>
                  </a:lnTo>
                  <a:lnTo>
                    <a:pt x="87" y="18"/>
                  </a:lnTo>
                  <a:lnTo>
                    <a:pt x="86" y="1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5" name="Freeform 16"/>
            <p:cNvSpPr>
              <a:spLocks/>
            </p:cNvSpPr>
            <p:nvPr/>
          </p:nvSpPr>
          <p:spPr bwMode="auto">
            <a:xfrm>
              <a:off x="1773238" y="1716088"/>
              <a:ext cx="80962" cy="92075"/>
            </a:xfrm>
            <a:custGeom>
              <a:avLst/>
              <a:gdLst>
                <a:gd name="T0" fmla="*/ 23 w 51"/>
                <a:gd name="T1" fmla="*/ 0 h 58"/>
                <a:gd name="T2" fmla="*/ 20 w 51"/>
                <a:gd name="T3" fmla="*/ 1 h 58"/>
                <a:gd name="T4" fmla="*/ 16 w 51"/>
                <a:gd name="T5" fmla="*/ 2 h 58"/>
                <a:gd name="T6" fmla="*/ 13 w 51"/>
                <a:gd name="T7" fmla="*/ 4 h 58"/>
                <a:gd name="T8" fmla="*/ 10 w 51"/>
                <a:gd name="T9" fmla="*/ 6 h 58"/>
                <a:gd name="T10" fmla="*/ 7 w 51"/>
                <a:gd name="T11" fmla="*/ 9 h 58"/>
                <a:gd name="T12" fmla="*/ 5 w 51"/>
                <a:gd name="T13" fmla="*/ 12 h 58"/>
                <a:gd name="T14" fmla="*/ 3 w 51"/>
                <a:gd name="T15" fmla="*/ 16 h 58"/>
                <a:gd name="T16" fmla="*/ 1 w 51"/>
                <a:gd name="T17" fmla="*/ 20 h 58"/>
                <a:gd name="T18" fmla="*/ 0 w 51"/>
                <a:gd name="T19" fmla="*/ 24 h 58"/>
                <a:gd name="T20" fmla="*/ 0 w 51"/>
                <a:gd name="T21" fmla="*/ 29 h 58"/>
                <a:gd name="T22" fmla="*/ 0 w 51"/>
                <a:gd name="T23" fmla="*/ 33 h 58"/>
                <a:gd name="T24" fmla="*/ 1 w 51"/>
                <a:gd name="T25" fmla="*/ 37 h 58"/>
                <a:gd name="T26" fmla="*/ 3 w 51"/>
                <a:gd name="T27" fmla="*/ 41 h 58"/>
                <a:gd name="T28" fmla="*/ 4 w 51"/>
                <a:gd name="T29" fmla="*/ 45 h 58"/>
                <a:gd name="T30" fmla="*/ 7 w 51"/>
                <a:gd name="T31" fmla="*/ 48 h 58"/>
                <a:gd name="T32" fmla="*/ 9 w 51"/>
                <a:gd name="T33" fmla="*/ 51 h 58"/>
                <a:gd name="T34" fmla="*/ 12 w 51"/>
                <a:gd name="T35" fmla="*/ 53 h 58"/>
                <a:gd name="T36" fmla="*/ 16 w 51"/>
                <a:gd name="T37" fmla="*/ 55 h 58"/>
                <a:gd name="T38" fmla="*/ 19 w 51"/>
                <a:gd name="T39" fmla="*/ 57 h 58"/>
                <a:gd name="T40" fmla="*/ 23 w 51"/>
                <a:gd name="T41" fmla="*/ 58 h 58"/>
                <a:gd name="T42" fmla="*/ 27 w 51"/>
                <a:gd name="T43" fmla="*/ 58 h 58"/>
                <a:gd name="T44" fmla="*/ 31 w 51"/>
                <a:gd name="T45" fmla="*/ 57 h 58"/>
                <a:gd name="T46" fmla="*/ 34 w 51"/>
                <a:gd name="T47" fmla="*/ 56 h 58"/>
                <a:gd name="T48" fmla="*/ 38 w 51"/>
                <a:gd name="T49" fmla="*/ 54 h 58"/>
                <a:gd name="T50" fmla="*/ 41 w 51"/>
                <a:gd name="T51" fmla="*/ 52 h 58"/>
                <a:gd name="T52" fmla="*/ 44 w 51"/>
                <a:gd name="T53" fmla="*/ 49 h 58"/>
                <a:gd name="T54" fmla="*/ 46 w 51"/>
                <a:gd name="T55" fmla="*/ 46 h 58"/>
                <a:gd name="T56" fmla="*/ 48 w 51"/>
                <a:gd name="T57" fmla="*/ 43 h 58"/>
                <a:gd name="T58" fmla="*/ 50 w 51"/>
                <a:gd name="T59" fmla="*/ 39 h 58"/>
                <a:gd name="T60" fmla="*/ 51 w 51"/>
                <a:gd name="T61" fmla="*/ 35 h 58"/>
                <a:gd name="T62" fmla="*/ 51 w 51"/>
                <a:gd name="T63" fmla="*/ 31 h 58"/>
                <a:gd name="T64" fmla="*/ 51 w 51"/>
                <a:gd name="T65" fmla="*/ 26 h 58"/>
                <a:gd name="T66" fmla="*/ 51 w 51"/>
                <a:gd name="T67" fmla="*/ 22 h 58"/>
                <a:gd name="T68" fmla="*/ 49 w 51"/>
                <a:gd name="T69" fmla="*/ 18 h 58"/>
                <a:gd name="T70" fmla="*/ 48 w 51"/>
                <a:gd name="T71" fmla="*/ 14 h 58"/>
                <a:gd name="T72" fmla="*/ 46 w 51"/>
                <a:gd name="T73" fmla="*/ 11 h 58"/>
                <a:gd name="T74" fmla="*/ 43 w 51"/>
                <a:gd name="T75" fmla="*/ 8 h 58"/>
                <a:gd name="T76" fmla="*/ 40 w 51"/>
                <a:gd name="T77" fmla="*/ 5 h 58"/>
                <a:gd name="T78" fmla="*/ 37 w 51"/>
                <a:gd name="T79" fmla="*/ 3 h 58"/>
                <a:gd name="T80" fmla="*/ 34 w 51"/>
                <a:gd name="T81" fmla="*/ 1 h 58"/>
                <a:gd name="T82" fmla="*/ 30 w 51"/>
                <a:gd name="T83" fmla="*/ 0 h 58"/>
                <a:gd name="T84" fmla="*/ 26 w 51"/>
                <a:gd name="T85" fmla="*/ 0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51" h="58">
                  <a:moveTo>
                    <a:pt x="26" y="0"/>
                  </a:moveTo>
                  <a:lnTo>
                    <a:pt x="25" y="0"/>
                  </a:lnTo>
                  <a:lnTo>
                    <a:pt x="23" y="0"/>
                  </a:lnTo>
                  <a:lnTo>
                    <a:pt x="22" y="0"/>
                  </a:lnTo>
                  <a:lnTo>
                    <a:pt x="21" y="0"/>
                  </a:lnTo>
                  <a:lnTo>
                    <a:pt x="20" y="1"/>
                  </a:lnTo>
                  <a:lnTo>
                    <a:pt x="18" y="1"/>
                  </a:lnTo>
                  <a:lnTo>
                    <a:pt x="17" y="2"/>
                  </a:lnTo>
                  <a:lnTo>
                    <a:pt x="16" y="2"/>
                  </a:lnTo>
                  <a:lnTo>
                    <a:pt x="15" y="3"/>
                  </a:lnTo>
                  <a:lnTo>
                    <a:pt x="14" y="3"/>
                  </a:lnTo>
                  <a:lnTo>
                    <a:pt x="13" y="4"/>
                  </a:lnTo>
                  <a:lnTo>
                    <a:pt x="12" y="5"/>
                  </a:lnTo>
                  <a:lnTo>
                    <a:pt x="11" y="5"/>
                  </a:lnTo>
                  <a:lnTo>
                    <a:pt x="10" y="6"/>
                  </a:lnTo>
                  <a:lnTo>
                    <a:pt x="9" y="7"/>
                  </a:lnTo>
                  <a:lnTo>
                    <a:pt x="8" y="8"/>
                  </a:lnTo>
                  <a:lnTo>
                    <a:pt x="7" y="9"/>
                  </a:lnTo>
                  <a:lnTo>
                    <a:pt x="6" y="10"/>
                  </a:lnTo>
                  <a:lnTo>
                    <a:pt x="5" y="11"/>
                  </a:lnTo>
                  <a:lnTo>
                    <a:pt x="5" y="12"/>
                  </a:lnTo>
                  <a:lnTo>
                    <a:pt x="4" y="14"/>
                  </a:lnTo>
                  <a:lnTo>
                    <a:pt x="3" y="15"/>
                  </a:lnTo>
                  <a:lnTo>
                    <a:pt x="3" y="16"/>
                  </a:lnTo>
                  <a:lnTo>
                    <a:pt x="2" y="17"/>
                  </a:lnTo>
                  <a:lnTo>
                    <a:pt x="2" y="19"/>
                  </a:lnTo>
                  <a:lnTo>
                    <a:pt x="1" y="20"/>
                  </a:lnTo>
                  <a:lnTo>
                    <a:pt x="1" y="21"/>
                  </a:lnTo>
                  <a:lnTo>
                    <a:pt x="1" y="23"/>
                  </a:lnTo>
                  <a:lnTo>
                    <a:pt x="0" y="24"/>
                  </a:lnTo>
                  <a:lnTo>
                    <a:pt x="0" y="26"/>
                  </a:lnTo>
                  <a:lnTo>
                    <a:pt x="0" y="27"/>
                  </a:lnTo>
                  <a:lnTo>
                    <a:pt x="0" y="29"/>
                  </a:lnTo>
                  <a:lnTo>
                    <a:pt x="0" y="30"/>
                  </a:lnTo>
                  <a:lnTo>
                    <a:pt x="0" y="32"/>
                  </a:lnTo>
                  <a:lnTo>
                    <a:pt x="0" y="33"/>
                  </a:lnTo>
                  <a:lnTo>
                    <a:pt x="1" y="34"/>
                  </a:lnTo>
                  <a:lnTo>
                    <a:pt x="1" y="36"/>
                  </a:lnTo>
                  <a:lnTo>
                    <a:pt x="1" y="37"/>
                  </a:lnTo>
                  <a:lnTo>
                    <a:pt x="2" y="39"/>
                  </a:lnTo>
                  <a:lnTo>
                    <a:pt x="2" y="40"/>
                  </a:lnTo>
                  <a:lnTo>
                    <a:pt x="3" y="41"/>
                  </a:lnTo>
                  <a:lnTo>
                    <a:pt x="3" y="42"/>
                  </a:lnTo>
                  <a:lnTo>
                    <a:pt x="4" y="44"/>
                  </a:lnTo>
                  <a:lnTo>
                    <a:pt x="4" y="45"/>
                  </a:lnTo>
                  <a:lnTo>
                    <a:pt x="5" y="46"/>
                  </a:lnTo>
                  <a:lnTo>
                    <a:pt x="6" y="47"/>
                  </a:lnTo>
                  <a:lnTo>
                    <a:pt x="7" y="48"/>
                  </a:lnTo>
                  <a:lnTo>
                    <a:pt x="7" y="49"/>
                  </a:lnTo>
                  <a:lnTo>
                    <a:pt x="8" y="50"/>
                  </a:lnTo>
                  <a:lnTo>
                    <a:pt x="9" y="51"/>
                  </a:lnTo>
                  <a:lnTo>
                    <a:pt x="10" y="52"/>
                  </a:lnTo>
                  <a:lnTo>
                    <a:pt x="11" y="53"/>
                  </a:lnTo>
                  <a:lnTo>
                    <a:pt x="12" y="53"/>
                  </a:lnTo>
                  <a:lnTo>
                    <a:pt x="13" y="54"/>
                  </a:lnTo>
                  <a:lnTo>
                    <a:pt x="14" y="55"/>
                  </a:lnTo>
                  <a:lnTo>
                    <a:pt x="16" y="55"/>
                  </a:lnTo>
                  <a:lnTo>
                    <a:pt x="17" y="56"/>
                  </a:lnTo>
                  <a:lnTo>
                    <a:pt x="18" y="56"/>
                  </a:lnTo>
                  <a:lnTo>
                    <a:pt x="19" y="57"/>
                  </a:lnTo>
                  <a:lnTo>
                    <a:pt x="20" y="57"/>
                  </a:lnTo>
                  <a:lnTo>
                    <a:pt x="22" y="57"/>
                  </a:lnTo>
                  <a:lnTo>
                    <a:pt x="23" y="58"/>
                  </a:lnTo>
                  <a:lnTo>
                    <a:pt x="24" y="58"/>
                  </a:lnTo>
                  <a:lnTo>
                    <a:pt x="25" y="58"/>
                  </a:lnTo>
                  <a:lnTo>
                    <a:pt x="27" y="58"/>
                  </a:lnTo>
                  <a:lnTo>
                    <a:pt x="28" y="58"/>
                  </a:lnTo>
                  <a:lnTo>
                    <a:pt x="29" y="58"/>
                  </a:lnTo>
                  <a:lnTo>
                    <a:pt x="31" y="57"/>
                  </a:lnTo>
                  <a:lnTo>
                    <a:pt x="32" y="57"/>
                  </a:lnTo>
                  <a:lnTo>
                    <a:pt x="33" y="57"/>
                  </a:lnTo>
                  <a:lnTo>
                    <a:pt x="34" y="56"/>
                  </a:lnTo>
                  <a:lnTo>
                    <a:pt x="36" y="56"/>
                  </a:lnTo>
                  <a:lnTo>
                    <a:pt x="37" y="55"/>
                  </a:lnTo>
                  <a:lnTo>
                    <a:pt x="38" y="54"/>
                  </a:lnTo>
                  <a:lnTo>
                    <a:pt x="39" y="54"/>
                  </a:lnTo>
                  <a:lnTo>
                    <a:pt x="40" y="53"/>
                  </a:lnTo>
                  <a:lnTo>
                    <a:pt x="41" y="52"/>
                  </a:lnTo>
                  <a:lnTo>
                    <a:pt x="42" y="51"/>
                  </a:lnTo>
                  <a:lnTo>
                    <a:pt x="43" y="50"/>
                  </a:lnTo>
                  <a:lnTo>
                    <a:pt x="44" y="49"/>
                  </a:lnTo>
                  <a:lnTo>
                    <a:pt x="45" y="48"/>
                  </a:lnTo>
                  <a:lnTo>
                    <a:pt x="45" y="47"/>
                  </a:lnTo>
                  <a:lnTo>
                    <a:pt x="46" y="46"/>
                  </a:lnTo>
                  <a:lnTo>
                    <a:pt x="47" y="45"/>
                  </a:lnTo>
                  <a:lnTo>
                    <a:pt x="48" y="44"/>
                  </a:lnTo>
                  <a:lnTo>
                    <a:pt x="48" y="43"/>
                  </a:lnTo>
                  <a:lnTo>
                    <a:pt x="49" y="42"/>
                  </a:lnTo>
                  <a:lnTo>
                    <a:pt x="49" y="40"/>
                  </a:lnTo>
                  <a:lnTo>
                    <a:pt x="50" y="39"/>
                  </a:lnTo>
                  <a:lnTo>
                    <a:pt x="50" y="38"/>
                  </a:lnTo>
                  <a:lnTo>
                    <a:pt x="50" y="36"/>
                  </a:lnTo>
                  <a:lnTo>
                    <a:pt x="51" y="35"/>
                  </a:lnTo>
                  <a:lnTo>
                    <a:pt x="51" y="33"/>
                  </a:lnTo>
                  <a:lnTo>
                    <a:pt x="51" y="32"/>
                  </a:lnTo>
                  <a:lnTo>
                    <a:pt x="51" y="31"/>
                  </a:lnTo>
                  <a:lnTo>
                    <a:pt x="51" y="29"/>
                  </a:lnTo>
                  <a:lnTo>
                    <a:pt x="51" y="28"/>
                  </a:lnTo>
                  <a:lnTo>
                    <a:pt x="51" y="26"/>
                  </a:lnTo>
                  <a:lnTo>
                    <a:pt x="51" y="25"/>
                  </a:lnTo>
                  <a:lnTo>
                    <a:pt x="51" y="23"/>
                  </a:lnTo>
                  <a:lnTo>
                    <a:pt x="51" y="22"/>
                  </a:lnTo>
                  <a:lnTo>
                    <a:pt x="50" y="20"/>
                  </a:lnTo>
                  <a:lnTo>
                    <a:pt x="50" y="19"/>
                  </a:lnTo>
                  <a:lnTo>
                    <a:pt x="49" y="18"/>
                  </a:lnTo>
                  <a:lnTo>
                    <a:pt x="49" y="16"/>
                  </a:lnTo>
                  <a:lnTo>
                    <a:pt x="48" y="15"/>
                  </a:lnTo>
                  <a:lnTo>
                    <a:pt x="48" y="14"/>
                  </a:lnTo>
                  <a:lnTo>
                    <a:pt x="47" y="13"/>
                  </a:lnTo>
                  <a:lnTo>
                    <a:pt x="47" y="12"/>
                  </a:lnTo>
                  <a:lnTo>
                    <a:pt x="46" y="11"/>
                  </a:lnTo>
                  <a:lnTo>
                    <a:pt x="45" y="10"/>
                  </a:lnTo>
                  <a:lnTo>
                    <a:pt x="44" y="9"/>
                  </a:lnTo>
                  <a:lnTo>
                    <a:pt x="43" y="8"/>
                  </a:lnTo>
                  <a:lnTo>
                    <a:pt x="42" y="7"/>
                  </a:lnTo>
                  <a:lnTo>
                    <a:pt x="41" y="6"/>
                  </a:lnTo>
                  <a:lnTo>
                    <a:pt x="40" y="5"/>
                  </a:lnTo>
                  <a:lnTo>
                    <a:pt x="39" y="4"/>
                  </a:lnTo>
                  <a:lnTo>
                    <a:pt x="38" y="3"/>
                  </a:lnTo>
                  <a:lnTo>
                    <a:pt x="37" y="3"/>
                  </a:lnTo>
                  <a:lnTo>
                    <a:pt x="36" y="2"/>
                  </a:lnTo>
                  <a:lnTo>
                    <a:pt x="35" y="2"/>
                  </a:lnTo>
                  <a:lnTo>
                    <a:pt x="34" y="1"/>
                  </a:lnTo>
                  <a:lnTo>
                    <a:pt x="32" y="1"/>
                  </a:lnTo>
                  <a:lnTo>
                    <a:pt x="31" y="0"/>
                  </a:lnTo>
                  <a:lnTo>
                    <a:pt x="30" y="0"/>
                  </a:lnTo>
                  <a:lnTo>
                    <a:pt x="29" y="0"/>
                  </a:lnTo>
                  <a:lnTo>
                    <a:pt x="27" y="0"/>
                  </a:lnTo>
                  <a:lnTo>
                    <a:pt x="26" y="0"/>
                  </a:lnTo>
                  <a:close/>
                </a:path>
              </a:pathLst>
            </a:custGeom>
            <a:solidFill>
              <a:srgbClr val="616F8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6" name="Freeform 17"/>
            <p:cNvSpPr>
              <a:spLocks noEditPoints="1"/>
            </p:cNvSpPr>
            <p:nvPr/>
          </p:nvSpPr>
          <p:spPr bwMode="auto">
            <a:xfrm>
              <a:off x="1771650" y="1714500"/>
              <a:ext cx="85725" cy="95250"/>
            </a:xfrm>
            <a:custGeom>
              <a:avLst/>
              <a:gdLst>
                <a:gd name="T0" fmla="*/ 24 w 54"/>
                <a:gd name="T1" fmla="*/ 0 h 60"/>
                <a:gd name="T2" fmla="*/ 16 w 54"/>
                <a:gd name="T3" fmla="*/ 2 h 60"/>
                <a:gd name="T4" fmla="*/ 11 w 54"/>
                <a:gd name="T5" fmla="*/ 5 h 60"/>
                <a:gd name="T6" fmla="*/ 7 w 54"/>
                <a:gd name="T7" fmla="*/ 9 h 60"/>
                <a:gd name="T8" fmla="*/ 4 w 54"/>
                <a:gd name="T9" fmla="*/ 14 h 60"/>
                <a:gd name="T10" fmla="*/ 1 w 54"/>
                <a:gd name="T11" fmla="*/ 20 h 60"/>
                <a:gd name="T12" fmla="*/ 0 w 54"/>
                <a:gd name="T13" fmla="*/ 26 h 60"/>
                <a:gd name="T14" fmla="*/ 0 w 54"/>
                <a:gd name="T15" fmla="*/ 30 h 60"/>
                <a:gd name="T16" fmla="*/ 1 w 54"/>
                <a:gd name="T17" fmla="*/ 39 h 60"/>
                <a:gd name="T18" fmla="*/ 4 w 54"/>
                <a:gd name="T19" fmla="*/ 47 h 60"/>
                <a:gd name="T20" fmla="*/ 9 w 54"/>
                <a:gd name="T21" fmla="*/ 53 h 60"/>
                <a:gd name="T22" fmla="*/ 16 w 54"/>
                <a:gd name="T23" fmla="*/ 57 h 60"/>
                <a:gd name="T24" fmla="*/ 23 w 54"/>
                <a:gd name="T25" fmla="*/ 60 h 60"/>
                <a:gd name="T26" fmla="*/ 27 w 54"/>
                <a:gd name="T27" fmla="*/ 60 h 60"/>
                <a:gd name="T28" fmla="*/ 31 w 54"/>
                <a:gd name="T29" fmla="*/ 60 h 60"/>
                <a:gd name="T30" fmla="*/ 37 w 54"/>
                <a:gd name="T31" fmla="*/ 58 h 60"/>
                <a:gd name="T32" fmla="*/ 42 w 54"/>
                <a:gd name="T33" fmla="*/ 54 h 60"/>
                <a:gd name="T34" fmla="*/ 47 w 54"/>
                <a:gd name="T35" fmla="*/ 50 h 60"/>
                <a:gd name="T36" fmla="*/ 50 w 54"/>
                <a:gd name="T37" fmla="*/ 45 h 60"/>
                <a:gd name="T38" fmla="*/ 52 w 54"/>
                <a:gd name="T39" fmla="*/ 40 h 60"/>
                <a:gd name="T40" fmla="*/ 53 w 54"/>
                <a:gd name="T41" fmla="*/ 33 h 60"/>
                <a:gd name="T42" fmla="*/ 54 w 54"/>
                <a:gd name="T43" fmla="*/ 30 h 60"/>
                <a:gd name="T44" fmla="*/ 52 w 54"/>
                <a:gd name="T45" fmla="*/ 21 h 60"/>
                <a:gd name="T46" fmla="*/ 49 w 54"/>
                <a:gd name="T47" fmla="*/ 13 h 60"/>
                <a:gd name="T48" fmla="*/ 44 w 54"/>
                <a:gd name="T49" fmla="*/ 7 h 60"/>
                <a:gd name="T50" fmla="*/ 38 w 54"/>
                <a:gd name="T51" fmla="*/ 2 h 60"/>
                <a:gd name="T52" fmla="*/ 30 w 54"/>
                <a:gd name="T53" fmla="*/ 0 h 60"/>
                <a:gd name="T54" fmla="*/ 27 w 54"/>
                <a:gd name="T55" fmla="*/ 0 h 60"/>
                <a:gd name="T56" fmla="*/ 31 w 54"/>
                <a:gd name="T57" fmla="*/ 3 h 60"/>
                <a:gd name="T58" fmla="*/ 38 w 54"/>
                <a:gd name="T59" fmla="*/ 5 h 60"/>
                <a:gd name="T60" fmla="*/ 43 w 54"/>
                <a:gd name="T61" fmla="*/ 9 h 60"/>
                <a:gd name="T62" fmla="*/ 48 w 54"/>
                <a:gd name="T63" fmla="*/ 15 h 60"/>
                <a:gd name="T64" fmla="*/ 50 w 54"/>
                <a:gd name="T65" fmla="*/ 23 h 60"/>
                <a:gd name="T66" fmla="*/ 51 w 54"/>
                <a:gd name="T67" fmla="*/ 30 h 60"/>
                <a:gd name="T68" fmla="*/ 51 w 54"/>
                <a:gd name="T69" fmla="*/ 36 h 60"/>
                <a:gd name="T70" fmla="*/ 49 w 54"/>
                <a:gd name="T71" fmla="*/ 41 h 60"/>
                <a:gd name="T72" fmla="*/ 46 w 54"/>
                <a:gd name="T73" fmla="*/ 46 h 60"/>
                <a:gd name="T74" fmla="*/ 43 w 54"/>
                <a:gd name="T75" fmla="*/ 51 h 60"/>
                <a:gd name="T76" fmla="*/ 39 w 54"/>
                <a:gd name="T77" fmla="*/ 54 h 60"/>
                <a:gd name="T78" fmla="*/ 32 w 54"/>
                <a:gd name="T79" fmla="*/ 57 h 60"/>
                <a:gd name="T80" fmla="*/ 27 w 54"/>
                <a:gd name="T81" fmla="*/ 58 h 60"/>
                <a:gd name="T82" fmla="*/ 20 w 54"/>
                <a:gd name="T83" fmla="*/ 57 h 60"/>
                <a:gd name="T84" fmla="*/ 14 w 54"/>
                <a:gd name="T85" fmla="*/ 53 h 60"/>
                <a:gd name="T86" fmla="*/ 9 w 54"/>
                <a:gd name="T87" fmla="*/ 48 h 60"/>
                <a:gd name="T88" fmla="*/ 5 w 54"/>
                <a:gd name="T89" fmla="*/ 42 h 60"/>
                <a:gd name="T90" fmla="*/ 3 w 54"/>
                <a:gd name="T91" fmla="*/ 34 h 60"/>
                <a:gd name="T92" fmla="*/ 2 w 54"/>
                <a:gd name="T93" fmla="*/ 28 h 60"/>
                <a:gd name="T94" fmla="*/ 3 w 54"/>
                <a:gd name="T95" fmla="*/ 22 h 60"/>
                <a:gd name="T96" fmla="*/ 5 w 54"/>
                <a:gd name="T97" fmla="*/ 16 h 60"/>
                <a:gd name="T98" fmla="*/ 8 w 54"/>
                <a:gd name="T99" fmla="*/ 12 h 60"/>
                <a:gd name="T100" fmla="*/ 12 w 54"/>
                <a:gd name="T101" fmla="*/ 8 h 60"/>
                <a:gd name="T102" fmla="*/ 16 w 54"/>
                <a:gd name="T103" fmla="*/ 5 h 60"/>
                <a:gd name="T104" fmla="*/ 24 w 54"/>
                <a:gd name="T105" fmla="*/ 2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54" h="60">
                  <a:moveTo>
                    <a:pt x="27" y="0"/>
                  </a:moveTo>
                  <a:lnTo>
                    <a:pt x="27" y="0"/>
                  </a:lnTo>
                  <a:lnTo>
                    <a:pt x="27" y="0"/>
                  </a:lnTo>
                  <a:lnTo>
                    <a:pt x="26" y="0"/>
                  </a:lnTo>
                  <a:lnTo>
                    <a:pt x="25" y="0"/>
                  </a:lnTo>
                  <a:lnTo>
                    <a:pt x="24" y="0"/>
                  </a:lnTo>
                  <a:lnTo>
                    <a:pt x="24" y="0"/>
                  </a:lnTo>
                  <a:lnTo>
                    <a:pt x="22" y="0"/>
                  </a:lnTo>
                  <a:lnTo>
                    <a:pt x="21" y="0"/>
                  </a:lnTo>
                  <a:lnTo>
                    <a:pt x="19" y="1"/>
                  </a:lnTo>
                  <a:lnTo>
                    <a:pt x="18" y="1"/>
                  </a:lnTo>
                  <a:lnTo>
                    <a:pt x="16" y="2"/>
                  </a:lnTo>
                  <a:lnTo>
                    <a:pt x="15" y="3"/>
                  </a:lnTo>
                  <a:lnTo>
                    <a:pt x="14" y="3"/>
                  </a:lnTo>
                  <a:lnTo>
                    <a:pt x="13" y="4"/>
                  </a:lnTo>
                  <a:lnTo>
                    <a:pt x="13" y="4"/>
                  </a:lnTo>
                  <a:lnTo>
                    <a:pt x="12" y="5"/>
                  </a:lnTo>
                  <a:lnTo>
                    <a:pt x="11" y="5"/>
                  </a:lnTo>
                  <a:lnTo>
                    <a:pt x="10" y="6"/>
                  </a:lnTo>
                  <a:lnTo>
                    <a:pt x="10" y="7"/>
                  </a:lnTo>
                  <a:lnTo>
                    <a:pt x="9" y="7"/>
                  </a:lnTo>
                  <a:lnTo>
                    <a:pt x="8" y="8"/>
                  </a:lnTo>
                  <a:lnTo>
                    <a:pt x="8" y="9"/>
                  </a:lnTo>
                  <a:lnTo>
                    <a:pt x="7" y="9"/>
                  </a:lnTo>
                  <a:lnTo>
                    <a:pt x="6" y="10"/>
                  </a:lnTo>
                  <a:lnTo>
                    <a:pt x="6" y="11"/>
                  </a:lnTo>
                  <a:lnTo>
                    <a:pt x="5" y="12"/>
                  </a:lnTo>
                  <a:lnTo>
                    <a:pt x="5" y="13"/>
                  </a:lnTo>
                  <a:lnTo>
                    <a:pt x="4" y="14"/>
                  </a:lnTo>
                  <a:lnTo>
                    <a:pt x="4" y="14"/>
                  </a:lnTo>
                  <a:lnTo>
                    <a:pt x="3" y="15"/>
                  </a:lnTo>
                  <a:lnTo>
                    <a:pt x="3" y="16"/>
                  </a:lnTo>
                  <a:lnTo>
                    <a:pt x="2" y="17"/>
                  </a:lnTo>
                  <a:lnTo>
                    <a:pt x="2" y="18"/>
                  </a:lnTo>
                  <a:lnTo>
                    <a:pt x="2" y="19"/>
                  </a:lnTo>
                  <a:lnTo>
                    <a:pt x="1" y="20"/>
                  </a:lnTo>
                  <a:lnTo>
                    <a:pt x="1" y="21"/>
                  </a:lnTo>
                  <a:lnTo>
                    <a:pt x="1" y="22"/>
                  </a:lnTo>
                  <a:lnTo>
                    <a:pt x="1" y="23"/>
                  </a:lnTo>
                  <a:lnTo>
                    <a:pt x="0" y="24"/>
                  </a:lnTo>
                  <a:lnTo>
                    <a:pt x="0" y="25"/>
                  </a:lnTo>
                  <a:lnTo>
                    <a:pt x="0" y="26"/>
                  </a:lnTo>
                  <a:lnTo>
                    <a:pt x="0" y="27"/>
                  </a:lnTo>
                  <a:lnTo>
                    <a:pt x="0" y="28"/>
                  </a:lnTo>
                  <a:lnTo>
                    <a:pt x="0" y="30"/>
                  </a:lnTo>
                  <a:lnTo>
                    <a:pt x="0" y="30"/>
                  </a:lnTo>
                  <a:lnTo>
                    <a:pt x="0" y="30"/>
                  </a:lnTo>
                  <a:lnTo>
                    <a:pt x="0" y="30"/>
                  </a:lnTo>
                  <a:lnTo>
                    <a:pt x="0" y="32"/>
                  </a:lnTo>
                  <a:lnTo>
                    <a:pt x="0" y="33"/>
                  </a:lnTo>
                  <a:lnTo>
                    <a:pt x="0" y="35"/>
                  </a:lnTo>
                  <a:lnTo>
                    <a:pt x="0" y="36"/>
                  </a:lnTo>
                  <a:lnTo>
                    <a:pt x="1" y="37"/>
                  </a:lnTo>
                  <a:lnTo>
                    <a:pt x="1" y="39"/>
                  </a:lnTo>
                  <a:lnTo>
                    <a:pt x="2" y="40"/>
                  </a:lnTo>
                  <a:lnTo>
                    <a:pt x="2" y="42"/>
                  </a:lnTo>
                  <a:lnTo>
                    <a:pt x="2" y="43"/>
                  </a:lnTo>
                  <a:lnTo>
                    <a:pt x="3" y="44"/>
                  </a:lnTo>
                  <a:lnTo>
                    <a:pt x="4" y="45"/>
                  </a:lnTo>
                  <a:lnTo>
                    <a:pt x="4" y="47"/>
                  </a:lnTo>
                  <a:lnTo>
                    <a:pt x="5" y="48"/>
                  </a:lnTo>
                  <a:lnTo>
                    <a:pt x="6" y="49"/>
                  </a:lnTo>
                  <a:lnTo>
                    <a:pt x="7" y="50"/>
                  </a:lnTo>
                  <a:lnTo>
                    <a:pt x="8" y="51"/>
                  </a:lnTo>
                  <a:lnTo>
                    <a:pt x="8" y="52"/>
                  </a:lnTo>
                  <a:lnTo>
                    <a:pt x="9" y="53"/>
                  </a:lnTo>
                  <a:lnTo>
                    <a:pt x="10" y="54"/>
                  </a:lnTo>
                  <a:lnTo>
                    <a:pt x="11" y="55"/>
                  </a:lnTo>
                  <a:lnTo>
                    <a:pt x="12" y="55"/>
                  </a:lnTo>
                  <a:lnTo>
                    <a:pt x="14" y="56"/>
                  </a:lnTo>
                  <a:lnTo>
                    <a:pt x="15" y="57"/>
                  </a:lnTo>
                  <a:lnTo>
                    <a:pt x="16" y="57"/>
                  </a:lnTo>
                  <a:lnTo>
                    <a:pt x="17" y="58"/>
                  </a:lnTo>
                  <a:lnTo>
                    <a:pt x="18" y="58"/>
                  </a:lnTo>
                  <a:lnTo>
                    <a:pt x="19" y="59"/>
                  </a:lnTo>
                  <a:lnTo>
                    <a:pt x="21" y="59"/>
                  </a:lnTo>
                  <a:lnTo>
                    <a:pt x="22" y="60"/>
                  </a:lnTo>
                  <a:lnTo>
                    <a:pt x="23" y="60"/>
                  </a:lnTo>
                  <a:lnTo>
                    <a:pt x="25" y="60"/>
                  </a:lnTo>
                  <a:lnTo>
                    <a:pt x="26" y="60"/>
                  </a:lnTo>
                  <a:lnTo>
                    <a:pt x="26" y="60"/>
                  </a:lnTo>
                  <a:lnTo>
                    <a:pt x="26" y="60"/>
                  </a:lnTo>
                  <a:lnTo>
                    <a:pt x="26" y="60"/>
                  </a:lnTo>
                  <a:lnTo>
                    <a:pt x="27" y="60"/>
                  </a:lnTo>
                  <a:lnTo>
                    <a:pt x="27" y="60"/>
                  </a:lnTo>
                  <a:lnTo>
                    <a:pt x="28" y="60"/>
                  </a:lnTo>
                  <a:lnTo>
                    <a:pt x="29" y="60"/>
                  </a:lnTo>
                  <a:lnTo>
                    <a:pt x="29" y="60"/>
                  </a:lnTo>
                  <a:lnTo>
                    <a:pt x="30" y="60"/>
                  </a:lnTo>
                  <a:lnTo>
                    <a:pt x="31" y="60"/>
                  </a:lnTo>
                  <a:lnTo>
                    <a:pt x="32" y="60"/>
                  </a:lnTo>
                  <a:lnTo>
                    <a:pt x="32" y="59"/>
                  </a:lnTo>
                  <a:lnTo>
                    <a:pt x="33" y="59"/>
                  </a:lnTo>
                  <a:lnTo>
                    <a:pt x="34" y="59"/>
                  </a:lnTo>
                  <a:lnTo>
                    <a:pt x="36" y="58"/>
                  </a:lnTo>
                  <a:lnTo>
                    <a:pt x="37" y="58"/>
                  </a:lnTo>
                  <a:lnTo>
                    <a:pt x="39" y="57"/>
                  </a:lnTo>
                  <a:lnTo>
                    <a:pt x="39" y="56"/>
                  </a:lnTo>
                  <a:lnTo>
                    <a:pt x="40" y="56"/>
                  </a:lnTo>
                  <a:lnTo>
                    <a:pt x="41" y="55"/>
                  </a:lnTo>
                  <a:lnTo>
                    <a:pt x="42" y="55"/>
                  </a:lnTo>
                  <a:lnTo>
                    <a:pt x="42" y="54"/>
                  </a:lnTo>
                  <a:lnTo>
                    <a:pt x="43" y="54"/>
                  </a:lnTo>
                  <a:lnTo>
                    <a:pt x="44" y="53"/>
                  </a:lnTo>
                  <a:lnTo>
                    <a:pt x="45" y="52"/>
                  </a:lnTo>
                  <a:lnTo>
                    <a:pt x="45" y="52"/>
                  </a:lnTo>
                  <a:lnTo>
                    <a:pt x="46" y="51"/>
                  </a:lnTo>
                  <a:lnTo>
                    <a:pt x="47" y="50"/>
                  </a:lnTo>
                  <a:lnTo>
                    <a:pt x="47" y="49"/>
                  </a:lnTo>
                  <a:lnTo>
                    <a:pt x="48" y="49"/>
                  </a:lnTo>
                  <a:lnTo>
                    <a:pt x="48" y="48"/>
                  </a:lnTo>
                  <a:lnTo>
                    <a:pt x="49" y="47"/>
                  </a:lnTo>
                  <a:lnTo>
                    <a:pt x="49" y="46"/>
                  </a:lnTo>
                  <a:lnTo>
                    <a:pt x="50" y="45"/>
                  </a:lnTo>
                  <a:lnTo>
                    <a:pt x="50" y="44"/>
                  </a:lnTo>
                  <a:lnTo>
                    <a:pt x="51" y="43"/>
                  </a:lnTo>
                  <a:lnTo>
                    <a:pt x="51" y="42"/>
                  </a:lnTo>
                  <a:lnTo>
                    <a:pt x="51" y="42"/>
                  </a:lnTo>
                  <a:lnTo>
                    <a:pt x="52" y="41"/>
                  </a:lnTo>
                  <a:lnTo>
                    <a:pt x="52" y="40"/>
                  </a:lnTo>
                  <a:lnTo>
                    <a:pt x="53" y="39"/>
                  </a:lnTo>
                  <a:lnTo>
                    <a:pt x="53" y="38"/>
                  </a:lnTo>
                  <a:lnTo>
                    <a:pt x="53" y="36"/>
                  </a:lnTo>
                  <a:lnTo>
                    <a:pt x="53" y="35"/>
                  </a:lnTo>
                  <a:lnTo>
                    <a:pt x="53" y="34"/>
                  </a:lnTo>
                  <a:lnTo>
                    <a:pt x="53" y="33"/>
                  </a:lnTo>
                  <a:lnTo>
                    <a:pt x="54" y="32"/>
                  </a:lnTo>
                  <a:lnTo>
                    <a:pt x="54" y="31"/>
                  </a:lnTo>
                  <a:lnTo>
                    <a:pt x="54" y="30"/>
                  </a:lnTo>
                  <a:lnTo>
                    <a:pt x="54" y="30"/>
                  </a:lnTo>
                  <a:lnTo>
                    <a:pt x="54" y="30"/>
                  </a:lnTo>
                  <a:lnTo>
                    <a:pt x="54" y="30"/>
                  </a:lnTo>
                  <a:lnTo>
                    <a:pt x="54" y="28"/>
                  </a:lnTo>
                  <a:lnTo>
                    <a:pt x="54" y="27"/>
                  </a:lnTo>
                  <a:lnTo>
                    <a:pt x="53" y="25"/>
                  </a:lnTo>
                  <a:lnTo>
                    <a:pt x="53" y="24"/>
                  </a:lnTo>
                  <a:lnTo>
                    <a:pt x="53" y="22"/>
                  </a:lnTo>
                  <a:lnTo>
                    <a:pt x="52" y="21"/>
                  </a:lnTo>
                  <a:lnTo>
                    <a:pt x="52" y="19"/>
                  </a:lnTo>
                  <a:lnTo>
                    <a:pt x="52" y="18"/>
                  </a:lnTo>
                  <a:lnTo>
                    <a:pt x="51" y="17"/>
                  </a:lnTo>
                  <a:lnTo>
                    <a:pt x="50" y="16"/>
                  </a:lnTo>
                  <a:lnTo>
                    <a:pt x="50" y="14"/>
                  </a:lnTo>
                  <a:lnTo>
                    <a:pt x="49" y="13"/>
                  </a:lnTo>
                  <a:lnTo>
                    <a:pt x="48" y="12"/>
                  </a:lnTo>
                  <a:lnTo>
                    <a:pt x="48" y="11"/>
                  </a:lnTo>
                  <a:lnTo>
                    <a:pt x="47" y="10"/>
                  </a:lnTo>
                  <a:lnTo>
                    <a:pt x="46" y="9"/>
                  </a:lnTo>
                  <a:lnTo>
                    <a:pt x="45" y="8"/>
                  </a:lnTo>
                  <a:lnTo>
                    <a:pt x="44" y="7"/>
                  </a:lnTo>
                  <a:lnTo>
                    <a:pt x="43" y="6"/>
                  </a:lnTo>
                  <a:lnTo>
                    <a:pt x="42" y="5"/>
                  </a:lnTo>
                  <a:lnTo>
                    <a:pt x="41" y="4"/>
                  </a:lnTo>
                  <a:lnTo>
                    <a:pt x="40" y="3"/>
                  </a:lnTo>
                  <a:lnTo>
                    <a:pt x="39" y="3"/>
                  </a:lnTo>
                  <a:lnTo>
                    <a:pt x="38" y="2"/>
                  </a:lnTo>
                  <a:lnTo>
                    <a:pt x="37" y="2"/>
                  </a:lnTo>
                  <a:lnTo>
                    <a:pt x="35" y="1"/>
                  </a:lnTo>
                  <a:lnTo>
                    <a:pt x="34" y="1"/>
                  </a:lnTo>
                  <a:lnTo>
                    <a:pt x="33" y="0"/>
                  </a:lnTo>
                  <a:lnTo>
                    <a:pt x="32" y="0"/>
                  </a:lnTo>
                  <a:lnTo>
                    <a:pt x="30" y="0"/>
                  </a:lnTo>
                  <a:lnTo>
                    <a:pt x="29" y="0"/>
                  </a:lnTo>
                  <a:lnTo>
                    <a:pt x="28" y="0"/>
                  </a:lnTo>
                  <a:lnTo>
                    <a:pt x="28" y="0"/>
                  </a:lnTo>
                  <a:lnTo>
                    <a:pt x="27" y="0"/>
                  </a:lnTo>
                  <a:lnTo>
                    <a:pt x="27" y="0"/>
                  </a:lnTo>
                  <a:lnTo>
                    <a:pt x="27" y="0"/>
                  </a:lnTo>
                  <a:close/>
                  <a:moveTo>
                    <a:pt x="27" y="2"/>
                  </a:moveTo>
                  <a:lnTo>
                    <a:pt x="27" y="2"/>
                  </a:lnTo>
                  <a:lnTo>
                    <a:pt x="27" y="2"/>
                  </a:lnTo>
                  <a:lnTo>
                    <a:pt x="29" y="2"/>
                  </a:lnTo>
                  <a:lnTo>
                    <a:pt x="30" y="2"/>
                  </a:lnTo>
                  <a:lnTo>
                    <a:pt x="31" y="3"/>
                  </a:lnTo>
                  <a:lnTo>
                    <a:pt x="32" y="3"/>
                  </a:lnTo>
                  <a:lnTo>
                    <a:pt x="33" y="3"/>
                  </a:lnTo>
                  <a:lnTo>
                    <a:pt x="35" y="3"/>
                  </a:lnTo>
                  <a:lnTo>
                    <a:pt x="36" y="4"/>
                  </a:lnTo>
                  <a:lnTo>
                    <a:pt x="37" y="4"/>
                  </a:lnTo>
                  <a:lnTo>
                    <a:pt x="38" y="5"/>
                  </a:lnTo>
                  <a:lnTo>
                    <a:pt x="39" y="6"/>
                  </a:lnTo>
                  <a:lnTo>
                    <a:pt x="40" y="6"/>
                  </a:lnTo>
                  <a:lnTo>
                    <a:pt x="41" y="7"/>
                  </a:lnTo>
                  <a:lnTo>
                    <a:pt x="42" y="8"/>
                  </a:lnTo>
                  <a:lnTo>
                    <a:pt x="43" y="9"/>
                  </a:lnTo>
                  <a:lnTo>
                    <a:pt x="43" y="9"/>
                  </a:lnTo>
                  <a:lnTo>
                    <a:pt x="44" y="10"/>
                  </a:lnTo>
                  <a:lnTo>
                    <a:pt x="45" y="11"/>
                  </a:lnTo>
                  <a:lnTo>
                    <a:pt x="46" y="12"/>
                  </a:lnTo>
                  <a:lnTo>
                    <a:pt x="46" y="13"/>
                  </a:lnTo>
                  <a:lnTo>
                    <a:pt x="47" y="14"/>
                  </a:lnTo>
                  <a:lnTo>
                    <a:pt x="48" y="15"/>
                  </a:lnTo>
                  <a:lnTo>
                    <a:pt x="48" y="17"/>
                  </a:lnTo>
                  <a:lnTo>
                    <a:pt x="49" y="18"/>
                  </a:lnTo>
                  <a:lnTo>
                    <a:pt x="49" y="19"/>
                  </a:lnTo>
                  <a:lnTo>
                    <a:pt x="50" y="20"/>
                  </a:lnTo>
                  <a:lnTo>
                    <a:pt x="50" y="21"/>
                  </a:lnTo>
                  <a:lnTo>
                    <a:pt x="50" y="23"/>
                  </a:lnTo>
                  <a:lnTo>
                    <a:pt x="51" y="24"/>
                  </a:lnTo>
                  <a:lnTo>
                    <a:pt x="51" y="25"/>
                  </a:lnTo>
                  <a:lnTo>
                    <a:pt x="51" y="27"/>
                  </a:lnTo>
                  <a:lnTo>
                    <a:pt x="51" y="28"/>
                  </a:lnTo>
                  <a:lnTo>
                    <a:pt x="51" y="30"/>
                  </a:lnTo>
                  <a:lnTo>
                    <a:pt x="51" y="30"/>
                  </a:lnTo>
                  <a:lnTo>
                    <a:pt x="51" y="31"/>
                  </a:lnTo>
                  <a:lnTo>
                    <a:pt x="51" y="32"/>
                  </a:lnTo>
                  <a:lnTo>
                    <a:pt x="51" y="33"/>
                  </a:lnTo>
                  <a:lnTo>
                    <a:pt x="51" y="34"/>
                  </a:lnTo>
                  <a:lnTo>
                    <a:pt x="51" y="35"/>
                  </a:lnTo>
                  <a:lnTo>
                    <a:pt x="51" y="36"/>
                  </a:lnTo>
                  <a:lnTo>
                    <a:pt x="50" y="37"/>
                  </a:lnTo>
                  <a:lnTo>
                    <a:pt x="50" y="38"/>
                  </a:lnTo>
                  <a:lnTo>
                    <a:pt x="50" y="39"/>
                  </a:lnTo>
                  <a:lnTo>
                    <a:pt x="50" y="40"/>
                  </a:lnTo>
                  <a:lnTo>
                    <a:pt x="49" y="41"/>
                  </a:lnTo>
                  <a:lnTo>
                    <a:pt x="49" y="41"/>
                  </a:lnTo>
                  <a:lnTo>
                    <a:pt x="49" y="42"/>
                  </a:lnTo>
                  <a:lnTo>
                    <a:pt x="48" y="43"/>
                  </a:lnTo>
                  <a:lnTo>
                    <a:pt x="48" y="44"/>
                  </a:lnTo>
                  <a:lnTo>
                    <a:pt x="47" y="45"/>
                  </a:lnTo>
                  <a:lnTo>
                    <a:pt x="47" y="46"/>
                  </a:lnTo>
                  <a:lnTo>
                    <a:pt x="46" y="46"/>
                  </a:lnTo>
                  <a:lnTo>
                    <a:pt x="46" y="47"/>
                  </a:lnTo>
                  <a:lnTo>
                    <a:pt x="45" y="48"/>
                  </a:lnTo>
                  <a:lnTo>
                    <a:pt x="45" y="49"/>
                  </a:lnTo>
                  <a:lnTo>
                    <a:pt x="44" y="49"/>
                  </a:lnTo>
                  <a:lnTo>
                    <a:pt x="44" y="50"/>
                  </a:lnTo>
                  <a:lnTo>
                    <a:pt x="43" y="51"/>
                  </a:lnTo>
                  <a:lnTo>
                    <a:pt x="42" y="51"/>
                  </a:lnTo>
                  <a:lnTo>
                    <a:pt x="42" y="52"/>
                  </a:lnTo>
                  <a:lnTo>
                    <a:pt x="41" y="52"/>
                  </a:lnTo>
                  <a:lnTo>
                    <a:pt x="40" y="53"/>
                  </a:lnTo>
                  <a:lnTo>
                    <a:pt x="40" y="53"/>
                  </a:lnTo>
                  <a:lnTo>
                    <a:pt x="39" y="54"/>
                  </a:lnTo>
                  <a:lnTo>
                    <a:pt x="38" y="54"/>
                  </a:lnTo>
                  <a:lnTo>
                    <a:pt x="37" y="55"/>
                  </a:lnTo>
                  <a:lnTo>
                    <a:pt x="36" y="55"/>
                  </a:lnTo>
                  <a:lnTo>
                    <a:pt x="35" y="56"/>
                  </a:lnTo>
                  <a:lnTo>
                    <a:pt x="34" y="56"/>
                  </a:lnTo>
                  <a:lnTo>
                    <a:pt x="32" y="57"/>
                  </a:lnTo>
                  <a:lnTo>
                    <a:pt x="31" y="57"/>
                  </a:lnTo>
                  <a:lnTo>
                    <a:pt x="30" y="57"/>
                  </a:lnTo>
                  <a:lnTo>
                    <a:pt x="28" y="58"/>
                  </a:lnTo>
                  <a:lnTo>
                    <a:pt x="27" y="58"/>
                  </a:lnTo>
                  <a:lnTo>
                    <a:pt x="27" y="58"/>
                  </a:lnTo>
                  <a:lnTo>
                    <a:pt x="27" y="58"/>
                  </a:lnTo>
                  <a:lnTo>
                    <a:pt x="26" y="58"/>
                  </a:lnTo>
                  <a:lnTo>
                    <a:pt x="25" y="58"/>
                  </a:lnTo>
                  <a:lnTo>
                    <a:pt x="24" y="57"/>
                  </a:lnTo>
                  <a:lnTo>
                    <a:pt x="22" y="57"/>
                  </a:lnTo>
                  <a:lnTo>
                    <a:pt x="21" y="57"/>
                  </a:lnTo>
                  <a:lnTo>
                    <a:pt x="20" y="57"/>
                  </a:lnTo>
                  <a:lnTo>
                    <a:pt x="19" y="56"/>
                  </a:lnTo>
                  <a:lnTo>
                    <a:pt x="18" y="56"/>
                  </a:lnTo>
                  <a:lnTo>
                    <a:pt x="17" y="55"/>
                  </a:lnTo>
                  <a:lnTo>
                    <a:pt x="16" y="55"/>
                  </a:lnTo>
                  <a:lnTo>
                    <a:pt x="15" y="54"/>
                  </a:lnTo>
                  <a:lnTo>
                    <a:pt x="14" y="53"/>
                  </a:lnTo>
                  <a:lnTo>
                    <a:pt x="13" y="53"/>
                  </a:lnTo>
                  <a:lnTo>
                    <a:pt x="12" y="52"/>
                  </a:lnTo>
                  <a:lnTo>
                    <a:pt x="11" y="51"/>
                  </a:lnTo>
                  <a:lnTo>
                    <a:pt x="10" y="50"/>
                  </a:lnTo>
                  <a:lnTo>
                    <a:pt x="9" y="49"/>
                  </a:lnTo>
                  <a:lnTo>
                    <a:pt x="9" y="48"/>
                  </a:lnTo>
                  <a:lnTo>
                    <a:pt x="8" y="47"/>
                  </a:lnTo>
                  <a:lnTo>
                    <a:pt x="7" y="46"/>
                  </a:lnTo>
                  <a:lnTo>
                    <a:pt x="6" y="45"/>
                  </a:lnTo>
                  <a:lnTo>
                    <a:pt x="6" y="44"/>
                  </a:lnTo>
                  <a:lnTo>
                    <a:pt x="5" y="43"/>
                  </a:lnTo>
                  <a:lnTo>
                    <a:pt x="5" y="42"/>
                  </a:lnTo>
                  <a:lnTo>
                    <a:pt x="4" y="41"/>
                  </a:lnTo>
                  <a:lnTo>
                    <a:pt x="4" y="39"/>
                  </a:lnTo>
                  <a:lnTo>
                    <a:pt x="3" y="38"/>
                  </a:lnTo>
                  <a:lnTo>
                    <a:pt x="3" y="37"/>
                  </a:lnTo>
                  <a:lnTo>
                    <a:pt x="3" y="36"/>
                  </a:lnTo>
                  <a:lnTo>
                    <a:pt x="3" y="34"/>
                  </a:lnTo>
                  <a:lnTo>
                    <a:pt x="2" y="33"/>
                  </a:lnTo>
                  <a:lnTo>
                    <a:pt x="2" y="31"/>
                  </a:lnTo>
                  <a:lnTo>
                    <a:pt x="2" y="30"/>
                  </a:lnTo>
                  <a:lnTo>
                    <a:pt x="2" y="30"/>
                  </a:lnTo>
                  <a:lnTo>
                    <a:pt x="2" y="29"/>
                  </a:lnTo>
                  <a:lnTo>
                    <a:pt x="2" y="28"/>
                  </a:lnTo>
                  <a:lnTo>
                    <a:pt x="3" y="27"/>
                  </a:lnTo>
                  <a:lnTo>
                    <a:pt x="3" y="26"/>
                  </a:lnTo>
                  <a:lnTo>
                    <a:pt x="3" y="25"/>
                  </a:lnTo>
                  <a:lnTo>
                    <a:pt x="3" y="24"/>
                  </a:lnTo>
                  <a:lnTo>
                    <a:pt x="3" y="23"/>
                  </a:lnTo>
                  <a:lnTo>
                    <a:pt x="3" y="22"/>
                  </a:lnTo>
                  <a:lnTo>
                    <a:pt x="4" y="21"/>
                  </a:lnTo>
                  <a:lnTo>
                    <a:pt x="4" y="20"/>
                  </a:lnTo>
                  <a:lnTo>
                    <a:pt x="4" y="19"/>
                  </a:lnTo>
                  <a:lnTo>
                    <a:pt x="5" y="18"/>
                  </a:lnTo>
                  <a:lnTo>
                    <a:pt x="5" y="17"/>
                  </a:lnTo>
                  <a:lnTo>
                    <a:pt x="5" y="16"/>
                  </a:lnTo>
                  <a:lnTo>
                    <a:pt x="6" y="16"/>
                  </a:lnTo>
                  <a:lnTo>
                    <a:pt x="6" y="15"/>
                  </a:lnTo>
                  <a:lnTo>
                    <a:pt x="7" y="14"/>
                  </a:lnTo>
                  <a:lnTo>
                    <a:pt x="7" y="13"/>
                  </a:lnTo>
                  <a:lnTo>
                    <a:pt x="8" y="12"/>
                  </a:lnTo>
                  <a:lnTo>
                    <a:pt x="8" y="12"/>
                  </a:lnTo>
                  <a:lnTo>
                    <a:pt x="9" y="11"/>
                  </a:lnTo>
                  <a:lnTo>
                    <a:pt x="9" y="10"/>
                  </a:lnTo>
                  <a:lnTo>
                    <a:pt x="10" y="10"/>
                  </a:lnTo>
                  <a:lnTo>
                    <a:pt x="11" y="9"/>
                  </a:lnTo>
                  <a:lnTo>
                    <a:pt x="11" y="8"/>
                  </a:lnTo>
                  <a:lnTo>
                    <a:pt x="12" y="8"/>
                  </a:lnTo>
                  <a:lnTo>
                    <a:pt x="13" y="7"/>
                  </a:lnTo>
                  <a:lnTo>
                    <a:pt x="13" y="7"/>
                  </a:lnTo>
                  <a:lnTo>
                    <a:pt x="14" y="6"/>
                  </a:lnTo>
                  <a:lnTo>
                    <a:pt x="15" y="6"/>
                  </a:lnTo>
                  <a:lnTo>
                    <a:pt x="15" y="5"/>
                  </a:lnTo>
                  <a:lnTo>
                    <a:pt x="16" y="5"/>
                  </a:lnTo>
                  <a:lnTo>
                    <a:pt x="17" y="4"/>
                  </a:lnTo>
                  <a:lnTo>
                    <a:pt x="19" y="4"/>
                  </a:lnTo>
                  <a:lnTo>
                    <a:pt x="20" y="3"/>
                  </a:lnTo>
                  <a:lnTo>
                    <a:pt x="21" y="3"/>
                  </a:lnTo>
                  <a:lnTo>
                    <a:pt x="23" y="3"/>
                  </a:lnTo>
                  <a:lnTo>
                    <a:pt x="24" y="2"/>
                  </a:lnTo>
                  <a:lnTo>
                    <a:pt x="25" y="2"/>
                  </a:lnTo>
                  <a:lnTo>
                    <a:pt x="27" y="2"/>
                  </a:lnTo>
                  <a:lnTo>
                    <a:pt x="27" y="2"/>
                  </a:lnTo>
                  <a:lnTo>
                    <a:pt x="27" y="2"/>
                  </a:lnTo>
                  <a:close/>
                </a:path>
              </a:pathLst>
            </a:custGeom>
            <a:solidFill>
              <a:srgbClr val="00466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7" name="Freeform 18"/>
            <p:cNvSpPr>
              <a:spLocks/>
            </p:cNvSpPr>
            <p:nvPr/>
          </p:nvSpPr>
          <p:spPr bwMode="auto">
            <a:xfrm>
              <a:off x="1797050" y="1746250"/>
              <a:ext cx="36512" cy="41275"/>
            </a:xfrm>
            <a:custGeom>
              <a:avLst/>
              <a:gdLst>
                <a:gd name="T0" fmla="*/ 10 w 23"/>
                <a:gd name="T1" fmla="*/ 0 h 26"/>
                <a:gd name="T2" fmla="*/ 8 w 23"/>
                <a:gd name="T3" fmla="*/ 1 h 26"/>
                <a:gd name="T4" fmla="*/ 7 w 23"/>
                <a:gd name="T5" fmla="*/ 1 h 26"/>
                <a:gd name="T6" fmla="*/ 5 w 23"/>
                <a:gd name="T7" fmla="*/ 2 h 26"/>
                <a:gd name="T8" fmla="*/ 4 w 23"/>
                <a:gd name="T9" fmla="*/ 3 h 26"/>
                <a:gd name="T10" fmla="*/ 3 w 23"/>
                <a:gd name="T11" fmla="*/ 5 h 26"/>
                <a:gd name="T12" fmla="*/ 2 w 23"/>
                <a:gd name="T13" fmla="*/ 6 h 26"/>
                <a:gd name="T14" fmla="*/ 1 w 23"/>
                <a:gd name="T15" fmla="*/ 8 h 26"/>
                <a:gd name="T16" fmla="*/ 0 w 23"/>
                <a:gd name="T17" fmla="*/ 9 h 26"/>
                <a:gd name="T18" fmla="*/ 0 w 23"/>
                <a:gd name="T19" fmla="*/ 11 h 26"/>
                <a:gd name="T20" fmla="*/ 0 w 23"/>
                <a:gd name="T21" fmla="*/ 13 h 26"/>
                <a:gd name="T22" fmla="*/ 0 w 23"/>
                <a:gd name="T23" fmla="*/ 15 h 26"/>
                <a:gd name="T24" fmla="*/ 1 w 23"/>
                <a:gd name="T25" fmla="*/ 17 h 26"/>
                <a:gd name="T26" fmla="*/ 1 w 23"/>
                <a:gd name="T27" fmla="*/ 19 h 26"/>
                <a:gd name="T28" fmla="*/ 2 w 23"/>
                <a:gd name="T29" fmla="*/ 21 h 26"/>
                <a:gd name="T30" fmla="*/ 3 w 23"/>
                <a:gd name="T31" fmla="*/ 22 h 26"/>
                <a:gd name="T32" fmla="*/ 5 w 23"/>
                <a:gd name="T33" fmla="*/ 23 h 26"/>
                <a:gd name="T34" fmla="*/ 6 w 23"/>
                <a:gd name="T35" fmla="*/ 24 h 26"/>
                <a:gd name="T36" fmla="*/ 8 w 23"/>
                <a:gd name="T37" fmla="*/ 25 h 26"/>
                <a:gd name="T38" fmla="*/ 9 w 23"/>
                <a:gd name="T39" fmla="*/ 26 h 26"/>
                <a:gd name="T40" fmla="*/ 11 w 23"/>
                <a:gd name="T41" fmla="*/ 26 h 26"/>
                <a:gd name="T42" fmla="*/ 13 w 23"/>
                <a:gd name="T43" fmla="*/ 26 h 26"/>
                <a:gd name="T44" fmla="*/ 14 w 23"/>
                <a:gd name="T45" fmla="*/ 26 h 26"/>
                <a:gd name="T46" fmla="*/ 16 w 23"/>
                <a:gd name="T47" fmla="*/ 26 h 26"/>
                <a:gd name="T48" fmla="*/ 17 w 23"/>
                <a:gd name="T49" fmla="*/ 25 h 26"/>
                <a:gd name="T50" fmla="*/ 19 w 23"/>
                <a:gd name="T51" fmla="*/ 24 h 26"/>
                <a:gd name="T52" fmla="*/ 20 w 23"/>
                <a:gd name="T53" fmla="*/ 23 h 26"/>
                <a:gd name="T54" fmla="*/ 21 w 23"/>
                <a:gd name="T55" fmla="*/ 21 h 26"/>
                <a:gd name="T56" fmla="*/ 22 w 23"/>
                <a:gd name="T57" fmla="*/ 20 h 26"/>
                <a:gd name="T58" fmla="*/ 22 w 23"/>
                <a:gd name="T59" fmla="*/ 18 h 26"/>
                <a:gd name="T60" fmla="*/ 23 w 23"/>
                <a:gd name="T61" fmla="*/ 16 h 26"/>
                <a:gd name="T62" fmla="*/ 23 w 23"/>
                <a:gd name="T63" fmla="*/ 14 h 26"/>
                <a:gd name="T64" fmla="*/ 23 w 23"/>
                <a:gd name="T65" fmla="*/ 12 h 26"/>
                <a:gd name="T66" fmla="*/ 22 w 23"/>
                <a:gd name="T67" fmla="*/ 10 h 26"/>
                <a:gd name="T68" fmla="*/ 22 w 23"/>
                <a:gd name="T69" fmla="*/ 8 h 26"/>
                <a:gd name="T70" fmla="*/ 21 w 23"/>
                <a:gd name="T71" fmla="*/ 7 h 26"/>
                <a:gd name="T72" fmla="*/ 20 w 23"/>
                <a:gd name="T73" fmla="*/ 5 h 26"/>
                <a:gd name="T74" fmla="*/ 19 w 23"/>
                <a:gd name="T75" fmla="*/ 4 h 26"/>
                <a:gd name="T76" fmla="*/ 17 w 23"/>
                <a:gd name="T77" fmla="*/ 3 h 26"/>
                <a:gd name="T78" fmla="*/ 16 w 23"/>
                <a:gd name="T79" fmla="*/ 2 h 26"/>
                <a:gd name="T80" fmla="*/ 14 w 23"/>
                <a:gd name="T81" fmla="*/ 1 h 26"/>
                <a:gd name="T82" fmla="*/ 13 w 23"/>
                <a:gd name="T83" fmla="*/ 1 h 26"/>
                <a:gd name="T84" fmla="*/ 11 w 23"/>
                <a:gd name="T85" fmla="*/ 0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3" h="26">
                  <a:moveTo>
                    <a:pt x="11" y="0"/>
                  </a:moveTo>
                  <a:lnTo>
                    <a:pt x="10" y="0"/>
                  </a:lnTo>
                  <a:lnTo>
                    <a:pt x="10" y="0"/>
                  </a:lnTo>
                  <a:lnTo>
                    <a:pt x="9" y="1"/>
                  </a:lnTo>
                  <a:lnTo>
                    <a:pt x="9" y="1"/>
                  </a:lnTo>
                  <a:lnTo>
                    <a:pt x="8" y="1"/>
                  </a:lnTo>
                  <a:lnTo>
                    <a:pt x="8" y="1"/>
                  </a:lnTo>
                  <a:lnTo>
                    <a:pt x="7" y="1"/>
                  </a:lnTo>
                  <a:lnTo>
                    <a:pt x="7" y="1"/>
                  </a:lnTo>
                  <a:lnTo>
                    <a:pt x="6" y="2"/>
                  </a:lnTo>
                  <a:lnTo>
                    <a:pt x="6" y="2"/>
                  </a:lnTo>
                  <a:lnTo>
                    <a:pt x="5" y="2"/>
                  </a:lnTo>
                  <a:lnTo>
                    <a:pt x="5" y="3"/>
                  </a:lnTo>
                  <a:lnTo>
                    <a:pt x="4" y="3"/>
                  </a:lnTo>
                  <a:lnTo>
                    <a:pt x="4" y="3"/>
                  </a:lnTo>
                  <a:lnTo>
                    <a:pt x="3" y="4"/>
                  </a:lnTo>
                  <a:lnTo>
                    <a:pt x="3" y="4"/>
                  </a:lnTo>
                  <a:lnTo>
                    <a:pt x="3" y="5"/>
                  </a:lnTo>
                  <a:lnTo>
                    <a:pt x="2" y="5"/>
                  </a:lnTo>
                  <a:lnTo>
                    <a:pt x="2" y="5"/>
                  </a:lnTo>
                  <a:lnTo>
                    <a:pt x="2" y="6"/>
                  </a:lnTo>
                  <a:lnTo>
                    <a:pt x="1" y="7"/>
                  </a:lnTo>
                  <a:lnTo>
                    <a:pt x="1" y="7"/>
                  </a:lnTo>
                  <a:lnTo>
                    <a:pt x="1" y="8"/>
                  </a:lnTo>
                  <a:lnTo>
                    <a:pt x="1" y="8"/>
                  </a:lnTo>
                  <a:lnTo>
                    <a:pt x="1" y="9"/>
                  </a:lnTo>
                  <a:lnTo>
                    <a:pt x="0" y="9"/>
                  </a:lnTo>
                  <a:lnTo>
                    <a:pt x="0" y="10"/>
                  </a:lnTo>
                  <a:lnTo>
                    <a:pt x="0" y="11"/>
                  </a:lnTo>
                  <a:lnTo>
                    <a:pt x="0" y="11"/>
                  </a:lnTo>
                  <a:lnTo>
                    <a:pt x="0" y="12"/>
                  </a:lnTo>
                  <a:lnTo>
                    <a:pt x="0" y="13"/>
                  </a:lnTo>
                  <a:lnTo>
                    <a:pt x="0" y="13"/>
                  </a:lnTo>
                  <a:lnTo>
                    <a:pt x="0" y="14"/>
                  </a:lnTo>
                  <a:lnTo>
                    <a:pt x="0" y="15"/>
                  </a:lnTo>
                  <a:lnTo>
                    <a:pt x="0" y="15"/>
                  </a:lnTo>
                  <a:lnTo>
                    <a:pt x="0" y="16"/>
                  </a:lnTo>
                  <a:lnTo>
                    <a:pt x="1" y="17"/>
                  </a:lnTo>
                  <a:lnTo>
                    <a:pt x="1" y="17"/>
                  </a:lnTo>
                  <a:lnTo>
                    <a:pt x="1" y="18"/>
                  </a:lnTo>
                  <a:lnTo>
                    <a:pt x="1" y="18"/>
                  </a:lnTo>
                  <a:lnTo>
                    <a:pt x="1" y="19"/>
                  </a:lnTo>
                  <a:lnTo>
                    <a:pt x="2" y="20"/>
                  </a:lnTo>
                  <a:lnTo>
                    <a:pt x="2" y="20"/>
                  </a:lnTo>
                  <a:lnTo>
                    <a:pt x="2" y="21"/>
                  </a:lnTo>
                  <a:lnTo>
                    <a:pt x="3" y="21"/>
                  </a:lnTo>
                  <a:lnTo>
                    <a:pt x="3" y="22"/>
                  </a:lnTo>
                  <a:lnTo>
                    <a:pt x="3" y="22"/>
                  </a:lnTo>
                  <a:lnTo>
                    <a:pt x="4" y="23"/>
                  </a:lnTo>
                  <a:lnTo>
                    <a:pt x="4" y="23"/>
                  </a:lnTo>
                  <a:lnTo>
                    <a:pt x="5" y="23"/>
                  </a:lnTo>
                  <a:lnTo>
                    <a:pt x="5" y="24"/>
                  </a:lnTo>
                  <a:lnTo>
                    <a:pt x="6" y="24"/>
                  </a:lnTo>
                  <a:lnTo>
                    <a:pt x="6" y="24"/>
                  </a:lnTo>
                  <a:lnTo>
                    <a:pt x="7" y="25"/>
                  </a:lnTo>
                  <a:lnTo>
                    <a:pt x="7" y="25"/>
                  </a:lnTo>
                  <a:lnTo>
                    <a:pt x="8" y="25"/>
                  </a:lnTo>
                  <a:lnTo>
                    <a:pt x="8" y="26"/>
                  </a:lnTo>
                  <a:lnTo>
                    <a:pt x="9" y="26"/>
                  </a:lnTo>
                  <a:lnTo>
                    <a:pt x="9" y="26"/>
                  </a:lnTo>
                  <a:lnTo>
                    <a:pt x="10" y="26"/>
                  </a:lnTo>
                  <a:lnTo>
                    <a:pt x="10" y="26"/>
                  </a:lnTo>
                  <a:lnTo>
                    <a:pt x="11" y="26"/>
                  </a:lnTo>
                  <a:lnTo>
                    <a:pt x="11" y="26"/>
                  </a:lnTo>
                  <a:lnTo>
                    <a:pt x="12" y="26"/>
                  </a:lnTo>
                  <a:lnTo>
                    <a:pt x="13" y="26"/>
                  </a:lnTo>
                  <a:lnTo>
                    <a:pt x="13" y="26"/>
                  </a:lnTo>
                  <a:lnTo>
                    <a:pt x="14" y="26"/>
                  </a:lnTo>
                  <a:lnTo>
                    <a:pt x="14" y="26"/>
                  </a:lnTo>
                  <a:lnTo>
                    <a:pt x="15" y="26"/>
                  </a:lnTo>
                  <a:lnTo>
                    <a:pt x="15" y="26"/>
                  </a:lnTo>
                  <a:lnTo>
                    <a:pt x="16" y="26"/>
                  </a:lnTo>
                  <a:lnTo>
                    <a:pt x="16" y="25"/>
                  </a:lnTo>
                  <a:lnTo>
                    <a:pt x="17" y="25"/>
                  </a:lnTo>
                  <a:lnTo>
                    <a:pt x="17" y="25"/>
                  </a:lnTo>
                  <a:lnTo>
                    <a:pt x="18" y="25"/>
                  </a:lnTo>
                  <a:lnTo>
                    <a:pt x="18" y="24"/>
                  </a:lnTo>
                  <a:lnTo>
                    <a:pt x="19" y="24"/>
                  </a:lnTo>
                  <a:lnTo>
                    <a:pt x="19" y="24"/>
                  </a:lnTo>
                  <a:lnTo>
                    <a:pt x="20" y="23"/>
                  </a:lnTo>
                  <a:lnTo>
                    <a:pt x="20" y="23"/>
                  </a:lnTo>
                  <a:lnTo>
                    <a:pt x="20" y="22"/>
                  </a:lnTo>
                  <a:lnTo>
                    <a:pt x="21" y="22"/>
                  </a:lnTo>
                  <a:lnTo>
                    <a:pt x="21" y="21"/>
                  </a:lnTo>
                  <a:lnTo>
                    <a:pt x="21" y="21"/>
                  </a:lnTo>
                  <a:lnTo>
                    <a:pt x="21" y="20"/>
                  </a:lnTo>
                  <a:lnTo>
                    <a:pt x="22" y="20"/>
                  </a:lnTo>
                  <a:lnTo>
                    <a:pt x="22" y="19"/>
                  </a:lnTo>
                  <a:lnTo>
                    <a:pt x="22" y="19"/>
                  </a:lnTo>
                  <a:lnTo>
                    <a:pt x="22" y="18"/>
                  </a:lnTo>
                  <a:lnTo>
                    <a:pt x="22" y="17"/>
                  </a:lnTo>
                  <a:lnTo>
                    <a:pt x="23" y="17"/>
                  </a:lnTo>
                  <a:lnTo>
                    <a:pt x="23" y="16"/>
                  </a:lnTo>
                  <a:lnTo>
                    <a:pt x="23" y="16"/>
                  </a:lnTo>
                  <a:lnTo>
                    <a:pt x="23" y="15"/>
                  </a:lnTo>
                  <a:lnTo>
                    <a:pt x="23" y="14"/>
                  </a:lnTo>
                  <a:lnTo>
                    <a:pt x="23" y="14"/>
                  </a:lnTo>
                  <a:lnTo>
                    <a:pt x="23" y="13"/>
                  </a:lnTo>
                  <a:lnTo>
                    <a:pt x="23" y="12"/>
                  </a:lnTo>
                  <a:lnTo>
                    <a:pt x="23" y="12"/>
                  </a:lnTo>
                  <a:lnTo>
                    <a:pt x="22" y="11"/>
                  </a:lnTo>
                  <a:lnTo>
                    <a:pt x="22" y="10"/>
                  </a:lnTo>
                  <a:lnTo>
                    <a:pt x="22" y="10"/>
                  </a:lnTo>
                  <a:lnTo>
                    <a:pt x="22" y="9"/>
                  </a:lnTo>
                  <a:lnTo>
                    <a:pt x="22" y="8"/>
                  </a:lnTo>
                  <a:lnTo>
                    <a:pt x="21" y="8"/>
                  </a:lnTo>
                  <a:lnTo>
                    <a:pt x="21" y="7"/>
                  </a:lnTo>
                  <a:lnTo>
                    <a:pt x="21" y="7"/>
                  </a:lnTo>
                  <a:lnTo>
                    <a:pt x="21" y="6"/>
                  </a:lnTo>
                  <a:lnTo>
                    <a:pt x="20" y="6"/>
                  </a:lnTo>
                  <a:lnTo>
                    <a:pt x="20" y="5"/>
                  </a:lnTo>
                  <a:lnTo>
                    <a:pt x="20" y="5"/>
                  </a:lnTo>
                  <a:lnTo>
                    <a:pt x="19" y="4"/>
                  </a:lnTo>
                  <a:lnTo>
                    <a:pt x="19" y="4"/>
                  </a:lnTo>
                  <a:lnTo>
                    <a:pt x="18" y="3"/>
                  </a:lnTo>
                  <a:lnTo>
                    <a:pt x="18" y="3"/>
                  </a:lnTo>
                  <a:lnTo>
                    <a:pt x="17" y="3"/>
                  </a:lnTo>
                  <a:lnTo>
                    <a:pt x="17" y="2"/>
                  </a:lnTo>
                  <a:lnTo>
                    <a:pt x="16" y="2"/>
                  </a:lnTo>
                  <a:lnTo>
                    <a:pt x="16" y="2"/>
                  </a:lnTo>
                  <a:lnTo>
                    <a:pt x="15" y="1"/>
                  </a:lnTo>
                  <a:lnTo>
                    <a:pt x="15" y="1"/>
                  </a:lnTo>
                  <a:lnTo>
                    <a:pt x="14" y="1"/>
                  </a:lnTo>
                  <a:lnTo>
                    <a:pt x="14" y="1"/>
                  </a:lnTo>
                  <a:lnTo>
                    <a:pt x="13" y="1"/>
                  </a:lnTo>
                  <a:lnTo>
                    <a:pt x="13" y="1"/>
                  </a:lnTo>
                  <a:lnTo>
                    <a:pt x="12" y="0"/>
                  </a:lnTo>
                  <a:lnTo>
                    <a:pt x="12" y="0"/>
                  </a:lnTo>
                  <a:lnTo>
                    <a:pt x="11" y="0"/>
                  </a:lnTo>
                  <a:close/>
                </a:path>
              </a:pathLst>
            </a:custGeom>
            <a:solidFill>
              <a:srgbClr val="1315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8" name="Freeform 19"/>
            <p:cNvSpPr>
              <a:spLocks/>
            </p:cNvSpPr>
            <p:nvPr/>
          </p:nvSpPr>
          <p:spPr bwMode="auto">
            <a:xfrm>
              <a:off x="1792288" y="1762125"/>
              <a:ext cx="19050" cy="20638"/>
            </a:xfrm>
            <a:custGeom>
              <a:avLst/>
              <a:gdLst>
                <a:gd name="T0" fmla="*/ 6 w 12"/>
                <a:gd name="T1" fmla="*/ 0 h 13"/>
                <a:gd name="T2" fmla="*/ 7 w 12"/>
                <a:gd name="T3" fmla="*/ 0 h 13"/>
                <a:gd name="T4" fmla="*/ 8 w 12"/>
                <a:gd name="T5" fmla="*/ 0 h 13"/>
                <a:gd name="T6" fmla="*/ 9 w 12"/>
                <a:gd name="T7" fmla="*/ 1 h 13"/>
                <a:gd name="T8" fmla="*/ 10 w 12"/>
                <a:gd name="T9" fmla="*/ 2 h 13"/>
                <a:gd name="T10" fmla="*/ 11 w 12"/>
                <a:gd name="T11" fmla="*/ 3 h 13"/>
                <a:gd name="T12" fmla="*/ 11 w 12"/>
                <a:gd name="T13" fmla="*/ 4 h 13"/>
                <a:gd name="T14" fmla="*/ 12 w 12"/>
                <a:gd name="T15" fmla="*/ 6 h 13"/>
                <a:gd name="T16" fmla="*/ 12 w 12"/>
                <a:gd name="T17" fmla="*/ 7 h 13"/>
                <a:gd name="T18" fmla="*/ 11 w 12"/>
                <a:gd name="T19" fmla="*/ 8 h 13"/>
                <a:gd name="T20" fmla="*/ 11 w 12"/>
                <a:gd name="T21" fmla="*/ 10 h 13"/>
                <a:gd name="T22" fmla="*/ 10 w 12"/>
                <a:gd name="T23" fmla="*/ 11 h 13"/>
                <a:gd name="T24" fmla="*/ 10 w 12"/>
                <a:gd name="T25" fmla="*/ 12 h 13"/>
                <a:gd name="T26" fmla="*/ 9 w 12"/>
                <a:gd name="T27" fmla="*/ 12 h 13"/>
                <a:gd name="T28" fmla="*/ 8 w 12"/>
                <a:gd name="T29" fmla="*/ 13 h 13"/>
                <a:gd name="T30" fmla="*/ 7 w 12"/>
                <a:gd name="T31" fmla="*/ 13 h 13"/>
                <a:gd name="T32" fmla="*/ 5 w 12"/>
                <a:gd name="T33" fmla="*/ 13 h 13"/>
                <a:gd name="T34" fmla="*/ 4 w 12"/>
                <a:gd name="T35" fmla="*/ 13 h 13"/>
                <a:gd name="T36" fmla="*/ 3 w 12"/>
                <a:gd name="T37" fmla="*/ 12 h 13"/>
                <a:gd name="T38" fmla="*/ 2 w 12"/>
                <a:gd name="T39" fmla="*/ 12 h 13"/>
                <a:gd name="T40" fmla="*/ 1 w 12"/>
                <a:gd name="T41" fmla="*/ 11 h 13"/>
                <a:gd name="T42" fmla="*/ 1 w 12"/>
                <a:gd name="T43" fmla="*/ 10 h 13"/>
                <a:gd name="T44" fmla="*/ 0 w 12"/>
                <a:gd name="T45" fmla="*/ 8 h 13"/>
                <a:gd name="T46" fmla="*/ 0 w 12"/>
                <a:gd name="T47" fmla="*/ 7 h 13"/>
                <a:gd name="T48" fmla="*/ 0 w 12"/>
                <a:gd name="T49" fmla="*/ 6 h 13"/>
                <a:gd name="T50" fmla="*/ 0 w 12"/>
                <a:gd name="T51" fmla="*/ 4 h 13"/>
                <a:gd name="T52" fmla="*/ 0 w 12"/>
                <a:gd name="T53" fmla="*/ 3 h 13"/>
                <a:gd name="T54" fmla="*/ 1 w 12"/>
                <a:gd name="T55" fmla="*/ 2 h 13"/>
                <a:gd name="T56" fmla="*/ 2 w 12"/>
                <a:gd name="T57" fmla="*/ 1 h 13"/>
                <a:gd name="T58" fmla="*/ 3 w 12"/>
                <a:gd name="T59" fmla="*/ 0 h 13"/>
                <a:gd name="T60" fmla="*/ 4 w 12"/>
                <a:gd name="T61" fmla="*/ 0 h 13"/>
                <a:gd name="T62" fmla="*/ 5 w 12"/>
                <a:gd name="T63" fmla="*/ 0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2" h="13">
                  <a:moveTo>
                    <a:pt x="5" y="0"/>
                  </a:moveTo>
                  <a:lnTo>
                    <a:pt x="6" y="0"/>
                  </a:lnTo>
                  <a:lnTo>
                    <a:pt x="7" y="0"/>
                  </a:lnTo>
                  <a:lnTo>
                    <a:pt x="7" y="0"/>
                  </a:lnTo>
                  <a:lnTo>
                    <a:pt x="8" y="0"/>
                  </a:lnTo>
                  <a:lnTo>
                    <a:pt x="8" y="0"/>
                  </a:lnTo>
                  <a:lnTo>
                    <a:pt x="9" y="1"/>
                  </a:lnTo>
                  <a:lnTo>
                    <a:pt x="9" y="1"/>
                  </a:lnTo>
                  <a:lnTo>
                    <a:pt x="10" y="2"/>
                  </a:lnTo>
                  <a:lnTo>
                    <a:pt x="10" y="2"/>
                  </a:lnTo>
                  <a:lnTo>
                    <a:pt x="10" y="3"/>
                  </a:lnTo>
                  <a:lnTo>
                    <a:pt x="11" y="3"/>
                  </a:lnTo>
                  <a:lnTo>
                    <a:pt x="11" y="4"/>
                  </a:lnTo>
                  <a:lnTo>
                    <a:pt x="11" y="4"/>
                  </a:lnTo>
                  <a:lnTo>
                    <a:pt x="11" y="5"/>
                  </a:lnTo>
                  <a:lnTo>
                    <a:pt x="12" y="6"/>
                  </a:lnTo>
                  <a:lnTo>
                    <a:pt x="12" y="6"/>
                  </a:lnTo>
                  <a:lnTo>
                    <a:pt x="12" y="7"/>
                  </a:lnTo>
                  <a:lnTo>
                    <a:pt x="11" y="8"/>
                  </a:lnTo>
                  <a:lnTo>
                    <a:pt x="11" y="8"/>
                  </a:lnTo>
                  <a:lnTo>
                    <a:pt x="11" y="9"/>
                  </a:lnTo>
                  <a:lnTo>
                    <a:pt x="11" y="10"/>
                  </a:lnTo>
                  <a:lnTo>
                    <a:pt x="11" y="10"/>
                  </a:lnTo>
                  <a:lnTo>
                    <a:pt x="10" y="11"/>
                  </a:lnTo>
                  <a:lnTo>
                    <a:pt x="10" y="11"/>
                  </a:lnTo>
                  <a:lnTo>
                    <a:pt x="10" y="12"/>
                  </a:lnTo>
                  <a:lnTo>
                    <a:pt x="9" y="12"/>
                  </a:lnTo>
                  <a:lnTo>
                    <a:pt x="9" y="12"/>
                  </a:lnTo>
                  <a:lnTo>
                    <a:pt x="8" y="13"/>
                  </a:lnTo>
                  <a:lnTo>
                    <a:pt x="8" y="13"/>
                  </a:lnTo>
                  <a:lnTo>
                    <a:pt x="7" y="13"/>
                  </a:lnTo>
                  <a:lnTo>
                    <a:pt x="7" y="13"/>
                  </a:lnTo>
                  <a:lnTo>
                    <a:pt x="6" y="13"/>
                  </a:lnTo>
                  <a:lnTo>
                    <a:pt x="5" y="13"/>
                  </a:lnTo>
                  <a:lnTo>
                    <a:pt x="5" y="13"/>
                  </a:lnTo>
                  <a:lnTo>
                    <a:pt x="4" y="13"/>
                  </a:lnTo>
                  <a:lnTo>
                    <a:pt x="4" y="13"/>
                  </a:lnTo>
                  <a:lnTo>
                    <a:pt x="3" y="12"/>
                  </a:lnTo>
                  <a:lnTo>
                    <a:pt x="3" y="12"/>
                  </a:lnTo>
                  <a:lnTo>
                    <a:pt x="2" y="12"/>
                  </a:lnTo>
                  <a:lnTo>
                    <a:pt x="2" y="11"/>
                  </a:lnTo>
                  <a:lnTo>
                    <a:pt x="1" y="11"/>
                  </a:lnTo>
                  <a:lnTo>
                    <a:pt x="1" y="10"/>
                  </a:lnTo>
                  <a:lnTo>
                    <a:pt x="1" y="10"/>
                  </a:lnTo>
                  <a:lnTo>
                    <a:pt x="0" y="9"/>
                  </a:lnTo>
                  <a:lnTo>
                    <a:pt x="0" y="8"/>
                  </a:lnTo>
                  <a:lnTo>
                    <a:pt x="0" y="8"/>
                  </a:lnTo>
                  <a:lnTo>
                    <a:pt x="0" y="7"/>
                  </a:lnTo>
                  <a:lnTo>
                    <a:pt x="0" y="6"/>
                  </a:lnTo>
                  <a:lnTo>
                    <a:pt x="0" y="6"/>
                  </a:lnTo>
                  <a:lnTo>
                    <a:pt x="0" y="5"/>
                  </a:lnTo>
                  <a:lnTo>
                    <a:pt x="0" y="4"/>
                  </a:lnTo>
                  <a:lnTo>
                    <a:pt x="0" y="4"/>
                  </a:lnTo>
                  <a:lnTo>
                    <a:pt x="0" y="3"/>
                  </a:lnTo>
                  <a:lnTo>
                    <a:pt x="1" y="3"/>
                  </a:lnTo>
                  <a:lnTo>
                    <a:pt x="1" y="2"/>
                  </a:lnTo>
                  <a:lnTo>
                    <a:pt x="1" y="2"/>
                  </a:lnTo>
                  <a:lnTo>
                    <a:pt x="2" y="1"/>
                  </a:lnTo>
                  <a:lnTo>
                    <a:pt x="2" y="1"/>
                  </a:lnTo>
                  <a:lnTo>
                    <a:pt x="3" y="0"/>
                  </a:lnTo>
                  <a:lnTo>
                    <a:pt x="3" y="0"/>
                  </a:lnTo>
                  <a:lnTo>
                    <a:pt x="4" y="0"/>
                  </a:lnTo>
                  <a:lnTo>
                    <a:pt x="4" y="0"/>
                  </a:lnTo>
                  <a:lnTo>
                    <a:pt x="5" y="0"/>
                  </a:lnTo>
                  <a:lnTo>
                    <a:pt x="5"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9" name="Freeform 20"/>
            <p:cNvSpPr>
              <a:spLocks/>
            </p:cNvSpPr>
            <p:nvPr/>
          </p:nvSpPr>
          <p:spPr bwMode="auto">
            <a:xfrm>
              <a:off x="1574800" y="1730134"/>
              <a:ext cx="228600" cy="234950"/>
            </a:xfrm>
            <a:custGeom>
              <a:avLst/>
              <a:gdLst>
                <a:gd name="T0" fmla="*/ 42 w 78"/>
                <a:gd name="T1" fmla="*/ 4 h 121"/>
                <a:gd name="T2" fmla="*/ 44 w 78"/>
                <a:gd name="T3" fmla="*/ 12 h 121"/>
                <a:gd name="T4" fmla="*/ 46 w 78"/>
                <a:gd name="T5" fmla="*/ 19 h 121"/>
                <a:gd name="T6" fmla="*/ 49 w 78"/>
                <a:gd name="T7" fmla="*/ 26 h 121"/>
                <a:gd name="T8" fmla="*/ 52 w 78"/>
                <a:gd name="T9" fmla="*/ 34 h 121"/>
                <a:gd name="T10" fmla="*/ 56 w 78"/>
                <a:gd name="T11" fmla="*/ 44 h 121"/>
                <a:gd name="T12" fmla="*/ 64 w 78"/>
                <a:gd name="T13" fmla="*/ 60 h 121"/>
                <a:gd name="T14" fmla="*/ 71 w 78"/>
                <a:gd name="T15" fmla="*/ 77 h 121"/>
                <a:gd name="T16" fmla="*/ 75 w 78"/>
                <a:gd name="T17" fmla="*/ 85 h 121"/>
                <a:gd name="T18" fmla="*/ 76 w 78"/>
                <a:gd name="T19" fmla="*/ 88 h 121"/>
                <a:gd name="T20" fmla="*/ 77 w 78"/>
                <a:gd name="T21" fmla="*/ 91 h 121"/>
                <a:gd name="T22" fmla="*/ 78 w 78"/>
                <a:gd name="T23" fmla="*/ 95 h 121"/>
                <a:gd name="T24" fmla="*/ 78 w 78"/>
                <a:gd name="T25" fmla="*/ 97 h 121"/>
                <a:gd name="T26" fmla="*/ 77 w 78"/>
                <a:gd name="T27" fmla="*/ 100 h 121"/>
                <a:gd name="T28" fmla="*/ 76 w 78"/>
                <a:gd name="T29" fmla="*/ 102 h 121"/>
                <a:gd name="T30" fmla="*/ 75 w 78"/>
                <a:gd name="T31" fmla="*/ 104 h 121"/>
                <a:gd name="T32" fmla="*/ 74 w 78"/>
                <a:gd name="T33" fmla="*/ 106 h 121"/>
                <a:gd name="T34" fmla="*/ 72 w 78"/>
                <a:gd name="T35" fmla="*/ 108 h 121"/>
                <a:gd name="T36" fmla="*/ 69 w 78"/>
                <a:gd name="T37" fmla="*/ 109 h 121"/>
                <a:gd name="T38" fmla="*/ 62 w 78"/>
                <a:gd name="T39" fmla="*/ 112 h 121"/>
                <a:gd name="T40" fmla="*/ 57 w 78"/>
                <a:gd name="T41" fmla="*/ 114 h 121"/>
                <a:gd name="T42" fmla="*/ 51 w 78"/>
                <a:gd name="T43" fmla="*/ 116 h 121"/>
                <a:gd name="T44" fmla="*/ 45 w 78"/>
                <a:gd name="T45" fmla="*/ 118 h 121"/>
                <a:gd name="T46" fmla="*/ 38 w 78"/>
                <a:gd name="T47" fmla="*/ 119 h 121"/>
                <a:gd name="T48" fmla="*/ 31 w 78"/>
                <a:gd name="T49" fmla="*/ 120 h 121"/>
                <a:gd name="T50" fmla="*/ 23 w 78"/>
                <a:gd name="T51" fmla="*/ 121 h 121"/>
                <a:gd name="T52" fmla="*/ 16 w 78"/>
                <a:gd name="T53" fmla="*/ 121 h 121"/>
                <a:gd name="T54" fmla="*/ 8 w 78"/>
                <a:gd name="T55" fmla="*/ 120 h 121"/>
                <a:gd name="T56" fmla="*/ 0 w 78"/>
                <a:gd name="T57" fmla="*/ 118 h 121"/>
                <a:gd name="T58" fmla="*/ 11 w 78"/>
                <a:gd name="T59" fmla="*/ 118 h 121"/>
                <a:gd name="T60" fmla="*/ 22 w 78"/>
                <a:gd name="T61" fmla="*/ 118 h 121"/>
                <a:gd name="T62" fmla="*/ 31 w 78"/>
                <a:gd name="T63" fmla="*/ 117 h 121"/>
                <a:gd name="T64" fmla="*/ 40 w 78"/>
                <a:gd name="T65" fmla="*/ 115 h 121"/>
                <a:gd name="T66" fmla="*/ 48 w 78"/>
                <a:gd name="T67" fmla="*/ 113 h 121"/>
                <a:gd name="T68" fmla="*/ 54 w 78"/>
                <a:gd name="T69" fmla="*/ 109 h 121"/>
                <a:gd name="T70" fmla="*/ 59 w 78"/>
                <a:gd name="T71" fmla="*/ 105 h 121"/>
                <a:gd name="T72" fmla="*/ 63 w 78"/>
                <a:gd name="T73" fmla="*/ 100 h 121"/>
                <a:gd name="T74" fmla="*/ 66 w 78"/>
                <a:gd name="T75" fmla="*/ 93 h 121"/>
                <a:gd name="T76" fmla="*/ 66 w 78"/>
                <a:gd name="T77" fmla="*/ 86 h 121"/>
                <a:gd name="T78" fmla="*/ 65 w 78"/>
                <a:gd name="T79" fmla="*/ 78 h 121"/>
                <a:gd name="T80" fmla="*/ 62 w 78"/>
                <a:gd name="T81" fmla="*/ 70 h 121"/>
                <a:gd name="T82" fmla="*/ 56 w 78"/>
                <a:gd name="T83" fmla="*/ 56 h 121"/>
                <a:gd name="T84" fmla="*/ 50 w 78"/>
                <a:gd name="T85" fmla="*/ 40 h 121"/>
                <a:gd name="T86" fmla="*/ 48 w 78"/>
                <a:gd name="T87" fmla="*/ 33 h 121"/>
                <a:gd name="T88" fmla="*/ 45 w 78"/>
                <a:gd name="T89" fmla="*/ 25 h 121"/>
                <a:gd name="T90" fmla="*/ 43 w 78"/>
                <a:gd name="T91" fmla="*/ 17 h 121"/>
                <a:gd name="T92" fmla="*/ 42 w 78"/>
                <a:gd name="T93" fmla="*/ 10 h 121"/>
                <a:gd name="T94" fmla="*/ 42 w 78"/>
                <a:gd name="T95" fmla="*/ 2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78" h="121">
                  <a:moveTo>
                    <a:pt x="42" y="0"/>
                  </a:moveTo>
                  <a:lnTo>
                    <a:pt x="42" y="2"/>
                  </a:lnTo>
                  <a:lnTo>
                    <a:pt x="42" y="4"/>
                  </a:lnTo>
                  <a:lnTo>
                    <a:pt x="43" y="7"/>
                  </a:lnTo>
                  <a:lnTo>
                    <a:pt x="43" y="9"/>
                  </a:lnTo>
                  <a:lnTo>
                    <a:pt x="44" y="12"/>
                  </a:lnTo>
                  <a:lnTo>
                    <a:pt x="45" y="14"/>
                  </a:lnTo>
                  <a:lnTo>
                    <a:pt x="46" y="16"/>
                  </a:lnTo>
                  <a:lnTo>
                    <a:pt x="46" y="19"/>
                  </a:lnTo>
                  <a:lnTo>
                    <a:pt x="47" y="21"/>
                  </a:lnTo>
                  <a:lnTo>
                    <a:pt x="48" y="24"/>
                  </a:lnTo>
                  <a:lnTo>
                    <a:pt x="49" y="26"/>
                  </a:lnTo>
                  <a:lnTo>
                    <a:pt x="50" y="29"/>
                  </a:lnTo>
                  <a:lnTo>
                    <a:pt x="51" y="32"/>
                  </a:lnTo>
                  <a:lnTo>
                    <a:pt x="52" y="34"/>
                  </a:lnTo>
                  <a:lnTo>
                    <a:pt x="53" y="37"/>
                  </a:lnTo>
                  <a:lnTo>
                    <a:pt x="54" y="39"/>
                  </a:lnTo>
                  <a:lnTo>
                    <a:pt x="56" y="44"/>
                  </a:lnTo>
                  <a:lnTo>
                    <a:pt x="59" y="50"/>
                  </a:lnTo>
                  <a:lnTo>
                    <a:pt x="61" y="55"/>
                  </a:lnTo>
                  <a:lnTo>
                    <a:pt x="64" y="60"/>
                  </a:lnTo>
                  <a:lnTo>
                    <a:pt x="66" y="66"/>
                  </a:lnTo>
                  <a:lnTo>
                    <a:pt x="69" y="71"/>
                  </a:lnTo>
                  <a:lnTo>
                    <a:pt x="71" y="77"/>
                  </a:lnTo>
                  <a:lnTo>
                    <a:pt x="73" y="82"/>
                  </a:lnTo>
                  <a:lnTo>
                    <a:pt x="74" y="83"/>
                  </a:lnTo>
                  <a:lnTo>
                    <a:pt x="75" y="85"/>
                  </a:lnTo>
                  <a:lnTo>
                    <a:pt x="75" y="86"/>
                  </a:lnTo>
                  <a:lnTo>
                    <a:pt x="76" y="87"/>
                  </a:lnTo>
                  <a:lnTo>
                    <a:pt x="76" y="88"/>
                  </a:lnTo>
                  <a:lnTo>
                    <a:pt x="76" y="89"/>
                  </a:lnTo>
                  <a:lnTo>
                    <a:pt x="77" y="90"/>
                  </a:lnTo>
                  <a:lnTo>
                    <a:pt x="77" y="91"/>
                  </a:lnTo>
                  <a:lnTo>
                    <a:pt x="77" y="92"/>
                  </a:lnTo>
                  <a:lnTo>
                    <a:pt x="77" y="94"/>
                  </a:lnTo>
                  <a:lnTo>
                    <a:pt x="78" y="95"/>
                  </a:lnTo>
                  <a:lnTo>
                    <a:pt x="78" y="95"/>
                  </a:lnTo>
                  <a:lnTo>
                    <a:pt x="78" y="96"/>
                  </a:lnTo>
                  <a:lnTo>
                    <a:pt x="78" y="97"/>
                  </a:lnTo>
                  <a:lnTo>
                    <a:pt x="78" y="98"/>
                  </a:lnTo>
                  <a:lnTo>
                    <a:pt x="77" y="99"/>
                  </a:lnTo>
                  <a:lnTo>
                    <a:pt x="77" y="100"/>
                  </a:lnTo>
                  <a:lnTo>
                    <a:pt x="77" y="101"/>
                  </a:lnTo>
                  <a:lnTo>
                    <a:pt x="77" y="101"/>
                  </a:lnTo>
                  <a:lnTo>
                    <a:pt x="76" y="102"/>
                  </a:lnTo>
                  <a:lnTo>
                    <a:pt x="76" y="103"/>
                  </a:lnTo>
                  <a:lnTo>
                    <a:pt x="76" y="104"/>
                  </a:lnTo>
                  <a:lnTo>
                    <a:pt x="75" y="104"/>
                  </a:lnTo>
                  <a:lnTo>
                    <a:pt x="75" y="105"/>
                  </a:lnTo>
                  <a:lnTo>
                    <a:pt x="74" y="105"/>
                  </a:lnTo>
                  <a:lnTo>
                    <a:pt x="74" y="106"/>
                  </a:lnTo>
                  <a:lnTo>
                    <a:pt x="73" y="107"/>
                  </a:lnTo>
                  <a:lnTo>
                    <a:pt x="72" y="107"/>
                  </a:lnTo>
                  <a:lnTo>
                    <a:pt x="72" y="108"/>
                  </a:lnTo>
                  <a:lnTo>
                    <a:pt x="71" y="108"/>
                  </a:lnTo>
                  <a:lnTo>
                    <a:pt x="70" y="108"/>
                  </a:lnTo>
                  <a:lnTo>
                    <a:pt x="69" y="109"/>
                  </a:lnTo>
                  <a:lnTo>
                    <a:pt x="67" y="110"/>
                  </a:lnTo>
                  <a:lnTo>
                    <a:pt x="64" y="111"/>
                  </a:lnTo>
                  <a:lnTo>
                    <a:pt x="62" y="112"/>
                  </a:lnTo>
                  <a:lnTo>
                    <a:pt x="60" y="113"/>
                  </a:lnTo>
                  <a:lnTo>
                    <a:pt x="59" y="113"/>
                  </a:lnTo>
                  <a:lnTo>
                    <a:pt x="57" y="114"/>
                  </a:lnTo>
                  <a:lnTo>
                    <a:pt x="55" y="115"/>
                  </a:lnTo>
                  <a:lnTo>
                    <a:pt x="53" y="115"/>
                  </a:lnTo>
                  <a:lnTo>
                    <a:pt x="51" y="116"/>
                  </a:lnTo>
                  <a:lnTo>
                    <a:pt x="49" y="117"/>
                  </a:lnTo>
                  <a:lnTo>
                    <a:pt x="47" y="117"/>
                  </a:lnTo>
                  <a:lnTo>
                    <a:pt x="45" y="118"/>
                  </a:lnTo>
                  <a:lnTo>
                    <a:pt x="42" y="118"/>
                  </a:lnTo>
                  <a:lnTo>
                    <a:pt x="40" y="119"/>
                  </a:lnTo>
                  <a:lnTo>
                    <a:pt x="38" y="119"/>
                  </a:lnTo>
                  <a:lnTo>
                    <a:pt x="35" y="120"/>
                  </a:lnTo>
                  <a:lnTo>
                    <a:pt x="33" y="120"/>
                  </a:lnTo>
                  <a:lnTo>
                    <a:pt x="31" y="120"/>
                  </a:lnTo>
                  <a:lnTo>
                    <a:pt x="28" y="120"/>
                  </a:lnTo>
                  <a:lnTo>
                    <a:pt x="26" y="121"/>
                  </a:lnTo>
                  <a:lnTo>
                    <a:pt x="23" y="121"/>
                  </a:lnTo>
                  <a:lnTo>
                    <a:pt x="21" y="121"/>
                  </a:lnTo>
                  <a:lnTo>
                    <a:pt x="18" y="121"/>
                  </a:lnTo>
                  <a:lnTo>
                    <a:pt x="16" y="121"/>
                  </a:lnTo>
                  <a:lnTo>
                    <a:pt x="13" y="120"/>
                  </a:lnTo>
                  <a:lnTo>
                    <a:pt x="11" y="120"/>
                  </a:lnTo>
                  <a:lnTo>
                    <a:pt x="8" y="120"/>
                  </a:lnTo>
                  <a:lnTo>
                    <a:pt x="6" y="119"/>
                  </a:lnTo>
                  <a:lnTo>
                    <a:pt x="3" y="119"/>
                  </a:lnTo>
                  <a:lnTo>
                    <a:pt x="0" y="118"/>
                  </a:lnTo>
                  <a:lnTo>
                    <a:pt x="4" y="118"/>
                  </a:lnTo>
                  <a:lnTo>
                    <a:pt x="8" y="118"/>
                  </a:lnTo>
                  <a:lnTo>
                    <a:pt x="11" y="118"/>
                  </a:lnTo>
                  <a:lnTo>
                    <a:pt x="15" y="118"/>
                  </a:lnTo>
                  <a:lnTo>
                    <a:pt x="18" y="118"/>
                  </a:lnTo>
                  <a:lnTo>
                    <a:pt x="22" y="118"/>
                  </a:lnTo>
                  <a:lnTo>
                    <a:pt x="25" y="117"/>
                  </a:lnTo>
                  <a:lnTo>
                    <a:pt x="28" y="117"/>
                  </a:lnTo>
                  <a:lnTo>
                    <a:pt x="31" y="117"/>
                  </a:lnTo>
                  <a:lnTo>
                    <a:pt x="34" y="116"/>
                  </a:lnTo>
                  <a:lnTo>
                    <a:pt x="37" y="116"/>
                  </a:lnTo>
                  <a:lnTo>
                    <a:pt x="40" y="115"/>
                  </a:lnTo>
                  <a:lnTo>
                    <a:pt x="43" y="114"/>
                  </a:lnTo>
                  <a:lnTo>
                    <a:pt x="45" y="113"/>
                  </a:lnTo>
                  <a:lnTo>
                    <a:pt x="48" y="113"/>
                  </a:lnTo>
                  <a:lnTo>
                    <a:pt x="50" y="112"/>
                  </a:lnTo>
                  <a:lnTo>
                    <a:pt x="52" y="110"/>
                  </a:lnTo>
                  <a:lnTo>
                    <a:pt x="54" y="109"/>
                  </a:lnTo>
                  <a:lnTo>
                    <a:pt x="56" y="108"/>
                  </a:lnTo>
                  <a:lnTo>
                    <a:pt x="58" y="107"/>
                  </a:lnTo>
                  <a:lnTo>
                    <a:pt x="59" y="105"/>
                  </a:lnTo>
                  <a:lnTo>
                    <a:pt x="61" y="103"/>
                  </a:lnTo>
                  <a:lnTo>
                    <a:pt x="62" y="102"/>
                  </a:lnTo>
                  <a:lnTo>
                    <a:pt x="63" y="100"/>
                  </a:lnTo>
                  <a:lnTo>
                    <a:pt x="64" y="98"/>
                  </a:lnTo>
                  <a:lnTo>
                    <a:pt x="65" y="96"/>
                  </a:lnTo>
                  <a:lnTo>
                    <a:pt x="66" y="93"/>
                  </a:lnTo>
                  <a:lnTo>
                    <a:pt x="66" y="91"/>
                  </a:lnTo>
                  <a:lnTo>
                    <a:pt x="66" y="88"/>
                  </a:lnTo>
                  <a:lnTo>
                    <a:pt x="66" y="86"/>
                  </a:lnTo>
                  <a:lnTo>
                    <a:pt x="66" y="83"/>
                  </a:lnTo>
                  <a:lnTo>
                    <a:pt x="66" y="80"/>
                  </a:lnTo>
                  <a:lnTo>
                    <a:pt x="65" y="78"/>
                  </a:lnTo>
                  <a:lnTo>
                    <a:pt x="64" y="75"/>
                  </a:lnTo>
                  <a:lnTo>
                    <a:pt x="63" y="73"/>
                  </a:lnTo>
                  <a:lnTo>
                    <a:pt x="62" y="70"/>
                  </a:lnTo>
                  <a:lnTo>
                    <a:pt x="60" y="66"/>
                  </a:lnTo>
                  <a:lnTo>
                    <a:pt x="58" y="61"/>
                  </a:lnTo>
                  <a:lnTo>
                    <a:pt x="56" y="56"/>
                  </a:lnTo>
                  <a:lnTo>
                    <a:pt x="54" y="51"/>
                  </a:lnTo>
                  <a:lnTo>
                    <a:pt x="52" y="45"/>
                  </a:lnTo>
                  <a:lnTo>
                    <a:pt x="50" y="40"/>
                  </a:lnTo>
                  <a:lnTo>
                    <a:pt x="49" y="38"/>
                  </a:lnTo>
                  <a:lnTo>
                    <a:pt x="48" y="35"/>
                  </a:lnTo>
                  <a:lnTo>
                    <a:pt x="48" y="33"/>
                  </a:lnTo>
                  <a:lnTo>
                    <a:pt x="47" y="30"/>
                  </a:lnTo>
                  <a:lnTo>
                    <a:pt x="46" y="27"/>
                  </a:lnTo>
                  <a:lnTo>
                    <a:pt x="45" y="25"/>
                  </a:lnTo>
                  <a:lnTo>
                    <a:pt x="45" y="22"/>
                  </a:lnTo>
                  <a:lnTo>
                    <a:pt x="44" y="20"/>
                  </a:lnTo>
                  <a:lnTo>
                    <a:pt x="43" y="17"/>
                  </a:lnTo>
                  <a:lnTo>
                    <a:pt x="43" y="15"/>
                  </a:lnTo>
                  <a:lnTo>
                    <a:pt x="42" y="12"/>
                  </a:lnTo>
                  <a:lnTo>
                    <a:pt x="42" y="10"/>
                  </a:lnTo>
                  <a:lnTo>
                    <a:pt x="42" y="7"/>
                  </a:lnTo>
                  <a:lnTo>
                    <a:pt x="42" y="5"/>
                  </a:lnTo>
                  <a:lnTo>
                    <a:pt x="42" y="2"/>
                  </a:lnTo>
                  <a:lnTo>
                    <a:pt x="42" y="0"/>
                  </a:lnTo>
                  <a:close/>
                </a:path>
              </a:pathLst>
            </a:custGeom>
            <a:solidFill>
              <a:srgbClr val="B1763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0" name="Freeform 21"/>
            <p:cNvSpPr>
              <a:spLocks/>
            </p:cNvSpPr>
            <p:nvPr/>
          </p:nvSpPr>
          <p:spPr bwMode="auto">
            <a:xfrm>
              <a:off x="1752600" y="1666875"/>
              <a:ext cx="166687" cy="182563"/>
            </a:xfrm>
            <a:custGeom>
              <a:avLst/>
              <a:gdLst>
                <a:gd name="T0" fmla="*/ 1 w 105"/>
                <a:gd name="T1" fmla="*/ 78 h 115"/>
                <a:gd name="T2" fmla="*/ 2 w 105"/>
                <a:gd name="T3" fmla="*/ 81 h 115"/>
                <a:gd name="T4" fmla="*/ 7 w 105"/>
                <a:gd name="T5" fmla="*/ 75 h 115"/>
                <a:gd name="T6" fmla="*/ 13 w 105"/>
                <a:gd name="T7" fmla="*/ 66 h 115"/>
                <a:gd name="T8" fmla="*/ 21 w 105"/>
                <a:gd name="T9" fmla="*/ 57 h 115"/>
                <a:gd name="T10" fmla="*/ 31 w 105"/>
                <a:gd name="T11" fmla="*/ 50 h 115"/>
                <a:gd name="T12" fmla="*/ 42 w 105"/>
                <a:gd name="T13" fmla="*/ 44 h 115"/>
                <a:gd name="T14" fmla="*/ 54 w 105"/>
                <a:gd name="T15" fmla="*/ 42 h 115"/>
                <a:gd name="T16" fmla="*/ 69 w 105"/>
                <a:gd name="T17" fmla="*/ 43 h 115"/>
                <a:gd name="T18" fmla="*/ 85 w 105"/>
                <a:gd name="T19" fmla="*/ 49 h 115"/>
                <a:gd name="T20" fmla="*/ 92 w 105"/>
                <a:gd name="T21" fmla="*/ 62 h 115"/>
                <a:gd name="T22" fmla="*/ 90 w 105"/>
                <a:gd name="T23" fmla="*/ 74 h 115"/>
                <a:gd name="T24" fmla="*/ 82 w 105"/>
                <a:gd name="T25" fmla="*/ 82 h 115"/>
                <a:gd name="T26" fmla="*/ 70 w 105"/>
                <a:gd name="T27" fmla="*/ 88 h 115"/>
                <a:gd name="T28" fmla="*/ 56 w 105"/>
                <a:gd name="T29" fmla="*/ 91 h 115"/>
                <a:gd name="T30" fmla="*/ 40 w 105"/>
                <a:gd name="T31" fmla="*/ 91 h 115"/>
                <a:gd name="T32" fmla="*/ 23 w 105"/>
                <a:gd name="T33" fmla="*/ 90 h 115"/>
                <a:gd name="T34" fmla="*/ 8 w 105"/>
                <a:gd name="T35" fmla="*/ 87 h 115"/>
                <a:gd name="T36" fmla="*/ 12 w 105"/>
                <a:gd name="T37" fmla="*/ 96 h 115"/>
                <a:gd name="T38" fmla="*/ 24 w 105"/>
                <a:gd name="T39" fmla="*/ 106 h 115"/>
                <a:gd name="T40" fmla="*/ 38 w 105"/>
                <a:gd name="T41" fmla="*/ 112 h 115"/>
                <a:gd name="T42" fmla="*/ 51 w 105"/>
                <a:gd name="T43" fmla="*/ 115 h 115"/>
                <a:gd name="T44" fmla="*/ 65 w 105"/>
                <a:gd name="T45" fmla="*/ 114 h 115"/>
                <a:gd name="T46" fmla="*/ 77 w 105"/>
                <a:gd name="T47" fmla="*/ 111 h 115"/>
                <a:gd name="T48" fmla="*/ 87 w 105"/>
                <a:gd name="T49" fmla="*/ 105 h 115"/>
                <a:gd name="T50" fmla="*/ 94 w 105"/>
                <a:gd name="T51" fmla="*/ 97 h 115"/>
                <a:gd name="T52" fmla="*/ 96 w 105"/>
                <a:gd name="T53" fmla="*/ 93 h 115"/>
                <a:gd name="T54" fmla="*/ 96 w 105"/>
                <a:gd name="T55" fmla="*/ 88 h 115"/>
                <a:gd name="T56" fmla="*/ 95 w 105"/>
                <a:gd name="T57" fmla="*/ 81 h 115"/>
                <a:gd name="T58" fmla="*/ 93 w 105"/>
                <a:gd name="T59" fmla="*/ 72 h 115"/>
                <a:gd name="T60" fmla="*/ 91 w 105"/>
                <a:gd name="T61" fmla="*/ 64 h 115"/>
                <a:gd name="T62" fmla="*/ 90 w 105"/>
                <a:gd name="T63" fmla="*/ 59 h 115"/>
                <a:gd name="T64" fmla="*/ 90 w 105"/>
                <a:gd name="T65" fmla="*/ 54 h 115"/>
                <a:gd name="T66" fmla="*/ 91 w 105"/>
                <a:gd name="T67" fmla="*/ 50 h 115"/>
                <a:gd name="T68" fmla="*/ 92 w 105"/>
                <a:gd name="T69" fmla="*/ 46 h 115"/>
                <a:gd name="T70" fmla="*/ 95 w 105"/>
                <a:gd name="T71" fmla="*/ 43 h 115"/>
                <a:gd name="T72" fmla="*/ 99 w 105"/>
                <a:gd name="T73" fmla="*/ 36 h 115"/>
                <a:gd name="T74" fmla="*/ 102 w 105"/>
                <a:gd name="T75" fmla="*/ 29 h 115"/>
                <a:gd name="T76" fmla="*/ 105 w 105"/>
                <a:gd name="T77" fmla="*/ 22 h 115"/>
                <a:gd name="T78" fmla="*/ 105 w 105"/>
                <a:gd name="T79" fmla="*/ 18 h 115"/>
                <a:gd name="T80" fmla="*/ 105 w 105"/>
                <a:gd name="T81" fmla="*/ 15 h 115"/>
                <a:gd name="T82" fmla="*/ 105 w 105"/>
                <a:gd name="T83" fmla="*/ 12 h 115"/>
                <a:gd name="T84" fmla="*/ 101 w 105"/>
                <a:gd name="T85" fmla="*/ 8 h 115"/>
                <a:gd name="T86" fmla="*/ 88 w 105"/>
                <a:gd name="T87" fmla="*/ 1 h 115"/>
                <a:gd name="T88" fmla="*/ 71 w 105"/>
                <a:gd name="T89" fmla="*/ 0 h 115"/>
                <a:gd name="T90" fmla="*/ 53 w 105"/>
                <a:gd name="T91" fmla="*/ 3 h 115"/>
                <a:gd name="T92" fmla="*/ 35 w 105"/>
                <a:gd name="T93" fmla="*/ 11 h 115"/>
                <a:gd name="T94" fmla="*/ 19 w 105"/>
                <a:gd name="T95" fmla="*/ 22 h 115"/>
                <a:gd name="T96" fmla="*/ 7 w 105"/>
                <a:gd name="T97" fmla="*/ 37 h 115"/>
                <a:gd name="T98" fmla="*/ 0 w 105"/>
                <a:gd name="T99" fmla="*/ 56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05" h="115">
                  <a:moveTo>
                    <a:pt x="0" y="73"/>
                  </a:moveTo>
                  <a:lnTo>
                    <a:pt x="0" y="75"/>
                  </a:lnTo>
                  <a:lnTo>
                    <a:pt x="1" y="76"/>
                  </a:lnTo>
                  <a:lnTo>
                    <a:pt x="1" y="78"/>
                  </a:lnTo>
                  <a:lnTo>
                    <a:pt x="1" y="79"/>
                  </a:lnTo>
                  <a:lnTo>
                    <a:pt x="2" y="79"/>
                  </a:lnTo>
                  <a:lnTo>
                    <a:pt x="2" y="80"/>
                  </a:lnTo>
                  <a:lnTo>
                    <a:pt x="2" y="81"/>
                  </a:lnTo>
                  <a:lnTo>
                    <a:pt x="3" y="82"/>
                  </a:lnTo>
                  <a:lnTo>
                    <a:pt x="4" y="80"/>
                  </a:lnTo>
                  <a:lnTo>
                    <a:pt x="5" y="77"/>
                  </a:lnTo>
                  <a:lnTo>
                    <a:pt x="7" y="75"/>
                  </a:lnTo>
                  <a:lnTo>
                    <a:pt x="8" y="73"/>
                  </a:lnTo>
                  <a:lnTo>
                    <a:pt x="10" y="70"/>
                  </a:lnTo>
                  <a:lnTo>
                    <a:pt x="12" y="68"/>
                  </a:lnTo>
                  <a:lnTo>
                    <a:pt x="13" y="66"/>
                  </a:lnTo>
                  <a:lnTo>
                    <a:pt x="15" y="64"/>
                  </a:lnTo>
                  <a:lnTo>
                    <a:pt x="17" y="61"/>
                  </a:lnTo>
                  <a:lnTo>
                    <a:pt x="19" y="59"/>
                  </a:lnTo>
                  <a:lnTo>
                    <a:pt x="21" y="57"/>
                  </a:lnTo>
                  <a:lnTo>
                    <a:pt x="24" y="55"/>
                  </a:lnTo>
                  <a:lnTo>
                    <a:pt x="26" y="53"/>
                  </a:lnTo>
                  <a:lnTo>
                    <a:pt x="28" y="51"/>
                  </a:lnTo>
                  <a:lnTo>
                    <a:pt x="31" y="50"/>
                  </a:lnTo>
                  <a:lnTo>
                    <a:pt x="33" y="48"/>
                  </a:lnTo>
                  <a:lnTo>
                    <a:pt x="36" y="47"/>
                  </a:lnTo>
                  <a:lnTo>
                    <a:pt x="39" y="45"/>
                  </a:lnTo>
                  <a:lnTo>
                    <a:pt x="42" y="44"/>
                  </a:lnTo>
                  <a:lnTo>
                    <a:pt x="45" y="43"/>
                  </a:lnTo>
                  <a:lnTo>
                    <a:pt x="48" y="43"/>
                  </a:lnTo>
                  <a:lnTo>
                    <a:pt x="51" y="42"/>
                  </a:lnTo>
                  <a:lnTo>
                    <a:pt x="54" y="42"/>
                  </a:lnTo>
                  <a:lnTo>
                    <a:pt x="58" y="42"/>
                  </a:lnTo>
                  <a:lnTo>
                    <a:pt x="61" y="42"/>
                  </a:lnTo>
                  <a:lnTo>
                    <a:pt x="65" y="42"/>
                  </a:lnTo>
                  <a:lnTo>
                    <a:pt x="69" y="43"/>
                  </a:lnTo>
                  <a:lnTo>
                    <a:pt x="73" y="44"/>
                  </a:lnTo>
                  <a:lnTo>
                    <a:pt x="77" y="45"/>
                  </a:lnTo>
                  <a:lnTo>
                    <a:pt x="81" y="47"/>
                  </a:lnTo>
                  <a:lnTo>
                    <a:pt x="85" y="49"/>
                  </a:lnTo>
                  <a:lnTo>
                    <a:pt x="90" y="51"/>
                  </a:lnTo>
                  <a:lnTo>
                    <a:pt x="91" y="55"/>
                  </a:lnTo>
                  <a:lnTo>
                    <a:pt x="92" y="59"/>
                  </a:lnTo>
                  <a:lnTo>
                    <a:pt x="92" y="62"/>
                  </a:lnTo>
                  <a:lnTo>
                    <a:pt x="92" y="66"/>
                  </a:lnTo>
                  <a:lnTo>
                    <a:pt x="92" y="69"/>
                  </a:lnTo>
                  <a:lnTo>
                    <a:pt x="91" y="71"/>
                  </a:lnTo>
                  <a:lnTo>
                    <a:pt x="90" y="74"/>
                  </a:lnTo>
                  <a:lnTo>
                    <a:pt x="88" y="76"/>
                  </a:lnTo>
                  <a:lnTo>
                    <a:pt x="86" y="79"/>
                  </a:lnTo>
                  <a:lnTo>
                    <a:pt x="84" y="81"/>
                  </a:lnTo>
                  <a:lnTo>
                    <a:pt x="82" y="82"/>
                  </a:lnTo>
                  <a:lnTo>
                    <a:pt x="79" y="84"/>
                  </a:lnTo>
                  <a:lnTo>
                    <a:pt x="77" y="86"/>
                  </a:lnTo>
                  <a:lnTo>
                    <a:pt x="74" y="87"/>
                  </a:lnTo>
                  <a:lnTo>
                    <a:pt x="70" y="88"/>
                  </a:lnTo>
                  <a:lnTo>
                    <a:pt x="67" y="89"/>
                  </a:lnTo>
                  <a:lnTo>
                    <a:pt x="63" y="90"/>
                  </a:lnTo>
                  <a:lnTo>
                    <a:pt x="60" y="90"/>
                  </a:lnTo>
                  <a:lnTo>
                    <a:pt x="56" y="91"/>
                  </a:lnTo>
                  <a:lnTo>
                    <a:pt x="52" y="91"/>
                  </a:lnTo>
                  <a:lnTo>
                    <a:pt x="48" y="91"/>
                  </a:lnTo>
                  <a:lnTo>
                    <a:pt x="44" y="92"/>
                  </a:lnTo>
                  <a:lnTo>
                    <a:pt x="40" y="91"/>
                  </a:lnTo>
                  <a:lnTo>
                    <a:pt x="36" y="91"/>
                  </a:lnTo>
                  <a:lnTo>
                    <a:pt x="31" y="91"/>
                  </a:lnTo>
                  <a:lnTo>
                    <a:pt x="27" y="91"/>
                  </a:lnTo>
                  <a:lnTo>
                    <a:pt x="23" y="90"/>
                  </a:lnTo>
                  <a:lnTo>
                    <a:pt x="19" y="90"/>
                  </a:lnTo>
                  <a:lnTo>
                    <a:pt x="15" y="89"/>
                  </a:lnTo>
                  <a:lnTo>
                    <a:pt x="12" y="88"/>
                  </a:lnTo>
                  <a:lnTo>
                    <a:pt x="8" y="87"/>
                  </a:lnTo>
                  <a:lnTo>
                    <a:pt x="5" y="86"/>
                  </a:lnTo>
                  <a:lnTo>
                    <a:pt x="7" y="90"/>
                  </a:lnTo>
                  <a:lnTo>
                    <a:pt x="10" y="93"/>
                  </a:lnTo>
                  <a:lnTo>
                    <a:pt x="12" y="96"/>
                  </a:lnTo>
                  <a:lnTo>
                    <a:pt x="15" y="99"/>
                  </a:lnTo>
                  <a:lnTo>
                    <a:pt x="18" y="101"/>
                  </a:lnTo>
                  <a:lnTo>
                    <a:pt x="21" y="104"/>
                  </a:lnTo>
                  <a:lnTo>
                    <a:pt x="24" y="106"/>
                  </a:lnTo>
                  <a:lnTo>
                    <a:pt x="28" y="107"/>
                  </a:lnTo>
                  <a:lnTo>
                    <a:pt x="31" y="109"/>
                  </a:lnTo>
                  <a:lnTo>
                    <a:pt x="34" y="111"/>
                  </a:lnTo>
                  <a:lnTo>
                    <a:pt x="38" y="112"/>
                  </a:lnTo>
                  <a:lnTo>
                    <a:pt x="41" y="113"/>
                  </a:lnTo>
                  <a:lnTo>
                    <a:pt x="45" y="114"/>
                  </a:lnTo>
                  <a:lnTo>
                    <a:pt x="48" y="114"/>
                  </a:lnTo>
                  <a:lnTo>
                    <a:pt x="51" y="115"/>
                  </a:lnTo>
                  <a:lnTo>
                    <a:pt x="55" y="115"/>
                  </a:lnTo>
                  <a:lnTo>
                    <a:pt x="58" y="115"/>
                  </a:lnTo>
                  <a:lnTo>
                    <a:pt x="62" y="115"/>
                  </a:lnTo>
                  <a:lnTo>
                    <a:pt x="65" y="114"/>
                  </a:lnTo>
                  <a:lnTo>
                    <a:pt x="68" y="114"/>
                  </a:lnTo>
                  <a:lnTo>
                    <a:pt x="71" y="113"/>
                  </a:lnTo>
                  <a:lnTo>
                    <a:pt x="74" y="112"/>
                  </a:lnTo>
                  <a:lnTo>
                    <a:pt x="77" y="111"/>
                  </a:lnTo>
                  <a:lnTo>
                    <a:pt x="80" y="110"/>
                  </a:lnTo>
                  <a:lnTo>
                    <a:pt x="82" y="109"/>
                  </a:lnTo>
                  <a:lnTo>
                    <a:pt x="85" y="107"/>
                  </a:lnTo>
                  <a:lnTo>
                    <a:pt x="87" y="105"/>
                  </a:lnTo>
                  <a:lnTo>
                    <a:pt x="89" y="103"/>
                  </a:lnTo>
                  <a:lnTo>
                    <a:pt x="91" y="101"/>
                  </a:lnTo>
                  <a:lnTo>
                    <a:pt x="93" y="99"/>
                  </a:lnTo>
                  <a:lnTo>
                    <a:pt x="94" y="97"/>
                  </a:lnTo>
                  <a:lnTo>
                    <a:pt x="96" y="94"/>
                  </a:lnTo>
                  <a:lnTo>
                    <a:pt x="96" y="94"/>
                  </a:lnTo>
                  <a:lnTo>
                    <a:pt x="96" y="93"/>
                  </a:lnTo>
                  <a:lnTo>
                    <a:pt x="96" y="93"/>
                  </a:lnTo>
                  <a:lnTo>
                    <a:pt x="96" y="92"/>
                  </a:lnTo>
                  <a:lnTo>
                    <a:pt x="96" y="91"/>
                  </a:lnTo>
                  <a:lnTo>
                    <a:pt x="96" y="90"/>
                  </a:lnTo>
                  <a:lnTo>
                    <a:pt x="96" y="88"/>
                  </a:lnTo>
                  <a:lnTo>
                    <a:pt x="96" y="87"/>
                  </a:lnTo>
                  <a:lnTo>
                    <a:pt x="96" y="85"/>
                  </a:lnTo>
                  <a:lnTo>
                    <a:pt x="95" y="83"/>
                  </a:lnTo>
                  <a:lnTo>
                    <a:pt x="95" y="81"/>
                  </a:lnTo>
                  <a:lnTo>
                    <a:pt x="95" y="79"/>
                  </a:lnTo>
                  <a:lnTo>
                    <a:pt x="94" y="77"/>
                  </a:lnTo>
                  <a:lnTo>
                    <a:pt x="94" y="74"/>
                  </a:lnTo>
                  <a:lnTo>
                    <a:pt x="93" y="72"/>
                  </a:lnTo>
                  <a:lnTo>
                    <a:pt x="93" y="70"/>
                  </a:lnTo>
                  <a:lnTo>
                    <a:pt x="92" y="68"/>
                  </a:lnTo>
                  <a:lnTo>
                    <a:pt x="92" y="65"/>
                  </a:lnTo>
                  <a:lnTo>
                    <a:pt x="91" y="64"/>
                  </a:lnTo>
                  <a:lnTo>
                    <a:pt x="91" y="63"/>
                  </a:lnTo>
                  <a:lnTo>
                    <a:pt x="91" y="61"/>
                  </a:lnTo>
                  <a:lnTo>
                    <a:pt x="91" y="60"/>
                  </a:lnTo>
                  <a:lnTo>
                    <a:pt x="90" y="59"/>
                  </a:lnTo>
                  <a:lnTo>
                    <a:pt x="90" y="57"/>
                  </a:lnTo>
                  <a:lnTo>
                    <a:pt x="90" y="56"/>
                  </a:lnTo>
                  <a:lnTo>
                    <a:pt x="90" y="55"/>
                  </a:lnTo>
                  <a:lnTo>
                    <a:pt x="90" y="54"/>
                  </a:lnTo>
                  <a:lnTo>
                    <a:pt x="91" y="53"/>
                  </a:lnTo>
                  <a:lnTo>
                    <a:pt x="91" y="52"/>
                  </a:lnTo>
                  <a:lnTo>
                    <a:pt x="91" y="51"/>
                  </a:lnTo>
                  <a:lnTo>
                    <a:pt x="91" y="50"/>
                  </a:lnTo>
                  <a:lnTo>
                    <a:pt x="91" y="49"/>
                  </a:lnTo>
                  <a:lnTo>
                    <a:pt x="92" y="48"/>
                  </a:lnTo>
                  <a:lnTo>
                    <a:pt x="92" y="47"/>
                  </a:lnTo>
                  <a:lnTo>
                    <a:pt x="92" y="46"/>
                  </a:lnTo>
                  <a:lnTo>
                    <a:pt x="93" y="45"/>
                  </a:lnTo>
                  <a:lnTo>
                    <a:pt x="93" y="45"/>
                  </a:lnTo>
                  <a:lnTo>
                    <a:pt x="94" y="44"/>
                  </a:lnTo>
                  <a:lnTo>
                    <a:pt x="95" y="43"/>
                  </a:lnTo>
                  <a:lnTo>
                    <a:pt x="95" y="41"/>
                  </a:lnTo>
                  <a:lnTo>
                    <a:pt x="97" y="39"/>
                  </a:lnTo>
                  <a:lnTo>
                    <a:pt x="98" y="37"/>
                  </a:lnTo>
                  <a:lnTo>
                    <a:pt x="99" y="36"/>
                  </a:lnTo>
                  <a:lnTo>
                    <a:pt x="100" y="34"/>
                  </a:lnTo>
                  <a:lnTo>
                    <a:pt x="101" y="32"/>
                  </a:lnTo>
                  <a:lnTo>
                    <a:pt x="102" y="31"/>
                  </a:lnTo>
                  <a:lnTo>
                    <a:pt x="102" y="29"/>
                  </a:lnTo>
                  <a:lnTo>
                    <a:pt x="103" y="27"/>
                  </a:lnTo>
                  <a:lnTo>
                    <a:pt x="104" y="25"/>
                  </a:lnTo>
                  <a:lnTo>
                    <a:pt x="104" y="23"/>
                  </a:lnTo>
                  <a:lnTo>
                    <a:pt x="105" y="22"/>
                  </a:lnTo>
                  <a:lnTo>
                    <a:pt x="105" y="21"/>
                  </a:lnTo>
                  <a:lnTo>
                    <a:pt x="105" y="20"/>
                  </a:lnTo>
                  <a:lnTo>
                    <a:pt x="105" y="19"/>
                  </a:lnTo>
                  <a:lnTo>
                    <a:pt x="105" y="18"/>
                  </a:lnTo>
                  <a:lnTo>
                    <a:pt x="105" y="17"/>
                  </a:lnTo>
                  <a:lnTo>
                    <a:pt x="105" y="16"/>
                  </a:lnTo>
                  <a:lnTo>
                    <a:pt x="105" y="15"/>
                  </a:lnTo>
                  <a:lnTo>
                    <a:pt x="105" y="15"/>
                  </a:lnTo>
                  <a:lnTo>
                    <a:pt x="105" y="14"/>
                  </a:lnTo>
                  <a:lnTo>
                    <a:pt x="105" y="13"/>
                  </a:lnTo>
                  <a:lnTo>
                    <a:pt x="105" y="12"/>
                  </a:lnTo>
                  <a:lnTo>
                    <a:pt x="105" y="12"/>
                  </a:lnTo>
                  <a:lnTo>
                    <a:pt x="104" y="11"/>
                  </a:lnTo>
                  <a:lnTo>
                    <a:pt x="104" y="11"/>
                  </a:lnTo>
                  <a:lnTo>
                    <a:pt x="104" y="10"/>
                  </a:lnTo>
                  <a:lnTo>
                    <a:pt x="101" y="8"/>
                  </a:lnTo>
                  <a:lnTo>
                    <a:pt x="98" y="6"/>
                  </a:lnTo>
                  <a:lnTo>
                    <a:pt x="95" y="4"/>
                  </a:lnTo>
                  <a:lnTo>
                    <a:pt x="91" y="3"/>
                  </a:lnTo>
                  <a:lnTo>
                    <a:pt x="88" y="1"/>
                  </a:lnTo>
                  <a:lnTo>
                    <a:pt x="84" y="1"/>
                  </a:lnTo>
                  <a:lnTo>
                    <a:pt x="80" y="0"/>
                  </a:lnTo>
                  <a:lnTo>
                    <a:pt x="75" y="0"/>
                  </a:lnTo>
                  <a:lnTo>
                    <a:pt x="71" y="0"/>
                  </a:lnTo>
                  <a:lnTo>
                    <a:pt x="66" y="0"/>
                  </a:lnTo>
                  <a:lnTo>
                    <a:pt x="62" y="1"/>
                  </a:lnTo>
                  <a:lnTo>
                    <a:pt x="57" y="2"/>
                  </a:lnTo>
                  <a:lnTo>
                    <a:pt x="53" y="3"/>
                  </a:lnTo>
                  <a:lnTo>
                    <a:pt x="48" y="5"/>
                  </a:lnTo>
                  <a:lnTo>
                    <a:pt x="44" y="6"/>
                  </a:lnTo>
                  <a:lnTo>
                    <a:pt x="39" y="8"/>
                  </a:lnTo>
                  <a:lnTo>
                    <a:pt x="35" y="11"/>
                  </a:lnTo>
                  <a:lnTo>
                    <a:pt x="31" y="13"/>
                  </a:lnTo>
                  <a:lnTo>
                    <a:pt x="27" y="16"/>
                  </a:lnTo>
                  <a:lnTo>
                    <a:pt x="23" y="19"/>
                  </a:lnTo>
                  <a:lnTo>
                    <a:pt x="19" y="22"/>
                  </a:lnTo>
                  <a:lnTo>
                    <a:pt x="16" y="26"/>
                  </a:lnTo>
                  <a:lnTo>
                    <a:pt x="12" y="29"/>
                  </a:lnTo>
                  <a:lnTo>
                    <a:pt x="9" y="33"/>
                  </a:lnTo>
                  <a:lnTo>
                    <a:pt x="7" y="37"/>
                  </a:lnTo>
                  <a:lnTo>
                    <a:pt x="5" y="42"/>
                  </a:lnTo>
                  <a:lnTo>
                    <a:pt x="3" y="46"/>
                  </a:lnTo>
                  <a:lnTo>
                    <a:pt x="1" y="51"/>
                  </a:lnTo>
                  <a:lnTo>
                    <a:pt x="0" y="56"/>
                  </a:lnTo>
                  <a:lnTo>
                    <a:pt x="0" y="62"/>
                  </a:lnTo>
                  <a:lnTo>
                    <a:pt x="0" y="67"/>
                  </a:lnTo>
                  <a:lnTo>
                    <a:pt x="0" y="73"/>
                  </a:lnTo>
                  <a:close/>
                </a:path>
              </a:pathLst>
            </a:custGeom>
            <a:solidFill>
              <a:srgbClr val="EBAA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3" name="Freeform 24"/>
            <p:cNvSpPr>
              <a:spLocks/>
            </p:cNvSpPr>
            <p:nvPr/>
          </p:nvSpPr>
          <p:spPr bwMode="auto">
            <a:xfrm>
              <a:off x="1752600" y="1700213"/>
              <a:ext cx="150812" cy="101600"/>
            </a:xfrm>
            <a:custGeom>
              <a:avLst/>
              <a:gdLst>
                <a:gd name="T0" fmla="*/ 4 w 95"/>
                <a:gd name="T1" fmla="*/ 60 h 64"/>
                <a:gd name="T2" fmla="*/ 12 w 95"/>
                <a:gd name="T3" fmla="*/ 53 h 64"/>
                <a:gd name="T4" fmla="*/ 19 w 95"/>
                <a:gd name="T5" fmla="*/ 47 h 64"/>
                <a:gd name="T6" fmla="*/ 25 w 95"/>
                <a:gd name="T7" fmla="*/ 42 h 64"/>
                <a:gd name="T8" fmla="*/ 31 w 95"/>
                <a:gd name="T9" fmla="*/ 37 h 64"/>
                <a:gd name="T10" fmla="*/ 37 w 95"/>
                <a:gd name="T11" fmla="*/ 33 h 64"/>
                <a:gd name="T12" fmla="*/ 42 w 95"/>
                <a:gd name="T13" fmla="*/ 30 h 64"/>
                <a:gd name="T14" fmla="*/ 47 w 95"/>
                <a:gd name="T15" fmla="*/ 28 h 64"/>
                <a:gd name="T16" fmla="*/ 52 w 95"/>
                <a:gd name="T17" fmla="*/ 27 h 64"/>
                <a:gd name="T18" fmla="*/ 57 w 95"/>
                <a:gd name="T19" fmla="*/ 26 h 64"/>
                <a:gd name="T20" fmla="*/ 62 w 95"/>
                <a:gd name="T21" fmla="*/ 25 h 64"/>
                <a:gd name="T22" fmla="*/ 67 w 95"/>
                <a:gd name="T23" fmla="*/ 25 h 64"/>
                <a:gd name="T24" fmla="*/ 73 w 95"/>
                <a:gd name="T25" fmla="*/ 25 h 64"/>
                <a:gd name="T26" fmla="*/ 79 w 95"/>
                <a:gd name="T27" fmla="*/ 26 h 64"/>
                <a:gd name="T28" fmla="*/ 85 w 95"/>
                <a:gd name="T29" fmla="*/ 27 h 64"/>
                <a:gd name="T30" fmla="*/ 92 w 95"/>
                <a:gd name="T31" fmla="*/ 28 h 64"/>
                <a:gd name="T32" fmla="*/ 95 w 95"/>
                <a:gd name="T33" fmla="*/ 28 h 64"/>
                <a:gd name="T34" fmla="*/ 95 w 95"/>
                <a:gd name="T35" fmla="*/ 25 h 64"/>
                <a:gd name="T36" fmla="*/ 94 w 95"/>
                <a:gd name="T37" fmla="*/ 20 h 64"/>
                <a:gd name="T38" fmla="*/ 93 w 95"/>
                <a:gd name="T39" fmla="*/ 15 h 64"/>
                <a:gd name="T40" fmla="*/ 93 w 95"/>
                <a:gd name="T41" fmla="*/ 11 h 64"/>
                <a:gd name="T42" fmla="*/ 92 w 95"/>
                <a:gd name="T43" fmla="*/ 9 h 64"/>
                <a:gd name="T44" fmla="*/ 92 w 95"/>
                <a:gd name="T45" fmla="*/ 7 h 64"/>
                <a:gd name="T46" fmla="*/ 91 w 95"/>
                <a:gd name="T47" fmla="*/ 5 h 64"/>
                <a:gd name="T48" fmla="*/ 89 w 95"/>
                <a:gd name="T49" fmla="*/ 4 h 64"/>
                <a:gd name="T50" fmla="*/ 88 w 95"/>
                <a:gd name="T51" fmla="*/ 2 h 64"/>
                <a:gd name="T52" fmla="*/ 86 w 95"/>
                <a:gd name="T53" fmla="*/ 1 h 64"/>
                <a:gd name="T54" fmla="*/ 84 w 95"/>
                <a:gd name="T55" fmla="*/ 1 h 64"/>
                <a:gd name="T56" fmla="*/ 81 w 95"/>
                <a:gd name="T57" fmla="*/ 0 h 64"/>
                <a:gd name="T58" fmla="*/ 77 w 95"/>
                <a:gd name="T59" fmla="*/ 0 h 64"/>
                <a:gd name="T60" fmla="*/ 73 w 95"/>
                <a:gd name="T61" fmla="*/ 0 h 64"/>
                <a:gd name="T62" fmla="*/ 67 w 95"/>
                <a:gd name="T63" fmla="*/ 1 h 64"/>
                <a:gd name="T64" fmla="*/ 61 w 95"/>
                <a:gd name="T65" fmla="*/ 2 h 64"/>
                <a:gd name="T66" fmla="*/ 56 w 95"/>
                <a:gd name="T67" fmla="*/ 3 h 64"/>
                <a:gd name="T68" fmla="*/ 50 w 95"/>
                <a:gd name="T69" fmla="*/ 5 h 64"/>
                <a:gd name="T70" fmla="*/ 44 w 95"/>
                <a:gd name="T71" fmla="*/ 7 h 64"/>
                <a:gd name="T72" fmla="*/ 38 w 95"/>
                <a:gd name="T73" fmla="*/ 10 h 64"/>
                <a:gd name="T74" fmla="*/ 33 w 95"/>
                <a:gd name="T75" fmla="*/ 14 h 64"/>
                <a:gd name="T76" fmla="*/ 27 w 95"/>
                <a:gd name="T77" fmla="*/ 17 h 64"/>
                <a:gd name="T78" fmla="*/ 22 w 95"/>
                <a:gd name="T79" fmla="*/ 22 h 64"/>
                <a:gd name="T80" fmla="*/ 18 w 95"/>
                <a:gd name="T81" fmla="*/ 27 h 64"/>
                <a:gd name="T82" fmla="*/ 13 w 95"/>
                <a:gd name="T83" fmla="*/ 32 h 64"/>
                <a:gd name="T84" fmla="*/ 9 w 95"/>
                <a:gd name="T85" fmla="*/ 38 h 64"/>
                <a:gd name="T86" fmla="*/ 6 w 95"/>
                <a:gd name="T87" fmla="*/ 45 h 64"/>
                <a:gd name="T88" fmla="*/ 3 w 95"/>
                <a:gd name="T89" fmla="*/ 52 h 64"/>
                <a:gd name="T90" fmla="*/ 1 w 95"/>
                <a:gd name="T91" fmla="*/ 60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95" h="64">
                  <a:moveTo>
                    <a:pt x="0" y="64"/>
                  </a:moveTo>
                  <a:lnTo>
                    <a:pt x="4" y="60"/>
                  </a:lnTo>
                  <a:lnTo>
                    <a:pt x="8" y="56"/>
                  </a:lnTo>
                  <a:lnTo>
                    <a:pt x="12" y="53"/>
                  </a:lnTo>
                  <a:lnTo>
                    <a:pt x="15" y="50"/>
                  </a:lnTo>
                  <a:lnTo>
                    <a:pt x="19" y="47"/>
                  </a:lnTo>
                  <a:lnTo>
                    <a:pt x="22" y="44"/>
                  </a:lnTo>
                  <a:lnTo>
                    <a:pt x="25" y="42"/>
                  </a:lnTo>
                  <a:lnTo>
                    <a:pt x="28" y="39"/>
                  </a:lnTo>
                  <a:lnTo>
                    <a:pt x="31" y="37"/>
                  </a:lnTo>
                  <a:lnTo>
                    <a:pt x="34" y="35"/>
                  </a:lnTo>
                  <a:lnTo>
                    <a:pt x="37" y="33"/>
                  </a:lnTo>
                  <a:lnTo>
                    <a:pt x="39" y="32"/>
                  </a:lnTo>
                  <a:lnTo>
                    <a:pt x="42" y="30"/>
                  </a:lnTo>
                  <a:lnTo>
                    <a:pt x="45" y="29"/>
                  </a:lnTo>
                  <a:lnTo>
                    <a:pt x="47" y="28"/>
                  </a:lnTo>
                  <a:lnTo>
                    <a:pt x="50" y="27"/>
                  </a:lnTo>
                  <a:lnTo>
                    <a:pt x="52" y="27"/>
                  </a:lnTo>
                  <a:lnTo>
                    <a:pt x="55" y="26"/>
                  </a:lnTo>
                  <a:lnTo>
                    <a:pt x="57" y="26"/>
                  </a:lnTo>
                  <a:lnTo>
                    <a:pt x="60" y="25"/>
                  </a:lnTo>
                  <a:lnTo>
                    <a:pt x="62" y="25"/>
                  </a:lnTo>
                  <a:lnTo>
                    <a:pt x="65" y="25"/>
                  </a:lnTo>
                  <a:lnTo>
                    <a:pt x="67" y="25"/>
                  </a:lnTo>
                  <a:lnTo>
                    <a:pt x="70" y="25"/>
                  </a:lnTo>
                  <a:lnTo>
                    <a:pt x="73" y="25"/>
                  </a:lnTo>
                  <a:lnTo>
                    <a:pt x="76" y="26"/>
                  </a:lnTo>
                  <a:lnTo>
                    <a:pt x="79" y="26"/>
                  </a:lnTo>
                  <a:lnTo>
                    <a:pt x="82" y="27"/>
                  </a:lnTo>
                  <a:lnTo>
                    <a:pt x="85" y="27"/>
                  </a:lnTo>
                  <a:lnTo>
                    <a:pt x="88" y="28"/>
                  </a:lnTo>
                  <a:lnTo>
                    <a:pt x="92" y="28"/>
                  </a:lnTo>
                  <a:lnTo>
                    <a:pt x="95" y="29"/>
                  </a:lnTo>
                  <a:lnTo>
                    <a:pt x="95" y="28"/>
                  </a:lnTo>
                  <a:lnTo>
                    <a:pt x="95" y="26"/>
                  </a:lnTo>
                  <a:lnTo>
                    <a:pt x="95" y="25"/>
                  </a:lnTo>
                  <a:lnTo>
                    <a:pt x="94" y="23"/>
                  </a:lnTo>
                  <a:lnTo>
                    <a:pt x="94" y="20"/>
                  </a:lnTo>
                  <a:lnTo>
                    <a:pt x="94" y="17"/>
                  </a:lnTo>
                  <a:lnTo>
                    <a:pt x="93" y="15"/>
                  </a:lnTo>
                  <a:lnTo>
                    <a:pt x="93" y="12"/>
                  </a:lnTo>
                  <a:lnTo>
                    <a:pt x="93" y="11"/>
                  </a:lnTo>
                  <a:lnTo>
                    <a:pt x="93" y="10"/>
                  </a:lnTo>
                  <a:lnTo>
                    <a:pt x="92" y="9"/>
                  </a:lnTo>
                  <a:lnTo>
                    <a:pt x="92" y="8"/>
                  </a:lnTo>
                  <a:lnTo>
                    <a:pt x="92" y="7"/>
                  </a:lnTo>
                  <a:lnTo>
                    <a:pt x="91" y="6"/>
                  </a:lnTo>
                  <a:lnTo>
                    <a:pt x="91" y="5"/>
                  </a:lnTo>
                  <a:lnTo>
                    <a:pt x="90" y="5"/>
                  </a:lnTo>
                  <a:lnTo>
                    <a:pt x="89" y="4"/>
                  </a:lnTo>
                  <a:lnTo>
                    <a:pt x="89" y="3"/>
                  </a:lnTo>
                  <a:lnTo>
                    <a:pt x="88" y="2"/>
                  </a:lnTo>
                  <a:lnTo>
                    <a:pt x="87" y="2"/>
                  </a:lnTo>
                  <a:lnTo>
                    <a:pt x="86" y="1"/>
                  </a:lnTo>
                  <a:lnTo>
                    <a:pt x="85" y="1"/>
                  </a:lnTo>
                  <a:lnTo>
                    <a:pt x="84" y="1"/>
                  </a:lnTo>
                  <a:lnTo>
                    <a:pt x="82" y="0"/>
                  </a:lnTo>
                  <a:lnTo>
                    <a:pt x="81" y="0"/>
                  </a:lnTo>
                  <a:lnTo>
                    <a:pt x="79" y="0"/>
                  </a:lnTo>
                  <a:lnTo>
                    <a:pt x="77" y="0"/>
                  </a:lnTo>
                  <a:lnTo>
                    <a:pt x="75" y="0"/>
                  </a:lnTo>
                  <a:lnTo>
                    <a:pt x="73" y="0"/>
                  </a:lnTo>
                  <a:lnTo>
                    <a:pt x="70" y="1"/>
                  </a:lnTo>
                  <a:lnTo>
                    <a:pt x="67" y="1"/>
                  </a:lnTo>
                  <a:lnTo>
                    <a:pt x="64" y="1"/>
                  </a:lnTo>
                  <a:lnTo>
                    <a:pt x="61" y="2"/>
                  </a:lnTo>
                  <a:lnTo>
                    <a:pt x="58" y="3"/>
                  </a:lnTo>
                  <a:lnTo>
                    <a:pt x="56" y="3"/>
                  </a:lnTo>
                  <a:lnTo>
                    <a:pt x="53" y="4"/>
                  </a:lnTo>
                  <a:lnTo>
                    <a:pt x="50" y="5"/>
                  </a:lnTo>
                  <a:lnTo>
                    <a:pt x="47" y="6"/>
                  </a:lnTo>
                  <a:lnTo>
                    <a:pt x="44" y="7"/>
                  </a:lnTo>
                  <a:lnTo>
                    <a:pt x="41" y="9"/>
                  </a:lnTo>
                  <a:lnTo>
                    <a:pt x="38" y="10"/>
                  </a:lnTo>
                  <a:lnTo>
                    <a:pt x="35" y="12"/>
                  </a:lnTo>
                  <a:lnTo>
                    <a:pt x="33" y="14"/>
                  </a:lnTo>
                  <a:lnTo>
                    <a:pt x="30" y="15"/>
                  </a:lnTo>
                  <a:lnTo>
                    <a:pt x="27" y="17"/>
                  </a:lnTo>
                  <a:lnTo>
                    <a:pt x="25" y="19"/>
                  </a:lnTo>
                  <a:lnTo>
                    <a:pt x="22" y="22"/>
                  </a:lnTo>
                  <a:lnTo>
                    <a:pt x="20" y="24"/>
                  </a:lnTo>
                  <a:lnTo>
                    <a:pt x="18" y="27"/>
                  </a:lnTo>
                  <a:lnTo>
                    <a:pt x="15" y="29"/>
                  </a:lnTo>
                  <a:lnTo>
                    <a:pt x="13" y="32"/>
                  </a:lnTo>
                  <a:lnTo>
                    <a:pt x="11" y="35"/>
                  </a:lnTo>
                  <a:lnTo>
                    <a:pt x="9" y="38"/>
                  </a:lnTo>
                  <a:lnTo>
                    <a:pt x="8" y="41"/>
                  </a:lnTo>
                  <a:lnTo>
                    <a:pt x="6" y="45"/>
                  </a:lnTo>
                  <a:lnTo>
                    <a:pt x="5" y="48"/>
                  </a:lnTo>
                  <a:lnTo>
                    <a:pt x="3" y="52"/>
                  </a:lnTo>
                  <a:lnTo>
                    <a:pt x="2" y="56"/>
                  </a:lnTo>
                  <a:lnTo>
                    <a:pt x="1" y="60"/>
                  </a:lnTo>
                  <a:lnTo>
                    <a:pt x="0" y="64"/>
                  </a:lnTo>
                  <a:close/>
                </a:path>
              </a:pathLst>
            </a:custGeom>
            <a:solidFill>
              <a:srgbClr val="AE65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4" name="Freeform 25"/>
            <p:cNvSpPr>
              <a:spLocks noEditPoints="1"/>
            </p:cNvSpPr>
            <p:nvPr/>
          </p:nvSpPr>
          <p:spPr bwMode="auto">
            <a:xfrm>
              <a:off x="1751013" y="1698625"/>
              <a:ext cx="155575" cy="104775"/>
            </a:xfrm>
            <a:custGeom>
              <a:avLst/>
              <a:gdLst>
                <a:gd name="T0" fmla="*/ 17 w 98"/>
                <a:gd name="T1" fmla="*/ 52 h 66"/>
                <a:gd name="T2" fmla="*/ 31 w 98"/>
                <a:gd name="T3" fmla="*/ 40 h 66"/>
                <a:gd name="T4" fmla="*/ 38 w 98"/>
                <a:gd name="T5" fmla="*/ 35 h 66"/>
                <a:gd name="T6" fmla="*/ 45 w 98"/>
                <a:gd name="T7" fmla="*/ 32 h 66"/>
                <a:gd name="T8" fmla="*/ 51 w 98"/>
                <a:gd name="T9" fmla="*/ 29 h 66"/>
                <a:gd name="T10" fmla="*/ 57 w 98"/>
                <a:gd name="T11" fmla="*/ 28 h 66"/>
                <a:gd name="T12" fmla="*/ 63 w 98"/>
                <a:gd name="T13" fmla="*/ 27 h 66"/>
                <a:gd name="T14" fmla="*/ 70 w 98"/>
                <a:gd name="T15" fmla="*/ 27 h 66"/>
                <a:gd name="T16" fmla="*/ 83 w 98"/>
                <a:gd name="T17" fmla="*/ 29 h 66"/>
                <a:gd name="T18" fmla="*/ 98 w 98"/>
                <a:gd name="T19" fmla="*/ 32 h 66"/>
                <a:gd name="T20" fmla="*/ 97 w 98"/>
                <a:gd name="T21" fmla="*/ 27 h 66"/>
                <a:gd name="T22" fmla="*/ 96 w 98"/>
                <a:gd name="T23" fmla="*/ 21 h 66"/>
                <a:gd name="T24" fmla="*/ 95 w 98"/>
                <a:gd name="T25" fmla="*/ 11 h 66"/>
                <a:gd name="T26" fmla="*/ 93 w 98"/>
                <a:gd name="T27" fmla="*/ 7 h 66"/>
                <a:gd name="T28" fmla="*/ 91 w 98"/>
                <a:gd name="T29" fmla="*/ 4 h 66"/>
                <a:gd name="T30" fmla="*/ 87 w 98"/>
                <a:gd name="T31" fmla="*/ 1 h 66"/>
                <a:gd name="T32" fmla="*/ 82 w 98"/>
                <a:gd name="T33" fmla="*/ 0 h 66"/>
                <a:gd name="T34" fmla="*/ 76 w 98"/>
                <a:gd name="T35" fmla="*/ 0 h 66"/>
                <a:gd name="T36" fmla="*/ 68 w 98"/>
                <a:gd name="T37" fmla="*/ 1 h 66"/>
                <a:gd name="T38" fmla="*/ 60 w 98"/>
                <a:gd name="T39" fmla="*/ 2 h 66"/>
                <a:gd name="T40" fmla="*/ 52 w 98"/>
                <a:gd name="T41" fmla="*/ 4 h 66"/>
                <a:gd name="T42" fmla="*/ 42 w 98"/>
                <a:gd name="T43" fmla="*/ 9 h 66"/>
                <a:gd name="T44" fmla="*/ 32 w 98"/>
                <a:gd name="T45" fmla="*/ 14 h 66"/>
                <a:gd name="T46" fmla="*/ 22 w 98"/>
                <a:gd name="T47" fmla="*/ 22 h 66"/>
                <a:gd name="T48" fmla="*/ 14 w 98"/>
                <a:gd name="T49" fmla="*/ 31 h 66"/>
                <a:gd name="T50" fmla="*/ 7 w 98"/>
                <a:gd name="T51" fmla="*/ 43 h 66"/>
                <a:gd name="T52" fmla="*/ 2 w 98"/>
                <a:gd name="T53" fmla="*/ 56 h 66"/>
                <a:gd name="T54" fmla="*/ 2 w 98"/>
                <a:gd name="T55" fmla="*/ 66 h 66"/>
                <a:gd name="T56" fmla="*/ 45 w 98"/>
                <a:gd name="T57" fmla="*/ 29 h 66"/>
                <a:gd name="T58" fmla="*/ 39 w 98"/>
                <a:gd name="T59" fmla="*/ 32 h 66"/>
                <a:gd name="T60" fmla="*/ 32 w 98"/>
                <a:gd name="T61" fmla="*/ 36 h 66"/>
                <a:gd name="T62" fmla="*/ 21 w 98"/>
                <a:gd name="T63" fmla="*/ 45 h 66"/>
                <a:gd name="T64" fmla="*/ 3 w 98"/>
                <a:gd name="T65" fmla="*/ 61 h 66"/>
                <a:gd name="T66" fmla="*/ 7 w 98"/>
                <a:gd name="T67" fmla="*/ 48 h 66"/>
                <a:gd name="T68" fmla="*/ 13 w 98"/>
                <a:gd name="T69" fmla="*/ 37 h 66"/>
                <a:gd name="T70" fmla="*/ 20 w 98"/>
                <a:gd name="T71" fmla="*/ 28 h 66"/>
                <a:gd name="T72" fmla="*/ 28 w 98"/>
                <a:gd name="T73" fmla="*/ 20 h 66"/>
                <a:gd name="T74" fmla="*/ 38 w 98"/>
                <a:gd name="T75" fmla="*/ 14 h 66"/>
                <a:gd name="T76" fmla="*/ 47 w 98"/>
                <a:gd name="T77" fmla="*/ 9 h 66"/>
                <a:gd name="T78" fmla="*/ 56 w 98"/>
                <a:gd name="T79" fmla="*/ 6 h 66"/>
                <a:gd name="T80" fmla="*/ 64 w 98"/>
                <a:gd name="T81" fmla="*/ 4 h 66"/>
                <a:gd name="T82" fmla="*/ 72 w 98"/>
                <a:gd name="T83" fmla="*/ 3 h 66"/>
                <a:gd name="T84" fmla="*/ 78 w 98"/>
                <a:gd name="T85" fmla="*/ 2 h 66"/>
                <a:gd name="T86" fmla="*/ 84 w 98"/>
                <a:gd name="T87" fmla="*/ 3 h 66"/>
                <a:gd name="T88" fmla="*/ 88 w 98"/>
                <a:gd name="T89" fmla="*/ 4 h 66"/>
                <a:gd name="T90" fmla="*/ 90 w 98"/>
                <a:gd name="T91" fmla="*/ 7 h 66"/>
                <a:gd name="T92" fmla="*/ 92 w 98"/>
                <a:gd name="T93" fmla="*/ 10 h 66"/>
                <a:gd name="T94" fmla="*/ 93 w 98"/>
                <a:gd name="T95" fmla="*/ 16 h 66"/>
                <a:gd name="T96" fmla="*/ 94 w 98"/>
                <a:gd name="T97" fmla="*/ 23 h 66"/>
                <a:gd name="T98" fmla="*/ 95 w 98"/>
                <a:gd name="T99" fmla="*/ 29 h 66"/>
                <a:gd name="T100" fmla="*/ 79 w 98"/>
                <a:gd name="T101" fmla="*/ 26 h 66"/>
                <a:gd name="T102" fmla="*/ 68 w 98"/>
                <a:gd name="T103" fmla="*/ 25 h 66"/>
                <a:gd name="T104" fmla="*/ 61 w 98"/>
                <a:gd name="T105" fmla="*/ 25 h 66"/>
                <a:gd name="T106" fmla="*/ 55 w 98"/>
                <a:gd name="T107" fmla="*/ 26 h 66"/>
                <a:gd name="T108" fmla="*/ 50 w 98"/>
                <a:gd name="T109" fmla="*/ 27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98" h="66">
                  <a:moveTo>
                    <a:pt x="2" y="66"/>
                  </a:moveTo>
                  <a:lnTo>
                    <a:pt x="6" y="62"/>
                  </a:lnTo>
                  <a:lnTo>
                    <a:pt x="10" y="58"/>
                  </a:lnTo>
                  <a:lnTo>
                    <a:pt x="14" y="55"/>
                  </a:lnTo>
                  <a:lnTo>
                    <a:pt x="17" y="52"/>
                  </a:lnTo>
                  <a:lnTo>
                    <a:pt x="21" y="49"/>
                  </a:lnTo>
                  <a:lnTo>
                    <a:pt x="24" y="46"/>
                  </a:lnTo>
                  <a:lnTo>
                    <a:pt x="27" y="44"/>
                  </a:lnTo>
                  <a:lnTo>
                    <a:pt x="30" y="41"/>
                  </a:lnTo>
                  <a:lnTo>
                    <a:pt x="31" y="40"/>
                  </a:lnTo>
                  <a:lnTo>
                    <a:pt x="33" y="39"/>
                  </a:lnTo>
                  <a:lnTo>
                    <a:pt x="34" y="38"/>
                  </a:lnTo>
                  <a:lnTo>
                    <a:pt x="36" y="37"/>
                  </a:lnTo>
                  <a:lnTo>
                    <a:pt x="37" y="36"/>
                  </a:lnTo>
                  <a:lnTo>
                    <a:pt x="38" y="35"/>
                  </a:lnTo>
                  <a:lnTo>
                    <a:pt x="40" y="35"/>
                  </a:lnTo>
                  <a:lnTo>
                    <a:pt x="41" y="34"/>
                  </a:lnTo>
                  <a:lnTo>
                    <a:pt x="42" y="33"/>
                  </a:lnTo>
                  <a:lnTo>
                    <a:pt x="43" y="33"/>
                  </a:lnTo>
                  <a:lnTo>
                    <a:pt x="45" y="32"/>
                  </a:lnTo>
                  <a:lnTo>
                    <a:pt x="46" y="31"/>
                  </a:lnTo>
                  <a:lnTo>
                    <a:pt x="47" y="31"/>
                  </a:lnTo>
                  <a:lnTo>
                    <a:pt x="49" y="30"/>
                  </a:lnTo>
                  <a:lnTo>
                    <a:pt x="50" y="30"/>
                  </a:lnTo>
                  <a:lnTo>
                    <a:pt x="51" y="29"/>
                  </a:lnTo>
                  <a:lnTo>
                    <a:pt x="52" y="29"/>
                  </a:lnTo>
                  <a:lnTo>
                    <a:pt x="53" y="29"/>
                  </a:lnTo>
                  <a:lnTo>
                    <a:pt x="55" y="28"/>
                  </a:lnTo>
                  <a:lnTo>
                    <a:pt x="56" y="28"/>
                  </a:lnTo>
                  <a:lnTo>
                    <a:pt x="57" y="28"/>
                  </a:lnTo>
                  <a:lnTo>
                    <a:pt x="58" y="28"/>
                  </a:lnTo>
                  <a:lnTo>
                    <a:pt x="60" y="28"/>
                  </a:lnTo>
                  <a:lnTo>
                    <a:pt x="61" y="27"/>
                  </a:lnTo>
                  <a:lnTo>
                    <a:pt x="62" y="27"/>
                  </a:lnTo>
                  <a:lnTo>
                    <a:pt x="63" y="27"/>
                  </a:lnTo>
                  <a:lnTo>
                    <a:pt x="65" y="27"/>
                  </a:lnTo>
                  <a:lnTo>
                    <a:pt x="66" y="27"/>
                  </a:lnTo>
                  <a:lnTo>
                    <a:pt x="67" y="27"/>
                  </a:lnTo>
                  <a:lnTo>
                    <a:pt x="69" y="27"/>
                  </a:lnTo>
                  <a:lnTo>
                    <a:pt x="70" y="27"/>
                  </a:lnTo>
                  <a:lnTo>
                    <a:pt x="71" y="27"/>
                  </a:lnTo>
                  <a:lnTo>
                    <a:pt x="74" y="28"/>
                  </a:lnTo>
                  <a:lnTo>
                    <a:pt x="77" y="28"/>
                  </a:lnTo>
                  <a:lnTo>
                    <a:pt x="80" y="28"/>
                  </a:lnTo>
                  <a:lnTo>
                    <a:pt x="83" y="29"/>
                  </a:lnTo>
                  <a:lnTo>
                    <a:pt x="86" y="29"/>
                  </a:lnTo>
                  <a:lnTo>
                    <a:pt x="89" y="30"/>
                  </a:lnTo>
                  <a:lnTo>
                    <a:pt x="93" y="31"/>
                  </a:lnTo>
                  <a:lnTo>
                    <a:pt x="96" y="31"/>
                  </a:lnTo>
                  <a:lnTo>
                    <a:pt x="98" y="32"/>
                  </a:lnTo>
                  <a:lnTo>
                    <a:pt x="98" y="30"/>
                  </a:lnTo>
                  <a:lnTo>
                    <a:pt x="98" y="30"/>
                  </a:lnTo>
                  <a:lnTo>
                    <a:pt x="98" y="30"/>
                  </a:lnTo>
                  <a:lnTo>
                    <a:pt x="97" y="29"/>
                  </a:lnTo>
                  <a:lnTo>
                    <a:pt x="97" y="27"/>
                  </a:lnTo>
                  <a:lnTo>
                    <a:pt x="97" y="26"/>
                  </a:lnTo>
                  <a:lnTo>
                    <a:pt x="97" y="25"/>
                  </a:lnTo>
                  <a:lnTo>
                    <a:pt x="97" y="23"/>
                  </a:lnTo>
                  <a:lnTo>
                    <a:pt x="96" y="22"/>
                  </a:lnTo>
                  <a:lnTo>
                    <a:pt x="96" y="21"/>
                  </a:lnTo>
                  <a:lnTo>
                    <a:pt x="96" y="19"/>
                  </a:lnTo>
                  <a:lnTo>
                    <a:pt x="96" y="17"/>
                  </a:lnTo>
                  <a:lnTo>
                    <a:pt x="96" y="15"/>
                  </a:lnTo>
                  <a:lnTo>
                    <a:pt x="95" y="13"/>
                  </a:lnTo>
                  <a:lnTo>
                    <a:pt x="95" y="11"/>
                  </a:lnTo>
                  <a:lnTo>
                    <a:pt x="95" y="10"/>
                  </a:lnTo>
                  <a:lnTo>
                    <a:pt x="94" y="9"/>
                  </a:lnTo>
                  <a:lnTo>
                    <a:pt x="94" y="9"/>
                  </a:lnTo>
                  <a:lnTo>
                    <a:pt x="94" y="8"/>
                  </a:lnTo>
                  <a:lnTo>
                    <a:pt x="93" y="7"/>
                  </a:lnTo>
                  <a:lnTo>
                    <a:pt x="93" y="6"/>
                  </a:lnTo>
                  <a:lnTo>
                    <a:pt x="93" y="6"/>
                  </a:lnTo>
                  <a:lnTo>
                    <a:pt x="92" y="5"/>
                  </a:lnTo>
                  <a:lnTo>
                    <a:pt x="92" y="4"/>
                  </a:lnTo>
                  <a:lnTo>
                    <a:pt x="91" y="4"/>
                  </a:lnTo>
                  <a:lnTo>
                    <a:pt x="91" y="3"/>
                  </a:lnTo>
                  <a:lnTo>
                    <a:pt x="90" y="3"/>
                  </a:lnTo>
                  <a:lnTo>
                    <a:pt x="89" y="2"/>
                  </a:lnTo>
                  <a:lnTo>
                    <a:pt x="88" y="2"/>
                  </a:lnTo>
                  <a:lnTo>
                    <a:pt x="87" y="1"/>
                  </a:lnTo>
                  <a:lnTo>
                    <a:pt x="87" y="1"/>
                  </a:lnTo>
                  <a:lnTo>
                    <a:pt x="86" y="1"/>
                  </a:lnTo>
                  <a:lnTo>
                    <a:pt x="85" y="0"/>
                  </a:lnTo>
                  <a:lnTo>
                    <a:pt x="83" y="0"/>
                  </a:lnTo>
                  <a:lnTo>
                    <a:pt x="82" y="0"/>
                  </a:lnTo>
                  <a:lnTo>
                    <a:pt x="81" y="0"/>
                  </a:lnTo>
                  <a:lnTo>
                    <a:pt x="79" y="0"/>
                  </a:lnTo>
                  <a:lnTo>
                    <a:pt x="78" y="0"/>
                  </a:lnTo>
                  <a:lnTo>
                    <a:pt x="76" y="0"/>
                  </a:lnTo>
                  <a:lnTo>
                    <a:pt x="76" y="0"/>
                  </a:lnTo>
                  <a:lnTo>
                    <a:pt x="75" y="0"/>
                  </a:lnTo>
                  <a:lnTo>
                    <a:pt x="73" y="0"/>
                  </a:lnTo>
                  <a:lnTo>
                    <a:pt x="72" y="0"/>
                  </a:lnTo>
                  <a:lnTo>
                    <a:pt x="70" y="0"/>
                  </a:lnTo>
                  <a:lnTo>
                    <a:pt x="68" y="1"/>
                  </a:lnTo>
                  <a:lnTo>
                    <a:pt x="67" y="1"/>
                  </a:lnTo>
                  <a:lnTo>
                    <a:pt x="65" y="1"/>
                  </a:lnTo>
                  <a:lnTo>
                    <a:pt x="64" y="1"/>
                  </a:lnTo>
                  <a:lnTo>
                    <a:pt x="62" y="2"/>
                  </a:lnTo>
                  <a:lnTo>
                    <a:pt x="60" y="2"/>
                  </a:lnTo>
                  <a:lnTo>
                    <a:pt x="59" y="3"/>
                  </a:lnTo>
                  <a:lnTo>
                    <a:pt x="57" y="3"/>
                  </a:lnTo>
                  <a:lnTo>
                    <a:pt x="55" y="3"/>
                  </a:lnTo>
                  <a:lnTo>
                    <a:pt x="54" y="4"/>
                  </a:lnTo>
                  <a:lnTo>
                    <a:pt x="52" y="4"/>
                  </a:lnTo>
                  <a:lnTo>
                    <a:pt x="50" y="5"/>
                  </a:lnTo>
                  <a:lnTo>
                    <a:pt x="48" y="6"/>
                  </a:lnTo>
                  <a:lnTo>
                    <a:pt x="46" y="7"/>
                  </a:lnTo>
                  <a:lnTo>
                    <a:pt x="44" y="8"/>
                  </a:lnTo>
                  <a:lnTo>
                    <a:pt x="42" y="9"/>
                  </a:lnTo>
                  <a:lnTo>
                    <a:pt x="40" y="10"/>
                  </a:lnTo>
                  <a:lnTo>
                    <a:pt x="38" y="11"/>
                  </a:lnTo>
                  <a:lnTo>
                    <a:pt x="36" y="12"/>
                  </a:lnTo>
                  <a:lnTo>
                    <a:pt x="34" y="13"/>
                  </a:lnTo>
                  <a:lnTo>
                    <a:pt x="32" y="14"/>
                  </a:lnTo>
                  <a:lnTo>
                    <a:pt x="30" y="16"/>
                  </a:lnTo>
                  <a:lnTo>
                    <a:pt x="28" y="17"/>
                  </a:lnTo>
                  <a:lnTo>
                    <a:pt x="26" y="19"/>
                  </a:lnTo>
                  <a:lnTo>
                    <a:pt x="24" y="20"/>
                  </a:lnTo>
                  <a:lnTo>
                    <a:pt x="22" y="22"/>
                  </a:lnTo>
                  <a:lnTo>
                    <a:pt x="21" y="24"/>
                  </a:lnTo>
                  <a:lnTo>
                    <a:pt x="19" y="25"/>
                  </a:lnTo>
                  <a:lnTo>
                    <a:pt x="17" y="27"/>
                  </a:lnTo>
                  <a:lnTo>
                    <a:pt x="16" y="29"/>
                  </a:lnTo>
                  <a:lnTo>
                    <a:pt x="14" y="31"/>
                  </a:lnTo>
                  <a:lnTo>
                    <a:pt x="13" y="33"/>
                  </a:lnTo>
                  <a:lnTo>
                    <a:pt x="11" y="35"/>
                  </a:lnTo>
                  <a:lnTo>
                    <a:pt x="10" y="38"/>
                  </a:lnTo>
                  <a:lnTo>
                    <a:pt x="8" y="40"/>
                  </a:lnTo>
                  <a:lnTo>
                    <a:pt x="7" y="43"/>
                  </a:lnTo>
                  <a:lnTo>
                    <a:pt x="6" y="45"/>
                  </a:lnTo>
                  <a:lnTo>
                    <a:pt x="5" y="48"/>
                  </a:lnTo>
                  <a:lnTo>
                    <a:pt x="4" y="50"/>
                  </a:lnTo>
                  <a:lnTo>
                    <a:pt x="3" y="53"/>
                  </a:lnTo>
                  <a:lnTo>
                    <a:pt x="2" y="56"/>
                  </a:lnTo>
                  <a:lnTo>
                    <a:pt x="1" y="59"/>
                  </a:lnTo>
                  <a:lnTo>
                    <a:pt x="1" y="62"/>
                  </a:lnTo>
                  <a:lnTo>
                    <a:pt x="0" y="65"/>
                  </a:lnTo>
                  <a:lnTo>
                    <a:pt x="2" y="66"/>
                  </a:lnTo>
                  <a:lnTo>
                    <a:pt x="2" y="66"/>
                  </a:lnTo>
                  <a:close/>
                  <a:moveTo>
                    <a:pt x="50" y="27"/>
                  </a:moveTo>
                  <a:lnTo>
                    <a:pt x="49" y="28"/>
                  </a:lnTo>
                  <a:lnTo>
                    <a:pt x="48" y="28"/>
                  </a:lnTo>
                  <a:lnTo>
                    <a:pt x="47" y="28"/>
                  </a:lnTo>
                  <a:lnTo>
                    <a:pt x="45" y="29"/>
                  </a:lnTo>
                  <a:lnTo>
                    <a:pt x="44" y="30"/>
                  </a:lnTo>
                  <a:lnTo>
                    <a:pt x="43" y="30"/>
                  </a:lnTo>
                  <a:lnTo>
                    <a:pt x="42" y="31"/>
                  </a:lnTo>
                  <a:lnTo>
                    <a:pt x="40" y="31"/>
                  </a:lnTo>
                  <a:lnTo>
                    <a:pt x="39" y="32"/>
                  </a:lnTo>
                  <a:lnTo>
                    <a:pt x="38" y="33"/>
                  </a:lnTo>
                  <a:lnTo>
                    <a:pt x="36" y="34"/>
                  </a:lnTo>
                  <a:lnTo>
                    <a:pt x="35" y="35"/>
                  </a:lnTo>
                  <a:lnTo>
                    <a:pt x="34" y="35"/>
                  </a:lnTo>
                  <a:lnTo>
                    <a:pt x="32" y="36"/>
                  </a:lnTo>
                  <a:lnTo>
                    <a:pt x="31" y="37"/>
                  </a:lnTo>
                  <a:lnTo>
                    <a:pt x="30" y="38"/>
                  </a:lnTo>
                  <a:lnTo>
                    <a:pt x="27" y="41"/>
                  </a:lnTo>
                  <a:lnTo>
                    <a:pt x="24" y="43"/>
                  </a:lnTo>
                  <a:lnTo>
                    <a:pt x="21" y="45"/>
                  </a:lnTo>
                  <a:lnTo>
                    <a:pt x="17" y="48"/>
                  </a:lnTo>
                  <a:lnTo>
                    <a:pt x="14" y="51"/>
                  </a:lnTo>
                  <a:lnTo>
                    <a:pt x="11" y="54"/>
                  </a:lnTo>
                  <a:lnTo>
                    <a:pt x="7" y="58"/>
                  </a:lnTo>
                  <a:lnTo>
                    <a:pt x="3" y="61"/>
                  </a:lnTo>
                  <a:lnTo>
                    <a:pt x="4" y="59"/>
                  </a:lnTo>
                  <a:lnTo>
                    <a:pt x="5" y="56"/>
                  </a:lnTo>
                  <a:lnTo>
                    <a:pt x="6" y="53"/>
                  </a:lnTo>
                  <a:lnTo>
                    <a:pt x="6" y="51"/>
                  </a:lnTo>
                  <a:lnTo>
                    <a:pt x="7" y="48"/>
                  </a:lnTo>
                  <a:lnTo>
                    <a:pt x="8" y="46"/>
                  </a:lnTo>
                  <a:lnTo>
                    <a:pt x="9" y="44"/>
                  </a:lnTo>
                  <a:lnTo>
                    <a:pt x="11" y="41"/>
                  </a:lnTo>
                  <a:lnTo>
                    <a:pt x="12" y="39"/>
                  </a:lnTo>
                  <a:lnTo>
                    <a:pt x="13" y="37"/>
                  </a:lnTo>
                  <a:lnTo>
                    <a:pt x="14" y="35"/>
                  </a:lnTo>
                  <a:lnTo>
                    <a:pt x="16" y="33"/>
                  </a:lnTo>
                  <a:lnTo>
                    <a:pt x="17" y="31"/>
                  </a:lnTo>
                  <a:lnTo>
                    <a:pt x="19" y="29"/>
                  </a:lnTo>
                  <a:lnTo>
                    <a:pt x="20" y="28"/>
                  </a:lnTo>
                  <a:lnTo>
                    <a:pt x="22" y="26"/>
                  </a:lnTo>
                  <a:lnTo>
                    <a:pt x="23" y="24"/>
                  </a:lnTo>
                  <a:lnTo>
                    <a:pt x="25" y="23"/>
                  </a:lnTo>
                  <a:lnTo>
                    <a:pt x="27" y="21"/>
                  </a:lnTo>
                  <a:lnTo>
                    <a:pt x="28" y="20"/>
                  </a:lnTo>
                  <a:lnTo>
                    <a:pt x="30" y="18"/>
                  </a:lnTo>
                  <a:lnTo>
                    <a:pt x="32" y="17"/>
                  </a:lnTo>
                  <a:lnTo>
                    <a:pt x="34" y="16"/>
                  </a:lnTo>
                  <a:lnTo>
                    <a:pt x="36" y="15"/>
                  </a:lnTo>
                  <a:lnTo>
                    <a:pt x="38" y="14"/>
                  </a:lnTo>
                  <a:lnTo>
                    <a:pt x="39" y="13"/>
                  </a:lnTo>
                  <a:lnTo>
                    <a:pt x="41" y="12"/>
                  </a:lnTo>
                  <a:lnTo>
                    <a:pt x="43" y="11"/>
                  </a:lnTo>
                  <a:lnTo>
                    <a:pt x="45" y="10"/>
                  </a:lnTo>
                  <a:lnTo>
                    <a:pt x="47" y="9"/>
                  </a:lnTo>
                  <a:lnTo>
                    <a:pt x="49" y="8"/>
                  </a:lnTo>
                  <a:lnTo>
                    <a:pt x="51" y="7"/>
                  </a:lnTo>
                  <a:lnTo>
                    <a:pt x="53" y="7"/>
                  </a:lnTo>
                  <a:lnTo>
                    <a:pt x="54" y="6"/>
                  </a:lnTo>
                  <a:lnTo>
                    <a:pt x="56" y="6"/>
                  </a:lnTo>
                  <a:lnTo>
                    <a:pt x="58" y="5"/>
                  </a:lnTo>
                  <a:lnTo>
                    <a:pt x="59" y="5"/>
                  </a:lnTo>
                  <a:lnTo>
                    <a:pt x="61" y="5"/>
                  </a:lnTo>
                  <a:lnTo>
                    <a:pt x="62" y="4"/>
                  </a:lnTo>
                  <a:lnTo>
                    <a:pt x="64" y="4"/>
                  </a:lnTo>
                  <a:lnTo>
                    <a:pt x="66" y="4"/>
                  </a:lnTo>
                  <a:lnTo>
                    <a:pt x="67" y="3"/>
                  </a:lnTo>
                  <a:lnTo>
                    <a:pt x="69" y="3"/>
                  </a:lnTo>
                  <a:lnTo>
                    <a:pt x="70" y="3"/>
                  </a:lnTo>
                  <a:lnTo>
                    <a:pt x="72" y="3"/>
                  </a:lnTo>
                  <a:lnTo>
                    <a:pt x="73" y="3"/>
                  </a:lnTo>
                  <a:lnTo>
                    <a:pt x="75" y="2"/>
                  </a:lnTo>
                  <a:lnTo>
                    <a:pt x="76" y="2"/>
                  </a:lnTo>
                  <a:lnTo>
                    <a:pt x="76" y="2"/>
                  </a:lnTo>
                  <a:lnTo>
                    <a:pt x="78" y="2"/>
                  </a:lnTo>
                  <a:lnTo>
                    <a:pt x="79" y="2"/>
                  </a:lnTo>
                  <a:lnTo>
                    <a:pt x="80" y="2"/>
                  </a:lnTo>
                  <a:lnTo>
                    <a:pt x="81" y="3"/>
                  </a:lnTo>
                  <a:lnTo>
                    <a:pt x="83" y="3"/>
                  </a:lnTo>
                  <a:lnTo>
                    <a:pt x="84" y="3"/>
                  </a:lnTo>
                  <a:lnTo>
                    <a:pt x="85" y="3"/>
                  </a:lnTo>
                  <a:lnTo>
                    <a:pt x="85" y="3"/>
                  </a:lnTo>
                  <a:lnTo>
                    <a:pt x="86" y="4"/>
                  </a:lnTo>
                  <a:lnTo>
                    <a:pt x="87" y="4"/>
                  </a:lnTo>
                  <a:lnTo>
                    <a:pt x="88" y="4"/>
                  </a:lnTo>
                  <a:lnTo>
                    <a:pt x="88" y="5"/>
                  </a:lnTo>
                  <a:lnTo>
                    <a:pt x="89" y="5"/>
                  </a:lnTo>
                  <a:lnTo>
                    <a:pt x="89" y="6"/>
                  </a:lnTo>
                  <a:lnTo>
                    <a:pt x="90" y="6"/>
                  </a:lnTo>
                  <a:lnTo>
                    <a:pt x="90" y="7"/>
                  </a:lnTo>
                  <a:lnTo>
                    <a:pt x="91" y="7"/>
                  </a:lnTo>
                  <a:lnTo>
                    <a:pt x="91" y="8"/>
                  </a:lnTo>
                  <a:lnTo>
                    <a:pt x="91" y="9"/>
                  </a:lnTo>
                  <a:lnTo>
                    <a:pt x="92" y="9"/>
                  </a:lnTo>
                  <a:lnTo>
                    <a:pt x="92" y="10"/>
                  </a:lnTo>
                  <a:lnTo>
                    <a:pt x="92" y="11"/>
                  </a:lnTo>
                  <a:lnTo>
                    <a:pt x="92" y="12"/>
                  </a:lnTo>
                  <a:lnTo>
                    <a:pt x="93" y="12"/>
                  </a:lnTo>
                  <a:lnTo>
                    <a:pt x="93" y="14"/>
                  </a:lnTo>
                  <a:lnTo>
                    <a:pt x="93" y="16"/>
                  </a:lnTo>
                  <a:lnTo>
                    <a:pt x="93" y="18"/>
                  </a:lnTo>
                  <a:lnTo>
                    <a:pt x="94" y="20"/>
                  </a:lnTo>
                  <a:lnTo>
                    <a:pt x="94" y="21"/>
                  </a:lnTo>
                  <a:lnTo>
                    <a:pt x="94" y="22"/>
                  </a:lnTo>
                  <a:lnTo>
                    <a:pt x="94" y="23"/>
                  </a:lnTo>
                  <a:lnTo>
                    <a:pt x="94" y="24"/>
                  </a:lnTo>
                  <a:lnTo>
                    <a:pt x="94" y="25"/>
                  </a:lnTo>
                  <a:lnTo>
                    <a:pt x="94" y="26"/>
                  </a:lnTo>
                  <a:lnTo>
                    <a:pt x="95" y="27"/>
                  </a:lnTo>
                  <a:lnTo>
                    <a:pt x="95" y="29"/>
                  </a:lnTo>
                  <a:lnTo>
                    <a:pt x="91" y="28"/>
                  </a:lnTo>
                  <a:lnTo>
                    <a:pt x="88" y="27"/>
                  </a:lnTo>
                  <a:lnTo>
                    <a:pt x="85" y="27"/>
                  </a:lnTo>
                  <a:lnTo>
                    <a:pt x="82" y="26"/>
                  </a:lnTo>
                  <a:lnTo>
                    <a:pt x="79" y="26"/>
                  </a:lnTo>
                  <a:lnTo>
                    <a:pt x="76" y="25"/>
                  </a:lnTo>
                  <a:lnTo>
                    <a:pt x="73" y="25"/>
                  </a:lnTo>
                  <a:lnTo>
                    <a:pt x="70" y="25"/>
                  </a:lnTo>
                  <a:lnTo>
                    <a:pt x="69" y="25"/>
                  </a:lnTo>
                  <a:lnTo>
                    <a:pt x="68" y="25"/>
                  </a:lnTo>
                  <a:lnTo>
                    <a:pt x="67" y="25"/>
                  </a:lnTo>
                  <a:lnTo>
                    <a:pt x="65" y="25"/>
                  </a:lnTo>
                  <a:lnTo>
                    <a:pt x="64" y="25"/>
                  </a:lnTo>
                  <a:lnTo>
                    <a:pt x="63" y="25"/>
                  </a:lnTo>
                  <a:lnTo>
                    <a:pt x="61" y="25"/>
                  </a:lnTo>
                  <a:lnTo>
                    <a:pt x="60" y="25"/>
                  </a:lnTo>
                  <a:lnTo>
                    <a:pt x="59" y="25"/>
                  </a:lnTo>
                  <a:lnTo>
                    <a:pt x="58" y="25"/>
                  </a:lnTo>
                  <a:lnTo>
                    <a:pt x="56" y="26"/>
                  </a:lnTo>
                  <a:lnTo>
                    <a:pt x="55" y="26"/>
                  </a:lnTo>
                  <a:lnTo>
                    <a:pt x="54" y="26"/>
                  </a:lnTo>
                  <a:lnTo>
                    <a:pt x="53" y="26"/>
                  </a:lnTo>
                  <a:lnTo>
                    <a:pt x="51" y="27"/>
                  </a:lnTo>
                  <a:lnTo>
                    <a:pt x="50" y="27"/>
                  </a:lnTo>
                  <a:lnTo>
                    <a:pt x="50" y="27"/>
                  </a:lnTo>
                  <a:lnTo>
                    <a:pt x="50" y="27"/>
                  </a:lnTo>
                  <a:close/>
                </a:path>
              </a:pathLst>
            </a:custGeom>
            <a:solidFill>
              <a:srgbClr val="894F2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5" name="Freeform 26"/>
            <p:cNvSpPr>
              <a:spLocks/>
            </p:cNvSpPr>
            <p:nvPr/>
          </p:nvSpPr>
          <p:spPr bwMode="auto">
            <a:xfrm>
              <a:off x="1754188" y="1712913"/>
              <a:ext cx="179387" cy="92075"/>
            </a:xfrm>
            <a:custGeom>
              <a:avLst/>
              <a:gdLst>
                <a:gd name="T0" fmla="*/ 10 w 113"/>
                <a:gd name="T1" fmla="*/ 50 h 58"/>
                <a:gd name="T2" fmla="*/ 22 w 113"/>
                <a:gd name="T3" fmla="*/ 42 h 58"/>
                <a:gd name="T4" fmla="*/ 30 w 113"/>
                <a:gd name="T5" fmla="*/ 37 h 58"/>
                <a:gd name="T6" fmla="*/ 38 w 113"/>
                <a:gd name="T7" fmla="*/ 32 h 58"/>
                <a:gd name="T8" fmla="*/ 47 w 113"/>
                <a:gd name="T9" fmla="*/ 29 h 58"/>
                <a:gd name="T10" fmla="*/ 56 w 113"/>
                <a:gd name="T11" fmla="*/ 26 h 58"/>
                <a:gd name="T12" fmla="*/ 66 w 113"/>
                <a:gd name="T13" fmla="*/ 26 h 58"/>
                <a:gd name="T14" fmla="*/ 77 w 113"/>
                <a:gd name="T15" fmla="*/ 26 h 58"/>
                <a:gd name="T16" fmla="*/ 88 w 113"/>
                <a:gd name="T17" fmla="*/ 29 h 58"/>
                <a:gd name="T18" fmla="*/ 98 w 113"/>
                <a:gd name="T19" fmla="*/ 31 h 58"/>
                <a:gd name="T20" fmla="*/ 102 w 113"/>
                <a:gd name="T21" fmla="*/ 29 h 58"/>
                <a:gd name="T22" fmla="*/ 104 w 113"/>
                <a:gd name="T23" fmla="*/ 28 h 58"/>
                <a:gd name="T24" fmla="*/ 106 w 113"/>
                <a:gd name="T25" fmla="*/ 26 h 58"/>
                <a:gd name="T26" fmla="*/ 108 w 113"/>
                <a:gd name="T27" fmla="*/ 24 h 58"/>
                <a:gd name="T28" fmla="*/ 109 w 113"/>
                <a:gd name="T29" fmla="*/ 22 h 58"/>
                <a:gd name="T30" fmla="*/ 110 w 113"/>
                <a:gd name="T31" fmla="*/ 20 h 58"/>
                <a:gd name="T32" fmla="*/ 111 w 113"/>
                <a:gd name="T33" fmla="*/ 17 h 58"/>
                <a:gd name="T34" fmla="*/ 112 w 113"/>
                <a:gd name="T35" fmla="*/ 14 h 58"/>
                <a:gd name="T36" fmla="*/ 113 w 113"/>
                <a:gd name="T37" fmla="*/ 10 h 58"/>
                <a:gd name="T38" fmla="*/ 110 w 113"/>
                <a:gd name="T39" fmla="*/ 14 h 58"/>
                <a:gd name="T40" fmla="*/ 106 w 113"/>
                <a:gd name="T41" fmla="*/ 17 h 58"/>
                <a:gd name="T42" fmla="*/ 103 w 113"/>
                <a:gd name="T43" fmla="*/ 20 h 58"/>
                <a:gd name="T44" fmla="*/ 99 w 113"/>
                <a:gd name="T45" fmla="*/ 21 h 58"/>
                <a:gd name="T46" fmla="*/ 94 w 113"/>
                <a:gd name="T47" fmla="*/ 23 h 58"/>
                <a:gd name="T48" fmla="*/ 94 w 113"/>
                <a:gd name="T49" fmla="*/ 22 h 58"/>
                <a:gd name="T50" fmla="*/ 96 w 113"/>
                <a:gd name="T51" fmla="*/ 20 h 58"/>
                <a:gd name="T52" fmla="*/ 97 w 113"/>
                <a:gd name="T53" fmla="*/ 18 h 58"/>
                <a:gd name="T54" fmla="*/ 98 w 113"/>
                <a:gd name="T55" fmla="*/ 17 h 58"/>
                <a:gd name="T56" fmla="*/ 99 w 113"/>
                <a:gd name="T57" fmla="*/ 15 h 58"/>
                <a:gd name="T58" fmla="*/ 99 w 113"/>
                <a:gd name="T59" fmla="*/ 12 h 58"/>
                <a:gd name="T60" fmla="*/ 100 w 113"/>
                <a:gd name="T61" fmla="*/ 7 h 58"/>
                <a:gd name="T62" fmla="*/ 99 w 113"/>
                <a:gd name="T63" fmla="*/ 2 h 58"/>
                <a:gd name="T64" fmla="*/ 97 w 113"/>
                <a:gd name="T65" fmla="*/ 6 h 58"/>
                <a:gd name="T66" fmla="*/ 95 w 113"/>
                <a:gd name="T67" fmla="*/ 9 h 58"/>
                <a:gd name="T68" fmla="*/ 93 w 113"/>
                <a:gd name="T69" fmla="*/ 11 h 58"/>
                <a:gd name="T70" fmla="*/ 91 w 113"/>
                <a:gd name="T71" fmla="*/ 13 h 58"/>
                <a:gd name="T72" fmla="*/ 89 w 113"/>
                <a:gd name="T73" fmla="*/ 14 h 58"/>
                <a:gd name="T74" fmla="*/ 87 w 113"/>
                <a:gd name="T75" fmla="*/ 15 h 58"/>
                <a:gd name="T76" fmla="*/ 85 w 113"/>
                <a:gd name="T77" fmla="*/ 16 h 58"/>
                <a:gd name="T78" fmla="*/ 83 w 113"/>
                <a:gd name="T79" fmla="*/ 17 h 58"/>
                <a:gd name="T80" fmla="*/ 80 w 113"/>
                <a:gd name="T81" fmla="*/ 17 h 58"/>
                <a:gd name="T82" fmla="*/ 71 w 113"/>
                <a:gd name="T83" fmla="*/ 16 h 58"/>
                <a:gd name="T84" fmla="*/ 62 w 113"/>
                <a:gd name="T85" fmla="*/ 17 h 58"/>
                <a:gd name="T86" fmla="*/ 54 w 113"/>
                <a:gd name="T87" fmla="*/ 18 h 58"/>
                <a:gd name="T88" fmla="*/ 46 w 113"/>
                <a:gd name="T89" fmla="*/ 20 h 58"/>
                <a:gd name="T90" fmla="*/ 38 w 113"/>
                <a:gd name="T91" fmla="*/ 23 h 58"/>
                <a:gd name="T92" fmla="*/ 31 w 113"/>
                <a:gd name="T93" fmla="*/ 26 h 58"/>
                <a:gd name="T94" fmla="*/ 24 w 113"/>
                <a:gd name="T95" fmla="*/ 31 h 58"/>
                <a:gd name="T96" fmla="*/ 17 w 113"/>
                <a:gd name="T97" fmla="*/ 37 h 58"/>
                <a:gd name="T98" fmla="*/ 11 w 113"/>
                <a:gd name="T99" fmla="*/ 44 h 58"/>
                <a:gd name="T100" fmla="*/ 4 w 113"/>
                <a:gd name="T101" fmla="*/ 52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13" h="58">
                  <a:moveTo>
                    <a:pt x="0" y="58"/>
                  </a:moveTo>
                  <a:lnTo>
                    <a:pt x="5" y="54"/>
                  </a:lnTo>
                  <a:lnTo>
                    <a:pt x="10" y="50"/>
                  </a:lnTo>
                  <a:lnTo>
                    <a:pt x="15" y="47"/>
                  </a:lnTo>
                  <a:lnTo>
                    <a:pt x="20" y="43"/>
                  </a:lnTo>
                  <a:lnTo>
                    <a:pt x="22" y="42"/>
                  </a:lnTo>
                  <a:lnTo>
                    <a:pt x="25" y="40"/>
                  </a:lnTo>
                  <a:lnTo>
                    <a:pt x="27" y="38"/>
                  </a:lnTo>
                  <a:lnTo>
                    <a:pt x="30" y="37"/>
                  </a:lnTo>
                  <a:lnTo>
                    <a:pt x="33" y="35"/>
                  </a:lnTo>
                  <a:lnTo>
                    <a:pt x="35" y="34"/>
                  </a:lnTo>
                  <a:lnTo>
                    <a:pt x="38" y="32"/>
                  </a:lnTo>
                  <a:lnTo>
                    <a:pt x="41" y="31"/>
                  </a:lnTo>
                  <a:lnTo>
                    <a:pt x="44" y="30"/>
                  </a:lnTo>
                  <a:lnTo>
                    <a:pt x="47" y="29"/>
                  </a:lnTo>
                  <a:lnTo>
                    <a:pt x="50" y="28"/>
                  </a:lnTo>
                  <a:lnTo>
                    <a:pt x="53" y="27"/>
                  </a:lnTo>
                  <a:lnTo>
                    <a:pt x="56" y="26"/>
                  </a:lnTo>
                  <a:lnTo>
                    <a:pt x="59" y="26"/>
                  </a:lnTo>
                  <a:lnTo>
                    <a:pt x="63" y="26"/>
                  </a:lnTo>
                  <a:lnTo>
                    <a:pt x="66" y="26"/>
                  </a:lnTo>
                  <a:lnTo>
                    <a:pt x="69" y="26"/>
                  </a:lnTo>
                  <a:lnTo>
                    <a:pt x="73" y="26"/>
                  </a:lnTo>
                  <a:lnTo>
                    <a:pt x="77" y="26"/>
                  </a:lnTo>
                  <a:lnTo>
                    <a:pt x="80" y="27"/>
                  </a:lnTo>
                  <a:lnTo>
                    <a:pt x="84" y="28"/>
                  </a:lnTo>
                  <a:lnTo>
                    <a:pt x="88" y="29"/>
                  </a:lnTo>
                  <a:lnTo>
                    <a:pt x="92" y="30"/>
                  </a:lnTo>
                  <a:lnTo>
                    <a:pt x="96" y="32"/>
                  </a:lnTo>
                  <a:lnTo>
                    <a:pt x="98" y="31"/>
                  </a:lnTo>
                  <a:lnTo>
                    <a:pt x="100" y="31"/>
                  </a:lnTo>
                  <a:lnTo>
                    <a:pt x="101" y="30"/>
                  </a:lnTo>
                  <a:lnTo>
                    <a:pt x="102" y="29"/>
                  </a:lnTo>
                  <a:lnTo>
                    <a:pt x="103" y="29"/>
                  </a:lnTo>
                  <a:lnTo>
                    <a:pt x="104" y="28"/>
                  </a:lnTo>
                  <a:lnTo>
                    <a:pt x="104" y="28"/>
                  </a:lnTo>
                  <a:lnTo>
                    <a:pt x="105" y="27"/>
                  </a:lnTo>
                  <a:lnTo>
                    <a:pt x="105" y="27"/>
                  </a:lnTo>
                  <a:lnTo>
                    <a:pt x="106" y="26"/>
                  </a:lnTo>
                  <a:lnTo>
                    <a:pt x="107" y="26"/>
                  </a:lnTo>
                  <a:lnTo>
                    <a:pt x="107" y="25"/>
                  </a:lnTo>
                  <a:lnTo>
                    <a:pt x="108" y="24"/>
                  </a:lnTo>
                  <a:lnTo>
                    <a:pt x="108" y="24"/>
                  </a:lnTo>
                  <a:lnTo>
                    <a:pt x="109" y="23"/>
                  </a:lnTo>
                  <a:lnTo>
                    <a:pt x="109" y="22"/>
                  </a:lnTo>
                  <a:lnTo>
                    <a:pt x="109" y="22"/>
                  </a:lnTo>
                  <a:lnTo>
                    <a:pt x="110" y="21"/>
                  </a:lnTo>
                  <a:lnTo>
                    <a:pt x="110" y="20"/>
                  </a:lnTo>
                  <a:lnTo>
                    <a:pt x="111" y="19"/>
                  </a:lnTo>
                  <a:lnTo>
                    <a:pt x="111" y="18"/>
                  </a:lnTo>
                  <a:lnTo>
                    <a:pt x="111" y="17"/>
                  </a:lnTo>
                  <a:lnTo>
                    <a:pt x="112" y="16"/>
                  </a:lnTo>
                  <a:lnTo>
                    <a:pt x="112" y="15"/>
                  </a:lnTo>
                  <a:lnTo>
                    <a:pt x="112" y="14"/>
                  </a:lnTo>
                  <a:lnTo>
                    <a:pt x="113" y="12"/>
                  </a:lnTo>
                  <a:lnTo>
                    <a:pt x="113" y="11"/>
                  </a:lnTo>
                  <a:lnTo>
                    <a:pt x="113" y="10"/>
                  </a:lnTo>
                  <a:lnTo>
                    <a:pt x="112" y="11"/>
                  </a:lnTo>
                  <a:lnTo>
                    <a:pt x="111" y="13"/>
                  </a:lnTo>
                  <a:lnTo>
                    <a:pt x="110" y="14"/>
                  </a:lnTo>
                  <a:lnTo>
                    <a:pt x="108" y="15"/>
                  </a:lnTo>
                  <a:lnTo>
                    <a:pt x="107" y="16"/>
                  </a:lnTo>
                  <a:lnTo>
                    <a:pt x="106" y="17"/>
                  </a:lnTo>
                  <a:lnTo>
                    <a:pt x="105" y="18"/>
                  </a:lnTo>
                  <a:lnTo>
                    <a:pt x="104" y="19"/>
                  </a:lnTo>
                  <a:lnTo>
                    <a:pt x="103" y="20"/>
                  </a:lnTo>
                  <a:lnTo>
                    <a:pt x="101" y="20"/>
                  </a:lnTo>
                  <a:lnTo>
                    <a:pt x="100" y="21"/>
                  </a:lnTo>
                  <a:lnTo>
                    <a:pt x="99" y="21"/>
                  </a:lnTo>
                  <a:lnTo>
                    <a:pt x="97" y="22"/>
                  </a:lnTo>
                  <a:lnTo>
                    <a:pt x="96" y="22"/>
                  </a:lnTo>
                  <a:lnTo>
                    <a:pt x="94" y="23"/>
                  </a:lnTo>
                  <a:lnTo>
                    <a:pt x="92" y="23"/>
                  </a:lnTo>
                  <a:lnTo>
                    <a:pt x="93" y="22"/>
                  </a:lnTo>
                  <a:lnTo>
                    <a:pt x="94" y="22"/>
                  </a:lnTo>
                  <a:lnTo>
                    <a:pt x="94" y="21"/>
                  </a:lnTo>
                  <a:lnTo>
                    <a:pt x="95" y="21"/>
                  </a:lnTo>
                  <a:lnTo>
                    <a:pt x="96" y="20"/>
                  </a:lnTo>
                  <a:lnTo>
                    <a:pt x="96" y="19"/>
                  </a:lnTo>
                  <a:lnTo>
                    <a:pt x="96" y="19"/>
                  </a:lnTo>
                  <a:lnTo>
                    <a:pt x="97" y="18"/>
                  </a:lnTo>
                  <a:lnTo>
                    <a:pt x="97" y="18"/>
                  </a:lnTo>
                  <a:lnTo>
                    <a:pt x="97" y="17"/>
                  </a:lnTo>
                  <a:lnTo>
                    <a:pt x="98" y="17"/>
                  </a:lnTo>
                  <a:lnTo>
                    <a:pt x="98" y="16"/>
                  </a:lnTo>
                  <a:lnTo>
                    <a:pt x="98" y="15"/>
                  </a:lnTo>
                  <a:lnTo>
                    <a:pt x="99" y="15"/>
                  </a:lnTo>
                  <a:lnTo>
                    <a:pt x="99" y="14"/>
                  </a:lnTo>
                  <a:lnTo>
                    <a:pt x="99" y="13"/>
                  </a:lnTo>
                  <a:lnTo>
                    <a:pt x="99" y="12"/>
                  </a:lnTo>
                  <a:lnTo>
                    <a:pt x="99" y="11"/>
                  </a:lnTo>
                  <a:lnTo>
                    <a:pt x="100" y="9"/>
                  </a:lnTo>
                  <a:lnTo>
                    <a:pt x="100" y="7"/>
                  </a:lnTo>
                  <a:lnTo>
                    <a:pt x="100" y="4"/>
                  </a:lnTo>
                  <a:lnTo>
                    <a:pt x="100" y="0"/>
                  </a:lnTo>
                  <a:lnTo>
                    <a:pt x="99" y="2"/>
                  </a:lnTo>
                  <a:lnTo>
                    <a:pt x="98" y="3"/>
                  </a:lnTo>
                  <a:lnTo>
                    <a:pt x="97" y="5"/>
                  </a:lnTo>
                  <a:lnTo>
                    <a:pt x="97" y="6"/>
                  </a:lnTo>
                  <a:lnTo>
                    <a:pt x="96" y="7"/>
                  </a:lnTo>
                  <a:lnTo>
                    <a:pt x="96" y="8"/>
                  </a:lnTo>
                  <a:lnTo>
                    <a:pt x="95" y="9"/>
                  </a:lnTo>
                  <a:lnTo>
                    <a:pt x="94" y="9"/>
                  </a:lnTo>
                  <a:lnTo>
                    <a:pt x="94" y="10"/>
                  </a:lnTo>
                  <a:lnTo>
                    <a:pt x="93" y="11"/>
                  </a:lnTo>
                  <a:lnTo>
                    <a:pt x="93" y="11"/>
                  </a:lnTo>
                  <a:lnTo>
                    <a:pt x="92" y="12"/>
                  </a:lnTo>
                  <a:lnTo>
                    <a:pt x="91" y="13"/>
                  </a:lnTo>
                  <a:lnTo>
                    <a:pt x="91" y="13"/>
                  </a:lnTo>
                  <a:lnTo>
                    <a:pt x="90" y="14"/>
                  </a:lnTo>
                  <a:lnTo>
                    <a:pt x="89" y="14"/>
                  </a:lnTo>
                  <a:lnTo>
                    <a:pt x="89" y="15"/>
                  </a:lnTo>
                  <a:lnTo>
                    <a:pt x="88" y="15"/>
                  </a:lnTo>
                  <a:lnTo>
                    <a:pt x="87" y="15"/>
                  </a:lnTo>
                  <a:lnTo>
                    <a:pt x="87" y="16"/>
                  </a:lnTo>
                  <a:lnTo>
                    <a:pt x="86" y="16"/>
                  </a:lnTo>
                  <a:lnTo>
                    <a:pt x="85" y="16"/>
                  </a:lnTo>
                  <a:lnTo>
                    <a:pt x="84" y="17"/>
                  </a:lnTo>
                  <a:lnTo>
                    <a:pt x="84" y="17"/>
                  </a:lnTo>
                  <a:lnTo>
                    <a:pt x="83" y="17"/>
                  </a:lnTo>
                  <a:lnTo>
                    <a:pt x="82" y="17"/>
                  </a:lnTo>
                  <a:lnTo>
                    <a:pt x="81" y="17"/>
                  </a:lnTo>
                  <a:lnTo>
                    <a:pt x="80" y="17"/>
                  </a:lnTo>
                  <a:lnTo>
                    <a:pt x="77" y="17"/>
                  </a:lnTo>
                  <a:lnTo>
                    <a:pt x="74" y="16"/>
                  </a:lnTo>
                  <a:lnTo>
                    <a:pt x="71" y="16"/>
                  </a:lnTo>
                  <a:lnTo>
                    <a:pt x="68" y="16"/>
                  </a:lnTo>
                  <a:lnTo>
                    <a:pt x="65" y="16"/>
                  </a:lnTo>
                  <a:lnTo>
                    <a:pt x="62" y="17"/>
                  </a:lnTo>
                  <a:lnTo>
                    <a:pt x="59" y="17"/>
                  </a:lnTo>
                  <a:lnTo>
                    <a:pt x="57" y="17"/>
                  </a:lnTo>
                  <a:lnTo>
                    <a:pt x="54" y="18"/>
                  </a:lnTo>
                  <a:lnTo>
                    <a:pt x="51" y="18"/>
                  </a:lnTo>
                  <a:lnTo>
                    <a:pt x="48" y="19"/>
                  </a:lnTo>
                  <a:lnTo>
                    <a:pt x="46" y="20"/>
                  </a:lnTo>
                  <a:lnTo>
                    <a:pt x="43" y="21"/>
                  </a:lnTo>
                  <a:lnTo>
                    <a:pt x="41" y="22"/>
                  </a:lnTo>
                  <a:lnTo>
                    <a:pt x="38" y="23"/>
                  </a:lnTo>
                  <a:lnTo>
                    <a:pt x="36" y="24"/>
                  </a:lnTo>
                  <a:lnTo>
                    <a:pt x="33" y="25"/>
                  </a:lnTo>
                  <a:lnTo>
                    <a:pt x="31" y="26"/>
                  </a:lnTo>
                  <a:lnTo>
                    <a:pt x="29" y="28"/>
                  </a:lnTo>
                  <a:lnTo>
                    <a:pt x="26" y="29"/>
                  </a:lnTo>
                  <a:lnTo>
                    <a:pt x="24" y="31"/>
                  </a:lnTo>
                  <a:lnTo>
                    <a:pt x="22" y="33"/>
                  </a:lnTo>
                  <a:lnTo>
                    <a:pt x="19" y="35"/>
                  </a:lnTo>
                  <a:lnTo>
                    <a:pt x="17" y="37"/>
                  </a:lnTo>
                  <a:lnTo>
                    <a:pt x="15" y="39"/>
                  </a:lnTo>
                  <a:lnTo>
                    <a:pt x="13" y="41"/>
                  </a:lnTo>
                  <a:lnTo>
                    <a:pt x="11" y="44"/>
                  </a:lnTo>
                  <a:lnTo>
                    <a:pt x="8" y="46"/>
                  </a:lnTo>
                  <a:lnTo>
                    <a:pt x="6" y="49"/>
                  </a:lnTo>
                  <a:lnTo>
                    <a:pt x="4" y="52"/>
                  </a:lnTo>
                  <a:lnTo>
                    <a:pt x="2" y="55"/>
                  </a:lnTo>
                  <a:lnTo>
                    <a:pt x="0" y="58"/>
                  </a:lnTo>
                  <a:close/>
                </a:path>
              </a:pathLst>
            </a:custGeom>
            <a:solidFill>
              <a:srgbClr val="0A0B0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6" name="Freeform 27"/>
            <p:cNvSpPr>
              <a:spLocks/>
            </p:cNvSpPr>
            <p:nvPr/>
          </p:nvSpPr>
          <p:spPr bwMode="auto">
            <a:xfrm>
              <a:off x="1458913" y="1697038"/>
              <a:ext cx="203200" cy="120650"/>
            </a:xfrm>
            <a:custGeom>
              <a:avLst/>
              <a:gdLst>
                <a:gd name="T0" fmla="*/ 5 w 128"/>
                <a:gd name="T1" fmla="*/ 40 h 76"/>
                <a:gd name="T2" fmla="*/ 14 w 128"/>
                <a:gd name="T3" fmla="*/ 36 h 76"/>
                <a:gd name="T4" fmla="*/ 23 w 128"/>
                <a:gd name="T5" fmla="*/ 33 h 76"/>
                <a:gd name="T6" fmla="*/ 31 w 128"/>
                <a:gd name="T7" fmla="*/ 31 h 76"/>
                <a:gd name="T8" fmla="*/ 40 w 128"/>
                <a:gd name="T9" fmla="*/ 30 h 76"/>
                <a:gd name="T10" fmla="*/ 48 w 128"/>
                <a:gd name="T11" fmla="*/ 30 h 76"/>
                <a:gd name="T12" fmla="*/ 55 w 128"/>
                <a:gd name="T13" fmla="*/ 31 h 76"/>
                <a:gd name="T14" fmla="*/ 63 w 128"/>
                <a:gd name="T15" fmla="*/ 33 h 76"/>
                <a:gd name="T16" fmla="*/ 71 w 128"/>
                <a:gd name="T17" fmla="*/ 36 h 76"/>
                <a:gd name="T18" fmla="*/ 78 w 128"/>
                <a:gd name="T19" fmla="*/ 39 h 76"/>
                <a:gd name="T20" fmla="*/ 85 w 128"/>
                <a:gd name="T21" fmla="*/ 43 h 76"/>
                <a:gd name="T22" fmla="*/ 93 w 128"/>
                <a:gd name="T23" fmla="*/ 48 h 76"/>
                <a:gd name="T24" fmla="*/ 100 w 128"/>
                <a:gd name="T25" fmla="*/ 53 h 76"/>
                <a:gd name="T26" fmla="*/ 108 w 128"/>
                <a:gd name="T27" fmla="*/ 59 h 76"/>
                <a:gd name="T28" fmla="*/ 116 w 128"/>
                <a:gd name="T29" fmla="*/ 65 h 76"/>
                <a:gd name="T30" fmla="*/ 124 w 128"/>
                <a:gd name="T31" fmla="*/ 72 h 76"/>
                <a:gd name="T32" fmla="*/ 127 w 128"/>
                <a:gd name="T33" fmla="*/ 72 h 76"/>
                <a:gd name="T34" fmla="*/ 125 w 128"/>
                <a:gd name="T35" fmla="*/ 64 h 76"/>
                <a:gd name="T36" fmla="*/ 122 w 128"/>
                <a:gd name="T37" fmla="*/ 57 h 76"/>
                <a:gd name="T38" fmla="*/ 118 w 128"/>
                <a:gd name="T39" fmla="*/ 50 h 76"/>
                <a:gd name="T40" fmla="*/ 114 w 128"/>
                <a:gd name="T41" fmla="*/ 44 h 76"/>
                <a:gd name="T42" fmla="*/ 110 w 128"/>
                <a:gd name="T43" fmla="*/ 38 h 76"/>
                <a:gd name="T44" fmla="*/ 105 w 128"/>
                <a:gd name="T45" fmla="*/ 32 h 76"/>
                <a:gd name="T46" fmla="*/ 99 w 128"/>
                <a:gd name="T47" fmla="*/ 27 h 76"/>
                <a:gd name="T48" fmla="*/ 94 w 128"/>
                <a:gd name="T49" fmla="*/ 22 h 76"/>
                <a:gd name="T50" fmla="*/ 88 w 128"/>
                <a:gd name="T51" fmla="*/ 18 h 76"/>
                <a:gd name="T52" fmla="*/ 81 w 128"/>
                <a:gd name="T53" fmla="*/ 14 h 76"/>
                <a:gd name="T54" fmla="*/ 75 w 128"/>
                <a:gd name="T55" fmla="*/ 11 h 76"/>
                <a:gd name="T56" fmla="*/ 68 w 128"/>
                <a:gd name="T57" fmla="*/ 8 h 76"/>
                <a:gd name="T58" fmla="*/ 61 w 128"/>
                <a:gd name="T59" fmla="*/ 5 h 76"/>
                <a:gd name="T60" fmla="*/ 54 w 128"/>
                <a:gd name="T61" fmla="*/ 3 h 76"/>
                <a:gd name="T62" fmla="*/ 46 w 128"/>
                <a:gd name="T63" fmla="*/ 1 h 76"/>
                <a:gd name="T64" fmla="*/ 41 w 128"/>
                <a:gd name="T65" fmla="*/ 0 h 76"/>
                <a:gd name="T66" fmla="*/ 39 w 128"/>
                <a:gd name="T67" fmla="*/ 1 h 76"/>
                <a:gd name="T68" fmla="*/ 36 w 128"/>
                <a:gd name="T69" fmla="*/ 2 h 76"/>
                <a:gd name="T70" fmla="*/ 32 w 128"/>
                <a:gd name="T71" fmla="*/ 3 h 76"/>
                <a:gd name="T72" fmla="*/ 29 w 128"/>
                <a:gd name="T73" fmla="*/ 5 h 76"/>
                <a:gd name="T74" fmla="*/ 26 w 128"/>
                <a:gd name="T75" fmla="*/ 8 h 76"/>
                <a:gd name="T76" fmla="*/ 22 w 128"/>
                <a:gd name="T77" fmla="*/ 10 h 76"/>
                <a:gd name="T78" fmla="*/ 19 w 128"/>
                <a:gd name="T79" fmla="*/ 13 h 76"/>
                <a:gd name="T80" fmla="*/ 15 w 128"/>
                <a:gd name="T81" fmla="*/ 17 h 76"/>
                <a:gd name="T82" fmla="*/ 12 w 128"/>
                <a:gd name="T83" fmla="*/ 20 h 76"/>
                <a:gd name="T84" fmla="*/ 9 w 128"/>
                <a:gd name="T85" fmla="*/ 24 h 76"/>
                <a:gd name="T86" fmla="*/ 6 w 128"/>
                <a:gd name="T87" fmla="*/ 28 h 76"/>
                <a:gd name="T88" fmla="*/ 4 w 128"/>
                <a:gd name="T89" fmla="*/ 31 h 76"/>
                <a:gd name="T90" fmla="*/ 2 w 128"/>
                <a:gd name="T91" fmla="*/ 35 h 76"/>
                <a:gd name="T92" fmla="*/ 1 w 128"/>
                <a:gd name="T93" fmla="*/ 38 h 76"/>
                <a:gd name="T94" fmla="*/ 0 w 128"/>
                <a:gd name="T95" fmla="*/ 41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28" h="76">
                  <a:moveTo>
                    <a:pt x="0" y="42"/>
                  </a:moveTo>
                  <a:lnTo>
                    <a:pt x="5" y="40"/>
                  </a:lnTo>
                  <a:lnTo>
                    <a:pt x="9" y="38"/>
                  </a:lnTo>
                  <a:lnTo>
                    <a:pt x="14" y="36"/>
                  </a:lnTo>
                  <a:lnTo>
                    <a:pt x="18" y="34"/>
                  </a:lnTo>
                  <a:lnTo>
                    <a:pt x="23" y="33"/>
                  </a:lnTo>
                  <a:lnTo>
                    <a:pt x="27" y="32"/>
                  </a:lnTo>
                  <a:lnTo>
                    <a:pt x="31" y="31"/>
                  </a:lnTo>
                  <a:lnTo>
                    <a:pt x="35" y="30"/>
                  </a:lnTo>
                  <a:lnTo>
                    <a:pt x="40" y="30"/>
                  </a:lnTo>
                  <a:lnTo>
                    <a:pt x="44" y="30"/>
                  </a:lnTo>
                  <a:lnTo>
                    <a:pt x="48" y="30"/>
                  </a:lnTo>
                  <a:lnTo>
                    <a:pt x="51" y="30"/>
                  </a:lnTo>
                  <a:lnTo>
                    <a:pt x="55" y="31"/>
                  </a:lnTo>
                  <a:lnTo>
                    <a:pt x="59" y="32"/>
                  </a:lnTo>
                  <a:lnTo>
                    <a:pt x="63" y="33"/>
                  </a:lnTo>
                  <a:lnTo>
                    <a:pt x="67" y="34"/>
                  </a:lnTo>
                  <a:lnTo>
                    <a:pt x="71" y="36"/>
                  </a:lnTo>
                  <a:lnTo>
                    <a:pt x="74" y="37"/>
                  </a:lnTo>
                  <a:lnTo>
                    <a:pt x="78" y="39"/>
                  </a:lnTo>
                  <a:lnTo>
                    <a:pt x="82" y="41"/>
                  </a:lnTo>
                  <a:lnTo>
                    <a:pt x="85" y="43"/>
                  </a:lnTo>
                  <a:lnTo>
                    <a:pt x="89" y="45"/>
                  </a:lnTo>
                  <a:lnTo>
                    <a:pt x="93" y="48"/>
                  </a:lnTo>
                  <a:lnTo>
                    <a:pt x="97" y="50"/>
                  </a:lnTo>
                  <a:lnTo>
                    <a:pt x="100" y="53"/>
                  </a:lnTo>
                  <a:lnTo>
                    <a:pt x="104" y="56"/>
                  </a:lnTo>
                  <a:lnTo>
                    <a:pt x="108" y="59"/>
                  </a:lnTo>
                  <a:lnTo>
                    <a:pt x="112" y="62"/>
                  </a:lnTo>
                  <a:lnTo>
                    <a:pt x="116" y="65"/>
                  </a:lnTo>
                  <a:lnTo>
                    <a:pt x="120" y="69"/>
                  </a:lnTo>
                  <a:lnTo>
                    <a:pt x="124" y="72"/>
                  </a:lnTo>
                  <a:lnTo>
                    <a:pt x="128" y="76"/>
                  </a:lnTo>
                  <a:lnTo>
                    <a:pt x="127" y="72"/>
                  </a:lnTo>
                  <a:lnTo>
                    <a:pt x="126" y="68"/>
                  </a:lnTo>
                  <a:lnTo>
                    <a:pt x="125" y="64"/>
                  </a:lnTo>
                  <a:lnTo>
                    <a:pt x="123" y="60"/>
                  </a:lnTo>
                  <a:lnTo>
                    <a:pt x="122" y="57"/>
                  </a:lnTo>
                  <a:lnTo>
                    <a:pt x="120" y="53"/>
                  </a:lnTo>
                  <a:lnTo>
                    <a:pt x="118" y="50"/>
                  </a:lnTo>
                  <a:lnTo>
                    <a:pt x="116" y="47"/>
                  </a:lnTo>
                  <a:lnTo>
                    <a:pt x="114" y="44"/>
                  </a:lnTo>
                  <a:lnTo>
                    <a:pt x="112" y="40"/>
                  </a:lnTo>
                  <a:lnTo>
                    <a:pt x="110" y="38"/>
                  </a:lnTo>
                  <a:lnTo>
                    <a:pt x="107" y="35"/>
                  </a:lnTo>
                  <a:lnTo>
                    <a:pt x="105" y="32"/>
                  </a:lnTo>
                  <a:lnTo>
                    <a:pt x="102" y="29"/>
                  </a:lnTo>
                  <a:lnTo>
                    <a:pt x="99" y="27"/>
                  </a:lnTo>
                  <a:lnTo>
                    <a:pt x="97" y="24"/>
                  </a:lnTo>
                  <a:lnTo>
                    <a:pt x="94" y="22"/>
                  </a:lnTo>
                  <a:lnTo>
                    <a:pt x="91" y="20"/>
                  </a:lnTo>
                  <a:lnTo>
                    <a:pt x="88" y="18"/>
                  </a:lnTo>
                  <a:lnTo>
                    <a:pt x="84" y="16"/>
                  </a:lnTo>
                  <a:lnTo>
                    <a:pt x="81" y="14"/>
                  </a:lnTo>
                  <a:lnTo>
                    <a:pt x="78" y="12"/>
                  </a:lnTo>
                  <a:lnTo>
                    <a:pt x="75" y="11"/>
                  </a:lnTo>
                  <a:lnTo>
                    <a:pt x="71" y="9"/>
                  </a:lnTo>
                  <a:lnTo>
                    <a:pt x="68" y="8"/>
                  </a:lnTo>
                  <a:lnTo>
                    <a:pt x="64" y="6"/>
                  </a:lnTo>
                  <a:lnTo>
                    <a:pt x="61" y="5"/>
                  </a:lnTo>
                  <a:lnTo>
                    <a:pt x="57" y="4"/>
                  </a:lnTo>
                  <a:lnTo>
                    <a:pt x="54" y="3"/>
                  </a:lnTo>
                  <a:lnTo>
                    <a:pt x="50" y="2"/>
                  </a:lnTo>
                  <a:lnTo>
                    <a:pt x="46" y="1"/>
                  </a:lnTo>
                  <a:lnTo>
                    <a:pt x="43" y="0"/>
                  </a:lnTo>
                  <a:lnTo>
                    <a:pt x="41" y="0"/>
                  </a:lnTo>
                  <a:lnTo>
                    <a:pt x="40" y="0"/>
                  </a:lnTo>
                  <a:lnTo>
                    <a:pt x="39" y="1"/>
                  </a:lnTo>
                  <a:lnTo>
                    <a:pt x="37" y="1"/>
                  </a:lnTo>
                  <a:lnTo>
                    <a:pt x="36" y="2"/>
                  </a:lnTo>
                  <a:lnTo>
                    <a:pt x="34" y="2"/>
                  </a:lnTo>
                  <a:lnTo>
                    <a:pt x="32" y="3"/>
                  </a:lnTo>
                  <a:lnTo>
                    <a:pt x="31" y="4"/>
                  </a:lnTo>
                  <a:lnTo>
                    <a:pt x="29" y="5"/>
                  </a:lnTo>
                  <a:lnTo>
                    <a:pt x="27" y="6"/>
                  </a:lnTo>
                  <a:lnTo>
                    <a:pt x="26" y="8"/>
                  </a:lnTo>
                  <a:lnTo>
                    <a:pt x="24" y="9"/>
                  </a:lnTo>
                  <a:lnTo>
                    <a:pt x="22" y="10"/>
                  </a:lnTo>
                  <a:lnTo>
                    <a:pt x="20" y="12"/>
                  </a:lnTo>
                  <a:lnTo>
                    <a:pt x="19" y="13"/>
                  </a:lnTo>
                  <a:lnTo>
                    <a:pt x="17" y="15"/>
                  </a:lnTo>
                  <a:lnTo>
                    <a:pt x="15" y="17"/>
                  </a:lnTo>
                  <a:lnTo>
                    <a:pt x="14" y="19"/>
                  </a:lnTo>
                  <a:lnTo>
                    <a:pt x="12" y="20"/>
                  </a:lnTo>
                  <a:lnTo>
                    <a:pt x="10" y="22"/>
                  </a:lnTo>
                  <a:lnTo>
                    <a:pt x="9" y="24"/>
                  </a:lnTo>
                  <a:lnTo>
                    <a:pt x="8" y="26"/>
                  </a:lnTo>
                  <a:lnTo>
                    <a:pt x="6" y="28"/>
                  </a:lnTo>
                  <a:lnTo>
                    <a:pt x="5" y="29"/>
                  </a:lnTo>
                  <a:lnTo>
                    <a:pt x="4" y="31"/>
                  </a:lnTo>
                  <a:lnTo>
                    <a:pt x="3" y="33"/>
                  </a:lnTo>
                  <a:lnTo>
                    <a:pt x="2" y="35"/>
                  </a:lnTo>
                  <a:lnTo>
                    <a:pt x="1" y="36"/>
                  </a:lnTo>
                  <a:lnTo>
                    <a:pt x="1" y="38"/>
                  </a:lnTo>
                  <a:lnTo>
                    <a:pt x="0" y="40"/>
                  </a:lnTo>
                  <a:lnTo>
                    <a:pt x="0" y="41"/>
                  </a:lnTo>
                  <a:lnTo>
                    <a:pt x="0" y="42"/>
                  </a:lnTo>
                  <a:close/>
                </a:path>
              </a:pathLst>
            </a:custGeom>
            <a:solidFill>
              <a:srgbClr val="AE65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7" name="Freeform 28"/>
            <p:cNvSpPr>
              <a:spLocks noEditPoints="1"/>
            </p:cNvSpPr>
            <p:nvPr/>
          </p:nvSpPr>
          <p:spPr bwMode="auto">
            <a:xfrm>
              <a:off x="1457325" y="1695450"/>
              <a:ext cx="206375" cy="123825"/>
            </a:xfrm>
            <a:custGeom>
              <a:avLst/>
              <a:gdLst>
                <a:gd name="T0" fmla="*/ 11 w 130"/>
                <a:gd name="T1" fmla="*/ 40 h 78"/>
                <a:gd name="T2" fmla="*/ 22 w 130"/>
                <a:gd name="T3" fmla="*/ 36 h 78"/>
                <a:gd name="T4" fmla="*/ 32 w 130"/>
                <a:gd name="T5" fmla="*/ 33 h 78"/>
                <a:gd name="T6" fmla="*/ 43 w 130"/>
                <a:gd name="T7" fmla="*/ 32 h 78"/>
                <a:gd name="T8" fmla="*/ 52 w 130"/>
                <a:gd name="T9" fmla="*/ 33 h 78"/>
                <a:gd name="T10" fmla="*/ 62 w 130"/>
                <a:gd name="T11" fmla="*/ 35 h 78"/>
                <a:gd name="T12" fmla="*/ 71 w 130"/>
                <a:gd name="T13" fmla="*/ 38 h 78"/>
                <a:gd name="T14" fmla="*/ 80 w 130"/>
                <a:gd name="T15" fmla="*/ 42 h 78"/>
                <a:gd name="T16" fmla="*/ 90 w 130"/>
                <a:gd name="T17" fmla="*/ 47 h 78"/>
                <a:gd name="T18" fmla="*/ 101 w 130"/>
                <a:gd name="T19" fmla="*/ 55 h 78"/>
                <a:gd name="T20" fmla="*/ 120 w 130"/>
                <a:gd name="T21" fmla="*/ 71 h 78"/>
                <a:gd name="T22" fmla="*/ 130 w 130"/>
                <a:gd name="T23" fmla="*/ 76 h 78"/>
                <a:gd name="T24" fmla="*/ 127 w 130"/>
                <a:gd name="T25" fmla="*/ 65 h 78"/>
                <a:gd name="T26" fmla="*/ 123 w 130"/>
                <a:gd name="T27" fmla="*/ 55 h 78"/>
                <a:gd name="T28" fmla="*/ 118 w 130"/>
                <a:gd name="T29" fmla="*/ 46 h 78"/>
                <a:gd name="T30" fmla="*/ 110 w 130"/>
                <a:gd name="T31" fmla="*/ 35 h 78"/>
                <a:gd name="T32" fmla="*/ 100 w 130"/>
                <a:gd name="T33" fmla="*/ 26 h 78"/>
                <a:gd name="T34" fmla="*/ 89 w 130"/>
                <a:gd name="T35" fmla="*/ 18 h 78"/>
                <a:gd name="T36" fmla="*/ 77 w 130"/>
                <a:gd name="T37" fmla="*/ 11 h 78"/>
                <a:gd name="T38" fmla="*/ 65 w 130"/>
                <a:gd name="T39" fmla="*/ 6 h 78"/>
                <a:gd name="T40" fmla="*/ 52 w 130"/>
                <a:gd name="T41" fmla="*/ 2 h 78"/>
                <a:gd name="T42" fmla="*/ 43 w 130"/>
                <a:gd name="T43" fmla="*/ 0 h 78"/>
                <a:gd name="T44" fmla="*/ 39 w 130"/>
                <a:gd name="T45" fmla="*/ 0 h 78"/>
                <a:gd name="T46" fmla="*/ 34 w 130"/>
                <a:gd name="T47" fmla="*/ 2 h 78"/>
                <a:gd name="T48" fmla="*/ 26 w 130"/>
                <a:gd name="T49" fmla="*/ 8 h 78"/>
                <a:gd name="T50" fmla="*/ 17 w 130"/>
                <a:gd name="T51" fmla="*/ 15 h 78"/>
                <a:gd name="T52" fmla="*/ 10 w 130"/>
                <a:gd name="T53" fmla="*/ 23 h 78"/>
                <a:gd name="T54" fmla="*/ 4 w 130"/>
                <a:gd name="T55" fmla="*/ 32 h 78"/>
                <a:gd name="T56" fmla="*/ 1 w 130"/>
                <a:gd name="T57" fmla="*/ 39 h 78"/>
                <a:gd name="T58" fmla="*/ 0 w 130"/>
                <a:gd name="T59" fmla="*/ 42 h 78"/>
                <a:gd name="T60" fmla="*/ 2 w 130"/>
                <a:gd name="T61" fmla="*/ 45 h 78"/>
                <a:gd name="T62" fmla="*/ 61 w 130"/>
                <a:gd name="T63" fmla="*/ 32 h 78"/>
                <a:gd name="T64" fmla="*/ 51 w 130"/>
                <a:gd name="T65" fmla="*/ 30 h 78"/>
                <a:gd name="T66" fmla="*/ 41 w 130"/>
                <a:gd name="T67" fmla="*/ 30 h 78"/>
                <a:gd name="T68" fmla="*/ 31 w 130"/>
                <a:gd name="T69" fmla="*/ 31 h 78"/>
                <a:gd name="T70" fmla="*/ 21 w 130"/>
                <a:gd name="T71" fmla="*/ 34 h 78"/>
                <a:gd name="T72" fmla="*/ 9 w 130"/>
                <a:gd name="T73" fmla="*/ 38 h 78"/>
                <a:gd name="T74" fmla="*/ 3 w 130"/>
                <a:gd name="T75" fmla="*/ 40 h 78"/>
                <a:gd name="T76" fmla="*/ 5 w 130"/>
                <a:gd name="T77" fmla="*/ 34 h 78"/>
                <a:gd name="T78" fmla="*/ 11 w 130"/>
                <a:gd name="T79" fmla="*/ 26 h 78"/>
                <a:gd name="T80" fmla="*/ 18 w 130"/>
                <a:gd name="T81" fmla="*/ 18 h 78"/>
                <a:gd name="T82" fmla="*/ 25 w 130"/>
                <a:gd name="T83" fmla="*/ 11 h 78"/>
                <a:gd name="T84" fmla="*/ 33 w 130"/>
                <a:gd name="T85" fmla="*/ 6 h 78"/>
                <a:gd name="T86" fmla="*/ 39 w 130"/>
                <a:gd name="T87" fmla="*/ 3 h 78"/>
                <a:gd name="T88" fmla="*/ 42 w 130"/>
                <a:gd name="T89" fmla="*/ 3 h 78"/>
                <a:gd name="T90" fmla="*/ 49 w 130"/>
                <a:gd name="T91" fmla="*/ 4 h 78"/>
                <a:gd name="T92" fmla="*/ 61 w 130"/>
                <a:gd name="T93" fmla="*/ 7 h 78"/>
                <a:gd name="T94" fmla="*/ 74 w 130"/>
                <a:gd name="T95" fmla="*/ 12 h 78"/>
                <a:gd name="T96" fmla="*/ 85 w 130"/>
                <a:gd name="T97" fmla="*/ 18 h 78"/>
                <a:gd name="T98" fmla="*/ 96 w 130"/>
                <a:gd name="T99" fmla="*/ 26 h 78"/>
                <a:gd name="T100" fmla="*/ 106 w 130"/>
                <a:gd name="T101" fmla="*/ 35 h 78"/>
                <a:gd name="T102" fmla="*/ 114 w 130"/>
                <a:gd name="T103" fmla="*/ 45 h 78"/>
                <a:gd name="T104" fmla="*/ 120 w 130"/>
                <a:gd name="T105" fmla="*/ 54 h 78"/>
                <a:gd name="T106" fmla="*/ 124 w 130"/>
                <a:gd name="T107" fmla="*/ 63 h 78"/>
                <a:gd name="T108" fmla="*/ 126 w 130"/>
                <a:gd name="T109" fmla="*/ 71 h 78"/>
                <a:gd name="T110" fmla="*/ 112 w 130"/>
                <a:gd name="T111" fmla="*/ 60 h 78"/>
                <a:gd name="T112" fmla="*/ 95 w 130"/>
                <a:gd name="T113" fmla="*/ 48 h 78"/>
                <a:gd name="T114" fmla="*/ 86 w 130"/>
                <a:gd name="T115" fmla="*/ 42 h 78"/>
                <a:gd name="T116" fmla="*/ 77 w 130"/>
                <a:gd name="T117" fmla="*/ 38 h 78"/>
                <a:gd name="T118" fmla="*/ 68 w 130"/>
                <a:gd name="T119" fmla="*/ 34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30" h="78">
                  <a:moveTo>
                    <a:pt x="2" y="45"/>
                  </a:moveTo>
                  <a:lnTo>
                    <a:pt x="4" y="43"/>
                  </a:lnTo>
                  <a:lnTo>
                    <a:pt x="6" y="42"/>
                  </a:lnTo>
                  <a:lnTo>
                    <a:pt x="9" y="41"/>
                  </a:lnTo>
                  <a:lnTo>
                    <a:pt x="11" y="40"/>
                  </a:lnTo>
                  <a:lnTo>
                    <a:pt x="13" y="39"/>
                  </a:lnTo>
                  <a:lnTo>
                    <a:pt x="15" y="38"/>
                  </a:lnTo>
                  <a:lnTo>
                    <a:pt x="18" y="37"/>
                  </a:lnTo>
                  <a:lnTo>
                    <a:pt x="20" y="36"/>
                  </a:lnTo>
                  <a:lnTo>
                    <a:pt x="22" y="36"/>
                  </a:lnTo>
                  <a:lnTo>
                    <a:pt x="24" y="35"/>
                  </a:lnTo>
                  <a:lnTo>
                    <a:pt x="26" y="35"/>
                  </a:lnTo>
                  <a:lnTo>
                    <a:pt x="28" y="34"/>
                  </a:lnTo>
                  <a:lnTo>
                    <a:pt x="30" y="34"/>
                  </a:lnTo>
                  <a:lnTo>
                    <a:pt x="32" y="33"/>
                  </a:lnTo>
                  <a:lnTo>
                    <a:pt x="35" y="33"/>
                  </a:lnTo>
                  <a:lnTo>
                    <a:pt x="37" y="33"/>
                  </a:lnTo>
                  <a:lnTo>
                    <a:pt x="39" y="32"/>
                  </a:lnTo>
                  <a:lnTo>
                    <a:pt x="41" y="32"/>
                  </a:lnTo>
                  <a:lnTo>
                    <a:pt x="43" y="32"/>
                  </a:lnTo>
                  <a:lnTo>
                    <a:pt x="45" y="32"/>
                  </a:lnTo>
                  <a:lnTo>
                    <a:pt x="47" y="32"/>
                  </a:lnTo>
                  <a:lnTo>
                    <a:pt x="48" y="32"/>
                  </a:lnTo>
                  <a:lnTo>
                    <a:pt x="50" y="33"/>
                  </a:lnTo>
                  <a:lnTo>
                    <a:pt x="52" y="33"/>
                  </a:lnTo>
                  <a:lnTo>
                    <a:pt x="54" y="33"/>
                  </a:lnTo>
                  <a:lnTo>
                    <a:pt x="56" y="33"/>
                  </a:lnTo>
                  <a:lnTo>
                    <a:pt x="58" y="34"/>
                  </a:lnTo>
                  <a:lnTo>
                    <a:pt x="60" y="34"/>
                  </a:lnTo>
                  <a:lnTo>
                    <a:pt x="62" y="35"/>
                  </a:lnTo>
                  <a:lnTo>
                    <a:pt x="64" y="35"/>
                  </a:lnTo>
                  <a:lnTo>
                    <a:pt x="66" y="36"/>
                  </a:lnTo>
                  <a:lnTo>
                    <a:pt x="67" y="36"/>
                  </a:lnTo>
                  <a:lnTo>
                    <a:pt x="69" y="37"/>
                  </a:lnTo>
                  <a:lnTo>
                    <a:pt x="71" y="38"/>
                  </a:lnTo>
                  <a:lnTo>
                    <a:pt x="73" y="38"/>
                  </a:lnTo>
                  <a:lnTo>
                    <a:pt x="75" y="39"/>
                  </a:lnTo>
                  <a:lnTo>
                    <a:pt x="77" y="40"/>
                  </a:lnTo>
                  <a:lnTo>
                    <a:pt x="79" y="41"/>
                  </a:lnTo>
                  <a:lnTo>
                    <a:pt x="80" y="42"/>
                  </a:lnTo>
                  <a:lnTo>
                    <a:pt x="82" y="43"/>
                  </a:lnTo>
                  <a:lnTo>
                    <a:pt x="84" y="44"/>
                  </a:lnTo>
                  <a:lnTo>
                    <a:pt x="86" y="45"/>
                  </a:lnTo>
                  <a:lnTo>
                    <a:pt x="88" y="46"/>
                  </a:lnTo>
                  <a:lnTo>
                    <a:pt x="90" y="47"/>
                  </a:lnTo>
                  <a:lnTo>
                    <a:pt x="91" y="49"/>
                  </a:lnTo>
                  <a:lnTo>
                    <a:pt x="93" y="50"/>
                  </a:lnTo>
                  <a:lnTo>
                    <a:pt x="95" y="51"/>
                  </a:lnTo>
                  <a:lnTo>
                    <a:pt x="97" y="52"/>
                  </a:lnTo>
                  <a:lnTo>
                    <a:pt x="101" y="55"/>
                  </a:lnTo>
                  <a:lnTo>
                    <a:pt x="105" y="58"/>
                  </a:lnTo>
                  <a:lnTo>
                    <a:pt x="108" y="61"/>
                  </a:lnTo>
                  <a:lnTo>
                    <a:pt x="112" y="64"/>
                  </a:lnTo>
                  <a:lnTo>
                    <a:pt x="116" y="67"/>
                  </a:lnTo>
                  <a:lnTo>
                    <a:pt x="120" y="71"/>
                  </a:lnTo>
                  <a:lnTo>
                    <a:pt x="124" y="74"/>
                  </a:lnTo>
                  <a:lnTo>
                    <a:pt x="128" y="78"/>
                  </a:lnTo>
                  <a:lnTo>
                    <a:pt x="130" y="76"/>
                  </a:lnTo>
                  <a:lnTo>
                    <a:pt x="130" y="76"/>
                  </a:lnTo>
                  <a:lnTo>
                    <a:pt x="130" y="76"/>
                  </a:lnTo>
                  <a:lnTo>
                    <a:pt x="130" y="74"/>
                  </a:lnTo>
                  <a:lnTo>
                    <a:pt x="129" y="72"/>
                  </a:lnTo>
                  <a:lnTo>
                    <a:pt x="128" y="70"/>
                  </a:lnTo>
                  <a:lnTo>
                    <a:pt x="128" y="67"/>
                  </a:lnTo>
                  <a:lnTo>
                    <a:pt x="127" y="65"/>
                  </a:lnTo>
                  <a:lnTo>
                    <a:pt x="126" y="63"/>
                  </a:lnTo>
                  <a:lnTo>
                    <a:pt x="126" y="61"/>
                  </a:lnTo>
                  <a:lnTo>
                    <a:pt x="125" y="59"/>
                  </a:lnTo>
                  <a:lnTo>
                    <a:pt x="124" y="57"/>
                  </a:lnTo>
                  <a:lnTo>
                    <a:pt x="123" y="55"/>
                  </a:lnTo>
                  <a:lnTo>
                    <a:pt x="122" y="53"/>
                  </a:lnTo>
                  <a:lnTo>
                    <a:pt x="121" y="51"/>
                  </a:lnTo>
                  <a:lnTo>
                    <a:pt x="120" y="49"/>
                  </a:lnTo>
                  <a:lnTo>
                    <a:pt x="119" y="48"/>
                  </a:lnTo>
                  <a:lnTo>
                    <a:pt x="118" y="46"/>
                  </a:lnTo>
                  <a:lnTo>
                    <a:pt x="116" y="44"/>
                  </a:lnTo>
                  <a:lnTo>
                    <a:pt x="115" y="42"/>
                  </a:lnTo>
                  <a:lnTo>
                    <a:pt x="113" y="40"/>
                  </a:lnTo>
                  <a:lnTo>
                    <a:pt x="111" y="37"/>
                  </a:lnTo>
                  <a:lnTo>
                    <a:pt x="110" y="35"/>
                  </a:lnTo>
                  <a:lnTo>
                    <a:pt x="108" y="33"/>
                  </a:lnTo>
                  <a:lnTo>
                    <a:pt x="106" y="31"/>
                  </a:lnTo>
                  <a:lnTo>
                    <a:pt x="104" y="30"/>
                  </a:lnTo>
                  <a:lnTo>
                    <a:pt x="102" y="28"/>
                  </a:lnTo>
                  <a:lnTo>
                    <a:pt x="100" y="26"/>
                  </a:lnTo>
                  <a:lnTo>
                    <a:pt x="98" y="24"/>
                  </a:lnTo>
                  <a:lnTo>
                    <a:pt x="96" y="23"/>
                  </a:lnTo>
                  <a:lnTo>
                    <a:pt x="94" y="21"/>
                  </a:lnTo>
                  <a:lnTo>
                    <a:pt x="91" y="19"/>
                  </a:lnTo>
                  <a:lnTo>
                    <a:pt x="89" y="18"/>
                  </a:lnTo>
                  <a:lnTo>
                    <a:pt x="87" y="16"/>
                  </a:lnTo>
                  <a:lnTo>
                    <a:pt x="84" y="15"/>
                  </a:lnTo>
                  <a:lnTo>
                    <a:pt x="82" y="14"/>
                  </a:lnTo>
                  <a:lnTo>
                    <a:pt x="80" y="12"/>
                  </a:lnTo>
                  <a:lnTo>
                    <a:pt x="77" y="11"/>
                  </a:lnTo>
                  <a:lnTo>
                    <a:pt x="75" y="10"/>
                  </a:lnTo>
                  <a:lnTo>
                    <a:pt x="72" y="9"/>
                  </a:lnTo>
                  <a:lnTo>
                    <a:pt x="70" y="8"/>
                  </a:lnTo>
                  <a:lnTo>
                    <a:pt x="67" y="7"/>
                  </a:lnTo>
                  <a:lnTo>
                    <a:pt x="65" y="6"/>
                  </a:lnTo>
                  <a:lnTo>
                    <a:pt x="62" y="5"/>
                  </a:lnTo>
                  <a:lnTo>
                    <a:pt x="60" y="4"/>
                  </a:lnTo>
                  <a:lnTo>
                    <a:pt x="57" y="3"/>
                  </a:lnTo>
                  <a:lnTo>
                    <a:pt x="54" y="3"/>
                  </a:lnTo>
                  <a:lnTo>
                    <a:pt x="52" y="2"/>
                  </a:lnTo>
                  <a:lnTo>
                    <a:pt x="49" y="1"/>
                  </a:lnTo>
                  <a:lnTo>
                    <a:pt x="47" y="1"/>
                  </a:lnTo>
                  <a:lnTo>
                    <a:pt x="44" y="0"/>
                  </a:lnTo>
                  <a:lnTo>
                    <a:pt x="43" y="0"/>
                  </a:lnTo>
                  <a:lnTo>
                    <a:pt x="43" y="0"/>
                  </a:lnTo>
                  <a:lnTo>
                    <a:pt x="42" y="0"/>
                  </a:lnTo>
                  <a:lnTo>
                    <a:pt x="41" y="0"/>
                  </a:lnTo>
                  <a:lnTo>
                    <a:pt x="41" y="0"/>
                  </a:lnTo>
                  <a:lnTo>
                    <a:pt x="40" y="0"/>
                  </a:lnTo>
                  <a:lnTo>
                    <a:pt x="39" y="0"/>
                  </a:lnTo>
                  <a:lnTo>
                    <a:pt x="39" y="1"/>
                  </a:lnTo>
                  <a:lnTo>
                    <a:pt x="38" y="1"/>
                  </a:lnTo>
                  <a:lnTo>
                    <a:pt x="37" y="1"/>
                  </a:lnTo>
                  <a:lnTo>
                    <a:pt x="36" y="2"/>
                  </a:lnTo>
                  <a:lnTo>
                    <a:pt x="34" y="2"/>
                  </a:lnTo>
                  <a:lnTo>
                    <a:pt x="32" y="3"/>
                  </a:lnTo>
                  <a:lnTo>
                    <a:pt x="31" y="4"/>
                  </a:lnTo>
                  <a:lnTo>
                    <a:pt x="29" y="5"/>
                  </a:lnTo>
                  <a:lnTo>
                    <a:pt x="27" y="6"/>
                  </a:lnTo>
                  <a:lnTo>
                    <a:pt x="26" y="8"/>
                  </a:lnTo>
                  <a:lnTo>
                    <a:pt x="24" y="9"/>
                  </a:lnTo>
                  <a:lnTo>
                    <a:pt x="22" y="10"/>
                  </a:lnTo>
                  <a:lnTo>
                    <a:pt x="21" y="12"/>
                  </a:lnTo>
                  <a:lnTo>
                    <a:pt x="19" y="13"/>
                  </a:lnTo>
                  <a:lnTo>
                    <a:pt x="17" y="15"/>
                  </a:lnTo>
                  <a:lnTo>
                    <a:pt x="16" y="16"/>
                  </a:lnTo>
                  <a:lnTo>
                    <a:pt x="14" y="18"/>
                  </a:lnTo>
                  <a:lnTo>
                    <a:pt x="13" y="20"/>
                  </a:lnTo>
                  <a:lnTo>
                    <a:pt x="11" y="22"/>
                  </a:lnTo>
                  <a:lnTo>
                    <a:pt x="10" y="23"/>
                  </a:lnTo>
                  <a:lnTo>
                    <a:pt x="8" y="25"/>
                  </a:lnTo>
                  <a:lnTo>
                    <a:pt x="7" y="27"/>
                  </a:lnTo>
                  <a:lnTo>
                    <a:pt x="6" y="28"/>
                  </a:lnTo>
                  <a:lnTo>
                    <a:pt x="5" y="30"/>
                  </a:lnTo>
                  <a:lnTo>
                    <a:pt x="4" y="32"/>
                  </a:lnTo>
                  <a:lnTo>
                    <a:pt x="3" y="34"/>
                  </a:lnTo>
                  <a:lnTo>
                    <a:pt x="2" y="35"/>
                  </a:lnTo>
                  <a:lnTo>
                    <a:pt x="1" y="37"/>
                  </a:lnTo>
                  <a:lnTo>
                    <a:pt x="1" y="39"/>
                  </a:lnTo>
                  <a:lnTo>
                    <a:pt x="1" y="39"/>
                  </a:lnTo>
                  <a:lnTo>
                    <a:pt x="0" y="40"/>
                  </a:lnTo>
                  <a:lnTo>
                    <a:pt x="0" y="41"/>
                  </a:lnTo>
                  <a:lnTo>
                    <a:pt x="0" y="41"/>
                  </a:lnTo>
                  <a:lnTo>
                    <a:pt x="0" y="42"/>
                  </a:lnTo>
                  <a:lnTo>
                    <a:pt x="0" y="42"/>
                  </a:lnTo>
                  <a:lnTo>
                    <a:pt x="0" y="43"/>
                  </a:lnTo>
                  <a:lnTo>
                    <a:pt x="0" y="43"/>
                  </a:lnTo>
                  <a:lnTo>
                    <a:pt x="0" y="46"/>
                  </a:lnTo>
                  <a:lnTo>
                    <a:pt x="2" y="45"/>
                  </a:lnTo>
                  <a:lnTo>
                    <a:pt x="2" y="45"/>
                  </a:lnTo>
                  <a:close/>
                  <a:moveTo>
                    <a:pt x="68" y="34"/>
                  </a:moveTo>
                  <a:lnTo>
                    <a:pt x="66" y="33"/>
                  </a:lnTo>
                  <a:lnTo>
                    <a:pt x="64" y="33"/>
                  </a:lnTo>
                  <a:lnTo>
                    <a:pt x="63" y="32"/>
                  </a:lnTo>
                  <a:lnTo>
                    <a:pt x="61" y="32"/>
                  </a:lnTo>
                  <a:lnTo>
                    <a:pt x="59" y="31"/>
                  </a:lnTo>
                  <a:lnTo>
                    <a:pt x="57" y="31"/>
                  </a:lnTo>
                  <a:lnTo>
                    <a:pt x="55" y="31"/>
                  </a:lnTo>
                  <a:lnTo>
                    <a:pt x="53" y="30"/>
                  </a:lnTo>
                  <a:lnTo>
                    <a:pt x="51" y="30"/>
                  </a:lnTo>
                  <a:lnTo>
                    <a:pt x="49" y="30"/>
                  </a:lnTo>
                  <a:lnTo>
                    <a:pt x="47" y="30"/>
                  </a:lnTo>
                  <a:lnTo>
                    <a:pt x="45" y="30"/>
                  </a:lnTo>
                  <a:lnTo>
                    <a:pt x="43" y="30"/>
                  </a:lnTo>
                  <a:lnTo>
                    <a:pt x="41" y="30"/>
                  </a:lnTo>
                  <a:lnTo>
                    <a:pt x="39" y="30"/>
                  </a:lnTo>
                  <a:lnTo>
                    <a:pt x="37" y="30"/>
                  </a:lnTo>
                  <a:lnTo>
                    <a:pt x="35" y="30"/>
                  </a:lnTo>
                  <a:lnTo>
                    <a:pt x="33" y="31"/>
                  </a:lnTo>
                  <a:lnTo>
                    <a:pt x="31" y="31"/>
                  </a:lnTo>
                  <a:lnTo>
                    <a:pt x="29" y="31"/>
                  </a:lnTo>
                  <a:lnTo>
                    <a:pt x="27" y="32"/>
                  </a:lnTo>
                  <a:lnTo>
                    <a:pt x="25" y="32"/>
                  </a:lnTo>
                  <a:lnTo>
                    <a:pt x="23" y="33"/>
                  </a:lnTo>
                  <a:lnTo>
                    <a:pt x="21" y="34"/>
                  </a:lnTo>
                  <a:lnTo>
                    <a:pt x="18" y="34"/>
                  </a:lnTo>
                  <a:lnTo>
                    <a:pt x="16" y="35"/>
                  </a:lnTo>
                  <a:lnTo>
                    <a:pt x="14" y="36"/>
                  </a:lnTo>
                  <a:lnTo>
                    <a:pt x="12" y="37"/>
                  </a:lnTo>
                  <a:lnTo>
                    <a:pt x="9" y="38"/>
                  </a:lnTo>
                  <a:lnTo>
                    <a:pt x="7" y="39"/>
                  </a:lnTo>
                  <a:lnTo>
                    <a:pt x="5" y="40"/>
                  </a:lnTo>
                  <a:lnTo>
                    <a:pt x="3" y="41"/>
                  </a:lnTo>
                  <a:lnTo>
                    <a:pt x="3" y="41"/>
                  </a:lnTo>
                  <a:lnTo>
                    <a:pt x="3" y="40"/>
                  </a:lnTo>
                  <a:lnTo>
                    <a:pt x="3" y="39"/>
                  </a:lnTo>
                  <a:lnTo>
                    <a:pt x="3" y="39"/>
                  </a:lnTo>
                  <a:lnTo>
                    <a:pt x="4" y="37"/>
                  </a:lnTo>
                  <a:lnTo>
                    <a:pt x="5" y="36"/>
                  </a:lnTo>
                  <a:lnTo>
                    <a:pt x="5" y="34"/>
                  </a:lnTo>
                  <a:lnTo>
                    <a:pt x="6" y="32"/>
                  </a:lnTo>
                  <a:lnTo>
                    <a:pt x="7" y="31"/>
                  </a:lnTo>
                  <a:lnTo>
                    <a:pt x="8" y="29"/>
                  </a:lnTo>
                  <a:lnTo>
                    <a:pt x="9" y="28"/>
                  </a:lnTo>
                  <a:lnTo>
                    <a:pt x="11" y="26"/>
                  </a:lnTo>
                  <a:lnTo>
                    <a:pt x="12" y="24"/>
                  </a:lnTo>
                  <a:lnTo>
                    <a:pt x="13" y="23"/>
                  </a:lnTo>
                  <a:lnTo>
                    <a:pt x="15" y="21"/>
                  </a:lnTo>
                  <a:lnTo>
                    <a:pt x="16" y="20"/>
                  </a:lnTo>
                  <a:lnTo>
                    <a:pt x="18" y="18"/>
                  </a:lnTo>
                  <a:lnTo>
                    <a:pt x="19" y="17"/>
                  </a:lnTo>
                  <a:lnTo>
                    <a:pt x="21" y="15"/>
                  </a:lnTo>
                  <a:lnTo>
                    <a:pt x="22" y="14"/>
                  </a:lnTo>
                  <a:lnTo>
                    <a:pt x="24" y="12"/>
                  </a:lnTo>
                  <a:lnTo>
                    <a:pt x="25" y="11"/>
                  </a:lnTo>
                  <a:lnTo>
                    <a:pt x="27" y="10"/>
                  </a:lnTo>
                  <a:lnTo>
                    <a:pt x="29" y="9"/>
                  </a:lnTo>
                  <a:lnTo>
                    <a:pt x="30" y="7"/>
                  </a:lnTo>
                  <a:lnTo>
                    <a:pt x="32" y="6"/>
                  </a:lnTo>
                  <a:lnTo>
                    <a:pt x="33" y="6"/>
                  </a:lnTo>
                  <a:lnTo>
                    <a:pt x="35" y="5"/>
                  </a:lnTo>
                  <a:lnTo>
                    <a:pt x="36" y="4"/>
                  </a:lnTo>
                  <a:lnTo>
                    <a:pt x="38" y="4"/>
                  </a:lnTo>
                  <a:lnTo>
                    <a:pt x="38" y="3"/>
                  </a:lnTo>
                  <a:lnTo>
                    <a:pt x="39" y="3"/>
                  </a:lnTo>
                  <a:lnTo>
                    <a:pt x="40" y="3"/>
                  </a:lnTo>
                  <a:lnTo>
                    <a:pt x="40" y="3"/>
                  </a:lnTo>
                  <a:lnTo>
                    <a:pt x="41" y="3"/>
                  </a:lnTo>
                  <a:lnTo>
                    <a:pt x="41" y="3"/>
                  </a:lnTo>
                  <a:lnTo>
                    <a:pt x="42" y="3"/>
                  </a:lnTo>
                  <a:lnTo>
                    <a:pt x="43" y="3"/>
                  </a:lnTo>
                  <a:lnTo>
                    <a:pt x="43" y="3"/>
                  </a:lnTo>
                  <a:lnTo>
                    <a:pt x="43" y="3"/>
                  </a:lnTo>
                  <a:lnTo>
                    <a:pt x="46" y="3"/>
                  </a:lnTo>
                  <a:lnTo>
                    <a:pt x="49" y="4"/>
                  </a:lnTo>
                  <a:lnTo>
                    <a:pt x="51" y="4"/>
                  </a:lnTo>
                  <a:lnTo>
                    <a:pt x="54" y="5"/>
                  </a:lnTo>
                  <a:lnTo>
                    <a:pt x="56" y="6"/>
                  </a:lnTo>
                  <a:lnTo>
                    <a:pt x="59" y="6"/>
                  </a:lnTo>
                  <a:lnTo>
                    <a:pt x="61" y="7"/>
                  </a:lnTo>
                  <a:lnTo>
                    <a:pt x="64" y="8"/>
                  </a:lnTo>
                  <a:lnTo>
                    <a:pt x="66" y="9"/>
                  </a:lnTo>
                  <a:lnTo>
                    <a:pt x="69" y="10"/>
                  </a:lnTo>
                  <a:lnTo>
                    <a:pt x="71" y="11"/>
                  </a:lnTo>
                  <a:lnTo>
                    <a:pt x="74" y="12"/>
                  </a:lnTo>
                  <a:lnTo>
                    <a:pt x="76" y="13"/>
                  </a:lnTo>
                  <a:lnTo>
                    <a:pt x="79" y="15"/>
                  </a:lnTo>
                  <a:lnTo>
                    <a:pt x="81" y="16"/>
                  </a:lnTo>
                  <a:lnTo>
                    <a:pt x="83" y="17"/>
                  </a:lnTo>
                  <a:lnTo>
                    <a:pt x="85" y="18"/>
                  </a:lnTo>
                  <a:lnTo>
                    <a:pt x="88" y="20"/>
                  </a:lnTo>
                  <a:lnTo>
                    <a:pt x="90" y="21"/>
                  </a:lnTo>
                  <a:lnTo>
                    <a:pt x="92" y="23"/>
                  </a:lnTo>
                  <a:lnTo>
                    <a:pt x="94" y="24"/>
                  </a:lnTo>
                  <a:lnTo>
                    <a:pt x="96" y="26"/>
                  </a:lnTo>
                  <a:lnTo>
                    <a:pt x="98" y="28"/>
                  </a:lnTo>
                  <a:lnTo>
                    <a:pt x="100" y="29"/>
                  </a:lnTo>
                  <a:lnTo>
                    <a:pt x="102" y="31"/>
                  </a:lnTo>
                  <a:lnTo>
                    <a:pt x="104" y="33"/>
                  </a:lnTo>
                  <a:lnTo>
                    <a:pt x="106" y="35"/>
                  </a:lnTo>
                  <a:lnTo>
                    <a:pt x="108" y="37"/>
                  </a:lnTo>
                  <a:lnTo>
                    <a:pt x="109" y="39"/>
                  </a:lnTo>
                  <a:lnTo>
                    <a:pt x="111" y="41"/>
                  </a:lnTo>
                  <a:lnTo>
                    <a:pt x="113" y="43"/>
                  </a:lnTo>
                  <a:lnTo>
                    <a:pt x="114" y="45"/>
                  </a:lnTo>
                  <a:lnTo>
                    <a:pt x="115" y="47"/>
                  </a:lnTo>
                  <a:lnTo>
                    <a:pt x="117" y="49"/>
                  </a:lnTo>
                  <a:lnTo>
                    <a:pt x="118" y="51"/>
                  </a:lnTo>
                  <a:lnTo>
                    <a:pt x="119" y="52"/>
                  </a:lnTo>
                  <a:lnTo>
                    <a:pt x="120" y="54"/>
                  </a:lnTo>
                  <a:lnTo>
                    <a:pt x="121" y="56"/>
                  </a:lnTo>
                  <a:lnTo>
                    <a:pt x="122" y="58"/>
                  </a:lnTo>
                  <a:lnTo>
                    <a:pt x="122" y="60"/>
                  </a:lnTo>
                  <a:lnTo>
                    <a:pt x="123" y="62"/>
                  </a:lnTo>
                  <a:lnTo>
                    <a:pt x="124" y="63"/>
                  </a:lnTo>
                  <a:lnTo>
                    <a:pt x="124" y="65"/>
                  </a:lnTo>
                  <a:lnTo>
                    <a:pt x="125" y="66"/>
                  </a:lnTo>
                  <a:lnTo>
                    <a:pt x="125" y="68"/>
                  </a:lnTo>
                  <a:lnTo>
                    <a:pt x="126" y="70"/>
                  </a:lnTo>
                  <a:lnTo>
                    <a:pt x="126" y="71"/>
                  </a:lnTo>
                  <a:lnTo>
                    <a:pt x="127" y="73"/>
                  </a:lnTo>
                  <a:lnTo>
                    <a:pt x="123" y="70"/>
                  </a:lnTo>
                  <a:lnTo>
                    <a:pt x="119" y="67"/>
                  </a:lnTo>
                  <a:lnTo>
                    <a:pt x="115" y="63"/>
                  </a:lnTo>
                  <a:lnTo>
                    <a:pt x="112" y="60"/>
                  </a:lnTo>
                  <a:lnTo>
                    <a:pt x="108" y="57"/>
                  </a:lnTo>
                  <a:lnTo>
                    <a:pt x="104" y="55"/>
                  </a:lnTo>
                  <a:lnTo>
                    <a:pt x="101" y="52"/>
                  </a:lnTo>
                  <a:lnTo>
                    <a:pt x="97" y="49"/>
                  </a:lnTo>
                  <a:lnTo>
                    <a:pt x="95" y="48"/>
                  </a:lnTo>
                  <a:lnTo>
                    <a:pt x="93" y="47"/>
                  </a:lnTo>
                  <a:lnTo>
                    <a:pt x="92" y="46"/>
                  </a:lnTo>
                  <a:lnTo>
                    <a:pt x="90" y="45"/>
                  </a:lnTo>
                  <a:lnTo>
                    <a:pt x="88" y="43"/>
                  </a:lnTo>
                  <a:lnTo>
                    <a:pt x="86" y="42"/>
                  </a:lnTo>
                  <a:lnTo>
                    <a:pt x="84" y="41"/>
                  </a:lnTo>
                  <a:lnTo>
                    <a:pt x="83" y="40"/>
                  </a:lnTo>
                  <a:lnTo>
                    <a:pt x="81" y="39"/>
                  </a:lnTo>
                  <a:lnTo>
                    <a:pt x="79" y="39"/>
                  </a:lnTo>
                  <a:lnTo>
                    <a:pt x="77" y="38"/>
                  </a:lnTo>
                  <a:lnTo>
                    <a:pt x="75" y="37"/>
                  </a:lnTo>
                  <a:lnTo>
                    <a:pt x="74" y="36"/>
                  </a:lnTo>
                  <a:lnTo>
                    <a:pt x="72" y="35"/>
                  </a:lnTo>
                  <a:lnTo>
                    <a:pt x="70" y="35"/>
                  </a:lnTo>
                  <a:lnTo>
                    <a:pt x="68" y="34"/>
                  </a:lnTo>
                  <a:lnTo>
                    <a:pt x="68" y="34"/>
                  </a:lnTo>
                  <a:lnTo>
                    <a:pt x="68" y="34"/>
                  </a:lnTo>
                  <a:close/>
                </a:path>
              </a:pathLst>
            </a:custGeom>
            <a:solidFill>
              <a:srgbClr val="894F2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8" name="Freeform 29"/>
            <p:cNvSpPr>
              <a:spLocks/>
            </p:cNvSpPr>
            <p:nvPr/>
          </p:nvSpPr>
          <p:spPr bwMode="auto">
            <a:xfrm>
              <a:off x="1435100" y="1698625"/>
              <a:ext cx="227012" cy="120650"/>
            </a:xfrm>
            <a:custGeom>
              <a:avLst/>
              <a:gdLst>
                <a:gd name="T0" fmla="*/ 137 w 143"/>
                <a:gd name="T1" fmla="*/ 70 h 76"/>
                <a:gd name="T2" fmla="*/ 127 w 143"/>
                <a:gd name="T3" fmla="*/ 63 h 76"/>
                <a:gd name="T4" fmla="*/ 117 w 143"/>
                <a:gd name="T5" fmla="*/ 56 h 76"/>
                <a:gd name="T6" fmla="*/ 107 w 143"/>
                <a:gd name="T7" fmla="*/ 50 h 76"/>
                <a:gd name="T8" fmla="*/ 96 w 143"/>
                <a:gd name="T9" fmla="*/ 45 h 76"/>
                <a:gd name="T10" fmla="*/ 85 w 143"/>
                <a:gd name="T11" fmla="*/ 41 h 76"/>
                <a:gd name="T12" fmla="*/ 73 w 143"/>
                <a:gd name="T13" fmla="*/ 38 h 76"/>
                <a:gd name="T14" fmla="*/ 61 w 143"/>
                <a:gd name="T15" fmla="*/ 36 h 76"/>
                <a:gd name="T16" fmla="*/ 48 w 143"/>
                <a:gd name="T17" fmla="*/ 36 h 76"/>
                <a:gd name="T18" fmla="*/ 34 w 143"/>
                <a:gd name="T19" fmla="*/ 37 h 76"/>
                <a:gd name="T20" fmla="*/ 20 w 143"/>
                <a:gd name="T21" fmla="*/ 40 h 76"/>
                <a:gd name="T22" fmla="*/ 14 w 143"/>
                <a:gd name="T23" fmla="*/ 36 h 76"/>
                <a:gd name="T24" fmla="*/ 11 w 143"/>
                <a:gd name="T25" fmla="*/ 34 h 76"/>
                <a:gd name="T26" fmla="*/ 9 w 143"/>
                <a:gd name="T27" fmla="*/ 32 h 76"/>
                <a:gd name="T28" fmla="*/ 8 w 143"/>
                <a:gd name="T29" fmla="*/ 30 h 76"/>
                <a:gd name="T30" fmla="*/ 6 w 143"/>
                <a:gd name="T31" fmla="*/ 29 h 76"/>
                <a:gd name="T32" fmla="*/ 4 w 143"/>
                <a:gd name="T33" fmla="*/ 25 h 76"/>
                <a:gd name="T34" fmla="*/ 2 w 143"/>
                <a:gd name="T35" fmla="*/ 17 h 76"/>
                <a:gd name="T36" fmla="*/ 7 w 143"/>
                <a:gd name="T37" fmla="*/ 20 h 76"/>
                <a:gd name="T38" fmla="*/ 11 w 143"/>
                <a:gd name="T39" fmla="*/ 23 h 76"/>
                <a:gd name="T40" fmla="*/ 15 w 143"/>
                <a:gd name="T41" fmla="*/ 24 h 76"/>
                <a:gd name="T42" fmla="*/ 22 w 143"/>
                <a:gd name="T43" fmla="*/ 26 h 76"/>
                <a:gd name="T44" fmla="*/ 24 w 143"/>
                <a:gd name="T45" fmla="*/ 25 h 76"/>
                <a:gd name="T46" fmla="*/ 21 w 143"/>
                <a:gd name="T47" fmla="*/ 20 h 76"/>
                <a:gd name="T48" fmla="*/ 19 w 143"/>
                <a:gd name="T49" fmla="*/ 15 h 76"/>
                <a:gd name="T50" fmla="*/ 17 w 143"/>
                <a:gd name="T51" fmla="*/ 10 h 76"/>
                <a:gd name="T52" fmla="*/ 17 w 143"/>
                <a:gd name="T53" fmla="*/ 4 h 76"/>
                <a:gd name="T54" fmla="*/ 17 w 143"/>
                <a:gd name="T55" fmla="*/ 1 h 76"/>
                <a:gd name="T56" fmla="*/ 22 w 143"/>
                <a:gd name="T57" fmla="*/ 6 h 76"/>
                <a:gd name="T58" fmla="*/ 26 w 143"/>
                <a:gd name="T59" fmla="*/ 11 h 76"/>
                <a:gd name="T60" fmla="*/ 30 w 143"/>
                <a:gd name="T61" fmla="*/ 14 h 76"/>
                <a:gd name="T62" fmla="*/ 33 w 143"/>
                <a:gd name="T63" fmla="*/ 16 h 76"/>
                <a:gd name="T64" fmla="*/ 36 w 143"/>
                <a:gd name="T65" fmla="*/ 17 h 76"/>
                <a:gd name="T66" fmla="*/ 39 w 143"/>
                <a:gd name="T67" fmla="*/ 19 h 76"/>
                <a:gd name="T68" fmla="*/ 42 w 143"/>
                <a:gd name="T69" fmla="*/ 20 h 76"/>
                <a:gd name="T70" fmla="*/ 48 w 143"/>
                <a:gd name="T71" fmla="*/ 21 h 76"/>
                <a:gd name="T72" fmla="*/ 60 w 143"/>
                <a:gd name="T73" fmla="*/ 23 h 76"/>
                <a:gd name="T74" fmla="*/ 71 w 143"/>
                <a:gd name="T75" fmla="*/ 25 h 76"/>
                <a:gd name="T76" fmla="*/ 82 w 143"/>
                <a:gd name="T77" fmla="*/ 28 h 76"/>
                <a:gd name="T78" fmla="*/ 92 w 143"/>
                <a:gd name="T79" fmla="*/ 32 h 76"/>
                <a:gd name="T80" fmla="*/ 102 w 143"/>
                <a:gd name="T81" fmla="*/ 37 h 76"/>
                <a:gd name="T82" fmla="*/ 111 w 143"/>
                <a:gd name="T83" fmla="*/ 42 h 76"/>
                <a:gd name="T84" fmla="*/ 120 w 143"/>
                <a:gd name="T85" fmla="*/ 48 h 76"/>
                <a:gd name="T86" fmla="*/ 128 w 143"/>
                <a:gd name="T87" fmla="*/ 55 h 76"/>
                <a:gd name="T88" fmla="*/ 135 w 143"/>
                <a:gd name="T89" fmla="*/ 63 h 76"/>
                <a:gd name="T90" fmla="*/ 141 w 143"/>
                <a:gd name="T91" fmla="*/ 72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43" h="76">
                  <a:moveTo>
                    <a:pt x="143" y="76"/>
                  </a:moveTo>
                  <a:lnTo>
                    <a:pt x="140" y="73"/>
                  </a:lnTo>
                  <a:lnTo>
                    <a:pt x="137" y="70"/>
                  </a:lnTo>
                  <a:lnTo>
                    <a:pt x="134" y="68"/>
                  </a:lnTo>
                  <a:lnTo>
                    <a:pt x="130" y="66"/>
                  </a:lnTo>
                  <a:lnTo>
                    <a:pt x="127" y="63"/>
                  </a:lnTo>
                  <a:lnTo>
                    <a:pt x="124" y="61"/>
                  </a:lnTo>
                  <a:lnTo>
                    <a:pt x="121" y="59"/>
                  </a:lnTo>
                  <a:lnTo>
                    <a:pt x="117" y="56"/>
                  </a:lnTo>
                  <a:lnTo>
                    <a:pt x="114" y="54"/>
                  </a:lnTo>
                  <a:lnTo>
                    <a:pt x="110" y="52"/>
                  </a:lnTo>
                  <a:lnTo>
                    <a:pt x="107" y="50"/>
                  </a:lnTo>
                  <a:lnTo>
                    <a:pt x="103" y="49"/>
                  </a:lnTo>
                  <a:lnTo>
                    <a:pt x="100" y="47"/>
                  </a:lnTo>
                  <a:lnTo>
                    <a:pt x="96" y="45"/>
                  </a:lnTo>
                  <a:lnTo>
                    <a:pt x="92" y="44"/>
                  </a:lnTo>
                  <a:lnTo>
                    <a:pt x="89" y="42"/>
                  </a:lnTo>
                  <a:lnTo>
                    <a:pt x="85" y="41"/>
                  </a:lnTo>
                  <a:lnTo>
                    <a:pt x="81" y="40"/>
                  </a:lnTo>
                  <a:lnTo>
                    <a:pt x="77" y="39"/>
                  </a:lnTo>
                  <a:lnTo>
                    <a:pt x="73" y="38"/>
                  </a:lnTo>
                  <a:lnTo>
                    <a:pt x="69" y="37"/>
                  </a:lnTo>
                  <a:lnTo>
                    <a:pt x="65" y="37"/>
                  </a:lnTo>
                  <a:lnTo>
                    <a:pt x="61" y="36"/>
                  </a:lnTo>
                  <a:lnTo>
                    <a:pt x="56" y="36"/>
                  </a:lnTo>
                  <a:lnTo>
                    <a:pt x="52" y="36"/>
                  </a:lnTo>
                  <a:lnTo>
                    <a:pt x="48" y="36"/>
                  </a:lnTo>
                  <a:lnTo>
                    <a:pt x="43" y="36"/>
                  </a:lnTo>
                  <a:lnTo>
                    <a:pt x="39" y="37"/>
                  </a:lnTo>
                  <a:lnTo>
                    <a:pt x="34" y="37"/>
                  </a:lnTo>
                  <a:lnTo>
                    <a:pt x="29" y="38"/>
                  </a:lnTo>
                  <a:lnTo>
                    <a:pt x="25" y="39"/>
                  </a:lnTo>
                  <a:lnTo>
                    <a:pt x="20" y="40"/>
                  </a:lnTo>
                  <a:lnTo>
                    <a:pt x="18" y="39"/>
                  </a:lnTo>
                  <a:lnTo>
                    <a:pt x="16" y="37"/>
                  </a:lnTo>
                  <a:lnTo>
                    <a:pt x="14" y="36"/>
                  </a:lnTo>
                  <a:lnTo>
                    <a:pt x="12" y="35"/>
                  </a:lnTo>
                  <a:lnTo>
                    <a:pt x="12" y="34"/>
                  </a:lnTo>
                  <a:lnTo>
                    <a:pt x="11" y="34"/>
                  </a:lnTo>
                  <a:lnTo>
                    <a:pt x="10" y="33"/>
                  </a:lnTo>
                  <a:lnTo>
                    <a:pt x="10" y="33"/>
                  </a:lnTo>
                  <a:lnTo>
                    <a:pt x="9" y="32"/>
                  </a:lnTo>
                  <a:lnTo>
                    <a:pt x="9" y="32"/>
                  </a:lnTo>
                  <a:lnTo>
                    <a:pt x="8" y="31"/>
                  </a:lnTo>
                  <a:lnTo>
                    <a:pt x="8" y="30"/>
                  </a:lnTo>
                  <a:lnTo>
                    <a:pt x="7" y="30"/>
                  </a:lnTo>
                  <a:lnTo>
                    <a:pt x="7" y="29"/>
                  </a:lnTo>
                  <a:lnTo>
                    <a:pt x="6" y="29"/>
                  </a:lnTo>
                  <a:lnTo>
                    <a:pt x="6" y="28"/>
                  </a:lnTo>
                  <a:lnTo>
                    <a:pt x="5" y="26"/>
                  </a:lnTo>
                  <a:lnTo>
                    <a:pt x="4" y="25"/>
                  </a:lnTo>
                  <a:lnTo>
                    <a:pt x="3" y="21"/>
                  </a:lnTo>
                  <a:lnTo>
                    <a:pt x="0" y="15"/>
                  </a:lnTo>
                  <a:lnTo>
                    <a:pt x="2" y="17"/>
                  </a:lnTo>
                  <a:lnTo>
                    <a:pt x="4" y="18"/>
                  </a:lnTo>
                  <a:lnTo>
                    <a:pt x="6" y="19"/>
                  </a:lnTo>
                  <a:lnTo>
                    <a:pt x="7" y="20"/>
                  </a:lnTo>
                  <a:lnTo>
                    <a:pt x="9" y="21"/>
                  </a:lnTo>
                  <a:lnTo>
                    <a:pt x="10" y="22"/>
                  </a:lnTo>
                  <a:lnTo>
                    <a:pt x="11" y="23"/>
                  </a:lnTo>
                  <a:lnTo>
                    <a:pt x="13" y="23"/>
                  </a:lnTo>
                  <a:lnTo>
                    <a:pt x="14" y="24"/>
                  </a:lnTo>
                  <a:lnTo>
                    <a:pt x="15" y="24"/>
                  </a:lnTo>
                  <a:lnTo>
                    <a:pt x="17" y="25"/>
                  </a:lnTo>
                  <a:lnTo>
                    <a:pt x="18" y="25"/>
                  </a:lnTo>
                  <a:lnTo>
                    <a:pt x="22" y="26"/>
                  </a:lnTo>
                  <a:lnTo>
                    <a:pt x="26" y="28"/>
                  </a:lnTo>
                  <a:lnTo>
                    <a:pt x="25" y="26"/>
                  </a:lnTo>
                  <a:lnTo>
                    <a:pt x="24" y="25"/>
                  </a:lnTo>
                  <a:lnTo>
                    <a:pt x="23" y="23"/>
                  </a:lnTo>
                  <a:lnTo>
                    <a:pt x="22" y="21"/>
                  </a:lnTo>
                  <a:lnTo>
                    <a:pt x="21" y="20"/>
                  </a:lnTo>
                  <a:lnTo>
                    <a:pt x="20" y="18"/>
                  </a:lnTo>
                  <a:lnTo>
                    <a:pt x="19" y="17"/>
                  </a:lnTo>
                  <a:lnTo>
                    <a:pt x="19" y="15"/>
                  </a:lnTo>
                  <a:lnTo>
                    <a:pt x="18" y="13"/>
                  </a:lnTo>
                  <a:lnTo>
                    <a:pt x="18" y="12"/>
                  </a:lnTo>
                  <a:lnTo>
                    <a:pt x="17" y="10"/>
                  </a:lnTo>
                  <a:lnTo>
                    <a:pt x="17" y="8"/>
                  </a:lnTo>
                  <a:lnTo>
                    <a:pt x="17" y="6"/>
                  </a:lnTo>
                  <a:lnTo>
                    <a:pt x="17" y="4"/>
                  </a:lnTo>
                  <a:lnTo>
                    <a:pt x="16" y="2"/>
                  </a:lnTo>
                  <a:lnTo>
                    <a:pt x="16" y="0"/>
                  </a:lnTo>
                  <a:lnTo>
                    <a:pt x="17" y="1"/>
                  </a:lnTo>
                  <a:lnTo>
                    <a:pt x="19" y="3"/>
                  </a:lnTo>
                  <a:lnTo>
                    <a:pt x="20" y="5"/>
                  </a:lnTo>
                  <a:lnTo>
                    <a:pt x="22" y="6"/>
                  </a:lnTo>
                  <a:lnTo>
                    <a:pt x="23" y="8"/>
                  </a:lnTo>
                  <a:lnTo>
                    <a:pt x="25" y="9"/>
                  </a:lnTo>
                  <a:lnTo>
                    <a:pt x="26" y="11"/>
                  </a:lnTo>
                  <a:lnTo>
                    <a:pt x="28" y="13"/>
                  </a:lnTo>
                  <a:lnTo>
                    <a:pt x="29" y="13"/>
                  </a:lnTo>
                  <a:lnTo>
                    <a:pt x="30" y="14"/>
                  </a:lnTo>
                  <a:lnTo>
                    <a:pt x="31" y="15"/>
                  </a:lnTo>
                  <a:lnTo>
                    <a:pt x="32" y="15"/>
                  </a:lnTo>
                  <a:lnTo>
                    <a:pt x="33" y="16"/>
                  </a:lnTo>
                  <a:lnTo>
                    <a:pt x="34" y="16"/>
                  </a:lnTo>
                  <a:lnTo>
                    <a:pt x="35" y="17"/>
                  </a:lnTo>
                  <a:lnTo>
                    <a:pt x="36" y="17"/>
                  </a:lnTo>
                  <a:lnTo>
                    <a:pt x="37" y="18"/>
                  </a:lnTo>
                  <a:lnTo>
                    <a:pt x="38" y="18"/>
                  </a:lnTo>
                  <a:lnTo>
                    <a:pt x="39" y="19"/>
                  </a:lnTo>
                  <a:lnTo>
                    <a:pt x="40" y="19"/>
                  </a:lnTo>
                  <a:lnTo>
                    <a:pt x="41" y="19"/>
                  </a:lnTo>
                  <a:lnTo>
                    <a:pt x="42" y="20"/>
                  </a:lnTo>
                  <a:lnTo>
                    <a:pt x="43" y="20"/>
                  </a:lnTo>
                  <a:lnTo>
                    <a:pt x="44" y="20"/>
                  </a:lnTo>
                  <a:lnTo>
                    <a:pt x="48" y="21"/>
                  </a:lnTo>
                  <a:lnTo>
                    <a:pt x="52" y="21"/>
                  </a:lnTo>
                  <a:lnTo>
                    <a:pt x="56" y="22"/>
                  </a:lnTo>
                  <a:lnTo>
                    <a:pt x="60" y="23"/>
                  </a:lnTo>
                  <a:lnTo>
                    <a:pt x="64" y="23"/>
                  </a:lnTo>
                  <a:lnTo>
                    <a:pt x="67" y="24"/>
                  </a:lnTo>
                  <a:lnTo>
                    <a:pt x="71" y="25"/>
                  </a:lnTo>
                  <a:lnTo>
                    <a:pt x="75" y="26"/>
                  </a:lnTo>
                  <a:lnTo>
                    <a:pt x="78" y="27"/>
                  </a:lnTo>
                  <a:lnTo>
                    <a:pt x="82" y="28"/>
                  </a:lnTo>
                  <a:lnTo>
                    <a:pt x="85" y="29"/>
                  </a:lnTo>
                  <a:lnTo>
                    <a:pt x="89" y="31"/>
                  </a:lnTo>
                  <a:lnTo>
                    <a:pt x="92" y="32"/>
                  </a:lnTo>
                  <a:lnTo>
                    <a:pt x="96" y="33"/>
                  </a:lnTo>
                  <a:lnTo>
                    <a:pt x="99" y="35"/>
                  </a:lnTo>
                  <a:lnTo>
                    <a:pt x="102" y="37"/>
                  </a:lnTo>
                  <a:lnTo>
                    <a:pt x="105" y="38"/>
                  </a:lnTo>
                  <a:lnTo>
                    <a:pt x="108" y="40"/>
                  </a:lnTo>
                  <a:lnTo>
                    <a:pt x="111" y="42"/>
                  </a:lnTo>
                  <a:lnTo>
                    <a:pt x="114" y="44"/>
                  </a:lnTo>
                  <a:lnTo>
                    <a:pt x="117" y="46"/>
                  </a:lnTo>
                  <a:lnTo>
                    <a:pt x="120" y="48"/>
                  </a:lnTo>
                  <a:lnTo>
                    <a:pt x="122" y="50"/>
                  </a:lnTo>
                  <a:lnTo>
                    <a:pt x="125" y="53"/>
                  </a:lnTo>
                  <a:lnTo>
                    <a:pt x="128" y="55"/>
                  </a:lnTo>
                  <a:lnTo>
                    <a:pt x="130" y="58"/>
                  </a:lnTo>
                  <a:lnTo>
                    <a:pt x="133" y="60"/>
                  </a:lnTo>
                  <a:lnTo>
                    <a:pt x="135" y="63"/>
                  </a:lnTo>
                  <a:lnTo>
                    <a:pt x="137" y="66"/>
                  </a:lnTo>
                  <a:lnTo>
                    <a:pt x="139" y="69"/>
                  </a:lnTo>
                  <a:lnTo>
                    <a:pt x="141" y="72"/>
                  </a:lnTo>
                  <a:lnTo>
                    <a:pt x="143" y="76"/>
                  </a:lnTo>
                  <a:close/>
                </a:path>
              </a:pathLst>
            </a:custGeom>
            <a:solidFill>
              <a:srgbClr val="0A0B0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9" name="Freeform 30"/>
            <p:cNvSpPr>
              <a:spLocks/>
            </p:cNvSpPr>
            <p:nvPr/>
          </p:nvSpPr>
          <p:spPr bwMode="auto">
            <a:xfrm>
              <a:off x="1728788" y="1635125"/>
              <a:ext cx="211137" cy="107950"/>
            </a:xfrm>
            <a:custGeom>
              <a:avLst/>
              <a:gdLst>
                <a:gd name="T0" fmla="*/ 8 w 133"/>
                <a:gd name="T1" fmla="*/ 68 h 68"/>
                <a:gd name="T2" fmla="*/ 79 w 133"/>
                <a:gd name="T3" fmla="*/ 13 h 68"/>
                <a:gd name="T4" fmla="*/ 133 w 133"/>
                <a:gd name="T5" fmla="*/ 22 h 68"/>
                <a:gd name="T6" fmla="*/ 132 w 133"/>
                <a:gd name="T7" fmla="*/ 14 h 68"/>
                <a:gd name="T8" fmla="*/ 80 w 133"/>
                <a:gd name="T9" fmla="*/ 0 h 68"/>
                <a:gd name="T10" fmla="*/ 0 w 133"/>
                <a:gd name="T11" fmla="*/ 34 h 68"/>
                <a:gd name="T12" fmla="*/ 8 w 133"/>
                <a:gd name="T13" fmla="*/ 68 h 68"/>
              </a:gdLst>
              <a:ahLst/>
              <a:cxnLst>
                <a:cxn ang="0">
                  <a:pos x="T0" y="T1"/>
                </a:cxn>
                <a:cxn ang="0">
                  <a:pos x="T2" y="T3"/>
                </a:cxn>
                <a:cxn ang="0">
                  <a:pos x="T4" y="T5"/>
                </a:cxn>
                <a:cxn ang="0">
                  <a:pos x="T6" y="T7"/>
                </a:cxn>
                <a:cxn ang="0">
                  <a:pos x="T8" y="T9"/>
                </a:cxn>
                <a:cxn ang="0">
                  <a:pos x="T10" y="T11"/>
                </a:cxn>
                <a:cxn ang="0">
                  <a:pos x="T12" y="T13"/>
                </a:cxn>
              </a:cxnLst>
              <a:rect l="0" t="0" r="r" b="b"/>
              <a:pathLst>
                <a:path w="133" h="68">
                  <a:moveTo>
                    <a:pt x="8" y="68"/>
                  </a:moveTo>
                  <a:lnTo>
                    <a:pt x="79" y="13"/>
                  </a:lnTo>
                  <a:lnTo>
                    <a:pt x="133" y="22"/>
                  </a:lnTo>
                  <a:lnTo>
                    <a:pt x="132" y="14"/>
                  </a:lnTo>
                  <a:lnTo>
                    <a:pt x="80" y="0"/>
                  </a:lnTo>
                  <a:lnTo>
                    <a:pt x="0" y="34"/>
                  </a:lnTo>
                  <a:lnTo>
                    <a:pt x="8" y="68"/>
                  </a:lnTo>
                  <a:close/>
                </a:path>
              </a:pathLst>
            </a:custGeom>
            <a:solidFill>
              <a:srgbClr val="9A652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0" name="Freeform 31"/>
            <p:cNvSpPr>
              <a:spLocks/>
            </p:cNvSpPr>
            <p:nvPr/>
          </p:nvSpPr>
          <p:spPr bwMode="auto">
            <a:xfrm>
              <a:off x="1452563" y="1639888"/>
              <a:ext cx="234950" cy="100013"/>
            </a:xfrm>
            <a:custGeom>
              <a:avLst/>
              <a:gdLst>
                <a:gd name="T0" fmla="*/ 141 w 148"/>
                <a:gd name="T1" fmla="*/ 63 h 63"/>
                <a:gd name="T2" fmla="*/ 75 w 148"/>
                <a:gd name="T3" fmla="*/ 12 h 63"/>
                <a:gd name="T4" fmla="*/ 0 w 148"/>
                <a:gd name="T5" fmla="*/ 16 h 63"/>
                <a:gd name="T6" fmla="*/ 74 w 148"/>
                <a:gd name="T7" fmla="*/ 0 h 63"/>
                <a:gd name="T8" fmla="*/ 148 w 148"/>
                <a:gd name="T9" fmla="*/ 34 h 63"/>
                <a:gd name="T10" fmla="*/ 141 w 148"/>
                <a:gd name="T11" fmla="*/ 63 h 63"/>
              </a:gdLst>
              <a:ahLst/>
              <a:cxnLst>
                <a:cxn ang="0">
                  <a:pos x="T0" y="T1"/>
                </a:cxn>
                <a:cxn ang="0">
                  <a:pos x="T2" y="T3"/>
                </a:cxn>
                <a:cxn ang="0">
                  <a:pos x="T4" y="T5"/>
                </a:cxn>
                <a:cxn ang="0">
                  <a:pos x="T6" y="T7"/>
                </a:cxn>
                <a:cxn ang="0">
                  <a:pos x="T8" y="T9"/>
                </a:cxn>
                <a:cxn ang="0">
                  <a:pos x="T10" y="T11"/>
                </a:cxn>
              </a:cxnLst>
              <a:rect l="0" t="0" r="r" b="b"/>
              <a:pathLst>
                <a:path w="148" h="63">
                  <a:moveTo>
                    <a:pt x="141" y="63"/>
                  </a:moveTo>
                  <a:lnTo>
                    <a:pt x="75" y="12"/>
                  </a:lnTo>
                  <a:lnTo>
                    <a:pt x="0" y="16"/>
                  </a:lnTo>
                  <a:lnTo>
                    <a:pt x="74" y="0"/>
                  </a:lnTo>
                  <a:lnTo>
                    <a:pt x="148" y="34"/>
                  </a:lnTo>
                  <a:lnTo>
                    <a:pt x="141" y="63"/>
                  </a:lnTo>
                  <a:close/>
                </a:path>
              </a:pathLst>
            </a:custGeom>
            <a:solidFill>
              <a:srgbClr val="9A652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1" name="Freeform 32"/>
            <p:cNvSpPr>
              <a:spLocks/>
            </p:cNvSpPr>
            <p:nvPr/>
          </p:nvSpPr>
          <p:spPr bwMode="auto">
            <a:xfrm>
              <a:off x="1604963" y="1985963"/>
              <a:ext cx="206375" cy="95250"/>
            </a:xfrm>
            <a:custGeom>
              <a:avLst/>
              <a:gdLst>
                <a:gd name="T0" fmla="*/ 4 w 130"/>
                <a:gd name="T1" fmla="*/ 23 h 60"/>
                <a:gd name="T2" fmla="*/ 13 w 130"/>
                <a:gd name="T3" fmla="*/ 32 h 60"/>
                <a:gd name="T4" fmla="*/ 22 w 130"/>
                <a:gd name="T5" fmla="*/ 39 h 60"/>
                <a:gd name="T6" fmla="*/ 30 w 130"/>
                <a:gd name="T7" fmla="*/ 45 h 60"/>
                <a:gd name="T8" fmla="*/ 38 w 130"/>
                <a:gd name="T9" fmla="*/ 51 h 60"/>
                <a:gd name="T10" fmla="*/ 46 w 130"/>
                <a:gd name="T11" fmla="*/ 55 h 60"/>
                <a:gd name="T12" fmla="*/ 54 w 130"/>
                <a:gd name="T13" fmla="*/ 58 h 60"/>
                <a:gd name="T14" fmla="*/ 62 w 130"/>
                <a:gd name="T15" fmla="*/ 59 h 60"/>
                <a:gd name="T16" fmla="*/ 69 w 130"/>
                <a:gd name="T17" fmla="*/ 60 h 60"/>
                <a:gd name="T18" fmla="*/ 77 w 130"/>
                <a:gd name="T19" fmla="*/ 59 h 60"/>
                <a:gd name="T20" fmla="*/ 85 w 130"/>
                <a:gd name="T21" fmla="*/ 56 h 60"/>
                <a:gd name="T22" fmla="*/ 93 w 130"/>
                <a:gd name="T23" fmla="*/ 52 h 60"/>
                <a:gd name="T24" fmla="*/ 101 w 130"/>
                <a:gd name="T25" fmla="*/ 46 h 60"/>
                <a:gd name="T26" fmla="*/ 109 w 130"/>
                <a:gd name="T27" fmla="*/ 39 h 60"/>
                <a:gd name="T28" fmla="*/ 117 w 130"/>
                <a:gd name="T29" fmla="*/ 30 h 60"/>
                <a:gd name="T30" fmla="*/ 125 w 130"/>
                <a:gd name="T31" fmla="*/ 19 h 60"/>
                <a:gd name="T32" fmla="*/ 128 w 130"/>
                <a:gd name="T33" fmla="*/ 12 h 60"/>
                <a:gd name="T34" fmla="*/ 124 w 130"/>
                <a:gd name="T35" fmla="*/ 10 h 60"/>
                <a:gd name="T36" fmla="*/ 120 w 130"/>
                <a:gd name="T37" fmla="*/ 9 h 60"/>
                <a:gd name="T38" fmla="*/ 116 w 130"/>
                <a:gd name="T39" fmla="*/ 7 h 60"/>
                <a:gd name="T40" fmla="*/ 112 w 130"/>
                <a:gd name="T41" fmla="*/ 6 h 60"/>
                <a:gd name="T42" fmla="*/ 108 w 130"/>
                <a:gd name="T43" fmla="*/ 5 h 60"/>
                <a:gd name="T44" fmla="*/ 104 w 130"/>
                <a:gd name="T45" fmla="*/ 4 h 60"/>
                <a:gd name="T46" fmla="*/ 101 w 130"/>
                <a:gd name="T47" fmla="*/ 3 h 60"/>
                <a:gd name="T48" fmla="*/ 95 w 130"/>
                <a:gd name="T49" fmla="*/ 2 h 60"/>
                <a:gd name="T50" fmla="*/ 88 w 130"/>
                <a:gd name="T51" fmla="*/ 1 h 60"/>
                <a:gd name="T52" fmla="*/ 81 w 130"/>
                <a:gd name="T53" fmla="*/ 1 h 60"/>
                <a:gd name="T54" fmla="*/ 74 w 130"/>
                <a:gd name="T55" fmla="*/ 0 h 60"/>
                <a:gd name="T56" fmla="*/ 68 w 130"/>
                <a:gd name="T57" fmla="*/ 0 h 60"/>
                <a:gd name="T58" fmla="*/ 63 w 130"/>
                <a:gd name="T59" fmla="*/ 0 h 60"/>
                <a:gd name="T60" fmla="*/ 58 w 130"/>
                <a:gd name="T61" fmla="*/ 0 h 60"/>
                <a:gd name="T62" fmla="*/ 53 w 130"/>
                <a:gd name="T63" fmla="*/ 0 h 60"/>
                <a:gd name="T64" fmla="*/ 48 w 130"/>
                <a:gd name="T65" fmla="*/ 0 h 60"/>
                <a:gd name="T66" fmla="*/ 43 w 130"/>
                <a:gd name="T67" fmla="*/ 0 h 60"/>
                <a:gd name="T68" fmla="*/ 39 w 130"/>
                <a:gd name="T69" fmla="*/ 1 h 60"/>
                <a:gd name="T70" fmla="*/ 34 w 130"/>
                <a:gd name="T71" fmla="*/ 2 h 60"/>
                <a:gd name="T72" fmla="*/ 30 w 130"/>
                <a:gd name="T73" fmla="*/ 3 h 60"/>
                <a:gd name="T74" fmla="*/ 25 w 130"/>
                <a:gd name="T75" fmla="*/ 4 h 60"/>
                <a:gd name="T76" fmla="*/ 21 w 130"/>
                <a:gd name="T77" fmla="*/ 5 h 60"/>
                <a:gd name="T78" fmla="*/ 17 w 130"/>
                <a:gd name="T79" fmla="*/ 7 h 60"/>
                <a:gd name="T80" fmla="*/ 13 w 130"/>
                <a:gd name="T81" fmla="*/ 9 h 60"/>
                <a:gd name="T82" fmla="*/ 9 w 130"/>
                <a:gd name="T83" fmla="*/ 12 h 60"/>
                <a:gd name="T84" fmla="*/ 5 w 130"/>
                <a:gd name="T85" fmla="*/ 14 h 60"/>
                <a:gd name="T86" fmla="*/ 2 w 130"/>
                <a:gd name="T87" fmla="*/ 17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0" h="60">
                  <a:moveTo>
                    <a:pt x="0" y="19"/>
                  </a:moveTo>
                  <a:lnTo>
                    <a:pt x="4" y="23"/>
                  </a:lnTo>
                  <a:lnTo>
                    <a:pt x="9" y="27"/>
                  </a:lnTo>
                  <a:lnTo>
                    <a:pt x="13" y="32"/>
                  </a:lnTo>
                  <a:lnTo>
                    <a:pt x="17" y="35"/>
                  </a:lnTo>
                  <a:lnTo>
                    <a:pt x="22" y="39"/>
                  </a:lnTo>
                  <a:lnTo>
                    <a:pt x="26" y="42"/>
                  </a:lnTo>
                  <a:lnTo>
                    <a:pt x="30" y="45"/>
                  </a:lnTo>
                  <a:lnTo>
                    <a:pt x="34" y="48"/>
                  </a:lnTo>
                  <a:lnTo>
                    <a:pt x="38" y="51"/>
                  </a:lnTo>
                  <a:lnTo>
                    <a:pt x="42" y="53"/>
                  </a:lnTo>
                  <a:lnTo>
                    <a:pt x="46" y="55"/>
                  </a:lnTo>
                  <a:lnTo>
                    <a:pt x="50" y="56"/>
                  </a:lnTo>
                  <a:lnTo>
                    <a:pt x="54" y="58"/>
                  </a:lnTo>
                  <a:lnTo>
                    <a:pt x="58" y="59"/>
                  </a:lnTo>
                  <a:lnTo>
                    <a:pt x="62" y="59"/>
                  </a:lnTo>
                  <a:lnTo>
                    <a:pt x="65" y="60"/>
                  </a:lnTo>
                  <a:lnTo>
                    <a:pt x="69" y="60"/>
                  </a:lnTo>
                  <a:lnTo>
                    <a:pt x="73" y="59"/>
                  </a:lnTo>
                  <a:lnTo>
                    <a:pt x="77" y="59"/>
                  </a:lnTo>
                  <a:lnTo>
                    <a:pt x="81" y="57"/>
                  </a:lnTo>
                  <a:lnTo>
                    <a:pt x="85" y="56"/>
                  </a:lnTo>
                  <a:lnTo>
                    <a:pt x="89" y="54"/>
                  </a:lnTo>
                  <a:lnTo>
                    <a:pt x="93" y="52"/>
                  </a:lnTo>
                  <a:lnTo>
                    <a:pt x="97" y="49"/>
                  </a:lnTo>
                  <a:lnTo>
                    <a:pt x="101" y="46"/>
                  </a:lnTo>
                  <a:lnTo>
                    <a:pt x="105" y="43"/>
                  </a:lnTo>
                  <a:lnTo>
                    <a:pt x="109" y="39"/>
                  </a:lnTo>
                  <a:lnTo>
                    <a:pt x="113" y="35"/>
                  </a:lnTo>
                  <a:lnTo>
                    <a:pt x="117" y="30"/>
                  </a:lnTo>
                  <a:lnTo>
                    <a:pt x="121" y="25"/>
                  </a:lnTo>
                  <a:lnTo>
                    <a:pt x="125" y="19"/>
                  </a:lnTo>
                  <a:lnTo>
                    <a:pt x="130" y="13"/>
                  </a:lnTo>
                  <a:lnTo>
                    <a:pt x="128" y="12"/>
                  </a:lnTo>
                  <a:lnTo>
                    <a:pt x="126" y="11"/>
                  </a:lnTo>
                  <a:lnTo>
                    <a:pt x="124" y="10"/>
                  </a:lnTo>
                  <a:lnTo>
                    <a:pt x="122" y="9"/>
                  </a:lnTo>
                  <a:lnTo>
                    <a:pt x="120" y="9"/>
                  </a:lnTo>
                  <a:lnTo>
                    <a:pt x="118" y="8"/>
                  </a:lnTo>
                  <a:lnTo>
                    <a:pt x="116" y="7"/>
                  </a:lnTo>
                  <a:lnTo>
                    <a:pt x="114" y="7"/>
                  </a:lnTo>
                  <a:lnTo>
                    <a:pt x="112" y="6"/>
                  </a:lnTo>
                  <a:lnTo>
                    <a:pt x="110" y="6"/>
                  </a:lnTo>
                  <a:lnTo>
                    <a:pt x="108" y="5"/>
                  </a:lnTo>
                  <a:lnTo>
                    <a:pt x="106" y="5"/>
                  </a:lnTo>
                  <a:lnTo>
                    <a:pt x="104" y="4"/>
                  </a:lnTo>
                  <a:lnTo>
                    <a:pt x="103" y="4"/>
                  </a:lnTo>
                  <a:lnTo>
                    <a:pt x="101" y="3"/>
                  </a:lnTo>
                  <a:lnTo>
                    <a:pt x="99" y="3"/>
                  </a:lnTo>
                  <a:lnTo>
                    <a:pt x="95" y="2"/>
                  </a:lnTo>
                  <a:lnTo>
                    <a:pt x="92" y="2"/>
                  </a:lnTo>
                  <a:lnTo>
                    <a:pt x="88" y="1"/>
                  </a:lnTo>
                  <a:lnTo>
                    <a:pt x="84" y="1"/>
                  </a:lnTo>
                  <a:lnTo>
                    <a:pt x="81" y="1"/>
                  </a:lnTo>
                  <a:lnTo>
                    <a:pt x="77" y="1"/>
                  </a:lnTo>
                  <a:lnTo>
                    <a:pt x="74" y="0"/>
                  </a:lnTo>
                  <a:lnTo>
                    <a:pt x="70" y="0"/>
                  </a:lnTo>
                  <a:lnTo>
                    <a:pt x="68" y="0"/>
                  </a:lnTo>
                  <a:lnTo>
                    <a:pt x="65" y="0"/>
                  </a:lnTo>
                  <a:lnTo>
                    <a:pt x="63" y="0"/>
                  </a:lnTo>
                  <a:lnTo>
                    <a:pt x="60" y="0"/>
                  </a:lnTo>
                  <a:lnTo>
                    <a:pt x="58" y="0"/>
                  </a:lnTo>
                  <a:lnTo>
                    <a:pt x="55" y="0"/>
                  </a:lnTo>
                  <a:lnTo>
                    <a:pt x="53" y="0"/>
                  </a:lnTo>
                  <a:lnTo>
                    <a:pt x="50" y="0"/>
                  </a:lnTo>
                  <a:lnTo>
                    <a:pt x="48" y="0"/>
                  </a:lnTo>
                  <a:lnTo>
                    <a:pt x="46" y="0"/>
                  </a:lnTo>
                  <a:lnTo>
                    <a:pt x="43" y="0"/>
                  </a:lnTo>
                  <a:lnTo>
                    <a:pt x="41" y="1"/>
                  </a:lnTo>
                  <a:lnTo>
                    <a:pt x="39" y="1"/>
                  </a:lnTo>
                  <a:lnTo>
                    <a:pt x="36" y="1"/>
                  </a:lnTo>
                  <a:lnTo>
                    <a:pt x="34" y="2"/>
                  </a:lnTo>
                  <a:lnTo>
                    <a:pt x="32" y="2"/>
                  </a:lnTo>
                  <a:lnTo>
                    <a:pt x="30" y="3"/>
                  </a:lnTo>
                  <a:lnTo>
                    <a:pt x="28" y="3"/>
                  </a:lnTo>
                  <a:lnTo>
                    <a:pt x="25" y="4"/>
                  </a:lnTo>
                  <a:lnTo>
                    <a:pt x="23" y="5"/>
                  </a:lnTo>
                  <a:lnTo>
                    <a:pt x="21" y="5"/>
                  </a:lnTo>
                  <a:lnTo>
                    <a:pt x="19" y="6"/>
                  </a:lnTo>
                  <a:lnTo>
                    <a:pt x="17" y="7"/>
                  </a:lnTo>
                  <a:lnTo>
                    <a:pt x="15" y="8"/>
                  </a:lnTo>
                  <a:lnTo>
                    <a:pt x="13" y="9"/>
                  </a:lnTo>
                  <a:lnTo>
                    <a:pt x="11" y="10"/>
                  </a:lnTo>
                  <a:lnTo>
                    <a:pt x="9" y="12"/>
                  </a:lnTo>
                  <a:lnTo>
                    <a:pt x="7" y="13"/>
                  </a:lnTo>
                  <a:lnTo>
                    <a:pt x="5" y="14"/>
                  </a:lnTo>
                  <a:lnTo>
                    <a:pt x="3" y="16"/>
                  </a:lnTo>
                  <a:lnTo>
                    <a:pt x="2" y="17"/>
                  </a:lnTo>
                  <a:lnTo>
                    <a:pt x="0" y="19"/>
                  </a:lnTo>
                  <a:close/>
                </a:path>
              </a:pathLst>
            </a:custGeom>
            <a:solidFill>
              <a:srgbClr val="0A0B0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2" name="Freeform 33"/>
            <p:cNvSpPr>
              <a:spLocks/>
            </p:cNvSpPr>
            <p:nvPr/>
          </p:nvSpPr>
          <p:spPr bwMode="auto">
            <a:xfrm>
              <a:off x="1635125" y="1990725"/>
              <a:ext cx="150812" cy="41275"/>
            </a:xfrm>
            <a:custGeom>
              <a:avLst/>
              <a:gdLst>
                <a:gd name="T0" fmla="*/ 0 w 95"/>
                <a:gd name="T1" fmla="*/ 7 h 26"/>
                <a:gd name="T2" fmla="*/ 0 w 95"/>
                <a:gd name="T3" fmla="*/ 7 h 26"/>
                <a:gd name="T4" fmla="*/ 0 w 95"/>
                <a:gd name="T5" fmla="*/ 8 h 26"/>
                <a:gd name="T6" fmla="*/ 0 w 95"/>
                <a:gd name="T7" fmla="*/ 8 h 26"/>
                <a:gd name="T8" fmla="*/ 0 w 95"/>
                <a:gd name="T9" fmla="*/ 9 h 26"/>
                <a:gd name="T10" fmla="*/ 1 w 95"/>
                <a:gd name="T11" fmla="*/ 10 h 26"/>
                <a:gd name="T12" fmla="*/ 3 w 95"/>
                <a:gd name="T13" fmla="*/ 11 h 26"/>
                <a:gd name="T14" fmla="*/ 4 w 95"/>
                <a:gd name="T15" fmla="*/ 12 h 26"/>
                <a:gd name="T16" fmla="*/ 6 w 95"/>
                <a:gd name="T17" fmla="*/ 13 h 26"/>
                <a:gd name="T18" fmla="*/ 8 w 95"/>
                <a:gd name="T19" fmla="*/ 15 h 26"/>
                <a:gd name="T20" fmla="*/ 10 w 95"/>
                <a:gd name="T21" fmla="*/ 16 h 26"/>
                <a:gd name="T22" fmla="*/ 13 w 95"/>
                <a:gd name="T23" fmla="*/ 17 h 26"/>
                <a:gd name="T24" fmla="*/ 16 w 95"/>
                <a:gd name="T25" fmla="*/ 19 h 26"/>
                <a:gd name="T26" fmla="*/ 19 w 95"/>
                <a:gd name="T27" fmla="*/ 20 h 26"/>
                <a:gd name="T28" fmla="*/ 22 w 95"/>
                <a:gd name="T29" fmla="*/ 21 h 26"/>
                <a:gd name="T30" fmla="*/ 26 w 95"/>
                <a:gd name="T31" fmla="*/ 22 h 26"/>
                <a:gd name="T32" fmla="*/ 29 w 95"/>
                <a:gd name="T33" fmla="*/ 23 h 26"/>
                <a:gd name="T34" fmla="*/ 33 w 95"/>
                <a:gd name="T35" fmla="*/ 24 h 26"/>
                <a:gd name="T36" fmla="*/ 37 w 95"/>
                <a:gd name="T37" fmla="*/ 25 h 26"/>
                <a:gd name="T38" fmla="*/ 41 w 95"/>
                <a:gd name="T39" fmla="*/ 26 h 26"/>
                <a:gd name="T40" fmla="*/ 45 w 95"/>
                <a:gd name="T41" fmla="*/ 26 h 26"/>
                <a:gd name="T42" fmla="*/ 49 w 95"/>
                <a:gd name="T43" fmla="*/ 26 h 26"/>
                <a:gd name="T44" fmla="*/ 53 w 95"/>
                <a:gd name="T45" fmla="*/ 26 h 26"/>
                <a:gd name="T46" fmla="*/ 57 w 95"/>
                <a:gd name="T47" fmla="*/ 26 h 26"/>
                <a:gd name="T48" fmla="*/ 62 w 95"/>
                <a:gd name="T49" fmla="*/ 25 h 26"/>
                <a:gd name="T50" fmla="*/ 66 w 95"/>
                <a:gd name="T51" fmla="*/ 24 h 26"/>
                <a:gd name="T52" fmla="*/ 70 w 95"/>
                <a:gd name="T53" fmla="*/ 22 h 26"/>
                <a:gd name="T54" fmla="*/ 74 w 95"/>
                <a:gd name="T55" fmla="*/ 21 h 26"/>
                <a:gd name="T56" fmla="*/ 78 w 95"/>
                <a:gd name="T57" fmla="*/ 18 h 26"/>
                <a:gd name="T58" fmla="*/ 82 w 95"/>
                <a:gd name="T59" fmla="*/ 16 h 26"/>
                <a:gd name="T60" fmla="*/ 86 w 95"/>
                <a:gd name="T61" fmla="*/ 13 h 26"/>
                <a:gd name="T62" fmla="*/ 90 w 95"/>
                <a:gd name="T63" fmla="*/ 9 h 26"/>
                <a:gd name="T64" fmla="*/ 94 w 95"/>
                <a:gd name="T65" fmla="*/ 5 h 26"/>
                <a:gd name="T66" fmla="*/ 95 w 95"/>
                <a:gd name="T67" fmla="*/ 4 h 26"/>
                <a:gd name="T68" fmla="*/ 95 w 95"/>
                <a:gd name="T69" fmla="*/ 3 h 26"/>
                <a:gd name="T70" fmla="*/ 94 w 95"/>
                <a:gd name="T71" fmla="*/ 3 h 26"/>
                <a:gd name="T72" fmla="*/ 93 w 95"/>
                <a:gd name="T73" fmla="*/ 2 h 26"/>
                <a:gd name="T74" fmla="*/ 92 w 95"/>
                <a:gd name="T75" fmla="*/ 1 h 26"/>
                <a:gd name="T76" fmla="*/ 90 w 95"/>
                <a:gd name="T77" fmla="*/ 1 h 26"/>
                <a:gd name="T78" fmla="*/ 88 w 95"/>
                <a:gd name="T79" fmla="*/ 1 h 26"/>
                <a:gd name="T80" fmla="*/ 86 w 95"/>
                <a:gd name="T81" fmla="*/ 0 h 26"/>
                <a:gd name="T82" fmla="*/ 83 w 95"/>
                <a:gd name="T83" fmla="*/ 0 h 26"/>
                <a:gd name="T84" fmla="*/ 80 w 95"/>
                <a:gd name="T85" fmla="*/ 0 h 26"/>
                <a:gd name="T86" fmla="*/ 77 w 95"/>
                <a:gd name="T87" fmla="*/ 0 h 26"/>
                <a:gd name="T88" fmla="*/ 74 w 95"/>
                <a:gd name="T89" fmla="*/ 0 h 26"/>
                <a:gd name="T90" fmla="*/ 70 w 95"/>
                <a:gd name="T91" fmla="*/ 0 h 26"/>
                <a:gd name="T92" fmla="*/ 66 w 95"/>
                <a:gd name="T93" fmla="*/ 0 h 26"/>
                <a:gd name="T94" fmla="*/ 62 w 95"/>
                <a:gd name="T95" fmla="*/ 1 h 26"/>
                <a:gd name="T96" fmla="*/ 58 w 95"/>
                <a:gd name="T97" fmla="*/ 1 h 26"/>
                <a:gd name="T98" fmla="*/ 54 w 95"/>
                <a:gd name="T99" fmla="*/ 1 h 26"/>
                <a:gd name="T100" fmla="*/ 50 w 95"/>
                <a:gd name="T101" fmla="*/ 2 h 26"/>
                <a:gd name="T102" fmla="*/ 46 w 95"/>
                <a:gd name="T103" fmla="*/ 2 h 26"/>
                <a:gd name="T104" fmla="*/ 42 w 95"/>
                <a:gd name="T105" fmla="*/ 2 h 26"/>
                <a:gd name="T106" fmla="*/ 33 w 95"/>
                <a:gd name="T107" fmla="*/ 3 h 26"/>
                <a:gd name="T108" fmla="*/ 25 w 95"/>
                <a:gd name="T109" fmla="*/ 4 h 26"/>
                <a:gd name="T110" fmla="*/ 18 w 95"/>
                <a:gd name="T111" fmla="*/ 5 h 26"/>
                <a:gd name="T112" fmla="*/ 11 w 95"/>
                <a:gd name="T113" fmla="*/ 6 h 26"/>
                <a:gd name="T114" fmla="*/ 5 w 95"/>
                <a:gd name="T115" fmla="*/ 7 h 26"/>
                <a:gd name="T116" fmla="*/ 0 w 95"/>
                <a:gd name="T117" fmla="*/ 7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95" h="26">
                  <a:moveTo>
                    <a:pt x="0" y="7"/>
                  </a:moveTo>
                  <a:lnTo>
                    <a:pt x="0" y="7"/>
                  </a:lnTo>
                  <a:lnTo>
                    <a:pt x="0" y="8"/>
                  </a:lnTo>
                  <a:lnTo>
                    <a:pt x="0" y="8"/>
                  </a:lnTo>
                  <a:lnTo>
                    <a:pt x="0" y="9"/>
                  </a:lnTo>
                  <a:lnTo>
                    <a:pt x="1" y="10"/>
                  </a:lnTo>
                  <a:lnTo>
                    <a:pt x="3" y="11"/>
                  </a:lnTo>
                  <a:lnTo>
                    <a:pt x="4" y="12"/>
                  </a:lnTo>
                  <a:lnTo>
                    <a:pt x="6" y="13"/>
                  </a:lnTo>
                  <a:lnTo>
                    <a:pt x="8" y="15"/>
                  </a:lnTo>
                  <a:lnTo>
                    <a:pt x="10" y="16"/>
                  </a:lnTo>
                  <a:lnTo>
                    <a:pt x="13" y="17"/>
                  </a:lnTo>
                  <a:lnTo>
                    <a:pt x="16" y="19"/>
                  </a:lnTo>
                  <a:lnTo>
                    <a:pt x="19" y="20"/>
                  </a:lnTo>
                  <a:lnTo>
                    <a:pt x="22" y="21"/>
                  </a:lnTo>
                  <a:lnTo>
                    <a:pt x="26" y="22"/>
                  </a:lnTo>
                  <a:lnTo>
                    <a:pt x="29" y="23"/>
                  </a:lnTo>
                  <a:lnTo>
                    <a:pt x="33" y="24"/>
                  </a:lnTo>
                  <a:lnTo>
                    <a:pt x="37" y="25"/>
                  </a:lnTo>
                  <a:lnTo>
                    <a:pt x="41" y="26"/>
                  </a:lnTo>
                  <a:lnTo>
                    <a:pt x="45" y="26"/>
                  </a:lnTo>
                  <a:lnTo>
                    <a:pt x="49" y="26"/>
                  </a:lnTo>
                  <a:lnTo>
                    <a:pt x="53" y="26"/>
                  </a:lnTo>
                  <a:lnTo>
                    <a:pt x="57" y="26"/>
                  </a:lnTo>
                  <a:lnTo>
                    <a:pt x="62" y="25"/>
                  </a:lnTo>
                  <a:lnTo>
                    <a:pt x="66" y="24"/>
                  </a:lnTo>
                  <a:lnTo>
                    <a:pt x="70" y="22"/>
                  </a:lnTo>
                  <a:lnTo>
                    <a:pt x="74" y="21"/>
                  </a:lnTo>
                  <a:lnTo>
                    <a:pt x="78" y="18"/>
                  </a:lnTo>
                  <a:lnTo>
                    <a:pt x="82" y="16"/>
                  </a:lnTo>
                  <a:lnTo>
                    <a:pt x="86" y="13"/>
                  </a:lnTo>
                  <a:lnTo>
                    <a:pt x="90" y="9"/>
                  </a:lnTo>
                  <a:lnTo>
                    <a:pt x="94" y="5"/>
                  </a:lnTo>
                  <a:lnTo>
                    <a:pt x="95" y="4"/>
                  </a:lnTo>
                  <a:lnTo>
                    <a:pt x="95" y="3"/>
                  </a:lnTo>
                  <a:lnTo>
                    <a:pt x="94" y="3"/>
                  </a:lnTo>
                  <a:lnTo>
                    <a:pt x="93" y="2"/>
                  </a:lnTo>
                  <a:lnTo>
                    <a:pt x="92" y="1"/>
                  </a:lnTo>
                  <a:lnTo>
                    <a:pt x="90" y="1"/>
                  </a:lnTo>
                  <a:lnTo>
                    <a:pt x="88" y="1"/>
                  </a:lnTo>
                  <a:lnTo>
                    <a:pt x="86" y="0"/>
                  </a:lnTo>
                  <a:lnTo>
                    <a:pt x="83" y="0"/>
                  </a:lnTo>
                  <a:lnTo>
                    <a:pt x="80" y="0"/>
                  </a:lnTo>
                  <a:lnTo>
                    <a:pt x="77" y="0"/>
                  </a:lnTo>
                  <a:lnTo>
                    <a:pt x="74" y="0"/>
                  </a:lnTo>
                  <a:lnTo>
                    <a:pt x="70" y="0"/>
                  </a:lnTo>
                  <a:lnTo>
                    <a:pt x="66" y="0"/>
                  </a:lnTo>
                  <a:lnTo>
                    <a:pt x="62" y="1"/>
                  </a:lnTo>
                  <a:lnTo>
                    <a:pt x="58" y="1"/>
                  </a:lnTo>
                  <a:lnTo>
                    <a:pt x="54" y="1"/>
                  </a:lnTo>
                  <a:lnTo>
                    <a:pt x="50" y="2"/>
                  </a:lnTo>
                  <a:lnTo>
                    <a:pt x="46" y="2"/>
                  </a:lnTo>
                  <a:lnTo>
                    <a:pt x="42" y="2"/>
                  </a:lnTo>
                  <a:lnTo>
                    <a:pt x="33" y="3"/>
                  </a:lnTo>
                  <a:lnTo>
                    <a:pt x="25" y="4"/>
                  </a:lnTo>
                  <a:lnTo>
                    <a:pt x="18" y="5"/>
                  </a:lnTo>
                  <a:lnTo>
                    <a:pt x="11" y="6"/>
                  </a:lnTo>
                  <a:lnTo>
                    <a:pt x="5" y="7"/>
                  </a:lnTo>
                  <a:lnTo>
                    <a:pt x="0" y="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3" name="Freeform 34"/>
            <p:cNvSpPr>
              <a:spLocks/>
            </p:cNvSpPr>
            <p:nvPr/>
          </p:nvSpPr>
          <p:spPr bwMode="auto">
            <a:xfrm>
              <a:off x="1635125" y="1990725"/>
              <a:ext cx="150812" cy="41275"/>
            </a:xfrm>
            <a:custGeom>
              <a:avLst/>
              <a:gdLst>
                <a:gd name="T0" fmla="*/ 0 w 95"/>
                <a:gd name="T1" fmla="*/ 7 h 26"/>
                <a:gd name="T2" fmla="*/ 0 w 95"/>
                <a:gd name="T3" fmla="*/ 7 h 26"/>
                <a:gd name="T4" fmla="*/ 0 w 95"/>
                <a:gd name="T5" fmla="*/ 8 h 26"/>
                <a:gd name="T6" fmla="*/ 0 w 95"/>
                <a:gd name="T7" fmla="*/ 8 h 26"/>
                <a:gd name="T8" fmla="*/ 0 w 95"/>
                <a:gd name="T9" fmla="*/ 9 h 26"/>
                <a:gd name="T10" fmla="*/ 1 w 95"/>
                <a:gd name="T11" fmla="*/ 10 h 26"/>
                <a:gd name="T12" fmla="*/ 3 w 95"/>
                <a:gd name="T13" fmla="*/ 11 h 26"/>
                <a:gd name="T14" fmla="*/ 4 w 95"/>
                <a:gd name="T15" fmla="*/ 12 h 26"/>
                <a:gd name="T16" fmla="*/ 6 w 95"/>
                <a:gd name="T17" fmla="*/ 13 h 26"/>
                <a:gd name="T18" fmla="*/ 8 w 95"/>
                <a:gd name="T19" fmla="*/ 15 h 26"/>
                <a:gd name="T20" fmla="*/ 10 w 95"/>
                <a:gd name="T21" fmla="*/ 16 h 26"/>
                <a:gd name="T22" fmla="*/ 13 w 95"/>
                <a:gd name="T23" fmla="*/ 17 h 26"/>
                <a:gd name="T24" fmla="*/ 16 w 95"/>
                <a:gd name="T25" fmla="*/ 19 h 26"/>
                <a:gd name="T26" fmla="*/ 19 w 95"/>
                <a:gd name="T27" fmla="*/ 20 h 26"/>
                <a:gd name="T28" fmla="*/ 22 w 95"/>
                <a:gd name="T29" fmla="*/ 21 h 26"/>
                <a:gd name="T30" fmla="*/ 26 w 95"/>
                <a:gd name="T31" fmla="*/ 22 h 26"/>
                <a:gd name="T32" fmla="*/ 29 w 95"/>
                <a:gd name="T33" fmla="*/ 23 h 26"/>
                <a:gd name="T34" fmla="*/ 33 w 95"/>
                <a:gd name="T35" fmla="*/ 24 h 26"/>
                <a:gd name="T36" fmla="*/ 37 w 95"/>
                <a:gd name="T37" fmla="*/ 25 h 26"/>
                <a:gd name="T38" fmla="*/ 41 w 95"/>
                <a:gd name="T39" fmla="*/ 26 h 26"/>
                <a:gd name="T40" fmla="*/ 45 w 95"/>
                <a:gd name="T41" fmla="*/ 26 h 26"/>
                <a:gd name="T42" fmla="*/ 49 w 95"/>
                <a:gd name="T43" fmla="*/ 26 h 26"/>
                <a:gd name="T44" fmla="*/ 53 w 95"/>
                <a:gd name="T45" fmla="*/ 26 h 26"/>
                <a:gd name="T46" fmla="*/ 57 w 95"/>
                <a:gd name="T47" fmla="*/ 26 h 26"/>
                <a:gd name="T48" fmla="*/ 62 w 95"/>
                <a:gd name="T49" fmla="*/ 25 h 26"/>
                <a:gd name="T50" fmla="*/ 66 w 95"/>
                <a:gd name="T51" fmla="*/ 24 h 26"/>
                <a:gd name="T52" fmla="*/ 70 w 95"/>
                <a:gd name="T53" fmla="*/ 22 h 26"/>
                <a:gd name="T54" fmla="*/ 74 w 95"/>
                <a:gd name="T55" fmla="*/ 21 h 26"/>
                <a:gd name="T56" fmla="*/ 78 w 95"/>
                <a:gd name="T57" fmla="*/ 18 h 26"/>
                <a:gd name="T58" fmla="*/ 82 w 95"/>
                <a:gd name="T59" fmla="*/ 16 h 26"/>
                <a:gd name="T60" fmla="*/ 86 w 95"/>
                <a:gd name="T61" fmla="*/ 13 h 26"/>
                <a:gd name="T62" fmla="*/ 90 w 95"/>
                <a:gd name="T63" fmla="*/ 9 h 26"/>
                <a:gd name="T64" fmla="*/ 94 w 95"/>
                <a:gd name="T65" fmla="*/ 5 h 26"/>
                <a:gd name="T66" fmla="*/ 95 w 95"/>
                <a:gd name="T67" fmla="*/ 4 h 26"/>
                <a:gd name="T68" fmla="*/ 95 w 95"/>
                <a:gd name="T69" fmla="*/ 3 h 26"/>
                <a:gd name="T70" fmla="*/ 94 w 95"/>
                <a:gd name="T71" fmla="*/ 3 h 26"/>
                <a:gd name="T72" fmla="*/ 93 w 95"/>
                <a:gd name="T73" fmla="*/ 2 h 26"/>
                <a:gd name="T74" fmla="*/ 92 w 95"/>
                <a:gd name="T75" fmla="*/ 1 h 26"/>
                <a:gd name="T76" fmla="*/ 90 w 95"/>
                <a:gd name="T77" fmla="*/ 1 h 26"/>
                <a:gd name="T78" fmla="*/ 88 w 95"/>
                <a:gd name="T79" fmla="*/ 1 h 26"/>
                <a:gd name="T80" fmla="*/ 86 w 95"/>
                <a:gd name="T81" fmla="*/ 0 h 26"/>
                <a:gd name="T82" fmla="*/ 83 w 95"/>
                <a:gd name="T83" fmla="*/ 0 h 26"/>
                <a:gd name="T84" fmla="*/ 80 w 95"/>
                <a:gd name="T85" fmla="*/ 0 h 26"/>
                <a:gd name="T86" fmla="*/ 77 w 95"/>
                <a:gd name="T87" fmla="*/ 0 h 26"/>
                <a:gd name="T88" fmla="*/ 74 w 95"/>
                <a:gd name="T89" fmla="*/ 0 h 26"/>
                <a:gd name="T90" fmla="*/ 70 w 95"/>
                <a:gd name="T91" fmla="*/ 0 h 26"/>
                <a:gd name="T92" fmla="*/ 66 w 95"/>
                <a:gd name="T93" fmla="*/ 0 h 26"/>
                <a:gd name="T94" fmla="*/ 62 w 95"/>
                <a:gd name="T95" fmla="*/ 1 h 26"/>
                <a:gd name="T96" fmla="*/ 58 w 95"/>
                <a:gd name="T97" fmla="*/ 1 h 26"/>
                <a:gd name="T98" fmla="*/ 54 w 95"/>
                <a:gd name="T99" fmla="*/ 1 h 26"/>
                <a:gd name="T100" fmla="*/ 50 w 95"/>
                <a:gd name="T101" fmla="*/ 2 h 26"/>
                <a:gd name="T102" fmla="*/ 46 w 95"/>
                <a:gd name="T103" fmla="*/ 2 h 26"/>
                <a:gd name="T104" fmla="*/ 42 w 95"/>
                <a:gd name="T105" fmla="*/ 2 h 26"/>
                <a:gd name="T106" fmla="*/ 33 w 95"/>
                <a:gd name="T107" fmla="*/ 3 h 26"/>
                <a:gd name="T108" fmla="*/ 25 w 95"/>
                <a:gd name="T109" fmla="*/ 4 h 26"/>
                <a:gd name="T110" fmla="*/ 18 w 95"/>
                <a:gd name="T111" fmla="*/ 5 h 26"/>
                <a:gd name="T112" fmla="*/ 11 w 95"/>
                <a:gd name="T113" fmla="*/ 6 h 26"/>
                <a:gd name="T114" fmla="*/ 5 w 95"/>
                <a:gd name="T115" fmla="*/ 7 h 26"/>
                <a:gd name="T116" fmla="*/ 0 w 95"/>
                <a:gd name="T117" fmla="*/ 7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95" h="26">
                  <a:moveTo>
                    <a:pt x="0" y="7"/>
                  </a:moveTo>
                  <a:lnTo>
                    <a:pt x="0" y="7"/>
                  </a:lnTo>
                  <a:lnTo>
                    <a:pt x="0" y="8"/>
                  </a:lnTo>
                  <a:lnTo>
                    <a:pt x="0" y="8"/>
                  </a:lnTo>
                  <a:lnTo>
                    <a:pt x="0" y="9"/>
                  </a:lnTo>
                  <a:lnTo>
                    <a:pt x="1" y="10"/>
                  </a:lnTo>
                  <a:lnTo>
                    <a:pt x="3" y="11"/>
                  </a:lnTo>
                  <a:lnTo>
                    <a:pt x="4" y="12"/>
                  </a:lnTo>
                  <a:lnTo>
                    <a:pt x="6" y="13"/>
                  </a:lnTo>
                  <a:lnTo>
                    <a:pt x="8" y="15"/>
                  </a:lnTo>
                  <a:lnTo>
                    <a:pt x="10" y="16"/>
                  </a:lnTo>
                  <a:lnTo>
                    <a:pt x="13" y="17"/>
                  </a:lnTo>
                  <a:lnTo>
                    <a:pt x="16" y="19"/>
                  </a:lnTo>
                  <a:lnTo>
                    <a:pt x="19" y="20"/>
                  </a:lnTo>
                  <a:lnTo>
                    <a:pt x="22" y="21"/>
                  </a:lnTo>
                  <a:lnTo>
                    <a:pt x="26" y="22"/>
                  </a:lnTo>
                  <a:lnTo>
                    <a:pt x="29" y="23"/>
                  </a:lnTo>
                  <a:lnTo>
                    <a:pt x="33" y="24"/>
                  </a:lnTo>
                  <a:lnTo>
                    <a:pt x="37" y="25"/>
                  </a:lnTo>
                  <a:lnTo>
                    <a:pt x="41" y="26"/>
                  </a:lnTo>
                  <a:lnTo>
                    <a:pt x="45" y="26"/>
                  </a:lnTo>
                  <a:lnTo>
                    <a:pt x="49" y="26"/>
                  </a:lnTo>
                  <a:lnTo>
                    <a:pt x="53" y="26"/>
                  </a:lnTo>
                  <a:lnTo>
                    <a:pt x="57" y="26"/>
                  </a:lnTo>
                  <a:lnTo>
                    <a:pt x="62" y="25"/>
                  </a:lnTo>
                  <a:lnTo>
                    <a:pt x="66" y="24"/>
                  </a:lnTo>
                  <a:lnTo>
                    <a:pt x="70" y="22"/>
                  </a:lnTo>
                  <a:lnTo>
                    <a:pt x="74" y="21"/>
                  </a:lnTo>
                  <a:lnTo>
                    <a:pt x="78" y="18"/>
                  </a:lnTo>
                  <a:lnTo>
                    <a:pt x="82" y="16"/>
                  </a:lnTo>
                  <a:lnTo>
                    <a:pt x="86" y="13"/>
                  </a:lnTo>
                  <a:lnTo>
                    <a:pt x="90" y="9"/>
                  </a:lnTo>
                  <a:lnTo>
                    <a:pt x="94" y="5"/>
                  </a:lnTo>
                  <a:lnTo>
                    <a:pt x="95" y="4"/>
                  </a:lnTo>
                  <a:lnTo>
                    <a:pt x="95" y="3"/>
                  </a:lnTo>
                  <a:lnTo>
                    <a:pt x="94" y="3"/>
                  </a:lnTo>
                  <a:lnTo>
                    <a:pt x="93" y="2"/>
                  </a:lnTo>
                  <a:lnTo>
                    <a:pt x="92" y="1"/>
                  </a:lnTo>
                  <a:lnTo>
                    <a:pt x="90" y="1"/>
                  </a:lnTo>
                  <a:lnTo>
                    <a:pt x="88" y="1"/>
                  </a:lnTo>
                  <a:lnTo>
                    <a:pt x="86" y="0"/>
                  </a:lnTo>
                  <a:lnTo>
                    <a:pt x="83" y="0"/>
                  </a:lnTo>
                  <a:lnTo>
                    <a:pt x="80" y="0"/>
                  </a:lnTo>
                  <a:lnTo>
                    <a:pt x="77" y="0"/>
                  </a:lnTo>
                  <a:lnTo>
                    <a:pt x="74" y="0"/>
                  </a:lnTo>
                  <a:lnTo>
                    <a:pt x="70" y="0"/>
                  </a:lnTo>
                  <a:lnTo>
                    <a:pt x="66" y="0"/>
                  </a:lnTo>
                  <a:lnTo>
                    <a:pt x="62" y="1"/>
                  </a:lnTo>
                  <a:lnTo>
                    <a:pt x="58" y="1"/>
                  </a:lnTo>
                  <a:lnTo>
                    <a:pt x="54" y="1"/>
                  </a:lnTo>
                  <a:lnTo>
                    <a:pt x="50" y="2"/>
                  </a:lnTo>
                  <a:lnTo>
                    <a:pt x="46" y="2"/>
                  </a:lnTo>
                  <a:lnTo>
                    <a:pt x="42" y="2"/>
                  </a:lnTo>
                  <a:lnTo>
                    <a:pt x="33" y="3"/>
                  </a:lnTo>
                  <a:lnTo>
                    <a:pt x="25" y="4"/>
                  </a:lnTo>
                  <a:lnTo>
                    <a:pt x="18" y="5"/>
                  </a:lnTo>
                  <a:lnTo>
                    <a:pt x="11" y="6"/>
                  </a:lnTo>
                  <a:lnTo>
                    <a:pt x="5" y="7"/>
                  </a:lnTo>
                  <a:lnTo>
                    <a:pt x="0" y="7"/>
                  </a:lnTo>
                  <a:close/>
                </a:path>
              </a:pathLst>
            </a:custGeom>
            <a:noFill/>
            <a:ln w="0" cap="flat">
              <a:solidFill>
                <a:srgbClr val="1F1A17"/>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44" name="Freeform 35"/>
            <p:cNvSpPr>
              <a:spLocks/>
            </p:cNvSpPr>
            <p:nvPr/>
          </p:nvSpPr>
          <p:spPr bwMode="auto">
            <a:xfrm>
              <a:off x="1601788" y="2005013"/>
              <a:ext cx="211137" cy="117475"/>
            </a:xfrm>
            <a:custGeom>
              <a:avLst/>
              <a:gdLst>
                <a:gd name="T0" fmla="*/ 2 w 133"/>
                <a:gd name="T1" fmla="*/ 5 h 74"/>
                <a:gd name="T2" fmla="*/ 4 w 133"/>
                <a:gd name="T3" fmla="*/ 6 h 74"/>
                <a:gd name="T4" fmla="*/ 6 w 133"/>
                <a:gd name="T5" fmla="*/ 7 h 74"/>
                <a:gd name="T6" fmla="*/ 11 w 133"/>
                <a:gd name="T7" fmla="*/ 12 h 74"/>
                <a:gd name="T8" fmla="*/ 19 w 133"/>
                <a:gd name="T9" fmla="*/ 19 h 74"/>
                <a:gd name="T10" fmla="*/ 27 w 133"/>
                <a:gd name="T11" fmla="*/ 26 h 74"/>
                <a:gd name="T12" fmla="*/ 35 w 133"/>
                <a:gd name="T13" fmla="*/ 32 h 74"/>
                <a:gd name="T14" fmla="*/ 42 w 133"/>
                <a:gd name="T15" fmla="*/ 37 h 74"/>
                <a:gd name="T16" fmla="*/ 50 w 133"/>
                <a:gd name="T17" fmla="*/ 41 h 74"/>
                <a:gd name="T18" fmla="*/ 57 w 133"/>
                <a:gd name="T19" fmla="*/ 45 h 74"/>
                <a:gd name="T20" fmla="*/ 64 w 133"/>
                <a:gd name="T21" fmla="*/ 47 h 74"/>
                <a:gd name="T22" fmla="*/ 72 w 133"/>
                <a:gd name="T23" fmla="*/ 48 h 74"/>
                <a:gd name="T24" fmla="*/ 79 w 133"/>
                <a:gd name="T25" fmla="*/ 47 h 74"/>
                <a:gd name="T26" fmla="*/ 87 w 133"/>
                <a:gd name="T27" fmla="*/ 45 h 74"/>
                <a:gd name="T28" fmla="*/ 95 w 133"/>
                <a:gd name="T29" fmla="*/ 41 h 74"/>
                <a:gd name="T30" fmla="*/ 103 w 133"/>
                <a:gd name="T31" fmla="*/ 35 h 74"/>
                <a:gd name="T32" fmla="*/ 111 w 133"/>
                <a:gd name="T33" fmla="*/ 28 h 74"/>
                <a:gd name="T34" fmla="*/ 119 w 133"/>
                <a:gd name="T35" fmla="*/ 18 h 74"/>
                <a:gd name="T36" fmla="*/ 128 w 133"/>
                <a:gd name="T37" fmla="*/ 7 h 74"/>
                <a:gd name="T38" fmla="*/ 132 w 133"/>
                <a:gd name="T39" fmla="*/ 4 h 74"/>
                <a:gd name="T40" fmla="*/ 129 w 133"/>
                <a:gd name="T41" fmla="*/ 13 h 74"/>
                <a:gd name="T42" fmla="*/ 126 w 133"/>
                <a:gd name="T43" fmla="*/ 20 h 74"/>
                <a:gd name="T44" fmla="*/ 123 w 133"/>
                <a:gd name="T45" fmla="*/ 27 h 74"/>
                <a:gd name="T46" fmla="*/ 120 w 133"/>
                <a:gd name="T47" fmla="*/ 34 h 74"/>
                <a:gd name="T48" fmla="*/ 116 w 133"/>
                <a:gd name="T49" fmla="*/ 40 h 74"/>
                <a:gd name="T50" fmla="*/ 113 w 133"/>
                <a:gd name="T51" fmla="*/ 45 h 74"/>
                <a:gd name="T52" fmla="*/ 109 w 133"/>
                <a:gd name="T53" fmla="*/ 50 h 74"/>
                <a:gd name="T54" fmla="*/ 105 w 133"/>
                <a:gd name="T55" fmla="*/ 55 h 74"/>
                <a:gd name="T56" fmla="*/ 102 w 133"/>
                <a:gd name="T57" fmla="*/ 59 h 74"/>
                <a:gd name="T58" fmla="*/ 98 w 133"/>
                <a:gd name="T59" fmla="*/ 62 h 74"/>
                <a:gd name="T60" fmla="*/ 94 w 133"/>
                <a:gd name="T61" fmla="*/ 65 h 74"/>
                <a:gd name="T62" fmla="*/ 90 w 133"/>
                <a:gd name="T63" fmla="*/ 68 h 74"/>
                <a:gd name="T64" fmla="*/ 87 w 133"/>
                <a:gd name="T65" fmla="*/ 70 h 74"/>
                <a:gd name="T66" fmla="*/ 83 w 133"/>
                <a:gd name="T67" fmla="*/ 72 h 74"/>
                <a:gd name="T68" fmla="*/ 80 w 133"/>
                <a:gd name="T69" fmla="*/ 73 h 74"/>
                <a:gd name="T70" fmla="*/ 75 w 133"/>
                <a:gd name="T71" fmla="*/ 74 h 74"/>
                <a:gd name="T72" fmla="*/ 70 w 133"/>
                <a:gd name="T73" fmla="*/ 74 h 74"/>
                <a:gd name="T74" fmla="*/ 64 w 133"/>
                <a:gd name="T75" fmla="*/ 74 h 74"/>
                <a:gd name="T76" fmla="*/ 58 w 133"/>
                <a:gd name="T77" fmla="*/ 72 h 74"/>
                <a:gd name="T78" fmla="*/ 53 w 133"/>
                <a:gd name="T79" fmla="*/ 70 h 74"/>
                <a:gd name="T80" fmla="*/ 47 w 133"/>
                <a:gd name="T81" fmla="*/ 68 h 74"/>
                <a:gd name="T82" fmla="*/ 42 w 133"/>
                <a:gd name="T83" fmla="*/ 64 h 74"/>
                <a:gd name="T84" fmla="*/ 36 w 133"/>
                <a:gd name="T85" fmla="*/ 60 h 74"/>
                <a:gd name="T86" fmla="*/ 31 w 133"/>
                <a:gd name="T87" fmla="*/ 55 h 74"/>
                <a:gd name="T88" fmla="*/ 26 w 133"/>
                <a:gd name="T89" fmla="*/ 50 h 74"/>
                <a:gd name="T90" fmla="*/ 22 w 133"/>
                <a:gd name="T91" fmla="*/ 44 h 74"/>
                <a:gd name="T92" fmla="*/ 17 w 133"/>
                <a:gd name="T93" fmla="*/ 38 h 74"/>
                <a:gd name="T94" fmla="*/ 13 w 133"/>
                <a:gd name="T95" fmla="*/ 31 h 74"/>
                <a:gd name="T96" fmla="*/ 9 w 133"/>
                <a:gd name="T97" fmla="*/ 24 h 74"/>
                <a:gd name="T98" fmla="*/ 5 w 133"/>
                <a:gd name="T99" fmla="*/ 17 h 74"/>
                <a:gd name="T100" fmla="*/ 2 w 133"/>
                <a:gd name="T101" fmla="*/ 9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133" h="74">
                  <a:moveTo>
                    <a:pt x="0" y="5"/>
                  </a:moveTo>
                  <a:lnTo>
                    <a:pt x="2" y="5"/>
                  </a:lnTo>
                  <a:lnTo>
                    <a:pt x="4" y="6"/>
                  </a:lnTo>
                  <a:lnTo>
                    <a:pt x="4" y="6"/>
                  </a:lnTo>
                  <a:lnTo>
                    <a:pt x="5" y="6"/>
                  </a:lnTo>
                  <a:lnTo>
                    <a:pt x="6" y="7"/>
                  </a:lnTo>
                  <a:lnTo>
                    <a:pt x="7" y="8"/>
                  </a:lnTo>
                  <a:lnTo>
                    <a:pt x="11" y="12"/>
                  </a:lnTo>
                  <a:lnTo>
                    <a:pt x="15" y="15"/>
                  </a:lnTo>
                  <a:lnTo>
                    <a:pt x="19" y="19"/>
                  </a:lnTo>
                  <a:lnTo>
                    <a:pt x="23" y="22"/>
                  </a:lnTo>
                  <a:lnTo>
                    <a:pt x="27" y="26"/>
                  </a:lnTo>
                  <a:lnTo>
                    <a:pt x="31" y="29"/>
                  </a:lnTo>
                  <a:lnTo>
                    <a:pt x="35" y="32"/>
                  </a:lnTo>
                  <a:lnTo>
                    <a:pt x="38" y="35"/>
                  </a:lnTo>
                  <a:lnTo>
                    <a:pt x="42" y="37"/>
                  </a:lnTo>
                  <a:lnTo>
                    <a:pt x="46" y="39"/>
                  </a:lnTo>
                  <a:lnTo>
                    <a:pt x="50" y="41"/>
                  </a:lnTo>
                  <a:lnTo>
                    <a:pt x="53" y="43"/>
                  </a:lnTo>
                  <a:lnTo>
                    <a:pt x="57" y="45"/>
                  </a:lnTo>
                  <a:lnTo>
                    <a:pt x="61" y="46"/>
                  </a:lnTo>
                  <a:lnTo>
                    <a:pt x="64" y="47"/>
                  </a:lnTo>
                  <a:lnTo>
                    <a:pt x="68" y="47"/>
                  </a:lnTo>
                  <a:lnTo>
                    <a:pt x="72" y="48"/>
                  </a:lnTo>
                  <a:lnTo>
                    <a:pt x="76" y="47"/>
                  </a:lnTo>
                  <a:lnTo>
                    <a:pt x="79" y="47"/>
                  </a:lnTo>
                  <a:lnTo>
                    <a:pt x="83" y="46"/>
                  </a:lnTo>
                  <a:lnTo>
                    <a:pt x="87" y="45"/>
                  </a:lnTo>
                  <a:lnTo>
                    <a:pt x="91" y="43"/>
                  </a:lnTo>
                  <a:lnTo>
                    <a:pt x="95" y="41"/>
                  </a:lnTo>
                  <a:lnTo>
                    <a:pt x="99" y="38"/>
                  </a:lnTo>
                  <a:lnTo>
                    <a:pt x="103" y="35"/>
                  </a:lnTo>
                  <a:lnTo>
                    <a:pt x="107" y="32"/>
                  </a:lnTo>
                  <a:lnTo>
                    <a:pt x="111" y="28"/>
                  </a:lnTo>
                  <a:lnTo>
                    <a:pt x="115" y="23"/>
                  </a:lnTo>
                  <a:lnTo>
                    <a:pt x="119" y="18"/>
                  </a:lnTo>
                  <a:lnTo>
                    <a:pt x="124" y="13"/>
                  </a:lnTo>
                  <a:lnTo>
                    <a:pt x="128" y="7"/>
                  </a:lnTo>
                  <a:lnTo>
                    <a:pt x="133" y="0"/>
                  </a:lnTo>
                  <a:lnTo>
                    <a:pt x="132" y="4"/>
                  </a:lnTo>
                  <a:lnTo>
                    <a:pt x="131" y="9"/>
                  </a:lnTo>
                  <a:lnTo>
                    <a:pt x="129" y="13"/>
                  </a:lnTo>
                  <a:lnTo>
                    <a:pt x="128" y="17"/>
                  </a:lnTo>
                  <a:lnTo>
                    <a:pt x="126" y="20"/>
                  </a:lnTo>
                  <a:lnTo>
                    <a:pt x="125" y="24"/>
                  </a:lnTo>
                  <a:lnTo>
                    <a:pt x="123" y="27"/>
                  </a:lnTo>
                  <a:lnTo>
                    <a:pt x="122" y="31"/>
                  </a:lnTo>
                  <a:lnTo>
                    <a:pt x="120" y="34"/>
                  </a:lnTo>
                  <a:lnTo>
                    <a:pt x="118" y="37"/>
                  </a:lnTo>
                  <a:lnTo>
                    <a:pt x="116" y="40"/>
                  </a:lnTo>
                  <a:lnTo>
                    <a:pt x="115" y="43"/>
                  </a:lnTo>
                  <a:lnTo>
                    <a:pt x="113" y="45"/>
                  </a:lnTo>
                  <a:lnTo>
                    <a:pt x="111" y="48"/>
                  </a:lnTo>
                  <a:lnTo>
                    <a:pt x="109" y="50"/>
                  </a:lnTo>
                  <a:lnTo>
                    <a:pt x="107" y="53"/>
                  </a:lnTo>
                  <a:lnTo>
                    <a:pt x="105" y="55"/>
                  </a:lnTo>
                  <a:lnTo>
                    <a:pt x="103" y="57"/>
                  </a:lnTo>
                  <a:lnTo>
                    <a:pt x="102" y="59"/>
                  </a:lnTo>
                  <a:lnTo>
                    <a:pt x="100" y="61"/>
                  </a:lnTo>
                  <a:lnTo>
                    <a:pt x="98" y="62"/>
                  </a:lnTo>
                  <a:lnTo>
                    <a:pt x="96" y="64"/>
                  </a:lnTo>
                  <a:lnTo>
                    <a:pt x="94" y="65"/>
                  </a:lnTo>
                  <a:lnTo>
                    <a:pt x="92" y="67"/>
                  </a:lnTo>
                  <a:lnTo>
                    <a:pt x="90" y="68"/>
                  </a:lnTo>
                  <a:lnTo>
                    <a:pt x="88" y="69"/>
                  </a:lnTo>
                  <a:lnTo>
                    <a:pt x="87" y="70"/>
                  </a:lnTo>
                  <a:lnTo>
                    <a:pt x="85" y="71"/>
                  </a:lnTo>
                  <a:lnTo>
                    <a:pt x="83" y="72"/>
                  </a:lnTo>
                  <a:lnTo>
                    <a:pt x="81" y="72"/>
                  </a:lnTo>
                  <a:lnTo>
                    <a:pt x="80" y="73"/>
                  </a:lnTo>
                  <a:lnTo>
                    <a:pt x="78" y="73"/>
                  </a:lnTo>
                  <a:lnTo>
                    <a:pt x="75" y="74"/>
                  </a:lnTo>
                  <a:lnTo>
                    <a:pt x="72" y="74"/>
                  </a:lnTo>
                  <a:lnTo>
                    <a:pt x="70" y="74"/>
                  </a:lnTo>
                  <a:lnTo>
                    <a:pt x="67" y="74"/>
                  </a:lnTo>
                  <a:lnTo>
                    <a:pt x="64" y="74"/>
                  </a:lnTo>
                  <a:lnTo>
                    <a:pt x="61" y="73"/>
                  </a:lnTo>
                  <a:lnTo>
                    <a:pt x="58" y="72"/>
                  </a:lnTo>
                  <a:lnTo>
                    <a:pt x="55" y="71"/>
                  </a:lnTo>
                  <a:lnTo>
                    <a:pt x="53" y="70"/>
                  </a:lnTo>
                  <a:lnTo>
                    <a:pt x="50" y="69"/>
                  </a:lnTo>
                  <a:lnTo>
                    <a:pt x="47" y="68"/>
                  </a:lnTo>
                  <a:lnTo>
                    <a:pt x="44" y="66"/>
                  </a:lnTo>
                  <a:lnTo>
                    <a:pt x="42" y="64"/>
                  </a:lnTo>
                  <a:lnTo>
                    <a:pt x="39" y="62"/>
                  </a:lnTo>
                  <a:lnTo>
                    <a:pt x="36" y="60"/>
                  </a:lnTo>
                  <a:lnTo>
                    <a:pt x="34" y="58"/>
                  </a:lnTo>
                  <a:lnTo>
                    <a:pt x="31" y="55"/>
                  </a:lnTo>
                  <a:lnTo>
                    <a:pt x="29" y="53"/>
                  </a:lnTo>
                  <a:lnTo>
                    <a:pt x="26" y="50"/>
                  </a:lnTo>
                  <a:lnTo>
                    <a:pt x="24" y="47"/>
                  </a:lnTo>
                  <a:lnTo>
                    <a:pt x="22" y="44"/>
                  </a:lnTo>
                  <a:lnTo>
                    <a:pt x="19" y="41"/>
                  </a:lnTo>
                  <a:lnTo>
                    <a:pt x="17" y="38"/>
                  </a:lnTo>
                  <a:lnTo>
                    <a:pt x="15" y="34"/>
                  </a:lnTo>
                  <a:lnTo>
                    <a:pt x="13" y="31"/>
                  </a:lnTo>
                  <a:lnTo>
                    <a:pt x="11" y="28"/>
                  </a:lnTo>
                  <a:lnTo>
                    <a:pt x="9" y="24"/>
                  </a:lnTo>
                  <a:lnTo>
                    <a:pt x="7" y="20"/>
                  </a:lnTo>
                  <a:lnTo>
                    <a:pt x="5" y="17"/>
                  </a:lnTo>
                  <a:lnTo>
                    <a:pt x="4" y="13"/>
                  </a:lnTo>
                  <a:lnTo>
                    <a:pt x="2" y="9"/>
                  </a:lnTo>
                  <a:lnTo>
                    <a:pt x="0" y="5"/>
                  </a:lnTo>
                  <a:close/>
                </a:path>
              </a:pathLst>
            </a:custGeom>
            <a:solidFill>
              <a:srgbClr val="C4543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5" name="Freeform 36"/>
            <p:cNvSpPr>
              <a:spLocks noEditPoints="1"/>
            </p:cNvSpPr>
            <p:nvPr/>
          </p:nvSpPr>
          <p:spPr bwMode="auto">
            <a:xfrm>
              <a:off x="1598613" y="2003425"/>
              <a:ext cx="215900" cy="120650"/>
            </a:xfrm>
            <a:custGeom>
              <a:avLst/>
              <a:gdLst>
                <a:gd name="T0" fmla="*/ 0 w 136"/>
                <a:gd name="T1" fmla="*/ 4 h 76"/>
                <a:gd name="T2" fmla="*/ 7 w 136"/>
                <a:gd name="T3" fmla="*/ 20 h 76"/>
                <a:gd name="T4" fmla="*/ 16 w 136"/>
                <a:gd name="T5" fmla="*/ 36 h 76"/>
                <a:gd name="T6" fmla="*/ 26 w 136"/>
                <a:gd name="T7" fmla="*/ 50 h 76"/>
                <a:gd name="T8" fmla="*/ 37 w 136"/>
                <a:gd name="T9" fmla="*/ 61 h 76"/>
                <a:gd name="T10" fmla="*/ 48 w 136"/>
                <a:gd name="T11" fmla="*/ 69 h 76"/>
                <a:gd name="T12" fmla="*/ 59 w 136"/>
                <a:gd name="T13" fmla="*/ 74 h 76"/>
                <a:gd name="T14" fmla="*/ 69 w 136"/>
                <a:gd name="T15" fmla="*/ 76 h 76"/>
                <a:gd name="T16" fmla="*/ 79 w 136"/>
                <a:gd name="T17" fmla="*/ 76 h 76"/>
                <a:gd name="T18" fmla="*/ 85 w 136"/>
                <a:gd name="T19" fmla="*/ 74 h 76"/>
                <a:gd name="T20" fmla="*/ 93 w 136"/>
                <a:gd name="T21" fmla="*/ 70 h 76"/>
                <a:gd name="T22" fmla="*/ 101 w 136"/>
                <a:gd name="T23" fmla="*/ 64 h 76"/>
                <a:gd name="T24" fmla="*/ 110 w 136"/>
                <a:gd name="T25" fmla="*/ 55 h 76"/>
                <a:gd name="T26" fmla="*/ 118 w 136"/>
                <a:gd name="T27" fmla="*/ 44 h 76"/>
                <a:gd name="T28" fmla="*/ 125 w 136"/>
                <a:gd name="T29" fmla="*/ 32 h 76"/>
                <a:gd name="T30" fmla="*/ 130 w 136"/>
                <a:gd name="T31" fmla="*/ 20 h 76"/>
                <a:gd name="T32" fmla="*/ 135 w 136"/>
                <a:gd name="T33" fmla="*/ 6 h 76"/>
                <a:gd name="T34" fmla="*/ 132 w 136"/>
                <a:gd name="T35" fmla="*/ 4 h 76"/>
                <a:gd name="T36" fmla="*/ 118 w 136"/>
                <a:gd name="T37" fmla="*/ 21 h 76"/>
                <a:gd name="T38" fmla="*/ 106 w 136"/>
                <a:gd name="T39" fmla="*/ 34 h 76"/>
                <a:gd name="T40" fmla="*/ 94 w 136"/>
                <a:gd name="T41" fmla="*/ 42 h 76"/>
                <a:gd name="T42" fmla="*/ 83 w 136"/>
                <a:gd name="T43" fmla="*/ 46 h 76"/>
                <a:gd name="T44" fmla="*/ 72 w 136"/>
                <a:gd name="T45" fmla="*/ 47 h 76"/>
                <a:gd name="T46" fmla="*/ 61 w 136"/>
                <a:gd name="T47" fmla="*/ 45 h 76"/>
                <a:gd name="T48" fmla="*/ 50 w 136"/>
                <a:gd name="T49" fmla="*/ 40 h 76"/>
                <a:gd name="T50" fmla="*/ 39 w 136"/>
                <a:gd name="T51" fmla="*/ 33 h 76"/>
                <a:gd name="T52" fmla="*/ 28 w 136"/>
                <a:gd name="T53" fmla="*/ 24 h 76"/>
                <a:gd name="T54" fmla="*/ 9 w 136"/>
                <a:gd name="T55" fmla="*/ 7 h 76"/>
                <a:gd name="T56" fmla="*/ 6 w 136"/>
                <a:gd name="T57" fmla="*/ 5 h 76"/>
                <a:gd name="T58" fmla="*/ 5 w 136"/>
                <a:gd name="T59" fmla="*/ 8 h 76"/>
                <a:gd name="T60" fmla="*/ 8 w 136"/>
                <a:gd name="T61" fmla="*/ 10 h 76"/>
                <a:gd name="T62" fmla="*/ 28 w 136"/>
                <a:gd name="T63" fmla="*/ 28 h 76"/>
                <a:gd name="T64" fmla="*/ 40 w 136"/>
                <a:gd name="T65" fmla="*/ 37 h 76"/>
                <a:gd name="T66" fmla="*/ 51 w 136"/>
                <a:gd name="T67" fmla="*/ 44 h 76"/>
                <a:gd name="T68" fmla="*/ 63 w 136"/>
                <a:gd name="T69" fmla="*/ 48 h 76"/>
                <a:gd name="T70" fmla="*/ 74 w 136"/>
                <a:gd name="T71" fmla="*/ 50 h 76"/>
                <a:gd name="T72" fmla="*/ 84 w 136"/>
                <a:gd name="T73" fmla="*/ 49 h 76"/>
                <a:gd name="T74" fmla="*/ 96 w 136"/>
                <a:gd name="T75" fmla="*/ 44 h 76"/>
                <a:gd name="T76" fmla="*/ 107 w 136"/>
                <a:gd name="T77" fmla="*/ 36 h 76"/>
                <a:gd name="T78" fmla="*/ 119 w 136"/>
                <a:gd name="T79" fmla="*/ 24 h 76"/>
                <a:gd name="T80" fmla="*/ 132 w 136"/>
                <a:gd name="T81" fmla="*/ 8 h 76"/>
                <a:gd name="T82" fmla="*/ 129 w 136"/>
                <a:gd name="T83" fmla="*/ 16 h 76"/>
                <a:gd name="T84" fmla="*/ 125 w 136"/>
                <a:gd name="T85" fmla="*/ 27 h 76"/>
                <a:gd name="T86" fmla="*/ 118 w 136"/>
                <a:gd name="T87" fmla="*/ 39 h 76"/>
                <a:gd name="T88" fmla="*/ 111 w 136"/>
                <a:gd name="T89" fmla="*/ 50 h 76"/>
                <a:gd name="T90" fmla="*/ 103 w 136"/>
                <a:gd name="T91" fmla="*/ 59 h 76"/>
                <a:gd name="T92" fmla="*/ 95 w 136"/>
                <a:gd name="T93" fmla="*/ 66 h 76"/>
                <a:gd name="T94" fmla="*/ 87 w 136"/>
                <a:gd name="T95" fmla="*/ 70 h 76"/>
                <a:gd name="T96" fmla="*/ 80 w 136"/>
                <a:gd name="T97" fmla="*/ 73 h 76"/>
                <a:gd name="T98" fmla="*/ 72 w 136"/>
                <a:gd name="T99" fmla="*/ 74 h 76"/>
                <a:gd name="T100" fmla="*/ 63 w 136"/>
                <a:gd name="T101" fmla="*/ 73 h 76"/>
                <a:gd name="T102" fmla="*/ 53 w 136"/>
                <a:gd name="T103" fmla="*/ 69 h 76"/>
                <a:gd name="T104" fmla="*/ 42 w 136"/>
                <a:gd name="T105" fmla="*/ 62 h 76"/>
                <a:gd name="T106" fmla="*/ 32 w 136"/>
                <a:gd name="T107" fmla="*/ 53 h 76"/>
                <a:gd name="T108" fmla="*/ 22 w 136"/>
                <a:gd name="T109" fmla="*/ 40 h 76"/>
                <a:gd name="T110" fmla="*/ 13 w 136"/>
                <a:gd name="T111" fmla="*/ 26 h 76"/>
                <a:gd name="T112" fmla="*/ 6 w 136"/>
                <a:gd name="T113" fmla="*/ 10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36" h="76">
                  <a:moveTo>
                    <a:pt x="5" y="5"/>
                  </a:moveTo>
                  <a:lnTo>
                    <a:pt x="5" y="5"/>
                  </a:lnTo>
                  <a:lnTo>
                    <a:pt x="4" y="5"/>
                  </a:lnTo>
                  <a:lnTo>
                    <a:pt x="4" y="5"/>
                  </a:lnTo>
                  <a:lnTo>
                    <a:pt x="3" y="5"/>
                  </a:lnTo>
                  <a:lnTo>
                    <a:pt x="0" y="4"/>
                  </a:lnTo>
                  <a:lnTo>
                    <a:pt x="1" y="6"/>
                  </a:lnTo>
                  <a:lnTo>
                    <a:pt x="2" y="9"/>
                  </a:lnTo>
                  <a:lnTo>
                    <a:pt x="4" y="12"/>
                  </a:lnTo>
                  <a:lnTo>
                    <a:pt x="5" y="15"/>
                  </a:lnTo>
                  <a:lnTo>
                    <a:pt x="6" y="18"/>
                  </a:lnTo>
                  <a:lnTo>
                    <a:pt x="7" y="20"/>
                  </a:lnTo>
                  <a:lnTo>
                    <a:pt x="9" y="23"/>
                  </a:lnTo>
                  <a:lnTo>
                    <a:pt x="10" y="26"/>
                  </a:lnTo>
                  <a:lnTo>
                    <a:pt x="11" y="28"/>
                  </a:lnTo>
                  <a:lnTo>
                    <a:pt x="13" y="31"/>
                  </a:lnTo>
                  <a:lnTo>
                    <a:pt x="14" y="33"/>
                  </a:lnTo>
                  <a:lnTo>
                    <a:pt x="16" y="36"/>
                  </a:lnTo>
                  <a:lnTo>
                    <a:pt x="17" y="38"/>
                  </a:lnTo>
                  <a:lnTo>
                    <a:pt x="19" y="41"/>
                  </a:lnTo>
                  <a:lnTo>
                    <a:pt x="21" y="43"/>
                  </a:lnTo>
                  <a:lnTo>
                    <a:pt x="22" y="45"/>
                  </a:lnTo>
                  <a:lnTo>
                    <a:pt x="24" y="47"/>
                  </a:lnTo>
                  <a:lnTo>
                    <a:pt x="26" y="50"/>
                  </a:lnTo>
                  <a:lnTo>
                    <a:pt x="27" y="52"/>
                  </a:lnTo>
                  <a:lnTo>
                    <a:pt x="29" y="54"/>
                  </a:lnTo>
                  <a:lnTo>
                    <a:pt x="31" y="56"/>
                  </a:lnTo>
                  <a:lnTo>
                    <a:pt x="33" y="57"/>
                  </a:lnTo>
                  <a:lnTo>
                    <a:pt x="35" y="59"/>
                  </a:lnTo>
                  <a:lnTo>
                    <a:pt x="37" y="61"/>
                  </a:lnTo>
                  <a:lnTo>
                    <a:pt x="39" y="63"/>
                  </a:lnTo>
                  <a:lnTo>
                    <a:pt x="40" y="64"/>
                  </a:lnTo>
                  <a:lnTo>
                    <a:pt x="42" y="66"/>
                  </a:lnTo>
                  <a:lnTo>
                    <a:pt x="44" y="67"/>
                  </a:lnTo>
                  <a:lnTo>
                    <a:pt x="46" y="68"/>
                  </a:lnTo>
                  <a:lnTo>
                    <a:pt x="48" y="69"/>
                  </a:lnTo>
                  <a:lnTo>
                    <a:pt x="50" y="71"/>
                  </a:lnTo>
                  <a:lnTo>
                    <a:pt x="52" y="72"/>
                  </a:lnTo>
                  <a:lnTo>
                    <a:pt x="54" y="73"/>
                  </a:lnTo>
                  <a:lnTo>
                    <a:pt x="56" y="73"/>
                  </a:lnTo>
                  <a:lnTo>
                    <a:pt x="57" y="74"/>
                  </a:lnTo>
                  <a:lnTo>
                    <a:pt x="59" y="74"/>
                  </a:lnTo>
                  <a:lnTo>
                    <a:pt x="61" y="75"/>
                  </a:lnTo>
                  <a:lnTo>
                    <a:pt x="62" y="75"/>
                  </a:lnTo>
                  <a:lnTo>
                    <a:pt x="64" y="76"/>
                  </a:lnTo>
                  <a:lnTo>
                    <a:pt x="66" y="76"/>
                  </a:lnTo>
                  <a:lnTo>
                    <a:pt x="67" y="76"/>
                  </a:lnTo>
                  <a:lnTo>
                    <a:pt x="69" y="76"/>
                  </a:lnTo>
                  <a:lnTo>
                    <a:pt x="70" y="76"/>
                  </a:lnTo>
                  <a:lnTo>
                    <a:pt x="72" y="76"/>
                  </a:lnTo>
                  <a:lnTo>
                    <a:pt x="74" y="76"/>
                  </a:lnTo>
                  <a:lnTo>
                    <a:pt x="75" y="76"/>
                  </a:lnTo>
                  <a:lnTo>
                    <a:pt x="77" y="76"/>
                  </a:lnTo>
                  <a:lnTo>
                    <a:pt x="79" y="76"/>
                  </a:lnTo>
                  <a:lnTo>
                    <a:pt x="80" y="75"/>
                  </a:lnTo>
                  <a:lnTo>
                    <a:pt x="80" y="75"/>
                  </a:lnTo>
                  <a:lnTo>
                    <a:pt x="82" y="75"/>
                  </a:lnTo>
                  <a:lnTo>
                    <a:pt x="83" y="75"/>
                  </a:lnTo>
                  <a:lnTo>
                    <a:pt x="84" y="74"/>
                  </a:lnTo>
                  <a:lnTo>
                    <a:pt x="85" y="74"/>
                  </a:lnTo>
                  <a:lnTo>
                    <a:pt x="86" y="73"/>
                  </a:lnTo>
                  <a:lnTo>
                    <a:pt x="88" y="73"/>
                  </a:lnTo>
                  <a:lnTo>
                    <a:pt x="89" y="72"/>
                  </a:lnTo>
                  <a:lnTo>
                    <a:pt x="90" y="71"/>
                  </a:lnTo>
                  <a:lnTo>
                    <a:pt x="92" y="71"/>
                  </a:lnTo>
                  <a:lnTo>
                    <a:pt x="93" y="70"/>
                  </a:lnTo>
                  <a:lnTo>
                    <a:pt x="94" y="69"/>
                  </a:lnTo>
                  <a:lnTo>
                    <a:pt x="96" y="68"/>
                  </a:lnTo>
                  <a:lnTo>
                    <a:pt x="97" y="67"/>
                  </a:lnTo>
                  <a:lnTo>
                    <a:pt x="99" y="66"/>
                  </a:lnTo>
                  <a:lnTo>
                    <a:pt x="100" y="65"/>
                  </a:lnTo>
                  <a:lnTo>
                    <a:pt x="101" y="64"/>
                  </a:lnTo>
                  <a:lnTo>
                    <a:pt x="103" y="62"/>
                  </a:lnTo>
                  <a:lnTo>
                    <a:pt x="104" y="61"/>
                  </a:lnTo>
                  <a:lnTo>
                    <a:pt x="106" y="60"/>
                  </a:lnTo>
                  <a:lnTo>
                    <a:pt x="107" y="58"/>
                  </a:lnTo>
                  <a:lnTo>
                    <a:pt x="108" y="57"/>
                  </a:lnTo>
                  <a:lnTo>
                    <a:pt x="110" y="55"/>
                  </a:lnTo>
                  <a:lnTo>
                    <a:pt x="111" y="53"/>
                  </a:lnTo>
                  <a:lnTo>
                    <a:pt x="113" y="52"/>
                  </a:lnTo>
                  <a:lnTo>
                    <a:pt x="114" y="50"/>
                  </a:lnTo>
                  <a:lnTo>
                    <a:pt x="115" y="48"/>
                  </a:lnTo>
                  <a:lnTo>
                    <a:pt x="117" y="46"/>
                  </a:lnTo>
                  <a:lnTo>
                    <a:pt x="118" y="44"/>
                  </a:lnTo>
                  <a:lnTo>
                    <a:pt x="119" y="42"/>
                  </a:lnTo>
                  <a:lnTo>
                    <a:pt x="121" y="40"/>
                  </a:lnTo>
                  <a:lnTo>
                    <a:pt x="122" y="38"/>
                  </a:lnTo>
                  <a:lnTo>
                    <a:pt x="123" y="35"/>
                  </a:lnTo>
                  <a:lnTo>
                    <a:pt x="124" y="34"/>
                  </a:lnTo>
                  <a:lnTo>
                    <a:pt x="125" y="32"/>
                  </a:lnTo>
                  <a:lnTo>
                    <a:pt x="126" y="30"/>
                  </a:lnTo>
                  <a:lnTo>
                    <a:pt x="127" y="28"/>
                  </a:lnTo>
                  <a:lnTo>
                    <a:pt x="128" y="26"/>
                  </a:lnTo>
                  <a:lnTo>
                    <a:pt x="129" y="24"/>
                  </a:lnTo>
                  <a:lnTo>
                    <a:pt x="129" y="22"/>
                  </a:lnTo>
                  <a:lnTo>
                    <a:pt x="130" y="20"/>
                  </a:lnTo>
                  <a:lnTo>
                    <a:pt x="131" y="18"/>
                  </a:lnTo>
                  <a:lnTo>
                    <a:pt x="132" y="16"/>
                  </a:lnTo>
                  <a:lnTo>
                    <a:pt x="133" y="13"/>
                  </a:lnTo>
                  <a:lnTo>
                    <a:pt x="133" y="11"/>
                  </a:lnTo>
                  <a:lnTo>
                    <a:pt x="134" y="9"/>
                  </a:lnTo>
                  <a:lnTo>
                    <a:pt x="135" y="6"/>
                  </a:lnTo>
                  <a:lnTo>
                    <a:pt x="135" y="4"/>
                  </a:lnTo>
                  <a:lnTo>
                    <a:pt x="136" y="2"/>
                  </a:lnTo>
                  <a:lnTo>
                    <a:pt x="136" y="2"/>
                  </a:lnTo>
                  <a:lnTo>
                    <a:pt x="136" y="1"/>
                  </a:lnTo>
                  <a:lnTo>
                    <a:pt x="134" y="0"/>
                  </a:lnTo>
                  <a:lnTo>
                    <a:pt x="132" y="4"/>
                  </a:lnTo>
                  <a:lnTo>
                    <a:pt x="129" y="7"/>
                  </a:lnTo>
                  <a:lnTo>
                    <a:pt x="127" y="10"/>
                  </a:lnTo>
                  <a:lnTo>
                    <a:pt x="125" y="13"/>
                  </a:lnTo>
                  <a:lnTo>
                    <a:pt x="123" y="16"/>
                  </a:lnTo>
                  <a:lnTo>
                    <a:pt x="121" y="19"/>
                  </a:lnTo>
                  <a:lnTo>
                    <a:pt x="118" y="21"/>
                  </a:lnTo>
                  <a:lnTo>
                    <a:pt x="116" y="23"/>
                  </a:lnTo>
                  <a:lnTo>
                    <a:pt x="114" y="26"/>
                  </a:lnTo>
                  <a:lnTo>
                    <a:pt x="112" y="28"/>
                  </a:lnTo>
                  <a:lnTo>
                    <a:pt x="110" y="30"/>
                  </a:lnTo>
                  <a:lnTo>
                    <a:pt x="108" y="32"/>
                  </a:lnTo>
                  <a:lnTo>
                    <a:pt x="106" y="34"/>
                  </a:lnTo>
                  <a:lnTo>
                    <a:pt x="104" y="35"/>
                  </a:lnTo>
                  <a:lnTo>
                    <a:pt x="102" y="37"/>
                  </a:lnTo>
                  <a:lnTo>
                    <a:pt x="100" y="38"/>
                  </a:lnTo>
                  <a:lnTo>
                    <a:pt x="98" y="40"/>
                  </a:lnTo>
                  <a:lnTo>
                    <a:pt x="96" y="41"/>
                  </a:lnTo>
                  <a:lnTo>
                    <a:pt x="94" y="42"/>
                  </a:lnTo>
                  <a:lnTo>
                    <a:pt x="92" y="43"/>
                  </a:lnTo>
                  <a:lnTo>
                    <a:pt x="91" y="44"/>
                  </a:lnTo>
                  <a:lnTo>
                    <a:pt x="89" y="45"/>
                  </a:lnTo>
                  <a:lnTo>
                    <a:pt x="87" y="45"/>
                  </a:lnTo>
                  <a:lnTo>
                    <a:pt x="85" y="46"/>
                  </a:lnTo>
                  <a:lnTo>
                    <a:pt x="83" y="46"/>
                  </a:lnTo>
                  <a:lnTo>
                    <a:pt x="81" y="47"/>
                  </a:lnTo>
                  <a:lnTo>
                    <a:pt x="79" y="47"/>
                  </a:lnTo>
                  <a:lnTo>
                    <a:pt x="78" y="47"/>
                  </a:lnTo>
                  <a:lnTo>
                    <a:pt x="76" y="47"/>
                  </a:lnTo>
                  <a:lnTo>
                    <a:pt x="74" y="47"/>
                  </a:lnTo>
                  <a:lnTo>
                    <a:pt x="72" y="47"/>
                  </a:lnTo>
                  <a:lnTo>
                    <a:pt x="70" y="47"/>
                  </a:lnTo>
                  <a:lnTo>
                    <a:pt x="68" y="47"/>
                  </a:lnTo>
                  <a:lnTo>
                    <a:pt x="67" y="47"/>
                  </a:lnTo>
                  <a:lnTo>
                    <a:pt x="65" y="46"/>
                  </a:lnTo>
                  <a:lnTo>
                    <a:pt x="63" y="46"/>
                  </a:lnTo>
                  <a:lnTo>
                    <a:pt x="61" y="45"/>
                  </a:lnTo>
                  <a:lnTo>
                    <a:pt x="59" y="44"/>
                  </a:lnTo>
                  <a:lnTo>
                    <a:pt x="58" y="44"/>
                  </a:lnTo>
                  <a:lnTo>
                    <a:pt x="56" y="43"/>
                  </a:lnTo>
                  <a:lnTo>
                    <a:pt x="54" y="42"/>
                  </a:lnTo>
                  <a:lnTo>
                    <a:pt x="52" y="41"/>
                  </a:lnTo>
                  <a:lnTo>
                    <a:pt x="50" y="40"/>
                  </a:lnTo>
                  <a:lnTo>
                    <a:pt x="48" y="39"/>
                  </a:lnTo>
                  <a:lnTo>
                    <a:pt x="47" y="38"/>
                  </a:lnTo>
                  <a:lnTo>
                    <a:pt x="45" y="37"/>
                  </a:lnTo>
                  <a:lnTo>
                    <a:pt x="43" y="36"/>
                  </a:lnTo>
                  <a:lnTo>
                    <a:pt x="41" y="34"/>
                  </a:lnTo>
                  <a:lnTo>
                    <a:pt x="39" y="33"/>
                  </a:lnTo>
                  <a:lnTo>
                    <a:pt x="37" y="32"/>
                  </a:lnTo>
                  <a:lnTo>
                    <a:pt x="35" y="30"/>
                  </a:lnTo>
                  <a:lnTo>
                    <a:pt x="33" y="29"/>
                  </a:lnTo>
                  <a:lnTo>
                    <a:pt x="32" y="27"/>
                  </a:lnTo>
                  <a:lnTo>
                    <a:pt x="30" y="26"/>
                  </a:lnTo>
                  <a:lnTo>
                    <a:pt x="28" y="24"/>
                  </a:lnTo>
                  <a:lnTo>
                    <a:pt x="26" y="22"/>
                  </a:lnTo>
                  <a:lnTo>
                    <a:pt x="22" y="19"/>
                  </a:lnTo>
                  <a:lnTo>
                    <a:pt x="18" y="15"/>
                  </a:lnTo>
                  <a:lnTo>
                    <a:pt x="14" y="12"/>
                  </a:lnTo>
                  <a:lnTo>
                    <a:pt x="9" y="8"/>
                  </a:lnTo>
                  <a:lnTo>
                    <a:pt x="9" y="7"/>
                  </a:lnTo>
                  <a:lnTo>
                    <a:pt x="8" y="7"/>
                  </a:lnTo>
                  <a:lnTo>
                    <a:pt x="7" y="6"/>
                  </a:lnTo>
                  <a:lnTo>
                    <a:pt x="7" y="6"/>
                  </a:lnTo>
                  <a:lnTo>
                    <a:pt x="6" y="6"/>
                  </a:lnTo>
                  <a:lnTo>
                    <a:pt x="6" y="6"/>
                  </a:lnTo>
                  <a:lnTo>
                    <a:pt x="6" y="5"/>
                  </a:lnTo>
                  <a:lnTo>
                    <a:pt x="5" y="5"/>
                  </a:lnTo>
                  <a:lnTo>
                    <a:pt x="5" y="5"/>
                  </a:lnTo>
                  <a:lnTo>
                    <a:pt x="5" y="5"/>
                  </a:lnTo>
                  <a:close/>
                  <a:moveTo>
                    <a:pt x="4" y="8"/>
                  </a:moveTo>
                  <a:lnTo>
                    <a:pt x="5" y="8"/>
                  </a:lnTo>
                  <a:lnTo>
                    <a:pt x="5" y="8"/>
                  </a:lnTo>
                  <a:lnTo>
                    <a:pt x="6" y="8"/>
                  </a:lnTo>
                  <a:lnTo>
                    <a:pt x="6" y="8"/>
                  </a:lnTo>
                  <a:lnTo>
                    <a:pt x="6" y="8"/>
                  </a:lnTo>
                  <a:lnTo>
                    <a:pt x="7" y="9"/>
                  </a:lnTo>
                  <a:lnTo>
                    <a:pt x="7" y="9"/>
                  </a:lnTo>
                  <a:lnTo>
                    <a:pt x="8" y="10"/>
                  </a:lnTo>
                  <a:lnTo>
                    <a:pt x="12" y="14"/>
                  </a:lnTo>
                  <a:lnTo>
                    <a:pt x="16" y="17"/>
                  </a:lnTo>
                  <a:lnTo>
                    <a:pt x="20" y="21"/>
                  </a:lnTo>
                  <a:lnTo>
                    <a:pt x="24" y="24"/>
                  </a:lnTo>
                  <a:lnTo>
                    <a:pt x="26" y="26"/>
                  </a:lnTo>
                  <a:lnTo>
                    <a:pt x="28" y="28"/>
                  </a:lnTo>
                  <a:lnTo>
                    <a:pt x="30" y="29"/>
                  </a:lnTo>
                  <a:lnTo>
                    <a:pt x="32" y="31"/>
                  </a:lnTo>
                  <a:lnTo>
                    <a:pt x="34" y="32"/>
                  </a:lnTo>
                  <a:lnTo>
                    <a:pt x="36" y="34"/>
                  </a:lnTo>
                  <a:lnTo>
                    <a:pt x="38" y="35"/>
                  </a:lnTo>
                  <a:lnTo>
                    <a:pt x="40" y="37"/>
                  </a:lnTo>
                  <a:lnTo>
                    <a:pt x="42" y="38"/>
                  </a:lnTo>
                  <a:lnTo>
                    <a:pt x="44" y="39"/>
                  </a:lnTo>
                  <a:lnTo>
                    <a:pt x="46" y="40"/>
                  </a:lnTo>
                  <a:lnTo>
                    <a:pt x="48" y="41"/>
                  </a:lnTo>
                  <a:lnTo>
                    <a:pt x="49" y="43"/>
                  </a:lnTo>
                  <a:lnTo>
                    <a:pt x="51" y="44"/>
                  </a:lnTo>
                  <a:lnTo>
                    <a:pt x="53" y="44"/>
                  </a:lnTo>
                  <a:lnTo>
                    <a:pt x="55" y="45"/>
                  </a:lnTo>
                  <a:lnTo>
                    <a:pt x="57" y="46"/>
                  </a:lnTo>
                  <a:lnTo>
                    <a:pt x="59" y="47"/>
                  </a:lnTo>
                  <a:lnTo>
                    <a:pt x="61" y="47"/>
                  </a:lnTo>
                  <a:lnTo>
                    <a:pt x="63" y="48"/>
                  </a:lnTo>
                  <a:lnTo>
                    <a:pt x="64" y="49"/>
                  </a:lnTo>
                  <a:lnTo>
                    <a:pt x="66" y="49"/>
                  </a:lnTo>
                  <a:lnTo>
                    <a:pt x="68" y="49"/>
                  </a:lnTo>
                  <a:lnTo>
                    <a:pt x="70" y="50"/>
                  </a:lnTo>
                  <a:lnTo>
                    <a:pt x="72" y="50"/>
                  </a:lnTo>
                  <a:lnTo>
                    <a:pt x="74" y="50"/>
                  </a:lnTo>
                  <a:lnTo>
                    <a:pt x="75" y="50"/>
                  </a:lnTo>
                  <a:lnTo>
                    <a:pt x="77" y="50"/>
                  </a:lnTo>
                  <a:lnTo>
                    <a:pt x="79" y="50"/>
                  </a:lnTo>
                  <a:lnTo>
                    <a:pt x="81" y="49"/>
                  </a:lnTo>
                  <a:lnTo>
                    <a:pt x="83" y="49"/>
                  </a:lnTo>
                  <a:lnTo>
                    <a:pt x="84" y="49"/>
                  </a:lnTo>
                  <a:lnTo>
                    <a:pt x="86" y="48"/>
                  </a:lnTo>
                  <a:lnTo>
                    <a:pt x="88" y="47"/>
                  </a:lnTo>
                  <a:lnTo>
                    <a:pt x="90" y="47"/>
                  </a:lnTo>
                  <a:lnTo>
                    <a:pt x="92" y="46"/>
                  </a:lnTo>
                  <a:lnTo>
                    <a:pt x="94" y="45"/>
                  </a:lnTo>
                  <a:lnTo>
                    <a:pt x="96" y="44"/>
                  </a:lnTo>
                  <a:lnTo>
                    <a:pt x="97" y="43"/>
                  </a:lnTo>
                  <a:lnTo>
                    <a:pt x="99" y="42"/>
                  </a:lnTo>
                  <a:lnTo>
                    <a:pt x="101" y="40"/>
                  </a:lnTo>
                  <a:lnTo>
                    <a:pt x="103" y="39"/>
                  </a:lnTo>
                  <a:lnTo>
                    <a:pt x="105" y="38"/>
                  </a:lnTo>
                  <a:lnTo>
                    <a:pt x="107" y="36"/>
                  </a:lnTo>
                  <a:lnTo>
                    <a:pt x="109" y="34"/>
                  </a:lnTo>
                  <a:lnTo>
                    <a:pt x="111" y="32"/>
                  </a:lnTo>
                  <a:lnTo>
                    <a:pt x="113" y="31"/>
                  </a:lnTo>
                  <a:lnTo>
                    <a:pt x="115" y="28"/>
                  </a:lnTo>
                  <a:lnTo>
                    <a:pt x="117" y="26"/>
                  </a:lnTo>
                  <a:lnTo>
                    <a:pt x="119" y="24"/>
                  </a:lnTo>
                  <a:lnTo>
                    <a:pt x="121" y="22"/>
                  </a:lnTo>
                  <a:lnTo>
                    <a:pt x="123" y="19"/>
                  </a:lnTo>
                  <a:lnTo>
                    <a:pt x="125" y="17"/>
                  </a:lnTo>
                  <a:lnTo>
                    <a:pt x="127" y="14"/>
                  </a:lnTo>
                  <a:lnTo>
                    <a:pt x="130" y="11"/>
                  </a:lnTo>
                  <a:lnTo>
                    <a:pt x="132" y="8"/>
                  </a:lnTo>
                  <a:lnTo>
                    <a:pt x="131" y="9"/>
                  </a:lnTo>
                  <a:lnTo>
                    <a:pt x="131" y="11"/>
                  </a:lnTo>
                  <a:lnTo>
                    <a:pt x="130" y="12"/>
                  </a:lnTo>
                  <a:lnTo>
                    <a:pt x="130" y="14"/>
                  </a:lnTo>
                  <a:lnTo>
                    <a:pt x="129" y="15"/>
                  </a:lnTo>
                  <a:lnTo>
                    <a:pt x="129" y="16"/>
                  </a:lnTo>
                  <a:lnTo>
                    <a:pt x="128" y="18"/>
                  </a:lnTo>
                  <a:lnTo>
                    <a:pt x="128" y="19"/>
                  </a:lnTo>
                  <a:lnTo>
                    <a:pt x="127" y="21"/>
                  </a:lnTo>
                  <a:lnTo>
                    <a:pt x="126" y="23"/>
                  </a:lnTo>
                  <a:lnTo>
                    <a:pt x="125" y="25"/>
                  </a:lnTo>
                  <a:lnTo>
                    <a:pt x="125" y="27"/>
                  </a:lnTo>
                  <a:lnTo>
                    <a:pt x="124" y="29"/>
                  </a:lnTo>
                  <a:lnTo>
                    <a:pt x="123" y="31"/>
                  </a:lnTo>
                  <a:lnTo>
                    <a:pt x="122" y="33"/>
                  </a:lnTo>
                  <a:lnTo>
                    <a:pt x="121" y="34"/>
                  </a:lnTo>
                  <a:lnTo>
                    <a:pt x="120" y="37"/>
                  </a:lnTo>
                  <a:lnTo>
                    <a:pt x="118" y="39"/>
                  </a:lnTo>
                  <a:lnTo>
                    <a:pt x="117" y="41"/>
                  </a:lnTo>
                  <a:lnTo>
                    <a:pt x="116" y="43"/>
                  </a:lnTo>
                  <a:lnTo>
                    <a:pt x="115" y="45"/>
                  </a:lnTo>
                  <a:lnTo>
                    <a:pt x="113" y="46"/>
                  </a:lnTo>
                  <a:lnTo>
                    <a:pt x="112" y="48"/>
                  </a:lnTo>
                  <a:lnTo>
                    <a:pt x="111" y="50"/>
                  </a:lnTo>
                  <a:lnTo>
                    <a:pt x="109" y="52"/>
                  </a:lnTo>
                  <a:lnTo>
                    <a:pt x="108" y="53"/>
                  </a:lnTo>
                  <a:lnTo>
                    <a:pt x="107" y="55"/>
                  </a:lnTo>
                  <a:lnTo>
                    <a:pt x="105" y="56"/>
                  </a:lnTo>
                  <a:lnTo>
                    <a:pt x="104" y="58"/>
                  </a:lnTo>
                  <a:lnTo>
                    <a:pt x="103" y="59"/>
                  </a:lnTo>
                  <a:lnTo>
                    <a:pt x="101" y="60"/>
                  </a:lnTo>
                  <a:lnTo>
                    <a:pt x="100" y="62"/>
                  </a:lnTo>
                  <a:lnTo>
                    <a:pt x="99" y="63"/>
                  </a:lnTo>
                  <a:lnTo>
                    <a:pt x="97" y="64"/>
                  </a:lnTo>
                  <a:lnTo>
                    <a:pt x="96" y="65"/>
                  </a:lnTo>
                  <a:lnTo>
                    <a:pt x="95" y="66"/>
                  </a:lnTo>
                  <a:lnTo>
                    <a:pt x="93" y="67"/>
                  </a:lnTo>
                  <a:lnTo>
                    <a:pt x="92" y="68"/>
                  </a:lnTo>
                  <a:lnTo>
                    <a:pt x="91" y="68"/>
                  </a:lnTo>
                  <a:lnTo>
                    <a:pt x="89" y="69"/>
                  </a:lnTo>
                  <a:lnTo>
                    <a:pt x="88" y="70"/>
                  </a:lnTo>
                  <a:lnTo>
                    <a:pt x="87" y="70"/>
                  </a:lnTo>
                  <a:lnTo>
                    <a:pt x="86" y="71"/>
                  </a:lnTo>
                  <a:lnTo>
                    <a:pt x="84" y="72"/>
                  </a:lnTo>
                  <a:lnTo>
                    <a:pt x="83" y="72"/>
                  </a:lnTo>
                  <a:lnTo>
                    <a:pt x="82" y="72"/>
                  </a:lnTo>
                  <a:lnTo>
                    <a:pt x="81" y="73"/>
                  </a:lnTo>
                  <a:lnTo>
                    <a:pt x="80" y="73"/>
                  </a:lnTo>
                  <a:lnTo>
                    <a:pt x="80" y="73"/>
                  </a:lnTo>
                  <a:lnTo>
                    <a:pt x="78" y="73"/>
                  </a:lnTo>
                  <a:lnTo>
                    <a:pt x="77" y="74"/>
                  </a:lnTo>
                  <a:lnTo>
                    <a:pt x="75" y="74"/>
                  </a:lnTo>
                  <a:lnTo>
                    <a:pt x="74" y="74"/>
                  </a:lnTo>
                  <a:lnTo>
                    <a:pt x="72" y="74"/>
                  </a:lnTo>
                  <a:lnTo>
                    <a:pt x="71" y="74"/>
                  </a:lnTo>
                  <a:lnTo>
                    <a:pt x="69" y="74"/>
                  </a:lnTo>
                  <a:lnTo>
                    <a:pt x="67" y="74"/>
                  </a:lnTo>
                  <a:lnTo>
                    <a:pt x="66" y="73"/>
                  </a:lnTo>
                  <a:lnTo>
                    <a:pt x="64" y="73"/>
                  </a:lnTo>
                  <a:lnTo>
                    <a:pt x="63" y="73"/>
                  </a:lnTo>
                  <a:lnTo>
                    <a:pt x="61" y="72"/>
                  </a:lnTo>
                  <a:lnTo>
                    <a:pt x="60" y="72"/>
                  </a:lnTo>
                  <a:lnTo>
                    <a:pt x="58" y="71"/>
                  </a:lnTo>
                  <a:lnTo>
                    <a:pt x="57" y="71"/>
                  </a:lnTo>
                  <a:lnTo>
                    <a:pt x="55" y="70"/>
                  </a:lnTo>
                  <a:lnTo>
                    <a:pt x="53" y="69"/>
                  </a:lnTo>
                  <a:lnTo>
                    <a:pt x="51" y="68"/>
                  </a:lnTo>
                  <a:lnTo>
                    <a:pt x="50" y="67"/>
                  </a:lnTo>
                  <a:lnTo>
                    <a:pt x="48" y="66"/>
                  </a:lnTo>
                  <a:lnTo>
                    <a:pt x="46" y="65"/>
                  </a:lnTo>
                  <a:lnTo>
                    <a:pt x="44" y="64"/>
                  </a:lnTo>
                  <a:lnTo>
                    <a:pt x="42" y="62"/>
                  </a:lnTo>
                  <a:lnTo>
                    <a:pt x="40" y="61"/>
                  </a:lnTo>
                  <a:lnTo>
                    <a:pt x="39" y="59"/>
                  </a:lnTo>
                  <a:lnTo>
                    <a:pt x="37" y="58"/>
                  </a:lnTo>
                  <a:lnTo>
                    <a:pt x="35" y="56"/>
                  </a:lnTo>
                  <a:lnTo>
                    <a:pt x="33" y="54"/>
                  </a:lnTo>
                  <a:lnTo>
                    <a:pt x="32" y="53"/>
                  </a:lnTo>
                  <a:lnTo>
                    <a:pt x="30" y="51"/>
                  </a:lnTo>
                  <a:lnTo>
                    <a:pt x="28" y="49"/>
                  </a:lnTo>
                  <a:lnTo>
                    <a:pt x="26" y="47"/>
                  </a:lnTo>
                  <a:lnTo>
                    <a:pt x="25" y="45"/>
                  </a:lnTo>
                  <a:lnTo>
                    <a:pt x="23" y="43"/>
                  </a:lnTo>
                  <a:lnTo>
                    <a:pt x="22" y="40"/>
                  </a:lnTo>
                  <a:lnTo>
                    <a:pt x="20" y="38"/>
                  </a:lnTo>
                  <a:lnTo>
                    <a:pt x="19" y="36"/>
                  </a:lnTo>
                  <a:lnTo>
                    <a:pt x="17" y="33"/>
                  </a:lnTo>
                  <a:lnTo>
                    <a:pt x="16" y="31"/>
                  </a:lnTo>
                  <a:lnTo>
                    <a:pt x="14" y="29"/>
                  </a:lnTo>
                  <a:lnTo>
                    <a:pt x="13" y="26"/>
                  </a:lnTo>
                  <a:lnTo>
                    <a:pt x="12" y="24"/>
                  </a:lnTo>
                  <a:lnTo>
                    <a:pt x="10" y="21"/>
                  </a:lnTo>
                  <a:lnTo>
                    <a:pt x="9" y="18"/>
                  </a:lnTo>
                  <a:lnTo>
                    <a:pt x="8" y="16"/>
                  </a:lnTo>
                  <a:lnTo>
                    <a:pt x="7" y="13"/>
                  </a:lnTo>
                  <a:lnTo>
                    <a:pt x="6" y="10"/>
                  </a:lnTo>
                  <a:lnTo>
                    <a:pt x="4" y="8"/>
                  </a:lnTo>
                  <a:lnTo>
                    <a:pt x="4" y="8"/>
                  </a:lnTo>
                  <a:lnTo>
                    <a:pt x="4" y="8"/>
                  </a:lnTo>
                  <a:close/>
                </a:path>
              </a:pathLst>
            </a:custGeom>
            <a:solidFill>
              <a:srgbClr val="C9271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6" name="Freeform 37"/>
            <p:cNvSpPr>
              <a:spLocks/>
            </p:cNvSpPr>
            <p:nvPr/>
          </p:nvSpPr>
          <p:spPr bwMode="auto">
            <a:xfrm>
              <a:off x="1628775" y="2054225"/>
              <a:ext cx="155575" cy="52388"/>
            </a:xfrm>
            <a:custGeom>
              <a:avLst/>
              <a:gdLst>
                <a:gd name="T0" fmla="*/ 0 w 98"/>
                <a:gd name="T1" fmla="*/ 2 h 33"/>
                <a:gd name="T2" fmla="*/ 3 w 98"/>
                <a:gd name="T3" fmla="*/ 5 h 33"/>
                <a:gd name="T4" fmla="*/ 7 w 98"/>
                <a:gd name="T5" fmla="*/ 7 h 33"/>
                <a:gd name="T6" fmla="*/ 11 w 98"/>
                <a:gd name="T7" fmla="*/ 11 h 33"/>
                <a:gd name="T8" fmla="*/ 15 w 98"/>
                <a:gd name="T9" fmla="*/ 14 h 33"/>
                <a:gd name="T10" fmla="*/ 18 w 98"/>
                <a:gd name="T11" fmla="*/ 16 h 33"/>
                <a:gd name="T12" fmla="*/ 20 w 98"/>
                <a:gd name="T13" fmla="*/ 17 h 33"/>
                <a:gd name="T14" fmla="*/ 23 w 98"/>
                <a:gd name="T15" fmla="*/ 19 h 33"/>
                <a:gd name="T16" fmla="*/ 25 w 98"/>
                <a:gd name="T17" fmla="*/ 21 h 33"/>
                <a:gd name="T18" fmla="*/ 28 w 98"/>
                <a:gd name="T19" fmla="*/ 22 h 33"/>
                <a:gd name="T20" fmla="*/ 30 w 98"/>
                <a:gd name="T21" fmla="*/ 24 h 33"/>
                <a:gd name="T22" fmla="*/ 33 w 98"/>
                <a:gd name="T23" fmla="*/ 25 h 33"/>
                <a:gd name="T24" fmla="*/ 36 w 98"/>
                <a:gd name="T25" fmla="*/ 27 h 33"/>
                <a:gd name="T26" fmla="*/ 38 w 98"/>
                <a:gd name="T27" fmla="*/ 28 h 33"/>
                <a:gd name="T28" fmla="*/ 41 w 98"/>
                <a:gd name="T29" fmla="*/ 29 h 33"/>
                <a:gd name="T30" fmla="*/ 44 w 98"/>
                <a:gd name="T31" fmla="*/ 30 h 33"/>
                <a:gd name="T32" fmla="*/ 46 w 98"/>
                <a:gd name="T33" fmla="*/ 31 h 33"/>
                <a:gd name="T34" fmla="*/ 49 w 98"/>
                <a:gd name="T35" fmla="*/ 32 h 33"/>
                <a:gd name="T36" fmla="*/ 51 w 98"/>
                <a:gd name="T37" fmla="*/ 32 h 33"/>
                <a:gd name="T38" fmla="*/ 54 w 98"/>
                <a:gd name="T39" fmla="*/ 33 h 33"/>
                <a:gd name="T40" fmla="*/ 57 w 98"/>
                <a:gd name="T41" fmla="*/ 33 h 33"/>
                <a:gd name="T42" fmla="*/ 59 w 98"/>
                <a:gd name="T43" fmla="*/ 33 h 33"/>
                <a:gd name="T44" fmla="*/ 61 w 98"/>
                <a:gd name="T45" fmla="*/ 33 h 33"/>
                <a:gd name="T46" fmla="*/ 64 w 98"/>
                <a:gd name="T47" fmla="*/ 32 h 33"/>
                <a:gd name="T48" fmla="*/ 66 w 98"/>
                <a:gd name="T49" fmla="*/ 31 h 33"/>
                <a:gd name="T50" fmla="*/ 68 w 98"/>
                <a:gd name="T51" fmla="*/ 30 h 33"/>
                <a:gd name="T52" fmla="*/ 71 w 98"/>
                <a:gd name="T53" fmla="*/ 29 h 33"/>
                <a:gd name="T54" fmla="*/ 73 w 98"/>
                <a:gd name="T55" fmla="*/ 27 h 33"/>
                <a:gd name="T56" fmla="*/ 75 w 98"/>
                <a:gd name="T57" fmla="*/ 26 h 33"/>
                <a:gd name="T58" fmla="*/ 98 w 98"/>
                <a:gd name="T59" fmla="*/ 0 h 33"/>
                <a:gd name="T60" fmla="*/ 94 w 98"/>
                <a:gd name="T61" fmla="*/ 3 h 33"/>
                <a:gd name="T62" fmla="*/ 91 w 98"/>
                <a:gd name="T63" fmla="*/ 6 h 33"/>
                <a:gd name="T64" fmla="*/ 87 w 98"/>
                <a:gd name="T65" fmla="*/ 9 h 33"/>
                <a:gd name="T66" fmla="*/ 84 w 98"/>
                <a:gd name="T67" fmla="*/ 12 h 33"/>
                <a:gd name="T68" fmla="*/ 81 w 98"/>
                <a:gd name="T69" fmla="*/ 14 h 33"/>
                <a:gd name="T70" fmla="*/ 77 w 98"/>
                <a:gd name="T71" fmla="*/ 16 h 33"/>
                <a:gd name="T72" fmla="*/ 74 w 98"/>
                <a:gd name="T73" fmla="*/ 18 h 33"/>
                <a:gd name="T74" fmla="*/ 71 w 98"/>
                <a:gd name="T75" fmla="*/ 19 h 33"/>
                <a:gd name="T76" fmla="*/ 68 w 98"/>
                <a:gd name="T77" fmla="*/ 20 h 33"/>
                <a:gd name="T78" fmla="*/ 65 w 98"/>
                <a:gd name="T79" fmla="*/ 22 h 33"/>
                <a:gd name="T80" fmla="*/ 62 w 98"/>
                <a:gd name="T81" fmla="*/ 22 h 33"/>
                <a:gd name="T82" fmla="*/ 59 w 98"/>
                <a:gd name="T83" fmla="*/ 23 h 33"/>
                <a:gd name="T84" fmla="*/ 56 w 98"/>
                <a:gd name="T85" fmla="*/ 24 h 33"/>
                <a:gd name="T86" fmla="*/ 53 w 98"/>
                <a:gd name="T87" fmla="*/ 24 h 33"/>
                <a:gd name="T88" fmla="*/ 51 w 98"/>
                <a:gd name="T89" fmla="*/ 24 h 33"/>
                <a:gd name="T90" fmla="*/ 48 w 98"/>
                <a:gd name="T91" fmla="*/ 24 h 33"/>
                <a:gd name="T92" fmla="*/ 45 w 98"/>
                <a:gd name="T93" fmla="*/ 24 h 33"/>
                <a:gd name="T94" fmla="*/ 42 w 98"/>
                <a:gd name="T95" fmla="*/ 23 h 33"/>
                <a:gd name="T96" fmla="*/ 39 w 98"/>
                <a:gd name="T97" fmla="*/ 22 h 33"/>
                <a:gd name="T98" fmla="*/ 37 w 98"/>
                <a:gd name="T99" fmla="*/ 22 h 33"/>
                <a:gd name="T100" fmla="*/ 34 w 98"/>
                <a:gd name="T101" fmla="*/ 21 h 33"/>
                <a:gd name="T102" fmla="*/ 31 w 98"/>
                <a:gd name="T103" fmla="*/ 20 h 33"/>
                <a:gd name="T104" fmla="*/ 28 w 98"/>
                <a:gd name="T105" fmla="*/ 18 h 33"/>
                <a:gd name="T106" fmla="*/ 25 w 98"/>
                <a:gd name="T107" fmla="*/ 17 h 33"/>
                <a:gd name="T108" fmla="*/ 22 w 98"/>
                <a:gd name="T109" fmla="*/ 16 h 33"/>
                <a:gd name="T110" fmla="*/ 19 w 98"/>
                <a:gd name="T111" fmla="*/ 14 h 33"/>
                <a:gd name="T112" fmla="*/ 16 w 98"/>
                <a:gd name="T113" fmla="*/ 12 h 33"/>
                <a:gd name="T114" fmla="*/ 13 w 98"/>
                <a:gd name="T115" fmla="*/ 10 h 33"/>
                <a:gd name="T116" fmla="*/ 10 w 98"/>
                <a:gd name="T117" fmla="*/ 9 h 33"/>
                <a:gd name="T118" fmla="*/ 7 w 98"/>
                <a:gd name="T119" fmla="*/ 7 h 33"/>
                <a:gd name="T120" fmla="*/ 3 w 98"/>
                <a:gd name="T121" fmla="*/ 4 h 33"/>
                <a:gd name="T122" fmla="*/ 0 w 98"/>
                <a:gd name="T123" fmla="*/ 2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98" h="33">
                  <a:moveTo>
                    <a:pt x="0" y="2"/>
                  </a:moveTo>
                  <a:lnTo>
                    <a:pt x="3" y="5"/>
                  </a:lnTo>
                  <a:lnTo>
                    <a:pt x="7" y="7"/>
                  </a:lnTo>
                  <a:lnTo>
                    <a:pt x="11" y="11"/>
                  </a:lnTo>
                  <a:lnTo>
                    <a:pt x="15" y="14"/>
                  </a:lnTo>
                  <a:lnTo>
                    <a:pt x="18" y="16"/>
                  </a:lnTo>
                  <a:lnTo>
                    <a:pt x="20" y="17"/>
                  </a:lnTo>
                  <a:lnTo>
                    <a:pt x="23" y="19"/>
                  </a:lnTo>
                  <a:lnTo>
                    <a:pt x="25" y="21"/>
                  </a:lnTo>
                  <a:lnTo>
                    <a:pt x="28" y="22"/>
                  </a:lnTo>
                  <a:lnTo>
                    <a:pt x="30" y="24"/>
                  </a:lnTo>
                  <a:lnTo>
                    <a:pt x="33" y="25"/>
                  </a:lnTo>
                  <a:lnTo>
                    <a:pt x="36" y="27"/>
                  </a:lnTo>
                  <a:lnTo>
                    <a:pt x="38" y="28"/>
                  </a:lnTo>
                  <a:lnTo>
                    <a:pt x="41" y="29"/>
                  </a:lnTo>
                  <a:lnTo>
                    <a:pt x="44" y="30"/>
                  </a:lnTo>
                  <a:lnTo>
                    <a:pt x="46" y="31"/>
                  </a:lnTo>
                  <a:lnTo>
                    <a:pt x="49" y="32"/>
                  </a:lnTo>
                  <a:lnTo>
                    <a:pt x="51" y="32"/>
                  </a:lnTo>
                  <a:lnTo>
                    <a:pt x="54" y="33"/>
                  </a:lnTo>
                  <a:lnTo>
                    <a:pt x="57" y="33"/>
                  </a:lnTo>
                  <a:lnTo>
                    <a:pt x="59" y="33"/>
                  </a:lnTo>
                  <a:lnTo>
                    <a:pt x="61" y="33"/>
                  </a:lnTo>
                  <a:lnTo>
                    <a:pt x="64" y="32"/>
                  </a:lnTo>
                  <a:lnTo>
                    <a:pt x="66" y="31"/>
                  </a:lnTo>
                  <a:lnTo>
                    <a:pt x="68" y="30"/>
                  </a:lnTo>
                  <a:lnTo>
                    <a:pt x="71" y="29"/>
                  </a:lnTo>
                  <a:lnTo>
                    <a:pt x="73" y="27"/>
                  </a:lnTo>
                  <a:lnTo>
                    <a:pt x="75" y="26"/>
                  </a:lnTo>
                  <a:lnTo>
                    <a:pt x="98" y="0"/>
                  </a:lnTo>
                  <a:lnTo>
                    <a:pt x="94" y="3"/>
                  </a:lnTo>
                  <a:lnTo>
                    <a:pt x="91" y="6"/>
                  </a:lnTo>
                  <a:lnTo>
                    <a:pt x="87" y="9"/>
                  </a:lnTo>
                  <a:lnTo>
                    <a:pt x="84" y="12"/>
                  </a:lnTo>
                  <a:lnTo>
                    <a:pt x="81" y="14"/>
                  </a:lnTo>
                  <a:lnTo>
                    <a:pt x="77" y="16"/>
                  </a:lnTo>
                  <a:lnTo>
                    <a:pt x="74" y="18"/>
                  </a:lnTo>
                  <a:lnTo>
                    <a:pt x="71" y="19"/>
                  </a:lnTo>
                  <a:lnTo>
                    <a:pt x="68" y="20"/>
                  </a:lnTo>
                  <a:lnTo>
                    <a:pt x="65" y="22"/>
                  </a:lnTo>
                  <a:lnTo>
                    <a:pt x="62" y="22"/>
                  </a:lnTo>
                  <a:lnTo>
                    <a:pt x="59" y="23"/>
                  </a:lnTo>
                  <a:lnTo>
                    <a:pt x="56" y="24"/>
                  </a:lnTo>
                  <a:lnTo>
                    <a:pt x="53" y="24"/>
                  </a:lnTo>
                  <a:lnTo>
                    <a:pt x="51" y="24"/>
                  </a:lnTo>
                  <a:lnTo>
                    <a:pt x="48" y="24"/>
                  </a:lnTo>
                  <a:lnTo>
                    <a:pt x="45" y="24"/>
                  </a:lnTo>
                  <a:lnTo>
                    <a:pt x="42" y="23"/>
                  </a:lnTo>
                  <a:lnTo>
                    <a:pt x="39" y="22"/>
                  </a:lnTo>
                  <a:lnTo>
                    <a:pt x="37" y="22"/>
                  </a:lnTo>
                  <a:lnTo>
                    <a:pt x="34" y="21"/>
                  </a:lnTo>
                  <a:lnTo>
                    <a:pt x="31" y="20"/>
                  </a:lnTo>
                  <a:lnTo>
                    <a:pt x="28" y="18"/>
                  </a:lnTo>
                  <a:lnTo>
                    <a:pt x="25" y="17"/>
                  </a:lnTo>
                  <a:lnTo>
                    <a:pt x="22" y="16"/>
                  </a:lnTo>
                  <a:lnTo>
                    <a:pt x="19" y="14"/>
                  </a:lnTo>
                  <a:lnTo>
                    <a:pt x="16" y="12"/>
                  </a:lnTo>
                  <a:lnTo>
                    <a:pt x="13" y="10"/>
                  </a:lnTo>
                  <a:lnTo>
                    <a:pt x="10" y="9"/>
                  </a:lnTo>
                  <a:lnTo>
                    <a:pt x="7" y="7"/>
                  </a:lnTo>
                  <a:lnTo>
                    <a:pt x="3" y="4"/>
                  </a:lnTo>
                  <a:lnTo>
                    <a:pt x="0" y="2"/>
                  </a:lnTo>
                  <a:close/>
                </a:path>
              </a:pathLst>
            </a:custGeom>
            <a:solidFill>
              <a:srgbClr val="D96F5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7" name="Freeform 38"/>
            <p:cNvSpPr>
              <a:spLocks/>
            </p:cNvSpPr>
            <p:nvPr/>
          </p:nvSpPr>
          <p:spPr bwMode="auto">
            <a:xfrm>
              <a:off x="1601788" y="1962150"/>
              <a:ext cx="211137" cy="50800"/>
            </a:xfrm>
            <a:custGeom>
              <a:avLst/>
              <a:gdLst>
                <a:gd name="T0" fmla="*/ 10 w 133"/>
                <a:gd name="T1" fmla="*/ 24 h 32"/>
                <a:gd name="T2" fmla="*/ 23 w 133"/>
                <a:gd name="T3" fmla="*/ 14 h 32"/>
                <a:gd name="T4" fmla="*/ 34 w 133"/>
                <a:gd name="T5" fmla="*/ 8 h 32"/>
                <a:gd name="T6" fmla="*/ 42 w 133"/>
                <a:gd name="T7" fmla="*/ 4 h 32"/>
                <a:gd name="T8" fmla="*/ 50 w 133"/>
                <a:gd name="T9" fmla="*/ 1 h 32"/>
                <a:gd name="T10" fmla="*/ 55 w 133"/>
                <a:gd name="T11" fmla="*/ 1 h 32"/>
                <a:gd name="T12" fmla="*/ 60 w 133"/>
                <a:gd name="T13" fmla="*/ 2 h 32"/>
                <a:gd name="T14" fmla="*/ 63 w 133"/>
                <a:gd name="T15" fmla="*/ 3 h 32"/>
                <a:gd name="T16" fmla="*/ 66 w 133"/>
                <a:gd name="T17" fmla="*/ 5 h 32"/>
                <a:gd name="T18" fmla="*/ 68 w 133"/>
                <a:gd name="T19" fmla="*/ 8 h 32"/>
                <a:gd name="T20" fmla="*/ 70 w 133"/>
                <a:gd name="T21" fmla="*/ 9 h 32"/>
                <a:gd name="T22" fmla="*/ 72 w 133"/>
                <a:gd name="T23" fmla="*/ 10 h 32"/>
                <a:gd name="T24" fmla="*/ 74 w 133"/>
                <a:gd name="T25" fmla="*/ 11 h 32"/>
                <a:gd name="T26" fmla="*/ 76 w 133"/>
                <a:gd name="T27" fmla="*/ 11 h 32"/>
                <a:gd name="T28" fmla="*/ 78 w 133"/>
                <a:gd name="T29" fmla="*/ 10 h 32"/>
                <a:gd name="T30" fmla="*/ 79 w 133"/>
                <a:gd name="T31" fmla="*/ 9 h 32"/>
                <a:gd name="T32" fmla="*/ 82 w 133"/>
                <a:gd name="T33" fmla="*/ 6 h 32"/>
                <a:gd name="T34" fmla="*/ 86 w 133"/>
                <a:gd name="T35" fmla="*/ 3 h 32"/>
                <a:gd name="T36" fmla="*/ 90 w 133"/>
                <a:gd name="T37" fmla="*/ 1 h 32"/>
                <a:gd name="T38" fmla="*/ 95 w 133"/>
                <a:gd name="T39" fmla="*/ 0 h 32"/>
                <a:gd name="T40" fmla="*/ 99 w 133"/>
                <a:gd name="T41" fmla="*/ 0 h 32"/>
                <a:gd name="T42" fmla="*/ 105 w 133"/>
                <a:gd name="T43" fmla="*/ 1 h 32"/>
                <a:gd name="T44" fmla="*/ 110 w 133"/>
                <a:gd name="T45" fmla="*/ 4 h 32"/>
                <a:gd name="T46" fmla="*/ 116 w 133"/>
                <a:gd name="T47" fmla="*/ 8 h 32"/>
                <a:gd name="T48" fmla="*/ 121 w 133"/>
                <a:gd name="T49" fmla="*/ 13 h 32"/>
                <a:gd name="T50" fmla="*/ 127 w 133"/>
                <a:gd name="T51" fmla="*/ 20 h 32"/>
                <a:gd name="T52" fmla="*/ 133 w 133"/>
                <a:gd name="T53" fmla="*/ 28 h 32"/>
                <a:gd name="T54" fmla="*/ 123 w 133"/>
                <a:gd name="T55" fmla="*/ 24 h 32"/>
                <a:gd name="T56" fmla="*/ 115 w 133"/>
                <a:gd name="T57" fmla="*/ 22 h 32"/>
                <a:gd name="T58" fmla="*/ 107 w 133"/>
                <a:gd name="T59" fmla="*/ 20 h 32"/>
                <a:gd name="T60" fmla="*/ 101 w 133"/>
                <a:gd name="T61" fmla="*/ 20 h 32"/>
                <a:gd name="T62" fmla="*/ 96 w 133"/>
                <a:gd name="T63" fmla="*/ 20 h 32"/>
                <a:gd name="T64" fmla="*/ 91 w 133"/>
                <a:gd name="T65" fmla="*/ 21 h 32"/>
                <a:gd name="T66" fmla="*/ 86 w 133"/>
                <a:gd name="T67" fmla="*/ 22 h 32"/>
                <a:gd name="T68" fmla="*/ 80 w 133"/>
                <a:gd name="T69" fmla="*/ 23 h 32"/>
                <a:gd name="T70" fmla="*/ 75 w 133"/>
                <a:gd name="T71" fmla="*/ 24 h 32"/>
                <a:gd name="T72" fmla="*/ 70 w 133"/>
                <a:gd name="T73" fmla="*/ 24 h 32"/>
                <a:gd name="T74" fmla="*/ 65 w 133"/>
                <a:gd name="T75" fmla="*/ 24 h 32"/>
                <a:gd name="T76" fmla="*/ 57 w 133"/>
                <a:gd name="T77" fmla="*/ 23 h 32"/>
                <a:gd name="T78" fmla="*/ 49 w 133"/>
                <a:gd name="T79" fmla="*/ 22 h 32"/>
                <a:gd name="T80" fmla="*/ 44 w 133"/>
                <a:gd name="T81" fmla="*/ 22 h 32"/>
                <a:gd name="T82" fmla="*/ 38 w 133"/>
                <a:gd name="T83" fmla="*/ 23 h 32"/>
                <a:gd name="T84" fmla="*/ 32 w 133"/>
                <a:gd name="T85" fmla="*/ 23 h 32"/>
                <a:gd name="T86" fmla="*/ 24 w 133"/>
                <a:gd name="T87" fmla="*/ 25 h 32"/>
                <a:gd name="T88" fmla="*/ 15 w 133"/>
                <a:gd name="T89" fmla="*/ 27 h 32"/>
                <a:gd name="T90" fmla="*/ 4 w 133"/>
                <a:gd name="T91" fmla="*/ 31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33" h="32">
                  <a:moveTo>
                    <a:pt x="0" y="32"/>
                  </a:moveTo>
                  <a:lnTo>
                    <a:pt x="5" y="28"/>
                  </a:lnTo>
                  <a:lnTo>
                    <a:pt x="10" y="24"/>
                  </a:lnTo>
                  <a:lnTo>
                    <a:pt x="14" y="20"/>
                  </a:lnTo>
                  <a:lnTo>
                    <a:pt x="19" y="17"/>
                  </a:lnTo>
                  <a:lnTo>
                    <a:pt x="23" y="14"/>
                  </a:lnTo>
                  <a:lnTo>
                    <a:pt x="26" y="12"/>
                  </a:lnTo>
                  <a:lnTo>
                    <a:pt x="30" y="10"/>
                  </a:lnTo>
                  <a:lnTo>
                    <a:pt x="34" y="8"/>
                  </a:lnTo>
                  <a:lnTo>
                    <a:pt x="37" y="6"/>
                  </a:lnTo>
                  <a:lnTo>
                    <a:pt x="40" y="5"/>
                  </a:lnTo>
                  <a:lnTo>
                    <a:pt x="42" y="4"/>
                  </a:lnTo>
                  <a:lnTo>
                    <a:pt x="45" y="3"/>
                  </a:lnTo>
                  <a:lnTo>
                    <a:pt x="47" y="2"/>
                  </a:lnTo>
                  <a:lnTo>
                    <a:pt x="50" y="1"/>
                  </a:lnTo>
                  <a:lnTo>
                    <a:pt x="52" y="1"/>
                  </a:lnTo>
                  <a:lnTo>
                    <a:pt x="54" y="1"/>
                  </a:lnTo>
                  <a:lnTo>
                    <a:pt x="55" y="1"/>
                  </a:lnTo>
                  <a:lnTo>
                    <a:pt x="57" y="1"/>
                  </a:lnTo>
                  <a:lnTo>
                    <a:pt x="59" y="1"/>
                  </a:lnTo>
                  <a:lnTo>
                    <a:pt x="60" y="2"/>
                  </a:lnTo>
                  <a:lnTo>
                    <a:pt x="61" y="2"/>
                  </a:lnTo>
                  <a:lnTo>
                    <a:pt x="62" y="3"/>
                  </a:lnTo>
                  <a:lnTo>
                    <a:pt x="63" y="3"/>
                  </a:lnTo>
                  <a:lnTo>
                    <a:pt x="64" y="4"/>
                  </a:lnTo>
                  <a:lnTo>
                    <a:pt x="65" y="5"/>
                  </a:lnTo>
                  <a:lnTo>
                    <a:pt x="66" y="5"/>
                  </a:lnTo>
                  <a:lnTo>
                    <a:pt x="66" y="6"/>
                  </a:lnTo>
                  <a:lnTo>
                    <a:pt x="67" y="7"/>
                  </a:lnTo>
                  <a:lnTo>
                    <a:pt x="68" y="8"/>
                  </a:lnTo>
                  <a:lnTo>
                    <a:pt x="69" y="8"/>
                  </a:lnTo>
                  <a:lnTo>
                    <a:pt x="69" y="9"/>
                  </a:lnTo>
                  <a:lnTo>
                    <a:pt x="70" y="9"/>
                  </a:lnTo>
                  <a:lnTo>
                    <a:pt x="71" y="10"/>
                  </a:lnTo>
                  <a:lnTo>
                    <a:pt x="71" y="10"/>
                  </a:lnTo>
                  <a:lnTo>
                    <a:pt x="72" y="10"/>
                  </a:lnTo>
                  <a:lnTo>
                    <a:pt x="73" y="11"/>
                  </a:lnTo>
                  <a:lnTo>
                    <a:pt x="73" y="11"/>
                  </a:lnTo>
                  <a:lnTo>
                    <a:pt x="74" y="11"/>
                  </a:lnTo>
                  <a:lnTo>
                    <a:pt x="75" y="11"/>
                  </a:lnTo>
                  <a:lnTo>
                    <a:pt x="76" y="11"/>
                  </a:lnTo>
                  <a:lnTo>
                    <a:pt x="76" y="11"/>
                  </a:lnTo>
                  <a:lnTo>
                    <a:pt x="77" y="11"/>
                  </a:lnTo>
                  <a:lnTo>
                    <a:pt x="78" y="10"/>
                  </a:lnTo>
                  <a:lnTo>
                    <a:pt x="78" y="10"/>
                  </a:lnTo>
                  <a:lnTo>
                    <a:pt x="78" y="10"/>
                  </a:lnTo>
                  <a:lnTo>
                    <a:pt x="79" y="10"/>
                  </a:lnTo>
                  <a:lnTo>
                    <a:pt x="79" y="9"/>
                  </a:lnTo>
                  <a:lnTo>
                    <a:pt x="79" y="9"/>
                  </a:lnTo>
                  <a:lnTo>
                    <a:pt x="80" y="8"/>
                  </a:lnTo>
                  <a:lnTo>
                    <a:pt x="82" y="6"/>
                  </a:lnTo>
                  <a:lnTo>
                    <a:pt x="83" y="5"/>
                  </a:lnTo>
                  <a:lnTo>
                    <a:pt x="84" y="4"/>
                  </a:lnTo>
                  <a:lnTo>
                    <a:pt x="86" y="3"/>
                  </a:lnTo>
                  <a:lnTo>
                    <a:pt x="87" y="2"/>
                  </a:lnTo>
                  <a:lnTo>
                    <a:pt x="88" y="1"/>
                  </a:lnTo>
                  <a:lnTo>
                    <a:pt x="90" y="1"/>
                  </a:lnTo>
                  <a:lnTo>
                    <a:pt x="91" y="0"/>
                  </a:lnTo>
                  <a:lnTo>
                    <a:pt x="93" y="0"/>
                  </a:lnTo>
                  <a:lnTo>
                    <a:pt x="95" y="0"/>
                  </a:lnTo>
                  <a:lnTo>
                    <a:pt x="96" y="0"/>
                  </a:lnTo>
                  <a:lnTo>
                    <a:pt x="98" y="0"/>
                  </a:lnTo>
                  <a:lnTo>
                    <a:pt x="99" y="0"/>
                  </a:lnTo>
                  <a:lnTo>
                    <a:pt x="101" y="0"/>
                  </a:lnTo>
                  <a:lnTo>
                    <a:pt x="103" y="0"/>
                  </a:lnTo>
                  <a:lnTo>
                    <a:pt x="105" y="1"/>
                  </a:lnTo>
                  <a:lnTo>
                    <a:pt x="106" y="2"/>
                  </a:lnTo>
                  <a:lnTo>
                    <a:pt x="108" y="3"/>
                  </a:lnTo>
                  <a:lnTo>
                    <a:pt x="110" y="4"/>
                  </a:lnTo>
                  <a:lnTo>
                    <a:pt x="112" y="5"/>
                  </a:lnTo>
                  <a:lnTo>
                    <a:pt x="114" y="6"/>
                  </a:lnTo>
                  <a:lnTo>
                    <a:pt x="116" y="8"/>
                  </a:lnTo>
                  <a:lnTo>
                    <a:pt x="117" y="9"/>
                  </a:lnTo>
                  <a:lnTo>
                    <a:pt x="119" y="11"/>
                  </a:lnTo>
                  <a:lnTo>
                    <a:pt x="121" y="13"/>
                  </a:lnTo>
                  <a:lnTo>
                    <a:pt x="123" y="15"/>
                  </a:lnTo>
                  <a:lnTo>
                    <a:pt x="125" y="17"/>
                  </a:lnTo>
                  <a:lnTo>
                    <a:pt x="127" y="20"/>
                  </a:lnTo>
                  <a:lnTo>
                    <a:pt x="129" y="22"/>
                  </a:lnTo>
                  <a:lnTo>
                    <a:pt x="131" y="25"/>
                  </a:lnTo>
                  <a:lnTo>
                    <a:pt x="133" y="28"/>
                  </a:lnTo>
                  <a:lnTo>
                    <a:pt x="130" y="27"/>
                  </a:lnTo>
                  <a:lnTo>
                    <a:pt x="126" y="26"/>
                  </a:lnTo>
                  <a:lnTo>
                    <a:pt x="123" y="24"/>
                  </a:lnTo>
                  <a:lnTo>
                    <a:pt x="120" y="23"/>
                  </a:lnTo>
                  <a:lnTo>
                    <a:pt x="117" y="23"/>
                  </a:lnTo>
                  <a:lnTo>
                    <a:pt x="115" y="22"/>
                  </a:lnTo>
                  <a:lnTo>
                    <a:pt x="112" y="21"/>
                  </a:lnTo>
                  <a:lnTo>
                    <a:pt x="110" y="21"/>
                  </a:lnTo>
                  <a:lnTo>
                    <a:pt x="107" y="20"/>
                  </a:lnTo>
                  <a:lnTo>
                    <a:pt x="105" y="20"/>
                  </a:lnTo>
                  <a:lnTo>
                    <a:pt x="103" y="20"/>
                  </a:lnTo>
                  <a:lnTo>
                    <a:pt x="101" y="20"/>
                  </a:lnTo>
                  <a:lnTo>
                    <a:pt x="99" y="20"/>
                  </a:lnTo>
                  <a:lnTo>
                    <a:pt x="98" y="20"/>
                  </a:lnTo>
                  <a:lnTo>
                    <a:pt x="96" y="20"/>
                  </a:lnTo>
                  <a:lnTo>
                    <a:pt x="94" y="20"/>
                  </a:lnTo>
                  <a:lnTo>
                    <a:pt x="93" y="21"/>
                  </a:lnTo>
                  <a:lnTo>
                    <a:pt x="91" y="21"/>
                  </a:lnTo>
                  <a:lnTo>
                    <a:pt x="90" y="21"/>
                  </a:lnTo>
                  <a:lnTo>
                    <a:pt x="88" y="21"/>
                  </a:lnTo>
                  <a:lnTo>
                    <a:pt x="86" y="22"/>
                  </a:lnTo>
                  <a:lnTo>
                    <a:pt x="83" y="23"/>
                  </a:lnTo>
                  <a:lnTo>
                    <a:pt x="81" y="23"/>
                  </a:lnTo>
                  <a:lnTo>
                    <a:pt x="80" y="23"/>
                  </a:lnTo>
                  <a:lnTo>
                    <a:pt x="78" y="24"/>
                  </a:lnTo>
                  <a:lnTo>
                    <a:pt x="77" y="24"/>
                  </a:lnTo>
                  <a:lnTo>
                    <a:pt x="75" y="24"/>
                  </a:lnTo>
                  <a:lnTo>
                    <a:pt x="74" y="24"/>
                  </a:lnTo>
                  <a:lnTo>
                    <a:pt x="72" y="24"/>
                  </a:lnTo>
                  <a:lnTo>
                    <a:pt x="70" y="24"/>
                  </a:lnTo>
                  <a:lnTo>
                    <a:pt x="68" y="24"/>
                  </a:lnTo>
                  <a:lnTo>
                    <a:pt x="66" y="24"/>
                  </a:lnTo>
                  <a:lnTo>
                    <a:pt x="65" y="24"/>
                  </a:lnTo>
                  <a:lnTo>
                    <a:pt x="63" y="24"/>
                  </a:lnTo>
                  <a:lnTo>
                    <a:pt x="60" y="23"/>
                  </a:lnTo>
                  <a:lnTo>
                    <a:pt x="57" y="23"/>
                  </a:lnTo>
                  <a:lnTo>
                    <a:pt x="54" y="23"/>
                  </a:lnTo>
                  <a:lnTo>
                    <a:pt x="51" y="22"/>
                  </a:lnTo>
                  <a:lnTo>
                    <a:pt x="49" y="22"/>
                  </a:lnTo>
                  <a:lnTo>
                    <a:pt x="47" y="22"/>
                  </a:lnTo>
                  <a:lnTo>
                    <a:pt x="46" y="22"/>
                  </a:lnTo>
                  <a:lnTo>
                    <a:pt x="44" y="22"/>
                  </a:lnTo>
                  <a:lnTo>
                    <a:pt x="42" y="22"/>
                  </a:lnTo>
                  <a:lnTo>
                    <a:pt x="40" y="22"/>
                  </a:lnTo>
                  <a:lnTo>
                    <a:pt x="38" y="23"/>
                  </a:lnTo>
                  <a:lnTo>
                    <a:pt x="36" y="23"/>
                  </a:lnTo>
                  <a:lnTo>
                    <a:pt x="34" y="23"/>
                  </a:lnTo>
                  <a:lnTo>
                    <a:pt x="32" y="23"/>
                  </a:lnTo>
                  <a:lnTo>
                    <a:pt x="29" y="24"/>
                  </a:lnTo>
                  <a:lnTo>
                    <a:pt x="27" y="24"/>
                  </a:lnTo>
                  <a:lnTo>
                    <a:pt x="24" y="25"/>
                  </a:lnTo>
                  <a:lnTo>
                    <a:pt x="21" y="26"/>
                  </a:lnTo>
                  <a:lnTo>
                    <a:pt x="18" y="27"/>
                  </a:lnTo>
                  <a:lnTo>
                    <a:pt x="15" y="27"/>
                  </a:lnTo>
                  <a:lnTo>
                    <a:pt x="11" y="28"/>
                  </a:lnTo>
                  <a:lnTo>
                    <a:pt x="8" y="29"/>
                  </a:lnTo>
                  <a:lnTo>
                    <a:pt x="4" y="31"/>
                  </a:lnTo>
                  <a:lnTo>
                    <a:pt x="0" y="32"/>
                  </a:lnTo>
                  <a:close/>
                </a:path>
              </a:pathLst>
            </a:custGeom>
            <a:solidFill>
              <a:srgbClr val="BE4A3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8" name="Freeform 39"/>
            <p:cNvSpPr>
              <a:spLocks noEditPoints="1"/>
            </p:cNvSpPr>
            <p:nvPr/>
          </p:nvSpPr>
          <p:spPr bwMode="auto">
            <a:xfrm>
              <a:off x="1600200" y="1958975"/>
              <a:ext cx="214312" cy="55563"/>
            </a:xfrm>
            <a:custGeom>
              <a:avLst/>
              <a:gdLst>
                <a:gd name="T0" fmla="*/ 26 w 135"/>
                <a:gd name="T1" fmla="*/ 17 h 35"/>
                <a:gd name="T2" fmla="*/ 43 w 135"/>
                <a:gd name="T3" fmla="*/ 7 h 35"/>
                <a:gd name="T4" fmla="*/ 54 w 135"/>
                <a:gd name="T5" fmla="*/ 4 h 35"/>
                <a:gd name="T6" fmla="*/ 62 w 135"/>
                <a:gd name="T7" fmla="*/ 6 h 35"/>
                <a:gd name="T8" fmla="*/ 67 w 135"/>
                <a:gd name="T9" fmla="*/ 9 h 35"/>
                <a:gd name="T10" fmla="*/ 70 w 135"/>
                <a:gd name="T11" fmla="*/ 12 h 35"/>
                <a:gd name="T12" fmla="*/ 74 w 135"/>
                <a:gd name="T13" fmla="*/ 14 h 35"/>
                <a:gd name="T14" fmla="*/ 79 w 135"/>
                <a:gd name="T15" fmla="*/ 14 h 35"/>
                <a:gd name="T16" fmla="*/ 81 w 135"/>
                <a:gd name="T17" fmla="*/ 12 h 35"/>
                <a:gd name="T18" fmla="*/ 82 w 135"/>
                <a:gd name="T19" fmla="*/ 11 h 35"/>
                <a:gd name="T20" fmla="*/ 86 w 135"/>
                <a:gd name="T21" fmla="*/ 7 h 35"/>
                <a:gd name="T22" fmla="*/ 91 w 135"/>
                <a:gd name="T23" fmla="*/ 4 h 35"/>
                <a:gd name="T24" fmla="*/ 96 w 135"/>
                <a:gd name="T25" fmla="*/ 3 h 35"/>
                <a:gd name="T26" fmla="*/ 101 w 135"/>
                <a:gd name="T27" fmla="*/ 3 h 35"/>
                <a:gd name="T28" fmla="*/ 106 w 135"/>
                <a:gd name="T29" fmla="*/ 5 h 35"/>
                <a:gd name="T30" fmla="*/ 112 w 135"/>
                <a:gd name="T31" fmla="*/ 8 h 35"/>
                <a:gd name="T32" fmla="*/ 118 w 135"/>
                <a:gd name="T33" fmla="*/ 13 h 35"/>
                <a:gd name="T34" fmla="*/ 125 w 135"/>
                <a:gd name="T35" fmla="*/ 20 h 35"/>
                <a:gd name="T36" fmla="*/ 125 w 135"/>
                <a:gd name="T37" fmla="*/ 25 h 35"/>
                <a:gd name="T38" fmla="*/ 114 w 135"/>
                <a:gd name="T39" fmla="*/ 22 h 35"/>
                <a:gd name="T40" fmla="*/ 105 w 135"/>
                <a:gd name="T41" fmla="*/ 21 h 35"/>
                <a:gd name="T42" fmla="*/ 97 w 135"/>
                <a:gd name="T43" fmla="*/ 21 h 35"/>
                <a:gd name="T44" fmla="*/ 88 w 135"/>
                <a:gd name="T45" fmla="*/ 22 h 35"/>
                <a:gd name="T46" fmla="*/ 77 w 135"/>
                <a:gd name="T47" fmla="*/ 25 h 35"/>
                <a:gd name="T48" fmla="*/ 69 w 135"/>
                <a:gd name="T49" fmla="*/ 25 h 35"/>
                <a:gd name="T50" fmla="*/ 61 w 135"/>
                <a:gd name="T51" fmla="*/ 24 h 35"/>
                <a:gd name="T52" fmla="*/ 48 w 135"/>
                <a:gd name="T53" fmla="*/ 23 h 35"/>
                <a:gd name="T54" fmla="*/ 38 w 135"/>
                <a:gd name="T55" fmla="*/ 24 h 35"/>
                <a:gd name="T56" fmla="*/ 28 w 135"/>
                <a:gd name="T57" fmla="*/ 25 h 35"/>
                <a:gd name="T58" fmla="*/ 14 w 135"/>
                <a:gd name="T59" fmla="*/ 29 h 35"/>
                <a:gd name="T60" fmla="*/ 69 w 135"/>
                <a:gd name="T61" fmla="*/ 7 h 35"/>
                <a:gd name="T62" fmla="*/ 63 w 135"/>
                <a:gd name="T63" fmla="*/ 3 h 35"/>
                <a:gd name="T64" fmla="*/ 54 w 135"/>
                <a:gd name="T65" fmla="*/ 2 h 35"/>
                <a:gd name="T66" fmla="*/ 41 w 135"/>
                <a:gd name="T67" fmla="*/ 5 h 35"/>
                <a:gd name="T68" fmla="*/ 22 w 135"/>
                <a:gd name="T69" fmla="*/ 16 h 35"/>
                <a:gd name="T70" fmla="*/ 1 w 135"/>
                <a:gd name="T71" fmla="*/ 35 h 35"/>
                <a:gd name="T72" fmla="*/ 18 w 135"/>
                <a:gd name="T73" fmla="*/ 30 h 35"/>
                <a:gd name="T74" fmla="*/ 31 w 135"/>
                <a:gd name="T75" fmla="*/ 27 h 35"/>
                <a:gd name="T76" fmla="*/ 41 w 135"/>
                <a:gd name="T77" fmla="*/ 26 h 35"/>
                <a:gd name="T78" fmla="*/ 50 w 135"/>
                <a:gd name="T79" fmla="*/ 26 h 35"/>
                <a:gd name="T80" fmla="*/ 62 w 135"/>
                <a:gd name="T81" fmla="*/ 27 h 35"/>
                <a:gd name="T82" fmla="*/ 71 w 135"/>
                <a:gd name="T83" fmla="*/ 27 h 35"/>
                <a:gd name="T84" fmla="*/ 80 w 135"/>
                <a:gd name="T85" fmla="*/ 27 h 35"/>
                <a:gd name="T86" fmla="*/ 91 w 135"/>
                <a:gd name="T87" fmla="*/ 24 h 35"/>
                <a:gd name="T88" fmla="*/ 99 w 135"/>
                <a:gd name="T89" fmla="*/ 23 h 35"/>
                <a:gd name="T90" fmla="*/ 107 w 135"/>
                <a:gd name="T91" fmla="*/ 24 h 35"/>
                <a:gd name="T92" fmla="*/ 117 w 135"/>
                <a:gd name="T93" fmla="*/ 25 h 35"/>
                <a:gd name="T94" fmla="*/ 129 w 135"/>
                <a:gd name="T95" fmla="*/ 29 h 35"/>
                <a:gd name="T96" fmla="*/ 132 w 135"/>
                <a:gd name="T97" fmla="*/ 24 h 35"/>
                <a:gd name="T98" fmla="*/ 125 w 135"/>
                <a:gd name="T99" fmla="*/ 16 h 35"/>
                <a:gd name="T100" fmla="*/ 118 w 135"/>
                <a:gd name="T101" fmla="*/ 9 h 35"/>
                <a:gd name="T102" fmla="*/ 111 w 135"/>
                <a:gd name="T103" fmla="*/ 4 h 35"/>
                <a:gd name="T104" fmla="*/ 105 w 135"/>
                <a:gd name="T105" fmla="*/ 2 h 35"/>
                <a:gd name="T106" fmla="*/ 99 w 135"/>
                <a:gd name="T107" fmla="*/ 0 h 35"/>
                <a:gd name="T108" fmla="*/ 94 w 135"/>
                <a:gd name="T109" fmla="*/ 1 h 35"/>
                <a:gd name="T110" fmla="*/ 88 w 135"/>
                <a:gd name="T111" fmla="*/ 3 h 35"/>
                <a:gd name="T112" fmla="*/ 83 w 135"/>
                <a:gd name="T113" fmla="*/ 6 h 35"/>
                <a:gd name="T114" fmla="*/ 79 w 135"/>
                <a:gd name="T115" fmla="*/ 10 h 35"/>
                <a:gd name="T116" fmla="*/ 77 w 135"/>
                <a:gd name="T117" fmla="*/ 11 h 35"/>
                <a:gd name="T118" fmla="*/ 74 w 135"/>
                <a:gd name="T119" fmla="*/ 11 h 35"/>
                <a:gd name="T120" fmla="*/ 71 w 135"/>
                <a:gd name="T121" fmla="*/ 10 h 35"/>
                <a:gd name="T122" fmla="*/ 70 w 135"/>
                <a:gd name="T123" fmla="*/ 9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35" h="35">
                  <a:moveTo>
                    <a:pt x="6" y="31"/>
                  </a:moveTo>
                  <a:lnTo>
                    <a:pt x="11" y="27"/>
                  </a:lnTo>
                  <a:lnTo>
                    <a:pt x="15" y="24"/>
                  </a:lnTo>
                  <a:lnTo>
                    <a:pt x="18" y="21"/>
                  </a:lnTo>
                  <a:lnTo>
                    <a:pt x="22" y="19"/>
                  </a:lnTo>
                  <a:lnTo>
                    <a:pt x="26" y="17"/>
                  </a:lnTo>
                  <a:lnTo>
                    <a:pt x="29" y="14"/>
                  </a:lnTo>
                  <a:lnTo>
                    <a:pt x="32" y="13"/>
                  </a:lnTo>
                  <a:lnTo>
                    <a:pt x="35" y="11"/>
                  </a:lnTo>
                  <a:lnTo>
                    <a:pt x="38" y="9"/>
                  </a:lnTo>
                  <a:lnTo>
                    <a:pt x="40" y="8"/>
                  </a:lnTo>
                  <a:lnTo>
                    <a:pt x="43" y="7"/>
                  </a:lnTo>
                  <a:lnTo>
                    <a:pt x="45" y="6"/>
                  </a:lnTo>
                  <a:lnTo>
                    <a:pt x="47" y="6"/>
                  </a:lnTo>
                  <a:lnTo>
                    <a:pt x="49" y="5"/>
                  </a:lnTo>
                  <a:lnTo>
                    <a:pt x="51" y="5"/>
                  </a:lnTo>
                  <a:lnTo>
                    <a:pt x="53" y="4"/>
                  </a:lnTo>
                  <a:lnTo>
                    <a:pt x="54" y="4"/>
                  </a:lnTo>
                  <a:lnTo>
                    <a:pt x="56" y="4"/>
                  </a:lnTo>
                  <a:lnTo>
                    <a:pt x="57" y="4"/>
                  </a:lnTo>
                  <a:lnTo>
                    <a:pt x="59" y="5"/>
                  </a:lnTo>
                  <a:lnTo>
                    <a:pt x="60" y="5"/>
                  </a:lnTo>
                  <a:lnTo>
                    <a:pt x="61" y="5"/>
                  </a:lnTo>
                  <a:lnTo>
                    <a:pt x="62" y="6"/>
                  </a:lnTo>
                  <a:lnTo>
                    <a:pt x="63" y="6"/>
                  </a:lnTo>
                  <a:lnTo>
                    <a:pt x="64" y="6"/>
                  </a:lnTo>
                  <a:lnTo>
                    <a:pt x="64" y="7"/>
                  </a:lnTo>
                  <a:lnTo>
                    <a:pt x="65" y="8"/>
                  </a:lnTo>
                  <a:lnTo>
                    <a:pt x="66" y="8"/>
                  </a:lnTo>
                  <a:lnTo>
                    <a:pt x="67" y="9"/>
                  </a:lnTo>
                  <a:lnTo>
                    <a:pt x="68" y="10"/>
                  </a:lnTo>
                  <a:lnTo>
                    <a:pt x="68" y="11"/>
                  </a:lnTo>
                  <a:lnTo>
                    <a:pt x="69" y="11"/>
                  </a:lnTo>
                  <a:lnTo>
                    <a:pt x="69" y="12"/>
                  </a:lnTo>
                  <a:lnTo>
                    <a:pt x="69" y="12"/>
                  </a:lnTo>
                  <a:lnTo>
                    <a:pt x="70" y="12"/>
                  </a:lnTo>
                  <a:lnTo>
                    <a:pt x="71" y="13"/>
                  </a:lnTo>
                  <a:lnTo>
                    <a:pt x="71" y="13"/>
                  </a:lnTo>
                  <a:lnTo>
                    <a:pt x="72" y="13"/>
                  </a:lnTo>
                  <a:lnTo>
                    <a:pt x="73" y="14"/>
                  </a:lnTo>
                  <a:lnTo>
                    <a:pt x="74" y="14"/>
                  </a:lnTo>
                  <a:lnTo>
                    <a:pt x="74" y="14"/>
                  </a:lnTo>
                  <a:lnTo>
                    <a:pt x="75" y="14"/>
                  </a:lnTo>
                  <a:lnTo>
                    <a:pt x="76" y="14"/>
                  </a:lnTo>
                  <a:lnTo>
                    <a:pt x="77" y="14"/>
                  </a:lnTo>
                  <a:lnTo>
                    <a:pt x="78" y="14"/>
                  </a:lnTo>
                  <a:lnTo>
                    <a:pt x="78" y="14"/>
                  </a:lnTo>
                  <a:lnTo>
                    <a:pt x="79" y="14"/>
                  </a:lnTo>
                  <a:lnTo>
                    <a:pt x="79" y="13"/>
                  </a:lnTo>
                  <a:lnTo>
                    <a:pt x="79" y="13"/>
                  </a:lnTo>
                  <a:lnTo>
                    <a:pt x="80" y="13"/>
                  </a:lnTo>
                  <a:lnTo>
                    <a:pt x="80" y="13"/>
                  </a:lnTo>
                  <a:lnTo>
                    <a:pt x="80" y="13"/>
                  </a:lnTo>
                  <a:lnTo>
                    <a:pt x="81" y="12"/>
                  </a:lnTo>
                  <a:lnTo>
                    <a:pt x="81" y="12"/>
                  </a:lnTo>
                  <a:lnTo>
                    <a:pt x="81" y="12"/>
                  </a:lnTo>
                  <a:lnTo>
                    <a:pt x="81" y="12"/>
                  </a:lnTo>
                  <a:lnTo>
                    <a:pt x="81" y="12"/>
                  </a:lnTo>
                  <a:lnTo>
                    <a:pt x="81" y="12"/>
                  </a:lnTo>
                  <a:lnTo>
                    <a:pt x="82" y="11"/>
                  </a:lnTo>
                  <a:lnTo>
                    <a:pt x="83" y="10"/>
                  </a:lnTo>
                  <a:lnTo>
                    <a:pt x="83" y="9"/>
                  </a:lnTo>
                  <a:lnTo>
                    <a:pt x="84" y="9"/>
                  </a:lnTo>
                  <a:lnTo>
                    <a:pt x="85" y="8"/>
                  </a:lnTo>
                  <a:lnTo>
                    <a:pt x="86" y="7"/>
                  </a:lnTo>
                  <a:lnTo>
                    <a:pt x="86" y="7"/>
                  </a:lnTo>
                  <a:lnTo>
                    <a:pt x="87" y="6"/>
                  </a:lnTo>
                  <a:lnTo>
                    <a:pt x="88" y="6"/>
                  </a:lnTo>
                  <a:lnTo>
                    <a:pt x="89" y="5"/>
                  </a:lnTo>
                  <a:lnTo>
                    <a:pt x="89" y="5"/>
                  </a:lnTo>
                  <a:lnTo>
                    <a:pt x="90" y="4"/>
                  </a:lnTo>
                  <a:lnTo>
                    <a:pt x="91" y="4"/>
                  </a:lnTo>
                  <a:lnTo>
                    <a:pt x="92" y="4"/>
                  </a:lnTo>
                  <a:lnTo>
                    <a:pt x="92" y="4"/>
                  </a:lnTo>
                  <a:lnTo>
                    <a:pt x="93" y="3"/>
                  </a:lnTo>
                  <a:lnTo>
                    <a:pt x="94" y="3"/>
                  </a:lnTo>
                  <a:lnTo>
                    <a:pt x="95" y="3"/>
                  </a:lnTo>
                  <a:lnTo>
                    <a:pt x="96" y="3"/>
                  </a:lnTo>
                  <a:lnTo>
                    <a:pt x="97" y="3"/>
                  </a:lnTo>
                  <a:lnTo>
                    <a:pt x="97" y="3"/>
                  </a:lnTo>
                  <a:lnTo>
                    <a:pt x="98" y="3"/>
                  </a:lnTo>
                  <a:lnTo>
                    <a:pt x="99" y="3"/>
                  </a:lnTo>
                  <a:lnTo>
                    <a:pt x="100" y="3"/>
                  </a:lnTo>
                  <a:lnTo>
                    <a:pt x="101" y="3"/>
                  </a:lnTo>
                  <a:lnTo>
                    <a:pt x="102" y="3"/>
                  </a:lnTo>
                  <a:lnTo>
                    <a:pt x="103" y="3"/>
                  </a:lnTo>
                  <a:lnTo>
                    <a:pt x="103" y="4"/>
                  </a:lnTo>
                  <a:lnTo>
                    <a:pt x="104" y="4"/>
                  </a:lnTo>
                  <a:lnTo>
                    <a:pt x="105" y="4"/>
                  </a:lnTo>
                  <a:lnTo>
                    <a:pt x="106" y="5"/>
                  </a:lnTo>
                  <a:lnTo>
                    <a:pt x="107" y="5"/>
                  </a:lnTo>
                  <a:lnTo>
                    <a:pt x="108" y="6"/>
                  </a:lnTo>
                  <a:lnTo>
                    <a:pt x="109" y="6"/>
                  </a:lnTo>
                  <a:lnTo>
                    <a:pt x="110" y="7"/>
                  </a:lnTo>
                  <a:lnTo>
                    <a:pt x="111" y="7"/>
                  </a:lnTo>
                  <a:lnTo>
                    <a:pt x="112" y="8"/>
                  </a:lnTo>
                  <a:lnTo>
                    <a:pt x="113" y="9"/>
                  </a:lnTo>
                  <a:lnTo>
                    <a:pt x="114" y="9"/>
                  </a:lnTo>
                  <a:lnTo>
                    <a:pt x="115" y="10"/>
                  </a:lnTo>
                  <a:lnTo>
                    <a:pt x="116" y="11"/>
                  </a:lnTo>
                  <a:lnTo>
                    <a:pt x="117" y="12"/>
                  </a:lnTo>
                  <a:lnTo>
                    <a:pt x="118" y="13"/>
                  </a:lnTo>
                  <a:lnTo>
                    <a:pt x="119" y="13"/>
                  </a:lnTo>
                  <a:lnTo>
                    <a:pt x="120" y="14"/>
                  </a:lnTo>
                  <a:lnTo>
                    <a:pt x="121" y="15"/>
                  </a:lnTo>
                  <a:lnTo>
                    <a:pt x="122" y="16"/>
                  </a:lnTo>
                  <a:lnTo>
                    <a:pt x="123" y="17"/>
                  </a:lnTo>
                  <a:lnTo>
                    <a:pt x="125" y="20"/>
                  </a:lnTo>
                  <a:lnTo>
                    <a:pt x="127" y="22"/>
                  </a:lnTo>
                  <a:lnTo>
                    <a:pt x="129" y="25"/>
                  </a:lnTo>
                  <a:lnTo>
                    <a:pt x="131" y="28"/>
                  </a:lnTo>
                  <a:lnTo>
                    <a:pt x="129" y="27"/>
                  </a:lnTo>
                  <a:lnTo>
                    <a:pt x="127" y="26"/>
                  </a:lnTo>
                  <a:lnTo>
                    <a:pt x="125" y="25"/>
                  </a:lnTo>
                  <a:lnTo>
                    <a:pt x="123" y="24"/>
                  </a:lnTo>
                  <a:lnTo>
                    <a:pt x="121" y="24"/>
                  </a:lnTo>
                  <a:lnTo>
                    <a:pt x="119" y="23"/>
                  </a:lnTo>
                  <a:lnTo>
                    <a:pt x="117" y="23"/>
                  </a:lnTo>
                  <a:lnTo>
                    <a:pt x="115" y="22"/>
                  </a:lnTo>
                  <a:lnTo>
                    <a:pt x="114" y="22"/>
                  </a:lnTo>
                  <a:lnTo>
                    <a:pt x="112" y="22"/>
                  </a:lnTo>
                  <a:lnTo>
                    <a:pt x="110" y="21"/>
                  </a:lnTo>
                  <a:lnTo>
                    <a:pt x="109" y="21"/>
                  </a:lnTo>
                  <a:lnTo>
                    <a:pt x="107" y="21"/>
                  </a:lnTo>
                  <a:lnTo>
                    <a:pt x="106" y="21"/>
                  </a:lnTo>
                  <a:lnTo>
                    <a:pt x="105" y="21"/>
                  </a:lnTo>
                  <a:lnTo>
                    <a:pt x="103" y="21"/>
                  </a:lnTo>
                  <a:lnTo>
                    <a:pt x="102" y="21"/>
                  </a:lnTo>
                  <a:lnTo>
                    <a:pt x="101" y="21"/>
                  </a:lnTo>
                  <a:lnTo>
                    <a:pt x="100" y="21"/>
                  </a:lnTo>
                  <a:lnTo>
                    <a:pt x="98" y="21"/>
                  </a:lnTo>
                  <a:lnTo>
                    <a:pt x="97" y="21"/>
                  </a:lnTo>
                  <a:lnTo>
                    <a:pt x="96" y="21"/>
                  </a:lnTo>
                  <a:lnTo>
                    <a:pt x="95" y="21"/>
                  </a:lnTo>
                  <a:lnTo>
                    <a:pt x="94" y="21"/>
                  </a:lnTo>
                  <a:lnTo>
                    <a:pt x="92" y="22"/>
                  </a:lnTo>
                  <a:lnTo>
                    <a:pt x="90" y="22"/>
                  </a:lnTo>
                  <a:lnTo>
                    <a:pt x="88" y="22"/>
                  </a:lnTo>
                  <a:lnTo>
                    <a:pt x="86" y="23"/>
                  </a:lnTo>
                  <a:lnTo>
                    <a:pt x="85" y="23"/>
                  </a:lnTo>
                  <a:lnTo>
                    <a:pt x="83" y="24"/>
                  </a:lnTo>
                  <a:lnTo>
                    <a:pt x="81" y="24"/>
                  </a:lnTo>
                  <a:lnTo>
                    <a:pt x="79" y="24"/>
                  </a:lnTo>
                  <a:lnTo>
                    <a:pt x="77" y="25"/>
                  </a:lnTo>
                  <a:lnTo>
                    <a:pt x="75" y="25"/>
                  </a:lnTo>
                  <a:lnTo>
                    <a:pt x="74" y="25"/>
                  </a:lnTo>
                  <a:lnTo>
                    <a:pt x="73" y="25"/>
                  </a:lnTo>
                  <a:lnTo>
                    <a:pt x="72" y="25"/>
                  </a:lnTo>
                  <a:lnTo>
                    <a:pt x="71" y="25"/>
                  </a:lnTo>
                  <a:lnTo>
                    <a:pt x="69" y="25"/>
                  </a:lnTo>
                  <a:lnTo>
                    <a:pt x="68" y="25"/>
                  </a:lnTo>
                  <a:lnTo>
                    <a:pt x="66" y="25"/>
                  </a:lnTo>
                  <a:lnTo>
                    <a:pt x="65" y="25"/>
                  </a:lnTo>
                  <a:lnTo>
                    <a:pt x="63" y="24"/>
                  </a:lnTo>
                  <a:lnTo>
                    <a:pt x="62" y="24"/>
                  </a:lnTo>
                  <a:lnTo>
                    <a:pt x="61" y="24"/>
                  </a:lnTo>
                  <a:lnTo>
                    <a:pt x="59" y="24"/>
                  </a:lnTo>
                  <a:lnTo>
                    <a:pt x="57" y="24"/>
                  </a:lnTo>
                  <a:lnTo>
                    <a:pt x="55" y="23"/>
                  </a:lnTo>
                  <a:lnTo>
                    <a:pt x="53" y="23"/>
                  </a:lnTo>
                  <a:lnTo>
                    <a:pt x="50" y="23"/>
                  </a:lnTo>
                  <a:lnTo>
                    <a:pt x="48" y="23"/>
                  </a:lnTo>
                  <a:lnTo>
                    <a:pt x="45" y="23"/>
                  </a:lnTo>
                  <a:lnTo>
                    <a:pt x="44" y="23"/>
                  </a:lnTo>
                  <a:lnTo>
                    <a:pt x="43" y="23"/>
                  </a:lnTo>
                  <a:lnTo>
                    <a:pt x="41" y="23"/>
                  </a:lnTo>
                  <a:lnTo>
                    <a:pt x="40" y="23"/>
                  </a:lnTo>
                  <a:lnTo>
                    <a:pt x="38" y="24"/>
                  </a:lnTo>
                  <a:lnTo>
                    <a:pt x="37" y="24"/>
                  </a:lnTo>
                  <a:lnTo>
                    <a:pt x="35" y="24"/>
                  </a:lnTo>
                  <a:lnTo>
                    <a:pt x="33" y="24"/>
                  </a:lnTo>
                  <a:lnTo>
                    <a:pt x="32" y="24"/>
                  </a:lnTo>
                  <a:lnTo>
                    <a:pt x="30" y="25"/>
                  </a:lnTo>
                  <a:lnTo>
                    <a:pt x="28" y="25"/>
                  </a:lnTo>
                  <a:lnTo>
                    <a:pt x="26" y="26"/>
                  </a:lnTo>
                  <a:lnTo>
                    <a:pt x="24" y="26"/>
                  </a:lnTo>
                  <a:lnTo>
                    <a:pt x="21" y="27"/>
                  </a:lnTo>
                  <a:lnTo>
                    <a:pt x="19" y="27"/>
                  </a:lnTo>
                  <a:lnTo>
                    <a:pt x="17" y="28"/>
                  </a:lnTo>
                  <a:lnTo>
                    <a:pt x="14" y="29"/>
                  </a:lnTo>
                  <a:lnTo>
                    <a:pt x="12" y="29"/>
                  </a:lnTo>
                  <a:lnTo>
                    <a:pt x="9" y="30"/>
                  </a:lnTo>
                  <a:lnTo>
                    <a:pt x="6" y="31"/>
                  </a:lnTo>
                  <a:lnTo>
                    <a:pt x="6" y="31"/>
                  </a:lnTo>
                  <a:close/>
                  <a:moveTo>
                    <a:pt x="70" y="9"/>
                  </a:moveTo>
                  <a:lnTo>
                    <a:pt x="69" y="7"/>
                  </a:lnTo>
                  <a:lnTo>
                    <a:pt x="67" y="6"/>
                  </a:lnTo>
                  <a:lnTo>
                    <a:pt x="67" y="6"/>
                  </a:lnTo>
                  <a:lnTo>
                    <a:pt x="66" y="5"/>
                  </a:lnTo>
                  <a:lnTo>
                    <a:pt x="65" y="4"/>
                  </a:lnTo>
                  <a:lnTo>
                    <a:pt x="64" y="4"/>
                  </a:lnTo>
                  <a:lnTo>
                    <a:pt x="63" y="3"/>
                  </a:lnTo>
                  <a:lnTo>
                    <a:pt x="62" y="3"/>
                  </a:lnTo>
                  <a:lnTo>
                    <a:pt x="60" y="2"/>
                  </a:lnTo>
                  <a:lnTo>
                    <a:pt x="59" y="2"/>
                  </a:lnTo>
                  <a:lnTo>
                    <a:pt x="58" y="2"/>
                  </a:lnTo>
                  <a:lnTo>
                    <a:pt x="56" y="2"/>
                  </a:lnTo>
                  <a:lnTo>
                    <a:pt x="54" y="2"/>
                  </a:lnTo>
                  <a:lnTo>
                    <a:pt x="52" y="2"/>
                  </a:lnTo>
                  <a:lnTo>
                    <a:pt x="50" y="2"/>
                  </a:lnTo>
                  <a:lnTo>
                    <a:pt x="48" y="3"/>
                  </a:lnTo>
                  <a:lnTo>
                    <a:pt x="46" y="3"/>
                  </a:lnTo>
                  <a:lnTo>
                    <a:pt x="44" y="4"/>
                  </a:lnTo>
                  <a:lnTo>
                    <a:pt x="41" y="5"/>
                  </a:lnTo>
                  <a:lnTo>
                    <a:pt x="38" y="6"/>
                  </a:lnTo>
                  <a:lnTo>
                    <a:pt x="35" y="8"/>
                  </a:lnTo>
                  <a:lnTo>
                    <a:pt x="32" y="10"/>
                  </a:lnTo>
                  <a:lnTo>
                    <a:pt x="29" y="12"/>
                  </a:lnTo>
                  <a:lnTo>
                    <a:pt x="25" y="14"/>
                  </a:lnTo>
                  <a:lnTo>
                    <a:pt x="22" y="16"/>
                  </a:lnTo>
                  <a:lnTo>
                    <a:pt x="18" y="19"/>
                  </a:lnTo>
                  <a:lnTo>
                    <a:pt x="14" y="22"/>
                  </a:lnTo>
                  <a:lnTo>
                    <a:pt x="9" y="25"/>
                  </a:lnTo>
                  <a:lnTo>
                    <a:pt x="5" y="29"/>
                  </a:lnTo>
                  <a:lnTo>
                    <a:pt x="0" y="33"/>
                  </a:lnTo>
                  <a:lnTo>
                    <a:pt x="1" y="35"/>
                  </a:lnTo>
                  <a:lnTo>
                    <a:pt x="4" y="34"/>
                  </a:lnTo>
                  <a:lnTo>
                    <a:pt x="7" y="33"/>
                  </a:lnTo>
                  <a:lnTo>
                    <a:pt x="10" y="32"/>
                  </a:lnTo>
                  <a:lnTo>
                    <a:pt x="13" y="31"/>
                  </a:lnTo>
                  <a:lnTo>
                    <a:pt x="16" y="31"/>
                  </a:lnTo>
                  <a:lnTo>
                    <a:pt x="18" y="30"/>
                  </a:lnTo>
                  <a:lnTo>
                    <a:pt x="21" y="29"/>
                  </a:lnTo>
                  <a:lnTo>
                    <a:pt x="23" y="29"/>
                  </a:lnTo>
                  <a:lnTo>
                    <a:pt x="25" y="28"/>
                  </a:lnTo>
                  <a:lnTo>
                    <a:pt x="27" y="28"/>
                  </a:lnTo>
                  <a:lnTo>
                    <a:pt x="29" y="27"/>
                  </a:lnTo>
                  <a:lnTo>
                    <a:pt x="31" y="27"/>
                  </a:lnTo>
                  <a:lnTo>
                    <a:pt x="33" y="27"/>
                  </a:lnTo>
                  <a:lnTo>
                    <a:pt x="35" y="26"/>
                  </a:lnTo>
                  <a:lnTo>
                    <a:pt x="37" y="26"/>
                  </a:lnTo>
                  <a:lnTo>
                    <a:pt x="38" y="26"/>
                  </a:lnTo>
                  <a:lnTo>
                    <a:pt x="40" y="26"/>
                  </a:lnTo>
                  <a:lnTo>
                    <a:pt x="41" y="26"/>
                  </a:lnTo>
                  <a:lnTo>
                    <a:pt x="43" y="26"/>
                  </a:lnTo>
                  <a:lnTo>
                    <a:pt x="44" y="26"/>
                  </a:lnTo>
                  <a:lnTo>
                    <a:pt x="46" y="26"/>
                  </a:lnTo>
                  <a:lnTo>
                    <a:pt x="47" y="26"/>
                  </a:lnTo>
                  <a:lnTo>
                    <a:pt x="48" y="26"/>
                  </a:lnTo>
                  <a:lnTo>
                    <a:pt x="50" y="26"/>
                  </a:lnTo>
                  <a:lnTo>
                    <a:pt x="52" y="26"/>
                  </a:lnTo>
                  <a:lnTo>
                    <a:pt x="54" y="26"/>
                  </a:lnTo>
                  <a:lnTo>
                    <a:pt x="57" y="26"/>
                  </a:lnTo>
                  <a:lnTo>
                    <a:pt x="59" y="26"/>
                  </a:lnTo>
                  <a:lnTo>
                    <a:pt x="60" y="27"/>
                  </a:lnTo>
                  <a:lnTo>
                    <a:pt x="62" y="27"/>
                  </a:lnTo>
                  <a:lnTo>
                    <a:pt x="63" y="27"/>
                  </a:lnTo>
                  <a:lnTo>
                    <a:pt x="65" y="27"/>
                  </a:lnTo>
                  <a:lnTo>
                    <a:pt x="66" y="27"/>
                  </a:lnTo>
                  <a:lnTo>
                    <a:pt x="68" y="27"/>
                  </a:lnTo>
                  <a:lnTo>
                    <a:pt x="69" y="27"/>
                  </a:lnTo>
                  <a:lnTo>
                    <a:pt x="71" y="27"/>
                  </a:lnTo>
                  <a:lnTo>
                    <a:pt x="72" y="27"/>
                  </a:lnTo>
                  <a:lnTo>
                    <a:pt x="73" y="27"/>
                  </a:lnTo>
                  <a:lnTo>
                    <a:pt x="74" y="27"/>
                  </a:lnTo>
                  <a:lnTo>
                    <a:pt x="76" y="27"/>
                  </a:lnTo>
                  <a:lnTo>
                    <a:pt x="78" y="27"/>
                  </a:lnTo>
                  <a:lnTo>
                    <a:pt x="80" y="27"/>
                  </a:lnTo>
                  <a:lnTo>
                    <a:pt x="81" y="27"/>
                  </a:lnTo>
                  <a:lnTo>
                    <a:pt x="83" y="26"/>
                  </a:lnTo>
                  <a:lnTo>
                    <a:pt x="85" y="26"/>
                  </a:lnTo>
                  <a:lnTo>
                    <a:pt x="87" y="25"/>
                  </a:lnTo>
                  <a:lnTo>
                    <a:pt x="89" y="25"/>
                  </a:lnTo>
                  <a:lnTo>
                    <a:pt x="91" y="24"/>
                  </a:lnTo>
                  <a:lnTo>
                    <a:pt x="93" y="24"/>
                  </a:lnTo>
                  <a:lnTo>
                    <a:pt x="95" y="24"/>
                  </a:lnTo>
                  <a:lnTo>
                    <a:pt x="96" y="24"/>
                  </a:lnTo>
                  <a:lnTo>
                    <a:pt x="97" y="23"/>
                  </a:lnTo>
                  <a:lnTo>
                    <a:pt x="98" y="23"/>
                  </a:lnTo>
                  <a:lnTo>
                    <a:pt x="99" y="23"/>
                  </a:lnTo>
                  <a:lnTo>
                    <a:pt x="101" y="23"/>
                  </a:lnTo>
                  <a:lnTo>
                    <a:pt x="102" y="23"/>
                  </a:lnTo>
                  <a:lnTo>
                    <a:pt x="103" y="23"/>
                  </a:lnTo>
                  <a:lnTo>
                    <a:pt x="104" y="23"/>
                  </a:lnTo>
                  <a:lnTo>
                    <a:pt x="106" y="23"/>
                  </a:lnTo>
                  <a:lnTo>
                    <a:pt x="107" y="24"/>
                  </a:lnTo>
                  <a:lnTo>
                    <a:pt x="109" y="24"/>
                  </a:lnTo>
                  <a:lnTo>
                    <a:pt x="110" y="24"/>
                  </a:lnTo>
                  <a:lnTo>
                    <a:pt x="112" y="24"/>
                  </a:lnTo>
                  <a:lnTo>
                    <a:pt x="113" y="25"/>
                  </a:lnTo>
                  <a:lnTo>
                    <a:pt x="115" y="25"/>
                  </a:lnTo>
                  <a:lnTo>
                    <a:pt x="117" y="25"/>
                  </a:lnTo>
                  <a:lnTo>
                    <a:pt x="119" y="26"/>
                  </a:lnTo>
                  <a:lnTo>
                    <a:pt x="121" y="26"/>
                  </a:lnTo>
                  <a:lnTo>
                    <a:pt x="123" y="27"/>
                  </a:lnTo>
                  <a:lnTo>
                    <a:pt x="125" y="28"/>
                  </a:lnTo>
                  <a:lnTo>
                    <a:pt x="127" y="29"/>
                  </a:lnTo>
                  <a:lnTo>
                    <a:pt x="129" y="29"/>
                  </a:lnTo>
                  <a:lnTo>
                    <a:pt x="132" y="30"/>
                  </a:lnTo>
                  <a:lnTo>
                    <a:pt x="134" y="31"/>
                  </a:lnTo>
                  <a:lnTo>
                    <a:pt x="135" y="30"/>
                  </a:lnTo>
                  <a:lnTo>
                    <a:pt x="134" y="28"/>
                  </a:lnTo>
                  <a:lnTo>
                    <a:pt x="133" y="26"/>
                  </a:lnTo>
                  <a:lnTo>
                    <a:pt x="132" y="24"/>
                  </a:lnTo>
                  <a:lnTo>
                    <a:pt x="131" y="23"/>
                  </a:lnTo>
                  <a:lnTo>
                    <a:pt x="129" y="21"/>
                  </a:lnTo>
                  <a:lnTo>
                    <a:pt x="128" y="20"/>
                  </a:lnTo>
                  <a:lnTo>
                    <a:pt x="127" y="18"/>
                  </a:lnTo>
                  <a:lnTo>
                    <a:pt x="126" y="17"/>
                  </a:lnTo>
                  <a:lnTo>
                    <a:pt x="125" y="16"/>
                  </a:lnTo>
                  <a:lnTo>
                    <a:pt x="123" y="14"/>
                  </a:lnTo>
                  <a:lnTo>
                    <a:pt x="122" y="13"/>
                  </a:lnTo>
                  <a:lnTo>
                    <a:pt x="121" y="12"/>
                  </a:lnTo>
                  <a:lnTo>
                    <a:pt x="120" y="11"/>
                  </a:lnTo>
                  <a:lnTo>
                    <a:pt x="119" y="10"/>
                  </a:lnTo>
                  <a:lnTo>
                    <a:pt x="118" y="9"/>
                  </a:lnTo>
                  <a:lnTo>
                    <a:pt x="117" y="8"/>
                  </a:lnTo>
                  <a:lnTo>
                    <a:pt x="116" y="7"/>
                  </a:lnTo>
                  <a:lnTo>
                    <a:pt x="114" y="7"/>
                  </a:lnTo>
                  <a:lnTo>
                    <a:pt x="113" y="6"/>
                  </a:lnTo>
                  <a:lnTo>
                    <a:pt x="112" y="5"/>
                  </a:lnTo>
                  <a:lnTo>
                    <a:pt x="111" y="4"/>
                  </a:lnTo>
                  <a:lnTo>
                    <a:pt x="110" y="4"/>
                  </a:lnTo>
                  <a:lnTo>
                    <a:pt x="109" y="3"/>
                  </a:lnTo>
                  <a:lnTo>
                    <a:pt x="108" y="3"/>
                  </a:lnTo>
                  <a:lnTo>
                    <a:pt x="107" y="2"/>
                  </a:lnTo>
                  <a:lnTo>
                    <a:pt x="106" y="2"/>
                  </a:lnTo>
                  <a:lnTo>
                    <a:pt x="105" y="2"/>
                  </a:lnTo>
                  <a:lnTo>
                    <a:pt x="104" y="1"/>
                  </a:lnTo>
                  <a:lnTo>
                    <a:pt x="103" y="1"/>
                  </a:lnTo>
                  <a:lnTo>
                    <a:pt x="102" y="1"/>
                  </a:lnTo>
                  <a:lnTo>
                    <a:pt x="101" y="1"/>
                  </a:lnTo>
                  <a:lnTo>
                    <a:pt x="100" y="0"/>
                  </a:lnTo>
                  <a:lnTo>
                    <a:pt x="99" y="0"/>
                  </a:lnTo>
                  <a:lnTo>
                    <a:pt x="98" y="0"/>
                  </a:lnTo>
                  <a:lnTo>
                    <a:pt x="97" y="0"/>
                  </a:lnTo>
                  <a:lnTo>
                    <a:pt x="96" y="0"/>
                  </a:lnTo>
                  <a:lnTo>
                    <a:pt x="95" y="0"/>
                  </a:lnTo>
                  <a:lnTo>
                    <a:pt x="95" y="1"/>
                  </a:lnTo>
                  <a:lnTo>
                    <a:pt x="94" y="1"/>
                  </a:lnTo>
                  <a:lnTo>
                    <a:pt x="93" y="1"/>
                  </a:lnTo>
                  <a:lnTo>
                    <a:pt x="92" y="1"/>
                  </a:lnTo>
                  <a:lnTo>
                    <a:pt x="91" y="1"/>
                  </a:lnTo>
                  <a:lnTo>
                    <a:pt x="90" y="2"/>
                  </a:lnTo>
                  <a:lnTo>
                    <a:pt x="89" y="2"/>
                  </a:lnTo>
                  <a:lnTo>
                    <a:pt x="88" y="3"/>
                  </a:lnTo>
                  <a:lnTo>
                    <a:pt x="87" y="3"/>
                  </a:lnTo>
                  <a:lnTo>
                    <a:pt x="87" y="4"/>
                  </a:lnTo>
                  <a:lnTo>
                    <a:pt x="86" y="4"/>
                  </a:lnTo>
                  <a:lnTo>
                    <a:pt x="85" y="5"/>
                  </a:lnTo>
                  <a:lnTo>
                    <a:pt x="84" y="5"/>
                  </a:lnTo>
                  <a:lnTo>
                    <a:pt x="83" y="6"/>
                  </a:lnTo>
                  <a:lnTo>
                    <a:pt x="82" y="7"/>
                  </a:lnTo>
                  <a:lnTo>
                    <a:pt x="82" y="8"/>
                  </a:lnTo>
                  <a:lnTo>
                    <a:pt x="81" y="9"/>
                  </a:lnTo>
                  <a:lnTo>
                    <a:pt x="80" y="9"/>
                  </a:lnTo>
                  <a:lnTo>
                    <a:pt x="79" y="10"/>
                  </a:lnTo>
                  <a:lnTo>
                    <a:pt x="79" y="10"/>
                  </a:lnTo>
                  <a:lnTo>
                    <a:pt x="79" y="11"/>
                  </a:lnTo>
                  <a:lnTo>
                    <a:pt x="79" y="11"/>
                  </a:lnTo>
                  <a:lnTo>
                    <a:pt x="79" y="11"/>
                  </a:lnTo>
                  <a:lnTo>
                    <a:pt x="78" y="11"/>
                  </a:lnTo>
                  <a:lnTo>
                    <a:pt x="78" y="11"/>
                  </a:lnTo>
                  <a:lnTo>
                    <a:pt x="77" y="11"/>
                  </a:lnTo>
                  <a:lnTo>
                    <a:pt x="77" y="12"/>
                  </a:lnTo>
                  <a:lnTo>
                    <a:pt x="76" y="12"/>
                  </a:lnTo>
                  <a:lnTo>
                    <a:pt x="76" y="12"/>
                  </a:lnTo>
                  <a:lnTo>
                    <a:pt x="75" y="12"/>
                  </a:lnTo>
                  <a:lnTo>
                    <a:pt x="75" y="12"/>
                  </a:lnTo>
                  <a:lnTo>
                    <a:pt x="74" y="11"/>
                  </a:lnTo>
                  <a:lnTo>
                    <a:pt x="74" y="11"/>
                  </a:lnTo>
                  <a:lnTo>
                    <a:pt x="73" y="11"/>
                  </a:lnTo>
                  <a:lnTo>
                    <a:pt x="72" y="11"/>
                  </a:lnTo>
                  <a:lnTo>
                    <a:pt x="72" y="11"/>
                  </a:lnTo>
                  <a:lnTo>
                    <a:pt x="71" y="10"/>
                  </a:lnTo>
                  <a:lnTo>
                    <a:pt x="71" y="10"/>
                  </a:lnTo>
                  <a:lnTo>
                    <a:pt x="71" y="10"/>
                  </a:lnTo>
                  <a:lnTo>
                    <a:pt x="71" y="10"/>
                  </a:lnTo>
                  <a:lnTo>
                    <a:pt x="70" y="9"/>
                  </a:lnTo>
                  <a:lnTo>
                    <a:pt x="70" y="9"/>
                  </a:lnTo>
                  <a:lnTo>
                    <a:pt x="70" y="9"/>
                  </a:lnTo>
                  <a:lnTo>
                    <a:pt x="70" y="9"/>
                  </a:lnTo>
                  <a:close/>
                </a:path>
              </a:pathLst>
            </a:custGeom>
            <a:solidFill>
              <a:srgbClr val="C9271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9" name="Freeform 40"/>
            <p:cNvSpPr>
              <a:spLocks/>
            </p:cNvSpPr>
            <p:nvPr/>
          </p:nvSpPr>
          <p:spPr bwMode="auto">
            <a:xfrm>
              <a:off x="1679575" y="1636713"/>
              <a:ext cx="55562" cy="114300"/>
            </a:xfrm>
            <a:custGeom>
              <a:avLst/>
              <a:gdLst>
                <a:gd name="T0" fmla="*/ 35 w 35"/>
                <a:gd name="T1" fmla="*/ 0 h 72"/>
                <a:gd name="T2" fmla="*/ 24 w 35"/>
                <a:gd name="T3" fmla="*/ 72 h 72"/>
                <a:gd name="T4" fmla="*/ 11 w 35"/>
                <a:gd name="T5" fmla="*/ 72 h 72"/>
                <a:gd name="T6" fmla="*/ 0 w 35"/>
                <a:gd name="T7" fmla="*/ 1 h 72"/>
                <a:gd name="T8" fmla="*/ 13 w 35"/>
                <a:gd name="T9" fmla="*/ 49 h 72"/>
                <a:gd name="T10" fmla="*/ 21 w 35"/>
                <a:gd name="T11" fmla="*/ 50 h 72"/>
                <a:gd name="T12" fmla="*/ 35 w 35"/>
                <a:gd name="T13" fmla="*/ 0 h 72"/>
              </a:gdLst>
              <a:ahLst/>
              <a:cxnLst>
                <a:cxn ang="0">
                  <a:pos x="T0" y="T1"/>
                </a:cxn>
                <a:cxn ang="0">
                  <a:pos x="T2" y="T3"/>
                </a:cxn>
                <a:cxn ang="0">
                  <a:pos x="T4" y="T5"/>
                </a:cxn>
                <a:cxn ang="0">
                  <a:pos x="T6" y="T7"/>
                </a:cxn>
                <a:cxn ang="0">
                  <a:pos x="T8" y="T9"/>
                </a:cxn>
                <a:cxn ang="0">
                  <a:pos x="T10" y="T11"/>
                </a:cxn>
                <a:cxn ang="0">
                  <a:pos x="T12" y="T13"/>
                </a:cxn>
              </a:cxnLst>
              <a:rect l="0" t="0" r="r" b="b"/>
              <a:pathLst>
                <a:path w="35" h="72">
                  <a:moveTo>
                    <a:pt x="35" y="0"/>
                  </a:moveTo>
                  <a:lnTo>
                    <a:pt x="24" y="72"/>
                  </a:lnTo>
                  <a:lnTo>
                    <a:pt x="11" y="72"/>
                  </a:lnTo>
                  <a:lnTo>
                    <a:pt x="0" y="1"/>
                  </a:lnTo>
                  <a:lnTo>
                    <a:pt x="13" y="49"/>
                  </a:lnTo>
                  <a:lnTo>
                    <a:pt x="21" y="50"/>
                  </a:lnTo>
                  <a:lnTo>
                    <a:pt x="35" y="0"/>
                  </a:lnTo>
                  <a:close/>
                </a:path>
              </a:pathLst>
            </a:custGeom>
            <a:solidFill>
              <a:srgbClr val="C58D4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0" name="Freeform 41"/>
            <p:cNvSpPr>
              <a:spLocks/>
            </p:cNvSpPr>
            <p:nvPr/>
          </p:nvSpPr>
          <p:spPr bwMode="auto">
            <a:xfrm>
              <a:off x="1725613" y="1670050"/>
              <a:ext cx="374650" cy="708025"/>
            </a:xfrm>
            <a:custGeom>
              <a:avLst/>
              <a:gdLst>
                <a:gd name="T0" fmla="*/ 203 w 236"/>
                <a:gd name="T1" fmla="*/ 43 h 446"/>
                <a:gd name="T2" fmla="*/ 183 w 236"/>
                <a:gd name="T3" fmla="*/ 96 h 446"/>
                <a:gd name="T4" fmla="*/ 165 w 236"/>
                <a:gd name="T5" fmla="*/ 145 h 446"/>
                <a:gd name="T6" fmla="*/ 152 w 236"/>
                <a:gd name="T7" fmla="*/ 191 h 446"/>
                <a:gd name="T8" fmla="*/ 147 w 236"/>
                <a:gd name="T9" fmla="*/ 235 h 446"/>
                <a:gd name="T10" fmla="*/ 155 w 236"/>
                <a:gd name="T11" fmla="*/ 277 h 446"/>
                <a:gd name="T12" fmla="*/ 179 w 236"/>
                <a:gd name="T13" fmla="*/ 319 h 446"/>
                <a:gd name="T14" fmla="*/ 222 w 236"/>
                <a:gd name="T15" fmla="*/ 362 h 446"/>
                <a:gd name="T16" fmla="*/ 217 w 236"/>
                <a:gd name="T17" fmla="*/ 372 h 446"/>
                <a:gd name="T18" fmla="*/ 195 w 236"/>
                <a:gd name="T19" fmla="*/ 369 h 446"/>
                <a:gd name="T20" fmla="*/ 178 w 236"/>
                <a:gd name="T21" fmla="*/ 365 h 446"/>
                <a:gd name="T22" fmla="*/ 165 w 236"/>
                <a:gd name="T23" fmla="*/ 358 h 446"/>
                <a:gd name="T24" fmla="*/ 153 w 236"/>
                <a:gd name="T25" fmla="*/ 350 h 446"/>
                <a:gd name="T26" fmla="*/ 142 w 236"/>
                <a:gd name="T27" fmla="*/ 340 h 446"/>
                <a:gd name="T28" fmla="*/ 123 w 236"/>
                <a:gd name="T29" fmla="*/ 322 h 446"/>
                <a:gd name="T30" fmla="*/ 113 w 236"/>
                <a:gd name="T31" fmla="*/ 318 h 446"/>
                <a:gd name="T32" fmla="*/ 118 w 236"/>
                <a:gd name="T33" fmla="*/ 341 h 446"/>
                <a:gd name="T34" fmla="*/ 127 w 236"/>
                <a:gd name="T35" fmla="*/ 361 h 446"/>
                <a:gd name="T36" fmla="*/ 139 w 236"/>
                <a:gd name="T37" fmla="*/ 378 h 446"/>
                <a:gd name="T38" fmla="*/ 154 w 236"/>
                <a:gd name="T39" fmla="*/ 393 h 446"/>
                <a:gd name="T40" fmla="*/ 171 w 236"/>
                <a:gd name="T41" fmla="*/ 406 h 446"/>
                <a:gd name="T42" fmla="*/ 190 w 236"/>
                <a:gd name="T43" fmla="*/ 417 h 446"/>
                <a:gd name="T44" fmla="*/ 211 w 236"/>
                <a:gd name="T45" fmla="*/ 426 h 446"/>
                <a:gd name="T46" fmla="*/ 225 w 236"/>
                <a:gd name="T47" fmla="*/ 434 h 446"/>
                <a:gd name="T48" fmla="*/ 214 w 236"/>
                <a:gd name="T49" fmla="*/ 438 h 446"/>
                <a:gd name="T50" fmla="*/ 203 w 236"/>
                <a:gd name="T51" fmla="*/ 442 h 446"/>
                <a:gd name="T52" fmla="*/ 193 w 236"/>
                <a:gd name="T53" fmla="*/ 445 h 446"/>
                <a:gd name="T54" fmla="*/ 133 w 236"/>
                <a:gd name="T55" fmla="*/ 446 h 446"/>
                <a:gd name="T56" fmla="*/ 126 w 236"/>
                <a:gd name="T57" fmla="*/ 444 h 446"/>
                <a:gd name="T58" fmla="*/ 119 w 236"/>
                <a:gd name="T59" fmla="*/ 441 h 446"/>
                <a:gd name="T60" fmla="*/ 112 w 236"/>
                <a:gd name="T61" fmla="*/ 437 h 446"/>
                <a:gd name="T62" fmla="*/ 105 w 236"/>
                <a:gd name="T63" fmla="*/ 433 h 446"/>
                <a:gd name="T64" fmla="*/ 89 w 236"/>
                <a:gd name="T65" fmla="*/ 423 h 446"/>
                <a:gd name="T66" fmla="*/ 72 w 236"/>
                <a:gd name="T67" fmla="*/ 411 h 446"/>
                <a:gd name="T68" fmla="*/ 77 w 236"/>
                <a:gd name="T69" fmla="*/ 421 h 446"/>
                <a:gd name="T70" fmla="*/ 82 w 236"/>
                <a:gd name="T71" fmla="*/ 430 h 446"/>
                <a:gd name="T72" fmla="*/ 87 w 236"/>
                <a:gd name="T73" fmla="*/ 438 h 446"/>
                <a:gd name="T74" fmla="*/ 91 w 236"/>
                <a:gd name="T75" fmla="*/ 446 h 446"/>
                <a:gd name="T76" fmla="*/ 7 w 236"/>
                <a:gd name="T77" fmla="*/ 439 h 446"/>
                <a:gd name="T78" fmla="*/ 4 w 236"/>
                <a:gd name="T79" fmla="*/ 428 h 446"/>
                <a:gd name="T80" fmla="*/ 2 w 236"/>
                <a:gd name="T81" fmla="*/ 416 h 446"/>
                <a:gd name="T82" fmla="*/ 1 w 236"/>
                <a:gd name="T83" fmla="*/ 403 h 446"/>
                <a:gd name="T84" fmla="*/ 0 w 236"/>
                <a:gd name="T85" fmla="*/ 389 h 446"/>
                <a:gd name="T86" fmla="*/ 1 w 236"/>
                <a:gd name="T87" fmla="*/ 374 h 446"/>
                <a:gd name="T88" fmla="*/ 4 w 236"/>
                <a:gd name="T89" fmla="*/ 360 h 446"/>
                <a:gd name="T90" fmla="*/ 8 w 236"/>
                <a:gd name="T91" fmla="*/ 346 h 446"/>
                <a:gd name="T92" fmla="*/ 21 w 236"/>
                <a:gd name="T93" fmla="*/ 329 h 446"/>
                <a:gd name="T94" fmla="*/ 37 w 236"/>
                <a:gd name="T95" fmla="*/ 309 h 446"/>
                <a:gd name="T96" fmla="*/ 55 w 236"/>
                <a:gd name="T97" fmla="*/ 286 h 446"/>
                <a:gd name="T98" fmla="*/ 72 w 236"/>
                <a:gd name="T99" fmla="*/ 261 h 446"/>
                <a:gd name="T100" fmla="*/ 89 w 236"/>
                <a:gd name="T101" fmla="*/ 232 h 446"/>
                <a:gd name="T102" fmla="*/ 104 w 236"/>
                <a:gd name="T103" fmla="*/ 202 h 446"/>
                <a:gd name="T104" fmla="*/ 117 w 236"/>
                <a:gd name="T105" fmla="*/ 169 h 446"/>
                <a:gd name="T106" fmla="*/ 127 w 236"/>
                <a:gd name="T107" fmla="*/ 134 h 446"/>
                <a:gd name="T108" fmla="*/ 135 w 236"/>
                <a:gd name="T109" fmla="*/ 114 h 446"/>
                <a:gd name="T110" fmla="*/ 145 w 236"/>
                <a:gd name="T111" fmla="*/ 99 h 446"/>
                <a:gd name="T112" fmla="*/ 155 w 236"/>
                <a:gd name="T113" fmla="*/ 83 h 446"/>
                <a:gd name="T114" fmla="*/ 166 w 236"/>
                <a:gd name="T115" fmla="*/ 68 h 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36" h="446">
                  <a:moveTo>
                    <a:pt x="218" y="0"/>
                  </a:moveTo>
                  <a:lnTo>
                    <a:pt x="213" y="14"/>
                  </a:lnTo>
                  <a:lnTo>
                    <a:pt x="208" y="29"/>
                  </a:lnTo>
                  <a:lnTo>
                    <a:pt x="203" y="43"/>
                  </a:lnTo>
                  <a:lnTo>
                    <a:pt x="198" y="57"/>
                  </a:lnTo>
                  <a:lnTo>
                    <a:pt x="193" y="70"/>
                  </a:lnTo>
                  <a:lnTo>
                    <a:pt x="188" y="83"/>
                  </a:lnTo>
                  <a:lnTo>
                    <a:pt x="183" y="96"/>
                  </a:lnTo>
                  <a:lnTo>
                    <a:pt x="178" y="109"/>
                  </a:lnTo>
                  <a:lnTo>
                    <a:pt x="173" y="121"/>
                  </a:lnTo>
                  <a:lnTo>
                    <a:pt x="169" y="133"/>
                  </a:lnTo>
                  <a:lnTo>
                    <a:pt x="165" y="145"/>
                  </a:lnTo>
                  <a:lnTo>
                    <a:pt x="161" y="157"/>
                  </a:lnTo>
                  <a:lnTo>
                    <a:pt x="157" y="169"/>
                  </a:lnTo>
                  <a:lnTo>
                    <a:pt x="154" y="180"/>
                  </a:lnTo>
                  <a:lnTo>
                    <a:pt x="152" y="191"/>
                  </a:lnTo>
                  <a:lnTo>
                    <a:pt x="150" y="202"/>
                  </a:lnTo>
                  <a:lnTo>
                    <a:pt x="148" y="213"/>
                  </a:lnTo>
                  <a:lnTo>
                    <a:pt x="147" y="224"/>
                  </a:lnTo>
                  <a:lnTo>
                    <a:pt x="147" y="235"/>
                  </a:lnTo>
                  <a:lnTo>
                    <a:pt x="148" y="245"/>
                  </a:lnTo>
                  <a:lnTo>
                    <a:pt x="150" y="256"/>
                  </a:lnTo>
                  <a:lnTo>
                    <a:pt x="152" y="266"/>
                  </a:lnTo>
                  <a:lnTo>
                    <a:pt x="155" y="277"/>
                  </a:lnTo>
                  <a:lnTo>
                    <a:pt x="160" y="287"/>
                  </a:lnTo>
                  <a:lnTo>
                    <a:pt x="165" y="298"/>
                  </a:lnTo>
                  <a:lnTo>
                    <a:pt x="172" y="309"/>
                  </a:lnTo>
                  <a:lnTo>
                    <a:pt x="179" y="319"/>
                  </a:lnTo>
                  <a:lnTo>
                    <a:pt x="188" y="330"/>
                  </a:lnTo>
                  <a:lnTo>
                    <a:pt x="198" y="341"/>
                  </a:lnTo>
                  <a:lnTo>
                    <a:pt x="209" y="352"/>
                  </a:lnTo>
                  <a:lnTo>
                    <a:pt x="222" y="362"/>
                  </a:lnTo>
                  <a:lnTo>
                    <a:pt x="236" y="373"/>
                  </a:lnTo>
                  <a:lnTo>
                    <a:pt x="229" y="373"/>
                  </a:lnTo>
                  <a:lnTo>
                    <a:pt x="223" y="373"/>
                  </a:lnTo>
                  <a:lnTo>
                    <a:pt x="217" y="372"/>
                  </a:lnTo>
                  <a:lnTo>
                    <a:pt x="211" y="372"/>
                  </a:lnTo>
                  <a:lnTo>
                    <a:pt x="205" y="371"/>
                  </a:lnTo>
                  <a:lnTo>
                    <a:pt x="200" y="370"/>
                  </a:lnTo>
                  <a:lnTo>
                    <a:pt x="195" y="369"/>
                  </a:lnTo>
                  <a:lnTo>
                    <a:pt x="191" y="368"/>
                  </a:lnTo>
                  <a:lnTo>
                    <a:pt x="186" y="367"/>
                  </a:lnTo>
                  <a:lnTo>
                    <a:pt x="182" y="366"/>
                  </a:lnTo>
                  <a:lnTo>
                    <a:pt x="178" y="365"/>
                  </a:lnTo>
                  <a:lnTo>
                    <a:pt x="175" y="363"/>
                  </a:lnTo>
                  <a:lnTo>
                    <a:pt x="171" y="362"/>
                  </a:lnTo>
                  <a:lnTo>
                    <a:pt x="168" y="360"/>
                  </a:lnTo>
                  <a:lnTo>
                    <a:pt x="165" y="358"/>
                  </a:lnTo>
                  <a:lnTo>
                    <a:pt x="162" y="356"/>
                  </a:lnTo>
                  <a:lnTo>
                    <a:pt x="159" y="354"/>
                  </a:lnTo>
                  <a:lnTo>
                    <a:pt x="156" y="352"/>
                  </a:lnTo>
                  <a:lnTo>
                    <a:pt x="153" y="350"/>
                  </a:lnTo>
                  <a:lnTo>
                    <a:pt x="150" y="348"/>
                  </a:lnTo>
                  <a:lnTo>
                    <a:pt x="147" y="345"/>
                  </a:lnTo>
                  <a:lnTo>
                    <a:pt x="145" y="343"/>
                  </a:lnTo>
                  <a:lnTo>
                    <a:pt x="142" y="340"/>
                  </a:lnTo>
                  <a:lnTo>
                    <a:pt x="139" y="337"/>
                  </a:lnTo>
                  <a:lnTo>
                    <a:pt x="133" y="332"/>
                  </a:lnTo>
                  <a:lnTo>
                    <a:pt x="127" y="326"/>
                  </a:lnTo>
                  <a:lnTo>
                    <a:pt x="123" y="322"/>
                  </a:lnTo>
                  <a:lnTo>
                    <a:pt x="120" y="319"/>
                  </a:lnTo>
                  <a:lnTo>
                    <a:pt x="116" y="316"/>
                  </a:lnTo>
                  <a:lnTo>
                    <a:pt x="112" y="312"/>
                  </a:lnTo>
                  <a:lnTo>
                    <a:pt x="113" y="318"/>
                  </a:lnTo>
                  <a:lnTo>
                    <a:pt x="114" y="324"/>
                  </a:lnTo>
                  <a:lnTo>
                    <a:pt x="115" y="330"/>
                  </a:lnTo>
                  <a:lnTo>
                    <a:pt x="117" y="336"/>
                  </a:lnTo>
                  <a:lnTo>
                    <a:pt x="118" y="341"/>
                  </a:lnTo>
                  <a:lnTo>
                    <a:pt x="120" y="346"/>
                  </a:lnTo>
                  <a:lnTo>
                    <a:pt x="122" y="351"/>
                  </a:lnTo>
                  <a:lnTo>
                    <a:pt x="125" y="356"/>
                  </a:lnTo>
                  <a:lnTo>
                    <a:pt x="127" y="361"/>
                  </a:lnTo>
                  <a:lnTo>
                    <a:pt x="130" y="365"/>
                  </a:lnTo>
                  <a:lnTo>
                    <a:pt x="133" y="370"/>
                  </a:lnTo>
                  <a:lnTo>
                    <a:pt x="136" y="374"/>
                  </a:lnTo>
                  <a:lnTo>
                    <a:pt x="139" y="378"/>
                  </a:lnTo>
                  <a:lnTo>
                    <a:pt x="143" y="382"/>
                  </a:lnTo>
                  <a:lnTo>
                    <a:pt x="146" y="386"/>
                  </a:lnTo>
                  <a:lnTo>
                    <a:pt x="150" y="389"/>
                  </a:lnTo>
                  <a:lnTo>
                    <a:pt x="154" y="393"/>
                  </a:lnTo>
                  <a:lnTo>
                    <a:pt x="158" y="396"/>
                  </a:lnTo>
                  <a:lnTo>
                    <a:pt x="162" y="400"/>
                  </a:lnTo>
                  <a:lnTo>
                    <a:pt x="167" y="403"/>
                  </a:lnTo>
                  <a:lnTo>
                    <a:pt x="171" y="406"/>
                  </a:lnTo>
                  <a:lnTo>
                    <a:pt x="176" y="409"/>
                  </a:lnTo>
                  <a:lnTo>
                    <a:pt x="181" y="412"/>
                  </a:lnTo>
                  <a:lnTo>
                    <a:pt x="185" y="414"/>
                  </a:lnTo>
                  <a:lnTo>
                    <a:pt x="190" y="417"/>
                  </a:lnTo>
                  <a:lnTo>
                    <a:pt x="196" y="419"/>
                  </a:lnTo>
                  <a:lnTo>
                    <a:pt x="201" y="422"/>
                  </a:lnTo>
                  <a:lnTo>
                    <a:pt x="206" y="424"/>
                  </a:lnTo>
                  <a:lnTo>
                    <a:pt x="211" y="426"/>
                  </a:lnTo>
                  <a:lnTo>
                    <a:pt x="217" y="428"/>
                  </a:lnTo>
                  <a:lnTo>
                    <a:pt x="223" y="430"/>
                  </a:lnTo>
                  <a:lnTo>
                    <a:pt x="228" y="432"/>
                  </a:lnTo>
                  <a:lnTo>
                    <a:pt x="225" y="434"/>
                  </a:lnTo>
                  <a:lnTo>
                    <a:pt x="222" y="435"/>
                  </a:lnTo>
                  <a:lnTo>
                    <a:pt x="219" y="436"/>
                  </a:lnTo>
                  <a:lnTo>
                    <a:pt x="217" y="437"/>
                  </a:lnTo>
                  <a:lnTo>
                    <a:pt x="214" y="438"/>
                  </a:lnTo>
                  <a:lnTo>
                    <a:pt x="211" y="439"/>
                  </a:lnTo>
                  <a:lnTo>
                    <a:pt x="208" y="440"/>
                  </a:lnTo>
                  <a:lnTo>
                    <a:pt x="206" y="441"/>
                  </a:lnTo>
                  <a:lnTo>
                    <a:pt x="203" y="442"/>
                  </a:lnTo>
                  <a:lnTo>
                    <a:pt x="200" y="442"/>
                  </a:lnTo>
                  <a:lnTo>
                    <a:pt x="198" y="443"/>
                  </a:lnTo>
                  <a:lnTo>
                    <a:pt x="195" y="444"/>
                  </a:lnTo>
                  <a:lnTo>
                    <a:pt x="193" y="445"/>
                  </a:lnTo>
                  <a:lnTo>
                    <a:pt x="191" y="445"/>
                  </a:lnTo>
                  <a:lnTo>
                    <a:pt x="188" y="446"/>
                  </a:lnTo>
                  <a:lnTo>
                    <a:pt x="186" y="446"/>
                  </a:lnTo>
                  <a:lnTo>
                    <a:pt x="133" y="446"/>
                  </a:lnTo>
                  <a:lnTo>
                    <a:pt x="132" y="446"/>
                  </a:lnTo>
                  <a:lnTo>
                    <a:pt x="130" y="445"/>
                  </a:lnTo>
                  <a:lnTo>
                    <a:pt x="128" y="445"/>
                  </a:lnTo>
                  <a:lnTo>
                    <a:pt x="126" y="444"/>
                  </a:lnTo>
                  <a:lnTo>
                    <a:pt x="125" y="443"/>
                  </a:lnTo>
                  <a:lnTo>
                    <a:pt x="123" y="443"/>
                  </a:lnTo>
                  <a:lnTo>
                    <a:pt x="121" y="442"/>
                  </a:lnTo>
                  <a:lnTo>
                    <a:pt x="119" y="441"/>
                  </a:lnTo>
                  <a:lnTo>
                    <a:pt x="118" y="440"/>
                  </a:lnTo>
                  <a:lnTo>
                    <a:pt x="116" y="439"/>
                  </a:lnTo>
                  <a:lnTo>
                    <a:pt x="114" y="438"/>
                  </a:lnTo>
                  <a:lnTo>
                    <a:pt x="112" y="437"/>
                  </a:lnTo>
                  <a:lnTo>
                    <a:pt x="110" y="436"/>
                  </a:lnTo>
                  <a:lnTo>
                    <a:pt x="108" y="435"/>
                  </a:lnTo>
                  <a:lnTo>
                    <a:pt x="107" y="434"/>
                  </a:lnTo>
                  <a:lnTo>
                    <a:pt x="105" y="433"/>
                  </a:lnTo>
                  <a:lnTo>
                    <a:pt x="101" y="431"/>
                  </a:lnTo>
                  <a:lnTo>
                    <a:pt x="97" y="429"/>
                  </a:lnTo>
                  <a:lnTo>
                    <a:pt x="93" y="426"/>
                  </a:lnTo>
                  <a:lnTo>
                    <a:pt x="89" y="423"/>
                  </a:lnTo>
                  <a:lnTo>
                    <a:pt x="85" y="420"/>
                  </a:lnTo>
                  <a:lnTo>
                    <a:pt x="81" y="417"/>
                  </a:lnTo>
                  <a:lnTo>
                    <a:pt x="76" y="414"/>
                  </a:lnTo>
                  <a:lnTo>
                    <a:pt x="72" y="411"/>
                  </a:lnTo>
                  <a:lnTo>
                    <a:pt x="73" y="414"/>
                  </a:lnTo>
                  <a:lnTo>
                    <a:pt x="74" y="416"/>
                  </a:lnTo>
                  <a:lnTo>
                    <a:pt x="76" y="418"/>
                  </a:lnTo>
                  <a:lnTo>
                    <a:pt x="77" y="421"/>
                  </a:lnTo>
                  <a:lnTo>
                    <a:pt x="78" y="423"/>
                  </a:lnTo>
                  <a:lnTo>
                    <a:pt x="79" y="425"/>
                  </a:lnTo>
                  <a:lnTo>
                    <a:pt x="81" y="428"/>
                  </a:lnTo>
                  <a:lnTo>
                    <a:pt x="82" y="430"/>
                  </a:lnTo>
                  <a:lnTo>
                    <a:pt x="83" y="432"/>
                  </a:lnTo>
                  <a:lnTo>
                    <a:pt x="84" y="434"/>
                  </a:lnTo>
                  <a:lnTo>
                    <a:pt x="85" y="436"/>
                  </a:lnTo>
                  <a:lnTo>
                    <a:pt x="87" y="438"/>
                  </a:lnTo>
                  <a:lnTo>
                    <a:pt x="88" y="440"/>
                  </a:lnTo>
                  <a:lnTo>
                    <a:pt x="89" y="442"/>
                  </a:lnTo>
                  <a:lnTo>
                    <a:pt x="90" y="444"/>
                  </a:lnTo>
                  <a:lnTo>
                    <a:pt x="91" y="446"/>
                  </a:lnTo>
                  <a:lnTo>
                    <a:pt x="10" y="446"/>
                  </a:lnTo>
                  <a:lnTo>
                    <a:pt x="9" y="444"/>
                  </a:lnTo>
                  <a:lnTo>
                    <a:pt x="8" y="441"/>
                  </a:lnTo>
                  <a:lnTo>
                    <a:pt x="7" y="439"/>
                  </a:lnTo>
                  <a:lnTo>
                    <a:pt x="6" y="436"/>
                  </a:lnTo>
                  <a:lnTo>
                    <a:pt x="5" y="433"/>
                  </a:lnTo>
                  <a:lnTo>
                    <a:pt x="5" y="430"/>
                  </a:lnTo>
                  <a:lnTo>
                    <a:pt x="4" y="428"/>
                  </a:lnTo>
                  <a:lnTo>
                    <a:pt x="3" y="425"/>
                  </a:lnTo>
                  <a:lnTo>
                    <a:pt x="3" y="422"/>
                  </a:lnTo>
                  <a:lnTo>
                    <a:pt x="2" y="419"/>
                  </a:lnTo>
                  <a:lnTo>
                    <a:pt x="2" y="416"/>
                  </a:lnTo>
                  <a:lnTo>
                    <a:pt x="1" y="413"/>
                  </a:lnTo>
                  <a:lnTo>
                    <a:pt x="1" y="410"/>
                  </a:lnTo>
                  <a:lnTo>
                    <a:pt x="1" y="406"/>
                  </a:lnTo>
                  <a:lnTo>
                    <a:pt x="1" y="403"/>
                  </a:lnTo>
                  <a:lnTo>
                    <a:pt x="0" y="400"/>
                  </a:lnTo>
                  <a:lnTo>
                    <a:pt x="0" y="396"/>
                  </a:lnTo>
                  <a:lnTo>
                    <a:pt x="0" y="393"/>
                  </a:lnTo>
                  <a:lnTo>
                    <a:pt x="0" y="389"/>
                  </a:lnTo>
                  <a:lnTo>
                    <a:pt x="0" y="385"/>
                  </a:lnTo>
                  <a:lnTo>
                    <a:pt x="1" y="382"/>
                  </a:lnTo>
                  <a:lnTo>
                    <a:pt x="1" y="378"/>
                  </a:lnTo>
                  <a:lnTo>
                    <a:pt x="1" y="374"/>
                  </a:lnTo>
                  <a:lnTo>
                    <a:pt x="2" y="371"/>
                  </a:lnTo>
                  <a:lnTo>
                    <a:pt x="3" y="367"/>
                  </a:lnTo>
                  <a:lnTo>
                    <a:pt x="3" y="364"/>
                  </a:lnTo>
                  <a:lnTo>
                    <a:pt x="4" y="360"/>
                  </a:lnTo>
                  <a:lnTo>
                    <a:pt x="5" y="357"/>
                  </a:lnTo>
                  <a:lnTo>
                    <a:pt x="6" y="353"/>
                  </a:lnTo>
                  <a:lnTo>
                    <a:pt x="7" y="350"/>
                  </a:lnTo>
                  <a:lnTo>
                    <a:pt x="8" y="346"/>
                  </a:lnTo>
                  <a:lnTo>
                    <a:pt x="9" y="343"/>
                  </a:lnTo>
                  <a:lnTo>
                    <a:pt x="13" y="338"/>
                  </a:lnTo>
                  <a:lnTo>
                    <a:pt x="17" y="334"/>
                  </a:lnTo>
                  <a:lnTo>
                    <a:pt x="21" y="329"/>
                  </a:lnTo>
                  <a:lnTo>
                    <a:pt x="25" y="325"/>
                  </a:lnTo>
                  <a:lnTo>
                    <a:pt x="29" y="320"/>
                  </a:lnTo>
                  <a:lnTo>
                    <a:pt x="33" y="315"/>
                  </a:lnTo>
                  <a:lnTo>
                    <a:pt x="37" y="309"/>
                  </a:lnTo>
                  <a:lnTo>
                    <a:pt x="42" y="304"/>
                  </a:lnTo>
                  <a:lnTo>
                    <a:pt x="46" y="298"/>
                  </a:lnTo>
                  <a:lnTo>
                    <a:pt x="50" y="292"/>
                  </a:lnTo>
                  <a:lnTo>
                    <a:pt x="55" y="286"/>
                  </a:lnTo>
                  <a:lnTo>
                    <a:pt x="59" y="280"/>
                  </a:lnTo>
                  <a:lnTo>
                    <a:pt x="63" y="274"/>
                  </a:lnTo>
                  <a:lnTo>
                    <a:pt x="68" y="267"/>
                  </a:lnTo>
                  <a:lnTo>
                    <a:pt x="72" y="261"/>
                  </a:lnTo>
                  <a:lnTo>
                    <a:pt x="76" y="254"/>
                  </a:lnTo>
                  <a:lnTo>
                    <a:pt x="80" y="247"/>
                  </a:lnTo>
                  <a:lnTo>
                    <a:pt x="85" y="240"/>
                  </a:lnTo>
                  <a:lnTo>
                    <a:pt x="89" y="232"/>
                  </a:lnTo>
                  <a:lnTo>
                    <a:pt x="93" y="225"/>
                  </a:lnTo>
                  <a:lnTo>
                    <a:pt x="96" y="217"/>
                  </a:lnTo>
                  <a:lnTo>
                    <a:pt x="100" y="210"/>
                  </a:lnTo>
                  <a:lnTo>
                    <a:pt x="104" y="202"/>
                  </a:lnTo>
                  <a:lnTo>
                    <a:pt x="107" y="194"/>
                  </a:lnTo>
                  <a:lnTo>
                    <a:pt x="110" y="186"/>
                  </a:lnTo>
                  <a:lnTo>
                    <a:pt x="114" y="177"/>
                  </a:lnTo>
                  <a:lnTo>
                    <a:pt x="117" y="169"/>
                  </a:lnTo>
                  <a:lnTo>
                    <a:pt x="119" y="160"/>
                  </a:lnTo>
                  <a:lnTo>
                    <a:pt x="122" y="152"/>
                  </a:lnTo>
                  <a:lnTo>
                    <a:pt x="124" y="143"/>
                  </a:lnTo>
                  <a:lnTo>
                    <a:pt x="127" y="134"/>
                  </a:lnTo>
                  <a:lnTo>
                    <a:pt x="129" y="125"/>
                  </a:lnTo>
                  <a:lnTo>
                    <a:pt x="131" y="121"/>
                  </a:lnTo>
                  <a:lnTo>
                    <a:pt x="133" y="118"/>
                  </a:lnTo>
                  <a:lnTo>
                    <a:pt x="135" y="114"/>
                  </a:lnTo>
                  <a:lnTo>
                    <a:pt x="138" y="110"/>
                  </a:lnTo>
                  <a:lnTo>
                    <a:pt x="140" y="106"/>
                  </a:lnTo>
                  <a:lnTo>
                    <a:pt x="143" y="102"/>
                  </a:lnTo>
                  <a:lnTo>
                    <a:pt x="145" y="99"/>
                  </a:lnTo>
                  <a:lnTo>
                    <a:pt x="148" y="95"/>
                  </a:lnTo>
                  <a:lnTo>
                    <a:pt x="150" y="91"/>
                  </a:lnTo>
                  <a:lnTo>
                    <a:pt x="153" y="87"/>
                  </a:lnTo>
                  <a:lnTo>
                    <a:pt x="155" y="83"/>
                  </a:lnTo>
                  <a:lnTo>
                    <a:pt x="158" y="80"/>
                  </a:lnTo>
                  <a:lnTo>
                    <a:pt x="161" y="76"/>
                  </a:lnTo>
                  <a:lnTo>
                    <a:pt x="163" y="72"/>
                  </a:lnTo>
                  <a:lnTo>
                    <a:pt x="166" y="68"/>
                  </a:lnTo>
                  <a:lnTo>
                    <a:pt x="169" y="64"/>
                  </a:lnTo>
                  <a:lnTo>
                    <a:pt x="218" y="0"/>
                  </a:lnTo>
                  <a:close/>
                </a:path>
              </a:pathLst>
            </a:custGeom>
            <a:solidFill>
              <a:srgbClr val="D4943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1" name="Freeform 42"/>
            <p:cNvSpPr>
              <a:spLocks/>
            </p:cNvSpPr>
            <p:nvPr/>
          </p:nvSpPr>
          <p:spPr bwMode="auto">
            <a:xfrm>
              <a:off x="1819275" y="1924050"/>
              <a:ext cx="139700" cy="441325"/>
            </a:xfrm>
            <a:custGeom>
              <a:avLst/>
              <a:gdLst>
                <a:gd name="T0" fmla="*/ 77 w 88"/>
                <a:gd name="T1" fmla="*/ 7 h 278"/>
                <a:gd name="T2" fmla="*/ 67 w 88"/>
                <a:gd name="T3" fmla="*/ 23 h 278"/>
                <a:gd name="T4" fmla="*/ 59 w 88"/>
                <a:gd name="T5" fmla="*/ 37 h 278"/>
                <a:gd name="T6" fmla="*/ 50 w 88"/>
                <a:gd name="T7" fmla="*/ 51 h 278"/>
                <a:gd name="T8" fmla="*/ 41 w 88"/>
                <a:gd name="T9" fmla="*/ 68 h 278"/>
                <a:gd name="T10" fmla="*/ 32 w 88"/>
                <a:gd name="T11" fmla="*/ 85 h 278"/>
                <a:gd name="T12" fmla="*/ 24 w 88"/>
                <a:gd name="T13" fmla="*/ 102 h 278"/>
                <a:gd name="T14" fmla="*/ 16 w 88"/>
                <a:gd name="T15" fmla="*/ 121 h 278"/>
                <a:gd name="T16" fmla="*/ 9 w 88"/>
                <a:gd name="T17" fmla="*/ 138 h 278"/>
                <a:gd name="T18" fmla="*/ 4 w 88"/>
                <a:gd name="T19" fmla="*/ 156 h 278"/>
                <a:gd name="T20" fmla="*/ 1 w 88"/>
                <a:gd name="T21" fmla="*/ 173 h 278"/>
                <a:gd name="T22" fmla="*/ 0 w 88"/>
                <a:gd name="T23" fmla="*/ 188 h 278"/>
                <a:gd name="T24" fmla="*/ 1 w 88"/>
                <a:gd name="T25" fmla="*/ 203 h 278"/>
                <a:gd name="T26" fmla="*/ 6 w 88"/>
                <a:gd name="T27" fmla="*/ 215 h 278"/>
                <a:gd name="T28" fmla="*/ 13 w 88"/>
                <a:gd name="T29" fmla="*/ 225 h 278"/>
                <a:gd name="T30" fmla="*/ 88 w 88"/>
                <a:gd name="T31" fmla="*/ 278 h 278"/>
                <a:gd name="T32" fmla="*/ 86 w 88"/>
                <a:gd name="T33" fmla="*/ 272 h 278"/>
                <a:gd name="T34" fmla="*/ 84 w 88"/>
                <a:gd name="T35" fmla="*/ 267 h 278"/>
                <a:gd name="T36" fmla="*/ 81 w 88"/>
                <a:gd name="T37" fmla="*/ 262 h 278"/>
                <a:gd name="T38" fmla="*/ 78 w 88"/>
                <a:gd name="T39" fmla="*/ 256 h 278"/>
                <a:gd name="T40" fmla="*/ 75 w 88"/>
                <a:gd name="T41" fmla="*/ 251 h 278"/>
                <a:gd name="T42" fmla="*/ 72 w 88"/>
                <a:gd name="T43" fmla="*/ 245 h 278"/>
                <a:gd name="T44" fmla="*/ 65 w 88"/>
                <a:gd name="T45" fmla="*/ 234 h 278"/>
                <a:gd name="T46" fmla="*/ 57 w 88"/>
                <a:gd name="T47" fmla="*/ 222 h 278"/>
                <a:gd name="T48" fmla="*/ 54 w 88"/>
                <a:gd name="T49" fmla="*/ 217 h 278"/>
                <a:gd name="T50" fmla="*/ 51 w 88"/>
                <a:gd name="T51" fmla="*/ 211 h 278"/>
                <a:gd name="T52" fmla="*/ 48 w 88"/>
                <a:gd name="T53" fmla="*/ 205 h 278"/>
                <a:gd name="T54" fmla="*/ 45 w 88"/>
                <a:gd name="T55" fmla="*/ 200 h 278"/>
                <a:gd name="T56" fmla="*/ 43 w 88"/>
                <a:gd name="T57" fmla="*/ 194 h 278"/>
                <a:gd name="T58" fmla="*/ 41 w 88"/>
                <a:gd name="T59" fmla="*/ 188 h 278"/>
                <a:gd name="T60" fmla="*/ 39 w 88"/>
                <a:gd name="T61" fmla="*/ 178 h 278"/>
                <a:gd name="T62" fmla="*/ 38 w 88"/>
                <a:gd name="T63" fmla="*/ 167 h 278"/>
                <a:gd name="T64" fmla="*/ 38 w 88"/>
                <a:gd name="T65" fmla="*/ 156 h 278"/>
                <a:gd name="T66" fmla="*/ 39 w 88"/>
                <a:gd name="T67" fmla="*/ 144 h 278"/>
                <a:gd name="T68" fmla="*/ 41 w 88"/>
                <a:gd name="T69" fmla="*/ 132 h 278"/>
                <a:gd name="T70" fmla="*/ 44 w 88"/>
                <a:gd name="T71" fmla="*/ 119 h 278"/>
                <a:gd name="T72" fmla="*/ 47 w 88"/>
                <a:gd name="T73" fmla="*/ 107 h 278"/>
                <a:gd name="T74" fmla="*/ 51 w 88"/>
                <a:gd name="T75" fmla="*/ 94 h 278"/>
                <a:gd name="T76" fmla="*/ 55 w 88"/>
                <a:gd name="T77" fmla="*/ 82 h 278"/>
                <a:gd name="T78" fmla="*/ 59 w 88"/>
                <a:gd name="T79" fmla="*/ 69 h 278"/>
                <a:gd name="T80" fmla="*/ 68 w 88"/>
                <a:gd name="T81" fmla="*/ 45 h 278"/>
                <a:gd name="T82" fmla="*/ 72 w 88"/>
                <a:gd name="T83" fmla="*/ 33 h 278"/>
                <a:gd name="T84" fmla="*/ 76 w 88"/>
                <a:gd name="T85" fmla="*/ 22 h 278"/>
                <a:gd name="T86" fmla="*/ 79 w 88"/>
                <a:gd name="T87" fmla="*/ 10 h 278"/>
                <a:gd name="T88" fmla="*/ 82 w 88"/>
                <a:gd name="T89" fmla="*/ 0 h 2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88" h="278">
                  <a:moveTo>
                    <a:pt x="82" y="0"/>
                  </a:moveTo>
                  <a:lnTo>
                    <a:pt x="77" y="7"/>
                  </a:lnTo>
                  <a:lnTo>
                    <a:pt x="71" y="17"/>
                  </a:lnTo>
                  <a:lnTo>
                    <a:pt x="67" y="23"/>
                  </a:lnTo>
                  <a:lnTo>
                    <a:pt x="63" y="30"/>
                  </a:lnTo>
                  <a:lnTo>
                    <a:pt x="59" y="37"/>
                  </a:lnTo>
                  <a:lnTo>
                    <a:pt x="55" y="44"/>
                  </a:lnTo>
                  <a:lnTo>
                    <a:pt x="50" y="51"/>
                  </a:lnTo>
                  <a:lnTo>
                    <a:pt x="46" y="59"/>
                  </a:lnTo>
                  <a:lnTo>
                    <a:pt x="41" y="68"/>
                  </a:lnTo>
                  <a:lnTo>
                    <a:pt x="37" y="76"/>
                  </a:lnTo>
                  <a:lnTo>
                    <a:pt x="32" y="85"/>
                  </a:lnTo>
                  <a:lnTo>
                    <a:pt x="28" y="94"/>
                  </a:lnTo>
                  <a:lnTo>
                    <a:pt x="24" y="102"/>
                  </a:lnTo>
                  <a:lnTo>
                    <a:pt x="20" y="112"/>
                  </a:lnTo>
                  <a:lnTo>
                    <a:pt x="16" y="121"/>
                  </a:lnTo>
                  <a:lnTo>
                    <a:pt x="12" y="130"/>
                  </a:lnTo>
                  <a:lnTo>
                    <a:pt x="9" y="138"/>
                  </a:lnTo>
                  <a:lnTo>
                    <a:pt x="6" y="147"/>
                  </a:lnTo>
                  <a:lnTo>
                    <a:pt x="4" y="156"/>
                  </a:lnTo>
                  <a:lnTo>
                    <a:pt x="2" y="164"/>
                  </a:lnTo>
                  <a:lnTo>
                    <a:pt x="1" y="173"/>
                  </a:lnTo>
                  <a:lnTo>
                    <a:pt x="0" y="181"/>
                  </a:lnTo>
                  <a:lnTo>
                    <a:pt x="0" y="188"/>
                  </a:lnTo>
                  <a:lnTo>
                    <a:pt x="0" y="196"/>
                  </a:lnTo>
                  <a:lnTo>
                    <a:pt x="1" y="203"/>
                  </a:lnTo>
                  <a:lnTo>
                    <a:pt x="3" y="209"/>
                  </a:lnTo>
                  <a:lnTo>
                    <a:pt x="6" y="215"/>
                  </a:lnTo>
                  <a:lnTo>
                    <a:pt x="9" y="220"/>
                  </a:lnTo>
                  <a:lnTo>
                    <a:pt x="13" y="225"/>
                  </a:lnTo>
                  <a:lnTo>
                    <a:pt x="19" y="230"/>
                  </a:lnTo>
                  <a:lnTo>
                    <a:pt x="88" y="278"/>
                  </a:lnTo>
                  <a:lnTo>
                    <a:pt x="87" y="275"/>
                  </a:lnTo>
                  <a:lnTo>
                    <a:pt x="86" y="272"/>
                  </a:lnTo>
                  <a:lnTo>
                    <a:pt x="85" y="270"/>
                  </a:lnTo>
                  <a:lnTo>
                    <a:pt x="84" y="267"/>
                  </a:lnTo>
                  <a:lnTo>
                    <a:pt x="83" y="264"/>
                  </a:lnTo>
                  <a:lnTo>
                    <a:pt x="81" y="262"/>
                  </a:lnTo>
                  <a:lnTo>
                    <a:pt x="80" y="259"/>
                  </a:lnTo>
                  <a:lnTo>
                    <a:pt x="78" y="256"/>
                  </a:lnTo>
                  <a:lnTo>
                    <a:pt x="77" y="253"/>
                  </a:lnTo>
                  <a:lnTo>
                    <a:pt x="75" y="251"/>
                  </a:lnTo>
                  <a:lnTo>
                    <a:pt x="73" y="248"/>
                  </a:lnTo>
                  <a:lnTo>
                    <a:pt x="72" y="245"/>
                  </a:lnTo>
                  <a:lnTo>
                    <a:pt x="68" y="239"/>
                  </a:lnTo>
                  <a:lnTo>
                    <a:pt x="65" y="234"/>
                  </a:lnTo>
                  <a:lnTo>
                    <a:pt x="61" y="228"/>
                  </a:lnTo>
                  <a:lnTo>
                    <a:pt x="57" y="222"/>
                  </a:lnTo>
                  <a:lnTo>
                    <a:pt x="56" y="220"/>
                  </a:lnTo>
                  <a:lnTo>
                    <a:pt x="54" y="217"/>
                  </a:lnTo>
                  <a:lnTo>
                    <a:pt x="52" y="214"/>
                  </a:lnTo>
                  <a:lnTo>
                    <a:pt x="51" y="211"/>
                  </a:lnTo>
                  <a:lnTo>
                    <a:pt x="49" y="208"/>
                  </a:lnTo>
                  <a:lnTo>
                    <a:pt x="48" y="205"/>
                  </a:lnTo>
                  <a:lnTo>
                    <a:pt x="47" y="202"/>
                  </a:lnTo>
                  <a:lnTo>
                    <a:pt x="45" y="200"/>
                  </a:lnTo>
                  <a:lnTo>
                    <a:pt x="44" y="197"/>
                  </a:lnTo>
                  <a:lnTo>
                    <a:pt x="43" y="194"/>
                  </a:lnTo>
                  <a:lnTo>
                    <a:pt x="42" y="191"/>
                  </a:lnTo>
                  <a:lnTo>
                    <a:pt x="41" y="188"/>
                  </a:lnTo>
                  <a:lnTo>
                    <a:pt x="40" y="183"/>
                  </a:lnTo>
                  <a:lnTo>
                    <a:pt x="39" y="178"/>
                  </a:lnTo>
                  <a:lnTo>
                    <a:pt x="39" y="173"/>
                  </a:lnTo>
                  <a:lnTo>
                    <a:pt x="38" y="167"/>
                  </a:lnTo>
                  <a:lnTo>
                    <a:pt x="38" y="161"/>
                  </a:lnTo>
                  <a:lnTo>
                    <a:pt x="38" y="156"/>
                  </a:lnTo>
                  <a:lnTo>
                    <a:pt x="39" y="150"/>
                  </a:lnTo>
                  <a:lnTo>
                    <a:pt x="39" y="144"/>
                  </a:lnTo>
                  <a:lnTo>
                    <a:pt x="40" y="138"/>
                  </a:lnTo>
                  <a:lnTo>
                    <a:pt x="41" y="132"/>
                  </a:lnTo>
                  <a:lnTo>
                    <a:pt x="43" y="126"/>
                  </a:lnTo>
                  <a:lnTo>
                    <a:pt x="44" y="119"/>
                  </a:lnTo>
                  <a:lnTo>
                    <a:pt x="46" y="113"/>
                  </a:lnTo>
                  <a:lnTo>
                    <a:pt x="47" y="107"/>
                  </a:lnTo>
                  <a:lnTo>
                    <a:pt x="49" y="101"/>
                  </a:lnTo>
                  <a:lnTo>
                    <a:pt x="51" y="94"/>
                  </a:lnTo>
                  <a:lnTo>
                    <a:pt x="53" y="88"/>
                  </a:lnTo>
                  <a:lnTo>
                    <a:pt x="55" y="82"/>
                  </a:lnTo>
                  <a:lnTo>
                    <a:pt x="57" y="76"/>
                  </a:lnTo>
                  <a:lnTo>
                    <a:pt x="59" y="69"/>
                  </a:lnTo>
                  <a:lnTo>
                    <a:pt x="63" y="57"/>
                  </a:lnTo>
                  <a:lnTo>
                    <a:pt x="68" y="45"/>
                  </a:lnTo>
                  <a:lnTo>
                    <a:pt x="70" y="39"/>
                  </a:lnTo>
                  <a:lnTo>
                    <a:pt x="72" y="33"/>
                  </a:lnTo>
                  <a:lnTo>
                    <a:pt x="74" y="27"/>
                  </a:lnTo>
                  <a:lnTo>
                    <a:pt x="76" y="22"/>
                  </a:lnTo>
                  <a:lnTo>
                    <a:pt x="78" y="16"/>
                  </a:lnTo>
                  <a:lnTo>
                    <a:pt x="79" y="10"/>
                  </a:lnTo>
                  <a:lnTo>
                    <a:pt x="81" y="5"/>
                  </a:lnTo>
                  <a:lnTo>
                    <a:pt x="82" y="0"/>
                  </a:lnTo>
                  <a:close/>
                </a:path>
              </a:pathLst>
            </a:custGeom>
            <a:solidFill>
              <a:srgbClr val="F2CA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2" name="Freeform 43"/>
            <p:cNvSpPr>
              <a:spLocks/>
            </p:cNvSpPr>
            <p:nvPr/>
          </p:nvSpPr>
          <p:spPr bwMode="auto">
            <a:xfrm>
              <a:off x="1204913" y="1427163"/>
              <a:ext cx="130175" cy="298450"/>
            </a:xfrm>
            <a:custGeom>
              <a:avLst/>
              <a:gdLst>
                <a:gd name="T0" fmla="*/ 82 w 82"/>
                <a:gd name="T1" fmla="*/ 0 h 188"/>
                <a:gd name="T2" fmla="*/ 71 w 82"/>
                <a:gd name="T3" fmla="*/ 5 h 188"/>
                <a:gd name="T4" fmla="*/ 62 w 82"/>
                <a:gd name="T5" fmla="*/ 10 h 188"/>
                <a:gd name="T6" fmla="*/ 57 w 82"/>
                <a:gd name="T7" fmla="*/ 12 h 188"/>
                <a:gd name="T8" fmla="*/ 53 w 82"/>
                <a:gd name="T9" fmla="*/ 14 h 188"/>
                <a:gd name="T10" fmla="*/ 50 w 82"/>
                <a:gd name="T11" fmla="*/ 16 h 188"/>
                <a:gd name="T12" fmla="*/ 46 w 82"/>
                <a:gd name="T13" fmla="*/ 18 h 188"/>
                <a:gd name="T14" fmla="*/ 43 w 82"/>
                <a:gd name="T15" fmla="*/ 21 h 188"/>
                <a:gd name="T16" fmla="*/ 39 w 82"/>
                <a:gd name="T17" fmla="*/ 23 h 188"/>
                <a:gd name="T18" fmla="*/ 36 w 82"/>
                <a:gd name="T19" fmla="*/ 26 h 188"/>
                <a:gd name="T20" fmla="*/ 34 w 82"/>
                <a:gd name="T21" fmla="*/ 29 h 188"/>
                <a:gd name="T22" fmla="*/ 31 w 82"/>
                <a:gd name="T23" fmla="*/ 32 h 188"/>
                <a:gd name="T24" fmla="*/ 29 w 82"/>
                <a:gd name="T25" fmla="*/ 35 h 188"/>
                <a:gd name="T26" fmla="*/ 27 w 82"/>
                <a:gd name="T27" fmla="*/ 39 h 188"/>
                <a:gd name="T28" fmla="*/ 25 w 82"/>
                <a:gd name="T29" fmla="*/ 43 h 188"/>
                <a:gd name="T30" fmla="*/ 23 w 82"/>
                <a:gd name="T31" fmla="*/ 47 h 188"/>
                <a:gd name="T32" fmla="*/ 21 w 82"/>
                <a:gd name="T33" fmla="*/ 52 h 188"/>
                <a:gd name="T34" fmla="*/ 20 w 82"/>
                <a:gd name="T35" fmla="*/ 57 h 188"/>
                <a:gd name="T36" fmla="*/ 18 w 82"/>
                <a:gd name="T37" fmla="*/ 63 h 188"/>
                <a:gd name="T38" fmla="*/ 17 w 82"/>
                <a:gd name="T39" fmla="*/ 70 h 188"/>
                <a:gd name="T40" fmla="*/ 15 w 82"/>
                <a:gd name="T41" fmla="*/ 77 h 188"/>
                <a:gd name="T42" fmla="*/ 14 w 82"/>
                <a:gd name="T43" fmla="*/ 84 h 188"/>
                <a:gd name="T44" fmla="*/ 13 w 82"/>
                <a:gd name="T45" fmla="*/ 93 h 188"/>
                <a:gd name="T46" fmla="*/ 12 w 82"/>
                <a:gd name="T47" fmla="*/ 102 h 188"/>
                <a:gd name="T48" fmla="*/ 11 w 82"/>
                <a:gd name="T49" fmla="*/ 111 h 188"/>
                <a:gd name="T50" fmla="*/ 10 w 82"/>
                <a:gd name="T51" fmla="*/ 122 h 188"/>
                <a:gd name="T52" fmla="*/ 9 w 82"/>
                <a:gd name="T53" fmla="*/ 134 h 188"/>
                <a:gd name="T54" fmla="*/ 8 w 82"/>
                <a:gd name="T55" fmla="*/ 146 h 188"/>
                <a:gd name="T56" fmla="*/ 8 w 82"/>
                <a:gd name="T57" fmla="*/ 159 h 188"/>
                <a:gd name="T58" fmla="*/ 7 w 82"/>
                <a:gd name="T59" fmla="*/ 173 h 188"/>
                <a:gd name="T60" fmla="*/ 6 w 82"/>
                <a:gd name="T61" fmla="*/ 188 h 188"/>
                <a:gd name="T62" fmla="*/ 5 w 82"/>
                <a:gd name="T63" fmla="*/ 181 h 188"/>
                <a:gd name="T64" fmla="*/ 4 w 82"/>
                <a:gd name="T65" fmla="*/ 171 h 188"/>
                <a:gd name="T66" fmla="*/ 4 w 82"/>
                <a:gd name="T67" fmla="*/ 166 h 188"/>
                <a:gd name="T68" fmla="*/ 3 w 82"/>
                <a:gd name="T69" fmla="*/ 160 h 188"/>
                <a:gd name="T70" fmla="*/ 3 w 82"/>
                <a:gd name="T71" fmla="*/ 154 h 188"/>
                <a:gd name="T72" fmla="*/ 2 w 82"/>
                <a:gd name="T73" fmla="*/ 147 h 188"/>
                <a:gd name="T74" fmla="*/ 2 w 82"/>
                <a:gd name="T75" fmla="*/ 140 h 188"/>
                <a:gd name="T76" fmla="*/ 1 w 82"/>
                <a:gd name="T77" fmla="*/ 133 h 188"/>
                <a:gd name="T78" fmla="*/ 1 w 82"/>
                <a:gd name="T79" fmla="*/ 125 h 188"/>
                <a:gd name="T80" fmla="*/ 0 w 82"/>
                <a:gd name="T81" fmla="*/ 118 h 188"/>
                <a:gd name="T82" fmla="*/ 0 w 82"/>
                <a:gd name="T83" fmla="*/ 110 h 188"/>
                <a:gd name="T84" fmla="*/ 0 w 82"/>
                <a:gd name="T85" fmla="*/ 102 h 188"/>
                <a:gd name="T86" fmla="*/ 0 w 82"/>
                <a:gd name="T87" fmla="*/ 94 h 188"/>
                <a:gd name="T88" fmla="*/ 0 w 82"/>
                <a:gd name="T89" fmla="*/ 87 h 188"/>
                <a:gd name="T90" fmla="*/ 0 w 82"/>
                <a:gd name="T91" fmla="*/ 79 h 188"/>
                <a:gd name="T92" fmla="*/ 1 w 82"/>
                <a:gd name="T93" fmla="*/ 72 h 188"/>
                <a:gd name="T94" fmla="*/ 1 w 82"/>
                <a:gd name="T95" fmla="*/ 64 h 188"/>
                <a:gd name="T96" fmla="*/ 2 w 82"/>
                <a:gd name="T97" fmla="*/ 57 h 188"/>
                <a:gd name="T98" fmla="*/ 3 w 82"/>
                <a:gd name="T99" fmla="*/ 50 h 188"/>
                <a:gd name="T100" fmla="*/ 4 w 82"/>
                <a:gd name="T101" fmla="*/ 44 h 188"/>
                <a:gd name="T102" fmla="*/ 6 w 82"/>
                <a:gd name="T103" fmla="*/ 37 h 188"/>
                <a:gd name="T104" fmla="*/ 7 w 82"/>
                <a:gd name="T105" fmla="*/ 32 h 188"/>
                <a:gd name="T106" fmla="*/ 9 w 82"/>
                <a:gd name="T107" fmla="*/ 26 h 188"/>
                <a:gd name="T108" fmla="*/ 11 w 82"/>
                <a:gd name="T109" fmla="*/ 21 h 188"/>
                <a:gd name="T110" fmla="*/ 14 w 82"/>
                <a:gd name="T111" fmla="*/ 17 h 188"/>
                <a:gd name="T112" fmla="*/ 17 w 82"/>
                <a:gd name="T113" fmla="*/ 13 h 188"/>
                <a:gd name="T114" fmla="*/ 20 w 82"/>
                <a:gd name="T115" fmla="*/ 10 h 188"/>
                <a:gd name="T116" fmla="*/ 24 w 82"/>
                <a:gd name="T117" fmla="*/ 8 h 188"/>
                <a:gd name="T118" fmla="*/ 27 w 82"/>
                <a:gd name="T119" fmla="*/ 6 h 188"/>
                <a:gd name="T120" fmla="*/ 32 w 82"/>
                <a:gd name="T121" fmla="*/ 5 h 188"/>
                <a:gd name="T122" fmla="*/ 82 w 82"/>
                <a:gd name="T123" fmla="*/ 0 h 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82" h="188">
                  <a:moveTo>
                    <a:pt x="82" y="0"/>
                  </a:moveTo>
                  <a:lnTo>
                    <a:pt x="71" y="5"/>
                  </a:lnTo>
                  <a:lnTo>
                    <a:pt x="62" y="10"/>
                  </a:lnTo>
                  <a:lnTo>
                    <a:pt x="57" y="12"/>
                  </a:lnTo>
                  <a:lnTo>
                    <a:pt x="53" y="14"/>
                  </a:lnTo>
                  <a:lnTo>
                    <a:pt x="50" y="16"/>
                  </a:lnTo>
                  <a:lnTo>
                    <a:pt x="46" y="18"/>
                  </a:lnTo>
                  <a:lnTo>
                    <a:pt x="43" y="21"/>
                  </a:lnTo>
                  <a:lnTo>
                    <a:pt x="39" y="23"/>
                  </a:lnTo>
                  <a:lnTo>
                    <a:pt x="36" y="26"/>
                  </a:lnTo>
                  <a:lnTo>
                    <a:pt x="34" y="29"/>
                  </a:lnTo>
                  <a:lnTo>
                    <a:pt x="31" y="32"/>
                  </a:lnTo>
                  <a:lnTo>
                    <a:pt x="29" y="35"/>
                  </a:lnTo>
                  <a:lnTo>
                    <a:pt x="27" y="39"/>
                  </a:lnTo>
                  <a:lnTo>
                    <a:pt x="25" y="43"/>
                  </a:lnTo>
                  <a:lnTo>
                    <a:pt x="23" y="47"/>
                  </a:lnTo>
                  <a:lnTo>
                    <a:pt x="21" y="52"/>
                  </a:lnTo>
                  <a:lnTo>
                    <a:pt x="20" y="57"/>
                  </a:lnTo>
                  <a:lnTo>
                    <a:pt x="18" y="63"/>
                  </a:lnTo>
                  <a:lnTo>
                    <a:pt x="17" y="70"/>
                  </a:lnTo>
                  <a:lnTo>
                    <a:pt x="15" y="77"/>
                  </a:lnTo>
                  <a:lnTo>
                    <a:pt x="14" y="84"/>
                  </a:lnTo>
                  <a:lnTo>
                    <a:pt x="13" y="93"/>
                  </a:lnTo>
                  <a:lnTo>
                    <a:pt x="12" y="102"/>
                  </a:lnTo>
                  <a:lnTo>
                    <a:pt x="11" y="111"/>
                  </a:lnTo>
                  <a:lnTo>
                    <a:pt x="10" y="122"/>
                  </a:lnTo>
                  <a:lnTo>
                    <a:pt x="9" y="134"/>
                  </a:lnTo>
                  <a:lnTo>
                    <a:pt x="8" y="146"/>
                  </a:lnTo>
                  <a:lnTo>
                    <a:pt x="8" y="159"/>
                  </a:lnTo>
                  <a:lnTo>
                    <a:pt x="7" y="173"/>
                  </a:lnTo>
                  <a:lnTo>
                    <a:pt x="6" y="188"/>
                  </a:lnTo>
                  <a:lnTo>
                    <a:pt x="5" y="181"/>
                  </a:lnTo>
                  <a:lnTo>
                    <a:pt x="4" y="171"/>
                  </a:lnTo>
                  <a:lnTo>
                    <a:pt x="4" y="166"/>
                  </a:lnTo>
                  <a:lnTo>
                    <a:pt x="3" y="160"/>
                  </a:lnTo>
                  <a:lnTo>
                    <a:pt x="3" y="154"/>
                  </a:lnTo>
                  <a:lnTo>
                    <a:pt x="2" y="147"/>
                  </a:lnTo>
                  <a:lnTo>
                    <a:pt x="2" y="140"/>
                  </a:lnTo>
                  <a:lnTo>
                    <a:pt x="1" y="133"/>
                  </a:lnTo>
                  <a:lnTo>
                    <a:pt x="1" y="125"/>
                  </a:lnTo>
                  <a:lnTo>
                    <a:pt x="0" y="118"/>
                  </a:lnTo>
                  <a:lnTo>
                    <a:pt x="0" y="110"/>
                  </a:lnTo>
                  <a:lnTo>
                    <a:pt x="0" y="102"/>
                  </a:lnTo>
                  <a:lnTo>
                    <a:pt x="0" y="94"/>
                  </a:lnTo>
                  <a:lnTo>
                    <a:pt x="0" y="87"/>
                  </a:lnTo>
                  <a:lnTo>
                    <a:pt x="0" y="79"/>
                  </a:lnTo>
                  <a:lnTo>
                    <a:pt x="1" y="72"/>
                  </a:lnTo>
                  <a:lnTo>
                    <a:pt x="1" y="64"/>
                  </a:lnTo>
                  <a:lnTo>
                    <a:pt x="2" y="57"/>
                  </a:lnTo>
                  <a:lnTo>
                    <a:pt x="3" y="50"/>
                  </a:lnTo>
                  <a:lnTo>
                    <a:pt x="4" y="44"/>
                  </a:lnTo>
                  <a:lnTo>
                    <a:pt x="6" y="37"/>
                  </a:lnTo>
                  <a:lnTo>
                    <a:pt x="7" y="32"/>
                  </a:lnTo>
                  <a:lnTo>
                    <a:pt x="9" y="26"/>
                  </a:lnTo>
                  <a:lnTo>
                    <a:pt x="11" y="21"/>
                  </a:lnTo>
                  <a:lnTo>
                    <a:pt x="14" y="17"/>
                  </a:lnTo>
                  <a:lnTo>
                    <a:pt x="17" y="13"/>
                  </a:lnTo>
                  <a:lnTo>
                    <a:pt x="20" y="10"/>
                  </a:lnTo>
                  <a:lnTo>
                    <a:pt x="24" y="8"/>
                  </a:lnTo>
                  <a:lnTo>
                    <a:pt x="27" y="6"/>
                  </a:lnTo>
                  <a:lnTo>
                    <a:pt x="32" y="5"/>
                  </a:lnTo>
                  <a:lnTo>
                    <a:pt x="82" y="0"/>
                  </a:lnTo>
                  <a:close/>
                </a:path>
              </a:pathLst>
            </a:custGeom>
            <a:solidFill>
              <a:srgbClr val="2816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3" name="Freeform 44"/>
            <p:cNvSpPr>
              <a:spLocks/>
            </p:cNvSpPr>
            <p:nvPr/>
          </p:nvSpPr>
          <p:spPr bwMode="auto">
            <a:xfrm>
              <a:off x="1082675" y="1341438"/>
              <a:ext cx="568325" cy="1036638"/>
            </a:xfrm>
            <a:custGeom>
              <a:avLst/>
              <a:gdLst>
                <a:gd name="T0" fmla="*/ 332 w 358"/>
                <a:gd name="T1" fmla="*/ 18 h 653"/>
                <a:gd name="T2" fmla="*/ 292 w 358"/>
                <a:gd name="T3" fmla="*/ 10 h 653"/>
                <a:gd name="T4" fmla="*/ 254 w 358"/>
                <a:gd name="T5" fmla="*/ 4 h 653"/>
                <a:gd name="T6" fmla="*/ 216 w 358"/>
                <a:gd name="T7" fmla="*/ 1 h 653"/>
                <a:gd name="T8" fmla="*/ 180 w 358"/>
                <a:gd name="T9" fmla="*/ 1 h 653"/>
                <a:gd name="T10" fmla="*/ 147 w 358"/>
                <a:gd name="T11" fmla="*/ 4 h 653"/>
                <a:gd name="T12" fmla="*/ 116 w 358"/>
                <a:gd name="T13" fmla="*/ 12 h 653"/>
                <a:gd name="T14" fmla="*/ 88 w 358"/>
                <a:gd name="T15" fmla="*/ 23 h 653"/>
                <a:gd name="T16" fmla="*/ 63 w 358"/>
                <a:gd name="T17" fmla="*/ 39 h 653"/>
                <a:gd name="T18" fmla="*/ 42 w 358"/>
                <a:gd name="T19" fmla="*/ 60 h 653"/>
                <a:gd name="T20" fmla="*/ 26 w 358"/>
                <a:gd name="T21" fmla="*/ 86 h 653"/>
                <a:gd name="T22" fmla="*/ 9 w 358"/>
                <a:gd name="T23" fmla="*/ 130 h 653"/>
                <a:gd name="T24" fmla="*/ 2 w 358"/>
                <a:gd name="T25" fmla="*/ 175 h 653"/>
                <a:gd name="T26" fmla="*/ 1 w 358"/>
                <a:gd name="T27" fmla="*/ 221 h 653"/>
                <a:gd name="T28" fmla="*/ 6 w 358"/>
                <a:gd name="T29" fmla="*/ 268 h 653"/>
                <a:gd name="T30" fmla="*/ 14 w 358"/>
                <a:gd name="T31" fmla="*/ 317 h 653"/>
                <a:gd name="T32" fmla="*/ 32 w 358"/>
                <a:gd name="T33" fmla="*/ 405 h 653"/>
                <a:gd name="T34" fmla="*/ 42 w 358"/>
                <a:gd name="T35" fmla="*/ 461 h 653"/>
                <a:gd name="T36" fmla="*/ 50 w 358"/>
                <a:gd name="T37" fmla="*/ 521 h 653"/>
                <a:gd name="T38" fmla="*/ 55 w 358"/>
                <a:gd name="T39" fmla="*/ 585 h 653"/>
                <a:gd name="T40" fmla="*/ 53 w 358"/>
                <a:gd name="T41" fmla="*/ 653 h 653"/>
                <a:gd name="T42" fmla="*/ 101 w 358"/>
                <a:gd name="T43" fmla="*/ 642 h 653"/>
                <a:gd name="T44" fmla="*/ 105 w 358"/>
                <a:gd name="T45" fmla="*/ 623 h 653"/>
                <a:gd name="T46" fmla="*/ 108 w 358"/>
                <a:gd name="T47" fmla="*/ 601 h 653"/>
                <a:gd name="T48" fmla="*/ 110 w 358"/>
                <a:gd name="T49" fmla="*/ 576 h 653"/>
                <a:gd name="T50" fmla="*/ 112 w 358"/>
                <a:gd name="T51" fmla="*/ 548 h 653"/>
                <a:gd name="T52" fmla="*/ 113 w 358"/>
                <a:gd name="T53" fmla="*/ 517 h 653"/>
                <a:gd name="T54" fmla="*/ 114 w 358"/>
                <a:gd name="T55" fmla="*/ 481 h 653"/>
                <a:gd name="T56" fmla="*/ 114 w 358"/>
                <a:gd name="T57" fmla="*/ 443 h 653"/>
                <a:gd name="T58" fmla="*/ 113 w 358"/>
                <a:gd name="T59" fmla="*/ 400 h 653"/>
                <a:gd name="T60" fmla="*/ 112 w 358"/>
                <a:gd name="T61" fmla="*/ 353 h 653"/>
                <a:gd name="T62" fmla="*/ 109 w 358"/>
                <a:gd name="T63" fmla="*/ 302 h 653"/>
                <a:gd name="T64" fmla="*/ 109 w 358"/>
                <a:gd name="T65" fmla="*/ 249 h 653"/>
                <a:gd name="T66" fmla="*/ 115 w 358"/>
                <a:gd name="T67" fmla="*/ 204 h 653"/>
                <a:gd name="T68" fmla="*/ 127 w 358"/>
                <a:gd name="T69" fmla="*/ 165 h 653"/>
                <a:gd name="T70" fmla="*/ 144 w 358"/>
                <a:gd name="T71" fmla="*/ 132 h 653"/>
                <a:gd name="T72" fmla="*/ 165 w 358"/>
                <a:gd name="T73" fmla="*/ 105 h 653"/>
                <a:gd name="T74" fmla="*/ 191 w 358"/>
                <a:gd name="T75" fmla="*/ 83 h 653"/>
                <a:gd name="T76" fmla="*/ 221 w 358"/>
                <a:gd name="T77" fmla="*/ 65 h 653"/>
                <a:gd name="T78" fmla="*/ 254 w 358"/>
                <a:gd name="T79" fmla="*/ 51 h 653"/>
                <a:gd name="T80" fmla="*/ 291 w 358"/>
                <a:gd name="T81" fmla="*/ 39 h 653"/>
                <a:gd name="T82" fmla="*/ 331 w 358"/>
                <a:gd name="T83" fmla="*/ 30 h 6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358" h="653">
                  <a:moveTo>
                    <a:pt x="358" y="25"/>
                  </a:moveTo>
                  <a:lnTo>
                    <a:pt x="345" y="21"/>
                  </a:lnTo>
                  <a:lnTo>
                    <a:pt x="332" y="18"/>
                  </a:lnTo>
                  <a:lnTo>
                    <a:pt x="318" y="15"/>
                  </a:lnTo>
                  <a:lnTo>
                    <a:pt x="305" y="12"/>
                  </a:lnTo>
                  <a:lnTo>
                    <a:pt x="292" y="10"/>
                  </a:lnTo>
                  <a:lnTo>
                    <a:pt x="279" y="7"/>
                  </a:lnTo>
                  <a:lnTo>
                    <a:pt x="266" y="5"/>
                  </a:lnTo>
                  <a:lnTo>
                    <a:pt x="254" y="4"/>
                  </a:lnTo>
                  <a:lnTo>
                    <a:pt x="241" y="2"/>
                  </a:lnTo>
                  <a:lnTo>
                    <a:pt x="228" y="1"/>
                  </a:lnTo>
                  <a:lnTo>
                    <a:pt x="216" y="1"/>
                  </a:lnTo>
                  <a:lnTo>
                    <a:pt x="204" y="0"/>
                  </a:lnTo>
                  <a:lnTo>
                    <a:pt x="192" y="0"/>
                  </a:lnTo>
                  <a:lnTo>
                    <a:pt x="180" y="1"/>
                  </a:lnTo>
                  <a:lnTo>
                    <a:pt x="169" y="2"/>
                  </a:lnTo>
                  <a:lnTo>
                    <a:pt x="158" y="3"/>
                  </a:lnTo>
                  <a:lnTo>
                    <a:pt x="147" y="4"/>
                  </a:lnTo>
                  <a:lnTo>
                    <a:pt x="136" y="6"/>
                  </a:lnTo>
                  <a:lnTo>
                    <a:pt x="126" y="9"/>
                  </a:lnTo>
                  <a:lnTo>
                    <a:pt x="116" y="12"/>
                  </a:lnTo>
                  <a:lnTo>
                    <a:pt x="106" y="15"/>
                  </a:lnTo>
                  <a:lnTo>
                    <a:pt x="97" y="19"/>
                  </a:lnTo>
                  <a:lnTo>
                    <a:pt x="88" y="23"/>
                  </a:lnTo>
                  <a:lnTo>
                    <a:pt x="79" y="28"/>
                  </a:lnTo>
                  <a:lnTo>
                    <a:pt x="71" y="33"/>
                  </a:lnTo>
                  <a:lnTo>
                    <a:pt x="63" y="39"/>
                  </a:lnTo>
                  <a:lnTo>
                    <a:pt x="56" y="46"/>
                  </a:lnTo>
                  <a:lnTo>
                    <a:pt x="49" y="53"/>
                  </a:lnTo>
                  <a:lnTo>
                    <a:pt x="42" y="60"/>
                  </a:lnTo>
                  <a:lnTo>
                    <a:pt x="36" y="68"/>
                  </a:lnTo>
                  <a:lnTo>
                    <a:pt x="31" y="77"/>
                  </a:lnTo>
                  <a:lnTo>
                    <a:pt x="26" y="86"/>
                  </a:lnTo>
                  <a:lnTo>
                    <a:pt x="19" y="101"/>
                  </a:lnTo>
                  <a:lnTo>
                    <a:pt x="14" y="116"/>
                  </a:lnTo>
                  <a:lnTo>
                    <a:pt x="9" y="130"/>
                  </a:lnTo>
                  <a:lnTo>
                    <a:pt x="6" y="145"/>
                  </a:lnTo>
                  <a:lnTo>
                    <a:pt x="3" y="160"/>
                  </a:lnTo>
                  <a:lnTo>
                    <a:pt x="2" y="175"/>
                  </a:lnTo>
                  <a:lnTo>
                    <a:pt x="1" y="190"/>
                  </a:lnTo>
                  <a:lnTo>
                    <a:pt x="0" y="206"/>
                  </a:lnTo>
                  <a:lnTo>
                    <a:pt x="1" y="221"/>
                  </a:lnTo>
                  <a:lnTo>
                    <a:pt x="2" y="237"/>
                  </a:lnTo>
                  <a:lnTo>
                    <a:pt x="3" y="252"/>
                  </a:lnTo>
                  <a:lnTo>
                    <a:pt x="6" y="268"/>
                  </a:lnTo>
                  <a:lnTo>
                    <a:pt x="8" y="284"/>
                  </a:lnTo>
                  <a:lnTo>
                    <a:pt x="11" y="301"/>
                  </a:lnTo>
                  <a:lnTo>
                    <a:pt x="14" y="317"/>
                  </a:lnTo>
                  <a:lnTo>
                    <a:pt x="17" y="334"/>
                  </a:lnTo>
                  <a:lnTo>
                    <a:pt x="25" y="369"/>
                  </a:lnTo>
                  <a:lnTo>
                    <a:pt x="32" y="405"/>
                  </a:lnTo>
                  <a:lnTo>
                    <a:pt x="36" y="423"/>
                  </a:lnTo>
                  <a:lnTo>
                    <a:pt x="39" y="442"/>
                  </a:lnTo>
                  <a:lnTo>
                    <a:pt x="42" y="461"/>
                  </a:lnTo>
                  <a:lnTo>
                    <a:pt x="45" y="481"/>
                  </a:lnTo>
                  <a:lnTo>
                    <a:pt x="48" y="501"/>
                  </a:lnTo>
                  <a:lnTo>
                    <a:pt x="50" y="521"/>
                  </a:lnTo>
                  <a:lnTo>
                    <a:pt x="52" y="542"/>
                  </a:lnTo>
                  <a:lnTo>
                    <a:pt x="54" y="563"/>
                  </a:lnTo>
                  <a:lnTo>
                    <a:pt x="55" y="585"/>
                  </a:lnTo>
                  <a:lnTo>
                    <a:pt x="55" y="607"/>
                  </a:lnTo>
                  <a:lnTo>
                    <a:pt x="54" y="630"/>
                  </a:lnTo>
                  <a:lnTo>
                    <a:pt x="53" y="653"/>
                  </a:lnTo>
                  <a:lnTo>
                    <a:pt x="99" y="653"/>
                  </a:lnTo>
                  <a:lnTo>
                    <a:pt x="100" y="648"/>
                  </a:lnTo>
                  <a:lnTo>
                    <a:pt x="101" y="642"/>
                  </a:lnTo>
                  <a:lnTo>
                    <a:pt x="103" y="636"/>
                  </a:lnTo>
                  <a:lnTo>
                    <a:pt x="104" y="630"/>
                  </a:lnTo>
                  <a:lnTo>
                    <a:pt x="105" y="623"/>
                  </a:lnTo>
                  <a:lnTo>
                    <a:pt x="106" y="616"/>
                  </a:lnTo>
                  <a:lnTo>
                    <a:pt x="107" y="609"/>
                  </a:lnTo>
                  <a:lnTo>
                    <a:pt x="108" y="601"/>
                  </a:lnTo>
                  <a:lnTo>
                    <a:pt x="109" y="593"/>
                  </a:lnTo>
                  <a:lnTo>
                    <a:pt x="109" y="585"/>
                  </a:lnTo>
                  <a:lnTo>
                    <a:pt x="110" y="576"/>
                  </a:lnTo>
                  <a:lnTo>
                    <a:pt x="111" y="567"/>
                  </a:lnTo>
                  <a:lnTo>
                    <a:pt x="111" y="558"/>
                  </a:lnTo>
                  <a:lnTo>
                    <a:pt x="112" y="548"/>
                  </a:lnTo>
                  <a:lnTo>
                    <a:pt x="112" y="538"/>
                  </a:lnTo>
                  <a:lnTo>
                    <a:pt x="113" y="528"/>
                  </a:lnTo>
                  <a:lnTo>
                    <a:pt x="113" y="517"/>
                  </a:lnTo>
                  <a:lnTo>
                    <a:pt x="114" y="505"/>
                  </a:lnTo>
                  <a:lnTo>
                    <a:pt x="114" y="494"/>
                  </a:lnTo>
                  <a:lnTo>
                    <a:pt x="114" y="481"/>
                  </a:lnTo>
                  <a:lnTo>
                    <a:pt x="114" y="469"/>
                  </a:lnTo>
                  <a:lnTo>
                    <a:pt x="114" y="456"/>
                  </a:lnTo>
                  <a:lnTo>
                    <a:pt x="114" y="443"/>
                  </a:lnTo>
                  <a:lnTo>
                    <a:pt x="114" y="429"/>
                  </a:lnTo>
                  <a:lnTo>
                    <a:pt x="114" y="415"/>
                  </a:lnTo>
                  <a:lnTo>
                    <a:pt x="113" y="400"/>
                  </a:lnTo>
                  <a:lnTo>
                    <a:pt x="113" y="385"/>
                  </a:lnTo>
                  <a:lnTo>
                    <a:pt x="112" y="369"/>
                  </a:lnTo>
                  <a:lnTo>
                    <a:pt x="112" y="353"/>
                  </a:lnTo>
                  <a:lnTo>
                    <a:pt x="111" y="337"/>
                  </a:lnTo>
                  <a:lnTo>
                    <a:pt x="110" y="320"/>
                  </a:lnTo>
                  <a:lnTo>
                    <a:pt x="109" y="302"/>
                  </a:lnTo>
                  <a:lnTo>
                    <a:pt x="109" y="284"/>
                  </a:lnTo>
                  <a:lnTo>
                    <a:pt x="109" y="266"/>
                  </a:lnTo>
                  <a:lnTo>
                    <a:pt x="109" y="249"/>
                  </a:lnTo>
                  <a:lnTo>
                    <a:pt x="111" y="233"/>
                  </a:lnTo>
                  <a:lnTo>
                    <a:pt x="113" y="218"/>
                  </a:lnTo>
                  <a:lnTo>
                    <a:pt x="115" y="204"/>
                  </a:lnTo>
                  <a:lnTo>
                    <a:pt x="118" y="190"/>
                  </a:lnTo>
                  <a:lnTo>
                    <a:pt x="122" y="177"/>
                  </a:lnTo>
                  <a:lnTo>
                    <a:pt x="127" y="165"/>
                  </a:lnTo>
                  <a:lnTo>
                    <a:pt x="132" y="153"/>
                  </a:lnTo>
                  <a:lnTo>
                    <a:pt x="137" y="143"/>
                  </a:lnTo>
                  <a:lnTo>
                    <a:pt x="144" y="132"/>
                  </a:lnTo>
                  <a:lnTo>
                    <a:pt x="150" y="123"/>
                  </a:lnTo>
                  <a:lnTo>
                    <a:pt x="157" y="114"/>
                  </a:lnTo>
                  <a:lnTo>
                    <a:pt x="165" y="105"/>
                  </a:lnTo>
                  <a:lnTo>
                    <a:pt x="173" y="97"/>
                  </a:lnTo>
                  <a:lnTo>
                    <a:pt x="182" y="90"/>
                  </a:lnTo>
                  <a:lnTo>
                    <a:pt x="191" y="83"/>
                  </a:lnTo>
                  <a:lnTo>
                    <a:pt x="201" y="77"/>
                  </a:lnTo>
                  <a:lnTo>
                    <a:pt x="211" y="71"/>
                  </a:lnTo>
                  <a:lnTo>
                    <a:pt x="221" y="65"/>
                  </a:lnTo>
                  <a:lnTo>
                    <a:pt x="232" y="60"/>
                  </a:lnTo>
                  <a:lnTo>
                    <a:pt x="243" y="55"/>
                  </a:lnTo>
                  <a:lnTo>
                    <a:pt x="254" y="51"/>
                  </a:lnTo>
                  <a:lnTo>
                    <a:pt x="266" y="47"/>
                  </a:lnTo>
                  <a:lnTo>
                    <a:pt x="278" y="43"/>
                  </a:lnTo>
                  <a:lnTo>
                    <a:pt x="291" y="39"/>
                  </a:lnTo>
                  <a:lnTo>
                    <a:pt x="304" y="36"/>
                  </a:lnTo>
                  <a:lnTo>
                    <a:pt x="317" y="33"/>
                  </a:lnTo>
                  <a:lnTo>
                    <a:pt x="331" y="30"/>
                  </a:lnTo>
                  <a:lnTo>
                    <a:pt x="344" y="28"/>
                  </a:lnTo>
                  <a:lnTo>
                    <a:pt x="358" y="25"/>
                  </a:lnTo>
                  <a:close/>
                </a:path>
              </a:pathLst>
            </a:custGeom>
            <a:solidFill>
              <a:srgbClr val="F2CA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4" name="Freeform 45"/>
            <p:cNvSpPr>
              <a:spLocks/>
            </p:cNvSpPr>
            <p:nvPr/>
          </p:nvSpPr>
          <p:spPr bwMode="auto">
            <a:xfrm>
              <a:off x="1011238" y="1373188"/>
              <a:ext cx="382587" cy="1004888"/>
            </a:xfrm>
            <a:custGeom>
              <a:avLst/>
              <a:gdLst>
                <a:gd name="T0" fmla="*/ 29 w 241"/>
                <a:gd name="T1" fmla="*/ 601 h 633"/>
                <a:gd name="T2" fmla="*/ 64 w 241"/>
                <a:gd name="T3" fmla="*/ 605 h 633"/>
                <a:gd name="T4" fmla="*/ 97 w 241"/>
                <a:gd name="T5" fmla="*/ 597 h 633"/>
                <a:gd name="T6" fmla="*/ 126 w 241"/>
                <a:gd name="T7" fmla="*/ 581 h 633"/>
                <a:gd name="T8" fmla="*/ 153 w 241"/>
                <a:gd name="T9" fmla="*/ 556 h 633"/>
                <a:gd name="T10" fmla="*/ 176 w 241"/>
                <a:gd name="T11" fmla="*/ 527 h 633"/>
                <a:gd name="T12" fmla="*/ 187 w 241"/>
                <a:gd name="T13" fmla="*/ 519 h 633"/>
                <a:gd name="T14" fmla="*/ 181 w 241"/>
                <a:gd name="T15" fmla="*/ 545 h 633"/>
                <a:gd name="T16" fmla="*/ 173 w 241"/>
                <a:gd name="T17" fmla="*/ 568 h 633"/>
                <a:gd name="T18" fmla="*/ 162 w 241"/>
                <a:gd name="T19" fmla="*/ 587 h 633"/>
                <a:gd name="T20" fmla="*/ 148 w 241"/>
                <a:gd name="T21" fmla="*/ 605 h 633"/>
                <a:gd name="T22" fmla="*/ 133 w 241"/>
                <a:gd name="T23" fmla="*/ 620 h 633"/>
                <a:gd name="T24" fmla="*/ 117 w 241"/>
                <a:gd name="T25" fmla="*/ 633 h 633"/>
                <a:gd name="T26" fmla="*/ 239 w 241"/>
                <a:gd name="T27" fmla="*/ 598 h 633"/>
                <a:gd name="T28" fmla="*/ 241 w 241"/>
                <a:gd name="T29" fmla="*/ 546 h 633"/>
                <a:gd name="T30" fmla="*/ 233 w 241"/>
                <a:gd name="T31" fmla="*/ 492 h 633"/>
                <a:gd name="T32" fmla="*/ 217 w 241"/>
                <a:gd name="T33" fmla="*/ 439 h 633"/>
                <a:gd name="T34" fmla="*/ 198 w 241"/>
                <a:gd name="T35" fmla="*/ 392 h 633"/>
                <a:gd name="T36" fmla="*/ 177 w 241"/>
                <a:gd name="T37" fmla="*/ 357 h 633"/>
                <a:gd name="T38" fmla="*/ 170 w 241"/>
                <a:gd name="T39" fmla="*/ 356 h 633"/>
                <a:gd name="T40" fmla="*/ 173 w 241"/>
                <a:gd name="T41" fmla="*/ 386 h 633"/>
                <a:gd name="T42" fmla="*/ 171 w 241"/>
                <a:gd name="T43" fmla="*/ 413 h 633"/>
                <a:gd name="T44" fmla="*/ 163 w 241"/>
                <a:gd name="T45" fmla="*/ 436 h 633"/>
                <a:gd name="T46" fmla="*/ 153 w 241"/>
                <a:gd name="T47" fmla="*/ 457 h 633"/>
                <a:gd name="T48" fmla="*/ 137 w 241"/>
                <a:gd name="T49" fmla="*/ 483 h 633"/>
                <a:gd name="T50" fmla="*/ 135 w 241"/>
                <a:gd name="T51" fmla="*/ 484 h 633"/>
                <a:gd name="T52" fmla="*/ 141 w 241"/>
                <a:gd name="T53" fmla="*/ 460 h 633"/>
                <a:gd name="T54" fmla="*/ 143 w 241"/>
                <a:gd name="T55" fmla="*/ 434 h 633"/>
                <a:gd name="T56" fmla="*/ 142 w 241"/>
                <a:gd name="T57" fmla="*/ 407 h 633"/>
                <a:gd name="T58" fmla="*/ 136 w 241"/>
                <a:gd name="T59" fmla="*/ 378 h 633"/>
                <a:gd name="T60" fmla="*/ 127 w 241"/>
                <a:gd name="T61" fmla="*/ 348 h 633"/>
                <a:gd name="T62" fmla="*/ 114 w 241"/>
                <a:gd name="T63" fmla="*/ 316 h 633"/>
                <a:gd name="T64" fmla="*/ 102 w 241"/>
                <a:gd name="T65" fmla="*/ 277 h 633"/>
                <a:gd name="T66" fmla="*/ 97 w 241"/>
                <a:gd name="T67" fmla="*/ 229 h 633"/>
                <a:gd name="T68" fmla="*/ 99 w 241"/>
                <a:gd name="T69" fmla="*/ 176 h 633"/>
                <a:gd name="T70" fmla="*/ 106 w 241"/>
                <a:gd name="T71" fmla="*/ 120 h 633"/>
                <a:gd name="T72" fmla="*/ 120 w 241"/>
                <a:gd name="T73" fmla="*/ 66 h 633"/>
                <a:gd name="T74" fmla="*/ 140 w 241"/>
                <a:gd name="T75" fmla="*/ 18 h 633"/>
                <a:gd name="T76" fmla="*/ 129 w 241"/>
                <a:gd name="T77" fmla="*/ 26 h 633"/>
                <a:gd name="T78" fmla="*/ 102 w 241"/>
                <a:gd name="T79" fmla="*/ 73 h 633"/>
                <a:gd name="T80" fmla="*/ 84 w 241"/>
                <a:gd name="T81" fmla="*/ 124 h 633"/>
                <a:gd name="T82" fmla="*/ 75 w 241"/>
                <a:gd name="T83" fmla="*/ 177 h 633"/>
                <a:gd name="T84" fmla="*/ 73 w 241"/>
                <a:gd name="T85" fmla="*/ 229 h 633"/>
                <a:gd name="T86" fmla="*/ 77 w 241"/>
                <a:gd name="T87" fmla="*/ 276 h 633"/>
                <a:gd name="T88" fmla="*/ 85 w 241"/>
                <a:gd name="T89" fmla="*/ 320 h 633"/>
                <a:gd name="T90" fmla="*/ 96 w 241"/>
                <a:gd name="T91" fmla="*/ 376 h 633"/>
                <a:gd name="T92" fmla="*/ 101 w 241"/>
                <a:gd name="T93" fmla="*/ 433 h 633"/>
                <a:gd name="T94" fmla="*/ 98 w 241"/>
                <a:gd name="T95" fmla="*/ 488 h 633"/>
                <a:gd name="T96" fmla="*/ 84 w 241"/>
                <a:gd name="T97" fmla="*/ 535 h 633"/>
                <a:gd name="T98" fmla="*/ 56 w 241"/>
                <a:gd name="T99" fmla="*/ 569 h 633"/>
                <a:gd name="T100" fmla="*/ 11 w 241"/>
                <a:gd name="T101" fmla="*/ 587 h 6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41" h="633">
                  <a:moveTo>
                    <a:pt x="0" y="588"/>
                  </a:moveTo>
                  <a:lnTo>
                    <a:pt x="8" y="592"/>
                  </a:lnTo>
                  <a:lnTo>
                    <a:pt x="15" y="596"/>
                  </a:lnTo>
                  <a:lnTo>
                    <a:pt x="22" y="599"/>
                  </a:lnTo>
                  <a:lnTo>
                    <a:pt x="29" y="601"/>
                  </a:lnTo>
                  <a:lnTo>
                    <a:pt x="37" y="603"/>
                  </a:lnTo>
                  <a:lnTo>
                    <a:pt x="44" y="604"/>
                  </a:lnTo>
                  <a:lnTo>
                    <a:pt x="51" y="605"/>
                  </a:lnTo>
                  <a:lnTo>
                    <a:pt x="57" y="605"/>
                  </a:lnTo>
                  <a:lnTo>
                    <a:pt x="64" y="605"/>
                  </a:lnTo>
                  <a:lnTo>
                    <a:pt x="71" y="604"/>
                  </a:lnTo>
                  <a:lnTo>
                    <a:pt x="77" y="603"/>
                  </a:lnTo>
                  <a:lnTo>
                    <a:pt x="84" y="602"/>
                  </a:lnTo>
                  <a:lnTo>
                    <a:pt x="90" y="600"/>
                  </a:lnTo>
                  <a:lnTo>
                    <a:pt x="97" y="597"/>
                  </a:lnTo>
                  <a:lnTo>
                    <a:pt x="103" y="595"/>
                  </a:lnTo>
                  <a:lnTo>
                    <a:pt x="109" y="592"/>
                  </a:lnTo>
                  <a:lnTo>
                    <a:pt x="115" y="588"/>
                  </a:lnTo>
                  <a:lnTo>
                    <a:pt x="120" y="585"/>
                  </a:lnTo>
                  <a:lnTo>
                    <a:pt x="126" y="581"/>
                  </a:lnTo>
                  <a:lnTo>
                    <a:pt x="132" y="576"/>
                  </a:lnTo>
                  <a:lnTo>
                    <a:pt x="137" y="572"/>
                  </a:lnTo>
                  <a:lnTo>
                    <a:pt x="143" y="567"/>
                  </a:lnTo>
                  <a:lnTo>
                    <a:pt x="148" y="562"/>
                  </a:lnTo>
                  <a:lnTo>
                    <a:pt x="153" y="556"/>
                  </a:lnTo>
                  <a:lnTo>
                    <a:pt x="158" y="551"/>
                  </a:lnTo>
                  <a:lnTo>
                    <a:pt x="163" y="545"/>
                  </a:lnTo>
                  <a:lnTo>
                    <a:pt x="167" y="539"/>
                  </a:lnTo>
                  <a:lnTo>
                    <a:pt x="172" y="533"/>
                  </a:lnTo>
                  <a:lnTo>
                    <a:pt x="176" y="527"/>
                  </a:lnTo>
                  <a:lnTo>
                    <a:pt x="180" y="520"/>
                  </a:lnTo>
                  <a:lnTo>
                    <a:pt x="185" y="514"/>
                  </a:lnTo>
                  <a:lnTo>
                    <a:pt x="188" y="507"/>
                  </a:lnTo>
                  <a:lnTo>
                    <a:pt x="188" y="513"/>
                  </a:lnTo>
                  <a:lnTo>
                    <a:pt x="187" y="519"/>
                  </a:lnTo>
                  <a:lnTo>
                    <a:pt x="186" y="524"/>
                  </a:lnTo>
                  <a:lnTo>
                    <a:pt x="185" y="530"/>
                  </a:lnTo>
                  <a:lnTo>
                    <a:pt x="184" y="535"/>
                  </a:lnTo>
                  <a:lnTo>
                    <a:pt x="183" y="540"/>
                  </a:lnTo>
                  <a:lnTo>
                    <a:pt x="181" y="545"/>
                  </a:lnTo>
                  <a:lnTo>
                    <a:pt x="180" y="550"/>
                  </a:lnTo>
                  <a:lnTo>
                    <a:pt x="178" y="554"/>
                  </a:lnTo>
                  <a:lnTo>
                    <a:pt x="177" y="559"/>
                  </a:lnTo>
                  <a:lnTo>
                    <a:pt x="175" y="563"/>
                  </a:lnTo>
                  <a:lnTo>
                    <a:pt x="173" y="568"/>
                  </a:lnTo>
                  <a:lnTo>
                    <a:pt x="171" y="572"/>
                  </a:lnTo>
                  <a:lnTo>
                    <a:pt x="168" y="576"/>
                  </a:lnTo>
                  <a:lnTo>
                    <a:pt x="166" y="580"/>
                  </a:lnTo>
                  <a:lnTo>
                    <a:pt x="164" y="584"/>
                  </a:lnTo>
                  <a:lnTo>
                    <a:pt x="162" y="587"/>
                  </a:lnTo>
                  <a:lnTo>
                    <a:pt x="159" y="591"/>
                  </a:lnTo>
                  <a:lnTo>
                    <a:pt x="156" y="595"/>
                  </a:lnTo>
                  <a:lnTo>
                    <a:pt x="154" y="598"/>
                  </a:lnTo>
                  <a:lnTo>
                    <a:pt x="151" y="602"/>
                  </a:lnTo>
                  <a:lnTo>
                    <a:pt x="148" y="605"/>
                  </a:lnTo>
                  <a:lnTo>
                    <a:pt x="145" y="608"/>
                  </a:lnTo>
                  <a:lnTo>
                    <a:pt x="142" y="611"/>
                  </a:lnTo>
                  <a:lnTo>
                    <a:pt x="139" y="614"/>
                  </a:lnTo>
                  <a:lnTo>
                    <a:pt x="136" y="617"/>
                  </a:lnTo>
                  <a:lnTo>
                    <a:pt x="133" y="620"/>
                  </a:lnTo>
                  <a:lnTo>
                    <a:pt x="130" y="623"/>
                  </a:lnTo>
                  <a:lnTo>
                    <a:pt x="127" y="626"/>
                  </a:lnTo>
                  <a:lnTo>
                    <a:pt x="124" y="628"/>
                  </a:lnTo>
                  <a:lnTo>
                    <a:pt x="120" y="631"/>
                  </a:lnTo>
                  <a:lnTo>
                    <a:pt x="117" y="633"/>
                  </a:lnTo>
                  <a:lnTo>
                    <a:pt x="227" y="633"/>
                  </a:lnTo>
                  <a:lnTo>
                    <a:pt x="231" y="625"/>
                  </a:lnTo>
                  <a:lnTo>
                    <a:pt x="234" y="616"/>
                  </a:lnTo>
                  <a:lnTo>
                    <a:pt x="237" y="607"/>
                  </a:lnTo>
                  <a:lnTo>
                    <a:pt x="239" y="598"/>
                  </a:lnTo>
                  <a:lnTo>
                    <a:pt x="240" y="588"/>
                  </a:lnTo>
                  <a:lnTo>
                    <a:pt x="241" y="578"/>
                  </a:lnTo>
                  <a:lnTo>
                    <a:pt x="241" y="568"/>
                  </a:lnTo>
                  <a:lnTo>
                    <a:pt x="241" y="557"/>
                  </a:lnTo>
                  <a:lnTo>
                    <a:pt x="241" y="546"/>
                  </a:lnTo>
                  <a:lnTo>
                    <a:pt x="240" y="536"/>
                  </a:lnTo>
                  <a:lnTo>
                    <a:pt x="239" y="525"/>
                  </a:lnTo>
                  <a:lnTo>
                    <a:pt x="237" y="514"/>
                  </a:lnTo>
                  <a:lnTo>
                    <a:pt x="235" y="503"/>
                  </a:lnTo>
                  <a:lnTo>
                    <a:pt x="233" y="492"/>
                  </a:lnTo>
                  <a:lnTo>
                    <a:pt x="230" y="481"/>
                  </a:lnTo>
                  <a:lnTo>
                    <a:pt x="227" y="470"/>
                  </a:lnTo>
                  <a:lnTo>
                    <a:pt x="224" y="459"/>
                  </a:lnTo>
                  <a:lnTo>
                    <a:pt x="221" y="449"/>
                  </a:lnTo>
                  <a:lnTo>
                    <a:pt x="217" y="439"/>
                  </a:lnTo>
                  <a:lnTo>
                    <a:pt x="213" y="429"/>
                  </a:lnTo>
                  <a:lnTo>
                    <a:pt x="210" y="419"/>
                  </a:lnTo>
                  <a:lnTo>
                    <a:pt x="206" y="410"/>
                  </a:lnTo>
                  <a:lnTo>
                    <a:pt x="202" y="401"/>
                  </a:lnTo>
                  <a:lnTo>
                    <a:pt x="198" y="392"/>
                  </a:lnTo>
                  <a:lnTo>
                    <a:pt x="193" y="384"/>
                  </a:lnTo>
                  <a:lnTo>
                    <a:pt x="189" y="376"/>
                  </a:lnTo>
                  <a:lnTo>
                    <a:pt x="185" y="369"/>
                  </a:lnTo>
                  <a:lnTo>
                    <a:pt x="181" y="363"/>
                  </a:lnTo>
                  <a:lnTo>
                    <a:pt x="177" y="357"/>
                  </a:lnTo>
                  <a:lnTo>
                    <a:pt x="173" y="351"/>
                  </a:lnTo>
                  <a:lnTo>
                    <a:pt x="170" y="347"/>
                  </a:lnTo>
                  <a:lnTo>
                    <a:pt x="166" y="343"/>
                  </a:lnTo>
                  <a:lnTo>
                    <a:pt x="168" y="350"/>
                  </a:lnTo>
                  <a:lnTo>
                    <a:pt x="170" y="356"/>
                  </a:lnTo>
                  <a:lnTo>
                    <a:pt x="171" y="362"/>
                  </a:lnTo>
                  <a:lnTo>
                    <a:pt x="172" y="369"/>
                  </a:lnTo>
                  <a:lnTo>
                    <a:pt x="173" y="375"/>
                  </a:lnTo>
                  <a:lnTo>
                    <a:pt x="173" y="380"/>
                  </a:lnTo>
                  <a:lnTo>
                    <a:pt x="173" y="386"/>
                  </a:lnTo>
                  <a:lnTo>
                    <a:pt x="173" y="392"/>
                  </a:lnTo>
                  <a:lnTo>
                    <a:pt x="173" y="397"/>
                  </a:lnTo>
                  <a:lnTo>
                    <a:pt x="172" y="402"/>
                  </a:lnTo>
                  <a:lnTo>
                    <a:pt x="172" y="408"/>
                  </a:lnTo>
                  <a:lnTo>
                    <a:pt x="171" y="413"/>
                  </a:lnTo>
                  <a:lnTo>
                    <a:pt x="169" y="417"/>
                  </a:lnTo>
                  <a:lnTo>
                    <a:pt x="168" y="422"/>
                  </a:lnTo>
                  <a:lnTo>
                    <a:pt x="167" y="427"/>
                  </a:lnTo>
                  <a:lnTo>
                    <a:pt x="165" y="431"/>
                  </a:lnTo>
                  <a:lnTo>
                    <a:pt x="163" y="436"/>
                  </a:lnTo>
                  <a:lnTo>
                    <a:pt x="161" y="440"/>
                  </a:lnTo>
                  <a:lnTo>
                    <a:pt x="159" y="444"/>
                  </a:lnTo>
                  <a:lnTo>
                    <a:pt x="157" y="448"/>
                  </a:lnTo>
                  <a:lnTo>
                    <a:pt x="155" y="453"/>
                  </a:lnTo>
                  <a:lnTo>
                    <a:pt x="153" y="457"/>
                  </a:lnTo>
                  <a:lnTo>
                    <a:pt x="151" y="460"/>
                  </a:lnTo>
                  <a:lnTo>
                    <a:pt x="149" y="464"/>
                  </a:lnTo>
                  <a:lnTo>
                    <a:pt x="144" y="472"/>
                  </a:lnTo>
                  <a:lnTo>
                    <a:pt x="140" y="479"/>
                  </a:lnTo>
                  <a:lnTo>
                    <a:pt x="137" y="483"/>
                  </a:lnTo>
                  <a:lnTo>
                    <a:pt x="135" y="486"/>
                  </a:lnTo>
                  <a:lnTo>
                    <a:pt x="133" y="490"/>
                  </a:lnTo>
                  <a:lnTo>
                    <a:pt x="131" y="493"/>
                  </a:lnTo>
                  <a:lnTo>
                    <a:pt x="133" y="488"/>
                  </a:lnTo>
                  <a:lnTo>
                    <a:pt x="135" y="484"/>
                  </a:lnTo>
                  <a:lnTo>
                    <a:pt x="136" y="479"/>
                  </a:lnTo>
                  <a:lnTo>
                    <a:pt x="138" y="474"/>
                  </a:lnTo>
                  <a:lnTo>
                    <a:pt x="139" y="469"/>
                  </a:lnTo>
                  <a:lnTo>
                    <a:pt x="140" y="464"/>
                  </a:lnTo>
                  <a:lnTo>
                    <a:pt x="141" y="460"/>
                  </a:lnTo>
                  <a:lnTo>
                    <a:pt x="142" y="455"/>
                  </a:lnTo>
                  <a:lnTo>
                    <a:pt x="142" y="449"/>
                  </a:lnTo>
                  <a:lnTo>
                    <a:pt x="143" y="444"/>
                  </a:lnTo>
                  <a:lnTo>
                    <a:pt x="143" y="439"/>
                  </a:lnTo>
                  <a:lnTo>
                    <a:pt x="143" y="434"/>
                  </a:lnTo>
                  <a:lnTo>
                    <a:pt x="143" y="429"/>
                  </a:lnTo>
                  <a:lnTo>
                    <a:pt x="143" y="423"/>
                  </a:lnTo>
                  <a:lnTo>
                    <a:pt x="143" y="418"/>
                  </a:lnTo>
                  <a:lnTo>
                    <a:pt x="142" y="413"/>
                  </a:lnTo>
                  <a:lnTo>
                    <a:pt x="142" y="407"/>
                  </a:lnTo>
                  <a:lnTo>
                    <a:pt x="141" y="401"/>
                  </a:lnTo>
                  <a:lnTo>
                    <a:pt x="140" y="396"/>
                  </a:lnTo>
                  <a:lnTo>
                    <a:pt x="139" y="390"/>
                  </a:lnTo>
                  <a:lnTo>
                    <a:pt x="137" y="384"/>
                  </a:lnTo>
                  <a:lnTo>
                    <a:pt x="136" y="378"/>
                  </a:lnTo>
                  <a:lnTo>
                    <a:pt x="135" y="372"/>
                  </a:lnTo>
                  <a:lnTo>
                    <a:pt x="133" y="366"/>
                  </a:lnTo>
                  <a:lnTo>
                    <a:pt x="131" y="360"/>
                  </a:lnTo>
                  <a:lnTo>
                    <a:pt x="129" y="354"/>
                  </a:lnTo>
                  <a:lnTo>
                    <a:pt x="127" y="348"/>
                  </a:lnTo>
                  <a:lnTo>
                    <a:pt x="124" y="342"/>
                  </a:lnTo>
                  <a:lnTo>
                    <a:pt x="122" y="335"/>
                  </a:lnTo>
                  <a:lnTo>
                    <a:pt x="119" y="329"/>
                  </a:lnTo>
                  <a:lnTo>
                    <a:pt x="117" y="322"/>
                  </a:lnTo>
                  <a:lnTo>
                    <a:pt x="114" y="316"/>
                  </a:lnTo>
                  <a:lnTo>
                    <a:pt x="111" y="309"/>
                  </a:lnTo>
                  <a:lnTo>
                    <a:pt x="108" y="301"/>
                  </a:lnTo>
                  <a:lnTo>
                    <a:pt x="106" y="294"/>
                  </a:lnTo>
                  <a:lnTo>
                    <a:pt x="104" y="286"/>
                  </a:lnTo>
                  <a:lnTo>
                    <a:pt x="102" y="277"/>
                  </a:lnTo>
                  <a:lnTo>
                    <a:pt x="101" y="268"/>
                  </a:lnTo>
                  <a:lnTo>
                    <a:pt x="99" y="259"/>
                  </a:lnTo>
                  <a:lnTo>
                    <a:pt x="98" y="249"/>
                  </a:lnTo>
                  <a:lnTo>
                    <a:pt x="98" y="239"/>
                  </a:lnTo>
                  <a:lnTo>
                    <a:pt x="97" y="229"/>
                  </a:lnTo>
                  <a:lnTo>
                    <a:pt x="97" y="219"/>
                  </a:lnTo>
                  <a:lnTo>
                    <a:pt x="97" y="208"/>
                  </a:lnTo>
                  <a:lnTo>
                    <a:pt x="97" y="197"/>
                  </a:lnTo>
                  <a:lnTo>
                    <a:pt x="98" y="187"/>
                  </a:lnTo>
                  <a:lnTo>
                    <a:pt x="99" y="176"/>
                  </a:lnTo>
                  <a:lnTo>
                    <a:pt x="100" y="165"/>
                  </a:lnTo>
                  <a:lnTo>
                    <a:pt x="101" y="154"/>
                  </a:lnTo>
                  <a:lnTo>
                    <a:pt x="103" y="142"/>
                  </a:lnTo>
                  <a:lnTo>
                    <a:pt x="104" y="131"/>
                  </a:lnTo>
                  <a:lnTo>
                    <a:pt x="106" y="120"/>
                  </a:lnTo>
                  <a:lnTo>
                    <a:pt x="109" y="109"/>
                  </a:lnTo>
                  <a:lnTo>
                    <a:pt x="111" y="98"/>
                  </a:lnTo>
                  <a:lnTo>
                    <a:pt x="114" y="88"/>
                  </a:lnTo>
                  <a:lnTo>
                    <a:pt x="117" y="77"/>
                  </a:lnTo>
                  <a:lnTo>
                    <a:pt x="120" y="66"/>
                  </a:lnTo>
                  <a:lnTo>
                    <a:pt x="124" y="56"/>
                  </a:lnTo>
                  <a:lnTo>
                    <a:pt x="128" y="46"/>
                  </a:lnTo>
                  <a:lnTo>
                    <a:pt x="132" y="36"/>
                  </a:lnTo>
                  <a:lnTo>
                    <a:pt x="136" y="27"/>
                  </a:lnTo>
                  <a:lnTo>
                    <a:pt x="140" y="18"/>
                  </a:lnTo>
                  <a:lnTo>
                    <a:pt x="145" y="9"/>
                  </a:lnTo>
                  <a:lnTo>
                    <a:pt x="150" y="0"/>
                  </a:lnTo>
                  <a:lnTo>
                    <a:pt x="142" y="9"/>
                  </a:lnTo>
                  <a:lnTo>
                    <a:pt x="135" y="17"/>
                  </a:lnTo>
                  <a:lnTo>
                    <a:pt x="129" y="26"/>
                  </a:lnTo>
                  <a:lnTo>
                    <a:pt x="122" y="35"/>
                  </a:lnTo>
                  <a:lnTo>
                    <a:pt x="117" y="44"/>
                  </a:lnTo>
                  <a:lnTo>
                    <a:pt x="111" y="54"/>
                  </a:lnTo>
                  <a:lnTo>
                    <a:pt x="106" y="63"/>
                  </a:lnTo>
                  <a:lnTo>
                    <a:pt x="102" y="73"/>
                  </a:lnTo>
                  <a:lnTo>
                    <a:pt x="98" y="83"/>
                  </a:lnTo>
                  <a:lnTo>
                    <a:pt x="94" y="93"/>
                  </a:lnTo>
                  <a:lnTo>
                    <a:pt x="90" y="104"/>
                  </a:lnTo>
                  <a:lnTo>
                    <a:pt x="87" y="114"/>
                  </a:lnTo>
                  <a:lnTo>
                    <a:pt x="84" y="124"/>
                  </a:lnTo>
                  <a:lnTo>
                    <a:pt x="82" y="135"/>
                  </a:lnTo>
                  <a:lnTo>
                    <a:pt x="80" y="145"/>
                  </a:lnTo>
                  <a:lnTo>
                    <a:pt x="78" y="156"/>
                  </a:lnTo>
                  <a:lnTo>
                    <a:pt x="76" y="167"/>
                  </a:lnTo>
                  <a:lnTo>
                    <a:pt x="75" y="177"/>
                  </a:lnTo>
                  <a:lnTo>
                    <a:pt x="74" y="188"/>
                  </a:lnTo>
                  <a:lnTo>
                    <a:pt x="74" y="198"/>
                  </a:lnTo>
                  <a:lnTo>
                    <a:pt x="73" y="208"/>
                  </a:lnTo>
                  <a:lnTo>
                    <a:pt x="73" y="218"/>
                  </a:lnTo>
                  <a:lnTo>
                    <a:pt x="73" y="229"/>
                  </a:lnTo>
                  <a:lnTo>
                    <a:pt x="73" y="238"/>
                  </a:lnTo>
                  <a:lnTo>
                    <a:pt x="74" y="248"/>
                  </a:lnTo>
                  <a:lnTo>
                    <a:pt x="75" y="258"/>
                  </a:lnTo>
                  <a:lnTo>
                    <a:pt x="76" y="267"/>
                  </a:lnTo>
                  <a:lnTo>
                    <a:pt x="77" y="276"/>
                  </a:lnTo>
                  <a:lnTo>
                    <a:pt x="78" y="285"/>
                  </a:lnTo>
                  <a:lnTo>
                    <a:pt x="80" y="294"/>
                  </a:lnTo>
                  <a:lnTo>
                    <a:pt x="81" y="302"/>
                  </a:lnTo>
                  <a:lnTo>
                    <a:pt x="83" y="310"/>
                  </a:lnTo>
                  <a:lnTo>
                    <a:pt x="85" y="320"/>
                  </a:lnTo>
                  <a:lnTo>
                    <a:pt x="88" y="331"/>
                  </a:lnTo>
                  <a:lnTo>
                    <a:pt x="90" y="342"/>
                  </a:lnTo>
                  <a:lnTo>
                    <a:pt x="92" y="353"/>
                  </a:lnTo>
                  <a:lnTo>
                    <a:pt x="94" y="364"/>
                  </a:lnTo>
                  <a:lnTo>
                    <a:pt x="96" y="376"/>
                  </a:lnTo>
                  <a:lnTo>
                    <a:pt x="97" y="387"/>
                  </a:lnTo>
                  <a:lnTo>
                    <a:pt x="99" y="399"/>
                  </a:lnTo>
                  <a:lnTo>
                    <a:pt x="100" y="410"/>
                  </a:lnTo>
                  <a:lnTo>
                    <a:pt x="101" y="422"/>
                  </a:lnTo>
                  <a:lnTo>
                    <a:pt x="101" y="433"/>
                  </a:lnTo>
                  <a:lnTo>
                    <a:pt x="101" y="444"/>
                  </a:lnTo>
                  <a:lnTo>
                    <a:pt x="101" y="456"/>
                  </a:lnTo>
                  <a:lnTo>
                    <a:pt x="101" y="466"/>
                  </a:lnTo>
                  <a:lnTo>
                    <a:pt x="100" y="477"/>
                  </a:lnTo>
                  <a:lnTo>
                    <a:pt x="98" y="488"/>
                  </a:lnTo>
                  <a:lnTo>
                    <a:pt x="96" y="498"/>
                  </a:lnTo>
                  <a:lnTo>
                    <a:pt x="94" y="508"/>
                  </a:lnTo>
                  <a:lnTo>
                    <a:pt x="91" y="517"/>
                  </a:lnTo>
                  <a:lnTo>
                    <a:pt x="88" y="526"/>
                  </a:lnTo>
                  <a:lnTo>
                    <a:pt x="84" y="535"/>
                  </a:lnTo>
                  <a:lnTo>
                    <a:pt x="80" y="543"/>
                  </a:lnTo>
                  <a:lnTo>
                    <a:pt x="75" y="550"/>
                  </a:lnTo>
                  <a:lnTo>
                    <a:pt x="69" y="557"/>
                  </a:lnTo>
                  <a:lnTo>
                    <a:pt x="63" y="564"/>
                  </a:lnTo>
                  <a:lnTo>
                    <a:pt x="56" y="569"/>
                  </a:lnTo>
                  <a:lnTo>
                    <a:pt x="49" y="574"/>
                  </a:lnTo>
                  <a:lnTo>
                    <a:pt x="41" y="579"/>
                  </a:lnTo>
                  <a:lnTo>
                    <a:pt x="32" y="582"/>
                  </a:lnTo>
                  <a:lnTo>
                    <a:pt x="22" y="585"/>
                  </a:lnTo>
                  <a:lnTo>
                    <a:pt x="11" y="587"/>
                  </a:lnTo>
                  <a:lnTo>
                    <a:pt x="0" y="588"/>
                  </a:lnTo>
                  <a:close/>
                </a:path>
              </a:pathLst>
            </a:custGeom>
            <a:solidFill>
              <a:srgbClr val="D4943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5" name="Freeform 46"/>
            <p:cNvSpPr>
              <a:spLocks/>
            </p:cNvSpPr>
            <p:nvPr/>
          </p:nvSpPr>
          <p:spPr bwMode="auto">
            <a:xfrm>
              <a:off x="1154113" y="1235075"/>
              <a:ext cx="979487" cy="955675"/>
            </a:xfrm>
            <a:custGeom>
              <a:avLst/>
              <a:gdLst>
                <a:gd name="T0" fmla="*/ 281 w 617"/>
                <a:gd name="T1" fmla="*/ 127 h 602"/>
                <a:gd name="T2" fmla="*/ 331 w 617"/>
                <a:gd name="T3" fmla="*/ 157 h 602"/>
                <a:gd name="T4" fmla="*/ 376 w 617"/>
                <a:gd name="T5" fmla="*/ 194 h 602"/>
                <a:gd name="T6" fmla="*/ 415 w 617"/>
                <a:gd name="T7" fmla="*/ 237 h 602"/>
                <a:gd name="T8" fmla="*/ 446 w 617"/>
                <a:gd name="T9" fmla="*/ 284 h 602"/>
                <a:gd name="T10" fmla="*/ 470 w 617"/>
                <a:gd name="T11" fmla="*/ 335 h 602"/>
                <a:gd name="T12" fmla="*/ 484 w 617"/>
                <a:gd name="T13" fmla="*/ 388 h 602"/>
                <a:gd name="T14" fmla="*/ 488 w 617"/>
                <a:gd name="T15" fmla="*/ 443 h 602"/>
                <a:gd name="T16" fmla="*/ 481 w 617"/>
                <a:gd name="T17" fmla="*/ 497 h 602"/>
                <a:gd name="T18" fmla="*/ 462 w 617"/>
                <a:gd name="T19" fmla="*/ 551 h 602"/>
                <a:gd name="T20" fmla="*/ 429 w 617"/>
                <a:gd name="T21" fmla="*/ 602 h 602"/>
                <a:gd name="T22" fmla="*/ 464 w 617"/>
                <a:gd name="T23" fmla="*/ 588 h 602"/>
                <a:gd name="T24" fmla="*/ 496 w 617"/>
                <a:gd name="T25" fmla="*/ 568 h 602"/>
                <a:gd name="T26" fmla="*/ 524 w 617"/>
                <a:gd name="T27" fmla="*/ 543 h 602"/>
                <a:gd name="T28" fmla="*/ 548 w 617"/>
                <a:gd name="T29" fmla="*/ 514 h 602"/>
                <a:gd name="T30" fmla="*/ 569 w 617"/>
                <a:gd name="T31" fmla="*/ 481 h 602"/>
                <a:gd name="T32" fmla="*/ 587 w 617"/>
                <a:gd name="T33" fmla="*/ 445 h 602"/>
                <a:gd name="T34" fmla="*/ 600 w 617"/>
                <a:gd name="T35" fmla="*/ 406 h 602"/>
                <a:gd name="T36" fmla="*/ 610 w 617"/>
                <a:gd name="T37" fmla="*/ 366 h 602"/>
                <a:gd name="T38" fmla="*/ 615 w 617"/>
                <a:gd name="T39" fmla="*/ 324 h 602"/>
                <a:gd name="T40" fmla="*/ 617 w 617"/>
                <a:gd name="T41" fmla="*/ 282 h 602"/>
                <a:gd name="T42" fmla="*/ 613 w 617"/>
                <a:gd name="T43" fmla="*/ 240 h 602"/>
                <a:gd name="T44" fmla="*/ 601 w 617"/>
                <a:gd name="T45" fmla="*/ 198 h 602"/>
                <a:gd name="T46" fmla="*/ 581 w 617"/>
                <a:gd name="T47" fmla="*/ 159 h 602"/>
                <a:gd name="T48" fmla="*/ 552 w 617"/>
                <a:gd name="T49" fmla="*/ 122 h 602"/>
                <a:gd name="T50" fmla="*/ 516 w 617"/>
                <a:gd name="T51" fmla="*/ 88 h 602"/>
                <a:gd name="T52" fmla="*/ 474 w 617"/>
                <a:gd name="T53" fmla="*/ 59 h 602"/>
                <a:gd name="T54" fmla="*/ 426 w 617"/>
                <a:gd name="T55" fmla="*/ 35 h 602"/>
                <a:gd name="T56" fmla="*/ 375 w 617"/>
                <a:gd name="T57" fmla="*/ 16 h 602"/>
                <a:gd name="T58" fmla="*/ 320 w 617"/>
                <a:gd name="T59" fmla="*/ 4 h 602"/>
                <a:gd name="T60" fmla="*/ 264 w 617"/>
                <a:gd name="T61" fmla="*/ 0 h 602"/>
                <a:gd name="T62" fmla="*/ 206 w 617"/>
                <a:gd name="T63" fmla="*/ 4 h 602"/>
                <a:gd name="T64" fmla="*/ 150 w 617"/>
                <a:gd name="T65" fmla="*/ 18 h 602"/>
                <a:gd name="T66" fmla="*/ 102 w 617"/>
                <a:gd name="T67" fmla="*/ 46 h 602"/>
                <a:gd name="T68" fmla="*/ 63 w 617"/>
                <a:gd name="T69" fmla="*/ 85 h 602"/>
                <a:gd name="T70" fmla="*/ 32 w 617"/>
                <a:gd name="T71" fmla="*/ 134 h 602"/>
                <a:gd name="T72" fmla="*/ 11 w 617"/>
                <a:gd name="T73" fmla="*/ 190 h 602"/>
                <a:gd name="T74" fmla="*/ 1 w 617"/>
                <a:gd name="T75" fmla="*/ 252 h 602"/>
                <a:gd name="T76" fmla="*/ 2 w 617"/>
                <a:gd name="T77" fmla="*/ 319 h 602"/>
                <a:gd name="T78" fmla="*/ 15 w 617"/>
                <a:gd name="T79" fmla="*/ 387 h 602"/>
                <a:gd name="T80" fmla="*/ 41 w 617"/>
                <a:gd name="T81" fmla="*/ 456 h 602"/>
                <a:gd name="T82" fmla="*/ 81 w 617"/>
                <a:gd name="T83" fmla="*/ 522 h 602"/>
                <a:gd name="T84" fmla="*/ 136 w 617"/>
                <a:gd name="T85" fmla="*/ 586 h 602"/>
                <a:gd name="T86" fmla="*/ 121 w 617"/>
                <a:gd name="T87" fmla="*/ 550 h 602"/>
                <a:gd name="T88" fmla="*/ 112 w 617"/>
                <a:gd name="T89" fmla="*/ 508 h 602"/>
                <a:gd name="T90" fmla="*/ 108 w 617"/>
                <a:gd name="T91" fmla="*/ 461 h 602"/>
                <a:gd name="T92" fmla="*/ 110 w 617"/>
                <a:gd name="T93" fmla="*/ 410 h 602"/>
                <a:gd name="T94" fmla="*/ 116 w 617"/>
                <a:gd name="T95" fmla="*/ 358 h 602"/>
                <a:gd name="T96" fmla="*/ 127 w 617"/>
                <a:gd name="T97" fmla="*/ 306 h 602"/>
                <a:gd name="T98" fmla="*/ 144 w 617"/>
                <a:gd name="T99" fmla="*/ 255 h 602"/>
                <a:gd name="T100" fmla="*/ 165 w 617"/>
                <a:gd name="T101" fmla="*/ 208 h 602"/>
                <a:gd name="T102" fmla="*/ 191 w 617"/>
                <a:gd name="T103" fmla="*/ 166 h 602"/>
                <a:gd name="T104" fmla="*/ 222 w 617"/>
                <a:gd name="T105" fmla="*/ 130 h 6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617" h="602">
                  <a:moveTo>
                    <a:pt x="246" y="111"/>
                  </a:moveTo>
                  <a:lnTo>
                    <a:pt x="264" y="118"/>
                  </a:lnTo>
                  <a:lnTo>
                    <a:pt x="281" y="127"/>
                  </a:lnTo>
                  <a:lnTo>
                    <a:pt x="299" y="136"/>
                  </a:lnTo>
                  <a:lnTo>
                    <a:pt x="315" y="146"/>
                  </a:lnTo>
                  <a:lnTo>
                    <a:pt x="331" y="157"/>
                  </a:lnTo>
                  <a:lnTo>
                    <a:pt x="347" y="169"/>
                  </a:lnTo>
                  <a:lnTo>
                    <a:pt x="362" y="181"/>
                  </a:lnTo>
                  <a:lnTo>
                    <a:pt x="376" y="194"/>
                  </a:lnTo>
                  <a:lnTo>
                    <a:pt x="390" y="208"/>
                  </a:lnTo>
                  <a:lnTo>
                    <a:pt x="403" y="222"/>
                  </a:lnTo>
                  <a:lnTo>
                    <a:pt x="415" y="237"/>
                  </a:lnTo>
                  <a:lnTo>
                    <a:pt x="426" y="252"/>
                  </a:lnTo>
                  <a:lnTo>
                    <a:pt x="437" y="268"/>
                  </a:lnTo>
                  <a:lnTo>
                    <a:pt x="446" y="284"/>
                  </a:lnTo>
                  <a:lnTo>
                    <a:pt x="455" y="301"/>
                  </a:lnTo>
                  <a:lnTo>
                    <a:pt x="463" y="318"/>
                  </a:lnTo>
                  <a:lnTo>
                    <a:pt x="470" y="335"/>
                  </a:lnTo>
                  <a:lnTo>
                    <a:pt x="475" y="352"/>
                  </a:lnTo>
                  <a:lnTo>
                    <a:pt x="480" y="370"/>
                  </a:lnTo>
                  <a:lnTo>
                    <a:pt x="484" y="388"/>
                  </a:lnTo>
                  <a:lnTo>
                    <a:pt x="486" y="406"/>
                  </a:lnTo>
                  <a:lnTo>
                    <a:pt x="488" y="424"/>
                  </a:lnTo>
                  <a:lnTo>
                    <a:pt x="488" y="443"/>
                  </a:lnTo>
                  <a:lnTo>
                    <a:pt x="487" y="461"/>
                  </a:lnTo>
                  <a:lnTo>
                    <a:pt x="485" y="479"/>
                  </a:lnTo>
                  <a:lnTo>
                    <a:pt x="481" y="497"/>
                  </a:lnTo>
                  <a:lnTo>
                    <a:pt x="476" y="515"/>
                  </a:lnTo>
                  <a:lnTo>
                    <a:pt x="469" y="533"/>
                  </a:lnTo>
                  <a:lnTo>
                    <a:pt x="462" y="551"/>
                  </a:lnTo>
                  <a:lnTo>
                    <a:pt x="452" y="568"/>
                  </a:lnTo>
                  <a:lnTo>
                    <a:pt x="442" y="585"/>
                  </a:lnTo>
                  <a:lnTo>
                    <a:pt x="429" y="602"/>
                  </a:lnTo>
                  <a:lnTo>
                    <a:pt x="441" y="598"/>
                  </a:lnTo>
                  <a:lnTo>
                    <a:pt x="453" y="593"/>
                  </a:lnTo>
                  <a:lnTo>
                    <a:pt x="464" y="588"/>
                  </a:lnTo>
                  <a:lnTo>
                    <a:pt x="475" y="582"/>
                  </a:lnTo>
                  <a:lnTo>
                    <a:pt x="486" y="575"/>
                  </a:lnTo>
                  <a:lnTo>
                    <a:pt x="496" y="568"/>
                  </a:lnTo>
                  <a:lnTo>
                    <a:pt x="505" y="560"/>
                  </a:lnTo>
                  <a:lnTo>
                    <a:pt x="515" y="552"/>
                  </a:lnTo>
                  <a:lnTo>
                    <a:pt x="524" y="543"/>
                  </a:lnTo>
                  <a:lnTo>
                    <a:pt x="532" y="534"/>
                  </a:lnTo>
                  <a:lnTo>
                    <a:pt x="541" y="524"/>
                  </a:lnTo>
                  <a:lnTo>
                    <a:pt x="548" y="514"/>
                  </a:lnTo>
                  <a:lnTo>
                    <a:pt x="556" y="503"/>
                  </a:lnTo>
                  <a:lnTo>
                    <a:pt x="563" y="492"/>
                  </a:lnTo>
                  <a:lnTo>
                    <a:pt x="569" y="481"/>
                  </a:lnTo>
                  <a:lnTo>
                    <a:pt x="576" y="469"/>
                  </a:lnTo>
                  <a:lnTo>
                    <a:pt x="581" y="457"/>
                  </a:lnTo>
                  <a:lnTo>
                    <a:pt x="587" y="445"/>
                  </a:lnTo>
                  <a:lnTo>
                    <a:pt x="592" y="432"/>
                  </a:lnTo>
                  <a:lnTo>
                    <a:pt x="596" y="419"/>
                  </a:lnTo>
                  <a:lnTo>
                    <a:pt x="600" y="406"/>
                  </a:lnTo>
                  <a:lnTo>
                    <a:pt x="604" y="393"/>
                  </a:lnTo>
                  <a:lnTo>
                    <a:pt x="607" y="380"/>
                  </a:lnTo>
                  <a:lnTo>
                    <a:pt x="610" y="366"/>
                  </a:lnTo>
                  <a:lnTo>
                    <a:pt x="612" y="352"/>
                  </a:lnTo>
                  <a:lnTo>
                    <a:pt x="614" y="338"/>
                  </a:lnTo>
                  <a:lnTo>
                    <a:pt x="615" y="324"/>
                  </a:lnTo>
                  <a:lnTo>
                    <a:pt x="616" y="310"/>
                  </a:lnTo>
                  <a:lnTo>
                    <a:pt x="617" y="296"/>
                  </a:lnTo>
                  <a:lnTo>
                    <a:pt x="617" y="282"/>
                  </a:lnTo>
                  <a:lnTo>
                    <a:pt x="616" y="268"/>
                  </a:lnTo>
                  <a:lnTo>
                    <a:pt x="615" y="254"/>
                  </a:lnTo>
                  <a:lnTo>
                    <a:pt x="613" y="240"/>
                  </a:lnTo>
                  <a:lnTo>
                    <a:pt x="610" y="226"/>
                  </a:lnTo>
                  <a:lnTo>
                    <a:pt x="606" y="212"/>
                  </a:lnTo>
                  <a:lnTo>
                    <a:pt x="601" y="198"/>
                  </a:lnTo>
                  <a:lnTo>
                    <a:pt x="595" y="185"/>
                  </a:lnTo>
                  <a:lnTo>
                    <a:pt x="588" y="172"/>
                  </a:lnTo>
                  <a:lnTo>
                    <a:pt x="581" y="159"/>
                  </a:lnTo>
                  <a:lnTo>
                    <a:pt x="572" y="146"/>
                  </a:lnTo>
                  <a:lnTo>
                    <a:pt x="562" y="134"/>
                  </a:lnTo>
                  <a:lnTo>
                    <a:pt x="552" y="122"/>
                  </a:lnTo>
                  <a:lnTo>
                    <a:pt x="540" y="110"/>
                  </a:lnTo>
                  <a:lnTo>
                    <a:pt x="528" y="99"/>
                  </a:lnTo>
                  <a:lnTo>
                    <a:pt x="516" y="88"/>
                  </a:lnTo>
                  <a:lnTo>
                    <a:pt x="502" y="78"/>
                  </a:lnTo>
                  <a:lnTo>
                    <a:pt x="488" y="68"/>
                  </a:lnTo>
                  <a:lnTo>
                    <a:pt x="474" y="59"/>
                  </a:lnTo>
                  <a:lnTo>
                    <a:pt x="458" y="50"/>
                  </a:lnTo>
                  <a:lnTo>
                    <a:pt x="443" y="42"/>
                  </a:lnTo>
                  <a:lnTo>
                    <a:pt x="426" y="35"/>
                  </a:lnTo>
                  <a:lnTo>
                    <a:pt x="410" y="28"/>
                  </a:lnTo>
                  <a:lnTo>
                    <a:pt x="393" y="22"/>
                  </a:lnTo>
                  <a:lnTo>
                    <a:pt x="375" y="16"/>
                  </a:lnTo>
                  <a:lnTo>
                    <a:pt x="357" y="11"/>
                  </a:lnTo>
                  <a:lnTo>
                    <a:pt x="339" y="8"/>
                  </a:lnTo>
                  <a:lnTo>
                    <a:pt x="320" y="4"/>
                  </a:lnTo>
                  <a:lnTo>
                    <a:pt x="302" y="2"/>
                  </a:lnTo>
                  <a:lnTo>
                    <a:pt x="283" y="1"/>
                  </a:lnTo>
                  <a:lnTo>
                    <a:pt x="264" y="0"/>
                  </a:lnTo>
                  <a:lnTo>
                    <a:pt x="244" y="0"/>
                  </a:lnTo>
                  <a:lnTo>
                    <a:pt x="225" y="2"/>
                  </a:lnTo>
                  <a:lnTo>
                    <a:pt x="206" y="4"/>
                  </a:lnTo>
                  <a:lnTo>
                    <a:pt x="186" y="7"/>
                  </a:lnTo>
                  <a:lnTo>
                    <a:pt x="168" y="12"/>
                  </a:lnTo>
                  <a:lnTo>
                    <a:pt x="150" y="18"/>
                  </a:lnTo>
                  <a:lnTo>
                    <a:pt x="133" y="26"/>
                  </a:lnTo>
                  <a:lnTo>
                    <a:pt x="117" y="35"/>
                  </a:lnTo>
                  <a:lnTo>
                    <a:pt x="102" y="46"/>
                  </a:lnTo>
                  <a:lnTo>
                    <a:pt x="88" y="58"/>
                  </a:lnTo>
                  <a:lnTo>
                    <a:pt x="75" y="71"/>
                  </a:lnTo>
                  <a:lnTo>
                    <a:pt x="63" y="85"/>
                  </a:lnTo>
                  <a:lnTo>
                    <a:pt x="51" y="100"/>
                  </a:lnTo>
                  <a:lnTo>
                    <a:pt x="41" y="116"/>
                  </a:lnTo>
                  <a:lnTo>
                    <a:pt x="32" y="134"/>
                  </a:lnTo>
                  <a:lnTo>
                    <a:pt x="24" y="152"/>
                  </a:lnTo>
                  <a:lnTo>
                    <a:pt x="17" y="170"/>
                  </a:lnTo>
                  <a:lnTo>
                    <a:pt x="11" y="190"/>
                  </a:lnTo>
                  <a:lnTo>
                    <a:pt x="6" y="210"/>
                  </a:lnTo>
                  <a:lnTo>
                    <a:pt x="3" y="231"/>
                  </a:lnTo>
                  <a:lnTo>
                    <a:pt x="1" y="252"/>
                  </a:lnTo>
                  <a:lnTo>
                    <a:pt x="0" y="274"/>
                  </a:lnTo>
                  <a:lnTo>
                    <a:pt x="0" y="296"/>
                  </a:lnTo>
                  <a:lnTo>
                    <a:pt x="2" y="319"/>
                  </a:lnTo>
                  <a:lnTo>
                    <a:pt x="5" y="341"/>
                  </a:lnTo>
                  <a:lnTo>
                    <a:pt x="9" y="364"/>
                  </a:lnTo>
                  <a:lnTo>
                    <a:pt x="15" y="387"/>
                  </a:lnTo>
                  <a:lnTo>
                    <a:pt x="22" y="410"/>
                  </a:lnTo>
                  <a:lnTo>
                    <a:pt x="31" y="433"/>
                  </a:lnTo>
                  <a:lnTo>
                    <a:pt x="41" y="456"/>
                  </a:lnTo>
                  <a:lnTo>
                    <a:pt x="53" y="478"/>
                  </a:lnTo>
                  <a:lnTo>
                    <a:pt x="66" y="500"/>
                  </a:lnTo>
                  <a:lnTo>
                    <a:pt x="81" y="522"/>
                  </a:lnTo>
                  <a:lnTo>
                    <a:pt x="98" y="544"/>
                  </a:lnTo>
                  <a:lnTo>
                    <a:pt x="116" y="565"/>
                  </a:lnTo>
                  <a:lnTo>
                    <a:pt x="136" y="586"/>
                  </a:lnTo>
                  <a:lnTo>
                    <a:pt x="130" y="575"/>
                  </a:lnTo>
                  <a:lnTo>
                    <a:pt x="126" y="563"/>
                  </a:lnTo>
                  <a:lnTo>
                    <a:pt x="121" y="550"/>
                  </a:lnTo>
                  <a:lnTo>
                    <a:pt x="118" y="537"/>
                  </a:lnTo>
                  <a:lnTo>
                    <a:pt x="115" y="523"/>
                  </a:lnTo>
                  <a:lnTo>
                    <a:pt x="112" y="508"/>
                  </a:lnTo>
                  <a:lnTo>
                    <a:pt x="110" y="493"/>
                  </a:lnTo>
                  <a:lnTo>
                    <a:pt x="109" y="477"/>
                  </a:lnTo>
                  <a:lnTo>
                    <a:pt x="108" y="461"/>
                  </a:lnTo>
                  <a:lnTo>
                    <a:pt x="108" y="444"/>
                  </a:lnTo>
                  <a:lnTo>
                    <a:pt x="109" y="428"/>
                  </a:lnTo>
                  <a:lnTo>
                    <a:pt x="110" y="410"/>
                  </a:lnTo>
                  <a:lnTo>
                    <a:pt x="111" y="393"/>
                  </a:lnTo>
                  <a:lnTo>
                    <a:pt x="113" y="376"/>
                  </a:lnTo>
                  <a:lnTo>
                    <a:pt x="116" y="358"/>
                  </a:lnTo>
                  <a:lnTo>
                    <a:pt x="119" y="341"/>
                  </a:lnTo>
                  <a:lnTo>
                    <a:pt x="123" y="323"/>
                  </a:lnTo>
                  <a:lnTo>
                    <a:pt x="127" y="306"/>
                  </a:lnTo>
                  <a:lnTo>
                    <a:pt x="132" y="289"/>
                  </a:lnTo>
                  <a:lnTo>
                    <a:pt x="138" y="272"/>
                  </a:lnTo>
                  <a:lnTo>
                    <a:pt x="144" y="255"/>
                  </a:lnTo>
                  <a:lnTo>
                    <a:pt x="150" y="239"/>
                  </a:lnTo>
                  <a:lnTo>
                    <a:pt x="158" y="223"/>
                  </a:lnTo>
                  <a:lnTo>
                    <a:pt x="165" y="208"/>
                  </a:lnTo>
                  <a:lnTo>
                    <a:pt x="173" y="193"/>
                  </a:lnTo>
                  <a:lnTo>
                    <a:pt x="182" y="179"/>
                  </a:lnTo>
                  <a:lnTo>
                    <a:pt x="191" y="166"/>
                  </a:lnTo>
                  <a:lnTo>
                    <a:pt x="201" y="153"/>
                  </a:lnTo>
                  <a:lnTo>
                    <a:pt x="212" y="141"/>
                  </a:lnTo>
                  <a:lnTo>
                    <a:pt x="222" y="130"/>
                  </a:lnTo>
                  <a:lnTo>
                    <a:pt x="234" y="120"/>
                  </a:lnTo>
                  <a:lnTo>
                    <a:pt x="246" y="111"/>
                  </a:lnTo>
                  <a:close/>
                </a:path>
              </a:pathLst>
            </a:custGeom>
            <a:solidFill>
              <a:srgbClr val="D4943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6" name="Freeform 47"/>
            <p:cNvSpPr>
              <a:spLocks/>
            </p:cNvSpPr>
            <p:nvPr/>
          </p:nvSpPr>
          <p:spPr bwMode="auto">
            <a:xfrm>
              <a:off x="1322388" y="1271588"/>
              <a:ext cx="781050" cy="862013"/>
            </a:xfrm>
            <a:custGeom>
              <a:avLst/>
              <a:gdLst>
                <a:gd name="T0" fmla="*/ 373 w 492"/>
                <a:gd name="T1" fmla="*/ 533 h 543"/>
                <a:gd name="T2" fmla="*/ 379 w 492"/>
                <a:gd name="T3" fmla="*/ 518 h 543"/>
                <a:gd name="T4" fmla="*/ 385 w 492"/>
                <a:gd name="T5" fmla="*/ 501 h 543"/>
                <a:gd name="T6" fmla="*/ 389 w 492"/>
                <a:gd name="T7" fmla="*/ 485 h 543"/>
                <a:gd name="T8" fmla="*/ 393 w 492"/>
                <a:gd name="T9" fmla="*/ 467 h 543"/>
                <a:gd name="T10" fmla="*/ 395 w 492"/>
                <a:gd name="T11" fmla="*/ 449 h 543"/>
                <a:gd name="T12" fmla="*/ 397 w 492"/>
                <a:gd name="T13" fmla="*/ 431 h 543"/>
                <a:gd name="T14" fmla="*/ 397 w 492"/>
                <a:gd name="T15" fmla="*/ 413 h 543"/>
                <a:gd name="T16" fmla="*/ 397 w 492"/>
                <a:gd name="T17" fmla="*/ 395 h 543"/>
                <a:gd name="T18" fmla="*/ 394 w 492"/>
                <a:gd name="T19" fmla="*/ 377 h 543"/>
                <a:gd name="T20" fmla="*/ 391 w 492"/>
                <a:gd name="T21" fmla="*/ 359 h 543"/>
                <a:gd name="T22" fmla="*/ 374 w 492"/>
                <a:gd name="T23" fmla="*/ 306 h 543"/>
                <a:gd name="T24" fmla="*/ 348 w 492"/>
                <a:gd name="T25" fmla="*/ 256 h 543"/>
                <a:gd name="T26" fmla="*/ 316 w 492"/>
                <a:gd name="T27" fmla="*/ 208 h 543"/>
                <a:gd name="T28" fmla="*/ 278 w 492"/>
                <a:gd name="T29" fmla="*/ 165 h 543"/>
                <a:gd name="T30" fmla="*/ 236 w 492"/>
                <a:gd name="T31" fmla="*/ 128 h 543"/>
                <a:gd name="T32" fmla="*/ 192 w 492"/>
                <a:gd name="T33" fmla="*/ 96 h 543"/>
                <a:gd name="T34" fmla="*/ 147 w 492"/>
                <a:gd name="T35" fmla="*/ 73 h 543"/>
                <a:gd name="T36" fmla="*/ 103 w 492"/>
                <a:gd name="T37" fmla="*/ 59 h 543"/>
                <a:gd name="T38" fmla="*/ 61 w 492"/>
                <a:gd name="T39" fmla="*/ 56 h 543"/>
                <a:gd name="T40" fmla="*/ 23 w 492"/>
                <a:gd name="T41" fmla="*/ 63 h 543"/>
                <a:gd name="T42" fmla="*/ 8 w 492"/>
                <a:gd name="T43" fmla="*/ 68 h 543"/>
                <a:gd name="T44" fmla="*/ 35 w 492"/>
                <a:gd name="T45" fmla="*/ 47 h 543"/>
                <a:gd name="T46" fmla="*/ 62 w 492"/>
                <a:gd name="T47" fmla="*/ 30 h 543"/>
                <a:gd name="T48" fmla="*/ 91 w 492"/>
                <a:gd name="T49" fmla="*/ 17 h 543"/>
                <a:gd name="T50" fmla="*/ 119 w 492"/>
                <a:gd name="T51" fmla="*/ 8 h 543"/>
                <a:gd name="T52" fmla="*/ 148 w 492"/>
                <a:gd name="T53" fmla="*/ 3 h 543"/>
                <a:gd name="T54" fmla="*/ 177 w 492"/>
                <a:gd name="T55" fmla="*/ 1 h 543"/>
                <a:gd name="T56" fmla="*/ 206 w 492"/>
                <a:gd name="T57" fmla="*/ 1 h 543"/>
                <a:gd name="T58" fmla="*/ 233 w 492"/>
                <a:gd name="T59" fmla="*/ 5 h 543"/>
                <a:gd name="T60" fmla="*/ 259 w 492"/>
                <a:gd name="T61" fmla="*/ 10 h 543"/>
                <a:gd name="T62" fmla="*/ 284 w 492"/>
                <a:gd name="T63" fmla="*/ 18 h 543"/>
                <a:gd name="T64" fmla="*/ 319 w 492"/>
                <a:gd name="T65" fmla="*/ 35 h 543"/>
                <a:gd name="T66" fmla="*/ 358 w 492"/>
                <a:gd name="T67" fmla="*/ 57 h 543"/>
                <a:gd name="T68" fmla="*/ 392 w 492"/>
                <a:gd name="T69" fmla="*/ 83 h 543"/>
                <a:gd name="T70" fmla="*/ 421 w 492"/>
                <a:gd name="T71" fmla="*/ 111 h 543"/>
                <a:gd name="T72" fmla="*/ 445 w 492"/>
                <a:gd name="T73" fmla="*/ 142 h 543"/>
                <a:gd name="T74" fmla="*/ 464 w 492"/>
                <a:gd name="T75" fmla="*/ 175 h 543"/>
                <a:gd name="T76" fmla="*/ 478 w 492"/>
                <a:gd name="T77" fmla="*/ 210 h 543"/>
                <a:gd name="T78" fmla="*/ 488 w 492"/>
                <a:gd name="T79" fmla="*/ 245 h 543"/>
                <a:gd name="T80" fmla="*/ 492 w 492"/>
                <a:gd name="T81" fmla="*/ 282 h 543"/>
                <a:gd name="T82" fmla="*/ 490 w 492"/>
                <a:gd name="T83" fmla="*/ 319 h 543"/>
                <a:gd name="T84" fmla="*/ 484 w 492"/>
                <a:gd name="T85" fmla="*/ 356 h 543"/>
                <a:gd name="T86" fmla="*/ 478 w 492"/>
                <a:gd name="T87" fmla="*/ 376 h 543"/>
                <a:gd name="T88" fmla="*/ 470 w 492"/>
                <a:gd name="T89" fmla="*/ 397 h 543"/>
                <a:gd name="T90" fmla="*/ 462 w 492"/>
                <a:gd name="T91" fmla="*/ 417 h 543"/>
                <a:gd name="T92" fmla="*/ 452 w 492"/>
                <a:gd name="T93" fmla="*/ 437 h 543"/>
                <a:gd name="T94" fmla="*/ 441 w 492"/>
                <a:gd name="T95" fmla="*/ 456 h 543"/>
                <a:gd name="T96" fmla="*/ 430 w 492"/>
                <a:gd name="T97" fmla="*/ 474 h 543"/>
                <a:gd name="T98" fmla="*/ 417 w 492"/>
                <a:gd name="T99" fmla="*/ 491 h 543"/>
                <a:gd name="T100" fmla="*/ 404 w 492"/>
                <a:gd name="T101" fmla="*/ 507 h 543"/>
                <a:gd name="T102" fmla="*/ 391 w 492"/>
                <a:gd name="T103" fmla="*/ 522 h 543"/>
                <a:gd name="T104" fmla="*/ 378 w 492"/>
                <a:gd name="T105" fmla="*/ 535 h 5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492" h="543">
                  <a:moveTo>
                    <a:pt x="369" y="543"/>
                  </a:moveTo>
                  <a:lnTo>
                    <a:pt x="371" y="538"/>
                  </a:lnTo>
                  <a:lnTo>
                    <a:pt x="373" y="533"/>
                  </a:lnTo>
                  <a:lnTo>
                    <a:pt x="375" y="528"/>
                  </a:lnTo>
                  <a:lnTo>
                    <a:pt x="377" y="523"/>
                  </a:lnTo>
                  <a:lnTo>
                    <a:pt x="379" y="518"/>
                  </a:lnTo>
                  <a:lnTo>
                    <a:pt x="381" y="512"/>
                  </a:lnTo>
                  <a:lnTo>
                    <a:pt x="383" y="507"/>
                  </a:lnTo>
                  <a:lnTo>
                    <a:pt x="385" y="501"/>
                  </a:lnTo>
                  <a:lnTo>
                    <a:pt x="386" y="496"/>
                  </a:lnTo>
                  <a:lnTo>
                    <a:pt x="388" y="490"/>
                  </a:lnTo>
                  <a:lnTo>
                    <a:pt x="389" y="485"/>
                  </a:lnTo>
                  <a:lnTo>
                    <a:pt x="391" y="479"/>
                  </a:lnTo>
                  <a:lnTo>
                    <a:pt x="392" y="473"/>
                  </a:lnTo>
                  <a:lnTo>
                    <a:pt x="393" y="467"/>
                  </a:lnTo>
                  <a:lnTo>
                    <a:pt x="394" y="461"/>
                  </a:lnTo>
                  <a:lnTo>
                    <a:pt x="395" y="455"/>
                  </a:lnTo>
                  <a:lnTo>
                    <a:pt x="395" y="449"/>
                  </a:lnTo>
                  <a:lnTo>
                    <a:pt x="396" y="443"/>
                  </a:lnTo>
                  <a:lnTo>
                    <a:pt x="397" y="437"/>
                  </a:lnTo>
                  <a:lnTo>
                    <a:pt x="397" y="431"/>
                  </a:lnTo>
                  <a:lnTo>
                    <a:pt x="397" y="425"/>
                  </a:lnTo>
                  <a:lnTo>
                    <a:pt x="397" y="419"/>
                  </a:lnTo>
                  <a:lnTo>
                    <a:pt x="397" y="413"/>
                  </a:lnTo>
                  <a:lnTo>
                    <a:pt x="397" y="407"/>
                  </a:lnTo>
                  <a:lnTo>
                    <a:pt x="397" y="401"/>
                  </a:lnTo>
                  <a:lnTo>
                    <a:pt x="397" y="395"/>
                  </a:lnTo>
                  <a:lnTo>
                    <a:pt x="396" y="389"/>
                  </a:lnTo>
                  <a:lnTo>
                    <a:pt x="395" y="383"/>
                  </a:lnTo>
                  <a:lnTo>
                    <a:pt x="394" y="377"/>
                  </a:lnTo>
                  <a:lnTo>
                    <a:pt x="393" y="371"/>
                  </a:lnTo>
                  <a:lnTo>
                    <a:pt x="392" y="365"/>
                  </a:lnTo>
                  <a:lnTo>
                    <a:pt x="391" y="359"/>
                  </a:lnTo>
                  <a:lnTo>
                    <a:pt x="386" y="341"/>
                  </a:lnTo>
                  <a:lnTo>
                    <a:pt x="380" y="324"/>
                  </a:lnTo>
                  <a:lnTo>
                    <a:pt x="374" y="306"/>
                  </a:lnTo>
                  <a:lnTo>
                    <a:pt x="366" y="289"/>
                  </a:lnTo>
                  <a:lnTo>
                    <a:pt x="357" y="272"/>
                  </a:lnTo>
                  <a:lnTo>
                    <a:pt x="348" y="256"/>
                  </a:lnTo>
                  <a:lnTo>
                    <a:pt x="338" y="240"/>
                  </a:lnTo>
                  <a:lnTo>
                    <a:pt x="327" y="224"/>
                  </a:lnTo>
                  <a:lnTo>
                    <a:pt x="316" y="208"/>
                  </a:lnTo>
                  <a:lnTo>
                    <a:pt x="304" y="193"/>
                  </a:lnTo>
                  <a:lnTo>
                    <a:pt x="291" y="179"/>
                  </a:lnTo>
                  <a:lnTo>
                    <a:pt x="278" y="165"/>
                  </a:lnTo>
                  <a:lnTo>
                    <a:pt x="264" y="152"/>
                  </a:lnTo>
                  <a:lnTo>
                    <a:pt x="250" y="139"/>
                  </a:lnTo>
                  <a:lnTo>
                    <a:pt x="236" y="128"/>
                  </a:lnTo>
                  <a:lnTo>
                    <a:pt x="222" y="116"/>
                  </a:lnTo>
                  <a:lnTo>
                    <a:pt x="207" y="106"/>
                  </a:lnTo>
                  <a:lnTo>
                    <a:pt x="192" y="96"/>
                  </a:lnTo>
                  <a:lnTo>
                    <a:pt x="177" y="88"/>
                  </a:lnTo>
                  <a:lnTo>
                    <a:pt x="162" y="80"/>
                  </a:lnTo>
                  <a:lnTo>
                    <a:pt x="147" y="73"/>
                  </a:lnTo>
                  <a:lnTo>
                    <a:pt x="133" y="67"/>
                  </a:lnTo>
                  <a:lnTo>
                    <a:pt x="118" y="63"/>
                  </a:lnTo>
                  <a:lnTo>
                    <a:pt x="103" y="59"/>
                  </a:lnTo>
                  <a:lnTo>
                    <a:pt x="89" y="57"/>
                  </a:lnTo>
                  <a:lnTo>
                    <a:pt x="75" y="56"/>
                  </a:lnTo>
                  <a:lnTo>
                    <a:pt x="61" y="56"/>
                  </a:lnTo>
                  <a:lnTo>
                    <a:pt x="48" y="57"/>
                  </a:lnTo>
                  <a:lnTo>
                    <a:pt x="35" y="59"/>
                  </a:lnTo>
                  <a:lnTo>
                    <a:pt x="23" y="63"/>
                  </a:lnTo>
                  <a:lnTo>
                    <a:pt x="11" y="69"/>
                  </a:lnTo>
                  <a:lnTo>
                    <a:pt x="0" y="76"/>
                  </a:lnTo>
                  <a:lnTo>
                    <a:pt x="8" y="68"/>
                  </a:lnTo>
                  <a:lnTo>
                    <a:pt x="17" y="60"/>
                  </a:lnTo>
                  <a:lnTo>
                    <a:pt x="26" y="53"/>
                  </a:lnTo>
                  <a:lnTo>
                    <a:pt x="35" y="47"/>
                  </a:lnTo>
                  <a:lnTo>
                    <a:pt x="44" y="41"/>
                  </a:lnTo>
                  <a:lnTo>
                    <a:pt x="53" y="35"/>
                  </a:lnTo>
                  <a:lnTo>
                    <a:pt x="62" y="30"/>
                  </a:lnTo>
                  <a:lnTo>
                    <a:pt x="72" y="25"/>
                  </a:lnTo>
                  <a:lnTo>
                    <a:pt x="81" y="21"/>
                  </a:lnTo>
                  <a:lnTo>
                    <a:pt x="91" y="17"/>
                  </a:lnTo>
                  <a:lnTo>
                    <a:pt x="100" y="14"/>
                  </a:lnTo>
                  <a:lnTo>
                    <a:pt x="110" y="11"/>
                  </a:lnTo>
                  <a:lnTo>
                    <a:pt x="119" y="8"/>
                  </a:lnTo>
                  <a:lnTo>
                    <a:pt x="129" y="6"/>
                  </a:lnTo>
                  <a:lnTo>
                    <a:pt x="139" y="4"/>
                  </a:lnTo>
                  <a:lnTo>
                    <a:pt x="148" y="3"/>
                  </a:lnTo>
                  <a:lnTo>
                    <a:pt x="158" y="2"/>
                  </a:lnTo>
                  <a:lnTo>
                    <a:pt x="168" y="1"/>
                  </a:lnTo>
                  <a:lnTo>
                    <a:pt x="177" y="1"/>
                  </a:lnTo>
                  <a:lnTo>
                    <a:pt x="187" y="0"/>
                  </a:lnTo>
                  <a:lnTo>
                    <a:pt x="196" y="1"/>
                  </a:lnTo>
                  <a:lnTo>
                    <a:pt x="206" y="1"/>
                  </a:lnTo>
                  <a:lnTo>
                    <a:pt x="215" y="2"/>
                  </a:lnTo>
                  <a:lnTo>
                    <a:pt x="224" y="3"/>
                  </a:lnTo>
                  <a:lnTo>
                    <a:pt x="233" y="5"/>
                  </a:lnTo>
                  <a:lnTo>
                    <a:pt x="242" y="6"/>
                  </a:lnTo>
                  <a:lnTo>
                    <a:pt x="250" y="8"/>
                  </a:lnTo>
                  <a:lnTo>
                    <a:pt x="259" y="10"/>
                  </a:lnTo>
                  <a:lnTo>
                    <a:pt x="267" y="13"/>
                  </a:lnTo>
                  <a:lnTo>
                    <a:pt x="276" y="16"/>
                  </a:lnTo>
                  <a:lnTo>
                    <a:pt x="284" y="18"/>
                  </a:lnTo>
                  <a:lnTo>
                    <a:pt x="291" y="22"/>
                  </a:lnTo>
                  <a:lnTo>
                    <a:pt x="306" y="28"/>
                  </a:lnTo>
                  <a:lnTo>
                    <a:pt x="319" y="35"/>
                  </a:lnTo>
                  <a:lnTo>
                    <a:pt x="333" y="42"/>
                  </a:lnTo>
                  <a:lnTo>
                    <a:pt x="346" y="49"/>
                  </a:lnTo>
                  <a:lnTo>
                    <a:pt x="358" y="57"/>
                  </a:lnTo>
                  <a:lnTo>
                    <a:pt x="370" y="65"/>
                  </a:lnTo>
                  <a:lnTo>
                    <a:pt x="381" y="74"/>
                  </a:lnTo>
                  <a:lnTo>
                    <a:pt x="392" y="83"/>
                  </a:lnTo>
                  <a:lnTo>
                    <a:pt x="402" y="92"/>
                  </a:lnTo>
                  <a:lnTo>
                    <a:pt x="411" y="102"/>
                  </a:lnTo>
                  <a:lnTo>
                    <a:pt x="421" y="111"/>
                  </a:lnTo>
                  <a:lnTo>
                    <a:pt x="429" y="121"/>
                  </a:lnTo>
                  <a:lnTo>
                    <a:pt x="437" y="132"/>
                  </a:lnTo>
                  <a:lnTo>
                    <a:pt x="445" y="142"/>
                  </a:lnTo>
                  <a:lnTo>
                    <a:pt x="452" y="153"/>
                  </a:lnTo>
                  <a:lnTo>
                    <a:pt x="458" y="164"/>
                  </a:lnTo>
                  <a:lnTo>
                    <a:pt x="464" y="175"/>
                  </a:lnTo>
                  <a:lnTo>
                    <a:pt x="469" y="186"/>
                  </a:lnTo>
                  <a:lnTo>
                    <a:pt x="474" y="198"/>
                  </a:lnTo>
                  <a:lnTo>
                    <a:pt x="478" y="210"/>
                  </a:lnTo>
                  <a:lnTo>
                    <a:pt x="482" y="221"/>
                  </a:lnTo>
                  <a:lnTo>
                    <a:pt x="485" y="233"/>
                  </a:lnTo>
                  <a:lnTo>
                    <a:pt x="488" y="245"/>
                  </a:lnTo>
                  <a:lnTo>
                    <a:pt x="490" y="257"/>
                  </a:lnTo>
                  <a:lnTo>
                    <a:pt x="491" y="270"/>
                  </a:lnTo>
                  <a:lnTo>
                    <a:pt x="492" y="282"/>
                  </a:lnTo>
                  <a:lnTo>
                    <a:pt x="492" y="294"/>
                  </a:lnTo>
                  <a:lnTo>
                    <a:pt x="491" y="306"/>
                  </a:lnTo>
                  <a:lnTo>
                    <a:pt x="490" y="319"/>
                  </a:lnTo>
                  <a:lnTo>
                    <a:pt x="489" y="331"/>
                  </a:lnTo>
                  <a:lnTo>
                    <a:pt x="487" y="343"/>
                  </a:lnTo>
                  <a:lnTo>
                    <a:pt x="484" y="356"/>
                  </a:lnTo>
                  <a:lnTo>
                    <a:pt x="482" y="363"/>
                  </a:lnTo>
                  <a:lnTo>
                    <a:pt x="480" y="369"/>
                  </a:lnTo>
                  <a:lnTo>
                    <a:pt x="478" y="376"/>
                  </a:lnTo>
                  <a:lnTo>
                    <a:pt x="476" y="383"/>
                  </a:lnTo>
                  <a:lnTo>
                    <a:pt x="473" y="390"/>
                  </a:lnTo>
                  <a:lnTo>
                    <a:pt x="470" y="397"/>
                  </a:lnTo>
                  <a:lnTo>
                    <a:pt x="468" y="404"/>
                  </a:lnTo>
                  <a:lnTo>
                    <a:pt x="465" y="410"/>
                  </a:lnTo>
                  <a:lnTo>
                    <a:pt x="462" y="417"/>
                  </a:lnTo>
                  <a:lnTo>
                    <a:pt x="459" y="424"/>
                  </a:lnTo>
                  <a:lnTo>
                    <a:pt x="455" y="430"/>
                  </a:lnTo>
                  <a:lnTo>
                    <a:pt x="452" y="437"/>
                  </a:lnTo>
                  <a:lnTo>
                    <a:pt x="448" y="443"/>
                  </a:lnTo>
                  <a:lnTo>
                    <a:pt x="445" y="449"/>
                  </a:lnTo>
                  <a:lnTo>
                    <a:pt x="441" y="456"/>
                  </a:lnTo>
                  <a:lnTo>
                    <a:pt x="437" y="462"/>
                  </a:lnTo>
                  <a:lnTo>
                    <a:pt x="433" y="468"/>
                  </a:lnTo>
                  <a:lnTo>
                    <a:pt x="430" y="474"/>
                  </a:lnTo>
                  <a:lnTo>
                    <a:pt x="425" y="479"/>
                  </a:lnTo>
                  <a:lnTo>
                    <a:pt x="421" y="485"/>
                  </a:lnTo>
                  <a:lnTo>
                    <a:pt x="417" y="491"/>
                  </a:lnTo>
                  <a:lnTo>
                    <a:pt x="413" y="496"/>
                  </a:lnTo>
                  <a:lnTo>
                    <a:pt x="409" y="502"/>
                  </a:lnTo>
                  <a:lnTo>
                    <a:pt x="404" y="507"/>
                  </a:lnTo>
                  <a:lnTo>
                    <a:pt x="400" y="512"/>
                  </a:lnTo>
                  <a:lnTo>
                    <a:pt x="396" y="517"/>
                  </a:lnTo>
                  <a:lnTo>
                    <a:pt x="391" y="522"/>
                  </a:lnTo>
                  <a:lnTo>
                    <a:pt x="387" y="526"/>
                  </a:lnTo>
                  <a:lnTo>
                    <a:pt x="382" y="531"/>
                  </a:lnTo>
                  <a:lnTo>
                    <a:pt x="378" y="535"/>
                  </a:lnTo>
                  <a:lnTo>
                    <a:pt x="373" y="539"/>
                  </a:lnTo>
                  <a:lnTo>
                    <a:pt x="369" y="543"/>
                  </a:lnTo>
                  <a:close/>
                </a:path>
              </a:pathLst>
            </a:custGeom>
            <a:solidFill>
              <a:srgbClr val="F2CA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7" name="Freeform 48"/>
            <p:cNvSpPr>
              <a:spLocks/>
            </p:cNvSpPr>
            <p:nvPr/>
          </p:nvSpPr>
          <p:spPr bwMode="auto">
            <a:xfrm>
              <a:off x="1179513" y="1339850"/>
              <a:ext cx="352425" cy="625475"/>
            </a:xfrm>
            <a:custGeom>
              <a:avLst/>
              <a:gdLst>
                <a:gd name="T0" fmla="*/ 86 w 222"/>
                <a:gd name="T1" fmla="*/ 4 h 394"/>
                <a:gd name="T2" fmla="*/ 75 w 222"/>
                <a:gd name="T3" fmla="*/ 12 h 394"/>
                <a:gd name="T4" fmla="*/ 63 w 222"/>
                <a:gd name="T5" fmla="*/ 20 h 394"/>
                <a:gd name="T6" fmla="*/ 56 w 222"/>
                <a:gd name="T7" fmla="*/ 25 h 394"/>
                <a:gd name="T8" fmla="*/ 50 w 222"/>
                <a:gd name="T9" fmla="*/ 31 h 394"/>
                <a:gd name="T10" fmla="*/ 45 w 222"/>
                <a:gd name="T11" fmla="*/ 37 h 394"/>
                <a:gd name="T12" fmla="*/ 36 w 222"/>
                <a:gd name="T13" fmla="*/ 49 h 394"/>
                <a:gd name="T14" fmla="*/ 19 w 222"/>
                <a:gd name="T15" fmla="*/ 85 h 394"/>
                <a:gd name="T16" fmla="*/ 8 w 222"/>
                <a:gd name="T17" fmla="*/ 127 h 394"/>
                <a:gd name="T18" fmla="*/ 1 w 222"/>
                <a:gd name="T19" fmla="*/ 174 h 394"/>
                <a:gd name="T20" fmla="*/ 0 w 222"/>
                <a:gd name="T21" fmla="*/ 223 h 394"/>
                <a:gd name="T22" fmla="*/ 5 w 222"/>
                <a:gd name="T23" fmla="*/ 273 h 394"/>
                <a:gd name="T24" fmla="*/ 16 w 222"/>
                <a:gd name="T25" fmla="*/ 321 h 394"/>
                <a:gd name="T26" fmla="*/ 34 w 222"/>
                <a:gd name="T27" fmla="*/ 365 h 394"/>
                <a:gd name="T28" fmla="*/ 49 w 222"/>
                <a:gd name="T29" fmla="*/ 382 h 394"/>
                <a:gd name="T30" fmla="*/ 41 w 222"/>
                <a:gd name="T31" fmla="*/ 334 h 394"/>
                <a:gd name="T32" fmla="*/ 36 w 222"/>
                <a:gd name="T33" fmla="*/ 288 h 394"/>
                <a:gd name="T34" fmla="*/ 36 w 222"/>
                <a:gd name="T35" fmla="*/ 244 h 394"/>
                <a:gd name="T36" fmla="*/ 39 w 222"/>
                <a:gd name="T37" fmla="*/ 203 h 394"/>
                <a:gd name="T38" fmla="*/ 48 w 222"/>
                <a:gd name="T39" fmla="*/ 165 h 394"/>
                <a:gd name="T40" fmla="*/ 64 w 222"/>
                <a:gd name="T41" fmla="*/ 132 h 394"/>
                <a:gd name="T42" fmla="*/ 86 w 222"/>
                <a:gd name="T43" fmla="*/ 103 h 394"/>
                <a:gd name="T44" fmla="*/ 105 w 222"/>
                <a:gd name="T45" fmla="*/ 88 h 394"/>
                <a:gd name="T46" fmla="*/ 94 w 222"/>
                <a:gd name="T47" fmla="*/ 109 h 394"/>
                <a:gd name="T48" fmla="*/ 84 w 222"/>
                <a:gd name="T49" fmla="*/ 138 h 394"/>
                <a:gd name="T50" fmla="*/ 75 w 222"/>
                <a:gd name="T51" fmla="*/ 172 h 394"/>
                <a:gd name="T52" fmla="*/ 68 w 222"/>
                <a:gd name="T53" fmla="*/ 210 h 394"/>
                <a:gd name="T54" fmla="*/ 64 w 222"/>
                <a:gd name="T55" fmla="*/ 250 h 394"/>
                <a:gd name="T56" fmla="*/ 64 w 222"/>
                <a:gd name="T57" fmla="*/ 290 h 394"/>
                <a:gd name="T58" fmla="*/ 68 w 222"/>
                <a:gd name="T59" fmla="*/ 328 h 394"/>
                <a:gd name="T60" fmla="*/ 75 w 222"/>
                <a:gd name="T61" fmla="*/ 345 h 394"/>
                <a:gd name="T62" fmla="*/ 78 w 222"/>
                <a:gd name="T63" fmla="*/ 306 h 394"/>
                <a:gd name="T64" fmla="*/ 86 w 222"/>
                <a:gd name="T65" fmla="*/ 261 h 394"/>
                <a:gd name="T66" fmla="*/ 98 w 222"/>
                <a:gd name="T67" fmla="*/ 214 h 394"/>
                <a:gd name="T68" fmla="*/ 115 w 222"/>
                <a:gd name="T69" fmla="*/ 167 h 394"/>
                <a:gd name="T70" fmla="*/ 137 w 222"/>
                <a:gd name="T71" fmla="*/ 122 h 394"/>
                <a:gd name="T72" fmla="*/ 163 w 222"/>
                <a:gd name="T73" fmla="*/ 84 h 394"/>
                <a:gd name="T74" fmla="*/ 195 w 222"/>
                <a:gd name="T75" fmla="*/ 54 h 394"/>
                <a:gd name="T76" fmla="*/ 217 w 222"/>
                <a:gd name="T77" fmla="*/ 37 h 394"/>
                <a:gd name="T78" fmla="*/ 194 w 222"/>
                <a:gd name="T79" fmla="*/ 36 h 394"/>
                <a:gd name="T80" fmla="*/ 169 w 222"/>
                <a:gd name="T81" fmla="*/ 38 h 394"/>
                <a:gd name="T82" fmla="*/ 143 w 222"/>
                <a:gd name="T83" fmla="*/ 43 h 394"/>
                <a:gd name="T84" fmla="*/ 116 w 222"/>
                <a:gd name="T85" fmla="*/ 50 h 394"/>
                <a:gd name="T86" fmla="*/ 92 w 222"/>
                <a:gd name="T87" fmla="*/ 60 h 394"/>
                <a:gd name="T88" fmla="*/ 69 w 222"/>
                <a:gd name="T89" fmla="*/ 71 h 394"/>
                <a:gd name="T90" fmla="*/ 51 w 222"/>
                <a:gd name="T91" fmla="*/ 83 h 394"/>
                <a:gd name="T92" fmla="*/ 40 w 222"/>
                <a:gd name="T93" fmla="*/ 90 h 394"/>
                <a:gd name="T94" fmla="*/ 43 w 222"/>
                <a:gd name="T95" fmla="*/ 77 h 394"/>
                <a:gd name="T96" fmla="*/ 47 w 222"/>
                <a:gd name="T97" fmla="*/ 65 h 394"/>
                <a:gd name="T98" fmla="*/ 52 w 222"/>
                <a:gd name="T99" fmla="*/ 53 h 394"/>
                <a:gd name="T100" fmla="*/ 59 w 222"/>
                <a:gd name="T101" fmla="*/ 41 h 394"/>
                <a:gd name="T102" fmla="*/ 66 w 222"/>
                <a:gd name="T103" fmla="*/ 30 h 394"/>
                <a:gd name="T104" fmla="*/ 75 w 222"/>
                <a:gd name="T105" fmla="*/ 19 h 394"/>
                <a:gd name="T106" fmla="*/ 86 w 222"/>
                <a:gd name="T107" fmla="*/ 5 h 3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22" h="394">
                  <a:moveTo>
                    <a:pt x="91" y="0"/>
                  </a:moveTo>
                  <a:lnTo>
                    <a:pt x="90" y="1"/>
                  </a:lnTo>
                  <a:lnTo>
                    <a:pt x="88" y="2"/>
                  </a:lnTo>
                  <a:lnTo>
                    <a:pt x="86" y="4"/>
                  </a:lnTo>
                  <a:lnTo>
                    <a:pt x="85" y="5"/>
                  </a:lnTo>
                  <a:lnTo>
                    <a:pt x="81" y="7"/>
                  </a:lnTo>
                  <a:lnTo>
                    <a:pt x="78" y="10"/>
                  </a:lnTo>
                  <a:lnTo>
                    <a:pt x="75" y="12"/>
                  </a:lnTo>
                  <a:lnTo>
                    <a:pt x="71" y="14"/>
                  </a:lnTo>
                  <a:lnTo>
                    <a:pt x="68" y="17"/>
                  </a:lnTo>
                  <a:lnTo>
                    <a:pt x="65" y="19"/>
                  </a:lnTo>
                  <a:lnTo>
                    <a:pt x="63" y="20"/>
                  </a:lnTo>
                  <a:lnTo>
                    <a:pt x="61" y="21"/>
                  </a:lnTo>
                  <a:lnTo>
                    <a:pt x="60" y="23"/>
                  </a:lnTo>
                  <a:lnTo>
                    <a:pt x="58" y="24"/>
                  </a:lnTo>
                  <a:lnTo>
                    <a:pt x="56" y="25"/>
                  </a:lnTo>
                  <a:lnTo>
                    <a:pt x="55" y="26"/>
                  </a:lnTo>
                  <a:lnTo>
                    <a:pt x="53" y="28"/>
                  </a:lnTo>
                  <a:lnTo>
                    <a:pt x="52" y="29"/>
                  </a:lnTo>
                  <a:lnTo>
                    <a:pt x="50" y="31"/>
                  </a:lnTo>
                  <a:lnTo>
                    <a:pt x="49" y="32"/>
                  </a:lnTo>
                  <a:lnTo>
                    <a:pt x="47" y="34"/>
                  </a:lnTo>
                  <a:lnTo>
                    <a:pt x="46" y="35"/>
                  </a:lnTo>
                  <a:lnTo>
                    <a:pt x="45" y="37"/>
                  </a:lnTo>
                  <a:lnTo>
                    <a:pt x="43" y="38"/>
                  </a:lnTo>
                  <a:lnTo>
                    <a:pt x="42" y="40"/>
                  </a:lnTo>
                  <a:lnTo>
                    <a:pt x="41" y="42"/>
                  </a:lnTo>
                  <a:lnTo>
                    <a:pt x="36" y="49"/>
                  </a:lnTo>
                  <a:lnTo>
                    <a:pt x="31" y="57"/>
                  </a:lnTo>
                  <a:lnTo>
                    <a:pt x="27" y="66"/>
                  </a:lnTo>
                  <a:lnTo>
                    <a:pt x="23" y="75"/>
                  </a:lnTo>
                  <a:lnTo>
                    <a:pt x="19" y="85"/>
                  </a:lnTo>
                  <a:lnTo>
                    <a:pt x="16" y="94"/>
                  </a:lnTo>
                  <a:lnTo>
                    <a:pt x="13" y="105"/>
                  </a:lnTo>
                  <a:lnTo>
                    <a:pt x="10" y="116"/>
                  </a:lnTo>
                  <a:lnTo>
                    <a:pt x="8" y="127"/>
                  </a:lnTo>
                  <a:lnTo>
                    <a:pt x="6" y="138"/>
                  </a:lnTo>
                  <a:lnTo>
                    <a:pt x="4" y="150"/>
                  </a:lnTo>
                  <a:lnTo>
                    <a:pt x="2" y="162"/>
                  </a:lnTo>
                  <a:lnTo>
                    <a:pt x="1" y="174"/>
                  </a:lnTo>
                  <a:lnTo>
                    <a:pt x="0" y="186"/>
                  </a:lnTo>
                  <a:lnTo>
                    <a:pt x="0" y="199"/>
                  </a:lnTo>
                  <a:lnTo>
                    <a:pt x="0" y="211"/>
                  </a:lnTo>
                  <a:lnTo>
                    <a:pt x="0" y="223"/>
                  </a:lnTo>
                  <a:lnTo>
                    <a:pt x="1" y="236"/>
                  </a:lnTo>
                  <a:lnTo>
                    <a:pt x="2" y="249"/>
                  </a:lnTo>
                  <a:lnTo>
                    <a:pt x="3" y="261"/>
                  </a:lnTo>
                  <a:lnTo>
                    <a:pt x="5" y="273"/>
                  </a:lnTo>
                  <a:lnTo>
                    <a:pt x="7" y="286"/>
                  </a:lnTo>
                  <a:lnTo>
                    <a:pt x="9" y="298"/>
                  </a:lnTo>
                  <a:lnTo>
                    <a:pt x="12" y="310"/>
                  </a:lnTo>
                  <a:lnTo>
                    <a:pt x="16" y="321"/>
                  </a:lnTo>
                  <a:lnTo>
                    <a:pt x="20" y="333"/>
                  </a:lnTo>
                  <a:lnTo>
                    <a:pt x="24" y="344"/>
                  </a:lnTo>
                  <a:lnTo>
                    <a:pt x="28" y="355"/>
                  </a:lnTo>
                  <a:lnTo>
                    <a:pt x="34" y="365"/>
                  </a:lnTo>
                  <a:lnTo>
                    <a:pt x="39" y="375"/>
                  </a:lnTo>
                  <a:lnTo>
                    <a:pt x="45" y="385"/>
                  </a:lnTo>
                  <a:lnTo>
                    <a:pt x="51" y="394"/>
                  </a:lnTo>
                  <a:lnTo>
                    <a:pt x="49" y="382"/>
                  </a:lnTo>
                  <a:lnTo>
                    <a:pt x="47" y="370"/>
                  </a:lnTo>
                  <a:lnTo>
                    <a:pt x="45" y="358"/>
                  </a:lnTo>
                  <a:lnTo>
                    <a:pt x="43" y="346"/>
                  </a:lnTo>
                  <a:lnTo>
                    <a:pt x="41" y="334"/>
                  </a:lnTo>
                  <a:lnTo>
                    <a:pt x="40" y="322"/>
                  </a:lnTo>
                  <a:lnTo>
                    <a:pt x="38" y="311"/>
                  </a:lnTo>
                  <a:lnTo>
                    <a:pt x="37" y="300"/>
                  </a:lnTo>
                  <a:lnTo>
                    <a:pt x="36" y="288"/>
                  </a:lnTo>
                  <a:lnTo>
                    <a:pt x="36" y="277"/>
                  </a:lnTo>
                  <a:lnTo>
                    <a:pt x="35" y="266"/>
                  </a:lnTo>
                  <a:lnTo>
                    <a:pt x="35" y="255"/>
                  </a:lnTo>
                  <a:lnTo>
                    <a:pt x="36" y="244"/>
                  </a:lnTo>
                  <a:lnTo>
                    <a:pt x="36" y="234"/>
                  </a:lnTo>
                  <a:lnTo>
                    <a:pt x="37" y="223"/>
                  </a:lnTo>
                  <a:lnTo>
                    <a:pt x="38" y="213"/>
                  </a:lnTo>
                  <a:lnTo>
                    <a:pt x="39" y="203"/>
                  </a:lnTo>
                  <a:lnTo>
                    <a:pt x="41" y="193"/>
                  </a:lnTo>
                  <a:lnTo>
                    <a:pt x="43" y="184"/>
                  </a:lnTo>
                  <a:lnTo>
                    <a:pt x="46" y="174"/>
                  </a:lnTo>
                  <a:lnTo>
                    <a:pt x="48" y="165"/>
                  </a:lnTo>
                  <a:lnTo>
                    <a:pt x="52" y="157"/>
                  </a:lnTo>
                  <a:lnTo>
                    <a:pt x="55" y="148"/>
                  </a:lnTo>
                  <a:lnTo>
                    <a:pt x="59" y="140"/>
                  </a:lnTo>
                  <a:lnTo>
                    <a:pt x="64" y="132"/>
                  </a:lnTo>
                  <a:lnTo>
                    <a:pt x="69" y="124"/>
                  </a:lnTo>
                  <a:lnTo>
                    <a:pt x="74" y="117"/>
                  </a:lnTo>
                  <a:lnTo>
                    <a:pt x="80" y="109"/>
                  </a:lnTo>
                  <a:lnTo>
                    <a:pt x="86" y="103"/>
                  </a:lnTo>
                  <a:lnTo>
                    <a:pt x="93" y="96"/>
                  </a:lnTo>
                  <a:lnTo>
                    <a:pt x="100" y="90"/>
                  </a:lnTo>
                  <a:lnTo>
                    <a:pt x="108" y="84"/>
                  </a:lnTo>
                  <a:lnTo>
                    <a:pt x="105" y="88"/>
                  </a:lnTo>
                  <a:lnTo>
                    <a:pt x="102" y="92"/>
                  </a:lnTo>
                  <a:lnTo>
                    <a:pt x="100" y="97"/>
                  </a:lnTo>
                  <a:lnTo>
                    <a:pt x="97" y="103"/>
                  </a:lnTo>
                  <a:lnTo>
                    <a:pt x="94" y="109"/>
                  </a:lnTo>
                  <a:lnTo>
                    <a:pt x="92" y="115"/>
                  </a:lnTo>
                  <a:lnTo>
                    <a:pt x="89" y="122"/>
                  </a:lnTo>
                  <a:lnTo>
                    <a:pt x="87" y="130"/>
                  </a:lnTo>
                  <a:lnTo>
                    <a:pt x="84" y="138"/>
                  </a:lnTo>
                  <a:lnTo>
                    <a:pt x="82" y="146"/>
                  </a:lnTo>
                  <a:lnTo>
                    <a:pt x="79" y="154"/>
                  </a:lnTo>
                  <a:lnTo>
                    <a:pt x="77" y="163"/>
                  </a:lnTo>
                  <a:lnTo>
                    <a:pt x="75" y="172"/>
                  </a:lnTo>
                  <a:lnTo>
                    <a:pt x="73" y="181"/>
                  </a:lnTo>
                  <a:lnTo>
                    <a:pt x="71" y="191"/>
                  </a:lnTo>
                  <a:lnTo>
                    <a:pt x="70" y="200"/>
                  </a:lnTo>
                  <a:lnTo>
                    <a:pt x="68" y="210"/>
                  </a:lnTo>
                  <a:lnTo>
                    <a:pt x="67" y="220"/>
                  </a:lnTo>
                  <a:lnTo>
                    <a:pt x="66" y="230"/>
                  </a:lnTo>
                  <a:lnTo>
                    <a:pt x="65" y="240"/>
                  </a:lnTo>
                  <a:lnTo>
                    <a:pt x="64" y="250"/>
                  </a:lnTo>
                  <a:lnTo>
                    <a:pt x="64" y="260"/>
                  </a:lnTo>
                  <a:lnTo>
                    <a:pt x="63" y="270"/>
                  </a:lnTo>
                  <a:lnTo>
                    <a:pt x="63" y="280"/>
                  </a:lnTo>
                  <a:lnTo>
                    <a:pt x="64" y="290"/>
                  </a:lnTo>
                  <a:lnTo>
                    <a:pt x="65" y="300"/>
                  </a:lnTo>
                  <a:lnTo>
                    <a:pt x="65" y="309"/>
                  </a:lnTo>
                  <a:lnTo>
                    <a:pt x="67" y="319"/>
                  </a:lnTo>
                  <a:lnTo>
                    <a:pt x="68" y="328"/>
                  </a:lnTo>
                  <a:lnTo>
                    <a:pt x="70" y="337"/>
                  </a:lnTo>
                  <a:lnTo>
                    <a:pt x="73" y="345"/>
                  </a:lnTo>
                  <a:lnTo>
                    <a:pt x="75" y="354"/>
                  </a:lnTo>
                  <a:lnTo>
                    <a:pt x="75" y="345"/>
                  </a:lnTo>
                  <a:lnTo>
                    <a:pt x="76" y="336"/>
                  </a:lnTo>
                  <a:lnTo>
                    <a:pt x="76" y="327"/>
                  </a:lnTo>
                  <a:lnTo>
                    <a:pt x="77" y="317"/>
                  </a:lnTo>
                  <a:lnTo>
                    <a:pt x="78" y="306"/>
                  </a:lnTo>
                  <a:lnTo>
                    <a:pt x="80" y="295"/>
                  </a:lnTo>
                  <a:lnTo>
                    <a:pt x="81" y="284"/>
                  </a:lnTo>
                  <a:lnTo>
                    <a:pt x="84" y="273"/>
                  </a:lnTo>
                  <a:lnTo>
                    <a:pt x="86" y="261"/>
                  </a:lnTo>
                  <a:lnTo>
                    <a:pt x="88" y="250"/>
                  </a:lnTo>
                  <a:lnTo>
                    <a:pt x="91" y="238"/>
                  </a:lnTo>
                  <a:lnTo>
                    <a:pt x="94" y="226"/>
                  </a:lnTo>
                  <a:lnTo>
                    <a:pt x="98" y="214"/>
                  </a:lnTo>
                  <a:lnTo>
                    <a:pt x="102" y="202"/>
                  </a:lnTo>
                  <a:lnTo>
                    <a:pt x="106" y="190"/>
                  </a:lnTo>
                  <a:lnTo>
                    <a:pt x="110" y="178"/>
                  </a:lnTo>
                  <a:lnTo>
                    <a:pt x="115" y="167"/>
                  </a:lnTo>
                  <a:lnTo>
                    <a:pt x="120" y="155"/>
                  </a:lnTo>
                  <a:lnTo>
                    <a:pt x="125" y="144"/>
                  </a:lnTo>
                  <a:lnTo>
                    <a:pt x="131" y="133"/>
                  </a:lnTo>
                  <a:lnTo>
                    <a:pt x="137" y="122"/>
                  </a:lnTo>
                  <a:lnTo>
                    <a:pt x="143" y="112"/>
                  </a:lnTo>
                  <a:lnTo>
                    <a:pt x="149" y="102"/>
                  </a:lnTo>
                  <a:lnTo>
                    <a:pt x="156" y="93"/>
                  </a:lnTo>
                  <a:lnTo>
                    <a:pt x="163" y="84"/>
                  </a:lnTo>
                  <a:lnTo>
                    <a:pt x="171" y="75"/>
                  </a:lnTo>
                  <a:lnTo>
                    <a:pt x="178" y="67"/>
                  </a:lnTo>
                  <a:lnTo>
                    <a:pt x="187" y="60"/>
                  </a:lnTo>
                  <a:lnTo>
                    <a:pt x="195" y="54"/>
                  </a:lnTo>
                  <a:lnTo>
                    <a:pt x="204" y="48"/>
                  </a:lnTo>
                  <a:lnTo>
                    <a:pt x="213" y="43"/>
                  </a:lnTo>
                  <a:lnTo>
                    <a:pt x="222" y="39"/>
                  </a:lnTo>
                  <a:lnTo>
                    <a:pt x="217" y="37"/>
                  </a:lnTo>
                  <a:lnTo>
                    <a:pt x="212" y="37"/>
                  </a:lnTo>
                  <a:lnTo>
                    <a:pt x="206" y="36"/>
                  </a:lnTo>
                  <a:lnTo>
                    <a:pt x="200" y="36"/>
                  </a:lnTo>
                  <a:lnTo>
                    <a:pt x="194" y="36"/>
                  </a:lnTo>
                  <a:lnTo>
                    <a:pt x="188" y="36"/>
                  </a:lnTo>
                  <a:lnTo>
                    <a:pt x="182" y="36"/>
                  </a:lnTo>
                  <a:lnTo>
                    <a:pt x="175" y="37"/>
                  </a:lnTo>
                  <a:lnTo>
                    <a:pt x="169" y="38"/>
                  </a:lnTo>
                  <a:lnTo>
                    <a:pt x="162" y="39"/>
                  </a:lnTo>
                  <a:lnTo>
                    <a:pt x="156" y="40"/>
                  </a:lnTo>
                  <a:lnTo>
                    <a:pt x="149" y="41"/>
                  </a:lnTo>
                  <a:lnTo>
                    <a:pt x="143" y="43"/>
                  </a:lnTo>
                  <a:lnTo>
                    <a:pt x="136" y="44"/>
                  </a:lnTo>
                  <a:lnTo>
                    <a:pt x="129" y="46"/>
                  </a:lnTo>
                  <a:lnTo>
                    <a:pt x="123" y="48"/>
                  </a:lnTo>
                  <a:lnTo>
                    <a:pt x="116" y="50"/>
                  </a:lnTo>
                  <a:lnTo>
                    <a:pt x="110" y="53"/>
                  </a:lnTo>
                  <a:lnTo>
                    <a:pt x="104" y="55"/>
                  </a:lnTo>
                  <a:lnTo>
                    <a:pt x="98" y="57"/>
                  </a:lnTo>
                  <a:lnTo>
                    <a:pt x="92" y="60"/>
                  </a:lnTo>
                  <a:lnTo>
                    <a:pt x="86" y="63"/>
                  </a:lnTo>
                  <a:lnTo>
                    <a:pt x="80" y="65"/>
                  </a:lnTo>
                  <a:lnTo>
                    <a:pt x="75" y="68"/>
                  </a:lnTo>
                  <a:lnTo>
                    <a:pt x="69" y="71"/>
                  </a:lnTo>
                  <a:lnTo>
                    <a:pt x="64" y="74"/>
                  </a:lnTo>
                  <a:lnTo>
                    <a:pt x="60" y="77"/>
                  </a:lnTo>
                  <a:lnTo>
                    <a:pt x="55" y="80"/>
                  </a:lnTo>
                  <a:lnTo>
                    <a:pt x="51" y="83"/>
                  </a:lnTo>
                  <a:lnTo>
                    <a:pt x="47" y="87"/>
                  </a:lnTo>
                  <a:lnTo>
                    <a:pt x="43" y="90"/>
                  </a:lnTo>
                  <a:lnTo>
                    <a:pt x="40" y="93"/>
                  </a:lnTo>
                  <a:lnTo>
                    <a:pt x="40" y="90"/>
                  </a:lnTo>
                  <a:lnTo>
                    <a:pt x="41" y="86"/>
                  </a:lnTo>
                  <a:lnTo>
                    <a:pt x="41" y="83"/>
                  </a:lnTo>
                  <a:lnTo>
                    <a:pt x="42" y="80"/>
                  </a:lnTo>
                  <a:lnTo>
                    <a:pt x="43" y="77"/>
                  </a:lnTo>
                  <a:lnTo>
                    <a:pt x="43" y="74"/>
                  </a:lnTo>
                  <a:lnTo>
                    <a:pt x="44" y="71"/>
                  </a:lnTo>
                  <a:lnTo>
                    <a:pt x="45" y="68"/>
                  </a:lnTo>
                  <a:lnTo>
                    <a:pt x="47" y="65"/>
                  </a:lnTo>
                  <a:lnTo>
                    <a:pt x="48" y="62"/>
                  </a:lnTo>
                  <a:lnTo>
                    <a:pt x="49" y="59"/>
                  </a:lnTo>
                  <a:lnTo>
                    <a:pt x="51" y="56"/>
                  </a:lnTo>
                  <a:lnTo>
                    <a:pt x="52" y="53"/>
                  </a:lnTo>
                  <a:lnTo>
                    <a:pt x="54" y="50"/>
                  </a:lnTo>
                  <a:lnTo>
                    <a:pt x="55" y="47"/>
                  </a:lnTo>
                  <a:lnTo>
                    <a:pt x="57" y="44"/>
                  </a:lnTo>
                  <a:lnTo>
                    <a:pt x="59" y="41"/>
                  </a:lnTo>
                  <a:lnTo>
                    <a:pt x="61" y="38"/>
                  </a:lnTo>
                  <a:lnTo>
                    <a:pt x="62" y="36"/>
                  </a:lnTo>
                  <a:lnTo>
                    <a:pt x="64" y="33"/>
                  </a:lnTo>
                  <a:lnTo>
                    <a:pt x="66" y="30"/>
                  </a:lnTo>
                  <a:lnTo>
                    <a:pt x="68" y="27"/>
                  </a:lnTo>
                  <a:lnTo>
                    <a:pt x="71" y="24"/>
                  </a:lnTo>
                  <a:lnTo>
                    <a:pt x="73" y="22"/>
                  </a:lnTo>
                  <a:lnTo>
                    <a:pt x="75" y="19"/>
                  </a:lnTo>
                  <a:lnTo>
                    <a:pt x="77" y="16"/>
                  </a:lnTo>
                  <a:lnTo>
                    <a:pt x="79" y="13"/>
                  </a:lnTo>
                  <a:lnTo>
                    <a:pt x="82" y="11"/>
                  </a:lnTo>
                  <a:lnTo>
                    <a:pt x="86" y="5"/>
                  </a:lnTo>
                  <a:lnTo>
                    <a:pt x="91" y="0"/>
                  </a:lnTo>
                  <a:close/>
                </a:path>
              </a:pathLst>
            </a:custGeom>
            <a:solidFill>
              <a:srgbClr val="7030A0"/>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58" name="Freeform 49"/>
            <p:cNvSpPr>
              <a:spLocks/>
            </p:cNvSpPr>
            <p:nvPr/>
          </p:nvSpPr>
          <p:spPr bwMode="auto">
            <a:xfrm>
              <a:off x="1576388" y="1306513"/>
              <a:ext cx="487362" cy="692150"/>
            </a:xfrm>
            <a:custGeom>
              <a:avLst/>
              <a:gdLst>
                <a:gd name="T0" fmla="*/ 280 w 307"/>
                <a:gd name="T1" fmla="*/ 396 h 436"/>
                <a:gd name="T2" fmla="*/ 299 w 307"/>
                <a:gd name="T3" fmla="*/ 336 h 436"/>
                <a:gd name="T4" fmla="*/ 307 w 307"/>
                <a:gd name="T5" fmla="*/ 279 h 436"/>
                <a:gd name="T6" fmla="*/ 304 w 307"/>
                <a:gd name="T7" fmla="*/ 225 h 436"/>
                <a:gd name="T8" fmla="*/ 291 w 307"/>
                <a:gd name="T9" fmla="*/ 175 h 436"/>
                <a:gd name="T10" fmla="*/ 267 w 307"/>
                <a:gd name="T11" fmla="*/ 129 h 436"/>
                <a:gd name="T12" fmla="*/ 234 w 307"/>
                <a:gd name="T13" fmla="*/ 89 h 436"/>
                <a:gd name="T14" fmla="*/ 190 w 307"/>
                <a:gd name="T15" fmla="*/ 56 h 436"/>
                <a:gd name="T16" fmla="*/ 137 w 307"/>
                <a:gd name="T17" fmla="*/ 29 h 436"/>
                <a:gd name="T18" fmla="*/ 75 w 307"/>
                <a:gd name="T19" fmla="*/ 10 h 436"/>
                <a:gd name="T20" fmla="*/ 3 w 307"/>
                <a:gd name="T21" fmla="*/ 0 h 436"/>
                <a:gd name="T22" fmla="*/ 41 w 307"/>
                <a:gd name="T23" fmla="*/ 15 h 436"/>
                <a:gd name="T24" fmla="*/ 77 w 307"/>
                <a:gd name="T25" fmla="*/ 28 h 436"/>
                <a:gd name="T26" fmla="*/ 111 w 307"/>
                <a:gd name="T27" fmla="*/ 41 h 436"/>
                <a:gd name="T28" fmla="*/ 141 w 307"/>
                <a:gd name="T29" fmla="*/ 55 h 436"/>
                <a:gd name="T30" fmla="*/ 169 w 307"/>
                <a:gd name="T31" fmla="*/ 71 h 436"/>
                <a:gd name="T32" fmla="*/ 194 w 307"/>
                <a:gd name="T33" fmla="*/ 90 h 436"/>
                <a:gd name="T34" fmla="*/ 217 w 307"/>
                <a:gd name="T35" fmla="*/ 113 h 436"/>
                <a:gd name="T36" fmla="*/ 236 w 307"/>
                <a:gd name="T37" fmla="*/ 141 h 436"/>
                <a:gd name="T38" fmla="*/ 252 w 307"/>
                <a:gd name="T39" fmla="*/ 175 h 436"/>
                <a:gd name="T40" fmla="*/ 265 w 307"/>
                <a:gd name="T41" fmla="*/ 218 h 436"/>
                <a:gd name="T42" fmla="*/ 266 w 307"/>
                <a:gd name="T43" fmla="*/ 237 h 436"/>
                <a:gd name="T44" fmla="*/ 246 w 307"/>
                <a:gd name="T45" fmla="*/ 200 h 436"/>
                <a:gd name="T46" fmla="*/ 226 w 307"/>
                <a:gd name="T47" fmla="*/ 169 h 436"/>
                <a:gd name="T48" fmla="*/ 206 w 307"/>
                <a:gd name="T49" fmla="*/ 143 h 436"/>
                <a:gd name="T50" fmla="*/ 184 w 307"/>
                <a:gd name="T51" fmla="*/ 121 h 436"/>
                <a:gd name="T52" fmla="*/ 161 w 307"/>
                <a:gd name="T53" fmla="*/ 102 h 436"/>
                <a:gd name="T54" fmla="*/ 137 w 307"/>
                <a:gd name="T55" fmla="*/ 86 h 436"/>
                <a:gd name="T56" fmla="*/ 110 w 307"/>
                <a:gd name="T57" fmla="*/ 72 h 436"/>
                <a:gd name="T58" fmla="*/ 81 w 307"/>
                <a:gd name="T59" fmla="*/ 59 h 436"/>
                <a:gd name="T60" fmla="*/ 48 w 307"/>
                <a:gd name="T61" fmla="*/ 47 h 436"/>
                <a:gd name="T62" fmla="*/ 13 w 307"/>
                <a:gd name="T63" fmla="*/ 34 h 436"/>
                <a:gd name="T64" fmla="*/ 27 w 307"/>
                <a:gd name="T65" fmla="*/ 52 h 436"/>
                <a:gd name="T66" fmla="*/ 66 w 307"/>
                <a:gd name="T67" fmla="*/ 83 h 436"/>
                <a:gd name="T68" fmla="*/ 103 w 307"/>
                <a:gd name="T69" fmla="*/ 114 h 436"/>
                <a:gd name="T70" fmla="*/ 138 w 307"/>
                <a:gd name="T71" fmla="*/ 145 h 436"/>
                <a:gd name="T72" fmla="*/ 170 w 307"/>
                <a:gd name="T73" fmla="*/ 176 h 436"/>
                <a:gd name="T74" fmla="*/ 199 w 307"/>
                <a:gd name="T75" fmla="*/ 210 h 436"/>
                <a:gd name="T76" fmla="*/ 223 w 307"/>
                <a:gd name="T77" fmla="*/ 246 h 436"/>
                <a:gd name="T78" fmla="*/ 242 w 307"/>
                <a:gd name="T79" fmla="*/ 286 h 436"/>
                <a:gd name="T80" fmla="*/ 255 w 307"/>
                <a:gd name="T81" fmla="*/ 330 h 436"/>
                <a:gd name="T82" fmla="*/ 262 w 307"/>
                <a:gd name="T83" fmla="*/ 380 h 436"/>
                <a:gd name="T84" fmla="*/ 262 w 307"/>
                <a:gd name="T85" fmla="*/ 436 h 4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07" h="436">
                  <a:moveTo>
                    <a:pt x="262" y="436"/>
                  </a:moveTo>
                  <a:lnTo>
                    <a:pt x="272" y="416"/>
                  </a:lnTo>
                  <a:lnTo>
                    <a:pt x="280" y="396"/>
                  </a:lnTo>
                  <a:lnTo>
                    <a:pt x="288" y="376"/>
                  </a:lnTo>
                  <a:lnTo>
                    <a:pt x="294" y="356"/>
                  </a:lnTo>
                  <a:lnTo>
                    <a:pt x="299" y="336"/>
                  </a:lnTo>
                  <a:lnTo>
                    <a:pt x="303" y="317"/>
                  </a:lnTo>
                  <a:lnTo>
                    <a:pt x="305" y="298"/>
                  </a:lnTo>
                  <a:lnTo>
                    <a:pt x="307" y="279"/>
                  </a:lnTo>
                  <a:lnTo>
                    <a:pt x="307" y="261"/>
                  </a:lnTo>
                  <a:lnTo>
                    <a:pt x="306" y="243"/>
                  </a:lnTo>
                  <a:lnTo>
                    <a:pt x="304" y="225"/>
                  </a:lnTo>
                  <a:lnTo>
                    <a:pt x="301" y="208"/>
                  </a:lnTo>
                  <a:lnTo>
                    <a:pt x="296" y="191"/>
                  </a:lnTo>
                  <a:lnTo>
                    <a:pt x="291" y="175"/>
                  </a:lnTo>
                  <a:lnTo>
                    <a:pt x="284" y="159"/>
                  </a:lnTo>
                  <a:lnTo>
                    <a:pt x="276" y="144"/>
                  </a:lnTo>
                  <a:lnTo>
                    <a:pt x="267" y="129"/>
                  </a:lnTo>
                  <a:lnTo>
                    <a:pt x="257" y="115"/>
                  </a:lnTo>
                  <a:lnTo>
                    <a:pt x="246" y="102"/>
                  </a:lnTo>
                  <a:lnTo>
                    <a:pt x="234" y="89"/>
                  </a:lnTo>
                  <a:lnTo>
                    <a:pt x="220" y="77"/>
                  </a:lnTo>
                  <a:lnTo>
                    <a:pt x="206" y="66"/>
                  </a:lnTo>
                  <a:lnTo>
                    <a:pt x="190" y="56"/>
                  </a:lnTo>
                  <a:lnTo>
                    <a:pt x="174" y="46"/>
                  </a:lnTo>
                  <a:lnTo>
                    <a:pt x="156" y="37"/>
                  </a:lnTo>
                  <a:lnTo>
                    <a:pt x="137" y="29"/>
                  </a:lnTo>
                  <a:lnTo>
                    <a:pt x="117" y="22"/>
                  </a:lnTo>
                  <a:lnTo>
                    <a:pt x="97" y="15"/>
                  </a:lnTo>
                  <a:lnTo>
                    <a:pt x="75" y="10"/>
                  </a:lnTo>
                  <a:lnTo>
                    <a:pt x="52" y="6"/>
                  </a:lnTo>
                  <a:lnTo>
                    <a:pt x="28" y="2"/>
                  </a:lnTo>
                  <a:lnTo>
                    <a:pt x="3" y="0"/>
                  </a:lnTo>
                  <a:lnTo>
                    <a:pt x="16" y="5"/>
                  </a:lnTo>
                  <a:lnTo>
                    <a:pt x="29" y="10"/>
                  </a:lnTo>
                  <a:lnTo>
                    <a:pt x="41" y="15"/>
                  </a:lnTo>
                  <a:lnTo>
                    <a:pt x="53" y="19"/>
                  </a:lnTo>
                  <a:lnTo>
                    <a:pt x="65" y="24"/>
                  </a:lnTo>
                  <a:lnTo>
                    <a:pt x="77" y="28"/>
                  </a:lnTo>
                  <a:lnTo>
                    <a:pt x="89" y="32"/>
                  </a:lnTo>
                  <a:lnTo>
                    <a:pt x="100" y="37"/>
                  </a:lnTo>
                  <a:lnTo>
                    <a:pt x="111" y="41"/>
                  </a:lnTo>
                  <a:lnTo>
                    <a:pt x="121" y="45"/>
                  </a:lnTo>
                  <a:lnTo>
                    <a:pt x="131" y="50"/>
                  </a:lnTo>
                  <a:lnTo>
                    <a:pt x="141" y="55"/>
                  </a:lnTo>
                  <a:lnTo>
                    <a:pt x="151" y="60"/>
                  </a:lnTo>
                  <a:lnTo>
                    <a:pt x="160" y="65"/>
                  </a:lnTo>
                  <a:lnTo>
                    <a:pt x="169" y="71"/>
                  </a:lnTo>
                  <a:lnTo>
                    <a:pt x="178" y="77"/>
                  </a:lnTo>
                  <a:lnTo>
                    <a:pt x="186" y="83"/>
                  </a:lnTo>
                  <a:lnTo>
                    <a:pt x="194" y="90"/>
                  </a:lnTo>
                  <a:lnTo>
                    <a:pt x="202" y="97"/>
                  </a:lnTo>
                  <a:lnTo>
                    <a:pt x="210" y="104"/>
                  </a:lnTo>
                  <a:lnTo>
                    <a:pt x="217" y="113"/>
                  </a:lnTo>
                  <a:lnTo>
                    <a:pt x="223" y="121"/>
                  </a:lnTo>
                  <a:lnTo>
                    <a:pt x="230" y="131"/>
                  </a:lnTo>
                  <a:lnTo>
                    <a:pt x="236" y="141"/>
                  </a:lnTo>
                  <a:lnTo>
                    <a:pt x="242" y="152"/>
                  </a:lnTo>
                  <a:lnTo>
                    <a:pt x="247" y="163"/>
                  </a:lnTo>
                  <a:lnTo>
                    <a:pt x="252" y="175"/>
                  </a:lnTo>
                  <a:lnTo>
                    <a:pt x="257" y="189"/>
                  </a:lnTo>
                  <a:lnTo>
                    <a:pt x="261" y="203"/>
                  </a:lnTo>
                  <a:lnTo>
                    <a:pt x="265" y="218"/>
                  </a:lnTo>
                  <a:lnTo>
                    <a:pt x="269" y="233"/>
                  </a:lnTo>
                  <a:lnTo>
                    <a:pt x="272" y="250"/>
                  </a:lnTo>
                  <a:lnTo>
                    <a:pt x="266" y="237"/>
                  </a:lnTo>
                  <a:lnTo>
                    <a:pt x="259" y="224"/>
                  </a:lnTo>
                  <a:lnTo>
                    <a:pt x="252" y="212"/>
                  </a:lnTo>
                  <a:lnTo>
                    <a:pt x="246" y="200"/>
                  </a:lnTo>
                  <a:lnTo>
                    <a:pt x="239" y="189"/>
                  </a:lnTo>
                  <a:lnTo>
                    <a:pt x="233" y="179"/>
                  </a:lnTo>
                  <a:lnTo>
                    <a:pt x="226" y="169"/>
                  </a:lnTo>
                  <a:lnTo>
                    <a:pt x="219" y="160"/>
                  </a:lnTo>
                  <a:lnTo>
                    <a:pt x="213" y="151"/>
                  </a:lnTo>
                  <a:lnTo>
                    <a:pt x="206" y="143"/>
                  </a:lnTo>
                  <a:lnTo>
                    <a:pt x="199" y="135"/>
                  </a:lnTo>
                  <a:lnTo>
                    <a:pt x="191" y="128"/>
                  </a:lnTo>
                  <a:lnTo>
                    <a:pt x="184" y="121"/>
                  </a:lnTo>
                  <a:lnTo>
                    <a:pt x="177" y="115"/>
                  </a:lnTo>
                  <a:lnTo>
                    <a:pt x="169" y="108"/>
                  </a:lnTo>
                  <a:lnTo>
                    <a:pt x="161" y="102"/>
                  </a:lnTo>
                  <a:lnTo>
                    <a:pt x="154" y="97"/>
                  </a:lnTo>
                  <a:lnTo>
                    <a:pt x="145" y="92"/>
                  </a:lnTo>
                  <a:lnTo>
                    <a:pt x="137" y="86"/>
                  </a:lnTo>
                  <a:lnTo>
                    <a:pt x="128" y="82"/>
                  </a:lnTo>
                  <a:lnTo>
                    <a:pt x="119" y="77"/>
                  </a:lnTo>
                  <a:lnTo>
                    <a:pt x="110" y="72"/>
                  </a:lnTo>
                  <a:lnTo>
                    <a:pt x="101" y="68"/>
                  </a:lnTo>
                  <a:lnTo>
                    <a:pt x="91" y="64"/>
                  </a:lnTo>
                  <a:lnTo>
                    <a:pt x="81" y="59"/>
                  </a:lnTo>
                  <a:lnTo>
                    <a:pt x="70" y="55"/>
                  </a:lnTo>
                  <a:lnTo>
                    <a:pt x="60" y="51"/>
                  </a:lnTo>
                  <a:lnTo>
                    <a:pt x="48" y="47"/>
                  </a:lnTo>
                  <a:lnTo>
                    <a:pt x="37" y="43"/>
                  </a:lnTo>
                  <a:lnTo>
                    <a:pt x="25" y="39"/>
                  </a:lnTo>
                  <a:lnTo>
                    <a:pt x="13" y="34"/>
                  </a:lnTo>
                  <a:lnTo>
                    <a:pt x="0" y="30"/>
                  </a:lnTo>
                  <a:lnTo>
                    <a:pt x="13" y="41"/>
                  </a:lnTo>
                  <a:lnTo>
                    <a:pt x="27" y="52"/>
                  </a:lnTo>
                  <a:lnTo>
                    <a:pt x="40" y="62"/>
                  </a:lnTo>
                  <a:lnTo>
                    <a:pt x="53" y="73"/>
                  </a:lnTo>
                  <a:lnTo>
                    <a:pt x="66" y="83"/>
                  </a:lnTo>
                  <a:lnTo>
                    <a:pt x="78" y="93"/>
                  </a:lnTo>
                  <a:lnTo>
                    <a:pt x="91" y="104"/>
                  </a:lnTo>
                  <a:lnTo>
                    <a:pt x="103" y="114"/>
                  </a:lnTo>
                  <a:lnTo>
                    <a:pt x="115" y="124"/>
                  </a:lnTo>
                  <a:lnTo>
                    <a:pt x="127" y="134"/>
                  </a:lnTo>
                  <a:lnTo>
                    <a:pt x="138" y="145"/>
                  </a:lnTo>
                  <a:lnTo>
                    <a:pt x="149" y="155"/>
                  </a:lnTo>
                  <a:lnTo>
                    <a:pt x="160" y="166"/>
                  </a:lnTo>
                  <a:lnTo>
                    <a:pt x="170" y="176"/>
                  </a:lnTo>
                  <a:lnTo>
                    <a:pt x="180" y="187"/>
                  </a:lnTo>
                  <a:lnTo>
                    <a:pt x="190" y="199"/>
                  </a:lnTo>
                  <a:lnTo>
                    <a:pt x="199" y="210"/>
                  </a:lnTo>
                  <a:lnTo>
                    <a:pt x="207" y="222"/>
                  </a:lnTo>
                  <a:lnTo>
                    <a:pt x="215" y="234"/>
                  </a:lnTo>
                  <a:lnTo>
                    <a:pt x="223" y="246"/>
                  </a:lnTo>
                  <a:lnTo>
                    <a:pt x="230" y="259"/>
                  </a:lnTo>
                  <a:lnTo>
                    <a:pt x="236" y="272"/>
                  </a:lnTo>
                  <a:lnTo>
                    <a:pt x="242" y="286"/>
                  </a:lnTo>
                  <a:lnTo>
                    <a:pt x="247" y="300"/>
                  </a:lnTo>
                  <a:lnTo>
                    <a:pt x="251" y="315"/>
                  </a:lnTo>
                  <a:lnTo>
                    <a:pt x="255" y="330"/>
                  </a:lnTo>
                  <a:lnTo>
                    <a:pt x="258" y="346"/>
                  </a:lnTo>
                  <a:lnTo>
                    <a:pt x="261" y="363"/>
                  </a:lnTo>
                  <a:lnTo>
                    <a:pt x="262" y="380"/>
                  </a:lnTo>
                  <a:lnTo>
                    <a:pt x="263" y="398"/>
                  </a:lnTo>
                  <a:lnTo>
                    <a:pt x="263" y="417"/>
                  </a:lnTo>
                  <a:lnTo>
                    <a:pt x="262" y="436"/>
                  </a:lnTo>
                  <a:close/>
                </a:path>
              </a:pathLst>
            </a:custGeom>
            <a:solidFill>
              <a:srgbClr val="7030A0"/>
            </a:solidFill>
            <a:ln>
              <a:noFill/>
            </a:ln>
          </p:spPr>
          <p:txBody>
            <a:bodyPr vert="horz" wrap="square" lIns="91440" tIns="45720" rIns="91440" bIns="45720" numCol="1" anchor="t" anchorCtr="0" compatLnSpc="1">
              <a:prstTxWarp prst="textNoShape">
                <a:avLst/>
              </a:prstTxWarp>
            </a:bodyPr>
            <a:lstStyle/>
            <a:p>
              <a:endParaRPr lang="en-US" dirty="0"/>
            </a:p>
          </p:txBody>
        </p:sp>
        <p:sp>
          <p:nvSpPr>
            <p:cNvPr id="62" name="Freeform 53"/>
            <p:cNvSpPr>
              <a:spLocks/>
            </p:cNvSpPr>
            <p:nvPr/>
          </p:nvSpPr>
          <p:spPr bwMode="auto">
            <a:xfrm>
              <a:off x="1087438" y="2376488"/>
              <a:ext cx="1028700" cy="117475"/>
            </a:xfrm>
            <a:custGeom>
              <a:avLst/>
              <a:gdLst>
                <a:gd name="T0" fmla="*/ 11 w 648"/>
                <a:gd name="T1" fmla="*/ 8 h 74"/>
                <a:gd name="T2" fmla="*/ 32 w 648"/>
                <a:gd name="T3" fmla="*/ 20 h 74"/>
                <a:gd name="T4" fmla="*/ 54 w 648"/>
                <a:gd name="T5" fmla="*/ 31 h 74"/>
                <a:gd name="T6" fmla="*/ 75 w 648"/>
                <a:gd name="T7" fmla="*/ 40 h 74"/>
                <a:gd name="T8" fmla="*/ 97 w 648"/>
                <a:gd name="T9" fmla="*/ 48 h 74"/>
                <a:gd name="T10" fmla="*/ 118 w 648"/>
                <a:gd name="T11" fmla="*/ 54 h 74"/>
                <a:gd name="T12" fmla="*/ 139 w 648"/>
                <a:gd name="T13" fmla="*/ 59 h 74"/>
                <a:gd name="T14" fmla="*/ 160 w 648"/>
                <a:gd name="T15" fmla="*/ 62 h 74"/>
                <a:gd name="T16" fmla="*/ 181 w 648"/>
                <a:gd name="T17" fmla="*/ 64 h 74"/>
                <a:gd name="T18" fmla="*/ 201 w 648"/>
                <a:gd name="T19" fmla="*/ 63 h 74"/>
                <a:gd name="T20" fmla="*/ 221 w 648"/>
                <a:gd name="T21" fmla="*/ 61 h 74"/>
                <a:gd name="T22" fmla="*/ 239 w 648"/>
                <a:gd name="T23" fmla="*/ 57 h 74"/>
                <a:gd name="T24" fmla="*/ 257 w 648"/>
                <a:gd name="T25" fmla="*/ 52 h 74"/>
                <a:gd name="T26" fmla="*/ 274 w 648"/>
                <a:gd name="T27" fmla="*/ 44 h 74"/>
                <a:gd name="T28" fmla="*/ 289 w 648"/>
                <a:gd name="T29" fmla="*/ 34 h 74"/>
                <a:gd name="T30" fmla="*/ 304 w 648"/>
                <a:gd name="T31" fmla="*/ 22 h 74"/>
                <a:gd name="T32" fmla="*/ 317 w 648"/>
                <a:gd name="T33" fmla="*/ 24 h 74"/>
                <a:gd name="T34" fmla="*/ 331 w 648"/>
                <a:gd name="T35" fmla="*/ 38 h 74"/>
                <a:gd name="T36" fmla="*/ 347 w 648"/>
                <a:gd name="T37" fmla="*/ 50 h 74"/>
                <a:gd name="T38" fmla="*/ 364 w 648"/>
                <a:gd name="T39" fmla="*/ 59 h 74"/>
                <a:gd name="T40" fmla="*/ 382 w 648"/>
                <a:gd name="T41" fmla="*/ 66 h 74"/>
                <a:gd name="T42" fmla="*/ 402 w 648"/>
                <a:gd name="T43" fmla="*/ 71 h 74"/>
                <a:gd name="T44" fmla="*/ 423 w 648"/>
                <a:gd name="T45" fmla="*/ 74 h 74"/>
                <a:gd name="T46" fmla="*/ 444 w 648"/>
                <a:gd name="T47" fmla="*/ 74 h 74"/>
                <a:gd name="T48" fmla="*/ 466 w 648"/>
                <a:gd name="T49" fmla="*/ 73 h 74"/>
                <a:gd name="T50" fmla="*/ 489 w 648"/>
                <a:gd name="T51" fmla="*/ 69 h 74"/>
                <a:gd name="T52" fmla="*/ 513 w 648"/>
                <a:gd name="T53" fmla="*/ 64 h 74"/>
                <a:gd name="T54" fmla="*/ 537 w 648"/>
                <a:gd name="T55" fmla="*/ 57 h 74"/>
                <a:gd name="T56" fmla="*/ 561 w 648"/>
                <a:gd name="T57" fmla="*/ 47 h 74"/>
                <a:gd name="T58" fmla="*/ 586 w 648"/>
                <a:gd name="T59" fmla="*/ 37 h 74"/>
                <a:gd name="T60" fmla="*/ 611 w 648"/>
                <a:gd name="T61" fmla="*/ 24 h 74"/>
                <a:gd name="T62" fmla="*/ 636 w 648"/>
                <a:gd name="T63" fmla="*/ 9 h 74"/>
                <a:gd name="T64" fmla="*/ 2 w 648"/>
                <a:gd name="T65" fmla="*/ 1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48" h="74">
                  <a:moveTo>
                    <a:pt x="0" y="0"/>
                  </a:moveTo>
                  <a:lnTo>
                    <a:pt x="11" y="8"/>
                  </a:lnTo>
                  <a:lnTo>
                    <a:pt x="22" y="14"/>
                  </a:lnTo>
                  <a:lnTo>
                    <a:pt x="32" y="20"/>
                  </a:lnTo>
                  <a:lnTo>
                    <a:pt x="43" y="25"/>
                  </a:lnTo>
                  <a:lnTo>
                    <a:pt x="54" y="31"/>
                  </a:lnTo>
                  <a:lnTo>
                    <a:pt x="64" y="35"/>
                  </a:lnTo>
                  <a:lnTo>
                    <a:pt x="75" y="40"/>
                  </a:lnTo>
                  <a:lnTo>
                    <a:pt x="86" y="44"/>
                  </a:lnTo>
                  <a:lnTo>
                    <a:pt x="97" y="48"/>
                  </a:lnTo>
                  <a:lnTo>
                    <a:pt x="107" y="51"/>
                  </a:lnTo>
                  <a:lnTo>
                    <a:pt x="118" y="54"/>
                  </a:lnTo>
                  <a:lnTo>
                    <a:pt x="129" y="57"/>
                  </a:lnTo>
                  <a:lnTo>
                    <a:pt x="139" y="59"/>
                  </a:lnTo>
                  <a:lnTo>
                    <a:pt x="150" y="61"/>
                  </a:lnTo>
                  <a:lnTo>
                    <a:pt x="160" y="62"/>
                  </a:lnTo>
                  <a:lnTo>
                    <a:pt x="171" y="63"/>
                  </a:lnTo>
                  <a:lnTo>
                    <a:pt x="181" y="64"/>
                  </a:lnTo>
                  <a:lnTo>
                    <a:pt x="191" y="64"/>
                  </a:lnTo>
                  <a:lnTo>
                    <a:pt x="201" y="63"/>
                  </a:lnTo>
                  <a:lnTo>
                    <a:pt x="211" y="63"/>
                  </a:lnTo>
                  <a:lnTo>
                    <a:pt x="221" y="61"/>
                  </a:lnTo>
                  <a:lnTo>
                    <a:pt x="230" y="60"/>
                  </a:lnTo>
                  <a:lnTo>
                    <a:pt x="239" y="57"/>
                  </a:lnTo>
                  <a:lnTo>
                    <a:pt x="248" y="55"/>
                  </a:lnTo>
                  <a:lnTo>
                    <a:pt x="257" y="52"/>
                  </a:lnTo>
                  <a:lnTo>
                    <a:pt x="266" y="48"/>
                  </a:lnTo>
                  <a:lnTo>
                    <a:pt x="274" y="44"/>
                  </a:lnTo>
                  <a:lnTo>
                    <a:pt x="282" y="39"/>
                  </a:lnTo>
                  <a:lnTo>
                    <a:pt x="289" y="34"/>
                  </a:lnTo>
                  <a:lnTo>
                    <a:pt x="297" y="29"/>
                  </a:lnTo>
                  <a:lnTo>
                    <a:pt x="304" y="22"/>
                  </a:lnTo>
                  <a:lnTo>
                    <a:pt x="310" y="16"/>
                  </a:lnTo>
                  <a:lnTo>
                    <a:pt x="317" y="24"/>
                  </a:lnTo>
                  <a:lnTo>
                    <a:pt x="324" y="31"/>
                  </a:lnTo>
                  <a:lnTo>
                    <a:pt x="331" y="38"/>
                  </a:lnTo>
                  <a:lnTo>
                    <a:pt x="339" y="44"/>
                  </a:lnTo>
                  <a:lnTo>
                    <a:pt x="347" y="50"/>
                  </a:lnTo>
                  <a:lnTo>
                    <a:pt x="355" y="55"/>
                  </a:lnTo>
                  <a:lnTo>
                    <a:pt x="364" y="59"/>
                  </a:lnTo>
                  <a:lnTo>
                    <a:pt x="373" y="63"/>
                  </a:lnTo>
                  <a:lnTo>
                    <a:pt x="382" y="66"/>
                  </a:lnTo>
                  <a:lnTo>
                    <a:pt x="392" y="69"/>
                  </a:lnTo>
                  <a:lnTo>
                    <a:pt x="402" y="71"/>
                  </a:lnTo>
                  <a:lnTo>
                    <a:pt x="412" y="73"/>
                  </a:lnTo>
                  <a:lnTo>
                    <a:pt x="423" y="74"/>
                  </a:lnTo>
                  <a:lnTo>
                    <a:pt x="433" y="74"/>
                  </a:lnTo>
                  <a:lnTo>
                    <a:pt x="444" y="74"/>
                  </a:lnTo>
                  <a:lnTo>
                    <a:pt x="455" y="74"/>
                  </a:lnTo>
                  <a:lnTo>
                    <a:pt x="466" y="73"/>
                  </a:lnTo>
                  <a:lnTo>
                    <a:pt x="478" y="71"/>
                  </a:lnTo>
                  <a:lnTo>
                    <a:pt x="489" y="69"/>
                  </a:lnTo>
                  <a:lnTo>
                    <a:pt x="501" y="67"/>
                  </a:lnTo>
                  <a:lnTo>
                    <a:pt x="513" y="64"/>
                  </a:lnTo>
                  <a:lnTo>
                    <a:pt x="525" y="60"/>
                  </a:lnTo>
                  <a:lnTo>
                    <a:pt x="537" y="57"/>
                  </a:lnTo>
                  <a:lnTo>
                    <a:pt x="549" y="52"/>
                  </a:lnTo>
                  <a:lnTo>
                    <a:pt x="561" y="47"/>
                  </a:lnTo>
                  <a:lnTo>
                    <a:pt x="574" y="42"/>
                  </a:lnTo>
                  <a:lnTo>
                    <a:pt x="586" y="37"/>
                  </a:lnTo>
                  <a:lnTo>
                    <a:pt x="598" y="30"/>
                  </a:lnTo>
                  <a:lnTo>
                    <a:pt x="611" y="24"/>
                  </a:lnTo>
                  <a:lnTo>
                    <a:pt x="623" y="17"/>
                  </a:lnTo>
                  <a:lnTo>
                    <a:pt x="636" y="9"/>
                  </a:lnTo>
                  <a:lnTo>
                    <a:pt x="648" y="1"/>
                  </a:lnTo>
                  <a:lnTo>
                    <a:pt x="2" y="1"/>
                  </a:lnTo>
                  <a:lnTo>
                    <a:pt x="0" y="0"/>
                  </a:lnTo>
                  <a:close/>
                </a:path>
              </a:pathLst>
            </a:custGeom>
            <a:solidFill>
              <a:srgbClr val="F2CA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3" name="Freeform 54"/>
            <p:cNvSpPr>
              <a:spLocks/>
            </p:cNvSpPr>
            <p:nvPr/>
          </p:nvSpPr>
          <p:spPr bwMode="auto">
            <a:xfrm>
              <a:off x="1933575" y="2378075"/>
              <a:ext cx="92075" cy="11113"/>
            </a:xfrm>
            <a:custGeom>
              <a:avLst/>
              <a:gdLst>
                <a:gd name="T0" fmla="*/ 857 w 857"/>
                <a:gd name="T1" fmla="*/ 1 h 110"/>
                <a:gd name="T2" fmla="*/ 0 w 857"/>
                <a:gd name="T3" fmla="*/ 0 h 110"/>
                <a:gd name="T4" fmla="*/ 857 w 857"/>
                <a:gd name="T5" fmla="*/ 1 h 110"/>
              </a:gdLst>
              <a:ahLst/>
              <a:cxnLst>
                <a:cxn ang="0">
                  <a:pos x="T0" y="T1"/>
                </a:cxn>
                <a:cxn ang="0">
                  <a:pos x="T2" y="T3"/>
                </a:cxn>
                <a:cxn ang="0">
                  <a:pos x="T4" y="T5"/>
                </a:cxn>
              </a:cxnLst>
              <a:rect l="0" t="0" r="r" b="b"/>
              <a:pathLst>
                <a:path w="857" h="110">
                  <a:moveTo>
                    <a:pt x="857" y="1"/>
                  </a:moveTo>
                  <a:cubicBezTo>
                    <a:pt x="623" y="88"/>
                    <a:pt x="281" y="110"/>
                    <a:pt x="0" y="0"/>
                  </a:cubicBezTo>
                  <a:cubicBezTo>
                    <a:pt x="259" y="0"/>
                    <a:pt x="598" y="1"/>
                    <a:pt x="857" y="1"/>
                  </a:cubicBezTo>
                </a:path>
              </a:pathLst>
            </a:custGeom>
            <a:solidFill>
              <a:srgbClr val="D4943D"/>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64" name="Freeform 55"/>
            <p:cNvSpPr>
              <a:spLocks/>
            </p:cNvSpPr>
            <p:nvPr/>
          </p:nvSpPr>
          <p:spPr bwMode="auto">
            <a:xfrm>
              <a:off x="1738313" y="2365375"/>
              <a:ext cx="277812" cy="127000"/>
            </a:xfrm>
            <a:custGeom>
              <a:avLst/>
              <a:gdLst>
                <a:gd name="T0" fmla="*/ 84 w 175"/>
                <a:gd name="T1" fmla="*/ 10 h 80"/>
                <a:gd name="T2" fmla="*/ 87 w 175"/>
                <a:gd name="T3" fmla="*/ 15 h 80"/>
                <a:gd name="T4" fmla="*/ 91 w 175"/>
                <a:gd name="T5" fmla="*/ 21 h 80"/>
                <a:gd name="T6" fmla="*/ 95 w 175"/>
                <a:gd name="T7" fmla="*/ 27 h 80"/>
                <a:gd name="T8" fmla="*/ 100 w 175"/>
                <a:gd name="T9" fmla="*/ 32 h 80"/>
                <a:gd name="T10" fmla="*/ 104 w 175"/>
                <a:gd name="T11" fmla="*/ 38 h 80"/>
                <a:gd name="T12" fmla="*/ 109 w 175"/>
                <a:gd name="T13" fmla="*/ 42 h 80"/>
                <a:gd name="T14" fmla="*/ 114 w 175"/>
                <a:gd name="T15" fmla="*/ 47 h 80"/>
                <a:gd name="T16" fmla="*/ 119 w 175"/>
                <a:gd name="T17" fmla="*/ 51 h 80"/>
                <a:gd name="T18" fmla="*/ 121 w 175"/>
                <a:gd name="T19" fmla="*/ 53 h 80"/>
                <a:gd name="T20" fmla="*/ 124 w 175"/>
                <a:gd name="T21" fmla="*/ 55 h 80"/>
                <a:gd name="T22" fmla="*/ 127 w 175"/>
                <a:gd name="T23" fmla="*/ 57 h 80"/>
                <a:gd name="T24" fmla="*/ 130 w 175"/>
                <a:gd name="T25" fmla="*/ 59 h 80"/>
                <a:gd name="T26" fmla="*/ 133 w 175"/>
                <a:gd name="T27" fmla="*/ 61 h 80"/>
                <a:gd name="T28" fmla="*/ 136 w 175"/>
                <a:gd name="T29" fmla="*/ 62 h 80"/>
                <a:gd name="T30" fmla="*/ 139 w 175"/>
                <a:gd name="T31" fmla="*/ 64 h 80"/>
                <a:gd name="T32" fmla="*/ 143 w 175"/>
                <a:gd name="T33" fmla="*/ 66 h 80"/>
                <a:gd name="T34" fmla="*/ 150 w 175"/>
                <a:gd name="T35" fmla="*/ 69 h 80"/>
                <a:gd name="T36" fmla="*/ 158 w 175"/>
                <a:gd name="T37" fmla="*/ 72 h 80"/>
                <a:gd name="T38" fmla="*/ 166 w 175"/>
                <a:gd name="T39" fmla="*/ 74 h 80"/>
                <a:gd name="T40" fmla="*/ 175 w 175"/>
                <a:gd name="T41" fmla="*/ 77 h 80"/>
                <a:gd name="T42" fmla="*/ 168 w 175"/>
                <a:gd name="T43" fmla="*/ 78 h 80"/>
                <a:gd name="T44" fmla="*/ 161 w 175"/>
                <a:gd name="T45" fmla="*/ 78 h 80"/>
                <a:gd name="T46" fmla="*/ 154 w 175"/>
                <a:gd name="T47" fmla="*/ 79 h 80"/>
                <a:gd name="T48" fmla="*/ 147 w 175"/>
                <a:gd name="T49" fmla="*/ 80 h 80"/>
                <a:gd name="T50" fmla="*/ 140 w 175"/>
                <a:gd name="T51" fmla="*/ 80 h 80"/>
                <a:gd name="T52" fmla="*/ 133 w 175"/>
                <a:gd name="T53" fmla="*/ 80 h 80"/>
                <a:gd name="T54" fmla="*/ 127 w 175"/>
                <a:gd name="T55" fmla="*/ 80 h 80"/>
                <a:gd name="T56" fmla="*/ 120 w 175"/>
                <a:gd name="T57" fmla="*/ 80 h 80"/>
                <a:gd name="T58" fmla="*/ 113 w 175"/>
                <a:gd name="T59" fmla="*/ 80 h 80"/>
                <a:gd name="T60" fmla="*/ 107 w 175"/>
                <a:gd name="T61" fmla="*/ 79 h 80"/>
                <a:gd name="T62" fmla="*/ 100 w 175"/>
                <a:gd name="T63" fmla="*/ 79 h 80"/>
                <a:gd name="T64" fmla="*/ 94 w 175"/>
                <a:gd name="T65" fmla="*/ 78 h 80"/>
                <a:gd name="T66" fmla="*/ 88 w 175"/>
                <a:gd name="T67" fmla="*/ 76 h 80"/>
                <a:gd name="T68" fmla="*/ 82 w 175"/>
                <a:gd name="T69" fmla="*/ 75 h 80"/>
                <a:gd name="T70" fmla="*/ 76 w 175"/>
                <a:gd name="T71" fmla="*/ 74 h 80"/>
                <a:gd name="T72" fmla="*/ 70 w 175"/>
                <a:gd name="T73" fmla="*/ 72 h 80"/>
                <a:gd name="T74" fmla="*/ 64 w 175"/>
                <a:gd name="T75" fmla="*/ 70 h 80"/>
                <a:gd name="T76" fmla="*/ 59 w 175"/>
                <a:gd name="T77" fmla="*/ 67 h 80"/>
                <a:gd name="T78" fmla="*/ 53 w 175"/>
                <a:gd name="T79" fmla="*/ 65 h 80"/>
                <a:gd name="T80" fmla="*/ 48 w 175"/>
                <a:gd name="T81" fmla="*/ 62 h 80"/>
                <a:gd name="T82" fmla="*/ 43 w 175"/>
                <a:gd name="T83" fmla="*/ 59 h 80"/>
                <a:gd name="T84" fmla="*/ 38 w 175"/>
                <a:gd name="T85" fmla="*/ 56 h 80"/>
                <a:gd name="T86" fmla="*/ 33 w 175"/>
                <a:gd name="T87" fmla="*/ 52 h 80"/>
                <a:gd name="T88" fmla="*/ 29 w 175"/>
                <a:gd name="T89" fmla="*/ 49 h 80"/>
                <a:gd name="T90" fmla="*/ 25 w 175"/>
                <a:gd name="T91" fmla="*/ 45 h 80"/>
                <a:gd name="T92" fmla="*/ 21 w 175"/>
                <a:gd name="T93" fmla="*/ 40 h 80"/>
                <a:gd name="T94" fmla="*/ 17 w 175"/>
                <a:gd name="T95" fmla="*/ 36 h 80"/>
                <a:gd name="T96" fmla="*/ 13 w 175"/>
                <a:gd name="T97" fmla="*/ 31 h 80"/>
                <a:gd name="T98" fmla="*/ 10 w 175"/>
                <a:gd name="T99" fmla="*/ 26 h 80"/>
                <a:gd name="T100" fmla="*/ 7 w 175"/>
                <a:gd name="T101" fmla="*/ 20 h 80"/>
                <a:gd name="T102" fmla="*/ 3 w 175"/>
                <a:gd name="T103" fmla="*/ 13 h 80"/>
                <a:gd name="T104" fmla="*/ 0 w 175"/>
                <a:gd name="T105" fmla="*/ 3 h 80"/>
                <a:gd name="T106" fmla="*/ 79 w 175"/>
                <a:gd name="T107" fmla="*/ 0 h 80"/>
                <a:gd name="T108" fmla="*/ 84 w 175"/>
                <a:gd name="T109" fmla="*/ 1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75" h="80">
                  <a:moveTo>
                    <a:pt x="84" y="10"/>
                  </a:moveTo>
                  <a:lnTo>
                    <a:pt x="87" y="15"/>
                  </a:lnTo>
                  <a:lnTo>
                    <a:pt x="91" y="21"/>
                  </a:lnTo>
                  <a:lnTo>
                    <a:pt x="95" y="27"/>
                  </a:lnTo>
                  <a:lnTo>
                    <a:pt x="100" y="32"/>
                  </a:lnTo>
                  <a:lnTo>
                    <a:pt x="104" y="38"/>
                  </a:lnTo>
                  <a:lnTo>
                    <a:pt x="109" y="42"/>
                  </a:lnTo>
                  <a:lnTo>
                    <a:pt x="114" y="47"/>
                  </a:lnTo>
                  <a:lnTo>
                    <a:pt x="119" y="51"/>
                  </a:lnTo>
                  <a:lnTo>
                    <a:pt x="121" y="53"/>
                  </a:lnTo>
                  <a:lnTo>
                    <a:pt x="124" y="55"/>
                  </a:lnTo>
                  <a:lnTo>
                    <a:pt x="127" y="57"/>
                  </a:lnTo>
                  <a:lnTo>
                    <a:pt x="130" y="59"/>
                  </a:lnTo>
                  <a:lnTo>
                    <a:pt x="133" y="61"/>
                  </a:lnTo>
                  <a:lnTo>
                    <a:pt x="136" y="62"/>
                  </a:lnTo>
                  <a:lnTo>
                    <a:pt x="139" y="64"/>
                  </a:lnTo>
                  <a:lnTo>
                    <a:pt x="143" y="66"/>
                  </a:lnTo>
                  <a:lnTo>
                    <a:pt x="150" y="69"/>
                  </a:lnTo>
                  <a:lnTo>
                    <a:pt x="158" y="72"/>
                  </a:lnTo>
                  <a:lnTo>
                    <a:pt x="166" y="74"/>
                  </a:lnTo>
                  <a:lnTo>
                    <a:pt x="175" y="77"/>
                  </a:lnTo>
                  <a:lnTo>
                    <a:pt x="168" y="78"/>
                  </a:lnTo>
                  <a:lnTo>
                    <a:pt x="161" y="78"/>
                  </a:lnTo>
                  <a:lnTo>
                    <a:pt x="154" y="79"/>
                  </a:lnTo>
                  <a:lnTo>
                    <a:pt x="147" y="80"/>
                  </a:lnTo>
                  <a:lnTo>
                    <a:pt x="140" y="80"/>
                  </a:lnTo>
                  <a:lnTo>
                    <a:pt x="133" y="80"/>
                  </a:lnTo>
                  <a:lnTo>
                    <a:pt x="127" y="80"/>
                  </a:lnTo>
                  <a:lnTo>
                    <a:pt x="120" y="80"/>
                  </a:lnTo>
                  <a:lnTo>
                    <a:pt x="113" y="80"/>
                  </a:lnTo>
                  <a:lnTo>
                    <a:pt x="107" y="79"/>
                  </a:lnTo>
                  <a:lnTo>
                    <a:pt x="100" y="79"/>
                  </a:lnTo>
                  <a:lnTo>
                    <a:pt x="94" y="78"/>
                  </a:lnTo>
                  <a:lnTo>
                    <a:pt x="88" y="76"/>
                  </a:lnTo>
                  <a:lnTo>
                    <a:pt x="82" y="75"/>
                  </a:lnTo>
                  <a:lnTo>
                    <a:pt x="76" y="74"/>
                  </a:lnTo>
                  <a:lnTo>
                    <a:pt x="70" y="72"/>
                  </a:lnTo>
                  <a:lnTo>
                    <a:pt x="64" y="70"/>
                  </a:lnTo>
                  <a:lnTo>
                    <a:pt x="59" y="67"/>
                  </a:lnTo>
                  <a:lnTo>
                    <a:pt x="53" y="65"/>
                  </a:lnTo>
                  <a:lnTo>
                    <a:pt x="48" y="62"/>
                  </a:lnTo>
                  <a:lnTo>
                    <a:pt x="43" y="59"/>
                  </a:lnTo>
                  <a:lnTo>
                    <a:pt x="38" y="56"/>
                  </a:lnTo>
                  <a:lnTo>
                    <a:pt x="33" y="52"/>
                  </a:lnTo>
                  <a:lnTo>
                    <a:pt x="29" y="49"/>
                  </a:lnTo>
                  <a:lnTo>
                    <a:pt x="25" y="45"/>
                  </a:lnTo>
                  <a:lnTo>
                    <a:pt x="21" y="40"/>
                  </a:lnTo>
                  <a:lnTo>
                    <a:pt x="17" y="36"/>
                  </a:lnTo>
                  <a:lnTo>
                    <a:pt x="13" y="31"/>
                  </a:lnTo>
                  <a:lnTo>
                    <a:pt x="10" y="26"/>
                  </a:lnTo>
                  <a:lnTo>
                    <a:pt x="7" y="20"/>
                  </a:lnTo>
                  <a:lnTo>
                    <a:pt x="3" y="13"/>
                  </a:lnTo>
                  <a:lnTo>
                    <a:pt x="0" y="3"/>
                  </a:lnTo>
                  <a:lnTo>
                    <a:pt x="79" y="0"/>
                  </a:lnTo>
                  <a:lnTo>
                    <a:pt x="84" y="10"/>
                  </a:lnTo>
                  <a:close/>
                </a:path>
              </a:pathLst>
            </a:custGeom>
            <a:solidFill>
              <a:srgbClr val="D4943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5" name="Freeform 56"/>
            <p:cNvSpPr>
              <a:spLocks/>
            </p:cNvSpPr>
            <p:nvPr/>
          </p:nvSpPr>
          <p:spPr bwMode="auto">
            <a:xfrm>
              <a:off x="1162050" y="2378075"/>
              <a:ext cx="77787" cy="74613"/>
            </a:xfrm>
            <a:custGeom>
              <a:avLst/>
              <a:gdLst>
                <a:gd name="T0" fmla="*/ 3 w 49"/>
                <a:gd name="T1" fmla="*/ 0 h 47"/>
                <a:gd name="T2" fmla="*/ 2 w 49"/>
                <a:gd name="T3" fmla="*/ 6 h 47"/>
                <a:gd name="T4" fmla="*/ 2 w 49"/>
                <a:gd name="T5" fmla="*/ 10 h 47"/>
                <a:gd name="T6" fmla="*/ 2 w 49"/>
                <a:gd name="T7" fmla="*/ 14 h 47"/>
                <a:gd name="T8" fmla="*/ 2 w 49"/>
                <a:gd name="T9" fmla="*/ 17 h 47"/>
                <a:gd name="T10" fmla="*/ 2 w 49"/>
                <a:gd name="T11" fmla="*/ 21 h 47"/>
                <a:gd name="T12" fmla="*/ 2 w 49"/>
                <a:gd name="T13" fmla="*/ 24 h 47"/>
                <a:gd name="T14" fmla="*/ 1 w 49"/>
                <a:gd name="T15" fmla="*/ 29 h 47"/>
                <a:gd name="T16" fmla="*/ 0 w 49"/>
                <a:gd name="T17" fmla="*/ 34 h 47"/>
                <a:gd name="T18" fmla="*/ 3 w 49"/>
                <a:gd name="T19" fmla="*/ 37 h 47"/>
                <a:gd name="T20" fmla="*/ 6 w 49"/>
                <a:gd name="T21" fmla="*/ 40 h 47"/>
                <a:gd name="T22" fmla="*/ 9 w 49"/>
                <a:gd name="T23" fmla="*/ 42 h 47"/>
                <a:gd name="T24" fmla="*/ 12 w 49"/>
                <a:gd name="T25" fmla="*/ 44 h 47"/>
                <a:gd name="T26" fmla="*/ 13 w 49"/>
                <a:gd name="T27" fmla="*/ 45 h 47"/>
                <a:gd name="T28" fmla="*/ 15 w 49"/>
                <a:gd name="T29" fmla="*/ 46 h 47"/>
                <a:gd name="T30" fmla="*/ 16 w 49"/>
                <a:gd name="T31" fmla="*/ 47 h 47"/>
                <a:gd name="T32" fmla="*/ 18 w 49"/>
                <a:gd name="T33" fmla="*/ 47 h 47"/>
                <a:gd name="T34" fmla="*/ 19 w 49"/>
                <a:gd name="T35" fmla="*/ 47 h 47"/>
                <a:gd name="T36" fmla="*/ 21 w 49"/>
                <a:gd name="T37" fmla="*/ 47 h 47"/>
                <a:gd name="T38" fmla="*/ 22 w 49"/>
                <a:gd name="T39" fmla="*/ 47 h 47"/>
                <a:gd name="T40" fmla="*/ 24 w 49"/>
                <a:gd name="T41" fmla="*/ 47 h 47"/>
                <a:gd name="T42" fmla="*/ 26 w 49"/>
                <a:gd name="T43" fmla="*/ 46 h 47"/>
                <a:gd name="T44" fmla="*/ 27 w 49"/>
                <a:gd name="T45" fmla="*/ 46 h 47"/>
                <a:gd name="T46" fmla="*/ 29 w 49"/>
                <a:gd name="T47" fmla="*/ 45 h 47"/>
                <a:gd name="T48" fmla="*/ 30 w 49"/>
                <a:gd name="T49" fmla="*/ 43 h 47"/>
                <a:gd name="T50" fmla="*/ 32 w 49"/>
                <a:gd name="T51" fmla="*/ 42 h 47"/>
                <a:gd name="T52" fmla="*/ 34 w 49"/>
                <a:gd name="T53" fmla="*/ 40 h 47"/>
                <a:gd name="T54" fmla="*/ 35 w 49"/>
                <a:gd name="T55" fmla="*/ 37 h 47"/>
                <a:gd name="T56" fmla="*/ 37 w 49"/>
                <a:gd name="T57" fmla="*/ 35 h 47"/>
                <a:gd name="T58" fmla="*/ 38 w 49"/>
                <a:gd name="T59" fmla="*/ 32 h 47"/>
                <a:gd name="T60" fmla="*/ 40 w 49"/>
                <a:gd name="T61" fmla="*/ 29 h 47"/>
                <a:gd name="T62" fmla="*/ 41 w 49"/>
                <a:gd name="T63" fmla="*/ 25 h 47"/>
                <a:gd name="T64" fmla="*/ 43 w 49"/>
                <a:gd name="T65" fmla="*/ 21 h 47"/>
                <a:gd name="T66" fmla="*/ 44 w 49"/>
                <a:gd name="T67" fmla="*/ 16 h 47"/>
                <a:gd name="T68" fmla="*/ 46 w 49"/>
                <a:gd name="T69" fmla="*/ 12 h 47"/>
                <a:gd name="T70" fmla="*/ 48 w 49"/>
                <a:gd name="T71" fmla="*/ 6 h 47"/>
                <a:gd name="T72" fmla="*/ 49 w 49"/>
                <a:gd name="T73" fmla="*/ 0 h 47"/>
                <a:gd name="T74" fmla="*/ 3 w 49"/>
                <a:gd name="T75" fmla="*/ 0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9" h="47">
                  <a:moveTo>
                    <a:pt x="3" y="0"/>
                  </a:moveTo>
                  <a:lnTo>
                    <a:pt x="2" y="6"/>
                  </a:lnTo>
                  <a:lnTo>
                    <a:pt x="2" y="10"/>
                  </a:lnTo>
                  <a:lnTo>
                    <a:pt x="2" y="14"/>
                  </a:lnTo>
                  <a:lnTo>
                    <a:pt x="2" y="17"/>
                  </a:lnTo>
                  <a:lnTo>
                    <a:pt x="2" y="21"/>
                  </a:lnTo>
                  <a:lnTo>
                    <a:pt x="2" y="24"/>
                  </a:lnTo>
                  <a:lnTo>
                    <a:pt x="1" y="29"/>
                  </a:lnTo>
                  <a:lnTo>
                    <a:pt x="0" y="34"/>
                  </a:lnTo>
                  <a:lnTo>
                    <a:pt x="3" y="37"/>
                  </a:lnTo>
                  <a:lnTo>
                    <a:pt x="6" y="40"/>
                  </a:lnTo>
                  <a:lnTo>
                    <a:pt x="9" y="42"/>
                  </a:lnTo>
                  <a:lnTo>
                    <a:pt x="12" y="44"/>
                  </a:lnTo>
                  <a:lnTo>
                    <a:pt x="13" y="45"/>
                  </a:lnTo>
                  <a:lnTo>
                    <a:pt x="15" y="46"/>
                  </a:lnTo>
                  <a:lnTo>
                    <a:pt x="16" y="47"/>
                  </a:lnTo>
                  <a:lnTo>
                    <a:pt x="18" y="47"/>
                  </a:lnTo>
                  <a:lnTo>
                    <a:pt x="19" y="47"/>
                  </a:lnTo>
                  <a:lnTo>
                    <a:pt x="21" y="47"/>
                  </a:lnTo>
                  <a:lnTo>
                    <a:pt x="22" y="47"/>
                  </a:lnTo>
                  <a:lnTo>
                    <a:pt x="24" y="47"/>
                  </a:lnTo>
                  <a:lnTo>
                    <a:pt x="26" y="46"/>
                  </a:lnTo>
                  <a:lnTo>
                    <a:pt x="27" y="46"/>
                  </a:lnTo>
                  <a:lnTo>
                    <a:pt x="29" y="45"/>
                  </a:lnTo>
                  <a:lnTo>
                    <a:pt x="30" y="43"/>
                  </a:lnTo>
                  <a:lnTo>
                    <a:pt x="32" y="42"/>
                  </a:lnTo>
                  <a:lnTo>
                    <a:pt x="34" y="40"/>
                  </a:lnTo>
                  <a:lnTo>
                    <a:pt x="35" y="37"/>
                  </a:lnTo>
                  <a:lnTo>
                    <a:pt x="37" y="35"/>
                  </a:lnTo>
                  <a:lnTo>
                    <a:pt x="38" y="32"/>
                  </a:lnTo>
                  <a:lnTo>
                    <a:pt x="40" y="29"/>
                  </a:lnTo>
                  <a:lnTo>
                    <a:pt x="41" y="25"/>
                  </a:lnTo>
                  <a:lnTo>
                    <a:pt x="43" y="21"/>
                  </a:lnTo>
                  <a:lnTo>
                    <a:pt x="44" y="16"/>
                  </a:lnTo>
                  <a:lnTo>
                    <a:pt x="46" y="12"/>
                  </a:lnTo>
                  <a:lnTo>
                    <a:pt x="48" y="6"/>
                  </a:lnTo>
                  <a:lnTo>
                    <a:pt x="49" y="0"/>
                  </a:lnTo>
                  <a:lnTo>
                    <a:pt x="3" y="0"/>
                  </a:lnTo>
                  <a:close/>
                </a:path>
              </a:pathLst>
            </a:custGeom>
            <a:solidFill>
              <a:srgbClr val="F2CA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6" name="Freeform 57"/>
            <p:cNvSpPr>
              <a:spLocks/>
            </p:cNvSpPr>
            <p:nvPr/>
          </p:nvSpPr>
          <p:spPr bwMode="auto">
            <a:xfrm>
              <a:off x="1090613" y="2365375"/>
              <a:ext cx="287337" cy="96838"/>
            </a:xfrm>
            <a:custGeom>
              <a:avLst/>
              <a:gdLst>
                <a:gd name="T0" fmla="*/ 66 w 181"/>
                <a:gd name="T1" fmla="*/ 9 h 61"/>
                <a:gd name="T2" fmla="*/ 59 w 181"/>
                <a:gd name="T3" fmla="*/ 14 h 61"/>
                <a:gd name="T4" fmla="*/ 51 w 181"/>
                <a:gd name="T5" fmla="*/ 20 h 61"/>
                <a:gd name="T6" fmla="*/ 42 w 181"/>
                <a:gd name="T7" fmla="*/ 25 h 61"/>
                <a:gd name="T8" fmla="*/ 34 w 181"/>
                <a:gd name="T9" fmla="*/ 30 h 61"/>
                <a:gd name="T10" fmla="*/ 25 w 181"/>
                <a:gd name="T11" fmla="*/ 35 h 61"/>
                <a:gd name="T12" fmla="*/ 17 w 181"/>
                <a:gd name="T13" fmla="*/ 40 h 61"/>
                <a:gd name="T14" fmla="*/ 9 w 181"/>
                <a:gd name="T15" fmla="*/ 45 h 61"/>
                <a:gd name="T16" fmla="*/ 0 w 181"/>
                <a:gd name="T17" fmla="*/ 49 h 61"/>
                <a:gd name="T18" fmla="*/ 10 w 181"/>
                <a:gd name="T19" fmla="*/ 51 h 61"/>
                <a:gd name="T20" fmla="*/ 19 w 181"/>
                <a:gd name="T21" fmla="*/ 53 h 61"/>
                <a:gd name="T22" fmla="*/ 27 w 181"/>
                <a:gd name="T23" fmla="*/ 55 h 61"/>
                <a:gd name="T24" fmla="*/ 36 w 181"/>
                <a:gd name="T25" fmla="*/ 57 h 61"/>
                <a:gd name="T26" fmla="*/ 44 w 181"/>
                <a:gd name="T27" fmla="*/ 58 h 61"/>
                <a:gd name="T28" fmla="*/ 52 w 181"/>
                <a:gd name="T29" fmla="*/ 59 h 61"/>
                <a:gd name="T30" fmla="*/ 60 w 181"/>
                <a:gd name="T31" fmla="*/ 60 h 61"/>
                <a:gd name="T32" fmla="*/ 68 w 181"/>
                <a:gd name="T33" fmla="*/ 60 h 61"/>
                <a:gd name="T34" fmla="*/ 75 w 181"/>
                <a:gd name="T35" fmla="*/ 61 h 61"/>
                <a:gd name="T36" fmla="*/ 82 w 181"/>
                <a:gd name="T37" fmla="*/ 61 h 61"/>
                <a:gd name="T38" fmla="*/ 88 w 181"/>
                <a:gd name="T39" fmla="*/ 60 h 61"/>
                <a:gd name="T40" fmla="*/ 95 w 181"/>
                <a:gd name="T41" fmla="*/ 60 h 61"/>
                <a:gd name="T42" fmla="*/ 101 w 181"/>
                <a:gd name="T43" fmla="*/ 59 h 61"/>
                <a:gd name="T44" fmla="*/ 107 w 181"/>
                <a:gd name="T45" fmla="*/ 58 h 61"/>
                <a:gd name="T46" fmla="*/ 113 w 181"/>
                <a:gd name="T47" fmla="*/ 57 h 61"/>
                <a:gd name="T48" fmla="*/ 118 w 181"/>
                <a:gd name="T49" fmla="*/ 55 h 61"/>
                <a:gd name="T50" fmla="*/ 124 w 181"/>
                <a:gd name="T51" fmla="*/ 54 h 61"/>
                <a:gd name="T52" fmla="*/ 128 w 181"/>
                <a:gd name="T53" fmla="*/ 52 h 61"/>
                <a:gd name="T54" fmla="*/ 133 w 181"/>
                <a:gd name="T55" fmla="*/ 50 h 61"/>
                <a:gd name="T56" fmla="*/ 138 w 181"/>
                <a:gd name="T57" fmla="*/ 48 h 61"/>
                <a:gd name="T58" fmla="*/ 142 w 181"/>
                <a:gd name="T59" fmla="*/ 46 h 61"/>
                <a:gd name="T60" fmla="*/ 147 w 181"/>
                <a:gd name="T61" fmla="*/ 43 h 61"/>
                <a:gd name="T62" fmla="*/ 150 w 181"/>
                <a:gd name="T63" fmla="*/ 40 h 61"/>
                <a:gd name="T64" fmla="*/ 154 w 181"/>
                <a:gd name="T65" fmla="*/ 37 h 61"/>
                <a:gd name="T66" fmla="*/ 158 w 181"/>
                <a:gd name="T67" fmla="*/ 34 h 61"/>
                <a:gd name="T68" fmla="*/ 161 w 181"/>
                <a:gd name="T69" fmla="*/ 31 h 61"/>
                <a:gd name="T70" fmla="*/ 164 w 181"/>
                <a:gd name="T71" fmla="*/ 28 h 61"/>
                <a:gd name="T72" fmla="*/ 167 w 181"/>
                <a:gd name="T73" fmla="*/ 24 h 61"/>
                <a:gd name="T74" fmla="*/ 170 w 181"/>
                <a:gd name="T75" fmla="*/ 20 h 61"/>
                <a:gd name="T76" fmla="*/ 172 w 181"/>
                <a:gd name="T77" fmla="*/ 17 h 61"/>
                <a:gd name="T78" fmla="*/ 175 w 181"/>
                <a:gd name="T79" fmla="*/ 12 h 61"/>
                <a:gd name="T80" fmla="*/ 181 w 181"/>
                <a:gd name="T81" fmla="*/ 0 h 61"/>
                <a:gd name="T82" fmla="*/ 75 w 181"/>
                <a:gd name="T83" fmla="*/ 2 h 61"/>
                <a:gd name="T84" fmla="*/ 66 w 181"/>
                <a:gd name="T85" fmla="*/ 9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81" h="61">
                  <a:moveTo>
                    <a:pt x="66" y="9"/>
                  </a:moveTo>
                  <a:lnTo>
                    <a:pt x="59" y="14"/>
                  </a:lnTo>
                  <a:lnTo>
                    <a:pt x="51" y="20"/>
                  </a:lnTo>
                  <a:lnTo>
                    <a:pt x="42" y="25"/>
                  </a:lnTo>
                  <a:lnTo>
                    <a:pt x="34" y="30"/>
                  </a:lnTo>
                  <a:lnTo>
                    <a:pt x="25" y="35"/>
                  </a:lnTo>
                  <a:lnTo>
                    <a:pt x="17" y="40"/>
                  </a:lnTo>
                  <a:lnTo>
                    <a:pt x="9" y="45"/>
                  </a:lnTo>
                  <a:lnTo>
                    <a:pt x="0" y="49"/>
                  </a:lnTo>
                  <a:lnTo>
                    <a:pt x="10" y="51"/>
                  </a:lnTo>
                  <a:lnTo>
                    <a:pt x="19" y="53"/>
                  </a:lnTo>
                  <a:lnTo>
                    <a:pt x="27" y="55"/>
                  </a:lnTo>
                  <a:lnTo>
                    <a:pt x="36" y="57"/>
                  </a:lnTo>
                  <a:lnTo>
                    <a:pt x="44" y="58"/>
                  </a:lnTo>
                  <a:lnTo>
                    <a:pt x="52" y="59"/>
                  </a:lnTo>
                  <a:lnTo>
                    <a:pt x="60" y="60"/>
                  </a:lnTo>
                  <a:lnTo>
                    <a:pt x="68" y="60"/>
                  </a:lnTo>
                  <a:lnTo>
                    <a:pt x="75" y="61"/>
                  </a:lnTo>
                  <a:lnTo>
                    <a:pt x="82" y="61"/>
                  </a:lnTo>
                  <a:lnTo>
                    <a:pt x="88" y="60"/>
                  </a:lnTo>
                  <a:lnTo>
                    <a:pt x="95" y="60"/>
                  </a:lnTo>
                  <a:lnTo>
                    <a:pt x="101" y="59"/>
                  </a:lnTo>
                  <a:lnTo>
                    <a:pt x="107" y="58"/>
                  </a:lnTo>
                  <a:lnTo>
                    <a:pt x="113" y="57"/>
                  </a:lnTo>
                  <a:lnTo>
                    <a:pt x="118" y="55"/>
                  </a:lnTo>
                  <a:lnTo>
                    <a:pt x="124" y="54"/>
                  </a:lnTo>
                  <a:lnTo>
                    <a:pt x="128" y="52"/>
                  </a:lnTo>
                  <a:lnTo>
                    <a:pt x="133" y="50"/>
                  </a:lnTo>
                  <a:lnTo>
                    <a:pt x="138" y="48"/>
                  </a:lnTo>
                  <a:lnTo>
                    <a:pt x="142" y="46"/>
                  </a:lnTo>
                  <a:lnTo>
                    <a:pt x="147" y="43"/>
                  </a:lnTo>
                  <a:lnTo>
                    <a:pt x="150" y="40"/>
                  </a:lnTo>
                  <a:lnTo>
                    <a:pt x="154" y="37"/>
                  </a:lnTo>
                  <a:lnTo>
                    <a:pt x="158" y="34"/>
                  </a:lnTo>
                  <a:lnTo>
                    <a:pt x="161" y="31"/>
                  </a:lnTo>
                  <a:lnTo>
                    <a:pt x="164" y="28"/>
                  </a:lnTo>
                  <a:lnTo>
                    <a:pt x="167" y="24"/>
                  </a:lnTo>
                  <a:lnTo>
                    <a:pt x="170" y="20"/>
                  </a:lnTo>
                  <a:lnTo>
                    <a:pt x="172" y="17"/>
                  </a:lnTo>
                  <a:lnTo>
                    <a:pt x="175" y="12"/>
                  </a:lnTo>
                  <a:lnTo>
                    <a:pt x="181" y="0"/>
                  </a:lnTo>
                  <a:lnTo>
                    <a:pt x="75" y="2"/>
                  </a:lnTo>
                  <a:lnTo>
                    <a:pt x="66" y="9"/>
                  </a:lnTo>
                  <a:close/>
                </a:path>
              </a:pathLst>
            </a:custGeom>
            <a:solidFill>
              <a:srgbClr val="D4943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7" name="Freeform 58"/>
            <p:cNvSpPr>
              <a:spLocks/>
            </p:cNvSpPr>
            <p:nvPr/>
          </p:nvSpPr>
          <p:spPr bwMode="auto">
            <a:xfrm>
              <a:off x="2363788" y="1497013"/>
              <a:ext cx="265112" cy="503238"/>
            </a:xfrm>
            <a:custGeom>
              <a:avLst/>
              <a:gdLst>
                <a:gd name="T0" fmla="*/ 10 w 167"/>
                <a:gd name="T1" fmla="*/ 294 h 317"/>
                <a:gd name="T2" fmla="*/ 0 w 167"/>
                <a:gd name="T3" fmla="*/ 238 h 317"/>
                <a:gd name="T4" fmla="*/ 18 w 167"/>
                <a:gd name="T5" fmla="*/ 183 h 317"/>
                <a:gd name="T6" fmla="*/ 20 w 167"/>
                <a:gd name="T7" fmla="*/ 116 h 317"/>
                <a:gd name="T8" fmla="*/ 27 w 167"/>
                <a:gd name="T9" fmla="*/ 122 h 317"/>
                <a:gd name="T10" fmla="*/ 32 w 167"/>
                <a:gd name="T11" fmla="*/ 127 h 317"/>
                <a:gd name="T12" fmla="*/ 35 w 167"/>
                <a:gd name="T13" fmla="*/ 129 h 317"/>
                <a:gd name="T14" fmla="*/ 37 w 167"/>
                <a:gd name="T15" fmla="*/ 131 h 317"/>
                <a:gd name="T16" fmla="*/ 38 w 167"/>
                <a:gd name="T17" fmla="*/ 133 h 317"/>
                <a:gd name="T18" fmla="*/ 40 w 167"/>
                <a:gd name="T19" fmla="*/ 135 h 317"/>
                <a:gd name="T20" fmla="*/ 41 w 167"/>
                <a:gd name="T21" fmla="*/ 137 h 317"/>
                <a:gd name="T22" fmla="*/ 42 w 167"/>
                <a:gd name="T23" fmla="*/ 140 h 317"/>
                <a:gd name="T24" fmla="*/ 44 w 167"/>
                <a:gd name="T25" fmla="*/ 142 h 317"/>
                <a:gd name="T26" fmla="*/ 45 w 167"/>
                <a:gd name="T27" fmla="*/ 145 h 317"/>
                <a:gd name="T28" fmla="*/ 48 w 167"/>
                <a:gd name="T29" fmla="*/ 152 h 317"/>
                <a:gd name="T30" fmla="*/ 50 w 167"/>
                <a:gd name="T31" fmla="*/ 162 h 317"/>
                <a:gd name="T32" fmla="*/ 50 w 167"/>
                <a:gd name="T33" fmla="*/ 192 h 317"/>
                <a:gd name="T34" fmla="*/ 53 w 167"/>
                <a:gd name="T35" fmla="*/ 195 h 317"/>
                <a:gd name="T36" fmla="*/ 56 w 167"/>
                <a:gd name="T37" fmla="*/ 197 h 317"/>
                <a:gd name="T38" fmla="*/ 58 w 167"/>
                <a:gd name="T39" fmla="*/ 199 h 317"/>
                <a:gd name="T40" fmla="*/ 59 w 167"/>
                <a:gd name="T41" fmla="*/ 201 h 317"/>
                <a:gd name="T42" fmla="*/ 60 w 167"/>
                <a:gd name="T43" fmla="*/ 202 h 317"/>
                <a:gd name="T44" fmla="*/ 61 w 167"/>
                <a:gd name="T45" fmla="*/ 203 h 317"/>
                <a:gd name="T46" fmla="*/ 61 w 167"/>
                <a:gd name="T47" fmla="*/ 203 h 317"/>
                <a:gd name="T48" fmla="*/ 62 w 167"/>
                <a:gd name="T49" fmla="*/ 204 h 317"/>
                <a:gd name="T50" fmla="*/ 64 w 167"/>
                <a:gd name="T51" fmla="*/ 203 h 317"/>
                <a:gd name="T52" fmla="*/ 67 w 167"/>
                <a:gd name="T53" fmla="*/ 201 h 317"/>
                <a:gd name="T54" fmla="*/ 69 w 167"/>
                <a:gd name="T55" fmla="*/ 199 h 317"/>
                <a:gd name="T56" fmla="*/ 72 w 167"/>
                <a:gd name="T57" fmla="*/ 197 h 317"/>
                <a:gd name="T58" fmla="*/ 76 w 167"/>
                <a:gd name="T59" fmla="*/ 195 h 317"/>
                <a:gd name="T60" fmla="*/ 81 w 167"/>
                <a:gd name="T61" fmla="*/ 193 h 317"/>
                <a:gd name="T62" fmla="*/ 87 w 167"/>
                <a:gd name="T63" fmla="*/ 175 h 317"/>
                <a:gd name="T64" fmla="*/ 93 w 167"/>
                <a:gd name="T65" fmla="*/ 160 h 317"/>
                <a:gd name="T66" fmla="*/ 98 w 167"/>
                <a:gd name="T67" fmla="*/ 145 h 317"/>
                <a:gd name="T68" fmla="*/ 103 w 167"/>
                <a:gd name="T69" fmla="*/ 130 h 317"/>
                <a:gd name="T70" fmla="*/ 105 w 167"/>
                <a:gd name="T71" fmla="*/ 122 h 317"/>
                <a:gd name="T72" fmla="*/ 107 w 167"/>
                <a:gd name="T73" fmla="*/ 115 h 317"/>
                <a:gd name="T74" fmla="*/ 110 w 167"/>
                <a:gd name="T75" fmla="*/ 107 h 317"/>
                <a:gd name="T76" fmla="*/ 112 w 167"/>
                <a:gd name="T77" fmla="*/ 99 h 317"/>
                <a:gd name="T78" fmla="*/ 114 w 167"/>
                <a:gd name="T79" fmla="*/ 90 h 317"/>
                <a:gd name="T80" fmla="*/ 116 w 167"/>
                <a:gd name="T81" fmla="*/ 81 h 317"/>
                <a:gd name="T82" fmla="*/ 118 w 167"/>
                <a:gd name="T83" fmla="*/ 72 h 317"/>
                <a:gd name="T84" fmla="*/ 120 w 167"/>
                <a:gd name="T85" fmla="*/ 62 h 317"/>
                <a:gd name="T86" fmla="*/ 125 w 167"/>
                <a:gd name="T87" fmla="*/ 52 h 317"/>
                <a:gd name="T88" fmla="*/ 129 w 167"/>
                <a:gd name="T89" fmla="*/ 43 h 317"/>
                <a:gd name="T90" fmla="*/ 131 w 167"/>
                <a:gd name="T91" fmla="*/ 39 h 317"/>
                <a:gd name="T92" fmla="*/ 133 w 167"/>
                <a:gd name="T93" fmla="*/ 36 h 317"/>
                <a:gd name="T94" fmla="*/ 135 w 167"/>
                <a:gd name="T95" fmla="*/ 32 h 317"/>
                <a:gd name="T96" fmla="*/ 138 w 167"/>
                <a:gd name="T97" fmla="*/ 29 h 317"/>
                <a:gd name="T98" fmla="*/ 140 w 167"/>
                <a:gd name="T99" fmla="*/ 26 h 317"/>
                <a:gd name="T100" fmla="*/ 142 w 167"/>
                <a:gd name="T101" fmla="*/ 23 h 317"/>
                <a:gd name="T102" fmla="*/ 145 w 167"/>
                <a:gd name="T103" fmla="*/ 19 h 317"/>
                <a:gd name="T104" fmla="*/ 148 w 167"/>
                <a:gd name="T105" fmla="*/ 16 h 317"/>
                <a:gd name="T106" fmla="*/ 154 w 167"/>
                <a:gd name="T107" fmla="*/ 9 h 317"/>
                <a:gd name="T108" fmla="*/ 163 w 167"/>
                <a:gd name="T109" fmla="*/ 0 h 317"/>
                <a:gd name="T110" fmla="*/ 167 w 167"/>
                <a:gd name="T111" fmla="*/ 170 h 317"/>
                <a:gd name="T112" fmla="*/ 151 w 167"/>
                <a:gd name="T113" fmla="*/ 232 h 317"/>
                <a:gd name="T114" fmla="*/ 58 w 167"/>
                <a:gd name="T115" fmla="*/ 317 h 317"/>
                <a:gd name="T116" fmla="*/ 10 w 167"/>
                <a:gd name="T117" fmla="*/ 294 h 3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67" h="317">
                  <a:moveTo>
                    <a:pt x="10" y="294"/>
                  </a:moveTo>
                  <a:lnTo>
                    <a:pt x="0" y="238"/>
                  </a:lnTo>
                  <a:lnTo>
                    <a:pt x="18" y="183"/>
                  </a:lnTo>
                  <a:lnTo>
                    <a:pt x="20" y="116"/>
                  </a:lnTo>
                  <a:lnTo>
                    <a:pt x="27" y="122"/>
                  </a:lnTo>
                  <a:lnTo>
                    <a:pt x="32" y="127"/>
                  </a:lnTo>
                  <a:lnTo>
                    <a:pt x="35" y="129"/>
                  </a:lnTo>
                  <a:lnTo>
                    <a:pt x="37" y="131"/>
                  </a:lnTo>
                  <a:lnTo>
                    <a:pt x="38" y="133"/>
                  </a:lnTo>
                  <a:lnTo>
                    <a:pt x="40" y="135"/>
                  </a:lnTo>
                  <a:lnTo>
                    <a:pt x="41" y="137"/>
                  </a:lnTo>
                  <a:lnTo>
                    <a:pt x="42" y="140"/>
                  </a:lnTo>
                  <a:lnTo>
                    <a:pt x="44" y="142"/>
                  </a:lnTo>
                  <a:lnTo>
                    <a:pt x="45" y="145"/>
                  </a:lnTo>
                  <a:lnTo>
                    <a:pt x="48" y="152"/>
                  </a:lnTo>
                  <a:lnTo>
                    <a:pt x="50" y="162"/>
                  </a:lnTo>
                  <a:lnTo>
                    <a:pt x="50" y="192"/>
                  </a:lnTo>
                  <a:lnTo>
                    <a:pt x="53" y="195"/>
                  </a:lnTo>
                  <a:lnTo>
                    <a:pt x="56" y="197"/>
                  </a:lnTo>
                  <a:lnTo>
                    <a:pt x="58" y="199"/>
                  </a:lnTo>
                  <a:lnTo>
                    <a:pt x="59" y="201"/>
                  </a:lnTo>
                  <a:lnTo>
                    <a:pt x="60" y="202"/>
                  </a:lnTo>
                  <a:lnTo>
                    <a:pt x="61" y="203"/>
                  </a:lnTo>
                  <a:lnTo>
                    <a:pt x="61" y="203"/>
                  </a:lnTo>
                  <a:lnTo>
                    <a:pt x="62" y="204"/>
                  </a:lnTo>
                  <a:lnTo>
                    <a:pt x="64" y="203"/>
                  </a:lnTo>
                  <a:lnTo>
                    <a:pt x="67" y="201"/>
                  </a:lnTo>
                  <a:lnTo>
                    <a:pt x="69" y="199"/>
                  </a:lnTo>
                  <a:lnTo>
                    <a:pt x="72" y="197"/>
                  </a:lnTo>
                  <a:lnTo>
                    <a:pt x="76" y="195"/>
                  </a:lnTo>
                  <a:lnTo>
                    <a:pt x="81" y="193"/>
                  </a:lnTo>
                  <a:lnTo>
                    <a:pt x="87" y="175"/>
                  </a:lnTo>
                  <a:lnTo>
                    <a:pt x="93" y="160"/>
                  </a:lnTo>
                  <a:lnTo>
                    <a:pt x="98" y="145"/>
                  </a:lnTo>
                  <a:lnTo>
                    <a:pt x="103" y="130"/>
                  </a:lnTo>
                  <a:lnTo>
                    <a:pt x="105" y="122"/>
                  </a:lnTo>
                  <a:lnTo>
                    <a:pt x="107" y="115"/>
                  </a:lnTo>
                  <a:lnTo>
                    <a:pt x="110" y="107"/>
                  </a:lnTo>
                  <a:lnTo>
                    <a:pt x="112" y="99"/>
                  </a:lnTo>
                  <a:lnTo>
                    <a:pt x="114" y="90"/>
                  </a:lnTo>
                  <a:lnTo>
                    <a:pt x="116" y="81"/>
                  </a:lnTo>
                  <a:lnTo>
                    <a:pt x="118" y="72"/>
                  </a:lnTo>
                  <a:lnTo>
                    <a:pt x="120" y="62"/>
                  </a:lnTo>
                  <a:lnTo>
                    <a:pt x="125" y="52"/>
                  </a:lnTo>
                  <a:lnTo>
                    <a:pt x="129" y="43"/>
                  </a:lnTo>
                  <a:lnTo>
                    <a:pt x="131" y="39"/>
                  </a:lnTo>
                  <a:lnTo>
                    <a:pt x="133" y="36"/>
                  </a:lnTo>
                  <a:lnTo>
                    <a:pt x="135" y="32"/>
                  </a:lnTo>
                  <a:lnTo>
                    <a:pt x="138" y="29"/>
                  </a:lnTo>
                  <a:lnTo>
                    <a:pt x="140" y="26"/>
                  </a:lnTo>
                  <a:lnTo>
                    <a:pt x="142" y="23"/>
                  </a:lnTo>
                  <a:lnTo>
                    <a:pt x="145" y="19"/>
                  </a:lnTo>
                  <a:lnTo>
                    <a:pt x="148" y="16"/>
                  </a:lnTo>
                  <a:lnTo>
                    <a:pt x="154" y="9"/>
                  </a:lnTo>
                  <a:lnTo>
                    <a:pt x="163" y="0"/>
                  </a:lnTo>
                  <a:lnTo>
                    <a:pt x="167" y="170"/>
                  </a:lnTo>
                  <a:lnTo>
                    <a:pt x="151" y="232"/>
                  </a:lnTo>
                  <a:lnTo>
                    <a:pt x="58" y="317"/>
                  </a:lnTo>
                  <a:lnTo>
                    <a:pt x="10" y="294"/>
                  </a:lnTo>
                  <a:close/>
                </a:path>
              </a:pathLst>
            </a:custGeom>
            <a:solidFill>
              <a:srgbClr val="EBAA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8" name="Freeform 59"/>
            <p:cNvSpPr>
              <a:spLocks/>
            </p:cNvSpPr>
            <p:nvPr/>
          </p:nvSpPr>
          <p:spPr bwMode="auto">
            <a:xfrm>
              <a:off x="2363788" y="1681163"/>
              <a:ext cx="106362" cy="238125"/>
            </a:xfrm>
            <a:custGeom>
              <a:avLst/>
              <a:gdLst>
                <a:gd name="T0" fmla="*/ 6 w 67"/>
                <a:gd name="T1" fmla="*/ 150 h 150"/>
                <a:gd name="T2" fmla="*/ 0 w 67"/>
                <a:gd name="T3" fmla="*/ 122 h 150"/>
                <a:gd name="T4" fmla="*/ 18 w 67"/>
                <a:gd name="T5" fmla="*/ 67 h 150"/>
                <a:gd name="T6" fmla="*/ 20 w 67"/>
                <a:gd name="T7" fmla="*/ 0 h 150"/>
                <a:gd name="T8" fmla="*/ 27 w 67"/>
                <a:gd name="T9" fmla="*/ 6 h 150"/>
                <a:gd name="T10" fmla="*/ 32 w 67"/>
                <a:gd name="T11" fmla="*/ 11 h 150"/>
                <a:gd name="T12" fmla="*/ 35 w 67"/>
                <a:gd name="T13" fmla="*/ 13 h 150"/>
                <a:gd name="T14" fmla="*/ 37 w 67"/>
                <a:gd name="T15" fmla="*/ 15 h 150"/>
                <a:gd name="T16" fmla="*/ 38 w 67"/>
                <a:gd name="T17" fmla="*/ 17 h 150"/>
                <a:gd name="T18" fmla="*/ 40 w 67"/>
                <a:gd name="T19" fmla="*/ 19 h 150"/>
                <a:gd name="T20" fmla="*/ 41 w 67"/>
                <a:gd name="T21" fmla="*/ 21 h 150"/>
                <a:gd name="T22" fmla="*/ 42 w 67"/>
                <a:gd name="T23" fmla="*/ 24 h 150"/>
                <a:gd name="T24" fmla="*/ 44 w 67"/>
                <a:gd name="T25" fmla="*/ 26 h 150"/>
                <a:gd name="T26" fmla="*/ 45 w 67"/>
                <a:gd name="T27" fmla="*/ 29 h 150"/>
                <a:gd name="T28" fmla="*/ 48 w 67"/>
                <a:gd name="T29" fmla="*/ 36 h 150"/>
                <a:gd name="T30" fmla="*/ 50 w 67"/>
                <a:gd name="T31" fmla="*/ 46 h 150"/>
                <a:gd name="T32" fmla="*/ 50 w 67"/>
                <a:gd name="T33" fmla="*/ 76 h 150"/>
                <a:gd name="T34" fmla="*/ 54 w 67"/>
                <a:gd name="T35" fmla="*/ 79 h 150"/>
                <a:gd name="T36" fmla="*/ 57 w 67"/>
                <a:gd name="T37" fmla="*/ 81 h 150"/>
                <a:gd name="T38" fmla="*/ 58 w 67"/>
                <a:gd name="T39" fmla="*/ 82 h 150"/>
                <a:gd name="T40" fmla="*/ 59 w 67"/>
                <a:gd name="T41" fmla="*/ 83 h 150"/>
                <a:gd name="T42" fmla="*/ 60 w 67"/>
                <a:gd name="T43" fmla="*/ 83 h 150"/>
                <a:gd name="T44" fmla="*/ 60 w 67"/>
                <a:gd name="T45" fmla="*/ 83 h 150"/>
                <a:gd name="T46" fmla="*/ 61 w 67"/>
                <a:gd name="T47" fmla="*/ 83 h 150"/>
                <a:gd name="T48" fmla="*/ 62 w 67"/>
                <a:gd name="T49" fmla="*/ 83 h 150"/>
                <a:gd name="T50" fmla="*/ 62 w 67"/>
                <a:gd name="T51" fmla="*/ 83 h 150"/>
                <a:gd name="T52" fmla="*/ 63 w 67"/>
                <a:gd name="T53" fmla="*/ 83 h 150"/>
                <a:gd name="T54" fmla="*/ 65 w 67"/>
                <a:gd name="T55" fmla="*/ 82 h 150"/>
                <a:gd name="T56" fmla="*/ 67 w 67"/>
                <a:gd name="T57" fmla="*/ 81 h 150"/>
                <a:gd name="T58" fmla="*/ 60 w 67"/>
                <a:gd name="T59" fmla="*/ 86 h 150"/>
                <a:gd name="T60" fmla="*/ 53 w 67"/>
                <a:gd name="T61" fmla="*/ 91 h 150"/>
                <a:gd name="T62" fmla="*/ 47 w 67"/>
                <a:gd name="T63" fmla="*/ 96 h 150"/>
                <a:gd name="T64" fmla="*/ 41 w 67"/>
                <a:gd name="T65" fmla="*/ 100 h 150"/>
                <a:gd name="T66" fmla="*/ 36 w 67"/>
                <a:gd name="T67" fmla="*/ 105 h 150"/>
                <a:gd name="T68" fmla="*/ 31 w 67"/>
                <a:gd name="T69" fmla="*/ 109 h 150"/>
                <a:gd name="T70" fmla="*/ 27 w 67"/>
                <a:gd name="T71" fmla="*/ 113 h 150"/>
                <a:gd name="T72" fmla="*/ 23 w 67"/>
                <a:gd name="T73" fmla="*/ 117 h 150"/>
                <a:gd name="T74" fmla="*/ 20 w 67"/>
                <a:gd name="T75" fmla="*/ 121 h 150"/>
                <a:gd name="T76" fmla="*/ 17 w 67"/>
                <a:gd name="T77" fmla="*/ 125 h 150"/>
                <a:gd name="T78" fmla="*/ 15 w 67"/>
                <a:gd name="T79" fmla="*/ 129 h 150"/>
                <a:gd name="T80" fmla="*/ 12 w 67"/>
                <a:gd name="T81" fmla="*/ 133 h 150"/>
                <a:gd name="T82" fmla="*/ 10 w 67"/>
                <a:gd name="T83" fmla="*/ 137 h 150"/>
                <a:gd name="T84" fmla="*/ 9 w 67"/>
                <a:gd name="T85" fmla="*/ 141 h 150"/>
                <a:gd name="T86" fmla="*/ 7 w 67"/>
                <a:gd name="T87" fmla="*/ 146 h 150"/>
                <a:gd name="T88" fmla="*/ 6 w 67"/>
                <a:gd name="T89" fmla="*/ 150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67" h="150">
                  <a:moveTo>
                    <a:pt x="6" y="150"/>
                  </a:moveTo>
                  <a:lnTo>
                    <a:pt x="0" y="122"/>
                  </a:lnTo>
                  <a:lnTo>
                    <a:pt x="18" y="67"/>
                  </a:lnTo>
                  <a:lnTo>
                    <a:pt x="20" y="0"/>
                  </a:lnTo>
                  <a:lnTo>
                    <a:pt x="27" y="6"/>
                  </a:lnTo>
                  <a:lnTo>
                    <a:pt x="32" y="11"/>
                  </a:lnTo>
                  <a:lnTo>
                    <a:pt x="35" y="13"/>
                  </a:lnTo>
                  <a:lnTo>
                    <a:pt x="37" y="15"/>
                  </a:lnTo>
                  <a:lnTo>
                    <a:pt x="38" y="17"/>
                  </a:lnTo>
                  <a:lnTo>
                    <a:pt x="40" y="19"/>
                  </a:lnTo>
                  <a:lnTo>
                    <a:pt x="41" y="21"/>
                  </a:lnTo>
                  <a:lnTo>
                    <a:pt x="42" y="24"/>
                  </a:lnTo>
                  <a:lnTo>
                    <a:pt x="44" y="26"/>
                  </a:lnTo>
                  <a:lnTo>
                    <a:pt x="45" y="29"/>
                  </a:lnTo>
                  <a:lnTo>
                    <a:pt x="48" y="36"/>
                  </a:lnTo>
                  <a:lnTo>
                    <a:pt x="50" y="46"/>
                  </a:lnTo>
                  <a:lnTo>
                    <a:pt x="50" y="76"/>
                  </a:lnTo>
                  <a:lnTo>
                    <a:pt x="54" y="79"/>
                  </a:lnTo>
                  <a:lnTo>
                    <a:pt x="57" y="81"/>
                  </a:lnTo>
                  <a:lnTo>
                    <a:pt x="58" y="82"/>
                  </a:lnTo>
                  <a:lnTo>
                    <a:pt x="59" y="83"/>
                  </a:lnTo>
                  <a:lnTo>
                    <a:pt x="60" y="83"/>
                  </a:lnTo>
                  <a:lnTo>
                    <a:pt x="60" y="83"/>
                  </a:lnTo>
                  <a:lnTo>
                    <a:pt x="61" y="83"/>
                  </a:lnTo>
                  <a:lnTo>
                    <a:pt x="62" y="83"/>
                  </a:lnTo>
                  <a:lnTo>
                    <a:pt x="62" y="83"/>
                  </a:lnTo>
                  <a:lnTo>
                    <a:pt x="63" y="83"/>
                  </a:lnTo>
                  <a:lnTo>
                    <a:pt x="65" y="82"/>
                  </a:lnTo>
                  <a:lnTo>
                    <a:pt x="67" y="81"/>
                  </a:lnTo>
                  <a:lnTo>
                    <a:pt x="60" y="86"/>
                  </a:lnTo>
                  <a:lnTo>
                    <a:pt x="53" y="91"/>
                  </a:lnTo>
                  <a:lnTo>
                    <a:pt x="47" y="96"/>
                  </a:lnTo>
                  <a:lnTo>
                    <a:pt x="41" y="100"/>
                  </a:lnTo>
                  <a:lnTo>
                    <a:pt x="36" y="105"/>
                  </a:lnTo>
                  <a:lnTo>
                    <a:pt x="31" y="109"/>
                  </a:lnTo>
                  <a:lnTo>
                    <a:pt x="27" y="113"/>
                  </a:lnTo>
                  <a:lnTo>
                    <a:pt x="23" y="117"/>
                  </a:lnTo>
                  <a:lnTo>
                    <a:pt x="20" y="121"/>
                  </a:lnTo>
                  <a:lnTo>
                    <a:pt x="17" y="125"/>
                  </a:lnTo>
                  <a:lnTo>
                    <a:pt x="15" y="129"/>
                  </a:lnTo>
                  <a:lnTo>
                    <a:pt x="12" y="133"/>
                  </a:lnTo>
                  <a:lnTo>
                    <a:pt x="10" y="137"/>
                  </a:lnTo>
                  <a:lnTo>
                    <a:pt x="9" y="141"/>
                  </a:lnTo>
                  <a:lnTo>
                    <a:pt x="7" y="146"/>
                  </a:lnTo>
                  <a:lnTo>
                    <a:pt x="6" y="150"/>
                  </a:lnTo>
                  <a:close/>
                </a:path>
              </a:pathLst>
            </a:custGeom>
            <a:solidFill>
              <a:srgbClr val="D3975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9" name="Freeform 60"/>
            <p:cNvSpPr>
              <a:spLocks/>
            </p:cNvSpPr>
            <p:nvPr/>
          </p:nvSpPr>
          <p:spPr bwMode="auto">
            <a:xfrm>
              <a:off x="1774825" y="1916113"/>
              <a:ext cx="989012" cy="896938"/>
            </a:xfrm>
            <a:custGeom>
              <a:avLst/>
              <a:gdLst>
                <a:gd name="T0" fmla="*/ 120 w 623"/>
                <a:gd name="T1" fmla="*/ 565 h 565"/>
                <a:gd name="T2" fmla="*/ 614 w 623"/>
                <a:gd name="T3" fmla="*/ 470 h 565"/>
                <a:gd name="T4" fmla="*/ 623 w 623"/>
                <a:gd name="T5" fmla="*/ 443 h 565"/>
                <a:gd name="T6" fmla="*/ 447 w 623"/>
                <a:gd name="T7" fmla="*/ 19 h 565"/>
                <a:gd name="T8" fmla="*/ 446 w 623"/>
                <a:gd name="T9" fmla="*/ 16 h 565"/>
                <a:gd name="T10" fmla="*/ 444 w 623"/>
                <a:gd name="T11" fmla="*/ 13 h 565"/>
                <a:gd name="T12" fmla="*/ 443 w 623"/>
                <a:gd name="T13" fmla="*/ 10 h 565"/>
                <a:gd name="T14" fmla="*/ 441 w 623"/>
                <a:gd name="T15" fmla="*/ 8 h 565"/>
                <a:gd name="T16" fmla="*/ 440 w 623"/>
                <a:gd name="T17" fmla="*/ 7 h 565"/>
                <a:gd name="T18" fmla="*/ 438 w 623"/>
                <a:gd name="T19" fmla="*/ 5 h 565"/>
                <a:gd name="T20" fmla="*/ 437 w 623"/>
                <a:gd name="T21" fmla="*/ 4 h 565"/>
                <a:gd name="T22" fmla="*/ 435 w 623"/>
                <a:gd name="T23" fmla="*/ 3 h 565"/>
                <a:gd name="T24" fmla="*/ 434 w 623"/>
                <a:gd name="T25" fmla="*/ 2 h 565"/>
                <a:gd name="T26" fmla="*/ 433 w 623"/>
                <a:gd name="T27" fmla="*/ 1 h 565"/>
                <a:gd name="T28" fmla="*/ 431 w 623"/>
                <a:gd name="T29" fmla="*/ 1 h 565"/>
                <a:gd name="T30" fmla="*/ 430 w 623"/>
                <a:gd name="T31" fmla="*/ 0 h 565"/>
                <a:gd name="T32" fmla="*/ 428 w 623"/>
                <a:gd name="T33" fmla="*/ 0 h 565"/>
                <a:gd name="T34" fmla="*/ 426 w 623"/>
                <a:gd name="T35" fmla="*/ 0 h 565"/>
                <a:gd name="T36" fmla="*/ 425 w 623"/>
                <a:gd name="T37" fmla="*/ 1 h 565"/>
                <a:gd name="T38" fmla="*/ 423 w 623"/>
                <a:gd name="T39" fmla="*/ 1 h 565"/>
                <a:gd name="T40" fmla="*/ 419 w 623"/>
                <a:gd name="T41" fmla="*/ 2 h 565"/>
                <a:gd name="T42" fmla="*/ 415 w 623"/>
                <a:gd name="T43" fmla="*/ 4 h 565"/>
                <a:gd name="T44" fmla="*/ 410 w 623"/>
                <a:gd name="T45" fmla="*/ 6 h 565"/>
                <a:gd name="T46" fmla="*/ 405 w 623"/>
                <a:gd name="T47" fmla="*/ 8 h 565"/>
                <a:gd name="T48" fmla="*/ 399 w 623"/>
                <a:gd name="T49" fmla="*/ 11 h 565"/>
                <a:gd name="T50" fmla="*/ 392 w 623"/>
                <a:gd name="T51" fmla="*/ 14 h 565"/>
                <a:gd name="T52" fmla="*/ 384 w 623"/>
                <a:gd name="T53" fmla="*/ 17 h 565"/>
                <a:gd name="T54" fmla="*/ 376 w 623"/>
                <a:gd name="T55" fmla="*/ 20 h 565"/>
                <a:gd name="T56" fmla="*/ 466 w 623"/>
                <a:gd name="T57" fmla="*/ 362 h 565"/>
                <a:gd name="T58" fmla="*/ 452 w 623"/>
                <a:gd name="T59" fmla="*/ 365 h 565"/>
                <a:gd name="T60" fmla="*/ 439 w 623"/>
                <a:gd name="T61" fmla="*/ 367 h 565"/>
                <a:gd name="T62" fmla="*/ 425 w 623"/>
                <a:gd name="T63" fmla="*/ 368 h 565"/>
                <a:gd name="T64" fmla="*/ 411 w 623"/>
                <a:gd name="T65" fmla="*/ 369 h 565"/>
                <a:gd name="T66" fmla="*/ 397 w 623"/>
                <a:gd name="T67" fmla="*/ 369 h 565"/>
                <a:gd name="T68" fmla="*/ 383 w 623"/>
                <a:gd name="T69" fmla="*/ 369 h 565"/>
                <a:gd name="T70" fmla="*/ 369 w 623"/>
                <a:gd name="T71" fmla="*/ 368 h 565"/>
                <a:gd name="T72" fmla="*/ 355 w 623"/>
                <a:gd name="T73" fmla="*/ 366 h 565"/>
                <a:gd name="T74" fmla="*/ 340 w 623"/>
                <a:gd name="T75" fmla="*/ 364 h 565"/>
                <a:gd name="T76" fmla="*/ 326 w 623"/>
                <a:gd name="T77" fmla="*/ 362 h 565"/>
                <a:gd name="T78" fmla="*/ 311 w 623"/>
                <a:gd name="T79" fmla="*/ 360 h 565"/>
                <a:gd name="T80" fmla="*/ 296 w 623"/>
                <a:gd name="T81" fmla="*/ 357 h 565"/>
                <a:gd name="T82" fmla="*/ 267 w 623"/>
                <a:gd name="T83" fmla="*/ 351 h 565"/>
                <a:gd name="T84" fmla="*/ 237 w 623"/>
                <a:gd name="T85" fmla="*/ 345 h 565"/>
                <a:gd name="T86" fmla="*/ 222 w 623"/>
                <a:gd name="T87" fmla="*/ 342 h 565"/>
                <a:gd name="T88" fmla="*/ 207 w 623"/>
                <a:gd name="T89" fmla="*/ 339 h 565"/>
                <a:gd name="T90" fmla="*/ 192 w 623"/>
                <a:gd name="T91" fmla="*/ 336 h 565"/>
                <a:gd name="T92" fmla="*/ 177 w 623"/>
                <a:gd name="T93" fmla="*/ 334 h 565"/>
                <a:gd name="T94" fmla="*/ 162 w 623"/>
                <a:gd name="T95" fmla="*/ 332 h 565"/>
                <a:gd name="T96" fmla="*/ 147 w 623"/>
                <a:gd name="T97" fmla="*/ 330 h 565"/>
                <a:gd name="T98" fmla="*/ 132 w 623"/>
                <a:gd name="T99" fmla="*/ 329 h 565"/>
                <a:gd name="T100" fmla="*/ 117 w 623"/>
                <a:gd name="T101" fmla="*/ 328 h 565"/>
                <a:gd name="T102" fmla="*/ 102 w 623"/>
                <a:gd name="T103" fmla="*/ 328 h 565"/>
                <a:gd name="T104" fmla="*/ 88 w 623"/>
                <a:gd name="T105" fmla="*/ 328 h 565"/>
                <a:gd name="T106" fmla="*/ 73 w 623"/>
                <a:gd name="T107" fmla="*/ 329 h 565"/>
                <a:gd name="T108" fmla="*/ 58 w 623"/>
                <a:gd name="T109" fmla="*/ 330 h 565"/>
                <a:gd name="T110" fmla="*/ 43 w 623"/>
                <a:gd name="T111" fmla="*/ 333 h 565"/>
                <a:gd name="T112" fmla="*/ 29 w 623"/>
                <a:gd name="T113" fmla="*/ 336 h 565"/>
                <a:gd name="T114" fmla="*/ 14 w 623"/>
                <a:gd name="T115" fmla="*/ 340 h 565"/>
                <a:gd name="T116" fmla="*/ 0 w 623"/>
                <a:gd name="T117" fmla="*/ 345 h 565"/>
                <a:gd name="T118" fmla="*/ 81 w 623"/>
                <a:gd name="T119" fmla="*/ 446 h 565"/>
                <a:gd name="T120" fmla="*/ 120 w 623"/>
                <a:gd name="T121" fmla="*/ 565 h 5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623" h="565">
                  <a:moveTo>
                    <a:pt x="120" y="565"/>
                  </a:moveTo>
                  <a:lnTo>
                    <a:pt x="614" y="470"/>
                  </a:lnTo>
                  <a:lnTo>
                    <a:pt x="623" y="443"/>
                  </a:lnTo>
                  <a:lnTo>
                    <a:pt x="447" y="19"/>
                  </a:lnTo>
                  <a:lnTo>
                    <a:pt x="446" y="16"/>
                  </a:lnTo>
                  <a:lnTo>
                    <a:pt x="444" y="13"/>
                  </a:lnTo>
                  <a:lnTo>
                    <a:pt x="443" y="10"/>
                  </a:lnTo>
                  <a:lnTo>
                    <a:pt x="441" y="8"/>
                  </a:lnTo>
                  <a:lnTo>
                    <a:pt x="440" y="7"/>
                  </a:lnTo>
                  <a:lnTo>
                    <a:pt x="438" y="5"/>
                  </a:lnTo>
                  <a:lnTo>
                    <a:pt x="437" y="4"/>
                  </a:lnTo>
                  <a:lnTo>
                    <a:pt x="435" y="3"/>
                  </a:lnTo>
                  <a:lnTo>
                    <a:pt x="434" y="2"/>
                  </a:lnTo>
                  <a:lnTo>
                    <a:pt x="433" y="1"/>
                  </a:lnTo>
                  <a:lnTo>
                    <a:pt x="431" y="1"/>
                  </a:lnTo>
                  <a:lnTo>
                    <a:pt x="430" y="0"/>
                  </a:lnTo>
                  <a:lnTo>
                    <a:pt x="428" y="0"/>
                  </a:lnTo>
                  <a:lnTo>
                    <a:pt x="426" y="0"/>
                  </a:lnTo>
                  <a:lnTo>
                    <a:pt x="425" y="1"/>
                  </a:lnTo>
                  <a:lnTo>
                    <a:pt x="423" y="1"/>
                  </a:lnTo>
                  <a:lnTo>
                    <a:pt x="419" y="2"/>
                  </a:lnTo>
                  <a:lnTo>
                    <a:pt x="415" y="4"/>
                  </a:lnTo>
                  <a:lnTo>
                    <a:pt x="410" y="6"/>
                  </a:lnTo>
                  <a:lnTo>
                    <a:pt x="405" y="8"/>
                  </a:lnTo>
                  <a:lnTo>
                    <a:pt x="399" y="11"/>
                  </a:lnTo>
                  <a:lnTo>
                    <a:pt x="392" y="14"/>
                  </a:lnTo>
                  <a:lnTo>
                    <a:pt x="384" y="17"/>
                  </a:lnTo>
                  <a:lnTo>
                    <a:pt x="376" y="20"/>
                  </a:lnTo>
                  <a:lnTo>
                    <a:pt x="466" y="362"/>
                  </a:lnTo>
                  <a:lnTo>
                    <a:pt x="452" y="365"/>
                  </a:lnTo>
                  <a:lnTo>
                    <a:pt x="439" y="367"/>
                  </a:lnTo>
                  <a:lnTo>
                    <a:pt x="425" y="368"/>
                  </a:lnTo>
                  <a:lnTo>
                    <a:pt x="411" y="369"/>
                  </a:lnTo>
                  <a:lnTo>
                    <a:pt x="397" y="369"/>
                  </a:lnTo>
                  <a:lnTo>
                    <a:pt x="383" y="369"/>
                  </a:lnTo>
                  <a:lnTo>
                    <a:pt x="369" y="368"/>
                  </a:lnTo>
                  <a:lnTo>
                    <a:pt x="355" y="366"/>
                  </a:lnTo>
                  <a:lnTo>
                    <a:pt x="340" y="364"/>
                  </a:lnTo>
                  <a:lnTo>
                    <a:pt x="326" y="362"/>
                  </a:lnTo>
                  <a:lnTo>
                    <a:pt x="311" y="360"/>
                  </a:lnTo>
                  <a:lnTo>
                    <a:pt x="296" y="357"/>
                  </a:lnTo>
                  <a:lnTo>
                    <a:pt x="267" y="351"/>
                  </a:lnTo>
                  <a:lnTo>
                    <a:pt x="237" y="345"/>
                  </a:lnTo>
                  <a:lnTo>
                    <a:pt x="222" y="342"/>
                  </a:lnTo>
                  <a:lnTo>
                    <a:pt x="207" y="339"/>
                  </a:lnTo>
                  <a:lnTo>
                    <a:pt x="192" y="336"/>
                  </a:lnTo>
                  <a:lnTo>
                    <a:pt x="177" y="334"/>
                  </a:lnTo>
                  <a:lnTo>
                    <a:pt x="162" y="332"/>
                  </a:lnTo>
                  <a:lnTo>
                    <a:pt x="147" y="330"/>
                  </a:lnTo>
                  <a:lnTo>
                    <a:pt x="132" y="329"/>
                  </a:lnTo>
                  <a:lnTo>
                    <a:pt x="117" y="328"/>
                  </a:lnTo>
                  <a:lnTo>
                    <a:pt x="102" y="328"/>
                  </a:lnTo>
                  <a:lnTo>
                    <a:pt x="88" y="328"/>
                  </a:lnTo>
                  <a:lnTo>
                    <a:pt x="73" y="329"/>
                  </a:lnTo>
                  <a:lnTo>
                    <a:pt x="58" y="330"/>
                  </a:lnTo>
                  <a:lnTo>
                    <a:pt x="43" y="333"/>
                  </a:lnTo>
                  <a:lnTo>
                    <a:pt x="29" y="336"/>
                  </a:lnTo>
                  <a:lnTo>
                    <a:pt x="14" y="340"/>
                  </a:lnTo>
                  <a:lnTo>
                    <a:pt x="0" y="345"/>
                  </a:lnTo>
                  <a:lnTo>
                    <a:pt x="81" y="446"/>
                  </a:lnTo>
                  <a:lnTo>
                    <a:pt x="120" y="565"/>
                  </a:lnTo>
                  <a:close/>
                </a:path>
              </a:pathLst>
            </a:custGeom>
            <a:solidFill>
              <a:srgbClr val="EBAA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0" name="Freeform 61"/>
            <p:cNvSpPr>
              <a:spLocks/>
            </p:cNvSpPr>
            <p:nvPr/>
          </p:nvSpPr>
          <p:spPr bwMode="auto">
            <a:xfrm>
              <a:off x="2435225" y="1570038"/>
              <a:ext cx="131762" cy="261938"/>
            </a:xfrm>
            <a:custGeom>
              <a:avLst/>
              <a:gdLst>
                <a:gd name="T0" fmla="*/ 70 w 83"/>
                <a:gd name="T1" fmla="*/ 21 h 165"/>
                <a:gd name="T2" fmla="*/ 32 w 83"/>
                <a:gd name="T3" fmla="*/ 141 h 165"/>
                <a:gd name="T4" fmla="*/ 29 w 83"/>
                <a:gd name="T5" fmla="*/ 144 h 165"/>
                <a:gd name="T6" fmla="*/ 27 w 83"/>
                <a:gd name="T7" fmla="*/ 146 h 165"/>
                <a:gd name="T8" fmla="*/ 24 w 83"/>
                <a:gd name="T9" fmla="*/ 148 h 165"/>
                <a:gd name="T10" fmla="*/ 22 w 83"/>
                <a:gd name="T11" fmla="*/ 150 h 165"/>
                <a:gd name="T12" fmla="*/ 19 w 83"/>
                <a:gd name="T13" fmla="*/ 152 h 165"/>
                <a:gd name="T14" fmla="*/ 17 w 83"/>
                <a:gd name="T15" fmla="*/ 153 h 165"/>
                <a:gd name="T16" fmla="*/ 14 w 83"/>
                <a:gd name="T17" fmla="*/ 155 h 165"/>
                <a:gd name="T18" fmla="*/ 12 w 83"/>
                <a:gd name="T19" fmla="*/ 156 h 165"/>
                <a:gd name="T20" fmla="*/ 7 w 83"/>
                <a:gd name="T21" fmla="*/ 158 h 165"/>
                <a:gd name="T22" fmla="*/ 4 w 83"/>
                <a:gd name="T23" fmla="*/ 160 h 165"/>
                <a:gd name="T24" fmla="*/ 2 w 83"/>
                <a:gd name="T25" fmla="*/ 161 h 165"/>
                <a:gd name="T26" fmla="*/ 1 w 83"/>
                <a:gd name="T27" fmla="*/ 162 h 165"/>
                <a:gd name="T28" fmla="*/ 1 w 83"/>
                <a:gd name="T29" fmla="*/ 163 h 165"/>
                <a:gd name="T30" fmla="*/ 0 w 83"/>
                <a:gd name="T31" fmla="*/ 163 h 165"/>
                <a:gd name="T32" fmla="*/ 0 w 83"/>
                <a:gd name="T33" fmla="*/ 164 h 165"/>
                <a:gd name="T34" fmla="*/ 0 w 83"/>
                <a:gd name="T35" fmla="*/ 165 h 165"/>
                <a:gd name="T36" fmla="*/ 8 w 83"/>
                <a:gd name="T37" fmla="*/ 164 h 165"/>
                <a:gd name="T38" fmla="*/ 15 w 83"/>
                <a:gd name="T39" fmla="*/ 163 h 165"/>
                <a:gd name="T40" fmla="*/ 21 w 83"/>
                <a:gd name="T41" fmla="*/ 162 h 165"/>
                <a:gd name="T42" fmla="*/ 27 w 83"/>
                <a:gd name="T43" fmla="*/ 160 h 165"/>
                <a:gd name="T44" fmla="*/ 33 w 83"/>
                <a:gd name="T45" fmla="*/ 159 h 165"/>
                <a:gd name="T46" fmla="*/ 37 w 83"/>
                <a:gd name="T47" fmla="*/ 157 h 165"/>
                <a:gd name="T48" fmla="*/ 42 w 83"/>
                <a:gd name="T49" fmla="*/ 155 h 165"/>
                <a:gd name="T50" fmla="*/ 46 w 83"/>
                <a:gd name="T51" fmla="*/ 153 h 165"/>
                <a:gd name="T52" fmla="*/ 50 w 83"/>
                <a:gd name="T53" fmla="*/ 151 h 165"/>
                <a:gd name="T54" fmla="*/ 53 w 83"/>
                <a:gd name="T55" fmla="*/ 149 h 165"/>
                <a:gd name="T56" fmla="*/ 57 w 83"/>
                <a:gd name="T57" fmla="*/ 147 h 165"/>
                <a:gd name="T58" fmla="*/ 59 w 83"/>
                <a:gd name="T59" fmla="*/ 144 h 165"/>
                <a:gd name="T60" fmla="*/ 62 w 83"/>
                <a:gd name="T61" fmla="*/ 142 h 165"/>
                <a:gd name="T62" fmla="*/ 64 w 83"/>
                <a:gd name="T63" fmla="*/ 139 h 165"/>
                <a:gd name="T64" fmla="*/ 67 w 83"/>
                <a:gd name="T65" fmla="*/ 137 h 165"/>
                <a:gd name="T66" fmla="*/ 69 w 83"/>
                <a:gd name="T67" fmla="*/ 134 h 165"/>
                <a:gd name="T68" fmla="*/ 83 w 83"/>
                <a:gd name="T69" fmla="*/ 0 h 165"/>
                <a:gd name="T70" fmla="*/ 82 w 83"/>
                <a:gd name="T71" fmla="*/ 3 h 165"/>
                <a:gd name="T72" fmla="*/ 83 w 83"/>
                <a:gd name="T73" fmla="*/ 1 h 165"/>
                <a:gd name="T74" fmla="*/ 70 w 83"/>
                <a:gd name="T75" fmla="*/ 21 h 1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83" h="165">
                  <a:moveTo>
                    <a:pt x="70" y="21"/>
                  </a:moveTo>
                  <a:lnTo>
                    <a:pt x="32" y="141"/>
                  </a:lnTo>
                  <a:lnTo>
                    <a:pt x="29" y="144"/>
                  </a:lnTo>
                  <a:lnTo>
                    <a:pt x="27" y="146"/>
                  </a:lnTo>
                  <a:lnTo>
                    <a:pt x="24" y="148"/>
                  </a:lnTo>
                  <a:lnTo>
                    <a:pt x="22" y="150"/>
                  </a:lnTo>
                  <a:lnTo>
                    <a:pt x="19" y="152"/>
                  </a:lnTo>
                  <a:lnTo>
                    <a:pt x="17" y="153"/>
                  </a:lnTo>
                  <a:lnTo>
                    <a:pt x="14" y="155"/>
                  </a:lnTo>
                  <a:lnTo>
                    <a:pt x="12" y="156"/>
                  </a:lnTo>
                  <a:lnTo>
                    <a:pt x="7" y="158"/>
                  </a:lnTo>
                  <a:lnTo>
                    <a:pt x="4" y="160"/>
                  </a:lnTo>
                  <a:lnTo>
                    <a:pt x="2" y="161"/>
                  </a:lnTo>
                  <a:lnTo>
                    <a:pt x="1" y="162"/>
                  </a:lnTo>
                  <a:lnTo>
                    <a:pt x="1" y="163"/>
                  </a:lnTo>
                  <a:lnTo>
                    <a:pt x="0" y="163"/>
                  </a:lnTo>
                  <a:lnTo>
                    <a:pt x="0" y="164"/>
                  </a:lnTo>
                  <a:lnTo>
                    <a:pt x="0" y="165"/>
                  </a:lnTo>
                  <a:lnTo>
                    <a:pt x="8" y="164"/>
                  </a:lnTo>
                  <a:lnTo>
                    <a:pt x="15" y="163"/>
                  </a:lnTo>
                  <a:lnTo>
                    <a:pt x="21" y="162"/>
                  </a:lnTo>
                  <a:lnTo>
                    <a:pt x="27" y="160"/>
                  </a:lnTo>
                  <a:lnTo>
                    <a:pt x="33" y="159"/>
                  </a:lnTo>
                  <a:lnTo>
                    <a:pt x="37" y="157"/>
                  </a:lnTo>
                  <a:lnTo>
                    <a:pt x="42" y="155"/>
                  </a:lnTo>
                  <a:lnTo>
                    <a:pt x="46" y="153"/>
                  </a:lnTo>
                  <a:lnTo>
                    <a:pt x="50" y="151"/>
                  </a:lnTo>
                  <a:lnTo>
                    <a:pt x="53" y="149"/>
                  </a:lnTo>
                  <a:lnTo>
                    <a:pt x="57" y="147"/>
                  </a:lnTo>
                  <a:lnTo>
                    <a:pt x="59" y="144"/>
                  </a:lnTo>
                  <a:lnTo>
                    <a:pt x="62" y="142"/>
                  </a:lnTo>
                  <a:lnTo>
                    <a:pt x="64" y="139"/>
                  </a:lnTo>
                  <a:lnTo>
                    <a:pt x="67" y="137"/>
                  </a:lnTo>
                  <a:lnTo>
                    <a:pt x="69" y="134"/>
                  </a:lnTo>
                  <a:lnTo>
                    <a:pt x="83" y="0"/>
                  </a:lnTo>
                  <a:lnTo>
                    <a:pt x="82" y="3"/>
                  </a:lnTo>
                  <a:lnTo>
                    <a:pt x="83" y="1"/>
                  </a:lnTo>
                  <a:lnTo>
                    <a:pt x="70" y="21"/>
                  </a:lnTo>
                  <a:close/>
                </a:path>
              </a:pathLst>
            </a:custGeom>
            <a:solidFill>
              <a:srgbClr val="D3975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1" name="Freeform 62"/>
            <p:cNvSpPr>
              <a:spLocks/>
            </p:cNvSpPr>
            <p:nvPr/>
          </p:nvSpPr>
          <p:spPr bwMode="auto">
            <a:xfrm>
              <a:off x="1766888" y="2417763"/>
              <a:ext cx="465137" cy="457200"/>
            </a:xfrm>
            <a:custGeom>
              <a:avLst/>
              <a:gdLst>
                <a:gd name="T0" fmla="*/ 253 w 293"/>
                <a:gd name="T1" fmla="*/ 288 h 288"/>
                <a:gd name="T2" fmla="*/ 93 w 293"/>
                <a:gd name="T3" fmla="*/ 227 h 288"/>
                <a:gd name="T4" fmla="*/ 80 w 293"/>
                <a:gd name="T5" fmla="*/ 209 h 288"/>
                <a:gd name="T6" fmla="*/ 68 w 293"/>
                <a:gd name="T7" fmla="*/ 192 h 288"/>
                <a:gd name="T8" fmla="*/ 59 w 293"/>
                <a:gd name="T9" fmla="*/ 176 h 288"/>
                <a:gd name="T10" fmla="*/ 51 w 293"/>
                <a:gd name="T11" fmla="*/ 160 h 288"/>
                <a:gd name="T12" fmla="*/ 44 w 293"/>
                <a:gd name="T13" fmla="*/ 145 h 288"/>
                <a:gd name="T14" fmla="*/ 38 w 293"/>
                <a:gd name="T15" fmla="*/ 131 h 288"/>
                <a:gd name="T16" fmla="*/ 33 w 293"/>
                <a:gd name="T17" fmla="*/ 118 h 288"/>
                <a:gd name="T18" fmla="*/ 28 w 293"/>
                <a:gd name="T19" fmla="*/ 98 h 288"/>
                <a:gd name="T20" fmla="*/ 21 w 293"/>
                <a:gd name="T21" fmla="*/ 75 h 288"/>
                <a:gd name="T22" fmla="*/ 16 w 293"/>
                <a:gd name="T23" fmla="*/ 59 h 288"/>
                <a:gd name="T24" fmla="*/ 12 w 293"/>
                <a:gd name="T25" fmla="*/ 48 h 288"/>
                <a:gd name="T26" fmla="*/ 8 w 293"/>
                <a:gd name="T27" fmla="*/ 39 h 288"/>
                <a:gd name="T28" fmla="*/ 3 w 293"/>
                <a:gd name="T29" fmla="*/ 29 h 288"/>
                <a:gd name="T30" fmla="*/ 13 w 293"/>
                <a:gd name="T31" fmla="*/ 19 h 288"/>
                <a:gd name="T32" fmla="*/ 35 w 293"/>
                <a:gd name="T33" fmla="*/ 9 h 288"/>
                <a:gd name="T34" fmla="*/ 48 w 293"/>
                <a:gd name="T35" fmla="*/ 5 h 288"/>
                <a:gd name="T36" fmla="*/ 56 w 293"/>
                <a:gd name="T37" fmla="*/ 3 h 288"/>
                <a:gd name="T38" fmla="*/ 64 w 293"/>
                <a:gd name="T39" fmla="*/ 1 h 288"/>
                <a:gd name="T40" fmla="*/ 71 w 293"/>
                <a:gd name="T41" fmla="*/ 0 h 288"/>
                <a:gd name="T42" fmla="*/ 78 w 293"/>
                <a:gd name="T43" fmla="*/ 0 h 288"/>
                <a:gd name="T44" fmla="*/ 86 w 293"/>
                <a:gd name="T45" fmla="*/ 0 h 288"/>
                <a:gd name="T46" fmla="*/ 98 w 293"/>
                <a:gd name="T47" fmla="*/ 0 h 288"/>
                <a:gd name="T48" fmla="*/ 118 w 293"/>
                <a:gd name="T49" fmla="*/ 3 h 288"/>
                <a:gd name="T50" fmla="*/ 144 w 293"/>
                <a:gd name="T51" fmla="*/ 6 h 288"/>
                <a:gd name="T52" fmla="*/ 291 w 293"/>
                <a:gd name="T53" fmla="*/ 26 h 288"/>
                <a:gd name="T54" fmla="*/ 289 w 293"/>
                <a:gd name="T55" fmla="*/ 39 h 288"/>
                <a:gd name="T56" fmla="*/ 289 w 293"/>
                <a:gd name="T57" fmla="*/ 52 h 288"/>
                <a:gd name="T58" fmla="*/ 289 w 293"/>
                <a:gd name="T59" fmla="*/ 66 h 288"/>
                <a:gd name="T60" fmla="*/ 289 w 293"/>
                <a:gd name="T61" fmla="*/ 81 h 288"/>
                <a:gd name="T62" fmla="*/ 291 w 293"/>
                <a:gd name="T63" fmla="*/ 111 h 288"/>
                <a:gd name="T64" fmla="*/ 293 w 293"/>
                <a:gd name="T65" fmla="*/ 142 h 288"/>
                <a:gd name="T66" fmla="*/ 293 w 293"/>
                <a:gd name="T67" fmla="*/ 157 h 288"/>
                <a:gd name="T68" fmla="*/ 293 w 293"/>
                <a:gd name="T69" fmla="*/ 173 h 288"/>
                <a:gd name="T70" fmla="*/ 291 w 293"/>
                <a:gd name="T71" fmla="*/ 188 h 288"/>
                <a:gd name="T72" fmla="*/ 289 w 293"/>
                <a:gd name="T73" fmla="*/ 202 h 288"/>
                <a:gd name="T74" fmla="*/ 285 w 293"/>
                <a:gd name="T75" fmla="*/ 217 h 288"/>
                <a:gd name="T76" fmla="*/ 280 w 293"/>
                <a:gd name="T77" fmla="*/ 230 h 288"/>
                <a:gd name="T78" fmla="*/ 273 w 293"/>
                <a:gd name="T79" fmla="*/ 243 h 288"/>
                <a:gd name="T80" fmla="*/ 264 w 293"/>
                <a:gd name="T81" fmla="*/ 255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93" h="288">
                  <a:moveTo>
                    <a:pt x="264" y="255"/>
                  </a:moveTo>
                  <a:lnTo>
                    <a:pt x="253" y="288"/>
                  </a:lnTo>
                  <a:lnTo>
                    <a:pt x="100" y="236"/>
                  </a:lnTo>
                  <a:lnTo>
                    <a:pt x="93" y="227"/>
                  </a:lnTo>
                  <a:lnTo>
                    <a:pt x="86" y="218"/>
                  </a:lnTo>
                  <a:lnTo>
                    <a:pt x="80" y="209"/>
                  </a:lnTo>
                  <a:lnTo>
                    <a:pt x="74" y="200"/>
                  </a:lnTo>
                  <a:lnTo>
                    <a:pt x="68" y="192"/>
                  </a:lnTo>
                  <a:lnTo>
                    <a:pt x="63" y="184"/>
                  </a:lnTo>
                  <a:lnTo>
                    <a:pt x="59" y="176"/>
                  </a:lnTo>
                  <a:lnTo>
                    <a:pt x="54" y="168"/>
                  </a:lnTo>
                  <a:lnTo>
                    <a:pt x="51" y="160"/>
                  </a:lnTo>
                  <a:lnTo>
                    <a:pt x="47" y="152"/>
                  </a:lnTo>
                  <a:lnTo>
                    <a:pt x="44" y="145"/>
                  </a:lnTo>
                  <a:lnTo>
                    <a:pt x="41" y="138"/>
                  </a:lnTo>
                  <a:lnTo>
                    <a:pt x="38" y="131"/>
                  </a:lnTo>
                  <a:lnTo>
                    <a:pt x="36" y="124"/>
                  </a:lnTo>
                  <a:lnTo>
                    <a:pt x="33" y="118"/>
                  </a:lnTo>
                  <a:lnTo>
                    <a:pt x="31" y="111"/>
                  </a:lnTo>
                  <a:lnTo>
                    <a:pt x="28" y="98"/>
                  </a:lnTo>
                  <a:lnTo>
                    <a:pt x="24" y="86"/>
                  </a:lnTo>
                  <a:lnTo>
                    <a:pt x="21" y="75"/>
                  </a:lnTo>
                  <a:lnTo>
                    <a:pt x="18" y="64"/>
                  </a:lnTo>
                  <a:lnTo>
                    <a:pt x="16" y="59"/>
                  </a:lnTo>
                  <a:lnTo>
                    <a:pt x="14" y="53"/>
                  </a:lnTo>
                  <a:lnTo>
                    <a:pt x="12" y="48"/>
                  </a:lnTo>
                  <a:lnTo>
                    <a:pt x="10" y="43"/>
                  </a:lnTo>
                  <a:lnTo>
                    <a:pt x="8" y="39"/>
                  </a:lnTo>
                  <a:lnTo>
                    <a:pt x="6" y="34"/>
                  </a:lnTo>
                  <a:lnTo>
                    <a:pt x="3" y="29"/>
                  </a:lnTo>
                  <a:lnTo>
                    <a:pt x="0" y="24"/>
                  </a:lnTo>
                  <a:lnTo>
                    <a:pt x="13" y="19"/>
                  </a:lnTo>
                  <a:lnTo>
                    <a:pt x="25" y="14"/>
                  </a:lnTo>
                  <a:lnTo>
                    <a:pt x="35" y="9"/>
                  </a:lnTo>
                  <a:lnTo>
                    <a:pt x="44" y="6"/>
                  </a:lnTo>
                  <a:lnTo>
                    <a:pt x="48" y="5"/>
                  </a:lnTo>
                  <a:lnTo>
                    <a:pt x="52" y="4"/>
                  </a:lnTo>
                  <a:lnTo>
                    <a:pt x="56" y="3"/>
                  </a:lnTo>
                  <a:lnTo>
                    <a:pt x="60" y="2"/>
                  </a:lnTo>
                  <a:lnTo>
                    <a:pt x="64" y="1"/>
                  </a:lnTo>
                  <a:lnTo>
                    <a:pt x="67" y="0"/>
                  </a:lnTo>
                  <a:lnTo>
                    <a:pt x="71" y="0"/>
                  </a:lnTo>
                  <a:lnTo>
                    <a:pt x="74" y="0"/>
                  </a:lnTo>
                  <a:lnTo>
                    <a:pt x="78" y="0"/>
                  </a:lnTo>
                  <a:lnTo>
                    <a:pt x="82" y="0"/>
                  </a:lnTo>
                  <a:lnTo>
                    <a:pt x="86" y="0"/>
                  </a:lnTo>
                  <a:lnTo>
                    <a:pt x="89" y="0"/>
                  </a:lnTo>
                  <a:lnTo>
                    <a:pt x="98" y="0"/>
                  </a:lnTo>
                  <a:lnTo>
                    <a:pt x="108" y="1"/>
                  </a:lnTo>
                  <a:lnTo>
                    <a:pt x="118" y="3"/>
                  </a:lnTo>
                  <a:lnTo>
                    <a:pt x="131" y="4"/>
                  </a:lnTo>
                  <a:lnTo>
                    <a:pt x="144" y="6"/>
                  </a:lnTo>
                  <a:lnTo>
                    <a:pt x="160" y="8"/>
                  </a:lnTo>
                  <a:lnTo>
                    <a:pt x="291" y="26"/>
                  </a:lnTo>
                  <a:lnTo>
                    <a:pt x="290" y="32"/>
                  </a:lnTo>
                  <a:lnTo>
                    <a:pt x="289" y="39"/>
                  </a:lnTo>
                  <a:lnTo>
                    <a:pt x="289" y="45"/>
                  </a:lnTo>
                  <a:lnTo>
                    <a:pt x="289" y="52"/>
                  </a:lnTo>
                  <a:lnTo>
                    <a:pt x="289" y="59"/>
                  </a:lnTo>
                  <a:lnTo>
                    <a:pt x="289" y="66"/>
                  </a:lnTo>
                  <a:lnTo>
                    <a:pt x="289" y="73"/>
                  </a:lnTo>
                  <a:lnTo>
                    <a:pt x="289" y="81"/>
                  </a:lnTo>
                  <a:lnTo>
                    <a:pt x="290" y="96"/>
                  </a:lnTo>
                  <a:lnTo>
                    <a:pt x="291" y="111"/>
                  </a:lnTo>
                  <a:lnTo>
                    <a:pt x="292" y="126"/>
                  </a:lnTo>
                  <a:lnTo>
                    <a:pt x="293" y="142"/>
                  </a:lnTo>
                  <a:lnTo>
                    <a:pt x="293" y="150"/>
                  </a:lnTo>
                  <a:lnTo>
                    <a:pt x="293" y="157"/>
                  </a:lnTo>
                  <a:lnTo>
                    <a:pt x="293" y="165"/>
                  </a:lnTo>
                  <a:lnTo>
                    <a:pt x="293" y="173"/>
                  </a:lnTo>
                  <a:lnTo>
                    <a:pt x="292" y="180"/>
                  </a:lnTo>
                  <a:lnTo>
                    <a:pt x="291" y="188"/>
                  </a:lnTo>
                  <a:lnTo>
                    <a:pt x="290" y="195"/>
                  </a:lnTo>
                  <a:lnTo>
                    <a:pt x="289" y="202"/>
                  </a:lnTo>
                  <a:lnTo>
                    <a:pt x="287" y="210"/>
                  </a:lnTo>
                  <a:lnTo>
                    <a:pt x="285" y="217"/>
                  </a:lnTo>
                  <a:lnTo>
                    <a:pt x="283" y="223"/>
                  </a:lnTo>
                  <a:lnTo>
                    <a:pt x="280" y="230"/>
                  </a:lnTo>
                  <a:lnTo>
                    <a:pt x="277" y="237"/>
                  </a:lnTo>
                  <a:lnTo>
                    <a:pt x="273" y="243"/>
                  </a:lnTo>
                  <a:lnTo>
                    <a:pt x="269" y="249"/>
                  </a:lnTo>
                  <a:lnTo>
                    <a:pt x="264" y="255"/>
                  </a:lnTo>
                  <a:close/>
                </a:path>
              </a:pathLst>
            </a:custGeom>
            <a:solidFill>
              <a:srgbClr val="5460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2" name="Freeform 63"/>
            <p:cNvSpPr>
              <a:spLocks/>
            </p:cNvSpPr>
            <p:nvPr/>
          </p:nvSpPr>
          <p:spPr bwMode="auto">
            <a:xfrm>
              <a:off x="1931988" y="2787650"/>
              <a:ext cx="263525" cy="76200"/>
            </a:xfrm>
            <a:custGeom>
              <a:avLst/>
              <a:gdLst>
                <a:gd name="T0" fmla="*/ 0 w 166"/>
                <a:gd name="T1" fmla="*/ 0 h 48"/>
                <a:gd name="T2" fmla="*/ 142 w 166"/>
                <a:gd name="T3" fmla="*/ 48 h 48"/>
                <a:gd name="T4" fmla="*/ 166 w 166"/>
                <a:gd name="T5" fmla="*/ 16 h 48"/>
                <a:gd name="T6" fmla="*/ 0 w 166"/>
                <a:gd name="T7" fmla="*/ 0 h 48"/>
              </a:gdLst>
              <a:ahLst/>
              <a:cxnLst>
                <a:cxn ang="0">
                  <a:pos x="T0" y="T1"/>
                </a:cxn>
                <a:cxn ang="0">
                  <a:pos x="T2" y="T3"/>
                </a:cxn>
                <a:cxn ang="0">
                  <a:pos x="T4" y="T5"/>
                </a:cxn>
                <a:cxn ang="0">
                  <a:pos x="T6" y="T7"/>
                </a:cxn>
              </a:cxnLst>
              <a:rect l="0" t="0" r="r" b="b"/>
              <a:pathLst>
                <a:path w="166" h="48">
                  <a:moveTo>
                    <a:pt x="0" y="0"/>
                  </a:moveTo>
                  <a:lnTo>
                    <a:pt x="142" y="48"/>
                  </a:lnTo>
                  <a:lnTo>
                    <a:pt x="166" y="16"/>
                  </a:lnTo>
                  <a:lnTo>
                    <a:pt x="0" y="0"/>
                  </a:lnTo>
                  <a:close/>
                </a:path>
              </a:pathLst>
            </a:custGeom>
            <a:solidFill>
              <a:srgbClr val="3F4A6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3" name="Freeform 64"/>
            <p:cNvSpPr>
              <a:spLocks/>
            </p:cNvSpPr>
            <p:nvPr/>
          </p:nvSpPr>
          <p:spPr bwMode="auto">
            <a:xfrm>
              <a:off x="2109788" y="2459038"/>
              <a:ext cx="146050" cy="407988"/>
            </a:xfrm>
            <a:custGeom>
              <a:avLst/>
              <a:gdLst>
                <a:gd name="T0" fmla="*/ 84 w 92"/>
                <a:gd name="T1" fmla="*/ 0 h 257"/>
                <a:gd name="T2" fmla="*/ 86 w 92"/>
                <a:gd name="T3" fmla="*/ 7 h 257"/>
                <a:gd name="T4" fmla="*/ 87 w 92"/>
                <a:gd name="T5" fmla="*/ 14 h 257"/>
                <a:gd name="T6" fmla="*/ 88 w 92"/>
                <a:gd name="T7" fmla="*/ 22 h 257"/>
                <a:gd name="T8" fmla="*/ 89 w 92"/>
                <a:gd name="T9" fmla="*/ 30 h 257"/>
                <a:gd name="T10" fmla="*/ 90 w 92"/>
                <a:gd name="T11" fmla="*/ 38 h 257"/>
                <a:gd name="T12" fmla="*/ 91 w 92"/>
                <a:gd name="T13" fmla="*/ 46 h 257"/>
                <a:gd name="T14" fmla="*/ 91 w 92"/>
                <a:gd name="T15" fmla="*/ 54 h 257"/>
                <a:gd name="T16" fmla="*/ 92 w 92"/>
                <a:gd name="T17" fmla="*/ 63 h 257"/>
                <a:gd name="T18" fmla="*/ 92 w 92"/>
                <a:gd name="T19" fmla="*/ 71 h 257"/>
                <a:gd name="T20" fmla="*/ 92 w 92"/>
                <a:gd name="T21" fmla="*/ 80 h 257"/>
                <a:gd name="T22" fmla="*/ 92 w 92"/>
                <a:gd name="T23" fmla="*/ 89 h 257"/>
                <a:gd name="T24" fmla="*/ 91 w 92"/>
                <a:gd name="T25" fmla="*/ 98 h 257"/>
                <a:gd name="T26" fmla="*/ 91 w 92"/>
                <a:gd name="T27" fmla="*/ 106 h 257"/>
                <a:gd name="T28" fmla="*/ 90 w 92"/>
                <a:gd name="T29" fmla="*/ 115 h 257"/>
                <a:gd name="T30" fmla="*/ 89 w 92"/>
                <a:gd name="T31" fmla="*/ 124 h 257"/>
                <a:gd name="T32" fmla="*/ 88 w 92"/>
                <a:gd name="T33" fmla="*/ 133 h 257"/>
                <a:gd name="T34" fmla="*/ 86 w 92"/>
                <a:gd name="T35" fmla="*/ 142 h 257"/>
                <a:gd name="T36" fmla="*/ 84 w 92"/>
                <a:gd name="T37" fmla="*/ 150 h 257"/>
                <a:gd name="T38" fmla="*/ 83 w 92"/>
                <a:gd name="T39" fmla="*/ 159 h 257"/>
                <a:gd name="T40" fmla="*/ 80 w 92"/>
                <a:gd name="T41" fmla="*/ 167 h 257"/>
                <a:gd name="T42" fmla="*/ 78 w 92"/>
                <a:gd name="T43" fmla="*/ 176 h 257"/>
                <a:gd name="T44" fmla="*/ 75 w 92"/>
                <a:gd name="T45" fmla="*/ 184 h 257"/>
                <a:gd name="T46" fmla="*/ 72 w 92"/>
                <a:gd name="T47" fmla="*/ 193 h 257"/>
                <a:gd name="T48" fmla="*/ 69 w 92"/>
                <a:gd name="T49" fmla="*/ 201 h 257"/>
                <a:gd name="T50" fmla="*/ 66 w 92"/>
                <a:gd name="T51" fmla="*/ 208 h 257"/>
                <a:gd name="T52" fmla="*/ 62 w 92"/>
                <a:gd name="T53" fmla="*/ 216 h 257"/>
                <a:gd name="T54" fmla="*/ 58 w 92"/>
                <a:gd name="T55" fmla="*/ 224 h 257"/>
                <a:gd name="T56" fmla="*/ 54 w 92"/>
                <a:gd name="T57" fmla="*/ 231 h 257"/>
                <a:gd name="T58" fmla="*/ 49 w 92"/>
                <a:gd name="T59" fmla="*/ 238 h 257"/>
                <a:gd name="T60" fmla="*/ 44 w 92"/>
                <a:gd name="T61" fmla="*/ 245 h 257"/>
                <a:gd name="T62" fmla="*/ 39 w 92"/>
                <a:gd name="T63" fmla="*/ 251 h 257"/>
                <a:gd name="T64" fmla="*/ 34 w 92"/>
                <a:gd name="T65" fmla="*/ 257 h 257"/>
                <a:gd name="T66" fmla="*/ 0 w 92"/>
                <a:gd name="T67" fmla="*/ 250 h 257"/>
                <a:gd name="T68" fmla="*/ 3 w 92"/>
                <a:gd name="T69" fmla="*/ 243 h 257"/>
                <a:gd name="T70" fmla="*/ 7 w 92"/>
                <a:gd name="T71" fmla="*/ 236 h 257"/>
                <a:gd name="T72" fmla="*/ 10 w 92"/>
                <a:gd name="T73" fmla="*/ 229 h 257"/>
                <a:gd name="T74" fmla="*/ 12 w 92"/>
                <a:gd name="T75" fmla="*/ 222 h 257"/>
                <a:gd name="T76" fmla="*/ 15 w 92"/>
                <a:gd name="T77" fmla="*/ 214 h 257"/>
                <a:gd name="T78" fmla="*/ 17 w 92"/>
                <a:gd name="T79" fmla="*/ 206 h 257"/>
                <a:gd name="T80" fmla="*/ 20 w 92"/>
                <a:gd name="T81" fmla="*/ 199 h 257"/>
                <a:gd name="T82" fmla="*/ 22 w 92"/>
                <a:gd name="T83" fmla="*/ 191 h 257"/>
                <a:gd name="T84" fmla="*/ 24 w 92"/>
                <a:gd name="T85" fmla="*/ 183 h 257"/>
                <a:gd name="T86" fmla="*/ 26 w 92"/>
                <a:gd name="T87" fmla="*/ 175 h 257"/>
                <a:gd name="T88" fmla="*/ 28 w 92"/>
                <a:gd name="T89" fmla="*/ 167 h 257"/>
                <a:gd name="T90" fmla="*/ 29 w 92"/>
                <a:gd name="T91" fmla="*/ 159 h 257"/>
                <a:gd name="T92" fmla="*/ 31 w 92"/>
                <a:gd name="T93" fmla="*/ 151 h 257"/>
                <a:gd name="T94" fmla="*/ 32 w 92"/>
                <a:gd name="T95" fmla="*/ 143 h 257"/>
                <a:gd name="T96" fmla="*/ 34 w 92"/>
                <a:gd name="T97" fmla="*/ 134 h 257"/>
                <a:gd name="T98" fmla="*/ 35 w 92"/>
                <a:gd name="T99" fmla="*/ 126 h 257"/>
                <a:gd name="T100" fmla="*/ 37 w 92"/>
                <a:gd name="T101" fmla="*/ 110 h 257"/>
                <a:gd name="T102" fmla="*/ 38 w 92"/>
                <a:gd name="T103" fmla="*/ 93 h 257"/>
                <a:gd name="T104" fmla="*/ 40 w 92"/>
                <a:gd name="T105" fmla="*/ 77 h 257"/>
                <a:gd name="T106" fmla="*/ 41 w 92"/>
                <a:gd name="T107" fmla="*/ 61 h 257"/>
                <a:gd name="T108" fmla="*/ 41 w 92"/>
                <a:gd name="T109" fmla="*/ 46 h 257"/>
                <a:gd name="T110" fmla="*/ 42 w 92"/>
                <a:gd name="T111" fmla="*/ 31 h 257"/>
                <a:gd name="T112" fmla="*/ 42 w 92"/>
                <a:gd name="T113" fmla="*/ 16 h 257"/>
                <a:gd name="T114" fmla="*/ 43 w 92"/>
                <a:gd name="T115" fmla="*/ 2 h 257"/>
                <a:gd name="T116" fmla="*/ 84 w 92"/>
                <a:gd name="T117" fmla="*/ 0 h 2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92" h="257">
                  <a:moveTo>
                    <a:pt x="84" y="0"/>
                  </a:moveTo>
                  <a:lnTo>
                    <a:pt x="86" y="7"/>
                  </a:lnTo>
                  <a:lnTo>
                    <a:pt x="87" y="14"/>
                  </a:lnTo>
                  <a:lnTo>
                    <a:pt x="88" y="22"/>
                  </a:lnTo>
                  <a:lnTo>
                    <a:pt x="89" y="30"/>
                  </a:lnTo>
                  <a:lnTo>
                    <a:pt x="90" y="38"/>
                  </a:lnTo>
                  <a:lnTo>
                    <a:pt x="91" y="46"/>
                  </a:lnTo>
                  <a:lnTo>
                    <a:pt x="91" y="54"/>
                  </a:lnTo>
                  <a:lnTo>
                    <a:pt x="92" y="63"/>
                  </a:lnTo>
                  <a:lnTo>
                    <a:pt x="92" y="71"/>
                  </a:lnTo>
                  <a:lnTo>
                    <a:pt x="92" y="80"/>
                  </a:lnTo>
                  <a:lnTo>
                    <a:pt x="92" y="89"/>
                  </a:lnTo>
                  <a:lnTo>
                    <a:pt x="91" y="98"/>
                  </a:lnTo>
                  <a:lnTo>
                    <a:pt x="91" y="106"/>
                  </a:lnTo>
                  <a:lnTo>
                    <a:pt x="90" y="115"/>
                  </a:lnTo>
                  <a:lnTo>
                    <a:pt x="89" y="124"/>
                  </a:lnTo>
                  <a:lnTo>
                    <a:pt x="88" y="133"/>
                  </a:lnTo>
                  <a:lnTo>
                    <a:pt x="86" y="142"/>
                  </a:lnTo>
                  <a:lnTo>
                    <a:pt x="84" y="150"/>
                  </a:lnTo>
                  <a:lnTo>
                    <a:pt x="83" y="159"/>
                  </a:lnTo>
                  <a:lnTo>
                    <a:pt x="80" y="167"/>
                  </a:lnTo>
                  <a:lnTo>
                    <a:pt x="78" y="176"/>
                  </a:lnTo>
                  <a:lnTo>
                    <a:pt x="75" y="184"/>
                  </a:lnTo>
                  <a:lnTo>
                    <a:pt x="72" y="193"/>
                  </a:lnTo>
                  <a:lnTo>
                    <a:pt x="69" y="201"/>
                  </a:lnTo>
                  <a:lnTo>
                    <a:pt x="66" y="208"/>
                  </a:lnTo>
                  <a:lnTo>
                    <a:pt x="62" y="216"/>
                  </a:lnTo>
                  <a:lnTo>
                    <a:pt x="58" y="224"/>
                  </a:lnTo>
                  <a:lnTo>
                    <a:pt x="54" y="231"/>
                  </a:lnTo>
                  <a:lnTo>
                    <a:pt x="49" y="238"/>
                  </a:lnTo>
                  <a:lnTo>
                    <a:pt x="44" y="245"/>
                  </a:lnTo>
                  <a:lnTo>
                    <a:pt x="39" y="251"/>
                  </a:lnTo>
                  <a:lnTo>
                    <a:pt x="34" y="257"/>
                  </a:lnTo>
                  <a:lnTo>
                    <a:pt x="0" y="250"/>
                  </a:lnTo>
                  <a:lnTo>
                    <a:pt x="3" y="243"/>
                  </a:lnTo>
                  <a:lnTo>
                    <a:pt x="7" y="236"/>
                  </a:lnTo>
                  <a:lnTo>
                    <a:pt x="10" y="229"/>
                  </a:lnTo>
                  <a:lnTo>
                    <a:pt x="12" y="222"/>
                  </a:lnTo>
                  <a:lnTo>
                    <a:pt x="15" y="214"/>
                  </a:lnTo>
                  <a:lnTo>
                    <a:pt x="17" y="206"/>
                  </a:lnTo>
                  <a:lnTo>
                    <a:pt x="20" y="199"/>
                  </a:lnTo>
                  <a:lnTo>
                    <a:pt x="22" y="191"/>
                  </a:lnTo>
                  <a:lnTo>
                    <a:pt x="24" y="183"/>
                  </a:lnTo>
                  <a:lnTo>
                    <a:pt x="26" y="175"/>
                  </a:lnTo>
                  <a:lnTo>
                    <a:pt x="28" y="167"/>
                  </a:lnTo>
                  <a:lnTo>
                    <a:pt x="29" y="159"/>
                  </a:lnTo>
                  <a:lnTo>
                    <a:pt x="31" y="151"/>
                  </a:lnTo>
                  <a:lnTo>
                    <a:pt x="32" y="143"/>
                  </a:lnTo>
                  <a:lnTo>
                    <a:pt x="34" y="134"/>
                  </a:lnTo>
                  <a:lnTo>
                    <a:pt x="35" y="126"/>
                  </a:lnTo>
                  <a:lnTo>
                    <a:pt x="37" y="110"/>
                  </a:lnTo>
                  <a:lnTo>
                    <a:pt x="38" y="93"/>
                  </a:lnTo>
                  <a:lnTo>
                    <a:pt x="40" y="77"/>
                  </a:lnTo>
                  <a:lnTo>
                    <a:pt x="41" y="61"/>
                  </a:lnTo>
                  <a:lnTo>
                    <a:pt x="41" y="46"/>
                  </a:lnTo>
                  <a:lnTo>
                    <a:pt x="42" y="31"/>
                  </a:lnTo>
                  <a:lnTo>
                    <a:pt x="42" y="16"/>
                  </a:lnTo>
                  <a:lnTo>
                    <a:pt x="43" y="2"/>
                  </a:lnTo>
                  <a:lnTo>
                    <a:pt x="84" y="0"/>
                  </a:lnTo>
                  <a:close/>
                </a:path>
              </a:pathLst>
            </a:custGeom>
            <a:solidFill>
              <a:srgbClr val="3F4A6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4" name="Freeform 65"/>
            <p:cNvSpPr>
              <a:spLocks/>
            </p:cNvSpPr>
            <p:nvPr/>
          </p:nvSpPr>
          <p:spPr bwMode="auto">
            <a:xfrm>
              <a:off x="1165225" y="5518150"/>
              <a:ext cx="400050" cy="833438"/>
            </a:xfrm>
            <a:custGeom>
              <a:avLst/>
              <a:gdLst>
                <a:gd name="T0" fmla="*/ 20 w 252"/>
                <a:gd name="T1" fmla="*/ 337 h 525"/>
                <a:gd name="T2" fmla="*/ 10 w 252"/>
                <a:gd name="T3" fmla="*/ 355 h 525"/>
                <a:gd name="T4" fmla="*/ 4 w 252"/>
                <a:gd name="T5" fmla="*/ 372 h 525"/>
                <a:gd name="T6" fmla="*/ 1 w 252"/>
                <a:gd name="T7" fmla="*/ 387 h 525"/>
                <a:gd name="T8" fmla="*/ 1 w 252"/>
                <a:gd name="T9" fmla="*/ 401 h 525"/>
                <a:gd name="T10" fmla="*/ 3 w 252"/>
                <a:gd name="T11" fmla="*/ 415 h 525"/>
                <a:gd name="T12" fmla="*/ 8 w 252"/>
                <a:gd name="T13" fmla="*/ 427 h 525"/>
                <a:gd name="T14" fmla="*/ 14 w 252"/>
                <a:gd name="T15" fmla="*/ 440 h 525"/>
                <a:gd name="T16" fmla="*/ 27 w 252"/>
                <a:gd name="T17" fmla="*/ 461 h 525"/>
                <a:gd name="T18" fmla="*/ 43 w 252"/>
                <a:gd name="T19" fmla="*/ 487 h 525"/>
                <a:gd name="T20" fmla="*/ 49 w 252"/>
                <a:gd name="T21" fmla="*/ 496 h 525"/>
                <a:gd name="T22" fmla="*/ 55 w 252"/>
                <a:gd name="T23" fmla="*/ 501 h 525"/>
                <a:gd name="T24" fmla="*/ 72 w 252"/>
                <a:gd name="T25" fmla="*/ 514 h 525"/>
                <a:gd name="T26" fmla="*/ 87 w 252"/>
                <a:gd name="T27" fmla="*/ 520 h 525"/>
                <a:gd name="T28" fmla="*/ 109 w 252"/>
                <a:gd name="T29" fmla="*/ 524 h 525"/>
                <a:gd name="T30" fmla="*/ 136 w 252"/>
                <a:gd name="T31" fmla="*/ 525 h 525"/>
                <a:gd name="T32" fmla="*/ 164 w 252"/>
                <a:gd name="T33" fmla="*/ 524 h 525"/>
                <a:gd name="T34" fmla="*/ 192 w 252"/>
                <a:gd name="T35" fmla="*/ 520 h 525"/>
                <a:gd name="T36" fmla="*/ 218 w 252"/>
                <a:gd name="T37" fmla="*/ 515 h 525"/>
                <a:gd name="T38" fmla="*/ 238 w 252"/>
                <a:gd name="T39" fmla="*/ 507 h 525"/>
                <a:gd name="T40" fmla="*/ 249 w 252"/>
                <a:gd name="T41" fmla="*/ 497 h 525"/>
                <a:gd name="T42" fmla="*/ 251 w 252"/>
                <a:gd name="T43" fmla="*/ 485 h 525"/>
                <a:gd name="T44" fmla="*/ 240 w 252"/>
                <a:gd name="T45" fmla="*/ 471 h 525"/>
                <a:gd name="T46" fmla="*/ 211 w 252"/>
                <a:gd name="T47" fmla="*/ 454 h 525"/>
                <a:gd name="T48" fmla="*/ 182 w 252"/>
                <a:gd name="T49" fmla="*/ 435 h 525"/>
                <a:gd name="T50" fmla="*/ 171 w 252"/>
                <a:gd name="T51" fmla="*/ 426 h 525"/>
                <a:gd name="T52" fmla="*/ 162 w 252"/>
                <a:gd name="T53" fmla="*/ 418 h 525"/>
                <a:gd name="T54" fmla="*/ 155 w 252"/>
                <a:gd name="T55" fmla="*/ 410 h 525"/>
                <a:gd name="T56" fmla="*/ 149 w 252"/>
                <a:gd name="T57" fmla="*/ 402 h 525"/>
                <a:gd name="T58" fmla="*/ 140 w 252"/>
                <a:gd name="T59" fmla="*/ 385 h 525"/>
                <a:gd name="T60" fmla="*/ 132 w 252"/>
                <a:gd name="T61" fmla="*/ 365 h 525"/>
                <a:gd name="T62" fmla="*/ 125 w 252"/>
                <a:gd name="T63" fmla="*/ 348 h 525"/>
                <a:gd name="T64" fmla="*/ 120 w 252"/>
                <a:gd name="T65" fmla="*/ 335 h 525"/>
                <a:gd name="T66" fmla="*/ 119 w 252"/>
                <a:gd name="T67" fmla="*/ 326 h 525"/>
                <a:gd name="T68" fmla="*/ 118 w 252"/>
                <a:gd name="T69" fmla="*/ 319 h 525"/>
                <a:gd name="T70" fmla="*/ 125 w 252"/>
                <a:gd name="T71" fmla="*/ 295 h 525"/>
                <a:gd name="T72" fmla="*/ 137 w 252"/>
                <a:gd name="T73" fmla="*/ 252 h 525"/>
                <a:gd name="T74" fmla="*/ 152 w 252"/>
                <a:gd name="T75" fmla="*/ 200 h 525"/>
                <a:gd name="T76" fmla="*/ 166 w 252"/>
                <a:gd name="T77" fmla="*/ 154 h 525"/>
                <a:gd name="T78" fmla="*/ 174 w 252"/>
                <a:gd name="T79" fmla="*/ 123 h 525"/>
                <a:gd name="T80" fmla="*/ 177 w 252"/>
                <a:gd name="T81" fmla="*/ 93 h 525"/>
                <a:gd name="T82" fmla="*/ 177 w 252"/>
                <a:gd name="T83" fmla="*/ 60 h 525"/>
                <a:gd name="T84" fmla="*/ 172 w 252"/>
                <a:gd name="T85" fmla="*/ 34 h 525"/>
                <a:gd name="T86" fmla="*/ 163 w 252"/>
                <a:gd name="T87" fmla="*/ 15 h 525"/>
                <a:gd name="T88" fmla="*/ 151 w 252"/>
                <a:gd name="T89" fmla="*/ 4 h 525"/>
                <a:gd name="T90" fmla="*/ 137 w 252"/>
                <a:gd name="T91" fmla="*/ 0 h 525"/>
                <a:gd name="T92" fmla="*/ 121 w 252"/>
                <a:gd name="T93" fmla="*/ 3 h 525"/>
                <a:gd name="T94" fmla="*/ 104 w 252"/>
                <a:gd name="T95" fmla="*/ 15 h 525"/>
                <a:gd name="T96" fmla="*/ 86 w 252"/>
                <a:gd name="T97" fmla="*/ 35 h 525"/>
                <a:gd name="T98" fmla="*/ 68 w 252"/>
                <a:gd name="T99" fmla="*/ 62 h 525"/>
                <a:gd name="T100" fmla="*/ 51 w 252"/>
                <a:gd name="T101" fmla="*/ 98 h 525"/>
                <a:gd name="T102" fmla="*/ 50 w 252"/>
                <a:gd name="T103" fmla="*/ 107 h 525"/>
                <a:gd name="T104" fmla="*/ 46 w 252"/>
                <a:gd name="T105" fmla="*/ 138 h 525"/>
                <a:gd name="T106" fmla="*/ 42 w 252"/>
                <a:gd name="T107" fmla="*/ 190 h 525"/>
                <a:gd name="T108" fmla="*/ 38 w 252"/>
                <a:gd name="T109" fmla="*/ 248 h 525"/>
                <a:gd name="T110" fmla="*/ 33 w 252"/>
                <a:gd name="T111" fmla="*/ 296 h 525"/>
                <a:gd name="T112" fmla="*/ 31 w 252"/>
                <a:gd name="T113" fmla="*/ 317 h 5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52" h="525">
                  <a:moveTo>
                    <a:pt x="29" y="323"/>
                  </a:moveTo>
                  <a:lnTo>
                    <a:pt x="25" y="330"/>
                  </a:lnTo>
                  <a:lnTo>
                    <a:pt x="20" y="337"/>
                  </a:lnTo>
                  <a:lnTo>
                    <a:pt x="17" y="343"/>
                  </a:lnTo>
                  <a:lnTo>
                    <a:pt x="13" y="350"/>
                  </a:lnTo>
                  <a:lnTo>
                    <a:pt x="10" y="355"/>
                  </a:lnTo>
                  <a:lnTo>
                    <a:pt x="8" y="361"/>
                  </a:lnTo>
                  <a:lnTo>
                    <a:pt x="6" y="367"/>
                  </a:lnTo>
                  <a:lnTo>
                    <a:pt x="4" y="372"/>
                  </a:lnTo>
                  <a:lnTo>
                    <a:pt x="3" y="377"/>
                  </a:lnTo>
                  <a:lnTo>
                    <a:pt x="2" y="383"/>
                  </a:lnTo>
                  <a:lnTo>
                    <a:pt x="1" y="387"/>
                  </a:lnTo>
                  <a:lnTo>
                    <a:pt x="0" y="392"/>
                  </a:lnTo>
                  <a:lnTo>
                    <a:pt x="0" y="397"/>
                  </a:lnTo>
                  <a:lnTo>
                    <a:pt x="1" y="401"/>
                  </a:lnTo>
                  <a:lnTo>
                    <a:pt x="1" y="406"/>
                  </a:lnTo>
                  <a:lnTo>
                    <a:pt x="2" y="410"/>
                  </a:lnTo>
                  <a:lnTo>
                    <a:pt x="3" y="415"/>
                  </a:lnTo>
                  <a:lnTo>
                    <a:pt x="5" y="419"/>
                  </a:lnTo>
                  <a:lnTo>
                    <a:pt x="6" y="423"/>
                  </a:lnTo>
                  <a:lnTo>
                    <a:pt x="8" y="427"/>
                  </a:lnTo>
                  <a:lnTo>
                    <a:pt x="10" y="431"/>
                  </a:lnTo>
                  <a:lnTo>
                    <a:pt x="12" y="436"/>
                  </a:lnTo>
                  <a:lnTo>
                    <a:pt x="14" y="440"/>
                  </a:lnTo>
                  <a:lnTo>
                    <a:pt x="16" y="444"/>
                  </a:lnTo>
                  <a:lnTo>
                    <a:pt x="21" y="453"/>
                  </a:lnTo>
                  <a:lnTo>
                    <a:pt x="27" y="461"/>
                  </a:lnTo>
                  <a:lnTo>
                    <a:pt x="32" y="470"/>
                  </a:lnTo>
                  <a:lnTo>
                    <a:pt x="38" y="479"/>
                  </a:lnTo>
                  <a:lnTo>
                    <a:pt x="43" y="487"/>
                  </a:lnTo>
                  <a:lnTo>
                    <a:pt x="46" y="492"/>
                  </a:lnTo>
                  <a:lnTo>
                    <a:pt x="48" y="494"/>
                  </a:lnTo>
                  <a:lnTo>
                    <a:pt x="49" y="496"/>
                  </a:lnTo>
                  <a:lnTo>
                    <a:pt x="51" y="497"/>
                  </a:lnTo>
                  <a:lnTo>
                    <a:pt x="52" y="498"/>
                  </a:lnTo>
                  <a:lnTo>
                    <a:pt x="55" y="501"/>
                  </a:lnTo>
                  <a:lnTo>
                    <a:pt x="59" y="504"/>
                  </a:lnTo>
                  <a:lnTo>
                    <a:pt x="65" y="508"/>
                  </a:lnTo>
                  <a:lnTo>
                    <a:pt x="72" y="514"/>
                  </a:lnTo>
                  <a:lnTo>
                    <a:pt x="76" y="516"/>
                  </a:lnTo>
                  <a:lnTo>
                    <a:pt x="81" y="518"/>
                  </a:lnTo>
                  <a:lnTo>
                    <a:pt x="87" y="520"/>
                  </a:lnTo>
                  <a:lnTo>
                    <a:pt x="94" y="522"/>
                  </a:lnTo>
                  <a:lnTo>
                    <a:pt x="101" y="523"/>
                  </a:lnTo>
                  <a:lnTo>
                    <a:pt x="109" y="524"/>
                  </a:lnTo>
                  <a:lnTo>
                    <a:pt x="118" y="525"/>
                  </a:lnTo>
                  <a:lnTo>
                    <a:pt x="127" y="525"/>
                  </a:lnTo>
                  <a:lnTo>
                    <a:pt x="136" y="525"/>
                  </a:lnTo>
                  <a:lnTo>
                    <a:pt x="145" y="525"/>
                  </a:lnTo>
                  <a:lnTo>
                    <a:pt x="155" y="525"/>
                  </a:lnTo>
                  <a:lnTo>
                    <a:pt x="164" y="524"/>
                  </a:lnTo>
                  <a:lnTo>
                    <a:pt x="174" y="523"/>
                  </a:lnTo>
                  <a:lnTo>
                    <a:pt x="183" y="522"/>
                  </a:lnTo>
                  <a:lnTo>
                    <a:pt x="192" y="520"/>
                  </a:lnTo>
                  <a:lnTo>
                    <a:pt x="201" y="519"/>
                  </a:lnTo>
                  <a:lnTo>
                    <a:pt x="210" y="517"/>
                  </a:lnTo>
                  <a:lnTo>
                    <a:pt x="218" y="515"/>
                  </a:lnTo>
                  <a:lnTo>
                    <a:pt x="225" y="512"/>
                  </a:lnTo>
                  <a:lnTo>
                    <a:pt x="232" y="510"/>
                  </a:lnTo>
                  <a:lnTo>
                    <a:pt x="238" y="507"/>
                  </a:lnTo>
                  <a:lnTo>
                    <a:pt x="243" y="504"/>
                  </a:lnTo>
                  <a:lnTo>
                    <a:pt x="246" y="500"/>
                  </a:lnTo>
                  <a:lnTo>
                    <a:pt x="249" y="497"/>
                  </a:lnTo>
                  <a:lnTo>
                    <a:pt x="251" y="493"/>
                  </a:lnTo>
                  <a:lnTo>
                    <a:pt x="252" y="489"/>
                  </a:lnTo>
                  <a:lnTo>
                    <a:pt x="251" y="485"/>
                  </a:lnTo>
                  <a:lnTo>
                    <a:pt x="249" y="480"/>
                  </a:lnTo>
                  <a:lnTo>
                    <a:pt x="245" y="476"/>
                  </a:lnTo>
                  <a:lnTo>
                    <a:pt x="240" y="471"/>
                  </a:lnTo>
                  <a:lnTo>
                    <a:pt x="233" y="466"/>
                  </a:lnTo>
                  <a:lnTo>
                    <a:pt x="224" y="460"/>
                  </a:lnTo>
                  <a:lnTo>
                    <a:pt x="211" y="454"/>
                  </a:lnTo>
                  <a:lnTo>
                    <a:pt x="200" y="447"/>
                  </a:lnTo>
                  <a:lnTo>
                    <a:pt x="191" y="441"/>
                  </a:lnTo>
                  <a:lnTo>
                    <a:pt x="182" y="435"/>
                  </a:lnTo>
                  <a:lnTo>
                    <a:pt x="178" y="432"/>
                  </a:lnTo>
                  <a:lnTo>
                    <a:pt x="175" y="429"/>
                  </a:lnTo>
                  <a:lnTo>
                    <a:pt x="171" y="426"/>
                  </a:lnTo>
                  <a:lnTo>
                    <a:pt x="168" y="424"/>
                  </a:lnTo>
                  <a:lnTo>
                    <a:pt x="165" y="421"/>
                  </a:lnTo>
                  <a:lnTo>
                    <a:pt x="162" y="418"/>
                  </a:lnTo>
                  <a:lnTo>
                    <a:pt x="160" y="416"/>
                  </a:lnTo>
                  <a:lnTo>
                    <a:pt x="158" y="413"/>
                  </a:lnTo>
                  <a:lnTo>
                    <a:pt x="155" y="410"/>
                  </a:lnTo>
                  <a:lnTo>
                    <a:pt x="153" y="407"/>
                  </a:lnTo>
                  <a:lnTo>
                    <a:pt x="151" y="405"/>
                  </a:lnTo>
                  <a:lnTo>
                    <a:pt x="149" y="402"/>
                  </a:lnTo>
                  <a:lnTo>
                    <a:pt x="146" y="397"/>
                  </a:lnTo>
                  <a:lnTo>
                    <a:pt x="143" y="391"/>
                  </a:lnTo>
                  <a:lnTo>
                    <a:pt x="140" y="385"/>
                  </a:lnTo>
                  <a:lnTo>
                    <a:pt x="137" y="379"/>
                  </a:lnTo>
                  <a:lnTo>
                    <a:pt x="135" y="372"/>
                  </a:lnTo>
                  <a:lnTo>
                    <a:pt x="132" y="365"/>
                  </a:lnTo>
                  <a:lnTo>
                    <a:pt x="130" y="359"/>
                  </a:lnTo>
                  <a:lnTo>
                    <a:pt x="128" y="354"/>
                  </a:lnTo>
                  <a:lnTo>
                    <a:pt x="125" y="348"/>
                  </a:lnTo>
                  <a:lnTo>
                    <a:pt x="123" y="341"/>
                  </a:lnTo>
                  <a:lnTo>
                    <a:pt x="121" y="338"/>
                  </a:lnTo>
                  <a:lnTo>
                    <a:pt x="120" y="335"/>
                  </a:lnTo>
                  <a:lnTo>
                    <a:pt x="120" y="332"/>
                  </a:lnTo>
                  <a:lnTo>
                    <a:pt x="119" y="329"/>
                  </a:lnTo>
                  <a:lnTo>
                    <a:pt x="119" y="326"/>
                  </a:lnTo>
                  <a:lnTo>
                    <a:pt x="118" y="324"/>
                  </a:lnTo>
                  <a:lnTo>
                    <a:pt x="118" y="321"/>
                  </a:lnTo>
                  <a:lnTo>
                    <a:pt x="118" y="319"/>
                  </a:lnTo>
                  <a:lnTo>
                    <a:pt x="120" y="314"/>
                  </a:lnTo>
                  <a:lnTo>
                    <a:pt x="122" y="306"/>
                  </a:lnTo>
                  <a:lnTo>
                    <a:pt x="125" y="295"/>
                  </a:lnTo>
                  <a:lnTo>
                    <a:pt x="129" y="282"/>
                  </a:lnTo>
                  <a:lnTo>
                    <a:pt x="133" y="268"/>
                  </a:lnTo>
                  <a:lnTo>
                    <a:pt x="137" y="252"/>
                  </a:lnTo>
                  <a:lnTo>
                    <a:pt x="142" y="235"/>
                  </a:lnTo>
                  <a:lnTo>
                    <a:pt x="147" y="217"/>
                  </a:lnTo>
                  <a:lnTo>
                    <a:pt x="152" y="200"/>
                  </a:lnTo>
                  <a:lnTo>
                    <a:pt x="157" y="184"/>
                  </a:lnTo>
                  <a:lnTo>
                    <a:pt x="162" y="168"/>
                  </a:lnTo>
                  <a:lnTo>
                    <a:pt x="166" y="154"/>
                  </a:lnTo>
                  <a:lnTo>
                    <a:pt x="170" y="141"/>
                  </a:lnTo>
                  <a:lnTo>
                    <a:pt x="172" y="131"/>
                  </a:lnTo>
                  <a:lnTo>
                    <a:pt x="174" y="123"/>
                  </a:lnTo>
                  <a:lnTo>
                    <a:pt x="175" y="119"/>
                  </a:lnTo>
                  <a:lnTo>
                    <a:pt x="177" y="105"/>
                  </a:lnTo>
                  <a:lnTo>
                    <a:pt x="177" y="93"/>
                  </a:lnTo>
                  <a:lnTo>
                    <a:pt x="178" y="81"/>
                  </a:lnTo>
                  <a:lnTo>
                    <a:pt x="177" y="70"/>
                  </a:lnTo>
                  <a:lnTo>
                    <a:pt x="177" y="60"/>
                  </a:lnTo>
                  <a:lnTo>
                    <a:pt x="175" y="50"/>
                  </a:lnTo>
                  <a:lnTo>
                    <a:pt x="174" y="42"/>
                  </a:lnTo>
                  <a:lnTo>
                    <a:pt x="172" y="34"/>
                  </a:lnTo>
                  <a:lnTo>
                    <a:pt x="169" y="27"/>
                  </a:lnTo>
                  <a:lnTo>
                    <a:pt x="166" y="21"/>
                  </a:lnTo>
                  <a:lnTo>
                    <a:pt x="163" y="15"/>
                  </a:lnTo>
                  <a:lnTo>
                    <a:pt x="159" y="11"/>
                  </a:lnTo>
                  <a:lnTo>
                    <a:pt x="155" y="7"/>
                  </a:lnTo>
                  <a:lnTo>
                    <a:pt x="151" y="4"/>
                  </a:lnTo>
                  <a:lnTo>
                    <a:pt x="147" y="1"/>
                  </a:lnTo>
                  <a:lnTo>
                    <a:pt x="142" y="0"/>
                  </a:lnTo>
                  <a:lnTo>
                    <a:pt x="137" y="0"/>
                  </a:lnTo>
                  <a:lnTo>
                    <a:pt x="132" y="0"/>
                  </a:lnTo>
                  <a:lnTo>
                    <a:pt x="126" y="1"/>
                  </a:lnTo>
                  <a:lnTo>
                    <a:pt x="121" y="3"/>
                  </a:lnTo>
                  <a:lnTo>
                    <a:pt x="115" y="6"/>
                  </a:lnTo>
                  <a:lnTo>
                    <a:pt x="109" y="10"/>
                  </a:lnTo>
                  <a:lnTo>
                    <a:pt x="104" y="15"/>
                  </a:lnTo>
                  <a:lnTo>
                    <a:pt x="98" y="21"/>
                  </a:lnTo>
                  <a:lnTo>
                    <a:pt x="92" y="27"/>
                  </a:lnTo>
                  <a:lnTo>
                    <a:pt x="86" y="35"/>
                  </a:lnTo>
                  <a:lnTo>
                    <a:pt x="80" y="43"/>
                  </a:lnTo>
                  <a:lnTo>
                    <a:pt x="74" y="52"/>
                  </a:lnTo>
                  <a:lnTo>
                    <a:pt x="68" y="62"/>
                  </a:lnTo>
                  <a:lnTo>
                    <a:pt x="63" y="73"/>
                  </a:lnTo>
                  <a:lnTo>
                    <a:pt x="57" y="85"/>
                  </a:lnTo>
                  <a:lnTo>
                    <a:pt x="51" y="98"/>
                  </a:lnTo>
                  <a:lnTo>
                    <a:pt x="51" y="100"/>
                  </a:lnTo>
                  <a:lnTo>
                    <a:pt x="50" y="103"/>
                  </a:lnTo>
                  <a:lnTo>
                    <a:pt x="50" y="107"/>
                  </a:lnTo>
                  <a:lnTo>
                    <a:pt x="49" y="112"/>
                  </a:lnTo>
                  <a:lnTo>
                    <a:pt x="48" y="123"/>
                  </a:lnTo>
                  <a:lnTo>
                    <a:pt x="46" y="138"/>
                  </a:lnTo>
                  <a:lnTo>
                    <a:pt x="45" y="154"/>
                  </a:lnTo>
                  <a:lnTo>
                    <a:pt x="43" y="171"/>
                  </a:lnTo>
                  <a:lnTo>
                    <a:pt x="42" y="190"/>
                  </a:lnTo>
                  <a:lnTo>
                    <a:pt x="41" y="209"/>
                  </a:lnTo>
                  <a:lnTo>
                    <a:pt x="39" y="229"/>
                  </a:lnTo>
                  <a:lnTo>
                    <a:pt x="38" y="248"/>
                  </a:lnTo>
                  <a:lnTo>
                    <a:pt x="36" y="266"/>
                  </a:lnTo>
                  <a:lnTo>
                    <a:pt x="35" y="282"/>
                  </a:lnTo>
                  <a:lnTo>
                    <a:pt x="33" y="296"/>
                  </a:lnTo>
                  <a:lnTo>
                    <a:pt x="32" y="309"/>
                  </a:lnTo>
                  <a:lnTo>
                    <a:pt x="31" y="313"/>
                  </a:lnTo>
                  <a:lnTo>
                    <a:pt x="31" y="317"/>
                  </a:lnTo>
                  <a:lnTo>
                    <a:pt x="30" y="321"/>
                  </a:lnTo>
                  <a:lnTo>
                    <a:pt x="29" y="323"/>
                  </a:lnTo>
                  <a:close/>
                </a:path>
              </a:pathLst>
            </a:custGeom>
            <a:solidFill>
              <a:srgbClr val="EBAA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5" name="Freeform 66"/>
            <p:cNvSpPr>
              <a:spLocks/>
            </p:cNvSpPr>
            <p:nvPr/>
          </p:nvSpPr>
          <p:spPr bwMode="auto">
            <a:xfrm>
              <a:off x="1130300" y="6070600"/>
              <a:ext cx="503237" cy="309563"/>
            </a:xfrm>
            <a:custGeom>
              <a:avLst/>
              <a:gdLst>
                <a:gd name="T0" fmla="*/ 312 w 317"/>
                <a:gd name="T1" fmla="*/ 185 h 195"/>
                <a:gd name="T2" fmla="*/ 294 w 317"/>
                <a:gd name="T3" fmla="*/ 189 h 195"/>
                <a:gd name="T4" fmla="*/ 273 w 317"/>
                <a:gd name="T5" fmla="*/ 192 h 195"/>
                <a:gd name="T6" fmla="*/ 250 w 317"/>
                <a:gd name="T7" fmla="*/ 194 h 195"/>
                <a:gd name="T8" fmla="*/ 224 w 317"/>
                <a:gd name="T9" fmla="*/ 195 h 195"/>
                <a:gd name="T10" fmla="*/ 196 w 317"/>
                <a:gd name="T11" fmla="*/ 195 h 195"/>
                <a:gd name="T12" fmla="*/ 167 w 317"/>
                <a:gd name="T13" fmla="*/ 193 h 195"/>
                <a:gd name="T14" fmla="*/ 135 w 317"/>
                <a:gd name="T15" fmla="*/ 190 h 195"/>
                <a:gd name="T16" fmla="*/ 103 w 317"/>
                <a:gd name="T17" fmla="*/ 185 h 195"/>
                <a:gd name="T18" fmla="*/ 97 w 317"/>
                <a:gd name="T19" fmla="*/ 181 h 195"/>
                <a:gd name="T20" fmla="*/ 89 w 317"/>
                <a:gd name="T21" fmla="*/ 175 h 195"/>
                <a:gd name="T22" fmla="*/ 69 w 317"/>
                <a:gd name="T23" fmla="*/ 156 h 195"/>
                <a:gd name="T24" fmla="*/ 56 w 317"/>
                <a:gd name="T25" fmla="*/ 145 h 195"/>
                <a:gd name="T26" fmla="*/ 40 w 317"/>
                <a:gd name="T27" fmla="*/ 133 h 195"/>
                <a:gd name="T28" fmla="*/ 22 w 317"/>
                <a:gd name="T29" fmla="*/ 121 h 195"/>
                <a:gd name="T30" fmla="*/ 12 w 317"/>
                <a:gd name="T31" fmla="*/ 115 h 195"/>
                <a:gd name="T32" fmla="*/ 0 w 317"/>
                <a:gd name="T33" fmla="*/ 108 h 195"/>
                <a:gd name="T34" fmla="*/ 1 w 317"/>
                <a:gd name="T35" fmla="*/ 79 h 195"/>
                <a:gd name="T36" fmla="*/ 2 w 317"/>
                <a:gd name="T37" fmla="*/ 68 h 195"/>
                <a:gd name="T38" fmla="*/ 4 w 317"/>
                <a:gd name="T39" fmla="*/ 56 h 195"/>
                <a:gd name="T40" fmla="*/ 7 w 317"/>
                <a:gd name="T41" fmla="*/ 45 h 195"/>
                <a:gd name="T42" fmla="*/ 12 w 317"/>
                <a:gd name="T43" fmla="*/ 33 h 195"/>
                <a:gd name="T44" fmla="*/ 20 w 317"/>
                <a:gd name="T45" fmla="*/ 18 h 195"/>
                <a:gd name="T46" fmla="*/ 31 w 317"/>
                <a:gd name="T47" fmla="*/ 0 h 195"/>
                <a:gd name="T48" fmla="*/ 39 w 317"/>
                <a:gd name="T49" fmla="*/ 8 h 195"/>
                <a:gd name="T50" fmla="*/ 46 w 317"/>
                <a:gd name="T51" fmla="*/ 16 h 195"/>
                <a:gd name="T52" fmla="*/ 52 w 317"/>
                <a:gd name="T53" fmla="*/ 25 h 195"/>
                <a:gd name="T54" fmla="*/ 57 w 317"/>
                <a:gd name="T55" fmla="*/ 35 h 195"/>
                <a:gd name="T56" fmla="*/ 61 w 317"/>
                <a:gd name="T57" fmla="*/ 45 h 195"/>
                <a:gd name="T58" fmla="*/ 65 w 317"/>
                <a:gd name="T59" fmla="*/ 55 h 195"/>
                <a:gd name="T60" fmla="*/ 72 w 317"/>
                <a:gd name="T61" fmla="*/ 76 h 195"/>
                <a:gd name="T62" fmla="*/ 76 w 317"/>
                <a:gd name="T63" fmla="*/ 86 h 195"/>
                <a:gd name="T64" fmla="*/ 80 w 317"/>
                <a:gd name="T65" fmla="*/ 96 h 195"/>
                <a:gd name="T66" fmla="*/ 86 w 317"/>
                <a:gd name="T67" fmla="*/ 106 h 195"/>
                <a:gd name="T68" fmla="*/ 93 w 317"/>
                <a:gd name="T69" fmla="*/ 114 h 195"/>
                <a:gd name="T70" fmla="*/ 101 w 317"/>
                <a:gd name="T71" fmla="*/ 122 h 195"/>
                <a:gd name="T72" fmla="*/ 111 w 317"/>
                <a:gd name="T73" fmla="*/ 128 h 195"/>
                <a:gd name="T74" fmla="*/ 124 w 317"/>
                <a:gd name="T75" fmla="*/ 134 h 195"/>
                <a:gd name="T76" fmla="*/ 138 w 317"/>
                <a:gd name="T77" fmla="*/ 138 h 195"/>
                <a:gd name="T78" fmla="*/ 158 w 317"/>
                <a:gd name="T79" fmla="*/ 132 h 195"/>
                <a:gd name="T80" fmla="*/ 181 w 317"/>
                <a:gd name="T81" fmla="*/ 125 h 195"/>
                <a:gd name="T82" fmla="*/ 193 w 317"/>
                <a:gd name="T83" fmla="*/ 122 h 195"/>
                <a:gd name="T84" fmla="*/ 205 w 317"/>
                <a:gd name="T85" fmla="*/ 120 h 195"/>
                <a:gd name="T86" fmla="*/ 218 w 317"/>
                <a:gd name="T87" fmla="*/ 118 h 195"/>
                <a:gd name="T88" fmla="*/ 231 w 317"/>
                <a:gd name="T89" fmla="*/ 117 h 195"/>
                <a:gd name="T90" fmla="*/ 243 w 317"/>
                <a:gd name="T91" fmla="*/ 116 h 195"/>
                <a:gd name="T92" fmla="*/ 255 w 317"/>
                <a:gd name="T93" fmla="*/ 116 h 195"/>
                <a:gd name="T94" fmla="*/ 267 w 317"/>
                <a:gd name="T95" fmla="*/ 118 h 195"/>
                <a:gd name="T96" fmla="*/ 279 w 317"/>
                <a:gd name="T97" fmla="*/ 121 h 195"/>
                <a:gd name="T98" fmla="*/ 290 w 317"/>
                <a:gd name="T99" fmla="*/ 125 h 195"/>
                <a:gd name="T100" fmla="*/ 300 w 317"/>
                <a:gd name="T101" fmla="*/ 130 h 195"/>
                <a:gd name="T102" fmla="*/ 309 w 317"/>
                <a:gd name="T103" fmla="*/ 138 h 195"/>
                <a:gd name="T104" fmla="*/ 317 w 317"/>
                <a:gd name="T105" fmla="*/ 147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317" h="195">
                  <a:moveTo>
                    <a:pt x="317" y="147"/>
                  </a:moveTo>
                  <a:lnTo>
                    <a:pt x="312" y="185"/>
                  </a:lnTo>
                  <a:lnTo>
                    <a:pt x="303" y="187"/>
                  </a:lnTo>
                  <a:lnTo>
                    <a:pt x="294" y="189"/>
                  </a:lnTo>
                  <a:lnTo>
                    <a:pt x="284" y="191"/>
                  </a:lnTo>
                  <a:lnTo>
                    <a:pt x="273" y="192"/>
                  </a:lnTo>
                  <a:lnTo>
                    <a:pt x="262" y="193"/>
                  </a:lnTo>
                  <a:lnTo>
                    <a:pt x="250" y="194"/>
                  </a:lnTo>
                  <a:lnTo>
                    <a:pt x="237" y="195"/>
                  </a:lnTo>
                  <a:lnTo>
                    <a:pt x="224" y="195"/>
                  </a:lnTo>
                  <a:lnTo>
                    <a:pt x="211" y="195"/>
                  </a:lnTo>
                  <a:lnTo>
                    <a:pt x="196" y="195"/>
                  </a:lnTo>
                  <a:lnTo>
                    <a:pt x="182" y="194"/>
                  </a:lnTo>
                  <a:lnTo>
                    <a:pt x="167" y="193"/>
                  </a:lnTo>
                  <a:lnTo>
                    <a:pt x="151" y="192"/>
                  </a:lnTo>
                  <a:lnTo>
                    <a:pt x="135" y="190"/>
                  </a:lnTo>
                  <a:lnTo>
                    <a:pt x="119" y="188"/>
                  </a:lnTo>
                  <a:lnTo>
                    <a:pt x="103" y="185"/>
                  </a:lnTo>
                  <a:lnTo>
                    <a:pt x="100" y="183"/>
                  </a:lnTo>
                  <a:lnTo>
                    <a:pt x="97" y="181"/>
                  </a:lnTo>
                  <a:lnTo>
                    <a:pt x="93" y="178"/>
                  </a:lnTo>
                  <a:lnTo>
                    <a:pt x="89" y="175"/>
                  </a:lnTo>
                  <a:lnTo>
                    <a:pt x="80" y="166"/>
                  </a:lnTo>
                  <a:lnTo>
                    <a:pt x="69" y="156"/>
                  </a:lnTo>
                  <a:lnTo>
                    <a:pt x="63" y="151"/>
                  </a:lnTo>
                  <a:lnTo>
                    <a:pt x="56" y="145"/>
                  </a:lnTo>
                  <a:lnTo>
                    <a:pt x="49" y="139"/>
                  </a:lnTo>
                  <a:lnTo>
                    <a:pt x="40" y="133"/>
                  </a:lnTo>
                  <a:lnTo>
                    <a:pt x="32" y="127"/>
                  </a:lnTo>
                  <a:lnTo>
                    <a:pt x="22" y="121"/>
                  </a:lnTo>
                  <a:lnTo>
                    <a:pt x="17" y="118"/>
                  </a:lnTo>
                  <a:lnTo>
                    <a:pt x="12" y="115"/>
                  </a:lnTo>
                  <a:lnTo>
                    <a:pt x="6" y="112"/>
                  </a:lnTo>
                  <a:lnTo>
                    <a:pt x="0" y="108"/>
                  </a:lnTo>
                  <a:lnTo>
                    <a:pt x="1" y="93"/>
                  </a:lnTo>
                  <a:lnTo>
                    <a:pt x="1" y="79"/>
                  </a:lnTo>
                  <a:lnTo>
                    <a:pt x="2" y="73"/>
                  </a:lnTo>
                  <a:lnTo>
                    <a:pt x="2" y="68"/>
                  </a:lnTo>
                  <a:lnTo>
                    <a:pt x="3" y="62"/>
                  </a:lnTo>
                  <a:lnTo>
                    <a:pt x="4" y="56"/>
                  </a:lnTo>
                  <a:lnTo>
                    <a:pt x="5" y="51"/>
                  </a:lnTo>
                  <a:lnTo>
                    <a:pt x="7" y="45"/>
                  </a:lnTo>
                  <a:lnTo>
                    <a:pt x="9" y="39"/>
                  </a:lnTo>
                  <a:lnTo>
                    <a:pt x="12" y="33"/>
                  </a:lnTo>
                  <a:lnTo>
                    <a:pt x="15" y="26"/>
                  </a:lnTo>
                  <a:lnTo>
                    <a:pt x="20" y="18"/>
                  </a:lnTo>
                  <a:lnTo>
                    <a:pt x="25" y="10"/>
                  </a:lnTo>
                  <a:lnTo>
                    <a:pt x="31" y="0"/>
                  </a:lnTo>
                  <a:lnTo>
                    <a:pt x="35" y="4"/>
                  </a:lnTo>
                  <a:lnTo>
                    <a:pt x="39" y="8"/>
                  </a:lnTo>
                  <a:lnTo>
                    <a:pt x="43" y="12"/>
                  </a:lnTo>
                  <a:lnTo>
                    <a:pt x="46" y="16"/>
                  </a:lnTo>
                  <a:lnTo>
                    <a:pt x="49" y="21"/>
                  </a:lnTo>
                  <a:lnTo>
                    <a:pt x="52" y="25"/>
                  </a:lnTo>
                  <a:lnTo>
                    <a:pt x="55" y="30"/>
                  </a:lnTo>
                  <a:lnTo>
                    <a:pt x="57" y="35"/>
                  </a:lnTo>
                  <a:lnTo>
                    <a:pt x="59" y="40"/>
                  </a:lnTo>
                  <a:lnTo>
                    <a:pt x="61" y="45"/>
                  </a:lnTo>
                  <a:lnTo>
                    <a:pt x="63" y="50"/>
                  </a:lnTo>
                  <a:lnTo>
                    <a:pt x="65" y="55"/>
                  </a:lnTo>
                  <a:lnTo>
                    <a:pt x="68" y="66"/>
                  </a:lnTo>
                  <a:lnTo>
                    <a:pt x="72" y="76"/>
                  </a:lnTo>
                  <a:lnTo>
                    <a:pt x="74" y="81"/>
                  </a:lnTo>
                  <a:lnTo>
                    <a:pt x="76" y="86"/>
                  </a:lnTo>
                  <a:lnTo>
                    <a:pt x="78" y="91"/>
                  </a:lnTo>
                  <a:lnTo>
                    <a:pt x="80" y="96"/>
                  </a:lnTo>
                  <a:lnTo>
                    <a:pt x="83" y="101"/>
                  </a:lnTo>
                  <a:lnTo>
                    <a:pt x="86" y="106"/>
                  </a:lnTo>
                  <a:lnTo>
                    <a:pt x="89" y="110"/>
                  </a:lnTo>
                  <a:lnTo>
                    <a:pt x="93" y="114"/>
                  </a:lnTo>
                  <a:lnTo>
                    <a:pt x="97" y="118"/>
                  </a:lnTo>
                  <a:lnTo>
                    <a:pt x="101" y="122"/>
                  </a:lnTo>
                  <a:lnTo>
                    <a:pt x="106" y="125"/>
                  </a:lnTo>
                  <a:lnTo>
                    <a:pt x="111" y="128"/>
                  </a:lnTo>
                  <a:lnTo>
                    <a:pt x="117" y="131"/>
                  </a:lnTo>
                  <a:lnTo>
                    <a:pt x="124" y="134"/>
                  </a:lnTo>
                  <a:lnTo>
                    <a:pt x="131" y="136"/>
                  </a:lnTo>
                  <a:lnTo>
                    <a:pt x="138" y="138"/>
                  </a:lnTo>
                  <a:lnTo>
                    <a:pt x="148" y="135"/>
                  </a:lnTo>
                  <a:lnTo>
                    <a:pt x="158" y="132"/>
                  </a:lnTo>
                  <a:lnTo>
                    <a:pt x="169" y="128"/>
                  </a:lnTo>
                  <a:lnTo>
                    <a:pt x="181" y="125"/>
                  </a:lnTo>
                  <a:lnTo>
                    <a:pt x="187" y="124"/>
                  </a:lnTo>
                  <a:lnTo>
                    <a:pt x="193" y="122"/>
                  </a:lnTo>
                  <a:lnTo>
                    <a:pt x="199" y="121"/>
                  </a:lnTo>
                  <a:lnTo>
                    <a:pt x="205" y="120"/>
                  </a:lnTo>
                  <a:lnTo>
                    <a:pt x="212" y="119"/>
                  </a:lnTo>
                  <a:lnTo>
                    <a:pt x="218" y="118"/>
                  </a:lnTo>
                  <a:lnTo>
                    <a:pt x="224" y="117"/>
                  </a:lnTo>
                  <a:lnTo>
                    <a:pt x="231" y="117"/>
                  </a:lnTo>
                  <a:lnTo>
                    <a:pt x="237" y="116"/>
                  </a:lnTo>
                  <a:lnTo>
                    <a:pt x="243" y="116"/>
                  </a:lnTo>
                  <a:lnTo>
                    <a:pt x="249" y="116"/>
                  </a:lnTo>
                  <a:lnTo>
                    <a:pt x="255" y="116"/>
                  </a:lnTo>
                  <a:lnTo>
                    <a:pt x="262" y="117"/>
                  </a:lnTo>
                  <a:lnTo>
                    <a:pt x="267" y="118"/>
                  </a:lnTo>
                  <a:lnTo>
                    <a:pt x="273" y="119"/>
                  </a:lnTo>
                  <a:lnTo>
                    <a:pt x="279" y="121"/>
                  </a:lnTo>
                  <a:lnTo>
                    <a:pt x="284" y="123"/>
                  </a:lnTo>
                  <a:lnTo>
                    <a:pt x="290" y="125"/>
                  </a:lnTo>
                  <a:lnTo>
                    <a:pt x="295" y="127"/>
                  </a:lnTo>
                  <a:lnTo>
                    <a:pt x="300" y="130"/>
                  </a:lnTo>
                  <a:lnTo>
                    <a:pt x="304" y="134"/>
                  </a:lnTo>
                  <a:lnTo>
                    <a:pt x="309" y="138"/>
                  </a:lnTo>
                  <a:lnTo>
                    <a:pt x="313" y="142"/>
                  </a:lnTo>
                  <a:lnTo>
                    <a:pt x="317" y="147"/>
                  </a:lnTo>
                  <a:close/>
                </a:path>
              </a:pathLst>
            </a:custGeom>
            <a:solidFill>
              <a:srgbClr val="38201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6" name="Freeform 67"/>
            <p:cNvSpPr>
              <a:spLocks/>
            </p:cNvSpPr>
            <p:nvPr/>
          </p:nvSpPr>
          <p:spPr bwMode="auto">
            <a:xfrm>
              <a:off x="1131888" y="6238875"/>
              <a:ext cx="103187" cy="68263"/>
            </a:xfrm>
            <a:custGeom>
              <a:avLst/>
              <a:gdLst>
                <a:gd name="T0" fmla="*/ 0 w 65"/>
                <a:gd name="T1" fmla="*/ 0 h 43"/>
                <a:gd name="T2" fmla="*/ 0 w 65"/>
                <a:gd name="T3" fmla="*/ 34 h 43"/>
                <a:gd name="T4" fmla="*/ 2 w 65"/>
                <a:gd name="T5" fmla="*/ 35 h 43"/>
                <a:gd name="T6" fmla="*/ 5 w 65"/>
                <a:gd name="T7" fmla="*/ 36 h 43"/>
                <a:gd name="T8" fmla="*/ 8 w 65"/>
                <a:gd name="T9" fmla="*/ 37 h 43"/>
                <a:gd name="T10" fmla="*/ 12 w 65"/>
                <a:gd name="T11" fmla="*/ 38 h 43"/>
                <a:gd name="T12" fmla="*/ 16 w 65"/>
                <a:gd name="T13" fmla="*/ 39 h 43"/>
                <a:gd name="T14" fmla="*/ 20 w 65"/>
                <a:gd name="T15" fmla="*/ 40 h 43"/>
                <a:gd name="T16" fmla="*/ 25 w 65"/>
                <a:gd name="T17" fmla="*/ 41 h 43"/>
                <a:gd name="T18" fmla="*/ 29 w 65"/>
                <a:gd name="T19" fmla="*/ 42 h 43"/>
                <a:gd name="T20" fmla="*/ 39 w 65"/>
                <a:gd name="T21" fmla="*/ 42 h 43"/>
                <a:gd name="T22" fmla="*/ 48 w 65"/>
                <a:gd name="T23" fmla="*/ 43 h 43"/>
                <a:gd name="T24" fmla="*/ 57 w 65"/>
                <a:gd name="T25" fmla="*/ 43 h 43"/>
                <a:gd name="T26" fmla="*/ 65 w 65"/>
                <a:gd name="T27" fmla="*/ 43 h 43"/>
                <a:gd name="T28" fmla="*/ 61 w 65"/>
                <a:gd name="T29" fmla="*/ 22 h 43"/>
                <a:gd name="T30" fmla="*/ 0 w 65"/>
                <a:gd name="T31" fmla="*/ 0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5" h="43">
                  <a:moveTo>
                    <a:pt x="0" y="0"/>
                  </a:moveTo>
                  <a:lnTo>
                    <a:pt x="0" y="34"/>
                  </a:lnTo>
                  <a:lnTo>
                    <a:pt x="2" y="35"/>
                  </a:lnTo>
                  <a:lnTo>
                    <a:pt x="5" y="36"/>
                  </a:lnTo>
                  <a:lnTo>
                    <a:pt x="8" y="37"/>
                  </a:lnTo>
                  <a:lnTo>
                    <a:pt x="12" y="38"/>
                  </a:lnTo>
                  <a:lnTo>
                    <a:pt x="16" y="39"/>
                  </a:lnTo>
                  <a:lnTo>
                    <a:pt x="20" y="40"/>
                  </a:lnTo>
                  <a:lnTo>
                    <a:pt x="25" y="41"/>
                  </a:lnTo>
                  <a:lnTo>
                    <a:pt x="29" y="42"/>
                  </a:lnTo>
                  <a:lnTo>
                    <a:pt x="39" y="42"/>
                  </a:lnTo>
                  <a:lnTo>
                    <a:pt x="48" y="43"/>
                  </a:lnTo>
                  <a:lnTo>
                    <a:pt x="57" y="43"/>
                  </a:lnTo>
                  <a:lnTo>
                    <a:pt x="65" y="43"/>
                  </a:lnTo>
                  <a:lnTo>
                    <a:pt x="61" y="22"/>
                  </a:lnTo>
                  <a:lnTo>
                    <a:pt x="0" y="0"/>
                  </a:lnTo>
                  <a:close/>
                </a:path>
              </a:pathLst>
            </a:custGeom>
            <a:solidFill>
              <a:srgbClr val="38201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7" name="Freeform 68"/>
            <p:cNvSpPr>
              <a:spLocks/>
            </p:cNvSpPr>
            <p:nvPr/>
          </p:nvSpPr>
          <p:spPr bwMode="auto">
            <a:xfrm>
              <a:off x="1609725" y="5499100"/>
              <a:ext cx="406400" cy="817563"/>
            </a:xfrm>
            <a:custGeom>
              <a:avLst/>
              <a:gdLst>
                <a:gd name="T0" fmla="*/ 11 w 256"/>
                <a:gd name="T1" fmla="*/ 327 h 515"/>
                <a:gd name="T2" fmla="*/ 4 w 256"/>
                <a:gd name="T3" fmla="*/ 345 h 515"/>
                <a:gd name="T4" fmla="*/ 1 w 256"/>
                <a:gd name="T5" fmla="*/ 361 h 515"/>
                <a:gd name="T6" fmla="*/ 0 w 256"/>
                <a:gd name="T7" fmla="*/ 376 h 515"/>
                <a:gd name="T8" fmla="*/ 2 w 256"/>
                <a:gd name="T9" fmla="*/ 389 h 515"/>
                <a:gd name="T10" fmla="*/ 6 w 256"/>
                <a:gd name="T11" fmla="*/ 403 h 515"/>
                <a:gd name="T12" fmla="*/ 12 w 256"/>
                <a:gd name="T13" fmla="*/ 415 h 515"/>
                <a:gd name="T14" fmla="*/ 20 w 256"/>
                <a:gd name="T15" fmla="*/ 427 h 515"/>
                <a:gd name="T16" fmla="*/ 35 w 256"/>
                <a:gd name="T17" fmla="*/ 449 h 515"/>
                <a:gd name="T18" fmla="*/ 54 w 256"/>
                <a:gd name="T19" fmla="*/ 475 h 515"/>
                <a:gd name="T20" fmla="*/ 62 w 256"/>
                <a:gd name="T21" fmla="*/ 484 h 515"/>
                <a:gd name="T22" fmla="*/ 68 w 256"/>
                <a:gd name="T23" fmla="*/ 488 h 515"/>
                <a:gd name="T24" fmla="*/ 86 w 256"/>
                <a:gd name="T25" fmla="*/ 502 h 515"/>
                <a:gd name="T26" fmla="*/ 102 w 256"/>
                <a:gd name="T27" fmla="*/ 509 h 515"/>
                <a:gd name="T28" fmla="*/ 124 w 256"/>
                <a:gd name="T29" fmla="*/ 513 h 515"/>
                <a:gd name="T30" fmla="*/ 150 w 256"/>
                <a:gd name="T31" fmla="*/ 515 h 515"/>
                <a:gd name="T32" fmla="*/ 177 w 256"/>
                <a:gd name="T33" fmla="*/ 515 h 515"/>
                <a:gd name="T34" fmla="*/ 204 w 256"/>
                <a:gd name="T35" fmla="*/ 512 h 515"/>
                <a:gd name="T36" fmla="*/ 227 w 256"/>
                <a:gd name="T37" fmla="*/ 508 h 515"/>
                <a:gd name="T38" fmla="*/ 245 w 256"/>
                <a:gd name="T39" fmla="*/ 500 h 515"/>
                <a:gd name="T40" fmla="*/ 255 w 256"/>
                <a:gd name="T41" fmla="*/ 491 h 515"/>
                <a:gd name="T42" fmla="*/ 255 w 256"/>
                <a:gd name="T43" fmla="*/ 479 h 515"/>
                <a:gd name="T44" fmla="*/ 242 w 256"/>
                <a:gd name="T45" fmla="*/ 465 h 515"/>
                <a:gd name="T46" fmla="*/ 212 w 256"/>
                <a:gd name="T47" fmla="*/ 448 h 515"/>
                <a:gd name="T48" fmla="*/ 182 w 256"/>
                <a:gd name="T49" fmla="*/ 428 h 515"/>
                <a:gd name="T50" fmla="*/ 170 w 256"/>
                <a:gd name="T51" fmla="*/ 419 h 515"/>
                <a:gd name="T52" fmla="*/ 160 w 256"/>
                <a:gd name="T53" fmla="*/ 411 h 515"/>
                <a:gd name="T54" fmla="*/ 152 w 256"/>
                <a:gd name="T55" fmla="*/ 403 h 515"/>
                <a:gd name="T56" fmla="*/ 145 w 256"/>
                <a:gd name="T57" fmla="*/ 395 h 515"/>
                <a:gd name="T58" fmla="*/ 134 w 256"/>
                <a:gd name="T59" fmla="*/ 378 h 515"/>
                <a:gd name="T60" fmla="*/ 123 w 256"/>
                <a:gd name="T61" fmla="*/ 358 h 515"/>
                <a:gd name="T62" fmla="*/ 114 w 256"/>
                <a:gd name="T63" fmla="*/ 341 h 515"/>
                <a:gd name="T64" fmla="*/ 105 w 256"/>
                <a:gd name="T65" fmla="*/ 322 h 515"/>
                <a:gd name="T66" fmla="*/ 104 w 256"/>
                <a:gd name="T67" fmla="*/ 315 h 515"/>
                <a:gd name="T68" fmla="*/ 105 w 256"/>
                <a:gd name="T69" fmla="*/ 300 h 515"/>
                <a:gd name="T70" fmla="*/ 110 w 256"/>
                <a:gd name="T71" fmla="*/ 263 h 515"/>
                <a:gd name="T72" fmla="*/ 117 w 256"/>
                <a:gd name="T73" fmla="*/ 214 h 515"/>
                <a:gd name="T74" fmla="*/ 124 w 256"/>
                <a:gd name="T75" fmla="*/ 166 h 515"/>
                <a:gd name="T76" fmla="*/ 128 w 256"/>
                <a:gd name="T77" fmla="*/ 130 h 515"/>
                <a:gd name="T78" fmla="*/ 129 w 256"/>
                <a:gd name="T79" fmla="*/ 105 h 515"/>
                <a:gd name="T80" fmla="*/ 125 w 256"/>
                <a:gd name="T81" fmla="*/ 71 h 515"/>
                <a:gd name="T82" fmla="*/ 117 w 256"/>
                <a:gd name="T83" fmla="*/ 43 h 515"/>
                <a:gd name="T84" fmla="*/ 107 w 256"/>
                <a:gd name="T85" fmla="*/ 22 h 515"/>
                <a:gd name="T86" fmla="*/ 94 w 256"/>
                <a:gd name="T87" fmla="*/ 8 h 515"/>
                <a:gd name="T88" fmla="*/ 80 w 256"/>
                <a:gd name="T89" fmla="*/ 1 h 515"/>
                <a:gd name="T90" fmla="*/ 66 w 256"/>
                <a:gd name="T91" fmla="*/ 2 h 515"/>
                <a:gd name="T92" fmla="*/ 51 w 256"/>
                <a:gd name="T93" fmla="*/ 10 h 515"/>
                <a:gd name="T94" fmla="*/ 36 w 256"/>
                <a:gd name="T95" fmla="*/ 26 h 515"/>
                <a:gd name="T96" fmla="*/ 23 w 256"/>
                <a:gd name="T97" fmla="*/ 50 h 515"/>
                <a:gd name="T98" fmla="*/ 11 w 256"/>
                <a:gd name="T99" fmla="*/ 82 h 515"/>
                <a:gd name="T100" fmla="*/ 7 w 256"/>
                <a:gd name="T101" fmla="*/ 99 h 515"/>
                <a:gd name="T102" fmla="*/ 7 w 256"/>
                <a:gd name="T103" fmla="*/ 119 h 515"/>
                <a:gd name="T104" fmla="*/ 10 w 256"/>
                <a:gd name="T105" fmla="*/ 166 h 515"/>
                <a:gd name="T106" fmla="*/ 14 w 256"/>
                <a:gd name="T107" fmla="*/ 221 h 515"/>
                <a:gd name="T108" fmla="*/ 18 w 256"/>
                <a:gd name="T109" fmla="*/ 273 h 515"/>
                <a:gd name="T110" fmla="*/ 19 w 256"/>
                <a:gd name="T111" fmla="*/ 304 h 515"/>
                <a:gd name="T112" fmla="*/ 18 w 256"/>
                <a:gd name="T113" fmla="*/ 314 h 5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56" h="515">
                  <a:moveTo>
                    <a:pt x="18" y="314"/>
                  </a:moveTo>
                  <a:lnTo>
                    <a:pt x="15" y="320"/>
                  </a:lnTo>
                  <a:lnTo>
                    <a:pt x="11" y="327"/>
                  </a:lnTo>
                  <a:lnTo>
                    <a:pt x="9" y="333"/>
                  </a:lnTo>
                  <a:lnTo>
                    <a:pt x="6" y="339"/>
                  </a:lnTo>
                  <a:lnTo>
                    <a:pt x="4" y="345"/>
                  </a:lnTo>
                  <a:lnTo>
                    <a:pt x="3" y="350"/>
                  </a:lnTo>
                  <a:lnTo>
                    <a:pt x="1" y="356"/>
                  </a:lnTo>
                  <a:lnTo>
                    <a:pt x="1" y="361"/>
                  </a:lnTo>
                  <a:lnTo>
                    <a:pt x="0" y="366"/>
                  </a:lnTo>
                  <a:lnTo>
                    <a:pt x="0" y="371"/>
                  </a:lnTo>
                  <a:lnTo>
                    <a:pt x="0" y="376"/>
                  </a:lnTo>
                  <a:lnTo>
                    <a:pt x="0" y="380"/>
                  </a:lnTo>
                  <a:lnTo>
                    <a:pt x="1" y="385"/>
                  </a:lnTo>
                  <a:lnTo>
                    <a:pt x="2" y="389"/>
                  </a:lnTo>
                  <a:lnTo>
                    <a:pt x="3" y="394"/>
                  </a:lnTo>
                  <a:lnTo>
                    <a:pt x="4" y="398"/>
                  </a:lnTo>
                  <a:lnTo>
                    <a:pt x="6" y="403"/>
                  </a:lnTo>
                  <a:lnTo>
                    <a:pt x="8" y="407"/>
                  </a:lnTo>
                  <a:lnTo>
                    <a:pt x="10" y="411"/>
                  </a:lnTo>
                  <a:lnTo>
                    <a:pt x="12" y="415"/>
                  </a:lnTo>
                  <a:lnTo>
                    <a:pt x="15" y="419"/>
                  </a:lnTo>
                  <a:lnTo>
                    <a:pt x="17" y="423"/>
                  </a:lnTo>
                  <a:lnTo>
                    <a:pt x="20" y="427"/>
                  </a:lnTo>
                  <a:lnTo>
                    <a:pt x="23" y="432"/>
                  </a:lnTo>
                  <a:lnTo>
                    <a:pt x="29" y="440"/>
                  </a:lnTo>
                  <a:lnTo>
                    <a:pt x="35" y="449"/>
                  </a:lnTo>
                  <a:lnTo>
                    <a:pt x="42" y="458"/>
                  </a:lnTo>
                  <a:lnTo>
                    <a:pt x="49" y="467"/>
                  </a:lnTo>
                  <a:lnTo>
                    <a:pt x="54" y="475"/>
                  </a:lnTo>
                  <a:lnTo>
                    <a:pt x="59" y="480"/>
                  </a:lnTo>
                  <a:lnTo>
                    <a:pt x="61" y="482"/>
                  </a:lnTo>
                  <a:lnTo>
                    <a:pt x="62" y="484"/>
                  </a:lnTo>
                  <a:lnTo>
                    <a:pt x="63" y="485"/>
                  </a:lnTo>
                  <a:lnTo>
                    <a:pt x="65" y="486"/>
                  </a:lnTo>
                  <a:lnTo>
                    <a:pt x="68" y="488"/>
                  </a:lnTo>
                  <a:lnTo>
                    <a:pt x="73" y="491"/>
                  </a:lnTo>
                  <a:lnTo>
                    <a:pt x="79" y="496"/>
                  </a:lnTo>
                  <a:lnTo>
                    <a:pt x="86" y="502"/>
                  </a:lnTo>
                  <a:lnTo>
                    <a:pt x="91" y="504"/>
                  </a:lnTo>
                  <a:lnTo>
                    <a:pt x="96" y="507"/>
                  </a:lnTo>
                  <a:lnTo>
                    <a:pt x="102" y="509"/>
                  </a:lnTo>
                  <a:lnTo>
                    <a:pt x="109" y="510"/>
                  </a:lnTo>
                  <a:lnTo>
                    <a:pt x="116" y="512"/>
                  </a:lnTo>
                  <a:lnTo>
                    <a:pt x="124" y="513"/>
                  </a:lnTo>
                  <a:lnTo>
                    <a:pt x="132" y="514"/>
                  </a:lnTo>
                  <a:lnTo>
                    <a:pt x="141" y="515"/>
                  </a:lnTo>
                  <a:lnTo>
                    <a:pt x="150" y="515"/>
                  </a:lnTo>
                  <a:lnTo>
                    <a:pt x="159" y="515"/>
                  </a:lnTo>
                  <a:lnTo>
                    <a:pt x="168" y="515"/>
                  </a:lnTo>
                  <a:lnTo>
                    <a:pt x="177" y="515"/>
                  </a:lnTo>
                  <a:lnTo>
                    <a:pt x="186" y="514"/>
                  </a:lnTo>
                  <a:lnTo>
                    <a:pt x="195" y="514"/>
                  </a:lnTo>
                  <a:lnTo>
                    <a:pt x="204" y="512"/>
                  </a:lnTo>
                  <a:lnTo>
                    <a:pt x="212" y="511"/>
                  </a:lnTo>
                  <a:lnTo>
                    <a:pt x="220" y="510"/>
                  </a:lnTo>
                  <a:lnTo>
                    <a:pt x="227" y="508"/>
                  </a:lnTo>
                  <a:lnTo>
                    <a:pt x="234" y="505"/>
                  </a:lnTo>
                  <a:lnTo>
                    <a:pt x="240" y="503"/>
                  </a:lnTo>
                  <a:lnTo>
                    <a:pt x="245" y="500"/>
                  </a:lnTo>
                  <a:lnTo>
                    <a:pt x="250" y="498"/>
                  </a:lnTo>
                  <a:lnTo>
                    <a:pt x="253" y="495"/>
                  </a:lnTo>
                  <a:lnTo>
                    <a:pt x="255" y="491"/>
                  </a:lnTo>
                  <a:lnTo>
                    <a:pt x="256" y="487"/>
                  </a:lnTo>
                  <a:lnTo>
                    <a:pt x="256" y="484"/>
                  </a:lnTo>
                  <a:lnTo>
                    <a:pt x="255" y="479"/>
                  </a:lnTo>
                  <a:lnTo>
                    <a:pt x="252" y="475"/>
                  </a:lnTo>
                  <a:lnTo>
                    <a:pt x="248" y="470"/>
                  </a:lnTo>
                  <a:lnTo>
                    <a:pt x="242" y="465"/>
                  </a:lnTo>
                  <a:lnTo>
                    <a:pt x="235" y="460"/>
                  </a:lnTo>
                  <a:lnTo>
                    <a:pt x="225" y="455"/>
                  </a:lnTo>
                  <a:lnTo>
                    <a:pt x="212" y="448"/>
                  </a:lnTo>
                  <a:lnTo>
                    <a:pt x="201" y="441"/>
                  </a:lnTo>
                  <a:lnTo>
                    <a:pt x="191" y="434"/>
                  </a:lnTo>
                  <a:lnTo>
                    <a:pt x="182" y="428"/>
                  </a:lnTo>
                  <a:lnTo>
                    <a:pt x="177" y="425"/>
                  </a:lnTo>
                  <a:lnTo>
                    <a:pt x="174" y="422"/>
                  </a:lnTo>
                  <a:lnTo>
                    <a:pt x="170" y="419"/>
                  </a:lnTo>
                  <a:lnTo>
                    <a:pt x="166" y="417"/>
                  </a:lnTo>
                  <a:lnTo>
                    <a:pt x="163" y="414"/>
                  </a:lnTo>
                  <a:lnTo>
                    <a:pt x="160" y="411"/>
                  </a:lnTo>
                  <a:lnTo>
                    <a:pt x="157" y="409"/>
                  </a:lnTo>
                  <a:lnTo>
                    <a:pt x="155" y="406"/>
                  </a:lnTo>
                  <a:lnTo>
                    <a:pt x="152" y="403"/>
                  </a:lnTo>
                  <a:lnTo>
                    <a:pt x="150" y="400"/>
                  </a:lnTo>
                  <a:lnTo>
                    <a:pt x="147" y="398"/>
                  </a:lnTo>
                  <a:lnTo>
                    <a:pt x="145" y="395"/>
                  </a:lnTo>
                  <a:lnTo>
                    <a:pt x="141" y="389"/>
                  </a:lnTo>
                  <a:lnTo>
                    <a:pt x="137" y="384"/>
                  </a:lnTo>
                  <a:lnTo>
                    <a:pt x="134" y="378"/>
                  </a:lnTo>
                  <a:lnTo>
                    <a:pt x="130" y="371"/>
                  </a:lnTo>
                  <a:lnTo>
                    <a:pt x="127" y="365"/>
                  </a:lnTo>
                  <a:lnTo>
                    <a:pt x="123" y="358"/>
                  </a:lnTo>
                  <a:lnTo>
                    <a:pt x="120" y="352"/>
                  </a:lnTo>
                  <a:lnTo>
                    <a:pt x="117" y="347"/>
                  </a:lnTo>
                  <a:lnTo>
                    <a:pt x="114" y="341"/>
                  </a:lnTo>
                  <a:lnTo>
                    <a:pt x="111" y="334"/>
                  </a:lnTo>
                  <a:lnTo>
                    <a:pt x="108" y="328"/>
                  </a:lnTo>
                  <a:lnTo>
                    <a:pt x="105" y="322"/>
                  </a:lnTo>
                  <a:lnTo>
                    <a:pt x="104" y="320"/>
                  </a:lnTo>
                  <a:lnTo>
                    <a:pt x="104" y="317"/>
                  </a:lnTo>
                  <a:lnTo>
                    <a:pt x="104" y="315"/>
                  </a:lnTo>
                  <a:lnTo>
                    <a:pt x="104" y="313"/>
                  </a:lnTo>
                  <a:lnTo>
                    <a:pt x="104" y="308"/>
                  </a:lnTo>
                  <a:lnTo>
                    <a:pt x="105" y="300"/>
                  </a:lnTo>
                  <a:lnTo>
                    <a:pt x="106" y="289"/>
                  </a:lnTo>
                  <a:lnTo>
                    <a:pt x="108" y="277"/>
                  </a:lnTo>
                  <a:lnTo>
                    <a:pt x="110" y="263"/>
                  </a:lnTo>
                  <a:lnTo>
                    <a:pt x="112" y="247"/>
                  </a:lnTo>
                  <a:lnTo>
                    <a:pt x="114" y="231"/>
                  </a:lnTo>
                  <a:lnTo>
                    <a:pt x="117" y="214"/>
                  </a:lnTo>
                  <a:lnTo>
                    <a:pt x="119" y="198"/>
                  </a:lnTo>
                  <a:lnTo>
                    <a:pt x="122" y="181"/>
                  </a:lnTo>
                  <a:lnTo>
                    <a:pt x="124" y="166"/>
                  </a:lnTo>
                  <a:lnTo>
                    <a:pt x="126" y="152"/>
                  </a:lnTo>
                  <a:lnTo>
                    <a:pt x="127" y="140"/>
                  </a:lnTo>
                  <a:lnTo>
                    <a:pt x="128" y="130"/>
                  </a:lnTo>
                  <a:lnTo>
                    <a:pt x="129" y="122"/>
                  </a:lnTo>
                  <a:lnTo>
                    <a:pt x="129" y="118"/>
                  </a:lnTo>
                  <a:lnTo>
                    <a:pt x="129" y="105"/>
                  </a:lnTo>
                  <a:lnTo>
                    <a:pt x="128" y="93"/>
                  </a:lnTo>
                  <a:lnTo>
                    <a:pt x="127" y="81"/>
                  </a:lnTo>
                  <a:lnTo>
                    <a:pt x="125" y="71"/>
                  </a:lnTo>
                  <a:lnTo>
                    <a:pt x="123" y="60"/>
                  </a:lnTo>
                  <a:lnTo>
                    <a:pt x="120" y="51"/>
                  </a:lnTo>
                  <a:lnTo>
                    <a:pt x="117" y="43"/>
                  </a:lnTo>
                  <a:lnTo>
                    <a:pt x="114" y="35"/>
                  </a:lnTo>
                  <a:lnTo>
                    <a:pt x="111" y="28"/>
                  </a:lnTo>
                  <a:lnTo>
                    <a:pt x="107" y="22"/>
                  </a:lnTo>
                  <a:lnTo>
                    <a:pt x="103" y="16"/>
                  </a:lnTo>
                  <a:lnTo>
                    <a:pt x="99" y="12"/>
                  </a:lnTo>
                  <a:lnTo>
                    <a:pt x="94" y="8"/>
                  </a:lnTo>
                  <a:lnTo>
                    <a:pt x="90" y="5"/>
                  </a:lnTo>
                  <a:lnTo>
                    <a:pt x="85" y="2"/>
                  </a:lnTo>
                  <a:lnTo>
                    <a:pt x="80" y="1"/>
                  </a:lnTo>
                  <a:lnTo>
                    <a:pt x="75" y="0"/>
                  </a:lnTo>
                  <a:lnTo>
                    <a:pt x="71" y="1"/>
                  </a:lnTo>
                  <a:lnTo>
                    <a:pt x="66" y="2"/>
                  </a:lnTo>
                  <a:lnTo>
                    <a:pt x="61" y="4"/>
                  </a:lnTo>
                  <a:lnTo>
                    <a:pt x="56" y="6"/>
                  </a:lnTo>
                  <a:lnTo>
                    <a:pt x="51" y="10"/>
                  </a:lnTo>
                  <a:lnTo>
                    <a:pt x="46" y="14"/>
                  </a:lnTo>
                  <a:lnTo>
                    <a:pt x="41" y="20"/>
                  </a:lnTo>
                  <a:lnTo>
                    <a:pt x="36" y="26"/>
                  </a:lnTo>
                  <a:lnTo>
                    <a:pt x="32" y="33"/>
                  </a:lnTo>
                  <a:lnTo>
                    <a:pt x="27" y="41"/>
                  </a:lnTo>
                  <a:lnTo>
                    <a:pt x="23" y="50"/>
                  </a:lnTo>
                  <a:lnTo>
                    <a:pt x="18" y="59"/>
                  </a:lnTo>
                  <a:lnTo>
                    <a:pt x="14" y="70"/>
                  </a:lnTo>
                  <a:lnTo>
                    <a:pt x="11" y="82"/>
                  </a:lnTo>
                  <a:lnTo>
                    <a:pt x="7" y="94"/>
                  </a:lnTo>
                  <a:lnTo>
                    <a:pt x="7" y="96"/>
                  </a:lnTo>
                  <a:lnTo>
                    <a:pt x="7" y="99"/>
                  </a:lnTo>
                  <a:lnTo>
                    <a:pt x="7" y="103"/>
                  </a:lnTo>
                  <a:lnTo>
                    <a:pt x="7" y="108"/>
                  </a:lnTo>
                  <a:lnTo>
                    <a:pt x="7" y="119"/>
                  </a:lnTo>
                  <a:lnTo>
                    <a:pt x="8" y="133"/>
                  </a:lnTo>
                  <a:lnTo>
                    <a:pt x="9" y="148"/>
                  </a:lnTo>
                  <a:lnTo>
                    <a:pt x="10" y="166"/>
                  </a:lnTo>
                  <a:lnTo>
                    <a:pt x="11" y="184"/>
                  </a:lnTo>
                  <a:lnTo>
                    <a:pt x="13" y="203"/>
                  </a:lnTo>
                  <a:lnTo>
                    <a:pt x="14" y="221"/>
                  </a:lnTo>
                  <a:lnTo>
                    <a:pt x="15" y="240"/>
                  </a:lnTo>
                  <a:lnTo>
                    <a:pt x="16" y="257"/>
                  </a:lnTo>
                  <a:lnTo>
                    <a:pt x="18" y="273"/>
                  </a:lnTo>
                  <a:lnTo>
                    <a:pt x="18" y="288"/>
                  </a:lnTo>
                  <a:lnTo>
                    <a:pt x="18" y="299"/>
                  </a:lnTo>
                  <a:lnTo>
                    <a:pt x="19" y="304"/>
                  </a:lnTo>
                  <a:lnTo>
                    <a:pt x="19" y="308"/>
                  </a:lnTo>
                  <a:lnTo>
                    <a:pt x="18" y="311"/>
                  </a:lnTo>
                  <a:lnTo>
                    <a:pt x="18" y="314"/>
                  </a:lnTo>
                  <a:close/>
                </a:path>
              </a:pathLst>
            </a:custGeom>
            <a:solidFill>
              <a:srgbClr val="EBAA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8" name="Freeform 69"/>
            <p:cNvSpPr>
              <a:spLocks/>
            </p:cNvSpPr>
            <p:nvPr/>
          </p:nvSpPr>
          <p:spPr bwMode="auto">
            <a:xfrm>
              <a:off x="1584325" y="6035675"/>
              <a:ext cx="501650" cy="312738"/>
            </a:xfrm>
            <a:custGeom>
              <a:avLst/>
              <a:gdLst>
                <a:gd name="T0" fmla="*/ 316 w 316"/>
                <a:gd name="T1" fmla="*/ 190 h 197"/>
                <a:gd name="T2" fmla="*/ 299 w 316"/>
                <a:gd name="T3" fmla="*/ 193 h 197"/>
                <a:gd name="T4" fmla="*/ 279 w 316"/>
                <a:gd name="T5" fmla="*/ 196 h 197"/>
                <a:gd name="T6" fmla="*/ 257 w 316"/>
                <a:gd name="T7" fmla="*/ 197 h 197"/>
                <a:gd name="T8" fmla="*/ 232 w 316"/>
                <a:gd name="T9" fmla="*/ 197 h 197"/>
                <a:gd name="T10" fmla="*/ 206 w 316"/>
                <a:gd name="T11" fmla="*/ 196 h 197"/>
                <a:gd name="T12" fmla="*/ 177 w 316"/>
                <a:gd name="T13" fmla="*/ 193 h 197"/>
                <a:gd name="T14" fmla="*/ 146 w 316"/>
                <a:gd name="T15" fmla="*/ 189 h 197"/>
                <a:gd name="T16" fmla="*/ 114 w 316"/>
                <a:gd name="T17" fmla="*/ 183 h 197"/>
                <a:gd name="T18" fmla="*/ 107 w 316"/>
                <a:gd name="T19" fmla="*/ 179 h 197"/>
                <a:gd name="T20" fmla="*/ 99 w 316"/>
                <a:gd name="T21" fmla="*/ 172 h 197"/>
                <a:gd name="T22" fmla="*/ 77 w 316"/>
                <a:gd name="T23" fmla="*/ 154 h 197"/>
                <a:gd name="T24" fmla="*/ 63 w 316"/>
                <a:gd name="T25" fmla="*/ 143 h 197"/>
                <a:gd name="T26" fmla="*/ 46 w 316"/>
                <a:gd name="T27" fmla="*/ 130 h 197"/>
                <a:gd name="T28" fmla="*/ 26 w 316"/>
                <a:gd name="T29" fmla="*/ 117 h 197"/>
                <a:gd name="T30" fmla="*/ 4 w 316"/>
                <a:gd name="T31" fmla="*/ 105 h 197"/>
                <a:gd name="T32" fmla="*/ 1 w 316"/>
                <a:gd name="T33" fmla="*/ 76 h 197"/>
                <a:gd name="T34" fmla="*/ 0 w 316"/>
                <a:gd name="T35" fmla="*/ 65 h 197"/>
                <a:gd name="T36" fmla="*/ 0 w 316"/>
                <a:gd name="T37" fmla="*/ 54 h 197"/>
                <a:gd name="T38" fmla="*/ 1 w 316"/>
                <a:gd name="T39" fmla="*/ 43 h 197"/>
                <a:gd name="T40" fmla="*/ 4 w 316"/>
                <a:gd name="T41" fmla="*/ 31 h 197"/>
                <a:gd name="T42" fmla="*/ 10 w 316"/>
                <a:gd name="T43" fmla="*/ 17 h 197"/>
                <a:gd name="T44" fmla="*/ 18 w 316"/>
                <a:gd name="T45" fmla="*/ 0 h 197"/>
                <a:gd name="T46" fmla="*/ 25 w 316"/>
                <a:gd name="T47" fmla="*/ 20 h 197"/>
                <a:gd name="T48" fmla="*/ 33 w 316"/>
                <a:gd name="T49" fmla="*/ 41 h 197"/>
                <a:gd name="T50" fmla="*/ 37 w 316"/>
                <a:gd name="T51" fmla="*/ 52 h 197"/>
                <a:gd name="T52" fmla="*/ 42 w 316"/>
                <a:gd name="T53" fmla="*/ 62 h 197"/>
                <a:gd name="T54" fmla="*/ 48 w 316"/>
                <a:gd name="T55" fmla="*/ 72 h 197"/>
                <a:gd name="T56" fmla="*/ 55 w 316"/>
                <a:gd name="T57" fmla="*/ 81 h 197"/>
                <a:gd name="T58" fmla="*/ 62 w 316"/>
                <a:gd name="T59" fmla="*/ 91 h 197"/>
                <a:gd name="T60" fmla="*/ 70 w 316"/>
                <a:gd name="T61" fmla="*/ 100 h 197"/>
                <a:gd name="T62" fmla="*/ 79 w 316"/>
                <a:gd name="T63" fmla="*/ 108 h 197"/>
                <a:gd name="T64" fmla="*/ 89 w 316"/>
                <a:gd name="T65" fmla="*/ 115 h 197"/>
                <a:gd name="T66" fmla="*/ 100 w 316"/>
                <a:gd name="T67" fmla="*/ 122 h 197"/>
                <a:gd name="T68" fmla="*/ 112 w 316"/>
                <a:gd name="T69" fmla="*/ 128 h 197"/>
                <a:gd name="T70" fmla="*/ 126 w 316"/>
                <a:gd name="T71" fmla="*/ 134 h 197"/>
                <a:gd name="T72" fmla="*/ 141 w 316"/>
                <a:gd name="T73" fmla="*/ 138 h 197"/>
                <a:gd name="T74" fmla="*/ 160 w 316"/>
                <a:gd name="T75" fmla="*/ 133 h 197"/>
                <a:gd name="T76" fmla="*/ 181 w 316"/>
                <a:gd name="T77" fmla="*/ 127 h 197"/>
                <a:gd name="T78" fmla="*/ 192 w 316"/>
                <a:gd name="T79" fmla="*/ 125 h 197"/>
                <a:gd name="T80" fmla="*/ 204 w 316"/>
                <a:gd name="T81" fmla="*/ 123 h 197"/>
                <a:gd name="T82" fmla="*/ 215 w 316"/>
                <a:gd name="T83" fmla="*/ 121 h 197"/>
                <a:gd name="T84" fmla="*/ 227 w 316"/>
                <a:gd name="T85" fmla="*/ 120 h 197"/>
                <a:gd name="T86" fmla="*/ 239 w 316"/>
                <a:gd name="T87" fmla="*/ 120 h 197"/>
                <a:gd name="T88" fmla="*/ 251 w 316"/>
                <a:gd name="T89" fmla="*/ 121 h 197"/>
                <a:gd name="T90" fmla="*/ 263 w 316"/>
                <a:gd name="T91" fmla="*/ 123 h 197"/>
                <a:gd name="T92" fmla="*/ 274 w 316"/>
                <a:gd name="T93" fmla="*/ 126 h 197"/>
                <a:gd name="T94" fmla="*/ 285 w 316"/>
                <a:gd name="T95" fmla="*/ 130 h 197"/>
                <a:gd name="T96" fmla="*/ 296 w 316"/>
                <a:gd name="T97" fmla="*/ 136 h 197"/>
                <a:gd name="T98" fmla="*/ 306 w 316"/>
                <a:gd name="T99" fmla="*/ 143 h 197"/>
                <a:gd name="T100" fmla="*/ 315 w 316"/>
                <a:gd name="T101" fmla="*/ 153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16" h="197">
                  <a:moveTo>
                    <a:pt x="315" y="153"/>
                  </a:moveTo>
                  <a:lnTo>
                    <a:pt x="316" y="190"/>
                  </a:lnTo>
                  <a:lnTo>
                    <a:pt x="308" y="192"/>
                  </a:lnTo>
                  <a:lnTo>
                    <a:pt x="299" y="193"/>
                  </a:lnTo>
                  <a:lnTo>
                    <a:pt x="289" y="195"/>
                  </a:lnTo>
                  <a:lnTo>
                    <a:pt x="279" y="196"/>
                  </a:lnTo>
                  <a:lnTo>
                    <a:pt x="268" y="196"/>
                  </a:lnTo>
                  <a:lnTo>
                    <a:pt x="257" y="197"/>
                  </a:lnTo>
                  <a:lnTo>
                    <a:pt x="245" y="197"/>
                  </a:lnTo>
                  <a:lnTo>
                    <a:pt x="232" y="197"/>
                  </a:lnTo>
                  <a:lnTo>
                    <a:pt x="219" y="196"/>
                  </a:lnTo>
                  <a:lnTo>
                    <a:pt x="206" y="196"/>
                  </a:lnTo>
                  <a:lnTo>
                    <a:pt x="191" y="195"/>
                  </a:lnTo>
                  <a:lnTo>
                    <a:pt x="177" y="193"/>
                  </a:lnTo>
                  <a:lnTo>
                    <a:pt x="161" y="191"/>
                  </a:lnTo>
                  <a:lnTo>
                    <a:pt x="146" y="189"/>
                  </a:lnTo>
                  <a:lnTo>
                    <a:pt x="130" y="186"/>
                  </a:lnTo>
                  <a:lnTo>
                    <a:pt x="114" y="183"/>
                  </a:lnTo>
                  <a:lnTo>
                    <a:pt x="111" y="181"/>
                  </a:lnTo>
                  <a:lnTo>
                    <a:pt x="107" y="179"/>
                  </a:lnTo>
                  <a:lnTo>
                    <a:pt x="103" y="176"/>
                  </a:lnTo>
                  <a:lnTo>
                    <a:pt x="99" y="172"/>
                  </a:lnTo>
                  <a:lnTo>
                    <a:pt x="89" y="164"/>
                  </a:lnTo>
                  <a:lnTo>
                    <a:pt x="77" y="154"/>
                  </a:lnTo>
                  <a:lnTo>
                    <a:pt x="70" y="148"/>
                  </a:lnTo>
                  <a:lnTo>
                    <a:pt x="63" y="143"/>
                  </a:lnTo>
                  <a:lnTo>
                    <a:pt x="55" y="136"/>
                  </a:lnTo>
                  <a:lnTo>
                    <a:pt x="46" y="130"/>
                  </a:lnTo>
                  <a:lnTo>
                    <a:pt x="36" y="124"/>
                  </a:lnTo>
                  <a:lnTo>
                    <a:pt x="26" y="117"/>
                  </a:lnTo>
                  <a:lnTo>
                    <a:pt x="16" y="111"/>
                  </a:lnTo>
                  <a:lnTo>
                    <a:pt x="4" y="105"/>
                  </a:lnTo>
                  <a:lnTo>
                    <a:pt x="2" y="89"/>
                  </a:lnTo>
                  <a:lnTo>
                    <a:pt x="1" y="76"/>
                  </a:lnTo>
                  <a:lnTo>
                    <a:pt x="0" y="70"/>
                  </a:lnTo>
                  <a:lnTo>
                    <a:pt x="0" y="65"/>
                  </a:lnTo>
                  <a:lnTo>
                    <a:pt x="0" y="59"/>
                  </a:lnTo>
                  <a:lnTo>
                    <a:pt x="0" y="54"/>
                  </a:lnTo>
                  <a:lnTo>
                    <a:pt x="0" y="48"/>
                  </a:lnTo>
                  <a:lnTo>
                    <a:pt x="1" y="43"/>
                  </a:lnTo>
                  <a:lnTo>
                    <a:pt x="3" y="37"/>
                  </a:lnTo>
                  <a:lnTo>
                    <a:pt x="4" y="31"/>
                  </a:lnTo>
                  <a:lnTo>
                    <a:pt x="7" y="24"/>
                  </a:lnTo>
                  <a:lnTo>
                    <a:pt x="10" y="17"/>
                  </a:lnTo>
                  <a:lnTo>
                    <a:pt x="13" y="8"/>
                  </a:lnTo>
                  <a:lnTo>
                    <a:pt x="18" y="0"/>
                  </a:lnTo>
                  <a:lnTo>
                    <a:pt x="21" y="10"/>
                  </a:lnTo>
                  <a:lnTo>
                    <a:pt x="25" y="20"/>
                  </a:lnTo>
                  <a:lnTo>
                    <a:pt x="29" y="31"/>
                  </a:lnTo>
                  <a:lnTo>
                    <a:pt x="33" y="41"/>
                  </a:lnTo>
                  <a:lnTo>
                    <a:pt x="35" y="46"/>
                  </a:lnTo>
                  <a:lnTo>
                    <a:pt x="37" y="52"/>
                  </a:lnTo>
                  <a:lnTo>
                    <a:pt x="40" y="57"/>
                  </a:lnTo>
                  <a:lnTo>
                    <a:pt x="42" y="62"/>
                  </a:lnTo>
                  <a:lnTo>
                    <a:pt x="45" y="67"/>
                  </a:lnTo>
                  <a:lnTo>
                    <a:pt x="48" y="72"/>
                  </a:lnTo>
                  <a:lnTo>
                    <a:pt x="51" y="77"/>
                  </a:lnTo>
                  <a:lnTo>
                    <a:pt x="55" y="81"/>
                  </a:lnTo>
                  <a:lnTo>
                    <a:pt x="58" y="86"/>
                  </a:lnTo>
                  <a:lnTo>
                    <a:pt x="62" y="91"/>
                  </a:lnTo>
                  <a:lnTo>
                    <a:pt x="66" y="95"/>
                  </a:lnTo>
                  <a:lnTo>
                    <a:pt x="70" y="100"/>
                  </a:lnTo>
                  <a:lnTo>
                    <a:pt x="74" y="104"/>
                  </a:lnTo>
                  <a:lnTo>
                    <a:pt x="79" y="108"/>
                  </a:lnTo>
                  <a:lnTo>
                    <a:pt x="84" y="112"/>
                  </a:lnTo>
                  <a:lnTo>
                    <a:pt x="89" y="115"/>
                  </a:lnTo>
                  <a:lnTo>
                    <a:pt x="94" y="119"/>
                  </a:lnTo>
                  <a:lnTo>
                    <a:pt x="100" y="122"/>
                  </a:lnTo>
                  <a:lnTo>
                    <a:pt x="106" y="126"/>
                  </a:lnTo>
                  <a:lnTo>
                    <a:pt x="112" y="128"/>
                  </a:lnTo>
                  <a:lnTo>
                    <a:pt x="119" y="131"/>
                  </a:lnTo>
                  <a:lnTo>
                    <a:pt x="126" y="134"/>
                  </a:lnTo>
                  <a:lnTo>
                    <a:pt x="134" y="136"/>
                  </a:lnTo>
                  <a:lnTo>
                    <a:pt x="141" y="138"/>
                  </a:lnTo>
                  <a:lnTo>
                    <a:pt x="150" y="135"/>
                  </a:lnTo>
                  <a:lnTo>
                    <a:pt x="160" y="133"/>
                  </a:lnTo>
                  <a:lnTo>
                    <a:pt x="170" y="130"/>
                  </a:lnTo>
                  <a:lnTo>
                    <a:pt x="181" y="127"/>
                  </a:lnTo>
                  <a:lnTo>
                    <a:pt x="186" y="126"/>
                  </a:lnTo>
                  <a:lnTo>
                    <a:pt x="192" y="125"/>
                  </a:lnTo>
                  <a:lnTo>
                    <a:pt x="198" y="124"/>
                  </a:lnTo>
                  <a:lnTo>
                    <a:pt x="204" y="123"/>
                  </a:lnTo>
                  <a:lnTo>
                    <a:pt x="209" y="122"/>
                  </a:lnTo>
                  <a:lnTo>
                    <a:pt x="215" y="121"/>
                  </a:lnTo>
                  <a:lnTo>
                    <a:pt x="221" y="121"/>
                  </a:lnTo>
                  <a:lnTo>
                    <a:pt x="227" y="120"/>
                  </a:lnTo>
                  <a:lnTo>
                    <a:pt x="233" y="120"/>
                  </a:lnTo>
                  <a:lnTo>
                    <a:pt x="239" y="120"/>
                  </a:lnTo>
                  <a:lnTo>
                    <a:pt x="245" y="120"/>
                  </a:lnTo>
                  <a:lnTo>
                    <a:pt x="251" y="121"/>
                  </a:lnTo>
                  <a:lnTo>
                    <a:pt x="257" y="122"/>
                  </a:lnTo>
                  <a:lnTo>
                    <a:pt x="263" y="123"/>
                  </a:lnTo>
                  <a:lnTo>
                    <a:pt x="269" y="124"/>
                  </a:lnTo>
                  <a:lnTo>
                    <a:pt x="274" y="126"/>
                  </a:lnTo>
                  <a:lnTo>
                    <a:pt x="280" y="128"/>
                  </a:lnTo>
                  <a:lnTo>
                    <a:pt x="285" y="130"/>
                  </a:lnTo>
                  <a:lnTo>
                    <a:pt x="291" y="133"/>
                  </a:lnTo>
                  <a:lnTo>
                    <a:pt x="296" y="136"/>
                  </a:lnTo>
                  <a:lnTo>
                    <a:pt x="301" y="139"/>
                  </a:lnTo>
                  <a:lnTo>
                    <a:pt x="306" y="143"/>
                  </a:lnTo>
                  <a:lnTo>
                    <a:pt x="310" y="148"/>
                  </a:lnTo>
                  <a:lnTo>
                    <a:pt x="315" y="153"/>
                  </a:lnTo>
                  <a:close/>
                </a:path>
              </a:pathLst>
            </a:custGeom>
            <a:solidFill>
              <a:srgbClr val="38201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9" name="Freeform 70"/>
            <p:cNvSpPr>
              <a:spLocks/>
            </p:cNvSpPr>
            <p:nvPr/>
          </p:nvSpPr>
          <p:spPr bwMode="auto">
            <a:xfrm>
              <a:off x="1592263" y="6197600"/>
              <a:ext cx="107950" cy="71438"/>
            </a:xfrm>
            <a:custGeom>
              <a:avLst/>
              <a:gdLst>
                <a:gd name="T0" fmla="*/ 0 w 68"/>
                <a:gd name="T1" fmla="*/ 0 h 45"/>
                <a:gd name="T2" fmla="*/ 4 w 68"/>
                <a:gd name="T3" fmla="*/ 33 h 45"/>
                <a:gd name="T4" fmla="*/ 6 w 68"/>
                <a:gd name="T5" fmla="*/ 35 h 45"/>
                <a:gd name="T6" fmla="*/ 9 w 68"/>
                <a:gd name="T7" fmla="*/ 36 h 45"/>
                <a:gd name="T8" fmla="*/ 12 w 68"/>
                <a:gd name="T9" fmla="*/ 37 h 45"/>
                <a:gd name="T10" fmla="*/ 16 w 68"/>
                <a:gd name="T11" fmla="*/ 38 h 45"/>
                <a:gd name="T12" fmla="*/ 20 w 68"/>
                <a:gd name="T13" fmla="*/ 39 h 45"/>
                <a:gd name="T14" fmla="*/ 24 w 68"/>
                <a:gd name="T15" fmla="*/ 40 h 45"/>
                <a:gd name="T16" fmla="*/ 29 w 68"/>
                <a:gd name="T17" fmla="*/ 41 h 45"/>
                <a:gd name="T18" fmla="*/ 33 w 68"/>
                <a:gd name="T19" fmla="*/ 42 h 45"/>
                <a:gd name="T20" fmla="*/ 43 w 68"/>
                <a:gd name="T21" fmla="*/ 43 h 45"/>
                <a:gd name="T22" fmla="*/ 52 w 68"/>
                <a:gd name="T23" fmla="*/ 44 h 45"/>
                <a:gd name="T24" fmla="*/ 60 w 68"/>
                <a:gd name="T25" fmla="*/ 44 h 45"/>
                <a:gd name="T26" fmla="*/ 68 w 68"/>
                <a:gd name="T27" fmla="*/ 45 h 45"/>
                <a:gd name="T28" fmla="*/ 62 w 68"/>
                <a:gd name="T29" fmla="*/ 24 h 45"/>
                <a:gd name="T30" fmla="*/ 0 w 68"/>
                <a:gd name="T31" fmla="*/ 0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8" h="45">
                  <a:moveTo>
                    <a:pt x="0" y="0"/>
                  </a:moveTo>
                  <a:lnTo>
                    <a:pt x="4" y="33"/>
                  </a:lnTo>
                  <a:lnTo>
                    <a:pt x="6" y="35"/>
                  </a:lnTo>
                  <a:lnTo>
                    <a:pt x="9" y="36"/>
                  </a:lnTo>
                  <a:lnTo>
                    <a:pt x="12" y="37"/>
                  </a:lnTo>
                  <a:lnTo>
                    <a:pt x="16" y="38"/>
                  </a:lnTo>
                  <a:lnTo>
                    <a:pt x="20" y="39"/>
                  </a:lnTo>
                  <a:lnTo>
                    <a:pt x="24" y="40"/>
                  </a:lnTo>
                  <a:lnTo>
                    <a:pt x="29" y="41"/>
                  </a:lnTo>
                  <a:lnTo>
                    <a:pt x="33" y="42"/>
                  </a:lnTo>
                  <a:lnTo>
                    <a:pt x="43" y="43"/>
                  </a:lnTo>
                  <a:lnTo>
                    <a:pt x="52" y="44"/>
                  </a:lnTo>
                  <a:lnTo>
                    <a:pt x="60" y="44"/>
                  </a:lnTo>
                  <a:lnTo>
                    <a:pt x="68" y="45"/>
                  </a:lnTo>
                  <a:lnTo>
                    <a:pt x="62" y="24"/>
                  </a:lnTo>
                  <a:lnTo>
                    <a:pt x="0" y="0"/>
                  </a:lnTo>
                  <a:close/>
                </a:path>
              </a:pathLst>
            </a:custGeom>
            <a:solidFill>
              <a:srgbClr val="38201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0" name="Freeform 71"/>
            <p:cNvSpPr>
              <a:spLocks/>
            </p:cNvSpPr>
            <p:nvPr/>
          </p:nvSpPr>
          <p:spPr bwMode="auto">
            <a:xfrm>
              <a:off x="1189038" y="2378075"/>
              <a:ext cx="887412" cy="1587500"/>
            </a:xfrm>
            <a:custGeom>
              <a:avLst/>
              <a:gdLst>
                <a:gd name="T0" fmla="*/ 534 w 559"/>
                <a:gd name="T1" fmla="*/ 244 h 1000"/>
                <a:gd name="T2" fmla="*/ 493 w 559"/>
                <a:gd name="T3" fmla="*/ 203 h 1000"/>
                <a:gd name="T4" fmla="*/ 446 w 559"/>
                <a:gd name="T5" fmla="*/ 156 h 1000"/>
                <a:gd name="T6" fmla="*/ 395 w 559"/>
                <a:gd name="T7" fmla="*/ 102 h 1000"/>
                <a:gd name="T8" fmla="*/ 340 w 559"/>
                <a:gd name="T9" fmla="*/ 43 h 1000"/>
                <a:gd name="T10" fmla="*/ 162 w 559"/>
                <a:gd name="T11" fmla="*/ 0 h 1000"/>
                <a:gd name="T12" fmla="*/ 155 w 559"/>
                <a:gd name="T13" fmla="*/ 28 h 1000"/>
                <a:gd name="T14" fmla="*/ 146 w 559"/>
                <a:gd name="T15" fmla="*/ 53 h 1000"/>
                <a:gd name="T16" fmla="*/ 136 w 559"/>
                <a:gd name="T17" fmla="*/ 76 h 1000"/>
                <a:gd name="T18" fmla="*/ 125 w 559"/>
                <a:gd name="T19" fmla="*/ 96 h 1000"/>
                <a:gd name="T20" fmla="*/ 113 w 559"/>
                <a:gd name="T21" fmla="*/ 114 h 1000"/>
                <a:gd name="T22" fmla="*/ 100 w 559"/>
                <a:gd name="T23" fmla="*/ 131 h 1000"/>
                <a:gd name="T24" fmla="*/ 81 w 559"/>
                <a:gd name="T25" fmla="*/ 152 h 1000"/>
                <a:gd name="T26" fmla="*/ 52 w 559"/>
                <a:gd name="T27" fmla="*/ 182 h 1000"/>
                <a:gd name="T28" fmla="*/ 33 w 559"/>
                <a:gd name="T29" fmla="*/ 214 h 1000"/>
                <a:gd name="T30" fmla="*/ 39 w 559"/>
                <a:gd name="T31" fmla="*/ 247 h 1000"/>
                <a:gd name="T32" fmla="*/ 47 w 559"/>
                <a:gd name="T33" fmla="*/ 278 h 1000"/>
                <a:gd name="T34" fmla="*/ 56 w 559"/>
                <a:gd name="T35" fmla="*/ 306 h 1000"/>
                <a:gd name="T36" fmla="*/ 66 w 559"/>
                <a:gd name="T37" fmla="*/ 332 h 1000"/>
                <a:gd name="T38" fmla="*/ 77 w 559"/>
                <a:gd name="T39" fmla="*/ 356 h 1000"/>
                <a:gd name="T40" fmla="*/ 100 w 559"/>
                <a:gd name="T41" fmla="*/ 401 h 1000"/>
                <a:gd name="T42" fmla="*/ 123 w 559"/>
                <a:gd name="T43" fmla="*/ 442 h 1000"/>
                <a:gd name="T44" fmla="*/ 149 w 559"/>
                <a:gd name="T45" fmla="*/ 495 h 1000"/>
                <a:gd name="T46" fmla="*/ 172 w 559"/>
                <a:gd name="T47" fmla="*/ 563 h 1000"/>
                <a:gd name="T48" fmla="*/ 178 w 559"/>
                <a:gd name="T49" fmla="*/ 620 h 1000"/>
                <a:gd name="T50" fmla="*/ 170 w 559"/>
                <a:gd name="T51" fmla="*/ 668 h 1000"/>
                <a:gd name="T52" fmla="*/ 152 w 559"/>
                <a:gd name="T53" fmla="*/ 710 h 1000"/>
                <a:gd name="T54" fmla="*/ 127 w 559"/>
                <a:gd name="T55" fmla="*/ 747 h 1000"/>
                <a:gd name="T56" fmla="*/ 98 w 559"/>
                <a:gd name="T57" fmla="*/ 782 h 1000"/>
                <a:gd name="T58" fmla="*/ 68 w 559"/>
                <a:gd name="T59" fmla="*/ 815 h 1000"/>
                <a:gd name="T60" fmla="*/ 40 w 559"/>
                <a:gd name="T61" fmla="*/ 849 h 1000"/>
                <a:gd name="T62" fmla="*/ 17 w 559"/>
                <a:gd name="T63" fmla="*/ 886 h 1000"/>
                <a:gd name="T64" fmla="*/ 2 w 559"/>
                <a:gd name="T65" fmla="*/ 928 h 1000"/>
                <a:gd name="T66" fmla="*/ 78 w 559"/>
                <a:gd name="T67" fmla="*/ 963 h 1000"/>
                <a:gd name="T68" fmla="*/ 129 w 559"/>
                <a:gd name="T69" fmla="*/ 976 h 1000"/>
                <a:gd name="T70" fmla="*/ 176 w 559"/>
                <a:gd name="T71" fmla="*/ 987 h 1000"/>
                <a:gd name="T72" fmla="*/ 220 w 559"/>
                <a:gd name="T73" fmla="*/ 994 h 1000"/>
                <a:gd name="T74" fmla="*/ 262 w 559"/>
                <a:gd name="T75" fmla="*/ 999 h 1000"/>
                <a:gd name="T76" fmla="*/ 303 w 559"/>
                <a:gd name="T77" fmla="*/ 1000 h 1000"/>
                <a:gd name="T78" fmla="*/ 346 w 559"/>
                <a:gd name="T79" fmla="*/ 997 h 1000"/>
                <a:gd name="T80" fmla="*/ 391 w 559"/>
                <a:gd name="T81" fmla="*/ 989 h 1000"/>
                <a:gd name="T82" fmla="*/ 439 w 559"/>
                <a:gd name="T83" fmla="*/ 976 h 1000"/>
                <a:gd name="T84" fmla="*/ 492 w 559"/>
                <a:gd name="T85" fmla="*/ 958 h 1000"/>
                <a:gd name="T86" fmla="*/ 507 w 559"/>
                <a:gd name="T87" fmla="*/ 924 h 1000"/>
                <a:gd name="T88" fmla="*/ 498 w 559"/>
                <a:gd name="T89" fmla="*/ 887 h 1000"/>
                <a:gd name="T90" fmla="*/ 486 w 559"/>
                <a:gd name="T91" fmla="*/ 849 h 1000"/>
                <a:gd name="T92" fmla="*/ 459 w 559"/>
                <a:gd name="T93" fmla="*/ 773 h 1000"/>
                <a:gd name="T94" fmla="*/ 441 w 559"/>
                <a:gd name="T95" fmla="*/ 723 h 1000"/>
                <a:gd name="T96" fmla="*/ 431 w 559"/>
                <a:gd name="T97" fmla="*/ 684 h 1000"/>
                <a:gd name="T98" fmla="*/ 423 w 559"/>
                <a:gd name="T99" fmla="*/ 644 h 1000"/>
                <a:gd name="T100" fmla="*/ 419 w 559"/>
                <a:gd name="T101" fmla="*/ 604 h 1000"/>
                <a:gd name="T102" fmla="*/ 420 w 559"/>
                <a:gd name="T103" fmla="*/ 563 h 1000"/>
                <a:gd name="T104" fmla="*/ 426 w 559"/>
                <a:gd name="T105" fmla="*/ 526 h 1000"/>
                <a:gd name="T106" fmla="*/ 434 w 559"/>
                <a:gd name="T107" fmla="*/ 501 h 1000"/>
                <a:gd name="T108" fmla="*/ 446 w 559"/>
                <a:gd name="T109" fmla="*/ 478 h 1000"/>
                <a:gd name="T110" fmla="*/ 460 w 559"/>
                <a:gd name="T111" fmla="*/ 457 h 1000"/>
                <a:gd name="T112" fmla="*/ 481 w 559"/>
                <a:gd name="T113" fmla="*/ 429 h 1000"/>
                <a:gd name="T114" fmla="*/ 504 w 559"/>
                <a:gd name="T115" fmla="*/ 400 h 1000"/>
                <a:gd name="T116" fmla="*/ 520 w 559"/>
                <a:gd name="T117" fmla="*/ 376 h 1000"/>
                <a:gd name="T118" fmla="*/ 534 w 559"/>
                <a:gd name="T119" fmla="*/ 351 h 1000"/>
                <a:gd name="T120" fmla="*/ 546 w 559"/>
                <a:gd name="T121" fmla="*/ 323 h 1000"/>
                <a:gd name="T122" fmla="*/ 555 w 559"/>
                <a:gd name="T123" fmla="*/ 290 h 10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59" h="1000">
                  <a:moveTo>
                    <a:pt x="559" y="267"/>
                  </a:moveTo>
                  <a:lnTo>
                    <a:pt x="547" y="255"/>
                  </a:lnTo>
                  <a:lnTo>
                    <a:pt x="534" y="244"/>
                  </a:lnTo>
                  <a:lnTo>
                    <a:pt x="521" y="231"/>
                  </a:lnTo>
                  <a:lnTo>
                    <a:pt x="507" y="217"/>
                  </a:lnTo>
                  <a:lnTo>
                    <a:pt x="493" y="203"/>
                  </a:lnTo>
                  <a:lnTo>
                    <a:pt x="478" y="188"/>
                  </a:lnTo>
                  <a:lnTo>
                    <a:pt x="462" y="172"/>
                  </a:lnTo>
                  <a:lnTo>
                    <a:pt x="446" y="156"/>
                  </a:lnTo>
                  <a:lnTo>
                    <a:pt x="429" y="139"/>
                  </a:lnTo>
                  <a:lnTo>
                    <a:pt x="412" y="121"/>
                  </a:lnTo>
                  <a:lnTo>
                    <a:pt x="395" y="102"/>
                  </a:lnTo>
                  <a:lnTo>
                    <a:pt x="377" y="83"/>
                  </a:lnTo>
                  <a:lnTo>
                    <a:pt x="359" y="63"/>
                  </a:lnTo>
                  <a:lnTo>
                    <a:pt x="340" y="43"/>
                  </a:lnTo>
                  <a:lnTo>
                    <a:pt x="321" y="22"/>
                  </a:lnTo>
                  <a:lnTo>
                    <a:pt x="302" y="0"/>
                  </a:lnTo>
                  <a:lnTo>
                    <a:pt x="162" y="0"/>
                  </a:lnTo>
                  <a:lnTo>
                    <a:pt x="160" y="10"/>
                  </a:lnTo>
                  <a:lnTo>
                    <a:pt x="157" y="19"/>
                  </a:lnTo>
                  <a:lnTo>
                    <a:pt x="155" y="28"/>
                  </a:lnTo>
                  <a:lnTo>
                    <a:pt x="152" y="37"/>
                  </a:lnTo>
                  <a:lnTo>
                    <a:pt x="149" y="45"/>
                  </a:lnTo>
                  <a:lnTo>
                    <a:pt x="146" y="53"/>
                  </a:lnTo>
                  <a:lnTo>
                    <a:pt x="143" y="61"/>
                  </a:lnTo>
                  <a:lnTo>
                    <a:pt x="140" y="69"/>
                  </a:lnTo>
                  <a:lnTo>
                    <a:pt x="136" y="76"/>
                  </a:lnTo>
                  <a:lnTo>
                    <a:pt x="133" y="83"/>
                  </a:lnTo>
                  <a:lnTo>
                    <a:pt x="129" y="89"/>
                  </a:lnTo>
                  <a:lnTo>
                    <a:pt x="125" y="96"/>
                  </a:lnTo>
                  <a:lnTo>
                    <a:pt x="121" y="102"/>
                  </a:lnTo>
                  <a:lnTo>
                    <a:pt x="117" y="108"/>
                  </a:lnTo>
                  <a:lnTo>
                    <a:pt x="113" y="114"/>
                  </a:lnTo>
                  <a:lnTo>
                    <a:pt x="109" y="120"/>
                  </a:lnTo>
                  <a:lnTo>
                    <a:pt x="104" y="125"/>
                  </a:lnTo>
                  <a:lnTo>
                    <a:pt x="100" y="131"/>
                  </a:lnTo>
                  <a:lnTo>
                    <a:pt x="95" y="136"/>
                  </a:lnTo>
                  <a:lnTo>
                    <a:pt x="91" y="141"/>
                  </a:lnTo>
                  <a:lnTo>
                    <a:pt x="81" y="152"/>
                  </a:lnTo>
                  <a:lnTo>
                    <a:pt x="72" y="162"/>
                  </a:lnTo>
                  <a:lnTo>
                    <a:pt x="62" y="172"/>
                  </a:lnTo>
                  <a:lnTo>
                    <a:pt x="52" y="182"/>
                  </a:lnTo>
                  <a:lnTo>
                    <a:pt x="42" y="192"/>
                  </a:lnTo>
                  <a:lnTo>
                    <a:pt x="32" y="202"/>
                  </a:lnTo>
                  <a:lnTo>
                    <a:pt x="33" y="214"/>
                  </a:lnTo>
                  <a:lnTo>
                    <a:pt x="35" y="225"/>
                  </a:lnTo>
                  <a:lnTo>
                    <a:pt x="37" y="237"/>
                  </a:lnTo>
                  <a:lnTo>
                    <a:pt x="39" y="247"/>
                  </a:lnTo>
                  <a:lnTo>
                    <a:pt x="42" y="258"/>
                  </a:lnTo>
                  <a:lnTo>
                    <a:pt x="45" y="268"/>
                  </a:lnTo>
                  <a:lnTo>
                    <a:pt x="47" y="278"/>
                  </a:lnTo>
                  <a:lnTo>
                    <a:pt x="50" y="288"/>
                  </a:lnTo>
                  <a:lnTo>
                    <a:pt x="53" y="297"/>
                  </a:lnTo>
                  <a:lnTo>
                    <a:pt x="56" y="306"/>
                  </a:lnTo>
                  <a:lnTo>
                    <a:pt x="60" y="315"/>
                  </a:lnTo>
                  <a:lnTo>
                    <a:pt x="63" y="324"/>
                  </a:lnTo>
                  <a:lnTo>
                    <a:pt x="66" y="332"/>
                  </a:lnTo>
                  <a:lnTo>
                    <a:pt x="70" y="341"/>
                  </a:lnTo>
                  <a:lnTo>
                    <a:pt x="74" y="348"/>
                  </a:lnTo>
                  <a:lnTo>
                    <a:pt x="77" y="356"/>
                  </a:lnTo>
                  <a:lnTo>
                    <a:pt x="85" y="372"/>
                  </a:lnTo>
                  <a:lnTo>
                    <a:pt x="92" y="386"/>
                  </a:lnTo>
                  <a:lnTo>
                    <a:pt x="100" y="401"/>
                  </a:lnTo>
                  <a:lnTo>
                    <a:pt x="108" y="415"/>
                  </a:lnTo>
                  <a:lnTo>
                    <a:pt x="116" y="429"/>
                  </a:lnTo>
                  <a:lnTo>
                    <a:pt x="123" y="442"/>
                  </a:lnTo>
                  <a:lnTo>
                    <a:pt x="131" y="456"/>
                  </a:lnTo>
                  <a:lnTo>
                    <a:pt x="138" y="470"/>
                  </a:lnTo>
                  <a:lnTo>
                    <a:pt x="149" y="495"/>
                  </a:lnTo>
                  <a:lnTo>
                    <a:pt x="159" y="519"/>
                  </a:lnTo>
                  <a:lnTo>
                    <a:pt x="166" y="541"/>
                  </a:lnTo>
                  <a:lnTo>
                    <a:pt x="172" y="563"/>
                  </a:lnTo>
                  <a:lnTo>
                    <a:pt x="175" y="583"/>
                  </a:lnTo>
                  <a:lnTo>
                    <a:pt x="177" y="602"/>
                  </a:lnTo>
                  <a:lnTo>
                    <a:pt x="178" y="620"/>
                  </a:lnTo>
                  <a:lnTo>
                    <a:pt x="177" y="637"/>
                  </a:lnTo>
                  <a:lnTo>
                    <a:pt x="174" y="653"/>
                  </a:lnTo>
                  <a:lnTo>
                    <a:pt x="170" y="668"/>
                  </a:lnTo>
                  <a:lnTo>
                    <a:pt x="165" y="683"/>
                  </a:lnTo>
                  <a:lnTo>
                    <a:pt x="159" y="697"/>
                  </a:lnTo>
                  <a:lnTo>
                    <a:pt x="152" y="710"/>
                  </a:lnTo>
                  <a:lnTo>
                    <a:pt x="145" y="723"/>
                  </a:lnTo>
                  <a:lnTo>
                    <a:pt x="136" y="735"/>
                  </a:lnTo>
                  <a:lnTo>
                    <a:pt x="127" y="747"/>
                  </a:lnTo>
                  <a:lnTo>
                    <a:pt x="118" y="759"/>
                  </a:lnTo>
                  <a:lnTo>
                    <a:pt x="108" y="770"/>
                  </a:lnTo>
                  <a:lnTo>
                    <a:pt x="98" y="782"/>
                  </a:lnTo>
                  <a:lnTo>
                    <a:pt x="88" y="793"/>
                  </a:lnTo>
                  <a:lnTo>
                    <a:pt x="78" y="804"/>
                  </a:lnTo>
                  <a:lnTo>
                    <a:pt x="68" y="815"/>
                  </a:lnTo>
                  <a:lnTo>
                    <a:pt x="59" y="826"/>
                  </a:lnTo>
                  <a:lnTo>
                    <a:pt x="49" y="837"/>
                  </a:lnTo>
                  <a:lnTo>
                    <a:pt x="40" y="849"/>
                  </a:lnTo>
                  <a:lnTo>
                    <a:pt x="32" y="861"/>
                  </a:lnTo>
                  <a:lnTo>
                    <a:pt x="24" y="873"/>
                  </a:lnTo>
                  <a:lnTo>
                    <a:pt x="17" y="886"/>
                  </a:lnTo>
                  <a:lnTo>
                    <a:pt x="11" y="899"/>
                  </a:lnTo>
                  <a:lnTo>
                    <a:pt x="6" y="913"/>
                  </a:lnTo>
                  <a:lnTo>
                    <a:pt x="2" y="928"/>
                  </a:lnTo>
                  <a:lnTo>
                    <a:pt x="0" y="943"/>
                  </a:lnTo>
                  <a:lnTo>
                    <a:pt x="40" y="954"/>
                  </a:lnTo>
                  <a:lnTo>
                    <a:pt x="78" y="963"/>
                  </a:lnTo>
                  <a:lnTo>
                    <a:pt x="95" y="968"/>
                  </a:lnTo>
                  <a:lnTo>
                    <a:pt x="113" y="972"/>
                  </a:lnTo>
                  <a:lnTo>
                    <a:pt x="129" y="976"/>
                  </a:lnTo>
                  <a:lnTo>
                    <a:pt x="145" y="980"/>
                  </a:lnTo>
                  <a:lnTo>
                    <a:pt x="161" y="983"/>
                  </a:lnTo>
                  <a:lnTo>
                    <a:pt x="176" y="987"/>
                  </a:lnTo>
                  <a:lnTo>
                    <a:pt x="191" y="989"/>
                  </a:lnTo>
                  <a:lnTo>
                    <a:pt x="205" y="992"/>
                  </a:lnTo>
                  <a:lnTo>
                    <a:pt x="220" y="994"/>
                  </a:lnTo>
                  <a:lnTo>
                    <a:pt x="234" y="996"/>
                  </a:lnTo>
                  <a:lnTo>
                    <a:pt x="248" y="998"/>
                  </a:lnTo>
                  <a:lnTo>
                    <a:pt x="262" y="999"/>
                  </a:lnTo>
                  <a:lnTo>
                    <a:pt x="276" y="1000"/>
                  </a:lnTo>
                  <a:lnTo>
                    <a:pt x="289" y="1000"/>
                  </a:lnTo>
                  <a:lnTo>
                    <a:pt x="303" y="1000"/>
                  </a:lnTo>
                  <a:lnTo>
                    <a:pt x="317" y="999"/>
                  </a:lnTo>
                  <a:lnTo>
                    <a:pt x="332" y="998"/>
                  </a:lnTo>
                  <a:lnTo>
                    <a:pt x="346" y="997"/>
                  </a:lnTo>
                  <a:lnTo>
                    <a:pt x="360" y="994"/>
                  </a:lnTo>
                  <a:lnTo>
                    <a:pt x="375" y="992"/>
                  </a:lnTo>
                  <a:lnTo>
                    <a:pt x="391" y="989"/>
                  </a:lnTo>
                  <a:lnTo>
                    <a:pt x="406" y="985"/>
                  </a:lnTo>
                  <a:lnTo>
                    <a:pt x="422" y="981"/>
                  </a:lnTo>
                  <a:lnTo>
                    <a:pt x="439" y="976"/>
                  </a:lnTo>
                  <a:lnTo>
                    <a:pt x="456" y="970"/>
                  </a:lnTo>
                  <a:lnTo>
                    <a:pt x="474" y="964"/>
                  </a:lnTo>
                  <a:lnTo>
                    <a:pt x="492" y="958"/>
                  </a:lnTo>
                  <a:lnTo>
                    <a:pt x="511" y="950"/>
                  </a:lnTo>
                  <a:lnTo>
                    <a:pt x="509" y="937"/>
                  </a:lnTo>
                  <a:lnTo>
                    <a:pt x="507" y="924"/>
                  </a:lnTo>
                  <a:lnTo>
                    <a:pt x="504" y="912"/>
                  </a:lnTo>
                  <a:lnTo>
                    <a:pt x="501" y="899"/>
                  </a:lnTo>
                  <a:lnTo>
                    <a:pt x="498" y="887"/>
                  </a:lnTo>
                  <a:lnTo>
                    <a:pt x="494" y="874"/>
                  </a:lnTo>
                  <a:lnTo>
                    <a:pt x="490" y="861"/>
                  </a:lnTo>
                  <a:lnTo>
                    <a:pt x="486" y="849"/>
                  </a:lnTo>
                  <a:lnTo>
                    <a:pt x="477" y="824"/>
                  </a:lnTo>
                  <a:lnTo>
                    <a:pt x="468" y="798"/>
                  </a:lnTo>
                  <a:lnTo>
                    <a:pt x="459" y="773"/>
                  </a:lnTo>
                  <a:lnTo>
                    <a:pt x="450" y="748"/>
                  </a:lnTo>
                  <a:lnTo>
                    <a:pt x="446" y="735"/>
                  </a:lnTo>
                  <a:lnTo>
                    <a:pt x="441" y="723"/>
                  </a:lnTo>
                  <a:lnTo>
                    <a:pt x="437" y="710"/>
                  </a:lnTo>
                  <a:lnTo>
                    <a:pt x="434" y="697"/>
                  </a:lnTo>
                  <a:lnTo>
                    <a:pt x="431" y="684"/>
                  </a:lnTo>
                  <a:lnTo>
                    <a:pt x="428" y="671"/>
                  </a:lnTo>
                  <a:lnTo>
                    <a:pt x="425" y="658"/>
                  </a:lnTo>
                  <a:lnTo>
                    <a:pt x="423" y="644"/>
                  </a:lnTo>
                  <a:lnTo>
                    <a:pt x="421" y="631"/>
                  </a:lnTo>
                  <a:lnTo>
                    <a:pt x="420" y="618"/>
                  </a:lnTo>
                  <a:lnTo>
                    <a:pt x="419" y="604"/>
                  </a:lnTo>
                  <a:lnTo>
                    <a:pt x="418" y="590"/>
                  </a:lnTo>
                  <a:lnTo>
                    <a:pt x="419" y="577"/>
                  </a:lnTo>
                  <a:lnTo>
                    <a:pt x="420" y="563"/>
                  </a:lnTo>
                  <a:lnTo>
                    <a:pt x="421" y="549"/>
                  </a:lnTo>
                  <a:lnTo>
                    <a:pt x="424" y="534"/>
                  </a:lnTo>
                  <a:lnTo>
                    <a:pt x="426" y="526"/>
                  </a:lnTo>
                  <a:lnTo>
                    <a:pt x="428" y="517"/>
                  </a:lnTo>
                  <a:lnTo>
                    <a:pt x="431" y="509"/>
                  </a:lnTo>
                  <a:lnTo>
                    <a:pt x="434" y="501"/>
                  </a:lnTo>
                  <a:lnTo>
                    <a:pt x="438" y="493"/>
                  </a:lnTo>
                  <a:lnTo>
                    <a:pt x="441" y="485"/>
                  </a:lnTo>
                  <a:lnTo>
                    <a:pt x="446" y="478"/>
                  </a:lnTo>
                  <a:lnTo>
                    <a:pt x="450" y="471"/>
                  </a:lnTo>
                  <a:lnTo>
                    <a:pt x="455" y="463"/>
                  </a:lnTo>
                  <a:lnTo>
                    <a:pt x="460" y="457"/>
                  </a:lnTo>
                  <a:lnTo>
                    <a:pt x="465" y="449"/>
                  </a:lnTo>
                  <a:lnTo>
                    <a:pt x="470" y="443"/>
                  </a:lnTo>
                  <a:lnTo>
                    <a:pt x="481" y="429"/>
                  </a:lnTo>
                  <a:lnTo>
                    <a:pt x="493" y="414"/>
                  </a:lnTo>
                  <a:lnTo>
                    <a:pt x="498" y="407"/>
                  </a:lnTo>
                  <a:lnTo>
                    <a:pt x="504" y="400"/>
                  </a:lnTo>
                  <a:lnTo>
                    <a:pt x="509" y="392"/>
                  </a:lnTo>
                  <a:lnTo>
                    <a:pt x="514" y="384"/>
                  </a:lnTo>
                  <a:lnTo>
                    <a:pt x="520" y="376"/>
                  </a:lnTo>
                  <a:lnTo>
                    <a:pt x="525" y="368"/>
                  </a:lnTo>
                  <a:lnTo>
                    <a:pt x="529" y="360"/>
                  </a:lnTo>
                  <a:lnTo>
                    <a:pt x="534" y="351"/>
                  </a:lnTo>
                  <a:lnTo>
                    <a:pt x="538" y="342"/>
                  </a:lnTo>
                  <a:lnTo>
                    <a:pt x="542" y="332"/>
                  </a:lnTo>
                  <a:lnTo>
                    <a:pt x="546" y="323"/>
                  </a:lnTo>
                  <a:lnTo>
                    <a:pt x="549" y="312"/>
                  </a:lnTo>
                  <a:lnTo>
                    <a:pt x="552" y="302"/>
                  </a:lnTo>
                  <a:lnTo>
                    <a:pt x="555" y="290"/>
                  </a:lnTo>
                  <a:lnTo>
                    <a:pt x="557" y="279"/>
                  </a:lnTo>
                  <a:lnTo>
                    <a:pt x="559" y="267"/>
                  </a:lnTo>
                  <a:close/>
                </a:path>
              </a:pathLst>
            </a:custGeom>
            <a:solidFill>
              <a:srgbClr val="EBAA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2" name="Freeform 73"/>
            <p:cNvSpPr>
              <a:spLocks/>
            </p:cNvSpPr>
            <p:nvPr/>
          </p:nvSpPr>
          <p:spPr bwMode="auto">
            <a:xfrm>
              <a:off x="1603375" y="3619500"/>
              <a:ext cx="438150" cy="1395413"/>
            </a:xfrm>
            <a:custGeom>
              <a:avLst/>
              <a:gdLst>
                <a:gd name="T0" fmla="*/ 16 w 276"/>
                <a:gd name="T1" fmla="*/ 34 h 879"/>
                <a:gd name="T2" fmla="*/ 13 w 276"/>
                <a:gd name="T3" fmla="*/ 61 h 879"/>
                <a:gd name="T4" fmla="*/ 10 w 276"/>
                <a:gd name="T5" fmla="*/ 97 h 879"/>
                <a:gd name="T6" fmla="*/ 7 w 276"/>
                <a:gd name="T7" fmla="*/ 139 h 879"/>
                <a:gd name="T8" fmla="*/ 5 w 276"/>
                <a:gd name="T9" fmla="*/ 188 h 879"/>
                <a:gd name="T10" fmla="*/ 3 w 276"/>
                <a:gd name="T11" fmla="*/ 241 h 879"/>
                <a:gd name="T12" fmla="*/ 1 w 276"/>
                <a:gd name="T13" fmla="*/ 327 h 879"/>
                <a:gd name="T14" fmla="*/ 0 w 276"/>
                <a:gd name="T15" fmla="*/ 448 h 879"/>
                <a:gd name="T16" fmla="*/ 0 w 276"/>
                <a:gd name="T17" fmla="*/ 566 h 879"/>
                <a:gd name="T18" fmla="*/ 1 w 276"/>
                <a:gd name="T19" fmla="*/ 671 h 879"/>
                <a:gd name="T20" fmla="*/ 2 w 276"/>
                <a:gd name="T21" fmla="*/ 755 h 879"/>
                <a:gd name="T22" fmla="*/ 6 w 276"/>
                <a:gd name="T23" fmla="*/ 797 h 879"/>
                <a:gd name="T24" fmla="*/ 12 w 276"/>
                <a:gd name="T25" fmla="*/ 817 h 879"/>
                <a:gd name="T26" fmla="*/ 21 w 276"/>
                <a:gd name="T27" fmla="*/ 835 h 879"/>
                <a:gd name="T28" fmla="*/ 31 w 276"/>
                <a:gd name="T29" fmla="*/ 849 h 879"/>
                <a:gd name="T30" fmla="*/ 43 w 276"/>
                <a:gd name="T31" fmla="*/ 860 h 879"/>
                <a:gd name="T32" fmla="*/ 55 w 276"/>
                <a:gd name="T33" fmla="*/ 869 h 879"/>
                <a:gd name="T34" fmla="*/ 68 w 276"/>
                <a:gd name="T35" fmla="*/ 875 h 879"/>
                <a:gd name="T36" fmla="*/ 82 w 276"/>
                <a:gd name="T37" fmla="*/ 878 h 879"/>
                <a:gd name="T38" fmla="*/ 95 w 276"/>
                <a:gd name="T39" fmla="*/ 879 h 879"/>
                <a:gd name="T40" fmla="*/ 108 w 276"/>
                <a:gd name="T41" fmla="*/ 877 h 879"/>
                <a:gd name="T42" fmla="*/ 120 w 276"/>
                <a:gd name="T43" fmla="*/ 873 h 879"/>
                <a:gd name="T44" fmla="*/ 131 w 276"/>
                <a:gd name="T45" fmla="*/ 867 h 879"/>
                <a:gd name="T46" fmla="*/ 141 w 276"/>
                <a:gd name="T47" fmla="*/ 858 h 879"/>
                <a:gd name="T48" fmla="*/ 149 w 276"/>
                <a:gd name="T49" fmla="*/ 847 h 879"/>
                <a:gd name="T50" fmla="*/ 154 w 276"/>
                <a:gd name="T51" fmla="*/ 834 h 879"/>
                <a:gd name="T52" fmla="*/ 157 w 276"/>
                <a:gd name="T53" fmla="*/ 818 h 879"/>
                <a:gd name="T54" fmla="*/ 161 w 276"/>
                <a:gd name="T55" fmla="*/ 786 h 879"/>
                <a:gd name="T56" fmla="*/ 170 w 276"/>
                <a:gd name="T57" fmla="*/ 737 h 879"/>
                <a:gd name="T58" fmla="*/ 181 w 276"/>
                <a:gd name="T59" fmla="*/ 687 h 879"/>
                <a:gd name="T60" fmla="*/ 194 w 276"/>
                <a:gd name="T61" fmla="*/ 636 h 879"/>
                <a:gd name="T62" fmla="*/ 214 w 276"/>
                <a:gd name="T63" fmla="*/ 559 h 879"/>
                <a:gd name="T64" fmla="*/ 235 w 276"/>
                <a:gd name="T65" fmla="*/ 481 h 879"/>
                <a:gd name="T66" fmla="*/ 248 w 276"/>
                <a:gd name="T67" fmla="*/ 429 h 879"/>
                <a:gd name="T68" fmla="*/ 259 w 276"/>
                <a:gd name="T69" fmla="*/ 376 h 879"/>
                <a:gd name="T70" fmla="*/ 268 w 276"/>
                <a:gd name="T71" fmla="*/ 324 h 879"/>
                <a:gd name="T72" fmla="*/ 274 w 276"/>
                <a:gd name="T73" fmla="*/ 272 h 879"/>
                <a:gd name="T74" fmla="*/ 276 w 276"/>
                <a:gd name="T75" fmla="*/ 221 h 879"/>
                <a:gd name="T76" fmla="*/ 274 w 276"/>
                <a:gd name="T77" fmla="*/ 170 h 879"/>
                <a:gd name="T78" fmla="*/ 268 w 276"/>
                <a:gd name="T79" fmla="*/ 120 h 879"/>
                <a:gd name="T80" fmla="*/ 256 w 276"/>
                <a:gd name="T81" fmla="*/ 72 h 879"/>
                <a:gd name="T82" fmla="*/ 239 w 276"/>
                <a:gd name="T83" fmla="*/ 24 h 879"/>
                <a:gd name="T84" fmla="*/ 222 w 276"/>
                <a:gd name="T85" fmla="*/ 2 h 879"/>
                <a:gd name="T86" fmla="*/ 212 w 276"/>
                <a:gd name="T87" fmla="*/ 6 h 879"/>
                <a:gd name="T88" fmla="*/ 203 w 276"/>
                <a:gd name="T89" fmla="*/ 11 h 879"/>
                <a:gd name="T90" fmla="*/ 193 w 276"/>
                <a:gd name="T91" fmla="*/ 16 h 879"/>
                <a:gd name="T92" fmla="*/ 179 w 276"/>
                <a:gd name="T93" fmla="*/ 25 h 879"/>
                <a:gd name="T94" fmla="*/ 163 w 276"/>
                <a:gd name="T95" fmla="*/ 34 h 879"/>
                <a:gd name="T96" fmla="*/ 152 w 276"/>
                <a:gd name="T97" fmla="*/ 39 h 879"/>
                <a:gd name="T98" fmla="*/ 141 w 276"/>
                <a:gd name="T99" fmla="*/ 43 h 879"/>
                <a:gd name="T100" fmla="*/ 128 w 276"/>
                <a:gd name="T101" fmla="*/ 47 h 879"/>
                <a:gd name="T102" fmla="*/ 115 w 276"/>
                <a:gd name="T103" fmla="*/ 49 h 879"/>
                <a:gd name="T104" fmla="*/ 101 w 276"/>
                <a:gd name="T105" fmla="*/ 49 h 879"/>
                <a:gd name="T106" fmla="*/ 85 w 276"/>
                <a:gd name="T107" fmla="*/ 48 h 879"/>
                <a:gd name="T108" fmla="*/ 68 w 276"/>
                <a:gd name="T109" fmla="*/ 45 h 879"/>
                <a:gd name="T110" fmla="*/ 49 w 276"/>
                <a:gd name="T111" fmla="*/ 39 h 879"/>
                <a:gd name="T112" fmla="*/ 29 w 276"/>
                <a:gd name="T113" fmla="*/ 30 h 8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76" h="879">
                  <a:moveTo>
                    <a:pt x="18" y="24"/>
                  </a:moveTo>
                  <a:lnTo>
                    <a:pt x="16" y="34"/>
                  </a:lnTo>
                  <a:lnTo>
                    <a:pt x="14" y="47"/>
                  </a:lnTo>
                  <a:lnTo>
                    <a:pt x="13" y="61"/>
                  </a:lnTo>
                  <a:lnTo>
                    <a:pt x="11" y="78"/>
                  </a:lnTo>
                  <a:lnTo>
                    <a:pt x="10" y="97"/>
                  </a:lnTo>
                  <a:lnTo>
                    <a:pt x="8" y="117"/>
                  </a:lnTo>
                  <a:lnTo>
                    <a:pt x="7" y="139"/>
                  </a:lnTo>
                  <a:lnTo>
                    <a:pt x="6" y="163"/>
                  </a:lnTo>
                  <a:lnTo>
                    <a:pt x="5" y="188"/>
                  </a:lnTo>
                  <a:lnTo>
                    <a:pt x="4" y="214"/>
                  </a:lnTo>
                  <a:lnTo>
                    <a:pt x="3" y="241"/>
                  </a:lnTo>
                  <a:lnTo>
                    <a:pt x="2" y="269"/>
                  </a:lnTo>
                  <a:lnTo>
                    <a:pt x="1" y="327"/>
                  </a:lnTo>
                  <a:lnTo>
                    <a:pt x="0" y="387"/>
                  </a:lnTo>
                  <a:lnTo>
                    <a:pt x="0" y="448"/>
                  </a:lnTo>
                  <a:lnTo>
                    <a:pt x="0" y="508"/>
                  </a:lnTo>
                  <a:lnTo>
                    <a:pt x="0" y="566"/>
                  </a:lnTo>
                  <a:lnTo>
                    <a:pt x="0" y="621"/>
                  </a:lnTo>
                  <a:lnTo>
                    <a:pt x="1" y="671"/>
                  </a:lnTo>
                  <a:lnTo>
                    <a:pt x="1" y="717"/>
                  </a:lnTo>
                  <a:lnTo>
                    <a:pt x="2" y="755"/>
                  </a:lnTo>
                  <a:lnTo>
                    <a:pt x="3" y="786"/>
                  </a:lnTo>
                  <a:lnTo>
                    <a:pt x="6" y="797"/>
                  </a:lnTo>
                  <a:lnTo>
                    <a:pt x="9" y="808"/>
                  </a:lnTo>
                  <a:lnTo>
                    <a:pt x="12" y="817"/>
                  </a:lnTo>
                  <a:lnTo>
                    <a:pt x="16" y="826"/>
                  </a:lnTo>
                  <a:lnTo>
                    <a:pt x="21" y="835"/>
                  </a:lnTo>
                  <a:lnTo>
                    <a:pt x="26" y="842"/>
                  </a:lnTo>
                  <a:lnTo>
                    <a:pt x="31" y="849"/>
                  </a:lnTo>
                  <a:lnTo>
                    <a:pt x="37" y="855"/>
                  </a:lnTo>
                  <a:lnTo>
                    <a:pt x="43" y="860"/>
                  </a:lnTo>
                  <a:lnTo>
                    <a:pt x="49" y="865"/>
                  </a:lnTo>
                  <a:lnTo>
                    <a:pt x="55" y="869"/>
                  </a:lnTo>
                  <a:lnTo>
                    <a:pt x="62" y="872"/>
                  </a:lnTo>
                  <a:lnTo>
                    <a:pt x="68" y="875"/>
                  </a:lnTo>
                  <a:lnTo>
                    <a:pt x="75" y="877"/>
                  </a:lnTo>
                  <a:lnTo>
                    <a:pt x="82" y="878"/>
                  </a:lnTo>
                  <a:lnTo>
                    <a:pt x="89" y="879"/>
                  </a:lnTo>
                  <a:lnTo>
                    <a:pt x="95" y="879"/>
                  </a:lnTo>
                  <a:lnTo>
                    <a:pt x="102" y="878"/>
                  </a:lnTo>
                  <a:lnTo>
                    <a:pt x="108" y="877"/>
                  </a:lnTo>
                  <a:lnTo>
                    <a:pt x="114" y="876"/>
                  </a:lnTo>
                  <a:lnTo>
                    <a:pt x="120" y="873"/>
                  </a:lnTo>
                  <a:lnTo>
                    <a:pt x="126" y="870"/>
                  </a:lnTo>
                  <a:lnTo>
                    <a:pt x="131" y="867"/>
                  </a:lnTo>
                  <a:lnTo>
                    <a:pt x="136" y="863"/>
                  </a:lnTo>
                  <a:lnTo>
                    <a:pt x="141" y="858"/>
                  </a:lnTo>
                  <a:lnTo>
                    <a:pt x="145" y="853"/>
                  </a:lnTo>
                  <a:lnTo>
                    <a:pt x="149" y="847"/>
                  </a:lnTo>
                  <a:lnTo>
                    <a:pt x="152" y="840"/>
                  </a:lnTo>
                  <a:lnTo>
                    <a:pt x="154" y="834"/>
                  </a:lnTo>
                  <a:lnTo>
                    <a:pt x="156" y="826"/>
                  </a:lnTo>
                  <a:lnTo>
                    <a:pt x="157" y="818"/>
                  </a:lnTo>
                  <a:lnTo>
                    <a:pt x="158" y="810"/>
                  </a:lnTo>
                  <a:lnTo>
                    <a:pt x="161" y="786"/>
                  </a:lnTo>
                  <a:lnTo>
                    <a:pt x="165" y="761"/>
                  </a:lnTo>
                  <a:lnTo>
                    <a:pt x="170" y="737"/>
                  </a:lnTo>
                  <a:lnTo>
                    <a:pt x="175" y="712"/>
                  </a:lnTo>
                  <a:lnTo>
                    <a:pt x="181" y="687"/>
                  </a:lnTo>
                  <a:lnTo>
                    <a:pt x="187" y="662"/>
                  </a:lnTo>
                  <a:lnTo>
                    <a:pt x="194" y="636"/>
                  </a:lnTo>
                  <a:lnTo>
                    <a:pt x="201" y="610"/>
                  </a:lnTo>
                  <a:lnTo>
                    <a:pt x="214" y="559"/>
                  </a:lnTo>
                  <a:lnTo>
                    <a:pt x="228" y="507"/>
                  </a:lnTo>
                  <a:lnTo>
                    <a:pt x="235" y="481"/>
                  </a:lnTo>
                  <a:lnTo>
                    <a:pt x="242" y="455"/>
                  </a:lnTo>
                  <a:lnTo>
                    <a:pt x="248" y="429"/>
                  </a:lnTo>
                  <a:lnTo>
                    <a:pt x="254" y="402"/>
                  </a:lnTo>
                  <a:lnTo>
                    <a:pt x="259" y="376"/>
                  </a:lnTo>
                  <a:lnTo>
                    <a:pt x="264" y="350"/>
                  </a:lnTo>
                  <a:lnTo>
                    <a:pt x="268" y="324"/>
                  </a:lnTo>
                  <a:lnTo>
                    <a:pt x="271" y="298"/>
                  </a:lnTo>
                  <a:lnTo>
                    <a:pt x="274" y="272"/>
                  </a:lnTo>
                  <a:lnTo>
                    <a:pt x="275" y="247"/>
                  </a:lnTo>
                  <a:lnTo>
                    <a:pt x="276" y="221"/>
                  </a:lnTo>
                  <a:lnTo>
                    <a:pt x="276" y="196"/>
                  </a:lnTo>
                  <a:lnTo>
                    <a:pt x="274" y="170"/>
                  </a:lnTo>
                  <a:lnTo>
                    <a:pt x="272" y="145"/>
                  </a:lnTo>
                  <a:lnTo>
                    <a:pt x="268" y="120"/>
                  </a:lnTo>
                  <a:lnTo>
                    <a:pt x="263" y="96"/>
                  </a:lnTo>
                  <a:lnTo>
                    <a:pt x="256" y="72"/>
                  </a:lnTo>
                  <a:lnTo>
                    <a:pt x="248" y="48"/>
                  </a:lnTo>
                  <a:lnTo>
                    <a:pt x="239" y="24"/>
                  </a:lnTo>
                  <a:lnTo>
                    <a:pt x="227" y="0"/>
                  </a:lnTo>
                  <a:lnTo>
                    <a:pt x="222" y="2"/>
                  </a:lnTo>
                  <a:lnTo>
                    <a:pt x="217" y="4"/>
                  </a:lnTo>
                  <a:lnTo>
                    <a:pt x="212" y="6"/>
                  </a:lnTo>
                  <a:lnTo>
                    <a:pt x="207" y="8"/>
                  </a:lnTo>
                  <a:lnTo>
                    <a:pt x="203" y="11"/>
                  </a:lnTo>
                  <a:lnTo>
                    <a:pt x="198" y="13"/>
                  </a:lnTo>
                  <a:lnTo>
                    <a:pt x="193" y="16"/>
                  </a:lnTo>
                  <a:lnTo>
                    <a:pt x="188" y="19"/>
                  </a:lnTo>
                  <a:lnTo>
                    <a:pt x="179" y="25"/>
                  </a:lnTo>
                  <a:lnTo>
                    <a:pt x="169" y="31"/>
                  </a:lnTo>
                  <a:lnTo>
                    <a:pt x="163" y="34"/>
                  </a:lnTo>
                  <a:lnTo>
                    <a:pt x="158" y="36"/>
                  </a:lnTo>
                  <a:lnTo>
                    <a:pt x="152" y="39"/>
                  </a:lnTo>
                  <a:lnTo>
                    <a:pt x="147" y="41"/>
                  </a:lnTo>
                  <a:lnTo>
                    <a:pt x="141" y="43"/>
                  </a:lnTo>
                  <a:lnTo>
                    <a:pt x="135" y="45"/>
                  </a:lnTo>
                  <a:lnTo>
                    <a:pt x="128" y="47"/>
                  </a:lnTo>
                  <a:lnTo>
                    <a:pt x="122" y="48"/>
                  </a:lnTo>
                  <a:lnTo>
                    <a:pt x="115" y="49"/>
                  </a:lnTo>
                  <a:lnTo>
                    <a:pt x="108" y="49"/>
                  </a:lnTo>
                  <a:lnTo>
                    <a:pt x="101" y="49"/>
                  </a:lnTo>
                  <a:lnTo>
                    <a:pt x="93" y="49"/>
                  </a:lnTo>
                  <a:lnTo>
                    <a:pt x="85" y="48"/>
                  </a:lnTo>
                  <a:lnTo>
                    <a:pt x="77" y="47"/>
                  </a:lnTo>
                  <a:lnTo>
                    <a:pt x="68" y="45"/>
                  </a:lnTo>
                  <a:lnTo>
                    <a:pt x="59" y="42"/>
                  </a:lnTo>
                  <a:lnTo>
                    <a:pt x="49" y="39"/>
                  </a:lnTo>
                  <a:lnTo>
                    <a:pt x="39" y="35"/>
                  </a:lnTo>
                  <a:lnTo>
                    <a:pt x="29" y="30"/>
                  </a:lnTo>
                  <a:lnTo>
                    <a:pt x="18" y="24"/>
                  </a:lnTo>
                  <a:close/>
                </a:path>
              </a:pathLst>
            </a:custGeom>
            <a:solidFill>
              <a:srgbClr val="4024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3" name="Freeform 74"/>
            <p:cNvSpPr>
              <a:spLocks/>
            </p:cNvSpPr>
            <p:nvPr/>
          </p:nvSpPr>
          <p:spPr bwMode="auto">
            <a:xfrm>
              <a:off x="1566863" y="4867275"/>
              <a:ext cx="265112" cy="1035050"/>
            </a:xfrm>
            <a:custGeom>
              <a:avLst/>
              <a:gdLst>
                <a:gd name="T0" fmla="*/ 29 w 167"/>
                <a:gd name="T1" fmla="*/ 35 h 652"/>
                <a:gd name="T2" fmla="*/ 16 w 167"/>
                <a:gd name="T3" fmla="*/ 57 h 652"/>
                <a:gd name="T4" fmla="*/ 7 w 167"/>
                <a:gd name="T5" fmla="*/ 81 h 652"/>
                <a:gd name="T6" fmla="*/ 2 w 167"/>
                <a:gd name="T7" fmla="*/ 109 h 652"/>
                <a:gd name="T8" fmla="*/ 0 w 167"/>
                <a:gd name="T9" fmla="*/ 139 h 652"/>
                <a:gd name="T10" fmla="*/ 2 w 167"/>
                <a:gd name="T11" fmla="*/ 172 h 652"/>
                <a:gd name="T12" fmla="*/ 5 w 167"/>
                <a:gd name="T13" fmla="*/ 207 h 652"/>
                <a:gd name="T14" fmla="*/ 10 w 167"/>
                <a:gd name="T15" fmla="*/ 245 h 652"/>
                <a:gd name="T16" fmla="*/ 21 w 167"/>
                <a:gd name="T17" fmla="*/ 306 h 652"/>
                <a:gd name="T18" fmla="*/ 32 w 167"/>
                <a:gd name="T19" fmla="*/ 371 h 652"/>
                <a:gd name="T20" fmla="*/ 40 w 167"/>
                <a:gd name="T21" fmla="*/ 416 h 652"/>
                <a:gd name="T22" fmla="*/ 46 w 167"/>
                <a:gd name="T23" fmla="*/ 464 h 652"/>
                <a:gd name="T24" fmla="*/ 52 w 167"/>
                <a:gd name="T25" fmla="*/ 512 h 652"/>
                <a:gd name="T26" fmla="*/ 55 w 167"/>
                <a:gd name="T27" fmla="*/ 562 h 652"/>
                <a:gd name="T28" fmla="*/ 57 w 167"/>
                <a:gd name="T29" fmla="*/ 613 h 652"/>
                <a:gd name="T30" fmla="*/ 61 w 167"/>
                <a:gd name="T31" fmla="*/ 641 h 652"/>
                <a:gd name="T32" fmla="*/ 70 w 167"/>
                <a:gd name="T33" fmla="*/ 646 h 652"/>
                <a:gd name="T34" fmla="*/ 79 w 167"/>
                <a:gd name="T35" fmla="*/ 649 h 652"/>
                <a:gd name="T36" fmla="*/ 88 w 167"/>
                <a:gd name="T37" fmla="*/ 651 h 652"/>
                <a:gd name="T38" fmla="*/ 97 w 167"/>
                <a:gd name="T39" fmla="*/ 652 h 652"/>
                <a:gd name="T40" fmla="*/ 106 w 167"/>
                <a:gd name="T41" fmla="*/ 651 h 652"/>
                <a:gd name="T42" fmla="*/ 114 w 167"/>
                <a:gd name="T43" fmla="*/ 650 h 652"/>
                <a:gd name="T44" fmla="*/ 123 w 167"/>
                <a:gd name="T45" fmla="*/ 648 h 652"/>
                <a:gd name="T46" fmla="*/ 133 w 167"/>
                <a:gd name="T47" fmla="*/ 597 h 652"/>
                <a:gd name="T48" fmla="*/ 144 w 167"/>
                <a:gd name="T49" fmla="*/ 497 h 652"/>
                <a:gd name="T50" fmla="*/ 153 w 167"/>
                <a:gd name="T51" fmla="*/ 399 h 652"/>
                <a:gd name="T52" fmla="*/ 158 w 167"/>
                <a:gd name="T53" fmla="*/ 328 h 652"/>
                <a:gd name="T54" fmla="*/ 161 w 167"/>
                <a:gd name="T55" fmla="*/ 282 h 652"/>
                <a:gd name="T56" fmla="*/ 164 w 167"/>
                <a:gd name="T57" fmla="*/ 239 h 652"/>
                <a:gd name="T58" fmla="*/ 166 w 167"/>
                <a:gd name="T59" fmla="*/ 198 h 652"/>
                <a:gd name="T60" fmla="*/ 167 w 167"/>
                <a:gd name="T61" fmla="*/ 160 h 652"/>
                <a:gd name="T62" fmla="*/ 167 w 167"/>
                <a:gd name="T63" fmla="*/ 125 h 652"/>
                <a:gd name="T64" fmla="*/ 167 w 167"/>
                <a:gd name="T65" fmla="*/ 93 h 652"/>
                <a:gd name="T66" fmla="*/ 165 w 167"/>
                <a:gd name="T67" fmla="*/ 66 h 652"/>
                <a:gd name="T68" fmla="*/ 163 w 167"/>
                <a:gd name="T69" fmla="*/ 42 h 652"/>
                <a:gd name="T70" fmla="*/ 160 w 167"/>
                <a:gd name="T71" fmla="*/ 24 h 652"/>
                <a:gd name="T72" fmla="*/ 155 w 167"/>
                <a:gd name="T73" fmla="*/ 12 h 652"/>
                <a:gd name="T74" fmla="*/ 149 w 167"/>
                <a:gd name="T75" fmla="*/ 6 h 652"/>
                <a:gd name="T76" fmla="*/ 142 w 167"/>
                <a:gd name="T77" fmla="*/ 2 h 652"/>
                <a:gd name="T78" fmla="*/ 134 w 167"/>
                <a:gd name="T79" fmla="*/ 1 h 652"/>
                <a:gd name="T80" fmla="*/ 125 w 167"/>
                <a:gd name="T81" fmla="*/ 1 h 652"/>
                <a:gd name="T82" fmla="*/ 115 w 167"/>
                <a:gd name="T83" fmla="*/ 2 h 652"/>
                <a:gd name="T84" fmla="*/ 104 w 167"/>
                <a:gd name="T85" fmla="*/ 5 h 652"/>
                <a:gd name="T86" fmla="*/ 94 w 167"/>
                <a:gd name="T87" fmla="*/ 8 h 652"/>
                <a:gd name="T88" fmla="*/ 69 w 167"/>
                <a:gd name="T89" fmla="*/ 19 h 652"/>
                <a:gd name="T90" fmla="*/ 49 w 167"/>
                <a:gd name="T91" fmla="*/ 27 h 652"/>
                <a:gd name="T92" fmla="*/ 44 w 167"/>
                <a:gd name="T93" fmla="*/ 29 h 652"/>
                <a:gd name="T94" fmla="*/ 39 w 167"/>
                <a:gd name="T95" fmla="*/ 29 h 652"/>
                <a:gd name="T96" fmla="*/ 37 w 167"/>
                <a:gd name="T97" fmla="*/ 28 h 6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67" h="652">
                  <a:moveTo>
                    <a:pt x="37" y="26"/>
                  </a:moveTo>
                  <a:lnTo>
                    <a:pt x="29" y="35"/>
                  </a:lnTo>
                  <a:lnTo>
                    <a:pt x="22" y="46"/>
                  </a:lnTo>
                  <a:lnTo>
                    <a:pt x="16" y="57"/>
                  </a:lnTo>
                  <a:lnTo>
                    <a:pt x="11" y="69"/>
                  </a:lnTo>
                  <a:lnTo>
                    <a:pt x="7" y="81"/>
                  </a:lnTo>
                  <a:lnTo>
                    <a:pt x="4" y="95"/>
                  </a:lnTo>
                  <a:lnTo>
                    <a:pt x="2" y="109"/>
                  </a:lnTo>
                  <a:lnTo>
                    <a:pt x="1" y="123"/>
                  </a:lnTo>
                  <a:lnTo>
                    <a:pt x="0" y="139"/>
                  </a:lnTo>
                  <a:lnTo>
                    <a:pt x="0" y="155"/>
                  </a:lnTo>
                  <a:lnTo>
                    <a:pt x="2" y="172"/>
                  </a:lnTo>
                  <a:lnTo>
                    <a:pt x="3" y="189"/>
                  </a:lnTo>
                  <a:lnTo>
                    <a:pt x="5" y="207"/>
                  </a:lnTo>
                  <a:lnTo>
                    <a:pt x="8" y="226"/>
                  </a:lnTo>
                  <a:lnTo>
                    <a:pt x="10" y="245"/>
                  </a:lnTo>
                  <a:lnTo>
                    <a:pt x="14" y="265"/>
                  </a:lnTo>
                  <a:lnTo>
                    <a:pt x="21" y="306"/>
                  </a:lnTo>
                  <a:lnTo>
                    <a:pt x="28" y="349"/>
                  </a:lnTo>
                  <a:lnTo>
                    <a:pt x="32" y="371"/>
                  </a:lnTo>
                  <a:lnTo>
                    <a:pt x="36" y="394"/>
                  </a:lnTo>
                  <a:lnTo>
                    <a:pt x="40" y="416"/>
                  </a:lnTo>
                  <a:lnTo>
                    <a:pt x="43" y="440"/>
                  </a:lnTo>
                  <a:lnTo>
                    <a:pt x="46" y="464"/>
                  </a:lnTo>
                  <a:lnTo>
                    <a:pt x="49" y="488"/>
                  </a:lnTo>
                  <a:lnTo>
                    <a:pt x="52" y="512"/>
                  </a:lnTo>
                  <a:lnTo>
                    <a:pt x="54" y="537"/>
                  </a:lnTo>
                  <a:lnTo>
                    <a:pt x="55" y="562"/>
                  </a:lnTo>
                  <a:lnTo>
                    <a:pt x="56" y="587"/>
                  </a:lnTo>
                  <a:lnTo>
                    <a:pt x="57" y="613"/>
                  </a:lnTo>
                  <a:lnTo>
                    <a:pt x="56" y="639"/>
                  </a:lnTo>
                  <a:lnTo>
                    <a:pt x="61" y="641"/>
                  </a:lnTo>
                  <a:lnTo>
                    <a:pt x="66" y="644"/>
                  </a:lnTo>
                  <a:lnTo>
                    <a:pt x="70" y="646"/>
                  </a:lnTo>
                  <a:lnTo>
                    <a:pt x="75" y="648"/>
                  </a:lnTo>
                  <a:lnTo>
                    <a:pt x="79" y="649"/>
                  </a:lnTo>
                  <a:lnTo>
                    <a:pt x="84" y="650"/>
                  </a:lnTo>
                  <a:lnTo>
                    <a:pt x="88" y="651"/>
                  </a:lnTo>
                  <a:lnTo>
                    <a:pt x="93" y="652"/>
                  </a:lnTo>
                  <a:lnTo>
                    <a:pt x="97" y="652"/>
                  </a:lnTo>
                  <a:lnTo>
                    <a:pt x="101" y="652"/>
                  </a:lnTo>
                  <a:lnTo>
                    <a:pt x="106" y="651"/>
                  </a:lnTo>
                  <a:lnTo>
                    <a:pt x="110" y="651"/>
                  </a:lnTo>
                  <a:lnTo>
                    <a:pt x="114" y="650"/>
                  </a:lnTo>
                  <a:lnTo>
                    <a:pt x="119" y="649"/>
                  </a:lnTo>
                  <a:lnTo>
                    <a:pt x="123" y="648"/>
                  </a:lnTo>
                  <a:lnTo>
                    <a:pt x="127" y="646"/>
                  </a:lnTo>
                  <a:lnTo>
                    <a:pt x="133" y="597"/>
                  </a:lnTo>
                  <a:lnTo>
                    <a:pt x="139" y="547"/>
                  </a:lnTo>
                  <a:lnTo>
                    <a:pt x="144" y="497"/>
                  </a:lnTo>
                  <a:lnTo>
                    <a:pt x="148" y="447"/>
                  </a:lnTo>
                  <a:lnTo>
                    <a:pt x="153" y="399"/>
                  </a:lnTo>
                  <a:lnTo>
                    <a:pt x="157" y="351"/>
                  </a:lnTo>
                  <a:lnTo>
                    <a:pt x="158" y="328"/>
                  </a:lnTo>
                  <a:lnTo>
                    <a:pt x="160" y="305"/>
                  </a:lnTo>
                  <a:lnTo>
                    <a:pt x="161" y="282"/>
                  </a:lnTo>
                  <a:lnTo>
                    <a:pt x="163" y="260"/>
                  </a:lnTo>
                  <a:lnTo>
                    <a:pt x="164" y="239"/>
                  </a:lnTo>
                  <a:lnTo>
                    <a:pt x="165" y="218"/>
                  </a:lnTo>
                  <a:lnTo>
                    <a:pt x="166" y="198"/>
                  </a:lnTo>
                  <a:lnTo>
                    <a:pt x="166" y="178"/>
                  </a:lnTo>
                  <a:lnTo>
                    <a:pt x="167" y="160"/>
                  </a:lnTo>
                  <a:lnTo>
                    <a:pt x="167" y="142"/>
                  </a:lnTo>
                  <a:lnTo>
                    <a:pt x="167" y="125"/>
                  </a:lnTo>
                  <a:lnTo>
                    <a:pt x="167" y="108"/>
                  </a:lnTo>
                  <a:lnTo>
                    <a:pt x="167" y="93"/>
                  </a:lnTo>
                  <a:lnTo>
                    <a:pt x="166" y="79"/>
                  </a:lnTo>
                  <a:lnTo>
                    <a:pt x="165" y="66"/>
                  </a:lnTo>
                  <a:lnTo>
                    <a:pt x="164" y="53"/>
                  </a:lnTo>
                  <a:lnTo>
                    <a:pt x="163" y="42"/>
                  </a:lnTo>
                  <a:lnTo>
                    <a:pt x="161" y="32"/>
                  </a:lnTo>
                  <a:lnTo>
                    <a:pt x="160" y="24"/>
                  </a:lnTo>
                  <a:lnTo>
                    <a:pt x="158" y="16"/>
                  </a:lnTo>
                  <a:lnTo>
                    <a:pt x="155" y="12"/>
                  </a:lnTo>
                  <a:lnTo>
                    <a:pt x="153" y="9"/>
                  </a:lnTo>
                  <a:lnTo>
                    <a:pt x="149" y="6"/>
                  </a:lnTo>
                  <a:lnTo>
                    <a:pt x="146" y="4"/>
                  </a:lnTo>
                  <a:lnTo>
                    <a:pt x="142" y="2"/>
                  </a:lnTo>
                  <a:lnTo>
                    <a:pt x="138" y="1"/>
                  </a:lnTo>
                  <a:lnTo>
                    <a:pt x="134" y="1"/>
                  </a:lnTo>
                  <a:lnTo>
                    <a:pt x="129" y="0"/>
                  </a:lnTo>
                  <a:lnTo>
                    <a:pt x="125" y="1"/>
                  </a:lnTo>
                  <a:lnTo>
                    <a:pt x="120" y="1"/>
                  </a:lnTo>
                  <a:lnTo>
                    <a:pt x="115" y="2"/>
                  </a:lnTo>
                  <a:lnTo>
                    <a:pt x="110" y="3"/>
                  </a:lnTo>
                  <a:lnTo>
                    <a:pt x="104" y="5"/>
                  </a:lnTo>
                  <a:lnTo>
                    <a:pt x="99" y="7"/>
                  </a:lnTo>
                  <a:lnTo>
                    <a:pt x="94" y="8"/>
                  </a:lnTo>
                  <a:lnTo>
                    <a:pt x="89" y="10"/>
                  </a:lnTo>
                  <a:lnTo>
                    <a:pt x="69" y="19"/>
                  </a:lnTo>
                  <a:lnTo>
                    <a:pt x="53" y="26"/>
                  </a:lnTo>
                  <a:lnTo>
                    <a:pt x="49" y="27"/>
                  </a:lnTo>
                  <a:lnTo>
                    <a:pt x="46" y="28"/>
                  </a:lnTo>
                  <a:lnTo>
                    <a:pt x="44" y="29"/>
                  </a:lnTo>
                  <a:lnTo>
                    <a:pt x="41" y="29"/>
                  </a:lnTo>
                  <a:lnTo>
                    <a:pt x="39" y="29"/>
                  </a:lnTo>
                  <a:lnTo>
                    <a:pt x="38" y="28"/>
                  </a:lnTo>
                  <a:lnTo>
                    <a:pt x="37" y="28"/>
                  </a:lnTo>
                  <a:lnTo>
                    <a:pt x="37" y="26"/>
                  </a:lnTo>
                  <a:close/>
                </a:path>
              </a:pathLst>
            </a:custGeom>
            <a:solidFill>
              <a:srgbClr val="EBB56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4" name="Freeform 75"/>
            <p:cNvSpPr>
              <a:spLocks/>
            </p:cNvSpPr>
            <p:nvPr/>
          </p:nvSpPr>
          <p:spPr bwMode="auto">
            <a:xfrm>
              <a:off x="1463675" y="4854575"/>
              <a:ext cx="474662" cy="1290638"/>
            </a:xfrm>
            <a:custGeom>
              <a:avLst/>
              <a:gdLst>
                <a:gd name="T0" fmla="*/ 90 w 299"/>
                <a:gd name="T1" fmla="*/ 20 h 813"/>
                <a:gd name="T2" fmla="*/ 78 w 299"/>
                <a:gd name="T3" fmla="*/ 41 h 813"/>
                <a:gd name="T4" fmla="*/ 67 w 299"/>
                <a:gd name="T5" fmla="*/ 69 h 813"/>
                <a:gd name="T6" fmla="*/ 57 w 299"/>
                <a:gd name="T7" fmla="*/ 104 h 813"/>
                <a:gd name="T8" fmla="*/ 48 w 299"/>
                <a:gd name="T9" fmla="*/ 144 h 813"/>
                <a:gd name="T10" fmla="*/ 40 w 299"/>
                <a:gd name="T11" fmla="*/ 189 h 813"/>
                <a:gd name="T12" fmla="*/ 33 w 299"/>
                <a:gd name="T13" fmla="*/ 239 h 813"/>
                <a:gd name="T14" fmla="*/ 27 w 299"/>
                <a:gd name="T15" fmla="*/ 292 h 813"/>
                <a:gd name="T16" fmla="*/ 22 w 299"/>
                <a:gd name="T17" fmla="*/ 348 h 813"/>
                <a:gd name="T18" fmla="*/ 17 w 299"/>
                <a:gd name="T19" fmla="*/ 406 h 813"/>
                <a:gd name="T20" fmla="*/ 13 w 299"/>
                <a:gd name="T21" fmla="*/ 465 h 813"/>
                <a:gd name="T22" fmla="*/ 10 w 299"/>
                <a:gd name="T23" fmla="*/ 525 h 813"/>
                <a:gd name="T24" fmla="*/ 6 w 299"/>
                <a:gd name="T25" fmla="*/ 614 h 813"/>
                <a:gd name="T26" fmla="*/ 2 w 299"/>
                <a:gd name="T27" fmla="*/ 728 h 813"/>
                <a:gd name="T28" fmla="*/ 3 w 299"/>
                <a:gd name="T29" fmla="*/ 783 h 813"/>
                <a:gd name="T30" fmla="*/ 11 w 299"/>
                <a:gd name="T31" fmla="*/ 787 h 813"/>
                <a:gd name="T32" fmla="*/ 22 w 299"/>
                <a:gd name="T33" fmla="*/ 791 h 813"/>
                <a:gd name="T34" fmla="*/ 36 w 299"/>
                <a:gd name="T35" fmla="*/ 796 h 813"/>
                <a:gd name="T36" fmla="*/ 53 w 299"/>
                <a:gd name="T37" fmla="*/ 799 h 813"/>
                <a:gd name="T38" fmla="*/ 71 w 299"/>
                <a:gd name="T39" fmla="*/ 803 h 813"/>
                <a:gd name="T40" fmla="*/ 91 w 299"/>
                <a:gd name="T41" fmla="*/ 807 h 813"/>
                <a:gd name="T42" fmla="*/ 112 w 299"/>
                <a:gd name="T43" fmla="*/ 809 h 813"/>
                <a:gd name="T44" fmla="*/ 135 w 299"/>
                <a:gd name="T45" fmla="*/ 812 h 813"/>
                <a:gd name="T46" fmla="*/ 158 w 299"/>
                <a:gd name="T47" fmla="*/ 813 h 813"/>
                <a:gd name="T48" fmla="*/ 181 w 299"/>
                <a:gd name="T49" fmla="*/ 813 h 813"/>
                <a:gd name="T50" fmla="*/ 204 w 299"/>
                <a:gd name="T51" fmla="*/ 813 h 813"/>
                <a:gd name="T52" fmla="*/ 227 w 299"/>
                <a:gd name="T53" fmla="*/ 811 h 813"/>
                <a:gd name="T54" fmla="*/ 249 w 299"/>
                <a:gd name="T55" fmla="*/ 809 h 813"/>
                <a:gd name="T56" fmla="*/ 271 w 299"/>
                <a:gd name="T57" fmla="*/ 804 h 813"/>
                <a:gd name="T58" fmla="*/ 290 w 299"/>
                <a:gd name="T59" fmla="*/ 799 h 813"/>
                <a:gd name="T60" fmla="*/ 294 w 299"/>
                <a:gd name="T61" fmla="*/ 747 h 813"/>
                <a:gd name="T62" fmla="*/ 283 w 299"/>
                <a:gd name="T63" fmla="*/ 652 h 813"/>
                <a:gd name="T64" fmla="*/ 272 w 299"/>
                <a:gd name="T65" fmla="*/ 558 h 813"/>
                <a:gd name="T66" fmla="*/ 265 w 299"/>
                <a:gd name="T67" fmla="*/ 487 h 813"/>
                <a:gd name="T68" fmla="*/ 260 w 299"/>
                <a:gd name="T69" fmla="*/ 440 h 813"/>
                <a:gd name="T70" fmla="*/ 256 w 299"/>
                <a:gd name="T71" fmla="*/ 392 h 813"/>
                <a:gd name="T72" fmla="*/ 252 w 299"/>
                <a:gd name="T73" fmla="*/ 345 h 813"/>
                <a:gd name="T74" fmla="*/ 249 w 299"/>
                <a:gd name="T75" fmla="*/ 296 h 813"/>
                <a:gd name="T76" fmla="*/ 247 w 299"/>
                <a:gd name="T77" fmla="*/ 248 h 813"/>
                <a:gd name="T78" fmla="*/ 245 w 299"/>
                <a:gd name="T79" fmla="*/ 198 h 813"/>
                <a:gd name="T80" fmla="*/ 245 w 299"/>
                <a:gd name="T81" fmla="*/ 148 h 813"/>
                <a:gd name="T82" fmla="*/ 245 w 299"/>
                <a:gd name="T83" fmla="*/ 97 h 813"/>
                <a:gd name="T84" fmla="*/ 247 w 299"/>
                <a:gd name="T85" fmla="*/ 45 h 813"/>
                <a:gd name="T86" fmla="*/ 246 w 299"/>
                <a:gd name="T87" fmla="*/ 14 h 813"/>
                <a:gd name="T88" fmla="*/ 239 w 299"/>
                <a:gd name="T89" fmla="*/ 7 h 813"/>
                <a:gd name="T90" fmla="*/ 231 w 299"/>
                <a:gd name="T91" fmla="*/ 3 h 813"/>
                <a:gd name="T92" fmla="*/ 220 w 299"/>
                <a:gd name="T93" fmla="*/ 1 h 813"/>
                <a:gd name="T94" fmla="*/ 209 w 299"/>
                <a:gd name="T95" fmla="*/ 0 h 813"/>
                <a:gd name="T96" fmla="*/ 197 w 299"/>
                <a:gd name="T97" fmla="*/ 0 h 813"/>
                <a:gd name="T98" fmla="*/ 184 w 299"/>
                <a:gd name="T99" fmla="*/ 1 h 813"/>
                <a:gd name="T100" fmla="*/ 171 w 299"/>
                <a:gd name="T101" fmla="*/ 3 h 813"/>
                <a:gd name="T102" fmla="*/ 151 w 299"/>
                <a:gd name="T103" fmla="*/ 7 h 813"/>
                <a:gd name="T104" fmla="*/ 127 w 299"/>
                <a:gd name="T105" fmla="*/ 12 h 813"/>
                <a:gd name="T106" fmla="*/ 112 w 299"/>
                <a:gd name="T107" fmla="*/ 15 h 813"/>
                <a:gd name="T108" fmla="*/ 105 w 299"/>
                <a:gd name="T109" fmla="*/ 16 h 813"/>
                <a:gd name="T110" fmla="*/ 100 w 299"/>
                <a:gd name="T111" fmla="*/ 15 h 813"/>
                <a:gd name="T112" fmla="*/ 97 w 299"/>
                <a:gd name="T113" fmla="*/ 14 h 8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99" h="813">
                  <a:moveTo>
                    <a:pt x="97" y="12"/>
                  </a:moveTo>
                  <a:lnTo>
                    <a:pt x="90" y="20"/>
                  </a:lnTo>
                  <a:lnTo>
                    <a:pt x="84" y="29"/>
                  </a:lnTo>
                  <a:lnTo>
                    <a:pt x="78" y="41"/>
                  </a:lnTo>
                  <a:lnTo>
                    <a:pt x="72" y="54"/>
                  </a:lnTo>
                  <a:lnTo>
                    <a:pt x="67" y="69"/>
                  </a:lnTo>
                  <a:lnTo>
                    <a:pt x="62" y="85"/>
                  </a:lnTo>
                  <a:lnTo>
                    <a:pt x="57" y="104"/>
                  </a:lnTo>
                  <a:lnTo>
                    <a:pt x="52" y="123"/>
                  </a:lnTo>
                  <a:lnTo>
                    <a:pt x="48" y="144"/>
                  </a:lnTo>
                  <a:lnTo>
                    <a:pt x="44" y="166"/>
                  </a:lnTo>
                  <a:lnTo>
                    <a:pt x="40" y="189"/>
                  </a:lnTo>
                  <a:lnTo>
                    <a:pt x="37" y="214"/>
                  </a:lnTo>
                  <a:lnTo>
                    <a:pt x="33" y="239"/>
                  </a:lnTo>
                  <a:lnTo>
                    <a:pt x="30" y="265"/>
                  </a:lnTo>
                  <a:lnTo>
                    <a:pt x="27" y="292"/>
                  </a:lnTo>
                  <a:lnTo>
                    <a:pt x="24" y="320"/>
                  </a:lnTo>
                  <a:lnTo>
                    <a:pt x="22" y="348"/>
                  </a:lnTo>
                  <a:lnTo>
                    <a:pt x="20" y="376"/>
                  </a:lnTo>
                  <a:lnTo>
                    <a:pt x="17" y="406"/>
                  </a:lnTo>
                  <a:lnTo>
                    <a:pt x="15" y="435"/>
                  </a:lnTo>
                  <a:lnTo>
                    <a:pt x="13" y="465"/>
                  </a:lnTo>
                  <a:lnTo>
                    <a:pt x="12" y="495"/>
                  </a:lnTo>
                  <a:lnTo>
                    <a:pt x="10" y="525"/>
                  </a:lnTo>
                  <a:lnTo>
                    <a:pt x="9" y="554"/>
                  </a:lnTo>
                  <a:lnTo>
                    <a:pt x="6" y="614"/>
                  </a:lnTo>
                  <a:lnTo>
                    <a:pt x="4" y="672"/>
                  </a:lnTo>
                  <a:lnTo>
                    <a:pt x="2" y="728"/>
                  </a:lnTo>
                  <a:lnTo>
                    <a:pt x="0" y="781"/>
                  </a:lnTo>
                  <a:lnTo>
                    <a:pt x="3" y="783"/>
                  </a:lnTo>
                  <a:lnTo>
                    <a:pt x="7" y="785"/>
                  </a:lnTo>
                  <a:lnTo>
                    <a:pt x="11" y="787"/>
                  </a:lnTo>
                  <a:lnTo>
                    <a:pt x="16" y="789"/>
                  </a:lnTo>
                  <a:lnTo>
                    <a:pt x="22" y="791"/>
                  </a:lnTo>
                  <a:lnTo>
                    <a:pt x="29" y="793"/>
                  </a:lnTo>
                  <a:lnTo>
                    <a:pt x="36" y="796"/>
                  </a:lnTo>
                  <a:lnTo>
                    <a:pt x="44" y="798"/>
                  </a:lnTo>
                  <a:lnTo>
                    <a:pt x="53" y="799"/>
                  </a:lnTo>
                  <a:lnTo>
                    <a:pt x="62" y="801"/>
                  </a:lnTo>
                  <a:lnTo>
                    <a:pt x="71" y="803"/>
                  </a:lnTo>
                  <a:lnTo>
                    <a:pt x="81" y="805"/>
                  </a:lnTo>
                  <a:lnTo>
                    <a:pt x="91" y="807"/>
                  </a:lnTo>
                  <a:lnTo>
                    <a:pt x="102" y="808"/>
                  </a:lnTo>
                  <a:lnTo>
                    <a:pt x="112" y="809"/>
                  </a:lnTo>
                  <a:lnTo>
                    <a:pt x="124" y="811"/>
                  </a:lnTo>
                  <a:lnTo>
                    <a:pt x="135" y="812"/>
                  </a:lnTo>
                  <a:lnTo>
                    <a:pt x="146" y="813"/>
                  </a:lnTo>
                  <a:lnTo>
                    <a:pt x="158" y="813"/>
                  </a:lnTo>
                  <a:lnTo>
                    <a:pt x="170" y="813"/>
                  </a:lnTo>
                  <a:lnTo>
                    <a:pt x="181" y="813"/>
                  </a:lnTo>
                  <a:lnTo>
                    <a:pt x="193" y="813"/>
                  </a:lnTo>
                  <a:lnTo>
                    <a:pt x="204" y="813"/>
                  </a:lnTo>
                  <a:lnTo>
                    <a:pt x="216" y="813"/>
                  </a:lnTo>
                  <a:lnTo>
                    <a:pt x="227" y="811"/>
                  </a:lnTo>
                  <a:lnTo>
                    <a:pt x="239" y="810"/>
                  </a:lnTo>
                  <a:lnTo>
                    <a:pt x="249" y="809"/>
                  </a:lnTo>
                  <a:lnTo>
                    <a:pt x="260" y="807"/>
                  </a:lnTo>
                  <a:lnTo>
                    <a:pt x="271" y="804"/>
                  </a:lnTo>
                  <a:lnTo>
                    <a:pt x="281" y="802"/>
                  </a:lnTo>
                  <a:lnTo>
                    <a:pt x="290" y="799"/>
                  </a:lnTo>
                  <a:lnTo>
                    <a:pt x="299" y="795"/>
                  </a:lnTo>
                  <a:lnTo>
                    <a:pt x="294" y="747"/>
                  </a:lnTo>
                  <a:lnTo>
                    <a:pt x="289" y="699"/>
                  </a:lnTo>
                  <a:lnTo>
                    <a:pt x="283" y="652"/>
                  </a:lnTo>
                  <a:lnTo>
                    <a:pt x="278" y="605"/>
                  </a:lnTo>
                  <a:lnTo>
                    <a:pt x="272" y="558"/>
                  </a:lnTo>
                  <a:lnTo>
                    <a:pt x="267" y="510"/>
                  </a:lnTo>
                  <a:lnTo>
                    <a:pt x="265" y="487"/>
                  </a:lnTo>
                  <a:lnTo>
                    <a:pt x="262" y="463"/>
                  </a:lnTo>
                  <a:lnTo>
                    <a:pt x="260" y="440"/>
                  </a:lnTo>
                  <a:lnTo>
                    <a:pt x="258" y="416"/>
                  </a:lnTo>
                  <a:lnTo>
                    <a:pt x="256" y="392"/>
                  </a:lnTo>
                  <a:lnTo>
                    <a:pt x="254" y="369"/>
                  </a:lnTo>
                  <a:lnTo>
                    <a:pt x="252" y="345"/>
                  </a:lnTo>
                  <a:lnTo>
                    <a:pt x="250" y="321"/>
                  </a:lnTo>
                  <a:lnTo>
                    <a:pt x="249" y="296"/>
                  </a:lnTo>
                  <a:lnTo>
                    <a:pt x="248" y="272"/>
                  </a:lnTo>
                  <a:lnTo>
                    <a:pt x="247" y="248"/>
                  </a:lnTo>
                  <a:lnTo>
                    <a:pt x="246" y="223"/>
                  </a:lnTo>
                  <a:lnTo>
                    <a:pt x="245" y="198"/>
                  </a:lnTo>
                  <a:lnTo>
                    <a:pt x="245" y="173"/>
                  </a:lnTo>
                  <a:lnTo>
                    <a:pt x="245" y="148"/>
                  </a:lnTo>
                  <a:lnTo>
                    <a:pt x="245" y="122"/>
                  </a:lnTo>
                  <a:lnTo>
                    <a:pt x="245" y="97"/>
                  </a:lnTo>
                  <a:lnTo>
                    <a:pt x="246" y="71"/>
                  </a:lnTo>
                  <a:lnTo>
                    <a:pt x="247" y="45"/>
                  </a:lnTo>
                  <a:lnTo>
                    <a:pt x="248" y="18"/>
                  </a:lnTo>
                  <a:lnTo>
                    <a:pt x="246" y="14"/>
                  </a:lnTo>
                  <a:lnTo>
                    <a:pt x="243" y="11"/>
                  </a:lnTo>
                  <a:lnTo>
                    <a:pt x="239" y="7"/>
                  </a:lnTo>
                  <a:lnTo>
                    <a:pt x="235" y="5"/>
                  </a:lnTo>
                  <a:lnTo>
                    <a:pt x="231" y="3"/>
                  </a:lnTo>
                  <a:lnTo>
                    <a:pt x="226" y="2"/>
                  </a:lnTo>
                  <a:lnTo>
                    <a:pt x="220" y="1"/>
                  </a:lnTo>
                  <a:lnTo>
                    <a:pt x="215" y="0"/>
                  </a:lnTo>
                  <a:lnTo>
                    <a:pt x="209" y="0"/>
                  </a:lnTo>
                  <a:lnTo>
                    <a:pt x="203" y="0"/>
                  </a:lnTo>
                  <a:lnTo>
                    <a:pt x="197" y="0"/>
                  </a:lnTo>
                  <a:lnTo>
                    <a:pt x="190" y="0"/>
                  </a:lnTo>
                  <a:lnTo>
                    <a:pt x="184" y="1"/>
                  </a:lnTo>
                  <a:lnTo>
                    <a:pt x="177" y="2"/>
                  </a:lnTo>
                  <a:lnTo>
                    <a:pt x="171" y="3"/>
                  </a:lnTo>
                  <a:lnTo>
                    <a:pt x="164" y="4"/>
                  </a:lnTo>
                  <a:lnTo>
                    <a:pt x="151" y="7"/>
                  </a:lnTo>
                  <a:lnTo>
                    <a:pt x="139" y="9"/>
                  </a:lnTo>
                  <a:lnTo>
                    <a:pt x="127" y="12"/>
                  </a:lnTo>
                  <a:lnTo>
                    <a:pt x="117" y="14"/>
                  </a:lnTo>
                  <a:lnTo>
                    <a:pt x="112" y="15"/>
                  </a:lnTo>
                  <a:lnTo>
                    <a:pt x="109" y="15"/>
                  </a:lnTo>
                  <a:lnTo>
                    <a:pt x="105" y="16"/>
                  </a:lnTo>
                  <a:lnTo>
                    <a:pt x="102" y="16"/>
                  </a:lnTo>
                  <a:lnTo>
                    <a:pt x="100" y="15"/>
                  </a:lnTo>
                  <a:lnTo>
                    <a:pt x="98" y="15"/>
                  </a:lnTo>
                  <a:lnTo>
                    <a:pt x="97" y="14"/>
                  </a:lnTo>
                  <a:lnTo>
                    <a:pt x="97" y="12"/>
                  </a:lnTo>
                  <a:close/>
                </a:path>
              </a:pathLst>
            </a:custGeom>
            <a:solidFill>
              <a:srgbClr val="4024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5" name="Freeform 76"/>
            <p:cNvSpPr>
              <a:spLocks/>
            </p:cNvSpPr>
            <p:nvPr/>
          </p:nvSpPr>
          <p:spPr bwMode="auto">
            <a:xfrm>
              <a:off x="1435100" y="4051300"/>
              <a:ext cx="306387" cy="2057400"/>
            </a:xfrm>
            <a:custGeom>
              <a:avLst/>
              <a:gdLst>
                <a:gd name="T0" fmla="*/ 193 w 193"/>
                <a:gd name="T1" fmla="*/ 18 h 1296"/>
                <a:gd name="T2" fmla="*/ 191 w 193"/>
                <a:gd name="T3" fmla="*/ 55 h 1296"/>
                <a:gd name="T4" fmla="*/ 188 w 193"/>
                <a:gd name="T5" fmla="*/ 91 h 1296"/>
                <a:gd name="T6" fmla="*/ 185 w 193"/>
                <a:gd name="T7" fmla="*/ 127 h 1296"/>
                <a:gd name="T8" fmla="*/ 180 w 193"/>
                <a:gd name="T9" fmla="*/ 163 h 1296"/>
                <a:gd name="T10" fmla="*/ 176 w 193"/>
                <a:gd name="T11" fmla="*/ 200 h 1296"/>
                <a:gd name="T12" fmla="*/ 168 w 193"/>
                <a:gd name="T13" fmla="*/ 255 h 1296"/>
                <a:gd name="T14" fmla="*/ 156 w 193"/>
                <a:gd name="T15" fmla="*/ 329 h 1296"/>
                <a:gd name="T16" fmla="*/ 145 w 193"/>
                <a:gd name="T17" fmla="*/ 405 h 1296"/>
                <a:gd name="T18" fmla="*/ 136 w 193"/>
                <a:gd name="T19" fmla="*/ 464 h 1296"/>
                <a:gd name="T20" fmla="*/ 131 w 193"/>
                <a:gd name="T21" fmla="*/ 503 h 1296"/>
                <a:gd name="T22" fmla="*/ 127 w 193"/>
                <a:gd name="T23" fmla="*/ 544 h 1296"/>
                <a:gd name="T24" fmla="*/ 123 w 193"/>
                <a:gd name="T25" fmla="*/ 585 h 1296"/>
                <a:gd name="T26" fmla="*/ 70 w 193"/>
                <a:gd name="T27" fmla="*/ 1296 h 1296"/>
                <a:gd name="T28" fmla="*/ 3 w 193"/>
                <a:gd name="T29" fmla="*/ 1252 h 1296"/>
                <a:gd name="T30" fmla="*/ 13 w 193"/>
                <a:gd name="T31" fmla="*/ 1169 h 1296"/>
                <a:gd name="T32" fmla="*/ 26 w 193"/>
                <a:gd name="T33" fmla="*/ 1061 h 1296"/>
                <a:gd name="T34" fmla="*/ 41 w 193"/>
                <a:gd name="T35" fmla="*/ 938 h 1296"/>
                <a:gd name="T36" fmla="*/ 58 w 193"/>
                <a:gd name="T37" fmla="*/ 811 h 1296"/>
                <a:gd name="T38" fmla="*/ 75 w 193"/>
                <a:gd name="T39" fmla="*/ 689 h 1296"/>
                <a:gd name="T40" fmla="*/ 87 w 193"/>
                <a:gd name="T41" fmla="*/ 606 h 1296"/>
                <a:gd name="T42" fmla="*/ 95 w 193"/>
                <a:gd name="T43" fmla="*/ 558 h 1296"/>
                <a:gd name="T44" fmla="*/ 102 w 193"/>
                <a:gd name="T45" fmla="*/ 517 h 1296"/>
                <a:gd name="T46" fmla="*/ 109 w 193"/>
                <a:gd name="T47" fmla="*/ 484 h 1296"/>
                <a:gd name="T48" fmla="*/ 116 w 193"/>
                <a:gd name="T49" fmla="*/ 455 h 1296"/>
                <a:gd name="T50" fmla="*/ 122 w 193"/>
                <a:gd name="T51" fmla="*/ 424 h 1296"/>
                <a:gd name="T52" fmla="*/ 127 w 193"/>
                <a:gd name="T53" fmla="*/ 395 h 1296"/>
                <a:gd name="T54" fmla="*/ 130 w 193"/>
                <a:gd name="T55" fmla="*/ 367 h 1296"/>
                <a:gd name="T56" fmla="*/ 133 w 193"/>
                <a:gd name="T57" fmla="*/ 340 h 1296"/>
                <a:gd name="T58" fmla="*/ 134 w 193"/>
                <a:gd name="T59" fmla="*/ 315 h 1296"/>
                <a:gd name="T60" fmla="*/ 135 w 193"/>
                <a:gd name="T61" fmla="*/ 289 h 1296"/>
                <a:gd name="T62" fmla="*/ 135 w 193"/>
                <a:gd name="T63" fmla="*/ 264 h 1296"/>
                <a:gd name="T64" fmla="*/ 135 w 193"/>
                <a:gd name="T65" fmla="*/ 227 h 1296"/>
                <a:gd name="T66" fmla="*/ 135 w 193"/>
                <a:gd name="T67" fmla="*/ 176 h 1296"/>
                <a:gd name="T68" fmla="*/ 135 w 193"/>
                <a:gd name="T69" fmla="*/ 136 h 1296"/>
                <a:gd name="T70" fmla="*/ 135 w 193"/>
                <a:gd name="T71" fmla="*/ 108 h 1296"/>
                <a:gd name="T72" fmla="*/ 137 w 193"/>
                <a:gd name="T73" fmla="*/ 78 h 1296"/>
                <a:gd name="T74" fmla="*/ 139 w 193"/>
                <a:gd name="T75" fmla="*/ 47 h 1296"/>
                <a:gd name="T76" fmla="*/ 193 w 193"/>
                <a:gd name="T77" fmla="*/ 0 h 12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93" h="1296">
                  <a:moveTo>
                    <a:pt x="193" y="0"/>
                  </a:moveTo>
                  <a:lnTo>
                    <a:pt x="193" y="18"/>
                  </a:lnTo>
                  <a:lnTo>
                    <a:pt x="192" y="37"/>
                  </a:lnTo>
                  <a:lnTo>
                    <a:pt x="191" y="55"/>
                  </a:lnTo>
                  <a:lnTo>
                    <a:pt x="190" y="73"/>
                  </a:lnTo>
                  <a:lnTo>
                    <a:pt x="188" y="91"/>
                  </a:lnTo>
                  <a:lnTo>
                    <a:pt x="187" y="109"/>
                  </a:lnTo>
                  <a:lnTo>
                    <a:pt x="185" y="127"/>
                  </a:lnTo>
                  <a:lnTo>
                    <a:pt x="183" y="145"/>
                  </a:lnTo>
                  <a:lnTo>
                    <a:pt x="180" y="163"/>
                  </a:lnTo>
                  <a:lnTo>
                    <a:pt x="178" y="182"/>
                  </a:lnTo>
                  <a:lnTo>
                    <a:pt x="176" y="200"/>
                  </a:lnTo>
                  <a:lnTo>
                    <a:pt x="173" y="218"/>
                  </a:lnTo>
                  <a:lnTo>
                    <a:pt x="168" y="255"/>
                  </a:lnTo>
                  <a:lnTo>
                    <a:pt x="162" y="292"/>
                  </a:lnTo>
                  <a:lnTo>
                    <a:pt x="156" y="329"/>
                  </a:lnTo>
                  <a:lnTo>
                    <a:pt x="150" y="367"/>
                  </a:lnTo>
                  <a:lnTo>
                    <a:pt x="145" y="405"/>
                  </a:lnTo>
                  <a:lnTo>
                    <a:pt x="139" y="444"/>
                  </a:lnTo>
                  <a:lnTo>
                    <a:pt x="136" y="464"/>
                  </a:lnTo>
                  <a:lnTo>
                    <a:pt x="134" y="483"/>
                  </a:lnTo>
                  <a:lnTo>
                    <a:pt x="131" y="503"/>
                  </a:lnTo>
                  <a:lnTo>
                    <a:pt x="129" y="523"/>
                  </a:lnTo>
                  <a:lnTo>
                    <a:pt x="127" y="544"/>
                  </a:lnTo>
                  <a:lnTo>
                    <a:pt x="125" y="564"/>
                  </a:lnTo>
                  <a:lnTo>
                    <a:pt x="123" y="585"/>
                  </a:lnTo>
                  <a:lnTo>
                    <a:pt x="121" y="606"/>
                  </a:lnTo>
                  <a:lnTo>
                    <a:pt x="70" y="1296"/>
                  </a:lnTo>
                  <a:lnTo>
                    <a:pt x="0" y="1282"/>
                  </a:lnTo>
                  <a:lnTo>
                    <a:pt x="3" y="1252"/>
                  </a:lnTo>
                  <a:lnTo>
                    <a:pt x="7" y="1214"/>
                  </a:lnTo>
                  <a:lnTo>
                    <a:pt x="13" y="1169"/>
                  </a:lnTo>
                  <a:lnTo>
                    <a:pt x="19" y="1117"/>
                  </a:lnTo>
                  <a:lnTo>
                    <a:pt x="26" y="1061"/>
                  </a:lnTo>
                  <a:lnTo>
                    <a:pt x="33" y="1001"/>
                  </a:lnTo>
                  <a:lnTo>
                    <a:pt x="41" y="938"/>
                  </a:lnTo>
                  <a:lnTo>
                    <a:pt x="50" y="875"/>
                  </a:lnTo>
                  <a:lnTo>
                    <a:pt x="58" y="811"/>
                  </a:lnTo>
                  <a:lnTo>
                    <a:pt x="67" y="749"/>
                  </a:lnTo>
                  <a:lnTo>
                    <a:pt x="75" y="689"/>
                  </a:lnTo>
                  <a:lnTo>
                    <a:pt x="83" y="633"/>
                  </a:lnTo>
                  <a:lnTo>
                    <a:pt x="87" y="606"/>
                  </a:lnTo>
                  <a:lnTo>
                    <a:pt x="91" y="582"/>
                  </a:lnTo>
                  <a:lnTo>
                    <a:pt x="95" y="558"/>
                  </a:lnTo>
                  <a:lnTo>
                    <a:pt x="99" y="537"/>
                  </a:lnTo>
                  <a:lnTo>
                    <a:pt x="102" y="517"/>
                  </a:lnTo>
                  <a:lnTo>
                    <a:pt x="106" y="499"/>
                  </a:lnTo>
                  <a:lnTo>
                    <a:pt x="109" y="484"/>
                  </a:lnTo>
                  <a:lnTo>
                    <a:pt x="112" y="471"/>
                  </a:lnTo>
                  <a:lnTo>
                    <a:pt x="116" y="455"/>
                  </a:lnTo>
                  <a:lnTo>
                    <a:pt x="119" y="439"/>
                  </a:lnTo>
                  <a:lnTo>
                    <a:pt x="122" y="424"/>
                  </a:lnTo>
                  <a:lnTo>
                    <a:pt x="124" y="409"/>
                  </a:lnTo>
                  <a:lnTo>
                    <a:pt x="127" y="395"/>
                  </a:lnTo>
                  <a:lnTo>
                    <a:pt x="129" y="381"/>
                  </a:lnTo>
                  <a:lnTo>
                    <a:pt x="130" y="367"/>
                  </a:lnTo>
                  <a:lnTo>
                    <a:pt x="132" y="354"/>
                  </a:lnTo>
                  <a:lnTo>
                    <a:pt x="133" y="340"/>
                  </a:lnTo>
                  <a:lnTo>
                    <a:pt x="134" y="327"/>
                  </a:lnTo>
                  <a:lnTo>
                    <a:pt x="134" y="315"/>
                  </a:lnTo>
                  <a:lnTo>
                    <a:pt x="135" y="302"/>
                  </a:lnTo>
                  <a:lnTo>
                    <a:pt x="135" y="289"/>
                  </a:lnTo>
                  <a:lnTo>
                    <a:pt x="135" y="277"/>
                  </a:lnTo>
                  <a:lnTo>
                    <a:pt x="135" y="264"/>
                  </a:lnTo>
                  <a:lnTo>
                    <a:pt x="135" y="252"/>
                  </a:lnTo>
                  <a:lnTo>
                    <a:pt x="135" y="227"/>
                  </a:lnTo>
                  <a:lnTo>
                    <a:pt x="135" y="202"/>
                  </a:lnTo>
                  <a:lnTo>
                    <a:pt x="135" y="176"/>
                  </a:lnTo>
                  <a:lnTo>
                    <a:pt x="135" y="150"/>
                  </a:lnTo>
                  <a:lnTo>
                    <a:pt x="135" y="136"/>
                  </a:lnTo>
                  <a:lnTo>
                    <a:pt x="135" y="122"/>
                  </a:lnTo>
                  <a:lnTo>
                    <a:pt x="135" y="108"/>
                  </a:lnTo>
                  <a:lnTo>
                    <a:pt x="136" y="93"/>
                  </a:lnTo>
                  <a:lnTo>
                    <a:pt x="137" y="78"/>
                  </a:lnTo>
                  <a:lnTo>
                    <a:pt x="138" y="63"/>
                  </a:lnTo>
                  <a:lnTo>
                    <a:pt x="139" y="47"/>
                  </a:lnTo>
                  <a:lnTo>
                    <a:pt x="140" y="31"/>
                  </a:lnTo>
                  <a:lnTo>
                    <a:pt x="193" y="0"/>
                  </a:lnTo>
                  <a:close/>
                </a:path>
              </a:pathLst>
            </a:custGeom>
            <a:solidFill>
              <a:srgbClr val="38201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6" name="Freeform 77"/>
            <p:cNvSpPr>
              <a:spLocks/>
            </p:cNvSpPr>
            <p:nvPr/>
          </p:nvSpPr>
          <p:spPr bwMode="auto">
            <a:xfrm>
              <a:off x="1169988" y="4860925"/>
              <a:ext cx="409575" cy="1144588"/>
            </a:xfrm>
            <a:custGeom>
              <a:avLst/>
              <a:gdLst>
                <a:gd name="T0" fmla="*/ 142 w 258"/>
                <a:gd name="T1" fmla="*/ 10 h 721"/>
                <a:gd name="T2" fmla="*/ 120 w 258"/>
                <a:gd name="T3" fmla="*/ 32 h 721"/>
                <a:gd name="T4" fmla="*/ 102 w 258"/>
                <a:gd name="T5" fmla="*/ 57 h 721"/>
                <a:gd name="T6" fmla="*/ 87 w 258"/>
                <a:gd name="T7" fmla="*/ 85 h 721"/>
                <a:gd name="T8" fmla="*/ 75 w 258"/>
                <a:gd name="T9" fmla="*/ 117 h 721"/>
                <a:gd name="T10" fmla="*/ 65 w 258"/>
                <a:gd name="T11" fmla="*/ 152 h 721"/>
                <a:gd name="T12" fmla="*/ 57 w 258"/>
                <a:gd name="T13" fmla="*/ 190 h 721"/>
                <a:gd name="T14" fmla="*/ 50 w 258"/>
                <a:gd name="T15" fmla="*/ 231 h 721"/>
                <a:gd name="T16" fmla="*/ 45 w 258"/>
                <a:gd name="T17" fmla="*/ 275 h 721"/>
                <a:gd name="T18" fmla="*/ 40 w 258"/>
                <a:gd name="T19" fmla="*/ 322 h 721"/>
                <a:gd name="T20" fmla="*/ 34 w 258"/>
                <a:gd name="T21" fmla="*/ 398 h 721"/>
                <a:gd name="T22" fmla="*/ 26 w 258"/>
                <a:gd name="T23" fmla="*/ 480 h 721"/>
                <a:gd name="T24" fmla="*/ 21 w 258"/>
                <a:gd name="T25" fmla="*/ 537 h 721"/>
                <a:gd name="T26" fmla="*/ 14 w 258"/>
                <a:gd name="T27" fmla="*/ 598 h 721"/>
                <a:gd name="T28" fmla="*/ 5 w 258"/>
                <a:gd name="T29" fmla="*/ 660 h 721"/>
                <a:gd name="T30" fmla="*/ 4 w 258"/>
                <a:gd name="T31" fmla="*/ 696 h 721"/>
                <a:gd name="T32" fmla="*/ 13 w 258"/>
                <a:gd name="T33" fmla="*/ 702 h 721"/>
                <a:gd name="T34" fmla="*/ 22 w 258"/>
                <a:gd name="T35" fmla="*/ 708 h 721"/>
                <a:gd name="T36" fmla="*/ 32 w 258"/>
                <a:gd name="T37" fmla="*/ 713 h 721"/>
                <a:gd name="T38" fmla="*/ 41 w 258"/>
                <a:gd name="T39" fmla="*/ 717 h 721"/>
                <a:gd name="T40" fmla="*/ 51 w 258"/>
                <a:gd name="T41" fmla="*/ 720 h 721"/>
                <a:gd name="T42" fmla="*/ 59 w 258"/>
                <a:gd name="T43" fmla="*/ 721 h 721"/>
                <a:gd name="T44" fmla="*/ 63 w 258"/>
                <a:gd name="T45" fmla="*/ 721 h 721"/>
                <a:gd name="T46" fmla="*/ 68 w 258"/>
                <a:gd name="T47" fmla="*/ 721 h 721"/>
                <a:gd name="T48" fmla="*/ 73 w 258"/>
                <a:gd name="T49" fmla="*/ 720 h 721"/>
                <a:gd name="T50" fmla="*/ 92 w 258"/>
                <a:gd name="T51" fmla="*/ 669 h 721"/>
                <a:gd name="T52" fmla="*/ 127 w 258"/>
                <a:gd name="T53" fmla="*/ 562 h 721"/>
                <a:gd name="T54" fmla="*/ 152 w 258"/>
                <a:gd name="T55" fmla="*/ 480 h 721"/>
                <a:gd name="T56" fmla="*/ 169 w 258"/>
                <a:gd name="T57" fmla="*/ 425 h 721"/>
                <a:gd name="T58" fmla="*/ 185 w 258"/>
                <a:gd name="T59" fmla="*/ 371 h 721"/>
                <a:gd name="T60" fmla="*/ 200 w 258"/>
                <a:gd name="T61" fmla="*/ 319 h 721"/>
                <a:gd name="T62" fmla="*/ 213 w 258"/>
                <a:gd name="T63" fmla="*/ 269 h 721"/>
                <a:gd name="T64" fmla="*/ 226 w 258"/>
                <a:gd name="T65" fmla="*/ 221 h 721"/>
                <a:gd name="T66" fmla="*/ 236 w 258"/>
                <a:gd name="T67" fmla="*/ 177 h 721"/>
                <a:gd name="T68" fmla="*/ 245 w 258"/>
                <a:gd name="T69" fmla="*/ 138 h 721"/>
                <a:gd name="T70" fmla="*/ 252 w 258"/>
                <a:gd name="T71" fmla="*/ 102 h 721"/>
                <a:gd name="T72" fmla="*/ 256 w 258"/>
                <a:gd name="T73" fmla="*/ 73 h 721"/>
                <a:gd name="T74" fmla="*/ 258 w 258"/>
                <a:gd name="T75" fmla="*/ 50 h 721"/>
                <a:gd name="T76" fmla="*/ 257 w 258"/>
                <a:gd name="T77" fmla="*/ 33 h 721"/>
                <a:gd name="T78" fmla="*/ 254 w 258"/>
                <a:gd name="T79" fmla="*/ 23 h 721"/>
                <a:gd name="T80" fmla="*/ 250 w 258"/>
                <a:gd name="T81" fmla="*/ 16 h 721"/>
                <a:gd name="T82" fmla="*/ 244 w 258"/>
                <a:gd name="T83" fmla="*/ 11 h 721"/>
                <a:gd name="T84" fmla="*/ 238 w 258"/>
                <a:gd name="T85" fmla="*/ 7 h 721"/>
                <a:gd name="T86" fmla="*/ 230 w 258"/>
                <a:gd name="T87" fmla="*/ 5 h 721"/>
                <a:gd name="T88" fmla="*/ 221 w 258"/>
                <a:gd name="T89" fmla="*/ 3 h 721"/>
                <a:gd name="T90" fmla="*/ 212 w 258"/>
                <a:gd name="T91" fmla="*/ 3 h 721"/>
                <a:gd name="T92" fmla="*/ 203 w 258"/>
                <a:gd name="T93" fmla="*/ 3 h 721"/>
                <a:gd name="T94" fmla="*/ 181 w 258"/>
                <a:gd name="T95" fmla="*/ 4 h 721"/>
                <a:gd name="T96" fmla="*/ 164 w 258"/>
                <a:gd name="T97" fmla="*/ 5 h 721"/>
                <a:gd name="T98" fmla="*/ 159 w 258"/>
                <a:gd name="T99" fmla="*/ 5 h 721"/>
                <a:gd name="T100" fmla="*/ 155 w 258"/>
                <a:gd name="T101" fmla="*/ 4 h 721"/>
                <a:gd name="T102" fmla="*/ 154 w 258"/>
                <a:gd name="T103" fmla="*/ 1 h 7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58" h="721">
                  <a:moveTo>
                    <a:pt x="154" y="0"/>
                  </a:moveTo>
                  <a:lnTo>
                    <a:pt x="142" y="10"/>
                  </a:lnTo>
                  <a:lnTo>
                    <a:pt x="131" y="20"/>
                  </a:lnTo>
                  <a:lnTo>
                    <a:pt x="120" y="32"/>
                  </a:lnTo>
                  <a:lnTo>
                    <a:pt x="111" y="44"/>
                  </a:lnTo>
                  <a:lnTo>
                    <a:pt x="102" y="57"/>
                  </a:lnTo>
                  <a:lnTo>
                    <a:pt x="94" y="71"/>
                  </a:lnTo>
                  <a:lnTo>
                    <a:pt x="87" y="85"/>
                  </a:lnTo>
                  <a:lnTo>
                    <a:pt x="81" y="101"/>
                  </a:lnTo>
                  <a:lnTo>
                    <a:pt x="75" y="117"/>
                  </a:lnTo>
                  <a:lnTo>
                    <a:pt x="69" y="134"/>
                  </a:lnTo>
                  <a:lnTo>
                    <a:pt x="65" y="152"/>
                  </a:lnTo>
                  <a:lnTo>
                    <a:pt x="60" y="171"/>
                  </a:lnTo>
                  <a:lnTo>
                    <a:pt x="57" y="190"/>
                  </a:lnTo>
                  <a:lnTo>
                    <a:pt x="53" y="210"/>
                  </a:lnTo>
                  <a:lnTo>
                    <a:pt x="50" y="231"/>
                  </a:lnTo>
                  <a:lnTo>
                    <a:pt x="47" y="253"/>
                  </a:lnTo>
                  <a:lnTo>
                    <a:pt x="45" y="275"/>
                  </a:lnTo>
                  <a:lnTo>
                    <a:pt x="42" y="299"/>
                  </a:lnTo>
                  <a:lnTo>
                    <a:pt x="40" y="322"/>
                  </a:lnTo>
                  <a:lnTo>
                    <a:pt x="38" y="347"/>
                  </a:lnTo>
                  <a:lnTo>
                    <a:pt x="34" y="398"/>
                  </a:lnTo>
                  <a:lnTo>
                    <a:pt x="29" y="452"/>
                  </a:lnTo>
                  <a:lnTo>
                    <a:pt x="26" y="480"/>
                  </a:lnTo>
                  <a:lnTo>
                    <a:pt x="24" y="508"/>
                  </a:lnTo>
                  <a:lnTo>
                    <a:pt x="21" y="537"/>
                  </a:lnTo>
                  <a:lnTo>
                    <a:pt x="17" y="567"/>
                  </a:lnTo>
                  <a:lnTo>
                    <a:pt x="14" y="598"/>
                  </a:lnTo>
                  <a:lnTo>
                    <a:pt x="10" y="629"/>
                  </a:lnTo>
                  <a:lnTo>
                    <a:pt x="5" y="660"/>
                  </a:lnTo>
                  <a:lnTo>
                    <a:pt x="0" y="693"/>
                  </a:lnTo>
                  <a:lnTo>
                    <a:pt x="4" y="696"/>
                  </a:lnTo>
                  <a:lnTo>
                    <a:pt x="9" y="699"/>
                  </a:lnTo>
                  <a:lnTo>
                    <a:pt x="13" y="702"/>
                  </a:lnTo>
                  <a:lnTo>
                    <a:pt x="17" y="705"/>
                  </a:lnTo>
                  <a:lnTo>
                    <a:pt x="22" y="708"/>
                  </a:lnTo>
                  <a:lnTo>
                    <a:pt x="27" y="711"/>
                  </a:lnTo>
                  <a:lnTo>
                    <a:pt x="32" y="713"/>
                  </a:lnTo>
                  <a:lnTo>
                    <a:pt x="36" y="715"/>
                  </a:lnTo>
                  <a:lnTo>
                    <a:pt x="41" y="717"/>
                  </a:lnTo>
                  <a:lnTo>
                    <a:pt x="46" y="719"/>
                  </a:lnTo>
                  <a:lnTo>
                    <a:pt x="51" y="720"/>
                  </a:lnTo>
                  <a:lnTo>
                    <a:pt x="56" y="721"/>
                  </a:lnTo>
                  <a:lnTo>
                    <a:pt x="59" y="721"/>
                  </a:lnTo>
                  <a:lnTo>
                    <a:pt x="61" y="721"/>
                  </a:lnTo>
                  <a:lnTo>
                    <a:pt x="63" y="721"/>
                  </a:lnTo>
                  <a:lnTo>
                    <a:pt x="66" y="721"/>
                  </a:lnTo>
                  <a:lnTo>
                    <a:pt x="68" y="721"/>
                  </a:lnTo>
                  <a:lnTo>
                    <a:pt x="71" y="721"/>
                  </a:lnTo>
                  <a:lnTo>
                    <a:pt x="73" y="720"/>
                  </a:lnTo>
                  <a:lnTo>
                    <a:pt x="75" y="719"/>
                  </a:lnTo>
                  <a:lnTo>
                    <a:pt x="92" y="669"/>
                  </a:lnTo>
                  <a:lnTo>
                    <a:pt x="110" y="616"/>
                  </a:lnTo>
                  <a:lnTo>
                    <a:pt x="127" y="562"/>
                  </a:lnTo>
                  <a:lnTo>
                    <a:pt x="144" y="508"/>
                  </a:lnTo>
                  <a:lnTo>
                    <a:pt x="152" y="480"/>
                  </a:lnTo>
                  <a:lnTo>
                    <a:pt x="161" y="453"/>
                  </a:lnTo>
                  <a:lnTo>
                    <a:pt x="169" y="425"/>
                  </a:lnTo>
                  <a:lnTo>
                    <a:pt x="177" y="398"/>
                  </a:lnTo>
                  <a:lnTo>
                    <a:pt x="185" y="371"/>
                  </a:lnTo>
                  <a:lnTo>
                    <a:pt x="192" y="345"/>
                  </a:lnTo>
                  <a:lnTo>
                    <a:pt x="200" y="319"/>
                  </a:lnTo>
                  <a:lnTo>
                    <a:pt x="207" y="294"/>
                  </a:lnTo>
                  <a:lnTo>
                    <a:pt x="213" y="269"/>
                  </a:lnTo>
                  <a:lnTo>
                    <a:pt x="220" y="245"/>
                  </a:lnTo>
                  <a:lnTo>
                    <a:pt x="226" y="221"/>
                  </a:lnTo>
                  <a:lnTo>
                    <a:pt x="231" y="199"/>
                  </a:lnTo>
                  <a:lnTo>
                    <a:pt x="236" y="177"/>
                  </a:lnTo>
                  <a:lnTo>
                    <a:pt x="241" y="157"/>
                  </a:lnTo>
                  <a:lnTo>
                    <a:pt x="245" y="138"/>
                  </a:lnTo>
                  <a:lnTo>
                    <a:pt x="249" y="119"/>
                  </a:lnTo>
                  <a:lnTo>
                    <a:pt x="252" y="102"/>
                  </a:lnTo>
                  <a:lnTo>
                    <a:pt x="254" y="87"/>
                  </a:lnTo>
                  <a:lnTo>
                    <a:pt x="256" y="73"/>
                  </a:lnTo>
                  <a:lnTo>
                    <a:pt x="257" y="60"/>
                  </a:lnTo>
                  <a:lnTo>
                    <a:pt x="258" y="50"/>
                  </a:lnTo>
                  <a:lnTo>
                    <a:pt x="258" y="40"/>
                  </a:lnTo>
                  <a:lnTo>
                    <a:pt x="257" y="33"/>
                  </a:lnTo>
                  <a:lnTo>
                    <a:pt x="255" y="27"/>
                  </a:lnTo>
                  <a:lnTo>
                    <a:pt x="254" y="23"/>
                  </a:lnTo>
                  <a:lnTo>
                    <a:pt x="252" y="20"/>
                  </a:lnTo>
                  <a:lnTo>
                    <a:pt x="250" y="16"/>
                  </a:lnTo>
                  <a:lnTo>
                    <a:pt x="247" y="13"/>
                  </a:lnTo>
                  <a:lnTo>
                    <a:pt x="244" y="11"/>
                  </a:lnTo>
                  <a:lnTo>
                    <a:pt x="241" y="9"/>
                  </a:lnTo>
                  <a:lnTo>
                    <a:pt x="238" y="7"/>
                  </a:lnTo>
                  <a:lnTo>
                    <a:pt x="234" y="6"/>
                  </a:lnTo>
                  <a:lnTo>
                    <a:pt x="230" y="5"/>
                  </a:lnTo>
                  <a:lnTo>
                    <a:pt x="226" y="4"/>
                  </a:lnTo>
                  <a:lnTo>
                    <a:pt x="221" y="3"/>
                  </a:lnTo>
                  <a:lnTo>
                    <a:pt x="217" y="3"/>
                  </a:lnTo>
                  <a:lnTo>
                    <a:pt x="212" y="3"/>
                  </a:lnTo>
                  <a:lnTo>
                    <a:pt x="208" y="3"/>
                  </a:lnTo>
                  <a:lnTo>
                    <a:pt x="203" y="3"/>
                  </a:lnTo>
                  <a:lnTo>
                    <a:pt x="199" y="3"/>
                  </a:lnTo>
                  <a:lnTo>
                    <a:pt x="181" y="4"/>
                  </a:lnTo>
                  <a:lnTo>
                    <a:pt x="167" y="5"/>
                  </a:lnTo>
                  <a:lnTo>
                    <a:pt x="164" y="5"/>
                  </a:lnTo>
                  <a:lnTo>
                    <a:pt x="161" y="5"/>
                  </a:lnTo>
                  <a:lnTo>
                    <a:pt x="159" y="5"/>
                  </a:lnTo>
                  <a:lnTo>
                    <a:pt x="157" y="5"/>
                  </a:lnTo>
                  <a:lnTo>
                    <a:pt x="155" y="4"/>
                  </a:lnTo>
                  <a:lnTo>
                    <a:pt x="155" y="3"/>
                  </a:lnTo>
                  <a:lnTo>
                    <a:pt x="154" y="1"/>
                  </a:lnTo>
                  <a:lnTo>
                    <a:pt x="154" y="0"/>
                  </a:lnTo>
                  <a:close/>
                </a:path>
              </a:pathLst>
            </a:custGeom>
            <a:solidFill>
              <a:srgbClr val="EEB96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7" name="Freeform 78"/>
            <p:cNvSpPr>
              <a:spLocks/>
            </p:cNvSpPr>
            <p:nvPr/>
          </p:nvSpPr>
          <p:spPr bwMode="auto">
            <a:xfrm>
              <a:off x="1176338" y="3530600"/>
              <a:ext cx="592137" cy="1503363"/>
            </a:xfrm>
            <a:custGeom>
              <a:avLst/>
              <a:gdLst>
                <a:gd name="T0" fmla="*/ 142 w 373"/>
                <a:gd name="T1" fmla="*/ 12 h 947"/>
                <a:gd name="T2" fmla="*/ 119 w 373"/>
                <a:gd name="T3" fmla="*/ 30 h 947"/>
                <a:gd name="T4" fmla="*/ 97 w 373"/>
                <a:gd name="T5" fmla="*/ 50 h 947"/>
                <a:gd name="T6" fmla="*/ 77 w 373"/>
                <a:gd name="T7" fmla="*/ 71 h 947"/>
                <a:gd name="T8" fmla="*/ 60 w 373"/>
                <a:gd name="T9" fmla="*/ 93 h 947"/>
                <a:gd name="T10" fmla="*/ 45 w 373"/>
                <a:gd name="T11" fmla="*/ 117 h 947"/>
                <a:gd name="T12" fmla="*/ 32 w 373"/>
                <a:gd name="T13" fmla="*/ 141 h 947"/>
                <a:gd name="T14" fmla="*/ 21 w 373"/>
                <a:gd name="T15" fmla="*/ 167 h 947"/>
                <a:gd name="T16" fmla="*/ 12 w 373"/>
                <a:gd name="T17" fmla="*/ 193 h 947"/>
                <a:gd name="T18" fmla="*/ 6 w 373"/>
                <a:gd name="T19" fmla="*/ 221 h 947"/>
                <a:gd name="T20" fmla="*/ 2 w 373"/>
                <a:gd name="T21" fmla="*/ 249 h 947"/>
                <a:gd name="T22" fmla="*/ 0 w 373"/>
                <a:gd name="T23" fmla="*/ 306 h 947"/>
                <a:gd name="T24" fmla="*/ 3 w 373"/>
                <a:gd name="T25" fmla="*/ 364 h 947"/>
                <a:gd name="T26" fmla="*/ 10 w 373"/>
                <a:gd name="T27" fmla="*/ 423 h 947"/>
                <a:gd name="T28" fmla="*/ 20 w 373"/>
                <a:gd name="T29" fmla="*/ 482 h 947"/>
                <a:gd name="T30" fmla="*/ 32 w 373"/>
                <a:gd name="T31" fmla="*/ 541 h 947"/>
                <a:gd name="T32" fmla="*/ 46 w 373"/>
                <a:gd name="T33" fmla="*/ 598 h 947"/>
                <a:gd name="T34" fmla="*/ 65 w 373"/>
                <a:gd name="T35" fmla="*/ 672 h 947"/>
                <a:gd name="T36" fmla="*/ 92 w 373"/>
                <a:gd name="T37" fmla="*/ 773 h 947"/>
                <a:gd name="T38" fmla="*/ 102 w 373"/>
                <a:gd name="T39" fmla="*/ 818 h 947"/>
                <a:gd name="T40" fmla="*/ 111 w 373"/>
                <a:gd name="T41" fmla="*/ 859 h 947"/>
                <a:gd name="T42" fmla="*/ 124 w 373"/>
                <a:gd name="T43" fmla="*/ 893 h 947"/>
                <a:gd name="T44" fmla="*/ 139 w 373"/>
                <a:gd name="T45" fmla="*/ 919 h 947"/>
                <a:gd name="T46" fmla="*/ 157 w 373"/>
                <a:gd name="T47" fmla="*/ 936 h 947"/>
                <a:gd name="T48" fmla="*/ 176 w 373"/>
                <a:gd name="T49" fmla="*/ 945 h 947"/>
                <a:gd name="T50" fmla="*/ 195 w 373"/>
                <a:gd name="T51" fmla="*/ 947 h 947"/>
                <a:gd name="T52" fmla="*/ 213 w 373"/>
                <a:gd name="T53" fmla="*/ 941 h 947"/>
                <a:gd name="T54" fmla="*/ 231 w 373"/>
                <a:gd name="T55" fmla="*/ 929 h 947"/>
                <a:gd name="T56" fmla="*/ 246 w 373"/>
                <a:gd name="T57" fmla="*/ 910 h 947"/>
                <a:gd name="T58" fmla="*/ 259 w 373"/>
                <a:gd name="T59" fmla="*/ 885 h 947"/>
                <a:gd name="T60" fmla="*/ 268 w 373"/>
                <a:gd name="T61" fmla="*/ 854 h 947"/>
                <a:gd name="T62" fmla="*/ 284 w 373"/>
                <a:gd name="T63" fmla="*/ 762 h 947"/>
                <a:gd name="T64" fmla="*/ 306 w 373"/>
                <a:gd name="T65" fmla="*/ 648 h 947"/>
                <a:gd name="T66" fmla="*/ 329 w 373"/>
                <a:gd name="T67" fmla="*/ 519 h 947"/>
                <a:gd name="T68" fmla="*/ 351 w 373"/>
                <a:gd name="T69" fmla="*/ 386 h 947"/>
                <a:gd name="T70" fmla="*/ 361 w 373"/>
                <a:gd name="T71" fmla="*/ 321 h 947"/>
                <a:gd name="T72" fmla="*/ 368 w 373"/>
                <a:gd name="T73" fmla="*/ 259 h 947"/>
                <a:gd name="T74" fmla="*/ 365 w 373"/>
                <a:gd name="T75" fmla="*/ 213 h 947"/>
                <a:gd name="T76" fmla="*/ 343 w 373"/>
                <a:gd name="T77" fmla="*/ 195 h 947"/>
                <a:gd name="T78" fmla="*/ 323 w 373"/>
                <a:gd name="T79" fmla="*/ 175 h 947"/>
                <a:gd name="T80" fmla="*/ 306 w 373"/>
                <a:gd name="T81" fmla="*/ 154 h 947"/>
                <a:gd name="T82" fmla="*/ 284 w 373"/>
                <a:gd name="T83" fmla="*/ 127 h 947"/>
                <a:gd name="T84" fmla="*/ 250 w 373"/>
                <a:gd name="T85" fmla="*/ 84 h 947"/>
                <a:gd name="T86" fmla="*/ 231 w 373"/>
                <a:gd name="T87" fmla="*/ 62 h 947"/>
                <a:gd name="T88" fmla="*/ 210 w 373"/>
                <a:gd name="T89" fmla="*/ 41 h 947"/>
                <a:gd name="T90" fmla="*/ 187 w 373"/>
                <a:gd name="T91" fmla="*/ 20 h 947"/>
                <a:gd name="T92" fmla="*/ 159 w 373"/>
                <a:gd name="T93" fmla="*/ 0 h 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373" h="947">
                  <a:moveTo>
                    <a:pt x="159" y="0"/>
                  </a:moveTo>
                  <a:lnTo>
                    <a:pt x="151" y="6"/>
                  </a:lnTo>
                  <a:lnTo>
                    <a:pt x="142" y="12"/>
                  </a:lnTo>
                  <a:lnTo>
                    <a:pt x="134" y="18"/>
                  </a:lnTo>
                  <a:lnTo>
                    <a:pt x="126" y="24"/>
                  </a:lnTo>
                  <a:lnTo>
                    <a:pt x="119" y="30"/>
                  </a:lnTo>
                  <a:lnTo>
                    <a:pt x="111" y="37"/>
                  </a:lnTo>
                  <a:lnTo>
                    <a:pt x="104" y="43"/>
                  </a:lnTo>
                  <a:lnTo>
                    <a:pt x="97" y="50"/>
                  </a:lnTo>
                  <a:lnTo>
                    <a:pt x="90" y="57"/>
                  </a:lnTo>
                  <a:lnTo>
                    <a:pt x="84" y="64"/>
                  </a:lnTo>
                  <a:lnTo>
                    <a:pt x="77" y="71"/>
                  </a:lnTo>
                  <a:lnTo>
                    <a:pt x="71" y="78"/>
                  </a:lnTo>
                  <a:lnTo>
                    <a:pt x="65" y="86"/>
                  </a:lnTo>
                  <a:lnTo>
                    <a:pt x="60" y="93"/>
                  </a:lnTo>
                  <a:lnTo>
                    <a:pt x="55" y="101"/>
                  </a:lnTo>
                  <a:lnTo>
                    <a:pt x="50" y="109"/>
                  </a:lnTo>
                  <a:lnTo>
                    <a:pt x="45" y="117"/>
                  </a:lnTo>
                  <a:lnTo>
                    <a:pt x="40" y="125"/>
                  </a:lnTo>
                  <a:lnTo>
                    <a:pt x="36" y="133"/>
                  </a:lnTo>
                  <a:lnTo>
                    <a:pt x="32" y="141"/>
                  </a:lnTo>
                  <a:lnTo>
                    <a:pt x="28" y="150"/>
                  </a:lnTo>
                  <a:lnTo>
                    <a:pt x="24" y="158"/>
                  </a:lnTo>
                  <a:lnTo>
                    <a:pt x="21" y="167"/>
                  </a:lnTo>
                  <a:lnTo>
                    <a:pt x="18" y="175"/>
                  </a:lnTo>
                  <a:lnTo>
                    <a:pt x="15" y="184"/>
                  </a:lnTo>
                  <a:lnTo>
                    <a:pt x="12" y="193"/>
                  </a:lnTo>
                  <a:lnTo>
                    <a:pt x="10" y="202"/>
                  </a:lnTo>
                  <a:lnTo>
                    <a:pt x="8" y="211"/>
                  </a:lnTo>
                  <a:lnTo>
                    <a:pt x="6" y="221"/>
                  </a:lnTo>
                  <a:lnTo>
                    <a:pt x="5" y="230"/>
                  </a:lnTo>
                  <a:lnTo>
                    <a:pt x="3" y="240"/>
                  </a:lnTo>
                  <a:lnTo>
                    <a:pt x="2" y="249"/>
                  </a:lnTo>
                  <a:lnTo>
                    <a:pt x="1" y="268"/>
                  </a:lnTo>
                  <a:lnTo>
                    <a:pt x="0" y="287"/>
                  </a:lnTo>
                  <a:lnTo>
                    <a:pt x="0" y="306"/>
                  </a:lnTo>
                  <a:lnTo>
                    <a:pt x="1" y="325"/>
                  </a:lnTo>
                  <a:lnTo>
                    <a:pt x="2" y="345"/>
                  </a:lnTo>
                  <a:lnTo>
                    <a:pt x="3" y="364"/>
                  </a:lnTo>
                  <a:lnTo>
                    <a:pt x="5" y="384"/>
                  </a:lnTo>
                  <a:lnTo>
                    <a:pt x="8" y="403"/>
                  </a:lnTo>
                  <a:lnTo>
                    <a:pt x="10" y="423"/>
                  </a:lnTo>
                  <a:lnTo>
                    <a:pt x="13" y="443"/>
                  </a:lnTo>
                  <a:lnTo>
                    <a:pt x="16" y="463"/>
                  </a:lnTo>
                  <a:lnTo>
                    <a:pt x="20" y="482"/>
                  </a:lnTo>
                  <a:lnTo>
                    <a:pt x="24" y="502"/>
                  </a:lnTo>
                  <a:lnTo>
                    <a:pt x="28" y="521"/>
                  </a:lnTo>
                  <a:lnTo>
                    <a:pt x="32" y="541"/>
                  </a:lnTo>
                  <a:lnTo>
                    <a:pt x="37" y="560"/>
                  </a:lnTo>
                  <a:lnTo>
                    <a:pt x="41" y="579"/>
                  </a:lnTo>
                  <a:lnTo>
                    <a:pt x="46" y="598"/>
                  </a:lnTo>
                  <a:lnTo>
                    <a:pt x="51" y="617"/>
                  </a:lnTo>
                  <a:lnTo>
                    <a:pt x="56" y="636"/>
                  </a:lnTo>
                  <a:lnTo>
                    <a:pt x="65" y="672"/>
                  </a:lnTo>
                  <a:lnTo>
                    <a:pt x="75" y="707"/>
                  </a:lnTo>
                  <a:lnTo>
                    <a:pt x="83" y="741"/>
                  </a:lnTo>
                  <a:lnTo>
                    <a:pt x="92" y="773"/>
                  </a:lnTo>
                  <a:lnTo>
                    <a:pt x="95" y="789"/>
                  </a:lnTo>
                  <a:lnTo>
                    <a:pt x="99" y="803"/>
                  </a:lnTo>
                  <a:lnTo>
                    <a:pt x="102" y="818"/>
                  </a:lnTo>
                  <a:lnTo>
                    <a:pt x="105" y="831"/>
                  </a:lnTo>
                  <a:lnTo>
                    <a:pt x="108" y="846"/>
                  </a:lnTo>
                  <a:lnTo>
                    <a:pt x="111" y="859"/>
                  </a:lnTo>
                  <a:lnTo>
                    <a:pt x="115" y="872"/>
                  </a:lnTo>
                  <a:lnTo>
                    <a:pt x="119" y="883"/>
                  </a:lnTo>
                  <a:lnTo>
                    <a:pt x="124" y="893"/>
                  </a:lnTo>
                  <a:lnTo>
                    <a:pt x="129" y="903"/>
                  </a:lnTo>
                  <a:lnTo>
                    <a:pt x="134" y="911"/>
                  </a:lnTo>
                  <a:lnTo>
                    <a:pt x="139" y="919"/>
                  </a:lnTo>
                  <a:lnTo>
                    <a:pt x="145" y="925"/>
                  </a:lnTo>
                  <a:lnTo>
                    <a:pt x="151" y="931"/>
                  </a:lnTo>
                  <a:lnTo>
                    <a:pt x="157" y="936"/>
                  </a:lnTo>
                  <a:lnTo>
                    <a:pt x="163" y="940"/>
                  </a:lnTo>
                  <a:lnTo>
                    <a:pt x="169" y="943"/>
                  </a:lnTo>
                  <a:lnTo>
                    <a:pt x="176" y="945"/>
                  </a:lnTo>
                  <a:lnTo>
                    <a:pt x="182" y="946"/>
                  </a:lnTo>
                  <a:lnTo>
                    <a:pt x="188" y="947"/>
                  </a:lnTo>
                  <a:lnTo>
                    <a:pt x="195" y="947"/>
                  </a:lnTo>
                  <a:lnTo>
                    <a:pt x="201" y="946"/>
                  </a:lnTo>
                  <a:lnTo>
                    <a:pt x="207" y="944"/>
                  </a:lnTo>
                  <a:lnTo>
                    <a:pt x="213" y="941"/>
                  </a:lnTo>
                  <a:lnTo>
                    <a:pt x="219" y="938"/>
                  </a:lnTo>
                  <a:lnTo>
                    <a:pt x="225" y="934"/>
                  </a:lnTo>
                  <a:lnTo>
                    <a:pt x="231" y="929"/>
                  </a:lnTo>
                  <a:lnTo>
                    <a:pt x="236" y="923"/>
                  </a:lnTo>
                  <a:lnTo>
                    <a:pt x="241" y="917"/>
                  </a:lnTo>
                  <a:lnTo>
                    <a:pt x="246" y="910"/>
                  </a:lnTo>
                  <a:lnTo>
                    <a:pt x="251" y="902"/>
                  </a:lnTo>
                  <a:lnTo>
                    <a:pt x="255" y="894"/>
                  </a:lnTo>
                  <a:lnTo>
                    <a:pt x="259" y="885"/>
                  </a:lnTo>
                  <a:lnTo>
                    <a:pt x="262" y="875"/>
                  </a:lnTo>
                  <a:lnTo>
                    <a:pt x="265" y="865"/>
                  </a:lnTo>
                  <a:lnTo>
                    <a:pt x="268" y="854"/>
                  </a:lnTo>
                  <a:lnTo>
                    <a:pt x="272" y="827"/>
                  </a:lnTo>
                  <a:lnTo>
                    <a:pt x="278" y="796"/>
                  </a:lnTo>
                  <a:lnTo>
                    <a:pt x="284" y="762"/>
                  </a:lnTo>
                  <a:lnTo>
                    <a:pt x="291" y="726"/>
                  </a:lnTo>
                  <a:lnTo>
                    <a:pt x="298" y="688"/>
                  </a:lnTo>
                  <a:lnTo>
                    <a:pt x="306" y="648"/>
                  </a:lnTo>
                  <a:lnTo>
                    <a:pt x="314" y="606"/>
                  </a:lnTo>
                  <a:lnTo>
                    <a:pt x="322" y="563"/>
                  </a:lnTo>
                  <a:lnTo>
                    <a:pt x="329" y="519"/>
                  </a:lnTo>
                  <a:lnTo>
                    <a:pt x="337" y="475"/>
                  </a:lnTo>
                  <a:lnTo>
                    <a:pt x="344" y="430"/>
                  </a:lnTo>
                  <a:lnTo>
                    <a:pt x="351" y="386"/>
                  </a:lnTo>
                  <a:lnTo>
                    <a:pt x="355" y="364"/>
                  </a:lnTo>
                  <a:lnTo>
                    <a:pt x="358" y="343"/>
                  </a:lnTo>
                  <a:lnTo>
                    <a:pt x="361" y="321"/>
                  </a:lnTo>
                  <a:lnTo>
                    <a:pt x="363" y="300"/>
                  </a:lnTo>
                  <a:lnTo>
                    <a:pt x="366" y="279"/>
                  </a:lnTo>
                  <a:lnTo>
                    <a:pt x="368" y="259"/>
                  </a:lnTo>
                  <a:lnTo>
                    <a:pt x="371" y="239"/>
                  </a:lnTo>
                  <a:lnTo>
                    <a:pt x="373" y="219"/>
                  </a:lnTo>
                  <a:lnTo>
                    <a:pt x="365" y="213"/>
                  </a:lnTo>
                  <a:lnTo>
                    <a:pt x="357" y="207"/>
                  </a:lnTo>
                  <a:lnTo>
                    <a:pt x="350" y="201"/>
                  </a:lnTo>
                  <a:lnTo>
                    <a:pt x="343" y="195"/>
                  </a:lnTo>
                  <a:lnTo>
                    <a:pt x="336" y="188"/>
                  </a:lnTo>
                  <a:lnTo>
                    <a:pt x="330" y="181"/>
                  </a:lnTo>
                  <a:lnTo>
                    <a:pt x="323" y="175"/>
                  </a:lnTo>
                  <a:lnTo>
                    <a:pt x="317" y="168"/>
                  </a:lnTo>
                  <a:lnTo>
                    <a:pt x="311" y="161"/>
                  </a:lnTo>
                  <a:lnTo>
                    <a:pt x="306" y="154"/>
                  </a:lnTo>
                  <a:lnTo>
                    <a:pt x="300" y="148"/>
                  </a:lnTo>
                  <a:lnTo>
                    <a:pt x="295" y="141"/>
                  </a:lnTo>
                  <a:lnTo>
                    <a:pt x="284" y="127"/>
                  </a:lnTo>
                  <a:lnTo>
                    <a:pt x="273" y="112"/>
                  </a:lnTo>
                  <a:lnTo>
                    <a:pt x="262" y="98"/>
                  </a:lnTo>
                  <a:lnTo>
                    <a:pt x="250" y="84"/>
                  </a:lnTo>
                  <a:lnTo>
                    <a:pt x="244" y="76"/>
                  </a:lnTo>
                  <a:lnTo>
                    <a:pt x="238" y="69"/>
                  </a:lnTo>
                  <a:lnTo>
                    <a:pt x="231" y="62"/>
                  </a:lnTo>
                  <a:lnTo>
                    <a:pt x="225" y="55"/>
                  </a:lnTo>
                  <a:lnTo>
                    <a:pt x="218" y="48"/>
                  </a:lnTo>
                  <a:lnTo>
                    <a:pt x="210" y="41"/>
                  </a:lnTo>
                  <a:lnTo>
                    <a:pt x="203" y="34"/>
                  </a:lnTo>
                  <a:lnTo>
                    <a:pt x="195" y="27"/>
                  </a:lnTo>
                  <a:lnTo>
                    <a:pt x="187" y="20"/>
                  </a:lnTo>
                  <a:lnTo>
                    <a:pt x="178" y="13"/>
                  </a:lnTo>
                  <a:lnTo>
                    <a:pt x="169" y="7"/>
                  </a:lnTo>
                  <a:lnTo>
                    <a:pt x="159" y="0"/>
                  </a:lnTo>
                  <a:close/>
                </a:path>
              </a:pathLst>
            </a:custGeom>
            <a:solidFill>
              <a:srgbClr val="4024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8" name="Freeform 79"/>
            <p:cNvSpPr>
              <a:spLocks/>
            </p:cNvSpPr>
            <p:nvPr/>
          </p:nvSpPr>
          <p:spPr bwMode="auto">
            <a:xfrm>
              <a:off x="1177925" y="3849688"/>
              <a:ext cx="858837" cy="163513"/>
            </a:xfrm>
            <a:custGeom>
              <a:avLst/>
              <a:gdLst>
                <a:gd name="T0" fmla="*/ 24 w 541"/>
                <a:gd name="T1" fmla="*/ 11 h 103"/>
                <a:gd name="T2" fmla="*/ 57 w 541"/>
                <a:gd name="T3" fmla="*/ 12 h 103"/>
                <a:gd name="T4" fmla="*/ 91 w 541"/>
                <a:gd name="T5" fmla="*/ 13 h 103"/>
                <a:gd name="T6" fmla="*/ 125 w 541"/>
                <a:gd name="T7" fmla="*/ 13 h 103"/>
                <a:gd name="T8" fmla="*/ 159 w 541"/>
                <a:gd name="T9" fmla="*/ 14 h 103"/>
                <a:gd name="T10" fmla="*/ 194 w 541"/>
                <a:gd name="T11" fmla="*/ 14 h 103"/>
                <a:gd name="T12" fmla="*/ 227 w 541"/>
                <a:gd name="T13" fmla="*/ 15 h 103"/>
                <a:gd name="T14" fmla="*/ 260 w 541"/>
                <a:gd name="T15" fmla="*/ 16 h 103"/>
                <a:gd name="T16" fmla="*/ 285 w 541"/>
                <a:gd name="T17" fmla="*/ 17 h 103"/>
                <a:gd name="T18" fmla="*/ 301 w 541"/>
                <a:gd name="T19" fmla="*/ 17 h 103"/>
                <a:gd name="T20" fmla="*/ 317 w 541"/>
                <a:gd name="T21" fmla="*/ 17 h 103"/>
                <a:gd name="T22" fmla="*/ 334 w 541"/>
                <a:gd name="T23" fmla="*/ 16 h 103"/>
                <a:gd name="T24" fmla="*/ 359 w 541"/>
                <a:gd name="T25" fmla="*/ 14 h 103"/>
                <a:gd name="T26" fmla="*/ 392 w 541"/>
                <a:gd name="T27" fmla="*/ 11 h 103"/>
                <a:gd name="T28" fmla="*/ 425 w 541"/>
                <a:gd name="T29" fmla="*/ 7 h 103"/>
                <a:gd name="T30" fmla="*/ 458 w 541"/>
                <a:gd name="T31" fmla="*/ 3 h 103"/>
                <a:gd name="T32" fmla="*/ 483 w 541"/>
                <a:gd name="T33" fmla="*/ 1 h 103"/>
                <a:gd name="T34" fmla="*/ 499 w 541"/>
                <a:gd name="T35" fmla="*/ 0 h 103"/>
                <a:gd name="T36" fmla="*/ 515 w 541"/>
                <a:gd name="T37" fmla="*/ 0 h 103"/>
                <a:gd name="T38" fmla="*/ 531 w 541"/>
                <a:gd name="T39" fmla="*/ 0 h 103"/>
                <a:gd name="T40" fmla="*/ 539 w 541"/>
                <a:gd name="T41" fmla="*/ 4 h 103"/>
                <a:gd name="T42" fmla="*/ 540 w 541"/>
                <a:gd name="T43" fmla="*/ 13 h 103"/>
                <a:gd name="T44" fmla="*/ 541 w 541"/>
                <a:gd name="T45" fmla="*/ 23 h 103"/>
                <a:gd name="T46" fmla="*/ 541 w 541"/>
                <a:gd name="T47" fmla="*/ 32 h 103"/>
                <a:gd name="T48" fmla="*/ 532 w 541"/>
                <a:gd name="T49" fmla="*/ 43 h 103"/>
                <a:gd name="T50" fmla="*/ 511 w 541"/>
                <a:gd name="T51" fmla="*/ 58 h 103"/>
                <a:gd name="T52" fmla="*/ 484 w 541"/>
                <a:gd name="T53" fmla="*/ 70 h 103"/>
                <a:gd name="T54" fmla="*/ 452 w 541"/>
                <a:gd name="T55" fmla="*/ 80 h 103"/>
                <a:gd name="T56" fmla="*/ 417 w 541"/>
                <a:gd name="T57" fmla="*/ 88 h 103"/>
                <a:gd name="T58" fmla="*/ 379 w 541"/>
                <a:gd name="T59" fmla="*/ 94 h 103"/>
                <a:gd name="T60" fmla="*/ 338 w 541"/>
                <a:gd name="T61" fmla="*/ 99 h 103"/>
                <a:gd name="T62" fmla="*/ 296 w 541"/>
                <a:gd name="T63" fmla="*/ 102 h 103"/>
                <a:gd name="T64" fmla="*/ 254 w 541"/>
                <a:gd name="T65" fmla="*/ 103 h 103"/>
                <a:gd name="T66" fmla="*/ 212 w 541"/>
                <a:gd name="T67" fmla="*/ 103 h 103"/>
                <a:gd name="T68" fmla="*/ 171 w 541"/>
                <a:gd name="T69" fmla="*/ 101 h 103"/>
                <a:gd name="T70" fmla="*/ 131 w 541"/>
                <a:gd name="T71" fmla="*/ 98 h 103"/>
                <a:gd name="T72" fmla="*/ 95 w 541"/>
                <a:gd name="T73" fmla="*/ 94 h 103"/>
                <a:gd name="T74" fmla="*/ 62 w 541"/>
                <a:gd name="T75" fmla="*/ 90 h 103"/>
                <a:gd name="T76" fmla="*/ 33 w 541"/>
                <a:gd name="T77" fmla="*/ 84 h 103"/>
                <a:gd name="T78" fmla="*/ 10 w 541"/>
                <a:gd name="T79" fmla="*/ 77 h 103"/>
                <a:gd name="T80" fmla="*/ 0 w 541"/>
                <a:gd name="T81" fmla="*/ 68 h 103"/>
                <a:gd name="T82" fmla="*/ 0 w 541"/>
                <a:gd name="T83" fmla="*/ 58 h 103"/>
                <a:gd name="T84" fmla="*/ 0 w 541"/>
                <a:gd name="T85" fmla="*/ 49 h 103"/>
                <a:gd name="T86" fmla="*/ 1 w 541"/>
                <a:gd name="T87" fmla="*/ 40 h 103"/>
                <a:gd name="T88" fmla="*/ 3 w 541"/>
                <a:gd name="T89" fmla="*/ 28 h 103"/>
                <a:gd name="T90" fmla="*/ 7 w 541"/>
                <a:gd name="T91" fmla="*/ 15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541" h="103">
                  <a:moveTo>
                    <a:pt x="8" y="10"/>
                  </a:moveTo>
                  <a:lnTo>
                    <a:pt x="24" y="11"/>
                  </a:lnTo>
                  <a:lnTo>
                    <a:pt x="41" y="11"/>
                  </a:lnTo>
                  <a:lnTo>
                    <a:pt x="57" y="12"/>
                  </a:lnTo>
                  <a:lnTo>
                    <a:pt x="74" y="13"/>
                  </a:lnTo>
                  <a:lnTo>
                    <a:pt x="91" y="13"/>
                  </a:lnTo>
                  <a:lnTo>
                    <a:pt x="108" y="13"/>
                  </a:lnTo>
                  <a:lnTo>
                    <a:pt x="125" y="13"/>
                  </a:lnTo>
                  <a:lnTo>
                    <a:pt x="142" y="13"/>
                  </a:lnTo>
                  <a:lnTo>
                    <a:pt x="159" y="14"/>
                  </a:lnTo>
                  <a:lnTo>
                    <a:pt x="177" y="14"/>
                  </a:lnTo>
                  <a:lnTo>
                    <a:pt x="194" y="14"/>
                  </a:lnTo>
                  <a:lnTo>
                    <a:pt x="211" y="14"/>
                  </a:lnTo>
                  <a:lnTo>
                    <a:pt x="227" y="15"/>
                  </a:lnTo>
                  <a:lnTo>
                    <a:pt x="244" y="15"/>
                  </a:lnTo>
                  <a:lnTo>
                    <a:pt x="260" y="16"/>
                  </a:lnTo>
                  <a:lnTo>
                    <a:pt x="277" y="17"/>
                  </a:lnTo>
                  <a:lnTo>
                    <a:pt x="285" y="17"/>
                  </a:lnTo>
                  <a:lnTo>
                    <a:pt x="293" y="17"/>
                  </a:lnTo>
                  <a:lnTo>
                    <a:pt x="301" y="17"/>
                  </a:lnTo>
                  <a:lnTo>
                    <a:pt x="309" y="17"/>
                  </a:lnTo>
                  <a:lnTo>
                    <a:pt x="317" y="17"/>
                  </a:lnTo>
                  <a:lnTo>
                    <a:pt x="326" y="17"/>
                  </a:lnTo>
                  <a:lnTo>
                    <a:pt x="334" y="16"/>
                  </a:lnTo>
                  <a:lnTo>
                    <a:pt x="342" y="16"/>
                  </a:lnTo>
                  <a:lnTo>
                    <a:pt x="359" y="14"/>
                  </a:lnTo>
                  <a:lnTo>
                    <a:pt x="375" y="13"/>
                  </a:lnTo>
                  <a:lnTo>
                    <a:pt x="392" y="11"/>
                  </a:lnTo>
                  <a:lnTo>
                    <a:pt x="408" y="9"/>
                  </a:lnTo>
                  <a:lnTo>
                    <a:pt x="425" y="7"/>
                  </a:lnTo>
                  <a:lnTo>
                    <a:pt x="442" y="5"/>
                  </a:lnTo>
                  <a:lnTo>
                    <a:pt x="458" y="3"/>
                  </a:lnTo>
                  <a:lnTo>
                    <a:pt x="474" y="2"/>
                  </a:lnTo>
                  <a:lnTo>
                    <a:pt x="483" y="1"/>
                  </a:lnTo>
                  <a:lnTo>
                    <a:pt x="491" y="1"/>
                  </a:lnTo>
                  <a:lnTo>
                    <a:pt x="499" y="0"/>
                  </a:lnTo>
                  <a:lnTo>
                    <a:pt x="507" y="0"/>
                  </a:lnTo>
                  <a:lnTo>
                    <a:pt x="515" y="0"/>
                  </a:lnTo>
                  <a:lnTo>
                    <a:pt x="523" y="0"/>
                  </a:lnTo>
                  <a:lnTo>
                    <a:pt x="531" y="0"/>
                  </a:lnTo>
                  <a:lnTo>
                    <a:pt x="540" y="1"/>
                  </a:lnTo>
                  <a:lnTo>
                    <a:pt x="539" y="4"/>
                  </a:lnTo>
                  <a:lnTo>
                    <a:pt x="539" y="9"/>
                  </a:lnTo>
                  <a:lnTo>
                    <a:pt x="540" y="13"/>
                  </a:lnTo>
                  <a:lnTo>
                    <a:pt x="540" y="18"/>
                  </a:lnTo>
                  <a:lnTo>
                    <a:pt x="541" y="23"/>
                  </a:lnTo>
                  <a:lnTo>
                    <a:pt x="541" y="27"/>
                  </a:lnTo>
                  <a:lnTo>
                    <a:pt x="541" y="32"/>
                  </a:lnTo>
                  <a:lnTo>
                    <a:pt x="541" y="35"/>
                  </a:lnTo>
                  <a:lnTo>
                    <a:pt x="532" y="43"/>
                  </a:lnTo>
                  <a:lnTo>
                    <a:pt x="522" y="51"/>
                  </a:lnTo>
                  <a:lnTo>
                    <a:pt x="511" y="58"/>
                  </a:lnTo>
                  <a:lnTo>
                    <a:pt x="498" y="64"/>
                  </a:lnTo>
                  <a:lnTo>
                    <a:pt x="484" y="70"/>
                  </a:lnTo>
                  <a:lnTo>
                    <a:pt x="469" y="75"/>
                  </a:lnTo>
                  <a:lnTo>
                    <a:pt x="452" y="80"/>
                  </a:lnTo>
                  <a:lnTo>
                    <a:pt x="435" y="84"/>
                  </a:lnTo>
                  <a:lnTo>
                    <a:pt x="417" y="88"/>
                  </a:lnTo>
                  <a:lnTo>
                    <a:pt x="398" y="91"/>
                  </a:lnTo>
                  <a:lnTo>
                    <a:pt x="379" y="94"/>
                  </a:lnTo>
                  <a:lnTo>
                    <a:pt x="358" y="97"/>
                  </a:lnTo>
                  <a:lnTo>
                    <a:pt x="338" y="99"/>
                  </a:lnTo>
                  <a:lnTo>
                    <a:pt x="317" y="100"/>
                  </a:lnTo>
                  <a:lnTo>
                    <a:pt x="296" y="102"/>
                  </a:lnTo>
                  <a:lnTo>
                    <a:pt x="275" y="102"/>
                  </a:lnTo>
                  <a:lnTo>
                    <a:pt x="254" y="103"/>
                  </a:lnTo>
                  <a:lnTo>
                    <a:pt x="233" y="103"/>
                  </a:lnTo>
                  <a:lnTo>
                    <a:pt x="212" y="103"/>
                  </a:lnTo>
                  <a:lnTo>
                    <a:pt x="191" y="102"/>
                  </a:lnTo>
                  <a:lnTo>
                    <a:pt x="171" y="101"/>
                  </a:lnTo>
                  <a:lnTo>
                    <a:pt x="151" y="100"/>
                  </a:lnTo>
                  <a:lnTo>
                    <a:pt x="131" y="98"/>
                  </a:lnTo>
                  <a:lnTo>
                    <a:pt x="113" y="96"/>
                  </a:lnTo>
                  <a:lnTo>
                    <a:pt x="95" y="94"/>
                  </a:lnTo>
                  <a:lnTo>
                    <a:pt x="78" y="92"/>
                  </a:lnTo>
                  <a:lnTo>
                    <a:pt x="62" y="90"/>
                  </a:lnTo>
                  <a:lnTo>
                    <a:pt x="47" y="87"/>
                  </a:lnTo>
                  <a:lnTo>
                    <a:pt x="33" y="84"/>
                  </a:lnTo>
                  <a:lnTo>
                    <a:pt x="21" y="81"/>
                  </a:lnTo>
                  <a:lnTo>
                    <a:pt x="10" y="77"/>
                  </a:lnTo>
                  <a:lnTo>
                    <a:pt x="0" y="74"/>
                  </a:lnTo>
                  <a:lnTo>
                    <a:pt x="0" y="68"/>
                  </a:lnTo>
                  <a:lnTo>
                    <a:pt x="0" y="63"/>
                  </a:lnTo>
                  <a:lnTo>
                    <a:pt x="0" y="58"/>
                  </a:lnTo>
                  <a:lnTo>
                    <a:pt x="0" y="53"/>
                  </a:lnTo>
                  <a:lnTo>
                    <a:pt x="0" y="49"/>
                  </a:lnTo>
                  <a:lnTo>
                    <a:pt x="1" y="44"/>
                  </a:lnTo>
                  <a:lnTo>
                    <a:pt x="1" y="40"/>
                  </a:lnTo>
                  <a:lnTo>
                    <a:pt x="2" y="36"/>
                  </a:lnTo>
                  <a:lnTo>
                    <a:pt x="3" y="28"/>
                  </a:lnTo>
                  <a:lnTo>
                    <a:pt x="5" y="21"/>
                  </a:lnTo>
                  <a:lnTo>
                    <a:pt x="7" y="15"/>
                  </a:lnTo>
                  <a:lnTo>
                    <a:pt x="8" y="10"/>
                  </a:lnTo>
                  <a:close/>
                </a:path>
              </a:pathLst>
            </a:custGeom>
            <a:solidFill>
              <a:srgbClr val="38201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9" name="Freeform 80"/>
            <p:cNvSpPr>
              <a:spLocks/>
            </p:cNvSpPr>
            <p:nvPr/>
          </p:nvSpPr>
          <p:spPr bwMode="auto">
            <a:xfrm>
              <a:off x="1163638" y="2403475"/>
              <a:ext cx="952500" cy="1568450"/>
            </a:xfrm>
            <a:custGeom>
              <a:avLst/>
              <a:gdLst>
                <a:gd name="T0" fmla="*/ 148 w 600"/>
                <a:gd name="T1" fmla="*/ 677 h 988"/>
                <a:gd name="T2" fmla="*/ 93 w 600"/>
                <a:gd name="T3" fmla="*/ 746 h 988"/>
                <a:gd name="T4" fmla="*/ 61 w 600"/>
                <a:gd name="T5" fmla="*/ 791 h 988"/>
                <a:gd name="T6" fmla="*/ 33 w 600"/>
                <a:gd name="T7" fmla="*/ 841 h 988"/>
                <a:gd name="T8" fmla="*/ 11 w 600"/>
                <a:gd name="T9" fmla="*/ 894 h 988"/>
                <a:gd name="T10" fmla="*/ 7 w 600"/>
                <a:gd name="T11" fmla="*/ 945 h 988"/>
                <a:gd name="T12" fmla="*/ 74 w 600"/>
                <a:gd name="T13" fmla="*/ 970 h 988"/>
                <a:gd name="T14" fmla="*/ 178 w 600"/>
                <a:gd name="T15" fmla="*/ 985 h 988"/>
                <a:gd name="T16" fmla="*/ 299 w 600"/>
                <a:gd name="T17" fmla="*/ 988 h 988"/>
                <a:gd name="T18" fmla="*/ 416 w 600"/>
                <a:gd name="T19" fmla="*/ 980 h 988"/>
                <a:gd name="T20" fmla="*/ 508 w 600"/>
                <a:gd name="T21" fmla="*/ 958 h 988"/>
                <a:gd name="T22" fmla="*/ 554 w 600"/>
                <a:gd name="T23" fmla="*/ 922 h 988"/>
                <a:gd name="T24" fmla="*/ 547 w 600"/>
                <a:gd name="T25" fmla="*/ 858 h 988"/>
                <a:gd name="T26" fmla="*/ 535 w 600"/>
                <a:gd name="T27" fmla="*/ 799 h 988"/>
                <a:gd name="T28" fmla="*/ 518 w 600"/>
                <a:gd name="T29" fmla="*/ 729 h 988"/>
                <a:gd name="T30" fmla="*/ 502 w 600"/>
                <a:gd name="T31" fmla="*/ 669 h 988"/>
                <a:gd name="T32" fmla="*/ 480 w 600"/>
                <a:gd name="T33" fmla="*/ 604 h 988"/>
                <a:gd name="T34" fmla="*/ 471 w 600"/>
                <a:gd name="T35" fmla="*/ 569 h 988"/>
                <a:gd name="T36" fmla="*/ 466 w 600"/>
                <a:gd name="T37" fmla="*/ 534 h 988"/>
                <a:gd name="T38" fmla="*/ 470 w 600"/>
                <a:gd name="T39" fmla="*/ 495 h 988"/>
                <a:gd name="T40" fmla="*/ 483 w 600"/>
                <a:gd name="T41" fmla="*/ 452 h 988"/>
                <a:gd name="T42" fmla="*/ 519 w 600"/>
                <a:gd name="T43" fmla="*/ 428 h 988"/>
                <a:gd name="T44" fmla="*/ 547 w 600"/>
                <a:gd name="T45" fmla="*/ 402 h 988"/>
                <a:gd name="T46" fmla="*/ 569 w 600"/>
                <a:gd name="T47" fmla="*/ 374 h 988"/>
                <a:gd name="T48" fmla="*/ 585 w 600"/>
                <a:gd name="T49" fmla="*/ 343 h 988"/>
                <a:gd name="T50" fmla="*/ 595 w 600"/>
                <a:gd name="T51" fmla="*/ 310 h 988"/>
                <a:gd name="T52" fmla="*/ 600 w 600"/>
                <a:gd name="T53" fmla="*/ 274 h 988"/>
                <a:gd name="T54" fmla="*/ 572 w 600"/>
                <a:gd name="T55" fmla="*/ 225 h 988"/>
                <a:gd name="T56" fmla="*/ 534 w 600"/>
                <a:gd name="T57" fmla="*/ 175 h 988"/>
                <a:gd name="T58" fmla="*/ 501 w 600"/>
                <a:gd name="T59" fmla="*/ 123 h 988"/>
                <a:gd name="T60" fmla="*/ 472 w 600"/>
                <a:gd name="T61" fmla="*/ 72 h 988"/>
                <a:gd name="T62" fmla="*/ 458 w 600"/>
                <a:gd name="T63" fmla="*/ 53 h 988"/>
                <a:gd name="T64" fmla="*/ 445 w 600"/>
                <a:gd name="T65" fmla="*/ 44 h 988"/>
                <a:gd name="T66" fmla="*/ 423 w 600"/>
                <a:gd name="T67" fmla="*/ 38 h 988"/>
                <a:gd name="T68" fmla="*/ 401 w 600"/>
                <a:gd name="T69" fmla="*/ 28 h 988"/>
                <a:gd name="T70" fmla="*/ 376 w 600"/>
                <a:gd name="T71" fmla="*/ 14 h 988"/>
                <a:gd name="T72" fmla="*/ 360 w 600"/>
                <a:gd name="T73" fmla="*/ 9 h 988"/>
                <a:gd name="T74" fmla="*/ 351 w 600"/>
                <a:gd name="T75" fmla="*/ 15 h 988"/>
                <a:gd name="T76" fmla="*/ 364 w 600"/>
                <a:gd name="T77" fmla="*/ 36 h 988"/>
                <a:gd name="T78" fmla="*/ 370 w 600"/>
                <a:gd name="T79" fmla="*/ 52 h 988"/>
                <a:gd name="T80" fmla="*/ 373 w 600"/>
                <a:gd name="T81" fmla="*/ 74 h 988"/>
                <a:gd name="T82" fmla="*/ 371 w 600"/>
                <a:gd name="T83" fmla="*/ 106 h 988"/>
                <a:gd name="T84" fmla="*/ 364 w 600"/>
                <a:gd name="T85" fmla="*/ 151 h 988"/>
                <a:gd name="T86" fmla="*/ 353 w 600"/>
                <a:gd name="T87" fmla="*/ 149 h 988"/>
                <a:gd name="T88" fmla="*/ 331 w 600"/>
                <a:gd name="T89" fmla="*/ 113 h 988"/>
                <a:gd name="T90" fmla="*/ 296 w 600"/>
                <a:gd name="T91" fmla="*/ 81 h 988"/>
                <a:gd name="T92" fmla="*/ 252 w 600"/>
                <a:gd name="T93" fmla="*/ 54 h 988"/>
                <a:gd name="T94" fmla="*/ 203 w 600"/>
                <a:gd name="T95" fmla="*/ 31 h 988"/>
                <a:gd name="T96" fmla="*/ 155 w 600"/>
                <a:gd name="T97" fmla="*/ 12 h 988"/>
                <a:gd name="T98" fmla="*/ 79 w 600"/>
                <a:gd name="T99" fmla="*/ 27 h 988"/>
                <a:gd name="T100" fmla="*/ 15 w 600"/>
                <a:gd name="T101" fmla="*/ 70 h 988"/>
                <a:gd name="T102" fmla="*/ 10 w 600"/>
                <a:gd name="T103" fmla="*/ 158 h 988"/>
                <a:gd name="T104" fmla="*/ 32 w 600"/>
                <a:gd name="T105" fmla="*/ 246 h 988"/>
                <a:gd name="T106" fmla="*/ 69 w 600"/>
                <a:gd name="T107" fmla="*/ 336 h 988"/>
                <a:gd name="T108" fmla="*/ 127 w 600"/>
                <a:gd name="T109" fmla="*/ 464 h 988"/>
                <a:gd name="T110" fmla="*/ 157 w 600"/>
                <a:gd name="T111" fmla="*/ 557 h 988"/>
                <a:gd name="T112" fmla="*/ 167 w 600"/>
                <a:gd name="T113" fmla="*/ 652 h 9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600" h="988">
                  <a:moveTo>
                    <a:pt x="167" y="652"/>
                  </a:moveTo>
                  <a:lnTo>
                    <a:pt x="163" y="658"/>
                  </a:lnTo>
                  <a:lnTo>
                    <a:pt x="158" y="664"/>
                  </a:lnTo>
                  <a:lnTo>
                    <a:pt x="153" y="671"/>
                  </a:lnTo>
                  <a:lnTo>
                    <a:pt x="148" y="677"/>
                  </a:lnTo>
                  <a:lnTo>
                    <a:pt x="137" y="691"/>
                  </a:lnTo>
                  <a:lnTo>
                    <a:pt x="125" y="706"/>
                  </a:lnTo>
                  <a:lnTo>
                    <a:pt x="112" y="722"/>
                  </a:lnTo>
                  <a:lnTo>
                    <a:pt x="100" y="738"/>
                  </a:lnTo>
                  <a:lnTo>
                    <a:pt x="93" y="746"/>
                  </a:lnTo>
                  <a:lnTo>
                    <a:pt x="87" y="755"/>
                  </a:lnTo>
                  <a:lnTo>
                    <a:pt x="80" y="764"/>
                  </a:lnTo>
                  <a:lnTo>
                    <a:pt x="74" y="773"/>
                  </a:lnTo>
                  <a:lnTo>
                    <a:pt x="68" y="782"/>
                  </a:lnTo>
                  <a:lnTo>
                    <a:pt x="61" y="791"/>
                  </a:lnTo>
                  <a:lnTo>
                    <a:pt x="55" y="801"/>
                  </a:lnTo>
                  <a:lnTo>
                    <a:pt x="49" y="811"/>
                  </a:lnTo>
                  <a:lnTo>
                    <a:pt x="43" y="820"/>
                  </a:lnTo>
                  <a:lnTo>
                    <a:pt x="38" y="830"/>
                  </a:lnTo>
                  <a:lnTo>
                    <a:pt x="33" y="841"/>
                  </a:lnTo>
                  <a:lnTo>
                    <a:pt x="28" y="851"/>
                  </a:lnTo>
                  <a:lnTo>
                    <a:pt x="23" y="861"/>
                  </a:lnTo>
                  <a:lnTo>
                    <a:pt x="18" y="872"/>
                  </a:lnTo>
                  <a:lnTo>
                    <a:pt x="14" y="883"/>
                  </a:lnTo>
                  <a:lnTo>
                    <a:pt x="11" y="894"/>
                  </a:lnTo>
                  <a:lnTo>
                    <a:pt x="7" y="905"/>
                  </a:lnTo>
                  <a:lnTo>
                    <a:pt x="4" y="916"/>
                  </a:lnTo>
                  <a:lnTo>
                    <a:pt x="2" y="928"/>
                  </a:lnTo>
                  <a:lnTo>
                    <a:pt x="0" y="939"/>
                  </a:lnTo>
                  <a:lnTo>
                    <a:pt x="7" y="945"/>
                  </a:lnTo>
                  <a:lnTo>
                    <a:pt x="16" y="951"/>
                  </a:lnTo>
                  <a:lnTo>
                    <a:pt x="28" y="957"/>
                  </a:lnTo>
                  <a:lnTo>
                    <a:pt x="41" y="962"/>
                  </a:lnTo>
                  <a:lnTo>
                    <a:pt x="57" y="966"/>
                  </a:lnTo>
                  <a:lnTo>
                    <a:pt x="74" y="970"/>
                  </a:lnTo>
                  <a:lnTo>
                    <a:pt x="93" y="974"/>
                  </a:lnTo>
                  <a:lnTo>
                    <a:pt x="112" y="977"/>
                  </a:lnTo>
                  <a:lnTo>
                    <a:pt x="134" y="980"/>
                  </a:lnTo>
                  <a:lnTo>
                    <a:pt x="155" y="983"/>
                  </a:lnTo>
                  <a:lnTo>
                    <a:pt x="178" y="985"/>
                  </a:lnTo>
                  <a:lnTo>
                    <a:pt x="202" y="986"/>
                  </a:lnTo>
                  <a:lnTo>
                    <a:pt x="226" y="988"/>
                  </a:lnTo>
                  <a:lnTo>
                    <a:pt x="250" y="988"/>
                  </a:lnTo>
                  <a:lnTo>
                    <a:pt x="275" y="988"/>
                  </a:lnTo>
                  <a:lnTo>
                    <a:pt x="299" y="988"/>
                  </a:lnTo>
                  <a:lnTo>
                    <a:pt x="324" y="987"/>
                  </a:lnTo>
                  <a:lnTo>
                    <a:pt x="348" y="986"/>
                  </a:lnTo>
                  <a:lnTo>
                    <a:pt x="371" y="984"/>
                  </a:lnTo>
                  <a:lnTo>
                    <a:pt x="394" y="982"/>
                  </a:lnTo>
                  <a:lnTo>
                    <a:pt x="416" y="980"/>
                  </a:lnTo>
                  <a:lnTo>
                    <a:pt x="438" y="976"/>
                  </a:lnTo>
                  <a:lnTo>
                    <a:pt x="457" y="972"/>
                  </a:lnTo>
                  <a:lnTo>
                    <a:pt x="476" y="968"/>
                  </a:lnTo>
                  <a:lnTo>
                    <a:pt x="493" y="963"/>
                  </a:lnTo>
                  <a:lnTo>
                    <a:pt x="508" y="958"/>
                  </a:lnTo>
                  <a:lnTo>
                    <a:pt x="522" y="952"/>
                  </a:lnTo>
                  <a:lnTo>
                    <a:pt x="534" y="945"/>
                  </a:lnTo>
                  <a:lnTo>
                    <a:pt x="543" y="938"/>
                  </a:lnTo>
                  <a:lnTo>
                    <a:pt x="550" y="930"/>
                  </a:lnTo>
                  <a:lnTo>
                    <a:pt x="554" y="922"/>
                  </a:lnTo>
                  <a:lnTo>
                    <a:pt x="556" y="913"/>
                  </a:lnTo>
                  <a:lnTo>
                    <a:pt x="554" y="898"/>
                  </a:lnTo>
                  <a:lnTo>
                    <a:pt x="552" y="884"/>
                  </a:lnTo>
                  <a:lnTo>
                    <a:pt x="549" y="870"/>
                  </a:lnTo>
                  <a:lnTo>
                    <a:pt x="547" y="858"/>
                  </a:lnTo>
                  <a:lnTo>
                    <a:pt x="545" y="846"/>
                  </a:lnTo>
                  <a:lnTo>
                    <a:pt x="543" y="834"/>
                  </a:lnTo>
                  <a:lnTo>
                    <a:pt x="540" y="822"/>
                  </a:lnTo>
                  <a:lnTo>
                    <a:pt x="538" y="811"/>
                  </a:lnTo>
                  <a:lnTo>
                    <a:pt x="535" y="799"/>
                  </a:lnTo>
                  <a:lnTo>
                    <a:pt x="532" y="786"/>
                  </a:lnTo>
                  <a:lnTo>
                    <a:pt x="529" y="773"/>
                  </a:lnTo>
                  <a:lnTo>
                    <a:pt x="526" y="760"/>
                  </a:lnTo>
                  <a:lnTo>
                    <a:pt x="522" y="745"/>
                  </a:lnTo>
                  <a:lnTo>
                    <a:pt x="518" y="729"/>
                  </a:lnTo>
                  <a:lnTo>
                    <a:pt x="514" y="712"/>
                  </a:lnTo>
                  <a:lnTo>
                    <a:pt x="509" y="693"/>
                  </a:lnTo>
                  <a:lnTo>
                    <a:pt x="507" y="685"/>
                  </a:lnTo>
                  <a:lnTo>
                    <a:pt x="504" y="677"/>
                  </a:lnTo>
                  <a:lnTo>
                    <a:pt x="502" y="669"/>
                  </a:lnTo>
                  <a:lnTo>
                    <a:pt x="499" y="661"/>
                  </a:lnTo>
                  <a:lnTo>
                    <a:pt x="494" y="646"/>
                  </a:lnTo>
                  <a:lnTo>
                    <a:pt x="489" y="632"/>
                  </a:lnTo>
                  <a:lnTo>
                    <a:pt x="484" y="618"/>
                  </a:lnTo>
                  <a:lnTo>
                    <a:pt x="480" y="604"/>
                  </a:lnTo>
                  <a:lnTo>
                    <a:pt x="478" y="597"/>
                  </a:lnTo>
                  <a:lnTo>
                    <a:pt x="476" y="590"/>
                  </a:lnTo>
                  <a:lnTo>
                    <a:pt x="474" y="583"/>
                  </a:lnTo>
                  <a:lnTo>
                    <a:pt x="472" y="576"/>
                  </a:lnTo>
                  <a:lnTo>
                    <a:pt x="471" y="569"/>
                  </a:lnTo>
                  <a:lnTo>
                    <a:pt x="469" y="562"/>
                  </a:lnTo>
                  <a:lnTo>
                    <a:pt x="468" y="555"/>
                  </a:lnTo>
                  <a:lnTo>
                    <a:pt x="467" y="548"/>
                  </a:lnTo>
                  <a:lnTo>
                    <a:pt x="467" y="541"/>
                  </a:lnTo>
                  <a:lnTo>
                    <a:pt x="466" y="534"/>
                  </a:lnTo>
                  <a:lnTo>
                    <a:pt x="466" y="526"/>
                  </a:lnTo>
                  <a:lnTo>
                    <a:pt x="467" y="519"/>
                  </a:lnTo>
                  <a:lnTo>
                    <a:pt x="467" y="511"/>
                  </a:lnTo>
                  <a:lnTo>
                    <a:pt x="468" y="503"/>
                  </a:lnTo>
                  <a:lnTo>
                    <a:pt x="470" y="495"/>
                  </a:lnTo>
                  <a:lnTo>
                    <a:pt x="472" y="487"/>
                  </a:lnTo>
                  <a:lnTo>
                    <a:pt x="474" y="479"/>
                  </a:lnTo>
                  <a:lnTo>
                    <a:pt x="476" y="470"/>
                  </a:lnTo>
                  <a:lnTo>
                    <a:pt x="479" y="461"/>
                  </a:lnTo>
                  <a:lnTo>
                    <a:pt x="483" y="452"/>
                  </a:lnTo>
                  <a:lnTo>
                    <a:pt x="491" y="447"/>
                  </a:lnTo>
                  <a:lnTo>
                    <a:pt x="498" y="443"/>
                  </a:lnTo>
                  <a:lnTo>
                    <a:pt x="505" y="438"/>
                  </a:lnTo>
                  <a:lnTo>
                    <a:pt x="512" y="433"/>
                  </a:lnTo>
                  <a:lnTo>
                    <a:pt x="519" y="428"/>
                  </a:lnTo>
                  <a:lnTo>
                    <a:pt x="525" y="423"/>
                  </a:lnTo>
                  <a:lnTo>
                    <a:pt x="531" y="418"/>
                  </a:lnTo>
                  <a:lnTo>
                    <a:pt x="537" y="413"/>
                  </a:lnTo>
                  <a:lnTo>
                    <a:pt x="542" y="408"/>
                  </a:lnTo>
                  <a:lnTo>
                    <a:pt x="547" y="402"/>
                  </a:lnTo>
                  <a:lnTo>
                    <a:pt x="552" y="397"/>
                  </a:lnTo>
                  <a:lnTo>
                    <a:pt x="557" y="391"/>
                  </a:lnTo>
                  <a:lnTo>
                    <a:pt x="561" y="386"/>
                  </a:lnTo>
                  <a:lnTo>
                    <a:pt x="566" y="380"/>
                  </a:lnTo>
                  <a:lnTo>
                    <a:pt x="569" y="374"/>
                  </a:lnTo>
                  <a:lnTo>
                    <a:pt x="573" y="368"/>
                  </a:lnTo>
                  <a:lnTo>
                    <a:pt x="577" y="362"/>
                  </a:lnTo>
                  <a:lnTo>
                    <a:pt x="580" y="356"/>
                  </a:lnTo>
                  <a:lnTo>
                    <a:pt x="583" y="350"/>
                  </a:lnTo>
                  <a:lnTo>
                    <a:pt x="585" y="343"/>
                  </a:lnTo>
                  <a:lnTo>
                    <a:pt x="588" y="337"/>
                  </a:lnTo>
                  <a:lnTo>
                    <a:pt x="590" y="330"/>
                  </a:lnTo>
                  <a:lnTo>
                    <a:pt x="592" y="323"/>
                  </a:lnTo>
                  <a:lnTo>
                    <a:pt x="594" y="317"/>
                  </a:lnTo>
                  <a:lnTo>
                    <a:pt x="595" y="310"/>
                  </a:lnTo>
                  <a:lnTo>
                    <a:pt x="597" y="303"/>
                  </a:lnTo>
                  <a:lnTo>
                    <a:pt x="598" y="296"/>
                  </a:lnTo>
                  <a:lnTo>
                    <a:pt x="599" y="288"/>
                  </a:lnTo>
                  <a:lnTo>
                    <a:pt x="599" y="281"/>
                  </a:lnTo>
                  <a:lnTo>
                    <a:pt x="600" y="274"/>
                  </a:lnTo>
                  <a:lnTo>
                    <a:pt x="600" y="266"/>
                  </a:lnTo>
                  <a:lnTo>
                    <a:pt x="600" y="259"/>
                  </a:lnTo>
                  <a:lnTo>
                    <a:pt x="590" y="247"/>
                  </a:lnTo>
                  <a:lnTo>
                    <a:pt x="581" y="236"/>
                  </a:lnTo>
                  <a:lnTo>
                    <a:pt x="572" y="225"/>
                  </a:lnTo>
                  <a:lnTo>
                    <a:pt x="563" y="215"/>
                  </a:lnTo>
                  <a:lnTo>
                    <a:pt x="555" y="204"/>
                  </a:lnTo>
                  <a:lnTo>
                    <a:pt x="547" y="194"/>
                  </a:lnTo>
                  <a:lnTo>
                    <a:pt x="540" y="184"/>
                  </a:lnTo>
                  <a:lnTo>
                    <a:pt x="534" y="175"/>
                  </a:lnTo>
                  <a:lnTo>
                    <a:pt x="527" y="165"/>
                  </a:lnTo>
                  <a:lnTo>
                    <a:pt x="521" y="156"/>
                  </a:lnTo>
                  <a:lnTo>
                    <a:pt x="516" y="147"/>
                  </a:lnTo>
                  <a:lnTo>
                    <a:pt x="510" y="139"/>
                  </a:lnTo>
                  <a:lnTo>
                    <a:pt x="501" y="123"/>
                  </a:lnTo>
                  <a:lnTo>
                    <a:pt x="492" y="108"/>
                  </a:lnTo>
                  <a:lnTo>
                    <a:pt x="485" y="95"/>
                  </a:lnTo>
                  <a:lnTo>
                    <a:pt x="478" y="83"/>
                  </a:lnTo>
                  <a:lnTo>
                    <a:pt x="475" y="77"/>
                  </a:lnTo>
                  <a:lnTo>
                    <a:pt x="472" y="72"/>
                  </a:lnTo>
                  <a:lnTo>
                    <a:pt x="469" y="68"/>
                  </a:lnTo>
                  <a:lnTo>
                    <a:pt x="466" y="63"/>
                  </a:lnTo>
                  <a:lnTo>
                    <a:pt x="464" y="59"/>
                  </a:lnTo>
                  <a:lnTo>
                    <a:pt x="461" y="56"/>
                  </a:lnTo>
                  <a:lnTo>
                    <a:pt x="458" y="53"/>
                  </a:lnTo>
                  <a:lnTo>
                    <a:pt x="456" y="50"/>
                  </a:lnTo>
                  <a:lnTo>
                    <a:pt x="453" y="48"/>
                  </a:lnTo>
                  <a:lnTo>
                    <a:pt x="450" y="47"/>
                  </a:lnTo>
                  <a:lnTo>
                    <a:pt x="448" y="45"/>
                  </a:lnTo>
                  <a:lnTo>
                    <a:pt x="445" y="44"/>
                  </a:lnTo>
                  <a:lnTo>
                    <a:pt x="440" y="43"/>
                  </a:lnTo>
                  <a:lnTo>
                    <a:pt x="436" y="42"/>
                  </a:lnTo>
                  <a:lnTo>
                    <a:pt x="431" y="41"/>
                  </a:lnTo>
                  <a:lnTo>
                    <a:pt x="427" y="40"/>
                  </a:lnTo>
                  <a:lnTo>
                    <a:pt x="423" y="38"/>
                  </a:lnTo>
                  <a:lnTo>
                    <a:pt x="420" y="37"/>
                  </a:lnTo>
                  <a:lnTo>
                    <a:pt x="416" y="36"/>
                  </a:lnTo>
                  <a:lnTo>
                    <a:pt x="413" y="34"/>
                  </a:lnTo>
                  <a:lnTo>
                    <a:pt x="407" y="31"/>
                  </a:lnTo>
                  <a:lnTo>
                    <a:pt x="401" y="28"/>
                  </a:lnTo>
                  <a:lnTo>
                    <a:pt x="395" y="25"/>
                  </a:lnTo>
                  <a:lnTo>
                    <a:pt x="390" y="22"/>
                  </a:lnTo>
                  <a:lnTo>
                    <a:pt x="385" y="19"/>
                  </a:lnTo>
                  <a:lnTo>
                    <a:pt x="380" y="16"/>
                  </a:lnTo>
                  <a:lnTo>
                    <a:pt x="376" y="14"/>
                  </a:lnTo>
                  <a:lnTo>
                    <a:pt x="370" y="12"/>
                  </a:lnTo>
                  <a:lnTo>
                    <a:pt x="368" y="11"/>
                  </a:lnTo>
                  <a:lnTo>
                    <a:pt x="365" y="10"/>
                  </a:lnTo>
                  <a:lnTo>
                    <a:pt x="363" y="10"/>
                  </a:lnTo>
                  <a:lnTo>
                    <a:pt x="360" y="9"/>
                  </a:lnTo>
                  <a:lnTo>
                    <a:pt x="357" y="9"/>
                  </a:lnTo>
                  <a:lnTo>
                    <a:pt x="354" y="9"/>
                  </a:lnTo>
                  <a:lnTo>
                    <a:pt x="351" y="9"/>
                  </a:lnTo>
                  <a:lnTo>
                    <a:pt x="348" y="10"/>
                  </a:lnTo>
                  <a:lnTo>
                    <a:pt x="351" y="15"/>
                  </a:lnTo>
                  <a:lnTo>
                    <a:pt x="354" y="21"/>
                  </a:lnTo>
                  <a:lnTo>
                    <a:pt x="358" y="26"/>
                  </a:lnTo>
                  <a:lnTo>
                    <a:pt x="361" y="31"/>
                  </a:lnTo>
                  <a:lnTo>
                    <a:pt x="362" y="34"/>
                  </a:lnTo>
                  <a:lnTo>
                    <a:pt x="364" y="36"/>
                  </a:lnTo>
                  <a:lnTo>
                    <a:pt x="365" y="39"/>
                  </a:lnTo>
                  <a:lnTo>
                    <a:pt x="367" y="42"/>
                  </a:lnTo>
                  <a:lnTo>
                    <a:pt x="368" y="45"/>
                  </a:lnTo>
                  <a:lnTo>
                    <a:pt x="369" y="48"/>
                  </a:lnTo>
                  <a:lnTo>
                    <a:pt x="370" y="52"/>
                  </a:lnTo>
                  <a:lnTo>
                    <a:pt x="371" y="56"/>
                  </a:lnTo>
                  <a:lnTo>
                    <a:pt x="372" y="60"/>
                  </a:lnTo>
                  <a:lnTo>
                    <a:pt x="372" y="64"/>
                  </a:lnTo>
                  <a:lnTo>
                    <a:pt x="373" y="69"/>
                  </a:lnTo>
                  <a:lnTo>
                    <a:pt x="373" y="74"/>
                  </a:lnTo>
                  <a:lnTo>
                    <a:pt x="373" y="79"/>
                  </a:lnTo>
                  <a:lnTo>
                    <a:pt x="373" y="85"/>
                  </a:lnTo>
                  <a:lnTo>
                    <a:pt x="373" y="92"/>
                  </a:lnTo>
                  <a:lnTo>
                    <a:pt x="372" y="98"/>
                  </a:lnTo>
                  <a:lnTo>
                    <a:pt x="371" y="106"/>
                  </a:lnTo>
                  <a:lnTo>
                    <a:pt x="370" y="114"/>
                  </a:lnTo>
                  <a:lnTo>
                    <a:pt x="369" y="122"/>
                  </a:lnTo>
                  <a:lnTo>
                    <a:pt x="368" y="131"/>
                  </a:lnTo>
                  <a:lnTo>
                    <a:pt x="366" y="141"/>
                  </a:lnTo>
                  <a:lnTo>
                    <a:pt x="364" y="151"/>
                  </a:lnTo>
                  <a:lnTo>
                    <a:pt x="362" y="162"/>
                  </a:lnTo>
                  <a:lnTo>
                    <a:pt x="359" y="173"/>
                  </a:lnTo>
                  <a:lnTo>
                    <a:pt x="358" y="165"/>
                  </a:lnTo>
                  <a:lnTo>
                    <a:pt x="356" y="157"/>
                  </a:lnTo>
                  <a:lnTo>
                    <a:pt x="353" y="149"/>
                  </a:lnTo>
                  <a:lnTo>
                    <a:pt x="350" y="141"/>
                  </a:lnTo>
                  <a:lnTo>
                    <a:pt x="346" y="134"/>
                  </a:lnTo>
                  <a:lnTo>
                    <a:pt x="342" y="127"/>
                  </a:lnTo>
                  <a:lnTo>
                    <a:pt x="337" y="120"/>
                  </a:lnTo>
                  <a:lnTo>
                    <a:pt x="331" y="113"/>
                  </a:lnTo>
                  <a:lnTo>
                    <a:pt x="325" y="106"/>
                  </a:lnTo>
                  <a:lnTo>
                    <a:pt x="318" y="99"/>
                  </a:lnTo>
                  <a:lnTo>
                    <a:pt x="311" y="93"/>
                  </a:lnTo>
                  <a:lnTo>
                    <a:pt x="304" y="87"/>
                  </a:lnTo>
                  <a:lnTo>
                    <a:pt x="296" y="81"/>
                  </a:lnTo>
                  <a:lnTo>
                    <a:pt x="287" y="75"/>
                  </a:lnTo>
                  <a:lnTo>
                    <a:pt x="279" y="69"/>
                  </a:lnTo>
                  <a:lnTo>
                    <a:pt x="270" y="64"/>
                  </a:lnTo>
                  <a:lnTo>
                    <a:pt x="261" y="59"/>
                  </a:lnTo>
                  <a:lnTo>
                    <a:pt x="252" y="54"/>
                  </a:lnTo>
                  <a:lnTo>
                    <a:pt x="242" y="49"/>
                  </a:lnTo>
                  <a:lnTo>
                    <a:pt x="233" y="44"/>
                  </a:lnTo>
                  <a:lnTo>
                    <a:pt x="223" y="39"/>
                  </a:lnTo>
                  <a:lnTo>
                    <a:pt x="213" y="35"/>
                  </a:lnTo>
                  <a:lnTo>
                    <a:pt x="203" y="31"/>
                  </a:lnTo>
                  <a:lnTo>
                    <a:pt x="194" y="27"/>
                  </a:lnTo>
                  <a:lnTo>
                    <a:pt x="184" y="23"/>
                  </a:lnTo>
                  <a:lnTo>
                    <a:pt x="174" y="19"/>
                  </a:lnTo>
                  <a:lnTo>
                    <a:pt x="165" y="15"/>
                  </a:lnTo>
                  <a:lnTo>
                    <a:pt x="155" y="12"/>
                  </a:lnTo>
                  <a:lnTo>
                    <a:pt x="138" y="6"/>
                  </a:lnTo>
                  <a:lnTo>
                    <a:pt x="121" y="0"/>
                  </a:lnTo>
                  <a:lnTo>
                    <a:pt x="107" y="9"/>
                  </a:lnTo>
                  <a:lnTo>
                    <a:pt x="93" y="18"/>
                  </a:lnTo>
                  <a:lnTo>
                    <a:pt x="79" y="27"/>
                  </a:lnTo>
                  <a:lnTo>
                    <a:pt x="66" y="37"/>
                  </a:lnTo>
                  <a:lnTo>
                    <a:pt x="52" y="46"/>
                  </a:lnTo>
                  <a:lnTo>
                    <a:pt x="39" y="55"/>
                  </a:lnTo>
                  <a:lnTo>
                    <a:pt x="26" y="63"/>
                  </a:lnTo>
                  <a:lnTo>
                    <a:pt x="15" y="70"/>
                  </a:lnTo>
                  <a:lnTo>
                    <a:pt x="11" y="87"/>
                  </a:lnTo>
                  <a:lnTo>
                    <a:pt x="9" y="105"/>
                  </a:lnTo>
                  <a:lnTo>
                    <a:pt x="8" y="123"/>
                  </a:lnTo>
                  <a:lnTo>
                    <a:pt x="8" y="140"/>
                  </a:lnTo>
                  <a:lnTo>
                    <a:pt x="10" y="158"/>
                  </a:lnTo>
                  <a:lnTo>
                    <a:pt x="13" y="176"/>
                  </a:lnTo>
                  <a:lnTo>
                    <a:pt x="16" y="193"/>
                  </a:lnTo>
                  <a:lnTo>
                    <a:pt x="21" y="211"/>
                  </a:lnTo>
                  <a:lnTo>
                    <a:pt x="26" y="229"/>
                  </a:lnTo>
                  <a:lnTo>
                    <a:pt x="32" y="246"/>
                  </a:lnTo>
                  <a:lnTo>
                    <a:pt x="38" y="264"/>
                  </a:lnTo>
                  <a:lnTo>
                    <a:pt x="45" y="282"/>
                  </a:lnTo>
                  <a:lnTo>
                    <a:pt x="53" y="300"/>
                  </a:lnTo>
                  <a:lnTo>
                    <a:pt x="61" y="318"/>
                  </a:lnTo>
                  <a:lnTo>
                    <a:pt x="69" y="336"/>
                  </a:lnTo>
                  <a:lnTo>
                    <a:pt x="77" y="354"/>
                  </a:lnTo>
                  <a:lnTo>
                    <a:pt x="94" y="390"/>
                  </a:lnTo>
                  <a:lnTo>
                    <a:pt x="111" y="427"/>
                  </a:lnTo>
                  <a:lnTo>
                    <a:pt x="119" y="445"/>
                  </a:lnTo>
                  <a:lnTo>
                    <a:pt x="127" y="464"/>
                  </a:lnTo>
                  <a:lnTo>
                    <a:pt x="134" y="482"/>
                  </a:lnTo>
                  <a:lnTo>
                    <a:pt x="141" y="501"/>
                  </a:lnTo>
                  <a:lnTo>
                    <a:pt x="147" y="519"/>
                  </a:lnTo>
                  <a:lnTo>
                    <a:pt x="153" y="538"/>
                  </a:lnTo>
                  <a:lnTo>
                    <a:pt x="157" y="557"/>
                  </a:lnTo>
                  <a:lnTo>
                    <a:pt x="162" y="576"/>
                  </a:lnTo>
                  <a:lnTo>
                    <a:pt x="165" y="595"/>
                  </a:lnTo>
                  <a:lnTo>
                    <a:pt x="167" y="614"/>
                  </a:lnTo>
                  <a:lnTo>
                    <a:pt x="167" y="633"/>
                  </a:lnTo>
                  <a:lnTo>
                    <a:pt x="167" y="652"/>
                  </a:lnTo>
                  <a:close/>
                </a:path>
              </a:pathLst>
            </a:custGeom>
            <a:solidFill>
              <a:srgbClr val="5460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0" name="Freeform 81"/>
            <p:cNvSpPr>
              <a:spLocks/>
            </p:cNvSpPr>
            <p:nvPr/>
          </p:nvSpPr>
          <p:spPr bwMode="auto">
            <a:xfrm>
              <a:off x="1352550" y="2970213"/>
              <a:ext cx="417512" cy="176213"/>
            </a:xfrm>
            <a:custGeom>
              <a:avLst/>
              <a:gdLst>
                <a:gd name="T0" fmla="*/ 236 w 263"/>
                <a:gd name="T1" fmla="*/ 37 h 111"/>
                <a:gd name="T2" fmla="*/ 229 w 263"/>
                <a:gd name="T3" fmla="*/ 49 h 111"/>
                <a:gd name="T4" fmla="*/ 220 w 263"/>
                <a:gd name="T5" fmla="*/ 60 h 111"/>
                <a:gd name="T6" fmla="*/ 210 w 263"/>
                <a:gd name="T7" fmla="*/ 69 h 111"/>
                <a:gd name="T8" fmla="*/ 198 w 263"/>
                <a:gd name="T9" fmla="*/ 76 h 111"/>
                <a:gd name="T10" fmla="*/ 184 w 263"/>
                <a:gd name="T11" fmla="*/ 81 h 111"/>
                <a:gd name="T12" fmla="*/ 169 w 263"/>
                <a:gd name="T13" fmla="*/ 85 h 111"/>
                <a:gd name="T14" fmla="*/ 153 w 263"/>
                <a:gd name="T15" fmla="*/ 86 h 111"/>
                <a:gd name="T16" fmla="*/ 137 w 263"/>
                <a:gd name="T17" fmla="*/ 84 h 111"/>
                <a:gd name="T18" fmla="*/ 119 w 263"/>
                <a:gd name="T19" fmla="*/ 81 h 111"/>
                <a:gd name="T20" fmla="*/ 101 w 263"/>
                <a:gd name="T21" fmla="*/ 75 h 111"/>
                <a:gd name="T22" fmla="*/ 83 w 263"/>
                <a:gd name="T23" fmla="*/ 67 h 111"/>
                <a:gd name="T24" fmla="*/ 64 w 263"/>
                <a:gd name="T25" fmla="*/ 57 h 111"/>
                <a:gd name="T26" fmla="*/ 46 w 263"/>
                <a:gd name="T27" fmla="*/ 44 h 111"/>
                <a:gd name="T28" fmla="*/ 27 w 263"/>
                <a:gd name="T29" fmla="*/ 28 h 111"/>
                <a:gd name="T30" fmla="*/ 9 w 263"/>
                <a:gd name="T31" fmla="*/ 10 h 111"/>
                <a:gd name="T32" fmla="*/ 6 w 263"/>
                <a:gd name="T33" fmla="*/ 10 h 111"/>
                <a:gd name="T34" fmla="*/ 20 w 263"/>
                <a:gd name="T35" fmla="*/ 29 h 111"/>
                <a:gd name="T36" fmla="*/ 36 w 263"/>
                <a:gd name="T37" fmla="*/ 46 h 111"/>
                <a:gd name="T38" fmla="*/ 53 w 263"/>
                <a:gd name="T39" fmla="*/ 61 h 111"/>
                <a:gd name="T40" fmla="*/ 71 w 263"/>
                <a:gd name="T41" fmla="*/ 74 h 111"/>
                <a:gd name="T42" fmla="*/ 90 w 263"/>
                <a:gd name="T43" fmla="*/ 86 h 111"/>
                <a:gd name="T44" fmla="*/ 109 w 263"/>
                <a:gd name="T45" fmla="*/ 95 h 111"/>
                <a:gd name="T46" fmla="*/ 128 w 263"/>
                <a:gd name="T47" fmla="*/ 102 h 111"/>
                <a:gd name="T48" fmla="*/ 147 w 263"/>
                <a:gd name="T49" fmla="*/ 107 h 111"/>
                <a:gd name="T50" fmla="*/ 167 w 263"/>
                <a:gd name="T51" fmla="*/ 110 h 111"/>
                <a:gd name="T52" fmla="*/ 185 w 263"/>
                <a:gd name="T53" fmla="*/ 111 h 111"/>
                <a:gd name="T54" fmla="*/ 202 w 263"/>
                <a:gd name="T55" fmla="*/ 109 h 111"/>
                <a:gd name="T56" fmla="*/ 219 w 263"/>
                <a:gd name="T57" fmla="*/ 104 h 111"/>
                <a:gd name="T58" fmla="*/ 234 w 263"/>
                <a:gd name="T59" fmla="*/ 97 h 111"/>
                <a:gd name="T60" fmla="*/ 247 w 263"/>
                <a:gd name="T61" fmla="*/ 88 h 111"/>
                <a:gd name="T62" fmla="*/ 258 w 263"/>
                <a:gd name="T63" fmla="*/ 75 h 111"/>
                <a:gd name="T64" fmla="*/ 262 w 263"/>
                <a:gd name="T65" fmla="*/ 66 h 111"/>
                <a:gd name="T66" fmla="*/ 260 w 263"/>
                <a:gd name="T67" fmla="*/ 61 h 111"/>
                <a:gd name="T68" fmla="*/ 255 w 263"/>
                <a:gd name="T69" fmla="*/ 54 h 111"/>
                <a:gd name="T70" fmla="*/ 247 w 263"/>
                <a:gd name="T71" fmla="*/ 44 h 111"/>
                <a:gd name="T72" fmla="*/ 242 w 263"/>
                <a:gd name="T73" fmla="*/ 37 h 111"/>
                <a:gd name="T74" fmla="*/ 240 w 263"/>
                <a:gd name="T75" fmla="*/ 32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63" h="111">
                  <a:moveTo>
                    <a:pt x="239" y="30"/>
                  </a:moveTo>
                  <a:lnTo>
                    <a:pt x="236" y="37"/>
                  </a:lnTo>
                  <a:lnTo>
                    <a:pt x="233" y="43"/>
                  </a:lnTo>
                  <a:lnTo>
                    <a:pt x="229" y="49"/>
                  </a:lnTo>
                  <a:lnTo>
                    <a:pt x="225" y="55"/>
                  </a:lnTo>
                  <a:lnTo>
                    <a:pt x="220" y="60"/>
                  </a:lnTo>
                  <a:lnTo>
                    <a:pt x="215" y="65"/>
                  </a:lnTo>
                  <a:lnTo>
                    <a:pt x="210" y="69"/>
                  </a:lnTo>
                  <a:lnTo>
                    <a:pt x="204" y="73"/>
                  </a:lnTo>
                  <a:lnTo>
                    <a:pt x="198" y="76"/>
                  </a:lnTo>
                  <a:lnTo>
                    <a:pt x="191" y="79"/>
                  </a:lnTo>
                  <a:lnTo>
                    <a:pt x="184" y="81"/>
                  </a:lnTo>
                  <a:lnTo>
                    <a:pt x="177" y="83"/>
                  </a:lnTo>
                  <a:lnTo>
                    <a:pt x="169" y="85"/>
                  </a:lnTo>
                  <a:lnTo>
                    <a:pt x="162" y="85"/>
                  </a:lnTo>
                  <a:lnTo>
                    <a:pt x="153" y="86"/>
                  </a:lnTo>
                  <a:lnTo>
                    <a:pt x="145" y="85"/>
                  </a:lnTo>
                  <a:lnTo>
                    <a:pt x="137" y="84"/>
                  </a:lnTo>
                  <a:lnTo>
                    <a:pt x="128" y="83"/>
                  </a:lnTo>
                  <a:lnTo>
                    <a:pt x="119" y="81"/>
                  </a:lnTo>
                  <a:lnTo>
                    <a:pt x="110" y="79"/>
                  </a:lnTo>
                  <a:lnTo>
                    <a:pt x="101" y="75"/>
                  </a:lnTo>
                  <a:lnTo>
                    <a:pt x="92" y="72"/>
                  </a:lnTo>
                  <a:lnTo>
                    <a:pt x="83" y="67"/>
                  </a:lnTo>
                  <a:lnTo>
                    <a:pt x="74" y="62"/>
                  </a:lnTo>
                  <a:lnTo>
                    <a:pt x="64" y="57"/>
                  </a:lnTo>
                  <a:lnTo>
                    <a:pt x="55" y="51"/>
                  </a:lnTo>
                  <a:lnTo>
                    <a:pt x="46" y="44"/>
                  </a:lnTo>
                  <a:lnTo>
                    <a:pt x="36" y="37"/>
                  </a:lnTo>
                  <a:lnTo>
                    <a:pt x="27" y="28"/>
                  </a:lnTo>
                  <a:lnTo>
                    <a:pt x="18" y="20"/>
                  </a:lnTo>
                  <a:lnTo>
                    <a:pt x="9" y="10"/>
                  </a:lnTo>
                  <a:lnTo>
                    <a:pt x="0" y="0"/>
                  </a:lnTo>
                  <a:lnTo>
                    <a:pt x="6" y="10"/>
                  </a:lnTo>
                  <a:lnTo>
                    <a:pt x="13" y="20"/>
                  </a:lnTo>
                  <a:lnTo>
                    <a:pt x="20" y="29"/>
                  </a:lnTo>
                  <a:lnTo>
                    <a:pt x="28" y="38"/>
                  </a:lnTo>
                  <a:lnTo>
                    <a:pt x="36" y="46"/>
                  </a:lnTo>
                  <a:lnTo>
                    <a:pt x="44" y="54"/>
                  </a:lnTo>
                  <a:lnTo>
                    <a:pt x="53" y="61"/>
                  </a:lnTo>
                  <a:lnTo>
                    <a:pt x="62" y="68"/>
                  </a:lnTo>
                  <a:lnTo>
                    <a:pt x="71" y="74"/>
                  </a:lnTo>
                  <a:lnTo>
                    <a:pt x="80" y="80"/>
                  </a:lnTo>
                  <a:lnTo>
                    <a:pt x="90" y="86"/>
                  </a:lnTo>
                  <a:lnTo>
                    <a:pt x="99" y="91"/>
                  </a:lnTo>
                  <a:lnTo>
                    <a:pt x="109" y="95"/>
                  </a:lnTo>
                  <a:lnTo>
                    <a:pt x="119" y="99"/>
                  </a:lnTo>
                  <a:lnTo>
                    <a:pt x="128" y="102"/>
                  </a:lnTo>
                  <a:lnTo>
                    <a:pt x="138" y="105"/>
                  </a:lnTo>
                  <a:lnTo>
                    <a:pt x="147" y="107"/>
                  </a:lnTo>
                  <a:lnTo>
                    <a:pt x="157" y="109"/>
                  </a:lnTo>
                  <a:lnTo>
                    <a:pt x="167" y="110"/>
                  </a:lnTo>
                  <a:lnTo>
                    <a:pt x="176" y="111"/>
                  </a:lnTo>
                  <a:lnTo>
                    <a:pt x="185" y="111"/>
                  </a:lnTo>
                  <a:lnTo>
                    <a:pt x="194" y="110"/>
                  </a:lnTo>
                  <a:lnTo>
                    <a:pt x="202" y="109"/>
                  </a:lnTo>
                  <a:lnTo>
                    <a:pt x="211" y="107"/>
                  </a:lnTo>
                  <a:lnTo>
                    <a:pt x="219" y="104"/>
                  </a:lnTo>
                  <a:lnTo>
                    <a:pt x="226" y="101"/>
                  </a:lnTo>
                  <a:lnTo>
                    <a:pt x="234" y="97"/>
                  </a:lnTo>
                  <a:lnTo>
                    <a:pt x="240" y="93"/>
                  </a:lnTo>
                  <a:lnTo>
                    <a:pt x="247" y="88"/>
                  </a:lnTo>
                  <a:lnTo>
                    <a:pt x="253" y="82"/>
                  </a:lnTo>
                  <a:lnTo>
                    <a:pt x="258" y="75"/>
                  </a:lnTo>
                  <a:lnTo>
                    <a:pt x="263" y="68"/>
                  </a:lnTo>
                  <a:lnTo>
                    <a:pt x="262" y="66"/>
                  </a:lnTo>
                  <a:lnTo>
                    <a:pt x="261" y="63"/>
                  </a:lnTo>
                  <a:lnTo>
                    <a:pt x="260" y="61"/>
                  </a:lnTo>
                  <a:lnTo>
                    <a:pt x="258" y="58"/>
                  </a:lnTo>
                  <a:lnTo>
                    <a:pt x="255" y="54"/>
                  </a:lnTo>
                  <a:lnTo>
                    <a:pt x="251" y="49"/>
                  </a:lnTo>
                  <a:lnTo>
                    <a:pt x="247" y="44"/>
                  </a:lnTo>
                  <a:lnTo>
                    <a:pt x="244" y="40"/>
                  </a:lnTo>
                  <a:lnTo>
                    <a:pt x="242" y="37"/>
                  </a:lnTo>
                  <a:lnTo>
                    <a:pt x="241" y="35"/>
                  </a:lnTo>
                  <a:lnTo>
                    <a:pt x="240" y="32"/>
                  </a:lnTo>
                  <a:lnTo>
                    <a:pt x="239" y="30"/>
                  </a:lnTo>
                  <a:close/>
                </a:path>
              </a:pathLst>
            </a:custGeom>
            <a:solidFill>
              <a:srgbClr val="3F4A6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1" name="Freeform 82"/>
            <p:cNvSpPr>
              <a:spLocks/>
            </p:cNvSpPr>
            <p:nvPr/>
          </p:nvSpPr>
          <p:spPr bwMode="auto">
            <a:xfrm>
              <a:off x="1317625" y="2387600"/>
              <a:ext cx="422275" cy="304800"/>
            </a:xfrm>
            <a:custGeom>
              <a:avLst/>
              <a:gdLst>
                <a:gd name="T0" fmla="*/ 29 w 266"/>
                <a:gd name="T1" fmla="*/ 5 h 192"/>
                <a:gd name="T2" fmla="*/ 21 w 266"/>
                <a:gd name="T3" fmla="*/ 16 h 192"/>
                <a:gd name="T4" fmla="*/ 15 w 266"/>
                <a:gd name="T5" fmla="*/ 24 h 192"/>
                <a:gd name="T6" fmla="*/ 11 w 266"/>
                <a:gd name="T7" fmla="*/ 33 h 192"/>
                <a:gd name="T8" fmla="*/ 8 w 266"/>
                <a:gd name="T9" fmla="*/ 45 h 192"/>
                <a:gd name="T10" fmla="*/ 5 w 266"/>
                <a:gd name="T11" fmla="*/ 59 h 192"/>
                <a:gd name="T12" fmla="*/ 2 w 266"/>
                <a:gd name="T13" fmla="*/ 70 h 192"/>
                <a:gd name="T14" fmla="*/ 5 w 266"/>
                <a:gd name="T15" fmla="*/ 76 h 192"/>
                <a:gd name="T16" fmla="*/ 15 w 266"/>
                <a:gd name="T17" fmla="*/ 75 h 192"/>
                <a:gd name="T18" fmla="*/ 25 w 266"/>
                <a:gd name="T19" fmla="*/ 74 h 192"/>
                <a:gd name="T20" fmla="*/ 35 w 266"/>
                <a:gd name="T21" fmla="*/ 75 h 192"/>
                <a:gd name="T22" fmla="*/ 48 w 266"/>
                <a:gd name="T23" fmla="*/ 76 h 192"/>
                <a:gd name="T24" fmla="*/ 66 w 266"/>
                <a:gd name="T25" fmla="*/ 78 h 192"/>
                <a:gd name="T26" fmla="*/ 91 w 266"/>
                <a:gd name="T27" fmla="*/ 83 h 192"/>
                <a:gd name="T28" fmla="*/ 114 w 266"/>
                <a:gd name="T29" fmla="*/ 89 h 192"/>
                <a:gd name="T30" fmla="*/ 129 w 266"/>
                <a:gd name="T31" fmla="*/ 91 h 192"/>
                <a:gd name="T32" fmla="*/ 135 w 266"/>
                <a:gd name="T33" fmla="*/ 95 h 192"/>
                <a:gd name="T34" fmla="*/ 134 w 266"/>
                <a:gd name="T35" fmla="*/ 100 h 192"/>
                <a:gd name="T36" fmla="*/ 133 w 266"/>
                <a:gd name="T37" fmla="*/ 108 h 192"/>
                <a:gd name="T38" fmla="*/ 133 w 266"/>
                <a:gd name="T39" fmla="*/ 119 h 192"/>
                <a:gd name="T40" fmla="*/ 132 w 266"/>
                <a:gd name="T41" fmla="*/ 129 h 192"/>
                <a:gd name="T42" fmla="*/ 131 w 266"/>
                <a:gd name="T43" fmla="*/ 135 h 192"/>
                <a:gd name="T44" fmla="*/ 133 w 266"/>
                <a:gd name="T45" fmla="*/ 140 h 192"/>
                <a:gd name="T46" fmla="*/ 140 w 266"/>
                <a:gd name="T47" fmla="*/ 143 h 192"/>
                <a:gd name="T48" fmla="*/ 147 w 266"/>
                <a:gd name="T49" fmla="*/ 145 h 192"/>
                <a:gd name="T50" fmla="*/ 155 w 266"/>
                <a:gd name="T51" fmla="*/ 146 h 192"/>
                <a:gd name="T52" fmla="*/ 175 w 266"/>
                <a:gd name="T53" fmla="*/ 147 h 192"/>
                <a:gd name="T54" fmla="*/ 197 w 266"/>
                <a:gd name="T55" fmla="*/ 149 h 192"/>
                <a:gd name="T56" fmla="*/ 206 w 266"/>
                <a:gd name="T57" fmla="*/ 151 h 192"/>
                <a:gd name="T58" fmla="*/ 215 w 266"/>
                <a:gd name="T59" fmla="*/ 153 h 192"/>
                <a:gd name="T60" fmla="*/ 225 w 266"/>
                <a:gd name="T61" fmla="*/ 157 h 192"/>
                <a:gd name="T62" fmla="*/ 234 w 266"/>
                <a:gd name="T63" fmla="*/ 162 h 192"/>
                <a:gd name="T64" fmla="*/ 243 w 266"/>
                <a:gd name="T65" fmla="*/ 168 h 192"/>
                <a:gd name="T66" fmla="*/ 252 w 266"/>
                <a:gd name="T67" fmla="*/ 176 h 192"/>
                <a:gd name="T68" fmla="*/ 262 w 266"/>
                <a:gd name="T69" fmla="*/ 186 h 192"/>
                <a:gd name="T70" fmla="*/ 265 w 266"/>
                <a:gd name="T71" fmla="*/ 182 h 192"/>
                <a:gd name="T72" fmla="*/ 260 w 266"/>
                <a:gd name="T73" fmla="*/ 163 h 192"/>
                <a:gd name="T74" fmla="*/ 253 w 266"/>
                <a:gd name="T75" fmla="*/ 146 h 192"/>
                <a:gd name="T76" fmla="*/ 244 w 266"/>
                <a:gd name="T77" fmla="*/ 130 h 192"/>
                <a:gd name="T78" fmla="*/ 232 w 266"/>
                <a:gd name="T79" fmla="*/ 116 h 192"/>
                <a:gd name="T80" fmla="*/ 219 w 266"/>
                <a:gd name="T81" fmla="*/ 103 h 192"/>
                <a:gd name="T82" fmla="*/ 204 w 266"/>
                <a:gd name="T83" fmla="*/ 92 h 192"/>
                <a:gd name="T84" fmla="*/ 188 w 266"/>
                <a:gd name="T85" fmla="*/ 81 h 192"/>
                <a:gd name="T86" fmla="*/ 171 w 266"/>
                <a:gd name="T87" fmla="*/ 71 h 192"/>
                <a:gd name="T88" fmla="*/ 153 w 266"/>
                <a:gd name="T89" fmla="*/ 61 h 192"/>
                <a:gd name="T90" fmla="*/ 125 w 266"/>
                <a:gd name="T91" fmla="*/ 47 h 192"/>
                <a:gd name="T92" fmla="*/ 87 w 266"/>
                <a:gd name="T93" fmla="*/ 29 h 192"/>
                <a:gd name="T94" fmla="*/ 60 w 266"/>
                <a:gd name="T95" fmla="*/ 15 h 192"/>
                <a:gd name="T96" fmla="*/ 43 w 266"/>
                <a:gd name="T97" fmla="*/ 5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66" h="192">
                  <a:moveTo>
                    <a:pt x="34" y="0"/>
                  </a:moveTo>
                  <a:lnTo>
                    <a:pt x="29" y="5"/>
                  </a:lnTo>
                  <a:lnTo>
                    <a:pt x="25" y="11"/>
                  </a:lnTo>
                  <a:lnTo>
                    <a:pt x="21" y="16"/>
                  </a:lnTo>
                  <a:lnTo>
                    <a:pt x="17" y="20"/>
                  </a:lnTo>
                  <a:lnTo>
                    <a:pt x="15" y="24"/>
                  </a:lnTo>
                  <a:lnTo>
                    <a:pt x="13" y="29"/>
                  </a:lnTo>
                  <a:lnTo>
                    <a:pt x="11" y="33"/>
                  </a:lnTo>
                  <a:lnTo>
                    <a:pt x="10" y="37"/>
                  </a:lnTo>
                  <a:lnTo>
                    <a:pt x="8" y="45"/>
                  </a:lnTo>
                  <a:lnTo>
                    <a:pt x="6" y="54"/>
                  </a:lnTo>
                  <a:lnTo>
                    <a:pt x="5" y="59"/>
                  </a:lnTo>
                  <a:lnTo>
                    <a:pt x="3" y="64"/>
                  </a:lnTo>
                  <a:lnTo>
                    <a:pt x="2" y="70"/>
                  </a:lnTo>
                  <a:lnTo>
                    <a:pt x="0" y="76"/>
                  </a:lnTo>
                  <a:lnTo>
                    <a:pt x="5" y="76"/>
                  </a:lnTo>
                  <a:lnTo>
                    <a:pt x="10" y="75"/>
                  </a:lnTo>
                  <a:lnTo>
                    <a:pt x="15" y="75"/>
                  </a:lnTo>
                  <a:lnTo>
                    <a:pt x="20" y="75"/>
                  </a:lnTo>
                  <a:lnTo>
                    <a:pt x="25" y="74"/>
                  </a:lnTo>
                  <a:lnTo>
                    <a:pt x="30" y="75"/>
                  </a:lnTo>
                  <a:lnTo>
                    <a:pt x="35" y="75"/>
                  </a:lnTo>
                  <a:lnTo>
                    <a:pt x="39" y="75"/>
                  </a:lnTo>
                  <a:lnTo>
                    <a:pt x="48" y="76"/>
                  </a:lnTo>
                  <a:lnTo>
                    <a:pt x="57" y="77"/>
                  </a:lnTo>
                  <a:lnTo>
                    <a:pt x="66" y="78"/>
                  </a:lnTo>
                  <a:lnTo>
                    <a:pt x="75" y="80"/>
                  </a:lnTo>
                  <a:lnTo>
                    <a:pt x="91" y="83"/>
                  </a:lnTo>
                  <a:lnTo>
                    <a:pt x="107" y="87"/>
                  </a:lnTo>
                  <a:lnTo>
                    <a:pt x="114" y="89"/>
                  </a:lnTo>
                  <a:lnTo>
                    <a:pt x="122" y="90"/>
                  </a:lnTo>
                  <a:lnTo>
                    <a:pt x="129" y="91"/>
                  </a:lnTo>
                  <a:lnTo>
                    <a:pt x="136" y="92"/>
                  </a:lnTo>
                  <a:lnTo>
                    <a:pt x="135" y="95"/>
                  </a:lnTo>
                  <a:lnTo>
                    <a:pt x="135" y="97"/>
                  </a:lnTo>
                  <a:lnTo>
                    <a:pt x="134" y="100"/>
                  </a:lnTo>
                  <a:lnTo>
                    <a:pt x="134" y="103"/>
                  </a:lnTo>
                  <a:lnTo>
                    <a:pt x="133" y="108"/>
                  </a:lnTo>
                  <a:lnTo>
                    <a:pt x="133" y="113"/>
                  </a:lnTo>
                  <a:lnTo>
                    <a:pt x="133" y="119"/>
                  </a:lnTo>
                  <a:lnTo>
                    <a:pt x="132" y="125"/>
                  </a:lnTo>
                  <a:lnTo>
                    <a:pt x="132" y="129"/>
                  </a:lnTo>
                  <a:lnTo>
                    <a:pt x="131" y="132"/>
                  </a:lnTo>
                  <a:lnTo>
                    <a:pt x="131" y="135"/>
                  </a:lnTo>
                  <a:lnTo>
                    <a:pt x="130" y="139"/>
                  </a:lnTo>
                  <a:lnTo>
                    <a:pt x="133" y="140"/>
                  </a:lnTo>
                  <a:lnTo>
                    <a:pt x="136" y="142"/>
                  </a:lnTo>
                  <a:lnTo>
                    <a:pt x="140" y="143"/>
                  </a:lnTo>
                  <a:lnTo>
                    <a:pt x="143" y="144"/>
                  </a:lnTo>
                  <a:lnTo>
                    <a:pt x="147" y="145"/>
                  </a:lnTo>
                  <a:lnTo>
                    <a:pt x="151" y="145"/>
                  </a:lnTo>
                  <a:lnTo>
                    <a:pt x="155" y="146"/>
                  </a:lnTo>
                  <a:lnTo>
                    <a:pt x="159" y="146"/>
                  </a:lnTo>
                  <a:lnTo>
                    <a:pt x="175" y="147"/>
                  </a:lnTo>
                  <a:lnTo>
                    <a:pt x="193" y="148"/>
                  </a:lnTo>
                  <a:lnTo>
                    <a:pt x="197" y="149"/>
                  </a:lnTo>
                  <a:lnTo>
                    <a:pt x="202" y="150"/>
                  </a:lnTo>
                  <a:lnTo>
                    <a:pt x="206" y="151"/>
                  </a:lnTo>
                  <a:lnTo>
                    <a:pt x="211" y="152"/>
                  </a:lnTo>
                  <a:lnTo>
                    <a:pt x="215" y="153"/>
                  </a:lnTo>
                  <a:lnTo>
                    <a:pt x="220" y="155"/>
                  </a:lnTo>
                  <a:lnTo>
                    <a:pt x="225" y="157"/>
                  </a:lnTo>
                  <a:lnTo>
                    <a:pt x="229" y="159"/>
                  </a:lnTo>
                  <a:lnTo>
                    <a:pt x="234" y="162"/>
                  </a:lnTo>
                  <a:lnTo>
                    <a:pt x="239" y="165"/>
                  </a:lnTo>
                  <a:lnTo>
                    <a:pt x="243" y="168"/>
                  </a:lnTo>
                  <a:lnTo>
                    <a:pt x="248" y="172"/>
                  </a:lnTo>
                  <a:lnTo>
                    <a:pt x="252" y="176"/>
                  </a:lnTo>
                  <a:lnTo>
                    <a:pt x="257" y="181"/>
                  </a:lnTo>
                  <a:lnTo>
                    <a:pt x="262" y="186"/>
                  </a:lnTo>
                  <a:lnTo>
                    <a:pt x="266" y="192"/>
                  </a:lnTo>
                  <a:lnTo>
                    <a:pt x="265" y="182"/>
                  </a:lnTo>
                  <a:lnTo>
                    <a:pt x="263" y="172"/>
                  </a:lnTo>
                  <a:lnTo>
                    <a:pt x="260" y="163"/>
                  </a:lnTo>
                  <a:lnTo>
                    <a:pt x="257" y="154"/>
                  </a:lnTo>
                  <a:lnTo>
                    <a:pt x="253" y="146"/>
                  </a:lnTo>
                  <a:lnTo>
                    <a:pt x="249" y="138"/>
                  </a:lnTo>
                  <a:lnTo>
                    <a:pt x="244" y="130"/>
                  </a:lnTo>
                  <a:lnTo>
                    <a:pt x="238" y="123"/>
                  </a:lnTo>
                  <a:lnTo>
                    <a:pt x="232" y="116"/>
                  </a:lnTo>
                  <a:lnTo>
                    <a:pt x="226" y="110"/>
                  </a:lnTo>
                  <a:lnTo>
                    <a:pt x="219" y="103"/>
                  </a:lnTo>
                  <a:lnTo>
                    <a:pt x="212" y="97"/>
                  </a:lnTo>
                  <a:lnTo>
                    <a:pt x="204" y="92"/>
                  </a:lnTo>
                  <a:lnTo>
                    <a:pt x="196" y="86"/>
                  </a:lnTo>
                  <a:lnTo>
                    <a:pt x="188" y="81"/>
                  </a:lnTo>
                  <a:lnTo>
                    <a:pt x="180" y="76"/>
                  </a:lnTo>
                  <a:lnTo>
                    <a:pt x="171" y="71"/>
                  </a:lnTo>
                  <a:lnTo>
                    <a:pt x="162" y="66"/>
                  </a:lnTo>
                  <a:lnTo>
                    <a:pt x="153" y="61"/>
                  </a:lnTo>
                  <a:lnTo>
                    <a:pt x="144" y="57"/>
                  </a:lnTo>
                  <a:lnTo>
                    <a:pt x="125" y="47"/>
                  </a:lnTo>
                  <a:lnTo>
                    <a:pt x="106" y="38"/>
                  </a:lnTo>
                  <a:lnTo>
                    <a:pt x="87" y="29"/>
                  </a:lnTo>
                  <a:lnTo>
                    <a:pt x="69" y="20"/>
                  </a:lnTo>
                  <a:lnTo>
                    <a:pt x="60" y="15"/>
                  </a:lnTo>
                  <a:lnTo>
                    <a:pt x="51" y="10"/>
                  </a:lnTo>
                  <a:lnTo>
                    <a:pt x="43" y="5"/>
                  </a:lnTo>
                  <a:lnTo>
                    <a:pt x="34" y="0"/>
                  </a:lnTo>
                  <a:close/>
                </a:path>
              </a:pathLst>
            </a:custGeom>
            <a:solidFill>
              <a:srgbClr val="35436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2" name="Freeform 83"/>
            <p:cNvSpPr>
              <a:spLocks/>
            </p:cNvSpPr>
            <p:nvPr/>
          </p:nvSpPr>
          <p:spPr bwMode="auto">
            <a:xfrm>
              <a:off x="1697038" y="2400300"/>
              <a:ext cx="161925" cy="285750"/>
            </a:xfrm>
            <a:custGeom>
              <a:avLst/>
              <a:gdLst>
                <a:gd name="T0" fmla="*/ 20 w 102"/>
                <a:gd name="T1" fmla="*/ 171 h 180"/>
                <a:gd name="T2" fmla="*/ 22 w 102"/>
                <a:gd name="T3" fmla="*/ 155 h 180"/>
                <a:gd name="T4" fmla="*/ 24 w 102"/>
                <a:gd name="T5" fmla="*/ 141 h 180"/>
                <a:gd name="T6" fmla="*/ 25 w 102"/>
                <a:gd name="T7" fmla="*/ 127 h 180"/>
                <a:gd name="T8" fmla="*/ 25 w 102"/>
                <a:gd name="T9" fmla="*/ 115 h 180"/>
                <a:gd name="T10" fmla="*/ 25 w 102"/>
                <a:gd name="T11" fmla="*/ 104 h 180"/>
                <a:gd name="T12" fmla="*/ 24 w 102"/>
                <a:gd name="T13" fmla="*/ 93 h 180"/>
                <a:gd name="T14" fmla="*/ 23 w 102"/>
                <a:gd name="T15" fmla="*/ 83 h 180"/>
                <a:gd name="T16" fmla="*/ 20 w 102"/>
                <a:gd name="T17" fmla="*/ 69 h 180"/>
                <a:gd name="T18" fmla="*/ 15 w 102"/>
                <a:gd name="T19" fmla="*/ 50 h 180"/>
                <a:gd name="T20" fmla="*/ 9 w 102"/>
                <a:gd name="T21" fmla="*/ 31 h 180"/>
                <a:gd name="T22" fmla="*/ 3 w 102"/>
                <a:gd name="T23" fmla="*/ 11 h 180"/>
                <a:gd name="T24" fmla="*/ 7 w 102"/>
                <a:gd name="T25" fmla="*/ 1 h 180"/>
                <a:gd name="T26" fmla="*/ 20 w 102"/>
                <a:gd name="T27" fmla="*/ 5 h 180"/>
                <a:gd name="T28" fmla="*/ 33 w 102"/>
                <a:gd name="T29" fmla="*/ 10 h 180"/>
                <a:gd name="T30" fmla="*/ 46 w 102"/>
                <a:gd name="T31" fmla="*/ 17 h 180"/>
                <a:gd name="T32" fmla="*/ 57 w 102"/>
                <a:gd name="T33" fmla="*/ 25 h 180"/>
                <a:gd name="T34" fmla="*/ 68 w 102"/>
                <a:gd name="T35" fmla="*/ 34 h 180"/>
                <a:gd name="T36" fmla="*/ 78 w 102"/>
                <a:gd name="T37" fmla="*/ 45 h 180"/>
                <a:gd name="T38" fmla="*/ 88 w 102"/>
                <a:gd name="T39" fmla="*/ 58 h 180"/>
                <a:gd name="T40" fmla="*/ 89 w 102"/>
                <a:gd name="T41" fmla="*/ 66 h 180"/>
                <a:gd name="T42" fmla="*/ 83 w 102"/>
                <a:gd name="T43" fmla="*/ 69 h 180"/>
                <a:gd name="T44" fmla="*/ 76 w 102"/>
                <a:gd name="T45" fmla="*/ 73 h 180"/>
                <a:gd name="T46" fmla="*/ 70 w 102"/>
                <a:gd name="T47" fmla="*/ 78 h 180"/>
                <a:gd name="T48" fmla="*/ 63 w 102"/>
                <a:gd name="T49" fmla="*/ 82 h 180"/>
                <a:gd name="T50" fmla="*/ 57 w 102"/>
                <a:gd name="T51" fmla="*/ 84 h 180"/>
                <a:gd name="T52" fmla="*/ 60 w 102"/>
                <a:gd name="T53" fmla="*/ 89 h 180"/>
                <a:gd name="T54" fmla="*/ 71 w 102"/>
                <a:gd name="T55" fmla="*/ 96 h 180"/>
                <a:gd name="T56" fmla="*/ 82 w 102"/>
                <a:gd name="T57" fmla="*/ 102 h 180"/>
                <a:gd name="T58" fmla="*/ 91 w 102"/>
                <a:gd name="T59" fmla="*/ 106 h 180"/>
                <a:gd name="T60" fmla="*/ 98 w 102"/>
                <a:gd name="T61" fmla="*/ 108 h 180"/>
                <a:gd name="T62" fmla="*/ 98 w 102"/>
                <a:gd name="T63" fmla="*/ 111 h 180"/>
                <a:gd name="T64" fmla="*/ 91 w 102"/>
                <a:gd name="T65" fmla="*/ 114 h 180"/>
                <a:gd name="T66" fmla="*/ 84 w 102"/>
                <a:gd name="T67" fmla="*/ 118 h 180"/>
                <a:gd name="T68" fmla="*/ 78 w 102"/>
                <a:gd name="T69" fmla="*/ 122 h 180"/>
                <a:gd name="T70" fmla="*/ 73 w 102"/>
                <a:gd name="T71" fmla="*/ 126 h 180"/>
                <a:gd name="T72" fmla="*/ 69 w 102"/>
                <a:gd name="T73" fmla="*/ 130 h 180"/>
                <a:gd name="T74" fmla="*/ 62 w 102"/>
                <a:gd name="T75" fmla="*/ 138 h 180"/>
                <a:gd name="T76" fmla="*/ 54 w 102"/>
                <a:gd name="T77" fmla="*/ 147 h 180"/>
                <a:gd name="T78" fmla="*/ 45 w 102"/>
                <a:gd name="T79" fmla="*/ 157 h 180"/>
                <a:gd name="T80" fmla="*/ 39 w 102"/>
                <a:gd name="T81" fmla="*/ 164 h 180"/>
                <a:gd name="T82" fmla="*/ 33 w 102"/>
                <a:gd name="T83" fmla="*/ 169 h 180"/>
                <a:gd name="T84" fmla="*/ 28 w 102"/>
                <a:gd name="T85" fmla="*/ 173 h 180"/>
                <a:gd name="T86" fmla="*/ 22 w 102"/>
                <a:gd name="T87" fmla="*/ 178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02" h="180">
                  <a:moveTo>
                    <a:pt x="18" y="180"/>
                  </a:moveTo>
                  <a:lnTo>
                    <a:pt x="20" y="171"/>
                  </a:lnTo>
                  <a:lnTo>
                    <a:pt x="21" y="163"/>
                  </a:lnTo>
                  <a:lnTo>
                    <a:pt x="22" y="155"/>
                  </a:lnTo>
                  <a:lnTo>
                    <a:pt x="23" y="148"/>
                  </a:lnTo>
                  <a:lnTo>
                    <a:pt x="24" y="141"/>
                  </a:lnTo>
                  <a:lnTo>
                    <a:pt x="25" y="134"/>
                  </a:lnTo>
                  <a:lnTo>
                    <a:pt x="25" y="127"/>
                  </a:lnTo>
                  <a:lnTo>
                    <a:pt x="25" y="121"/>
                  </a:lnTo>
                  <a:lnTo>
                    <a:pt x="25" y="115"/>
                  </a:lnTo>
                  <a:lnTo>
                    <a:pt x="25" y="109"/>
                  </a:lnTo>
                  <a:lnTo>
                    <a:pt x="25" y="104"/>
                  </a:lnTo>
                  <a:lnTo>
                    <a:pt x="25" y="98"/>
                  </a:lnTo>
                  <a:lnTo>
                    <a:pt x="24" y="93"/>
                  </a:lnTo>
                  <a:lnTo>
                    <a:pt x="24" y="88"/>
                  </a:lnTo>
                  <a:lnTo>
                    <a:pt x="23" y="83"/>
                  </a:lnTo>
                  <a:lnTo>
                    <a:pt x="22" y="78"/>
                  </a:lnTo>
                  <a:lnTo>
                    <a:pt x="20" y="69"/>
                  </a:lnTo>
                  <a:lnTo>
                    <a:pt x="18" y="59"/>
                  </a:lnTo>
                  <a:lnTo>
                    <a:pt x="15" y="50"/>
                  </a:lnTo>
                  <a:lnTo>
                    <a:pt x="12" y="41"/>
                  </a:lnTo>
                  <a:lnTo>
                    <a:pt x="9" y="31"/>
                  </a:lnTo>
                  <a:lnTo>
                    <a:pt x="6" y="22"/>
                  </a:lnTo>
                  <a:lnTo>
                    <a:pt x="3" y="11"/>
                  </a:lnTo>
                  <a:lnTo>
                    <a:pt x="0" y="0"/>
                  </a:lnTo>
                  <a:lnTo>
                    <a:pt x="7" y="1"/>
                  </a:lnTo>
                  <a:lnTo>
                    <a:pt x="14" y="3"/>
                  </a:lnTo>
                  <a:lnTo>
                    <a:pt x="20" y="5"/>
                  </a:lnTo>
                  <a:lnTo>
                    <a:pt x="27" y="8"/>
                  </a:lnTo>
                  <a:lnTo>
                    <a:pt x="33" y="10"/>
                  </a:lnTo>
                  <a:lnTo>
                    <a:pt x="40" y="13"/>
                  </a:lnTo>
                  <a:lnTo>
                    <a:pt x="46" y="17"/>
                  </a:lnTo>
                  <a:lnTo>
                    <a:pt x="52" y="21"/>
                  </a:lnTo>
                  <a:lnTo>
                    <a:pt x="57" y="25"/>
                  </a:lnTo>
                  <a:lnTo>
                    <a:pt x="63" y="29"/>
                  </a:lnTo>
                  <a:lnTo>
                    <a:pt x="68" y="34"/>
                  </a:lnTo>
                  <a:lnTo>
                    <a:pt x="73" y="40"/>
                  </a:lnTo>
                  <a:lnTo>
                    <a:pt x="78" y="45"/>
                  </a:lnTo>
                  <a:lnTo>
                    <a:pt x="83" y="51"/>
                  </a:lnTo>
                  <a:lnTo>
                    <a:pt x="88" y="58"/>
                  </a:lnTo>
                  <a:lnTo>
                    <a:pt x="92" y="64"/>
                  </a:lnTo>
                  <a:lnTo>
                    <a:pt x="89" y="66"/>
                  </a:lnTo>
                  <a:lnTo>
                    <a:pt x="86" y="67"/>
                  </a:lnTo>
                  <a:lnTo>
                    <a:pt x="83" y="69"/>
                  </a:lnTo>
                  <a:lnTo>
                    <a:pt x="80" y="70"/>
                  </a:lnTo>
                  <a:lnTo>
                    <a:pt x="76" y="73"/>
                  </a:lnTo>
                  <a:lnTo>
                    <a:pt x="73" y="75"/>
                  </a:lnTo>
                  <a:lnTo>
                    <a:pt x="70" y="78"/>
                  </a:lnTo>
                  <a:lnTo>
                    <a:pt x="66" y="81"/>
                  </a:lnTo>
                  <a:lnTo>
                    <a:pt x="63" y="82"/>
                  </a:lnTo>
                  <a:lnTo>
                    <a:pt x="60" y="83"/>
                  </a:lnTo>
                  <a:lnTo>
                    <a:pt x="57" y="84"/>
                  </a:lnTo>
                  <a:lnTo>
                    <a:pt x="54" y="86"/>
                  </a:lnTo>
                  <a:lnTo>
                    <a:pt x="60" y="89"/>
                  </a:lnTo>
                  <a:lnTo>
                    <a:pt x="66" y="93"/>
                  </a:lnTo>
                  <a:lnTo>
                    <a:pt x="71" y="96"/>
                  </a:lnTo>
                  <a:lnTo>
                    <a:pt x="77" y="99"/>
                  </a:lnTo>
                  <a:lnTo>
                    <a:pt x="82" y="102"/>
                  </a:lnTo>
                  <a:lnTo>
                    <a:pt x="88" y="104"/>
                  </a:lnTo>
                  <a:lnTo>
                    <a:pt x="91" y="106"/>
                  </a:lnTo>
                  <a:lnTo>
                    <a:pt x="94" y="107"/>
                  </a:lnTo>
                  <a:lnTo>
                    <a:pt x="98" y="108"/>
                  </a:lnTo>
                  <a:lnTo>
                    <a:pt x="102" y="110"/>
                  </a:lnTo>
                  <a:lnTo>
                    <a:pt x="98" y="111"/>
                  </a:lnTo>
                  <a:lnTo>
                    <a:pt x="94" y="113"/>
                  </a:lnTo>
                  <a:lnTo>
                    <a:pt x="91" y="114"/>
                  </a:lnTo>
                  <a:lnTo>
                    <a:pt x="87" y="116"/>
                  </a:lnTo>
                  <a:lnTo>
                    <a:pt x="84" y="118"/>
                  </a:lnTo>
                  <a:lnTo>
                    <a:pt x="81" y="120"/>
                  </a:lnTo>
                  <a:lnTo>
                    <a:pt x="78" y="122"/>
                  </a:lnTo>
                  <a:lnTo>
                    <a:pt x="76" y="124"/>
                  </a:lnTo>
                  <a:lnTo>
                    <a:pt x="73" y="126"/>
                  </a:lnTo>
                  <a:lnTo>
                    <a:pt x="71" y="128"/>
                  </a:lnTo>
                  <a:lnTo>
                    <a:pt x="69" y="130"/>
                  </a:lnTo>
                  <a:lnTo>
                    <a:pt x="66" y="133"/>
                  </a:lnTo>
                  <a:lnTo>
                    <a:pt x="62" y="138"/>
                  </a:lnTo>
                  <a:lnTo>
                    <a:pt x="58" y="142"/>
                  </a:lnTo>
                  <a:lnTo>
                    <a:pt x="54" y="147"/>
                  </a:lnTo>
                  <a:lnTo>
                    <a:pt x="50" y="152"/>
                  </a:lnTo>
                  <a:lnTo>
                    <a:pt x="45" y="157"/>
                  </a:lnTo>
                  <a:lnTo>
                    <a:pt x="41" y="162"/>
                  </a:lnTo>
                  <a:lnTo>
                    <a:pt x="39" y="164"/>
                  </a:lnTo>
                  <a:lnTo>
                    <a:pt x="36" y="167"/>
                  </a:lnTo>
                  <a:lnTo>
                    <a:pt x="33" y="169"/>
                  </a:lnTo>
                  <a:lnTo>
                    <a:pt x="31" y="171"/>
                  </a:lnTo>
                  <a:lnTo>
                    <a:pt x="28" y="173"/>
                  </a:lnTo>
                  <a:lnTo>
                    <a:pt x="25" y="176"/>
                  </a:lnTo>
                  <a:lnTo>
                    <a:pt x="22" y="178"/>
                  </a:lnTo>
                  <a:lnTo>
                    <a:pt x="18" y="180"/>
                  </a:lnTo>
                  <a:close/>
                </a:path>
              </a:pathLst>
            </a:custGeom>
            <a:solidFill>
              <a:srgbClr val="35436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3" name="Freeform 84"/>
            <p:cNvSpPr>
              <a:spLocks/>
            </p:cNvSpPr>
            <p:nvPr/>
          </p:nvSpPr>
          <p:spPr bwMode="auto">
            <a:xfrm>
              <a:off x="1006475" y="4805363"/>
              <a:ext cx="596900" cy="1354138"/>
            </a:xfrm>
            <a:custGeom>
              <a:avLst/>
              <a:gdLst>
                <a:gd name="T0" fmla="*/ 244 w 376"/>
                <a:gd name="T1" fmla="*/ 8 h 853"/>
                <a:gd name="T2" fmla="*/ 229 w 376"/>
                <a:gd name="T3" fmla="*/ 29 h 853"/>
                <a:gd name="T4" fmla="*/ 213 w 376"/>
                <a:gd name="T5" fmla="*/ 55 h 853"/>
                <a:gd name="T6" fmla="*/ 197 w 376"/>
                <a:gd name="T7" fmla="*/ 85 h 853"/>
                <a:gd name="T8" fmla="*/ 181 w 376"/>
                <a:gd name="T9" fmla="*/ 120 h 853"/>
                <a:gd name="T10" fmla="*/ 165 w 376"/>
                <a:gd name="T11" fmla="*/ 159 h 853"/>
                <a:gd name="T12" fmla="*/ 149 w 376"/>
                <a:gd name="T13" fmla="*/ 202 h 853"/>
                <a:gd name="T14" fmla="*/ 133 w 376"/>
                <a:gd name="T15" fmla="*/ 250 h 853"/>
                <a:gd name="T16" fmla="*/ 116 w 376"/>
                <a:gd name="T17" fmla="*/ 301 h 853"/>
                <a:gd name="T18" fmla="*/ 100 w 376"/>
                <a:gd name="T19" fmla="*/ 356 h 853"/>
                <a:gd name="T20" fmla="*/ 84 w 376"/>
                <a:gd name="T21" fmla="*/ 415 h 853"/>
                <a:gd name="T22" fmla="*/ 68 w 376"/>
                <a:gd name="T23" fmla="*/ 476 h 853"/>
                <a:gd name="T24" fmla="*/ 53 w 376"/>
                <a:gd name="T25" fmla="*/ 540 h 853"/>
                <a:gd name="T26" fmla="*/ 37 w 376"/>
                <a:gd name="T27" fmla="*/ 608 h 853"/>
                <a:gd name="T28" fmla="*/ 22 w 376"/>
                <a:gd name="T29" fmla="*/ 678 h 853"/>
                <a:gd name="T30" fmla="*/ 7 w 376"/>
                <a:gd name="T31" fmla="*/ 750 h 853"/>
                <a:gd name="T32" fmla="*/ 2 w 376"/>
                <a:gd name="T33" fmla="*/ 790 h 853"/>
                <a:gd name="T34" fmla="*/ 10 w 376"/>
                <a:gd name="T35" fmla="*/ 796 h 853"/>
                <a:gd name="T36" fmla="*/ 22 w 376"/>
                <a:gd name="T37" fmla="*/ 801 h 853"/>
                <a:gd name="T38" fmla="*/ 37 w 376"/>
                <a:gd name="T39" fmla="*/ 808 h 853"/>
                <a:gd name="T40" fmla="*/ 56 w 376"/>
                <a:gd name="T41" fmla="*/ 814 h 853"/>
                <a:gd name="T42" fmla="*/ 77 w 376"/>
                <a:gd name="T43" fmla="*/ 820 h 853"/>
                <a:gd name="T44" fmla="*/ 99 w 376"/>
                <a:gd name="T45" fmla="*/ 827 h 853"/>
                <a:gd name="T46" fmla="*/ 123 w 376"/>
                <a:gd name="T47" fmla="*/ 832 h 853"/>
                <a:gd name="T48" fmla="*/ 147 w 376"/>
                <a:gd name="T49" fmla="*/ 838 h 853"/>
                <a:gd name="T50" fmla="*/ 170 w 376"/>
                <a:gd name="T51" fmla="*/ 842 h 853"/>
                <a:gd name="T52" fmla="*/ 194 w 376"/>
                <a:gd name="T53" fmla="*/ 847 h 853"/>
                <a:gd name="T54" fmla="*/ 215 w 376"/>
                <a:gd name="T55" fmla="*/ 850 h 853"/>
                <a:gd name="T56" fmla="*/ 235 w 376"/>
                <a:gd name="T57" fmla="*/ 852 h 853"/>
                <a:gd name="T58" fmla="*/ 252 w 376"/>
                <a:gd name="T59" fmla="*/ 853 h 853"/>
                <a:gd name="T60" fmla="*/ 266 w 376"/>
                <a:gd name="T61" fmla="*/ 853 h 853"/>
                <a:gd name="T62" fmla="*/ 276 w 376"/>
                <a:gd name="T63" fmla="*/ 851 h 853"/>
                <a:gd name="T64" fmla="*/ 285 w 376"/>
                <a:gd name="T65" fmla="*/ 801 h 853"/>
                <a:gd name="T66" fmla="*/ 298 w 376"/>
                <a:gd name="T67" fmla="*/ 691 h 853"/>
                <a:gd name="T68" fmla="*/ 313 w 376"/>
                <a:gd name="T69" fmla="*/ 572 h 853"/>
                <a:gd name="T70" fmla="*/ 329 w 376"/>
                <a:gd name="T71" fmla="*/ 450 h 853"/>
                <a:gd name="T72" fmla="*/ 344 w 376"/>
                <a:gd name="T73" fmla="*/ 332 h 853"/>
                <a:gd name="T74" fmla="*/ 357 w 376"/>
                <a:gd name="T75" fmla="*/ 224 h 853"/>
                <a:gd name="T76" fmla="*/ 367 w 376"/>
                <a:gd name="T77" fmla="*/ 134 h 853"/>
                <a:gd name="T78" fmla="*/ 373 w 376"/>
                <a:gd name="T79" fmla="*/ 81 h 853"/>
                <a:gd name="T80" fmla="*/ 375 w 376"/>
                <a:gd name="T81" fmla="*/ 54 h 853"/>
                <a:gd name="T82" fmla="*/ 374 w 376"/>
                <a:gd name="T83" fmla="*/ 40 h 853"/>
                <a:gd name="T84" fmla="*/ 370 w 376"/>
                <a:gd name="T85" fmla="*/ 32 h 853"/>
                <a:gd name="T86" fmla="*/ 363 w 376"/>
                <a:gd name="T87" fmla="*/ 26 h 853"/>
                <a:gd name="T88" fmla="*/ 355 w 376"/>
                <a:gd name="T89" fmla="*/ 22 h 853"/>
                <a:gd name="T90" fmla="*/ 346 w 376"/>
                <a:gd name="T91" fmla="*/ 18 h 853"/>
                <a:gd name="T92" fmla="*/ 335 w 376"/>
                <a:gd name="T93" fmla="*/ 15 h 853"/>
                <a:gd name="T94" fmla="*/ 324 w 376"/>
                <a:gd name="T95" fmla="*/ 13 h 853"/>
                <a:gd name="T96" fmla="*/ 313 w 376"/>
                <a:gd name="T97" fmla="*/ 12 h 853"/>
                <a:gd name="T98" fmla="*/ 286 w 376"/>
                <a:gd name="T99" fmla="*/ 10 h 853"/>
                <a:gd name="T100" fmla="*/ 264 w 376"/>
                <a:gd name="T101" fmla="*/ 8 h 853"/>
                <a:gd name="T102" fmla="*/ 258 w 376"/>
                <a:gd name="T103" fmla="*/ 6 h 853"/>
                <a:gd name="T104" fmla="*/ 253 w 376"/>
                <a:gd name="T105" fmla="*/ 4 h 853"/>
                <a:gd name="T106" fmla="*/ 251 w 376"/>
                <a:gd name="T107" fmla="*/ 2 h 8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76" h="853">
                  <a:moveTo>
                    <a:pt x="251" y="0"/>
                  </a:moveTo>
                  <a:lnTo>
                    <a:pt x="244" y="8"/>
                  </a:lnTo>
                  <a:lnTo>
                    <a:pt x="236" y="18"/>
                  </a:lnTo>
                  <a:lnTo>
                    <a:pt x="229" y="29"/>
                  </a:lnTo>
                  <a:lnTo>
                    <a:pt x="221" y="41"/>
                  </a:lnTo>
                  <a:lnTo>
                    <a:pt x="213" y="55"/>
                  </a:lnTo>
                  <a:lnTo>
                    <a:pt x="205" y="69"/>
                  </a:lnTo>
                  <a:lnTo>
                    <a:pt x="197" y="85"/>
                  </a:lnTo>
                  <a:lnTo>
                    <a:pt x="189" y="102"/>
                  </a:lnTo>
                  <a:lnTo>
                    <a:pt x="181" y="120"/>
                  </a:lnTo>
                  <a:lnTo>
                    <a:pt x="173" y="139"/>
                  </a:lnTo>
                  <a:lnTo>
                    <a:pt x="165" y="159"/>
                  </a:lnTo>
                  <a:lnTo>
                    <a:pt x="157" y="180"/>
                  </a:lnTo>
                  <a:lnTo>
                    <a:pt x="149" y="202"/>
                  </a:lnTo>
                  <a:lnTo>
                    <a:pt x="141" y="226"/>
                  </a:lnTo>
                  <a:lnTo>
                    <a:pt x="133" y="250"/>
                  </a:lnTo>
                  <a:lnTo>
                    <a:pt x="124" y="275"/>
                  </a:lnTo>
                  <a:lnTo>
                    <a:pt x="116" y="301"/>
                  </a:lnTo>
                  <a:lnTo>
                    <a:pt x="108" y="328"/>
                  </a:lnTo>
                  <a:lnTo>
                    <a:pt x="100" y="356"/>
                  </a:lnTo>
                  <a:lnTo>
                    <a:pt x="92" y="385"/>
                  </a:lnTo>
                  <a:lnTo>
                    <a:pt x="84" y="415"/>
                  </a:lnTo>
                  <a:lnTo>
                    <a:pt x="76" y="445"/>
                  </a:lnTo>
                  <a:lnTo>
                    <a:pt x="68" y="476"/>
                  </a:lnTo>
                  <a:lnTo>
                    <a:pt x="61" y="508"/>
                  </a:lnTo>
                  <a:lnTo>
                    <a:pt x="53" y="540"/>
                  </a:lnTo>
                  <a:lnTo>
                    <a:pt x="45" y="574"/>
                  </a:lnTo>
                  <a:lnTo>
                    <a:pt x="37" y="608"/>
                  </a:lnTo>
                  <a:lnTo>
                    <a:pt x="30" y="642"/>
                  </a:lnTo>
                  <a:lnTo>
                    <a:pt x="22" y="678"/>
                  </a:lnTo>
                  <a:lnTo>
                    <a:pt x="15" y="714"/>
                  </a:lnTo>
                  <a:lnTo>
                    <a:pt x="7" y="750"/>
                  </a:lnTo>
                  <a:lnTo>
                    <a:pt x="0" y="787"/>
                  </a:lnTo>
                  <a:lnTo>
                    <a:pt x="2" y="790"/>
                  </a:lnTo>
                  <a:lnTo>
                    <a:pt x="6" y="793"/>
                  </a:lnTo>
                  <a:lnTo>
                    <a:pt x="10" y="796"/>
                  </a:lnTo>
                  <a:lnTo>
                    <a:pt x="15" y="799"/>
                  </a:lnTo>
                  <a:lnTo>
                    <a:pt x="22" y="801"/>
                  </a:lnTo>
                  <a:lnTo>
                    <a:pt x="29" y="805"/>
                  </a:lnTo>
                  <a:lnTo>
                    <a:pt x="37" y="808"/>
                  </a:lnTo>
                  <a:lnTo>
                    <a:pt x="46" y="811"/>
                  </a:lnTo>
                  <a:lnTo>
                    <a:pt x="56" y="814"/>
                  </a:lnTo>
                  <a:lnTo>
                    <a:pt x="66" y="817"/>
                  </a:lnTo>
                  <a:lnTo>
                    <a:pt x="77" y="820"/>
                  </a:lnTo>
                  <a:lnTo>
                    <a:pt x="88" y="824"/>
                  </a:lnTo>
                  <a:lnTo>
                    <a:pt x="99" y="827"/>
                  </a:lnTo>
                  <a:lnTo>
                    <a:pt x="111" y="830"/>
                  </a:lnTo>
                  <a:lnTo>
                    <a:pt x="123" y="832"/>
                  </a:lnTo>
                  <a:lnTo>
                    <a:pt x="135" y="835"/>
                  </a:lnTo>
                  <a:lnTo>
                    <a:pt x="147" y="838"/>
                  </a:lnTo>
                  <a:lnTo>
                    <a:pt x="159" y="840"/>
                  </a:lnTo>
                  <a:lnTo>
                    <a:pt x="170" y="842"/>
                  </a:lnTo>
                  <a:lnTo>
                    <a:pt x="182" y="844"/>
                  </a:lnTo>
                  <a:lnTo>
                    <a:pt x="194" y="847"/>
                  </a:lnTo>
                  <a:lnTo>
                    <a:pt x="205" y="848"/>
                  </a:lnTo>
                  <a:lnTo>
                    <a:pt x="215" y="850"/>
                  </a:lnTo>
                  <a:lnTo>
                    <a:pt x="225" y="851"/>
                  </a:lnTo>
                  <a:lnTo>
                    <a:pt x="235" y="852"/>
                  </a:lnTo>
                  <a:lnTo>
                    <a:pt x="244" y="853"/>
                  </a:lnTo>
                  <a:lnTo>
                    <a:pt x="252" y="853"/>
                  </a:lnTo>
                  <a:lnTo>
                    <a:pt x="260" y="853"/>
                  </a:lnTo>
                  <a:lnTo>
                    <a:pt x="266" y="853"/>
                  </a:lnTo>
                  <a:lnTo>
                    <a:pt x="272" y="852"/>
                  </a:lnTo>
                  <a:lnTo>
                    <a:pt x="276" y="851"/>
                  </a:lnTo>
                  <a:lnTo>
                    <a:pt x="279" y="850"/>
                  </a:lnTo>
                  <a:lnTo>
                    <a:pt x="285" y="801"/>
                  </a:lnTo>
                  <a:lnTo>
                    <a:pt x="291" y="747"/>
                  </a:lnTo>
                  <a:lnTo>
                    <a:pt x="298" y="691"/>
                  </a:lnTo>
                  <a:lnTo>
                    <a:pt x="306" y="632"/>
                  </a:lnTo>
                  <a:lnTo>
                    <a:pt x="313" y="572"/>
                  </a:lnTo>
                  <a:lnTo>
                    <a:pt x="321" y="511"/>
                  </a:lnTo>
                  <a:lnTo>
                    <a:pt x="329" y="450"/>
                  </a:lnTo>
                  <a:lnTo>
                    <a:pt x="336" y="390"/>
                  </a:lnTo>
                  <a:lnTo>
                    <a:pt x="344" y="332"/>
                  </a:lnTo>
                  <a:lnTo>
                    <a:pt x="351" y="276"/>
                  </a:lnTo>
                  <a:lnTo>
                    <a:pt x="357" y="224"/>
                  </a:lnTo>
                  <a:lnTo>
                    <a:pt x="363" y="176"/>
                  </a:lnTo>
                  <a:lnTo>
                    <a:pt x="367" y="134"/>
                  </a:lnTo>
                  <a:lnTo>
                    <a:pt x="371" y="97"/>
                  </a:lnTo>
                  <a:lnTo>
                    <a:pt x="373" y="81"/>
                  </a:lnTo>
                  <a:lnTo>
                    <a:pt x="374" y="67"/>
                  </a:lnTo>
                  <a:lnTo>
                    <a:pt x="375" y="54"/>
                  </a:lnTo>
                  <a:lnTo>
                    <a:pt x="376" y="44"/>
                  </a:lnTo>
                  <a:lnTo>
                    <a:pt x="374" y="40"/>
                  </a:lnTo>
                  <a:lnTo>
                    <a:pt x="372" y="36"/>
                  </a:lnTo>
                  <a:lnTo>
                    <a:pt x="370" y="32"/>
                  </a:lnTo>
                  <a:lnTo>
                    <a:pt x="367" y="29"/>
                  </a:lnTo>
                  <a:lnTo>
                    <a:pt x="363" y="26"/>
                  </a:lnTo>
                  <a:lnTo>
                    <a:pt x="359" y="24"/>
                  </a:lnTo>
                  <a:lnTo>
                    <a:pt x="355" y="22"/>
                  </a:lnTo>
                  <a:lnTo>
                    <a:pt x="351" y="20"/>
                  </a:lnTo>
                  <a:lnTo>
                    <a:pt x="346" y="18"/>
                  </a:lnTo>
                  <a:lnTo>
                    <a:pt x="341" y="16"/>
                  </a:lnTo>
                  <a:lnTo>
                    <a:pt x="335" y="15"/>
                  </a:lnTo>
                  <a:lnTo>
                    <a:pt x="330" y="14"/>
                  </a:lnTo>
                  <a:lnTo>
                    <a:pt x="324" y="13"/>
                  </a:lnTo>
                  <a:lnTo>
                    <a:pt x="319" y="12"/>
                  </a:lnTo>
                  <a:lnTo>
                    <a:pt x="313" y="12"/>
                  </a:lnTo>
                  <a:lnTo>
                    <a:pt x="307" y="11"/>
                  </a:lnTo>
                  <a:lnTo>
                    <a:pt x="286" y="10"/>
                  </a:lnTo>
                  <a:lnTo>
                    <a:pt x="267" y="8"/>
                  </a:lnTo>
                  <a:lnTo>
                    <a:pt x="264" y="8"/>
                  </a:lnTo>
                  <a:lnTo>
                    <a:pt x="260" y="7"/>
                  </a:lnTo>
                  <a:lnTo>
                    <a:pt x="258" y="6"/>
                  </a:lnTo>
                  <a:lnTo>
                    <a:pt x="255" y="5"/>
                  </a:lnTo>
                  <a:lnTo>
                    <a:pt x="253" y="4"/>
                  </a:lnTo>
                  <a:lnTo>
                    <a:pt x="252" y="3"/>
                  </a:lnTo>
                  <a:lnTo>
                    <a:pt x="251" y="2"/>
                  </a:lnTo>
                  <a:lnTo>
                    <a:pt x="251" y="0"/>
                  </a:lnTo>
                  <a:close/>
                </a:path>
              </a:pathLst>
            </a:custGeom>
            <a:solidFill>
              <a:srgbClr val="4024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4" name="Freeform 85"/>
            <p:cNvSpPr>
              <a:spLocks/>
            </p:cNvSpPr>
            <p:nvPr/>
          </p:nvSpPr>
          <p:spPr bwMode="auto">
            <a:xfrm>
              <a:off x="1441450" y="6008688"/>
              <a:ext cx="520700" cy="158750"/>
            </a:xfrm>
            <a:custGeom>
              <a:avLst/>
              <a:gdLst>
                <a:gd name="T0" fmla="*/ 328 w 328"/>
                <a:gd name="T1" fmla="*/ 85 h 100"/>
                <a:gd name="T2" fmla="*/ 289 w 328"/>
                <a:gd name="T3" fmla="*/ 91 h 100"/>
                <a:gd name="T4" fmla="*/ 270 w 328"/>
                <a:gd name="T5" fmla="*/ 94 h 100"/>
                <a:gd name="T6" fmla="*/ 250 w 328"/>
                <a:gd name="T7" fmla="*/ 96 h 100"/>
                <a:gd name="T8" fmla="*/ 231 w 328"/>
                <a:gd name="T9" fmla="*/ 98 h 100"/>
                <a:gd name="T10" fmla="*/ 211 w 328"/>
                <a:gd name="T11" fmla="*/ 99 h 100"/>
                <a:gd name="T12" fmla="*/ 190 w 328"/>
                <a:gd name="T13" fmla="*/ 100 h 100"/>
                <a:gd name="T14" fmla="*/ 170 w 328"/>
                <a:gd name="T15" fmla="*/ 100 h 100"/>
                <a:gd name="T16" fmla="*/ 150 w 328"/>
                <a:gd name="T17" fmla="*/ 99 h 100"/>
                <a:gd name="T18" fmla="*/ 129 w 328"/>
                <a:gd name="T19" fmla="*/ 97 h 100"/>
                <a:gd name="T20" fmla="*/ 108 w 328"/>
                <a:gd name="T21" fmla="*/ 94 h 100"/>
                <a:gd name="T22" fmla="*/ 87 w 328"/>
                <a:gd name="T23" fmla="*/ 91 h 100"/>
                <a:gd name="T24" fmla="*/ 66 w 328"/>
                <a:gd name="T25" fmla="*/ 86 h 100"/>
                <a:gd name="T26" fmla="*/ 44 w 328"/>
                <a:gd name="T27" fmla="*/ 80 h 100"/>
                <a:gd name="T28" fmla="*/ 22 w 328"/>
                <a:gd name="T29" fmla="*/ 74 h 100"/>
                <a:gd name="T30" fmla="*/ 0 w 328"/>
                <a:gd name="T31" fmla="*/ 65 h 100"/>
                <a:gd name="T32" fmla="*/ 24 w 328"/>
                <a:gd name="T33" fmla="*/ 3 h 100"/>
                <a:gd name="T34" fmla="*/ 43 w 328"/>
                <a:gd name="T35" fmla="*/ 7 h 100"/>
                <a:gd name="T36" fmla="*/ 61 w 328"/>
                <a:gd name="T37" fmla="*/ 12 h 100"/>
                <a:gd name="T38" fmla="*/ 80 w 328"/>
                <a:gd name="T39" fmla="*/ 15 h 100"/>
                <a:gd name="T40" fmla="*/ 98 w 328"/>
                <a:gd name="T41" fmla="*/ 18 h 100"/>
                <a:gd name="T42" fmla="*/ 117 w 328"/>
                <a:gd name="T43" fmla="*/ 20 h 100"/>
                <a:gd name="T44" fmla="*/ 135 w 328"/>
                <a:gd name="T45" fmla="*/ 22 h 100"/>
                <a:gd name="T46" fmla="*/ 153 w 328"/>
                <a:gd name="T47" fmla="*/ 23 h 100"/>
                <a:gd name="T48" fmla="*/ 172 w 328"/>
                <a:gd name="T49" fmla="*/ 24 h 100"/>
                <a:gd name="T50" fmla="*/ 190 w 328"/>
                <a:gd name="T51" fmla="*/ 24 h 100"/>
                <a:gd name="T52" fmla="*/ 208 w 328"/>
                <a:gd name="T53" fmla="*/ 23 h 100"/>
                <a:gd name="T54" fmla="*/ 226 w 328"/>
                <a:gd name="T55" fmla="*/ 22 h 100"/>
                <a:gd name="T56" fmla="*/ 243 w 328"/>
                <a:gd name="T57" fmla="*/ 20 h 100"/>
                <a:gd name="T58" fmla="*/ 261 w 328"/>
                <a:gd name="T59" fmla="*/ 18 h 100"/>
                <a:gd name="T60" fmla="*/ 278 w 328"/>
                <a:gd name="T61" fmla="*/ 15 h 100"/>
                <a:gd name="T62" fmla="*/ 295 w 328"/>
                <a:gd name="T63" fmla="*/ 11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28" h="100">
                  <a:moveTo>
                    <a:pt x="303" y="9"/>
                  </a:moveTo>
                  <a:lnTo>
                    <a:pt x="328" y="85"/>
                  </a:lnTo>
                  <a:lnTo>
                    <a:pt x="308" y="88"/>
                  </a:lnTo>
                  <a:lnTo>
                    <a:pt x="289" y="91"/>
                  </a:lnTo>
                  <a:lnTo>
                    <a:pt x="280" y="93"/>
                  </a:lnTo>
                  <a:lnTo>
                    <a:pt x="270" y="94"/>
                  </a:lnTo>
                  <a:lnTo>
                    <a:pt x="260" y="95"/>
                  </a:lnTo>
                  <a:lnTo>
                    <a:pt x="250" y="96"/>
                  </a:lnTo>
                  <a:lnTo>
                    <a:pt x="241" y="97"/>
                  </a:lnTo>
                  <a:lnTo>
                    <a:pt x="231" y="98"/>
                  </a:lnTo>
                  <a:lnTo>
                    <a:pt x="221" y="99"/>
                  </a:lnTo>
                  <a:lnTo>
                    <a:pt x="211" y="99"/>
                  </a:lnTo>
                  <a:lnTo>
                    <a:pt x="201" y="100"/>
                  </a:lnTo>
                  <a:lnTo>
                    <a:pt x="190" y="100"/>
                  </a:lnTo>
                  <a:lnTo>
                    <a:pt x="181" y="100"/>
                  </a:lnTo>
                  <a:lnTo>
                    <a:pt x="170" y="100"/>
                  </a:lnTo>
                  <a:lnTo>
                    <a:pt x="160" y="100"/>
                  </a:lnTo>
                  <a:lnTo>
                    <a:pt x="150" y="99"/>
                  </a:lnTo>
                  <a:lnTo>
                    <a:pt x="139" y="98"/>
                  </a:lnTo>
                  <a:lnTo>
                    <a:pt x="129" y="97"/>
                  </a:lnTo>
                  <a:lnTo>
                    <a:pt x="119" y="96"/>
                  </a:lnTo>
                  <a:lnTo>
                    <a:pt x="108" y="94"/>
                  </a:lnTo>
                  <a:lnTo>
                    <a:pt x="97" y="93"/>
                  </a:lnTo>
                  <a:lnTo>
                    <a:pt x="87" y="91"/>
                  </a:lnTo>
                  <a:lnTo>
                    <a:pt x="76" y="89"/>
                  </a:lnTo>
                  <a:lnTo>
                    <a:pt x="66" y="86"/>
                  </a:lnTo>
                  <a:lnTo>
                    <a:pt x="55" y="84"/>
                  </a:lnTo>
                  <a:lnTo>
                    <a:pt x="44" y="80"/>
                  </a:lnTo>
                  <a:lnTo>
                    <a:pt x="33" y="77"/>
                  </a:lnTo>
                  <a:lnTo>
                    <a:pt x="22" y="74"/>
                  </a:lnTo>
                  <a:lnTo>
                    <a:pt x="11" y="70"/>
                  </a:lnTo>
                  <a:lnTo>
                    <a:pt x="0" y="65"/>
                  </a:lnTo>
                  <a:lnTo>
                    <a:pt x="14" y="0"/>
                  </a:lnTo>
                  <a:lnTo>
                    <a:pt x="24" y="3"/>
                  </a:lnTo>
                  <a:lnTo>
                    <a:pt x="33" y="5"/>
                  </a:lnTo>
                  <a:lnTo>
                    <a:pt x="43" y="7"/>
                  </a:lnTo>
                  <a:lnTo>
                    <a:pt x="52" y="10"/>
                  </a:lnTo>
                  <a:lnTo>
                    <a:pt x="61" y="12"/>
                  </a:lnTo>
                  <a:lnTo>
                    <a:pt x="70" y="13"/>
                  </a:lnTo>
                  <a:lnTo>
                    <a:pt x="80" y="15"/>
                  </a:lnTo>
                  <a:lnTo>
                    <a:pt x="89" y="17"/>
                  </a:lnTo>
                  <a:lnTo>
                    <a:pt x="98" y="18"/>
                  </a:lnTo>
                  <a:lnTo>
                    <a:pt x="108" y="19"/>
                  </a:lnTo>
                  <a:lnTo>
                    <a:pt x="117" y="20"/>
                  </a:lnTo>
                  <a:lnTo>
                    <a:pt x="126" y="21"/>
                  </a:lnTo>
                  <a:lnTo>
                    <a:pt x="135" y="22"/>
                  </a:lnTo>
                  <a:lnTo>
                    <a:pt x="144" y="23"/>
                  </a:lnTo>
                  <a:lnTo>
                    <a:pt x="153" y="23"/>
                  </a:lnTo>
                  <a:lnTo>
                    <a:pt x="163" y="23"/>
                  </a:lnTo>
                  <a:lnTo>
                    <a:pt x="172" y="24"/>
                  </a:lnTo>
                  <a:lnTo>
                    <a:pt x="181" y="24"/>
                  </a:lnTo>
                  <a:lnTo>
                    <a:pt x="190" y="24"/>
                  </a:lnTo>
                  <a:lnTo>
                    <a:pt x="199" y="23"/>
                  </a:lnTo>
                  <a:lnTo>
                    <a:pt x="208" y="23"/>
                  </a:lnTo>
                  <a:lnTo>
                    <a:pt x="217" y="22"/>
                  </a:lnTo>
                  <a:lnTo>
                    <a:pt x="226" y="22"/>
                  </a:lnTo>
                  <a:lnTo>
                    <a:pt x="234" y="21"/>
                  </a:lnTo>
                  <a:lnTo>
                    <a:pt x="243" y="20"/>
                  </a:lnTo>
                  <a:lnTo>
                    <a:pt x="252" y="19"/>
                  </a:lnTo>
                  <a:lnTo>
                    <a:pt x="261" y="18"/>
                  </a:lnTo>
                  <a:lnTo>
                    <a:pt x="269" y="16"/>
                  </a:lnTo>
                  <a:lnTo>
                    <a:pt x="278" y="15"/>
                  </a:lnTo>
                  <a:lnTo>
                    <a:pt x="286" y="13"/>
                  </a:lnTo>
                  <a:lnTo>
                    <a:pt x="295" y="11"/>
                  </a:lnTo>
                  <a:lnTo>
                    <a:pt x="303" y="9"/>
                  </a:lnTo>
                  <a:close/>
                </a:path>
              </a:pathLst>
            </a:custGeom>
            <a:solidFill>
              <a:srgbClr val="38201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5" name="Freeform 86"/>
            <p:cNvSpPr>
              <a:spLocks/>
            </p:cNvSpPr>
            <p:nvPr/>
          </p:nvSpPr>
          <p:spPr bwMode="auto">
            <a:xfrm>
              <a:off x="1441450" y="6011863"/>
              <a:ext cx="522287" cy="161925"/>
            </a:xfrm>
            <a:custGeom>
              <a:avLst/>
              <a:gdLst>
                <a:gd name="T0" fmla="*/ 329 w 329"/>
                <a:gd name="T1" fmla="*/ 89 h 102"/>
                <a:gd name="T2" fmla="*/ 310 w 329"/>
                <a:gd name="T3" fmla="*/ 93 h 102"/>
                <a:gd name="T4" fmla="*/ 291 w 329"/>
                <a:gd name="T5" fmla="*/ 96 h 102"/>
                <a:gd name="T6" fmla="*/ 272 w 329"/>
                <a:gd name="T7" fmla="*/ 98 h 102"/>
                <a:gd name="T8" fmla="*/ 252 w 329"/>
                <a:gd name="T9" fmla="*/ 100 h 102"/>
                <a:gd name="T10" fmla="*/ 232 w 329"/>
                <a:gd name="T11" fmla="*/ 101 h 102"/>
                <a:gd name="T12" fmla="*/ 212 w 329"/>
                <a:gd name="T13" fmla="*/ 102 h 102"/>
                <a:gd name="T14" fmla="*/ 192 w 329"/>
                <a:gd name="T15" fmla="*/ 102 h 102"/>
                <a:gd name="T16" fmla="*/ 171 w 329"/>
                <a:gd name="T17" fmla="*/ 101 h 102"/>
                <a:gd name="T18" fmla="*/ 150 w 329"/>
                <a:gd name="T19" fmla="*/ 100 h 102"/>
                <a:gd name="T20" fmla="*/ 130 w 329"/>
                <a:gd name="T21" fmla="*/ 97 h 102"/>
                <a:gd name="T22" fmla="*/ 108 w 329"/>
                <a:gd name="T23" fmla="*/ 94 h 102"/>
                <a:gd name="T24" fmla="*/ 87 w 329"/>
                <a:gd name="T25" fmla="*/ 90 h 102"/>
                <a:gd name="T26" fmla="*/ 66 w 329"/>
                <a:gd name="T27" fmla="*/ 85 h 102"/>
                <a:gd name="T28" fmla="*/ 44 w 329"/>
                <a:gd name="T29" fmla="*/ 79 h 102"/>
                <a:gd name="T30" fmla="*/ 22 w 329"/>
                <a:gd name="T31" fmla="*/ 72 h 102"/>
                <a:gd name="T32" fmla="*/ 0 w 329"/>
                <a:gd name="T33" fmla="*/ 63 h 102"/>
                <a:gd name="T34" fmla="*/ 13 w 329"/>
                <a:gd name="T35" fmla="*/ 3 h 102"/>
                <a:gd name="T36" fmla="*/ 23 w 329"/>
                <a:gd name="T37" fmla="*/ 10 h 102"/>
                <a:gd name="T38" fmla="*/ 36 w 329"/>
                <a:gd name="T39" fmla="*/ 16 h 102"/>
                <a:gd name="T40" fmla="*/ 51 w 329"/>
                <a:gd name="T41" fmla="*/ 21 h 102"/>
                <a:gd name="T42" fmla="*/ 68 w 329"/>
                <a:gd name="T43" fmla="*/ 26 h 102"/>
                <a:gd name="T44" fmla="*/ 86 w 329"/>
                <a:gd name="T45" fmla="*/ 30 h 102"/>
                <a:gd name="T46" fmla="*/ 106 w 329"/>
                <a:gd name="T47" fmla="*/ 33 h 102"/>
                <a:gd name="T48" fmla="*/ 127 w 329"/>
                <a:gd name="T49" fmla="*/ 36 h 102"/>
                <a:gd name="T50" fmla="*/ 148 w 329"/>
                <a:gd name="T51" fmla="*/ 38 h 102"/>
                <a:gd name="T52" fmla="*/ 171 w 329"/>
                <a:gd name="T53" fmla="*/ 39 h 102"/>
                <a:gd name="T54" fmla="*/ 193 w 329"/>
                <a:gd name="T55" fmla="*/ 39 h 102"/>
                <a:gd name="T56" fmla="*/ 215 w 329"/>
                <a:gd name="T57" fmla="*/ 38 h 102"/>
                <a:gd name="T58" fmla="*/ 238 w 329"/>
                <a:gd name="T59" fmla="*/ 36 h 102"/>
                <a:gd name="T60" fmla="*/ 259 w 329"/>
                <a:gd name="T61" fmla="*/ 32 h 102"/>
                <a:gd name="T62" fmla="*/ 280 w 329"/>
                <a:gd name="T63" fmla="*/ 28 h 102"/>
                <a:gd name="T64" fmla="*/ 300 w 329"/>
                <a:gd name="T65" fmla="*/ 22 h 102"/>
                <a:gd name="T66" fmla="*/ 311 w 329"/>
                <a:gd name="T67" fmla="*/ 19 h 102"/>
                <a:gd name="T68" fmla="*/ 313 w 329"/>
                <a:gd name="T69" fmla="*/ 19 h 102"/>
                <a:gd name="T70" fmla="*/ 317 w 329"/>
                <a:gd name="T71" fmla="*/ 19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29" h="102">
                  <a:moveTo>
                    <a:pt x="320" y="19"/>
                  </a:moveTo>
                  <a:lnTo>
                    <a:pt x="329" y="89"/>
                  </a:lnTo>
                  <a:lnTo>
                    <a:pt x="320" y="91"/>
                  </a:lnTo>
                  <a:lnTo>
                    <a:pt x="310" y="93"/>
                  </a:lnTo>
                  <a:lnTo>
                    <a:pt x="301" y="94"/>
                  </a:lnTo>
                  <a:lnTo>
                    <a:pt x="291" y="96"/>
                  </a:lnTo>
                  <a:lnTo>
                    <a:pt x="281" y="97"/>
                  </a:lnTo>
                  <a:lnTo>
                    <a:pt x="272" y="98"/>
                  </a:lnTo>
                  <a:lnTo>
                    <a:pt x="262" y="99"/>
                  </a:lnTo>
                  <a:lnTo>
                    <a:pt x="252" y="100"/>
                  </a:lnTo>
                  <a:lnTo>
                    <a:pt x="242" y="101"/>
                  </a:lnTo>
                  <a:lnTo>
                    <a:pt x="232" y="101"/>
                  </a:lnTo>
                  <a:lnTo>
                    <a:pt x="222" y="102"/>
                  </a:lnTo>
                  <a:lnTo>
                    <a:pt x="212" y="102"/>
                  </a:lnTo>
                  <a:lnTo>
                    <a:pt x="202" y="102"/>
                  </a:lnTo>
                  <a:lnTo>
                    <a:pt x="192" y="102"/>
                  </a:lnTo>
                  <a:lnTo>
                    <a:pt x="181" y="102"/>
                  </a:lnTo>
                  <a:lnTo>
                    <a:pt x="171" y="101"/>
                  </a:lnTo>
                  <a:lnTo>
                    <a:pt x="161" y="101"/>
                  </a:lnTo>
                  <a:lnTo>
                    <a:pt x="150" y="100"/>
                  </a:lnTo>
                  <a:lnTo>
                    <a:pt x="140" y="99"/>
                  </a:lnTo>
                  <a:lnTo>
                    <a:pt x="130" y="97"/>
                  </a:lnTo>
                  <a:lnTo>
                    <a:pt x="119" y="96"/>
                  </a:lnTo>
                  <a:lnTo>
                    <a:pt x="108" y="94"/>
                  </a:lnTo>
                  <a:lnTo>
                    <a:pt x="98" y="92"/>
                  </a:lnTo>
                  <a:lnTo>
                    <a:pt x="87" y="90"/>
                  </a:lnTo>
                  <a:lnTo>
                    <a:pt x="76" y="87"/>
                  </a:lnTo>
                  <a:lnTo>
                    <a:pt x="66" y="85"/>
                  </a:lnTo>
                  <a:lnTo>
                    <a:pt x="55" y="82"/>
                  </a:lnTo>
                  <a:lnTo>
                    <a:pt x="44" y="79"/>
                  </a:lnTo>
                  <a:lnTo>
                    <a:pt x="33" y="75"/>
                  </a:lnTo>
                  <a:lnTo>
                    <a:pt x="22" y="72"/>
                  </a:lnTo>
                  <a:lnTo>
                    <a:pt x="11" y="68"/>
                  </a:lnTo>
                  <a:lnTo>
                    <a:pt x="0" y="63"/>
                  </a:lnTo>
                  <a:lnTo>
                    <a:pt x="9" y="0"/>
                  </a:lnTo>
                  <a:lnTo>
                    <a:pt x="13" y="3"/>
                  </a:lnTo>
                  <a:lnTo>
                    <a:pt x="18" y="7"/>
                  </a:lnTo>
                  <a:lnTo>
                    <a:pt x="23" y="10"/>
                  </a:lnTo>
                  <a:lnTo>
                    <a:pt x="30" y="13"/>
                  </a:lnTo>
                  <a:lnTo>
                    <a:pt x="36" y="16"/>
                  </a:lnTo>
                  <a:lnTo>
                    <a:pt x="44" y="18"/>
                  </a:lnTo>
                  <a:lnTo>
                    <a:pt x="51" y="21"/>
                  </a:lnTo>
                  <a:lnTo>
                    <a:pt x="59" y="23"/>
                  </a:lnTo>
                  <a:lnTo>
                    <a:pt x="68" y="26"/>
                  </a:lnTo>
                  <a:lnTo>
                    <a:pt x="77" y="28"/>
                  </a:lnTo>
                  <a:lnTo>
                    <a:pt x="86" y="30"/>
                  </a:lnTo>
                  <a:lnTo>
                    <a:pt x="96" y="32"/>
                  </a:lnTo>
                  <a:lnTo>
                    <a:pt x="106" y="33"/>
                  </a:lnTo>
                  <a:lnTo>
                    <a:pt x="116" y="35"/>
                  </a:lnTo>
                  <a:lnTo>
                    <a:pt x="127" y="36"/>
                  </a:lnTo>
                  <a:lnTo>
                    <a:pt x="138" y="37"/>
                  </a:lnTo>
                  <a:lnTo>
                    <a:pt x="148" y="38"/>
                  </a:lnTo>
                  <a:lnTo>
                    <a:pt x="159" y="38"/>
                  </a:lnTo>
                  <a:lnTo>
                    <a:pt x="171" y="39"/>
                  </a:lnTo>
                  <a:lnTo>
                    <a:pt x="182" y="39"/>
                  </a:lnTo>
                  <a:lnTo>
                    <a:pt x="193" y="39"/>
                  </a:lnTo>
                  <a:lnTo>
                    <a:pt x="204" y="38"/>
                  </a:lnTo>
                  <a:lnTo>
                    <a:pt x="215" y="38"/>
                  </a:lnTo>
                  <a:lnTo>
                    <a:pt x="227" y="37"/>
                  </a:lnTo>
                  <a:lnTo>
                    <a:pt x="238" y="36"/>
                  </a:lnTo>
                  <a:lnTo>
                    <a:pt x="249" y="34"/>
                  </a:lnTo>
                  <a:lnTo>
                    <a:pt x="259" y="32"/>
                  </a:lnTo>
                  <a:lnTo>
                    <a:pt x="270" y="30"/>
                  </a:lnTo>
                  <a:lnTo>
                    <a:pt x="280" y="28"/>
                  </a:lnTo>
                  <a:lnTo>
                    <a:pt x="290" y="25"/>
                  </a:lnTo>
                  <a:lnTo>
                    <a:pt x="300" y="22"/>
                  </a:lnTo>
                  <a:lnTo>
                    <a:pt x="309" y="19"/>
                  </a:lnTo>
                  <a:lnTo>
                    <a:pt x="311" y="19"/>
                  </a:lnTo>
                  <a:lnTo>
                    <a:pt x="312" y="19"/>
                  </a:lnTo>
                  <a:lnTo>
                    <a:pt x="313" y="19"/>
                  </a:lnTo>
                  <a:lnTo>
                    <a:pt x="315" y="18"/>
                  </a:lnTo>
                  <a:lnTo>
                    <a:pt x="317" y="19"/>
                  </a:lnTo>
                  <a:lnTo>
                    <a:pt x="320" y="19"/>
                  </a:lnTo>
                  <a:close/>
                </a:path>
              </a:pathLst>
            </a:custGeom>
            <a:solidFill>
              <a:srgbClr val="4024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6" name="Freeform 87"/>
            <p:cNvSpPr>
              <a:spLocks/>
            </p:cNvSpPr>
            <p:nvPr/>
          </p:nvSpPr>
          <p:spPr bwMode="auto">
            <a:xfrm>
              <a:off x="966788" y="5976938"/>
              <a:ext cx="512762" cy="195263"/>
            </a:xfrm>
            <a:custGeom>
              <a:avLst/>
              <a:gdLst>
                <a:gd name="T0" fmla="*/ 315 w 323"/>
                <a:gd name="T1" fmla="*/ 116 h 123"/>
                <a:gd name="T2" fmla="*/ 276 w 323"/>
                <a:gd name="T3" fmla="*/ 120 h 123"/>
                <a:gd name="T4" fmla="*/ 256 w 323"/>
                <a:gd name="T5" fmla="*/ 122 h 123"/>
                <a:gd name="T6" fmla="*/ 236 w 323"/>
                <a:gd name="T7" fmla="*/ 122 h 123"/>
                <a:gd name="T8" fmla="*/ 217 w 323"/>
                <a:gd name="T9" fmla="*/ 123 h 123"/>
                <a:gd name="T10" fmla="*/ 197 w 323"/>
                <a:gd name="T11" fmla="*/ 122 h 123"/>
                <a:gd name="T12" fmla="*/ 177 w 323"/>
                <a:gd name="T13" fmla="*/ 122 h 123"/>
                <a:gd name="T14" fmla="*/ 157 w 323"/>
                <a:gd name="T15" fmla="*/ 120 h 123"/>
                <a:gd name="T16" fmla="*/ 137 w 323"/>
                <a:gd name="T17" fmla="*/ 117 h 123"/>
                <a:gd name="T18" fmla="*/ 117 w 323"/>
                <a:gd name="T19" fmla="*/ 114 h 123"/>
                <a:gd name="T20" fmla="*/ 98 w 323"/>
                <a:gd name="T21" fmla="*/ 110 h 123"/>
                <a:gd name="T22" fmla="*/ 78 w 323"/>
                <a:gd name="T23" fmla="*/ 105 h 123"/>
                <a:gd name="T24" fmla="*/ 58 w 323"/>
                <a:gd name="T25" fmla="*/ 98 h 123"/>
                <a:gd name="T26" fmla="*/ 39 w 323"/>
                <a:gd name="T27" fmla="*/ 91 h 123"/>
                <a:gd name="T28" fmla="*/ 20 w 323"/>
                <a:gd name="T29" fmla="*/ 83 h 123"/>
                <a:gd name="T30" fmla="*/ 0 w 323"/>
                <a:gd name="T31" fmla="*/ 73 h 123"/>
                <a:gd name="T32" fmla="*/ 41 w 323"/>
                <a:gd name="T33" fmla="*/ 4 h 123"/>
                <a:gd name="T34" fmla="*/ 58 w 323"/>
                <a:gd name="T35" fmla="*/ 10 h 123"/>
                <a:gd name="T36" fmla="*/ 75 w 323"/>
                <a:gd name="T37" fmla="*/ 16 h 123"/>
                <a:gd name="T38" fmla="*/ 92 w 323"/>
                <a:gd name="T39" fmla="*/ 21 h 123"/>
                <a:gd name="T40" fmla="*/ 110 w 323"/>
                <a:gd name="T41" fmla="*/ 26 h 123"/>
                <a:gd name="T42" fmla="*/ 128 w 323"/>
                <a:gd name="T43" fmla="*/ 30 h 123"/>
                <a:gd name="T44" fmla="*/ 146 w 323"/>
                <a:gd name="T45" fmla="*/ 33 h 123"/>
                <a:gd name="T46" fmla="*/ 164 w 323"/>
                <a:gd name="T47" fmla="*/ 36 h 123"/>
                <a:gd name="T48" fmla="*/ 182 w 323"/>
                <a:gd name="T49" fmla="*/ 38 h 123"/>
                <a:gd name="T50" fmla="*/ 200 w 323"/>
                <a:gd name="T51" fmla="*/ 39 h 123"/>
                <a:gd name="T52" fmla="*/ 219 w 323"/>
                <a:gd name="T53" fmla="*/ 40 h 123"/>
                <a:gd name="T54" fmla="*/ 238 w 323"/>
                <a:gd name="T55" fmla="*/ 40 h 123"/>
                <a:gd name="T56" fmla="*/ 256 w 323"/>
                <a:gd name="T57" fmla="*/ 40 h 123"/>
                <a:gd name="T58" fmla="*/ 275 w 323"/>
                <a:gd name="T59" fmla="*/ 38 h 123"/>
                <a:gd name="T60" fmla="*/ 294 w 323"/>
                <a:gd name="T61" fmla="*/ 37 h 123"/>
                <a:gd name="T62" fmla="*/ 313 w 323"/>
                <a:gd name="T63" fmla="*/ 34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23" h="123">
                  <a:moveTo>
                    <a:pt x="323" y="32"/>
                  </a:moveTo>
                  <a:lnTo>
                    <a:pt x="315" y="116"/>
                  </a:lnTo>
                  <a:lnTo>
                    <a:pt x="296" y="118"/>
                  </a:lnTo>
                  <a:lnTo>
                    <a:pt x="276" y="120"/>
                  </a:lnTo>
                  <a:lnTo>
                    <a:pt x="266" y="121"/>
                  </a:lnTo>
                  <a:lnTo>
                    <a:pt x="256" y="122"/>
                  </a:lnTo>
                  <a:lnTo>
                    <a:pt x="246" y="122"/>
                  </a:lnTo>
                  <a:lnTo>
                    <a:pt x="236" y="122"/>
                  </a:lnTo>
                  <a:lnTo>
                    <a:pt x="226" y="123"/>
                  </a:lnTo>
                  <a:lnTo>
                    <a:pt x="217" y="123"/>
                  </a:lnTo>
                  <a:lnTo>
                    <a:pt x="207" y="123"/>
                  </a:lnTo>
                  <a:lnTo>
                    <a:pt x="197" y="122"/>
                  </a:lnTo>
                  <a:lnTo>
                    <a:pt x="187" y="122"/>
                  </a:lnTo>
                  <a:lnTo>
                    <a:pt x="177" y="122"/>
                  </a:lnTo>
                  <a:lnTo>
                    <a:pt x="167" y="121"/>
                  </a:lnTo>
                  <a:lnTo>
                    <a:pt x="157" y="120"/>
                  </a:lnTo>
                  <a:lnTo>
                    <a:pt x="147" y="119"/>
                  </a:lnTo>
                  <a:lnTo>
                    <a:pt x="137" y="117"/>
                  </a:lnTo>
                  <a:lnTo>
                    <a:pt x="127" y="116"/>
                  </a:lnTo>
                  <a:lnTo>
                    <a:pt x="117" y="114"/>
                  </a:lnTo>
                  <a:lnTo>
                    <a:pt x="107" y="112"/>
                  </a:lnTo>
                  <a:lnTo>
                    <a:pt x="98" y="110"/>
                  </a:lnTo>
                  <a:lnTo>
                    <a:pt x="88" y="107"/>
                  </a:lnTo>
                  <a:lnTo>
                    <a:pt x="78" y="105"/>
                  </a:lnTo>
                  <a:lnTo>
                    <a:pt x="68" y="102"/>
                  </a:lnTo>
                  <a:lnTo>
                    <a:pt x="58" y="98"/>
                  </a:lnTo>
                  <a:lnTo>
                    <a:pt x="49" y="95"/>
                  </a:lnTo>
                  <a:lnTo>
                    <a:pt x="39" y="91"/>
                  </a:lnTo>
                  <a:lnTo>
                    <a:pt x="29" y="87"/>
                  </a:lnTo>
                  <a:lnTo>
                    <a:pt x="20" y="83"/>
                  </a:lnTo>
                  <a:lnTo>
                    <a:pt x="10" y="78"/>
                  </a:lnTo>
                  <a:lnTo>
                    <a:pt x="0" y="73"/>
                  </a:lnTo>
                  <a:lnTo>
                    <a:pt x="33" y="0"/>
                  </a:lnTo>
                  <a:lnTo>
                    <a:pt x="41" y="4"/>
                  </a:lnTo>
                  <a:lnTo>
                    <a:pt x="50" y="7"/>
                  </a:lnTo>
                  <a:lnTo>
                    <a:pt x="58" y="10"/>
                  </a:lnTo>
                  <a:lnTo>
                    <a:pt x="67" y="13"/>
                  </a:lnTo>
                  <a:lnTo>
                    <a:pt x="75" y="16"/>
                  </a:lnTo>
                  <a:lnTo>
                    <a:pt x="84" y="19"/>
                  </a:lnTo>
                  <a:lnTo>
                    <a:pt x="92" y="21"/>
                  </a:lnTo>
                  <a:lnTo>
                    <a:pt x="101" y="24"/>
                  </a:lnTo>
                  <a:lnTo>
                    <a:pt x="110" y="26"/>
                  </a:lnTo>
                  <a:lnTo>
                    <a:pt x="119" y="28"/>
                  </a:lnTo>
                  <a:lnTo>
                    <a:pt x="128" y="30"/>
                  </a:lnTo>
                  <a:lnTo>
                    <a:pt x="137" y="32"/>
                  </a:lnTo>
                  <a:lnTo>
                    <a:pt x="146" y="33"/>
                  </a:lnTo>
                  <a:lnTo>
                    <a:pt x="154" y="35"/>
                  </a:lnTo>
                  <a:lnTo>
                    <a:pt x="164" y="36"/>
                  </a:lnTo>
                  <a:lnTo>
                    <a:pt x="173" y="37"/>
                  </a:lnTo>
                  <a:lnTo>
                    <a:pt x="182" y="38"/>
                  </a:lnTo>
                  <a:lnTo>
                    <a:pt x="191" y="39"/>
                  </a:lnTo>
                  <a:lnTo>
                    <a:pt x="200" y="39"/>
                  </a:lnTo>
                  <a:lnTo>
                    <a:pt x="209" y="40"/>
                  </a:lnTo>
                  <a:lnTo>
                    <a:pt x="219" y="40"/>
                  </a:lnTo>
                  <a:lnTo>
                    <a:pt x="228" y="40"/>
                  </a:lnTo>
                  <a:lnTo>
                    <a:pt x="238" y="40"/>
                  </a:lnTo>
                  <a:lnTo>
                    <a:pt x="247" y="40"/>
                  </a:lnTo>
                  <a:lnTo>
                    <a:pt x="256" y="40"/>
                  </a:lnTo>
                  <a:lnTo>
                    <a:pt x="266" y="39"/>
                  </a:lnTo>
                  <a:lnTo>
                    <a:pt x="275" y="38"/>
                  </a:lnTo>
                  <a:lnTo>
                    <a:pt x="285" y="38"/>
                  </a:lnTo>
                  <a:lnTo>
                    <a:pt x="294" y="37"/>
                  </a:lnTo>
                  <a:lnTo>
                    <a:pt x="304" y="35"/>
                  </a:lnTo>
                  <a:lnTo>
                    <a:pt x="313" y="34"/>
                  </a:lnTo>
                  <a:lnTo>
                    <a:pt x="323" y="32"/>
                  </a:lnTo>
                  <a:close/>
                </a:path>
              </a:pathLst>
            </a:custGeom>
            <a:solidFill>
              <a:srgbClr val="38201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7" name="Freeform 88"/>
            <p:cNvSpPr>
              <a:spLocks/>
            </p:cNvSpPr>
            <p:nvPr/>
          </p:nvSpPr>
          <p:spPr bwMode="auto">
            <a:xfrm>
              <a:off x="966788" y="5991225"/>
              <a:ext cx="517525" cy="188913"/>
            </a:xfrm>
            <a:custGeom>
              <a:avLst/>
              <a:gdLst>
                <a:gd name="T0" fmla="*/ 315 w 326"/>
                <a:gd name="T1" fmla="*/ 114 h 119"/>
                <a:gd name="T2" fmla="*/ 296 w 326"/>
                <a:gd name="T3" fmla="*/ 116 h 119"/>
                <a:gd name="T4" fmla="*/ 276 w 326"/>
                <a:gd name="T5" fmla="*/ 118 h 119"/>
                <a:gd name="T6" fmla="*/ 256 w 326"/>
                <a:gd name="T7" fmla="*/ 119 h 119"/>
                <a:gd name="T8" fmla="*/ 236 w 326"/>
                <a:gd name="T9" fmla="*/ 119 h 119"/>
                <a:gd name="T10" fmla="*/ 216 w 326"/>
                <a:gd name="T11" fmla="*/ 119 h 119"/>
                <a:gd name="T12" fmla="*/ 197 w 326"/>
                <a:gd name="T13" fmla="*/ 118 h 119"/>
                <a:gd name="T14" fmla="*/ 177 w 326"/>
                <a:gd name="T15" fmla="*/ 117 h 119"/>
                <a:gd name="T16" fmla="*/ 157 w 326"/>
                <a:gd name="T17" fmla="*/ 114 h 119"/>
                <a:gd name="T18" fmla="*/ 137 w 326"/>
                <a:gd name="T19" fmla="*/ 111 h 119"/>
                <a:gd name="T20" fmla="*/ 117 w 326"/>
                <a:gd name="T21" fmla="*/ 107 h 119"/>
                <a:gd name="T22" fmla="*/ 98 w 326"/>
                <a:gd name="T23" fmla="*/ 102 h 119"/>
                <a:gd name="T24" fmla="*/ 78 w 326"/>
                <a:gd name="T25" fmla="*/ 97 h 119"/>
                <a:gd name="T26" fmla="*/ 58 w 326"/>
                <a:gd name="T27" fmla="*/ 90 h 119"/>
                <a:gd name="T28" fmla="*/ 39 w 326"/>
                <a:gd name="T29" fmla="*/ 82 h 119"/>
                <a:gd name="T30" fmla="*/ 20 w 326"/>
                <a:gd name="T31" fmla="*/ 74 h 119"/>
                <a:gd name="T32" fmla="*/ 0 w 326"/>
                <a:gd name="T33" fmla="*/ 64 h 119"/>
                <a:gd name="T34" fmla="*/ 28 w 326"/>
                <a:gd name="T35" fmla="*/ 2 h 119"/>
                <a:gd name="T36" fmla="*/ 38 w 326"/>
                <a:gd name="T37" fmla="*/ 8 h 119"/>
                <a:gd name="T38" fmla="*/ 51 w 326"/>
                <a:gd name="T39" fmla="*/ 14 h 119"/>
                <a:gd name="T40" fmla="*/ 65 w 326"/>
                <a:gd name="T41" fmla="*/ 20 h 119"/>
                <a:gd name="T42" fmla="*/ 80 w 326"/>
                <a:gd name="T43" fmla="*/ 25 h 119"/>
                <a:gd name="T44" fmla="*/ 98 w 326"/>
                <a:gd name="T45" fmla="*/ 31 h 119"/>
                <a:gd name="T46" fmla="*/ 116 w 326"/>
                <a:gd name="T47" fmla="*/ 36 h 119"/>
                <a:gd name="T48" fmla="*/ 135 w 326"/>
                <a:gd name="T49" fmla="*/ 41 h 119"/>
                <a:gd name="T50" fmla="*/ 156 w 326"/>
                <a:gd name="T51" fmla="*/ 45 h 119"/>
                <a:gd name="T52" fmla="*/ 177 w 326"/>
                <a:gd name="T53" fmla="*/ 48 h 119"/>
                <a:gd name="T54" fmla="*/ 198 w 326"/>
                <a:gd name="T55" fmla="*/ 50 h 119"/>
                <a:gd name="T56" fmla="*/ 220 w 326"/>
                <a:gd name="T57" fmla="*/ 52 h 119"/>
                <a:gd name="T58" fmla="*/ 242 w 326"/>
                <a:gd name="T59" fmla="*/ 52 h 119"/>
                <a:gd name="T60" fmla="*/ 264 w 326"/>
                <a:gd name="T61" fmla="*/ 51 h 119"/>
                <a:gd name="T62" fmla="*/ 285 w 326"/>
                <a:gd name="T63" fmla="*/ 49 h 119"/>
                <a:gd name="T64" fmla="*/ 306 w 326"/>
                <a:gd name="T65" fmla="*/ 45 h 119"/>
                <a:gd name="T66" fmla="*/ 317 w 326"/>
                <a:gd name="T67" fmla="*/ 42 h 119"/>
                <a:gd name="T68" fmla="*/ 320 w 326"/>
                <a:gd name="T69" fmla="*/ 42 h 119"/>
                <a:gd name="T70" fmla="*/ 324 w 326"/>
                <a:gd name="T71" fmla="*/ 42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26" h="119">
                  <a:moveTo>
                    <a:pt x="326" y="43"/>
                  </a:moveTo>
                  <a:lnTo>
                    <a:pt x="315" y="114"/>
                  </a:lnTo>
                  <a:lnTo>
                    <a:pt x="305" y="115"/>
                  </a:lnTo>
                  <a:lnTo>
                    <a:pt x="296" y="116"/>
                  </a:lnTo>
                  <a:lnTo>
                    <a:pt x="286" y="117"/>
                  </a:lnTo>
                  <a:lnTo>
                    <a:pt x="276" y="118"/>
                  </a:lnTo>
                  <a:lnTo>
                    <a:pt x="266" y="118"/>
                  </a:lnTo>
                  <a:lnTo>
                    <a:pt x="256" y="119"/>
                  </a:lnTo>
                  <a:lnTo>
                    <a:pt x="246" y="119"/>
                  </a:lnTo>
                  <a:lnTo>
                    <a:pt x="236" y="119"/>
                  </a:lnTo>
                  <a:lnTo>
                    <a:pt x="226" y="119"/>
                  </a:lnTo>
                  <a:lnTo>
                    <a:pt x="216" y="119"/>
                  </a:lnTo>
                  <a:lnTo>
                    <a:pt x="207" y="119"/>
                  </a:lnTo>
                  <a:lnTo>
                    <a:pt x="197" y="118"/>
                  </a:lnTo>
                  <a:lnTo>
                    <a:pt x="187" y="117"/>
                  </a:lnTo>
                  <a:lnTo>
                    <a:pt x="177" y="117"/>
                  </a:lnTo>
                  <a:lnTo>
                    <a:pt x="167" y="115"/>
                  </a:lnTo>
                  <a:lnTo>
                    <a:pt x="157" y="114"/>
                  </a:lnTo>
                  <a:lnTo>
                    <a:pt x="147" y="113"/>
                  </a:lnTo>
                  <a:lnTo>
                    <a:pt x="137" y="111"/>
                  </a:lnTo>
                  <a:lnTo>
                    <a:pt x="127" y="109"/>
                  </a:lnTo>
                  <a:lnTo>
                    <a:pt x="117" y="107"/>
                  </a:lnTo>
                  <a:lnTo>
                    <a:pt x="107" y="105"/>
                  </a:lnTo>
                  <a:lnTo>
                    <a:pt x="98" y="102"/>
                  </a:lnTo>
                  <a:lnTo>
                    <a:pt x="88" y="100"/>
                  </a:lnTo>
                  <a:lnTo>
                    <a:pt x="78" y="97"/>
                  </a:lnTo>
                  <a:lnTo>
                    <a:pt x="68" y="93"/>
                  </a:lnTo>
                  <a:lnTo>
                    <a:pt x="58" y="90"/>
                  </a:lnTo>
                  <a:lnTo>
                    <a:pt x="49" y="86"/>
                  </a:lnTo>
                  <a:lnTo>
                    <a:pt x="39" y="82"/>
                  </a:lnTo>
                  <a:lnTo>
                    <a:pt x="29" y="78"/>
                  </a:lnTo>
                  <a:lnTo>
                    <a:pt x="20" y="74"/>
                  </a:lnTo>
                  <a:lnTo>
                    <a:pt x="10" y="69"/>
                  </a:lnTo>
                  <a:lnTo>
                    <a:pt x="0" y="64"/>
                  </a:lnTo>
                  <a:lnTo>
                    <a:pt x="24" y="0"/>
                  </a:lnTo>
                  <a:lnTo>
                    <a:pt x="28" y="2"/>
                  </a:lnTo>
                  <a:lnTo>
                    <a:pt x="33" y="5"/>
                  </a:lnTo>
                  <a:lnTo>
                    <a:pt x="38" y="8"/>
                  </a:lnTo>
                  <a:lnTo>
                    <a:pt x="44" y="11"/>
                  </a:lnTo>
                  <a:lnTo>
                    <a:pt x="51" y="14"/>
                  </a:lnTo>
                  <a:lnTo>
                    <a:pt x="57" y="17"/>
                  </a:lnTo>
                  <a:lnTo>
                    <a:pt x="65" y="20"/>
                  </a:lnTo>
                  <a:lnTo>
                    <a:pt x="72" y="22"/>
                  </a:lnTo>
                  <a:lnTo>
                    <a:pt x="80" y="25"/>
                  </a:lnTo>
                  <a:lnTo>
                    <a:pt x="89" y="28"/>
                  </a:lnTo>
                  <a:lnTo>
                    <a:pt x="98" y="31"/>
                  </a:lnTo>
                  <a:lnTo>
                    <a:pt x="107" y="33"/>
                  </a:lnTo>
                  <a:lnTo>
                    <a:pt x="116" y="36"/>
                  </a:lnTo>
                  <a:lnTo>
                    <a:pt x="126" y="38"/>
                  </a:lnTo>
                  <a:lnTo>
                    <a:pt x="135" y="41"/>
                  </a:lnTo>
                  <a:lnTo>
                    <a:pt x="146" y="43"/>
                  </a:lnTo>
                  <a:lnTo>
                    <a:pt x="156" y="45"/>
                  </a:lnTo>
                  <a:lnTo>
                    <a:pt x="166" y="46"/>
                  </a:lnTo>
                  <a:lnTo>
                    <a:pt x="177" y="48"/>
                  </a:lnTo>
                  <a:lnTo>
                    <a:pt x="188" y="50"/>
                  </a:lnTo>
                  <a:lnTo>
                    <a:pt x="198" y="50"/>
                  </a:lnTo>
                  <a:lnTo>
                    <a:pt x="209" y="51"/>
                  </a:lnTo>
                  <a:lnTo>
                    <a:pt x="220" y="52"/>
                  </a:lnTo>
                  <a:lnTo>
                    <a:pt x="231" y="52"/>
                  </a:lnTo>
                  <a:lnTo>
                    <a:pt x="242" y="52"/>
                  </a:lnTo>
                  <a:lnTo>
                    <a:pt x="253" y="52"/>
                  </a:lnTo>
                  <a:lnTo>
                    <a:pt x="264" y="51"/>
                  </a:lnTo>
                  <a:lnTo>
                    <a:pt x="274" y="50"/>
                  </a:lnTo>
                  <a:lnTo>
                    <a:pt x="285" y="49"/>
                  </a:lnTo>
                  <a:lnTo>
                    <a:pt x="296" y="47"/>
                  </a:lnTo>
                  <a:lnTo>
                    <a:pt x="306" y="45"/>
                  </a:lnTo>
                  <a:lnTo>
                    <a:pt x="316" y="42"/>
                  </a:lnTo>
                  <a:lnTo>
                    <a:pt x="317" y="42"/>
                  </a:lnTo>
                  <a:lnTo>
                    <a:pt x="319" y="42"/>
                  </a:lnTo>
                  <a:lnTo>
                    <a:pt x="320" y="42"/>
                  </a:lnTo>
                  <a:lnTo>
                    <a:pt x="321" y="42"/>
                  </a:lnTo>
                  <a:lnTo>
                    <a:pt x="324" y="42"/>
                  </a:lnTo>
                  <a:lnTo>
                    <a:pt x="326" y="43"/>
                  </a:lnTo>
                  <a:close/>
                </a:path>
              </a:pathLst>
            </a:custGeom>
            <a:solidFill>
              <a:srgbClr val="4024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8" name="Freeform 89"/>
            <p:cNvSpPr>
              <a:spLocks/>
            </p:cNvSpPr>
            <p:nvPr/>
          </p:nvSpPr>
          <p:spPr bwMode="auto">
            <a:xfrm>
              <a:off x="312738" y="1573213"/>
              <a:ext cx="315912" cy="508000"/>
            </a:xfrm>
            <a:custGeom>
              <a:avLst/>
              <a:gdLst>
                <a:gd name="T0" fmla="*/ 196 w 199"/>
                <a:gd name="T1" fmla="*/ 287 h 320"/>
                <a:gd name="T2" fmla="*/ 199 w 199"/>
                <a:gd name="T3" fmla="*/ 226 h 320"/>
                <a:gd name="T4" fmla="*/ 173 w 199"/>
                <a:gd name="T5" fmla="*/ 171 h 320"/>
                <a:gd name="T6" fmla="*/ 162 w 199"/>
                <a:gd name="T7" fmla="*/ 101 h 320"/>
                <a:gd name="T8" fmla="*/ 156 w 199"/>
                <a:gd name="T9" fmla="*/ 108 h 320"/>
                <a:gd name="T10" fmla="*/ 151 w 199"/>
                <a:gd name="T11" fmla="*/ 114 h 320"/>
                <a:gd name="T12" fmla="*/ 149 w 199"/>
                <a:gd name="T13" fmla="*/ 116 h 320"/>
                <a:gd name="T14" fmla="*/ 147 w 199"/>
                <a:gd name="T15" fmla="*/ 119 h 320"/>
                <a:gd name="T16" fmla="*/ 146 w 199"/>
                <a:gd name="T17" fmla="*/ 121 h 320"/>
                <a:gd name="T18" fmla="*/ 144 w 199"/>
                <a:gd name="T19" fmla="*/ 123 h 320"/>
                <a:gd name="T20" fmla="*/ 143 w 199"/>
                <a:gd name="T21" fmla="*/ 126 h 320"/>
                <a:gd name="T22" fmla="*/ 142 w 199"/>
                <a:gd name="T23" fmla="*/ 129 h 320"/>
                <a:gd name="T24" fmla="*/ 141 w 199"/>
                <a:gd name="T25" fmla="*/ 132 h 320"/>
                <a:gd name="T26" fmla="*/ 140 w 199"/>
                <a:gd name="T27" fmla="*/ 135 h 320"/>
                <a:gd name="T28" fmla="*/ 139 w 199"/>
                <a:gd name="T29" fmla="*/ 143 h 320"/>
                <a:gd name="T30" fmla="*/ 137 w 199"/>
                <a:gd name="T31" fmla="*/ 153 h 320"/>
                <a:gd name="T32" fmla="*/ 140 w 199"/>
                <a:gd name="T33" fmla="*/ 186 h 320"/>
                <a:gd name="T34" fmla="*/ 138 w 199"/>
                <a:gd name="T35" fmla="*/ 189 h 320"/>
                <a:gd name="T36" fmla="*/ 136 w 199"/>
                <a:gd name="T37" fmla="*/ 192 h 320"/>
                <a:gd name="T38" fmla="*/ 134 w 199"/>
                <a:gd name="T39" fmla="*/ 194 h 320"/>
                <a:gd name="T40" fmla="*/ 133 w 199"/>
                <a:gd name="T41" fmla="*/ 196 h 320"/>
                <a:gd name="T42" fmla="*/ 132 w 199"/>
                <a:gd name="T43" fmla="*/ 198 h 320"/>
                <a:gd name="T44" fmla="*/ 131 w 199"/>
                <a:gd name="T45" fmla="*/ 199 h 320"/>
                <a:gd name="T46" fmla="*/ 131 w 199"/>
                <a:gd name="T47" fmla="*/ 199 h 320"/>
                <a:gd name="T48" fmla="*/ 130 w 199"/>
                <a:gd name="T49" fmla="*/ 200 h 320"/>
                <a:gd name="T50" fmla="*/ 129 w 199"/>
                <a:gd name="T51" fmla="*/ 199 h 320"/>
                <a:gd name="T52" fmla="*/ 128 w 199"/>
                <a:gd name="T53" fmla="*/ 199 h 320"/>
                <a:gd name="T54" fmla="*/ 127 w 199"/>
                <a:gd name="T55" fmla="*/ 198 h 320"/>
                <a:gd name="T56" fmla="*/ 125 w 199"/>
                <a:gd name="T57" fmla="*/ 197 h 320"/>
                <a:gd name="T58" fmla="*/ 122 w 199"/>
                <a:gd name="T59" fmla="*/ 196 h 320"/>
                <a:gd name="T60" fmla="*/ 119 w 199"/>
                <a:gd name="T61" fmla="*/ 194 h 320"/>
                <a:gd name="T62" fmla="*/ 114 w 199"/>
                <a:gd name="T63" fmla="*/ 193 h 320"/>
                <a:gd name="T64" fmla="*/ 109 w 199"/>
                <a:gd name="T65" fmla="*/ 191 h 320"/>
                <a:gd name="T66" fmla="*/ 100 w 199"/>
                <a:gd name="T67" fmla="*/ 174 h 320"/>
                <a:gd name="T68" fmla="*/ 92 w 199"/>
                <a:gd name="T69" fmla="*/ 158 h 320"/>
                <a:gd name="T70" fmla="*/ 85 w 199"/>
                <a:gd name="T71" fmla="*/ 143 h 320"/>
                <a:gd name="T72" fmla="*/ 78 w 199"/>
                <a:gd name="T73" fmla="*/ 128 h 320"/>
                <a:gd name="T74" fmla="*/ 75 w 199"/>
                <a:gd name="T75" fmla="*/ 120 h 320"/>
                <a:gd name="T76" fmla="*/ 72 w 199"/>
                <a:gd name="T77" fmla="*/ 113 h 320"/>
                <a:gd name="T78" fmla="*/ 68 w 199"/>
                <a:gd name="T79" fmla="*/ 105 h 320"/>
                <a:gd name="T80" fmla="*/ 65 w 199"/>
                <a:gd name="T81" fmla="*/ 96 h 320"/>
                <a:gd name="T82" fmla="*/ 62 w 199"/>
                <a:gd name="T83" fmla="*/ 88 h 320"/>
                <a:gd name="T84" fmla="*/ 58 w 199"/>
                <a:gd name="T85" fmla="*/ 79 h 320"/>
                <a:gd name="T86" fmla="*/ 55 w 199"/>
                <a:gd name="T87" fmla="*/ 69 h 320"/>
                <a:gd name="T88" fmla="*/ 52 w 199"/>
                <a:gd name="T89" fmla="*/ 59 h 320"/>
                <a:gd name="T90" fmla="*/ 45 w 199"/>
                <a:gd name="T91" fmla="*/ 49 h 320"/>
                <a:gd name="T92" fmla="*/ 40 w 199"/>
                <a:gd name="T93" fmla="*/ 40 h 320"/>
                <a:gd name="T94" fmla="*/ 37 w 199"/>
                <a:gd name="T95" fmla="*/ 36 h 320"/>
                <a:gd name="T96" fmla="*/ 35 w 199"/>
                <a:gd name="T97" fmla="*/ 33 h 320"/>
                <a:gd name="T98" fmla="*/ 32 w 199"/>
                <a:gd name="T99" fmla="*/ 30 h 320"/>
                <a:gd name="T100" fmla="*/ 29 w 199"/>
                <a:gd name="T101" fmla="*/ 27 h 320"/>
                <a:gd name="T102" fmla="*/ 27 w 199"/>
                <a:gd name="T103" fmla="*/ 24 h 320"/>
                <a:gd name="T104" fmla="*/ 24 w 199"/>
                <a:gd name="T105" fmla="*/ 21 h 320"/>
                <a:gd name="T106" fmla="*/ 21 w 199"/>
                <a:gd name="T107" fmla="*/ 18 h 320"/>
                <a:gd name="T108" fmla="*/ 17 w 199"/>
                <a:gd name="T109" fmla="*/ 15 h 320"/>
                <a:gd name="T110" fmla="*/ 9 w 199"/>
                <a:gd name="T111" fmla="*/ 8 h 320"/>
                <a:gd name="T112" fmla="*/ 0 w 199"/>
                <a:gd name="T113" fmla="*/ 0 h 320"/>
                <a:gd name="T114" fmla="*/ 16 w 199"/>
                <a:gd name="T115" fmla="*/ 181 h 320"/>
                <a:gd name="T116" fmla="*/ 41 w 199"/>
                <a:gd name="T117" fmla="*/ 244 h 320"/>
                <a:gd name="T118" fmla="*/ 148 w 199"/>
                <a:gd name="T119" fmla="*/ 320 h 320"/>
                <a:gd name="T120" fmla="*/ 196 w 199"/>
                <a:gd name="T121" fmla="*/ 287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99" h="320">
                  <a:moveTo>
                    <a:pt x="196" y="287"/>
                  </a:moveTo>
                  <a:lnTo>
                    <a:pt x="199" y="226"/>
                  </a:lnTo>
                  <a:lnTo>
                    <a:pt x="173" y="171"/>
                  </a:lnTo>
                  <a:lnTo>
                    <a:pt x="162" y="101"/>
                  </a:lnTo>
                  <a:lnTo>
                    <a:pt x="156" y="108"/>
                  </a:lnTo>
                  <a:lnTo>
                    <a:pt x="151" y="114"/>
                  </a:lnTo>
                  <a:lnTo>
                    <a:pt x="149" y="116"/>
                  </a:lnTo>
                  <a:lnTo>
                    <a:pt x="147" y="119"/>
                  </a:lnTo>
                  <a:lnTo>
                    <a:pt x="146" y="121"/>
                  </a:lnTo>
                  <a:lnTo>
                    <a:pt x="144" y="123"/>
                  </a:lnTo>
                  <a:lnTo>
                    <a:pt x="143" y="126"/>
                  </a:lnTo>
                  <a:lnTo>
                    <a:pt x="142" y="129"/>
                  </a:lnTo>
                  <a:lnTo>
                    <a:pt x="141" y="132"/>
                  </a:lnTo>
                  <a:lnTo>
                    <a:pt x="140" y="135"/>
                  </a:lnTo>
                  <a:lnTo>
                    <a:pt x="139" y="143"/>
                  </a:lnTo>
                  <a:lnTo>
                    <a:pt x="137" y="153"/>
                  </a:lnTo>
                  <a:lnTo>
                    <a:pt x="140" y="186"/>
                  </a:lnTo>
                  <a:lnTo>
                    <a:pt x="138" y="189"/>
                  </a:lnTo>
                  <a:lnTo>
                    <a:pt x="136" y="192"/>
                  </a:lnTo>
                  <a:lnTo>
                    <a:pt x="134" y="194"/>
                  </a:lnTo>
                  <a:lnTo>
                    <a:pt x="133" y="196"/>
                  </a:lnTo>
                  <a:lnTo>
                    <a:pt x="132" y="198"/>
                  </a:lnTo>
                  <a:lnTo>
                    <a:pt x="131" y="199"/>
                  </a:lnTo>
                  <a:lnTo>
                    <a:pt x="131" y="199"/>
                  </a:lnTo>
                  <a:lnTo>
                    <a:pt x="130" y="200"/>
                  </a:lnTo>
                  <a:lnTo>
                    <a:pt x="129" y="199"/>
                  </a:lnTo>
                  <a:lnTo>
                    <a:pt x="128" y="199"/>
                  </a:lnTo>
                  <a:lnTo>
                    <a:pt x="127" y="198"/>
                  </a:lnTo>
                  <a:lnTo>
                    <a:pt x="125" y="197"/>
                  </a:lnTo>
                  <a:lnTo>
                    <a:pt x="122" y="196"/>
                  </a:lnTo>
                  <a:lnTo>
                    <a:pt x="119" y="194"/>
                  </a:lnTo>
                  <a:lnTo>
                    <a:pt x="114" y="193"/>
                  </a:lnTo>
                  <a:lnTo>
                    <a:pt x="109" y="191"/>
                  </a:lnTo>
                  <a:lnTo>
                    <a:pt x="100" y="174"/>
                  </a:lnTo>
                  <a:lnTo>
                    <a:pt x="92" y="158"/>
                  </a:lnTo>
                  <a:lnTo>
                    <a:pt x="85" y="143"/>
                  </a:lnTo>
                  <a:lnTo>
                    <a:pt x="78" y="128"/>
                  </a:lnTo>
                  <a:lnTo>
                    <a:pt x="75" y="120"/>
                  </a:lnTo>
                  <a:lnTo>
                    <a:pt x="72" y="113"/>
                  </a:lnTo>
                  <a:lnTo>
                    <a:pt x="68" y="105"/>
                  </a:lnTo>
                  <a:lnTo>
                    <a:pt x="65" y="96"/>
                  </a:lnTo>
                  <a:lnTo>
                    <a:pt x="62" y="88"/>
                  </a:lnTo>
                  <a:lnTo>
                    <a:pt x="58" y="79"/>
                  </a:lnTo>
                  <a:lnTo>
                    <a:pt x="55" y="69"/>
                  </a:lnTo>
                  <a:lnTo>
                    <a:pt x="52" y="59"/>
                  </a:lnTo>
                  <a:lnTo>
                    <a:pt x="45" y="49"/>
                  </a:lnTo>
                  <a:lnTo>
                    <a:pt x="40" y="40"/>
                  </a:lnTo>
                  <a:lnTo>
                    <a:pt x="37" y="36"/>
                  </a:lnTo>
                  <a:lnTo>
                    <a:pt x="35" y="33"/>
                  </a:lnTo>
                  <a:lnTo>
                    <a:pt x="32" y="30"/>
                  </a:lnTo>
                  <a:lnTo>
                    <a:pt x="29" y="27"/>
                  </a:lnTo>
                  <a:lnTo>
                    <a:pt x="27" y="24"/>
                  </a:lnTo>
                  <a:lnTo>
                    <a:pt x="24" y="21"/>
                  </a:lnTo>
                  <a:lnTo>
                    <a:pt x="21" y="18"/>
                  </a:lnTo>
                  <a:lnTo>
                    <a:pt x="17" y="15"/>
                  </a:lnTo>
                  <a:lnTo>
                    <a:pt x="9" y="8"/>
                  </a:lnTo>
                  <a:lnTo>
                    <a:pt x="0" y="0"/>
                  </a:lnTo>
                  <a:lnTo>
                    <a:pt x="16" y="181"/>
                  </a:lnTo>
                  <a:lnTo>
                    <a:pt x="41" y="244"/>
                  </a:lnTo>
                  <a:lnTo>
                    <a:pt x="148" y="320"/>
                  </a:lnTo>
                  <a:lnTo>
                    <a:pt x="196" y="287"/>
                  </a:lnTo>
                  <a:close/>
                </a:path>
              </a:pathLst>
            </a:custGeom>
            <a:solidFill>
              <a:srgbClr val="EBAA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9" name="Freeform 90"/>
            <p:cNvSpPr>
              <a:spLocks/>
            </p:cNvSpPr>
            <p:nvPr/>
          </p:nvSpPr>
          <p:spPr bwMode="auto">
            <a:xfrm>
              <a:off x="509588" y="1733550"/>
              <a:ext cx="119062" cy="247650"/>
            </a:xfrm>
            <a:custGeom>
              <a:avLst/>
              <a:gdLst>
                <a:gd name="T0" fmla="*/ 72 w 75"/>
                <a:gd name="T1" fmla="*/ 156 h 156"/>
                <a:gd name="T2" fmla="*/ 75 w 75"/>
                <a:gd name="T3" fmla="*/ 125 h 156"/>
                <a:gd name="T4" fmla="*/ 49 w 75"/>
                <a:gd name="T5" fmla="*/ 70 h 156"/>
                <a:gd name="T6" fmla="*/ 38 w 75"/>
                <a:gd name="T7" fmla="*/ 0 h 156"/>
                <a:gd name="T8" fmla="*/ 32 w 75"/>
                <a:gd name="T9" fmla="*/ 7 h 156"/>
                <a:gd name="T10" fmla="*/ 27 w 75"/>
                <a:gd name="T11" fmla="*/ 13 h 156"/>
                <a:gd name="T12" fmla="*/ 25 w 75"/>
                <a:gd name="T13" fmla="*/ 15 h 156"/>
                <a:gd name="T14" fmla="*/ 23 w 75"/>
                <a:gd name="T15" fmla="*/ 18 h 156"/>
                <a:gd name="T16" fmla="*/ 22 w 75"/>
                <a:gd name="T17" fmla="*/ 20 h 156"/>
                <a:gd name="T18" fmla="*/ 20 w 75"/>
                <a:gd name="T19" fmla="*/ 22 h 156"/>
                <a:gd name="T20" fmla="*/ 19 w 75"/>
                <a:gd name="T21" fmla="*/ 25 h 156"/>
                <a:gd name="T22" fmla="*/ 18 w 75"/>
                <a:gd name="T23" fmla="*/ 28 h 156"/>
                <a:gd name="T24" fmla="*/ 17 w 75"/>
                <a:gd name="T25" fmla="*/ 31 h 156"/>
                <a:gd name="T26" fmla="*/ 16 w 75"/>
                <a:gd name="T27" fmla="*/ 34 h 156"/>
                <a:gd name="T28" fmla="*/ 15 w 75"/>
                <a:gd name="T29" fmla="*/ 42 h 156"/>
                <a:gd name="T30" fmla="*/ 13 w 75"/>
                <a:gd name="T31" fmla="*/ 52 h 156"/>
                <a:gd name="T32" fmla="*/ 16 w 75"/>
                <a:gd name="T33" fmla="*/ 85 h 156"/>
                <a:gd name="T34" fmla="*/ 13 w 75"/>
                <a:gd name="T35" fmla="*/ 89 h 156"/>
                <a:gd name="T36" fmla="*/ 11 w 75"/>
                <a:gd name="T37" fmla="*/ 91 h 156"/>
                <a:gd name="T38" fmla="*/ 9 w 75"/>
                <a:gd name="T39" fmla="*/ 92 h 156"/>
                <a:gd name="T40" fmla="*/ 9 w 75"/>
                <a:gd name="T41" fmla="*/ 93 h 156"/>
                <a:gd name="T42" fmla="*/ 8 w 75"/>
                <a:gd name="T43" fmla="*/ 94 h 156"/>
                <a:gd name="T44" fmla="*/ 7 w 75"/>
                <a:gd name="T45" fmla="*/ 94 h 156"/>
                <a:gd name="T46" fmla="*/ 6 w 75"/>
                <a:gd name="T47" fmla="*/ 94 h 156"/>
                <a:gd name="T48" fmla="*/ 6 w 75"/>
                <a:gd name="T49" fmla="*/ 94 h 156"/>
                <a:gd name="T50" fmla="*/ 5 w 75"/>
                <a:gd name="T51" fmla="*/ 94 h 156"/>
                <a:gd name="T52" fmla="*/ 4 w 75"/>
                <a:gd name="T53" fmla="*/ 94 h 156"/>
                <a:gd name="T54" fmla="*/ 2 w 75"/>
                <a:gd name="T55" fmla="*/ 93 h 156"/>
                <a:gd name="T56" fmla="*/ 0 w 75"/>
                <a:gd name="T57" fmla="*/ 93 h 156"/>
                <a:gd name="T58" fmla="*/ 8 w 75"/>
                <a:gd name="T59" fmla="*/ 97 h 156"/>
                <a:gd name="T60" fmla="*/ 16 w 75"/>
                <a:gd name="T61" fmla="*/ 101 h 156"/>
                <a:gd name="T62" fmla="*/ 23 w 75"/>
                <a:gd name="T63" fmla="*/ 105 h 156"/>
                <a:gd name="T64" fmla="*/ 29 w 75"/>
                <a:gd name="T65" fmla="*/ 109 h 156"/>
                <a:gd name="T66" fmla="*/ 35 w 75"/>
                <a:gd name="T67" fmla="*/ 113 h 156"/>
                <a:gd name="T68" fmla="*/ 40 w 75"/>
                <a:gd name="T69" fmla="*/ 116 h 156"/>
                <a:gd name="T70" fmla="*/ 45 w 75"/>
                <a:gd name="T71" fmla="*/ 120 h 156"/>
                <a:gd name="T72" fmla="*/ 50 w 75"/>
                <a:gd name="T73" fmla="*/ 124 h 156"/>
                <a:gd name="T74" fmla="*/ 54 w 75"/>
                <a:gd name="T75" fmla="*/ 128 h 156"/>
                <a:gd name="T76" fmla="*/ 57 w 75"/>
                <a:gd name="T77" fmla="*/ 131 h 156"/>
                <a:gd name="T78" fmla="*/ 60 w 75"/>
                <a:gd name="T79" fmla="*/ 135 h 156"/>
                <a:gd name="T80" fmla="*/ 63 w 75"/>
                <a:gd name="T81" fmla="*/ 139 h 156"/>
                <a:gd name="T82" fmla="*/ 66 w 75"/>
                <a:gd name="T83" fmla="*/ 143 h 156"/>
                <a:gd name="T84" fmla="*/ 68 w 75"/>
                <a:gd name="T85" fmla="*/ 147 h 156"/>
                <a:gd name="T86" fmla="*/ 70 w 75"/>
                <a:gd name="T87" fmla="*/ 152 h 156"/>
                <a:gd name="T88" fmla="*/ 72 w 75"/>
                <a:gd name="T89" fmla="*/ 156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75" h="156">
                  <a:moveTo>
                    <a:pt x="72" y="156"/>
                  </a:moveTo>
                  <a:lnTo>
                    <a:pt x="75" y="125"/>
                  </a:lnTo>
                  <a:lnTo>
                    <a:pt x="49" y="70"/>
                  </a:lnTo>
                  <a:lnTo>
                    <a:pt x="38" y="0"/>
                  </a:lnTo>
                  <a:lnTo>
                    <a:pt x="32" y="7"/>
                  </a:lnTo>
                  <a:lnTo>
                    <a:pt x="27" y="13"/>
                  </a:lnTo>
                  <a:lnTo>
                    <a:pt x="25" y="15"/>
                  </a:lnTo>
                  <a:lnTo>
                    <a:pt x="23" y="18"/>
                  </a:lnTo>
                  <a:lnTo>
                    <a:pt x="22" y="20"/>
                  </a:lnTo>
                  <a:lnTo>
                    <a:pt x="20" y="22"/>
                  </a:lnTo>
                  <a:lnTo>
                    <a:pt x="19" y="25"/>
                  </a:lnTo>
                  <a:lnTo>
                    <a:pt x="18" y="28"/>
                  </a:lnTo>
                  <a:lnTo>
                    <a:pt x="17" y="31"/>
                  </a:lnTo>
                  <a:lnTo>
                    <a:pt x="16" y="34"/>
                  </a:lnTo>
                  <a:lnTo>
                    <a:pt x="15" y="42"/>
                  </a:lnTo>
                  <a:lnTo>
                    <a:pt x="13" y="52"/>
                  </a:lnTo>
                  <a:lnTo>
                    <a:pt x="16" y="85"/>
                  </a:lnTo>
                  <a:lnTo>
                    <a:pt x="13" y="89"/>
                  </a:lnTo>
                  <a:lnTo>
                    <a:pt x="11" y="91"/>
                  </a:lnTo>
                  <a:lnTo>
                    <a:pt x="9" y="92"/>
                  </a:lnTo>
                  <a:lnTo>
                    <a:pt x="9" y="93"/>
                  </a:lnTo>
                  <a:lnTo>
                    <a:pt x="8" y="94"/>
                  </a:lnTo>
                  <a:lnTo>
                    <a:pt x="7" y="94"/>
                  </a:lnTo>
                  <a:lnTo>
                    <a:pt x="6" y="94"/>
                  </a:lnTo>
                  <a:lnTo>
                    <a:pt x="6" y="94"/>
                  </a:lnTo>
                  <a:lnTo>
                    <a:pt x="5" y="94"/>
                  </a:lnTo>
                  <a:lnTo>
                    <a:pt x="4" y="94"/>
                  </a:lnTo>
                  <a:lnTo>
                    <a:pt x="2" y="93"/>
                  </a:lnTo>
                  <a:lnTo>
                    <a:pt x="0" y="93"/>
                  </a:lnTo>
                  <a:lnTo>
                    <a:pt x="8" y="97"/>
                  </a:lnTo>
                  <a:lnTo>
                    <a:pt x="16" y="101"/>
                  </a:lnTo>
                  <a:lnTo>
                    <a:pt x="23" y="105"/>
                  </a:lnTo>
                  <a:lnTo>
                    <a:pt x="29" y="109"/>
                  </a:lnTo>
                  <a:lnTo>
                    <a:pt x="35" y="113"/>
                  </a:lnTo>
                  <a:lnTo>
                    <a:pt x="40" y="116"/>
                  </a:lnTo>
                  <a:lnTo>
                    <a:pt x="45" y="120"/>
                  </a:lnTo>
                  <a:lnTo>
                    <a:pt x="50" y="124"/>
                  </a:lnTo>
                  <a:lnTo>
                    <a:pt x="54" y="128"/>
                  </a:lnTo>
                  <a:lnTo>
                    <a:pt x="57" y="131"/>
                  </a:lnTo>
                  <a:lnTo>
                    <a:pt x="60" y="135"/>
                  </a:lnTo>
                  <a:lnTo>
                    <a:pt x="63" y="139"/>
                  </a:lnTo>
                  <a:lnTo>
                    <a:pt x="66" y="143"/>
                  </a:lnTo>
                  <a:lnTo>
                    <a:pt x="68" y="147"/>
                  </a:lnTo>
                  <a:lnTo>
                    <a:pt x="70" y="152"/>
                  </a:lnTo>
                  <a:lnTo>
                    <a:pt x="72" y="156"/>
                  </a:lnTo>
                  <a:close/>
                </a:path>
              </a:pathLst>
            </a:custGeom>
            <a:solidFill>
              <a:srgbClr val="D3975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0" name="Freeform 91"/>
            <p:cNvSpPr>
              <a:spLocks/>
            </p:cNvSpPr>
            <p:nvPr/>
          </p:nvSpPr>
          <p:spPr bwMode="auto">
            <a:xfrm>
              <a:off x="303213" y="1990725"/>
              <a:ext cx="1011237" cy="849313"/>
            </a:xfrm>
            <a:custGeom>
              <a:avLst/>
              <a:gdLst>
                <a:gd name="T0" fmla="*/ 546 w 637"/>
                <a:gd name="T1" fmla="*/ 535 h 535"/>
                <a:gd name="T2" fmla="*/ 13 w 637"/>
                <a:gd name="T3" fmla="*/ 528 h 535"/>
                <a:gd name="T4" fmla="*/ 0 w 637"/>
                <a:gd name="T5" fmla="*/ 501 h 535"/>
                <a:gd name="T6" fmla="*/ 131 w 637"/>
                <a:gd name="T7" fmla="*/ 23 h 535"/>
                <a:gd name="T8" fmla="*/ 132 w 637"/>
                <a:gd name="T9" fmla="*/ 19 h 535"/>
                <a:gd name="T10" fmla="*/ 133 w 637"/>
                <a:gd name="T11" fmla="*/ 16 h 535"/>
                <a:gd name="T12" fmla="*/ 135 w 637"/>
                <a:gd name="T13" fmla="*/ 13 h 535"/>
                <a:gd name="T14" fmla="*/ 136 w 637"/>
                <a:gd name="T15" fmla="*/ 11 h 535"/>
                <a:gd name="T16" fmla="*/ 137 w 637"/>
                <a:gd name="T17" fmla="*/ 9 h 535"/>
                <a:gd name="T18" fmla="*/ 139 w 637"/>
                <a:gd name="T19" fmla="*/ 7 h 535"/>
                <a:gd name="T20" fmla="*/ 140 w 637"/>
                <a:gd name="T21" fmla="*/ 5 h 535"/>
                <a:gd name="T22" fmla="*/ 141 w 637"/>
                <a:gd name="T23" fmla="*/ 4 h 535"/>
                <a:gd name="T24" fmla="*/ 143 w 637"/>
                <a:gd name="T25" fmla="*/ 3 h 535"/>
                <a:gd name="T26" fmla="*/ 144 w 637"/>
                <a:gd name="T27" fmla="*/ 2 h 535"/>
                <a:gd name="T28" fmla="*/ 146 w 637"/>
                <a:gd name="T29" fmla="*/ 1 h 535"/>
                <a:gd name="T30" fmla="*/ 147 w 637"/>
                <a:gd name="T31" fmla="*/ 0 h 535"/>
                <a:gd name="T32" fmla="*/ 149 w 637"/>
                <a:gd name="T33" fmla="*/ 0 h 535"/>
                <a:gd name="T34" fmla="*/ 150 w 637"/>
                <a:gd name="T35" fmla="*/ 0 h 535"/>
                <a:gd name="T36" fmla="*/ 152 w 637"/>
                <a:gd name="T37" fmla="*/ 0 h 535"/>
                <a:gd name="T38" fmla="*/ 154 w 637"/>
                <a:gd name="T39" fmla="*/ 0 h 535"/>
                <a:gd name="T40" fmla="*/ 158 w 637"/>
                <a:gd name="T41" fmla="*/ 1 h 535"/>
                <a:gd name="T42" fmla="*/ 163 w 637"/>
                <a:gd name="T43" fmla="*/ 2 h 535"/>
                <a:gd name="T44" fmla="*/ 168 w 637"/>
                <a:gd name="T45" fmla="*/ 3 h 535"/>
                <a:gd name="T46" fmla="*/ 174 w 637"/>
                <a:gd name="T47" fmla="*/ 5 h 535"/>
                <a:gd name="T48" fmla="*/ 180 w 637"/>
                <a:gd name="T49" fmla="*/ 7 h 535"/>
                <a:gd name="T50" fmla="*/ 188 w 637"/>
                <a:gd name="T51" fmla="*/ 9 h 535"/>
                <a:gd name="T52" fmla="*/ 196 w 637"/>
                <a:gd name="T53" fmla="*/ 11 h 535"/>
                <a:gd name="T54" fmla="*/ 205 w 637"/>
                <a:gd name="T55" fmla="*/ 13 h 535"/>
                <a:gd name="T56" fmla="*/ 155 w 637"/>
                <a:gd name="T57" fmla="*/ 389 h 535"/>
                <a:gd name="T58" fmla="*/ 169 w 637"/>
                <a:gd name="T59" fmla="*/ 390 h 535"/>
                <a:gd name="T60" fmla="*/ 183 w 637"/>
                <a:gd name="T61" fmla="*/ 391 h 535"/>
                <a:gd name="T62" fmla="*/ 198 w 637"/>
                <a:gd name="T63" fmla="*/ 390 h 535"/>
                <a:gd name="T64" fmla="*/ 212 w 637"/>
                <a:gd name="T65" fmla="*/ 389 h 535"/>
                <a:gd name="T66" fmla="*/ 227 w 637"/>
                <a:gd name="T67" fmla="*/ 386 h 535"/>
                <a:gd name="T68" fmla="*/ 241 w 637"/>
                <a:gd name="T69" fmla="*/ 384 h 535"/>
                <a:gd name="T70" fmla="*/ 256 w 637"/>
                <a:gd name="T71" fmla="*/ 380 h 535"/>
                <a:gd name="T72" fmla="*/ 271 w 637"/>
                <a:gd name="T73" fmla="*/ 376 h 535"/>
                <a:gd name="T74" fmla="*/ 286 w 637"/>
                <a:gd name="T75" fmla="*/ 372 h 535"/>
                <a:gd name="T76" fmla="*/ 300 w 637"/>
                <a:gd name="T77" fmla="*/ 368 h 535"/>
                <a:gd name="T78" fmla="*/ 315 w 637"/>
                <a:gd name="T79" fmla="*/ 363 h 535"/>
                <a:gd name="T80" fmla="*/ 330 w 637"/>
                <a:gd name="T81" fmla="*/ 357 h 535"/>
                <a:gd name="T82" fmla="*/ 360 w 637"/>
                <a:gd name="T83" fmla="*/ 346 h 535"/>
                <a:gd name="T84" fmla="*/ 391 w 637"/>
                <a:gd name="T85" fmla="*/ 335 h 535"/>
                <a:gd name="T86" fmla="*/ 406 w 637"/>
                <a:gd name="T87" fmla="*/ 330 h 535"/>
                <a:gd name="T88" fmla="*/ 421 w 637"/>
                <a:gd name="T89" fmla="*/ 324 h 535"/>
                <a:gd name="T90" fmla="*/ 436 w 637"/>
                <a:gd name="T91" fmla="*/ 319 h 535"/>
                <a:gd name="T92" fmla="*/ 452 w 637"/>
                <a:gd name="T93" fmla="*/ 314 h 535"/>
                <a:gd name="T94" fmla="*/ 467 w 637"/>
                <a:gd name="T95" fmla="*/ 309 h 535"/>
                <a:gd name="T96" fmla="*/ 482 w 637"/>
                <a:gd name="T97" fmla="*/ 305 h 535"/>
                <a:gd name="T98" fmla="*/ 498 w 637"/>
                <a:gd name="T99" fmla="*/ 301 h 535"/>
                <a:gd name="T100" fmla="*/ 513 w 637"/>
                <a:gd name="T101" fmla="*/ 298 h 535"/>
                <a:gd name="T102" fmla="*/ 529 w 637"/>
                <a:gd name="T103" fmla="*/ 295 h 535"/>
                <a:gd name="T104" fmla="*/ 544 w 637"/>
                <a:gd name="T105" fmla="*/ 293 h 535"/>
                <a:gd name="T106" fmla="*/ 560 w 637"/>
                <a:gd name="T107" fmla="*/ 291 h 535"/>
                <a:gd name="T108" fmla="*/ 575 w 637"/>
                <a:gd name="T109" fmla="*/ 291 h 535"/>
                <a:gd name="T110" fmla="*/ 591 w 637"/>
                <a:gd name="T111" fmla="*/ 291 h 535"/>
                <a:gd name="T112" fmla="*/ 606 w 637"/>
                <a:gd name="T113" fmla="*/ 292 h 535"/>
                <a:gd name="T114" fmla="*/ 622 w 637"/>
                <a:gd name="T115" fmla="*/ 294 h 535"/>
                <a:gd name="T116" fmla="*/ 637 w 637"/>
                <a:gd name="T117" fmla="*/ 297 h 535"/>
                <a:gd name="T118" fmla="*/ 566 w 637"/>
                <a:gd name="T119" fmla="*/ 417 h 535"/>
                <a:gd name="T120" fmla="*/ 546 w 637"/>
                <a:gd name="T121" fmla="*/ 535 h 5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637" h="535">
                  <a:moveTo>
                    <a:pt x="546" y="535"/>
                  </a:moveTo>
                  <a:lnTo>
                    <a:pt x="13" y="528"/>
                  </a:lnTo>
                  <a:lnTo>
                    <a:pt x="0" y="501"/>
                  </a:lnTo>
                  <a:lnTo>
                    <a:pt x="131" y="23"/>
                  </a:lnTo>
                  <a:lnTo>
                    <a:pt x="132" y="19"/>
                  </a:lnTo>
                  <a:lnTo>
                    <a:pt x="133" y="16"/>
                  </a:lnTo>
                  <a:lnTo>
                    <a:pt x="135" y="13"/>
                  </a:lnTo>
                  <a:lnTo>
                    <a:pt x="136" y="11"/>
                  </a:lnTo>
                  <a:lnTo>
                    <a:pt x="137" y="9"/>
                  </a:lnTo>
                  <a:lnTo>
                    <a:pt x="139" y="7"/>
                  </a:lnTo>
                  <a:lnTo>
                    <a:pt x="140" y="5"/>
                  </a:lnTo>
                  <a:lnTo>
                    <a:pt x="141" y="4"/>
                  </a:lnTo>
                  <a:lnTo>
                    <a:pt x="143" y="3"/>
                  </a:lnTo>
                  <a:lnTo>
                    <a:pt x="144" y="2"/>
                  </a:lnTo>
                  <a:lnTo>
                    <a:pt x="146" y="1"/>
                  </a:lnTo>
                  <a:lnTo>
                    <a:pt x="147" y="0"/>
                  </a:lnTo>
                  <a:lnTo>
                    <a:pt x="149" y="0"/>
                  </a:lnTo>
                  <a:lnTo>
                    <a:pt x="150" y="0"/>
                  </a:lnTo>
                  <a:lnTo>
                    <a:pt x="152" y="0"/>
                  </a:lnTo>
                  <a:lnTo>
                    <a:pt x="154" y="0"/>
                  </a:lnTo>
                  <a:lnTo>
                    <a:pt x="158" y="1"/>
                  </a:lnTo>
                  <a:lnTo>
                    <a:pt x="163" y="2"/>
                  </a:lnTo>
                  <a:lnTo>
                    <a:pt x="168" y="3"/>
                  </a:lnTo>
                  <a:lnTo>
                    <a:pt x="174" y="5"/>
                  </a:lnTo>
                  <a:lnTo>
                    <a:pt x="180" y="7"/>
                  </a:lnTo>
                  <a:lnTo>
                    <a:pt x="188" y="9"/>
                  </a:lnTo>
                  <a:lnTo>
                    <a:pt x="196" y="11"/>
                  </a:lnTo>
                  <a:lnTo>
                    <a:pt x="205" y="13"/>
                  </a:lnTo>
                  <a:lnTo>
                    <a:pt x="155" y="389"/>
                  </a:lnTo>
                  <a:lnTo>
                    <a:pt x="169" y="390"/>
                  </a:lnTo>
                  <a:lnTo>
                    <a:pt x="183" y="391"/>
                  </a:lnTo>
                  <a:lnTo>
                    <a:pt x="198" y="390"/>
                  </a:lnTo>
                  <a:lnTo>
                    <a:pt x="212" y="389"/>
                  </a:lnTo>
                  <a:lnTo>
                    <a:pt x="227" y="386"/>
                  </a:lnTo>
                  <a:lnTo>
                    <a:pt x="241" y="384"/>
                  </a:lnTo>
                  <a:lnTo>
                    <a:pt x="256" y="380"/>
                  </a:lnTo>
                  <a:lnTo>
                    <a:pt x="271" y="376"/>
                  </a:lnTo>
                  <a:lnTo>
                    <a:pt x="286" y="372"/>
                  </a:lnTo>
                  <a:lnTo>
                    <a:pt x="300" y="368"/>
                  </a:lnTo>
                  <a:lnTo>
                    <a:pt x="315" y="363"/>
                  </a:lnTo>
                  <a:lnTo>
                    <a:pt x="330" y="357"/>
                  </a:lnTo>
                  <a:lnTo>
                    <a:pt x="360" y="346"/>
                  </a:lnTo>
                  <a:lnTo>
                    <a:pt x="391" y="335"/>
                  </a:lnTo>
                  <a:lnTo>
                    <a:pt x="406" y="330"/>
                  </a:lnTo>
                  <a:lnTo>
                    <a:pt x="421" y="324"/>
                  </a:lnTo>
                  <a:lnTo>
                    <a:pt x="436" y="319"/>
                  </a:lnTo>
                  <a:lnTo>
                    <a:pt x="452" y="314"/>
                  </a:lnTo>
                  <a:lnTo>
                    <a:pt x="467" y="309"/>
                  </a:lnTo>
                  <a:lnTo>
                    <a:pt x="482" y="305"/>
                  </a:lnTo>
                  <a:lnTo>
                    <a:pt x="498" y="301"/>
                  </a:lnTo>
                  <a:lnTo>
                    <a:pt x="513" y="298"/>
                  </a:lnTo>
                  <a:lnTo>
                    <a:pt x="529" y="295"/>
                  </a:lnTo>
                  <a:lnTo>
                    <a:pt x="544" y="293"/>
                  </a:lnTo>
                  <a:lnTo>
                    <a:pt x="560" y="291"/>
                  </a:lnTo>
                  <a:lnTo>
                    <a:pt x="575" y="291"/>
                  </a:lnTo>
                  <a:lnTo>
                    <a:pt x="591" y="291"/>
                  </a:lnTo>
                  <a:lnTo>
                    <a:pt x="606" y="292"/>
                  </a:lnTo>
                  <a:lnTo>
                    <a:pt x="622" y="294"/>
                  </a:lnTo>
                  <a:lnTo>
                    <a:pt x="637" y="297"/>
                  </a:lnTo>
                  <a:lnTo>
                    <a:pt x="566" y="417"/>
                  </a:lnTo>
                  <a:lnTo>
                    <a:pt x="546" y="535"/>
                  </a:lnTo>
                  <a:close/>
                </a:path>
              </a:pathLst>
            </a:custGeom>
            <a:solidFill>
              <a:srgbClr val="EBAA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1" name="Freeform 92"/>
            <p:cNvSpPr>
              <a:spLocks/>
            </p:cNvSpPr>
            <p:nvPr/>
          </p:nvSpPr>
          <p:spPr bwMode="auto">
            <a:xfrm>
              <a:off x="379413" y="1641475"/>
              <a:ext cx="168275" cy="257175"/>
            </a:xfrm>
            <a:custGeom>
              <a:avLst/>
              <a:gdLst>
                <a:gd name="T0" fmla="*/ 15 w 106"/>
                <a:gd name="T1" fmla="*/ 21 h 162"/>
                <a:gd name="T2" fmla="*/ 71 w 106"/>
                <a:gd name="T3" fmla="*/ 141 h 162"/>
                <a:gd name="T4" fmla="*/ 73 w 106"/>
                <a:gd name="T5" fmla="*/ 144 h 162"/>
                <a:gd name="T6" fmla="*/ 76 w 106"/>
                <a:gd name="T7" fmla="*/ 146 h 162"/>
                <a:gd name="T8" fmla="*/ 79 w 106"/>
                <a:gd name="T9" fmla="*/ 148 h 162"/>
                <a:gd name="T10" fmla="*/ 82 w 106"/>
                <a:gd name="T11" fmla="*/ 149 h 162"/>
                <a:gd name="T12" fmla="*/ 85 w 106"/>
                <a:gd name="T13" fmla="*/ 151 h 162"/>
                <a:gd name="T14" fmla="*/ 88 w 106"/>
                <a:gd name="T15" fmla="*/ 152 h 162"/>
                <a:gd name="T16" fmla="*/ 90 w 106"/>
                <a:gd name="T17" fmla="*/ 153 h 162"/>
                <a:gd name="T18" fmla="*/ 93 w 106"/>
                <a:gd name="T19" fmla="*/ 154 h 162"/>
                <a:gd name="T20" fmla="*/ 98 w 106"/>
                <a:gd name="T21" fmla="*/ 155 h 162"/>
                <a:gd name="T22" fmla="*/ 102 w 106"/>
                <a:gd name="T23" fmla="*/ 157 h 162"/>
                <a:gd name="T24" fmla="*/ 104 w 106"/>
                <a:gd name="T25" fmla="*/ 158 h 162"/>
                <a:gd name="T26" fmla="*/ 105 w 106"/>
                <a:gd name="T27" fmla="*/ 159 h 162"/>
                <a:gd name="T28" fmla="*/ 106 w 106"/>
                <a:gd name="T29" fmla="*/ 159 h 162"/>
                <a:gd name="T30" fmla="*/ 106 w 106"/>
                <a:gd name="T31" fmla="*/ 160 h 162"/>
                <a:gd name="T32" fmla="*/ 106 w 106"/>
                <a:gd name="T33" fmla="*/ 161 h 162"/>
                <a:gd name="T34" fmla="*/ 106 w 106"/>
                <a:gd name="T35" fmla="*/ 162 h 162"/>
                <a:gd name="T36" fmla="*/ 98 w 106"/>
                <a:gd name="T37" fmla="*/ 162 h 162"/>
                <a:gd name="T38" fmla="*/ 91 w 106"/>
                <a:gd name="T39" fmla="*/ 162 h 162"/>
                <a:gd name="T40" fmla="*/ 84 w 106"/>
                <a:gd name="T41" fmla="*/ 162 h 162"/>
                <a:gd name="T42" fmla="*/ 78 w 106"/>
                <a:gd name="T43" fmla="*/ 161 h 162"/>
                <a:gd name="T44" fmla="*/ 72 w 106"/>
                <a:gd name="T45" fmla="*/ 160 h 162"/>
                <a:gd name="T46" fmla="*/ 66 w 106"/>
                <a:gd name="T47" fmla="*/ 159 h 162"/>
                <a:gd name="T48" fmla="*/ 61 w 106"/>
                <a:gd name="T49" fmla="*/ 158 h 162"/>
                <a:gd name="T50" fmla="*/ 57 w 106"/>
                <a:gd name="T51" fmla="*/ 157 h 162"/>
                <a:gd name="T52" fmla="*/ 53 w 106"/>
                <a:gd name="T53" fmla="*/ 155 h 162"/>
                <a:gd name="T54" fmla="*/ 49 w 106"/>
                <a:gd name="T55" fmla="*/ 153 h 162"/>
                <a:gd name="T56" fmla="*/ 45 w 106"/>
                <a:gd name="T57" fmla="*/ 151 h 162"/>
                <a:gd name="T58" fmla="*/ 42 w 106"/>
                <a:gd name="T59" fmla="*/ 149 h 162"/>
                <a:gd name="T60" fmla="*/ 39 w 106"/>
                <a:gd name="T61" fmla="*/ 147 h 162"/>
                <a:gd name="T62" fmla="*/ 36 w 106"/>
                <a:gd name="T63" fmla="*/ 145 h 162"/>
                <a:gd name="T64" fmla="*/ 34 w 106"/>
                <a:gd name="T65" fmla="*/ 142 h 162"/>
                <a:gd name="T66" fmla="*/ 31 w 106"/>
                <a:gd name="T67" fmla="*/ 140 h 162"/>
                <a:gd name="T68" fmla="*/ 0 w 106"/>
                <a:gd name="T69" fmla="*/ 0 h 162"/>
                <a:gd name="T70" fmla="*/ 1 w 106"/>
                <a:gd name="T71" fmla="*/ 4 h 162"/>
                <a:gd name="T72" fmla="*/ 0 w 106"/>
                <a:gd name="T73" fmla="*/ 1 h 162"/>
                <a:gd name="T74" fmla="*/ 15 w 106"/>
                <a:gd name="T75" fmla="*/ 21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06" h="162">
                  <a:moveTo>
                    <a:pt x="15" y="21"/>
                  </a:moveTo>
                  <a:lnTo>
                    <a:pt x="71" y="141"/>
                  </a:lnTo>
                  <a:lnTo>
                    <a:pt x="73" y="144"/>
                  </a:lnTo>
                  <a:lnTo>
                    <a:pt x="76" y="146"/>
                  </a:lnTo>
                  <a:lnTo>
                    <a:pt x="79" y="148"/>
                  </a:lnTo>
                  <a:lnTo>
                    <a:pt x="82" y="149"/>
                  </a:lnTo>
                  <a:lnTo>
                    <a:pt x="85" y="151"/>
                  </a:lnTo>
                  <a:lnTo>
                    <a:pt x="88" y="152"/>
                  </a:lnTo>
                  <a:lnTo>
                    <a:pt x="90" y="153"/>
                  </a:lnTo>
                  <a:lnTo>
                    <a:pt x="93" y="154"/>
                  </a:lnTo>
                  <a:lnTo>
                    <a:pt x="98" y="155"/>
                  </a:lnTo>
                  <a:lnTo>
                    <a:pt x="102" y="157"/>
                  </a:lnTo>
                  <a:lnTo>
                    <a:pt x="104" y="158"/>
                  </a:lnTo>
                  <a:lnTo>
                    <a:pt x="105" y="159"/>
                  </a:lnTo>
                  <a:lnTo>
                    <a:pt x="106" y="159"/>
                  </a:lnTo>
                  <a:lnTo>
                    <a:pt x="106" y="160"/>
                  </a:lnTo>
                  <a:lnTo>
                    <a:pt x="106" y="161"/>
                  </a:lnTo>
                  <a:lnTo>
                    <a:pt x="106" y="162"/>
                  </a:lnTo>
                  <a:lnTo>
                    <a:pt x="98" y="162"/>
                  </a:lnTo>
                  <a:lnTo>
                    <a:pt x="91" y="162"/>
                  </a:lnTo>
                  <a:lnTo>
                    <a:pt x="84" y="162"/>
                  </a:lnTo>
                  <a:lnTo>
                    <a:pt x="78" y="161"/>
                  </a:lnTo>
                  <a:lnTo>
                    <a:pt x="72" y="160"/>
                  </a:lnTo>
                  <a:lnTo>
                    <a:pt x="66" y="159"/>
                  </a:lnTo>
                  <a:lnTo>
                    <a:pt x="61" y="158"/>
                  </a:lnTo>
                  <a:lnTo>
                    <a:pt x="57" y="157"/>
                  </a:lnTo>
                  <a:lnTo>
                    <a:pt x="53" y="155"/>
                  </a:lnTo>
                  <a:lnTo>
                    <a:pt x="49" y="153"/>
                  </a:lnTo>
                  <a:lnTo>
                    <a:pt x="45" y="151"/>
                  </a:lnTo>
                  <a:lnTo>
                    <a:pt x="42" y="149"/>
                  </a:lnTo>
                  <a:lnTo>
                    <a:pt x="39" y="147"/>
                  </a:lnTo>
                  <a:lnTo>
                    <a:pt x="36" y="145"/>
                  </a:lnTo>
                  <a:lnTo>
                    <a:pt x="34" y="142"/>
                  </a:lnTo>
                  <a:lnTo>
                    <a:pt x="31" y="140"/>
                  </a:lnTo>
                  <a:lnTo>
                    <a:pt x="0" y="0"/>
                  </a:lnTo>
                  <a:lnTo>
                    <a:pt x="1" y="4"/>
                  </a:lnTo>
                  <a:lnTo>
                    <a:pt x="0" y="1"/>
                  </a:lnTo>
                  <a:lnTo>
                    <a:pt x="15" y="21"/>
                  </a:lnTo>
                  <a:close/>
                </a:path>
              </a:pathLst>
            </a:custGeom>
            <a:solidFill>
              <a:srgbClr val="D3975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2" name="Freeform 93"/>
            <p:cNvSpPr>
              <a:spLocks/>
            </p:cNvSpPr>
            <p:nvPr/>
          </p:nvSpPr>
          <p:spPr bwMode="auto">
            <a:xfrm>
              <a:off x="841375" y="2395538"/>
              <a:ext cx="509587" cy="565150"/>
            </a:xfrm>
            <a:custGeom>
              <a:avLst/>
              <a:gdLst>
                <a:gd name="T0" fmla="*/ 73 w 321"/>
                <a:gd name="T1" fmla="*/ 356 h 356"/>
                <a:gd name="T2" fmla="*/ 231 w 321"/>
                <a:gd name="T3" fmla="*/ 266 h 356"/>
                <a:gd name="T4" fmla="*/ 244 w 321"/>
                <a:gd name="T5" fmla="*/ 244 h 356"/>
                <a:gd name="T6" fmla="*/ 254 w 321"/>
                <a:gd name="T7" fmla="*/ 223 h 356"/>
                <a:gd name="T8" fmla="*/ 263 w 321"/>
                <a:gd name="T9" fmla="*/ 203 h 356"/>
                <a:gd name="T10" fmla="*/ 271 w 321"/>
                <a:gd name="T11" fmla="*/ 183 h 356"/>
                <a:gd name="T12" fmla="*/ 278 w 321"/>
                <a:gd name="T13" fmla="*/ 164 h 356"/>
                <a:gd name="T14" fmla="*/ 283 w 321"/>
                <a:gd name="T15" fmla="*/ 145 h 356"/>
                <a:gd name="T16" fmla="*/ 288 w 321"/>
                <a:gd name="T17" fmla="*/ 128 h 356"/>
                <a:gd name="T18" fmla="*/ 294 w 321"/>
                <a:gd name="T19" fmla="*/ 103 h 356"/>
                <a:gd name="T20" fmla="*/ 301 w 321"/>
                <a:gd name="T21" fmla="*/ 72 h 356"/>
                <a:gd name="T22" fmla="*/ 306 w 321"/>
                <a:gd name="T23" fmla="*/ 50 h 356"/>
                <a:gd name="T24" fmla="*/ 310 w 321"/>
                <a:gd name="T25" fmla="*/ 37 h 356"/>
                <a:gd name="T26" fmla="*/ 314 w 321"/>
                <a:gd name="T27" fmla="*/ 25 h 356"/>
                <a:gd name="T28" fmla="*/ 318 w 321"/>
                <a:gd name="T29" fmla="*/ 14 h 356"/>
                <a:gd name="T30" fmla="*/ 314 w 321"/>
                <a:gd name="T31" fmla="*/ 6 h 356"/>
                <a:gd name="T32" fmla="*/ 300 w 321"/>
                <a:gd name="T33" fmla="*/ 3 h 356"/>
                <a:gd name="T34" fmla="*/ 287 w 321"/>
                <a:gd name="T35" fmla="*/ 1 h 356"/>
                <a:gd name="T36" fmla="*/ 276 w 321"/>
                <a:gd name="T37" fmla="*/ 0 h 356"/>
                <a:gd name="T38" fmla="*/ 265 w 321"/>
                <a:gd name="T39" fmla="*/ 1 h 356"/>
                <a:gd name="T40" fmla="*/ 255 w 321"/>
                <a:gd name="T41" fmla="*/ 2 h 356"/>
                <a:gd name="T42" fmla="*/ 246 w 321"/>
                <a:gd name="T43" fmla="*/ 4 h 356"/>
                <a:gd name="T44" fmla="*/ 236 w 321"/>
                <a:gd name="T45" fmla="*/ 6 h 356"/>
                <a:gd name="T46" fmla="*/ 222 w 321"/>
                <a:gd name="T47" fmla="*/ 12 h 356"/>
                <a:gd name="T48" fmla="*/ 202 w 321"/>
                <a:gd name="T49" fmla="*/ 20 h 356"/>
                <a:gd name="T50" fmla="*/ 179 w 321"/>
                <a:gd name="T51" fmla="*/ 30 h 356"/>
                <a:gd name="T52" fmla="*/ 158 w 321"/>
                <a:gd name="T53" fmla="*/ 38 h 356"/>
                <a:gd name="T54" fmla="*/ 142 w 321"/>
                <a:gd name="T55" fmla="*/ 42 h 356"/>
                <a:gd name="T56" fmla="*/ 0 w 321"/>
                <a:gd name="T57" fmla="*/ 85 h 356"/>
                <a:gd name="T58" fmla="*/ 4 w 321"/>
                <a:gd name="T59" fmla="*/ 98 h 356"/>
                <a:gd name="T60" fmla="*/ 6 w 321"/>
                <a:gd name="T61" fmla="*/ 112 h 356"/>
                <a:gd name="T62" fmla="*/ 8 w 321"/>
                <a:gd name="T63" fmla="*/ 127 h 356"/>
                <a:gd name="T64" fmla="*/ 9 w 321"/>
                <a:gd name="T65" fmla="*/ 143 h 356"/>
                <a:gd name="T66" fmla="*/ 10 w 321"/>
                <a:gd name="T67" fmla="*/ 175 h 356"/>
                <a:gd name="T68" fmla="*/ 12 w 321"/>
                <a:gd name="T69" fmla="*/ 208 h 356"/>
                <a:gd name="T70" fmla="*/ 14 w 321"/>
                <a:gd name="T71" fmla="*/ 225 h 356"/>
                <a:gd name="T72" fmla="*/ 17 w 321"/>
                <a:gd name="T73" fmla="*/ 241 h 356"/>
                <a:gd name="T74" fmla="*/ 20 w 321"/>
                <a:gd name="T75" fmla="*/ 256 h 356"/>
                <a:gd name="T76" fmla="*/ 24 w 321"/>
                <a:gd name="T77" fmla="*/ 272 h 356"/>
                <a:gd name="T78" fmla="*/ 30 w 321"/>
                <a:gd name="T79" fmla="*/ 286 h 356"/>
                <a:gd name="T80" fmla="*/ 37 w 321"/>
                <a:gd name="T81" fmla="*/ 300 h 356"/>
                <a:gd name="T82" fmla="*/ 46 w 321"/>
                <a:gd name="T83" fmla="*/ 312 h 356"/>
                <a:gd name="T84" fmla="*/ 56 w 321"/>
                <a:gd name="T85" fmla="*/ 324 h 3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21" h="356">
                  <a:moveTo>
                    <a:pt x="56" y="324"/>
                  </a:moveTo>
                  <a:lnTo>
                    <a:pt x="73" y="356"/>
                  </a:lnTo>
                  <a:lnTo>
                    <a:pt x="225" y="277"/>
                  </a:lnTo>
                  <a:lnTo>
                    <a:pt x="231" y="266"/>
                  </a:lnTo>
                  <a:lnTo>
                    <a:pt x="238" y="255"/>
                  </a:lnTo>
                  <a:lnTo>
                    <a:pt x="244" y="244"/>
                  </a:lnTo>
                  <a:lnTo>
                    <a:pt x="249" y="234"/>
                  </a:lnTo>
                  <a:lnTo>
                    <a:pt x="254" y="223"/>
                  </a:lnTo>
                  <a:lnTo>
                    <a:pt x="259" y="213"/>
                  </a:lnTo>
                  <a:lnTo>
                    <a:pt x="263" y="203"/>
                  </a:lnTo>
                  <a:lnTo>
                    <a:pt x="267" y="193"/>
                  </a:lnTo>
                  <a:lnTo>
                    <a:pt x="271" y="183"/>
                  </a:lnTo>
                  <a:lnTo>
                    <a:pt x="274" y="173"/>
                  </a:lnTo>
                  <a:lnTo>
                    <a:pt x="278" y="164"/>
                  </a:lnTo>
                  <a:lnTo>
                    <a:pt x="280" y="155"/>
                  </a:lnTo>
                  <a:lnTo>
                    <a:pt x="283" y="145"/>
                  </a:lnTo>
                  <a:lnTo>
                    <a:pt x="286" y="137"/>
                  </a:lnTo>
                  <a:lnTo>
                    <a:pt x="288" y="128"/>
                  </a:lnTo>
                  <a:lnTo>
                    <a:pt x="290" y="119"/>
                  </a:lnTo>
                  <a:lnTo>
                    <a:pt x="294" y="103"/>
                  </a:lnTo>
                  <a:lnTo>
                    <a:pt x="298" y="87"/>
                  </a:lnTo>
                  <a:lnTo>
                    <a:pt x="301" y="72"/>
                  </a:lnTo>
                  <a:lnTo>
                    <a:pt x="305" y="57"/>
                  </a:lnTo>
                  <a:lnTo>
                    <a:pt x="306" y="50"/>
                  </a:lnTo>
                  <a:lnTo>
                    <a:pt x="308" y="44"/>
                  </a:lnTo>
                  <a:lnTo>
                    <a:pt x="310" y="37"/>
                  </a:lnTo>
                  <a:lnTo>
                    <a:pt x="312" y="31"/>
                  </a:lnTo>
                  <a:lnTo>
                    <a:pt x="314" y="25"/>
                  </a:lnTo>
                  <a:lnTo>
                    <a:pt x="316" y="19"/>
                  </a:lnTo>
                  <a:lnTo>
                    <a:pt x="318" y="14"/>
                  </a:lnTo>
                  <a:lnTo>
                    <a:pt x="321" y="8"/>
                  </a:lnTo>
                  <a:lnTo>
                    <a:pt x="314" y="6"/>
                  </a:lnTo>
                  <a:lnTo>
                    <a:pt x="307" y="4"/>
                  </a:lnTo>
                  <a:lnTo>
                    <a:pt x="300" y="3"/>
                  </a:lnTo>
                  <a:lnTo>
                    <a:pt x="293" y="2"/>
                  </a:lnTo>
                  <a:lnTo>
                    <a:pt x="287" y="1"/>
                  </a:lnTo>
                  <a:lnTo>
                    <a:pt x="281" y="1"/>
                  </a:lnTo>
                  <a:lnTo>
                    <a:pt x="276" y="0"/>
                  </a:lnTo>
                  <a:lnTo>
                    <a:pt x="270" y="0"/>
                  </a:lnTo>
                  <a:lnTo>
                    <a:pt x="265" y="1"/>
                  </a:lnTo>
                  <a:lnTo>
                    <a:pt x="260" y="1"/>
                  </a:lnTo>
                  <a:lnTo>
                    <a:pt x="255" y="2"/>
                  </a:lnTo>
                  <a:lnTo>
                    <a:pt x="250" y="3"/>
                  </a:lnTo>
                  <a:lnTo>
                    <a:pt x="246" y="4"/>
                  </a:lnTo>
                  <a:lnTo>
                    <a:pt x="241" y="5"/>
                  </a:lnTo>
                  <a:lnTo>
                    <a:pt x="236" y="6"/>
                  </a:lnTo>
                  <a:lnTo>
                    <a:pt x="232" y="8"/>
                  </a:lnTo>
                  <a:lnTo>
                    <a:pt x="222" y="12"/>
                  </a:lnTo>
                  <a:lnTo>
                    <a:pt x="212" y="16"/>
                  </a:lnTo>
                  <a:lnTo>
                    <a:pt x="202" y="20"/>
                  </a:lnTo>
                  <a:lnTo>
                    <a:pt x="191" y="25"/>
                  </a:lnTo>
                  <a:lnTo>
                    <a:pt x="179" y="30"/>
                  </a:lnTo>
                  <a:lnTo>
                    <a:pt x="165" y="35"/>
                  </a:lnTo>
                  <a:lnTo>
                    <a:pt x="158" y="38"/>
                  </a:lnTo>
                  <a:lnTo>
                    <a:pt x="150" y="40"/>
                  </a:lnTo>
                  <a:lnTo>
                    <a:pt x="142" y="42"/>
                  </a:lnTo>
                  <a:lnTo>
                    <a:pt x="134" y="45"/>
                  </a:lnTo>
                  <a:lnTo>
                    <a:pt x="0" y="85"/>
                  </a:lnTo>
                  <a:lnTo>
                    <a:pt x="2" y="91"/>
                  </a:lnTo>
                  <a:lnTo>
                    <a:pt x="4" y="98"/>
                  </a:lnTo>
                  <a:lnTo>
                    <a:pt x="5" y="105"/>
                  </a:lnTo>
                  <a:lnTo>
                    <a:pt x="6" y="112"/>
                  </a:lnTo>
                  <a:lnTo>
                    <a:pt x="7" y="120"/>
                  </a:lnTo>
                  <a:lnTo>
                    <a:pt x="8" y="127"/>
                  </a:lnTo>
                  <a:lnTo>
                    <a:pt x="8" y="135"/>
                  </a:lnTo>
                  <a:lnTo>
                    <a:pt x="9" y="143"/>
                  </a:lnTo>
                  <a:lnTo>
                    <a:pt x="10" y="159"/>
                  </a:lnTo>
                  <a:lnTo>
                    <a:pt x="10" y="175"/>
                  </a:lnTo>
                  <a:lnTo>
                    <a:pt x="11" y="191"/>
                  </a:lnTo>
                  <a:lnTo>
                    <a:pt x="12" y="208"/>
                  </a:lnTo>
                  <a:lnTo>
                    <a:pt x="13" y="216"/>
                  </a:lnTo>
                  <a:lnTo>
                    <a:pt x="14" y="225"/>
                  </a:lnTo>
                  <a:lnTo>
                    <a:pt x="15" y="233"/>
                  </a:lnTo>
                  <a:lnTo>
                    <a:pt x="17" y="241"/>
                  </a:lnTo>
                  <a:lnTo>
                    <a:pt x="18" y="249"/>
                  </a:lnTo>
                  <a:lnTo>
                    <a:pt x="20" y="256"/>
                  </a:lnTo>
                  <a:lnTo>
                    <a:pt x="22" y="264"/>
                  </a:lnTo>
                  <a:lnTo>
                    <a:pt x="24" y="272"/>
                  </a:lnTo>
                  <a:lnTo>
                    <a:pt x="27" y="279"/>
                  </a:lnTo>
                  <a:lnTo>
                    <a:pt x="30" y="286"/>
                  </a:lnTo>
                  <a:lnTo>
                    <a:pt x="33" y="293"/>
                  </a:lnTo>
                  <a:lnTo>
                    <a:pt x="37" y="300"/>
                  </a:lnTo>
                  <a:lnTo>
                    <a:pt x="41" y="306"/>
                  </a:lnTo>
                  <a:lnTo>
                    <a:pt x="46" y="312"/>
                  </a:lnTo>
                  <a:lnTo>
                    <a:pt x="51" y="318"/>
                  </a:lnTo>
                  <a:lnTo>
                    <a:pt x="56" y="324"/>
                  </a:lnTo>
                  <a:close/>
                </a:path>
              </a:pathLst>
            </a:custGeom>
            <a:solidFill>
              <a:srgbClr val="5460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3" name="Freeform 94"/>
            <p:cNvSpPr>
              <a:spLocks/>
            </p:cNvSpPr>
            <p:nvPr/>
          </p:nvSpPr>
          <p:spPr bwMode="auto">
            <a:xfrm>
              <a:off x="920750" y="2830513"/>
              <a:ext cx="271462" cy="117475"/>
            </a:xfrm>
            <a:custGeom>
              <a:avLst/>
              <a:gdLst>
                <a:gd name="T0" fmla="*/ 171 w 171"/>
                <a:gd name="T1" fmla="*/ 0 h 74"/>
                <a:gd name="T2" fmla="*/ 29 w 171"/>
                <a:gd name="T3" fmla="*/ 74 h 74"/>
                <a:gd name="T4" fmla="*/ 0 w 171"/>
                <a:gd name="T5" fmla="*/ 43 h 74"/>
                <a:gd name="T6" fmla="*/ 171 w 171"/>
                <a:gd name="T7" fmla="*/ 0 h 74"/>
              </a:gdLst>
              <a:ahLst/>
              <a:cxnLst>
                <a:cxn ang="0">
                  <a:pos x="T0" y="T1"/>
                </a:cxn>
                <a:cxn ang="0">
                  <a:pos x="T2" y="T3"/>
                </a:cxn>
                <a:cxn ang="0">
                  <a:pos x="T4" y="T5"/>
                </a:cxn>
                <a:cxn ang="0">
                  <a:pos x="T6" y="T7"/>
                </a:cxn>
              </a:cxnLst>
              <a:rect l="0" t="0" r="r" b="b"/>
              <a:pathLst>
                <a:path w="171" h="74">
                  <a:moveTo>
                    <a:pt x="171" y="0"/>
                  </a:moveTo>
                  <a:lnTo>
                    <a:pt x="29" y="74"/>
                  </a:lnTo>
                  <a:lnTo>
                    <a:pt x="0" y="43"/>
                  </a:lnTo>
                  <a:lnTo>
                    <a:pt x="171" y="0"/>
                  </a:lnTo>
                  <a:close/>
                </a:path>
              </a:pathLst>
            </a:custGeom>
            <a:solidFill>
              <a:srgbClr val="3F4A6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4" name="Freeform 95"/>
            <p:cNvSpPr>
              <a:spLocks/>
            </p:cNvSpPr>
            <p:nvPr/>
          </p:nvSpPr>
          <p:spPr bwMode="auto">
            <a:xfrm>
              <a:off x="823913" y="2525713"/>
              <a:ext cx="192087" cy="427038"/>
            </a:xfrm>
            <a:custGeom>
              <a:avLst/>
              <a:gdLst>
                <a:gd name="T0" fmla="*/ 2 w 121"/>
                <a:gd name="T1" fmla="*/ 4 h 269"/>
                <a:gd name="T2" fmla="*/ 1 w 121"/>
                <a:gd name="T3" fmla="*/ 12 h 269"/>
                <a:gd name="T4" fmla="*/ 0 w 121"/>
                <a:gd name="T5" fmla="*/ 20 h 269"/>
                <a:gd name="T6" fmla="*/ 0 w 121"/>
                <a:gd name="T7" fmla="*/ 28 h 269"/>
                <a:gd name="T8" fmla="*/ 0 w 121"/>
                <a:gd name="T9" fmla="*/ 37 h 269"/>
                <a:gd name="T10" fmla="*/ 0 w 121"/>
                <a:gd name="T11" fmla="*/ 45 h 269"/>
                <a:gd name="T12" fmla="*/ 0 w 121"/>
                <a:gd name="T13" fmla="*/ 54 h 269"/>
                <a:gd name="T14" fmla="*/ 1 w 121"/>
                <a:gd name="T15" fmla="*/ 63 h 269"/>
                <a:gd name="T16" fmla="*/ 1 w 121"/>
                <a:gd name="T17" fmla="*/ 72 h 269"/>
                <a:gd name="T18" fmla="*/ 2 w 121"/>
                <a:gd name="T19" fmla="*/ 81 h 269"/>
                <a:gd name="T20" fmla="*/ 3 w 121"/>
                <a:gd name="T21" fmla="*/ 90 h 269"/>
                <a:gd name="T22" fmla="*/ 5 w 121"/>
                <a:gd name="T23" fmla="*/ 100 h 269"/>
                <a:gd name="T24" fmla="*/ 6 w 121"/>
                <a:gd name="T25" fmla="*/ 109 h 269"/>
                <a:gd name="T26" fmla="*/ 8 w 121"/>
                <a:gd name="T27" fmla="*/ 118 h 269"/>
                <a:gd name="T28" fmla="*/ 10 w 121"/>
                <a:gd name="T29" fmla="*/ 127 h 269"/>
                <a:gd name="T30" fmla="*/ 12 w 121"/>
                <a:gd name="T31" fmla="*/ 136 h 269"/>
                <a:gd name="T32" fmla="*/ 14 w 121"/>
                <a:gd name="T33" fmla="*/ 146 h 269"/>
                <a:gd name="T34" fmla="*/ 17 w 121"/>
                <a:gd name="T35" fmla="*/ 155 h 269"/>
                <a:gd name="T36" fmla="*/ 20 w 121"/>
                <a:gd name="T37" fmla="*/ 164 h 269"/>
                <a:gd name="T38" fmla="*/ 23 w 121"/>
                <a:gd name="T39" fmla="*/ 173 h 269"/>
                <a:gd name="T40" fmla="*/ 26 w 121"/>
                <a:gd name="T41" fmla="*/ 181 h 269"/>
                <a:gd name="T42" fmla="*/ 30 w 121"/>
                <a:gd name="T43" fmla="*/ 190 h 269"/>
                <a:gd name="T44" fmla="*/ 34 w 121"/>
                <a:gd name="T45" fmla="*/ 198 h 269"/>
                <a:gd name="T46" fmla="*/ 38 w 121"/>
                <a:gd name="T47" fmla="*/ 207 h 269"/>
                <a:gd name="T48" fmla="*/ 42 w 121"/>
                <a:gd name="T49" fmla="*/ 215 h 269"/>
                <a:gd name="T50" fmla="*/ 47 w 121"/>
                <a:gd name="T51" fmla="*/ 222 h 269"/>
                <a:gd name="T52" fmla="*/ 52 w 121"/>
                <a:gd name="T53" fmla="*/ 230 h 269"/>
                <a:gd name="T54" fmla="*/ 57 w 121"/>
                <a:gd name="T55" fmla="*/ 237 h 269"/>
                <a:gd name="T56" fmla="*/ 62 w 121"/>
                <a:gd name="T57" fmla="*/ 244 h 269"/>
                <a:gd name="T58" fmla="*/ 68 w 121"/>
                <a:gd name="T59" fmla="*/ 251 h 269"/>
                <a:gd name="T60" fmla="*/ 74 w 121"/>
                <a:gd name="T61" fmla="*/ 257 h 269"/>
                <a:gd name="T62" fmla="*/ 80 w 121"/>
                <a:gd name="T63" fmla="*/ 263 h 269"/>
                <a:gd name="T64" fmla="*/ 86 w 121"/>
                <a:gd name="T65" fmla="*/ 269 h 269"/>
                <a:gd name="T66" fmla="*/ 121 w 121"/>
                <a:gd name="T67" fmla="*/ 256 h 269"/>
                <a:gd name="T68" fmla="*/ 116 w 121"/>
                <a:gd name="T69" fmla="*/ 250 h 269"/>
                <a:gd name="T70" fmla="*/ 112 w 121"/>
                <a:gd name="T71" fmla="*/ 242 h 269"/>
                <a:gd name="T72" fmla="*/ 108 w 121"/>
                <a:gd name="T73" fmla="*/ 235 h 269"/>
                <a:gd name="T74" fmla="*/ 104 w 121"/>
                <a:gd name="T75" fmla="*/ 228 h 269"/>
                <a:gd name="T76" fmla="*/ 100 w 121"/>
                <a:gd name="T77" fmla="*/ 220 h 269"/>
                <a:gd name="T78" fmla="*/ 97 w 121"/>
                <a:gd name="T79" fmla="*/ 213 h 269"/>
                <a:gd name="T80" fmla="*/ 93 w 121"/>
                <a:gd name="T81" fmla="*/ 205 h 269"/>
                <a:gd name="T82" fmla="*/ 90 w 121"/>
                <a:gd name="T83" fmla="*/ 197 h 269"/>
                <a:gd name="T84" fmla="*/ 87 w 121"/>
                <a:gd name="T85" fmla="*/ 189 h 269"/>
                <a:gd name="T86" fmla="*/ 84 w 121"/>
                <a:gd name="T87" fmla="*/ 181 h 269"/>
                <a:gd name="T88" fmla="*/ 81 w 121"/>
                <a:gd name="T89" fmla="*/ 172 h 269"/>
                <a:gd name="T90" fmla="*/ 79 w 121"/>
                <a:gd name="T91" fmla="*/ 164 h 269"/>
                <a:gd name="T92" fmla="*/ 76 w 121"/>
                <a:gd name="T93" fmla="*/ 155 h 269"/>
                <a:gd name="T94" fmla="*/ 74 w 121"/>
                <a:gd name="T95" fmla="*/ 147 h 269"/>
                <a:gd name="T96" fmla="*/ 71 w 121"/>
                <a:gd name="T97" fmla="*/ 139 h 269"/>
                <a:gd name="T98" fmla="*/ 69 w 121"/>
                <a:gd name="T99" fmla="*/ 130 h 269"/>
                <a:gd name="T100" fmla="*/ 65 w 121"/>
                <a:gd name="T101" fmla="*/ 113 h 269"/>
                <a:gd name="T102" fmla="*/ 61 w 121"/>
                <a:gd name="T103" fmla="*/ 96 h 269"/>
                <a:gd name="T104" fmla="*/ 58 w 121"/>
                <a:gd name="T105" fmla="*/ 79 h 269"/>
                <a:gd name="T106" fmla="*/ 55 w 121"/>
                <a:gd name="T107" fmla="*/ 62 h 269"/>
                <a:gd name="T108" fmla="*/ 52 w 121"/>
                <a:gd name="T109" fmla="*/ 46 h 269"/>
                <a:gd name="T110" fmla="*/ 49 w 121"/>
                <a:gd name="T111" fmla="*/ 30 h 269"/>
                <a:gd name="T112" fmla="*/ 47 w 121"/>
                <a:gd name="T113" fmla="*/ 15 h 269"/>
                <a:gd name="T114" fmla="*/ 45 w 121"/>
                <a:gd name="T115" fmla="*/ 0 h 269"/>
                <a:gd name="T116" fmla="*/ 2 w 121"/>
                <a:gd name="T117" fmla="*/ 4 h 2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21" h="269">
                  <a:moveTo>
                    <a:pt x="2" y="4"/>
                  </a:moveTo>
                  <a:lnTo>
                    <a:pt x="1" y="12"/>
                  </a:lnTo>
                  <a:lnTo>
                    <a:pt x="0" y="20"/>
                  </a:lnTo>
                  <a:lnTo>
                    <a:pt x="0" y="28"/>
                  </a:lnTo>
                  <a:lnTo>
                    <a:pt x="0" y="37"/>
                  </a:lnTo>
                  <a:lnTo>
                    <a:pt x="0" y="45"/>
                  </a:lnTo>
                  <a:lnTo>
                    <a:pt x="0" y="54"/>
                  </a:lnTo>
                  <a:lnTo>
                    <a:pt x="1" y="63"/>
                  </a:lnTo>
                  <a:lnTo>
                    <a:pt x="1" y="72"/>
                  </a:lnTo>
                  <a:lnTo>
                    <a:pt x="2" y="81"/>
                  </a:lnTo>
                  <a:lnTo>
                    <a:pt x="3" y="90"/>
                  </a:lnTo>
                  <a:lnTo>
                    <a:pt x="5" y="100"/>
                  </a:lnTo>
                  <a:lnTo>
                    <a:pt x="6" y="109"/>
                  </a:lnTo>
                  <a:lnTo>
                    <a:pt x="8" y="118"/>
                  </a:lnTo>
                  <a:lnTo>
                    <a:pt x="10" y="127"/>
                  </a:lnTo>
                  <a:lnTo>
                    <a:pt x="12" y="136"/>
                  </a:lnTo>
                  <a:lnTo>
                    <a:pt x="14" y="146"/>
                  </a:lnTo>
                  <a:lnTo>
                    <a:pt x="17" y="155"/>
                  </a:lnTo>
                  <a:lnTo>
                    <a:pt x="20" y="164"/>
                  </a:lnTo>
                  <a:lnTo>
                    <a:pt x="23" y="173"/>
                  </a:lnTo>
                  <a:lnTo>
                    <a:pt x="26" y="181"/>
                  </a:lnTo>
                  <a:lnTo>
                    <a:pt x="30" y="190"/>
                  </a:lnTo>
                  <a:lnTo>
                    <a:pt x="34" y="198"/>
                  </a:lnTo>
                  <a:lnTo>
                    <a:pt x="38" y="207"/>
                  </a:lnTo>
                  <a:lnTo>
                    <a:pt x="42" y="215"/>
                  </a:lnTo>
                  <a:lnTo>
                    <a:pt x="47" y="222"/>
                  </a:lnTo>
                  <a:lnTo>
                    <a:pt x="52" y="230"/>
                  </a:lnTo>
                  <a:lnTo>
                    <a:pt x="57" y="237"/>
                  </a:lnTo>
                  <a:lnTo>
                    <a:pt x="62" y="244"/>
                  </a:lnTo>
                  <a:lnTo>
                    <a:pt x="68" y="251"/>
                  </a:lnTo>
                  <a:lnTo>
                    <a:pt x="74" y="257"/>
                  </a:lnTo>
                  <a:lnTo>
                    <a:pt x="80" y="263"/>
                  </a:lnTo>
                  <a:lnTo>
                    <a:pt x="86" y="269"/>
                  </a:lnTo>
                  <a:lnTo>
                    <a:pt x="121" y="256"/>
                  </a:lnTo>
                  <a:lnTo>
                    <a:pt x="116" y="250"/>
                  </a:lnTo>
                  <a:lnTo>
                    <a:pt x="112" y="242"/>
                  </a:lnTo>
                  <a:lnTo>
                    <a:pt x="108" y="235"/>
                  </a:lnTo>
                  <a:lnTo>
                    <a:pt x="104" y="228"/>
                  </a:lnTo>
                  <a:lnTo>
                    <a:pt x="100" y="220"/>
                  </a:lnTo>
                  <a:lnTo>
                    <a:pt x="97" y="213"/>
                  </a:lnTo>
                  <a:lnTo>
                    <a:pt x="93" y="205"/>
                  </a:lnTo>
                  <a:lnTo>
                    <a:pt x="90" y="197"/>
                  </a:lnTo>
                  <a:lnTo>
                    <a:pt x="87" y="189"/>
                  </a:lnTo>
                  <a:lnTo>
                    <a:pt x="84" y="181"/>
                  </a:lnTo>
                  <a:lnTo>
                    <a:pt x="81" y="172"/>
                  </a:lnTo>
                  <a:lnTo>
                    <a:pt x="79" y="164"/>
                  </a:lnTo>
                  <a:lnTo>
                    <a:pt x="76" y="155"/>
                  </a:lnTo>
                  <a:lnTo>
                    <a:pt x="74" y="147"/>
                  </a:lnTo>
                  <a:lnTo>
                    <a:pt x="71" y="139"/>
                  </a:lnTo>
                  <a:lnTo>
                    <a:pt x="69" y="130"/>
                  </a:lnTo>
                  <a:lnTo>
                    <a:pt x="65" y="113"/>
                  </a:lnTo>
                  <a:lnTo>
                    <a:pt x="61" y="96"/>
                  </a:lnTo>
                  <a:lnTo>
                    <a:pt x="58" y="79"/>
                  </a:lnTo>
                  <a:lnTo>
                    <a:pt x="55" y="62"/>
                  </a:lnTo>
                  <a:lnTo>
                    <a:pt x="52" y="46"/>
                  </a:lnTo>
                  <a:lnTo>
                    <a:pt x="49" y="30"/>
                  </a:lnTo>
                  <a:lnTo>
                    <a:pt x="47" y="15"/>
                  </a:lnTo>
                  <a:lnTo>
                    <a:pt x="45" y="0"/>
                  </a:lnTo>
                  <a:lnTo>
                    <a:pt x="2" y="4"/>
                  </a:lnTo>
                  <a:close/>
                </a:path>
              </a:pathLst>
            </a:custGeom>
            <a:solidFill>
              <a:srgbClr val="3F4A6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pic>
        <p:nvPicPr>
          <p:cNvPr id="105" name="s810fa3c24504eb38d46a152860adbb0"/>
          <p:cNvPicPr>
            <a:picLocks/>
          </p:cNvPicPr>
          <p:nvPr/>
        </p:nvPicPr>
        <p:blipFill rotWithShape="1">
          <a:blip r:embed="rId14" cstate="print">
            <a:extLst>
              <a:ext uri="{28A0092B-C50C-407E-A947-70E740481C1C}">
                <a14:useLocalDpi xmlns:a14="http://schemas.microsoft.com/office/drawing/2010/main" val="0"/>
              </a:ext>
            </a:extLst>
          </a:blip>
          <a:srcRect b="28048"/>
          <a:stretch/>
        </p:blipFill>
        <p:spPr>
          <a:xfrm rot="955096">
            <a:off x="2822760" y="2878711"/>
            <a:ext cx="3877736" cy="2198467"/>
          </a:xfrm>
          <a:prstGeom prst="rect">
            <a:avLst/>
          </a:prstGeom>
        </p:spPr>
      </p:pic>
    </p:spTree>
    <p:extLst>
      <p:ext uri="{BB962C8B-B14F-4D97-AF65-F5344CB8AC3E}">
        <p14:creationId xmlns:p14="http://schemas.microsoft.com/office/powerpoint/2010/main" val="23150983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2" name="s506d439622a425d9eec03a14b8b7d32"/>
          <p:cNvPicPr>
            <a:picLocks/>
          </p:cNvPicPr>
          <p:nvPr/>
        </p:nvPicPr>
        <p:blipFill>
          <a:blip r:embed="rId5" cstate="print">
            <a:extLst>
              <a:ext uri="{28A0092B-C50C-407E-A947-70E740481C1C}">
                <a14:useLocalDpi xmlns:a14="http://schemas.microsoft.com/office/drawing/2010/main" val="0"/>
              </a:ext>
            </a:extLst>
          </a:blip>
          <a:stretch>
            <a:fillRect/>
          </a:stretch>
        </p:blipFill>
        <p:spPr>
          <a:xfrm>
            <a:off x="-1588" y="0"/>
            <a:ext cx="12192000" cy="6857999"/>
          </a:xfrm>
          <a:prstGeom prst="rect">
            <a:avLst/>
          </a:prstGeom>
        </p:spPr>
      </p:pic>
      <p:pic>
        <p:nvPicPr>
          <p:cNvPr id="2" name="Cooper"/>
          <p:cNvPicPr>
            <a:picLocks noChangeAspect="1"/>
          </p:cNvPicPr>
          <p:nvPr>
            <p:custDataLst>
              <p:tags r:id="rId2"/>
            </p:custDataLst>
          </p:nvPr>
        </p:nvPicPr>
        <p:blipFill>
          <a:blip r:embed="rId6" cstate="print">
            <a:extLst>
              <a:ext uri="{28A0092B-C50C-407E-A947-70E740481C1C}">
                <a14:useLocalDpi xmlns:a14="http://schemas.microsoft.com/office/drawing/2010/main" val="0"/>
              </a:ext>
            </a:extLst>
          </a:blip>
          <a:stretch>
            <a:fillRect/>
          </a:stretch>
        </p:blipFill>
        <p:spPr>
          <a:xfrm>
            <a:off x="4494758" y="1463637"/>
            <a:ext cx="2121437" cy="5143500"/>
          </a:xfrm>
          <a:prstGeom prst="rect">
            <a:avLst/>
          </a:prstGeom>
          <a:effectLst>
            <a:outerShdw blurRad="139700" dist="50800" dir="2400000" sx="101000" sy="101000" algn="tl" rotWithShape="0">
              <a:prstClr val="black">
                <a:alpha val="92000"/>
              </a:prstClr>
            </a:outerShdw>
          </a:effectLst>
        </p:spPr>
      </p:pic>
      <p:grpSp>
        <p:nvGrpSpPr>
          <p:cNvPr id="4" name="Group 5"/>
          <p:cNvGrpSpPr>
            <a:grpSpLocks noChangeAspect="1"/>
          </p:cNvGrpSpPr>
          <p:nvPr/>
        </p:nvGrpSpPr>
        <p:grpSpPr bwMode="auto">
          <a:xfrm>
            <a:off x="989013" y="1444625"/>
            <a:ext cx="1495424" cy="5145088"/>
            <a:chOff x="623" y="910"/>
            <a:chExt cx="942" cy="3241"/>
          </a:xfrm>
          <a:effectLst>
            <a:outerShdw blurRad="50800" dist="25400" dir="2280000" algn="ctr" rotWithShape="0">
              <a:srgbClr val="000000">
                <a:alpha val="93000"/>
              </a:srgbClr>
            </a:outerShdw>
          </a:effectLst>
        </p:grpSpPr>
        <p:sp>
          <p:nvSpPr>
            <p:cNvPr id="5" name="AutoShape 4"/>
            <p:cNvSpPr>
              <a:spLocks noChangeAspect="1" noChangeArrowheads="1" noTextEdit="1"/>
            </p:cNvSpPr>
            <p:nvPr/>
          </p:nvSpPr>
          <p:spPr bwMode="auto">
            <a:xfrm>
              <a:off x="623" y="910"/>
              <a:ext cx="941" cy="3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 name="Freeform 6"/>
            <p:cNvSpPr>
              <a:spLocks/>
            </p:cNvSpPr>
            <p:nvPr/>
          </p:nvSpPr>
          <p:spPr bwMode="auto">
            <a:xfrm>
              <a:off x="741" y="910"/>
              <a:ext cx="721" cy="727"/>
            </a:xfrm>
            <a:custGeom>
              <a:avLst/>
              <a:gdLst>
                <a:gd name="T0" fmla="*/ 32 w 721"/>
                <a:gd name="T1" fmla="*/ 689 h 727"/>
                <a:gd name="T2" fmla="*/ 15 w 721"/>
                <a:gd name="T3" fmla="*/ 683 h 727"/>
                <a:gd name="T4" fmla="*/ 22 w 721"/>
                <a:gd name="T5" fmla="*/ 672 h 727"/>
                <a:gd name="T6" fmla="*/ 56 w 721"/>
                <a:gd name="T7" fmla="*/ 656 h 727"/>
                <a:gd name="T8" fmla="*/ 64 w 721"/>
                <a:gd name="T9" fmla="*/ 639 h 727"/>
                <a:gd name="T10" fmla="*/ 57 w 721"/>
                <a:gd name="T11" fmla="*/ 616 h 727"/>
                <a:gd name="T12" fmla="*/ 40 w 721"/>
                <a:gd name="T13" fmla="*/ 593 h 727"/>
                <a:gd name="T14" fmla="*/ 11 w 721"/>
                <a:gd name="T15" fmla="*/ 568 h 727"/>
                <a:gd name="T16" fmla="*/ 33 w 721"/>
                <a:gd name="T17" fmla="*/ 546 h 727"/>
                <a:gd name="T18" fmla="*/ 62 w 721"/>
                <a:gd name="T19" fmla="*/ 514 h 727"/>
                <a:gd name="T20" fmla="*/ 77 w 721"/>
                <a:gd name="T21" fmla="*/ 474 h 727"/>
                <a:gd name="T22" fmla="*/ 59 w 721"/>
                <a:gd name="T23" fmla="*/ 384 h 727"/>
                <a:gd name="T24" fmla="*/ 48 w 721"/>
                <a:gd name="T25" fmla="*/ 319 h 727"/>
                <a:gd name="T26" fmla="*/ 45 w 721"/>
                <a:gd name="T27" fmla="*/ 257 h 727"/>
                <a:gd name="T28" fmla="*/ 54 w 721"/>
                <a:gd name="T29" fmla="*/ 197 h 727"/>
                <a:gd name="T30" fmla="*/ 76 w 721"/>
                <a:gd name="T31" fmla="*/ 144 h 727"/>
                <a:gd name="T32" fmla="*/ 101 w 721"/>
                <a:gd name="T33" fmla="*/ 113 h 727"/>
                <a:gd name="T34" fmla="*/ 132 w 721"/>
                <a:gd name="T35" fmla="*/ 90 h 727"/>
                <a:gd name="T36" fmla="*/ 165 w 721"/>
                <a:gd name="T37" fmla="*/ 71 h 727"/>
                <a:gd name="T38" fmla="*/ 223 w 721"/>
                <a:gd name="T39" fmla="*/ 26 h 727"/>
                <a:gd name="T40" fmla="*/ 296 w 721"/>
                <a:gd name="T41" fmla="*/ 4 h 727"/>
                <a:gd name="T42" fmla="*/ 373 w 721"/>
                <a:gd name="T43" fmla="*/ 1 h 727"/>
                <a:gd name="T44" fmla="*/ 447 w 721"/>
                <a:gd name="T45" fmla="*/ 11 h 727"/>
                <a:gd name="T46" fmla="*/ 517 w 721"/>
                <a:gd name="T47" fmla="*/ 35 h 727"/>
                <a:gd name="T48" fmla="*/ 579 w 721"/>
                <a:gd name="T49" fmla="*/ 68 h 727"/>
                <a:gd name="T50" fmla="*/ 631 w 721"/>
                <a:gd name="T51" fmla="*/ 110 h 727"/>
                <a:gd name="T52" fmla="*/ 671 w 721"/>
                <a:gd name="T53" fmla="*/ 159 h 727"/>
                <a:gd name="T54" fmla="*/ 697 w 721"/>
                <a:gd name="T55" fmla="*/ 212 h 727"/>
                <a:gd name="T56" fmla="*/ 706 w 721"/>
                <a:gd name="T57" fmla="*/ 268 h 727"/>
                <a:gd name="T58" fmla="*/ 706 w 721"/>
                <a:gd name="T59" fmla="*/ 324 h 727"/>
                <a:gd name="T60" fmla="*/ 697 w 721"/>
                <a:gd name="T61" fmla="*/ 380 h 727"/>
                <a:gd name="T62" fmla="*/ 682 w 721"/>
                <a:gd name="T63" fmla="*/ 432 h 727"/>
                <a:gd name="T64" fmla="*/ 660 w 721"/>
                <a:gd name="T65" fmla="*/ 481 h 727"/>
                <a:gd name="T66" fmla="*/ 652 w 721"/>
                <a:gd name="T67" fmla="*/ 512 h 727"/>
                <a:gd name="T68" fmla="*/ 666 w 721"/>
                <a:gd name="T69" fmla="*/ 550 h 727"/>
                <a:gd name="T70" fmla="*/ 700 w 721"/>
                <a:gd name="T71" fmla="*/ 582 h 727"/>
                <a:gd name="T72" fmla="*/ 697 w 721"/>
                <a:gd name="T73" fmla="*/ 596 h 727"/>
                <a:gd name="T74" fmla="*/ 677 w 721"/>
                <a:gd name="T75" fmla="*/ 610 h 727"/>
                <a:gd name="T76" fmla="*/ 660 w 721"/>
                <a:gd name="T77" fmla="*/ 626 h 727"/>
                <a:gd name="T78" fmla="*/ 673 w 721"/>
                <a:gd name="T79" fmla="*/ 647 h 727"/>
                <a:gd name="T80" fmla="*/ 650 w 721"/>
                <a:gd name="T81" fmla="*/ 644 h 727"/>
                <a:gd name="T82" fmla="*/ 642 w 721"/>
                <a:gd name="T83" fmla="*/ 656 h 727"/>
                <a:gd name="T84" fmla="*/ 643 w 721"/>
                <a:gd name="T85" fmla="*/ 674 h 727"/>
                <a:gd name="T86" fmla="*/ 656 w 721"/>
                <a:gd name="T87" fmla="*/ 689 h 727"/>
                <a:gd name="T88" fmla="*/ 669 w 721"/>
                <a:gd name="T89" fmla="*/ 695 h 727"/>
                <a:gd name="T90" fmla="*/ 708 w 721"/>
                <a:gd name="T91" fmla="*/ 703 h 727"/>
                <a:gd name="T92" fmla="*/ 712 w 721"/>
                <a:gd name="T93" fmla="*/ 710 h 727"/>
                <a:gd name="T94" fmla="*/ 699 w 721"/>
                <a:gd name="T95" fmla="*/ 718 h 727"/>
                <a:gd name="T96" fmla="*/ 49 w 721"/>
                <a:gd name="T97" fmla="*/ 720 h 727"/>
                <a:gd name="T98" fmla="*/ 38 w 721"/>
                <a:gd name="T99" fmla="*/ 713 h 727"/>
                <a:gd name="T100" fmla="*/ 27 w 721"/>
                <a:gd name="T101" fmla="*/ 706 h 727"/>
                <a:gd name="T102" fmla="*/ 16 w 721"/>
                <a:gd name="T103" fmla="*/ 698 h 727"/>
                <a:gd name="T104" fmla="*/ 11 w 721"/>
                <a:gd name="T105" fmla="*/ 693 h 727"/>
                <a:gd name="T106" fmla="*/ 17 w 721"/>
                <a:gd name="T107" fmla="*/ 691 h 7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721" h="727">
                  <a:moveTo>
                    <a:pt x="17" y="691"/>
                  </a:moveTo>
                  <a:lnTo>
                    <a:pt x="22" y="690"/>
                  </a:lnTo>
                  <a:lnTo>
                    <a:pt x="28" y="690"/>
                  </a:lnTo>
                  <a:lnTo>
                    <a:pt x="32" y="689"/>
                  </a:lnTo>
                  <a:lnTo>
                    <a:pt x="33" y="689"/>
                  </a:lnTo>
                  <a:lnTo>
                    <a:pt x="29" y="688"/>
                  </a:lnTo>
                  <a:lnTo>
                    <a:pt x="22" y="686"/>
                  </a:lnTo>
                  <a:lnTo>
                    <a:pt x="15" y="683"/>
                  </a:lnTo>
                  <a:lnTo>
                    <a:pt x="7" y="680"/>
                  </a:lnTo>
                  <a:lnTo>
                    <a:pt x="0" y="676"/>
                  </a:lnTo>
                  <a:lnTo>
                    <a:pt x="11" y="674"/>
                  </a:lnTo>
                  <a:lnTo>
                    <a:pt x="22" y="672"/>
                  </a:lnTo>
                  <a:lnTo>
                    <a:pt x="31" y="670"/>
                  </a:lnTo>
                  <a:lnTo>
                    <a:pt x="40" y="666"/>
                  </a:lnTo>
                  <a:lnTo>
                    <a:pt x="49" y="662"/>
                  </a:lnTo>
                  <a:lnTo>
                    <a:pt x="56" y="656"/>
                  </a:lnTo>
                  <a:lnTo>
                    <a:pt x="63" y="651"/>
                  </a:lnTo>
                  <a:lnTo>
                    <a:pt x="65" y="649"/>
                  </a:lnTo>
                  <a:lnTo>
                    <a:pt x="65" y="644"/>
                  </a:lnTo>
                  <a:lnTo>
                    <a:pt x="64" y="639"/>
                  </a:lnTo>
                  <a:lnTo>
                    <a:pt x="63" y="634"/>
                  </a:lnTo>
                  <a:lnTo>
                    <a:pt x="62" y="628"/>
                  </a:lnTo>
                  <a:lnTo>
                    <a:pt x="60" y="622"/>
                  </a:lnTo>
                  <a:lnTo>
                    <a:pt x="57" y="616"/>
                  </a:lnTo>
                  <a:lnTo>
                    <a:pt x="53" y="611"/>
                  </a:lnTo>
                  <a:lnTo>
                    <a:pt x="50" y="605"/>
                  </a:lnTo>
                  <a:lnTo>
                    <a:pt x="45" y="599"/>
                  </a:lnTo>
                  <a:lnTo>
                    <a:pt x="40" y="593"/>
                  </a:lnTo>
                  <a:lnTo>
                    <a:pt x="34" y="586"/>
                  </a:lnTo>
                  <a:lnTo>
                    <a:pt x="27" y="580"/>
                  </a:lnTo>
                  <a:lnTo>
                    <a:pt x="20" y="574"/>
                  </a:lnTo>
                  <a:lnTo>
                    <a:pt x="11" y="568"/>
                  </a:lnTo>
                  <a:lnTo>
                    <a:pt x="2" y="562"/>
                  </a:lnTo>
                  <a:lnTo>
                    <a:pt x="14" y="558"/>
                  </a:lnTo>
                  <a:lnTo>
                    <a:pt x="24" y="552"/>
                  </a:lnTo>
                  <a:lnTo>
                    <a:pt x="33" y="546"/>
                  </a:lnTo>
                  <a:lnTo>
                    <a:pt x="42" y="539"/>
                  </a:lnTo>
                  <a:lnTo>
                    <a:pt x="49" y="531"/>
                  </a:lnTo>
                  <a:lnTo>
                    <a:pt x="56" y="523"/>
                  </a:lnTo>
                  <a:lnTo>
                    <a:pt x="62" y="514"/>
                  </a:lnTo>
                  <a:lnTo>
                    <a:pt x="67" y="504"/>
                  </a:lnTo>
                  <a:lnTo>
                    <a:pt x="71" y="494"/>
                  </a:lnTo>
                  <a:lnTo>
                    <a:pt x="75" y="484"/>
                  </a:lnTo>
                  <a:lnTo>
                    <a:pt x="77" y="474"/>
                  </a:lnTo>
                  <a:lnTo>
                    <a:pt x="77" y="472"/>
                  </a:lnTo>
                  <a:lnTo>
                    <a:pt x="69" y="436"/>
                  </a:lnTo>
                  <a:lnTo>
                    <a:pt x="62" y="401"/>
                  </a:lnTo>
                  <a:lnTo>
                    <a:pt x="59" y="384"/>
                  </a:lnTo>
                  <a:lnTo>
                    <a:pt x="56" y="368"/>
                  </a:lnTo>
                  <a:lnTo>
                    <a:pt x="53" y="351"/>
                  </a:lnTo>
                  <a:lnTo>
                    <a:pt x="50" y="335"/>
                  </a:lnTo>
                  <a:lnTo>
                    <a:pt x="48" y="319"/>
                  </a:lnTo>
                  <a:lnTo>
                    <a:pt x="47" y="304"/>
                  </a:lnTo>
                  <a:lnTo>
                    <a:pt x="46" y="288"/>
                  </a:lnTo>
                  <a:lnTo>
                    <a:pt x="45" y="273"/>
                  </a:lnTo>
                  <a:lnTo>
                    <a:pt x="45" y="257"/>
                  </a:lnTo>
                  <a:lnTo>
                    <a:pt x="46" y="242"/>
                  </a:lnTo>
                  <a:lnTo>
                    <a:pt x="48" y="227"/>
                  </a:lnTo>
                  <a:lnTo>
                    <a:pt x="51" y="212"/>
                  </a:lnTo>
                  <a:lnTo>
                    <a:pt x="54" y="197"/>
                  </a:lnTo>
                  <a:lnTo>
                    <a:pt x="59" y="183"/>
                  </a:lnTo>
                  <a:lnTo>
                    <a:pt x="64" y="168"/>
                  </a:lnTo>
                  <a:lnTo>
                    <a:pt x="71" y="153"/>
                  </a:lnTo>
                  <a:lnTo>
                    <a:pt x="76" y="144"/>
                  </a:lnTo>
                  <a:lnTo>
                    <a:pt x="81" y="135"/>
                  </a:lnTo>
                  <a:lnTo>
                    <a:pt x="87" y="127"/>
                  </a:lnTo>
                  <a:lnTo>
                    <a:pt x="94" y="120"/>
                  </a:lnTo>
                  <a:lnTo>
                    <a:pt x="101" y="113"/>
                  </a:lnTo>
                  <a:lnTo>
                    <a:pt x="108" y="106"/>
                  </a:lnTo>
                  <a:lnTo>
                    <a:pt x="116" y="100"/>
                  </a:lnTo>
                  <a:lnTo>
                    <a:pt x="124" y="95"/>
                  </a:lnTo>
                  <a:lnTo>
                    <a:pt x="132" y="90"/>
                  </a:lnTo>
                  <a:lnTo>
                    <a:pt x="141" y="86"/>
                  </a:lnTo>
                  <a:lnTo>
                    <a:pt x="151" y="82"/>
                  </a:lnTo>
                  <a:lnTo>
                    <a:pt x="157" y="80"/>
                  </a:lnTo>
                  <a:lnTo>
                    <a:pt x="165" y="71"/>
                  </a:lnTo>
                  <a:lnTo>
                    <a:pt x="178" y="58"/>
                  </a:lnTo>
                  <a:lnTo>
                    <a:pt x="192" y="46"/>
                  </a:lnTo>
                  <a:lnTo>
                    <a:pt x="207" y="35"/>
                  </a:lnTo>
                  <a:lnTo>
                    <a:pt x="223" y="26"/>
                  </a:lnTo>
                  <a:lnTo>
                    <a:pt x="240" y="18"/>
                  </a:lnTo>
                  <a:lnTo>
                    <a:pt x="258" y="12"/>
                  </a:lnTo>
                  <a:lnTo>
                    <a:pt x="276" y="7"/>
                  </a:lnTo>
                  <a:lnTo>
                    <a:pt x="296" y="4"/>
                  </a:lnTo>
                  <a:lnTo>
                    <a:pt x="315" y="2"/>
                  </a:lnTo>
                  <a:lnTo>
                    <a:pt x="334" y="0"/>
                  </a:lnTo>
                  <a:lnTo>
                    <a:pt x="354" y="0"/>
                  </a:lnTo>
                  <a:lnTo>
                    <a:pt x="373" y="1"/>
                  </a:lnTo>
                  <a:lnTo>
                    <a:pt x="392" y="2"/>
                  </a:lnTo>
                  <a:lnTo>
                    <a:pt x="411" y="4"/>
                  </a:lnTo>
                  <a:lnTo>
                    <a:pt x="429" y="8"/>
                  </a:lnTo>
                  <a:lnTo>
                    <a:pt x="447" y="11"/>
                  </a:lnTo>
                  <a:lnTo>
                    <a:pt x="465" y="16"/>
                  </a:lnTo>
                  <a:lnTo>
                    <a:pt x="483" y="22"/>
                  </a:lnTo>
                  <a:lnTo>
                    <a:pt x="500" y="28"/>
                  </a:lnTo>
                  <a:lnTo>
                    <a:pt x="517" y="35"/>
                  </a:lnTo>
                  <a:lnTo>
                    <a:pt x="533" y="42"/>
                  </a:lnTo>
                  <a:lnTo>
                    <a:pt x="549" y="50"/>
                  </a:lnTo>
                  <a:lnTo>
                    <a:pt x="564" y="59"/>
                  </a:lnTo>
                  <a:lnTo>
                    <a:pt x="579" y="68"/>
                  </a:lnTo>
                  <a:lnTo>
                    <a:pt x="593" y="78"/>
                  </a:lnTo>
                  <a:lnTo>
                    <a:pt x="606" y="88"/>
                  </a:lnTo>
                  <a:lnTo>
                    <a:pt x="619" y="99"/>
                  </a:lnTo>
                  <a:lnTo>
                    <a:pt x="631" y="110"/>
                  </a:lnTo>
                  <a:lnTo>
                    <a:pt x="642" y="122"/>
                  </a:lnTo>
                  <a:lnTo>
                    <a:pt x="653" y="134"/>
                  </a:lnTo>
                  <a:lnTo>
                    <a:pt x="662" y="146"/>
                  </a:lnTo>
                  <a:lnTo>
                    <a:pt x="671" y="159"/>
                  </a:lnTo>
                  <a:lnTo>
                    <a:pt x="679" y="172"/>
                  </a:lnTo>
                  <a:lnTo>
                    <a:pt x="686" y="185"/>
                  </a:lnTo>
                  <a:lnTo>
                    <a:pt x="692" y="198"/>
                  </a:lnTo>
                  <a:lnTo>
                    <a:pt x="697" y="212"/>
                  </a:lnTo>
                  <a:lnTo>
                    <a:pt x="701" y="226"/>
                  </a:lnTo>
                  <a:lnTo>
                    <a:pt x="704" y="240"/>
                  </a:lnTo>
                  <a:lnTo>
                    <a:pt x="705" y="254"/>
                  </a:lnTo>
                  <a:lnTo>
                    <a:pt x="706" y="268"/>
                  </a:lnTo>
                  <a:lnTo>
                    <a:pt x="707" y="282"/>
                  </a:lnTo>
                  <a:lnTo>
                    <a:pt x="707" y="296"/>
                  </a:lnTo>
                  <a:lnTo>
                    <a:pt x="707" y="310"/>
                  </a:lnTo>
                  <a:lnTo>
                    <a:pt x="706" y="324"/>
                  </a:lnTo>
                  <a:lnTo>
                    <a:pt x="704" y="338"/>
                  </a:lnTo>
                  <a:lnTo>
                    <a:pt x="702" y="352"/>
                  </a:lnTo>
                  <a:lnTo>
                    <a:pt x="700" y="366"/>
                  </a:lnTo>
                  <a:lnTo>
                    <a:pt x="697" y="380"/>
                  </a:lnTo>
                  <a:lnTo>
                    <a:pt x="694" y="393"/>
                  </a:lnTo>
                  <a:lnTo>
                    <a:pt x="691" y="406"/>
                  </a:lnTo>
                  <a:lnTo>
                    <a:pt x="687" y="420"/>
                  </a:lnTo>
                  <a:lnTo>
                    <a:pt x="682" y="432"/>
                  </a:lnTo>
                  <a:lnTo>
                    <a:pt x="677" y="445"/>
                  </a:lnTo>
                  <a:lnTo>
                    <a:pt x="672" y="457"/>
                  </a:lnTo>
                  <a:lnTo>
                    <a:pt x="666" y="469"/>
                  </a:lnTo>
                  <a:lnTo>
                    <a:pt x="660" y="481"/>
                  </a:lnTo>
                  <a:lnTo>
                    <a:pt x="653" y="492"/>
                  </a:lnTo>
                  <a:lnTo>
                    <a:pt x="650" y="497"/>
                  </a:lnTo>
                  <a:lnTo>
                    <a:pt x="651" y="502"/>
                  </a:lnTo>
                  <a:lnTo>
                    <a:pt x="652" y="512"/>
                  </a:lnTo>
                  <a:lnTo>
                    <a:pt x="654" y="522"/>
                  </a:lnTo>
                  <a:lnTo>
                    <a:pt x="657" y="532"/>
                  </a:lnTo>
                  <a:lnTo>
                    <a:pt x="661" y="541"/>
                  </a:lnTo>
                  <a:lnTo>
                    <a:pt x="666" y="550"/>
                  </a:lnTo>
                  <a:lnTo>
                    <a:pt x="672" y="559"/>
                  </a:lnTo>
                  <a:lnTo>
                    <a:pt x="680" y="567"/>
                  </a:lnTo>
                  <a:lnTo>
                    <a:pt x="689" y="575"/>
                  </a:lnTo>
                  <a:lnTo>
                    <a:pt x="700" y="582"/>
                  </a:lnTo>
                  <a:lnTo>
                    <a:pt x="712" y="589"/>
                  </a:lnTo>
                  <a:lnTo>
                    <a:pt x="708" y="591"/>
                  </a:lnTo>
                  <a:lnTo>
                    <a:pt x="703" y="594"/>
                  </a:lnTo>
                  <a:lnTo>
                    <a:pt x="697" y="596"/>
                  </a:lnTo>
                  <a:lnTo>
                    <a:pt x="692" y="599"/>
                  </a:lnTo>
                  <a:lnTo>
                    <a:pt x="687" y="603"/>
                  </a:lnTo>
                  <a:lnTo>
                    <a:pt x="682" y="606"/>
                  </a:lnTo>
                  <a:lnTo>
                    <a:pt x="677" y="610"/>
                  </a:lnTo>
                  <a:lnTo>
                    <a:pt x="672" y="614"/>
                  </a:lnTo>
                  <a:lnTo>
                    <a:pt x="667" y="619"/>
                  </a:lnTo>
                  <a:lnTo>
                    <a:pt x="663" y="623"/>
                  </a:lnTo>
                  <a:lnTo>
                    <a:pt x="660" y="626"/>
                  </a:lnTo>
                  <a:lnTo>
                    <a:pt x="673" y="637"/>
                  </a:lnTo>
                  <a:lnTo>
                    <a:pt x="687" y="648"/>
                  </a:lnTo>
                  <a:lnTo>
                    <a:pt x="680" y="647"/>
                  </a:lnTo>
                  <a:lnTo>
                    <a:pt x="673" y="647"/>
                  </a:lnTo>
                  <a:lnTo>
                    <a:pt x="667" y="646"/>
                  </a:lnTo>
                  <a:lnTo>
                    <a:pt x="661" y="646"/>
                  </a:lnTo>
                  <a:lnTo>
                    <a:pt x="656" y="645"/>
                  </a:lnTo>
                  <a:lnTo>
                    <a:pt x="650" y="644"/>
                  </a:lnTo>
                  <a:lnTo>
                    <a:pt x="647" y="644"/>
                  </a:lnTo>
                  <a:lnTo>
                    <a:pt x="646" y="647"/>
                  </a:lnTo>
                  <a:lnTo>
                    <a:pt x="644" y="651"/>
                  </a:lnTo>
                  <a:lnTo>
                    <a:pt x="642" y="656"/>
                  </a:lnTo>
                  <a:lnTo>
                    <a:pt x="641" y="661"/>
                  </a:lnTo>
                  <a:lnTo>
                    <a:pt x="641" y="665"/>
                  </a:lnTo>
                  <a:lnTo>
                    <a:pt x="642" y="670"/>
                  </a:lnTo>
                  <a:lnTo>
                    <a:pt x="643" y="674"/>
                  </a:lnTo>
                  <a:lnTo>
                    <a:pt x="645" y="678"/>
                  </a:lnTo>
                  <a:lnTo>
                    <a:pt x="648" y="682"/>
                  </a:lnTo>
                  <a:lnTo>
                    <a:pt x="652" y="686"/>
                  </a:lnTo>
                  <a:lnTo>
                    <a:pt x="656" y="689"/>
                  </a:lnTo>
                  <a:lnTo>
                    <a:pt x="656" y="689"/>
                  </a:lnTo>
                  <a:lnTo>
                    <a:pt x="656" y="689"/>
                  </a:lnTo>
                  <a:lnTo>
                    <a:pt x="662" y="692"/>
                  </a:lnTo>
                  <a:lnTo>
                    <a:pt x="669" y="695"/>
                  </a:lnTo>
                  <a:lnTo>
                    <a:pt x="677" y="698"/>
                  </a:lnTo>
                  <a:lnTo>
                    <a:pt x="686" y="700"/>
                  </a:lnTo>
                  <a:lnTo>
                    <a:pt x="697" y="702"/>
                  </a:lnTo>
                  <a:lnTo>
                    <a:pt x="708" y="703"/>
                  </a:lnTo>
                  <a:lnTo>
                    <a:pt x="721" y="704"/>
                  </a:lnTo>
                  <a:lnTo>
                    <a:pt x="718" y="706"/>
                  </a:lnTo>
                  <a:lnTo>
                    <a:pt x="715" y="708"/>
                  </a:lnTo>
                  <a:lnTo>
                    <a:pt x="712" y="710"/>
                  </a:lnTo>
                  <a:lnTo>
                    <a:pt x="709" y="712"/>
                  </a:lnTo>
                  <a:lnTo>
                    <a:pt x="705" y="714"/>
                  </a:lnTo>
                  <a:lnTo>
                    <a:pt x="702" y="716"/>
                  </a:lnTo>
                  <a:lnTo>
                    <a:pt x="699" y="718"/>
                  </a:lnTo>
                  <a:lnTo>
                    <a:pt x="696" y="720"/>
                  </a:lnTo>
                  <a:lnTo>
                    <a:pt x="653" y="727"/>
                  </a:lnTo>
                  <a:lnTo>
                    <a:pt x="100" y="727"/>
                  </a:lnTo>
                  <a:lnTo>
                    <a:pt x="49" y="720"/>
                  </a:lnTo>
                  <a:lnTo>
                    <a:pt x="46" y="719"/>
                  </a:lnTo>
                  <a:lnTo>
                    <a:pt x="43" y="717"/>
                  </a:lnTo>
                  <a:lnTo>
                    <a:pt x="41" y="715"/>
                  </a:lnTo>
                  <a:lnTo>
                    <a:pt x="38" y="713"/>
                  </a:lnTo>
                  <a:lnTo>
                    <a:pt x="35" y="711"/>
                  </a:lnTo>
                  <a:lnTo>
                    <a:pt x="32" y="709"/>
                  </a:lnTo>
                  <a:lnTo>
                    <a:pt x="30" y="707"/>
                  </a:lnTo>
                  <a:lnTo>
                    <a:pt x="27" y="706"/>
                  </a:lnTo>
                  <a:lnTo>
                    <a:pt x="24" y="704"/>
                  </a:lnTo>
                  <a:lnTo>
                    <a:pt x="22" y="702"/>
                  </a:lnTo>
                  <a:lnTo>
                    <a:pt x="19" y="700"/>
                  </a:lnTo>
                  <a:lnTo>
                    <a:pt x="16" y="698"/>
                  </a:lnTo>
                  <a:lnTo>
                    <a:pt x="16" y="697"/>
                  </a:lnTo>
                  <a:lnTo>
                    <a:pt x="16" y="697"/>
                  </a:lnTo>
                  <a:lnTo>
                    <a:pt x="14" y="695"/>
                  </a:lnTo>
                  <a:lnTo>
                    <a:pt x="11" y="693"/>
                  </a:lnTo>
                  <a:lnTo>
                    <a:pt x="8" y="691"/>
                  </a:lnTo>
                  <a:lnTo>
                    <a:pt x="6" y="689"/>
                  </a:lnTo>
                  <a:lnTo>
                    <a:pt x="11" y="690"/>
                  </a:lnTo>
                  <a:lnTo>
                    <a:pt x="17" y="691"/>
                  </a:lnTo>
                  <a:close/>
                </a:path>
              </a:pathLst>
            </a:custGeom>
            <a:solidFill>
              <a:srgbClr val="F2CA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 name="Freeform 7"/>
            <p:cNvSpPr>
              <a:spLocks/>
            </p:cNvSpPr>
            <p:nvPr/>
          </p:nvSpPr>
          <p:spPr bwMode="auto">
            <a:xfrm>
              <a:off x="1019" y="1557"/>
              <a:ext cx="123" cy="73"/>
            </a:xfrm>
            <a:custGeom>
              <a:avLst/>
              <a:gdLst>
                <a:gd name="T0" fmla="*/ 121 w 123"/>
                <a:gd name="T1" fmla="*/ 70 h 73"/>
                <a:gd name="T2" fmla="*/ 119 w 123"/>
                <a:gd name="T3" fmla="*/ 62 h 73"/>
                <a:gd name="T4" fmla="*/ 117 w 123"/>
                <a:gd name="T5" fmla="*/ 55 h 73"/>
                <a:gd name="T6" fmla="*/ 115 w 123"/>
                <a:gd name="T7" fmla="*/ 47 h 73"/>
                <a:gd name="T8" fmla="*/ 113 w 123"/>
                <a:gd name="T9" fmla="*/ 40 h 73"/>
                <a:gd name="T10" fmla="*/ 112 w 123"/>
                <a:gd name="T11" fmla="*/ 32 h 73"/>
                <a:gd name="T12" fmla="*/ 110 w 123"/>
                <a:gd name="T13" fmla="*/ 24 h 73"/>
                <a:gd name="T14" fmla="*/ 110 w 123"/>
                <a:gd name="T15" fmla="*/ 16 h 73"/>
                <a:gd name="T16" fmla="*/ 106 w 123"/>
                <a:gd name="T17" fmla="*/ 11 h 73"/>
                <a:gd name="T18" fmla="*/ 100 w 123"/>
                <a:gd name="T19" fmla="*/ 8 h 73"/>
                <a:gd name="T20" fmla="*/ 94 w 123"/>
                <a:gd name="T21" fmla="*/ 6 h 73"/>
                <a:gd name="T22" fmla="*/ 88 w 123"/>
                <a:gd name="T23" fmla="*/ 4 h 73"/>
                <a:gd name="T24" fmla="*/ 82 w 123"/>
                <a:gd name="T25" fmla="*/ 2 h 73"/>
                <a:gd name="T26" fmla="*/ 75 w 123"/>
                <a:gd name="T27" fmla="*/ 1 h 73"/>
                <a:gd name="T28" fmla="*/ 69 w 123"/>
                <a:gd name="T29" fmla="*/ 0 h 73"/>
                <a:gd name="T30" fmla="*/ 62 w 123"/>
                <a:gd name="T31" fmla="*/ 0 h 73"/>
                <a:gd name="T32" fmla="*/ 56 w 123"/>
                <a:gd name="T33" fmla="*/ 0 h 73"/>
                <a:gd name="T34" fmla="*/ 49 w 123"/>
                <a:gd name="T35" fmla="*/ 0 h 73"/>
                <a:gd name="T36" fmla="*/ 43 w 123"/>
                <a:gd name="T37" fmla="*/ 1 h 73"/>
                <a:gd name="T38" fmla="*/ 36 w 123"/>
                <a:gd name="T39" fmla="*/ 2 h 73"/>
                <a:gd name="T40" fmla="*/ 30 w 123"/>
                <a:gd name="T41" fmla="*/ 3 h 73"/>
                <a:gd name="T42" fmla="*/ 24 w 123"/>
                <a:gd name="T43" fmla="*/ 5 h 73"/>
                <a:gd name="T44" fmla="*/ 17 w 123"/>
                <a:gd name="T45" fmla="*/ 7 h 73"/>
                <a:gd name="T46" fmla="*/ 12 w 123"/>
                <a:gd name="T47" fmla="*/ 10 h 73"/>
                <a:gd name="T48" fmla="*/ 8 w 123"/>
                <a:gd name="T49" fmla="*/ 16 h 73"/>
                <a:gd name="T50" fmla="*/ 8 w 123"/>
                <a:gd name="T51" fmla="*/ 24 h 73"/>
                <a:gd name="T52" fmla="*/ 7 w 123"/>
                <a:gd name="T53" fmla="*/ 32 h 73"/>
                <a:gd name="T54" fmla="*/ 6 w 123"/>
                <a:gd name="T55" fmla="*/ 40 h 73"/>
                <a:gd name="T56" fmla="*/ 5 w 123"/>
                <a:gd name="T57" fmla="*/ 48 h 73"/>
                <a:gd name="T58" fmla="*/ 4 w 123"/>
                <a:gd name="T59" fmla="*/ 55 h 73"/>
                <a:gd name="T60" fmla="*/ 2 w 123"/>
                <a:gd name="T61" fmla="*/ 63 h 73"/>
                <a:gd name="T62" fmla="*/ 1 w 123"/>
                <a:gd name="T63" fmla="*/ 70 h 73"/>
                <a:gd name="T64" fmla="*/ 123 w 123"/>
                <a:gd name="T65" fmla="*/ 73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23" h="73">
                  <a:moveTo>
                    <a:pt x="123" y="73"/>
                  </a:moveTo>
                  <a:lnTo>
                    <a:pt x="121" y="70"/>
                  </a:lnTo>
                  <a:lnTo>
                    <a:pt x="120" y="66"/>
                  </a:lnTo>
                  <a:lnTo>
                    <a:pt x="119" y="62"/>
                  </a:lnTo>
                  <a:lnTo>
                    <a:pt x="118" y="59"/>
                  </a:lnTo>
                  <a:lnTo>
                    <a:pt x="117" y="55"/>
                  </a:lnTo>
                  <a:lnTo>
                    <a:pt x="116" y="51"/>
                  </a:lnTo>
                  <a:lnTo>
                    <a:pt x="115" y="47"/>
                  </a:lnTo>
                  <a:lnTo>
                    <a:pt x="114" y="43"/>
                  </a:lnTo>
                  <a:lnTo>
                    <a:pt x="113" y="40"/>
                  </a:lnTo>
                  <a:lnTo>
                    <a:pt x="112" y="36"/>
                  </a:lnTo>
                  <a:lnTo>
                    <a:pt x="112" y="32"/>
                  </a:lnTo>
                  <a:lnTo>
                    <a:pt x="111" y="28"/>
                  </a:lnTo>
                  <a:lnTo>
                    <a:pt x="110" y="24"/>
                  </a:lnTo>
                  <a:lnTo>
                    <a:pt x="110" y="20"/>
                  </a:lnTo>
                  <a:lnTo>
                    <a:pt x="110" y="16"/>
                  </a:lnTo>
                  <a:lnTo>
                    <a:pt x="109" y="12"/>
                  </a:lnTo>
                  <a:lnTo>
                    <a:pt x="106" y="11"/>
                  </a:lnTo>
                  <a:lnTo>
                    <a:pt x="103" y="9"/>
                  </a:lnTo>
                  <a:lnTo>
                    <a:pt x="100" y="8"/>
                  </a:lnTo>
                  <a:lnTo>
                    <a:pt x="97" y="7"/>
                  </a:lnTo>
                  <a:lnTo>
                    <a:pt x="94" y="6"/>
                  </a:lnTo>
                  <a:lnTo>
                    <a:pt x="91" y="5"/>
                  </a:lnTo>
                  <a:lnTo>
                    <a:pt x="88" y="4"/>
                  </a:lnTo>
                  <a:lnTo>
                    <a:pt x="85" y="3"/>
                  </a:lnTo>
                  <a:lnTo>
                    <a:pt x="82" y="2"/>
                  </a:lnTo>
                  <a:lnTo>
                    <a:pt x="78" y="2"/>
                  </a:lnTo>
                  <a:lnTo>
                    <a:pt x="75" y="1"/>
                  </a:lnTo>
                  <a:lnTo>
                    <a:pt x="72" y="1"/>
                  </a:lnTo>
                  <a:lnTo>
                    <a:pt x="69" y="0"/>
                  </a:lnTo>
                  <a:lnTo>
                    <a:pt x="65" y="0"/>
                  </a:lnTo>
                  <a:lnTo>
                    <a:pt x="62" y="0"/>
                  </a:lnTo>
                  <a:lnTo>
                    <a:pt x="59" y="0"/>
                  </a:lnTo>
                  <a:lnTo>
                    <a:pt x="56" y="0"/>
                  </a:lnTo>
                  <a:lnTo>
                    <a:pt x="52" y="0"/>
                  </a:lnTo>
                  <a:lnTo>
                    <a:pt x="49" y="0"/>
                  </a:lnTo>
                  <a:lnTo>
                    <a:pt x="46" y="0"/>
                  </a:lnTo>
                  <a:lnTo>
                    <a:pt x="43" y="1"/>
                  </a:lnTo>
                  <a:lnTo>
                    <a:pt x="39" y="1"/>
                  </a:lnTo>
                  <a:lnTo>
                    <a:pt x="36" y="2"/>
                  </a:lnTo>
                  <a:lnTo>
                    <a:pt x="33" y="3"/>
                  </a:lnTo>
                  <a:lnTo>
                    <a:pt x="30" y="3"/>
                  </a:lnTo>
                  <a:lnTo>
                    <a:pt x="27" y="4"/>
                  </a:lnTo>
                  <a:lnTo>
                    <a:pt x="24" y="5"/>
                  </a:lnTo>
                  <a:lnTo>
                    <a:pt x="21" y="6"/>
                  </a:lnTo>
                  <a:lnTo>
                    <a:pt x="17" y="7"/>
                  </a:lnTo>
                  <a:lnTo>
                    <a:pt x="15" y="9"/>
                  </a:lnTo>
                  <a:lnTo>
                    <a:pt x="12" y="10"/>
                  </a:lnTo>
                  <a:lnTo>
                    <a:pt x="9" y="11"/>
                  </a:lnTo>
                  <a:lnTo>
                    <a:pt x="8" y="16"/>
                  </a:lnTo>
                  <a:lnTo>
                    <a:pt x="8" y="20"/>
                  </a:lnTo>
                  <a:lnTo>
                    <a:pt x="8" y="24"/>
                  </a:lnTo>
                  <a:lnTo>
                    <a:pt x="7" y="28"/>
                  </a:lnTo>
                  <a:lnTo>
                    <a:pt x="7" y="32"/>
                  </a:lnTo>
                  <a:lnTo>
                    <a:pt x="6" y="36"/>
                  </a:lnTo>
                  <a:lnTo>
                    <a:pt x="6" y="40"/>
                  </a:lnTo>
                  <a:lnTo>
                    <a:pt x="5" y="44"/>
                  </a:lnTo>
                  <a:lnTo>
                    <a:pt x="5" y="48"/>
                  </a:lnTo>
                  <a:lnTo>
                    <a:pt x="4" y="52"/>
                  </a:lnTo>
                  <a:lnTo>
                    <a:pt x="4" y="55"/>
                  </a:lnTo>
                  <a:lnTo>
                    <a:pt x="3" y="59"/>
                  </a:lnTo>
                  <a:lnTo>
                    <a:pt x="2" y="63"/>
                  </a:lnTo>
                  <a:lnTo>
                    <a:pt x="2" y="66"/>
                  </a:lnTo>
                  <a:lnTo>
                    <a:pt x="1" y="70"/>
                  </a:lnTo>
                  <a:lnTo>
                    <a:pt x="0" y="73"/>
                  </a:lnTo>
                  <a:lnTo>
                    <a:pt x="123" y="73"/>
                  </a:lnTo>
                  <a:close/>
                </a:path>
              </a:pathLst>
            </a:custGeom>
            <a:solidFill>
              <a:srgbClr val="F4B87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 name="Freeform 8"/>
            <p:cNvSpPr>
              <a:spLocks/>
            </p:cNvSpPr>
            <p:nvPr/>
          </p:nvSpPr>
          <p:spPr bwMode="auto">
            <a:xfrm>
              <a:off x="976" y="1380"/>
              <a:ext cx="179" cy="250"/>
            </a:xfrm>
            <a:custGeom>
              <a:avLst/>
              <a:gdLst>
                <a:gd name="T0" fmla="*/ 153 w 179"/>
                <a:gd name="T1" fmla="*/ 102 h 250"/>
                <a:gd name="T2" fmla="*/ 152 w 179"/>
                <a:gd name="T3" fmla="*/ 115 h 250"/>
                <a:gd name="T4" fmla="*/ 151 w 179"/>
                <a:gd name="T5" fmla="*/ 127 h 250"/>
                <a:gd name="T6" fmla="*/ 150 w 179"/>
                <a:gd name="T7" fmla="*/ 139 h 250"/>
                <a:gd name="T8" fmla="*/ 150 w 179"/>
                <a:gd name="T9" fmla="*/ 150 h 250"/>
                <a:gd name="T10" fmla="*/ 150 w 179"/>
                <a:gd name="T11" fmla="*/ 161 h 250"/>
                <a:gd name="T12" fmla="*/ 151 w 179"/>
                <a:gd name="T13" fmla="*/ 171 h 250"/>
                <a:gd name="T14" fmla="*/ 152 w 179"/>
                <a:gd name="T15" fmla="*/ 181 h 250"/>
                <a:gd name="T16" fmla="*/ 153 w 179"/>
                <a:gd name="T17" fmla="*/ 190 h 250"/>
                <a:gd name="T18" fmla="*/ 155 w 179"/>
                <a:gd name="T19" fmla="*/ 199 h 250"/>
                <a:gd name="T20" fmla="*/ 158 w 179"/>
                <a:gd name="T21" fmla="*/ 207 h 250"/>
                <a:gd name="T22" fmla="*/ 160 w 179"/>
                <a:gd name="T23" fmla="*/ 215 h 250"/>
                <a:gd name="T24" fmla="*/ 163 w 179"/>
                <a:gd name="T25" fmla="*/ 223 h 250"/>
                <a:gd name="T26" fmla="*/ 167 w 179"/>
                <a:gd name="T27" fmla="*/ 230 h 250"/>
                <a:gd name="T28" fmla="*/ 171 w 179"/>
                <a:gd name="T29" fmla="*/ 237 h 250"/>
                <a:gd name="T30" fmla="*/ 175 w 179"/>
                <a:gd name="T31" fmla="*/ 244 h 250"/>
                <a:gd name="T32" fmla="*/ 179 w 179"/>
                <a:gd name="T33" fmla="*/ 250 h 250"/>
                <a:gd name="T34" fmla="*/ 4 w 179"/>
                <a:gd name="T35" fmla="*/ 245 h 250"/>
                <a:gd name="T36" fmla="*/ 10 w 179"/>
                <a:gd name="T37" fmla="*/ 232 h 250"/>
                <a:gd name="T38" fmla="*/ 15 w 179"/>
                <a:gd name="T39" fmla="*/ 220 h 250"/>
                <a:gd name="T40" fmla="*/ 19 w 179"/>
                <a:gd name="T41" fmla="*/ 206 h 250"/>
                <a:gd name="T42" fmla="*/ 22 w 179"/>
                <a:gd name="T43" fmla="*/ 192 h 250"/>
                <a:gd name="T44" fmla="*/ 23 w 179"/>
                <a:gd name="T45" fmla="*/ 178 h 250"/>
                <a:gd name="T46" fmla="*/ 24 w 179"/>
                <a:gd name="T47" fmla="*/ 163 h 250"/>
                <a:gd name="T48" fmla="*/ 24 w 179"/>
                <a:gd name="T49" fmla="*/ 147 h 250"/>
                <a:gd name="T50" fmla="*/ 24 w 179"/>
                <a:gd name="T51" fmla="*/ 131 h 250"/>
                <a:gd name="T52" fmla="*/ 23 w 179"/>
                <a:gd name="T53" fmla="*/ 115 h 250"/>
                <a:gd name="T54" fmla="*/ 22 w 179"/>
                <a:gd name="T55" fmla="*/ 98 h 250"/>
                <a:gd name="T56" fmla="*/ 20 w 179"/>
                <a:gd name="T57" fmla="*/ 81 h 250"/>
                <a:gd name="T58" fmla="*/ 18 w 179"/>
                <a:gd name="T59" fmla="*/ 54 h 250"/>
                <a:gd name="T60" fmla="*/ 16 w 179"/>
                <a:gd name="T61" fmla="*/ 27 h 250"/>
                <a:gd name="T62" fmla="*/ 15 w 179"/>
                <a:gd name="T63" fmla="*/ 9 h 2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79" h="250">
                  <a:moveTo>
                    <a:pt x="14" y="0"/>
                  </a:moveTo>
                  <a:lnTo>
                    <a:pt x="153" y="102"/>
                  </a:lnTo>
                  <a:lnTo>
                    <a:pt x="152" y="109"/>
                  </a:lnTo>
                  <a:lnTo>
                    <a:pt x="152" y="115"/>
                  </a:lnTo>
                  <a:lnTo>
                    <a:pt x="151" y="121"/>
                  </a:lnTo>
                  <a:lnTo>
                    <a:pt x="151" y="127"/>
                  </a:lnTo>
                  <a:lnTo>
                    <a:pt x="150" y="133"/>
                  </a:lnTo>
                  <a:lnTo>
                    <a:pt x="150" y="139"/>
                  </a:lnTo>
                  <a:lnTo>
                    <a:pt x="150" y="144"/>
                  </a:lnTo>
                  <a:lnTo>
                    <a:pt x="150" y="150"/>
                  </a:lnTo>
                  <a:lnTo>
                    <a:pt x="150" y="155"/>
                  </a:lnTo>
                  <a:lnTo>
                    <a:pt x="150" y="161"/>
                  </a:lnTo>
                  <a:lnTo>
                    <a:pt x="150" y="166"/>
                  </a:lnTo>
                  <a:lnTo>
                    <a:pt x="151" y="171"/>
                  </a:lnTo>
                  <a:lnTo>
                    <a:pt x="151" y="176"/>
                  </a:lnTo>
                  <a:lnTo>
                    <a:pt x="152" y="181"/>
                  </a:lnTo>
                  <a:lnTo>
                    <a:pt x="153" y="185"/>
                  </a:lnTo>
                  <a:lnTo>
                    <a:pt x="153" y="190"/>
                  </a:lnTo>
                  <a:lnTo>
                    <a:pt x="154" y="194"/>
                  </a:lnTo>
                  <a:lnTo>
                    <a:pt x="155" y="199"/>
                  </a:lnTo>
                  <a:lnTo>
                    <a:pt x="156" y="203"/>
                  </a:lnTo>
                  <a:lnTo>
                    <a:pt x="158" y="207"/>
                  </a:lnTo>
                  <a:lnTo>
                    <a:pt x="159" y="211"/>
                  </a:lnTo>
                  <a:lnTo>
                    <a:pt x="160" y="215"/>
                  </a:lnTo>
                  <a:lnTo>
                    <a:pt x="162" y="219"/>
                  </a:lnTo>
                  <a:lnTo>
                    <a:pt x="163" y="223"/>
                  </a:lnTo>
                  <a:lnTo>
                    <a:pt x="165" y="227"/>
                  </a:lnTo>
                  <a:lnTo>
                    <a:pt x="167" y="230"/>
                  </a:lnTo>
                  <a:lnTo>
                    <a:pt x="169" y="234"/>
                  </a:lnTo>
                  <a:lnTo>
                    <a:pt x="171" y="237"/>
                  </a:lnTo>
                  <a:lnTo>
                    <a:pt x="173" y="241"/>
                  </a:lnTo>
                  <a:lnTo>
                    <a:pt x="175" y="244"/>
                  </a:lnTo>
                  <a:lnTo>
                    <a:pt x="177" y="247"/>
                  </a:lnTo>
                  <a:lnTo>
                    <a:pt x="179" y="250"/>
                  </a:lnTo>
                  <a:lnTo>
                    <a:pt x="0" y="250"/>
                  </a:lnTo>
                  <a:lnTo>
                    <a:pt x="4" y="245"/>
                  </a:lnTo>
                  <a:lnTo>
                    <a:pt x="7" y="239"/>
                  </a:lnTo>
                  <a:lnTo>
                    <a:pt x="10" y="232"/>
                  </a:lnTo>
                  <a:lnTo>
                    <a:pt x="13" y="226"/>
                  </a:lnTo>
                  <a:lnTo>
                    <a:pt x="15" y="220"/>
                  </a:lnTo>
                  <a:lnTo>
                    <a:pt x="17" y="213"/>
                  </a:lnTo>
                  <a:lnTo>
                    <a:pt x="19" y="206"/>
                  </a:lnTo>
                  <a:lnTo>
                    <a:pt x="20" y="199"/>
                  </a:lnTo>
                  <a:lnTo>
                    <a:pt x="22" y="192"/>
                  </a:lnTo>
                  <a:lnTo>
                    <a:pt x="23" y="185"/>
                  </a:lnTo>
                  <a:lnTo>
                    <a:pt x="23" y="178"/>
                  </a:lnTo>
                  <a:lnTo>
                    <a:pt x="24" y="170"/>
                  </a:lnTo>
                  <a:lnTo>
                    <a:pt x="24" y="163"/>
                  </a:lnTo>
                  <a:lnTo>
                    <a:pt x="24" y="155"/>
                  </a:lnTo>
                  <a:lnTo>
                    <a:pt x="24" y="147"/>
                  </a:lnTo>
                  <a:lnTo>
                    <a:pt x="24" y="139"/>
                  </a:lnTo>
                  <a:lnTo>
                    <a:pt x="24" y="131"/>
                  </a:lnTo>
                  <a:lnTo>
                    <a:pt x="24" y="123"/>
                  </a:lnTo>
                  <a:lnTo>
                    <a:pt x="23" y="115"/>
                  </a:lnTo>
                  <a:lnTo>
                    <a:pt x="23" y="106"/>
                  </a:lnTo>
                  <a:lnTo>
                    <a:pt x="22" y="98"/>
                  </a:lnTo>
                  <a:lnTo>
                    <a:pt x="21" y="89"/>
                  </a:lnTo>
                  <a:lnTo>
                    <a:pt x="20" y="81"/>
                  </a:lnTo>
                  <a:lnTo>
                    <a:pt x="20" y="72"/>
                  </a:lnTo>
                  <a:lnTo>
                    <a:pt x="18" y="54"/>
                  </a:lnTo>
                  <a:lnTo>
                    <a:pt x="16" y="37"/>
                  </a:lnTo>
                  <a:lnTo>
                    <a:pt x="16" y="27"/>
                  </a:lnTo>
                  <a:lnTo>
                    <a:pt x="15" y="18"/>
                  </a:lnTo>
                  <a:lnTo>
                    <a:pt x="15" y="9"/>
                  </a:lnTo>
                  <a:lnTo>
                    <a:pt x="14" y="0"/>
                  </a:lnTo>
                  <a:close/>
                </a:path>
              </a:pathLst>
            </a:custGeom>
            <a:solidFill>
              <a:srgbClr val="EBAA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 name="Freeform 9"/>
            <p:cNvSpPr>
              <a:spLocks/>
            </p:cNvSpPr>
            <p:nvPr/>
          </p:nvSpPr>
          <p:spPr bwMode="auto">
            <a:xfrm>
              <a:off x="990" y="1424"/>
              <a:ext cx="150" cy="182"/>
            </a:xfrm>
            <a:custGeom>
              <a:avLst/>
              <a:gdLst>
                <a:gd name="T0" fmla="*/ 0 w 150"/>
                <a:gd name="T1" fmla="*/ 13 h 182"/>
                <a:gd name="T2" fmla="*/ 3 w 150"/>
                <a:gd name="T3" fmla="*/ 37 h 182"/>
                <a:gd name="T4" fmla="*/ 8 w 150"/>
                <a:gd name="T5" fmla="*/ 59 h 182"/>
                <a:gd name="T6" fmla="*/ 14 w 150"/>
                <a:gd name="T7" fmla="*/ 78 h 182"/>
                <a:gd name="T8" fmla="*/ 22 w 150"/>
                <a:gd name="T9" fmla="*/ 96 h 182"/>
                <a:gd name="T10" fmla="*/ 32 w 150"/>
                <a:gd name="T11" fmla="*/ 112 h 182"/>
                <a:gd name="T12" fmla="*/ 42 w 150"/>
                <a:gd name="T13" fmla="*/ 126 h 182"/>
                <a:gd name="T14" fmla="*/ 54 w 150"/>
                <a:gd name="T15" fmla="*/ 138 h 182"/>
                <a:gd name="T16" fmla="*/ 65 w 150"/>
                <a:gd name="T17" fmla="*/ 149 h 182"/>
                <a:gd name="T18" fmla="*/ 78 w 150"/>
                <a:gd name="T19" fmla="*/ 158 h 182"/>
                <a:gd name="T20" fmla="*/ 90 w 150"/>
                <a:gd name="T21" fmla="*/ 165 h 182"/>
                <a:gd name="T22" fmla="*/ 102 w 150"/>
                <a:gd name="T23" fmla="*/ 171 h 182"/>
                <a:gd name="T24" fmla="*/ 114 w 150"/>
                <a:gd name="T25" fmla="*/ 176 h 182"/>
                <a:gd name="T26" fmla="*/ 126 w 150"/>
                <a:gd name="T27" fmla="*/ 179 h 182"/>
                <a:gd name="T28" fmla="*/ 136 w 150"/>
                <a:gd name="T29" fmla="*/ 181 h 182"/>
                <a:gd name="T30" fmla="*/ 146 w 150"/>
                <a:gd name="T31" fmla="*/ 182 h 182"/>
                <a:gd name="T32" fmla="*/ 149 w 150"/>
                <a:gd name="T33" fmla="*/ 179 h 182"/>
                <a:gd name="T34" fmla="*/ 146 w 150"/>
                <a:gd name="T35" fmla="*/ 173 h 182"/>
                <a:gd name="T36" fmla="*/ 144 w 150"/>
                <a:gd name="T37" fmla="*/ 167 h 182"/>
                <a:gd name="T38" fmla="*/ 142 w 150"/>
                <a:gd name="T39" fmla="*/ 160 h 182"/>
                <a:gd name="T40" fmla="*/ 141 w 150"/>
                <a:gd name="T41" fmla="*/ 153 h 182"/>
                <a:gd name="T42" fmla="*/ 139 w 150"/>
                <a:gd name="T43" fmla="*/ 145 h 182"/>
                <a:gd name="T44" fmla="*/ 138 w 150"/>
                <a:gd name="T45" fmla="*/ 138 h 182"/>
                <a:gd name="T46" fmla="*/ 137 w 150"/>
                <a:gd name="T47" fmla="*/ 130 h 182"/>
                <a:gd name="T48" fmla="*/ 136 w 150"/>
                <a:gd name="T49" fmla="*/ 123 h 182"/>
                <a:gd name="T50" fmla="*/ 136 w 150"/>
                <a:gd name="T51" fmla="*/ 116 h 182"/>
                <a:gd name="T52" fmla="*/ 135 w 150"/>
                <a:gd name="T53" fmla="*/ 109 h 182"/>
                <a:gd name="T54" fmla="*/ 135 w 150"/>
                <a:gd name="T55" fmla="*/ 103 h 182"/>
                <a:gd name="T56" fmla="*/ 135 w 150"/>
                <a:gd name="T57" fmla="*/ 94 h 182"/>
                <a:gd name="T58" fmla="*/ 135 w 150"/>
                <a:gd name="T59" fmla="*/ 85 h 182"/>
                <a:gd name="T60" fmla="*/ 130 w 150"/>
                <a:gd name="T61" fmla="*/ 80 h 182"/>
                <a:gd name="T62" fmla="*/ 121 w 150"/>
                <a:gd name="T63" fmla="*/ 77 h 182"/>
                <a:gd name="T64" fmla="*/ 111 w 150"/>
                <a:gd name="T65" fmla="*/ 74 h 182"/>
                <a:gd name="T66" fmla="*/ 102 w 150"/>
                <a:gd name="T67" fmla="*/ 70 h 182"/>
                <a:gd name="T68" fmla="*/ 92 w 150"/>
                <a:gd name="T69" fmla="*/ 65 h 182"/>
                <a:gd name="T70" fmla="*/ 82 w 150"/>
                <a:gd name="T71" fmla="*/ 60 h 182"/>
                <a:gd name="T72" fmla="*/ 73 w 150"/>
                <a:gd name="T73" fmla="*/ 54 h 182"/>
                <a:gd name="T74" fmla="*/ 64 w 150"/>
                <a:gd name="T75" fmla="*/ 48 h 182"/>
                <a:gd name="T76" fmla="*/ 55 w 150"/>
                <a:gd name="T77" fmla="*/ 42 h 182"/>
                <a:gd name="T78" fmla="*/ 46 w 150"/>
                <a:gd name="T79" fmla="*/ 36 h 182"/>
                <a:gd name="T80" fmla="*/ 37 w 150"/>
                <a:gd name="T81" fmla="*/ 30 h 182"/>
                <a:gd name="T82" fmla="*/ 29 w 150"/>
                <a:gd name="T83" fmla="*/ 24 h 182"/>
                <a:gd name="T84" fmla="*/ 22 w 150"/>
                <a:gd name="T85" fmla="*/ 18 h 182"/>
                <a:gd name="T86" fmla="*/ 15 w 150"/>
                <a:gd name="T87" fmla="*/ 12 h 182"/>
                <a:gd name="T88" fmla="*/ 5 w 150"/>
                <a:gd name="T89" fmla="*/ 4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50" h="182">
                  <a:moveTo>
                    <a:pt x="0" y="0"/>
                  </a:moveTo>
                  <a:lnTo>
                    <a:pt x="0" y="13"/>
                  </a:lnTo>
                  <a:lnTo>
                    <a:pt x="1" y="25"/>
                  </a:lnTo>
                  <a:lnTo>
                    <a:pt x="3" y="37"/>
                  </a:lnTo>
                  <a:lnTo>
                    <a:pt x="5" y="48"/>
                  </a:lnTo>
                  <a:lnTo>
                    <a:pt x="8" y="59"/>
                  </a:lnTo>
                  <a:lnTo>
                    <a:pt x="11" y="69"/>
                  </a:lnTo>
                  <a:lnTo>
                    <a:pt x="14" y="78"/>
                  </a:lnTo>
                  <a:lnTo>
                    <a:pt x="18" y="88"/>
                  </a:lnTo>
                  <a:lnTo>
                    <a:pt x="22" y="96"/>
                  </a:lnTo>
                  <a:lnTo>
                    <a:pt x="27" y="104"/>
                  </a:lnTo>
                  <a:lnTo>
                    <a:pt x="32" y="112"/>
                  </a:lnTo>
                  <a:lnTo>
                    <a:pt x="37" y="119"/>
                  </a:lnTo>
                  <a:lnTo>
                    <a:pt x="42" y="126"/>
                  </a:lnTo>
                  <a:lnTo>
                    <a:pt x="48" y="132"/>
                  </a:lnTo>
                  <a:lnTo>
                    <a:pt x="54" y="138"/>
                  </a:lnTo>
                  <a:lnTo>
                    <a:pt x="60" y="144"/>
                  </a:lnTo>
                  <a:lnTo>
                    <a:pt x="65" y="149"/>
                  </a:lnTo>
                  <a:lnTo>
                    <a:pt x="72" y="153"/>
                  </a:lnTo>
                  <a:lnTo>
                    <a:pt x="78" y="158"/>
                  </a:lnTo>
                  <a:lnTo>
                    <a:pt x="84" y="161"/>
                  </a:lnTo>
                  <a:lnTo>
                    <a:pt x="90" y="165"/>
                  </a:lnTo>
                  <a:lnTo>
                    <a:pt x="96" y="168"/>
                  </a:lnTo>
                  <a:lnTo>
                    <a:pt x="102" y="171"/>
                  </a:lnTo>
                  <a:lnTo>
                    <a:pt x="109" y="173"/>
                  </a:lnTo>
                  <a:lnTo>
                    <a:pt x="114" y="176"/>
                  </a:lnTo>
                  <a:lnTo>
                    <a:pt x="120" y="177"/>
                  </a:lnTo>
                  <a:lnTo>
                    <a:pt x="126" y="179"/>
                  </a:lnTo>
                  <a:lnTo>
                    <a:pt x="131" y="180"/>
                  </a:lnTo>
                  <a:lnTo>
                    <a:pt x="136" y="181"/>
                  </a:lnTo>
                  <a:lnTo>
                    <a:pt x="141" y="182"/>
                  </a:lnTo>
                  <a:lnTo>
                    <a:pt x="146" y="182"/>
                  </a:lnTo>
                  <a:lnTo>
                    <a:pt x="150" y="182"/>
                  </a:lnTo>
                  <a:lnTo>
                    <a:pt x="149" y="179"/>
                  </a:lnTo>
                  <a:lnTo>
                    <a:pt x="148" y="176"/>
                  </a:lnTo>
                  <a:lnTo>
                    <a:pt x="146" y="173"/>
                  </a:lnTo>
                  <a:lnTo>
                    <a:pt x="145" y="170"/>
                  </a:lnTo>
                  <a:lnTo>
                    <a:pt x="144" y="167"/>
                  </a:lnTo>
                  <a:lnTo>
                    <a:pt x="143" y="163"/>
                  </a:lnTo>
                  <a:lnTo>
                    <a:pt x="142" y="160"/>
                  </a:lnTo>
                  <a:lnTo>
                    <a:pt x="141" y="156"/>
                  </a:lnTo>
                  <a:lnTo>
                    <a:pt x="141" y="153"/>
                  </a:lnTo>
                  <a:lnTo>
                    <a:pt x="140" y="149"/>
                  </a:lnTo>
                  <a:lnTo>
                    <a:pt x="139" y="145"/>
                  </a:lnTo>
                  <a:lnTo>
                    <a:pt x="139" y="141"/>
                  </a:lnTo>
                  <a:lnTo>
                    <a:pt x="138" y="138"/>
                  </a:lnTo>
                  <a:lnTo>
                    <a:pt x="138" y="134"/>
                  </a:lnTo>
                  <a:lnTo>
                    <a:pt x="137" y="130"/>
                  </a:lnTo>
                  <a:lnTo>
                    <a:pt x="137" y="127"/>
                  </a:lnTo>
                  <a:lnTo>
                    <a:pt x="136" y="123"/>
                  </a:lnTo>
                  <a:lnTo>
                    <a:pt x="136" y="119"/>
                  </a:lnTo>
                  <a:lnTo>
                    <a:pt x="136" y="116"/>
                  </a:lnTo>
                  <a:lnTo>
                    <a:pt x="135" y="112"/>
                  </a:lnTo>
                  <a:lnTo>
                    <a:pt x="135" y="109"/>
                  </a:lnTo>
                  <a:lnTo>
                    <a:pt x="135" y="106"/>
                  </a:lnTo>
                  <a:lnTo>
                    <a:pt x="135" y="103"/>
                  </a:lnTo>
                  <a:lnTo>
                    <a:pt x="135" y="100"/>
                  </a:lnTo>
                  <a:lnTo>
                    <a:pt x="135" y="94"/>
                  </a:lnTo>
                  <a:lnTo>
                    <a:pt x="135" y="89"/>
                  </a:lnTo>
                  <a:lnTo>
                    <a:pt x="135" y="85"/>
                  </a:lnTo>
                  <a:lnTo>
                    <a:pt x="135" y="81"/>
                  </a:lnTo>
                  <a:lnTo>
                    <a:pt x="130" y="80"/>
                  </a:lnTo>
                  <a:lnTo>
                    <a:pt x="125" y="79"/>
                  </a:lnTo>
                  <a:lnTo>
                    <a:pt x="121" y="77"/>
                  </a:lnTo>
                  <a:lnTo>
                    <a:pt x="116" y="76"/>
                  </a:lnTo>
                  <a:lnTo>
                    <a:pt x="111" y="74"/>
                  </a:lnTo>
                  <a:lnTo>
                    <a:pt x="106" y="72"/>
                  </a:lnTo>
                  <a:lnTo>
                    <a:pt x="102" y="70"/>
                  </a:lnTo>
                  <a:lnTo>
                    <a:pt x="97" y="67"/>
                  </a:lnTo>
                  <a:lnTo>
                    <a:pt x="92" y="65"/>
                  </a:lnTo>
                  <a:lnTo>
                    <a:pt x="87" y="62"/>
                  </a:lnTo>
                  <a:lnTo>
                    <a:pt x="82" y="60"/>
                  </a:lnTo>
                  <a:lnTo>
                    <a:pt x="78" y="57"/>
                  </a:lnTo>
                  <a:lnTo>
                    <a:pt x="73" y="54"/>
                  </a:lnTo>
                  <a:lnTo>
                    <a:pt x="68" y="51"/>
                  </a:lnTo>
                  <a:lnTo>
                    <a:pt x="64" y="48"/>
                  </a:lnTo>
                  <a:lnTo>
                    <a:pt x="59" y="45"/>
                  </a:lnTo>
                  <a:lnTo>
                    <a:pt x="55" y="42"/>
                  </a:lnTo>
                  <a:lnTo>
                    <a:pt x="50" y="39"/>
                  </a:lnTo>
                  <a:lnTo>
                    <a:pt x="46" y="36"/>
                  </a:lnTo>
                  <a:lnTo>
                    <a:pt x="41" y="33"/>
                  </a:lnTo>
                  <a:lnTo>
                    <a:pt x="37" y="30"/>
                  </a:lnTo>
                  <a:lnTo>
                    <a:pt x="33" y="27"/>
                  </a:lnTo>
                  <a:lnTo>
                    <a:pt x="29" y="24"/>
                  </a:lnTo>
                  <a:lnTo>
                    <a:pt x="25" y="21"/>
                  </a:lnTo>
                  <a:lnTo>
                    <a:pt x="22" y="18"/>
                  </a:lnTo>
                  <a:lnTo>
                    <a:pt x="18" y="15"/>
                  </a:lnTo>
                  <a:lnTo>
                    <a:pt x="15" y="12"/>
                  </a:lnTo>
                  <a:lnTo>
                    <a:pt x="11" y="9"/>
                  </a:lnTo>
                  <a:lnTo>
                    <a:pt x="5" y="4"/>
                  </a:lnTo>
                  <a:lnTo>
                    <a:pt x="0" y="0"/>
                  </a:lnTo>
                  <a:close/>
                </a:path>
              </a:pathLst>
            </a:custGeom>
            <a:solidFill>
              <a:srgbClr val="DC984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10"/>
            <p:cNvSpPr>
              <a:spLocks/>
            </p:cNvSpPr>
            <p:nvPr/>
          </p:nvSpPr>
          <p:spPr bwMode="auto">
            <a:xfrm>
              <a:off x="847" y="961"/>
              <a:ext cx="476" cy="587"/>
            </a:xfrm>
            <a:custGeom>
              <a:avLst/>
              <a:gdLst>
                <a:gd name="T0" fmla="*/ 301 w 476"/>
                <a:gd name="T1" fmla="*/ 586 h 587"/>
                <a:gd name="T2" fmla="*/ 284 w 476"/>
                <a:gd name="T3" fmla="*/ 582 h 587"/>
                <a:gd name="T4" fmla="*/ 265 w 476"/>
                <a:gd name="T5" fmla="*/ 577 h 587"/>
                <a:gd name="T6" fmla="*/ 245 w 476"/>
                <a:gd name="T7" fmla="*/ 570 h 587"/>
                <a:gd name="T8" fmla="*/ 224 w 476"/>
                <a:gd name="T9" fmla="*/ 562 h 587"/>
                <a:gd name="T10" fmla="*/ 204 w 476"/>
                <a:gd name="T11" fmla="*/ 551 h 587"/>
                <a:gd name="T12" fmla="*/ 185 w 476"/>
                <a:gd name="T13" fmla="*/ 540 h 587"/>
                <a:gd name="T14" fmla="*/ 166 w 476"/>
                <a:gd name="T15" fmla="*/ 527 h 587"/>
                <a:gd name="T16" fmla="*/ 135 w 476"/>
                <a:gd name="T17" fmla="*/ 501 h 587"/>
                <a:gd name="T18" fmla="*/ 106 w 476"/>
                <a:gd name="T19" fmla="*/ 471 h 587"/>
                <a:gd name="T20" fmla="*/ 83 w 476"/>
                <a:gd name="T21" fmla="*/ 443 h 587"/>
                <a:gd name="T22" fmla="*/ 64 w 476"/>
                <a:gd name="T23" fmla="*/ 415 h 587"/>
                <a:gd name="T24" fmla="*/ 49 w 476"/>
                <a:gd name="T25" fmla="*/ 387 h 587"/>
                <a:gd name="T26" fmla="*/ 38 w 476"/>
                <a:gd name="T27" fmla="*/ 361 h 587"/>
                <a:gd name="T28" fmla="*/ 28 w 476"/>
                <a:gd name="T29" fmla="*/ 336 h 587"/>
                <a:gd name="T30" fmla="*/ 8 w 476"/>
                <a:gd name="T31" fmla="*/ 273 h 587"/>
                <a:gd name="T32" fmla="*/ 4 w 476"/>
                <a:gd name="T33" fmla="*/ 159 h 587"/>
                <a:gd name="T34" fmla="*/ 41 w 476"/>
                <a:gd name="T35" fmla="*/ 76 h 587"/>
                <a:gd name="T36" fmla="*/ 107 w 476"/>
                <a:gd name="T37" fmla="*/ 24 h 587"/>
                <a:gd name="T38" fmla="*/ 191 w 476"/>
                <a:gd name="T39" fmla="*/ 1 h 587"/>
                <a:gd name="T40" fmla="*/ 282 w 476"/>
                <a:gd name="T41" fmla="*/ 8 h 587"/>
                <a:gd name="T42" fmla="*/ 368 w 476"/>
                <a:gd name="T43" fmla="*/ 44 h 587"/>
                <a:gd name="T44" fmla="*/ 436 w 476"/>
                <a:gd name="T45" fmla="*/ 111 h 587"/>
                <a:gd name="T46" fmla="*/ 471 w 476"/>
                <a:gd name="T47" fmla="*/ 182 h 587"/>
                <a:gd name="T48" fmla="*/ 473 w 476"/>
                <a:gd name="T49" fmla="*/ 190 h 587"/>
                <a:gd name="T50" fmla="*/ 475 w 476"/>
                <a:gd name="T51" fmla="*/ 198 h 587"/>
                <a:gd name="T52" fmla="*/ 476 w 476"/>
                <a:gd name="T53" fmla="*/ 206 h 587"/>
                <a:gd name="T54" fmla="*/ 476 w 476"/>
                <a:gd name="T55" fmla="*/ 214 h 587"/>
                <a:gd name="T56" fmla="*/ 476 w 476"/>
                <a:gd name="T57" fmla="*/ 222 h 587"/>
                <a:gd name="T58" fmla="*/ 476 w 476"/>
                <a:gd name="T59" fmla="*/ 231 h 587"/>
                <a:gd name="T60" fmla="*/ 475 w 476"/>
                <a:gd name="T61" fmla="*/ 241 h 587"/>
                <a:gd name="T62" fmla="*/ 473 w 476"/>
                <a:gd name="T63" fmla="*/ 249 h 587"/>
                <a:gd name="T64" fmla="*/ 471 w 476"/>
                <a:gd name="T65" fmla="*/ 255 h 587"/>
                <a:gd name="T66" fmla="*/ 467 w 476"/>
                <a:gd name="T67" fmla="*/ 263 h 587"/>
                <a:gd name="T68" fmla="*/ 462 w 476"/>
                <a:gd name="T69" fmla="*/ 272 h 587"/>
                <a:gd name="T70" fmla="*/ 458 w 476"/>
                <a:gd name="T71" fmla="*/ 279 h 587"/>
                <a:gd name="T72" fmla="*/ 456 w 476"/>
                <a:gd name="T73" fmla="*/ 286 h 587"/>
                <a:gd name="T74" fmla="*/ 455 w 476"/>
                <a:gd name="T75" fmla="*/ 294 h 587"/>
                <a:gd name="T76" fmla="*/ 457 w 476"/>
                <a:gd name="T77" fmla="*/ 302 h 587"/>
                <a:gd name="T78" fmla="*/ 459 w 476"/>
                <a:gd name="T79" fmla="*/ 309 h 587"/>
                <a:gd name="T80" fmla="*/ 463 w 476"/>
                <a:gd name="T81" fmla="*/ 321 h 587"/>
                <a:gd name="T82" fmla="*/ 465 w 476"/>
                <a:gd name="T83" fmla="*/ 329 h 587"/>
                <a:gd name="T84" fmla="*/ 466 w 476"/>
                <a:gd name="T85" fmla="*/ 339 h 587"/>
                <a:gd name="T86" fmla="*/ 467 w 476"/>
                <a:gd name="T87" fmla="*/ 349 h 587"/>
                <a:gd name="T88" fmla="*/ 468 w 476"/>
                <a:gd name="T89" fmla="*/ 359 h 587"/>
                <a:gd name="T90" fmla="*/ 466 w 476"/>
                <a:gd name="T91" fmla="*/ 372 h 587"/>
                <a:gd name="T92" fmla="*/ 457 w 476"/>
                <a:gd name="T93" fmla="*/ 400 h 587"/>
                <a:gd name="T94" fmla="*/ 442 w 476"/>
                <a:gd name="T95" fmla="*/ 435 h 587"/>
                <a:gd name="T96" fmla="*/ 422 w 476"/>
                <a:gd name="T97" fmla="*/ 471 h 587"/>
                <a:gd name="T98" fmla="*/ 399 w 476"/>
                <a:gd name="T99" fmla="*/ 508 h 587"/>
                <a:gd name="T100" fmla="*/ 375 w 476"/>
                <a:gd name="T101" fmla="*/ 541 h 587"/>
                <a:gd name="T102" fmla="*/ 350 w 476"/>
                <a:gd name="T103" fmla="*/ 567 h 587"/>
                <a:gd name="T104" fmla="*/ 328 w 476"/>
                <a:gd name="T105" fmla="*/ 583 h 5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476" h="587">
                  <a:moveTo>
                    <a:pt x="313" y="587"/>
                  </a:moveTo>
                  <a:lnTo>
                    <a:pt x="309" y="586"/>
                  </a:lnTo>
                  <a:lnTo>
                    <a:pt x="305" y="586"/>
                  </a:lnTo>
                  <a:lnTo>
                    <a:pt x="301" y="586"/>
                  </a:lnTo>
                  <a:lnTo>
                    <a:pt x="297" y="585"/>
                  </a:lnTo>
                  <a:lnTo>
                    <a:pt x="293" y="584"/>
                  </a:lnTo>
                  <a:lnTo>
                    <a:pt x="288" y="583"/>
                  </a:lnTo>
                  <a:lnTo>
                    <a:pt x="284" y="582"/>
                  </a:lnTo>
                  <a:lnTo>
                    <a:pt x="279" y="581"/>
                  </a:lnTo>
                  <a:lnTo>
                    <a:pt x="275" y="580"/>
                  </a:lnTo>
                  <a:lnTo>
                    <a:pt x="270" y="579"/>
                  </a:lnTo>
                  <a:lnTo>
                    <a:pt x="265" y="577"/>
                  </a:lnTo>
                  <a:lnTo>
                    <a:pt x="260" y="576"/>
                  </a:lnTo>
                  <a:lnTo>
                    <a:pt x="255" y="574"/>
                  </a:lnTo>
                  <a:lnTo>
                    <a:pt x="250" y="572"/>
                  </a:lnTo>
                  <a:lnTo>
                    <a:pt x="245" y="570"/>
                  </a:lnTo>
                  <a:lnTo>
                    <a:pt x="240" y="568"/>
                  </a:lnTo>
                  <a:lnTo>
                    <a:pt x="235" y="566"/>
                  </a:lnTo>
                  <a:lnTo>
                    <a:pt x="230" y="564"/>
                  </a:lnTo>
                  <a:lnTo>
                    <a:pt x="224" y="562"/>
                  </a:lnTo>
                  <a:lnTo>
                    <a:pt x="219" y="559"/>
                  </a:lnTo>
                  <a:lnTo>
                    <a:pt x="214" y="557"/>
                  </a:lnTo>
                  <a:lnTo>
                    <a:pt x="209" y="554"/>
                  </a:lnTo>
                  <a:lnTo>
                    <a:pt x="204" y="551"/>
                  </a:lnTo>
                  <a:lnTo>
                    <a:pt x="199" y="549"/>
                  </a:lnTo>
                  <a:lnTo>
                    <a:pt x="194" y="546"/>
                  </a:lnTo>
                  <a:lnTo>
                    <a:pt x="189" y="543"/>
                  </a:lnTo>
                  <a:lnTo>
                    <a:pt x="185" y="540"/>
                  </a:lnTo>
                  <a:lnTo>
                    <a:pt x="180" y="537"/>
                  </a:lnTo>
                  <a:lnTo>
                    <a:pt x="175" y="533"/>
                  </a:lnTo>
                  <a:lnTo>
                    <a:pt x="171" y="530"/>
                  </a:lnTo>
                  <a:lnTo>
                    <a:pt x="166" y="527"/>
                  </a:lnTo>
                  <a:lnTo>
                    <a:pt x="162" y="523"/>
                  </a:lnTo>
                  <a:lnTo>
                    <a:pt x="153" y="516"/>
                  </a:lnTo>
                  <a:lnTo>
                    <a:pt x="144" y="508"/>
                  </a:lnTo>
                  <a:lnTo>
                    <a:pt x="135" y="501"/>
                  </a:lnTo>
                  <a:lnTo>
                    <a:pt x="127" y="493"/>
                  </a:lnTo>
                  <a:lnTo>
                    <a:pt x="120" y="486"/>
                  </a:lnTo>
                  <a:lnTo>
                    <a:pt x="113" y="479"/>
                  </a:lnTo>
                  <a:lnTo>
                    <a:pt x="106" y="471"/>
                  </a:lnTo>
                  <a:lnTo>
                    <a:pt x="100" y="464"/>
                  </a:lnTo>
                  <a:lnTo>
                    <a:pt x="94" y="457"/>
                  </a:lnTo>
                  <a:lnTo>
                    <a:pt x="88" y="450"/>
                  </a:lnTo>
                  <a:lnTo>
                    <a:pt x="83" y="443"/>
                  </a:lnTo>
                  <a:lnTo>
                    <a:pt x="77" y="435"/>
                  </a:lnTo>
                  <a:lnTo>
                    <a:pt x="73" y="428"/>
                  </a:lnTo>
                  <a:lnTo>
                    <a:pt x="68" y="421"/>
                  </a:lnTo>
                  <a:lnTo>
                    <a:pt x="64" y="415"/>
                  </a:lnTo>
                  <a:lnTo>
                    <a:pt x="60" y="408"/>
                  </a:lnTo>
                  <a:lnTo>
                    <a:pt x="56" y="401"/>
                  </a:lnTo>
                  <a:lnTo>
                    <a:pt x="52" y="394"/>
                  </a:lnTo>
                  <a:lnTo>
                    <a:pt x="49" y="387"/>
                  </a:lnTo>
                  <a:lnTo>
                    <a:pt x="46" y="381"/>
                  </a:lnTo>
                  <a:lnTo>
                    <a:pt x="43" y="374"/>
                  </a:lnTo>
                  <a:lnTo>
                    <a:pt x="40" y="368"/>
                  </a:lnTo>
                  <a:lnTo>
                    <a:pt x="38" y="361"/>
                  </a:lnTo>
                  <a:lnTo>
                    <a:pt x="35" y="355"/>
                  </a:lnTo>
                  <a:lnTo>
                    <a:pt x="32" y="348"/>
                  </a:lnTo>
                  <a:lnTo>
                    <a:pt x="30" y="342"/>
                  </a:lnTo>
                  <a:lnTo>
                    <a:pt x="28" y="336"/>
                  </a:lnTo>
                  <a:lnTo>
                    <a:pt x="26" y="330"/>
                  </a:lnTo>
                  <a:lnTo>
                    <a:pt x="21" y="318"/>
                  </a:lnTo>
                  <a:lnTo>
                    <a:pt x="17" y="306"/>
                  </a:lnTo>
                  <a:lnTo>
                    <a:pt x="8" y="273"/>
                  </a:lnTo>
                  <a:lnTo>
                    <a:pt x="3" y="242"/>
                  </a:lnTo>
                  <a:lnTo>
                    <a:pt x="0" y="212"/>
                  </a:lnTo>
                  <a:lnTo>
                    <a:pt x="1" y="185"/>
                  </a:lnTo>
                  <a:lnTo>
                    <a:pt x="4" y="159"/>
                  </a:lnTo>
                  <a:lnTo>
                    <a:pt x="10" y="136"/>
                  </a:lnTo>
                  <a:lnTo>
                    <a:pt x="18" y="114"/>
                  </a:lnTo>
                  <a:lnTo>
                    <a:pt x="28" y="94"/>
                  </a:lnTo>
                  <a:lnTo>
                    <a:pt x="41" y="76"/>
                  </a:lnTo>
                  <a:lnTo>
                    <a:pt x="55" y="60"/>
                  </a:lnTo>
                  <a:lnTo>
                    <a:pt x="71" y="46"/>
                  </a:lnTo>
                  <a:lnTo>
                    <a:pt x="88" y="34"/>
                  </a:lnTo>
                  <a:lnTo>
                    <a:pt x="107" y="24"/>
                  </a:lnTo>
                  <a:lnTo>
                    <a:pt x="127" y="15"/>
                  </a:lnTo>
                  <a:lnTo>
                    <a:pt x="148" y="8"/>
                  </a:lnTo>
                  <a:lnTo>
                    <a:pt x="169" y="4"/>
                  </a:lnTo>
                  <a:lnTo>
                    <a:pt x="191" y="1"/>
                  </a:lnTo>
                  <a:lnTo>
                    <a:pt x="214" y="0"/>
                  </a:lnTo>
                  <a:lnTo>
                    <a:pt x="237" y="0"/>
                  </a:lnTo>
                  <a:lnTo>
                    <a:pt x="260" y="3"/>
                  </a:lnTo>
                  <a:lnTo>
                    <a:pt x="282" y="8"/>
                  </a:lnTo>
                  <a:lnTo>
                    <a:pt x="305" y="14"/>
                  </a:lnTo>
                  <a:lnTo>
                    <a:pt x="326" y="22"/>
                  </a:lnTo>
                  <a:lnTo>
                    <a:pt x="347" y="32"/>
                  </a:lnTo>
                  <a:lnTo>
                    <a:pt x="368" y="44"/>
                  </a:lnTo>
                  <a:lnTo>
                    <a:pt x="387" y="58"/>
                  </a:lnTo>
                  <a:lnTo>
                    <a:pt x="405" y="74"/>
                  </a:lnTo>
                  <a:lnTo>
                    <a:pt x="421" y="91"/>
                  </a:lnTo>
                  <a:lnTo>
                    <a:pt x="436" y="111"/>
                  </a:lnTo>
                  <a:lnTo>
                    <a:pt x="450" y="132"/>
                  </a:lnTo>
                  <a:lnTo>
                    <a:pt x="461" y="155"/>
                  </a:lnTo>
                  <a:lnTo>
                    <a:pt x="470" y="179"/>
                  </a:lnTo>
                  <a:lnTo>
                    <a:pt x="471" y="182"/>
                  </a:lnTo>
                  <a:lnTo>
                    <a:pt x="471" y="184"/>
                  </a:lnTo>
                  <a:lnTo>
                    <a:pt x="472" y="186"/>
                  </a:lnTo>
                  <a:lnTo>
                    <a:pt x="472" y="188"/>
                  </a:lnTo>
                  <a:lnTo>
                    <a:pt x="473" y="190"/>
                  </a:lnTo>
                  <a:lnTo>
                    <a:pt x="473" y="192"/>
                  </a:lnTo>
                  <a:lnTo>
                    <a:pt x="474" y="194"/>
                  </a:lnTo>
                  <a:lnTo>
                    <a:pt x="474" y="196"/>
                  </a:lnTo>
                  <a:lnTo>
                    <a:pt x="475" y="198"/>
                  </a:lnTo>
                  <a:lnTo>
                    <a:pt x="475" y="200"/>
                  </a:lnTo>
                  <a:lnTo>
                    <a:pt x="475" y="202"/>
                  </a:lnTo>
                  <a:lnTo>
                    <a:pt x="476" y="204"/>
                  </a:lnTo>
                  <a:lnTo>
                    <a:pt x="476" y="206"/>
                  </a:lnTo>
                  <a:lnTo>
                    <a:pt x="476" y="208"/>
                  </a:lnTo>
                  <a:lnTo>
                    <a:pt x="476" y="210"/>
                  </a:lnTo>
                  <a:lnTo>
                    <a:pt x="476" y="212"/>
                  </a:lnTo>
                  <a:lnTo>
                    <a:pt x="476" y="214"/>
                  </a:lnTo>
                  <a:lnTo>
                    <a:pt x="476" y="216"/>
                  </a:lnTo>
                  <a:lnTo>
                    <a:pt x="476" y="218"/>
                  </a:lnTo>
                  <a:lnTo>
                    <a:pt x="476" y="220"/>
                  </a:lnTo>
                  <a:lnTo>
                    <a:pt x="476" y="222"/>
                  </a:lnTo>
                  <a:lnTo>
                    <a:pt x="476" y="225"/>
                  </a:lnTo>
                  <a:lnTo>
                    <a:pt x="476" y="227"/>
                  </a:lnTo>
                  <a:lnTo>
                    <a:pt x="476" y="229"/>
                  </a:lnTo>
                  <a:lnTo>
                    <a:pt x="476" y="231"/>
                  </a:lnTo>
                  <a:lnTo>
                    <a:pt x="476" y="233"/>
                  </a:lnTo>
                  <a:lnTo>
                    <a:pt x="475" y="236"/>
                  </a:lnTo>
                  <a:lnTo>
                    <a:pt x="475" y="238"/>
                  </a:lnTo>
                  <a:lnTo>
                    <a:pt x="475" y="241"/>
                  </a:lnTo>
                  <a:lnTo>
                    <a:pt x="474" y="243"/>
                  </a:lnTo>
                  <a:lnTo>
                    <a:pt x="474" y="246"/>
                  </a:lnTo>
                  <a:lnTo>
                    <a:pt x="473" y="248"/>
                  </a:lnTo>
                  <a:lnTo>
                    <a:pt x="473" y="249"/>
                  </a:lnTo>
                  <a:lnTo>
                    <a:pt x="473" y="251"/>
                  </a:lnTo>
                  <a:lnTo>
                    <a:pt x="472" y="252"/>
                  </a:lnTo>
                  <a:lnTo>
                    <a:pt x="472" y="254"/>
                  </a:lnTo>
                  <a:lnTo>
                    <a:pt x="471" y="255"/>
                  </a:lnTo>
                  <a:lnTo>
                    <a:pt x="470" y="257"/>
                  </a:lnTo>
                  <a:lnTo>
                    <a:pt x="469" y="258"/>
                  </a:lnTo>
                  <a:lnTo>
                    <a:pt x="468" y="260"/>
                  </a:lnTo>
                  <a:lnTo>
                    <a:pt x="467" y="263"/>
                  </a:lnTo>
                  <a:lnTo>
                    <a:pt x="465" y="267"/>
                  </a:lnTo>
                  <a:lnTo>
                    <a:pt x="464" y="268"/>
                  </a:lnTo>
                  <a:lnTo>
                    <a:pt x="463" y="270"/>
                  </a:lnTo>
                  <a:lnTo>
                    <a:pt x="462" y="272"/>
                  </a:lnTo>
                  <a:lnTo>
                    <a:pt x="461" y="274"/>
                  </a:lnTo>
                  <a:lnTo>
                    <a:pt x="460" y="275"/>
                  </a:lnTo>
                  <a:lnTo>
                    <a:pt x="459" y="277"/>
                  </a:lnTo>
                  <a:lnTo>
                    <a:pt x="458" y="279"/>
                  </a:lnTo>
                  <a:lnTo>
                    <a:pt x="458" y="281"/>
                  </a:lnTo>
                  <a:lnTo>
                    <a:pt x="457" y="283"/>
                  </a:lnTo>
                  <a:lnTo>
                    <a:pt x="456" y="285"/>
                  </a:lnTo>
                  <a:lnTo>
                    <a:pt x="456" y="286"/>
                  </a:lnTo>
                  <a:lnTo>
                    <a:pt x="455" y="288"/>
                  </a:lnTo>
                  <a:lnTo>
                    <a:pt x="455" y="290"/>
                  </a:lnTo>
                  <a:lnTo>
                    <a:pt x="455" y="292"/>
                  </a:lnTo>
                  <a:lnTo>
                    <a:pt x="455" y="294"/>
                  </a:lnTo>
                  <a:lnTo>
                    <a:pt x="455" y="296"/>
                  </a:lnTo>
                  <a:lnTo>
                    <a:pt x="456" y="298"/>
                  </a:lnTo>
                  <a:lnTo>
                    <a:pt x="456" y="300"/>
                  </a:lnTo>
                  <a:lnTo>
                    <a:pt x="457" y="302"/>
                  </a:lnTo>
                  <a:lnTo>
                    <a:pt x="457" y="304"/>
                  </a:lnTo>
                  <a:lnTo>
                    <a:pt x="458" y="305"/>
                  </a:lnTo>
                  <a:lnTo>
                    <a:pt x="459" y="307"/>
                  </a:lnTo>
                  <a:lnTo>
                    <a:pt x="459" y="309"/>
                  </a:lnTo>
                  <a:lnTo>
                    <a:pt x="460" y="312"/>
                  </a:lnTo>
                  <a:lnTo>
                    <a:pt x="461" y="315"/>
                  </a:lnTo>
                  <a:lnTo>
                    <a:pt x="462" y="319"/>
                  </a:lnTo>
                  <a:lnTo>
                    <a:pt x="463" y="321"/>
                  </a:lnTo>
                  <a:lnTo>
                    <a:pt x="463" y="323"/>
                  </a:lnTo>
                  <a:lnTo>
                    <a:pt x="464" y="325"/>
                  </a:lnTo>
                  <a:lnTo>
                    <a:pt x="464" y="327"/>
                  </a:lnTo>
                  <a:lnTo>
                    <a:pt x="465" y="329"/>
                  </a:lnTo>
                  <a:lnTo>
                    <a:pt x="465" y="331"/>
                  </a:lnTo>
                  <a:lnTo>
                    <a:pt x="466" y="334"/>
                  </a:lnTo>
                  <a:lnTo>
                    <a:pt x="466" y="336"/>
                  </a:lnTo>
                  <a:lnTo>
                    <a:pt x="466" y="339"/>
                  </a:lnTo>
                  <a:lnTo>
                    <a:pt x="467" y="341"/>
                  </a:lnTo>
                  <a:lnTo>
                    <a:pt x="467" y="343"/>
                  </a:lnTo>
                  <a:lnTo>
                    <a:pt x="467" y="346"/>
                  </a:lnTo>
                  <a:lnTo>
                    <a:pt x="467" y="349"/>
                  </a:lnTo>
                  <a:lnTo>
                    <a:pt x="468" y="351"/>
                  </a:lnTo>
                  <a:lnTo>
                    <a:pt x="468" y="354"/>
                  </a:lnTo>
                  <a:lnTo>
                    <a:pt x="468" y="356"/>
                  </a:lnTo>
                  <a:lnTo>
                    <a:pt x="468" y="359"/>
                  </a:lnTo>
                  <a:lnTo>
                    <a:pt x="467" y="361"/>
                  </a:lnTo>
                  <a:lnTo>
                    <a:pt x="467" y="364"/>
                  </a:lnTo>
                  <a:lnTo>
                    <a:pt x="467" y="366"/>
                  </a:lnTo>
                  <a:lnTo>
                    <a:pt x="466" y="372"/>
                  </a:lnTo>
                  <a:lnTo>
                    <a:pt x="465" y="379"/>
                  </a:lnTo>
                  <a:lnTo>
                    <a:pt x="463" y="385"/>
                  </a:lnTo>
                  <a:lnTo>
                    <a:pt x="460" y="393"/>
                  </a:lnTo>
                  <a:lnTo>
                    <a:pt x="457" y="400"/>
                  </a:lnTo>
                  <a:lnTo>
                    <a:pt x="454" y="409"/>
                  </a:lnTo>
                  <a:lnTo>
                    <a:pt x="451" y="417"/>
                  </a:lnTo>
                  <a:lnTo>
                    <a:pt x="447" y="426"/>
                  </a:lnTo>
                  <a:lnTo>
                    <a:pt x="442" y="435"/>
                  </a:lnTo>
                  <a:lnTo>
                    <a:pt x="438" y="444"/>
                  </a:lnTo>
                  <a:lnTo>
                    <a:pt x="433" y="453"/>
                  </a:lnTo>
                  <a:lnTo>
                    <a:pt x="428" y="462"/>
                  </a:lnTo>
                  <a:lnTo>
                    <a:pt x="422" y="471"/>
                  </a:lnTo>
                  <a:lnTo>
                    <a:pt x="417" y="481"/>
                  </a:lnTo>
                  <a:lnTo>
                    <a:pt x="411" y="490"/>
                  </a:lnTo>
                  <a:lnTo>
                    <a:pt x="405" y="499"/>
                  </a:lnTo>
                  <a:lnTo>
                    <a:pt x="399" y="508"/>
                  </a:lnTo>
                  <a:lnTo>
                    <a:pt x="393" y="517"/>
                  </a:lnTo>
                  <a:lnTo>
                    <a:pt x="387" y="525"/>
                  </a:lnTo>
                  <a:lnTo>
                    <a:pt x="381" y="533"/>
                  </a:lnTo>
                  <a:lnTo>
                    <a:pt x="375" y="541"/>
                  </a:lnTo>
                  <a:lnTo>
                    <a:pt x="369" y="548"/>
                  </a:lnTo>
                  <a:lnTo>
                    <a:pt x="363" y="555"/>
                  </a:lnTo>
                  <a:lnTo>
                    <a:pt x="356" y="561"/>
                  </a:lnTo>
                  <a:lnTo>
                    <a:pt x="350" y="567"/>
                  </a:lnTo>
                  <a:lnTo>
                    <a:pt x="345" y="572"/>
                  </a:lnTo>
                  <a:lnTo>
                    <a:pt x="339" y="576"/>
                  </a:lnTo>
                  <a:lnTo>
                    <a:pt x="333" y="580"/>
                  </a:lnTo>
                  <a:lnTo>
                    <a:pt x="328" y="583"/>
                  </a:lnTo>
                  <a:lnTo>
                    <a:pt x="323" y="585"/>
                  </a:lnTo>
                  <a:lnTo>
                    <a:pt x="318" y="586"/>
                  </a:lnTo>
                  <a:lnTo>
                    <a:pt x="313" y="587"/>
                  </a:lnTo>
                  <a:close/>
                </a:path>
              </a:pathLst>
            </a:custGeom>
            <a:solidFill>
              <a:srgbClr val="EBAA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 name="Freeform 11"/>
            <p:cNvSpPr>
              <a:spLocks/>
            </p:cNvSpPr>
            <p:nvPr/>
          </p:nvSpPr>
          <p:spPr bwMode="auto">
            <a:xfrm>
              <a:off x="1105" y="1396"/>
              <a:ext cx="149" cy="26"/>
            </a:xfrm>
            <a:custGeom>
              <a:avLst/>
              <a:gdLst>
                <a:gd name="T0" fmla="*/ 6 w 149"/>
                <a:gd name="T1" fmla="*/ 11 h 26"/>
                <a:gd name="T2" fmla="*/ 14 w 149"/>
                <a:gd name="T3" fmla="*/ 10 h 26"/>
                <a:gd name="T4" fmla="*/ 22 w 149"/>
                <a:gd name="T5" fmla="*/ 10 h 26"/>
                <a:gd name="T6" fmla="*/ 30 w 149"/>
                <a:gd name="T7" fmla="*/ 9 h 26"/>
                <a:gd name="T8" fmla="*/ 41 w 149"/>
                <a:gd name="T9" fmla="*/ 7 h 26"/>
                <a:gd name="T10" fmla="*/ 53 w 149"/>
                <a:gd name="T11" fmla="*/ 5 h 26"/>
                <a:gd name="T12" fmla="*/ 64 w 149"/>
                <a:gd name="T13" fmla="*/ 2 h 26"/>
                <a:gd name="T14" fmla="*/ 73 w 149"/>
                <a:gd name="T15" fmla="*/ 0 h 26"/>
                <a:gd name="T16" fmla="*/ 75 w 149"/>
                <a:gd name="T17" fmla="*/ 0 h 26"/>
                <a:gd name="T18" fmla="*/ 77 w 149"/>
                <a:gd name="T19" fmla="*/ 1 h 26"/>
                <a:gd name="T20" fmla="*/ 79 w 149"/>
                <a:gd name="T21" fmla="*/ 2 h 26"/>
                <a:gd name="T22" fmla="*/ 82 w 149"/>
                <a:gd name="T23" fmla="*/ 4 h 26"/>
                <a:gd name="T24" fmla="*/ 87 w 149"/>
                <a:gd name="T25" fmla="*/ 9 h 26"/>
                <a:gd name="T26" fmla="*/ 88 w 149"/>
                <a:gd name="T27" fmla="*/ 10 h 26"/>
                <a:gd name="T28" fmla="*/ 90 w 149"/>
                <a:gd name="T29" fmla="*/ 10 h 26"/>
                <a:gd name="T30" fmla="*/ 91 w 149"/>
                <a:gd name="T31" fmla="*/ 10 h 26"/>
                <a:gd name="T32" fmla="*/ 92 w 149"/>
                <a:gd name="T33" fmla="*/ 9 h 26"/>
                <a:gd name="T34" fmla="*/ 95 w 149"/>
                <a:gd name="T35" fmla="*/ 6 h 26"/>
                <a:gd name="T36" fmla="*/ 98 w 149"/>
                <a:gd name="T37" fmla="*/ 2 h 26"/>
                <a:gd name="T38" fmla="*/ 101 w 149"/>
                <a:gd name="T39" fmla="*/ 1 h 26"/>
                <a:gd name="T40" fmla="*/ 102 w 149"/>
                <a:gd name="T41" fmla="*/ 0 h 26"/>
                <a:gd name="T42" fmla="*/ 103 w 149"/>
                <a:gd name="T43" fmla="*/ 0 h 26"/>
                <a:gd name="T44" fmla="*/ 109 w 149"/>
                <a:gd name="T45" fmla="*/ 1 h 26"/>
                <a:gd name="T46" fmla="*/ 116 w 149"/>
                <a:gd name="T47" fmla="*/ 2 h 26"/>
                <a:gd name="T48" fmla="*/ 122 w 149"/>
                <a:gd name="T49" fmla="*/ 4 h 26"/>
                <a:gd name="T50" fmla="*/ 130 w 149"/>
                <a:gd name="T51" fmla="*/ 6 h 26"/>
                <a:gd name="T52" fmla="*/ 140 w 149"/>
                <a:gd name="T53" fmla="*/ 10 h 26"/>
                <a:gd name="T54" fmla="*/ 147 w 149"/>
                <a:gd name="T55" fmla="*/ 14 h 26"/>
                <a:gd name="T56" fmla="*/ 141 w 149"/>
                <a:gd name="T57" fmla="*/ 18 h 26"/>
                <a:gd name="T58" fmla="*/ 136 w 149"/>
                <a:gd name="T59" fmla="*/ 20 h 26"/>
                <a:gd name="T60" fmla="*/ 131 w 149"/>
                <a:gd name="T61" fmla="*/ 22 h 26"/>
                <a:gd name="T62" fmla="*/ 127 w 149"/>
                <a:gd name="T63" fmla="*/ 23 h 26"/>
                <a:gd name="T64" fmla="*/ 122 w 149"/>
                <a:gd name="T65" fmla="*/ 24 h 26"/>
                <a:gd name="T66" fmla="*/ 117 w 149"/>
                <a:gd name="T67" fmla="*/ 24 h 26"/>
                <a:gd name="T68" fmla="*/ 109 w 149"/>
                <a:gd name="T69" fmla="*/ 24 h 26"/>
                <a:gd name="T70" fmla="*/ 99 w 149"/>
                <a:gd name="T71" fmla="*/ 25 h 26"/>
                <a:gd name="T72" fmla="*/ 91 w 149"/>
                <a:gd name="T73" fmla="*/ 25 h 26"/>
                <a:gd name="T74" fmla="*/ 85 w 149"/>
                <a:gd name="T75" fmla="*/ 26 h 26"/>
                <a:gd name="T76" fmla="*/ 77 w 149"/>
                <a:gd name="T77" fmla="*/ 26 h 26"/>
                <a:gd name="T78" fmla="*/ 68 w 149"/>
                <a:gd name="T79" fmla="*/ 25 h 26"/>
                <a:gd name="T80" fmla="*/ 58 w 149"/>
                <a:gd name="T81" fmla="*/ 24 h 26"/>
                <a:gd name="T82" fmla="*/ 49 w 149"/>
                <a:gd name="T83" fmla="*/ 23 h 26"/>
                <a:gd name="T84" fmla="*/ 39 w 149"/>
                <a:gd name="T85" fmla="*/ 21 h 26"/>
                <a:gd name="T86" fmla="*/ 29 w 149"/>
                <a:gd name="T87" fmla="*/ 19 h 26"/>
                <a:gd name="T88" fmla="*/ 20 w 149"/>
                <a:gd name="T89" fmla="*/ 17 h 26"/>
                <a:gd name="T90" fmla="*/ 11 w 149"/>
                <a:gd name="T91" fmla="*/ 15 h 26"/>
                <a:gd name="T92" fmla="*/ 4 w 149"/>
                <a:gd name="T93" fmla="*/ 13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49" h="26">
                  <a:moveTo>
                    <a:pt x="0" y="11"/>
                  </a:moveTo>
                  <a:lnTo>
                    <a:pt x="3" y="11"/>
                  </a:lnTo>
                  <a:lnTo>
                    <a:pt x="6" y="11"/>
                  </a:lnTo>
                  <a:lnTo>
                    <a:pt x="9" y="11"/>
                  </a:lnTo>
                  <a:lnTo>
                    <a:pt x="12" y="11"/>
                  </a:lnTo>
                  <a:lnTo>
                    <a:pt x="14" y="10"/>
                  </a:lnTo>
                  <a:lnTo>
                    <a:pt x="17" y="10"/>
                  </a:lnTo>
                  <a:lnTo>
                    <a:pt x="20" y="10"/>
                  </a:lnTo>
                  <a:lnTo>
                    <a:pt x="22" y="10"/>
                  </a:lnTo>
                  <a:lnTo>
                    <a:pt x="25" y="10"/>
                  </a:lnTo>
                  <a:lnTo>
                    <a:pt x="27" y="9"/>
                  </a:lnTo>
                  <a:lnTo>
                    <a:pt x="30" y="9"/>
                  </a:lnTo>
                  <a:lnTo>
                    <a:pt x="32" y="9"/>
                  </a:lnTo>
                  <a:lnTo>
                    <a:pt x="36" y="8"/>
                  </a:lnTo>
                  <a:lnTo>
                    <a:pt x="41" y="7"/>
                  </a:lnTo>
                  <a:lnTo>
                    <a:pt x="45" y="7"/>
                  </a:lnTo>
                  <a:lnTo>
                    <a:pt x="49" y="6"/>
                  </a:lnTo>
                  <a:lnTo>
                    <a:pt x="53" y="5"/>
                  </a:lnTo>
                  <a:lnTo>
                    <a:pt x="56" y="4"/>
                  </a:lnTo>
                  <a:lnTo>
                    <a:pt x="60" y="3"/>
                  </a:lnTo>
                  <a:lnTo>
                    <a:pt x="64" y="2"/>
                  </a:lnTo>
                  <a:lnTo>
                    <a:pt x="68" y="1"/>
                  </a:lnTo>
                  <a:lnTo>
                    <a:pt x="72" y="0"/>
                  </a:lnTo>
                  <a:lnTo>
                    <a:pt x="73" y="0"/>
                  </a:lnTo>
                  <a:lnTo>
                    <a:pt x="74" y="0"/>
                  </a:lnTo>
                  <a:lnTo>
                    <a:pt x="74" y="0"/>
                  </a:lnTo>
                  <a:lnTo>
                    <a:pt x="75" y="0"/>
                  </a:lnTo>
                  <a:lnTo>
                    <a:pt x="76" y="0"/>
                  </a:lnTo>
                  <a:lnTo>
                    <a:pt x="77" y="1"/>
                  </a:lnTo>
                  <a:lnTo>
                    <a:pt x="77" y="1"/>
                  </a:lnTo>
                  <a:lnTo>
                    <a:pt x="78" y="1"/>
                  </a:lnTo>
                  <a:lnTo>
                    <a:pt x="79" y="2"/>
                  </a:lnTo>
                  <a:lnTo>
                    <a:pt x="79" y="2"/>
                  </a:lnTo>
                  <a:lnTo>
                    <a:pt x="80" y="2"/>
                  </a:lnTo>
                  <a:lnTo>
                    <a:pt x="81" y="3"/>
                  </a:lnTo>
                  <a:lnTo>
                    <a:pt x="82" y="4"/>
                  </a:lnTo>
                  <a:lnTo>
                    <a:pt x="83" y="5"/>
                  </a:lnTo>
                  <a:lnTo>
                    <a:pt x="85" y="7"/>
                  </a:lnTo>
                  <a:lnTo>
                    <a:pt x="87" y="9"/>
                  </a:lnTo>
                  <a:lnTo>
                    <a:pt x="87" y="9"/>
                  </a:lnTo>
                  <a:lnTo>
                    <a:pt x="88" y="9"/>
                  </a:lnTo>
                  <a:lnTo>
                    <a:pt x="88" y="10"/>
                  </a:lnTo>
                  <a:lnTo>
                    <a:pt x="89" y="10"/>
                  </a:lnTo>
                  <a:lnTo>
                    <a:pt x="89" y="10"/>
                  </a:lnTo>
                  <a:lnTo>
                    <a:pt x="90" y="10"/>
                  </a:lnTo>
                  <a:lnTo>
                    <a:pt x="90" y="10"/>
                  </a:lnTo>
                  <a:lnTo>
                    <a:pt x="90" y="10"/>
                  </a:lnTo>
                  <a:lnTo>
                    <a:pt x="91" y="10"/>
                  </a:lnTo>
                  <a:lnTo>
                    <a:pt x="91" y="10"/>
                  </a:lnTo>
                  <a:lnTo>
                    <a:pt x="92" y="9"/>
                  </a:lnTo>
                  <a:lnTo>
                    <a:pt x="92" y="9"/>
                  </a:lnTo>
                  <a:lnTo>
                    <a:pt x="93" y="9"/>
                  </a:lnTo>
                  <a:lnTo>
                    <a:pt x="94" y="8"/>
                  </a:lnTo>
                  <a:lnTo>
                    <a:pt x="95" y="6"/>
                  </a:lnTo>
                  <a:lnTo>
                    <a:pt x="97" y="4"/>
                  </a:lnTo>
                  <a:lnTo>
                    <a:pt x="98" y="3"/>
                  </a:lnTo>
                  <a:lnTo>
                    <a:pt x="98" y="2"/>
                  </a:lnTo>
                  <a:lnTo>
                    <a:pt x="99" y="2"/>
                  </a:lnTo>
                  <a:lnTo>
                    <a:pt x="100" y="1"/>
                  </a:lnTo>
                  <a:lnTo>
                    <a:pt x="101" y="1"/>
                  </a:lnTo>
                  <a:lnTo>
                    <a:pt x="101" y="0"/>
                  </a:lnTo>
                  <a:lnTo>
                    <a:pt x="101" y="0"/>
                  </a:lnTo>
                  <a:lnTo>
                    <a:pt x="102" y="0"/>
                  </a:lnTo>
                  <a:lnTo>
                    <a:pt x="102" y="0"/>
                  </a:lnTo>
                  <a:lnTo>
                    <a:pt x="103" y="0"/>
                  </a:lnTo>
                  <a:lnTo>
                    <a:pt x="103" y="0"/>
                  </a:lnTo>
                  <a:lnTo>
                    <a:pt x="104" y="0"/>
                  </a:lnTo>
                  <a:lnTo>
                    <a:pt x="107" y="0"/>
                  </a:lnTo>
                  <a:lnTo>
                    <a:pt x="109" y="1"/>
                  </a:lnTo>
                  <a:lnTo>
                    <a:pt x="112" y="1"/>
                  </a:lnTo>
                  <a:lnTo>
                    <a:pt x="114" y="1"/>
                  </a:lnTo>
                  <a:lnTo>
                    <a:pt x="116" y="2"/>
                  </a:lnTo>
                  <a:lnTo>
                    <a:pt x="118" y="2"/>
                  </a:lnTo>
                  <a:lnTo>
                    <a:pt x="120" y="3"/>
                  </a:lnTo>
                  <a:lnTo>
                    <a:pt x="122" y="4"/>
                  </a:lnTo>
                  <a:lnTo>
                    <a:pt x="125" y="4"/>
                  </a:lnTo>
                  <a:lnTo>
                    <a:pt x="127" y="5"/>
                  </a:lnTo>
                  <a:lnTo>
                    <a:pt x="130" y="6"/>
                  </a:lnTo>
                  <a:lnTo>
                    <a:pt x="133" y="7"/>
                  </a:lnTo>
                  <a:lnTo>
                    <a:pt x="136" y="8"/>
                  </a:lnTo>
                  <a:lnTo>
                    <a:pt x="140" y="10"/>
                  </a:lnTo>
                  <a:lnTo>
                    <a:pt x="144" y="11"/>
                  </a:lnTo>
                  <a:lnTo>
                    <a:pt x="149" y="13"/>
                  </a:lnTo>
                  <a:lnTo>
                    <a:pt x="147" y="14"/>
                  </a:lnTo>
                  <a:lnTo>
                    <a:pt x="145" y="16"/>
                  </a:lnTo>
                  <a:lnTo>
                    <a:pt x="143" y="17"/>
                  </a:lnTo>
                  <a:lnTo>
                    <a:pt x="141" y="18"/>
                  </a:lnTo>
                  <a:lnTo>
                    <a:pt x="139" y="19"/>
                  </a:lnTo>
                  <a:lnTo>
                    <a:pt x="138" y="19"/>
                  </a:lnTo>
                  <a:lnTo>
                    <a:pt x="136" y="20"/>
                  </a:lnTo>
                  <a:lnTo>
                    <a:pt x="134" y="21"/>
                  </a:lnTo>
                  <a:lnTo>
                    <a:pt x="133" y="21"/>
                  </a:lnTo>
                  <a:lnTo>
                    <a:pt x="131" y="22"/>
                  </a:lnTo>
                  <a:lnTo>
                    <a:pt x="130" y="22"/>
                  </a:lnTo>
                  <a:lnTo>
                    <a:pt x="128" y="23"/>
                  </a:lnTo>
                  <a:lnTo>
                    <a:pt x="127" y="23"/>
                  </a:lnTo>
                  <a:lnTo>
                    <a:pt x="125" y="23"/>
                  </a:lnTo>
                  <a:lnTo>
                    <a:pt x="124" y="23"/>
                  </a:lnTo>
                  <a:lnTo>
                    <a:pt x="122" y="24"/>
                  </a:lnTo>
                  <a:lnTo>
                    <a:pt x="121" y="24"/>
                  </a:lnTo>
                  <a:lnTo>
                    <a:pt x="119" y="24"/>
                  </a:lnTo>
                  <a:lnTo>
                    <a:pt x="117" y="24"/>
                  </a:lnTo>
                  <a:lnTo>
                    <a:pt x="116" y="24"/>
                  </a:lnTo>
                  <a:lnTo>
                    <a:pt x="112" y="24"/>
                  </a:lnTo>
                  <a:lnTo>
                    <a:pt x="109" y="24"/>
                  </a:lnTo>
                  <a:lnTo>
                    <a:pt x="105" y="24"/>
                  </a:lnTo>
                  <a:lnTo>
                    <a:pt x="101" y="24"/>
                  </a:lnTo>
                  <a:lnTo>
                    <a:pt x="99" y="25"/>
                  </a:lnTo>
                  <a:lnTo>
                    <a:pt x="96" y="25"/>
                  </a:lnTo>
                  <a:lnTo>
                    <a:pt x="94" y="25"/>
                  </a:lnTo>
                  <a:lnTo>
                    <a:pt x="91" y="25"/>
                  </a:lnTo>
                  <a:lnTo>
                    <a:pt x="89" y="25"/>
                  </a:lnTo>
                  <a:lnTo>
                    <a:pt x="87" y="26"/>
                  </a:lnTo>
                  <a:lnTo>
                    <a:pt x="85" y="26"/>
                  </a:lnTo>
                  <a:lnTo>
                    <a:pt x="82" y="26"/>
                  </a:lnTo>
                  <a:lnTo>
                    <a:pt x="79" y="26"/>
                  </a:lnTo>
                  <a:lnTo>
                    <a:pt x="77" y="26"/>
                  </a:lnTo>
                  <a:lnTo>
                    <a:pt x="74" y="25"/>
                  </a:lnTo>
                  <a:lnTo>
                    <a:pt x="71" y="25"/>
                  </a:lnTo>
                  <a:lnTo>
                    <a:pt x="68" y="25"/>
                  </a:lnTo>
                  <a:lnTo>
                    <a:pt x="65" y="25"/>
                  </a:lnTo>
                  <a:lnTo>
                    <a:pt x="62" y="24"/>
                  </a:lnTo>
                  <a:lnTo>
                    <a:pt x="58" y="24"/>
                  </a:lnTo>
                  <a:lnTo>
                    <a:pt x="55" y="24"/>
                  </a:lnTo>
                  <a:lnTo>
                    <a:pt x="52" y="23"/>
                  </a:lnTo>
                  <a:lnTo>
                    <a:pt x="49" y="23"/>
                  </a:lnTo>
                  <a:lnTo>
                    <a:pt x="45" y="22"/>
                  </a:lnTo>
                  <a:lnTo>
                    <a:pt x="42" y="22"/>
                  </a:lnTo>
                  <a:lnTo>
                    <a:pt x="39" y="21"/>
                  </a:lnTo>
                  <a:lnTo>
                    <a:pt x="36" y="21"/>
                  </a:lnTo>
                  <a:lnTo>
                    <a:pt x="32" y="20"/>
                  </a:lnTo>
                  <a:lnTo>
                    <a:pt x="29" y="19"/>
                  </a:lnTo>
                  <a:lnTo>
                    <a:pt x="26" y="19"/>
                  </a:lnTo>
                  <a:lnTo>
                    <a:pt x="23" y="18"/>
                  </a:lnTo>
                  <a:lnTo>
                    <a:pt x="20" y="17"/>
                  </a:lnTo>
                  <a:lnTo>
                    <a:pt x="17" y="17"/>
                  </a:lnTo>
                  <a:lnTo>
                    <a:pt x="14" y="16"/>
                  </a:lnTo>
                  <a:lnTo>
                    <a:pt x="11" y="15"/>
                  </a:lnTo>
                  <a:lnTo>
                    <a:pt x="9" y="14"/>
                  </a:lnTo>
                  <a:lnTo>
                    <a:pt x="6" y="13"/>
                  </a:lnTo>
                  <a:lnTo>
                    <a:pt x="4" y="13"/>
                  </a:lnTo>
                  <a:lnTo>
                    <a:pt x="2" y="12"/>
                  </a:lnTo>
                  <a:lnTo>
                    <a:pt x="0" y="11"/>
                  </a:lnTo>
                  <a:close/>
                </a:path>
              </a:pathLst>
            </a:custGeom>
            <a:solidFill>
              <a:srgbClr val="BE4A3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 name="Freeform 12"/>
            <p:cNvSpPr>
              <a:spLocks noEditPoints="1"/>
            </p:cNvSpPr>
            <p:nvPr/>
          </p:nvSpPr>
          <p:spPr bwMode="auto">
            <a:xfrm>
              <a:off x="1104" y="1395"/>
              <a:ext cx="152" cy="28"/>
            </a:xfrm>
            <a:custGeom>
              <a:avLst/>
              <a:gdLst>
                <a:gd name="T0" fmla="*/ 29 w 152"/>
                <a:gd name="T1" fmla="*/ 11 h 28"/>
                <a:gd name="T2" fmla="*/ 50 w 152"/>
                <a:gd name="T3" fmla="*/ 8 h 28"/>
                <a:gd name="T4" fmla="*/ 68 w 152"/>
                <a:gd name="T5" fmla="*/ 4 h 28"/>
                <a:gd name="T6" fmla="*/ 74 w 152"/>
                <a:gd name="T7" fmla="*/ 2 h 28"/>
                <a:gd name="T8" fmla="*/ 79 w 152"/>
                <a:gd name="T9" fmla="*/ 4 h 28"/>
                <a:gd name="T10" fmla="*/ 84 w 152"/>
                <a:gd name="T11" fmla="*/ 7 h 28"/>
                <a:gd name="T12" fmla="*/ 89 w 152"/>
                <a:gd name="T13" fmla="*/ 12 h 28"/>
                <a:gd name="T14" fmla="*/ 91 w 152"/>
                <a:gd name="T15" fmla="*/ 12 h 28"/>
                <a:gd name="T16" fmla="*/ 93 w 152"/>
                <a:gd name="T17" fmla="*/ 12 h 28"/>
                <a:gd name="T18" fmla="*/ 97 w 152"/>
                <a:gd name="T19" fmla="*/ 8 h 28"/>
                <a:gd name="T20" fmla="*/ 102 w 152"/>
                <a:gd name="T21" fmla="*/ 3 h 28"/>
                <a:gd name="T22" fmla="*/ 104 w 152"/>
                <a:gd name="T23" fmla="*/ 2 h 28"/>
                <a:gd name="T24" fmla="*/ 115 w 152"/>
                <a:gd name="T25" fmla="*/ 4 h 28"/>
                <a:gd name="T26" fmla="*/ 125 w 152"/>
                <a:gd name="T27" fmla="*/ 6 h 28"/>
                <a:gd name="T28" fmla="*/ 140 w 152"/>
                <a:gd name="T29" fmla="*/ 12 h 28"/>
                <a:gd name="T30" fmla="*/ 146 w 152"/>
                <a:gd name="T31" fmla="*/ 15 h 28"/>
                <a:gd name="T32" fmla="*/ 138 w 152"/>
                <a:gd name="T33" fmla="*/ 19 h 28"/>
                <a:gd name="T34" fmla="*/ 132 w 152"/>
                <a:gd name="T35" fmla="*/ 22 h 28"/>
                <a:gd name="T36" fmla="*/ 123 w 152"/>
                <a:gd name="T37" fmla="*/ 23 h 28"/>
                <a:gd name="T38" fmla="*/ 110 w 152"/>
                <a:gd name="T39" fmla="*/ 24 h 28"/>
                <a:gd name="T40" fmla="*/ 95 w 152"/>
                <a:gd name="T41" fmla="*/ 25 h 28"/>
                <a:gd name="T42" fmla="*/ 87 w 152"/>
                <a:gd name="T43" fmla="*/ 25 h 28"/>
                <a:gd name="T44" fmla="*/ 79 w 152"/>
                <a:gd name="T45" fmla="*/ 25 h 28"/>
                <a:gd name="T46" fmla="*/ 69 w 152"/>
                <a:gd name="T47" fmla="*/ 25 h 28"/>
                <a:gd name="T48" fmla="*/ 45 w 152"/>
                <a:gd name="T49" fmla="*/ 22 h 28"/>
                <a:gd name="T50" fmla="*/ 21 w 152"/>
                <a:gd name="T51" fmla="*/ 17 h 28"/>
                <a:gd name="T52" fmla="*/ 65 w 152"/>
                <a:gd name="T53" fmla="*/ 2 h 28"/>
                <a:gd name="T54" fmla="*/ 45 w 152"/>
                <a:gd name="T55" fmla="*/ 7 h 28"/>
                <a:gd name="T56" fmla="*/ 21 w 152"/>
                <a:gd name="T57" fmla="*/ 10 h 28"/>
                <a:gd name="T58" fmla="*/ 2 w 152"/>
                <a:gd name="T59" fmla="*/ 14 h 28"/>
                <a:gd name="T60" fmla="*/ 12 w 152"/>
                <a:gd name="T61" fmla="*/ 17 h 28"/>
                <a:gd name="T62" fmla="*/ 36 w 152"/>
                <a:gd name="T63" fmla="*/ 23 h 28"/>
                <a:gd name="T64" fmla="*/ 64 w 152"/>
                <a:gd name="T65" fmla="*/ 27 h 28"/>
                <a:gd name="T66" fmla="*/ 77 w 152"/>
                <a:gd name="T67" fmla="*/ 28 h 28"/>
                <a:gd name="T68" fmla="*/ 86 w 152"/>
                <a:gd name="T69" fmla="*/ 28 h 28"/>
                <a:gd name="T70" fmla="*/ 92 w 152"/>
                <a:gd name="T71" fmla="*/ 27 h 28"/>
                <a:gd name="T72" fmla="*/ 106 w 152"/>
                <a:gd name="T73" fmla="*/ 27 h 28"/>
                <a:gd name="T74" fmla="*/ 119 w 152"/>
                <a:gd name="T75" fmla="*/ 26 h 28"/>
                <a:gd name="T76" fmla="*/ 129 w 152"/>
                <a:gd name="T77" fmla="*/ 25 h 28"/>
                <a:gd name="T78" fmla="*/ 136 w 152"/>
                <a:gd name="T79" fmla="*/ 23 h 28"/>
                <a:gd name="T80" fmla="*/ 143 w 152"/>
                <a:gd name="T81" fmla="*/ 19 h 28"/>
                <a:gd name="T82" fmla="*/ 152 w 152"/>
                <a:gd name="T83" fmla="*/ 14 h 28"/>
                <a:gd name="T84" fmla="*/ 142 w 152"/>
                <a:gd name="T85" fmla="*/ 10 h 28"/>
                <a:gd name="T86" fmla="*/ 126 w 152"/>
                <a:gd name="T87" fmla="*/ 4 h 28"/>
                <a:gd name="T88" fmla="*/ 115 w 152"/>
                <a:gd name="T89" fmla="*/ 1 h 28"/>
                <a:gd name="T90" fmla="*/ 104 w 152"/>
                <a:gd name="T91" fmla="*/ 0 h 28"/>
                <a:gd name="T92" fmla="*/ 101 w 152"/>
                <a:gd name="T93" fmla="*/ 1 h 28"/>
                <a:gd name="T94" fmla="*/ 97 w 152"/>
                <a:gd name="T95" fmla="*/ 4 h 28"/>
                <a:gd name="T96" fmla="*/ 92 w 152"/>
                <a:gd name="T97" fmla="*/ 9 h 28"/>
                <a:gd name="T98" fmla="*/ 91 w 152"/>
                <a:gd name="T99" fmla="*/ 10 h 28"/>
                <a:gd name="T100" fmla="*/ 88 w 152"/>
                <a:gd name="T101" fmla="*/ 8 h 28"/>
                <a:gd name="T102" fmla="*/ 82 w 152"/>
                <a:gd name="T103" fmla="*/ 2 h 28"/>
                <a:gd name="T104" fmla="*/ 77 w 152"/>
                <a:gd name="T105" fmla="*/ 0 h 28"/>
                <a:gd name="T106" fmla="*/ 74 w 152"/>
                <a:gd name="T107" fmla="*/ 0 h 28"/>
                <a:gd name="T108" fmla="*/ 67 w 152"/>
                <a:gd name="T109" fmla="*/ 1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52" h="28">
                  <a:moveTo>
                    <a:pt x="7" y="13"/>
                  </a:moveTo>
                  <a:lnTo>
                    <a:pt x="12" y="13"/>
                  </a:lnTo>
                  <a:lnTo>
                    <a:pt x="16" y="13"/>
                  </a:lnTo>
                  <a:lnTo>
                    <a:pt x="21" y="12"/>
                  </a:lnTo>
                  <a:lnTo>
                    <a:pt x="25" y="12"/>
                  </a:lnTo>
                  <a:lnTo>
                    <a:pt x="29" y="11"/>
                  </a:lnTo>
                  <a:lnTo>
                    <a:pt x="33" y="11"/>
                  </a:lnTo>
                  <a:lnTo>
                    <a:pt x="36" y="10"/>
                  </a:lnTo>
                  <a:lnTo>
                    <a:pt x="40" y="10"/>
                  </a:lnTo>
                  <a:lnTo>
                    <a:pt x="43" y="9"/>
                  </a:lnTo>
                  <a:lnTo>
                    <a:pt x="47" y="9"/>
                  </a:lnTo>
                  <a:lnTo>
                    <a:pt x="50" y="8"/>
                  </a:lnTo>
                  <a:lnTo>
                    <a:pt x="53" y="7"/>
                  </a:lnTo>
                  <a:lnTo>
                    <a:pt x="57" y="7"/>
                  </a:lnTo>
                  <a:lnTo>
                    <a:pt x="60" y="6"/>
                  </a:lnTo>
                  <a:lnTo>
                    <a:pt x="63" y="5"/>
                  </a:lnTo>
                  <a:lnTo>
                    <a:pt x="66" y="4"/>
                  </a:lnTo>
                  <a:lnTo>
                    <a:pt x="68" y="4"/>
                  </a:lnTo>
                  <a:lnTo>
                    <a:pt x="69" y="4"/>
                  </a:lnTo>
                  <a:lnTo>
                    <a:pt x="71" y="3"/>
                  </a:lnTo>
                  <a:lnTo>
                    <a:pt x="73" y="3"/>
                  </a:lnTo>
                  <a:lnTo>
                    <a:pt x="74" y="3"/>
                  </a:lnTo>
                  <a:lnTo>
                    <a:pt x="74" y="3"/>
                  </a:lnTo>
                  <a:lnTo>
                    <a:pt x="74" y="2"/>
                  </a:lnTo>
                  <a:lnTo>
                    <a:pt x="75" y="2"/>
                  </a:lnTo>
                  <a:lnTo>
                    <a:pt x="76" y="3"/>
                  </a:lnTo>
                  <a:lnTo>
                    <a:pt x="77" y="3"/>
                  </a:lnTo>
                  <a:lnTo>
                    <a:pt x="77" y="3"/>
                  </a:lnTo>
                  <a:lnTo>
                    <a:pt x="78" y="3"/>
                  </a:lnTo>
                  <a:lnTo>
                    <a:pt x="79" y="4"/>
                  </a:lnTo>
                  <a:lnTo>
                    <a:pt x="80" y="4"/>
                  </a:lnTo>
                  <a:lnTo>
                    <a:pt x="81" y="4"/>
                  </a:lnTo>
                  <a:lnTo>
                    <a:pt x="81" y="5"/>
                  </a:lnTo>
                  <a:lnTo>
                    <a:pt x="82" y="6"/>
                  </a:lnTo>
                  <a:lnTo>
                    <a:pt x="83" y="6"/>
                  </a:lnTo>
                  <a:lnTo>
                    <a:pt x="84" y="7"/>
                  </a:lnTo>
                  <a:lnTo>
                    <a:pt x="85" y="8"/>
                  </a:lnTo>
                  <a:lnTo>
                    <a:pt x="86" y="9"/>
                  </a:lnTo>
                  <a:lnTo>
                    <a:pt x="87" y="10"/>
                  </a:lnTo>
                  <a:lnTo>
                    <a:pt x="88" y="11"/>
                  </a:lnTo>
                  <a:lnTo>
                    <a:pt x="88" y="12"/>
                  </a:lnTo>
                  <a:lnTo>
                    <a:pt x="89" y="12"/>
                  </a:lnTo>
                  <a:lnTo>
                    <a:pt x="89" y="12"/>
                  </a:lnTo>
                  <a:lnTo>
                    <a:pt x="90" y="12"/>
                  </a:lnTo>
                  <a:lnTo>
                    <a:pt x="90" y="12"/>
                  </a:lnTo>
                  <a:lnTo>
                    <a:pt x="90" y="12"/>
                  </a:lnTo>
                  <a:lnTo>
                    <a:pt x="91" y="12"/>
                  </a:lnTo>
                  <a:lnTo>
                    <a:pt x="91" y="12"/>
                  </a:lnTo>
                  <a:lnTo>
                    <a:pt x="92" y="12"/>
                  </a:lnTo>
                  <a:lnTo>
                    <a:pt x="92" y="12"/>
                  </a:lnTo>
                  <a:lnTo>
                    <a:pt x="92" y="12"/>
                  </a:lnTo>
                  <a:lnTo>
                    <a:pt x="92" y="12"/>
                  </a:lnTo>
                  <a:lnTo>
                    <a:pt x="92" y="12"/>
                  </a:lnTo>
                  <a:lnTo>
                    <a:pt x="93" y="12"/>
                  </a:lnTo>
                  <a:lnTo>
                    <a:pt x="93" y="11"/>
                  </a:lnTo>
                  <a:lnTo>
                    <a:pt x="94" y="11"/>
                  </a:lnTo>
                  <a:lnTo>
                    <a:pt x="95" y="10"/>
                  </a:lnTo>
                  <a:lnTo>
                    <a:pt x="96" y="9"/>
                  </a:lnTo>
                  <a:lnTo>
                    <a:pt x="96" y="9"/>
                  </a:lnTo>
                  <a:lnTo>
                    <a:pt x="97" y="8"/>
                  </a:lnTo>
                  <a:lnTo>
                    <a:pt x="98" y="7"/>
                  </a:lnTo>
                  <a:lnTo>
                    <a:pt x="99" y="6"/>
                  </a:lnTo>
                  <a:lnTo>
                    <a:pt x="99" y="5"/>
                  </a:lnTo>
                  <a:lnTo>
                    <a:pt x="100" y="4"/>
                  </a:lnTo>
                  <a:lnTo>
                    <a:pt x="101" y="4"/>
                  </a:lnTo>
                  <a:lnTo>
                    <a:pt x="102" y="3"/>
                  </a:lnTo>
                  <a:lnTo>
                    <a:pt x="102" y="3"/>
                  </a:lnTo>
                  <a:lnTo>
                    <a:pt x="102" y="3"/>
                  </a:lnTo>
                  <a:lnTo>
                    <a:pt x="103" y="2"/>
                  </a:lnTo>
                  <a:lnTo>
                    <a:pt x="103" y="2"/>
                  </a:lnTo>
                  <a:lnTo>
                    <a:pt x="104" y="2"/>
                  </a:lnTo>
                  <a:lnTo>
                    <a:pt x="104" y="2"/>
                  </a:lnTo>
                  <a:lnTo>
                    <a:pt x="105" y="2"/>
                  </a:lnTo>
                  <a:lnTo>
                    <a:pt x="107" y="2"/>
                  </a:lnTo>
                  <a:lnTo>
                    <a:pt x="109" y="3"/>
                  </a:lnTo>
                  <a:lnTo>
                    <a:pt x="111" y="3"/>
                  </a:lnTo>
                  <a:lnTo>
                    <a:pt x="113" y="3"/>
                  </a:lnTo>
                  <a:lnTo>
                    <a:pt x="115" y="4"/>
                  </a:lnTo>
                  <a:lnTo>
                    <a:pt x="117" y="4"/>
                  </a:lnTo>
                  <a:lnTo>
                    <a:pt x="118" y="4"/>
                  </a:lnTo>
                  <a:lnTo>
                    <a:pt x="120" y="5"/>
                  </a:lnTo>
                  <a:lnTo>
                    <a:pt x="122" y="5"/>
                  </a:lnTo>
                  <a:lnTo>
                    <a:pt x="123" y="6"/>
                  </a:lnTo>
                  <a:lnTo>
                    <a:pt x="125" y="6"/>
                  </a:lnTo>
                  <a:lnTo>
                    <a:pt x="127" y="7"/>
                  </a:lnTo>
                  <a:lnTo>
                    <a:pt x="131" y="9"/>
                  </a:lnTo>
                  <a:lnTo>
                    <a:pt x="136" y="11"/>
                  </a:lnTo>
                  <a:lnTo>
                    <a:pt x="138" y="11"/>
                  </a:lnTo>
                  <a:lnTo>
                    <a:pt x="139" y="11"/>
                  </a:lnTo>
                  <a:lnTo>
                    <a:pt x="140" y="12"/>
                  </a:lnTo>
                  <a:lnTo>
                    <a:pt x="141" y="12"/>
                  </a:lnTo>
                  <a:lnTo>
                    <a:pt x="143" y="13"/>
                  </a:lnTo>
                  <a:lnTo>
                    <a:pt x="144" y="13"/>
                  </a:lnTo>
                  <a:lnTo>
                    <a:pt x="145" y="14"/>
                  </a:lnTo>
                  <a:lnTo>
                    <a:pt x="147" y="14"/>
                  </a:lnTo>
                  <a:lnTo>
                    <a:pt x="146" y="15"/>
                  </a:lnTo>
                  <a:lnTo>
                    <a:pt x="144" y="16"/>
                  </a:lnTo>
                  <a:lnTo>
                    <a:pt x="143" y="17"/>
                  </a:lnTo>
                  <a:lnTo>
                    <a:pt x="142" y="17"/>
                  </a:lnTo>
                  <a:lnTo>
                    <a:pt x="141" y="18"/>
                  </a:lnTo>
                  <a:lnTo>
                    <a:pt x="140" y="19"/>
                  </a:lnTo>
                  <a:lnTo>
                    <a:pt x="138" y="19"/>
                  </a:lnTo>
                  <a:lnTo>
                    <a:pt x="137" y="20"/>
                  </a:lnTo>
                  <a:lnTo>
                    <a:pt x="136" y="20"/>
                  </a:lnTo>
                  <a:lnTo>
                    <a:pt x="135" y="21"/>
                  </a:lnTo>
                  <a:lnTo>
                    <a:pt x="134" y="21"/>
                  </a:lnTo>
                  <a:lnTo>
                    <a:pt x="133" y="21"/>
                  </a:lnTo>
                  <a:lnTo>
                    <a:pt x="132" y="22"/>
                  </a:lnTo>
                  <a:lnTo>
                    <a:pt x="131" y="22"/>
                  </a:lnTo>
                  <a:lnTo>
                    <a:pt x="130" y="22"/>
                  </a:lnTo>
                  <a:lnTo>
                    <a:pt x="129" y="22"/>
                  </a:lnTo>
                  <a:lnTo>
                    <a:pt x="127" y="23"/>
                  </a:lnTo>
                  <a:lnTo>
                    <a:pt x="125" y="23"/>
                  </a:lnTo>
                  <a:lnTo>
                    <a:pt x="123" y="23"/>
                  </a:lnTo>
                  <a:lnTo>
                    <a:pt x="121" y="24"/>
                  </a:lnTo>
                  <a:lnTo>
                    <a:pt x="119" y="24"/>
                  </a:lnTo>
                  <a:lnTo>
                    <a:pt x="117" y="24"/>
                  </a:lnTo>
                  <a:lnTo>
                    <a:pt x="114" y="24"/>
                  </a:lnTo>
                  <a:lnTo>
                    <a:pt x="112" y="24"/>
                  </a:lnTo>
                  <a:lnTo>
                    <a:pt x="110" y="24"/>
                  </a:lnTo>
                  <a:lnTo>
                    <a:pt x="108" y="24"/>
                  </a:lnTo>
                  <a:lnTo>
                    <a:pt x="105" y="24"/>
                  </a:lnTo>
                  <a:lnTo>
                    <a:pt x="103" y="24"/>
                  </a:lnTo>
                  <a:lnTo>
                    <a:pt x="101" y="24"/>
                  </a:lnTo>
                  <a:lnTo>
                    <a:pt x="98" y="24"/>
                  </a:lnTo>
                  <a:lnTo>
                    <a:pt x="95" y="25"/>
                  </a:lnTo>
                  <a:lnTo>
                    <a:pt x="92" y="25"/>
                  </a:lnTo>
                  <a:lnTo>
                    <a:pt x="92" y="25"/>
                  </a:lnTo>
                  <a:lnTo>
                    <a:pt x="91" y="25"/>
                  </a:lnTo>
                  <a:lnTo>
                    <a:pt x="90" y="25"/>
                  </a:lnTo>
                  <a:lnTo>
                    <a:pt x="88" y="25"/>
                  </a:lnTo>
                  <a:lnTo>
                    <a:pt x="87" y="25"/>
                  </a:lnTo>
                  <a:lnTo>
                    <a:pt x="86" y="25"/>
                  </a:lnTo>
                  <a:lnTo>
                    <a:pt x="85" y="25"/>
                  </a:lnTo>
                  <a:lnTo>
                    <a:pt x="83" y="25"/>
                  </a:lnTo>
                  <a:lnTo>
                    <a:pt x="82" y="25"/>
                  </a:lnTo>
                  <a:lnTo>
                    <a:pt x="80" y="25"/>
                  </a:lnTo>
                  <a:lnTo>
                    <a:pt x="79" y="25"/>
                  </a:lnTo>
                  <a:lnTo>
                    <a:pt x="77" y="25"/>
                  </a:lnTo>
                  <a:lnTo>
                    <a:pt x="76" y="25"/>
                  </a:lnTo>
                  <a:lnTo>
                    <a:pt x="74" y="25"/>
                  </a:lnTo>
                  <a:lnTo>
                    <a:pt x="72" y="25"/>
                  </a:lnTo>
                  <a:lnTo>
                    <a:pt x="71" y="25"/>
                  </a:lnTo>
                  <a:lnTo>
                    <a:pt x="69" y="25"/>
                  </a:lnTo>
                  <a:lnTo>
                    <a:pt x="65" y="24"/>
                  </a:lnTo>
                  <a:lnTo>
                    <a:pt x="61" y="24"/>
                  </a:lnTo>
                  <a:lnTo>
                    <a:pt x="57" y="24"/>
                  </a:lnTo>
                  <a:lnTo>
                    <a:pt x="53" y="23"/>
                  </a:lnTo>
                  <a:lnTo>
                    <a:pt x="49" y="22"/>
                  </a:lnTo>
                  <a:lnTo>
                    <a:pt x="45" y="22"/>
                  </a:lnTo>
                  <a:lnTo>
                    <a:pt x="40" y="21"/>
                  </a:lnTo>
                  <a:lnTo>
                    <a:pt x="36" y="20"/>
                  </a:lnTo>
                  <a:lnTo>
                    <a:pt x="32" y="20"/>
                  </a:lnTo>
                  <a:lnTo>
                    <a:pt x="28" y="19"/>
                  </a:lnTo>
                  <a:lnTo>
                    <a:pt x="24" y="18"/>
                  </a:lnTo>
                  <a:lnTo>
                    <a:pt x="21" y="17"/>
                  </a:lnTo>
                  <a:lnTo>
                    <a:pt x="17" y="16"/>
                  </a:lnTo>
                  <a:lnTo>
                    <a:pt x="13" y="15"/>
                  </a:lnTo>
                  <a:lnTo>
                    <a:pt x="10" y="14"/>
                  </a:lnTo>
                  <a:lnTo>
                    <a:pt x="7" y="13"/>
                  </a:lnTo>
                  <a:lnTo>
                    <a:pt x="7" y="13"/>
                  </a:lnTo>
                  <a:close/>
                  <a:moveTo>
                    <a:pt x="65" y="2"/>
                  </a:moveTo>
                  <a:lnTo>
                    <a:pt x="62" y="3"/>
                  </a:lnTo>
                  <a:lnTo>
                    <a:pt x="59" y="4"/>
                  </a:lnTo>
                  <a:lnTo>
                    <a:pt x="55" y="4"/>
                  </a:lnTo>
                  <a:lnTo>
                    <a:pt x="52" y="5"/>
                  </a:lnTo>
                  <a:lnTo>
                    <a:pt x="48" y="6"/>
                  </a:lnTo>
                  <a:lnTo>
                    <a:pt x="45" y="7"/>
                  </a:lnTo>
                  <a:lnTo>
                    <a:pt x="41" y="7"/>
                  </a:lnTo>
                  <a:lnTo>
                    <a:pt x="37" y="8"/>
                  </a:lnTo>
                  <a:lnTo>
                    <a:pt x="33" y="8"/>
                  </a:lnTo>
                  <a:lnTo>
                    <a:pt x="30" y="9"/>
                  </a:lnTo>
                  <a:lnTo>
                    <a:pt x="25" y="9"/>
                  </a:lnTo>
                  <a:lnTo>
                    <a:pt x="21" y="10"/>
                  </a:lnTo>
                  <a:lnTo>
                    <a:pt x="16" y="10"/>
                  </a:lnTo>
                  <a:lnTo>
                    <a:pt x="11" y="10"/>
                  </a:lnTo>
                  <a:lnTo>
                    <a:pt x="6" y="11"/>
                  </a:lnTo>
                  <a:lnTo>
                    <a:pt x="1" y="11"/>
                  </a:lnTo>
                  <a:lnTo>
                    <a:pt x="0" y="13"/>
                  </a:lnTo>
                  <a:lnTo>
                    <a:pt x="2" y="14"/>
                  </a:lnTo>
                  <a:lnTo>
                    <a:pt x="3" y="14"/>
                  </a:lnTo>
                  <a:lnTo>
                    <a:pt x="5" y="15"/>
                  </a:lnTo>
                  <a:lnTo>
                    <a:pt x="7" y="15"/>
                  </a:lnTo>
                  <a:lnTo>
                    <a:pt x="8" y="16"/>
                  </a:lnTo>
                  <a:lnTo>
                    <a:pt x="10" y="17"/>
                  </a:lnTo>
                  <a:lnTo>
                    <a:pt x="12" y="17"/>
                  </a:lnTo>
                  <a:lnTo>
                    <a:pt x="14" y="18"/>
                  </a:lnTo>
                  <a:lnTo>
                    <a:pt x="18" y="19"/>
                  </a:lnTo>
                  <a:lnTo>
                    <a:pt x="22" y="20"/>
                  </a:lnTo>
                  <a:lnTo>
                    <a:pt x="27" y="21"/>
                  </a:lnTo>
                  <a:lnTo>
                    <a:pt x="31" y="22"/>
                  </a:lnTo>
                  <a:lnTo>
                    <a:pt x="36" y="23"/>
                  </a:lnTo>
                  <a:lnTo>
                    <a:pt x="41" y="24"/>
                  </a:lnTo>
                  <a:lnTo>
                    <a:pt x="46" y="24"/>
                  </a:lnTo>
                  <a:lnTo>
                    <a:pt x="50" y="25"/>
                  </a:lnTo>
                  <a:lnTo>
                    <a:pt x="55" y="26"/>
                  </a:lnTo>
                  <a:lnTo>
                    <a:pt x="60" y="26"/>
                  </a:lnTo>
                  <a:lnTo>
                    <a:pt x="64" y="27"/>
                  </a:lnTo>
                  <a:lnTo>
                    <a:pt x="69" y="27"/>
                  </a:lnTo>
                  <a:lnTo>
                    <a:pt x="71" y="27"/>
                  </a:lnTo>
                  <a:lnTo>
                    <a:pt x="72" y="27"/>
                  </a:lnTo>
                  <a:lnTo>
                    <a:pt x="74" y="28"/>
                  </a:lnTo>
                  <a:lnTo>
                    <a:pt x="76" y="28"/>
                  </a:lnTo>
                  <a:lnTo>
                    <a:pt x="77" y="28"/>
                  </a:lnTo>
                  <a:lnTo>
                    <a:pt x="79" y="28"/>
                  </a:lnTo>
                  <a:lnTo>
                    <a:pt x="80" y="28"/>
                  </a:lnTo>
                  <a:lnTo>
                    <a:pt x="82" y="28"/>
                  </a:lnTo>
                  <a:lnTo>
                    <a:pt x="83" y="28"/>
                  </a:lnTo>
                  <a:lnTo>
                    <a:pt x="85" y="28"/>
                  </a:lnTo>
                  <a:lnTo>
                    <a:pt x="86" y="28"/>
                  </a:lnTo>
                  <a:lnTo>
                    <a:pt x="87" y="28"/>
                  </a:lnTo>
                  <a:lnTo>
                    <a:pt x="89" y="28"/>
                  </a:lnTo>
                  <a:lnTo>
                    <a:pt x="90" y="28"/>
                  </a:lnTo>
                  <a:lnTo>
                    <a:pt x="91" y="28"/>
                  </a:lnTo>
                  <a:lnTo>
                    <a:pt x="92" y="27"/>
                  </a:lnTo>
                  <a:lnTo>
                    <a:pt x="92" y="27"/>
                  </a:lnTo>
                  <a:lnTo>
                    <a:pt x="92" y="27"/>
                  </a:lnTo>
                  <a:lnTo>
                    <a:pt x="95" y="27"/>
                  </a:lnTo>
                  <a:lnTo>
                    <a:pt x="98" y="27"/>
                  </a:lnTo>
                  <a:lnTo>
                    <a:pt x="101" y="27"/>
                  </a:lnTo>
                  <a:lnTo>
                    <a:pt x="103" y="27"/>
                  </a:lnTo>
                  <a:lnTo>
                    <a:pt x="106" y="27"/>
                  </a:lnTo>
                  <a:lnTo>
                    <a:pt x="108" y="26"/>
                  </a:lnTo>
                  <a:lnTo>
                    <a:pt x="110" y="26"/>
                  </a:lnTo>
                  <a:lnTo>
                    <a:pt x="112" y="26"/>
                  </a:lnTo>
                  <a:lnTo>
                    <a:pt x="115" y="26"/>
                  </a:lnTo>
                  <a:lnTo>
                    <a:pt x="117" y="26"/>
                  </a:lnTo>
                  <a:lnTo>
                    <a:pt x="119" y="26"/>
                  </a:lnTo>
                  <a:lnTo>
                    <a:pt x="122" y="26"/>
                  </a:lnTo>
                  <a:lnTo>
                    <a:pt x="124" y="26"/>
                  </a:lnTo>
                  <a:lnTo>
                    <a:pt x="126" y="25"/>
                  </a:lnTo>
                  <a:lnTo>
                    <a:pt x="127" y="25"/>
                  </a:lnTo>
                  <a:lnTo>
                    <a:pt x="128" y="25"/>
                  </a:lnTo>
                  <a:lnTo>
                    <a:pt x="129" y="25"/>
                  </a:lnTo>
                  <a:lnTo>
                    <a:pt x="130" y="25"/>
                  </a:lnTo>
                  <a:lnTo>
                    <a:pt x="131" y="24"/>
                  </a:lnTo>
                  <a:lnTo>
                    <a:pt x="133" y="24"/>
                  </a:lnTo>
                  <a:lnTo>
                    <a:pt x="134" y="24"/>
                  </a:lnTo>
                  <a:lnTo>
                    <a:pt x="135" y="23"/>
                  </a:lnTo>
                  <a:lnTo>
                    <a:pt x="136" y="23"/>
                  </a:lnTo>
                  <a:lnTo>
                    <a:pt x="137" y="22"/>
                  </a:lnTo>
                  <a:lnTo>
                    <a:pt x="138" y="22"/>
                  </a:lnTo>
                  <a:lnTo>
                    <a:pt x="140" y="21"/>
                  </a:lnTo>
                  <a:lnTo>
                    <a:pt x="141" y="21"/>
                  </a:lnTo>
                  <a:lnTo>
                    <a:pt x="142" y="20"/>
                  </a:lnTo>
                  <a:lnTo>
                    <a:pt x="143" y="19"/>
                  </a:lnTo>
                  <a:lnTo>
                    <a:pt x="145" y="19"/>
                  </a:lnTo>
                  <a:lnTo>
                    <a:pt x="146" y="18"/>
                  </a:lnTo>
                  <a:lnTo>
                    <a:pt x="147" y="17"/>
                  </a:lnTo>
                  <a:lnTo>
                    <a:pt x="149" y="16"/>
                  </a:lnTo>
                  <a:lnTo>
                    <a:pt x="150" y="15"/>
                  </a:lnTo>
                  <a:lnTo>
                    <a:pt x="152" y="14"/>
                  </a:lnTo>
                  <a:lnTo>
                    <a:pt x="150" y="13"/>
                  </a:lnTo>
                  <a:lnTo>
                    <a:pt x="148" y="12"/>
                  </a:lnTo>
                  <a:lnTo>
                    <a:pt x="146" y="12"/>
                  </a:lnTo>
                  <a:lnTo>
                    <a:pt x="145" y="11"/>
                  </a:lnTo>
                  <a:lnTo>
                    <a:pt x="143" y="10"/>
                  </a:lnTo>
                  <a:lnTo>
                    <a:pt x="142" y="10"/>
                  </a:lnTo>
                  <a:lnTo>
                    <a:pt x="140" y="9"/>
                  </a:lnTo>
                  <a:lnTo>
                    <a:pt x="139" y="9"/>
                  </a:lnTo>
                  <a:lnTo>
                    <a:pt x="137" y="8"/>
                  </a:lnTo>
                  <a:lnTo>
                    <a:pt x="132" y="6"/>
                  </a:lnTo>
                  <a:lnTo>
                    <a:pt x="128" y="5"/>
                  </a:lnTo>
                  <a:lnTo>
                    <a:pt x="126" y="4"/>
                  </a:lnTo>
                  <a:lnTo>
                    <a:pt x="124" y="3"/>
                  </a:lnTo>
                  <a:lnTo>
                    <a:pt x="122" y="3"/>
                  </a:lnTo>
                  <a:lnTo>
                    <a:pt x="121" y="2"/>
                  </a:lnTo>
                  <a:lnTo>
                    <a:pt x="119" y="2"/>
                  </a:lnTo>
                  <a:lnTo>
                    <a:pt x="117" y="2"/>
                  </a:lnTo>
                  <a:lnTo>
                    <a:pt x="115" y="1"/>
                  </a:lnTo>
                  <a:lnTo>
                    <a:pt x="114" y="1"/>
                  </a:lnTo>
                  <a:lnTo>
                    <a:pt x="112" y="1"/>
                  </a:lnTo>
                  <a:lnTo>
                    <a:pt x="110" y="0"/>
                  </a:lnTo>
                  <a:lnTo>
                    <a:pt x="108" y="0"/>
                  </a:lnTo>
                  <a:lnTo>
                    <a:pt x="105" y="0"/>
                  </a:lnTo>
                  <a:lnTo>
                    <a:pt x="104" y="0"/>
                  </a:lnTo>
                  <a:lnTo>
                    <a:pt x="104" y="0"/>
                  </a:lnTo>
                  <a:lnTo>
                    <a:pt x="103" y="0"/>
                  </a:lnTo>
                  <a:lnTo>
                    <a:pt x="102" y="0"/>
                  </a:lnTo>
                  <a:lnTo>
                    <a:pt x="102" y="0"/>
                  </a:lnTo>
                  <a:lnTo>
                    <a:pt x="101" y="1"/>
                  </a:lnTo>
                  <a:lnTo>
                    <a:pt x="101" y="1"/>
                  </a:lnTo>
                  <a:lnTo>
                    <a:pt x="100" y="1"/>
                  </a:lnTo>
                  <a:lnTo>
                    <a:pt x="99" y="2"/>
                  </a:lnTo>
                  <a:lnTo>
                    <a:pt x="99" y="2"/>
                  </a:lnTo>
                  <a:lnTo>
                    <a:pt x="98" y="3"/>
                  </a:lnTo>
                  <a:lnTo>
                    <a:pt x="98" y="3"/>
                  </a:lnTo>
                  <a:lnTo>
                    <a:pt x="97" y="4"/>
                  </a:lnTo>
                  <a:lnTo>
                    <a:pt x="96" y="5"/>
                  </a:lnTo>
                  <a:lnTo>
                    <a:pt x="95" y="7"/>
                  </a:lnTo>
                  <a:lnTo>
                    <a:pt x="93" y="8"/>
                  </a:lnTo>
                  <a:lnTo>
                    <a:pt x="93" y="9"/>
                  </a:lnTo>
                  <a:lnTo>
                    <a:pt x="92" y="9"/>
                  </a:lnTo>
                  <a:lnTo>
                    <a:pt x="92" y="9"/>
                  </a:lnTo>
                  <a:lnTo>
                    <a:pt x="92" y="10"/>
                  </a:lnTo>
                  <a:lnTo>
                    <a:pt x="91" y="10"/>
                  </a:lnTo>
                  <a:lnTo>
                    <a:pt x="91" y="10"/>
                  </a:lnTo>
                  <a:lnTo>
                    <a:pt x="91" y="10"/>
                  </a:lnTo>
                  <a:lnTo>
                    <a:pt x="91" y="10"/>
                  </a:lnTo>
                  <a:lnTo>
                    <a:pt x="91" y="10"/>
                  </a:lnTo>
                  <a:lnTo>
                    <a:pt x="91" y="10"/>
                  </a:lnTo>
                  <a:lnTo>
                    <a:pt x="90" y="10"/>
                  </a:lnTo>
                  <a:lnTo>
                    <a:pt x="90" y="10"/>
                  </a:lnTo>
                  <a:lnTo>
                    <a:pt x="90" y="10"/>
                  </a:lnTo>
                  <a:lnTo>
                    <a:pt x="89" y="9"/>
                  </a:lnTo>
                  <a:lnTo>
                    <a:pt x="88" y="8"/>
                  </a:lnTo>
                  <a:lnTo>
                    <a:pt x="87" y="7"/>
                  </a:lnTo>
                  <a:lnTo>
                    <a:pt x="85" y="5"/>
                  </a:lnTo>
                  <a:lnTo>
                    <a:pt x="84" y="4"/>
                  </a:lnTo>
                  <a:lnTo>
                    <a:pt x="83" y="3"/>
                  </a:lnTo>
                  <a:lnTo>
                    <a:pt x="82" y="3"/>
                  </a:lnTo>
                  <a:lnTo>
                    <a:pt x="82" y="2"/>
                  </a:lnTo>
                  <a:lnTo>
                    <a:pt x="81" y="2"/>
                  </a:lnTo>
                  <a:lnTo>
                    <a:pt x="80" y="1"/>
                  </a:lnTo>
                  <a:lnTo>
                    <a:pt x="79" y="1"/>
                  </a:lnTo>
                  <a:lnTo>
                    <a:pt x="78" y="1"/>
                  </a:lnTo>
                  <a:lnTo>
                    <a:pt x="78" y="0"/>
                  </a:lnTo>
                  <a:lnTo>
                    <a:pt x="77" y="0"/>
                  </a:lnTo>
                  <a:lnTo>
                    <a:pt x="77" y="0"/>
                  </a:lnTo>
                  <a:lnTo>
                    <a:pt x="76" y="0"/>
                  </a:lnTo>
                  <a:lnTo>
                    <a:pt x="76" y="0"/>
                  </a:lnTo>
                  <a:lnTo>
                    <a:pt x="75" y="0"/>
                  </a:lnTo>
                  <a:lnTo>
                    <a:pt x="75" y="0"/>
                  </a:lnTo>
                  <a:lnTo>
                    <a:pt x="74" y="0"/>
                  </a:lnTo>
                  <a:lnTo>
                    <a:pt x="74" y="0"/>
                  </a:lnTo>
                  <a:lnTo>
                    <a:pt x="73" y="0"/>
                  </a:lnTo>
                  <a:lnTo>
                    <a:pt x="72" y="0"/>
                  </a:lnTo>
                  <a:lnTo>
                    <a:pt x="71" y="1"/>
                  </a:lnTo>
                  <a:lnTo>
                    <a:pt x="69" y="1"/>
                  </a:lnTo>
                  <a:lnTo>
                    <a:pt x="67" y="1"/>
                  </a:lnTo>
                  <a:lnTo>
                    <a:pt x="65" y="2"/>
                  </a:lnTo>
                  <a:lnTo>
                    <a:pt x="65" y="2"/>
                  </a:lnTo>
                  <a:lnTo>
                    <a:pt x="65" y="2"/>
                  </a:lnTo>
                  <a:close/>
                </a:path>
              </a:pathLst>
            </a:custGeom>
            <a:solidFill>
              <a:srgbClr val="C9271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13"/>
            <p:cNvSpPr>
              <a:spLocks/>
            </p:cNvSpPr>
            <p:nvPr/>
          </p:nvSpPr>
          <p:spPr bwMode="auto">
            <a:xfrm>
              <a:off x="1110" y="1408"/>
              <a:ext cx="141" cy="47"/>
            </a:xfrm>
            <a:custGeom>
              <a:avLst/>
              <a:gdLst>
                <a:gd name="T0" fmla="*/ 8 w 141"/>
                <a:gd name="T1" fmla="*/ 3 h 47"/>
                <a:gd name="T2" fmla="*/ 21 w 141"/>
                <a:gd name="T3" fmla="*/ 6 h 47"/>
                <a:gd name="T4" fmla="*/ 30 w 141"/>
                <a:gd name="T5" fmla="*/ 8 h 47"/>
                <a:gd name="T6" fmla="*/ 39 w 141"/>
                <a:gd name="T7" fmla="*/ 10 h 47"/>
                <a:gd name="T8" fmla="*/ 48 w 141"/>
                <a:gd name="T9" fmla="*/ 11 h 47"/>
                <a:gd name="T10" fmla="*/ 58 w 141"/>
                <a:gd name="T11" fmla="*/ 13 h 47"/>
                <a:gd name="T12" fmla="*/ 67 w 141"/>
                <a:gd name="T13" fmla="*/ 14 h 47"/>
                <a:gd name="T14" fmla="*/ 77 w 141"/>
                <a:gd name="T15" fmla="*/ 14 h 47"/>
                <a:gd name="T16" fmla="*/ 86 w 141"/>
                <a:gd name="T17" fmla="*/ 15 h 47"/>
                <a:gd name="T18" fmla="*/ 96 w 141"/>
                <a:gd name="T19" fmla="*/ 14 h 47"/>
                <a:gd name="T20" fmla="*/ 105 w 141"/>
                <a:gd name="T21" fmla="*/ 13 h 47"/>
                <a:gd name="T22" fmla="*/ 114 w 141"/>
                <a:gd name="T23" fmla="*/ 12 h 47"/>
                <a:gd name="T24" fmla="*/ 122 w 141"/>
                <a:gd name="T25" fmla="*/ 9 h 47"/>
                <a:gd name="T26" fmla="*/ 130 w 141"/>
                <a:gd name="T27" fmla="*/ 6 h 47"/>
                <a:gd name="T28" fmla="*/ 138 w 141"/>
                <a:gd name="T29" fmla="*/ 2 h 47"/>
                <a:gd name="T30" fmla="*/ 139 w 141"/>
                <a:gd name="T31" fmla="*/ 5 h 47"/>
                <a:gd name="T32" fmla="*/ 136 w 141"/>
                <a:gd name="T33" fmla="*/ 14 h 47"/>
                <a:gd name="T34" fmla="*/ 132 w 141"/>
                <a:gd name="T35" fmla="*/ 22 h 47"/>
                <a:gd name="T36" fmla="*/ 129 w 141"/>
                <a:gd name="T37" fmla="*/ 28 h 47"/>
                <a:gd name="T38" fmla="*/ 125 w 141"/>
                <a:gd name="T39" fmla="*/ 33 h 47"/>
                <a:gd name="T40" fmla="*/ 121 w 141"/>
                <a:gd name="T41" fmla="*/ 37 h 47"/>
                <a:gd name="T42" fmla="*/ 118 w 141"/>
                <a:gd name="T43" fmla="*/ 40 h 47"/>
                <a:gd name="T44" fmla="*/ 114 w 141"/>
                <a:gd name="T45" fmla="*/ 43 h 47"/>
                <a:gd name="T46" fmla="*/ 110 w 141"/>
                <a:gd name="T47" fmla="*/ 44 h 47"/>
                <a:gd name="T48" fmla="*/ 107 w 141"/>
                <a:gd name="T49" fmla="*/ 45 h 47"/>
                <a:gd name="T50" fmla="*/ 103 w 141"/>
                <a:gd name="T51" fmla="*/ 46 h 47"/>
                <a:gd name="T52" fmla="*/ 100 w 141"/>
                <a:gd name="T53" fmla="*/ 46 h 47"/>
                <a:gd name="T54" fmla="*/ 95 w 141"/>
                <a:gd name="T55" fmla="*/ 46 h 47"/>
                <a:gd name="T56" fmla="*/ 91 w 141"/>
                <a:gd name="T57" fmla="*/ 45 h 47"/>
                <a:gd name="T58" fmla="*/ 88 w 141"/>
                <a:gd name="T59" fmla="*/ 45 h 47"/>
                <a:gd name="T60" fmla="*/ 85 w 141"/>
                <a:gd name="T61" fmla="*/ 46 h 47"/>
                <a:gd name="T62" fmla="*/ 81 w 141"/>
                <a:gd name="T63" fmla="*/ 46 h 47"/>
                <a:gd name="T64" fmla="*/ 76 w 141"/>
                <a:gd name="T65" fmla="*/ 47 h 47"/>
                <a:gd name="T66" fmla="*/ 71 w 141"/>
                <a:gd name="T67" fmla="*/ 47 h 47"/>
                <a:gd name="T68" fmla="*/ 66 w 141"/>
                <a:gd name="T69" fmla="*/ 46 h 47"/>
                <a:gd name="T70" fmla="*/ 60 w 141"/>
                <a:gd name="T71" fmla="*/ 46 h 47"/>
                <a:gd name="T72" fmla="*/ 54 w 141"/>
                <a:gd name="T73" fmla="*/ 45 h 47"/>
                <a:gd name="T74" fmla="*/ 49 w 141"/>
                <a:gd name="T75" fmla="*/ 43 h 47"/>
                <a:gd name="T76" fmla="*/ 43 w 141"/>
                <a:gd name="T77" fmla="*/ 41 h 47"/>
                <a:gd name="T78" fmla="*/ 37 w 141"/>
                <a:gd name="T79" fmla="*/ 38 h 47"/>
                <a:gd name="T80" fmla="*/ 31 w 141"/>
                <a:gd name="T81" fmla="*/ 35 h 47"/>
                <a:gd name="T82" fmla="*/ 25 w 141"/>
                <a:gd name="T83" fmla="*/ 30 h 47"/>
                <a:gd name="T84" fmla="*/ 19 w 141"/>
                <a:gd name="T85" fmla="*/ 25 h 47"/>
                <a:gd name="T86" fmla="*/ 14 w 141"/>
                <a:gd name="T87" fmla="*/ 20 h 47"/>
                <a:gd name="T88" fmla="*/ 8 w 141"/>
                <a:gd name="T89" fmla="*/ 13 h 47"/>
                <a:gd name="T90" fmla="*/ 3 w 141"/>
                <a:gd name="T91" fmla="*/ 5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41" h="47">
                  <a:moveTo>
                    <a:pt x="0" y="1"/>
                  </a:moveTo>
                  <a:lnTo>
                    <a:pt x="8" y="3"/>
                  </a:lnTo>
                  <a:lnTo>
                    <a:pt x="16" y="5"/>
                  </a:lnTo>
                  <a:lnTo>
                    <a:pt x="21" y="6"/>
                  </a:lnTo>
                  <a:lnTo>
                    <a:pt x="25" y="7"/>
                  </a:lnTo>
                  <a:lnTo>
                    <a:pt x="30" y="8"/>
                  </a:lnTo>
                  <a:lnTo>
                    <a:pt x="34" y="9"/>
                  </a:lnTo>
                  <a:lnTo>
                    <a:pt x="39" y="10"/>
                  </a:lnTo>
                  <a:lnTo>
                    <a:pt x="43" y="10"/>
                  </a:lnTo>
                  <a:lnTo>
                    <a:pt x="48" y="11"/>
                  </a:lnTo>
                  <a:lnTo>
                    <a:pt x="53" y="12"/>
                  </a:lnTo>
                  <a:lnTo>
                    <a:pt x="58" y="13"/>
                  </a:lnTo>
                  <a:lnTo>
                    <a:pt x="63" y="13"/>
                  </a:lnTo>
                  <a:lnTo>
                    <a:pt x="67" y="14"/>
                  </a:lnTo>
                  <a:lnTo>
                    <a:pt x="72" y="14"/>
                  </a:lnTo>
                  <a:lnTo>
                    <a:pt x="77" y="14"/>
                  </a:lnTo>
                  <a:lnTo>
                    <a:pt x="82" y="14"/>
                  </a:lnTo>
                  <a:lnTo>
                    <a:pt x="86" y="15"/>
                  </a:lnTo>
                  <a:lnTo>
                    <a:pt x="91" y="14"/>
                  </a:lnTo>
                  <a:lnTo>
                    <a:pt x="96" y="14"/>
                  </a:lnTo>
                  <a:lnTo>
                    <a:pt x="100" y="14"/>
                  </a:lnTo>
                  <a:lnTo>
                    <a:pt x="105" y="13"/>
                  </a:lnTo>
                  <a:lnTo>
                    <a:pt x="109" y="13"/>
                  </a:lnTo>
                  <a:lnTo>
                    <a:pt x="114" y="12"/>
                  </a:lnTo>
                  <a:lnTo>
                    <a:pt x="118" y="11"/>
                  </a:lnTo>
                  <a:lnTo>
                    <a:pt x="122" y="9"/>
                  </a:lnTo>
                  <a:lnTo>
                    <a:pt x="126" y="8"/>
                  </a:lnTo>
                  <a:lnTo>
                    <a:pt x="130" y="6"/>
                  </a:lnTo>
                  <a:lnTo>
                    <a:pt x="134" y="4"/>
                  </a:lnTo>
                  <a:lnTo>
                    <a:pt x="138" y="2"/>
                  </a:lnTo>
                  <a:lnTo>
                    <a:pt x="141" y="0"/>
                  </a:lnTo>
                  <a:lnTo>
                    <a:pt x="139" y="5"/>
                  </a:lnTo>
                  <a:lnTo>
                    <a:pt x="138" y="10"/>
                  </a:lnTo>
                  <a:lnTo>
                    <a:pt x="136" y="14"/>
                  </a:lnTo>
                  <a:lnTo>
                    <a:pt x="134" y="18"/>
                  </a:lnTo>
                  <a:lnTo>
                    <a:pt x="132" y="22"/>
                  </a:lnTo>
                  <a:lnTo>
                    <a:pt x="130" y="25"/>
                  </a:lnTo>
                  <a:lnTo>
                    <a:pt x="129" y="28"/>
                  </a:lnTo>
                  <a:lnTo>
                    <a:pt x="127" y="31"/>
                  </a:lnTo>
                  <a:lnTo>
                    <a:pt x="125" y="33"/>
                  </a:lnTo>
                  <a:lnTo>
                    <a:pt x="123" y="36"/>
                  </a:lnTo>
                  <a:lnTo>
                    <a:pt x="121" y="37"/>
                  </a:lnTo>
                  <a:lnTo>
                    <a:pt x="119" y="39"/>
                  </a:lnTo>
                  <a:lnTo>
                    <a:pt x="118" y="40"/>
                  </a:lnTo>
                  <a:lnTo>
                    <a:pt x="116" y="42"/>
                  </a:lnTo>
                  <a:lnTo>
                    <a:pt x="114" y="43"/>
                  </a:lnTo>
                  <a:lnTo>
                    <a:pt x="112" y="43"/>
                  </a:lnTo>
                  <a:lnTo>
                    <a:pt x="110" y="44"/>
                  </a:lnTo>
                  <a:lnTo>
                    <a:pt x="109" y="45"/>
                  </a:lnTo>
                  <a:lnTo>
                    <a:pt x="107" y="45"/>
                  </a:lnTo>
                  <a:lnTo>
                    <a:pt x="105" y="45"/>
                  </a:lnTo>
                  <a:lnTo>
                    <a:pt x="103" y="46"/>
                  </a:lnTo>
                  <a:lnTo>
                    <a:pt x="102" y="46"/>
                  </a:lnTo>
                  <a:lnTo>
                    <a:pt x="100" y="46"/>
                  </a:lnTo>
                  <a:lnTo>
                    <a:pt x="98" y="46"/>
                  </a:lnTo>
                  <a:lnTo>
                    <a:pt x="95" y="46"/>
                  </a:lnTo>
                  <a:lnTo>
                    <a:pt x="92" y="45"/>
                  </a:lnTo>
                  <a:lnTo>
                    <a:pt x="91" y="45"/>
                  </a:lnTo>
                  <a:lnTo>
                    <a:pt x="90" y="45"/>
                  </a:lnTo>
                  <a:lnTo>
                    <a:pt x="88" y="45"/>
                  </a:lnTo>
                  <a:lnTo>
                    <a:pt x="87" y="46"/>
                  </a:lnTo>
                  <a:lnTo>
                    <a:pt x="85" y="46"/>
                  </a:lnTo>
                  <a:lnTo>
                    <a:pt x="83" y="46"/>
                  </a:lnTo>
                  <a:lnTo>
                    <a:pt x="81" y="46"/>
                  </a:lnTo>
                  <a:lnTo>
                    <a:pt x="78" y="47"/>
                  </a:lnTo>
                  <a:lnTo>
                    <a:pt x="76" y="47"/>
                  </a:lnTo>
                  <a:lnTo>
                    <a:pt x="73" y="47"/>
                  </a:lnTo>
                  <a:lnTo>
                    <a:pt x="71" y="47"/>
                  </a:lnTo>
                  <a:lnTo>
                    <a:pt x="68" y="47"/>
                  </a:lnTo>
                  <a:lnTo>
                    <a:pt x="66" y="46"/>
                  </a:lnTo>
                  <a:lnTo>
                    <a:pt x="63" y="46"/>
                  </a:lnTo>
                  <a:lnTo>
                    <a:pt x="60" y="46"/>
                  </a:lnTo>
                  <a:lnTo>
                    <a:pt x="57" y="45"/>
                  </a:lnTo>
                  <a:lnTo>
                    <a:pt x="54" y="45"/>
                  </a:lnTo>
                  <a:lnTo>
                    <a:pt x="52" y="44"/>
                  </a:lnTo>
                  <a:lnTo>
                    <a:pt x="49" y="43"/>
                  </a:lnTo>
                  <a:lnTo>
                    <a:pt x="46" y="42"/>
                  </a:lnTo>
                  <a:lnTo>
                    <a:pt x="43" y="41"/>
                  </a:lnTo>
                  <a:lnTo>
                    <a:pt x="40" y="40"/>
                  </a:lnTo>
                  <a:lnTo>
                    <a:pt x="37" y="38"/>
                  </a:lnTo>
                  <a:lnTo>
                    <a:pt x="34" y="36"/>
                  </a:lnTo>
                  <a:lnTo>
                    <a:pt x="31" y="35"/>
                  </a:lnTo>
                  <a:lnTo>
                    <a:pt x="28" y="33"/>
                  </a:lnTo>
                  <a:lnTo>
                    <a:pt x="25" y="30"/>
                  </a:lnTo>
                  <a:lnTo>
                    <a:pt x="22" y="28"/>
                  </a:lnTo>
                  <a:lnTo>
                    <a:pt x="19" y="25"/>
                  </a:lnTo>
                  <a:lnTo>
                    <a:pt x="16" y="23"/>
                  </a:lnTo>
                  <a:lnTo>
                    <a:pt x="14" y="20"/>
                  </a:lnTo>
                  <a:lnTo>
                    <a:pt x="11" y="16"/>
                  </a:lnTo>
                  <a:lnTo>
                    <a:pt x="8" y="13"/>
                  </a:lnTo>
                  <a:lnTo>
                    <a:pt x="5" y="9"/>
                  </a:lnTo>
                  <a:lnTo>
                    <a:pt x="3" y="5"/>
                  </a:lnTo>
                  <a:lnTo>
                    <a:pt x="0" y="1"/>
                  </a:lnTo>
                  <a:close/>
                </a:path>
              </a:pathLst>
            </a:custGeom>
            <a:solidFill>
              <a:srgbClr val="C4543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14"/>
            <p:cNvSpPr>
              <a:spLocks noEditPoints="1"/>
            </p:cNvSpPr>
            <p:nvPr/>
          </p:nvSpPr>
          <p:spPr bwMode="auto">
            <a:xfrm>
              <a:off x="1107" y="1407"/>
              <a:ext cx="145" cy="49"/>
            </a:xfrm>
            <a:custGeom>
              <a:avLst/>
              <a:gdLst>
                <a:gd name="T0" fmla="*/ 21 w 145"/>
                <a:gd name="T1" fmla="*/ 8 h 49"/>
                <a:gd name="T2" fmla="*/ 43 w 145"/>
                <a:gd name="T3" fmla="*/ 12 h 49"/>
                <a:gd name="T4" fmla="*/ 66 w 145"/>
                <a:gd name="T5" fmla="*/ 15 h 49"/>
                <a:gd name="T6" fmla="*/ 82 w 145"/>
                <a:gd name="T7" fmla="*/ 17 h 49"/>
                <a:gd name="T8" fmla="*/ 93 w 145"/>
                <a:gd name="T9" fmla="*/ 17 h 49"/>
                <a:gd name="T10" fmla="*/ 104 w 145"/>
                <a:gd name="T11" fmla="*/ 16 h 49"/>
                <a:gd name="T12" fmla="*/ 115 w 145"/>
                <a:gd name="T13" fmla="*/ 14 h 49"/>
                <a:gd name="T14" fmla="*/ 125 w 145"/>
                <a:gd name="T15" fmla="*/ 12 h 49"/>
                <a:gd name="T16" fmla="*/ 135 w 145"/>
                <a:gd name="T17" fmla="*/ 8 h 49"/>
                <a:gd name="T18" fmla="*/ 140 w 145"/>
                <a:gd name="T19" fmla="*/ 8 h 49"/>
                <a:gd name="T20" fmla="*/ 133 w 145"/>
                <a:gd name="T21" fmla="*/ 24 h 49"/>
                <a:gd name="T22" fmla="*/ 126 w 145"/>
                <a:gd name="T23" fmla="*/ 34 h 49"/>
                <a:gd name="T24" fmla="*/ 119 w 145"/>
                <a:gd name="T25" fmla="*/ 41 h 49"/>
                <a:gd name="T26" fmla="*/ 112 w 145"/>
                <a:gd name="T27" fmla="*/ 44 h 49"/>
                <a:gd name="T28" fmla="*/ 105 w 145"/>
                <a:gd name="T29" fmla="*/ 45 h 49"/>
                <a:gd name="T30" fmla="*/ 97 w 145"/>
                <a:gd name="T31" fmla="*/ 45 h 49"/>
                <a:gd name="T32" fmla="*/ 92 w 145"/>
                <a:gd name="T33" fmla="*/ 45 h 49"/>
                <a:gd name="T34" fmla="*/ 83 w 145"/>
                <a:gd name="T35" fmla="*/ 46 h 49"/>
                <a:gd name="T36" fmla="*/ 71 w 145"/>
                <a:gd name="T37" fmla="*/ 46 h 49"/>
                <a:gd name="T38" fmla="*/ 62 w 145"/>
                <a:gd name="T39" fmla="*/ 45 h 49"/>
                <a:gd name="T40" fmla="*/ 55 w 145"/>
                <a:gd name="T41" fmla="*/ 44 h 49"/>
                <a:gd name="T42" fmla="*/ 48 w 145"/>
                <a:gd name="T43" fmla="*/ 41 h 49"/>
                <a:gd name="T44" fmla="*/ 41 w 145"/>
                <a:gd name="T45" fmla="*/ 38 h 49"/>
                <a:gd name="T46" fmla="*/ 34 w 145"/>
                <a:gd name="T47" fmla="*/ 34 h 49"/>
                <a:gd name="T48" fmla="*/ 27 w 145"/>
                <a:gd name="T49" fmla="*/ 29 h 49"/>
                <a:gd name="T50" fmla="*/ 20 w 145"/>
                <a:gd name="T51" fmla="*/ 22 h 49"/>
                <a:gd name="T52" fmla="*/ 13 w 145"/>
                <a:gd name="T53" fmla="*/ 15 h 49"/>
                <a:gd name="T54" fmla="*/ 7 w 145"/>
                <a:gd name="T55" fmla="*/ 6 h 49"/>
                <a:gd name="T56" fmla="*/ 70 w 145"/>
                <a:gd name="T57" fmla="*/ 13 h 49"/>
                <a:gd name="T58" fmla="*/ 51 w 145"/>
                <a:gd name="T59" fmla="*/ 11 h 49"/>
                <a:gd name="T60" fmla="*/ 28 w 145"/>
                <a:gd name="T61" fmla="*/ 7 h 49"/>
                <a:gd name="T62" fmla="*/ 7 w 145"/>
                <a:gd name="T63" fmla="*/ 2 h 49"/>
                <a:gd name="T64" fmla="*/ 5 w 145"/>
                <a:gd name="T65" fmla="*/ 7 h 49"/>
                <a:gd name="T66" fmla="*/ 11 w 145"/>
                <a:gd name="T67" fmla="*/ 16 h 49"/>
                <a:gd name="T68" fmla="*/ 18 w 145"/>
                <a:gd name="T69" fmla="*/ 25 h 49"/>
                <a:gd name="T70" fmla="*/ 26 w 145"/>
                <a:gd name="T71" fmla="*/ 31 h 49"/>
                <a:gd name="T72" fmla="*/ 33 w 145"/>
                <a:gd name="T73" fmla="*/ 37 h 49"/>
                <a:gd name="T74" fmla="*/ 41 w 145"/>
                <a:gd name="T75" fmla="*/ 41 h 49"/>
                <a:gd name="T76" fmla="*/ 48 w 145"/>
                <a:gd name="T77" fmla="*/ 44 h 49"/>
                <a:gd name="T78" fmla="*/ 56 w 145"/>
                <a:gd name="T79" fmla="*/ 46 h 49"/>
                <a:gd name="T80" fmla="*/ 63 w 145"/>
                <a:gd name="T81" fmla="*/ 48 h 49"/>
                <a:gd name="T82" fmla="*/ 74 w 145"/>
                <a:gd name="T83" fmla="*/ 49 h 49"/>
                <a:gd name="T84" fmla="*/ 86 w 145"/>
                <a:gd name="T85" fmla="*/ 48 h 49"/>
                <a:gd name="T86" fmla="*/ 93 w 145"/>
                <a:gd name="T87" fmla="*/ 48 h 49"/>
                <a:gd name="T88" fmla="*/ 98 w 145"/>
                <a:gd name="T89" fmla="*/ 48 h 49"/>
                <a:gd name="T90" fmla="*/ 107 w 145"/>
                <a:gd name="T91" fmla="*/ 48 h 49"/>
                <a:gd name="T92" fmla="*/ 115 w 145"/>
                <a:gd name="T93" fmla="*/ 46 h 49"/>
                <a:gd name="T94" fmla="*/ 122 w 145"/>
                <a:gd name="T95" fmla="*/ 42 h 49"/>
                <a:gd name="T96" fmla="*/ 130 w 145"/>
                <a:gd name="T97" fmla="*/ 34 h 49"/>
                <a:gd name="T98" fmla="*/ 138 w 145"/>
                <a:gd name="T99" fmla="*/ 21 h 49"/>
                <a:gd name="T100" fmla="*/ 145 w 145"/>
                <a:gd name="T101" fmla="*/ 1 h 49"/>
                <a:gd name="T102" fmla="*/ 136 w 145"/>
                <a:gd name="T103" fmla="*/ 4 h 49"/>
                <a:gd name="T104" fmla="*/ 127 w 145"/>
                <a:gd name="T105" fmla="*/ 9 h 49"/>
                <a:gd name="T106" fmla="*/ 116 w 145"/>
                <a:gd name="T107" fmla="*/ 12 h 49"/>
                <a:gd name="T108" fmla="*/ 105 w 145"/>
                <a:gd name="T109" fmla="*/ 13 h 49"/>
                <a:gd name="T110" fmla="*/ 94 w 145"/>
                <a:gd name="T111" fmla="*/ 14 h 49"/>
                <a:gd name="T112" fmla="*/ 82 w 145"/>
                <a:gd name="T113" fmla="*/ 14 h 49"/>
                <a:gd name="T114" fmla="*/ 75 w 145"/>
                <a:gd name="T115" fmla="*/ 14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45" h="49">
                  <a:moveTo>
                    <a:pt x="6" y="4"/>
                  </a:moveTo>
                  <a:lnTo>
                    <a:pt x="9" y="5"/>
                  </a:lnTo>
                  <a:lnTo>
                    <a:pt x="13" y="6"/>
                  </a:lnTo>
                  <a:lnTo>
                    <a:pt x="17" y="7"/>
                  </a:lnTo>
                  <a:lnTo>
                    <a:pt x="21" y="8"/>
                  </a:lnTo>
                  <a:lnTo>
                    <a:pt x="26" y="9"/>
                  </a:lnTo>
                  <a:lnTo>
                    <a:pt x="30" y="9"/>
                  </a:lnTo>
                  <a:lnTo>
                    <a:pt x="34" y="10"/>
                  </a:lnTo>
                  <a:lnTo>
                    <a:pt x="39" y="11"/>
                  </a:lnTo>
                  <a:lnTo>
                    <a:pt x="43" y="12"/>
                  </a:lnTo>
                  <a:lnTo>
                    <a:pt x="47" y="13"/>
                  </a:lnTo>
                  <a:lnTo>
                    <a:pt x="52" y="14"/>
                  </a:lnTo>
                  <a:lnTo>
                    <a:pt x="57" y="14"/>
                  </a:lnTo>
                  <a:lnTo>
                    <a:pt x="61" y="15"/>
                  </a:lnTo>
                  <a:lnTo>
                    <a:pt x="66" y="15"/>
                  </a:lnTo>
                  <a:lnTo>
                    <a:pt x="70" y="16"/>
                  </a:lnTo>
                  <a:lnTo>
                    <a:pt x="75" y="16"/>
                  </a:lnTo>
                  <a:lnTo>
                    <a:pt x="77" y="16"/>
                  </a:lnTo>
                  <a:lnTo>
                    <a:pt x="80" y="17"/>
                  </a:lnTo>
                  <a:lnTo>
                    <a:pt x="82" y="17"/>
                  </a:lnTo>
                  <a:lnTo>
                    <a:pt x="84" y="17"/>
                  </a:lnTo>
                  <a:lnTo>
                    <a:pt x="87" y="17"/>
                  </a:lnTo>
                  <a:lnTo>
                    <a:pt x="89" y="17"/>
                  </a:lnTo>
                  <a:lnTo>
                    <a:pt x="91" y="17"/>
                  </a:lnTo>
                  <a:lnTo>
                    <a:pt x="93" y="17"/>
                  </a:lnTo>
                  <a:lnTo>
                    <a:pt x="95" y="17"/>
                  </a:lnTo>
                  <a:lnTo>
                    <a:pt x="98" y="16"/>
                  </a:lnTo>
                  <a:lnTo>
                    <a:pt x="100" y="16"/>
                  </a:lnTo>
                  <a:lnTo>
                    <a:pt x="102" y="16"/>
                  </a:lnTo>
                  <a:lnTo>
                    <a:pt x="104" y="16"/>
                  </a:lnTo>
                  <a:lnTo>
                    <a:pt x="106" y="16"/>
                  </a:lnTo>
                  <a:lnTo>
                    <a:pt x="109" y="15"/>
                  </a:lnTo>
                  <a:lnTo>
                    <a:pt x="111" y="15"/>
                  </a:lnTo>
                  <a:lnTo>
                    <a:pt x="113" y="15"/>
                  </a:lnTo>
                  <a:lnTo>
                    <a:pt x="115" y="14"/>
                  </a:lnTo>
                  <a:lnTo>
                    <a:pt x="117" y="14"/>
                  </a:lnTo>
                  <a:lnTo>
                    <a:pt x="119" y="13"/>
                  </a:lnTo>
                  <a:lnTo>
                    <a:pt x="121" y="13"/>
                  </a:lnTo>
                  <a:lnTo>
                    <a:pt x="123" y="12"/>
                  </a:lnTo>
                  <a:lnTo>
                    <a:pt x="125" y="12"/>
                  </a:lnTo>
                  <a:lnTo>
                    <a:pt x="127" y="11"/>
                  </a:lnTo>
                  <a:lnTo>
                    <a:pt x="129" y="10"/>
                  </a:lnTo>
                  <a:lnTo>
                    <a:pt x="131" y="10"/>
                  </a:lnTo>
                  <a:lnTo>
                    <a:pt x="133" y="9"/>
                  </a:lnTo>
                  <a:lnTo>
                    <a:pt x="135" y="8"/>
                  </a:lnTo>
                  <a:lnTo>
                    <a:pt x="137" y="7"/>
                  </a:lnTo>
                  <a:lnTo>
                    <a:pt x="138" y="6"/>
                  </a:lnTo>
                  <a:lnTo>
                    <a:pt x="140" y="5"/>
                  </a:lnTo>
                  <a:lnTo>
                    <a:pt x="142" y="4"/>
                  </a:lnTo>
                  <a:lnTo>
                    <a:pt x="140" y="8"/>
                  </a:lnTo>
                  <a:lnTo>
                    <a:pt x="139" y="12"/>
                  </a:lnTo>
                  <a:lnTo>
                    <a:pt x="138" y="15"/>
                  </a:lnTo>
                  <a:lnTo>
                    <a:pt x="136" y="18"/>
                  </a:lnTo>
                  <a:lnTo>
                    <a:pt x="135" y="21"/>
                  </a:lnTo>
                  <a:lnTo>
                    <a:pt x="133" y="24"/>
                  </a:lnTo>
                  <a:lnTo>
                    <a:pt x="132" y="26"/>
                  </a:lnTo>
                  <a:lnTo>
                    <a:pt x="131" y="29"/>
                  </a:lnTo>
                  <a:lnTo>
                    <a:pt x="129" y="31"/>
                  </a:lnTo>
                  <a:lnTo>
                    <a:pt x="128" y="33"/>
                  </a:lnTo>
                  <a:lnTo>
                    <a:pt x="126" y="34"/>
                  </a:lnTo>
                  <a:lnTo>
                    <a:pt x="125" y="36"/>
                  </a:lnTo>
                  <a:lnTo>
                    <a:pt x="123" y="38"/>
                  </a:lnTo>
                  <a:lnTo>
                    <a:pt x="122" y="39"/>
                  </a:lnTo>
                  <a:lnTo>
                    <a:pt x="120" y="40"/>
                  </a:lnTo>
                  <a:lnTo>
                    <a:pt x="119" y="41"/>
                  </a:lnTo>
                  <a:lnTo>
                    <a:pt x="118" y="42"/>
                  </a:lnTo>
                  <a:lnTo>
                    <a:pt x="116" y="43"/>
                  </a:lnTo>
                  <a:lnTo>
                    <a:pt x="115" y="43"/>
                  </a:lnTo>
                  <a:lnTo>
                    <a:pt x="113" y="44"/>
                  </a:lnTo>
                  <a:lnTo>
                    <a:pt x="112" y="44"/>
                  </a:lnTo>
                  <a:lnTo>
                    <a:pt x="111" y="45"/>
                  </a:lnTo>
                  <a:lnTo>
                    <a:pt x="109" y="45"/>
                  </a:lnTo>
                  <a:lnTo>
                    <a:pt x="108" y="45"/>
                  </a:lnTo>
                  <a:lnTo>
                    <a:pt x="106" y="45"/>
                  </a:lnTo>
                  <a:lnTo>
                    <a:pt x="105" y="45"/>
                  </a:lnTo>
                  <a:lnTo>
                    <a:pt x="104" y="45"/>
                  </a:lnTo>
                  <a:lnTo>
                    <a:pt x="103" y="45"/>
                  </a:lnTo>
                  <a:lnTo>
                    <a:pt x="100" y="45"/>
                  </a:lnTo>
                  <a:lnTo>
                    <a:pt x="98" y="45"/>
                  </a:lnTo>
                  <a:lnTo>
                    <a:pt x="97" y="45"/>
                  </a:lnTo>
                  <a:lnTo>
                    <a:pt x="96" y="45"/>
                  </a:lnTo>
                  <a:lnTo>
                    <a:pt x="95" y="45"/>
                  </a:lnTo>
                  <a:lnTo>
                    <a:pt x="94" y="45"/>
                  </a:lnTo>
                  <a:lnTo>
                    <a:pt x="93" y="45"/>
                  </a:lnTo>
                  <a:lnTo>
                    <a:pt x="92" y="45"/>
                  </a:lnTo>
                  <a:lnTo>
                    <a:pt x="91" y="45"/>
                  </a:lnTo>
                  <a:lnTo>
                    <a:pt x="90" y="45"/>
                  </a:lnTo>
                  <a:lnTo>
                    <a:pt x="88" y="46"/>
                  </a:lnTo>
                  <a:lnTo>
                    <a:pt x="86" y="46"/>
                  </a:lnTo>
                  <a:lnTo>
                    <a:pt x="83" y="46"/>
                  </a:lnTo>
                  <a:lnTo>
                    <a:pt x="81" y="46"/>
                  </a:lnTo>
                  <a:lnTo>
                    <a:pt x="79" y="46"/>
                  </a:lnTo>
                  <a:lnTo>
                    <a:pt x="76" y="46"/>
                  </a:lnTo>
                  <a:lnTo>
                    <a:pt x="74" y="46"/>
                  </a:lnTo>
                  <a:lnTo>
                    <a:pt x="71" y="46"/>
                  </a:lnTo>
                  <a:lnTo>
                    <a:pt x="69" y="46"/>
                  </a:lnTo>
                  <a:lnTo>
                    <a:pt x="66" y="46"/>
                  </a:lnTo>
                  <a:lnTo>
                    <a:pt x="65" y="46"/>
                  </a:lnTo>
                  <a:lnTo>
                    <a:pt x="63" y="45"/>
                  </a:lnTo>
                  <a:lnTo>
                    <a:pt x="62" y="45"/>
                  </a:lnTo>
                  <a:lnTo>
                    <a:pt x="61" y="45"/>
                  </a:lnTo>
                  <a:lnTo>
                    <a:pt x="59" y="45"/>
                  </a:lnTo>
                  <a:lnTo>
                    <a:pt x="58" y="44"/>
                  </a:lnTo>
                  <a:lnTo>
                    <a:pt x="56" y="44"/>
                  </a:lnTo>
                  <a:lnTo>
                    <a:pt x="55" y="44"/>
                  </a:lnTo>
                  <a:lnTo>
                    <a:pt x="53" y="43"/>
                  </a:lnTo>
                  <a:lnTo>
                    <a:pt x="52" y="43"/>
                  </a:lnTo>
                  <a:lnTo>
                    <a:pt x="51" y="42"/>
                  </a:lnTo>
                  <a:lnTo>
                    <a:pt x="49" y="42"/>
                  </a:lnTo>
                  <a:lnTo>
                    <a:pt x="48" y="41"/>
                  </a:lnTo>
                  <a:lnTo>
                    <a:pt x="46" y="41"/>
                  </a:lnTo>
                  <a:lnTo>
                    <a:pt x="45" y="40"/>
                  </a:lnTo>
                  <a:lnTo>
                    <a:pt x="44" y="40"/>
                  </a:lnTo>
                  <a:lnTo>
                    <a:pt x="42" y="39"/>
                  </a:lnTo>
                  <a:lnTo>
                    <a:pt x="41" y="38"/>
                  </a:lnTo>
                  <a:lnTo>
                    <a:pt x="39" y="37"/>
                  </a:lnTo>
                  <a:lnTo>
                    <a:pt x="38" y="37"/>
                  </a:lnTo>
                  <a:lnTo>
                    <a:pt x="37" y="36"/>
                  </a:lnTo>
                  <a:lnTo>
                    <a:pt x="35" y="35"/>
                  </a:lnTo>
                  <a:lnTo>
                    <a:pt x="34" y="34"/>
                  </a:lnTo>
                  <a:lnTo>
                    <a:pt x="32" y="33"/>
                  </a:lnTo>
                  <a:lnTo>
                    <a:pt x="31" y="32"/>
                  </a:lnTo>
                  <a:lnTo>
                    <a:pt x="29" y="31"/>
                  </a:lnTo>
                  <a:lnTo>
                    <a:pt x="28" y="30"/>
                  </a:lnTo>
                  <a:lnTo>
                    <a:pt x="27" y="29"/>
                  </a:lnTo>
                  <a:lnTo>
                    <a:pt x="25" y="28"/>
                  </a:lnTo>
                  <a:lnTo>
                    <a:pt x="24" y="26"/>
                  </a:lnTo>
                  <a:lnTo>
                    <a:pt x="23" y="25"/>
                  </a:lnTo>
                  <a:lnTo>
                    <a:pt x="21" y="24"/>
                  </a:lnTo>
                  <a:lnTo>
                    <a:pt x="20" y="22"/>
                  </a:lnTo>
                  <a:lnTo>
                    <a:pt x="19" y="21"/>
                  </a:lnTo>
                  <a:lnTo>
                    <a:pt x="17" y="20"/>
                  </a:lnTo>
                  <a:lnTo>
                    <a:pt x="16" y="18"/>
                  </a:lnTo>
                  <a:lnTo>
                    <a:pt x="15" y="16"/>
                  </a:lnTo>
                  <a:lnTo>
                    <a:pt x="13" y="15"/>
                  </a:lnTo>
                  <a:lnTo>
                    <a:pt x="12" y="13"/>
                  </a:lnTo>
                  <a:lnTo>
                    <a:pt x="11" y="11"/>
                  </a:lnTo>
                  <a:lnTo>
                    <a:pt x="9" y="10"/>
                  </a:lnTo>
                  <a:lnTo>
                    <a:pt x="8" y="8"/>
                  </a:lnTo>
                  <a:lnTo>
                    <a:pt x="7" y="6"/>
                  </a:lnTo>
                  <a:lnTo>
                    <a:pt x="6" y="4"/>
                  </a:lnTo>
                  <a:lnTo>
                    <a:pt x="6" y="4"/>
                  </a:lnTo>
                  <a:close/>
                  <a:moveTo>
                    <a:pt x="75" y="14"/>
                  </a:moveTo>
                  <a:lnTo>
                    <a:pt x="73" y="14"/>
                  </a:lnTo>
                  <a:lnTo>
                    <a:pt x="70" y="13"/>
                  </a:lnTo>
                  <a:lnTo>
                    <a:pt x="68" y="13"/>
                  </a:lnTo>
                  <a:lnTo>
                    <a:pt x="66" y="13"/>
                  </a:lnTo>
                  <a:lnTo>
                    <a:pt x="61" y="12"/>
                  </a:lnTo>
                  <a:lnTo>
                    <a:pt x="56" y="12"/>
                  </a:lnTo>
                  <a:lnTo>
                    <a:pt x="51" y="11"/>
                  </a:lnTo>
                  <a:lnTo>
                    <a:pt x="47" y="10"/>
                  </a:lnTo>
                  <a:lnTo>
                    <a:pt x="42" y="9"/>
                  </a:lnTo>
                  <a:lnTo>
                    <a:pt x="37" y="8"/>
                  </a:lnTo>
                  <a:lnTo>
                    <a:pt x="33" y="8"/>
                  </a:lnTo>
                  <a:lnTo>
                    <a:pt x="28" y="7"/>
                  </a:lnTo>
                  <a:lnTo>
                    <a:pt x="24" y="6"/>
                  </a:lnTo>
                  <a:lnTo>
                    <a:pt x="19" y="5"/>
                  </a:lnTo>
                  <a:lnTo>
                    <a:pt x="15" y="4"/>
                  </a:lnTo>
                  <a:lnTo>
                    <a:pt x="11" y="3"/>
                  </a:lnTo>
                  <a:lnTo>
                    <a:pt x="7" y="2"/>
                  </a:lnTo>
                  <a:lnTo>
                    <a:pt x="3" y="1"/>
                  </a:lnTo>
                  <a:lnTo>
                    <a:pt x="0" y="0"/>
                  </a:lnTo>
                  <a:lnTo>
                    <a:pt x="2" y="2"/>
                  </a:lnTo>
                  <a:lnTo>
                    <a:pt x="3" y="5"/>
                  </a:lnTo>
                  <a:lnTo>
                    <a:pt x="5" y="7"/>
                  </a:lnTo>
                  <a:lnTo>
                    <a:pt x="6" y="9"/>
                  </a:lnTo>
                  <a:lnTo>
                    <a:pt x="7" y="11"/>
                  </a:lnTo>
                  <a:lnTo>
                    <a:pt x="9" y="13"/>
                  </a:lnTo>
                  <a:lnTo>
                    <a:pt x="10" y="15"/>
                  </a:lnTo>
                  <a:lnTo>
                    <a:pt x="11" y="16"/>
                  </a:lnTo>
                  <a:lnTo>
                    <a:pt x="13" y="18"/>
                  </a:lnTo>
                  <a:lnTo>
                    <a:pt x="14" y="20"/>
                  </a:lnTo>
                  <a:lnTo>
                    <a:pt x="16" y="22"/>
                  </a:lnTo>
                  <a:lnTo>
                    <a:pt x="17" y="23"/>
                  </a:lnTo>
                  <a:lnTo>
                    <a:pt x="18" y="25"/>
                  </a:lnTo>
                  <a:lnTo>
                    <a:pt x="20" y="26"/>
                  </a:lnTo>
                  <a:lnTo>
                    <a:pt x="21" y="27"/>
                  </a:lnTo>
                  <a:lnTo>
                    <a:pt x="23" y="29"/>
                  </a:lnTo>
                  <a:lnTo>
                    <a:pt x="24" y="30"/>
                  </a:lnTo>
                  <a:lnTo>
                    <a:pt x="26" y="31"/>
                  </a:lnTo>
                  <a:lnTo>
                    <a:pt x="27" y="32"/>
                  </a:lnTo>
                  <a:lnTo>
                    <a:pt x="29" y="34"/>
                  </a:lnTo>
                  <a:lnTo>
                    <a:pt x="30" y="35"/>
                  </a:lnTo>
                  <a:lnTo>
                    <a:pt x="32" y="36"/>
                  </a:lnTo>
                  <a:lnTo>
                    <a:pt x="33" y="37"/>
                  </a:lnTo>
                  <a:lnTo>
                    <a:pt x="35" y="38"/>
                  </a:lnTo>
                  <a:lnTo>
                    <a:pt x="36" y="39"/>
                  </a:lnTo>
                  <a:lnTo>
                    <a:pt x="38" y="39"/>
                  </a:lnTo>
                  <a:lnTo>
                    <a:pt x="39" y="40"/>
                  </a:lnTo>
                  <a:lnTo>
                    <a:pt x="41" y="41"/>
                  </a:lnTo>
                  <a:lnTo>
                    <a:pt x="42" y="42"/>
                  </a:lnTo>
                  <a:lnTo>
                    <a:pt x="44" y="42"/>
                  </a:lnTo>
                  <a:lnTo>
                    <a:pt x="45" y="43"/>
                  </a:lnTo>
                  <a:lnTo>
                    <a:pt x="47" y="44"/>
                  </a:lnTo>
                  <a:lnTo>
                    <a:pt x="48" y="44"/>
                  </a:lnTo>
                  <a:lnTo>
                    <a:pt x="50" y="45"/>
                  </a:lnTo>
                  <a:lnTo>
                    <a:pt x="51" y="45"/>
                  </a:lnTo>
                  <a:lnTo>
                    <a:pt x="53" y="46"/>
                  </a:lnTo>
                  <a:lnTo>
                    <a:pt x="54" y="46"/>
                  </a:lnTo>
                  <a:lnTo>
                    <a:pt x="56" y="46"/>
                  </a:lnTo>
                  <a:lnTo>
                    <a:pt x="57" y="47"/>
                  </a:lnTo>
                  <a:lnTo>
                    <a:pt x="59" y="47"/>
                  </a:lnTo>
                  <a:lnTo>
                    <a:pt x="60" y="47"/>
                  </a:lnTo>
                  <a:lnTo>
                    <a:pt x="61" y="48"/>
                  </a:lnTo>
                  <a:lnTo>
                    <a:pt x="63" y="48"/>
                  </a:lnTo>
                  <a:lnTo>
                    <a:pt x="64" y="48"/>
                  </a:lnTo>
                  <a:lnTo>
                    <a:pt x="66" y="48"/>
                  </a:lnTo>
                  <a:lnTo>
                    <a:pt x="68" y="49"/>
                  </a:lnTo>
                  <a:lnTo>
                    <a:pt x="71" y="49"/>
                  </a:lnTo>
                  <a:lnTo>
                    <a:pt x="74" y="49"/>
                  </a:lnTo>
                  <a:lnTo>
                    <a:pt x="76" y="49"/>
                  </a:lnTo>
                  <a:lnTo>
                    <a:pt x="79" y="49"/>
                  </a:lnTo>
                  <a:lnTo>
                    <a:pt x="81" y="49"/>
                  </a:lnTo>
                  <a:lnTo>
                    <a:pt x="84" y="49"/>
                  </a:lnTo>
                  <a:lnTo>
                    <a:pt x="86" y="48"/>
                  </a:lnTo>
                  <a:lnTo>
                    <a:pt x="88" y="48"/>
                  </a:lnTo>
                  <a:lnTo>
                    <a:pt x="90" y="48"/>
                  </a:lnTo>
                  <a:lnTo>
                    <a:pt x="91" y="48"/>
                  </a:lnTo>
                  <a:lnTo>
                    <a:pt x="92" y="48"/>
                  </a:lnTo>
                  <a:lnTo>
                    <a:pt x="93" y="48"/>
                  </a:lnTo>
                  <a:lnTo>
                    <a:pt x="94" y="48"/>
                  </a:lnTo>
                  <a:lnTo>
                    <a:pt x="95" y="48"/>
                  </a:lnTo>
                  <a:lnTo>
                    <a:pt x="96" y="48"/>
                  </a:lnTo>
                  <a:lnTo>
                    <a:pt x="97" y="48"/>
                  </a:lnTo>
                  <a:lnTo>
                    <a:pt x="98" y="48"/>
                  </a:lnTo>
                  <a:lnTo>
                    <a:pt x="100" y="48"/>
                  </a:lnTo>
                  <a:lnTo>
                    <a:pt x="103" y="48"/>
                  </a:lnTo>
                  <a:lnTo>
                    <a:pt x="104" y="48"/>
                  </a:lnTo>
                  <a:lnTo>
                    <a:pt x="106" y="48"/>
                  </a:lnTo>
                  <a:lnTo>
                    <a:pt x="107" y="48"/>
                  </a:lnTo>
                  <a:lnTo>
                    <a:pt x="109" y="48"/>
                  </a:lnTo>
                  <a:lnTo>
                    <a:pt x="110" y="47"/>
                  </a:lnTo>
                  <a:lnTo>
                    <a:pt x="112" y="47"/>
                  </a:lnTo>
                  <a:lnTo>
                    <a:pt x="113" y="47"/>
                  </a:lnTo>
                  <a:lnTo>
                    <a:pt x="115" y="46"/>
                  </a:lnTo>
                  <a:lnTo>
                    <a:pt x="116" y="45"/>
                  </a:lnTo>
                  <a:lnTo>
                    <a:pt x="118" y="45"/>
                  </a:lnTo>
                  <a:lnTo>
                    <a:pt x="119" y="44"/>
                  </a:lnTo>
                  <a:lnTo>
                    <a:pt x="121" y="43"/>
                  </a:lnTo>
                  <a:lnTo>
                    <a:pt x="122" y="42"/>
                  </a:lnTo>
                  <a:lnTo>
                    <a:pt x="124" y="40"/>
                  </a:lnTo>
                  <a:lnTo>
                    <a:pt x="125" y="39"/>
                  </a:lnTo>
                  <a:lnTo>
                    <a:pt x="127" y="37"/>
                  </a:lnTo>
                  <a:lnTo>
                    <a:pt x="129" y="36"/>
                  </a:lnTo>
                  <a:lnTo>
                    <a:pt x="130" y="34"/>
                  </a:lnTo>
                  <a:lnTo>
                    <a:pt x="132" y="31"/>
                  </a:lnTo>
                  <a:lnTo>
                    <a:pt x="133" y="29"/>
                  </a:lnTo>
                  <a:lnTo>
                    <a:pt x="135" y="26"/>
                  </a:lnTo>
                  <a:lnTo>
                    <a:pt x="136" y="24"/>
                  </a:lnTo>
                  <a:lnTo>
                    <a:pt x="138" y="21"/>
                  </a:lnTo>
                  <a:lnTo>
                    <a:pt x="139" y="17"/>
                  </a:lnTo>
                  <a:lnTo>
                    <a:pt x="141" y="14"/>
                  </a:lnTo>
                  <a:lnTo>
                    <a:pt x="142" y="10"/>
                  </a:lnTo>
                  <a:lnTo>
                    <a:pt x="144" y="6"/>
                  </a:lnTo>
                  <a:lnTo>
                    <a:pt x="145" y="1"/>
                  </a:lnTo>
                  <a:lnTo>
                    <a:pt x="143" y="0"/>
                  </a:lnTo>
                  <a:lnTo>
                    <a:pt x="142" y="1"/>
                  </a:lnTo>
                  <a:lnTo>
                    <a:pt x="140" y="2"/>
                  </a:lnTo>
                  <a:lnTo>
                    <a:pt x="138" y="3"/>
                  </a:lnTo>
                  <a:lnTo>
                    <a:pt x="136" y="4"/>
                  </a:lnTo>
                  <a:lnTo>
                    <a:pt x="134" y="5"/>
                  </a:lnTo>
                  <a:lnTo>
                    <a:pt x="133" y="6"/>
                  </a:lnTo>
                  <a:lnTo>
                    <a:pt x="131" y="7"/>
                  </a:lnTo>
                  <a:lnTo>
                    <a:pt x="129" y="8"/>
                  </a:lnTo>
                  <a:lnTo>
                    <a:pt x="127" y="9"/>
                  </a:lnTo>
                  <a:lnTo>
                    <a:pt x="125" y="9"/>
                  </a:lnTo>
                  <a:lnTo>
                    <a:pt x="123" y="10"/>
                  </a:lnTo>
                  <a:lnTo>
                    <a:pt x="121" y="11"/>
                  </a:lnTo>
                  <a:lnTo>
                    <a:pt x="118" y="11"/>
                  </a:lnTo>
                  <a:lnTo>
                    <a:pt x="116" y="12"/>
                  </a:lnTo>
                  <a:lnTo>
                    <a:pt x="114" y="12"/>
                  </a:lnTo>
                  <a:lnTo>
                    <a:pt x="112" y="12"/>
                  </a:lnTo>
                  <a:lnTo>
                    <a:pt x="110" y="13"/>
                  </a:lnTo>
                  <a:lnTo>
                    <a:pt x="108" y="13"/>
                  </a:lnTo>
                  <a:lnTo>
                    <a:pt x="105" y="13"/>
                  </a:lnTo>
                  <a:lnTo>
                    <a:pt x="103" y="14"/>
                  </a:lnTo>
                  <a:lnTo>
                    <a:pt x="101" y="14"/>
                  </a:lnTo>
                  <a:lnTo>
                    <a:pt x="99" y="14"/>
                  </a:lnTo>
                  <a:lnTo>
                    <a:pt x="96" y="14"/>
                  </a:lnTo>
                  <a:lnTo>
                    <a:pt x="94" y="14"/>
                  </a:lnTo>
                  <a:lnTo>
                    <a:pt x="92" y="14"/>
                  </a:lnTo>
                  <a:lnTo>
                    <a:pt x="89" y="14"/>
                  </a:lnTo>
                  <a:lnTo>
                    <a:pt x="87" y="14"/>
                  </a:lnTo>
                  <a:lnTo>
                    <a:pt x="85" y="14"/>
                  </a:lnTo>
                  <a:lnTo>
                    <a:pt x="82" y="14"/>
                  </a:lnTo>
                  <a:lnTo>
                    <a:pt x="80" y="14"/>
                  </a:lnTo>
                  <a:lnTo>
                    <a:pt x="78" y="14"/>
                  </a:lnTo>
                  <a:lnTo>
                    <a:pt x="75" y="14"/>
                  </a:lnTo>
                  <a:lnTo>
                    <a:pt x="75" y="14"/>
                  </a:lnTo>
                  <a:lnTo>
                    <a:pt x="75" y="14"/>
                  </a:lnTo>
                  <a:close/>
                </a:path>
              </a:pathLst>
            </a:custGeom>
            <a:solidFill>
              <a:srgbClr val="C9271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5"/>
            <p:cNvSpPr>
              <a:spLocks/>
            </p:cNvSpPr>
            <p:nvPr/>
          </p:nvSpPr>
          <p:spPr bwMode="auto">
            <a:xfrm>
              <a:off x="1140" y="1422"/>
              <a:ext cx="93" cy="24"/>
            </a:xfrm>
            <a:custGeom>
              <a:avLst/>
              <a:gdLst>
                <a:gd name="T0" fmla="*/ 2 w 93"/>
                <a:gd name="T1" fmla="*/ 3 h 24"/>
                <a:gd name="T2" fmla="*/ 5 w 93"/>
                <a:gd name="T3" fmla="*/ 5 h 24"/>
                <a:gd name="T4" fmla="*/ 8 w 93"/>
                <a:gd name="T5" fmla="*/ 8 h 24"/>
                <a:gd name="T6" fmla="*/ 13 w 93"/>
                <a:gd name="T7" fmla="*/ 11 h 24"/>
                <a:gd name="T8" fmla="*/ 18 w 93"/>
                <a:gd name="T9" fmla="*/ 14 h 24"/>
                <a:gd name="T10" fmla="*/ 23 w 93"/>
                <a:gd name="T11" fmla="*/ 16 h 24"/>
                <a:gd name="T12" fmla="*/ 29 w 93"/>
                <a:gd name="T13" fmla="*/ 18 h 24"/>
                <a:gd name="T14" fmla="*/ 34 w 93"/>
                <a:gd name="T15" fmla="*/ 20 h 24"/>
                <a:gd name="T16" fmla="*/ 40 w 93"/>
                <a:gd name="T17" fmla="*/ 22 h 24"/>
                <a:gd name="T18" fmla="*/ 46 w 93"/>
                <a:gd name="T19" fmla="*/ 23 h 24"/>
                <a:gd name="T20" fmla="*/ 52 w 93"/>
                <a:gd name="T21" fmla="*/ 24 h 24"/>
                <a:gd name="T22" fmla="*/ 58 w 93"/>
                <a:gd name="T23" fmla="*/ 24 h 24"/>
                <a:gd name="T24" fmla="*/ 63 w 93"/>
                <a:gd name="T25" fmla="*/ 23 h 24"/>
                <a:gd name="T26" fmla="*/ 68 w 93"/>
                <a:gd name="T27" fmla="*/ 22 h 24"/>
                <a:gd name="T28" fmla="*/ 73 w 93"/>
                <a:gd name="T29" fmla="*/ 20 h 24"/>
                <a:gd name="T30" fmla="*/ 77 w 93"/>
                <a:gd name="T31" fmla="*/ 18 h 24"/>
                <a:gd name="T32" fmla="*/ 93 w 93"/>
                <a:gd name="T33" fmla="*/ 0 h 24"/>
                <a:gd name="T34" fmla="*/ 88 w 93"/>
                <a:gd name="T35" fmla="*/ 3 h 24"/>
                <a:gd name="T36" fmla="*/ 83 w 93"/>
                <a:gd name="T37" fmla="*/ 5 h 24"/>
                <a:gd name="T38" fmla="*/ 77 w 93"/>
                <a:gd name="T39" fmla="*/ 7 h 24"/>
                <a:gd name="T40" fmla="*/ 71 w 93"/>
                <a:gd name="T41" fmla="*/ 9 h 24"/>
                <a:gd name="T42" fmla="*/ 66 w 93"/>
                <a:gd name="T43" fmla="*/ 10 h 24"/>
                <a:gd name="T44" fmla="*/ 59 w 93"/>
                <a:gd name="T45" fmla="*/ 11 h 24"/>
                <a:gd name="T46" fmla="*/ 53 w 93"/>
                <a:gd name="T47" fmla="*/ 11 h 24"/>
                <a:gd name="T48" fmla="*/ 47 w 93"/>
                <a:gd name="T49" fmla="*/ 11 h 24"/>
                <a:gd name="T50" fmla="*/ 41 w 93"/>
                <a:gd name="T51" fmla="*/ 11 h 24"/>
                <a:gd name="T52" fmla="*/ 35 w 93"/>
                <a:gd name="T53" fmla="*/ 11 h 24"/>
                <a:gd name="T54" fmla="*/ 29 w 93"/>
                <a:gd name="T55" fmla="*/ 10 h 24"/>
                <a:gd name="T56" fmla="*/ 23 w 93"/>
                <a:gd name="T57" fmla="*/ 9 h 24"/>
                <a:gd name="T58" fmla="*/ 17 w 93"/>
                <a:gd name="T59" fmla="*/ 7 h 24"/>
                <a:gd name="T60" fmla="*/ 11 w 93"/>
                <a:gd name="T61" fmla="*/ 5 h 24"/>
                <a:gd name="T62" fmla="*/ 6 w 93"/>
                <a:gd name="T63" fmla="*/ 3 h 24"/>
                <a:gd name="T64" fmla="*/ 0 w 93"/>
                <a:gd name="T65" fmla="*/ 1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93" h="24">
                  <a:moveTo>
                    <a:pt x="0" y="1"/>
                  </a:moveTo>
                  <a:lnTo>
                    <a:pt x="2" y="3"/>
                  </a:lnTo>
                  <a:lnTo>
                    <a:pt x="3" y="4"/>
                  </a:lnTo>
                  <a:lnTo>
                    <a:pt x="5" y="5"/>
                  </a:lnTo>
                  <a:lnTo>
                    <a:pt x="6" y="7"/>
                  </a:lnTo>
                  <a:lnTo>
                    <a:pt x="8" y="8"/>
                  </a:lnTo>
                  <a:lnTo>
                    <a:pt x="11" y="10"/>
                  </a:lnTo>
                  <a:lnTo>
                    <a:pt x="13" y="11"/>
                  </a:lnTo>
                  <a:lnTo>
                    <a:pt x="15" y="12"/>
                  </a:lnTo>
                  <a:lnTo>
                    <a:pt x="18" y="14"/>
                  </a:lnTo>
                  <a:lnTo>
                    <a:pt x="20" y="15"/>
                  </a:lnTo>
                  <a:lnTo>
                    <a:pt x="23" y="16"/>
                  </a:lnTo>
                  <a:lnTo>
                    <a:pt x="26" y="17"/>
                  </a:lnTo>
                  <a:lnTo>
                    <a:pt x="29" y="18"/>
                  </a:lnTo>
                  <a:lnTo>
                    <a:pt x="32" y="19"/>
                  </a:lnTo>
                  <a:lnTo>
                    <a:pt x="34" y="20"/>
                  </a:lnTo>
                  <a:lnTo>
                    <a:pt x="37" y="21"/>
                  </a:lnTo>
                  <a:lnTo>
                    <a:pt x="40" y="22"/>
                  </a:lnTo>
                  <a:lnTo>
                    <a:pt x="43" y="22"/>
                  </a:lnTo>
                  <a:lnTo>
                    <a:pt x="46" y="23"/>
                  </a:lnTo>
                  <a:lnTo>
                    <a:pt x="49" y="23"/>
                  </a:lnTo>
                  <a:lnTo>
                    <a:pt x="52" y="24"/>
                  </a:lnTo>
                  <a:lnTo>
                    <a:pt x="55" y="24"/>
                  </a:lnTo>
                  <a:lnTo>
                    <a:pt x="58" y="24"/>
                  </a:lnTo>
                  <a:lnTo>
                    <a:pt x="61" y="24"/>
                  </a:lnTo>
                  <a:lnTo>
                    <a:pt x="63" y="23"/>
                  </a:lnTo>
                  <a:lnTo>
                    <a:pt x="66" y="23"/>
                  </a:lnTo>
                  <a:lnTo>
                    <a:pt x="68" y="22"/>
                  </a:lnTo>
                  <a:lnTo>
                    <a:pt x="70" y="21"/>
                  </a:lnTo>
                  <a:lnTo>
                    <a:pt x="73" y="20"/>
                  </a:lnTo>
                  <a:lnTo>
                    <a:pt x="75" y="19"/>
                  </a:lnTo>
                  <a:lnTo>
                    <a:pt x="77" y="18"/>
                  </a:lnTo>
                  <a:lnTo>
                    <a:pt x="78" y="16"/>
                  </a:lnTo>
                  <a:lnTo>
                    <a:pt x="93" y="0"/>
                  </a:lnTo>
                  <a:lnTo>
                    <a:pt x="90" y="1"/>
                  </a:lnTo>
                  <a:lnTo>
                    <a:pt x="88" y="3"/>
                  </a:lnTo>
                  <a:lnTo>
                    <a:pt x="85" y="4"/>
                  </a:lnTo>
                  <a:lnTo>
                    <a:pt x="83" y="5"/>
                  </a:lnTo>
                  <a:lnTo>
                    <a:pt x="80" y="6"/>
                  </a:lnTo>
                  <a:lnTo>
                    <a:pt x="77" y="7"/>
                  </a:lnTo>
                  <a:lnTo>
                    <a:pt x="74" y="8"/>
                  </a:lnTo>
                  <a:lnTo>
                    <a:pt x="71" y="9"/>
                  </a:lnTo>
                  <a:lnTo>
                    <a:pt x="68" y="9"/>
                  </a:lnTo>
                  <a:lnTo>
                    <a:pt x="66" y="10"/>
                  </a:lnTo>
                  <a:lnTo>
                    <a:pt x="62" y="10"/>
                  </a:lnTo>
                  <a:lnTo>
                    <a:pt x="59" y="11"/>
                  </a:lnTo>
                  <a:lnTo>
                    <a:pt x="56" y="11"/>
                  </a:lnTo>
                  <a:lnTo>
                    <a:pt x="53" y="11"/>
                  </a:lnTo>
                  <a:lnTo>
                    <a:pt x="50" y="11"/>
                  </a:lnTo>
                  <a:lnTo>
                    <a:pt x="47" y="11"/>
                  </a:lnTo>
                  <a:lnTo>
                    <a:pt x="44" y="11"/>
                  </a:lnTo>
                  <a:lnTo>
                    <a:pt x="41" y="11"/>
                  </a:lnTo>
                  <a:lnTo>
                    <a:pt x="38" y="11"/>
                  </a:lnTo>
                  <a:lnTo>
                    <a:pt x="35" y="11"/>
                  </a:lnTo>
                  <a:lnTo>
                    <a:pt x="32" y="10"/>
                  </a:lnTo>
                  <a:lnTo>
                    <a:pt x="29" y="10"/>
                  </a:lnTo>
                  <a:lnTo>
                    <a:pt x="26" y="9"/>
                  </a:lnTo>
                  <a:lnTo>
                    <a:pt x="23" y="9"/>
                  </a:lnTo>
                  <a:lnTo>
                    <a:pt x="20" y="8"/>
                  </a:lnTo>
                  <a:lnTo>
                    <a:pt x="17" y="7"/>
                  </a:lnTo>
                  <a:lnTo>
                    <a:pt x="14" y="6"/>
                  </a:lnTo>
                  <a:lnTo>
                    <a:pt x="11" y="5"/>
                  </a:lnTo>
                  <a:lnTo>
                    <a:pt x="8" y="4"/>
                  </a:lnTo>
                  <a:lnTo>
                    <a:pt x="6" y="3"/>
                  </a:lnTo>
                  <a:lnTo>
                    <a:pt x="3" y="2"/>
                  </a:lnTo>
                  <a:lnTo>
                    <a:pt x="0" y="1"/>
                  </a:lnTo>
                  <a:close/>
                </a:path>
              </a:pathLst>
            </a:custGeom>
            <a:solidFill>
              <a:srgbClr val="D96F5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 name="Freeform 16"/>
            <p:cNvSpPr>
              <a:spLocks/>
            </p:cNvSpPr>
            <p:nvPr/>
          </p:nvSpPr>
          <p:spPr bwMode="auto">
            <a:xfrm>
              <a:off x="1028" y="1232"/>
              <a:ext cx="127" cy="63"/>
            </a:xfrm>
            <a:custGeom>
              <a:avLst/>
              <a:gdLst>
                <a:gd name="T0" fmla="*/ 0 w 127"/>
                <a:gd name="T1" fmla="*/ 18 h 63"/>
                <a:gd name="T2" fmla="*/ 7 w 127"/>
                <a:gd name="T3" fmla="*/ 14 h 63"/>
                <a:gd name="T4" fmla="*/ 13 w 127"/>
                <a:gd name="T5" fmla="*/ 11 h 63"/>
                <a:gd name="T6" fmla="*/ 19 w 127"/>
                <a:gd name="T7" fmla="*/ 9 h 63"/>
                <a:gd name="T8" fmla="*/ 25 w 127"/>
                <a:gd name="T9" fmla="*/ 7 h 63"/>
                <a:gd name="T10" fmla="*/ 31 w 127"/>
                <a:gd name="T11" fmla="*/ 5 h 63"/>
                <a:gd name="T12" fmla="*/ 36 w 127"/>
                <a:gd name="T13" fmla="*/ 3 h 63"/>
                <a:gd name="T14" fmla="*/ 41 w 127"/>
                <a:gd name="T15" fmla="*/ 2 h 63"/>
                <a:gd name="T16" fmla="*/ 46 w 127"/>
                <a:gd name="T17" fmla="*/ 1 h 63"/>
                <a:gd name="T18" fmla="*/ 51 w 127"/>
                <a:gd name="T19" fmla="*/ 0 h 63"/>
                <a:gd name="T20" fmla="*/ 56 w 127"/>
                <a:gd name="T21" fmla="*/ 0 h 63"/>
                <a:gd name="T22" fmla="*/ 60 w 127"/>
                <a:gd name="T23" fmla="*/ 0 h 63"/>
                <a:gd name="T24" fmla="*/ 64 w 127"/>
                <a:gd name="T25" fmla="*/ 0 h 63"/>
                <a:gd name="T26" fmla="*/ 68 w 127"/>
                <a:gd name="T27" fmla="*/ 1 h 63"/>
                <a:gd name="T28" fmla="*/ 72 w 127"/>
                <a:gd name="T29" fmla="*/ 1 h 63"/>
                <a:gd name="T30" fmla="*/ 76 w 127"/>
                <a:gd name="T31" fmla="*/ 2 h 63"/>
                <a:gd name="T32" fmla="*/ 80 w 127"/>
                <a:gd name="T33" fmla="*/ 3 h 63"/>
                <a:gd name="T34" fmla="*/ 83 w 127"/>
                <a:gd name="T35" fmla="*/ 4 h 63"/>
                <a:gd name="T36" fmla="*/ 86 w 127"/>
                <a:gd name="T37" fmla="*/ 6 h 63"/>
                <a:gd name="T38" fmla="*/ 90 w 127"/>
                <a:gd name="T39" fmla="*/ 7 h 63"/>
                <a:gd name="T40" fmla="*/ 93 w 127"/>
                <a:gd name="T41" fmla="*/ 9 h 63"/>
                <a:gd name="T42" fmla="*/ 96 w 127"/>
                <a:gd name="T43" fmla="*/ 11 h 63"/>
                <a:gd name="T44" fmla="*/ 99 w 127"/>
                <a:gd name="T45" fmla="*/ 13 h 63"/>
                <a:gd name="T46" fmla="*/ 102 w 127"/>
                <a:gd name="T47" fmla="*/ 15 h 63"/>
                <a:gd name="T48" fmla="*/ 105 w 127"/>
                <a:gd name="T49" fmla="*/ 17 h 63"/>
                <a:gd name="T50" fmla="*/ 107 w 127"/>
                <a:gd name="T51" fmla="*/ 20 h 63"/>
                <a:gd name="T52" fmla="*/ 110 w 127"/>
                <a:gd name="T53" fmla="*/ 22 h 63"/>
                <a:gd name="T54" fmla="*/ 113 w 127"/>
                <a:gd name="T55" fmla="*/ 24 h 63"/>
                <a:gd name="T56" fmla="*/ 116 w 127"/>
                <a:gd name="T57" fmla="*/ 27 h 63"/>
                <a:gd name="T58" fmla="*/ 121 w 127"/>
                <a:gd name="T59" fmla="*/ 32 h 63"/>
                <a:gd name="T60" fmla="*/ 127 w 127"/>
                <a:gd name="T61" fmla="*/ 37 h 63"/>
                <a:gd name="T62" fmla="*/ 122 w 127"/>
                <a:gd name="T63" fmla="*/ 41 h 63"/>
                <a:gd name="T64" fmla="*/ 117 w 127"/>
                <a:gd name="T65" fmla="*/ 44 h 63"/>
                <a:gd name="T66" fmla="*/ 112 w 127"/>
                <a:gd name="T67" fmla="*/ 48 h 63"/>
                <a:gd name="T68" fmla="*/ 107 w 127"/>
                <a:gd name="T69" fmla="*/ 51 h 63"/>
                <a:gd name="T70" fmla="*/ 102 w 127"/>
                <a:gd name="T71" fmla="*/ 53 h 63"/>
                <a:gd name="T72" fmla="*/ 96 w 127"/>
                <a:gd name="T73" fmla="*/ 56 h 63"/>
                <a:gd name="T74" fmla="*/ 91 w 127"/>
                <a:gd name="T75" fmla="*/ 58 h 63"/>
                <a:gd name="T76" fmla="*/ 86 w 127"/>
                <a:gd name="T77" fmla="*/ 59 h 63"/>
                <a:gd name="T78" fmla="*/ 80 w 127"/>
                <a:gd name="T79" fmla="*/ 61 h 63"/>
                <a:gd name="T80" fmla="*/ 75 w 127"/>
                <a:gd name="T81" fmla="*/ 62 h 63"/>
                <a:gd name="T82" fmla="*/ 70 w 127"/>
                <a:gd name="T83" fmla="*/ 62 h 63"/>
                <a:gd name="T84" fmla="*/ 65 w 127"/>
                <a:gd name="T85" fmla="*/ 63 h 63"/>
                <a:gd name="T86" fmla="*/ 59 w 127"/>
                <a:gd name="T87" fmla="*/ 63 h 63"/>
                <a:gd name="T88" fmla="*/ 54 w 127"/>
                <a:gd name="T89" fmla="*/ 63 h 63"/>
                <a:gd name="T90" fmla="*/ 49 w 127"/>
                <a:gd name="T91" fmla="*/ 62 h 63"/>
                <a:gd name="T92" fmla="*/ 45 w 127"/>
                <a:gd name="T93" fmla="*/ 62 h 63"/>
                <a:gd name="T94" fmla="*/ 40 w 127"/>
                <a:gd name="T95" fmla="*/ 61 h 63"/>
                <a:gd name="T96" fmla="*/ 35 w 127"/>
                <a:gd name="T97" fmla="*/ 59 h 63"/>
                <a:gd name="T98" fmla="*/ 31 w 127"/>
                <a:gd name="T99" fmla="*/ 58 h 63"/>
                <a:gd name="T100" fmla="*/ 27 w 127"/>
                <a:gd name="T101" fmla="*/ 56 h 63"/>
                <a:gd name="T102" fmla="*/ 23 w 127"/>
                <a:gd name="T103" fmla="*/ 54 h 63"/>
                <a:gd name="T104" fmla="*/ 19 w 127"/>
                <a:gd name="T105" fmla="*/ 52 h 63"/>
                <a:gd name="T106" fmla="*/ 16 w 127"/>
                <a:gd name="T107" fmla="*/ 49 h 63"/>
                <a:gd name="T108" fmla="*/ 13 w 127"/>
                <a:gd name="T109" fmla="*/ 47 h 63"/>
                <a:gd name="T110" fmla="*/ 10 w 127"/>
                <a:gd name="T111" fmla="*/ 44 h 63"/>
                <a:gd name="T112" fmla="*/ 7 w 127"/>
                <a:gd name="T113" fmla="*/ 41 h 63"/>
                <a:gd name="T114" fmla="*/ 5 w 127"/>
                <a:gd name="T115" fmla="*/ 37 h 63"/>
                <a:gd name="T116" fmla="*/ 3 w 127"/>
                <a:gd name="T117" fmla="*/ 34 h 63"/>
                <a:gd name="T118" fmla="*/ 2 w 127"/>
                <a:gd name="T119" fmla="*/ 30 h 63"/>
                <a:gd name="T120" fmla="*/ 1 w 127"/>
                <a:gd name="T121" fmla="*/ 26 h 63"/>
                <a:gd name="T122" fmla="*/ 0 w 127"/>
                <a:gd name="T123" fmla="*/ 22 h 63"/>
                <a:gd name="T124" fmla="*/ 0 w 127"/>
                <a:gd name="T125" fmla="*/ 18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27" h="63">
                  <a:moveTo>
                    <a:pt x="0" y="18"/>
                  </a:moveTo>
                  <a:lnTo>
                    <a:pt x="7" y="14"/>
                  </a:lnTo>
                  <a:lnTo>
                    <a:pt x="13" y="11"/>
                  </a:lnTo>
                  <a:lnTo>
                    <a:pt x="19" y="9"/>
                  </a:lnTo>
                  <a:lnTo>
                    <a:pt x="25" y="7"/>
                  </a:lnTo>
                  <a:lnTo>
                    <a:pt x="31" y="5"/>
                  </a:lnTo>
                  <a:lnTo>
                    <a:pt x="36" y="3"/>
                  </a:lnTo>
                  <a:lnTo>
                    <a:pt x="41" y="2"/>
                  </a:lnTo>
                  <a:lnTo>
                    <a:pt x="46" y="1"/>
                  </a:lnTo>
                  <a:lnTo>
                    <a:pt x="51" y="0"/>
                  </a:lnTo>
                  <a:lnTo>
                    <a:pt x="56" y="0"/>
                  </a:lnTo>
                  <a:lnTo>
                    <a:pt x="60" y="0"/>
                  </a:lnTo>
                  <a:lnTo>
                    <a:pt x="64" y="0"/>
                  </a:lnTo>
                  <a:lnTo>
                    <a:pt x="68" y="1"/>
                  </a:lnTo>
                  <a:lnTo>
                    <a:pt x="72" y="1"/>
                  </a:lnTo>
                  <a:lnTo>
                    <a:pt x="76" y="2"/>
                  </a:lnTo>
                  <a:lnTo>
                    <a:pt x="80" y="3"/>
                  </a:lnTo>
                  <a:lnTo>
                    <a:pt x="83" y="4"/>
                  </a:lnTo>
                  <a:lnTo>
                    <a:pt x="86" y="6"/>
                  </a:lnTo>
                  <a:lnTo>
                    <a:pt x="90" y="7"/>
                  </a:lnTo>
                  <a:lnTo>
                    <a:pt x="93" y="9"/>
                  </a:lnTo>
                  <a:lnTo>
                    <a:pt x="96" y="11"/>
                  </a:lnTo>
                  <a:lnTo>
                    <a:pt x="99" y="13"/>
                  </a:lnTo>
                  <a:lnTo>
                    <a:pt x="102" y="15"/>
                  </a:lnTo>
                  <a:lnTo>
                    <a:pt x="105" y="17"/>
                  </a:lnTo>
                  <a:lnTo>
                    <a:pt x="107" y="20"/>
                  </a:lnTo>
                  <a:lnTo>
                    <a:pt x="110" y="22"/>
                  </a:lnTo>
                  <a:lnTo>
                    <a:pt x="113" y="24"/>
                  </a:lnTo>
                  <a:lnTo>
                    <a:pt x="116" y="27"/>
                  </a:lnTo>
                  <a:lnTo>
                    <a:pt x="121" y="32"/>
                  </a:lnTo>
                  <a:lnTo>
                    <a:pt x="127" y="37"/>
                  </a:lnTo>
                  <a:lnTo>
                    <a:pt x="122" y="41"/>
                  </a:lnTo>
                  <a:lnTo>
                    <a:pt x="117" y="44"/>
                  </a:lnTo>
                  <a:lnTo>
                    <a:pt x="112" y="48"/>
                  </a:lnTo>
                  <a:lnTo>
                    <a:pt x="107" y="51"/>
                  </a:lnTo>
                  <a:lnTo>
                    <a:pt x="102" y="53"/>
                  </a:lnTo>
                  <a:lnTo>
                    <a:pt x="96" y="56"/>
                  </a:lnTo>
                  <a:lnTo>
                    <a:pt x="91" y="58"/>
                  </a:lnTo>
                  <a:lnTo>
                    <a:pt x="86" y="59"/>
                  </a:lnTo>
                  <a:lnTo>
                    <a:pt x="80" y="61"/>
                  </a:lnTo>
                  <a:lnTo>
                    <a:pt x="75" y="62"/>
                  </a:lnTo>
                  <a:lnTo>
                    <a:pt x="70" y="62"/>
                  </a:lnTo>
                  <a:lnTo>
                    <a:pt x="65" y="63"/>
                  </a:lnTo>
                  <a:lnTo>
                    <a:pt x="59" y="63"/>
                  </a:lnTo>
                  <a:lnTo>
                    <a:pt x="54" y="63"/>
                  </a:lnTo>
                  <a:lnTo>
                    <a:pt x="49" y="62"/>
                  </a:lnTo>
                  <a:lnTo>
                    <a:pt x="45" y="62"/>
                  </a:lnTo>
                  <a:lnTo>
                    <a:pt x="40" y="61"/>
                  </a:lnTo>
                  <a:lnTo>
                    <a:pt x="35" y="59"/>
                  </a:lnTo>
                  <a:lnTo>
                    <a:pt x="31" y="58"/>
                  </a:lnTo>
                  <a:lnTo>
                    <a:pt x="27" y="56"/>
                  </a:lnTo>
                  <a:lnTo>
                    <a:pt x="23" y="54"/>
                  </a:lnTo>
                  <a:lnTo>
                    <a:pt x="19" y="52"/>
                  </a:lnTo>
                  <a:lnTo>
                    <a:pt x="16" y="49"/>
                  </a:lnTo>
                  <a:lnTo>
                    <a:pt x="13" y="47"/>
                  </a:lnTo>
                  <a:lnTo>
                    <a:pt x="10" y="44"/>
                  </a:lnTo>
                  <a:lnTo>
                    <a:pt x="7" y="41"/>
                  </a:lnTo>
                  <a:lnTo>
                    <a:pt x="5" y="37"/>
                  </a:lnTo>
                  <a:lnTo>
                    <a:pt x="3" y="34"/>
                  </a:lnTo>
                  <a:lnTo>
                    <a:pt x="2" y="30"/>
                  </a:lnTo>
                  <a:lnTo>
                    <a:pt x="1" y="26"/>
                  </a:lnTo>
                  <a:lnTo>
                    <a:pt x="0" y="22"/>
                  </a:lnTo>
                  <a:lnTo>
                    <a:pt x="0" y="1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 name="Freeform 17"/>
            <p:cNvSpPr>
              <a:spLocks/>
            </p:cNvSpPr>
            <p:nvPr/>
          </p:nvSpPr>
          <p:spPr bwMode="auto">
            <a:xfrm>
              <a:off x="1047" y="1212"/>
              <a:ext cx="61" cy="66"/>
            </a:xfrm>
            <a:custGeom>
              <a:avLst/>
              <a:gdLst>
                <a:gd name="T0" fmla="*/ 32 w 61"/>
                <a:gd name="T1" fmla="*/ 1 h 66"/>
                <a:gd name="T2" fmla="*/ 27 w 61"/>
                <a:gd name="T3" fmla="*/ 0 h 66"/>
                <a:gd name="T4" fmla="*/ 23 w 61"/>
                <a:gd name="T5" fmla="*/ 1 h 66"/>
                <a:gd name="T6" fmla="*/ 19 w 61"/>
                <a:gd name="T7" fmla="*/ 2 h 66"/>
                <a:gd name="T8" fmla="*/ 15 w 61"/>
                <a:gd name="T9" fmla="*/ 4 h 66"/>
                <a:gd name="T10" fmla="*/ 11 w 61"/>
                <a:gd name="T11" fmla="*/ 7 h 66"/>
                <a:gd name="T12" fmla="*/ 8 w 61"/>
                <a:gd name="T13" fmla="*/ 10 h 66"/>
                <a:gd name="T14" fmla="*/ 5 w 61"/>
                <a:gd name="T15" fmla="*/ 14 h 66"/>
                <a:gd name="T16" fmla="*/ 3 w 61"/>
                <a:gd name="T17" fmla="*/ 18 h 66"/>
                <a:gd name="T18" fmla="*/ 1 w 61"/>
                <a:gd name="T19" fmla="*/ 22 h 66"/>
                <a:gd name="T20" fmla="*/ 0 w 61"/>
                <a:gd name="T21" fmla="*/ 27 h 66"/>
                <a:gd name="T22" fmla="*/ 0 w 61"/>
                <a:gd name="T23" fmla="*/ 32 h 66"/>
                <a:gd name="T24" fmla="*/ 0 w 61"/>
                <a:gd name="T25" fmla="*/ 37 h 66"/>
                <a:gd name="T26" fmla="*/ 1 w 61"/>
                <a:gd name="T27" fmla="*/ 42 h 66"/>
                <a:gd name="T28" fmla="*/ 2 w 61"/>
                <a:gd name="T29" fmla="*/ 46 h 66"/>
                <a:gd name="T30" fmla="*/ 5 w 61"/>
                <a:gd name="T31" fmla="*/ 51 h 66"/>
                <a:gd name="T32" fmla="*/ 7 w 61"/>
                <a:gd name="T33" fmla="*/ 54 h 66"/>
                <a:gd name="T34" fmla="*/ 10 w 61"/>
                <a:gd name="T35" fmla="*/ 58 h 66"/>
                <a:gd name="T36" fmla="*/ 14 w 61"/>
                <a:gd name="T37" fmla="*/ 61 h 66"/>
                <a:gd name="T38" fmla="*/ 18 w 61"/>
                <a:gd name="T39" fmla="*/ 63 h 66"/>
                <a:gd name="T40" fmla="*/ 22 w 61"/>
                <a:gd name="T41" fmla="*/ 65 h 66"/>
                <a:gd name="T42" fmla="*/ 27 w 61"/>
                <a:gd name="T43" fmla="*/ 66 h 66"/>
                <a:gd name="T44" fmla="*/ 31 w 61"/>
                <a:gd name="T45" fmla="*/ 66 h 66"/>
                <a:gd name="T46" fmla="*/ 36 w 61"/>
                <a:gd name="T47" fmla="*/ 66 h 66"/>
                <a:gd name="T48" fmla="*/ 40 w 61"/>
                <a:gd name="T49" fmla="*/ 65 h 66"/>
                <a:gd name="T50" fmla="*/ 44 w 61"/>
                <a:gd name="T51" fmla="*/ 63 h 66"/>
                <a:gd name="T52" fmla="*/ 48 w 61"/>
                <a:gd name="T53" fmla="*/ 61 h 66"/>
                <a:gd name="T54" fmla="*/ 51 w 61"/>
                <a:gd name="T55" fmla="*/ 58 h 66"/>
                <a:gd name="T56" fmla="*/ 54 w 61"/>
                <a:gd name="T57" fmla="*/ 54 h 66"/>
                <a:gd name="T58" fmla="*/ 57 w 61"/>
                <a:gd name="T59" fmla="*/ 50 h 66"/>
                <a:gd name="T60" fmla="*/ 59 w 61"/>
                <a:gd name="T61" fmla="*/ 46 h 66"/>
                <a:gd name="T62" fmla="*/ 60 w 61"/>
                <a:gd name="T63" fmla="*/ 41 h 66"/>
                <a:gd name="T64" fmla="*/ 61 w 61"/>
                <a:gd name="T65" fmla="*/ 36 h 66"/>
                <a:gd name="T66" fmla="*/ 61 w 61"/>
                <a:gd name="T67" fmla="*/ 31 h 66"/>
                <a:gd name="T68" fmla="*/ 60 w 61"/>
                <a:gd name="T69" fmla="*/ 26 h 66"/>
                <a:gd name="T70" fmla="*/ 59 w 61"/>
                <a:gd name="T71" fmla="*/ 22 h 66"/>
                <a:gd name="T72" fmla="*/ 57 w 61"/>
                <a:gd name="T73" fmla="*/ 17 h 66"/>
                <a:gd name="T74" fmla="*/ 54 w 61"/>
                <a:gd name="T75" fmla="*/ 13 h 66"/>
                <a:gd name="T76" fmla="*/ 51 w 61"/>
                <a:gd name="T77" fmla="*/ 10 h 66"/>
                <a:gd name="T78" fmla="*/ 48 w 61"/>
                <a:gd name="T79" fmla="*/ 7 h 66"/>
                <a:gd name="T80" fmla="*/ 44 w 61"/>
                <a:gd name="T81" fmla="*/ 4 h 66"/>
                <a:gd name="T82" fmla="*/ 40 w 61"/>
                <a:gd name="T83" fmla="*/ 2 h 66"/>
                <a:gd name="T84" fmla="*/ 35 w 61"/>
                <a:gd name="T85" fmla="*/ 1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61" h="66">
                  <a:moveTo>
                    <a:pt x="35" y="1"/>
                  </a:moveTo>
                  <a:lnTo>
                    <a:pt x="34" y="1"/>
                  </a:lnTo>
                  <a:lnTo>
                    <a:pt x="32" y="1"/>
                  </a:lnTo>
                  <a:lnTo>
                    <a:pt x="30" y="0"/>
                  </a:lnTo>
                  <a:lnTo>
                    <a:pt x="29" y="0"/>
                  </a:lnTo>
                  <a:lnTo>
                    <a:pt x="27" y="0"/>
                  </a:lnTo>
                  <a:lnTo>
                    <a:pt x="26" y="1"/>
                  </a:lnTo>
                  <a:lnTo>
                    <a:pt x="24" y="1"/>
                  </a:lnTo>
                  <a:lnTo>
                    <a:pt x="23" y="1"/>
                  </a:lnTo>
                  <a:lnTo>
                    <a:pt x="22" y="2"/>
                  </a:lnTo>
                  <a:lnTo>
                    <a:pt x="20" y="2"/>
                  </a:lnTo>
                  <a:lnTo>
                    <a:pt x="19" y="2"/>
                  </a:lnTo>
                  <a:lnTo>
                    <a:pt x="17" y="3"/>
                  </a:lnTo>
                  <a:lnTo>
                    <a:pt x="16" y="4"/>
                  </a:lnTo>
                  <a:lnTo>
                    <a:pt x="15" y="4"/>
                  </a:lnTo>
                  <a:lnTo>
                    <a:pt x="14" y="5"/>
                  </a:lnTo>
                  <a:lnTo>
                    <a:pt x="12" y="6"/>
                  </a:lnTo>
                  <a:lnTo>
                    <a:pt x="11" y="7"/>
                  </a:lnTo>
                  <a:lnTo>
                    <a:pt x="10" y="8"/>
                  </a:lnTo>
                  <a:lnTo>
                    <a:pt x="9" y="9"/>
                  </a:lnTo>
                  <a:lnTo>
                    <a:pt x="8" y="10"/>
                  </a:lnTo>
                  <a:lnTo>
                    <a:pt x="7" y="11"/>
                  </a:lnTo>
                  <a:lnTo>
                    <a:pt x="6" y="13"/>
                  </a:lnTo>
                  <a:lnTo>
                    <a:pt x="5" y="14"/>
                  </a:lnTo>
                  <a:lnTo>
                    <a:pt x="4" y="15"/>
                  </a:lnTo>
                  <a:lnTo>
                    <a:pt x="4" y="16"/>
                  </a:lnTo>
                  <a:lnTo>
                    <a:pt x="3" y="18"/>
                  </a:lnTo>
                  <a:lnTo>
                    <a:pt x="2" y="19"/>
                  </a:lnTo>
                  <a:lnTo>
                    <a:pt x="2" y="21"/>
                  </a:lnTo>
                  <a:lnTo>
                    <a:pt x="1" y="22"/>
                  </a:lnTo>
                  <a:lnTo>
                    <a:pt x="1" y="24"/>
                  </a:lnTo>
                  <a:lnTo>
                    <a:pt x="0" y="26"/>
                  </a:lnTo>
                  <a:lnTo>
                    <a:pt x="0" y="27"/>
                  </a:lnTo>
                  <a:lnTo>
                    <a:pt x="0" y="29"/>
                  </a:lnTo>
                  <a:lnTo>
                    <a:pt x="0" y="31"/>
                  </a:lnTo>
                  <a:lnTo>
                    <a:pt x="0" y="32"/>
                  </a:lnTo>
                  <a:lnTo>
                    <a:pt x="0" y="34"/>
                  </a:lnTo>
                  <a:lnTo>
                    <a:pt x="0" y="36"/>
                  </a:lnTo>
                  <a:lnTo>
                    <a:pt x="0" y="37"/>
                  </a:lnTo>
                  <a:lnTo>
                    <a:pt x="0" y="39"/>
                  </a:lnTo>
                  <a:lnTo>
                    <a:pt x="0" y="40"/>
                  </a:lnTo>
                  <a:lnTo>
                    <a:pt x="1" y="42"/>
                  </a:lnTo>
                  <a:lnTo>
                    <a:pt x="1" y="43"/>
                  </a:lnTo>
                  <a:lnTo>
                    <a:pt x="2" y="45"/>
                  </a:lnTo>
                  <a:lnTo>
                    <a:pt x="2" y="46"/>
                  </a:lnTo>
                  <a:lnTo>
                    <a:pt x="3" y="48"/>
                  </a:lnTo>
                  <a:lnTo>
                    <a:pt x="4" y="49"/>
                  </a:lnTo>
                  <a:lnTo>
                    <a:pt x="5" y="51"/>
                  </a:lnTo>
                  <a:lnTo>
                    <a:pt x="5" y="52"/>
                  </a:lnTo>
                  <a:lnTo>
                    <a:pt x="6" y="53"/>
                  </a:lnTo>
                  <a:lnTo>
                    <a:pt x="7" y="54"/>
                  </a:lnTo>
                  <a:lnTo>
                    <a:pt x="8" y="56"/>
                  </a:lnTo>
                  <a:lnTo>
                    <a:pt x="9" y="57"/>
                  </a:lnTo>
                  <a:lnTo>
                    <a:pt x="10" y="58"/>
                  </a:lnTo>
                  <a:lnTo>
                    <a:pt x="11" y="59"/>
                  </a:lnTo>
                  <a:lnTo>
                    <a:pt x="13" y="60"/>
                  </a:lnTo>
                  <a:lnTo>
                    <a:pt x="14" y="61"/>
                  </a:lnTo>
                  <a:lnTo>
                    <a:pt x="15" y="62"/>
                  </a:lnTo>
                  <a:lnTo>
                    <a:pt x="16" y="63"/>
                  </a:lnTo>
                  <a:lnTo>
                    <a:pt x="18" y="63"/>
                  </a:lnTo>
                  <a:lnTo>
                    <a:pt x="19" y="64"/>
                  </a:lnTo>
                  <a:lnTo>
                    <a:pt x="21" y="64"/>
                  </a:lnTo>
                  <a:lnTo>
                    <a:pt x="22" y="65"/>
                  </a:lnTo>
                  <a:lnTo>
                    <a:pt x="24" y="65"/>
                  </a:lnTo>
                  <a:lnTo>
                    <a:pt x="25" y="66"/>
                  </a:lnTo>
                  <a:lnTo>
                    <a:pt x="27" y="66"/>
                  </a:lnTo>
                  <a:lnTo>
                    <a:pt x="28" y="66"/>
                  </a:lnTo>
                  <a:lnTo>
                    <a:pt x="30" y="66"/>
                  </a:lnTo>
                  <a:lnTo>
                    <a:pt x="31" y="66"/>
                  </a:lnTo>
                  <a:lnTo>
                    <a:pt x="33" y="66"/>
                  </a:lnTo>
                  <a:lnTo>
                    <a:pt x="34" y="66"/>
                  </a:lnTo>
                  <a:lnTo>
                    <a:pt x="36" y="66"/>
                  </a:lnTo>
                  <a:lnTo>
                    <a:pt x="37" y="66"/>
                  </a:lnTo>
                  <a:lnTo>
                    <a:pt x="39" y="65"/>
                  </a:lnTo>
                  <a:lnTo>
                    <a:pt x="40" y="65"/>
                  </a:lnTo>
                  <a:lnTo>
                    <a:pt x="42" y="64"/>
                  </a:lnTo>
                  <a:lnTo>
                    <a:pt x="43" y="64"/>
                  </a:lnTo>
                  <a:lnTo>
                    <a:pt x="44" y="63"/>
                  </a:lnTo>
                  <a:lnTo>
                    <a:pt x="46" y="62"/>
                  </a:lnTo>
                  <a:lnTo>
                    <a:pt x="47" y="61"/>
                  </a:lnTo>
                  <a:lnTo>
                    <a:pt x="48" y="61"/>
                  </a:lnTo>
                  <a:lnTo>
                    <a:pt x="49" y="60"/>
                  </a:lnTo>
                  <a:lnTo>
                    <a:pt x="50" y="59"/>
                  </a:lnTo>
                  <a:lnTo>
                    <a:pt x="51" y="58"/>
                  </a:lnTo>
                  <a:lnTo>
                    <a:pt x="52" y="57"/>
                  </a:lnTo>
                  <a:lnTo>
                    <a:pt x="53" y="55"/>
                  </a:lnTo>
                  <a:lnTo>
                    <a:pt x="54" y="54"/>
                  </a:lnTo>
                  <a:lnTo>
                    <a:pt x="55" y="53"/>
                  </a:lnTo>
                  <a:lnTo>
                    <a:pt x="56" y="52"/>
                  </a:lnTo>
                  <a:lnTo>
                    <a:pt x="57" y="50"/>
                  </a:lnTo>
                  <a:lnTo>
                    <a:pt x="57" y="49"/>
                  </a:lnTo>
                  <a:lnTo>
                    <a:pt x="58" y="47"/>
                  </a:lnTo>
                  <a:lnTo>
                    <a:pt x="59" y="46"/>
                  </a:lnTo>
                  <a:lnTo>
                    <a:pt x="59" y="44"/>
                  </a:lnTo>
                  <a:lnTo>
                    <a:pt x="60" y="43"/>
                  </a:lnTo>
                  <a:lnTo>
                    <a:pt x="60" y="41"/>
                  </a:lnTo>
                  <a:lnTo>
                    <a:pt x="60" y="39"/>
                  </a:lnTo>
                  <a:lnTo>
                    <a:pt x="61" y="38"/>
                  </a:lnTo>
                  <a:lnTo>
                    <a:pt x="61" y="36"/>
                  </a:lnTo>
                  <a:lnTo>
                    <a:pt x="61" y="34"/>
                  </a:lnTo>
                  <a:lnTo>
                    <a:pt x="61" y="33"/>
                  </a:lnTo>
                  <a:lnTo>
                    <a:pt x="61" y="31"/>
                  </a:lnTo>
                  <a:lnTo>
                    <a:pt x="60" y="29"/>
                  </a:lnTo>
                  <a:lnTo>
                    <a:pt x="60" y="28"/>
                  </a:lnTo>
                  <a:lnTo>
                    <a:pt x="60" y="26"/>
                  </a:lnTo>
                  <a:lnTo>
                    <a:pt x="60" y="25"/>
                  </a:lnTo>
                  <a:lnTo>
                    <a:pt x="59" y="23"/>
                  </a:lnTo>
                  <a:lnTo>
                    <a:pt x="59" y="22"/>
                  </a:lnTo>
                  <a:lnTo>
                    <a:pt x="58" y="20"/>
                  </a:lnTo>
                  <a:lnTo>
                    <a:pt x="57" y="19"/>
                  </a:lnTo>
                  <a:lnTo>
                    <a:pt x="57" y="17"/>
                  </a:lnTo>
                  <a:lnTo>
                    <a:pt x="56" y="16"/>
                  </a:lnTo>
                  <a:lnTo>
                    <a:pt x="55" y="15"/>
                  </a:lnTo>
                  <a:lnTo>
                    <a:pt x="54" y="13"/>
                  </a:lnTo>
                  <a:lnTo>
                    <a:pt x="53" y="12"/>
                  </a:lnTo>
                  <a:lnTo>
                    <a:pt x="52" y="11"/>
                  </a:lnTo>
                  <a:lnTo>
                    <a:pt x="51" y="10"/>
                  </a:lnTo>
                  <a:lnTo>
                    <a:pt x="50" y="9"/>
                  </a:lnTo>
                  <a:lnTo>
                    <a:pt x="49" y="8"/>
                  </a:lnTo>
                  <a:lnTo>
                    <a:pt x="48" y="7"/>
                  </a:lnTo>
                  <a:lnTo>
                    <a:pt x="46" y="6"/>
                  </a:lnTo>
                  <a:lnTo>
                    <a:pt x="45" y="5"/>
                  </a:lnTo>
                  <a:lnTo>
                    <a:pt x="44" y="4"/>
                  </a:lnTo>
                  <a:lnTo>
                    <a:pt x="43" y="3"/>
                  </a:lnTo>
                  <a:lnTo>
                    <a:pt x="41" y="3"/>
                  </a:lnTo>
                  <a:lnTo>
                    <a:pt x="40" y="2"/>
                  </a:lnTo>
                  <a:lnTo>
                    <a:pt x="38" y="2"/>
                  </a:lnTo>
                  <a:lnTo>
                    <a:pt x="37" y="1"/>
                  </a:lnTo>
                  <a:lnTo>
                    <a:pt x="35" y="1"/>
                  </a:lnTo>
                  <a:close/>
                </a:path>
              </a:pathLst>
            </a:custGeom>
            <a:solidFill>
              <a:srgbClr val="616F8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 name="Freeform 18"/>
            <p:cNvSpPr>
              <a:spLocks noEditPoints="1"/>
            </p:cNvSpPr>
            <p:nvPr/>
          </p:nvSpPr>
          <p:spPr bwMode="auto">
            <a:xfrm>
              <a:off x="1045" y="1211"/>
              <a:ext cx="64" cy="69"/>
            </a:xfrm>
            <a:custGeom>
              <a:avLst/>
              <a:gdLst>
                <a:gd name="T0" fmla="*/ 34 w 64"/>
                <a:gd name="T1" fmla="*/ 0 h 69"/>
                <a:gd name="T2" fmla="*/ 25 w 64"/>
                <a:gd name="T3" fmla="*/ 1 h 69"/>
                <a:gd name="T4" fmla="*/ 17 w 64"/>
                <a:gd name="T5" fmla="*/ 4 h 69"/>
                <a:gd name="T6" fmla="*/ 10 w 64"/>
                <a:gd name="T7" fmla="*/ 9 h 69"/>
                <a:gd name="T8" fmla="*/ 5 w 64"/>
                <a:gd name="T9" fmla="*/ 16 h 69"/>
                <a:gd name="T10" fmla="*/ 1 w 64"/>
                <a:gd name="T11" fmla="*/ 25 h 69"/>
                <a:gd name="T12" fmla="*/ 1 w 64"/>
                <a:gd name="T13" fmla="*/ 28 h 69"/>
                <a:gd name="T14" fmla="*/ 0 w 64"/>
                <a:gd name="T15" fmla="*/ 32 h 69"/>
                <a:gd name="T16" fmla="*/ 1 w 64"/>
                <a:gd name="T17" fmla="*/ 38 h 69"/>
                <a:gd name="T18" fmla="*/ 2 w 64"/>
                <a:gd name="T19" fmla="*/ 43 h 69"/>
                <a:gd name="T20" fmla="*/ 4 w 64"/>
                <a:gd name="T21" fmla="*/ 50 h 69"/>
                <a:gd name="T22" fmla="*/ 8 w 64"/>
                <a:gd name="T23" fmla="*/ 56 h 69"/>
                <a:gd name="T24" fmla="*/ 13 w 64"/>
                <a:gd name="T25" fmla="*/ 61 h 69"/>
                <a:gd name="T26" fmla="*/ 18 w 64"/>
                <a:gd name="T27" fmla="*/ 65 h 69"/>
                <a:gd name="T28" fmla="*/ 25 w 64"/>
                <a:gd name="T29" fmla="*/ 67 h 69"/>
                <a:gd name="T30" fmla="*/ 28 w 64"/>
                <a:gd name="T31" fmla="*/ 68 h 69"/>
                <a:gd name="T32" fmla="*/ 37 w 64"/>
                <a:gd name="T33" fmla="*/ 68 h 69"/>
                <a:gd name="T34" fmla="*/ 46 w 64"/>
                <a:gd name="T35" fmla="*/ 66 h 69"/>
                <a:gd name="T36" fmla="*/ 53 w 64"/>
                <a:gd name="T37" fmla="*/ 61 h 69"/>
                <a:gd name="T38" fmla="*/ 59 w 64"/>
                <a:gd name="T39" fmla="*/ 54 h 69"/>
                <a:gd name="T40" fmla="*/ 62 w 64"/>
                <a:gd name="T41" fmla="*/ 46 h 69"/>
                <a:gd name="T42" fmla="*/ 64 w 64"/>
                <a:gd name="T43" fmla="*/ 41 h 69"/>
                <a:gd name="T44" fmla="*/ 64 w 64"/>
                <a:gd name="T45" fmla="*/ 37 h 69"/>
                <a:gd name="T46" fmla="*/ 64 w 64"/>
                <a:gd name="T47" fmla="*/ 31 h 69"/>
                <a:gd name="T48" fmla="*/ 63 w 64"/>
                <a:gd name="T49" fmla="*/ 25 h 69"/>
                <a:gd name="T50" fmla="*/ 60 w 64"/>
                <a:gd name="T51" fmla="*/ 19 h 69"/>
                <a:gd name="T52" fmla="*/ 57 w 64"/>
                <a:gd name="T53" fmla="*/ 13 h 69"/>
                <a:gd name="T54" fmla="*/ 52 w 64"/>
                <a:gd name="T55" fmla="*/ 8 h 69"/>
                <a:gd name="T56" fmla="*/ 46 w 64"/>
                <a:gd name="T57" fmla="*/ 4 h 69"/>
                <a:gd name="T58" fmla="*/ 40 w 64"/>
                <a:gd name="T59" fmla="*/ 1 h 69"/>
                <a:gd name="T60" fmla="*/ 37 w 64"/>
                <a:gd name="T61" fmla="*/ 3 h 69"/>
                <a:gd name="T62" fmla="*/ 43 w 64"/>
                <a:gd name="T63" fmla="*/ 5 h 69"/>
                <a:gd name="T64" fmla="*/ 48 w 64"/>
                <a:gd name="T65" fmla="*/ 8 h 69"/>
                <a:gd name="T66" fmla="*/ 53 w 64"/>
                <a:gd name="T67" fmla="*/ 13 h 69"/>
                <a:gd name="T68" fmla="*/ 57 w 64"/>
                <a:gd name="T69" fmla="*/ 18 h 69"/>
                <a:gd name="T70" fmla="*/ 60 w 64"/>
                <a:gd name="T71" fmla="*/ 24 h 69"/>
                <a:gd name="T72" fmla="*/ 61 w 64"/>
                <a:gd name="T73" fmla="*/ 33 h 69"/>
                <a:gd name="T74" fmla="*/ 61 w 64"/>
                <a:gd name="T75" fmla="*/ 38 h 69"/>
                <a:gd name="T76" fmla="*/ 61 w 64"/>
                <a:gd name="T77" fmla="*/ 41 h 69"/>
                <a:gd name="T78" fmla="*/ 59 w 64"/>
                <a:gd name="T79" fmla="*/ 48 h 69"/>
                <a:gd name="T80" fmla="*/ 55 w 64"/>
                <a:gd name="T81" fmla="*/ 55 h 69"/>
                <a:gd name="T82" fmla="*/ 49 w 64"/>
                <a:gd name="T83" fmla="*/ 61 h 69"/>
                <a:gd name="T84" fmla="*/ 42 w 64"/>
                <a:gd name="T85" fmla="*/ 64 h 69"/>
                <a:gd name="T86" fmla="*/ 34 w 64"/>
                <a:gd name="T87" fmla="*/ 66 h 69"/>
                <a:gd name="T88" fmla="*/ 28 w 64"/>
                <a:gd name="T89" fmla="*/ 66 h 69"/>
                <a:gd name="T90" fmla="*/ 21 w 64"/>
                <a:gd name="T91" fmla="*/ 64 h 69"/>
                <a:gd name="T92" fmla="*/ 16 w 64"/>
                <a:gd name="T93" fmla="*/ 60 h 69"/>
                <a:gd name="T94" fmla="*/ 11 w 64"/>
                <a:gd name="T95" fmla="*/ 56 h 69"/>
                <a:gd name="T96" fmla="*/ 7 w 64"/>
                <a:gd name="T97" fmla="*/ 51 h 69"/>
                <a:gd name="T98" fmla="*/ 5 w 64"/>
                <a:gd name="T99" fmla="*/ 45 h 69"/>
                <a:gd name="T100" fmla="*/ 3 w 64"/>
                <a:gd name="T101" fmla="*/ 36 h 69"/>
                <a:gd name="T102" fmla="*/ 3 w 64"/>
                <a:gd name="T103" fmla="*/ 30 h 69"/>
                <a:gd name="T104" fmla="*/ 3 w 64"/>
                <a:gd name="T105" fmla="*/ 28 h 69"/>
                <a:gd name="T106" fmla="*/ 5 w 64"/>
                <a:gd name="T107" fmla="*/ 23 h 69"/>
                <a:gd name="T108" fmla="*/ 9 w 64"/>
                <a:gd name="T109" fmla="*/ 15 h 69"/>
                <a:gd name="T110" fmla="*/ 14 w 64"/>
                <a:gd name="T111" fmla="*/ 9 h 69"/>
                <a:gd name="T112" fmla="*/ 21 w 64"/>
                <a:gd name="T113" fmla="*/ 5 h 69"/>
                <a:gd name="T114" fmla="*/ 29 w 64"/>
                <a:gd name="T115" fmla="*/ 3 h 69"/>
                <a:gd name="T116" fmla="*/ 36 w 64"/>
                <a:gd name="T117" fmla="*/ 3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64" h="69">
                  <a:moveTo>
                    <a:pt x="37" y="1"/>
                  </a:moveTo>
                  <a:lnTo>
                    <a:pt x="37" y="1"/>
                  </a:lnTo>
                  <a:lnTo>
                    <a:pt x="37" y="1"/>
                  </a:lnTo>
                  <a:lnTo>
                    <a:pt x="36" y="1"/>
                  </a:lnTo>
                  <a:lnTo>
                    <a:pt x="36" y="0"/>
                  </a:lnTo>
                  <a:lnTo>
                    <a:pt x="34" y="0"/>
                  </a:lnTo>
                  <a:lnTo>
                    <a:pt x="33" y="0"/>
                  </a:lnTo>
                  <a:lnTo>
                    <a:pt x="31" y="0"/>
                  </a:lnTo>
                  <a:lnTo>
                    <a:pt x="30" y="0"/>
                  </a:lnTo>
                  <a:lnTo>
                    <a:pt x="28" y="0"/>
                  </a:lnTo>
                  <a:lnTo>
                    <a:pt x="27" y="0"/>
                  </a:lnTo>
                  <a:lnTo>
                    <a:pt x="25" y="1"/>
                  </a:lnTo>
                  <a:lnTo>
                    <a:pt x="24" y="1"/>
                  </a:lnTo>
                  <a:lnTo>
                    <a:pt x="23" y="1"/>
                  </a:lnTo>
                  <a:lnTo>
                    <a:pt x="21" y="2"/>
                  </a:lnTo>
                  <a:lnTo>
                    <a:pt x="20" y="2"/>
                  </a:lnTo>
                  <a:lnTo>
                    <a:pt x="19" y="3"/>
                  </a:lnTo>
                  <a:lnTo>
                    <a:pt x="17" y="4"/>
                  </a:lnTo>
                  <a:lnTo>
                    <a:pt x="16" y="4"/>
                  </a:lnTo>
                  <a:lnTo>
                    <a:pt x="15" y="5"/>
                  </a:lnTo>
                  <a:lnTo>
                    <a:pt x="14" y="6"/>
                  </a:lnTo>
                  <a:lnTo>
                    <a:pt x="13" y="7"/>
                  </a:lnTo>
                  <a:lnTo>
                    <a:pt x="11" y="8"/>
                  </a:lnTo>
                  <a:lnTo>
                    <a:pt x="10" y="9"/>
                  </a:lnTo>
                  <a:lnTo>
                    <a:pt x="9" y="10"/>
                  </a:lnTo>
                  <a:lnTo>
                    <a:pt x="8" y="11"/>
                  </a:lnTo>
                  <a:lnTo>
                    <a:pt x="7" y="12"/>
                  </a:lnTo>
                  <a:lnTo>
                    <a:pt x="7" y="13"/>
                  </a:lnTo>
                  <a:lnTo>
                    <a:pt x="6" y="15"/>
                  </a:lnTo>
                  <a:lnTo>
                    <a:pt x="5" y="16"/>
                  </a:lnTo>
                  <a:lnTo>
                    <a:pt x="4" y="17"/>
                  </a:lnTo>
                  <a:lnTo>
                    <a:pt x="3" y="19"/>
                  </a:lnTo>
                  <a:lnTo>
                    <a:pt x="3" y="20"/>
                  </a:lnTo>
                  <a:lnTo>
                    <a:pt x="2" y="22"/>
                  </a:lnTo>
                  <a:lnTo>
                    <a:pt x="2" y="23"/>
                  </a:lnTo>
                  <a:lnTo>
                    <a:pt x="1" y="25"/>
                  </a:lnTo>
                  <a:lnTo>
                    <a:pt x="1" y="26"/>
                  </a:lnTo>
                  <a:lnTo>
                    <a:pt x="1" y="27"/>
                  </a:lnTo>
                  <a:lnTo>
                    <a:pt x="1" y="27"/>
                  </a:lnTo>
                  <a:lnTo>
                    <a:pt x="1" y="28"/>
                  </a:lnTo>
                  <a:lnTo>
                    <a:pt x="1" y="28"/>
                  </a:lnTo>
                  <a:lnTo>
                    <a:pt x="1" y="28"/>
                  </a:lnTo>
                  <a:lnTo>
                    <a:pt x="1" y="28"/>
                  </a:lnTo>
                  <a:lnTo>
                    <a:pt x="1" y="28"/>
                  </a:lnTo>
                  <a:lnTo>
                    <a:pt x="1" y="29"/>
                  </a:lnTo>
                  <a:lnTo>
                    <a:pt x="1" y="30"/>
                  </a:lnTo>
                  <a:lnTo>
                    <a:pt x="0" y="31"/>
                  </a:lnTo>
                  <a:lnTo>
                    <a:pt x="0" y="32"/>
                  </a:lnTo>
                  <a:lnTo>
                    <a:pt x="0" y="33"/>
                  </a:lnTo>
                  <a:lnTo>
                    <a:pt x="0" y="34"/>
                  </a:lnTo>
                  <a:lnTo>
                    <a:pt x="0" y="35"/>
                  </a:lnTo>
                  <a:lnTo>
                    <a:pt x="0" y="36"/>
                  </a:lnTo>
                  <a:lnTo>
                    <a:pt x="1" y="37"/>
                  </a:lnTo>
                  <a:lnTo>
                    <a:pt x="1" y="38"/>
                  </a:lnTo>
                  <a:lnTo>
                    <a:pt x="1" y="39"/>
                  </a:lnTo>
                  <a:lnTo>
                    <a:pt x="1" y="40"/>
                  </a:lnTo>
                  <a:lnTo>
                    <a:pt x="1" y="40"/>
                  </a:lnTo>
                  <a:lnTo>
                    <a:pt x="1" y="41"/>
                  </a:lnTo>
                  <a:lnTo>
                    <a:pt x="1" y="42"/>
                  </a:lnTo>
                  <a:lnTo>
                    <a:pt x="2" y="43"/>
                  </a:lnTo>
                  <a:lnTo>
                    <a:pt x="2" y="44"/>
                  </a:lnTo>
                  <a:lnTo>
                    <a:pt x="2" y="46"/>
                  </a:lnTo>
                  <a:lnTo>
                    <a:pt x="3" y="47"/>
                  </a:lnTo>
                  <a:lnTo>
                    <a:pt x="3" y="48"/>
                  </a:lnTo>
                  <a:lnTo>
                    <a:pt x="4" y="49"/>
                  </a:lnTo>
                  <a:lnTo>
                    <a:pt x="4" y="50"/>
                  </a:lnTo>
                  <a:lnTo>
                    <a:pt x="5" y="51"/>
                  </a:lnTo>
                  <a:lnTo>
                    <a:pt x="5" y="52"/>
                  </a:lnTo>
                  <a:lnTo>
                    <a:pt x="6" y="53"/>
                  </a:lnTo>
                  <a:lnTo>
                    <a:pt x="6" y="54"/>
                  </a:lnTo>
                  <a:lnTo>
                    <a:pt x="7" y="55"/>
                  </a:lnTo>
                  <a:lnTo>
                    <a:pt x="8" y="56"/>
                  </a:lnTo>
                  <a:lnTo>
                    <a:pt x="9" y="57"/>
                  </a:lnTo>
                  <a:lnTo>
                    <a:pt x="9" y="58"/>
                  </a:lnTo>
                  <a:lnTo>
                    <a:pt x="10" y="58"/>
                  </a:lnTo>
                  <a:lnTo>
                    <a:pt x="11" y="59"/>
                  </a:lnTo>
                  <a:lnTo>
                    <a:pt x="12" y="60"/>
                  </a:lnTo>
                  <a:lnTo>
                    <a:pt x="13" y="61"/>
                  </a:lnTo>
                  <a:lnTo>
                    <a:pt x="13" y="62"/>
                  </a:lnTo>
                  <a:lnTo>
                    <a:pt x="14" y="62"/>
                  </a:lnTo>
                  <a:lnTo>
                    <a:pt x="15" y="63"/>
                  </a:lnTo>
                  <a:lnTo>
                    <a:pt x="16" y="64"/>
                  </a:lnTo>
                  <a:lnTo>
                    <a:pt x="17" y="64"/>
                  </a:lnTo>
                  <a:lnTo>
                    <a:pt x="18" y="65"/>
                  </a:lnTo>
                  <a:lnTo>
                    <a:pt x="19" y="65"/>
                  </a:lnTo>
                  <a:lnTo>
                    <a:pt x="20" y="66"/>
                  </a:lnTo>
                  <a:lnTo>
                    <a:pt x="21" y="66"/>
                  </a:lnTo>
                  <a:lnTo>
                    <a:pt x="23" y="67"/>
                  </a:lnTo>
                  <a:lnTo>
                    <a:pt x="24" y="67"/>
                  </a:lnTo>
                  <a:lnTo>
                    <a:pt x="25" y="67"/>
                  </a:lnTo>
                  <a:lnTo>
                    <a:pt x="26" y="68"/>
                  </a:lnTo>
                  <a:lnTo>
                    <a:pt x="27" y="68"/>
                  </a:lnTo>
                  <a:lnTo>
                    <a:pt x="27" y="68"/>
                  </a:lnTo>
                  <a:lnTo>
                    <a:pt x="28" y="68"/>
                  </a:lnTo>
                  <a:lnTo>
                    <a:pt x="28" y="68"/>
                  </a:lnTo>
                  <a:lnTo>
                    <a:pt x="28" y="68"/>
                  </a:lnTo>
                  <a:lnTo>
                    <a:pt x="30" y="68"/>
                  </a:lnTo>
                  <a:lnTo>
                    <a:pt x="31" y="68"/>
                  </a:lnTo>
                  <a:lnTo>
                    <a:pt x="33" y="69"/>
                  </a:lnTo>
                  <a:lnTo>
                    <a:pt x="35" y="68"/>
                  </a:lnTo>
                  <a:lnTo>
                    <a:pt x="36" y="68"/>
                  </a:lnTo>
                  <a:lnTo>
                    <a:pt x="37" y="68"/>
                  </a:lnTo>
                  <a:lnTo>
                    <a:pt x="39" y="68"/>
                  </a:lnTo>
                  <a:lnTo>
                    <a:pt x="40" y="68"/>
                  </a:lnTo>
                  <a:lnTo>
                    <a:pt x="42" y="67"/>
                  </a:lnTo>
                  <a:lnTo>
                    <a:pt x="43" y="67"/>
                  </a:lnTo>
                  <a:lnTo>
                    <a:pt x="44" y="66"/>
                  </a:lnTo>
                  <a:lnTo>
                    <a:pt x="46" y="66"/>
                  </a:lnTo>
                  <a:lnTo>
                    <a:pt x="47" y="65"/>
                  </a:lnTo>
                  <a:lnTo>
                    <a:pt x="48" y="64"/>
                  </a:lnTo>
                  <a:lnTo>
                    <a:pt x="50" y="63"/>
                  </a:lnTo>
                  <a:lnTo>
                    <a:pt x="51" y="63"/>
                  </a:lnTo>
                  <a:lnTo>
                    <a:pt x="52" y="62"/>
                  </a:lnTo>
                  <a:lnTo>
                    <a:pt x="53" y="61"/>
                  </a:lnTo>
                  <a:lnTo>
                    <a:pt x="54" y="60"/>
                  </a:lnTo>
                  <a:lnTo>
                    <a:pt x="55" y="59"/>
                  </a:lnTo>
                  <a:lnTo>
                    <a:pt x="56" y="58"/>
                  </a:lnTo>
                  <a:lnTo>
                    <a:pt x="57" y="56"/>
                  </a:lnTo>
                  <a:lnTo>
                    <a:pt x="58" y="55"/>
                  </a:lnTo>
                  <a:lnTo>
                    <a:pt x="59" y="54"/>
                  </a:lnTo>
                  <a:lnTo>
                    <a:pt x="59" y="53"/>
                  </a:lnTo>
                  <a:lnTo>
                    <a:pt x="60" y="51"/>
                  </a:lnTo>
                  <a:lnTo>
                    <a:pt x="61" y="50"/>
                  </a:lnTo>
                  <a:lnTo>
                    <a:pt x="61" y="48"/>
                  </a:lnTo>
                  <a:lnTo>
                    <a:pt x="62" y="47"/>
                  </a:lnTo>
                  <a:lnTo>
                    <a:pt x="62" y="46"/>
                  </a:lnTo>
                  <a:lnTo>
                    <a:pt x="63" y="44"/>
                  </a:lnTo>
                  <a:lnTo>
                    <a:pt x="63" y="42"/>
                  </a:lnTo>
                  <a:lnTo>
                    <a:pt x="63" y="42"/>
                  </a:lnTo>
                  <a:lnTo>
                    <a:pt x="63" y="41"/>
                  </a:lnTo>
                  <a:lnTo>
                    <a:pt x="63" y="41"/>
                  </a:lnTo>
                  <a:lnTo>
                    <a:pt x="64" y="41"/>
                  </a:lnTo>
                  <a:lnTo>
                    <a:pt x="64" y="41"/>
                  </a:lnTo>
                  <a:lnTo>
                    <a:pt x="64" y="41"/>
                  </a:lnTo>
                  <a:lnTo>
                    <a:pt x="64" y="40"/>
                  </a:lnTo>
                  <a:lnTo>
                    <a:pt x="64" y="39"/>
                  </a:lnTo>
                  <a:lnTo>
                    <a:pt x="64" y="38"/>
                  </a:lnTo>
                  <a:lnTo>
                    <a:pt x="64" y="37"/>
                  </a:lnTo>
                  <a:lnTo>
                    <a:pt x="64" y="36"/>
                  </a:lnTo>
                  <a:lnTo>
                    <a:pt x="64" y="35"/>
                  </a:lnTo>
                  <a:lnTo>
                    <a:pt x="64" y="34"/>
                  </a:lnTo>
                  <a:lnTo>
                    <a:pt x="64" y="33"/>
                  </a:lnTo>
                  <a:lnTo>
                    <a:pt x="64" y="32"/>
                  </a:lnTo>
                  <a:lnTo>
                    <a:pt x="64" y="31"/>
                  </a:lnTo>
                  <a:lnTo>
                    <a:pt x="64" y="30"/>
                  </a:lnTo>
                  <a:lnTo>
                    <a:pt x="63" y="29"/>
                  </a:lnTo>
                  <a:lnTo>
                    <a:pt x="63" y="28"/>
                  </a:lnTo>
                  <a:lnTo>
                    <a:pt x="63" y="27"/>
                  </a:lnTo>
                  <a:lnTo>
                    <a:pt x="63" y="26"/>
                  </a:lnTo>
                  <a:lnTo>
                    <a:pt x="63" y="25"/>
                  </a:lnTo>
                  <a:lnTo>
                    <a:pt x="62" y="24"/>
                  </a:lnTo>
                  <a:lnTo>
                    <a:pt x="62" y="23"/>
                  </a:lnTo>
                  <a:lnTo>
                    <a:pt x="62" y="22"/>
                  </a:lnTo>
                  <a:lnTo>
                    <a:pt x="61" y="21"/>
                  </a:lnTo>
                  <a:lnTo>
                    <a:pt x="61" y="20"/>
                  </a:lnTo>
                  <a:lnTo>
                    <a:pt x="60" y="19"/>
                  </a:lnTo>
                  <a:lnTo>
                    <a:pt x="60" y="18"/>
                  </a:lnTo>
                  <a:lnTo>
                    <a:pt x="59" y="17"/>
                  </a:lnTo>
                  <a:lnTo>
                    <a:pt x="58" y="16"/>
                  </a:lnTo>
                  <a:lnTo>
                    <a:pt x="58" y="15"/>
                  </a:lnTo>
                  <a:lnTo>
                    <a:pt x="57" y="14"/>
                  </a:lnTo>
                  <a:lnTo>
                    <a:pt x="57" y="13"/>
                  </a:lnTo>
                  <a:lnTo>
                    <a:pt x="56" y="12"/>
                  </a:lnTo>
                  <a:lnTo>
                    <a:pt x="55" y="11"/>
                  </a:lnTo>
                  <a:lnTo>
                    <a:pt x="54" y="10"/>
                  </a:lnTo>
                  <a:lnTo>
                    <a:pt x="53" y="9"/>
                  </a:lnTo>
                  <a:lnTo>
                    <a:pt x="53" y="9"/>
                  </a:lnTo>
                  <a:lnTo>
                    <a:pt x="52" y="8"/>
                  </a:lnTo>
                  <a:lnTo>
                    <a:pt x="51" y="7"/>
                  </a:lnTo>
                  <a:lnTo>
                    <a:pt x="50" y="6"/>
                  </a:lnTo>
                  <a:lnTo>
                    <a:pt x="49" y="6"/>
                  </a:lnTo>
                  <a:lnTo>
                    <a:pt x="48" y="5"/>
                  </a:lnTo>
                  <a:lnTo>
                    <a:pt x="47" y="4"/>
                  </a:lnTo>
                  <a:lnTo>
                    <a:pt x="46" y="4"/>
                  </a:lnTo>
                  <a:lnTo>
                    <a:pt x="45" y="3"/>
                  </a:lnTo>
                  <a:lnTo>
                    <a:pt x="44" y="3"/>
                  </a:lnTo>
                  <a:lnTo>
                    <a:pt x="43" y="2"/>
                  </a:lnTo>
                  <a:lnTo>
                    <a:pt x="42" y="2"/>
                  </a:lnTo>
                  <a:lnTo>
                    <a:pt x="41" y="2"/>
                  </a:lnTo>
                  <a:lnTo>
                    <a:pt x="40" y="1"/>
                  </a:lnTo>
                  <a:lnTo>
                    <a:pt x="39" y="1"/>
                  </a:lnTo>
                  <a:lnTo>
                    <a:pt x="37" y="1"/>
                  </a:lnTo>
                  <a:lnTo>
                    <a:pt x="37" y="1"/>
                  </a:lnTo>
                  <a:close/>
                  <a:moveTo>
                    <a:pt x="36" y="3"/>
                  </a:moveTo>
                  <a:lnTo>
                    <a:pt x="36" y="3"/>
                  </a:lnTo>
                  <a:lnTo>
                    <a:pt x="37" y="3"/>
                  </a:lnTo>
                  <a:lnTo>
                    <a:pt x="38" y="3"/>
                  </a:lnTo>
                  <a:lnTo>
                    <a:pt x="39" y="4"/>
                  </a:lnTo>
                  <a:lnTo>
                    <a:pt x="40" y="4"/>
                  </a:lnTo>
                  <a:lnTo>
                    <a:pt x="41" y="4"/>
                  </a:lnTo>
                  <a:lnTo>
                    <a:pt x="42" y="5"/>
                  </a:lnTo>
                  <a:lnTo>
                    <a:pt x="43" y="5"/>
                  </a:lnTo>
                  <a:lnTo>
                    <a:pt x="44" y="6"/>
                  </a:lnTo>
                  <a:lnTo>
                    <a:pt x="45" y="6"/>
                  </a:lnTo>
                  <a:lnTo>
                    <a:pt x="46" y="7"/>
                  </a:lnTo>
                  <a:lnTo>
                    <a:pt x="47" y="7"/>
                  </a:lnTo>
                  <a:lnTo>
                    <a:pt x="48" y="8"/>
                  </a:lnTo>
                  <a:lnTo>
                    <a:pt x="48" y="8"/>
                  </a:lnTo>
                  <a:lnTo>
                    <a:pt x="49" y="9"/>
                  </a:lnTo>
                  <a:lnTo>
                    <a:pt x="50" y="10"/>
                  </a:lnTo>
                  <a:lnTo>
                    <a:pt x="51" y="10"/>
                  </a:lnTo>
                  <a:lnTo>
                    <a:pt x="52" y="11"/>
                  </a:lnTo>
                  <a:lnTo>
                    <a:pt x="52" y="12"/>
                  </a:lnTo>
                  <a:lnTo>
                    <a:pt x="53" y="13"/>
                  </a:lnTo>
                  <a:lnTo>
                    <a:pt x="54" y="14"/>
                  </a:lnTo>
                  <a:lnTo>
                    <a:pt x="55" y="14"/>
                  </a:lnTo>
                  <a:lnTo>
                    <a:pt x="55" y="15"/>
                  </a:lnTo>
                  <a:lnTo>
                    <a:pt x="56" y="16"/>
                  </a:lnTo>
                  <a:lnTo>
                    <a:pt x="56" y="17"/>
                  </a:lnTo>
                  <a:lnTo>
                    <a:pt x="57" y="18"/>
                  </a:lnTo>
                  <a:lnTo>
                    <a:pt x="58" y="19"/>
                  </a:lnTo>
                  <a:lnTo>
                    <a:pt x="58" y="20"/>
                  </a:lnTo>
                  <a:lnTo>
                    <a:pt x="58" y="21"/>
                  </a:lnTo>
                  <a:lnTo>
                    <a:pt x="59" y="22"/>
                  </a:lnTo>
                  <a:lnTo>
                    <a:pt x="59" y="23"/>
                  </a:lnTo>
                  <a:lnTo>
                    <a:pt x="60" y="24"/>
                  </a:lnTo>
                  <a:lnTo>
                    <a:pt x="60" y="25"/>
                  </a:lnTo>
                  <a:lnTo>
                    <a:pt x="60" y="26"/>
                  </a:lnTo>
                  <a:lnTo>
                    <a:pt x="61" y="28"/>
                  </a:lnTo>
                  <a:lnTo>
                    <a:pt x="61" y="30"/>
                  </a:lnTo>
                  <a:lnTo>
                    <a:pt x="61" y="31"/>
                  </a:lnTo>
                  <a:lnTo>
                    <a:pt x="61" y="33"/>
                  </a:lnTo>
                  <a:lnTo>
                    <a:pt x="62" y="34"/>
                  </a:lnTo>
                  <a:lnTo>
                    <a:pt x="62" y="35"/>
                  </a:lnTo>
                  <a:lnTo>
                    <a:pt x="62" y="36"/>
                  </a:lnTo>
                  <a:lnTo>
                    <a:pt x="62" y="37"/>
                  </a:lnTo>
                  <a:lnTo>
                    <a:pt x="61" y="37"/>
                  </a:lnTo>
                  <a:lnTo>
                    <a:pt x="61" y="38"/>
                  </a:lnTo>
                  <a:lnTo>
                    <a:pt x="61" y="39"/>
                  </a:lnTo>
                  <a:lnTo>
                    <a:pt x="61" y="40"/>
                  </a:lnTo>
                  <a:lnTo>
                    <a:pt x="61" y="40"/>
                  </a:lnTo>
                  <a:lnTo>
                    <a:pt x="61" y="40"/>
                  </a:lnTo>
                  <a:lnTo>
                    <a:pt x="61" y="41"/>
                  </a:lnTo>
                  <a:lnTo>
                    <a:pt x="61" y="41"/>
                  </a:lnTo>
                  <a:lnTo>
                    <a:pt x="61" y="41"/>
                  </a:lnTo>
                  <a:lnTo>
                    <a:pt x="61" y="42"/>
                  </a:lnTo>
                  <a:lnTo>
                    <a:pt x="61" y="43"/>
                  </a:lnTo>
                  <a:lnTo>
                    <a:pt x="60" y="45"/>
                  </a:lnTo>
                  <a:lnTo>
                    <a:pt x="60" y="46"/>
                  </a:lnTo>
                  <a:lnTo>
                    <a:pt x="59" y="48"/>
                  </a:lnTo>
                  <a:lnTo>
                    <a:pt x="59" y="49"/>
                  </a:lnTo>
                  <a:lnTo>
                    <a:pt x="58" y="50"/>
                  </a:lnTo>
                  <a:lnTo>
                    <a:pt x="57" y="51"/>
                  </a:lnTo>
                  <a:lnTo>
                    <a:pt x="57" y="53"/>
                  </a:lnTo>
                  <a:lnTo>
                    <a:pt x="56" y="54"/>
                  </a:lnTo>
                  <a:lnTo>
                    <a:pt x="55" y="55"/>
                  </a:lnTo>
                  <a:lnTo>
                    <a:pt x="54" y="56"/>
                  </a:lnTo>
                  <a:lnTo>
                    <a:pt x="53" y="57"/>
                  </a:lnTo>
                  <a:lnTo>
                    <a:pt x="52" y="58"/>
                  </a:lnTo>
                  <a:lnTo>
                    <a:pt x="51" y="59"/>
                  </a:lnTo>
                  <a:lnTo>
                    <a:pt x="50" y="60"/>
                  </a:lnTo>
                  <a:lnTo>
                    <a:pt x="49" y="61"/>
                  </a:lnTo>
                  <a:lnTo>
                    <a:pt x="48" y="61"/>
                  </a:lnTo>
                  <a:lnTo>
                    <a:pt x="47" y="62"/>
                  </a:lnTo>
                  <a:lnTo>
                    <a:pt x="46" y="63"/>
                  </a:lnTo>
                  <a:lnTo>
                    <a:pt x="45" y="63"/>
                  </a:lnTo>
                  <a:lnTo>
                    <a:pt x="43" y="64"/>
                  </a:lnTo>
                  <a:lnTo>
                    <a:pt x="42" y="64"/>
                  </a:lnTo>
                  <a:lnTo>
                    <a:pt x="41" y="65"/>
                  </a:lnTo>
                  <a:lnTo>
                    <a:pt x="40" y="65"/>
                  </a:lnTo>
                  <a:lnTo>
                    <a:pt x="38" y="66"/>
                  </a:lnTo>
                  <a:lnTo>
                    <a:pt x="37" y="66"/>
                  </a:lnTo>
                  <a:lnTo>
                    <a:pt x="36" y="66"/>
                  </a:lnTo>
                  <a:lnTo>
                    <a:pt x="34" y="66"/>
                  </a:lnTo>
                  <a:lnTo>
                    <a:pt x="33" y="66"/>
                  </a:lnTo>
                  <a:lnTo>
                    <a:pt x="32" y="66"/>
                  </a:lnTo>
                  <a:lnTo>
                    <a:pt x="30" y="66"/>
                  </a:lnTo>
                  <a:lnTo>
                    <a:pt x="29" y="66"/>
                  </a:lnTo>
                  <a:lnTo>
                    <a:pt x="28" y="66"/>
                  </a:lnTo>
                  <a:lnTo>
                    <a:pt x="28" y="66"/>
                  </a:lnTo>
                  <a:lnTo>
                    <a:pt x="26" y="65"/>
                  </a:lnTo>
                  <a:lnTo>
                    <a:pt x="25" y="65"/>
                  </a:lnTo>
                  <a:lnTo>
                    <a:pt x="24" y="65"/>
                  </a:lnTo>
                  <a:lnTo>
                    <a:pt x="23" y="64"/>
                  </a:lnTo>
                  <a:lnTo>
                    <a:pt x="22" y="64"/>
                  </a:lnTo>
                  <a:lnTo>
                    <a:pt x="21" y="64"/>
                  </a:lnTo>
                  <a:lnTo>
                    <a:pt x="20" y="63"/>
                  </a:lnTo>
                  <a:lnTo>
                    <a:pt x="19" y="63"/>
                  </a:lnTo>
                  <a:lnTo>
                    <a:pt x="18" y="62"/>
                  </a:lnTo>
                  <a:lnTo>
                    <a:pt x="18" y="61"/>
                  </a:lnTo>
                  <a:lnTo>
                    <a:pt x="17" y="61"/>
                  </a:lnTo>
                  <a:lnTo>
                    <a:pt x="16" y="60"/>
                  </a:lnTo>
                  <a:lnTo>
                    <a:pt x="15" y="60"/>
                  </a:lnTo>
                  <a:lnTo>
                    <a:pt x="14" y="59"/>
                  </a:lnTo>
                  <a:lnTo>
                    <a:pt x="13" y="58"/>
                  </a:lnTo>
                  <a:lnTo>
                    <a:pt x="13" y="58"/>
                  </a:lnTo>
                  <a:lnTo>
                    <a:pt x="12" y="57"/>
                  </a:lnTo>
                  <a:lnTo>
                    <a:pt x="11" y="56"/>
                  </a:lnTo>
                  <a:lnTo>
                    <a:pt x="10" y="55"/>
                  </a:lnTo>
                  <a:lnTo>
                    <a:pt x="10" y="54"/>
                  </a:lnTo>
                  <a:lnTo>
                    <a:pt x="9" y="53"/>
                  </a:lnTo>
                  <a:lnTo>
                    <a:pt x="8" y="52"/>
                  </a:lnTo>
                  <a:lnTo>
                    <a:pt x="8" y="52"/>
                  </a:lnTo>
                  <a:lnTo>
                    <a:pt x="7" y="51"/>
                  </a:lnTo>
                  <a:lnTo>
                    <a:pt x="7" y="50"/>
                  </a:lnTo>
                  <a:lnTo>
                    <a:pt x="6" y="49"/>
                  </a:lnTo>
                  <a:lnTo>
                    <a:pt x="6" y="48"/>
                  </a:lnTo>
                  <a:lnTo>
                    <a:pt x="5" y="47"/>
                  </a:lnTo>
                  <a:lnTo>
                    <a:pt x="5" y="46"/>
                  </a:lnTo>
                  <a:lnTo>
                    <a:pt x="5" y="45"/>
                  </a:lnTo>
                  <a:lnTo>
                    <a:pt x="4" y="44"/>
                  </a:lnTo>
                  <a:lnTo>
                    <a:pt x="4" y="43"/>
                  </a:lnTo>
                  <a:lnTo>
                    <a:pt x="4" y="41"/>
                  </a:lnTo>
                  <a:lnTo>
                    <a:pt x="3" y="39"/>
                  </a:lnTo>
                  <a:lnTo>
                    <a:pt x="3" y="37"/>
                  </a:lnTo>
                  <a:lnTo>
                    <a:pt x="3" y="36"/>
                  </a:lnTo>
                  <a:lnTo>
                    <a:pt x="3" y="35"/>
                  </a:lnTo>
                  <a:lnTo>
                    <a:pt x="3" y="34"/>
                  </a:lnTo>
                  <a:lnTo>
                    <a:pt x="3" y="33"/>
                  </a:lnTo>
                  <a:lnTo>
                    <a:pt x="3" y="32"/>
                  </a:lnTo>
                  <a:lnTo>
                    <a:pt x="3" y="31"/>
                  </a:lnTo>
                  <a:lnTo>
                    <a:pt x="3" y="30"/>
                  </a:lnTo>
                  <a:lnTo>
                    <a:pt x="3" y="29"/>
                  </a:lnTo>
                  <a:lnTo>
                    <a:pt x="3" y="28"/>
                  </a:lnTo>
                  <a:lnTo>
                    <a:pt x="3" y="28"/>
                  </a:lnTo>
                  <a:lnTo>
                    <a:pt x="3" y="28"/>
                  </a:lnTo>
                  <a:lnTo>
                    <a:pt x="3" y="28"/>
                  </a:lnTo>
                  <a:lnTo>
                    <a:pt x="3" y="28"/>
                  </a:lnTo>
                  <a:lnTo>
                    <a:pt x="3" y="28"/>
                  </a:lnTo>
                  <a:lnTo>
                    <a:pt x="3" y="27"/>
                  </a:lnTo>
                  <a:lnTo>
                    <a:pt x="3" y="27"/>
                  </a:lnTo>
                  <a:lnTo>
                    <a:pt x="4" y="25"/>
                  </a:lnTo>
                  <a:lnTo>
                    <a:pt x="4" y="24"/>
                  </a:lnTo>
                  <a:lnTo>
                    <a:pt x="5" y="23"/>
                  </a:lnTo>
                  <a:lnTo>
                    <a:pt x="5" y="21"/>
                  </a:lnTo>
                  <a:lnTo>
                    <a:pt x="6" y="20"/>
                  </a:lnTo>
                  <a:lnTo>
                    <a:pt x="6" y="19"/>
                  </a:lnTo>
                  <a:lnTo>
                    <a:pt x="7" y="17"/>
                  </a:lnTo>
                  <a:lnTo>
                    <a:pt x="8" y="16"/>
                  </a:lnTo>
                  <a:lnTo>
                    <a:pt x="9" y="15"/>
                  </a:lnTo>
                  <a:lnTo>
                    <a:pt x="9" y="14"/>
                  </a:lnTo>
                  <a:lnTo>
                    <a:pt x="10" y="13"/>
                  </a:lnTo>
                  <a:lnTo>
                    <a:pt x="11" y="12"/>
                  </a:lnTo>
                  <a:lnTo>
                    <a:pt x="12" y="11"/>
                  </a:lnTo>
                  <a:lnTo>
                    <a:pt x="13" y="10"/>
                  </a:lnTo>
                  <a:lnTo>
                    <a:pt x="14" y="9"/>
                  </a:lnTo>
                  <a:lnTo>
                    <a:pt x="15" y="8"/>
                  </a:lnTo>
                  <a:lnTo>
                    <a:pt x="16" y="7"/>
                  </a:lnTo>
                  <a:lnTo>
                    <a:pt x="17" y="7"/>
                  </a:lnTo>
                  <a:lnTo>
                    <a:pt x="18" y="6"/>
                  </a:lnTo>
                  <a:lnTo>
                    <a:pt x="20" y="5"/>
                  </a:lnTo>
                  <a:lnTo>
                    <a:pt x="21" y="5"/>
                  </a:lnTo>
                  <a:lnTo>
                    <a:pt x="22" y="4"/>
                  </a:lnTo>
                  <a:lnTo>
                    <a:pt x="23" y="4"/>
                  </a:lnTo>
                  <a:lnTo>
                    <a:pt x="25" y="3"/>
                  </a:lnTo>
                  <a:lnTo>
                    <a:pt x="26" y="3"/>
                  </a:lnTo>
                  <a:lnTo>
                    <a:pt x="27" y="3"/>
                  </a:lnTo>
                  <a:lnTo>
                    <a:pt x="29" y="3"/>
                  </a:lnTo>
                  <a:lnTo>
                    <a:pt x="30" y="3"/>
                  </a:lnTo>
                  <a:lnTo>
                    <a:pt x="31" y="3"/>
                  </a:lnTo>
                  <a:lnTo>
                    <a:pt x="33" y="3"/>
                  </a:lnTo>
                  <a:lnTo>
                    <a:pt x="34" y="3"/>
                  </a:lnTo>
                  <a:lnTo>
                    <a:pt x="36" y="3"/>
                  </a:lnTo>
                  <a:lnTo>
                    <a:pt x="36" y="3"/>
                  </a:lnTo>
                  <a:lnTo>
                    <a:pt x="36" y="3"/>
                  </a:lnTo>
                  <a:close/>
                </a:path>
              </a:pathLst>
            </a:custGeom>
            <a:solidFill>
              <a:srgbClr val="00466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9" name="Freeform 19"/>
            <p:cNvSpPr>
              <a:spLocks/>
            </p:cNvSpPr>
            <p:nvPr/>
          </p:nvSpPr>
          <p:spPr bwMode="auto">
            <a:xfrm>
              <a:off x="1062" y="1234"/>
              <a:ext cx="30" cy="30"/>
            </a:xfrm>
            <a:custGeom>
              <a:avLst/>
              <a:gdLst>
                <a:gd name="T0" fmla="*/ 16 w 30"/>
                <a:gd name="T1" fmla="*/ 0 h 30"/>
                <a:gd name="T2" fmla="*/ 14 w 30"/>
                <a:gd name="T3" fmla="*/ 0 h 30"/>
                <a:gd name="T4" fmla="*/ 11 w 30"/>
                <a:gd name="T5" fmla="*/ 0 h 30"/>
                <a:gd name="T6" fmla="*/ 9 w 30"/>
                <a:gd name="T7" fmla="*/ 1 h 30"/>
                <a:gd name="T8" fmla="*/ 7 w 30"/>
                <a:gd name="T9" fmla="*/ 1 h 30"/>
                <a:gd name="T10" fmla="*/ 5 w 30"/>
                <a:gd name="T11" fmla="*/ 3 h 30"/>
                <a:gd name="T12" fmla="*/ 4 w 30"/>
                <a:gd name="T13" fmla="*/ 4 h 30"/>
                <a:gd name="T14" fmla="*/ 2 w 30"/>
                <a:gd name="T15" fmla="*/ 6 h 30"/>
                <a:gd name="T16" fmla="*/ 1 w 30"/>
                <a:gd name="T17" fmla="*/ 8 h 30"/>
                <a:gd name="T18" fmla="*/ 0 w 30"/>
                <a:gd name="T19" fmla="*/ 10 h 30"/>
                <a:gd name="T20" fmla="*/ 0 w 30"/>
                <a:gd name="T21" fmla="*/ 12 h 30"/>
                <a:gd name="T22" fmla="*/ 0 w 30"/>
                <a:gd name="T23" fmla="*/ 14 h 30"/>
                <a:gd name="T24" fmla="*/ 0 w 30"/>
                <a:gd name="T25" fmla="*/ 17 h 30"/>
                <a:gd name="T26" fmla="*/ 0 w 30"/>
                <a:gd name="T27" fmla="*/ 19 h 30"/>
                <a:gd name="T28" fmla="*/ 1 w 30"/>
                <a:gd name="T29" fmla="*/ 21 h 30"/>
                <a:gd name="T30" fmla="*/ 2 w 30"/>
                <a:gd name="T31" fmla="*/ 23 h 30"/>
                <a:gd name="T32" fmla="*/ 3 w 30"/>
                <a:gd name="T33" fmla="*/ 24 h 30"/>
                <a:gd name="T34" fmla="*/ 5 w 30"/>
                <a:gd name="T35" fmla="*/ 26 h 30"/>
                <a:gd name="T36" fmla="*/ 7 w 30"/>
                <a:gd name="T37" fmla="*/ 27 h 30"/>
                <a:gd name="T38" fmla="*/ 9 w 30"/>
                <a:gd name="T39" fmla="*/ 29 h 30"/>
                <a:gd name="T40" fmla="*/ 11 w 30"/>
                <a:gd name="T41" fmla="*/ 29 h 30"/>
                <a:gd name="T42" fmla="*/ 13 w 30"/>
                <a:gd name="T43" fmla="*/ 30 h 30"/>
                <a:gd name="T44" fmla="*/ 16 w 30"/>
                <a:gd name="T45" fmla="*/ 30 h 30"/>
                <a:gd name="T46" fmla="*/ 18 w 30"/>
                <a:gd name="T47" fmla="*/ 30 h 30"/>
                <a:gd name="T48" fmla="*/ 20 w 30"/>
                <a:gd name="T49" fmla="*/ 29 h 30"/>
                <a:gd name="T50" fmla="*/ 22 w 30"/>
                <a:gd name="T51" fmla="*/ 28 h 30"/>
                <a:gd name="T52" fmla="*/ 24 w 30"/>
                <a:gd name="T53" fmla="*/ 27 h 30"/>
                <a:gd name="T54" fmla="*/ 26 w 30"/>
                <a:gd name="T55" fmla="*/ 26 h 30"/>
                <a:gd name="T56" fmla="*/ 27 w 30"/>
                <a:gd name="T57" fmla="*/ 24 h 30"/>
                <a:gd name="T58" fmla="*/ 28 w 30"/>
                <a:gd name="T59" fmla="*/ 22 h 30"/>
                <a:gd name="T60" fmla="*/ 29 w 30"/>
                <a:gd name="T61" fmla="*/ 20 h 30"/>
                <a:gd name="T62" fmla="*/ 30 w 30"/>
                <a:gd name="T63" fmla="*/ 18 h 30"/>
                <a:gd name="T64" fmla="*/ 30 w 30"/>
                <a:gd name="T65" fmla="*/ 16 h 30"/>
                <a:gd name="T66" fmla="*/ 30 w 30"/>
                <a:gd name="T67" fmla="*/ 14 h 30"/>
                <a:gd name="T68" fmla="*/ 30 w 30"/>
                <a:gd name="T69" fmla="*/ 11 h 30"/>
                <a:gd name="T70" fmla="*/ 29 w 30"/>
                <a:gd name="T71" fmla="*/ 9 h 30"/>
                <a:gd name="T72" fmla="*/ 28 w 30"/>
                <a:gd name="T73" fmla="*/ 7 h 30"/>
                <a:gd name="T74" fmla="*/ 27 w 30"/>
                <a:gd name="T75" fmla="*/ 6 h 30"/>
                <a:gd name="T76" fmla="*/ 25 w 30"/>
                <a:gd name="T77" fmla="*/ 4 h 30"/>
                <a:gd name="T78" fmla="*/ 24 w 30"/>
                <a:gd name="T79" fmla="*/ 2 h 30"/>
                <a:gd name="T80" fmla="*/ 22 w 30"/>
                <a:gd name="T81" fmla="*/ 1 h 30"/>
                <a:gd name="T82" fmla="*/ 20 w 30"/>
                <a:gd name="T83" fmla="*/ 0 h 30"/>
                <a:gd name="T84" fmla="*/ 17 w 30"/>
                <a:gd name="T85"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0" h="30">
                  <a:moveTo>
                    <a:pt x="17" y="0"/>
                  </a:moveTo>
                  <a:lnTo>
                    <a:pt x="17" y="0"/>
                  </a:lnTo>
                  <a:lnTo>
                    <a:pt x="16" y="0"/>
                  </a:lnTo>
                  <a:lnTo>
                    <a:pt x="15" y="0"/>
                  </a:lnTo>
                  <a:lnTo>
                    <a:pt x="14" y="0"/>
                  </a:lnTo>
                  <a:lnTo>
                    <a:pt x="14" y="0"/>
                  </a:lnTo>
                  <a:lnTo>
                    <a:pt x="13" y="0"/>
                  </a:lnTo>
                  <a:lnTo>
                    <a:pt x="12" y="0"/>
                  </a:lnTo>
                  <a:lnTo>
                    <a:pt x="11" y="0"/>
                  </a:lnTo>
                  <a:lnTo>
                    <a:pt x="11" y="0"/>
                  </a:lnTo>
                  <a:lnTo>
                    <a:pt x="10" y="0"/>
                  </a:lnTo>
                  <a:lnTo>
                    <a:pt x="9" y="1"/>
                  </a:lnTo>
                  <a:lnTo>
                    <a:pt x="9" y="1"/>
                  </a:lnTo>
                  <a:lnTo>
                    <a:pt x="8" y="1"/>
                  </a:lnTo>
                  <a:lnTo>
                    <a:pt x="7" y="1"/>
                  </a:lnTo>
                  <a:lnTo>
                    <a:pt x="7" y="2"/>
                  </a:lnTo>
                  <a:lnTo>
                    <a:pt x="6" y="2"/>
                  </a:lnTo>
                  <a:lnTo>
                    <a:pt x="5" y="3"/>
                  </a:lnTo>
                  <a:lnTo>
                    <a:pt x="5" y="3"/>
                  </a:lnTo>
                  <a:lnTo>
                    <a:pt x="4" y="4"/>
                  </a:lnTo>
                  <a:lnTo>
                    <a:pt x="4" y="4"/>
                  </a:lnTo>
                  <a:lnTo>
                    <a:pt x="3" y="5"/>
                  </a:lnTo>
                  <a:lnTo>
                    <a:pt x="3" y="5"/>
                  </a:lnTo>
                  <a:lnTo>
                    <a:pt x="2" y="6"/>
                  </a:lnTo>
                  <a:lnTo>
                    <a:pt x="2" y="6"/>
                  </a:lnTo>
                  <a:lnTo>
                    <a:pt x="2" y="7"/>
                  </a:lnTo>
                  <a:lnTo>
                    <a:pt x="1" y="8"/>
                  </a:lnTo>
                  <a:lnTo>
                    <a:pt x="1" y="8"/>
                  </a:lnTo>
                  <a:lnTo>
                    <a:pt x="1" y="9"/>
                  </a:lnTo>
                  <a:lnTo>
                    <a:pt x="0" y="10"/>
                  </a:lnTo>
                  <a:lnTo>
                    <a:pt x="0" y="10"/>
                  </a:lnTo>
                  <a:lnTo>
                    <a:pt x="0" y="11"/>
                  </a:lnTo>
                  <a:lnTo>
                    <a:pt x="0" y="12"/>
                  </a:lnTo>
                  <a:lnTo>
                    <a:pt x="0" y="13"/>
                  </a:lnTo>
                  <a:lnTo>
                    <a:pt x="0" y="13"/>
                  </a:lnTo>
                  <a:lnTo>
                    <a:pt x="0" y="14"/>
                  </a:lnTo>
                  <a:lnTo>
                    <a:pt x="0" y="15"/>
                  </a:lnTo>
                  <a:lnTo>
                    <a:pt x="0" y="16"/>
                  </a:lnTo>
                  <a:lnTo>
                    <a:pt x="0" y="17"/>
                  </a:lnTo>
                  <a:lnTo>
                    <a:pt x="0" y="17"/>
                  </a:lnTo>
                  <a:lnTo>
                    <a:pt x="0" y="18"/>
                  </a:lnTo>
                  <a:lnTo>
                    <a:pt x="0" y="19"/>
                  </a:lnTo>
                  <a:lnTo>
                    <a:pt x="1" y="19"/>
                  </a:lnTo>
                  <a:lnTo>
                    <a:pt x="1" y="20"/>
                  </a:lnTo>
                  <a:lnTo>
                    <a:pt x="1" y="21"/>
                  </a:lnTo>
                  <a:lnTo>
                    <a:pt x="1" y="21"/>
                  </a:lnTo>
                  <a:lnTo>
                    <a:pt x="2" y="22"/>
                  </a:lnTo>
                  <a:lnTo>
                    <a:pt x="2" y="23"/>
                  </a:lnTo>
                  <a:lnTo>
                    <a:pt x="3" y="23"/>
                  </a:lnTo>
                  <a:lnTo>
                    <a:pt x="3" y="24"/>
                  </a:lnTo>
                  <a:lnTo>
                    <a:pt x="3" y="24"/>
                  </a:lnTo>
                  <a:lnTo>
                    <a:pt x="4" y="25"/>
                  </a:lnTo>
                  <a:lnTo>
                    <a:pt x="5" y="26"/>
                  </a:lnTo>
                  <a:lnTo>
                    <a:pt x="5" y="26"/>
                  </a:lnTo>
                  <a:lnTo>
                    <a:pt x="6" y="26"/>
                  </a:lnTo>
                  <a:lnTo>
                    <a:pt x="6" y="27"/>
                  </a:lnTo>
                  <a:lnTo>
                    <a:pt x="7" y="27"/>
                  </a:lnTo>
                  <a:lnTo>
                    <a:pt x="7" y="28"/>
                  </a:lnTo>
                  <a:lnTo>
                    <a:pt x="8" y="28"/>
                  </a:lnTo>
                  <a:lnTo>
                    <a:pt x="9" y="29"/>
                  </a:lnTo>
                  <a:lnTo>
                    <a:pt x="9" y="29"/>
                  </a:lnTo>
                  <a:lnTo>
                    <a:pt x="10" y="29"/>
                  </a:lnTo>
                  <a:lnTo>
                    <a:pt x="11" y="29"/>
                  </a:lnTo>
                  <a:lnTo>
                    <a:pt x="12" y="29"/>
                  </a:lnTo>
                  <a:lnTo>
                    <a:pt x="12" y="30"/>
                  </a:lnTo>
                  <a:lnTo>
                    <a:pt x="13" y="30"/>
                  </a:lnTo>
                  <a:lnTo>
                    <a:pt x="14" y="30"/>
                  </a:lnTo>
                  <a:lnTo>
                    <a:pt x="15" y="30"/>
                  </a:lnTo>
                  <a:lnTo>
                    <a:pt x="16" y="30"/>
                  </a:lnTo>
                  <a:lnTo>
                    <a:pt x="16" y="30"/>
                  </a:lnTo>
                  <a:lnTo>
                    <a:pt x="17" y="30"/>
                  </a:lnTo>
                  <a:lnTo>
                    <a:pt x="18" y="30"/>
                  </a:lnTo>
                  <a:lnTo>
                    <a:pt x="19" y="30"/>
                  </a:lnTo>
                  <a:lnTo>
                    <a:pt x="19" y="29"/>
                  </a:lnTo>
                  <a:lnTo>
                    <a:pt x="20" y="29"/>
                  </a:lnTo>
                  <a:lnTo>
                    <a:pt x="21" y="29"/>
                  </a:lnTo>
                  <a:lnTo>
                    <a:pt x="21" y="29"/>
                  </a:lnTo>
                  <a:lnTo>
                    <a:pt x="22" y="28"/>
                  </a:lnTo>
                  <a:lnTo>
                    <a:pt x="23" y="28"/>
                  </a:lnTo>
                  <a:lnTo>
                    <a:pt x="23" y="28"/>
                  </a:lnTo>
                  <a:lnTo>
                    <a:pt x="24" y="27"/>
                  </a:lnTo>
                  <a:lnTo>
                    <a:pt x="24" y="27"/>
                  </a:lnTo>
                  <a:lnTo>
                    <a:pt x="25" y="26"/>
                  </a:lnTo>
                  <a:lnTo>
                    <a:pt x="26" y="26"/>
                  </a:lnTo>
                  <a:lnTo>
                    <a:pt x="26" y="25"/>
                  </a:lnTo>
                  <a:lnTo>
                    <a:pt x="27" y="25"/>
                  </a:lnTo>
                  <a:lnTo>
                    <a:pt x="27" y="24"/>
                  </a:lnTo>
                  <a:lnTo>
                    <a:pt x="28" y="24"/>
                  </a:lnTo>
                  <a:lnTo>
                    <a:pt x="28" y="23"/>
                  </a:lnTo>
                  <a:lnTo>
                    <a:pt x="28" y="22"/>
                  </a:lnTo>
                  <a:lnTo>
                    <a:pt x="29" y="22"/>
                  </a:lnTo>
                  <a:lnTo>
                    <a:pt x="29" y="21"/>
                  </a:lnTo>
                  <a:lnTo>
                    <a:pt x="29" y="20"/>
                  </a:lnTo>
                  <a:lnTo>
                    <a:pt x="29" y="20"/>
                  </a:lnTo>
                  <a:lnTo>
                    <a:pt x="30" y="19"/>
                  </a:lnTo>
                  <a:lnTo>
                    <a:pt x="30" y="18"/>
                  </a:lnTo>
                  <a:lnTo>
                    <a:pt x="30" y="18"/>
                  </a:lnTo>
                  <a:lnTo>
                    <a:pt x="30" y="17"/>
                  </a:lnTo>
                  <a:lnTo>
                    <a:pt x="30" y="16"/>
                  </a:lnTo>
                  <a:lnTo>
                    <a:pt x="30" y="15"/>
                  </a:lnTo>
                  <a:lnTo>
                    <a:pt x="30" y="14"/>
                  </a:lnTo>
                  <a:lnTo>
                    <a:pt x="30" y="14"/>
                  </a:lnTo>
                  <a:lnTo>
                    <a:pt x="30" y="13"/>
                  </a:lnTo>
                  <a:lnTo>
                    <a:pt x="30" y="12"/>
                  </a:lnTo>
                  <a:lnTo>
                    <a:pt x="30" y="11"/>
                  </a:lnTo>
                  <a:lnTo>
                    <a:pt x="30" y="11"/>
                  </a:lnTo>
                  <a:lnTo>
                    <a:pt x="29" y="10"/>
                  </a:lnTo>
                  <a:lnTo>
                    <a:pt x="29" y="9"/>
                  </a:lnTo>
                  <a:lnTo>
                    <a:pt x="29" y="9"/>
                  </a:lnTo>
                  <a:lnTo>
                    <a:pt x="29" y="8"/>
                  </a:lnTo>
                  <a:lnTo>
                    <a:pt x="28" y="7"/>
                  </a:lnTo>
                  <a:lnTo>
                    <a:pt x="28" y="7"/>
                  </a:lnTo>
                  <a:lnTo>
                    <a:pt x="27" y="6"/>
                  </a:lnTo>
                  <a:lnTo>
                    <a:pt x="27" y="6"/>
                  </a:lnTo>
                  <a:lnTo>
                    <a:pt x="26" y="5"/>
                  </a:lnTo>
                  <a:lnTo>
                    <a:pt x="26" y="4"/>
                  </a:lnTo>
                  <a:lnTo>
                    <a:pt x="25" y="4"/>
                  </a:lnTo>
                  <a:lnTo>
                    <a:pt x="25" y="3"/>
                  </a:lnTo>
                  <a:lnTo>
                    <a:pt x="24" y="3"/>
                  </a:lnTo>
                  <a:lnTo>
                    <a:pt x="24" y="2"/>
                  </a:lnTo>
                  <a:lnTo>
                    <a:pt x="23" y="2"/>
                  </a:lnTo>
                  <a:lnTo>
                    <a:pt x="22" y="2"/>
                  </a:lnTo>
                  <a:lnTo>
                    <a:pt x="22" y="1"/>
                  </a:lnTo>
                  <a:lnTo>
                    <a:pt x="21" y="1"/>
                  </a:lnTo>
                  <a:lnTo>
                    <a:pt x="20" y="1"/>
                  </a:lnTo>
                  <a:lnTo>
                    <a:pt x="20" y="0"/>
                  </a:lnTo>
                  <a:lnTo>
                    <a:pt x="19" y="0"/>
                  </a:lnTo>
                  <a:lnTo>
                    <a:pt x="18" y="0"/>
                  </a:lnTo>
                  <a:lnTo>
                    <a:pt x="17" y="0"/>
                  </a:lnTo>
                  <a:close/>
                </a:path>
              </a:pathLst>
            </a:custGeom>
            <a:solidFill>
              <a:srgbClr val="1315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0" name="Freeform 20"/>
            <p:cNvSpPr>
              <a:spLocks/>
            </p:cNvSpPr>
            <p:nvPr/>
          </p:nvSpPr>
          <p:spPr bwMode="auto">
            <a:xfrm>
              <a:off x="1059" y="1234"/>
              <a:ext cx="16" cy="15"/>
            </a:xfrm>
            <a:custGeom>
              <a:avLst/>
              <a:gdLst>
                <a:gd name="T0" fmla="*/ 10 w 16"/>
                <a:gd name="T1" fmla="*/ 0 h 15"/>
                <a:gd name="T2" fmla="*/ 12 w 16"/>
                <a:gd name="T3" fmla="*/ 1 h 15"/>
                <a:gd name="T4" fmla="*/ 13 w 16"/>
                <a:gd name="T5" fmla="*/ 2 h 15"/>
                <a:gd name="T6" fmla="*/ 14 w 16"/>
                <a:gd name="T7" fmla="*/ 3 h 15"/>
                <a:gd name="T8" fmla="*/ 15 w 16"/>
                <a:gd name="T9" fmla="*/ 4 h 15"/>
                <a:gd name="T10" fmla="*/ 16 w 16"/>
                <a:gd name="T11" fmla="*/ 5 h 15"/>
                <a:gd name="T12" fmla="*/ 16 w 16"/>
                <a:gd name="T13" fmla="*/ 7 h 15"/>
                <a:gd name="T14" fmla="*/ 16 w 16"/>
                <a:gd name="T15" fmla="*/ 8 h 15"/>
                <a:gd name="T16" fmla="*/ 16 w 16"/>
                <a:gd name="T17" fmla="*/ 9 h 15"/>
                <a:gd name="T18" fmla="*/ 15 w 16"/>
                <a:gd name="T19" fmla="*/ 11 h 15"/>
                <a:gd name="T20" fmla="*/ 15 w 16"/>
                <a:gd name="T21" fmla="*/ 12 h 15"/>
                <a:gd name="T22" fmla="*/ 14 w 16"/>
                <a:gd name="T23" fmla="*/ 13 h 15"/>
                <a:gd name="T24" fmla="*/ 12 w 16"/>
                <a:gd name="T25" fmla="*/ 14 h 15"/>
                <a:gd name="T26" fmla="*/ 11 w 16"/>
                <a:gd name="T27" fmla="*/ 14 h 15"/>
                <a:gd name="T28" fmla="*/ 9 w 16"/>
                <a:gd name="T29" fmla="*/ 15 h 15"/>
                <a:gd name="T30" fmla="*/ 8 w 16"/>
                <a:gd name="T31" fmla="*/ 15 h 15"/>
                <a:gd name="T32" fmla="*/ 6 w 16"/>
                <a:gd name="T33" fmla="*/ 14 h 15"/>
                <a:gd name="T34" fmla="*/ 5 w 16"/>
                <a:gd name="T35" fmla="*/ 14 h 15"/>
                <a:gd name="T36" fmla="*/ 3 w 16"/>
                <a:gd name="T37" fmla="*/ 13 h 15"/>
                <a:gd name="T38" fmla="*/ 2 w 16"/>
                <a:gd name="T39" fmla="*/ 12 h 15"/>
                <a:gd name="T40" fmla="*/ 2 w 16"/>
                <a:gd name="T41" fmla="*/ 11 h 15"/>
                <a:gd name="T42" fmla="*/ 1 w 16"/>
                <a:gd name="T43" fmla="*/ 10 h 15"/>
                <a:gd name="T44" fmla="*/ 0 w 16"/>
                <a:gd name="T45" fmla="*/ 8 h 15"/>
                <a:gd name="T46" fmla="*/ 0 w 16"/>
                <a:gd name="T47" fmla="*/ 7 h 15"/>
                <a:gd name="T48" fmla="*/ 1 w 16"/>
                <a:gd name="T49" fmla="*/ 5 h 15"/>
                <a:gd name="T50" fmla="*/ 1 w 16"/>
                <a:gd name="T51" fmla="*/ 4 h 15"/>
                <a:gd name="T52" fmla="*/ 2 w 16"/>
                <a:gd name="T53" fmla="*/ 3 h 15"/>
                <a:gd name="T54" fmla="*/ 3 w 16"/>
                <a:gd name="T55" fmla="*/ 2 h 15"/>
                <a:gd name="T56" fmla="*/ 4 w 16"/>
                <a:gd name="T57" fmla="*/ 1 h 15"/>
                <a:gd name="T58" fmla="*/ 6 w 16"/>
                <a:gd name="T59" fmla="*/ 1 h 15"/>
                <a:gd name="T60" fmla="*/ 7 w 16"/>
                <a:gd name="T61" fmla="*/ 0 h 15"/>
                <a:gd name="T62" fmla="*/ 9 w 16"/>
                <a:gd name="T63"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 h="15">
                  <a:moveTo>
                    <a:pt x="10" y="0"/>
                  </a:moveTo>
                  <a:lnTo>
                    <a:pt x="10" y="0"/>
                  </a:lnTo>
                  <a:lnTo>
                    <a:pt x="11" y="1"/>
                  </a:lnTo>
                  <a:lnTo>
                    <a:pt x="12" y="1"/>
                  </a:lnTo>
                  <a:lnTo>
                    <a:pt x="12" y="1"/>
                  </a:lnTo>
                  <a:lnTo>
                    <a:pt x="13" y="2"/>
                  </a:lnTo>
                  <a:lnTo>
                    <a:pt x="14" y="2"/>
                  </a:lnTo>
                  <a:lnTo>
                    <a:pt x="14" y="3"/>
                  </a:lnTo>
                  <a:lnTo>
                    <a:pt x="15" y="3"/>
                  </a:lnTo>
                  <a:lnTo>
                    <a:pt x="15" y="4"/>
                  </a:lnTo>
                  <a:lnTo>
                    <a:pt x="15" y="5"/>
                  </a:lnTo>
                  <a:lnTo>
                    <a:pt x="16" y="5"/>
                  </a:lnTo>
                  <a:lnTo>
                    <a:pt x="16" y="6"/>
                  </a:lnTo>
                  <a:lnTo>
                    <a:pt x="16" y="7"/>
                  </a:lnTo>
                  <a:lnTo>
                    <a:pt x="16" y="7"/>
                  </a:lnTo>
                  <a:lnTo>
                    <a:pt x="16" y="8"/>
                  </a:lnTo>
                  <a:lnTo>
                    <a:pt x="16" y="9"/>
                  </a:lnTo>
                  <a:lnTo>
                    <a:pt x="16" y="9"/>
                  </a:lnTo>
                  <a:lnTo>
                    <a:pt x="16" y="10"/>
                  </a:lnTo>
                  <a:lnTo>
                    <a:pt x="15" y="11"/>
                  </a:lnTo>
                  <a:lnTo>
                    <a:pt x="15" y="11"/>
                  </a:lnTo>
                  <a:lnTo>
                    <a:pt x="15" y="12"/>
                  </a:lnTo>
                  <a:lnTo>
                    <a:pt x="14" y="12"/>
                  </a:lnTo>
                  <a:lnTo>
                    <a:pt x="14" y="13"/>
                  </a:lnTo>
                  <a:lnTo>
                    <a:pt x="13" y="13"/>
                  </a:lnTo>
                  <a:lnTo>
                    <a:pt x="12" y="14"/>
                  </a:lnTo>
                  <a:lnTo>
                    <a:pt x="12" y="14"/>
                  </a:lnTo>
                  <a:lnTo>
                    <a:pt x="11" y="14"/>
                  </a:lnTo>
                  <a:lnTo>
                    <a:pt x="10" y="14"/>
                  </a:lnTo>
                  <a:lnTo>
                    <a:pt x="9" y="15"/>
                  </a:lnTo>
                  <a:lnTo>
                    <a:pt x="9" y="15"/>
                  </a:lnTo>
                  <a:lnTo>
                    <a:pt x="8" y="15"/>
                  </a:lnTo>
                  <a:lnTo>
                    <a:pt x="7" y="14"/>
                  </a:lnTo>
                  <a:lnTo>
                    <a:pt x="6" y="14"/>
                  </a:lnTo>
                  <a:lnTo>
                    <a:pt x="5" y="14"/>
                  </a:lnTo>
                  <a:lnTo>
                    <a:pt x="5" y="14"/>
                  </a:lnTo>
                  <a:lnTo>
                    <a:pt x="4" y="13"/>
                  </a:lnTo>
                  <a:lnTo>
                    <a:pt x="3" y="13"/>
                  </a:lnTo>
                  <a:lnTo>
                    <a:pt x="3" y="13"/>
                  </a:lnTo>
                  <a:lnTo>
                    <a:pt x="2" y="12"/>
                  </a:lnTo>
                  <a:lnTo>
                    <a:pt x="2" y="11"/>
                  </a:lnTo>
                  <a:lnTo>
                    <a:pt x="2" y="11"/>
                  </a:lnTo>
                  <a:lnTo>
                    <a:pt x="1" y="10"/>
                  </a:lnTo>
                  <a:lnTo>
                    <a:pt x="1" y="10"/>
                  </a:lnTo>
                  <a:lnTo>
                    <a:pt x="1" y="9"/>
                  </a:lnTo>
                  <a:lnTo>
                    <a:pt x="0" y="8"/>
                  </a:lnTo>
                  <a:lnTo>
                    <a:pt x="0" y="8"/>
                  </a:lnTo>
                  <a:lnTo>
                    <a:pt x="0" y="7"/>
                  </a:lnTo>
                  <a:lnTo>
                    <a:pt x="1" y="6"/>
                  </a:lnTo>
                  <a:lnTo>
                    <a:pt x="1" y="5"/>
                  </a:lnTo>
                  <a:lnTo>
                    <a:pt x="1" y="5"/>
                  </a:lnTo>
                  <a:lnTo>
                    <a:pt x="1" y="4"/>
                  </a:lnTo>
                  <a:lnTo>
                    <a:pt x="2" y="3"/>
                  </a:lnTo>
                  <a:lnTo>
                    <a:pt x="2" y="3"/>
                  </a:lnTo>
                  <a:lnTo>
                    <a:pt x="3" y="2"/>
                  </a:lnTo>
                  <a:lnTo>
                    <a:pt x="3" y="2"/>
                  </a:lnTo>
                  <a:lnTo>
                    <a:pt x="4" y="1"/>
                  </a:lnTo>
                  <a:lnTo>
                    <a:pt x="4" y="1"/>
                  </a:lnTo>
                  <a:lnTo>
                    <a:pt x="5" y="1"/>
                  </a:lnTo>
                  <a:lnTo>
                    <a:pt x="6" y="1"/>
                  </a:lnTo>
                  <a:lnTo>
                    <a:pt x="6" y="0"/>
                  </a:lnTo>
                  <a:lnTo>
                    <a:pt x="7" y="0"/>
                  </a:lnTo>
                  <a:lnTo>
                    <a:pt x="8" y="0"/>
                  </a:lnTo>
                  <a:lnTo>
                    <a:pt x="9" y="0"/>
                  </a:lnTo>
                  <a:lnTo>
                    <a:pt x="1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1" name="Freeform 21"/>
            <p:cNvSpPr>
              <a:spLocks/>
            </p:cNvSpPr>
            <p:nvPr/>
          </p:nvSpPr>
          <p:spPr bwMode="auto">
            <a:xfrm>
              <a:off x="990" y="1154"/>
              <a:ext cx="163" cy="43"/>
            </a:xfrm>
            <a:custGeom>
              <a:avLst/>
              <a:gdLst>
                <a:gd name="T0" fmla="*/ 163 w 163"/>
                <a:gd name="T1" fmla="*/ 43 h 43"/>
                <a:gd name="T2" fmla="*/ 78 w 163"/>
                <a:gd name="T3" fmla="*/ 10 h 43"/>
                <a:gd name="T4" fmla="*/ 0 w 163"/>
                <a:gd name="T5" fmla="*/ 35 h 43"/>
                <a:gd name="T6" fmla="*/ 75 w 163"/>
                <a:gd name="T7" fmla="*/ 0 h 43"/>
                <a:gd name="T8" fmla="*/ 152 w 163"/>
                <a:gd name="T9" fmla="*/ 22 h 43"/>
                <a:gd name="T10" fmla="*/ 163 w 163"/>
                <a:gd name="T11" fmla="*/ 43 h 43"/>
              </a:gdLst>
              <a:ahLst/>
              <a:cxnLst>
                <a:cxn ang="0">
                  <a:pos x="T0" y="T1"/>
                </a:cxn>
                <a:cxn ang="0">
                  <a:pos x="T2" y="T3"/>
                </a:cxn>
                <a:cxn ang="0">
                  <a:pos x="T4" y="T5"/>
                </a:cxn>
                <a:cxn ang="0">
                  <a:pos x="T6" y="T7"/>
                </a:cxn>
                <a:cxn ang="0">
                  <a:pos x="T8" y="T9"/>
                </a:cxn>
                <a:cxn ang="0">
                  <a:pos x="T10" y="T11"/>
                </a:cxn>
              </a:cxnLst>
              <a:rect l="0" t="0" r="r" b="b"/>
              <a:pathLst>
                <a:path w="163" h="43">
                  <a:moveTo>
                    <a:pt x="163" y="43"/>
                  </a:moveTo>
                  <a:lnTo>
                    <a:pt x="78" y="10"/>
                  </a:lnTo>
                  <a:lnTo>
                    <a:pt x="0" y="35"/>
                  </a:lnTo>
                  <a:lnTo>
                    <a:pt x="75" y="0"/>
                  </a:lnTo>
                  <a:lnTo>
                    <a:pt x="152" y="22"/>
                  </a:lnTo>
                  <a:lnTo>
                    <a:pt x="163" y="43"/>
                  </a:lnTo>
                  <a:close/>
                </a:path>
              </a:pathLst>
            </a:custGeom>
            <a:solidFill>
              <a:srgbClr val="9A652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2" name="Freeform 22"/>
            <p:cNvSpPr>
              <a:spLocks/>
            </p:cNvSpPr>
            <p:nvPr/>
          </p:nvSpPr>
          <p:spPr bwMode="auto">
            <a:xfrm>
              <a:off x="1209" y="1218"/>
              <a:ext cx="92" cy="66"/>
            </a:xfrm>
            <a:custGeom>
              <a:avLst/>
              <a:gdLst>
                <a:gd name="T0" fmla="*/ 86 w 92"/>
                <a:gd name="T1" fmla="*/ 16 h 66"/>
                <a:gd name="T2" fmla="*/ 79 w 92"/>
                <a:gd name="T3" fmla="*/ 11 h 66"/>
                <a:gd name="T4" fmla="*/ 72 w 92"/>
                <a:gd name="T5" fmla="*/ 7 h 66"/>
                <a:gd name="T6" fmla="*/ 65 w 92"/>
                <a:gd name="T7" fmla="*/ 4 h 66"/>
                <a:gd name="T8" fmla="*/ 59 w 92"/>
                <a:gd name="T9" fmla="*/ 2 h 66"/>
                <a:gd name="T10" fmla="*/ 53 w 92"/>
                <a:gd name="T11" fmla="*/ 0 h 66"/>
                <a:gd name="T12" fmla="*/ 47 w 92"/>
                <a:gd name="T13" fmla="*/ 0 h 66"/>
                <a:gd name="T14" fmla="*/ 41 w 92"/>
                <a:gd name="T15" fmla="*/ 0 h 66"/>
                <a:gd name="T16" fmla="*/ 36 w 92"/>
                <a:gd name="T17" fmla="*/ 1 h 66"/>
                <a:gd name="T18" fmla="*/ 31 w 92"/>
                <a:gd name="T19" fmla="*/ 4 h 66"/>
                <a:gd name="T20" fmla="*/ 26 w 92"/>
                <a:gd name="T21" fmla="*/ 7 h 66"/>
                <a:gd name="T22" fmla="*/ 21 w 92"/>
                <a:gd name="T23" fmla="*/ 12 h 66"/>
                <a:gd name="T24" fmla="*/ 16 w 92"/>
                <a:gd name="T25" fmla="*/ 18 h 66"/>
                <a:gd name="T26" fmla="*/ 11 w 92"/>
                <a:gd name="T27" fmla="*/ 25 h 66"/>
                <a:gd name="T28" fmla="*/ 7 w 92"/>
                <a:gd name="T29" fmla="*/ 33 h 66"/>
                <a:gd name="T30" fmla="*/ 2 w 92"/>
                <a:gd name="T31" fmla="*/ 43 h 66"/>
                <a:gd name="T32" fmla="*/ 3 w 92"/>
                <a:gd name="T33" fmla="*/ 51 h 66"/>
                <a:gd name="T34" fmla="*/ 9 w 92"/>
                <a:gd name="T35" fmla="*/ 55 h 66"/>
                <a:gd name="T36" fmla="*/ 17 w 92"/>
                <a:gd name="T37" fmla="*/ 58 h 66"/>
                <a:gd name="T38" fmla="*/ 25 w 92"/>
                <a:gd name="T39" fmla="*/ 61 h 66"/>
                <a:gd name="T40" fmla="*/ 33 w 92"/>
                <a:gd name="T41" fmla="*/ 64 h 66"/>
                <a:gd name="T42" fmla="*/ 41 w 92"/>
                <a:gd name="T43" fmla="*/ 65 h 66"/>
                <a:gd name="T44" fmla="*/ 50 w 92"/>
                <a:gd name="T45" fmla="*/ 66 h 66"/>
                <a:gd name="T46" fmla="*/ 58 w 92"/>
                <a:gd name="T47" fmla="*/ 66 h 66"/>
                <a:gd name="T48" fmla="*/ 66 w 92"/>
                <a:gd name="T49" fmla="*/ 65 h 66"/>
                <a:gd name="T50" fmla="*/ 73 w 92"/>
                <a:gd name="T51" fmla="*/ 62 h 66"/>
                <a:gd name="T52" fmla="*/ 79 w 92"/>
                <a:gd name="T53" fmla="*/ 59 h 66"/>
                <a:gd name="T54" fmla="*/ 84 w 92"/>
                <a:gd name="T55" fmla="*/ 55 h 66"/>
                <a:gd name="T56" fmla="*/ 88 w 92"/>
                <a:gd name="T57" fmla="*/ 49 h 66"/>
                <a:gd name="T58" fmla="*/ 91 w 92"/>
                <a:gd name="T59" fmla="*/ 42 h 66"/>
                <a:gd name="T60" fmla="*/ 92 w 92"/>
                <a:gd name="T61" fmla="*/ 34 h 66"/>
                <a:gd name="T62" fmla="*/ 91 w 92"/>
                <a:gd name="T63" fmla="*/ 24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2" h="66">
                  <a:moveTo>
                    <a:pt x="90" y="19"/>
                  </a:moveTo>
                  <a:lnTo>
                    <a:pt x="86" y="16"/>
                  </a:lnTo>
                  <a:lnTo>
                    <a:pt x="83" y="14"/>
                  </a:lnTo>
                  <a:lnTo>
                    <a:pt x="79" y="11"/>
                  </a:lnTo>
                  <a:lnTo>
                    <a:pt x="75" y="9"/>
                  </a:lnTo>
                  <a:lnTo>
                    <a:pt x="72" y="7"/>
                  </a:lnTo>
                  <a:lnTo>
                    <a:pt x="68" y="6"/>
                  </a:lnTo>
                  <a:lnTo>
                    <a:pt x="65" y="4"/>
                  </a:lnTo>
                  <a:lnTo>
                    <a:pt x="62" y="3"/>
                  </a:lnTo>
                  <a:lnTo>
                    <a:pt x="59" y="2"/>
                  </a:lnTo>
                  <a:lnTo>
                    <a:pt x="56" y="1"/>
                  </a:lnTo>
                  <a:lnTo>
                    <a:pt x="53" y="0"/>
                  </a:lnTo>
                  <a:lnTo>
                    <a:pt x="50" y="0"/>
                  </a:lnTo>
                  <a:lnTo>
                    <a:pt x="47" y="0"/>
                  </a:lnTo>
                  <a:lnTo>
                    <a:pt x="44" y="0"/>
                  </a:lnTo>
                  <a:lnTo>
                    <a:pt x="41" y="0"/>
                  </a:lnTo>
                  <a:lnTo>
                    <a:pt x="39" y="0"/>
                  </a:lnTo>
                  <a:lnTo>
                    <a:pt x="36" y="1"/>
                  </a:lnTo>
                  <a:lnTo>
                    <a:pt x="33" y="2"/>
                  </a:lnTo>
                  <a:lnTo>
                    <a:pt x="31" y="4"/>
                  </a:lnTo>
                  <a:lnTo>
                    <a:pt x="28" y="5"/>
                  </a:lnTo>
                  <a:lnTo>
                    <a:pt x="26" y="7"/>
                  </a:lnTo>
                  <a:lnTo>
                    <a:pt x="23" y="10"/>
                  </a:lnTo>
                  <a:lnTo>
                    <a:pt x="21" y="12"/>
                  </a:lnTo>
                  <a:lnTo>
                    <a:pt x="19" y="15"/>
                  </a:lnTo>
                  <a:lnTo>
                    <a:pt x="16" y="18"/>
                  </a:lnTo>
                  <a:lnTo>
                    <a:pt x="14" y="21"/>
                  </a:lnTo>
                  <a:lnTo>
                    <a:pt x="11" y="25"/>
                  </a:lnTo>
                  <a:lnTo>
                    <a:pt x="9" y="29"/>
                  </a:lnTo>
                  <a:lnTo>
                    <a:pt x="7" y="33"/>
                  </a:lnTo>
                  <a:lnTo>
                    <a:pt x="4" y="38"/>
                  </a:lnTo>
                  <a:lnTo>
                    <a:pt x="2" y="43"/>
                  </a:lnTo>
                  <a:lnTo>
                    <a:pt x="0" y="48"/>
                  </a:lnTo>
                  <a:lnTo>
                    <a:pt x="3" y="51"/>
                  </a:lnTo>
                  <a:lnTo>
                    <a:pt x="6" y="53"/>
                  </a:lnTo>
                  <a:lnTo>
                    <a:pt x="9" y="55"/>
                  </a:lnTo>
                  <a:lnTo>
                    <a:pt x="13" y="57"/>
                  </a:lnTo>
                  <a:lnTo>
                    <a:pt x="17" y="58"/>
                  </a:lnTo>
                  <a:lnTo>
                    <a:pt x="21" y="60"/>
                  </a:lnTo>
                  <a:lnTo>
                    <a:pt x="25" y="61"/>
                  </a:lnTo>
                  <a:lnTo>
                    <a:pt x="29" y="63"/>
                  </a:lnTo>
                  <a:lnTo>
                    <a:pt x="33" y="64"/>
                  </a:lnTo>
                  <a:lnTo>
                    <a:pt x="37" y="65"/>
                  </a:lnTo>
                  <a:lnTo>
                    <a:pt x="41" y="65"/>
                  </a:lnTo>
                  <a:lnTo>
                    <a:pt x="46" y="66"/>
                  </a:lnTo>
                  <a:lnTo>
                    <a:pt x="50" y="66"/>
                  </a:lnTo>
                  <a:lnTo>
                    <a:pt x="54" y="66"/>
                  </a:lnTo>
                  <a:lnTo>
                    <a:pt x="58" y="66"/>
                  </a:lnTo>
                  <a:lnTo>
                    <a:pt x="62" y="65"/>
                  </a:lnTo>
                  <a:lnTo>
                    <a:pt x="66" y="65"/>
                  </a:lnTo>
                  <a:lnTo>
                    <a:pt x="69" y="64"/>
                  </a:lnTo>
                  <a:lnTo>
                    <a:pt x="73" y="62"/>
                  </a:lnTo>
                  <a:lnTo>
                    <a:pt x="76" y="61"/>
                  </a:lnTo>
                  <a:lnTo>
                    <a:pt x="79" y="59"/>
                  </a:lnTo>
                  <a:lnTo>
                    <a:pt x="82" y="57"/>
                  </a:lnTo>
                  <a:lnTo>
                    <a:pt x="84" y="55"/>
                  </a:lnTo>
                  <a:lnTo>
                    <a:pt x="86" y="52"/>
                  </a:lnTo>
                  <a:lnTo>
                    <a:pt x="88" y="49"/>
                  </a:lnTo>
                  <a:lnTo>
                    <a:pt x="90" y="46"/>
                  </a:lnTo>
                  <a:lnTo>
                    <a:pt x="91" y="42"/>
                  </a:lnTo>
                  <a:lnTo>
                    <a:pt x="92" y="38"/>
                  </a:lnTo>
                  <a:lnTo>
                    <a:pt x="92" y="34"/>
                  </a:lnTo>
                  <a:lnTo>
                    <a:pt x="92" y="29"/>
                  </a:lnTo>
                  <a:lnTo>
                    <a:pt x="91" y="24"/>
                  </a:lnTo>
                  <a:lnTo>
                    <a:pt x="90" y="1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3" name="Freeform 23"/>
            <p:cNvSpPr>
              <a:spLocks/>
            </p:cNvSpPr>
            <p:nvPr/>
          </p:nvSpPr>
          <p:spPr bwMode="auto">
            <a:xfrm>
              <a:off x="1224" y="1217"/>
              <a:ext cx="52" cy="59"/>
            </a:xfrm>
            <a:custGeom>
              <a:avLst/>
              <a:gdLst>
                <a:gd name="T0" fmla="*/ 26 w 52"/>
                <a:gd name="T1" fmla="*/ 0 h 59"/>
                <a:gd name="T2" fmla="*/ 22 w 52"/>
                <a:gd name="T3" fmla="*/ 1 h 59"/>
                <a:gd name="T4" fmla="*/ 19 w 52"/>
                <a:gd name="T5" fmla="*/ 2 h 59"/>
                <a:gd name="T6" fmla="*/ 15 w 52"/>
                <a:gd name="T7" fmla="*/ 3 h 59"/>
                <a:gd name="T8" fmla="*/ 12 w 52"/>
                <a:gd name="T9" fmla="*/ 5 h 59"/>
                <a:gd name="T10" fmla="*/ 9 w 52"/>
                <a:gd name="T11" fmla="*/ 8 h 59"/>
                <a:gd name="T12" fmla="*/ 6 w 52"/>
                <a:gd name="T13" fmla="*/ 11 h 59"/>
                <a:gd name="T14" fmla="*/ 4 w 52"/>
                <a:gd name="T15" fmla="*/ 15 h 59"/>
                <a:gd name="T16" fmla="*/ 2 w 52"/>
                <a:gd name="T17" fmla="*/ 18 h 59"/>
                <a:gd name="T18" fmla="*/ 1 w 52"/>
                <a:gd name="T19" fmla="*/ 23 h 59"/>
                <a:gd name="T20" fmla="*/ 0 w 52"/>
                <a:gd name="T21" fmla="*/ 27 h 59"/>
                <a:gd name="T22" fmla="*/ 0 w 52"/>
                <a:gd name="T23" fmla="*/ 31 h 59"/>
                <a:gd name="T24" fmla="*/ 0 w 52"/>
                <a:gd name="T25" fmla="*/ 36 h 59"/>
                <a:gd name="T26" fmla="*/ 1 w 52"/>
                <a:gd name="T27" fmla="*/ 40 h 59"/>
                <a:gd name="T28" fmla="*/ 3 w 52"/>
                <a:gd name="T29" fmla="*/ 44 h 59"/>
                <a:gd name="T30" fmla="*/ 5 w 52"/>
                <a:gd name="T31" fmla="*/ 47 h 59"/>
                <a:gd name="T32" fmla="*/ 7 w 52"/>
                <a:gd name="T33" fmla="*/ 50 h 59"/>
                <a:gd name="T34" fmla="*/ 10 w 52"/>
                <a:gd name="T35" fmla="*/ 53 h 59"/>
                <a:gd name="T36" fmla="*/ 13 w 52"/>
                <a:gd name="T37" fmla="*/ 55 h 59"/>
                <a:gd name="T38" fmla="*/ 17 w 52"/>
                <a:gd name="T39" fmla="*/ 57 h 59"/>
                <a:gd name="T40" fmla="*/ 20 w 52"/>
                <a:gd name="T41" fmla="*/ 58 h 59"/>
                <a:gd name="T42" fmla="*/ 24 w 52"/>
                <a:gd name="T43" fmla="*/ 59 h 59"/>
                <a:gd name="T44" fmla="*/ 28 w 52"/>
                <a:gd name="T45" fmla="*/ 59 h 59"/>
                <a:gd name="T46" fmla="*/ 32 w 52"/>
                <a:gd name="T47" fmla="*/ 58 h 59"/>
                <a:gd name="T48" fmla="*/ 36 w 52"/>
                <a:gd name="T49" fmla="*/ 56 h 59"/>
                <a:gd name="T50" fmla="*/ 39 w 52"/>
                <a:gd name="T51" fmla="*/ 55 h 59"/>
                <a:gd name="T52" fmla="*/ 42 w 52"/>
                <a:gd name="T53" fmla="*/ 52 h 59"/>
                <a:gd name="T54" fmla="*/ 45 w 52"/>
                <a:gd name="T55" fmla="*/ 49 h 59"/>
                <a:gd name="T56" fmla="*/ 47 w 52"/>
                <a:gd name="T57" fmla="*/ 46 h 59"/>
                <a:gd name="T58" fmla="*/ 49 w 52"/>
                <a:gd name="T59" fmla="*/ 42 h 59"/>
                <a:gd name="T60" fmla="*/ 51 w 52"/>
                <a:gd name="T61" fmla="*/ 38 h 59"/>
                <a:gd name="T62" fmla="*/ 52 w 52"/>
                <a:gd name="T63" fmla="*/ 34 h 59"/>
                <a:gd name="T64" fmla="*/ 52 w 52"/>
                <a:gd name="T65" fmla="*/ 29 h 59"/>
                <a:gd name="T66" fmla="*/ 52 w 52"/>
                <a:gd name="T67" fmla="*/ 25 h 59"/>
                <a:gd name="T68" fmla="*/ 51 w 52"/>
                <a:gd name="T69" fmla="*/ 21 h 59"/>
                <a:gd name="T70" fmla="*/ 50 w 52"/>
                <a:gd name="T71" fmla="*/ 17 h 59"/>
                <a:gd name="T72" fmla="*/ 48 w 52"/>
                <a:gd name="T73" fmla="*/ 13 h 59"/>
                <a:gd name="T74" fmla="*/ 45 w 52"/>
                <a:gd name="T75" fmla="*/ 10 h 59"/>
                <a:gd name="T76" fmla="*/ 43 w 52"/>
                <a:gd name="T77" fmla="*/ 7 h 59"/>
                <a:gd name="T78" fmla="*/ 40 w 52"/>
                <a:gd name="T79" fmla="*/ 4 h 59"/>
                <a:gd name="T80" fmla="*/ 36 w 52"/>
                <a:gd name="T81" fmla="*/ 2 h 59"/>
                <a:gd name="T82" fmla="*/ 33 w 52"/>
                <a:gd name="T83" fmla="*/ 1 h 59"/>
                <a:gd name="T84" fmla="*/ 29 w 52"/>
                <a:gd name="T85" fmla="*/ 0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52" h="59">
                  <a:moveTo>
                    <a:pt x="29" y="0"/>
                  </a:moveTo>
                  <a:lnTo>
                    <a:pt x="28" y="0"/>
                  </a:lnTo>
                  <a:lnTo>
                    <a:pt x="26" y="0"/>
                  </a:lnTo>
                  <a:lnTo>
                    <a:pt x="25" y="0"/>
                  </a:lnTo>
                  <a:lnTo>
                    <a:pt x="24" y="0"/>
                  </a:lnTo>
                  <a:lnTo>
                    <a:pt x="22" y="1"/>
                  </a:lnTo>
                  <a:lnTo>
                    <a:pt x="21" y="1"/>
                  </a:lnTo>
                  <a:lnTo>
                    <a:pt x="20" y="1"/>
                  </a:lnTo>
                  <a:lnTo>
                    <a:pt x="19" y="2"/>
                  </a:lnTo>
                  <a:lnTo>
                    <a:pt x="17" y="2"/>
                  </a:lnTo>
                  <a:lnTo>
                    <a:pt x="16" y="3"/>
                  </a:lnTo>
                  <a:lnTo>
                    <a:pt x="15" y="3"/>
                  </a:lnTo>
                  <a:lnTo>
                    <a:pt x="14" y="4"/>
                  </a:lnTo>
                  <a:lnTo>
                    <a:pt x="13" y="5"/>
                  </a:lnTo>
                  <a:lnTo>
                    <a:pt x="12" y="5"/>
                  </a:lnTo>
                  <a:lnTo>
                    <a:pt x="11" y="6"/>
                  </a:lnTo>
                  <a:lnTo>
                    <a:pt x="10" y="7"/>
                  </a:lnTo>
                  <a:lnTo>
                    <a:pt x="9" y="8"/>
                  </a:lnTo>
                  <a:lnTo>
                    <a:pt x="8" y="9"/>
                  </a:lnTo>
                  <a:lnTo>
                    <a:pt x="7" y="10"/>
                  </a:lnTo>
                  <a:lnTo>
                    <a:pt x="6" y="11"/>
                  </a:lnTo>
                  <a:lnTo>
                    <a:pt x="5" y="12"/>
                  </a:lnTo>
                  <a:lnTo>
                    <a:pt x="5" y="13"/>
                  </a:lnTo>
                  <a:lnTo>
                    <a:pt x="4" y="15"/>
                  </a:lnTo>
                  <a:lnTo>
                    <a:pt x="3" y="16"/>
                  </a:lnTo>
                  <a:lnTo>
                    <a:pt x="3" y="17"/>
                  </a:lnTo>
                  <a:lnTo>
                    <a:pt x="2" y="18"/>
                  </a:lnTo>
                  <a:lnTo>
                    <a:pt x="2" y="20"/>
                  </a:lnTo>
                  <a:lnTo>
                    <a:pt x="1" y="21"/>
                  </a:lnTo>
                  <a:lnTo>
                    <a:pt x="1" y="23"/>
                  </a:lnTo>
                  <a:lnTo>
                    <a:pt x="0" y="24"/>
                  </a:lnTo>
                  <a:lnTo>
                    <a:pt x="0" y="25"/>
                  </a:lnTo>
                  <a:lnTo>
                    <a:pt x="0" y="27"/>
                  </a:lnTo>
                  <a:lnTo>
                    <a:pt x="0" y="28"/>
                  </a:lnTo>
                  <a:lnTo>
                    <a:pt x="0" y="30"/>
                  </a:lnTo>
                  <a:lnTo>
                    <a:pt x="0" y="31"/>
                  </a:lnTo>
                  <a:lnTo>
                    <a:pt x="0" y="33"/>
                  </a:lnTo>
                  <a:lnTo>
                    <a:pt x="0" y="34"/>
                  </a:lnTo>
                  <a:lnTo>
                    <a:pt x="0" y="36"/>
                  </a:lnTo>
                  <a:lnTo>
                    <a:pt x="1" y="37"/>
                  </a:lnTo>
                  <a:lnTo>
                    <a:pt x="1" y="39"/>
                  </a:lnTo>
                  <a:lnTo>
                    <a:pt x="1" y="40"/>
                  </a:lnTo>
                  <a:lnTo>
                    <a:pt x="2" y="41"/>
                  </a:lnTo>
                  <a:lnTo>
                    <a:pt x="2" y="43"/>
                  </a:lnTo>
                  <a:lnTo>
                    <a:pt x="3" y="44"/>
                  </a:lnTo>
                  <a:lnTo>
                    <a:pt x="3" y="45"/>
                  </a:lnTo>
                  <a:lnTo>
                    <a:pt x="4" y="46"/>
                  </a:lnTo>
                  <a:lnTo>
                    <a:pt x="5" y="47"/>
                  </a:lnTo>
                  <a:lnTo>
                    <a:pt x="6" y="48"/>
                  </a:lnTo>
                  <a:lnTo>
                    <a:pt x="6" y="49"/>
                  </a:lnTo>
                  <a:lnTo>
                    <a:pt x="7" y="50"/>
                  </a:lnTo>
                  <a:lnTo>
                    <a:pt x="8" y="52"/>
                  </a:lnTo>
                  <a:lnTo>
                    <a:pt x="9" y="52"/>
                  </a:lnTo>
                  <a:lnTo>
                    <a:pt x="10" y="53"/>
                  </a:lnTo>
                  <a:lnTo>
                    <a:pt x="11" y="54"/>
                  </a:lnTo>
                  <a:lnTo>
                    <a:pt x="12" y="55"/>
                  </a:lnTo>
                  <a:lnTo>
                    <a:pt x="13" y="55"/>
                  </a:lnTo>
                  <a:lnTo>
                    <a:pt x="14" y="56"/>
                  </a:lnTo>
                  <a:lnTo>
                    <a:pt x="15" y="57"/>
                  </a:lnTo>
                  <a:lnTo>
                    <a:pt x="17" y="57"/>
                  </a:lnTo>
                  <a:lnTo>
                    <a:pt x="18" y="58"/>
                  </a:lnTo>
                  <a:lnTo>
                    <a:pt x="19" y="58"/>
                  </a:lnTo>
                  <a:lnTo>
                    <a:pt x="20" y="58"/>
                  </a:lnTo>
                  <a:lnTo>
                    <a:pt x="22" y="59"/>
                  </a:lnTo>
                  <a:lnTo>
                    <a:pt x="23" y="59"/>
                  </a:lnTo>
                  <a:lnTo>
                    <a:pt x="24" y="59"/>
                  </a:lnTo>
                  <a:lnTo>
                    <a:pt x="26" y="59"/>
                  </a:lnTo>
                  <a:lnTo>
                    <a:pt x="27" y="59"/>
                  </a:lnTo>
                  <a:lnTo>
                    <a:pt x="28" y="59"/>
                  </a:lnTo>
                  <a:lnTo>
                    <a:pt x="30" y="59"/>
                  </a:lnTo>
                  <a:lnTo>
                    <a:pt x="31" y="58"/>
                  </a:lnTo>
                  <a:lnTo>
                    <a:pt x="32" y="58"/>
                  </a:lnTo>
                  <a:lnTo>
                    <a:pt x="33" y="58"/>
                  </a:lnTo>
                  <a:lnTo>
                    <a:pt x="34" y="57"/>
                  </a:lnTo>
                  <a:lnTo>
                    <a:pt x="36" y="56"/>
                  </a:lnTo>
                  <a:lnTo>
                    <a:pt x="37" y="56"/>
                  </a:lnTo>
                  <a:lnTo>
                    <a:pt x="38" y="55"/>
                  </a:lnTo>
                  <a:lnTo>
                    <a:pt x="39" y="55"/>
                  </a:lnTo>
                  <a:lnTo>
                    <a:pt x="40" y="54"/>
                  </a:lnTo>
                  <a:lnTo>
                    <a:pt x="41" y="53"/>
                  </a:lnTo>
                  <a:lnTo>
                    <a:pt x="42" y="52"/>
                  </a:lnTo>
                  <a:lnTo>
                    <a:pt x="43" y="51"/>
                  </a:lnTo>
                  <a:lnTo>
                    <a:pt x="44" y="50"/>
                  </a:lnTo>
                  <a:lnTo>
                    <a:pt x="45" y="49"/>
                  </a:lnTo>
                  <a:lnTo>
                    <a:pt x="46" y="48"/>
                  </a:lnTo>
                  <a:lnTo>
                    <a:pt x="46" y="47"/>
                  </a:lnTo>
                  <a:lnTo>
                    <a:pt x="47" y="46"/>
                  </a:lnTo>
                  <a:lnTo>
                    <a:pt x="48" y="45"/>
                  </a:lnTo>
                  <a:lnTo>
                    <a:pt x="49" y="43"/>
                  </a:lnTo>
                  <a:lnTo>
                    <a:pt x="49" y="42"/>
                  </a:lnTo>
                  <a:lnTo>
                    <a:pt x="50" y="41"/>
                  </a:lnTo>
                  <a:lnTo>
                    <a:pt x="50" y="39"/>
                  </a:lnTo>
                  <a:lnTo>
                    <a:pt x="51" y="38"/>
                  </a:lnTo>
                  <a:lnTo>
                    <a:pt x="51" y="37"/>
                  </a:lnTo>
                  <a:lnTo>
                    <a:pt x="51" y="35"/>
                  </a:lnTo>
                  <a:lnTo>
                    <a:pt x="52" y="34"/>
                  </a:lnTo>
                  <a:lnTo>
                    <a:pt x="52" y="32"/>
                  </a:lnTo>
                  <a:lnTo>
                    <a:pt x="52" y="31"/>
                  </a:lnTo>
                  <a:lnTo>
                    <a:pt x="52" y="29"/>
                  </a:lnTo>
                  <a:lnTo>
                    <a:pt x="52" y="28"/>
                  </a:lnTo>
                  <a:lnTo>
                    <a:pt x="52" y="26"/>
                  </a:lnTo>
                  <a:lnTo>
                    <a:pt x="52" y="25"/>
                  </a:lnTo>
                  <a:lnTo>
                    <a:pt x="51" y="23"/>
                  </a:lnTo>
                  <a:lnTo>
                    <a:pt x="51" y="22"/>
                  </a:lnTo>
                  <a:lnTo>
                    <a:pt x="51" y="21"/>
                  </a:lnTo>
                  <a:lnTo>
                    <a:pt x="51" y="19"/>
                  </a:lnTo>
                  <a:lnTo>
                    <a:pt x="50" y="18"/>
                  </a:lnTo>
                  <a:lnTo>
                    <a:pt x="50" y="17"/>
                  </a:lnTo>
                  <a:lnTo>
                    <a:pt x="49" y="15"/>
                  </a:lnTo>
                  <a:lnTo>
                    <a:pt x="48" y="14"/>
                  </a:lnTo>
                  <a:lnTo>
                    <a:pt x="48" y="13"/>
                  </a:lnTo>
                  <a:lnTo>
                    <a:pt x="47" y="12"/>
                  </a:lnTo>
                  <a:lnTo>
                    <a:pt x="46" y="11"/>
                  </a:lnTo>
                  <a:lnTo>
                    <a:pt x="45" y="10"/>
                  </a:lnTo>
                  <a:lnTo>
                    <a:pt x="45" y="9"/>
                  </a:lnTo>
                  <a:lnTo>
                    <a:pt x="44" y="8"/>
                  </a:lnTo>
                  <a:lnTo>
                    <a:pt x="43" y="7"/>
                  </a:lnTo>
                  <a:lnTo>
                    <a:pt x="42" y="6"/>
                  </a:lnTo>
                  <a:lnTo>
                    <a:pt x="41" y="5"/>
                  </a:lnTo>
                  <a:lnTo>
                    <a:pt x="40" y="4"/>
                  </a:lnTo>
                  <a:lnTo>
                    <a:pt x="39" y="4"/>
                  </a:lnTo>
                  <a:lnTo>
                    <a:pt x="38" y="3"/>
                  </a:lnTo>
                  <a:lnTo>
                    <a:pt x="36" y="2"/>
                  </a:lnTo>
                  <a:lnTo>
                    <a:pt x="35" y="2"/>
                  </a:lnTo>
                  <a:lnTo>
                    <a:pt x="34" y="1"/>
                  </a:lnTo>
                  <a:lnTo>
                    <a:pt x="33" y="1"/>
                  </a:lnTo>
                  <a:lnTo>
                    <a:pt x="32" y="1"/>
                  </a:lnTo>
                  <a:lnTo>
                    <a:pt x="30" y="1"/>
                  </a:lnTo>
                  <a:lnTo>
                    <a:pt x="29" y="0"/>
                  </a:lnTo>
                  <a:close/>
                </a:path>
              </a:pathLst>
            </a:custGeom>
            <a:solidFill>
              <a:srgbClr val="616F8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4" name="Freeform 24"/>
            <p:cNvSpPr>
              <a:spLocks noEditPoints="1"/>
            </p:cNvSpPr>
            <p:nvPr/>
          </p:nvSpPr>
          <p:spPr bwMode="auto">
            <a:xfrm>
              <a:off x="1223" y="1216"/>
              <a:ext cx="54" cy="61"/>
            </a:xfrm>
            <a:custGeom>
              <a:avLst/>
              <a:gdLst>
                <a:gd name="T0" fmla="*/ 27 w 54"/>
                <a:gd name="T1" fmla="*/ 0 h 61"/>
                <a:gd name="T2" fmla="*/ 18 w 54"/>
                <a:gd name="T3" fmla="*/ 2 h 61"/>
                <a:gd name="T4" fmla="*/ 13 w 54"/>
                <a:gd name="T5" fmla="*/ 5 h 61"/>
                <a:gd name="T6" fmla="*/ 8 w 54"/>
                <a:gd name="T7" fmla="*/ 9 h 61"/>
                <a:gd name="T8" fmla="*/ 5 w 54"/>
                <a:gd name="T9" fmla="*/ 14 h 61"/>
                <a:gd name="T10" fmla="*/ 2 w 54"/>
                <a:gd name="T11" fmla="*/ 19 h 61"/>
                <a:gd name="T12" fmla="*/ 0 w 54"/>
                <a:gd name="T13" fmla="*/ 26 h 61"/>
                <a:gd name="T14" fmla="*/ 0 w 54"/>
                <a:gd name="T15" fmla="*/ 29 h 61"/>
                <a:gd name="T16" fmla="*/ 0 w 54"/>
                <a:gd name="T17" fmla="*/ 38 h 61"/>
                <a:gd name="T18" fmla="*/ 3 w 54"/>
                <a:gd name="T19" fmla="*/ 47 h 61"/>
                <a:gd name="T20" fmla="*/ 8 w 54"/>
                <a:gd name="T21" fmla="*/ 53 h 61"/>
                <a:gd name="T22" fmla="*/ 15 w 54"/>
                <a:gd name="T23" fmla="*/ 58 h 61"/>
                <a:gd name="T24" fmla="*/ 22 w 54"/>
                <a:gd name="T25" fmla="*/ 61 h 61"/>
                <a:gd name="T26" fmla="*/ 26 w 54"/>
                <a:gd name="T27" fmla="*/ 61 h 61"/>
                <a:gd name="T28" fmla="*/ 31 w 54"/>
                <a:gd name="T29" fmla="*/ 61 h 61"/>
                <a:gd name="T30" fmla="*/ 37 w 54"/>
                <a:gd name="T31" fmla="*/ 59 h 61"/>
                <a:gd name="T32" fmla="*/ 42 w 54"/>
                <a:gd name="T33" fmla="*/ 56 h 61"/>
                <a:gd name="T34" fmla="*/ 46 w 54"/>
                <a:gd name="T35" fmla="*/ 52 h 61"/>
                <a:gd name="T36" fmla="*/ 50 w 54"/>
                <a:gd name="T37" fmla="*/ 47 h 61"/>
                <a:gd name="T38" fmla="*/ 52 w 54"/>
                <a:gd name="T39" fmla="*/ 41 h 61"/>
                <a:gd name="T40" fmla="*/ 54 w 54"/>
                <a:gd name="T41" fmla="*/ 34 h 61"/>
                <a:gd name="T42" fmla="*/ 54 w 54"/>
                <a:gd name="T43" fmla="*/ 30 h 61"/>
                <a:gd name="T44" fmla="*/ 53 w 54"/>
                <a:gd name="T45" fmla="*/ 21 h 61"/>
                <a:gd name="T46" fmla="*/ 50 w 54"/>
                <a:gd name="T47" fmla="*/ 13 h 61"/>
                <a:gd name="T48" fmla="*/ 45 w 54"/>
                <a:gd name="T49" fmla="*/ 7 h 61"/>
                <a:gd name="T50" fmla="*/ 38 w 54"/>
                <a:gd name="T51" fmla="*/ 2 h 61"/>
                <a:gd name="T52" fmla="*/ 30 w 54"/>
                <a:gd name="T53" fmla="*/ 0 h 61"/>
                <a:gd name="T54" fmla="*/ 30 w 54"/>
                <a:gd name="T55" fmla="*/ 3 h 61"/>
                <a:gd name="T56" fmla="*/ 37 w 54"/>
                <a:gd name="T57" fmla="*/ 5 h 61"/>
                <a:gd name="T58" fmla="*/ 43 w 54"/>
                <a:gd name="T59" fmla="*/ 9 h 61"/>
                <a:gd name="T60" fmla="*/ 48 w 54"/>
                <a:gd name="T61" fmla="*/ 15 h 61"/>
                <a:gd name="T62" fmla="*/ 51 w 54"/>
                <a:gd name="T63" fmla="*/ 22 h 61"/>
                <a:gd name="T64" fmla="*/ 52 w 54"/>
                <a:gd name="T65" fmla="*/ 30 h 61"/>
                <a:gd name="T66" fmla="*/ 51 w 54"/>
                <a:gd name="T67" fmla="*/ 35 h 61"/>
                <a:gd name="T68" fmla="*/ 50 w 54"/>
                <a:gd name="T69" fmla="*/ 41 h 61"/>
                <a:gd name="T70" fmla="*/ 47 w 54"/>
                <a:gd name="T71" fmla="*/ 46 h 61"/>
                <a:gd name="T72" fmla="*/ 44 w 54"/>
                <a:gd name="T73" fmla="*/ 51 h 61"/>
                <a:gd name="T74" fmla="*/ 40 w 54"/>
                <a:gd name="T75" fmla="*/ 54 h 61"/>
                <a:gd name="T76" fmla="*/ 35 w 54"/>
                <a:gd name="T77" fmla="*/ 57 h 61"/>
                <a:gd name="T78" fmla="*/ 27 w 54"/>
                <a:gd name="T79" fmla="*/ 59 h 61"/>
                <a:gd name="T80" fmla="*/ 22 w 54"/>
                <a:gd name="T81" fmla="*/ 58 h 61"/>
                <a:gd name="T82" fmla="*/ 15 w 54"/>
                <a:gd name="T83" fmla="*/ 55 h 61"/>
                <a:gd name="T84" fmla="*/ 9 w 54"/>
                <a:gd name="T85" fmla="*/ 51 h 61"/>
                <a:gd name="T86" fmla="*/ 5 w 54"/>
                <a:gd name="T87" fmla="*/ 44 h 61"/>
                <a:gd name="T88" fmla="*/ 3 w 54"/>
                <a:gd name="T89" fmla="*/ 37 h 61"/>
                <a:gd name="T90" fmla="*/ 2 w 54"/>
                <a:gd name="T91" fmla="*/ 28 h 61"/>
                <a:gd name="T92" fmla="*/ 3 w 54"/>
                <a:gd name="T93" fmla="*/ 24 h 61"/>
                <a:gd name="T94" fmla="*/ 5 w 54"/>
                <a:gd name="T95" fmla="*/ 18 h 61"/>
                <a:gd name="T96" fmla="*/ 8 w 54"/>
                <a:gd name="T97" fmla="*/ 13 h 61"/>
                <a:gd name="T98" fmla="*/ 11 w 54"/>
                <a:gd name="T99" fmla="*/ 9 h 61"/>
                <a:gd name="T100" fmla="*/ 16 w 54"/>
                <a:gd name="T101" fmla="*/ 6 h 61"/>
                <a:gd name="T102" fmla="*/ 21 w 54"/>
                <a:gd name="T103" fmla="*/ 3 h 61"/>
                <a:gd name="T104" fmla="*/ 30 w 54"/>
                <a:gd name="T105" fmla="*/ 3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54" h="61">
                  <a:moveTo>
                    <a:pt x="30" y="0"/>
                  </a:moveTo>
                  <a:lnTo>
                    <a:pt x="30" y="0"/>
                  </a:lnTo>
                  <a:lnTo>
                    <a:pt x="29" y="0"/>
                  </a:lnTo>
                  <a:lnTo>
                    <a:pt x="28" y="0"/>
                  </a:lnTo>
                  <a:lnTo>
                    <a:pt x="28" y="0"/>
                  </a:lnTo>
                  <a:lnTo>
                    <a:pt x="27" y="0"/>
                  </a:lnTo>
                  <a:lnTo>
                    <a:pt x="25" y="0"/>
                  </a:lnTo>
                  <a:lnTo>
                    <a:pt x="24" y="0"/>
                  </a:lnTo>
                  <a:lnTo>
                    <a:pt x="22" y="1"/>
                  </a:lnTo>
                  <a:lnTo>
                    <a:pt x="21" y="1"/>
                  </a:lnTo>
                  <a:lnTo>
                    <a:pt x="19" y="1"/>
                  </a:lnTo>
                  <a:lnTo>
                    <a:pt x="18" y="2"/>
                  </a:lnTo>
                  <a:lnTo>
                    <a:pt x="17" y="2"/>
                  </a:lnTo>
                  <a:lnTo>
                    <a:pt x="16" y="3"/>
                  </a:lnTo>
                  <a:lnTo>
                    <a:pt x="15" y="3"/>
                  </a:lnTo>
                  <a:lnTo>
                    <a:pt x="14" y="4"/>
                  </a:lnTo>
                  <a:lnTo>
                    <a:pt x="14" y="4"/>
                  </a:lnTo>
                  <a:lnTo>
                    <a:pt x="13" y="5"/>
                  </a:lnTo>
                  <a:lnTo>
                    <a:pt x="12" y="5"/>
                  </a:lnTo>
                  <a:lnTo>
                    <a:pt x="11" y="6"/>
                  </a:lnTo>
                  <a:lnTo>
                    <a:pt x="10" y="7"/>
                  </a:lnTo>
                  <a:lnTo>
                    <a:pt x="10" y="7"/>
                  </a:lnTo>
                  <a:lnTo>
                    <a:pt x="9" y="8"/>
                  </a:lnTo>
                  <a:lnTo>
                    <a:pt x="8" y="9"/>
                  </a:lnTo>
                  <a:lnTo>
                    <a:pt x="8" y="10"/>
                  </a:lnTo>
                  <a:lnTo>
                    <a:pt x="7" y="10"/>
                  </a:lnTo>
                  <a:lnTo>
                    <a:pt x="6" y="11"/>
                  </a:lnTo>
                  <a:lnTo>
                    <a:pt x="6" y="12"/>
                  </a:lnTo>
                  <a:lnTo>
                    <a:pt x="5" y="13"/>
                  </a:lnTo>
                  <a:lnTo>
                    <a:pt x="5" y="14"/>
                  </a:lnTo>
                  <a:lnTo>
                    <a:pt x="4" y="14"/>
                  </a:lnTo>
                  <a:lnTo>
                    <a:pt x="4" y="15"/>
                  </a:lnTo>
                  <a:lnTo>
                    <a:pt x="3" y="16"/>
                  </a:lnTo>
                  <a:lnTo>
                    <a:pt x="3" y="17"/>
                  </a:lnTo>
                  <a:lnTo>
                    <a:pt x="2" y="18"/>
                  </a:lnTo>
                  <a:lnTo>
                    <a:pt x="2" y="19"/>
                  </a:lnTo>
                  <a:lnTo>
                    <a:pt x="1" y="20"/>
                  </a:lnTo>
                  <a:lnTo>
                    <a:pt x="1" y="21"/>
                  </a:lnTo>
                  <a:lnTo>
                    <a:pt x="1" y="22"/>
                  </a:lnTo>
                  <a:lnTo>
                    <a:pt x="1" y="23"/>
                  </a:lnTo>
                  <a:lnTo>
                    <a:pt x="0" y="25"/>
                  </a:lnTo>
                  <a:lnTo>
                    <a:pt x="0" y="26"/>
                  </a:lnTo>
                  <a:lnTo>
                    <a:pt x="0" y="27"/>
                  </a:lnTo>
                  <a:lnTo>
                    <a:pt x="0" y="28"/>
                  </a:lnTo>
                  <a:lnTo>
                    <a:pt x="0" y="28"/>
                  </a:lnTo>
                  <a:lnTo>
                    <a:pt x="0" y="28"/>
                  </a:lnTo>
                  <a:lnTo>
                    <a:pt x="0" y="28"/>
                  </a:lnTo>
                  <a:lnTo>
                    <a:pt x="0" y="29"/>
                  </a:lnTo>
                  <a:lnTo>
                    <a:pt x="0" y="31"/>
                  </a:lnTo>
                  <a:lnTo>
                    <a:pt x="0" y="33"/>
                  </a:lnTo>
                  <a:lnTo>
                    <a:pt x="0" y="34"/>
                  </a:lnTo>
                  <a:lnTo>
                    <a:pt x="0" y="36"/>
                  </a:lnTo>
                  <a:lnTo>
                    <a:pt x="0" y="37"/>
                  </a:lnTo>
                  <a:lnTo>
                    <a:pt x="0" y="38"/>
                  </a:lnTo>
                  <a:lnTo>
                    <a:pt x="1" y="40"/>
                  </a:lnTo>
                  <a:lnTo>
                    <a:pt x="1" y="41"/>
                  </a:lnTo>
                  <a:lnTo>
                    <a:pt x="2" y="43"/>
                  </a:lnTo>
                  <a:lnTo>
                    <a:pt x="2" y="44"/>
                  </a:lnTo>
                  <a:lnTo>
                    <a:pt x="3" y="45"/>
                  </a:lnTo>
                  <a:lnTo>
                    <a:pt x="3" y="47"/>
                  </a:lnTo>
                  <a:lnTo>
                    <a:pt x="4" y="48"/>
                  </a:lnTo>
                  <a:lnTo>
                    <a:pt x="5" y="49"/>
                  </a:lnTo>
                  <a:lnTo>
                    <a:pt x="6" y="50"/>
                  </a:lnTo>
                  <a:lnTo>
                    <a:pt x="6" y="51"/>
                  </a:lnTo>
                  <a:lnTo>
                    <a:pt x="7" y="52"/>
                  </a:lnTo>
                  <a:lnTo>
                    <a:pt x="8" y="53"/>
                  </a:lnTo>
                  <a:lnTo>
                    <a:pt x="9" y="54"/>
                  </a:lnTo>
                  <a:lnTo>
                    <a:pt x="10" y="55"/>
                  </a:lnTo>
                  <a:lnTo>
                    <a:pt x="11" y="56"/>
                  </a:lnTo>
                  <a:lnTo>
                    <a:pt x="12" y="57"/>
                  </a:lnTo>
                  <a:lnTo>
                    <a:pt x="13" y="58"/>
                  </a:lnTo>
                  <a:lnTo>
                    <a:pt x="15" y="58"/>
                  </a:lnTo>
                  <a:lnTo>
                    <a:pt x="16" y="59"/>
                  </a:lnTo>
                  <a:lnTo>
                    <a:pt x="17" y="59"/>
                  </a:lnTo>
                  <a:lnTo>
                    <a:pt x="18" y="60"/>
                  </a:lnTo>
                  <a:lnTo>
                    <a:pt x="20" y="60"/>
                  </a:lnTo>
                  <a:lnTo>
                    <a:pt x="21" y="61"/>
                  </a:lnTo>
                  <a:lnTo>
                    <a:pt x="22" y="61"/>
                  </a:lnTo>
                  <a:lnTo>
                    <a:pt x="24" y="61"/>
                  </a:lnTo>
                  <a:lnTo>
                    <a:pt x="24" y="61"/>
                  </a:lnTo>
                  <a:lnTo>
                    <a:pt x="24" y="61"/>
                  </a:lnTo>
                  <a:lnTo>
                    <a:pt x="25" y="61"/>
                  </a:lnTo>
                  <a:lnTo>
                    <a:pt x="25" y="61"/>
                  </a:lnTo>
                  <a:lnTo>
                    <a:pt x="26" y="61"/>
                  </a:lnTo>
                  <a:lnTo>
                    <a:pt x="27" y="61"/>
                  </a:lnTo>
                  <a:lnTo>
                    <a:pt x="28" y="61"/>
                  </a:lnTo>
                  <a:lnTo>
                    <a:pt x="29" y="61"/>
                  </a:lnTo>
                  <a:lnTo>
                    <a:pt x="29" y="61"/>
                  </a:lnTo>
                  <a:lnTo>
                    <a:pt x="30" y="61"/>
                  </a:lnTo>
                  <a:lnTo>
                    <a:pt x="31" y="61"/>
                  </a:lnTo>
                  <a:lnTo>
                    <a:pt x="32" y="61"/>
                  </a:lnTo>
                  <a:lnTo>
                    <a:pt x="32" y="60"/>
                  </a:lnTo>
                  <a:lnTo>
                    <a:pt x="33" y="60"/>
                  </a:lnTo>
                  <a:lnTo>
                    <a:pt x="35" y="60"/>
                  </a:lnTo>
                  <a:lnTo>
                    <a:pt x="36" y="59"/>
                  </a:lnTo>
                  <a:lnTo>
                    <a:pt x="37" y="59"/>
                  </a:lnTo>
                  <a:lnTo>
                    <a:pt x="38" y="58"/>
                  </a:lnTo>
                  <a:lnTo>
                    <a:pt x="39" y="58"/>
                  </a:lnTo>
                  <a:lnTo>
                    <a:pt x="39" y="57"/>
                  </a:lnTo>
                  <a:lnTo>
                    <a:pt x="40" y="57"/>
                  </a:lnTo>
                  <a:lnTo>
                    <a:pt x="41" y="56"/>
                  </a:lnTo>
                  <a:lnTo>
                    <a:pt x="42" y="56"/>
                  </a:lnTo>
                  <a:lnTo>
                    <a:pt x="43" y="55"/>
                  </a:lnTo>
                  <a:lnTo>
                    <a:pt x="43" y="55"/>
                  </a:lnTo>
                  <a:lnTo>
                    <a:pt x="44" y="54"/>
                  </a:lnTo>
                  <a:lnTo>
                    <a:pt x="45" y="53"/>
                  </a:lnTo>
                  <a:lnTo>
                    <a:pt x="46" y="52"/>
                  </a:lnTo>
                  <a:lnTo>
                    <a:pt x="46" y="52"/>
                  </a:lnTo>
                  <a:lnTo>
                    <a:pt x="47" y="51"/>
                  </a:lnTo>
                  <a:lnTo>
                    <a:pt x="47" y="50"/>
                  </a:lnTo>
                  <a:lnTo>
                    <a:pt x="48" y="49"/>
                  </a:lnTo>
                  <a:lnTo>
                    <a:pt x="49" y="48"/>
                  </a:lnTo>
                  <a:lnTo>
                    <a:pt x="49" y="48"/>
                  </a:lnTo>
                  <a:lnTo>
                    <a:pt x="50" y="47"/>
                  </a:lnTo>
                  <a:lnTo>
                    <a:pt x="50" y="46"/>
                  </a:lnTo>
                  <a:lnTo>
                    <a:pt x="51" y="45"/>
                  </a:lnTo>
                  <a:lnTo>
                    <a:pt x="51" y="44"/>
                  </a:lnTo>
                  <a:lnTo>
                    <a:pt x="52" y="43"/>
                  </a:lnTo>
                  <a:lnTo>
                    <a:pt x="52" y="42"/>
                  </a:lnTo>
                  <a:lnTo>
                    <a:pt x="52" y="41"/>
                  </a:lnTo>
                  <a:lnTo>
                    <a:pt x="53" y="40"/>
                  </a:lnTo>
                  <a:lnTo>
                    <a:pt x="53" y="39"/>
                  </a:lnTo>
                  <a:lnTo>
                    <a:pt x="53" y="38"/>
                  </a:lnTo>
                  <a:lnTo>
                    <a:pt x="54" y="37"/>
                  </a:lnTo>
                  <a:lnTo>
                    <a:pt x="54" y="36"/>
                  </a:lnTo>
                  <a:lnTo>
                    <a:pt x="54" y="34"/>
                  </a:lnTo>
                  <a:lnTo>
                    <a:pt x="54" y="33"/>
                  </a:lnTo>
                  <a:lnTo>
                    <a:pt x="54" y="33"/>
                  </a:lnTo>
                  <a:lnTo>
                    <a:pt x="54" y="33"/>
                  </a:lnTo>
                  <a:lnTo>
                    <a:pt x="54" y="33"/>
                  </a:lnTo>
                  <a:lnTo>
                    <a:pt x="54" y="32"/>
                  </a:lnTo>
                  <a:lnTo>
                    <a:pt x="54" y="30"/>
                  </a:lnTo>
                  <a:lnTo>
                    <a:pt x="54" y="29"/>
                  </a:lnTo>
                  <a:lnTo>
                    <a:pt x="54" y="27"/>
                  </a:lnTo>
                  <a:lnTo>
                    <a:pt x="54" y="26"/>
                  </a:lnTo>
                  <a:lnTo>
                    <a:pt x="54" y="24"/>
                  </a:lnTo>
                  <a:lnTo>
                    <a:pt x="53" y="23"/>
                  </a:lnTo>
                  <a:lnTo>
                    <a:pt x="53" y="21"/>
                  </a:lnTo>
                  <a:lnTo>
                    <a:pt x="53" y="20"/>
                  </a:lnTo>
                  <a:lnTo>
                    <a:pt x="52" y="18"/>
                  </a:lnTo>
                  <a:lnTo>
                    <a:pt x="52" y="17"/>
                  </a:lnTo>
                  <a:lnTo>
                    <a:pt x="51" y="16"/>
                  </a:lnTo>
                  <a:lnTo>
                    <a:pt x="50" y="15"/>
                  </a:lnTo>
                  <a:lnTo>
                    <a:pt x="50" y="13"/>
                  </a:lnTo>
                  <a:lnTo>
                    <a:pt x="49" y="12"/>
                  </a:lnTo>
                  <a:lnTo>
                    <a:pt x="48" y="11"/>
                  </a:lnTo>
                  <a:lnTo>
                    <a:pt x="47" y="10"/>
                  </a:lnTo>
                  <a:lnTo>
                    <a:pt x="47" y="9"/>
                  </a:lnTo>
                  <a:lnTo>
                    <a:pt x="46" y="8"/>
                  </a:lnTo>
                  <a:lnTo>
                    <a:pt x="45" y="7"/>
                  </a:lnTo>
                  <a:lnTo>
                    <a:pt x="44" y="6"/>
                  </a:lnTo>
                  <a:lnTo>
                    <a:pt x="43" y="5"/>
                  </a:lnTo>
                  <a:lnTo>
                    <a:pt x="41" y="4"/>
                  </a:lnTo>
                  <a:lnTo>
                    <a:pt x="40" y="4"/>
                  </a:lnTo>
                  <a:lnTo>
                    <a:pt x="39" y="3"/>
                  </a:lnTo>
                  <a:lnTo>
                    <a:pt x="38" y="2"/>
                  </a:lnTo>
                  <a:lnTo>
                    <a:pt x="37" y="2"/>
                  </a:lnTo>
                  <a:lnTo>
                    <a:pt x="35" y="1"/>
                  </a:lnTo>
                  <a:lnTo>
                    <a:pt x="34" y="1"/>
                  </a:lnTo>
                  <a:lnTo>
                    <a:pt x="33" y="1"/>
                  </a:lnTo>
                  <a:lnTo>
                    <a:pt x="31" y="0"/>
                  </a:lnTo>
                  <a:lnTo>
                    <a:pt x="30" y="0"/>
                  </a:lnTo>
                  <a:lnTo>
                    <a:pt x="30" y="0"/>
                  </a:lnTo>
                  <a:lnTo>
                    <a:pt x="30" y="0"/>
                  </a:lnTo>
                  <a:lnTo>
                    <a:pt x="30" y="0"/>
                  </a:lnTo>
                  <a:close/>
                  <a:moveTo>
                    <a:pt x="30" y="3"/>
                  </a:moveTo>
                  <a:lnTo>
                    <a:pt x="30" y="3"/>
                  </a:lnTo>
                  <a:lnTo>
                    <a:pt x="30" y="3"/>
                  </a:lnTo>
                  <a:lnTo>
                    <a:pt x="31" y="3"/>
                  </a:lnTo>
                  <a:lnTo>
                    <a:pt x="32" y="3"/>
                  </a:lnTo>
                  <a:lnTo>
                    <a:pt x="33" y="3"/>
                  </a:lnTo>
                  <a:lnTo>
                    <a:pt x="35" y="4"/>
                  </a:lnTo>
                  <a:lnTo>
                    <a:pt x="36" y="4"/>
                  </a:lnTo>
                  <a:lnTo>
                    <a:pt x="37" y="5"/>
                  </a:lnTo>
                  <a:lnTo>
                    <a:pt x="38" y="5"/>
                  </a:lnTo>
                  <a:lnTo>
                    <a:pt x="39" y="6"/>
                  </a:lnTo>
                  <a:lnTo>
                    <a:pt x="40" y="6"/>
                  </a:lnTo>
                  <a:lnTo>
                    <a:pt x="41" y="7"/>
                  </a:lnTo>
                  <a:lnTo>
                    <a:pt x="42" y="8"/>
                  </a:lnTo>
                  <a:lnTo>
                    <a:pt x="43" y="9"/>
                  </a:lnTo>
                  <a:lnTo>
                    <a:pt x="44" y="10"/>
                  </a:lnTo>
                  <a:lnTo>
                    <a:pt x="45" y="10"/>
                  </a:lnTo>
                  <a:lnTo>
                    <a:pt x="46" y="11"/>
                  </a:lnTo>
                  <a:lnTo>
                    <a:pt x="46" y="12"/>
                  </a:lnTo>
                  <a:lnTo>
                    <a:pt x="47" y="13"/>
                  </a:lnTo>
                  <a:lnTo>
                    <a:pt x="48" y="15"/>
                  </a:lnTo>
                  <a:lnTo>
                    <a:pt x="48" y="16"/>
                  </a:lnTo>
                  <a:lnTo>
                    <a:pt x="49" y="17"/>
                  </a:lnTo>
                  <a:lnTo>
                    <a:pt x="49" y="18"/>
                  </a:lnTo>
                  <a:lnTo>
                    <a:pt x="50" y="19"/>
                  </a:lnTo>
                  <a:lnTo>
                    <a:pt x="50" y="21"/>
                  </a:lnTo>
                  <a:lnTo>
                    <a:pt x="51" y="22"/>
                  </a:lnTo>
                  <a:lnTo>
                    <a:pt x="51" y="23"/>
                  </a:lnTo>
                  <a:lnTo>
                    <a:pt x="51" y="25"/>
                  </a:lnTo>
                  <a:lnTo>
                    <a:pt x="51" y="26"/>
                  </a:lnTo>
                  <a:lnTo>
                    <a:pt x="52" y="27"/>
                  </a:lnTo>
                  <a:lnTo>
                    <a:pt x="52" y="29"/>
                  </a:lnTo>
                  <a:lnTo>
                    <a:pt x="52" y="30"/>
                  </a:lnTo>
                  <a:lnTo>
                    <a:pt x="52" y="32"/>
                  </a:lnTo>
                  <a:lnTo>
                    <a:pt x="52" y="33"/>
                  </a:lnTo>
                  <a:lnTo>
                    <a:pt x="52" y="33"/>
                  </a:lnTo>
                  <a:lnTo>
                    <a:pt x="52" y="33"/>
                  </a:lnTo>
                  <a:lnTo>
                    <a:pt x="51" y="34"/>
                  </a:lnTo>
                  <a:lnTo>
                    <a:pt x="51" y="35"/>
                  </a:lnTo>
                  <a:lnTo>
                    <a:pt x="51" y="36"/>
                  </a:lnTo>
                  <a:lnTo>
                    <a:pt x="51" y="37"/>
                  </a:lnTo>
                  <a:lnTo>
                    <a:pt x="51" y="38"/>
                  </a:lnTo>
                  <a:lnTo>
                    <a:pt x="50" y="39"/>
                  </a:lnTo>
                  <a:lnTo>
                    <a:pt x="50" y="40"/>
                  </a:lnTo>
                  <a:lnTo>
                    <a:pt x="50" y="41"/>
                  </a:lnTo>
                  <a:lnTo>
                    <a:pt x="49" y="42"/>
                  </a:lnTo>
                  <a:lnTo>
                    <a:pt x="49" y="43"/>
                  </a:lnTo>
                  <a:lnTo>
                    <a:pt x="49" y="44"/>
                  </a:lnTo>
                  <a:lnTo>
                    <a:pt x="48" y="45"/>
                  </a:lnTo>
                  <a:lnTo>
                    <a:pt x="48" y="45"/>
                  </a:lnTo>
                  <a:lnTo>
                    <a:pt x="47" y="46"/>
                  </a:lnTo>
                  <a:lnTo>
                    <a:pt x="47" y="47"/>
                  </a:lnTo>
                  <a:lnTo>
                    <a:pt x="46" y="48"/>
                  </a:lnTo>
                  <a:lnTo>
                    <a:pt x="46" y="49"/>
                  </a:lnTo>
                  <a:lnTo>
                    <a:pt x="45" y="49"/>
                  </a:lnTo>
                  <a:lnTo>
                    <a:pt x="44" y="50"/>
                  </a:lnTo>
                  <a:lnTo>
                    <a:pt x="44" y="51"/>
                  </a:lnTo>
                  <a:lnTo>
                    <a:pt x="43" y="51"/>
                  </a:lnTo>
                  <a:lnTo>
                    <a:pt x="43" y="52"/>
                  </a:lnTo>
                  <a:lnTo>
                    <a:pt x="42" y="53"/>
                  </a:lnTo>
                  <a:lnTo>
                    <a:pt x="41" y="53"/>
                  </a:lnTo>
                  <a:lnTo>
                    <a:pt x="40" y="54"/>
                  </a:lnTo>
                  <a:lnTo>
                    <a:pt x="40" y="54"/>
                  </a:lnTo>
                  <a:lnTo>
                    <a:pt x="39" y="55"/>
                  </a:lnTo>
                  <a:lnTo>
                    <a:pt x="38" y="55"/>
                  </a:lnTo>
                  <a:lnTo>
                    <a:pt x="37" y="56"/>
                  </a:lnTo>
                  <a:lnTo>
                    <a:pt x="37" y="56"/>
                  </a:lnTo>
                  <a:lnTo>
                    <a:pt x="36" y="57"/>
                  </a:lnTo>
                  <a:lnTo>
                    <a:pt x="35" y="57"/>
                  </a:lnTo>
                  <a:lnTo>
                    <a:pt x="34" y="57"/>
                  </a:lnTo>
                  <a:lnTo>
                    <a:pt x="32" y="58"/>
                  </a:lnTo>
                  <a:lnTo>
                    <a:pt x="31" y="58"/>
                  </a:lnTo>
                  <a:lnTo>
                    <a:pt x="30" y="58"/>
                  </a:lnTo>
                  <a:lnTo>
                    <a:pt x="28" y="59"/>
                  </a:lnTo>
                  <a:lnTo>
                    <a:pt x="27" y="59"/>
                  </a:lnTo>
                  <a:lnTo>
                    <a:pt x="26" y="59"/>
                  </a:lnTo>
                  <a:lnTo>
                    <a:pt x="24" y="59"/>
                  </a:lnTo>
                  <a:lnTo>
                    <a:pt x="24" y="59"/>
                  </a:lnTo>
                  <a:lnTo>
                    <a:pt x="24" y="59"/>
                  </a:lnTo>
                  <a:lnTo>
                    <a:pt x="23" y="58"/>
                  </a:lnTo>
                  <a:lnTo>
                    <a:pt x="22" y="58"/>
                  </a:lnTo>
                  <a:lnTo>
                    <a:pt x="20" y="58"/>
                  </a:lnTo>
                  <a:lnTo>
                    <a:pt x="19" y="57"/>
                  </a:lnTo>
                  <a:lnTo>
                    <a:pt x="18" y="57"/>
                  </a:lnTo>
                  <a:lnTo>
                    <a:pt x="17" y="57"/>
                  </a:lnTo>
                  <a:lnTo>
                    <a:pt x="16" y="56"/>
                  </a:lnTo>
                  <a:lnTo>
                    <a:pt x="15" y="55"/>
                  </a:lnTo>
                  <a:lnTo>
                    <a:pt x="14" y="55"/>
                  </a:lnTo>
                  <a:lnTo>
                    <a:pt x="13" y="54"/>
                  </a:lnTo>
                  <a:lnTo>
                    <a:pt x="12" y="53"/>
                  </a:lnTo>
                  <a:lnTo>
                    <a:pt x="11" y="53"/>
                  </a:lnTo>
                  <a:lnTo>
                    <a:pt x="10" y="52"/>
                  </a:lnTo>
                  <a:lnTo>
                    <a:pt x="9" y="51"/>
                  </a:lnTo>
                  <a:lnTo>
                    <a:pt x="8" y="50"/>
                  </a:lnTo>
                  <a:lnTo>
                    <a:pt x="8" y="49"/>
                  </a:lnTo>
                  <a:lnTo>
                    <a:pt x="7" y="48"/>
                  </a:lnTo>
                  <a:lnTo>
                    <a:pt x="6" y="47"/>
                  </a:lnTo>
                  <a:lnTo>
                    <a:pt x="6" y="45"/>
                  </a:lnTo>
                  <a:lnTo>
                    <a:pt x="5" y="44"/>
                  </a:lnTo>
                  <a:lnTo>
                    <a:pt x="4" y="43"/>
                  </a:lnTo>
                  <a:lnTo>
                    <a:pt x="4" y="42"/>
                  </a:lnTo>
                  <a:lnTo>
                    <a:pt x="4" y="41"/>
                  </a:lnTo>
                  <a:lnTo>
                    <a:pt x="3" y="39"/>
                  </a:lnTo>
                  <a:lnTo>
                    <a:pt x="3" y="38"/>
                  </a:lnTo>
                  <a:lnTo>
                    <a:pt x="3" y="37"/>
                  </a:lnTo>
                  <a:lnTo>
                    <a:pt x="2" y="35"/>
                  </a:lnTo>
                  <a:lnTo>
                    <a:pt x="2" y="34"/>
                  </a:lnTo>
                  <a:lnTo>
                    <a:pt x="2" y="32"/>
                  </a:lnTo>
                  <a:lnTo>
                    <a:pt x="2" y="31"/>
                  </a:lnTo>
                  <a:lnTo>
                    <a:pt x="2" y="30"/>
                  </a:lnTo>
                  <a:lnTo>
                    <a:pt x="2" y="28"/>
                  </a:lnTo>
                  <a:lnTo>
                    <a:pt x="2" y="28"/>
                  </a:lnTo>
                  <a:lnTo>
                    <a:pt x="2" y="28"/>
                  </a:lnTo>
                  <a:lnTo>
                    <a:pt x="2" y="27"/>
                  </a:lnTo>
                  <a:lnTo>
                    <a:pt x="3" y="26"/>
                  </a:lnTo>
                  <a:lnTo>
                    <a:pt x="3" y="25"/>
                  </a:lnTo>
                  <a:lnTo>
                    <a:pt x="3" y="24"/>
                  </a:lnTo>
                  <a:lnTo>
                    <a:pt x="3" y="23"/>
                  </a:lnTo>
                  <a:lnTo>
                    <a:pt x="3" y="22"/>
                  </a:lnTo>
                  <a:lnTo>
                    <a:pt x="4" y="21"/>
                  </a:lnTo>
                  <a:lnTo>
                    <a:pt x="4" y="20"/>
                  </a:lnTo>
                  <a:lnTo>
                    <a:pt x="4" y="19"/>
                  </a:lnTo>
                  <a:lnTo>
                    <a:pt x="5" y="18"/>
                  </a:lnTo>
                  <a:lnTo>
                    <a:pt x="5" y="17"/>
                  </a:lnTo>
                  <a:lnTo>
                    <a:pt x="6" y="17"/>
                  </a:lnTo>
                  <a:lnTo>
                    <a:pt x="6" y="16"/>
                  </a:lnTo>
                  <a:lnTo>
                    <a:pt x="7" y="15"/>
                  </a:lnTo>
                  <a:lnTo>
                    <a:pt x="7" y="14"/>
                  </a:lnTo>
                  <a:lnTo>
                    <a:pt x="8" y="13"/>
                  </a:lnTo>
                  <a:lnTo>
                    <a:pt x="8" y="13"/>
                  </a:lnTo>
                  <a:lnTo>
                    <a:pt x="9" y="12"/>
                  </a:lnTo>
                  <a:lnTo>
                    <a:pt x="9" y="11"/>
                  </a:lnTo>
                  <a:lnTo>
                    <a:pt x="10" y="10"/>
                  </a:lnTo>
                  <a:lnTo>
                    <a:pt x="11" y="10"/>
                  </a:lnTo>
                  <a:lnTo>
                    <a:pt x="11" y="9"/>
                  </a:lnTo>
                  <a:lnTo>
                    <a:pt x="12" y="9"/>
                  </a:lnTo>
                  <a:lnTo>
                    <a:pt x="13" y="8"/>
                  </a:lnTo>
                  <a:lnTo>
                    <a:pt x="13" y="7"/>
                  </a:lnTo>
                  <a:lnTo>
                    <a:pt x="14" y="7"/>
                  </a:lnTo>
                  <a:lnTo>
                    <a:pt x="15" y="6"/>
                  </a:lnTo>
                  <a:lnTo>
                    <a:pt x="16" y="6"/>
                  </a:lnTo>
                  <a:lnTo>
                    <a:pt x="16" y="5"/>
                  </a:lnTo>
                  <a:lnTo>
                    <a:pt x="17" y="5"/>
                  </a:lnTo>
                  <a:lnTo>
                    <a:pt x="18" y="5"/>
                  </a:lnTo>
                  <a:lnTo>
                    <a:pt x="19" y="4"/>
                  </a:lnTo>
                  <a:lnTo>
                    <a:pt x="20" y="4"/>
                  </a:lnTo>
                  <a:lnTo>
                    <a:pt x="21" y="3"/>
                  </a:lnTo>
                  <a:lnTo>
                    <a:pt x="23" y="3"/>
                  </a:lnTo>
                  <a:lnTo>
                    <a:pt x="24" y="3"/>
                  </a:lnTo>
                  <a:lnTo>
                    <a:pt x="25" y="3"/>
                  </a:lnTo>
                  <a:lnTo>
                    <a:pt x="27" y="2"/>
                  </a:lnTo>
                  <a:lnTo>
                    <a:pt x="28" y="2"/>
                  </a:lnTo>
                  <a:lnTo>
                    <a:pt x="30" y="3"/>
                  </a:lnTo>
                  <a:lnTo>
                    <a:pt x="30" y="3"/>
                  </a:lnTo>
                  <a:lnTo>
                    <a:pt x="30" y="3"/>
                  </a:lnTo>
                  <a:close/>
                </a:path>
              </a:pathLst>
            </a:custGeom>
            <a:solidFill>
              <a:srgbClr val="00466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5" name="Freeform 25"/>
            <p:cNvSpPr>
              <a:spLocks/>
            </p:cNvSpPr>
            <p:nvPr/>
          </p:nvSpPr>
          <p:spPr bwMode="auto">
            <a:xfrm>
              <a:off x="1238" y="1231"/>
              <a:ext cx="23" cy="26"/>
            </a:xfrm>
            <a:custGeom>
              <a:avLst/>
              <a:gdLst>
                <a:gd name="T0" fmla="*/ 11 w 23"/>
                <a:gd name="T1" fmla="*/ 0 h 26"/>
                <a:gd name="T2" fmla="*/ 9 w 23"/>
                <a:gd name="T3" fmla="*/ 0 h 26"/>
                <a:gd name="T4" fmla="*/ 8 w 23"/>
                <a:gd name="T5" fmla="*/ 0 h 26"/>
                <a:gd name="T6" fmla="*/ 6 w 23"/>
                <a:gd name="T7" fmla="*/ 1 h 26"/>
                <a:gd name="T8" fmla="*/ 5 w 23"/>
                <a:gd name="T9" fmla="*/ 2 h 26"/>
                <a:gd name="T10" fmla="*/ 4 w 23"/>
                <a:gd name="T11" fmla="*/ 3 h 26"/>
                <a:gd name="T12" fmla="*/ 3 w 23"/>
                <a:gd name="T13" fmla="*/ 5 h 26"/>
                <a:gd name="T14" fmla="*/ 2 w 23"/>
                <a:gd name="T15" fmla="*/ 6 h 26"/>
                <a:gd name="T16" fmla="*/ 1 w 23"/>
                <a:gd name="T17" fmla="*/ 8 h 26"/>
                <a:gd name="T18" fmla="*/ 0 w 23"/>
                <a:gd name="T19" fmla="*/ 10 h 26"/>
                <a:gd name="T20" fmla="*/ 0 w 23"/>
                <a:gd name="T21" fmla="*/ 12 h 26"/>
                <a:gd name="T22" fmla="*/ 0 w 23"/>
                <a:gd name="T23" fmla="*/ 14 h 26"/>
                <a:gd name="T24" fmla="*/ 1 w 23"/>
                <a:gd name="T25" fmla="*/ 16 h 26"/>
                <a:gd name="T26" fmla="*/ 1 w 23"/>
                <a:gd name="T27" fmla="*/ 18 h 26"/>
                <a:gd name="T28" fmla="*/ 2 w 23"/>
                <a:gd name="T29" fmla="*/ 20 h 26"/>
                <a:gd name="T30" fmla="*/ 3 w 23"/>
                <a:gd name="T31" fmla="*/ 21 h 26"/>
                <a:gd name="T32" fmla="*/ 4 w 23"/>
                <a:gd name="T33" fmla="*/ 23 h 26"/>
                <a:gd name="T34" fmla="*/ 5 w 23"/>
                <a:gd name="T35" fmla="*/ 24 h 26"/>
                <a:gd name="T36" fmla="*/ 7 w 23"/>
                <a:gd name="T37" fmla="*/ 25 h 26"/>
                <a:gd name="T38" fmla="*/ 8 w 23"/>
                <a:gd name="T39" fmla="*/ 26 h 26"/>
                <a:gd name="T40" fmla="*/ 10 w 23"/>
                <a:gd name="T41" fmla="*/ 26 h 26"/>
                <a:gd name="T42" fmla="*/ 12 w 23"/>
                <a:gd name="T43" fmla="*/ 26 h 26"/>
                <a:gd name="T44" fmla="*/ 13 w 23"/>
                <a:gd name="T45" fmla="*/ 26 h 26"/>
                <a:gd name="T46" fmla="*/ 15 w 23"/>
                <a:gd name="T47" fmla="*/ 26 h 26"/>
                <a:gd name="T48" fmla="*/ 17 w 23"/>
                <a:gd name="T49" fmla="*/ 25 h 26"/>
                <a:gd name="T50" fmla="*/ 18 w 23"/>
                <a:gd name="T51" fmla="*/ 24 h 26"/>
                <a:gd name="T52" fmla="*/ 19 w 23"/>
                <a:gd name="T53" fmla="*/ 23 h 26"/>
                <a:gd name="T54" fmla="*/ 20 w 23"/>
                <a:gd name="T55" fmla="*/ 22 h 26"/>
                <a:gd name="T56" fmla="*/ 21 w 23"/>
                <a:gd name="T57" fmla="*/ 20 h 26"/>
                <a:gd name="T58" fmla="*/ 22 w 23"/>
                <a:gd name="T59" fmla="*/ 19 h 26"/>
                <a:gd name="T60" fmla="*/ 23 w 23"/>
                <a:gd name="T61" fmla="*/ 17 h 26"/>
                <a:gd name="T62" fmla="*/ 23 w 23"/>
                <a:gd name="T63" fmla="*/ 15 h 26"/>
                <a:gd name="T64" fmla="*/ 23 w 23"/>
                <a:gd name="T65" fmla="*/ 13 h 26"/>
                <a:gd name="T66" fmla="*/ 23 w 23"/>
                <a:gd name="T67" fmla="*/ 11 h 26"/>
                <a:gd name="T68" fmla="*/ 23 w 23"/>
                <a:gd name="T69" fmla="*/ 9 h 26"/>
                <a:gd name="T70" fmla="*/ 22 w 23"/>
                <a:gd name="T71" fmla="*/ 7 h 26"/>
                <a:gd name="T72" fmla="*/ 21 w 23"/>
                <a:gd name="T73" fmla="*/ 6 h 26"/>
                <a:gd name="T74" fmla="*/ 20 w 23"/>
                <a:gd name="T75" fmla="*/ 4 h 26"/>
                <a:gd name="T76" fmla="*/ 19 w 23"/>
                <a:gd name="T77" fmla="*/ 3 h 26"/>
                <a:gd name="T78" fmla="*/ 17 w 23"/>
                <a:gd name="T79" fmla="*/ 2 h 26"/>
                <a:gd name="T80" fmla="*/ 16 w 23"/>
                <a:gd name="T81" fmla="*/ 1 h 26"/>
                <a:gd name="T82" fmla="*/ 14 w 23"/>
                <a:gd name="T83" fmla="*/ 0 h 26"/>
                <a:gd name="T84" fmla="*/ 12 w 23"/>
                <a:gd name="T85" fmla="*/ 0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3" h="26">
                  <a:moveTo>
                    <a:pt x="12" y="0"/>
                  </a:moveTo>
                  <a:lnTo>
                    <a:pt x="12" y="0"/>
                  </a:lnTo>
                  <a:lnTo>
                    <a:pt x="11" y="0"/>
                  </a:lnTo>
                  <a:lnTo>
                    <a:pt x="11" y="0"/>
                  </a:lnTo>
                  <a:lnTo>
                    <a:pt x="10" y="0"/>
                  </a:lnTo>
                  <a:lnTo>
                    <a:pt x="9" y="0"/>
                  </a:lnTo>
                  <a:lnTo>
                    <a:pt x="9" y="0"/>
                  </a:lnTo>
                  <a:lnTo>
                    <a:pt x="8" y="0"/>
                  </a:lnTo>
                  <a:lnTo>
                    <a:pt x="8" y="0"/>
                  </a:lnTo>
                  <a:lnTo>
                    <a:pt x="7" y="1"/>
                  </a:lnTo>
                  <a:lnTo>
                    <a:pt x="7" y="1"/>
                  </a:lnTo>
                  <a:lnTo>
                    <a:pt x="6" y="1"/>
                  </a:lnTo>
                  <a:lnTo>
                    <a:pt x="6" y="1"/>
                  </a:lnTo>
                  <a:lnTo>
                    <a:pt x="5" y="2"/>
                  </a:lnTo>
                  <a:lnTo>
                    <a:pt x="5" y="2"/>
                  </a:lnTo>
                  <a:lnTo>
                    <a:pt x="4" y="3"/>
                  </a:lnTo>
                  <a:lnTo>
                    <a:pt x="4" y="3"/>
                  </a:lnTo>
                  <a:lnTo>
                    <a:pt x="4" y="3"/>
                  </a:lnTo>
                  <a:lnTo>
                    <a:pt x="3" y="4"/>
                  </a:lnTo>
                  <a:lnTo>
                    <a:pt x="3" y="4"/>
                  </a:lnTo>
                  <a:lnTo>
                    <a:pt x="3" y="5"/>
                  </a:lnTo>
                  <a:lnTo>
                    <a:pt x="2" y="5"/>
                  </a:lnTo>
                  <a:lnTo>
                    <a:pt x="2" y="6"/>
                  </a:lnTo>
                  <a:lnTo>
                    <a:pt x="2" y="6"/>
                  </a:lnTo>
                  <a:lnTo>
                    <a:pt x="1" y="7"/>
                  </a:lnTo>
                  <a:lnTo>
                    <a:pt x="1" y="7"/>
                  </a:lnTo>
                  <a:lnTo>
                    <a:pt x="1" y="8"/>
                  </a:lnTo>
                  <a:lnTo>
                    <a:pt x="1" y="9"/>
                  </a:lnTo>
                  <a:lnTo>
                    <a:pt x="1" y="9"/>
                  </a:lnTo>
                  <a:lnTo>
                    <a:pt x="0" y="10"/>
                  </a:lnTo>
                  <a:lnTo>
                    <a:pt x="0" y="11"/>
                  </a:lnTo>
                  <a:lnTo>
                    <a:pt x="0" y="11"/>
                  </a:lnTo>
                  <a:lnTo>
                    <a:pt x="0" y="12"/>
                  </a:lnTo>
                  <a:lnTo>
                    <a:pt x="0" y="13"/>
                  </a:lnTo>
                  <a:lnTo>
                    <a:pt x="0" y="13"/>
                  </a:lnTo>
                  <a:lnTo>
                    <a:pt x="0" y="14"/>
                  </a:lnTo>
                  <a:lnTo>
                    <a:pt x="0" y="15"/>
                  </a:lnTo>
                  <a:lnTo>
                    <a:pt x="0" y="15"/>
                  </a:lnTo>
                  <a:lnTo>
                    <a:pt x="1" y="16"/>
                  </a:lnTo>
                  <a:lnTo>
                    <a:pt x="1" y="17"/>
                  </a:lnTo>
                  <a:lnTo>
                    <a:pt x="1" y="17"/>
                  </a:lnTo>
                  <a:lnTo>
                    <a:pt x="1" y="18"/>
                  </a:lnTo>
                  <a:lnTo>
                    <a:pt x="1" y="18"/>
                  </a:lnTo>
                  <a:lnTo>
                    <a:pt x="2" y="19"/>
                  </a:lnTo>
                  <a:lnTo>
                    <a:pt x="2" y="20"/>
                  </a:lnTo>
                  <a:lnTo>
                    <a:pt x="2" y="20"/>
                  </a:lnTo>
                  <a:lnTo>
                    <a:pt x="2" y="21"/>
                  </a:lnTo>
                  <a:lnTo>
                    <a:pt x="3" y="21"/>
                  </a:lnTo>
                  <a:lnTo>
                    <a:pt x="3" y="22"/>
                  </a:lnTo>
                  <a:lnTo>
                    <a:pt x="3" y="22"/>
                  </a:lnTo>
                  <a:lnTo>
                    <a:pt x="4" y="23"/>
                  </a:lnTo>
                  <a:lnTo>
                    <a:pt x="4" y="23"/>
                  </a:lnTo>
                  <a:lnTo>
                    <a:pt x="5" y="23"/>
                  </a:lnTo>
                  <a:lnTo>
                    <a:pt x="5" y="24"/>
                  </a:lnTo>
                  <a:lnTo>
                    <a:pt x="6" y="24"/>
                  </a:lnTo>
                  <a:lnTo>
                    <a:pt x="6" y="24"/>
                  </a:lnTo>
                  <a:lnTo>
                    <a:pt x="7" y="25"/>
                  </a:lnTo>
                  <a:lnTo>
                    <a:pt x="7" y="25"/>
                  </a:lnTo>
                  <a:lnTo>
                    <a:pt x="8" y="25"/>
                  </a:lnTo>
                  <a:lnTo>
                    <a:pt x="8" y="26"/>
                  </a:lnTo>
                  <a:lnTo>
                    <a:pt x="9" y="26"/>
                  </a:lnTo>
                  <a:lnTo>
                    <a:pt x="9" y="26"/>
                  </a:lnTo>
                  <a:lnTo>
                    <a:pt x="10" y="26"/>
                  </a:lnTo>
                  <a:lnTo>
                    <a:pt x="10" y="26"/>
                  </a:lnTo>
                  <a:lnTo>
                    <a:pt x="11" y="26"/>
                  </a:lnTo>
                  <a:lnTo>
                    <a:pt x="12" y="26"/>
                  </a:lnTo>
                  <a:lnTo>
                    <a:pt x="12" y="26"/>
                  </a:lnTo>
                  <a:lnTo>
                    <a:pt x="13" y="26"/>
                  </a:lnTo>
                  <a:lnTo>
                    <a:pt x="13" y="26"/>
                  </a:lnTo>
                  <a:lnTo>
                    <a:pt x="14" y="26"/>
                  </a:lnTo>
                  <a:lnTo>
                    <a:pt x="14" y="26"/>
                  </a:lnTo>
                  <a:lnTo>
                    <a:pt x="15" y="26"/>
                  </a:lnTo>
                  <a:lnTo>
                    <a:pt x="16" y="26"/>
                  </a:lnTo>
                  <a:lnTo>
                    <a:pt x="16" y="26"/>
                  </a:lnTo>
                  <a:lnTo>
                    <a:pt x="17" y="25"/>
                  </a:lnTo>
                  <a:lnTo>
                    <a:pt x="17" y="25"/>
                  </a:lnTo>
                  <a:lnTo>
                    <a:pt x="18" y="25"/>
                  </a:lnTo>
                  <a:lnTo>
                    <a:pt x="18" y="24"/>
                  </a:lnTo>
                  <a:lnTo>
                    <a:pt x="18" y="24"/>
                  </a:lnTo>
                  <a:lnTo>
                    <a:pt x="19" y="24"/>
                  </a:lnTo>
                  <a:lnTo>
                    <a:pt x="19" y="23"/>
                  </a:lnTo>
                  <a:lnTo>
                    <a:pt x="20" y="23"/>
                  </a:lnTo>
                  <a:lnTo>
                    <a:pt x="20" y="22"/>
                  </a:lnTo>
                  <a:lnTo>
                    <a:pt x="20" y="22"/>
                  </a:lnTo>
                  <a:lnTo>
                    <a:pt x="21" y="21"/>
                  </a:lnTo>
                  <a:lnTo>
                    <a:pt x="21" y="21"/>
                  </a:lnTo>
                  <a:lnTo>
                    <a:pt x="21" y="20"/>
                  </a:lnTo>
                  <a:lnTo>
                    <a:pt x="22" y="20"/>
                  </a:lnTo>
                  <a:lnTo>
                    <a:pt x="22" y="19"/>
                  </a:lnTo>
                  <a:lnTo>
                    <a:pt x="22" y="19"/>
                  </a:lnTo>
                  <a:lnTo>
                    <a:pt x="22" y="18"/>
                  </a:lnTo>
                  <a:lnTo>
                    <a:pt x="23" y="17"/>
                  </a:lnTo>
                  <a:lnTo>
                    <a:pt x="23" y="17"/>
                  </a:lnTo>
                  <a:lnTo>
                    <a:pt x="23" y="16"/>
                  </a:lnTo>
                  <a:lnTo>
                    <a:pt x="23" y="16"/>
                  </a:lnTo>
                  <a:lnTo>
                    <a:pt x="23" y="15"/>
                  </a:lnTo>
                  <a:lnTo>
                    <a:pt x="23" y="14"/>
                  </a:lnTo>
                  <a:lnTo>
                    <a:pt x="23" y="14"/>
                  </a:lnTo>
                  <a:lnTo>
                    <a:pt x="23" y="13"/>
                  </a:lnTo>
                  <a:lnTo>
                    <a:pt x="23" y="12"/>
                  </a:lnTo>
                  <a:lnTo>
                    <a:pt x="23" y="12"/>
                  </a:lnTo>
                  <a:lnTo>
                    <a:pt x="23" y="11"/>
                  </a:lnTo>
                  <a:lnTo>
                    <a:pt x="23" y="10"/>
                  </a:lnTo>
                  <a:lnTo>
                    <a:pt x="23" y="10"/>
                  </a:lnTo>
                  <a:lnTo>
                    <a:pt x="23" y="9"/>
                  </a:lnTo>
                  <a:lnTo>
                    <a:pt x="22" y="8"/>
                  </a:lnTo>
                  <a:lnTo>
                    <a:pt x="22" y="8"/>
                  </a:lnTo>
                  <a:lnTo>
                    <a:pt x="22" y="7"/>
                  </a:lnTo>
                  <a:lnTo>
                    <a:pt x="22" y="7"/>
                  </a:lnTo>
                  <a:lnTo>
                    <a:pt x="21" y="6"/>
                  </a:lnTo>
                  <a:lnTo>
                    <a:pt x="21" y="6"/>
                  </a:lnTo>
                  <a:lnTo>
                    <a:pt x="21" y="5"/>
                  </a:lnTo>
                  <a:lnTo>
                    <a:pt x="20" y="5"/>
                  </a:lnTo>
                  <a:lnTo>
                    <a:pt x="20" y="4"/>
                  </a:lnTo>
                  <a:lnTo>
                    <a:pt x="20" y="4"/>
                  </a:lnTo>
                  <a:lnTo>
                    <a:pt x="19" y="3"/>
                  </a:lnTo>
                  <a:lnTo>
                    <a:pt x="19" y="3"/>
                  </a:lnTo>
                  <a:lnTo>
                    <a:pt x="18" y="2"/>
                  </a:lnTo>
                  <a:lnTo>
                    <a:pt x="18" y="2"/>
                  </a:lnTo>
                  <a:lnTo>
                    <a:pt x="17" y="2"/>
                  </a:lnTo>
                  <a:lnTo>
                    <a:pt x="17" y="1"/>
                  </a:lnTo>
                  <a:lnTo>
                    <a:pt x="16" y="1"/>
                  </a:lnTo>
                  <a:lnTo>
                    <a:pt x="16" y="1"/>
                  </a:lnTo>
                  <a:lnTo>
                    <a:pt x="15" y="1"/>
                  </a:lnTo>
                  <a:lnTo>
                    <a:pt x="15" y="0"/>
                  </a:lnTo>
                  <a:lnTo>
                    <a:pt x="14" y="0"/>
                  </a:lnTo>
                  <a:lnTo>
                    <a:pt x="14" y="0"/>
                  </a:lnTo>
                  <a:lnTo>
                    <a:pt x="13" y="0"/>
                  </a:lnTo>
                  <a:lnTo>
                    <a:pt x="12" y="0"/>
                  </a:lnTo>
                  <a:close/>
                </a:path>
              </a:pathLst>
            </a:custGeom>
            <a:solidFill>
              <a:srgbClr val="1315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6" name="Freeform 26"/>
            <p:cNvSpPr>
              <a:spLocks/>
            </p:cNvSpPr>
            <p:nvPr/>
          </p:nvSpPr>
          <p:spPr bwMode="auto">
            <a:xfrm>
              <a:off x="1229" y="1239"/>
              <a:ext cx="12" cy="14"/>
            </a:xfrm>
            <a:custGeom>
              <a:avLst/>
              <a:gdLst>
                <a:gd name="T0" fmla="*/ 7 w 12"/>
                <a:gd name="T1" fmla="*/ 0 h 14"/>
                <a:gd name="T2" fmla="*/ 8 w 12"/>
                <a:gd name="T3" fmla="*/ 0 h 14"/>
                <a:gd name="T4" fmla="*/ 9 w 12"/>
                <a:gd name="T5" fmla="*/ 1 h 14"/>
                <a:gd name="T6" fmla="*/ 10 w 12"/>
                <a:gd name="T7" fmla="*/ 2 h 14"/>
                <a:gd name="T8" fmla="*/ 11 w 12"/>
                <a:gd name="T9" fmla="*/ 3 h 14"/>
                <a:gd name="T10" fmla="*/ 11 w 12"/>
                <a:gd name="T11" fmla="*/ 4 h 14"/>
                <a:gd name="T12" fmla="*/ 12 w 12"/>
                <a:gd name="T13" fmla="*/ 5 h 14"/>
                <a:gd name="T14" fmla="*/ 12 w 12"/>
                <a:gd name="T15" fmla="*/ 7 h 14"/>
                <a:gd name="T16" fmla="*/ 12 w 12"/>
                <a:gd name="T17" fmla="*/ 8 h 14"/>
                <a:gd name="T18" fmla="*/ 11 w 12"/>
                <a:gd name="T19" fmla="*/ 9 h 14"/>
                <a:gd name="T20" fmla="*/ 11 w 12"/>
                <a:gd name="T21" fmla="*/ 11 h 14"/>
                <a:gd name="T22" fmla="*/ 10 w 12"/>
                <a:gd name="T23" fmla="*/ 12 h 14"/>
                <a:gd name="T24" fmla="*/ 9 w 12"/>
                <a:gd name="T25" fmla="*/ 12 h 14"/>
                <a:gd name="T26" fmla="*/ 8 w 12"/>
                <a:gd name="T27" fmla="*/ 13 h 14"/>
                <a:gd name="T28" fmla="*/ 7 w 12"/>
                <a:gd name="T29" fmla="*/ 13 h 14"/>
                <a:gd name="T30" fmla="*/ 6 w 12"/>
                <a:gd name="T31" fmla="*/ 14 h 14"/>
                <a:gd name="T32" fmla="*/ 5 w 12"/>
                <a:gd name="T33" fmla="*/ 13 h 14"/>
                <a:gd name="T34" fmla="*/ 4 w 12"/>
                <a:gd name="T35" fmla="*/ 13 h 14"/>
                <a:gd name="T36" fmla="*/ 3 w 12"/>
                <a:gd name="T37" fmla="*/ 12 h 14"/>
                <a:gd name="T38" fmla="*/ 2 w 12"/>
                <a:gd name="T39" fmla="*/ 12 h 14"/>
                <a:gd name="T40" fmla="*/ 1 w 12"/>
                <a:gd name="T41" fmla="*/ 11 h 14"/>
                <a:gd name="T42" fmla="*/ 0 w 12"/>
                <a:gd name="T43" fmla="*/ 9 h 14"/>
                <a:gd name="T44" fmla="*/ 0 w 12"/>
                <a:gd name="T45" fmla="*/ 8 h 14"/>
                <a:gd name="T46" fmla="*/ 0 w 12"/>
                <a:gd name="T47" fmla="*/ 7 h 14"/>
                <a:gd name="T48" fmla="*/ 0 w 12"/>
                <a:gd name="T49" fmla="*/ 5 h 14"/>
                <a:gd name="T50" fmla="*/ 0 w 12"/>
                <a:gd name="T51" fmla="*/ 4 h 14"/>
                <a:gd name="T52" fmla="*/ 1 w 12"/>
                <a:gd name="T53" fmla="*/ 3 h 14"/>
                <a:gd name="T54" fmla="*/ 1 w 12"/>
                <a:gd name="T55" fmla="*/ 2 h 14"/>
                <a:gd name="T56" fmla="*/ 2 w 12"/>
                <a:gd name="T57" fmla="*/ 1 h 14"/>
                <a:gd name="T58" fmla="*/ 3 w 12"/>
                <a:gd name="T59" fmla="*/ 0 h 14"/>
                <a:gd name="T60" fmla="*/ 4 w 12"/>
                <a:gd name="T61" fmla="*/ 0 h 14"/>
                <a:gd name="T62" fmla="*/ 6 w 12"/>
                <a:gd name="T63"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2" h="14">
                  <a:moveTo>
                    <a:pt x="6" y="0"/>
                  </a:moveTo>
                  <a:lnTo>
                    <a:pt x="7" y="0"/>
                  </a:lnTo>
                  <a:lnTo>
                    <a:pt x="7" y="0"/>
                  </a:lnTo>
                  <a:lnTo>
                    <a:pt x="8" y="0"/>
                  </a:lnTo>
                  <a:lnTo>
                    <a:pt x="8" y="1"/>
                  </a:lnTo>
                  <a:lnTo>
                    <a:pt x="9" y="1"/>
                  </a:lnTo>
                  <a:lnTo>
                    <a:pt x="9" y="1"/>
                  </a:lnTo>
                  <a:lnTo>
                    <a:pt x="10" y="2"/>
                  </a:lnTo>
                  <a:lnTo>
                    <a:pt x="10" y="2"/>
                  </a:lnTo>
                  <a:lnTo>
                    <a:pt x="11" y="3"/>
                  </a:lnTo>
                  <a:lnTo>
                    <a:pt x="11" y="3"/>
                  </a:lnTo>
                  <a:lnTo>
                    <a:pt x="11" y="4"/>
                  </a:lnTo>
                  <a:lnTo>
                    <a:pt x="11" y="5"/>
                  </a:lnTo>
                  <a:lnTo>
                    <a:pt x="12" y="5"/>
                  </a:lnTo>
                  <a:lnTo>
                    <a:pt x="12" y="6"/>
                  </a:lnTo>
                  <a:lnTo>
                    <a:pt x="12" y="7"/>
                  </a:lnTo>
                  <a:lnTo>
                    <a:pt x="12" y="7"/>
                  </a:lnTo>
                  <a:lnTo>
                    <a:pt x="12" y="8"/>
                  </a:lnTo>
                  <a:lnTo>
                    <a:pt x="12" y="9"/>
                  </a:lnTo>
                  <a:lnTo>
                    <a:pt x="11" y="9"/>
                  </a:lnTo>
                  <a:lnTo>
                    <a:pt x="11" y="10"/>
                  </a:lnTo>
                  <a:lnTo>
                    <a:pt x="11" y="11"/>
                  </a:lnTo>
                  <a:lnTo>
                    <a:pt x="11" y="11"/>
                  </a:lnTo>
                  <a:lnTo>
                    <a:pt x="10" y="12"/>
                  </a:lnTo>
                  <a:lnTo>
                    <a:pt x="10" y="12"/>
                  </a:lnTo>
                  <a:lnTo>
                    <a:pt x="9" y="12"/>
                  </a:lnTo>
                  <a:lnTo>
                    <a:pt x="9" y="13"/>
                  </a:lnTo>
                  <a:lnTo>
                    <a:pt x="8" y="13"/>
                  </a:lnTo>
                  <a:lnTo>
                    <a:pt x="8" y="13"/>
                  </a:lnTo>
                  <a:lnTo>
                    <a:pt x="7" y="13"/>
                  </a:lnTo>
                  <a:lnTo>
                    <a:pt x="7" y="14"/>
                  </a:lnTo>
                  <a:lnTo>
                    <a:pt x="6" y="14"/>
                  </a:lnTo>
                  <a:lnTo>
                    <a:pt x="5" y="14"/>
                  </a:lnTo>
                  <a:lnTo>
                    <a:pt x="5" y="13"/>
                  </a:lnTo>
                  <a:lnTo>
                    <a:pt x="4" y="13"/>
                  </a:lnTo>
                  <a:lnTo>
                    <a:pt x="4" y="13"/>
                  </a:lnTo>
                  <a:lnTo>
                    <a:pt x="3" y="13"/>
                  </a:lnTo>
                  <a:lnTo>
                    <a:pt x="3" y="12"/>
                  </a:lnTo>
                  <a:lnTo>
                    <a:pt x="2" y="12"/>
                  </a:lnTo>
                  <a:lnTo>
                    <a:pt x="2" y="12"/>
                  </a:lnTo>
                  <a:lnTo>
                    <a:pt x="1" y="11"/>
                  </a:lnTo>
                  <a:lnTo>
                    <a:pt x="1" y="11"/>
                  </a:lnTo>
                  <a:lnTo>
                    <a:pt x="1" y="10"/>
                  </a:lnTo>
                  <a:lnTo>
                    <a:pt x="0" y="9"/>
                  </a:lnTo>
                  <a:lnTo>
                    <a:pt x="0" y="9"/>
                  </a:lnTo>
                  <a:lnTo>
                    <a:pt x="0" y="8"/>
                  </a:lnTo>
                  <a:lnTo>
                    <a:pt x="0" y="8"/>
                  </a:lnTo>
                  <a:lnTo>
                    <a:pt x="0" y="7"/>
                  </a:lnTo>
                  <a:lnTo>
                    <a:pt x="0" y="6"/>
                  </a:lnTo>
                  <a:lnTo>
                    <a:pt x="0" y="5"/>
                  </a:lnTo>
                  <a:lnTo>
                    <a:pt x="0" y="5"/>
                  </a:lnTo>
                  <a:lnTo>
                    <a:pt x="0" y="4"/>
                  </a:lnTo>
                  <a:lnTo>
                    <a:pt x="0" y="3"/>
                  </a:lnTo>
                  <a:lnTo>
                    <a:pt x="1" y="3"/>
                  </a:lnTo>
                  <a:lnTo>
                    <a:pt x="1" y="2"/>
                  </a:lnTo>
                  <a:lnTo>
                    <a:pt x="1" y="2"/>
                  </a:lnTo>
                  <a:lnTo>
                    <a:pt x="2" y="1"/>
                  </a:lnTo>
                  <a:lnTo>
                    <a:pt x="2" y="1"/>
                  </a:lnTo>
                  <a:lnTo>
                    <a:pt x="3" y="1"/>
                  </a:lnTo>
                  <a:lnTo>
                    <a:pt x="3" y="0"/>
                  </a:lnTo>
                  <a:lnTo>
                    <a:pt x="4" y="0"/>
                  </a:lnTo>
                  <a:lnTo>
                    <a:pt x="4" y="0"/>
                  </a:lnTo>
                  <a:lnTo>
                    <a:pt x="5" y="0"/>
                  </a:lnTo>
                  <a:lnTo>
                    <a:pt x="6" y="0"/>
                  </a:lnTo>
                  <a:lnTo>
                    <a:pt x="6"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7" name="Freeform 27"/>
            <p:cNvSpPr>
              <a:spLocks/>
            </p:cNvSpPr>
            <p:nvPr/>
          </p:nvSpPr>
          <p:spPr bwMode="auto">
            <a:xfrm>
              <a:off x="1215" y="1157"/>
              <a:ext cx="111" cy="45"/>
            </a:xfrm>
            <a:custGeom>
              <a:avLst/>
              <a:gdLst>
                <a:gd name="T0" fmla="*/ 0 w 111"/>
                <a:gd name="T1" fmla="*/ 45 h 45"/>
                <a:gd name="T2" fmla="*/ 65 w 111"/>
                <a:gd name="T3" fmla="*/ 10 h 45"/>
                <a:gd name="T4" fmla="*/ 111 w 111"/>
                <a:gd name="T5" fmla="*/ 23 h 45"/>
                <a:gd name="T6" fmla="*/ 110 w 111"/>
                <a:gd name="T7" fmla="*/ 17 h 45"/>
                <a:gd name="T8" fmla="*/ 67 w 111"/>
                <a:gd name="T9" fmla="*/ 0 h 45"/>
                <a:gd name="T10" fmla="*/ 8 w 111"/>
                <a:gd name="T11" fmla="*/ 23 h 45"/>
                <a:gd name="T12" fmla="*/ 0 w 111"/>
                <a:gd name="T13" fmla="*/ 45 h 45"/>
              </a:gdLst>
              <a:ahLst/>
              <a:cxnLst>
                <a:cxn ang="0">
                  <a:pos x="T0" y="T1"/>
                </a:cxn>
                <a:cxn ang="0">
                  <a:pos x="T2" y="T3"/>
                </a:cxn>
                <a:cxn ang="0">
                  <a:pos x="T4" y="T5"/>
                </a:cxn>
                <a:cxn ang="0">
                  <a:pos x="T6" y="T7"/>
                </a:cxn>
                <a:cxn ang="0">
                  <a:pos x="T8" y="T9"/>
                </a:cxn>
                <a:cxn ang="0">
                  <a:pos x="T10" y="T11"/>
                </a:cxn>
                <a:cxn ang="0">
                  <a:pos x="T12" y="T13"/>
                </a:cxn>
              </a:cxnLst>
              <a:rect l="0" t="0" r="r" b="b"/>
              <a:pathLst>
                <a:path w="111" h="45">
                  <a:moveTo>
                    <a:pt x="0" y="45"/>
                  </a:moveTo>
                  <a:lnTo>
                    <a:pt x="65" y="10"/>
                  </a:lnTo>
                  <a:lnTo>
                    <a:pt x="111" y="23"/>
                  </a:lnTo>
                  <a:lnTo>
                    <a:pt x="110" y="17"/>
                  </a:lnTo>
                  <a:lnTo>
                    <a:pt x="67" y="0"/>
                  </a:lnTo>
                  <a:lnTo>
                    <a:pt x="8" y="23"/>
                  </a:lnTo>
                  <a:lnTo>
                    <a:pt x="0" y="45"/>
                  </a:lnTo>
                  <a:close/>
                </a:path>
              </a:pathLst>
            </a:custGeom>
            <a:solidFill>
              <a:srgbClr val="9A652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8" name="Freeform 28"/>
            <p:cNvSpPr>
              <a:spLocks/>
            </p:cNvSpPr>
            <p:nvPr/>
          </p:nvSpPr>
          <p:spPr bwMode="auto">
            <a:xfrm>
              <a:off x="1129" y="1247"/>
              <a:ext cx="106" cy="126"/>
            </a:xfrm>
            <a:custGeom>
              <a:avLst/>
              <a:gdLst>
                <a:gd name="T0" fmla="*/ 42 w 78"/>
                <a:gd name="T1" fmla="*/ 5 h 123"/>
                <a:gd name="T2" fmla="*/ 44 w 78"/>
                <a:gd name="T3" fmla="*/ 12 h 123"/>
                <a:gd name="T4" fmla="*/ 46 w 78"/>
                <a:gd name="T5" fmla="*/ 20 h 123"/>
                <a:gd name="T6" fmla="*/ 49 w 78"/>
                <a:gd name="T7" fmla="*/ 27 h 123"/>
                <a:gd name="T8" fmla="*/ 52 w 78"/>
                <a:gd name="T9" fmla="*/ 35 h 123"/>
                <a:gd name="T10" fmla="*/ 57 w 78"/>
                <a:gd name="T11" fmla="*/ 46 h 123"/>
                <a:gd name="T12" fmla="*/ 64 w 78"/>
                <a:gd name="T13" fmla="*/ 62 h 123"/>
                <a:gd name="T14" fmla="*/ 71 w 78"/>
                <a:gd name="T15" fmla="*/ 78 h 123"/>
                <a:gd name="T16" fmla="*/ 75 w 78"/>
                <a:gd name="T17" fmla="*/ 86 h 123"/>
                <a:gd name="T18" fmla="*/ 77 w 78"/>
                <a:gd name="T19" fmla="*/ 90 h 123"/>
                <a:gd name="T20" fmla="*/ 78 w 78"/>
                <a:gd name="T21" fmla="*/ 93 h 123"/>
                <a:gd name="T22" fmla="*/ 78 w 78"/>
                <a:gd name="T23" fmla="*/ 96 h 123"/>
                <a:gd name="T24" fmla="*/ 78 w 78"/>
                <a:gd name="T25" fmla="*/ 99 h 123"/>
                <a:gd name="T26" fmla="*/ 78 w 78"/>
                <a:gd name="T27" fmla="*/ 102 h 123"/>
                <a:gd name="T28" fmla="*/ 77 w 78"/>
                <a:gd name="T29" fmla="*/ 104 h 123"/>
                <a:gd name="T30" fmla="*/ 76 w 78"/>
                <a:gd name="T31" fmla="*/ 106 h 123"/>
                <a:gd name="T32" fmla="*/ 74 w 78"/>
                <a:gd name="T33" fmla="*/ 108 h 123"/>
                <a:gd name="T34" fmla="*/ 72 w 78"/>
                <a:gd name="T35" fmla="*/ 110 h 123"/>
                <a:gd name="T36" fmla="*/ 70 w 78"/>
                <a:gd name="T37" fmla="*/ 111 h 123"/>
                <a:gd name="T38" fmla="*/ 62 w 78"/>
                <a:gd name="T39" fmla="*/ 114 h 123"/>
                <a:gd name="T40" fmla="*/ 57 w 78"/>
                <a:gd name="T41" fmla="*/ 116 h 123"/>
                <a:gd name="T42" fmla="*/ 51 w 78"/>
                <a:gd name="T43" fmla="*/ 118 h 123"/>
                <a:gd name="T44" fmla="*/ 45 w 78"/>
                <a:gd name="T45" fmla="*/ 120 h 123"/>
                <a:gd name="T46" fmla="*/ 38 w 78"/>
                <a:gd name="T47" fmla="*/ 121 h 123"/>
                <a:gd name="T48" fmla="*/ 31 w 78"/>
                <a:gd name="T49" fmla="*/ 122 h 123"/>
                <a:gd name="T50" fmla="*/ 23 w 78"/>
                <a:gd name="T51" fmla="*/ 123 h 123"/>
                <a:gd name="T52" fmla="*/ 15 w 78"/>
                <a:gd name="T53" fmla="*/ 123 h 123"/>
                <a:gd name="T54" fmla="*/ 8 w 78"/>
                <a:gd name="T55" fmla="*/ 122 h 123"/>
                <a:gd name="T56" fmla="*/ 0 w 78"/>
                <a:gd name="T57" fmla="*/ 120 h 123"/>
                <a:gd name="T58" fmla="*/ 11 w 78"/>
                <a:gd name="T59" fmla="*/ 120 h 123"/>
                <a:gd name="T60" fmla="*/ 21 w 78"/>
                <a:gd name="T61" fmla="*/ 120 h 123"/>
                <a:gd name="T62" fmla="*/ 31 w 78"/>
                <a:gd name="T63" fmla="*/ 119 h 123"/>
                <a:gd name="T64" fmla="*/ 40 w 78"/>
                <a:gd name="T65" fmla="*/ 117 h 123"/>
                <a:gd name="T66" fmla="*/ 48 w 78"/>
                <a:gd name="T67" fmla="*/ 115 h 123"/>
                <a:gd name="T68" fmla="*/ 54 w 78"/>
                <a:gd name="T69" fmla="*/ 111 h 123"/>
                <a:gd name="T70" fmla="*/ 60 w 78"/>
                <a:gd name="T71" fmla="*/ 107 h 123"/>
                <a:gd name="T72" fmla="*/ 64 w 78"/>
                <a:gd name="T73" fmla="*/ 102 h 123"/>
                <a:gd name="T74" fmla="*/ 66 w 78"/>
                <a:gd name="T75" fmla="*/ 95 h 123"/>
                <a:gd name="T76" fmla="*/ 66 w 78"/>
                <a:gd name="T77" fmla="*/ 87 h 123"/>
                <a:gd name="T78" fmla="*/ 65 w 78"/>
                <a:gd name="T79" fmla="*/ 79 h 123"/>
                <a:gd name="T80" fmla="*/ 62 w 78"/>
                <a:gd name="T81" fmla="*/ 72 h 123"/>
                <a:gd name="T82" fmla="*/ 56 w 78"/>
                <a:gd name="T83" fmla="*/ 57 h 123"/>
                <a:gd name="T84" fmla="*/ 50 w 78"/>
                <a:gd name="T85" fmla="*/ 41 h 123"/>
                <a:gd name="T86" fmla="*/ 48 w 78"/>
                <a:gd name="T87" fmla="*/ 33 h 123"/>
                <a:gd name="T88" fmla="*/ 45 w 78"/>
                <a:gd name="T89" fmla="*/ 26 h 123"/>
                <a:gd name="T90" fmla="*/ 43 w 78"/>
                <a:gd name="T91" fmla="*/ 18 h 123"/>
                <a:gd name="T92" fmla="*/ 42 w 78"/>
                <a:gd name="T93" fmla="*/ 10 h 123"/>
                <a:gd name="T94" fmla="*/ 42 w 78"/>
                <a:gd name="T95" fmla="*/ 3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78" h="123">
                  <a:moveTo>
                    <a:pt x="42" y="0"/>
                  </a:moveTo>
                  <a:lnTo>
                    <a:pt x="42" y="3"/>
                  </a:lnTo>
                  <a:lnTo>
                    <a:pt x="42" y="5"/>
                  </a:lnTo>
                  <a:lnTo>
                    <a:pt x="43" y="7"/>
                  </a:lnTo>
                  <a:lnTo>
                    <a:pt x="44" y="10"/>
                  </a:lnTo>
                  <a:lnTo>
                    <a:pt x="44" y="12"/>
                  </a:lnTo>
                  <a:lnTo>
                    <a:pt x="45" y="15"/>
                  </a:lnTo>
                  <a:lnTo>
                    <a:pt x="46" y="17"/>
                  </a:lnTo>
                  <a:lnTo>
                    <a:pt x="46" y="20"/>
                  </a:lnTo>
                  <a:lnTo>
                    <a:pt x="47" y="22"/>
                  </a:lnTo>
                  <a:lnTo>
                    <a:pt x="48" y="25"/>
                  </a:lnTo>
                  <a:lnTo>
                    <a:pt x="49" y="27"/>
                  </a:lnTo>
                  <a:lnTo>
                    <a:pt x="50" y="30"/>
                  </a:lnTo>
                  <a:lnTo>
                    <a:pt x="51" y="32"/>
                  </a:lnTo>
                  <a:lnTo>
                    <a:pt x="52" y="35"/>
                  </a:lnTo>
                  <a:lnTo>
                    <a:pt x="53" y="38"/>
                  </a:lnTo>
                  <a:lnTo>
                    <a:pt x="54" y="40"/>
                  </a:lnTo>
                  <a:lnTo>
                    <a:pt x="57" y="46"/>
                  </a:lnTo>
                  <a:lnTo>
                    <a:pt x="59" y="51"/>
                  </a:lnTo>
                  <a:lnTo>
                    <a:pt x="61" y="56"/>
                  </a:lnTo>
                  <a:lnTo>
                    <a:pt x="64" y="62"/>
                  </a:lnTo>
                  <a:lnTo>
                    <a:pt x="66" y="67"/>
                  </a:lnTo>
                  <a:lnTo>
                    <a:pt x="69" y="73"/>
                  </a:lnTo>
                  <a:lnTo>
                    <a:pt x="71" y="78"/>
                  </a:lnTo>
                  <a:lnTo>
                    <a:pt x="74" y="84"/>
                  </a:lnTo>
                  <a:lnTo>
                    <a:pt x="74" y="85"/>
                  </a:lnTo>
                  <a:lnTo>
                    <a:pt x="75" y="86"/>
                  </a:lnTo>
                  <a:lnTo>
                    <a:pt x="76" y="88"/>
                  </a:lnTo>
                  <a:lnTo>
                    <a:pt x="76" y="89"/>
                  </a:lnTo>
                  <a:lnTo>
                    <a:pt x="77" y="90"/>
                  </a:lnTo>
                  <a:lnTo>
                    <a:pt x="77" y="91"/>
                  </a:lnTo>
                  <a:lnTo>
                    <a:pt x="77" y="92"/>
                  </a:lnTo>
                  <a:lnTo>
                    <a:pt x="78" y="93"/>
                  </a:lnTo>
                  <a:lnTo>
                    <a:pt x="78" y="94"/>
                  </a:lnTo>
                  <a:lnTo>
                    <a:pt x="78" y="95"/>
                  </a:lnTo>
                  <a:lnTo>
                    <a:pt x="78" y="96"/>
                  </a:lnTo>
                  <a:lnTo>
                    <a:pt x="78" y="97"/>
                  </a:lnTo>
                  <a:lnTo>
                    <a:pt x="78" y="98"/>
                  </a:lnTo>
                  <a:lnTo>
                    <a:pt x="78" y="99"/>
                  </a:lnTo>
                  <a:lnTo>
                    <a:pt x="78" y="100"/>
                  </a:lnTo>
                  <a:lnTo>
                    <a:pt x="78" y="101"/>
                  </a:lnTo>
                  <a:lnTo>
                    <a:pt x="78" y="102"/>
                  </a:lnTo>
                  <a:lnTo>
                    <a:pt x="78" y="103"/>
                  </a:lnTo>
                  <a:lnTo>
                    <a:pt x="77" y="103"/>
                  </a:lnTo>
                  <a:lnTo>
                    <a:pt x="77" y="104"/>
                  </a:lnTo>
                  <a:lnTo>
                    <a:pt x="77" y="105"/>
                  </a:lnTo>
                  <a:lnTo>
                    <a:pt x="76" y="105"/>
                  </a:lnTo>
                  <a:lnTo>
                    <a:pt x="76" y="106"/>
                  </a:lnTo>
                  <a:lnTo>
                    <a:pt x="75" y="107"/>
                  </a:lnTo>
                  <a:lnTo>
                    <a:pt x="75" y="107"/>
                  </a:lnTo>
                  <a:lnTo>
                    <a:pt x="74" y="108"/>
                  </a:lnTo>
                  <a:lnTo>
                    <a:pt x="73" y="109"/>
                  </a:lnTo>
                  <a:lnTo>
                    <a:pt x="73" y="109"/>
                  </a:lnTo>
                  <a:lnTo>
                    <a:pt x="72" y="110"/>
                  </a:lnTo>
                  <a:lnTo>
                    <a:pt x="71" y="110"/>
                  </a:lnTo>
                  <a:lnTo>
                    <a:pt x="71" y="110"/>
                  </a:lnTo>
                  <a:lnTo>
                    <a:pt x="70" y="111"/>
                  </a:lnTo>
                  <a:lnTo>
                    <a:pt x="67" y="112"/>
                  </a:lnTo>
                  <a:lnTo>
                    <a:pt x="64" y="113"/>
                  </a:lnTo>
                  <a:lnTo>
                    <a:pt x="62" y="114"/>
                  </a:lnTo>
                  <a:lnTo>
                    <a:pt x="61" y="115"/>
                  </a:lnTo>
                  <a:lnTo>
                    <a:pt x="59" y="115"/>
                  </a:lnTo>
                  <a:lnTo>
                    <a:pt x="57" y="116"/>
                  </a:lnTo>
                  <a:lnTo>
                    <a:pt x="55" y="117"/>
                  </a:lnTo>
                  <a:lnTo>
                    <a:pt x="53" y="117"/>
                  </a:lnTo>
                  <a:lnTo>
                    <a:pt x="51" y="118"/>
                  </a:lnTo>
                  <a:lnTo>
                    <a:pt x="49" y="119"/>
                  </a:lnTo>
                  <a:lnTo>
                    <a:pt x="47" y="119"/>
                  </a:lnTo>
                  <a:lnTo>
                    <a:pt x="45" y="120"/>
                  </a:lnTo>
                  <a:lnTo>
                    <a:pt x="42" y="120"/>
                  </a:lnTo>
                  <a:lnTo>
                    <a:pt x="40" y="121"/>
                  </a:lnTo>
                  <a:lnTo>
                    <a:pt x="38" y="121"/>
                  </a:lnTo>
                  <a:lnTo>
                    <a:pt x="35" y="122"/>
                  </a:lnTo>
                  <a:lnTo>
                    <a:pt x="33" y="122"/>
                  </a:lnTo>
                  <a:lnTo>
                    <a:pt x="31" y="122"/>
                  </a:lnTo>
                  <a:lnTo>
                    <a:pt x="28" y="123"/>
                  </a:lnTo>
                  <a:lnTo>
                    <a:pt x="26" y="123"/>
                  </a:lnTo>
                  <a:lnTo>
                    <a:pt x="23" y="123"/>
                  </a:lnTo>
                  <a:lnTo>
                    <a:pt x="20" y="123"/>
                  </a:lnTo>
                  <a:lnTo>
                    <a:pt x="18" y="123"/>
                  </a:lnTo>
                  <a:lnTo>
                    <a:pt x="15" y="123"/>
                  </a:lnTo>
                  <a:lnTo>
                    <a:pt x="13" y="123"/>
                  </a:lnTo>
                  <a:lnTo>
                    <a:pt x="10" y="122"/>
                  </a:lnTo>
                  <a:lnTo>
                    <a:pt x="8" y="122"/>
                  </a:lnTo>
                  <a:lnTo>
                    <a:pt x="5" y="121"/>
                  </a:lnTo>
                  <a:lnTo>
                    <a:pt x="2" y="121"/>
                  </a:lnTo>
                  <a:lnTo>
                    <a:pt x="0" y="120"/>
                  </a:lnTo>
                  <a:lnTo>
                    <a:pt x="3" y="120"/>
                  </a:lnTo>
                  <a:lnTo>
                    <a:pt x="7" y="120"/>
                  </a:lnTo>
                  <a:lnTo>
                    <a:pt x="11" y="120"/>
                  </a:lnTo>
                  <a:lnTo>
                    <a:pt x="14" y="120"/>
                  </a:lnTo>
                  <a:lnTo>
                    <a:pt x="18" y="120"/>
                  </a:lnTo>
                  <a:lnTo>
                    <a:pt x="21" y="120"/>
                  </a:lnTo>
                  <a:lnTo>
                    <a:pt x="25" y="119"/>
                  </a:lnTo>
                  <a:lnTo>
                    <a:pt x="28" y="119"/>
                  </a:lnTo>
                  <a:lnTo>
                    <a:pt x="31" y="119"/>
                  </a:lnTo>
                  <a:lnTo>
                    <a:pt x="34" y="118"/>
                  </a:lnTo>
                  <a:lnTo>
                    <a:pt x="37" y="118"/>
                  </a:lnTo>
                  <a:lnTo>
                    <a:pt x="40" y="117"/>
                  </a:lnTo>
                  <a:lnTo>
                    <a:pt x="43" y="116"/>
                  </a:lnTo>
                  <a:lnTo>
                    <a:pt x="45" y="115"/>
                  </a:lnTo>
                  <a:lnTo>
                    <a:pt x="48" y="115"/>
                  </a:lnTo>
                  <a:lnTo>
                    <a:pt x="50" y="114"/>
                  </a:lnTo>
                  <a:lnTo>
                    <a:pt x="52" y="113"/>
                  </a:lnTo>
                  <a:lnTo>
                    <a:pt x="54" y="111"/>
                  </a:lnTo>
                  <a:lnTo>
                    <a:pt x="56" y="110"/>
                  </a:lnTo>
                  <a:lnTo>
                    <a:pt x="58" y="109"/>
                  </a:lnTo>
                  <a:lnTo>
                    <a:pt x="60" y="107"/>
                  </a:lnTo>
                  <a:lnTo>
                    <a:pt x="61" y="105"/>
                  </a:lnTo>
                  <a:lnTo>
                    <a:pt x="62" y="104"/>
                  </a:lnTo>
                  <a:lnTo>
                    <a:pt x="64" y="102"/>
                  </a:lnTo>
                  <a:lnTo>
                    <a:pt x="65" y="100"/>
                  </a:lnTo>
                  <a:lnTo>
                    <a:pt x="65" y="98"/>
                  </a:lnTo>
                  <a:lnTo>
                    <a:pt x="66" y="95"/>
                  </a:lnTo>
                  <a:lnTo>
                    <a:pt x="66" y="93"/>
                  </a:lnTo>
                  <a:lnTo>
                    <a:pt x="66" y="90"/>
                  </a:lnTo>
                  <a:lnTo>
                    <a:pt x="66" y="87"/>
                  </a:lnTo>
                  <a:lnTo>
                    <a:pt x="66" y="85"/>
                  </a:lnTo>
                  <a:lnTo>
                    <a:pt x="66" y="81"/>
                  </a:lnTo>
                  <a:lnTo>
                    <a:pt x="65" y="79"/>
                  </a:lnTo>
                  <a:lnTo>
                    <a:pt x="64" y="77"/>
                  </a:lnTo>
                  <a:lnTo>
                    <a:pt x="63" y="74"/>
                  </a:lnTo>
                  <a:lnTo>
                    <a:pt x="62" y="72"/>
                  </a:lnTo>
                  <a:lnTo>
                    <a:pt x="60" y="67"/>
                  </a:lnTo>
                  <a:lnTo>
                    <a:pt x="58" y="62"/>
                  </a:lnTo>
                  <a:lnTo>
                    <a:pt x="56" y="57"/>
                  </a:lnTo>
                  <a:lnTo>
                    <a:pt x="54" y="52"/>
                  </a:lnTo>
                  <a:lnTo>
                    <a:pt x="52" y="47"/>
                  </a:lnTo>
                  <a:lnTo>
                    <a:pt x="50" y="41"/>
                  </a:lnTo>
                  <a:lnTo>
                    <a:pt x="49" y="39"/>
                  </a:lnTo>
                  <a:lnTo>
                    <a:pt x="48" y="36"/>
                  </a:lnTo>
                  <a:lnTo>
                    <a:pt x="48" y="33"/>
                  </a:lnTo>
                  <a:lnTo>
                    <a:pt x="47" y="31"/>
                  </a:lnTo>
                  <a:lnTo>
                    <a:pt x="46" y="28"/>
                  </a:lnTo>
                  <a:lnTo>
                    <a:pt x="45" y="26"/>
                  </a:lnTo>
                  <a:lnTo>
                    <a:pt x="45" y="23"/>
                  </a:lnTo>
                  <a:lnTo>
                    <a:pt x="44" y="20"/>
                  </a:lnTo>
                  <a:lnTo>
                    <a:pt x="43" y="18"/>
                  </a:lnTo>
                  <a:lnTo>
                    <a:pt x="43" y="15"/>
                  </a:lnTo>
                  <a:lnTo>
                    <a:pt x="42" y="13"/>
                  </a:lnTo>
                  <a:lnTo>
                    <a:pt x="42" y="10"/>
                  </a:lnTo>
                  <a:lnTo>
                    <a:pt x="42" y="8"/>
                  </a:lnTo>
                  <a:lnTo>
                    <a:pt x="42" y="5"/>
                  </a:lnTo>
                  <a:lnTo>
                    <a:pt x="42" y="3"/>
                  </a:lnTo>
                  <a:lnTo>
                    <a:pt x="42" y="0"/>
                  </a:lnTo>
                  <a:close/>
                </a:path>
              </a:pathLst>
            </a:custGeom>
            <a:solidFill>
              <a:srgbClr val="B1763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9" name="Freeform 29"/>
            <p:cNvSpPr>
              <a:spLocks/>
            </p:cNvSpPr>
            <p:nvPr/>
          </p:nvSpPr>
          <p:spPr bwMode="auto">
            <a:xfrm>
              <a:off x="1208" y="1187"/>
              <a:ext cx="112" cy="108"/>
            </a:xfrm>
            <a:custGeom>
              <a:avLst/>
              <a:gdLst>
                <a:gd name="T0" fmla="*/ 0 w 112"/>
                <a:gd name="T1" fmla="*/ 72 h 108"/>
                <a:gd name="T2" fmla="*/ 1 w 112"/>
                <a:gd name="T3" fmla="*/ 76 h 108"/>
                <a:gd name="T4" fmla="*/ 7 w 112"/>
                <a:gd name="T5" fmla="*/ 71 h 108"/>
                <a:gd name="T6" fmla="*/ 16 w 112"/>
                <a:gd name="T7" fmla="*/ 63 h 108"/>
                <a:gd name="T8" fmla="*/ 25 w 112"/>
                <a:gd name="T9" fmla="*/ 55 h 108"/>
                <a:gd name="T10" fmla="*/ 36 w 112"/>
                <a:gd name="T11" fmla="*/ 49 h 108"/>
                <a:gd name="T12" fmla="*/ 48 w 112"/>
                <a:gd name="T13" fmla="*/ 45 h 108"/>
                <a:gd name="T14" fmla="*/ 61 w 112"/>
                <a:gd name="T15" fmla="*/ 44 h 108"/>
                <a:gd name="T16" fmla="*/ 74 w 112"/>
                <a:gd name="T17" fmla="*/ 46 h 108"/>
                <a:gd name="T18" fmla="*/ 89 w 112"/>
                <a:gd name="T19" fmla="*/ 52 h 108"/>
                <a:gd name="T20" fmla="*/ 92 w 112"/>
                <a:gd name="T21" fmla="*/ 67 h 108"/>
                <a:gd name="T22" fmla="*/ 87 w 112"/>
                <a:gd name="T23" fmla="*/ 81 h 108"/>
                <a:gd name="T24" fmla="*/ 78 w 112"/>
                <a:gd name="T25" fmla="*/ 90 h 108"/>
                <a:gd name="T26" fmla="*/ 65 w 112"/>
                <a:gd name="T27" fmla="*/ 95 h 108"/>
                <a:gd name="T28" fmla="*/ 51 w 112"/>
                <a:gd name="T29" fmla="*/ 97 h 108"/>
                <a:gd name="T30" fmla="*/ 35 w 112"/>
                <a:gd name="T31" fmla="*/ 95 h 108"/>
                <a:gd name="T32" fmla="*/ 20 w 112"/>
                <a:gd name="T33" fmla="*/ 91 h 108"/>
                <a:gd name="T34" fmla="*/ 6 w 112"/>
                <a:gd name="T35" fmla="*/ 84 h 108"/>
                <a:gd name="T36" fmla="*/ 8 w 112"/>
                <a:gd name="T37" fmla="*/ 89 h 108"/>
                <a:gd name="T38" fmla="*/ 18 w 112"/>
                <a:gd name="T39" fmla="*/ 97 h 108"/>
                <a:gd name="T40" fmla="*/ 31 w 112"/>
                <a:gd name="T41" fmla="*/ 103 h 108"/>
                <a:gd name="T42" fmla="*/ 46 w 112"/>
                <a:gd name="T43" fmla="*/ 107 h 108"/>
                <a:gd name="T44" fmla="*/ 61 w 112"/>
                <a:gd name="T45" fmla="*/ 108 h 108"/>
                <a:gd name="T46" fmla="*/ 76 w 112"/>
                <a:gd name="T47" fmla="*/ 106 h 108"/>
                <a:gd name="T48" fmla="*/ 88 w 112"/>
                <a:gd name="T49" fmla="*/ 102 h 108"/>
                <a:gd name="T50" fmla="*/ 97 w 112"/>
                <a:gd name="T51" fmla="*/ 95 h 108"/>
                <a:gd name="T52" fmla="*/ 99 w 112"/>
                <a:gd name="T53" fmla="*/ 91 h 108"/>
                <a:gd name="T54" fmla="*/ 99 w 112"/>
                <a:gd name="T55" fmla="*/ 89 h 108"/>
                <a:gd name="T56" fmla="*/ 98 w 112"/>
                <a:gd name="T57" fmla="*/ 84 h 108"/>
                <a:gd name="T58" fmla="*/ 94 w 112"/>
                <a:gd name="T59" fmla="*/ 73 h 108"/>
                <a:gd name="T60" fmla="*/ 93 w 112"/>
                <a:gd name="T61" fmla="*/ 69 h 108"/>
                <a:gd name="T62" fmla="*/ 93 w 112"/>
                <a:gd name="T63" fmla="*/ 64 h 108"/>
                <a:gd name="T64" fmla="*/ 94 w 112"/>
                <a:gd name="T65" fmla="*/ 59 h 108"/>
                <a:gd name="T66" fmla="*/ 95 w 112"/>
                <a:gd name="T67" fmla="*/ 54 h 108"/>
                <a:gd name="T68" fmla="*/ 96 w 112"/>
                <a:gd name="T69" fmla="*/ 51 h 108"/>
                <a:gd name="T70" fmla="*/ 99 w 112"/>
                <a:gd name="T71" fmla="*/ 45 h 108"/>
                <a:gd name="T72" fmla="*/ 104 w 112"/>
                <a:gd name="T73" fmla="*/ 39 h 108"/>
                <a:gd name="T74" fmla="*/ 107 w 112"/>
                <a:gd name="T75" fmla="*/ 32 h 108"/>
                <a:gd name="T76" fmla="*/ 110 w 112"/>
                <a:gd name="T77" fmla="*/ 26 h 108"/>
                <a:gd name="T78" fmla="*/ 111 w 112"/>
                <a:gd name="T79" fmla="*/ 22 h 108"/>
                <a:gd name="T80" fmla="*/ 112 w 112"/>
                <a:gd name="T81" fmla="*/ 18 h 108"/>
                <a:gd name="T82" fmla="*/ 111 w 112"/>
                <a:gd name="T83" fmla="*/ 15 h 108"/>
                <a:gd name="T84" fmla="*/ 108 w 112"/>
                <a:gd name="T85" fmla="*/ 11 h 108"/>
                <a:gd name="T86" fmla="*/ 95 w 112"/>
                <a:gd name="T87" fmla="*/ 3 h 108"/>
                <a:gd name="T88" fmla="*/ 78 w 112"/>
                <a:gd name="T89" fmla="*/ 0 h 108"/>
                <a:gd name="T90" fmla="*/ 60 w 112"/>
                <a:gd name="T91" fmla="*/ 2 h 108"/>
                <a:gd name="T92" fmla="*/ 41 w 112"/>
                <a:gd name="T93" fmla="*/ 8 h 108"/>
                <a:gd name="T94" fmla="*/ 24 w 112"/>
                <a:gd name="T95" fmla="*/ 18 h 108"/>
                <a:gd name="T96" fmla="*/ 10 w 112"/>
                <a:gd name="T97" fmla="*/ 32 h 108"/>
                <a:gd name="T98" fmla="*/ 2 w 112"/>
                <a:gd name="T99" fmla="*/ 51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12" h="108">
                  <a:moveTo>
                    <a:pt x="0" y="67"/>
                  </a:moveTo>
                  <a:lnTo>
                    <a:pt x="0" y="69"/>
                  </a:lnTo>
                  <a:lnTo>
                    <a:pt x="0" y="71"/>
                  </a:lnTo>
                  <a:lnTo>
                    <a:pt x="0" y="72"/>
                  </a:lnTo>
                  <a:lnTo>
                    <a:pt x="1" y="73"/>
                  </a:lnTo>
                  <a:lnTo>
                    <a:pt x="1" y="74"/>
                  </a:lnTo>
                  <a:lnTo>
                    <a:pt x="1" y="75"/>
                  </a:lnTo>
                  <a:lnTo>
                    <a:pt x="1" y="76"/>
                  </a:lnTo>
                  <a:lnTo>
                    <a:pt x="2" y="77"/>
                  </a:lnTo>
                  <a:lnTo>
                    <a:pt x="3" y="75"/>
                  </a:lnTo>
                  <a:lnTo>
                    <a:pt x="5" y="73"/>
                  </a:lnTo>
                  <a:lnTo>
                    <a:pt x="7" y="71"/>
                  </a:lnTo>
                  <a:lnTo>
                    <a:pt x="9" y="69"/>
                  </a:lnTo>
                  <a:lnTo>
                    <a:pt x="11" y="67"/>
                  </a:lnTo>
                  <a:lnTo>
                    <a:pt x="13" y="65"/>
                  </a:lnTo>
                  <a:lnTo>
                    <a:pt x="16" y="63"/>
                  </a:lnTo>
                  <a:lnTo>
                    <a:pt x="18" y="61"/>
                  </a:lnTo>
                  <a:lnTo>
                    <a:pt x="20" y="59"/>
                  </a:lnTo>
                  <a:lnTo>
                    <a:pt x="23" y="57"/>
                  </a:lnTo>
                  <a:lnTo>
                    <a:pt x="25" y="55"/>
                  </a:lnTo>
                  <a:lnTo>
                    <a:pt x="28" y="54"/>
                  </a:lnTo>
                  <a:lnTo>
                    <a:pt x="30" y="52"/>
                  </a:lnTo>
                  <a:lnTo>
                    <a:pt x="33" y="51"/>
                  </a:lnTo>
                  <a:lnTo>
                    <a:pt x="36" y="49"/>
                  </a:lnTo>
                  <a:lnTo>
                    <a:pt x="39" y="48"/>
                  </a:lnTo>
                  <a:lnTo>
                    <a:pt x="42" y="47"/>
                  </a:lnTo>
                  <a:lnTo>
                    <a:pt x="45" y="46"/>
                  </a:lnTo>
                  <a:lnTo>
                    <a:pt x="48" y="45"/>
                  </a:lnTo>
                  <a:lnTo>
                    <a:pt x="51" y="45"/>
                  </a:lnTo>
                  <a:lnTo>
                    <a:pt x="54" y="44"/>
                  </a:lnTo>
                  <a:lnTo>
                    <a:pt x="57" y="44"/>
                  </a:lnTo>
                  <a:lnTo>
                    <a:pt x="61" y="44"/>
                  </a:lnTo>
                  <a:lnTo>
                    <a:pt x="64" y="44"/>
                  </a:lnTo>
                  <a:lnTo>
                    <a:pt x="67" y="44"/>
                  </a:lnTo>
                  <a:lnTo>
                    <a:pt x="71" y="45"/>
                  </a:lnTo>
                  <a:lnTo>
                    <a:pt x="74" y="46"/>
                  </a:lnTo>
                  <a:lnTo>
                    <a:pt x="78" y="47"/>
                  </a:lnTo>
                  <a:lnTo>
                    <a:pt x="81" y="48"/>
                  </a:lnTo>
                  <a:lnTo>
                    <a:pt x="85" y="50"/>
                  </a:lnTo>
                  <a:lnTo>
                    <a:pt x="89" y="52"/>
                  </a:lnTo>
                  <a:lnTo>
                    <a:pt x="93" y="54"/>
                  </a:lnTo>
                  <a:lnTo>
                    <a:pt x="93" y="58"/>
                  </a:lnTo>
                  <a:lnTo>
                    <a:pt x="93" y="63"/>
                  </a:lnTo>
                  <a:lnTo>
                    <a:pt x="92" y="67"/>
                  </a:lnTo>
                  <a:lnTo>
                    <a:pt x="91" y="71"/>
                  </a:lnTo>
                  <a:lnTo>
                    <a:pt x="90" y="74"/>
                  </a:lnTo>
                  <a:lnTo>
                    <a:pt x="89" y="78"/>
                  </a:lnTo>
                  <a:lnTo>
                    <a:pt x="87" y="81"/>
                  </a:lnTo>
                  <a:lnTo>
                    <a:pt x="85" y="83"/>
                  </a:lnTo>
                  <a:lnTo>
                    <a:pt x="83" y="86"/>
                  </a:lnTo>
                  <a:lnTo>
                    <a:pt x="80" y="88"/>
                  </a:lnTo>
                  <a:lnTo>
                    <a:pt x="78" y="90"/>
                  </a:lnTo>
                  <a:lnTo>
                    <a:pt x="75" y="91"/>
                  </a:lnTo>
                  <a:lnTo>
                    <a:pt x="72" y="93"/>
                  </a:lnTo>
                  <a:lnTo>
                    <a:pt x="69" y="94"/>
                  </a:lnTo>
                  <a:lnTo>
                    <a:pt x="65" y="95"/>
                  </a:lnTo>
                  <a:lnTo>
                    <a:pt x="62" y="96"/>
                  </a:lnTo>
                  <a:lnTo>
                    <a:pt x="58" y="96"/>
                  </a:lnTo>
                  <a:lnTo>
                    <a:pt x="55" y="97"/>
                  </a:lnTo>
                  <a:lnTo>
                    <a:pt x="51" y="97"/>
                  </a:lnTo>
                  <a:lnTo>
                    <a:pt x="47" y="97"/>
                  </a:lnTo>
                  <a:lnTo>
                    <a:pt x="43" y="96"/>
                  </a:lnTo>
                  <a:lnTo>
                    <a:pt x="39" y="96"/>
                  </a:lnTo>
                  <a:lnTo>
                    <a:pt x="35" y="95"/>
                  </a:lnTo>
                  <a:lnTo>
                    <a:pt x="32" y="94"/>
                  </a:lnTo>
                  <a:lnTo>
                    <a:pt x="28" y="93"/>
                  </a:lnTo>
                  <a:lnTo>
                    <a:pt x="24" y="92"/>
                  </a:lnTo>
                  <a:lnTo>
                    <a:pt x="20" y="91"/>
                  </a:lnTo>
                  <a:lnTo>
                    <a:pt x="17" y="89"/>
                  </a:lnTo>
                  <a:lnTo>
                    <a:pt x="13" y="87"/>
                  </a:lnTo>
                  <a:lnTo>
                    <a:pt x="10" y="86"/>
                  </a:lnTo>
                  <a:lnTo>
                    <a:pt x="6" y="84"/>
                  </a:lnTo>
                  <a:lnTo>
                    <a:pt x="3" y="81"/>
                  </a:lnTo>
                  <a:lnTo>
                    <a:pt x="5" y="84"/>
                  </a:lnTo>
                  <a:lnTo>
                    <a:pt x="6" y="86"/>
                  </a:lnTo>
                  <a:lnTo>
                    <a:pt x="8" y="89"/>
                  </a:lnTo>
                  <a:lnTo>
                    <a:pt x="10" y="91"/>
                  </a:lnTo>
                  <a:lnTo>
                    <a:pt x="13" y="93"/>
                  </a:lnTo>
                  <a:lnTo>
                    <a:pt x="15" y="95"/>
                  </a:lnTo>
                  <a:lnTo>
                    <a:pt x="18" y="97"/>
                  </a:lnTo>
                  <a:lnTo>
                    <a:pt x="21" y="99"/>
                  </a:lnTo>
                  <a:lnTo>
                    <a:pt x="24" y="100"/>
                  </a:lnTo>
                  <a:lnTo>
                    <a:pt x="28" y="102"/>
                  </a:lnTo>
                  <a:lnTo>
                    <a:pt x="31" y="103"/>
                  </a:lnTo>
                  <a:lnTo>
                    <a:pt x="35" y="104"/>
                  </a:lnTo>
                  <a:lnTo>
                    <a:pt x="38" y="105"/>
                  </a:lnTo>
                  <a:lnTo>
                    <a:pt x="42" y="106"/>
                  </a:lnTo>
                  <a:lnTo>
                    <a:pt x="46" y="107"/>
                  </a:lnTo>
                  <a:lnTo>
                    <a:pt x="50" y="107"/>
                  </a:lnTo>
                  <a:lnTo>
                    <a:pt x="53" y="107"/>
                  </a:lnTo>
                  <a:lnTo>
                    <a:pt x="57" y="108"/>
                  </a:lnTo>
                  <a:lnTo>
                    <a:pt x="61" y="108"/>
                  </a:lnTo>
                  <a:lnTo>
                    <a:pt x="65" y="108"/>
                  </a:lnTo>
                  <a:lnTo>
                    <a:pt x="69" y="107"/>
                  </a:lnTo>
                  <a:lnTo>
                    <a:pt x="72" y="107"/>
                  </a:lnTo>
                  <a:lnTo>
                    <a:pt x="76" y="106"/>
                  </a:lnTo>
                  <a:lnTo>
                    <a:pt x="79" y="105"/>
                  </a:lnTo>
                  <a:lnTo>
                    <a:pt x="82" y="104"/>
                  </a:lnTo>
                  <a:lnTo>
                    <a:pt x="85" y="103"/>
                  </a:lnTo>
                  <a:lnTo>
                    <a:pt x="88" y="102"/>
                  </a:lnTo>
                  <a:lnTo>
                    <a:pt x="91" y="100"/>
                  </a:lnTo>
                  <a:lnTo>
                    <a:pt x="93" y="99"/>
                  </a:lnTo>
                  <a:lnTo>
                    <a:pt x="95" y="97"/>
                  </a:lnTo>
                  <a:lnTo>
                    <a:pt x="97" y="95"/>
                  </a:lnTo>
                  <a:lnTo>
                    <a:pt x="99" y="92"/>
                  </a:lnTo>
                  <a:lnTo>
                    <a:pt x="99" y="92"/>
                  </a:lnTo>
                  <a:lnTo>
                    <a:pt x="99" y="92"/>
                  </a:lnTo>
                  <a:lnTo>
                    <a:pt x="99" y="91"/>
                  </a:lnTo>
                  <a:lnTo>
                    <a:pt x="99" y="91"/>
                  </a:lnTo>
                  <a:lnTo>
                    <a:pt x="99" y="90"/>
                  </a:lnTo>
                  <a:lnTo>
                    <a:pt x="99" y="90"/>
                  </a:lnTo>
                  <a:lnTo>
                    <a:pt x="99" y="89"/>
                  </a:lnTo>
                  <a:lnTo>
                    <a:pt x="99" y="88"/>
                  </a:lnTo>
                  <a:lnTo>
                    <a:pt x="99" y="87"/>
                  </a:lnTo>
                  <a:lnTo>
                    <a:pt x="98" y="85"/>
                  </a:lnTo>
                  <a:lnTo>
                    <a:pt x="98" y="84"/>
                  </a:lnTo>
                  <a:lnTo>
                    <a:pt x="97" y="82"/>
                  </a:lnTo>
                  <a:lnTo>
                    <a:pt x="96" y="79"/>
                  </a:lnTo>
                  <a:lnTo>
                    <a:pt x="95" y="75"/>
                  </a:lnTo>
                  <a:lnTo>
                    <a:pt x="94" y="73"/>
                  </a:lnTo>
                  <a:lnTo>
                    <a:pt x="94" y="72"/>
                  </a:lnTo>
                  <a:lnTo>
                    <a:pt x="94" y="71"/>
                  </a:lnTo>
                  <a:lnTo>
                    <a:pt x="93" y="70"/>
                  </a:lnTo>
                  <a:lnTo>
                    <a:pt x="93" y="69"/>
                  </a:lnTo>
                  <a:lnTo>
                    <a:pt x="93" y="68"/>
                  </a:lnTo>
                  <a:lnTo>
                    <a:pt x="93" y="67"/>
                  </a:lnTo>
                  <a:lnTo>
                    <a:pt x="93" y="65"/>
                  </a:lnTo>
                  <a:lnTo>
                    <a:pt x="93" y="64"/>
                  </a:lnTo>
                  <a:lnTo>
                    <a:pt x="93" y="62"/>
                  </a:lnTo>
                  <a:lnTo>
                    <a:pt x="93" y="61"/>
                  </a:lnTo>
                  <a:lnTo>
                    <a:pt x="93" y="60"/>
                  </a:lnTo>
                  <a:lnTo>
                    <a:pt x="94" y="59"/>
                  </a:lnTo>
                  <a:lnTo>
                    <a:pt x="94" y="57"/>
                  </a:lnTo>
                  <a:lnTo>
                    <a:pt x="94" y="56"/>
                  </a:lnTo>
                  <a:lnTo>
                    <a:pt x="94" y="55"/>
                  </a:lnTo>
                  <a:lnTo>
                    <a:pt x="95" y="54"/>
                  </a:lnTo>
                  <a:lnTo>
                    <a:pt x="95" y="53"/>
                  </a:lnTo>
                  <a:lnTo>
                    <a:pt x="95" y="52"/>
                  </a:lnTo>
                  <a:lnTo>
                    <a:pt x="96" y="51"/>
                  </a:lnTo>
                  <a:lnTo>
                    <a:pt x="96" y="51"/>
                  </a:lnTo>
                  <a:lnTo>
                    <a:pt x="96" y="50"/>
                  </a:lnTo>
                  <a:lnTo>
                    <a:pt x="97" y="48"/>
                  </a:lnTo>
                  <a:lnTo>
                    <a:pt x="98" y="47"/>
                  </a:lnTo>
                  <a:lnTo>
                    <a:pt x="99" y="45"/>
                  </a:lnTo>
                  <a:lnTo>
                    <a:pt x="100" y="44"/>
                  </a:lnTo>
                  <a:lnTo>
                    <a:pt x="101" y="42"/>
                  </a:lnTo>
                  <a:lnTo>
                    <a:pt x="103" y="40"/>
                  </a:lnTo>
                  <a:lnTo>
                    <a:pt x="104" y="39"/>
                  </a:lnTo>
                  <a:lnTo>
                    <a:pt x="105" y="37"/>
                  </a:lnTo>
                  <a:lnTo>
                    <a:pt x="106" y="36"/>
                  </a:lnTo>
                  <a:lnTo>
                    <a:pt x="107" y="34"/>
                  </a:lnTo>
                  <a:lnTo>
                    <a:pt x="107" y="32"/>
                  </a:lnTo>
                  <a:lnTo>
                    <a:pt x="108" y="30"/>
                  </a:lnTo>
                  <a:lnTo>
                    <a:pt x="109" y="28"/>
                  </a:lnTo>
                  <a:lnTo>
                    <a:pt x="110" y="26"/>
                  </a:lnTo>
                  <a:lnTo>
                    <a:pt x="110" y="26"/>
                  </a:lnTo>
                  <a:lnTo>
                    <a:pt x="111" y="25"/>
                  </a:lnTo>
                  <a:lnTo>
                    <a:pt x="111" y="24"/>
                  </a:lnTo>
                  <a:lnTo>
                    <a:pt x="111" y="23"/>
                  </a:lnTo>
                  <a:lnTo>
                    <a:pt x="111" y="22"/>
                  </a:lnTo>
                  <a:lnTo>
                    <a:pt x="111" y="21"/>
                  </a:lnTo>
                  <a:lnTo>
                    <a:pt x="112" y="20"/>
                  </a:lnTo>
                  <a:lnTo>
                    <a:pt x="112" y="19"/>
                  </a:lnTo>
                  <a:lnTo>
                    <a:pt x="112" y="18"/>
                  </a:lnTo>
                  <a:lnTo>
                    <a:pt x="112" y="17"/>
                  </a:lnTo>
                  <a:lnTo>
                    <a:pt x="112" y="17"/>
                  </a:lnTo>
                  <a:lnTo>
                    <a:pt x="111" y="16"/>
                  </a:lnTo>
                  <a:lnTo>
                    <a:pt x="111" y="15"/>
                  </a:lnTo>
                  <a:lnTo>
                    <a:pt x="111" y="15"/>
                  </a:lnTo>
                  <a:lnTo>
                    <a:pt x="111" y="14"/>
                  </a:lnTo>
                  <a:lnTo>
                    <a:pt x="110" y="14"/>
                  </a:lnTo>
                  <a:lnTo>
                    <a:pt x="108" y="11"/>
                  </a:lnTo>
                  <a:lnTo>
                    <a:pt x="105" y="9"/>
                  </a:lnTo>
                  <a:lnTo>
                    <a:pt x="102" y="7"/>
                  </a:lnTo>
                  <a:lnTo>
                    <a:pt x="99" y="5"/>
                  </a:lnTo>
                  <a:lnTo>
                    <a:pt x="95" y="3"/>
                  </a:lnTo>
                  <a:lnTo>
                    <a:pt x="91" y="2"/>
                  </a:lnTo>
                  <a:lnTo>
                    <a:pt x="87" y="1"/>
                  </a:lnTo>
                  <a:lnTo>
                    <a:pt x="83" y="1"/>
                  </a:lnTo>
                  <a:lnTo>
                    <a:pt x="78" y="0"/>
                  </a:lnTo>
                  <a:lnTo>
                    <a:pt x="74" y="0"/>
                  </a:lnTo>
                  <a:lnTo>
                    <a:pt x="69" y="0"/>
                  </a:lnTo>
                  <a:lnTo>
                    <a:pt x="64" y="1"/>
                  </a:lnTo>
                  <a:lnTo>
                    <a:pt x="60" y="2"/>
                  </a:lnTo>
                  <a:lnTo>
                    <a:pt x="55" y="3"/>
                  </a:lnTo>
                  <a:lnTo>
                    <a:pt x="50" y="4"/>
                  </a:lnTo>
                  <a:lnTo>
                    <a:pt x="45" y="6"/>
                  </a:lnTo>
                  <a:lnTo>
                    <a:pt x="41" y="8"/>
                  </a:lnTo>
                  <a:lnTo>
                    <a:pt x="36" y="10"/>
                  </a:lnTo>
                  <a:lnTo>
                    <a:pt x="32" y="12"/>
                  </a:lnTo>
                  <a:lnTo>
                    <a:pt x="28" y="15"/>
                  </a:lnTo>
                  <a:lnTo>
                    <a:pt x="24" y="18"/>
                  </a:lnTo>
                  <a:lnTo>
                    <a:pt x="20" y="21"/>
                  </a:lnTo>
                  <a:lnTo>
                    <a:pt x="16" y="25"/>
                  </a:lnTo>
                  <a:lnTo>
                    <a:pt x="13" y="28"/>
                  </a:lnTo>
                  <a:lnTo>
                    <a:pt x="10" y="32"/>
                  </a:lnTo>
                  <a:lnTo>
                    <a:pt x="7" y="36"/>
                  </a:lnTo>
                  <a:lnTo>
                    <a:pt x="5" y="41"/>
                  </a:lnTo>
                  <a:lnTo>
                    <a:pt x="3" y="46"/>
                  </a:lnTo>
                  <a:lnTo>
                    <a:pt x="2" y="51"/>
                  </a:lnTo>
                  <a:lnTo>
                    <a:pt x="1" y="56"/>
                  </a:lnTo>
                  <a:lnTo>
                    <a:pt x="0" y="61"/>
                  </a:lnTo>
                  <a:lnTo>
                    <a:pt x="0" y="67"/>
                  </a:lnTo>
                  <a:close/>
                </a:path>
              </a:pathLst>
            </a:custGeom>
            <a:solidFill>
              <a:srgbClr val="EBAA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2" name="Freeform 32"/>
            <p:cNvSpPr>
              <a:spLocks/>
            </p:cNvSpPr>
            <p:nvPr/>
          </p:nvSpPr>
          <p:spPr bwMode="auto">
            <a:xfrm>
              <a:off x="1207" y="1201"/>
              <a:ext cx="99" cy="66"/>
            </a:xfrm>
            <a:custGeom>
              <a:avLst/>
              <a:gdLst>
                <a:gd name="T0" fmla="*/ 5 w 99"/>
                <a:gd name="T1" fmla="*/ 61 h 66"/>
                <a:gd name="T2" fmla="*/ 13 w 99"/>
                <a:gd name="T3" fmla="*/ 53 h 66"/>
                <a:gd name="T4" fmla="*/ 21 w 99"/>
                <a:gd name="T5" fmla="*/ 46 h 66"/>
                <a:gd name="T6" fmla="*/ 28 w 99"/>
                <a:gd name="T7" fmla="*/ 40 h 66"/>
                <a:gd name="T8" fmla="*/ 34 w 99"/>
                <a:gd name="T9" fmla="*/ 36 h 66"/>
                <a:gd name="T10" fmla="*/ 40 w 99"/>
                <a:gd name="T11" fmla="*/ 32 h 66"/>
                <a:gd name="T12" fmla="*/ 46 w 99"/>
                <a:gd name="T13" fmla="*/ 29 h 66"/>
                <a:gd name="T14" fmla="*/ 52 w 99"/>
                <a:gd name="T15" fmla="*/ 27 h 66"/>
                <a:gd name="T16" fmla="*/ 57 w 99"/>
                <a:gd name="T17" fmla="*/ 26 h 66"/>
                <a:gd name="T18" fmla="*/ 62 w 99"/>
                <a:gd name="T19" fmla="*/ 26 h 66"/>
                <a:gd name="T20" fmla="*/ 68 w 99"/>
                <a:gd name="T21" fmla="*/ 27 h 66"/>
                <a:gd name="T22" fmla="*/ 73 w 99"/>
                <a:gd name="T23" fmla="*/ 28 h 66"/>
                <a:gd name="T24" fmla="*/ 78 w 99"/>
                <a:gd name="T25" fmla="*/ 29 h 66"/>
                <a:gd name="T26" fmla="*/ 84 w 99"/>
                <a:gd name="T27" fmla="*/ 32 h 66"/>
                <a:gd name="T28" fmla="*/ 90 w 99"/>
                <a:gd name="T29" fmla="*/ 34 h 66"/>
                <a:gd name="T30" fmla="*/ 96 w 99"/>
                <a:gd name="T31" fmla="*/ 38 h 66"/>
                <a:gd name="T32" fmla="*/ 99 w 99"/>
                <a:gd name="T33" fmla="*/ 36 h 66"/>
                <a:gd name="T34" fmla="*/ 98 w 99"/>
                <a:gd name="T35" fmla="*/ 31 h 66"/>
                <a:gd name="T36" fmla="*/ 97 w 99"/>
                <a:gd name="T37" fmla="*/ 27 h 66"/>
                <a:gd name="T38" fmla="*/ 97 w 99"/>
                <a:gd name="T39" fmla="*/ 24 h 66"/>
                <a:gd name="T40" fmla="*/ 96 w 99"/>
                <a:gd name="T41" fmla="*/ 20 h 66"/>
                <a:gd name="T42" fmla="*/ 94 w 99"/>
                <a:gd name="T43" fmla="*/ 17 h 66"/>
                <a:gd name="T44" fmla="*/ 93 w 99"/>
                <a:gd name="T45" fmla="*/ 14 h 66"/>
                <a:gd name="T46" fmla="*/ 92 w 99"/>
                <a:gd name="T47" fmla="*/ 11 h 66"/>
                <a:gd name="T48" fmla="*/ 90 w 99"/>
                <a:gd name="T49" fmla="*/ 8 h 66"/>
                <a:gd name="T50" fmla="*/ 88 w 99"/>
                <a:gd name="T51" fmla="*/ 6 h 66"/>
                <a:gd name="T52" fmla="*/ 85 w 99"/>
                <a:gd name="T53" fmla="*/ 4 h 66"/>
                <a:gd name="T54" fmla="*/ 83 w 99"/>
                <a:gd name="T55" fmla="*/ 2 h 66"/>
                <a:gd name="T56" fmla="*/ 80 w 99"/>
                <a:gd name="T57" fmla="*/ 1 h 66"/>
                <a:gd name="T58" fmla="*/ 77 w 99"/>
                <a:gd name="T59" fmla="*/ 0 h 66"/>
                <a:gd name="T60" fmla="*/ 73 w 99"/>
                <a:gd name="T61" fmla="*/ 0 h 66"/>
                <a:gd name="T62" fmla="*/ 68 w 99"/>
                <a:gd name="T63" fmla="*/ 1 h 66"/>
                <a:gd name="T64" fmla="*/ 63 w 99"/>
                <a:gd name="T65" fmla="*/ 2 h 66"/>
                <a:gd name="T66" fmla="*/ 57 w 99"/>
                <a:gd name="T67" fmla="*/ 4 h 66"/>
                <a:gd name="T68" fmla="*/ 52 w 99"/>
                <a:gd name="T69" fmla="*/ 6 h 66"/>
                <a:gd name="T70" fmla="*/ 47 w 99"/>
                <a:gd name="T71" fmla="*/ 8 h 66"/>
                <a:gd name="T72" fmla="*/ 41 w 99"/>
                <a:gd name="T73" fmla="*/ 11 h 66"/>
                <a:gd name="T74" fmla="*/ 36 w 99"/>
                <a:gd name="T75" fmla="*/ 14 h 66"/>
                <a:gd name="T76" fmla="*/ 31 w 99"/>
                <a:gd name="T77" fmla="*/ 18 h 66"/>
                <a:gd name="T78" fmla="*/ 27 w 99"/>
                <a:gd name="T79" fmla="*/ 22 h 66"/>
                <a:gd name="T80" fmla="*/ 22 w 99"/>
                <a:gd name="T81" fmla="*/ 26 h 66"/>
                <a:gd name="T82" fmla="*/ 18 w 99"/>
                <a:gd name="T83" fmla="*/ 31 h 66"/>
                <a:gd name="T84" fmla="*/ 14 w 99"/>
                <a:gd name="T85" fmla="*/ 36 h 66"/>
                <a:gd name="T86" fmla="*/ 10 w 99"/>
                <a:gd name="T87" fmla="*/ 42 h 66"/>
                <a:gd name="T88" fmla="*/ 7 w 99"/>
                <a:gd name="T89" fmla="*/ 48 h 66"/>
                <a:gd name="T90" fmla="*/ 4 w 99"/>
                <a:gd name="T91" fmla="*/ 55 h 66"/>
                <a:gd name="T92" fmla="*/ 1 w 99"/>
                <a:gd name="T93" fmla="*/ 62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99" h="66">
                  <a:moveTo>
                    <a:pt x="0" y="66"/>
                  </a:moveTo>
                  <a:lnTo>
                    <a:pt x="5" y="61"/>
                  </a:lnTo>
                  <a:lnTo>
                    <a:pt x="9" y="57"/>
                  </a:lnTo>
                  <a:lnTo>
                    <a:pt x="13" y="53"/>
                  </a:lnTo>
                  <a:lnTo>
                    <a:pt x="17" y="49"/>
                  </a:lnTo>
                  <a:lnTo>
                    <a:pt x="21" y="46"/>
                  </a:lnTo>
                  <a:lnTo>
                    <a:pt x="24" y="43"/>
                  </a:lnTo>
                  <a:lnTo>
                    <a:pt x="28" y="40"/>
                  </a:lnTo>
                  <a:lnTo>
                    <a:pt x="31" y="38"/>
                  </a:lnTo>
                  <a:lnTo>
                    <a:pt x="34" y="36"/>
                  </a:lnTo>
                  <a:lnTo>
                    <a:pt x="37" y="34"/>
                  </a:lnTo>
                  <a:lnTo>
                    <a:pt x="40" y="32"/>
                  </a:lnTo>
                  <a:lnTo>
                    <a:pt x="43" y="30"/>
                  </a:lnTo>
                  <a:lnTo>
                    <a:pt x="46" y="29"/>
                  </a:lnTo>
                  <a:lnTo>
                    <a:pt x="49" y="28"/>
                  </a:lnTo>
                  <a:lnTo>
                    <a:pt x="52" y="27"/>
                  </a:lnTo>
                  <a:lnTo>
                    <a:pt x="55" y="27"/>
                  </a:lnTo>
                  <a:lnTo>
                    <a:pt x="57" y="26"/>
                  </a:lnTo>
                  <a:lnTo>
                    <a:pt x="60" y="26"/>
                  </a:lnTo>
                  <a:lnTo>
                    <a:pt x="62" y="26"/>
                  </a:lnTo>
                  <a:lnTo>
                    <a:pt x="65" y="26"/>
                  </a:lnTo>
                  <a:lnTo>
                    <a:pt x="68" y="27"/>
                  </a:lnTo>
                  <a:lnTo>
                    <a:pt x="70" y="27"/>
                  </a:lnTo>
                  <a:lnTo>
                    <a:pt x="73" y="28"/>
                  </a:lnTo>
                  <a:lnTo>
                    <a:pt x="76" y="29"/>
                  </a:lnTo>
                  <a:lnTo>
                    <a:pt x="78" y="29"/>
                  </a:lnTo>
                  <a:lnTo>
                    <a:pt x="81" y="31"/>
                  </a:lnTo>
                  <a:lnTo>
                    <a:pt x="84" y="32"/>
                  </a:lnTo>
                  <a:lnTo>
                    <a:pt x="87" y="33"/>
                  </a:lnTo>
                  <a:lnTo>
                    <a:pt x="90" y="34"/>
                  </a:lnTo>
                  <a:lnTo>
                    <a:pt x="93" y="36"/>
                  </a:lnTo>
                  <a:lnTo>
                    <a:pt x="96" y="38"/>
                  </a:lnTo>
                  <a:lnTo>
                    <a:pt x="99" y="39"/>
                  </a:lnTo>
                  <a:lnTo>
                    <a:pt x="99" y="36"/>
                  </a:lnTo>
                  <a:lnTo>
                    <a:pt x="98" y="32"/>
                  </a:lnTo>
                  <a:lnTo>
                    <a:pt x="98" y="31"/>
                  </a:lnTo>
                  <a:lnTo>
                    <a:pt x="98" y="29"/>
                  </a:lnTo>
                  <a:lnTo>
                    <a:pt x="97" y="27"/>
                  </a:lnTo>
                  <a:lnTo>
                    <a:pt x="97" y="25"/>
                  </a:lnTo>
                  <a:lnTo>
                    <a:pt x="97" y="24"/>
                  </a:lnTo>
                  <a:lnTo>
                    <a:pt x="96" y="22"/>
                  </a:lnTo>
                  <a:lnTo>
                    <a:pt x="96" y="20"/>
                  </a:lnTo>
                  <a:lnTo>
                    <a:pt x="95" y="19"/>
                  </a:lnTo>
                  <a:lnTo>
                    <a:pt x="94" y="17"/>
                  </a:lnTo>
                  <a:lnTo>
                    <a:pt x="94" y="15"/>
                  </a:lnTo>
                  <a:lnTo>
                    <a:pt x="93" y="14"/>
                  </a:lnTo>
                  <a:lnTo>
                    <a:pt x="92" y="12"/>
                  </a:lnTo>
                  <a:lnTo>
                    <a:pt x="92" y="11"/>
                  </a:lnTo>
                  <a:lnTo>
                    <a:pt x="91" y="9"/>
                  </a:lnTo>
                  <a:lnTo>
                    <a:pt x="90" y="8"/>
                  </a:lnTo>
                  <a:lnTo>
                    <a:pt x="89" y="7"/>
                  </a:lnTo>
                  <a:lnTo>
                    <a:pt x="88" y="6"/>
                  </a:lnTo>
                  <a:lnTo>
                    <a:pt x="87" y="5"/>
                  </a:lnTo>
                  <a:lnTo>
                    <a:pt x="85" y="4"/>
                  </a:lnTo>
                  <a:lnTo>
                    <a:pt x="84" y="3"/>
                  </a:lnTo>
                  <a:lnTo>
                    <a:pt x="83" y="2"/>
                  </a:lnTo>
                  <a:lnTo>
                    <a:pt x="81" y="2"/>
                  </a:lnTo>
                  <a:lnTo>
                    <a:pt x="80" y="1"/>
                  </a:lnTo>
                  <a:lnTo>
                    <a:pt x="78" y="1"/>
                  </a:lnTo>
                  <a:lnTo>
                    <a:pt x="77" y="0"/>
                  </a:lnTo>
                  <a:lnTo>
                    <a:pt x="75" y="0"/>
                  </a:lnTo>
                  <a:lnTo>
                    <a:pt x="73" y="0"/>
                  </a:lnTo>
                  <a:lnTo>
                    <a:pt x="71" y="1"/>
                  </a:lnTo>
                  <a:lnTo>
                    <a:pt x="68" y="1"/>
                  </a:lnTo>
                  <a:lnTo>
                    <a:pt x="65" y="2"/>
                  </a:lnTo>
                  <a:lnTo>
                    <a:pt x="63" y="2"/>
                  </a:lnTo>
                  <a:lnTo>
                    <a:pt x="60" y="3"/>
                  </a:lnTo>
                  <a:lnTo>
                    <a:pt x="57" y="4"/>
                  </a:lnTo>
                  <a:lnTo>
                    <a:pt x="55" y="5"/>
                  </a:lnTo>
                  <a:lnTo>
                    <a:pt x="52" y="6"/>
                  </a:lnTo>
                  <a:lnTo>
                    <a:pt x="49" y="7"/>
                  </a:lnTo>
                  <a:lnTo>
                    <a:pt x="47" y="8"/>
                  </a:lnTo>
                  <a:lnTo>
                    <a:pt x="44" y="9"/>
                  </a:lnTo>
                  <a:lnTo>
                    <a:pt x="41" y="11"/>
                  </a:lnTo>
                  <a:lnTo>
                    <a:pt x="39" y="12"/>
                  </a:lnTo>
                  <a:lnTo>
                    <a:pt x="36" y="14"/>
                  </a:lnTo>
                  <a:lnTo>
                    <a:pt x="34" y="16"/>
                  </a:lnTo>
                  <a:lnTo>
                    <a:pt x="31" y="18"/>
                  </a:lnTo>
                  <a:lnTo>
                    <a:pt x="29" y="20"/>
                  </a:lnTo>
                  <a:lnTo>
                    <a:pt x="27" y="22"/>
                  </a:lnTo>
                  <a:lnTo>
                    <a:pt x="24" y="24"/>
                  </a:lnTo>
                  <a:lnTo>
                    <a:pt x="22" y="26"/>
                  </a:lnTo>
                  <a:lnTo>
                    <a:pt x="20" y="28"/>
                  </a:lnTo>
                  <a:lnTo>
                    <a:pt x="18" y="31"/>
                  </a:lnTo>
                  <a:lnTo>
                    <a:pt x="16" y="33"/>
                  </a:lnTo>
                  <a:lnTo>
                    <a:pt x="14" y="36"/>
                  </a:lnTo>
                  <a:lnTo>
                    <a:pt x="12" y="39"/>
                  </a:lnTo>
                  <a:lnTo>
                    <a:pt x="10" y="42"/>
                  </a:lnTo>
                  <a:lnTo>
                    <a:pt x="9" y="45"/>
                  </a:lnTo>
                  <a:lnTo>
                    <a:pt x="7" y="48"/>
                  </a:lnTo>
                  <a:lnTo>
                    <a:pt x="5" y="51"/>
                  </a:lnTo>
                  <a:lnTo>
                    <a:pt x="4" y="55"/>
                  </a:lnTo>
                  <a:lnTo>
                    <a:pt x="3" y="58"/>
                  </a:lnTo>
                  <a:lnTo>
                    <a:pt x="1" y="62"/>
                  </a:lnTo>
                  <a:lnTo>
                    <a:pt x="0" y="66"/>
                  </a:lnTo>
                  <a:close/>
                </a:path>
              </a:pathLst>
            </a:custGeom>
            <a:solidFill>
              <a:srgbClr val="AE65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3" name="Freeform 33"/>
            <p:cNvSpPr>
              <a:spLocks noEditPoints="1"/>
            </p:cNvSpPr>
            <p:nvPr/>
          </p:nvSpPr>
          <p:spPr bwMode="auto">
            <a:xfrm>
              <a:off x="1206" y="1200"/>
              <a:ext cx="102" cy="68"/>
            </a:xfrm>
            <a:custGeom>
              <a:avLst/>
              <a:gdLst>
                <a:gd name="T0" fmla="*/ 15 w 102"/>
                <a:gd name="T1" fmla="*/ 55 h 68"/>
                <a:gd name="T2" fmla="*/ 24 w 102"/>
                <a:gd name="T3" fmla="*/ 47 h 68"/>
                <a:gd name="T4" fmla="*/ 33 w 102"/>
                <a:gd name="T5" fmla="*/ 40 h 68"/>
                <a:gd name="T6" fmla="*/ 40 w 102"/>
                <a:gd name="T7" fmla="*/ 35 h 68"/>
                <a:gd name="T8" fmla="*/ 48 w 102"/>
                <a:gd name="T9" fmla="*/ 31 h 68"/>
                <a:gd name="T10" fmla="*/ 54 w 102"/>
                <a:gd name="T11" fmla="*/ 29 h 68"/>
                <a:gd name="T12" fmla="*/ 61 w 102"/>
                <a:gd name="T13" fmla="*/ 28 h 68"/>
                <a:gd name="T14" fmla="*/ 67 w 102"/>
                <a:gd name="T15" fmla="*/ 29 h 68"/>
                <a:gd name="T16" fmla="*/ 74 w 102"/>
                <a:gd name="T17" fmla="*/ 30 h 68"/>
                <a:gd name="T18" fmla="*/ 80 w 102"/>
                <a:gd name="T19" fmla="*/ 32 h 68"/>
                <a:gd name="T20" fmla="*/ 93 w 102"/>
                <a:gd name="T21" fmla="*/ 38 h 68"/>
                <a:gd name="T22" fmla="*/ 101 w 102"/>
                <a:gd name="T23" fmla="*/ 37 h 68"/>
                <a:gd name="T24" fmla="*/ 99 w 102"/>
                <a:gd name="T25" fmla="*/ 26 h 68"/>
                <a:gd name="T26" fmla="*/ 97 w 102"/>
                <a:gd name="T27" fmla="*/ 17 h 68"/>
                <a:gd name="T28" fmla="*/ 93 w 102"/>
                <a:gd name="T29" fmla="*/ 10 h 68"/>
                <a:gd name="T30" fmla="*/ 90 w 102"/>
                <a:gd name="T31" fmla="*/ 6 h 68"/>
                <a:gd name="T32" fmla="*/ 87 w 102"/>
                <a:gd name="T33" fmla="*/ 4 h 68"/>
                <a:gd name="T34" fmla="*/ 83 w 102"/>
                <a:gd name="T35" fmla="*/ 2 h 68"/>
                <a:gd name="T36" fmla="*/ 79 w 102"/>
                <a:gd name="T37" fmla="*/ 0 h 68"/>
                <a:gd name="T38" fmla="*/ 75 w 102"/>
                <a:gd name="T39" fmla="*/ 0 h 68"/>
                <a:gd name="T40" fmla="*/ 72 w 102"/>
                <a:gd name="T41" fmla="*/ 0 h 68"/>
                <a:gd name="T42" fmla="*/ 66 w 102"/>
                <a:gd name="T43" fmla="*/ 2 h 68"/>
                <a:gd name="T44" fmla="*/ 58 w 102"/>
                <a:gd name="T45" fmla="*/ 4 h 68"/>
                <a:gd name="T46" fmla="*/ 50 w 102"/>
                <a:gd name="T47" fmla="*/ 7 h 68"/>
                <a:gd name="T48" fmla="*/ 41 w 102"/>
                <a:gd name="T49" fmla="*/ 11 h 68"/>
                <a:gd name="T50" fmla="*/ 32 w 102"/>
                <a:gd name="T51" fmla="*/ 17 h 68"/>
                <a:gd name="T52" fmla="*/ 24 w 102"/>
                <a:gd name="T53" fmla="*/ 25 h 68"/>
                <a:gd name="T54" fmla="*/ 16 w 102"/>
                <a:gd name="T55" fmla="*/ 34 h 68"/>
                <a:gd name="T56" fmla="*/ 9 w 102"/>
                <a:gd name="T57" fmla="*/ 44 h 68"/>
                <a:gd name="T58" fmla="*/ 4 w 102"/>
                <a:gd name="T59" fmla="*/ 56 h 68"/>
                <a:gd name="T60" fmla="*/ 2 w 102"/>
                <a:gd name="T61" fmla="*/ 68 h 68"/>
                <a:gd name="T62" fmla="*/ 51 w 102"/>
                <a:gd name="T63" fmla="*/ 27 h 68"/>
                <a:gd name="T64" fmla="*/ 45 w 102"/>
                <a:gd name="T65" fmla="*/ 30 h 68"/>
                <a:gd name="T66" fmla="*/ 37 w 102"/>
                <a:gd name="T67" fmla="*/ 34 h 68"/>
                <a:gd name="T68" fmla="*/ 30 w 102"/>
                <a:gd name="T69" fmla="*/ 39 h 68"/>
                <a:gd name="T70" fmla="*/ 21 w 102"/>
                <a:gd name="T71" fmla="*/ 46 h 68"/>
                <a:gd name="T72" fmla="*/ 12 w 102"/>
                <a:gd name="T73" fmla="*/ 54 h 68"/>
                <a:gd name="T74" fmla="*/ 7 w 102"/>
                <a:gd name="T75" fmla="*/ 55 h 68"/>
                <a:gd name="T76" fmla="*/ 12 w 102"/>
                <a:gd name="T77" fmla="*/ 44 h 68"/>
                <a:gd name="T78" fmla="*/ 18 w 102"/>
                <a:gd name="T79" fmla="*/ 35 h 68"/>
                <a:gd name="T80" fmla="*/ 25 w 102"/>
                <a:gd name="T81" fmla="*/ 27 h 68"/>
                <a:gd name="T82" fmla="*/ 33 w 102"/>
                <a:gd name="T83" fmla="*/ 20 h 68"/>
                <a:gd name="T84" fmla="*/ 41 w 102"/>
                <a:gd name="T85" fmla="*/ 14 h 68"/>
                <a:gd name="T86" fmla="*/ 50 w 102"/>
                <a:gd name="T87" fmla="*/ 9 h 68"/>
                <a:gd name="T88" fmla="*/ 57 w 102"/>
                <a:gd name="T89" fmla="*/ 6 h 68"/>
                <a:gd name="T90" fmla="*/ 65 w 102"/>
                <a:gd name="T91" fmla="*/ 4 h 68"/>
                <a:gd name="T92" fmla="*/ 72 w 102"/>
                <a:gd name="T93" fmla="*/ 3 h 68"/>
                <a:gd name="T94" fmla="*/ 75 w 102"/>
                <a:gd name="T95" fmla="*/ 3 h 68"/>
                <a:gd name="T96" fmla="*/ 79 w 102"/>
                <a:gd name="T97" fmla="*/ 3 h 68"/>
                <a:gd name="T98" fmla="*/ 83 w 102"/>
                <a:gd name="T99" fmla="*/ 4 h 68"/>
                <a:gd name="T100" fmla="*/ 86 w 102"/>
                <a:gd name="T101" fmla="*/ 6 h 68"/>
                <a:gd name="T102" fmla="*/ 88 w 102"/>
                <a:gd name="T103" fmla="*/ 8 h 68"/>
                <a:gd name="T104" fmla="*/ 92 w 102"/>
                <a:gd name="T105" fmla="*/ 14 h 68"/>
                <a:gd name="T106" fmla="*/ 95 w 102"/>
                <a:gd name="T107" fmla="*/ 21 h 68"/>
                <a:gd name="T108" fmla="*/ 97 w 102"/>
                <a:gd name="T109" fmla="*/ 29 h 68"/>
                <a:gd name="T110" fmla="*/ 96 w 102"/>
                <a:gd name="T111" fmla="*/ 37 h 68"/>
                <a:gd name="T112" fmla="*/ 81 w 102"/>
                <a:gd name="T113" fmla="*/ 30 h 68"/>
                <a:gd name="T114" fmla="*/ 75 w 102"/>
                <a:gd name="T115" fmla="*/ 28 h 68"/>
                <a:gd name="T116" fmla="*/ 68 w 102"/>
                <a:gd name="T117" fmla="*/ 26 h 68"/>
                <a:gd name="T118" fmla="*/ 62 w 102"/>
                <a:gd name="T119" fmla="*/ 26 h 68"/>
                <a:gd name="T120" fmla="*/ 55 w 102"/>
                <a:gd name="T121" fmla="*/ 27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02" h="68">
                  <a:moveTo>
                    <a:pt x="2" y="68"/>
                  </a:moveTo>
                  <a:lnTo>
                    <a:pt x="6" y="63"/>
                  </a:lnTo>
                  <a:lnTo>
                    <a:pt x="11" y="59"/>
                  </a:lnTo>
                  <a:lnTo>
                    <a:pt x="13" y="57"/>
                  </a:lnTo>
                  <a:lnTo>
                    <a:pt x="15" y="55"/>
                  </a:lnTo>
                  <a:lnTo>
                    <a:pt x="17" y="53"/>
                  </a:lnTo>
                  <a:lnTo>
                    <a:pt x="19" y="51"/>
                  </a:lnTo>
                  <a:lnTo>
                    <a:pt x="21" y="50"/>
                  </a:lnTo>
                  <a:lnTo>
                    <a:pt x="22" y="48"/>
                  </a:lnTo>
                  <a:lnTo>
                    <a:pt x="24" y="47"/>
                  </a:lnTo>
                  <a:lnTo>
                    <a:pt x="26" y="45"/>
                  </a:lnTo>
                  <a:lnTo>
                    <a:pt x="28" y="44"/>
                  </a:lnTo>
                  <a:lnTo>
                    <a:pt x="29" y="42"/>
                  </a:lnTo>
                  <a:lnTo>
                    <a:pt x="31" y="41"/>
                  </a:lnTo>
                  <a:lnTo>
                    <a:pt x="33" y="40"/>
                  </a:lnTo>
                  <a:lnTo>
                    <a:pt x="34" y="39"/>
                  </a:lnTo>
                  <a:lnTo>
                    <a:pt x="36" y="38"/>
                  </a:lnTo>
                  <a:lnTo>
                    <a:pt x="37" y="37"/>
                  </a:lnTo>
                  <a:lnTo>
                    <a:pt x="39" y="36"/>
                  </a:lnTo>
                  <a:lnTo>
                    <a:pt x="40" y="35"/>
                  </a:lnTo>
                  <a:lnTo>
                    <a:pt x="42" y="34"/>
                  </a:lnTo>
                  <a:lnTo>
                    <a:pt x="43" y="33"/>
                  </a:lnTo>
                  <a:lnTo>
                    <a:pt x="45" y="33"/>
                  </a:lnTo>
                  <a:lnTo>
                    <a:pt x="46" y="32"/>
                  </a:lnTo>
                  <a:lnTo>
                    <a:pt x="48" y="31"/>
                  </a:lnTo>
                  <a:lnTo>
                    <a:pt x="49" y="31"/>
                  </a:lnTo>
                  <a:lnTo>
                    <a:pt x="50" y="30"/>
                  </a:lnTo>
                  <a:lnTo>
                    <a:pt x="52" y="30"/>
                  </a:lnTo>
                  <a:lnTo>
                    <a:pt x="53" y="30"/>
                  </a:lnTo>
                  <a:lnTo>
                    <a:pt x="54" y="29"/>
                  </a:lnTo>
                  <a:lnTo>
                    <a:pt x="56" y="29"/>
                  </a:lnTo>
                  <a:lnTo>
                    <a:pt x="57" y="29"/>
                  </a:lnTo>
                  <a:lnTo>
                    <a:pt x="58" y="29"/>
                  </a:lnTo>
                  <a:lnTo>
                    <a:pt x="60" y="28"/>
                  </a:lnTo>
                  <a:lnTo>
                    <a:pt x="61" y="28"/>
                  </a:lnTo>
                  <a:lnTo>
                    <a:pt x="62" y="28"/>
                  </a:lnTo>
                  <a:lnTo>
                    <a:pt x="63" y="28"/>
                  </a:lnTo>
                  <a:lnTo>
                    <a:pt x="65" y="28"/>
                  </a:lnTo>
                  <a:lnTo>
                    <a:pt x="66" y="29"/>
                  </a:lnTo>
                  <a:lnTo>
                    <a:pt x="67" y="29"/>
                  </a:lnTo>
                  <a:lnTo>
                    <a:pt x="69" y="29"/>
                  </a:lnTo>
                  <a:lnTo>
                    <a:pt x="70" y="29"/>
                  </a:lnTo>
                  <a:lnTo>
                    <a:pt x="71" y="29"/>
                  </a:lnTo>
                  <a:lnTo>
                    <a:pt x="72" y="30"/>
                  </a:lnTo>
                  <a:lnTo>
                    <a:pt x="74" y="30"/>
                  </a:lnTo>
                  <a:lnTo>
                    <a:pt x="75" y="30"/>
                  </a:lnTo>
                  <a:lnTo>
                    <a:pt x="76" y="31"/>
                  </a:lnTo>
                  <a:lnTo>
                    <a:pt x="78" y="31"/>
                  </a:lnTo>
                  <a:lnTo>
                    <a:pt x="79" y="32"/>
                  </a:lnTo>
                  <a:lnTo>
                    <a:pt x="80" y="32"/>
                  </a:lnTo>
                  <a:lnTo>
                    <a:pt x="82" y="33"/>
                  </a:lnTo>
                  <a:lnTo>
                    <a:pt x="85" y="34"/>
                  </a:lnTo>
                  <a:lnTo>
                    <a:pt x="87" y="35"/>
                  </a:lnTo>
                  <a:lnTo>
                    <a:pt x="90" y="37"/>
                  </a:lnTo>
                  <a:lnTo>
                    <a:pt x="93" y="38"/>
                  </a:lnTo>
                  <a:lnTo>
                    <a:pt x="97" y="40"/>
                  </a:lnTo>
                  <a:lnTo>
                    <a:pt x="100" y="41"/>
                  </a:lnTo>
                  <a:lnTo>
                    <a:pt x="102" y="42"/>
                  </a:lnTo>
                  <a:lnTo>
                    <a:pt x="102" y="40"/>
                  </a:lnTo>
                  <a:lnTo>
                    <a:pt x="101" y="37"/>
                  </a:lnTo>
                  <a:lnTo>
                    <a:pt x="101" y="33"/>
                  </a:lnTo>
                  <a:lnTo>
                    <a:pt x="100" y="31"/>
                  </a:lnTo>
                  <a:lnTo>
                    <a:pt x="100" y="30"/>
                  </a:lnTo>
                  <a:lnTo>
                    <a:pt x="100" y="28"/>
                  </a:lnTo>
                  <a:lnTo>
                    <a:pt x="99" y="26"/>
                  </a:lnTo>
                  <a:lnTo>
                    <a:pt x="99" y="24"/>
                  </a:lnTo>
                  <a:lnTo>
                    <a:pt x="98" y="23"/>
                  </a:lnTo>
                  <a:lnTo>
                    <a:pt x="98" y="21"/>
                  </a:lnTo>
                  <a:lnTo>
                    <a:pt x="97" y="19"/>
                  </a:lnTo>
                  <a:lnTo>
                    <a:pt x="97" y="17"/>
                  </a:lnTo>
                  <a:lnTo>
                    <a:pt x="96" y="16"/>
                  </a:lnTo>
                  <a:lnTo>
                    <a:pt x="95" y="14"/>
                  </a:lnTo>
                  <a:lnTo>
                    <a:pt x="94" y="13"/>
                  </a:lnTo>
                  <a:lnTo>
                    <a:pt x="94" y="11"/>
                  </a:lnTo>
                  <a:lnTo>
                    <a:pt x="93" y="10"/>
                  </a:lnTo>
                  <a:lnTo>
                    <a:pt x="92" y="9"/>
                  </a:lnTo>
                  <a:lnTo>
                    <a:pt x="92" y="8"/>
                  </a:lnTo>
                  <a:lnTo>
                    <a:pt x="91" y="8"/>
                  </a:lnTo>
                  <a:lnTo>
                    <a:pt x="91" y="7"/>
                  </a:lnTo>
                  <a:lnTo>
                    <a:pt x="90" y="6"/>
                  </a:lnTo>
                  <a:lnTo>
                    <a:pt x="89" y="6"/>
                  </a:lnTo>
                  <a:lnTo>
                    <a:pt x="89" y="5"/>
                  </a:lnTo>
                  <a:lnTo>
                    <a:pt x="88" y="5"/>
                  </a:lnTo>
                  <a:lnTo>
                    <a:pt x="88" y="4"/>
                  </a:lnTo>
                  <a:lnTo>
                    <a:pt x="87" y="4"/>
                  </a:lnTo>
                  <a:lnTo>
                    <a:pt x="86" y="3"/>
                  </a:lnTo>
                  <a:lnTo>
                    <a:pt x="86" y="3"/>
                  </a:lnTo>
                  <a:lnTo>
                    <a:pt x="85" y="2"/>
                  </a:lnTo>
                  <a:lnTo>
                    <a:pt x="84" y="2"/>
                  </a:lnTo>
                  <a:lnTo>
                    <a:pt x="83" y="2"/>
                  </a:lnTo>
                  <a:lnTo>
                    <a:pt x="83" y="1"/>
                  </a:lnTo>
                  <a:lnTo>
                    <a:pt x="82" y="1"/>
                  </a:lnTo>
                  <a:lnTo>
                    <a:pt x="81" y="1"/>
                  </a:lnTo>
                  <a:lnTo>
                    <a:pt x="80" y="1"/>
                  </a:lnTo>
                  <a:lnTo>
                    <a:pt x="79" y="0"/>
                  </a:lnTo>
                  <a:lnTo>
                    <a:pt x="79" y="0"/>
                  </a:lnTo>
                  <a:lnTo>
                    <a:pt x="78" y="0"/>
                  </a:lnTo>
                  <a:lnTo>
                    <a:pt x="77" y="0"/>
                  </a:lnTo>
                  <a:lnTo>
                    <a:pt x="76" y="0"/>
                  </a:lnTo>
                  <a:lnTo>
                    <a:pt x="75" y="0"/>
                  </a:lnTo>
                  <a:lnTo>
                    <a:pt x="74" y="0"/>
                  </a:lnTo>
                  <a:lnTo>
                    <a:pt x="73" y="0"/>
                  </a:lnTo>
                  <a:lnTo>
                    <a:pt x="72" y="0"/>
                  </a:lnTo>
                  <a:lnTo>
                    <a:pt x="72" y="0"/>
                  </a:lnTo>
                  <a:lnTo>
                    <a:pt x="72" y="0"/>
                  </a:lnTo>
                  <a:lnTo>
                    <a:pt x="72" y="0"/>
                  </a:lnTo>
                  <a:lnTo>
                    <a:pt x="70" y="1"/>
                  </a:lnTo>
                  <a:lnTo>
                    <a:pt x="69" y="1"/>
                  </a:lnTo>
                  <a:lnTo>
                    <a:pt x="67" y="1"/>
                  </a:lnTo>
                  <a:lnTo>
                    <a:pt x="66" y="2"/>
                  </a:lnTo>
                  <a:lnTo>
                    <a:pt x="64" y="2"/>
                  </a:lnTo>
                  <a:lnTo>
                    <a:pt x="62" y="2"/>
                  </a:lnTo>
                  <a:lnTo>
                    <a:pt x="61" y="3"/>
                  </a:lnTo>
                  <a:lnTo>
                    <a:pt x="59" y="3"/>
                  </a:lnTo>
                  <a:lnTo>
                    <a:pt x="58" y="4"/>
                  </a:lnTo>
                  <a:lnTo>
                    <a:pt x="56" y="4"/>
                  </a:lnTo>
                  <a:lnTo>
                    <a:pt x="55" y="5"/>
                  </a:lnTo>
                  <a:lnTo>
                    <a:pt x="53" y="5"/>
                  </a:lnTo>
                  <a:lnTo>
                    <a:pt x="52" y="6"/>
                  </a:lnTo>
                  <a:lnTo>
                    <a:pt x="50" y="7"/>
                  </a:lnTo>
                  <a:lnTo>
                    <a:pt x="49" y="7"/>
                  </a:lnTo>
                  <a:lnTo>
                    <a:pt x="47" y="8"/>
                  </a:lnTo>
                  <a:lnTo>
                    <a:pt x="45" y="9"/>
                  </a:lnTo>
                  <a:lnTo>
                    <a:pt x="43" y="10"/>
                  </a:lnTo>
                  <a:lnTo>
                    <a:pt x="41" y="11"/>
                  </a:lnTo>
                  <a:lnTo>
                    <a:pt x="40" y="12"/>
                  </a:lnTo>
                  <a:lnTo>
                    <a:pt x="38" y="13"/>
                  </a:lnTo>
                  <a:lnTo>
                    <a:pt x="36" y="14"/>
                  </a:lnTo>
                  <a:lnTo>
                    <a:pt x="34" y="16"/>
                  </a:lnTo>
                  <a:lnTo>
                    <a:pt x="32" y="17"/>
                  </a:lnTo>
                  <a:lnTo>
                    <a:pt x="31" y="18"/>
                  </a:lnTo>
                  <a:lnTo>
                    <a:pt x="29" y="20"/>
                  </a:lnTo>
                  <a:lnTo>
                    <a:pt x="27" y="21"/>
                  </a:lnTo>
                  <a:lnTo>
                    <a:pt x="26" y="23"/>
                  </a:lnTo>
                  <a:lnTo>
                    <a:pt x="24" y="25"/>
                  </a:lnTo>
                  <a:lnTo>
                    <a:pt x="22" y="26"/>
                  </a:lnTo>
                  <a:lnTo>
                    <a:pt x="21" y="28"/>
                  </a:lnTo>
                  <a:lnTo>
                    <a:pt x="19" y="30"/>
                  </a:lnTo>
                  <a:lnTo>
                    <a:pt x="18" y="32"/>
                  </a:lnTo>
                  <a:lnTo>
                    <a:pt x="16" y="34"/>
                  </a:lnTo>
                  <a:lnTo>
                    <a:pt x="15" y="35"/>
                  </a:lnTo>
                  <a:lnTo>
                    <a:pt x="13" y="38"/>
                  </a:lnTo>
                  <a:lnTo>
                    <a:pt x="12" y="40"/>
                  </a:lnTo>
                  <a:lnTo>
                    <a:pt x="11" y="42"/>
                  </a:lnTo>
                  <a:lnTo>
                    <a:pt x="9" y="44"/>
                  </a:lnTo>
                  <a:lnTo>
                    <a:pt x="8" y="46"/>
                  </a:lnTo>
                  <a:lnTo>
                    <a:pt x="7" y="48"/>
                  </a:lnTo>
                  <a:lnTo>
                    <a:pt x="6" y="51"/>
                  </a:lnTo>
                  <a:lnTo>
                    <a:pt x="5" y="53"/>
                  </a:lnTo>
                  <a:lnTo>
                    <a:pt x="4" y="56"/>
                  </a:lnTo>
                  <a:lnTo>
                    <a:pt x="3" y="58"/>
                  </a:lnTo>
                  <a:lnTo>
                    <a:pt x="2" y="61"/>
                  </a:lnTo>
                  <a:lnTo>
                    <a:pt x="1" y="64"/>
                  </a:lnTo>
                  <a:lnTo>
                    <a:pt x="0" y="66"/>
                  </a:lnTo>
                  <a:lnTo>
                    <a:pt x="2" y="68"/>
                  </a:lnTo>
                  <a:lnTo>
                    <a:pt x="2" y="68"/>
                  </a:lnTo>
                  <a:close/>
                  <a:moveTo>
                    <a:pt x="55" y="27"/>
                  </a:moveTo>
                  <a:lnTo>
                    <a:pt x="54" y="27"/>
                  </a:lnTo>
                  <a:lnTo>
                    <a:pt x="53" y="27"/>
                  </a:lnTo>
                  <a:lnTo>
                    <a:pt x="51" y="27"/>
                  </a:lnTo>
                  <a:lnTo>
                    <a:pt x="50" y="28"/>
                  </a:lnTo>
                  <a:lnTo>
                    <a:pt x="49" y="28"/>
                  </a:lnTo>
                  <a:lnTo>
                    <a:pt x="47" y="29"/>
                  </a:lnTo>
                  <a:lnTo>
                    <a:pt x="46" y="29"/>
                  </a:lnTo>
                  <a:lnTo>
                    <a:pt x="45" y="30"/>
                  </a:lnTo>
                  <a:lnTo>
                    <a:pt x="43" y="31"/>
                  </a:lnTo>
                  <a:lnTo>
                    <a:pt x="42" y="31"/>
                  </a:lnTo>
                  <a:lnTo>
                    <a:pt x="40" y="32"/>
                  </a:lnTo>
                  <a:lnTo>
                    <a:pt x="39" y="33"/>
                  </a:lnTo>
                  <a:lnTo>
                    <a:pt x="37" y="34"/>
                  </a:lnTo>
                  <a:lnTo>
                    <a:pt x="36" y="35"/>
                  </a:lnTo>
                  <a:lnTo>
                    <a:pt x="34" y="36"/>
                  </a:lnTo>
                  <a:lnTo>
                    <a:pt x="33" y="37"/>
                  </a:lnTo>
                  <a:lnTo>
                    <a:pt x="31" y="38"/>
                  </a:lnTo>
                  <a:lnTo>
                    <a:pt x="30" y="39"/>
                  </a:lnTo>
                  <a:lnTo>
                    <a:pt x="28" y="40"/>
                  </a:lnTo>
                  <a:lnTo>
                    <a:pt x="26" y="42"/>
                  </a:lnTo>
                  <a:lnTo>
                    <a:pt x="25" y="43"/>
                  </a:lnTo>
                  <a:lnTo>
                    <a:pt x="23" y="44"/>
                  </a:lnTo>
                  <a:lnTo>
                    <a:pt x="21" y="46"/>
                  </a:lnTo>
                  <a:lnTo>
                    <a:pt x="19" y="47"/>
                  </a:lnTo>
                  <a:lnTo>
                    <a:pt x="18" y="49"/>
                  </a:lnTo>
                  <a:lnTo>
                    <a:pt x="16" y="51"/>
                  </a:lnTo>
                  <a:lnTo>
                    <a:pt x="14" y="52"/>
                  </a:lnTo>
                  <a:lnTo>
                    <a:pt x="12" y="54"/>
                  </a:lnTo>
                  <a:lnTo>
                    <a:pt x="8" y="58"/>
                  </a:lnTo>
                  <a:lnTo>
                    <a:pt x="4" y="62"/>
                  </a:lnTo>
                  <a:lnTo>
                    <a:pt x="5" y="60"/>
                  </a:lnTo>
                  <a:lnTo>
                    <a:pt x="6" y="57"/>
                  </a:lnTo>
                  <a:lnTo>
                    <a:pt x="7" y="55"/>
                  </a:lnTo>
                  <a:lnTo>
                    <a:pt x="8" y="53"/>
                  </a:lnTo>
                  <a:lnTo>
                    <a:pt x="9" y="51"/>
                  </a:lnTo>
                  <a:lnTo>
                    <a:pt x="10" y="48"/>
                  </a:lnTo>
                  <a:lnTo>
                    <a:pt x="11" y="46"/>
                  </a:lnTo>
                  <a:lnTo>
                    <a:pt x="12" y="44"/>
                  </a:lnTo>
                  <a:lnTo>
                    <a:pt x="13" y="42"/>
                  </a:lnTo>
                  <a:lnTo>
                    <a:pt x="14" y="40"/>
                  </a:lnTo>
                  <a:lnTo>
                    <a:pt x="16" y="38"/>
                  </a:lnTo>
                  <a:lnTo>
                    <a:pt x="17" y="37"/>
                  </a:lnTo>
                  <a:lnTo>
                    <a:pt x="18" y="35"/>
                  </a:lnTo>
                  <a:lnTo>
                    <a:pt x="20" y="33"/>
                  </a:lnTo>
                  <a:lnTo>
                    <a:pt x="21" y="31"/>
                  </a:lnTo>
                  <a:lnTo>
                    <a:pt x="22" y="30"/>
                  </a:lnTo>
                  <a:lnTo>
                    <a:pt x="24" y="28"/>
                  </a:lnTo>
                  <a:lnTo>
                    <a:pt x="25" y="27"/>
                  </a:lnTo>
                  <a:lnTo>
                    <a:pt x="27" y="25"/>
                  </a:lnTo>
                  <a:lnTo>
                    <a:pt x="28" y="24"/>
                  </a:lnTo>
                  <a:lnTo>
                    <a:pt x="30" y="22"/>
                  </a:lnTo>
                  <a:lnTo>
                    <a:pt x="31" y="21"/>
                  </a:lnTo>
                  <a:lnTo>
                    <a:pt x="33" y="20"/>
                  </a:lnTo>
                  <a:lnTo>
                    <a:pt x="35" y="18"/>
                  </a:lnTo>
                  <a:lnTo>
                    <a:pt x="36" y="17"/>
                  </a:lnTo>
                  <a:lnTo>
                    <a:pt x="38" y="16"/>
                  </a:lnTo>
                  <a:lnTo>
                    <a:pt x="40" y="15"/>
                  </a:lnTo>
                  <a:lnTo>
                    <a:pt x="41" y="14"/>
                  </a:lnTo>
                  <a:lnTo>
                    <a:pt x="43" y="13"/>
                  </a:lnTo>
                  <a:lnTo>
                    <a:pt x="45" y="12"/>
                  </a:lnTo>
                  <a:lnTo>
                    <a:pt x="46" y="11"/>
                  </a:lnTo>
                  <a:lnTo>
                    <a:pt x="48" y="10"/>
                  </a:lnTo>
                  <a:lnTo>
                    <a:pt x="50" y="9"/>
                  </a:lnTo>
                  <a:lnTo>
                    <a:pt x="51" y="9"/>
                  </a:lnTo>
                  <a:lnTo>
                    <a:pt x="53" y="8"/>
                  </a:lnTo>
                  <a:lnTo>
                    <a:pt x="54" y="8"/>
                  </a:lnTo>
                  <a:lnTo>
                    <a:pt x="56" y="7"/>
                  </a:lnTo>
                  <a:lnTo>
                    <a:pt x="57" y="6"/>
                  </a:lnTo>
                  <a:lnTo>
                    <a:pt x="59" y="6"/>
                  </a:lnTo>
                  <a:lnTo>
                    <a:pt x="60" y="5"/>
                  </a:lnTo>
                  <a:lnTo>
                    <a:pt x="62" y="5"/>
                  </a:lnTo>
                  <a:lnTo>
                    <a:pt x="63" y="5"/>
                  </a:lnTo>
                  <a:lnTo>
                    <a:pt x="65" y="4"/>
                  </a:lnTo>
                  <a:lnTo>
                    <a:pt x="66" y="4"/>
                  </a:lnTo>
                  <a:lnTo>
                    <a:pt x="68" y="4"/>
                  </a:lnTo>
                  <a:lnTo>
                    <a:pt x="69" y="3"/>
                  </a:lnTo>
                  <a:lnTo>
                    <a:pt x="71" y="3"/>
                  </a:lnTo>
                  <a:lnTo>
                    <a:pt x="72" y="3"/>
                  </a:lnTo>
                  <a:lnTo>
                    <a:pt x="72" y="3"/>
                  </a:lnTo>
                  <a:lnTo>
                    <a:pt x="72" y="3"/>
                  </a:lnTo>
                  <a:lnTo>
                    <a:pt x="73" y="3"/>
                  </a:lnTo>
                  <a:lnTo>
                    <a:pt x="74" y="3"/>
                  </a:lnTo>
                  <a:lnTo>
                    <a:pt x="75" y="3"/>
                  </a:lnTo>
                  <a:lnTo>
                    <a:pt x="76" y="3"/>
                  </a:lnTo>
                  <a:lnTo>
                    <a:pt x="77" y="3"/>
                  </a:lnTo>
                  <a:lnTo>
                    <a:pt x="77" y="3"/>
                  </a:lnTo>
                  <a:lnTo>
                    <a:pt x="78" y="3"/>
                  </a:lnTo>
                  <a:lnTo>
                    <a:pt x="79" y="3"/>
                  </a:lnTo>
                  <a:lnTo>
                    <a:pt x="80" y="3"/>
                  </a:lnTo>
                  <a:lnTo>
                    <a:pt x="80" y="3"/>
                  </a:lnTo>
                  <a:lnTo>
                    <a:pt x="81" y="3"/>
                  </a:lnTo>
                  <a:lnTo>
                    <a:pt x="82" y="4"/>
                  </a:lnTo>
                  <a:lnTo>
                    <a:pt x="83" y="4"/>
                  </a:lnTo>
                  <a:lnTo>
                    <a:pt x="83" y="4"/>
                  </a:lnTo>
                  <a:lnTo>
                    <a:pt x="84" y="5"/>
                  </a:lnTo>
                  <a:lnTo>
                    <a:pt x="84" y="5"/>
                  </a:lnTo>
                  <a:lnTo>
                    <a:pt x="85" y="5"/>
                  </a:lnTo>
                  <a:lnTo>
                    <a:pt x="86" y="6"/>
                  </a:lnTo>
                  <a:lnTo>
                    <a:pt x="86" y="6"/>
                  </a:lnTo>
                  <a:lnTo>
                    <a:pt x="87" y="7"/>
                  </a:lnTo>
                  <a:lnTo>
                    <a:pt x="87" y="7"/>
                  </a:lnTo>
                  <a:lnTo>
                    <a:pt x="88" y="8"/>
                  </a:lnTo>
                  <a:lnTo>
                    <a:pt x="88" y="8"/>
                  </a:lnTo>
                  <a:lnTo>
                    <a:pt x="89" y="9"/>
                  </a:lnTo>
                  <a:lnTo>
                    <a:pt x="90" y="10"/>
                  </a:lnTo>
                  <a:lnTo>
                    <a:pt x="91" y="11"/>
                  </a:lnTo>
                  <a:lnTo>
                    <a:pt x="91" y="12"/>
                  </a:lnTo>
                  <a:lnTo>
                    <a:pt x="92" y="14"/>
                  </a:lnTo>
                  <a:lnTo>
                    <a:pt x="93" y="15"/>
                  </a:lnTo>
                  <a:lnTo>
                    <a:pt x="94" y="17"/>
                  </a:lnTo>
                  <a:lnTo>
                    <a:pt x="94" y="18"/>
                  </a:lnTo>
                  <a:lnTo>
                    <a:pt x="95" y="19"/>
                  </a:lnTo>
                  <a:lnTo>
                    <a:pt x="95" y="21"/>
                  </a:lnTo>
                  <a:lnTo>
                    <a:pt x="96" y="22"/>
                  </a:lnTo>
                  <a:lnTo>
                    <a:pt x="96" y="24"/>
                  </a:lnTo>
                  <a:lnTo>
                    <a:pt x="97" y="26"/>
                  </a:lnTo>
                  <a:lnTo>
                    <a:pt x="97" y="27"/>
                  </a:lnTo>
                  <a:lnTo>
                    <a:pt x="97" y="29"/>
                  </a:lnTo>
                  <a:lnTo>
                    <a:pt x="98" y="30"/>
                  </a:lnTo>
                  <a:lnTo>
                    <a:pt x="98" y="32"/>
                  </a:lnTo>
                  <a:lnTo>
                    <a:pt x="99" y="35"/>
                  </a:lnTo>
                  <a:lnTo>
                    <a:pt x="99" y="38"/>
                  </a:lnTo>
                  <a:lnTo>
                    <a:pt x="96" y="37"/>
                  </a:lnTo>
                  <a:lnTo>
                    <a:pt x="93" y="35"/>
                  </a:lnTo>
                  <a:lnTo>
                    <a:pt x="90" y="34"/>
                  </a:lnTo>
                  <a:lnTo>
                    <a:pt x="87" y="32"/>
                  </a:lnTo>
                  <a:lnTo>
                    <a:pt x="84" y="31"/>
                  </a:lnTo>
                  <a:lnTo>
                    <a:pt x="81" y="30"/>
                  </a:lnTo>
                  <a:lnTo>
                    <a:pt x="80" y="29"/>
                  </a:lnTo>
                  <a:lnTo>
                    <a:pt x="79" y="29"/>
                  </a:lnTo>
                  <a:lnTo>
                    <a:pt x="77" y="28"/>
                  </a:lnTo>
                  <a:lnTo>
                    <a:pt x="76" y="28"/>
                  </a:lnTo>
                  <a:lnTo>
                    <a:pt x="75" y="28"/>
                  </a:lnTo>
                  <a:lnTo>
                    <a:pt x="73" y="27"/>
                  </a:lnTo>
                  <a:lnTo>
                    <a:pt x="72" y="27"/>
                  </a:lnTo>
                  <a:lnTo>
                    <a:pt x="71" y="27"/>
                  </a:lnTo>
                  <a:lnTo>
                    <a:pt x="69" y="27"/>
                  </a:lnTo>
                  <a:lnTo>
                    <a:pt x="68" y="26"/>
                  </a:lnTo>
                  <a:lnTo>
                    <a:pt x="67" y="26"/>
                  </a:lnTo>
                  <a:lnTo>
                    <a:pt x="66" y="26"/>
                  </a:lnTo>
                  <a:lnTo>
                    <a:pt x="64" y="26"/>
                  </a:lnTo>
                  <a:lnTo>
                    <a:pt x="63" y="26"/>
                  </a:lnTo>
                  <a:lnTo>
                    <a:pt x="62" y="26"/>
                  </a:lnTo>
                  <a:lnTo>
                    <a:pt x="61" y="26"/>
                  </a:lnTo>
                  <a:lnTo>
                    <a:pt x="59" y="26"/>
                  </a:lnTo>
                  <a:lnTo>
                    <a:pt x="58" y="26"/>
                  </a:lnTo>
                  <a:lnTo>
                    <a:pt x="57" y="26"/>
                  </a:lnTo>
                  <a:lnTo>
                    <a:pt x="55" y="27"/>
                  </a:lnTo>
                  <a:lnTo>
                    <a:pt x="55" y="27"/>
                  </a:lnTo>
                  <a:lnTo>
                    <a:pt x="55" y="27"/>
                  </a:lnTo>
                  <a:close/>
                </a:path>
              </a:pathLst>
            </a:custGeom>
            <a:solidFill>
              <a:srgbClr val="894F2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4" name="Freeform 34"/>
            <p:cNvSpPr>
              <a:spLocks/>
            </p:cNvSpPr>
            <p:nvPr/>
          </p:nvSpPr>
          <p:spPr bwMode="auto">
            <a:xfrm>
              <a:off x="1208" y="1210"/>
              <a:ext cx="115" cy="58"/>
            </a:xfrm>
            <a:custGeom>
              <a:avLst/>
              <a:gdLst>
                <a:gd name="T0" fmla="*/ 5 w 115"/>
                <a:gd name="T1" fmla="*/ 53 h 58"/>
                <a:gd name="T2" fmla="*/ 13 w 115"/>
                <a:gd name="T3" fmla="*/ 45 h 58"/>
                <a:gd name="T4" fmla="*/ 21 w 115"/>
                <a:gd name="T5" fmla="*/ 38 h 58"/>
                <a:gd name="T6" fmla="*/ 29 w 115"/>
                <a:gd name="T7" fmla="*/ 32 h 58"/>
                <a:gd name="T8" fmla="*/ 37 w 115"/>
                <a:gd name="T9" fmla="*/ 28 h 58"/>
                <a:gd name="T10" fmla="*/ 45 w 115"/>
                <a:gd name="T11" fmla="*/ 24 h 58"/>
                <a:gd name="T12" fmla="*/ 54 w 115"/>
                <a:gd name="T13" fmla="*/ 23 h 58"/>
                <a:gd name="T14" fmla="*/ 63 w 115"/>
                <a:gd name="T15" fmla="*/ 22 h 58"/>
                <a:gd name="T16" fmla="*/ 73 w 115"/>
                <a:gd name="T17" fmla="*/ 24 h 58"/>
                <a:gd name="T18" fmla="*/ 84 w 115"/>
                <a:gd name="T19" fmla="*/ 27 h 58"/>
                <a:gd name="T20" fmla="*/ 96 w 115"/>
                <a:gd name="T21" fmla="*/ 32 h 58"/>
                <a:gd name="T22" fmla="*/ 101 w 115"/>
                <a:gd name="T23" fmla="*/ 30 h 58"/>
                <a:gd name="T24" fmla="*/ 104 w 115"/>
                <a:gd name="T25" fmla="*/ 29 h 58"/>
                <a:gd name="T26" fmla="*/ 106 w 115"/>
                <a:gd name="T27" fmla="*/ 28 h 58"/>
                <a:gd name="T28" fmla="*/ 108 w 115"/>
                <a:gd name="T29" fmla="*/ 26 h 58"/>
                <a:gd name="T30" fmla="*/ 109 w 115"/>
                <a:gd name="T31" fmla="*/ 24 h 58"/>
                <a:gd name="T32" fmla="*/ 111 w 115"/>
                <a:gd name="T33" fmla="*/ 22 h 58"/>
                <a:gd name="T34" fmla="*/ 112 w 115"/>
                <a:gd name="T35" fmla="*/ 20 h 58"/>
                <a:gd name="T36" fmla="*/ 113 w 115"/>
                <a:gd name="T37" fmla="*/ 16 h 58"/>
                <a:gd name="T38" fmla="*/ 114 w 115"/>
                <a:gd name="T39" fmla="*/ 13 h 58"/>
                <a:gd name="T40" fmla="*/ 112 w 115"/>
                <a:gd name="T41" fmla="*/ 14 h 58"/>
                <a:gd name="T42" fmla="*/ 108 w 115"/>
                <a:gd name="T43" fmla="*/ 17 h 58"/>
                <a:gd name="T44" fmla="*/ 105 w 115"/>
                <a:gd name="T45" fmla="*/ 20 h 58"/>
                <a:gd name="T46" fmla="*/ 101 w 115"/>
                <a:gd name="T47" fmla="*/ 21 h 58"/>
                <a:gd name="T48" fmla="*/ 96 w 115"/>
                <a:gd name="T49" fmla="*/ 22 h 58"/>
                <a:gd name="T50" fmla="*/ 94 w 115"/>
                <a:gd name="T51" fmla="*/ 22 h 58"/>
                <a:gd name="T52" fmla="*/ 96 w 115"/>
                <a:gd name="T53" fmla="*/ 21 h 58"/>
                <a:gd name="T54" fmla="*/ 97 w 115"/>
                <a:gd name="T55" fmla="*/ 19 h 58"/>
                <a:gd name="T56" fmla="*/ 99 w 115"/>
                <a:gd name="T57" fmla="*/ 17 h 58"/>
                <a:gd name="T58" fmla="*/ 100 w 115"/>
                <a:gd name="T59" fmla="*/ 16 h 58"/>
                <a:gd name="T60" fmla="*/ 100 w 115"/>
                <a:gd name="T61" fmla="*/ 14 h 58"/>
                <a:gd name="T62" fmla="*/ 101 w 115"/>
                <a:gd name="T63" fmla="*/ 9 h 58"/>
                <a:gd name="T64" fmla="*/ 102 w 115"/>
                <a:gd name="T65" fmla="*/ 0 h 58"/>
                <a:gd name="T66" fmla="*/ 101 w 115"/>
                <a:gd name="T67" fmla="*/ 3 h 58"/>
                <a:gd name="T68" fmla="*/ 100 w 115"/>
                <a:gd name="T69" fmla="*/ 5 h 58"/>
                <a:gd name="T70" fmla="*/ 98 w 115"/>
                <a:gd name="T71" fmla="*/ 7 h 58"/>
                <a:gd name="T72" fmla="*/ 96 w 115"/>
                <a:gd name="T73" fmla="*/ 8 h 58"/>
                <a:gd name="T74" fmla="*/ 94 w 115"/>
                <a:gd name="T75" fmla="*/ 10 h 58"/>
                <a:gd name="T76" fmla="*/ 92 w 115"/>
                <a:gd name="T77" fmla="*/ 11 h 58"/>
                <a:gd name="T78" fmla="*/ 90 w 115"/>
                <a:gd name="T79" fmla="*/ 12 h 58"/>
                <a:gd name="T80" fmla="*/ 88 w 115"/>
                <a:gd name="T81" fmla="*/ 13 h 58"/>
                <a:gd name="T82" fmla="*/ 85 w 115"/>
                <a:gd name="T83" fmla="*/ 13 h 58"/>
                <a:gd name="T84" fmla="*/ 83 w 115"/>
                <a:gd name="T85" fmla="*/ 13 h 58"/>
                <a:gd name="T86" fmla="*/ 78 w 115"/>
                <a:gd name="T87" fmla="*/ 12 h 58"/>
                <a:gd name="T88" fmla="*/ 68 w 115"/>
                <a:gd name="T89" fmla="*/ 11 h 58"/>
                <a:gd name="T90" fmla="*/ 58 w 115"/>
                <a:gd name="T91" fmla="*/ 12 h 58"/>
                <a:gd name="T92" fmla="*/ 49 w 115"/>
                <a:gd name="T93" fmla="*/ 13 h 58"/>
                <a:gd name="T94" fmla="*/ 40 w 115"/>
                <a:gd name="T95" fmla="*/ 16 h 58"/>
                <a:gd name="T96" fmla="*/ 32 w 115"/>
                <a:gd name="T97" fmla="*/ 20 h 58"/>
                <a:gd name="T98" fmla="*/ 24 w 115"/>
                <a:gd name="T99" fmla="*/ 25 h 58"/>
                <a:gd name="T100" fmla="*/ 17 w 115"/>
                <a:gd name="T101" fmla="*/ 31 h 58"/>
                <a:gd name="T102" fmla="*/ 11 w 115"/>
                <a:gd name="T103" fmla="*/ 38 h 58"/>
                <a:gd name="T104" fmla="*/ 6 w 115"/>
                <a:gd name="T105" fmla="*/ 46 h 58"/>
                <a:gd name="T106" fmla="*/ 1 w 115"/>
                <a:gd name="T107" fmla="*/ 55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5" h="58">
                  <a:moveTo>
                    <a:pt x="0" y="58"/>
                  </a:moveTo>
                  <a:lnTo>
                    <a:pt x="3" y="55"/>
                  </a:lnTo>
                  <a:lnTo>
                    <a:pt x="5" y="53"/>
                  </a:lnTo>
                  <a:lnTo>
                    <a:pt x="8" y="50"/>
                  </a:lnTo>
                  <a:lnTo>
                    <a:pt x="11" y="47"/>
                  </a:lnTo>
                  <a:lnTo>
                    <a:pt x="13" y="45"/>
                  </a:lnTo>
                  <a:lnTo>
                    <a:pt x="16" y="43"/>
                  </a:lnTo>
                  <a:lnTo>
                    <a:pt x="18" y="40"/>
                  </a:lnTo>
                  <a:lnTo>
                    <a:pt x="21" y="38"/>
                  </a:lnTo>
                  <a:lnTo>
                    <a:pt x="24" y="36"/>
                  </a:lnTo>
                  <a:lnTo>
                    <a:pt x="26" y="34"/>
                  </a:lnTo>
                  <a:lnTo>
                    <a:pt x="29" y="32"/>
                  </a:lnTo>
                  <a:lnTo>
                    <a:pt x="31" y="31"/>
                  </a:lnTo>
                  <a:lnTo>
                    <a:pt x="34" y="29"/>
                  </a:lnTo>
                  <a:lnTo>
                    <a:pt x="37" y="28"/>
                  </a:lnTo>
                  <a:lnTo>
                    <a:pt x="39" y="26"/>
                  </a:lnTo>
                  <a:lnTo>
                    <a:pt x="42" y="25"/>
                  </a:lnTo>
                  <a:lnTo>
                    <a:pt x="45" y="24"/>
                  </a:lnTo>
                  <a:lnTo>
                    <a:pt x="48" y="24"/>
                  </a:lnTo>
                  <a:lnTo>
                    <a:pt x="51" y="23"/>
                  </a:lnTo>
                  <a:lnTo>
                    <a:pt x="54" y="23"/>
                  </a:lnTo>
                  <a:lnTo>
                    <a:pt x="57" y="22"/>
                  </a:lnTo>
                  <a:lnTo>
                    <a:pt x="60" y="22"/>
                  </a:lnTo>
                  <a:lnTo>
                    <a:pt x="63" y="22"/>
                  </a:lnTo>
                  <a:lnTo>
                    <a:pt x="66" y="23"/>
                  </a:lnTo>
                  <a:lnTo>
                    <a:pt x="70" y="23"/>
                  </a:lnTo>
                  <a:lnTo>
                    <a:pt x="73" y="24"/>
                  </a:lnTo>
                  <a:lnTo>
                    <a:pt x="77" y="25"/>
                  </a:lnTo>
                  <a:lnTo>
                    <a:pt x="80" y="26"/>
                  </a:lnTo>
                  <a:lnTo>
                    <a:pt x="84" y="27"/>
                  </a:lnTo>
                  <a:lnTo>
                    <a:pt x="88" y="29"/>
                  </a:lnTo>
                  <a:lnTo>
                    <a:pt x="92" y="30"/>
                  </a:lnTo>
                  <a:lnTo>
                    <a:pt x="96" y="32"/>
                  </a:lnTo>
                  <a:lnTo>
                    <a:pt x="98" y="32"/>
                  </a:lnTo>
                  <a:lnTo>
                    <a:pt x="99" y="31"/>
                  </a:lnTo>
                  <a:lnTo>
                    <a:pt x="101" y="30"/>
                  </a:lnTo>
                  <a:lnTo>
                    <a:pt x="102" y="30"/>
                  </a:lnTo>
                  <a:lnTo>
                    <a:pt x="103" y="29"/>
                  </a:lnTo>
                  <a:lnTo>
                    <a:pt x="104" y="29"/>
                  </a:lnTo>
                  <a:lnTo>
                    <a:pt x="104" y="29"/>
                  </a:lnTo>
                  <a:lnTo>
                    <a:pt x="105" y="28"/>
                  </a:lnTo>
                  <a:lnTo>
                    <a:pt x="106" y="28"/>
                  </a:lnTo>
                  <a:lnTo>
                    <a:pt x="106" y="27"/>
                  </a:lnTo>
                  <a:lnTo>
                    <a:pt x="107" y="27"/>
                  </a:lnTo>
                  <a:lnTo>
                    <a:pt x="108" y="26"/>
                  </a:lnTo>
                  <a:lnTo>
                    <a:pt x="108" y="26"/>
                  </a:lnTo>
                  <a:lnTo>
                    <a:pt x="109" y="25"/>
                  </a:lnTo>
                  <a:lnTo>
                    <a:pt x="109" y="24"/>
                  </a:lnTo>
                  <a:lnTo>
                    <a:pt x="110" y="24"/>
                  </a:lnTo>
                  <a:lnTo>
                    <a:pt x="110" y="23"/>
                  </a:lnTo>
                  <a:lnTo>
                    <a:pt x="111" y="22"/>
                  </a:lnTo>
                  <a:lnTo>
                    <a:pt x="111" y="21"/>
                  </a:lnTo>
                  <a:lnTo>
                    <a:pt x="112" y="21"/>
                  </a:lnTo>
                  <a:lnTo>
                    <a:pt x="112" y="20"/>
                  </a:lnTo>
                  <a:lnTo>
                    <a:pt x="112" y="19"/>
                  </a:lnTo>
                  <a:lnTo>
                    <a:pt x="113" y="18"/>
                  </a:lnTo>
                  <a:lnTo>
                    <a:pt x="113" y="16"/>
                  </a:lnTo>
                  <a:lnTo>
                    <a:pt x="114" y="15"/>
                  </a:lnTo>
                  <a:lnTo>
                    <a:pt x="114" y="14"/>
                  </a:lnTo>
                  <a:lnTo>
                    <a:pt x="114" y="13"/>
                  </a:lnTo>
                  <a:lnTo>
                    <a:pt x="115" y="11"/>
                  </a:lnTo>
                  <a:lnTo>
                    <a:pt x="114" y="13"/>
                  </a:lnTo>
                  <a:lnTo>
                    <a:pt x="112" y="14"/>
                  </a:lnTo>
                  <a:lnTo>
                    <a:pt x="111" y="15"/>
                  </a:lnTo>
                  <a:lnTo>
                    <a:pt x="110" y="17"/>
                  </a:lnTo>
                  <a:lnTo>
                    <a:pt x="108" y="17"/>
                  </a:lnTo>
                  <a:lnTo>
                    <a:pt x="107" y="18"/>
                  </a:lnTo>
                  <a:lnTo>
                    <a:pt x="106" y="19"/>
                  </a:lnTo>
                  <a:lnTo>
                    <a:pt x="105" y="20"/>
                  </a:lnTo>
                  <a:lnTo>
                    <a:pt x="103" y="20"/>
                  </a:lnTo>
                  <a:lnTo>
                    <a:pt x="102" y="21"/>
                  </a:lnTo>
                  <a:lnTo>
                    <a:pt x="101" y="21"/>
                  </a:lnTo>
                  <a:lnTo>
                    <a:pt x="99" y="22"/>
                  </a:lnTo>
                  <a:lnTo>
                    <a:pt x="98" y="22"/>
                  </a:lnTo>
                  <a:lnTo>
                    <a:pt x="96" y="22"/>
                  </a:lnTo>
                  <a:lnTo>
                    <a:pt x="95" y="23"/>
                  </a:lnTo>
                  <a:lnTo>
                    <a:pt x="93" y="23"/>
                  </a:lnTo>
                  <a:lnTo>
                    <a:pt x="94" y="22"/>
                  </a:lnTo>
                  <a:lnTo>
                    <a:pt x="94" y="22"/>
                  </a:lnTo>
                  <a:lnTo>
                    <a:pt x="95" y="21"/>
                  </a:lnTo>
                  <a:lnTo>
                    <a:pt x="96" y="21"/>
                  </a:lnTo>
                  <a:lnTo>
                    <a:pt x="96" y="20"/>
                  </a:lnTo>
                  <a:lnTo>
                    <a:pt x="97" y="20"/>
                  </a:lnTo>
                  <a:lnTo>
                    <a:pt x="97" y="19"/>
                  </a:lnTo>
                  <a:lnTo>
                    <a:pt x="98" y="19"/>
                  </a:lnTo>
                  <a:lnTo>
                    <a:pt x="98" y="18"/>
                  </a:lnTo>
                  <a:lnTo>
                    <a:pt x="99" y="17"/>
                  </a:lnTo>
                  <a:lnTo>
                    <a:pt x="99" y="17"/>
                  </a:lnTo>
                  <a:lnTo>
                    <a:pt x="99" y="16"/>
                  </a:lnTo>
                  <a:lnTo>
                    <a:pt x="100" y="16"/>
                  </a:lnTo>
                  <a:lnTo>
                    <a:pt x="100" y="15"/>
                  </a:lnTo>
                  <a:lnTo>
                    <a:pt x="100" y="14"/>
                  </a:lnTo>
                  <a:lnTo>
                    <a:pt x="100" y="14"/>
                  </a:lnTo>
                  <a:lnTo>
                    <a:pt x="101" y="12"/>
                  </a:lnTo>
                  <a:lnTo>
                    <a:pt x="101" y="11"/>
                  </a:lnTo>
                  <a:lnTo>
                    <a:pt x="101" y="9"/>
                  </a:lnTo>
                  <a:lnTo>
                    <a:pt x="102" y="8"/>
                  </a:lnTo>
                  <a:lnTo>
                    <a:pt x="102" y="4"/>
                  </a:lnTo>
                  <a:lnTo>
                    <a:pt x="102" y="0"/>
                  </a:lnTo>
                  <a:lnTo>
                    <a:pt x="102" y="1"/>
                  </a:lnTo>
                  <a:lnTo>
                    <a:pt x="102" y="2"/>
                  </a:lnTo>
                  <a:lnTo>
                    <a:pt x="101" y="3"/>
                  </a:lnTo>
                  <a:lnTo>
                    <a:pt x="101" y="3"/>
                  </a:lnTo>
                  <a:lnTo>
                    <a:pt x="100" y="4"/>
                  </a:lnTo>
                  <a:lnTo>
                    <a:pt x="100" y="5"/>
                  </a:lnTo>
                  <a:lnTo>
                    <a:pt x="99" y="5"/>
                  </a:lnTo>
                  <a:lnTo>
                    <a:pt x="99" y="6"/>
                  </a:lnTo>
                  <a:lnTo>
                    <a:pt x="98" y="7"/>
                  </a:lnTo>
                  <a:lnTo>
                    <a:pt x="97" y="7"/>
                  </a:lnTo>
                  <a:lnTo>
                    <a:pt x="97" y="8"/>
                  </a:lnTo>
                  <a:lnTo>
                    <a:pt x="96" y="8"/>
                  </a:lnTo>
                  <a:lnTo>
                    <a:pt x="95" y="9"/>
                  </a:lnTo>
                  <a:lnTo>
                    <a:pt x="95" y="10"/>
                  </a:lnTo>
                  <a:lnTo>
                    <a:pt x="94" y="10"/>
                  </a:lnTo>
                  <a:lnTo>
                    <a:pt x="93" y="10"/>
                  </a:lnTo>
                  <a:lnTo>
                    <a:pt x="93" y="11"/>
                  </a:lnTo>
                  <a:lnTo>
                    <a:pt x="92" y="11"/>
                  </a:lnTo>
                  <a:lnTo>
                    <a:pt x="91" y="12"/>
                  </a:lnTo>
                  <a:lnTo>
                    <a:pt x="91" y="12"/>
                  </a:lnTo>
                  <a:lnTo>
                    <a:pt x="90" y="12"/>
                  </a:lnTo>
                  <a:lnTo>
                    <a:pt x="89" y="12"/>
                  </a:lnTo>
                  <a:lnTo>
                    <a:pt x="88" y="13"/>
                  </a:lnTo>
                  <a:lnTo>
                    <a:pt x="88" y="13"/>
                  </a:lnTo>
                  <a:lnTo>
                    <a:pt x="87" y="13"/>
                  </a:lnTo>
                  <a:lnTo>
                    <a:pt x="86" y="13"/>
                  </a:lnTo>
                  <a:lnTo>
                    <a:pt x="85" y="13"/>
                  </a:lnTo>
                  <a:lnTo>
                    <a:pt x="84" y="13"/>
                  </a:lnTo>
                  <a:lnTo>
                    <a:pt x="84" y="13"/>
                  </a:lnTo>
                  <a:lnTo>
                    <a:pt x="83" y="13"/>
                  </a:lnTo>
                  <a:lnTo>
                    <a:pt x="82" y="13"/>
                  </a:lnTo>
                  <a:lnTo>
                    <a:pt x="81" y="13"/>
                  </a:lnTo>
                  <a:lnTo>
                    <a:pt x="78" y="12"/>
                  </a:lnTo>
                  <a:lnTo>
                    <a:pt x="74" y="12"/>
                  </a:lnTo>
                  <a:lnTo>
                    <a:pt x="71" y="12"/>
                  </a:lnTo>
                  <a:lnTo>
                    <a:pt x="68" y="11"/>
                  </a:lnTo>
                  <a:lnTo>
                    <a:pt x="64" y="11"/>
                  </a:lnTo>
                  <a:lnTo>
                    <a:pt x="61" y="11"/>
                  </a:lnTo>
                  <a:lnTo>
                    <a:pt x="58" y="12"/>
                  </a:lnTo>
                  <a:lnTo>
                    <a:pt x="55" y="12"/>
                  </a:lnTo>
                  <a:lnTo>
                    <a:pt x="52" y="12"/>
                  </a:lnTo>
                  <a:lnTo>
                    <a:pt x="49" y="13"/>
                  </a:lnTo>
                  <a:lnTo>
                    <a:pt x="46" y="14"/>
                  </a:lnTo>
                  <a:lnTo>
                    <a:pt x="43" y="15"/>
                  </a:lnTo>
                  <a:lnTo>
                    <a:pt x="40" y="16"/>
                  </a:lnTo>
                  <a:lnTo>
                    <a:pt x="37" y="17"/>
                  </a:lnTo>
                  <a:lnTo>
                    <a:pt x="34" y="18"/>
                  </a:lnTo>
                  <a:lnTo>
                    <a:pt x="32" y="20"/>
                  </a:lnTo>
                  <a:lnTo>
                    <a:pt x="29" y="21"/>
                  </a:lnTo>
                  <a:lnTo>
                    <a:pt x="26" y="23"/>
                  </a:lnTo>
                  <a:lnTo>
                    <a:pt x="24" y="25"/>
                  </a:lnTo>
                  <a:lnTo>
                    <a:pt x="22" y="27"/>
                  </a:lnTo>
                  <a:lnTo>
                    <a:pt x="19" y="29"/>
                  </a:lnTo>
                  <a:lnTo>
                    <a:pt x="17" y="31"/>
                  </a:lnTo>
                  <a:lnTo>
                    <a:pt x="15" y="33"/>
                  </a:lnTo>
                  <a:lnTo>
                    <a:pt x="13" y="35"/>
                  </a:lnTo>
                  <a:lnTo>
                    <a:pt x="11" y="38"/>
                  </a:lnTo>
                  <a:lnTo>
                    <a:pt x="9" y="40"/>
                  </a:lnTo>
                  <a:lnTo>
                    <a:pt x="7" y="43"/>
                  </a:lnTo>
                  <a:lnTo>
                    <a:pt x="6" y="46"/>
                  </a:lnTo>
                  <a:lnTo>
                    <a:pt x="4" y="49"/>
                  </a:lnTo>
                  <a:lnTo>
                    <a:pt x="3" y="52"/>
                  </a:lnTo>
                  <a:lnTo>
                    <a:pt x="1" y="55"/>
                  </a:lnTo>
                  <a:lnTo>
                    <a:pt x="0" y="58"/>
                  </a:lnTo>
                  <a:close/>
                </a:path>
              </a:pathLst>
            </a:custGeom>
            <a:solidFill>
              <a:srgbClr val="0A0B0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5" name="Freeform 35"/>
            <p:cNvSpPr>
              <a:spLocks/>
            </p:cNvSpPr>
            <p:nvPr/>
          </p:nvSpPr>
          <p:spPr bwMode="auto">
            <a:xfrm>
              <a:off x="1026" y="1204"/>
              <a:ext cx="130" cy="64"/>
            </a:xfrm>
            <a:custGeom>
              <a:avLst/>
              <a:gdLst>
                <a:gd name="T0" fmla="*/ 5 w 130"/>
                <a:gd name="T1" fmla="*/ 41 h 64"/>
                <a:gd name="T2" fmla="*/ 15 w 130"/>
                <a:gd name="T3" fmla="*/ 37 h 64"/>
                <a:gd name="T4" fmla="*/ 25 w 130"/>
                <a:gd name="T5" fmla="*/ 34 h 64"/>
                <a:gd name="T6" fmla="*/ 34 w 130"/>
                <a:gd name="T7" fmla="*/ 32 h 64"/>
                <a:gd name="T8" fmla="*/ 43 w 130"/>
                <a:gd name="T9" fmla="*/ 30 h 64"/>
                <a:gd name="T10" fmla="*/ 52 w 130"/>
                <a:gd name="T11" fmla="*/ 30 h 64"/>
                <a:gd name="T12" fmla="*/ 60 w 130"/>
                <a:gd name="T13" fmla="*/ 29 h 64"/>
                <a:gd name="T14" fmla="*/ 68 w 130"/>
                <a:gd name="T15" fmla="*/ 30 h 64"/>
                <a:gd name="T16" fmla="*/ 75 w 130"/>
                <a:gd name="T17" fmla="*/ 31 h 64"/>
                <a:gd name="T18" fmla="*/ 83 w 130"/>
                <a:gd name="T19" fmla="*/ 33 h 64"/>
                <a:gd name="T20" fmla="*/ 90 w 130"/>
                <a:gd name="T21" fmla="*/ 36 h 64"/>
                <a:gd name="T22" fmla="*/ 97 w 130"/>
                <a:gd name="T23" fmla="*/ 39 h 64"/>
                <a:gd name="T24" fmla="*/ 105 w 130"/>
                <a:gd name="T25" fmla="*/ 43 h 64"/>
                <a:gd name="T26" fmla="*/ 112 w 130"/>
                <a:gd name="T27" fmla="*/ 48 h 64"/>
                <a:gd name="T28" fmla="*/ 119 w 130"/>
                <a:gd name="T29" fmla="*/ 54 h 64"/>
                <a:gd name="T30" fmla="*/ 126 w 130"/>
                <a:gd name="T31" fmla="*/ 60 h 64"/>
                <a:gd name="T32" fmla="*/ 128 w 130"/>
                <a:gd name="T33" fmla="*/ 59 h 64"/>
                <a:gd name="T34" fmla="*/ 124 w 130"/>
                <a:gd name="T35" fmla="*/ 50 h 64"/>
                <a:gd name="T36" fmla="*/ 119 w 130"/>
                <a:gd name="T37" fmla="*/ 42 h 64"/>
                <a:gd name="T38" fmla="*/ 113 w 130"/>
                <a:gd name="T39" fmla="*/ 34 h 64"/>
                <a:gd name="T40" fmla="*/ 107 w 130"/>
                <a:gd name="T41" fmla="*/ 28 h 64"/>
                <a:gd name="T42" fmla="*/ 100 w 130"/>
                <a:gd name="T43" fmla="*/ 21 h 64"/>
                <a:gd name="T44" fmla="*/ 93 w 130"/>
                <a:gd name="T45" fmla="*/ 16 h 64"/>
                <a:gd name="T46" fmla="*/ 86 w 130"/>
                <a:gd name="T47" fmla="*/ 11 h 64"/>
                <a:gd name="T48" fmla="*/ 78 w 130"/>
                <a:gd name="T49" fmla="*/ 8 h 64"/>
                <a:gd name="T50" fmla="*/ 70 w 130"/>
                <a:gd name="T51" fmla="*/ 4 h 64"/>
                <a:gd name="T52" fmla="*/ 62 w 130"/>
                <a:gd name="T53" fmla="*/ 2 h 64"/>
                <a:gd name="T54" fmla="*/ 54 w 130"/>
                <a:gd name="T55" fmla="*/ 1 h 64"/>
                <a:gd name="T56" fmla="*/ 47 w 130"/>
                <a:gd name="T57" fmla="*/ 0 h 64"/>
                <a:gd name="T58" fmla="*/ 39 w 130"/>
                <a:gd name="T59" fmla="*/ 0 h 64"/>
                <a:gd name="T60" fmla="*/ 32 w 130"/>
                <a:gd name="T61" fmla="*/ 1 h 64"/>
                <a:gd name="T62" fmla="*/ 25 w 130"/>
                <a:gd name="T63" fmla="*/ 3 h 64"/>
                <a:gd name="T64" fmla="*/ 21 w 130"/>
                <a:gd name="T65" fmla="*/ 5 h 64"/>
                <a:gd name="T66" fmla="*/ 19 w 130"/>
                <a:gd name="T67" fmla="*/ 6 h 64"/>
                <a:gd name="T68" fmla="*/ 17 w 130"/>
                <a:gd name="T69" fmla="*/ 8 h 64"/>
                <a:gd name="T70" fmla="*/ 15 w 130"/>
                <a:gd name="T71" fmla="*/ 9 h 64"/>
                <a:gd name="T72" fmla="*/ 13 w 130"/>
                <a:gd name="T73" fmla="*/ 11 h 64"/>
                <a:gd name="T74" fmla="*/ 12 w 130"/>
                <a:gd name="T75" fmla="*/ 14 h 64"/>
                <a:gd name="T76" fmla="*/ 10 w 130"/>
                <a:gd name="T77" fmla="*/ 16 h 64"/>
                <a:gd name="T78" fmla="*/ 9 w 130"/>
                <a:gd name="T79" fmla="*/ 19 h 64"/>
                <a:gd name="T80" fmla="*/ 7 w 130"/>
                <a:gd name="T81" fmla="*/ 21 h 64"/>
                <a:gd name="T82" fmla="*/ 6 w 130"/>
                <a:gd name="T83" fmla="*/ 24 h 64"/>
                <a:gd name="T84" fmla="*/ 4 w 130"/>
                <a:gd name="T85" fmla="*/ 29 h 64"/>
                <a:gd name="T86" fmla="*/ 2 w 130"/>
                <a:gd name="T87" fmla="*/ 34 h 64"/>
                <a:gd name="T88" fmla="*/ 0 w 130"/>
                <a:gd name="T89" fmla="*/ 40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30" h="64">
                  <a:moveTo>
                    <a:pt x="0" y="43"/>
                  </a:moveTo>
                  <a:lnTo>
                    <a:pt x="5" y="41"/>
                  </a:lnTo>
                  <a:lnTo>
                    <a:pt x="10" y="39"/>
                  </a:lnTo>
                  <a:lnTo>
                    <a:pt x="15" y="37"/>
                  </a:lnTo>
                  <a:lnTo>
                    <a:pt x="20" y="36"/>
                  </a:lnTo>
                  <a:lnTo>
                    <a:pt x="25" y="34"/>
                  </a:lnTo>
                  <a:lnTo>
                    <a:pt x="30" y="33"/>
                  </a:lnTo>
                  <a:lnTo>
                    <a:pt x="34" y="32"/>
                  </a:lnTo>
                  <a:lnTo>
                    <a:pt x="39" y="31"/>
                  </a:lnTo>
                  <a:lnTo>
                    <a:pt x="43" y="30"/>
                  </a:lnTo>
                  <a:lnTo>
                    <a:pt x="47" y="30"/>
                  </a:lnTo>
                  <a:lnTo>
                    <a:pt x="52" y="30"/>
                  </a:lnTo>
                  <a:lnTo>
                    <a:pt x="56" y="29"/>
                  </a:lnTo>
                  <a:lnTo>
                    <a:pt x="60" y="29"/>
                  </a:lnTo>
                  <a:lnTo>
                    <a:pt x="64" y="30"/>
                  </a:lnTo>
                  <a:lnTo>
                    <a:pt x="68" y="30"/>
                  </a:lnTo>
                  <a:lnTo>
                    <a:pt x="71" y="30"/>
                  </a:lnTo>
                  <a:lnTo>
                    <a:pt x="75" y="31"/>
                  </a:lnTo>
                  <a:lnTo>
                    <a:pt x="79" y="32"/>
                  </a:lnTo>
                  <a:lnTo>
                    <a:pt x="83" y="33"/>
                  </a:lnTo>
                  <a:lnTo>
                    <a:pt x="86" y="34"/>
                  </a:lnTo>
                  <a:lnTo>
                    <a:pt x="90" y="36"/>
                  </a:lnTo>
                  <a:lnTo>
                    <a:pt x="94" y="37"/>
                  </a:lnTo>
                  <a:lnTo>
                    <a:pt x="97" y="39"/>
                  </a:lnTo>
                  <a:lnTo>
                    <a:pt x="101" y="41"/>
                  </a:lnTo>
                  <a:lnTo>
                    <a:pt x="105" y="43"/>
                  </a:lnTo>
                  <a:lnTo>
                    <a:pt x="108" y="46"/>
                  </a:lnTo>
                  <a:lnTo>
                    <a:pt x="112" y="48"/>
                  </a:lnTo>
                  <a:lnTo>
                    <a:pt x="115" y="51"/>
                  </a:lnTo>
                  <a:lnTo>
                    <a:pt x="119" y="54"/>
                  </a:lnTo>
                  <a:lnTo>
                    <a:pt x="123" y="57"/>
                  </a:lnTo>
                  <a:lnTo>
                    <a:pt x="126" y="60"/>
                  </a:lnTo>
                  <a:lnTo>
                    <a:pt x="130" y="64"/>
                  </a:lnTo>
                  <a:lnTo>
                    <a:pt x="128" y="59"/>
                  </a:lnTo>
                  <a:lnTo>
                    <a:pt x="126" y="55"/>
                  </a:lnTo>
                  <a:lnTo>
                    <a:pt x="124" y="50"/>
                  </a:lnTo>
                  <a:lnTo>
                    <a:pt x="122" y="46"/>
                  </a:lnTo>
                  <a:lnTo>
                    <a:pt x="119" y="42"/>
                  </a:lnTo>
                  <a:lnTo>
                    <a:pt x="116" y="38"/>
                  </a:lnTo>
                  <a:lnTo>
                    <a:pt x="113" y="34"/>
                  </a:lnTo>
                  <a:lnTo>
                    <a:pt x="110" y="31"/>
                  </a:lnTo>
                  <a:lnTo>
                    <a:pt x="107" y="28"/>
                  </a:lnTo>
                  <a:lnTo>
                    <a:pt x="104" y="24"/>
                  </a:lnTo>
                  <a:lnTo>
                    <a:pt x="100" y="21"/>
                  </a:lnTo>
                  <a:lnTo>
                    <a:pt x="97" y="19"/>
                  </a:lnTo>
                  <a:lnTo>
                    <a:pt x="93" y="16"/>
                  </a:lnTo>
                  <a:lnTo>
                    <a:pt x="89" y="14"/>
                  </a:lnTo>
                  <a:lnTo>
                    <a:pt x="86" y="11"/>
                  </a:lnTo>
                  <a:lnTo>
                    <a:pt x="82" y="9"/>
                  </a:lnTo>
                  <a:lnTo>
                    <a:pt x="78" y="8"/>
                  </a:lnTo>
                  <a:lnTo>
                    <a:pt x="74" y="6"/>
                  </a:lnTo>
                  <a:lnTo>
                    <a:pt x="70" y="4"/>
                  </a:lnTo>
                  <a:lnTo>
                    <a:pt x="66" y="3"/>
                  </a:lnTo>
                  <a:lnTo>
                    <a:pt x="62" y="2"/>
                  </a:lnTo>
                  <a:lnTo>
                    <a:pt x="58" y="1"/>
                  </a:lnTo>
                  <a:lnTo>
                    <a:pt x="54" y="1"/>
                  </a:lnTo>
                  <a:lnTo>
                    <a:pt x="50" y="0"/>
                  </a:lnTo>
                  <a:lnTo>
                    <a:pt x="47" y="0"/>
                  </a:lnTo>
                  <a:lnTo>
                    <a:pt x="43" y="0"/>
                  </a:lnTo>
                  <a:lnTo>
                    <a:pt x="39" y="0"/>
                  </a:lnTo>
                  <a:lnTo>
                    <a:pt x="35" y="1"/>
                  </a:lnTo>
                  <a:lnTo>
                    <a:pt x="32" y="1"/>
                  </a:lnTo>
                  <a:lnTo>
                    <a:pt x="28" y="2"/>
                  </a:lnTo>
                  <a:lnTo>
                    <a:pt x="25" y="3"/>
                  </a:lnTo>
                  <a:lnTo>
                    <a:pt x="22" y="4"/>
                  </a:lnTo>
                  <a:lnTo>
                    <a:pt x="21" y="5"/>
                  </a:lnTo>
                  <a:lnTo>
                    <a:pt x="20" y="5"/>
                  </a:lnTo>
                  <a:lnTo>
                    <a:pt x="19" y="6"/>
                  </a:lnTo>
                  <a:lnTo>
                    <a:pt x="18" y="7"/>
                  </a:lnTo>
                  <a:lnTo>
                    <a:pt x="17" y="8"/>
                  </a:lnTo>
                  <a:lnTo>
                    <a:pt x="16" y="9"/>
                  </a:lnTo>
                  <a:lnTo>
                    <a:pt x="15" y="9"/>
                  </a:lnTo>
                  <a:lnTo>
                    <a:pt x="14" y="10"/>
                  </a:lnTo>
                  <a:lnTo>
                    <a:pt x="13" y="11"/>
                  </a:lnTo>
                  <a:lnTo>
                    <a:pt x="12" y="13"/>
                  </a:lnTo>
                  <a:lnTo>
                    <a:pt x="12" y="14"/>
                  </a:lnTo>
                  <a:lnTo>
                    <a:pt x="11" y="15"/>
                  </a:lnTo>
                  <a:lnTo>
                    <a:pt x="10" y="16"/>
                  </a:lnTo>
                  <a:lnTo>
                    <a:pt x="9" y="17"/>
                  </a:lnTo>
                  <a:lnTo>
                    <a:pt x="9" y="19"/>
                  </a:lnTo>
                  <a:lnTo>
                    <a:pt x="8" y="20"/>
                  </a:lnTo>
                  <a:lnTo>
                    <a:pt x="7" y="21"/>
                  </a:lnTo>
                  <a:lnTo>
                    <a:pt x="7" y="23"/>
                  </a:lnTo>
                  <a:lnTo>
                    <a:pt x="6" y="24"/>
                  </a:lnTo>
                  <a:lnTo>
                    <a:pt x="5" y="26"/>
                  </a:lnTo>
                  <a:lnTo>
                    <a:pt x="4" y="29"/>
                  </a:lnTo>
                  <a:lnTo>
                    <a:pt x="3" y="31"/>
                  </a:lnTo>
                  <a:lnTo>
                    <a:pt x="2" y="34"/>
                  </a:lnTo>
                  <a:lnTo>
                    <a:pt x="1" y="37"/>
                  </a:lnTo>
                  <a:lnTo>
                    <a:pt x="0" y="40"/>
                  </a:lnTo>
                  <a:lnTo>
                    <a:pt x="0" y="43"/>
                  </a:lnTo>
                  <a:close/>
                </a:path>
              </a:pathLst>
            </a:custGeom>
            <a:solidFill>
              <a:srgbClr val="AE65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6" name="Freeform 36"/>
            <p:cNvSpPr>
              <a:spLocks noEditPoints="1"/>
            </p:cNvSpPr>
            <p:nvPr/>
          </p:nvSpPr>
          <p:spPr bwMode="auto">
            <a:xfrm>
              <a:off x="1024" y="1203"/>
              <a:ext cx="133" cy="66"/>
            </a:xfrm>
            <a:custGeom>
              <a:avLst/>
              <a:gdLst>
                <a:gd name="T0" fmla="*/ 15 w 133"/>
                <a:gd name="T1" fmla="*/ 40 h 66"/>
                <a:gd name="T2" fmla="*/ 29 w 133"/>
                <a:gd name="T3" fmla="*/ 36 h 66"/>
                <a:gd name="T4" fmla="*/ 43 w 133"/>
                <a:gd name="T5" fmla="*/ 33 h 66"/>
                <a:gd name="T6" fmla="*/ 56 w 133"/>
                <a:gd name="T7" fmla="*/ 32 h 66"/>
                <a:gd name="T8" fmla="*/ 67 w 133"/>
                <a:gd name="T9" fmla="*/ 32 h 66"/>
                <a:gd name="T10" fmla="*/ 79 w 133"/>
                <a:gd name="T11" fmla="*/ 34 h 66"/>
                <a:gd name="T12" fmla="*/ 90 w 133"/>
                <a:gd name="T13" fmla="*/ 37 h 66"/>
                <a:gd name="T14" fmla="*/ 101 w 133"/>
                <a:gd name="T15" fmla="*/ 42 h 66"/>
                <a:gd name="T16" fmla="*/ 111 w 133"/>
                <a:gd name="T17" fmla="*/ 49 h 66"/>
                <a:gd name="T18" fmla="*/ 122 w 133"/>
                <a:gd name="T19" fmla="*/ 57 h 66"/>
                <a:gd name="T20" fmla="*/ 133 w 133"/>
                <a:gd name="T21" fmla="*/ 64 h 66"/>
                <a:gd name="T22" fmla="*/ 131 w 133"/>
                <a:gd name="T23" fmla="*/ 59 h 66"/>
                <a:gd name="T24" fmla="*/ 126 w 133"/>
                <a:gd name="T25" fmla="*/ 49 h 66"/>
                <a:gd name="T26" fmla="*/ 119 w 133"/>
                <a:gd name="T27" fmla="*/ 38 h 66"/>
                <a:gd name="T28" fmla="*/ 110 w 133"/>
                <a:gd name="T29" fmla="*/ 28 h 66"/>
                <a:gd name="T30" fmla="*/ 101 w 133"/>
                <a:gd name="T31" fmla="*/ 20 h 66"/>
                <a:gd name="T32" fmla="*/ 91 w 133"/>
                <a:gd name="T33" fmla="*/ 13 h 66"/>
                <a:gd name="T34" fmla="*/ 80 w 133"/>
                <a:gd name="T35" fmla="*/ 7 h 66"/>
                <a:gd name="T36" fmla="*/ 69 w 133"/>
                <a:gd name="T37" fmla="*/ 3 h 66"/>
                <a:gd name="T38" fmla="*/ 58 w 133"/>
                <a:gd name="T39" fmla="*/ 1 h 66"/>
                <a:gd name="T40" fmla="*/ 47 w 133"/>
                <a:gd name="T41" fmla="*/ 0 h 66"/>
                <a:gd name="T42" fmla="*/ 37 w 133"/>
                <a:gd name="T43" fmla="*/ 0 h 66"/>
                <a:gd name="T44" fmla="*/ 27 w 133"/>
                <a:gd name="T45" fmla="*/ 3 h 66"/>
                <a:gd name="T46" fmla="*/ 21 w 133"/>
                <a:gd name="T47" fmla="*/ 5 h 66"/>
                <a:gd name="T48" fmla="*/ 15 w 133"/>
                <a:gd name="T49" fmla="*/ 11 h 66"/>
                <a:gd name="T50" fmla="*/ 10 w 133"/>
                <a:gd name="T51" fmla="*/ 18 h 66"/>
                <a:gd name="T52" fmla="*/ 6 w 133"/>
                <a:gd name="T53" fmla="*/ 26 h 66"/>
                <a:gd name="T54" fmla="*/ 0 w 133"/>
                <a:gd name="T55" fmla="*/ 44 h 66"/>
                <a:gd name="T56" fmla="*/ 70 w 133"/>
                <a:gd name="T57" fmla="*/ 30 h 66"/>
                <a:gd name="T58" fmla="*/ 58 w 133"/>
                <a:gd name="T59" fmla="*/ 29 h 66"/>
                <a:gd name="T60" fmla="*/ 46 w 133"/>
                <a:gd name="T61" fmla="*/ 30 h 66"/>
                <a:gd name="T62" fmla="*/ 33 w 133"/>
                <a:gd name="T63" fmla="*/ 33 h 66"/>
                <a:gd name="T64" fmla="*/ 19 w 133"/>
                <a:gd name="T65" fmla="*/ 37 h 66"/>
                <a:gd name="T66" fmla="*/ 4 w 133"/>
                <a:gd name="T67" fmla="*/ 42 h 66"/>
                <a:gd name="T68" fmla="*/ 9 w 133"/>
                <a:gd name="T69" fmla="*/ 26 h 66"/>
                <a:gd name="T70" fmla="*/ 14 w 133"/>
                <a:gd name="T71" fmla="*/ 17 h 66"/>
                <a:gd name="T72" fmla="*/ 19 w 133"/>
                <a:gd name="T73" fmla="*/ 11 h 66"/>
                <a:gd name="T74" fmla="*/ 24 w 133"/>
                <a:gd name="T75" fmla="*/ 7 h 66"/>
                <a:gd name="T76" fmla="*/ 31 w 133"/>
                <a:gd name="T77" fmla="*/ 4 h 66"/>
                <a:gd name="T78" fmla="*/ 40 w 133"/>
                <a:gd name="T79" fmla="*/ 2 h 66"/>
                <a:gd name="T80" fmla="*/ 51 w 133"/>
                <a:gd name="T81" fmla="*/ 2 h 66"/>
                <a:gd name="T82" fmla="*/ 61 w 133"/>
                <a:gd name="T83" fmla="*/ 4 h 66"/>
                <a:gd name="T84" fmla="*/ 72 w 133"/>
                <a:gd name="T85" fmla="*/ 7 h 66"/>
                <a:gd name="T86" fmla="*/ 83 w 133"/>
                <a:gd name="T87" fmla="*/ 11 h 66"/>
                <a:gd name="T88" fmla="*/ 93 w 133"/>
                <a:gd name="T89" fmla="*/ 17 h 66"/>
                <a:gd name="T90" fmla="*/ 103 w 133"/>
                <a:gd name="T91" fmla="*/ 24 h 66"/>
                <a:gd name="T92" fmla="*/ 111 w 133"/>
                <a:gd name="T93" fmla="*/ 33 h 66"/>
                <a:gd name="T94" fmla="*/ 119 w 133"/>
                <a:gd name="T95" fmla="*/ 43 h 66"/>
                <a:gd name="T96" fmla="*/ 126 w 133"/>
                <a:gd name="T97" fmla="*/ 54 h 66"/>
                <a:gd name="T98" fmla="*/ 129 w 133"/>
                <a:gd name="T99" fmla="*/ 60 h 66"/>
                <a:gd name="T100" fmla="*/ 119 w 133"/>
                <a:gd name="T101" fmla="*/ 51 h 66"/>
                <a:gd name="T102" fmla="*/ 108 w 133"/>
                <a:gd name="T103" fmla="*/ 44 h 66"/>
                <a:gd name="T104" fmla="*/ 98 w 133"/>
                <a:gd name="T105" fmla="*/ 38 h 66"/>
                <a:gd name="T106" fmla="*/ 88 w 133"/>
                <a:gd name="T107" fmla="*/ 34 h 66"/>
                <a:gd name="T108" fmla="*/ 77 w 133"/>
                <a:gd name="T109" fmla="*/ 31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33" h="66">
                  <a:moveTo>
                    <a:pt x="2" y="45"/>
                  </a:moveTo>
                  <a:lnTo>
                    <a:pt x="5" y="44"/>
                  </a:lnTo>
                  <a:lnTo>
                    <a:pt x="7" y="43"/>
                  </a:lnTo>
                  <a:lnTo>
                    <a:pt x="10" y="42"/>
                  </a:lnTo>
                  <a:lnTo>
                    <a:pt x="12" y="41"/>
                  </a:lnTo>
                  <a:lnTo>
                    <a:pt x="15" y="40"/>
                  </a:lnTo>
                  <a:lnTo>
                    <a:pt x="17" y="39"/>
                  </a:lnTo>
                  <a:lnTo>
                    <a:pt x="20" y="39"/>
                  </a:lnTo>
                  <a:lnTo>
                    <a:pt x="22" y="38"/>
                  </a:lnTo>
                  <a:lnTo>
                    <a:pt x="25" y="37"/>
                  </a:lnTo>
                  <a:lnTo>
                    <a:pt x="27" y="37"/>
                  </a:lnTo>
                  <a:lnTo>
                    <a:pt x="29" y="36"/>
                  </a:lnTo>
                  <a:lnTo>
                    <a:pt x="32" y="35"/>
                  </a:lnTo>
                  <a:lnTo>
                    <a:pt x="34" y="35"/>
                  </a:lnTo>
                  <a:lnTo>
                    <a:pt x="36" y="34"/>
                  </a:lnTo>
                  <a:lnTo>
                    <a:pt x="39" y="34"/>
                  </a:lnTo>
                  <a:lnTo>
                    <a:pt x="41" y="33"/>
                  </a:lnTo>
                  <a:lnTo>
                    <a:pt x="43" y="33"/>
                  </a:lnTo>
                  <a:lnTo>
                    <a:pt x="45" y="33"/>
                  </a:lnTo>
                  <a:lnTo>
                    <a:pt x="47" y="32"/>
                  </a:lnTo>
                  <a:lnTo>
                    <a:pt x="49" y="32"/>
                  </a:lnTo>
                  <a:lnTo>
                    <a:pt x="51" y="32"/>
                  </a:lnTo>
                  <a:lnTo>
                    <a:pt x="54" y="32"/>
                  </a:lnTo>
                  <a:lnTo>
                    <a:pt x="56" y="32"/>
                  </a:lnTo>
                  <a:lnTo>
                    <a:pt x="58" y="32"/>
                  </a:lnTo>
                  <a:lnTo>
                    <a:pt x="60" y="32"/>
                  </a:lnTo>
                  <a:lnTo>
                    <a:pt x="62" y="32"/>
                  </a:lnTo>
                  <a:lnTo>
                    <a:pt x="64" y="32"/>
                  </a:lnTo>
                  <a:lnTo>
                    <a:pt x="66" y="32"/>
                  </a:lnTo>
                  <a:lnTo>
                    <a:pt x="67" y="32"/>
                  </a:lnTo>
                  <a:lnTo>
                    <a:pt x="69" y="32"/>
                  </a:lnTo>
                  <a:lnTo>
                    <a:pt x="71" y="32"/>
                  </a:lnTo>
                  <a:lnTo>
                    <a:pt x="73" y="33"/>
                  </a:lnTo>
                  <a:lnTo>
                    <a:pt x="75" y="33"/>
                  </a:lnTo>
                  <a:lnTo>
                    <a:pt x="77" y="33"/>
                  </a:lnTo>
                  <a:lnTo>
                    <a:pt x="79" y="34"/>
                  </a:lnTo>
                  <a:lnTo>
                    <a:pt x="81" y="34"/>
                  </a:lnTo>
                  <a:lnTo>
                    <a:pt x="83" y="35"/>
                  </a:lnTo>
                  <a:lnTo>
                    <a:pt x="84" y="35"/>
                  </a:lnTo>
                  <a:lnTo>
                    <a:pt x="86" y="36"/>
                  </a:lnTo>
                  <a:lnTo>
                    <a:pt x="88" y="37"/>
                  </a:lnTo>
                  <a:lnTo>
                    <a:pt x="90" y="37"/>
                  </a:lnTo>
                  <a:lnTo>
                    <a:pt x="92" y="38"/>
                  </a:lnTo>
                  <a:lnTo>
                    <a:pt x="93" y="39"/>
                  </a:lnTo>
                  <a:lnTo>
                    <a:pt x="95" y="40"/>
                  </a:lnTo>
                  <a:lnTo>
                    <a:pt x="97" y="40"/>
                  </a:lnTo>
                  <a:lnTo>
                    <a:pt x="99" y="41"/>
                  </a:lnTo>
                  <a:lnTo>
                    <a:pt x="101" y="42"/>
                  </a:lnTo>
                  <a:lnTo>
                    <a:pt x="102" y="43"/>
                  </a:lnTo>
                  <a:lnTo>
                    <a:pt x="104" y="44"/>
                  </a:lnTo>
                  <a:lnTo>
                    <a:pt x="106" y="45"/>
                  </a:lnTo>
                  <a:lnTo>
                    <a:pt x="108" y="47"/>
                  </a:lnTo>
                  <a:lnTo>
                    <a:pt x="110" y="48"/>
                  </a:lnTo>
                  <a:lnTo>
                    <a:pt x="111" y="49"/>
                  </a:lnTo>
                  <a:lnTo>
                    <a:pt x="113" y="50"/>
                  </a:lnTo>
                  <a:lnTo>
                    <a:pt x="115" y="52"/>
                  </a:lnTo>
                  <a:lnTo>
                    <a:pt x="117" y="53"/>
                  </a:lnTo>
                  <a:lnTo>
                    <a:pt x="118" y="54"/>
                  </a:lnTo>
                  <a:lnTo>
                    <a:pt x="120" y="56"/>
                  </a:lnTo>
                  <a:lnTo>
                    <a:pt x="122" y="57"/>
                  </a:lnTo>
                  <a:lnTo>
                    <a:pt x="124" y="59"/>
                  </a:lnTo>
                  <a:lnTo>
                    <a:pt x="126" y="61"/>
                  </a:lnTo>
                  <a:lnTo>
                    <a:pt x="127" y="62"/>
                  </a:lnTo>
                  <a:lnTo>
                    <a:pt x="129" y="64"/>
                  </a:lnTo>
                  <a:lnTo>
                    <a:pt x="131" y="66"/>
                  </a:lnTo>
                  <a:lnTo>
                    <a:pt x="133" y="64"/>
                  </a:lnTo>
                  <a:lnTo>
                    <a:pt x="133" y="63"/>
                  </a:lnTo>
                  <a:lnTo>
                    <a:pt x="132" y="63"/>
                  </a:lnTo>
                  <a:lnTo>
                    <a:pt x="132" y="62"/>
                  </a:lnTo>
                  <a:lnTo>
                    <a:pt x="132" y="61"/>
                  </a:lnTo>
                  <a:lnTo>
                    <a:pt x="131" y="60"/>
                  </a:lnTo>
                  <a:lnTo>
                    <a:pt x="131" y="59"/>
                  </a:lnTo>
                  <a:lnTo>
                    <a:pt x="130" y="58"/>
                  </a:lnTo>
                  <a:lnTo>
                    <a:pt x="130" y="57"/>
                  </a:lnTo>
                  <a:lnTo>
                    <a:pt x="129" y="55"/>
                  </a:lnTo>
                  <a:lnTo>
                    <a:pt x="128" y="53"/>
                  </a:lnTo>
                  <a:lnTo>
                    <a:pt x="127" y="51"/>
                  </a:lnTo>
                  <a:lnTo>
                    <a:pt x="126" y="49"/>
                  </a:lnTo>
                  <a:lnTo>
                    <a:pt x="125" y="47"/>
                  </a:lnTo>
                  <a:lnTo>
                    <a:pt x="124" y="45"/>
                  </a:lnTo>
                  <a:lnTo>
                    <a:pt x="123" y="43"/>
                  </a:lnTo>
                  <a:lnTo>
                    <a:pt x="121" y="41"/>
                  </a:lnTo>
                  <a:lnTo>
                    <a:pt x="120" y="40"/>
                  </a:lnTo>
                  <a:lnTo>
                    <a:pt x="119" y="38"/>
                  </a:lnTo>
                  <a:lnTo>
                    <a:pt x="117" y="36"/>
                  </a:lnTo>
                  <a:lnTo>
                    <a:pt x="116" y="34"/>
                  </a:lnTo>
                  <a:lnTo>
                    <a:pt x="115" y="33"/>
                  </a:lnTo>
                  <a:lnTo>
                    <a:pt x="113" y="31"/>
                  </a:lnTo>
                  <a:lnTo>
                    <a:pt x="112" y="30"/>
                  </a:lnTo>
                  <a:lnTo>
                    <a:pt x="110" y="28"/>
                  </a:lnTo>
                  <a:lnTo>
                    <a:pt x="109" y="27"/>
                  </a:lnTo>
                  <a:lnTo>
                    <a:pt x="107" y="25"/>
                  </a:lnTo>
                  <a:lnTo>
                    <a:pt x="106" y="24"/>
                  </a:lnTo>
                  <a:lnTo>
                    <a:pt x="104" y="22"/>
                  </a:lnTo>
                  <a:lnTo>
                    <a:pt x="102" y="21"/>
                  </a:lnTo>
                  <a:lnTo>
                    <a:pt x="101" y="20"/>
                  </a:lnTo>
                  <a:lnTo>
                    <a:pt x="99" y="18"/>
                  </a:lnTo>
                  <a:lnTo>
                    <a:pt x="98" y="17"/>
                  </a:lnTo>
                  <a:lnTo>
                    <a:pt x="96" y="16"/>
                  </a:lnTo>
                  <a:lnTo>
                    <a:pt x="94" y="15"/>
                  </a:lnTo>
                  <a:lnTo>
                    <a:pt x="92" y="14"/>
                  </a:lnTo>
                  <a:lnTo>
                    <a:pt x="91" y="13"/>
                  </a:lnTo>
                  <a:lnTo>
                    <a:pt x="89" y="12"/>
                  </a:lnTo>
                  <a:lnTo>
                    <a:pt x="87" y="11"/>
                  </a:lnTo>
                  <a:lnTo>
                    <a:pt x="85" y="10"/>
                  </a:lnTo>
                  <a:lnTo>
                    <a:pt x="84" y="9"/>
                  </a:lnTo>
                  <a:lnTo>
                    <a:pt x="82" y="8"/>
                  </a:lnTo>
                  <a:lnTo>
                    <a:pt x="80" y="7"/>
                  </a:lnTo>
                  <a:lnTo>
                    <a:pt x="78" y="6"/>
                  </a:lnTo>
                  <a:lnTo>
                    <a:pt x="76" y="6"/>
                  </a:lnTo>
                  <a:lnTo>
                    <a:pt x="74" y="5"/>
                  </a:lnTo>
                  <a:lnTo>
                    <a:pt x="73" y="4"/>
                  </a:lnTo>
                  <a:lnTo>
                    <a:pt x="71" y="4"/>
                  </a:lnTo>
                  <a:lnTo>
                    <a:pt x="69" y="3"/>
                  </a:lnTo>
                  <a:lnTo>
                    <a:pt x="67" y="3"/>
                  </a:lnTo>
                  <a:lnTo>
                    <a:pt x="65" y="2"/>
                  </a:lnTo>
                  <a:lnTo>
                    <a:pt x="63" y="2"/>
                  </a:lnTo>
                  <a:lnTo>
                    <a:pt x="62" y="1"/>
                  </a:lnTo>
                  <a:lnTo>
                    <a:pt x="60" y="1"/>
                  </a:lnTo>
                  <a:lnTo>
                    <a:pt x="58" y="1"/>
                  </a:lnTo>
                  <a:lnTo>
                    <a:pt x="56" y="0"/>
                  </a:lnTo>
                  <a:lnTo>
                    <a:pt x="54" y="0"/>
                  </a:lnTo>
                  <a:lnTo>
                    <a:pt x="52" y="0"/>
                  </a:lnTo>
                  <a:lnTo>
                    <a:pt x="51" y="0"/>
                  </a:lnTo>
                  <a:lnTo>
                    <a:pt x="49" y="0"/>
                  </a:lnTo>
                  <a:lnTo>
                    <a:pt x="47" y="0"/>
                  </a:lnTo>
                  <a:lnTo>
                    <a:pt x="45" y="0"/>
                  </a:lnTo>
                  <a:lnTo>
                    <a:pt x="44" y="0"/>
                  </a:lnTo>
                  <a:lnTo>
                    <a:pt x="42" y="0"/>
                  </a:lnTo>
                  <a:lnTo>
                    <a:pt x="40" y="0"/>
                  </a:lnTo>
                  <a:lnTo>
                    <a:pt x="38" y="0"/>
                  </a:lnTo>
                  <a:lnTo>
                    <a:pt x="37" y="0"/>
                  </a:lnTo>
                  <a:lnTo>
                    <a:pt x="35" y="1"/>
                  </a:lnTo>
                  <a:lnTo>
                    <a:pt x="33" y="1"/>
                  </a:lnTo>
                  <a:lnTo>
                    <a:pt x="32" y="1"/>
                  </a:lnTo>
                  <a:lnTo>
                    <a:pt x="30" y="2"/>
                  </a:lnTo>
                  <a:lnTo>
                    <a:pt x="29" y="2"/>
                  </a:lnTo>
                  <a:lnTo>
                    <a:pt x="27" y="3"/>
                  </a:lnTo>
                  <a:lnTo>
                    <a:pt x="26" y="3"/>
                  </a:lnTo>
                  <a:lnTo>
                    <a:pt x="25" y="4"/>
                  </a:lnTo>
                  <a:lnTo>
                    <a:pt x="24" y="4"/>
                  </a:lnTo>
                  <a:lnTo>
                    <a:pt x="23" y="4"/>
                  </a:lnTo>
                  <a:lnTo>
                    <a:pt x="22" y="5"/>
                  </a:lnTo>
                  <a:lnTo>
                    <a:pt x="21" y="5"/>
                  </a:lnTo>
                  <a:lnTo>
                    <a:pt x="20" y="6"/>
                  </a:lnTo>
                  <a:lnTo>
                    <a:pt x="19" y="7"/>
                  </a:lnTo>
                  <a:lnTo>
                    <a:pt x="18" y="8"/>
                  </a:lnTo>
                  <a:lnTo>
                    <a:pt x="17" y="9"/>
                  </a:lnTo>
                  <a:lnTo>
                    <a:pt x="16" y="10"/>
                  </a:lnTo>
                  <a:lnTo>
                    <a:pt x="15" y="11"/>
                  </a:lnTo>
                  <a:lnTo>
                    <a:pt x="14" y="12"/>
                  </a:lnTo>
                  <a:lnTo>
                    <a:pt x="13" y="13"/>
                  </a:lnTo>
                  <a:lnTo>
                    <a:pt x="13" y="14"/>
                  </a:lnTo>
                  <a:lnTo>
                    <a:pt x="12" y="15"/>
                  </a:lnTo>
                  <a:lnTo>
                    <a:pt x="11" y="16"/>
                  </a:lnTo>
                  <a:lnTo>
                    <a:pt x="10" y="18"/>
                  </a:lnTo>
                  <a:lnTo>
                    <a:pt x="10" y="19"/>
                  </a:lnTo>
                  <a:lnTo>
                    <a:pt x="9" y="20"/>
                  </a:lnTo>
                  <a:lnTo>
                    <a:pt x="8" y="22"/>
                  </a:lnTo>
                  <a:lnTo>
                    <a:pt x="8" y="23"/>
                  </a:lnTo>
                  <a:lnTo>
                    <a:pt x="7" y="25"/>
                  </a:lnTo>
                  <a:lnTo>
                    <a:pt x="6" y="26"/>
                  </a:lnTo>
                  <a:lnTo>
                    <a:pt x="5" y="29"/>
                  </a:lnTo>
                  <a:lnTo>
                    <a:pt x="4" y="32"/>
                  </a:lnTo>
                  <a:lnTo>
                    <a:pt x="3" y="35"/>
                  </a:lnTo>
                  <a:lnTo>
                    <a:pt x="2" y="38"/>
                  </a:lnTo>
                  <a:lnTo>
                    <a:pt x="1" y="41"/>
                  </a:lnTo>
                  <a:lnTo>
                    <a:pt x="0" y="44"/>
                  </a:lnTo>
                  <a:lnTo>
                    <a:pt x="0" y="46"/>
                  </a:lnTo>
                  <a:lnTo>
                    <a:pt x="2" y="45"/>
                  </a:lnTo>
                  <a:lnTo>
                    <a:pt x="2" y="45"/>
                  </a:lnTo>
                  <a:close/>
                  <a:moveTo>
                    <a:pt x="74" y="30"/>
                  </a:moveTo>
                  <a:lnTo>
                    <a:pt x="72" y="30"/>
                  </a:lnTo>
                  <a:lnTo>
                    <a:pt x="70" y="30"/>
                  </a:lnTo>
                  <a:lnTo>
                    <a:pt x="68" y="30"/>
                  </a:lnTo>
                  <a:lnTo>
                    <a:pt x="66" y="29"/>
                  </a:lnTo>
                  <a:lnTo>
                    <a:pt x="64" y="29"/>
                  </a:lnTo>
                  <a:lnTo>
                    <a:pt x="62" y="29"/>
                  </a:lnTo>
                  <a:lnTo>
                    <a:pt x="60" y="29"/>
                  </a:lnTo>
                  <a:lnTo>
                    <a:pt x="58" y="29"/>
                  </a:lnTo>
                  <a:lnTo>
                    <a:pt x="56" y="29"/>
                  </a:lnTo>
                  <a:lnTo>
                    <a:pt x="54" y="29"/>
                  </a:lnTo>
                  <a:lnTo>
                    <a:pt x="52" y="29"/>
                  </a:lnTo>
                  <a:lnTo>
                    <a:pt x="50" y="30"/>
                  </a:lnTo>
                  <a:lnTo>
                    <a:pt x="48" y="30"/>
                  </a:lnTo>
                  <a:lnTo>
                    <a:pt x="46" y="30"/>
                  </a:lnTo>
                  <a:lnTo>
                    <a:pt x="44" y="30"/>
                  </a:lnTo>
                  <a:lnTo>
                    <a:pt x="41" y="31"/>
                  </a:lnTo>
                  <a:lnTo>
                    <a:pt x="39" y="31"/>
                  </a:lnTo>
                  <a:lnTo>
                    <a:pt x="37" y="32"/>
                  </a:lnTo>
                  <a:lnTo>
                    <a:pt x="35" y="32"/>
                  </a:lnTo>
                  <a:lnTo>
                    <a:pt x="33" y="33"/>
                  </a:lnTo>
                  <a:lnTo>
                    <a:pt x="30" y="33"/>
                  </a:lnTo>
                  <a:lnTo>
                    <a:pt x="28" y="34"/>
                  </a:lnTo>
                  <a:lnTo>
                    <a:pt x="26" y="34"/>
                  </a:lnTo>
                  <a:lnTo>
                    <a:pt x="23" y="35"/>
                  </a:lnTo>
                  <a:lnTo>
                    <a:pt x="21" y="36"/>
                  </a:lnTo>
                  <a:lnTo>
                    <a:pt x="19" y="37"/>
                  </a:lnTo>
                  <a:lnTo>
                    <a:pt x="16" y="37"/>
                  </a:lnTo>
                  <a:lnTo>
                    <a:pt x="14" y="38"/>
                  </a:lnTo>
                  <a:lnTo>
                    <a:pt x="11" y="39"/>
                  </a:lnTo>
                  <a:lnTo>
                    <a:pt x="9" y="40"/>
                  </a:lnTo>
                  <a:lnTo>
                    <a:pt x="6" y="41"/>
                  </a:lnTo>
                  <a:lnTo>
                    <a:pt x="4" y="42"/>
                  </a:lnTo>
                  <a:lnTo>
                    <a:pt x="4" y="39"/>
                  </a:lnTo>
                  <a:lnTo>
                    <a:pt x="5" y="37"/>
                  </a:lnTo>
                  <a:lnTo>
                    <a:pt x="6" y="34"/>
                  </a:lnTo>
                  <a:lnTo>
                    <a:pt x="7" y="32"/>
                  </a:lnTo>
                  <a:lnTo>
                    <a:pt x="8" y="29"/>
                  </a:lnTo>
                  <a:lnTo>
                    <a:pt x="9" y="26"/>
                  </a:lnTo>
                  <a:lnTo>
                    <a:pt x="10" y="24"/>
                  </a:lnTo>
                  <a:lnTo>
                    <a:pt x="11" y="22"/>
                  </a:lnTo>
                  <a:lnTo>
                    <a:pt x="12" y="20"/>
                  </a:lnTo>
                  <a:lnTo>
                    <a:pt x="12" y="19"/>
                  </a:lnTo>
                  <a:lnTo>
                    <a:pt x="13" y="18"/>
                  </a:lnTo>
                  <a:lnTo>
                    <a:pt x="14" y="17"/>
                  </a:lnTo>
                  <a:lnTo>
                    <a:pt x="15" y="15"/>
                  </a:lnTo>
                  <a:lnTo>
                    <a:pt x="15" y="14"/>
                  </a:lnTo>
                  <a:lnTo>
                    <a:pt x="16" y="13"/>
                  </a:lnTo>
                  <a:lnTo>
                    <a:pt x="17" y="12"/>
                  </a:lnTo>
                  <a:lnTo>
                    <a:pt x="18" y="11"/>
                  </a:lnTo>
                  <a:lnTo>
                    <a:pt x="19" y="11"/>
                  </a:lnTo>
                  <a:lnTo>
                    <a:pt x="19" y="10"/>
                  </a:lnTo>
                  <a:lnTo>
                    <a:pt x="20" y="9"/>
                  </a:lnTo>
                  <a:lnTo>
                    <a:pt x="21" y="8"/>
                  </a:lnTo>
                  <a:lnTo>
                    <a:pt x="22" y="8"/>
                  </a:lnTo>
                  <a:lnTo>
                    <a:pt x="23" y="7"/>
                  </a:lnTo>
                  <a:lnTo>
                    <a:pt x="24" y="7"/>
                  </a:lnTo>
                  <a:lnTo>
                    <a:pt x="25" y="6"/>
                  </a:lnTo>
                  <a:lnTo>
                    <a:pt x="26" y="6"/>
                  </a:lnTo>
                  <a:lnTo>
                    <a:pt x="27" y="5"/>
                  </a:lnTo>
                  <a:lnTo>
                    <a:pt x="28" y="5"/>
                  </a:lnTo>
                  <a:lnTo>
                    <a:pt x="29" y="5"/>
                  </a:lnTo>
                  <a:lnTo>
                    <a:pt x="31" y="4"/>
                  </a:lnTo>
                  <a:lnTo>
                    <a:pt x="32" y="4"/>
                  </a:lnTo>
                  <a:lnTo>
                    <a:pt x="34" y="3"/>
                  </a:lnTo>
                  <a:lnTo>
                    <a:pt x="36" y="3"/>
                  </a:lnTo>
                  <a:lnTo>
                    <a:pt x="37" y="3"/>
                  </a:lnTo>
                  <a:lnTo>
                    <a:pt x="39" y="3"/>
                  </a:lnTo>
                  <a:lnTo>
                    <a:pt x="40" y="2"/>
                  </a:lnTo>
                  <a:lnTo>
                    <a:pt x="42" y="2"/>
                  </a:lnTo>
                  <a:lnTo>
                    <a:pt x="44" y="2"/>
                  </a:lnTo>
                  <a:lnTo>
                    <a:pt x="46" y="2"/>
                  </a:lnTo>
                  <a:lnTo>
                    <a:pt x="47" y="2"/>
                  </a:lnTo>
                  <a:lnTo>
                    <a:pt x="49" y="2"/>
                  </a:lnTo>
                  <a:lnTo>
                    <a:pt x="51" y="2"/>
                  </a:lnTo>
                  <a:lnTo>
                    <a:pt x="52" y="2"/>
                  </a:lnTo>
                  <a:lnTo>
                    <a:pt x="54" y="3"/>
                  </a:lnTo>
                  <a:lnTo>
                    <a:pt x="56" y="3"/>
                  </a:lnTo>
                  <a:lnTo>
                    <a:pt x="58" y="3"/>
                  </a:lnTo>
                  <a:lnTo>
                    <a:pt x="59" y="3"/>
                  </a:lnTo>
                  <a:lnTo>
                    <a:pt x="61" y="4"/>
                  </a:lnTo>
                  <a:lnTo>
                    <a:pt x="63" y="4"/>
                  </a:lnTo>
                  <a:lnTo>
                    <a:pt x="65" y="5"/>
                  </a:lnTo>
                  <a:lnTo>
                    <a:pt x="67" y="5"/>
                  </a:lnTo>
                  <a:lnTo>
                    <a:pt x="68" y="6"/>
                  </a:lnTo>
                  <a:lnTo>
                    <a:pt x="70" y="6"/>
                  </a:lnTo>
                  <a:lnTo>
                    <a:pt x="72" y="7"/>
                  </a:lnTo>
                  <a:lnTo>
                    <a:pt x="74" y="7"/>
                  </a:lnTo>
                  <a:lnTo>
                    <a:pt x="76" y="8"/>
                  </a:lnTo>
                  <a:lnTo>
                    <a:pt x="77" y="9"/>
                  </a:lnTo>
                  <a:lnTo>
                    <a:pt x="79" y="9"/>
                  </a:lnTo>
                  <a:lnTo>
                    <a:pt x="81" y="10"/>
                  </a:lnTo>
                  <a:lnTo>
                    <a:pt x="83" y="11"/>
                  </a:lnTo>
                  <a:lnTo>
                    <a:pt x="84" y="12"/>
                  </a:lnTo>
                  <a:lnTo>
                    <a:pt x="86" y="13"/>
                  </a:lnTo>
                  <a:lnTo>
                    <a:pt x="88" y="14"/>
                  </a:lnTo>
                  <a:lnTo>
                    <a:pt x="89" y="15"/>
                  </a:lnTo>
                  <a:lnTo>
                    <a:pt x="91" y="16"/>
                  </a:lnTo>
                  <a:lnTo>
                    <a:pt x="93" y="17"/>
                  </a:lnTo>
                  <a:lnTo>
                    <a:pt x="95" y="18"/>
                  </a:lnTo>
                  <a:lnTo>
                    <a:pt x="96" y="19"/>
                  </a:lnTo>
                  <a:lnTo>
                    <a:pt x="98" y="20"/>
                  </a:lnTo>
                  <a:lnTo>
                    <a:pt x="99" y="22"/>
                  </a:lnTo>
                  <a:lnTo>
                    <a:pt x="101" y="23"/>
                  </a:lnTo>
                  <a:lnTo>
                    <a:pt x="103" y="24"/>
                  </a:lnTo>
                  <a:lnTo>
                    <a:pt x="104" y="25"/>
                  </a:lnTo>
                  <a:lnTo>
                    <a:pt x="106" y="27"/>
                  </a:lnTo>
                  <a:lnTo>
                    <a:pt x="107" y="28"/>
                  </a:lnTo>
                  <a:lnTo>
                    <a:pt x="109" y="30"/>
                  </a:lnTo>
                  <a:lnTo>
                    <a:pt x="110" y="31"/>
                  </a:lnTo>
                  <a:lnTo>
                    <a:pt x="111" y="33"/>
                  </a:lnTo>
                  <a:lnTo>
                    <a:pt x="113" y="34"/>
                  </a:lnTo>
                  <a:lnTo>
                    <a:pt x="114" y="36"/>
                  </a:lnTo>
                  <a:lnTo>
                    <a:pt x="116" y="38"/>
                  </a:lnTo>
                  <a:lnTo>
                    <a:pt x="117" y="39"/>
                  </a:lnTo>
                  <a:lnTo>
                    <a:pt x="118" y="41"/>
                  </a:lnTo>
                  <a:lnTo>
                    <a:pt x="119" y="43"/>
                  </a:lnTo>
                  <a:lnTo>
                    <a:pt x="121" y="44"/>
                  </a:lnTo>
                  <a:lnTo>
                    <a:pt x="122" y="46"/>
                  </a:lnTo>
                  <a:lnTo>
                    <a:pt x="123" y="48"/>
                  </a:lnTo>
                  <a:lnTo>
                    <a:pt x="124" y="50"/>
                  </a:lnTo>
                  <a:lnTo>
                    <a:pt x="125" y="52"/>
                  </a:lnTo>
                  <a:lnTo>
                    <a:pt x="126" y="54"/>
                  </a:lnTo>
                  <a:lnTo>
                    <a:pt x="127" y="56"/>
                  </a:lnTo>
                  <a:lnTo>
                    <a:pt x="128" y="58"/>
                  </a:lnTo>
                  <a:lnTo>
                    <a:pt x="128" y="59"/>
                  </a:lnTo>
                  <a:lnTo>
                    <a:pt x="128" y="59"/>
                  </a:lnTo>
                  <a:lnTo>
                    <a:pt x="129" y="60"/>
                  </a:lnTo>
                  <a:lnTo>
                    <a:pt x="129" y="60"/>
                  </a:lnTo>
                  <a:lnTo>
                    <a:pt x="127" y="59"/>
                  </a:lnTo>
                  <a:lnTo>
                    <a:pt x="125" y="57"/>
                  </a:lnTo>
                  <a:lnTo>
                    <a:pt x="124" y="56"/>
                  </a:lnTo>
                  <a:lnTo>
                    <a:pt x="122" y="54"/>
                  </a:lnTo>
                  <a:lnTo>
                    <a:pt x="120" y="53"/>
                  </a:lnTo>
                  <a:lnTo>
                    <a:pt x="119" y="51"/>
                  </a:lnTo>
                  <a:lnTo>
                    <a:pt x="117" y="50"/>
                  </a:lnTo>
                  <a:lnTo>
                    <a:pt x="115" y="49"/>
                  </a:lnTo>
                  <a:lnTo>
                    <a:pt x="114" y="48"/>
                  </a:lnTo>
                  <a:lnTo>
                    <a:pt x="112" y="47"/>
                  </a:lnTo>
                  <a:lnTo>
                    <a:pt x="110" y="45"/>
                  </a:lnTo>
                  <a:lnTo>
                    <a:pt x="108" y="44"/>
                  </a:lnTo>
                  <a:lnTo>
                    <a:pt x="107" y="43"/>
                  </a:lnTo>
                  <a:lnTo>
                    <a:pt x="105" y="42"/>
                  </a:lnTo>
                  <a:lnTo>
                    <a:pt x="103" y="41"/>
                  </a:lnTo>
                  <a:lnTo>
                    <a:pt x="102" y="40"/>
                  </a:lnTo>
                  <a:lnTo>
                    <a:pt x="100" y="39"/>
                  </a:lnTo>
                  <a:lnTo>
                    <a:pt x="98" y="38"/>
                  </a:lnTo>
                  <a:lnTo>
                    <a:pt x="97" y="37"/>
                  </a:lnTo>
                  <a:lnTo>
                    <a:pt x="95" y="37"/>
                  </a:lnTo>
                  <a:lnTo>
                    <a:pt x="93" y="36"/>
                  </a:lnTo>
                  <a:lnTo>
                    <a:pt x="91" y="35"/>
                  </a:lnTo>
                  <a:lnTo>
                    <a:pt x="90" y="35"/>
                  </a:lnTo>
                  <a:lnTo>
                    <a:pt x="88" y="34"/>
                  </a:lnTo>
                  <a:lnTo>
                    <a:pt x="86" y="33"/>
                  </a:lnTo>
                  <a:lnTo>
                    <a:pt x="84" y="33"/>
                  </a:lnTo>
                  <a:lnTo>
                    <a:pt x="83" y="32"/>
                  </a:lnTo>
                  <a:lnTo>
                    <a:pt x="81" y="32"/>
                  </a:lnTo>
                  <a:lnTo>
                    <a:pt x="79" y="31"/>
                  </a:lnTo>
                  <a:lnTo>
                    <a:pt x="77" y="31"/>
                  </a:lnTo>
                  <a:lnTo>
                    <a:pt x="76" y="31"/>
                  </a:lnTo>
                  <a:lnTo>
                    <a:pt x="74" y="30"/>
                  </a:lnTo>
                  <a:lnTo>
                    <a:pt x="74" y="30"/>
                  </a:lnTo>
                  <a:lnTo>
                    <a:pt x="74" y="30"/>
                  </a:lnTo>
                  <a:close/>
                </a:path>
              </a:pathLst>
            </a:custGeom>
            <a:solidFill>
              <a:srgbClr val="894F2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7" name="Freeform 37"/>
            <p:cNvSpPr>
              <a:spLocks/>
            </p:cNvSpPr>
            <p:nvPr/>
          </p:nvSpPr>
          <p:spPr bwMode="auto">
            <a:xfrm>
              <a:off x="1004" y="1210"/>
              <a:ext cx="152" cy="60"/>
            </a:xfrm>
            <a:custGeom>
              <a:avLst/>
              <a:gdLst>
                <a:gd name="T0" fmla="*/ 145 w 152"/>
                <a:gd name="T1" fmla="*/ 54 h 60"/>
                <a:gd name="T2" fmla="*/ 135 w 152"/>
                <a:gd name="T3" fmla="*/ 47 h 60"/>
                <a:gd name="T4" fmla="*/ 125 w 152"/>
                <a:gd name="T5" fmla="*/ 40 h 60"/>
                <a:gd name="T6" fmla="*/ 115 w 152"/>
                <a:gd name="T7" fmla="*/ 34 h 60"/>
                <a:gd name="T8" fmla="*/ 104 w 152"/>
                <a:gd name="T9" fmla="*/ 29 h 60"/>
                <a:gd name="T10" fmla="*/ 93 w 152"/>
                <a:gd name="T11" fmla="*/ 26 h 60"/>
                <a:gd name="T12" fmla="*/ 81 w 152"/>
                <a:gd name="T13" fmla="*/ 24 h 60"/>
                <a:gd name="T14" fmla="*/ 68 w 152"/>
                <a:gd name="T15" fmla="*/ 25 h 60"/>
                <a:gd name="T16" fmla="*/ 54 w 152"/>
                <a:gd name="T17" fmla="*/ 28 h 60"/>
                <a:gd name="T18" fmla="*/ 39 w 152"/>
                <a:gd name="T19" fmla="*/ 33 h 60"/>
                <a:gd name="T20" fmla="*/ 23 w 152"/>
                <a:gd name="T21" fmla="*/ 41 h 60"/>
                <a:gd name="T22" fmla="*/ 16 w 152"/>
                <a:gd name="T23" fmla="*/ 37 h 60"/>
                <a:gd name="T24" fmla="*/ 13 w 152"/>
                <a:gd name="T25" fmla="*/ 35 h 60"/>
                <a:gd name="T26" fmla="*/ 11 w 152"/>
                <a:gd name="T27" fmla="*/ 34 h 60"/>
                <a:gd name="T28" fmla="*/ 9 w 152"/>
                <a:gd name="T29" fmla="*/ 32 h 60"/>
                <a:gd name="T30" fmla="*/ 8 w 152"/>
                <a:gd name="T31" fmla="*/ 31 h 60"/>
                <a:gd name="T32" fmla="*/ 5 w 152"/>
                <a:gd name="T33" fmla="*/ 27 h 60"/>
                <a:gd name="T34" fmla="*/ 2 w 152"/>
                <a:gd name="T35" fmla="*/ 20 h 60"/>
                <a:gd name="T36" fmla="*/ 8 w 152"/>
                <a:gd name="T37" fmla="*/ 23 h 60"/>
                <a:gd name="T38" fmla="*/ 13 w 152"/>
                <a:gd name="T39" fmla="*/ 26 h 60"/>
                <a:gd name="T40" fmla="*/ 19 w 152"/>
                <a:gd name="T41" fmla="*/ 28 h 60"/>
                <a:gd name="T42" fmla="*/ 24 w 152"/>
                <a:gd name="T43" fmla="*/ 29 h 60"/>
                <a:gd name="T44" fmla="*/ 31 w 152"/>
                <a:gd name="T45" fmla="*/ 31 h 60"/>
                <a:gd name="T46" fmla="*/ 27 w 152"/>
                <a:gd name="T47" fmla="*/ 26 h 60"/>
                <a:gd name="T48" fmla="*/ 23 w 152"/>
                <a:gd name="T49" fmla="*/ 21 h 60"/>
                <a:gd name="T50" fmla="*/ 19 w 152"/>
                <a:gd name="T51" fmla="*/ 15 h 60"/>
                <a:gd name="T52" fmla="*/ 16 w 152"/>
                <a:gd name="T53" fmla="*/ 9 h 60"/>
                <a:gd name="T54" fmla="*/ 15 w 152"/>
                <a:gd name="T55" fmla="*/ 6 h 60"/>
                <a:gd name="T56" fmla="*/ 14 w 152"/>
                <a:gd name="T57" fmla="*/ 3 h 60"/>
                <a:gd name="T58" fmla="*/ 17 w 152"/>
                <a:gd name="T59" fmla="*/ 4 h 60"/>
                <a:gd name="T60" fmla="*/ 24 w 152"/>
                <a:gd name="T61" fmla="*/ 11 h 60"/>
                <a:gd name="T62" fmla="*/ 27 w 152"/>
                <a:gd name="T63" fmla="*/ 14 h 60"/>
                <a:gd name="T64" fmla="*/ 30 w 152"/>
                <a:gd name="T65" fmla="*/ 16 h 60"/>
                <a:gd name="T66" fmla="*/ 33 w 152"/>
                <a:gd name="T67" fmla="*/ 18 h 60"/>
                <a:gd name="T68" fmla="*/ 37 w 152"/>
                <a:gd name="T69" fmla="*/ 20 h 60"/>
                <a:gd name="T70" fmla="*/ 40 w 152"/>
                <a:gd name="T71" fmla="*/ 20 h 60"/>
                <a:gd name="T72" fmla="*/ 43 w 152"/>
                <a:gd name="T73" fmla="*/ 20 h 60"/>
                <a:gd name="T74" fmla="*/ 49 w 152"/>
                <a:gd name="T75" fmla="*/ 18 h 60"/>
                <a:gd name="T76" fmla="*/ 59 w 152"/>
                <a:gd name="T77" fmla="*/ 15 h 60"/>
                <a:gd name="T78" fmla="*/ 70 w 152"/>
                <a:gd name="T79" fmla="*/ 13 h 60"/>
                <a:gd name="T80" fmla="*/ 81 w 152"/>
                <a:gd name="T81" fmla="*/ 13 h 60"/>
                <a:gd name="T82" fmla="*/ 92 w 152"/>
                <a:gd name="T83" fmla="*/ 15 h 60"/>
                <a:gd name="T84" fmla="*/ 102 w 152"/>
                <a:gd name="T85" fmla="*/ 18 h 60"/>
                <a:gd name="T86" fmla="*/ 113 w 152"/>
                <a:gd name="T87" fmla="*/ 22 h 60"/>
                <a:gd name="T88" fmla="*/ 122 w 152"/>
                <a:gd name="T89" fmla="*/ 28 h 60"/>
                <a:gd name="T90" fmla="*/ 132 w 152"/>
                <a:gd name="T91" fmla="*/ 36 h 60"/>
                <a:gd name="T92" fmla="*/ 141 w 152"/>
                <a:gd name="T93" fmla="*/ 45 h 60"/>
                <a:gd name="T94" fmla="*/ 149 w 152"/>
                <a:gd name="T95" fmla="*/ 56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52" h="60">
                  <a:moveTo>
                    <a:pt x="152" y="60"/>
                  </a:moveTo>
                  <a:lnTo>
                    <a:pt x="148" y="57"/>
                  </a:lnTo>
                  <a:lnTo>
                    <a:pt x="145" y="54"/>
                  </a:lnTo>
                  <a:lnTo>
                    <a:pt x="142" y="52"/>
                  </a:lnTo>
                  <a:lnTo>
                    <a:pt x="138" y="49"/>
                  </a:lnTo>
                  <a:lnTo>
                    <a:pt x="135" y="47"/>
                  </a:lnTo>
                  <a:lnTo>
                    <a:pt x="132" y="44"/>
                  </a:lnTo>
                  <a:lnTo>
                    <a:pt x="129" y="42"/>
                  </a:lnTo>
                  <a:lnTo>
                    <a:pt x="125" y="40"/>
                  </a:lnTo>
                  <a:lnTo>
                    <a:pt x="122" y="38"/>
                  </a:lnTo>
                  <a:lnTo>
                    <a:pt x="118" y="36"/>
                  </a:lnTo>
                  <a:lnTo>
                    <a:pt x="115" y="34"/>
                  </a:lnTo>
                  <a:lnTo>
                    <a:pt x="111" y="32"/>
                  </a:lnTo>
                  <a:lnTo>
                    <a:pt x="108" y="30"/>
                  </a:lnTo>
                  <a:lnTo>
                    <a:pt x="104" y="29"/>
                  </a:lnTo>
                  <a:lnTo>
                    <a:pt x="100" y="28"/>
                  </a:lnTo>
                  <a:lnTo>
                    <a:pt x="96" y="27"/>
                  </a:lnTo>
                  <a:lnTo>
                    <a:pt x="93" y="26"/>
                  </a:lnTo>
                  <a:lnTo>
                    <a:pt x="89" y="25"/>
                  </a:lnTo>
                  <a:lnTo>
                    <a:pt x="85" y="25"/>
                  </a:lnTo>
                  <a:lnTo>
                    <a:pt x="81" y="24"/>
                  </a:lnTo>
                  <a:lnTo>
                    <a:pt x="76" y="24"/>
                  </a:lnTo>
                  <a:lnTo>
                    <a:pt x="72" y="24"/>
                  </a:lnTo>
                  <a:lnTo>
                    <a:pt x="68" y="25"/>
                  </a:lnTo>
                  <a:lnTo>
                    <a:pt x="63" y="25"/>
                  </a:lnTo>
                  <a:lnTo>
                    <a:pt x="59" y="26"/>
                  </a:lnTo>
                  <a:lnTo>
                    <a:pt x="54" y="28"/>
                  </a:lnTo>
                  <a:lnTo>
                    <a:pt x="49" y="29"/>
                  </a:lnTo>
                  <a:lnTo>
                    <a:pt x="44" y="31"/>
                  </a:lnTo>
                  <a:lnTo>
                    <a:pt x="39" y="33"/>
                  </a:lnTo>
                  <a:lnTo>
                    <a:pt x="34" y="35"/>
                  </a:lnTo>
                  <a:lnTo>
                    <a:pt x="28" y="38"/>
                  </a:lnTo>
                  <a:lnTo>
                    <a:pt x="23" y="41"/>
                  </a:lnTo>
                  <a:lnTo>
                    <a:pt x="20" y="39"/>
                  </a:lnTo>
                  <a:lnTo>
                    <a:pt x="18" y="38"/>
                  </a:lnTo>
                  <a:lnTo>
                    <a:pt x="16" y="37"/>
                  </a:lnTo>
                  <a:lnTo>
                    <a:pt x="14" y="36"/>
                  </a:lnTo>
                  <a:lnTo>
                    <a:pt x="14" y="36"/>
                  </a:lnTo>
                  <a:lnTo>
                    <a:pt x="13" y="35"/>
                  </a:lnTo>
                  <a:lnTo>
                    <a:pt x="12" y="35"/>
                  </a:lnTo>
                  <a:lnTo>
                    <a:pt x="12" y="34"/>
                  </a:lnTo>
                  <a:lnTo>
                    <a:pt x="11" y="34"/>
                  </a:lnTo>
                  <a:lnTo>
                    <a:pt x="10" y="33"/>
                  </a:lnTo>
                  <a:lnTo>
                    <a:pt x="10" y="33"/>
                  </a:lnTo>
                  <a:lnTo>
                    <a:pt x="9" y="32"/>
                  </a:lnTo>
                  <a:lnTo>
                    <a:pt x="9" y="32"/>
                  </a:lnTo>
                  <a:lnTo>
                    <a:pt x="8" y="31"/>
                  </a:lnTo>
                  <a:lnTo>
                    <a:pt x="8" y="31"/>
                  </a:lnTo>
                  <a:lnTo>
                    <a:pt x="7" y="30"/>
                  </a:lnTo>
                  <a:lnTo>
                    <a:pt x="6" y="29"/>
                  </a:lnTo>
                  <a:lnTo>
                    <a:pt x="5" y="27"/>
                  </a:lnTo>
                  <a:lnTo>
                    <a:pt x="3" y="23"/>
                  </a:lnTo>
                  <a:lnTo>
                    <a:pt x="0" y="18"/>
                  </a:lnTo>
                  <a:lnTo>
                    <a:pt x="2" y="20"/>
                  </a:lnTo>
                  <a:lnTo>
                    <a:pt x="4" y="21"/>
                  </a:lnTo>
                  <a:lnTo>
                    <a:pt x="6" y="22"/>
                  </a:lnTo>
                  <a:lnTo>
                    <a:pt x="8" y="23"/>
                  </a:lnTo>
                  <a:lnTo>
                    <a:pt x="10" y="24"/>
                  </a:lnTo>
                  <a:lnTo>
                    <a:pt x="12" y="25"/>
                  </a:lnTo>
                  <a:lnTo>
                    <a:pt x="13" y="26"/>
                  </a:lnTo>
                  <a:lnTo>
                    <a:pt x="15" y="26"/>
                  </a:lnTo>
                  <a:lnTo>
                    <a:pt x="17" y="27"/>
                  </a:lnTo>
                  <a:lnTo>
                    <a:pt x="19" y="28"/>
                  </a:lnTo>
                  <a:lnTo>
                    <a:pt x="20" y="28"/>
                  </a:lnTo>
                  <a:lnTo>
                    <a:pt x="22" y="29"/>
                  </a:lnTo>
                  <a:lnTo>
                    <a:pt x="24" y="29"/>
                  </a:lnTo>
                  <a:lnTo>
                    <a:pt x="27" y="30"/>
                  </a:lnTo>
                  <a:lnTo>
                    <a:pt x="29" y="31"/>
                  </a:lnTo>
                  <a:lnTo>
                    <a:pt x="31" y="31"/>
                  </a:lnTo>
                  <a:lnTo>
                    <a:pt x="30" y="30"/>
                  </a:lnTo>
                  <a:lnTo>
                    <a:pt x="28" y="28"/>
                  </a:lnTo>
                  <a:lnTo>
                    <a:pt x="27" y="26"/>
                  </a:lnTo>
                  <a:lnTo>
                    <a:pt x="25" y="25"/>
                  </a:lnTo>
                  <a:lnTo>
                    <a:pt x="24" y="23"/>
                  </a:lnTo>
                  <a:lnTo>
                    <a:pt x="23" y="21"/>
                  </a:lnTo>
                  <a:lnTo>
                    <a:pt x="21" y="19"/>
                  </a:lnTo>
                  <a:lnTo>
                    <a:pt x="20" y="17"/>
                  </a:lnTo>
                  <a:lnTo>
                    <a:pt x="19" y="15"/>
                  </a:lnTo>
                  <a:lnTo>
                    <a:pt x="18" y="13"/>
                  </a:lnTo>
                  <a:lnTo>
                    <a:pt x="17" y="11"/>
                  </a:lnTo>
                  <a:lnTo>
                    <a:pt x="16" y="9"/>
                  </a:lnTo>
                  <a:lnTo>
                    <a:pt x="16" y="8"/>
                  </a:lnTo>
                  <a:lnTo>
                    <a:pt x="16" y="7"/>
                  </a:lnTo>
                  <a:lnTo>
                    <a:pt x="15" y="6"/>
                  </a:lnTo>
                  <a:lnTo>
                    <a:pt x="15" y="5"/>
                  </a:lnTo>
                  <a:lnTo>
                    <a:pt x="15" y="4"/>
                  </a:lnTo>
                  <a:lnTo>
                    <a:pt x="14" y="3"/>
                  </a:lnTo>
                  <a:lnTo>
                    <a:pt x="14" y="1"/>
                  </a:lnTo>
                  <a:lnTo>
                    <a:pt x="14" y="0"/>
                  </a:lnTo>
                  <a:lnTo>
                    <a:pt x="17" y="4"/>
                  </a:lnTo>
                  <a:lnTo>
                    <a:pt x="20" y="7"/>
                  </a:lnTo>
                  <a:lnTo>
                    <a:pt x="22" y="9"/>
                  </a:lnTo>
                  <a:lnTo>
                    <a:pt x="24" y="11"/>
                  </a:lnTo>
                  <a:lnTo>
                    <a:pt x="25" y="12"/>
                  </a:lnTo>
                  <a:lnTo>
                    <a:pt x="26" y="13"/>
                  </a:lnTo>
                  <a:lnTo>
                    <a:pt x="27" y="14"/>
                  </a:lnTo>
                  <a:lnTo>
                    <a:pt x="28" y="15"/>
                  </a:lnTo>
                  <a:lnTo>
                    <a:pt x="29" y="15"/>
                  </a:lnTo>
                  <a:lnTo>
                    <a:pt x="30" y="16"/>
                  </a:lnTo>
                  <a:lnTo>
                    <a:pt x="31" y="17"/>
                  </a:lnTo>
                  <a:lnTo>
                    <a:pt x="32" y="18"/>
                  </a:lnTo>
                  <a:lnTo>
                    <a:pt x="33" y="18"/>
                  </a:lnTo>
                  <a:lnTo>
                    <a:pt x="34" y="19"/>
                  </a:lnTo>
                  <a:lnTo>
                    <a:pt x="35" y="19"/>
                  </a:lnTo>
                  <a:lnTo>
                    <a:pt x="37" y="20"/>
                  </a:lnTo>
                  <a:lnTo>
                    <a:pt x="38" y="20"/>
                  </a:lnTo>
                  <a:lnTo>
                    <a:pt x="39" y="20"/>
                  </a:lnTo>
                  <a:lnTo>
                    <a:pt x="40" y="20"/>
                  </a:lnTo>
                  <a:lnTo>
                    <a:pt x="41" y="20"/>
                  </a:lnTo>
                  <a:lnTo>
                    <a:pt x="42" y="20"/>
                  </a:lnTo>
                  <a:lnTo>
                    <a:pt x="43" y="20"/>
                  </a:lnTo>
                  <a:lnTo>
                    <a:pt x="44" y="20"/>
                  </a:lnTo>
                  <a:lnTo>
                    <a:pt x="45" y="19"/>
                  </a:lnTo>
                  <a:lnTo>
                    <a:pt x="49" y="18"/>
                  </a:lnTo>
                  <a:lnTo>
                    <a:pt x="52" y="17"/>
                  </a:lnTo>
                  <a:lnTo>
                    <a:pt x="56" y="16"/>
                  </a:lnTo>
                  <a:lnTo>
                    <a:pt x="59" y="15"/>
                  </a:lnTo>
                  <a:lnTo>
                    <a:pt x="63" y="14"/>
                  </a:lnTo>
                  <a:lnTo>
                    <a:pt x="67" y="14"/>
                  </a:lnTo>
                  <a:lnTo>
                    <a:pt x="70" y="13"/>
                  </a:lnTo>
                  <a:lnTo>
                    <a:pt x="74" y="13"/>
                  </a:lnTo>
                  <a:lnTo>
                    <a:pt x="78" y="13"/>
                  </a:lnTo>
                  <a:lnTo>
                    <a:pt x="81" y="13"/>
                  </a:lnTo>
                  <a:lnTo>
                    <a:pt x="85" y="14"/>
                  </a:lnTo>
                  <a:lnTo>
                    <a:pt x="88" y="14"/>
                  </a:lnTo>
                  <a:lnTo>
                    <a:pt x="92" y="15"/>
                  </a:lnTo>
                  <a:lnTo>
                    <a:pt x="95" y="16"/>
                  </a:lnTo>
                  <a:lnTo>
                    <a:pt x="99" y="17"/>
                  </a:lnTo>
                  <a:lnTo>
                    <a:pt x="102" y="18"/>
                  </a:lnTo>
                  <a:lnTo>
                    <a:pt x="106" y="19"/>
                  </a:lnTo>
                  <a:lnTo>
                    <a:pt x="109" y="21"/>
                  </a:lnTo>
                  <a:lnTo>
                    <a:pt x="113" y="22"/>
                  </a:lnTo>
                  <a:lnTo>
                    <a:pt x="116" y="24"/>
                  </a:lnTo>
                  <a:lnTo>
                    <a:pt x="119" y="26"/>
                  </a:lnTo>
                  <a:lnTo>
                    <a:pt x="122" y="28"/>
                  </a:lnTo>
                  <a:lnTo>
                    <a:pt x="126" y="31"/>
                  </a:lnTo>
                  <a:lnTo>
                    <a:pt x="129" y="33"/>
                  </a:lnTo>
                  <a:lnTo>
                    <a:pt x="132" y="36"/>
                  </a:lnTo>
                  <a:lnTo>
                    <a:pt x="135" y="39"/>
                  </a:lnTo>
                  <a:lnTo>
                    <a:pt x="138" y="42"/>
                  </a:lnTo>
                  <a:lnTo>
                    <a:pt x="141" y="45"/>
                  </a:lnTo>
                  <a:lnTo>
                    <a:pt x="144" y="48"/>
                  </a:lnTo>
                  <a:lnTo>
                    <a:pt x="146" y="52"/>
                  </a:lnTo>
                  <a:lnTo>
                    <a:pt x="149" y="56"/>
                  </a:lnTo>
                  <a:lnTo>
                    <a:pt x="152" y="60"/>
                  </a:lnTo>
                  <a:close/>
                </a:path>
              </a:pathLst>
            </a:custGeom>
            <a:solidFill>
              <a:srgbClr val="0A0B0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8" name="Freeform 38"/>
            <p:cNvSpPr>
              <a:spLocks/>
            </p:cNvSpPr>
            <p:nvPr/>
          </p:nvSpPr>
          <p:spPr bwMode="auto">
            <a:xfrm>
              <a:off x="1166" y="1164"/>
              <a:ext cx="43" cy="46"/>
            </a:xfrm>
            <a:custGeom>
              <a:avLst/>
              <a:gdLst>
                <a:gd name="T0" fmla="*/ 43 w 43"/>
                <a:gd name="T1" fmla="*/ 6 h 46"/>
                <a:gd name="T2" fmla="*/ 23 w 43"/>
                <a:gd name="T3" fmla="*/ 46 h 46"/>
                <a:gd name="T4" fmla="*/ 6 w 43"/>
                <a:gd name="T5" fmla="*/ 44 h 46"/>
                <a:gd name="T6" fmla="*/ 0 w 43"/>
                <a:gd name="T7" fmla="*/ 0 h 46"/>
                <a:gd name="T8" fmla="*/ 11 w 43"/>
                <a:gd name="T9" fmla="*/ 30 h 46"/>
                <a:gd name="T10" fmla="*/ 20 w 43"/>
                <a:gd name="T11" fmla="*/ 32 h 46"/>
                <a:gd name="T12" fmla="*/ 43 w 43"/>
                <a:gd name="T13" fmla="*/ 6 h 46"/>
              </a:gdLst>
              <a:ahLst/>
              <a:cxnLst>
                <a:cxn ang="0">
                  <a:pos x="T0" y="T1"/>
                </a:cxn>
                <a:cxn ang="0">
                  <a:pos x="T2" y="T3"/>
                </a:cxn>
                <a:cxn ang="0">
                  <a:pos x="T4" y="T5"/>
                </a:cxn>
                <a:cxn ang="0">
                  <a:pos x="T6" y="T7"/>
                </a:cxn>
                <a:cxn ang="0">
                  <a:pos x="T8" y="T9"/>
                </a:cxn>
                <a:cxn ang="0">
                  <a:pos x="T10" y="T11"/>
                </a:cxn>
                <a:cxn ang="0">
                  <a:pos x="T12" y="T13"/>
                </a:cxn>
              </a:cxnLst>
              <a:rect l="0" t="0" r="r" b="b"/>
              <a:pathLst>
                <a:path w="43" h="46">
                  <a:moveTo>
                    <a:pt x="43" y="6"/>
                  </a:moveTo>
                  <a:lnTo>
                    <a:pt x="23" y="46"/>
                  </a:lnTo>
                  <a:lnTo>
                    <a:pt x="6" y="44"/>
                  </a:lnTo>
                  <a:lnTo>
                    <a:pt x="0" y="0"/>
                  </a:lnTo>
                  <a:lnTo>
                    <a:pt x="11" y="30"/>
                  </a:lnTo>
                  <a:lnTo>
                    <a:pt x="20" y="32"/>
                  </a:lnTo>
                  <a:lnTo>
                    <a:pt x="43" y="6"/>
                  </a:lnTo>
                  <a:close/>
                </a:path>
              </a:pathLst>
            </a:custGeom>
            <a:solidFill>
              <a:srgbClr val="C58D4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9" name="Freeform 39"/>
            <p:cNvSpPr>
              <a:spLocks/>
            </p:cNvSpPr>
            <p:nvPr/>
          </p:nvSpPr>
          <p:spPr bwMode="auto">
            <a:xfrm>
              <a:off x="1191" y="1184"/>
              <a:ext cx="237" cy="446"/>
            </a:xfrm>
            <a:custGeom>
              <a:avLst/>
              <a:gdLst>
                <a:gd name="T0" fmla="*/ 204 w 237"/>
                <a:gd name="T1" fmla="*/ 43 h 446"/>
                <a:gd name="T2" fmla="*/ 183 w 237"/>
                <a:gd name="T3" fmla="*/ 96 h 446"/>
                <a:gd name="T4" fmla="*/ 165 w 237"/>
                <a:gd name="T5" fmla="*/ 145 h 446"/>
                <a:gd name="T6" fmla="*/ 152 w 237"/>
                <a:gd name="T7" fmla="*/ 191 h 446"/>
                <a:gd name="T8" fmla="*/ 148 w 237"/>
                <a:gd name="T9" fmla="*/ 235 h 446"/>
                <a:gd name="T10" fmla="*/ 156 w 237"/>
                <a:gd name="T11" fmla="*/ 277 h 446"/>
                <a:gd name="T12" fmla="*/ 180 w 237"/>
                <a:gd name="T13" fmla="*/ 319 h 446"/>
                <a:gd name="T14" fmla="*/ 223 w 237"/>
                <a:gd name="T15" fmla="*/ 362 h 446"/>
                <a:gd name="T16" fmla="*/ 217 w 237"/>
                <a:gd name="T17" fmla="*/ 372 h 446"/>
                <a:gd name="T18" fmla="*/ 196 w 237"/>
                <a:gd name="T19" fmla="*/ 369 h 446"/>
                <a:gd name="T20" fmla="*/ 179 w 237"/>
                <a:gd name="T21" fmla="*/ 365 h 446"/>
                <a:gd name="T22" fmla="*/ 165 w 237"/>
                <a:gd name="T23" fmla="*/ 358 h 446"/>
                <a:gd name="T24" fmla="*/ 153 w 237"/>
                <a:gd name="T25" fmla="*/ 350 h 446"/>
                <a:gd name="T26" fmla="*/ 142 w 237"/>
                <a:gd name="T27" fmla="*/ 340 h 446"/>
                <a:gd name="T28" fmla="*/ 123 w 237"/>
                <a:gd name="T29" fmla="*/ 322 h 446"/>
                <a:gd name="T30" fmla="*/ 113 w 237"/>
                <a:gd name="T31" fmla="*/ 318 h 446"/>
                <a:gd name="T32" fmla="*/ 119 w 237"/>
                <a:gd name="T33" fmla="*/ 341 h 446"/>
                <a:gd name="T34" fmla="*/ 128 w 237"/>
                <a:gd name="T35" fmla="*/ 361 h 446"/>
                <a:gd name="T36" fmla="*/ 140 w 237"/>
                <a:gd name="T37" fmla="*/ 378 h 446"/>
                <a:gd name="T38" fmla="*/ 154 w 237"/>
                <a:gd name="T39" fmla="*/ 393 h 446"/>
                <a:gd name="T40" fmla="*/ 171 w 237"/>
                <a:gd name="T41" fmla="*/ 406 h 446"/>
                <a:gd name="T42" fmla="*/ 191 w 237"/>
                <a:gd name="T43" fmla="*/ 417 h 446"/>
                <a:gd name="T44" fmla="*/ 212 w 237"/>
                <a:gd name="T45" fmla="*/ 426 h 446"/>
                <a:gd name="T46" fmla="*/ 226 w 237"/>
                <a:gd name="T47" fmla="*/ 434 h 446"/>
                <a:gd name="T48" fmla="*/ 214 w 237"/>
                <a:gd name="T49" fmla="*/ 438 h 446"/>
                <a:gd name="T50" fmla="*/ 203 w 237"/>
                <a:gd name="T51" fmla="*/ 442 h 446"/>
                <a:gd name="T52" fmla="*/ 193 w 237"/>
                <a:gd name="T53" fmla="*/ 445 h 446"/>
                <a:gd name="T54" fmla="*/ 134 w 237"/>
                <a:gd name="T55" fmla="*/ 446 h 446"/>
                <a:gd name="T56" fmla="*/ 127 w 237"/>
                <a:gd name="T57" fmla="*/ 444 h 446"/>
                <a:gd name="T58" fmla="*/ 120 w 237"/>
                <a:gd name="T59" fmla="*/ 441 h 446"/>
                <a:gd name="T60" fmla="*/ 112 w 237"/>
                <a:gd name="T61" fmla="*/ 437 h 446"/>
                <a:gd name="T62" fmla="*/ 105 w 237"/>
                <a:gd name="T63" fmla="*/ 433 h 446"/>
                <a:gd name="T64" fmla="*/ 89 w 237"/>
                <a:gd name="T65" fmla="*/ 423 h 446"/>
                <a:gd name="T66" fmla="*/ 72 w 237"/>
                <a:gd name="T67" fmla="*/ 411 h 446"/>
                <a:gd name="T68" fmla="*/ 77 w 237"/>
                <a:gd name="T69" fmla="*/ 421 h 446"/>
                <a:gd name="T70" fmla="*/ 82 w 237"/>
                <a:gd name="T71" fmla="*/ 430 h 446"/>
                <a:gd name="T72" fmla="*/ 87 w 237"/>
                <a:gd name="T73" fmla="*/ 438 h 446"/>
                <a:gd name="T74" fmla="*/ 92 w 237"/>
                <a:gd name="T75" fmla="*/ 446 h 446"/>
                <a:gd name="T76" fmla="*/ 7 w 237"/>
                <a:gd name="T77" fmla="*/ 439 h 446"/>
                <a:gd name="T78" fmla="*/ 4 w 237"/>
                <a:gd name="T79" fmla="*/ 428 h 446"/>
                <a:gd name="T80" fmla="*/ 2 w 237"/>
                <a:gd name="T81" fmla="*/ 416 h 446"/>
                <a:gd name="T82" fmla="*/ 1 w 237"/>
                <a:gd name="T83" fmla="*/ 403 h 446"/>
                <a:gd name="T84" fmla="*/ 0 w 237"/>
                <a:gd name="T85" fmla="*/ 389 h 446"/>
                <a:gd name="T86" fmla="*/ 2 w 237"/>
                <a:gd name="T87" fmla="*/ 375 h 446"/>
                <a:gd name="T88" fmla="*/ 4 w 237"/>
                <a:gd name="T89" fmla="*/ 360 h 446"/>
                <a:gd name="T90" fmla="*/ 8 w 237"/>
                <a:gd name="T91" fmla="*/ 346 h 446"/>
                <a:gd name="T92" fmla="*/ 21 w 237"/>
                <a:gd name="T93" fmla="*/ 329 h 446"/>
                <a:gd name="T94" fmla="*/ 37 w 237"/>
                <a:gd name="T95" fmla="*/ 309 h 446"/>
                <a:gd name="T96" fmla="*/ 55 w 237"/>
                <a:gd name="T97" fmla="*/ 286 h 446"/>
                <a:gd name="T98" fmla="*/ 72 w 237"/>
                <a:gd name="T99" fmla="*/ 261 h 446"/>
                <a:gd name="T100" fmla="*/ 89 w 237"/>
                <a:gd name="T101" fmla="*/ 232 h 446"/>
                <a:gd name="T102" fmla="*/ 104 w 237"/>
                <a:gd name="T103" fmla="*/ 202 h 446"/>
                <a:gd name="T104" fmla="*/ 117 w 237"/>
                <a:gd name="T105" fmla="*/ 169 h 446"/>
                <a:gd name="T106" fmla="*/ 127 w 237"/>
                <a:gd name="T107" fmla="*/ 134 h 446"/>
                <a:gd name="T108" fmla="*/ 136 w 237"/>
                <a:gd name="T109" fmla="*/ 114 h 446"/>
                <a:gd name="T110" fmla="*/ 145 w 237"/>
                <a:gd name="T111" fmla="*/ 99 h 446"/>
                <a:gd name="T112" fmla="*/ 156 w 237"/>
                <a:gd name="T113" fmla="*/ 83 h 446"/>
                <a:gd name="T114" fmla="*/ 166 w 237"/>
                <a:gd name="T115" fmla="*/ 68 h 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37" h="446">
                  <a:moveTo>
                    <a:pt x="218" y="0"/>
                  </a:moveTo>
                  <a:lnTo>
                    <a:pt x="213" y="14"/>
                  </a:lnTo>
                  <a:lnTo>
                    <a:pt x="209" y="29"/>
                  </a:lnTo>
                  <a:lnTo>
                    <a:pt x="204" y="43"/>
                  </a:lnTo>
                  <a:lnTo>
                    <a:pt x="199" y="57"/>
                  </a:lnTo>
                  <a:lnTo>
                    <a:pt x="193" y="70"/>
                  </a:lnTo>
                  <a:lnTo>
                    <a:pt x="188" y="83"/>
                  </a:lnTo>
                  <a:lnTo>
                    <a:pt x="183" y="96"/>
                  </a:lnTo>
                  <a:lnTo>
                    <a:pt x="178" y="109"/>
                  </a:lnTo>
                  <a:lnTo>
                    <a:pt x="174" y="121"/>
                  </a:lnTo>
                  <a:lnTo>
                    <a:pt x="169" y="133"/>
                  </a:lnTo>
                  <a:lnTo>
                    <a:pt x="165" y="145"/>
                  </a:lnTo>
                  <a:lnTo>
                    <a:pt x="161" y="157"/>
                  </a:lnTo>
                  <a:lnTo>
                    <a:pt x="158" y="169"/>
                  </a:lnTo>
                  <a:lnTo>
                    <a:pt x="154" y="180"/>
                  </a:lnTo>
                  <a:lnTo>
                    <a:pt x="152" y="191"/>
                  </a:lnTo>
                  <a:lnTo>
                    <a:pt x="150" y="202"/>
                  </a:lnTo>
                  <a:lnTo>
                    <a:pt x="148" y="213"/>
                  </a:lnTo>
                  <a:lnTo>
                    <a:pt x="148" y="224"/>
                  </a:lnTo>
                  <a:lnTo>
                    <a:pt x="148" y="235"/>
                  </a:lnTo>
                  <a:lnTo>
                    <a:pt x="148" y="245"/>
                  </a:lnTo>
                  <a:lnTo>
                    <a:pt x="150" y="256"/>
                  </a:lnTo>
                  <a:lnTo>
                    <a:pt x="152" y="266"/>
                  </a:lnTo>
                  <a:lnTo>
                    <a:pt x="156" y="277"/>
                  </a:lnTo>
                  <a:lnTo>
                    <a:pt x="160" y="287"/>
                  </a:lnTo>
                  <a:lnTo>
                    <a:pt x="166" y="298"/>
                  </a:lnTo>
                  <a:lnTo>
                    <a:pt x="172" y="309"/>
                  </a:lnTo>
                  <a:lnTo>
                    <a:pt x="180" y="319"/>
                  </a:lnTo>
                  <a:lnTo>
                    <a:pt x="188" y="330"/>
                  </a:lnTo>
                  <a:lnTo>
                    <a:pt x="198" y="341"/>
                  </a:lnTo>
                  <a:lnTo>
                    <a:pt x="210" y="352"/>
                  </a:lnTo>
                  <a:lnTo>
                    <a:pt x="223" y="362"/>
                  </a:lnTo>
                  <a:lnTo>
                    <a:pt x="237" y="373"/>
                  </a:lnTo>
                  <a:lnTo>
                    <a:pt x="230" y="373"/>
                  </a:lnTo>
                  <a:lnTo>
                    <a:pt x="223" y="373"/>
                  </a:lnTo>
                  <a:lnTo>
                    <a:pt x="217" y="372"/>
                  </a:lnTo>
                  <a:lnTo>
                    <a:pt x="211" y="372"/>
                  </a:lnTo>
                  <a:lnTo>
                    <a:pt x="206" y="371"/>
                  </a:lnTo>
                  <a:lnTo>
                    <a:pt x="200" y="370"/>
                  </a:lnTo>
                  <a:lnTo>
                    <a:pt x="196" y="369"/>
                  </a:lnTo>
                  <a:lnTo>
                    <a:pt x="191" y="368"/>
                  </a:lnTo>
                  <a:lnTo>
                    <a:pt x="187" y="367"/>
                  </a:lnTo>
                  <a:lnTo>
                    <a:pt x="183" y="366"/>
                  </a:lnTo>
                  <a:lnTo>
                    <a:pt x="179" y="365"/>
                  </a:lnTo>
                  <a:lnTo>
                    <a:pt x="175" y="363"/>
                  </a:lnTo>
                  <a:lnTo>
                    <a:pt x="172" y="362"/>
                  </a:lnTo>
                  <a:lnTo>
                    <a:pt x="168" y="360"/>
                  </a:lnTo>
                  <a:lnTo>
                    <a:pt x="165" y="358"/>
                  </a:lnTo>
                  <a:lnTo>
                    <a:pt x="162" y="356"/>
                  </a:lnTo>
                  <a:lnTo>
                    <a:pt x="159" y="354"/>
                  </a:lnTo>
                  <a:lnTo>
                    <a:pt x="156" y="352"/>
                  </a:lnTo>
                  <a:lnTo>
                    <a:pt x="153" y="350"/>
                  </a:lnTo>
                  <a:lnTo>
                    <a:pt x="150" y="348"/>
                  </a:lnTo>
                  <a:lnTo>
                    <a:pt x="148" y="345"/>
                  </a:lnTo>
                  <a:lnTo>
                    <a:pt x="145" y="343"/>
                  </a:lnTo>
                  <a:lnTo>
                    <a:pt x="142" y="340"/>
                  </a:lnTo>
                  <a:lnTo>
                    <a:pt x="139" y="338"/>
                  </a:lnTo>
                  <a:lnTo>
                    <a:pt x="133" y="332"/>
                  </a:lnTo>
                  <a:lnTo>
                    <a:pt x="127" y="326"/>
                  </a:lnTo>
                  <a:lnTo>
                    <a:pt x="123" y="322"/>
                  </a:lnTo>
                  <a:lnTo>
                    <a:pt x="120" y="319"/>
                  </a:lnTo>
                  <a:lnTo>
                    <a:pt x="116" y="316"/>
                  </a:lnTo>
                  <a:lnTo>
                    <a:pt x="112" y="312"/>
                  </a:lnTo>
                  <a:lnTo>
                    <a:pt x="113" y="318"/>
                  </a:lnTo>
                  <a:lnTo>
                    <a:pt x="114" y="324"/>
                  </a:lnTo>
                  <a:lnTo>
                    <a:pt x="115" y="330"/>
                  </a:lnTo>
                  <a:lnTo>
                    <a:pt x="117" y="336"/>
                  </a:lnTo>
                  <a:lnTo>
                    <a:pt x="119" y="341"/>
                  </a:lnTo>
                  <a:lnTo>
                    <a:pt x="121" y="346"/>
                  </a:lnTo>
                  <a:lnTo>
                    <a:pt x="123" y="351"/>
                  </a:lnTo>
                  <a:lnTo>
                    <a:pt x="125" y="356"/>
                  </a:lnTo>
                  <a:lnTo>
                    <a:pt x="128" y="361"/>
                  </a:lnTo>
                  <a:lnTo>
                    <a:pt x="130" y="365"/>
                  </a:lnTo>
                  <a:lnTo>
                    <a:pt x="133" y="370"/>
                  </a:lnTo>
                  <a:lnTo>
                    <a:pt x="136" y="374"/>
                  </a:lnTo>
                  <a:lnTo>
                    <a:pt x="140" y="378"/>
                  </a:lnTo>
                  <a:lnTo>
                    <a:pt x="143" y="382"/>
                  </a:lnTo>
                  <a:lnTo>
                    <a:pt x="147" y="386"/>
                  </a:lnTo>
                  <a:lnTo>
                    <a:pt x="150" y="389"/>
                  </a:lnTo>
                  <a:lnTo>
                    <a:pt x="154" y="393"/>
                  </a:lnTo>
                  <a:lnTo>
                    <a:pt x="158" y="396"/>
                  </a:lnTo>
                  <a:lnTo>
                    <a:pt x="163" y="400"/>
                  </a:lnTo>
                  <a:lnTo>
                    <a:pt x="167" y="403"/>
                  </a:lnTo>
                  <a:lnTo>
                    <a:pt x="171" y="406"/>
                  </a:lnTo>
                  <a:lnTo>
                    <a:pt x="176" y="409"/>
                  </a:lnTo>
                  <a:lnTo>
                    <a:pt x="181" y="412"/>
                  </a:lnTo>
                  <a:lnTo>
                    <a:pt x="186" y="414"/>
                  </a:lnTo>
                  <a:lnTo>
                    <a:pt x="191" y="417"/>
                  </a:lnTo>
                  <a:lnTo>
                    <a:pt x="196" y="419"/>
                  </a:lnTo>
                  <a:lnTo>
                    <a:pt x="201" y="422"/>
                  </a:lnTo>
                  <a:lnTo>
                    <a:pt x="206" y="424"/>
                  </a:lnTo>
                  <a:lnTo>
                    <a:pt x="212" y="426"/>
                  </a:lnTo>
                  <a:lnTo>
                    <a:pt x="217" y="428"/>
                  </a:lnTo>
                  <a:lnTo>
                    <a:pt x="223" y="431"/>
                  </a:lnTo>
                  <a:lnTo>
                    <a:pt x="229" y="432"/>
                  </a:lnTo>
                  <a:lnTo>
                    <a:pt x="226" y="434"/>
                  </a:lnTo>
                  <a:lnTo>
                    <a:pt x="223" y="435"/>
                  </a:lnTo>
                  <a:lnTo>
                    <a:pt x="220" y="436"/>
                  </a:lnTo>
                  <a:lnTo>
                    <a:pt x="217" y="437"/>
                  </a:lnTo>
                  <a:lnTo>
                    <a:pt x="214" y="438"/>
                  </a:lnTo>
                  <a:lnTo>
                    <a:pt x="211" y="439"/>
                  </a:lnTo>
                  <a:lnTo>
                    <a:pt x="209" y="440"/>
                  </a:lnTo>
                  <a:lnTo>
                    <a:pt x="206" y="441"/>
                  </a:lnTo>
                  <a:lnTo>
                    <a:pt x="203" y="442"/>
                  </a:lnTo>
                  <a:lnTo>
                    <a:pt x="201" y="442"/>
                  </a:lnTo>
                  <a:lnTo>
                    <a:pt x="198" y="443"/>
                  </a:lnTo>
                  <a:lnTo>
                    <a:pt x="196" y="444"/>
                  </a:lnTo>
                  <a:lnTo>
                    <a:pt x="193" y="445"/>
                  </a:lnTo>
                  <a:lnTo>
                    <a:pt x="191" y="445"/>
                  </a:lnTo>
                  <a:lnTo>
                    <a:pt x="189" y="446"/>
                  </a:lnTo>
                  <a:lnTo>
                    <a:pt x="186" y="446"/>
                  </a:lnTo>
                  <a:lnTo>
                    <a:pt x="134" y="446"/>
                  </a:lnTo>
                  <a:lnTo>
                    <a:pt x="132" y="446"/>
                  </a:lnTo>
                  <a:lnTo>
                    <a:pt x="130" y="445"/>
                  </a:lnTo>
                  <a:lnTo>
                    <a:pt x="128" y="445"/>
                  </a:lnTo>
                  <a:lnTo>
                    <a:pt x="127" y="444"/>
                  </a:lnTo>
                  <a:lnTo>
                    <a:pt x="125" y="443"/>
                  </a:lnTo>
                  <a:lnTo>
                    <a:pt x="123" y="443"/>
                  </a:lnTo>
                  <a:lnTo>
                    <a:pt x="121" y="442"/>
                  </a:lnTo>
                  <a:lnTo>
                    <a:pt x="120" y="441"/>
                  </a:lnTo>
                  <a:lnTo>
                    <a:pt x="118" y="440"/>
                  </a:lnTo>
                  <a:lnTo>
                    <a:pt x="116" y="439"/>
                  </a:lnTo>
                  <a:lnTo>
                    <a:pt x="114" y="438"/>
                  </a:lnTo>
                  <a:lnTo>
                    <a:pt x="112" y="437"/>
                  </a:lnTo>
                  <a:lnTo>
                    <a:pt x="110" y="437"/>
                  </a:lnTo>
                  <a:lnTo>
                    <a:pt x="109" y="435"/>
                  </a:lnTo>
                  <a:lnTo>
                    <a:pt x="107" y="434"/>
                  </a:lnTo>
                  <a:lnTo>
                    <a:pt x="105" y="433"/>
                  </a:lnTo>
                  <a:lnTo>
                    <a:pt x="101" y="431"/>
                  </a:lnTo>
                  <a:lnTo>
                    <a:pt x="97" y="429"/>
                  </a:lnTo>
                  <a:lnTo>
                    <a:pt x="93" y="426"/>
                  </a:lnTo>
                  <a:lnTo>
                    <a:pt x="89" y="423"/>
                  </a:lnTo>
                  <a:lnTo>
                    <a:pt x="85" y="420"/>
                  </a:lnTo>
                  <a:lnTo>
                    <a:pt x="81" y="417"/>
                  </a:lnTo>
                  <a:lnTo>
                    <a:pt x="76" y="414"/>
                  </a:lnTo>
                  <a:lnTo>
                    <a:pt x="72" y="411"/>
                  </a:lnTo>
                  <a:lnTo>
                    <a:pt x="73" y="414"/>
                  </a:lnTo>
                  <a:lnTo>
                    <a:pt x="75" y="416"/>
                  </a:lnTo>
                  <a:lnTo>
                    <a:pt x="76" y="418"/>
                  </a:lnTo>
                  <a:lnTo>
                    <a:pt x="77" y="421"/>
                  </a:lnTo>
                  <a:lnTo>
                    <a:pt x="78" y="423"/>
                  </a:lnTo>
                  <a:lnTo>
                    <a:pt x="80" y="425"/>
                  </a:lnTo>
                  <a:lnTo>
                    <a:pt x="81" y="428"/>
                  </a:lnTo>
                  <a:lnTo>
                    <a:pt x="82" y="430"/>
                  </a:lnTo>
                  <a:lnTo>
                    <a:pt x="83" y="432"/>
                  </a:lnTo>
                  <a:lnTo>
                    <a:pt x="84" y="434"/>
                  </a:lnTo>
                  <a:lnTo>
                    <a:pt x="86" y="436"/>
                  </a:lnTo>
                  <a:lnTo>
                    <a:pt x="87" y="438"/>
                  </a:lnTo>
                  <a:lnTo>
                    <a:pt x="88" y="440"/>
                  </a:lnTo>
                  <a:lnTo>
                    <a:pt x="89" y="442"/>
                  </a:lnTo>
                  <a:lnTo>
                    <a:pt x="90" y="444"/>
                  </a:lnTo>
                  <a:lnTo>
                    <a:pt x="92" y="446"/>
                  </a:lnTo>
                  <a:lnTo>
                    <a:pt x="10" y="446"/>
                  </a:lnTo>
                  <a:lnTo>
                    <a:pt x="9" y="444"/>
                  </a:lnTo>
                  <a:lnTo>
                    <a:pt x="8" y="441"/>
                  </a:lnTo>
                  <a:lnTo>
                    <a:pt x="7" y="439"/>
                  </a:lnTo>
                  <a:lnTo>
                    <a:pt x="6" y="436"/>
                  </a:lnTo>
                  <a:lnTo>
                    <a:pt x="5" y="433"/>
                  </a:lnTo>
                  <a:lnTo>
                    <a:pt x="5" y="431"/>
                  </a:lnTo>
                  <a:lnTo>
                    <a:pt x="4" y="428"/>
                  </a:lnTo>
                  <a:lnTo>
                    <a:pt x="3" y="425"/>
                  </a:lnTo>
                  <a:lnTo>
                    <a:pt x="3" y="422"/>
                  </a:lnTo>
                  <a:lnTo>
                    <a:pt x="2" y="419"/>
                  </a:lnTo>
                  <a:lnTo>
                    <a:pt x="2" y="416"/>
                  </a:lnTo>
                  <a:lnTo>
                    <a:pt x="2" y="413"/>
                  </a:lnTo>
                  <a:lnTo>
                    <a:pt x="1" y="410"/>
                  </a:lnTo>
                  <a:lnTo>
                    <a:pt x="1" y="407"/>
                  </a:lnTo>
                  <a:lnTo>
                    <a:pt x="1" y="403"/>
                  </a:lnTo>
                  <a:lnTo>
                    <a:pt x="0" y="400"/>
                  </a:lnTo>
                  <a:lnTo>
                    <a:pt x="0" y="396"/>
                  </a:lnTo>
                  <a:lnTo>
                    <a:pt x="0" y="393"/>
                  </a:lnTo>
                  <a:lnTo>
                    <a:pt x="0" y="389"/>
                  </a:lnTo>
                  <a:lnTo>
                    <a:pt x="1" y="385"/>
                  </a:lnTo>
                  <a:lnTo>
                    <a:pt x="1" y="382"/>
                  </a:lnTo>
                  <a:lnTo>
                    <a:pt x="1" y="378"/>
                  </a:lnTo>
                  <a:lnTo>
                    <a:pt x="2" y="375"/>
                  </a:lnTo>
                  <a:lnTo>
                    <a:pt x="2" y="371"/>
                  </a:lnTo>
                  <a:lnTo>
                    <a:pt x="3" y="367"/>
                  </a:lnTo>
                  <a:lnTo>
                    <a:pt x="3" y="364"/>
                  </a:lnTo>
                  <a:lnTo>
                    <a:pt x="4" y="360"/>
                  </a:lnTo>
                  <a:lnTo>
                    <a:pt x="5" y="357"/>
                  </a:lnTo>
                  <a:lnTo>
                    <a:pt x="6" y="353"/>
                  </a:lnTo>
                  <a:lnTo>
                    <a:pt x="7" y="350"/>
                  </a:lnTo>
                  <a:lnTo>
                    <a:pt x="8" y="346"/>
                  </a:lnTo>
                  <a:lnTo>
                    <a:pt x="9" y="343"/>
                  </a:lnTo>
                  <a:lnTo>
                    <a:pt x="13" y="338"/>
                  </a:lnTo>
                  <a:lnTo>
                    <a:pt x="17" y="334"/>
                  </a:lnTo>
                  <a:lnTo>
                    <a:pt x="21" y="329"/>
                  </a:lnTo>
                  <a:lnTo>
                    <a:pt x="25" y="325"/>
                  </a:lnTo>
                  <a:lnTo>
                    <a:pt x="29" y="320"/>
                  </a:lnTo>
                  <a:lnTo>
                    <a:pt x="33" y="315"/>
                  </a:lnTo>
                  <a:lnTo>
                    <a:pt x="37" y="309"/>
                  </a:lnTo>
                  <a:lnTo>
                    <a:pt x="42" y="304"/>
                  </a:lnTo>
                  <a:lnTo>
                    <a:pt x="46" y="298"/>
                  </a:lnTo>
                  <a:lnTo>
                    <a:pt x="50" y="292"/>
                  </a:lnTo>
                  <a:lnTo>
                    <a:pt x="55" y="286"/>
                  </a:lnTo>
                  <a:lnTo>
                    <a:pt x="59" y="280"/>
                  </a:lnTo>
                  <a:lnTo>
                    <a:pt x="64" y="274"/>
                  </a:lnTo>
                  <a:lnTo>
                    <a:pt x="68" y="267"/>
                  </a:lnTo>
                  <a:lnTo>
                    <a:pt x="72" y="261"/>
                  </a:lnTo>
                  <a:lnTo>
                    <a:pt x="76" y="254"/>
                  </a:lnTo>
                  <a:lnTo>
                    <a:pt x="81" y="247"/>
                  </a:lnTo>
                  <a:lnTo>
                    <a:pt x="85" y="240"/>
                  </a:lnTo>
                  <a:lnTo>
                    <a:pt x="89" y="232"/>
                  </a:lnTo>
                  <a:lnTo>
                    <a:pt x="93" y="225"/>
                  </a:lnTo>
                  <a:lnTo>
                    <a:pt x="97" y="217"/>
                  </a:lnTo>
                  <a:lnTo>
                    <a:pt x="100" y="210"/>
                  </a:lnTo>
                  <a:lnTo>
                    <a:pt x="104" y="202"/>
                  </a:lnTo>
                  <a:lnTo>
                    <a:pt x="107" y="194"/>
                  </a:lnTo>
                  <a:lnTo>
                    <a:pt x="111" y="186"/>
                  </a:lnTo>
                  <a:lnTo>
                    <a:pt x="114" y="177"/>
                  </a:lnTo>
                  <a:lnTo>
                    <a:pt x="117" y="169"/>
                  </a:lnTo>
                  <a:lnTo>
                    <a:pt x="120" y="160"/>
                  </a:lnTo>
                  <a:lnTo>
                    <a:pt x="122" y="152"/>
                  </a:lnTo>
                  <a:lnTo>
                    <a:pt x="125" y="143"/>
                  </a:lnTo>
                  <a:lnTo>
                    <a:pt x="127" y="134"/>
                  </a:lnTo>
                  <a:lnTo>
                    <a:pt x="129" y="125"/>
                  </a:lnTo>
                  <a:lnTo>
                    <a:pt x="131" y="121"/>
                  </a:lnTo>
                  <a:lnTo>
                    <a:pt x="133" y="118"/>
                  </a:lnTo>
                  <a:lnTo>
                    <a:pt x="136" y="114"/>
                  </a:lnTo>
                  <a:lnTo>
                    <a:pt x="138" y="110"/>
                  </a:lnTo>
                  <a:lnTo>
                    <a:pt x="140" y="106"/>
                  </a:lnTo>
                  <a:lnTo>
                    <a:pt x="143" y="102"/>
                  </a:lnTo>
                  <a:lnTo>
                    <a:pt x="145" y="99"/>
                  </a:lnTo>
                  <a:lnTo>
                    <a:pt x="148" y="95"/>
                  </a:lnTo>
                  <a:lnTo>
                    <a:pt x="150" y="91"/>
                  </a:lnTo>
                  <a:lnTo>
                    <a:pt x="153" y="87"/>
                  </a:lnTo>
                  <a:lnTo>
                    <a:pt x="156" y="83"/>
                  </a:lnTo>
                  <a:lnTo>
                    <a:pt x="158" y="80"/>
                  </a:lnTo>
                  <a:lnTo>
                    <a:pt x="161" y="76"/>
                  </a:lnTo>
                  <a:lnTo>
                    <a:pt x="164" y="72"/>
                  </a:lnTo>
                  <a:lnTo>
                    <a:pt x="166" y="68"/>
                  </a:lnTo>
                  <a:lnTo>
                    <a:pt x="169" y="64"/>
                  </a:lnTo>
                  <a:lnTo>
                    <a:pt x="218" y="0"/>
                  </a:lnTo>
                  <a:close/>
                </a:path>
              </a:pathLst>
            </a:custGeom>
            <a:solidFill>
              <a:srgbClr val="D4943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0" name="Freeform 40"/>
            <p:cNvSpPr>
              <a:spLocks/>
            </p:cNvSpPr>
            <p:nvPr/>
          </p:nvSpPr>
          <p:spPr bwMode="auto">
            <a:xfrm>
              <a:off x="1250" y="1344"/>
              <a:ext cx="89" cy="278"/>
            </a:xfrm>
            <a:custGeom>
              <a:avLst/>
              <a:gdLst>
                <a:gd name="T0" fmla="*/ 78 w 89"/>
                <a:gd name="T1" fmla="*/ 7 h 278"/>
                <a:gd name="T2" fmla="*/ 67 w 89"/>
                <a:gd name="T3" fmla="*/ 23 h 278"/>
                <a:gd name="T4" fmla="*/ 59 w 89"/>
                <a:gd name="T5" fmla="*/ 37 h 278"/>
                <a:gd name="T6" fmla="*/ 51 w 89"/>
                <a:gd name="T7" fmla="*/ 51 h 278"/>
                <a:gd name="T8" fmla="*/ 41 w 89"/>
                <a:gd name="T9" fmla="*/ 68 h 278"/>
                <a:gd name="T10" fmla="*/ 32 w 89"/>
                <a:gd name="T11" fmla="*/ 85 h 278"/>
                <a:gd name="T12" fmla="*/ 24 w 89"/>
                <a:gd name="T13" fmla="*/ 102 h 278"/>
                <a:gd name="T14" fmla="*/ 16 w 89"/>
                <a:gd name="T15" fmla="*/ 121 h 278"/>
                <a:gd name="T16" fmla="*/ 9 w 89"/>
                <a:gd name="T17" fmla="*/ 138 h 278"/>
                <a:gd name="T18" fmla="*/ 4 w 89"/>
                <a:gd name="T19" fmla="*/ 156 h 278"/>
                <a:gd name="T20" fmla="*/ 1 w 89"/>
                <a:gd name="T21" fmla="*/ 173 h 278"/>
                <a:gd name="T22" fmla="*/ 0 w 89"/>
                <a:gd name="T23" fmla="*/ 188 h 278"/>
                <a:gd name="T24" fmla="*/ 1 w 89"/>
                <a:gd name="T25" fmla="*/ 203 h 278"/>
                <a:gd name="T26" fmla="*/ 6 w 89"/>
                <a:gd name="T27" fmla="*/ 215 h 278"/>
                <a:gd name="T28" fmla="*/ 14 w 89"/>
                <a:gd name="T29" fmla="*/ 225 h 278"/>
                <a:gd name="T30" fmla="*/ 89 w 89"/>
                <a:gd name="T31" fmla="*/ 278 h 278"/>
                <a:gd name="T32" fmla="*/ 87 w 89"/>
                <a:gd name="T33" fmla="*/ 272 h 278"/>
                <a:gd name="T34" fmla="*/ 84 w 89"/>
                <a:gd name="T35" fmla="*/ 267 h 278"/>
                <a:gd name="T36" fmla="*/ 82 w 89"/>
                <a:gd name="T37" fmla="*/ 262 h 278"/>
                <a:gd name="T38" fmla="*/ 79 w 89"/>
                <a:gd name="T39" fmla="*/ 256 h 278"/>
                <a:gd name="T40" fmla="*/ 75 w 89"/>
                <a:gd name="T41" fmla="*/ 251 h 278"/>
                <a:gd name="T42" fmla="*/ 72 w 89"/>
                <a:gd name="T43" fmla="*/ 245 h 278"/>
                <a:gd name="T44" fmla="*/ 65 w 89"/>
                <a:gd name="T45" fmla="*/ 234 h 278"/>
                <a:gd name="T46" fmla="*/ 58 w 89"/>
                <a:gd name="T47" fmla="*/ 222 h 278"/>
                <a:gd name="T48" fmla="*/ 54 w 89"/>
                <a:gd name="T49" fmla="*/ 217 h 278"/>
                <a:gd name="T50" fmla="*/ 51 w 89"/>
                <a:gd name="T51" fmla="*/ 211 h 278"/>
                <a:gd name="T52" fmla="*/ 48 w 89"/>
                <a:gd name="T53" fmla="*/ 205 h 278"/>
                <a:gd name="T54" fmla="*/ 46 w 89"/>
                <a:gd name="T55" fmla="*/ 200 h 278"/>
                <a:gd name="T56" fmla="*/ 43 w 89"/>
                <a:gd name="T57" fmla="*/ 194 h 278"/>
                <a:gd name="T58" fmla="*/ 42 w 89"/>
                <a:gd name="T59" fmla="*/ 188 h 278"/>
                <a:gd name="T60" fmla="*/ 39 w 89"/>
                <a:gd name="T61" fmla="*/ 178 h 278"/>
                <a:gd name="T62" fmla="*/ 39 w 89"/>
                <a:gd name="T63" fmla="*/ 167 h 278"/>
                <a:gd name="T64" fmla="*/ 39 w 89"/>
                <a:gd name="T65" fmla="*/ 156 h 278"/>
                <a:gd name="T66" fmla="*/ 40 w 89"/>
                <a:gd name="T67" fmla="*/ 144 h 278"/>
                <a:gd name="T68" fmla="*/ 42 w 89"/>
                <a:gd name="T69" fmla="*/ 132 h 278"/>
                <a:gd name="T70" fmla="*/ 44 w 89"/>
                <a:gd name="T71" fmla="*/ 119 h 278"/>
                <a:gd name="T72" fmla="*/ 47 w 89"/>
                <a:gd name="T73" fmla="*/ 107 h 278"/>
                <a:gd name="T74" fmla="*/ 51 w 89"/>
                <a:gd name="T75" fmla="*/ 94 h 278"/>
                <a:gd name="T76" fmla="*/ 55 w 89"/>
                <a:gd name="T77" fmla="*/ 82 h 278"/>
                <a:gd name="T78" fmla="*/ 59 w 89"/>
                <a:gd name="T79" fmla="*/ 69 h 278"/>
                <a:gd name="T80" fmla="*/ 68 w 89"/>
                <a:gd name="T81" fmla="*/ 45 h 278"/>
                <a:gd name="T82" fmla="*/ 72 w 89"/>
                <a:gd name="T83" fmla="*/ 33 h 278"/>
                <a:gd name="T84" fmla="*/ 76 w 89"/>
                <a:gd name="T85" fmla="*/ 22 h 278"/>
                <a:gd name="T86" fmla="*/ 79 w 89"/>
                <a:gd name="T87" fmla="*/ 11 h 278"/>
                <a:gd name="T88" fmla="*/ 82 w 89"/>
                <a:gd name="T89" fmla="*/ 0 h 2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89" h="278">
                  <a:moveTo>
                    <a:pt x="82" y="0"/>
                  </a:moveTo>
                  <a:lnTo>
                    <a:pt x="78" y="7"/>
                  </a:lnTo>
                  <a:lnTo>
                    <a:pt x="71" y="18"/>
                  </a:lnTo>
                  <a:lnTo>
                    <a:pt x="67" y="23"/>
                  </a:lnTo>
                  <a:lnTo>
                    <a:pt x="63" y="30"/>
                  </a:lnTo>
                  <a:lnTo>
                    <a:pt x="59" y="37"/>
                  </a:lnTo>
                  <a:lnTo>
                    <a:pt x="55" y="44"/>
                  </a:lnTo>
                  <a:lnTo>
                    <a:pt x="51" y="51"/>
                  </a:lnTo>
                  <a:lnTo>
                    <a:pt x="46" y="59"/>
                  </a:lnTo>
                  <a:lnTo>
                    <a:pt x="41" y="68"/>
                  </a:lnTo>
                  <a:lnTo>
                    <a:pt x="37" y="76"/>
                  </a:lnTo>
                  <a:lnTo>
                    <a:pt x="32" y="85"/>
                  </a:lnTo>
                  <a:lnTo>
                    <a:pt x="28" y="94"/>
                  </a:lnTo>
                  <a:lnTo>
                    <a:pt x="24" y="102"/>
                  </a:lnTo>
                  <a:lnTo>
                    <a:pt x="20" y="112"/>
                  </a:lnTo>
                  <a:lnTo>
                    <a:pt x="16" y="121"/>
                  </a:lnTo>
                  <a:lnTo>
                    <a:pt x="13" y="130"/>
                  </a:lnTo>
                  <a:lnTo>
                    <a:pt x="9" y="138"/>
                  </a:lnTo>
                  <a:lnTo>
                    <a:pt x="7" y="147"/>
                  </a:lnTo>
                  <a:lnTo>
                    <a:pt x="4" y="156"/>
                  </a:lnTo>
                  <a:lnTo>
                    <a:pt x="2" y="165"/>
                  </a:lnTo>
                  <a:lnTo>
                    <a:pt x="1" y="173"/>
                  </a:lnTo>
                  <a:lnTo>
                    <a:pt x="0" y="181"/>
                  </a:lnTo>
                  <a:lnTo>
                    <a:pt x="0" y="188"/>
                  </a:lnTo>
                  <a:lnTo>
                    <a:pt x="0" y="196"/>
                  </a:lnTo>
                  <a:lnTo>
                    <a:pt x="1" y="203"/>
                  </a:lnTo>
                  <a:lnTo>
                    <a:pt x="3" y="209"/>
                  </a:lnTo>
                  <a:lnTo>
                    <a:pt x="6" y="215"/>
                  </a:lnTo>
                  <a:lnTo>
                    <a:pt x="9" y="221"/>
                  </a:lnTo>
                  <a:lnTo>
                    <a:pt x="14" y="225"/>
                  </a:lnTo>
                  <a:lnTo>
                    <a:pt x="19" y="230"/>
                  </a:lnTo>
                  <a:lnTo>
                    <a:pt x="89" y="278"/>
                  </a:lnTo>
                  <a:lnTo>
                    <a:pt x="88" y="275"/>
                  </a:lnTo>
                  <a:lnTo>
                    <a:pt x="87" y="272"/>
                  </a:lnTo>
                  <a:lnTo>
                    <a:pt x="86" y="270"/>
                  </a:lnTo>
                  <a:lnTo>
                    <a:pt x="84" y="267"/>
                  </a:lnTo>
                  <a:lnTo>
                    <a:pt x="83" y="264"/>
                  </a:lnTo>
                  <a:lnTo>
                    <a:pt x="82" y="262"/>
                  </a:lnTo>
                  <a:lnTo>
                    <a:pt x="80" y="259"/>
                  </a:lnTo>
                  <a:lnTo>
                    <a:pt x="79" y="256"/>
                  </a:lnTo>
                  <a:lnTo>
                    <a:pt x="77" y="253"/>
                  </a:lnTo>
                  <a:lnTo>
                    <a:pt x="75" y="251"/>
                  </a:lnTo>
                  <a:lnTo>
                    <a:pt x="74" y="248"/>
                  </a:lnTo>
                  <a:lnTo>
                    <a:pt x="72" y="245"/>
                  </a:lnTo>
                  <a:lnTo>
                    <a:pt x="68" y="239"/>
                  </a:lnTo>
                  <a:lnTo>
                    <a:pt x="65" y="234"/>
                  </a:lnTo>
                  <a:lnTo>
                    <a:pt x="61" y="228"/>
                  </a:lnTo>
                  <a:lnTo>
                    <a:pt x="58" y="222"/>
                  </a:lnTo>
                  <a:lnTo>
                    <a:pt x="56" y="220"/>
                  </a:lnTo>
                  <a:lnTo>
                    <a:pt x="54" y="217"/>
                  </a:lnTo>
                  <a:lnTo>
                    <a:pt x="53" y="214"/>
                  </a:lnTo>
                  <a:lnTo>
                    <a:pt x="51" y="211"/>
                  </a:lnTo>
                  <a:lnTo>
                    <a:pt x="50" y="208"/>
                  </a:lnTo>
                  <a:lnTo>
                    <a:pt x="48" y="205"/>
                  </a:lnTo>
                  <a:lnTo>
                    <a:pt x="47" y="203"/>
                  </a:lnTo>
                  <a:lnTo>
                    <a:pt x="46" y="200"/>
                  </a:lnTo>
                  <a:lnTo>
                    <a:pt x="44" y="197"/>
                  </a:lnTo>
                  <a:lnTo>
                    <a:pt x="43" y="194"/>
                  </a:lnTo>
                  <a:lnTo>
                    <a:pt x="42" y="191"/>
                  </a:lnTo>
                  <a:lnTo>
                    <a:pt x="42" y="188"/>
                  </a:lnTo>
                  <a:lnTo>
                    <a:pt x="40" y="183"/>
                  </a:lnTo>
                  <a:lnTo>
                    <a:pt x="39" y="178"/>
                  </a:lnTo>
                  <a:lnTo>
                    <a:pt x="39" y="173"/>
                  </a:lnTo>
                  <a:lnTo>
                    <a:pt x="39" y="167"/>
                  </a:lnTo>
                  <a:lnTo>
                    <a:pt x="38" y="161"/>
                  </a:lnTo>
                  <a:lnTo>
                    <a:pt x="39" y="156"/>
                  </a:lnTo>
                  <a:lnTo>
                    <a:pt x="39" y="150"/>
                  </a:lnTo>
                  <a:lnTo>
                    <a:pt x="40" y="144"/>
                  </a:lnTo>
                  <a:lnTo>
                    <a:pt x="41" y="138"/>
                  </a:lnTo>
                  <a:lnTo>
                    <a:pt x="42" y="132"/>
                  </a:lnTo>
                  <a:lnTo>
                    <a:pt x="43" y="126"/>
                  </a:lnTo>
                  <a:lnTo>
                    <a:pt x="44" y="119"/>
                  </a:lnTo>
                  <a:lnTo>
                    <a:pt x="46" y="113"/>
                  </a:lnTo>
                  <a:lnTo>
                    <a:pt x="47" y="107"/>
                  </a:lnTo>
                  <a:lnTo>
                    <a:pt x="49" y="101"/>
                  </a:lnTo>
                  <a:lnTo>
                    <a:pt x="51" y="94"/>
                  </a:lnTo>
                  <a:lnTo>
                    <a:pt x="53" y="88"/>
                  </a:lnTo>
                  <a:lnTo>
                    <a:pt x="55" y="82"/>
                  </a:lnTo>
                  <a:lnTo>
                    <a:pt x="57" y="76"/>
                  </a:lnTo>
                  <a:lnTo>
                    <a:pt x="59" y="69"/>
                  </a:lnTo>
                  <a:lnTo>
                    <a:pt x="64" y="57"/>
                  </a:lnTo>
                  <a:lnTo>
                    <a:pt x="68" y="45"/>
                  </a:lnTo>
                  <a:lnTo>
                    <a:pt x="70" y="39"/>
                  </a:lnTo>
                  <a:lnTo>
                    <a:pt x="72" y="33"/>
                  </a:lnTo>
                  <a:lnTo>
                    <a:pt x="74" y="27"/>
                  </a:lnTo>
                  <a:lnTo>
                    <a:pt x="76" y="22"/>
                  </a:lnTo>
                  <a:lnTo>
                    <a:pt x="78" y="16"/>
                  </a:lnTo>
                  <a:lnTo>
                    <a:pt x="79" y="11"/>
                  </a:lnTo>
                  <a:lnTo>
                    <a:pt x="81" y="5"/>
                  </a:lnTo>
                  <a:lnTo>
                    <a:pt x="82" y="0"/>
                  </a:lnTo>
                  <a:close/>
                </a:path>
              </a:pathLst>
            </a:custGeom>
            <a:solidFill>
              <a:srgbClr val="F2CA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1" name="Freeform 41"/>
            <p:cNvSpPr>
              <a:spLocks/>
            </p:cNvSpPr>
            <p:nvPr/>
          </p:nvSpPr>
          <p:spPr bwMode="auto">
            <a:xfrm>
              <a:off x="863" y="1031"/>
              <a:ext cx="82" cy="188"/>
            </a:xfrm>
            <a:custGeom>
              <a:avLst/>
              <a:gdLst>
                <a:gd name="T0" fmla="*/ 82 w 82"/>
                <a:gd name="T1" fmla="*/ 0 h 188"/>
                <a:gd name="T2" fmla="*/ 71 w 82"/>
                <a:gd name="T3" fmla="*/ 5 h 188"/>
                <a:gd name="T4" fmla="*/ 62 w 82"/>
                <a:gd name="T5" fmla="*/ 10 h 188"/>
                <a:gd name="T6" fmla="*/ 57 w 82"/>
                <a:gd name="T7" fmla="*/ 12 h 188"/>
                <a:gd name="T8" fmla="*/ 53 w 82"/>
                <a:gd name="T9" fmla="*/ 14 h 188"/>
                <a:gd name="T10" fmla="*/ 49 w 82"/>
                <a:gd name="T11" fmla="*/ 16 h 188"/>
                <a:gd name="T12" fmla="*/ 46 w 82"/>
                <a:gd name="T13" fmla="*/ 18 h 188"/>
                <a:gd name="T14" fmla="*/ 42 w 82"/>
                <a:gd name="T15" fmla="*/ 21 h 188"/>
                <a:gd name="T16" fmla="*/ 39 w 82"/>
                <a:gd name="T17" fmla="*/ 23 h 188"/>
                <a:gd name="T18" fmla="*/ 36 w 82"/>
                <a:gd name="T19" fmla="*/ 26 h 188"/>
                <a:gd name="T20" fmla="*/ 34 w 82"/>
                <a:gd name="T21" fmla="*/ 29 h 188"/>
                <a:gd name="T22" fmla="*/ 31 w 82"/>
                <a:gd name="T23" fmla="*/ 32 h 188"/>
                <a:gd name="T24" fmla="*/ 29 w 82"/>
                <a:gd name="T25" fmla="*/ 35 h 188"/>
                <a:gd name="T26" fmla="*/ 27 w 82"/>
                <a:gd name="T27" fmla="*/ 39 h 188"/>
                <a:gd name="T28" fmla="*/ 25 w 82"/>
                <a:gd name="T29" fmla="*/ 43 h 188"/>
                <a:gd name="T30" fmla="*/ 23 w 82"/>
                <a:gd name="T31" fmla="*/ 47 h 188"/>
                <a:gd name="T32" fmla="*/ 21 w 82"/>
                <a:gd name="T33" fmla="*/ 52 h 188"/>
                <a:gd name="T34" fmla="*/ 19 w 82"/>
                <a:gd name="T35" fmla="*/ 57 h 188"/>
                <a:gd name="T36" fmla="*/ 18 w 82"/>
                <a:gd name="T37" fmla="*/ 63 h 188"/>
                <a:gd name="T38" fmla="*/ 17 w 82"/>
                <a:gd name="T39" fmla="*/ 70 h 188"/>
                <a:gd name="T40" fmla="*/ 15 w 82"/>
                <a:gd name="T41" fmla="*/ 77 h 188"/>
                <a:gd name="T42" fmla="*/ 14 w 82"/>
                <a:gd name="T43" fmla="*/ 84 h 188"/>
                <a:gd name="T44" fmla="*/ 13 w 82"/>
                <a:gd name="T45" fmla="*/ 93 h 188"/>
                <a:gd name="T46" fmla="*/ 12 w 82"/>
                <a:gd name="T47" fmla="*/ 102 h 188"/>
                <a:gd name="T48" fmla="*/ 11 w 82"/>
                <a:gd name="T49" fmla="*/ 111 h 188"/>
                <a:gd name="T50" fmla="*/ 10 w 82"/>
                <a:gd name="T51" fmla="*/ 122 h 188"/>
                <a:gd name="T52" fmla="*/ 9 w 82"/>
                <a:gd name="T53" fmla="*/ 134 h 188"/>
                <a:gd name="T54" fmla="*/ 8 w 82"/>
                <a:gd name="T55" fmla="*/ 146 h 188"/>
                <a:gd name="T56" fmla="*/ 7 w 82"/>
                <a:gd name="T57" fmla="*/ 159 h 188"/>
                <a:gd name="T58" fmla="*/ 7 w 82"/>
                <a:gd name="T59" fmla="*/ 173 h 188"/>
                <a:gd name="T60" fmla="*/ 6 w 82"/>
                <a:gd name="T61" fmla="*/ 188 h 188"/>
                <a:gd name="T62" fmla="*/ 5 w 82"/>
                <a:gd name="T63" fmla="*/ 181 h 188"/>
                <a:gd name="T64" fmla="*/ 4 w 82"/>
                <a:gd name="T65" fmla="*/ 171 h 188"/>
                <a:gd name="T66" fmla="*/ 4 w 82"/>
                <a:gd name="T67" fmla="*/ 166 h 188"/>
                <a:gd name="T68" fmla="*/ 3 w 82"/>
                <a:gd name="T69" fmla="*/ 160 h 188"/>
                <a:gd name="T70" fmla="*/ 2 w 82"/>
                <a:gd name="T71" fmla="*/ 154 h 188"/>
                <a:gd name="T72" fmla="*/ 2 w 82"/>
                <a:gd name="T73" fmla="*/ 147 h 188"/>
                <a:gd name="T74" fmla="*/ 1 w 82"/>
                <a:gd name="T75" fmla="*/ 140 h 188"/>
                <a:gd name="T76" fmla="*/ 1 w 82"/>
                <a:gd name="T77" fmla="*/ 133 h 188"/>
                <a:gd name="T78" fmla="*/ 1 w 82"/>
                <a:gd name="T79" fmla="*/ 125 h 188"/>
                <a:gd name="T80" fmla="*/ 0 w 82"/>
                <a:gd name="T81" fmla="*/ 118 h 188"/>
                <a:gd name="T82" fmla="*/ 0 w 82"/>
                <a:gd name="T83" fmla="*/ 110 h 188"/>
                <a:gd name="T84" fmla="*/ 0 w 82"/>
                <a:gd name="T85" fmla="*/ 102 h 188"/>
                <a:gd name="T86" fmla="*/ 0 w 82"/>
                <a:gd name="T87" fmla="*/ 94 h 188"/>
                <a:gd name="T88" fmla="*/ 0 w 82"/>
                <a:gd name="T89" fmla="*/ 87 h 188"/>
                <a:gd name="T90" fmla="*/ 0 w 82"/>
                <a:gd name="T91" fmla="*/ 79 h 188"/>
                <a:gd name="T92" fmla="*/ 0 w 82"/>
                <a:gd name="T93" fmla="*/ 72 h 188"/>
                <a:gd name="T94" fmla="*/ 1 w 82"/>
                <a:gd name="T95" fmla="*/ 64 h 188"/>
                <a:gd name="T96" fmla="*/ 2 w 82"/>
                <a:gd name="T97" fmla="*/ 57 h 188"/>
                <a:gd name="T98" fmla="*/ 3 w 82"/>
                <a:gd name="T99" fmla="*/ 50 h 188"/>
                <a:gd name="T100" fmla="*/ 4 w 82"/>
                <a:gd name="T101" fmla="*/ 44 h 188"/>
                <a:gd name="T102" fmla="*/ 5 w 82"/>
                <a:gd name="T103" fmla="*/ 37 h 188"/>
                <a:gd name="T104" fmla="*/ 7 w 82"/>
                <a:gd name="T105" fmla="*/ 32 h 188"/>
                <a:gd name="T106" fmla="*/ 9 w 82"/>
                <a:gd name="T107" fmla="*/ 26 h 188"/>
                <a:gd name="T108" fmla="*/ 11 w 82"/>
                <a:gd name="T109" fmla="*/ 21 h 188"/>
                <a:gd name="T110" fmla="*/ 14 w 82"/>
                <a:gd name="T111" fmla="*/ 17 h 188"/>
                <a:gd name="T112" fmla="*/ 17 w 82"/>
                <a:gd name="T113" fmla="*/ 13 h 188"/>
                <a:gd name="T114" fmla="*/ 20 w 82"/>
                <a:gd name="T115" fmla="*/ 10 h 188"/>
                <a:gd name="T116" fmla="*/ 23 w 82"/>
                <a:gd name="T117" fmla="*/ 8 h 188"/>
                <a:gd name="T118" fmla="*/ 27 w 82"/>
                <a:gd name="T119" fmla="*/ 6 h 188"/>
                <a:gd name="T120" fmla="*/ 32 w 82"/>
                <a:gd name="T121" fmla="*/ 5 h 188"/>
                <a:gd name="T122" fmla="*/ 82 w 82"/>
                <a:gd name="T123" fmla="*/ 0 h 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82" h="188">
                  <a:moveTo>
                    <a:pt x="82" y="0"/>
                  </a:moveTo>
                  <a:lnTo>
                    <a:pt x="71" y="5"/>
                  </a:lnTo>
                  <a:lnTo>
                    <a:pt x="62" y="10"/>
                  </a:lnTo>
                  <a:lnTo>
                    <a:pt x="57" y="12"/>
                  </a:lnTo>
                  <a:lnTo>
                    <a:pt x="53" y="14"/>
                  </a:lnTo>
                  <a:lnTo>
                    <a:pt x="49" y="16"/>
                  </a:lnTo>
                  <a:lnTo>
                    <a:pt x="46" y="18"/>
                  </a:lnTo>
                  <a:lnTo>
                    <a:pt x="42" y="21"/>
                  </a:lnTo>
                  <a:lnTo>
                    <a:pt x="39" y="23"/>
                  </a:lnTo>
                  <a:lnTo>
                    <a:pt x="36" y="26"/>
                  </a:lnTo>
                  <a:lnTo>
                    <a:pt x="34" y="29"/>
                  </a:lnTo>
                  <a:lnTo>
                    <a:pt x="31" y="32"/>
                  </a:lnTo>
                  <a:lnTo>
                    <a:pt x="29" y="35"/>
                  </a:lnTo>
                  <a:lnTo>
                    <a:pt x="27" y="39"/>
                  </a:lnTo>
                  <a:lnTo>
                    <a:pt x="25" y="43"/>
                  </a:lnTo>
                  <a:lnTo>
                    <a:pt x="23" y="47"/>
                  </a:lnTo>
                  <a:lnTo>
                    <a:pt x="21" y="52"/>
                  </a:lnTo>
                  <a:lnTo>
                    <a:pt x="19" y="57"/>
                  </a:lnTo>
                  <a:lnTo>
                    <a:pt x="18" y="63"/>
                  </a:lnTo>
                  <a:lnTo>
                    <a:pt x="17" y="70"/>
                  </a:lnTo>
                  <a:lnTo>
                    <a:pt x="15" y="77"/>
                  </a:lnTo>
                  <a:lnTo>
                    <a:pt x="14" y="84"/>
                  </a:lnTo>
                  <a:lnTo>
                    <a:pt x="13" y="93"/>
                  </a:lnTo>
                  <a:lnTo>
                    <a:pt x="12" y="102"/>
                  </a:lnTo>
                  <a:lnTo>
                    <a:pt x="11" y="111"/>
                  </a:lnTo>
                  <a:lnTo>
                    <a:pt x="10" y="122"/>
                  </a:lnTo>
                  <a:lnTo>
                    <a:pt x="9" y="134"/>
                  </a:lnTo>
                  <a:lnTo>
                    <a:pt x="8" y="146"/>
                  </a:lnTo>
                  <a:lnTo>
                    <a:pt x="7" y="159"/>
                  </a:lnTo>
                  <a:lnTo>
                    <a:pt x="7" y="173"/>
                  </a:lnTo>
                  <a:lnTo>
                    <a:pt x="6" y="188"/>
                  </a:lnTo>
                  <a:lnTo>
                    <a:pt x="5" y="181"/>
                  </a:lnTo>
                  <a:lnTo>
                    <a:pt x="4" y="171"/>
                  </a:lnTo>
                  <a:lnTo>
                    <a:pt x="4" y="166"/>
                  </a:lnTo>
                  <a:lnTo>
                    <a:pt x="3" y="160"/>
                  </a:lnTo>
                  <a:lnTo>
                    <a:pt x="2" y="154"/>
                  </a:lnTo>
                  <a:lnTo>
                    <a:pt x="2" y="147"/>
                  </a:lnTo>
                  <a:lnTo>
                    <a:pt x="1" y="140"/>
                  </a:lnTo>
                  <a:lnTo>
                    <a:pt x="1" y="133"/>
                  </a:lnTo>
                  <a:lnTo>
                    <a:pt x="1" y="125"/>
                  </a:lnTo>
                  <a:lnTo>
                    <a:pt x="0" y="118"/>
                  </a:lnTo>
                  <a:lnTo>
                    <a:pt x="0" y="110"/>
                  </a:lnTo>
                  <a:lnTo>
                    <a:pt x="0" y="102"/>
                  </a:lnTo>
                  <a:lnTo>
                    <a:pt x="0" y="94"/>
                  </a:lnTo>
                  <a:lnTo>
                    <a:pt x="0" y="87"/>
                  </a:lnTo>
                  <a:lnTo>
                    <a:pt x="0" y="79"/>
                  </a:lnTo>
                  <a:lnTo>
                    <a:pt x="0" y="72"/>
                  </a:lnTo>
                  <a:lnTo>
                    <a:pt x="1" y="64"/>
                  </a:lnTo>
                  <a:lnTo>
                    <a:pt x="2" y="57"/>
                  </a:lnTo>
                  <a:lnTo>
                    <a:pt x="3" y="50"/>
                  </a:lnTo>
                  <a:lnTo>
                    <a:pt x="4" y="44"/>
                  </a:lnTo>
                  <a:lnTo>
                    <a:pt x="5" y="37"/>
                  </a:lnTo>
                  <a:lnTo>
                    <a:pt x="7" y="32"/>
                  </a:lnTo>
                  <a:lnTo>
                    <a:pt x="9" y="26"/>
                  </a:lnTo>
                  <a:lnTo>
                    <a:pt x="11" y="21"/>
                  </a:lnTo>
                  <a:lnTo>
                    <a:pt x="14" y="17"/>
                  </a:lnTo>
                  <a:lnTo>
                    <a:pt x="17" y="13"/>
                  </a:lnTo>
                  <a:lnTo>
                    <a:pt x="20" y="10"/>
                  </a:lnTo>
                  <a:lnTo>
                    <a:pt x="23" y="8"/>
                  </a:lnTo>
                  <a:lnTo>
                    <a:pt x="27" y="6"/>
                  </a:lnTo>
                  <a:lnTo>
                    <a:pt x="32" y="5"/>
                  </a:lnTo>
                  <a:lnTo>
                    <a:pt x="82" y="0"/>
                  </a:lnTo>
                  <a:close/>
                </a:path>
              </a:pathLst>
            </a:custGeom>
            <a:solidFill>
              <a:srgbClr val="2816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2" name="Freeform 42"/>
            <p:cNvSpPr>
              <a:spLocks/>
            </p:cNvSpPr>
            <p:nvPr/>
          </p:nvSpPr>
          <p:spPr bwMode="auto">
            <a:xfrm>
              <a:off x="786" y="977"/>
              <a:ext cx="358" cy="653"/>
            </a:xfrm>
            <a:custGeom>
              <a:avLst/>
              <a:gdLst>
                <a:gd name="T0" fmla="*/ 332 w 358"/>
                <a:gd name="T1" fmla="*/ 18 h 653"/>
                <a:gd name="T2" fmla="*/ 292 w 358"/>
                <a:gd name="T3" fmla="*/ 10 h 653"/>
                <a:gd name="T4" fmla="*/ 254 w 358"/>
                <a:gd name="T5" fmla="*/ 4 h 653"/>
                <a:gd name="T6" fmla="*/ 216 w 358"/>
                <a:gd name="T7" fmla="*/ 1 h 653"/>
                <a:gd name="T8" fmla="*/ 180 w 358"/>
                <a:gd name="T9" fmla="*/ 1 h 653"/>
                <a:gd name="T10" fmla="*/ 147 w 358"/>
                <a:gd name="T11" fmla="*/ 4 h 653"/>
                <a:gd name="T12" fmla="*/ 116 w 358"/>
                <a:gd name="T13" fmla="*/ 12 h 653"/>
                <a:gd name="T14" fmla="*/ 87 w 358"/>
                <a:gd name="T15" fmla="*/ 23 h 653"/>
                <a:gd name="T16" fmla="*/ 63 w 358"/>
                <a:gd name="T17" fmla="*/ 39 h 653"/>
                <a:gd name="T18" fmla="*/ 42 w 358"/>
                <a:gd name="T19" fmla="*/ 60 h 653"/>
                <a:gd name="T20" fmla="*/ 26 w 358"/>
                <a:gd name="T21" fmla="*/ 86 h 653"/>
                <a:gd name="T22" fmla="*/ 9 w 358"/>
                <a:gd name="T23" fmla="*/ 130 h 653"/>
                <a:gd name="T24" fmla="*/ 1 w 358"/>
                <a:gd name="T25" fmla="*/ 175 h 653"/>
                <a:gd name="T26" fmla="*/ 1 w 358"/>
                <a:gd name="T27" fmla="*/ 221 h 653"/>
                <a:gd name="T28" fmla="*/ 5 w 358"/>
                <a:gd name="T29" fmla="*/ 268 h 653"/>
                <a:gd name="T30" fmla="*/ 14 w 358"/>
                <a:gd name="T31" fmla="*/ 317 h 653"/>
                <a:gd name="T32" fmla="*/ 32 w 358"/>
                <a:gd name="T33" fmla="*/ 405 h 653"/>
                <a:gd name="T34" fmla="*/ 42 w 358"/>
                <a:gd name="T35" fmla="*/ 461 h 653"/>
                <a:gd name="T36" fmla="*/ 50 w 358"/>
                <a:gd name="T37" fmla="*/ 521 h 653"/>
                <a:gd name="T38" fmla="*/ 54 w 358"/>
                <a:gd name="T39" fmla="*/ 585 h 653"/>
                <a:gd name="T40" fmla="*/ 53 w 358"/>
                <a:gd name="T41" fmla="*/ 653 h 653"/>
                <a:gd name="T42" fmla="*/ 101 w 358"/>
                <a:gd name="T43" fmla="*/ 642 h 653"/>
                <a:gd name="T44" fmla="*/ 105 w 358"/>
                <a:gd name="T45" fmla="*/ 623 h 653"/>
                <a:gd name="T46" fmla="*/ 107 w 358"/>
                <a:gd name="T47" fmla="*/ 601 h 653"/>
                <a:gd name="T48" fmla="*/ 110 w 358"/>
                <a:gd name="T49" fmla="*/ 576 h 653"/>
                <a:gd name="T50" fmla="*/ 112 w 358"/>
                <a:gd name="T51" fmla="*/ 548 h 653"/>
                <a:gd name="T52" fmla="*/ 113 w 358"/>
                <a:gd name="T53" fmla="*/ 517 h 653"/>
                <a:gd name="T54" fmla="*/ 114 w 358"/>
                <a:gd name="T55" fmla="*/ 481 h 653"/>
                <a:gd name="T56" fmla="*/ 114 w 358"/>
                <a:gd name="T57" fmla="*/ 443 h 653"/>
                <a:gd name="T58" fmla="*/ 113 w 358"/>
                <a:gd name="T59" fmla="*/ 400 h 653"/>
                <a:gd name="T60" fmla="*/ 112 w 358"/>
                <a:gd name="T61" fmla="*/ 353 h 653"/>
                <a:gd name="T62" fmla="*/ 109 w 358"/>
                <a:gd name="T63" fmla="*/ 302 h 653"/>
                <a:gd name="T64" fmla="*/ 109 w 358"/>
                <a:gd name="T65" fmla="*/ 249 h 653"/>
                <a:gd name="T66" fmla="*/ 115 w 358"/>
                <a:gd name="T67" fmla="*/ 204 h 653"/>
                <a:gd name="T68" fmla="*/ 127 w 358"/>
                <a:gd name="T69" fmla="*/ 165 h 653"/>
                <a:gd name="T70" fmla="*/ 143 w 358"/>
                <a:gd name="T71" fmla="*/ 132 h 653"/>
                <a:gd name="T72" fmla="*/ 165 w 358"/>
                <a:gd name="T73" fmla="*/ 105 h 653"/>
                <a:gd name="T74" fmla="*/ 191 w 358"/>
                <a:gd name="T75" fmla="*/ 83 h 653"/>
                <a:gd name="T76" fmla="*/ 221 w 358"/>
                <a:gd name="T77" fmla="*/ 65 h 653"/>
                <a:gd name="T78" fmla="*/ 254 w 358"/>
                <a:gd name="T79" fmla="*/ 51 h 653"/>
                <a:gd name="T80" fmla="*/ 291 w 358"/>
                <a:gd name="T81" fmla="*/ 39 h 653"/>
                <a:gd name="T82" fmla="*/ 331 w 358"/>
                <a:gd name="T83" fmla="*/ 30 h 6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358" h="653">
                  <a:moveTo>
                    <a:pt x="358" y="25"/>
                  </a:moveTo>
                  <a:lnTo>
                    <a:pt x="345" y="21"/>
                  </a:lnTo>
                  <a:lnTo>
                    <a:pt x="332" y="18"/>
                  </a:lnTo>
                  <a:lnTo>
                    <a:pt x="318" y="15"/>
                  </a:lnTo>
                  <a:lnTo>
                    <a:pt x="305" y="12"/>
                  </a:lnTo>
                  <a:lnTo>
                    <a:pt x="292" y="10"/>
                  </a:lnTo>
                  <a:lnTo>
                    <a:pt x="279" y="7"/>
                  </a:lnTo>
                  <a:lnTo>
                    <a:pt x="266" y="5"/>
                  </a:lnTo>
                  <a:lnTo>
                    <a:pt x="254" y="4"/>
                  </a:lnTo>
                  <a:lnTo>
                    <a:pt x="241" y="2"/>
                  </a:lnTo>
                  <a:lnTo>
                    <a:pt x="228" y="1"/>
                  </a:lnTo>
                  <a:lnTo>
                    <a:pt x="216" y="1"/>
                  </a:lnTo>
                  <a:lnTo>
                    <a:pt x="204" y="0"/>
                  </a:lnTo>
                  <a:lnTo>
                    <a:pt x="192" y="0"/>
                  </a:lnTo>
                  <a:lnTo>
                    <a:pt x="180" y="1"/>
                  </a:lnTo>
                  <a:lnTo>
                    <a:pt x="169" y="2"/>
                  </a:lnTo>
                  <a:lnTo>
                    <a:pt x="158" y="3"/>
                  </a:lnTo>
                  <a:lnTo>
                    <a:pt x="147" y="4"/>
                  </a:lnTo>
                  <a:lnTo>
                    <a:pt x="136" y="6"/>
                  </a:lnTo>
                  <a:lnTo>
                    <a:pt x="126" y="9"/>
                  </a:lnTo>
                  <a:lnTo>
                    <a:pt x="116" y="12"/>
                  </a:lnTo>
                  <a:lnTo>
                    <a:pt x="106" y="15"/>
                  </a:lnTo>
                  <a:lnTo>
                    <a:pt x="96" y="19"/>
                  </a:lnTo>
                  <a:lnTo>
                    <a:pt x="87" y="23"/>
                  </a:lnTo>
                  <a:lnTo>
                    <a:pt x="79" y="28"/>
                  </a:lnTo>
                  <a:lnTo>
                    <a:pt x="71" y="33"/>
                  </a:lnTo>
                  <a:lnTo>
                    <a:pt x="63" y="39"/>
                  </a:lnTo>
                  <a:lnTo>
                    <a:pt x="56" y="46"/>
                  </a:lnTo>
                  <a:lnTo>
                    <a:pt x="49" y="53"/>
                  </a:lnTo>
                  <a:lnTo>
                    <a:pt x="42" y="60"/>
                  </a:lnTo>
                  <a:lnTo>
                    <a:pt x="36" y="68"/>
                  </a:lnTo>
                  <a:lnTo>
                    <a:pt x="31" y="77"/>
                  </a:lnTo>
                  <a:lnTo>
                    <a:pt x="26" y="86"/>
                  </a:lnTo>
                  <a:lnTo>
                    <a:pt x="19" y="101"/>
                  </a:lnTo>
                  <a:lnTo>
                    <a:pt x="14" y="116"/>
                  </a:lnTo>
                  <a:lnTo>
                    <a:pt x="9" y="130"/>
                  </a:lnTo>
                  <a:lnTo>
                    <a:pt x="6" y="145"/>
                  </a:lnTo>
                  <a:lnTo>
                    <a:pt x="3" y="160"/>
                  </a:lnTo>
                  <a:lnTo>
                    <a:pt x="1" y="175"/>
                  </a:lnTo>
                  <a:lnTo>
                    <a:pt x="0" y="190"/>
                  </a:lnTo>
                  <a:lnTo>
                    <a:pt x="0" y="206"/>
                  </a:lnTo>
                  <a:lnTo>
                    <a:pt x="1" y="221"/>
                  </a:lnTo>
                  <a:lnTo>
                    <a:pt x="2" y="237"/>
                  </a:lnTo>
                  <a:lnTo>
                    <a:pt x="3" y="252"/>
                  </a:lnTo>
                  <a:lnTo>
                    <a:pt x="5" y="268"/>
                  </a:lnTo>
                  <a:lnTo>
                    <a:pt x="8" y="284"/>
                  </a:lnTo>
                  <a:lnTo>
                    <a:pt x="11" y="301"/>
                  </a:lnTo>
                  <a:lnTo>
                    <a:pt x="14" y="317"/>
                  </a:lnTo>
                  <a:lnTo>
                    <a:pt x="17" y="334"/>
                  </a:lnTo>
                  <a:lnTo>
                    <a:pt x="24" y="369"/>
                  </a:lnTo>
                  <a:lnTo>
                    <a:pt x="32" y="405"/>
                  </a:lnTo>
                  <a:lnTo>
                    <a:pt x="35" y="423"/>
                  </a:lnTo>
                  <a:lnTo>
                    <a:pt x="39" y="442"/>
                  </a:lnTo>
                  <a:lnTo>
                    <a:pt x="42" y="461"/>
                  </a:lnTo>
                  <a:lnTo>
                    <a:pt x="45" y="481"/>
                  </a:lnTo>
                  <a:lnTo>
                    <a:pt x="48" y="501"/>
                  </a:lnTo>
                  <a:lnTo>
                    <a:pt x="50" y="521"/>
                  </a:lnTo>
                  <a:lnTo>
                    <a:pt x="52" y="542"/>
                  </a:lnTo>
                  <a:lnTo>
                    <a:pt x="54" y="563"/>
                  </a:lnTo>
                  <a:lnTo>
                    <a:pt x="54" y="585"/>
                  </a:lnTo>
                  <a:lnTo>
                    <a:pt x="55" y="607"/>
                  </a:lnTo>
                  <a:lnTo>
                    <a:pt x="54" y="630"/>
                  </a:lnTo>
                  <a:lnTo>
                    <a:pt x="53" y="653"/>
                  </a:lnTo>
                  <a:lnTo>
                    <a:pt x="99" y="653"/>
                  </a:lnTo>
                  <a:lnTo>
                    <a:pt x="100" y="648"/>
                  </a:lnTo>
                  <a:lnTo>
                    <a:pt x="101" y="642"/>
                  </a:lnTo>
                  <a:lnTo>
                    <a:pt x="102" y="636"/>
                  </a:lnTo>
                  <a:lnTo>
                    <a:pt x="104" y="630"/>
                  </a:lnTo>
                  <a:lnTo>
                    <a:pt x="105" y="623"/>
                  </a:lnTo>
                  <a:lnTo>
                    <a:pt x="106" y="616"/>
                  </a:lnTo>
                  <a:lnTo>
                    <a:pt x="107" y="609"/>
                  </a:lnTo>
                  <a:lnTo>
                    <a:pt x="107" y="601"/>
                  </a:lnTo>
                  <a:lnTo>
                    <a:pt x="108" y="593"/>
                  </a:lnTo>
                  <a:lnTo>
                    <a:pt x="109" y="585"/>
                  </a:lnTo>
                  <a:lnTo>
                    <a:pt x="110" y="576"/>
                  </a:lnTo>
                  <a:lnTo>
                    <a:pt x="111" y="567"/>
                  </a:lnTo>
                  <a:lnTo>
                    <a:pt x="111" y="558"/>
                  </a:lnTo>
                  <a:lnTo>
                    <a:pt x="112" y="548"/>
                  </a:lnTo>
                  <a:lnTo>
                    <a:pt x="112" y="538"/>
                  </a:lnTo>
                  <a:lnTo>
                    <a:pt x="113" y="528"/>
                  </a:lnTo>
                  <a:lnTo>
                    <a:pt x="113" y="517"/>
                  </a:lnTo>
                  <a:lnTo>
                    <a:pt x="113" y="505"/>
                  </a:lnTo>
                  <a:lnTo>
                    <a:pt x="114" y="494"/>
                  </a:lnTo>
                  <a:lnTo>
                    <a:pt x="114" y="481"/>
                  </a:lnTo>
                  <a:lnTo>
                    <a:pt x="114" y="469"/>
                  </a:lnTo>
                  <a:lnTo>
                    <a:pt x="114" y="456"/>
                  </a:lnTo>
                  <a:lnTo>
                    <a:pt x="114" y="443"/>
                  </a:lnTo>
                  <a:lnTo>
                    <a:pt x="114" y="429"/>
                  </a:lnTo>
                  <a:lnTo>
                    <a:pt x="113" y="415"/>
                  </a:lnTo>
                  <a:lnTo>
                    <a:pt x="113" y="400"/>
                  </a:lnTo>
                  <a:lnTo>
                    <a:pt x="113" y="385"/>
                  </a:lnTo>
                  <a:lnTo>
                    <a:pt x="112" y="369"/>
                  </a:lnTo>
                  <a:lnTo>
                    <a:pt x="112" y="353"/>
                  </a:lnTo>
                  <a:lnTo>
                    <a:pt x="111" y="337"/>
                  </a:lnTo>
                  <a:lnTo>
                    <a:pt x="110" y="320"/>
                  </a:lnTo>
                  <a:lnTo>
                    <a:pt x="109" y="302"/>
                  </a:lnTo>
                  <a:lnTo>
                    <a:pt x="108" y="284"/>
                  </a:lnTo>
                  <a:lnTo>
                    <a:pt x="108" y="266"/>
                  </a:lnTo>
                  <a:lnTo>
                    <a:pt x="109" y="249"/>
                  </a:lnTo>
                  <a:lnTo>
                    <a:pt x="110" y="233"/>
                  </a:lnTo>
                  <a:lnTo>
                    <a:pt x="112" y="218"/>
                  </a:lnTo>
                  <a:lnTo>
                    <a:pt x="115" y="204"/>
                  </a:lnTo>
                  <a:lnTo>
                    <a:pt x="118" y="190"/>
                  </a:lnTo>
                  <a:lnTo>
                    <a:pt x="122" y="177"/>
                  </a:lnTo>
                  <a:lnTo>
                    <a:pt x="127" y="165"/>
                  </a:lnTo>
                  <a:lnTo>
                    <a:pt x="132" y="153"/>
                  </a:lnTo>
                  <a:lnTo>
                    <a:pt x="137" y="143"/>
                  </a:lnTo>
                  <a:lnTo>
                    <a:pt x="143" y="132"/>
                  </a:lnTo>
                  <a:lnTo>
                    <a:pt x="150" y="123"/>
                  </a:lnTo>
                  <a:lnTo>
                    <a:pt x="157" y="114"/>
                  </a:lnTo>
                  <a:lnTo>
                    <a:pt x="165" y="105"/>
                  </a:lnTo>
                  <a:lnTo>
                    <a:pt x="173" y="97"/>
                  </a:lnTo>
                  <a:lnTo>
                    <a:pt x="182" y="90"/>
                  </a:lnTo>
                  <a:lnTo>
                    <a:pt x="191" y="83"/>
                  </a:lnTo>
                  <a:lnTo>
                    <a:pt x="200" y="77"/>
                  </a:lnTo>
                  <a:lnTo>
                    <a:pt x="210" y="71"/>
                  </a:lnTo>
                  <a:lnTo>
                    <a:pt x="221" y="65"/>
                  </a:lnTo>
                  <a:lnTo>
                    <a:pt x="232" y="60"/>
                  </a:lnTo>
                  <a:lnTo>
                    <a:pt x="243" y="55"/>
                  </a:lnTo>
                  <a:lnTo>
                    <a:pt x="254" y="51"/>
                  </a:lnTo>
                  <a:lnTo>
                    <a:pt x="266" y="47"/>
                  </a:lnTo>
                  <a:lnTo>
                    <a:pt x="278" y="43"/>
                  </a:lnTo>
                  <a:lnTo>
                    <a:pt x="291" y="39"/>
                  </a:lnTo>
                  <a:lnTo>
                    <a:pt x="304" y="36"/>
                  </a:lnTo>
                  <a:lnTo>
                    <a:pt x="317" y="33"/>
                  </a:lnTo>
                  <a:lnTo>
                    <a:pt x="331" y="30"/>
                  </a:lnTo>
                  <a:lnTo>
                    <a:pt x="344" y="28"/>
                  </a:lnTo>
                  <a:lnTo>
                    <a:pt x="358" y="25"/>
                  </a:lnTo>
                  <a:close/>
                </a:path>
              </a:pathLst>
            </a:custGeom>
            <a:solidFill>
              <a:srgbClr val="F2CA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3" name="Freeform 43"/>
            <p:cNvSpPr>
              <a:spLocks/>
            </p:cNvSpPr>
            <p:nvPr/>
          </p:nvSpPr>
          <p:spPr bwMode="auto">
            <a:xfrm>
              <a:off x="741" y="997"/>
              <a:ext cx="241" cy="633"/>
            </a:xfrm>
            <a:custGeom>
              <a:avLst/>
              <a:gdLst>
                <a:gd name="T0" fmla="*/ 29 w 241"/>
                <a:gd name="T1" fmla="*/ 601 h 633"/>
                <a:gd name="T2" fmla="*/ 64 w 241"/>
                <a:gd name="T3" fmla="*/ 605 h 633"/>
                <a:gd name="T4" fmla="*/ 96 w 241"/>
                <a:gd name="T5" fmla="*/ 597 h 633"/>
                <a:gd name="T6" fmla="*/ 126 w 241"/>
                <a:gd name="T7" fmla="*/ 581 h 633"/>
                <a:gd name="T8" fmla="*/ 153 w 241"/>
                <a:gd name="T9" fmla="*/ 557 h 633"/>
                <a:gd name="T10" fmla="*/ 176 w 241"/>
                <a:gd name="T11" fmla="*/ 527 h 633"/>
                <a:gd name="T12" fmla="*/ 187 w 241"/>
                <a:gd name="T13" fmla="*/ 519 h 633"/>
                <a:gd name="T14" fmla="*/ 181 w 241"/>
                <a:gd name="T15" fmla="*/ 545 h 633"/>
                <a:gd name="T16" fmla="*/ 173 w 241"/>
                <a:gd name="T17" fmla="*/ 568 h 633"/>
                <a:gd name="T18" fmla="*/ 161 w 241"/>
                <a:gd name="T19" fmla="*/ 588 h 633"/>
                <a:gd name="T20" fmla="*/ 148 w 241"/>
                <a:gd name="T21" fmla="*/ 605 h 633"/>
                <a:gd name="T22" fmla="*/ 133 w 241"/>
                <a:gd name="T23" fmla="*/ 620 h 633"/>
                <a:gd name="T24" fmla="*/ 117 w 241"/>
                <a:gd name="T25" fmla="*/ 633 h 633"/>
                <a:gd name="T26" fmla="*/ 239 w 241"/>
                <a:gd name="T27" fmla="*/ 598 h 633"/>
                <a:gd name="T28" fmla="*/ 241 w 241"/>
                <a:gd name="T29" fmla="*/ 546 h 633"/>
                <a:gd name="T30" fmla="*/ 233 w 241"/>
                <a:gd name="T31" fmla="*/ 492 h 633"/>
                <a:gd name="T32" fmla="*/ 217 w 241"/>
                <a:gd name="T33" fmla="*/ 439 h 633"/>
                <a:gd name="T34" fmla="*/ 197 w 241"/>
                <a:gd name="T35" fmla="*/ 392 h 633"/>
                <a:gd name="T36" fmla="*/ 177 w 241"/>
                <a:gd name="T37" fmla="*/ 357 h 633"/>
                <a:gd name="T38" fmla="*/ 170 w 241"/>
                <a:gd name="T39" fmla="*/ 356 h 633"/>
                <a:gd name="T40" fmla="*/ 173 w 241"/>
                <a:gd name="T41" fmla="*/ 386 h 633"/>
                <a:gd name="T42" fmla="*/ 170 w 241"/>
                <a:gd name="T43" fmla="*/ 413 h 633"/>
                <a:gd name="T44" fmla="*/ 163 w 241"/>
                <a:gd name="T45" fmla="*/ 436 h 633"/>
                <a:gd name="T46" fmla="*/ 153 w 241"/>
                <a:gd name="T47" fmla="*/ 457 h 633"/>
                <a:gd name="T48" fmla="*/ 137 w 241"/>
                <a:gd name="T49" fmla="*/ 483 h 633"/>
                <a:gd name="T50" fmla="*/ 135 w 241"/>
                <a:gd name="T51" fmla="*/ 484 h 633"/>
                <a:gd name="T52" fmla="*/ 141 w 241"/>
                <a:gd name="T53" fmla="*/ 460 h 633"/>
                <a:gd name="T54" fmla="*/ 143 w 241"/>
                <a:gd name="T55" fmla="*/ 434 h 633"/>
                <a:gd name="T56" fmla="*/ 141 w 241"/>
                <a:gd name="T57" fmla="*/ 407 h 633"/>
                <a:gd name="T58" fmla="*/ 136 w 241"/>
                <a:gd name="T59" fmla="*/ 378 h 633"/>
                <a:gd name="T60" fmla="*/ 127 w 241"/>
                <a:gd name="T61" fmla="*/ 348 h 633"/>
                <a:gd name="T62" fmla="*/ 113 w 241"/>
                <a:gd name="T63" fmla="*/ 316 h 633"/>
                <a:gd name="T64" fmla="*/ 102 w 241"/>
                <a:gd name="T65" fmla="*/ 277 h 633"/>
                <a:gd name="T66" fmla="*/ 97 w 241"/>
                <a:gd name="T67" fmla="*/ 229 h 633"/>
                <a:gd name="T68" fmla="*/ 98 w 241"/>
                <a:gd name="T69" fmla="*/ 176 h 633"/>
                <a:gd name="T70" fmla="*/ 106 w 241"/>
                <a:gd name="T71" fmla="*/ 120 h 633"/>
                <a:gd name="T72" fmla="*/ 120 w 241"/>
                <a:gd name="T73" fmla="*/ 66 h 633"/>
                <a:gd name="T74" fmla="*/ 140 w 241"/>
                <a:gd name="T75" fmla="*/ 18 h 633"/>
                <a:gd name="T76" fmla="*/ 128 w 241"/>
                <a:gd name="T77" fmla="*/ 26 h 633"/>
                <a:gd name="T78" fmla="*/ 102 w 241"/>
                <a:gd name="T79" fmla="*/ 73 h 633"/>
                <a:gd name="T80" fmla="*/ 84 w 241"/>
                <a:gd name="T81" fmla="*/ 124 h 633"/>
                <a:gd name="T82" fmla="*/ 75 w 241"/>
                <a:gd name="T83" fmla="*/ 177 h 633"/>
                <a:gd name="T84" fmla="*/ 73 w 241"/>
                <a:gd name="T85" fmla="*/ 229 h 633"/>
                <a:gd name="T86" fmla="*/ 77 w 241"/>
                <a:gd name="T87" fmla="*/ 276 h 633"/>
                <a:gd name="T88" fmla="*/ 85 w 241"/>
                <a:gd name="T89" fmla="*/ 320 h 633"/>
                <a:gd name="T90" fmla="*/ 96 w 241"/>
                <a:gd name="T91" fmla="*/ 376 h 633"/>
                <a:gd name="T92" fmla="*/ 101 w 241"/>
                <a:gd name="T93" fmla="*/ 433 h 633"/>
                <a:gd name="T94" fmla="*/ 98 w 241"/>
                <a:gd name="T95" fmla="*/ 488 h 633"/>
                <a:gd name="T96" fmla="*/ 84 w 241"/>
                <a:gd name="T97" fmla="*/ 535 h 633"/>
                <a:gd name="T98" fmla="*/ 56 w 241"/>
                <a:gd name="T99" fmla="*/ 569 h 633"/>
                <a:gd name="T100" fmla="*/ 11 w 241"/>
                <a:gd name="T101" fmla="*/ 587 h 6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41" h="633">
                  <a:moveTo>
                    <a:pt x="0" y="588"/>
                  </a:moveTo>
                  <a:lnTo>
                    <a:pt x="7" y="592"/>
                  </a:lnTo>
                  <a:lnTo>
                    <a:pt x="15" y="596"/>
                  </a:lnTo>
                  <a:lnTo>
                    <a:pt x="22" y="599"/>
                  </a:lnTo>
                  <a:lnTo>
                    <a:pt x="29" y="601"/>
                  </a:lnTo>
                  <a:lnTo>
                    <a:pt x="36" y="603"/>
                  </a:lnTo>
                  <a:lnTo>
                    <a:pt x="43" y="604"/>
                  </a:lnTo>
                  <a:lnTo>
                    <a:pt x="50" y="605"/>
                  </a:lnTo>
                  <a:lnTo>
                    <a:pt x="57" y="605"/>
                  </a:lnTo>
                  <a:lnTo>
                    <a:pt x="64" y="605"/>
                  </a:lnTo>
                  <a:lnTo>
                    <a:pt x="71" y="604"/>
                  </a:lnTo>
                  <a:lnTo>
                    <a:pt x="77" y="603"/>
                  </a:lnTo>
                  <a:lnTo>
                    <a:pt x="84" y="602"/>
                  </a:lnTo>
                  <a:lnTo>
                    <a:pt x="90" y="600"/>
                  </a:lnTo>
                  <a:lnTo>
                    <a:pt x="96" y="597"/>
                  </a:lnTo>
                  <a:lnTo>
                    <a:pt x="102" y="595"/>
                  </a:lnTo>
                  <a:lnTo>
                    <a:pt x="109" y="592"/>
                  </a:lnTo>
                  <a:lnTo>
                    <a:pt x="114" y="588"/>
                  </a:lnTo>
                  <a:lnTo>
                    <a:pt x="120" y="585"/>
                  </a:lnTo>
                  <a:lnTo>
                    <a:pt x="126" y="581"/>
                  </a:lnTo>
                  <a:lnTo>
                    <a:pt x="132" y="576"/>
                  </a:lnTo>
                  <a:lnTo>
                    <a:pt x="137" y="572"/>
                  </a:lnTo>
                  <a:lnTo>
                    <a:pt x="142" y="567"/>
                  </a:lnTo>
                  <a:lnTo>
                    <a:pt x="148" y="562"/>
                  </a:lnTo>
                  <a:lnTo>
                    <a:pt x="153" y="557"/>
                  </a:lnTo>
                  <a:lnTo>
                    <a:pt x="158" y="551"/>
                  </a:lnTo>
                  <a:lnTo>
                    <a:pt x="162" y="545"/>
                  </a:lnTo>
                  <a:lnTo>
                    <a:pt x="167" y="539"/>
                  </a:lnTo>
                  <a:lnTo>
                    <a:pt x="172" y="533"/>
                  </a:lnTo>
                  <a:lnTo>
                    <a:pt x="176" y="527"/>
                  </a:lnTo>
                  <a:lnTo>
                    <a:pt x="180" y="520"/>
                  </a:lnTo>
                  <a:lnTo>
                    <a:pt x="184" y="514"/>
                  </a:lnTo>
                  <a:lnTo>
                    <a:pt x="188" y="507"/>
                  </a:lnTo>
                  <a:lnTo>
                    <a:pt x="188" y="513"/>
                  </a:lnTo>
                  <a:lnTo>
                    <a:pt x="187" y="519"/>
                  </a:lnTo>
                  <a:lnTo>
                    <a:pt x="186" y="524"/>
                  </a:lnTo>
                  <a:lnTo>
                    <a:pt x="185" y="530"/>
                  </a:lnTo>
                  <a:lnTo>
                    <a:pt x="184" y="535"/>
                  </a:lnTo>
                  <a:lnTo>
                    <a:pt x="183" y="540"/>
                  </a:lnTo>
                  <a:lnTo>
                    <a:pt x="181" y="545"/>
                  </a:lnTo>
                  <a:lnTo>
                    <a:pt x="180" y="550"/>
                  </a:lnTo>
                  <a:lnTo>
                    <a:pt x="178" y="554"/>
                  </a:lnTo>
                  <a:lnTo>
                    <a:pt x="176" y="559"/>
                  </a:lnTo>
                  <a:lnTo>
                    <a:pt x="174" y="563"/>
                  </a:lnTo>
                  <a:lnTo>
                    <a:pt x="173" y="568"/>
                  </a:lnTo>
                  <a:lnTo>
                    <a:pt x="171" y="572"/>
                  </a:lnTo>
                  <a:lnTo>
                    <a:pt x="168" y="576"/>
                  </a:lnTo>
                  <a:lnTo>
                    <a:pt x="166" y="580"/>
                  </a:lnTo>
                  <a:lnTo>
                    <a:pt x="164" y="584"/>
                  </a:lnTo>
                  <a:lnTo>
                    <a:pt x="161" y="588"/>
                  </a:lnTo>
                  <a:lnTo>
                    <a:pt x="159" y="591"/>
                  </a:lnTo>
                  <a:lnTo>
                    <a:pt x="156" y="595"/>
                  </a:lnTo>
                  <a:lnTo>
                    <a:pt x="154" y="598"/>
                  </a:lnTo>
                  <a:lnTo>
                    <a:pt x="151" y="602"/>
                  </a:lnTo>
                  <a:lnTo>
                    <a:pt x="148" y="605"/>
                  </a:lnTo>
                  <a:lnTo>
                    <a:pt x="145" y="608"/>
                  </a:lnTo>
                  <a:lnTo>
                    <a:pt x="142" y="611"/>
                  </a:lnTo>
                  <a:lnTo>
                    <a:pt x="139" y="614"/>
                  </a:lnTo>
                  <a:lnTo>
                    <a:pt x="136" y="617"/>
                  </a:lnTo>
                  <a:lnTo>
                    <a:pt x="133" y="620"/>
                  </a:lnTo>
                  <a:lnTo>
                    <a:pt x="130" y="623"/>
                  </a:lnTo>
                  <a:lnTo>
                    <a:pt x="127" y="626"/>
                  </a:lnTo>
                  <a:lnTo>
                    <a:pt x="123" y="628"/>
                  </a:lnTo>
                  <a:lnTo>
                    <a:pt x="120" y="631"/>
                  </a:lnTo>
                  <a:lnTo>
                    <a:pt x="117" y="633"/>
                  </a:lnTo>
                  <a:lnTo>
                    <a:pt x="227" y="633"/>
                  </a:lnTo>
                  <a:lnTo>
                    <a:pt x="231" y="625"/>
                  </a:lnTo>
                  <a:lnTo>
                    <a:pt x="234" y="616"/>
                  </a:lnTo>
                  <a:lnTo>
                    <a:pt x="237" y="607"/>
                  </a:lnTo>
                  <a:lnTo>
                    <a:pt x="239" y="598"/>
                  </a:lnTo>
                  <a:lnTo>
                    <a:pt x="240" y="588"/>
                  </a:lnTo>
                  <a:lnTo>
                    <a:pt x="241" y="578"/>
                  </a:lnTo>
                  <a:lnTo>
                    <a:pt x="241" y="568"/>
                  </a:lnTo>
                  <a:lnTo>
                    <a:pt x="241" y="557"/>
                  </a:lnTo>
                  <a:lnTo>
                    <a:pt x="241" y="546"/>
                  </a:lnTo>
                  <a:lnTo>
                    <a:pt x="240" y="536"/>
                  </a:lnTo>
                  <a:lnTo>
                    <a:pt x="239" y="525"/>
                  </a:lnTo>
                  <a:lnTo>
                    <a:pt x="237" y="514"/>
                  </a:lnTo>
                  <a:lnTo>
                    <a:pt x="235" y="503"/>
                  </a:lnTo>
                  <a:lnTo>
                    <a:pt x="233" y="492"/>
                  </a:lnTo>
                  <a:lnTo>
                    <a:pt x="230" y="481"/>
                  </a:lnTo>
                  <a:lnTo>
                    <a:pt x="227" y="470"/>
                  </a:lnTo>
                  <a:lnTo>
                    <a:pt x="224" y="459"/>
                  </a:lnTo>
                  <a:lnTo>
                    <a:pt x="221" y="449"/>
                  </a:lnTo>
                  <a:lnTo>
                    <a:pt x="217" y="439"/>
                  </a:lnTo>
                  <a:lnTo>
                    <a:pt x="213" y="429"/>
                  </a:lnTo>
                  <a:lnTo>
                    <a:pt x="210" y="419"/>
                  </a:lnTo>
                  <a:lnTo>
                    <a:pt x="206" y="410"/>
                  </a:lnTo>
                  <a:lnTo>
                    <a:pt x="202" y="401"/>
                  </a:lnTo>
                  <a:lnTo>
                    <a:pt x="197" y="392"/>
                  </a:lnTo>
                  <a:lnTo>
                    <a:pt x="193" y="384"/>
                  </a:lnTo>
                  <a:lnTo>
                    <a:pt x="189" y="376"/>
                  </a:lnTo>
                  <a:lnTo>
                    <a:pt x="185" y="369"/>
                  </a:lnTo>
                  <a:lnTo>
                    <a:pt x="181" y="363"/>
                  </a:lnTo>
                  <a:lnTo>
                    <a:pt x="177" y="357"/>
                  </a:lnTo>
                  <a:lnTo>
                    <a:pt x="173" y="352"/>
                  </a:lnTo>
                  <a:lnTo>
                    <a:pt x="170" y="347"/>
                  </a:lnTo>
                  <a:lnTo>
                    <a:pt x="166" y="343"/>
                  </a:lnTo>
                  <a:lnTo>
                    <a:pt x="168" y="350"/>
                  </a:lnTo>
                  <a:lnTo>
                    <a:pt x="170" y="356"/>
                  </a:lnTo>
                  <a:lnTo>
                    <a:pt x="171" y="362"/>
                  </a:lnTo>
                  <a:lnTo>
                    <a:pt x="172" y="369"/>
                  </a:lnTo>
                  <a:lnTo>
                    <a:pt x="173" y="375"/>
                  </a:lnTo>
                  <a:lnTo>
                    <a:pt x="173" y="380"/>
                  </a:lnTo>
                  <a:lnTo>
                    <a:pt x="173" y="386"/>
                  </a:lnTo>
                  <a:lnTo>
                    <a:pt x="173" y="392"/>
                  </a:lnTo>
                  <a:lnTo>
                    <a:pt x="173" y="397"/>
                  </a:lnTo>
                  <a:lnTo>
                    <a:pt x="172" y="402"/>
                  </a:lnTo>
                  <a:lnTo>
                    <a:pt x="171" y="408"/>
                  </a:lnTo>
                  <a:lnTo>
                    <a:pt x="170" y="413"/>
                  </a:lnTo>
                  <a:lnTo>
                    <a:pt x="169" y="417"/>
                  </a:lnTo>
                  <a:lnTo>
                    <a:pt x="168" y="422"/>
                  </a:lnTo>
                  <a:lnTo>
                    <a:pt x="166" y="427"/>
                  </a:lnTo>
                  <a:lnTo>
                    <a:pt x="165" y="431"/>
                  </a:lnTo>
                  <a:lnTo>
                    <a:pt x="163" y="436"/>
                  </a:lnTo>
                  <a:lnTo>
                    <a:pt x="161" y="440"/>
                  </a:lnTo>
                  <a:lnTo>
                    <a:pt x="159" y="444"/>
                  </a:lnTo>
                  <a:lnTo>
                    <a:pt x="157" y="448"/>
                  </a:lnTo>
                  <a:lnTo>
                    <a:pt x="155" y="453"/>
                  </a:lnTo>
                  <a:lnTo>
                    <a:pt x="153" y="457"/>
                  </a:lnTo>
                  <a:lnTo>
                    <a:pt x="151" y="460"/>
                  </a:lnTo>
                  <a:lnTo>
                    <a:pt x="148" y="464"/>
                  </a:lnTo>
                  <a:lnTo>
                    <a:pt x="144" y="472"/>
                  </a:lnTo>
                  <a:lnTo>
                    <a:pt x="139" y="479"/>
                  </a:lnTo>
                  <a:lnTo>
                    <a:pt x="137" y="483"/>
                  </a:lnTo>
                  <a:lnTo>
                    <a:pt x="135" y="486"/>
                  </a:lnTo>
                  <a:lnTo>
                    <a:pt x="133" y="490"/>
                  </a:lnTo>
                  <a:lnTo>
                    <a:pt x="131" y="493"/>
                  </a:lnTo>
                  <a:lnTo>
                    <a:pt x="133" y="488"/>
                  </a:lnTo>
                  <a:lnTo>
                    <a:pt x="135" y="484"/>
                  </a:lnTo>
                  <a:lnTo>
                    <a:pt x="136" y="479"/>
                  </a:lnTo>
                  <a:lnTo>
                    <a:pt x="138" y="474"/>
                  </a:lnTo>
                  <a:lnTo>
                    <a:pt x="139" y="469"/>
                  </a:lnTo>
                  <a:lnTo>
                    <a:pt x="140" y="464"/>
                  </a:lnTo>
                  <a:lnTo>
                    <a:pt x="141" y="460"/>
                  </a:lnTo>
                  <a:lnTo>
                    <a:pt x="141" y="455"/>
                  </a:lnTo>
                  <a:lnTo>
                    <a:pt x="142" y="449"/>
                  </a:lnTo>
                  <a:lnTo>
                    <a:pt x="143" y="444"/>
                  </a:lnTo>
                  <a:lnTo>
                    <a:pt x="143" y="439"/>
                  </a:lnTo>
                  <a:lnTo>
                    <a:pt x="143" y="434"/>
                  </a:lnTo>
                  <a:lnTo>
                    <a:pt x="143" y="429"/>
                  </a:lnTo>
                  <a:lnTo>
                    <a:pt x="143" y="423"/>
                  </a:lnTo>
                  <a:lnTo>
                    <a:pt x="142" y="418"/>
                  </a:lnTo>
                  <a:lnTo>
                    <a:pt x="142" y="413"/>
                  </a:lnTo>
                  <a:lnTo>
                    <a:pt x="141" y="407"/>
                  </a:lnTo>
                  <a:lnTo>
                    <a:pt x="141" y="401"/>
                  </a:lnTo>
                  <a:lnTo>
                    <a:pt x="140" y="396"/>
                  </a:lnTo>
                  <a:lnTo>
                    <a:pt x="139" y="390"/>
                  </a:lnTo>
                  <a:lnTo>
                    <a:pt x="137" y="384"/>
                  </a:lnTo>
                  <a:lnTo>
                    <a:pt x="136" y="378"/>
                  </a:lnTo>
                  <a:lnTo>
                    <a:pt x="134" y="372"/>
                  </a:lnTo>
                  <a:lnTo>
                    <a:pt x="133" y="366"/>
                  </a:lnTo>
                  <a:lnTo>
                    <a:pt x="131" y="360"/>
                  </a:lnTo>
                  <a:lnTo>
                    <a:pt x="129" y="354"/>
                  </a:lnTo>
                  <a:lnTo>
                    <a:pt x="127" y="348"/>
                  </a:lnTo>
                  <a:lnTo>
                    <a:pt x="124" y="342"/>
                  </a:lnTo>
                  <a:lnTo>
                    <a:pt x="122" y="335"/>
                  </a:lnTo>
                  <a:lnTo>
                    <a:pt x="119" y="329"/>
                  </a:lnTo>
                  <a:lnTo>
                    <a:pt x="116" y="322"/>
                  </a:lnTo>
                  <a:lnTo>
                    <a:pt x="113" y="316"/>
                  </a:lnTo>
                  <a:lnTo>
                    <a:pt x="111" y="309"/>
                  </a:lnTo>
                  <a:lnTo>
                    <a:pt x="108" y="301"/>
                  </a:lnTo>
                  <a:lnTo>
                    <a:pt x="106" y="294"/>
                  </a:lnTo>
                  <a:lnTo>
                    <a:pt x="104" y="286"/>
                  </a:lnTo>
                  <a:lnTo>
                    <a:pt x="102" y="277"/>
                  </a:lnTo>
                  <a:lnTo>
                    <a:pt x="100" y="268"/>
                  </a:lnTo>
                  <a:lnTo>
                    <a:pt x="99" y="259"/>
                  </a:lnTo>
                  <a:lnTo>
                    <a:pt x="98" y="249"/>
                  </a:lnTo>
                  <a:lnTo>
                    <a:pt x="97" y="239"/>
                  </a:lnTo>
                  <a:lnTo>
                    <a:pt x="97" y="229"/>
                  </a:lnTo>
                  <a:lnTo>
                    <a:pt x="97" y="219"/>
                  </a:lnTo>
                  <a:lnTo>
                    <a:pt x="97" y="208"/>
                  </a:lnTo>
                  <a:lnTo>
                    <a:pt x="97" y="197"/>
                  </a:lnTo>
                  <a:lnTo>
                    <a:pt x="98" y="187"/>
                  </a:lnTo>
                  <a:lnTo>
                    <a:pt x="98" y="176"/>
                  </a:lnTo>
                  <a:lnTo>
                    <a:pt x="99" y="165"/>
                  </a:lnTo>
                  <a:lnTo>
                    <a:pt x="101" y="154"/>
                  </a:lnTo>
                  <a:lnTo>
                    <a:pt x="102" y="142"/>
                  </a:lnTo>
                  <a:lnTo>
                    <a:pt x="104" y="131"/>
                  </a:lnTo>
                  <a:lnTo>
                    <a:pt x="106" y="120"/>
                  </a:lnTo>
                  <a:lnTo>
                    <a:pt x="108" y="109"/>
                  </a:lnTo>
                  <a:lnTo>
                    <a:pt x="111" y="98"/>
                  </a:lnTo>
                  <a:lnTo>
                    <a:pt x="114" y="88"/>
                  </a:lnTo>
                  <a:lnTo>
                    <a:pt x="117" y="77"/>
                  </a:lnTo>
                  <a:lnTo>
                    <a:pt x="120" y="66"/>
                  </a:lnTo>
                  <a:lnTo>
                    <a:pt x="124" y="56"/>
                  </a:lnTo>
                  <a:lnTo>
                    <a:pt x="127" y="46"/>
                  </a:lnTo>
                  <a:lnTo>
                    <a:pt x="131" y="36"/>
                  </a:lnTo>
                  <a:lnTo>
                    <a:pt x="136" y="27"/>
                  </a:lnTo>
                  <a:lnTo>
                    <a:pt x="140" y="18"/>
                  </a:lnTo>
                  <a:lnTo>
                    <a:pt x="145" y="9"/>
                  </a:lnTo>
                  <a:lnTo>
                    <a:pt x="150" y="0"/>
                  </a:lnTo>
                  <a:lnTo>
                    <a:pt x="142" y="9"/>
                  </a:lnTo>
                  <a:lnTo>
                    <a:pt x="135" y="17"/>
                  </a:lnTo>
                  <a:lnTo>
                    <a:pt x="128" y="26"/>
                  </a:lnTo>
                  <a:lnTo>
                    <a:pt x="122" y="35"/>
                  </a:lnTo>
                  <a:lnTo>
                    <a:pt x="116" y="44"/>
                  </a:lnTo>
                  <a:lnTo>
                    <a:pt x="111" y="54"/>
                  </a:lnTo>
                  <a:lnTo>
                    <a:pt x="106" y="63"/>
                  </a:lnTo>
                  <a:lnTo>
                    <a:pt x="102" y="73"/>
                  </a:lnTo>
                  <a:lnTo>
                    <a:pt x="97" y="83"/>
                  </a:lnTo>
                  <a:lnTo>
                    <a:pt x="94" y="93"/>
                  </a:lnTo>
                  <a:lnTo>
                    <a:pt x="90" y="104"/>
                  </a:lnTo>
                  <a:lnTo>
                    <a:pt x="87" y="114"/>
                  </a:lnTo>
                  <a:lnTo>
                    <a:pt x="84" y="124"/>
                  </a:lnTo>
                  <a:lnTo>
                    <a:pt x="82" y="135"/>
                  </a:lnTo>
                  <a:lnTo>
                    <a:pt x="80" y="145"/>
                  </a:lnTo>
                  <a:lnTo>
                    <a:pt x="78" y="156"/>
                  </a:lnTo>
                  <a:lnTo>
                    <a:pt x="76" y="167"/>
                  </a:lnTo>
                  <a:lnTo>
                    <a:pt x="75" y="177"/>
                  </a:lnTo>
                  <a:lnTo>
                    <a:pt x="74" y="188"/>
                  </a:lnTo>
                  <a:lnTo>
                    <a:pt x="73" y="198"/>
                  </a:lnTo>
                  <a:lnTo>
                    <a:pt x="73" y="208"/>
                  </a:lnTo>
                  <a:lnTo>
                    <a:pt x="73" y="218"/>
                  </a:lnTo>
                  <a:lnTo>
                    <a:pt x="73" y="229"/>
                  </a:lnTo>
                  <a:lnTo>
                    <a:pt x="73" y="238"/>
                  </a:lnTo>
                  <a:lnTo>
                    <a:pt x="74" y="248"/>
                  </a:lnTo>
                  <a:lnTo>
                    <a:pt x="74" y="258"/>
                  </a:lnTo>
                  <a:lnTo>
                    <a:pt x="75" y="267"/>
                  </a:lnTo>
                  <a:lnTo>
                    <a:pt x="77" y="276"/>
                  </a:lnTo>
                  <a:lnTo>
                    <a:pt x="78" y="285"/>
                  </a:lnTo>
                  <a:lnTo>
                    <a:pt x="79" y="294"/>
                  </a:lnTo>
                  <a:lnTo>
                    <a:pt x="81" y="302"/>
                  </a:lnTo>
                  <a:lnTo>
                    <a:pt x="83" y="310"/>
                  </a:lnTo>
                  <a:lnTo>
                    <a:pt x="85" y="320"/>
                  </a:lnTo>
                  <a:lnTo>
                    <a:pt x="88" y="331"/>
                  </a:lnTo>
                  <a:lnTo>
                    <a:pt x="90" y="342"/>
                  </a:lnTo>
                  <a:lnTo>
                    <a:pt x="92" y="353"/>
                  </a:lnTo>
                  <a:lnTo>
                    <a:pt x="94" y="365"/>
                  </a:lnTo>
                  <a:lnTo>
                    <a:pt x="96" y="376"/>
                  </a:lnTo>
                  <a:lnTo>
                    <a:pt x="97" y="387"/>
                  </a:lnTo>
                  <a:lnTo>
                    <a:pt x="99" y="399"/>
                  </a:lnTo>
                  <a:lnTo>
                    <a:pt x="100" y="410"/>
                  </a:lnTo>
                  <a:lnTo>
                    <a:pt x="101" y="422"/>
                  </a:lnTo>
                  <a:lnTo>
                    <a:pt x="101" y="433"/>
                  </a:lnTo>
                  <a:lnTo>
                    <a:pt x="101" y="444"/>
                  </a:lnTo>
                  <a:lnTo>
                    <a:pt x="101" y="456"/>
                  </a:lnTo>
                  <a:lnTo>
                    <a:pt x="100" y="466"/>
                  </a:lnTo>
                  <a:lnTo>
                    <a:pt x="100" y="477"/>
                  </a:lnTo>
                  <a:lnTo>
                    <a:pt x="98" y="488"/>
                  </a:lnTo>
                  <a:lnTo>
                    <a:pt x="96" y="498"/>
                  </a:lnTo>
                  <a:lnTo>
                    <a:pt x="94" y="508"/>
                  </a:lnTo>
                  <a:lnTo>
                    <a:pt x="91" y="517"/>
                  </a:lnTo>
                  <a:lnTo>
                    <a:pt x="88" y="526"/>
                  </a:lnTo>
                  <a:lnTo>
                    <a:pt x="84" y="535"/>
                  </a:lnTo>
                  <a:lnTo>
                    <a:pt x="80" y="543"/>
                  </a:lnTo>
                  <a:lnTo>
                    <a:pt x="75" y="550"/>
                  </a:lnTo>
                  <a:lnTo>
                    <a:pt x="69" y="557"/>
                  </a:lnTo>
                  <a:lnTo>
                    <a:pt x="63" y="564"/>
                  </a:lnTo>
                  <a:lnTo>
                    <a:pt x="56" y="569"/>
                  </a:lnTo>
                  <a:lnTo>
                    <a:pt x="49" y="574"/>
                  </a:lnTo>
                  <a:lnTo>
                    <a:pt x="40" y="579"/>
                  </a:lnTo>
                  <a:lnTo>
                    <a:pt x="31" y="582"/>
                  </a:lnTo>
                  <a:lnTo>
                    <a:pt x="22" y="585"/>
                  </a:lnTo>
                  <a:lnTo>
                    <a:pt x="11" y="587"/>
                  </a:lnTo>
                  <a:lnTo>
                    <a:pt x="0" y="588"/>
                  </a:lnTo>
                  <a:close/>
                </a:path>
              </a:pathLst>
            </a:custGeom>
            <a:solidFill>
              <a:srgbClr val="D4943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4" name="Freeform 44"/>
            <p:cNvSpPr>
              <a:spLocks/>
            </p:cNvSpPr>
            <p:nvPr/>
          </p:nvSpPr>
          <p:spPr bwMode="auto">
            <a:xfrm>
              <a:off x="831" y="910"/>
              <a:ext cx="617" cy="602"/>
            </a:xfrm>
            <a:custGeom>
              <a:avLst/>
              <a:gdLst>
                <a:gd name="T0" fmla="*/ 281 w 617"/>
                <a:gd name="T1" fmla="*/ 127 h 602"/>
                <a:gd name="T2" fmla="*/ 331 w 617"/>
                <a:gd name="T3" fmla="*/ 157 h 602"/>
                <a:gd name="T4" fmla="*/ 376 w 617"/>
                <a:gd name="T5" fmla="*/ 194 h 602"/>
                <a:gd name="T6" fmla="*/ 415 w 617"/>
                <a:gd name="T7" fmla="*/ 237 h 602"/>
                <a:gd name="T8" fmla="*/ 446 w 617"/>
                <a:gd name="T9" fmla="*/ 284 h 602"/>
                <a:gd name="T10" fmla="*/ 470 w 617"/>
                <a:gd name="T11" fmla="*/ 335 h 602"/>
                <a:gd name="T12" fmla="*/ 484 w 617"/>
                <a:gd name="T13" fmla="*/ 388 h 602"/>
                <a:gd name="T14" fmla="*/ 488 w 617"/>
                <a:gd name="T15" fmla="*/ 443 h 602"/>
                <a:gd name="T16" fmla="*/ 481 w 617"/>
                <a:gd name="T17" fmla="*/ 497 h 602"/>
                <a:gd name="T18" fmla="*/ 462 w 617"/>
                <a:gd name="T19" fmla="*/ 551 h 602"/>
                <a:gd name="T20" fmla="*/ 429 w 617"/>
                <a:gd name="T21" fmla="*/ 602 h 602"/>
                <a:gd name="T22" fmla="*/ 464 w 617"/>
                <a:gd name="T23" fmla="*/ 588 h 602"/>
                <a:gd name="T24" fmla="*/ 496 w 617"/>
                <a:gd name="T25" fmla="*/ 568 h 602"/>
                <a:gd name="T26" fmla="*/ 524 w 617"/>
                <a:gd name="T27" fmla="*/ 543 h 602"/>
                <a:gd name="T28" fmla="*/ 549 w 617"/>
                <a:gd name="T29" fmla="*/ 514 h 602"/>
                <a:gd name="T30" fmla="*/ 570 w 617"/>
                <a:gd name="T31" fmla="*/ 481 h 602"/>
                <a:gd name="T32" fmla="*/ 587 w 617"/>
                <a:gd name="T33" fmla="*/ 445 h 602"/>
                <a:gd name="T34" fmla="*/ 601 w 617"/>
                <a:gd name="T35" fmla="*/ 406 h 602"/>
                <a:gd name="T36" fmla="*/ 610 w 617"/>
                <a:gd name="T37" fmla="*/ 366 h 602"/>
                <a:gd name="T38" fmla="*/ 616 w 617"/>
                <a:gd name="T39" fmla="*/ 324 h 602"/>
                <a:gd name="T40" fmla="*/ 617 w 617"/>
                <a:gd name="T41" fmla="*/ 282 h 602"/>
                <a:gd name="T42" fmla="*/ 614 w 617"/>
                <a:gd name="T43" fmla="*/ 240 h 602"/>
                <a:gd name="T44" fmla="*/ 602 w 617"/>
                <a:gd name="T45" fmla="*/ 198 h 602"/>
                <a:gd name="T46" fmla="*/ 581 w 617"/>
                <a:gd name="T47" fmla="*/ 159 h 602"/>
                <a:gd name="T48" fmla="*/ 552 w 617"/>
                <a:gd name="T49" fmla="*/ 122 h 602"/>
                <a:gd name="T50" fmla="*/ 516 w 617"/>
                <a:gd name="T51" fmla="*/ 88 h 602"/>
                <a:gd name="T52" fmla="*/ 474 w 617"/>
                <a:gd name="T53" fmla="*/ 59 h 602"/>
                <a:gd name="T54" fmla="*/ 427 w 617"/>
                <a:gd name="T55" fmla="*/ 35 h 602"/>
                <a:gd name="T56" fmla="*/ 375 w 617"/>
                <a:gd name="T57" fmla="*/ 16 h 602"/>
                <a:gd name="T58" fmla="*/ 321 w 617"/>
                <a:gd name="T59" fmla="*/ 4 h 602"/>
                <a:gd name="T60" fmla="*/ 264 w 617"/>
                <a:gd name="T61" fmla="*/ 0 h 602"/>
                <a:gd name="T62" fmla="*/ 206 w 617"/>
                <a:gd name="T63" fmla="*/ 4 h 602"/>
                <a:gd name="T64" fmla="*/ 150 w 617"/>
                <a:gd name="T65" fmla="*/ 18 h 602"/>
                <a:gd name="T66" fmla="*/ 102 w 617"/>
                <a:gd name="T67" fmla="*/ 46 h 602"/>
                <a:gd name="T68" fmla="*/ 62 w 617"/>
                <a:gd name="T69" fmla="*/ 85 h 602"/>
                <a:gd name="T70" fmla="*/ 32 w 617"/>
                <a:gd name="T71" fmla="*/ 134 h 602"/>
                <a:gd name="T72" fmla="*/ 11 w 617"/>
                <a:gd name="T73" fmla="*/ 190 h 602"/>
                <a:gd name="T74" fmla="*/ 1 w 617"/>
                <a:gd name="T75" fmla="*/ 252 h 602"/>
                <a:gd name="T76" fmla="*/ 2 w 617"/>
                <a:gd name="T77" fmla="*/ 319 h 602"/>
                <a:gd name="T78" fmla="*/ 15 w 617"/>
                <a:gd name="T79" fmla="*/ 387 h 602"/>
                <a:gd name="T80" fmla="*/ 41 w 617"/>
                <a:gd name="T81" fmla="*/ 456 h 602"/>
                <a:gd name="T82" fmla="*/ 81 w 617"/>
                <a:gd name="T83" fmla="*/ 522 h 602"/>
                <a:gd name="T84" fmla="*/ 136 w 617"/>
                <a:gd name="T85" fmla="*/ 586 h 602"/>
                <a:gd name="T86" fmla="*/ 121 w 617"/>
                <a:gd name="T87" fmla="*/ 550 h 602"/>
                <a:gd name="T88" fmla="*/ 112 w 617"/>
                <a:gd name="T89" fmla="*/ 508 h 602"/>
                <a:gd name="T90" fmla="*/ 108 w 617"/>
                <a:gd name="T91" fmla="*/ 461 h 602"/>
                <a:gd name="T92" fmla="*/ 110 w 617"/>
                <a:gd name="T93" fmla="*/ 410 h 602"/>
                <a:gd name="T94" fmla="*/ 116 w 617"/>
                <a:gd name="T95" fmla="*/ 358 h 602"/>
                <a:gd name="T96" fmla="*/ 127 w 617"/>
                <a:gd name="T97" fmla="*/ 306 h 602"/>
                <a:gd name="T98" fmla="*/ 144 w 617"/>
                <a:gd name="T99" fmla="*/ 255 h 602"/>
                <a:gd name="T100" fmla="*/ 165 w 617"/>
                <a:gd name="T101" fmla="*/ 208 h 602"/>
                <a:gd name="T102" fmla="*/ 191 w 617"/>
                <a:gd name="T103" fmla="*/ 166 h 602"/>
                <a:gd name="T104" fmla="*/ 222 w 617"/>
                <a:gd name="T105" fmla="*/ 130 h 6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617" h="602">
                  <a:moveTo>
                    <a:pt x="246" y="111"/>
                  </a:moveTo>
                  <a:lnTo>
                    <a:pt x="264" y="118"/>
                  </a:lnTo>
                  <a:lnTo>
                    <a:pt x="281" y="127"/>
                  </a:lnTo>
                  <a:lnTo>
                    <a:pt x="299" y="136"/>
                  </a:lnTo>
                  <a:lnTo>
                    <a:pt x="315" y="146"/>
                  </a:lnTo>
                  <a:lnTo>
                    <a:pt x="331" y="157"/>
                  </a:lnTo>
                  <a:lnTo>
                    <a:pt x="347" y="169"/>
                  </a:lnTo>
                  <a:lnTo>
                    <a:pt x="362" y="181"/>
                  </a:lnTo>
                  <a:lnTo>
                    <a:pt x="376" y="194"/>
                  </a:lnTo>
                  <a:lnTo>
                    <a:pt x="390" y="208"/>
                  </a:lnTo>
                  <a:lnTo>
                    <a:pt x="403" y="222"/>
                  </a:lnTo>
                  <a:lnTo>
                    <a:pt x="415" y="237"/>
                  </a:lnTo>
                  <a:lnTo>
                    <a:pt x="426" y="252"/>
                  </a:lnTo>
                  <a:lnTo>
                    <a:pt x="437" y="268"/>
                  </a:lnTo>
                  <a:lnTo>
                    <a:pt x="446" y="284"/>
                  </a:lnTo>
                  <a:lnTo>
                    <a:pt x="455" y="301"/>
                  </a:lnTo>
                  <a:lnTo>
                    <a:pt x="463" y="318"/>
                  </a:lnTo>
                  <a:lnTo>
                    <a:pt x="470" y="335"/>
                  </a:lnTo>
                  <a:lnTo>
                    <a:pt x="476" y="353"/>
                  </a:lnTo>
                  <a:lnTo>
                    <a:pt x="480" y="370"/>
                  </a:lnTo>
                  <a:lnTo>
                    <a:pt x="484" y="388"/>
                  </a:lnTo>
                  <a:lnTo>
                    <a:pt x="487" y="406"/>
                  </a:lnTo>
                  <a:lnTo>
                    <a:pt x="488" y="424"/>
                  </a:lnTo>
                  <a:lnTo>
                    <a:pt x="488" y="443"/>
                  </a:lnTo>
                  <a:lnTo>
                    <a:pt x="487" y="461"/>
                  </a:lnTo>
                  <a:lnTo>
                    <a:pt x="485" y="479"/>
                  </a:lnTo>
                  <a:lnTo>
                    <a:pt x="481" y="497"/>
                  </a:lnTo>
                  <a:lnTo>
                    <a:pt x="476" y="515"/>
                  </a:lnTo>
                  <a:lnTo>
                    <a:pt x="470" y="533"/>
                  </a:lnTo>
                  <a:lnTo>
                    <a:pt x="462" y="551"/>
                  </a:lnTo>
                  <a:lnTo>
                    <a:pt x="453" y="568"/>
                  </a:lnTo>
                  <a:lnTo>
                    <a:pt x="442" y="585"/>
                  </a:lnTo>
                  <a:lnTo>
                    <a:pt x="429" y="602"/>
                  </a:lnTo>
                  <a:lnTo>
                    <a:pt x="441" y="598"/>
                  </a:lnTo>
                  <a:lnTo>
                    <a:pt x="453" y="593"/>
                  </a:lnTo>
                  <a:lnTo>
                    <a:pt x="464" y="588"/>
                  </a:lnTo>
                  <a:lnTo>
                    <a:pt x="475" y="582"/>
                  </a:lnTo>
                  <a:lnTo>
                    <a:pt x="486" y="575"/>
                  </a:lnTo>
                  <a:lnTo>
                    <a:pt x="496" y="568"/>
                  </a:lnTo>
                  <a:lnTo>
                    <a:pt x="506" y="560"/>
                  </a:lnTo>
                  <a:lnTo>
                    <a:pt x="515" y="552"/>
                  </a:lnTo>
                  <a:lnTo>
                    <a:pt x="524" y="543"/>
                  </a:lnTo>
                  <a:lnTo>
                    <a:pt x="533" y="534"/>
                  </a:lnTo>
                  <a:lnTo>
                    <a:pt x="541" y="524"/>
                  </a:lnTo>
                  <a:lnTo>
                    <a:pt x="549" y="514"/>
                  </a:lnTo>
                  <a:lnTo>
                    <a:pt x="556" y="503"/>
                  </a:lnTo>
                  <a:lnTo>
                    <a:pt x="563" y="492"/>
                  </a:lnTo>
                  <a:lnTo>
                    <a:pt x="570" y="481"/>
                  </a:lnTo>
                  <a:lnTo>
                    <a:pt x="576" y="469"/>
                  </a:lnTo>
                  <a:lnTo>
                    <a:pt x="582" y="457"/>
                  </a:lnTo>
                  <a:lnTo>
                    <a:pt x="587" y="445"/>
                  </a:lnTo>
                  <a:lnTo>
                    <a:pt x="592" y="432"/>
                  </a:lnTo>
                  <a:lnTo>
                    <a:pt x="597" y="419"/>
                  </a:lnTo>
                  <a:lnTo>
                    <a:pt x="601" y="406"/>
                  </a:lnTo>
                  <a:lnTo>
                    <a:pt x="604" y="393"/>
                  </a:lnTo>
                  <a:lnTo>
                    <a:pt x="607" y="380"/>
                  </a:lnTo>
                  <a:lnTo>
                    <a:pt x="610" y="366"/>
                  </a:lnTo>
                  <a:lnTo>
                    <a:pt x="612" y="352"/>
                  </a:lnTo>
                  <a:lnTo>
                    <a:pt x="614" y="338"/>
                  </a:lnTo>
                  <a:lnTo>
                    <a:pt x="616" y="324"/>
                  </a:lnTo>
                  <a:lnTo>
                    <a:pt x="616" y="310"/>
                  </a:lnTo>
                  <a:lnTo>
                    <a:pt x="617" y="296"/>
                  </a:lnTo>
                  <a:lnTo>
                    <a:pt x="617" y="282"/>
                  </a:lnTo>
                  <a:lnTo>
                    <a:pt x="616" y="268"/>
                  </a:lnTo>
                  <a:lnTo>
                    <a:pt x="615" y="254"/>
                  </a:lnTo>
                  <a:lnTo>
                    <a:pt x="614" y="240"/>
                  </a:lnTo>
                  <a:lnTo>
                    <a:pt x="611" y="226"/>
                  </a:lnTo>
                  <a:lnTo>
                    <a:pt x="607" y="212"/>
                  </a:lnTo>
                  <a:lnTo>
                    <a:pt x="602" y="198"/>
                  </a:lnTo>
                  <a:lnTo>
                    <a:pt x="596" y="185"/>
                  </a:lnTo>
                  <a:lnTo>
                    <a:pt x="589" y="172"/>
                  </a:lnTo>
                  <a:lnTo>
                    <a:pt x="581" y="159"/>
                  </a:lnTo>
                  <a:lnTo>
                    <a:pt x="572" y="146"/>
                  </a:lnTo>
                  <a:lnTo>
                    <a:pt x="563" y="134"/>
                  </a:lnTo>
                  <a:lnTo>
                    <a:pt x="552" y="122"/>
                  </a:lnTo>
                  <a:lnTo>
                    <a:pt x="541" y="110"/>
                  </a:lnTo>
                  <a:lnTo>
                    <a:pt x="529" y="99"/>
                  </a:lnTo>
                  <a:lnTo>
                    <a:pt x="516" y="88"/>
                  </a:lnTo>
                  <a:lnTo>
                    <a:pt x="503" y="78"/>
                  </a:lnTo>
                  <a:lnTo>
                    <a:pt x="489" y="68"/>
                  </a:lnTo>
                  <a:lnTo>
                    <a:pt x="474" y="59"/>
                  </a:lnTo>
                  <a:lnTo>
                    <a:pt x="459" y="50"/>
                  </a:lnTo>
                  <a:lnTo>
                    <a:pt x="443" y="42"/>
                  </a:lnTo>
                  <a:lnTo>
                    <a:pt x="427" y="35"/>
                  </a:lnTo>
                  <a:lnTo>
                    <a:pt x="410" y="28"/>
                  </a:lnTo>
                  <a:lnTo>
                    <a:pt x="393" y="22"/>
                  </a:lnTo>
                  <a:lnTo>
                    <a:pt x="375" y="16"/>
                  </a:lnTo>
                  <a:lnTo>
                    <a:pt x="357" y="11"/>
                  </a:lnTo>
                  <a:lnTo>
                    <a:pt x="339" y="8"/>
                  </a:lnTo>
                  <a:lnTo>
                    <a:pt x="321" y="4"/>
                  </a:lnTo>
                  <a:lnTo>
                    <a:pt x="302" y="2"/>
                  </a:lnTo>
                  <a:lnTo>
                    <a:pt x="283" y="1"/>
                  </a:lnTo>
                  <a:lnTo>
                    <a:pt x="264" y="0"/>
                  </a:lnTo>
                  <a:lnTo>
                    <a:pt x="244" y="0"/>
                  </a:lnTo>
                  <a:lnTo>
                    <a:pt x="225" y="2"/>
                  </a:lnTo>
                  <a:lnTo>
                    <a:pt x="206" y="4"/>
                  </a:lnTo>
                  <a:lnTo>
                    <a:pt x="186" y="7"/>
                  </a:lnTo>
                  <a:lnTo>
                    <a:pt x="168" y="12"/>
                  </a:lnTo>
                  <a:lnTo>
                    <a:pt x="150" y="18"/>
                  </a:lnTo>
                  <a:lnTo>
                    <a:pt x="133" y="26"/>
                  </a:lnTo>
                  <a:lnTo>
                    <a:pt x="117" y="35"/>
                  </a:lnTo>
                  <a:lnTo>
                    <a:pt x="102" y="46"/>
                  </a:lnTo>
                  <a:lnTo>
                    <a:pt x="88" y="58"/>
                  </a:lnTo>
                  <a:lnTo>
                    <a:pt x="75" y="71"/>
                  </a:lnTo>
                  <a:lnTo>
                    <a:pt x="62" y="85"/>
                  </a:lnTo>
                  <a:lnTo>
                    <a:pt x="51" y="100"/>
                  </a:lnTo>
                  <a:lnTo>
                    <a:pt x="41" y="116"/>
                  </a:lnTo>
                  <a:lnTo>
                    <a:pt x="32" y="134"/>
                  </a:lnTo>
                  <a:lnTo>
                    <a:pt x="24" y="152"/>
                  </a:lnTo>
                  <a:lnTo>
                    <a:pt x="17" y="170"/>
                  </a:lnTo>
                  <a:lnTo>
                    <a:pt x="11" y="190"/>
                  </a:lnTo>
                  <a:lnTo>
                    <a:pt x="6" y="210"/>
                  </a:lnTo>
                  <a:lnTo>
                    <a:pt x="3" y="231"/>
                  </a:lnTo>
                  <a:lnTo>
                    <a:pt x="1" y="252"/>
                  </a:lnTo>
                  <a:lnTo>
                    <a:pt x="0" y="274"/>
                  </a:lnTo>
                  <a:lnTo>
                    <a:pt x="0" y="296"/>
                  </a:lnTo>
                  <a:lnTo>
                    <a:pt x="2" y="319"/>
                  </a:lnTo>
                  <a:lnTo>
                    <a:pt x="5" y="341"/>
                  </a:lnTo>
                  <a:lnTo>
                    <a:pt x="9" y="364"/>
                  </a:lnTo>
                  <a:lnTo>
                    <a:pt x="15" y="387"/>
                  </a:lnTo>
                  <a:lnTo>
                    <a:pt x="22" y="410"/>
                  </a:lnTo>
                  <a:lnTo>
                    <a:pt x="31" y="433"/>
                  </a:lnTo>
                  <a:lnTo>
                    <a:pt x="41" y="456"/>
                  </a:lnTo>
                  <a:lnTo>
                    <a:pt x="53" y="478"/>
                  </a:lnTo>
                  <a:lnTo>
                    <a:pt x="66" y="500"/>
                  </a:lnTo>
                  <a:lnTo>
                    <a:pt x="81" y="522"/>
                  </a:lnTo>
                  <a:lnTo>
                    <a:pt x="98" y="544"/>
                  </a:lnTo>
                  <a:lnTo>
                    <a:pt x="116" y="565"/>
                  </a:lnTo>
                  <a:lnTo>
                    <a:pt x="136" y="586"/>
                  </a:lnTo>
                  <a:lnTo>
                    <a:pt x="130" y="575"/>
                  </a:lnTo>
                  <a:lnTo>
                    <a:pt x="126" y="563"/>
                  </a:lnTo>
                  <a:lnTo>
                    <a:pt x="121" y="550"/>
                  </a:lnTo>
                  <a:lnTo>
                    <a:pt x="118" y="537"/>
                  </a:lnTo>
                  <a:lnTo>
                    <a:pt x="115" y="523"/>
                  </a:lnTo>
                  <a:lnTo>
                    <a:pt x="112" y="508"/>
                  </a:lnTo>
                  <a:lnTo>
                    <a:pt x="110" y="493"/>
                  </a:lnTo>
                  <a:lnTo>
                    <a:pt x="109" y="477"/>
                  </a:lnTo>
                  <a:lnTo>
                    <a:pt x="108" y="461"/>
                  </a:lnTo>
                  <a:lnTo>
                    <a:pt x="108" y="444"/>
                  </a:lnTo>
                  <a:lnTo>
                    <a:pt x="109" y="428"/>
                  </a:lnTo>
                  <a:lnTo>
                    <a:pt x="110" y="410"/>
                  </a:lnTo>
                  <a:lnTo>
                    <a:pt x="111" y="393"/>
                  </a:lnTo>
                  <a:lnTo>
                    <a:pt x="113" y="376"/>
                  </a:lnTo>
                  <a:lnTo>
                    <a:pt x="116" y="358"/>
                  </a:lnTo>
                  <a:lnTo>
                    <a:pt x="119" y="341"/>
                  </a:lnTo>
                  <a:lnTo>
                    <a:pt x="123" y="323"/>
                  </a:lnTo>
                  <a:lnTo>
                    <a:pt x="127" y="306"/>
                  </a:lnTo>
                  <a:lnTo>
                    <a:pt x="132" y="289"/>
                  </a:lnTo>
                  <a:lnTo>
                    <a:pt x="138" y="272"/>
                  </a:lnTo>
                  <a:lnTo>
                    <a:pt x="144" y="255"/>
                  </a:lnTo>
                  <a:lnTo>
                    <a:pt x="150" y="239"/>
                  </a:lnTo>
                  <a:lnTo>
                    <a:pt x="158" y="223"/>
                  </a:lnTo>
                  <a:lnTo>
                    <a:pt x="165" y="208"/>
                  </a:lnTo>
                  <a:lnTo>
                    <a:pt x="173" y="193"/>
                  </a:lnTo>
                  <a:lnTo>
                    <a:pt x="182" y="179"/>
                  </a:lnTo>
                  <a:lnTo>
                    <a:pt x="191" y="166"/>
                  </a:lnTo>
                  <a:lnTo>
                    <a:pt x="201" y="153"/>
                  </a:lnTo>
                  <a:lnTo>
                    <a:pt x="212" y="141"/>
                  </a:lnTo>
                  <a:lnTo>
                    <a:pt x="222" y="130"/>
                  </a:lnTo>
                  <a:lnTo>
                    <a:pt x="234" y="120"/>
                  </a:lnTo>
                  <a:lnTo>
                    <a:pt x="246" y="111"/>
                  </a:lnTo>
                  <a:close/>
                </a:path>
              </a:pathLst>
            </a:custGeom>
            <a:solidFill>
              <a:srgbClr val="D4943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5" name="Freeform 45"/>
            <p:cNvSpPr>
              <a:spLocks/>
            </p:cNvSpPr>
            <p:nvPr/>
          </p:nvSpPr>
          <p:spPr bwMode="auto">
            <a:xfrm>
              <a:off x="937" y="933"/>
              <a:ext cx="492" cy="543"/>
            </a:xfrm>
            <a:custGeom>
              <a:avLst/>
              <a:gdLst>
                <a:gd name="T0" fmla="*/ 373 w 492"/>
                <a:gd name="T1" fmla="*/ 533 h 543"/>
                <a:gd name="T2" fmla="*/ 379 w 492"/>
                <a:gd name="T3" fmla="*/ 518 h 543"/>
                <a:gd name="T4" fmla="*/ 385 w 492"/>
                <a:gd name="T5" fmla="*/ 501 h 543"/>
                <a:gd name="T6" fmla="*/ 389 w 492"/>
                <a:gd name="T7" fmla="*/ 485 h 543"/>
                <a:gd name="T8" fmla="*/ 393 w 492"/>
                <a:gd name="T9" fmla="*/ 467 h 543"/>
                <a:gd name="T10" fmla="*/ 396 w 492"/>
                <a:gd name="T11" fmla="*/ 449 h 543"/>
                <a:gd name="T12" fmla="*/ 397 w 492"/>
                <a:gd name="T13" fmla="*/ 431 h 543"/>
                <a:gd name="T14" fmla="*/ 398 w 492"/>
                <a:gd name="T15" fmla="*/ 413 h 543"/>
                <a:gd name="T16" fmla="*/ 397 w 492"/>
                <a:gd name="T17" fmla="*/ 395 h 543"/>
                <a:gd name="T18" fmla="*/ 395 w 492"/>
                <a:gd name="T19" fmla="*/ 377 h 543"/>
                <a:gd name="T20" fmla="*/ 391 w 492"/>
                <a:gd name="T21" fmla="*/ 359 h 543"/>
                <a:gd name="T22" fmla="*/ 374 w 492"/>
                <a:gd name="T23" fmla="*/ 306 h 543"/>
                <a:gd name="T24" fmla="*/ 348 w 492"/>
                <a:gd name="T25" fmla="*/ 256 h 543"/>
                <a:gd name="T26" fmla="*/ 316 w 492"/>
                <a:gd name="T27" fmla="*/ 208 h 543"/>
                <a:gd name="T28" fmla="*/ 278 w 492"/>
                <a:gd name="T29" fmla="*/ 165 h 543"/>
                <a:gd name="T30" fmla="*/ 236 w 492"/>
                <a:gd name="T31" fmla="*/ 128 h 543"/>
                <a:gd name="T32" fmla="*/ 192 w 492"/>
                <a:gd name="T33" fmla="*/ 96 h 543"/>
                <a:gd name="T34" fmla="*/ 147 w 492"/>
                <a:gd name="T35" fmla="*/ 73 h 543"/>
                <a:gd name="T36" fmla="*/ 103 w 492"/>
                <a:gd name="T37" fmla="*/ 59 h 543"/>
                <a:gd name="T38" fmla="*/ 61 w 492"/>
                <a:gd name="T39" fmla="*/ 56 h 543"/>
                <a:gd name="T40" fmla="*/ 22 w 492"/>
                <a:gd name="T41" fmla="*/ 63 h 543"/>
                <a:gd name="T42" fmla="*/ 8 w 492"/>
                <a:gd name="T43" fmla="*/ 68 h 543"/>
                <a:gd name="T44" fmla="*/ 34 w 492"/>
                <a:gd name="T45" fmla="*/ 47 h 543"/>
                <a:gd name="T46" fmla="*/ 62 w 492"/>
                <a:gd name="T47" fmla="*/ 30 h 543"/>
                <a:gd name="T48" fmla="*/ 91 w 492"/>
                <a:gd name="T49" fmla="*/ 17 h 543"/>
                <a:gd name="T50" fmla="*/ 119 w 492"/>
                <a:gd name="T51" fmla="*/ 8 h 543"/>
                <a:gd name="T52" fmla="*/ 148 w 492"/>
                <a:gd name="T53" fmla="*/ 3 h 543"/>
                <a:gd name="T54" fmla="*/ 177 w 492"/>
                <a:gd name="T55" fmla="*/ 1 h 543"/>
                <a:gd name="T56" fmla="*/ 206 w 492"/>
                <a:gd name="T57" fmla="*/ 1 h 543"/>
                <a:gd name="T58" fmla="*/ 233 w 492"/>
                <a:gd name="T59" fmla="*/ 5 h 543"/>
                <a:gd name="T60" fmla="*/ 259 w 492"/>
                <a:gd name="T61" fmla="*/ 10 h 543"/>
                <a:gd name="T62" fmla="*/ 284 w 492"/>
                <a:gd name="T63" fmla="*/ 18 h 543"/>
                <a:gd name="T64" fmla="*/ 320 w 492"/>
                <a:gd name="T65" fmla="*/ 35 h 543"/>
                <a:gd name="T66" fmla="*/ 358 w 492"/>
                <a:gd name="T67" fmla="*/ 57 h 543"/>
                <a:gd name="T68" fmla="*/ 392 w 492"/>
                <a:gd name="T69" fmla="*/ 83 h 543"/>
                <a:gd name="T70" fmla="*/ 421 w 492"/>
                <a:gd name="T71" fmla="*/ 111 h 543"/>
                <a:gd name="T72" fmla="*/ 445 w 492"/>
                <a:gd name="T73" fmla="*/ 142 h 543"/>
                <a:gd name="T74" fmla="*/ 464 w 492"/>
                <a:gd name="T75" fmla="*/ 175 h 543"/>
                <a:gd name="T76" fmla="*/ 479 w 492"/>
                <a:gd name="T77" fmla="*/ 210 h 543"/>
                <a:gd name="T78" fmla="*/ 488 w 492"/>
                <a:gd name="T79" fmla="*/ 245 h 543"/>
                <a:gd name="T80" fmla="*/ 492 w 492"/>
                <a:gd name="T81" fmla="*/ 282 h 543"/>
                <a:gd name="T82" fmla="*/ 491 w 492"/>
                <a:gd name="T83" fmla="*/ 319 h 543"/>
                <a:gd name="T84" fmla="*/ 484 w 492"/>
                <a:gd name="T85" fmla="*/ 356 h 543"/>
                <a:gd name="T86" fmla="*/ 478 w 492"/>
                <a:gd name="T87" fmla="*/ 376 h 543"/>
                <a:gd name="T88" fmla="*/ 471 w 492"/>
                <a:gd name="T89" fmla="*/ 397 h 543"/>
                <a:gd name="T90" fmla="*/ 462 w 492"/>
                <a:gd name="T91" fmla="*/ 417 h 543"/>
                <a:gd name="T92" fmla="*/ 452 w 492"/>
                <a:gd name="T93" fmla="*/ 437 h 543"/>
                <a:gd name="T94" fmla="*/ 441 w 492"/>
                <a:gd name="T95" fmla="*/ 456 h 543"/>
                <a:gd name="T96" fmla="*/ 430 w 492"/>
                <a:gd name="T97" fmla="*/ 474 h 543"/>
                <a:gd name="T98" fmla="*/ 418 w 492"/>
                <a:gd name="T99" fmla="*/ 491 h 543"/>
                <a:gd name="T100" fmla="*/ 405 w 492"/>
                <a:gd name="T101" fmla="*/ 507 h 543"/>
                <a:gd name="T102" fmla="*/ 391 w 492"/>
                <a:gd name="T103" fmla="*/ 522 h 543"/>
                <a:gd name="T104" fmla="*/ 378 w 492"/>
                <a:gd name="T105" fmla="*/ 535 h 5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492" h="543">
                  <a:moveTo>
                    <a:pt x="369" y="543"/>
                  </a:moveTo>
                  <a:lnTo>
                    <a:pt x="371" y="538"/>
                  </a:lnTo>
                  <a:lnTo>
                    <a:pt x="373" y="533"/>
                  </a:lnTo>
                  <a:lnTo>
                    <a:pt x="375" y="528"/>
                  </a:lnTo>
                  <a:lnTo>
                    <a:pt x="377" y="523"/>
                  </a:lnTo>
                  <a:lnTo>
                    <a:pt x="379" y="518"/>
                  </a:lnTo>
                  <a:lnTo>
                    <a:pt x="381" y="512"/>
                  </a:lnTo>
                  <a:lnTo>
                    <a:pt x="383" y="507"/>
                  </a:lnTo>
                  <a:lnTo>
                    <a:pt x="385" y="501"/>
                  </a:lnTo>
                  <a:lnTo>
                    <a:pt x="386" y="496"/>
                  </a:lnTo>
                  <a:lnTo>
                    <a:pt x="388" y="490"/>
                  </a:lnTo>
                  <a:lnTo>
                    <a:pt x="389" y="485"/>
                  </a:lnTo>
                  <a:lnTo>
                    <a:pt x="391" y="479"/>
                  </a:lnTo>
                  <a:lnTo>
                    <a:pt x="392" y="473"/>
                  </a:lnTo>
                  <a:lnTo>
                    <a:pt x="393" y="467"/>
                  </a:lnTo>
                  <a:lnTo>
                    <a:pt x="394" y="461"/>
                  </a:lnTo>
                  <a:lnTo>
                    <a:pt x="395" y="455"/>
                  </a:lnTo>
                  <a:lnTo>
                    <a:pt x="396" y="449"/>
                  </a:lnTo>
                  <a:lnTo>
                    <a:pt x="396" y="443"/>
                  </a:lnTo>
                  <a:lnTo>
                    <a:pt x="397" y="437"/>
                  </a:lnTo>
                  <a:lnTo>
                    <a:pt x="397" y="431"/>
                  </a:lnTo>
                  <a:lnTo>
                    <a:pt x="398" y="425"/>
                  </a:lnTo>
                  <a:lnTo>
                    <a:pt x="398" y="419"/>
                  </a:lnTo>
                  <a:lnTo>
                    <a:pt x="398" y="413"/>
                  </a:lnTo>
                  <a:lnTo>
                    <a:pt x="398" y="407"/>
                  </a:lnTo>
                  <a:lnTo>
                    <a:pt x="397" y="401"/>
                  </a:lnTo>
                  <a:lnTo>
                    <a:pt x="397" y="395"/>
                  </a:lnTo>
                  <a:lnTo>
                    <a:pt x="396" y="389"/>
                  </a:lnTo>
                  <a:lnTo>
                    <a:pt x="396" y="383"/>
                  </a:lnTo>
                  <a:lnTo>
                    <a:pt x="395" y="377"/>
                  </a:lnTo>
                  <a:lnTo>
                    <a:pt x="394" y="371"/>
                  </a:lnTo>
                  <a:lnTo>
                    <a:pt x="393" y="365"/>
                  </a:lnTo>
                  <a:lnTo>
                    <a:pt x="391" y="359"/>
                  </a:lnTo>
                  <a:lnTo>
                    <a:pt x="386" y="341"/>
                  </a:lnTo>
                  <a:lnTo>
                    <a:pt x="381" y="324"/>
                  </a:lnTo>
                  <a:lnTo>
                    <a:pt x="374" y="306"/>
                  </a:lnTo>
                  <a:lnTo>
                    <a:pt x="366" y="289"/>
                  </a:lnTo>
                  <a:lnTo>
                    <a:pt x="358" y="272"/>
                  </a:lnTo>
                  <a:lnTo>
                    <a:pt x="348" y="256"/>
                  </a:lnTo>
                  <a:lnTo>
                    <a:pt x="338" y="240"/>
                  </a:lnTo>
                  <a:lnTo>
                    <a:pt x="327" y="224"/>
                  </a:lnTo>
                  <a:lnTo>
                    <a:pt x="316" y="208"/>
                  </a:lnTo>
                  <a:lnTo>
                    <a:pt x="304" y="194"/>
                  </a:lnTo>
                  <a:lnTo>
                    <a:pt x="291" y="179"/>
                  </a:lnTo>
                  <a:lnTo>
                    <a:pt x="278" y="165"/>
                  </a:lnTo>
                  <a:lnTo>
                    <a:pt x="264" y="152"/>
                  </a:lnTo>
                  <a:lnTo>
                    <a:pt x="251" y="139"/>
                  </a:lnTo>
                  <a:lnTo>
                    <a:pt x="236" y="128"/>
                  </a:lnTo>
                  <a:lnTo>
                    <a:pt x="222" y="116"/>
                  </a:lnTo>
                  <a:lnTo>
                    <a:pt x="207" y="106"/>
                  </a:lnTo>
                  <a:lnTo>
                    <a:pt x="192" y="96"/>
                  </a:lnTo>
                  <a:lnTo>
                    <a:pt x="177" y="88"/>
                  </a:lnTo>
                  <a:lnTo>
                    <a:pt x="163" y="80"/>
                  </a:lnTo>
                  <a:lnTo>
                    <a:pt x="147" y="73"/>
                  </a:lnTo>
                  <a:lnTo>
                    <a:pt x="133" y="67"/>
                  </a:lnTo>
                  <a:lnTo>
                    <a:pt x="118" y="63"/>
                  </a:lnTo>
                  <a:lnTo>
                    <a:pt x="103" y="59"/>
                  </a:lnTo>
                  <a:lnTo>
                    <a:pt x="89" y="57"/>
                  </a:lnTo>
                  <a:lnTo>
                    <a:pt x="75" y="56"/>
                  </a:lnTo>
                  <a:lnTo>
                    <a:pt x="61" y="56"/>
                  </a:lnTo>
                  <a:lnTo>
                    <a:pt x="48" y="57"/>
                  </a:lnTo>
                  <a:lnTo>
                    <a:pt x="35" y="59"/>
                  </a:lnTo>
                  <a:lnTo>
                    <a:pt x="22" y="63"/>
                  </a:lnTo>
                  <a:lnTo>
                    <a:pt x="11" y="69"/>
                  </a:lnTo>
                  <a:lnTo>
                    <a:pt x="0" y="76"/>
                  </a:lnTo>
                  <a:lnTo>
                    <a:pt x="8" y="68"/>
                  </a:lnTo>
                  <a:lnTo>
                    <a:pt x="17" y="60"/>
                  </a:lnTo>
                  <a:lnTo>
                    <a:pt x="26" y="53"/>
                  </a:lnTo>
                  <a:lnTo>
                    <a:pt x="34" y="47"/>
                  </a:lnTo>
                  <a:lnTo>
                    <a:pt x="44" y="41"/>
                  </a:lnTo>
                  <a:lnTo>
                    <a:pt x="53" y="35"/>
                  </a:lnTo>
                  <a:lnTo>
                    <a:pt x="62" y="30"/>
                  </a:lnTo>
                  <a:lnTo>
                    <a:pt x="71" y="25"/>
                  </a:lnTo>
                  <a:lnTo>
                    <a:pt x="81" y="21"/>
                  </a:lnTo>
                  <a:lnTo>
                    <a:pt x="91" y="17"/>
                  </a:lnTo>
                  <a:lnTo>
                    <a:pt x="100" y="14"/>
                  </a:lnTo>
                  <a:lnTo>
                    <a:pt x="110" y="11"/>
                  </a:lnTo>
                  <a:lnTo>
                    <a:pt x="119" y="8"/>
                  </a:lnTo>
                  <a:lnTo>
                    <a:pt x="129" y="6"/>
                  </a:lnTo>
                  <a:lnTo>
                    <a:pt x="139" y="4"/>
                  </a:lnTo>
                  <a:lnTo>
                    <a:pt x="148" y="3"/>
                  </a:lnTo>
                  <a:lnTo>
                    <a:pt x="158" y="2"/>
                  </a:lnTo>
                  <a:lnTo>
                    <a:pt x="168" y="1"/>
                  </a:lnTo>
                  <a:lnTo>
                    <a:pt x="177" y="1"/>
                  </a:lnTo>
                  <a:lnTo>
                    <a:pt x="187" y="0"/>
                  </a:lnTo>
                  <a:lnTo>
                    <a:pt x="196" y="1"/>
                  </a:lnTo>
                  <a:lnTo>
                    <a:pt x="206" y="1"/>
                  </a:lnTo>
                  <a:lnTo>
                    <a:pt x="215" y="2"/>
                  </a:lnTo>
                  <a:lnTo>
                    <a:pt x="224" y="3"/>
                  </a:lnTo>
                  <a:lnTo>
                    <a:pt x="233" y="5"/>
                  </a:lnTo>
                  <a:lnTo>
                    <a:pt x="242" y="6"/>
                  </a:lnTo>
                  <a:lnTo>
                    <a:pt x="251" y="8"/>
                  </a:lnTo>
                  <a:lnTo>
                    <a:pt x="259" y="10"/>
                  </a:lnTo>
                  <a:lnTo>
                    <a:pt x="268" y="13"/>
                  </a:lnTo>
                  <a:lnTo>
                    <a:pt x="276" y="16"/>
                  </a:lnTo>
                  <a:lnTo>
                    <a:pt x="284" y="18"/>
                  </a:lnTo>
                  <a:lnTo>
                    <a:pt x="292" y="22"/>
                  </a:lnTo>
                  <a:lnTo>
                    <a:pt x="306" y="28"/>
                  </a:lnTo>
                  <a:lnTo>
                    <a:pt x="320" y="35"/>
                  </a:lnTo>
                  <a:lnTo>
                    <a:pt x="333" y="42"/>
                  </a:lnTo>
                  <a:lnTo>
                    <a:pt x="346" y="49"/>
                  </a:lnTo>
                  <a:lnTo>
                    <a:pt x="358" y="57"/>
                  </a:lnTo>
                  <a:lnTo>
                    <a:pt x="370" y="65"/>
                  </a:lnTo>
                  <a:lnTo>
                    <a:pt x="381" y="74"/>
                  </a:lnTo>
                  <a:lnTo>
                    <a:pt x="392" y="83"/>
                  </a:lnTo>
                  <a:lnTo>
                    <a:pt x="402" y="92"/>
                  </a:lnTo>
                  <a:lnTo>
                    <a:pt x="412" y="102"/>
                  </a:lnTo>
                  <a:lnTo>
                    <a:pt x="421" y="111"/>
                  </a:lnTo>
                  <a:lnTo>
                    <a:pt x="429" y="121"/>
                  </a:lnTo>
                  <a:lnTo>
                    <a:pt x="438" y="132"/>
                  </a:lnTo>
                  <a:lnTo>
                    <a:pt x="445" y="142"/>
                  </a:lnTo>
                  <a:lnTo>
                    <a:pt x="452" y="153"/>
                  </a:lnTo>
                  <a:lnTo>
                    <a:pt x="459" y="164"/>
                  </a:lnTo>
                  <a:lnTo>
                    <a:pt x="464" y="175"/>
                  </a:lnTo>
                  <a:lnTo>
                    <a:pt x="470" y="186"/>
                  </a:lnTo>
                  <a:lnTo>
                    <a:pt x="475" y="198"/>
                  </a:lnTo>
                  <a:lnTo>
                    <a:pt x="479" y="210"/>
                  </a:lnTo>
                  <a:lnTo>
                    <a:pt x="482" y="221"/>
                  </a:lnTo>
                  <a:lnTo>
                    <a:pt x="486" y="233"/>
                  </a:lnTo>
                  <a:lnTo>
                    <a:pt x="488" y="245"/>
                  </a:lnTo>
                  <a:lnTo>
                    <a:pt x="490" y="257"/>
                  </a:lnTo>
                  <a:lnTo>
                    <a:pt x="491" y="270"/>
                  </a:lnTo>
                  <a:lnTo>
                    <a:pt x="492" y="282"/>
                  </a:lnTo>
                  <a:lnTo>
                    <a:pt x="492" y="294"/>
                  </a:lnTo>
                  <a:lnTo>
                    <a:pt x="492" y="306"/>
                  </a:lnTo>
                  <a:lnTo>
                    <a:pt x="491" y="319"/>
                  </a:lnTo>
                  <a:lnTo>
                    <a:pt x="489" y="331"/>
                  </a:lnTo>
                  <a:lnTo>
                    <a:pt x="487" y="343"/>
                  </a:lnTo>
                  <a:lnTo>
                    <a:pt x="484" y="356"/>
                  </a:lnTo>
                  <a:lnTo>
                    <a:pt x="482" y="363"/>
                  </a:lnTo>
                  <a:lnTo>
                    <a:pt x="480" y="369"/>
                  </a:lnTo>
                  <a:lnTo>
                    <a:pt x="478" y="376"/>
                  </a:lnTo>
                  <a:lnTo>
                    <a:pt x="476" y="383"/>
                  </a:lnTo>
                  <a:lnTo>
                    <a:pt x="473" y="390"/>
                  </a:lnTo>
                  <a:lnTo>
                    <a:pt x="471" y="397"/>
                  </a:lnTo>
                  <a:lnTo>
                    <a:pt x="468" y="404"/>
                  </a:lnTo>
                  <a:lnTo>
                    <a:pt x="465" y="410"/>
                  </a:lnTo>
                  <a:lnTo>
                    <a:pt x="462" y="417"/>
                  </a:lnTo>
                  <a:lnTo>
                    <a:pt x="459" y="424"/>
                  </a:lnTo>
                  <a:lnTo>
                    <a:pt x="456" y="430"/>
                  </a:lnTo>
                  <a:lnTo>
                    <a:pt x="452" y="437"/>
                  </a:lnTo>
                  <a:lnTo>
                    <a:pt x="449" y="443"/>
                  </a:lnTo>
                  <a:lnTo>
                    <a:pt x="445" y="449"/>
                  </a:lnTo>
                  <a:lnTo>
                    <a:pt x="441" y="456"/>
                  </a:lnTo>
                  <a:lnTo>
                    <a:pt x="438" y="462"/>
                  </a:lnTo>
                  <a:lnTo>
                    <a:pt x="434" y="468"/>
                  </a:lnTo>
                  <a:lnTo>
                    <a:pt x="430" y="474"/>
                  </a:lnTo>
                  <a:lnTo>
                    <a:pt x="426" y="479"/>
                  </a:lnTo>
                  <a:lnTo>
                    <a:pt x="422" y="485"/>
                  </a:lnTo>
                  <a:lnTo>
                    <a:pt x="418" y="491"/>
                  </a:lnTo>
                  <a:lnTo>
                    <a:pt x="413" y="496"/>
                  </a:lnTo>
                  <a:lnTo>
                    <a:pt x="409" y="502"/>
                  </a:lnTo>
                  <a:lnTo>
                    <a:pt x="405" y="507"/>
                  </a:lnTo>
                  <a:lnTo>
                    <a:pt x="400" y="512"/>
                  </a:lnTo>
                  <a:lnTo>
                    <a:pt x="396" y="517"/>
                  </a:lnTo>
                  <a:lnTo>
                    <a:pt x="391" y="522"/>
                  </a:lnTo>
                  <a:lnTo>
                    <a:pt x="387" y="526"/>
                  </a:lnTo>
                  <a:lnTo>
                    <a:pt x="382" y="531"/>
                  </a:lnTo>
                  <a:lnTo>
                    <a:pt x="378" y="535"/>
                  </a:lnTo>
                  <a:lnTo>
                    <a:pt x="373" y="539"/>
                  </a:lnTo>
                  <a:lnTo>
                    <a:pt x="369" y="543"/>
                  </a:lnTo>
                  <a:close/>
                </a:path>
              </a:pathLst>
            </a:custGeom>
            <a:solidFill>
              <a:srgbClr val="F2CA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6" name="Freeform 46"/>
            <p:cNvSpPr>
              <a:spLocks/>
            </p:cNvSpPr>
            <p:nvPr/>
          </p:nvSpPr>
          <p:spPr bwMode="auto">
            <a:xfrm>
              <a:off x="846" y="976"/>
              <a:ext cx="223" cy="394"/>
            </a:xfrm>
            <a:custGeom>
              <a:avLst/>
              <a:gdLst>
                <a:gd name="T0" fmla="*/ 87 w 223"/>
                <a:gd name="T1" fmla="*/ 4 h 394"/>
                <a:gd name="T2" fmla="*/ 76 w 223"/>
                <a:gd name="T3" fmla="*/ 12 h 394"/>
                <a:gd name="T4" fmla="*/ 64 w 223"/>
                <a:gd name="T5" fmla="*/ 20 h 394"/>
                <a:gd name="T6" fmla="*/ 57 w 223"/>
                <a:gd name="T7" fmla="*/ 25 h 394"/>
                <a:gd name="T8" fmla="*/ 51 w 223"/>
                <a:gd name="T9" fmla="*/ 31 h 394"/>
                <a:gd name="T10" fmla="*/ 46 w 223"/>
                <a:gd name="T11" fmla="*/ 37 h 394"/>
                <a:gd name="T12" fmla="*/ 37 w 223"/>
                <a:gd name="T13" fmla="*/ 49 h 394"/>
                <a:gd name="T14" fmla="*/ 20 w 223"/>
                <a:gd name="T15" fmla="*/ 85 h 394"/>
                <a:gd name="T16" fmla="*/ 8 w 223"/>
                <a:gd name="T17" fmla="*/ 127 h 394"/>
                <a:gd name="T18" fmla="*/ 2 w 223"/>
                <a:gd name="T19" fmla="*/ 174 h 394"/>
                <a:gd name="T20" fmla="*/ 1 w 223"/>
                <a:gd name="T21" fmla="*/ 223 h 394"/>
                <a:gd name="T22" fmla="*/ 6 w 223"/>
                <a:gd name="T23" fmla="*/ 273 h 394"/>
                <a:gd name="T24" fmla="*/ 17 w 223"/>
                <a:gd name="T25" fmla="*/ 321 h 394"/>
                <a:gd name="T26" fmla="*/ 34 w 223"/>
                <a:gd name="T27" fmla="*/ 365 h 394"/>
                <a:gd name="T28" fmla="*/ 50 w 223"/>
                <a:gd name="T29" fmla="*/ 382 h 394"/>
                <a:gd name="T30" fmla="*/ 42 w 223"/>
                <a:gd name="T31" fmla="*/ 334 h 394"/>
                <a:gd name="T32" fmla="*/ 37 w 223"/>
                <a:gd name="T33" fmla="*/ 288 h 394"/>
                <a:gd name="T34" fmla="*/ 36 w 223"/>
                <a:gd name="T35" fmla="*/ 244 h 394"/>
                <a:gd name="T36" fmla="*/ 40 w 223"/>
                <a:gd name="T37" fmla="*/ 203 h 394"/>
                <a:gd name="T38" fmla="*/ 49 w 223"/>
                <a:gd name="T39" fmla="*/ 165 h 394"/>
                <a:gd name="T40" fmla="*/ 65 w 223"/>
                <a:gd name="T41" fmla="*/ 132 h 394"/>
                <a:gd name="T42" fmla="*/ 87 w 223"/>
                <a:gd name="T43" fmla="*/ 103 h 394"/>
                <a:gd name="T44" fmla="*/ 106 w 223"/>
                <a:gd name="T45" fmla="*/ 88 h 394"/>
                <a:gd name="T46" fmla="*/ 95 w 223"/>
                <a:gd name="T47" fmla="*/ 109 h 394"/>
                <a:gd name="T48" fmla="*/ 85 w 223"/>
                <a:gd name="T49" fmla="*/ 138 h 394"/>
                <a:gd name="T50" fmla="*/ 76 w 223"/>
                <a:gd name="T51" fmla="*/ 172 h 394"/>
                <a:gd name="T52" fmla="*/ 69 w 223"/>
                <a:gd name="T53" fmla="*/ 210 h 394"/>
                <a:gd name="T54" fmla="*/ 65 w 223"/>
                <a:gd name="T55" fmla="*/ 250 h 394"/>
                <a:gd name="T56" fmla="*/ 65 w 223"/>
                <a:gd name="T57" fmla="*/ 290 h 394"/>
                <a:gd name="T58" fmla="*/ 69 w 223"/>
                <a:gd name="T59" fmla="*/ 328 h 394"/>
                <a:gd name="T60" fmla="*/ 76 w 223"/>
                <a:gd name="T61" fmla="*/ 345 h 394"/>
                <a:gd name="T62" fmla="*/ 79 w 223"/>
                <a:gd name="T63" fmla="*/ 306 h 394"/>
                <a:gd name="T64" fmla="*/ 87 w 223"/>
                <a:gd name="T65" fmla="*/ 262 h 394"/>
                <a:gd name="T66" fmla="*/ 99 w 223"/>
                <a:gd name="T67" fmla="*/ 214 h 394"/>
                <a:gd name="T68" fmla="*/ 116 w 223"/>
                <a:gd name="T69" fmla="*/ 167 h 394"/>
                <a:gd name="T70" fmla="*/ 137 w 223"/>
                <a:gd name="T71" fmla="*/ 122 h 394"/>
                <a:gd name="T72" fmla="*/ 164 w 223"/>
                <a:gd name="T73" fmla="*/ 84 h 394"/>
                <a:gd name="T74" fmla="*/ 196 w 223"/>
                <a:gd name="T75" fmla="*/ 54 h 394"/>
                <a:gd name="T76" fmla="*/ 218 w 223"/>
                <a:gd name="T77" fmla="*/ 37 h 394"/>
                <a:gd name="T78" fmla="*/ 195 w 223"/>
                <a:gd name="T79" fmla="*/ 36 h 394"/>
                <a:gd name="T80" fmla="*/ 170 w 223"/>
                <a:gd name="T81" fmla="*/ 38 h 394"/>
                <a:gd name="T82" fmla="*/ 144 w 223"/>
                <a:gd name="T83" fmla="*/ 43 h 394"/>
                <a:gd name="T84" fmla="*/ 117 w 223"/>
                <a:gd name="T85" fmla="*/ 50 h 394"/>
                <a:gd name="T86" fmla="*/ 93 w 223"/>
                <a:gd name="T87" fmla="*/ 60 h 394"/>
                <a:gd name="T88" fmla="*/ 70 w 223"/>
                <a:gd name="T89" fmla="*/ 71 h 394"/>
                <a:gd name="T90" fmla="*/ 52 w 223"/>
                <a:gd name="T91" fmla="*/ 83 h 394"/>
                <a:gd name="T92" fmla="*/ 41 w 223"/>
                <a:gd name="T93" fmla="*/ 90 h 394"/>
                <a:gd name="T94" fmla="*/ 43 w 223"/>
                <a:gd name="T95" fmla="*/ 77 h 394"/>
                <a:gd name="T96" fmla="*/ 47 w 223"/>
                <a:gd name="T97" fmla="*/ 65 h 394"/>
                <a:gd name="T98" fmla="*/ 53 w 223"/>
                <a:gd name="T99" fmla="*/ 53 h 394"/>
                <a:gd name="T100" fmla="*/ 60 w 223"/>
                <a:gd name="T101" fmla="*/ 41 h 394"/>
                <a:gd name="T102" fmla="*/ 67 w 223"/>
                <a:gd name="T103" fmla="*/ 30 h 394"/>
                <a:gd name="T104" fmla="*/ 76 w 223"/>
                <a:gd name="T105" fmla="*/ 19 h 394"/>
                <a:gd name="T106" fmla="*/ 87 w 223"/>
                <a:gd name="T107" fmla="*/ 5 h 3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23" h="394">
                  <a:moveTo>
                    <a:pt x="92" y="0"/>
                  </a:moveTo>
                  <a:lnTo>
                    <a:pt x="91" y="1"/>
                  </a:lnTo>
                  <a:lnTo>
                    <a:pt x="89" y="2"/>
                  </a:lnTo>
                  <a:lnTo>
                    <a:pt x="87" y="4"/>
                  </a:lnTo>
                  <a:lnTo>
                    <a:pt x="86" y="5"/>
                  </a:lnTo>
                  <a:lnTo>
                    <a:pt x="82" y="7"/>
                  </a:lnTo>
                  <a:lnTo>
                    <a:pt x="79" y="10"/>
                  </a:lnTo>
                  <a:lnTo>
                    <a:pt x="76" y="12"/>
                  </a:lnTo>
                  <a:lnTo>
                    <a:pt x="72" y="14"/>
                  </a:lnTo>
                  <a:lnTo>
                    <a:pt x="69" y="17"/>
                  </a:lnTo>
                  <a:lnTo>
                    <a:pt x="65" y="19"/>
                  </a:lnTo>
                  <a:lnTo>
                    <a:pt x="64" y="20"/>
                  </a:lnTo>
                  <a:lnTo>
                    <a:pt x="62" y="21"/>
                  </a:lnTo>
                  <a:lnTo>
                    <a:pt x="61" y="23"/>
                  </a:lnTo>
                  <a:lnTo>
                    <a:pt x="59" y="24"/>
                  </a:lnTo>
                  <a:lnTo>
                    <a:pt x="57" y="25"/>
                  </a:lnTo>
                  <a:lnTo>
                    <a:pt x="56" y="26"/>
                  </a:lnTo>
                  <a:lnTo>
                    <a:pt x="54" y="28"/>
                  </a:lnTo>
                  <a:lnTo>
                    <a:pt x="53" y="29"/>
                  </a:lnTo>
                  <a:lnTo>
                    <a:pt x="51" y="31"/>
                  </a:lnTo>
                  <a:lnTo>
                    <a:pt x="50" y="32"/>
                  </a:lnTo>
                  <a:lnTo>
                    <a:pt x="48" y="34"/>
                  </a:lnTo>
                  <a:lnTo>
                    <a:pt x="47" y="35"/>
                  </a:lnTo>
                  <a:lnTo>
                    <a:pt x="46" y="37"/>
                  </a:lnTo>
                  <a:lnTo>
                    <a:pt x="44" y="38"/>
                  </a:lnTo>
                  <a:lnTo>
                    <a:pt x="43" y="40"/>
                  </a:lnTo>
                  <a:lnTo>
                    <a:pt x="42" y="42"/>
                  </a:lnTo>
                  <a:lnTo>
                    <a:pt x="37" y="49"/>
                  </a:lnTo>
                  <a:lnTo>
                    <a:pt x="32" y="57"/>
                  </a:lnTo>
                  <a:lnTo>
                    <a:pt x="28" y="66"/>
                  </a:lnTo>
                  <a:lnTo>
                    <a:pt x="24" y="75"/>
                  </a:lnTo>
                  <a:lnTo>
                    <a:pt x="20" y="85"/>
                  </a:lnTo>
                  <a:lnTo>
                    <a:pt x="17" y="94"/>
                  </a:lnTo>
                  <a:lnTo>
                    <a:pt x="14" y="105"/>
                  </a:lnTo>
                  <a:lnTo>
                    <a:pt x="11" y="116"/>
                  </a:lnTo>
                  <a:lnTo>
                    <a:pt x="8" y="127"/>
                  </a:lnTo>
                  <a:lnTo>
                    <a:pt x="6" y="138"/>
                  </a:lnTo>
                  <a:lnTo>
                    <a:pt x="5" y="150"/>
                  </a:lnTo>
                  <a:lnTo>
                    <a:pt x="3" y="162"/>
                  </a:lnTo>
                  <a:lnTo>
                    <a:pt x="2" y="174"/>
                  </a:lnTo>
                  <a:lnTo>
                    <a:pt x="1" y="186"/>
                  </a:lnTo>
                  <a:lnTo>
                    <a:pt x="1" y="199"/>
                  </a:lnTo>
                  <a:lnTo>
                    <a:pt x="0" y="211"/>
                  </a:lnTo>
                  <a:lnTo>
                    <a:pt x="1" y="223"/>
                  </a:lnTo>
                  <a:lnTo>
                    <a:pt x="1" y="236"/>
                  </a:lnTo>
                  <a:lnTo>
                    <a:pt x="2" y="249"/>
                  </a:lnTo>
                  <a:lnTo>
                    <a:pt x="4" y="261"/>
                  </a:lnTo>
                  <a:lnTo>
                    <a:pt x="6" y="273"/>
                  </a:lnTo>
                  <a:lnTo>
                    <a:pt x="8" y="286"/>
                  </a:lnTo>
                  <a:lnTo>
                    <a:pt x="10" y="298"/>
                  </a:lnTo>
                  <a:lnTo>
                    <a:pt x="13" y="310"/>
                  </a:lnTo>
                  <a:lnTo>
                    <a:pt x="17" y="321"/>
                  </a:lnTo>
                  <a:lnTo>
                    <a:pt x="20" y="333"/>
                  </a:lnTo>
                  <a:lnTo>
                    <a:pt x="25" y="344"/>
                  </a:lnTo>
                  <a:lnTo>
                    <a:pt x="29" y="355"/>
                  </a:lnTo>
                  <a:lnTo>
                    <a:pt x="34" y="365"/>
                  </a:lnTo>
                  <a:lnTo>
                    <a:pt x="40" y="375"/>
                  </a:lnTo>
                  <a:lnTo>
                    <a:pt x="46" y="385"/>
                  </a:lnTo>
                  <a:lnTo>
                    <a:pt x="52" y="394"/>
                  </a:lnTo>
                  <a:lnTo>
                    <a:pt x="50" y="382"/>
                  </a:lnTo>
                  <a:lnTo>
                    <a:pt x="48" y="370"/>
                  </a:lnTo>
                  <a:lnTo>
                    <a:pt x="46" y="358"/>
                  </a:lnTo>
                  <a:lnTo>
                    <a:pt x="44" y="346"/>
                  </a:lnTo>
                  <a:lnTo>
                    <a:pt x="42" y="334"/>
                  </a:lnTo>
                  <a:lnTo>
                    <a:pt x="41" y="322"/>
                  </a:lnTo>
                  <a:lnTo>
                    <a:pt x="39" y="311"/>
                  </a:lnTo>
                  <a:lnTo>
                    <a:pt x="38" y="300"/>
                  </a:lnTo>
                  <a:lnTo>
                    <a:pt x="37" y="288"/>
                  </a:lnTo>
                  <a:lnTo>
                    <a:pt x="37" y="277"/>
                  </a:lnTo>
                  <a:lnTo>
                    <a:pt x="36" y="266"/>
                  </a:lnTo>
                  <a:lnTo>
                    <a:pt x="36" y="255"/>
                  </a:lnTo>
                  <a:lnTo>
                    <a:pt x="36" y="244"/>
                  </a:lnTo>
                  <a:lnTo>
                    <a:pt x="37" y="234"/>
                  </a:lnTo>
                  <a:lnTo>
                    <a:pt x="38" y="223"/>
                  </a:lnTo>
                  <a:lnTo>
                    <a:pt x="39" y="213"/>
                  </a:lnTo>
                  <a:lnTo>
                    <a:pt x="40" y="203"/>
                  </a:lnTo>
                  <a:lnTo>
                    <a:pt x="42" y="193"/>
                  </a:lnTo>
                  <a:lnTo>
                    <a:pt x="44" y="184"/>
                  </a:lnTo>
                  <a:lnTo>
                    <a:pt x="46" y="174"/>
                  </a:lnTo>
                  <a:lnTo>
                    <a:pt x="49" y="165"/>
                  </a:lnTo>
                  <a:lnTo>
                    <a:pt x="52" y="157"/>
                  </a:lnTo>
                  <a:lnTo>
                    <a:pt x="56" y="148"/>
                  </a:lnTo>
                  <a:lnTo>
                    <a:pt x="60" y="140"/>
                  </a:lnTo>
                  <a:lnTo>
                    <a:pt x="65" y="132"/>
                  </a:lnTo>
                  <a:lnTo>
                    <a:pt x="69" y="124"/>
                  </a:lnTo>
                  <a:lnTo>
                    <a:pt x="75" y="117"/>
                  </a:lnTo>
                  <a:lnTo>
                    <a:pt x="81" y="109"/>
                  </a:lnTo>
                  <a:lnTo>
                    <a:pt x="87" y="103"/>
                  </a:lnTo>
                  <a:lnTo>
                    <a:pt x="94" y="96"/>
                  </a:lnTo>
                  <a:lnTo>
                    <a:pt x="101" y="90"/>
                  </a:lnTo>
                  <a:lnTo>
                    <a:pt x="108" y="84"/>
                  </a:lnTo>
                  <a:lnTo>
                    <a:pt x="106" y="88"/>
                  </a:lnTo>
                  <a:lnTo>
                    <a:pt x="103" y="92"/>
                  </a:lnTo>
                  <a:lnTo>
                    <a:pt x="101" y="97"/>
                  </a:lnTo>
                  <a:lnTo>
                    <a:pt x="98" y="103"/>
                  </a:lnTo>
                  <a:lnTo>
                    <a:pt x="95" y="109"/>
                  </a:lnTo>
                  <a:lnTo>
                    <a:pt x="93" y="115"/>
                  </a:lnTo>
                  <a:lnTo>
                    <a:pt x="90" y="122"/>
                  </a:lnTo>
                  <a:lnTo>
                    <a:pt x="88" y="130"/>
                  </a:lnTo>
                  <a:lnTo>
                    <a:pt x="85" y="138"/>
                  </a:lnTo>
                  <a:lnTo>
                    <a:pt x="83" y="146"/>
                  </a:lnTo>
                  <a:lnTo>
                    <a:pt x="80" y="154"/>
                  </a:lnTo>
                  <a:lnTo>
                    <a:pt x="78" y="163"/>
                  </a:lnTo>
                  <a:lnTo>
                    <a:pt x="76" y="172"/>
                  </a:lnTo>
                  <a:lnTo>
                    <a:pt x="74" y="181"/>
                  </a:lnTo>
                  <a:lnTo>
                    <a:pt x="72" y="191"/>
                  </a:lnTo>
                  <a:lnTo>
                    <a:pt x="70" y="200"/>
                  </a:lnTo>
                  <a:lnTo>
                    <a:pt x="69" y="210"/>
                  </a:lnTo>
                  <a:lnTo>
                    <a:pt x="68" y="220"/>
                  </a:lnTo>
                  <a:lnTo>
                    <a:pt x="66" y="230"/>
                  </a:lnTo>
                  <a:lnTo>
                    <a:pt x="66" y="240"/>
                  </a:lnTo>
                  <a:lnTo>
                    <a:pt x="65" y="250"/>
                  </a:lnTo>
                  <a:lnTo>
                    <a:pt x="64" y="260"/>
                  </a:lnTo>
                  <a:lnTo>
                    <a:pt x="64" y="270"/>
                  </a:lnTo>
                  <a:lnTo>
                    <a:pt x="64" y="280"/>
                  </a:lnTo>
                  <a:lnTo>
                    <a:pt x="65" y="290"/>
                  </a:lnTo>
                  <a:lnTo>
                    <a:pt x="65" y="300"/>
                  </a:lnTo>
                  <a:lnTo>
                    <a:pt x="66" y="309"/>
                  </a:lnTo>
                  <a:lnTo>
                    <a:pt x="68" y="319"/>
                  </a:lnTo>
                  <a:lnTo>
                    <a:pt x="69" y="328"/>
                  </a:lnTo>
                  <a:lnTo>
                    <a:pt x="71" y="337"/>
                  </a:lnTo>
                  <a:lnTo>
                    <a:pt x="73" y="345"/>
                  </a:lnTo>
                  <a:lnTo>
                    <a:pt x="76" y="354"/>
                  </a:lnTo>
                  <a:lnTo>
                    <a:pt x="76" y="345"/>
                  </a:lnTo>
                  <a:lnTo>
                    <a:pt x="77" y="336"/>
                  </a:lnTo>
                  <a:lnTo>
                    <a:pt x="77" y="327"/>
                  </a:lnTo>
                  <a:lnTo>
                    <a:pt x="78" y="317"/>
                  </a:lnTo>
                  <a:lnTo>
                    <a:pt x="79" y="306"/>
                  </a:lnTo>
                  <a:lnTo>
                    <a:pt x="81" y="295"/>
                  </a:lnTo>
                  <a:lnTo>
                    <a:pt x="82" y="284"/>
                  </a:lnTo>
                  <a:lnTo>
                    <a:pt x="84" y="273"/>
                  </a:lnTo>
                  <a:lnTo>
                    <a:pt x="87" y="262"/>
                  </a:lnTo>
                  <a:lnTo>
                    <a:pt x="89" y="250"/>
                  </a:lnTo>
                  <a:lnTo>
                    <a:pt x="92" y="238"/>
                  </a:lnTo>
                  <a:lnTo>
                    <a:pt x="95" y="226"/>
                  </a:lnTo>
                  <a:lnTo>
                    <a:pt x="99" y="214"/>
                  </a:lnTo>
                  <a:lnTo>
                    <a:pt x="103" y="202"/>
                  </a:lnTo>
                  <a:lnTo>
                    <a:pt x="107" y="190"/>
                  </a:lnTo>
                  <a:lnTo>
                    <a:pt x="111" y="178"/>
                  </a:lnTo>
                  <a:lnTo>
                    <a:pt x="116" y="167"/>
                  </a:lnTo>
                  <a:lnTo>
                    <a:pt x="121" y="155"/>
                  </a:lnTo>
                  <a:lnTo>
                    <a:pt x="126" y="144"/>
                  </a:lnTo>
                  <a:lnTo>
                    <a:pt x="132" y="133"/>
                  </a:lnTo>
                  <a:lnTo>
                    <a:pt x="137" y="122"/>
                  </a:lnTo>
                  <a:lnTo>
                    <a:pt x="144" y="112"/>
                  </a:lnTo>
                  <a:lnTo>
                    <a:pt x="150" y="102"/>
                  </a:lnTo>
                  <a:lnTo>
                    <a:pt x="157" y="93"/>
                  </a:lnTo>
                  <a:lnTo>
                    <a:pt x="164" y="84"/>
                  </a:lnTo>
                  <a:lnTo>
                    <a:pt x="172" y="75"/>
                  </a:lnTo>
                  <a:lnTo>
                    <a:pt x="179" y="67"/>
                  </a:lnTo>
                  <a:lnTo>
                    <a:pt x="188" y="60"/>
                  </a:lnTo>
                  <a:lnTo>
                    <a:pt x="196" y="54"/>
                  </a:lnTo>
                  <a:lnTo>
                    <a:pt x="205" y="48"/>
                  </a:lnTo>
                  <a:lnTo>
                    <a:pt x="214" y="43"/>
                  </a:lnTo>
                  <a:lnTo>
                    <a:pt x="223" y="39"/>
                  </a:lnTo>
                  <a:lnTo>
                    <a:pt x="218" y="37"/>
                  </a:lnTo>
                  <a:lnTo>
                    <a:pt x="213" y="37"/>
                  </a:lnTo>
                  <a:lnTo>
                    <a:pt x="207" y="36"/>
                  </a:lnTo>
                  <a:lnTo>
                    <a:pt x="201" y="36"/>
                  </a:lnTo>
                  <a:lnTo>
                    <a:pt x="195" y="36"/>
                  </a:lnTo>
                  <a:lnTo>
                    <a:pt x="189" y="36"/>
                  </a:lnTo>
                  <a:lnTo>
                    <a:pt x="183" y="36"/>
                  </a:lnTo>
                  <a:lnTo>
                    <a:pt x="176" y="37"/>
                  </a:lnTo>
                  <a:lnTo>
                    <a:pt x="170" y="38"/>
                  </a:lnTo>
                  <a:lnTo>
                    <a:pt x="163" y="39"/>
                  </a:lnTo>
                  <a:lnTo>
                    <a:pt x="157" y="40"/>
                  </a:lnTo>
                  <a:lnTo>
                    <a:pt x="150" y="41"/>
                  </a:lnTo>
                  <a:lnTo>
                    <a:pt x="144" y="43"/>
                  </a:lnTo>
                  <a:lnTo>
                    <a:pt x="137" y="44"/>
                  </a:lnTo>
                  <a:lnTo>
                    <a:pt x="130" y="46"/>
                  </a:lnTo>
                  <a:lnTo>
                    <a:pt x="124" y="48"/>
                  </a:lnTo>
                  <a:lnTo>
                    <a:pt x="117" y="50"/>
                  </a:lnTo>
                  <a:lnTo>
                    <a:pt x="111" y="53"/>
                  </a:lnTo>
                  <a:lnTo>
                    <a:pt x="105" y="55"/>
                  </a:lnTo>
                  <a:lnTo>
                    <a:pt x="99" y="57"/>
                  </a:lnTo>
                  <a:lnTo>
                    <a:pt x="93" y="60"/>
                  </a:lnTo>
                  <a:lnTo>
                    <a:pt x="87" y="63"/>
                  </a:lnTo>
                  <a:lnTo>
                    <a:pt x="81" y="65"/>
                  </a:lnTo>
                  <a:lnTo>
                    <a:pt x="76" y="68"/>
                  </a:lnTo>
                  <a:lnTo>
                    <a:pt x="70" y="71"/>
                  </a:lnTo>
                  <a:lnTo>
                    <a:pt x="65" y="74"/>
                  </a:lnTo>
                  <a:lnTo>
                    <a:pt x="61" y="77"/>
                  </a:lnTo>
                  <a:lnTo>
                    <a:pt x="56" y="80"/>
                  </a:lnTo>
                  <a:lnTo>
                    <a:pt x="52" y="83"/>
                  </a:lnTo>
                  <a:lnTo>
                    <a:pt x="48" y="87"/>
                  </a:lnTo>
                  <a:lnTo>
                    <a:pt x="44" y="90"/>
                  </a:lnTo>
                  <a:lnTo>
                    <a:pt x="41" y="93"/>
                  </a:lnTo>
                  <a:lnTo>
                    <a:pt x="41" y="90"/>
                  </a:lnTo>
                  <a:lnTo>
                    <a:pt x="42" y="86"/>
                  </a:lnTo>
                  <a:lnTo>
                    <a:pt x="42" y="83"/>
                  </a:lnTo>
                  <a:lnTo>
                    <a:pt x="43" y="80"/>
                  </a:lnTo>
                  <a:lnTo>
                    <a:pt x="43" y="77"/>
                  </a:lnTo>
                  <a:lnTo>
                    <a:pt x="44" y="74"/>
                  </a:lnTo>
                  <a:lnTo>
                    <a:pt x="45" y="71"/>
                  </a:lnTo>
                  <a:lnTo>
                    <a:pt x="46" y="68"/>
                  </a:lnTo>
                  <a:lnTo>
                    <a:pt x="47" y="65"/>
                  </a:lnTo>
                  <a:lnTo>
                    <a:pt x="49" y="62"/>
                  </a:lnTo>
                  <a:lnTo>
                    <a:pt x="50" y="59"/>
                  </a:lnTo>
                  <a:lnTo>
                    <a:pt x="51" y="56"/>
                  </a:lnTo>
                  <a:lnTo>
                    <a:pt x="53" y="53"/>
                  </a:lnTo>
                  <a:lnTo>
                    <a:pt x="54" y="50"/>
                  </a:lnTo>
                  <a:lnTo>
                    <a:pt x="56" y="47"/>
                  </a:lnTo>
                  <a:lnTo>
                    <a:pt x="58" y="44"/>
                  </a:lnTo>
                  <a:lnTo>
                    <a:pt x="60" y="41"/>
                  </a:lnTo>
                  <a:lnTo>
                    <a:pt x="61" y="38"/>
                  </a:lnTo>
                  <a:lnTo>
                    <a:pt x="63" y="36"/>
                  </a:lnTo>
                  <a:lnTo>
                    <a:pt x="65" y="33"/>
                  </a:lnTo>
                  <a:lnTo>
                    <a:pt x="67" y="30"/>
                  </a:lnTo>
                  <a:lnTo>
                    <a:pt x="69" y="27"/>
                  </a:lnTo>
                  <a:lnTo>
                    <a:pt x="71" y="24"/>
                  </a:lnTo>
                  <a:lnTo>
                    <a:pt x="74" y="22"/>
                  </a:lnTo>
                  <a:lnTo>
                    <a:pt x="76" y="19"/>
                  </a:lnTo>
                  <a:lnTo>
                    <a:pt x="78" y="16"/>
                  </a:lnTo>
                  <a:lnTo>
                    <a:pt x="80" y="13"/>
                  </a:lnTo>
                  <a:lnTo>
                    <a:pt x="83" y="11"/>
                  </a:lnTo>
                  <a:lnTo>
                    <a:pt x="87" y="5"/>
                  </a:lnTo>
                  <a:lnTo>
                    <a:pt x="92" y="0"/>
                  </a:lnTo>
                  <a:close/>
                </a:path>
              </a:pathLst>
            </a:custGeom>
            <a:solidFill>
              <a:srgbClr val="7030A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7" name="Freeform 47"/>
            <p:cNvSpPr>
              <a:spLocks/>
            </p:cNvSpPr>
            <p:nvPr/>
          </p:nvSpPr>
          <p:spPr bwMode="auto">
            <a:xfrm>
              <a:off x="1097" y="955"/>
              <a:ext cx="307" cy="436"/>
            </a:xfrm>
            <a:custGeom>
              <a:avLst/>
              <a:gdLst>
                <a:gd name="T0" fmla="*/ 281 w 307"/>
                <a:gd name="T1" fmla="*/ 396 h 436"/>
                <a:gd name="T2" fmla="*/ 299 w 307"/>
                <a:gd name="T3" fmla="*/ 336 h 436"/>
                <a:gd name="T4" fmla="*/ 307 w 307"/>
                <a:gd name="T5" fmla="*/ 279 h 436"/>
                <a:gd name="T6" fmla="*/ 304 w 307"/>
                <a:gd name="T7" fmla="*/ 225 h 436"/>
                <a:gd name="T8" fmla="*/ 291 w 307"/>
                <a:gd name="T9" fmla="*/ 175 h 436"/>
                <a:gd name="T10" fmla="*/ 268 w 307"/>
                <a:gd name="T11" fmla="*/ 129 h 436"/>
                <a:gd name="T12" fmla="*/ 234 w 307"/>
                <a:gd name="T13" fmla="*/ 89 h 436"/>
                <a:gd name="T14" fmla="*/ 191 w 307"/>
                <a:gd name="T15" fmla="*/ 56 h 436"/>
                <a:gd name="T16" fmla="*/ 138 w 307"/>
                <a:gd name="T17" fmla="*/ 29 h 436"/>
                <a:gd name="T18" fmla="*/ 75 w 307"/>
                <a:gd name="T19" fmla="*/ 10 h 436"/>
                <a:gd name="T20" fmla="*/ 3 w 307"/>
                <a:gd name="T21" fmla="*/ 0 h 436"/>
                <a:gd name="T22" fmla="*/ 41 w 307"/>
                <a:gd name="T23" fmla="*/ 15 h 436"/>
                <a:gd name="T24" fmla="*/ 77 w 307"/>
                <a:gd name="T25" fmla="*/ 28 h 436"/>
                <a:gd name="T26" fmla="*/ 111 w 307"/>
                <a:gd name="T27" fmla="*/ 41 h 436"/>
                <a:gd name="T28" fmla="*/ 142 w 307"/>
                <a:gd name="T29" fmla="*/ 55 h 436"/>
                <a:gd name="T30" fmla="*/ 170 w 307"/>
                <a:gd name="T31" fmla="*/ 71 h 436"/>
                <a:gd name="T32" fmla="*/ 195 w 307"/>
                <a:gd name="T33" fmla="*/ 90 h 436"/>
                <a:gd name="T34" fmla="*/ 217 w 307"/>
                <a:gd name="T35" fmla="*/ 113 h 436"/>
                <a:gd name="T36" fmla="*/ 236 w 307"/>
                <a:gd name="T37" fmla="*/ 141 h 436"/>
                <a:gd name="T38" fmla="*/ 252 w 307"/>
                <a:gd name="T39" fmla="*/ 175 h 436"/>
                <a:gd name="T40" fmla="*/ 266 w 307"/>
                <a:gd name="T41" fmla="*/ 218 h 436"/>
                <a:gd name="T42" fmla="*/ 266 w 307"/>
                <a:gd name="T43" fmla="*/ 237 h 436"/>
                <a:gd name="T44" fmla="*/ 246 w 307"/>
                <a:gd name="T45" fmla="*/ 200 h 436"/>
                <a:gd name="T46" fmla="*/ 226 w 307"/>
                <a:gd name="T47" fmla="*/ 169 h 436"/>
                <a:gd name="T48" fmla="*/ 206 w 307"/>
                <a:gd name="T49" fmla="*/ 143 h 436"/>
                <a:gd name="T50" fmla="*/ 184 w 307"/>
                <a:gd name="T51" fmla="*/ 121 h 436"/>
                <a:gd name="T52" fmla="*/ 162 w 307"/>
                <a:gd name="T53" fmla="*/ 102 h 436"/>
                <a:gd name="T54" fmla="*/ 137 w 307"/>
                <a:gd name="T55" fmla="*/ 86 h 436"/>
                <a:gd name="T56" fmla="*/ 110 w 307"/>
                <a:gd name="T57" fmla="*/ 72 h 436"/>
                <a:gd name="T58" fmla="*/ 81 w 307"/>
                <a:gd name="T59" fmla="*/ 59 h 436"/>
                <a:gd name="T60" fmla="*/ 49 w 307"/>
                <a:gd name="T61" fmla="*/ 47 h 436"/>
                <a:gd name="T62" fmla="*/ 13 w 307"/>
                <a:gd name="T63" fmla="*/ 34 h 436"/>
                <a:gd name="T64" fmla="*/ 27 w 307"/>
                <a:gd name="T65" fmla="*/ 52 h 436"/>
                <a:gd name="T66" fmla="*/ 66 w 307"/>
                <a:gd name="T67" fmla="*/ 83 h 436"/>
                <a:gd name="T68" fmla="*/ 103 w 307"/>
                <a:gd name="T69" fmla="*/ 114 h 436"/>
                <a:gd name="T70" fmla="*/ 139 w 307"/>
                <a:gd name="T71" fmla="*/ 145 h 436"/>
                <a:gd name="T72" fmla="*/ 171 w 307"/>
                <a:gd name="T73" fmla="*/ 176 h 436"/>
                <a:gd name="T74" fmla="*/ 199 w 307"/>
                <a:gd name="T75" fmla="*/ 210 h 436"/>
                <a:gd name="T76" fmla="*/ 223 w 307"/>
                <a:gd name="T77" fmla="*/ 246 h 436"/>
                <a:gd name="T78" fmla="*/ 242 w 307"/>
                <a:gd name="T79" fmla="*/ 286 h 436"/>
                <a:gd name="T80" fmla="*/ 255 w 307"/>
                <a:gd name="T81" fmla="*/ 330 h 436"/>
                <a:gd name="T82" fmla="*/ 262 w 307"/>
                <a:gd name="T83" fmla="*/ 380 h 436"/>
                <a:gd name="T84" fmla="*/ 262 w 307"/>
                <a:gd name="T85" fmla="*/ 436 h 4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07" h="436">
                  <a:moveTo>
                    <a:pt x="262" y="436"/>
                  </a:moveTo>
                  <a:lnTo>
                    <a:pt x="272" y="416"/>
                  </a:lnTo>
                  <a:lnTo>
                    <a:pt x="281" y="396"/>
                  </a:lnTo>
                  <a:lnTo>
                    <a:pt x="288" y="376"/>
                  </a:lnTo>
                  <a:lnTo>
                    <a:pt x="294" y="356"/>
                  </a:lnTo>
                  <a:lnTo>
                    <a:pt x="299" y="336"/>
                  </a:lnTo>
                  <a:lnTo>
                    <a:pt x="303" y="317"/>
                  </a:lnTo>
                  <a:lnTo>
                    <a:pt x="306" y="298"/>
                  </a:lnTo>
                  <a:lnTo>
                    <a:pt x="307" y="279"/>
                  </a:lnTo>
                  <a:lnTo>
                    <a:pt x="307" y="261"/>
                  </a:lnTo>
                  <a:lnTo>
                    <a:pt x="306" y="243"/>
                  </a:lnTo>
                  <a:lnTo>
                    <a:pt x="304" y="225"/>
                  </a:lnTo>
                  <a:lnTo>
                    <a:pt x="301" y="208"/>
                  </a:lnTo>
                  <a:lnTo>
                    <a:pt x="297" y="191"/>
                  </a:lnTo>
                  <a:lnTo>
                    <a:pt x="291" y="175"/>
                  </a:lnTo>
                  <a:lnTo>
                    <a:pt x="285" y="159"/>
                  </a:lnTo>
                  <a:lnTo>
                    <a:pt x="277" y="144"/>
                  </a:lnTo>
                  <a:lnTo>
                    <a:pt x="268" y="129"/>
                  </a:lnTo>
                  <a:lnTo>
                    <a:pt x="258" y="115"/>
                  </a:lnTo>
                  <a:lnTo>
                    <a:pt x="246" y="102"/>
                  </a:lnTo>
                  <a:lnTo>
                    <a:pt x="234" y="89"/>
                  </a:lnTo>
                  <a:lnTo>
                    <a:pt x="221" y="77"/>
                  </a:lnTo>
                  <a:lnTo>
                    <a:pt x="206" y="66"/>
                  </a:lnTo>
                  <a:lnTo>
                    <a:pt x="191" y="56"/>
                  </a:lnTo>
                  <a:lnTo>
                    <a:pt x="174" y="46"/>
                  </a:lnTo>
                  <a:lnTo>
                    <a:pt x="156" y="37"/>
                  </a:lnTo>
                  <a:lnTo>
                    <a:pt x="138" y="29"/>
                  </a:lnTo>
                  <a:lnTo>
                    <a:pt x="118" y="22"/>
                  </a:lnTo>
                  <a:lnTo>
                    <a:pt x="97" y="15"/>
                  </a:lnTo>
                  <a:lnTo>
                    <a:pt x="75" y="10"/>
                  </a:lnTo>
                  <a:lnTo>
                    <a:pt x="52" y="6"/>
                  </a:lnTo>
                  <a:lnTo>
                    <a:pt x="28" y="2"/>
                  </a:lnTo>
                  <a:lnTo>
                    <a:pt x="3" y="0"/>
                  </a:lnTo>
                  <a:lnTo>
                    <a:pt x="16" y="5"/>
                  </a:lnTo>
                  <a:lnTo>
                    <a:pt x="29" y="10"/>
                  </a:lnTo>
                  <a:lnTo>
                    <a:pt x="41" y="15"/>
                  </a:lnTo>
                  <a:lnTo>
                    <a:pt x="54" y="19"/>
                  </a:lnTo>
                  <a:lnTo>
                    <a:pt x="66" y="24"/>
                  </a:lnTo>
                  <a:lnTo>
                    <a:pt x="77" y="28"/>
                  </a:lnTo>
                  <a:lnTo>
                    <a:pt x="89" y="32"/>
                  </a:lnTo>
                  <a:lnTo>
                    <a:pt x="100" y="37"/>
                  </a:lnTo>
                  <a:lnTo>
                    <a:pt x="111" y="41"/>
                  </a:lnTo>
                  <a:lnTo>
                    <a:pt x="121" y="45"/>
                  </a:lnTo>
                  <a:lnTo>
                    <a:pt x="132" y="50"/>
                  </a:lnTo>
                  <a:lnTo>
                    <a:pt x="142" y="55"/>
                  </a:lnTo>
                  <a:lnTo>
                    <a:pt x="151" y="60"/>
                  </a:lnTo>
                  <a:lnTo>
                    <a:pt x="161" y="65"/>
                  </a:lnTo>
                  <a:lnTo>
                    <a:pt x="170" y="71"/>
                  </a:lnTo>
                  <a:lnTo>
                    <a:pt x="178" y="77"/>
                  </a:lnTo>
                  <a:lnTo>
                    <a:pt x="187" y="83"/>
                  </a:lnTo>
                  <a:lnTo>
                    <a:pt x="195" y="90"/>
                  </a:lnTo>
                  <a:lnTo>
                    <a:pt x="202" y="97"/>
                  </a:lnTo>
                  <a:lnTo>
                    <a:pt x="210" y="104"/>
                  </a:lnTo>
                  <a:lnTo>
                    <a:pt x="217" y="113"/>
                  </a:lnTo>
                  <a:lnTo>
                    <a:pt x="224" y="121"/>
                  </a:lnTo>
                  <a:lnTo>
                    <a:pt x="230" y="131"/>
                  </a:lnTo>
                  <a:lnTo>
                    <a:pt x="236" y="141"/>
                  </a:lnTo>
                  <a:lnTo>
                    <a:pt x="242" y="152"/>
                  </a:lnTo>
                  <a:lnTo>
                    <a:pt x="247" y="163"/>
                  </a:lnTo>
                  <a:lnTo>
                    <a:pt x="252" y="175"/>
                  </a:lnTo>
                  <a:lnTo>
                    <a:pt x="257" y="189"/>
                  </a:lnTo>
                  <a:lnTo>
                    <a:pt x="261" y="203"/>
                  </a:lnTo>
                  <a:lnTo>
                    <a:pt x="266" y="218"/>
                  </a:lnTo>
                  <a:lnTo>
                    <a:pt x="269" y="233"/>
                  </a:lnTo>
                  <a:lnTo>
                    <a:pt x="272" y="250"/>
                  </a:lnTo>
                  <a:lnTo>
                    <a:pt x="266" y="237"/>
                  </a:lnTo>
                  <a:lnTo>
                    <a:pt x="259" y="224"/>
                  </a:lnTo>
                  <a:lnTo>
                    <a:pt x="253" y="212"/>
                  </a:lnTo>
                  <a:lnTo>
                    <a:pt x="246" y="200"/>
                  </a:lnTo>
                  <a:lnTo>
                    <a:pt x="240" y="189"/>
                  </a:lnTo>
                  <a:lnTo>
                    <a:pt x="233" y="179"/>
                  </a:lnTo>
                  <a:lnTo>
                    <a:pt x="226" y="169"/>
                  </a:lnTo>
                  <a:lnTo>
                    <a:pt x="220" y="160"/>
                  </a:lnTo>
                  <a:lnTo>
                    <a:pt x="213" y="151"/>
                  </a:lnTo>
                  <a:lnTo>
                    <a:pt x="206" y="143"/>
                  </a:lnTo>
                  <a:lnTo>
                    <a:pt x="199" y="135"/>
                  </a:lnTo>
                  <a:lnTo>
                    <a:pt x="192" y="128"/>
                  </a:lnTo>
                  <a:lnTo>
                    <a:pt x="184" y="121"/>
                  </a:lnTo>
                  <a:lnTo>
                    <a:pt x="177" y="115"/>
                  </a:lnTo>
                  <a:lnTo>
                    <a:pt x="169" y="108"/>
                  </a:lnTo>
                  <a:lnTo>
                    <a:pt x="162" y="102"/>
                  </a:lnTo>
                  <a:lnTo>
                    <a:pt x="154" y="97"/>
                  </a:lnTo>
                  <a:lnTo>
                    <a:pt x="146" y="92"/>
                  </a:lnTo>
                  <a:lnTo>
                    <a:pt x="137" y="86"/>
                  </a:lnTo>
                  <a:lnTo>
                    <a:pt x="128" y="82"/>
                  </a:lnTo>
                  <a:lnTo>
                    <a:pt x="120" y="77"/>
                  </a:lnTo>
                  <a:lnTo>
                    <a:pt x="110" y="72"/>
                  </a:lnTo>
                  <a:lnTo>
                    <a:pt x="101" y="68"/>
                  </a:lnTo>
                  <a:lnTo>
                    <a:pt x="91" y="64"/>
                  </a:lnTo>
                  <a:lnTo>
                    <a:pt x="81" y="59"/>
                  </a:lnTo>
                  <a:lnTo>
                    <a:pt x="71" y="55"/>
                  </a:lnTo>
                  <a:lnTo>
                    <a:pt x="60" y="51"/>
                  </a:lnTo>
                  <a:lnTo>
                    <a:pt x="49" y="47"/>
                  </a:lnTo>
                  <a:lnTo>
                    <a:pt x="37" y="43"/>
                  </a:lnTo>
                  <a:lnTo>
                    <a:pt x="25" y="39"/>
                  </a:lnTo>
                  <a:lnTo>
                    <a:pt x="13" y="34"/>
                  </a:lnTo>
                  <a:lnTo>
                    <a:pt x="0" y="30"/>
                  </a:lnTo>
                  <a:lnTo>
                    <a:pt x="13" y="41"/>
                  </a:lnTo>
                  <a:lnTo>
                    <a:pt x="27" y="52"/>
                  </a:lnTo>
                  <a:lnTo>
                    <a:pt x="40" y="62"/>
                  </a:lnTo>
                  <a:lnTo>
                    <a:pt x="53" y="73"/>
                  </a:lnTo>
                  <a:lnTo>
                    <a:pt x="66" y="83"/>
                  </a:lnTo>
                  <a:lnTo>
                    <a:pt x="79" y="93"/>
                  </a:lnTo>
                  <a:lnTo>
                    <a:pt x="91" y="104"/>
                  </a:lnTo>
                  <a:lnTo>
                    <a:pt x="103" y="114"/>
                  </a:lnTo>
                  <a:lnTo>
                    <a:pt x="115" y="124"/>
                  </a:lnTo>
                  <a:lnTo>
                    <a:pt x="127" y="134"/>
                  </a:lnTo>
                  <a:lnTo>
                    <a:pt x="139" y="145"/>
                  </a:lnTo>
                  <a:lnTo>
                    <a:pt x="150" y="155"/>
                  </a:lnTo>
                  <a:lnTo>
                    <a:pt x="160" y="166"/>
                  </a:lnTo>
                  <a:lnTo>
                    <a:pt x="171" y="176"/>
                  </a:lnTo>
                  <a:lnTo>
                    <a:pt x="181" y="187"/>
                  </a:lnTo>
                  <a:lnTo>
                    <a:pt x="190" y="199"/>
                  </a:lnTo>
                  <a:lnTo>
                    <a:pt x="199" y="210"/>
                  </a:lnTo>
                  <a:lnTo>
                    <a:pt x="208" y="222"/>
                  </a:lnTo>
                  <a:lnTo>
                    <a:pt x="216" y="234"/>
                  </a:lnTo>
                  <a:lnTo>
                    <a:pt x="223" y="246"/>
                  </a:lnTo>
                  <a:lnTo>
                    <a:pt x="230" y="259"/>
                  </a:lnTo>
                  <a:lnTo>
                    <a:pt x="236" y="272"/>
                  </a:lnTo>
                  <a:lnTo>
                    <a:pt x="242" y="286"/>
                  </a:lnTo>
                  <a:lnTo>
                    <a:pt x="247" y="300"/>
                  </a:lnTo>
                  <a:lnTo>
                    <a:pt x="252" y="315"/>
                  </a:lnTo>
                  <a:lnTo>
                    <a:pt x="255" y="330"/>
                  </a:lnTo>
                  <a:lnTo>
                    <a:pt x="258" y="346"/>
                  </a:lnTo>
                  <a:lnTo>
                    <a:pt x="261" y="363"/>
                  </a:lnTo>
                  <a:lnTo>
                    <a:pt x="262" y="380"/>
                  </a:lnTo>
                  <a:lnTo>
                    <a:pt x="263" y="398"/>
                  </a:lnTo>
                  <a:lnTo>
                    <a:pt x="263" y="417"/>
                  </a:lnTo>
                  <a:lnTo>
                    <a:pt x="262" y="436"/>
                  </a:lnTo>
                  <a:close/>
                </a:path>
              </a:pathLst>
            </a:custGeom>
            <a:solidFill>
              <a:srgbClr val="7030A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1" name="Freeform 51"/>
            <p:cNvSpPr>
              <a:spLocks/>
            </p:cNvSpPr>
            <p:nvPr/>
          </p:nvSpPr>
          <p:spPr bwMode="auto">
            <a:xfrm>
              <a:off x="790" y="1630"/>
              <a:ext cx="647" cy="73"/>
            </a:xfrm>
            <a:custGeom>
              <a:avLst/>
              <a:gdLst>
                <a:gd name="T0" fmla="*/ 10 w 647"/>
                <a:gd name="T1" fmla="*/ 7 h 73"/>
                <a:gd name="T2" fmla="*/ 31 w 647"/>
                <a:gd name="T3" fmla="*/ 19 h 73"/>
                <a:gd name="T4" fmla="*/ 52 w 647"/>
                <a:gd name="T5" fmla="*/ 30 h 73"/>
                <a:gd name="T6" fmla="*/ 74 w 647"/>
                <a:gd name="T7" fmla="*/ 39 h 73"/>
                <a:gd name="T8" fmla="*/ 95 w 647"/>
                <a:gd name="T9" fmla="*/ 47 h 73"/>
                <a:gd name="T10" fmla="*/ 117 w 647"/>
                <a:gd name="T11" fmla="*/ 53 h 73"/>
                <a:gd name="T12" fmla="*/ 138 w 647"/>
                <a:gd name="T13" fmla="*/ 58 h 73"/>
                <a:gd name="T14" fmla="*/ 159 w 647"/>
                <a:gd name="T15" fmla="*/ 61 h 73"/>
                <a:gd name="T16" fmla="*/ 180 w 647"/>
                <a:gd name="T17" fmla="*/ 62 h 73"/>
                <a:gd name="T18" fmla="*/ 200 w 647"/>
                <a:gd name="T19" fmla="*/ 62 h 73"/>
                <a:gd name="T20" fmla="*/ 220 w 647"/>
                <a:gd name="T21" fmla="*/ 60 h 73"/>
                <a:gd name="T22" fmla="*/ 238 w 647"/>
                <a:gd name="T23" fmla="*/ 56 h 73"/>
                <a:gd name="T24" fmla="*/ 256 w 647"/>
                <a:gd name="T25" fmla="*/ 51 h 73"/>
                <a:gd name="T26" fmla="*/ 273 w 647"/>
                <a:gd name="T27" fmla="*/ 43 h 73"/>
                <a:gd name="T28" fmla="*/ 288 w 647"/>
                <a:gd name="T29" fmla="*/ 33 h 73"/>
                <a:gd name="T30" fmla="*/ 303 w 647"/>
                <a:gd name="T31" fmla="*/ 21 h 73"/>
                <a:gd name="T32" fmla="*/ 316 w 647"/>
                <a:gd name="T33" fmla="*/ 22 h 73"/>
                <a:gd name="T34" fmla="*/ 330 w 647"/>
                <a:gd name="T35" fmla="*/ 37 h 73"/>
                <a:gd name="T36" fmla="*/ 346 w 647"/>
                <a:gd name="T37" fmla="*/ 48 h 73"/>
                <a:gd name="T38" fmla="*/ 363 w 647"/>
                <a:gd name="T39" fmla="*/ 58 h 73"/>
                <a:gd name="T40" fmla="*/ 382 w 647"/>
                <a:gd name="T41" fmla="*/ 65 h 73"/>
                <a:gd name="T42" fmla="*/ 401 w 647"/>
                <a:gd name="T43" fmla="*/ 70 h 73"/>
                <a:gd name="T44" fmla="*/ 422 w 647"/>
                <a:gd name="T45" fmla="*/ 73 h 73"/>
                <a:gd name="T46" fmla="*/ 443 w 647"/>
                <a:gd name="T47" fmla="*/ 73 h 73"/>
                <a:gd name="T48" fmla="*/ 466 w 647"/>
                <a:gd name="T49" fmla="*/ 72 h 73"/>
                <a:gd name="T50" fmla="*/ 489 w 647"/>
                <a:gd name="T51" fmla="*/ 68 h 73"/>
                <a:gd name="T52" fmla="*/ 512 w 647"/>
                <a:gd name="T53" fmla="*/ 63 h 73"/>
                <a:gd name="T54" fmla="*/ 536 w 647"/>
                <a:gd name="T55" fmla="*/ 55 h 73"/>
                <a:gd name="T56" fmla="*/ 561 w 647"/>
                <a:gd name="T57" fmla="*/ 46 h 73"/>
                <a:gd name="T58" fmla="*/ 585 w 647"/>
                <a:gd name="T59" fmla="*/ 35 h 73"/>
                <a:gd name="T60" fmla="*/ 610 w 647"/>
                <a:gd name="T61" fmla="*/ 23 h 73"/>
                <a:gd name="T62" fmla="*/ 635 w 647"/>
                <a:gd name="T63" fmla="*/ 8 h 73"/>
                <a:gd name="T64" fmla="*/ 0 w 647"/>
                <a:gd name="T65" fmla="*/ 0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47" h="73">
                  <a:moveTo>
                    <a:pt x="0" y="0"/>
                  </a:moveTo>
                  <a:lnTo>
                    <a:pt x="10" y="7"/>
                  </a:lnTo>
                  <a:lnTo>
                    <a:pt x="21" y="13"/>
                  </a:lnTo>
                  <a:lnTo>
                    <a:pt x="31" y="19"/>
                  </a:lnTo>
                  <a:lnTo>
                    <a:pt x="42" y="24"/>
                  </a:lnTo>
                  <a:lnTo>
                    <a:pt x="52" y="30"/>
                  </a:lnTo>
                  <a:lnTo>
                    <a:pt x="63" y="34"/>
                  </a:lnTo>
                  <a:lnTo>
                    <a:pt x="74" y="39"/>
                  </a:lnTo>
                  <a:lnTo>
                    <a:pt x="85" y="43"/>
                  </a:lnTo>
                  <a:lnTo>
                    <a:pt x="95" y="47"/>
                  </a:lnTo>
                  <a:lnTo>
                    <a:pt x="106" y="50"/>
                  </a:lnTo>
                  <a:lnTo>
                    <a:pt x="117" y="53"/>
                  </a:lnTo>
                  <a:lnTo>
                    <a:pt x="128" y="55"/>
                  </a:lnTo>
                  <a:lnTo>
                    <a:pt x="138" y="58"/>
                  </a:lnTo>
                  <a:lnTo>
                    <a:pt x="149" y="60"/>
                  </a:lnTo>
                  <a:lnTo>
                    <a:pt x="159" y="61"/>
                  </a:lnTo>
                  <a:lnTo>
                    <a:pt x="170" y="62"/>
                  </a:lnTo>
                  <a:lnTo>
                    <a:pt x="180" y="62"/>
                  </a:lnTo>
                  <a:lnTo>
                    <a:pt x="190" y="63"/>
                  </a:lnTo>
                  <a:lnTo>
                    <a:pt x="200" y="62"/>
                  </a:lnTo>
                  <a:lnTo>
                    <a:pt x="210" y="62"/>
                  </a:lnTo>
                  <a:lnTo>
                    <a:pt x="220" y="60"/>
                  </a:lnTo>
                  <a:lnTo>
                    <a:pt x="229" y="59"/>
                  </a:lnTo>
                  <a:lnTo>
                    <a:pt x="238" y="56"/>
                  </a:lnTo>
                  <a:lnTo>
                    <a:pt x="247" y="54"/>
                  </a:lnTo>
                  <a:lnTo>
                    <a:pt x="256" y="51"/>
                  </a:lnTo>
                  <a:lnTo>
                    <a:pt x="265" y="47"/>
                  </a:lnTo>
                  <a:lnTo>
                    <a:pt x="273" y="43"/>
                  </a:lnTo>
                  <a:lnTo>
                    <a:pt x="281" y="38"/>
                  </a:lnTo>
                  <a:lnTo>
                    <a:pt x="288" y="33"/>
                  </a:lnTo>
                  <a:lnTo>
                    <a:pt x="296" y="28"/>
                  </a:lnTo>
                  <a:lnTo>
                    <a:pt x="303" y="21"/>
                  </a:lnTo>
                  <a:lnTo>
                    <a:pt x="310" y="15"/>
                  </a:lnTo>
                  <a:lnTo>
                    <a:pt x="316" y="22"/>
                  </a:lnTo>
                  <a:lnTo>
                    <a:pt x="323" y="30"/>
                  </a:lnTo>
                  <a:lnTo>
                    <a:pt x="330" y="37"/>
                  </a:lnTo>
                  <a:lnTo>
                    <a:pt x="338" y="43"/>
                  </a:lnTo>
                  <a:lnTo>
                    <a:pt x="346" y="48"/>
                  </a:lnTo>
                  <a:lnTo>
                    <a:pt x="354" y="53"/>
                  </a:lnTo>
                  <a:lnTo>
                    <a:pt x="363" y="58"/>
                  </a:lnTo>
                  <a:lnTo>
                    <a:pt x="372" y="62"/>
                  </a:lnTo>
                  <a:lnTo>
                    <a:pt x="382" y="65"/>
                  </a:lnTo>
                  <a:lnTo>
                    <a:pt x="391" y="68"/>
                  </a:lnTo>
                  <a:lnTo>
                    <a:pt x="401" y="70"/>
                  </a:lnTo>
                  <a:lnTo>
                    <a:pt x="411" y="72"/>
                  </a:lnTo>
                  <a:lnTo>
                    <a:pt x="422" y="73"/>
                  </a:lnTo>
                  <a:lnTo>
                    <a:pt x="432" y="73"/>
                  </a:lnTo>
                  <a:lnTo>
                    <a:pt x="443" y="73"/>
                  </a:lnTo>
                  <a:lnTo>
                    <a:pt x="454" y="73"/>
                  </a:lnTo>
                  <a:lnTo>
                    <a:pt x="466" y="72"/>
                  </a:lnTo>
                  <a:lnTo>
                    <a:pt x="477" y="70"/>
                  </a:lnTo>
                  <a:lnTo>
                    <a:pt x="489" y="68"/>
                  </a:lnTo>
                  <a:lnTo>
                    <a:pt x="500" y="66"/>
                  </a:lnTo>
                  <a:lnTo>
                    <a:pt x="512" y="63"/>
                  </a:lnTo>
                  <a:lnTo>
                    <a:pt x="524" y="59"/>
                  </a:lnTo>
                  <a:lnTo>
                    <a:pt x="536" y="55"/>
                  </a:lnTo>
                  <a:lnTo>
                    <a:pt x="548" y="51"/>
                  </a:lnTo>
                  <a:lnTo>
                    <a:pt x="561" y="46"/>
                  </a:lnTo>
                  <a:lnTo>
                    <a:pt x="573" y="41"/>
                  </a:lnTo>
                  <a:lnTo>
                    <a:pt x="585" y="35"/>
                  </a:lnTo>
                  <a:lnTo>
                    <a:pt x="598" y="29"/>
                  </a:lnTo>
                  <a:lnTo>
                    <a:pt x="610" y="23"/>
                  </a:lnTo>
                  <a:lnTo>
                    <a:pt x="623" y="16"/>
                  </a:lnTo>
                  <a:lnTo>
                    <a:pt x="635" y="8"/>
                  </a:lnTo>
                  <a:lnTo>
                    <a:pt x="647" y="0"/>
                  </a:lnTo>
                  <a:lnTo>
                    <a:pt x="0" y="0"/>
                  </a:lnTo>
                  <a:close/>
                </a:path>
              </a:pathLst>
            </a:custGeom>
            <a:solidFill>
              <a:srgbClr val="F2CA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3" name="Freeform 53"/>
            <p:cNvSpPr>
              <a:spLocks/>
            </p:cNvSpPr>
            <p:nvPr/>
          </p:nvSpPr>
          <p:spPr bwMode="auto">
            <a:xfrm>
              <a:off x="1200" y="1622"/>
              <a:ext cx="173" cy="79"/>
            </a:xfrm>
            <a:custGeom>
              <a:avLst/>
              <a:gdLst>
                <a:gd name="T0" fmla="*/ 84 w 173"/>
                <a:gd name="T1" fmla="*/ 10 h 79"/>
                <a:gd name="T2" fmla="*/ 85 w 173"/>
                <a:gd name="T3" fmla="*/ 13 h 79"/>
                <a:gd name="T4" fmla="*/ 90 w 173"/>
                <a:gd name="T5" fmla="*/ 19 h 79"/>
                <a:gd name="T6" fmla="*/ 94 w 173"/>
                <a:gd name="T7" fmla="*/ 25 h 79"/>
                <a:gd name="T8" fmla="*/ 98 w 173"/>
                <a:gd name="T9" fmla="*/ 30 h 79"/>
                <a:gd name="T10" fmla="*/ 102 w 173"/>
                <a:gd name="T11" fmla="*/ 36 h 79"/>
                <a:gd name="T12" fmla="*/ 107 w 173"/>
                <a:gd name="T13" fmla="*/ 41 h 79"/>
                <a:gd name="T14" fmla="*/ 112 w 173"/>
                <a:gd name="T15" fmla="*/ 45 h 79"/>
                <a:gd name="T16" fmla="*/ 117 w 173"/>
                <a:gd name="T17" fmla="*/ 49 h 79"/>
                <a:gd name="T18" fmla="*/ 119 w 173"/>
                <a:gd name="T19" fmla="*/ 51 h 79"/>
                <a:gd name="T20" fmla="*/ 122 w 173"/>
                <a:gd name="T21" fmla="*/ 53 h 79"/>
                <a:gd name="T22" fmla="*/ 125 w 173"/>
                <a:gd name="T23" fmla="*/ 55 h 79"/>
                <a:gd name="T24" fmla="*/ 128 w 173"/>
                <a:gd name="T25" fmla="*/ 57 h 79"/>
                <a:gd name="T26" fmla="*/ 131 w 173"/>
                <a:gd name="T27" fmla="*/ 59 h 79"/>
                <a:gd name="T28" fmla="*/ 134 w 173"/>
                <a:gd name="T29" fmla="*/ 60 h 79"/>
                <a:gd name="T30" fmla="*/ 137 w 173"/>
                <a:gd name="T31" fmla="*/ 62 h 79"/>
                <a:gd name="T32" fmla="*/ 141 w 173"/>
                <a:gd name="T33" fmla="*/ 64 h 79"/>
                <a:gd name="T34" fmla="*/ 148 w 173"/>
                <a:gd name="T35" fmla="*/ 67 h 79"/>
                <a:gd name="T36" fmla="*/ 156 w 173"/>
                <a:gd name="T37" fmla="*/ 70 h 79"/>
                <a:gd name="T38" fmla="*/ 164 w 173"/>
                <a:gd name="T39" fmla="*/ 72 h 79"/>
                <a:gd name="T40" fmla="*/ 173 w 173"/>
                <a:gd name="T41" fmla="*/ 75 h 79"/>
                <a:gd name="T42" fmla="*/ 166 w 173"/>
                <a:gd name="T43" fmla="*/ 76 h 79"/>
                <a:gd name="T44" fmla="*/ 159 w 173"/>
                <a:gd name="T45" fmla="*/ 76 h 79"/>
                <a:gd name="T46" fmla="*/ 152 w 173"/>
                <a:gd name="T47" fmla="*/ 77 h 79"/>
                <a:gd name="T48" fmla="*/ 145 w 173"/>
                <a:gd name="T49" fmla="*/ 78 h 79"/>
                <a:gd name="T50" fmla="*/ 138 w 173"/>
                <a:gd name="T51" fmla="*/ 78 h 79"/>
                <a:gd name="T52" fmla="*/ 132 w 173"/>
                <a:gd name="T53" fmla="*/ 79 h 79"/>
                <a:gd name="T54" fmla="*/ 125 w 173"/>
                <a:gd name="T55" fmla="*/ 79 h 79"/>
                <a:gd name="T56" fmla="*/ 118 w 173"/>
                <a:gd name="T57" fmla="*/ 78 h 79"/>
                <a:gd name="T58" fmla="*/ 111 w 173"/>
                <a:gd name="T59" fmla="*/ 78 h 79"/>
                <a:gd name="T60" fmla="*/ 105 w 173"/>
                <a:gd name="T61" fmla="*/ 77 h 79"/>
                <a:gd name="T62" fmla="*/ 99 w 173"/>
                <a:gd name="T63" fmla="*/ 77 h 79"/>
                <a:gd name="T64" fmla="*/ 92 w 173"/>
                <a:gd name="T65" fmla="*/ 76 h 79"/>
                <a:gd name="T66" fmla="*/ 86 w 173"/>
                <a:gd name="T67" fmla="*/ 74 h 79"/>
                <a:gd name="T68" fmla="*/ 80 w 173"/>
                <a:gd name="T69" fmla="*/ 73 h 79"/>
                <a:gd name="T70" fmla="*/ 74 w 173"/>
                <a:gd name="T71" fmla="*/ 72 h 79"/>
                <a:gd name="T72" fmla="*/ 68 w 173"/>
                <a:gd name="T73" fmla="*/ 70 h 79"/>
                <a:gd name="T74" fmla="*/ 62 w 173"/>
                <a:gd name="T75" fmla="*/ 68 h 79"/>
                <a:gd name="T76" fmla="*/ 57 w 173"/>
                <a:gd name="T77" fmla="*/ 65 h 79"/>
                <a:gd name="T78" fmla="*/ 51 w 173"/>
                <a:gd name="T79" fmla="*/ 63 h 79"/>
                <a:gd name="T80" fmla="*/ 46 w 173"/>
                <a:gd name="T81" fmla="*/ 60 h 79"/>
                <a:gd name="T82" fmla="*/ 41 w 173"/>
                <a:gd name="T83" fmla="*/ 57 h 79"/>
                <a:gd name="T84" fmla="*/ 36 w 173"/>
                <a:gd name="T85" fmla="*/ 54 h 79"/>
                <a:gd name="T86" fmla="*/ 31 w 173"/>
                <a:gd name="T87" fmla="*/ 50 h 79"/>
                <a:gd name="T88" fmla="*/ 27 w 173"/>
                <a:gd name="T89" fmla="*/ 47 h 79"/>
                <a:gd name="T90" fmla="*/ 23 w 173"/>
                <a:gd name="T91" fmla="*/ 43 h 79"/>
                <a:gd name="T92" fmla="*/ 19 w 173"/>
                <a:gd name="T93" fmla="*/ 38 h 79"/>
                <a:gd name="T94" fmla="*/ 15 w 173"/>
                <a:gd name="T95" fmla="*/ 34 h 79"/>
                <a:gd name="T96" fmla="*/ 11 w 173"/>
                <a:gd name="T97" fmla="*/ 29 h 79"/>
                <a:gd name="T98" fmla="*/ 8 w 173"/>
                <a:gd name="T99" fmla="*/ 24 h 79"/>
                <a:gd name="T100" fmla="*/ 5 w 173"/>
                <a:gd name="T101" fmla="*/ 18 h 79"/>
                <a:gd name="T102" fmla="*/ 2 w 173"/>
                <a:gd name="T103" fmla="*/ 13 h 79"/>
                <a:gd name="T104" fmla="*/ 0 w 173"/>
                <a:gd name="T105" fmla="*/ 7 h 79"/>
                <a:gd name="T106" fmla="*/ 77 w 173"/>
                <a:gd name="T107" fmla="*/ 0 h 79"/>
                <a:gd name="T108" fmla="*/ 84 w 173"/>
                <a:gd name="T109" fmla="*/ 10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73" h="79">
                  <a:moveTo>
                    <a:pt x="84" y="10"/>
                  </a:moveTo>
                  <a:lnTo>
                    <a:pt x="85" y="13"/>
                  </a:lnTo>
                  <a:lnTo>
                    <a:pt x="90" y="19"/>
                  </a:lnTo>
                  <a:lnTo>
                    <a:pt x="94" y="25"/>
                  </a:lnTo>
                  <a:lnTo>
                    <a:pt x="98" y="30"/>
                  </a:lnTo>
                  <a:lnTo>
                    <a:pt x="102" y="36"/>
                  </a:lnTo>
                  <a:lnTo>
                    <a:pt x="107" y="41"/>
                  </a:lnTo>
                  <a:lnTo>
                    <a:pt x="112" y="45"/>
                  </a:lnTo>
                  <a:lnTo>
                    <a:pt x="117" y="49"/>
                  </a:lnTo>
                  <a:lnTo>
                    <a:pt x="119" y="51"/>
                  </a:lnTo>
                  <a:lnTo>
                    <a:pt x="122" y="53"/>
                  </a:lnTo>
                  <a:lnTo>
                    <a:pt x="125" y="55"/>
                  </a:lnTo>
                  <a:lnTo>
                    <a:pt x="128" y="57"/>
                  </a:lnTo>
                  <a:lnTo>
                    <a:pt x="131" y="59"/>
                  </a:lnTo>
                  <a:lnTo>
                    <a:pt x="134" y="60"/>
                  </a:lnTo>
                  <a:lnTo>
                    <a:pt x="137" y="62"/>
                  </a:lnTo>
                  <a:lnTo>
                    <a:pt x="141" y="64"/>
                  </a:lnTo>
                  <a:lnTo>
                    <a:pt x="148" y="67"/>
                  </a:lnTo>
                  <a:lnTo>
                    <a:pt x="156" y="70"/>
                  </a:lnTo>
                  <a:lnTo>
                    <a:pt x="164" y="72"/>
                  </a:lnTo>
                  <a:lnTo>
                    <a:pt x="173" y="75"/>
                  </a:lnTo>
                  <a:lnTo>
                    <a:pt x="166" y="76"/>
                  </a:lnTo>
                  <a:lnTo>
                    <a:pt x="159" y="76"/>
                  </a:lnTo>
                  <a:lnTo>
                    <a:pt x="152" y="77"/>
                  </a:lnTo>
                  <a:lnTo>
                    <a:pt x="145" y="78"/>
                  </a:lnTo>
                  <a:lnTo>
                    <a:pt x="138" y="78"/>
                  </a:lnTo>
                  <a:lnTo>
                    <a:pt x="132" y="79"/>
                  </a:lnTo>
                  <a:lnTo>
                    <a:pt x="125" y="79"/>
                  </a:lnTo>
                  <a:lnTo>
                    <a:pt x="118" y="78"/>
                  </a:lnTo>
                  <a:lnTo>
                    <a:pt x="111" y="78"/>
                  </a:lnTo>
                  <a:lnTo>
                    <a:pt x="105" y="77"/>
                  </a:lnTo>
                  <a:lnTo>
                    <a:pt x="99" y="77"/>
                  </a:lnTo>
                  <a:lnTo>
                    <a:pt x="92" y="76"/>
                  </a:lnTo>
                  <a:lnTo>
                    <a:pt x="86" y="74"/>
                  </a:lnTo>
                  <a:lnTo>
                    <a:pt x="80" y="73"/>
                  </a:lnTo>
                  <a:lnTo>
                    <a:pt x="74" y="72"/>
                  </a:lnTo>
                  <a:lnTo>
                    <a:pt x="68" y="70"/>
                  </a:lnTo>
                  <a:lnTo>
                    <a:pt x="62" y="68"/>
                  </a:lnTo>
                  <a:lnTo>
                    <a:pt x="57" y="65"/>
                  </a:lnTo>
                  <a:lnTo>
                    <a:pt x="51" y="63"/>
                  </a:lnTo>
                  <a:lnTo>
                    <a:pt x="46" y="60"/>
                  </a:lnTo>
                  <a:lnTo>
                    <a:pt x="41" y="57"/>
                  </a:lnTo>
                  <a:lnTo>
                    <a:pt x="36" y="54"/>
                  </a:lnTo>
                  <a:lnTo>
                    <a:pt x="31" y="50"/>
                  </a:lnTo>
                  <a:lnTo>
                    <a:pt x="27" y="47"/>
                  </a:lnTo>
                  <a:lnTo>
                    <a:pt x="23" y="43"/>
                  </a:lnTo>
                  <a:lnTo>
                    <a:pt x="19" y="38"/>
                  </a:lnTo>
                  <a:lnTo>
                    <a:pt x="15" y="34"/>
                  </a:lnTo>
                  <a:lnTo>
                    <a:pt x="11" y="29"/>
                  </a:lnTo>
                  <a:lnTo>
                    <a:pt x="8" y="24"/>
                  </a:lnTo>
                  <a:lnTo>
                    <a:pt x="5" y="18"/>
                  </a:lnTo>
                  <a:lnTo>
                    <a:pt x="2" y="13"/>
                  </a:lnTo>
                  <a:lnTo>
                    <a:pt x="0" y="7"/>
                  </a:lnTo>
                  <a:lnTo>
                    <a:pt x="77" y="0"/>
                  </a:lnTo>
                  <a:lnTo>
                    <a:pt x="84" y="10"/>
                  </a:lnTo>
                  <a:close/>
                </a:path>
              </a:pathLst>
            </a:custGeom>
            <a:solidFill>
              <a:srgbClr val="D4943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4" name="Freeform 54"/>
            <p:cNvSpPr>
              <a:spLocks/>
            </p:cNvSpPr>
            <p:nvPr/>
          </p:nvSpPr>
          <p:spPr bwMode="auto">
            <a:xfrm>
              <a:off x="836" y="1630"/>
              <a:ext cx="49" cy="47"/>
            </a:xfrm>
            <a:custGeom>
              <a:avLst/>
              <a:gdLst>
                <a:gd name="T0" fmla="*/ 3 w 49"/>
                <a:gd name="T1" fmla="*/ 0 h 47"/>
                <a:gd name="T2" fmla="*/ 2 w 49"/>
                <a:gd name="T3" fmla="*/ 6 h 47"/>
                <a:gd name="T4" fmla="*/ 2 w 49"/>
                <a:gd name="T5" fmla="*/ 10 h 47"/>
                <a:gd name="T6" fmla="*/ 2 w 49"/>
                <a:gd name="T7" fmla="*/ 13 h 47"/>
                <a:gd name="T8" fmla="*/ 2 w 49"/>
                <a:gd name="T9" fmla="*/ 17 h 47"/>
                <a:gd name="T10" fmla="*/ 2 w 49"/>
                <a:gd name="T11" fmla="*/ 20 h 47"/>
                <a:gd name="T12" fmla="*/ 2 w 49"/>
                <a:gd name="T13" fmla="*/ 24 h 47"/>
                <a:gd name="T14" fmla="*/ 1 w 49"/>
                <a:gd name="T15" fmla="*/ 29 h 47"/>
                <a:gd name="T16" fmla="*/ 0 w 49"/>
                <a:gd name="T17" fmla="*/ 34 h 47"/>
                <a:gd name="T18" fmla="*/ 3 w 49"/>
                <a:gd name="T19" fmla="*/ 37 h 47"/>
                <a:gd name="T20" fmla="*/ 6 w 49"/>
                <a:gd name="T21" fmla="*/ 40 h 47"/>
                <a:gd name="T22" fmla="*/ 9 w 49"/>
                <a:gd name="T23" fmla="*/ 42 h 47"/>
                <a:gd name="T24" fmla="*/ 12 w 49"/>
                <a:gd name="T25" fmla="*/ 44 h 47"/>
                <a:gd name="T26" fmla="*/ 13 w 49"/>
                <a:gd name="T27" fmla="*/ 45 h 47"/>
                <a:gd name="T28" fmla="*/ 15 w 49"/>
                <a:gd name="T29" fmla="*/ 46 h 47"/>
                <a:gd name="T30" fmla="*/ 16 w 49"/>
                <a:gd name="T31" fmla="*/ 47 h 47"/>
                <a:gd name="T32" fmla="*/ 18 w 49"/>
                <a:gd name="T33" fmla="*/ 47 h 47"/>
                <a:gd name="T34" fmla="*/ 19 w 49"/>
                <a:gd name="T35" fmla="*/ 47 h 47"/>
                <a:gd name="T36" fmla="*/ 21 w 49"/>
                <a:gd name="T37" fmla="*/ 47 h 47"/>
                <a:gd name="T38" fmla="*/ 22 w 49"/>
                <a:gd name="T39" fmla="*/ 47 h 47"/>
                <a:gd name="T40" fmla="*/ 24 w 49"/>
                <a:gd name="T41" fmla="*/ 47 h 47"/>
                <a:gd name="T42" fmla="*/ 26 w 49"/>
                <a:gd name="T43" fmla="*/ 46 h 47"/>
                <a:gd name="T44" fmla="*/ 27 w 49"/>
                <a:gd name="T45" fmla="*/ 46 h 47"/>
                <a:gd name="T46" fmla="*/ 29 w 49"/>
                <a:gd name="T47" fmla="*/ 45 h 47"/>
                <a:gd name="T48" fmla="*/ 30 w 49"/>
                <a:gd name="T49" fmla="*/ 43 h 47"/>
                <a:gd name="T50" fmla="*/ 32 w 49"/>
                <a:gd name="T51" fmla="*/ 42 h 47"/>
                <a:gd name="T52" fmla="*/ 34 w 49"/>
                <a:gd name="T53" fmla="*/ 40 h 47"/>
                <a:gd name="T54" fmla="*/ 35 w 49"/>
                <a:gd name="T55" fmla="*/ 37 h 47"/>
                <a:gd name="T56" fmla="*/ 37 w 49"/>
                <a:gd name="T57" fmla="*/ 35 h 47"/>
                <a:gd name="T58" fmla="*/ 38 w 49"/>
                <a:gd name="T59" fmla="*/ 32 h 47"/>
                <a:gd name="T60" fmla="*/ 40 w 49"/>
                <a:gd name="T61" fmla="*/ 29 h 47"/>
                <a:gd name="T62" fmla="*/ 41 w 49"/>
                <a:gd name="T63" fmla="*/ 25 h 47"/>
                <a:gd name="T64" fmla="*/ 43 w 49"/>
                <a:gd name="T65" fmla="*/ 21 h 47"/>
                <a:gd name="T66" fmla="*/ 45 w 49"/>
                <a:gd name="T67" fmla="*/ 16 h 47"/>
                <a:gd name="T68" fmla="*/ 46 w 49"/>
                <a:gd name="T69" fmla="*/ 11 h 47"/>
                <a:gd name="T70" fmla="*/ 48 w 49"/>
                <a:gd name="T71" fmla="*/ 6 h 47"/>
                <a:gd name="T72" fmla="*/ 49 w 49"/>
                <a:gd name="T73" fmla="*/ 0 h 47"/>
                <a:gd name="T74" fmla="*/ 3 w 49"/>
                <a:gd name="T75" fmla="*/ 0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9" h="47">
                  <a:moveTo>
                    <a:pt x="3" y="0"/>
                  </a:moveTo>
                  <a:lnTo>
                    <a:pt x="2" y="6"/>
                  </a:lnTo>
                  <a:lnTo>
                    <a:pt x="2" y="10"/>
                  </a:lnTo>
                  <a:lnTo>
                    <a:pt x="2" y="13"/>
                  </a:lnTo>
                  <a:lnTo>
                    <a:pt x="2" y="17"/>
                  </a:lnTo>
                  <a:lnTo>
                    <a:pt x="2" y="20"/>
                  </a:lnTo>
                  <a:lnTo>
                    <a:pt x="2" y="24"/>
                  </a:lnTo>
                  <a:lnTo>
                    <a:pt x="1" y="29"/>
                  </a:lnTo>
                  <a:lnTo>
                    <a:pt x="0" y="34"/>
                  </a:lnTo>
                  <a:lnTo>
                    <a:pt x="3" y="37"/>
                  </a:lnTo>
                  <a:lnTo>
                    <a:pt x="6" y="40"/>
                  </a:lnTo>
                  <a:lnTo>
                    <a:pt x="9" y="42"/>
                  </a:lnTo>
                  <a:lnTo>
                    <a:pt x="12" y="44"/>
                  </a:lnTo>
                  <a:lnTo>
                    <a:pt x="13" y="45"/>
                  </a:lnTo>
                  <a:lnTo>
                    <a:pt x="15" y="46"/>
                  </a:lnTo>
                  <a:lnTo>
                    <a:pt x="16" y="47"/>
                  </a:lnTo>
                  <a:lnTo>
                    <a:pt x="18" y="47"/>
                  </a:lnTo>
                  <a:lnTo>
                    <a:pt x="19" y="47"/>
                  </a:lnTo>
                  <a:lnTo>
                    <a:pt x="21" y="47"/>
                  </a:lnTo>
                  <a:lnTo>
                    <a:pt x="22" y="47"/>
                  </a:lnTo>
                  <a:lnTo>
                    <a:pt x="24" y="47"/>
                  </a:lnTo>
                  <a:lnTo>
                    <a:pt x="26" y="46"/>
                  </a:lnTo>
                  <a:lnTo>
                    <a:pt x="27" y="46"/>
                  </a:lnTo>
                  <a:lnTo>
                    <a:pt x="29" y="45"/>
                  </a:lnTo>
                  <a:lnTo>
                    <a:pt x="30" y="43"/>
                  </a:lnTo>
                  <a:lnTo>
                    <a:pt x="32" y="42"/>
                  </a:lnTo>
                  <a:lnTo>
                    <a:pt x="34" y="40"/>
                  </a:lnTo>
                  <a:lnTo>
                    <a:pt x="35" y="37"/>
                  </a:lnTo>
                  <a:lnTo>
                    <a:pt x="37" y="35"/>
                  </a:lnTo>
                  <a:lnTo>
                    <a:pt x="38" y="32"/>
                  </a:lnTo>
                  <a:lnTo>
                    <a:pt x="40" y="29"/>
                  </a:lnTo>
                  <a:lnTo>
                    <a:pt x="41" y="25"/>
                  </a:lnTo>
                  <a:lnTo>
                    <a:pt x="43" y="21"/>
                  </a:lnTo>
                  <a:lnTo>
                    <a:pt x="45" y="16"/>
                  </a:lnTo>
                  <a:lnTo>
                    <a:pt x="46" y="11"/>
                  </a:lnTo>
                  <a:lnTo>
                    <a:pt x="48" y="6"/>
                  </a:lnTo>
                  <a:lnTo>
                    <a:pt x="49" y="0"/>
                  </a:lnTo>
                  <a:lnTo>
                    <a:pt x="3" y="0"/>
                  </a:lnTo>
                  <a:close/>
                </a:path>
              </a:pathLst>
            </a:custGeom>
            <a:solidFill>
              <a:srgbClr val="F2CA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5" name="Freeform 55"/>
            <p:cNvSpPr>
              <a:spLocks/>
            </p:cNvSpPr>
            <p:nvPr/>
          </p:nvSpPr>
          <p:spPr bwMode="auto">
            <a:xfrm>
              <a:off x="791" y="1619"/>
              <a:ext cx="181" cy="63"/>
            </a:xfrm>
            <a:custGeom>
              <a:avLst/>
              <a:gdLst>
                <a:gd name="T0" fmla="*/ 63 w 181"/>
                <a:gd name="T1" fmla="*/ 14 h 63"/>
                <a:gd name="T2" fmla="*/ 59 w 181"/>
                <a:gd name="T3" fmla="*/ 17 h 63"/>
                <a:gd name="T4" fmla="*/ 51 w 181"/>
                <a:gd name="T5" fmla="*/ 23 h 63"/>
                <a:gd name="T6" fmla="*/ 42 w 181"/>
                <a:gd name="T7" fmla="*/ 28 h 63"/>
                <a:gd name="T8" fmla="*/ 34 w 181"/>
                <a:gd name="T9" fmla="*/ 33 h 63"/>
                <a:gd name="T10" fmla="*/ 25 w 181"/>
                <a:gd name="T11" fmla="*/ 38 h 63"/>
                <a:gd name="T12" fmla="*/ 17 w 181"/>
                <a:gd name="T13" fmla="*/ 43 h 63"/>
                <a:gd name="T14" fmla="*/ 8 w 181"/>
                <a:gd name="T15" fmla="*/ 47 h 63"/>
                <a:gd name="T16" fmla="*/ 0 w 181"/>
                <a:gd name="T17" fmla="*/ 52 h 63"/>
                <a:gd name="T18" fmla="*/ 10 w 181"/>
                <a:gd name="T19" fmla="*/ 54 h 63"/>
                <a:gd name="T20" fmla="*/ 19 w 181"/>
                <a:gd name="T21" fmla="*/ 56 h 63"/>
                <a:gd name="T22" fmla="*/ 27 w 181"/>
                <a:gd name="T23" fmla="*/ 58 h 63"/>
                <a:gd name="T24" fmla="*/ 36 w 181"/>
                <a:gd name="T25" fmla="*/ 60 h 63"/>
                <a:gd name="T26" fmla="*/ 44 w 181"/>
                <a:gd name="T27" fmla="*/ 61 h 63"/>
                <a:gd name="T28" fmla="*/ 52 w 181"/>
                <a:gd name="T29" fmla="*/ 62 h 63"/>
                <a:gd name="T30" fmla="*/ 60 w 181"/>
                <a:gd name="T31" fmla="*/ 63 h 63"/>
                <a:gd name="T32" fmla="*/ 68 w 181"/>
                <a:gd name="T33" fmla="*/ 63 h 63"/>
                <a:gd name="T34" fmla="*/ 75 w 181"/>
                <a:gd name="T35" fmla="*/ 63 h 63"/>
                <a:gd name="T36" fmla="*/ 82 w 181"/>
                <a:gd name="T37" fmla="*/ 63 h 63"/>
                <a:gd name="T38" fmla="*/ 89 w 181"/>
                <a:gd name="T39" fmla="*/ 63 h 63"/>
                <a:gd name="T40" fmla="*/ 95 w 181"/>
                <a:gd name="T41" fmla="*/ 63 h 63"/>
                <a:gd name="T42" fmla="*/ 101 w 181"/>
                <a:gd name="T43" fmla="*/ 62 h 63"/>
                <a:gd name="T44" fmla="*/ 107 w 181"/>
                <a:gd name="T45" fmla="*/ 61 h 63"/>
                <a:gd name="T46" fmla="*/ 113 w 181"/>
                <a:gd name="T47" fmla="*/ 60 h 63"/>
                <a:gd name="T48" fmla="*/ 118 w 181"/>
                <a:gd name="T49" fmla="*/ 58 h 63"/>
                <a:gd name="T50" fmla="*/ 124 w 181"/>
                <a:gd name="T51" fmla="*/ 57 h 63"/>
                <a:gd name="T52" fmla="*/ 128 w 181"/>
                <a:gd name="T53" fmla="*/ 55 h 63"/>
                <a:gd name="T54" fmla="*/ 133 w 181"/>
                <a:gd name="T55" fmla="*/ 53 h 63"/>
                <a:gd name="T56" fmla="*/ 138 w 181"/>
                <a:gd name="T57" fmla="*/ 51 h 63"/>
                <a:gd name="T58" fmla="*/ 142 w 181"/>
                <a:gd name="T59" fmla="*/ 48 h 63"/>
                <a:gd name="T60" fmla="*/ 147 w 181"/>
                <a:gd name="T61" fmla="*/ 46 h 63"/>
                <a:gd name="T62" fmla="*/ 150 w 181"/>
                <a:gd name="T63" fmla="*/ 43 h 63"/>
                <a:gd name="T64" fmla="*/ 154 w 181"/>
                <a:gd name="T65" fmla="*/ 40 h 63"/>
                <a:gd name="T66" fmla="*/ 158 w 181"/>
                <a:gd name="T67" fmla="*/ 37 h 63"/>
                <a:gd name="T68" fmla="*/ 161 w 181"/>
                <a:gd name="T69" fmla="*/ 34 h 63"/>
                <a:gd name="T70" fmla="*/ 164 w 181"/>
                <a:gd name="T71" fmla="*/ 31 h 63"/>
                <a:gd name="T72" fmla="*/ 167 w 181"/>
                <a:gd name="T73" fmla="*/ 27 h 63"/>
                <a:gd name="T74" fmla="*/ 170 w 181"/>
                <a:gd name="T75" fmla="*/ 23 h 63"/>
                <a:gd name="T76" fmla="*/ 173 w 181"/>
                <a:gd name="T77" fmla="*/ 19 h 63"/>
                <a:gd name="T78" fmla="*/ 176 w 181"/>
                <a:gd name="T79" fmla="*/ 14 h 63"/>
                <a:gd name="T80" fmla="*/ 181 w 181"/>
                <a:gd name="T81" fmla="*/ 2 h 63"/>
                <a:gd name="T82" fmla="*/ 82 w 181"/>
                <a:gd name="T83" fmla="*/ 0 h 63"/>
                <a:gd name="T84" fmla="*/ 63 w 181"/>
                <a:gd name="T85" fmla="*/ 14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81" h="63">
                  <a:moveTo>
                    <a:pt x="63" y="14"/>
                  </a:moveTo>
                  <a:lnTo>
                    <a:pt x="59" y="17"/>
                  </a:lnTo>
                  <a:lnTo>
                    <a:pt x="51" y="23"/>
                  </a:lnTo>
                  <a:lnTo>
                    <a:pt x="42" y="28"/>
                  </a:lnTo>
                  <a:lnTo>
                    <a:pt x="34" y="33"/>
                  </a:lnTo>
                  <a:lnTo>
                    <a:pt x="25" y="38"/>
                  </a:lnTo>
                  <a:lnTo>
                    <a:pt x="17" y="43"/>
                  </a:lnTo>
                  <a:lnTo>
                    <a:pt x="8" y="47"/>
                  </a:lnTo>
                  <a:lnTo>
                    <a:pt x="0" y="52"/>
                  </a:lnTo>
                  <a:lnTo>
                    <a:pt x="10" y="54"/>
                  </a:lnTo>
                  <a:lnTo>
                    <a:pt x="19" y="56"/>
                  </a:lnTo>
                  <a:lnTo>
                    <a:pt x="27" y="58"/>
                  </a:lnTo>
                  <a:lnTo>
                    <a:pt x="36" y="60"/>
                  </a:lnTo>
                  <a:lnTo>
                    <a:pt x="44" y="61"/>
                  </a:lnTo>
                  <a:lnTo>
                    <a:pt x="52" y="62"/>
                  </a:lnTo>
                  <a:lnTo>
                    <a:pt x="60" y="63"/>
                  </a:lnTo>
                  <a:lnTo>
                    <a:pt x="68" y="63"/>
                  </a:lnTo>
                  <a:lnTo>
                    <a:pt x="75" y="63"/>
                  </a:lnTo>
                  <a:lnTo>
                    <a:pt x="82" y="63"/>
                  </a:lnTo>
                  <a:lnTo>
                    <a:pt x="89" y="63"/>
                  </a:lnTo>
                  <a:lnTo>
                    <a:pt x="95" y="63"/>
                  </a:lnTo>
                  <a:lnTo>
                    <a:pt x="101" y="62"/>
                  </a:lnTo>
                  <a:lnTo>
                    <a:pt x="107" y="61"/>
                  </a:lnTo>
                  <a:lnTo>
                    <a:pt x="113" y="60"/>
                  </a:lnTo>
                  <a:lnTo>
                    <a:pt x="118" y="58"/>
                  </a:lnTo>
                  <a:lnTo>
                    <a:pt x="124" y="57"/>
                  </a:lnTo>
                  <a:lnTo>
                    <a:pt x="128" y="55"/>
                  </a:lnTo>
                  <a:lnTo>
                    <a:pt x="133" y="53"/>
                  </a:lnTo>
                  <a:lnTo>
                    <a:pt x="138" y="51"/>
                  </a:lnTo>
                  <a:lnTo>
                    <a:pt x="142" y="48"/>
                  </a:lnTo>
                  <a:lnTo>
                    <a:pt x="147" y="46"/>
                  </a:lnTo>
                  <a:lnTo>
                    <a:pt x="150" y="43"/>
                  </a:lnTo>
                  <a:lnTo>
                    <a:pt x="154" y="40"/>
                  </a:lnTo>
                  <a:lnTo>
                    <a:pt x="158" y="37"/>
                  </a:lnTo>
                  <a:lnTo>
                    <a:pt x="161" y="34"/>
                  </a:lnTo>
                  <a:lnTo>
                    <a:pt x="164" y="31"/>
                  </a:lnTo>
                  <a:lnTo>
                    <a:pt x="167" y="27"/>
                  </a:lnTo>
                  <a:lnTo>
                    <a:pt x="170" y="23"/>
                  </a:lnTo>
                  <a:lnTo>
                    <a:pt x="173" y="19"/>
                  </a:lnTo>
                  <a:lnTo>
                    <a:pt x="176" y="14"/>
                  </a:lnTo>
                  <a:lnTo>
                    <a:pt x="181" y="2"/>
                  </a:lnTo>
                  <a:lnTo>
                    <a:pt x="82" y="0"/>
                  </a:lnTo>
                  <a:lnTo>
                    <a:pt x="63" y="14"/>
                  </a:lnTo>
                  <a:close/>
                </a:path>
              </a:pathLst>
            </a:custGeom>
            <a:solidFill>
              <a:srgbClr val="D4943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6" name="Freeform 56"/>
            <p:cNvSpPr>
              <a:spLocks/>
            </p:cNvSpPr>
            <p:nvPr/>
          </p:nvSpPr>
          <p:spPr bwMode="auto">
            <a:xfrm>
              <a:off x="839" y="3608"/>
              <a:ext cx="251" cy="525"/>
            </a:xfrm>
            <a:custGeom>
              <a:avLst/>
              <a:gdLst>
                <a:gd name="T0" fmla="*/ 19 w 251"/>
                <a:gd name="T1" fmla="*/ 337 h 525"/>
                <a:gd name="T2" fmla="*/ 9 w 251"/>
                <a:gd name="T3" fmla="*/ 355 h 525"/>
                <a:gd name="T4" fmla="*/ 3 w 251"/>
                <a:gd name="T5" fmla="*/ 372 h 525"/>
                <a:gd name="T6" fmla="*/ 0 w 251"/>
                <a:gd name="T7" fmla="*/ 387 h 525"/>
                <a:gd name="T8" fmla="*/ 0 w 251"/>
                <a:gd name="T9" fmla="*/ 401 h 525"/>
                <a:gd name="T10" fmla="*/ 2 w 251"/>
                <a:gd name="T11" fmla="*/ 415 h 525"/>
                <a:gd name="T12" fmla="*/ 7 w 251"/>
                <a:gd name="T13" fmla="*/ 427 h 525"/>
                <a:gd name="T14" fmla="*/ 13 w 251"/>
                <a:gd name="T15" fmla="*/ 440 h 525"/>
                <a:gd name="T16" fmla="*/ 26 w 251"/>
                <a:gd name="T17" fmla="*/ 461 h 525"/>
                <a:gd name="T18" fmla="*/ 42 w 251"/>
                <a:gd name="T19" fmla="*/ 487 h 525"/>
                <a:gd name="T20" fmla="*/ 48 w 251"/>
                <a:gd name="T21" fmla="*/ 496 h 525"/>
                <a:gd name="T22" fmla="*/ 54 w 251"/>
                <a:gd name="T23" fmla="*/ 501 h 525"/>
                <a:gd name="T24" fmla="*/ 71 w 251"/>
                <a:gd name="T25" fmla="*/ 514 h 525"/>
                <a:gd name="T26" fmla="*/ 86 w 251"/>
                <a:gd name="T27" fmla="*/ 520 h 525"/>
                <a:gd name="T28" fmla="*/ 108 w 251"/>
                <a:gd name="T29" fmla="*/ 524 h 525"/>
                <a:gd name="T30" fmla="*/ 135 w 251"/>
                <a:gd name="T31" fmla="*/ 525 h 525"/>
                <a:gd name="T32" fmla="*/ 164 w 251"/>
                <a:gd name="T33" fmla="*/ 524 h 525"/>
                <a:gd name="T34" fmla="*/ 192 w 251"/>
                <a:gd name="T35" fmla="*/ 520 h 525"/>
                <a:gd name="T36" fmla="*/ 217 w 251"/>
                <a:gd name="T37" fmla="*/ 515 h 525"/>
                <a:gd name="T38" fmla="*/ 237 w 251"/>
                <a:gd name="T39" fmla="*/ 507 h 525"/>
                <a:gd name="T40" fmla="*/ 249 w 251"/>
                <a:gd name="T41" fmla="*/ 497 h 525"/>
                <a:gd name="T42" fmla="*/ 250 w 251"/>
                <a:gd name="T43" fmla="*/ 485 h 525"/>
                <a:gd name="T44" fmla="*/ 239 w 251"/>
                <a:gd name="T45" fmla="*/ 471 h 525"/>
                <a:gd name="T46" fmla="*/ 211 w 251"/>
                <a:gd name="T47" fmla="*/ 454 h 525"/>
                <a:gd name="T48" fmla="*/ 181 w 251"/>
                <a:gd name="T49" fmla="*/ 435 h 525"/>
                <a:gd name="T50" fmla="*/ 170 w 251"/>
                <a:gd name="T51" fmla="*/ 426 h 525"/>
                <a:gd name="T52" fmla="*/ 162 w 251"/>
                <a:gd name="T53" fmla="*/ 418 h 525"/>
                <a:gd name="T54" fmla="*/ 154 w 251"/>
                <a:gd name="T55" fmla="*/ 410 h 525"/>
                <a:gd name="T56" fmla="*/ 149 w 251"/>
                <a:gd name="T57" fmla="*/ 402 h 525"/>
                <a:gd name="T58" fmla="*/ 139 w 251"/>
                <a:gd name="T59" fmla="*/ 385 h 525"/>
                <a:gd name="T60" fmla="*/ 131 w 251"/>
                <a:gd name="T61" fmla="*/ 365 h 525"/>
                <a:gd name="T62" fmla="*/ 124 w 251"/>
                <a:gd name="T63" fmla="*/ 347 h 525"/>
                <a:gd name="T64" fmla="*/ 120 w 251"/>
                <a:gd name="T65" fmla="*/ 335 h 525"/>
                <a:gd name="T66" fmla="*/ 118 w 251"/>
                <a:gd name="T67" fmla="*/ 326 h 525"/>
                <a:gd name="T68" fmla="*/ 118 w 251"/>
                <a:gd name="T69" fmla="*/ 319 h 525"/>
                <a:gd name="T70" fmla="*/ 124 w 251"/>
                <a:gd name="T71" fmla="*/ 295 h 525"/>
                <a:gd name="T72" fmla="*/ 137 w 251"/>
                <a:gd name="T73" fmla="*/ 252 h 525"/>
                <a:gd name="T74" fmla="*/ 152 w 251"/>
                <a:gd name="T75" fmla="*/ 200 h 525"/>
                <a:gd name="T76" fmla="*/ 165 w 251"/>
                <a:gd name="T77" fmla="*/ 154 h 525"/>
                <a:gd name="T78" fmla="*/ 173 w 251"/>
                <a:gd name="T79" fmla="*/ 123 h 525"/>
                <a:gd name="T80" fmla="*/ 177 w 251"/>
                <a:gd name="T81" fmla="*/ 93 h 525"/>
                <a:gd name="T82" fmla="*/ 176 w 251"/>
                <a:gd name="T83" fmla="*/ 60 h 525"/>
                <a:gd name="T84" fmla="*/ 171 w 251"/>
                <a:gd name="T85" fmla="*/ 34 h 525"/>
                <a:gd name="T86" fmla="*/ 162 w 251"/>
                <a:gd name="T87" fmla="*/ 15 h 525"/>
                <a:gd name="T88" fmla="*/ 150 w 251"/>
                <a:gd name="T89" fmla="*/ 4 h 525"/>
                <a:gd name="T90" fmla="*/ 136 w 251"/>
                <a:gd name="T91" fmla="*/ 0 h 525"/>
                <a:gd name="T92" fmla="*/ 120 w 251"/>
                <a:gd name="T93" fmla="*/ 3 h 525"/>
                <a:gd name="T94" fmla="*/ 103 w 251"/>
                <a:gd name="T95" fmla="*/ 15 h 525"/>
                <a:gd name="T96" fmla="*/ 85 w 251"/>
                <a:gd name="T97" fmla="*/ 35 h 525"/>
                <a:gd name="T98" fmla="*/ 67 w 251"/>
                <a:gd name="T99" fmla="*/ 62 h 525"/>
                <a:gd name="T100" fmla="*/ 50 w 251"/>
                <a:gd name="T101" fmla="*/ 98 h 525"/>
                <a:gd name="T102" fmla="*/ 49 w 251"/>
                <a:gd name="T103" fmla="*/ 107 h 525"/>
                <a:gd name="T104" fmla="*/ 45 w 251"/>
                <a:gd name="T105" fmla="*/ 138 h 525"/>
                <a:gd name="T106" fmla="*/ 41 w 251"/>
                <a:gd name="T107" fmla="*/ 190 h 525"/>
                <a:gd name="T108" fmla="*/ 37 w 251"/>
                <a:gd name="T109" fmla="*/ 248 h 525"/>
                <a:gd name="T110" fmla="*/ 32 w 251"/>
                <a:gd name="T111" fmla="*/ 296 h 525"/>
                <a:gd name="T112" fmla="*/ 30 w 251"/>
                <a:gd name="T113" fmla="*/ 317 h 5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51" h="525">
                  <a:moveTo>
                    <a:pt x="29" y="323"/>
                  </a:moveTo>
                  <a:lnTo>
                    <a:pt x="24" y="330"/>
                  </a:lnTo>
                  <a:lnTo>
                    <a:pt x="19" y="337"/>
                  </a:lnTo>
                  <a:lnTo>
                    <a:pt x="16" y="343"/>
                  </a:lnTo>
                  <a:lnTo>
                    <a:pt x="12" y="350"/>
                  </a:lnTo>
                  <a:lnTo>
                    <a:pt x="9" y="355"/>
                  </a:lnTo>
                  <a:lnTo>
                    <a:pt x="7" y="361"/>
                  </a:lnTo>
                  <a:lnTo>
                    <a:pt x="5" y="367"/>
                  </a:lnTo>
                  <a:lnTo>
                    <a:pt x="3" y="372"/>
                  </a:lnTo>
                  <a:lnTo>
                    <a:pt x="2" y="377"/>
                  </a:lnTo>
                  <a:lnTo>
                    <a:pt x="1" y="383"/>
                  </a:lnTo>
                  <a:lnTo>
                    <a:pt x="0" y="387"/>
                  </a:lnTo>
                  <a:lnTo>
                    <a:pt x="0" y="392"/>
                  </a:lnTo>
                  <a:lnTo>
                    <a:pt x="0" y="397"/>
                  </a:lnTo>
                  <a:lnTo>
                    <a:pt x="0" y="401"/>
                  </a:lnTo>
                  <a:lnTo>
                    <a:pt x="0" y="406"/>
                  </a:lnTo>
                  <a:lnTo>
                    <a:pt x="1" y="410"/>
                  </a:lnTo>
                  <a:lnTo>
                    <a:pt x="2" y="415"/>
                  </a:lnTo>
                  <a:lnTo>
                    <a:pt x="4" y="419"/>
                  </a:lnTo>
                  <a:lnTo>
                    <a:pt x="5" y="423"/>
                  </a:lnTo>
                  <a:lnTo>
                    <a:pt x="7" y="427"/>
                  </a:lnTo>
                  <a:lnTo>
                    <a:pt x="9" y="431"/>
                  </a:lnTo>
                  <a:lnTo>
                    <a:pt x="11" y="436"/>
                  </a:lnTo>
                  <a:lnTo>
                    <a:pt x="13" y="440"/>
                  </a:lnTo>
                  <a:lnTo>
                    <a:pt x="15" y="444"/>
                  </a:lnTo>
                  <a:lnTo>
                    <a:pt x="20" y="452"/>
                  </a:lnTo>
                  <a:lnTo>
                    <a:pt x="26" y="461"/>
                  </a:lnTo>
                  <a:lnTo>
                    <a:pt x="31" y="470"/>
                  </a:lnTo>
                  <a:lnTo>
                    <a:pt x="37" y="479"/>
                  </a:lnTo>
                  <a:lnTo>
                    <a:pt x="42" y="487"/>
                  </a:lnTo>
                  <a:lnTo>
                    <a:pt x="45" y="492"/>
                  </a:lnTo>
                  <a:lnTo>
                    <a:pt x="47" y="494"/>
                  </a:lnTo>
                  <a:lnTo>
                    <a:pt x="48" y="496"/>
                  </a:lnTo>
                  <a:lnTo>
                    <a:pt x="50" y="497"/>
                  </a:lnTo>
                  <a:lnTo>
                    <a:pt x="51" y="498"/>
                  </a:lnTo>
                  <a:lnTo>
                    <a:pt x="54" y="501"/>
                  </a:lnTo>
                  <a:lnTo>
                    <a:pt x="58" y="504"/>
                  </a:lnTo>
                  <a:lnTo>
                    <a:pt x="64" y="508"/>
                  </a:lnTo>
                  <a:lnTo>
                    <a:pt x="71" y="514"/>
                  </a:lnTo>
                  <a:lnTo>
                    <a:pt x="75" y="516"/>
                  </a:lnTo>
                  <a:lnTo>
                    <a:pt x="80" y="518"/>
                  </a:lnTo>
                  <a:lnTo>
                    <a:pt x="86" y="520"/>
                  </a:lnTo>
                  <a:lnTo>
                    <a:pt x="93" y="522"/>
                  </a:lnTo>
                  <a:lnTo>
                    <a:pt x="100" y="523"/>
                  </a:lnTo>
                  <a:lnTo>
                    <a:pt x="108" y="524"/>
                  </a:lnTo>
                  <a:lnTo>
                    <a:pt x="117" y="525"/>
                  </a:lnTo>
                  <a:lnTo>
                    <a:pt x="126" y="525"/>
                  </a:lnTo>
                  <a:lnTo>
                    <a:pt x="135" y="525"/>
                  </a:lnTo>
                  <a:lnTo>
                    <a:pt x="144" y="525"/>
                  </a:lnTo>
                  <a:lnTo>
                    <a:pt x="154" y="525"/>
                  </a:lnTo>
                  <a:lnTo>
                    <a:pt x="164" y="524"/>
                  </a:lnTo>
                  <a:lnTo>
                    <a:pt x="173" y="523"/>
                  </a:lnTo>
                  <a:lnTo>
                    <a:pt x="182" y="522"/>
                  </a:lnTo>
                  <a:lnTo>
                    <a:pt x="192" y="520"/>
                  </a:lnTo>
                  <a:lnTo>
                    <a:pt x="201" y="519"/>
                  </a:lnTo>
                  <a:lnTo>
                    <a:pt x="209" y="517"/>
                  </a:lnTo>
                  <a:lnTo>
                    <a:pt x="217" y="515"/>
                  </a:lnTo>
                  <a:lnTo>
                    <a:pt x="224" y="512"/>
                  </a:lnTo>
                  <a:lnTo>
                    <a:pt x="231" y="510"/>
                  </a:lnTo>
                  <a:lnTo>
                    <a:pt x="237" y="507"/>
                  </a:lnTo>
                  <a:lnTo>
                    <a:pt x="242" y="504"/>
                  </a:lnTo>
                  <a:lnTo>
                    <a:pt x="246" y="500"/>
                  </a:lnTo>
                  <a:lnTo>
                    <a:pt x="249" y="497"/>
                  </a:lnTo>
                  <a:lnTo>
                    <a:pt x="250" y="493"/>
                  </a:lnTo>
                  <a:lnTo>
                    <a:pt x="251" y="489"/>
                  </a:lnTo>
                  <a:lnTo>
                    <a:pt x="250" y="485"/>
                  </a:lnTo>
                  <a:lnTo>
                    <a:pt x="248" y="480"/>
                  </a:lnTo>
                  <a:lnTo>
                    <a:pt x="244" y="476"/>
                  </a:lnTo>
                  <a:lnTo>
                    <a:pt x="239" y="471"/>
                  </a:lnTo>
                  <a:lnTo>
                    <a:pt x="232" y="466"/>
                  </a:lnTo>
                  <a:lnTo>
                    <a:pt x="223" y="460"/>
                  </a:lnTo>
                  <a:lnTo>
                    <a:pt x="211" y="454"/>
                  </a:lnTo>
                  <a:lnTo>
                    <a:pt x="200" y="447"/>
                  </a:lnTo>
                  <a:lnTo>
                    <a:pt x="190" y="441"/>
                  </a:lnTo>
                  <a:lnTo>
                    <a:pt x="181" y="435"/>
                  </a:lnTo>
                  <a:lnTo>
                    <a:pt x="177" y="432"/>
                  </a:lnTo>
                  <a:lnTo>
                    <a:pt x="174" y="429"/>
                  </a:lnTo>
                  <a:lnTo>
                    <a:pt x="170" y="426"/>
                  </a:lnTo>
                  <a:lnTo>
                    <a:pt x="167" y="424"/>
                  </a:lnTo>
                  <a:lnTo>
                    <a:pt x="164" y="421"/>
                  </a:lnTo>
                  <a:lnTo>
                    <a:pt x="162" y="418"/>
                  </a:lnTo>
                  <a:lnTo>
                    <a:pt x="159" y="416"/>
                  </a:lnTo>
                  <a:lnTo>
                    <a:pt x="157" y="413"/>
                  </a:lnTo>
                  <a:lnTo>
                    <a:pt x="154" y="410"/>
                  </a:lnTo>
                  <a:lnTo>
                    <a:pt x="152" y="407"/>
                  </a:lnTo>
                  <a:lnTo>
                    <a:pt x="150" y="405"/>
                  </a:lnTo>
                  <a:lnTo>
                    <a:pt x="149" y="402"/>
                  </a:lnTo>
                  <a:lnTo>
                    <a:pt x="145" y="397"/>
                  </a:lnTo>
                  <a:lnTo>
                    <a:pt x="142" y="391"/>
                  </a:lnTo>
                  <a:lnTo>
                    <a:pt x="139" y="385"/>
                  </a:lnTo>
                  <a:lnTo>
                    <a:pt x="137" y="378"/>
                  </a:lnTo>
                  <a:lnTo>
                    <a:pt x="134" y="372"/>
                  </a:lnTo>
                  <a:lnTo>
                    <a:pt x="131" y="365"/>
                  </a:lnTo>
                  <a:lnTo>
                    <a:pt x="129" y="359"/>
                  </a:lnTo>
                  <a:lnTo>
                    <a:pt x="127" y="354"/>
                  </a:lnTo>
                  <a:lnTo>
                    <a:pt x="124" y="347"/>
                  </a:lnTo>
                  <a:lnTo>
                    <a:pt x="122" y="341"/>
                  </a:lnTo>
                  <a:lnTo>
                    <a:pt x="120" y="338"/>
                  </a:lnTo>
                  <a:lnTo>
                    <a:pt x="120" y="335"/>
                  </a:lnTo>
                  <a:lnTo>
                    <a:pt x="119" y="332"/>
                  </a:lnTo>
                  <a:lnTo>
                    <a:pt x="118" y="329"/>
                  </a:lnTo>
                  <a:lnTo>
                    <a:pt x="118" y="326"/>
                  </a:lnTo>
                  <a:lnTo>
                    <a:pt x="117" y="323"/>
                  </a:lnTo>
                  <a:lnTo>
                    <a:pt x="117" y="321"/>
                  </a:lnTo>
                  <a:lnTo>
                    <a:pt x="118" y="319"/>
                  </a:lnTo>
                  <a:lnTo>
                    <a:pt x="119" y="314"/>
                  </a:lnTo>
                  <a:lnTo>
                    <a:pt x="121" y="306"/>
                  </a:lnTo>
                  <a:lnTo>
                    <a:pt x="124" y="295"/>
                  </a:lnTo>
                  <a:lnTo>
                    <a:pt x="128" y="282"/>
                  </a:lnTo>
                  <a:lnTo>
                    <a:pt x="132" y="268"/>
                  </a:lnTo>
                  <a:lnTo>
                    <a:pt x="137" y="252"/>
                  </a:lnTo>
                  <a:lnTo>
                    <a:pt x="141" y="235"/>
                  </a:lnTo>
                  <a:lnTo>
                    <a:pt x="147" y="217"/>
                  </a:lnTo>
                  <a:lnTo>
                    <a:pt x="152" y="200"/>
                  </a:lnTo>
                  <a:lnTo>
                    <a:pt x="157" y="184"/>
                  </a:lnTo>
                  <a:lnTo>
                    <a:pt x="161" y="168"/>
                  </a:lnTo>
                  <a:lnTo>
                    <a:pt x="165" y="154"/>
                  </a:lnTo>
                  <a:lnTo>
                    <a:pt x="169" y="141"/>
                  </a:lnTo>
                  <a:lnTo>
                    <a:pt x="171" y="131"/>
                  </a:lnTo>
                  <a:lnTo>
                    <a:pt x="173" y="123"/>
                  </a:lnTo>
                  <a:lnTo>
                    <a:pt x="174" y="118"/>
                  </a:lnTo>
                  <a:lnTo>
                    <a:pt x="176" y="105"/>
                  </a:lnTo>
                  <a:lnTo>
                    <a:pt x="177" y="93"/>
                  </a:lnTo>
                  <a:lnTo>
                    <a:pt x="177" y="81"/>
                  </a:lnTo>
                  <a:lnTo>
                    <a:pt x="177" y="70"/>
                  </a:lnTo>
                  <a:lnTo>
                    <a:pt x="176" y="60"/>
                  </a:lnTo>
                  <a:lnTo>
                    <a:pt x="174" y="50"/>
                  </a:lnTo>
                  <a:lnTo>
                    <a:pt x="173" y="42"/>
                  </a:lnTo>
                  <a:lnTo>
                    <a:pt x="171" y="34"/>
                  </a:lnTo>
                  <a:lnTo>
                    <a:pt x="168" y="27"/>
                  </a:lnTo>
                  <a:lnTo>
                    <a:pt x="165" y="20"/>
                  </a:lnTo>
                  <a:lnTo>
                    <a:pt x="162" y="15"/>
                  </a:lnTo>
                  <a:lnTo>
                    <a:pt x="159" y="11"/>
                  </a:lnTo>
                  <a:lnTo>
                    <a:pt x="154" y="7"/>
                  </a:lnTo>
                  <a:lnTo>
                    <a:pt x="150" y="4"/>
                  </a:lnTo>
                  <a:lnTo>
                    <a:pt x="146" y="1"/>
                  </a:lnTo>
                  <a:lnTo>
                    <a:pt x="141" y="0"/>
                  </a:lnTo>
                  <a:lnTo>
                    <a:pt x="136" y="0"/>
                  </a:lnTo>
                  <a:lnTo>
                    <a:pt x="131" y="0"/>
                  </a:lnTo>
                  <a:lnTo>
                    <a:pt x="125" y="1"/>
                  </a:lnTo>
                  <a:lnTo>
                    <a:pt x="120" y="3"/>
                  </a:lnTo>
                  <a:lnTo>
                    <a:pt x="114" y="6"/>
                  </a:lnTo>
                  <a:lnTo>
                    <a:pt x="109" y="10"/>
                  </a:lnTo>
                  <a:lnTo>
                    <a:pt x="103" y="15"/>
                  </a:lnTo>
                  <a:lnTo>
                    <a:pt x="97" y="21"/>
                  </a:lnTo>
                  <a:lnTo>
                    <a:pt x="91" y="27"/>
                  </a:lnTo>
                  <a:lnTo>
                    <a:pt x="85" y="35"/>
                  </a:lnTo>
                  <a:lnTo>
                    <a:pt x="79" y="43"/>
                  </a:lnTo>
                  <a:lnTo>
                    <a:pt x="73" y="52"/>
                  </a:lnTo>
                  <a:lnTo>
                    <a:pt x="67" y="62"/>
                  </a:lnTo>
                  <a:lnTo>
                    <a:pt x="62" y="73"/>
                  </a:lnTo>
                  <a:lnTo>
                    <a:pt x="56" y="85"/>
                  </a:lnTo>
                  <a:lnTo>
                    <a:pt x="50" y="98"/>
                  </a:lnTo>
                  <a:lnTo>
                    <a:pt x="50" y="100"/>
                  </a:lnTo>
                  <a:lnTo>
                    <a:pt x="49" y="103"/>
                  </a:lnTo>
                  <a:lnTo>
                    <a:pt x="49" y="107"/>
                  </a:lnTo>
                  <a:lnTo>
                    <a:pt x="48" y="112"/>
                  </a:lnTo>
                  <a:lnTo>
                    <a:pt x="47" y="123"/>
                  </a:lnTo>
                  <a:lnTo>
                    <a:pt x="45" y="138"/>
                  </a:lnTo>
                  <a:lnTo>
                    <a:pt x="44" y="154"/>
                  </a:lnTo>
                  <a:lnTo>
                    <a:pt x="42" y="171"/>
                  </a:lnTo>
                  <a:lnTo>
                    <a:pt x="41" y="190"/>
                  </a:lnTo>
                  <a:lnTo>
                    <a:pt x="40" y="209"/>
                  </a:lnTo>
                  <a:lnTo>
                    <a:pt x="38" y="229"/>
                  </a:lnTo>
                  <a:lnTo>
                    <a:pt x="37" y="248"/>
                  </a:lnTo>
                  <a:lnTo>
                    <a:pt x="35" y="266"/>
                  </a:lnTo>
                  <a:lnTo>
                    <a:pt x="34" y="282"/>
                  </a:lnTo>
                  <a:lnTo>
                    <a:pt x="32" y="296"/>
                  </a:lnTo>
                  <a:lnTo>
                    <a:pt x="31" y="309"/>
                  </a:lnTo>
                  <a:lnTo>
                    <a:pt x="30" y="313"/>
                  </a:lnTo>
                  <a:lnTo>
                    <a:pt x="30" y="317"/>
                  </a:lnTo>
                  <a:lnTo>
                    <a:pt x="29" y="321"/>
                  </a:lnTo>
                  <a:lnTo>
                    <a:pt x="29" y="323"/>
                  </a:lnTo>
                  <a:close/>
                </a:path>
              </a:pathLst>
            </a:custGeom>
            <a:solidFill>
              <a:srgbClr val="EBAA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7" name="Freeform 57"/>
            <p:cNvSpPr>
              <a:spLocks/>
            </p:cNvSpPr>
            <p:nvPr/>
          </p:nvSpPr>
          <p:spPr bwMode="auto">
            <a:xfrm>
              <a:off x="816" y="3956"/>
              <a:ext cx="317" cy="195"/>
            </a:xfrm>
            <a:custGeom>
              <a:avLst/>
              <a:gdLst>
                <a:gd name="T0" fmla="*/ 312 w 317"/>
                <a:gd name="T1" fmla="*/ 185 h 195"/>
                <a:gd name="T2" fmla="*/ 294 w 317"/>
                <a:gd name="T3" fmla="*/ 189 h 195"/>
                <a:gd name="T4" fmla="*/ 273 w 317"/>
                <a:gd name="T5" fmla="*/ 192 h 195"/>
                <a:gd name="T6" fmla="*/ 250 w 317"/>
                <a:gd name="T7" fmla="*/ 194 h 195"/>
                <a:gd name="T8" fmla="*/ 224 w 317"/>
                <a:gd name="T9" fmla="*/ 195 h 195"/>
                <a:gd name="T10" fmla="*/ 197 w 317"/>
                <a:gd name="T11" fmla="*/ 195 h 195"/>
                <a:gd name="T12" fmla="*/ 167 w 317"/>
                <a:gd name="T13" fmla="*/ 193 h 195"/>
                <a:gd name="T14" fmla="*/ 135 w 317"/>
                <a:gd name="T15" fmla="*/ 190 h 195"/>
                <a:gd name="T16" fmla="*/ 103 w 317"/>
                <a:gd name="T17" fmla="*/ 185 h 195"/>
                <a:gd name="T18" fmla="*/ 97 w 317"/>
                <a:gd name="T19" fmla="*/ 181 h 195"/>
                <a:gd name="T20" fmla="*/ 89 w 317"/>
                <a:gd name="T21" fmla="*/ 175 h 195"/>
                <a:gd name="T22" fmla="*/ 69 w 317"/>
                <a:gd name="T23" fmla="*/ 156 h 195"/>
                <a:gd name="T24" fmla="*/ 56 w 317"/>
                <a:gd name="T25" fmla="*/ 145 h 195"/>
                <a:gd name="T26" fmla="*/ 40 w 317"/>
                <a:gd name="T27" fmla="*/ 133 h 195"/>
                <a:gd name="T28" fmla="*/ 22 w 317"/>
                <a:gd name="T29" fmla="*/ 121 h 195"/>
                <a:gd name="T30" fmla="*/ 11 w 317"/>
                <a:gd name="T31" fmla="*/ 115 h 195"/>
                <a:gd name="T32" fmla="*/ 0 w 317"/>
                <a:gd name="T33" fmla="*/ 108 h 195"/>
                <a:gd name="T34" fmla="*/ 1 w 317"/>
                <a:gd name="T35" fmla="*/ 79 h 195"/>
                <a:gd name="T36" fmla="*/ 2 w 317"/>
                <a:gd name="T37" fmla="*/ 68 h 195"/>
                <a:gd name="T38" fmla="*/ 4 w 317"/>
                <a:gd name="T39" fmla="*/ 57 h 195"/>
                <a:gd name="T40" fmla="*/ 7 w 317"/>
                <a:gd name="T41" fmla="*/ 45 h 195"/>
                <a:gd name="T42" fmla="*/ 12 w 317"/>
                <a:gd name="T43" fmla="*/ 33 h 195"/>
                <a:gd name="T44" fmla="*/ 20 w 317"/>
                <a:gd name="T45" fmla="*/ 18 h 195"/>
                <a:gd name="T46" fmla="*/ 31 w 317"/>
                <a:gd name="T47" fmla="*/ 0 h 195"/>
                <a:gd name="T48" fmla="*/ 39 w 317"/>
                <a:gd name="T49" fmla="*/ 8 h 195"/>
                <a:gd name="T50" fmla="*/ 46 w 317"/>
                <a:gd name="T51" fmla="*/ 16 h 195"/>
                <a:gd name="T52" fmla="*/ 52 w 317"/>
                <a:gd name="T53" fmla="*/ 25 h 195"/>
                <a:gd name="T54" fmla="*/ 57 w 317"/>
                <a:gd name="T55" fmla="*/ 35 h 195"/>
                <a:gd name="T56" fmla="*/ 61 w 317"/>
                <a:gd name="T57" fmla="*/ 45 h 195"/>
                <a:gd name="T58" fmla="*/ 65 w 317"/>
                <a:gd name="T59" fmla="*/ 55 h 195"/>
                <a:gd name="T60" fmla="*/ 72 w 317"/>
                <a:gd name="T61" fmla="*/ 76 h 195"/>
                <a:gd name="T62" fmla="*/ 76 w 317"/>
                <a:gd name="T63" fmla="*/ 86 h 195"/>
                <a:gd name="T64" fmla="*/ 80 w 317"/>
                <a:gd name="T65" fmla="*/ 96 h 195"/>
                <a:gd name="T66" fmla="*/ 86 w 317"/>
                <a:gd name="T67" fmla="*/ 106 h 195"/>
                <a:gd name="T68" fmla="*/ 93 w 317"/>
                <a:gd name="T69" fmla="*/ 114 h 195"/>
                <a:gd name="T70" fmla="*/ 101 w 317"/>
                <a:gd name="T71" fmla="*/ 122 h 195"/>
                <a:gd name="T72" fmla="*/ 111 w 317"/>
                <a:gd name="T73" fmla="*/ 128 h 195"/>
                <a:gd name="T74" fmla="*/ 124 w 317"/>
                <a:gd name="T75" fmla="*/ 134 h 195"/>
                <a:gd name="T76" fmla="*/ 138 w 317"/>
                <a:gd name="T77" fmla="*/ 138 h 195"/>
                <a:gd name="T78" fmla="*/ 158 w 317"/>
                <a:gd name="T79" fmla="*/ 132 h 195"/>
                <a:gd name="T80" fmla="*/ 181 w 317"/>
                <a:gd name="T81" fmla="*/ 125 h 195"/>
                <a:gd name="T82" fmla="*/ 193 w 317"/>
                <a:gd name="T83" fmla="*/ 122 h 195"/>
                <a:gd name="T84" fmla="*/ 205 w 317"/>
                <a:gd name="T85" fmla="*/ 120 h 195"/>
                <a:gd name="T86" fmla="*/ 218 w 317"/>
                <a:gd name="T87" fmla="*/ 118 h 195"/>
                <a:gd name="T88" fmla="*/ 231 w 317"/>
                <a:gd name="T89" fmla="*/ 117 h 195"/>
                <a:gd name="T90" fmla="*/ 243 w 317"/>
                <a:gd name="T91" fmla="*/ 116 h 195"/>
                <a:gd name="T92" fmla="*/ 256 w 317"/>
                <a:gd name="T93" fmla="*/ 116 h 195"/>
                <a:gd name="T94" fmla="*/ 268 w 317"/>
                <a:gd name="T95" fmla="*/ 118 h 195"/>
                <a:gd name="T96" fmla="*/ 279 w 317"/>
                <a:gd name="T97" fmla="*/ 121 h 195"/>
                <a:gd name="T98" fmla="*/ 290 w 317"/>
                <a:gd name="T99" fmla="*/ 125 h 195"/>
                <a:gd name="T100" fmla="*/ 300 w 317"/>
                <a:gd name="T101" fmla="*/ 130 h 195"/>
                <a:gd name="T102" fmla="*/ 309 w 317"/>
                <a:gd name="T103" fmla="*/ 138 h 195"/>
                <a:gd name="T104" fmla="*/ 317 w 317"/>
                <a:gd name="T105" fmla="*/ 147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317" h="195">
                  <a:moveTo>
                    <a:pt x="317" y="147"/>
                  </a:moveTo>
                  <a:lnTo>
                    <a:pt x="312" y="185"/>
                  </a:lnTo>
                  <a:lnTo>
                    <a:pt x="304" y="187"/>
                  </a:lnTo>
                  <a:lnTo>
                    <a:pt x="294" y="189"/>
                  </a:lnTo>
                  <a:lnTo>
                    <a:pt x="284" y="191"/>
                  </a:lnTo>
                  <a:lnTo>
                    <a:pt x="273" y="192"/>
                  </a:lnTo>
                  <a:lnTo>
                    <a:pt x="262" y="193"/>
                  </a:lnTo>
                  <a:lnTo>
                    <a:pt x="250" y="194"/>
                  </a:lnTo>
                  <a:lnTo>
                    <a:pt x="237" y="195"/>
                  </a:lnTo>
                  <a:lnTo>
                    <a:pt x="224" y="195"/>
                  </a:lnTo>
                  <a:lnTo>
                    <a:pt x="211" y="195"/>
                  </a:lnTo>
                  <a:lnTo>
                    <a:pt x="197" y="195"/>
                  </a:lnTo>
                  <a:lnTo>
                    <a:pt x="182" y="194"/>
                  </a:lnTo>
                  <a:lnTo>
                    <a:pt x="167" y="193"/>
                  </a:lnTo>
                  <a:lnTo>
                    <a:pt x="151" y="192"/>
                  </a:lnTo>
                  <a:lnTo>
                    <a:pt x="135" y="190"/>
                  </a:lnTo>
                  <a:lnTo>
                    <a:pt x="119" y="188"/>
                  </a:lnTo>
                  <a:lnTo>
                    <a:pt x="103" y="185"/>
                  </a:lnTo>
                  <a:lnTo>
                    <a:pt x="100" y="183"/>
                  </a:lnTo>
                  <a:lnTo>
                    <a:pt x="97" y="181"/>
                  </a:lnTo>
                  <a:lnTo>
                    <a:pt x="93" y="178"/>
                  </a:lnTo>
                  <a:lnTo>
                    <a:pt x="89" y="175"/>
                  </a:lnTo>
                  <a:lnTo>
                    <a:pt x="80" y="166"/>
                  </a:lnTo>
                  <a:lnTo>
                    <a:pt x="69" y="156"/>
                  </a:lnTo>
                  <a:lnTo>
                    <a:pt x="63" y="151"/>
                  </a:lnTo>
                  <a:lnTo>
                    <a:pt x="56" y="145"/>
                  </a:lnTo>
                  <a:lnTo>
                    <a:pt x="48" y="139"/>
                  </a:lnTo>
                  <a:lnTo>
                    <a:pt x="40" y="133"/>
                  </a:lnTo>
                  <a:lnTo>
                    <a:pt x="31" y="127"/>
                  </a:lnTo>
                  <a:lnTo>
                    <a:pt x="22" y="121"/>
                  </a:lnTo>
                  <a:lnTo>
                    <a:pt x="17" y="118"/>
                  </a:lnTo>
                  <a:lnTo>
                    <a:pt x="11" y="115"/>
                  </a:lnTo>
                  <a:lnTo>
                    <a:pt x="6" y="112"/>
                  </a:lnTo>
                  <a:lnTo>
                    <a:pt x="0" y="108"/>
                  </a:lnTo>
                  <a:lnTo>
                    <a:pt x="1" y="92"/>
                  </a:lnTo>
                  <a:lnTo>
                    <a:pt x="1" y="79"/>
                  </a:lnTo>
                  <a:lnTo>
                    <a:pt x="2" y="73"/>
                  </a:lnTo>
                  <a:lnTo>
                    <a:pt x="2" y="68"/>
                  </a:lnTo>
                  <a:lnTo>
                    <a:pt x="3" y="62"/>
                  </a:lnTo>
                  <a:lnTo>
                    <a:pt x="4" y="57"/>
                  </a:lnTo>
                  <a:lnTo>
                    <a:pt x="5" y="51"/>
                  </a:lnTo>
                  <a:lnTo>
                    <a:pt x="7" y="45"/>
                  </a:lnTo>
                  <a:lnTo>
                    <a:pt x="9" y="39"/>
                  </a:lnTo>
                  <a:lnTo>
                    <a:pt x="12" y="33"/>
                  </a:lnTo>
                  <a:lnTo>
                    <a:pt x="15" y="26"/>
                  </a:lnTo>
                  <a:lnTo>
                    <a:pt x="20" y="18"/>
                  </a:lnTo>
                  <a:lnTo>
                    <a:pt x="25" y="10"/>
                  </a:lnTo>
                  <a:lnTo>
                    <a:pt x="31" y="0"/>
                  </a:lnTo>
                  <a:lnTo>
                    <a:pt x="35" y="4"/>
                  </a:lnTo>
                  <a:lnTo>
                    <a:pt x="39" y="8"/>
                  </a:lnTo>
                  <a:lnTo>
                    <a:pt x="43" y="12"/>
                  </a:lnTo>
                  <a:lnTo>
                    <a:pt x="46" y="16"/>
                  </a:lnTo>
                  <a:lnTo>
                    <a:pt x="50" y="21"/>
                  </a:lnTo>
                  <a:lnTo>
                    <a:pt x="52" y="25"/>
                  </a:lnTo>
                  <a:lnTo>
                    <a:pt x="55" y="30"/>
                  </a:lnTo>
                  <a:lnTo>
                    <a:pt x="57" y="35"/>
                  </a:lnTo>
                  <a:lnTo>
                    <a:pt x="59" y="40"/>
                  </a:lnTo>
                  <a:lnTo>
                    <a:pt x="61" y="45"/>
                  </a:lnTo>
                  <a:lnTo>
                    <a:pt x="63" y="50"/>
                  </a:lnTo>
                  <a:lnTo>
                    <a:pt x="65" y="55"/>
                  </a:lnTo>
                  <a:lnTo>
                    <a:pt x="68" y="66"/>
                  </a:lnTo>
                  <a:lnTo>
                    <a:pt x="72" y="76"/>
                  </a:lnTo>
                  <a:lnTo>
                    <a:pt x="74" y="81"/>
                  </a:lnTo>
                  <a:lnTo>
                    <a:pt x="76" y="86"/>
                  </a:lnTo>
                  <a:lnTo>
                    <a:pt x="78" y="91"/>
                  </a:lnTo>
                  <a:lnTo>
                    <a:pt x="80" y="96"/>
                  </a:lnTo>
                  <a:lnTo>
                    <a:pt x="83" y="101"/>
                  </a:lnTo>
                  <a:lnTo>
                    <a:pt x="86" y="106"/>
                  </a:lnTo>
                  <a:lnTo>
                    <a:pt x="89" y="110"/>
                  </a:lnTo>
                  <a:lnTo>
                    <a:pt x="93" y="114"/>
                  </a:lnTo>
                  <a:lnTo>
                    <a:pt x="97" y="118"/>
                  </a:lnTo>
                  <a:lnTo>
                    <a:pt x="101" y="122"/>
                  </a:lnTo>
                  <a:lnTo>
                    <a:pt x="106" y="125"/>
                  </a:lnTo>
                  <a:lnTo>
                    <a:pt x="111" y="128"/>
                  </a:lnTo>
                  <a:lnTo>
                    <a:pt x="117" y="131"/>
                  </a:lnTo>
                  <a:lnTo>
                    <a:pt x="124" y="134"/>
                  </a:lnTo>
                  <a:lnTo>
                    <a:pt x="131" y="136"/>
                  </a:lnTo>
                  <a:lnTo>
                    <a:pt x="138" y="138"/>
                  </a:lnTo>
                  <a:lnTo>
                    <a:pt x="148" y="135"/>
                  </a:lnTo>
                  <a:lnTo>
                    <a:pt x="158" y="132"/>
                  </a:lnTo>
                  <a:lnTo>
                    <a:pt x="169" y="128"/>
                  </a:lnTo>
                  <a:lnTo>
                    <a:pt x="181" y="125"/>
                  </a:lnTo>
                  <a:lnTo>
                    <a:pt x="187" y="124"/>
                  </a:lnTo>
                  <a:lnTo>
                    <a:pt x="193" y="122"/>
                  </a:lnTo>
                  <a:lnTo>
                    <a:pt x="199" y="121"/>
                  </a:lnTo>
                  <a:lnTo>
                    <a:pt x="205" y="120"/>
                  </a:lnTo>
                  <a:lnTo>
                    <a:pt x="212" y="119"/>
                  </a:lnTo>
                  <a:lnTo>
                    <a:pt x="218" y="118"/>
                  </a:lnTo>
                  <a:lnTo>
                    <a:pt x="225" y="117"/>
                  </a:lnTo>
                  <a:lnTo>
                    <a:pt x="231" y="117"/>
                  </a:lnTo>
                  <a:lnTo>
                    <a:pt x="237" y="116"/>
                  </a:lnTo>
                  <a:lnTo>
                    <a:pt x="243" y="116"/>
                  </a:lnTo>
                  <a:lnTo>
                    <a:pt x="250" y="116"/>
                  </a:lnTo>
                  <a:lnTo>
                    <a:pt x="256" y="116"/>
                  </a:lnTo>
                  <a:lnTo>
                    <a:pt x="262" y="117"/>
                  </a:lnTo>
                  <a:lnTo>
                    <a:pt x="268" y="118"/>
                  </a:lnTo>
                  <a:lnTo>
                    <a:pt x="273" y="119"/>
                  </a:lnTo>
                  <a:lnTo>
                    <a:pt x="279" y="121"/>
                  </a:lnTo>
                  <a:lnTo>
                    <a:pt x="285" y="123"/>
                  </a:lnTo>
                  <a:lnTo>
                    <a:pt x="290" y="125"/>
                  </a:lnTo>
                  <a:lnTo>
                    <a:pt x="295" y="127"/>
                  </a:lnTo>
                  <a:lnTo>
                    <a:pt x="300" y="130"/>
                  </a:lnTo>
                  <a:lnTo>
                    <a:pt x="304" y="134"/>
                  </a:lnTo>
                  <a:lnTo>
                    <a:pt x="309" y="138"/>
                  </a:lnTo>
                  <a:lnTo>
                    <a:pt x="313" y="142"/>
                  </a:lnTo>
                  <a:lnTo>
                    <a:pt x="317" y="147"/>
                  </a:lnTo>
                  <a:close/>
                </a:path>
              </a:pathLst>
            </a:custGeom>
            <a:solidFill>
              <a:srgbClr val="38201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8" name="Freeform 58"/>
            <p:cNvSpPr>
              <a:spLocks/>
            </p:cNvSpPr>
            <p:nvPr/>
          </p:nvSpPr>
          <p:spPr bwMode="auto">
            <a:xfrm>
              <a:off x="817" y="4062"/>
              <a:ext cx="65" cy="43"/>
            </a:xfrm>
            <a:custGeom>
              <a:avLst/>
              <a:gdLst>
                <a:gd name="T0" fmla="*/ 0 w 65"/>
                <a:gd name="T1" fmla="*/ 0 h 43"/>
                <a:gd name="T2" fmla="*/ 0 w 65"/>
                <a:gd name="T3" fmla="*/ 34 h 43"/>
                <a:gd name="T4" fmla="*/ 2 w 65"/>
                <a:gd name="T5" fmla="*/ 35 h 43"/>
                <a:gd name="T6" fmla="*/ 5 w 65"/>
                <a:gd name="T7" fmla="*/ 36 h 43"/>
                <a:gd name="T8" fmla="*/ 8 w 65"/>
                <a:gd name="T9" fmla="*/ 37 h 43"/>
                <a:gd name="T10" fmla="*/ 12 w 65"/>
                <a:gd name="T11" fmla="*/ 39 h 43"/>
                <a:gd name="T12" fmla="*/ 16 w 65"/>
                <a:gd name="T13" fmla="*/ 39 h 43"/>
                <a:gd name="T14" fmla="*/ 20 w 65"/>
                <a:gd name="T15" fmla="*/ 40 h 43"/>
                <a:gd name="T16" fmla="*/ 25 w 65"/>
                <a:gd name="T17" fmla="*/ 41 h 43"/>
                <a:gd name="T18" fmla="*/ 29 w 65"/>
                <a:gd name="T19" fmla="*/ 41 h 43"/>
                <a:gd name="T20" fmla="*/ 39 w 65"/>
                <a:gd name="T21" fmla="*/ 42 h 43"/>
                <a:gd name="T22" fmla="*/ 48 w 65"/>
                <a:gd name="T23" fmla="*/ 43 h 43"/>
                <a:gd name="T24" fmla="*/ 57 w 65"/>
                <a:gd name="T25" fmla="*/ 43 h 43"/>
                <a:gd name="T26" fmla="*/ 65 w 65"/>
                <a:gd name="T27" fmla="*/ 43 h 43"/>
                <a:gd name="T28" fmla="*/ 61 w 65"/>
                <a:gd name="T29" fmla="*/ 22 h 43"/>
                <a:gd name="T30" fmla="*/ 0 w 65"/>
                <a:gd name="T31" fmla="*/ 0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5" h="43">
                  <a:moveTo>
                    <a:pt x="0" y="0"/>
                  </a:moveTo>
                  <a:lnTo>
                    <a:pt x="0" y="34"/>
                  </a:lnTo>
                  <a:lnTo>
                    <a:pt x="2" y="35"/>
                  </a:lnTo>
                  <a:lnTo>
                    <a:pt x="5" y="36"/>
                  </a:lnTo>
                  <a:lnTo>
                    <a:pt x="8" y="37"/>
                  </a:lnTo>
                  <a:lnTo>
                    <a:pt x="12" y="39"/>
                  </a:lnTo>
                  <a:lnTo>
                    <a:pt x="16" y="39"/>
                  </a:lnTo>
                  <a:lnTo>
                    <a:pt x="20" y="40"/>
                  </a:lnTo>
                  <a:lnTo>
                    <a:pt x="25" y="41"/>
                  </a:lnTo>
                  <a:lnTo>
                    <a:pt x="29" y="41"/>
                  </a:lnTo>
                  <a:lnTo>
                    <a:pt x="39" y="42"/>
                  </a:lnTo>
                  <a:lnTo>
                    <a:pt x="48" y="43"/>
                  </a:lnTo>
                  <a:lnTo>
                    <a:pt x="57" y="43"/>
                  </a:lnTo>
                  <a:lnTo>
                    <a:pt x="65" y="43"/>
                  </a:lnTo>
                  <a:lnTo>
                    <a:pt x="61" y="22"/>
                  </a:lnTo>
                  <a:lnTo>
                    <a:pt x="0" y="0"/>
                  </a:lnTo>
                  <a:close/>
                </a:path>
              </a:pathLst>
            </a:custGeom>
            <a:solidFill>
              <a:srgbClr val="38201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9" name="Freeform 59"/>
            <p:cNvSpPr>
              <a:spLocks/>
            </p:cNvSpPr>
            <p:nvPr/>
          </p:nvSpPr>
          <p:spPr bwMode="auto">
            <a:xfrm>
              <a:off x="1118" y="3596"/>
              <a:ext cx="257" cy="515"/>
            </a:xfrm>
            <a:custGeom>
              <a:avLst/>
              <a:gdLst>
                <a:gd name="T0" fmla="*/ 12 w 257"/>
                <a:gd name="T1" fmla="*/ 327 h 515"/>
                <a:gd name="T2" fmla="*/ 5 w 257"/>
                <a:gd name="T3" fmla="*/ 345 h 515"/>
                <a:gd name="T4" fmla="*/ 1 w 257"/>
                <a:gd name="T5" fmla="*/ 361 h 515"/>
                <a:gd name="T6" fmla="*/ 0 w 257"/>
                <a:gd name="T7" fmla="*/ 376 h 515"/>
                <a:gd name="T8" fmla="*/ 2 w 257"/>
                <a:gd name="T9" fmla="*/ 389 h 515"/>
                <a:gd name="T10" fmla="*/ 6 w 257"/>
                <a:gd name="T11" fmla="*/ 402 h 515"/>
                <a:gd name="T12" fmla="*/ 12 w 257"/>
                <a:gd name="T13" fmla="*/ 415 h 515"/>
                <a:gd name="T14" fmla="*/ 20 w 257"/>
                <a:gd name="T15" fmla="*/ 427 h 515"/>
                <a:gd name="T16" fmla="*/ 36 w 257"/>
                <a:gd name="T17" fmla="*/ 449 h 515"/>
                <a:gd name="T18" fmla="*/ 55 w 257"/>
                <a:gd name="T19" fmla="*/ 475 h 515"/>
                <a:gd name="T20" fmla="*/ 62 w 257"/>
                <a:gd name="T21" fmla="*/ 484 h 515"/>
                <a:gd name="T22" fmla="*/ 69 w 257"/>
                <a:gd name="T23" fmla="*/ 488 h 515"/>
                <a:gd name="T24" fmla="*/ 87 w 257"/>
                <a:gd name="T25" fmla="*/ 502 h 515"/>
                <a:gd name="T26" fmla="*/ 102 w 257"/>
                <a:gd name="T27" fmla="*/ 509 h 515"/>
                <a:gd name="T28" fmla="*/ 124 w 257"/>
                <a:gd name="T29" fmla="*/ 513 h 515"/>
                <a:gd name="T30" fmla="*/ 150 w 257"/>
                <a:gd name="T31" fmla="*/ 515 h 515"/>
                <a:gd name="T32" fmla="*/ 178 w 257"/>
                <a:gd name="T33" fmla="*/ 515 h 515"/>
                <a:gd name="T34" fmla="*/ 204 w 257"/>
                <a:gd name="T35" fmla="*/ 512 h 515"/>
                <a:gd name="T36" fmla="*/ 228 w 257"/>
                <a:gd name="T37" fmla="*/ 507 h 515"/>
                <a:gd name="T38" fmla="*/ 246 w 257"/>
                <a:gd name="T39" fmla="*/ 500 h 515"/>
                <a:gd name="T40" fmla="*/ 256 w 257"/>
                <a:gd name="T41" fmla="*/ 491 h 515"/>
                <a:gd name="T42" fmla="*/ 256 w 257"/>
                <a:gd name="T43" fmla="*/ 479 h 515"/>
                <a:gd name="T44" fmla="*/ 243 w 257"/>
                <a:gd name="T45" fmla="*/ 465 h 515"/>
                <a:gd name="T46" fmla="*/ 213 w 257"/>
                <a:gd name="T47" fmla="*/ 448 h 515"/>
                <a:gd name="T48" fmla="*/ 182 w 257"/>
                <a:gd name="T49" fmla="*/ 428 h 515"/>
                <a:gd name="T50" fmla="*/ 170 w 257"/>
                <a:gd name="T51" fmla="*/ 419 h 515"/>
                <a:gd name="T52" fmla="*/ 161 w 257"/>
                <a:gd name="T53" fmla="*/ 411 h 515"/>
                <a:gd name="T54" fmla="*/ 152 w 257"/>
                <a:gd name="T55" fmla="*/ 403 h 515"/>
                <a:gd name="T56" fmla="*/ 145 w 257"/>
                <a:gd name="T57" fmla="*/ 395 h 515"/>
                <a:gd name="T58" fmla="*/ 134 w 257"/>
                <a:gd name="T59" fmla="*/ 378 h 515"/>
                <a:gd name="T60" fmla="*/ 123 w 257"/>
                <a:gd name="T61" fmla="*/ 358 h 515"/>
                <a:gd name="T62" fmla="*/ 114 w 257"/>
                <a:gd name="T63" fmla="*/ 341 h 515"/>
                <a:gd name="T64" fmla="*/ 106 w 257"/>
                <a:gd name="T65" fmla="*/ 322 h 515"/>
                <a:gd name="T66" fmla="*/ 104 w 257"/>
                <a:gd name="T67" fmla="*/ 315 h 515"/>
                <a:gd name="T68" fmla="*/ 105 w 257"/>
                <a:gd name="T69" fmla="*/ 300 h 515"/>
                <a:gd name="T70" fmla="*/ 110 w 257"/>
                <a:gd name="T71" fmla="*/ 263 h 515"/>
                <a:gd name="T72" fmla="*/ 117 w 257"/>
                <a:gd name="T73" fmla="*/ 214 h 515"/>
                <a:gd name="T74" fmla="*/ 124 w 257"/>
                <a:gd name="T75" fmla="*/ 166 h 515"/>
                <a:gd name="T76" fmla="*/ 129 w 257"/>
                <a:gd name="T77" fmla="*/ 130 h 515"/>
                <a:gd name="T78" fmla="*/ 129 w 257"/>
                <a:gd name="T79" fmla="*/ 105 h 515"/>
                <a:gd name="T80" fmla="*/ 125 w 257"/>
                <a:gd name="T81" fmla="*/ 71 h 515"/>
                <a:gd name="T82" fmla="*/ 117 w 257"/>
                <a:gd name="T83" fmla="*/ 43 h 515"/>
                <a:gd name="T84" fmla="*/ 107 w 257"/>
                <a:gd name="T85" fmla="*/ 22 h 515"/>
                <a:gd name="T86" fmla="*/ 95 w 257"/>
                <a:gd name="T87" fmla="*/ 8 h 515"/>
                <a:gd name="T88" fmla="*/ 81 w 257"/>
                <a:gd name="T89" fmla="*/ 1 h 515"/>
                <a:gd name="T90" fmla="*/ 66 w 257"/>
                <a:gd name="T91" fmla="*/ 2 h 515"/>
                <a:gd name="T92" fmla="*/ 51 w 257"/>
                <a:gd name="T93" fmla="*/ 10 h 515"/>
                <a:gd name="T94" fmla="*/ 36 w 257"/>
                <a:gd name="T95" fmla="*/ 26 h 515"/>
                <a:gd name="T96" fmla="*/ 23 w 257"/>
                <a:gd name="T97" fmla="*/ 50 h 515"/>
                <a:gd name="T98" fmla="*/ 11 w 257"/>
                <a:gd name="T99" fmla="*/ 82 h 515"/>
                <a:gd name="T100" fmla="*/ 7 w 257"/>
                <a:gd name="T101" fmla="*/ 99 h 515"/>
                <a:gd name="T102" fmla="*/ 7 w 257"/>
                <a:gd name="T103" fmla="*/ 119 h 515"/>
                <a:gd name="T104" fmla="*/ 10 w 257"/>
                <a:gd name="T105" fmla="*/ 166 h 515"/>
                <a:gd name="T106" fmla="*/ 14 w 257"/>
                <a:gd name="T107" fmla="*/ 221 h 515"/>
                <a:gd name="T108" fmla="*/ 18 w 257"/>
                <a:gd name="T109" fmla="*/ 273 h 515"/>
                <a:gd name="T110" fmla="*/ 19 w 257"/>
                <a:gd name="T111" fmla="*/ 304 h 515"/>
                <a:gd name="T112" fmla="*/ 19 w 257"/>
                <a:gd name="T113" fmla="*/ 314 h 5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57" h="515">
                  <a:moveTo>
                    <a:pt x="19" y="314"/>
                  </a:moveTo>
                  <a:lnTo>
                    <a:pt x="15" y="320"/>
                  </a:lnTo>
                  <a:lnTo>
                    <a:pt x="12" y="327"/>
                  </a:lnTo>
                  <a:lnTo>
                    <a:pt x="9" y="333"/>
                  </a:lnTo>
                  <a:lnTo>
                    <a:pt x="7" y="339"/>
                  </a:lnTo>
                  <a:lnTo>
                    <a:pt x="5" y="345"/>
                  </a:lnTo>
                  <a:lnTo>
                    <a:pt x="3" y="350"/>
                  </a:lnTo>
                  <a:lnTo>
                    <a:pt x="2" y="356"/>
                  </a:lnTo>
                  <a:lnTo>
                    <a:pt x="1" y="361"/>
                  </a:lnTo>
                  <a:lnTo>
                    <a:pt x="0" y="366"/>
                  </a:lnTo>
                  <a:lnTo>
                    <a:pt x="0" y="371"/>
                  </a:lnTo>
                  <a:lnTo>
                    <a:pt x="0" y="376"/>
                  </a:lnTo>
                  <a:lnTo>
                    <a:pt x="0" y="380"/>
                  </a:lnTo>
                  <a:lnTo>
                    <a:pt x="1" y="385"/>
                  </a:lnTo>
                  <a:lnTo>
                    <a:pt x="2" y="389"/>
                  </a:lnTo>
                  <a:lnTo>
                    <a:pt x="3" y="394"/>
                  </a:lnTo>
                  <a:lnTo>
                    <a:pt x="5" y="398"/>
                  </a:lnTo>
                  <a:lnTo>
                    <a:pt x="6" y="402"/>
                  </a:lnTo>
                  <a:lnTo>
                    <a:pt x="8" y="407"/>
                  </a:lnTo>
                  <a:lnTo>
                    <a:pt x="10" y="411"/>
                  </a:lnTo>
                  <a:lnTo>
                    <a:pt x="12" y="415"/>
                  </a:lnTo>
                  <a:lnTo>
                    <a:pt x="15" y="419"/>
                  </a:lnTo>
                  <a:lnTo>
                    <a:pt x="17" y="423"/>
                  </a:lnTo>
                  <a:lnTo>
                    <a:pt x="20" y="427"/>
                  </a:lnTo>
                  <a:lnTo>
                    <a:pt x="23" y="432"/>
                  </a:lnTo>
                  <a:lnTo>
                    <a:pt x="29" y="440"/>
                  </a:lnTo>
                  <a:lnTo>
                    <a:pt x="36" y="449"/>
                  </a:lnTo>
                  <a:lnTo>
                    <a:pt x="42" y="458"/>
                  </a:lnTo>
                  <a:lnTo>
                    <a:pt x="49" y="467"/>
                  </a:lnTo>
                  <a:lnTo>
                    <a:pt x="55" y="475"/>
                  </a:lnTo>
                  <a:lnTo>
                    <a:pt x="59" y="480"/>
                  </a:lnTo>
                  <a:lnTo>
                    <a:pt x="61" y="482"/>
                  </a:lnTo>
                  <a:lnTo>
                    <a:pt x="62" y="484"/>
                  </a:lnTo>
                  <a:lnTo>
                    <a:pt x="64" y="485"/>
                  </a:lnTo>
                  <a:lnTo>
                    <a:pt x="65" y="486"/>
                  </a:lnTo>
                  <a:lnTo>
                    <a:pt x="69" y="488"/>
                  </a:lnTo>
                  <a:lnTo>
                    <a:pt x="73" y="491"/>
                  </a:lnTo>
                  <a:lnTo>
                    <a:pt x="79" y="496"/>
                  </a:lnTo>
                  <a:lnTo>
                    <a:pt x="87" y="502"/>
                  </a:lnTo>
                  <a:lnTo>
                    <a:pt x="91" y="505"/>
                  </a:lnTo>
                  <a:lnTo>
                    <a:pt x="96" y="507"/>
                  </a:lnTo>
                  <a:lnTo>
                    <a:pt x="102" y="509"/>
                  </a:lnTo>
                  <a:lnTo>
                    <a:pt x="109" y="510"/>
                  </a:lnTo>
                  <a:lnTo>
                    <a:pt x="116" y="512"/>
                  </a:lnTo>
                  <a:lnTo>
                    <a:pt x="124" y="513"/>
                  </a:lnTo>
                  <a:lnTo>
                    <a:pt x="132" y="514"/>
                  </a:lnTo>
                  <a:lnTo>
                    <a:pt x="141" y="515"/>
                  </a:lnTo>
                  <a:lnTo>
                    <a:pt x="150" y="515"/>
                  </a:lnTo>
                  <a:lnTo>
                    <a:pt x="159" y="515"/>
                  </a:lnTo>
                  <a:lnTo>
                    <a:pt x="168" y="515"/>
                  </a:lnTo>
                  <a:lnTo>
                    <a:pt x="178" y="515"/>
                  </a:lnTo>
                  <a:lnTo>
                    <a:pt x="187" y="514"/>
                  </a:lnTo>
                  <a:lnTo>
                    <a:pt x="196" y="514"/>
                  </a:lnTo>
                  <a:lnTo>
                    <a:pt x="204" y="512"/>
                  </a:lnTo>
                  <a:lnTo>
                    <a:pt x="212" y="511"/>
                  </a:lnTo>
                  <a:lnTo>
                    <a:pt x="220" y="510"/>
                  </a:lnTo>
                  <a:lnTo>
                    <a:pt x="228" y="507"/>
                  </a:lnTo>
                  <a:lnTo>
                    <a:pt x="234" y="505"/>
                  </a:lnTo>
                  <a:lnTo>
                    <a:pt x="241" y="503"/>
                  </a:lnTo>
                  <a:lnTo>
                    <a:pt x="246" y="500"/>
                  </a:lnTo>
                  <a:lnTo>
                    <a:pt x="250" y="498"/>
                  </a:lnTo>
                  <a:lnTo>
                    <a:pt x="254" y="495"/>
                  </a:lnTo>
                  <a:lnTo>
                    <a:pt x="256" y="491"/>
                  </a:lnTo>
                  <a:lnTo>
                    <a:pt x="257" y="487"/>
                  </a:lnTo>
                  <a:lnTo>
                    <a:pt x="257" y="484"/>
                  </a:lnTo>
                  <a:lnTo>
                    <a:pt x="256" y="479"/>
                  </a:lnTo>
                  <a:lnTo>
                    <a:pt x="253" y="475"/>
                  </a:lnTo>
                  <a:lnTo>
                    <a:pt x="249" y="470"/>
                  </a:lnTo>
                  <a:lnTo>
                    <a:pt x="243" y="465"/>
                  </a:lnTo>
                  <a:lnTo>
                    <a:pt x="235" y="460"/>
                  </a:lnTo>
                  <a:lnTo>
                    <a:pt x="226" y="455"/>
                  </a:lnTo>
                  <a:lnTo>
                    <a:pt x="213" y="448"/>
                  </a:lnTo>
                  <a:lnTo>
                    <a:pt x="201" y="441"/>
                  </a:lnTo>
                  <a:lnTo>
                    <a:pt x="191" y="434"/>
                  </a:lnTo>
                  <a:lnTo>
                    <a:pt x="182" y="428"/>
                  </a:lnTo>
                  <a:lnTo>
                    <a:pt x="178" y="425"/>
                  </a:lnTo>
                  <a:lnTo>
                    <a:pt x="174" y="422"/>
                  </a:lnTo>
                  <a:lnTo>
                    <a:pt x="170" y="419"/>
                  </a:lnTo>
                  <a:lnTo>
                    <a:pt x="167" y="417"/>
                  </a:lnTo>
                  <a:lnTo>
                    <a:pt x="163" y="414"/>
                  </a:lnTo>
                  <a:lnTo>
                    <a:pt x="161" y="411"/>
                  </a:lnTo>
                  <a:lnTo>
                    <a:pt x="158" y="409"/>
                  </a:lnTo>
                  <a:lnTo>
                    <a:pt x="155" y="406"/>
                  </a:lnTo>
                  <a:lnTo>
                    <a:pt x="152" y="403"/>
                  </a:lnTo>
                  <a:lnTo>
                    <a:pt x="150" y="400"/>
                  </a:lnTo>
                  <a:lnTo>
                    <a:pt x="148" y="398"/>
                  </a:lnTo>
                  <a:lnTo>
                    <a:pt x="145" y="395"/>
                  </a:lnTo>
                  <a:lnTo>
                    <a:pt x="142" y="389"/>
                  </a:lnTo>
                  <a:lnTo>
                    <a:pt x="138" y="384"/>
                  </a:lnTo>
                  <a:lnTo>
                    <a:pt x="134" y="378"/>
                  </a:lnTo>
                  <a:lnTo>
                    <a:pt x="131" y="371"/>
                  </a:lnTo>
                  <a:lnTo>
                    <a:pt x="127" y="365"/>
                  </a:lnTo>
                  <a:lnTo>
                    <a:pt x="123" y="358"/>
                  </a:lnTo>
                  <a:lnTo>
                    <a:pt x="121" y="352"/>
                  </a:lnTo>
                  <a:lnTo>
                    <a:pt x="117" y="347"/>
                  </a:lnTo>
                  <a:lnTo>
                    <a:pt x="114" y="341"/>
                  </a:lnTo>
                  <a:lnTo>
                    <a:pt x="111" y="334"/>
                  </a:lnTo>
                  <a:lnTo>
                    <a:pt x="108" y="328"/>
                  </a:lnTo>
                  <a:lnTo>
                    <a:pt x="106" y="322"/>
                  </a:lnTo>
                  <a:lnTo>
                    <a:pt x="105" y="320"/>
                  </a:lnTo>
                  <a:lnTo>
                    <a:pt x="104" y="317"/>
                  </a:lnTo>
                  <a:lnTo>
                    <a:pt x="104" y="315"/>
                  </a:lnTo>
                  <a:lnTo>
                    <a:pt x="104" y="313"/>
                  </a:lnTo>
                  <a:lnTo>
                    <a:pt x="104" y="308"/>
                  </a:lnTo>
                  <a:lnTo>
                    <a:pt x="105" y="300"/>
                  </a:lnTo>
                  <a:lnTo>
                    <a:pt x="107" y="289"/>
                  </a:lnTo>
                  <a:lnTo>
                    <a:pt x="108" y="277"/>
                  </a:lnTo>
                  <a:lnTo>
                    <a:pt x="110" y="263"/>
                  </a:lnTo>
                  <a:lnTo>
                    <a:pt x="113" y="247"/>
                  </a:lnTo>
                  <a:lnTo>
                    <a:pt x="115" y="231"/>
                  </a:lnTo>
                  <a:lnTo>
                    <a:pt x="117" y="214"/>
                  </a:lnTo>
                  <a:lnTo>
                    <a:pt x="120" y="198"/>
                  </a:lnTo>
                  <a:lnTo>
                    <a:pt x="122" y="181"/>
                  </a:lnTo>
                  <a:lnTo>
                    <a:pt x="124" y="166"/>
                  </a:lnTo>
                  <a:lnTo>
                    <a:pt x="126" y="152"/>
                  </a:lnTo>
                  <a:lnTo>
                    <a:pt x="128" y="140"/>
                  </a:lnTo>
                  <a:lnTo>
                    <a:pt x="129" y="130"/>
                  </a:lnTo>
                  <a:lnTo>
                    <a:pt x="130" y="122"/>
                  </a:lnTo>
                  <a:lnTo>
                    <a:pt x="130" y="118"/>
                  </a:lnTo>
                  <a:lnTo>
                    <a:pt x="129" y="105"/>
                  </a:lnTo>
                  <a:lnTo>
                    <a:pt x="128" y="93"/>
                  </a:lnTo>
                  <a:lnTo>
                    <a:pt x="127" y="81"/>
                  </a:lnTo>
                  <a:lnTo>
                    <a:pt x="125" y="71"/>
                  </a:lnTo>
                  <a:lnTo>
                    <a:pt x="123" y="61"/>
                  </a:lnTo>
                  <a:lnTo>
                    <a:pt x="120" y="51"/>
                  </a:lnTo>
                  <a:lnTo>
                    <a:pt x="117" y="43"/>
                  </a:lnTo>
                  <a:lnTo>
                    <a:pt x="114" y="35"/>
                  </a:lnTo>
                  <a:lnTo>
                    <a:pt x="111" y="28"/>
                  </a:lnTo>
                  <a:lnTo>
                    <a:pt x="107" y="22"/>
                  </a:lnTo>
                  <a:lnTo>
                    <a:pt x="103" y="16"/>
                  </a:lnTo>
                  <a:lnTo>
                    <a:pt x="99" y="12"/>
                  </a:lnTo>
                  <a:lnTo>
                    <a:pt x="95" y="8"/>
                  </a:lnTo>
                  <a:lnTo>
                    <a:pt x="90" y="5"/>
                  </a:lnTo>
                  <a:lnTo>
                    <a:pt x="86" y="2"/>
                  </a:lnTo>
                  <a:lnTo>
                    <a:pt x="81" y="1"/>
                  </a:lnTo>
                  <a:lnTo>
                    <a:pt x="76" y="0"/>
                  </a:lnTo>
                  <a:lnTo>
                    <a:pt x="71" y="1"/>
                  </a:lnTo>
                  <a:lnTo>
                    <a:pt x="66" y="2"/>
                  </a:lnTo>
                  <a:lnTo>
                    <a:pt x="61" y="4"/>
                  </a:lnTo>
                  <a:lnTo>
                    <a:pt x="56" y="6"/>
                  </a:lnTo>
                  <a:lnTo>
                    <a:pt x="51" y="10"/>
                  </a:lnTo>
                  <a:lnTo>
                    <a:pt x="46" y="14"/>
                  </a:lnTo>
                  <a:lnTo>
                    <a:pt x="41" y="20"/>
                  </a:lnTo>
                  <a:lnTo>
                    <a:pt x="36" y="26"/>
                  </a:lnTo>
                  <a:lnTo>
                    <a:pt x="32" y="33"/>
                  </a:lnTo>
                  <a:lnTo>
                    <a:pt x="27" y="41"/>
                  </a:lnTo>
                  <a:lnTo>
                    <a:pt x="23" y="50"/>
                  </a:lnTo>
                  <a:lnTo>
                    <a:pt x="19" y="59"/>
                  </a:lnTo>
                  <a:lnTo>
                    <a:pt x="15" y="70"/>
                  </a:lnTo>
                  <a:lnTo>
                    <a:pt x="11" y="82"/>
                  </a:lnTo>
                  <a:lnTo>
                    <a:pt x="8" y="94"/>
                  </a:lnTo>
                  <a:lnTo>
                    <a:pt x="7" y="96"/>
                  </a:lnTo>
                  <a:lnTo>
                    <a:pt x="7" y="99"/>
                  </a:lnTo>
                  <a:lnTo>
                    <a:pt x="7" y="103"/>
                  </a:lnTo>
                  <a:lnTo>
                    <a:pt x="7" y="108"/>
                  </a:lnTo>
                  <a:lnTo>
                    <a:pt x="7" y="119"/>
                  </a:lnTo>
                  <a:lnTo>
                    <a:pt x="8" y="132"/>
                  </a:lnTo>
                  <a:lnTo>
                    <a:pt x="9" y="148"/>
                  </a:lnTo>
                  <a:lnTo>
                    <a:pt x="10" y="166"/>
                  </a:lnTo>
                  <a:lnTo>
                    <a:pt x="12" y="184"/>
                  </a:lnTo>
                  <a:lnTo>
                    <a:pt x="13" y="203"/>
                  </a:lnTo>
                  <a:lnTo>
                    <a:pt x="14" y="221"/>
                  </a:lnTo>
                  <a:lnTo>
                    <a:pt x="16" y="240"/>
                  </a:lnTo>
                  <a:lnTo>
                    <a:pt x="17" y="257"/>
                  </a:lnTo>
                  <a:lnTo>
                    <a:pt x="18" y="273"/>
                  </a:lnTo>
                  <a:lnTo>
                    <a:pt x="18" y="288"/>
                  </a:lnTo>
                  <a:lnTo>
                    <a:pt x="19" y="299"/>
                  </a:lnTo>
                  <a:lnTo>
                    <a:pt x="19" y="304"/>
                  </a:lnTo>
                  <a:lnTo>
                    <a:pt x="19" y="308"/>
                  </a:lnTo>
                  <a:lnTo>
                    <a:pt x="19" y="311"/>
                  </a:lnTo>
                  <a:lnTo>
                    <a:pt x="19" y="314"/>
                  </a:lnTo>
                  <a:close/>
                </a:path>
              </a:pathLst>
            </a:custGeom>
            <a:solidFill>
              <a:srgbClr val="EBAA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0" name="Freeform 60"/>
            <p:cNvSpPr>
              <a:spLocks/>
            </p:cNvSpPr>
            <p:nvPr/>
          </p:nvSpPr>
          <p:spPr bwMode="auto">
            <a:xfrm>
              <a:off x="1102" y="3934"/>
              <a:ext cx="317" cy="197"/>
            </a:xfrm>
            <a:custGeom>
              <a:avLst/>
              <a:gdLst>
                <a:gd name="T0" fmla="*/ 317 w 317"/>
                <a:gd name="T1" fmla="*/ 190 h 197"/>
                <a:gd name="T2" fmla="*/ 299 w 317"/>
                <a:gd name="T3" fmla="*/ 193 h 197"/>
                <a:gd name="T4" fmla="*/ 280 w 317"/>
                <a:gd name="T5" fmla="*/ 196 h 197"/>
                <a:gd name="T6" fmla="*/ 258 w 317"/>
                <a:gd name="T7" fmla="*/ 197 h 197"/>
                <a:gd name="T8" fmla="*/ 233 w 317"/>
                <a:gd name="T9" fmla="*/ 197 h 197"/>
                <a:gd name="T10" fmla="*/ 206 w 317"/>
                <a:gd name="T11" fmla="*/ 196 h 197"/>
                <a:gd name="T12" fmla="*/ 177 w 317"/>
                <a:gd name="T13" fmla="*/ 193 h 197"/>
                <a:gd name="T14" fmla="*/ 146 w 317"/>
                <a:gd name="T15" fmla="*/ 189 h 197"/>
                <a:gd name="T16" fmla="*/ 114 w 317"/>
                <a:gd name="T17" fmla="*/ 183 h 197"/>
                <a:gd name="T18" fmla="*/ 107 w 317"/>
                <a:gd name="T19" fmla="*/ 179 h 197"/>
                <a:gd name="T20" fmla="*/ 100 w 317"/>
                <a:gd name="T21" fmla="*/ 172 h 197"/>
                <a:gd name="T22" fmla="*/ 77 w 317"/>
                <a:gd name="T23" fmla="*/ 154 h 197"/>
                <a:gd name="T24" fmla="*/ 63 w 317"/>
                <a:gd name="T25" fmla="*/ 143 h 197"/>
                <a:gd name="T26" fmla="*/ 46 w 317"/>
                <a:gd name="T27" fmla="*/ 130 h 197"/>
                <a:gd name="T28" fmla="*/ 27 w 317"/>
                <a:gd name="T29" fmla="*/ 117 h 197"/>
                <a:gd name="T30" fmla="*/ 4 w 317"/>
                <a:gd name="T31" fmla="*/ 105 h 197"/>
                <a:gd name="T32" fmla="*/ 1 w 317"/>
                <a:gd name="T33" fmla="*/ 76 h 197"/>
                <a:gd name="T34" fmla="*/ 0 w 317"/>
                <a:gd name="T35" fmla="*/ 64 h 197"/>
                <a:gd name="T36" fmla="*/ 0 w 317"/>
                <a:gd name="T37" fmla="*/ 54 h 197"/>
                <a:gd name="T38" fmla="*/ 1 w 317"/>
                <a:gd name="T39" fmla="*/ 43 h 197"/>
                <a:gd name="T40" fmla="*/ 5 w 317"/>
                <a:gd name="T41" fmla="*/ 31 h 197"/>
                <a:gd name="T42" fmla="*/ 10 w 317"/>
                <a:gd name="T43" fmla="*/ 17 h 197"/>
                <a:gd name="T44" fmla="*/ 18 w 317"/>
                <a:gd name="T45" fmla="*/ 0 h 197"/>
                <a:gd name="T46" fmla="*/ 25 w 317"/>
                <a:gd name="T47" fmla="*/ 20 h 197"/>
                <a:gd name="T48" fmla="*/ 33 w 317"/>
                <a:gd name="T49" fmla="*/ 41 h 197"/>
                <a:gd name="T50" fmla="*/ 38 w 317"/>
                <a:gd name="T51" fmla="*/ 52 h 197"/>
                <a:gd name="T52" fmla="*/ 43 w 317"/>
                <a:gd name="T53" fmla="*/ 62 h 197"/>
                <a:gd name="T54" fmla="*/ 48 w 317"/>
                <a:gd name="T55" fmla="*/ 72 h 197"/>
                <a:gd name="T56" fmla="*/ 55 w 317"/>
                <a:gd name="T57" fmla="*/ 81 h 197"/>
                <a:gd name="T58" fmla="*/ 62 w 317"/>
                <a:gd name="T59" fmla="*/ 91 h 197"/>
                <a:gd name="T60" fmla="*/ 70 w 317"/>
                <a:gd name="T61" fmla="*/ 100 h 197"/>
                <a:gd name="T62" fmla="*/ 79 w 317"/>
                <a:gd name="T63" fmla="*/ 108 h 197"/>
                <a:gd name="T64" fmla="*/ 89 w 317"/>
                <a:gd name="T65" fmla="*/ 115 h 197"/>
                <a:gd name="T66" fmla="*/ 100 w 317"/>
                <a:gd name="T67" fmla="*/ 122 h 197"/>
                <a:gd name="T68" fmla="*/ 113 w 317"/>
                <a:gd name="T69" fmla="*/ 128 h 197"/>
                <a:gd name="T70" fmla="*/ 127 w 317"/>
                <a:gd name="T71" fmla="*/ 134 h 197"/>
                <a:gd name="T72" fmla="*/ 142 w 317"/>
                <a:gd name="T73" fmla="*/ 138 h 197"/>
                <a:gd name="T74" fmla="*/ 160 w 317"/>
                <a:gd name="T75" fmla="*/ 133 h 197"/>
                <a:gd name="T76" fmla="*/ 181 w 317"/>
                <a:gd name="T77" fmla="*/ 127 h 197"/>
                <a:gd name="T78" fmla="*/ 192 w 317"/>
                <a:gd name="T79" fmla="*/ 125 h 197"/>
                <a:gd name="T80" fmla="*/ 204 w 317"/>
                <a:gd name="T81" fmla="*/ 123 h 197"/>
                <a:gd name="T82" fmla="*/ 216 w 317"/>
                <a:gd name="T83" fmla="*/ 121 h 197"/>
                <a:gd name="T84" fmla="*/ 228 w 317"/>
                <a:gd name="T85" fmla="*/ 120 h 197"/>
                <a:gd name="T86" fmla="*/ 240 w 317"/>
                <a:gd name="T87" fmla="*/ 120 h 197"/>
                <a:gd name="T88" fmla="*/ 252 w 317"/>
                <a:gd name="T89" fmla="*/ 121 h 197"/>
                <a:gd name="T90" fmla="*/ 264 w 317"/>
                <a:gd name="T91" fmla="*/ 123 h 197"/>
                <a:gd name="T92" fmla="*/ 275 w 317"/>
                <a:gd name="T93" fmla="*/ 126 h 197"/>
                <a:gd name="T94" fmla="*/ 286 w 317"/>
                <a:gd name="T95" fmla="*/ 130 h 197"/>
                <a:gd name="T96" fmla="*/ 297 w 317"/>
                <a:gd name="T97" fmla="*/ 136 h 197"/>
                <a:gd name="T98" fmla="*/ 306 w 317"/>
                <a:gd name="T99" fmla="*/ 143 h 197"/>
                <a:gd name="T100" fmla="*/ 315 w 317"/>
                <a:gd name="T101" fmla="*/ 153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17" h="197">
                  <a:moveTo>
                    <a:pt x="315" y="153"/>
                  </a:moveTo>
                  <a:lnTo>
                    <a:pt x="317" y="190"/>
                  </a:lnTo>
                  <a:lnTo>
                    <a:pt x="309" y="192"/>
                  </a:lnTo>
                  <a:lnTo>
                    <a:pt x="299" y="193"/>
                  </a:lnTo>
                  <a:lnTo>
                    <a:pt x="290" y="195"/>
                  </a:lnTo>
                  <a:lnTo>
                    <a:pt x="280" y="196"/>
                  </a:lnTo>
                  <a:lnTo>
                    <a:pt x="269" y="196"/>
                  </a:lnTo>
                  <a:lnTo>
                    <a:pt x="258" y="197"/>
                  </a:lnTo>
                  <a:lnTo>
                    <a:pt x="245" y="197"/>
                  </a:lnTo>
                  <a:lnTo>
                    <a:pt x="233" y="197"/>
                  </a:lnTo>
                  <a:lnTo>
                    <a:pt x="220" y="196"/>
                  </a:lnTo>
                  <a:lnTo>
                    <a:pt x="206" y="196"/>
                  </a:lnTo>
                  <a:lnTo>
                    <a:pt x="192" y="195"/>
                  </a:lnTo>
                  <a:lnTo>
                    <a:pt x="177" y="193"/>
                  </a:lnTo>
                  <a:lnTo>
                    <a:pt x="162" y="191"/>
                  </a:lnTo>
                  <a:lnTo>
                    <a:pt x="146" y="189"/>
                  </a:lnTo>
                  <a:lnTo>
                    <a:pt x="130" y="186"/>
                  </a:lnTo>
                  <a:lnTo>
                    <a:pt x="114" y="183"/>
                  </a:lnTo>
                  <a:lnTo>
                    <a:pt x="111" y="181"/>
                  </a:lnTo>
                  <a:lnTo>
                    <a:pt x="107" y="179"/>
                  </a:lnTo>
                  <a:lnTo>
                    <a:pt x="104" y="176"/>
                  </a:lnTo>
                  <a:lnTo>
                    <a:pt x="100" y="172"/>
                  </a:lnTo>
                  <a:lnTo>
                    <a:pt x="90" y="164"/>
                  </a:lnTo>
                  <a:lnTo>
                    <a:pt x="77" y="154"/>
                  </a:lnTo>
                  <a:lnTo>
                    <a:pt x="71" y="148"/>
                  </a:lnTo>
                  <a:lnTo>
                    <a:pt x="63" y="143"/>
                  </a:lnTo>
                  <a:lnTo>
                    <a:pt x="55" y="136"/>
                  </a:lnTo>
                  <a:lnTo>
                    <a:pt x="46" y="130"/>
                  </a:lnTo>
                  <a:lnTo>
                    <a:pt x="37" y="124"/>
                  </a:lnTo>
                  <a:lnTo>
                    <a:pt x="27" y="117"/>
                  </a:lnTo>
                  <a:lnTo>
                    <a:pt x="16" y="111"/>
                  </a:lnTo>
                  <a:lnTo>
                    <a:pt x="4" y="105"/>
                  </a:lnTo>
                  <a:lnTo>
                    <a:pt x="2" y="89"/>
                  </a:lnTo>
                  <a:lnTo>
                    <a:pt x="1" y="76"/>
                  </a:lnTo>
                  <a:lnTo>
                    <a:pt x="0" y="70"/>
                  </a:lnTo>
                  <a:lnTo>
                    <a:pt x="0" y="64"/>
                  </a:lnTo>
                  <a:lnTo>
                    <a:pt x="0" y="59"/>
                  </a:lnTo>
                  <a:lnTo>
                    <a:pt x="0" y="54"/>
                  </a:lnTo>
                  <a:lnTo>
                    <a:pt x="0" y="48"/>
                  </a:lnTo>
                  <a:lnTo>
                    <a:pt x="1" y="43"/>
                  </a:lnTo>
                  <a:lnTo>
                    <a:pt x="3" y="37"/>
                  </a:lnTo>
                  <a:lnTo>
                    <a:pt x="5" y="31"/>
                  </a:lnTo>
                  <a:lnTo>
                    <a:pt x="7" y="24"/>
                  </a:lnTo>
                  <a:lnTo>
                    <a:pt x="10" y="17"/>
                  </a:lnTo>
                  <a:lnTo>
                    <a:pt x="13" y="8"/>
                  </a:lnTo>
                  <a:lnTo>
                    <a:pt x="18" y="0"/>
                  </a:lnTo>
                  <a:lnTo>
                    <a:pt x="21" y="10"/>
                  </a:lnTo>
                  <a:lnTo>
                    <a:pt x="25" y="20"/>
                  </a:lnTo>
                  <a:lnTo>
                    <a:pt x="29" y="31"/>
                  </a:lnTo>
                  <a:lnTo>
                    <a:pt x="33" y="41"/>
                  </a:lnTo>
                  <a:lnTo>
                    <a:pt x="35" y="46"/>
                  </a:lnTo>
                  <a:lnTo>
                    <a:pt x="38" y="52"/>
                  </a:lnTo>
                  <a:lnTo>
                    <a:pt x="40" y="57"/>
                  </a:lnTo>
                  <a:lnTo>
                    <a:pt x="43" y="62"/>
                  </a:lnTo>
                  <a:lnTo>
                    <a:pt x="45" y="67"/>
                  </a:lnTo>
                  <a:lnTo>
                    <a:pt x="48" y="72"/>
                  </a:lnTo>
                  <a:lnTo>
                    <a:pt x="51" y="77"/>
                  </a:lnTo>
                  <a:lnTo>
                    <a:pt x="55" y="81"/>
                  </a:lnTo>
                  <a:lnTo>
                    <a:pt x="58" y="86"/>
                  </a:lnTo>
                  <a:lnTo>
                    <a:pt x="62" y="91"/>
                  </a:lnTo>
                  <a:lnTo>
                    <a:pt x="66" y="95"/>
                  </a:lnTo>
                  <a:lnTo>
                    <a:pt x="70" y="100"/>
                  </a:lnTo>
                  <a:lnTo>
                    <a:pt x="74" y="104"/>
                  </a:lnTo>
                  <a:lnTo>
                    <a:pt x="79" y="108"/>
                  </a:lnTo>
                  <a:lnTo>
                    <a:pt x="84" y="112"/>
                  </a:lnTo>
                  <a:lnTo>
                    <a:pt x="89" y="115"/>
                  </a:lnTo>
                  <a:lnTo>
                    <a:pt x="94" y="119"/>
                  </a:lnTo>
                  <a:lnTo>
                    <a:pt x="100" y="122"/>
                  </a:lnTo>
                  <a:lnTo>
                    <a:pt x="106" y="126"/>
                  </a:lnTo>
                  <a:lnTo>
                    <a:pt x="113" y="128"/>
                  </a:lnTo>
                  <a:lnTo>
                    <a:pt x="119" y="131"/>
                  </a:lnTo>
                  <a:lnTo>
                    <a:pt x="127" y="134"/>
                  </a:lnTo>
                  <a:lnTo>
                    <a:pt x="134" y="136"/>
                  </a:lnTo>
                  <a:lnTo>
                    <a:pt x="142" y="138"/>
                  </a:lnTo>
                  <a:lnTo>
                    <a:pt x="150" y="135"/>
                  </a:lnTo>
                  <a:lnTo>
                    <a:pt x="160" y="133"/>
                  </a:lnTo>
                  <a:lnTo>
                    <a:pt x="170" y="130"/>
                  </a:lnTo>
                  <a:lnTo>
                    <a:pt x="181" y="127"/>
                  </a:lnTo>
                  <a:lnTo>
                    <a:pt x="187" y="126"/>
                  </a:lnTo>
                  <a:lnTo>
                    <a:pt x="192" y="125"/>
                  </a:lnTo>
                  <a:lnTo>
                    <a:pt x="198" y="124"/>
                  </a:lnTo>
                  <a:lnTo>
                    <a:pt x="204" y="123"/>
                  </a:lnTo>
                  <a:lnTo>
                    <a:pt x="210" y="122"/>
                  </a:lnTo>
                  <a:lnTo>
                    <a:pt x="216" y="121"/>
                  </a:lnTo>
                  <a:lnTo>
                    <a:pt x="222" y="121"/>
                  </a:lnTo>
                  <a:lnTo>
                    <a:pt x="228" y="120"/>
                  </a:lnTo>
                  <a:lnTo>
                    <a:pt x="234" y="120"/>
                  </a:lnTo>
                  <a:lnTo>
                    <a:pt x="240" y="120"/>
                  </a:lnTo>
                  <a:lnTo>
                    <a:pt x="246" y="120"/>
                  </a:lnTo>
                  <a:lnTo>
                    <a:pt x="252" y="121"/>
                  </a:lnTo>
                  <a:lnTo>
                    <a:pt x="258" y="122"/>
                  </a:lnTo>
                  <a:lnTo>
                    <a:pt x="264" y="123"/>
                  </a:lnTo>
                  <a:lnTo>
                    <a:pt x="269" y="124"/>
                  </a:lnTo>
                  <a:lnTo>
                    <a:pt x="275" y="126"/>
                  </a:lnTo>
                  <a:lnTo>
                    <a:pt x="281" y="128"/>
                  </a:lnTo>
                  <a:lnTo>
                    <a:pt x="286" y="130"/>
                  </a:lnTo>
                  <a:lnTo>
                    <a:pt x="291" y="133"/>
                  </a:lnTo>
                  <a:lnTo>
                    <a:pt x="297" y="136"/>
                  </a:lnTo>
                  <a:lnTo>
                    <a:pt x="302" y="139"/>
                  </a:lnTo>
                  <a:lnTo>
                    <a:pt x="306" y="143"/>
                  </a:lnTo>
                  <a:lnTo>
                    <a:pt x="311" y="148"/>
                  </a:lnTo>
                  <a:lnTo>
                    <a:pt x="315" y="153"/>
                  </a:lnTo>
                  <a:close/>
                </a:path>
              </a:pathLst>
            </a:custGeom>
            <a:solidFill>
              <a:srgbClr val="38201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1" name="Freeform 61"/>
            <p:cNvSpPr>
              <a:spLocks/>
            </p:cNvSpPr>
            <p:nvPr/>
          </p:nvSpPr>
          <p:spPr bwMode="auto">
            <a:xfrm>
              <a:off x="1107" y="4036"/>
              <a:ext cx="68" cy="45"/>
            </a:xfrm>
            <a:custGeom>
              <a:avLst/>
              <a:gdLst>
                <a:gd name="T0" fmla="*/ 0 w 68"/>
                <a:gd name="T1" fmla="*/ 0 h 45"/>
                <a:gd name="T2" fmla="*/ 4 w 68"/>
                <a:gd name="T3" fmla="*/ 33 h 45"/>
                <a:gd name="T4" fmla="*/ 6 w 68"/>
                <a:gd name="T5" fmla="*/ 35 h 45"/>
                <a:gd name="T6" fmla="*/ 9 w 68"/>
                <a:gd name="T7" fmla="*/ 36 h 45"/>
                <a:gd name="T8" fmla="*/ 13 w 68"/>
                <a:gd name="T9" fmla="*/ 37 h 45"/>
                <a:gd name="T10" fmla="*/ 16 w 68"/>
                <a:gd name="T11" fmla="*/ 38 h 45"/>
                <a:gd name="T12" fmla="*/ 20 w 68"/>
                <a:gd name="T13" fmla="*/ 39 h 45"/>
                <a:gd name="T14" fmla="*/ 25 w 68"/>
                <a:gd name="T15" fmla="*/ 40 h 45"/>
                <a:gd name="T16" fmla="*/ 29 w 68"/>
                <a:gd name="T17" fmla="*/ 41 h 45"/>
                <a:gd name="T18" fmla="*/ 33 w 68"/>
                <a:gd name="T19" fmla="*/ 42 h 45"/>
                <a:gd name="T20" fmla="*/ 43 w 68"/>
                <a:gd name="T21" fmla="*/ 43 h 45"/>
                <a:gd name="T22" fmla="*/ 52 w 68"/>
                <a:gd name="T23" fmla="*/ 44 h 45"/>
                <a:gd name="T24" fmla="*/ 61 w 68"/>
                <a:gd name="T25" fmla="*/ 44 h 45"/>
                <a:gd name="T26" fmla="*/ 68 w 68"/>
                <a:gd name="T27" fmla="*/ 45 h 45"/>
                <a:gd name="T28" fmla="*/ 62 w 68"/>
                <a:gd name="T29" fmla="*/ 24 h 45"/>
                <a:gd name="T30" fmla="*/ 0 w 68"/>
                <a:gd name="T31" fmla="*/ 0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8" h="45">
                  <a:moveTo>
                    <a:pt x="0" y="0"/>
                  </a:moveTo>
                  <a:lnTo>
                    <a:pt x="4" y="33"/>
                  </a:lnTo>
                  <a:lnTo>
                    <a:pt x="6" y="35"/>
                  </a:lnTo>
                  <a:lnTo>
                    <a:pt x="9" y="36"/>
                  </a:lnTo>
                  <a:lnTo>
                    <a:pt x="13" y="37"/>
                  </a:lnTo>
                  <a:lnTo>
                    <a:pt x="16" y="38"/>
                  </a:lnTo>
                  <a:lnTo>
                    <a:pt x="20" y="39"/>
                  </a:lnTo>
                  <a:lnTo>
                    <a:pt x="25" y="40"/>
                  </a:lnTo>
                  <a:lnTo>
                    <a:pt x="29" y="41"/>
                  </a:lnTo>
                  <a:lnTo>
                    <a:pt x="33" y="42"/>
                  </a:lnTo>
                  <a:lnTo>
                    <a:pt x="43" y="43"/>
                  </a:lnTo>
                  <a:lnTo>
                    <a:pt x="52" y="44"/>
                  </a:lnTo>
                  <a:lnTo>
                    <a:pt x="61" y="44"/>
                  </a:lnTo>
                  <a:lnTo>
                    <a:pt x="68" y="45"/>
                  </a:lnTo>
                  <a:lnTo>
                    <a:pt x="62" y="24"/>
                  </a:lnTo>
                  <a:lnTo>
                    <a:pt x="0" y="0"/>
                  </a:lnTo>
                  <a:close/>
                </a:path>
              </a:pathLst>
            </a:custGeom>
            <a:solidFill>
              <a:srgbClr val="38201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2" name="Freeform 62"/>
            <p:cNvSpPr>
              <a:spLocks/>
            </p:cNvSpPr>
            <p:nvPr/>
          </p:nvSpPr>
          <p:spPr bwMode="auto">
            <a:xfrm>
              <a:off x="853" y="1630"/>
              <a:ext cx="559" cy="1000"/>
            </a:xfrm>
            <a:custGeom>
              <a:avLst/>
              <a:gdLst>
                <a:gd name="T0" fmla="*/ 535 w 559"/>
                <a:gd name="T1" fmla="*/ 244 h 1000"/>
                <a:gd name="T2" fmla="*/ 493 w 559"/>
                <a:gd name="T3" fmla="*/ 203 h 1000"/>
                <a:gd name="T4" fmla="*/ 446 w 559"/>
                <a:gd name="T5" fmla="*/ 156 h 1000"/>
                <a:gd name="T6" fmla="*/ 395 w 559"/>
                <a:gd name="T7" fmla="*/ 102 h 1000"/>
                <a:gd name="T8" fmla="*/ 340 w 559"/>
                <a:gd name="T9" fmla="*/ 43 h 1000"/>
                <a:gd name="T10" fmla="*/ 162 w 559"/>
                <a:gd name="T11" fmla="*/ 0 h 1000"/>
                <a:gd name="T12" fmla="*/ 155 w 559"/>
                <a:gd name="T13" fmla="*/ 28 h 1000"/>
                <a:gd name="T14" fmla="*/ 146 w 559"/>
                <a:gd name="T15" fmla="*/ 53 h 1000"/>
                <a:gd name="T16" fmla="*/ 136 w 559"/>
                <a:gd name="T17" fmla="*/ 76 h 1000"/>
                <a:gd name="T18" fmla="*/ 125 w 559"/>
                <a:gd name="T19" fmla="*/ 96 h 1000"/>
                <a:gd name="T20" fmla="*/ 113 w 559"/>
                <a:gd name="T21" fmla="*/ 114 h 1000"/>
                <a:gd name="T22" fmla="*/ 100 w 559"/>
                <a:gd name="T23" fmla="*/ 131 h 1000"/>
                <a:gd name="T24" fmla="*/ 82 w 559"/>
                <a:gd name="T25" fmla="*/ 152 h 1000"/>
                <a:gd name="T26" fmla="*/ 52 w 559"/>
                <a:gd name="T27" fmla="*/ 181 h 1000"/>
                <a:gd name="T28" fmla="*/ 33 w 559"/>
                <a:gd name="T29" fmla="*/ 214 h 1000"/>
                <a:gd name="T30" fmla="*/ 39 w 559"/>
                <a:gd name="T31" fmla="*/ 247 h 1000"/>
                <a:gd name="T32" fmla="*/ 47 w 559"/>
                <a:gd name="T33" fmla="*/ 278 h 1000"/>
                <a:gd name="T34" fmla="*/ 56 w 559"/>
                <a:gd name="T35" fmla="*/ 306 h 1000"/>
                <a:gd name="T36" fmla="*/ 66 w 559"/>
                <a:gd name="T37" fmla="*/ 332 h 1000"/>
                <a:gd name="T38" fmla="*/ 77 w 559"/>
                <a:gd name="T39" fmla="*/ 356 h 1000"/>
                <a:gd name="T40" fmla="*/ 100 w 559"/>
                <a:gd name="T41" fmla="*/ 401 h 1000"/>
                <a:gd name="T42" fmla="*/ 123 w 559"/>
                <a:gd name="T43" fmla="*/ 442 h 1000"/>
                <a:gd name="T44" fmla="*/ 149 w 559"/>
                <a:gd name="T45" fmla="*/ 495 h 1000"/>
                <a:gd name="T46" fmla="*/ 172 w 559"/>
                <a:gd name="T47" fmla="*/ 563 h 1000"/>
                <a:gd name="T48" fmla="*/ 178 w 559"/>
                <a:gd name="T49" fmla="*/ 620 h 1000"/>
                <a:gd name="T50" fmla="*/ 170 w 559"/>
                <a:gd name="T51" fmla="*/ 668 h 1000"/>
                <a:gd name="T52" fmla="*/ 153 w 559"/>
                <a:gd name="T53" fmla="*/ 710 h 1000"/>
                <a:gd name="T54" fmla="*/ 128 w 559"/>
                <a:gd name="T55" fmla="*/ 747 h 1000"/>
                <a:gd name="T56" fmla="*/ 99 w 559"/>
                <a:gd name="T57" fmla="*/ 781 h 1000"/>
                <a:gd name="T58" fmla="*/ 68 w 559"/>
                <a:gd name="T59" fmla="*/ 815 h 1000"/>
                <a:gd name="T60" fmla="*/ 40 w 559"/>
                <a:gd name="T61" fmla="*/ 849 h 1000"/>
                <a:gd name="T62" fmla="*/ 17 w 559"/>
                <a:gd name="T63" fmla="*/ 886 h 1000"/>
                <a:gd name="T64" fmla="*/ 2 w 559"/>
                <a:gd name="T65" fmla="*/ 928 h 1000"/>
                <a:gd name="T66" fmla="*/ 78 w 559"/>
                <a:gd name="T67" fmla="*/ 963 h 1000"/>
                <a:gd name="T68" fmla="*/ 129 w 559"/>
                <a:gd name="T69" fmla="*/ 976 h 1000"/>
                <a:gd name="T70" fmla="*/ 176 w 559"/>
                <a:gd name="T71" fmla="*/ 986 h 1000"/>
                <a:gd name="T72" fmla="*/ 220 w 559"/>
                <a:gd name="T73" fmla="*/ 994 h 1000"/>
                <a:gd name="T74" fmla="*/ 262 w 559"/>
                <a:gd name="T75" fmla="*/ 999 h 1000"/>
                <a:gd name="T76" fmla="*/ 304 w 559"/>
                <a:gd name="T77" fmla="*/ 1000 h 1000"/>
                <a:gd name="T78" fmla="*/ 346 w 559"/>
                <a:gd name="T79" fmla="*/ 996 h 1000"/>
                <a:gd name="T80" fmla="*/ 391 w 559"/>
                <a:gd name="T81" fmla="*/ 989 h 1000"/>
                <a:gd name="T82" fmla="*/ 439 w 559"/>
                <a:gd name="T83" fmla="*/ 976 h 1000"/>
                <a:gd name="T84" fmla="*/ 493 w 559"/>
                <a:gd name="T85" fmla="*/ 957 h 1000"/>
                <a:gd name="T86" fmla="*/ 508 w 559"/>
                <a:gd name="T87" fmla="*/ 924 h 1000"/>
                <a:gd name="T88" fmla="*/ 498 w 559"/>
                <a:gd name="T89" fmla="*/ 887 h 1000"/>
                <a:gd name="T90" fmla="*/ 486 w 559"/>
                <a:gd name="T91" fmla="*/ 849 h 1000"/>
                <a:gd name="T92" fmla="*/ 459 w 559"/>
                <a:gd name="T93" fmla="*/ 773 h 1000"/>
                <a:gd name="T94" fmla="*/ 442 w 559"/>
                <a:gd name="T95" fmla="*/ 722 h 1000"/>
                <a:gd name="T96" fmla="*/ 431 w 559"/>
                <a:gd name="T97" fmla="*/ 684 h 1000"/>
                <a:gd name="T98" fmla="*/ 423 w 559"/>
                <a:gd name="T99" fmla="*/ 644 h 1000"/>
                <a:gd name="T100" fmla="*/ 419 w 559"/>
                <a:gd name="T101" fmla="*/ 604 h 1000"/>
                <a:gd name="T102" fmla="*/ 420 w 559"/>
                <a:gd name="T103" fmla="*/ 563 h 1000"/>
                <a:gd name="T104" fmla="*/ 426 w 559"/>
                <a:gd name="T105" fmla="*/ 525 h 1000"/>
                <a:gd name="T106" fmla="*/ 434 w 559"/>
                <a:gd name="T107" fmla="*/ 501 h 1000"/>
                <a:gd name="T108" fmla="*/ 446 w 559"/>
                <a:gd name="T109" fmla="*/ 478 h 1000"/>
                <a:gd name="T110" fmla="*/ 461 w 559"/>
                <a:gd name="T111" fmla="*/ 456 h 1000"/>
                <a:gd name="T112" fmla="*/ 482 w 559"/>
                <a:gd name="T113" fmla="*/ 429 h 1000"/>
                <a:gd name="T114" fmla="*/ 504 w 559"/>
                <a:gd name="T115" fmla="*/ 400 h 1000"/>
                <a:gd name="T116" fmla="*/ 520 w 559"/>
                <a:gd name="T117" fmla="*/ 376 h 1000"/>
                <a:gd name="T118" fmla="*/ 535 w 559"/>
                <a:gd name="T119" fmla="*/ 351 h 1000"/>
                <a:gd name="T120" fmla="*/ 546 w 559"/>
                <a:gd name="T121" fmla="*/ 322 h 1000"/>
                <a:gd name="T122" fmla="*/ 555 w 559"/>
                <a:gd name="T123" fmla="*/ 290 h 10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59" h="1000">
                  <a:moveTo>
                    <a:pt x="559" y="266"/>
                  </a:moveTo>
                  <a:lnTo>
                    <a:pt x="547" y="255"/>
                  </a:lnTo>
                  <a:lnTo>
                    <a:pt x="535" y="244"/>
                  </a:lnTo>
                  <a:lnTo>
                    <a:pt x="521" y="231"/>
                  </a:lnTo>
                  <a:lnTo>
                    <a:pt x="508" y="217"/>
                  </a:lnTo>
                  <a:lnTo>
                    <a:pt x="493" y="203"/>
                  </a:lnTo>
                  <a:lnTo>
                    <a:pt x="478" y="188"/>
                  </a:lnTo>
                  <a:lnTo>
                    <a:pt x="462" y="172"/>
                  </a:lnTo>
                  <a:lnTo>
                    <a:pt x="446" y="156"/>
                  </a:lnTo>
                  <a:lnTo>
                    <a:pt x="430" y="139"/>
                  </a:lnTo>
                  <a:lnTo>
                    <a:pt x="413" y="121"/>
                  </a:lnTo>
                  <a:lnTo>
                    <a:pt x="395" y="102"/>
                  </a:lnTo>
                  <a:lnTo>
                    <a:pt x="377" y="83"/>
                  </a:lnTo>
                  <a:lnTo>
                    <a:pt x="359" y="63"/>
                  </a:lnTo>
                  <a:lnTo>
                    <a:pt x="340" y="43"/>
                  </a:lnTo>
                  <a:lnTo>
                    <a:pt x="322" y="22"/>
                  </a:lnTo>
                  <a:lnTo>
                    <a:pt x="302" y="0"/>
                  </a:lnTo>
                  <a:lnTo>
                    <a:pt x="162" y="0"/>
                  </a:lnTo>
                  <a:lnTo>
                    <a:pt x="160" y="10"/>
                  </a:lnTo>
                  <a:lnTo>
                    <a:pt x="157" y="19"/>
                  </a:lnTo>
                  <a:lnTo>
                    <a:pt x="155" y="28"/>
                  </a:lnTo>
                  <a:lnTo>
                    <a:pt x="152" y="37"/>
                  </a:lnTo>
                  <a:lnTo>
                    <a:pt x="149" y="45"/>
                  </a:lnTo>
                  <a:lnTo>
                    <a:pt x="146" y="53"/>
                  </a:lnTo>
                  <a:lnTo>
                    <a:pt x="143" y="61"/>
                  </a:lnTo>
                  <a:lnTo>
                    <a:pt x="140" y="68"/>
                  </a:lnTo>
                  <a:lnTo>
                    <a:pt x="136" y="76"/>
                  </a:lnTo>
                  <a:lnTo>
                    <a:pt x="133" y="83"/>
                  </a:lnTo>
                  <a:lnTo>
                    <a:pt x="129" y="89"/>
                  </a:lnTo>
                  <a:lnTo>
                    <a:pt x="125" y="96"/>
                  </a:lnTo>
                  <a:lnTo>
                    <a:pt x="121" y="102"/>
                  </a:lnTo>
                  <a:lnTo>
                    <a:pt x="117" y="108"/>
                  </a:lnTo>
                  <a:lnTo>
                    <a:pt x="113" y="114"/>
                  </a:lnTo>
                  <a:lnTo>
                    <a:pt x="109" y="120"/>
                  </a:lnTo>
                  <a:lnTo>
                    <a:pt x="104" y="125"/>
                  </a:lnTo>
                  <a:lnTo>
                    <a:pt x="100" y="131"/>
                  </a:lnTo>
                  <a:lnTo>
                    <a:pt x="96" y="136"/>
                  </a:lnTo>
                  <a:lnTo>
                    <a:pt x="91" y="141"/>
                  </a:lnTo>
                  <a:lnTo>
                    <a:pt x="82" y="152"/>
                  </a:lnTo>
                  <a:lnTo>
                    <a:pt x="72" y="162"/>
                  </a:lnTo>
                  <a:lnTo>
                    <a:pt x="62" y="172"/>
                  </a:lnTo>
                  <a:lnTo>
                    <a:pt x="52" y="181"/>
                  </a:lnTo>
                  <a:lnTo>
                    <a:pt x="42" y="192"/>
                  </a:lnTo>
                  <a:lnTo>
                    <a:pt x="32" y="202"/>
                  </a:lnTo>
                  <a:lnTo>
                    <a:pt x="33" y="214"/>
                  </a:lnTo>
                  <a:lnTo>
                    <a:pt x="35" y="225"/>
                  </a:lnTo>
                  <a:lnTo>
                    <a:pt x="37" y="237"/>
                  </a:lnTo>
                  <a:lnTo>
                    <a:pt x="39" y="247"/>
                  </a:lnTo>
                  <a:lnTo>
                    <a:pt x="42" y="258"/>
                  </a:lnTo>
                  <a:lnTo>
                    <a:pt x="45" y="268"/>
                  </a:lnTo>
                  <a:lnTo>
                    <a:pt x="47" y="278"/>
                  </a:lnTo>
                  <a:lnTo>
                    <a:pt x="50" y="288"/>
                  </a:lnTo>
                  <a:lnTo>
                    <a:pt x="53" y="297"/>
                  </a:lnTo>
                  <a:lnTo>
                    <a:pt x="56" y="306"/>
                  </a:lnTo>
                  <a:lnTo>
                    <a:pt x="60" y="315"/>
                  </a:lnTo>
                  <a:lnTo>
                    <a:pt x="63" y="324"/>
                  </a:lnTo>
                  <a:lnTo>
                    <a:pt x="66" y="332"/>
                  </a:lnTo>
                  <a:lnTo>
                    <a:pt x="70" y="340"/>
                  </a:lnTo>
                  <a:lnTo>
                    <a:pt x="74" y="348"/>
                  </a:lnTo>
                  <a:lnTo>
                    <a:pt x="77" y="356"/>
                  </a:lnTo>
                  <a:lnTo>
                    <a:pt x="85" y="372"/>
                  </a:lnTo>
                  <a:lnTo>
                    <a:pt x="93" y="386"/>
                  </a:lnTo>
                  <a:lnTo>
                    <a:pt x="100" y="401"/>
                  </a:lnTo>
                  <a:lnTo>
                    <a:pt x="108" y="415"/>
                  </a:lnTo>
                  <a:lnTo>
                    <a:pt x="116" y="429"/>
                  </a:lnTo>
                  <a:lnTo>
                    <a:pt x="123" y="442"/>
                  </a:lnTo>
                  <a:lnTo>
                    <a:pt x="131" y="456"/>
                  </a:lnTo>
                  <a:lnTo>
                    <a:pt x="138" y="470"/>
                  </a:lnTo>
                  <a:lnTo>
                    <a:pt x="149" y="495"/>
                  </a:lnTo>
                  <a:lnTo>
                    <a:pt x="159" y="519"/>
                  </a:lnTo>
                  <a:lnTo>
                    <a:pt x="166" y="541"/>
                  </a:lnTo>
                  <a:lnTo>
                    <a:pt x="172" y="563"/>
                  </a:lnTo>
                  <a:lnTo>
                    <a:pt x="176" y="583"/>
                  </a:lnTo>
                  <a:lnTo>
                    <a:pt x="177" y="602"/>
                  </a:lnTo>
                  <a:lnTo>
                    <a:pt x="178" y="620"/>
                  </a:lnTo>
                  <a:lnTo>
                    <a:pt x="177" y="637"/>
                  </a:lnTo>
                  <a:lnTo>
                    <a:pt x="174" y="653"/>
                  </a:lnTo>
                  <a:lnTo>
                    <a:pt x="170" y="668"/>
                  </a:lnTo>
                  <a:lnTo>
                    <a:pt x="165" y="683"/>
                  </a:lnTo>
                  <a:lnTo>
                    <a:pt x="159" y="697"/>
                  </a:lnTo>
                  <a:lnTo>
                    <a:pt x="153" y="710"/>
                  </a:lnTo>
                  <a:lnTo>
                    <a:pt x="145" y="723"/>
                  </a:lnTo>
                  <a:lnTo>
                    <a:pt x="137" y="735"/>
                  </a:lnTo>
                  <a:lnTo>
                    <a:pt x="128" y="747"/>
                  </a:lnTo>
                  <a:lnTo>
                    <a:pt x="118" y="759"/>
                  </a:lnTo>
                  <a:lnTo>
                    <a:pt x="109" y="770"/>
                  </a:lnTo>
                  <a:lnTo>
                    <a:pt x="99" y="781"/>
                  </a:lnTo>
                  <a:lnTo>
                    <a:pt x="88" y="793"/>
                  </a:lnTo>
                  <a:lnTo>
                    <a:pt x="78" y="804"/>
                  </a:lnTo>
                  <a:lnTo>
                    <a:pt x="68" y="815"/>
                  </a:lnTo>
                  <a:lnTo>
                    <a:pt x="59" y="826"/>
                  </a:lnTo>
                  <a:lnTo>
                    <a:pt x="49" y="837"/>
                  </a:lnTo>
                  <a:lnTo>
                    <a:pt x="40" y="849"/>
                  </a:lnTo>
                  <a:lnTo>
                    <a:pt x="32" y="861"/>
                  </a:lnTo>
                  <a:lnTo>
                    <a:pt x="24" y="873"/>
                  </a:lnTo>
                  <a:lnTo>
                    <a:pt x="17" y="886"/>
                  </a:lnTo>
                  <a:lnTo>
                    <a:pt x="11" y="899"/>
                  </a:lnTo>
                  <a:lnTo>
                    <a:pt x="6" y="913"/>
                  </a:lnTo>
                  <a:lnTo>
                    <a:pt x="2" y="928"/>
                  </a:lnTo>
                  <a:lnTo>
                    <a:pt x="0" y="943"/>
                  </a:lnTo>
                  <a:lnTo>
                    <a:pt x="40" y="953"/>
                  </a:lnTo>
                  <a:lnTo>
                    <a:pt x="78" y="963"/>
                  </a:lnTo>
                  <a:lnTo>
                    <a:pt x="96" y="968"/>
                  </a:lnTo>
                  <a:lnTo>
                    <a:pt x="113" y="972"/>
                  </a:lnTo>
                  <a:lnTo>
                    <a:pt x="129" y="976"/>
                  </a:lnTo>
                  <a:lnTo>
                    <a:pt x="145" y="980"/>
                  </a:lnTo>
                  <a:lnTo>
                    <a:pt x="161" y="983"/>
                  </a:lnTo>
                  <a:lnTo>
                    <a:pt x="176" y="986"/>
                  </a:lnTo>
                  <a:lnTo>
                    <a:pt x="191" y="989"/>
                  </a:lnTo>
                  <a:lnTo>
                    <a:pt x="206" y="992"/>
                  </a:lnTo>
                  <a:lnTo>
                    <a:pt x="220" y="994"/>
                  </a:lnTo>
                  <a:lnTo>
                    <a:pt x="234" y="996"/>
                  </a:lnTo>
                  <a:lnTo>
                    <a:pt x="248" y="998"/>
                  </a:lnTo>
                  <a:lnTo>
                    <a:pt x="262" y="999"/>
                  </a:lnTo>
                  <a:lnTo>
                    <a:pt x="276" y="999"/>
                  </a:lnTo>
                  <a:lnTo>
                    <a:pt x="290" y="1000"/>
                  </a:lnTo>
                  <a:lnTo>
                    <a:pt x="304" y="1000"/>
                  </a:lnTo>
                  <a:lnTo>
                    <a:pt x="318" y="999"/>
                  </a:lnTo>
                  <a:lnTo>
                    <a:pt x="332" y="998"/>
                  </a:lnTo>
                  <a:lnTo>
                    <a:pt x="346" y="996"/>
                  </a:lnTo>
                  <a:lnTo>
                    <a:pt x="361" y="994"/>
                  </a:lnTo>
                  <a:lnTo>
                    <a:pt x="376" y="992"/>
                  </a:lnTo>
                  <a:lnTo>
                    <a:pt x="391" y="989"/>
                  </a:lnTo>
                  <a:lnTo>
                    <a:pt x="407" y="985"/>
                  </a:lnTo>
                  <a:lnTo>
                    <a:pt x="423" y="981"/>
                  </a:lnTo>
                  <a:lnTo>
                    <a:pt x="439" y="976"/>
                  </a:lnTo>
                  <a:lnTo>
                    <a:pt x="456" y="970"/>
                  </a:lnTo>
                  <a:lnTo>
                    <a:pt x="474" y="964"/>
                  </a:lnTo>
                  <a:lnTo>
                    <a:pt x="493" y="957"/>
                  </a:lnTo>
                  <a:lnTo>
                    <a:pt x="512" y="950"/>
                  </a:lnTo>
                  <a:lnTo>
                    <a:pt x="510" y="937"/>
                  </a:lnTo>
                  <a:lnTo>
                    <a:pt x="508" y="924"/>
                  </a:lnTo>
                  <a:lnTo>
                    <a:pt x="505" y="912"/>
                  </a:lnTo>
                  <a:lnTo>
                    <a:pt x="502" y="899"/>
                  </a:lnTo>
                  <a:lnTo>
                    <a:pt x="498" y="887"/>
                  </a:lnTo>
                  <a:lnTo>
                    <a:pt x="494" y="874"/>
                  </a:lnTo>
                  <a:lnTo>
                    <a:pt x="490" y="861"/>
                  </a:lnTo>
                  <a:lnTo>
                    <a:pt x="486" y="849"/>
                  </a:lnTo>
                  <a:lnTo>
                    <a:pt x="477" y="823"/>
                  </a:lnTo>
                  <a:lnTo>
                    <a:pt x="468" y="798"/>
                  </a:lnTo>
                  <a:lnTo>
                    <a:pt x="459" y="773"/>
                  </a:lnTo>
                  <a:lnTo>
                    <a:pt x="450" y="748"/>
                  </a:lnTo>
                  <a:lnTo>
                    <a:pt x="446" y="735"/>
                  </a:lnTo>
                  <a:lnTo>
                    <a:pt x="442" y="722"/>
                  </a:lnTo>
                  <a:lnTo>
                    <a:pt x="438" y="710"/>
                  </a:lnTo>
                  <a:lnTo>
                    <a:pt x="434" y="697"/>
                  </a:lnTo>
                  <a:lnTo>
                    <a:pt x="431" y="684"/>
                  </a:lnTo>
                  <a:lnTo>
                    <a:pt x="428" y="671"/>
                  </a:lnTo>
                  <a:lnTo>
                    <a:pt x="425" y="658"/>
                  </a:lnTo>
                  <a:lnTo>
                    <a:pt x="423" y="644"/>
                  </a:lnTo>
                  <a:lnTo>
                    <a:pt x="421" y="631"/>
                  </a:lnTo>
                  <a:lnTo>
                    <a:pt x="420" y="618"/>
                  </a:lnTo>
                  <a:lnTo>
                    <a:pt x="419" y="604"/>
                  </a:lnTo>
                  <a:lnTo>
                    <a:pt x="419" y="590"/>
                  </a:lnTo>
                  <a:lnTo>
                    <a:pt x="419" y="577"/>
                  </a:lnTo>
                  <a:lnTo>
                    <a:pt x="420" y="563"/>
                  </a:lnTo>
                  <a:lnTo>
                    <a:pt x="422" y="549"/>
                  </a:lnTo>
                  <a:lnTo>
                    <a:pt x="424" y="534"/>
                  </a:lnTo>
                  <a:lnTo>
                    <a:pt x="426" y="525"/>
                  </a:lnTo>
                  <a:lnTo>
                    <a:pt x="428" y="517"/>
                  </a:lnTo>
                  <a:lnTo>
                    <a:pt x="431" y="509"/>
                  </a:lnTo>
                  <a:lnTo>
                    <a:pt x="434" y="501"/>
                  </a:lnTo>
                  <a:lnTo>
                    <a:pt x="438" y="493"/>
                  </a:lnTo>
                  <a:lnTo>
                    <a:pt x="442" y="485"/>
                  </a:lnTo>
                  <a:lnTo>
                    <a:pt x="446" y="478"/>
                  </a:lnTo>
                  <a:lnTo>
                    <a:pt x="451" y="471"/>
                  </a:lnTo>
                  <a:lnTo>
                    <a:pt x="455" y="463"/>
                  </a:lnTo>
                  <a:lnTo>
                    <a:pt x="461" y="456"/>
                  </a:lnTo>
                  <a:lnTo>
                    <a:pt x="466" y="449"/>
                  </a:lnTo>
                  <a:lnTo>
                    <a:pt x="471" y="443"/>
                  </a:lnTo>
                  <a:lnTo>
                    <a:pt x="482" y="429"/>
                  </a:lnTo>
                  <a:lnTo>
                    <a:pt x="493" y="414"/>
                  </a:lnTo>
                  <a:lnTo>
                    <a:pt x="499" y="407"/>
                  </a:lnTo>
                  <a:lnTo>
                    <a:pt x="504" y="400"/>
                  </a:lnTo>
                  <a:lnTo>
                    <a:pt x="510" y="392"/>
                  </a:lnTo>
                  <a:lnTo>
                    <a:pt x="515" y="384"/>
                  </a:lnTo>
                  <a:lnTo>
                    <a:pt x="520" y="376"/>
                  </a:lnTo>
                  <a:lnTo>
                    <a:pt x="525" y="368"/>
                  </a:lnTo>
                  <a:lnTo>
                    <a:pt x="530" y="360"/>
                  </a:lnTo>
                  <a:lnTo>
                    <a:pt x="535" y="351"/>
                  </a:lnTo>
                  <a:lnTo>
                    <a:pt x="539" y="342"/>
                  </a:lnTo>
                  <a:lnTo>
                    <a:pt x="543" y="332"/>
                  </a:lnTo>
                  <a:lnTo>
                    <a:pt x="546" y="322"/>
                  </a:lnTo>
                  <a:lnTo>
                    <a:pt x="550" y="312"/>
                  </a:lnTo>
                  <a:lnTo>
                    <a:pt x="553" y="302"/>
                  </a:lnTo>
                  <a:lnTo>
                    <a:pt x="555" y="290"/>
                  </a:lnTo>
                  <a:lnTo>
                    <a:pt x="557" y="279"/>
                  </a:lnTo>
                  <a:lnTo>
                    <a:pt x="559" y="266"/>
                  </a:lnTo>
                  <a:close/>
                </a:path>
              </a:pathLst>
            </a:custGeom>
            <a:solidFill>
              <a:srgbClr val="EBAA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3" name="Freeform 63"/>
            <p:cNvSpPr>
              <a:spLocks/>
            </p:cNvSpPr>
            <p:nvPr/>
          </p:nvSpPr>
          <p:spPr bwMode="auto">
            <a:xfrm>
              <a:off x="899" y="1616"/>
              <a:ext cx="395" cy="78"/>
            </a:xfrm>
            <a:custGeom>
              <a:avLst/>
              <a:gdLst>
                <a:gd name="T0" fmla="*/ 255 w 395"/>
                <a:gd name="T1" fmla="*/ 13 h 78"/>
                <a:gd name="T2" fmla="*/ 258 w 395"/>
                <a:gd name="T3" fmla="*/ 16 h 78"/>
                <a:gd name="T4" fmla="*/ 260 w 395"/>
                <a:gd name="T5" fmla="*/ 19 h 78"/>
                <a:gd name="T6" fmla="*/ 263 w 395"/>
                <a:gd name="T7" fmla="*/ 21 h 78"/>
                <a:gd name="T8" fmla="*/ 267 w 395"/>
                <a:gd name="T9" fmla="*/ 24 h 78"/>
                <a:gd name="T10" fmla="*/ 270 w 395"/>
                <a:gd name="T11" fmla="*/ 27 h 78"/>
                <a:gd name="T12" fmla="*/ 273 w 395"/>
                <a:gd name="T13" fmla="*/ 30 h 78"/>
                <a:gd name="T14" fmla="*/ 277 w 395"/>
                <a:gd name="T15" fmla="*/ 32 h 78"/>
                <a:gd name="T16" fmla="*/ 280 w 395"/>
                <a:gd name="T17" fmla="*/ 35 h 78"/>
                <a:gd name="T18" fmla="*/ 284 w 395"/>
                <a:gd name="T19" fmla="*/ 37 h 78"/>
                <a:gd name="T20" fmla="*/ 287 w 395"/>
                <a:gd name="T21" fmla="*/ 40 h 78"/>
                <a:gd name="T22" fmla="*/ 292 w 395"/>
                <a:gd name="T23" fmla="*/ 42 h 78"/>
                <a:gd name="T24" fmla="*/ 296 w 395"/>
                <a:gd name="T25" fmla="*/ 44 h 78"/>
                <a:gd name="T26" fmla="*/ 304 w 395"/>
                <a:gd name="T27" fmla="*/ 49 h 78"/>
                <a:gd name="T28" fmla="*/ 313 w 395"/>
                <a:gd name="T29" fmla="*/ 53 h 78"/>
                <a:gd name="T30" fmla="*/ 322 w 395"/>
                <a:gd name="T31" fmla="*/ 57 h 78"/>
                <a:gd name="T32" fmla="*/ 331 w 395"/>
                <a:gd name="T33" fmla="*/ 60 h 78"/>
                <a:gd name="T34" fmla="*/ 341 w 395"/>
                <a:gd name="T35" fmla="*/ 64 h 78"/>
                <a:gd name="T36" fmla="*/ 351 w 395"/>
                <a:gd name="T37" fmla="*/ 67 h 78"/>
                <a:gd name="T38" fmla="*/ 362 w 395"/>
                <a:gd name="T39" fmla="*/ 70 h 78"/>
                <a:gd name="T40" fmla="*/ 373 w 395"/>
                <a:gd name="T41" fmla="*/ 73 h 78"/>
                <a:gd name="T42" fmla="*/ 383 w 395"/>
                <a:gd name="T43" fmla="*/ 75 h 78"/>
                <a:gd name="T44" fmla="*/ 395 w 395"/>
                <a:gd name="T45" fmla="*/ 78 h 78"/>
                <a:gd name="T46" fmla="*/ 0 w 395"/>
                <a:gd name="T47" fmla="*/ 70 h 78"/>
                <a:gd name="T48" fmla="*/ 7 w 395"/>
                <a:gd name="T49" fmla="*/ 68 h 78"/>
                <a:gd name="T50" fmla="*/ 14 w 395"/>
                <a:gd name="T51" fmla="*/ 65 h 78"/>
                <a:gd name="T52" fmla="*/ 21 w 395"/>
                <a:gd name="T53" fmla="*/ 62 h 78"/>
                <a:gd name="T54" fmla="*/ 27 w 395"/>
                <a:gd name="T55" fmla="*/ 59 h 78"/>
                <a:gd name="T56" fmla="*/ 33 w 395"/>
                <a:gd name="T57" fmla="*/ 56 h 78"/>
                <a:gd name="T58" fmla="*/ 38 w 395"/>
                <a:gd name="T59" fmla="*/ 52 h 78"/>
                <a:gd name="T60" fmla="*/ 43 w 395"/>
                <a:gd name="T61" fmla="*/ 49 h 78"/>
                <a:gd name="T62" fmla="*/ 48 w 395"/>
                <a:gd name="T63" fmla="*/ 45 h 78"/>
                <a:gd name="T64" fmla="*/ 53 w 395"/>
                <a:gd name="T65" fmla="*/ 41 h 78"/>
                <a:gd name="T66" fmla="*/ 57 w 395"/>
                <a:gd name="T67" fmla="*/ 37 h 78"/>
                <a:gd name="T68" fmla="*/ 61 w 395"/>
                <a:gd name="T69" fmla="*/ 33 h 78"/>
                <a:gd name="T70" fmla="*/ 65 w 395"/>
                <a:gd name="T71" fmla="*/ 29 h 78"/>
                <a:gd name="T72" fmla="*/ 69 w 395"/>
                <a:gd name="T73" fmla="*/ 24 h 78"/>
                <a:gd name="T74" fmla="*/ 72 w 395"/>
                <a:gd name="T75" fmla="*/ 20 h 78"/>
                <a:gd name="T76" fmla="*/ 76 w 395"/>
                <a:gd name="T77" fmla="*/ 16 h 78"/>
                <a:gd name="T78" fmla="*/ 87 w 395"/>
                <a:gd name="T79" fmla="*/ 0 h 78"/>
                <a:gd name="T80" fmla="*/ 255 w 395"/>
                <a:gd name="T81" fmla="*/ 13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395" h="78">
                  <a:moveTo>
                    <a:pt x="255" y="13"/>
                  </a:moveTo>
                  <a:lnTo>
                    <a:pt x="258" y="16"/>
                  </a:lnTo>
                  <a:lnTo>
                    <a:pt x="260" y="19"/>
                  </a:lnTo>
                  <a:lnTo>
                    <a:pt x="263" y="21"/>
                  </a:lnTo>
                  <a:lnTo>
                    <a:pt x="267" y="24"/>
                  </a:lnTo>
                  <a:lnTo>
                    <a:pt x="270" y="27"/>
                  </a:lnTo>
                  <a:lnTo>
                    <a:pt x="273" y="30"/>
                  </a:lnTo>
                  <a:lnTo>
                    <a:pt x="277" y="32"/>
                  </a:lnTo>
                  <a:lnTo>
                    <a:pt x="280" y="35"/>
                  </a:lnTo>
                  <a:lnTo>
                    <a:pt x="284" y="37"/>
                  </a:lnTo>
                  <a:lnTo>
                    <a:pt x="287" y="40"/>
                  </a:lnTo>
                  <a:lnTo>
                    <a:pt x="292" y="42"/>
                  </a:lnTo>
                  <a:lnTo>
                    <a:pt x="296" y="44"/>
                  </a:lnTo>
                  <a:lnTo>
                    <a:pt x="304" y="49"/>
                  </a:lnTo>
                  <a:lnTo>
                    <a:pt x="313" y="53"/>
                  </a:lnTo>
                  <a:lnTo>
                    <a:pt x="322" y="57"/>
                  </a:lnTo>
                  <a:lnTo>
                    <a:pt x="331" y="60"/>
                  </a:lnTo>
                  <a:lnTo>
                    <a:pt x="341" y="64"/>
                  </a:lnTo>
                  <a:lnTo>
                    <a:pt x="351" y="67"/>
                  </a:lnTo>
                  <a:lnTo>
                    <a:pt x="362" y="70"/>
                  </a:lnTo>
                  <a:lnTo>
                    <a:pt x="373" y="73"/>
                  </a:lnTo>
                  <a:lnTo>
                    <a:pt x="383" y="75"/>
                  </a:lnTo>
                  <a:lnTo>
                    <a:pt x="395" y="78"/>
                  </a:lnTo>
                  <a:lnTo>
                    <a:pt x="0" y="70"/>
                  </a:lnTo>
                  <a:lnTo>
                    <a:pt x="7" y="68"/>
                  </a:lnTo>
                  <a:lnTo>
                    <a:pt x="14" y="65"/>
                  </a:lnTo>
                  <a:lnTo>
                    <a:pt x="21" y="62"/>
                  </a:lnTo>
                  <a:lnTo>
                    <a:pt x="27" y="59"/>
                  </a:lnTo>
                  <a:lnTo>
                    <a:pt x="33" y="56"/>
                  </a:lnTo>
                  <a:lnTo>
                    <a:pt x="38" y="52"/>
                  </a:lnTo>
                  <a:lnTo>
                    <a:pt x="43" y="49"/>
                  </a:lnTo>
                  <a:lnTo>
                    <a:pt x="48" y="45"/>
                  </a:lnTo>
                  <a:lnTo>
                    <a:pt x="53" y="41"/>
                  </a:lnTo>
                  <a:lnTo>
                    <a:pt x="57" y="37"/>
                  </a:lnTo>
                  <a:lnTo>
                    <a:pt x="61" y="33"/>
                  </a:lnTo>
                  <a:lnTo>
                    <a:pt x="65" y="29"/>
                  </a:lnTo>
                  <a:lnTo>
                    <a:pt x="69" y="24"/>
                  </a:lnTo>
                  <a:lnTo>
                    <a:pt x="72" y="20"/>
                  </a:lnTo>
                  <a:lnTo>
                    <a:pt x="76" y="16"/>
                  </a:lnTo>
                  <a:lnTo>
                    <a:pt x="87" y="0"/>
                  </a:lnTo>
                  <a:lnTo>
                    <a:pt x="255" y="13"/>
                  </a:lnTo>
                  <a:close/>
                </a:path>
              </a:pathLst>
            </a:custGeom>
            <a:solidFill>
              <a:srgbClr val="EBAA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4" name="Freeform 64"/>
            <p:cNvSpPr>
              <a:spLocks/>
            </p:cNvSpPr>
            <p:nvPr/>
          </p:nvSpPr>
          <p:spPr bwMode="auto">
            <a:xfrm>
              <a:off x="1114" y="2412"/>
              <a:ext cx="277" cy="879"/>
            </a:xfrm>
            <a:custGeom>
              <a:avLst/>
              <a:gdLst>
                <a:gd name="T0" fmla="*/ 16 w 277"/>
                <a:gd name="T1" fmla="*/ 34 h 879"/>
                <a:gd name="T2" fmla="*/ 13 w 277"/>
                <a:gd name="T3" fmla="*/ 61 h 879"/>
                <a:gd name="T4" fmla="*/ 10 w 277"/>
                <a:gd name="T5" fmla="*/ 97 h 879"/>
                <a:gd name="T6" fmla="*/ 7 w 277"/>
                <a:gd name="T7" fmla="*/ 139 h 879"/>
                <a:gd name="T8" fmla="*/ 5 w 277"/>
                <a:gd name="T9" fmla="*/ 188 h 879"/>
                <a:gd name="T10" fmla="*/ 3 w 277"/>
                <a:gd name="T11" fmla="*/ 241 h 879"/>
                <a:gd name="T12" fmla="*/ 1 w 277"/>
                <a:gd name="T13" fmla="*/ 327 h 879"/>
                <a:gd name="T14" fmla="*/ 0 w 277"/>
                <a:gd name="T15" fmla="*/ 448 h 879"/>
                <a:gd name="T16" fmla="*/ 0 w 277"/>
                <a:gd name="T17" fmla="*/ 566 h 879"/>
                <a:gd name="T18" fmla="*/ 1 w 277"/>
                <a:gd name="T19" fmla="*/ 671 h 879"/>
                <a:gd name="T20" fmla="*/ 2 w 277"/>
                <a:gd name="T21" fmla="*/ 755 h 879"/>
                <a:gd name="T22" fmla="*/ 6 w 277"/>
                <a:gd name="T23" fmla="*/ 797 h 879"/>
                <a:gd name="T24" fmla="*/ 12 w 277"/>
                <a:gd name="T25" fmla="*/ 817 h 879"/>
                <a:gd name="T26" fmla="*/ 21 w 277"/>
                <a:gd name="T27" fmla="*/ 834 h 879"/>
                <a:gd name="T28" fmla="*/ 31 w 277"/>
                <a:gd name="T29" fmla="*/ 849 h 879"/>
                <a:gd name="T30" fmla="*/ 43 w 277"/>
                <a:gd name="T31" fmla="*/ 860 h 879"/>
                <a:gd name="T32" fmla="*/ 55 w 277"/>
                <a:gd name="T33" fmla="*/ 869 h 879"/>
                <a:gd name="T34" fmla="*/ 69 w 277"/>
                <a:gd name="T35" fmla="*/ 875 h 879"/>
                <a:gd name="T36" fmla="*/ 82 w 277"/>
                <a:gd name="T37" fmla="*/ 878 h 879"/>
                <a:gd name="T38" fmla="*/ 95 w 277"/>
                <a:gd name="T39" fmla="*/ 879 h 879"/>
                <a:gd name="T40" fmla="*/ 109 w 277"/>
                <a:gd name="T41" fmla="*/ 877 h 879"/>
                <a:gd name="T42" fmla="*/ 121 w 277"/>
                <a:gd name="T43" fmla="*/ 873 h 879"/>
                <a:gd name="T44" fmla="*/ 132 w 277"/>
                <a:gd name="T45" fmla="*/ 867 h 879"/>
                <a:gd name="T46" fmla="*/ 141 w 277"/>
                <a:gd name="T47" fmla="*/ 858 h 879"/>
                <a:gd name="T48" fmla="*/ 149 w 277"/>
                <a:gd name="T49" fmla="*/ 847 h 879"/>
                <a:gd name="T50" fmla="*/ 155 w 277"/>
                <a:gd name="T51" fmla="*/ 834 h 879"/>
                <a:gd name="T52" fmla="*/ 158 w 277"/>
                <a:gd name="T53" fmla="*/ 818 h 879"/>
                <a:gd name="T54" fmla="*/ 161 w 277"/>
                <a:gd name="T55" fmla="*/ 786 h 879"/>
                <a:gd name="T56" fmla="*/ 170 w 277"/>
                <a:gd name="T57" fmla="*/ 737 h 879"/>
                <a:gd name="T58" fmla="*/ 182 w 277"/>
                <a:gd name="T59" fmla="*/ 687 h 879"/>
                <a:gd name="T60" fmla="*/ 194 w 277"/>
                <a:gd name="T61" fmla="*/ 636 h 879"/>
                <a:gd name="T62" fmla="*/ 215 w 277"/>
                <a:gd name="T63" fmla="*/ 559 h 879"/>
                <a:gd name="T64" fmla="*/ 236 w 277"/>
                <a:gd name="T65" fmla="*/ 481 h 879"/>
                <a:gd name="T66" fmla="*/ 248 w 277"/>
                <a:gd name="T67" fmla="*/ 428 h 879"/>
                <a:gd name="T68" fmla="*/ 259 w 277"/>
                <a:gd name="T69" fmla="*/ 376 h 879"/>
                <a:gd name="T70" fmla="*/ 268 w 277"/>
                <a:gd name="T71" fmla="*/ 324 h 879"/>
                <a:gd name="T72" fmla="*/ 274 w 277"/>
                <a:gd name="T73" fmla="*/ 272 h 879"/>
                <a:gd name="T74" fmla="*/ 277 w 277"/>
                <a:gd name="T75" fmla="*/ 221 h 879"/>
                <a:gd name="T76" fmla="*/ 275 w 277"/>
                <a:gd name="T77" fmla="*/ 170 h 879"/>
                <a:gd name="T78" fmla="*/ 269 w 277"/>
                <a:gd name="T79" fmla="*/ 120 h 879"/>
                <a:gd name="T80" fmla="*/ 257 w 277"/>
                <a:gd name="T81" fmla="*/ 71 h 879"/>
                <a:gd name="T82" fmla="*/ 239 w 277"/>
                <a:gd name="T83" fmla="*/ 24 h 879"/>
                <a:gd name="T84" fmla="*/ 223 w 277"/>
                <a:gd name="T85" fmla="*/ 2 h 879"/>
                <a:gd name="T86" fmla="*/ 213 w 277"/>
                <a:gd name="T87" fmla="*/ 6 h 879"/>
                <a:gd name="T88" fmla="*/ 203 w 277"/>
                <a:gd name="T89" fmla="*/ 11 h 879"/>
                <a:gd name="T90" fmla="*/ 194 w 277"/>
                <a:gd name="T91" fmla="*/ 16 h 879"/>
                <a:gd name="T92" fmla="*/ 179 w 277"/>
                <a:gd name="T93" fmla="*/ 25 h 879"/>
                <a:gd name="T94" fmla="*/ 164 w 277"/>
                <a:gd name="T95" fmla="*/ 34 h 879"/>
                <a:gd name="T96" fmla="*/ 153 w 277"/>
                <a:gd name="T97" fmla="*/ 39 h 879"/>
                <a:gd name="T98" fmla="*/ 141 w 277"/>
                <a:gd name="T99" fmla="*/ 43 h 879"/>
                <a:gd name="T100" fmla="*/ 129 w 277"/>
                <a:gd name="T101" fmla="*/ 47 h 879"/>
                <a:gd name="T102" fmla="*/ 115 w 277"/>
                <a:gd name="T103" fmla="*/ 49 h 879"/>
                <a:gd name="T104" fmla="*/ 101 w 277"/>
                <a:gd name="T105" fmla="*/ 49 h 879"/>
                <a:gd name="T106" fmla="*/ 85 w 277"/>
                <a:gd name="T107" fmla="*/ 48 h 879"/>
                <a:gd name="T108" fmla="*/ 68 w 277"/>
                <a:gd name="T109" fmla="*/ 44 h 879"/>
                <a:gd name="T110" fmla="*/ 50 w 277"/>
                <a:gd name="T111" fmla="*/ 39 h 879"/>
                <a:gd name="T112" fmla="*/ 29 w 277"/>
                <a:gd name="T113" fmla="*/ 30 h 8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77" h="879">
                  <a:moveTo>
                    <a:pt x="19" y="24"/>
                  </a:moveTo>
                  <a:lnTo>
                    <a:pt x="16" y="34"/>
                  </a:lnTo>
                  <a:lnTo>
                    <a:pt x="15" y="47"/>
                  </a:lnTo>
                  <a:lnTo>
                    <a:pt x="13" y="61"/>
                  </a:lnTo>
                  <a:lnTo>
                    <a:pt x="11" y="78"/>
                  </a:lnTo>
                  <a:lnTo>
                    <a:pt x="10" y="97"/>
                  </a:lnTo>
                  <a:lnTo>
                    <a:pt x="8" y="117"/>
                  </a:lnTo>
                  <a:lnTo>
                    <a:pt x="7" y="139"/>
                  </a:lnTo>
                  <a:lnTo>
                    <a:pt x="6" y="163"/>
                  </a:lnTo>
                  <a:lnTo>
                    <a:pt x="5" y="188"/>
                  </a:lnTo>
                  <a:lnTo>
                    <a:pt x="4" y="214"/>
                  </a:lnTo>
                  <a:lnTo>
                    <a:pt x="3" y="241"/>
                  </a:lnTo>
                  <a:lnTo>
                    <a:pt x="2" y="269"/>
                  </a:lnTo>
                  <a:lnTo>
                    <a:pt x="1" y="327"/>
                  </a:lnTo>
                  <a:lnTo>
                    <a:pt x="0" y="387"/>
                  </a:lnTo>
                  <a:lnTo>
                    <a:pt x="0" y="448"/>
                  </a:lnTo>
                  <a:lnTo>
                    <a:pt x="0" y="508"/>
                  </a:lnTo>
                  <a:lnTo>
                    <a:pt x="0" y="566"/>
                  </a:lnTo>
                  <a:lnTo>
                    <a:pt x="0" y="621"/>
                  </a:lnTo>
                  <a:lnTo>
                    <a:pt x="1" y="671"/>
                  </a:lnTo>
                  <a:lnTo>
                    <a:pt x="2" y="717"/>
                  </a:lnTo>
                  <a:lnTo>
                    <a:pt x="2" y="755"/>
                  </a:lnTo>
                  <a:lnTo>
                    <a:pt x="4" y="786"/>
                  </a:lnTo>
                  <a:lnTo>
                    <a:pt x="6" y="797"/>
                  </a:lnTo>
                  <a:lnTo>
                    <a:pt x="9" y="808"/>
                  </a:lnTo>
                  <a:lnTo>
                    <a:pt x="12" y="817"/>
                  </a:lnTo>
                  <a:lnTo>
                    <a:pt x="16" y="826"/>
                  </a:lnTo>
                  <a:lnTo>
                    <a:pt x="21" y="834"/>
                  </a:lnTo>
                  <a:lnTo>
                    <a:pt x="26" y="842"/>
                  </a:lnTo>
                  <a:lnTo>
                    <a:pt x="31" y="849"/>
                  </a:lnTo>
                  <a:lnTo>
                    <a:pt x="37" y="855"/>
                  </a:lnTo>
                  <a:lnTo>
                    <a:pt x="43" y="860"/>
                  </a:lnTo>
                  <a:lnTo>
                    <a:pt x="49" y="865"/>
                  </a:lnTo>
                  <a:lnTo>
                    <a:pt x="55" y="869"/>
                  </a:lnTo>
                  <a:lnTo>
                    <a:pt x="62" y="872"/>
                  </a:lnTo>
                  <a:lnTo>
                    <a:pt x="69" y="875"/>
                  </a:lnTo>
                  <a:lnTo>
                    <a:pt x="75" y="877"/>
                  </a:lnTo>
                  <a:lnTo>
                    <a:pt x="82" y="878"/>
                  </a:lnTo>
                  <a:lnTo>
                    <a:pt x="89" y="879"/>
                  </a:lnTo>
                  <a:lnTo>
                    <a:pt x="95" y="879"/>
                  </a:lnTo>
                  <a:lnTo>
                    <a:pt x="102" y="878"/>
                  </a:lnTo>
                  <a:lnTo>
                    <a:pt x="109" y="877"/>
                  </a:lnTo>
                  <a:lnTo>
                    <a:pt x="115" y="875"/>
                  </a:lnTo>
                  <a:lnTo>
                    <a:pt x="121" y="873"/>
                  </a:lnTo>
                  <a:lnTo>
                    <a:pt x="126" y="870"/>
                  </a:lnTo>
                  <a:lnTo>
                    <a:pt x="132" y="867"/>
                  </a:lnTo>
                  <a:lnTo>
                    <a:pt x="137" y="863"/>
                  </a:lnTo>
                  <a:lnTo>
                    <a:pt x="141" y="858"/>
                  </a:lnTo>
                  <a:lnTo>
                    <a:pt x="145" y="853"/>
                  </a:lnTo>
                  <a:lnTo>
                    <a:pt x="149" y="847"/>
                  </a:lnTo>
                  <a:lnTo>
                    <a:pt x="152" y="840"/>
                  </a:lnTo>
                  <a:lnTo>
                    <a:pt x="155" y="834"/>
                  </a:lnTo>
                  <a:lnTo>
                    <a:pt x="156" y="826"/>
                  </a:lnTo>
                  <a:lnTo>
                    <a:pt x="158" y="818"/>
                  </a:lnTo>
                  <a:lnTo>
                    <a:pt x="158" y="810"/>
                  </a:lnTo>
                  <a:lnTo>
                    <a:pt x="161" y="786"/>
                  </a:lnTo>
                  <a:lnTo>
                    <a:pt x="165" y="761"/>
                  </a:lnTo>
                  <a:lnTo>
                    <a:pt x="170" y="737"/>
                  </a:lnTo>
                  <a:lnTo>
                    <a:pt x="176" y="712"/>
                  </a:lnTo>
                  <a:lnTo>
                    <a:pt x="182" y="687"/>
                  </a:lnTo>
                  <a:lnTo>
                    <a:pt x="188" y="662"/>
                  </a:lnTo>
                  <a:lnTo>
                    <a:pt x="194" y="636"/>
                  </a:lnTo>
                  <a:lnTo>
                    <a:pt x="201" y="610"/>
                  </a:lnTo>
                  <a:lnTo>
                    <a:pt x="215" y="559"/>
                  </a:lnTo>
                  <a:lnTo>
                    <a:pt x="229" y="507"/>
                  </a:lnTo>
                  <a:lnTo>
                    <a:pt x="236" y="481"/>
                  </a:lnTo>
                  <a:lnTo>
                    <a:pt x="242" y="455"/>
                  </a:lnTo>
                  <a:lnTo>
                    <a:pt x="248" y="428"/>
                  </a:lnTo>
                  <a:lnTo>
                    <a:pt x="254" y="402"/>
                  </a:lnTo>
                  <a:lnTo>
                    <a:pt x="259" y="376"/>
                  </a:lnTo>
                  <a:lnTo>
                    <a:pt x="264" y="350"/>
                  </a:lnTo>
                  <a:lnTo>
                    <a:pt x="268" y="324"/>
                  </a:lnTo>
                  <a:lnTo>
                    <a:pt x="272" y="298"/>
                  </a:lnTo>
                  <a:lnTo>
                    <a:pt x="274" y="272"/>
                  </a:lnTo>
                  <a:lnTo>
                    <a:pt x="276" y="247"/>
                  </a:lnTo>
                  <a:lnTo>
                    <a:pt x="277" y="221"/>
                  </a:lnTo>
                  <a:lnTo>
                    <a:pt x="276" y="195"/>
                  </a:lnTo>
                  <a:lnTo>
                    <a:pt x="275" y="170"/>
                  </a:lnTo>
                  <a:lnTo>
                    <a:pt x="272" y="145"/>
                  </a:lnTo>
                  <a:lnTo>
                    <a:pt x="269" y="120"/>
                  </a:lnTo>
                  <a:lnTo>
                    <a:pt x="263" y="96"/>
                  </a:lnTo>
                  <a:lnTo>
                    <a:pt x="257" y="71"/>
                  </a:lnTo>
                  <a:lnTo>
                    <a:pt x="249" y="48"/>
                  </a:lnTo>
                  <a:lnTo>
                    <a:pt x="239" y="24"/>
                  </a:lnTo>
                  <a:lnTo>
                    <a:pt x="228" y="0"/>
                  </a:lnTo>
                  <a:lnTo>
                    <a:pt x="223" y="2"/>
                  </a:lnTo>
                  <a:lnTo>
                    <a:pt x="218" y="4"/>
                  </a:lnTo>
                  <a:lnTo>
                    <a:pt x="213" y="6"/>
                  </a:lnTo>
                  <a:lnTo>
                    <a:pt x="208" y="8"/>
                  </a:lnTo>
                  <a:lnTo>
                    <a:pt x="203" y="11"/>
                  </a:lnTo>
                  <a:lnTo>
                    <a:pt x="198" y="13"/>
                  </a:lnTo>
                  <a:lnTo>
                    <a:pt x="194" y="16"/>
                  </a:lnTo>
                  <a:lnTo>
                    <a:pt x="189" y="19"/>
                  </a:lnTo>
                  <a:lnTo>
                    <a:pt x="179" y="25"/>
                  </a:lnTo>
                  <a:lnTo>
                    <a:pt x="169" y="31"/>
                  </a:lnTo>
                  <a:lnTo>
                    <a:pt x="164" y="34"/>
                  </a:lnTo>
                  <a:lnTo>
                    <a:pt x="158" y="36"/>
                  </a:lnTo>
                  <a:lnTo>
                    <a:pt x="153" y="39"/>
                  </a:lnTo>
                  <a:lnTo>
                    <a:pt x="147" y="41"/>
                  </a:lnTo>
                  <a:lnTo>
                    <a:pt x="141" y="43"/>
                  </a:lnTo>
                  <a:lnTo>
                    <a:pt x="135" y="45"/>
                  </a:lnTo>
                  <a:lnTo>
                    <a:pt x="129" y="47"/>
                  </a:lnTo>
                  <a:lnTo>
                    <a:pt x="122" y="48"/>
                  </a:lnTo>
                  <a:lnTo>
                    <a:pt x="115" y="49"/>
                  </a:lnTo>
                  <a:lnTo>
                    <a:pt x="109" y="49"/>
                  </a:lnTo>
                  <a:lnTo>
                    <a:pt x="101" y="49"/>
                  </a:lnTo>
                  <a:lnTo>
                    <a:pt x="93" y="49"/>
                  </a:lnTo>
                  <a:lnTo>
                    <a:pt x="85" y="48"/>
                  </a:lnTo>
                  <a:lnTo>
                    <a:pt x="77" y="47"/>
                  </a:lnTo>
                  <a:lnTo>
                    <a:pt x="68" y="44"/>
                  </a:lnTo>
                  <a:lnTo>
                    <a:pt x="59" y="42"/>
                  </a:lnTo>
                  <a:lnTo>
                    <a:pt x="50" y="39"/>
                  </a:lnTo>
                  <a:lnTo>
                    <a:pt x="40" y="35"/>
                  </a:lnTo>
                  <a:lnTo>
                    <a:pt x="29" y="30"/>
                  </a:lnTo>
                  <a:lnTo>
                    <a:pt x="19" y="24"/>
                  </a:lnTo>
                  <a:close/>
                </a:path>
              </a:pathLst>
            </a:custGeom>
            <a:solidFill>
              <a:srgbClr val="4024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5" name="Freeform 65"/>
            <p:cNvSpPr>
              <a:spLocks/>
            </p:cNvSpPr>
            <p:nvPr/>
          </p:nvSpPr>
          <p:spPr bwMode="auto">
            <a:xfrm>
              <a:off x="1091" y="3198"/>
              <a:ext cx="167" cy="652"/>
            </a:xfrm>
            <a:custGeom>
              <a:avLst/>
              <a:gdLst>
                <a:gd name="T0" fmla="*/ 29 w 167"/>
                <a:gd name="T1" fmla="*/ 35 h 652"/>
                <a:gd name="T2" fmla="*/ 16 w 167"/>
                <a:gd name="T3" fmla="*/ 57 h 652"/>
                <a:gd name="T4" fmla="*/ 7 w 167"/>
                <a:gd name="T5" fmla="*/ 81 h 652"/>
                <a:gd name="T6" fmla="*/ 2 w 167"/>
                <a:gd name="T7" fmla="*/ 109 h 652"/>
                <a:gd name="T8" fmla="*/ 0 w 167"/>
                <a:gd name="T9" fmla="*/ 139 h 652"/>
                <a:gd name="T10" fmla="*/ 2 w 167"/>
                <a:gd name="T11" fmla="*/ 172 h 652"/>
                <a:gd name="T12" fmla="*/ 5 w 167"/>
                <a:gd name="T13" fmla="*/ 207 h 652"/>
                <a:gd name="T14" fmla="*/ 11 w 167"/>
                <a:gd name="T15" fmla="*/ 245 h 652"/>
                <a:gd name="T16" fmla="*/ 21 w 167"/>
                <a:gd name="T17" fmla="*/ 306 h 652"/>
                <a:gd name="T18" fmla="*/ 33 w 167"/>
                <a:gd name="T19" fmla="*/ 371 h 652"/>
                <a:gd name="T20" fmla="*/ 40 w 167"/>
                <a:gd name="T21" fmla="*/ 416 h 652"/>
                <a:gd name="T22" fmla="*/ 47 w 167"/>
                <a:gd name="T23" fmla="*/ 464 h 652"/>
                <a:gd name="T24" fmla="*/ 52 w 167"/>
                <a:gd name="T25" fmla="*/ 512 h 652"/>
                <a:gd name="T26" fmla="*/ 56 w 167"/>
                <a:gd name="T27" fmla="*/ 562 h 652"/>
                <a:gd name="T28" fmla="*/ 57 w 167"/>
                <a:gd name="T29" fmla="*/ 613 h 652"/>
                <a:gd name="T30" fmla="*/ 61 w 167"/>
                <a:gd name="T31" fmla="*/ 641 h 652"/>
                <a:gd name="T32" fmla="*/ 71 w 167"/>
                <a:gd name="T33" fmla="*/ 646 h 652"/>
                <a:gd name="T34" fmla="*/ 79 w 167"/>
                <a:gd name="T35" fmla="*/ 649 h 652"/>
                <a:gd name="T36" fmla="*/ 88 w 167"/>
                <a:gd name="T37" fmla="*/ 651 h 652"/>
                <a:gd name="T38" fmla="*/ 97 w 167"/>
                <a:gd name="T39" fmla="*/ 652 h 652"/>
                <a:gd name="T40" fmla="*/ 106 w 167"/>
                <a:gd name="T41" fmla="*/ 651 h 652"/>
                <a:gd name="T42" fmla="*/ 115 w 167"/>
                <a:gd name="T43" fmla="*/ 650 h 652"/>
                <a:gd name="T44" fmla="*/ 123 w 167"/>
                <a:gd name="T45" fmla="*/ 648 h 652"/>
                <a:gd name="T46" fmla="*/ 134 w 167"/>
                <a:gd name="T47" fmla="*/ 597 h 652"/>
                <a:gd name="T48" fmla="*/ 144 w 167"/>
                <a:gd name="T49" fmla="*/ 497 h 652"/>
                <a:gd name="T50" fmla="*/ 153 w 167"/>
                <a:gd name="T51" fmla="*/ 399 h 652"/>
                <a:gd name="T52" fmla="*/ 159 w 167"/>
                <a:gd name="T53" fmla="*/ 328 h 652"/>
                <a:gd name="T54" fmla="*/ 162 w 167"/>
                <a:gd name="T55" fmla="*/ 282 h 652"/>
                <a:gd name="T56" fmla="*/ 164 w 167"/>
                <a:gd name="T57" fmla="*/ 239 h 652"/>
                <a:gd name="T58" fmla="*/ 166 w 167"/>
                <a:gd name="T59" fmla="*/ 198 h 652"/>
                <a:gd name="T60" fmla="*/ 167 w 167"/>
                <a:gd name="T61" fmla="*/ 160 h 652"/>
                <a:gd name="T62" fmla="*/ 167 w 167"/>
                <a:gd name="T63" fmla="*/ 125 h 652"/>
                <a:gd name="T64" fmla="*/ 167 w 167"/>
                <a:gd name="T65" fmla="*/ 93 h 652"/>
                <a:gd name="T66" fmla="*/ 166 w 167"/>
                <a:gd name="T67" fmla="*/ 66 h 652"/>
                <a:gd name="T68" fmla="*/ 163 w 167"/>
                <a:gd name="T69" fmla="*/ 42 h 652"/>
                <a:gd name="T70" fmla="*/ 160 w 167"/>
                <a:gd name="T71" fmla="*/ 24 h 652"/>
                <a:gd name="T72" fmla="*/ 156 w 167"/>
                <a:gd name="T73" fmla="*/ 12 h 652"/>
                <a:gd name="T74" fmla="*/ 150 w 167"/>
                <a:gd name="T75" fmla="*/ 6 h 652"/>
                <a:gd name="T76" fmla="*/ 143 w 167"/>
                <a:gd name="T77" fmla="*/ 2 h 652"/>
                <a:gd name="T78" fmla="*/ 134 w 167"/>
                <a:gd name="T79" fmla="*/ 1 h 652"/>
                <a:gd name="T80" fmla="*/ 125 w 167"/>
                <a:gd name="T81" fmla="*/ 1 h 652"/>
                <a:gd name="T82" fmla="*/ 115 w 167"/>
                <a:gd name="T83" fmla="*/ 2 h 652"/>
                <a:gd name="T84" fmla="*/ 105 w 167"/>
                <a:gd name="T85" fmla="*/ 5 h 652"/>
                <a:gd name="T86" fmla="*/ 94 w 167"/>
                <a:gd name="T87" fmla="*/ 8 h 652"/>
                <a:gd name="T88" fmla="*/ 70 w 167"/>
                <a:gd name="T89" fmla="*/ 19 h 652"/>
                <a:gd name="T90" fmla="*/ 50 w 167"/>
                <a:gd name="T91" fmla="*/ 27 h 652"/>
                <a:gd name="T92" fmla="*/ 44 w 167"/>
                <a:gd name="T93" fmla="*/ 29 h 652"/>
                <a:gd name="T94" fmla="*/ 40 w 167"/>
                <a:gd name="T95" fmla="*/ 29 h 652"/>
                <a:gd name="T96" fmla="*/ 38 w 167"/>
                <a:gd name="T97" fmla="*/ 27 h 6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67" h="652">
                  <a:moveTo>
                    <a:pt x="37" y="26"/>
                  </a:moveTo>
                  <a:lnTo>
                    <a:pt x="29" y="35"/>
                  </a:lnTo>
                  <a:lnTo>
                    <a:pt x="22" y="46"/>
                  </a:lnTo>
                  <a:lnTo>
                    <a:pt x="16" y="57"/>
                  </a:lnTo>
                  <a:lnTo>
                    <a:pt x="11" y="69"/>
                  </a:lnTo>
                  <a:lnTo>
                    <a:pt x="7" y="81"/>
                  </a:lnTo>
                  <a:lnTo>
                    <a:pt x="4" y="95"/>
                  </a:lnTo>
                  <a:lnTo>
                    <a:pt x="2" y="109"/>
                  </a:lnTo>
                  <a:lnTo>
                    <a:pt x="1" y="123"/>
                  </a:lnTo>
                  <a:lnTo>
                    <a:pt x="0" y="139"/>
                  </a:lnTo>
                  <a:lnTo>
                    <a:pt x="1" y="155"/>
                  </a:lnTo>
                  <a:lnTo>
                    <a:pt x="2" y="172"/>
                  </a:lnTo>
                  <a:lnTo>
                    <a:pt x="3" y="189"/>
                  </a:lnTo>
                  <a:lnTo>
                    <a:pt x="5" y="207"/>
                  </a:lnTo>
                  <a:lnTo>
                    <a:pt x="8" y="226"/>
                  </a:lnTo>
                  <a:lnTo>
                    <a:pt x="11" y="245"/>
                  </a:lnTo>
                  <a:lnTo>
                    <a:pt x="14" y="265"/>
                  </a:lnTo>
                  <a:lnTo>
                    <a:pt x="21" y="306"/>
                  </a:lnTo>
                  <a:lnTo>
                    <a:pt x="29" y="349"/>
                  </a:lnTo>
                  <a:lnTo>
                    <a:pt x="33" y="371"/>
                  </a:lnTo>
                  <a:lnTo>
                    <a:pt x="36" y="394"/>
                  </a:lnTo>
                  <a:lnTo>
                    <a:pt x="40" y="416"/>
                  </a:lnTo>
                  <a:lnTo>
                    <a:pt x="43" y="440"/>
                  </a:lnTo>
                  <a:lnTo>
                    <a:pt x="47" y="464"/>
                  </a:lnTo>
                  <a:lnTo>
                    <a:pt x="49" y="488"/>
                  </a:lnTo>
                  <a:lnTo>
                    <a:pt x="52" y="512"/>
                  </a:lnTo>
                  <a:lnTo>
                    <a:pt x="54" y="537"/>
                  </a:lnTo>
                  <a:lnTo>
                    <a:pt x="56" y="562"/>
                  </a:lnTo>
                  <a:lnTo>
                    <a:pt x="56" y="587"/>
                  </a:lnTo>
                  <a:lnTo>
                    <a:pt x="57" y="613"/>
                  </a:lnTo>
                  <a:lnTo>
                    <a:pt x="56" y="639"/>
                  </a:lnTo>
                  <a:lnTo>
                    <a:pt x="61" y="641"/>
                  </a:lnTo>
                  <a:lnTo>
                    <a:pt x="66" y="644"/>
                  </a:lnTo>
                  <a:lnTo>
                    <a:pt x="71" y="646"/>
                  </a:lnTo>
                  <a:lnTo>
                    <a:pt x="75" y="648"/>
                  </a:lnTo>
                  <a:lnTo>
                    <a:pt x="79" y="649"/>
                  </a:lnTo>
                  <a:lnTo>
                    <a:pt x="84" y="650"/>
                  </a:lnTo>
                  <a:lnTo>
                    <a:pt x="88" y="651"/>
                  </a:lnTo>
                  <a:lnTo>
                    <a:pt x="93" y="652"/>
                  </a:lnTo>
                  <a:lnTo>
                    <a:pt x="97" y="652"/>
                  </a:lnTo>
                  <a:lnTo>
                    <a:pt x="102" y="652"/>
                  </a:lnTo>
                  <a:lnTo>
                    <a:pt x="106" y="651"/>
                  </a:lnTo>
                  <a:lnTo>
                    <a:pt x="110" y="651"/>
                  </a:lnTo>
                  <a:lnTo>
                    <a:pt x="115" y="650"/>
                  </a:lnTo>
                  <a:lnTo>
                    <a:pt x="119" y="649"/>
                  </a:lnTo>
                  <a:lnTo>
                    <a:pt x="123" y="648"/>
                  </a:lnTo>
                  <a:lnTo>
                    <a:pt x="128" y="646"/>
                  </a:lnTo>
                  <a:lnTo>
                    <a:pt x="134" y="597"/>
                  </a:lnTo>
                  <a:lnTo>
                    <a:pt x="139" y="547"/>
                  </a:lnTo>
                  <a:lnTo>
                    <a:pt x="144" y="497"/>
                  </a:lnTo>
                  <a:lnTo>
                    <a:pt x="149" y="447"/>
                  </a:lnTo>
                  <a:lnTo>
                    <a:pt x="153" y="399"/>
                  </a:lnTo>
                  <a:lnTo>
                    <a:pt x="157" y="351"/>
                  </a:lnTo>
                  <a:lnTo>
                    <a:pt x="159" y="328"/>
                  </a:lnTo>
                  <a:lnTo>
                    <a:pt x="160" y="305"/>
                  </a:lnTo>
                  <a:lnTo>
                    <a:pt x="162" y="282"/>
                  </a:lnTo>
                  <a:lnTo>
                    <a:pt x="163" y="260"/>
                  </a:lnTo>
                  <a:lnTo>
                    <a:pt x="164" y="239"/>
                  </a:lnTo>
                  <a:lnTo>
                    <a:pt x="165" y="218"/>
                  </a:lnTo>
                  <a:lnTo>
                    <a:pt x="166" y="198"/>
                  </a:lnTo>
                  <a:lnTo>
                    <a:pt x="167" y="178"/>
                  </a:lnTo>
                  <a:lnTo>
                    <a:pt x="167" y="160"/>
                  </a:lnTo>
                  <a:lnTo>
                    <a:pt x="167" y="142"/>
                  </a:lnTo>
                  <a:lnTo>
                    <a:pt x="167" y="125"/>
                  </a:lnTo>
                  <a:lnTo>
                    <a:pt x="167" y="108"/>
                  </a:lnTo>
                  <a:lnTo>
                    <a:pt x="167" y="93"/>
                  </a:lnTo>
                  <a:lnTo>
                    <a:pt x="166" y="79"/>
                  </a:lnTo>
                  <a:lnTo>
                    <a:pt x="166" y="66"/>
                  </a:lnTo>
                  <a:lnTo>
                    <a:pt x="165" y="53"/>
                  </a:lnTo>
                  <a:lnTo>
                    <a:pt x="163" y="42"/>
                  </a:lnTo>
                  <a:lnTo>
                    <a:pt x="162" y="32"/>
                  </a:lnTo>
                  <a:lnTo>
                    <a:pt x="160" y="24"/>
                  </a:lnTo>
                  <a:lnTo>
                    <a:pt x="158" y="16"/>
                  </a:lnTo>
                  <a:lnTo>
                    <a:pt x="156" y="12"/>
                  </a:lnTo>
                  <a:lnTo>
                    <a:pt x="153" y="9"/>
                  </a:lnTo>
                  <a:lnTo>
                    <a:pt x="150" y="6"/>
                  </a:lnTo>
                  <a:lnTo>
                    <a:pt x="146" y="4"/>
                  </a:lnTo>
                  <a:lnTo>
                    <a:pt x="143" y="2"/>
                  </a:lnTo>
                  <a:lnTo>
                    <a:pt x="138" y="1"/>
                  </a:lnTo>
                  <a:lnTo>
                    <a:pt x="134" y="1"/>
                  </a:lnTo>
                  <a:lnTo>
                    <a:pt x="130" y="0"/>
                  </a:lnTo>
                  <a:lnTo>
                    <a:pt x="125" y="1"/>
                  </a:lnTo>
                  <a:lnTo>
                    <a:pt x="120" y="1"/>
                  </a:lnTo>
                  <a:lnTo>
                    <a:pt x="115" y="2"/>
                  </a:lnTo>
                  <a:lnTo>
                    <a:pt x="110" y="3"/>
                  </a:lnTo>
                  <a:lnTo>
                    <a:pt x="105" y="5"/>
                  </a:lnTo>
                  <a:lnTo>
                    <a:pt x="100" y="7"/>
                  </a:lnTo>
                  <a:lnTo>
                    <a:pt x="94" y="8"/>
                  </a:lnTo>
                  <a:lnTo>
                    <a:pt x="89" y="10"/>
                  </a:lnTo>
                  <a:lnTo>
                    <a:pt x="70" y="19"/>
                  </a:lnTo>
                  <a:lnTo>
                    <a:pt x="53" y="26"/>
                  </a:lnTo>
                  <a:lnTo>
                    <a:pt x="50" y="27"/>
                  </a:lnTo>
                  <a:lnTo>
                    <a:pt x="47" y="28"/>
                  </a:lnTo>
                  <a:lnTo>
                    <a:pt x="44" y="29"/>
                  </a:lnTo>
                  <a:lnTo>
                    <a:pt x="42" y="29"/>
                  </a:lnTo>
                  <a:lnTo>
                    <a:pt x="40" y="29"/>
                  </a:lnTo>
                  <a:lnTo>
                    <a:pt x="39" y="28"/>
                  </a:lnTo>
                  <a:lnTo>
                    <a:pt x="38" y="27"/>
                  </a:lnTo>
                  <a:lnTo>
                    <a:pt x="37" y="26"/>
                  </a:lnTo>
                  <a:close/>
                </a:path>
              </a:pathLst>
            </a:custGeom>
            <a:solidFill>
              <a:srgbClr val="EBB56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6" name="Freeform 66"/>
            <p:cNvSpPr>
              <a:spLocks/>
            </p:cNvSpPr>
            <p:nvPr/>
          </p:nvSpPr>
          <p:spPr bwMode="auto">
            <a:xfrm>
              <a:off x="1027" y="3190"/>
              <a:ext cx="299" cy="813"/>
            </a:xfrm>
            <a:custGeom>
              <a:avLst/>
              <a:gdLst>
                <a:gd name="T0" fmla="*/ 89 w 299"/>
                <a:gd name="T1" fmla="*/ 20 h 813"/>
                <a:gd name="T2" fmla="*/ 77 w 299"/>
                <a:gd name="T3" fmla="*/ 41 h 813"/>
                <a:gd name="T4" fmla="*/ 66 w 299"/>
                <a:gd name="T5" fmla="*/ 69 h 813"/>
                <a:gd name="T6" fmla="*/ 56 w 299"/>
                <a:gd name="T7" fmla="*/ 104 h 813"/>
                <a:gd name="T8" fmla="*/ 47 w 299"/>
                <a:gd name="T9" fmla="*/ 144 h 813"/>
                <a:gd name="T10" fmla="*/ 39 w 299"/>
                <a:gd name="T11" fmla="*/ 189 h 813"/>
                <a:gd name="T12" fmla="*/ 32 w 299"/>
                <a:gd name="T13" fmla="*/ 239 h 813"/>
                <a:gd name="T14" fmla="*/ 26 w 299"/>
                <a:gd name="T15" fmla="*/ 292 h 813"/>
                <a:gd name="T16" fmla="*/ 21 w 299"/>
                <a:gd name="T17" fmla="*/ 348 h 813"/>
                <a:gd name="T18" fmla="*/ 17 w 299"/>
                <a:gd name="T19" fmla="*/ 406 h 813"/>
                <a:gd name="T20" fmla="*/ 13 w 299"/>
                <a:gd name="T21" fmla="*/ 465 h 813"/>
                <a:gd name="T22" fmla="*/ 9 w 299"/>
                <a:gd name="T23" fmla="*/ 524 h 813"/>
                <a:gd name="T24" fmla="*/ 5 w 299"/>
                <a:gd name="T25" fmla="*/ 614 h 813"/>
                <a:gd name="T26" fmla="*/ 1 w 299"/>
                <a:gd name="T27" fmla="*/ 728 h 813"/>
                <a:gd name="T28" fmla="*/ 2 w 299"/>
                <a:gd name="T29" fmla="*/ 783 h 813"/>
                <a:gd name="T30" fmla="*/ 10 w 299"/>
                <a:gd name="T31" fmla="*/ 787 h 813"/>
                <a:gd name="T32" fmla="*/ 22 w 299"/>
                <a:gd name="T33" fmla="*/ 791 h 813"/>
                <a:gd name="T34" fmla="*/ 35 w 299"/>
                <a:gd name="T35" fmla="*/ 796 h 813"/>
                <a:gd name="T36" fmla="*/ 52 w 299"/>
                <a:gd name="T37" fmla="*/ 799 h 813"/>
                <a:gd name="T38" fmla="*/ 70 w 299"/>
                <a:gd name="T39" fmla="*/ 803 h 813"/>
                <a:gd name="T40" fmla="*/ 90 w 299"/>
                <a:gd name="T41" fmla="*/ 807 h 813"/>
                <a:gd name="T42" fmla="*/ 112 w 299"/>
                <a:gd name="T43" fmla="*/ 809 h 813"/>
                <a:gd name="T44" fmla="*/ 134 w 299"/>
                <a:gd name="T45" fmla="*/ 812 h 813"/>
                <a:gd name="T46" fmla="*/ 157 w 299"/>
                <a:gd name="T47" fmla="*/ 813 h 813"/>
                <a:gd name="T48" fmla="*/ 180 w 299"/>
                <a:gd name="T49" fmla="*/ 813 h 813"/>
                <a:gd name="T50" fmla="*/ 204 w 299"/>
                <a:gd name="T51" fmla="*/ 813 h 813"/>
                <a:gd name="T52" fmla="*/ 227 w 299"/>
                <a:gd name="T53" fmla="*/ 811 h 813"/>
                <a:gd name="T54" fmla="*/ 249 w 299"/>
                <a:gd name="T55" fmla="*/ 809 h 813"/>
                <a:gd name="T56" fmla="*/ 270 w 299"/>
                <a:gd name="T57" fmla="*/ 804 h 813"/>
                <a:gd name="T58" fmla="*/ 290 w 299"/>
                <a:gd name="T59" fmla="*/ 799 h 813"/>
                <a:gd name="T60" fmla="*/ 294 w 299"/>
                <a:gd name="T61" fmla="*/ 747 h 813"/>
                <a:gd name="T62" fmla="*/ 283 w 299"/>
                <a:gd name="T63" fmla="*/ 652 h 813"/>
                <a:gd name="T64" fmla="*/ 272 w 299"/>
                <a:gd name="T65" fmla="*/ 558 h 813"/>
                <a:gd name="T66" fmla="*/ 264 w 299"/>
                <a:gd name="T67" fmla="*/ 487 h 813"/>
                <a:gd name="T68" fmla="*/ 259 w 299"/>
                <a:gd name="T69" fmla="*/ 440 h 813"/>
                <a:gd name="T70" fmla="*/ 255 w 299"/>
                <a:gd name="T71" fmla="*/ 392 h 813"/>
                <a:gd name="T72" fmla="*/ 252 w 299"/>
                <a:gd name="T73" fmla="*/ 345 h 813"/>
                <a:gd name="T74" fmla="*/ 248 w 299"/>
                <a:gd name="T75" fmla="*/ 297 h 813"/>
                <a:gd name="T76" fmla="*/ 246 w 299"/>
                <a:gd name="T77" fmla="*/ 248 h 813"/>
                <a:gd name="T78" fmla="*/ 245 w 299"/>
                <a:gd name="T79" fmla="*/ 198 h 813"/>
                <a:gd name="T80" fmla="*/ 244 w 299"/>
                <a:gd name="T81" fmla="*/ 148 h 813"/>
                <a:gd name="T82" fmla="*/ 245 w 299"/>
                <a:gd name="T83" fmla="*/ 97 h 813"/>
                <a:gd name="T84" fmla="*/ 246 w 299"/>
                <a:gd name="T85" fmla="*/ 45 h 813"/>
                <a:gd name="T86" fmla="*/ 245 w 299"/>
                <a:gd name="T87" fmla="*/ 14 h 813"/>
                <a:gd name="T88" fmla="*/ 239 w 299"/>
                <a:gd name="T89" fmla="*/ 7 h 813"/>
                <a:gd name="T90" fmla="*/ 230 w 299"/>
                <a:gd name="T91" fmla="*/ 3 h 813"/>
                <a:gd name="T92" fmla="*/ 220 w 299"/>
                <a:gd name="T93" fmla="*/ 1 h 813"/>
                <a:gd name="T94" fmla="*/ 208 w 299"/>
                <a:gd name="T95" fmla="*/ 0 h 813"/>
                <a:gd name="T96" fmla="*/ 196 w 299"/>
                <a:gd name="T97" fmla="*/ 0 h 813"/>
                <a:gd name="T98" fmla="*/ 183 w 299"/>
                <a:gd name="T99" fmla="*/ 1 h 813"/>
                <a:gd name="T100" fmla="*/ 170 w 299"/>
                <a:gd name="T101" fmla="*/ 3 h 813"/>
                <a:gd name="T102" fmla="*/ 150 w 299"/>
                <a:gd name="T103" fmla="*/ 7 h 813"/>
                <a:gd name="T104" fmla="*/ 126 w 299"/>
                <a:gd name="T105" fmla="*/ 12 h 813"/>
                <a:gd name="T106" fmla="*/ 112 w 299"/>
                <a:gd name="T107" fmla="*/ 15 h 813"/>
                <a:gd name="T108" fmla="*/ 104 w 299"/>
                <a:gd name="T109" fmla="*/ 16 h 813"/>
                <a:gd name="T110" fmla="*/ 99 w 299"/>
                <a:gd name="T111" fmla="*/ 15 h 813"/>
                <a:gd name="T112" fmla="*/ 96 w 299"/>
                <a:gd name="T113" fmla="*/ 13 h 8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99" h="813">
                  <a:moveTo>
                    <a:pt x="96" y="12"/>
                  </a:moveTo>
                  <a:lnTo>
                    <a:pt x="89" y="20"/>
                  </a:lnTo>
                  <a:lnTo>
                    <a:pt x="83" y="29"/>
                  </a:lnTo>
                  <a:lnTo>
                    <a:pt x="77" y="41"/>
                  </a:lnTo>
                  <a:lnTo>
                    <a:pt x="71" y="54"/>
                  </a:lnTo>
                  <a:lnTo>
                    <a:pt x="66" y="69"/>
                  </a:lnTo>
                  <a:lnTo>
                    <a:pt x="61" y="85"/>
                  </a:lnTo>
                  <a:lnTo>
                    <a:pt x="56" y="104"/>
                  </a:lnTo>
                  <a:lnTo>
                    <a:pt x="52" y="123"/>
                  </a:lnTo>
                  <a:lnTo>
                    <a:pt x="47" y="144"/>
                  </a:lnTo>
                  <a:lnTo>
                    <a:pt x="43" y="166"/>
                  </a:lnTo>
                  <a:lnTo>
                    <a:pt x="39" y="189"/>
                  </a:lnTo>
                  <a:lnTo>
                    <a:pt x="36" y="214"/>
                  </a:lnTo>
                  <a:lnTo>
                    <a:pt x="32" y="239"/>
                  </a:lnTo>
                  <a:lnTo>
                    <a:pt x="29" y="265"/>
                  </a:lnTo>
                  <a:lnTo>
                    <a:pt x="26" y="292"/>
                  </a:lnTo>
                  <a:lnTo>
                    <a:pt x="24" y="319"/>
                  </a:lnTo>
                  <a:lnTo>
                    <a:pt x="21" y="348"/>
                  </a:lnTo>
                  <a:lnTo>
                    <a:pt x="19" y="376"/>
                  </a:lnTo>
                  <a:lnTo>
                    <a:pt x="17" y="406"/>
                  </a:lnTo>
                  <a:lnTo>
                    <a:pt x="15" y="435"/>
                  </a:lnTo>
                  <a:lnTo>
                    <a:pt x="13" y="465"/>
                  </a:lnTo>
                  <a:lnTo>
                    <a:pt x="11" y="495"/>
                  </a:lnTo>
                  <a:lnTo>
                    <a:pt x="9" y="524"/>
                  </a:lnTo>
                  <a:lnTo>
                    <a:pt x="8" y="554"/>
                  </a:lnTo>
                  <a:lnTo>
                    <a:pt x="5" y="614"/>
                  </a:lnTo>
                  <a:lnTo>
                    <a:pt x="3" y="672"/>
                  </a:lnTo>
                  <a:lnTo>
                    <a:pt x="1" y="728"/>
                  </a:lnTo>
                  <a:lnTo>
                    <a:pt x="0" y="781"/>
                  </a:lnTo>
                  <a:lnTo>
                    <a:pt x="2" y="783"/>
                  </a:lnTo>
                  <a:lnTo>
                    <a:pt x="6" y="785"/>
                  </a:lnTo>
                  <a:lnTo>
                    <a:pt x="10" y="787"/>
                  </a:lnTo>
                  <a:lnTo>
                    <a:pt x="16" y="789"/>
                  </a:lnTo>
                  <a:lnTo>
                    <a:pt x="22" y="791"/>
                  </a:lnTo>
                  <a:lnTo>
                    <a:pt x="28" y="793"/>
                  </a:lnTo>
                  <a:lnTo>
                    <a:pt x="35" y="796"/>
                  </a:lnTo>
                  <a:lnTo>
                    <a:pt x="43" y="798"/>
                  </a:lnTo>
                  <a:lnTo>
                    <a:pt x="52" y="799"/>
                  </a:lnTo>
                  <a:lnTo>
                    <a:pt x="61" y="801"/>
                  </a:lnTo>
                  <a:lnTo>
                    <a:pt x="70" y="803"/>
                  </a:lnTo>
                  <a:lnTo>
                    <a:pt x="80" y="805"/>
                  </a:lnTo>
                  <a:lnTo>
                    <a:pt x="90" y="807"/>
                  </a:lnTo>
                  <a:lnTo>
                    <a:pt x="101" y="808"/>
                  </a:lnTo>
                  <a:lnTo>
                    <a:pt x="112" y="809"/>
                  </a:lnTo>
                  <a:lnTo>
                    <a:pt x="123" y="811"/>
                  </a:lnTo>
                  <a:lnTo>
                    <a:pt x="134" y="812"/>
                  </a:lnTo>
                  <a:lnTo>
                    <a:pt x="145" y="813"/>
                  </a:lnTo>
                  <a:lnTo>
                    <a:pt x="157" y="813"/>
                  </a:lnTo>
                  <a:lnTo>
                    <a:pt x="169" y="813"/>
                  </a:lnTo>
                  <a:lnTo>
                    <a:pt x="180" y="813"/>
                  </a:lnTo>
                  <a:lnTo>
                    <a:pt x="192" y="813"/>
                  </a:lnTo>
                  <a:lnTo>
                    <a:pt x="204" y="813"/>
                  </a:lnTo>
                  <a:lnTo>
                    <a:pt x="215" y="813"/>
                  </a:lnTo>
                  <a:lnTo>
                    <a:pt x="227" y="811"/>
                  </a:lnTo>
                  <a:lnTo>
                    <a:pt x="238" y="810"/>
                  </a:lnTo>
                  <a:lnTo>
                    <a:pt x="249" y="809"/>
                  </a:lnTo>
                  <a:lnTo>
                    <a:pt x="260" y="807"/>
                  </a:lnTo>
                  <a:lnTo>
                    <a:pt x="270" y="804"/>
                  </a:lnTo>
                  <a:lnTo>
                    <a:pt x="280" y="802"/>
                  </a:lnTo>
                  <a:lnTo>
                    <a:pt x="290" y="799"/>
                  </a:lnTo>
                  <a:lnTo>
                    <a:pt x="299" y="795"/>
                  </a:lnTo>
                  <a:lnTo>
                    <a:pt x="294" y="747"/>
                  </a:lnTo>
                  <a:lnTo>
                    <a:pt x="288" y="699"/>
                  </a:lnTo>
                  <a:lnTo>
                    <a:pt x="283" y="652"/>
                  </a:lnTo>
                  <a:lnTo>
                    <a:pt x="277" y="605"/>
                  </a:lnTo>
                  <a:lnTo>
                    <a:pt x="272" y="558"/>
                  </a:lnTo>
                  <a:lnTo>
                    <a:pt x="267" y="510"/>
                  </a:lnTo>
                  <a:lnTo>
                    <a:pt x="264" y="487"/>
                  </a:lnTo>
                  <a:lnTo>
                    <a:pt x="262" y="463"/>
                  </a:lnTo>
                  <a:lnTo>
                    <a:pt x="259" y="440"/>
                  </a:lnTo>
                  <a:lnTo>
                    <a:pt x="257" y="416"/>
                  </a:lnTo>
                  <a:lnTo>
                    <a:pt x="255" y="392"/>
                  </a:lnTo>
                  <a:lnTo>
                    <a:pt x="253" y="369"/>
                  </a:lnTo>
                  <a:lnTo>
                    <a:pt x="252" y="345"/>
                  </a:lnTo>
                  <a:lnTo>
                    <a:pt x="250" y="321"/>
                  </a:lnTo>
                  <a:lnTo>
                    <a:pt x="248" y="297"/>
                  </a:lnTo>
                  <a:lnTo>
                    <a:pt x="247" y="272"/>
                  </a:lnTo>
                  <a:lnTo>
                    <a:pt x="246" y="248"/>
                  </a:lnTo>
                  <a:lnTo>
                    <a:pt x="245" y="223"/>
                  </a:lnTo>
                  <a:lnTo>
                    <a:pt x="245" y="198"/>
                  </a:lnTo>
                  <a:lnTo>
                    <a:pt x="244" y="173"/>
                  </a:lnTo>
                  <a:lnTo>
                    <a:pt x="244" y="148"/>
                  </a:lnTo>
                  <a:lnTo>
                    <a:pt x="244" y="122"/>
                  </a:lnTo>
                  <a:lnTo>
                    <a:pt x="245" y="97"/>
                  </a:lnTo>
                  <a:lnTo>
                    <a:pt x="245" y="71"/>
                  </a:lnTo>
                  <a:lnTo>
                    <a:pt x="246" y="45"/>
                  </a:lnTo>
                  <a:lnTo>
                    <a:pt x="248" y="18"/>
                  </a:lnTo>
                  <a:lnTo>
                    <a:pt x="245" y="14"/>
                  </a:lnTo>
                  <a:lnTo>
                    <a:pt x="242" y="11"/>
                  </a:lnTo>
                  <a:lnTo>
                    <a:pt x="239" y="7"/>
                  </a:lnTo>
                  <a:lnTo>
                    <a:pt x="235" y="5"/>
                  </a:lnTo>
                  <a:lnTo>
                    <a:pt x="230" y="3"/>
                  </a:lnTo>
                  <a:lnTo>
                    <a:pt x="225" y="2"/>
                  </a:lnTo>
                  <a:lnTo>
                    <a:pt x="220" y="1"/>
                  </a:lnTo>
                  <a:lnTo>
                    <a:pt x="214" y="0"/>
                  </a:lnTo>
                  <a:lnTo>
                    <a:pt x="208" y="0"/>
                  </a:lnTo>
                  <a:lnTo>
                    <a:pt x="202" y="0"/>
                  </a:lnTo>
                  <a:lnTo>
                    <a:pt x="196" y="0"/>
                  </a:lnTo>
                  <a:lnTo>
                    <a:pt x="190" y="0"/>
                  </a:lnTo>
                  <a:lnTo>
                    <a:pt x="183" y="1"/>
                  </a:lnTo>
                  <a:lnTo>
                    <a:pt x="176" y="2"/>
                  </a:lnTo>
                  <a:lnTo>
                    <a:pt x="170" y="3"/>
                  </a:lnTo>
                  <a:lnTo>
                    <a:pt x="163" y="4"/>
                  </a:lnTo>
                  <a:lnTo>
                    <a:pt x="150" y="7"/>
                  </a:lnTo>
                  <a:lnTo>
                    <a:pt x="138" y="9"/>
                  </a:lnTo>
                  <a:lnTo>
                    <a:pt x="126" y="12"/>
                  </a:lnTo>
                  <a:lnTo>
                    <a:pt x="116" y="14"/>
                  </a:lnTo>
                  <a:lnTo>
                    <a:pt x="112" y="15"/>
                  </a:lnTo>
                  <a:lnTo>
                    <a:pt x="108" y="15"/>
                  </a:lnTo>
                  <a:lnTo>
                    <a:pt x="104" y="16"/>
                  </a:lnTo>
                  <a:lnTo>
                    <a:pt x="101" y="16"/>
                  </a:lnTo>
                  <a:lnTo>
                    <a:pt x="99" y="15"/>
                  </a:lnTo>
                  <a:lnTo>
                    <a:pt x="97" y="15"/>
                  </a:lnTo>
                  <a:lnTo>
                    <a:pt x="96" y="13"/>
                  </a:lnTo>
                  <a:lnTo>
                    <a:pt x="96" y="12"/>
                  </a:lnTo>
                  <a:close/>
                </a:path>
              </a:pathLst>
            </a:custGeom>
            <a:solidFill>
              <a:srgbClr val="4024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7" name="Freeform 67"/>
            <p:cNvSpPr>
              <a:spLocks/>
            </p:cNvSpPr>
            <p:nvPr/>
          </p:nvSpPr>
          <p:spPr bwMode="auto">
            <a:xfrm>
              <a:off x="1008" y="2684"/>
              <a:ext cx="194" cy="1296"/>
            </a:xfrm>
            <a:custGeom>
              <a:avLst/>
              <a:gdLst>
                <a:gd name="T0" fmla="*/ 193 w 194"/>
                <a:gd name="T1" fmla="*/ 18 h 1296"/>
                <a:gd name="T2" fmla="*/ 191 w 194"/>
                <a:gd name="T3" fmla="*/ 55 h 1296"/>
                <a:gd name="T4" fmla="*/ 188 w 194"/>
                <a:gd name="T5" fmla="*/ 91 h 1296"/>
                <a:gd name="T6" fmla="*/ 185 w 194"/>
                <a:gd name="T7" fmla="*/ 127 h 1296"/>
                <a:gd name="T8" fmla="*/ 181 w 194"/>
                <a:gd name="T9" fmla="*/ 163 h 1296"/>
                <a:gd name="T10" fmla="*/ 176 w 194"/>
                <a:gd name="T11" fmla="*/ 200 h 1296"/>
                <a:gd name="T12" fmla="*/ 168 w 194"/>
                <a:gd name="T13" fmla="*/ 255 h 1296"/>
                <a:gd name="T14" fmla="*/ 157 w 194"/>
                <a:gd name="T15" fmla="*/ 329 h 1296"/>
                <a:gd name="T16" fmla="*/ 145 w 194"/>
                <a:gd name="T17" fmla="*/ 405 h 1296"/>
                <a:gd name="T18" fmla="*/ 137 w 194"/>
                <a:gd name="T19" fmla="*/ 464 h 1296"/>
                <a:gd name="T20" fmla="*/ 132 w 194"/>
                <a:gd name="T21" fmla="*/ 503 h 1296"/>
                <a:gd name="T22" fmla="*/ 127 w 194"/>
                <a:gd name="T23" fmla="*/ 544 h 1296"/>
                <a:gd name="T24" fmla="*/ 123 w 194"/>
                <a:gd name="T25" fmla="*/ 585 h 1296"/>
                <a:gd name="T26" fmla="*/ 70 w 194"/>
                <a:gd name="T27" fmla="*/ 1296 h 1296"/>
                <a:gd name="T28" fmla="*/ 3 w 194"/>
                <a:gd name="T29" fmla="*/ 1252 h 1296"/>
                <a:gd name="T30" fmla="*/ 13 w 194"/>
                <a:gd name="T31" fmla="*/ 1169 h 1296"/>
                <a:gd name="T32" fmla="*/ 26 w 194"/>
                <a:gd name="T33" fmla="*/ 1061 h 1296"/>
                <a:gd name="T34" fmla="*/ 42 w 194"/>
                <a:gd name="T35" fmla="*/ 938 h 1296"/>
                <a:gd name="T36" fmla="*/ 58 w 194"/>
                <a:gd name="T37" fmla="*/ 811 h 1296"/>
                <a:gd name="T38" fmla="*/ 75 w 194"/>
                <a:gd name="T39" fmla="*/ 689 h 1296"/>
                <a:gd name="T40" fmla="*/ 88 w 194"/>
                <a:gd name="T41" fmla="*/ 606 h 1296"/>
                <a:gd name="T42" fmla="*/ 95 w 194"/>
                <a:gd name="T43" fmla="*/ 558 h 1296"/>
                <a:gd name="T44" fmla="*/ 103 w 194"/>
                <a:gd name="T45" fmla="*/ 517 h 1296"/>
                <a:gd name="T46" fmla="*/ 109 w 194"/>
                <a:gd name="T47" fmla="*/ 484 h 1296"/>
                <a:gd name="T48" fmla="*/ 116 w 194"/>
                <a:gd name="T49" fmla="*/ 455 h 1296"/>
                <a:gd name="T50" fmla="*/ 122 w 194"/>
                <a:gd name="T51" fmla="*/ 424 h 1296"/>
                <a:gd name="T52" fmla="*/ 127 w 194"/>
                <a:gd name="T53" fmla="*/ 395 h 1296"/>
                <a:gd name="T54" fmla="*/ 131 w 194"/>
                <a:gd name="T55" fmla="*/ 367 h 1296"/>
                <a:gd name="T56" fmla="*/ 133 w 194"/>
                <a:gd name="T57" fmla="*/ 340 h 1296"/>
                <a:gd name="T58" fmla="*/ 135 w 194"/>
                <a:gd name="T59" fmla="*/ 314 h 1296"/>
                <a:gd name="T60" fmla="*/ 135 w 194"/>
                <a:gd name="T61" fmla="*/ 289 h 1296"/>
                <a:gd name="T62" fmla="*/ 136 w 194"/>
                <a:gd name="T63" fmla="*/ 264 h 1296"/>
                <a:gd name="T64" fmla="*/ 135 w 194"/>
                <a:gd name="T65" fmla="*/ 227 h 1296"/>
                <a:gd name="T66" fmla="*/ 135 w 194"/>
                <a:gd name="T67" fmla="*/ 176 h 1296"/>
                <a:gd name="T68" fmla="*/ 135 w 194"/>
                <a:gd name="T69" fmla="*/ 136 h 1296"/>
                <a:gd name="T70" fmla="*/ 136 w 194"/>
                <a:gd name="T71" fmla="*/ 108 h 1296"/>
                <a:gd name="T72" fmla="*/ 137 w 194"/>
                <a:gd name="T73" fmla="*/ 78 h 1296"/>
                <a:gd name="T74" fmla="*/ 139 w 194"/>
                <a:gd name="T75" fmla="*/ 47 h 1296"/>
                <a:gd name="T76" fmla="*/ 194 w 194"/>
                <a:gd name="T77" fmla="*/ 0 h 12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94" h="1296">
                  <a:moveTo>
                    <a:pt x="194" y="0"/>
                  </a:moveTo>
                  <a:lnTo>
                    <a:pt x="193" y="18"/>
                  </a:lnTo>
                  <a:lnTo>
                    <a:pt x="192" y="37"/>
                  </a:lnTo>
                  <a:lnTo>
                    <a:pt x="191" y="55"/>
                  </a:lnTo>
                  <a:lnTo>
                    <a:pt x="190" y="73"/>
                  </a:lnTo>
                  <a:lnTo>
                    <a:pt x="188" y="91"/>
                  </a:lnTo>
                  <a:lnTo>
                    <a:pt x="187" y="109"/>
                  </a:lnTo>
                  <a:lnTo>
                    <a:pt x="185" y="127"/>
                  </a:lnTo>
                  <a:lnTo>
                    <a:pt x="183" y="145"/>
                  </a:lnTo>
                  <a:lnTo>
                    <a:pt x="181" y="163"/>
                  </a:lnTo>
                  <a:lnTo>
                    <a:pt x="178" y="182"/>
                  </a:lnTo>
                  <a:lnTo>
                    <a:pt x="176" y="200"/>
                  </a:lnTo>
                  <a:lnTo>
                    <a:pt x="173" y="218"/>
                  </a:lnTo>
                  <a:lnTo>
                    <a:pt x="168" y="255"/>
                  </a:lnTo>
                  <a:lnTo>
                    <a:pt x="162" y="292"/>
                  </a:lnTo>
                  <a:lnTo>
                    <a:pt x="157" y="329"/>
                  </a:lnTo>
                  <a:lnTo>
                    <a:pt x="151" y="367"/>
                  </a:lnTo>
                  <a:lnTo>
                    <a:pt x="145" y="405"/>
                  </a:lnTo>
                  <a:lnTo>
                    <a:pt x="139" y="444"/>
                  </a:lnTo>
                  <a:lnTo>
                    <a:pt x="137" y="464"/>
                  </a:lnTo>
                  <a:lnTo>
                    <a:pt x="134" y="483"/>
                  </a:lnTo>
                  <a:lnTo>
                    <a:pt x="132" y="503"/>
                  </a:lnTo>
                  <a:lnTo>
                    <a:pt x="129" y="523"/>
                  </a:lnTo>
                  <a:lnTo>
                    <a:pt x="127" y="544"/>
                  </a:lnTo>
                  <a:lnTo>
                    <a:pt x="125" y="564"/>
                  </a:lnTo>
                  <a:lnTo>
                    <a:pt x="123" y="585"/>
                  </a:lnTo>
                  <a:lnTo>
                    <a:pt x="122" y="606"/>
                  </a:lnTo>
                  <a:lnTo>
                    <a:pt x="70" y="1296"/>
                  </a:lnTo>
                  <a:lnTo>
                    <a:pt x="0" y="1282"/>
                  </a:lnTo>
                  <a:lnTo>
                    <a:pt x="3" y="1252"/>
                  </a:lnTo>
                  <a:lnTo>
                    <a:pt x="8" y="1214"/>
                  </a:lnTo>
                  <a:lnTo>
                    <a:pt x="13" y="1169"/>
                  </a:lnTo>
                  <a:lnTo>
                    <a:pt x="19" y="1117"/>
                  </a:lnTo>
                  <a:lnTo>
                    <a:pt x="26" y="1061"/>
                  </a:lnTo>
                  <a:lnTo>
                    <a:pt x="34" y="1001"/>
                  </a:lnTo>
                  <a:lnTo>
                    <a:pt x="42" y="938"/>
                  </a:lnTo>
                  <a:lnTo>
                    <a:pt x="50" y="875"/>
                  </a:lnTo>
                  <a:lnTo>
                    <a:pt x="58" y="811"/>
                  </a:lnTo>
                  <a:lnTo>
                    <a:pt x="67" y="748"/>
                  </a:lnTo>
                  <a:lnTo>
                    <a:pt x="75" y="689"/>
                  </a:lnTo>
                  <a:lnTo>
                    <a:pt x="84" y="633"/>
                  </a:lnTo>
                  <a:lnTo>
                    <a:pt x="88" y="606"/>
                  </a:lnTo>
                  <a:lnTo>
                    <a:pt x="92" y="582"/>
                  </a:lnTo>
                  <a:lnTo>
                    <a:pt x="95" y="558"/>
                  </a:lnTo>
                  <a:lnTo>
                    <a:pt x="99" y="537"/>
                  </a:lnTo>
                  <a:lnTo>
                    <a:pt x="103" y="517"/>
                  </a:lnTo>
                  <a:lnTo>
                    <a:pt x="106" y="499"/>
                  </a:lnTo>
                  <a:lnTo>
                    <a:pt x="109" y="484"/>
                  </a:lnTo>
                  <a:lnTo>
                    <a:pt x="112" y="471"/>
                  </a:lnTo>
                  <a:lnTo>
                    <a:pt x="116" y="455"/>
                  </a:lnTo>
                  <a:lnTo>
                    <a:pt x="119" y="439"/>
                  </a:lnTo>
                  <a:lnTo>
                    <a:pt x="122" y="424"/>
                  </a:lnTo>
                  <a:lnTo>
                    <a:pt x="125" y="409"/>
                  </a:lnTo>
                  <a:lnTo>
                    <a:pt x="127" y="395"/>
                  </a:lnTo>
                  <a:lnTo>
                    <a:pt x="129" y="381"/>
                  </a:lnTo>
                  <a:lnTo>
                    <a:pt x="131" y="367"/>
                  </a:lnTo>
                  <a:lnTo>
                    <a:pt x="132" y="354"/>
                  </a:lnTo>
                  <a:lnTo>
                    <a:pt x="133" y="340"/>
                  </a:lnTo>
                  <a:lnTo>
                    <a:pt x="134" y="327"/>
                  </a:lnTo>
                  <a:lnTo>
                    <a:pt x="135" y="314"/>
                  </a:lnTo>
                  <a:lnTo>
                    <a:pt x="135" y="302"/>
                  </a:lnTo>
                  <a:lnTo>
                    <a:pt x="135" y="289"/>
                  </a:lnTo>
                  <a:lnTo>
                    <a:pt x="136" y="277"/>
                  </a:lnTo>
                  <a:lnTo>
                    <a:pt x="136" y="264"/>
                  </a:lnTo>
                  <a:lnTo>
                    <a:pt x="136" y="252"/>
                  </a:lnTo>
                  <a:lnTo>
                    <a:pt x="135" y="227"/>
                  </a:lnTo>
                  <a:lnTo>
                    <a:pt x="135" y="202"/>
                  </a:lnTo>
                  <a:lnTo>
                    <a:pt x="135" y="176"/>
                  </a:lnTo>
                  <a:lnTo>
                    <a:pt x="135" y="150"/>
                  </a:lnTo>
                  <a:lnTo>
                    <a:pt x="135" y="136"/>
                  </a:lnTo>
                  <a:lnTo>
                    <a:pt x="135" y="122"/>
                  </a:lnTo>
                  <a:lnTo>
                    <a:pt x="136" y="108"/>
                  </a:lnTo>
                  <a:lnTo>
                    <a:pt x="136" y="93"/>
                  </a:lnTo>
                  <a:lnTo>
                    <a:pt x="137" y="78"/>
                  </a:lnTo>
                  <a:lnTo>
                    <a:pt x="138" y="63"/>
                  </a:lnTo>
                  <a:lnTo>
                    <a:pt x="139" y="47"/>
                  </a:lnTo>
                  <a:lnTo>
                    <a:pt x="141" y="30"/>
                  </a:lnTo>
                  <a:lnTo>
                    <a:pt x="194" y="0"/>
                  </a:lnTo>
                  <a:close/>
                </a:path>
              </a:pathLst>
            </a:custGeom>
            <a:solidFill>
              <a:srgbClr val="38201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8" name="Freeform 68"/>
            <p:cNvSpPr>
              <a:spLocks/>
            </p:cNvSpPr>
            <p:nvPr/>
          </p:nvSpPr>
          <p:spPr bwMode="auto">
            <a:xfrm>
              <a:off x="841" y="3194"/>
              <a:ext cx="258" cy="721"/>
            </a:xfrm>
            <a:custGeom>
              <a:avLst/>
              <a:gdLst>
                <a:gd name="T0" fmla="*/ 142 w 258"/>
                <a:gd name="T1" fmla="*/ 9 h 721"/>
                <a:gd name="T2" fmla="*/ 120 w 258"/>
                <a:gd name="T3" fmla="*/ 31 h 721"/>
                <a:gd name="T4" fmla="*/ 102 w 258"/>
                <a:gd name="T5" fmla="*/ 57 h 721"/>
                <a:gd name="T6" fmla="*/ 87 w 258"/>
                <a:gd name="T7" fmla="*/ 85 h 721"/>
                <a:gd name="T8" fmla="*/ 75 w 258"/>
                <a:gd name="T9" fmla="*/ 117 h 721"/>
                <a:gd name="T10" fmla="*/ 65 w 258"/>
                <a:gd name="T11" fmla="*/ 152 h 721"/>
                <a:gd name="T12" fmla="*/ 57 w 258"/>
                <a:gd name="T13" fmla="*/ 190 h 721"/>
                <a:gd name="T14" fmla="*/ 50 w 258"/>
                <a:gd name="T15" fmla="*/ 231 h 721"/>
                <a:gd name="T16" fmla="*/ 45 w 258"/>
                <a:gd name="T17" fmla="*/ 275 h 721"/>
                <a:gd name="T18" fmla="*/ 40 w 258"/>
                <a:gd name="T19" fmla="*/ 322 h 721"/>
                <a:gd name="T20" fmla="*/ 34 w 258"/>
                <a:gd name="T21" fmla="*/ 398 h 721"/>
                <a:gd name="T22" fmla="*/ 27 w 258"/>
                <a:gd name="T23" fmla="*/ 480 h 721"/>
                <a:gd name="T24" fmla="*/ 21 w 258"/>
                <a:gd name="T25" fmla="*/ 537 h 721"/>
                <a:gd name="T26" fmla="*/ 14 w 258"/>
                <a:gd name="T27" fmla="*/ 598 h 721"/>
                <a:gd name="T28" fmla="*/ 5 w 258"/>
                <a:gd name="T29" fmla="*/ 660 h 721"/>
                <a:gd name="T30" fmla="*/ 4 w 258"/>
                <a:gd name="T31" fmla="*/ 696 h 721"/>
                <a:gd name="T32" fmla="*/ 13 w 258"/>
                <a:gd name="T33" fmla="*/ 702 h 721"/>
                <a:gd name="T34" fmla="*/ 22 w 258"/>
                <a:gd name="T35" fmla="*/ 708 h 721"/>
                <a:gd name="T36" fmla="*/ 32 w 258"/>
                <a:gd name="T37" fmla="*/ 713 h 721"/>
                <a:gd name="T38" fmla="*/ 41 w 258"/>
                <a:gd name="T39" fmla="*/ 717 h 721"/>
                <a:gd name="T40" fmla="*/ 51 w 258"/>
                <a:gd name="T41" fmla="*/ 720 h 721"/>
                <a:gd name="T42" fmla="*/ 59 w 258"/>
                <a:gd name="T43" fmla="*/ 721 h 721"/>
                <a:gd name="T44" fmla="*/ 64 w 258"/>
                <a:gd name="T45" fmla="*/ 721 h 721"/>
                <a:gd name="T46" fmla="*/ 68 w 258"/>
                <a:gd name="T47" fmla="*/ 721 h 721"/>
                <a:gd name="T48" fmla="*/ 73 w 258"/>
                <a:gd name="T49" fmla="*/ 720 h 721"/>
                <a:gd name="T50" fmla="*/ 92 w 258"/>
                <a:gd name="T51" fmla="*/ 669 h 721"/>
                <a:gd name="T52" fmla="*/ 127 w 258"/>
                <a:gd name="T53" fmla="*/ 562 h 721"/>
                <a:gd name="T54" fmla="*/ 152 w 258"/>
                <a:gd name="T55" fmla="*/ 480 h 721"/>
                <a:gd name="T56" fmla="*/ 169 w 258"/>
                <a:gd name="T57" fmla="*/ 425 h 721"/>
                <a:gd name="T58" fmla="*/ 185 w 258"/>
                <a:gd name="T59" fmla="*/ 371 h 721"/>
                <a:gd name="T60" fmla="*/ 200 w 258"/>
                <a:gd name="T61" fmla="*/ 319 h 721"/>
                <a:gd name="T62" fmla="*/ 213 w 258"/>
                <a:gd name="T63" fmla="*/ 269 h 721"/>
                <a:gd name="T64" fmla="*/ 226 w 258"/>
                <a:gd name="T65" fmla="*/ 221 h 721"/>
                <a:gd name="T66" fmla="*/ 236 w 258"/>
                <a:gd name="T67" fmla="*/ 177 h 721"/>
                <a:gd name="T68" fmla="*/ 245 w 258"/>
                <a:gd name="T69" fmla="*/ 138 h 721"/>
                <a:gd name="T70" fmla="*/ 252 w 258"/>
                <a:gd name="T71" fmla="*/ 102 h 721"/>
                <a:gd name="T72" fmla="*/ 256 w 258"/>
                <a:gd name="T73" fmla="*/ 73 h 721"/>
                <a:gd name="T74" fmla="*/ 258 w 258"/>
                <a:gd name="T75" fmla="*/ 50 h 721"/>
                <a:gd name="T76" fmla="*/ 257 w 258"/>
                <a:gd name="T77" fmla="*/ 33 h 721"/>
                <a:gd name="T78" fmla="*/ 254 w 258"/>
                <a:gd name="T79" fmla="*/ 23 h 721"/>
                <a:gd name="T80" fmla="*/ 250 w 258"/>
                <a:gd name="T81" fmla="*/ 16 h 721"/>
                <a:gd name="T82" fmla="*/ 245 w 258"/>
                <a:gd name="T83" fmla="*/ 11 h 721"/>
                <a:gd name="T84" fmla="*/ 238 w 258"/>
                <a:gd name="T85" fmla="*/ 7 h 721"/>
                <a:gd name="T86" fmla="*/ 230 w 258"/>
                <a:gd name="T87" fmla="*/ 5 h 721"/>
                <a:gd name="T88" fmla="*/ 222 w 258"/>
                <a:gd name="T89" fmla="*/ 3 h 721"/>
                <a:gd name="T90" fmla="*/ 213 w 258"/>
                <a:gd name="T91" fmla="*/ 3 h 721"/>
                <a:gd name="T92" fmla="*/ 203 w 258"/>
                <a:gd name="T93" fmla="*/ 3 h 721"/>
                <a:gd name="T94" fmla="*/ 182 w 258"/>
                <a:gd name="T95" fmla="*/ 4 h 721"/>
                <a:gd name="T96" fmla="*/ 164 w 258"/>
                <a:gd name="T97" fmla="*/ 5 h 721"/>
                <a:gd name="T98" fmla="*/ 159 w 258"/>
                <a:gd name="T99" fmla="*/ 5 h 721"/>
                <a:gd name="T100" fmla="*/ 155 w 258"/>
                <a:gd name="T101" fmla="*/ 4 h 721"/>
                <a:gd name="T102" fmla="*/ 154 w 258"/>
                <a:gd name="T103" fmla="*/ 1 h 7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58" h="721">
                  <a:moveTo>
                    <a:pt x="154" y="0"/>
                  </a:moveTo>
                  <a:lnTo>
                    <a:pt x="142" y="9"/>
                  </a:lnTo>
                  <a:lnTo>
                    <a:pt x="131" y="20"/>
                  </a:lnTo>
                  <a:lnTo>
                    <a:pt x="120" y="31"/>
                  </a:lnTo>
                  <a:lnTo>
                    <a:pt x="111" y="44"/>
                  </a:lnTo>
                  <a:lnTo>
                    <a:pt x="102" y="57"/>
                  </a:lnTo>
                  <a:lnTo>
                    <a:pt x="94" y="71"/>
                  </a:lnTo>
                  <a:lnTo>
                    <a:pt x="87" y="85"/>
                  </a:lnTo>
                  <a:lnTo>
                    <a:pt x="81" y="101"/>
                  </a:lnTo>
                  <a:lnTo>
                    <a:pt x="75" y="117"/>
                  </a:lnTo>
                  <a:lnTo>
                    <a:pt x="70" y="134"/>
                  </a:lnTo>
                  <a:lnTo>
                    <a:pt x="65" y="152"/>
                  </a:lnTo>
                  <a:lnTo>
                    <a:pt x="60" y="171"/>
                  </a:lnTo>
                  <a:lnTo>
                    <a:pt x="57" y="190"/>
                  </a:lnTo>
                  <a:lnTo>
                    <a:pt x="53" y="210"/>
                  </a:lnTo>
                  <a:lnTo>
                    <a:pt x="50" y="231"/>
                  </a:lnTo>
                  <a:lnTo>
                    <a:pt x="47" y="253"/>
                  </a:lnTo>
                  <a:lnTo>
                    <a:pt x="45" y="275"/>
                  </a:lnTo>
                  <a:lnTo>
                    <a:pt x="42" y="299"/>
                  </a:lnTo>
                  <a:lnTo>
                    <a:pt x="40" y="322"/>
                  </a:lnTo>
                  <a:lnTo>
                    <a:pt x="38" y="347"/>
                  </a:lnTo>
                  <a:lnTo>
                    <a:pt x="34" y="398"/>
                  </a:lnTo>
                  <a:lnTo>
                    <a:pt x="29" y="452"/>
                  </a:lnTo>
                  <a:lnTo>
                    <a:pt x="27" y="480"/>
                  </a:lnTo>
                  <a:lnTo>
                    <a:pt x="24" y="508"/>
                  </a:lnTo>
                  <a:lnTo>
                    <a:pt x="21" y="537"/>
                  </a:lnTo>
                  <a:lnTo>
                    <a:pt x="17" y="567"/>
                  </a:lnTo>
                  <a:lnTo>
                    <a:pt x="14" y="598"/>
                  </a:lnTo>
                  <a:lnTo>
                    <a:pt x="10" y="629"/>
                  </a:lnTo>
                  <a:lnTo>
                    <a:pt x="5" y="660"/>
                  </a:lnTo>
                  <a:lnTo>
                    <a:pt x="0" y="693"/>
                  </a:lnTo>
                  <a:lnTo>
                    <a:pt x="4" y="696"/>
                  </a:lnTo>
                  <a:lnTo>
                    <a:pt x="8" y="699"/>
                  </a:lnTo>
                  <a:lnTo>
                    <a:pt x="13" y="702"/>
                  </a:lnTo>
                  <a:lnTo>
                    <a:pt x="17" y="705"/>
                  </a:lnTo>
                  <a:lnTo>
                    <a:pt x="22" y="708"/>
                  </a:lnTo>
                  <a:lnTo>
                    <a:pt x="27" y="711"/>
                  </a:lnTo>
                  <a:lnTo>
                    <a:pt x="32" y="713"/>
                  </a:lnTo>
                  <a:lnTo>
                    <a:pt x="37" y="715"/>
                  </a:lnTo>
                  <a:lnTo>
                    <a:pt x="41" y="717"/>
                  </a:lnTo>
                  <a:lnTo>
                    <a:pt x="46" y="719"/>
                  </a:lnTo>
                  <a:lnTo>
                    <a:pt x="51" y="720"/>
                  </a:lnTo>
                  <a:lnTo>
                    <a:pt x="56" y="721"/>
                  </a:lnTo>
                  <a:lnTo>
                    <a:pt x="59" y="721"/>
                  </a:lnTo>
                  <a:lnTo>
                    <a:pt x="61" y="721"/>
                  </a:lnTo>
                  <a:lnTo>
                    <a:pt x="64" y="721"/>
                  </a:lnTo>
                  <a:lnTo>
                    <a:pt x="66" y="721"/>
                  </a:lnTo>
                  <a:lnTo>
                    <a:pt x="68" y="721"/>
                  </a:lnTo>
                  <a:lnTo>
                    <a:pt x="71" y="721"/>
                  </a:lnTo>
                  <a:lnTo>
                    <a:pt x="73" y="720"/>
                  </a:lnTo>
                  <a:lnTo>
                    <a:pt x="75" y="719"/>
                  </a:lnTo>
                  <a:lnTo>
                    <a:pt x="92" y="669"/>
                  </a:lnTo>
                  <a:lnTo>
                    <a:pt x="110" y="616"/>
                  </a:lnTo>
                  <a:lnTo>
                    <a:pt x="127" y="562"/>
                  </a:lnTo>
                  <a:lnTo>
                    <a:pt x="144" y="508"/>
                  </a:lnTo>
                  <a:lnTo>
                    <a:pt x="152" y="480"/>
                  </a:lnTo>
                  <a:lnTo>
                    <a:pt x="161" y="453"/>
                  </a:lnTo>
                  <a:lnTo>
                    <a:pt x="169" y="425"/>
                  </a:lnTo>
                  <a:lnTo>
                    <a:pt x="177" y="398"/>
                  </a:lnTo>
                  <a:lnTo>
                    <a:pt x="185" y="371"/>
                  </a:lnTo>
                  <a:lnTo>
                    <a:pt x="192" y="345"/>
                  </a:lnTo>
                  <a:lnTo>
                    <a:pt x="200" y="319"/>
                  </a:lnTo>
                  <a:lnTo>
                    <a:pt x="207" y="293"/>
                  </a:lnTo>
                  <a:lnTo>
                    <a:pt x="213" y="269"/>
                  </a:lnTo>
                  <a:lnTo>
                    <a:pt x="220" y="245"/>
                  </a:lnTo>
                  <a:lnTo>
                    <a:pt x="226" y="221"/>
                  </a:lnTo>
                  <a:lnTo>
                    <a:pt x="231" y="199"/>
                  </a:lnTo>
                  <a:lnTo>
                    <a:pt x="236" y="177"/>
                  </a:lnTo>
                  <a:lnTo>
                    <a:pt x="241" y="157"/>
                  </a:lnTo>
                  <a:lnTo>
                    <a:pt x="245" y="138"/>
                  </a:lnTo>
                  <a:lnTo>
                    <a:pt x="249" y="119"/>
                  </a:lnTo>
                  <a:lnTo>
                    <a:pt x="252" y="102"/>
                  </a:lnTo>
                  <a:lnTo>
                    <a:pt x="255" y="87"/>
                  </a:lnTo>
                  <a:lnTo>
                    <a:pt x="256" y="73"/>
                  </a:lnTo>
                  <a:lnTo>
                    <a:pt x="258" y="60"/>
                  </a:lnTo>
                  <a:lnTo>
                    <a:pt x="258" y="50"/>
                  </a:lnTo>
                  <a:lnTo>
                    <a:pt x="258" y="40"/>
                  </a:lnTo>
                  <a:lnTo>
                    <a:pt x="257" y="33"/>
                  </a:lnTo>
                  <a:lnTo>
                    <a:pt x="256" y="27"/>
                  </a:lnTo>
                  <a:lnTo>
                    <a:pt x="254" y="23"/>
                  </a:lnTo>
                  <a:lnTo>
                    <a:pt x="252" y="19"/>
                  </a:lnTo>
                  <a:lnTo>
                    <a:pt x="250" y="16"/>
                  </a:lnTo>
                  <a:lnTo>
                    <a:pt x="248" y="13"/>
                  </a:lnTo>
                  <a:lnTo>
                    <a:pt x="245" y="11"/>
                  </a:lnTo>
                  <a:lnTo>
                    <a:pt x="241" y="9"/>
                  </a:lnTo>
                  <a:lnTo>
                    <a:pt x="238" y="7"/>
                  </a:lnTo>
                  <a:lnTo>
                    <a:pt x="234" y="6"/>
                  </a:lnTo>
                  <a:lnTo>
                    <a:pt x="230" y="5"/>
                  </a:lnTo>
                  <a:lnTo>
                    <a:pt x="226" y="4"/>
                  </a:lnTo>
                  <a:lnTo>
                    <a:pt x="222" y="3"/>
                  </a:lnTo>
                  <a:lnTo>
                    <a:pt x="217" y="3"/>
                  </a:lnTo>
                  <a:lnTo>
                    <a:pt x="213" y="3"/>
                  </a:lnTo>
                  <a:lnTo>
                    <a:pt x="208" y="3"/>
                  </a:lnTo>
                  <a:lnTo>
                    <a:pt x="203" y="3"/>
                  </a:lnTo>
                  <a:lnTo>
                    <a:pt x="199" y="3"/>
                  </a:lnTo>
                  <a:lnTo>
                    <a:pt x="182" y="4"/>
                  </a:lnTo>
                  <a:lnTo>
                    <a:pt x="167" y="5"/>
                  </a:lnTo>
                  <a:lnTo>
                    <a:pt x="164" y="5"/>
                  </a:lnTo>
                  <a:lnTo>
                    <a:pt x="161" y="5"/>
                  </a:lnTo>
                  <a:lnTo>
                    <a:pt x="159" y="5"/>
                  </a:lnTo>
                  <a:lnTo>
                    <a:pt x="157" y="5"/>
                  </a:lnTo>
                  <a:lnTo>
                    <a:pt x="155" y="4"/>
                  </a:lnTo>
                  <a:lnTo>
                    <a:pt x="155" y="3"/>
                  </a:lnTo>
                  <a:lnTo>
                    <a:pt x="154" y="1"/>
                  </a:lnTo>
                  <a:lnTo>
                    <a:pt x="154" y="0"/>
                  </a:lnTo>
                  <a:close/>
                </a:path>
              </a:pathLst>
            </a:custGeom>
            <a:solidFill>
              <a:srgbClr val="EEB96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9" name="Freeform 69"/>
            <p:cNvSpPr>
              <a:spLocks/>
            </p:cNvSpPr>
            <p:nvPr/>
          </p:nvSpPr>
          <p:spPr bwMode="auto">
            <a:xfrm>
              <a:off x="845" y="2356"/>
              <a:ext cx="373" cy="947"/>
            </a:xfrm>
            <a:custGeom>
              <a:avLst/>
              <a:gdLst>
                <a:gd name="T0" fmla="*/ 143 w 373"/>
                <a:gd name="T1" fmla="*/ 12 h 947"/>
                <a:gd name="T2" fmla="*/ 119 w 373"/>
                <a:gd name="T3" fmla="*/ 30 h 947"/>
                <a:gd name="T4" fmla="*/ 97 w 373"/>
                <a:gd name="T5" fmla="*/ 50 h 947"/>
                <a:gd name="T6" fmla="*/ 78 w 373"/>
                <a:gd name="T7" fmla="*/ 71 h 947"/>
                <a:gd name="T8" fmla="*/ 60 w 373"/>
                <a:gd name="T9" fmla="*/ 93 h 947"/>
                <a:gd name="T10" fmla="*/ 45 w 373"/>
                <a:gd name="T11" fmla="*/ 117 h 947"/>
                <a:gd name="T12" fmla="*/ 31 w 373"/>
                <a:gd name="T13" fmla="*/ 141 h 947"/>
                <a:gd name="T14" fmla="*/ 21 w 373"/>
                <a:gd name="T15" fmla="*/ 167 h 947"/>
                <a:gd name="T16" fmla="*/ 12 w 373"/>
                <a:gd name="T17" fmla="*/ 193 h 947"/>
                <a:gd name="T18" fmla="*/ 6 w 373"/>
                <a:gd name="T19" fmla="*/ 221 h 947"/>
                <a:gd name="T20" fmla="*/ 2 w 373"/>
                <a:gd name="T21" fmla="*/ 249 h 947"/>
                <a:gd name="T22" fmla="*/ 0 w 373"/>
                <a:gd name="T23" fmla="*/ 306 h 947"/>
                <a:gd name="T24" fmla="*/ 3 w 373"/>
                <a:gd name="T25" fmla="*/ 364 h 947"/>
                <a:gd name="T26" fmla="*/ 10 w 373"/>
                <a:gd name="T27" fmla="*/ 423 h 947"/>
                <a:gd name="T28" fmla="*/ 20 w 373"/>
                <a:gd name="T29" fmla="*/ 482 h 947"/>
                <a:gd name="T30" fmla="*/ 33 w 373"/>
                <a:gd name="T31" fmla="*/ 541 h 947"/>
                <a:gd name="T32" fmla="*/ 46 w 373"/>
                <a:gd name="T33" fmla="*/ 598 h 947"/>
                <a:gd name="T34" fmla="*/ 65 w 373"/>
                <a:gd name="T35" fmla="*/ 672 h 947"/>
                <a:gd name="T36" fmla="*/ 92 w 373"/>
                <a:gd name="T37" fmla="*/ 773 h 947"/>
                <a:gd name="T38" fmla="*/ 102 w 373"/>
                <a:gd name="T39" fmla="*/ 818 h 947"/>
                <a:gd name="T40" fmla="*/ 111 w 373"/>
                <a:gd name="T41" fmla="*/ 859 h 947"/>
                <a:gd name="T42" fmla="*/ 124 w 373"/>
                <a:gd name="T43" fmla="*/ 893 h 947"/>
                <a:gd name="T44" fmla="*/ 139 w 373"/>
                <a:gd name="T45" fmla="*/ 919 h 947"/>
                <a:gd name="T46" fmla="*/ 157 w 373"/>
                <a:gd name="T47" fmla="*/ 936 h 947"/>
                <a:gd name="T48" fmla="*/ 176 w 373"/>
                <a:gd name="T49" fmla="*/ 945 h 947"/>
                <a:gd name="T50" fmla="*/ 195 w 373"/>
                <a:gd name="T51" fmla="*/ 947 h 947"/>
                <a:gd name="T52" fmla="*/ 214 w 373"/>
                <a:gd name="T53" fmla="*/ 941 h 947"/>
                <a:gd name="T54" fmla="*/ 231 w 373"/>
                <a:gd name="T55" fmla="*/ 929 h 947"/>
                <a:gd name="T56" fmla="*/ 246 w 373"/>
                <a:gd name="T57" fmla="*/ 910 h 947"/>
                <a:gd name="T58" fmla="*/ 259 w 373"/>
                <a:gd name="T59" fmla="*/ 885 h 947"/>
                <a:gd name="T60" fmla="*/ 268 w 373"/>
                <a:gd name="T61" fmla="*/ 854 h 947"/>
                <a:gd name="T62" fmla="*/ 285 w 373"/>
                <a:gd name="T63" fmla="*/ 762 h 947"/>
                <a:gd name="T64" fmla="*/ 306 w 373"/>
                <a:gd name="T65" fmla="*/ 648 h 947"/>
                <a:gd name="T66" fmla="*/ 330 w 373"/>
                <a:gd name="T67" fmla="*/ 519 h 947"/>
                <a:gd name="T68" fmla="*/ 351 w 373"/>
                <a:gd name="T69" fmla="*/ 386 h 947"/>
                <a:gd name="T70" fmla="*/ 361 w 373"/>
                <a:gd name="T71" fmla="*/ 321 h 947"/>
                <a:gd name="T72" fmla="*/ 369 w 373"/>
                <a:gd name="T73" fmla="*/ 259 h 947"/>
                <a:gd name="T74" fmla="*/ 365 w 373"/>
                <a:gd name="T75" fmla="*/ 213 h 947"/>
                <a:gd name="T76" fmla="*/ 343 w 373"/>
                <a:gd name="T77" fmla="*/ 194 h 947"/>
                <a:gd name="T78" fmla="*/ 324 w 373"/>
                <a:gd name="T79" fmla="*/ 175 h 947"/>
                <a:gd name="T80" fmla="*/ 306 w 373"/>
                <a:gd name="T81" fmla="*/ 154 h 947"/>
                <a:gd name="T82" fmla="*/ 284 w 373"/>
                <a:gd name="T83" fmla="*/ 126 h 947"/>
                <a:gd name="T84" fmla="*/ 250 w 373"/>
                <a:gd name="T85" fmla="*/ 83 h 947"/>
                <a:gd name="T86" fmla="*/ 231 w 373"/>
                <a:gd name="T87" fmla="*/ 62 h 947"/>
                <a:gd name="T88" fmla="*/ 211 w 373"/>
                <a:gd name="T89" fmla="*/ 41 h 947"/>
                <a:gd name="T90" fmla="*/ 187 w 373"/>
                <a:gd name="T91" fmla="*/ 20 h 947"/>
                <a:gd name="T92" fmla="*/ 159 w 373"/>
                <a:gd name="T93" fmla="*/ 0 h 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373" h="947">
                  <a:moveTo>
                    <a:pt x="159" y="0"/>
                  </a:moveTo>
                  <a:lnTo>
                    <a:pt x="151" y="6"/>
                  </a:lnTo>
                  <a:lnTo>
                    <a:pt x="143" y="12"/>
                  </a:lnTo>
                  <a:lnTo>
                    <a:pt x="134" y="18"/>
                  </a:lnTo>
                  <a:lnTo>
                    <a:pt x="126" y="24"/>
                  </a:lnTo>
                  <a:lnTo>
                    <a:pt x="119" y="30"/>
                  </a:lnTo>
                  <a:lnTo>
                    <a:pt x="112" y="37"/>
                  </a:lnTo>
                  <a:lnTo>
                    <a:pt x="104" y="43"/>
                  </a:lnTo>
                  <a:lnTo>
                    <a:pt x="97" y="50"/>
                  </a:lnTo>
                  <a:lnTo>
                    <a:pt x="90" y="57"/>
                  </a:lnTo>
                  <a:lnTo>
                    <a:pt x="84" y="64"/>
                  </a:lnTo>
                  <a:lnTo>
                    <a:pt x="78" y="71"/>
                  </a:lnTo>
                  <a:lnTo>
                    <a:pt x="71" y="78"/>
                  </a:lnTo>
                  <a:lnTo>
                    <a:pt x="66" y="86"/>
                  </a:lnTo>
                  <a:lnTo>
                    <a:pt x="60" y="93"/>
                  </a:lnTo>
                  <a:lnTo>
                    <a:pt x="55" y="101"/>
                  </a:lnTo>
                  <a:lnTo>
                    <a:pt x="50" y="109"/>
                  </a:lnTo>
                  <a:lnTo>
                    <a:pt x="45" y="117"/>
                  </a:lnTo>
                  <a:lnTo>
                    <a:pt x="40" y="125"/>
                  </a:lnTo>
                  <a:lnTo>
                    <a:pt x="36" y="133"/>
                  </a:lnTo>
                  <a:lnTo>
                    <a:pt x="31" y="141"/>
                  </a:lnTo>
                  <a:lnTo>
                    <a:pt x="28" y="150"/>
                  </a:lnTo>
                  <a:lnTo>
                    <a:pt x="24" y="158"/>
                  </a:lnTo>
                  <a:lnTo>
                    <a:pt x="21" y="167"/>
                  </a:lnTo>
                  <a:lnTo>
                    <a:pt x="18" y="175"/>
                  </a:lnTo>
                  <a:lnTo>
                    <a:pt x="15" y="184"/>
                  </a:lnTo>
                  <a:lnTo>
                    <a:pt x="12" y="193"/>
                  </a:lnTo>
                  <a:lnTo>
                    <a:pt x="10" y="202"/>
                  </a:lnTo>
                  <a:lnTo>
                    <a:pt x="8" y="211"/>
                  </a:lnTo>
                  <a:lnTo>
                    <a:pt x="6" y="221"/>
                  </a:lnTo>
                  <a:lnTo>
                    <a:pt x="4" y="230"/>
                  </a:lnTo>
                  <a:lnTo>
                    <a:pt x="3" y="240"/>
                  </a:lnTo>
                  <a:lnTo>
                    <a:pt x="2" y="249"/>
                  </a:lnTo>
                  <a:lnTo>
                    <a:pt x="1" y="268"/>
                  </a:lnTo>
                  <a:lnTo>
                    <a:pt x="0" y="287"/>
                  </a:lnTo>
                  <a:lnTo>
                    <a:pt x="0" y="306"/>
                  </a:lnTo>
                  <a:lnTo>
                    <a:pt x="1" y="325"/>
                  </a:lnTo>
                  <a:lnTo>
                    <a:pt x="2" y="344"/>
                  </a:lnTo>
                  <a:lnTo>
                    <a:pt x="3" y="364"/>
                  </a:lnTo>
                  <a:lnTo>
                    <a:pt x="5" y="384"/>
                  </a:lnTo>
                  <a:lnTo>
                    <a:pt x="7" y="403"/>
                  </a:lnTo>
                  <a:lnTo>
                    <a:pt x="10" y="423"/>
                  </a:lnTo>
                  <a:lnTo>
                    <a:pt x="13" y="443"/>
                  </a:lnTo>
                  <a:lnTo>
                    <a:pt x="17" y="463"/>
                  </a:lnTo>
                  <a:lnTo>
                    <a:pt x="20" y="482"/>
                  </a:lnTo>
                  <a:lnTo>
                    <a:pt x="24" y="502"/>
                  </a:lnTo>
                  <a:lnTo>
                    <a:pt x="28" y="521"/>
                  </a:lnTo>
                  <a:lnTo>
                    <a:pt x="33" y="541"/>
                  </a:lnTo>
                  <a:lnTo>
                    <a:pt x="37" y="560"/>
                  </a:lnTo>
                  <a:lnTo>
                    <a:pt x="41" y="579"/>
                  </a:lnTo>
                  <a:lnTo>
                    <a:pt x="46" y="598"/>
                  </a:lnTo>
                  <a:lnTo>
                    <a:pt x="51" y="617"/>
                  </a:lnTo>
                  <a:lnTo>
                    <a:pt x="56" y="636"/>
                  </a:lnTo>
                  <a:lnTo>
                    <a:pt x="65" y="672"/>
                  </a:lnTo>
                  <a:lnTo>
                    <a:pt x="75" y="707"/>
                  </a:lnTo>
                  <a:lnTo>
                    <a:pt x="83" y="741"/>
                  </a:lnTo>
                  <a:lnTo>
                    <a:pt x="92" y="773"/>
                  </a:lnTo>
                  <a:lnTo>
                    <a:pt x="95" y="788"/>
                  </a:lnTo>
                  <a:lnTo>
                    <a:pt x="99" y="803"/>
                  </a:lnTo>
                  <a:lnTo>
                    <a:pt x="102" y="818"/>
                  </a:lnTo>
                  <a:lnTo>
                    <a:pt x="105" y="831"/>
                  </a:lnTo>
                  <a:lnTo>
                    <a:pt x="108" y="846"/>
                  </a:lnTo>
                  <a:lnTo>
                    <a:pt x="111" y="859"/>
                  </a:lnTo>
                  <a:lnTo>
                    <a:pt x="115" y="872"/>
                  </a:lnTo>
                  <a:lnTo>
                    <a:pt x="119" y="883"/>
                  </a:lnTo>
                  <a:lnTo>
                    <a:pt x="124" y="893"/>
                  </a:lnTo>
                  <a:lnTo>
                    <a:pt x="129" y="903"/>
                  </a:lnTo>
                  <a:lnTo>
                    <a:pt x="134" y="911"/>
                  </a:lnTo>
                  <a:lnTo>
                    <a:pt x="139" y="919"/>
                  </a:lnTo>
                  <a:lnTo>
                    <a:pt x="145" y="925"/>
                  </a:lnTo>
                  <a:lnTo>
                    <a:pt x="151" y="931"/>
                  </a:lnTo>
                  <a:lnTo>
                    <a:pt x="157" y="936"/>
                  </a:lnTo>
                  <a:lnTo>
                    <a:pt x="163" y="940"/>
                  </a:lnTo>
                  <a:lnTo>
                    <a:pt x="170" y="943"/>
                  </a:lnTo>
                  <a:lnTo>
                    <a:pt x="176" y="945"/>
                  </a:lnTo>
                  <a:lnTo>
                    <a:pt x="182" y="946"/>
                  </a:lnTo>
                  <a:lnTo>
                    <a:pt x="188" y="947"/>
                  </a:lnTo>
                  <a:lnTo>
                    <a:pt x="195" y="947"/>
                  </a:lnTo>
                  <a:lnTo>
                    <a:pt x="201" y="946"/>
                  </a:lnTo>
                  <a:lnTo>
                    <a:pt x="207" y="944"/>
                  </a:lnTo>
                  <a:lnTo>
                    <a:pt x="214" y="941"/>
                  </a:lnTo>
                  <a:lnTo>
                    <a:pt x="219" y="938"/>
                  </a:lnTo>
                  <a:lnTo>
                    <a:pt x="225" y="934"/>
                  </a:lnTo>
                  <a:lnTo>
                    <a:pt x="231" y="929"/>
                  </a:lnTo>
                  <a:lnTo>
                    <a:pt x="236" y="923"/>
                  </a:lnTo>
                  <a:lnTo>
                    <a:pt x="242" y="917"/>
                  </a:lnTo>
                  <a:lnTo>
                    <a:pt x="246" y="910"/>
                  </a:lnTo>
                  <a:lnTo>
                    <a:pt x="251" y="902"/>
                  </a:lnTo>
                  <a:lnTo>
                    <a:pt x="255" y="894"/>
                  </a:lnTo>
                  <a:lnTo>
                    <a:pt x="259" y="885"/>
                  </a:lnTo>
                  <a:lnTo>
                    <a:pt x="263" y="875"/>
                  </a:lnTo>
                  <a:lnTo>
                    <a:pt x="266" y="865"/>
                  </a:lnTo>
                  <a:lnTo>
                    <a:pt x="268" y="854"/>
                  </a:lnTo>
                  <a:lnTo>
                    <a:pt x="273" y="827"/>
                  </a:lnTo>
                  <a:lnTo>
                    <a:pt x="278" y="796"/>
                  </a:lnTo>
                  <a:lnTo>
                    <a:pt x="285" y="762"/>
                  </a:lnTo>
                  <a:lnTo>
                    <a:pt x="291" y="726"/>
                  </a:lnTo>
                  <a:lnTo>
                    <a:pt x="298" y="688"/>
                  </a:lnTo>
                  <a:lnTo>
                    <a:pt x="306" y="648"/>
                  </a:lnTo>
                  <a:lnTo>
                    <a:pt x="314" y="606"/>
                  </a:lnTo>
                  <a:lnTo>
                    <a:pt x="322" y="563"/>
                  </a:lnTo>
                  <a:lnTo>
                    <a:pt x="330" y="519"/>
                  </a:lnTo>
                  <a:lnTo>
                    <a:pt x="337" y="475"/>
                  </a:lnTo>
                  <a:lnTo>
                    <a:pt x="345" y="430"/>
                  </a:lnTo>
                  <a:lnTo>
                    <a:pt x="351" y="386"/>
                  </a:lnTo>
                  <a:lnTo>
                    <a:pt x="355" y="364"/>
                  </a:lnTo>
                  <a:lnTo>
                    <a:pt x="358" y="343"/>
                  </a:lnTo>
                  <a:lnTo>
                    <a:pt x="361" y="321"/>
                  </a:lnTo>
                  <a:lnTo>
                    <a:pt x="364" y="300"/>
                  </a:lnTo>
                  <a:lnTo>
                    <a:pt x="366" y="279"/>
                  </a:lnTo>
                  <a:lnTo>
                    <a:pt x="369" y="259"/>
                  </a:lnTo>
                  <a:lnTo>
                    <a:pt x="371" y="239"/>
                  </a:lnTo>
                  <a:lnTo>
                    <a:pt x="373" y="219"/>
                  </a:lnTo>
                  <a:lnTo>
                    <a:pt x="365" y="213"/>
                  </a:lnTo>
                  <a:lnTo>
                    <a:pt x="357" y="207"/>
                  </a:lnTo>
                  <a:lnTo>
                    <a:pt x="350" y="201"/>
                  </a:lnTo>
                  <a:lnTo>
                    <a:pt x="343" y="194"/>
                  </a:lnTo>
                  <a:lnTo>
                    <a:pt x="336" y="188"/>
                  </a:lnTo>
                  <a:lnTo>
                    <a:pt x="330" y="181"/>
                  </a:lnTo>
                  <a:lnTo>
                    <a:pt x="324" y="175"/>
                  </a:lnTo>
                  <a:lnTo>
                    <a:pt x="318" y="168"/>
                  </a:lnTo>
                  <a:lnTo>
                    <a:pt x="312" y="161"/>
                  </a:lnTo>
                  <a:lnTo>
                    <a:pt x="306" y="154"/>
                  </a:lnTo>
                  <a:lnTo>
                    <a:pt x="300" y="148"/>
                  </a:lnTo>
                  <a:lnTo>
                    <a:pt x="295" y="141"/>
                  </a:lnTo>
                  <a:lnTo>
                    <a:pt x="284" y="126"/>
                  </a:lnTo>
                  <a:lnTo>
                    <a:pt x="273" y="112"/>
                  </a:lnTo>
                  <a:lnTo>
                    <a:pt x="262" y="98"/>
                  </a:lnTo>
                  <a:lnTo>
                    <a:pt x="250" y="83"/>
                  </a:lnTo>
                  <a:lnTo>
                    <a:pt x="244" y="76"/>
                  </a:lnTo>
                  <a:lnTo>
                    <a:pt x="238" y="69"/>
                  </a:lnTo>
                  <a:lnTo>
                    <a:pt x="231" y="62"/>
                  </a:lnTo>
                  <a:lnTo>
                    <a:pt x="225" y="55"/>
                  </a:lnTo>
                  <a:lnTo>
                    <a:pt x="218" y="48"/>
                  </a:lnTo>
                  <a:lnTo>
                    <a:pt x="211" y="41"/>
                  </a:lnTo>
                  <a:lnTo>
                    <a:pt x="203" y="34"/>
                  </a:lnTo>
                  <a:lnTo>
                    <a:pt x="195" y="27"/>
                  </a:lnTo>
                  <a:lnTo>
                    <a:pt x="187" y="20"/>
                  </a:lnTo>
                  <a:lnTo>
                    <a:pt x="178" y="13"/>
                  </a:lnTo>
                  <a:lnTo>
                    <a:pt x="169" y="7"/>
                  </a:lnTo>
                  <a:lnTo>
                    <a:pt x="159" y="0"/>
                  </a:lnTo>
                  <a:close/>
                </a:path>
              </a:pathLst>
            </a:custGeom>
            <a:solidFill>
              <a:srgbClr val="4024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0" name="Freeform 70"/>
            <p:cNvSpPr>
              <a:spLocks/>
            </p:cNvSpPr>
            <p:nvPr/>
          </p:nvSpPr>
          <p:spPr bwMode="auto">
            <a:xfrm>
              <a:off x="846" y="2557"/>
              <a:ext cx="542" cy="103"/>
            </a:xfrm>
            <a:custGeom>
              <a:avLst/>
              <a:gdLst>
                <a:gd name="T0" fmla="*/ 24 w 542"/>
                <a:gd name="T1" fmla="*/ 11 h 103"/>
                <a:gd name="T2" fmla="*/ 57 w 542"/>
                <a:gd name="T3" fmla="*/ 12 h 103"/>
                <a:gd name="T4" fmla="*/ 91 w 542"/>
                <a:gd name="T5" fmla="*/ 13 h 103"/>
                <a:gd name="T6" fmla="*/ 125 w 542"/>
                <a:gd name="T7" fmla="*/ 13 h 103"/>
                <a:gd name="T8" fmla="*/ 160 w 542"/>
                <a:gd name="T9" fmla="*/ 13 h 103"/>
                <a:gd name="T10" fmla="*/ 194 w 542"/>
                <a:gd name="T11" fmla="*/ 14 h 103"/>
                <a:gd name="T12" fmla="*/ 228 w 542"/>
                <a:gd name="T13" fmla="*/ 14 h 103"/>
                <a:gd name="T14" fmla="*/ 261 w 542"/>
                <a:gd name="T15" fmla="*/ 16 h 103"/>
                <a:gd name="T16" fmla="*/ 285 w 542"/>
                <a:gd name="T17" fmla="*/ 17 h 103"/>
                <a:gd name="T18" fmla="*/ 301 w 542"/>
                <a:gd name="T19" fmla="*/ 17 h 103"/>
                <a:gd name="T20" fmla="*/ 318 w 542"/>
                <a:gd name="T21" fmla="*/ 17 h 103"/>
                <a:gd name="T22" fmla="*/ 334 w 542"/>
                <a:gd name="T23" fmla="*/ 16 h 103"/>
                <a:gd name="T24" fmla="*/ 359 w 542"/>
                <a:gd name="T25" fmla="*/ 14 h 103"/>
                <a:gd name="T26" fmla="*/ 392 w 542"/>
                <a:gd name="T27" fmla="*/ 11 h 103"/>
                <a:gd name="T28" fmla="*/ 425 w 542"/>
                <a:gd name="T29" fmla="*/ 7 h 103"/>
                <a:gd name="T30" fmla="*/ 458 w 542"/>
                <a:gd name="T31" fmla="*/ 3 h 103"/>
                <a:gd name="T32" fmla="*/ 483 w 542"/>
                <a:gd name="T33" fmla="*/ 1 h 103"/>
                <a:gd name="T34" fmla="*/ 499 w 542"/>
                <a:gd name="T35" fmla="*/ 0 h 103"/>
                <a:gd name="T36" fmla="*/ 516 w 542"/>
                <a:gd name="T37" fmla="*/ 0 h 103"/>
                <a:gd name="T38" fmla="*/ 532 w 542"/>
                <a:gd name="T39" fmla="*/ 0 h 103"/>
                <a:gd name="T40" fmla="*/ 540 w 542"/>
                <a:gd name="T41" fmla="*/ 4 h 103"/>
                <a:gd name="T42" fmla="*/ 540 w 542"/>
                <a:gd name="T43" fmla="*/ 13 h 103"/>
                <a:gd name="T44" fmla="*/ 541 w 542"/>
                <a:gd name="T45" fmla="*/ 23 h 103"/>
                <a:gd name="T46" fmla="*/ 542 w 542"/>
                <a:gd name="T47" fmla="*/ 32 h 103"/>
                <a:gd name="T48" fmla="*/ 533 w 542"/>
                <a:gd name="T49" fmla="*/ 43 h 103"/>
                <a:gd name="T50" fmla="*/ 511 w 542"/>
                <a:gd name="T51" fmla="*/ 58 h 103"/>
                <a:gd name="T52" fmla="*/ 484 w 542"/>
                <a:gd name="T53" fmla="*/ 70 h 103"/>
                <a:gd name="T54" fmla="*/ 453 w 542"/>
                <a:gd name="T55" fmla="*/ 80 h 103"/>
                <a:gd name="T56" fmla="*/ 417 w 542"/>
                <a:gd name="T57" fmla="*/ 88 h 103"/>
                <a:gd name="T58" fmla="*/ 379 w 542"/>
                <a:gd name="T59" fmla="*/ 94 h 103"/>
                <a:gd name="T60" fmla="*/ 338 w 542"/>
                <a:gd name="T61" fmla="*/ 99 h 103"/>
                <a:gd name="T62" fmla="*/ 296 w 542"/>
                <a:gd name="T63" fmla="*/ 101 h 103"/>
                <a:gd name="T64" fmla="*/ 254 w 542"/>
                <a:gd name="T65" fmla="*/ 103 h 103"/>
                <a:gd name="T66" fmla="*/ 212 w 542"/>
                <a:gd name="T67" fmla="*/ 102 h 103"/>
                <a:gd name="T68" fmla="*/ 171 w 542"/>
                <a:gd name="T69" fmla="*/ 101 h 103"/>
                <a:gd name="T70" fmla="*/ 132 w 542"/>
                <a:gd name="T71" fmla="*/ 98 h 103"/>
                <a:gd name="T72" fmla="*/ 95 w 542"/>
                <a:gd name="T73" fmla="*/ 94 h 103"/>
                <a:gd name="T74" fmla="*/ 62 w 542"/>
                <a:gd name="T75" fmla="*/ 90 h 103"/>
                <a:gd name="T76" fmla="*/ 33 w 542"/>
                <a:gd name="T77" fmla="*/ 84 h 103"/>
                <a:gd name="T78" fmla="*/ 10 w 542"/>
                <a:gd name="T79" fmla="*/ 77 h 103"/>
                <a:gd name="T80" fmla="*/ 0 w 542"/>
                <a:gd name="T81" fmla="*/ 68 h 103"/>
                <a:gd name="T82" fmla="*/ 0 w 542"/>
                <a:gd name="T83" fmla="*/ 58 h 103"/>
                <a:gd name="T84" fmla="*/ 0 w 542"/>
                <a:gd name="T85" fmla="*/ 49 h 103"/>
                <a:gd name="T86" fmla="*/ 1 w 542"/>
                <a:gd name="T87" fmla="*/ 40 h 103"/>
                <a:gd name="T88" fmla="*/ 3 w 542"/>
                <a:gd name="T89" fmla="*/ 28 h 103"/>
                <a:gd name="T90" fmla="*/ 6 w 542"/>
                <a:gd name="T91" fmla="*/ 15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542" h="103">
                  <a:moveTo>
                    <a:pt x="8" y="10"/>
                  </a:moveTo>
                  <a:lnTo>
                    <a:pt x="24" y="11"/>
                  </a:lnTo>
                  <a:lnTo>
                    <a:pt x="41" y="11"/>
                  </a:lnTo>
                  <a:lnTo>
                    <a:pt x="57" y="12"/>
                  </a:lnTo>
                  <a:lnTo>
                    <a:pt x="74" y="12"/>
                  </a:lnTo>
                  <a:lnTo>
                    <a:pt x="91" y="13"/>
                  </a:lnTo>
                  <a:lnTo>
                    <a:pt x="108" y="13"/>
                  </a:lnTo>
                  <a:lnTo>
                    <a:pt x="125" y="13"/>
                  </a:lnTo>
                  <a:lnTo>
                    <a:pt x="143" y="13"/>
                  </a:lnTo>
                  <a:lnTo>
                    <a:pt x="160" y="13"/>
                  </a:lnTo>
                  <a:lnTo>
                    <a:pt x="177" y="14"/>
                  </a:lnTo>
                  <a:lnTo>
                    <a:pt x="194" y="14"/>
                  </a:lnTo>
                  <a:lnTo>
                    <a:pt x="211" y="14"/>
                  </a:lnTo>
                  <a:lnTo>
                    <a:pt x="228" y="14"/>
                  </a:lnTo>
                  <a:lnTo>
                    <a:pt x="244" y="15"/>
                  </a:lnTo>
                  <a:lnTo>
                    <a:pt x="261" y="16"/>
                  </a:lnTo>
                  <a:lnTo>
                    <a:pt x="277" y="16"/>
                  </a:lnTo>
                  <a:lnTo>
                    <a:pt x="285" y="17"/>
                  </a:lnTo>
                  <a:lnTo>
                    <a:pt x="293" y="17"/>
                  </a:lnTo>
                  <a:lnTo>
                    <a:pt x="301" y="17"/>
                  </a:lnTo>
                  <a:lnTo>
                    <a:pt x="309" y="17"/>
                  </a:lnTo>
                  <a:lnTo>
                    <a:pt x="318" y="17"/>
                  </a:lnTo>
                  <a:lnTo>
                    <a:pt x="326" y="16"/>
                  </a:lnTo>
                  <a:lnTo>
                    <a:pt x="334" y="16"/>
                  </a:lnTo>
                  <a:lnTo>
                    <a:pt x="342" y="15"/>
                  </a:lnTo>
                  <a:lnTo>
                    <a:pt x="359" y="14"/>
                  </a:lnTo>
                  <a:lnTo>
                    <a:pt x="375" y="12"/>
                  </a:lnTo>
                  <a:lnTo>
                    <a:pt x="392" y="11"/>
                  </a:lnTo>
                  <a:lnTo>
                    <a:pt x="409" y="9"/>
                  </a:lnTo>
                  <a:lnTo>
                    <a:pt x="425" y="7"/>
                  </a:lnTo>
                  <a:lnTo>
                    <a:pt x="442" y="5"/>
                  </a:lnTo>
                  <a:lnTo>
                    <a:pt x="458" y="3"/>
                  </a:lnTo>
                  <a:lnTo>
                    <a:pt x="475" y="2"/>
                  </a:lnTo>
                  <a:lnTo>
                    <a:pt x="483" y="1"/>
                  </a:lnTo>
                  <a:lnTo>
                    <a:pt x="491" y="1"/>
                  </a:lnTo>
                  <a:lnTo>
                    <a:pt x="499" y="0"/>
                  </a:lnTo>
                  <a:lnTo>
                    <a:pt x="508" y="0"/>
                  </a:lnTo>
                  <a:lnTo>
                    <a:pt x="516" y="0"/>
                  </a:lnTo>
                  <a:lnTo>
                    <a:pt x="524" y="0"/>
                  </a:lnTo>
                  <a:lnTo>
                    <a:pt x="532" y="0"/>
                  </a:lnTo>
                  <a:lnTo>
                    <a:pt x="540" y="1"/>
                  </a:lnTo>
                  <a:lnTo>
                    <a:pt x="540" y="4"/>
                  </a:lnTo>
                  <a:lnTo>
                    <a:pt x="540" y="9"/>
                  </a:lnTo>
                  <a:lnTo>
                    <a:pt x="540" y="13"/>
                  </a:lnTo>
                  <a:lnTo>
                    <a:pt x="541" y="18"/>
                  </a:lnTo>
                  <a:lnTo>
                    <a:pt x="541" y="23"/>
                  </a:lnTo>
                  <a:lnTo>
                    <a:pt x="542" y="27"/>
                  </a:lnTo>
                  <a:lnTo>
                    <a:pt x="542" y="32"/>
                  </a:lnTo>
                  <a:lnTo>
                    <a:pt x="542" y="35"/>
                  </a:lnTo>
                  <a:lnTo>
                    <a:pt x="533" y="43"/>
                  </a:lnTo>
                  <a:lnTo>
                    <a:pt x="523" y="51"/>
                  </a:lnTo>
                  <a:lnTo>
                    <a:pt x="511" y="58"/>
                  </a:lnTo>
                  <a:lnTo>
                    <a:pt x="498" y="64"/>
                  </a:lnTo>
                  <a:lnTo>
                    <a:pt x="484" y="70"/>
                  </a:lnTo>
                  <a:lnTo>
                    <a:pt x="469" y="75"/>
                  </a:lnTo>
                  <a:lnTo>
                    <a:pt x="453" y="80"/>
                  </a:lnTo>
                  <a:lnTo>
                    <a:pt x="435" y="84"/>
                  </a:lnTo>
                  <a:lnTo>
                    <a:pt x="417" y="88"/>
                  </a:lnTo>
                  <a:lnTo>
                    <a:pt x="398" y="91"/>
                  </a:lnTo>
                  <a:lnTo>
                    <a:pt x="379" y="94"/>
                  </a:lnTo>
                  <a:lnTo>
                    <a:pt x="359" y="97"/>
                  </a:lnTo>
                  <a:lnTo>
                    <a:pt x="338" y="99"/>
                  </a:lnTo>
                  <a:lnTo>
                    <a:pt x="318" y="100"/>
                  </a:lnTo>
                  <a:lnTo>
                    <a:pt x="296" y="101"/>
                  </a:lnTo>
                  <a:lnTo>
                    <a:pt x="275" y="102"/>
                  </a:lnTo>
                  <a:lnTo>
                    <a:pt x="254" y="103"/>
                  </a:lnTo>
                  <a:lnTo>
                    <a:pt x="233" y="103"/>
                  </a:lnTo>
                  <a:lnTo>
                    <a:pt x="212" y="102"/>
                  </a:lnTo>
                  <a:lnTo>
                    <a:pt x="191" y="102"/>
                  </a:lnTo>
                  <a:lnTo>
                    <a:pt x="171" y="101"/>
                  </a:lnTo>
                  <a:lnTo>
                    <a:pt x="151" y="100"/>
                  </a:lnTo>
                  <a:lnTo>
                    <a:pt x="132" y="98"/>
                  </a:lnTo>
                  <a:lnTo>
                    <a:pt x="113" y="96"/>
                  </a:lnTo>
                  <a:lnTo>
                    <a:pt x="95" y="94"/>
                  </a:lnTo>
                  <a:lnTo>
                    <a:pt x="78" y="92"/>
                  </a:lnTo>
                  <a:lnTo>
                    <a:pt x="62" y="90"/>
                  </a:lnTo>
                  <a:lnTo>
                    <a:pt x="47" y="87"/>
                  </a:lnTo>
                  <a:lnTo>
                    <a:pt x="33" y="84"/>
                  </a:lnTo>
                  <a:lnTo>
                    <a:pt x="21" y="81"/>
                  </a:lnTo>
                  <a:lnTo>
                    <a:pt x="10" y="77"/>
                  </a:lnTo>
                  <a:lnTo>
                    <a:pt x="0" y="74"/>
                  </a:lnTo>
                  <a:lnTo>
                    <a:pt x="0" y="68"/>
                  </a:lnTo>
                  <a:lnTo>
                    <a:pt x="0" y="63"/>
                  </a:lnTo>
                  <a:lnTo>
                    <a:pt x="0" y="58"/>
                  </a:lnTo>
                  <a:lnTo>
                    <a:pt x="0" y="53"/>
                  </a:lnTo>
                  <a:lnTo>
                    <a:pt x="0" y="49"/>
                  </a:lnTo>
                  <a:lnTo>
                    <a:pt x="1" y="44"/>
                  </a:lnTo>
                  <a:lnTo>
                    <a:pt x="1" y="40"/>
                  </a:lnTo>
                  <a:lnTo>
                    <a:pt x="2" y="36"/>
                  </a:lnTo>
                  <a:lnTo>
                    <a:pt x="3" y="28"/>
                  </a:lnTo>
                  <a:lnTo>
                    <a:pt x="5" y="21"/>
                  </a:lnTo>
                  <a:lnTo>
                    <a:pt x="6" y="15"/>
                  </a:lnTo>
                  <a:lnTo>
                    <a:pt x="8" y="10"/>
                  </a:lnTo>
                  <a:close/>
                </a:path>
              </a:pathLst>
            </a:custGeom>
            <a:solidFill>
              <a:srgbClr val="38201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1" name="Freeform 71"/>
            <p:cNvSpPr>
              <a:spLocks/>
            </p:cNvSpPr>
            <p:nvPr/>
          </p:nvSpPr>
          <p:spPr bwMode="auto">
            <a:xfrm>
              <a:off x="837" y="1646"/>
              <a:ext cx="601" cy="988"/>
            </a:xfrm>
            <a:custGeom>
              <a:avLst/>
              <a:gdLst>
                <a:gd name="T0" fmla="*/ 148 w 601"/>
                <a:gd name="T1" fmla="*/ 677 h 988"/>
                <a:gd name="T2" fmla="*/ 93 w 601"/>
                <a:gd name="T3" fmla="*/ 746 h 988"/>
                <a:gd name="T4" fmla="*/ 61 w 601"/>
                <a:gd name="T5" fmla="*/ 791 h 988"/>
                <a:gd name="T6" fmla="*/ 33 w 601"/>
                <a:gd name="T7" fmla="*/ 840 h 988"/>
                <a:gd name="T8" fmla="*/ 11 w 601"/>
                <a:gd name="T9" fmla="*/ 894 h 988"/>
                <a:gd name="T10" fmla="*/ 7 w 601"/>
                <a:gd name="T11" fmla="*/ 945 h 988"/>
                <a:gd name="T12" fmla="*/ 74 w 601"/>
                <a:gd name="T13" fmla="*/ 970 h 988"/>
                <a:gd name="T14" fmla="*/ 179 w 601"/>
                <a:gd name="T15" fmla="*/ 985 h 988"/>
                <a:gd name="T16" fmla="*/ 300 w 601"/>
                <a:gd name="T17" fmla="*/ 988 h 988"/>
                <a:gd name="T18" fmla="*/ 417 w 601"/>
                <a:gd name="T19" fmla="*/ 979 h 988"/>
                <a:gd name="T20" fmla="*/ 509 w 601"/>
                <a:gd name="T21" fmla="*/ 958 h 988"/>
                <a:gd name="T22" fmla="*/ 555 w 601"/>
                <a:gd name="T23" fmla="*/ 922 h 988"/>
                <a:gd name="T24" fmla="*/ 548 w 601"/>
                <a:gd name="T25" fmla="*/ 858 h 988"/>
                <a:gd name="T26" fmla="*/ 536 w 601"/>
                <a:gd name="T27" fmla="*/ 798 h 988"/>
                <a:gd name="T28" fmla="*/ 519 w 601"/>
                <a:gd name="T29" fmla="*/ 729 h 988"/>
                <a:gd name="T30" fmla="*/ 502 w 601"/>
                <a:gd name="T31" fmla="*/ 669 h 988"/>
                <a:gd name="T32" fmla="*/ 480 w 601"/>
                <a:gd name="T33" fmla="*/ 604 h 988"/>
                <a:gd name="T34" fmla="*/ 471 w 601"/>
                <a:gd name="T35" fmla="*/ 569 h 988"/>
                <a:gd name="T36" fmla="*/ 467 w 601"/>
                <a:gd name="T37" fmla="*/ 533 h 988"/>
                <a:gd name="T38" fmla="*/ 470 w 601"/>
                <a:gd name="T39" fmla="*/ 495 h 988"/>
                <a:gd name="T40" fmla="*/ 483 w 601"/>
                <a:gd name="T41" fmla="*/ 452 h 988"/>
                <a:gd name="T42" fmla="*/ 519 w 601"/>
                <a:gd name="T43" fmla="*/ 428 h 988"/>
                <a:gd name="T44" fmla="*/ 548 w 601"/>
                <a:gd name="T45" fmla="*/ 402 h 988"/>
                <a:gd name="T46" fmla="*/ 570 w 601"/>
                <a:gd name="T47" fmla="*/ 374 h 988"/>
                <a:gd name="T48" fmla="*/ 586 w 601"/>
                <a:gd name="T49" fmla="*/ 343 h 988"/>
                <a:gd name="T50" fmla="*/ 596 w 601"/>
                <a:gd name="T51" fmla="*/ 310 h 988"/>
                <a:gd name="T52" fmla="*/ 601 w 601"/>
                <a:gd name="T53" fmla="*/ 274 h 988"/>
                <a:gd name="T54" fmla="*/ 572 w 601"/>
                <a:gd name="T55" fmla="*/ 225 h 988"/>
                <a:gd name="T56" fmla="*/ 534 w 601"/>
                <a:gd name="T57" fmla="*/ 174 h 988"/>
                <a:gd name="T58" fmla="*/ 501 w 601"/>
                <a:gd name="T59" fmla="*/ 122 h 988"/>
                <a:gd name="T60" fmla="*/ 472 w 601"/>
                <a:gd name="T61" fmla="*/ 72 h 988"/>
                <a:gd name="T62" fmla="*/ 459 w 601"/>
                <a:gd name="T63" fmla="*/ 53 h 988"/>
                <a:gd name="T64" fmla="*/ 445 w 601"/>
                <a:gd name="T65" fmla="*/ 44 h 988"/>
                <a:gd name="T66" fmla="*/ 424 w 601"/>
                <a:gd name="T67" fmla="*/ 38 h 988"/>
                <a:gd name="T68" fmla="*/ 401 w 601"/>
                <a:gd name="T69" fmla="*/ 28 h 988"/>
                <a:gd name="T70" fmla="*/ 376 w 601"/>
                <a:gd name="T71" fmla="*/ 14 h 988"/>
                <a:gd name="T72" fmla="*/ 360 w 601"/>
                <a:gd name="T73" fmla="*/ 9 h 988"/>
                <a:gd name="T74" fmla="*/ 351 w 601"/>
                <a:gd name="T75" fmla="*/ 15 h 988"/>
                <a:gd name="T76" fmla="*/ 364 w 601"/>
                <a:gd name="T77" fmla="*/ 36 h 988"/>
                <a:gd name="T78" fmla="*/ 370 w 601"/>
                <a:gd name="T79" fmla="*/ 52 h 988"/>
                <a:gd name="T80" fmla="*/ 373 w 601"/>
                <a:gd name="T81" fmla="*/ 74 h 988"/>
                <a:gd name="T82" fmla="*/ 372 w 601"/>
                <a:gd name="T83" fmla="*/ 106 h 988"/>
                <a:gd name="T84" fmla="*/ 364 w 601"/>
                <a:gd name="T85" fmla="*/ 151 h 988"/>
                <a:gd name="T86" fmla="*/ 354 w 601"/>
                <a:gd name="T87" fmla="*/ 149 h 988"/>
                <a:gd name="T88" fmla="*/ 331 w 601"/>
                <a:gd name="T89" fmla="*/ 113 h 988"/>
                <a:gd name="T90" fmla="*/ 296 w 601"/>
                <a:gd name="T91" fmla="*/ 81 h 988"/>
                <a:gd name="T92" fmla="*/ 252 w 601"/>
                <a:gd name="T93" fmla="*/ 53 h 988"/>
                <a:gd name="T94" fmla="*/ 204 w 601"/>
                <a:gd name="T95" fmla="*/ 31 h 988"/>
                <a:gd name="T96" fmla="*/ 156 w 601"/>
                <a:gd name="T97" fmla="*/ 12 h 988"/>
                <a:gd name="T98" fmla="*/ 79 w 601"/>
                <a:gd name="T99" fmla="*/ 27 h 988"/>
                <a:gd name="T100" fmla="*/ 14 w 601"/>
                <a:gd name="T101" fmla="*/ 70 h 988"/>
                <a:gd name="T102" fmla="*/ 10 w 601"/>
                <a:gd name="T103" fmla="*/ 158 h 988"/>
                <a:gd name="T104" fmla="*/ 32 w 601"/>
                <a:gd name="T105" fmla="*/ 246 h 988"/>
                <a:gd name="T106" fmla="*/ 69 w 601"/>
                <a:gd name="T107" fmla="*/ 336 h 988"/>
                <a:gd name="T108" fmla="*/ 127 w 601"/>
                <a:gd name="T109" fmla="*/ 464 h 988"/>
                <a:gd name="T110" fmla="*/ 158 w 601"/>
                <a:gd name="T111" fmla="*/ 557 h 988"/>
                <a:gd name="T112" fmla="*/ 167 w 601"/>
                <a:gd name="T113" fmla="*/ 652 h 9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601" h="988">
                  <a:moveTo>
                    <a:pt x="167" y="652"/>
                  </a:moveTo>
                  <a:lnTo>
                    <a:pt x="163" y="658"/>
                  </a:lnTo>
                  <a:lnTo>
                    <a:pt x="158" y="664"/>
                  </a:lnTo>
                  <a:lnTo>
                    <a:pt x="153" y="671"/>
                  </a:lnTo>
                  <a:lnTo>
                    <a:pt x="148" y="677"/>
                  </a:lnTo>
                  <a:lnTo>
                    <a:pt x="137" y="691"/>
                  </a:lnTo>
                  <a:lnTo>
                    <a:pt x="125" y="706"/>
                  </a:lnTo>
                  <a:lnTo>
                    <a:pt x="113" y="722"/>
                  </a:lnTo>
                  <a:lnTo>
                    <a:pt x="100" y="738"/>
                  </a:lnTo>
                  <a:lnTo>
                    <a:pt x="93" y="746"/>
                  </a:lnTo>
                  <a:lnTo>
                    <a:pt x="87" y="755"/>
                  </a:lnTo>
                  <a:lnTo>
                    <a:pt x="80" y="764"/>
                  </a:lnTo>
                  <a:lnTo>
                    <a:pt x="74" y="773"/>
                  </a:lnTo>
                  <a:lnTo>
                    <a:pt x="68" y="782"/>
                  </a:lnTo>
                  <a:lnTo>
                    <a:pt x="61" y="791"/>
                  </a:lnTo>
                  <a:lnTo>
                    <a:pt x="55" y="801"/>
                  </a:lnTo>
                  <a:lnTo>
                    <a:pt x="49" y="810"/>
                  </a:lnTo>
                  <a:lnTo>
                    <a:pt x="44" y="820"/>
                  </a:lnTo>
                  <a:lnTo>
                    <a:pt x="38" y="830"/>
                  </a:lnTo>
                  <a:lnTo>
                    <a:pt x="33" y="840"/>
                  </a:lnTo>
                  <a:lnTo>
                    <a:pt x="28" y="851"/>
                  </a:lnTo>
                  <a:lnTo>
                    <a:pt x="23" y="861"/>
                  </a:lnTo>
                  <a:lnTo>
                    <a:pt x="18" y="872"/>
                  </a:lnTo>
                  <a:lnTo>
                    <a:pt x="14" y="883"/>
                  </a:lnTo>
                  <a:lnTo>
                    <a:pt x="11" y="894"/>
                  </a:lnTo>
                  <a:lnTo>
                    <a:pt x="7" y="905"/>
                  </a:lnTo>
                  <a:lnTo>
                    <a:pt x="4" y="916"/>
                  </a:lnTo>
                  <a:lnTo>
                    <a:pt x="2" y="928"/>
                  </a:lnTo>
                  <a:lnTo>
                    <a:pt x="0" y="939"/>
                  </a:lnTo>
                  <a:lnTo>
                    <a:pt x="7" y="945"/>
                  </a:lnTo>
                  <a:lnTo>
                    <a:pt x="16" y="951"/>
                  </a:lnTo>
                  <a:lnTo>
                    <a:pt x="28" y="957"/>
                  </a:lnTo>
                  <a:lnTo>
                    <a:pt x="42" y="962"/>
                  </a:lnTo>
                  <a:lnTo>
                    <a:pt x="57" y="966"/>
                  </a:lnTo>
                  <a:lnTo>
                    <a:pt x="74" y="970"/>
                  </a:lnTo>
                  <a:lnTo>
                    <a:pt x="93" y="974"/>
                  </a:lnTo>
                  <a:lnTo>
                    <a:pt x="113" y="977"/>
                  </a:lnTo>
                  <a:lnTo>
                    <a:pt x="134" y="980"/>
                  </a:lnTo>
                  <a:lnTo>
                    <a:pt x="156" y="983"/>
                  </a:lnTo>
                  <a:lnTo>
                    <a:pt x="179" y="985"/>
                  </a:lnTo>
                  <a:lnTo>
                    <a:pt x="202" y="986"/>
                  </a:lnTo>
                  <a:lnTo>
                    <a:pt x="226" y="988"/>
                  </a:lnTo>
                  <a:lnTo>
                    <a:pt x="251" y="988"/>
                  </a:lnTo>
                  <a:lnTo>
                    <a:pt x="275" y="988"/>
                  </a:lnTo>
                  <a:lnTo>
                    <a:pt x="300" y="988"/>
                  </a:lnTo>
                  <a:lnTo>
                    <a:pt x="324" y="987"/>
                  </a:lnTo>
                  <a:lnTo>
                    <a:pt x="348" y="986"/>
                  </a:lnTo>
                  <a:lnTo>
                    <a:pt x="372" y="984"/>
                  </a:lnTo>
                  <a:lnTo>
                    <a:pt x="395" y="982"/>
                  </a:lnTo>
                  <a:lnTo>
                    <a:pt x="417" y="979"/>
                  </a:lnTo>
                  <a:lnTo>
                    <a:pt x="438" y="976"/>
                  </a:lnTo>
                  <a:lnTo>
                    <a:pt x="458" y="972"/>
                  </a:lnTo>
                  <a:lnTo>
                    <a:pt x="476" y="968"/>
                  </a:lnTo>
                  <a:lnTo>
                    <a:pt x="493" y="963"/>
                  </a:lnTo>
                  <a:lnTo>
                    <a:pt x="509" y="958"/>
                  </a:lnTo>
                  <a:lnTo>
                    <a:pt x="523" y="952"/>
                  </a:lnTo>
                  <a:lnTo>
                    <a:pt x="534" y="945"/>
                  </a:lnTo>
                  <a:lnTo>
                    <a:pt x="543" y="938"/>
                  </a:lnTo>
                  <a:lnTo>
                    <a:pt x="551" y="930"/>
                  </a:lnTo>
                  <a:lnTo>
                    <a:pt x="555" y="922"/>
                  </a:lnTo>
                  <a:lnTo>
                    <a:pt x="557" y="913"/>
                  </a:lnTo>
                  <a:lnTo>
                    <a:pt x="554" y="898"/>
                  </a:lnTo>
                  <a:lnTo>
                    <a:pt x="552" y="883"/>
                  </a:lnTo>
                  <a:lnTo>
                    <a:pt x="550" y="870"/>
                  </a:lnTo>
                  <a:lnTo>
                    <a:pt x="548" y="858"/>
                  </a:lnTo>
                  <a:lnTo>
                    <a:pt x="545" y="846"/>
                  </a:lnTo>
                  <a:lnTo>
                    <a:pt x="543" y="834"/>
                  </a:lnTo>
                  <a:lnTo>
                    <a:pt x="541" y="822"/>
                  </a:lnTo>
                  <a:lnTo>
                    <a:pt x="538" y="810"/>
                  </a:lnTo>
                  <a:lnTo>
                    <a:pt x="536" y="798"/>
                  </a:lnTo>
                  <a:lnTo>
                    <a:pt x="533" y="786"/>
                  </a:lnTo>
                  <a:lnTo>
                    <a:pt x="530" y="773"/>
                  </a:lnTo>
                  <a:lnTo>
                    <a:pt x="526" y="760"/>
                  </a:lnTo>
                  <a:lnTo>
                    <a:pt x="523" y="745"/>
                  </a:lnTo>
                  <a:lnTo>
                    <a:pt x="519" y="729"/>
                  </a:lnTo>
                  <a:lnTo>
                    <a:pt x="514" y="711"/>
                  </a:lnTo>
                  <a:lnTo>
                    <a:pt x="509" y="693"/>
                  </a:lnTo>
                  <a:lnTo>
                    <a:pt x="507" y="685"/>
                  </a:lnTo>
                  <a:lnTo>
                    <a:pt x="505" y="677"/>
                  </a:lnTo>
                  <a:lnTo>
                    <a:pt x="502" y="669"/>
                  </a:lnTo>
                  <a:lnTo>
                    <a:pt x="500" y="661"/>
                  </a:lnTo>
                  <a:lnTo>
                    <a:pt x="495" y="646"/>
                  </a:lnTo>
                  <a:lnTo>
                    <a:pt x="490" y="632"/>
                  </a:lnTo>
                  <a:lnTo>
                    <a:pt x="485" y="618"/>
                  </a:lnTo>
                  <a:lnTo>
                    <a:pt x="480" y="604"/>
                  </a:lnTo>
                  <a:lnTo>
                    <a:pt x="478" y="597"/>
                  </a:lnTo>
                  <a:lnTo>
                    <a:pt x="476" y="590"/>
                  </a:lnTo>
                  <a:lnTo>
                    <a:pt x="474" y="583"/>
                  </a:lnTo>
                  <a:lnTo>
                    <a:pt x="472" y="576"/>
                  </a:lnTo>
                  <a:lnTo>
                    <a:pt x="471" y="569"/>
                  </a:lnTo>
                  <a:lnTo>
                    <a:pt x="470" y="562"/>
                  </a:lnTo>
                  <a:lnTo>
                    <a:pt x="469" y="555"/>
                  </a:lnTo>
                  <a:lnTo>
                    <a:pt x="468" y="548"/>
                  </a:lnTo>
                  <a:lnTo>
                    <a:pt x="467" y="541"/>
                  </a:lnTo>
                  <a:lnTo>
                    <a:pt x="467" y="533"/>
                  </a:lnTo>
                  <a:lnTo>
                    <a:pt x="467" y="526"/>
                  </a:lnTo>
                  <a:lnTo>
                    <a:pt x="467" y="519"/>
                  </a:lnTo>
                  <a:lnTo>
                    <a:pt x="468" y="511"/>
                  </a:lnTo>
                  <a:lnTo>
                    <a:pt x="469" y="503"/>
                  </a:lnTo>
                  <a:lnTo>
                    <a:pt x="470" y="495"/>
                  </a:lnTo>
                  <a:lnTo>
                    <a:pt x="472" y="487"/>
                  </a:lnTo>
                  <a:lnTo>
                    <a:pt x="474" y="478"/>
                  </a:lnTo>
                  <a:lnTo>
                    <a:pt x="477" y="470"/>
                  </a:lnTo>
                  <a:lnTo>
                    <a:pt x="480" y="461"/>
                  </a:lnTo>
                  <a:lnTo>
                    <a:pt x="483" y="452"/>
                  </a:lnTo>
                  <a:lnTo>
                    <a:pt x="491" y="447"/>
                  </a:lnTo>
                  <a:lnTo>
                    <a:pt x="499" y="443"/>
                  </a:lnTo>
                  <a:lnTo>
                    <a:pt x="506" y="438"/>
                  </a:lnTo>
                  <a:lnTo>
                    <a:pt x="513" y="433"/>
                  </a:lnTo>
                  <a:lnTo>
                    <a:pt x="519" y="428"/>
                  </a:lnTo>
                  <a:lnTo>
                    <a:pt x="526" y="423"/>
                  </a:lnTo>
                  <a:lnTo>
                    <a:pt x="532" y="418"/>
                  </a:lnTo>
                  <a:lnTo>
                    <a:pt x="537" y="413"/>
                  </a:lnTo>
                  <a:lnTo>
                    <a:pt x="543" y="408"/>
                  </a:lnTo>
                  <a:lnTo>
                    <a:pt x="548" y="402"/>
                  </a:lnTo>
                  <a:lnTo>
                    <a:pt x="553" y="397"/>
                  </a:lnTo>
                  <a:lnTo>
                    <a:pt x="558" y="391"/>
                  </a:lnTo>
                  <a:lnTo>
                    <a:pt x="562" y="386"/>
                  </a:lnTo>
                  <a:lnTo>
                    <a:pt x="566" y="380"/>
                  </a:lnTo>
                  <a:lnTo>
                    <a:pt x="570" y="374"/>
                  </a:lnTo>
                  <a:lnTo>
                    <a:pt x="574" y="368"/>
                  </a:lnTo>
                  <a:lnTo>
                    <a:pt x="577" y="362"/>
                  </a:lnTo>
                  <a:lnTo>
                    <a:pt x="580" y="356"/>
                  </a:lnTo>
                  <a:lnTo>
                    <a:pt x="583" y="349"/>
                  </a:lnTo>
                  <a:lnTo>
                    <a:pt x="586" y="343"/>
                  </a:lnTo>
                  <a:lnTo>
                    <a:pt x="588" y="336"/>
                  </a:lnTo>
                  <a:lnTo>
                    <a:pt x="591" y="330"/>
                  </a:lnTo>
                  <a:lnTo>
                    <a:pt x="593" y="323"/>
                  </a:lnTo>
                  <a:lnTo>
                    <a:pt x="594" y="317"/>
                  </a:lnTo>
                  <a:lnTo>
                    <a:pt x="596" y="310"/>
                  </a:lnTo>
                  <a:lnTo>
                    <a:pt x="597" y="303"/>
                  </a:lnTo>
                  <a:lnTo>
                    <a:pt x="598" y="296"/>
                  </a:lnTo>
                  <a:lnTo>
                    <a:pt x="599" y="288"/>
                  </a:lnTo>
                  <a:lnTo>
                    <a:pt x="600" y="281"/>
                  </a:lnTo>
                  <a:lnTo>
                    <a:pt x="601" y="274"/>
                  </a:lnTo>
                  <a:lnTo>
                    <a:pt x="601" y="266"/>
                  </a:lnTo>
                  <a:lnTo>
                    <a:pt x="601" y="259"/>
                  </a:lnTo>
                  <a:lnTo>
                    <a:pt x="591" y="247"/>
                  </a:lnTo>
                  <a:lnTo>
                    <a:pt x="581" y="236"/>
                  </a:lnTo>
                  <a:lnTo>
                    <a:pt x="572" y="225"/>
                  </a:lnTo>
                  <a:lnTo>
                    <a:pt x="564" y="215"/>
                  </a:lnTo>
                  <a:lnTo>
                    <a:pt x="556" y="204"/>
                  </a:lnTo>
                  <a:lnTo>
                    <a:pt x="548" y="194"/>
                  </a:lnTo>
                  <a:lnTo>
                    <a:pt x="541" y="184"/>
                  </a:lnTo>
                  <a:lnTo>
                    <a:pt x="534" y="174"/>
                  </a:lnTo>
                  <a:lnTo>
                    <a:pt x="528" y="165"/>
                  </a:lnTo>
                  <a:lnTo>
                    <a:pt x="522" y="156"/>
                  </a:lnTo>
                  <a:lnTo>
                    <a:pt x="516" y="147"/>
                  </a:lnTo>
                  <a:lnTo>
                    <a:pt x="511" y="138"/>
                  </a:lnTo>
                  <a:lnTo>
                    <a:pt x="501" y="122"/>
                  </a:lnTo>
                  <a:lnTo>
                    <a:pt x="493" y="108"/>
                  </a:lnTo>
                  <a:lnTo>
                    <a:pt x="485" y="94"/>
                  </a:lnTo>
                  <a:lnTo>
                    <a:pt x="479" y="82"/>
                  </a:lnTo>
                  <a:lnTo>
                    <a:pt x="476" y="77"/>
                  </a:lnTo>
                  <a:lnTo>
                    <a:pt x="472" y="72"/>
                  </a:lnTo>
                  <a:lnTo>
                    <a:pt x="470" y="68"/>
                  </a:lnTo>
                  <a:lnTo>
                    <a:pt x="467" y="63"/>
                  </a:lnTo>
                  <a:lnTo>
                    <a:pt x="464" y="59"/>
                  </a:lnTo>
                  <a:lnTo>
                    <a:pt x="461" y="56"/>
                  </a:lnTo>
                  <a:lnTo>
                    <a:pt x="459" y="53"/>
                  </a:lnTo>
                  <a:lnTo>
                    <a:pt x="456" y="50"/>
                  </a:lnTo>
                  <a:lnTo>
                    <a:pt x="453" y="48"/>
                  </a:lnTo>
                  <a:lnTo>
                    <a:pt x="451" y="46"/>
                  </a:lnTo>
                  <a:lnTo>
                    <a:pt x="448" y="45"/>
                  </a:lnTo>
                  <a:lnTo>
                    <a:pt x="445" y="44"/>
                  </a:lnTo>
                  <a:lnTo>
                    <a:pt x="440" y="43"/>
                  </a:lnTo>
                  <a:lnTo>
                    <a:pt x="436" y="42"/>
                  </a:lnTo>
                  <a:lnTo>
                    <a:pt x="432" y="41"/>
                  </a:lnTo>
                  <a:lnTo>
                    <a:pt x="428" y="40"/>
                  </a:lnTo>
                  <a:lnTo>
                    <a:pt x="424" y="38"/>
                  </a:lnTo>
                  <a:lnTo>
                    <a:pt x="420" y="37"/>
                  </a:lnTo>
                  <a:lnTo>
                    <a:pt x="417" y="35"/>
                  </a:lnTo>
                  <a:lnTo>
                    <a:pt x="413" y="34"/>
                  </a:lnTo>
                  <a:lnTo>
                    <a:pt x="407" y="31"/>
                  </a:lnTo>
                  <a:lnTo>
                    <a:pt x="401" y="28"/>
                  </a:lnTo>
                  <a:lnTo>
                    <a:pt x="396" y="25"/>
                  </a:lnTo>
                  <a:lnTo>
                    <a:pt x="391" y="21"/>
                  </a:lnTo>
                  <a:lnTo>
                    <a:pt x="386" y="19"/>
                  </a:lnTo>
                  <a:lnTo>
                    <a:pt x="381" y="16"/>
                  </a:lnTo>
                  <a:lnTo>
                    <a:pt x="376" y="14"/>
                  </a:lnTo>
                  <a:lnTo>
                    <a:pt x="371" y="12"/>
                  </a:lnTo>
                  <a:lnTo>
                    <a:pt x="368" y="11"/>
                  </a:lnTo>
                  <a:lnTo>
                    <a:pt x="366" y="10"/>
                  </a:lnTo>
                  <a:lnTo>
                    <a:pt x="363" y="10"/>
                  </a:lnTo>
                  <a:lnTo>
                    <a:pt x="360" y="9"/>
                  </a:lnTo>
                  <a:lnTo>
                    <a:pt x="357" y="9"/>
                  </a:lnTo>
                  <a:lnTo>
                    <a:pt x="354" y="9"/>
                  </a:lnTo>
                  <a:lnTo>
                    <a:pt x="351" y="9"/>
                  </a:lnTo>
                  <a:lnTo>
                    <a:pt x="348" y="9"/>
                  </a:lnTo>
                  <a:lnTo>
                    <a:pt x="351" y="15"/>
                  </a:lnTo>
                  <a:lnTo>
                    <a:pt x="355" y="21"/>
                  </a:lnTo>
                  <a:lnTo>
                    <a:pt x="358" y="26"/>
                  </a:lnTo>
                  <a:lnTo>
                    <a:pt x="361" y="31"/>
                  </a:lnTo>
                  <a:lnTo>
                    <a:pt x="363" y="33"/>
                  </a:lnTo>
                  <a:lnTo>
                    <a:pt x="364" y="36"/>
                  </a:lnTo>
                  <a:lnTo>
                    <a:pt x="366" y="39"/>
                  </a:lnTo>
                  <a:lnTo>
                    <a:pt x="367" y="42"/>
                  </a:lnTo>
                  <a:lnTo>
                    <a:pt x="368" y="45"/>
                  </a:lnTo>
                  <a:lnTo>
                    <a:pt x="369" y="48"/>
                  </a:lnTo>
                  <a:lnTo>
                    <a:pt x="370" y="52"/>
                  </a:lnTo>
                  <a:lnTo>
                    <a:pt x="371" y="56"/>
                  </a:lnTo>
                  <a:lnTo>
                    <a:pt x="372" y="60"/>
                  </a:lnTo>
                  <a:lnTo>
                    <a:pt x="373" y="64"/>
                  </a:lnTo>
                  <a:lnTo>
                    <a:pt x="373" y="69"/>
                  </a:lnTo>
                  <a:lnTo>
                    <a:pt x="373" y="74"/>
                  </a:lnTo>
                  <a:lnTo>
                    <a:pt x="373" y="79"/>
                  </a:lnTo>
                  <a:lnTo>
                    <a:pt x="373" y="85"/>
                  </a:lnTo>
                  <a:lnTo>
                    <a:pt x="373" y="91"/>
                  </a:lnTo>
                  <a:lnTo>
                    <a:pt x="372" y="98"/>
                  </a:lnTo>
                  <a:lnTo>
                    <a:pt x="372" y="106"/>
                  </a:lnTo>
                  <a:lnTo>
                    <a:pt x="371" y="114"/>
                  </a:lnTo>
                  <a:lnTo>
                    <a:pt x="369" y="122"/>
                  </a:lnTo>
                  <a:lnTo>
                    <a:pt x="368" y="131"/>
                  </a:lnTo>
                  <a:lnTo>
                    <a:pt x="366" y="141"/>
                  </a:lnTo>
                  <a:lnTo>
                    <a:pt x="364" y="151"/>
                  </a:lnTo>
                  <a:lnTo>
                    <a:pt x="362" y="162"/>
                  </a:lnTo>
                  <a:lnTo>
                    <a:pt x="359" y="173"/>
                  </a:lnTo>
                  <a:lnTo>
                    <a:pt x="358" y="165"/>
                  </a:lnTo>
                  <a:lnTo>
                    <a:pt x="356" y="157"/>
                  </a:lnTo>
                  <a:lnTo>
                    <a:pt x="354" y="149"/>
                  </a:lnTo>
                  <a:lnTo>
                    <a:pt x="351" y="141"/>
                  </a:lnTo>
                  <a:lnTo>
                    <a:pt x="347" y="134"/>
                  </a:lnTo>
                  <a:lnTo>
                    <a:pt x="342" y="126"/>
                  </a:lnTo>
                  <a:lnTo>
                    <a:pt x="337" y="119"/>
                  </a:lnTo>
                  <a:lnTo>
                    <a:pt x="331" y="113"/>
                  </a:lnTo>
                  <a:lnTo>
                    <a:pt x="325" y="106"/>
                  </a:lnTo>
                  <a:lnTo>
                    <a:pt x="318" y="99"/>
                  </a:lnTo>
                  <a:lnTo>
                    <a:pt x="311" y="93"/>
                  </a:lnTo>
                  <a:lnTo>
                    <a:pt x="304" y="87"/>
                  </a:lnTo>
                  <a:lnTo>
                    <a:pt x="296" y="81"/>
                  </a:lnTo>
                  <a:lnTo>
                    <a:pt x="288" y="75"/>
                  </a:lnTo>
                  <a:lnTo>
                    <a:pt x="279" y="69"/>
                  </a:lnTo>
                  <a:lnTo>
                    <a:pt x="270" y="64"/>
                  </a:lnTo>
                  <a:lnTo>
                    <a:pt x="261" y="59"/>
                  </a:lnTo>
                  <a:lnTo>
                    <a:pt x="252" y="53"/>
                  </a:lnTo>
                  <a:lnTo>
                    <a:pt x="242" y="48"/>
                  </a:lnTo>
                  <a:lnTo>
                    <a:pt x="233" y="44"/>
                  </a:lnTo>
                  <a:lnTo>
                    <a:pt x="223" y="39"/>
                  </a:lnTo>
                  <a:lnTo>
                    <a:pt x="213" y="35"/>
                  </a:lnTo>
                  <a:lnTo>
                    <a:pt x="204" y="31"/>
                  </a:lnTo>
                  <a:lnTo>
                    <a:pt x="194" y="27"/>
                  </a:lnTo>
                  <a:lnTo>
                    <a:pt x="184" y="23"/>
                  </a:lnTo>
                  <a:lnTo>
                    <a:pt x="174" y="19"/>
                  </a:lnTo>
                  <a:lnTo>
                    <a:pt x="165" y="15"/>
                  </a:lnTo>
                  <a:lnTo>
                    <a:pt x="156" y="12"/>
                  </a:lnTo>
                  <a:lnTo>
                    <a:pt x="138" y="6"/>
                  </a:lnTo>
                  <a:lnTo>
                    <a:pt x="121" y="0"/>
                  </a:lnTo>
                  <a:lnTo>
                    <a:pt x="107" y="9"/>
                  </a:lnTo>
                  <a:lnTo>
                    <a:pt x="93" y="18"/>
                  </a:lnTo>
                  <a:lnTo>
                    <a:pt x="79" y="27"/>
                  </a:lnTo>
                  <a:lnTo>
                    <a:pt x="66" y="37"/>
                  </a:lnTo>
                  <a:lnTo>
                    <a:pt x="52" y="46"/>
                  </a:lnTo>
                  <a:lnTo>
                    <a:pt x="39" y="55"/>
                  </a:lnTo>
                  <a:lnTo>
                    <a:pt x="26" y="63"/>
                  </a:lnTo>
                  <a:lnTo>
                    <a:pt x="14" y="70"/>
                  </a:lnTo>
                  <a:lnTo>
                    <a:pt x="11" y="87"/>
                  </a:lnTo>
                  <a:lnTo>
                    <a:pt x="9" y="105"/>
                  </a:lnTo>
                  <a:lnTo>
                    <a:pt x="8" y="122"/>
                  </a:lnTo>
                  <a:lnTo>
                    <a:pt x="8" y="140"/>
                  </a:lnTo>
                  <a:lnTo>
                    <a:pt x="10" y="158"/>
                  </a:lnTo>
                  <a:lnTo>
                    <a:pt x="13" y="175"/>
                  </a:lnTo>
                  <a:lnTo>
                    <a:pt x="16" y="193"/>
                  </a:lnTo>
                  <a:lnTo>
                    <a:pt x="21" y="211"/>
                  </a:lnTo>
                  <a:lnTo>
                    <a:pt x="26" y="229"/>
                  </a:lnTo>
                  <a:lnTo>
                    <a:pt x="32" y="246"/>
                  </a:lnTo>
                  <a:lnTo>
                    <a:pt x="38" y="264"/>
                  </a:lnTo>
                  <a:lnTo>
                    <a:pt x="45" y="282"/>
                  </a:lnTo>
                  <a:lnTo>
                    <a:pt x="53" y="300"/>
                  </a:lnTo>
                  <a:lnTo>
                    <a:pt x="61" y="318"/>
                  </a:lnTo>
                  <a:lnTo>
                    <a:pt x="69" y="336"/>
                  </a:lnTo>
                  <a:lnTo>
                    <a:pt x="77" y="354"/>
                  </a:lnTo>
                  <a:lnTo>
                    <a:pt x="94" y="390"/>
                  </a:lnTo>
                  <a:lnTo>
                    <a:pt x="111" y="427"/>
                  </a:lnTo>
                  <a:lnTo>
                    <a:pt x="119" y="445"/>
                  </a:lnTo>
                  <a:lnTo>
                    <a:pt x="127" y="464"/>
                  </a:lnTo>
                  <a:lnTo>
                    <a:pt x="134" y="482"/>
                  </a:lnTo>
                  <a:lnTo>
                    <a:pt x="141" y="501"/>
                  </a:lnTo>
                  <a:lnTo>
                    <a:pt x="147" y="519"/>
                  </a:lnTo>
                  <a:lnTo>
                    <a:pt x="153" y="538"/>
                  </a:lnTo>
                  <a:lnTo>
                    <a:pt x="158" y="557"/>
                  </a:lnTo>
                  <a:lnTo>
                    <a:pt x="162" y="576"/>
                  </a:lnTo>
                  <a:lnTo>
                    <a:pt x="165" y="595"/>
                  </a:lnTo>
                  <a:lnTo>
                    <a:pt x="167" y="614"/>
                  </a:lnTo>
                  <a:lnTo>
                    <a:pt x="168" y="633"/>
                  </a:lnTo>
                  <a:lnTo>
                    <a:pt x="167" y="652"/>
                  </a:lnTo>
                  <a:close/>
                </a:path>
              </a:pathLst>
            </a:custGeom>
            <a:solidFill>
              <a:srgbClr val="5460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2" name="Freeform 72"/>
            <p:cNvSpPr>
              <a:spLocks/>
            </p:cNvSpPr>
            <p:nvPr/>
          </p:nvSpPr>
          <p:spPr bwMode="auto">
            <a:xfrm>
              <a:off x="956" y="2003"/>
              <a:ext cx="263" cy="111"/>
            </a:xfrm>
            <a:custGeom>
              <a:avLst/>
              <a:gdLst>
                <a:gd name="T0" fmla="*/ 237 w 263"/>
                <a:gd name="T1" fmla="*/ 37 h 111"/>
                <a:gd name="T2" fmla="*/ 229 w 263"/>
                <a:gd name="T3" fmla="*/ 49 h 111"/>
                <a:gd name="T4" fmla="*/ 221 w 263"/>
                <a:gd name="T5" fmla="*/ 60 h 111"/>
                <a:gd name="T6" fmla="*/ 210 w 263"/>
                <a:gd name="T7" fmla="*/ 69 h 111"/>
                <a:gd name="T8" fmla="*/ 198 w 263"/>
                <a:gd name="T9" fmla="*/ 76 h 111"/>
                <a:gd name="T10" fmla="*/ 184 w 263"/>
                <a:gd name="T11" fmla="*/ 81 h 111"/>
                <a:gd name="T12" fmla="*/ 170 w 263"/>
                <a:gd name="T13" fmla="*/ 84 h 111"/>
                <a:gd name="T14" fmla="*/ 154 w 263"/>
                <a:gd name="T15" fmla="*/ 86 h 111"/>
                <a:gd name="T16" fmla="*/ 137 w 263"/>
                <a:gd name="T17" fmla="*/ 84 h 111"/>
                <a:gd name="T18" fmla="*/ 120 w 263"/>
                <a:gd name="T19" fmla="*/ 81 h 111"/>
                <a:gd name="T20" fmla="*/ 102 w 263"/>
                <a:gd name="T21" fmla="*/ 75 h 111"/>
                <a:gd name="T22" fmla="*/ 83 w 263"/>
                <a:gd name="T23" fmla="*/ 67 h 111"/>
                <a:gd name="T24" fmla="*/ 65 w 263"/>
                <a:gd name="T25" fmla="*/ 57 h 111"/>
                <a:gd name="T26" fmla="*/ 46 w 263"/>
                <a:gd name="T27" fmla="*/ 44 h 111"/>
                <a:gd name="T28" fmla="*/ 27 w 263"/>
                <a:gd name="T29" fmla="*/ 28 h 111"/>
                <a:gd name="T30" fmla="*/ 9 w 263"/>
                <a:gd name="T31" fmla="*/ 10 h 111"/>
                <a:gd name="T32" fmla="*/ 6 w 263"/>
                <a:gd name="T33" fmla="*/ 10 h 111"/>
                <a:gd name="T34" fmla="*/ 20 w 263"/>
                <a:gd name="T35" fmla="*/ 29 h 111"/>
                <a:gd name="T36" fmla="*/ 36 w 263"/>
                <a:gd name="T37" fmla="*/ 46 h 111"/>
                <a:gd name="T38" fmla="*/ 53 w 263"/>
                <a:gd name="T39" fmla="*/ 61 h 111"/>
                <a:gd name="T40" fmla="*/ 71 w 263"/>
                <a:gd name="T41" fmla="*/ 74 h 111"/>
                <a:gd name="T42" fmla="*/ 90 w 263"/>
                <a:gd name="T43" fmla="*/ 86 h 111"/>
                <a:gd name="T44" fmla="*/ 109 w 263"/>
                <a:gd name="T45" fmla="*/ 95 h 111"/>
                <a:gd name="T46" fmla="*/ 128 w 263"/>
                <a:gd name="T47" fmla="*/ 102 h 111"/>
                <a:gd name="T48" fmla="*/ 148 w 263"/>
                <a:gd name="T49" fmla="*/ 107 h 111"/>
                <a:gd name="T50" fmla="*/ 167 w 263"/>
                <a:gd name="T51" fmla="*/ 110 h 111"/>
                <a:gd name="T52" fmla="*/ 185 w 263"/>
                <a:gd name="T53" fmla="*/ 111 h 111"/>
                <a:gd name="T54" fmla="*/ 202 w 263"/>
                <a:gd name="T55" fmla="*/ 108 h 111"/>
                <a:gd name="T56" fmla="*/ 219 w 263"/>
                <a:gd name="T57" fmla="*/ 104 h 111"/>
                <a:gd name="T58" fmla="*/ 234 w 263"/>
                <a:gd name="T59" fmla="*/ 97 h 111"/>
                <a:gd name="T60" fmla="*/ 247 w 263"/>
                <a:gd name="T61" fmla="*/ 88 h 111"/>
                <a:gd name="T62" fmla="*/ 258 w 263"/>
                <a:gd name="T63" fmla="*/ 75 h 111"/>
                <a:gd name="T64" fmla="*/ 263 w 263"/>
                <a:gd name="T65" fmla="*/ 66 h 111"/>
                <a:gd name="T66" fmla="*/ 260 w 263"/>
                <a:gd name="T67" fmla="*/ 61 h 111"/>
                <a:gd name="T68" fmla="*/ 255 w 263"/>
                <a:gd name="T69" fmla="*/ 54 h 111"/>
                <a:gd name="T70" fmla="*/ 248 w 263"/>
                <a:gd name="T71" fmla="*/ 44 h 111"/>
                <a:gd name="T72" fmla="*/ 242 w 263"/>
                <a:gd name="T73" fmla="*/ 37 h 111"/>
                <a:gd name="T74" fmla="*/ 240 w 263"/>
                <a:gd name="T75" fmla="*/ 32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63" h="111">
                  <a:moveTo>
                    <a:pt x="239" y="30"/>
                  </a:moveTo>
                  <a:lnTo>
                    <a:pt x="237" y="37"/>
                  </a:lnTo>
                  <a:lnTo>
                    <a:pt x="233" y="43"/>
                  </a:lnTo>
                  <a:lnTo>
                    <a:pt x="229" y="49"/>
                  </a:lnTo>
                  <a:lnTo>
                    <a:pt x="225" y="55"/>
                  </a:lnTo>
                  <a:lnTo>
                    <a:pt x="221" y="60"/>
                  </a:lnTo>
                  <a:lnTo>
                    <a:pt x="216" y="65"/>
                  </a:lnTo>
                  <a:lnTo>
                    <a:pt x="210" y="69"/>
                  </a:lnTo>
                  <a:lnTo>
                    <a:pt x="204" y="73"/>
                  </a:lnTo>
                  <a:lnTo>
                    <a:pt x="198" y="76"/>
                  </a:lnTo>
                  <a:lnTo>
                    <a:pt x="191" y="79"/>
                  </a:lnTo>
                  <a:lnTo>
                    <a:pt x="184" y="81"/>
                  </a:lnTo>
                  <a:lnTo>
                    <a:pt x="177" y="83"/>
                  </a:lnTo>
                  <a:lnTo>
                    <a:pt x="170" y="84"/>
                  </a:lnTo>
                  <a:lnTo>
                    <a:pt x="162" y="85"/>
                  </a:lnTo>
                  <a:lnTo>
                    <a:pt x="154" y="86"/>
                  </a:lnTo>
                  <a:lnTo>
                    <a:pt x="146" y="85"/>
                  </a:lnTo>
                  <a:lnTo>
                    <a:pt x="137" y="84"/>
                  </a:lnTo>
                  <a:lnTo>
                    <a:pt x="128" y="83"/>
                  </a:lnTo>
                  <a:lnTo>
                    <a:pt x="120" y="81"/>
                  </a:lnTo>
                  <a:lnTo>
                    <a:pt x="111" y="78"/>
                  </a:lnTo>
                  <a:lnTo>
                    <a:pt x="102" y="75"/>
                  </a:lnTo>
                  <a:lnTo>
                    <a:pt x="92" y="72"/>
                  </a:lnTo>
                  <a:lnTo>
                    <a:pt x="83" y="67"/>
                  </a:lnTo>
                  <a:lnTo>
                    <a:pt x="74" y="62"/>
                  </a:lnTo>
                  <a:lnTo>
                    <a:pt x="65" y="57"/>
                  </a:lnTo>
                  <a:lnTo>
                    <a:pt x="55" y="51"/>
                  </a:lnTo>
                  <a:lnTo>
                    <a:pt x="46" y="44"/>
                  </a:lnTo>
                  <a:lnTo>
                    <a:pt x="36" y="36"/>
                  </a:lnTo>
                  <a:lnTo>
                    <a:pt x="27" y="28"/>
                  </a:lnTo>
                  <a:lnTo>
                    <a:pt x="18" y="20"/>
                  </a:lnTo>
                  <a:lnTo>
                    <a:pt x="9" y="10"/>
                  </a:lnTo>
                  <a:lnTo>
                    <a:pt x="0" y="0"/>
                  </a:lnTo>
                  <a:lnTo>
                    <a:pt x="6" y="10"/>
                  </a:lnTo>
                  <a:lnTo>
                    <a:pt x="13" y="20"/>
                  </a:lnTo>
                  <a:lnTo>
                    <a:pt x="20" y="29"/>
                  </a:lnTo>
                  <a:lnTo>
                    <a:pt x="28" y="37"/>
                  </a:lnTo>
                  <a:lnTo>
                    <a:pt x="36" y="46"/>
                  </a:lnTo>
                  <a:lnTo>
                    <a:pt x="45" y="54"/>
                  </a:lnTo>
                  <a:lnTo>
                    <a:pt x="53" y="61"/>
                  </a:lnTo>
                  <a:lnTo>
                    <a:pt x="62" y="68"/>
                  </a:lnTo>
                  <a:lnTo>
                    <a:pt x="71" y="74"/>
                  </a:lnTo>
                  <a:lnTo>
                    <a:pt x="80" y="80"/>
                  </a:lnTo>
                  <a:lnTo>
                    <a:pt x="90" y="86"/>
                  </a:lnTo>
                  <a:lnTo>
                    <a:pt x="100" y="91"/>
                  </a:lnTo>
                  <a:lnTo>
                    <a:pt x="109" y="95"/>
                  </a:lnTo>
                  <a:lnTo>
                    <a:pt x="119" y="99"/>
                  </a:lnTo>
                  <a:lnTo>
                    <a:pt x="128" y="102"/>
                  </a:lnTo>
                  <a:lnTo>
                    <a:pt x="138" y="105"/>
                  </a:lnTo>
                  <a:lnTo>
                    <a:pt x="148" y="107"/>
                  </a:lnTo>
                  <a:lnTo>
                    <a:pt x="157" y="109"/>
                  </a:lnTo>
                  <a:lnTo>
                    <a:pt x="167" y="110"/>
                  </a:lnTo>
                  <a:lnTo>
                    <a:pt x="176" y="111"/>
                  </a:lnTo>
                  <a:lnTo>
                    <a:pt x="185" y="111"/>
                  </a:lnTo>
                  <a:lnTo>
                    <a:pt x="194" y="110"/>
                  </a:lnTo>
                  <a:lnTo>
                    <a:pt x="202" y="108"/>
                  </a:lnTo>
                  <a:lnTo>
                    <a:pt x="211" y="107"/>
                  </a:lnTo>
                  <a:lnTo>
                    <a:pt x="219" y="104"/>
                  </a:lnTo>
                  <a:lnTo>
                    <a:pt x="227" y="101"/>
                  </a:lnTo>
                  <a:lnTo>
                    <a:pt x="234" y="97"/>
                  </a:lnTo>
                  <a:lnTo>
                    <a:pt x="241" y="93"/>
                  </a:lnTo>
                  <a:lnTo>
                    <a:pt x="247" y="88"/>
                  </a:lnTo>
                  <a:lnTo>
                    <a:pt x="253" y="82"/>
                  </a:lnTo>
                  <a:lnTo>
                    <a:pt x="258" y="75"/>
                  </a:lnTo>
                  <a:lnTo>
                    <a:pt x="263" y="68"/>
                  </a:lnTo>
                  <a:lnTo>
                    <a:pt x="263" y="66"/>
                  </a:lnTo>
                  <a:lnTo>
                    <a:pt x="262" y="63"/>
                  </a:lnTo>
                  <a:lnTo>
                    <a:pt x="260" y="61"/>
                  </a:lnTo>
                  <a:lnTo>
                    <a:pt x="259" y="58"/>
                  </a:lnTo>
                  <a:lnTo>
                    <a:pt x="255" y="54"/>
                  </a:lnTo>
                  <a:lnTo>
                    <a:pt x="251" y="49"/>
                  </a:lnTo>
                  <a:lnTo>
                    <a:pt x="248" y="44"/>
                  </a:lnTo>
                  <a:lnTo>
                    <a:pt x="244" y="39"/>
                  </a:lnTo>
                  <a:lnTo>
                    <a:pt x="242" y="37"/>
                  </a:lnTo>
                  <a:lnTo>
                    <a:pt x="241" y="35"/>
                  </a:lnTo>
                  <a:lnTo>
                    <a:pt x="240" y="32"/>
                  </a:lnTo>
                  <a:lnTo>
                    <a:pt x="239" y="30"/>
                  </a:lnTo>
                  <a:close/>
                </a:path>
              </a:pathLst>
            </a:custGeom>
            <a:solidFill>
              <a:srgbClr val="3F4A6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3" name="Freeform 73"/>
            <p:cNvSpPr>
              <a:spLocks/>
            </p:cNvSpPr>
            <p:nvPr/>
          </p:nvSpPr>
          <p:spPr bwMode="auto">
            <a:xfrm>
              <a:off x="934" y="1636"/>
              <a:ext cx="266" cy="192"/>
            </a:xfrm>
            <a:custGeom>
              <a:avLst/>
              <a:gdLst>
                <a:gd name="T0" fmla="*/ 29 w 266"/>
                <a:gd name="T1" fmla="*/ 5 h 192"/>
                <a:gd name="T2" fmla="*/ 21 w 266"/>
                <a:gd name="T3" fmla="*/ 15 h 192"/>
                <a:gd name="T4" fmla="*/ 15 w 266"/>
                <a:gd name="T5" fmla="*/ 24 h 192"/>
                <a:gd name="T6" fmla="*/ 11 w 266"/>
                <a:gd name="T7" fmla="*/ 33 h 192"/>
                <a:gd name="T8" fmla="*/ 8 w 266"/>
                <a:gd name="T9" fmla="*/ 45 h 192"/>
                <a:gd name="T10" fmla="*/ 5 w 266"/>
                <a:gd name="T11" fmla="*/ 59 h 192"/>
                <a:gd name="T12" fmla="*/ 2 w 266"/>
                <a:gd name="T13" fmla="*/ 70 h 192"/>
                <a:gd name="T14" fmla="*/ 5 w 266"/>
                <a:gd name="T15" fmla="*/ 75 h 192"/>
                <a:gd name="T16" fmla="*/ 15 w 266"/>
                <a:gd name="T17" fmla="*/ 75 h 192"/>
                <a:gd name="T18" fmla="*/ 25 w 266"/>
                <a:gd name="T19" fmla="*/ 74 h 192"/>
                <a:gd name="T20" fmla="*/ 35 w 266"/>
                <a:gd name="T21" fmla="*/ 74 h 192"/>
                <a:gd name="T22" fmla="*/ 48 w 266"/>
                <a:gd name="T23" fmla="*/ 75 h 192"/>
                <a:gd name="T24" fmla="*/ 66 w 266"/>
                <a:gd name="T25" fmla="*/ 78 h 192"/>
                <a:gd name="T26" fmla="*/ 91 w 266"/>
                <a:gd name="T27" fmla="*/ 83 h 192"/>
                <a:gd name="T28" fmla="*/ 114 w 266"/>
                <a:gd name="T29" fmla="*/ 88 h 192"/>
                <a:gd name="T30" fmla="*/ 129 w 266"/>
                <a:gd name="T31" fmla="*/ 91 h 192"/>
                <a:gd name="T32" fmla="*/ 136 w 266"/>
                <a:gd name="T33" fmla="*/ 95 h 192"/>
                <a:gd name="T34" fmla="*/ 135 w 266"/>
                <a:gd name="T35" fmla="*/ 100 h 192"/>
                <a:gd name="T36" fmla="*/ 134 w 266"/>
                <a:gd name="T37" fmla="*/ 108 h 192"/>
                <a:gd name="T38" fmla="*/ 133 w 266"/>
                <a:gd name="T39" fmla="*/ 119 h 192"/>
                <a:gd name="T40" fmla="*/ 132 w 266"/>
                <a:gd name="T41" fmla="*/ 129 h 192"/>
                <a:gd name="T42" fmla="*/ 131 w 266"/>
                <a:gd name="T43" fmla="*/ 135 h 192"/>
                <a:gd name="T44" fmla="*/ 133 w 266"/>
                <a:gd name="T45" fmla="*/ 140 h 192"/>
                <a:gd name="T46" fmla="*/ 140 w 266"/>
                <a:gd name="T47" fmla="*/ 143 h 192"/>
                <a:gd name="T48" fmla="*/ 147 w 266"/>
                <a:gd name="T49" fmla="*/ 145 h 192"/>
                <a:gd name="T50" fmla="*/ 155 w 266"/>
                <a:gd name="T51" fmla="*/ 146 h 192"/>
                <a:gd name="T52" fmla="*/ 176 w 266"/>
                <a:gd name="T53" fmla="*/ 147 h 192"/>
                <a:gd name="T54" fmla="*/ 197 w 266"/>
                <a:gd name="T55" fmla="*/ 149 h 192"/>
                <a:gd name="T56" fmla="*/ 207 w 266"/>
                <a:gd name="T57" fmla="*/ 151 h 192"/>
                <a:gd name="T58" fmla="*/ 216 w 266"/>
                <a:gd name="T59" fmla="*/ 153 h 192"/>
                <a:gd name="T60" fmla="*/ 225 w 266"/>
                <a:gd name="T61" fmla="*/ 157 h 192"/>
                <a:gd name="T62" fmla="*/ 234 w 266"/>
                <a:gd name="T63" fmla="*/ 162 h 192"/>
                <a:gd name="T64" fmla="*/ 243 w 266"/>
                <a:gd name="T65" fmla="*/ 168 h 192"/>
                <a:gd name="T66" fmla="*/ 253 w 266"/>
                <a:gd name="T67" fmla="*/ 176 h 192"/>
                <a:gd name="T68" fmla="*/ 262 w 266"/>
                <a:gd name="T69" fmla="*/ 186 h 192"/>
                <a:gd name="T70" fmla="*/ 265 w 266"/>
                <a:gd name="T71" fmla="*/ 182 h 192"/>
                <a:gd name="T72" fmla="*/ 260 w 266"/>
                <a:gd name="T73" fmla="*/ 163 h 192"/>
                <a:gd name="T74" fmla="*/ 253 w 266"/>
                <a:gd name="T75" fmla="*/ 146 h 192"/>
                <a:gd name="T76" fmla="*/ 244 w 266"/>
                <a:gd name="T77" fmla="*/ 130 h 192"/>
                <a:gd name="T78" fmla="*/ 232 w 266"/>
                <a:gd name="T79" fmla="*/ 116 h 192"/>
                <a:gd name="T80" fmla="*/ 219 w 266"/>
                <a:gd name="T81" fmla="*/ 103 h 192"/>
                <a:gd name="T82" fmla="*/ 204 w 266"/>
                <a:gd name="T83" fmla="*/ 92 h 192"/>
                <a:gd name="T84" fmla="*/ 188 w 266"/>
                <a:gd name="T85" fmla="*/ 81 h 192"/>
                <a:gd name="T86" fmla="*/ 171 w 266"/>
                <a:gd name="T87" fmla="*/ 71 h 192"/>
                <a:gd name="T88" fmla="*/ 153 w 266"/>
                <a:gd name="T89" fmla="*/ 61 h 192"/>
                <a:gd name="T90" fmla="*/ 125 w 266"/>
                <a:gd name="T91" fmla="*/ 47 h 192"/>
                <a:gd name="T92" fmla="*/ 88 w 266"/>
                <a:gd name="T93" fmla="*/ 29 h 192"/>
                <a:gd name="T94" fmla="*/ 60 w 266"/>
                <a:gd name="T95" fmla="*/ 15 h 192"/>
                <a:gd name="T96" fmla="*/ 43 w 266"/>
                <a:gd name="T97" fmla="*/ 5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66" h="192">
                  <a:moveTo>
                    <a:pt x="34" y="0"/>
                  </a:moveTo>
                  <a:lnTo>
                    <a:pt x="29" y="5"/>
                  </a:lnTo>
                  <a:lnTo>
                    <a:pt x="25" y="11"/>
                  </a:lnTo>
                  <a:lnTo>
                    <a:pt x="21" y="15"/>
                  </a:lnTo>
                  <a:lnTo>
                    <a:pt x="18" y="20"/>
                  </a:lnTo>
                  <a:lnTo>
                    <a:pt x="15" y="24"/>
                  </a:lnTo>
                  <a:lnTo>
                    <a:pt x="13" y="29"/>
                  </a:lnTo>
                  <a:lnTo>
                    <a:pt x="11" y="33"/>
                  </a:lnTo>
                  <a:lnTo>
                    <a:pt x="10" y="37"/>
                  </a:lnTo>
                  <a:lnTo>
                    <a:pt x="8" y="45"/>
                  </a:lnTo>
                  <a:lnTo>
                    <a:pt x="6" y="54"/>
                  </a:lnTo>
                  <a:lnTo>
                    <a:pt x="5" y="59"/>
                  </a:lnTo>
                  <a:lnTo>
                    <a:pt x="3" y="64"/>
                  </a:lnTo>
                  <a:lnTo>
                    <a:pt x="2" y="70"/>
                  </a:lnTo>
                  <a:lnTo>
                    <a:pt x="0" y="76"/>
                  </a:lnTo>
                  <a:lnTo>
                    <a:pt x="5" y="75"/>
                  </a:lnTo>
                  <a:lnTo>
                    <a:pt x="10" y="75"/>
                  </a:lnTo>
                  <a:lnTo>
                    <a:pt x="15" y="75"/>
                  </a:lnTo>
                  <a:lnTo>
                    <a:pt x="20" y="74"/>
                  </a:lnTo>
                  <a:lnTo>
                    <a:pt x="25" y="74"/>
                  </a:lnTo>
                  <a:lnTo>
                    <a:pt x="30" y="74"/>
                  </a:lnTo>
                  <a:lnTo>
                    <a:pt x="35" y="74"/>
                  </a:lnTo>
                  <a:lnTo>
                    <a:pt x="39" y="75"/>
                  </a:lnTo>
                  <a:lnTo>
                    <a:pt x="48" y="75"/>
                  </a:lnTo>
                  <a:lnTo>
                    <a:pt x="57" y="77"/>
                  </a:lnTo>
                  <a:lnTo>
                    <a:pt x="66" y="78"/>
                  </a:lnTo>
                  <a:lnTo>
                    <a:pt x="75" y="80"/>
                  </a:lnTo>
                  <a:lnTo>
                    <a:pt x="91" y="83"/>
                  </a:lnTo>
                  <a:lnTo>
                    <a:pt x="107" y="87"/>
                  </a:lnTo>
                  <a:lnTo>
                    <a:pt x="114" y="88"/>
                  </a:lnTo>
                  <a:lnTo>
                    <a:pt x="122" y="90"/>
                  </a:lnTo>
                  <a:lnTo>
                    <a:pt x="129" y="91"/>
                  </a:lnTo>
                  <a:lnTo>
                    <a:pt x="136" y="92"/>
                  </a:lnTo>
                  <a:lnTo>
                    <a:pt x="136" y="95"/>
                  </a:lnTo>
                  <a:lnTo>
                    <a:pt x="135" y="97"/>
                  </a:lnTo>
                  <a:lnTo>
                    <a:pt x="135" y="100"/>
                  </a:lnTo>
                  <a:lnTo>
                    <a:pt x="134" y="102"/>
                  </a:lnTo>
                  <a:lnTo>
                    <a:pt x="134" y="108"/>
                  </a:lnTo>
                  <a:lnTo>
                    <a:pt x="134" y="113"/>
                  </a:lnTo>
                  <a:lnTo>
                    <a:pt x="133" y="119"/>
                  </a:lnTo>
                  <a:lnTo>
                    <a:pt x="133" y="125"/>
                  </a:lnTo>
                  <a:lnTo>
                    <a:pt x="132" y="129"/>
                  </a:lnTo>
                  <a:lnTo>
                    <a:pt x="132" y="132"/>
                  </a:lnTo>
                  <a:lnTo>
                    <a:pt x="131" y="135"/>
                  </a:lnTo>
                  <a:lnTo>
                    <a:pt x="130" y="139"/>
                  </a:lnTo>
                  <a:lnTo>
                    <a:pt x="133" y="140"/>
                  </a:lnTo>
                  <a:lnTo>
                    <a:pt x="137" y="142"/>
                  </a:lnTo>
                  <a:lnTo>
                    <a:pt x="140" y="143"/>
                  </a:lnTo>
                  <a:lnTo>
                    <a:pt x="144" y="144"/>
                  </a:lnTo>
                  <a:lnTo>
                    <a:pt x="147" y="145"/>
                  </a:lnTo>
                  <a:lnTo>
                    <a:pt x="151" y="145"/>
                  </a:lnTo>
                  <a:lnTo>
                    <a:pt x="155" y="146"/>
                  </a:lnTo>
                  <a:lnTo>
                    <a:pt x="159" y="146"/>
                  </a:lnTo>
                  <a:lnTo>
                    <a:pt x="176" y="147"/>
                  </a:lnTo>
                  <a:lnTo>
                    <a:pt x="193" y="148"/>
                  </a:lnTo>
                  <a:lnTo>
                    <a:pt x="197" y="149"/>
                  </a:lnTo>
                  <a:lnTo>
                    <a:pt x="202" y="150"/>
                  </a:lnTo>
                  <a:lnTo>
                    <a:pt x="207" y="151"/>
                  </a:lnTo>
                  <a:lnTo>
                    <a:pt x="211" y="152"/>
                  </a:lnTo>
                  <a:lnTo>
                    <a:pt x="216" y="153"/>
                  </a:lnTo>
                  <a:lnTo>
                    <a:pt x="220" y="155"/>
                  </a:lnTo>
                  <a:lnTo>
                    <a:pt x="225" y="157"/>
                  </a:lnTo>
                  <a:lnTo>
                    <a:pt x="230" y="159"/>
                  </a:lnTo>
                  <a:lnTo>
                    <a:pt x="234" y="162"/>
                  </a:lnTo>
                  <a:lnTo>
                    <a:pt x="239" y="165"/>
                  </a:lnTo>
                  <a:lnTo>
                    <a:pt x="243" y="168"/>
                  </a:lnTo>
                  <a:lnTo>
                    <a:pt x="248" y="172"/>
                  </a:lnTo>
                  <a:lnTo>
                    <a:pt x="253" y="176"/>
                  </a:lnTo>
                  <a:lnTo>
                    <a:pt x="257" y="181"/>
                  </a:lnTo>
                  <a:lnTo>
                    <a:pt x="262" y="186"/>
                  </a:lnTo>
                  <a:lnTo>
                    <a:pt x="266" y="192"/>
                  </a:lnTo>
                  <a:lnTo>
                    <a:pt x="265" y="182"/>
                  </a:lnTo>
                  <a:lnTo>
                    <a:pt x="263" y="172"/>
                  </a:lnTo>
                  <a:lnTo>
                    <a:pt x="260" y="163"/>
                  </a:lnTo>
                  <a:lnTo>
                    <a:pt x="257" y="154"/>
                  </a:lnTo>
                  <a:lnTo>
                    <a:pt x="253" y="146"/>
                  </a:lnTo>
                  <a:lnTo>
                    <a:pt x="249" y="138"/>
                  </a:lnTo>
                  <a:lnTo>
                    <a:pt x="244" y="130"/>
                  </a:lnTo>
                  <a:lnTo>
                    <a:pt x="238" y="123"/>
                  </a:lnTo>
                  <a:lnTo>
                    <a:pt x="232" y="116"/>
                  </a:lnTo>
                  <a:lnTo>
                    <a:pt x="226" y="110"/>
                  </a:lnTo>
                  <a:lnTo>
                    <a:pt x="219" y="103"/>
                  </a:lnTo>
                  <a:lnTo>
                    <a:pt x="212" y="97"/>
                  </a:lnTo>
                  <a:lnTo>
                    <a:pt x="204" y="92"/>
                  </a:lnTo>
                  <a:lnTo>
                    <a:pt x="196" y="86"/>
                  </a:lnTo>
                  <a:lnTo>
                    <a:pt x="188" y="81"/>
                  </a:lnTo>
                  <a:lnTo>
                    <a:pt x="180" y="76"/>
                  </a:lnTo>
                  <a:lnTo>
                    <a:pt x="171" y="71"/>
                  </a:lnTo>
                  <a:lnTo>
                    <a:pt x="162" y="66"/>
                  </a:lnTo>
                  <a:lnTo>
                    <a:pt x="153" y="61"/>
                  </a:lnTo>
                  <a:lnTo>
                    <a:pt x="144" y="56"/>
                  </a:lnTo>
                  <a:lnTo>
                    <a:pt x="125" y="47"/>
                  </a:lnTo>
                  <a:lnTo>
                    <a:pt x="107" y="38"/>
                  </a:lnTo>
                  <a:lnTo>
                    <a:pt x="88" y="29"/>
                  </a:lnTo>
                  <a:lnTo>
                    <a:pt x="69" y="20"/>
                  </a:lnTo>
                  <a:lnTo>
                    <a:pt x="60" y="15"/>
                  </a:lnTo>
                  <a:lnTo>
                    <a:pt x="51" y="10"/>
                  </a:lnTo>
                  <a:lnTo>
                    <a:pt x="43" y="5"/>
                  </a:lnTo>
                  <a:lnTo>
                    <a:pt x="34" y="0"/>
                  </a:lnTo>
                  <a:close/>
                </a:path>
              </a:pathLst>
            </a:custGeom>
            <a:solidFill>
              <a:srgbClr val="35436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4" name="Freeform 74"/>
            <p:cNvSpPr>
              <a:spLocks/>
            </p:cNvSpPr>
            <p:nvPr/>
          </p:nvSpPr>
          <p:spPr bwMode="auto">
            <a:xfrm>
              <a:off x="1173" y="1644"/>
              <a:ext cx="102" cy="180"/>
            </a:xfrm>
            <a:custGeom>
              <a:avLst/>
              <a:gdLst>
                <a:gd name="T0" fmla="*/ 20 w 102"/>
                <a:gd name="T1" fmla="*/ 171 h 180"/>
                <a:gd name="T2" fmla="*/ 23 w 102"/>
                <a:gd name="T3" fmla="*/ 155 h 180"/>
                <a:gd name="T4" fmla="*/ 24 w 102"/>
                <a:gd name="T5" fmla="*/ 141 h 180"/>
                <a:gd name="T6" fmla="*/ 25 w 102"/>
                <a:gd name="T7" fmla="*/ 127 h 180"/>
                <a:gd name="T8" fmla="*/ 26 w 102"/>
                <a:gd name="T9" fmla="*/ 115 h 180"/>
                <a:gd name="T10" fmla="*/ 25 w 102"/>
                <a:gd name="T11" fmla="*/ 104 h 180"/>
                <a:gd name="T12" fmla="*/ 24 w 102"/>
                <a:gd name="T13" fmla="*/ 93 h 180"/>
                <a:gd name="T14" fmla="*/ 23 w 102"/>
                <a:gd name="T15" fmla="*/ 83 h 180"/>
                <a:gd name="T16" fmla="*/ 20 w 102"/>
                <a:gd name="T17" fmla="*/ 69 h 180"/>
                <a:gd name="T18" fmla="*/ 15 w 102"/>
                <a:gd name="T19" fmla="*/ 50 h 180"/>
                <a:gd name="T20" fmla="*/ 9 w 102"/>
                <a:gd name="T21" fmla="*/ 31 h 180"/>
                <a:gd name="T22" fmla="*/ 3 w 102"/>
                <a:gd name="T23" fmla="*/ 11 h 180"/>
                <a:gd name="T24" fmla="*/ 7 w 102"/>
                <a:gd name="T25" fmla="*/ 1 h 180"/>
                <a:gd name="T26" fmla="*/ 21 w 102"/>
                <a:gd name="T27" fmla="*/ 5 h 180"/>
                <a:gd name="T28" fmla="*/ 34 w 102"/>
                <a:gd name="T29" fmla="*/ 10 h 180"/>
                <a:gd name="T30" fmla="*/ 46 w 102"/>
                <a:gd name="T31" fmla="*/ 17 h 180"/>
                <a:gd name="T32" fmla="*/ 58 w 102"/>
                <a:gd name="T33" fmla="*/ 25 h 180"/>
                <a:gd name="T34" fmla="*/ 68 w 102"/>
                <a:gd name="T35" fmla="*/ 34 h 180"/>
                <a:gd name="T36" fmla="*/ 79 w 102"/>
                <a:gd name="T37" fmla="*/ 45 h 180"/>
                <a:gd name="T38" fmla="*/ 88 w 102"/>
                <a:gd name="T39" fmla="*/ 58 h 180"/>
                <a:gd name="T40" fmla="*/ 89 w 102"/>
                <a:gd name="T41" fmla="*/ 66 h 180"/>
                <a:gd name="T42" fmla="*/ 83 w 102"/>
                <a:gd name="T43" fmla="*/ 69 h 180"/>
                <a:gd name="T44" fmla="*/ 77 w 102"/>
                <a:gd name="T45" fmla="*/ 73 h 180"/>
                <a:gd name="T46" fmla="*/ 70 w 102"/>
                <a:gd name="T47" fmla="*/ 78 h 180"/>
                <a:gd name="T48" fmla="*/ 64 w 102"/>
                <a:gd name="T49" fmla="*/ 82 h 180"/>
                <a:gd name="T50" fmla="*/ 58 w 102"/>
                <a:gd name="T51" fmla="*/ 84 h 180"/>
                <a:gd name="T52" fmla="*/ 60 w 102"/>
                <a:gd name="T53" fmla="*/ 89 h 180"/>
                <a:gd name="T54" fmla="*/ 72 w 102"/>
                <a:gd name="T55" fmla="*/ 95 h 180"/>
                <a:gd name="T56" fmla="*/ 83 w 102"/>
                <a:gd name="T57" fmla="*/ 102 h 180"/>
                <a:gd name="T58" fmla="*/ 91 w 102"/>
                <a:gd name="T59" fmla="*/ 106 h 180"/>
                <a:gd name="T60" fmla="*/ 98 w 102"/>
                <a:gd name="T61" fmla="*/ 108 h 180"/>
                <a:gd name="T62" fmla="*/ 98 w 102"/>
                <a:gd name="T63" fmla="*/ 111 h 180"/>
                <a:gd name="T64" fmla="*/ 91 w 102"/>
                <a:gd name="T65" fmla="*/ 114 h 180"/>
                <a:gd name="T66" fmla="*/ 85 w 102"/>
                <a:gd name="T67" fmla="*/ 118 h 180"/>
                <a:gd name="T68" fmla="*/ 79 w 102"/>
                <a:gd name="T69" fmla="*/ 122 h 180"/>
                <a:gd name="T70" fmla="*/ 74 w 102"/>
                <a:gd name="T71" fmla="*/ 126 h 180"/>
                <a:gd name="T72" fmla="*/ 69 w 102"/>
                <a:gd name="T73" fmla="*/ 130 h 180"/>
                <a:gd name="T74" fmla="*/ 62 w 102"/>
                <a:gd name="T75" fmla="*/ 137 h 180"/>
                <a:gd name="T76" fmla="*/ 54 w 102"/>
                <a:gd name="T77" fmla="*/ 147 h 180"/>
                <a:gd name="T78" fmla="*/ 46 w 102"/>
                <a:gd name="T79" fmla="*/ 157 h 180"/>
                <a:gd name="T80" fmla="*/ 39 w 102"/>
                <a:gd name="T81" fmla="*/ 164 h 180"/>
                <a:gd name="T82" fmla="*/ 34 w 102"/>
                <a:gd name="T83" fmla="*/ 169 h 180"/>
                <a:gd name="T84" fmla="*/ 28 w 102"/>
                <a:gd name="T85" fmla="*/ 173 h 180"/>
                <a:gd name="T86" fmla="*/ 22 w 102"/>
                <a:gd name="T87" fmla="*/ 178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02" h="180">
                  <a:moveTo>
                    <a:pt x="19" y="180"/>
                  </a:moveTo>
                  <a:lnTo>
                    <a:pt x="20" y="171"/>
                  </a:lnTo>
                  <a:lnTo>
                    <a:pt x="22" y="163"/>
                  </a:lnTo>
                  <a:lnTo>
                    <a:pt x="23" y="155"/>
                  </a:lnTo>
                  <a:lnTo>
                    <a:pt x="24" y="148"/>
                  </a:lnTo>
                  <a:lnTo>
                    <a:pt x="24" y="141"/>
                  </a:lnTo>
                  <a:lnTo>
                    <a:pt x="25" y="134"/>
                  </a:lnTo>
                  <a:lnTo>
                    <a:pt x="25" y="127"/>
                  </a:lnTo>
                  <a:lnTo>
                    <a:pt x="25" y="121"/>
                  </a:lnTo>
                  <a:lnTo>
                    <a:pt x="26" y="115"/>
                  </a:lnTo>
                  <a:lnTo>
                    <a:pt x="25" y="109"/>
                  </a:lnTo>
                  <a:lnTo>
                    <a:pt x="25" y="104"/>
                  </a:lnTo>
                  <a:lnTo>
                    <a:pt x="25" y="98"/>
                  </a:lnTo>
                  <a:lnTo>
                    <a:pt x="24" y="93"/>
                  </a:lnTo>
                  <a:lnTo>
                    <a:pt x="24" y="88"/>
                  </a:lnTo>
                  <a:lnTo>
                    <a:pt x="23" y="83"/>
                  </a:lnTo>
                  <a:lnTo>
                    <a:pt x="22" y="78"/>
                  </a:lnTo>
                  <a:lnTo>
                    <a:pt x="20" y="69"/>
                  </a:lnTo>
                  <a:lnTo>
                    <a:pt x="18" y="59"/>
                  </a:lnTo>
                  <a:lnTo>
                    <a:pt x="15" y="50"/>
                  </a:lnTo>
                  <a:lnTo>
                    <a:pt x="12" y="41"/>
                  </a:lnTo>
                  <a:lnTo>
                    <a:pt x="9" y="31"/>
                  </a:lnTo>
                  <a:lnTo>
                    <a:pt x="6" y="21"/>
                  </a:lnTo>
                  <a:lnTo>
                    <a:pt x="3" y="11"/>
                  </a:lnTo>
                  <a:lnTo>
                    <a:pt x="0" y="0"/>
                  </a:lnTo>
                  <a:lnTo>
                    <a:pt x="7" y="1"/>
                  </a:lnTo>
                  <a:lnTo>
                    <a:pt x="14" y="3"/>
                  </a:lnTo>
                  <a:lnTo>
                    <a:pt x="21" y="5"/>
                  </a:lnTo>
                  <a:lnTo>
                    <a:pt x="27" y="8"/>
                  </a:lnTo>
                  <a:lnTo>
                    <a:pt x="34" y="10"/>
                  </a:lnTo>
                  <a:lnTo>
                    <a:pt x="40" y="13"/>
                  </a:lnTo>
                  <a:lnTo>
                    <a:pt x="46" y="17"/>
                  </a:lnTo>
                  <a:lnTo>
                    <a:pt x="52" y="21"/>
                  </a:lnTo>
                  <a:lnTo>
                    <a:pt x="58" y="25"/>
                  </a:lnTo>
                  <a:lnTo>
                    <a:pt x="63" y="29"/>
                  </a:lnTo>
                  <a:lnTo>
                    <a:pt x="68" y="34"/>
                  </a:lnTo>
                  <a:lnTo>
                    <a:pt x="74" y="39"/>
                  </a:lnTo>
                  <a:lnTo>
                    <a:pt x="79" y="45"/>
                  </a:lnTo>
                  <a:lnTo>
                    <a:pt x="84" y="51"/>
                  </a:lnTo>
                  <a:lnTo>
                    <a:pt x="88" y="58"/>
                  </a:lnTo>
                  <a:lnTo>
                    <a:pt x="93" y="64"/>
                  </a:lnTo>
                  <a:lnTo>
                    <a:pt x="89" y="66"/>
                  </a:lnTo>
                  <a:lnTo>
                    <a:pt x="86" y="67"/>
                  </a:lnTo>
                  <a:lnTo>
                    <a:pt x="83" y="69"/>
                  </a:lnTo>
                  <a:lnTo>
                    <a:pt x="81" y="70"/>
                  </a:lnTo>
                  <a:lnTo>
                    <a:pt x="77" y="73"/>
                  </a:lnTo>
                  <a:lnTo>
                    <a:pt x="73" y="75"/>
                  </a:lnTo>
                  <a:lnTo>
                    <a:pt x="70" y="78"/>
                  </a:lnTo>
                  <a:lnTo>
                    <a:pt x="66" y="80"/>
                  </a:lnTo>
                  <a:lnTo>
                    <a:pt x="64" y="82"/>
                  </a:lnTo>
                  <a:lnTo>
                    <a:pt x="61" y="83"/>
                  </a:lnTo>
                  <a:lnTo>
                    <a:pt x="58" y="84"/>
                  </a:lnTo>
                  <a:lnTo>
                    <a:pt x="54" y="86"/>
                  </a:lnTo>
                  <a:lnTo>
                    <a:pt x="60" y="89"/>
                  </a:lnTo>
                  <a:lnTo>
                    <a:pt x="66" y="92"/>
                  </a:lnTo>
                  <a:lnTo>
                    <a:pt x="72" y="95"/>
                  </a:lnTo>
                  <a:lnTo>
                    <a:pt x="77" y="98"/>
                  </a:lnTo>
                  <a:lnTo>
                    <a:pt x="83" y="102"/>
                  </a:lnTo>
                  <a:lnTo>
                    <a:pt x="88" y="104"/>
                  </a:lnTo>
                  <a:lnTo>
                    <a:pt x="91" y="106"/>
                  </a:lnTo>
                  <a:lnTo>
                    <a:pt x="95" y="107"/>
                  </a:lnTo>
                  <a:lnTo>
                    <a:pt x="98" y="108"/>
                  </a:lnTo>
                  <a:lnTo>
                    <a:pt x="102" y="110"/>
                  </a:lnTo>
                  <a:lnTo>
                    <a:pt x="98" y="111"/>
                  </a:lnTo>
                  <a:lnTo>
                    <a:pt x="95" y="113"/>
                  </a:lnTo>
                  <a:lnTo>
                    <a:pt x="91" y="114"/>
                  </a:lnTo>
                  <a:lnTo>
                    <a:pt x="88" y="116"/>
                  </a:lnTo>
                  <a:lnTo>
                    <a:pt x="85" y="118"/>
                  </a:lnTo>
                  <a:lnTo>
                    <a:pt x="82" y="120"/>
                  </a:lnTo>
                  <a:lnTo>
                    <a:pt x="79" y="122"/>
                  </a:lnTo>
                  <a:lnTo>
                    <a:pt x="76" y="124"/>
                  </a:lnTo>
                  <a:lnTo>
                    <a:pt x="74" y="126"/>
                  </a:lnTo>
                  <a:lnTo>
                    <a:pt x="71" y="128"/>
                  </a:lnTo>
                  <a:lnTo>
                    <a:pt x="69" y="130"/>
                  </a:lnTo>
                  <a:lnTo>
                    <a:pt x="66" y="133"/>
                  </a:lnTo>
                  <a:lnTo>
                    <a:pt x="62" y="137"/>
                  </a:lnTo>
                  <a:lnTo>
                    <a:pt x="58" y="142"/>
                  </a:lnTo>
                  <a:lnTo>
                    <a:pt x="54" y="147"/>
                  </a:lnTo>
                  <a:lnTo>
                    <a:pt x="50" y="152"/>
                  </a:lnTo>
                  <a:lnTo>
                    <a:pt x="46" y="157"/>
                  </a:lnTo>
                  <a:lnTo>
                    <a:pt x="41" y="162"/>
                  </a:lnTo>
                  <a:lnTo>
                    <a:pt x="39" y="164"/>
                  </a:lnTo>
                  <a:lnTo>
                    <a:pt x="36" y="167"/>
                  </a:lnTo>
                  <a:lnTo>
                    <a:pt x="34" y="169"/>
                  </a:lnTo>
                  <a:lnTo>
                    <a:pt x="31" y="171"/>
                  </a:lnTo>
                  <a:lnTo>
                    <a:pt x="28" y="173"/>
                  </a:lnTo>
                  <a:lnTo>
                    <a:pt x="25" y="176"/>
                  </a:lnTo>
                  <a:lnTo>
                    <a:pt x="22" y="178"/>
                  </a:lnTo>
                  <a:lnTo>
                    <a:pt x="19" y="180"/>
                  </a:lnTo>
                  <a:close/>
                </a:path>
              </a:pathLst>
            </a:custGeom>
            <a:solidFill>
              <a:srgbClr val="35436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5" name="Freeform 75"/>
            <p:cNvSpPr>
              <a:spLocks/>
            </p:cNvSpPr>
            <p:nvPr/>
          </p:nvSpPr>
          <p:spPr bwMode="auto">
            <a:xfrm>
              <a:off x="738" y="3159"/>
              <a:ext cx="376" cy="853"/>
            </a:xfrm>
            <a:custGeom>
              <a:avLst/>
              <a:gdLst>
                <a:gd name="T0" fmla="*/ 244 w 376"/>
                <a:gd name="T1" fmla="*/ 8 h 853"/>
                <a:gd name="T2" fmla="*/ 229 w 376"/>
                <a:gd name="T3" fmla="*/ 29 h 853"/>
                <a:gd name="T4" fmla="*/ 213 w 376"/>
                <a:gd name="T5" fmla="*/ 54 h 853"/>
                <a:gd name="T6" fmla="*/ 197 w 376"/>
                <a:gd name="T7" fmla="*/ 85 h 853"/>
                <a:gd name="T8" fmla="*/ 181 w 376"/>
                <a:gd name="T9" fmla="*/ 120 h 853"/>
                <a:gd name="T10" fmla="*/ 165 w 376"/>
                <a:gd name="T11" fmla="*/ 159 h 853"/>
                <a:gd name="T12" fmla="*/ 149 w 376"/>
                <a:gd name="T13" fmla="*/ 202 h 853"/>
                <a:gd name="T14" fmla="*/ 133 w 376"/>
                <a:gd name="T15" fmla="*/ 250 h 853"/>
                <a:gd name="T16" fmla="*/ 116 w 376"/>
                <a:gd name="T17" fmla="*/ 301 h 853"/>
                <a:gd name="T18" fmla="*/ 100 w 376"/>
                <a:gd name="T19" fmla="*/ 356 h 853"/>
                <a:gd name="T20" fmla="*/ 84 w 376"/>
                <a:gd name="T21" fmla="*/ 414 h 853"/>
                <a:gd name="T22" fmla="*/ 68 w 376"/>
                <a:gd name="T23" fmla="*/ 476 h 853"/>
                <a:gd name="T24" fmla="*/ 53 w 376"/>
                <a:gd name="T25" fmla="*/ 541 h 853"/>
                <a:gd name="T26" fmla="*/ 37 w 376"/>
                <a:gd name="T27" fmla="*/ 608 h 853"/>
                <a:gd name="T28" fmla="*/ 22 w 376"/>
                <a:gd name="T29" fmla="*/ 678 h 853"/>
                <a:gd name="T30" fmla="*/ 7 w 376"/>
                <a:gd name="T31" fmla="*/ 750 h 853"/>
                <a:gd name="T32" fmla="*/ 2 w 376"/>
                <a:gd name="T33" fmla="*/ 790 h 853"/>
                <a:gd name="T34" fmla="*/ 10 w 376"/>
                <a:gd name="T35" fmla="*/ 796 h 853"/>
                <a:gd name="T36" fmla="*/ 22 w 376"/>
                <a:gd name="T37" fmla="*/ 801 h 853"/>
                <a:gd name="T38" fmla="*/ 37 w 376"/>
                <a:gd name="T39" fmla="*/ 808 h 853"/>
                <a:gd name="T40" fmla="*/ 56 w 376"/>
                <a:gd name="T41" fmla="*/ 814 h 853"/>
                <a:gd name="T42" fmla="*/ 77 w 376"/>
                <a:gd name="T43" fmla="*/ 820 h 853"/>
                <a:gd name="T44" fmla="*/ 99 w 376"/>
                <a:gd name="T45" fmla="*/ 827 h 853"/>
                <a:gd name="T46" fmla="*/ 123 w 376"/>
                <a:gd name="T47" fmla="*/ 832 h 853"/>
                <a:gd name="T48" fmla="*/ 147 w 376"/>
                <a:gd name="T49" fmla="*/ 838 h 853"/>
                <a:gd name="T50" fmla="*/ 171 w 376"/>
                <a:gd name="T51" fmla="*/ 842 h 853"/>
                <a:gd name="T52" fmla="*/ 194 w 376"/>
                <a:gd name="T53" fmla="*/ 846 h 853"/>
                <a:gd name="T54" fmla="*/ 215 w 376"/>
                <a:gd name="T55" fmla="*/ 850 h 853"/>
                <a:gd name="T56" fmla="*/ 235 w 376"/>
                <a:gd name="T57" fmla="*/ 852 h 853"/>
                <a:gd name="T58" fmla="*/ 252 w 376"/>
                <a:gd name="T59" fmla="*/ 853 h 853"/>
                <a:gd name="T60" fmla="*/ 266 w 376"/>
                <a:gd name="T61" fmla="*/ 853 h 853"/>
                <a:gd name="T62" fmla="*/ 276 w 376"/>
                <a:gd name="T63" fmla="*/ 851 h 853"/>
                <a:gd name="T64" fmla="*/ 285 w 376"/>
                <a:gd name="T65" fmla="*/ 801 h 853"/>
                <a:gd name="T66" fmla="*/ 298 w 376"/>
                <a:gd name="T67" fmla="*/ 691 h 853"/>
                <a:gd name="T68" fmla="*/ 314 w 376"/>
                <a:gd name="T69" fmla="*/ 572 h 853"/>
                <a:gd name="T70" fmla="*/ 329 w 376"/>
                <a:gd name="T71" fmla="*/ 450 h 853"/>
                <a:gd name="T72" fmla="*/ 344 w 376"/>
                <a:gd name="T73" fmla="*/ 332 h 853"/>
                <a:gd name="T74" fmla="*/ 357 w 376"/>
                <a:gd name="T75" fmla="*/ 224 h 853"/>
                <a:gd name="T76" fmla="*/ 368 w 376"/>
                <a:gd name="T77" fmla="*/ 134 h 853"/>
                <a:gd name="T78" fmla="*/ 373 w 376"/>
                <a:gd name="T79" fmla="*/ 81 h 853"/>
                <a:gd name="T80" fmla="*/ 375 w 376"/>
                <a:gd name="T81" fmla="*/ 54 h 853"/>
                <a:gd name="T82" fmla="*/ 374 w 376"/>
                <a:gd name="T83" fmla="*/ 40 h 853"/>
                <a:gd name="T84" fmla="*/ 370 w 376"/>
                <a:gd name="T85" fmla="*/ 32 h 853"/>
                <a:gd name="T86" fmla="*/ 363 w 376"/>
                <a:gd name="T87" fmla="*/ 26 h 853"/>
                <a:gd name="T88" fmla="*/ 355 w 376"/>
                <a:gd name="T89" fmla="*/ 22 h 853"/>
                <a:gd name="T90" fmla="*/ 346 w 376"/>
                <a:gd name="T91" fmla="*/ 18 h 853"/>
                <a:gd name="T92" fmla="*/ 336 w 376"/>
                <a:gd name="T93" fmla="*/ 15 h 853"/>
                <a:gd name="T94" fmla="*/ 325 w 376"/>
                <a:gd name="T95" fmla="*/ 13 h 853"/>
                <a:gd name="T96" fmla="*/ 313 w 376"/>
                <a:gd name="T97" fmla="*/ 12 h 853"/>
                <a:gd name="T98" fmla="*/ 286 w 376"/>
                <a:gd name="T99" fmla="*/ 10 h 853"/>
                <a:gd name="T100" fmla="*/ 264 w 376"/>
                <a:gd name="T101" fmla="*/ 8 h 853"/>
                <a:gd name="T102" fmla="*/ 258 w 376"/>
                <a:gd name="T103" fmla="*/ 6 h 853"/>
                <a:gd name="T104" fmla="*/ 253 w 376"/>
                <a:gd name="T105" fmla="*/ 4 h 853"/>
                <a:gd name="T106" fmla="*/ 251 w 376"/>
                <a:gd name="T107" fmla="*/ 2 h 8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76" h="853">
                  <a:moveTo>
                    <a:pt x="251" y="0"/>
                  </a:moveTo>
                  <a:lnTo>
                    <a:pt x="244" y="8"/>
                  </a:lnTo>
                  <a:lnTo>
                    <a:pt x="236" y="18"/>
                  </a:lnTo>
                  <a:lnTo>
                    <a:pt x="229" y="29"/>
                  </a:lnTo>
                  <a:lnTo>
                    <a:pt x="221" y="41"/>
                  </a:lnTo>
                  <a:lnTo>
                    <a:pt x="213" y="54"/>
                  </a:lnTo>
                  <a:lnTo>
                    <a:pt x="205" y="69"/>
                  </a:lnTo>
                  <a:lnTo>
                    <a:pt x="197" y="85"/>
                  </a:lnTo>
                  <a:lnTo>
                    <a:pt x="189" y="102"/>
                  </a:lnTo>
                  <a:lnTo>
                    <a:pt x="181" y="120"/>
                  </a:lnTo>
                  <a:lnTo>
                    <a:pt x="173" y="139"/>
                  </a:lnTo>
                  <a:lnTo>
                    <a:pt x="165" y="159"/>
                  </a:lnTo>
                  <a:lnTo>
                    <a:pt x="157" y="180"/>
                  </a:lnTo>
                  <a:lnTo>
                    <a:pt x="149" y="202"/>
                  </a:lnTo>
                  <a:lnTo>
                    <a:pt x="141" y="226"/>
                  </a:lnTo>
                  <a:lnTo>
                    <a:pt x="133" y="250"/>
                  </a:lnTo>
                  <a:lnTo>
                    <a:pt x="124" y="275"/>
                  </a:lnTo>
                  <a:lnTo>
                    <a:pt x="116" y="301"/>
                  </a:lnTo>
                  <a:lnTo>
                    <a:pt x="108" y="328"/>
                  </a:lnTo>
                  <a:lnTo>
                    <a:pt x="100" y="356"/>
                  </a:lnTo>
                  <a:lnTo>
                    <a:pt x="92" y="385"/>
                  </a:lnTo>
                  <a:lnTo>
                    <a:pt x="84" y="414"/>
                  </a:lnTo>
                  <a:lnTo>
                    <a:pt x="76" y="445"/>
                  </a:lnTo>
                  <a:lnTo>
                    <a:pt x="68" y="476"/>
                  </a:lnTo>
                  <a:lnTo>
                    <a:pt x="60" y="508"/>
                  </a:lnTo>
                  <a:lnTo>
                    <a:pt x="53" y="541"/>
                  </a:lnTo>
                  <a:lnTo>
                    <a:pt x="45" y="574"/>
                  </a:lnTo>
                  <a:lnTo>
                    <a:pt x="37" y="608"/>
                  </a:lnTo>
                  <a:lnTo>
                    <a:pt x="30" y="642"/>
                  </a:lnTo>
                  <a:lnTo>
                    <a:pt x="22" y="678"/>
                  </a:lnTo>
                  <a:lnTo>
                    <a:pt x="15" y="714"/>
                  </a:lnTo>
                  <a:lnTo>
                    <a:pt x="7" y="750"/>
                  </a:lnTo>
                  <a:lnTo>
                    <a:pt x="0" y="787"/>
                  </a:lnTo>
                  <a:lnTo>
                    <a:pt x="2" y="790"/>
                  </a:lnTo>
                  <a:lnTo>
                    <a:pt x="6" y="793"/>
                  </a:lnTo>
                  <a:lnTo>
                    <a:pt x="10" y="796"/>
                  </a:lnTo>
                  <a:lnTo>
                    <a:pt x="15" y="799"/>
                  </a:lnTo>
                  <a:lnTo>
                    <a:pt x="22" y="801"/>
                  </a:lnTo>
                  <a:lnTo>
                    <a:pt x="29" y="805"/>
                  </a:lnTo>
                  <a:lnTo>
                    <a:pt x="37" y="808"/>
                  </a:lnTo>
                  <a:lnTo>
                    <a:pt x="46" y="811"/>
                  </a:lnTo>
                  <a:lnTo>
                    <a:pt x="56" y="814"/>
                  </a:lnTo>
                  <a:lnTo>
                    <a:pt x="66" y="817"/>
                  </a:lnTo>
                  <a:lnTo>
                    <a:pt x="77" y="820"/>
                  </a:lnTo>
                  <a:lnTo>
                    <a:pt x="87" y="824"/>
                  </a:lnTo>
                  <a:lnTo>
                    <a:pt x="99" y="827"/>
                  </a:lnTo>
                  <a:lnTo>
                    <a:pt x="111" y="830"/>
                  </a:lnTo>
                  <a:lnTo>
                    <a:pt x="123" y="832"/>
                  </a:lnTo>
                  <a:lnTo>
                    <a:pt x="135" y="835"/>
                  </a:lnTo>
                  <a:lnTo>
                    <a:pt x="147" y="838"/>
                  </a:lnTo>
                  <a:lnTo>
                    <a:pt x="159" y="840"/>
                  </a:lnTo>
                  <a:lnTo>
                    <a:pt x="171" y="842"/>
                  </a:lnTo>
                  <a:lnTo>
                    <a:pt x="182" y="844"/>
                  </a:lnTo>
                  <a:lnTo>
                    <a:pt x="194" y="846"/>
                  </a:lnTo>
                  <a:lnTo>
                    <a:pt x="205" y="848"/>
                  </a:lnTo>
                  <a:lnTo>
                    <a:pt x="215" y="850"/>
                  </a:lnTo>
                  <a:lnTo>
                    <a:pt x="226" y="851"/>
                  </a:lnTo>
                  <a:lnTo>
                    <a:pt x="235" y="852"/>
                  </a:lnTo>
                  <a:lnTo>
                    <a:pt x="244" y="853"/>
                  </a:lnTo>
                  <a:lnTo>
                    <a:pt x="252" y="853"/>
                  </a:lnTo>
                  <a:lnTo>
                    <a:pt x="260" y="853"/>
                  </a:lnTo>
                  <a:lnTo>
                    <a:pt x="266" y="853"/>
                  </a:lnTo>
                  <a:lnTo>
                    <a:pt x="272" y="852"/>
                  </a:lnTo>
                  <a:lnTo>
                    <a:pt x="276" y="851"/>
                  </a:lnTo>
                  <a:lnTo>
                    <a:pt x="280" y="850"/>
                  </a:lnTo>
                  <a:lnTo>
                    <a:pt x="285" y="801"/>
                  </a:lnTo>
                  <a:lnTo>
                    <a:pt x="292" y="747"/>
                  </a:lnTo>
                  <a:lnTo>
                    <a:pt x="298" y="691"/>
                  </a:lnTo>
                  <a:lnTo>
                    <a:pt x="306" y="632"/>
                  </a:lnTo>
                  <a:lnTo>
                    <a:pt x="314" y="572"/>
                  </a:lnTo>
                  <a:lnTo>
                    <a:pt x="321" y="511"/>
                  </a:lnTo>
                  <a:lnTo>
                    <a:pt x="329" y="450"/>
                  </a:lnTo>
                  <a:lnTo>
                    <a:pt x="337" y="390"/>
                  </a:lnTo>
                  <a:lnTo>
                    <a:pt x="344" y="332"/>
                  </a:lnTo>
                  <a:lnTo>
                    <a:pt x="351" y="276"/>
                  </a:lnTo>
                  <a:lnTo>
                    <a:pt x="357" y="224"/>
                  </a:lnTo>
                  <a:lnTo>
                    <a:pt x="363" y="176"/>
                  </a:lnTo>
                  <a:lnTo>
                    <a:pt x="368" y="134"/>
                  </a:lnTo>
                  <a:lnTo>
                    <a:pt x="372" y="97"/>
                  </a:lnTo>
                  <a:lnTo>
                    <a:pt x="373" y="81"/>
                  </a:lnTo>
                  <a:lnTo>
                    <a:pt x="374" y="66"/>
                  </a:lnTo>
                  <a:lnTo>
                    <a:pt x="375" y="54"/>
                  </a:lnTo>
                  <a:lnTo>
                    <a:pt x="376" y="44"/>
                  </a:lnTo>
                  <a:lnTo>
                    <a:pt x="374" y="40"/>
                  </a:lnTo>
                  <a:lnTo>
                    <a:pt x="373" y="36"/>
                  </a:lnTo>
                  <a:lnTo>
                    <a:pt x="370" y="32"/>
                  </a:lnTo>
                  <a:lnTo>
                    <a:pt x="367" y="29"/>
                  </a:lnTo>
                  <a:lnTo>
                    <a:pt x="363" y="26"/>
                  </a:lnTo>
                  <a:lnTo>
                    <a:pt x="360" y="24"/>
                  </a:lnTo>
                  <a:lnTo>
                    <a:pt x="355" y="22"/>
                  </a:lnTo>
                  <a:lnTo>
                    <a:pt x="351" y="20"/>
                  </a:lnTo>
                  <a:lnTo>
                    <a:pt x="346" y="18"/>
                  </a:lnTo>
                  <a:lnTo>
                    <a:pt x="341" y="16"/>
                  </a:lnTo>
                  <a:lnTo>
                    <a:pt x="336" y="15"/>
                  </a:lnTo>
                  <a:lnTo>
                    <a:pt x="330" y="14"/>
                  </a:lnTo>
                  <a:lnTo>
                    <a:pt x="325" y="13"/>
                  </a:lnTo>
                  <a:lnTo>
                    <a:pt x="319" y="12"/>
                  </a:lnTo>
                  <a:lnTo>
                    <a:pt x="313" y="12"/>
                  </a:lnTo>
                  <a:lnTo>
                    <a:pt x="308" y="11"/>
                  </a:lnTo>
                  <a:lnTo>
                    <a:pt x="286" y="10"/>
                  </a:lnTo>
                  <a:lnTo>
                    <a:pt x="268" y="8"/>
                  </a:lnTo>
                  <a:lnTo>
                    <a:pt x="264" y="8"/>
                  </a:lnTo>
                  <a:lnTo>
                    <a:pt x="260" y="7"/>
                  </a:lnTo>
                  <a:lnTo>
                    <a:pt x="258" y="6"/>
                  </a:lnTo>
                  <a:lnTo>
                    <a:pt x="255" y="5"/>
                  </a:lnTo>
                  <a:lnTo>
                    <a:pt x="253" y="4"/>
                  </a:lnTo>
                  <a:lnTo>
                    <a:pt x="252" y="3"/>
                  </a:lnTo>
                  <a:lnTo>
                    <a:pt x="251" y="2"/>
                  </a:lnTo>
                  <a:lnTo>
                    <a:pt x="251" y="0"/>
                  </a:lnTo>
                  <a:close/>
                </a:path>
              </a:pathLst>
            </a:custGeom>
            <a:solidFill>
              <a:srgbClr val="4024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6" name="Freeform 76"/>
            <p:cNvSpPr>
              <a:spLocks/>
            </p:cNvSpPr>
            <p:nvPr/>
          </p:nvSpPr>
          <p:spPr bwMode="auto">
            <a:xfrm>
              <a:off x="1012" y="3917"/>
              <a:ext cx="328" cy="100"/>
            </a:xfrm>
            <a:custGeom>
              <a:avLst/>
              <a:gdLst>
                <a:gd name="T0" fmla="*/ 328 w 328"/>
                <a:gd name="T1" fmla="*/ 85 h 100"/>
                <a:gd name="T2" fmla="*/ 290 w 328"/>
                <a:gd name="T3" fmla="*/ 91 h 100"/>
                <a:gd name="T4" fmla="*/ 270 w 328"/>
                <a:gd name="T5" fmla="*/ 94 h 100"/>
                <a:gd name="T6" fmla="*/ 251 w 328"/>
                <a:gd name="T7" fmla="*/ 96 h 100"/>
                <a:gd name="T8" fmla="*/ 231 w 328"/>
                <a:gd name="T9" fmla="*/ 98 h 100"/>
                <a:gd name="T10" fmla="*/ 211 w 328"/>
                <a:gd name="T11" fmla="*/ 99 h 100"/>
                <a:gd name="T12" fmla="*/ 191 w 328"/>
                <a:gd name="T13" fmla="*/ 100 h 100"/>
                <a:gd name="T14" fmla="*/ 170 w 328"/>
                <a:gd name="T15" fmla="*/ 100 h 100"/>
                <a:gd name="T16" fmla="*/ 150 w 328"/>
                <a:gd name="T17" fmla="*/ 99 h 100"/>
                <a:gd name="T18" fmla="*/ 129 w 328"/>
                <a:gd name="T19" fmla="*/ 97 h 100"/>
                <a:gd name="T20" fmla="*/ 108 w 328"/>
                <a:gd name="T21" fmla="*/ 94 h 100"/>
                <a:gd name="T22" fmla="*/ 87 w 328"/>
                <a:gd name="T23" fmla="*/ 91 h 100"/>
                <a:gd name="T24" fmla="*/ 66 w 328"/>
                <a:gd name="T25" fmla="*/ 86 h 100"/>
                <a:gd name="T26" fmla="*/ 44 w 328"/>
                <a:gd name="T27" fmla="*/ 80 h 100"/>
                <a:gd name="T28" fmla="*/ 22 w 328"/>
                <a:gd name="T29" fmla="*/ 74 h 100"/>
                <a:gd name="T30" fmla="*/ 0 w 328"/>
                <a:gd name="T31" fmla="*/ 65 h 100"/>
                <a:gd name="T32" fmla="*/ 24 w 328"/>
                <a:gd name="T33" fmla="*/ 3 h 100"/>
                <a:gd name="T34" fmla="*/ 43 w 328"/>
                <a:gd name="T35" fmla="*/ 7 h 100"/>
                <a:gd name="T36" fmla="*/ 61 w 328"/>
                <a:gd name="T37" fmla="*/ 12 h 100"/>
                <a:gd name="T38" fmla="*/ 80 w 328"/>
                <a:gd name="T39" fmla="*/ 15 h 100"/>
                <a:gd name="T40" fmla="*/ 99 w 328"/>
                <a:gd name="T41" fmla="*/ 18 h 100"/>
                <a:gd name="T42" fmla="*/ 117 w 328"/>
                <a:gd name="T43" fmla="*/ 20 h 100"/>
                <a:gd name="T44" fmla="*/ 135 w 328"/>
                <a:gd name="T45" fmla="*/ 22 h 100"/>
                <a:gd name="T46" fmla="*/ 154 w 328"/>
                <a:gd name="T47" fmla="*/ 23 h 100"/>
                <a:gd name="T48" fmla="*/ 172 w 328"/>
                <a:gd name="T49" fmla="*/ 24 h 100"/>
                <a:gd name="T50" fmla="*/ 190 w 328"/>
                <a:gd name="T51" fmla="*/ 24 h 100"/>
                <a:gd name="T52" fmla="*/ 208 w 328"/>
                <a:gd name="T53" fmla="*/ 23 h 100"/>
                <a:gd name="T54" fmla="*/ 226 w 328"/>
                <a:gd name="T55" fmla="*/ 22 h 100"/>
                <a:gd name="T56" fmla="*/ 244 w 328"/>
                <a:gd name="T57" fmla="*/ 20 h 100"/>
                <a:gd name="T58" fmla="*/ 261 w 328"/>
                <a:gd name="T59" fmla="*/ 18 h 100"/>
                <a:gd name="T60" fmla="*/ 278 w 328"/>
                <a:gd name="T61" fmla="*/ 14 h 100"/>
                <a:gd name="T62" fmla="*/ 295 w 328"/>
                <a:gd name="T63" fmla="*/ 11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28" h="100">
                  <a:moveTo>
                    <a:pt x="304" y="9"/>
                  </a:moveTo>
                  <a:lnTo>
                    <a:pt x="328" y="85"/>
                  </a:lnTo>
                  <a:lnTo>
                    <a:pt x="309" y="88"/>
                  </a:lnTo>
                  <a:lnTo>
                    <a:pt x="290" y="91"/>
                  </a:lnTo>
                  <a:lnTo>
                    <a:pt x="280" y="93"/>
                  </a:lnTo>
                  <a:lnTo>
                    <a:pt x="270" y="94"/>
                  </a:lnTo>
                  <a:lnTo>
                    <a:pt x="260" y="95"/>
                  </a:lnTo>
                  <a:lnTo>
                    <a:pt x="251" y="96"/>
                  </a:lnTo>
                  <a:lnTo>
                    <a:pt x="241" y="97"/>
                  </a:lnTo>
                  <a:lnTo>
                    <a:pt x="231" y="98"/>
                  </a:lnTo>
                  <a:lnTo>
                    <a:pt x="221" y="99"/>
                  </a:lnTo>
                  <a:lnTo>
                    <a:pt x="211" y="99"/>
                  </a:lnTo>
                  <a:lnTo>
                    <a:pt x="201" y="100"/>
                  </a:lnTo>
                  <a:lnTo>
                    <a:pt x="191" y="100"/>
                  </a:lnTo>
                  <a:lnTo>
                    <a:pt x="181" y="100"/>
                  </a:lnTo>
                  <a:lnTo>
                    <a:pt x="170" y="100"/>
                  </a:lnTo>
                  <a:lnTo>
                    <a:pt x="160" y="100"/>
                  </a:lnTo>
                  <a:lnTo>
                    <a:pt x="150" y="99"/>
                  </a:lnTo>
                  <a:lnTo>
                    <a:pt x="140" y="98"/>
                  </a:lnTo>
                  <a:lnTo>
                    <a:pt x="129" y="97"/>
                  </a:lnTo>
                  <a:lnTo>
                    <a:pt x="119" y="96"/>
                  </a:lnTo>
                  <a:lnTo>
                    <a:pt x="108" y="94"/>
                  </a:lnTo>
                  <a:lnTo>
                    <a:pt x="98" y="93"/>
                  </a:lnTo>
                  <a:lnTo>
                    <a:pt x="87" y="91"/>
                  </a:lnTo>
                  <a:lnTo>
                    <a:pt x="77" y="88"/>
                  </a:lnTo>
                  <a:lnTo>
                    <a:pt x="66" y="86"/>
                  </a:lnTo>
                  <a:lnTo>
                    <a:pt x="55" y="84"/>
                  </a:lnTo>
                  <a:lnTo>
                    <a:pt x="44" y="80"/>
                  </a:lnTo>
                  <a:lnTo>
                    <a:pt x="33" y="77"/>
                  </a:lnTo>
                  <a:lnTo>
                    <a:pt x="22" y="74"/>
                  </a:lnTo>
                  <a:lnTo>
                    <a:pt x="11" y="70"/>
                  </a:lnTo>
                  <a:lnTo>
                    <a:pt x="0" y="65"/>
                  </a:lnTo>
                  <a:lnTo>
                    <a:pt x="15" y="0"/>
                  </a:lnTo>
                  <a:lnTo>
                    <a:pt x="24" y="3"/>
                  </a:lnTo>
                  <a:lnTo>
                    <a:pt x="33" y="5"/>
                  </a:lnTo>
                  <a:lnTo>
                    <a:pt x="43" y="7"/>
                  </a:lnTo>
                  <a:lnTo>
                    <a:pt x="52" y="10"/>
                  </a:lnTo>
                  <a:lnTo>
                    <a:pt x="61" y="12"/>
                  </a:lnTo>
                  <a:lnTo>
                    <a:pt x="71" y="14"/>
                  </a:lnTo>
                  <a:lnTo>
                    <a:pt x="80" y="15"/>
                  </a:lnTo>
                  <a:lnTo>
                    <a:pt x="89" y="17"/>
                  </a:lnTo>
                  <a:lnTo>
                    <a:pt x="99" y="18"/>
                  </a:lnTo>
                  <a:lnTo>
                    <a:pt x="108" y="19"/>
                  </a:lnTo>
                  <a:lnTo>
                    <a:pt x="117" y="20"/>
                  </a:lnTo>
                  <a:lnTo>
                    <a:pt x="126" y="21"/>
                  </a:lnTo>
                  <a:lnTo>
                    <a:pt x="135" y="22"/>
                  </a:lnTo>
                  <a:lnTo>
                    <a:pt x="145" y="23"/>
                  </a:lnTo>
                  <a:lnTo>
                    <a:pt x="154" y="23"/>
                  </a:lnTo>
                  <a:lnTo>
                    <a:pt x="163" y="23"/>
                  </a:lnTo>
                  <a:lnTo>
                    <a:pt x="172" y="24"/>
                  </a:lnTo>
                  <a:lnTo>
                    <a:pt x="181" y="24"/>
                  </a:lnTo>
                  <a:lnTo>
                    <a:pt x="190" y="24"/>
                  </a:lnTo>
                  <a:lnTo>
                    <a:pt x="199" y="23"/>
                  </a:lnTo>
                  <a:lnTo>
                    <a:pt x="208" y="23"/>
                  </a:lnTo>
                  <a:lnTo>
                    <a:pt x="217" y="22"/>
                  </a:lnTo>
                  <a:lnTo>
                    <a:pt x="226" y="22"/>
                  </a:lnTo>
                  <a:lnTo>
                    <a:pt x="235" y="21"/>
                  </a:lnTo>
                  <a:lnTo>
                    <a:pt x="244" y="20"/>
                  </a:lnTo>
                  <a:lnTo>
                    <a:pt x="252" y="19"/>
                  </a:lnTo>
                  <a:lnTo>
                    <a:pt x="261" y="18"/>
                  </a:lnTo>
                  <a:lnTo>
                    <a:pt x="270" y="16"/>
                  </a:lnTo>
                  <a:lnTo>
                    <a:pt x="278" y="14"/>
                  </a:lnTo>
                  <a:lnTo>
                    <a:pt x="287" y="13"/>
                  </a:lnTo>
                  <a:lnTo>
                    <a:pt x="295" y="11"/>
                  </a:lnTo>
                  <a:lnTo>
                    <a:pt x="304" y="9"/>
                  </a:lnTo>
                  <a:close/>
                </a:path>
              </a:pathLst>
            </a:custGeom>
            <a:solidFill>
              <a:srgbClr val="38201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7" name="Freeform 77"/>
            <p:cNvSpPr>
              <a:spLocks/>
            </p:cNvSpPr>
            <p:nvPr/>
          </p:nvSpPr>
          <p:spPr bwMode="auto">
            <a:xfrm>
              <a:off x="1012" y="3919"/>
              <a:ext cx="330" cy="102"/>
            </a:xfrm>
            <a:custGeom>
              <a:avLst/>
              <a:gdLst>
                <a:gd name="T0" fmla="*/ 330 w 330"/>
                <a:gd name="T1" fmla="*/ 89 h 102"/>
                <a:gd name="T2" fmla="*/ 311 w 330"/>
                <a:gd name="T3" fmla="*/ 93 h 102"/>
                <a:gd name="T4" fmla="*/ 291 w 330"/>
                <a:gd name="T5" fmla="*/ 96 h 102"/>
                <a:gd name="T6" fmla="*/ 272 w 330"/>
                <a:gd name="T7" fmla="*/ 98 h 102"/>
                <a:gd name="T8" fmla="*/ 252 w 330"/>
                <a:gd name="T9" fmla="*/ 100 h 102"/>
                <a:gd name="T10" fmla="*/ 232 w 330"/>
                <a:gd name="T11" fmla="*/ 101 h 102"/>
                <a:gd name="T12" fmla="*/ 212 w 330"/>
                <a:gd name="T13" fmla="*/ 102 h 102"/>
                <a:gd name="T14" fmla="*/ 192 w 330"/>
                <a:gd name="T15" fmla="*/ 102 h 102"/>
                <a:gd name="T16" fmla="*/ 172 w 330"/>
                <a:gd name="T17" fmla="*/ 101 h 102"/>
                <a:gd name="T18" fmla="*/ 151 w 330"/>
                <a:gd name="T19" fmla="*/ 100 h 102"/>
                <a:gd name="T20" fmla="*/ 130 w 330"/>
                <a:gd name="T21" fmla="*/ 97 h 102"/>
                <a:gd name="T22" fmla="*/ 109 w 330"/>
                <a:gd name="T23" fmla="*/ 94 h 102"/>
                <a:gd name="T24" fmla="*/ 87 w 330"/>
                <a:gd name="T25" fmla="*/ 90 h 102"/>
                <a:gd name="T26" fmla="*/ 66 w 330"/>
                <a:gd name="T27" fmla="*/ 85 h 102"/>
                <a:gd name="T28" fmla="*/ 44 w 330"/>
                <a:gd name="T29" fmla="*/ 79 h 102"/>
                <a:gd name="T30" fmla="*/ 22 w 330"/>
                <a:gd name="T31" fmla="*/ 72 h 102"/>
                <a:gd name="T32" fmla="*/ 0 w 330"/>
                <a:gd name="T33" fmla="*/ 63 h 102"/>
                <a:gd name="T34" fmla="*/ 13 w 330"/>
                <a:gd name="T35" fmla="*/ 3 h 102"/>
                <a:gd name="T36" fmla="*/ 24 w 330"/>
                <a:gd name="T37" fmla="*/ 10 h 102"/>
                <a:gd name="T38" fmla="*/ 36 w 330"/>
                <a:gd name="T39" fmla="*/ 16 h 102"/>
                <a:gd name="T40" fmla="*/ 52 w 330"/>
                <a:gd name="T41" fmla="*/ 21 h 102"/>
                <a:gd name="T42" fmla="*/ 68 w 330"/>
                <a:gd name="T43" fmla="*/ 26 h 102"/>
                <a:gd name="T44" fmla="*/ 87 w 330"/>
                <a:gd name="T45" fmla="*/ 30 h 102"/>
                <a:gd name="T46" fmla="*/ 106 w 330"/>
                <a:gd name="T47" fmla="*/ 33 h 102"/>
                <a:gd name="T48" fmla="*/ 127 w 330"/>
                <a:gd name="T49" fmla="*/ 36 h 102"/>
                <a:gd name="T50" fmla="*/ 149 w 330"/>
                <a:gd name="T51" fmla="*/ 38 h 102"/>
                <a:gd name="T52" fmla="*/ 171 w 330"/>
                <a:gd name="T53" fmla="*/ 39 h 102"/>
                <a:gd name="T54" fmla="*/ 193 w 330"/>
                <a:gd name="T55" fmla="*/ 39 h 102"/>
                <a:gd name="T56" fmla="*/ 216 w 330"/>
                <a:gd name="T57" fmla="*/ 38 h 102"/>
                <a:gd name="T58" fmla="*/ 238 w 330"/>
                <a:gd name="T59" fmla="*/ 36 h 102"/>
                <a:gd name="T60" fmla="*/ 260 w 330"/>
                <a:gd name="T61" fmla="*/ 32 h 102"/>
                <a:gd name="T62" fmla="*/ 281 w 330"/>
                <a:gd name="T63" fmla="*/ 28 h 102"/>
                <a:gd name="T64" fmla="*/ 301 w 330"/>
                <a:gd name="T65" fmla="*/ 22 h 102"/>
                <a:gd name="T66" fmla="*/ 311 w 330"/>
                <a:gd name="T67" fmla="*/ 19 h 102"/>
                <a:gd name="T68" fmla="*/ 314 w 330"/>
                <a:gd name="T69" fmla="*/ 19 h 102"/>
                <a:gd name="T70" fmla="*/ 318 w 330"/>
                <a:gd name="T71" fmla="*/ 19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30" h="102">
                  <a:moveTo>
                    <a:pt x="320" y="19"/>
                  </a:moveTo>
                  <a:lnTo>
                    <a:pt x="330" y="89"/>
                  </a:lnTo>
                  <a:lnTo>
                    <a:pt x="320" y="91"/>
                  </a:lnTo>
                  <a:lnTo>
                    <a:pt x="311" y="93"/>
                  </a:lnTo>
                  <a:lnTo>
                    <a:pt x="301" y="94"/>
                  </a:lnTo>
                  <a:lnTo>
                    <a:pt x="291" y="96"/>
                  </a:lnTo>
                  <a:lnTo>
                    <a:pt x="282" y="97"/>
                  </a:lnTo>
                  <a:lnTo>
                    <a:pt x="272" y="98"/>
                  </a:lnTo>
                  <a:lnTo>
                    <a:pt x="262" y="99"/>
                  </a:lnTo>
                  <a:lnTo>
                    <a:pt x="252" y="100"/>
                  </a:lnTo>
                  <a:lnTo>
                    <a:pt x="242" y="101"/>
                  </a:lnTo>
                  <a:lnTo>
                    <a:pt x="232" y="101"/>
                  </a:lnTo>
                  <a:lnTo>
                    <a:pt x="222" y="102"/>
                  </a:lnTo>
                  <a:lnTo>
                    <a:pt x="212" y="102"/>
                  </a:lnTo>
                  <a:lnTo>
                    <a:pt x="202" y="102"/>
                  </a:lnTo>
                  <a:lnTo>
                    <a:pt x="192" y="102"/>
                  </a:lnTo>
                  <a:lnTo>
                    <a:pt x="182" y="102"/>
                  </a:lnTo>
                  <a:lnTo>
                    <a:pt x="172" y="101"/>
                  </a:lnTo>
                  <a:lnTo>
                    <a:pt x="161" y="101"/>
                  </a:lnTo>
                  <a:lnTo>
                    <a:pt x="151" y="100"/>
                  </a:lnTo>
                  <a:lnTo>
                    <a:pt x="140" y="98"/>
                  </a:lnTo>
                  <a:lnTo>
                    <a:pt x="130" y="97"/>
                  </a:lnTo>
                  <a:lnTo>
                    <a:pt x="119" y="96"/>
                  </a:lnTo>
                  <a:lnTo>
                    <a:pt x="109" y="94"/>
                  </a:lnTo>
                  <a:lnTo>
                    <a:pt x="98" y="92"/>
                  </a:lnTo>
                  <a:lnTo>
                    <a:pt x="87" y="90"/>
                  </a:lnTo>
                  <a:lnTo>
                    <a:pt x="77" y="87"/>
                  </a:lnTo>
                  <a:lnTo>
                    <a:pt x="66" y="85"/>
                  </a:lnTo>
                  <a:lnTo>
                    <a:pt x="55" y="82"/>
                  </a:lnTo>
                  <a:lnTo>
                    <a:pt x="44" y="79"/>
                  </a:lnTo>
                  <a:lnTo>
                    <a:pt x="33" y="75"/>
                  </a:lnTo>
                  <a:lnTo>
                    <a:pt x="22" y="72"/>
                  </a:lnTo>
                  <a:lnTo>
                    <a:pt x="11" y="68"/>
                  </a:lnTo>
                  <a:lnTo>
                    <a:pt x="0" y="63"/>
                  </a:lnTo>
                  <a:lnTo>
                    <a:pt x="9" y="0"/>
                  </a:lnTo>
                  <a:lnTo>
                    <a:pt x="13" y="3"/>
                  </a:lnTo>
                  <a:lnTo>
                    <a:pt x="18" y="7"/>
                  </a:lnTo>
                  <a:lnTo>
                    <a:pt x="24" y="10"/>
                  </a:lnTo>
                  <a:lnTo>
                    <a:pt x="30" y="13"/>
                  </a:lnTo>
                  <a:lnTo>
                    <a:pt x="36" y="16"/>
                  </a:lnTo>
                  <a:lnTo>
                    <a:pt x="44" y="18"/>
                  </a:lnTo>
                  <a:lnTo>
                    <a:pt x="52" y="21"/>
                  </a:lnTo>
                  <a:lnTo>
                    <a:pt x="60" y="23"/>
                  </a:lnTo>
                  <a:lnTo>
                    <a:pt x="68" y="26"/>
                  </a:lnTo>
                  <a:lnTo>
                    <a:pt x="77" y="28"/>
                  </a:lnTo>
                  <a:lnTo>
                    <a:pt x="87" y="30"/>
                  </a:lnTo>
                  <a:lnTo>
                    <a:pt x="96" y="32"/>
                  </a:lnTo>
                  <a:lnTo>
                    <a:pt x="106" y="33"/>
                  </a:lnTo>
                  <a:lnTo>
                    <a:pt x="117" y="35"/>
                  </a:lnTo>
                  <a:lnTo>
                    <a:pt x="127" y="36"/>
                  </a:lnTo>
                  <a:lnTo>
                    <a:pt x="138" y="37"/>
                  </a:lnTo>
                  <a:lnTo>
                    <a:pt x="149" y="38"/>
                  </a:lnTo>
                  <a:lnTo>
                    <a:pt x="160" y="38"/>
                  </a:lnTo>
                  <a:lnTo>
                    <a:pt x="171" y="39"/>
                  </a:lnTo>
                  <a:lnTo>
                    <a:pt x="182" y="39"/>
                  </a:lnTo>
                  <a:lnTo>
                    <a:pt x="193" y="39"/>
                  </a:lnTo>
                  <a:lnTo>
                    <a:pt x="205" y="38"/>
                  </a:lnTo>
                  <a:lnTo>
                    <a:pt x="216" y="38"/>
                  </a:lnTo>
                  <a:lnTo>
                    <a:pt x="227" y="37"/>
                  </a:lnTo>
                  <a:lnTo>
                    <a:pt x="238" y="36"/>
                  </a:lnTo>
                  <a:lnTo>
                    <a:pt x="249" y="34"/>
                  </a:lnTo>
                  <a:lnTo>
                    <a:pt x="260" y="32"/>
                  </a:lnTo>
                  <a:lnTo>
                    <a:pt x="270" y="30"/>
                  </a:lnTo>
                  <a:lnTo>
                    <a:pt x="281" y="28"/>
                  </a:lnTo>
                  <a:lnTo>
                    <a:pt x="291" y="25"/>
                  </a:lnTo>
                  <a:lnTo>
                    <a:pt x="301" y="22"/>
                  </a:lnTo>
                  <a:lnTo>
                    <a:pt x="310" y="19"/>
                  </a:lnTo>
                  <a:lnTo>
                    <a:pt x="311" y="19"/>
                  </a:lnTo>
                  <a:lnTo>
                    <a:pt x="312" y="19"/>
                  </a:lnTo>
                  <a:lnTo>
                    <a:pt x="314" y="19"/>
                  </a:lnTo>
                  <a:lnTo>
                    <a:pt x="315" y="18"/>
                  </a:lnTo>
                  <a:lnTo>
                    <a:pt x="318" y="19"/>
                  </a:lnTo>
                  <a:lnTo>
                    <a:pt x="320" y="19"/>
                  </a:lnTo>
                  <a:close/>
                </a:path>
              </a:pathLst>
            </a:custGeom>
            <a:solidFill>
              <a:srgbClr val="4024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8" name="Freeform 78"/>
            <p:cNvSpPr>
              <a:spLocks/>
            </p:cNvSpPr>
            <p:nvPr/>
          </p:nvSpPr>
          <p:spPr bwMode="auto">
            <a:xfrm>
              <a:off x="713" y="3897"/>
              <a:ext cx="323" cy="123"/>
            </a:xfrm>
            <a:custGeom>
              <a:avLst/>
              <a:gdLst>
                <a:gd name="T0" fmla="*/ 316 w 323"/>
                <a:gd name="T1" fmla="*/ 116 h 123"/>
                <a:gd name="T2" fmla="*/ 276 w 323"/>
                <a:gd name="T3" fmla="*/ 120 h 123"/>
                <a:gd name="T4" fmla="*/ 256 w 323"/>
                <a:gd name="T5" fmla="*/ 122 h 123"/>
                <a:gd name="T6" fmla="*/ 236 w 323"/>
                <a:gd name="T7" fmla="*/ 122 h 123"/>
                <a:gd name="T8" fmla="*/ 217 w 323"/>
                <a:gd name="T9" fmla="*/ 123 h 123"/>
                <a:gd name="T10" fmla="*/ 197 w 323"/>
                <a:gd name="T11" fmla="*/ 122 h 123"/>
                <a:gd name="T12" fmla="*/ 177 w 323"/>
                <a:gd name="T13" fmla="*/ 122 h 123"/>
                <a:gd name="T14" fmla="*/ 157 w 323"/>
                <a:gd name="T15" fmla="*/ 120 h 123"/>
                <a:gd name="T16" fmla="*/ 137 w 323"/>
                <a:gd name="T17" fmla="*/ 117 h 123"/>
                <a:gd name="T18" fmla="*/ 117 w 323"/>
                <a:gd name="T19" fmla="*/ 114 h 123"/>
                <a:gd name="T20" fmla="*/ 98 w 323"/>
                <a:gd name="T21" fmla="*/ 110 h 123"/>
                <a:gd name="T22" fmla="*/ 78 w 323"/>
                <a:gd name="T23" fmla="*/ 105 h 123"/>
                <a:gd name="T24" fmla="*/ 58 w 323"/>
                <a:gd name="T25" fmla="*/ 98 h 123"/>
                <a:gd name="T26" fmla="*/ 39 w 323"/>
                <a:gd name="T27" fmla="*/ 91 h 123"/>
                <a:gd name="T28" fmla="*/ 19 w 323"/>
                <a:gd name="T29" fmla="*/ 83 h 123"/>
                <a:gd name="T30" fmla="*/ 0 w 323"/>
                <a:gd name="T31" fmla="*/ 73 h 123"/>
                <a:gd name="T32" fmla="*/ 41 w 323"/>
                <a:gd name="T33" fmla="*/ 3 h 123"/>
                <a:gd name="T34" fmla="*/ 58 w 323"/>
                <a:gd name="T35" fmla="*/ 10 h 123"/>
                <a:gd name="T36" fmla="*/ 75 w 323"/>
                <a:gd name="T37" fmla="*/ 16 h 123"/>
                <a:gd name="T38" fmla="*/ 92 w 323"/>
                <a:gd name="T39" fmla="*/ 21 h 123"/>
                <a:gd name="T40" fmla="*/ 110 w 323"/>
                <a:gd name="T41" fmla="*/ 26 h 123"/>
                <a:gd name="T42" fmla="*/ 128 w 323"/>
                <a:gd name="T43" fmla="*/ 30 h 123"/>
                <a:gd name="T44" fmla="*/ 146 w 323"/>
                <a:gd name="T45" fmla="*/ 33 h 123"/>
                <a:gd name="T46" fmla="*/ 164 w 323"/>
                <a:gd name="T47" fmla="*/ 36 h 123"/>
                <a:gd name="T48" fmla="*/ 182 w 323"/>
                <a:gd name="T49" fmla="*/ 38 h 123"/>
                <a:gd name="T50" fmla="*/ 200 w 323"/>
                <a:gd name="T51" fmla="*/ 39 h 123"/>
                <a:gd name="T52" fmla="*/ 219 w 323"/>
                <a:gd name="T53" fmla="*/ 40 h 123"/>
                <a:gd name="T54" fmla="*/ 238 w 323"/>
                <a:gd name="T55" fmla="*/ 40 h 123"/>
                <a:gd name="T56" fmla="*/ 256 w 323"/>
                <a:gd name="T57" fmla="*/ 40 h 123"/>
                <a:gd name="T58" fmla="*/ 275 w 323"/>
                <a:gd name="T59" fmla="*/ 38 h 123"/>
                <a:gd name="T60" fmla="*/ 294 w 323"/>
                <a:gd name="T61" fmla="*/ 37 h 123"/>
                <a:gd name="T62" fmla="*/ 314 w 323"/>
                <a:gd name="T63" fmla="*/ 34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23" h="123">
                  <a:moveTo>
                    <a:pt x="323" y="32"/>
                  </a:moveTo>
                  <a:lnTo>
                    <a:pt x="316" y="116"/>
                  </a:lnTo>
                  <a:lnTo>
                    <a:pt x="296" y="118"/>
                  </a:lnTo>
                  <a:lnTo>
                    <a:pt x="276" y="120"/>
                  </a:lnTo>
                  <a:lnTo>
                    <a:pt x="266" y="121"/>
                  </a:lnTo>
                  <a:lnTo>
                    <a:pt x="256" y="122"/>
                  </a:lnTo>
                  <a:lnTo>
                    <a:pt x="246" y="122"/>
                  </a:lnTo>
                  <a:lnTo>
                    <a:pt x="236" y="122"/>
                  </a:lnTo>
                  <a:lnTo>
                    <a:pt x="226" y="123"/>
                  </a:lnTo>
                  <a:lnTo>
                    <a:pt x="217" y="123"/>
                  </a:lnTo>
                  <a:lnTo>
                    <a:pt x="207" y="123"/>
                  </a:lnTo>
                  <a:lnTo>
                    <a:pt x="197" y="122"/>
                  </a:lnTo>
                  <a:lnTo>
                    <a:pt x="187" y="122"/>
                  </a:lnTo>
                  <a:lnTo>
                    <a:pt x="177" y="122"/>
                  </a:lnTo>
                  <a:lnTo>
                    <a:pt x="167" y="121"/>
                  </a:lnTo>
                  <a:lnTo>
                    <a:pt x="157" y="120"/>
                  </a:lnTo>
                  <a:lnTo>
                    <a:pt x="147" y="119"/>
                  </a:lnTo>
                  <a:lnTo>
                    <a:pt x="137" y="117"/>
                  </a:lnTo>
                  <a:lnTo>
                    <a:pt x="127" y="116"/>
                  </a:lnTo>
                  <a:lnTo>
                    <a:pt x="117" y="114"/>
                  </a:lnTo>
                  <a:lnTo>
                    <a:pt x="107" y="112"/>
                  </a:lnTo>
                  <a:lnTo>
                    <a:pt x="98" y="110"/>
                  </a:lnTo>
                  <a:lnTo>
                    <a:pt x="88" y="107"/>
                  </a:lnTo>
                  <a:lnTo>
                    <a:pt x="78" y="105"/>
                  </a:lnTo>
                  <a:lnTo>
                    <a:pt x="68" y="102"/>
                  </a:lnTo>
                  <a:lnTo>
                    <a:pt x="58" y="98"/>
                  </a:lnTo>
                  <a:lnTo>
                    <a:pt x="49" y="95"/>
                  </a:lnTo>
                  <a:lnTo>
                    <a:pt x="39" y="91"/>
                  </a:lnTo>
                  <a:lnTo>
                    <a:pt x="29" y="87"/>
                  </a:lnTo>
                  <a:lnTo>
                    <a:pt x="19" y="83"/>
                  </a:lnTo>
                  <a:lnTo>
                    <a:pt x="10" y="78"/>
                  </a:lnTo>
                  <a:lnTo>
                    <a:pt x="0" y="73"/>
                  </a:lnTo>
                  <a:lnTo>
                    <a:pt x="33" y="0"/>
                  </a:lnTo>
                  <a:lnTo>
                    <a:pt x="41" y="3"/>
                  </a:lnTo>
                  <a:lnTo>
                    <a:pt x="50" y="7"/>
                  </a:lnTo>
                  <a:lnTo>
                    <a:pt x="58" y="10"/>
                  </a:lnTo>
                  <a:lnTo>
                    <a:pt x="67" y="13"/>
                  </a:lnTo>
                  <a:lnTo>
                    <a:pt x="75" y="16"/>
                  </a:lnTo>
                  <a:lnTo>
                    <a:pt x="84" y="19"/>
                  </a:lnTo>
                  <a:lnTo>
                    <a:pt x="92" y="21"/>
                  </a:lnTo>
                  <a:lnTo>
                    <a:pt x="101" y="24"/>
                  </a:lnTo>
                  <a:lnTo>
                    <a:pt x="110" y="26"/>
                  </a:lnTo>
                  <a:lnTo>
                    <a:pt x="119" y="28"/>
                  </a:lnTo>
                  <a:lnTo>
                    <a:pt x="128" y="30"/>
                  </a:lnTo>
                  <a:lnTo>
                    <a:pt x="136" y="32"/>
                  </a:lnTo>
                  <a:lnTo>
                    <a:pt x="146" y="33"/>
                  </a:lnTo>
                  <a:lnTo>
                    <a:pt x="155" y="35"/>
                  </a:lnTo>
                  <a:lnTo>
                    <a:pt x="164" y="36"/>
                  </a:lnTo>
                  <a:lnTo>
                    <a:pt x="173" y="37"/>
                  </a:lnTo>
                  <a:lnTo>
                    <a:pt x="182" y="38"/>
                  </a:lnTo>
                  <a:lnTo>
                    <a:pt x="191" y="39"/>
                  </a:lnTo>
                  <a:lnTo>
                    <a:pt x="200" y="39"/>
                  </a:lnTo>
                  <a:lnTo>
                    <a:pt x="210" y="40"/>
                  </a:lnTo>
                  <a:lnTo>
                    <a:pt x="219" y="40"/>
                  </a:lnTo>
                  <a:lnTo>
                    <a:pt x="228" y="40"/>
                  </a:lnTo>
                  <a:lnTo>
                    <a:pt x="238" y="40"/>
                  </a:lnTo>
                  <a:lnTo>
                    <a:pt x="247" y="40"/>
                  </a:lnTo>
                  <a:lnTo>
                    <a:pt x="256" y="40"/>
                  </a:lnTo>
                  <a:lnTo>
                    <a:pt x="266" y="39"/>
                  </a:lnTo>
                  <a:lnTo>
                    <a:pt x="275" y="38"/>
                  </a:lnTo>
                  <a:lnTo>
                    <a:pt x="285" y="38"/>
                  </a:lnTo>
                  <a:lnTo>
                    <a:pt x="294" y="37"/>
                  </a:lnTo>
                  <a:lnTo>
                    <a:pt x="304" y="35"/>
                  </a:lnTo>
                  <a:lnTo>
                    <a:pt x="314" y="34"/>
                  </a:lnTo>
                  <a:lnTo>
                    <a:pt x="323" y="32"/>
                  </a:lnTo>
                  <a:close/>
                </a:path>
              </a:pathLst>
            </a:custGeom>
            <a:solidFill>
              <a:srgbClr val="38201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9" name="Freeform 79"/>
            <p:cNvSpPr>
              <a:spLocks/>
            </p:cNvSpPr>
            <p:nvPr/>
          </p:nvSpPr>
          <p:spPr bwMode="auto">
            <a:xfrm>
              <a:off x="713" y="3906"/>
              <a:ext cx="326" cy="119"/>
            </a:xfrm>
            <a:custGeom>
              <a:avLst/>
              <a:gdLst>
                <a:gd name="T0" fmla="*/ 315 w 326"/>
                <a:gd name="T1" fmla="*/ 114 h 119"/>
                <a:gd name="T2" fmla="*/ 296 w 326"/>
                <a:gd name="T3" fmla="*/ 116 h 119"/>
                <a:gd name="T4" fmla="*/ 276 w 326"/>
                <a:gd name="T5" fmla="*/ 118 h 119"/>
                <a:gd name="T6" fmla="*/ 256 w 326"/>
                <a:gd name="T7" fmla="*/ 119 h 119"/>
                <a:gd name="T8" fmla="*/ 236 w 326"/>
                <a:gd name="T9" fmla="*/ 119 h 119"/>
                <a:gd name="T10" fmla="*/ 217 w 326"/>
                <a:gd name="T11" fmla="*/ 119 h 119"/>
                <a:gd name="T12" fmla="*/ 197 w 326"/>
                <a:gd name="T13" fmla="*/ 118 h 119"/>
                <a:gd name="T14" fmla="*/ 177 w 326"/>
                <a:gd name="T15" fmla="*/ 117 h 119"/>
                <a:gd name="T16" fmla="*/ 157 w 326"/>
                <a:gd name="T17" fmla="*/ 114 h 119"/>
                <a:gd name="T18" fmla="*/ 137 w 326"/>
                <a:gd name="T19" fmla="*/ 111 h 119"/>
                <a:gd name="T20" fmla="*/ 117 w 326"/>
                <a:gd name="T21" fmla="*/ 107 h 119"/>
                <a:gd name="T22" fmla="*/ 98 w 326"/>
                <a:gd name="T23" fmla="*/ 102 h 119"/>
                <a:gd name="T24" fmla="*/ 78 w 326"/>
                <a:gd name="T25" fmla="*/ 97 h 119"/>
                <a:gd name="T26" fmla="*/ 58 w 326"/>
                <a:gd name="T27" fmla="*/ 90 h 119"/>
                <a:gd name="T28" fmla="*/ 39 w 326"/>
                <a:gd name="T29" fmla="*/ 82 h 119"/>
                <a:gd name="T30" fmla="*/ 19 w 326"/>
                <a:gd name="T31" fmla="*/ 74 h 119"/>
                <a:gd name="T32" fmla="*/ 0 w 326"/>
                <a:gd name="T33" fmla="*/ 64 h 119"/>
                <a:gd name="T34" fmla="*/ 28 w 326"/>
                <a:gd name="T35" fmla="*/ 2 h 119"/>
                <a:gd name="T36" fmla="*/ 38 w 326"/>
                <a:gd name="T37" fmla="*/ 8 h 119"/>
                <a:gd name="T38" fmla="*/ 50 w 326"/>
                <a:gd name="T39" fmla="*/ 14 h 119"/>
                <a:gd name="T40" fmla="*/ 65 w 326"/>
                <a:gd name="T41" fmla="*/ 20 h 119"/>
                <a:gd name="T42" fmla="*/ 80 w 326"/>
                <a:gd name="T43" fmla="*/ 25 h 119"/>
                <a:gd name="T44" fmla="*/ 97 w 326"/>
                <a:gd name="T45" fmla="*/ 31 h 119"/>
                <a:gd name="T46" fmla="*/ 116 w 326"/>
                <a:gd name="T47" fmla="*/ 36 h 119"/>
                <a:gd name="T48" fmla="*/ 135 w 326"/>
                <a:gd name="T49" fmla="*/ 41 h 119"/>
                <a:gd name="T50" fmla="*/ 156 w 326"/>
                <a:gd name="T51" fmla="*/ 45 h 119"/>
                <a:gd name="T52" fmla="*/ 177 w 326"/>
                <a:gd name="T53" fmla="*/ 48 h 119"/>
                <a:gd name="T54" fmla="*/ 198 w 326"/>
                <a:gd name="T55" fmla="*/ 50 h 119"/>
                <a:gd name="T56" fmla="*/ 220 w 326"/>
                <a:gd name="T57" fmla="*/ 52 h 119"/>
                <a:gd name="T58" fmla="*/ 242 w 326"/>
                <a:gd name="T59" fmla="*/ 52 h 119"/>
                <a:gd name="T60" fmla="*/ 264 w 326"/>
                <a:gd name="T61" fmla="*/ 51 h 119"/>
                <a:gd name="T62" fmla="*/ 285 w 326"/>
                <a:gd name="T63" fmla="*/ 49 h 119"/>
                <a:gd name="T64" fmla="*/ 306 w 326"/>
                <a:gd name="T65" fmla="*/ 45 h 119"/>
                <a:gd name="T66" fmla="*/ 318 w 326"/>
                <a:gd name="T67" fmla="*/ 42 h 119"/>
                <a:gd name="T68" fmla="*/ 320 w 326"/>
                <a:gd name="T69" fmla="*/ 42 h 119"/>
                <a:gd name="T70" fmla="*/ 324 w 326"/>
                <a:gd name="T71" fmla="*/ 42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26" h="119">
                  <a:moveTo>
                    <a:pt x="326" y="43"/>
                  </a:moveTo>
                  <a:lnTo>
                    <a:pt x="315" y="114"/>
                  </a:lnTo>
                  <a:lnTo>
                    <a:pt x="306" y="115"/>
                  </a:lnTo>
                  <a:lnTo>
                    <a:pt x="296" y="116"/>
                  </a:lnTo>
                  <a:lnTo>
                    <a:pt x="286" y="117"/>
                  </a:lnTo>
                  <a:lnTo>
                    <a:pt x="276" y="118"/>
                  </a:lnTo>
                  <a:lnTo>
                    <a:pt x="266" y="118"/>
                  </a:lnTo>
                  <a:lnTo>
                    <a:pt x="256" y="119"/>
                  </a:lnTo>
                  <a:lnTo>
                    <a:pt x="246" y="119"/>
                  </a:lnTo>
                  <a:lnTo>
                    <a:pt x="236" y="119"/>
                  </a:lnTo>
                  <a:lnTo>
                    <a:pt x="226" y="119"/>
                  </a:lnTo>
                  <a:lnTo>
                    <a:pt x="217" y="119"/>
                  </a:lnTo>
                  <a:lnTo>
                    <a:pt x="207" y="119"/>
                  </a:lnTo>
                  <a:lnTo>
                    <a:pt x="197" y="118"/>
                  </a:lnTo>
                  <a:lnTo>
                    <a:pt x="187" y="117"/>
                  </a:lnTo>
                  <a:lnTo>
                    <a:pt x="177" y="117"/>
                  </a:lnTo>
                  <a:lnTo>
                    <a:pt x="167" y="115"/>
                  </a:lnTo>
                  <a:lnTo>
                    <a:pt x="157" y="114"/>
                  </a:lnTo>
                  <a:lnTo>
                    <a:pt x="147" y="113"/>
                  </a:lnTo>
                  <a:lnTo>
                    <a:pt x="137" y="111"/>
                  </a:lnTo>
                  <a:lnTo>
                    <a:pt x="127" y="109"/>
                  </a:lnTo>
                  <a:lnTo>
                    <a:pt x="117" y="107"/>
                  </a:lnTo>
                  <a:lnTo>
                    <a:pt x="107" y="105"/>
                  </a:lnTo>
                  <a:lnTo>
                    <a:pt x="98" y="102"/>
                  </a:lnTo>
                  <a:lnTo>
                    <a:pt x="88" y="100"/>
                  </a:lnTo>
                  <a:lnTo>
                    <a:pt x="78" y="97"/>
                  </a:lnTo>
                  <a:lnTo>
                    <a:pt x="68" y="93"/>
                  </a:lnTo>
                  <a:lnTo>
                    <a:pt x="58" y="90"/>
                  </a:lnTo>
                  <a:lnTo>
                    <a:pt x="49" y="86"/>
                  </a:lnTo>
                  <a:lnTo>
                    <a:pt x="39" y="82"/>
                  </a:lnTo>
                  <a:lnTo>
                    <a:pt x="29" y="78"/>
                  </a:lnTo>
                  <a:lnTo>
                    <a:pt x="19" y="74"/>
                  </a:lnTo>
                  <a:lnTo>
                    <a:pt x="10" y="69"/>
                  </a:lnTo>
                  <a:lnTo>
                    <a:pt x="0" y="64"/>
                  </a:lnTo>
                  <a:lnTo>
                    <a:pt x="23" y="0"/>
                  </a:lnTo>
                  <a:lnTo>
                    <a:pt x="28" y="2"/>
                  </a:lnTo>
                  <a:lnTo>
                    <a:pt x="33" y="5"/>
                  </a:lnTo>
                  <a:lnTo>
                    <a:pt x="38" y="8"/>
                  </a:lnTo>
                  <a:lnTo>
                    <a:pt x="44" y="11"/>
                  </a:lnTo>
                  <a:lnTo>
                    <a:pt x="50" y="14"/>
                  </a:lnTo>
                  <a:lnTo>
                    <a:pt x="57" y="17"/>
                  </a:lnTo>
                  <a:lnTo>
                    <a:pt x="65" y="20"/>
                  </a:lnTo>
                  <a:lnTo>
                    <a:pt x="72" y="22"/>
                  </a:lnTo>
                  <a:lnTo>
                    <a:pt x="80" y="25"/>
                  </a:lnTo>
                  <a:lnTo>
                    <a:pt x="89" y="28"/>
                  </a:lnTo>
                  <a:lnTo>
                    <a:pt x="97" y="31"/>
                  </a:lnTo>
                  <a:lnTo>
                    <a:pt x="107" y="33"/>
                  </a:lnTo>
                  <a:lnTo>
                    <a:pt x="116" y="36"/>
                  </a:lnTo>
                  <a:lnTo>
                    <a:pt x="126" y="38"/>
                  </a:lnTo>
                  <a:lnTo>
                    <a:pt x="135" y="41"/>
                  </a:lnTo>
                  <a:lnTo>
                    <a:pt x="146" y="43"/>
                  </a:lnTo>
                  <a:lnTo>
                    <a:pt x="156" y="45"/>
                  </a:lnTo>
                  <a:lnTo>
                    <a:pt x="166" y="46"/>
                  </a:lnTo>
                  <a:lnTo>
                    <a:pt x="177" y="48"/>
                  </a:lnTo>
                  <a:lnTo>
                    <a:pt x="188" y="49"/>
                  </a:lnTo>
                  <a:lnTo>
                    <a:pt x="198" y="50"/>
                  </a:lnTo>
                  <a:lnTo>
                    <a:pt x="209" y="51"/>
                  </a:lnTo>
                  <a:lnTo>
                    <a:pt x="220" y="52"/>
                  </a:lnTo>
                  <a:lnTo>
                    <a:pt x="231" y="52"/>
                  </a:lnTo>
                  <a:lnTo>
                    <a:pt x="242" y="52"/>
                  </a:lnTo>
                  <a:lnTo>
                    <a:pt x="253" y="52"/>
                  </a:lnTo>
                  <a:lnTo>
                    <a:pt x="264" y="51"/>
                  </a:lnTo>
                  <a:lnTo>
                    <a:pt x="275" y="50"/>
                  </a:lnTo>
                  <a:lnTo>
                    <a:pt x="285" y="49"/>
                  </a:lnTo>
                  <a:lnTo>
                    <a:pt x="296" y="47"/>
                  </a:lnTo>
                  <a:lnTo>
                    <a:pt x="306" y="45"/>
                  </a:lnTo>
                  <a:lnTo>
                    <a:pt x="316" y="42"/>
                  </a:lnTo>
                  <a:lnTo>
                    <a:pt x="318" y="42"/>
                  </a:lnTo>
                  <a:lnTo>
                    <a:pt x="319" y="42"/>
                  </a:lnTo>
                  <a:lnTo>
                    <a:pt x="320" y="42"/>
                  </a:lnTo>
                  <a:lnTo>
                    <a:pt x="321" y="42"/>
                  </a:lnTo>
                  <a:lnTo>
                    <a:pt x="324" y="42"/>
                  </a:lnTo>
                  <a:lnTo>
                    <a:pt x="326" y="43"/>
                  </a:lnTo>
                  <a:close/>
                </a:path>
              </a:pathLst>
            </a:custGeom>
            <a:solidFill>
              <a:srgbClr val="4024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0" name="Freeform 80"/>
            <p:cNvSpPr>
              <a:spLocks/>
            </p:cNvSpPr>
            <p:nvPr/>
          </p:nvSpPr>
          <p:spPr bwMode="auto">
            <a:xfrm>
              <a:off x="830" y="2435"/>
              <a:ext cx="67" cy="78"/>
            </a:xfrm>
            <a:custGeom>
              <a:avLst/>
              <a:gdLst>
                <a:gd name="T0" fmla="*/ 65 w 67"/>
                <a:gd name="T1" fmla="*/ 0 h 78"/>
                <a:gd name="T2" fmla="*/ 29 w 67"/>
                <a:gd name="T3" fmla="*/ 37 h 78"/>
                <a:gd name="T4" fmla="*/ 3 w 67"/>
                <a:gd name="T5" fmla="*/ 58 h 78"/>
                <a:gd name="T6" fmla="*/ 0 w 67"/>
                <a:gd name="T7" fmla="*/ 76 h 78"/>
                <a:gd name="T8" fmla="*/ 22 w 67"/>
                <a:gd name="T9" fmla="*/ 78 h 78"/>
                <a:gd name="T10" fmla="*/ 51 w 67"/>
                <a:gd name="T11" fmla="*/ 49 h 78"/>
                <a:gd name="T12" fmla="*/ 56 w 67"/>
                <a:gd name="T13" fmla="*/ 40 h 78"/>
                <a:gd name="T14" fmla="*/ 60 w 67"/>
                <a:gd name="T15" fmla="*/ 33 h 78"/>
                <a:gd name="T16" fmla="*/ 61 w 67"/>
                <a:gd name="T17" fmla="*/ 30 h 78"/>
                <a:gd name="T18" fmla="*/ 63 w 67"/>
                <a:gd name="T19" fmla="*/ 27 h 78"/>
                <a:gd name="T20" fmla="*/ 64 w 67"/>
                <a:gd name="T21" fmla="*/ 24 h 78"/>
                <a:gd name="T22" fmla="*/ 65 w 67"/>
                <a:gd name="T23" fmla="*/ 22 h 78"/>
                <a:gd name="T24" fmla="*/ 66 w 67"/>
                <a:gd name="T25" fmla="*/ 19 h 78"/>
                <a:gd name="T26" fmla="*/ 66 w 67"/>
                <a:gd name="T27" fmla="*/ 17 h 78"/>
                <a:gd name="T28" fmla="*/ 67 w 67"/>
                <a:gd name="T29" fmla="*/ 14 h 78"/>
                <a:gd name="T30" fmla="*/ 67 w 67"/>
                <a:gd name="T31" fmla="*/ 12 h 78"/>
                <a:gd name="T32" fmla="*/ 67 w 67"/>
                <a:gd name="T33" fmla="*/ 9 h 78"/>
                <a:gd name="T34" fmla="*/ 66 w 67"/>
                <a:gd name="T35" fmla="*/ 6 h 78"/>
                <a:gd name="T36" fmla="*/ 66 w 67"/>
                <a:gd name="T37" fmla="*/ 3 h 78"/>
                <a:gd name="T38" fmla="*/ 65 w 67"/>
                <a:gd name="T39" fmla="*/ 0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7" h="78">
                  <a:moveTo>
                    <a:pt x="65" y="0"/>
                  </a:moveTo>
                  <a:lnTo>
                    <a:pt x="29" y="37"/>
                  </a:lnTo>
                  <a:lnTo>
                    <a:pt x="3" y="58"/>
                  </a:lnTo>
                  <a:lnTo>
                    <a:pt x="0" y="76"/>
                  </a:lnTo>
                  <a:lnTo>
                    <a:pt x="22" y="78"/>
                  </a:lnTo>
                  <a:lnTo>
                    <a:pt x="51" y="49"/>
                  </a:lnTo>
                  <a:lnTo>
                    <a:pt x="56" y="40"/>
                  </a:lnTo>
                  <a:lnTo>
                    <a:pt x="60" y="33"/>
                  </a:lnTo>
                  <a:lnTo>
                    <a:pt x="61" y="30"/>
                  </a:lnTo>
                  <a:lnTo>
                    <a:pt x="63" y="27"/>
                  </a:lnTo>
                  <a:lnTo>
                    <a:pt x="64" y="24"/>
                  </a:lnTo>
                  <a:lnTo>
                    <a:pt x="65" y="22"/>
                  </a:lnTo>
                  <a:lnTo>
                    <a:pt x="66" y="19"/>
                  </a:lnTo>
                  <a:lnTo>
                    <a:pt x="66" y="17"/>
                  </a:lnTo>
                  <a:lnTo>
                    <a:pt x="67" y="14"/>
                  </a:lnTo>
                  <a:lnTo>
                    <a:pt x="67" y="12"/>
                  </a:lnTo>
                  <a:lnTo>
                    <a:pt x="67" y="9"/>
                  </a:lnTo>
                  <a:lnTo>
                    <a:pt x="66" y="6"/>
                  </a:lnTo>
                  <a:lnTo>
                    <a:pt x="66" y="3"/>
                  </a:lnTo>
                  <a:lnTo>
                    <a:pt x="65" y="0"/>
                  </a:lnTo>
                  <a:close/>
                </a:path>
              </a:pathLst>
            </a:custGeom>
            <a:solidFill>
              <a:srgbClr val="DC9D5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1" name="Freeform 81"/>
            <p:cNvSpPr>
              <a:spLocks/>
            </p:cNvSpPr>
            <p:nvPr/>
          </p:nvSpPr>
          <p:spPr bwMode="auto">
            <a:xfrm>
              <a:off x="772" y="2452"/>
              <a:ext cx="273" cy="139"/>
            </a:xfrm>
            <a:custGeom>
              <a:avLst/>
              <a:gdLst>
                <a:gd name="T0" fmla="*/ 72 w 273"/>
                <a:gd name="T1" fmla="*/ 52 h 139"/>
                <a:gd name="T2" fmla="*/ 80 w 273"/>
                <a:gd name="T3" fmla="*/ 47 h 139"/>
                <a:gd name="T4" fmla="*/ 86 w 273"/>
                <a:gd name="T5" fmla="*/ 44 h 139"/>
                <a:gd name="T6" fmla="*/ 91 w 273"/>
                <a:gd name="T7" fmla="*/ 42 h 139"/>
                <a:gd name="T8" fmla="*/ 95 w 273"/>
                <a:gd name="T9" fmla="*/ 42 h 139"/>
                <a:gd name="T10" fmla="*/ 103 w 273"/>
                <a:gd name="T11" fmla="*/ 41 h 139"/>
                <a:gd name="T12" fmla="*/ 109 w 273"/>
                <a:gd name="T13" fmla="*/ 40 h 139"/>
                <a:gd name="T14" fmla="*/ 115 w 273"/>
                <a:gd name="T15" fmla="*/ 36 h 139"/>
                <a:gd name="T16" fmla="*/ 247 w 273"/>
                <a:gd name="T17" fmla="*/ 19 h 139"/>
                <a:gd name="T18" fmla="*/ 246 w 273"/>
                <a:gd name="T19" fmla="*/ 22 h 139"/>
                <a:gd name="T20" fmla="*/ 245 w 273"/>
                <a:gd name="T21" fmla="*/ 25 h 139"/>
                <a:gd name="T22" fmla="*/ 244 w 273"/>
                <a:gd name="T23" fmla="*/ 28 h 139"/>
                <a:gd name="T24" fmla="*/ 242 w 273"/>
                <a:gd name="T25" fmla="*/ 30 h 139"/>
                <a:gd name="T26" fmla="*/ 239 w 273"/>
                <a:gd name="T27" fmla="*/ 32 h 139"/>
                <a:gd name="T28" fmla="*/ 237 w 273"/>
                <a:gd name="T29" fmla="*/ 34 h 139"/>
                <a:gd name="T30" fmla="*/ 230 w 273"/>
                <a:gd name="T31" fmla="*/ 37 h 139"/>
                <a:gd name="T32" fmla="*/ 143 w 273"/>
                <a:gd name="T33" fmla="*/ 55 h 139"/>
                <a:gd name="T34" fmla="*/ 273 w 273"/>
                <a:gd name="T35" fmla="*/ 59 h 139"/>
                <a:gd name="T36" fmla="*/ 273 w 273"/>
                <a:gd name="T37" fmla="*/ 69 h 139"/>
                <a:gd name="T38" fmla="*/ 272 w 273"/>
                <a:gd name="T39" fmla="*/ 71 h 139"/>
                <a:gd name="T40" fmla="*/ 270 w 273"/>
                <a:gd name="T41" fmla="*/ 72 h 139"/>
                <a:gd name="T42" fmla="*/ 264 w 273"/>
                <a:gd name="T43" fmla="*/ 76 h 139"/>
                <a:gd name="T44" fmla="*/ 155 w 273"/>
                <a:gd name="T45" fmla="*/ 78 h 139"/>
                <a:gd name="T46" fmla="*/ 267 w 273"/>
                <a:gd name="T47" fmla="*/ 99 h 139"/>
                <a:gd name="T48" fmla="*/ 264 w 273"/>
                <a:gd name="T49" fmla="*/ 104 h 139"/>
                <a:gd name="T50" fmla="*/ 262 w 273"/>
                <a:gd name="T51" fmla="*/ 107 h 139"/>
                <a:gd name="T52" fmla="*/ 259 w 273"/>
                <a:gd name="T53" fmla="*/ 109 h 139"/>
                <a:gd name="T54" fmla="*/ 253 w 273"/>
                <a:gd name="T55" fmla="*/ 111 h 139"/>
                <a:gd name="T56" fmla="*/ 156 w 273"/>
                <a:gd name="T57" fmla="*/ 106 h 139"/>
                <a:gd name="T58" fmla="*/ 246 w 273"/>
                <a:gd name="T59" fmla="*/ 128 h 139"/>
                <a:gd name="T60" fmla="*/ 245 w 273"/>
                <a:gd name="T61" fmla="*/ 131 h 139"/>
                <a:gd name="T62" fmla="*/ 243 w 273"/>
                <a:gd name="T63" fmla="*/ 133 h 139"/>
                <a:gd name="T64" fmla="*/ 241 w 273"/>
                <a:gd name="T65" fmla="*/ 134 h 139"/>
                <a:gd name="T66" fmla="*/ 239 w 273"/>
                <a:gd name="T67" fmla="*/ 135 h 139"/>
                <a:gd name="T68" fmla="*/ 227 w 273"/>
                <a:gd name="T69" fmla="*/ 138 h 139"/>
                <a:gd name="T70" fmla="*/ 197 w 273"/>
                <a:gd name="T71" fmla="*/ 129 h 139"/>
                <a:gd name="T72" fmla="*/ 184 w 273"/>
                <a:gd name="T73" fmla="*/ 129 h 139"/>
                <a:gd name="T74" fmla="*/ 173 w 273"/>
                <a:gd name="T75" fmla="*/ 129 h 139"/>
                <a:gd name="T76" fmla="*/ 161 w 273"/>
                <a:gd name="T77" fmla="*/ 129 h 139"/>
                <a:gd name="T78" fmla="*/ 145 w 273"/>
                <a:gd name="T79" fmla="*/ 131 h 139"/>
                <a:gd name="T80" fmla="*/ 124 w 273"/>
                <a:gd name="T81" fmla="*/ 134 h 139"/>
                <a:gd name="T82" fmla="*/ 105 w 273"/>
                <a:gd name="T83" fmla="*/ 137 h 139"/>
                <a:gd name="T84" fmla="*/ 91 w 273"/>
                <a:gd name="T85" fmla="*/ 138 h 139"/>
                <a:gd name="T86" fmla="*/ 82 w 273"/>
                <a:gd name="T87" fmla="*/ 139 h 139"/>
                <a:gd name="T88" fmla="*/ 73 w 273"/>
                <a:gd name="T89" fmla="*/ 139 h 139"/>
                <a:gd name="T90" fmla="*/ 65 w 273"/>
                <a:gd name="T91" fmla="*/ 139 h 139"/>
                <a:gd name="T92" fmla="*/ 57 w 273"/>
                <a:gd name="T93" fmla="*/ 137 h 139"/>
                <a:gd name="T94" fmla="*/ 48 w 273"/>
                <a:gd name="T95" fmla="*/ 135 h 139"/>
                <a:gd name="T96" fmla="*/ 40 w 273"/>
                <a:gd name="T97" fmla="*/ 127 h 139"/>
                <a:gd name="T98" fmla="*/ 30 w 273"/>
                <a:gd name="T99" fmla="*/ 115 h 139"/>
                <a:gd name="T100" fmla="*/ 23 w 273"/>
                <a:gd name="T101" fmla="*/ 105 h 139"/>
                <a:gd name="T102" fmla="*/ 16 w 273"/>
                <a:gd name="T103" fmla="*/ 94 h 139"/>
                <a:gd name="T104" fmla="*/ 10 w 273"/>
                <a:gd name="T105" fmla="*/ 81 h 139"/>
                <a:gd name="T106" fmla="*/ 6 w 273"/>
                <a:gd name="T107" fmla="*/ 71 h 139"/>
                <a:gd name="T108" fmla="*/ 4 w 273"/>
                <a:gd name="T109" fmla="*/ 64 h 139"/>
                <a:gd name="T110" fmla="*/ 2 w 273"/>
                <a:gd name="T111" fmla="*/ 57 h 139"/>
                <a:gd name="T112" fmla="*/ 0 w 273"/>
                <a:gd name="T113" fmla="*/ 50 h 139"/>
                <a:gd name="T114" fmla="*/ 39 w 273"/>
                <a:gd name="T115" fmla="*/ 0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73" h="139">
                  <a:moveTo>
                    <a:pt x="39" y="0"/>
                  </a:moveTo>
                  <a:lnTo>
                    <a:pt x="72" y="52"/>
                  </a:lnTo>
                  <a:lnTo>
                    <a:pt x="76" y="49"/>
                  </a:lnTo>
                  <a:lnTo>
                    <a:pt x="80" y="47"/>
                  </a:lnTo>
                  <a:lnTo>
                    <a:pt x="83" y="45"/>
                  </a:lnTo>
                  <a:lnTo>
                    <a:pt x="86" y="44"/>
                  </a:lnTo>
                  <a:lnTo>
                    <a:pt x="89" y="43"/>
                  </a:lnTo>
                  <a:lnTo>
                    <a:pt x="91" y="42"/>
                  </a:lnTo>
                  <a:lnTo>
                    <a:pt x="93" y="42"/>
                  </a:lnTo>
                  <a:lnTo>
                    <a:pt x="95" y="42"/>
                  </a:lnTo>
                  <a:lnTo>
                    <a:pt x="99" y="42"/>
                  </a:lnTo>
                  <a:lnTo>
                    <a:pt x="103" y="41"/>
                  </a:lnTo>
                  <a:lnTo>
                    <a:pt x="106" y="41"/>
                  </a:lnTo>
                  <a:lnTo>
                    <a:pt x="109" y="40"/>
                  </a:lnTo>
                  <a:lnTo>
                    <a:pt x="112" y="38"/>
                  </a:lnTo>
                  <a:lnTo>
                    <a:pt x="115" y="36"/>
                  </a:lnTo>
                  <a:lnTo>
                    <a:pt x="174" y="15"/>
                  </a:lnTo>
                  <a:lnTo>
                    <a:pt x="247" y="19"/>
                  </a:lnTo>
                  <a:lnTo>
                    <a:pt x="246" y="21"/>
                  </a:lnTo>
                  <a:lnTo>
                    <a:pt x="246" y="22"/>
                  </a:lnTo>
                  <a:lnTo>
                    <a:pt x="246" y="24"/>
                  </a:lnTo>
                  <a:lnTo>
                    <a:pt x="245" y="25"/>
                  </a:lnTo>
                  <a:lnTo>
                    <a:pt x="244" y="26"/>
                  </a:lnTo>
                  <a:lnTo>
                    <a:pt x="244" y="28"/>
                  </a:lnTo>
                  <a:lnTo>
                    <a:pt x="243" y="29"/>
                  </a:lnTo>
                  <a:lnTo>
                    <a:pt x="242" y="30"/>
                  </a:lnTo>
                  <a:lnTo>
                    <a:pt x="241" y="31"/>
                  </a:lnTo>
                  <a:lnTo>
                    <a:pt x="239" y="32"/>
                  </a:lnTo>
                  <a:lnTo>
                    <a:pt x="238" y="33"/>
                  </a:lnTo>
                  <a:lnTo>
                    <a:pt x="237" y="34"/>
                  </a:lnTo>
                  <a:lnTo>
                    <a:pt x="234" y="35"/>
                  </a:lnTo>
                  <a:lnTo>
                    <a:pt x="230" y="37"/>
                  </a:lnTo>
                  <a:lnTo>
                    <a:pt x="187" y="34"/>
                  </a:lnTo>
                  <a:lnTo>
                    <a:pt x="143" y="55"/>
                  </a:lnTo>
                  <a:lnTo>
                    <a:pt x="196" y="45"/>
                  </a:lnTo>
                  <a:lnTo>
                    <a:pt x="273" y="59"/>
                  </a:lnTo>
                  <a:lnTo>
                    <a:pt x="273" y="65"/>
                  </a:lnTo>
                  <a:lnTo>
                    <a:pt x="273" y="69"/>
                  </a:lnTo>
                  <a:lnTo>
                    <a:pt x="272" y="70"/>
                  </a:lnTo>
                  <a:lnTo>
                    <a:pt x="272" y="71"/>
                  </a:lnTo>
                  <a:lnTo>
                    <a:pt x="271" y="72"/>
                  </a:lnTo>
                  <a:lnTo>
                    <a:pt x="270" y="72"/>
                  </a:lnTo>
                  <a:lnTo>
                    <a:pt x="268" y="74"/>
                  </a:lnTo>
                  <a:lnTo>
                    <a:pt x="264" y="76"/>
                  </a:lnTo>
                  <a:lnTo>
                    <a:pt x="203" y="68"/>
                  </a:lnTo>
                  <a:lnTo>
                    <a:pt x="155" y="78"/>
                  </a:lnTo>
                  <a:lnTo>
                    <a:pt x="202" y="78"/>
                  </a:lnTo>
                  <a:lnTo>
                    <a:pt x="267" y="99"/>
                  </a:lnTo>
                  <a:lnTo>
                    <a:pt x="265" y="102"/>
                  </a:lnTo>
                  <a:lnTo>
                    <a:pt x="264" y="104"/>
                  </a:lnTo>
                  <a:lnTo>
                    <a:pt x="263" y="106"/>
                  </a:lnTo>
                  <a:lnTo>
                    <a:pt x="262" y="107"/>
                  </a:lnTo>
                  <a:lnTo>
                    <a:pt x="260" y="108"/>
                  </a:lnTo>
                  <a:lnTo>
                    <a:pt x="259" y="109"/>
                  </a:lnTo>
                  <a:lnTo>
                    <a:pt x="256" y="110"/>
                  </a:lnTo>
                  <a:lnTo>
                    <a:pt x="253" y="111"/>
                  </a:lnTo>
                  <a:lnTo>
                    <a:pt x="203" y="100"/>
                  </a:lnTo>
                  <a:lnTo>
                    <a:pt x="156" y="106"/>
                  </a:lnTo>
                  <a:lnTo>
                    <a:pt x="206" y="112"/>
                  </a:lnTo>
                  <a:lnTo>
                    <a:pt x="246" y="128"/>
                  </a:lnTo>
                  <a:lnTo>
                    <a:pt x="246" y="129"/>
                  </a:lnTo>
                  <a:lnTo>
                    <a:pt x="245" y="131"/>
                  </a:lnTo>
                  <a:lnTo>
                    <a:pt x="244" y="132"/>
                  </a:lnTo>
                  <a:lnTo>
                    <a:pt x="243" y="133"/>
                  </a:lnTo>
                  <a:lnTo>
                    <a:pt x="242" y="133"/>
                  </a:lnTo>
                  <a:lnTo>
                    <a:pt x="241" y="134"/>
                  </a:lnTo>
                  <a:lnTo>
                    <a:pt x="240" y="135"/>
                  </a:lnTo>
                  <a:lnTo>
                    <a:pt x="239" y="135"/>
                  </a:lnTo>
                  <a:lnTo>
                    <a:pt x="234" y="136"/>
                  </a:lnTo>
                  <a:lnTo>
                    <a:pt x="227" y="138"/>
                  </a:lnTo>
                  <a:lnTo>
                    <a:pt x="203" y="130"/>
                  </a:lnTo>
                  <a:lnTo>
                    <a:pt x="197" y="129"/>
                  </a:lnTo>
                  <a:lnTo>
                    <a:pt x="191" y="129"/>
                  </a:lnTo>
                  <a:lnTo>
                    <a:pt x="184" y="129"/>
                  </a:lnTo>
                  <a:lnTo>
                    <a:pt x="179" y="129"/>
                  </a:lnTo>
                  <a:lnTo>
                    <a:pt x="173" y="129"/>
                  </a:lnTo>
                  <a:lnTo>
                    <a:pt x="167" y="129"/>
                  </a:lnTo>
                  <a:lnTo>
                    <a:pt x="161" y="129"/>
                  </a:lnTo>
                  <a:lnTo>
                    <a:pt x="156" y="130"/>
                  </a:lnTo>
                  <a:lnTo>
                    <a:pt x="145" y="131"/>
                  </a:lnTo>
                  <a:lnTo>
                    <a:pt x="134" y="132"/>
                  </a:lnTo>
                  <a:lnTo>
                    <a:pt x="124" y="134"/>
                  </a:lnTo>
                  <a:lnTo>
                    <a:pt x="114" y="135"/>
                  </a:lnTo>
                  <a:lnTo>
                    <a:pt x="105" y="137"/>
                  </a:lnTo>
                  <a:lnTo>
                    <a:pt x="96" y="138"/>
                  </a:lnTo>
                  <a:lnTo>
                    <a:pt x="91" y="138"/>
                  </a:lnTo>
                  <a:lnTo>
                    <a:pt x="87" y="139"/>
                  </a:lnTo>
                  <a:lnTo>
                    <a:pt x="82" y="139"/>
                  </a:lnTo>
                  <a:lnTo>
                    <a:pt x="78" y="139"/>
                  </a:lnTo>
                  <a:lnTo>
                    <a:pt x="73" y="139"/>
                  </a:lnTo>
                  <a:lnTo>
                    <a:pt x="69" y="139"/>
                  </a:lnTo>
                  <a:lnTo>
                    <a:pt x="65" y="139"/>
                  </a:lnTo>
                  <a:lnTo>
                    <a:pt x="61" y="138"/>
                  </a:lnTo>
                  <a:lnTo>
                    <a:pt x="57" y="137"/>
                  </a:lnTo>
                  <a:lnTo>
                    <a:pt x="52" y="137"/>
                  </a:lnTo>
                  <a:lnTo>
                    <a:pt x="48" y="135"/>
                  </a:lnTo>
                  <a:lnTo>
                    <a:pt x="44" y="134"/>
                  </a:lnTo>
                  <a:lnTo>
                    <a:pt x="40" y="127"/>
                  </a:lnTo>
                  <a:lnTo>
                    <a:pt x="34" y="119"/>
                  </a:lnTo>
                  <a:lnTo>
                    <a:pt x="30" y="115"/>
                  </a:lnTo>
                  <a:lnTo>
                    <a:pt x="27" y="110"/>
                  </a:lnTo>
                  <a:lnTo>
                    <a:pt x="23" y="105"/>
                  </a:lnTo>
                  <a:lnTo>
                    <a:pt x="20" y="99"/>
                  </a:lnTo>
                  <a:lnTo>
                    <a:pt x="16" y="94"/>
                  </a:lnTo>
                  <a:lnTo>
                    <a:pt x="13" y="87"/>
                  </a:lnTo>
                  <a:lnTo>
                    <a:pt x="10" y="81"/>
                  </a:lnTo>
                  <a:lnTo>
                    <a:pt x="7" y="75"/>
                  </a:lnTo>
                  <a:lnTo>
                    <a:pt x="6" y="71"/>
                  </a:lnTo>
                  <a:lnTo>
                    <a:pt x="5" y="68"/>
                  </a:lnTo>
                  <a:lnTo>
                    <a:pt x="4" y="64"/>
                  </a:lnTo>
                  <a:lnTo>
                    <a:pt x="3" y="61"/>
                  </a:lnTo>
                  <a:lnTo>
                    <a:pt x="2" y="57"/>
                  </a:lnTo>
                  <a:lnTo>
                    <a:pt x="1" y="54"/>
                  </a:lnTo>
                  <a:lnTo>
                    <a:pt x="0" y="50"/>
                  </a:lnTo>
                  <a:lnTo>
                    <a:pt x="0" y="46"/>
                  </a:lnTo>
                  <a:lnTo>
                    <a:pt x="39" y="0"/>
                  </a:lnTo>
                  <a:close/>
                </a:path>
              </a:pathLst>
            </a:custGeom>
            <a:solidFill>
              <a:srgbClr val="EBAA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2" name="Freeform 82"/>
            <p:cNvSpPr>
              <a:spLocks/>
            </p:cNvSpPr>
            <p:nvPr/>
          </p:nvSpPr>
          <p:spPr bwMode="auto">
            <a:xfrm>
              <a:off x="623" y="1685"/>
              <a:ext cx="297" cy="861"/>
            </a:xfrm>
            <a:custGeom>
              <a:avLst/>
              <a:gdLst>
                <a:gd name="T0" fmla="*/ 290 w 297"/>
                <a:gd name="T1" fmla="*/ 17 h 861"/>
                <a:gd name="T2" fmla="*/ 279 w 297"/>
                <a:gd name="T3" fmla="*/ 41 h 861"/>
                <a:gd name="T4" fmla="*/ 273 w 297"/>
                <a:gd name="T5" fmla="*/ 56 h 861"/>
                <a:gd name="T6" fmla="*/ 268 w 297"/>
                <a:gd name="T7" fmla="*/ 71 h 861"/>
                <a:gd name="T8" fmla="*/ 263 w 297"/>
                <a:gd name="T9" fmla="*/ 85 h 861"/>
                <a:gd name="T10" fmla="*/ 259 w 297"/>
                <a:gd name="T11" fmla="*/ 98 h 861"/>
                <a:gd name="T12" fmla="*/ 256 w 297"/>
                <a:gd name="T13" fmla="*/ 112 h 861"/>
                <a:gd name="T14" fmla="*/ 252 w 297"/>
                <a:gd name="T15" fmla="*/ 126 h 861"/>
                <a:gd name="T16" fmla="*/ 250 w 297"/>
                <a:gd name="T17" fmla="*/ 140 h 861"/>
                <a:gd name="T18" fmla="*/ 247 w 297"/>
                <a:gd name="T19" fmla="*/ 161 h 861"/>
                <a:gd name="T20" fmla="*/ 243 w 297"/>
                <a:gd name="T21" fmla="*/ 192 h 861"/>
                <a:gd name="T22" fmla="*/ 241 w 297"/>
                <a:gd name="T23" fmla="*/ 226 h 861"/>
                <a:gd name="T24" fmla="*/ 116 w 297"/>
                <a:gd name="T25" fmla="*/ 476 h 861"/>
                <a:gd name="T26" fmla="*/ 212 w 297"/>
                <a:gd name="T27" fmla="*/ 826 h 861"/>
                <a:gd name="T28" fmla="*/ 210 w 297"/>
                <a:gd name="T29" fmla="*/ 837 h 861"/>
                <a:gd name="T30" fmla="*/ 209 w 297"/>
                <a:gd name="T31" fmla="*/ 843 h 861"/>
                <a:gd name="T32" fmla="*/ 208 w 297"/>
                <a:gd name="T33" fmla="*/ 845 h 861"/>
                <a:gd name="T34" fmla="*/ 207 w 297"/>
                <a:gd name="T35" fmla="*/ 846 h 861"/>
                <a:gd name="T36" fmla="*/ 203 w 297"/>
                <a:gd name="T37" fmla="*/ 847 h 861"/>
                <a:gd name="T38" fmla="*/ 190 w 297"/>
                <a:gd name="T39" fmla="*/ 850 h 861"/>
                <a:gd name="T40" fmla="*/ 179 w 297"/>
                <a:gd name="T41" fmla="*/ 854 h 861"/>
                <a:gd name="T42" fmla="*/ 170 w 297"/>
                <a:gd name="T43" fmla="*/ 858 h 861"/>
                <a:gd name="T44" fmla="*/ 7 w 297"/>
                <a:gd name="T45" fmla="*/ 515 h 861"/>
                <a:gd name="T46" fmla="*/ 86 w 297"/>
                <a:gd name="T47" fmla="*/ 207 h 861"/>
                <a:gd name="T48" fmla="*/ 98 w 297"/>
                <a:gd name="T49" fmla="*/ 170 h 861"/>
                <a:gd name="T50" fmla="*/ 105 w 297"/>
                <a:gd name="T51" fmla="*/ 150 h 861"/>
                <a:gd name="T52" fmla="*/ 112 w 297"/>
                <a:gd name="T53" fmla="*/ 131 h 861"/>
                <a:gd name="T54" fmla="*/ 119 w 297"/>
                <a:gd name="T55" fmla="*/ 113 h 861"/>
                <a:gd name="T56" fmla="*/ 127 w 297"/>
                <a:gd name="T57" fmla="*/ 96 h 861"/>
                <a:gd name="T58" fmla="*/ 131 w 297"/>
                <a:gd name="T59" fmla="*/ 89 h 861"/>
                <a:gd name="T60" fmla="*/ 135 w 297"/>
                <a:gd name="T61" fmla="*/ 83 h 861"/>
                <a:gd name="T62" fmla="*/ 140 w 297"/>
                <a:gd name="T63" fmla="*/ 77 h 861"/>
                <a:gd name="T64" fmla="*/ 144 w 297"/>
                <a:gd name="T65" fmla="*/ 73 h 861"/>
                <a:gd name="T66" fmla="*/ 148 w 297"/>
                <a:gd name="T67" fmla="*/ 68 h 861"/>
                <a:gd name="T68" fmla="*/ 154 w 297"/>
                <a:gd name="T69" fmla="*/ 64 h 861"/>
                <a:gd name="T70" fmla="*/ 166 w 297"/>
                <a:gd name="T71" fmla="*/ 56 h 861"/>
                <a:gd name="T72" fmla="*/ 181 w 297"/>
                <a:gd name="T73" fmla="*/ 48 h 861"/>
                <a:gd name="T74" fmla="*/ 198 w 297"/>
                <a:gd name="T75" fmla="*/ 40 h 861"/>
                <a:gd name="T76" fmla="*/ 219 w 297"/>
                <a:gd name="T77" fmla="*/ 31 h 861"/>
                <a:gd name="T78" fmla="*/ 242 w 297"/>
                <a:gd name="T79" fmla="*/ 22 h 861"/>
                <a:gd name="T80" fmla="*/ 268 w 297"/>
                <a:gd name="T81" fmla="*/ 11 h 861"/>
                <a:gd name="T82" fmla="*/ 297 w 297"/>
                <a:gd name="T83" fmla="*/ 0 h 8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97" h="861">
                  <a:moveTo>
                    <a:pt x="297" y="0"/>
                  </a:moveTo>
                  <a:lnTo>
                    <a:pt x="290" y="17"/>
                  </a:lnTo>
                  <a:lnTo>
                    <a:pt x="283" y="33"/>
                  </a:lnTo>
                  <a:lnTo>
                    <a:pt x="279" y="41"/>
                  </a:lnTo>
                  <a:lnTo>
                    <a:pt x="276" y="49"/>
                  </a:lnTo>
                  <a:lnTo>
                    <a:pt x="273" y="56"/>
                  </a:lnTo>
                  <a:lnTo>
                    <a:pt x="270" y="63"/>
                  </a:lnTo>
                  <a:lnTo>
                    <a:pt x="268" y="71"/>
                  </a:lnTo>
                  <a:lnTo>
                    <a:pt x="265" y="78"/>
                  </a:lnTo>
                  <a:lnTo>
                    <a:pt x="263" y="85"/>
                  </a:lnTo>
                  <a:lnTo>
                    <a:pt x="261" y="92"/>
                  </a:lnTo>
                  <a:lnTo>
                    <a:pt x="259" y="98"/>
                  </a:lnTo>
                  <a:lnTo>
                    <a:pt x="257" y="105"/>
                  </a:lnTo>
                  <a:lnTo>
                    <a:pt x="256" y="112"/>
                  </a:lnTo>
                  <a:lnTo>
                    <a:pt x="254" y="119"/>
                  </a:lnTo>
                  <a:lnTo>
                    <a:pt x="252" y="126"/>
                  </a:lnTo>
                  <a:lnTo>
                    <a:pt x="251" y="133"/>
                  </a:lnTo>
                  <a:lnTo>
                    <a:pt x="250" y="140"/>
                  </a:lnTo>
                  <a:lnTo>
                    <a:pt x="249" y="147"/>
                  </a:lnTo>
                  <a:lnTo>
                    <a:pt x="247" y="161"/>
                  </a:lnTo>
                  <a:lnTo>
                    <a:pt x="245" y="176"/>
                  </a:lnTo>
                  <a:lnTo>
                    <a:pt x="243" y="192"/>
                  </a:lnTo>
                  <a:lnTo>
                    <a:pt x="242" y="209"/>
                  </a:lnTo>
                  <a:lnTo>
                    <a:pt x="241" y="226"/>
                  </a:lnTo>
                  <a:lnTo>
                    <a:pt x="240" y="245"/>
                  </a:lnTo>
                  <a:lnTo>
                    <a:pt x="116" y="476"/>
                  </a:lnTo>
                  <a:lnTo>
                    <a:pt x="214" y="818"/>
                  </a:lnTo>
                  <a:lnTo>
                    <a:pt x="212" y="826"/>
                  </a:lnTo>
                  <a:lnTo>
                    <a:pt x="211" y="832"/>
                  </a:lnTo>
                  <a:lnTo>
                    <a:pt x="210" y="837"/>
                  </a:lnTo>
                  <a:lnTo>
                    <a:pt x="209" y="840"/>
                  </a:lnTo>
                  <a:lnTo>
                    <a:pt x="209" y="843"/>
                  </a:lnTo>
                  <a:lnTo>
                    <a:pt x="209" y="844"/>
                  </a:lnTo>
                  <a:lnTo>
                    <a:pt x="208" y="845"/>
                  </a:lnTo>
                  <a:lnTo>
                    <a:pt x="208" y="845"/>
                  </a:lnTo>
                  <a:lnTo>
                    <a:pt x="207" y="846"/>
                  </a:lnTo>
                  <a:lnTo>
                    <a:pt x="207" y="846"/>
                  </a:lnTo>
                  <a:lnTo>
                    <a:pt x="203" y="847"/>
                  </a:lnTo>
                  <a:lnTo>
                    <a:pt x="196" y="848"/>
                  </a:lnTo>
                  <a:lnTo>
                    <a:pt x="190" y="850"/>
                  </a:lnTo>
                  <a:lnTo>
                    <a:pt x="183" y="852"/>
                  </a:lnTo>
                  <a:lnTo>
                    <a:pt x="179" y="854"/>
                  </a:lnTo>
                  <a:lnTo>
                    <a:pt x="175" y="856"/>
                  </a:lnTo>
                  <a:lnTo>
                    <a:pt x="170" y="858"/>
                  </a:lnTo>
                  <a:lnTo>
                    <a:pt x="165" y="861"/>
                  </a:lnTo>
                  <a:lnTo>
                    <a:pt x="7" y="515"/>
                  </a:lnTo>
                  <a:lnTo>
                    <a:pt x="0" y="464"/>
                  </a:lnTo>
                  <a:lnTo>
                    <a:pt x="86" y="207"/>
                  </a:lnTo>
                  <a:lnTo>
                    <a:pt x="92" y="189"/>
                  </a:lnTo>
                  <a:lnTo>
                    <a:pt x="98" y="170"/>
                  </a:lnTo>
                  <a:lnTo>
                    <a:pt x="102" y="160"/>
                  </a:lnTo>
                  <a:lnTo>
                    <a:pt x="105" y="150"/>
                  </a:lnTo>
                  <a:lnTo>
                    <a:pt x="108" y="141"/>
                  </a:lnTo>
                  <a:lnTo>
                    <a:pt x="112" y="131"/>
                  </a:lnTo>
                  <a:lnTo>
                    <a:pt x="116" y="122"/>
                  </a:lnTo>
                  <a:lnTo>
                    <a:pt x="119" y="113"/>
                  </a:lnTo>
                  <a:lnTo>
                    <a:pt x="123" y="104"/>
                  </a:lnTo>
                  <a:lnTo>
                    <a:pt x="127" y="96"/>
                  </a:lnTo>
                  <a:lnTo>
                    <a:pt x="129" y="93"/>
                  </a:lnTo>
                  <a:lnTo>
                    <a:pt x="131" y="89"/>
                  </a:lnTo>
                  <a:lnTo>
                    <a:pt x="133" y="86"/>
                  </a:lnTo>
                  <a:lnTo>
                    <a:pt x="135" y="83"/>
                  </a:lnTo>
                  <a:lnTo>
                    <a:pt x="137" y="80"/>
                  </a:lnTo>
                  <a:lnTo>
                    <a:pt x="140" y="77"/>
                  </a:lnTo>
                  <a:lnTo>
                    <a:pt x="142" y="75"/>
                  </a:lnTo>
                  <a:lnTo>
                    <a:pt x="144" y="73"/>
                  </a:lnTo>
                  <a:lnTo>
                    <a:pt x="146" y="71"/>
                  </a:lnTo>
                  <a:lnTo>
                    <a:pt x="148" y="68"/>
                  </a:lnTo>
                  <a:lnTo>
                    <a:pt x="151" y="66"/>
                  </a:lnTo>
                  <a:lnTo>
                    <a:pt x="154" y="64"/>
                  </a:lnTo>
                  <a:lnTo>
                    <a:pt x="159" y="60"/>
                  </a:lnTo>
                  <a:lnTo>
                    <a:pt x="166" y="56"/>
                  </a:lnTo>
                  <a:lnTo>
                    <a:pt x="173" y="52"/>
                  </a:lnTo>
                  <a:lnTo>
                    <a:pt x="181" y="48"/>
                  </a:lnTo>
                  <a:lnTo>
                    <a:pt x="189" y="44"/>
                  </a:lnTo>
                  <a:lnTo>
                    <a:pt x="198" y="40"/>
                  </a:lnTo>
                  <a:lnTo>
                    <a:pt x="208" y="36"/>
                  </a:lnTo>
                  <a:lnTo>
                    <a:pt x="219" y="31"/>
                  </a:lnTo>
                  <a:lnTo>
                    <a:pt x="230" y="26"/>
                  </a:lnTo>
                  <a:lnTo>
                    <a:pt x="242" y="22"/>
                  </a:lnTo>
                  <a:lnTo>
                    <a:pt x="255" y="17"/>
                  </a:lnTo>
                  <a:lnTo>
                    <a:pt x="268" y="11"/>
                  </a:lnTo>
                  <a:lnTo>
                    <a:pt x="283" y="6"/>
                  </a:lnTo>
                  <a:lnTo>
                    <a:pt x="297" y="0"/>
                  </a:lnTo>
                  <a:close/>
                </a:path>
              </a:pathLst>
            </a:custGeom>
            <a:solidFill>
              <a:srgbClr val="EBAA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3" name="Freeform 83"/>
            <p:cNvSpPr>
              <a:spLocks/>
            </p:cNvSpPr>
            <p:nvPr/>
          </p:nvSpPr>
          <p:spPr bwMode="auto">
            <a:xfrm>
              <a:off x="635" y="1682"/>
              <a:ext cx="293" cy="380"/>
            </a:xfrm>
            <a:custGeom>
              <a:avLst/>
              <a:gdLst>
                <a:gd name="T0" fmla="*/ 230 w 293"/>
                <a:gd name="T1" fmla="*/ 364 h 380"/>
                <a:gd name="T2" fmla="*/ 288 w 293"/>
                <a:gd name="T3" fmla="*/ 244 h 380"/>
                <a:gd name="T4" fmla="*/ 281 w 293"/>
                <a:gd name="T5" fmla="*/ 219 h 380"/>
                <a:gd name="T6" fmla="*/ 276 w 293"/>
                <a:gd name="T7" fmla="*/ 195 h 380"/>
                <a:gd name="T8" fmla="*/ 272 w 293"/>
                <a:gd name="T9" fmla="*/ 172 h 380"/>
                <a:gd name="T10" fmla="*/ 268 w 293"/>
                <a:gd name="T11" fmla="*/ 150 h 380"/>
                <a:gd name="T12" fmla="*/ 267 w 293"/>
                <a:gd name="T13" fmla="*/ 129 h 380"/>
                <a:gd name="T14" fmla="*/ 266 w 293"/>
                <a:gd name="T15" fmla="*/ 110 h 380"/>
                <a:gd name="T16" fmla="*/ 266 w 293"/>
                <a:gd name="T17" fmla="*/ 91 h 380"/>
                <a:gd name="T18" fmla="*/ 267 w 293"/>
                <a:gd name="T19" fmla="*/ 75 h 380"/>
                <a:gd name="T20" fmla="*/ 268 w 293"/>
                <a:gd name="T21" fmla="*/ 59 h 380"/>
                <a:gd name="T22" fmla="*/ 271 w 293"/>
                <a:gd name="T23" fmla="*/ 45 h 380"/>
                <a:gd name="T24" fmla="*/ 274 w 293"/>
                <a:gd name="T25" fmla="*/ 33 h 380"/>
                <a:gd name="T26" fmla="*/ 277 w 293"/>
                <a:gd name="T27" fmla="*/ 22 h 380"/>
                <a:gd name="T28" fmla="*/ 281 w 293"/>
                <a:gd name="T29" fmla="*/ 14 h 380"/>
                <a:gd name="T30" fmla="*/ 286 w 293"/>
                <a:gd name="T31" fmla="*/ 7 h 380"/>
                <a:gd name="T32" fmla="*/ 291 w 293"/>
                <a:gd name="T33" fmla="*/ 2 h 380"/>
                <a:gd name="T34" fmla="*/ 278 w 293"/>
                <a:gd name="T35" fmla="*/ 4 h 380"/>
                <a:gd name="T36" fmla="*/ 249 w 293"/>
                <a:gd name="T37" fmla="*/ 12 h 380"/>
                <a:gd name="T38" fmla="*/ 228 w 293"/>
                <a:gd name="T39" fmla="*/ 18 h 380"/>
                <a:gd name="T40" fmla="*/ 214 w 293"/>
                <a:gd name="T41" fmla="*/ 23 h 380"/>
                <a:gd name="T42" fmla="*/ 201 w 293"/>
                <a:gd name="T43" fmla="*/ 28 h 380"/>
                <a:gd name="T44" fmla="*/ 189 w 293"/>
                <a:gd name="T45" fmla="*/ 35 h 380"/>
                <a:gd name="T46" fmla="*/ 177 w 293"/>
                <a:gd name="T47" fmla="*/ 41 h 380"/>
                <a:gd name="T48" fmla="*/ 164 w 293"/>
                <a:gd name="T49" fmla="*/ 49 h 380"/>
                <a:gd name="T50" fmla="*/ 153 w 293"/>
                <a:gd name="T51" fmla="*/ 58 h 380"/>
                <a:gd name="T52" fmla="*/ 141 w 293"/>
                <a:gd name="T53" fmla="*/ 68 h 380"/>
                <a:gd name="T54" fmla="*/ 130 w 293"/>
                <a:gd name="T55" fmla="*/ 79 h 380"/>
                <a:gd name="T56" fmla="*/ 119 w 293"/>
                <a:gd name="T57" fmla="*/ 91 h 380"/>
                <a:gd name="T58" fmla="*/ 108 w 293"/>
                <a:gd name="T59" fmla="*/ 105 h 380"/>
                <a:gd name="T60" fmla="*/ 97 w 293"/>
                <a:gd name="T61" fmla="*/ 120 h 380"/>
                <a:gd name="T62" fmla="*/ 0 w 293"/>
                <a:gd name="T63" fmla="*/ 269 h 380"/>
                <a:gd name="T64" fmla="*/ 24 w 293"/>
                <a:gd name="T65" fmla="*/ 284 h 380"/>
                <a:gd name="T66" fmla="*/ 51 w 293"/>
                <a:gd name="T67" fmla="*/ 302 h 380"/>
                <a:gd name="T68" fmla="*/ 79 w 293"/>
                <a:gd name="T69" fmla="*/ 320 h 380"/>
                <a:gd name="T70" fmla="*/ 108 w 293"/>
                <a:gd name="T71" fmla="*/ 338 h 380"/>
                <a:gd name="T72" fmla="*/ 123 w 293"/>
                <a:gd name="T73" fmla="*/ 347 h 380"/>
                <a:gd name="T74" fmla="*/ 139 w 293"/>
                <a:gd name="T75" fmla="*/ 355 h 380"/>
                <a:gd name="T76" fmla="*/ 154 w 293"/>
                <a:gd name="T77" fmla="*/ 362 h 380"/>
                <a:gd name="T78" fmla="*/ 170 w 293"/>
                <a:gd name="T79" fmla="*/ 368 h 380"/>
                <a:gd name="T80" fmla="*/ 185 w 293"/>
                <a:gd name="T81" fmla="*/ 373 h 380"/>
                <a:gd name="T82" fmla="*/ 201 w 293"/>
                <a:gd name="T83" fmla="*/ 377 h 380"/>
                <a:gd name="T84" fmla="*/ 216 w 293"/>
                <a:gd name="T85" fmla="*/ 379 h 380"/>
                <a:gd name="T86" fmla="*/ 231 w 293"/>
                <a:gd name="T87" fmla="*/ 380 h 3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93" h="380">
                  <a:moveTo>
                    <a:pt x="231" y="380"/>
                  </a:moveTo>
                  <a:lnTo>
                    <a:pt x="230" y="364"/>
                  </a:lnTo>
                  <a:lnTo>
                    <a:pt x="291" y="256"/>
                  </a:lnTo>
                  <a:lnTo>
                    <a:pt x="288" y="244"/>
                  </a:lnTo>
                  <a:lnTo>
                    <a:pt x="284" y="231"/>
                  </a:lnTo>
                  <a:lnTo>
                    <a:pt x="281" y="219"/>
                  </a:lnTo>
                  <a:lnTo>
                    <a:pt x="278" y="207"/>
                  </a:lnTo>
                  <a:lnTo>
                    <a:pt x="276" y="195"/>
                  </a:lnTo>
                  <a:lnTo>
                    <a:pt x="273" y="183"/>
                  </a:lnTo>
                  <a:lnTo>
                    <a:pt x="272" y="172"/>
                  </a:lnTo>
                  <a:lnTo>
                    <a:pt x="270" y="161"/>
                  </a:lnTo>
                  <a:lnTo>
                    <a:pt x="268" y="150"/>
                  </a:lnTo>
                  <a:lnTo>
                    <a:pt x="267" y="140"/>
                  </a:lnTo>
                  <a:lnTo>
                    <a:pt x="267" y="129"/>
                  </a:lnTo>
                  <a:lnTo>
                    <a:pt x="266" y="119"/>
                  </a:lnTo>
                  <a:lnTo>
                    <a:pt x="266" y="110"/>
                  </a:lnTo>
                  <a:lnTo>
                    <a:pt x="266" y="100"/>
                  </a:lnTo>
                  <a:lnTo>
                    <a:pt x="266" y="91"/>
                  </a:lnTo>
                  <a:lnTo>
                    <a:pt x="266" y="83"/>
                  </a:lnTo>
                  <a:lnTo>
                    <a:pt x="267" y="75"/>
                  </a:lnTo>
                  <a:lnTo>
                    <a:pt x="267" y="67"/>
                  </a:lnTo>
                  <a:lnTo>
                    <a:pt x="268" y="59"/>
                  </a:lnTo>
                  <a:lnTo>
                    <a:pt x="269" y="52"/>
                  </a:lnTo>
                  <a:lnTo>
                    <a:pt x="271" y="45"/>
                  </a:lnTo>
                  <a:lnTo>
                    <a:pt x="272" y="39"/>
                  </a:lnTo>
                  <a:lnTo>
                    <a:pt x="274" y="33"/>
                  </a:lnTo>
                  <a:lnTo>
                    <a:pt x="276" y="27"/>
                  </a:lnTo>
                  <a:lnTo>
                    <a:pt x="277" y="22"/>
                  </a:lnTo>
                  <a:lnTo>
                    <a:pt x="279" y="18"/>
                  </a:lnTo>
                  <a:lnTo>
                    <a:pt x="281" y="14"/>
                  </a:lnTo>
                  <a:lnTo>
                    <a:pt x="284" y="10"/>
                  </a:lnTo>
                  <a:lnTo>
                    <a:pt x="286" y="7"/>
                  </a:lnTo>
                  <a:lnTo>
                    <a:pt x="288" y="4"/>
                  </a:lnTo>
                  <a:lnTo>
                    <a:pt x="291" y="2"/>
                  </a:lnTo>
                  <a:lnTo>
                    <a:pt x="293" y="0"/>
                  </a:lnTo>
                  <a:lnTo>
                    <a:pt x="278" y="4"/>
                  </a:lnTo>
                  <a:lnTo>
                    <a:pt x="263" y="8"/>
                  </a:lnTo>
                  <a:lnTo>
                    <a:pt x="249" y="12"/>
                  </a:lnTo>
                  <a:lnTo>
                    <a:pt x="235" y="16"/>
                  </a:lnTo>
                  <a:lnTo>
                    <a:pt x="228" y="18"/>
                  </a:lnTo>
                  <a:lnTo>
                    <a:pt x="221" y="21"/>
                  </a:lnTo>
                  <a:lnTo>
                    <a:pt x="214" y="23"/>
                  </a:lnTo>
                  <a:lnTo>
                    <a:pt x="208" y="26"/>
                  </a:lnTo>
                  <a:lnTo>
                    <a:pt x="201" y="28"/>
                  </a:lnTo>
                  <a:lnTo>
                    <a:pt x="195" y="32"/>
                  </a:lnTo>
                  <a:lnTo>
                    <a:pt x="189" y="35"/>
                  </a:lnTo>
                  <a:lnTo>
                    <a:pt x="183" y="38"/>
                  </a:lnTo>
                  <a:lnTo>
                    <a:pt x="177" y="41"/>
                  </a:lnTo>
                  <a:lnTo>
                    <a:pt x="170" y="45"/>
                  </a:lnTo>
                  <a:lnTo>
                    <a:pt x="164" y="49"/>
                  </a:lnTo>
                  <a:lnTo>
                    <a:pt x="158" y="53"/>
                  </a:lnTo>
                  <a:lnTo>
                    <a:pt x="153" y="58"/>
                  </a:lnTo>
                  <a:lnTo>
                    <a:pt x="147" y="63"/>
                  </a:lnTo>
                  <a:lnTo>
                    <a:pt x="141" y="68"/>
                  </a:lnTo>
                  <a:lnTo>
                    <a:pt x="135" y="73"/>
                  </a:lnTo>
                  <a:lnTo>
                    <a:pt x="130" y="79"/>
                  </a:lnTo>
                  <a:lnTo>
                    <a:pt x="124" y="85"/>
                  </a:lnTo>
                  <a:lnTo>
                    <a:pt x="119" y="91"/>
                  </a:lnTo>
                  <a:lnTo>
                    <a:pt x="113" y="98"/>
                  </a:lnTo>
                  <a:lnTo>
                    <a:pt x="108" y="105"/>
                  </a:lnTo>
                  <a:lnTo>
                    <a:pt x="103" y="112"/>
                  </a:lnTo>
                  <a:lnTo>
                    <a:pt x="97" y="120"/>
                  </a:lnTo>
                  <a:lnTo>
                    <a:pt x="92" y="128"/>
                  </a:lnTo>
                  <a:lnTo>
                    <a:pt x="0" y="269"/>
                  </a:lnTo>
                  <a:lnTo>
                    <a:pt x="12" y="276"/>
                  </a:lnTo>
                  <a:lnTo>
                    <a:pt x="24" y="284"/>
                  </a:lnTo>
                  <a:lnTo>
                    <a:pt x="37" y="293"/>
                  </a:lnTo>
                  <a:lnTo>
                    <a:pt x="51" y="302"/>
                  </a:lnTo>
                  <a:lnTo>
                    <a:pt x="65" y="311"/>
                  </a:lnTo>
                  <a:lnTo>
                    <a:pt x="79" y="320"/>
                  </a:lnTo>
                  <a:lnTo>
                    <a:pt x="93" y="329"/>
                  </a:lnTo>
                  <a:lnTo>
                    <a:pt x="108" y="338"/>
                  </a:lnTo>
                  <a:lnTo>
                    <a:pt x="116" y="343"/>
                  </a:lnTo>
                  <a:lnTo>
                    <a:pt x="123" y="347"/>
                  </a:lnTo>
                  <a:lnTo>
                    <a:pt x="131" y="351"/>
                  </a:lnTo>
                  <a:lnTo>
                    <a:pt x="139" y="355"/>
                  </a:lnTo>
                  <a:lnTo>
                    <a:pt x="147" y="358"/>
                  </a:lnTo>
                  <a:lnTo>
                    <a:pt x="154" y="362"/>
                  </a:lnTo>
                  <a:lnTo>
                    <a:pt x="162" y="365"/>
                  </a:lnTo>
                  <a:lnTo>
                    <a:pt x="170" y="368"/>
                  </a:lnTo>
                  <a:lnTo>
                    <a:pt x="178" y="371"/>
                  </a:lnTo>
                  <a:lnTo>
                    <a:pt x="185" y="373"/>
                  </a:lnTo>
                  <a:lnTo>
                    <a:pt x="193" y="375"/>
                  </a:lnTo>
                  <a:lnTo>
                    <a:pt x="201" y="377"/>
                  </a:lnTo>
                  <a:lnTo>
                    <a:pt x="208" y="378"/>
                  </a:lnTo>
                  <a:lnTo>
                    <a:pt x="216" y="379"/>
                  </a:lnTo>
                  <a:lnTo>
                    <a:pt x="224" y="380"/>
                  </a:lnTo>
                  <a:lnTo>
                    <a:pt x="231" y="380"/>
                  </a:lnTo>
                  <a:close/>
                </a:path>
              </a:pathLst>
            </a:custGeom>
            <a:solidFill>
              <a:srgbClr val="5460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4" name="Freeform 84"/>
            <p:cNvSpPr>
              <a:spLocks/>
            </p:cNvSpPr>
            <p:nvPr/>
          </p:nvSpPr>
          <p:spPr bwMode="auto">
            <a:xfrm>
              <a:off x="825" y="1929"/>
              <a:ext cx="101" cy="132"/>
            </a:xfrm>
            <a:custGeom>
              <a:avLst/>
              <a:gdLst>
                <a:gd name="T0" fmla="*/ 101 w 101"/>
                <a:gd name="T1" fmla="*/ 0 h 132"/>
                <a:gd name="T2" fmla="*/ 44 w 101"/>
                <a:gd name="T3" fmla="*/ 132 h 132"/>
                <a:gd name="T4" fmla="*/ 0 w 101"/>
                <a:gd name="T5" fmla="*/ 127 h 132"/>
                <a:gd name="T6" fmla="*/ 101 w 101"/>
                <a:gd name="T7" fmla="*/ 0 h 132"/>
              </a:gdLst>
              <a:ahLst/>
              <a:cxnLst>
                <a:cxn ang="0">
                  <a:pos x="T0" y="T1"/>
                </a:cxn>
                <a:cxn ang="0">
                  <a:pos x="T2" y="T3"/>
                </a:cxn>
                <a:cxn ang="0">
                  <a:pos x="T4" y="T5"/>
                </a:cxn>
                <a:cxn ang="0">
                  <a:pos x="T6" y="T7"/>
                </a:cxn>
              </a:cxnLst>
              <a:rect l="0" t="0" r="r" b="b"/>
              <a:pathLst>
                <a:path w="101" h="132">
                  <a:moveTo>
                    <a:pt x="101" y="0"/>
                  </a:moveTo>
                  <a:lnTo>
                    <a:pt x="44" y="132"/>
                  </a:lnTo>
                  <a:lnTo>
                    <a:pt x="0" y="127"/>
                  </a:lnTo>
                  <a:lnTo>
                    <a:pt x="101" y="0"/>
                  </a:lnTo>
                  <a:close/>
                </a:path>
              </a:pathLst>
            </a:custGeom>
            <a:solidFill>
              <a:srgbClr val="3F4A6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5" name="Freeform 85"/>
            <p:cNvSpPr>
              <a:spLocks/>
            </p:cNvSpPr>
            <p:nvPr/>
          </p:nvSpPr>
          <p:spPr bwMode="auto">
            <a:xfrm>
              <a:off x="630" y="1918"/>
              <a:ext cx="246" cy="143"/>
            </a:xfrm>
            <a:custGeom>
              <a:avLst/>
              <a:gdLst>
                <a:gd name="T0" fmla="*/ 0 w 246"/>
                <a:gd name="T1" fmla="*/ 33 h 143"/>
                <a:gd name="T2" fmla="*/ 7 w 246"/>
                <a:gd name="T3" fmla="*/ 37 h 143"/>
                <a:gd name="T4" fmla="*/ 15 w 246"/>
                <a:gd name="T5" fmla="*/ 42 h 143"/>
                <a:gd name="T6" fmla="*/ 22 w 246"/>
                <a:gd name="T7" fmla="*/ 46 h 143"/>
                <a:gd name="T8" fmla="*/ 29 w 246"/>
                <a:gd name="T9" fmla="*/ 51 h 143"/>
                <a:gd name="T10" fmla="*/ 44 w 246"/>
                <a:gd name="T11" fmla="*/ 61 h 143"/>
                <a:gd name="T12" fmla="*/ 58 w 246"/>
                <a:gd name="T13" fmla="*/ 71 h 143"/>
                <a:gd name="T14" fmla="*/ 72 w 246"/>
                <a:gd name="T15" fmla="*/ 80 h 143"/>
                <a:gd name="T16" fmla="*/ 87 w 246"/>
                <a:gd name="T17" fmla="*/ 90 h 143"/>
                <a:gd name="T18" fmla="*/ 94 w 246"/>
                <a:gd name="T19" fmla="*/ 94 h 143"/>
                <a:gd name="T20" fmla="*/ 101 w 246"/>
                <a:gd name="T21" fmla="*/ 99 h 143"/>
                <a:gd name="T22" fmla="*/ 108 w 246"/>
                <a:gd name="T23" fmla="*/ 104 h 143"/>
                <a:gd name="T24" fmla="*/ 115 w 246"/>
                <a:gd name="T25" fmla="*/ 108 h 143"/>
                <a:gd name="T26" fmla="*/ 122 w 246"/>
                <a:gd name="T27" fmla="*/ 112 h 143"/>
                <a:gd name="T28" fmla="*/ 129 w 246"/>
                <a:gd name="T29" fmla="*/ 116 h 143"/>
                <a:gd name="T30" fmla="*/ 136 w 246"/>
                <a:gd name="T31" fmla="*/ 120 h 143"/>
                <a:gd name="T32" fmla="*/ 143 w 246"/>
                <a:gd name="T33" fmla="*/ 123 h 143"/>
                <a:gd name="T34" fmla="*/ 151 w 246"/>
                <a:gd name="T35" fmla="*/ 126 h 143"/>
                <a:gd name="T36" fmla="*/ 158 w 246"/>
                <a:gd name="T37" fmla="*/ 130 h 143"/>
                <a:gd name="T38" fmla="*/ 165 w 246"/>
                <a:gd name="T39" fmla="*/ 132 h 143"/>
                <a:gd name="T40" fmla="*/ 172 w 246"/>
                <a:gd name="T41" fmla="*/ 135 h 143"/>
                <a:gd name="T42" fmla="*/ 180 w 246"/>
                <a:gd name="T43" fmla="*/ 137 h 143"/>
                <a:gd name="T44" fmla="*/ 187 w 246"/>
                <a:gd name="T45" fmla="*/ 139 h 143"/>
                <a:gd name="T46" fmla="*/ 195 w 246"/>
                <a:gd name="T47" fmla="*/ 141 h 143"/>
                <a:gd name="T48" fmla="*/ 202 w 246"/>
                <a:gd name="T49" fmla="*/ 142 h 143"/>
                <a:gd name="T50" fmla="*/ 210 w 246"/>
                <a:gd name="T51" fmla="*/ 143 h 143"/>
                <a:gd name="T52" fmla="*/ 218 w 246"/>
                <a:gd name="T53" fmla="*/ 143 h 143"/>
                <a:gd name="T54" fmla="*/ 226 w 246"/>
                <a:gd name="T55" fmla="*/ 143 h 143"/>
                <a:gd name="T56" fmla="*/ 234 w 246"/>
                <a:gd name="T57" fmla="*/ 143 h 143"/>
                <a:gd name="T58" fmla="*/ 246 w 246"/>
                <a:gd name="T59" fmla="*/ 110 h 143"/>
                <a:gd name="T60" fmla="*/ 238 w 246"/>
                <a:gd name="T61" fmla="*/ 108 h 143"/>
                <a:gd name="T62" fmla="*/ 230 w 246"/>
                <a:gd name="T63" fmla="*/ 106 h 143"/>
                <a:gd name="T64" fmla="*/ 223 w 246"/>
                <a:gd name="T65" fmla="*/ 104 h 143"/>
                <a:gd name="T66" fmla="*/ 215 w 246"/>
                <a:gd name="T67" fmla="*/ 102 h 143"/>
                <a:gd name="T68" fmla="*/ 207 w 246"/>
                <a:gd name="T69" fmla="*/ 100 h 143"/>
                <a:gd name="T70" fmla="*/ 200 w 246"/>
                <a:gd name="T71" fmla="*/ 97 h 143"/>
                <a:gd name="T72" fmla="*/ 192 w 246"/>
                <a:gd name="T73" fmla="*/ 94 h 143"/>
                <a:gd name="T74" fmla="*/ 185 w 246"/>
                <a:gd name="T75" fmla="*/ 92 h 143"/>
                <a:gd name="T76" fmla="*/ 178 w 246"/>
                <a:gd name="T77" fmla="*/ 89 h 143"/>
                <a:gd name="T78" fmla="*/ 170 w 246"/>
                <a:gd name="T79" fmla="*/ 86 h 143"/>
                <a:gd name="T80" fmla="*/ 163 w 246"/>
                <a:gd name="T81" fmla="*/ 83 h 143"/>
                <a:gd name="T82" fmla="*/ 156 w 246"/>
                <a:gd name="T83" fmla="*/ 79 h 143"/>
                <a:gd name="T84" fmla="*/ 149 w 246"/>
                <a:gd name="T85" fmla="*/ 76 h 143"/>
                <a:gd name="T86" fmla="*/ 141 w 246"/>
                <a:gd name="T87" fmla="*/ 73 h 143"/>
                <a:gd name="T88" fmla="*/ 134 w 246"/>
                <a:gd name="T89" fmla="*/ 69 h 143"/>
                <a:gd name="T90" fmla="*/ 127 w 246"/>
                <a:gd name="T91" fmla="*/ 66 h 143"/>
                <a:gd name="T92" fmla="*/ 113 w 246"/>
                <a:gd name="T93" fmla="*/ 58 h 143"/>
                <a:gd name="T94" fmla="*/ 100 w 246"/>
                <a:gd name="T95" fmla="*/ 51 h 143"/>
                <a:gd name="T96" fmla="*/ 86 w 246"/>
                <a:gd name="T97" fmla="*/ 43 h 143"/>
                <a:gd name="T98" fmla="*/ 73 w 246"/>
                <a:gd name="T99" fmla="*/ 35 h 143"/>
                <a:gd name="T100" fmla="*/ 60 w 246"/>
                <a:gd name="T101" fmla="*/ 26 h 143"/>
                <a:gd name="T102" fmla="*/ 48 w 246"/>
                <a:gd name="T103" fmla="*/ 18 h 143"/>
                <a:gd name="T104" fmla="*/ 35 w 246"/>
                <a:gd name="T105" fmla="*/ 9 h 143"/>
                <a:gd name="T106" fmla="*/ 23 w 246"/>
                <a:gd name="T107" fmla="*/ 0 h 143"/>
                <a:gd name="T108" fmla="*/ 0 w 246"/>
                <a:gd name="T109" fmla="*/ 33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46" h="143">
                  <a:moveTo>
                    <a:pt x="0" y="33"/>
                  </a:moveTo>
                  <a:lnTo>
                    <a:pt x="7" y="37"/>
                  </a:lnTo>
                  <a:lnTo>
                    <a:pt x="15" y="42"/>
                  </a:lnTo>
                  <a:lnTo>
                    <a:pt x="22" y="46"/>
                  </a:lnTo>
                  <a:lnTo>
                    <a:pt x="29" y="51"/>
                  </a:lnTo>
                  <a:lnTo>
                    <a:pt x="44" y="61"/>
                  </a:lnTo>
                  <a:lnTo>
                    <a:pt x="58" y="71"/>
                  </a:lnTo>
                  <a:lnTo>
                    <a:pt x="72" y="80"/>
                  </a:lnTo>
                  <a:lnTo>
                    <a:pt x="87" y="90"/>
                  </a:lnTo>
                  <a:lnTo>
                    <a:pt x="94" y="94"/>
                  </a:lnTo>
                  <a:lnTo>
                    <a:pt x="101" y="99"/>
                  </a:lnTo>
                  <a:lnTo>
                    <a:pt x="108" y="104"/>
                  </a:lnTo>
                  <a:lnTo>
                    <a:pt x="115" y="108"/>
                  </a:lnTo>
                  <a:lnTo>
                    <a:pt x="122" y="112"/>
                  </a:lnTo>
                  <a:lnTo>
                    <a:pt x="129" y="116"/>
                  </a:lnTo>
                  <a:lnTo>
                    <a:pt x="136" y="120"/>
                  </a:lnTo>
                  <a:lnTo>
                    <a:pt x="143" y="123"/>
                  </a:lnTo>
                  <a:lnTo>
                    <a:pt x="151" y="126"/>
                  </a:lnTo>
                  <a:lnTo>
                    <a:pt x="158" y="130"/>
                  </a:lnTo>
                  <a:lnTo>
                    <a:pt x="165" y="132"/>
                  </a:lnTo>
                  <a:lnTo>
                    <a:pt x="172" y="135"/>
                  </a:lnTo>
                  <a:lnTo>
                    <a:pt x="180" y="137"/>
                  </a:lnTo>
                  <a:lnTo>
                    <a:pt x="187" y="139"/>
                  </a:lnTo>
                  <a:lnTo>
                    <a:pt x="195" y="141"/>
                  </a:lnTo>
                  <a:lnTo>
                    <a:pt x="202" y="142"/>
                  </a:lnTo>
                  <a:lnTo>
                    <a:pt x="210" y="143"/>
                  </a:lnTo>
                  <a:lnTo>
                    <a:pt x="218" y="143"/>
                  </a:lnTo>
                  <a:lnTo>
                    <a:pt x="226" y="143"/>
                  </a:lnTo>
                  <a:lnTo>
                    <a:pt x="234" y="143"/>
                  </a:lnTo>
                  <a:lnTo>
                    <a:pt x="246" y="110"/>
                  </a:lnTo>
                  <a:lnTo>
                    <a:pt x="238" y="108"/>
                  </a:lnTo>
                  <a:lnTo>
                    <a:pt x="230" y="106"/>
                  </a:lnTo>
                  <a:lnTo>
                    <a:pt x="223" y="104"/>
                  </a:lnTo>
                  <a:lnTo>
                    <a:pt x="215" y="102"/>
                  </a:lnTo>
                  <a:lnTo>
                    <a:pt x="207" y="100"/>
                  </a:lnTo>
                  <a:lnTo>
                    <a:pt x="200" y="97"/>
                  </a:lnTo>
                  <a:lnTo>
                    <a:pt x="192" y="94"/>
                  </a:lnTo>
                  <a:lnTo>
                    <a:pt x="185" y="92"/>
                  </a:lnTo>
                  <a:lnTo>
                    <a:pt x="178" y="89"/>
                  </a:lnTo>
                  <a:lnTo>
                    <a:pt x="170" y="86"/>
                  </a:lnTo>
                  <a:lnTo>
                    <a:pt x="163" y="83"/>
                  </a:lnTo>
                  <a:lnTo>
                    <a:pt x="156" y="79"/>
                  </a:lnTo>
                  <a:lnTo>
                    <a:pt x="149" y="76"/>
                  </a:lnTo>
                  <a:lnTo>
                    <a:pt x="141" y="73"/>
                  </a:lnTo>
                  <a:lnTo>
                    <a:pt x="134" y="69"/>
                  </a:lnTo>
                  <a:lnTo>
                    <a:pt x="127" y="66"/>
                  </a:lnTo>
                  <a:lnTo>
                    <a:pt x="113" y="58"/>
                  </a:lnTo>
                  <a:lnTo>
                    <a:pt x="100" y="51"/>
                  </a:lnTo>
                  <a:lnTo>
                    <a:pt x="86" y="43"/>
                  </a:lnTo>
                  <a:lnTo>
                    <a:pt x="73" y="35"/>
                  </a:lnTo>
                  <a:lnTo>
                    <a:pt x="60" y="26"/>
                  </a:lnTo>
                  <a:lnTo>
                    <a:pt x="48" y="18"/>
                  </a:lnTo>
                  <a:lnTo>
                    <a:pt x="35" y="9"/>
                  </a:lnTo>
                  <a:lnTo>
                    <a:pt x="23" y="0"/>
                  </a:lnTo>
                  <a:lnTo>
                    <a:pt x="0" y="33"/>
                  </a:lnTo>
                  <a:close/>
                </a:path>
              </a:pathLst>
            </a:custGeom>
            <a:solidFill>
              <a:srgbClr val="3F4A6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6" name="Freeform 86"/>
            <p:cNvSpPr>
              <a:spLocks/>
            </p:cNvSpPr>
            <p:nvPr/>
          </p:nvSpPr>
          <p:spPr bwMode="auto">
            <a:xfrm>
              <a:off x="1317" y="1724"/>
              <a:ext cx="194" cy="534"/>
            </a:xfrm>
            <a:custGeom>
              <a:avLst/>
              <a:gdLst>
                <a:gd name="T0" fmla="*/ 53 w 194"/>
                <a:gd name="T1" fmla="*/ 0 h 534"/>
                <a:gd name="T2" fmla="*/ 61 w 194"/>
                <a:gd name="T3" fmla="*/ 4 h 534"/>
                <a:gd name="T4" fmla="*/ 69 w 194"/>
                <a:gd name="T5" fmla="*/ 9 h 534"/>
                <a:gd name="T6" fmla="*/ 77 w 194"/>
                <a:gd name="T7" fmla="*/ 14 h 534"/>
                <a:gd name="T8" fmla="*/ 84 w 194"/>
                <a:gd name="T9" fmla="*/ 19 h 534"/>
                <a:gd name="T10" fmla="*/ 92 w 194"/>
                <a:gd name="T11" fmla="*/ 24 h 534"/>
                <a:gd name="T12" fmla="*/ 99 w 194"/>
                <a:gd name="T13" fmla="*/ 30 h 534"/>
                <a:gd name="T14" fmla="*/ 105 w 194"/>
                <a:gd name="T15" fmla="*/ 35 h 534"/>
                <a:gd name="T16" fmla="*/ 112 w 194"/>
                <a:gd name="T17" fmla="*/ 41 h 534"/>
                <a:gd name="T18" fmla="*/ 118 w 194"/>
                <a:gd name="T19" fmla="*/ 47 h 534"/>
                <a:gd name="T20" fmla="*/ 124 w 194"/>
                <a:gd name="T21" fmla="*/ 53 h 534"/>
                <a:gd name="T22" fmla="*/ 130 w 194"/>
                <a:gd name="T23" fmla="*/ 59 h 534"/>
                <a:gd name="T24" fmla="*/ 136 w 194"/>
                <a:gd name="T25" fmla="*/ 66 h 534"/>
                <a:gd name="T26" fmla="*/ 141 w 194"/>
                <a:gd name="T27" fmla="*/ 73 h 534"/>
                <a:gd name="T28" fmla="*/ 146 w 194"/>
                <a:gd name="T29" fmla="*/ 80 h 534"/>
                <a:gd name="T30" fmla="*/ 151 w 194"/>
                <a:gd name="T31" fmla="*/ 86 h 534"/>
                <a:gd name="T32" fmla="*/ 155 w 194"/>
                <a:gd name="T33" fmla="*/ 94 h 534"/>
                <a:gd name="T34" fmla="*/ 160 w 194"/>
                <a:gd name="T35" fmla="*/ 101 h 534"/>
                <a:gd name="T36" fmla="*/ 164 w 194"/>
                <a:gd name="T37" fmla="*/ 108 h 534"/>
                <a:gd name="T38" fmla="*/ 168 w 194"/>
                <a:gd name="T39" fmla="*/ 116 h 534"/>
                <a:gd name="T40" fmla="*/ 171 w 194"/>
                <a:gd name="T41" fmla="*/ 123 h 534"/>
                <a:gd name="T42" fmla="*/ 174 w 194"/>
                <a:gd name="T43" fmla="*/ 131 h 534"/>
                <a:gd name="T44" fmla="*/ 178 w 194"/>
                <a:gd name="T45" fmla="*/ 139 h 534"/>
                <a:gd name="T46" fmla="*/ 180 w 194"/>
                <a:gd name="T47" fmla="*/ 147 h 534"/>
                <a:gd name="T48" fmla="*/ 183 w 194"/>
                <a:gd name="T49" fmla="*/ 155 h 534"/>
                <a:gd name="T50" fmla="*/ 185 w 194"/>
                <a:gd name="T51" fmla="*/ 164 h 534"/>
                <a:gd name="T52" fmla="*/ 187 w 194"/>
                <a:gd name="T53" fmla="*/ 172 h 534"/>
                <a:gd name="T54" fmla="*/ 189 w 194"/>
                <a:gd name="T55" fmla="*/ 181 h 534"/>
                <a:gd name="T56" fmla="*/ 190 w 194"/>
                <a:gd name="T57" fmla="*/ 189 h 534"/>
                <a:gd name="T58" fmla="*/ 192 w 194"/>
                <a:gd name="T59" fmla="*/ 198 h 534"/>
                <a:gd name="T60" fmla="*/ 193 w 194"/>
                <a:gd name="T61" fmla="*/ 207 h 534"/>
                <a:gd name="T62" fmla="*/ 193 w 194"/>
                <a:gd name="T63" fmla="*/ 216 h 534"/>
                <a:gd name="T64" fmla="*/ 194 w 194"/>
                <a:gd name="T65" fmla="*/ 225 h 534"/>
                <a:gd name="T66" fmla="*/ 191 w 194"/>
                <a:gd name="T67" fmla="*/ 248 h 534"/>
                <a:gd name="T68" fmla="*/ 189 w 194"/>
                <a:gd name="T69" fmla="*/ 269 h 534"/>
                <a:gd name="T70" fmla="*/ 186 w 194"/>
                <a:gd name="T71" fmla="*/ 288 h 534"/>
                <a:gd name="T72" fmla="*/ 184 w 194"/>
                <a:gd name="T73" fmla="*/ 306 h 534"/>
                <a:gd name="T74" fmla="*/ 181 w 194"/>
                <a:gd name="T75" fmla="*/ 323 h 534"/>
                <a:gd name="T76" fmla="*/ 178 w 194"/>
                <a:gd name="T77" fmla="*/ 339 h 534"/>
                <a:gd name="T78" fmla="*/ 174 w 194"/>
                <a:gd name="T79" fmla="*/ 354 h 534"/>
                <a:gd name="T80" fmla="*/ 171 w 194"/>
                <a:gd name="T81" fmla="*/ 369 h 534"/>
                <a:gd name="T82" fmla="*/ 167 w 194"/>
                <a:gd name="T83" fmla="*/ 384 h 534"/>
                <a:gd name="T84" fmla="*/ 163 w 194"/>
                <a:gd name="T85" fmla="*/ 399 h 534"/>
                <a:gd name="T86" fmla="*/ 159 w 194"/>
                <a:gd name="T87" fmla="*/ 415 h 534"/>
                <a:gd name="T88" fmla="*/ 155 w 194"/>
                <a:gd name="T89" fmla="*/ 431 h 534"/>
                <a:gd name="T90" fmla="*/ 150 w 194"/>
                <a:gd name="T91" fmla="*/ 448 h 534"/>
                <a:gd name="T92" fmla="*/ 146 w 194"/>
                <a:gd name="T93" fmla="*/ 467 h 534"/>
                <a:gd name="T94" fmla="*/ 141 w 194"/>
                <a:gd name="T95" fmla="*/ 487 h 534"/>
                <a:gd name="T96" fmla="*/ 137 w 194"/>
                <a:gd name="T97" fmla="*/ 509 h 534"/>
                <a:gd name="T98" fmla="*/ 104 w 194"/>
                <a:gd name="T99" fmla="*/ 534 h 534"/>
                <a:gd name="T100" fmla="*/ 0 w 194"/>
                <a:gd name="T101" fmla="*/ 415 h 534"/>
                <a:gd name="T102" fmla="*/ 71 w 194"/>
                <a:gd name="T103" fmla="*/ 139 h 534"/>
                <a:gd name="T104" fmla="*/ 64 w 194"/>
                <a:gd name="T105" fmla="*/ 68 h 534"/>
                <a:gd name="T106" fmla="*/ 53 w 194"/>
                <a:gd name="T107" fmla="*/ 0 h 5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94" h="534">
                  <a:moveTo>
                    <a:pt x="53" y="0"/>
                  </a:moveTo>
                  <a:lnTo>
                    <a:pt x="61" y="4"/>
                  </a:lnTo>
                  <a:lnTo>
                    <a:pt x="69" y="9"/>
                  </a:lnTo>
                  <a:lnTo>
                    <a:pt x="77" y="14"/>
                  </a:lnTo>
                  <a:lnTo>
                    <a:pt x="84" y="19"/>
                  </a:lnTo>
                  <a:lnTo>
                    <a:pt x="92" y="24"/>
                  </a:lnTo>
                  <a:lnTo>
                    <a:pt x="99" y="30"/>
                  </a:lnTo>
                  <a:lnTo>
                    <a:pt x="105" y="35"/>
                  </a:lnTo>
                  <a:lnTo>
                    <a:pt x="112" y="41"/>
                  </a:lnTo>
                  <a:lnTo>
                    <a:pt x="118" y="47"/>
                  </a:lnTo>
                  <a:lnTo>
                    <a:pt x="124" y="53"/>
                  </a:lnTo>
                  <a:lnTo>
                    <a:pt x="130" y="59"/>
                  </a:lnTo>
                  <a:lnTo>
                    <a:pt x="136" y="66"/>
                  </a:lnTo>
                  <a:lnTo>
                    <a:pt x="141" y="73"/>
                  </a:lnTo>
                  <a:lnTo>
                    <a:pt x="146" y="80"/>
                  </a:lnTo>
                  <a:lnTo>
                    <a:pt x="151" y="86"/>
                  </a:lnTo>
                  <a:lnTo>
                    <a:pt x="155" y="94"/>
                  </a:lnTo>
                  <a:lnTo>
                    <a:pt x="160" y="101"/>
                  </a:lnTo>
                  <a:lnTo>
                    <a:pt x="164" y="108"/>
                  </a:lnTo>
                  <a:lnTo>
                    <a:pt x="168" y="116"/>
                  </a:lnTo>
                  <a:lnTo>
                    <a:pt x="171" y="123"/>
                  </a:lnTo>
                  <a:lnTo>
                    <a:pt x="174" y="131"/>
                  </a:lnTo>
                  <a:lnTo>
                    <a:pt x="178" y="139"/>
                  </a:lnTo>
                  <a:lnTo>
                    <a:pt x="180" y="147"/>
                  </a:lnTo>
                  <a:lnTo>
                    <a:pt x="183" y="155"/>
                  </a:lnTo>
                  <a:lnTo>
                    <a:pt x="185" y="164"/>
                  </a:lnTo>
                  <a:lnTo>
                    <a:pt x="187" y="172"/>
                  </a:lnTo>
                  <a:lnTo>
                    <a:pt x="189" y="181"/>
                  </a:lnTo>
                  <a:lnTo>
                    <a:pt x="190" y="189"/>
                  </a:lnTo>
                  <a:lnTo>
                    <a:pt x="192" y="198"/>
                  </a:lnTo>
                  <a:lnTo>
                    <a:pt x="193" y="207"/>
                  </a:lnTo>
                  <a:lnTo>
                    <a:pt x="193" y="216"/>
                  </a:lnTo>
                  <a:lnTo>
                    <a:pt x="194" y="225"/>
                  </a:lnTo>
                  <a:lnTo>
                    <a:pt x="191" y="248"/>
                  </a:lnTo>
                  <a:lnTo>
                    <a:pt x="189" y="269"/>
                  </a:lnTo>
                  <a:lnTo>
                    <a:pt x="186" y="288"/>
                  </a:lnTo>
                  <a:lnTo>
                    <a:pt x="184" y="306"/>
                  </a:lnTo>
                  <a:lnTo>
                    <a:pt x="181" y="323"/>
                  </a:lnTo>
                  <a:lnTo>
                    <a:pt x="178" y="339"/>
                  </a:lnTo>
                  <a:lnTo>
                    <a:pt x="174" y="354"/>
                  </a:lnTo>
                  <a:lnTo>
                    <a:pt x="171" y="369"/>
                  </a:lnTo>
                  <a:lnTo>
                    <a:pt x="167" y="384"/>
                  </a:lnTo>
                  <a:lnTo>
                    <a:pt x="163" y="399"/>
                  </a:lnTo>
                  <a:lnTo>
                    <a:pt x="159" y="415"/>
                  </a:lnTo>
                  <a:lnTo>
                    <a:pt x="155" y="431"/>
                  </a:lnTo>
                  <a:lnTo>
                    <a:pt x="150" y="448"/>
                  </a:lnTo>
                  <a:lnTo>
                    <a:pt x="146" y="467"/>
                  </a:lnTo>
                  <a:lnTo>
                    <a:pt x="141" y="487"/>
                  </a:lnTo>
                  <a:lnTo>
                    <a:pt x="137" y="509"/>
                  </a:lnTo>
                  <a:lnTo>
                    <a:pt x="104" y="534"/>
                  </a:lnTo>
                  <a:lnTo>
                    <a:pt x="0" y="415"/>
                  </a:lnTo>
                  <a:lnTo>
                    <a:pt x="71" y="139"/>
                  </a:lnTo>
                  <a:lnTo>
                    <a:pt x="64" y="68"/>
                  </a:lnTo>
                  <a:lnTo>
                    <a:pt x="53" y="0"/>
                  </a:lnTo>
                  <a:close/>
                </a:path>
              </a:pathLst>
            </a:custGeom>
            <a:solidFill>
              <a:srgbClr val="EBAA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7" name="Freeform 87"/>
            <p:cNvSpPr>
              <a:spLocks/>
            </p:cNvSpPr>
            <p:nvPr/>
          </p:nvSpPr>
          <p:spPr bwMode="auto">
            <a:xfrm>
              <a:off x="1077" y="1401"/>
              <a:ext cx="189" cy="320"/>
            </a:xfrm>
            <a:custGeom>
              <a:avLst/>
              <a:gdLst>
                <a:gd name="T0" fmla="*/ 169 w 189"/>
                <a:gd name="T1" fmla="*/ 234 h 320"/>
                <a:gd name="T2" fmla="*/ 168 w 189"/>
                <a:gd name="T3" fmla="*/ 215 h 320"/>
                <a:gd name="T4" fmla="*/ 168 w 189"/>
                <a:gd name="T5" fmla="*/ 198 h 320"/>
                <a:gd name="T6" fmla="*/ 169 w 189"/>
                <a:gd name="T7" fmla="*/ 184 h 320"/>
                <a:gd name="T8" fmla="*/ 171 w 189"/>
                <a:gd name="T9" fmla="*/ 171 h 320"/>
                <a:gd name="T10" fmla="*/ 174 w 189"/>
                <a:gd name="T11" fmla="*/ 158 h 320"/>
                <a:gd name="T12" fmla="*/ 178 w 189"/>
                <a:gd name="T13" fmla="*/ 146 h 320"/>
                <a:gd name="T14" fmla="*/ 183 w 189"/>
                <a:gd name="T15" fmla="*/ 132 h 320"/>
                <a:gd name="T16" fmla="*/ 189 w 189"/>
                <a:gd name="T17" fmla="*/ 117 h 320"/>
                <a:gd name="T18" fmla="*/ 184 w 189"/>
                <a:gd name="T19" fmla="*/ 117 h 320"/>
                <a:gd name="T20" fmla="*/ 179 w 189"/>
                <a:gd name="T21" fmla="*/ 117 h 320"/>
                <a:gd name="T22" fmla="*/ 174 w 189"/>
                <a:gd name="T23" fmla="*/ 118 h 320"/>
                <a:gd name="T24" fmla="*/ 168 w 189"/>
                <a:gd name="T25" fmla="*/ 120 h 320"/>
                <a:gd name="T26" fmla="*/ 162 w 189"/>
                <a:gd name="T27" fmla="*/ 124 h 320"/>
                <a:gd name="T28" fmla="*/ 155 w 189"/>
                <a:gd name="T29" fmla="*/ 130 h 320"/>
                <a:gd name="T30" fmla="*/ 148 w 189"/>
                <a:gd name="T31" fmla="*/ 137 h 320"/>
                <a:gd name="T32" fmla="*/ 141 w 189"/>
                <a:gd name="T33" fmla="*/ 147 h 320"/>
                <a:gd name="T34" fmla="*/ 120 w 189"/>
                <a:gd name="T35" fmla="*/ 58 h 320"/>
                <a:gd name="T36" fmla="*/ 92 w 189"/>
                <a:gd name="T37" fmla="*/ 5 h 320"/>
                <a:gd name="T38" fmla="*/ 88 w 189"/>
                <a:gd name="T39" fmla="*/ 10 h 320"/>
                <a:gd name="T40" fmla="*/ 87 w 189"/>
                <a:gd name="T41" fmla="*/ 14 h 320"/>
                <a:gd name="T42" fmla="*/ 85 w 189"/>
                <a:gd name="T43" fmla="*/ 18 h 320"/>
                <a:gd name="T44" fmla="*/ 84 w 189"/>
                <a:gd name="T45" fmla="*/ 22 h 320"/>
                <a:gd name="T46" fmla="*/ 83 w 189"/>
                <a:gd name="T47" fmla="*/ 29 h 320"/>
                <a:gd name="T48" fmla="*/ 97 w 189"/>
                <a:gd name="T49" fmla="*/ 85 h 320"/>
                <a:gd name="T50" fmla="*/ 91 w 189"/>
                <a:gd name="T51" fmla="*/ 117 h 320"/>
                <a:gd name="T52" fmla="*/ 85 w 189"/>
                <a:gd name="T53" fmla="*/ 114 h 320"/>
                <a:gd name="T54" fmla="*/ 78 w 189"/>
                <a:gd name="T55" fmla="*/ 112 h 320"/>
                <a:gd name="T56" fmla="*/ 72 w 189"/>
                <a:gd name="T57" fmla="*/ 112 h 320"/>
                <a:gd name="T58" fmla="*/ 68 w 189"/>
                <a:gd name="T59" fmla="*/ 113 h 320"/>
                <a:gd name="T60" fmla="*/ 66 w 189"/>
                <a:gd name="T61" fmla="*/ 114 h 320"/>
                <a:gd name="T62" fmla="*/ 64 w 189"/>
                <a:gd name="T63" fmla="*/ 115 h 320"/>
                <a:gd name="T64" fmla="*/ 61 w 189"/>
                <a:gd name="T65" fmla="*/ 117 h 320"/>
                <a:gd name="T66" fmla="*/ 58 w 189"/>
                <a:gd name="T67" fmla="*/ 121 h 320"/>
                <a:gd name="T68" fmla="*/ 54 w 189"/>
                <a:gd name="T69" fmla="*/ 127 h 320"/>
                <a:gd name="T70" fmla="*/ 51 w 189"/>
                <a:gd name="T71" fmla="*/ 130 h 320"/>
                <a:gd name="T72" fmla="*/ 47 w 189"/>
                <a:gd name="T73" fmla="*/ 129 h 320"/>
                <a:gd name="T74" fmla="*/ 44 w 189"/>
                <a:gd name="T75" fmla="*/ 128 h 320"/>
                <a:gd name="T76" fmla="*/ 41 w 189"/>
                <a:gd name="T77" fmla="*/ 128 h 320"/>
                <a:gd name="T78" fmla="*/ 38 w 189"/>
                <a:gd name="T79" fmla="*/ 129 h 320"/>
                <a:gd name="T80" fmla="*/ 36 w 189"/>
                <a:gd name="T81" fmla="*/ 130 h 320"/>
                <a:gd name="T82" fmla="*/ 32 w 189"/>
                <a:gd name="T83" fmla="*/ 132 h 320"/>
                <a:gd name="T84" fmla="*/ 28 w 189"/>
                <a:gd name="T85" fmla="*/ 136 h 320"/>
                <a:gd name="T86" fmla="*/ 25 w 189"/>
                <a:gd name="T87" fmla="*/ 142 h 320"/>
                <a:gd name="T88" fmla="*/ 22 w 189"/>
                <a:gd name="T89" fmla="*/ 147 h 320"/>
                <a:gd name="T90" fmla="*/ 20 w 189"/>
                <a:gd name="T91" fmla="*/ 154 h 320"/>
                <a:gd name="T92" fmla="*/ 16 w 189"/>
                <a:gd name="T93" fmla="*/ 157 h 320"/>
                <a:gd name="T94" fmla="*/ 12 w 189"/>
                <a:gd name="T95" fmla="*/ 159 h 320"/>
                <a:gd name="T96" fmla="*/ 8 w 189"/>
                <a:gd name="T97" fmla="*/ 161 h 320"/>
                <a:gd name="T98" fmla="*/ 5 w 189"/>
                <a:gd name="T99" fmla="*/ 164 h 320"/>
                <a:gd name="T100" fmla="*/ 3 w 189"/>
                <a:gd name="T101" fmla="*/ 168 h 320"/>
                <a:gd name="T102" fmla="*/ 1 w 189"/>
                <a:gd name="T103" fmla="*/ 173 h 320"/>
                <a:gd name="T104" fmla="*/ 1 w 189"/>
                <a:gd name="T105" fmla="*/ 178 h 320"/>
                <a:gd name="T106" fmla="*/ 0 w 189"/>
                <a:gd name="T107" fmla="*/ 184 h 320"/>
                <a:gd name="T108" fmla="*/ 4 w 189"/>
                <a:gd name="T109" fmla="*/ 208 h 320"/>
                <a:gd name="T110" fmla="*/ 73 w 189"/>
                <a:gd name="T111" fmla="*/ 320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89" h="320">
                  <a:moveTo>
                    <a:pt x="152" y="297"/>
                  </a:moveTo>
                  <a:lnTo>
                    <a:pt x="169" y="234"/>
                  </a:lnTo>
                  <a:lnTo>
                    <a:pt x="168" y="224"/>
                  </a:lnTo>
                  <a:lnTo>
                    <a:pt x="168" y="215"/>
                  </a:lnTo>
                  <a:lnTo>
                    <a:pt x="168" y="206"/>
                  </a:lnTo>
                  <a:lnTo>
                    <a:pt x="168" y="198"/>
                  </a:lnTo>
                  <a:lnTo>
                    <a:pt x="168" y="191"/>
                  </a:lnTo>
                  <a:lnTo>
                    <a:pt x="169" y="184"/>
                  </a:lnTo>
                  <a:lnTo>
                    <a:pt x="170" y="177"/>
                  </a:lnTo>
                  <a:lnTo>
                    <a:pt x="171" y="171"/>
                  </a:lnTo>
                  <a:lnTo>
                    <a:pt x="172" y="164"/>
                  </a:lnTo>
                  <a:lnTo>
                    <a:pt x="174" y="158"/>
                  </a:lnTo>
                  <a:lnTo>
                    <a:pt x="175" y="152"/>
                  </a:lnTo>
                  <a:lnTo>
                    <a:pt x="178" y="146"/>
                  </a:lnTo>
                  <a:lnTo>
                    <a:pt x="180" y="139"/>
                  </a:lnTo>
                  <a:lnTo>
                    <a:pt x="183" y="132"/>
                  </a:lnTo>
                  <a:lnTo>
                    <a:pt x="186" y="125"/>
                  </a:lnTo>
                  <a:lnTo>
                    <a:pt x="189" y="117"/>
                  </a:lnTo>
                  <a:lnTo>
                    <a:pt x="187" y="117"/>
                  </a:lnTo>
                  <a:lnTo>
                    <a:pt x="184" y="117"/>
                  </a:lnTo>
                  <a:lnTo>
                    <a:pt x="182" y="117"/>
                  </a:lnTo>
                  <a:lnTo>
                    <a:pt x="179" y="117"/>
                  </a:lnTo>
                  <a:lnTo>
                    <a:pt x="177" y="117"/>
                  </a:lnTo>
                  <a:lnTo>
                    <a:pt x="174" y="118"/>
                  </a:lnTo>
                  <a:lnTo>
                    <a:pt x="171" y="119"/>
                  </a:lnTo>
                  <a:lnTo>
                    <a:pt x="168" y="120"/>
                  </a:lnTo>
                  <a:lnTo>
                    <a:pt x="165" y="122"/>
                  </a:lnTo>
                  <a:lnTo>
                    <a:pt x="162" y="124"/>
                  </a:lnTo>
                  <a:lnTo>
                    <a:pt x="159" y="127"/>
                  </a:lnTo>
                  <a:lnTo>
                    <a:pt x="155" y="130"/>
                  </a:lnTo>
                  <a:lnTo>
                    <a:pt x="152" y="133"/>
                  </a:lnTo>
                  <a:lnTo>
                    <a:pt x="148" y="137"/>
                  </a:lnTo>
                  <a:lnTo>
                    <a:pt x="145" y="142"/>
                  </a:lnTo>
                  <a:lnTo>
                    <a:pt x="141" y="147"/>
                  </a:lnTo>
                  <a:lnTo>
                    <a:pt x="132" y="97"/>
                  </a:lnTo>
                  <a:lnTo>
                    <a:pt x="120" y="58"/>
                  </a:lnTo>
                  <a:lnTo>
                    <a:pt x="96" y="0"/>
                  </a:lnTo>
                  <a:lnTo>
                    <a:pt x="92" y="5"/>
                  </a:lnTo>
                  <a:lnTo>
                    <a:pt x="89" y="8"/>
                  </a:lnTo>
                  <a:lnTo>
                    <a:pt x="88" y="10"/>
                  </a:lnTo>
                  <a:lnTo>
                    <a:pt x="87" y="12"/>
                  </a:lnTo>
                  <a:lnTo>
                    <a:pt x="87" y="14"/>
                  </a:lnTo>
                  <a:lnTo>
                    <a:pt x="86" y="16"/>
                  </a:lnTo>
                  <a:lnTo>
                    <a:pt x="85" y="18"/>
                  </a:lnTo>
                  <a:lnTo>
                    <a:pt x="85" y="20"/>
                  </a:lnTo>
                  <a:lnTo>
                    <a:pt x="84" y="22"/>
                  </a:lnTo>
                  <a:lnTo>
                    <a:pt x="84" y="24"/>
                  </a:lnTo>
                  <a:lnTo>
                    <a:pt x="83" y="29"/>
                  </a:lnTo>
                  <a:lnTo>
                    <a:pt x="83" y="35"/>
                  </a:lnTo>
                  <a:lnTo>
                    <a:pt x="97" y="85"/>
                  </a:lnTo>
                  <a:lnTo>
                    <a:pt x="95" y="118"/>
                  </a:lnTo>
                  <a:lnTo>
                    <a:pt x="91" y="117"/>
                  </a:lnTo>
                  <a:lnTo>
                    <a:pt x="88" y="115"/>
                  </a:lnTo>
                  <a:lnTo>
                    <a:pt x="85" y="114"/>
                  </a:lnTo>
                  <a:lnTo>
                    <a:pt x="81" y="113"/>
                  </a:lnTo>
                  <a:lnTo>
                    <a:pt x="78" y="112"/>
                  </a:lnTo>
                  <a:lnTo>
                    <a:pt x="75" y="112"/>
                  </a:lnTo>
                  <a:lnTo>
                    <a:pt x="72" y="112"/>
                  </a:lnTo>
                  <a:lnTo>
                    <a:pt x="70" y="112"/>
                  </a:lnTo>
                  <a:lnTo>
                    <a:pt x="68" y="113"/>
                  </a:lnTo>
                  <a:lnTo>
                    <a:pt x="67" y="113"/>
                  </a:lnTo>
                  <a:lnTo>
                    <a:pt x="66" y="114"/>
                  </a:lnTo>
                  <a:lnTo>
                    <a:pt x="65" y="115"/>
                  </a:lnTo>
                  <a:lnTo>
                    <a:pt x="64" y="115"/>
                  </a:lnTo>
                  <a:lnTo>
                    <a:pt x="62" y="116"/>
                  </a:lnTo>
                  <a:lnTo>
                    <a:pt x="61" y="117"/>
                  </a:lnTo>
                  <a:lnTo>
                    <a:pt x="60" y="118"/>
                  </a:lnTo>
                  <a:lnTo>
                    <a:pt x="58" y="121"/>
                  </a:lnTo>
                  <a:lnTo>
                    <a:pt x="56" y="124"/>
                  </a:lnTo>
                  <a:lnTo>
                    <a:pt x="54" y="127"/>
                  </a:lnTo>
                  <a:lnTo>
                    <a:pt x="52" y="131"/>
                  </a:lnTo>
                  <a:lnTo>
                    <a:pt x="51" y="130"/>
                  </a:lnTo>
                  <a:lnTo>
                    <a:pt x="49" y="129"/>
                  </a:lnTo>
                  <a:lnTo>
                    <a:pt x="47" y="129"/>
                  </a:lnTo>
                  <a:lnTo>
                    <a:pt x="46" y="128"/>
                  </a:lnTo>
                  <a:lnTo>
                    <a:pt x="44" y="128"/>
                  </a:lnTo>
                  <a:lnTo>
                    <a:pt x="43" y="128"/>
                  </a:lnTo>
                  <a:lnTo>
                    <a:pt x="41" y="128"/>
                  </a:lnTo>
                  <a:lnTo>
                    <a:pt x="40" y="128"/>
                  </a:lnTo>
                  <a:lnTo>
                    <a:pt x="38" y="129"/>
                  </a:lnTo>
                  <a:lnTo>
                    <a:pt x="37" y="129"/>
                  </a:lnTo>
                  <a:lnTo>
                    <a:pt x="36" y="130"/>
                  </a:lnTo>
                  <a:lnTo>
                    <a:pt x="35" y="130"/>
                  </a:lnTo>
                  <a:lnTo>
                    <a:pt x="32" y="132"/>
                  </a:lnTo>
                  <a:lnTo>
                    <a:pt x="30" y="134"/>
                  </a:lnTo>
                  <a:lnTo>
                    <a:pt x="28" y="136"/>
                  </a:lnTo>
                  <a:lnTo>
                    <a:pt x="26" y="139"/>
                  </a:lnTo>
                  <a:lnTo>
                    <a:pt x="25" y="142"/>
                  </a:lnTo>
                  <a:lnTo>
                    <a:pt x="23" y="145"/>
                  </a:lnTo>
                  <a:lnTo>
                    <a:pt x="22" y="147"/>
                  </a:lnTo>
                  <a:lnTo>
                    <a:pt x="21" y="151"/>
                  </a:lnTo>
                  <a:lnTo>
                    <a:pt x="20" y="154"/>
                  </a:lnTo>
                  <a:lnTo>
                    <a:pt x="19" y="156"/>
                  </a:lnTo>
                  <a:lnTo>
                    <a:pt x="16" y="157"/>
                  </a:lnTo>
                  <a:lnTo>
                    <a:pt x="14" y="158"/>
                  </a:lnTo>
                  <a:lnTo>
                    <a:pt x="12" y="159"/>
                  </a:lnTo>
                  <a:lnTo>
                    <a:pt x="10" y="160"/>
                  </a:lnTo>
                  <a:lnTo>
                    <a:pt x="8" y="161"/>
                  </a:lnTo>
                  <a:lnTo>
                    <a:pt x="6" y="163"/>
                  </a:lnTo>
                  <a:lnTo>
                    <a:pt x="5" y="164"/>
                  </a:lnTo>
                  <a:lnTo>
                    <a:pt x="4" y="166"/>
                  </a:lnTo>
                  <a:lnTo>
                    <a:pt x="3" y="168"/>
                  </a:lnTo>
                  <a:lnTo>
                    <a:pt x="2" y="171"/>
                  </a:lnTo>
                  <a:lnTo>
                    <a:pt x="1" y="173"/>
                  </a:lnTo>
                  <a:lnTo>
                    <a:pt x="1" y="176"/>
                  </a:lnTo>
                  <a:lnTo>
                    <a:pt x="1" y="178"/>
                  </a:lnTo>
                  <a:lnTo>
                    <a:pt x="1" y="181"/>
                  </a:lnTo>
                  <a:lnTo>
                    <a:pt x="0" y="184"/>
                  </a:lnTo>
                  <a:lnTo>
                    <a:pt x="1" y="187"/>
                  </a:lnTo>
                  <a:lnTo>
                    <a:pt x="4" y="208"/>
                  </a:lnTo>
                  <a:lnTo>
                    <a:pt x="44" y="293"/>
                  </a:lnTo>
                  <a:lnTo>
                    <a:pt x="73" y="320"/>
                  </a:lnTo>
                  <a:lnTo>
                    <a:pt x="152" y="297"/>
                  </a:lnTo>
                  <a:close/>
                </a:path>
              </a:pathLst>
            </a:custGeom>
            <a:solidFill>
              <a:srgbClr val="EBAA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8" name="Freeform 88"/>
            <p:cNvSpPr>
              <a:spLocks/>
            </p:cNvSpPr>
            <p:nvPr/>
          </p:nvSpPr>
          <p:spPr bwMode="auto">
            <a:xfrm>
              <a:off x="1079" y="1587"/>
              <a:ext cx="66" cy="123"/>
            </a:xfrm>
            <a:custGeom>
              <a:avLst/>
              <a:gdLst>
                <a:gd name="T0" fmla="*/ 0 w 66"/>
                <a:gd name="T1" fmla="*/ 5 h 123"/>
                <a:gd name="T2" fmla="*/ 0 w 66"/>
                <a:gd name="T3" fmla="*/ 3 h 123"/>
                <a:gd name="T4" fmla="*/ 0 w 66"/>
                <a:gd name="T5" fmla="*/ 2 h 123"/>
                <a:gd name="T6" fmla="*/ 1 w 66"/>
                <a:gd name="T7" fmla="*/ 2 h 123"/>
                <a:gd name="T8" fmla="*/ 1 w 66"/>
                <a:gd name="T9" fmla="*/ 1 h 123"/>
                <a:gd name="T10" fmla="*/ 1 w 66"/>
                <a:gd name="T11" fmla="*/ 1 h 123"/>
                <a:gd name="T12" fmla="*/ 2 w 66"/>
                <a:gd name="T13" fmla="*/ 0 h 123"/>
                <a:gd name="T14" fmla="*/ 2 w 66"/>
                <a:gd name="T15" fmla="*/ 0 h 123"/>
                <a:gd name="T16" fmla="*/ 3 w 66"/>
                <a:gd name="T17" fmla="*/ 0 h 123"/>
                <a:gd name="T18" fmla="*/ 4 w 66"/>
                <a:gd name="T19" fmla="*/ 0 h 123"/>
                <a:gd name="T20" fmla="*/ 6 w 66"/>
                <a:gd name="T21" fmla="*/ 1 h 123"/>
                <a:gd name="T22" fmla="*/ 7 w 66"/>
                <a:gd name="T23" fmla="*/ 2 h 123"/>
                <a:gd name="T24" fmla="*/ 8 w 66"/>
                <a:gd name="T25" fmla="*/ 4 h 123"/>
                <a:gd name="T26" fmla="*/ 10 w 66"/>
                <a:gd name="T27" fmla="*/ 6 h 123"/>
                <a:gd name="T28" fmla="*/ 12 w 66"/>
                <a:gd name="T29" fmla="*/ 8 h 123"/>
                <a:gd name="T30" fmla="*/ 13 w 66"/>
                <a:gd name="T31" fmla="*/ 10 h 123"/>
                <a:gd name="T32" fmla="*/ 14 w 66"/>
                <a:gd name="T33" fmla="*/ 12 h 123"/>
                <a:gd name="T34" fmla="*/ 16 w 66"/>
                <a:gd name="T35" fmla="*/ 15 h 123"/>
                <a:gd name="T36" fmla="*/ 17 w 66"/>
                <a:gd name="T37" fmla="*/ 18 h 123"/>
                <a:gd name="T38" fmla="*/ 18 w 66"/>
                <a:gd name="T39" fmla="*/ 20 h 123"/>
                <a:gd name="T40" fmla="*/ 18 w 66"/>
                <a:gd name="T41" fmla="*/ 22 h 123"/>
                <a:gd name="T42" fmla="*/ 21 w 66"/>
                <a:gd name="T43" fmla="*/ 32 h 123"/>
                <a:gd name="T44" fmla="*/ 24 w 66"/>
                <a:gd name="T45" fmla="*/ 42 h 123"/>
                <a:gd name="T46" fmla="*/ 27 w 66"/>
                <a:gd name="T47" fmla="*/ 52 h 123"/>
                <a:gd name="T48" fmla="*/ 30 w 66"/>
                <a:gd name="T49" fmla="*/ 61 h 123"/>
                <a:gd name="T50" fmla="*/ 33 w 66"/>
                <a:gd name="T51" fmla="*/ 71 h 123"/>
                <a:gd name="T52" fmla="*/ 37 w 66"/>
                <a:gd name="T53" fmla="*/ 80 h 123"/>
                <a:gd name="T54" fmla="*/ 38 w 66"/>
                <a:gd name="T55" fmla="*/ 84 h 123"/>
                <a:gd name="T56" fmla="*/ 40 w 66"/>
                <a:gd name="T57" fmla="*/ 89 h 123"/>
                <a:gd name="T58" fmla="*/ 43 w 66"/>
                <a:gd name="T59" fmla="*/ 93 h 123"/>
                <a:gd name="T60" fmla="*/ 45 w 66"/>
                <a:gd name="T61" fmla="*/ 97 h 123"/>
                <a:gd name="T62" fmla="*/ 46 w 66"/>
                <a:gd name="T63" fmla="*/ 99 h 123"/>
                <a:gd name="T64" fmla="*/ 47 w 66"/>
                <a:gd name="T65" fmla="*/ 101 h 123"/>
                <a:gd name="T66" fmla="*/ 49 w 66"/>
                <a:gd name="T67" fmla="*/ 102 h 123"/>
                <a:gd name="T68" fmla="*/ 50 w 66"/>
                <a:gd name="T69" fmla="*/ 104 h 123"/>
                <a:gd name="T70" fmla="*/ 53 w 66"/>
                <a:gd name="T71" fmla="*/ 107 h 123"/>
                <a:gd name="T72" fmla="*/ 56 w 66"/>
                <a:gd name="T73" fmla="*/ 110 h 123"/>
                <a:gd name="T74" fmla="*/ 59 w 66"/>
                <a:gd name="T75" fmla="*/ 114 h 123"/>
                <a:gd name="T76" fmla="*/ 62 w 66"/>
                <a:gd name="T77" fmla="*/ 117 h 123"/>
                <a:gd name="T78" fmla="*/ 63 w 66"/>
                <a:gd name="T79" fmla="*/ 118 h 123"/>
                <a:gd name="T80" fmla="*/ 64 w 66"/>
                <a:gd name="T81" fmla="*/ 120 h 123"/>
                <a:gd name="T82" fmla="*/ 65 w 66"/>
                <a:gd name="T83" fmla="*/ 121 h 123"/>
                <a:gd name="T84" fmla="*/ 66 w 66"/>
                <a:gd name="T85" fmla="*/ 123 h 123"/>
                <a:gd name="T86" fmla="*/ 38 w 66"/>
                <a:gd name="T87" fmla="*/ 105 h 123"/>
                <a:gd name="T88" fmla="*/ 2 w 66"/>
                <a:gd name="T89" fmla="*/ 20 h 123"/>
                <a:gd name="T90" fmla="*/ 0 w 66"/>
                <a:gd name="T91" fmla="*/ 5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66" h="123">
                  <a:moveTo>
                    <a:pt x="0" y="5"/>
                  </a:moveTo>
                  <a:lnTo>
                    <a:pt x="0" y="3"/>
                  </a:lnTo>
                  <a:lnTo>
                    <a:pt x="0" y="2"/>
                  </a:lnTo>
                  <a:lnTo>
                    <a:pt x="1" y="2"/>
                  </a:lnTo>
                  <a:lnTo>
                    <a:pt x="1" y="1"/>
                  </a:lnTo>
                  <a:lnTo>
                    <a:pt x="1" y="1"/>
                  </a:lnTo>
                  <a:lnTo>
                    <a:pt x="2" y="0"/>
                  </a:lnTo>
                  <a:lnTo>
                    <a:pt x="2" y="0"/>
                  </a:lnTo>
                  <a:lnTo>
                    <a:pt x="3" y="0"/>
                  </a:lnTo>
                  <a:lnTo>
                    <a:pt x="4" y="0"/>
                  </a:lnTo>
                  <a:lnTo>
                    <a:pt x="6" y="1"/>
                  </a:lnTo>
                  <a:lnTo>
                    <a:pt x="7" y="2"/>
                  </a:lnTo>
                  <a:lnTo>
                    <a:pt x="8" y="4"/>
                  </a:lnTo>
                  <a:lnTo>
                    <a:pt x="10" y="6"/>
                  </a:lnTo>
                  <a:lnTo>
                    <a:pt x="12" y="8"/>
                  </a:lnTo>
                  <a:lnTo>
                    <a:pt x="13" y="10"/>
                  </a:lnTo>
                  <a:lnTo>
                    <a:pt x="14" y="12"/>
                  </a:lnTo>
                  <a:lnTo>
                    <a:pt x="16" y="15"/>
                  </a:lnTo>
                  <a:lnTo>
                    <a:pt x="17" y="18"/>
                  </a:lnTo>
                  <a:lnTo>
                    <a:pt x="18" y="20"/>
                  </a:lnTo>
                  <a:lnTo>
                    <a:pt x="18" y="22"/>
                  </a:lnTo>
                  <a:lnTo>
                    <a:pt x="21" y="32"/>
                  </a:lnTo>
                  <a:lnTo>
                    <a:pt x="24" y="42"/>
                  </a:lnTo>
                  <a:lnTo>
                    <a:pt x="27" y="52"/>
                  </a:lnTo>
                  <a:lnTo>
                    <a:pt x="30" y="61"/>
                  </a:lnTo>
                  <a:lnTo>
                    <a:pt x="33" y="71"/>
                  </a:lnTo>
                  <a:lnTo>
                    <a:pt x="37" y="80"/>
                  </a:lnTo>
                  <a:lnTo>
                    <a:pt x="38" y="84"/>
                  </a:lnTo>
                  <a:lnTo>
                    <a:pt x="40" y="89"/>
                  </a:lnTo>
                  <a:lnTo>
                    <a:pt x="43" y="93"/>
                  </a:lnTo>
                  <a:lnTo>
                    <a:pt x="45" y="97"/>
                  </a:lnTo>
                  <a:lnTo>
                    <a:pt x="46" y="99"/>
                  </a:lnTo>
                  <a:lnTo>
                    <a:pt x="47" y="101"/>
                  </a:lnTo>
                  <a:lnTo>
                    <a:pt x="49" y="102"/>
                  </a:lnTo>
                  <a:lnTo>
                    <a:pt x="50" y="104"/>
                  </a:lnTo>
                  <a:lnTo>
                    <a:pt x="53" y="107"/>
                  </a:lnTo>
                  <a:lnTo>
                    <a:pt x="56" y="110"/>
                  </a:lnTo>
                  <a:lnTo>
                    <a:pt x="59" y="114"/>
                  </a:lnTo>
                  <a:lnTo>
                    <a:pt x="62" y="117"/>
                  </a:lnTo>
                  <a:lnTo>
                    <a:pt x="63" y="118"/>
                  </a:lnTo>
                  <a:lnTo>
                    <a:pt x="64" y="120"/>
                  </a:lnTo>
                  <a:lnTo>
                    <a:pt x="65" y="121"/>
                  </a:lnTo>
                  <a:lnTo>
                    <a:pt x="66" y="123"/>
                  </a:lnTo>
                  <a:lnTo>
                    <a:pt x="38" y="105"/>
                  </a:lnTo>
                  <a:lnTo>
                    <a:pt x="2" y="20"/>
                  </a:lnTo>
                  <a:lnTo>
                    <a:pt x="0" y="5"/>
                  </a:lnTo>
                  <a:close/>
                </a:path>
              </a:pathLst>
            </a:custGeom>
            <a:solidFill>
              <a:srgbClr val="D2954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9" name="Freeform 89"/>
            <p:cNvSpPr>
              <a:spLocks/>
            </p:cNvSpPr>
            <p:nvPr/>
          </p:nvSpPr>
          <p:spPr bwMode="auto">
            <a:xfrm>
              <a:off x="1155" y="1402"/>
              <a:ext cx="25" cy="142"/>
            </a:xfrm>
            <a:custGeom>
              <a:avLst/>
              <a:gdLst>
                <a:gd name="T0" fmla="*/ 17 w 25"/>
                <a:gd name="T1" fmla="*/ 0 h 142"/>
                <a:gd name="T2" fmla="*/ 15 w 25"/>
                <a:gd name="T3" fmla="*/ 2 h 142"/>
                <a:gd name="T4" fmla="*/ 12 w 25"/>
                <a:gd name="T5" fmla="*/ 4 h 142"/>
                <a:gd name="T6" fmla="*/ 10 w 25"/>
                <a:gd name="T7" fmla="*/ 6 h 142"/>
                <a:gd name="T8" fmla="*/ 8 w 25"/>
                <a:gd name="T9" fmla="*/ 9 h 142"/>
                <a:gd name="T10" fmla="*/ 6 w 25"/>
                <a:gd name="T11" fmla="*/ 11 h 142"/>
                <a:gd name="T12" fmla="*/ 4 w 25"/>
                <a:gd name="T13" fmla="*/ 14 h 142"/>
                <a:gd name="T14" fmla="*/ 3 w 25"/>
                <a:gd name="T15" fmla="*/ 16 h 142"/>
                <a:gd name="T16" fmla="*/ 2 w 25"/>
                <a:gd name="T17" fmla="*/ 18 h 142"/>
                <a:gd name="T18" fmla="*/ 1 w 25"/>
                <a:gd name="T19" fmla="*/ 21 h 142"/>
                <a:gd name="T20" fmla="*/ 1 w 25"/>
                <a:gd name="T21" fmla="*/ 23 h 142"/>
                <a:gd name="T22" fmla="*/ 0 w 25"/>
                <a:gd name="T23" fmla="*/ 26 h 142"/>
                <a:gd name="T24" fmla="*/ 0 w 25"/>
                <a:gd name="T25" fmla="*/ 29 h 142"/>
                <a:gd name="T26" fmla="*/ 0 w 25"/>
                <a:gd name="T27" fmla="*/ 31 h 142"/>
                <a:gd name="T28" fmla="*/ 0 w 25"/>
                <a:gd name="T29" fmla="*/ 34 h 142"/>
                <a:gd name="T30" fmla="*/ 1 w 25"/>
                <a:gd name="T31" fmla="*/ 36 h 142"/>
                <a:gd name="T32" fmla="*/ 1 w 25"/>
                <a:gd name="T33" fmla="*/ 39 h 142"/>
                <a:gd name="T34" fmla="*/ 2 w 25"/>
                <a:gd name="T35" fmla="*/ 44 h 142"/>
                <a:gd name="T36" fmla="*/ 4 w 25"/>
                <a:gd name="T37" fmla="*/ 49 h 142"/>
                <a:gd name="T38" fmla="*/ 6 w 25"/>
                <a:gd name="T39" fmla="*/ 55 h 142"/>
                <a:gd name="T40" fmla="*/ 8 w 25"/>
                <a:gd name="T41" fmla="*/ 60 h 142"/>
                <a:gd name="T42" fmla="*/ 11 w 25"/>
                <a:gd name="T43" fmla="*/ 70 h 142"/>
                <a:gd name="T44" fmla="*/ 15 w 25"/>
                <a:gd name="T45" fmla="*/ 79 h 142"/>
                <a:gd name="T46" fmla="*/ 15 w 25"/>
                <a:gd name="T47" fmla="*/ 88 h 142"/>
                <a:gd name="T48" fmla="*/ 15 w 25"/>
                <a:gd name="T49" fmla="*/ 98 h 142"/>
                <a:gd name="T50" fmla="*/ 14 w 25"/>
                <a:gd name="T51" fmla="*/ 107 h 142"/>
                <a:gd name="T52" fmla="*/ 15 w 25"/>
                <a:gd name="T53" fmla="*/ 116 h 142"/>
                <a:gd name="T54" fmla="*/ 15 w 25"/>
                <a:gd name="T55" fmla="*/ 120 h 142"/>
                <a:gd name="T56" fmla="*/ 16 w 25"/>
                <a:gd name="T57" fmla="*/ 124 h 142"/>
                <a:gd name="T58" fmla="*/ 16 w 25"/>
                <a:gd name="T59" fmla="*/ 127 h 142"/>
                <a:gd name="T60" fmla="*/ 17 w 25"/>
                <a:gd name="T61" fmla="*/ 131 h 142"/>
                <a:gd name="T62" fmla="*/ 18 w 25"/>
                <a:gd name="T63" fmla="*/ 132 h 142"/>
                <a:gd name="T64" fmla="*/ 19 w 25"/>
                <a:gd name="T65" fmla="*/ 134 h 142"/>
                <a:gd name="T66" fmla="*/ 20 w 25"/>
                <a:gd name="T67" fmla="*/ 135 h 142"/>
                <a:gd name="T68" fmla="*/ 21 w 25"/>
                <a:gd name="T69" fmla="*/ 137 h 142"/>
                <a:gd name="T70" fmla="*/ 22 w 25"/>
                <a:gd name="T71" fmla="*/ 138 h 142"/>
                <a:gd name="T72" fmla="*/ 23 w 25"/>
                <a:gd name="T73" fmla="*/ 139 h 142"/>
                <a:gd name="T74" fmla="*/ 24 w 25"/>
                <a:gd name="T75" fmla="*/ 141 h 142"/>
                <a:gd name="T76" fmla="*/ 25 w 25"/>
                <a:gd name="T77" fmla="*/ 142 h 142"/>
                <a:gd name="T78" fmla="*/ 20 w 25"/>
                <a:gd name="T79" fmla="*/ 77 h 142"/>
                <a:gd name="T80" fmla="*/ 9 w 25"/>
                <a:gd name="T81" fmla="*/ 40 h 142"/>
                <a:gd name="T82" fmla="*/ 8 w 25"/>
                <a:gd name="T83" fmla="*/ 37 h 142"/>
                <a:gd name="T84" fmla="*/ 7 w 25"/>
                <a:gd name="T85" fmla="*/ 34 h 142"/>
                <a:gd name="T86" fmla="*/ 7 w 25"/>
                <a:gd name="T87" fmla="*/ 32 h 142"/>
                <a:gd name="T88" fmla="*/ 7 w 25"/>
                <a:gd name="T89" fmla="*/ 29 h 142"/>
                <a:gd name="T90" fmla="*/ 7 w 25"/>
                <a:gd name="T91" fmla="*/ 27 h 142"/>
                <a:gd name="T92" fmla="*/ 7 w 25"/>
                <a:gd name="T93" fmla="*/ 24 h 142"/>
                <a:gd name="T94" fmla="*/ 7 w 25"/>
                <a:gd name="T95" fmla="*/ 21 h 142"/>
                <a:gd name="T96" fmla="*/ 8 w 25"/>
                <a:gd name="T97" fmla="*/ 19 h 142"/>
                <a:gd name="T98" fmla="*/ 8 w 25"/>
                <a:gd name="T99" fmla="*/ 16 h 142"/>
                <a:gd name="T100" fmla="*/ 9 w 25"/>
                <a:gd name="T101" fmla="*/ 14 h 142"/>
                <a:gd name="T102" fmla="*/ 10 w 25"/>
                <a:gd name="T103" fmla="*/ 11 h 142"/>
                <a:gd name="T104" fmla="*/ 11 w 25"/>
                <a:gd name="T105" fmla="*/ 9 h 142"/>
                <a:gd name="T106" fmla="*/ 13 w 25"/>
                <a:gd name="T107" fmla="*/ 7 h 142"/>
                <a:gd name="T108" fmla="*/ 14 w 25"/>
                <a:gd name="T109" fmla="*/ 4 h 142"/>
                <a:gd name="T110" fmla="*/ 16 w 25"/>
                <a:gd name="T111" fmla="*/ 2 h 142"/>
                <a:gd name="T112" fmla="*/ 17 w 25"/>
                <a:gd name="T113" fmla="*/ 0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5" h="142">
                  <a:moveTo>
                    <a:pt x="17" y="0"/>
                  </a:moveTo>
                  <a:lnTo>
                    <a:pt x="15" y="2"/>
                  </a:lnTo>
                  <a:lnTo>
                    <a:pt x="12" y="4"/>
                  </a:lnTo>
                  <a:lnTo>
                    <a:pt x="10" y="6"/>
                  </a:lnTo>
                  <a:lnTo>
                    <a:pt x="8" y="9"/>
                  </a:lnTo>
                  <a:lnTo>
                    <a:pt x="6" y="11"/>
                  </a:lnTo>
                  <a:lnTo>
                    <a:pt x="4" y="14"/>
                  </a:lnTo>
                  <a:lnTo>
                    <a:pt x="3" y="16"/>
                  </a:lnTo>
                  <a:lnTo>
                    <a:pt x="2" y="18"/>
                  </a:lnTo>
                  <a:lnTo>
                    <a:pt x="1" y="21"/>
                  </a:lnTo>
                  <a:lnTo>
                    <a:pt x="1" y="23"/>
                  </a:lnTo>
                  <a:lnTo>
                    <a:pt x="0" y="26"/>
                  </a:lnTo>
                  <a:lnTo>
                    <a:pt x="0" y="29"/>
                  </a:lnTo>
                  <a:lnTo>
                    <a:pt x="0" y="31"/>
                  </a:lnTo>
                  <a:lnTo>
                    <a:pt x="0" y="34"/>
                  </a:lnTo>
                  <a:lnTo>
                    <a:pt x="1" y="36"/>
                  </a:lnTo>
                  <a:lnTo>
                    <a:pt x="1" y="39"/>
                  </a:lnTo>
                  <a:lnTo>
                    <a:pt x="2" y="44"/>
                  </a:lnTo>
                  <a:lnTo>
                    <a:pt x="4" y="49"/>
                  </a:lnTo>
                  <a:lnTo>
                    <a:pt x="6" y="55"/>
                  </a:lnTo>
                  <a:lnTo>
                    <a:pt x="8" y="60"/>
                  </a:lnTo>
                  <a:lnTo>
                    <a:pt x="11" y="70"/>
                  </a:lnTo>
                  <a:lnTo>
                    <a:pt x="15" y="79"/>
                  </a:lnTo>
                  <a:lnTo>
                    <a:pt x="15" y="88"/>
                  </a:lnTo>
                  <a:lnTo>
                    <a:pt x="15" y="98"/>
                  </a:lnTo>
                  <a:lnTo>
                    <a:pt x="14" y="107"/>
                  </a:lnTo>
                  <a:lnTo>
                    <a:pt x="15" y="116"/>
                  </a:lnTo>
                  <a:lnTo>
                    <a:pt x="15" y="120"/>
                  </a:lnTo>
                  <a:lnTo>
                    <a:pt x="16" y="124"/>
                  </a:lnTo>
                  <a:lnTo>
                    <a:pt x="16" y="127"/>
                  </a:lnTo>
                  <a:lnTo>
                    <a:pt x="17" y="131"/>
                  </a:lnTo>
                  <a:lnTo>
                    <a:pt x="18" y="132"/>
                  </a:lnTo>
                  <a:lnTo>
                    <a:pt x="19" y="134"/>
                  </a:lnTo>
                  <a:lnTo>
                    <a:pt x="20" y="135"/>
                  </a:lnTo>
                  <a:lnTo>
                    <a:pt x="21" y="137"/>
                  </a:lnTo>
                  <a:lnTo>
                    <a:pt x="22" y="138"/>
                  </a:lnTo>
                  <a:lnTo>
                    <a:pt x="23" y="139"/>
                  </a:lnTo>
                  <a:lnTo>
                    <a:pt x="24" y="141"/>
                  </a:lnTo>
                  <a:lnTo>
                    <a:pt x="25" y="142"/>
                  </a:lnTo>
                  <a:lnTo>
                    <a:pt x="20" y="77"/>
                  </a:lnTo>
                  <a:lnTo>
                    <a:pt x="9" y="40"/>
                  </a:lnTo>
                  <a:lnTo>
                    <a:pt x="8" y="37"/>
                  </a:lnTo>
                  <a:lnTo>
                    <a:pt x="7" y="34"/>
                  </a:lnTo>
                  <a:lnTo>
                    <a:pt x="7" y="32"/>
                  </a:lnTo>
                  <a:lnTo>
                    <a:pt x="7" y="29"/>
                  </a:lnTo>
                  <a:lnTo>
                    <a:pt x="7" y="27"/>
                  </a:lnTo>
                  <a:lnTo>
                    <a:pt x="7" y="24"/>
                  </a:lnTo>
                  <a:lnTo>
                    <a:pt x="7" y="21"/>
                  </a:lnTo>
                  <a:lnTo>
                    <a:pt x="8" y="19"/>
                  </a:lnTo>
                  <a:lnTo>
                    <a:pt x="8" y="16"/>
                  </a:lnTo>
                  <a:lnTo>
                    <a:pt x="9" y="14"/>
                  </a:lnTo>
                  <a:lnTo>
                    <a:pt x="10" y="11"/>
                  </a:lnTo>
                  <a:lnTo>
                    <a:pt x="11" y="9"/>
                  </a:lnTo>
                  <a:lnTo>
                    <a:pt x="13" y="7"/>
                  </a:lnTo>
                  <a:lnTo>
                    <a:pt x="14" y="4"/>
                  </a:lnTo>
                  <a:lnTo>
                    <a:pt x="16" y="2"/>
                  </a:lnTo>
                  <a:lnTo>
                    <a:pt x="17" y="0"/>
                  </a:lnTo>
                  <a:close/>
                </a:path>
              </a:pathLst>
            </a:custGeom>
            <a:solidFill>
              <a:srgbClr val="D2954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0" name="Freeform 90"/>
            <p:cNvSpPr>
              <a:spLocks/>
            </p:cNvSpPr>
            <p:nvPr/>
          </p:nvSpPr>
          <p:spPr bwMode="auto">
            <a:xfrm>
              <a:off x="1129" y="1526"/>
              <a:ext cx="15" cy="37"/>
            </a:xfrm>
            <a:custGeom>
              <a:avLst/>
              <a:gdLst>
                <a:gd name="T0" fmla="*/ 0 w 15"/>
                <a:gd name="T1" fmla="*/ 6 h 37"/>
                <a:gd name="T2" fmla="*/ 1 w 15"/>
                <a:gd name="T3" fmla="*/ 4 h 37"/>
                <a:gd name="T4" fmla="*/ 1 w 15"/>
                <a:gd name="T5" fmla="*/ 2 h 37"/>
                <a:gd name="T6" fmla="*/ 2 w 15"/>
                <a:gd name="T7" fmla="*/ 1 h 37"/>
                <a:gd name="T8" fmla="*/ 3 w 15"/>
                <a:gd name="T9" fmla="*/ 0 h 37"/>
                <a:gd name="T10" fmla="*/ 4 w 15"/>
                <a:gd name="T11" fmla="*/ 0 h 37"/>
                <a:gd name="T12" fmla="*/ 4 w 15"/>
                <a:gd name="T13" fmla="*/ 0 h 37"/>
                <a:gd name="T14" fmla="*/ 5 w 15"/>
                <a:gd name="T15" fmla="*/ 0 h 37"/>
                <a:gd name="T16" fmla="*/ 5 w 15"/>
                <a:gd name="T17" fmla="*/ 0 h 37"/>
                <a:gd name="T18" fmla="*/ 6 w 15"/>
                <a:gd name="T19" fmla="*/ 0 h 37"/>
                <a:gd name="T20" fmla="*/ 7 w 15"/>
                <a:gd name="T21" fmla="*/ 1 h 37"/>
                <a:gd name="T22" fmla="*/ 7 w 15"/>
                <a:gd name="T23" fmla="*/ 1 h 37"/>
                <a:gd name="T24" fmla="*/ 8 w 15"/>
                <a:gd name="T25" fmla="*/ 2 h 37"/>
                <a:gd name="T26" fmla="*/ 9 w 15"/>
                <a:gd name="T27" fmla="*/ 4 h 37"/>
                <a:gd name="T28" fmla="*/ 10 w 15"/>
                <a:gd name="T29" fmla="*/ 6 h 37"/>
                <a:gd name="T30" fmla="*/ 11 w 15"/>
                <a:gd name="T31" fmla="*/ 9 h 37"/>
                <a:gd name="T32" fmla="*/ 12 w 15"/>
                <a:gd name="T33" fmla="*/ 13 h 37"/>
                <a:gd name="T34" fmla="*/ 13 w 15"/>
                <a:gd name="T35" fmla="*/ 18 h 37"/>
                <a:gd name="T36" fmla="*/ 14 w 15"/>
                <a:gd name="T37" fmla="*/ 24 h 37"/>
                <a:gd name="T38" fmla="*/ 15 w 15"/>
                <a:gd name="T39" fmla="*/ 30 h 37"/>
                <a:gd name="T40" fmla="*/ 15 w 15"/>
                <a:gd name="T41" fmla="*/ 37 h 37"/>
                <a:gd name="T42" fmla="*/ 14 w 15"/>
                <a:gd name="T43" fmla="*/ 33 h 37"/>
                <a:gd name="T44" fmla="*/ 12 w 15"/>
                <a:gd name="T45" fmla="*/ 28 h 37"/>
                <a:gd name="T46" fmla="*/ 10 w 15"/>
                <a:gd name="T47" fmla="*/ 23 h 37"/>
                <a:gd name="T48" fmla="*/ 9 w 15"/>
                <a:gd name="T49" fmla="*/ 19 h 37"/>
                <a:gd name="T50" fmla="*/ 7 w 15"/>
                <a:gd name="T51" fmla="*/ 15 h 37"/>
                <a:gd name="T52" fmla="*/ 5 w 15"/>
                <a:gd name="T53" fmla="*/ 11 h 37"/>
                <a:gd name="T54" fmla="*/ 4 w 15"/>
                <a:gd name="T55" fmla="*/ 9 h 37"/>
                <a:gd name="T56" fmla="*/ 2 w 15"/>
                <a:gd name="T57" fmla="*/ 8 h 37"/>
                <a:gd name="T58" fmla="*/ 1 w 15"/>
                <a:gd name="T59" fmla="*/ 7 h 37"/>
                <a:gd name="T60" fmla="*/ 0 w 15"/>
                <a:gd name="T61" fmla="*/ 6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5" h="37">
                  <a:moveTo>
                    <a:pt x="0" y="6"/>
                  </a:moveTo>
                  <a:lnTo>
                    <a:pt x="1" y="4"/>
                  </a:lnTo>
                  <a:lnTo>
                    <a:pt x="1" y="2"/>
                  </a:lnTo>
                  <a:lnTo>
                    <a:pt x="2" y="1"/>
                  </a:lnTo>
                  <a:lnTo>
                    <a:pt x="3" y="0"/>
                  </a:lnTo>
                  <a:lnTo>
                    <a:pt x="4" y="0"/>
                  </a:lnTo>
                  <a:lnTo>
                    <a:pt x="4" y="0"/>
                  </a:lnTo>
                  <a:lnTo>
                    <a:pt x="5" y="0"/>
                  </a:lnTo>
                  <a:lnTo>
                    <a:pt x="5" y="0"/>
                  </a:lnTo>
                  <a:lnTo>
                    <a:pt x="6" y="0"/>
                  </a:lnTo>
                  <a:lnTo>
                    <a:pt x="7" y="1"/>
                  </a:lnTo>
                  <a:lnTo>
                    <a:pt x="7" y="1"/>
                  </a:lnTo>
                  <a:lnTo>
                    <a:pt x="8" y="2"/>
                  </a:lnTo>
                  <a:lnTo>
                    <a:pt x="9" y="4"/>
                  </a:lnTo>
                  <a:lnTo>
                    <a:pt x="10" y="6"/>
                  </a:lnTo>
                  <a:lnTo>
                    <a:pt x="11" y="9"/>
                  </a:lnTo>
                  <a:lnTo>
                    <a:pt x="12" y="13"/>
                  </a:lnTo>
                  <a:lnTo>
                    <a:pt x="13" y="18"/>
                  </a:lnTo>
                  <a:lnTo>
                    <a:pt x="14" y="24"/>
                  </a:lnTo>
                  <a:lnTo>
                    <a:pt x="15" y="30"/>
                  </a:lnTo>
                  <a:lnTo>
                    <a:pt x="15" y="37"/>
                  </a:lnTo>
                  <a:lnTo>
                    <a:pt x="14" y="33"/>
                  </a:lnTo>
                  <a:lnTo>
                    <a:pt x="12" y="28"/>
                  </a:lnTo>
                  <a:lnTo>
                    <a:pt x="10" y="23"/>
                  </a:lnTo>
                  <a:lnTo>
                    <a:pt x="9" y="19"/>
                  </a:lnTo>
                  <a:lnTo>
                    <a:pt x="7" y="15"/>
                  </a:lnTo>
                  <a:lnTo>
                    <a:pt x="5" y="11"/>
                  </a:lnTo>
                  <a:lnTo>
                    <a:pt x="4" y="9"/>
                  </a:lnTo>
                  <a:lnTo>
                    <a:pt x="2" y="8"/>
                  </a:lnTo>
                  <a:lnTo>
                    <a:pt x="1" y="7"/>
                  </a:lnTo>
                  <a:lnTo>
                    <a:pt x="0" y="6"/>
                  </a:lnTo>
                  <a:close/>
                </a:path>
              </a:pathLst>
            </a:custGeom>
            <a:solidFill>
              <a:srgbClr val="D2954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1" name="Freeform 91"/>
            <p:cNvSpPr>
              <a:spLocks/>
            </p:cNvSpPr>
            <p:nvPr/>
          </p:nvSpPr>
          <p:spPr bwMode="auto">
            <a:xfrm>
              <a:off x="1095" y="1550"/>
              <a:ext cx="16" cy="35"/>
            </a:xfrm>
            <a:custGeom>
              <a:avLst/>
              <a:gdLst>
                <a:gd name="T0" fmla="*/ 0 w 16"/>
                <a:gd name="T1" fmla="*/ 8 h 35"/>
                <a:gd name="T2" fmla="*/ 1 w 16"/>
                <a:gd name="T3" fmla="*/ 6 h 35"/>
                <a:gd name="T4" fmla="*/ 2 w 16"/>
                <a:gd name="T5" fmla="*/ 4 h 35"/>
                <a:gd name="T6" fmla="*/ 3 w 16"/>
                <a:gd name="T7" fmla="*/ 3 h 35"/>
                <a:gd name="T8" fmla="*/ 4 w 16"/>
                <a:gd name="T9" fmla="*/ 2 h 35"/>
                <a:gd name="T10" fmla="*/ 5 w 16"/>
                <a:gd name="T11" fmla="*/ 1 h 35"/>
                <a:gd name="T12" fmla="*/ 5 w 16"/>
                <a:gd name="T13" fmla="*/ 0 h 35"/>
                <a:gd name="T14" fmla="*/ 6 w 16"/>
                <a:gd name="T15" fmla="*/ 0 h 35"/>
                <a:gd name="T16" fmla="*/ 7 w 16"/>
                <a:gd name="T17" fmla="*/ 0 h 35"/>
                <a:gd name="T18" fmla="*/ 8 w 16"/>
                <a:gd name="T19" fmla="*/ 0 h 35"/>
                <a:gd name="T20" fmla="*/ 8 w 16"/>
                <a:gd name="T21" fmla="*/ 0 h 35"/>
                <a:gd name="T22" fmla="*/ 9 w 16"/>
                <a:gd name="T23" fmla="*/ 1 h 35"/>
                <a:gd name="T24" fmla="*/ 10 w 16"/>
                <a:gd name="T25" fmla="*/ 2 h 35"/>
                <a:gd name="T26" fmla="*/ 11 w 16"/>
                <a:gd name="T27" fmla="*/ 4 h 35"/>
                <a:gd name="T28" fmla="*/ 12 w 16"/>
                <a:gd name="T29" fmla="*/ 6 h 35"/>
                <a:gd name="T30" fmla="*/ 13 w 16"/>
                <a:gd name="T31" fmla="*/ 9 h 35"/>
                <a:gd name="T32" fmla="*/ 14 w 16"/>
                <a:gd name="T33" fmla="*/ 13 h 35"/>
                <a:gd name="T34" fmla="*/ 14 w 16"/>
                <a:gd name="T35" fmla="*/ 16 h 35"/>
                <a:gd name="T36" fmla="*/ 15 w 16"/>
                <a:gd name="T37" fmla="*/ 20 h 35"/>
                <a:gd name="T38" fmla="*/ 16 w 16"/>
                <a:gd name="T39" fmla="*/ 28 h 35"/>
                <a:gd name="T40" fmla="*/ 16 w 16"/>
                <a:gd name="T41" fmla="*/ 35 h 35"/>
                <a:gd name="T42" fmla="*/ 15 w 16"/>
                <a:gd name="T43" fmla="*/ 30 h 35"/>
                <a:gd name="T44" fmla="*/ 13 w 16"/>
                <a:gd name="T45" fmla="*/ 26 h 35"/>
                <a:gd name="T46" fmla="*/ 11 w 16"/>
                <a:gd name="T47" fmla="*/ 21 h 35"/>
                <a:gd name="T48" fmla="*/ 10 w 16"/>
                <a:gd name="T49" fmla="*/ 17 h 35"/>
                <a:gd name="T50" fmla="*/ 9 w 16"/>
                <a:gd name="T51" fmla="*/ 15 h 35"/>
                <a:gd name="T52" fmla="*/ 8 w 16"/>
                <a:gd name="T53" fmla="*/ 13 h 35"/>
                <a:gd name="T54" fmla="*/ 7 w 16"/>
                <a:gd name="T55" fmla="*/ 12 h 35"/>
                <a:gd name="T56" fmla="*/ 5 w 16"/>
                <a:gd name="T57" fmla="*/ 10 h 35"/>
                <a:gd name="T58" fmla="*/ 4 w 16"/>
                <a:gd name="T59" fmla="*/ 9 h 35"/>
                <a:gd name="T60" fmla="*/ 3 w 16"/>
                <a:gd name="T61" fmla="*/ 8 h 35"/>
                <a:gd name="T62" fmla="*/ 1 w 16"/>
                <a:gd name="T63" fmla="*/ 8 h 35"/>
                <a:gd name="T64" fmla="*/ 0 w 16"/>
                <a:gd name="T65" fmla="*/ 8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6" h="35">
                  <a:moveTo>
                    <a:pt x="0" y="8"/>
                  </a:moveTo>
                  <a:lnTo>
                    <a:pt x="1" y="6"/>
                  </a:lnTo>
                  <a:lnTo>
                    <a:pt x="2" y="4"/>
                  </a:lnTo>
                  <a:lnTo>
                    <a:pt x="3" y="3"/>
                  </a:lnTo>
                  <a:lnTo>
                    <a:pt x="4" y="2"/>
                  </a:lnTo>
                  <a:lnTo>
                    <a:pt x="5" y="1"/>
                  </a:lnTo>
                  <a:lnTo>
                    <a:pt x="5" y="0"/>
                  </a:lnTo>
                  <a:lnTo>
                    <a:pt x="6" y="0"/>
                  </a:lnTo>
                  <a:lnTo>
                    <a:pt x="7" y="0"/>
                  </a:lnTo>
                  <a:lnTo>
                    <a:pt x="8" y="0"/>
                  </a:lnTo>
                  <a:lnTo>
                    <a:pt x="8" y="0"/>
                  </a:lnTo>
                  <a:lnTo>
                    <a:pt x="9" y="1"/>
                  </a:lnTo>
                  <a:lnTo>
                    <a:pt x="10" y="2"/>
                  </a:lnTo>
                  <a:lnTo>
                    <a:pt x="11" y="4"/>
                  </a:lnTo>
                  <a:lnTo>
                    <a:pt x="12" y="6"/>
                  </a:lnTo>
                  <a:lnTo>
                    <a:pt x="13" y="9"/>
                  </a:lnTo>
                  <a:lnTo>
                    <a:pt x="14" y="13"/>
                  </a:lnTo>
                  <a:lnTo>
                    <a:pt x="14" y="16"/>
                  </a:lnTo>
                  <a:lnTo>
                    <a:pt x="15" y="20"/>
                  </a:lnTo>
                  <a:lnTo>
                    <a:pt x="16" y="28"/>
                  </a:lnTo>
                  <a:lnTo>
                    <a:pt x="16" y="35"/>
                  </a:lnTo>
                  <a:lnTo>
                    <a:pt x="15" y="30"/>
                  </a:lnTo>
                  <a:lnTo>
                    <a:pt x="13" y="26"/>
                  </a:lnTo>
                  <a:lnTo>
                    <a:pt x="11" y="21"/>
                  </a:lnTo>
                  <a:lnTo>
                    <a:pt x="10" y="17"/>
                  </a:lnTo>
                  <a:lnTo>
                    <a:pt x="9" y="15"/>
                  </a:lnTo>
                  <a:lnTo>
                    <a:pt x="8" y="13"/>
                  </a:lnTo>
                  <a:lnTo>
                    <a:pt x="7" y="12"/>
                  </a:lnTo>
                  <a:lnTo>
                    <a:pt x="5" y="10"/>
                  </a:lnTo>
                  <a:lnTo>
                    <a:pt x="4" y="9"/>
                  </a:lnTo>
                  <a:lnTo>
                    <a:pt x="3" y="8"/>
                  </a:lnTo>
                  <a:lnTo>
                    <a:pt x="1" y="8"/>
                  </a:lnTo>
                  <a:lnTo>
                    <a:pt x="0" y="8"/>
                  </a:lnTo>
                  <a:close/>
                </a:path>
              </a:pathLst>
            </a:custGeom>
            <a:solidFill>
              <a:srgbClr val="D2954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3" name="Freeform 92"/>
            <p:cNvSpPr>
              <a:spLocks/>
            </p:cNvSpPr>
            <p:nvPr/>
          </p:nvSpPr>
          <p:spPr bwMode="auto">
            <a:xfrm>
              <a:off x="1209" y="1517"/>
              <a:ext cx="58" cy="55"/>
            </a:xfrm>
            <a:custGeom>
              <a:avLst/>
              <a:gdLst>
                <a:gd name="T0" fmla="*/ 58 w 58"/>
                <a:gd name="T1" fmla="*/ 0 h 55"/>
                <a:gd name="T2" fmla="*/ 54 w 58"/>
                <a:gd name="T3" fmla="*/ 0 h 55"/>
                <a:gd name="T4" fmla="*/ 52 w 58"/>
                <a:gd name="T5" fmla="*/ 0 h 55"/>
                <a:gd name="T6" fmla="*/ 49 w 58"/>
                <a:gd name="T7" fmla="*/ 0 h 55"/>
                <a:gd name="T8" fmla="*/ 46 w 58"/>
                <a:gd name="T9" fmla="*/ 0 h 55"/>
                <a:gd name="T10" fmla="*/ 43 w 58"/>
                <a:gd name="T11" fmla="*/ 0 h 55"/>
                <a:gd name="T12" fmla="*/ 40 w 58"/>
                <a:gd name="T13" fmla="*/ 1 h 55"/>
                <a:gd name="T14" fmla="*/ 38 w 58"/>
                <a:gd name="T15" fmla="*/ 2 h 55"/>
                <a:gd name="T16" fmla="*/ 35 w 58"/>
                <a:gd name="T17" fmla="*/ 3 h 55"/>
                <a:gd name="T18" fmla="*/ 33 w 58"/>
                <a:gd name="T19" fmla="*/ 4 h 55"/>
                <a:gd name="T20" fmla="*/ 31 w 58"/>
                <a:gd name="T21" fmla="*/ 5 h 55"/>
                <a:gd name="T22" fmla="*/ 28 w 58"/>
                <a:gd name="T23" fmla="*/ 7 h 55"/>
                <a:gd name="T24" fmla="*/ 26 w 58"/>
                <a:gd name="T25" fmla="*/ 8 h 55"/>
                <a:gd name="T26" fmla="*/ 24 w 58"/>
                <a:gd name="T27" fmla="*/ 10 h 55"/>
                <a:gd name="T28" fmla="*/ 22 w 58"/>
                <a:gd name="T29" fmla="*/ 12 h 55"/>
                <a:gd name="T30" fmla="*/ 20 w 58"/>
                <a:gd name="T31" fmla="*/ 14 h 55"/>
                <a:gd name="T32" fmla="*/ 19 w 58"/>
                <a:gd name="T33" fmla="*/ 16 h 55"/>
                <a:gd name="T34" fmla="*/ 15 w 58"/>
                <a:gd name="T35" fmla="*/ 21 h 55"/>
                <a:gd name="T36" fmla="*/ 12 w 58"/>
                <a:gd name="T37" fmla="*/ 25 h 55"/>
                <a:gd name="T38" fmla="*/ 9 w 58"/>
                <a:gd name="T39" fmla="*/ 30 h 55"/>
                <a:gd name="T40" fmla="*/ 7 w 58"/>
                <a:gd name="T41" fmla="*/ 35 h 55"/>
                <a:gd name="T42" fmla="*/ 4 w 58"/>
                <a:gd name="T43" fmla="*/ 40 h 55"/>
                <a:gd name="T44" fmla="*/ 3 w 58"/>
                <a:gd name="T45" fmla="*/ 45 h 55"/>
                <a:gd name="T46" fmla="*/ 1 w 58"/>
                <a:gd name="T47" fmla="*/ 50 h 55"/>
                <a:gd name="T48" fmla="*/ 0 w 58"/>
                <a:gd name="T49" fmla="*/ 55 h 55"/>
                <a:gd name="T50" fmla="*/ 1 w 58"/>
                <a:gd name="T51" fmla="*/ 52 h 55"/>
                <a:gd name="T52" fmla="*/ 3 w 58"/>
                <a:gd name="T53" fmla="*/ 48 h 55"/>
                <a:gd name="T54" fmla="*/ 5 w 58"/>
                <a:gd name="T55" fmla="*/ 45 h 55"/>
                <a:gd name="T56" fmla="*/ 7 w 58"/>
                <a:gd name="T57" fmla="*/ 41 h 55"/>
                <a:gd name="T58" fmla="*/ 9 w 58"/>
                <a:gd name="T59" fmla="*/ 37 h 55"/>
                <a:gd name="T60" fmla="*/ 11 w 58"/>
                <a:gd name="T61" fmla="*/ 33 h 55"/>
                <a:gd name="T62" fmla="*/ 14 w 58"/>
                <a:gd name="T63" fmla="*/ 28 h 55"/>
                <a:gd name="T64" fmla="*/ 17 w 58"/>
                <a:gd name="T65" fmla="*/ 24 h 55"/>
                <a:gd name="T66" fmla="*/ 19 w 58"/>
                <a:gd name="T67" fmla="*/ 22 h 55"/>
                <a:gd name="T68" fmla="*/ 20 w 58"/>
                <a:gd name="T69" fmla="*/ 20 h 55"/>
                <a:gd name="T70" fmla="*/ 22 w 58"/>
                <a:gd name="T71" fmla="*/ 18 h 55"/>
                <a:gd name="T72" fmla="*/ 24 w 58"/>
                <a:gd name="T73" fmla="*/ 16 h 55"/>
                <a:gd name="T74" fmla="*/ 26 w 58"/>
                <a:gd name="T75" fmla="*/ 14 h 55"/>
                <a:gd name="T76" fmla="*/ 28 w 58"/>
                <a:gd name="T77" fmla="*/ 12 h 55"/>
                <a:gd name="T78" fmla="*/ 30 w 58"/>
                <a:gd name="T79" fmla="*/ 11 h 55"/>
                <a:gd name="T80" fmla="*/ 32 w 58"/>
                <a:gd name="T81" fmla="*/ 9 h 55"/>
                <a:gd name="T82" fmla="*/ 35 w 58"/>
                <a:gd name="T83" fmla="*/ 7 h 55"/>
                <a:gd name="T84" fmla="*/ 38 w 58"/>
                <a:gd name="T85" fmla="*/ 6 h 55"/>
                <a:gd name="T86" fmla="*/ 41 w 58"/>
                <a:gd name="T87" fmla="*/ 4 h 55"/>
                <a:gd name="T88" fmla="*/ 44 w 58"/>
                <a:gd name="T89" fmla="*/ 3 h 55"/>
                <a:gd name="T90" fmla="*/ 47 w 58"/>
                <a:gd name="T91" fmla="*/ 2 h 55"/>
                <a:gd name="T92" fmla="*/ 50 w 58"/>
                <a:gd name="T93" fmla="*/ 1 h 55"/>
                <a:gd name="T94" fmla="*/ 54 w 58"/>
                <a:gd name="T95" fmla="*/ 1 h 55"/>
                <a:gd name="T96" fmla="*/ 58 w 58"/>
                <a:gd name="T97" fmla="*/ 0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58" h="55">
                  <a:moveTo>
                    <a:pt x="58" y="0"/>
                  </a:moveTo>
                  <a:lnTo>
                    <a:pt x="54" y="0"/>
                  </a:lnTo>
                  <a:lnTo>
                    <a:pt x="52" y="0"/>
                  </a:lnTo>
                  <a:lnTo>
                    <a:pt x="49" y="0"/>
                  </a:lnTo>
                  <a:lnTo>
                    <a:pt x="46" y="0"/>
                  </a:lnTo>
                  <a:lnTo>
                    <a:pt x="43" y="0"/>
                  </a:lnTo>
                  <a:lnTo>
                    <a:pt x="40" y="1"/>
                  </a:lnTo>
                  <a:lnTo>
                    <a:pt x="38" y="2"/>
                  </a:lnTo>
                  <a:lnTo>
                    <a:pt x="35" y="3"/>
                  </a:lnTo>
                  <a:lnTo>
                    <a:pt x="33" y="4"/>
                  </a:lnTo>
                  <a:lnTo>
                    <a:pt x="31" y="5"/>
                  </a:lnTo>
                  <a:lnTo>
                    <a:pt x="28" y="7"/>
                  </a:lnTo>
                  <a:lnTo>
                    <a:pt x="26" y="8"/>
                  </a:lnTo>
                  <a:lnTo>
                    <a:pt x="24" y="10"/>
                  </a:lnTo>
                  <a:lnTo>
                    <a:pt x="22" y="12"/>
                  </a:lnTo>
                  <a:lnTo>
                    <a:pt x="20" y="14"/>
                  </a:lnTo>
                  <a:lnTo>
                    <a:pt x="19" y="16"/>
                  </a:lnTo>
                  <a:lnTo>
                    <a:pt x="15" y="21"/>
                  </a:lnTo>
                  <a:lnTo>
                    <a:pt x="12" y="25"/>
                  </a:lnTo>
                  <a:lnTo>
                    <a:pt x="9" y="30"/>
                  </a:lnTo>
                  <a:lnTo>
                    <a:pt x="7" y="35"/>
                  </a:lnTo>
                  <a:lnTo>
                    <a:pt x="4" y="40"/>
                  </a:lnTo>
                  <a:lnTo>
                    <a:pt x="3" y="45"/>
                  </a:lnTo>
                  <a:lnTo>
                    <a:pt x="1" y="50"/>
                  </a:lnTo>
                  <a:lnTo>
                    <a:pt x="0" y="55"/>
                  </a:lnTo>
                  <a:lnTo>
                    <a:pt x="1" y="52"/>
                  </a:lnTo>
                  <a:lnTo>
                    <a:pt x="3" y="48"/>
                  </a:lnTo>
                  <a:lnTo>
                    <a:pt x="5" y="45"/>
                  </a:lnTo>
                  <a:lnTo>
                    <a:pt x="7" y="41"/>
                  </a:lnTo>
                  <a:lnTo>
                    <a:pt x="9" y="37"/>
                  </a:lnTo>
                  <a:lnTo>
                    <a:pt x="11" y="33"/>
                  </a:lnTo>
                  <a:lnTo>
                    <a:pt x="14" y="28"/>
                  </a:lnTo>
                  <a:lnTo>
                    <a:pt x="17" y="24"/>
                  </a:lnTo>
                  <a:lnTo>
                    <a:pt x="19" y="22"/>
                  </a:lnTo>
                  <a:lnTo>
                    <a:pt x="20" y="20"/>
                  </a:lnTo>
                  <a:lnTo>
                    <a:pt x="22" y="18"/>
                  </a:lnTo>
                  <a:lnTo>
                    <a:pt x="24" y="16"/>
                  </a:lnTo>
                  <a:lnTo>
                    <a:pt x="26" y="14"/>
                  </a:lnTo>
                  <a:lnTo>
                    <a:pt x="28" y="12"/>
                  </a:lnTo>
                  <a:lnTo>
                    <a:pt x="30" y="11"/>
                  </a:lnTo>
                  <a:lnTo>
                    <a:pt x="32" y="9"/>
                  </a:lnTo>
                  <a:lnTo>
                    <a:pt x="35" y="7"/>
                  </a:lnTo>
                  <a:lnTo>
                    <a:pt x="38" y="6"/>
                  </a:lnTo>
                  <a:lnTo>
                    <a:pt x="41" y="4"/>
                  </a:lnTo>
                  <a:lnTo>
                    <a:pt x="44" y="3"/>
                  </a:lnTo>
                  <a:lnTo>
                    <a:pt x="47" y="2"/>
                  </a:lnTo>
                  <a:lnTo>
                    <a:pt x="50" y="1"/>
                  </a:lnTo>
                  <a:lnTo>
                    <a:pt x="54" y="1"/>
                  </a:lnTo>
                  <a:lnTo>
                    <a:pt x="58" y="0"/>
                  </a:lnTo>
                  <a:close/>
                </a:path>
              </a:pathLst>
            </a:custGeom>
            <a:solidFill>
              <a:srgbClr val="D2954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4" name="Freeform 93"/>
            <p:cNvSpPr>
              <a:spLocks/>
            </p:cNvSpPr>
            <p:nvPr/>
          </p:nvSpPr>
          <p:spPr bwMode="auto">
            <a:xfrm>
              <a:off x="1150" y="1512"/>
              <a:ext cx="28" cy="29"/>
            </a:xfrm>
            <a:custGeom>
              <a:avLst/>
              <a:gdLst>
                <a:gd name="T0" fmla="*/ 0 w 28"/>
                <a:gd name="T1" fmla="*/ 1 h 29"/>
                <a:gd name="T2" fmla="*/ 5 w 28"/>
                <a:gd name="T3" fmla="*/ 1 h 29"/>
                <a:gd name="T4" fmla="*/ 9 w 28"/>
                <a:gd name="T5" fmla="*/ 0 h 29"/>
                <a:gd name="T6" fmla="*/ 12 w 28"/>
                <a:gd name="T7" fmla="*/ 0 h 29"/>
                <a:gd name="T8" fmla="*/ 14 w 28"/>
                <a:gd name="T9" fmla="*/ 0 h 29"/>
                <a:gd name="T10" fmla="*/ 15 w 28"/>
                <a:gd name="T11" fmla="*/ 1 h 29"/>
                <a:gd name="T12" fmla="*/ 17 w 28"/>
                <a:gd name="T13" fmla="*/ 1 h 29"/>
                <a:gd name="T14" fmla="*/ 18 w 28"/>
                <a:gd name="T15" fmla="*/ 2 h 29"/>
                <a:gd name="T16" fmla="*/ 19 w 28"/>
                <a:gd name="T17" fmla="*/ 2 h 29"/>
                <a:gd name="T18" fmla="*/ 20 w 28"/>
                <a:gd name="T19" fmla="*/ 3 h 29"/>
                <a:gd name="T20" fmla="*/ 20 w 28"/>
                <a:gd name="T21" fmla="*/ 4 h 29"/>
                <a:gd name="T22" fmla="*/ 21 w 28"/>
                <a:gd name="T23" fmla="*/ 5 h 29"/>
                <a:gd name="T24" fmla="*/ 22 w 28"/>
                <a:gd name="T25" fmla="*/ 6 h 29"/>
                <a:gd name="T26" fmla="*/ 22 w 28"/>
                <a:gd name="T27" fmla="*/ 8 h 29"/>
                <a:gd name="T28" fmla="*/ 23 w 28"/>
                <a:gd name="T29" fmla="*/ 9 h 29"/>
                <a:gd name="T30" fmla="*/ 25 w 28"/>
                <a:gd name="T31" fmla="*/ 13 h 29"/>
                <a:gd name="T32" fmla="*/ 26 w 28"/>
                <a:gd name="T33" fmla="*/ 17 h 29"/>
                <a:gd name="T34" fmla="*/ 27 w 28"/>
                <a:gd name="T35" fmla="*/ 22 h 29"/>
                <a:gd name="T36" fmla="*/ 28 w 28"/>
                <a:gd name="T37" fmla="*/ 29 h 29"/>
                <a:gd name="T38" fmla="*/ 25 w 28"/>
                <a:gd name="T39" fmla="*/ 23 h 29"/>
                <a:gd name="T40" fmla="*/ 23 w 28"/>
                <a:gd name="T41" fmla="*/ 18 h 29"/>
                <a:gd name="T42" fmla="*/ 22 w 28"/>
                <a:gd name="T43" fmla="*/ 16 h 29"/>
                <a:gd name="T44" fmla="*/ 20 w 28"/>
                <a:gd name="T45" fmla="*/ 13 h 29"/>
                <a:gd name="T46" fmla="*/ 19 w 28"/>
                <a:gd name="T47" fmla="*/ 11 h 29"/>
                <a:gd name="T48" fmla="*/ 17 w 28"/>
                <a:gd name="T49" fmla="*/ 10 h 29"/>
                <a:gd name="T50" fmla="*/ 15 w 28"/>
                <a:gd name="T51" fmla="*/ 8 h 29"/>
                <a:gd name="T52" fmla="*/ 14 w 28"/>
                <a:gd name="T53" fmla="*/ 6 h 29"/>
                <a:gd name="T54" fmla="*/ 12 w 28"/>
                <a:gd name="T55" fmla="*/ 5 h 29"/>
                <a:gd name="T56" fmla="*/ 10 w 28"/>
                <a:gd name="T57" fmla="*/ 4 h 29"/>
                <a:gd name="T58" fmla="*/ 8 w 28"/>
                <a:gd name="T59" fmla="*/ 3 h 29"/>
                <a:gd name="T60" fmla="*/ 5 w 28"/>
                <a:gd name="T61" fmla="*/ 2 h 29"/>
                <a:gd name="T62" fmla="*/ 3 w 28"/>
                <a:gd name="T63" fmla="*/ 1 h 29"/>
                <a:gd name="T64" fmla="*/ 0 w 28"/>
                <a:gd name="T65" fmla="*/ 1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8" h="29">
                  <a:moveTo>
                    <a:pt x="0" y="1"/>
                  </a:moveTo>
                  <a:lnTo>
                    <a:pt x="5" y="1"/>
                  </a:lnTo>
                  <a:lnTo>
                    <a:pt x="9" y="0"/>
                  </a:lnTo>
                  <a:lnTo>
                    <a:pt x="12" y="0"/>
                  </a:lnTo>
                  <a:lnTo>
                    <a:pt x="14" y="0"/>
                  </a:lnTo>
                  <a:lnTo>
                    <a:pt x="15" y="1"/>
                  </a:lnTo>
                  <a:lnTo>
                    <a:pt x="17" y="1"/>
                  </a:lnTo>
                  <a:lnTo>
                    <a:pt x="18" y="2"/>
                  </a:lnTo>
                  <a:lnTo>
                    <a:pt x="19" y="2"/>
                  </a:lnTo>
                  <a:lnTo>
                    <a:pt x="20" y="3"/>
                  </a:lnTo>
                  <a:lnTo>
                    <a:pt x="20" y="4"/>
                  </a:lnTo>
                  <a:lnTo>
                    <a:pt x="21" y="5"/>
                  </a:lnTo>
                  <a:lnTo>
                    <a:pt x="22" y="6"/>
                  </a:lnTo>
                  <a:lnTo>
                    <a:pt x="22" y="8"/>
                  </a:lnTo>
                  <a:lnTo>
                    <a:pt x="23" y="9"/>
                  </a:lnTo>
                  <a:lnTo>
                    <a:pt x="25" y="13"/>
                  </a:lnTo>
                  <a:lnTo>
                    <a:pt x="26" y="17"/>
                  </a:lnTo>
                  <a:lnTo>
                    <a:pt x="27" y="22"/>
                  </a:lnTo>
                  <a:lnTo>
                    <a:pt x="28" y="29"/>
                  </a:lnTo>
                  <a:lnTo>
                    <a:pt x="25" y="23"/>
                  </a:lnTo>
                  <a:lnTo>
                    <a:pt x="23" y="18"/>
                  </a:lnTo>
                  <a:lnTo>
                    <a:pt x="22" y="16"/>
                  </a:lnTo>
                  <a:lnTo>
                    <a:pt x="20" y="13"/>
                  </a:lnTo>
                  <a:lnTo>
                    <a:pt x="19" y="11"/>
                  </a:lnTo>
                  <a:lnTo>
                    <a:pt x="17" y="10"/>
                  </a:lnTo>
                  <a:lnTo>
                    <a:pt x="15" y="8"/>
                  </a:lnTo>
                  <a:lnTo>
                    <a:pt x="14" y="6"/>
                  </a:lnTo>
                  <a:lnTo>
                    <a:pt x="12" y="5"/>
                  </a:lnTo>
                  <a:lnTo>
                    <a:pt x="10" y="4"/>
                  </a:lnTo>
                  <a:lnTo>
                    <a:pt x="8" y="3"/>
                  </a:lnTo>
                  <a:lnTo>
                    <a:pt x="5" y="2"/>
                  </a:lnTo>
                  <a:lnTo>
                    <a:pt x="3" y="1"/>
                  </a:lnTo>
                  <a:lnTo>
                    <a:pt x="0" y="1"/>
                  </a:lnTo>
                  <a:close/>
                </a:path>
              </a:pathLst>
            </a:custGeom>
            <a:solidFill>
              <a:srgbClr val="D2954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6" name="Freeform 94"/>
            <p:cNvSpPr>
              <a:spLocks/>
            </p:cNvSpPr>
            <p:nvPr/>
          </p:nvSpPr>
          <p:spPr bwMode="auto">
            <a:xfrm>
              <a:off x="1177" y="1411"/>
              <a:ext cx="42" cy="150"/>
            </a:xfrm>
            <a:custGeom>
              <a:avLst/>
              <a:gdLst>
                <a:gd name="T0" fmla="*/ 42 w 42"/>
                <a:gd name="T1" fmla="*/ 139 h 150"/>
                <a:gd name="T2" fmla="*/ 32 w 42"/>
                <a:gd name="T3" fmla="*/ 64 h 150"/>
                <a:gd name="T4" fmla="*/ 0 w 42"/>
                <a:gd name="T5" fmla="*/ 0 h 150"/>
                <a:gd name="T6" fmla="*/ 28 w 42"/>
                <a:gd name="T7" fmla="*/ 67 h 150"/>
                <a:gd name="T8" fmla="*/ 35 w 42"/>
                <a:gd name="T9" fmla="*/ 150 h 150"/>
                <a:gd name="T10" fmla="*/ 42 w 42"/>
                <a:gd name="T11" fmla="*/ 139 h 150"/>
              </a:gdLst>
              <a:ahLst/>
              <a:cxnLst>
                <a:cxn ang="0">
                  <a:pos x="T0" y="T1"/>
                </a:cxn>
                <a:cxn ang="0">
                  <a:pos x="T2" y="T3"/>
                </a:cxn>
                <a:cxn ang="0">
                  <a:pos x="T4" y="T5"/>
                </a:cxn>
                <a:cxn ang="0">
                  <a:pos x="T6" y="T7"/>
                </a:cxn>
                <a:cxn ang="0">
                  <a:pos x="T8" y="T9"/>
                </a:cxn>
                <a:cxn ang="0">
                  <a:pos x="T10" y="T11"/>
                </a:cxn>
              </a:cxnLst>
              <a:rect l="0" t="0" r="r" b="b"/>
              <a:pathLst>
                <a:path w="42" h="150">
                  <a:moveTo>
                    <a:pt x="42" y="139"/>
                  </a:moveTo>
                  <a:lnTo>
                    <a:pt x="32" y="64"/>
                  </a:lnTo>
                  <a:lnTo>
                    <a:pt x="0" y="0"/>
                  </a:lnTo>
                  <a:lnTo>
                    <a:pt x="28" y="67"/>
                  </a:lnTo>
                  <a:lnTo>
                    <a:pt x="35" y="150"/>
                  </a:lnTo>
                  <a:lnTo>
                    <a:pt x="42" y="139"/>
                  </a:lnTo>
                  <a:close/>
                </a:path>
              </a:pathLst>
            </a:custGeom>
            <a:solidFill>
              <a:srgbClr val="D2954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7" name="Freeform 95"/>
            <p:cNvSpPr>
              <a:spLocks/>
            </p:cNvSpPr>
            <p:nvPr/>
          </p:nvSpPr>
          <p:spPr bwMode="auto">
            <a:xfrm>
              <a:off x="1275" y="1691"/>
              <a:ext cx="283" cy="378"/>
            </a:xfrm>
            <a:custGeom>
              <a:avLst/>
              <a:gdLst>
                <a:gd name="T0" fmla="*/ 99 w 283"/>
                <a:gd name="T1" fmla="*/ 363 h 378"/>
                <a:gd name="T2" fmla="*/ 50 w 283"/>
                <a:gd name="T3" fmla="*/ 238 h 378"/>
                <a:gd name="T4" fmla="*/ 50 w 283"/>
                <a:gd name="T5" fmla="*/ 216 h 378"/>
                <a:gd name="T6" fmla="*/ 49 w 283"/>
                <a:gd name="T7" fmla="*/ 194 h 378"/>
                <a:gd name="T8" fmla="*/ 47 w 283"/>
                <a:gd name="T9" fmla="*/ 173 h 378"/>
                <a:gd name="T10" fmla="*/ 45 w 283"/>
                <a:gd name="T11" fmla="*/ 153 h 378"/>
                <a:gd name="T12" fmla="*/ 42 w 283"/>
                <a:gd name="T13" fmla="*/ 134 h 378"/>
                <a:gd name="T14" fmla="*/ 39 w 283"/>
                <a:gd name="T15" fmla="*/ 116 h 378"/>
                <a:gd name="T16" fmla="*/ 36 w 283"/>
                <a:gd name="T17" fmla="*/ 99 h 378"/>
                <a:gd name="T18" fmla="*/ 32 w 283"/>
                <a:gd name="T19" fmla="*/ 83 h 378"/>
                <a:gd name="T20" fmla="*/ 28 w 283"/>
                <a:gd name="T21" fmla="*/ 68 h 378"/>
                <a:gd name="T22" fmla="*/ 24 w 283"/>
                <a:gd name="T23" fmla="*/ 54 h 378"/>
                <a:gd name="T24" fmla="*/ 19 w 283"/>
                <a:gd name="T25" fmla="*/ 42 h 378"/>
                <a:gd name="T26" fmla="*/ 15 w 283"/>
                <a:gd name="T27" fmla="*/ 30 h 378"/>
                <a:gd name="T28" fmla="*/ 10 w 283"/>
                <a:gd name="T29" fmla="*/ 20 h 378"/>
                <a:gd name="T30" fmla="*/ 6 w 283"/>
                <a:gd name="T31" fmla="*/ 11 h 378"/>
                <a:gd name="T32" fmla="*/ 2 w 283"/>
                <a:gd name="T33" fmla="*/ 3 h 378"/>
                <a:gd name="T34" fmla="*/ 6 w 283"/>
                <a:gd name="T35" fmla="*/ 1 h 378"/>
                <a:gd name="T36" fmla="*/ 21 w 283"/>
                <a:gd name="T37" fmla="*/ 2 h 378"/>
                <a:gd name="T38" fmla="*/ 35 w 283"/>
                <a:gd name="T39" fmla="*/ 4 h 378"/>
                <a:gd name="T40" fmla="*/ 50 w 283"/>
                <a:gd name="T41" fmla="*/ 7 h 378"/>
                <a:gd name="T42" fmla="*/ 65 w 283"/>
                <a:gd name="T43" fmla="*/ 11 h 378"/>
                <a:gd name="T44" fmla="*/ 79 w 283"/>
                <a:gd name="T45" fmla="*/ 15 h 378"/>
                <a:gd name="T46" fmla="*/ 94 w 283"/>
                <a:gd name="T47" fmla="*/ 20 h 378"/>
                <a:gd name="T48" fmla="*/ 108 w 283"/>
                <a:gd name="T49" fmla="*/ 26 h 378"/>
                <a:gd name="T50" fmla="*/ 122 w 283"/>
                <a:gd name="T51" fmla="*/ 33 h 378"/>
                <a:gd name="T52" fmla="*/ 135 w 283"/>
                <a:gd name="T53" fmla="*/ 41 h 378"/>
                <a:gd name="T54" fmla="*/ 148 w 283"/>
                <a:gd name="T55" fmla="*/ 50 h 378"/>
                <a:gd name="T56" fmla="*/ 160 w 283"/>
                <a:gd name="T57" fmla="*/ 60 h 378"/>
                <a:gd name="T58" fmla="*/ 172 w 283"/>
                <a:gd name="T59" fmla="*/ 72 h 378"/>
                <a:gd name="T60" fmla="*/ 182 w 283"/>
                <a:gd name="T61" fmla="*/ 85 h 378"/>
                <a:gd name="T62" fmla="*/ 192 w 283"/>
                <a:gd name="T63" fmla="*/ 99 h 378"/>
                <a:gd name="T64" fmla="*/ 200 w 283"/>
                <a:gd name="T65" fmla="*/ 115 h 378"/>
                <a:gd name="T66" fmla="*/ 283 w 283"/>
                <a:gd name="T67" fmla="*/ 300 h 378"/>
                <a:gd name="T68" fmla="*/ 264 w 283"/>
                <a:gd name="T69" fmla="*/ 313 h 378"/>
                <a:gd name="T70" fmla="*/ 245 w 283"/>
                <a:gd name="T71" fmla="*/ 326 h 378"/>
                <a:gd name="T72" fmla="*/ 224 w 283"/>
                <a:gd name="T73" fmla="*/ 339 h 378"/>
                <a:gd name="T74" fmla="*/ 213 w 283"/>
                <a:gd name="T75" fmla="*/ 346 h 378"/>
                <a:gd name="T76" fmla="*/ 202 w 283"/>
                <a:gd name="T77" fmla="*/ 352 h 378"/>
                <a:gd name="T78" fmla="*/ 191 w 283"/>
                <a:gd name="T79" fmla="*/ 357 h 378"/>
                <a:gd name="T80" fmla="*/ 179 w 283"/>
                <a:gd name="T81" fmla="*/ 362 h 378"/>
                <a:gd name="T82" fmla="*/ 167 w 283"/>
                <a:gd name="T83" fmla="*/ 367 h 378"/>
                <a:gd name="T84" fmla="*/ 155 w 283"/>
                <a:gd name="T85" fmla="*/ 371 h 378"/>
                <a:gd name="T86" fmla="*/ 142 w 283"/>
                <a:gd name="T87" fmla="*/ 374 h 378"/>
                <a:gd name="T88" fmla="*/ 129 w 283"/>
                <a:gd name="T89" fmla="*/ 376 h 378"/>
                <a:gd name="T90" fmla="*/ 116 w 283"/>
                <a:gd name="T91" fmla="*/ 378 h 378"/>
                <a:gd name="T92" fmla="*/ 102 w 283"/>
                <a:gd name="T93" fmla="*/ 378 h 3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83" h="378">
                  <a:moveTo>
                    <a:pt x="102" y="378"/>
                  </a:moveTo>
                  <a:lnTo>
                    <a:pt x="99" y="363"/>
                  </a:lnTo>
                  <a:lnTo>
                    <a:pt x="50" y="250"/>
                  </a:lnTo>
                  <a:lnTo>
                    <a:pt x="50" y="238"/>
                  </a:lnTo>
                  <a:lnTo>
                    <a:pt x="50" y="227"/>
                  </a:lnTo>
                  <a:lnTo>
                    <a:pt x="50" y="216"/>
                  </a:lnTo>
                  <a:lnTo>
                    <a:pt x="49" y="205"/>
                  </a:lnTo>
                  <a:lnTo>
                    <a:pt x="49" y="194"/>
                  </a:lnTo>
                  <a:lnTo>
                    <a:pt x="48" y="183"/>
                  </a:lnTo>
                  <a:lnTo>
                    <a:pt x="47" y="173"/>
                  </a:lnTo>
                  <a:lnTo>
                    <a:pt x="46" y="163"/>
                  </a:lnTo>
                  <a:lnTo>
                    <a:pt x="45" y="153"/>
                  </a:lnTo>
                  <a:lnTo>
                    <a:pt x="44" y="143"/>
                  </a:lnTo>
                  <a:lnTo>
                    <a:pt x="42" y="134"/>
                  </a:lnTo>
                  <a:lnTo>
                    <a:pt x="41" y="125"/>
                  </a:lnTo>
                  <a:lnTo>
                    <a:pt x="39" y="116"/>
                  </a:lnTo>
                  <a:lnTo>
                    <a:pt x="38" y="107"/>
                  </a:lnTo>
                  <a:lnTo>
                    <a:pt x="36" y="99"/>
                  </a:lnTo>
                  <a:lnTo>
                    <a:pt x="34" y="91"/>
                  </a:lnTo>
                  <a:lnTo>
                    <a:pt x="32" y="83"/>
                  </a:lnTo>
                  <a:lnTo>
                    <a:pt x="30" y="75"/>
                  </a:lnTo>
                  <a:lnTo>
                    <a:pt x="28" y="68"/>
                  </a:lnTo>
                  <a:lnTo>
                    <a:pt x="26" y="61"/>
                  </a:lnTo>
                  <a:lnTo>
                    <a:pt x="24" y="54"/>
                  </a:lnTo>
                  <a:lnTo>
                    <a:pt x="21" y="48"/>
                  </a:lnTo>
                  <a:lnTo>
                    <a:pt x="19" y="42"/>
                  </a:lnTo>
                  <a:lnTo>
                    <a:pt x="17" y="36"/>
                  </a:lnTo>
                  <a:lnTo>
                    <a:pt x="15" y="30"/>
                  </a:lnTo>
                  <a:lnTo>
                    <a:pt x="12" y="25"/>
                  </a:lnTo>
                  <a:lnTo>
                    <a:pt x="10" y="20"/>
                  </a:lnTo>
                  <a:lnTo>
                    <a:pt x="8" y="15"/>
                  </a:lnTo>
                  <a:lnTo>
                    <a:pt x="6" y="11"/>
                  </a:lnTo>
                  <a:lnTo>
                    <a:pt x="4" y="7"/>
                  </a:lnTo>
                  <a:lnTo>
                    <a:pt x="2" y="3"/>
                  </a:lnTo>
                  <a:lnTo>
                    <a:pt x="0" y="0"/>
                  </a:lnTo>
                  <a:lnTo>
                    <a:pt x="6" y="1"/>
                  </a:lnTo>
                  <a:lnTo>
                    <a:pt x="14" y="1"/>
                  </a:lnTo>
                  <a:lnTo>
                    <a:pt x="21" y="2"/>
                  </a:lnTo>
                  <a:lnTo>
                    <a:pt x="28" y="3"/>
                  </a:lnTo>
                  <a:lnTo>
                    <a:pt x="35" y="4"/>
                  </a:lnTo>
                  <a:lnTo>
                    <a:pt x="43" y="6"/>
                  </a:lnTo>
                  <a:lnTo>
                    <a:pt x="50" y="7"/>
                  </a:lnTo>
                  <a:lnTo>
                    <a:pt x="57" y="9"/>
                  </a:lnTo>
                  <a:lnTo>
                    <a:pt x="65" y="11"/>
                  </a:lnTo>
                  <a:lnTo>
                    <a:pt x="72" y="13"/>
                  </a:lnTo>
                  <a:lnTo>
                    <a:pt x="79" y="15"/>
                  </a:lnTo>
                  <a:lnTo>
                    <a:pt x="87" y="17"/>
                  </a:lnTo>
                  <a:lnTo>
                    <a:pt x="94" y="20"/>
                  </a:lnTo>
                  <a:lnTo>
                    <a:pt x="101" y="23"/>
                  </a:lnTo>
                  <a:lnTo>
                    <a:pt x="108" y="26"/>
                  </a:lnTo>
                  <a:lnTo>
                    <a:pt x="115" y="29"/>
                  </a:lnTo>
                  <a:lnTo>
                    <a:pt x="122" y="33"/>
                  </a:lnTo>
                  <a:lnTo>
                    <a:pt x="129" y="37"/>
                  </a:lnTo>
                  <a:lnTo>
                    <a:pt x="135" y="41"/>
                  </a:lnTo>
                  <a:lnTo>
                    <a:pt x="142" y="45"/>
                  </a:lnTo>
                  <a:lnTo>
                    <a:pt x="148" y="50"/>
                  </a:lnTo>
                  <a:lnTo>
                    <a:pt x="154" y="55"/>
                  </a:lnTo>
                  <a:lnTo>
                    <a:pt x="160" y="60"/>
                  </a:lnTo>
                  <a:lnTo>
                    <a:pt x="166" y="66"/>
                  </a:lnTo>
                  <a:lnTo>
                    <a:pt x="172" y="72"/>
                  </a:lnTo>
                  <a:lnTo>
                    <a:pt x="177" y="78"/>
                  </a:lnTo>
                  <a:lnTo>
                    <a:pt x="182" y="85"/>
                  </a:lnTo>
                  <a:lnTo>
                    <a:pt x="187" y="92"/>
                  </a:lnTo>
                  <a:lnTo>
                    <a:pt x="192" y="99"/>
                  </a:lnTo>
                  <a:lnTo>
                    <a:pt x="196" y="107"/>
                  </a:lnTo>
                  <a:lnTo>
                    <a:pt x="200" y="115"/>
                  </a:lnTo>
                  <a:lnTo>
                    <a:pt x="204" y="123"/>
                  </a:lnTo>
                  <a:lnTo>
                    <a:pt x="283" y="300"/>
                  </a:lnTo>
                  <a:lnTo>
                    <a:pt x="274" y="306"/>
                  </a:lnTo>
                  <a:lnTo>
                    <a:pt x="264" y="313"/>
                  </a:lnTo>
                  <a:lnTo>
                    <a:pt x="255" y="319"/>
                  </a:lnTo>
                  <a:lnTo>
                    <a:pt x="245" y="326"/>
                  </a:lnTo>
                  <a:lnTo>
                    <a:pt x="235" y="333"/>
                  </a:lnTo>
                  <a:lnTo>
                    <a:pt x="224" y="339"/>
                  </a:lnTo>
                  <a:lnTo>
                    <a:pt x="219" y="343"/>
                  </a:lnTo>
                  <a:lnTo>
                    <a:pt x="213" y="346"/>
                  </a:lnTo>
                  <a:lnTo>
                    <a:pt x="208" y="349"/>
                  </a:lnTo>
                  <a:lnTo>
                    <a:pt x="202" y="352"/>
                  </a:lnTo>
                  <a:lnTo>
                    <a:pt x="197" y="355"/>
                  </a:lnTo>
                  <a:lnTo>
                    <a:pt x="191" y="357"/>
                  </a:lnTo>
                  <a:lnTo>
                    <a:pt x="185" y="360"/>
                  </a:lnTo>
                  <a:lnTo>
                    <a:pt x="179" y="362"/>
                  </a:lnTo>
                  <a:lnTo>
                    <a:pt x="173" y="365"/>
                  </a:lnTo>
                  <a:lnTo>
                    <a:pt x="167" y="367"/>
                  </a:lnTo>
                  <a:lnTo>
                    <a:pt x="161" y="369"/>
                  </a:lnTo>
                  <a:lnTo>
                    <a:pt x="155" y="371"/>
                  </a:lnTo>
                  <a:lnTo>
                    <a:pt x="148" y="373"/>
                  </a:lnTo>
                  <a:lnTo>
                    <a:pt x="142" y="374"/>
                  </a:lnTo>
                  <a:lnTo>
                    <a:pt x="136" y="375"/>
                  </a:lnTo>
                  <a:lnTo>
                    <a:pt x="129" y="376"/>
                  </a:lnTo>
                  <a:lnTo>
                    <a:pt x="122" y="377"/>
                  </a:lnTo>
                  <a:lnTo>
                    <a:pt x="116" y="378"/>
                  </a:lnTo>
                  <a:lnTo>
                    <a:pt x="109" y="378"/>
                  </a:lnTo>
                  <a:lnTo>
                    <a:pt x="102" y="378"/>
                  </a:lnTo>
                  <a:close/>
                </a:path>
              </a:pathLst>
            </a:custGeom>
            <a:solidFill>
              <a:srgbClr val="5460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9" name="Freeform 96"/>
            <p:cNvSpPr>
              <a:spLocks/>
            </p:cNvSpPr>
            <p:nvPr/>
          </p:nvSpPr>
          <p:spPr bwMode="auto">
            <a:xfrm>
              <a:off x="1369" y="1969"/>
              <a:ext cx="196" cy="102"/>
            </a:xfrm>
            <a:custGeom>
              <a:avLst/>
              <a:gdLst>
                <a:gd name="T0" fmla="*/ 196 w 196"/>
                <a:gd name="T1" fmla="*/ 30 h 102"/>
                <a:gd name="T2" fmla="*/ 183 w 196"/>
                <a:gd name="T3" fmla="*/ 38 h 102"/>
                <a:gd name="T4" fmla="*/ 171 w 196"/>
                <a:gd name="T5" fmla="*/ 46 h 102"/>
                <a:gd name="T6" fmla="*/ 159 w 196"/>
                <a:gd name="T7" fmla="*/ 53 h 102"/>
                <a:gd name="T8" fmla="*/ 147 w 196"/>
                <a:gd name="T9" fmla="*/ 60 h 102"/>
                <a:gd name="T10" fmla="*/ 135 w 196"/>
                <a:gd name="T11" fmla="*/ 67 h 102"/>
                <a:gd name="T12" fmla="*/ 124 w 196"/>
                <a:gd name="T13" fmla="*/ 73 h 102"/>
                <a:gd name="T14" fmla="*/ 118 w 196"/>
                <a:gd name="T15" fmla="*/ 76 h 102"/>
                <a:gd name="T16" fmla="*/ 113 w 196"/>
                <a:gd name="T17" fmla="*/ 79 h 102"/>
                <a:gd name="T18" fmla="*/ 107 w 196"/>
                <a:gd name="T19" fmla="*/ 81 h 102"/>
                <a:gd name="T20" fmla="*/ 101 w 196"/>
                <a:gd name="T21" fmla="*/ 84 h 102"/>
                <a:gd name="T22" fmla="*/ 95 w 196"/>
                <a:gd name="T23" fmla="*/ 86 h 102"/>
                <a:gd name="T24" fmla="*/ 90 w 196"/>
                <a:gd name="T25" fmla="*/ 88 h 102"/>
                <a:gd name="T26" fmla="*/ 84 w 196"/>
                <a:gd name="T27" fmla="*/ 90 h 102"/>
                <a:gd name="T28" fmla="*/ 78 w 196"/>
                <a:gd name="T29" fmla="*/ 92 h 102"/>
                <a:gd name="T30" fmla="*/ 72 w 196"/>
                <a:gd name="T31" fmla="*/ 94 h 102"/>
                <a:gd name="T32" fmla="*/ 66 w 196"/>
                <a:gd name="T33" fmla="*/ 96 h 102"/>
                <a:gd name="T34" fmla="*/ 60 w 196"/>
                <a:gd name="T35" fmla="*/ 97 h 102"/>
                <a:gd name="T36" fmla="*/ 54 w 196"/>
                <a:gd name="T37" fmla="*/ 98 h 102"/>
                <a:gd name="T38" fmla="*/ 47 w 196"/>
                <a:gd name="T39" fmla="*/ 99 h 102"/>
                <a:gd name="T40" fmla="*/ 41 w 196"/>
                <a:gd name="T41" fmla="*/ 100 h 102"/>
                <a:gd name="T42" fmla="*/ 34 w 196"/>
                <a:gd name="T43" fmla="*/ 101 h 102"/>
                <a:gd name="T44" fmla="*/ 28 w 196"/>
                <a:gd name="T45" fmla="*/ 101 h 102"/>
                <a:gd name="T46" fmla="*/ 21 w 196"/>
                <a:gd name="T47" fmla="*/ 102 h 102"/>
                <a:gd name="T48" fmla="*/ 14 w 196"/>
                <a:gd name="T49" fmla="*/ 102 h 102"/>
                <a:gd name="T50" fmla="*/ 7 w 196"/>
                <a:gd name="T51" fmla="*/ 101 h 102"/>
                <a:gd name="T52" fmla="*/ 0 w 196"/>
                <a:gd name="T53" fmla="*/ 101 h 102"/>
                <a:gd name="T54" fmla="*/ 2 w 196"/>
                <a:gd name="T55" fmla="*/ 71 h 102"/>
                <a:gd name="T56" fmla="*/ 16 w 196"/>
                <a:gd name="T57" fmla="*/ 68 h 102"/>
                <a:gd name="T58" fmla="*/ 28 w 196"/>
                <a:gd name="T59" fmla="*/ 65 h 102"/>
                <a:gd name="T60" fmla="*/ 41 w 196"/>
                <a:gd name="T61" fmla="*/ 61 h 102"/>
                <a:gd name="T62" fmla="*/ 52 w 196"/>
                <a:gd name="T63" fmla="*/ 58 h 102"/>
                <a:gd name="T64" fmla="*/ 64 w 196"/>
                <a:gd name="T65" fmla="*/ 54 h 102"/>
                <a:gd name="T66" fmla="*/ 75 w 196"/>
                <a:gd name="T67" fmla="*/ 51 h 102"/>
                <a:gd name="T68" fmla="*/ 85 w 196"/>
                <a:gd name="T69" fmla="*/ 47 h 102"/>
                <a:gd name="T70" fmla="*/ 96 w 196"/>
                <a:gd name="T71" fmla="*/ 43 h 102"/>
                <a:gd name="T72" fmla="*/ 106 w 196"/>
                <a:gd name="T73" fmla="*/ 39 h 102"/>
                <a:gd name="T74" fmla="*/ 116 w 196"/>
                <a:gd name="T75" fmla="*/ 35 h 102"/>
                <a:gd name="T76" fmla="*/ 127 w 196"/>
                <a:gd name="T77" fmla="*/ 30 h 102"/>
                <a:gd name="T78" fmla="*/ 137 w 196"/>
                <a:gd name="T79" fmla="*/ 25 h 102"/>
                <a:gd name="T80" fmla="*/ 148 w 196"/>
                <a:gd name="T81" fmla="*/ 19 h 102"/>
                <a:gd name="T82" fmla="*/ 159 w 196"/>
                <a:gd name="T83" fmla="*/ 13 h 102"/>
                <a:gd name="T84" fmla="*/ 171 w 196"/>
                <a:gd name="T85" fmla="*/ 7 h 102"/>
                <a:gd name="T86" fmla="*/ 183 w 196"/>
                <a:gd name="T87" fmla="*/ 0 h 102"/>
                <a:gd name="T88" fmla="*/ 196 w 196"/>
                <a:gd name="T89" fmla="*/ 30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96" h="102">
                  <a:moveTo>
                    <a:pt x="196" y="30"/>
                  </a:moveTo>
                  <a:lnTo>
                    <a:pt x="183" y="38"/>
                  </a:lnTo>
                  <a:lnTo>
                    <a:pt x="171" y="46"/>
                  </a:lnTo>
                  <a:lnTo>
                    <a:pt x="159" y="53"/>
                  </a:lnTo>
                  <a:lnTo>
                    <a:pt x="147" y="60"/>
                  </a:lnTo>
                  <a:lnTo>
                    <a:pt x="135" y="67"/>
                  </a:lnTo>
                  <a:lnTo>
                    <a:pt x="124" y="73"/>
                  </a:lnTo>
                  <a:lnTo>
                    <a:pt x="118" y="76"/>
                  </a:lnTo>
                  <a:lnTo>
                    <a:pt x="113" y="79"/>
                  </a:lnTo>
                  <a:lnTo>
                    <a:pt x="107" y="81"/>
                  </a:lnTo>
                  <a:lnTo>
                    <a:pt x="101" y="84"/>
                  </a:lnTo>
                  <a:lnTo>
                    <a:pt x="95" y="86"/>
                  </a:lnTo>
                  <a:lnTo>
                    <a:pt x="90" y="88"/>
                  </a:lnTo>
                  <a:lnTo>
                    <a:pt x="84" y="90"/>
                  </a:lnTo>
                  <a:lnTo>
                    <a:pt x="78" y="92"/>
                  </a:lnTo>
                  <a:lnTo>
                    <a:pt x="72" y="94"/>
                  </a:lnTo>
                  <a:lnTo>
                    <a:pt x="66" y="96"/>
                  </a:lnTo>
                  <a:lnTo>
                    <a:pt x="60" y="97"/>
                  </a:lnTo>
                  <a:lnTo>
                    <a:pt x="54" y="98"/>
                  </a:lnTo>
                  <a:lnTo>
                    <a:pt x="47" y="99"/>
                  </a:lnTo>
                  <a:lnTo>
                    <a:pt x="41" y="100"/>
                  </a:lnTo>
                  <a:lnTo>
                    <a:pt x="34" y="101"/>
                  </a:lnTo>
                  <a:lnTo>
                    <a:pt x="28" y="101"/>
                  </a:lnTo>
                  <a:lnTo>
                    <a:pt x="21" y="102"/>
                  </a:lnTo>
                  <a:lnTo>
                    <a:pt x="14" y="102"/>
                  </a:lnTo>
                  <a:lnTo>
                    <a:pt x="7" y="101"/>
                  </a:lnTo>
                  <a:lnTo>
                    <a:pt x="0" y="101"/>
                  </a:lnTo>
                  <a:lnTo>
                    <a:pt x="2" y="71"/>
                  </a:lnTo>
                  <a:lnTo>
                    <a:pt x="16" y="68"/>
                  </a:lnTo>
                  <a:lnTo>
                    <a:pt x="28" y="65"/>
                  </a:lnTo>
                  <a:lnTo>
                    <a:pt x="41" y="61"/>
                  </a:lnTo>
                  <a:lnTo>
                    <a:pt x="52" y="58"/>
                  </a:lnTo>
                  <a:lnTo>
                    <a:pt x="64" y="54"/>
                  </a:lnTo>
                  <a:lnTo>
                    <a:pt x="75" y="51"/>
                  </a:lnTo>
                  <a:lnTo>
                    <a:pt x="85" y="47"/>
                  </a:lnTo>
                  <a:lnTo>
                    <a:pt x="96" y="43"/>
                  </a:lnTo>
                  <a:lnTo>
                    <a:pt x="106" y="39"/>
                  </a:lnTo>
                  <a:lnTo>
                    <a:pt x="116" y="35"/>
                  </a:lnTo>
                  <a:lnTo>
                    <a:pt x="127" y="30"/>
                  </a:lnTo>
                  <a:lnTo>
                    <a:pt x="137" y="25"/>
                  </a:lnTo>
                  <a:lnTo>
                    <a:pt x="148" y="19"/>
                  </a:lnTo>
                  <a:lnTo>
                    <a:pt x="159" y="13"/>
                  </a:lnTo>
                  <a:lnTo>
                    <a:pt x="171" y="7"/>
                  </a:lnTo>
                  <a:lnTo>
                    <a:pt x="183" y="0"/>
                  </a:lnTo>
                  <a:lnTo>
                    <a:pt x="196" y="30"/>
                  </a:lnTo>
                  <a:close/>
                </a:path>
              </a:pathLst>
            </a:custGeom>
            <a:solidFill>
              <a:srgbClr val="3F4A6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0" name="Freeform 97"/>
            <p:cNvSpPr>
              <a:spLocks/>
            </p:cNvSpPr>
            <p:nvPr/>
          </p:nvSpPr>
          <p:spPr bwMode="auto">
            <a:xfrm>
              <a:off x="1147" y="1668"/>
              <a:ext cx="303" cy="602"/>
            </a:xfrm>
            <a:custGeom>
              <a:avLst/>
              <a:gdLst>
                <a:gd name="T0" fmla="*/ 267 w 303"/>
                <a:gd name="T1" fmla="*/ 602 h 602"/>
                <a:gd name="T2" fmla="*/ 224 w 303"/>
                <a:gd name="T3" fmla="*/ 579 h 602"/>
                <a:gd name="T4" fmla="*/ 208 w 303"/>
                <a:gd name="T5" fmla="*/ 570 h 602"/>
                <a:gd name="T6" fmla="*/ 202 w 303"/>
                <a:gd name="T7" fmla="*/ 565 h 602"/>
                <a:gd name="T8" fmla="*/ 195 w 303"/>
                <a:gd name="T9" fmla="*/ 560 h 602"/>
                <a:gd name="T10" fmla="*/ 189 w 303"/>
                <a:gd name="T11" fmla="*/ 555 h 602"/>
                <a:gd name="T12" fmla="*/ 184 w 303"/>
                <a:gd name="T13" fmla="*/ 550 h 602"/>
                <a:gd name="T14" fmla="*/ 171 w 303"/>
                <a:gd name="T15" fmla="*/ 536 h 602"/>
                <a:gd name="T16" fmla="*/ 158 w 303"/>
                <a:gd name="T17" fmla="*/ 518 h 602"/>
                <a:gd name="T18" fmla="*/ 141 w 303"/>
                <a:gd name="T19" fmla="*/ 494 h 602"/>
                <a:gd name="T20" fmla="*/ 131 w 303"/>
                <a:gd name="T21" fmla="*/ 463 h 602"/>
                <a:gd name="T22" fmla="*/ 121 w 303"/>
                <a:gd name="T23" fmla="*/ 433 h 602"/>
                <a:gd name="T24" fmla="*/ 112 w 303"/>
                <a:gd name="T25" fmla="*/ 404 h 602"/>
                <a:gd name="T26" fmla="*/ 103 w 303"/>
                <a:gd name="T27" fmla="*/ 374 h 602"/>
                <a:gd name="T28" fmla="*/ 87 w 303"/>
                <a:gd name="T29" fmla="*/ 318 h 602"/>
                <a:gd name="T30" fmla="*/ 73 w 303"/>
                <a:gd name="T31" fmla="*/ 262 h 602"/>
                <a:gd name="T32" fmla="*/ 57 w 303"/>
                <a:gd name="T33" fmla="*/ 205 h 602"/>
                <a:gd name="T34" fmla="*/ 41 w 303"/>
                <a:gd name="T35" fmla="*/ 147 h 602"/>
                <a:gd name="T36" fmla="*/ 32 w 303"/>
                <a:gd name="T37" fmla="*/ 117 h 602"/>
                <a:gd name="T38" fmla="*/ 22 w 303"/>
                <a:gd name="T39" fmla="*/ 87 h 602"/>
                <a:gd name="T40" fmla="*/ 12 w 303"/>
                <a:gd name="T41" fmla="*/ 56 h 602"/>
                <a:gd name="T42" fmla="*/ 0 w 303"/>
                <a:gd name="T43" fmla="*/ 24 h 602"/>
                <a:gd name="T44" fmla="*/ 294 w 303"/>
                <a:gd name="T45" fmla="*/ 442 h 602"/>
                <a:gd name="T46" fmla="*/ 297 w 303"/>
                <a:gd name="T47" fmla="*/ 448 h 602"/>
                <a:gd name="T48" fmla="*/ 299 w 303"/>
                <a:gd name="T49" fmla="*/ 454 h 602"/>
                <a:gd name="T50" fmla="*/ 300 w 303"/>
                <a:gd name="T51" fmla="*/ 461 h 602"/>
                <a:gd name="T52" fmla="*/ 301 w 303"/>
                <a:gd name="T53" fmla="*/ 468 h 602"/>
                <a:gd name="T54" fmla="*/ 302 w 303"/>
                <a:gd name="T55" fmla="*/ 484 h 602"/>
                <a:gd name="T56" fmla="*/ 303 w 303"/>
                <a:gd name="T57" fmla="*/ 501 h 602"/>
                <a:gd name="T58" fmla="*/ 302 w 303"/>
                <a:gd name="T59" fmla="*/ 534 h 602"/>
                <a:gd name="T60" fmla="*/ 302 w 303"/>
                <a:gd name="T61" fmla="*/ 550 h 602"/>
                <a:gd name="T62" fmla="*/ 303 w 303"/>
                <a:gd name="T63" fmla="*/ 564 h 6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03" h="602">
                  <a:moveTo>
                    <a:pt x="303" y="564"/>
                  </a:moveTo>
                  <a:lnTo>
                    <a:pt x="267" y="602"/>
                  </a:lnTo>
                  <a:lnTo>
                    <a:pt x="243" y="589"/>
                  </a:lnTo>
                  <a:lnTo>
                    <a:pt x="224" y="579"/>
                  </a:lnTo>
                  <a:lnTo>
                    <a:pt x="216" y="575"/>
                  </a:lnTo>
                  <a:lnTo>
                    <a:pt x="208" y="570"/>
                  </a:lnTo>
                  <a:lnTo>
                    <a:pt x="205" y="568"/>
                  </a:lnTo>
                  <a:lnTo>
                    <a:pt x="202" y="565"/>
                  </a:lnTo>
                  <a:lnTo>
                    <a:pt x="198" y="563"/>
                  </a:lnTo>
                  <a:lnTo>
                    <a:pt x="195" y="560"/>
                  </a:lnTo>
                  <a:lnTo>
                    <a:pt x="192" y="558"/>
                  </a:lnTo>
                  <a:lnTo>
                    <a:pt x="189" y="555"/>
                  </a:lnTo>
                  <a:lnTo>
                    <a:pt x="187" y="552"/>
                  </a:lnTo>
                  <a:lnTo>
                    <a:pt x="184" y="550"/>
                  </a:lnTo>
                  <a:lnTo>
                    <a:pt x="178" y="543"/>
                  </a:lnTo>
                  <a:lnTo>
                    <a:pt x="171" y="536"/>
                  </a:lnTo>
                  <a:lnTo>
                    <a:pt x="165" y="527"/>
                  </a:lnTo>
                  <a:lnTo>
                    <a:pt x="158" y="518"/>
                  </a:lnTo>
                  <a:lnTo>
                    <a:pt x="150" y="507"/>
                  </a:lnTo>
                  <a:lnTo>
                    <a:pt x="141" y="494"/>
                  </a:lnTo>
                  <a:lnTo>
                    <a:pt x="136" y="479"/>
                  </a:lnTo>
                  <a:lnTo>
                    <a:pt x="131" y="463"/>
                  </a:lnTo>
                  <a:lnTo>
                    <a:pt x="126" y="448"/>
                  </a:lnTo>
                  <a:lnTo>
                    <a:pt x="121" y="433"/>
                  </a:lnTo>
                  <a:lnTo>
                    <a:pt x="116" y="418"/>
                  </a:lnTo>
                  <a:lnTo>
                    <a:pt x="112" y="404"/>
                  </a:lnTo>
                  <a:lnTo>
                    <a:pt x="107" y="389"/>
                  </a:lnTo>
                  <a:lnTo>
                    <a:pt x="103" y="374"/>
                  </a:lnTo>
                  <a:lnTo>
                    <a:pt x="95" y="346"/>
                  </a:lnTo>
                  <a:lnTo>
                    <a:pt x="87" y="318"/>
                  </a:lnTo>
                  <a:lnTo>
                    <a:pt x="80" y="289"/>
                  </a:lnTo>
                  <a:lnTo>
                    <a:pt x="73" y="262"/>
                  </a:lnTo>
                  <a:lnTo>
                    <a:pt x="65" y="233"/>
                  </a:lnTo>
                  <a:lnTo>
                    <a:pt x="57" y="205"/>
                  </a:lnTo>
                  <a:lnTo>
                    <a:pt x="49" y="176"/>
                  </a:lnTo>
                  <a:lnTo>
                    <a:pt x="41" y="147"/>
                  </a:lnTo>
                  <a:lnTo>
                    <a:pt x="37" y="133"/>
                  </a:lnTo>
                  <a:lnTo>
                    <a:pt x="32" y="117"/>
                  </a:lnTo>
                  <a:lnTo>
                    <a:pt x="27" y="102"/>
                  </a:lnTo>
                  <a:lnTo>
                    <a:pt x="22" y="87"/>
                  </a:lnTo>
                  <a:lnTo>
                    <a:pt x="17" y="72"/>
                  </a:lnTo>
                  <a:lnTo>
                    <a:pt x="12" y="56"/>
                  </a:lnTo>
                  <a:lnTo>
                    <a:pt x="6" y="40"/>
                  </a:lnTo>
                  <a:lnTo>
                    <a:pt x="0" y="24"/>
                  </a:lnTo>
                  <a:lnTo>
                    <a:pt x="69" y="0"/>
                  </a:lnTo>
                  <a:lnTo>
                    <a:pt x="294" y="442"/>
                  </a:lnTo>
                  <a:lnTo>
                    <a:pt x="296" y="445"/>
                  </a:lnTo>
                  <a:lnTo>
                    <a:pt x="297" y="448"/>
                  </a:lnTo>
                  <a:lnTo>
                    <a:pt x="298" y="451"/>
                  </a:lnTo>
                  <a:lnTo>
                    <a:pt x="299" y="454"/>
                  </a:lnTo>
                  <a:lnTo>
                    <a:pt x="300" y="457"/>
                  </a:lnTo>
                  <a:lnTo>
                    <a:pt x="300" y="461"/>
                  </a:lnTo>
                  <a:lnTo>
                    <a:pt x="301" y="465"/>
                  </a:lnTo>
                  <a:lnTo>
                    <a:pt x="301" y="468"/>
                  </a:lnTo>
                  <a:lnTo>
                    <a:pt x="302" y="476"/>
                  </a:lnTo>
                  <a:lnTo>
                    <a:pt x="302" y="484"/>
                  </a:lnTo>
                  <a:lnTo>
                    <a:pt x="303" y="492"/>
                  </a:lnTo>
                  <a:lnTo>
                    <a:pt x="303" y="501"/>
                  </a:lnTo>
                  <a:lnTo>
                    <a:pt x="302" y="518"/>
                  </a:lnTo>
                  <a:lnTo>
                    <a:pt x="302" y="534"/>
                  </a:lnTo>
                  <a:lnTo>
                    <a:pt x="302" y="542"/>
                  </a:lnTo>
                  <a:lnTo>
                    <a:pt x="302" y="550"/>
                  </a:lnTo>
                  <a:lnTo>
                    <a:pt x="302" y="557"/>
                  </a:lnTo>
                  <a:lnTo>
                    <a:pt x="303" y="564"/>
                  </a:lnTo>
                  <a:close/>
                </a:path>
              </a:pathLst>
            </a:custGeom>
            <a:solidFill>
              <a:srgbClr val="EBAA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3" name="Freeform 98"/>
            <p:cNvSpPr>
              <a:spLocks/>
            </p:cNvSpPr>
            <p:nvPr/>
          </p:nvSpPr>
          <p:spPr bwMode="auto">
            <a:xfrm>
              <a:off x="1358" y="1953"/>
              <a:ext cx="116" cy="285"/>
            </a:xfrm>
            <a:custGeom>
              <a:avLst/>
              <a:gdLst>
                <a:gd name="T0" fmla="*/ 116 w 116"/>
                <a:gd name="T1" fmla="*/ 183 h 285"/>
                <a:gd name="T2" fmla="*/ 110 w 116"/>
                <a:gd name="T3" fmla="*/ 169 h 285"/>
                <a:gd name="T4" fmla="*/ 105 w 116"/>
                <a:gd name="T5" fmla="*/ 156 h 285"/>
                <a:gd name="T6" fmla="*/ 99 w 116"/>
                <a:gd name="T7" fmla="*/ 143 h 285"/>
                <a:gd name="T8" fmla="*/ 93 w 116"/>
                <a:gd name="T9" fmla="*/ 131 h 285"/>
                <a:gd name="T10" fmla="*/ 86 w 116"/>
                <a:gd name="T11" fmla="*/ 120 h 285"/>
                <a:gd name="T12" fmla="*/ 80 w 116"/>
                <a:gd name="T13" fmla="*/ 108 h 285"/>
                <a:gd name="T14" fmla="*/ 73 w 116"/>
                <a:gd name="T15" fmla="*/ 98 h 285"/>
                <a:gd name="T16" fmla="*/ 66 w 116"/>
                <a:gd name="T17" fmla="*/ 87 h 285"/>
                <a:gd name="T18" fmla="*/ 60 w 116"/>
                <a:gd name="T19" fmla="*/ 77 h 285"/>
                <a:gd name="T20" fmla="*/ 52 w 116"/>
                <a:gd name="T21" fmla="*/ 66 h 285"/>
                <a:gd name="T22" fmla="*/ 45 w 116"/>
                <a:gd name="T23" fmla="*/ 56 h 285"/>
                <a:gd name="T24" fmla="*/ 36 w 116"/>
                <a:gd name="T25" fmla="*/ 45 h 285"/>
                <a:gd name="T26" fmla="*/ 28 w 116"/>
                <a:gd name="T27" fmla="*/ 34 h 285"/>
                <a:gd name="T28" fmla="*/ 19 w 116"/>
                <a:gd name="T29" fmla="*/ 23 h 285"/>
                <a:gd name="T30" fmla="*/ 10 w 116"/>
                <a:gd name="T31" fmla="*/ 12 h 285"/>
                <a:gd name="T32" fmla="*/ 0 w 116"/>
                <a:gd name="T33" fmla="*/ 0 h 285"/>
                <a:gd name="T34" fmla="*/ 10 w 116"/>
                <a:gd name="T35" fmla="*/ 20 h 285"/>
                <a:gd name="T36" fmla="*/ 19 w 116"/>
                <a:gd name="T37" fmla="*/ 39 h 285"/>
                <a:gd name="T38" fmla="*/ 26 w 116"/>
                <a:gd name="T39" fmla="*/ 56 h 285"/>
                <a:gd name="T40" fmla="*/ 34 w 116"/>
                <a:gd name="T41" fmla="*/ 73 h 285"/>
                <a:gd name="T42" fmla="*/ 41 w 116"/>
                <a:gd name="T43" fmla="*/ 90 h 285"/>
                <a:gd name="T44" fmla="*/ 47 w 116"/>
                <a:gd name="T45" fmla="*/ 106 h 285"/>
                <a:gd name="T46" fmla="*/ 50 w 116"/>
                <a:gd name="T47" fmla="*/ 114 h 285"/>
                <a:gd name="T48" fmla="*/ 52 w 116"/>
                <a:gd name="T49" fmla="*/ 122 h 285"/>
                <a:gd name="T50" fmla="*/ 55 w 116"/>
                <a:gd name="T51" fmla="*/ 130 h 285"/>
                <a:gd name="T52" fmla="*/ 58 w 116"/>
                <a:gd name="T53" fmla="*/ 138 h 285"/>
                <a:gd name="T54" fmla="*/ 60 w 116"/>
                <a:gd name="T55" fmla="*/ 146 h 285"/>
                <a:gd name="T56" fmla="*/ 62 w 116"/>
                <a:gd name="T57" fmla="*/ 154 h 285"/>
                <a:gd name="T58" fmla="*/ 64 w 116"/>
                <a:gd name="T59" fmla="*/ 162 h 285"/>
                <a:gd name="T60" fmla="*/ 66 w 116"/>
                <a:gd name="T61" fmla="*/ 170 h 285"/>
                <a:gd name="T62" fmla="*/ 69 w 116"/>
                <a:gd name="T63" fmla="*/ 178 h 285"/>
                <a:gd name="T64" fmla="*/ 70 w 116"/>
                <a:gd name="T65" fmla="*/ 187 h 285"/>
                <a:gd name="T66" fmla="*/ 72 w 116"/>
                <a:gd name="T67" fmla="*/ 195 h 285"/>
                <a:gd name="T68" fmla="*/ 74 w 116"/>
                <a:gd name="T69" fmla="*/ 204 h 285"/>
                <a:gd name="T70" fmla="*/ 75 w 116"/>
                <a:gd name="T71" fmla="*/ 213 h 285"/>
                <a:gd name="T72" fmla="*/ 77 w 116"/>
                <a:gd name="T73" fmla="*/ 223 h 285"/>
                <a:gd name="T74" fmla="*/ 78 w 116"/>
                <a:gd name="T75" fmla="*/ 232 h 285"/>
                <a:gd name="T76" fmla="*/ 79 w 116"/>
                <a:gd name="T77" fmla="*/ 242 h 285"/>
                <a:gd name="T78" fmla="*/ 82 w 116"/>
                <a:gd name="T79" fmla="*/ 263 h 285"/>
                <a:gd name="T80" fmla="*/ 84 w 116"/>
                <a:gd name="T81" fmla="*/ 285 h 285"/>
                <a:gd name="T82" fmla="*/ 106 w 116"/>
                <a:gd name="T83" fmla="*/ 231 h 285"/>
                <a:gd name="T84" fmla="*/ 116 w 116"/>
                <a:gd name="T85" fmla="*/ 183 h 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16" h="285">
                  <a:moveTo>
                    <a:pt x="116" y="183"/>
                  </a:moveTo>
                  <a:lnTo>
                    <a:pt x="110" y="169"/>
                  </a:lnTo>
                  <a:lnTo>
                    <a:pt x="105" y="156"/>
                  </a:lnTo>
                  <a:lnTo>
                    <a:pt x="99" y="143"/>
                  </a:lnTo>
                  <a:lnTo>
                    <a:pt x="93" y="131"/>
                  </a:lnTo>
                  <a:lnTo>
                    <a:pt x="86" y="120"/>
                  </a:lnTo>
                  <a:lnTo>
                    <a:pt x="80" y="108"/>
                  </a:lnTo>
                  <a:lnTo>
                    <a:pt x="73" y="98"/>
                  </a:lnTo>
                  <a:lnTo>
                    <a:pt x="66" y="87"/>
                  </a:lnTo>
                  <a:lnTo>
                    <a:pt x="60" y="77"/>
                  </a:lnTo>
                  <a:lnTo>
                    <a:pt x="52" y="66"/>
                  </a:lnTo>
                  <a:lnTo>
                    <a:pt x="45" y="56"/>
                  </a:lnTo>
                  <a:lnTo>
                    <a:pt x="36" y="45"/>
                  </a:lnTo>
                  <a:lnTo>
                    <a:pt x="28" y="34"/>
                  </a:lnTo>
                  <a:lnTo>
                    <a:pt x="19" y="23"/>
                  </a:lnTo>
                  <a:lnTo>
                    <a:pt x="10" y="12"/>
                  </a:lnTo>
                  <a:lnTo>
                    <a:pt x="0" y="0"/>
                  </a:lnTo>
                  <a:lnTo>
                    <a:pt x="10" y="20"/>
                  </a:lnTo>
                  <a:lnTo>
                    <a:pt x="19" y="39"/>
                  </a:lnTo>
                  <a:lnTo>
                    <a:pt x="26" y="56"/>
                  </a:lnTo>
                  <a:lnTo>
                    <a:pt x="34" y="73"/>
                  </a:lnTo>
                  <a:lnTo>
                    <a:pt x="41" y="90"/>
                  </a:lnTo>
                  <a:lnTo>
                    <a:pt x="47" y="106"/>
                  </a:lnTo>
                  <a:lnTo>
                    <a:pt x="50" y="114"/>
                  </a:lnTo>
                  <a:lnTo>
                    <a:pt x="52" y="122"/>
                  </a:lnTo>
                  <a:lnTo>
                    <a:pt x="55" y="130"/>
                  </a:lnTo>
                  <a:lnTo>
                    <a:pt x="58" y="138"/>
                  </a:lnTo>
                  <a:lnTo>
                    <a:pt x="60" y="146"/>
                  </a:lnTo>
                  <a:lnTo>
                    <a:pt x="62" y="154"/>
                  </a:lnTo>
                  <a:lnTo>
                    <a:pt x="64" y="162"/>
                  </a:lnTo>
                  <a:lnTo>
                    <a:pt x="66" y="170"/>
                  </a:lnTo>
                  <a:lnTo>
                    <a:pt x="69" y="178"/>
                  </a:lnTo>
                  <a:lnTo>
                    <a:pt x="70" y="187"/>
                  </a:lnTo>
                  <a:lnTo>
                    <a:pt x="72" y="195"/>
                  </a:lnTo>
                  <a:lnTo>
                    <a:pt x="74" y="204"/>
                  </a:lnTo>
                  <a:lnTo>
                    <a:pt x="75" y="213"/>
                  </a:lnTo>
                  <a:lnTo>
                    <a:pt x="77" y="223"/>
                  </a:lnTo>
                  <a:lnTo>
                    <a:pt x="78" y="232"/>
                  </a:lnTo>
                  <a:lnTo>
                    <a:pt x="79" y="242"/>
                  </a:lnTo>
                  <a:lnTo>
                    <a:pt x="82" y="263"/>
                  </a:lnTo>
                  <a:lnTo>
                    <a:pt x="84" y="285"/>
                  </a:lnTo>
                  <a:lnTo>
                    <a:pt x="106" y="231"/>
                  </a:lnTo>
                  <a:lnTo>
                    <a:pt x="116" y="183"/>
                  </a:lnTo>
                  <a:close/>
                </a:path>
              </a:pathLst>
            </a:custGeom>
            <a:solidFill>
              <a:srgbClr val="D3975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4" name="Freeform 99"/>
            <p:cNvSpPr>
              <a:spLocks/>
            </p:cNvSpPr>
            <p:nvPr/>
          </p:nvSpPr>
          <p:spPr bwMode="auto">
            <a:xfrm>
              <a:off x="1197" y="1516"/>
              <a:ext cx="72" cy="171"/>
            </a:xfrm>
            <a:custGeom>
              <a:avLst/>
              <a:gdLst>
                <a:gd name="T0" fmla="*/ 36 w 72"/>
                <a:gd name="T1" fmla="*/ 158 h 171"/>
                <a:gd name="T2" fmla="*/ 46 w 72"/>
                <a:gd name="T3" fmla="*/ 122 h 171"/>
                <a:gd name="T4" fmla="*/ 44 w 72"/>
                <a:gd name="T5" fmla="*/ 81 h 171"/>
                <a:gd name="T6" fmla="*/ 45 w 72"/>
                <a:gd name="T7" fmla="*/ 76 h 171"/>
                <a:gd name="T8" fmla="*/ 46 w 72"/>
                <a:gd name="T9" fmla="*/ 71 h 171"/>
                <a:gd name="T10" fmla="*/ 47 w 72"/>
                <a:gd name="T11" fmla="*/ 65 h 171"/>
                <a:gd name="T12" fmla="*/ 48 w 72"/>
                <a:gd name="T13" fmla="*/ 60 h 171"/>
                <a:gd name="T14" fmla="*/ 50 w 72"/>
                <a:gd name="T15" fmla="*/ 55 h 171"/>
                <a:gd name="T16" fmla="*/ 52 w 72"/>
                <a:gd name="T17" fmla="*/ 50 h 171"/>
                <a:gd name="T18" fmla="*/ 53 w 72"/>
                <a:gd name="T19" fmla="*/ 45 h 171"/>
                <a:gd name="T20" fmla="*/ 55 w 72"/>
                <a:gd name="T21" fmla="*/ 40 h 171"/>
                <a:gd name="T22" fmla="*/ 59 w 72"/>
                <a:gd name="T23" fmla="*/ 30 h 171"/>
                <a:gd name="T24" fmla="*/ 63 w 72"/>
                <a:gd name="T25" fmla="*/ 20 h 171"/>
                <a:gd name="T26" fmla="*/ 67 w 72"/>
                <a:gd name="T27" fmla="*/ 10 h 171"/>
                <a:gd name="T28" fmla="*/ 72 w 72"/>
                <a:gd name="T29" fmla="*/ 0 h 171"/>
                <a:gd name="T30" fmla="*/ 66 w 72"/>
                <a:gd name="T31" fmla="*/ 9 h 171"/>
                <a:gd name="T32" fmla="*/ 61 w 72"/>
                <a:gd name="T33" fmla="*/ 19 h 171"/>
                <a:gd name="T34" fmla="*/ 57 w 72"/>
                <a:gd name="T35" fmla="*/ 28 h 171"/>
                <a:gd name="T36" fmla="*/ 53 w 72"/>
                <a:gd name="T37" fmla="*/ 36 h 171"/>
                <a:gd name="T38" fmla="*/ 49 w 72"/>
                <a:gd name="T39" fmla="*/ 45 h 171"/>
                <a:gd name="T40" fmla="*/ 47 w 72"/>
                <a:gd name="T41" fmla="*/ 53 h 171"/>
                <a:gd name="T42" fmla="*/ 44 w 72"/>
                <a:gd name="T43" fmla="*/ 61 h 171"/>
                <a:gd name="T44" fmla="*/ 42 w 72"/>
                <a:gd name="T45" fmla="*/ 69 h 171"/>
                <a:gd name="T46" fmla="*/ 40 w 72"/>
                <a:gd name="T47" fmla="*/ 77 h 171"/>
                <a:gd name="T48" fmla="*/ 39 w 72"/>
                <a:gd name="T49" fmla="*/ 84 h 171"/>
                <a:gd name="T50" fmla="*/ 38 w 72"/>
                <a:gd name="T51" fmla="*/ 91 h 171"/>
                <a:gd name="T52" fmla="*/ 37 w 72"/>
                <a:gd name="T53" fmla="*/ 98 h 171"/>
                <a:gd name="T54" fmla="*/ 36 w 72"/>
                <a:gd name="T55" fmla="*/ 105 h 171"/>
                <a:gd name="T56" fmla="*/ 36 w 72"/>
                <a:gd name="T57" fmla="*/ 112 h 171"/>
                <a:gd name="T58" fmla="*/ 36 w 72"/>
                <a:gd name="T59" fmla="*/ 118 h 171"/>
                <a:gd name="T60" fmla="*/ 36 w 72"/>
                <a:gd name="T61" fmla="*/ 125 h 171"/>
                <a:gd name="T62" fmla="*/ 0 w 72"/>
                <a:gd name="T63" fmla="*/ 171 h 171"/>
                <a:gd name="T64" fmla="*/ 36 w 72"/>
                <a:gd name="T65" fmla="*/ 158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72" h="171">
                  <a:moveTo>
                    <a:pt x="36" y="158"/>
                  </a:moveTo>
                  <a:lnTo>
                    <a:pt x="46" y="122"/>
                  </a:lnTo>
                  <a:lnTo>
                    <a:pt x="44" y="81"/>
                  </a:lnTo>
                  <a:lnTo>
                    <a:pt x="45" y="76"/>
                  </a:lnTo>
                  <a:lnTo>
                    <a:pt x="46" y="71"/>
                  </a:lnTo>
                  <a:lnTo>
                    <a:pt x="47" y="65"/>
                  </a:lnTo>
                  <a:lnTo>
                    <a:pt x="48" y="60"/>
                  </a:lnTo>
                  <a:lnTo>
                    <a:pt x="50" y="55"/>
                  </a:lnTo>
                  <a:lnTo>
                    <a:pt x="52" y="50"/>
                  </a:lnTo>
                  <a:lnTo>
                    <a:pt x="53" y="45"/>
                  </a:lnTo>
                  <a:lnTo>
                    <a:pt x="55" y="40"/>
                  </a:lnTo>
                  <a:lnTo>
                    <a:pt x="59" y="30"/>
                  </a:lnTo>
                  <a:lnTo>
                    <a:pt x="63" y="20"/>
                  </a:lnTo>
                  <a:lnTo>
                    <a:pt x="67" y="10"/>
                  </a:lnTo>
                  <a:lnTo>
                    <a:pt x="72" y="0"/>
                  </a:lnTo>
                  <a:lnTo>
                    <a:pt x="66" y="9"/>
                  </a:lnTo>
                  <a:lnTo>
                    <a:pt x="61" y="19"/>
                  </a:lnTo>
                  <a:lnTo>
                    <a:pt x="57" y="28"/>
                  </a:lnTo>
                  <a:lnTo>
                    <a:pt x="53" y="36"/>
                  </a:lnTo>
                  <a:lnTo>
                    <a:pt x="49" y="45"/>
                  </a:lnTo>
                  <a:lnTo>
                    <a:pt x="47" y="53"/>
                  </a:lnTo>
                  <a:lnTo>
                    <a:pt x="44" y="61"/>
                  </a:lnTo>
                  <a:lnTo>
                    <a:pt x="42" y="69"/>
                  </a:lnTo>
                  <a:lnTo>
                    <a:pt x="40" y="77"/>
                  </a:lnTo>
                  <a:lnTo>
                    <a:pt x="39" y="84"/>
                  </a:lnTo>
                  <a:lnTo>
                    <a:pt x="38" y="91"/>
                  </a:lnTo>
                  <a:lnTo>
                    <a:pt x="37" y="98"/>
                  </a:lnTo>
                  <a:lnTo>
                    <a:pt x="36" y="105"/>
                  </a:lnTo>
                  <a:lnTo>
                    <a:pt x="36" y="112"/>
                  </a:lnTo>
                  <a:lnTo>
                    <a:pt x="36" y="118"/>
                  </a:lnTo>
                  <a:lnTo>
                    <a:pt x="36" y="125"/>
                  </a:lnTo>
                  <a:lnTo>
                    <a:pt x="0" y="171"/>
                  </a:lnTo>
                  <a:lnTo>
                    <a:pt x="36" y="158"/>
                  </a:lnTo>
                  <a:close/>
                </a:path>
              </a:pathLst>
            </a:custGeom>
            <a:solidFill>
              <a:srgbClr val="D2954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Tree>
    <p:custDataLst>
      <p:tags r:id="rId1"/>
    </p:custDataLst>
    <p:extLst>
      <p:ext uri="{BB962C8B-B14F-4D97-AF65-F5344CB8AC3E}">
        <p14:creationId xmlns:p14="http://schemas.microsoft.com/office/powerpoint/2010/main" val="7012572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4" name="s127fc2b5efd473886a6237b79c85fe7"/>
          <p:cNvPicPr>
            <a:picLocks/>
          </p:cNvPicPr>
          <p:nvPr/>
        </p:nvPicPr>
        <p:blipFill>
          <a:blip r:embed="rId3" cstate="print">
            <a:extLst>
              <a:ext uri="{28A0092B-C50C-407E-A947-70E740481C1C}">
                <a14:useLocalDpi xmlns:a14="http://schemas.microsoft.com/office/drawing/2010/main" val="0"/>
              </a:ext>
            </a:extLst>
          </a:blip>
          <a:stretch>
            <a:fillRect/>
          </a:stretch>
        </p:blipFill>
        <p:spPr>
          <a:xfrm>
            <a:off x="-992188" y="-1600200"/>
            <a:ext cx="13181013" cy="8460475"/>
          </a:xfrm>
          <a:prstGeom prst="rect">
            <a:avLst/>
          </a:prstGeom>
        </p:spPr>
      </p:pic>
      <p:sp>
        <p:nvSpPr>
          <p:cNvPr id="2" name="Cloud Callout 1"/>
          <p:cNvSpPr/>
          <p:nvPr/>
        </p:nvSpPr>
        <p:spPr>
          <a:xfrm rot="419435">
            <a:off x="5707643" y="-239766"/>
            <a:ext cx="2365374" cy="2136668"/>
          </a:xfrm>
          <a:prstGeom prst="cloudCallou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25" name="s7805735cb6846678fab531cdb5d2f18"/>
          <p:cNvPicPr>
            <a:picLocks/>
          </p:cNvPicPr>
          <p:nvPr/>
        </p:nvPicPr>
        <p:blipFill>
          <a:blip r:embed="rId4" cstate="print">
            <a:extLst>
              <a:ext uri="{28A0092B-C50C-407E-A947-70E740481C1C}">
                <a14:useLocalDpi xmlns:a14="http://schemas.microsoft.com/office/drawing/2010/main" val="0"/>
              </a:ext>
            </a:extLst>
          </a:blip>
          <a:stretch>
            <a:fillRect/>
          </a:stretch>
        </p:blipFill>
        <p:spPr>
          <a:xfrm>
            <a:off x="2069626" y="1384470"/>
            <a:ext cx="1597026" cy="1212978"/>
          </a:xfrm>
          <a:prstGeom prst="rect">
            <a:avLst/>
          </a:prstGeom>
        </p:spPr>
      </p:pic>
      <p:pic>
        <p:nvPicPr>
          <p:cNvPr id="126" name="sde0c5a2ca8d4b85a85b596ce9996d12"/>
          <p:cNvPicPr>
            <a:picLocks/>
          </p:cNvPicPr>
          <p:nvPr/>
        </p:nvPicPr>
        <p:blipFill>
          <a:blip r:embed="rId5" cstate="print">
            <a:extLst>
              <a:ext uri="{28A0092B-C50C-407E-A947-70E740481C1C}">
                <a14:useLocalDpi xmlns:a14="http://schemas.microsoft.com/office/drawing/2010/main" val="0"/>
              </a:ext>
            </a:extLst>
          </a:blip>
          <a:stretch>
            <a:fillRect/>
          </a:stretch>
        </p:blipFill>
        <p:spPr>
          <a:xfrm>
            <a:off x="1934860" y="1235074"/>
            <a:ext cx="1949752" cy="1595438"/>
          </a:xfrm>
          <a:prstGeom prst="rect">
            <a:avLst/>
          </a:prstGeom>
          <a:effectLst>
            <a:outerShdw blurRad="50800" dist="63500" dir="5400000" algn="t" rotWithShape="0">
              <a:prstClr val="black">
                <a:alpha val="40000"/>
              </a:prstClr>
            </a:outerShdw>
          </a:effectLst>
        </p:spPr>
      </p:pic>
      <p:pic>
        <p:nvPicPr>
          <p:cNvPr id="128" name="s4bf83537a84491f94c186f8c2290d15"/>
          <p:cNvPicPr>
            <a:picLocks/>
          </p:cNvPicPr>
          <p:nvPr/>
        </p:nvPicPr>
        <p:blipFill>
          <a:blip r:embed="rId6" cstate="print">
            <a:extLst>
              <a:ext uri="{28A0092B-C50C-407E-A947-70E740481C1C}">
                <a14:useLocalDpi xmlns:a14="http://schemas.microsoft.com/office/drawing/2010/main" val="0"/>
              </a:ext>
            </a:extLst>
          </a:blip>
          <a:stretch>
            <a:fillRect/>
          </a:stretch>
        </p:blipFill>
        <p:spPr>
          <a:xfrm flipH="1">
            <a:off x="7112794" y="2319766"/>
            <a:ext cx="3014363" cy="3716338"/>
          </a:xfrm>
          <a:prstGeom prst="rect">
            <a:avLst/>
          </a:prstGeom>
        </p:spPr>
      </p:pic>
      <p:grpSp>
        <p:nvGrpSpPr>
          <p:cNvPr id="3" name="Group 4"/>
          <p:cNvGrpSpPr>
            <a:grpSpLocks noChangeAspect="1"/>
          </p:cNvGrpSpPr>
          <p:nvPr/>
        </p:nvGrpSpPr>
        <p:grpSpPr bwMode="auto">
          <a:xfrm>
            <a:off x="3122612" y="1696930"/>
            <a:ext cx="5162550" cy="5145088"/>
            <a:chOff x="2214" y="540"/>
            <a:chExt cx="3252" cy="3241"/>
          </a:xfrm>
          <a:effectLst>
            <a:outerShdw blurRad="139700" dist="38100" sx="101000" sy="101000" algn="ctr" rotWithShape="0">
              <a:srgbClr val="000000"/>
            </a:outerShdw>
          </a:effectLst>
        </p:grpSpPr>
        <p:sp>
          <p:nvSpPr>
            <p:cNvPr id="4" name="AutoShape 3"/>
            <p:cNvSpPr>
              <a:spLocks noChangeAspect="1" noChangeArrowheads="1" noTextEdit="1"/>
            </p:cNvSpPr>
            <p:nvPr/>
          </p:nvSpPr>
          <p:spPr bwMode="auto">
            <a:xfrm>
              <a:off x="2214" y="540"/>
              <a:ext cx="3250" cy="3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 name="Freeform 5"/>
            <p:cNvSpPr>
              <a:spLocks/>
            </p:cNvSpPr>
            <p:nvPr/>
          </p:nvSpPr>
          <p:spPr bwMode="auto">
            <a:xfrm>
              <a:off x="3281" y="540"/>
              <a:ext cx="838" cy="846"/>
            </a:xfrm>
            <a:custGeom>
              <a:avLst/>
              <a:gdLst>
                <a:gd name="T0" fmla="*/ 38 w 838"/>
                <a:gd name="T1" fmla="*/ 802 h 846"/>
                <a:gd name="T2" fmla="*/ 17 w 838"/>
                <a:gd name="T3" fmla="*/ 795 h 846"/>
                <a:gd name="T4" fmla="*/ 25 w 838"/>
                <a:gd name="T5" fmla="*/ 782 h 846"/>
                <a:gd name="T6" fmla="*/ 65 w 838"/>
                <a:gd name="T7" fmla="*/ 764 h 846"/>
                <a:gd name="T8" fmla="*/ 75 w 838"/>
                <a:gd name="T9" fmla="*/ 743 h 846"/>
                <a:gd name="T10" fmla="*/ 66 w 838"/>
                <a:gd name="T11" fmla="*/ 717 h 846"/>
                <a:gd name="T12" fmla="*/ 46 w 838"/>
                <a:gd name="T13" fmla="*/ 689 h 846"/>
                <a:gd name="T14" fmla="*/ 13 w 838"/>
                <a:gd name="T15" fmla="*/ 661 h 846"/>
                <a:gd name="T16" fmla="*/ 39 w 838"/>
                <a:gd name="T17" fmla="*/ 635 h 846"/>
                <a:gd name="T18" fmla="*/ 72 w 838"/>
                <a:gd name="T19" fmla="*/ 598 h 846"/>
                <a:gd name="T20" fmla="*/ 90 w 838"/>
                <a:gd name="T21" fmla="*/ 552 h 846"/>
                <a:gd name="T22" fmla="*/ 68 w 838"/>
                <a:gd name="T23" fmla="*/ 447 h 846"/>
                <a:gd name="T24" fmla="*/ 56 w 838"/>
                <a:gd name="T25" fmla="*/ 372 h 846"/>
                <a:gd name="T26" fmla="*/ 53 w 838"/>
                <a:gd name="T27" fmla="*/ 299 h 846"/>
                <a:gd name="T28" fmla="*/ 63 w 838"/>
                <a:gd name="T29" fmla="*/ 230 h 846"/>
                <a:gd name="T30" fmla="*/ 88 w 838"/>
                <a:gd name="T31" fmla="*/ 167 h 846"/>
                <a:gd name="T32" fmla="*/ 117 w 838"/>
                <a:gd name="T33" fmla="*/ 131 h 846"/>
                <a:gd name="T34" fmla="*/ 154 w 838"/>
                <a:gd name="T35" fmla="*/ 105 h 846"/>
                <a:gd name="T36" fmla="*/ 191 w 838"/>
                <a:gd name="T37" fmla="*/ 82 h 846"/>
                <a:gd name="T38" fmla="*/ 259 w 838"/>
                <a:gd name="T39" fmla="*/ 30 h 846"/>
                <a:gd name="T40" fmla="*/ 343 w 838"/>
                <a:gd name="T41" fmla="*/ 5 h 846"/>
                <a:gd name="T42" fmla="*/ 433 w 838"/>
                <a:gd name="T43" fmla="*/ 1 h 846"/>
                <a:gd name="T44" fmla="*/ 520 w 838"/>
                <a:gd name="T45" fmla="*/ 13 h 846"/>
                <a:gd name="T46" fmla="*/ 600 w 838"/>
                <a:gd name="T47" fmla="*/ 40 h 846"/>
                <a:gd name="T48" fmla="*/ 672 w 838"/>
                <a:gd name="T49" fmla="*/ 79 h 846"/>
                <a:gd name="T50" fmla="*/ 733 w 838"/>
                <a:gd name="T51" fmla="*/ 128 h 846"/>
                <a:gd name="T52" fmla="*/ 780 w 838"/>
                <a:gd name="T53" fmla="*/ 185 h 846"/>
                <a:gd name="T54" fmla="*/ 810 w 838"/>
                <a:gd name="T55" fmla="*/ 247 h 846"/>
                <a:gd name="T56" fmla="*/ 821 w 838"/>
                <a:gd name="T57" fmla="*/ 312 h 846"/>
                <a:gd name="T58" fmla="*/ 820 w 838"/>
                <a:gd name="T59" fmla="*/ 377 h 846"/>
                <a:gd name="T60" fmla="*/ 810 w 838"/>
                <a:gd name="T61" fmla="*/ 442 h 846"/>
                <a:gd name="T62" fmla="*/ 793 w 838"/>
                <a:gd name="T63" fmla="*/ 503 h 846"/>
                <a:gd name="T64" fmla="*/ 767 w 838"/>
                <a:gd name="T65" fmla="*/ 560 h 846"/>
                <a:gd name="T66" fmla="*/ 757 w 838"/>
                <a:gd name="T67" fmla="*/ 596 h 846"/>
                <a:gd name="T68" fmla="*/ 774 w 838"/>
                <a:gd name="T69" fmla="*/ 640 h 846"/>
                <a:gd name="T70" fmla="*/ 813 w 838"/>
                <a:gd name="T71" fmla="*/ 677 h 846"/>
                <a:gd name="T72" fmla="*/ 810 w 838"/>
                <a:gd name="T73" fmla="*/ 694 h 846"/>
                <a:gd name="T74" fmla="*/ 787 w 838"/>
                <a:gd name="T75" fmla="*/ 710 h 846"/>
                <a:gd name="T76" fmla="*/ 767 w 838"/>
                <a:gd name="T77" fmla="*/ 728 h 846"/>
                <a:gd name="T78" fmla="*/ 782 w 838"/>
                <a:gd name="T79" fmla="*/ 753 h 846"/>
                <a:gd name="T80" fmla="*/ 756 w 838"/>
                <a:gd name="T81" fmla="*/ 750 h 846"/>
                <a:gd name="T82" fmla="*/ 746 w 838"/>
                <a:gd name="T83" fmla="*/ 763 h 846"/>
                <a:gd name="T84" fmla="*/ 747 w 838"/>
                <a:gd name="T85" fmla="*/ 784 h 846"/>
                <a:gd name="T86" fmla="*/ 763 w 838"/>
                <a:gd name="T87" fmla="*/ 802 h 846"/>
                <a:gd name="T88" fmla="*/ 777 w 838"/>
                <a:gd name="T89" fmla="*/ 809 h 846"/>
                <a:gd name="T90" fmla="*/ 823 w 838"/>
                <a:gd name="T91" fmla="*/ 818 h 846"/>
                <a:gd name="T92" fmla="*/ 827 w 838"/>
                <a:gd name="T93" fmla="*/ 826 h 846"/>
                <a:gd name="T94" fmla="*/ 813 w 838"/>
                <a:gd name="T95" fmla="*/ 836 h 846"/>
                <a:gd name="T96" fmla="*/ 57 w 838"/>
                <a:gd name="T97" fmla="*/ 838 h 846"/>
                <a:gd name="T98" fmla="*/ 44 w 838"/>
                <a:gd name="T99" fmla="*/ 830 h 846"/>
                <a:gd name="T100" fmla="*/ 31 w 838"/>
                <a:gd name="T101" fmla="*/ 821 h 846"/>
                <a:gd name="T102" fmla="*/ 19 w 838"/>
                <a:gd name="T103" fmla="*/ 812 h 846"/>
                <a:gd name="T104" fmla="*/ 13 w 838"/>
                <a:gd name="T105" fmla="*/ 807 h 846"/>
                <a:gd name="T106" fmla="*/ 20 w 838"/>
                <a:gd name="T107" fmla="*/ 803 h 8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838" h="846">
                  <a:moveTo>
                    <a:pt x="20" y="803"/>
                  </a:moveTo>
                  <a:lnTo>
                    <a:pt x="26" y="803"/>
                  </a:lnTo>
                  <a:lnTo>
                    <a:pt x="32" y="803"/>
                  </a:lnTo>
                  <a:lnTo>
                    <a:pt x="38" y="802"/>
                  </a:lnTo>
                  <a:lnTo>
                    <a:pt x="38" y="802"/>
                  </a:lnTo>
                  <a:lnTo>
                    <a:pt x="34" y="801"/>
                  </a:lnTo>
                  <a:lnTo>
                    <a:pt x="26" y="798"/>
                  </a:lnTo>
                  <a:lnTo>
                    <a:pt x="17" y="795"/>
                  </a:lnTo>
                  <a:lnTo>
                    <a:pt x="9" y="791"/>
                  </a:lnTo>
                  <a:lnTo>
                    <a:pt x="0" y="786"/>
                  </a:lnTo>
                  <a:lnTo>
                    <a:pt x="13" y="785"/>
                  </a:lnTo>
                  <a:lnTo>
                    <a:pt x="25" y="782"/>
                  </a:lnTo>
                  <a:lnTo>
                    <a:pt x="37" y="779"/>
                  </a:lnTo>
                  <a:lnTo>
                    <a:pt x="47" y="775"/>
                  </a:lnTo>
                  <a:lnTo>
                    <a:pt x="57" y="770"/>
                  </a:lnTo>
                  <a:lnTo>
                    <a:pt x="65" y="764"/>
                  </a:lnTo>
                  <a:lnTo>
                    <a:pt x="73" y="757"/>
                  </a:lnTo>
                  <a:lnTo>
                    <a:pt x="76" y="755"/>
                  </a:lnTo>
                  <a:lnTo>
                    <a:pt x="76" y="749"/>
                  </a:lnTo>
                  <a:lnTo>
                    <a:pt x="75" y="743"/>
                  </a:lnTo>
                  <a:lnTo>
                    <a:pt x="74" y="737"/>
                  </a:lnTo>
                  <a:lnTo>
                    <a:pt x="72" y="731"/>
                  </a:lnTo>
                  <a:lnTo>
                    <a:pt x="69" y="724"/>
                  </a:lnTo>
                  <a:lnTo>
                    <a:pt x="66" y="717"/>
                  </a:lnTo>
                  <a:lnTo>
                    <a:pt x="62" y="710"/>
                  </a:lnTo>
                  <a:lnTo>
                    <a:pt x="58" y="703"/>
                  </a:lnTo>
                  <a:lnTo>
                    <a:pt x="52" y="696"/>
                  </a:lnTo>
                  <a:lnTo>
                    <a:pt x="46" y="689"/>
                  </a:lnTo>
                  <a:lnTo>
                    <a:pt x="39" y="682"/>
                  </a:lnTo>
                  <a:lnTo>
                    <a:pt x="31" y="675"/>
                  </a:lnTo>
                  <a:lnTo>
                    <a:pt x="23" y="668"/>
                  </a:lnTo>
                  <a:lnTo>
                    <a:pt x="13" y="661"/>
                  </a:lnTo>
                  <a:lnTo>
                    <a:pt x="3" y="654"/>
                  </a:lnTo>
                  <a:lnTo>
                    <a:pt x="16" y="649"/>
                  </a:lnTo>
                  <a:lnTo>
                    <a:pt x="28" y="643"/>
                  </a:lnTo>
                  <a:lnTo>
                    <a:pt x="39" y="635"/>
                  </a:lnTo>
                  <a:lnTo>
                    <a:pt x="49" y="627"/>
                  </a:lnTo>
                  <a:lnTo>
                    <a:pt x="57" y="618"/>
                  </a:lnTo>
                  <a:lnTo>
                    <a:pt x="65" y="608"/>
                  </a:lnTo>
                  <a:lnTo>
                    <a:pt x="72" y="598"/>
                  </a:lnTo>
                  <a:lnTo>
                    <a:pt x="77" y="587"/>
                  </a:lnTo>
                  <a:lnTo>
                    <a:pt x="82" y="575"/>
                  </a:lnTo>
                  <a:lnTo>
                    <a:pt x="87" y="563"/>
                  </a:lnTo>
                  <a:lnTo>
                    <a:pt x="90" y="552"/>
                  </a:lnTo>
                  <a:lnTo>
                    <a:pt x="89" y="549"/>
                  </a:lnTo>
                  <a:lnTo>
                    <a:pt x="81" y="507"/>
                  </a:lnTo>
                  <a:lnTo>
                    <a:pt x="72" y="467"/>
                  </a:lnTo>
                  <a:lnTo>
                    <a:pt x="68" y="447"/>
                  </a:lnTo>
                  <a:lnTo>
                    <a:pt x="65" y="428"/>
                  </a:lnTo>
                  <a:lnTo>
                    <a:pt x="61" y="409"/>
                  </a:lnTo>
                  <a:lnTo>
                    <a:pt x="59" y="390"/>
                  </a:lnTo>
                  <a:lnTo>
                    <a:pt x="56" y="372"/>
                  </a:lnTo>
                  <a:lnTo>
                    <a:pt x="54" y="353"/>
                  </a:lnTo>
                  <a:lnTo>
                    <a:pt x="53" y="335"/>
                  </a:lnTo>
                  <a:lnTo>
                    <a:pt x="53" y="317"/>
                  </a:lnTo>
                  <a:lnTo>
                    <a:pt x="53" y="299"/>
                  </a:lnTo>
                  <a:lnTo>
                    <a:pt x="54" y="282"/>
                  </a:lnTo>
                  <a:lnTo>
                    <a:pt x="56" y="264"/>
                  </a:lnTo>
                  <a:lnTo>
                    <a:pt x="59" y="247"/>
                  </a:lnTo>
                  <a:lnTo>
                    <a:pt x="63" y="230"/>
                  </a:lnTo>
                  <a:lnTo>
                    <a:pt x="68" y="212"/>
                  </a:lnTo>
                  <a:lnTo>
                    <a:pt x="75" y="195"/>
                  </a:lnTo>
                  <a:lnTo>
                    <a:pt x="82" y="178"/>
                  </a:lnTo>
                  <a:lnTo>
                    <a:pt x="88" y="167"/>
                  </a:lnTo>
                  <a:lnTo>
                    <a:pt x="94" y="157"/>
                  </a:lnTo>
                  <a:lnTo>
                    <a:pt x="101" y="148"/>
                  </a:lnTo>
                  <a:lnTo>
                    <a:pt x="109" y="139"/>
                  </a:lnTo>
                  <a:lnTo>
                    <a:pt x="117" y="131"/>
                  </a:lnTo>
                  <a:lnTo>
                    <a:pt x="125" y="124"/>
                  </a:lnTo>
                  <a:lnTo>
                    <a:pt x="134" y="117"/>
                  </a:lnTo>
                  <a:lnTo>
                    <a:pt x="144" y="111"/>
                  </a:lnTo>
                  <a:lnTo>
                    <a:pt x="154" y="105"/>
                  </a:lnTo>
                  <a:lnTo>
                    <a:pt x="164" y="100"/>
                  </a:lnTo>
                  <a:lnTo>
                    <a:pt x="175" y="95"/>
                  </a:lnTo>
                  <a:lnTo>
                    <a:pt x="182" y="93"/>
                  </a:lnTo>
                  <a:lnTo>
                    <a:pt x="191" y="82"/>
                  </a:lnTo>
                  <a:lnTo>
                    <a:pt x="207" y="67"/>
                  </a:lnTo>
                  <a:lnTo>
                    <a:pt x="223" y="53"/>
                  </a:lnTo>
                  <a:lnTo>
                    <a:pt x="241" y="41"/>
                  </a:lnTo>
                  <a:lnTo>
                    <a:pt x="259" y="30"/>
                  </a:lnTo>
                  <a:lnTo>
                    <a:pt x="279" y="21"/>
                  </a:lnTo>
                  <a:lnTo>
                    <a:pt x="299" y="14"/>
                  </a:lnTo>
                  <a:lnTo>
                    <a:pt x="321" y="9"/>
                  </a:lnTo>
                  <a:lnTo>
                    <a:pt x="343" y="5"/>
                  </a:lnTo>
                  <a:lnTo>
                    <a:pt x="366" y="2"/>
                  </a:lnTo>
                  <a:lnTo>
                    <a:pt x="389" y="1"/>
                  </a:lnTo>
                  <a:lnTo>
                    <a:pt x="411" y="0"/>
                  </a:lnTo>
                  <a:lnTo>
                    <a:pt x="433" y="1"/>
                  </a:lnTo>
                  <a:lnTo>
                    <a:pt x="455" y="2"/>
                  </a:lnTo>
                  <a:lnTo>
                    <a:pt x="477" y="5"/>
                  </a:lnTo>
                  <a:lnTo>
                    <a:pt x="499" y="9"/>
                  </a:lnTo>
                  <a:lnTo>
                    <a:pt x="520" y="13"/>
                  </a:lnTo>
                  <a:lnTo>
                    <a:pt x="541" y="19"/>
                  </a:lnTo>
                  <a:lnTo>
                    <a:pt x="561" y="25"/>
                  </a:lnTo>
                  <a:lnTo>
                    <a:pt x="581" y="32"/>
                  </a:lnTo>
                  <a:lnTo>
                    <a:pt x="600" y="40"/>
                  </a:lnTo>
                  <a:lnTo>
                    <a:pt x="619" y="49"/>
                  </a:lnTo>
                  <a:lnTo>
                    <a:pt x="638" y="58"/>
                  </a:lnTo>
                  <a:lnTo>
                    <a:pt x="655" y="69"/>
                  </a:lnTo>
                  <a:lnTo>
                    <a:pt x="672" y="79"/>
                  </a:lnTo>
                  <a:lnTo>
                    <a:pt x="689" y="91"/>
                  </a:lnTo>
                  <a:lnTo>
                    <a:pt x="704" y="103"/>
                  </a:lnTo>
                  <a:lnTo>
                    <a:pt x="719" y="115"/>
                  </a:lnTo>
                  <a:lnTo>
                    <a:pt x="733" y="128"/>
                  </a:lnTo>
                  <a:lnTo>
                    <a:pt x="746" y="142"/>
                  </a:lnTo>
                  <a:lnTo>
                    <a:pt x="758" y="156"/>
                  </a:lnTo>
                  <a:lnTo>
                    <a:pt x="769" y="170"/>
                  </a:lnTo>
                  <a:lnTo>
                    <a:pt x="780" y="185"/>
                  </a:lnTo>
                  <a:lnTo>
                    <a:pt x="789" y="200"/>
                  </a:lnTo>
                  <a:lnTo>
                    <a:pt x="797" y="215"/>
                  </a:lnTo>
                  <a:lnTo>
                    <a:pt x="804" y="231"/>
                  </a:lnTo>
                  <a:lnTo>
                    <a:pt x="810" y="247"/>
                  </a:lnTo>
                  <a:lnTo>
                    <a:pt x="814" y="263"/>
                  </a:lnTo>
                  <a:lnTo>
                    <a:pt x="818" y="279"/>
                  </a:lnTo>
                  <a:lnTo>
                    <a:pt x="820" y="295"/>
                  </a:lnTo>
                  <a:lnTo>
                    <a:pt x="821" y="312"/>
                  </a:lnTo>
                  <a:lnTo>
                    <a:pt x="821" y="328"/>
                  </a:lnTo>
                  <a:lnTo>
                    <a:pt x="822" y="344"/>
                  </a:lnTo>
                  <a:lnTo>
                    <a:pt x="821" y="361"/>
                  </a:lnTo>
                  <a:lnTo>
                    <a:pt x="820" y="377"/>
                  </a:lnTo>
                  <a:lnTo>
                    <a:pt x="818" y="394"/>
                  </a:lnTo>
                  <a:lnTo>
                    <a:pt x="816" y="410"/>
                  </a:lnTo>
                  <a:lnTo>
                    <a:pt x="814" y="426"/>
                  </a:lnTo>
                  <a:lnTo>
                    <a:pt x="810" y="442"/>
                  </a:lnTo>
                  <a:lnTo>
                    <a:pt x="807" y="457"/>
                  </a:lnTo>
                  <a:lnTo>
                    <a:pt x="803" y="473"/>
                  </a:lnTo>
                  <a:lnTo>
                    <a:pt x="798" y="488"/>
                  </a:lnTo>
                  <a:lnTo>
                    <a:pt x="793" y="503"/>
                  </a:lnTo>
                  <a:lnTo>
                    <a:pt x="787" y="518"/>
                  </a:lnTo>
                  <a:lnTo>
                    <a:pt x="781" y="532"/>
                  </a:lnTo>
                  <a:lnTo>
                    <a:pt x="774" y="546"/>
                  </a:lnTo>
                  <a:lnTo>
                    <a:pt x="767" y="560"/>
                  </a:lnTo>
                  <a:lnTo>
                    <a:pt x="759" y="573"/>
                  </a:lnTo>
                  <a:lnTo>
                    <a:pt x="756" y="578"/>
                  </a:lnTo>
                  <a:lnTo>
                    <a:pt x="756" y="584"/>
                  </a:lnTo>
                  <a:lnTo>
                    <a:pt x="757" y="596"/>
                  </a:lnTo>
                  <a:lnTo>
                    <a:pt x="760" y="607"/>
                  </a:lnTo>
                  <a:lnTo>
                    <a:pt x="763" y="619"/>
                  </a:lnTo>
                  <a:lnTo>
                    <a:pt x="768" y="630"/>
                  </a:lnTo>
                  <a:lnTo>
                    <a:pt x="774" y="640"/>
                  </a:lnTo>
                  <a:lnTo>
                    <a:pt x="781" y="650"/>
                  </a:lnTo>
                  <a:lnTo>
                    <a:pt x="790" y="660"/>
                  </a:lnTo>
                  <a:lnTo>
                    <a:pt x="801" y="669"/>
                  </a:lnTo>
                  <a:lnTo>
                    <a:pt x="813" y="677"/>
                  </a:lnTo>
                  <a:lnTo>
                    <a:pt x="828" y="685"/>
                  </a:lnTo>
                  <a:lnTo>
                    <a:pt x="822" y="688"/>
                  </a:lnTo>
                  <a:lnTo>
                    <a:pt x="816" y="691"/>
                  </a:lnTo>
                  <a:lnTo>
                    <a:pt x="810" y="694"/>
                  </a:lnTo>
                  <a:lnTo>
                    <a:pt x="804" y="697"/>
                  </a:lnTo>
                  <a:lnTo>
                    <a:pt x="798" y="701"/>
                  </a:lnTo>
                  <a:lnTo>
                    <a:pt x="792" y="706"/>
                  </a:lnTo>
                  <a:lnTo>
                    <a:pt x="787" y="710"/>
                  </a:lnTo>
                  <a:lnTo>
                    <a:pt x="781" y="715"/>
                  </a:lnTo>
                  <a:lnTo>
                    <a:pt x="776" y="720"/>
                  </a:lnTo>
                  <a:lnTo>
                    <a:pt x="770" y="725"/>
                  </a:lnTo>
                  <a:lnTo>
                    <a:pt x="767" y="728"/>
                  </a:lnTo>
                  <a:lnTo>
                    <a:pt x="781" y="741"/>
                  </a:lnTo>
                  <a:lnTo>
                    <a:pt x="798" y="753"/>
                  </a:lnTo>
                  <a:lnTo>
                    <a:pt x="790" y="753"/>
                  </a:lnTo>
                  <a:lnTo>
                    <a:pt x="782" y="753"/>
                  </a:lnTo>
                  <a:lnTo>
                    <a:pt x="775" y="752"/>
                  </a:lnTo>
                  <a:lnTo>
                    <a:pt x="768" y="752"/>
                  </a:lnTo>
                  <a:lnTo>
                    <a:pt x="762" y="751"/>
                  </a:lnTo>
                  <a:lnTo>
                    <a:pt x="756" y="750"/>
                  </a:lnTo>
                  <a:lnTo>
                    <a:pt x="752" y="749"/>
                  </a:lnTo>
                  <a:lnTo>
                    <a:pt x="750" y="752"/>
                  </a:lnTo>
                  <a:lnTo>
                    <a:pt x="748" y="758"/>
                  </a:lnTo>
                  <a:lnTo>
                    <a:pt x="746" y="763"/>
                  </a:lnTo>
                  <a:lnTo>
                    <a:pt x="745" y="769"/>
                  </a:lnTo>
                  <a:lnTo>
                    <a:pt x="745" y="774"/>
                  </a:lnTo>
                  <a:lnTo>
                    <a:pt x="746" y="779"/>
                  </a:lnTo>
                  <a:lnTo>
                    <a:pt x="747" y="784"/>
                  </a:lnTo>
                  <a:lnTo>
                    <a:pt x="749" y="789"/>
                  </a:lnTo>
                  <a:lnTo>
                    <a:pt x="753" y="794"/>
                  </a:lnTo>
                  <a:lnTo>
                    <a:pt x="757" y="798"/>
                  </a:lnTo>
                  <a:lnTo>
                    <a:pt x="763" y="802"/>
                  </a:lnTo>
                  <a:lnTo>
                    <a:pt x="763" y="802"/>
                  </a:lnTo>
                  <a:lnTo>
                    <a:pt x="763" y="802"/>
                  </a:lnTo>
                  <a:lnTo>
                    <a:pt x="770" y="806"/>
                  </a:lnTo>
                  <a:lnTo>
                    <a:pt x="777" y="809"/>
                  </a:lnTo>
                  <a:lnTo>
                    <a:pt x="787" y="812"/>
                  </a:lnTo>
                  <a:lnTo>
                    <a:pt x="797" y="814"/>
                  </a:lnTo>
                  <a:lnTo>
                    <a:pt x="809" y="816"/>
                  </a:lnTo>
                  <a:lnTo>
                    <a:pt x="823" y="818"/>
                  </a:lnTo>
                  <a:lnTo>
                    <a:pt x="838" y="819"/>
                  </a:lnTo>
                  <a:lnTo>
                    <a:pt x="834" y="821"/>
                  </a:lnTo>
                  <a:lnTo>
                    <a:pt x="830" y="824"/>
                  </a:lnTo>
                  <a:lnTo>
                    <a:pt x="827" y="826"/>
                  </a:lnTo>
                  <a:lnTo>
                    <a:pt x="823" y="829"/>
                  </a:lnTo>
                  <a:lnTo>
                    <a:pt x="820" y="831"/>
                  </a:lnTo>
                  <a:lnTo>
                    <a:pt x="816" y="834"/>
                  </a:lnTo>
                  <a:lnTo>
                    <a:pt x="813" y="836"/>
                  </a:lnTo>
                  <a:lnTo>
                    <a:pt x="809" y="838"/>
                  </a:lnTo>
                  <a:lnTo>
                    <a:pt x="758" y="846"/>
                  </a:lnTo>
                  <a:lnTo>
                    <a:pt x="117" y="846"/>
                  </a:lnTo>
                  <a:lnTo>
                    <a:pt x="57" y="838"/>
                  </a:lnTo>
                  <a:lnTo>
                    <a:pt x="54" y="836"/>
                  </a:lnTo>
                  <a:lnTo>
                    <a:pt x="50" y="834"/>
                  </a:lnTo>
                  <a:lnTo>
                    <a:pt x="47" y="832"/>
                  </a:lnTo>
                  <a:lnTo>
                    <a:pt x="44" y="830"/>
                  </a:lnTo>
                  <a:lnTo>
                    <a:pt x="41" y="827"/>
                  </a:lnTo>
                  <a:lnTo>
                    <a:pt x="38" y="825"/>
                  </a:lnTo>
                  <a:lnTo>
                    <a:pt x="35" y="823"/>
                  </a:lnTo>
                  <a:lnTo>
                    <a:pt x="31" y="821"/>
                  </a:lnTo>
                  <a:lnTo>
                    <a:pt x="28" y="819"/>
                  </a:lnTo>
                  <a:lnTo>
                    <a:pt x="25" y="816"/>
                  </a:lnTo>
                  <a:lnTo>
                    <a:pt x="22" y="814"/>
                  </a:lnTo>
                  <a:lnTo>
                    <a:pt x="19" y="812"/>
                  </a:lnTo>
                  <a:lnTo>
                    <a:pt x="18" y="811"/>
                  </a:lnTo>
                  <a:lnTo>
                    <a:pt x="18" y="811"/>
                  </a:lnTo>
                  <a:lnTo>
                    <a:pt x="16" y="809"/>
                  </a:lnTo>
                  <a:lnTo>
                    <a:pt x="13" y="807"/>
                  </a:lnTo>
                  <a:lnTo>
                    <a:pt x="10" y="804"/>
                  </a:lnTo>
                  <a:lnTo>
                    <a:pt x="7" y="802"/>
                  </a:lnTo>
                  <a:lnTo>
                    <a:pt x="13" y="803"/>
                  </a:lnTo>
                  <a:lnTo>
                    <a:pt x="20" y="803"/>
                  </a:lnTo>
                  <a:close/>
                </a:path>
              </a:pathLst>
            </a:custGeom>
            <a:solidFill>
              <a:srgbClr val="F2CA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 name="Freeform 6"/>
            <p:cNvSpPr>
              <a:spLocks/>
            </p:cNvSpPr>
            <p:nvPr/>
          </p:nvSpPr>
          <p:spPr bwMode="auto">
            <a:xfrm>
              <a:off x="3605" y="1293"/>
              <a:ext cx="141" cy="85"/>
            </a:xfrm>
            <a:custGeom>
              <a:avLst/>
              <a:gdLst>
                <a:gd name="T0" fmla="*/ 140 w 141"/>
                <a:gd name="T1" fmla="*/ 81 h 85"/>
                <a:gd name="T2" fmla="*/ 137 w 141"/>
                <a:gd name="T3" fmla="*/ 72 h 85"/>
                <a:gd name="T4" fmla="*/ 134 w 141"/>
                <a:gd name="T5" fmla="*/ 64 h 85"/>
                <a:gd name="T6" fmla="*/ 132 w 141"/>
                <a:gd name="T7" fmla="*/ 55 h 85"/>
                <a:gd name="T8" fmla="*/ 130 w 141"/>
                <a:gd name="T9" fmla="*/ 46 h 85"/>
                <a:gd name="T10" fmla="*/ 129 w 141"/>
                <a:gd name="T11" fmla="*/ 37 h 85"/>
                <a:gd name="T12" fmla="*/ 127 w 141"/>
                <a:gd name="T13" fmla="*/ 28 h 85"/>
                <a:gd name="T14" fmla="*/ 126 w 141"/>
                <a:gd name="T15" fmla="*/ 18 h 85"/>
                <a:gd name="T16" fmla="*/ 123 w 141"/>
                <a:gd name="T17" fmla="*/ 12 h 85"/>
                <a:gd name="T18" fmla="*/ 116 w 141"/>
                <a:gd name="T19" fmla="*/ 9 h 85"/>
                <a:gd name="T20" fmla="*/ 109 w 141"/>
                <a:gd name="T21" fmla="*/ 7 h 85"/>
                <a:gd name="T22" fmla="*/ 101 w 141"/>
                <a:gd name="T23" fmla="*/ 4 h 85"/>
                <a:gd name="T24" fmla="*/ 94 w 141"/>
                <a:gd name="T25" fmla="*/ 2 h 85"/>
                <a:gd name="T26" fmla="*/ 86 w 141"/>
                <a:gd name="T27" fmla="*/ 1 h 85"/>
                <a:gd name="T28" fmla="*/ 79 w 141"/>
                <a:gd name="T29" fmla="*/ 0 h 85"/>
                <a:gd name="T30" fmla="*/ 71 w 141"/>
                <a:gd name="T31" fmla="*/ 0 h 85"/>
                <a:gd name="T32" fmla="*/ 64 w 141"/>
                <a:gd name="T33" fmla="*/ 0 h 85"/>
                <a:gd name="T34" fmla="*/ 56 w 141"/>
                <a:gd name="T35" fmla="*/ 0 h 85"/>
                <a:gd name="T36" fmla="*/ 49 w 141"/>
                <a:gd name="T37" fmla="*/ 1 h 85"/>
                <a:gd name="T38" fmla="*/ 41 w 141"/>
                <a:gd name="T39" fmla="*/ 2 h 85"/>
                <a:gd name="T40" fmla="*/ 34 w 141"/>
                <a:gd name="T41" fmla="*/ 4 h 85"/>
                <a:gd name="T42" fmla="*/ 26 w 141"/>
                <a:gd name="T43" fmla="*/ 6 h 85"/>
                <a:gd name="T44" fmla="*/ 19 w 141"/>
                <a:gd name="T45" fmla="*/ 8 h 85"/>
                <a:gd name="T46" fmla="*/ 13 w 141"/>
                <a:gd name="T47" fmla="*/ 11 h 85"/>
                <a:gd name="T48" fmla="*/ 9 w 141"/>
                <a:gd name="T49" fmla="*/ 18 h 85"/>
                <a:gd name="T50" fmla="*/ 8 w 141"/>
                <a:gd name="T51" fmla="*/ 28 h 85"/>
                <a:gd name="T52" fmla="*/ 7 w 141"/>
                <a:gd name="T53" fmla="*/ 37 h 85"/>
                <a:gd name="T54" fmla="*/ 6 w 141"/>
                <a:gd name="T55" fmla="*/ 46 h 85"/>
                <a:gd name="T56" fmla="*/ 5 w 141"/>
                <a:gd name="T57" fmla="*/ 55 h 85"/>
                <a:gd name="T58" fmla="*/ 3 w 141"/>
                <a:gd name="T59" fmla="*/ 64 h 85"/>
                <a:gd name="T60" fmla="*/ 2 w 141"/>
                <a:gd name="T61" fmla="*/ 73 h 85"/>
                <a:gd name="T62" fmla="*/ 0 w 141"/>
                <a:gd name="T63" fmla="*/ 81 h 85"/>
                <a:gd name="T64" fmla="*/ 141 w 141"/>
                <a:gd name="T65" fmla="*/ 85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41" h="85">
                  <a:moveTo>
                    <a:pt x="141" y="85"/>
                  </a:moveTo>
                  <a:lnTo>
                    <a:pt x="140" y="81"/>
                  </a:lnTo>
                  <a:lnTo>
                    <a:pt x="138" y="77"/>
                  </a:lnTo>
                  <a:lnTo>
                    <a:pt x="137" y="72"/>
                  </a:lnTo>
                  <a:lnTo>
                    <a:pt x="136" y="68"/>
                  </a:lnTo>
                  <a:lnTo>
                    <a:pt x="134" y="64"/>
                  </a:lnTo>
                  <a:lnTo>
                    <a:pt x="133" y="59"/>
                  </a:lnTo>
                  <a:lnTo>
                    <a:pt x="132" y="55"/>
                  </a:lnTo>
                  <a:lnTo>
                    <a:pt x="131" y="50"/>
                  </a:lnTo>
                  <a:lnTo>
                    <a:pt x="130" y="46"/>
                  </a:lnTo>
                  <a:lnTo>
                    <a:pt x="129" y="41"/>
                  </a:lnTo>
                  <a:lnTo>
                    <a:pt x="129" y="37"/>
                  </a:lnTo>
                  <a:lnTo>
                    <a:pt x="128" y="32"/>
                  </a:lnTo>
                  <a:lnTo>
                    <a:pt x="127" y="28"/>
                  </a:lnTo>
                  <a:lnTo>
                    <a:pt x="127" y="23"/>
                  </a:lnTo>
                  <a:lnTo>
                    <a:pt x="126" y="18"/>
                  </a:lnTo>
                  <a:lnTo>
                    <a:pt x="126" y="14"/>
                  </a:lnTo>
                  <a:lnTo>
                    <a:pt x="123" y="12"/>
                  </a:lnTo>
                  <a:lnTo>
                    <a:pt x="119" y="11"/>
                  </a:lnTo>
                  <a:lnTo>
                    <a:pt x="116" y="9"/>
                  </a:lnTo>
                  <a:lnTo>
                    <a:pt x="112" y="8"/>
                  </a:lnTo>
                  <a:lnTo>
                    <a:pt x="109" y="7"/>
                  </a:lnTo>
                  <a:lnTo>
                    <a:pt x="105" y="5"/>
                  </a:lnTo>
                  <a:lnTo>
                    <a:pt x="101" y="4"/>
                  </a:lnTo>
                  <a:lnTo>
                    <a:pt x="98" y="3"/>
                  </a:lnTo>
                  <a:lnTo>
                    <a:pt x="94" y="2"/>
                  </a:lnTo>
                  <a:lnTo>
                    <a:pt x="90" y="2"/>
                  </a:lnTo>
                  <a:lnTo>
                    <a:pt x="86" y="1"/>
                  </a:lnTo>
                  <a:lnTo>
                    <a:pt x="83" y="1"/>
                  </a:lnTo>
                  <a:lnTo>
                    <a:pt x="79" y="0"/>
                  </a:lnTo>
                  <a:lnTo>
                    <a:pt x="75" y="0"/>
                  </a:lnTo>
                  <a:lnTo>
                    <a:pt x="71" y="0"/>
                  </a:lnTo>
                  <a:lnTo>
                    <a:pt x="68" y="0"/>
                  </a:lnTo>
                  <a:lnTo>
                    <a:pt x="64" y="0"/>
                  </a:lnTo>
                  <a:lnTo>
                    <a:pt x="60" y="0"/>
                  </a:lnTo>
                  <a:lnTo>
                    <a:pt x="56" y="0"/>
                  </a:lnTo>
                  <a:lnTo>
                    <a:pt x="52" y="0"/>
                  </a:lnTo>
                  <a:lnTo>
                    <a:pt x="49" y="1"/>
                  </a:lnTo>
                  <a:lnTo>
                    <a:pt x="45" y="1"/>
                  </a:lnTo>
                  <a:lnTo>
                    <a:pt x="41" y="2"/>
                  </a:lnTo>
                  <a:lnTo>
                    <a:pt x="37" y="3"/>
                  </a:lnTo>
                  <a:lnTo>
                    <a:pt x="34" y="4"/>
                  </a:lnTo>
                  <a:lnTo>
                    <a:pt x="30" y="5"/>
                  </a:lnTo>
                  <a:lnTo>
                    <a:pt x="26" y="6"/>
                  </a:lnTo>
                  <a:lnTo>
                    <a:pt x="23" y="7"/>
                  </a:lnTo>
                  <a:lnTo>
                    <a:pt x="19" y="8"/>
                  </a:lnTo>
                  <a:lnTo>
                    <a:pt x="16" y="10"/>
                  </a:lnTo>
                  <a:lnTo>
                    <a:pt x="13" y="11"/>
                  </a:lnTo>
                  <a:lnTo>
                    <a:pt x="9" y="13"/>
                  </a:lnTo>
                  <a:lnTo>
                    <a:pt x="9" y="18"/>
                  </a:lnTo>
                  <a:lnTo>
                    <a:pt x="8" y="23"/>
                  </a:lnTo>
                  <a:lnTo>
                    <a:pt x="8" y="28"/>
                  </a:lnTo>
                  <a:lnTo>
                    <a:pt x="7" y="32"/>
                  </a:lnTo>
                  <a:lnTo>
                    <a:pt x="7" y="37"/>
                  </a:lnTo>
                  <a:lnTo>
                    <a:pt x="6" y="42"/>
                  </a:lnTo>
                  <a:lnTo>
                    <a:pt x="6" y="46"/>
                  </a:lnTo>
                  <a:lnTo>
                    <a:pt x="5" y="51"/>
                  </a:lnTo>
                  <a:lnTo>
                    <a:pt x="5" y="55"/>
                  </a:lnTo>
                  <a:lnTo>
                    <a:pt x="4" y="60"/>
                  </a:lnTo>
                  <a:lnTo>
                    <a:pt x="3" y="64"/>
                  </a:lnTo>
                  <a:lnTo>
                    <a:pt x="3" y="68"/>
                  </a:lnTo>
                  <a:lnTo>
                    <a:pt x="2" y="73"/>
                  </a:lnTo>
                  <a:lnTo>
                    <a:pt x="1" y="77"/>
                  </a:lnTo>
                  <a:lnTo>
                    <a:pt x="0" y="81"/>
                  </a:lnTo>
                  <a:lnTo>
                    <a:pt x="0" y="85"/>
                  </a:lnTo>
                  <a:lnTo>
                    <a:pt x="141" y="85"/>
                  </a:lnTo>
                  <a:close/>
                </a:path>
              </a:pathLst>
            </a:custGeom>
            <a:solidFill>
              <a:srgbClr val="F4B87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 name="Freeform 7"/>
            <p:cNvSpPr>
              <a:spLocks/>
            </p:cNvSpPr>
            <p:nvPr/>
          </p:nvSpPr>
          <p:spPr bwMode="auto">
            <a:xfrm>
              <a:off x="3554" y="1087"/>
              <a:ext cx="209" cy="291"/>
            </a:xfrm>
            <a:custGeom>
              <a:avLst/>
              <a:gdLst>
                <a:gd name="T0" fmla="*/ 178 w 209"/>
                <a:gd name="T1" fmla="*/ 119 h 291"/>
                <a:gd name="T2" fmla="*/ 176 w 209"/>
                <a:gd name="T3" fmla="*/ 134 h 291"/>
                <a:gd name="T4" fmla="*/ 175 w 209"/>
                <a:gd name="T5" fmla="*/ 148 h 291"/>
                <a:gd name="T6" fmla="*/ 174 w 209"/>
                <a:gd name="T7" fmla="*/ 161 h 291"/>
                <a:gd name="T8" fmla="*/ 174 w 209"/>
                <a:gd name="T9" fmla="*/ 174 h 291"/>
                <a:gd name="T10" fmla="*/ 174 w 209"/>
                <a:gd name="T11" fmla="*/ 187 h 291"/>
                <a:gd name="T12" fmla="*/ 175 w 209"/>
                <a:gd name="T13" fmla="*/ 198 h 291"/>
                <a:gd name="T14" fmla="*/ 177 w 209"/>
                <a:gd name="T15" fmla="*/ 210 h 291"/>
                <a:gd name="T16" fmla="*/ 178 w 209"/>
                <a:gd name="T17" fmla="*/ 221 h 291"/>
                <a:gd name="T18" fmla="*/ 181 w 209"/>
                <a:gd name="T19" fmla="*/ 231 h 291"/>
                <a:gd name="T20" fmla="*/ 183 w 209"/>
                <a:gd name="T21" fmla="*/ 241 h 291"/>
                <a:gd name="T22" fmla="*/ 186 w 209"/>
                <a:gd name="T23" fmla="*/ 250 h 291"/>
                <a:gd name="T24" fmla="*/ 190 w 209"/>
                <a:gd name="T25" fmla="*/ 259 h 291"/>
                <a:gd name="T26" fmla="*/ 194 w 209"/>
                <a:gd name="T27" fmla="*/ 268 h 291"/>
                <a:gd name="T28" fmla="*/ 198 w 209"/>
                <a:gd name="T29" fmla="*/ 276 h 291"/>
                <a:gd name="T30" fmla="*/ 203 w 209"/>
                <a:gd name="T31" fmla="*/ 284 h 291"/>
                <a:gd name="T32" fmla="*/ 209 w 209"/>
                <a:gd name="T33" fmla="*/ 291 h 291"/>
                <a:gd name="T34" fmla="*/ 5 w 209"/>
                <a:gd name="T35" fmla="*/ 284 h 291"/>
                <a:gd name="T36" fmla="*/ 12 w 209"/>
                <a:gd name="T37" fmla="*/ 270 h 291"/>
                <a:gd name="T38" fmla="*/ 18 w 209"/>
                <a:gd name="T39" fmla="*/ 255 h 291"/>
                <a:gd name="T40" fmla="*/ 22 w 209"/>
                <a:gd name="T41" fmla="*/ 240 h 291"/>
                <a:gd name="T42" fmla="*/ 25 w 209"/>
                <a:gd name="T43" fmla="*/ 224 h 291"/>
                <a:gd name="T44" fmla="*/ 27 w 209"/>
                <a:gd name="T45" fmla="*/ 207 h 291"/>
                <a:gd name="T46" fmla="*/ 28 w 209"/>
                <a:gd name="T47" fmla="*/ 189 h 291"/>
                <a:gd name="T48" fmla="*/ 29 w 209"/>
                <a:gd name="T49" fmla="*/ 171 h 291"/>
                <a:gd name="T50" fmla="*/ 28 w 209"/>
                <a:gd name="T51" fmla="*/ 153 h 291"/>
                <a:gd name="T52" fmla="*/ 27 w 209"/>
                <a:gd name="T53" fmla="*/ 133 h 291"/>
                <a:gd name="T54" fmla="*/ 26 w 209"/>
                <a:gd name="T55" fmla="*/ 114 h 291"/>
                <a:gd name="T56" fmla="*/ 24 w 209"/>
                <a:gd name="T57" fmla="*/ 94 h 291"/>
                <a:gd name="T58" fmla="*/ 21 w 209"/>
                <a:gd name="T59" fmla="*/ 63 h 291"/>
                <a:gd name="T60" fmla="*/ 18 w 209"/>
                <a:gd name="T61" fmla="*/ 32 h 291"/>
                <a:gd name="T62" fmla="*/ 17 w 209"/>
                <a:gd name="T63" fmla="*/ 11 h 2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09" h="291">
                  <a:moveTo>
                    <a:pt x="16" y="0"/>
                  </a:moveTo>
                  <a:lnTo>
                    <a:pt x="178" y="119"/>
                  </a:lnTo>
                  <a:lnTo>
                    <a:pt x="177" y="126"/>
                  </a:lnTo>
                  <a:lnTo>
                    <a:pt x="176" y="134"/>
                  </a:lnTo>
                  <a:lnTo>
                    <a:pt x="176" y="141"/>
                  </a:lnTo>
                  <a:lnTo>
                    <a:pt x="175" y="148"/>
                  </a:lnTo>
                  <a:lnTo>
                    <a:pt x="175" y="154"/>
                  </a:lnTo>
                  <a:lnTo>
                    <a:pt x="174" y="161"/>
                  </a:lnTo>
                  <a:lnTo>
                    <a:pt x="174" y="168"/>
                  </a:lnTo>
                  <a:lnTo>
                    <a:pt x="174" y="174"/>
                  </a:lnTo>
                  <a:lnTo>
                    <a:pt x="174" y="180"/>
                  </a:lnTo>
                  <a:lnTo>
                    <a:pt x="174" y="187"/>
                  </a:lnTo>
                  <a:lnTo>
                    <a:pt x="175" y="193"/>
                  </a:lnTo>
                  <a:lnTo>
                    <a:pt x="175" y="198"/>
                  </a:lnTo>
                  <a:lnTo>
                    <a:pt x="176" y="204"/>
                  </a:lnTo>
                  <a:lnTo>
                    <a:pt x="177" y="210"/>
                  </a:lnTo>
                  <a:lnTo>
                    <a:pt x="177" y="215"/>
                  </a:lnTo>
                  <a:lnTo>
                    <a:pt x="178" y="221"/>
                  </a:lnTo>
                  <a:lnTo>
                    <a:pt x="179" y="226"/>
                  </a:lnTo>
                  <a:lnTo>
                    <a:pt x="181" y="231"/>
                  </a:lnTo>
                  <a:lnTo>
                    <a:pt x="182" y="236"/>
                  </a:lnTo>
                  <a:lnTo>
                    <a:pt x="183" y="241"/>
                  </a:lnTo>
                  <a:lnTo>
                    <a:pt x="185" y="246"/>
                  </a:lnTo>
                  <a:lnTo>
                    <a:pt x="186" y="250"/>
                  </a:lnTo>
                  <a:lnTo>
                    <a:pt x="188" y="255"/>
                  </a:lnTo>
                  <a:lnTo>
                    <a:pt x="190" y="259"/>
                  </a:lnTo>
                  <a:lnTo>
                    <a:pt x="192" y="264"/>
                  </a:lnTo>
                  <a:lnTo>
                    <a:pt x="194" y="268"/>
                  </a:lnTo>
                  <a:lnTo>
                    <a:pt x="196" y="272"/>
                  </a:lnTo>
                  <a:lnTo>
                    <a:pt x="198" y="276"/>
                  </a:lnTo>
                  <a:lnTo>
                    <a:pt x="201" y="280"/>
                  </a:lnTo>
                  <a:lnTo>
                    <a:pt x="203" y="284"/>
                  </a:lnTo>
                  <a:lnTo>
                    <a:pt x="206" y="287"/>
                  </a:lnTo>
                  <a:lnTo>
                    <a:pt x="209" y="291"/>
                  </a:lnTo>
                  <a:lnTo>
                    <a:pt x="0" y="291"/>
                  </a:lnTo>
                  <a:lnTo>
                    <a:pt x="5" y="284"/>
                  </a:lnTo>
                  <a:lnTo>
                    <a:pt x="8" y="277"/>
                  </a:lnTo>
                  <a:lnTo>
                    <a:pt x="12" y="270"/>
                  </a:lnTo>
                  <a:lnTo>
                    <a:pt x="15" y="263"/>
                  </a:lnTo>
                  <a:lnTo>
                    <a:pt x="18" y="255"/>
                  </a:lnTo>
                  <a:lnTo>
                    <a:pt x="20" y="248"/>
                  </a:lnTo>
                  <a:lnTo>
                    <a:pt x="22" y="240"/>
                  </a:lnTo>
                  <a:lnTo>
                    <a:pt x="24" y="232"/>
                  </a:lnTo>
                  <a:lnTo>
                    <a:pt x="25" y="224"/>
                  </a:lnTo>
                  <a:lnTo>
                    <a:pt x="26" y="215"/>
                  </a:lnTo>
                  <a:lnTo>
                    <a:pt x="27" y="207"/>
                  </a:lnTo>
                  <a:lnTo>
                    <a:pt x="28" y="198"/>
                  </a:lnTo>
                  <a:lnTo>
                    <a:pt x="28" y="189"/>
                  </a:lnTo>
                  <a:lnTo>
                    <a:pt x="28" y="180"/>
                  </a:lnTo>
                  <a:lnTo>
                    <a:pt x="29" y="171"/>
                  </a:lnTo>
                  <a:lnTo>
                    <a:pt x="28" y="162"/>
                  </a:lnTo>
                  <a:lnTo>
                    <a:pt x="28" y="153"/>
                  </a:lnTo>
                  <a:lnTo>
                    <a:pt x="28" y="143"/>
                  </a:lnTo>
                  <a:lnTo>
                    <a:pt x="27" y="133"/>
                  </a:lnTo>
                  <a:lnTo>
                    <a:pt x="26" y="124"/>
                  </a:lnTo>
                  <a:lnTo>
                    <a:pt x="26" y="114"/>
                  </a:lnTo>
                  <a:lnTo>
                    <a:pt x="25" y="104"/>
                  </a:lnTo>
                  <a:lnTo>
                    <a:pt x="24" y="94"/>
                  </a:lnTo>
                  <a:lnTo>
                    <a:pt x="23" y="84"/>
                  </a:lnTo>
                  <a:lnTo>
                    <a:pt x="21" y="63"/>
                  </a:lnTo>
                  <a:lnTo>
                    <a:pt x="19" y="42"/>
                  </a:lnTo>
                  <a:lnTo>
                    <a:pt x="18" y="32"/>
                  </a:lnTo>
                  <a:lnTo>
                    <a:pt x="18" y="21"/>
                  </a:lnTo>
                  <a:lnTo>
                    <a:pt x="17" y="11"/>
                  </a:lnTo>
                  <a:lnTo>
                    <a:pt x="16" y="0"/>
                  </a:lnTo>
                  <a:close/>
                </a:path>
              </a:pathLst>
            </a:custGeom>
            <a:solidFill>
              <a:srgbClr val="EBAA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 name="Freeform 8"/>
            <p:cNvSpPr>
              <a:spLocks/>
            </p:cNvSpPr>
            <p:nvPr/>
          </p:nvSpPr>
          <p:spPr bwMode="auto">
            <a:xfrm>
              <a:off x="3570" y="1138"/>
              <a:ext cx="175" cy="212"/>
            </a:xfrm>
            <a:custGeom>
              <a:avLst/>
              <a:gdLst>
                <a:gd name="T0" fmla="*/ 1 w 175"/>
                <a:gd name="T1" fmla="*/ 15 h 212"/>
                <a:gd name="T2" fmla="*/ 4 w 175"/>
                <a:gd name="T3" fmla="*/ 43 h 212"/>
                <a:gd name="T4" fmla="*/ 9 w 175"/>
                <a:gd name="T5" fmla="*/ 68 h 212"/>
                <a:gd name="T6" fmla="*/ 17 w 175"/>
                <a:gd name="T7" fmla="*/ 91 h 212"/>
                <a:gd name="T8" fmla="*/ 26 w 175"/>
                <a:gd name="T9" fmla="*/ 112 h 212"/>
                <a:gd name="T10" fmla="*/ 37 w 175"/>
                <a:gd name="T11" fmla="*/ 130 h 212"/>
                <a:gd name="T12" fmla="*/ 49 w 175"/>
                <a:gd name="T13" fmla="*/ 147 h 212"/>
                <a:gd name="T14" fmla="*/ 63 w 175"/>
                <a:gd name="T15" fmla="*/ 161 h 212"/>
                <a:gd name="T16" fmla="*/ 76 w 175"/>
                <a:gd name="T17" fmla="*/ 173 h 212"/>
                <a:gd name="T18" fmla="*/ 91 w 175"/>
                <a:gd name="T19" fmla="*/ 183 h 212"/>
                <a:gd name="T20" fmla="*/ 105 w 175"/>
                <a:gd name="T21" fmla="*/ 192 h 212"/>
                <a:gd name="T22" fmla="*/ 120 w 175"/>
                <a:gd name="T23" fmla="*/ 199 h 212"/>
                <a:gd name="T24" fmla="*/ 133 w 175"/>
                <a:gd name="T25" fmla="*/ 204 h 212"/>
                <a:gd name="T26" fmla="*/ 147 w 175"/>
                <a:gd name="T27" fmla="*/ 208 h 212"/>
                <a:gd name="T28" fmla="*/ 159 w 175"/>
                <a:gd name="T29" fmla="*/ 211 h 212"/>
                <a:gd name="T30" fmla="*/ 170 w 175"/>
                <a:gd name="T31" fmla="*/ 212 h 212"/>
                <a:gd name="T32" fmla="*/ 173 w 175"/>
                <a:gd name="T33" fmla="*/ 209 h 212"/>
                <a:gd name="T34" fmla="*/ 170 w 175"/>
                <a:gd name="T35" fmla="*/ 202 h 212"/>
                <a:gd name="T36" fmla="*/ 168 w 175"/>
                <a:gd name="T37" fmla="*/ 194 h 212"/>
                <a:gd name="T38" fmla="*/ 166 w 175"/>
                <a:gd name="T39" fmla="*/ 186 h 212"/>
                <a:gd name="T40" fmla="*/ 164 w 175"/>
                <a:gd name="T41" fmla="*/ 177 h 212"/>
                <a:gd name="T42" fmla="*/ 162 w 175"/>
                <a:gd name="T43" fmla="*/ 169 h 212"/>
                <a:gd name="T44" fmla="*/ 161 w 175"/>
                <a:gd name="T45" fmla="*/ 160 h 212"/>
                <a:gd name="T46" fmla="*/ 160 w 175"/>
                <a:gd name="T47" fmla="*/ 152 h 212"/>
                <a:gd name="T48" fmla="*/ 159 w 175"/>
                <a:gd name="T49" fmla="*/ 143 h 212"/>
                <a:gd name="T50" fmla="*/ 158 w 175"/>
                <a:gd name="T51" fmla="*/ 135 h 212"/>
                <a:gd name="T52" fmla="*/ 158 w 175"/>
                <a:gd name="T53" fmla="*/ 127 h 212"/>
                <a:gd name="T54" fmla="*/ 157 w 175"/>
                <a:gd name="T55" fmla="*/ 119 h 212"/>
                <a:gd name="T56" fmla="*/ 157 w 175"/>
                <a:gd name="T57" fmla="*/ 109 h 212"/>
                <a:gd name="T58" fmla="*/ 157 w 175"/>
                <a:gd name="T59" fmla="*/ 98 h 212"/>
                <a:gd name="T60" fmla="*/ 152 w 175"/>
                <a:gd name="T61" fmla="*/ 93 h 212"/>
                <a:gd name="T62" fmla="*/ 141 w 175"/>
                <a:gd name="T63" fmla="*/ 90 h 212"/>
                <a:gd name="T64" fmla="*/ 129 w 175"/>
                <a:gd name="T65" fmla="*/ 86 h 212"/>
                <a:gd name="T66" fmla="*/ 118 w 175"/>
                <a:gd name="T67" fmla="*/ 81 h 212"/>
                <a:gd name="T68" fmla="*/ 107 w 175"/>
                <a:gd name="T69" fmla="*/ 76 h 212"/>
                <a:gd name="T70" fmla="*/ 96 w 175"/>
                <a:gd name="T71" fmla="*/ 70 h 212"/>
                <a:gd name="T72" fmla="*/ 85 w 175"/>
                <a:gd name="T73" fmla="*/ 63 h 212"/>
                <a:gd name="T74" fmla="*/ 74 w 175"/>
                <a:gd name="T75" fmla="*/ 56 h 212"/>
                <a:gd name="T76" fmla="*/ 64 w 175"/>
                <a:gd name="T77" fmla="*/ 49 h 212"/>
                <a:gd name="T78" fmla="*/ 53 w 175"/>
                <a:gd name="T79" fmla="*/ 42 h 212"/>
                <a:gd name="T80" fmla="*/ 44 w 175"/>
                <a:gd name="T81" fmla="*/ 35 h 212"/>
                <a:gd name="T82" fmla="*/ 34 w 175"/>
                <a:gd name="T83" fmla="*/ 28 h 212"/>
                <a:gd name="T84" fmla="*/ 26 w 175"/>
                <a:gd name="T85" fmla="*/ 21 h 212"/>
                <a:gd name="T86" fmla="*/ 17 w 175"/>
                <a:gd name="T87" fmla="*/ 14 h 212"/>
                <a:gd name="T88" fmla="*/ 6 w 175"/>
                <a:gd name="T89" fmla="*/ 5 h 2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75" h="212">
                  <a:moveTo>
                    <a:pt x="0" y="0"/>
                  </a:moveTo>
                  <a:lnTo>
                    <a:pt x="1" y="15"/>
                  </a:lnTo>
                  <a:lnTo>
                    <a:pt x="2" y="29"/>
                  </a:lnTo>
                  <a:lnTo>
                    <a:pt x="4" y="43"/>
                  </a:lnTo>
                  <a:lnTo>
                    <a:pt x="6" y="56"/>
                  </a:lnTo>
                  <a:lnTo>
                    <a:pt x="9" y="68"/>
                  </a:lnTo>
                  <a:lnTo>
                    <a:pt x="13" y="80"/>
                  </a:lnTo>
                  <a:lnTo>
                    <a:pt x="17" y="91"/>
                  </a:lnTo>
                  <a:lnTo>
                    <a:pt x="21" y="102"/>
                  </a:lnTo>
                  <a:lnTo>
                    <a:pt x="26" y="112"/>
                  </a:lnTo>
                  <a:lnTo>
                    <a:pt x="32" y="121"/>
                  </a:lnTo>
                  <a:lnTo>
                    <a:pt x="37" y="130"/>
                  </a:lnTo>
                  <a:lnTo>
                    <a:pt x="43" y="139"/>
                  </a:lnTo>
                  <a:lnTo>
                    <a:pt x="49" y="147"/>
                  </a:lnTo>
                  <a:lnTo>
                    <a:pt x="56" y="154"/>
                  </a:lnTo>
                  <a:lnTo>
                    <a:pt x="63" y="161"/>
                  </a:lnTo>
                  <a:lnTo>
                    <a:pt x="69" y="167"/>
                  </a:lnTo>
                  <a:lnTo>
                    <a:pt x="76" y="173"/>
                  </a:lnTo>
                  <a:lnTo>
                    <a:pt x="84" y="178"/>
                  </a:lnTo>
                  <a:lnTo>
                    <a:pt x="91" y="183"/>
                  </a:lnTo>
                  <a:lnTo>
                    <a:pt x="98" y="188"/>
                  </a:lnTo>
                  <a:lnTo>
                    <a:pt x="105" y="192"/>
                  </a:lnTo>
                  <a:lnTo>
                    <a:pt x="112" y="196"/>
                  </a:lnTo>
                  <a:lnTo>
                    <a:pt x="120" y="199"/>
                  </a:lnTo>
                  <a:lnTo>
                    <a:pt x="126" y="202"/>
                  </a:lnTo>
                  <a:lnTo>
                    <a:pt x="133" y="204"/>
                  </a:lnTo>
                  <a:lnTo>
                    <a:pt x="140" y="206"/>
                  </a:lnTo>
                  <a:lnTo>
                    <a:pt x="147" y="208"/>
                  </a:lnTo>
                  <a:lnTo>
                    <a:pt x="153" y="210"/>
                  </a:lnTo>
                  <a:lnTo>
                    <a:pt x="159" y="211"/>
                  </a:lnTo>
                  <a:lnTo>
                    <a:pt x="165" y="211"/>
                  </a:lnTo>
                  <a:lnTo>
                    <a:pt x="170" y="212"/>
                  </a:lnTo>
                  <a:lnTo>
                    <a:pt x="175" y="212"/>
                  </a:lnTo>
                  <a:lnTo>
                    <a:pt x="173" y="209"/>
                  </a:lnTo>
                  <a:lnTo>
                    <a:pt x="172" y="205"/>
                  </a:lnTo>
                  <a:lnTo>
                    <a:pt x="170" y="202"/>
                  </a:lnTo>
                  <a:lnTo>
                    <a:pt x="169" y="198"/>
                  </a:lnTo>
                  <a:lnTo>
                    <a:pt x="168" y="194"/>
                  </a:lnTo>
                  <a:lnTo>
                    <a:pt x="167" y="190"/>
                  </a:lnTo>
                  <a:lnTo>
                    <a:pt x="166" y="186"/>
                  </a:lnTo>
                  <a:lnTo>
                    <a:pt x="165" y="182"/>
                  </a:lnTo>
                  <a:lnTo>
                    <a:pt x="164" y="177"/>
                  </a:lnTo>
                  <a:lnTo>
                    <a:pt x="163" y="173"/>
                  </a:lnTo>
                  <a:lnTo>
                    <a:pt x="162" y="169"/>
                  </a:lnTo>
                  <a:lnTo>
                    <a:pt x="162" y="165"/>
                  </a:lnTo>
                  <a:lnTo>
                    <a:pt x="161" y="160"/>
                  </a:lnTo>
                  <a:lnTo>
                    <a:pt x="160" y="156"/>
                  </a:lnTo>
                  <a:lnTo>
                    <a:pt x="160" y="152"/>
                  </a:lnTo>
                  <a:lnTo>
                    <a:pt x="159" y="147"/>
                  </a:lnTo>
                  <a:lnTo>
                    <a:pt x="159" y="143"/>
                  </a:lnTo>
                  <a:lnTo>
                    <a:pt x="158" y="139"/>
                  </a:lnTo>
                  <a:lnTo>
                    <a:pt x="158" y="135"/>
                  </a:lnTo>
                  <a:lnTo>
                    <a:pt x="158" y="131"/>
                  </a:lnTo>
                  <a:lnTo>
                    <a:pt x="158" y="127"/>
                  </a:lnTo>
                  <a:lnTo>
                    <a:pt x="157" y="123"/>
                  </a:lnTo>
                  <a:lnTo>
                    <a:pt x="157" y="119"/>
                  </a:lnTo>
                  <a:lnTo>
                    <a:pt x="157" y="116"/>
                  </a:lnTo>
                  <a:lnTo>
                    <a:pt x="157" y="109"/>
                  </a:lnTo>
                  <a:lnTo>
                    <a:pt x="157" y="103"/>
                  </a:lnTo>
                  <a:lnTo>
                    <a:pt x="157" y="98"/>
                  </a:lnTo>
                  <a:lnTo>
                    <a:pt x="157" y="94"/>
                  </a:lnTo>
                  <a:lnTo>
                    <a:pt x="152" y="93"/>
                  </a:lnTo>
                  <a:lnTo>
                    <a:pt x="146" y="91"/>
                  </a:lnTo>
                  <a:lnTo>
                    <a:pt x="141" y="90"/>
                  </a:lnTo>
                  <a:lnTo>
                    <a:pt x="135" y="88"/>
                  </a:lnTo>
                  <a:lnTo>
                    <a:pt x="129" y="86"/>
                  </a:lnTo>
                  <a:lnTo>
                    <a:pt x="124" y="84"/>
                  </a:lnTo>
                  <a:lnTo>
                    <a:pt x="118" y="81"/>
                  </a:lnTo>
                  <a:lnTo>
                    <a:pt x="113" y="78"/>
                  </a:lnTo>
                  <a:lnTo>
                    <a:pt x="107" y="76"/>
                  </a:lnTo>
                  <a:lnTo>
                    <a:pt x="102" y="73"/>
                  </a:lnTo>
                  <a:lnTo>
                    <a:pt x="96" y="70"/>
                  </a:lnTo>
                  <a:lnTo>
                    <a:pt x="91" y="66"/>
                  </a:lnTo>
                  <a:lnTo>
                    <a:pt x="85" y="63"/>
                  </a:lnTo>
                  <a:lnTo>
                    <a:pt x="80" y="60"/>
                  </a:lnTo>
                  <a:lnTo>
                    <a:pt x="74" y="56"/>
                  </a:lnTo>
                  <a:lnTo>
                    <a:pt x="69" y="53"/>
                  </a:lnTo>
                  <a:lnTo>
                    <a:pt x="64" y="49"/>
                  </a:lnTo>
                  <a:lnTo>
                    <a:pt x="59" y="46"/>
                  </a:lnTo>
                  <a:lnTo>
                    <a:pt x="53" y="42"/>
                  </a:lnTo>
                  <a:lnTo>
                    <a:pt x="49" y="38"/>
                  </a:lnTo>
                  <a:lnTo>
                    <a:pt x="44" y="35"/>
                  </a:lnTo>
                  <a:lnTo>
                    <a:pt x="39" y="31"/>
                  </a:lnTo>
                  <a:lnTo>
                    <a:pt x="34" y="28"/>
                  </a:lnTo>
                  <a:lnTo>
                    <a:pt x="30" y="24"/>
                  </a:lnTo>
                  <a:lnTo>
                    <a:pt x="26" y="21"/>
                  </a:lnTo>
                  <a:lnTo>
                    <a:pt x="21" y="17"/>
                  </a:lnTo>
                  <a:lnTo>
                    <a:pt x="17" y="14"/>
                  </a:lnTo>
                  <a:lnTo>
                    <a:pt x="14" y="11"/>
                  </a:lnTo>
                  <a:lnTo>
                    <a:pt x="6" y="5"/>
                  </a:lnTo>
                  <a:lnTo>
                    <a:pt x="0" y="0"/>
                  </a:lnTo>
                  <a:close/>
                </a:path>
              </a:pathLst>
            </a:custGeom>
            <a:solidFill>
              <a:srgbClr val="DC984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 name="Freeform 9"/>
            <p:cNvSpPr>
              <a:spLocks/>
            </p:cNvSpPr>
            <p:nvPr/>
          </p:nvSpPr>
          <p:spPr bwMode="auto">
            <a:xfrm>
              <a:off x="3405" y="599"/>
              <a:ext cx="553" cy="683"/>
            </a:xfrm>
            <a:custGeom>
              <a:avLst/>
              <a:gdLst>
                <a:gd name="T0" fmla="*/ 349 w 553"/>
                <a:gd name="T1" fmla="*/ 682 h 683"/>
                <a:gd name="T2" fmla="*/ 329 w 553"/>
                <a:gd name="T3" fmla="*/ 678 h 683"/>
                <a:gd name="T4" fmla="*/ 307 w 553"/>
                <a:gd name="T5" fmla="*/ 672 h 683"/>
                <a:gd name="T6" fmla="*/ 284 w 553"/>
                <a:gd name="T7" fmla="*/ 664 h 683"/>
                <a:gd name="T8" fmla="*/ 260 w 553"/>
                <a:gd name="T9" fmla="*/ 654 h 683"/>
                <a:gd name="T10" fmla="*/ 237 w 553"/>
                <a:gd name="T11" fmla="*/ 642 h 683"/>
                <a:gd name="T12" fmla="*/ 214 w 553"/>
                <a:gd name="T13" fmla="*/ 628 h 683"/>
                <a:gd name="T14" fmla="*/ 192 w 553"/>
                <a:gd name="T15" fmla="*/ 613 h 683"/>
                <a:gd name="T16" fmla="*/ 157 w 553"/>
                <a:gd name="T17" fmla="*/ 583 h 683"/>
                <a:gd name="T18" fmla="*/ 122 w 553"/>
                <a:gd name="T19" fmla="*/ 549 h 683"/>
                <a:gd name="T20" fmla="*/ 95 w 553"/>
                <a:gd name="T21" fmla="*/ 515 h 683"/>
                <a:gd name="T22" fmla="*/ 73 w 553"/>
                <a:gd name="T23" fmla="*/ 483 h 683"/>
                <a:gd name="T24" fmla="*/ 56 w 553"/>
                <a:gd name="T25" fmla="*/ 451 h 683"/>
                <a:gd name="T26" fmla="*/ 43 w 553"/>
                <a:gd name="T27" fmla="*/ 421 h 683"/>
                <a:gd name="T28" fmla="*/ 32 w 553"/>
                <a:gd name="T29" fmla="*/ 391 h 683"/>
                <a:gd name="T30" fmla="*/ 9 w 553"/>
                <a:gd name="T31" fmla="*/ 318 h 683"/>
                <a:gd name="T32" fmla="*/ 4 w 553"/>
                <a:gd name="T33" fmla="*/ 186 h 683"/>
                <a:gd name="T34" fmla="*/ 47 w 553"/>
                <a:gd name="T35" fmla="*/ 89 h 683"/>
                <a:gd name="T36" fmla="*/ 124 w 553"/>
                <a:gd name="T37" fmla="*/ 28 h 683"/>
                <a:gd name="T38" fmla="*/ 222 w 553"/>
                <a:gd name="T39" fmla="*/ 1 h 683"/>
                <a:gd name="T40" fmla="*/ 327 w 553"/>
                <a:gd name="T41" fmla="*/ 9 h 683"/>
                <a:gd name="T42" fmla="*/ 426 w 553"/>
                <a:gd name="T43" fmla="*/ 52 h 683"/>
                <a:gd name="T44" fmla="*/ 506 w 553"/>
                <a:gd name="T45" fmla="*/ 129 h 683"/>
                <a:gd name="T46" fmla="*/ 546 w 553"/>
                <a:gd name="T47" fmla="*/ 212 h 683"/>
                <a:gd name="T48" fmla="*/ 549 w 553"/>
                <a:gd name="T49" fmla="*/ 221 h 683"/>
                <a:gd name="T50" fmla="*/ 551 w 553"/>
                <a:gd name="T51" fmla="*/ 231 h 683"/>
                <a:gd name="T52" fmla="*/ 552 w 553"/>
                <a:gd name="T53" fmla="*/ 240 h 683"/>
                <a:gd name="T54" fmla="*/ 553 w 553"/>
                <a:gd name="T55" fmla="*/ 250 h 683"/>
                <a:gd name="T56" fmla="*/ 553 w 553"/>
                <a:gd name="T57" fmla="*/ 259 h 683"/>
                <a:gd name="T58" fmla="*/ 552 w 553"/>
                <a:gd name="T59" fmla="*/ 269 h 683"/>
                <a:gd name="T60" fmla="*/ 551 w 553"/>
                <a:gd name="T61" fmla="*/ 280 h 683"/>
                <a:gd name="T62" fmla="*/ 549 w 553"/>
                <a:gd name="T63" fmla="*/ 291 h 683"/>
                <a:gd name="T64" fmla="*/ 546 w 553"/>
                <a:gd name="T65" fmla="*/ 297 h 683"/>
                <a:gd name="T66" fmla="*/ 541 w 553"/>
                <a:gd name="T67" fmla="*/ 307 h 683"/>
                <a:gd name="T68" fmla="*/ 536 w 553"/>
                <a:gd name="T69" fmla="*/ 317 h 683"/>
                <a:gd name="T70" fmla="*/ 532 w 553"/>
                <a:gd name="T71" fmla="*/ 325 h 683"/>
                <a:gd name="T72" fmla="*/ 529 w 553"/>
                <a:gd name="T73" fmla="*/ 334 h 683"/>
                <a:gd name="T74" fmla="*/ 528 w 553"/>
                <a:gd name="T75" fmla="*/ 342 h 683"/>
                <a:gd name="T76" fmla="*/ 530 w 553"/>
                <a:gd name="T77" fmla="*/ 352 h 683"/>
                <a:gd name="T78" fmla="*/ 533 w 553"/>
                <a:gd name="T79" fmla="*/ 360 h 683"/>
                <a:gd name="T80" fmla="*/ 537 w 553"/>
                <a:gd name="T81" fmla="*/ 373 h 683"/>
                <a:gd name="T82" fmla="*/ 539 w 553"/>
                <a:gd name="T83" fmla="*/ 383 h 683"/>
                <a:gd name="T84" fmla="*/ 541 w 553"/>
                <a:gd name="T85" fmla="*/ 394 h 683"/>
                <a:gd name="T86" fmla="*/ 542 w 553"/>
                <a:gd name="T87" fmla="*/ 406 h 683"/>
                <a:gd name="T88" fmla="*/ 543 w 553"/>
                <a:gd name="T89" fmla="*/ 418 h 683"/>
                <a:gd name="T90" fmla="*/ 541 w 553"/>
                <a:gd name="T91" fmla="*/ 433 h 683"/>
                <a:gd name="T92" fmla="*/ 531 w 553"/>
                <a:gd name="T93" fmla="*/ 466 h 683"/>
                <a:gd name="T94" fmla="*/ 513 w 553"/>
                <a:gd name="T95" fmla="*/ 506 h 683"/>
                <a:gd name="T96" fmla="*/ 490 w 553"/>
                <a:gd name="T97" fmla="*/ 549 h 683"/>
                <a:gd name="T98" fmla="*/ 463 w 553"/>
                <a:gd name="T99" fmla="*/ 591 h 683"/>
                <a:gd name="T100" fmla="*/ 435 w 553"/>
                <a:gd name="T101" fmla="*/ 629 h 683"/>
                <a:gd name="T102" fmla="*/ 406 w 553"/>
                <a:gd name="T103" fmla="*/ 660 h 683"/>
                <a:gd name="T104" fmla="*/ 380 w 553"/>
                <a:gd name="T105" fmla="*/ 679 h 6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553" h="683">
                  <a:moveTo>
                    <a:pt x="363" y="683"/>
                  </a:moveTo>
                  <a:lnTo>
                    <a:pt x="358" y="683"/>
                  </a:lnTo>
                  <a:lnTo>
                    <a:pt x="354" y="682"/>
                  </a:lnTo>
                  <a:lnTo>
                    <a:pt x="349" y="682"/>
                  </a:lnTo>
                  <a:lnTo>
                    <a:pt x="344" y="681"/>
                  </a:lnTo>
                  <a:lnTo>
                    <a:pt x="339" y="680"/>
                  </a:lnTo>
                  <a:lnTo>
                    <a:pt x="334" y="679"/>
                  </a:lnTo>
                  <a:lnTo>
                    <a:pt x="329" y="678"/>
                  </a:lnTo>
                  <a:lnTo>
                    <a:pt x="324" y="677"/>
                  </a:lnTo>
                  <a:lnTo>
                    <a:pt x="318" y="675"/>
                  </a:lnTo>
                  <a:lnTo>
                    <a:pt x="313" y="674"/>
                  </a:lnTo>
                  <a:lnTo>
                    <a:pt x="307" y="672"/>
                  </a:lnTo>
                  <a:lnTo>
                    <a:pt x="301" y="670"/>
                  </a:lnTo>
                  <a:lnTo>
                    <a:pt x="296" y="668"/>
                  </a:lnTo>
                  <a:lnTo>
                    <a:pt x="290" y="666"/>
                  </a:lnTo>
                  <a:lnTo>
                    <a:pt x="284" y="664"/>
                  </a:lnTo>
                  <a:lnTo>
                    <a:pt x="278" y="661"/>
                  </a:lnTo>
                  <a:lnTo>
                    <a:pt x="272" y="659"/>
                  </a:lnTo>
                  <a:lnTo>
                    <a:pt x="266" y="656"/>
                  </a:lnTo>
                  <a:lnTo>
                    <a:pt x="260" y="654"/>
                  </a:lnTo>
                  <a:lnTo>
                    <a:pt x="254" y="651"/>
                  </a:lnTo>
                  <a:lnTo>
                    <a:pt x="248" y="648"/>
                  </a:lnTo>
                  <a:lnTo>
                    <a:pt x="242" y="645"/>
                  </a:lnTo>
                  <a:lnTo>
                    <a:pt x="237" y="642"/>
                  </a:lnTo>
                  <a:lnTo>
                    <a:pt x="231" y="638"/>
                  </a:lnTo>
                  <a:lnTo>
                    <a:pt x="225" y="635"/>
                  </a:lnTo>
                  <a:lnTo>
                    <a:pt x="219" y="632"/>
                  </a:lnTo>
                  <a:lnTo>
                    <a:pt x="214" y="628"/>
                  </a:lnTo>
                  <a:lnTo>
                    <a:pt x="208" y="625"/>
                  </a:lnTo>
                  <a:lnTo>
                    <a:pt x="203" y="621"/>
                  </a:lnTo>
                  <a:lnTo>
                    <a:pt x="198" y="617"/>
                  </a:lnTo>
                  <a:lnTo>
                    <a:pt x="192" y="613"/>
                  </a:lnTo>
                  <a:lnTo>
                    <a:pt x="187" y="609"/>
                  </a:lnTo>
                  <a:lnTo>
                    <a:pt x="177" y="601"/>
                  </a:lnTo>
                  <a:lnTo>
                    <a:pt x="166" y="592"/>
                  </a:lnTo>
                  <a:lnTo>
                    <a:pt x="157" y="583"/>
                  </a:lnTo>
                  <a:lnTo>
                    <a:pt x="147" y="574"/>
                  </a:lnTo>
                  <a:lnTo>
                    <a:pt x="139" y="566"/>
                  </a:lnTo>
                  <a:lnTo>
                    <a:pt x="130" y="557"/>
                  </a:lnTo>
                  <a:lnTo>
                    <a:pt x="122" y="549"/>
                  </a:lnTo>
                  <a:lnTo>
                    <a:pt x="115" y="540"/>
                  </a:lnTo>
                  <a:lnTo>
                    <a:pt x="108" y="532"/>
                  </a:lnTo>
                  <a:lnTo>
                    <a:pt x="101" y="524"/>
                  </a:lnTo>
                  <a:lnTo>
                    <a:pt x="95" y="515"/>
                  </a:lnTo>
                  <a:lnTo>
                    <a:pt x="89" y="507"/>
                  </a:lnTo>
                  <a:lnTo>
                    <a:pt x="84" y="499"/>
                  </a:lnTo>
                  <a:lnTo>
                    <a:pt x="78" y="491"/>
                  </a:lnTo>
                  <a:lnTo>
                    <a:pt x="73" y="483"/>
                  </a:lnTo>
                  <a:lnTo>
                    <a:pt x="69" y="475"/>
                  </a:lnTo>
                  <a:lnTo>
                    <a:pt x="64" y="467"/>
                  </a:lnTo>
                  <a:lnTo>
                    <a:pt x="60" y="459"/>
                  </a:lnTo>
                  <a:lnTo>
                    <a:pt x="56" y="451"/>
                  </a:lnTo>
                  <a:lnTo>
                    <a:pt x="53" y="443"/>
                  </a:lnTo>
                  <a:lnTo>
                    <a:pt x="49" y="436"/>
                  </a:lnTo>
                  <a:lnTo>
                    <a:pt x="46" y="428"/>
                  </a:lnTo>
                  <a:lnTo>
                    <a:pt x="43" y="421"/>
                  </a:lnTo>
                  <a:lnTo>
                    <a:pt x="40" y="413"/>
                  </a:lnTo>
                  <a:lnTo>
                    <a:pt x="37" y="406"/>
                  </a:lnTo>
                  <a:lnTo>
                    <a:pt x="34" y="398"/>
                  </a:lnTo>
                  <a:lnTo>
                    <a:pt x="32" y="391"/>
                  </a:lnTo>
                  <a:lnTo>
                    <a:pt x="29" y="384"/>
                  </a:lnTo>
                  <a:lnTo>
                    <a:pt x="24" y="370"/>
                  </a:lnTo>
                  <a:lnTo>
                    <a:pt x="19" y="356"/>
                  </a:lnTo>
                  <a:lnTo>
                    <a:pt x="9" y="318"/>
                  </a:lnTo>
                  <a:lnTo>
                    <a:pt x="2" y="281"/>
                  </a:lnTo>
                  <a:lnTo>
                    <a:pt x="0" y="247"/>
                  </a:lnTo>
                  <a:lnTo>
                    <a:pt x="0" y="215"/>
                  </a:lnTo>
                  <a:lnTo>
                    <a:pt x="4" y="186"/>
                  </a:lnTo>
                  <a:lnTo>
                    <a:pt x="11" y="158"/>
                  </a:lnTo>
                  <a:lnTo>
                    <a:pt x="20" y="133"/>
                  </a:lnTo>
                  <a:lnTo>
                    <a:pt x="32" y="110"/>
                  </a:lnTo>
                  <a:lnTo>
                    <a:pt x="47" y="89"/>
                  </a:lnTo>
                  <a:lnTo>
                    <a:pt x="63" y="70"/>
                  </a:lnTo>
                  <a:lnTo>
                    <a:pt x="82" y="54"/>
                  </a:lnTo>
                  <a:lnTo>
                    <a:pt x="102" y="40"/>
                  </a:lnTo>
                  <a:lnTo>
                    <a:pt x="124" y="28"/>
                  </a:lnTo>
                  <a:lnTo>
                    <a:pt x="147" y="18"/>
                  </a:lnTo>
                  <a:lnTo>
                    <a:pt x="171" y="10"/>
                  </a:lnTo>
                  <a:lnTo>
                    <a:pt x="196" y="5"/>
                  </a:lnTo>
                  <a:lnTo>
                    <a:pt x="222" y="1"/>
                  </a:lnTo>
                  <a:lnTo>
                    <a:pt x="248" y="0"/>
                  </a:lnTo>
                  <a:lnTo>
                    <a:pt x="274" y="1"/>
                  </a:lnTo>
                  <a:lnTo>
                    <a:pt x="301" y="4"/>
                  </a:lnTo>
                  <a:lnTo>
                    <a:pt x="327" y="9"/>
                  </a:lnTo>
                  <a:lnTo>
                    <a:pt x="353" y="17"/>
                  </a:lnTo>
                  <a:lnTo>
                    <a:pt x="378" y="26"/>
                  </a:lnTo>
                  <a:lnTo>
                    <a:pt x="403" y="38"/>
                  </a:lnTo>
                  <a:lnTo>
                    <a:pt x="426" y="52"/>
                  </a:lnTo>
                  <a:lnTo>
                    <a:pt x="449" y="68"/>
                  </a:lnTo>
                  <a:lnTo>
                    <a:pt x="470" y="86"/>
                  </a:lnTo>
                  <a:lnTo>
                    <a:pt x="489" y="106"/>
                  </a:lnTo>
                  <a:lnTo>
                    <a:pt x="506" y="129"/>
                  </a:lnTo>
                  <a:lnTo>
                    <a:pt x="522" y="154"/>
                  </a:lnTo>
                  <a:lnTo>
                    <a:pt x="535" y="180"/>
                  </a:lnTo>
                  <a:lnTo>
                    <a:pt x="545" y="209"/>
                  </a:lnTo>
                  <a:lnTo>
                    <a:pt x="546" y="212"/>
                  </a:lnTo>
                  <a:lnTo>
                    <a:pt x="547" y="214"/>
                  </a:lnTo>
                  <a:lnTo>
                    <a:pt x="547" y="217"/>
                  </a:lnTo>
                  <a:lnTo>
                    <a:pt x="548" y="219"/>
                  </a:lnTo>
                  <a:lnTo>
                    <a:pt x="549" y="221"/>
                  </a:lnTo>
                  <a:lnTo>
                    <a:pt x="549" y="224"/>
                  </a:lnTo>
                  <a:lnTo>
                    <a:pt x="550" y="226"/>
                  </a:lnTo>
                  <a:lnTo>
                    <a:pt x="550" y="229"/>
                  </a:lnTo>
                  <a:lnTo>
                    <a:pt x="551" y="231"/>
                  </a:lnTo>
                  <a:lnTo>
                    <a:pt x="551" y="233"/>
                  </a:lnTo>
                  <a:lnTo>
                    <a:pt x="551" y="236"/>
                  </a:lnTo>
                  <a:lnTo>
                    <a:pt x="552" y="238"/>
                  </a:lnTo>
                  <a:lnTo>
                    <a:pt x="552" y="240"/>
                  </a:lnTo>
                  <a:lnTo>
                    <a:pt x="552" y="243"/>
                  </a:lnTo>
                  <a:lnTo>
                    <a:pt x="553" y="245"/>
                  </a:lnTo>
                  <a:lnTo>
                    <a:pt x="553" y="247"/>
                  </a:lnTo>
                  <a:lnTo>
                    <a:pt x="553" y="250"/>
                  </a:lnTo>
                  <a:lnTo>
                    <a:pt x="553" y="252"/>
                  </a:lnTo>
                  <a:lnTo>
                    <a:pt x="553" y="254"/>
                  </a:lnTo>
                  <a:lnTo>
                    <a:pt x="553" y="257"/>
                  </a:lnTo>
                  <a:lnTo>
                    <a:pt x="553" y="259"/>
                  </a:lnTo>
                  <a:lnTo>
                    <a:pt x="553" y="262"/>
                  </a:lnTo>
                  <a:lnTo>
                    <a:pt x="553" y="264"/>
                  </a:lnTo>
                  <a:lnTo>
                    <a:pt x="552" y="267"/>
                  </a:lnTo>
                  <a:lnTo>
                    <a:pt x="552" y="269"/>
                  </a:lnTo>
                  <a:lnTo>
                    <a:pt x="552" y="272"/>
                  </a:lnTo>
                  <a:lnTo>
                    <a:pt x="552" y="275"/>
                  </a:lnTo>
                  <a:lnTo>
                    <a:pt x="551" y="277"/>
                  </a:lnTo>
                  <a:lnTo>
                    <a:pt x="551" y="280"/>
                  </a:lnTo>
                  <a:lnTo>
                    <a:pt x="550" y="283"/>
                  </a:lnTo>
                  <a:lnTo>
                    <a:pt x="550" y="286"/>
                  </a:lnTo>
                  <a:lnTo>
                    <a:pt x="549" y="289"/>
                  </a:lnTo>
                  <a:lnTo>
                    <a:pt x="549" y="291"/>
                  </a:lnTo>
                  <a:lnTo>
                    <a:pt x="549" y="292"/>
                  </a:lnTo>
                  <a:lnTo>
                    <a:pt x="548" y="294"/>
                  </a:lnTo>
                  <a:lnTo>
                    <a:pt x="547" y="296"/>
                  </a:lnTo>
                  <a:lnTo>
                    <a:pt x="546" y="297"/>
                  </a:lnTo>
                  <a:lnTo>
                    <a:pt x="546" y="299"/>
                  </a:lnTo>
                  <a:lnTo>
                    <a:pt x="545" y="301"/>
                  </a:lnTo>
                  <a:lnTo>
                    <a:pt x="544" y="303"/>
                  </a:lnTo>
                  <a:lnTo>
                    <a:pt x="541" y="307"/>
                  </a:lnTo>
                  <a:lnTo>
                    <a:pt x="539" y="310"/>
                  </a:lnTo>
                  <a:lnTo>
                    <a:pt x="538" y="312"/>
                  </a:lnTo>
                  <a:lnTo>
                    <a:pt x="537" y="314"/>
                  </a:lnTo>
                  <a:lnTo>
                    <a:pt x="536" y="317"/>
                  </a:lnTo>
                  <a:lnTo>
                    <a:pt x="535" y="319"/>
                  </a:lnTo>
                  <a:lnTo>
                    <a:pt x="534" y="321"/>
                  </a:lnTo>
                  <a:lnTo>
                    <a:pt x="533" y="323"/>
                  </a:lnTo>
                  <a:lnTo>
                    <a:pt x="532" y="325"/>
                  </a:lnTo>
                  <a:lnTo>
                    <a:pt x="531" y="327"/>
                  </a:lnTo>
                  <a:lnTo>
                    <a:pt x="530" y="329"/>
                  </a:lnTo>
                  <a:lnTo>
                    <a:pt x="529" y="331"/>
                  </a:lnTo>
                  <a:lnTo>
                    <a:pt x="529" y="334"/>
                  </a:lnTo>
                  <a:lnTo>
                    <a:pt x="528" y="336"/>
                  </a:lnTo>
                  <a:lnTo>
                    <a:pt x="528" y="338"/>
                  </a:lnTo>
                  <a:lnTo>
                    <a:pt x="528" y="340"/>
                  </a:lnTo>
                  <a:lnTo>
                    <a:pt x="528" y="342"/>
                  </a:lnTo>
                  <a:lnTo>
                    <a:pt x="528" y="345"/>
                  </a:lnTo>
                  <a:lnTo>
                    <a:pt x="529" y="347"/>
                  </a:lnTo>
                  <a:lnTo>
                    <a:pt x="529" y="349"/>
                  </a:lnTo>
                  <a:lnTo>
                    <a:pt x="530" y="352"/>
                  </a:lnTo>
                  <a:lnTo>
                    <a:pt x="531" y="354"/>
                  </a:lnTo>
                  <a:lnTo>
                    <a:pt x="531" y="355"/>
                  </a:lnTo>
                  <a:lnTo>
                    <a:pt x="532" y="357"/>
                  </a:lnTo>
                  <a:lnTo>
                    <a:pt x="533" y="360"/>
                  </a:lnTo>
                  <a:lnTo>
                    <a:pt x="534" y="363"/>
                  </a:lnTo>
                  <a:lnTo>
                    <a:pt x="535" y="367"/>
                  </a:lnTo>
                  <a:lnTo>
                    <a:pt x="536" y="371"/>
                  </a:lnTo>
                  <a:lnTo>
                    <a:pt x="537" y="373"/>
                  </a:lnTo>
                  <a:lnTo>
                    <a:pt x="538" y="376"/>
                  </a:lnTo>
                  <a:lnTo>
                    <a:pt x="538" y="378"/>
                  </a:lnTo>
                  <a:lnTo>
                    <a:pt x="539" y="381"/>
                  </a:lnTo>
                  <a:lnTo>
                    <a:pt x="539" y="383"/>
                  </a:lnTo>
                  <a:lnTo>
                    <a:pt x="540" y="386"/>
                  </a:lnTo>
                  <a:lnTo>
                    <a:pt x="540" y="389"/>
                  </a:lnTo>
                  <a:lnTo>
                    <a:pt x="541" y="391"/>
                  </a:lnTo>
                  <a:lnTo>
                    <a:pt x="541" y="394"/>
                  </a:lnTo>
                  <a:lnTo>
                    <a:pt x="542" y="397"/>
                  </a:lnTo>
                  <a:lnTo>
                    <a:pt x="542" y="400"/>
                  </a:lnTo>
                  <a:lnTo>
                    <a:pt x="542" y="403"/>
                  </a:lnTo>
                  <a:lnTo>
                    <a:pt x="542" y="406"/>
                  </a:lnTo>
                  <a:lnTo>
                    <a:pt x="542" y="409"/>
                  </a:lnTo>
                  <a:lnTo>
                    <a:pt x="543" y="412"/>
                  </a:lnTo>
                  <a:lnTo>
                    <a:pt x="543" y="415"/>
                  </a:lnTo>
                  <a:lnTo>
                    <a:pt x="543" y="418"/>
                  </a:lnTo>
                  <a:lnTo>
                    <a:pt x="542" y="421"/>
                  </a:lnTo>
                  <a:lnTo>
                    <a:pt x="542" y="424"/>
                  </a:lnTo>
                  <a:lnTo>
                    <a:pt x="542" y="427"/>
                  </a:lnTo>
                  <a:lnTo>
                    <a:pt x="541" y="433"/>
                  </a:lnTo>
                  <a:lnTo>
                    <a:pt x="539" y="441"/>
                  </a:lnTo>
                  <a:lnTo>
                    <a:pt x="537" y="449"/>
                  </a:lnTo>
                  <a:lnTo>
                    <a:pt x="534" y="457"/>
                  </a:lnTo>
                  <a:lnTo>
                    <a:pt x="531" y="466"/>
                  </a:lnTo>
                  <a:lnTo>
                    <a:pt x="527" y="476"/>
                  </a:lnTo>
                  <a:lnTo>
                    <a:pt x="523" y="486"/>
                  </a:lnTo>
                  <a:lnTo>
                    <a:pt x="518" y="496"/>
                  </a:lnTo>
                  <a:lnTo>
                    <a:pt x="513" y="506"/>
                  </a:lnTo>
                  <a:lnTo>
                    <a:pt x="508" y="517"/>
                  </a:lnTo>
                  <a:lnTo>
                    <a:pt x="502" y="527"/>
                  </a:lnTo>
                  <a:lnTo>
                    <a:pt x="496" y="538"/>
                  </a:lnTo>
                  <a:lnTo>
                    <a:pt x="490" y="549"/>
                  </a:lnTo>
                  <a:lnTo>
                    <a:pt x="484" y="560"/>
                  </a:lnTo>
                  <a:lnTo>
                    <a:pt x="477" y="570"/>
                  </a:lnTo>
                  <a:lnTo>
                    <a:pt x="470" y="581"/>
                  </a:lnTo>
                  <a:lnTo>
                    <a:pt x="463" y="591"/>
                  </a:lnTo>
                  <a:lnTo>
                    <a:pt x="456" y="601"/>
                  </a:lnTo>
                  <a:lnTo>
                    <a:pt x="449" y="611"/>
                  </a:lnTo>
                  <a:lnTo>
                    <a:pt x="442" y="620"/>
                  </a:lnTo>
                  <a:lnTo>
                    <a:pt x="435" y="629"/>
                  </a:lnTo>
                  <a:lnTo>
                    <a:pt x="428" y="638"/>
                  </a:lnTo>
                  <a:lnTo>
                    <a:pt x="421" y="646"/>
                  </a:lnTo>
                  <a:lnTo>
                    <a:pt x="413" y="653"/>
                  </a:lnTo>
                  <a:lnTo>
                    <a:pt x="406" y="660"/>
                  </a:lnTo>
                  <a:lnTo>
                    <a:pt x="400" y="666"/>
                  </a:lnTo>
                  <a:lnTo>
                    <a:pt x="393" y="671"/>
                  </a:lnTo>
                  <a:lnTo>
                    <a:pt x="386" y="675"/>
                  </a:lnTo>
                  <a:lnTo>
                    <a:pt x="380" y="679"/>
                  </a:lnTo>
                  <a:lnTo>
                    <a:pt x="374" y="681"/>
                  </a:lnTo>
                  <a:lnTo>
                    <a:pt x="368" y="682"/>
                  </a:lnTo>
                  <a:lnTo>
                    <a:pt x="363" y="683"/>
                  </a:lnTo>
                  <a:close/>
                </a:path>
              </a:pathLst>
            </a:custGeom>
            <a:solidFill>
              <a:srgbClr val="EBAA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10"/>
            <p:cNvSpPr>
              <a:spLocks/>
            </p:cNvSpPr>
            <p:nvPr/>
          </p:nvSpPr>
          <p:spPr bwMode="auto">
            <a:xfrm>
              <a:off x="3704" y="1105"/>
              <a:ext cx="173" cy="30"/>
            </a:xfrm>
            <a:custGeom>
              <a:avLst/>
              <a:gdLst>
                <a:gd name="T0" fmla="*/ 7 w 173"/>
                <a:gd name="T1" fmla="*/ 13 h 30"/>
                <a:gd name="T2" fmla="*/ 17 w 173"/>
                <a:gd name="T3" fmla="*/ 13 h 30"/>
                <a:gd name="T4" fmla="*/ 26 w 173"/>
                <a:gd name="T5" fmla="*/ 12 h 30"/>
                <a:gd name="T6" fmla="*/ 34 w 173"/>
                <a:gd name="T7" fmla="*/ 11 h 30"/>
                <a:gd name="T8" fmla="*/ 47 w 173"/>
                <a:gd name="T9" fmla="*/ 9 h 30"/>
                <a:gd name="T10" fmla="*/ 61 w 173"/>
                <a:gd name="T11" fmla="*/ 6 h 30"/>
                <a:gd name="T12" fmla="*/ 74 w 173"/>
                <a:gd name="T13" fmla="*/ 3 h 30"/>
                <a:gd name="T14" fmla="*/ 84 w 173"/>
                <a:gd name="T15" fmla="*/ 1 h 30"/>
                <a:gd name="T16" fmla="*/ 87 w 173"/>
                <a:gd name="T17" fmla="*/ 1 h 30"/>
                <a:gd name="T18" fmla="*/ 90 w 173"/>
                <a:gd name="T19" fmla="*/ 1 h 30"/>
                <a:gd name="T20" fmla="*/ 92 w 173"/>
                <a:gd name="T21" fmla="*/ 3 h 30"/>
                <a:gd name="T22" fmla="*/ 95 w 173"/>
                <a:gd name="T23" fmla="*/ 5 h 30"/>
                <a:gd name="T24" fmla="*/ 101 w 173"/>
                <a:gd name="T25" fmla="*/ 11 h 30"/>
                <a:gd name="T26" fmla="*/ 103 w 173"/>
                <a:gd name="T27" fmla="*/ 12 h 30"/>
                <a:gd name="T28" fmla="*/ 104 w 173"/>
                <a:gd name="T29" fmla="*/ 12 h 30"/>
                <a:gd name="T30" fmla="*/ 105 w 173"/>
                <a:gd name="T31" fmla="*/ 12 h 30"/>
                <a:gd name="T32" fmla="*/ 107 w 173"/>
                <a:gd name="T33" fmla="*/ 11 h 30"/>
                <a:gd name="T34" fmla="*/ 111 w 173"/>
                <a:gd name="T35" fmla="*/ 7 h 30"/>
                <a:gd name="T36" fmla="*/ 114 w 173"/>
                <a:gd name="T37" fmla="*/ 3 h 30"/>
                <a:gd name="T38" fmla="*/ 117 w 173"/>
                <a:gd name="T39" fmla="*/ 1 h 30"/>
                <a:gd name="T40" fmla="*/ 118 w 173"/>
                <a:gd name="T41" fmla="*/ 1 h 30"/>
                <a:gd name="T42" fmla="*/ 120 w 173"/>
                <a:gd name="T43" fmla="*/ 0 h 30"/>
                <a:gd name="T44" fmla="*/ 127 w 173"/>
                <a:gd name="T45" fmla="*/ 1 h 30"/>
                <a:gd name="T46" fmla="*/ 135 w 173"/>
                <a:gd name="T47" fmla="*/ 3 h 30"/>
                <a:gd name="T48" fmla="*/ 142 w 173"/>
                <a:gd name="T49" fmla="*/ 5 h 30"/>
                <a:gd name="T50" fmla="*/ 151 w 173"/>
                <a:gd name="T51" fmla="*/ 7 h 30"/>
                <a:gd name="T52" fmla="*/ 162 w 173"/>
                <a:gd name="T53" fmla="*/ 12 h 30"/>
                <a:gd name="T54" fmla="*/ 170 w 173"/>
                <a:gd name="T55" fmla="*/ 17 h 30"/>
                <a:gd name="T56" fmla="*/ 164 w 173"/>
                <a:gd name="T57" fmla="*/ 21 h 30"/>
                <a:gd name="T58" fmla="*/ 158 w 173"/>
                <a:gd name="T59" fmla="*/ 24 h 30"/>
                <a:gd name="T60" fmla="*/ 152 w 173"/>
                <a:gd name="T61" fmla="*/ 26 h 30"/>
                <a:gd name="T62" fmla="*/ 147 w 173"/>
                <a:gd name="T63" fmla="*/ 27 h 30"/>
                <a:gd name="T64" fmla="*/ 142 w 173"/>
                <a:gd name="T65" fmla="*/ 28 h 30"/>
                <a:gd name="T66" fmla="*/ 136 w 173"/>
                <a:gd name="T67" fmla="*/ 28 h 30"/>
                <a:gd name="T68" fmla="*/ 126 w 173"/>
                <a:gd name="T69" fmla="*/ 29 h 30"/>
                <a:gd name="T70" fmla="*/ 114 w 173"/>
                <a:gd name="T71" fmla="*/ 29 h 30"/>
                <a:gd name="T72" fmla="*/ 106 w 173"/>
                <a:gd name="T73" fmla="*/ 30 h 30"/>
                <a:gd name="T74" fmla="*/ 98 w 173"/>
                <a:gd name="T75" fmla="*/ 30 h 30"/>
                <a:gd name="T76" fmla="*/ 89 w 173"/>
                <a:gd name="T77" fmla="*/ 30 h 30"/>
                <a:gd name="T78" fmla="*/ 79 w 173"/>
                <a:gd name="T79" fmla="*/ 29 h 30"/>
                <a:gd name="T80" fmla="*/ 68 w 173"/>
                <a:gd name="T81" fmla="*/ 28 h 30"/>
                <a:gd name="T82" fmla="*/ 57 w 173"/>
                <a:gd name="T83" fmla="*/ 27 h 30"/>
                <a:gd name="T84" fmla="*/ 45 w 173"/>
                <a:gd name="T85" fmla="*/ 25 h 30"/>
                <a:gd name="T86" fmla="*/ 34 w 173"/>
                <a:gd name="T87" fmla="*/ 23 h 30"/>
                <a:gd name="T88" fmla="*/ 23 w 173"/>
                <a:gd name="T89" fmla="*/ 21 h 30"/>
                <a:gd name="T90" fmla="*/ 13 w 173"/>
                <a:gd name="T91" fmla="*/ 18 h 30"/>
                <a:gd name="T92" fmla="*/ 5 w 173"/>
                <a:gd name="T93" fmla="*/ 15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73" h="30">
                  <a:moveTo>
                    <a:pt x="0" y="13"/>
                  </a:moveTo>
                  <a:lnTo>
                    <a:pt x="3" y="13"/>
                  </a:lnTo>
                  <a:lnTo>
                    <a:pt x="7" y="13"/>
                  </a:lnTo>
                  <a:lnTo>
                    <a:pt x="10" y="13"/>
                  </a:lnTo>
                  <a:lnTo>
                    <a:pt x="14" y="13"/>
                  </a:lnTo>
                  <a:lnTo>
                    <a:pt x="17" y="13"/>
                  </a:lnTo>
                  <a:lnTo>
                    <a:pt x="20" y="12"/>
                  </a:lnTo>
                  <a:lnTo>
                    <a:pt x="23" y="12"/>
                  </a:lnTo>
                  <a:lnTo>
                    <a:pt x="26" y="12"/>
                  </a:lnTo>
                  <a:lnTo>
                    <a:pt x="29" y="12"/>
                  </a:lnTo>
                  <a:lnTo>
                    <a:pt x="32" y="11"/>
                  </a:lnTo>
                  <a:lnTo>
                    <a:pt x="34" y="11"/>
                  </a:lnTo>
                  <a:lnTo>
                    <a:pt x="37" y="11"/>
                  </a:lnTo>
                  <a:lnTo>
                    <a:pt x="42" y="10"/>
                  </a:lnTo>
                  <a:lnTo>
                    <a:pt x="47" y="9"/>
                  </a:lnTo>
                  <a:lnTo>
                    <a:pt x="52" y="8"/>
                  </a:lnTo>
                  <a:lnTo>
                    <a:pt x="57" y="7"/>
                  </a:lnTo>
                  <a:lnTo>
                    <a:pt x="61" y="6"/>
                  </a:lnTo>
                  <a:lnTo>
                    <a:pt x="66" y="5"/>
                  </a:lnTo>
                  <a:lnTo>
                    <a:pt x="70" y="4"/>
                  </a:lnTo>
                  <a:lnTo>
                    <a:pt x="74" y="3"/>
                  </a:lnTo>
                  <a:lnTo>
                    <a:pt x="79" y="2"/>
                  </a:lnTo>
                  <a:lnTo>
                    <a:pt x="83" y="1"/>
                  </a:lnTo>
                  <a:lnTo>
                    <a:pt x="84" y="1"/>
                  </a:lnTo>
                  <a:lnTo>
                    <a:pt x="85" y="1"/>
                  </a:lnTo>
                  <a:lnTo>
                    <a:pt x="86" y="1"/>
                  </a:lnTo>
                  <a:lnTo>
                    <a:pt x="87" y="1"/>
                  </a:lnTo>
                  <a:lnTo>
                    <a:pt x="88" y="1"/>
                  </a:lnTo>
                  <a:lnTo>
                    <a:pt x="89" y="1"/>
                  </a:lnTo>
                  <a:lnTo>
                    <a:pt x="90" y="1"/>
                  </a:lnTo>
                  <a:lnTo>
                    <a:pt x="91" y="2"/>
                  </a:lnTo>
                  <a:lnTo>
                    <a:pt x="92" y="2"/>
                  </a:lnTo>
                  <a:lnTo>
                    <a:pt x="92" y="3"/>
                  </a:lnTo>
                  <a:lnTo>
                    <a:pt x="93" y="3"/>
                  </a:lnTo>
                  <a:lnTo>
                    <a:pt x="94" y="4"/>
                  </a:lnTo>
                  <a:lnTo>
                    <a:pt x="95" y="5"/>
                  </a:lnTo>
                  <a:lnTo>
                    <a:pt x="97" y="6"/>
                  </a:lnTo>
                  <a:lnTo>
                    <a:pt x="99" y="9"/>
                  </a:lnTo>
                  <a:lnTo>
                    <a:pt x="101" y="11"/>
                  </a:lnTo>
                  <a:lnTo>
                    <a:pt x="102" y="11"/>
                  </a:lnTo>
                  <a:lnTo>
                    <a:pt x="102" y="11"/>
                  </a:lnTo>
                  <a:lnTo>
                    <a:pt x="103" y="12"/>
                  </a:lnTo>
                  <a:lnTo>
                    <a:pt x="103" y="12"/>
                  </a:lnTo>
                  <a:lnTo>
                    <a:pt x="104" y="12"/>
                  </a:lnTo>
                  <a:lnTo>
                    <a:pt x="104" y="12"/>
                  </a:lnTo>
                  <a:lnTo>
                    <a:pt x="104" y="12"/>
                  </a:lnTo>
                  <a:lnTo>
                    <a:pt x="105" y="12"/>
                  </a:lnTo>
                  <a:lnTo>
                    <a:pt x="105" y="12"/>
                  </a:lnTo>
                  <a:lnTo>
                    <a:pt x="106" y="12"/>
                  </a:lnTo>
                  <a:lnTo>
                    <a:pt x="106" y="11"/>
                  </a:lnTo>
                  <a:lnTo>
                    <a:pt x="107" y="11"/>
                  </a:lnTo>
                  <a:lnTo>
                    <a:pt x="108" y="10"/>
                  </a:lnTo>
                  <a:lnTo>
                    <a:pt x="109" y="9"/>
                  </a:lnTo>
                  <a:lnTo>
                    <a:pt x="111" y="7"/>
                  </a:lnTo>
                  <a:lnTo>
                    <a:pt x="112" y="5"/>
                  </a:lnTo>
                  <a:lnTo>
                    <a:pt x="113" y="4"/>
                  </a:lnTo>
                  <a:lnTo>
                    <a:pt x="114" y="3"/>
                  </a:lnTo>
                  <a:lnTo>
                    <a:pt x="115" y="2"/>
                  </a:lnTo>
                  <a:lnTo>
                    <a:pt x="116" y="2"/>
                  </a:lnTo>
                  <a:lnTo>
                    <a:pt x="117" y="1"/>
                  </a:lnTo>
                  <a:lnTo>
                    <a:pt x="117" y="1"/>
                  </a:lnTo>
                  <a:lnTo>
                    <a:pt x="118" y="1"/>
                  </a:lnTo>
                  <a:lnTo>
                    <a:pt x="118" y="1"/>
                  </a:lnTo>
                  <a:lnTo>
                    <a:pt x="119" y="0"/>
                  </a:lnTo>
                  <a:lnTo>
                    <a:pt x="120" y="0"/>
                  </a:lnTo>
                  <a:lnTo>
                    <a:pt x="120" y="0"/>
                  </a:lnTo>
                  <a:lnTo>
                    <a:pt x="121" y="0"/>
                  </a:lnTo>
                  <a:lnTo>
                    <a:pt x="124" y="1"/>
                  </a:lnTo>
                  <a:lnTo>
                    <a:pt x="127" y="1"/>
                  </a:lnTo>
                  <a:lnTo>
                    <a:pt x="130" y="2"/>
                  </a:lnTo>
                  <a:lnTo>
                    <a:pt x="133" y="2"/>
                  </a:lnTo>
                  <a:lnTo>
                    <a:pt x="135" y="3"/>
                  </a:lnTo>
                  <a:lnTo>
                    <a:pt x="137" y="3"/>
                  </a:lnTo>
                  <a:lnTo>
                    <a:pt x="140" y="4"/>
                  </a:lnTo>
                  <a:lnTo>
                    <a:pt x="142" y="5"/>
                  </a:lnTo>
                  <a:lnTo>
                    <a:pt x="145" y="5"/>
                  </a:lnTo>
                  <a:lnTo>
                    <a:pt x="148" y="6"/>
                  </a:lnTo>
                  <a:lnTo>
                    <a:pt x="151" y="7"/>
                  </a:lnTo>
                  <a:lnTo>
                    <a:pt x="154" y="9"/>
                  </a:lnTo>
                  <a:lnTo>
                    <a:pt x="158" y="10"/>
                  </a:lnTo>
                  <a:lnTo>
                    <a:pt x="162" y="12"/>
                  </a:lnTo>
                  <a:lnTo>
                    <a:pt x="167" y="14"/>
                  </a:lnTo>
                  <a:lnTo>
                    <a:pt x="173" y="16"/>
                  </a:lnTo>
                  <a:lnTo>
                    <a:pt x="170" y="17"/>
                  </a:lnTo>
                  <a:lnTo>
                    <a:pt x="168" y="19"/>
                  </a:lnTo>
                  <a:lnTo>
                    <a:pt x="166" y="20"/>
                  </a:lnTo>
                  <a:lnTo>
                    <a:pt x="164" y="21"/>
                  </a:lnTo>
                  <a:lnTo>
                    <a:pt x="162" y="22"/>
                  </a:lnTo>
                  <a:lnTo>
                    <a:pt x="160" y="23"/>
                  </a:lnTo>
                  <a:lnTo>
                    <a:pt x="158" y="24"/>
                  </a:lnTo>
                  <a:lnTo>
                    <a:pt x="156" y="25"/>
                  </a:lnTo>
                  <a:lnTo>
                    <a:pt x="154" y="25"/>
                  </a:lnTo>
                  <a:lnTo>
                    <a:pt x="152" y="26"/>
                  </a:lnTo>
                  <a:lnTo>
                    <a:pt x="151" y="26"/>
                  </a:lnTo>
                  <a:lnTo>
                    <a:pt x="149" y="27"/>
                  </a:lnTo>
                  <a:lnTo>
                    <a:pt x="147" y="27"/>
                  </a:lnTo>
                  <a:lnTo>
                    <a:pt x="145" y="27"/>
                  </a:lnTo>
                  <a:lnTo>
                    <a:pt x="144" y="28"/>
                  </a:lnTo>
                  <a:lnTo>
                    <a:pt x="142" y="28"/>
                  </a:lnTo>
                  <a:lnTo>
                    <a:pt x="140" y="28"/>
                  </a:lnTo>
                  <a:lnTo>
                    <a:pt x="138" y="28"/>
                  </a:lnTo>
                  <a:lnTo>
                    <a:pt x="136" y="28"/>
                  </a:lnTo>
                  <a:lnTo>
                    <a:pt x="135" y="28"/>
                  </a:lnTo>
                  <a:lnTo>
                    <a:pt x="131" y="28"/>
                  </a:lnTo>
                  <a:lnTo>
                    <a:pt x="126" y="29"/>
                  </a:lnTo>
                  <a:lnTo>
                    <a:pt x="122" y="29"/>
                  </a:lnTo>
                  <a:lnTo>
                    <a:pt x="117" y="29"/>
                  </a:lnTo>
                  <a:lnTo>
                    <a:pt x="114" y="29"/>
                  </a:lnTo>
                  <a:lnTo>
                    <a:pt x="112" y="29"/>
                  </a:lnTo>
                  <a:lnTo>
                    <a:pt x="109" y="29"/>
                  </a:lnTo>
                  <a:lnTo>
                    <a:pt x="106" y="30"/>
                  </a:lnTo>
                  <a:lnTo>
                    <a:pt x="104" y="30"/>
                  </a:lnTo>
                  <a:lnTo>
                    <a:pt x="101" y="30"/>
                  </a:lnTo>
                  <a:lnTo>
                    <a:pt x="98" y="30"/>
                  </a:lnTo>
                  <a:lnTo>
                    <a:pt x="95" y="30"/>
                  </a:lnTo>
                  <a:lnTo>
                    <a:pt x="92" y="30"/>
                  </a:lnTo>
                  <a:lnTo>
                    <a:pt x="89" y="30"/>
                  </a:lnTo>
                  <a:lnTo>
                    <a:pt x="86" y="30"/>
                  </a:lnTo>
                  <a:lnTo>
                    <a:pt x="82" y="30"/>
                  </a:lnTo>
                  <a:lnTo>
                    <a:pt x="79" y="29"/>
                  </a:lnTo>
                  <a:lnTo>
                    <a:pt x="75" y="29"/>
                  </a:lnTo>
                  <a:lnTo>
                    <a:pt x="72" y="29"/>
                  </a:lnTo>
                  <a:lnTo>
                    <a:pt x="68" y="28"/>
                  </a:lnTo>
                  <a:lnTo>
                    <a:pt x="64" y="28"/>
                  </a:lnTo>
                  <a:lnTo>
                    <a:pt x="60" y="27"/>
                  </a:lnTo>
                  <a:lnTo>
                    <a:pt x="57" y="27"/>
                  </a:lnTo>
                  <a:lnTo>
                    <a:pt x="53" y="26"/>
                  </a:lnTo>
                  <a:lnTo>
                    <a:pt x="49" y="26"/>
                  </a:lnTo>
                  <a:lnTo>
                    <a:pt x="45" y="25"/>
                  </a:lnTo>
                  <a:lnTo>
                    <a:pt x="41" y="24"/>
                  </a:lnTo>
                  <a:lnTo>
                    <a:pt x="37" y="24"/>
                  </a:lnTo>
                  <a:lnTo>
                    <a:pt x="34" y="23"/>
                  </a:lnTo>
                  <a:lnTo>
                    <a:pt x="30" y="22"/>
                  </a:lnTo>
                  <a:lnTo>
                    <a:pt x="27" y="21"/>
                  </a:lnTo>
                  <a:lnTo>
                    <a:pt x="23" y="21"/>
                  </a:lnTo>
                  <a:lnTo>
                    <a:pt x="20" y="20"/>
                  </a:lnTo>
                  <a:lnTo>
                    <a:pt x="16" y="19"/>
                  </a:lnTo>
                  <a:lnTo>
                    <a:pt x="13" y="18"/>
                  </a:lnTo>
                  <a:lnTo>
                    <a:pt x="10" y="17"/>
                  </a:lnTo>
                  <a:lnTo>
                    <a:pt x="7" y="16"/>
                  </a:lnTo>
                  <a:lnTo>
                    <a:pt x="5" y="15"/>
                  </a:lnTo>
                  <a:lnTo>
                    <a:pt x="2" y="14"/>
                  </a:lnTo>
                  <a:lnTo>
                    <a:pt x="0" y="13"/>
                  </a:lnTo>
                  <a:close/>
                </a:path>
              </a:pathLst>
            </a:custGeom>
            <a:solidFill>
              <a:srgbClr val="BE4A3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 name="Freeform 11"/>
            <p:cNvSpPr>
              <a:spLocks noEditPoints="1"/>
            </p:cNvSpPr>
            <p:nvPr/>
          </p:nvSpPr>
          <p:spPr bwMode="auto">
            <a:xfrm>
              <a:off x="3703" y="1104"/>
              <a:ext cx="177" cy="33"/>
            </a:xfrm>
            <a:custGeom>
              <a:avLst/>
              <a:gdLst>
                <a:gd name="T0" fmla="*/ 33 w 177"/>
                <a:gd name="T1" fmla="*/ 14 h 33"/>
                <a:gd name="T2" fmla="*/ 58 w 177"/>
                <a:gd name="T3" fmla="*/ 10 h 33"/>
                <a:gd name="T4" fmla="*/ 78 w 177"/>
                <a:gd name="T5" fmla="*/ 5 h 33"/>
                <a:gd name="T6" fmla="*/ 86 w 177"/>
                <a:gd name="T7" fmla="*/ 3 h 33"/>
                <a:gd name="T8" fmla="*/ 92 w 177"/>
                <a:gd name="T9" fmla="*/ 4 h 33"/>
                <a:gd name="T10" fmla="*/ 97 w 177"/>
                <a:gd name="T11" fmla="*/ 9 h 33"/>
                <a:gd name="T12" fmla="*/ 103 w 177"/>
                <a:gd name="T13" fmla="*/ 14 h 33"/>
                <a:gd name="T14" fmla="*/ 106 w 177"/>
                <a:gd name="T15" fmla="*/ 15 h 33"/>
                <a:gd name="T16" fmla="*/ 108 w 177"/>
                <a:gd name="T17" fmla="*/ 14 h 33"/>
                <a:gd name="T18" fmla="*/ 113 w 177"/>
                <a:gd name="T19" fmla="*/ 9 h 33"/>
                <a:gd name="T20" fmla="*/ 118 w 177"/>
                <a:gd name="T21" fmla="*/ 4 h 33"/>
                <a:gd name="T22" fmla="*/ 121 w 177"/>
                <a:gd name="T23" fmla="*/ 3 h 33"/>
                <a:gd name="T24" fmla="*/ 133 w 177"/>
                <a:gd name="T25" fmla="*/ 5 h 33"/>
                <a:gd name="T26" fmla="*/ 145 w 177"/>
                <a:gd name="T27" fmla="*/ 8 h 33"/>
                <a:gd name="T28" fmla="*/ 163 w 177"/>
                <a:gd name="T29" fmla="*/ 14 h 33"/>
                <a:gd name="T30" fmla="*/ 169 w 177"/>
                <a:gd name="T31" fmla="*/ 18 h 33"/>
                <a:gd name="T32" fmla="*/ 161 w 177"/>
                <a:gd name="T33" fmla="*/ 23 h 33"/>
                <a:gd name="T34" fmla="*/ 153 w 177"/>
                <a:gd name="T35" fmla="*/ 25 h 33"/>
                <a:gd name="T36" fmla="*/ 143 w 177"/>
                <a:gd name="T37" fmla="*/ 27 h 33"/>
                <a:gd name="T38" fmla="*/ 128 w 177"/>
                <a:gd name="T39" fmla="*/ 28 h 33"/>
                <a:gd name="T40" fmla="*/ 110 w 177"/>
                <a:gd name="T41" fmla="*/ 29 h 33"/>
                <a:gd name="T42" fmla="*/ 101 w 177"/>
                <a:gd name="T43" fmla="*/ 30 h 33"/>
                <a:gd name="T44" fmla="*/ 91 w 177"/>
                <a:gd name="T45" fmla="*/ 30 h 33"/>
                <a:gd name="T46" fmla="*/ 80 w 177"/>
                <a:gd name="T47" fmla="*/ 29 h 33"/>
                <a:gd name="T48" fmla="*/ 52 w 177"/>
                <a:gd name="T49" fmla="*/ 26 h 33"/>
                <a:gd name="T50" fmla="*/ 24 w 177"/>
                <a:gd name="T51" fmla="*/ 20 h 33"/>
                <a:gd name="T52" fmla="*/ 76 w 177"/>
                <a:gd name="T53" fmla="*/ 3 h 33"/>
                <a:gd name="T54" fmla="*/ 52 w 177"/>
                <a:gd name="T55" fmla="*/ 8 h 33"/>
                <a:gd name="T56" fmla="*/ 24 w 177"/>
                <a:gd name="T57" fmla="*/ 12 h 33"/>
                <a:gd name="T58" fmla="*/ 2 w 177"/>
                <a:gd name="T59" fmla="*/ 16 h 33"/>
                <a:gd name="T60" fmla="*/ 14 w 177"/>
                <a:gd name="T61" fmla="*/ 20 h 33"/>
                <a:gd name="T62" fmla="*/ 42 w 177"/>
                <a:gd name="T63" fmla="*/ 27 h 33"/>
                <a:gd name="T64" fmla="*/ 75 w 177"/>
                <a:gd name="T65" fmla="*/ 31 h 33"/>
                <a:gd name="T66" fmla="*/ 89 w 177"/>
                <a:gd name="T67" fmla="*/ 33 h 33"/>
                <a:gd name="T68" fmla="*/ 100 w 177"/>
                <a:gd name="T69" fmla="*/ 33 h 33"/>
                <a:gd name="T70" fmla="*/ 107 w 177"/>
                <a:gd name="T71" fmla="*/ 32 h 33"/>
                <a:gd name="T72" fmla="*/ 123 w 177"/>
                <a:gd name="T73" fmla="*/ 31 h 33"/>
                <a:gd name="T74" fmla="*/ 139 w 177"/>
                <a:gd name="T75" fmla="*/ 31 h 33"/>
                <a:gd name="T76" fmla="*/ 150 w 177"/>
                <a:gd name="T77" fmla="*/ 29 h 33"/>
                <a:gd name="T78" fmla="*/ 158 w 177"/>
                <a:gd name="T79" fmla="*/ 27 h 33"/>
                <a:gd name="T80" fmla="*/ 166 w 177"/>
                <a:gd name="T81" fmla="*/ 23 h 33"/>
                <a:gd name="T82" fmla="*/ 177 w 177"/>
                <a:gd name="T83" fmla="*/ 16 h 33"/>
                <a:gd name="T84" fmla="*/ 164 w 177"/>
                <a:gd name="T85" fmla="*/ 12 h 33"/>
                <a:gd name="T86" fmla="*/ 146 w 177"/>
                <a:gd name="T87" fmla="*/ 5 h 33"/>
                <a:gd name="T88" fmla="*/ 134 w 177"/>
                <a:gd name="T89" fmla="*/ 2 h 33"/>
                <a:gd name="T90" fmla="*/ 121 w 177"/>
                <a:gd name="T91" fmla="*/ 0 h 33"/>
                <a:gd name="T92" fmla="*/ 117 w 177"/>
                <a:gd name="T93" fmla="*/ 1 h 33"/>
                <a:gd name="T94" fmla="*/ 112 w 177"/>
                <a:gd name="T95" fmla="*/ 5 h 33"/>
                <a:gd name="T96" fmla="*/ 107 w 177"/>
                <a:gd name="T97" fmla="*/ 11 h 33"/>
                <a:gd name="T98" fmla="*/ 105 w 177"/>
                <a:gd name="T99" fmla="*/ 12 h 33"/>
                <a:gd name="T100" fmla="*/ 102 w 177"/>
                <a:gd name="T101" fmla="*/ 10 h 33"/>
                <a:gd name="T102" fmla="*/ 95 w 177"/>
                <a:gd name="T103" fmla="*/ 3 h 33"/>
                <a:gd name="T104" fmla="*/ 90 w 177"/>
                <a:gd name="T105" fmla="*/ 1 h 33"/>
                <a:gd name="T106" fmla="*/ 86 w 177"/>
                <a:gd name="T107" fmla="*/ 0 h 33"/>
                <a:gd name="T108" fmla="*/ 78 w 177"/>
                <a:gd name="T109" fmla="*/ 2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77" h="33">
                  <a:moveTo>
                    <a:pt x="8" y="15"/>
                  </a:moveTo>
                  <a:lnTo>
                    <a:pt x="14" y="15"/>
                  </a:lnTo>
                  <a:lnTo>
                    <a:pt x="19" y="15"/>
                  </a:lnTo>
                  <a:lnTo>
                    <a:pt x="24" y="14"/>
                  </a:lnTo>
                  <a:lnTo>
                    <a:pt x="29" y="14"/>
                  </a:lnTo>
                  <a:lnTo>
                    <a:pt x="33" y="14"/>
                  </a:lnTo>
                  <a:lnTo>
                    <a:pt x="38" y="13"/>
                  </a:lnTo>
                  <a:lnTo>
                    <a:pt x="42" y="12"/>
                  </a:lnTo>
                  <a:lnTo>
                    <a:pt x="46" y="12"/>
                  </a:lnTo>
                  <a:lnTo>
                    <a:pt x="50" y="11"/>
                  </a:lnTo>
                  <a:lnTo>
                    <a:pt x="54" y="10"/>
                  </a:lnTo>
                  <a:lnTo>
                    <a:pt x="58" y="10"/>
                  </a:lnTo>
                  <a:lnTo>
                    <a:pt x="62" y="9"/>
                  </a:lnTo>
                  <a:lnTo>
                    <a:pt x="65" y="8"/>
                  </a:lnTo>
                  <a:lnTo>
                    <a:pt x="69" y="7"/>
                  </a:lnTo>
                  <a:lnTo>
                    <a:pt x="73" y="6"/>
                  </a:lnTo>
                  <a:lnTo>
                    <a:pt x="76" y="5"/>
                  </a:lnTo>
                  <a:lnTo>
                    <a:pt x="78" y="5"/>
                  </a:lnTo>
                  <a:lnTo>
                    <a:pt x="80" y="4"/>
                  </a:lnTo>
                  <a:lnTo>
                    <a:pt x="82" y="4"/>
                  </a:lnTo>
                  <a:lnTo>
                    <a:pt x="85" y="3"/>
                  </a:lnTo>
                  <a:lnTo>
                    <a:pt x="85" y="3"/>
                  </a:lnTo>
                  <a:lnTo>
                    <a:pt x="86" y="3"/>
                  </a:lnTo>
                  <a:lnTo>
                    <a:pt x="86" y="3"/>
                  </a:lnTo>
                  <a:lnTo>
                    <a:pt x="87" y="3"/>
                  </a:lnTo>
                  <a:lnTo>
                    <a:pt x="88" y="3"/>
                  </a:lnTo>
                  <a:lnTo>
                    <a:pt x="89" y="3"/>
                  </a:lnTo>
                  <a:lnTo>
                    <a:pt x="90" y="4"/>
                  </a:lnTo>
                  <a:lnTo>
                    <a:pt x="91" y="4"/>
                  </a:lnTo>
                  <a:lnTo>
                    <a:pt x="92" y="4"/>
                  </a:lnTo>
                  <a:lnTo>
                    <a:pt x="93" y="5"/>
                  </a:lnTo>
                  <a:lnTo>
                    <a:pt x="93" y="5"/>
                  </a:lnTo>
                  <a:lnTo>
                    <a:pt x="94" y="6"/>
                  </a:lnTo>
                  <a:lnTo>
                    <a:pt x="95" y="7"/>
                  </a:lnTo>
                  <a:lnTo>
                    <a:pt x="96" y="7"/>
                  </a:lnTo>
                  <a:lnTo>
                    <a:pt x="97" y="9"/>
                  </a:lnTo>
                  <a:lnTo>
                    <a:pt x="99" y="10"/>
                  </a:lnTo>
                  <a:lnTo>
                    <a:pt x="100" y="11"/>
                  </a:lnTo>
                  <a:lnTo>
                    <a:pt x="101" y="12"/>
                  </a:lnTo>
                  <a:lnTo>
                    <a:pt x="102" y="13"/>
                  </a:lnTo>
                  <a:lnTo>
                    <a:pt x="103" y="14"/>
                  </a:lnTo>
                  <a:lnTo>
                    <a:pt x="103" y="14"/>
                  </a:lnTo>
                  <a:lnTo>
                    <a:pt x="103" y="14"/>
                  </a:lnTo>
                  <a:lnTo>
                    <a:pt x="104" y="14"/>
                  </a:lnTo>
                  <a:lnTo>
                    <a:pt x="104" y="15"/>
                  </a:lnTo>
                  <a:lnTo>
                    <a:pt x="105" y="15"/>
                  </a:lnTo>
                  <a:lnTo>
                    <a:pt x="105" y="15"/>
                  </a:lnTo>
                  <a:lnTo>
                    <a:pt x="106" y="15"/>
                  </a:lnTo>
                  <a:lnTo>
                    <a:pt x="106" y="15"/>
                  </a:lnTo>
                  <a:lnTo>
                    <a:pt x="106" y="15"/>
                  </a:lnTo>
                  <a:lnTo>
                    <a:pt x="106" y="15"/>
                  </a:lnTo>
                  <a:lnTo>
                    <a:pt x="107" y="14"/>
                  </a:lnTo>
                  <a:lnTo>
                    <a:pt x="107" y="14"/>
                  </a:lnTo>
                  <a:lnTo>
                    <a:pt x="108" y="14"/>
                  </a:lnTo>
                  <a:lnTo>
                    <a:pt x="108" y="14"/>
                  </a:lnTo>
                  <a:lnTo>
                    <a:pt x="109" y="13"/>
                  </a:lnTo>
                  <a:lnTo>
                    <a:pt x="110" y="12"/>
                  </a:lnTo>
                  <a:lnTo>
                    <a:pt x="111" y="11"/>
                  </a:lnTo>
                  <a:lnTo>
                    <a:pt x="112" y="10"/>
                  </a:lnTo>
                  <a:lnTo>
                    <a:pt x="113" y="9"/>
                  </a:lnTo>
                  <a:lnTo>
                    <a:pt x="113" y="8"/>
                  </a:lnTo>
                  <a:lnTo>
                    <a:pt x="114" y="7"/>
                  </a:lnTo>
                  <a:lnTo>
                    <a:pt x="115" y="6"/>
                  </a:lnTo>
                  <a:lnTo>
                    <a:pt x="116" y="5"/>
                  </a:lnTo>
                  <a:lnTo>
                    <a:pt x="117" y="4"/>
                  </a:lnTo>
                  <a:lnTo>
                    <a:pt x="118" y="4"/>
                  </a:lnTo>
                  <a:lnTo>
                    <a:pt x="118" y="4"/>
                  </a:lnTo>
                  <a:lnTo>
                    <a:pt x="119" y="3"/>
                  </a:lnTo>
                  <a:lnTo>
                    <a:pt x="119" y="3"/>
                  </a:lnTo>
                  <a:lnTo>
                    <a:pt x="120" y="3"/>
                  </a:lnTo>
                  <a:lnTo>
                    <a:pt x="121" y="3"/>
                  </a:lnTo>
                  <a:lnTo>
                    <a:pt x="121" y="3"/>
                  </a:lnTo>
                  <a:lnTo>
                    <a:pt x="122" y="3"/>
                  </a:lnTo>
                  <a:lnTo>
                    <a:pt x="124" y="3"/>
                  </a:lnTo>
                  <a:lnTo>
                    <a:pt x="127" y="3"/>
                  </a:lnTo>
                  <a:lnTo>
                    <a:pt x="129" y="4"/>
                  </a:lnTo>
                  <a:lnTo>
                    <a:pt x="131" y="4"/>
                  </a:lnTo>
                  <a:lnTo>
                    <a:pt x="133" y="5"/>
                  </a:lnTo>
                  <a:lnTo>
                    <a:pt x="135" y="5"/>
                  </a:lnTo>
                  <a:lnTo>
                    <a:pt x="137" y="5"/>
                  </a:lnTo>
                  <a:lnTo>
                    <a:pt x="139" y="6"/>
                  </a:lnTo>
                  <a:lnTo>
                    <a:pt x="141" y="6"/>
                  </a:lnTo>
                  <a:lnTo>
                    <a:pt x="143" y="7"/>
                  </a:lnTo>
                  <a:lnTo>
                    <a:pt x="145" y="8"/>
                  </a:lnTo>
                  <a:lnTo>
                    <a:pt x="147" y="8"/>
                  </a:lnTo>
                  <a:lnTo>
                    <a:pt x="153" y="10"/>
                  </a:lnTo>
                  <a:lnTo>
                    <a:pt x="158" y="13"/>
                  </a:lnTo>
                  <a:lnTo>
                    <a:pt x="160" y="13"/>
                  </a:lnTo>
                  <a:lnTo>
                    <a:pt x="161" y="14"/>
                  </a:lnTo>
                  <a:lnTo>
                    <a:pt x="163" y="14"/>
                  </a:lnTo>
                  <a:lnTo>
                    <a:pt x="164" y="15"/>
                  </a:lnTo>
                  <a:lnTo>
                    <a:pt x="166" y="15"/>
                  </a:lnTo>
                  <a:lnTo>
                    <a:pt x="167" y="16"/>
                  </a:lnTo>
                  <a:lnTo>
                    <a:pt x="169" y="16"/>
                  </a:lnTo>
                  <a:lnTo>
                    <a:pt x="171" y="17"/>
                  </a:lnTo>
                  <a:lnTo>
                    <a:pt x="169" y="18"/>
                  </a:lnTo>
                  <a:lnTo>
                    <a:pt x="168" y="19"/>
                  </a:lnTo>
                  <a:lnTo>
                    <a:pt x="166" y="20"/>
                  </a:lnTo>
                  <a:lnTo>
                    <a:pt x="165" y="20"/>
                  </a:lnTo>
                  <a:lnTo>
                    <a:pt x="163" y="21"/>
                  </a:lnTo>
                  <a:lnTo>
                    <a:pt x="162" y="22"/>
                  </a:lnTo>
                  <a:lnTo>
                    <a:pt x="161" y="23"/>
                  </a:lnTo>
                  <a:lnTo>
                    <a:pt x="159" y="23"/>
                  </a:lnTo>
                  <a:lnTo>
                    <a:pt x="158" y="24"/>
                  </a:lnTo>
                  <a:lnTo>
                    <a:pt x="157" y="24"/>
                  </a:lnTo>
                  <a:lnTo>
                    <a:pt x="156" y="25"/>
                  </a:lnTo>
                  <a:lnTo>
                    <a:pt x="154" y="25"/>
                  </a:lnTo>
                  <a:lnTo>
                    <a:pt x="153" y="25"/>
                  </a:lnTo>
                  <a:lnTo>
                    <a:pt x="152" y="26"/>
                  </a:lnTo>
                  <a:lnTo>
                    <a:pt x="151" y="26"/>
                  </a:lnTo>
                  <a:lnTo>
                    <a:pt x="150" y="26"/>
                  </a:lnTo>
                  <a:lnTo>
                    <a:pt x="147" y="27"/>
                  </a:lnTo>
                  <a:lnTo>
                    <a:pt x="145" y="27"/>
                  </a:lnTo>
                  <a:lnTo>
                    <a:pt x="143" y="27"/>
                  </a:lnTo>
                  <a:lnTo>
                    <a:pt x="140" y="28"/>
                  </a:lnTo>
                  <a:lnTo>
                    <a:pt x="138" y="28"/>
                  </a:lnTo>
                  <a:lnTo>
                    <a:pt x="135" y="28"/>
                  </a:lnTo>
                  <a:lnTo>
                    <a:pt x="133" y="28"/>
                  </a:lnTo>
                  <a:lnTo>
                    <a:pt x="130" y="28"/>
                  </a:lnTo>
                  <a:lnTo>
                    <a:pt x="128" y="28"/>
                  </a:lnTo>
                  <a:lnTo>
                    <a:pt x="125" y="28"/>
                  </a:lnTo>
                  <a:lnTo>
                    <a:pt x="122" y="28"/>
                  </a:lnTo>
                  <a:lnTo>
                    <a:pt x="120" y="28"/>
                  </a:lnTo>
                  <a:lnTo>
                    <a:pt x="117" y="29"/>
                  </a:lnTo>
                  <a:lnTo>
                    <a:pt x="114" y="29"/>
                  </a:lnTo>
                  <a:lnTo>
                    <a:pt x="110" y="29"/>
                  </a:lnTo>
                  <a:lnTo>
                    <a:pt x="107" y="29"/>
                  </a:lnTo>
                  <a:lnTo>
                    <a:pt x="107" y="29"/>
                  </a:lnTo>
                  <a:lnTo>
                    <a:pt x="105" y="29"/>
                  </a:lnTo>
                  <a:lnTo>
                    <a:pt x="104" y="30"/>
                  </a:lnTo>
                  <a:lnTo>
                    <a:pt x="103" y="30"/>
                  </a:lnTo>
                  <a:lnTo>
                    <a:pt x="101" y="30"/>
                  </a:lnTo>
                  <a:lnTo>
                    <a:pt x="100" y="30"/>
                  </a:lnTo>
                  <a:lnTo>
                    <a:pt x="98" y="30"/>
                  </a:lnTo>
                  <a:lnTo>
                    <a:pt x="97" y="30"/>
                  </a:lnTo>
                  <a:lnTo>
                    <a:pt x="95" y="30"/>
                  </a:lnTo>
                  <a:lnTo>
                    <a:pt x="93" y="30"/>
                  </a:lnTo>
                  <a:lnTo>
                    <a:pt x="91" y="30"/>
                  </a:lnTo>
                  <a:lnTo>
                    <a:pt x="90" y="30"/>
                  </a:lnTo>
                  <a:lnTo>
                    <a:pt x="88" y="30"/>
                  </a:lnTo>
                  <a:lnTo>
                    <a:pt x="86" y="29"/>
                  </a:lnTo>
                  <a:lnTo>
                    <a:pt x="84" y="29"/>
                  </a:lnTo>
                  <a:lnTo>
                    <a:pt x="82" y="29"/>
                  </a:lnTo>
                  <a:lnTo>
                    <a:pt x="80" y="29"/>
                  </a:lnTo>
                  <a:lnTo>
                    <a:pt x="76" y="29"/>
                  </a:lnTo>
                  <a:lnTo>
                    <a:pt x="71" y="28"/>
                  </a:lnTo>
                  <a:lnTo>
                    <a:pt x="66" y="28"/>
                  </a:lnTo>
                  <a:lnTo>
                    <a:pt x="61" y="27"/>
                  </a:lnTo>
                  <a:lnTo>
                    <a:pt x="56" y="26"/>
                  </a:lnTo>
                  <a:lnTo>
                    <a:pt x="52" y="26"/>
                  </a:lnTo>
                  <a:lnTo>
                    <a:pt x="47" y="25"/>
                  </a:lnTo>
                  <a:lnTo>
                    <a:pt x="42" y="24"/>
                  </a:lnTo>
                  <a:lnTo>
                    <a:pt x="37" y="23"/>
                  </a:lnTo>
                  <a:lnTo>
                    <a:pt x="33" y="22"/>
                  </a:lnTo>
                  <a:lnTo>
                    <a:pt x="28" y="21"/>
                  </a:lnTo>
                  <a:lnTo>
                    <a:pt x="24" y="20"/>
                  </a:lnTo>
                  <a:lnTo>
                    <a:pt x="20" y="19"/>
                  </a:lnTo>
                  <a:lnTo>
                    <a:pt x="16" y="18"/>
                  </a:lnTo>
                  <a:lnTo>
                    <a:pt x="12" y="16"/>
                  </a:lnTo>
                  <a:lnTo>
                    <a:pt x="8" y="15"/>
                  </a:lnTo>
                  <a:lnTo>
                    <a:pt x="8" y="15"/>
                  </a:lnTo>
                  <a:close/>
                  <a:moveTo>
                    <a:pt x="76" y="3"/>
                  </a:moveTo>
                  <a:lnTo>
                    <a:pt x="72" y="3"/>
                  </a:lnTo>
                  <a:lnTo>
                    <a:pt x="68" y="4"/>
                  </a:lnTo>
                  <a:lnTo>
                    <a:pt x="64" y="5"/>
                  </a:lnTo>
                  <a:lnTo>
                    <a:pt x="60" y="6"/>
                  </a:lnTo>
                  <a:lnTo>
                    <a:pt x="56" y="7"/>
                  </a:lnTo>
                  <a:lnTo>
                    <a:pt x="52" y="8"/>
                  </a:lnTo>
                  <a:lnTo>
                    <a:pt x="48" y="9"/>
                  </a:lnTo>
                  <a:lnTo>
                    <a:pt x="43" y="9"/>
                  </a:lnTo>
                  <a:lnTo>
                    <a:pt x="39" y="10"/>
                  </a:lnTo>
                  <a:lnTo>
                    <a:pt x="34" y="11"/>
                  </a:lnTo>
                  <a:lnTo>
                    <a:pt x="29" y="11"/>
                  </a:lnTo>
                  <a:lnTo>
                    <a:pt x="24" y="12"/>
                  </a:lnTo>
                  <a:lnTo>
                    <a:pt x="19" y="12"/>
                  </a:lnTo>
                  <a:lnTo>
                    <a:pt x="13" y="12"/>
                  </a:lnTo>
                  <a:lnTo>
                    <a:pt x="7" y="13"/>
                  </a:lnTo>
                  <a:lnTo>
                    <a:pt x="1" y="13"/>
                  </a:lnTo>
                  <a:lnTo>
                    <a:pt x="0" y="15"/>
                  </a:lnTo>
                  <a:lnTo>
                    <a:pt x="2" y="16"/>
                  </a:lnTo>
                  <a:lnTo>
                    <a:pt x="4" y="17"/>
                  </a:lnTo>
                  <a:lnTo>
                    <a:pt x="6" y="18"/>
                  </a:lnTo>
                  <a:lnTo>
                    <a:pt x="8" y="18"/>
                  </a:lnTo>
                  <a:lnTo>
                    <a:pt x="10" y="19"/>
                  </a:lnTo>
                  <a:lnTo>
                    <a:pt x="12" y="20"/>
                  </a:lnTo>
                  <a:lnTo>
                    <a:pt x="14" y="20"/>
                  </a:lnTo>
                  <a:lnTo>
                    <a:pt x="16" y="21"/>
                  </a:lnTo>
                  <a:lnTo>
                    <a:pt x="21" y="22"/>
                  </a:lnTo>
                  <a:lnTo>
                    <a:pt x="26" y="23"/>
                  </a:lnTo>
                  <a:lnTo>
                    <a:pt x="31" y="25"/>
                  </a:lnTo>
                  <a:lnTo>
                    <a:pt x="36" y="26"/>
                  </a:lnTo>
                  <a:lnTo>
                    <a:pt x="42" y="27"/>
                  </a:lnTo>
                  <a:lnTo>
                    <a:pt x="47" y="28"/>
                  </a:lnTo>
                  <a:lnTo>
                    <a:pt x="53" y="29"/>
                  </a:lnTo>
                  <a:lnTo>
                    <a:pt x="58" y="29"/>
                  </a:lnTo>
                  <a:lnTo>
                    <a:pt x="64" y="30"/>
                  </a:lnTo>
                  <a:lnTo>
                    <a:pt x="69" y="31"/>
                  </a:lnTo>
                  <a:lnTo>
                    <a:pt x="75" y="31"/>
                  </a:lnTo>
                  <a:lnTo>
                    <a:pt x="80" y="32"/>
                  </a:lnTo>
                  <a:lnTo>
                    <a:pt x="82" y="32"/>
                  </a:lnTo>
                  <a:lnTo>
                    <a:pt x="84" y="32"/>
                  </a:lnTo>
                  <a:lnTo>
                    <a:pt x="86" y="32"/>
                  </a:lnTo>
                  <a:lnTo>
                    <a:pt x="88" y="32"/>
                  </a:lnTo>
                  <a:lnTo>
                    <a:pt x="89" y="33"/>
                  </a:lnTo>
                  <a:lnTo>
                    <a:pt x="91" y="33"/>
                  </a:lnTo>
                  <a:lnTo>
                    <a:pt x="93" y="33"/>
                  </a:lnTo>
                  <a:lnTo>
                    <a:pt x="95" y="33"/>
                  </a:lnTo>
                  <a:lnTo>
                    <a:pt x="97" y="33"/>
                  </a:lnTo>
                  <a:lnTo>
                    <a:pt x="98" y="33"/>
                  </a:lnTo>
                  <a:lnTo>
                    <a:pt x="100" y="33"/>
                  </a:lnTo>
                  <a:lnTo>
                    <a:pt x="101" y="33"/>
                  </a:lnTo>
                  <a:lnTo>
                    <a:pt x="103" y="33"/>
                  </a:lnTo>
                  <a:lnTo>
                    <a:pt x="104" y="32"/>
                  </a:lnTo>
                  <a:lnTo>
                    <a:pt x="106" y="32"/>
                  </a:lnTo>
                  <a:lnTo>
                    <a:pt x="107" y="32"/>
                  </a:lnTo>
                  <a:lnTo>
                    <a:pt x="107" y="32"/>
                  </a:lnTo>
                  <a:lnTo>
                    <a:pt x="107" y="32"/>
                  </a:lnTo>
                  <a:lnTo>
                    <a:pt x="111" y="32"/>
                  </a:lnTo>
                  <a:lnTo>
                    <a:pt x="114" y="32"/>
                  </a:lnTo>
                  <a:lnTo>
                    <a:pt x="117" y="31"/>
                  </a:lnTo>
                  <a:lnTo>
                    <a:pt x="120" y="31"/>
                  </a:lnTo>
                  <a:lnTo>
                    <a:pt x="123" y="31"/>
                  </a:lnTo>
                  <a:lnTo>
                    <a:pt x="125" y="31"/>
                  </a:lnTo>
                  <a:lnTo>
                    <a:pt x="128" y="31"/>
                  </a:lnTo>
                  <a:lnTo>
                    <a:pt x="130" y="31"/>
                  </a:lnTo>
                  <a:lnTo>
                    <a:pt x="133" y="31"/>
                  </a:lnTo>
                  <a:lnTo>
                    <a:pt x="136" y="31"/>
                  </a:lnTo>
                  <a:lnTo>
                    <a:pt x="139" y="31"/>
                  </a:lnTo>
                  <a:lnTo>
                    <a:pt x="141" y="30"/>
                  </a:lnTo>
                  <a:lnTo>
                    <a:pt x="144" y="30"/>
                  </a:lnTo>
                  <a:lnTo>
                    <a:pt x="146" y="30"/>
                  </a:lnTo>
                  <a:lnTo>
                    <a:pt x="148" y="30"/>
                  </a:lnTo>
                  <a:lnTo>
                    <a:pt x="149" y="30"/>
                  </a:lnTo>
                  <a:lnTo>
                    <a:pt x="150" y="29"/>
                  </a:lnTo>
                  <a:lnTo>
                    <a:pt x="151" y="29"/>
                  </a:lnTo>
                  <a:lnTo>
                    <a:pt x="153" y="29"/>
                  </a:lnTo>
                  <a:lnTo>
                    <a:pt x="154" y="28"/>
                  </a:lnTo>
                  <a:lnTo>
                    <a:pt x="155" y="28"/>
                  </a:lnTo>
                  <a:lnTo>
                    <a:pt x="157" y="27"/>
                  </a:lnTo>
                  <a:lnTo>
                    <a:pt x="158" y="27"/>
                  </a:lnTo>
                  <a:lnTo>
                    <a:pt x="159" y="26"/>
                  </a:lnTo>
                  <a:lnTo>
                    <a:pt x="161" y="26"/>
                  </a:lnTo>
                  <a:lnTo>
                    <a:pt x="162" y="25"/>
                  </a:lnTo>
                  <a:lnTo>
                    <a:pt x="163" y="24"/>
                  </a:lnTo>
                  <a:lnTo>
                    <a:pt x="165" y="24"/>
                  </a:lnTo>
                  <a:lnTo>
                    <a:pt x="166" y="23"/>
                  </a:lnTo>
                  <a:lnTo>
                    <a:pt x="168" y="22"/>
                  </a:lnTo>
                  <a:lnTo>
                    <a:pt x="170" y="21"/>
                  </a:lnTo>
                  <a:lnTo>
                    <a:pt x="171" y="20"/>
                  </a:lnTo>
                  <a:lnTo>
                    <a:pt x="173" y="19"/>
                  </a:lnTo>
                  <a:lnTo>
                    <a:pt x="174" y="18"/>
                  </a:lnTo>
                  <a:lnTo>
                    <a:pt x="177" y="16"/>
                  </a:lnTo>
                  <a:lnTo>
                    <a:pt x="174" y="15"/>
                  </a:lnTo>
                  <a:lnTo>
                    <a:pt x="172" y="15"/>
                  </a:lnTo>
                  <a:lnTo>
                    <a:pt x="170" y="14"/>
                  </a:lnTo>
                  <a:lnTo>
                    <a:pt x="168" y="13"/>
                  </a:lnTo>
                  <a:lnTo>
                    <a:pt x="166" y="12"/>
                  </a:lnTo>
                  <a:lnTo>
                    <a:pt x="164" y="12"/>
                  </a:lnTo>
                  <a:lnTo>
                    <a:pt x="163" y="11"/>
                  </a:lnTo>
                  <a:lnTo>
                    <a:pt x="161" y="10"/>
                  </a:lnTo>
                  <a:lnTo>
                    <a:pt x="159" y="10"/>
                  </a:lnTo>
                  <a:lnTo>
                    <a:pt x="153" y="8"/>
                  </a:lnTo>
                  <a:lnTo>
                    <a:pt x="148" y="6"/>
                  </a:lnTo>
                  <a:lnTo>
                    <a:pt x="146" y="5"/>
                  </a:lnTo>
                  <a:lnTo>
                    <a:pt x="144" y="4"/>
                  </a:lnTo>
                  <a:lnTo>
                    <a:pt x="142" y="4"/>
                  </a:lnTo>
                  <a:lnTo>
                    <a:pt x="140" y="3"/>
                  </a:lnTo>
                  <a:lnTo>
                    <a:pt x="138" y="3"/>
                  </a:lnTo>
                  <a:lnTo>
                    <a:pt x="136" y="2"/>
                  </a:lnTo>
                  <a:lnTo>
                    <a:pt x="134" y="2"/>
                  </a:lnTo>
                  <a:lnTo>
                    <a:pt x="132" y="1"/>
                  </a:lnTo>
                  <a:lnTo>
                    <a:pt x="130" y="1"/>
                  </a:lnTo>
                  <a:lnTo>
                    <a:pt x="127" y="1"/>
                  </a:lnTo>
                  <a:lnTo>
                    <a:pt x="125" y="0"/>
                  </a:lnTo>
                  <a:lnTo>
                    <a:pt x="122" y="0"/>
                  </a:lnTo>
                  <a:lnTo>
                    <a:pt x="121" y="0"/>
                  </a:lnTo>
                  <a:lnTo>
                    <a:pt x="120" y="0"/>
                  </a:lnTo>
                  <a:lnTo>
                    <a:pt x="120" y="0"/>
                  </a:lnTo>
                  <a:lnTo>
                    <a:pt x="119" y="0"/>
                  </a:lnTo>
                  <a:lnTo>
                    <a:pt x="118" y="1"/>
                  </a:lnTo>
                  <a:lnTo>
                    <a:pt x="117" y="1"/>
                  </a:lnTo>
                  <a:lnTo>
                    <a:pt x="117" y="1"/>
                  </a:lnTo>
                  <a:lnTo>
                    <a:pt x="116" y="2"/>
                  </a:lnTo>
                  <a:lnTo>
                    <a:pt x="115" y="2"/>
                  </a:lnTo>
                  <a:lnTo>
                    <a:pt x="115" y="3"/>
                  </a:lnTo>
                  <a:lnTo>
                    <a:pt x="114" y="3"/>
                  </a:lnTo>
                  <a:lnTo>
                    <a:pt x="114" y="4"/>
                  </a:lnTo>
                  <a:lnTo>
                    <a:pt x="112" y="5"/>
                  </a:lnTo>
                  <a:lnTo>
                    <a:pt x="111" y="7"/>
                  </a:lnTo>
                  <a:lnTo>
                    <a:pt x="110" y="8"/>
                  </a:lnTo>
                  <a:lnTo>
                    <a:pt x="108" y="10"/>
                  </a:lnTo>
                  <a:lnTo>
                    <a:pt x="108" y="10"/>
                  </a:lnTo>
                  <a:lnTo>
                    <a:pt x="107" y="11"/>
                  </a:lnTo>
                  <a:lnTo>
                    <a:pt x="107" y="11"/>
                  </a:lnTo>
                  <a:lnTo>
                    <a:pt x="106" y="11"/>
                  </a:lnTo>
                  <a:lnTo>
                    <a:pt x="106" y="12"/>
                  </a:lnTo>
                  <a:lnTo>
                    <a:pt x="105" y="12"/>
                  </a:lnTo>
                  <a:lnTo>
                    <a:pt x="105" y="12"/>
                  </a:lnTo>
                  <a:lnTo>
                    <a:pt x="105" y="12"/>
                  </a:lnTo>
                  <a:lnTo>
                    <a:pt x="105" y="12"/>
                  </a:lnTo>
                  <a:lnTo>
                    <a:pt x="105" y="12"/>
                  </a:lnTo>
                  <a:lnTo>
                    <a:pt x="105" y="12"/>
                  </a:lnTo>
                  <a:lnTo>
                    <a:pt x="105" y="12"/>
                  </a:lnTo>
                  <a:lnTo>
                    <a:pt x="104" y="11"/>
                  </a:lnTo>
                  <a:lnTo>
                    <a:pt x="103" y="11"/>
                  </a:lnTo>
                  <a:lnTo>
                    <a:pt x="102" y="10"/>
                  </a:lnTo>
                  <a:lnTo>
                    <a:pt x="101" y="8"/>
                  </a:lnTo>
                  <a:lnTo>
                    <a:pt x="99" y="7"/>
                  </a:lnTo>
                  <a:lnTo>
                    <a:pt x="97" y="5"/>
                  </a:lnTo>
                  <a:lnTo>
                    <a:pt x="97" y="4"/>
                  </a:lnTo>
                  <a:lnTo>
                    <a:pt x="96" y="3"/>
                  </a:lnTo>
                  <a:lnTo>
                    <a:pt x="95" y="3"/>
                  </a:lnTo>
                  <a:lnTo>
                    <a:pt x="94" y="2"/>
                  </a:lnTo>
                  <a:lnTo>
                    <a:pt x="93" y="2"/>
                  </a:lnTo>
                  <a:lnTo>
                    <a:pt x="92" y="1"/>
                  </a:lnTo>
                  <a:lnTo>
                    <a:pt x="91" y="1"/>
                  </a:lnTo>
                  <a:lnTo>
                    <a:pt x="90" y="1"/>
                  </a:lnTo>
                  <a:lnTo>
                    <a:pt x="90" y="1"/>
                  </a:lnTo>
                  <a:lnTo>
                    <a:pt x="89" y="0"/>
                  </a:lnTo>
                  <a:lnTo>
                    <a:pt x="89" y="0"/>
                  </a:lnTo>
                  <a:lnTo>
                    <a:pt x="88" y="0"/>
                  </a:lnTo>
                  <a:lnTo>
                    <a:pt x="87" y="0"/>
                  </a:lnTo>
                  <a:lnTo>
                    <a:pt x="87" y="0"/>
                  </a:lnTo>
                  <a:lnTo>
                    <a:pt x="86" y="0"/>
                  </a:lnTo>
                  <a:lnTo>
                    <a:pt x="85" y="0"/>
                  </a:lnTo>
                  <a:lnTo>
                    <a:pt x="85" y="0"/>
                  </a:lnTo>
                  <a:lnTo>
                    <a:pt x="84" y="1"/>
                  </a:lnTo>
                  <a:lnTo>
                    <a:pt x="82" y="1"/>
                  </a:lnTo>
                  <a:lnTo>
                    <a:pt x="80" y="1"/>
                  </a:lnTo>
                  <a:lnTo>
                    <a:pt x="78" y="2"/>
                  </a:lnTo>
                  <a:lnTo>
                    <a:pt x="76" y="3"/>
                  </a:lnTo>
                  <a:lnTo>
                    <a:pt x="76" y="3"/>
                  </a:lnTo>
                  <a:lnTo>
                    <a:pt x="76" y="3"/>
                  </a:lnTo>
                  <a:close/>
                </a:path>
              </a:pathLst>
            </a:custGeom>
            <a:solidFill>
              <a:srgbClr val="C9271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 name="Freeform 12"/>
            <p:cNvSpPr>
              <a:spLocks/>
            </p:cNvSpPr>
            <p:nvPr/>
          </p:nvSpPr>
          <p:spPr bwMode="auto">
            <a:xfrm>
              <a:off x="3710" y="1119"/>
              <a:ext cx="164" cy="55"/>
            </a:xfrm>
            <a:custGeom>
              <a:avLst/>
              <a:gdLst>
                <a:gd name="T0" fmla="*/ 9 w 164"/>
                <a:gd name="T1" fmla="*/ 4 h 55"/>
                <a:gd name="T2" fmla="*/ 24 w 164"/>
                <a:gd name="T3" fmla="*/ 7 h 55"/>
                <a:gd name="T4" fmla="*/ 34 w 164"/>
                <a:gd name="T5" fmla="*/ 9 h 55"/>
                <a:gd name="T6" fmla="*/ 45 w 164"/>
                <a:gd name="T7" fmla="*/ 12 h 55"/>
                <a:gd name="T8" fmla="*/ 56 w 164"/>
                <a:gd name="T9" fmla="*/ 13 h 55"/>
                <a:gd name="T10" fmla="*/ 67 w 164"/>
                <a:gd name="T11" fmla="*/ 15 h 55"/>
                <a:gd name="T12" fmla="*/ 78 w 164"/>
                <a:gd name="T13" fmla="*/ 16 h 55"/>
                <a:gd name="T14" fmla="*/ 89 w 164"/>
                <a:gd name="T15" fmla="*/ 17 h 55"/>
                <a:gd name="T16" fmla="*/ 100 w 164"/>
                <a:gd name="T17" fmla="*/ 17 h 55"/>
                <a:gd name="T18" fmla="*/ 111 w 164"/>
                <a:gd name="T19" fmla="*/ 17 h 55"/>
                <a:gd name="T20" fmla="*/ 122 w 164"/>
                <a:gd name="T21" fmla="*/ 16 h 55"/>
                <a:gd name="T22" fmla="*/ 132 w 164"/>
                <a:gd name="T23" fmla="*/ 14 h 55"/>
                <a:gd name="T24" fmla="*/ 142 w 164"/>
                <a:gd name="T25" fmla="*/ 11 h 55"/>
                <a:gd name="T26" fmla="*/ 151 w 164"/>
                <a:gd name="T27" fmla="*/ 8 h 55"/>
                <a:gd name="T28" fmla="*/ 160 w 164"/>
                <a:gd name="T29" fmla="*/ 3 h 55"/>
                <a:gd name="T30" fmla="*/ 162 w 164"/>
                <a:gd name="T31" fmla="*/ 6 h 55"/>
                <a:gd name="T32" fmla="*/ 158 w 164"/>
                <a:gd name="T33" fmla="*/ 17 h 55"/>
                <a:gd name="T34" fmla="*/ 153 w 164"/>
                <a:gd name="T35" fmla="*/ 26 h 55"/>
                <a:gd name="T36" fmla="*/ 149 w 164"/>
                <a:gd name="T37" fmla="*/ 33 h 55"/>
                <a:gd name="T38" fmla="*/ 145 w 164"/>
                <a:gd name="T39" fmla="*/ 39 h 55"/>
                <a:gd name="T40" fmla="*/ 141 w 164"/>
                <a:gd name="T41" fmla="*/ 44 h 55"/>
                <a:gd name="T42" fmla="*/ 136 w 164"/>
                <a:gd name="T43" fmla="*/ 47 h 55"/>
                <a:gd name="T44" fmla="*/ 132 w 164"/>
                <a:gd name="T45" fmla="*/ 50 h 55"/>
                <a:gd name="T46" fmla="*/ 128 w 164"/>
                <a:gd name="T47" fmla="*/ 52 h 55"/>
                <a:gd name="T48" fmla="*/ 124 w 164"/>
                <a:gd name="T49" fmla="*/ 53 h 55"/>
                <a:gd name="T50" fmla="*/ 120 w 164"/>
                <a:gd name="T51" fmla="*/ 53 h 55"/>
                <a:gd name="T52" fmla="*/ 116 w 164"/>
                <a:gd name="T53" fmla="*/ 54 h 55"/>
                <a:gd name="T54" fmla="*/ 110 w 164"/>
                <a:gd name="T55" fmla="*/ 53 h 55"/>
                <a:gd name="T56" fmla="*/ 105 w 164"/>
                <a:gd name="T57" fmla="*/ 53 h 55"/>
                <a:gd name="T58" fmla="*/ 102 w 164"/>
                <a:gd name="T59" fmla="*/ 53 h 55"/>
                <a:gd name="T60" fmla="*/ 98 w 164"/>
                <a:gd name="T61" fmla="*/ 54 h 55"/>
                <a:gd name="T62" fmla="*/ 93 w 164"/>
                <a:gd name="T63" fmla="*/ 54 h 55"/>
                <a:gd name="T64" fmla="*/ 88 w 164"/>
                <a:gd name="T65" fmla="*/ 55 h 55"/>
                <a:gd name="T66" fmla="*/ 82 w 164"/>
                <a:gd name="T67" fmla="*/ 55 h 55"/>
                <a:gd name="T68" fmla="*/ 76 w 164"/>
                <a:gd name="T69" fmla="*/ 54 h 55"/>
                <a:gd name="T70" fmla="*/ 70 w 164"/>
                <a:gd name="T71" fmla="*/ 54 h 55"/>
                <a:gd name="T72" fmla="*/ 63 w 164"/>
                <a:gd name="T73" fmla="*/ 52 h 55"/>
                <a:gd name="T74" fmla="*/ 56 w 164"/>
                <a:gd name="T75" fmla="*/ 50 h 55"/>
                <a:gd name="T76" fmla="*/ 49 w 164"/>
                <a:gd name="T77" fmla="*/ 48 h 55"/>
                <a:gd name="T78" fmla="*/ 43 w 164"/>
                <a:gd name="T79" fmla="*/ 45 h 55"/>
                <a:gd name="T80" fmla="*/ 36 w 164"/>
                <a:gd name="T81" fmla="*/ 41 h 55"/>
                <a:gd name="T82" fmla="*/ 29 w 164"/>
                <a:gd name="T83" fmla="*/ 36 h 55"/>
                <a:gd name="T84" fmla="*/ 22 w 164"/>
                <a:gd name="T85" fmla="*/ 30 h 55"/>
                <a:gd name="T86" fmla="*/ 16 w 164"/>
                <a:gd name="T87" fmla="*/ 23 h 55"/>
                <a:gd name="T88" fmla="*/ 9 w 164"/>
                <a:gd name="T89" fmla="*/ 15 h 55"/>
                <a:gd name="T90" fmla="*/ 3 w 164"/>
                <a:gd name="T91" fmla="*/ 6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64" h="55">
                  <a:moveTo>
                    <a:pt x="0" y="1"/>
                  </a:moveTo>
                  <a:lnTo>
                    <a:pt x="9" y="4"/>
                  </a:lnTo>
                  <a:lnTo>
                    <a:pt x="19" y="6"/>
                  </a:lnTo>
                  <a:lnTo>
                    <a:pt x="24" y="7"/>
                  </a:lnTo>
                  <a:lnTo>
                    <a:pt x="29" y="8"/>
                  </a:lnTo>
                  <a:lnTo>
                    <a:pt x="34" y="9"/>
                  </a:lnTo>
                  <a:lnTo>
                    <a:pt x="39" y="11"/>
                  </a:lnTo>
                  <a:lnTo>
                    <a:pt x="45" y="12"/>
                  </a:lnTo>
                  <a:lnTo>
                    <a:pt x="50" y="12"/>
                  </a:lnTo>
                  <a:lnTo>
                    <a:pt x="56" y="13"/>
                  </a:lnTo>
                  <a:lnTo>
                    <a:pt x="61" y="14"/>
                  </a:lnTo>
                  <a:lnTo>
                    <a:pt x="67" y="15"/>
                  </a:lnTo>
                  <a:lnTo>
                    <a:pt x="72" y="16"/>
                  </a:lnTo>
                  <a:lnTo>
                    <a:pt x="78" y="16"/>
                  </a:lnTo>
                  <a:lnTo>
                    <a:pt x="84" y="17"/>
                  </a:lnTo>
                  <a:lnTo>
                    <a:pt x="89" y="17"/>
                  </a:lnTo>
                  <a:lnTo>
                    <a:pt x="95" y="17"/>
                  </a:lnTo>
                  <a:lnTo>
                    <a:pt x="100" y="17"/>
                  </a:lnTo>
                  <a:lnTo>
                    <a:pt x="106" y="17"/>
                  </a:lnTo>
                  <a:lnTo>
                    <a:pt x="111" y="17"/>
                  </a:lnTo>
                  <a:lnTo>
                    <a:pt x="116" y="16"/>
                  </a:lnTo>
                  <a:lnTo>
                    <a:pt x="122" y="16"/>
                  </a:lnTo>
                  <a:lnTo>
                    <a:pt x="127" y="15"/>
                  </a:lnTo>
                  <a:lnTo>
                    <a:pt x="132" y="14"/>
                  </a:lnTo>
                  <a:lnTo>
                    <a:pt x="137" y="13"/>
                  </a:lnTo>
                  <a:lnTo>
                    <a:pt x="142" y="11"/>
                  </a:lnTo>
                  <a:lnTo>
                    <a:pt x="146" y="10"/>
                  </a:lnTo>
                  <a:lnTo>
                    <a:pt x="151" y="8"/>
                  </a:lnTo>
                  <a:lnTo>
                    <a:pt x="155" y="6"/>
                  </a:lnTo>
                  <a:lnTo>
                    <a:pt x="160" y="3"/>
                  </a:lnTo>
                  <a:lnTo>
                    <a:pt x="164" y="0"/>
                  </a:lnTo>
                  <a:lnTo>
                    <a:pt x="162" y="6"/>
                  </a:lnTo>
                  <a:lnTo>
                    <a:pt x="160" y="12"/>
                  </a:lnTo>
                  <a:lnTo>
                    <a:pt x="158" y="17"/>
                  </a:lnTo>
                  <a:lnTo>
                    <a:pt x="156" y="22"/>
                  </a:lnTo>
                  <a:lnTo>
                    <a:pt x="153" y="26"/>
                  </a:lnTo>
                  <a:lnTo>
                    <a:pt x="151" y="30"/>
                  </a:lnTo>
                  <a:lnTo>
                    <a:pt x="149" y="33"/>
                  </a:lnTo>
                  <a:lnTo>
                    <a:pt x="147" y="36"/>
                  </a:lnTo>
                  <a:lnTo>
                    <a:pt x="145" y="39"/>
                  </a:lnTo>
                  <a:lnTo>
                    <a:pt x="143" y="42"/>
                  </a:lnTo>
                  <a:lnTo>
                    <a:pt x="141" y="44"/>
                  </a:lnTo>
                  <a:lnTo>
                    <a:pt x="139" y="46"/>
                  </a:lnTo>
                  <a:lnTo>
                    <a:pt x="136" y="47"/>
                  </a:lnTo>
                  <a:lnTo>
                    <a:pt x="134" y="49"/>
                  </a:lnTo>
                  <a:lnTo>
                    <a:pt x="132" y="50"/>
                  </a:lnTo>
                  <a:lnTo>
                    <a:pt x="130" y="51"/>
                  </a:lnTo>
                  <a:lnTo>
                    <a:pt x="128" y="52"/>
                  </a:lnTo>
                  <a:lnTo>
                    <a:pt x="126" y="52"/>
                  </a:lnTo>
                  <a:lnTo>
                    <a:pt x="124" y="53"/>
                  </a:lnTo>
                  <a:lnTo>
                    <a:pt x="122" y="53"/>
                  </a:lnTo>
                  <a:lnTo>
                    <a:pt x="120" y="53"/>
                  </a:lnTo>
                  <a:lnTo>
                    <a:pt x="118" y="54"/>
                  </a:lnTo>
                  <a:lnTo>
                    <a:pt x="116" y="54"/>
                  </a:lnTo>
                  <a:lnTo>
                    <a:pt x="114" y="54"/>
                  </a:lnTo>
                  <a:lnTo>
                    <a:pt x="110" y="53"/>
                  </a:lnTo>
                  <a:lnTo>
                    <a:pt x="107" y="53"/>
                  </a:lnTo>
                  <a:lnTo>
                    <a:pt x="105" y="53"/>
                  </a:lnTo>
                  <a:lnTo>
                    <a:pt x="104" y="53"/>
                  </a:lnTo>
                  <a:lnTo>
                    <a:pt x="102" y="53"/>
                  </a:lnTo>
                  <a:lnTo>
                    <a:pt x="101" y="53"/>
                  </a:lnTo>
                  <a:lnTo>
                    <a:pt x="98" y="54"/>
                  </a:lnTo>
                  <a:lnTo>
                    <a:pt x="96" y="54"/>
                  </a:lnTo>
                  <a:lnTo>
                    <a:pt x="93" y="54"/>
                  </a:lnTo>
                  <a:lnTo>
                    <a:pt x="91" y="55"/>
                  </a:lnTo>
                  <a:lnTo>
                    <a:pt x="88" y="55"/>
                  </a:lnTo>
                  <a:lnTo>
                    <a:pt x="85" y="55"/>
                  </a:lnTo>
                  <a:lnTo>
                    <a:pt x="82" y="55"/>
                  </a:lnTo>
                  <a:lnTo>
                    <a:pt x="79" y="55"/>
                  </a:lnTo>
                  <a:lnTo>
                    <a:pt x="76" y="54"/>
                  </a:lnTo>
                  <a:lnTo>
                    <a:pt x="73" y="54"/>
                  </a:lnTo>
                  <a:lnTo>
                    <a:pt x="70" y="54"/>
                  </a:lnTo>
                  <a:lnTo>
                    <a:pt x="66" y="53"/>
                  </a:lnTo>
                  <a:lnTo>
                    <a:pt x="63" y="52"/>
                  </a:lnTo>
                  <a:lnTo>
                    <a:pt x="60" y="51"/>
                  </a:lnTo>
                  <a:lnTo>
                    <a:pt x="56" y="50"/>
                  </a:lnTo>
                  <a:lnTo>
                    <a:pt x="53" y="49"/>
                  </a:lnTo>
                  <a:lnTo>
                    <a:pt x="49" y="48"/>
                  </a:lnTo>
                  <a:lnTo>
                    <a:pt x="46" y="46"/>
                  </a:lnTo>
                  <a:lnTo>
                    <a:pt x="43" y="45"/>
                  </a:lnTo>
                  <a:lnTo>
                    <a:pt x="39" y="43"/>
                  </a:lnTo>
                  <a:lnTo>
                    <a:pt x="36" y="41"/>
                  </a:lnTo>
                  <a:lnTo>
                    <a:pt x="32" y="38"/>
                  </a:lnTo>
                  <a:lnTo>
                    <a:pt x="29" y="36"/>
                  </a:lnTo>
                  <a:lnTo>
                    <a:pt x="26" y="33"/>
                  </a:lnTo>
                  <a:lnTo>
                    <a:pt x="22" y="30"/>
                  </a:lnTo>
                  <a:lnTo>
                    <a:pt x="19" y="27"/>
                  </a:lnTo>
                  <a:lnTo>
                    <a:pt x="16" y="23"/>
                  </a:lnTo>
                  <a:lnTo>
                    <a:pt x="12" y="19"/>
                  </a:lnTo>
                  <a:lnTo>
                    <a:pt x="9" y="15"/>
                  </a:lnTo>
                  <a:lnTo>
                    <a:pt x="6" y="11"/>
                  </a:lnTo>
                  <a:lnTo>
                    <a:pt x="3" y="6"/>
                  </a:lnTo>
                  <a:lnTo>
                    <a:pt x="0" y="1"/>
                  </a:lnTo>
                  <a:close/>
                </a:path>
              </a:pathLst>
            </a:custGeom>
            <a:solidFill>
              <a:srgbClr val="C4543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13"/>
            <p:cNvSpPr>
              <a:spLocks noEditPoints="1"/>
            </p:cNvSpPr>
            <p:nvPr/>
          </p:nvSpPr>
          <p:spPr bwMode="auto">
            <a:xfrm>
              <a:off x="3707" y="1118"/>
              <a:ext cx="168" cy="57"/>
            </a:xfrm>
            <a:custGeom>
              <a:avLst/>
              <a:gdLst>
                <a:gd name="T0" fmla="*/ 24 w 168"/>
                <a:gd name="T1" fmla="*/ 9 h 57"/>
                <a:gd name="T2" fmla="*/ 49 w 168"/>
                <a:gd name="T3" fmla="*/ 14 h 57"/>
                <a:gd name="T4" fmla="*/ 76 w 168"/>
                <a:gd name="T5" fmla="*/ 18 h 57"/>
                <a:gd name="T6" fmla="*/ 95 w 168"/>
                <a:gd name="T7" fmla="*/ 20 h 57"/>
                <a:gd name="T8" fmla="*/ 108 w 168"/>
                <a:gd name="T9" fmla="*/ 20 h 57"/>
                <a:gd name="T10" fmla="*/ 121 w 168"/>
                <a:gd name="T11" fmla="*/ 19 h 57"/>
                <a:gd name="T12" fmla="*/ 133 w 168"/>
                <a:gd name="T13" fmla="*/ 17 h 57"/>
                <a:gd name="T14" fmla="*/ 145 w 168"/>
                <a:gd name="T15" fmla="*/ 14 h 57"/>
                <a:gd name="T16" fmla="*/ 156 w 168"/>
                <a:gd name="T17" fmla="*/ 9 h 57"/>
                <a:gd name="T18" fmla="*/ 163 w 168"/>
                <a:gd name="T19" fmla="*/ 9 h 57"/>
                <a:gd name="T20" fmla="*/ 154 w 168"/>
                <a:gd name="T21" fmla="*/ 28 h 57"/>
                <a:gd name="T22" fmla="*/ 146 w 168"/>
                <a:gd name="T23" fmla="*/ 40 h 57"/>
                <a:gd name="T24" fmla="*/ 138 w 168"/>
                <a:gd name="T25" fmla="*/ 48 h 57"/>
                <a:gd name="T26" fmla="*/ 129 w 168"/>
                <a:gd name="T27" fmla="*/ 52 h 57"/>
                <a:gd name="T28" fmla="*/ 122 w 168"/>
                <a:gd name="T29" fmla="*/ 53 h 57"/>
                <a:gd name="T30" fmla="*/ 112 w 168"/>
                <a:gd name="T31" fmla="*/ 53 h 57"/>
                <a:gd name="T32" fmla="*/ 106 w 168"/>
                <a:gd name="T33" fmla="*/ 53 h 57"/>
                <a:gd name="T34" fmla="*/ 96 w 168"/>
                <a:gd name="T35" fmla="*/ 54 h 57"/>
                <a:gd name="T36" fmla="*/ 82 w 168"/>
                <a:gd name="T37" fmla="*/ 54 h 57"/>
                <a:gd name="T38" fmla="*/ 71 w 168"/>
                <a:gd name="T39" fmla="*/ 53 h 57"/>
                <a:gd name="T40" fmla="*/ 63 w 168"/>
                <a:gd name="T41" fmla="*/ 51 h 57"/>
                <a:gd name="T42" fmla="*/ 55 w 168"/>
                <a:gd name="T43" fmla="*/ 48 h 57"/>
                <a:gd name="T44" fmla="*/ 47 w 168"/>
                <a:gd name="T45" fmla="*/ 45 h 57"/>
                <a:gd name="T46" fmla="*/ 38 w 168"/>
                <a:gd name="T47" fmla="*/ 40 h 57"/>
                <a:gd name="T48" fmla="*/ 30 w 168"/>
                <a:gd name="T49" fmla="*/ 34 h 57"/>
                <a:gd name="T50" fmla="*/ 22 w 168"/>
                <a:gd name="T51" fmla="*/ 26 h 57"/>
                <a:gd name="T52" fmla="*/ 15 w 168"/>
                <a:gd name="T53" fmla="*/ 17 h 57"/>
                <a:gd name="T54" fmla="*/ 7 w 168"/>
                <a:gd name="T55" fmla="*/ 7 h 57"/>
                <a:gd name="T56" fmla="*/ 81 w 168"/>
                <a:gd name="T57" fmla="*/ 16 h 57"/>
                <a:gd name="T58" fmla="*/ 59 w 168"/>
                <a:gd name="T59" fmla="*/ 13 h 57"/>
                <a:gd name="T60" fmla="*/ 32 w 168"/>
                <a:gd name="T61" fmla="*/ 8 h 57"/>
                <a:gd name="T62" fmla="*/ 8 w 168"/>
                <a:gd name="T63" fmla="*/ 2 h 57"/>
                <a:gd name="T64" fmla="*/ 5 w 168"/>
                <a:gd name="T65" fmla="*/ 8 h 57"/>
                <a:gd name="T66" fmla="*/ 13 w 168"/>
                <a:gd name="T67" fmla="*/ 19 h 57"/>
                <a:gd name="T68" fmla="*/ 21 w 168"/>
                <a:gd name="T69" fmla="*/ 29 h 57"/>
                <a:gd name="T70" fmla="*/ 29 w 168"/>
                <a:gd name="T71" fmla="*/ 37 h 57"/>
                <a:gd name="T72" fmla="*/ 38 w 168"/>
                <a:gd name="T73" fmla="*/ 43 h 57"/>
                <a:gd name="T74" fmla="*/ 47 w 168"/>
                <a:gd name="T75" fmla="*/ 48 h 57"/>
                <a:gd name="T76" fmla="*/ 55 w 168"/>
                <a:gd name="T77" fmla="*/ 52 h 57"/>
                <a:gd name="T78" fmla="*/ 64 w 168"/>
                <a:gd name="T79" fmla="*/ 54 h 57"/>
                <a:gd name="T80" fmla="*/ 72 w 168"/>
                <a:gd name="T81" fmla="*/ 56 h 57"/>
                <a:gd name="T82" fmla="*/ 85 w 168"/>
                <a:gd name="T83" fmla="*/ 57 h 57"/>
                <a:gd name="T84" fmla="*/ 99 w 168"/>
                <a:gd name="T85" fmla="*/ 57 h 57"/>
                <a:gd name="T86" fmla="*/ 107 w 168"/>
                <a:gd name="T87" fmla="*/ 56 h 57"/>
                <a:gd name="T88" fmla="*/ 113 w 168"/>
                <a:gd name="T89" fmla="*/ 56 h 57"/>
                <a:gd name="T90" fmla="*/ 124 w 168"/>
                <a:gd name="T91" fmla="*/ 56 h 57"/>
                <a:gd name="T92" fmla="*/ 133 w 168"/>
                <a:gd name="T93" fmla="*/ 54 h 57"/>
                <a:gd name="T94" fmla="*/ 141 w 168"/>
                <a:gd name="T95" fmla="*/ 49 h 57"/>
                <a:gd name="T96" fmla="*/ 151 w 168"/>
                <a:gd name="T97" fmla="*/ 39 h 57"/>
                <a:gd name="T98" fmla="*/ 159 w 168"/>
                <a:gd name="T99" fmla="*/ 24 h 57"/>
                <a:gd name="T100" fmla="*/ 168 w 168"/>
                <a:gd name="T101" fmla="*/ 2 h 57"/>
                <a:gd name="T102" fmla="*/ 158 w 168"/>
                <a:gd name="T103" fmla="*/ 5 h 57"/>
                <a:gd name="T104" fmla="*/ 147 w 168"/>
                <a:gd name="T105" fmla="*/ 10 h 57"/>
                <a:gd name="T106" fmla="*/ 135 w 168"/>
                <a:gd name="T107" fmla="*/ 14 h 57"/>
                <a:gd name="T108" fmla="*/ 122 w 168"/>
                <a:gd name="T109" fmla="*/ 16 h 57"/>
                <a:gd name="T110" fmla="*/ 109 w 168"/>
                <a:gd name="T111" fmla="*/ 17 h 57"/>
                <a:gd name="T112" fmla="*/ 95 w 168"/>
                <a:gd name="T113" fmla="*/ 17 h 57"/>
                <a:gd name="T114" fmla="*/ 87 w 168"/>
                <a:gd name="T115" fmla="*/ 16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68" h="57">
                  <a:moveTo>
                    <a:pt x="6" y="5"/>
                  </a:moveTo>
                  <a:lnTo>
                    <a:pt x="10" y="6"/>
                  </a:lnTo>
                  <a:lnTo>
                    <a:pt x="15" y="7"/>
                  </a:lnTo>
                  <a:lnTo>
                    <a:pt x="19" y="8"/>
                  </a:lnTo>
                  <a:lnTo>
                    <a:pt x="24" y="9"/>
                  </a:lnTo>
                  <a:lnTo>
                    <a:pt x="29" y="10"/>
                  </a:lnTo>
                  <a:lnTo>
                    <a:pt x="34" y="11"/>
                  </a:lnTo>
                  <a:lnTo>
                    <a:pt x="39" y="12"/>
                  </a:lnTo>
                  <a:lnTo>
                    <a:pt x="44" y="13"/>
                  </a:lnTo>
                  <a:lnTo>
                    <a:pt x="49" y="14"/>
                  </a:lnTo>
                  <a:lnTo>
                    <a:pt x="55" y="15"/>
                  </a:lnTo>
                  <a:lnTo>
                    <a:pt x="60" y="16"/>
                  </a:lnTo>
                  <a:lnTo>
                    <a:pt x="65" y="17"/>
                  </a:lnTo>
                  <a:lnTo>
                    <a:pt x="70" y="18"/>
                  </a:lnTo>
                  <a:lnTo>
                    <a:pt x="76" y="18"/>
                  </a:lnTo>
                  <a:lnTo>
                    <a:pt x="81" y="19"/>
                  </a:lnTo>
                  <a:lnTo>
                    <a:pt x="87" y="19"/>
                  </a:lnTo>
                  <a:lnTo>
                    <a:pt x="89" y="19"/>
                  </a:lnTo>
                  <a:lnTo>
                    <a:pt x="92" y="19"/>
                  </a:lnTo>
                  <a:lnTo>
                    <a:pt x="95" y="20"/>
                  </a:lnTo>
                  <a:lnTo>
                    <a:pt x="97" y="20"/>
                  </a:lnTo>
                  <a:lnTo>
                    <a:pt x="100" y="20"/>
                  </a:lnTo>
                  <a:lnTo>
                    <a:pt x="102" y="20"/>
                  </a:lnTo>
                  <a:lnTo>
                    <a:pt x="105" y="20"/>
                  </a:lnTo>
                  <a:lnTo>
                    <a:pt x="108" y="20"/>
                  </a:lnTo>
                  <a:lnTo>
                    <a:pt x="110" y="20"/>
                  </a:lnTo>
                  <a:lnTo>
                    <a:pt x="113" y="19"/>
                  </a:lnTo>
                  <a:lnTo>
                    <a:pt x="115" y="19"/>
                  </a:lnTo>
                  <a:lnTo>
                    <a:pt x="118" y="19"/>
                  </a:lnTo>
                  <a:lnTo>
                    <a:pt x="121" y="19"/>
                  </a:lnTo>
                  <a:lnTo>
                    <a:pt x="123" y="18"/>
                  </a:lnTo>
                  <a:lnTo>
                    <a:pt x="126" y="18"/>
                  </a:lnTo>
                  <a:lnTo>
                    <a:pt x="128" y="18"/>
                  </a:lnTo>
                  <a:lnTo>
                    <a:pt x="131" y="17"/>
                  </a:lnTo>
                  <a:lnTo>
                    <a:pt x="133" y="17"/>
                  </a:lnTo>
                  <a:lnTo>
                    <a:pt x="135" y="16"/>
                  </a:lnTo>
                  <a:lnTo>
                    <a:pt x="138" y="16"/>
                  </a:lnTo>
                  <a:lnTo>
                    <a:pt x="140" y="15"/>
                  </a:lnTo>
                  <a:lnTo>
                    <a:pt x="142" y="15"/>
                  </a:lnTo>
                  <a:lnTo>
                    <a:pt x="145" y="14"/>
                  </a:lnTo>
                  <a:lnTo>
                    <a:pt x="147" y="13"/>
                  </a:lnTo>
                  <a:lnTo>
                    <a:pt x="149" y="12"/>
                  </a:lnTo>
                  <a:lnTo>
                    <a:pt x="151" y="11"/>
                  </a:lnTo>
                  <a:lnTo>
                    <a:pt x="154" y="10"/>
                  </a:lnTo>
                  <a:lnTo>
                    <a:pt x="156" y="9"/>
                  </a:lnTo>
                  <a:lnTo>
                    <a:pt x="158" y="8"/>
                  </a:lnTo>
                  <a:lnTo>
                    <a:pt x="160" y="7"/>
                  </a:lnTo>
                  <a:lnTo>
                    <a:pt x="162" y="6"/>
                  </a:lnTo>
                  <a:lnTo>
                    <a:pt x="164" y="5"/>
                  </a:lnTo>
                  <a:lnTo>
                    <a:pt x="163" y="9"/>
                  </a:lnTo>
                  <a:lnTo>
                    <a:pt x="161" y="14"/>
                  </a:lnTo>
                  <a:lnTo>
                    <a:pt x="159" y="18"/>
                  </a:lnTo>
                  <a:lnTo>
                    <a:pt x="158" y="21"/>
                  </a:lnTo>
                  <a:lnTo>
                    <a:pt x="156" y="25"/>
                  </a:lnTo>
                  <a:lnTo>
                    <a:pt x="154" y="28"/>
                  </a:lnTo>
                  <a:lnTo>
                    <a:pt x="153" y="31"/>
                  </a:lnTo>
                  <a:lnTo>
                    <a:pt x="151" y="34"/>
                  </a:lnTo>
                  <a:lnTo>
                    <a:pt x="149" y="36"/>
                  </a:lnTo>
                  <a:lnTo>
                    <a:pt x="148" y="38"/>
                  </a:lnTo>
                  <a:lnTo>
                    <a:pt x="146" y="40"/>
                  </a:lnTo>
                  <a:lnTo>
                    <a:pt x="144" y="42"/>
                  </a:lnTo>
                  <a:lnTo>
                    <a:pt x="143" y="44"/>
                  </a:lnTo>
                  <a:lnTo>
                    <a:pt x="141" y="45"/>
                  </a:lnTo>
                  <a:lnTo>
                    <a:pt x="139" y="47"/>
                  </a:lnTo>
                  <a:lnTo>
                    <a:pt x="138" y="48"/>
                  </a:lnTo>
                  <a:lnTo>
                    <a:pt x="136" y="49"/>
                  </a:lnTo>
                  <a:lnTo>
                    <a:pt x="134" y="50"/>
                  </a:lnTo>
                  <a:lnTo>
                    <a:pt x="133" y="51"/>
                  </a:lnTo>
                  <a:lnTo>
                    <a:pt x="131" y="51"/>
                  </a:lnTo>
                  <a:lnTo>
                    <a:pt x="129" y="52"/>
                  </a:lnTo>
                  <a:lnTo>
                    <a:pt x="128" y="52"/>
                  </a:lnTo>
                  <a:lnTo>
                    <a:pt x="126" y="53"/>
                  </a:lnTo>
                  <a:lnTo>
                    <a:pt x="125" y="53"/>
                  </a:lnTo>
                  <a:lnTo>
                    <a:pt x="123" y="53"/>
                  </a:lnTo>
                  <a:lnTo>
                    <a:pt x="122" y="53"/>
                  </a:lnTo>
                  <a:lnTo>
                    <a:pt x="120" y="53"/>
                  </a:lnTo>
                  <a:lnTo>
                    <a:pt x="119" y="53"/>
                  </a:lnTo>
                  <a:lnTo>
                    <a:pt x="116" y="53"/>
                  </a:lnTo>
                  <a:lnTo>
                    <a:pt x="113" y="53"/>
                  </a:lnTo>
                  <a:lnTo>
                    <a:pt x="112" y="53"/>
                  </a:lnTo>
                  <a:lnTo>
                    <a:pt x="110" y="53"/>
                  </a:lnTo>
                  <a:lnTo>
                    <a:pt x="109" y="53"/>
                  </a:lnTo>
                  <a:lnTo>
                    <a:pt x="108" y="53"/>
                  </a:lnTo>
                  <a:lnTo>
                    <a:pt x="107" y="53"/>
                  </a:lnTo>
                  <a:lnTo>
                    <a:pt x="106" y="53"/>
                  </a:lnTo>
                  <a:lnTo>
                    <a:pt x="105" y="53"/>
                  </a:lnTo>
                  <a:lnTo>
                    <a:pt x="104" y="53"/>
                  </a:lnTo>
                  <a:lnTo>
                    <a:pt x="101" y="53"/>
                  </a:lnTo>
                  <a:lnTo>
                    <a:pt x="99" y="54"/>
                  </a:lnTo>
                  <a:lnTo>
                    <a:pt x="96" y="54"/>
                  </a:lnTo>
                  <a:lnTo>
                    <a:pt x="94" y="54"/>
                  </a:lnTo>
                  <a:lnTo>
                    <a:pt x="91" y="54"/>
                  </a:lnTo>
                  <a:lnTo>
                    <a:pt x="88" y="54"/>
                  </a:lnTo>
                  <a:lnTo>
                    <a:pt x="85" y="54"/>
                  </a:lnTo>
                  <a:lnTo>
                    <a:pt x="82" y="54"/>
                  </a:lnTo>
                  <a:lnTo>
                    <a:pt x="79" y="54"/>
                  </a:lnTo>
                  <a:lnTo>
                    <a:pt x="76" y="54"/>
                  </a:lnTo>
                  <a:lnTo>
                    <a:pt x="74" y="53"/>
                  </a:lnTo>
                  <a:lnTo>
                    <a:pt x="73" y="53"/>
                  </a:lnTo>
                  <a:lnTo>
                    <a:pt x="71" y="53"/>
                  </a:lnTo>
                  <a:lnTo>
                    <a:pt x="70" y="53"/>
                  </a:lnTo>
                  <a:lnTo>
                    <a:pt x="68" y="52"/>
                  </a:lnTo>
                  <a:lnTo>
                    <a:pt x="66" y="52"/>
                  </a:lnTo>
                  <a:lnTo>
                    <a:pt x="65" y="52"/>
                  </a:lnTo>
                  <a:lnTo>
                    <a:pt x="63" y="51"/>
                  </a:lnTo>
                  <a:lnTo>
                    <a:pt x="61" y="51"/>
                  </a:lnTo>
                  <a:lnTo>
                    <a:pt x="60" y="50"/>
                  </a:lnTo>
                  <a:lnTo>
                    <a:pt x="58" y="49"/>
                  </a:lnTo>
                  <a:lnTo>
                    <a:pt x="56" y="49"/>
                  </a:lnTo>
                  <a:lnTo>
                    <a:pt x="55" y="48"/>
                  </a:lnTo>
                  <a:lnTo>
                    <a:pt x="53" y="48"/>
                  </a:lnTo>
                  <a:lnTo>
                    <a:pt x="52" y="47"/>
                  </a:lnTo>
                  <a:lnTo>
                    <a:pt x="50" y="46"/>
                  </a:lnTo>
                  <a:lnTo>
                    <a:pt x="48" y="45"/>
                  </a:lnTo>
                  <a:lnTo>
                    <a:pt x="47" y="45"/>
                  </a:lnTo>
                  <a:lnTo>
                    <a:pt x="45" y="44"/>
                  </a:lnTo>
                  <a:lnTo>
                    <a:pt x="43" y="43"/>
                  </a:lnTo>
                  <a:lnTo>
                    <a:pt x="42" y="42"/>
                  </a:lnTo>
                  <a:lnTo>
                    <a:pt x="40" y="41"/>
                  </a:lnTo>
                  <a:lnTo>
                    <a:pt x="38" y="40"/>
                  </a:lnTo>
                  <a:lnTo>
                    <a:pt x="37" y="39"/>
                  </a:lnTo>
                  <a:lnTo>
                    <a:pt x="35" y="38"/>
                  </a:lnTo>
                  <a:lnTo>
                    <a:pt x="34" y="36"/>
                  </a:lnTo>
                  <a:lnTo>
                    <a:pt x="32" y="35"/>
                  </a:lnTo>
                  <a:lnTo>
                    <a:pt x="30" y="34"/>
                  </a:lnTo>
                  <a:lnTo>
                    <a:pt x="29" y="32"/>
                  </a:lnTo>
                  <a:lnTo>
                    <a:pt x="27" y="31"/>
                  </a:lnTo>
                  <a:lnTo>
                    <a:pt x="26" y="29"/>
                  </a:lnTo>
                  <a:lnTo>
                    <a:pt x="24" y="28"/>
                  </a:lnTo>
                  <a:lnTo>
                    <a:pt x="22" y="26"/>
                  </a:lnTo>
                  <a:lnTo>
                    <a:pt x="21" y="25"/>
                  </a:lnTo>
                  <a:lnTo>
                    <a:pt x="19" y="23"/>
                  </a:lnTo>
                  <a:lnTo>
                    <a:pt x="18" y="21"/>
                  </a:lnTo>
                  <a:lnTo>
                    <a:pt x="16" y="19"/>
                  </a:lnTo>
                  <a:lnTo>
                    <a:pt x="15" y="17"/>
                  </a:lnTo>
                  <a:lnTo>
                    <a:pt x="13" y="15"/>
                  </a:lnTo>
                  <a:lnTo>
                    <a:pt x="12" y="13"/>
                  </a:lnTo>
                  <a:lnTo>
                    <a:pt x="10" y="11"/>
                  </a:lnTo>
                  <a:lnTo>
                    <a:pt x="9" y="9"/>
                  </a:lnTo>
                  <a:lnTo>
                    <a:pt x="7" y="7"/>
                  </a:lnTo>
                  <a:lnTo>
                    <a:pt x="6" y="5"/>
                  </a:lnTo>
                  <a:lnTo>
                    <a:pt x="6" y="5"/>
                  </a:lnTo>
                  <a:close/>
                  <a:moveTo>
                    <a:pt x="87" y="16"/>
                  </a:moveTo>
                  <a:lnTo>
                    <a:pt x="84" y="16"/>
                  </a:lnTo>
                  <a:lnTo>
                    <a:pt x="81" y="16"/>
                  </a:lnTo>
                  <a:lnTo>
                    <a:pt x="78" y="16"/>
                  </a:lnTo>
                  <a:lnTo>
                    <a:pt x="76" y="15"/>
                  </a:lnTo>
                  <a:lnTo>
                    <a:pt x="70" y="15"/>
                  </a:lnTo>
                  <a:lnTo>
                    <a:pt x="65" y="14"/>
                  </a:lnTo>
                  <a:lnTo>
                    <a:pt x="59" y="13"/>
                  </a:lnTo>
                  <a:lnTo>
                    <a:pt x="53" y="12"/>
                  </a:lnTo>
                  <a:lnTo>
                    <a:pt x="48" y="11"/>
                  </a:lnTo>
                  <a:lnTo>
                    <a:pt x="43" y="10"/>
                  </a:lnTo>
                  <a:lnTo>
                    <a:pt x="37" y="9"/>
                  </a:lnTo>
                  <a:lnTo>
                    <a:pt x="32" y="8"/>
                  </a:lnTo>
                  <a:lnTo>
                    <a:pt x="27" y="7"/>
                  </a:lnTo>
                  <a:lnTo>
                    <a:pt x="22" y="6"/>
                  </a:lnTo>
                  <a:lnTo>
                    <a:pt x="17" y="4"/>
                  </a:lnTo>
                  <a:lnTo>
                    <a:pt x="12" y="3"/>
                  </a:lnTo>
                  <a:lnTo>
                    <a:pt x="8" y="2"/>
                  </a:lnTo>
                  <a:lnTo>
                    <a:pt x="3" y="1"/>
                  </a:lnTo>
                  <a:lnTo>
                    <a:pt x="0" y="0"/>
                  </a:lnTo>
                  <a:lnTo>
                    <a:pt x="2" y="3"/>
                  </a:lnTo>
                  <a:lnTo>
                    <a:pt x="3" y="6"/>
                  </a:lnTo>
                  <a:lnTo>
                    <a:pt x="5" y="8"/>
                  </a:lnTo>
                  <a:lnTo>
                    <a:pt x="6" y="11"/>
                  </a:lnTo>
                  <a:lnTo>
                    <a:pt x="8" y="13"/>
                  </a:lnTo>
                  <a:lnTo>
                    <a:pt x="9" y="15"/>
                  </a:lnTo>
                  <a:lnTo>
                    <a:pt x="11" y="17"/>
                  </a:lnTo>
                  <a:lnTo>
                    <a:pt x="13" y="19"/>
                  </a:lnTo>
                  <a:lnTo>
                    <a:pt x="14" y="21"/>
                  </a:lnTo>
                  <a:lnTo>
                    <a:pt x="16" y="23"/>
                  </a:lnTo>
                  <a:lnTo>
                    <a:pt x="17" y="25"/>
                  </a:lnTo>
                  <a:lnTo>
                    <a:pt x="19" y="27"/>
                  </a:lnTo>
                  <a:lnTo>
                    <a:pt x="21" y="29"/>
                  </a:lnTo>
                  <a:lnTo>
                    <a:pt x="23" y="30"/>
                  </a:lnTo>
                  <a:lnTo>
                    <a:pt x="24" y="32"/>
                  </a:lnTo>
                  <a:lnTo>
                    <a:pt x="26" y="34"/>
                  </a:lnTo>
                  <a:lnTo>
                    <a:pt x="28" y="35"/>
                  </a:lnTo>
                  <a:lnTo>
                    <a:pt x="29" y="37"/>
                  </a:lnTo>
                  <a:lnTo>
                    <a:pt x="31" y="38"/>
                  </a:lnTo>
                  <a:lnTo>
                    <a:pt x="33" y="39"/>
                  </a:lnTo>
                  <a:lnTo>
                    <a:pt x="34" y="41"/>
                  </a:lnTo>
                  <a:lnTo>
                    <a:pt x="36" y="42"/>
                  </a:lnTo>
                  <a:lnTo>
                    <a:pt x="38" y="43"/>
                  </a:lnTo>
                  <a:lnTo>
                    <a:pt x="40" y="44"/>
                  </a:lnTo>
                  <a:lnTo>
                    <a:pt x="41" y="45"/>
                  </a:lnTo>
                  <a:lnTo>
                    <a:pt x="43" y="46"/>
                  </a:lnTo>
                  <a:lnTo>
                    <a:pt x="45" y="47"/>
                  </a:lnTo>
                  <a:lnTo>
                    <a:pt x="47" y="48"/>
                  </a:lnTo>
                  <a:lnTo>
                    <a:pt x="48" y="49"/>
                  </a:lnTo>
                  <a:lnTo>
                    <a:pt x="50" y="49"/>
                  </a:lnTo>
                  <a:lnTo>
                    <a:pt x="52" y="50"/>
                  </a:lnTo>
                  <a:lnTo>
                    <a:pt x="54" y="51"/>
                  </a:lnTo>
                  <a:lnTo>
                    <a:pt x="55" y="52"/>
                  </a:lnTo>
                  <a:lnTo>
                    <a:pt x="57" y="52"/>
                  </a:lnTo>
                  <a:lnTo>
                    <a:pt x="59" y="53"/>
                  </a:lnTo>
                  <a:lnTo>
                    <a:pt x="61" y="53"/>
                  </a:lnTo>
                  <a:lnTo>
                    <a:pt x="62" y="54"/>
                  </a:lnTo>
                  <a:lnTo>
                    <a:pt x="64" y="54"/>
                  </a:lnTo>
                  <a:lnTo>
                    <a:pt x="66" y="55"/>
                  </a:lnTo>
                  <a:lnTo>
                    <a:pt x="67" y="55"/>
                  </a:lnTo>
                  <a:lnTo>
                    <a:pt x="69" y="55"/>
                  </a:lnTo>
                  <a:lnTo>
                    <a:pt x="71" y="56"/>
                  </a:lnTo>
                  <a:lnTo>
                    <a:pt x="72" y="56"/>
                  </a:lnTo>
                  <a:lnTo>
                    <a:pt x="74" y="56"/>
                  </a:lnTo>
                  <a:lnTo>
                    <a:pt x="76" y="56"/>
                  </a:lnTo>
                  <a:lnTo>
                    <a:pt x="79" y="57"/>
                  </a:lnTo>
                  <a:lnTo>
                    <a:pt x="82" y="57"/>
                  </a:lnTo>
                  <a:lnTo>
                    <a:pt x="85" y="57"/>
                  </a:lnTo>
                  <a:lnTo>
                    <a:pt x="88" y="57"/>
                  </a:lnTo>
                  <a:lnTo>
                    <a:pt x="91" y="57"/>
                  </a:lnTo>
                  <a:lnTo>
                    <a:pt x="94" y="57"/>
                  </a:lnTo>
                  <a:lnTo>
                    <a:pt x="96" y="57"/>
                  </a:lnTo>
                  <a:lnTo>
                    <a:pt x="99" y="57"/>
                  </a:lnTo>
                  <a:lnTo>
                    <a:pt x="102" y="56"/>
                  </a:lnTo>
                  <a:lnTo>
                    <a:pt x="104" y="56"/>
                  </a:lnTo>
                  <a:lnTo>
                    <a:pt x="105" y="56"/>
                  </a:lnTo>
                  <a:lnTo>
                    <a:pt x="106" y="56"/>
                  </a:lnTo>
                  <a:lnTo>
                    <a:pt x="107" y="56"/>
                  </a:lnTo>
                  <a:lnTo>
                    <a:pt x="108" y="56"/>
                  </a:lnTo>
                  <a:lnTo>
                    <a:pt x="109" y="56"/>
                  </a:lnTo>
                  <a:lnTo>
                    <a:pt x="110" y="56"/>
                  </a:lnTo>
                  <a:lnTo>
                    <a:pt x="111" y="56"/>
                  </a:lnTo>
                  <a:lnTo>
                    <a:pt x="113" y="56"/>
                  </a:lnTo>
                  <a:lnTo>
                    <a:pt x="116" y="56"/>
                  </a:lnTo>
                  <a:lnTo>
                    <a:pt x="119" y="56"/>
                  </a:lnTo>
                  <a:lnTo>
                    <a:pt x="121" y="56"/>
                  </a:lnTo>
                  <a:lnTo>
                    <a:pt x="122" y="56"/>
                  </a:lnTo>
                  <a:lnTo>
                    <a:pt x="124" y="56"/>
                  </a:lnTo>
                  <a:lnTo>
                    <a:pt x="126" y="56"/>
                  </a:lnTo>
                  <a:lnTo>
                    <a:pt x="127" y="55"/>
                  </a:lnTo>
                  <a:lnTo>
                    <a:pt x="129" y="55"/>
                  </a:lnTo>
                  <a:lnTo>
                    <a:pt x="131" y="54"/>
                  </a:lnTo>
                  <a:lnTo>
                    <a:pt x="133" y="54"/>
                  </a:lnTo>
                  <a:lnTo>
                    <a:pt x="134" y="53"/>
                  </a:lnTo>
                  <a:lnTo>
                    <a:pt x="136" y="52"/>
                  </a:lnTo>
                  <a:lnTo>
                    <a:pt x="138" y="51"/>
                  </a:lnTo>
                  <a:lnTo>
                    <a:pt x="140" y="50"/>
                  </a:lnTo>
                  <a:lnTo>
                    <a:pt x="141" y="49"/>
                  </a:lnTo>
                  <a:lnTo>
                    <a:pt x="143" y="47"/>
                  </a:lnTo>
                  <a:lnTo>
                    <a:pt x="145" y="46"/>
                  </a:lnTo>
                  <a:lnTo>
                    <a:pt x="147" y="44"/>
                  </a:lnTo>
                  <a:lnTo>
                    <a:pt x="149" y="42"/>
                  </a:lnTo>
                  <a:lnTo>
                    <a:pt x="151" y="39"/>
                  </a:lnTo>
                  <a:lnTo>
                    <a:pt x="152" y="37"/>
                  </a:lnTo>
                  <a:lnTo>
                    <a:pt x="154" y="34"/>
                  </a:lnTo>
                  <a:lnTo>
                    <a:pt x="156" y="31"/>
                  </a:lnTo>
                  <a:lnTo>
                    <a:pt x="158" y="28"/>
                  </a:lnTo>
                  <a:lnTo>
                    <a:pt x="159" y="24"/>
                  </a:lnTo>
                  <a:lnTo>
                    <a:pt x="161" y="20"/>
                  </a:lnTo>
                  <a:lnTo>
                    <a:pt x="163" y="16"/>
                  </a:lnTo>
                  <a:lnTo>
                    <a:pt x="165" y="12"/>
                  </a:lnTo>
                  <a:lnTo>
                    <a:pt x="166" y="7"/>
                  </a:lnTo>
                  <a:lnTo>
                    <a:pt x="168" y="2"/>
                  </a:lnTo>
                  <a:lnTo>
                    <a:pt x="166" y="0"/>
                  </a:lnTo>
                  <a:lnTo>
                    <a:pt x="164" y="2"/>
                  </a:lnTo>
                  <a:lnTo>
                    <a:pt x="162" y="3"/>
                  </a:lnTo>
                  <a:lnTo>
                    <a:pt x="160" y="4"/>
                  </a:lnTo>
                  <a:lnTo>
                    <a:pt x="158" y="5"/>
                  </a:lnTo>
                  <a:lnTo>
                    <a:pt x="156" y="6"/>
                  </a:lnTo>
                  <a:lnTo>
                    <a:pt x="153" y="7"/>
                  </a:lnTo>
                  <a:lnTo>
                    <a:pt x="151" y="8"/>
                  </a:lnTo>
                  <a:lnTo>
                    <a:pt x="149" y="9"/>
                  </a:lnTo>
                  <a:lnTo>
                    <a:pt x="147" y="10"/>
                  </a:lnTo>
                  <a:lnTo>
                    <a:pt x="144" y="11"/>
                  </a:lnTo>
                  <a:lnTo>
                    <a:pt x="142" y="12"/>
                  </a:lnTo>
                  <a:lnTo>
                    <a:pt x="139" y="12"/>
                  </a:lnTo>
                  <a:lnTo>
                    <a:pt x="137" y="13"/>
                  </a:lnTo>
                  <a:lnTo>
                    <a:pt x="135" y="14"/>
                  </a:lnTo>
                  <a:lnTo>
                    <a:pt x="132" y="14"/>
                  </a:lnTo>
                  <a:lnTo>
                    <a:pt x="130" y="15"/>
                  </a:lnTo>
                  <a:lnTo>
                    <a:pt x="127" y="15"/>
                  </a:lnTo>
                  <a:lnTo>
                    <a:pt x="124" y="15"/>
                  </a:lnTo>
                  <a:lnTo>
                    <a:pt x="122" y="16"/>
                  </a:lnTo>
                  <a:lnTo>
                    <a:pt x="119" y="16"/>
                  </a:lnTo>
                  <a:lnTo>
                    <a:pt x="117" y="16"/>
                  </a:lnTo>
                  <a:lnTo>
                    <a:pt x="114" y="16"/>
                  </a:lnTo>
                  <a:lnTo>
                    <a:pt x="111" y="17"/>
                  </a:lnTo>
                  <a:lnTo>
                    <a:pt x="109" y="17"/>
                  </a:lnTo>
                  <a:lnTo>
                    <a:pt x="106" y="17"/>
                  </a:lnTo>
                  <a:lnTo>
                    <a:pt x="103" y="17"/>
                  </a:lnTo>
                  <a:lnTo>
                    <a:pt x="100" y="17"/>
                  </a:lnTo>
                  <a:lnTo>
                    <a:pt x="98" y="17"/>
                  </a:lnTo>
                  <a:lnTo>
                    <a:pt x="95" y="17"/>
                  </a:lnTo>
                  <a:lnTo>
                    <a:pt x="92" y="17"/>
                  </a:lnTo>
                  <a:lnTo>
                    <a:pt x="90" y="16"/>
                  </a:lnTo>
                  <a:lnTo>
                    <a:pt x="87" y="16"/>
                  </a:lnTo>
                  <a:lnTo>
                    <a:pt x="87" y="16"/>
                  </a:lnTo>
                  <a:lnTo>
                    <a:pt x="87" y="16"/>
                  </a:lnTo>
                  <a:close/>
                </a:path>
              </a:pathLst>
            </a:custGeom>
            <a:solidFill>
              <a:srgbClr val="C9271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14"/>
            <p:cNvSpPr>
              <a:spLocks/>
            </p:cNvSpPr>
            <p:nvPr/>
          </p:nvSpPr>
          <p:spPr bwMode="auto">
            <a:xfrm>
              <a:off x="3745" y="1135"/>
              <a:ext cx="108" cy="28"/>
            </a:xfrm>
            <a:custGeom>
              <a:avLst/>
              <a:gdLst>
                <a:gd name="T0" fmla="*/ 2 w 108"/>
                <a:gd name="T1" fmla="*/ 4 h 28"/>
                <a:gd name="T2" fmla="*/ 5 w 108"/>
                <a:gd name="T3" fmla="*/ 7 h 28"/>
                <a:gd name="T4" fmla="*/ 9 w 108"/>
                <a:gd name="T5" fmla="*/ 10 h 28"/>
                <a:gd name="T6" fmla="*/ 14 w 108"/>
                <a:gd name="T7" fmla="*/ 13 h 28"/>
                <a:gd name="T8" fmla="*/ 20 w 108"/>
                <a:gd name="T9" fmla="*/ 16 h 28"/>
                <a:gd name="T10" fmla="*/ 26 w 108"/>
                <a:gd name="T11" fmla="*/ 19 h 28"/>
                <a:gd name="T12" fmla="*/ 33 w 108"/>
                <a:gd name="T13" fmla="*/ 22 h 28"/>
                <a:gd name="T14" fmla="*/ 40 w 108"/>
                <a:gd name="T15" fmla="*/ 24 h 28"/>
                <a:gd name="T16" fmla="*/ 47 w 108"/>
                <a:gd name="T17" fmla="*/ 26 h 28"/>
                <a:gd name="T18" fmla="*/ 54 w 108"/>
                <a:gd name="T19" fmla="*/ 27 h 28"/>
                <a:gd name="T20" fmla="*/ 60 w 108"/>
                <a:gd name="T21" fmla="*/ 28 h 28"/>
                <a:gd name="T22" fmla="*/ 67 w 108"/>
                <a:gd name="T23" fmla="*/ 28 h 28"/>
                <a:gd name="T24" fmla="*/ 73 w 108"/>
                <a:gd name="T25" fmla="*/ 28 h 28"/>
                <a:gd name="T26" fmla="*/ 79 w 108"/>
                <a:gd name="T27" fmla="*/ 26 h 28"/>
                <a:gd name="T28" fmla="*/ 84 w 108"/>
                <a:gd name="T29" fmla="*/ 24 h 28"/>
                <a:gd name="T30" fmla="*/ 89 w 108"/>
                <a:gd name="T31" fmla="*/ 21 h 28"/>
                <a:gd name="T32" fmla="*/ 108 w 108"/>
                <a:gd name="T33" fmla="*/ 0 h 28"/>
                <a:gd name="T34" fmla="*/ 102 w 108"/>
                <a:gd name="T35" fmla="*/ 4 h 28"/>
                <a:gd name="T36" fmla="*/ 96 w 108"/>
                <a:gd name="T37" fmla="*/ 7 h 28"/>
                <a:gd name="T38" fmla="*/ 89 w 108"/>
                <a:gd name="T39" fmla="*/ 9 h 28"/>
                <a:gd name="T40" fmla="*/ 83 w 108"/>
                <a:gd name="T41" fmla="*/ 11 h 28"/>
                <a:gd name="T42" fmla="*/ 76 w 108"/>
                <a:gd name="T43" fmla="*/ 12 h 28"/>
                <a:gd name="T44" fmla="*/ 69 w 108"/>
                <a:gd name="T45" fmla="*/ 13 h 28"/>
                <a:gd name="T46" fmla="*/ 62 w 108"/>
                <a:gd name="T47" fmla="*/ 14 h 28"/>
                <a:gd name="T48" fmla="*/ 55 w 108"/>
                <a:gd name="T49" fmla="*/ 14 h 28"/>
                <a:gd name="T50" fmla="*/ 47 w 108"/>
                <a:gd name="T51" fmla="*/ 14 h 28"/>
                <a:gd name="T52" fmla="*/ 40 w 108"/>
                <a:gd name="T53" fmla="*/ 13 h 28"/>
                <a:gd name="T54" fmla="*/ 33 w 108"/>
                <a:gd name="T55" fmla="*/ 12 h 28"/>
                <a:gd name="T56" fmla="*/ 26 w 108"/>
                <a:gd name="T57" fmla="*/ 11 h 28"/>
                <a:gd name="T58" fmla="*/ 19 w 108"/>
                <a:gd name="T59" fmla="*/ 9 h 28"/>
                <a:gd name="T60" fmla="*/ 13 w 108"/>
                <a:gd name="T61" fmla="*/ 7 h 28"/>
                <a:gd name="T62" fmla="*/ 6 w 108"/>
                <a:gd name="T63" fmla="*/ 5 h 28"/>
                <a:gd name="T64" fmla="*/ 0 w 108"/>
                <a:gd name="T65" fmla="*/ 2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08" h="28">
                  <a:moveTo>
                    <a:pt x="0" y="2"/>
                  </a:moveTo>
                  <a:lnTo>
                    <a:pt x="2" y="4"/>
                  </a:lnTo>
                  <a:lnTo>
                    <a:pt x="3" y="5"/>
                  </a:lnTo>
                  <a:lnTo>
                    <a:pt x="5" y="7"/>
                  </a:lnTo>
                  <a:lnTo>
                    <a:pt x="7" y="9"/>
                  </a:lnTo>
                  <a:lnTo>
                    <a:pt x="9" y="10"/>
                  </a:lnTo>
                  <a:lnTo>
                    <a:pt x="12" y="12"/>
                  </a:lnTo>
                  <a:lnTo>
                    <a:pt x="14" y="13"/>
                  </a:lnTo>
                  <a:lnTo>
                    <a:pt x="17" y="15"/>
                  </a:lnTo>
                  <a:lnTo>
                    <a:pt x="20" y="16"/>
                  </a:lnTo>
                  <a:lnTo>
                    <a:pt x="23" y="18"/>
                  </a:lnTo>
                  <a:lnTo>
                    <a:pt x="26" y="19"/>
                  </a:lnTo>
                  <a:lnTo>
                    <a:pt x="30" y="21"/>
                  </a:lnTo>
                  <a:lnTo>
                    <a:pt x="33" y="22"/>
                  </a:lnTo>
                  <a:lnTo>
                    <a:pt x="36" y="23"/>
                  </a:lnTo>
                  <a:lnTo>
                    <a:pt x="40" y="24"/>
                  </a:lnTo>
                  <a:lnTo>
                    <a:pt x="43" y="25"/>
                  </a:lnTo>
                  <a:lnTo>
                    <a:pt x="47" y="26"/>
                  </a:lnTo>
                  <a:lnTo>
                    <a:pt x="50" y="27"/>
                  </a:lnTo>
                  <a:lnTo>
                    <a:pt x="54" y="27"/>
                  </a:lnTo>
                  <a:lnTo>
                    <a:pt x="57" y="28"/>
                  </a:lnTo>
                  <a:lnTo>
                    <a:pt x="60" y="28"/>
                  </a:lnTo>
                  <a:lnTo>
                    <a:pt x="64" y="28"/>
                  </a:lnTo>
                  <a:lnTo>
                    <a:pt x="67" y="28"/>
                  </a:lnTo>
                  <a:lnTo>
                    <a:pt x="70" y="28"/>
                  </a:lnTo>
                  <a:lnTo>
                    <a:pt x="73" y="28"/>
                  </a:lnTo>
                  <a:lnTo>
                    <a:pt x="76" y="27"/>
                  </a:lnTo>
                  <a:lnTo>
                    <a:pt x="79" y="26"/>
                  </a:lnTo>
                  <a:lnTo>
                    <a:pt x="81" y="25"/>
                  </a:lnTo>
                  <a:lnTo>
                    <a:pt x="84" y="24"/>
                  </a:lnTo>
                  <a:lnTo>
                    <a:pt x="86" y="23"/>
                  </a:lnTo>
                  <a:lnTo>
                    <a:pt x="89" y="21"/>
                  </a:lnTo>
                  <a:lnTo>
                    <a:pt x="90" y="19"/>
                  </a:lnTo>
                  <a:lnTo>
                    <a:pt x="108" y="0"/>
                  </a:lnTo>
                  <a:lnTo>
                    <a:pt x="105" y="2"/>
                  </a:lnTo>
                  <a:lnTo>
                    <a:pt x="102" y="4"/>
                  </a:lnTo>
                  <a:lnTo>
                    <a:pt x="99" y="5"/>
                  </a:lnTo>
                  <a:lnTo>
                    <a:pt x="96" y="7"/>
                  </a:lnTo>
                  <a:lnTo>
                    <a:pt x="92" y="8"/>
                  </a:lnTo>
                  <a:lnTo>
                    <a:pt x="89" y="9"/>
                  </a:lnTo>
                  <a:lnTo>
                    <a:pt x="86" y="10"/>
                  </a:lnTo>
                  <a:lnTo>
                    <a:pt x="83" y="11"/>
                  </a:lnTo>
                  <a:lnTo>
                    <a:pt x="79" y="12"/>
                  </a:lnTo>
                  <a:lnTo>
                    <a:pt x="76" y="12"/>
                  </a:lnTo>
                  <a:lnTo>
                    <a:pt x="72" y="13"/>
                  </a:lnTo>
                  <a:lnTo>
                    <a:pt x="69" y="13"/>
                  </a:lnTo>
                  <a:lnTo>
                    <a:pt x="65" y="14"/>
                  </a:lnTo>
                  <a:lnTo>
                    <a:pt x="62" y="14"/>
                  </a:lnTo>
                  <a:lnTo>
                    <a:pt x="58" y="14"/>
                  </a:lnTo>
                  <a:lnTo>
                    <a:pt x="55" y="14"/>
                  </a:lnTo>
                  <a:lnTo>
                    <a:pt x="51" y="14"/>
                  </a:lnTo>
                  <a:lnTo>
                    <a:pt x="47" y="14"/>
                  </a:lnTo>
                  <a:lnTo>
                    <a:pt x="44" y="13"/>
                  </a:lnTo>
                  <a:lnTo>
                    <a:pt x="40" y="13"/>
                  </a:lnTo>
                  <a:lnTo>
                    <a:pt x="37" y="13"/>
                  </a:lnTo>
                  <a:lnTo>
                    <a:pt x="33" y="12"/>
                  </a:lnTo>
                  <a:lnTo>
                    <a:pt x="30" y="11"/>
                  </a:lnTo>
                  <a:lnTo>
                    <a:pt x="26" y="11"/>
                  </a:lnTo>
                  <a:lnTo>
                    <a:pt x="23" y="10"/>
                  </a:lnTo>
                  <a:lnTo>
                    <a:pt x="19" y="9"/>
                  </a:lnTo>
                  <a:lnTo>
                    <a:pt x="16" y="8"/>
                  </a:lnTo>
                  <a:lnTo>
                    <a:pt x="13" y="7"/>
                  </a:lnTo>
                  <a:lnTo>
                    <a:pt x="9" y="6"/>
                  </a:lnTo>
                  <a:lnTo>
                    <a:pt x="6" y="5"/>
                  </a:lnTo>
                  <a:lnTo>
                    <a:pt x="3" y="3"/>
                  </a:lnTo>
                  <a:lnTo>
                    <a:pt x="0" y="2"/>
                  </a:lnTo>
                  <a:close/>
                </a:path>
              </a:pathLst>
            </a:custGeom>
            <a:solidFill>
              <a:srgbClr val="D96F5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5"/>
            <p:cNvSpPr>
              <a:spLocks/>
            </p:cNvSpPr>
            <p:nvPr/>
          </p:nvSpPr>
          <p:spPr bwMode="auto">
            <a:xfrm>
              <a:off x="3615" y="915"/>
              <a:ext cx="147" cy="73"/>
            </a:xfrm>
            <a:custGeom>
              <a:avLst/>
              <a:gdLst>
                <a:gd name="T0" fmla="*/ 0 w 147"/>
                <a:gd name="T1" fmla="*/ 20 h 73"/>
                <a:gd name="T2" fmla="*/ 7 w 147"/>
                <a:gd name="T3" fmla="*/ 16 h 73"/>
                <a:gd name="T4" fmla="*/ 15 w 147"/>
                <a:gd name="T5" fmla="*/ 13 h 73"/>
                <a:gd name="T6" fmla="*/ 22 w 147"/>
                <a:gd name="T7" fmla="*/ 10 h 73"/>
                <a:gd name="T8" fmla="*/ 29 w 147"/>
                <a:gd name="T9" fmla="*/ 7 h 73"/>
                <a:gd name="T10" fmla="*/ 35 w 147"/>
                <a:gd name="T11" fmla="*/ 5 h 73"/>
                <a:gd name="T12" fmla="*/ 42 w 147"/>
                <a:gd name="T13" fmla="*/ 3 h 73"/>
                <a:gd name="T14" fmla="*/ 48 w 147"/>
                <a:gd name="T15" fmla="*/ 2 h 73"/>
                <a:gd name="T16" fmla="*/ 53 w 147"/>
                <a:gd name="T17" fmla="*/ 1 h 73"/>
                <a:gd name="T18" fmla="*/ 59 w 147"/>
                <a:gd name="T19" fmla="*/ 0 h 73"/>
                <a:gd name="T20" fmla="*/ 64 w 147"/>
                <a:gd name="T21" fmla="*/ 0 h 73"/>
                <a:gd name="T22" fmla="*/ 69 w 147"/>
                <a:gd name="T23" fmla="*/ 0 h 73"/>
                <a:gd name="T24" fmla="*/ 74 w 147"/>
                <a:gd name="T25" fmla="*/ 0 h 73"/>
                <a:gd name="T26" fmla="*/ 79 w 147"/>
                <a:gd name="T27" fmla="*/ 0 h 73"/>
                <a:gd name="T28" fmla="*/ 83 w 147"/>
                <a:gd name="T29" fmla="*/ 1 h 73"/>
                <a:gd name="T30" fmla="*/ 88 w 147"/>
                <a:gd name="T31" fmla="*/ 2 h 73"/>
                <a:gd name="T32" fmla="*/ 92 w 147"/>
                <a:gd name="T33" fmla="*/ 3 h 73"/>
                <a:gd name="T34" fmla="*/ 96 w 147"/>
                <a:gd name="T35" fmla="*/ 5 h 73"/>
                <a:gd name="T36" fmla="*/ 100 w 147"/>
                <a:gd name="T37" fmla="*/ 6 h 73"/>
                <a:gd name="T38" fmla="*/ 104 w 147"/>
                <a:gd name="T39" fmla="*/ 8 h 73"/>
                <a:gd name="T40" fmla="*/ 107 w 147"/>
                <a:gd name="T41" fmla="*/ 10 h 73"/>
                <a:gd name="T42" fmla="*/ 111 w 147"/>
                <a:gd name="T43" fmla="*/ 13 h 73"/>
                <a:gd name="T44" fmla="*/ 114 w 147"/>
                <a:gd name="T45" fmla="*/ 15 h 73"/>
                <a:gd name="T46" fmla="*/ 118 w 147"/>
                <a:gd name="T47" fmla="*/ 17 h 73"/>
                <a:gd name="T48" fmla="*/ 121 w 147"/>
                <a:gd name="T49" fmla="*/ 20 h 73"/>
                <a:gd name="T50" fmla="*/ 124 w 147"/>
                <a:gd name="T51" fmla="*/ 23 h 73"/>
                <a:gd name="T52" fmla="*/ 128 w 147"/>
                <a:gd name="T53" fmla="*/ 25 h 73"/>
                <a:gd name="T54" fmla="*/ 131 w 147"/>
                <a:gd name="T55" fmla="*/ 28 h 73"/>
                <a:gd name="T56" fmla="*/ 134 w 147"/>
                <a:gd name="T57" fmla="*/ 31 h 73"/>
                <a:gd name="T58" fmla="*/ 140 w 147"/>
                <a:gd name="T59" fmla="*/ 37 h 73"/>
                <a:gd name="T60" fmla="*/ 147 w 147"/>
                <a:gd name="T61" fmla="*/ 42 h 73"/>
                <a:gd name="T62" fmla="*/ 141 w 147"/>
                <a:gd name="T63" fmla="*/ 47 h 73"/>
                <a:gd name="T64" fmla="*/ 136 w 147"/>
                <a:gd name="T65" fmla="*/ 51 h 73"/>
                <a:gd name="T66" fmla="*/ 130 w 147"/>
                <a:gd name="T67" fmla="*/ 55 h 73"/>
                <a:gd name="T68" fmla="*/ 124 w 147"/>
                <a:gd name="T69" fmla="*/ 59 h 73"/>
                <a:gd name="T70" fmla="*/ 118 w 147"/>
                <a:gd name="T71" fmla="*/ 62 h 73"/>
                <a:gd name="T72" fmla="*/ 112 w 147"/>
                <a:gd name="T73" fmla="*/ 64 h 73"/>
                <a:gd name="T74" fmla="*/ 105 w 147"/>
                <a:gd name="T75" fmla="*/ 67 h 73"/>
                <a:gd name="T76" fmla="*/ 99 w 147"/>
                <a:gd name="T77" fmla="*/ 69 h 73"/>
                <a:gd name="T78" fmla="*/ 93 w 147"/>
                <a:gd name="T79" fmla="*/ 70 h 73"/>
                <a:gd name="T80" fmla="*/ 87 w 147"/>
                <a:gd name="T81" fmla="*/ 71 h 73"/>
                <a:gd name="T82" fmla="*/ 81 w 147"/>
                <a:gd name="T83" fmla="*/ 72 h 73"/>
                <a:gd name="T84" fmla="*/ 75 w 147"/>
                <a:gd name="T85" fmla="*/ 73 h 73"/>
                <a:gd name="T86" fmla="*/ 69 w 147"/>
                <a:gd name="T87" fmla="*/ 73 h 73"/>
                <a:gd name="T88" fmla="*/ 63 w 147"/>
                <a:gd name="T89" fmla="*/ 73 h 73"/>
                <a:gd name="T90" fmla="*/ 57 w 147"/>
                <a:gd name="T91" fmla="*/ 72 h 73"/>
                <a:gd name="T92" fmla="*/ 51 w 147"/>
                <a:gd name="T93" fmla="*/ 71 h 73"/>
                <a:gd name="T94" fmla="*/ 46 w 147"/>
                <a:gd name="T95" fmla="*/ 70 h 73"/>
                <a:gd name="T96" fmla="*/ 41 w 147"/>
                <a:gd name="T97" fmla="*/ 69 h 73"/>
                <a:gd name="T98" fmla="*/ 36 w 147"/>
                <a:gd name="T99" fmla="*/ 67 h 73"/>
                <a:gd name="T100" fmla="*/ 31 w 147"/>
                <a:gd name="T101" fmla="*/ 65 h 73"/>
                <a:gd name="T102" fmla="*/ 26 w 147"/>
                <a:gd name="T103" fmla="*/ 62 h 73"/>
                <a:gd name="T104" fmla="*/ 22 w 147"/>
                <a:gd name="T105" fmla="*/ 60 h 73"/>
                <a:gd name="T106" fmla="*/ 18 w 147"/>
                <a:gd name="T107" fmla="*/ 57 h 73"/>
                <a:gd name="T108" fmla="*/ 14 w 147"/>
                <a:gd name="T109" fmla="*/ 54 h 73"/>
                <a:gd name="T110" fmla="*/ 11 w 147"/>
                <a:gd name="T111" fmla="*/ 51 h 73"/>
                <a:gd name="T112" fmla="*/ 8 w 147"/>
                <a:gd name="T113" fmla="*/ 47 h 73"/>
                <a:gd name="T114" fmla="*/ 6 w 147"/>
                <a:gd name="T115" fmla="*/ 43 h 73"/>
                <a:gd name="T116" fmla="*/ 4 w 147"/>
                <a:gd name="T117" fmla="*/ 39 h 73"/>
                <a:gd name="T118" fmla="*/ 2 w 147"/>
                <a:gd name="T119" fmla="*/ 35 h 73"/>
                <a:gd name="T120" fmla="*/ 1 w 147"/>
                <a:gd name="T121" fmla="*/ 30 h 73"/>
                <a:gd name="T122" fmla="*/ 0 w 147"/>
                <a:gd name="T123" fmla="*/ 25 h 73"/>
                <a:gd name="T124" fmla="*/ 0 w 147"/>
                <a:gd name="T125" fmla="*/ 20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47" h="73">
                  <a:moveTo>
                    <a:pt x="0" y="20"/>
                  </a:moveTo>
                  <a:lnTo>
                    <a:pt x="7" y="16"/>
                  </a:lnTo>
                  <a:lnTo>
                    <a:pt x="15" y="13"/>
                  </a:lnTo>
                  <a:lnTo>
                    <a:pt x="22" y="10"/>
                  </a:lnTo>
                  <a:lnTo>
                    <a:pt x="29" y="7"/>
                  </a:lnTo>
                  <a:lnTo>
                    <a:pt x="35" y="5"/>
                  </a:lnTo>
                  <a:lnTo>
                    <a:pt x="42" y="3"/>
                  </a:lnTo>
                  <a:lnTo>
                    <a:pt x="48" y="2"/>
                  </a:lnTo>
                  <a:lnTo>
                    <a:pt x="53" y="1"/>
                  </a:lnTo>
                  <a:lnTo>
                    <a:pt x="59" y="0"/>
                  </a:lnTo>
                  <a:lnTo>
                    <a:pt x="64" y="0"/>
                  </a:lnTo>
                  <a:lnTo>
                    <a:pt x="69" y="0"/>
                  </a:lnTo>
                  <a:lnTo>
                    <a:pt x="74" y="0"/>
                  </a:lnTo>
                  <a:lnTo>
                    <a:pt x="79" y="0"/>
                  </a:lnTo>
                  <a:lnTo>
                    <a:pt x="83" y="1"/>
                  </a:lnTo>
                  <a:lnTo>
                    <a:pt x="88" y="2"/>
                  </a:lnTo>
                  <a:lnTo>
                    <a:pt x="92" y="3"/>
                  </a:lnTo>
                  <a:lnTo>
                    <a:pt x="96" y="5"/>
                  </a:lnTo>
                  <a:lnTo>
                    <a:pt x="100" y="6"/>
                  </a:lnTo>
                  <a:lnTo>
                    <a:pt x="104" y="8"/>
                  </a:lnTo>
                  <a:lnTo>
                    <a:pt x="107" y="10"/>
                  </a:lnTo>
                  <a:lnTo>
                    <a:pt x="111" y="13"/>
                  </a:lnTo>
                  <a:lnTo>
                    <a:pt x="114" y="15"/>
                  </a:lnTo>
                  <a:lnTo>
                    <a:pt x="118" y="17"/>
                  </a:lnTo>
                  <a:lnTo>
                    <a:pt x="121" y="20"/>
                  </a:lnTo>
                  <a:lnTo>
                    <a:pt x="124" y="23"/>
                  </a:lnTo>
                  <a:lnTo>
                    <a:pt x="128" y="25"/>
                  </a:lnTo>
                  <a:lnTo>
                    <a:pt x="131" y="28"/>
                  </a:lnTo>
                  <a:lnTo>
                    <a:pt x="134" y="31"/>
                  </a:lnTo>
                  <a:lnTo>
                    <a:pt x="140" y="37"/>
                  </a:lnTo>
                  <a:lnTo>
                    <a:pt x="147" y="42"/>
                  </a:lnTo>
                  <a:lnTo>
                    <a:pt x="141" y="47"/>
                  </a:lnTo>
                  <a:lnTo>
                    <a:pt x="136" y="51"/>
                  </a:lnTo>
                  <a:lnTo>
                    <a:pt x="130" y="55"/>
                  </a:lnTo>
                  <a:lnTo>
                    <a:pt x="124" y="59"/>
                  </a:lnTo>
                  <a:lnTo>
                    <a:pt x="118" y="62"/>
                  </a:lnTo>
                  <a:lnTo>
                    <a:pt x="112" y="64"/>
                  </a:lnTo>
                  <a:lnTo>
                    <a:pt x="105" y="67"/>
                  </a:lnTo>
                  <a:lnTo>
                    <a:pt x="99" y="69"/>
                  </a:lnTo>
                  <a:lnTo>
                    <a:pt x="93" y="70"/>
                  </a:lnTo>
                  <a:lnTo>
                    <a:pt x="87" y="71"/>
                  </a:lnTo>
                  <a:lnTo>
                    <a:pt x="81" y="72"/>
                  </a:lnTo>
                  <a:lnTo>
                    <a:pt x="75" y="73"/>
                  </a:lnTo>
                  <a:lnTo>
                    <a:pt x="69" y="73"/>
                  </a:lnTo>
                  <a:lnTo>
                    <a:pt x="63" y="73"/>
                  </a:lnTo>
                  <a:lnTo>
                    <a:pt x="57" y="72"/>
                  </a:lnTo>
                  <a:lnTo>
                    <a:pt x="51" y="71"/>
                  </a:lnTo>
                  <a:lnTo>
                    <a:pt x="46" y="70"/>
                  </a:lnTo>
                  <a:lnTo>
                    <a:pt x="41" y="69"/>
                  </a:lnTo>
                  <a:lnTo>
                    <a:pt x="36" y="67"/>
                  </a:lnTo>
                  <a:lnTo>
                    <a:pt x="31" y="65"/>
                  </a:lnTo>
                  <a:lnTo>
                    <a:pt x="26" y="62"/>
                  </a:lnTo>
                  <a:lnTo>
                    <a:pt x="22" y="60"/>
                  </a:lnTo>
                  <a:lnTo>
                    <a:pt x="18" y="57"/>
                  </a:lnTo>
                  <a:lnTo>
                    <a:pt x="14" y="54"/>
                  </a:lnTo>
                  <a:lnTo>
                    <a:pt x="11" y="51"/>
                  </a:lnTo>
                  <a:lnTo>
                    <a:pt x="8" y="47"/>
                  </a:lnTo>
                  <a:lnTo>
                    <a:pt x="6" y="43"/>
                  </a:lnTo>
                  <a:lnTo>
                    <a:pt x="4" y="39"/>
                  </a:lnTo>
                  <a:lnTo>
                    <a:pt x="2" y="35"/>
                  </a:lnTo>
                  <a:lnTo>
                    <a:pt x="1" y="30"/>
                  </a:lnTo>
                  <a:lnTo>
                    <a:pt x="0" y="25"/>
                  </a:lnTo>
                  <a:lnTo>
                    <a:pt x="0" y="2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 name="Freeform 16"/>
            <p:cNvSpPr>
              <a:spLocks/>
            </p:cNvSpPr>
            <p:nvPr/>
          </p:nvSpPr>
          <p:spPr bwMode="auto">
            <a:xfrm>
              <a:off x="3636" y="892"/>
              <a:ext cx="71" cy="77"/>
            </a:xfrm>
            <a:custGeom>
              <a:avLst/>
              <a:gdLst>
                <a:gd name="T0" fmla="*/ 38 w 71"/>
                <a:gd name="T1" fmla="*/ 0 h 77"/>
                <a:gd name="T2" fmla="*/ 32 w 71"/>
                <a:gd name="T3" fmla="*/ 0 h 77"/>
                <a:gd name="T4" fmla="*/ 27 w 71"/>
                <a:gd name="T5" fmla="*/ 1 h 77"/>
                <a:gd name="T6" fmla="*/ 22 w 71"/>
                <a:gd name="T7" fmla="*/ 2 h 77"/>
                <a:gd name="T8" fmla="*/ 18 w 71"/>
                <a:gd name="T9" fmla="*/ 5 h 77"/>
                <a:gd name="T10" fmla="*/ 14 w 71"/>
                <a:gd name="T11" fmla="*/ 8 h 77"/>
                <a:gd name="T12" fmla="*/ 10 w 71"/>
                <a:gd name="T13" fmla="*/ 11 h 77"/>
                <a:gd name="T14" fmla="*/ 7 w 71"/>
                <a:gd name="T15" fmla="*/ 15 h 77"/>
                <a:gd name="T16" fmla="*/ 4 w 71"/>
                <a:gd name="T17" fmla="*/ 20 h 77"/>
                <a:gd name="T18" fmla="*/ 2 w 71"/>
                <a:gd name="T19" fmla="*/ 25 h 77"/>
                <a:gd name="T20" fmla="*/ 1 w 71"/>
                <a:gd name="T21" fmla="*/ 31 h 77"/>
                <a:gd name="T22" fmla="*/ 0 w 71"/>
                <a:gd name="T23" fmla="*/ 37 h 77"/>
                <a:gd name="T24" fmla="*/ 1 w 71"/>
                <a:gd name="T25" fmla="*/ 43 h 77"/>
                <a:gd name="T26" fmla="*/ 2 w 71"/>
                <a:gd name="T27" fmla="*/ 48 h 77"/>
                <a:gd name="T28" fmla="*/ 3 w 71"/>
                <a:gd name="T29" fmla="*/ 53 h 77"/>
                <a:gd name="T30" fmla="*/ 6 w 71"/>
                <a:gd name="T31" fmla="*/ 58 h 77"/>
                <a:gd name="T32" fmla="*/ 9 w 71"/>
                <a:gd name="T33" fmla="*/ 63 h 77"/>
                <a:gd name="T34" fmla="*/ 13 w 71"/>
                <a:gd name="T35" fmla="*/ 67 h 77"/>
                <a:gd name="T36" fmla="*/ 17 w 71"/>
                <a:gd name="T37" fmla="*/ 70 h 77"/>
                <a:gd name="T38" fmla="*/ 21 w 71"/>
                <a:gd name="T39" fmla="*/ 73 h 77"/>
                <a:gd name="T40" fmla="*/ 26 w 71"/>
                <a:gd name="T41" fmla="*/ 75 h 77"/>
                <a:gd name="T42" fmla="*/ 32 w 71"/>
                <a:gd name="T43" fmla="*/ 76 h 77"/>
                <a:gd name="T44" fmla="*/ 37 w 71"/>
                <a:gd name="T45" fmla="*/ 77 h 77"/>
                <a:gd name="T46" fmla="*/ 42 w 71"/>
                <a:gd name="T47" fmla="*/ 76 h 77"/>
                <a:gd name="T48" fmla="*/ 47 w 71"/>
                <a:gd name="T49" fmla="*/ 75 h 77"/>
                <a:gd name="T50" fmla="*/ 52 w 71"/>
                <a:gd name="T51" fmla="*/ 73 h 77"/>
                <a:gd name="T52" fmla="*/ 56 w 71"/>
                <a:gd name="T53" fmla="*/ 70 h 77"/>
                <a:gd name="T54" fmla="*/ 60 w 71"/>
                <a:gd name="T55" fmla="*/ 66 h 77"/>
                <a:gd name="T56" fmla="*/ 64 w 71"/>
                <a:gd name="T57" fmla="*/ 62 h 77"/>
                <a:gd name="T58" fmla="*/ 67 w 71"/>
                <a:gd name="T59" fmla="*/ 58 h 77"/>
                <a:gd name="T60" fmla="*/ 69 w 71"/>
                <a:gd name="T61" fmla="*/ 53 h 77"/>
                <a:gd name="T62" fmla="*/ 70 w 71"/>
                <a:gd name="T63" fmla="*/ 47 h 77"/>
                <a:gd name="T64" fmla="*/ 71 w 71"/>
                <a:gd name="T65" fmla="*/ 41 h 77"/>
                <a:gd name="T66" fmla="*/ 71 w 71"/>
                <a:gd name="T67" fmla="*/ 36 h 77"/>
                <a:gd name="T68" fmla="*/ 70 w 71"/>
                <a:gd name="T69" fmla="*/ 30 h 77"/>
                <a:gd name="T70" fmla="*/ 69 w 71"/>
                <a:gd name="T71" fmla="*/ 25 h 77"/>
                <a:gd name="T72" fmla="*/ 66 w 71"/>
                <a:gd name="T73" fmla="*/ 20 h 77"/>
                <a:gd name="T74" fmla="*/ 63 w 71"/>
                <a:gd name="T75" fmla="*/ 15 h 77"/>
                <a:gd name="T76" fmla="*/ 60 w 71"/>
                <a:gd name="T77" fmla="*/ 11 h 77"/>
                <a:gd name="T78" fmla="*/ 56 w 71"/>
                <a:gd name="T79" fmla="*/ 7 h 77"/>
                <a:gd name="T80" fmla="*/ 52 w 71"/>
                <a:gd name="T81" fmla="*/ 4 h 77"/>
                <a:gd name="T82" fmla="*/ 47 w 71"/>
                <a:gd name="T83" fmla="*/ 2 h 77"/>
                <a:gd name="T84" fmla="*/ 41 w 71"/>
                <a:gd name="T85" fmla="*/ 0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71" h="77">
                  <a:moveTo>
                    <a:pt x="41" y="0"/>
                  </a:moveTo>
                  <a:lnTo>
                    <a:pt x="40" y="0"/>
                  </a:lnTo>
                  <a:lnTo>
                    <a:pt x="38" y="0"/>
                  </a:lnTo>
                  <a:lnTo>
                    <a:pt x="36" y="0"/>
                  </a:lnTo>
                  <a:lnTo>
                    <a:pt x="34" y="0"/>
                  </a:lnTo>
                  <a:lnTo>
                    <a:pt x="32" y="0"/>
                  </a:lnTo>
                  <a:lnTo>
                    <a:pt x="31" y="0"/>
                  </a:lnTo>
                  <a:lnTo>
                    <a:pt x="29" y="0"/>
                  </a:lnTo>
                  <a:lnTo>
                    <a:pt x="27" y="1"/>
                  </a:lnTo>
                  <a:lnTo>
                    <a:pt x="26" y="1"/>
                  </a:lnTo>
                  <a:lnTo>
                    <a:pt x="24" y="2"/>
                  </a:lnTo>
                  <a:lnTo>
                    <a:pt x="22" y="2"/>
                  </a:lnTo>
                  <a:lnTo>
                    <a:pt x="21" y="3"/>
                  </a:lnTo>
                  <a:lnTo>
                    <a:pt x="19" y="4"/>
                  </a:lnTo>
                  <a:lnTo>
                    <a:pt x="18" y="5"/>
                  </a:lnTo>
                  <a:lnTo>
                    <a:pt x="16" y="6"/>
                  </a:lnTo>
                  <a:lnTo>
                    <a:pt x="15" y="6"/>
                  </a:lnTo>
                  <a:lnTo>
                    <a:pt x="14" y="8"/>
                  </a:lnTo>
                  <a:lnTo>
                    <a:pt x="12" y="9"/>
                  </a:lnTo>
                  <a:lnTo>
                    <a:pt x="11" y="10"/>
                  </a:lnTo>
                  <a:lnTo>
                    <a:pt x="10" y="11"/>
                  </a:lnTo>
                  <a:lnTo>
                    <a:pt x="9" y="13"/>
                  </a:lnTo>
                  <a:lnTo>
                    <a:pt x="8" y="14"/>
                  </a:lnTo>
                  <a:lnTo>
                    <a:pt x="7" y="15"/>
                  </a:lnTo>
                  <a:lnTo>
                    <a:pt x="6" y="17"/>
                  </a:lnTo>
                  <a:lnTo>
                    <a:pt x="5" y="19"/>
                  </a:lnTo>
                  <a:lnTo>
                    <a:pt x="4" y="20"/>
                  </a:lnTo>
                  <a:lnTo>
                    <a:pt x="3" y="22"/>
                  </a:lnTo>
                  <a:lnTo>
                    <a:pt x="2" y="24"/>
                  </a:lnTo>
                  <a:lnTo>
                    <a:pt x="2" y="25"/>
                  </a:lnTo>
                  <a:lnTo>
                    <a:pt x="1" y="27"/>
                  </a:lnTo>
                  <a:lnTo>
                    <a:pt x="1" y="29"/>
                  </a:lnTo>
                  <a:lnTo>
                    <a:pt x="1" y="31"/>
                  </a:lnTo>
                  <a:lnTo>
                    <a:pt x="0" y="33"/>
                  </a:lnTo>
                  <a:lnTo>
                    <a:pt x="0" y="35"/>
                  </a:lnTo>
                  <a:lnTo>
                    <a:pt x="0" y="37"/>
                  </a:lnTo>
                  <a:lnTo>
                    <a:pt x="0" y="39"/>
                  </a:lnTo>
                  <a:lnTo>
                    <a:pt x="0" y="41"/>
                  </a:lnTo>
                  <a:lnTo>
                    <a:pt x="1" y="43"/>
                  </a:lnTo>
                  <a:lnTo>
                    <a:pt x="1" y="44"/>
                  </a:lnTo>
                  <a:lnTo>
                    <a:pt x="1" y="46"/>
                  </a:lnTo>
                  <a:lnTo>
                    <a:pt x="2" y="48"/>
                  </a:lnTo>
                  <a:lnTo>
                    <a:pt x="2" y="50"/>
                  </a:lnTo>
                  <a:lnTo>
                    <a:pt x="3" y="52"/>
                  </a:lnTo>
                  <a:lnTo>
                    <a:pt x="3" y="53"/>
                  </a:lnTo>
                  <a:lnTo>
                    <a:pt x="4" y="55"/>
                  </a:lnTo>
                  <a:lnTo>
                    <a:pt x="5" y="57"/>
                  </a:lnTo>
                  <a:lnTo>
                    <a:pt x="6" y="58"/>
                  </a:lnTo>
                  <a:lnTo>
                    <a:pt x="7" y="60"/>
                  </a:lnTo>
                  <a:lnTo>
                    <a:pt x="8" y="61"/>
                  </a:lnTo>
                  <a:lnTo>
                    <a:pt x="9" y="63"/>
                  </a:lnTo>
                  <a:lnTo>
                    <a:pt x="10" y="64"/>
                  </a:lnTo>
                  <a:lnTo>
                    <a:pt x="11" y="65"/>
                  </a:lnTo>
                  <a:lnTo>
                    <a:pt x="13" y="67"/>
                  </a:lnTo>
                  <a:lnTo>
                    <a:pt x="14" y="68"/>
                  </a:lnTo>
                  <a:lnTo>
                    <a:pt x="15" y="69"/>
                  </a:lnTo>
                  <a:lnTo>
                    <a:pt x="17" y="70"/>
                  </a:lnTo>
                  <a:lnTo>
                    <a:pt x="18" y="71"/>
                  </a:lnTo>
                  <a:lnTo>
                    <a:pt x="20" y="72"/>
                  </a:lnTo>
                  <a:lnTo>
                    <a:pt x="21" y="73"/>
                  </a:lnTo>
                  <a:lnTo>
                    <a:pt x="23" y="74"/>
                  </a:lnTo>
                  <a:lnTo>
                    <a:pt x="25" y="74"/>
                  </a:lnTo>
                  <a:lnTo>
                    <a:pt x="26" y="75"/>
                  </a:lnTo>
                  <a:lnTo>
                    <a:pt x="28" y="75"/>
                  </a:lnTo>
                  <a:lnTo>
                    <a:pt x="30" y="76"/>
                  </a:lnTo>
                  <a:lnTo>
                    <a:pt x="32" y="76"/>
                  </a:lnTo>
                  <a:lnTo>
                    <a:pt x="34" y="76"/>
                  </a:lnTo>
                  <a:lnTo>
                    <a:pt x="35" y="77"/>
                  </a:lnTo>
                  <a:lnTo>
                    <a:pt x="37" y="77"/>
                  </a:lnTo>
                  <a:lnTo>
                    <a:pt x="39" y="76"/>
                  </a:lnTo>
                  <a:lnTo>
                    <a:pt x="41" y="76"/>
                  </a:lnTo>
                  <a:lnTo>
                    <a:pt x="42" y="76"/>
                  </a:lnTo>
                  <a:lnTo>
                    <a:pt x="44" y="76"/>
                  </a:lnTo>
                  <a:lnTo>
                    <a:pt x="46" y="75"/>
                  </a:lnTo>
                  <a:lnTo>
                    <a:pt x="47" y="75"/>
                  </a:lnTo>
                  <a:lnTo>
                    <a:pt x="49" y="74"/>
                  </a:lnTo>
                  <a:lnTo>
                    <a:pt x="51" y="73"/>
                  </a:lnTo>
                  <a:lnTo>
                    <a:pt x="52" y="73"/>
                  </a:lnTo>
                  <a:lnTo>
                    <a:pt x="54" y="72"/>
                  </a:lnTo>
                  <a:lnTo>
                    <a:pt x="55" y="71"/>
                  </a:lnTo>
                  <a:lnTo>
                    <a:pt x="56" y="70"/>
                  </a:lnTo>
                  <a:lnTo>
                    <a:pt x="58" y="69"/>
                  </a:lnTo>
                  <a:lnTo>
                    <a:pt x="59" y="68"/>
                  </a:lnTo>
                  <a:lnTo>
                    <a:pt x="60" y="66"/>
                  </a:lnTo>
                  <a:lnTo>
                    <a:pt x="62" y="65"/>
                  </a:lnTo>
                  <a:lnTo>
                    <a:pt x="63" y="64"/>
                  </a:lnTo>
                  <a:lnTo>
                    <a:pt x="64" y="62"/>
                  </a:lnTo>
                  <a:lnTo>
                    <a:pt x="65" y="61"/>
                  </a:lnTo>
                  <a:lnTo>
                    <a:pt x="66" y="59"/>
                  </a:lnTo>
                  <a:lnTo>
                    <a:pt x="67" y="58"/>
                  </a:lnTo>
                  <a:lnTo>
                    <a:pt x="67" y="56"/>
                  </a:lnTo>
                  <a:lnTo>
                    <a:pt x="68" y="54"/>
                  </a:lnTo>
                  <a:lnTo>
                    <a:pt x="69" y="53"/>
                  </a:lnTo>
                  <a:lnTo>
                    <a:pt x="69" y="51"/>
                  </a:lnTo>
                  <a:lnTo>
                    <a:pt x="70" y="49"/>
                  </a:lnTo>
                  <a:lnTo>
                    <a:pt x="70" y="47"/>
                  </a:lnTo>
                  <a:lnTo>
                    <a:pt x="71" y="45"/>
                  </a:lnTo>
                  <a:lnTo>
                    <a:pt x="71" y="43"/>
                  </a:lnTo>
                  <a:lnTo>
                    <a:pt x="71" y="41"/>
                  </a:lnTo>
                  <a:lnTo>
                    <a:pt x="71" y="39"/>
                  </a:lnTo>
                  <a:lnTo>
                    <a:pt x="71" y="37"/>
                  </a:lnTo>
                  <a:lnTo>
                    <a:pt x="71" y="36"/>
                  </a:lnTo>
                  <a:lnTo>
                    <a:pt x="71" y="34"/>
                  </a:lnTo>
                  <a:lnTo>
                    <a:pt x="71" y="32"/>
                  </a:lnTo>
                  <a:lnTo>
                    <a:pt x="70" y="30"/>
                  </a:lnTo>
                  <a:lnTo>
                    <a:pt x="70" y="28"/>
                  </a:lnTo>
                  <a:lnTo>
                    <a:pt x="69" y="26"/>
                  </a:lnTo>
                  <a:lnTo>
                    <a:pt x="69" y="25"/>
                  </a:lnTo>
                  <a:lnTo>
                    <a:pt x="68" y="23"/>
                  </a:lnTo>
                  <a:lnTo>
                    <a:pt x="67" y="21"/>
                  </a:lnTo>
                  <a:lnTo>
                    <a:pt x="66" y="20"/>
                  </a:lnTo>
                  <a:lnTo>
                    <a:pt x="65" y="18"/>
                  </a:lnTo>
                  <a:lnTo>
                    <a:pt x="64" y="16"/>
                  </a:lnTo>
                  <a:lnTo>
                    <a:pt x="63" y="15"/>
                  </a:lnTo>
                  <a:lnTo>
                    <a:pt x="62" y="14"/>
                  </a:lnTo>
                  <a:lnTo>
                    <a:pt x="61" y="12"/>
                  </a:lnTo>
                  <a:lnTo>
                    <a:pt x="60" y="11"/>
                  </a:lnTo>
                  <a:lnTo>
                    <a:pt x="59" y="10"/>
                  </a:lnTo>
                  <a:lnTo>
                    <a:pt x="57" y="8"/>
                  </a:lnTo>
                  <a:lnTo>
                    <a:pt x="56" y="7"/>
                  </a:lnTo>
                  <a:lnTo>
                    <a:pt x="55" y="6"/>
                  </a:lnTo>
                  <a:lnTo>
                    <a:pt x="53" y="5"/>
                  </a:lnTo>
                  <a:lnTo>
                    <a:pt x="52" y="4"/>
                  </a:lnTo>
                  <a:lnTo>
                    <a:pt x="50" y="3"/>
                  </a:lnTo>
                  <a:lnTo>
                    <a:pt x="48" y="3"/>
                  </a:lnTo>
                  <a:lnTo>
                    <a:pt x="47" y="2"/>
                  </a:lnTo>
                  <a:lnTo>
                    <a:pt x="45" y="1"/>
                  </a:lnTo>
                  <a:lnTo>
                    <a:pt x="43" y="1"/>
                  </a:lnTo>
                  <a:lnTo>
                    <a:pt x="41" y="0"/>
                  </a:lnTo>
                  <a:close/>
                </a:path>
              </a:pathLst>
            </a:custGeom>
            <a:solidFill>
              <a:srgbClr val="616F8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 name="Freeform 17"/>
            <p:cNvSpPr>
              <a:spLocks noEditPoints="1"/>
            </p:cNvSpPr>
            <p:nvPr/>
          </p:nvSpPr>
          <p:spPr bwMode="auto">
            <a:xfrm>
              <a:off x="3635" y="890"/>
              <a:ext cx="74" cy="80"/>
            </a:xfrm>
            <a:custGeom>
              <a:avLst/>
              <a:gdLst>
                <a:gd name="T0" fmla="*/ 39 w 74"/>
                <a:gd name="T1" fmla="*/ 1 h 80"/>
                <a:gd name="T2" fmla="*/ 29 w 74"/>
                <a:gd name="T3" fmla="*/ 1 h 80"/>
                <a:gd name="T4" fmla="*/ 19 w 74"/>
                <a:gd name="T5" fmla="*/ 5 h 80"/>
                <a:gd name="T6" fmla="*/ 11 w 74"/>
                <a:gd name="T7" fmla="*/ 11 h 80"/>
                <a:gd name="T8" fmla="*/ 5 w 74"/>
                <a:gd name="T9" fmla="*/ 19 h 80"/>
                <a:gd name="T10" fmla="*/ 1 w 74"/>
                <a:gd name="T11" fmla="*/ 29 h 80"/>
                <a:gd name="T12" fmla="*/ 0 w 74"/>
                <a:gd name="T13" fmla="*/ 33 h 80"/>
                <a:gd name="T14" fmla="*/ 0 w 74"/>
                <a:gd name="T15" fmla="*/ 37 h 80"/>
                <a:gd name="T16" fmla="*/ 0 w 74"/>
                <a:gd name="T17" fmla="*/ 44 h 80"/>
                <a:gd name="T18" fmla="*/ 1 w 74"/>
                <a:gd name="T19" fmla="*/ 50 h 80"/>
                <a:gd name="T20" fmla="*/ 4 w 74"/>
                <a:gd name="T21" fmla="*/ 58 h 80"/>
                <a:gd name="T22" fmla="*/ 8 w 74"/>
                <a:gd name="T23" fmla="*/ 65 h 80"/>
                <a:gd name="T24" fmla="*/ 14 w 74"/>
                <a:gd name="T25" fmla="*/ 71 h 80"/>
                <a:gd name="T26" fmla="*/ 20 w 74"/>
                <a:gd name="T27" fmla="*/ 76 h 80"/>
                <a:gd name="T28" fmla="*/ 28 w 74"/>
                <a:gd name="T29" fmla="*/ 79 h 80"/>
                <a:gd name="T30" fmla="*/ 32 w 74"/>
                <a:gd name="T31" fmla="*/ 80 h 80"/>
                <a:gd name="T32" fmla="*/ 43 w 74"/>
                <a:gd name="T33" fmla="*/ 80 h 80"/>
                <a:gd name="T34" fmla="*/ 52 w 74"/>
                <a:gd name="T35" fmla="*/ 77 h 80"/>
                <a:gd name="T36" fmla="*/ 61 w 74"/>
                <a:gd name="T37" fmla="*/ 71 h 80"/>
                <a:gd name="T38" fmla="*/ 67 w 74"/>
                <a:gd name="T39" fmla="*/ 63 h 80"/>
                <a:gd name="T40" fmla="*/ 72 w 74"/>
                <a:gd name="T41" fmla="*/ 53 h 80"/>
                <a:gd name="T42" fmla="*/ 73 w 74"/>
                <a:gd name="T43" fmla="*/ 47 h 80"/>
                <a:gd name="T44" fmla="*/ 74 w 74"/>
                <a:gd name="T45" fmla="*/ 43 h 80"/>
                <a:gd name="T46" fmla="*/ 73 w 74"/>
                <a:gd name="T47" fmla="*/ 36 h 80"/>
                <a:gd name="T48" fmla="*/ 72 w 74"/>
                <a:gd name="T49" fmla="*/ 30 h 80"/>
                <a:gd name="T50" fmla="*/ 69 w 74"/>
                <a:gd name="T51" fmla="*/ 22 h 80"/>
                <a:gd name="T52" fmla="*/ 65 w 74"/>
                <a:gd name="T53" fmla="*/ 15 h 80"/>
                <a:gd name="T54" fmla="*/ 59 w 74"/>
                <a:gd name="T55" fmla="*/ 9 h 80"/>
                <a:gd name="T56" fmla="*/ 53 w 74"/>
                <a:gd name="T57" fmla="*/ 5 h 80"/>
                <a:gd name="T58" fmla="*/ 45 w 74"/>
                <a:gd name="T59" fmla="*/ 2 h 80"/>
                <a:gd name="T60" fmla="*/ 42 w 74"/>
                <a:gd name="T61" fmla="*/ 4 h 80"/>
                <a:gd name="T62" fmla="*/ 49 w 74"/>
                <a:gd name="T63" fmla="*/ 6 h 80"/>
                <a:gd name="T64" fmla="*/ 56 w 74"/>
                <a:gd name="T65" fmla="*/ 10 h 80"/>
                <a:gd name="T66" fmla="*/ 61 w 74"/>
                <a:gd name="T67" fmla="*/ 15 h 80"/>
                <a:gd name="T68" fmla="*/ 65 w 74"/>
                <a:gd name="T69" fmla="*/ 21 h 80"/>
                <a:gd name="T70" fmla="*/ 69 w 74"/>
                <a:gd name="T71" fmla="*/ 28 h 80"/>
                <a:gd name="T72" fmla="*/ 71 w 74"/>
                <a:gd name="T73" fmla="*/ 39 h 80"/>
                <a:gd name="T74" fmla="*/ 71 w 74"/>
                <a:gd name="T75" fmla="*/ 45 h 80"/>
                <a:gd name="T76" fmla="*/ 70 w 74"/>
                <a:gd name="T77" fmla="*/ 48 h 80"/>
                <a:gd name="T78" fmla="*/ 68 w 74"/>
                <a:gd name="T79" fmla="*/ 55 h 80"/>
                <a:gd name="T80" fmla="*/ 63 w 74"/>
                <a:gd name="T81" fmla="*/ 64 h 80"/>
                <a:gd name="T82" fmla="*/ 56 w 74"/>
                <a:gd name="T83" fmla="*/ 71 h 80"/>
                <a:gd name="T84" fmla="*/ 48 w 74"/>
                <a:gd name="T85" fmla="*/ 75 h 80"/>
                <a:gd name="T86" fmla="*/ 39 w 74"/>
                <a:gd name="T87" fmla="*/ 77 h 80"/>
                <a:gd name="T88" fmla="*/ 31 w 74"/>
                <a:gd name="T89" fmla="*/ 76 h 80"/>
                <a:gd name="T90" fmla="*/ 24 w 74"/>
                <a:gd name="T91" fmla="*/ 74 h 80"/>
                <a:gd name="T92" fmla="*/ 18 w 74"/>
                <a:gd name="T93" fmla="*/ 70 h 80"/>
                <a:gd name="T94" fmla="*/ 12 w 74"/>
                <a:gd name="T95" fmla="*/ 65 h 80"/>
                <a:gd name="T96" fmla="*/ 8 w 74"/>
                <a:gd name="T97" fmla="*/ 59 h 80"/>
                <a:gd name="T98" fmla="*/ 5 w 74"/>
                <a:gd name="T99" fmla="*/ 52 h 80"/>
                <a:gd name="T100" fmla="*/ 3 w 74"/>
                <a:gd name="T101" fmla="*/ 42 h 80"/>
                <a:gd name="T102" fmla="*/ 3 w 74"/>
                <a:gd name="T103" fmla="*/ 35 h 80"/>
                <a:gd name="T104" fmla="*/ 3 w 74"/>
                <a:gd name="T105" fmla="*/ 33 h 80"/>
                <a:gd name="T106" fmla="*/ 5 w 74"/>
                <a:gd name="T107" fmla="*/ 26 h 80"/>
                <a:gd name="T108" fmla="*/ 9 w 74"/>
                <a:gd name="T109" fmla="*/ 18 h 80"/>
                <a:gd name="T110" fmla="*/ 16 w 74"/>
                <a:gd name="T111" fmla="*/ 11 h 80"/>
                <a:gd name="T112" fmla="*/ 24 w 74"/>
                <a:gd name="T113" fmla="*/ 6 h 80"/>
                <a:gd name="T114" fmla="*/ 33 w 74"/>
                <a:gd name="T115" fmla="*/ 3 h 80"/>
                <a:gd name="T116" fmla="*/ 41 w 74"/>
                <a:gd name="T117" fmla="*/ 4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74" h="80">
                  <a:moveTo>
                    <a:pt x="43" y="1"/>
                  </a:moveTo>
                  <a:lnTo>
                    <a:pt x="42" y="1"/>
                  </a:lnTo>
                  <a:lnTo>
                    <a:pt x="42" y="1"/>
                  </a:lnTo>
                  <a:lnTo>
                    <a:pt x="41" y="1"/>
                  </a:lnTo>
                  <a:lnTo>
                    <a:pt x="41" y="1"/>
                  </a:lnTo>
                  <a:lnTo>
                    <a:pt x="39" y="1"/>
                  </a:lnTo>
                  <a:lnTo>
                    <a:pt x="38" y="0"/>
                  </a:lnTo>
                  <a:lnTo>
                    <a:pt x="36" y="0"/>
                  </a:lnTo>
                  <a:lnTo>
                    <a:pt x="34" y="0"/>
                  </a:lnTo>
                  <a:lnTo>
                    <a:pt x="32" y="1"/>
                  </a:lnTo>
                  <a:lnTo>
                    <a:pt x="31" y="1"/>
                  </a:lnTo>
                  <a:lnTo>
                    <a:pt x="29" y="1"/>
                  </a:lnTo>
                  <a:lnTo>
                    <a:pt x="27" y="1"/>
                  </a:lnTo>
                  <a:lnTo>
                    <a:pt x="26" y="2"/>
                  </a:lnTo>
                  <a:lnTo>
                    <a:pt x="24" y="2"/>
                  </a:lnTo>
                  <a:lnTo>
                    <a:pt x="22" y="3"/>
                  </a:lnTo>
                  <a:lnTo>
                    <a:pt x="21" y="4"/>
                  </a:lnTo>
                  <a:lnTo>
                    <a:pt x="19" y="5"/>
                  </a:lnTo>
                  <a:lnTo>
                    <a:pt x="18" y="5"/>
                  </a:lnTo>
                  <a:lnTo>
                    <a:pt x="17" y="6"/>
                  </a:lnTo>
                  <a:lnTo>
                    <a:pt x="15" y="7"/>
                  </a:lnTo>
                  <a:lnTo>
                    <a:pt x="14" y="8"/>
                  </a:lnTo>
                  <a:lnTo>
                    <a:pt x="13" y="9"/>
                  </a:lnTo>
                  <a:lnTo>
                    <a:pt x="11" y="11"/>
                  </a:lnTo>
                  <a:lnTo>
                    <a:pt x="10" y="12"/>
                  </a:lnTo>
                  <a:lnTo>
                    <a:pt x="9" y="13"/>
                  </a:lnTo>
                  <a:lnTo>
                    <a:pt x="8" y="14"/>
                  </a:lnTo>
                  <a:lnTo>
                    <a:pt x="7" y="16"/>
                  </a:lnTo>
                  <a:lnTo>
                    <a:pt x="6" y="17"/>
                  </a:lnTo>
                  <a:lnTo>
                    <a:pt x="5" y="19"/>
                  </a:lnTo>
                  <a:lnTo>
                    <a:pt x="4" y="21"/>
                  </a:lnTo>
                  <a:lnTo>
                    <a:pt x="3" y="22"/>
                  </a:lnTo>
                  <a:lnTo>
                    <a:pt x="3" y="24"/>
                  </a:lnTo>
                  <a:lnTo>
                    <a:pt x="2" y="25"/>
                  </a:lnTo>
                  <a:lnTo>
                    <a:pt x="1" y="27"/>
                  </a:lnTo>
                  <a:lnTo>
                    <a:pt x="1" y="29"/>
                  </a:lnTo>
                  <a:lnTo>
                    <a:pt x="1" y="31"/>
                  </a:lnTo>
                  <a:lnTo>
                    <a:pt x="0" y="31"/>
                  </a:lnTo>
                  <a:lnTo>
                    <a:pt x="0" y="32"/>
                  </a:lnTo>
                  <a:lnTo>
                    <a:pt x="0" y="32"/>
                  </a:lnTo>
                  <a:lnTo>
                    <a:pt x="0" y="33"/>
                  </a:lnTo>
                  <a:lnTo>
                    <a:pt x="0" y="33"/>
                  </a:lnTo>
                  <a:lnTo>
                    <a:pt x="0" y="33"/>
                  </a:lnTo>
                  <a:lnTo>
                    <a:pt x="0" y="33"/>
                  </a:lnTo>
                  <a:lnTo>
                    <a:pt x="0" y="34"/>
                  </a:lnTo>
                  <a:lnTo>
                    <a:pt x="0" y="35"/>
                  </a:lnTo>
                  <a:lnTo>
                    <a:pt x="0" y="36"/>
                  </a:lnTo>
                  <a:lnTo>
                    <a:pt x="0" y="37"/>
                  </a:lnTo>
                  <a:lnTo>
                    <a:pt x="0" y="39"/>
                  </a:lnTo>
                  <a:lnTo>
                    <a:pt x="0" y="40"/>
                  </a:lnTo>
                  <a:lnTo>
                    <a:pt x="0" y="41"/>
                  </a:lnTo>
                  <a:lnTo>
                    <a:pt x="0" y="42"/>
                  </a:lnTo>
                  <a:lnTo>
                    <a:pt x="0" y="43"/>
                  </a:lnTo>
                  <a:lnTo>
                    <a:pt x="0" y="44"/>
                  </a:lnTo>
                  <a:lnTo>
                    <a:pt x="0" y="45"/>
                  </a:lnTo>
                  <a:lnTo>
                    <a:pt x="0" y="46"/>
                  </a:lnTo>
                  <a:lnTo>
                    <a:pt x="0" y="47"/>
                  </a:lnTo>
                  <a:lnTo>
                    <a:pt x="1" y="48"/>
                  </a:lnTo>
                  <a:lnTo>
                    <a:pt x="1" y="49"/>
                  </a:lnTo>
                  <a:lnTo>
                    <a:pt x="1" y="50"/>
                  </a:lnTo>
                  <a:lnTo>
                    <a:pt x="2" y="52"/>
                  </a:lnTo>
                  <a:lnTo>
                    <a:pt x="2" y="53"/>
                  </a:lnTo>
                  <a:lnTo>
                    <a:pt x="2" y="54"/>
                  </a:lnTo>
                  <a:lnTo>
                    <a:pt x="3" y="56"/>
                  </a:lnTo>
                  <a:lnTo>
                    <a:pt x="4" y="57"/>
                  </a:lnTo>
                  <a:lnTo>
                    <a:pt x="4" y="58"/>
                  </a:lnTo>
                  <a:lnTo>
                    <a:pt x="5" y="59"/>
                  </a:lnTo>
                  <a:lnTo>
                    <a:pt x="5" y="61"/>
                  </a:lnTo>
                  <a:lnTo>
                    <a:pt x="6" y="62"/>
                  </a:lnTo>
                  <a:lnTo>
                    <a:pt x="7" y="63"/>
                  </a:lnTo>
                  <a:lnTo>
                    <a:pt x="8" y="64"/>
                  </a:lnTo>
                  <a:lnTo>
                    <a:pt x="8" y="65"/>
                  </a:lnTo>
                  <a:lnTo>
                    <a:pt x="9" y="66"/>
                  </a:lnTo>
                  <a:lnTo>
                    <a:pt x="10" y="67"/>
                  </a:lnTo>
                  <a:lnTo>
                    <a:pt x="11" y="68"/>
                  </a:lnTo>
                  <a:lnTo>
                    <a:pt x="12" y="69"/>
                  </a:lnTo>
                  <a:lnTo>
                    <a:pt x="13" y="70"/>
                  </a:lnTo>
                  <a:lnTo>
                    <a:pt x="14" y="71"/>
                  </a:lnTo>
                  <a:lnTo>
                    <a:pt x="15" y="72"/>
                  </a:lnTo>
                  <a:lnTo>
                    <a:pt x="16" y="73"/>
                  </a:lnTo>
                  <a:lnTo>
                    <a:pt x="17" y="73"/>
                  </a:lnTo>
                  <a:lnTo>
                    <a:pt x="18" y="74"/>
                  </a:lnTo>
                  <a:lnTo>
                    <a:pt x="19" y="75"/>
                  </a:lnTo>
                  <a:lnTo>
                    <a:pt x="20" y="76"/>
                  </a:lnTo>
                  <a:lnTo>
                    <a:pt x="22" y="76"/>
                  </a:lnTo>
                  <a:lnTo>
                    <a:pt x="23" y="77"/>
                  </a:lnTo>
                  <a:lnTo>
                    <a:pt x="24" y="77"/>
                  </a:lnTo>
                  <a:lnTo>
                    <a:pt x="25" y="78"/>
                  </a:lnTo>
                  <a:lnTo>
                    <a:pt x="27" y="78"/>
                  </a:lnTo>
                  <a:lnTo>
                    <a:pt x="28" y="79"/>
                  </a:lnTo>
                  <a:lnTo>
                    <a:pt x="29" y="79"/>
                  </a:lnTo>
                  <a:lnTo>
                    <a:pt x="31" y="79"/>
                  </a:lnTo>
                  <a:lnTo>
                    <a:pt x="31" y="79"/>
                  </a:lnTo>
                  <a:lnTo>
                    <a:pt x="32" y="79"/>
                  </a:lnTo>
                  <a:lnTo>
                    <a:pt x="32" y="79"/>
                  </a:lnTo>
                  <a:lnTo>
                    <a:pt x="32" y="80"/>
                  </a:lnTo>
                  <a:lnTo>
                    <a:pt x="34" y="80"/>
                  </a:lnTo>
                  <a:lnTo>
                    <a:pt x="36" y="80"/>
                  </a:lnTo>
                  <a:lnTo>
                    <a:pt x="38" y="80"/>
                  </a:lnTo>
                  <a:lnTo>
                    <a:pt x="39" y="80"/>
                  </a:lnTo>
                  <a:lnTo>
                    <a:pt x="41" y="80"/>
                  </a:lnTo>
                  <a:lnTo>
                    <a:pt x="43" y="80"/>
                  </a:lnTo>
                  <a:lnTo>
                    <a:pt x="44" y="79"/>
                  </a:lnTo>
                  <a:lnTo>
                    <a:pt x="46" y="79"/>
                  </a:lnTo>
                  <a:lnTo>
                    <a:pt x="48" y="78"/>
                  </a:lnTo>
                  <a:lnTo>
                    <a:pt x="49" y="78"/>
                  </a:lnTo>
                  <a:lnTo>
                    <a:pt x="51" y="77"/>
                  </a:lnTo>
                  <a:lnTo>
                    <a:pt x="52" y="77"/>
                  </a:lnTo>
                  <a:lnTo>
                    <a:pt x="54" y="76"/>
                  </a:lnTo>
                  <a:lnTo>
                    <a:pt x="55" y="75"/>
                  </a:lnTo>
                  <a:lnTo>
                    <a:pt x="57" y="74"/>
                  </a:lnTo>
                  <a:lnTo>
                    <a:pt x="58" y="73"/>
                  </a:lnTo>
                  <a:lnTo>
                    <a:pt x="60" y="72"/>
                  </a:lnTo>
                  <a:lnTo>
                    <a:pt x="61" y="71"/>
                  </a:lnTo>
                  <a:lnTo>
                    <a:pt x="62" y="70"/>
                  </a:lnTo>
                  <a:lnTo>
                    <a:pt x="63" y="68"/>
                  </a:lnTo>
                  <a:lnTo>
                    <a:pt x="64" y="67"/>
                  </a:lnTo>
                  <a:lnTo>
                    <a:pt x="65" y="66"/>
                  </a:lnTo>
                  <a:lnTo>
                    <a:pt x="67" y="64"/>
                  </a:lnTo>
                  <a:lnTo>
                    <a:pt x="67" y="63"/>
                  </a:lnTo>
                  <a:lnTo>
                    <a:pt x="68" y="61"/>
                  </a:lnTo>
                  <a:lnTo>
                    <a:pt x="69" y="60"/>
                  </a:lnTo>
                  <a:lnTo>
                    <a:pt x="70" y="58"/>
                  </a:lnTo>
                  <a:lnTo>
                    <a:pt x="71" y="57"/>
                  </a:lnTo>
                  <a:lnTo>
                    <a:pt x="71" y="55"/>
                  </a:lnTo>
                  <a:lnTo>
                    <a:pt x="72" y="53"/>
                  </a:lnTo>
                  <a:lnTo>
                    <a:pt x="72" y="51"/>
                  </a:lnTo>
                  <a:lnTo>
                    <a:pt x="73" y="49"/>
                  </a:lnTo>
                  <a:lnTo>
                    <a:pt x="73" y="49"/>
                  </a:lnTo>
                  <a:lnTo>
                    <a:pt x="73" y="48"/>
                  </a:lnTo>
                  <a:lnTo>
                    <a:pt x="73" y="48"/>
                  </a:lnTo>
                  <a:lnTo>
                    <a:pt x="73" y="47"/>
                  </a:lnTo>
                  <a:lnTo>
                    <a:pt x="73" y="47"/>
                  </a:lnTo>
                  <a:lnTo>
                    <a:pt x="73" y="47"/>
                  </a:lnTo>
                  <a:lnTo>
                    <a:pt x="73" y="46"/>
                  </a:lnTo>
                  <a:lnTo>
                    <a:pt x="73" y="45"/>
                  </a:lnTo>
                  <a:lnTo>
                    <a:pt x="74" y="44"/>
                  </a:lnTo>
                  <a:lnTo>
                    <a:pt x="74" y="43"/>
                  </a:lnTo>
                  <a:lnTo>
                    <a:pt x="74" y="42"/>
                  </a:lnTo>
                  <a:lnTo>
                    <a:pt x="74" y="41"/>
                  </a:lnTo>
                  <a:lnTo>
                    <a:pt x="74" y="39"/>
                  </a:lnTo>
                  <a:lnTo>
                    <a:pt x="74" y="38"/>
                  </a:lnTo>
                  <a:lnTo>
                    <a:pt x="73" y="37"/>
                  </a:lnTo>
                  <a:lnTo>
                    <a:pt x="73" y="36"/>
                  </a:lnTo>
                  <a:lnTo>
                    <a:pt x="73" y="35"/>
                  </a:lnTo>
                  <a:lnTo>
                    <a:pt x="73" y="34"/>
                  </a:lnTo>
                  <a:lnTo>
                    <a:pt x="73" y="33"/>
                  </a:lnTo>
                  <a:lnTo>
                    <a:pt x="73" y="32"/>
                  </a:lnTo>
                  <a:lnTo>
                    <a:pt x="72" y="31"/>
                  </a:lnTo>
                  <a:lnTo>
                    <a:pt x="72" y="30"/>
                  </a:lnTo>
                  <a:lnTo>
                    <a:pt x="72" y="29"/>
                  </a:lnTo>
                  <a:lnTo>
                    <a:pt x="71" y="27"/>
                  </a:lnTo>
                  <a:lnTo>
                    <a:pt x="71" y="26"/>
                  </a:lnTo>
                  <a:lnTo>
                    <a:pt x="70" y="25"/>
                  </a:lnTo>
                  <a:lnTo>
                    <a:pt x="70" y="23"/>
                  </a:lnTo>
                  <a:lnTo>
                    <a:pt x="69" y="22"/>
                  </a:lnTo>
                  <a:lnTo>
                    <a:pt x="69" y="21"/>
                  </a:lnTo>
                  <a:lnTo>
                    <a:pt x="68" y="20"/>
                  </a:lnTo>
                  <a:lnTo>
                    <a:pt x="67" y="19"/>
                  </a:lnTo>
                  <a:lnTo>
                    <a:pt x="67" y="17"/>
                  </a:lnTo>
                  <a:lnTo>
                    <a:pt x="66" y="16"/>
                  </a:lnTo>
                  <a:lnTo>
                    <a:pt x="65" y="15"/>
                  </a:lnTo>
                  <a:lnTo>
                    <a:pt x="64" y="14"/>
                  </a:lnTo>
                  <a:lnTo>
                    <a:pt x="63" y="13"/>
                  </a:lnTo>
                  <a:lnTo>
                    <a:pt x="62" y="12"/>
                  </a:lnTo>
                  <a:lnTo>
                    <a:pt x="61" y="11"/>
                  </a:lnTo>
                  <a:lnTo>
                    <a:pt x="60" y="10"/>
                  </a:lnTo>
                  <a:lnTo>
                    <a:pt x="59" y="9"/>
                  </a:lnTo>
                  <a:lnTo>
                    <a:pt x="58" y="8"/>
                  </a:lnTo>
                  <a:lnTo>
                    <a:pt x="57" y="8"/>
                  </a:lnTo>
                  <a:lnTo>
                    <a:pt x="56" y="7"/>
                  </a:lnTo>
                  <a:lnTo>
                    <a:pt x="55" y="6"/>
                  </a:lnTo>
                  <a:lnTo>
                    <a:pt x="54" y="5"/>
                  </a:lnTo>
                  <a:lnTo>
                    <a:pt x="53" y="5"/>
                  </a:lnTo>
                  <a:lnTo>
                    <a:pt x="52" y="4"/>
                  </a:lnTo>
                  <a:lnTo>
                    <a:pt x="50" y="4"/>
                  </a:lnTo>
                  <a:lnTo>
                    <a:pt x="49" y="3"/>
                  </a:lnTo>
                  <a:lnTo>
                    <a:pt x="48" y="3"/>
                  </a:lnTo>
                  <a:lnTo>
                    <a:pt x="47" y="2"/>
                  </a:lnTo>
                  <a:lnTo>
                    <a:pt x="45" y="2"/>
                  </a:lnTo>
                  <a:lnTo>
                    <a:pt x="44" y="1"/>
                  </a:lnTo>
                  <a:lnTo>
                    <a:pt x="43" y="1"/>
                  </a:lnTo>
                  <a:lnTo>
                    <a:pt x="43" y="1"/>
                  </a:lnTo>
                  <a:close/>
                  <a:moveTo>
                    <a:pt x="41" y="4"/>
                  </a:moveTo>
                  <a:lnTo>
                    <a:pt x="41" y="4"/>
                  </a:lnTo>
                  <a:lnTo>
                    <a:pt x="42" y="4"/>
                  </a:lnTo>
                  <a:lnTo>
                    <a:pt x="43" y="4"/>
                  </a:lnTo>
                  <a:lnTo>
                    <a:pt x="45" y="4"/>
                  </a:lnTo>
                  <a:lnTo>
                    <a:pt x="46" y="5"/>
                  </a:lnTo>
                  <a:lnTo>
                    <a:pt x="47" y="5"/>
                  </a:lnTo>
                  <a:lnTo>
                    <a:pt x="48" y="6"/>
                  </a:lnTo>
                  <a:lnTo>
                    <a:pt x="49" y="6"/>
                  </a:lnTo>
                  <a:lnTo>
                    <a:pt x="50" y="7"/>
                  </a:lnTo>
                  <a:lnTo>
                    <a:pt x="52" y="7"/>
                  </a:lnTo>
                  <a:lnTo>
                    <a:pt x="53" y="8"/>
                  </a:lnTo>
                  <a:lnTo>
                    <a:pt x="54" y="9"/>
                  </a:lnTo>
                  <a:lnTo>
                    <a:pt x="55" y="9"/>
                  </a:lnTo>
                  <a:lnTo>
                    <a:pt x="56" y="10"/>
                  </a:lnTo>
                  <a:lnTo>
                    <a:pt x="57" y="11"/>
                  </a:lnTo>
                  <a:lnTo>
                    <a:pt x="58" y="12"/>
                  </a:lnTo>
                  <a:lnTo>
                    <a:pt x="59" y="12"/>
                  </a:lnTo>
                  <a:lnTo>
                    <a:pt x="59" y="13"/>
                  </a:lnTo>
                  <a:lnTo>
                    <a:pt x="60" y="14"/>
                  </a:lnTo>
                  <a:lnTo>
                    <a:pt x="61" y="15"/>
                  </a:lnTo>
                  <a:lnTo>
                    <a:pt x="62" y="16"/>
                  </a:lnTo>
                  <a:lnTo>
                    <a:pt x="63" y="17"/>
                  </a:lnTo>
                  <a:lnTo>
                    <a:pt x="63" y="18"/>
                  </a:lnTo>
                  <a:lnTo>
                    <a:pt x="64" y="19"/>
                  </a:lnTo>
                  <a:lnTo>
                    <a:pt x="65" y="20"/>
                  </a:lnTo>
                  <a:lnTo>
                    <a:pt x="65" y="21"/>
                  </a:lnTo>
                  <a:lnTo>
                    <a:pt x="66" y="22"/>
                  </a:lnTo>
                  <a:lnTo>
                    <a:pt x="67" y="23"/>
                  </a:lnTo>
                  <a:lnTo>
                    <a:pt x="67" y="25"/>
                  </a:lnTo>
                  <a:lnTo>
                    <a:pt x="68" y="26"/>
                  </a:lnTo>
                  <a:lnTo>
                    <a:pt x="68" y="27"/>
                  </a:lnTo>
                  <a:lnTo>
                    <a:pt x="69" y="28"/>
                  </a:lnTo>
                  <a:lnTo>
                    <a:pt x="69" y="29"/>
                  </a:lnTo>
                  <a:lnTo>
                    <a:pt x="69" y="31"/>
                  </a:lnTo>
                  <a:lnTo>
                    <a:pt x="70" y="33"/>
                  </a:lnTo>
                  <a:lnTo>
                    <a:pt x="70" y="35"/>
                  </a:lnTo>
                  <a:lnTo>
                    <a:pt x="71" y="37"/>
                  </a:lnTo>
                  <a:lnTo>
                    <a:pt x="71" y="39"/>
                  </a:lnTo>
                  <a:lnTo>
                    <a:pt x="71" y="40"/>
                  </a:lnTo>
                  <a:lnTo>
                    <a:pt x="71" y="41"/>
                  </a:lnTo>
                  <a:lnTo>
                    <a:pt x="71" y="42"/>
                  </a:lnTo>
                  <a:lnTo>
                    <a:pt x="71" y="43"/>
                  </a:lnTo>
                  <a:lnTo>
                    <a:pt x="71" y="44"/>
                  </a:lnTo>
                  <a:lnTo>
                    <a:pt x="71" y="45"/>
                  </a:lnTo>
                  <a:lnTo>
                    <a:pt x="70" y="46"/>
                  </a:lnTo>
                  <a:lnTo>
                    <a:pt x="70" y="47"/>
                  </a:lnTo>
                  <a:lnTo>
                    <a:pt x="70" y="47"/>
                  </a:lnTo>
                  <a:lnTo>
                    <a:pt x="70" y="47"/>
                  </a:lnTo>
                  <a:lnTo>
                    <a:pt x="70" y="47"/>
                  </a:lnTo>
                  <a:lnTo>
                    <a:pt x="70" y="48"/>
                  </a:lnTo>
                  <a:lnTo>
                    <a:pt x="70" y="48"/>
                  </a:lnTo>
                  <a:lnTo>
                    <a:pt x="70" y="49"/>
                  </a:lnTo>
                  <a:lnTo>
                    <a:pt x="70" y="51"/>
                  </a:lnTo>
                  <a:lnTo>
                    <a:pt x="69" y="52"/>
                  </a:lnTo>
                  <a:lnTo>
                    <a:pt x="69" y="54"/>
                  </a:lnTo>
                  <a:lnTo>
                    <a:pt x="68" y="55"/>
                  </a:lnTo>
                  <a:lnTo>
                    <a:pt x="67" y="57"/>
                  </a:lnTo>
                  <a:lnTo>
                    <a:pt x="67" y="59"/>
                  </a:lnTo>
                  <a:lnTo>
                    <a:pt x="66" y="60"/>
                  </a:lnTo>
                  <a:lnTo>
                    <a:pt x="65" y="61"/>
                  </a:lnTo>
                  <a:lnTo>
                    <a:pt x="64" y="63"/>
                  </a:lnTo>
                  <a:lnTo>
                    <a:pt x="63" y="64"/>
                  </a:lnTo>
                  <a:lnTo>
                    <a:pt x="62" y="65"/>
                  </a:lnTo>
                  <a:lnTo>
                    <a:pt x="61" y="66"/>
                  </a:lnTo>
                  <a:lnTo>
                    <a:pt x="60" y="68"/>
                  </a:lnTo>
                  <a:lnTo>
                    <a:pt x="59" y="69"/>
                  </a:lnTo>
                  <a:lnTo>
                    <a:pt x="58" y="70"/>
                  </a:lnTo>
                  <a:lnTo>
                    <a:pt x="56" y="71"/>
                  </a:lnTo>
                  <a:lnTo>
                    <a:pt x="55" y="72"/>
                  </a:lnTo>
                  <a:lnTo>
                    <a:pt x="54" y="73"/>
                  </a:lnTo>
                  <a:lnTo>
                    <a:pt x="53" y="73"/>
                  </a:lnTo>
                  <a:lnTo>
                    <a:pt x="51" y="74"/>
                  </a:lnTo>
                  <a:lnTo>
                    <a:pt x="50" y="75"/>
                  </a:lnTo>
                  <a:lnTo>
                    <a:pt x="48" y="75"/>
                  </a:lnTo>
                  <a:lnTo>
                    <a:pt x="47" y="76"/>
                  </a:lnTo>
                  <a:lnTo>
                    <a:pt x="45" y="76"/>
                  </a:lnTo>
                  <a:lnTo>
                    <a:pt x="44" y="76"/>
                  </a:lnTo>
                  <a:lnTo>
                    <a:pt x="42" y="77"/>
                  </a:lnTo>
                  <a:lnTo>
                    <a:pt x="41" y="77"/>
                  </a:lnTo>
                  <a:lnTo>
                    <a:pt x="39" y="77"/>
                  </a:lnTo>
                  <a:lnTo>
                    <a:pt x="38" y="77"/>
                  </a:lnTo>
                  <a:lnTo>
                    <a:pt x="36" y="77"/>
                  </a:lnTo>
                  <a:lnTo>
                    <a:pt x="34" y="77"/>
                  </a:lnTo>
                  <a:lnTo>
                    <a:pt x="33" y="77"/>
                  </a:lnTo>
                  <a:lnTo>
                    <a:pt x="32" y="77"/>
                  </a:lnTo>
                  <a:lnTo>
                    <a:pt x="31" y="76"/>
                  </a:lnTo>
                  <a:lnTo>
                    <a:pt x="30" y="76"/>
                  </a:lnTo>
                  <a:lnTo>
                    <a:pt x="29" y="76"/>
                  </a:lnTo>
                  <a:lnTo>
                    <a:pt x="28" y="75"/>
                  </a:lnTo>
                  <a:lnTo>
                    <a:pt x="26" y="75"/>
                  </a:lnTo>
                  <a:lnTo>
                    <a:pt x="25" y="75"/>
                  </a:lnTo>
                  <a:lnTo>
                    <a:pt x="24" y="74"/>
                  </a:lnTo>
                  <a:lnTo>
                    <a:pt x="23" y="74"/>
                  </a:lnTo>
                  <a:lnTo>
                    <a:pt x="22" y="73"/>
                  </a:lnTo>
                  <a:lnTo>
                    <a:pt x="21" y="72"/>
                  </a:lnTo>
                  <a:lnTo>
                    <a:pt x="20" y="72"/>
                  </a:lnTo>
                  <a:lnTo>
                    <a:pt x="19" y="71"/>
                  </a:lnTo>
                  <a:lnTo>
                    <a:pt x="18" y="70"/>
                  </a:lnTo>
                  <a:lnTo>
                    <a:pt x="17" y="70"/>
                  </a:lnTo>
                  <a:lnTo>
                    <a:pt x="16" y="69"/>
                  </a:lnTo>
                  <a:lnTo>
                    <a:pt x="15" y="68"/>
                  </a:lnTo>
                  <a:lnTo>
                    <a:pt x="14" y="67"/>
                  </a:lnTo>
                  <a:lnTo>
                    <a:pt x="13" y="66"/>
                  </a:lnTo>
                  <a:lnTo>
                    <a:pt x="12" y="65"/>
                  </a:lnTo>
                  <a:lnTo>
                    <a:pt x="11" y="64"/>
                  </a:lnTo>
                  <a:lnTo>
                    <a:pt x="11" y="63"/>
                  </a:lnTo>
                  <a:lnTo>
                    <a:pt x="10" y="62"/>
                  </a:lnTo>
                  <a:lnTo>
                    <a:pt x="9" y="61"/>
                  </a:lnTo>
                  <a:lnTo>
                    <a:pt x="8" y="60"/>
                  </a:lnTo>
                  <a:lnTo>
                    <a:pt x="8" y="59"/>
                  </a:lnTo>
                  <a:lnTo>
                    <a:pt x="7" y="58"/>
                  </a:lnTo>
                  <a:lnTo>
                    <a:pt x="7" y="57"/>
                  </a:lnTo>
                  <a:lnTo>
                    <a:pt x="6" y="56"/>
                  </a:lnTo>
                  <a:lnTo>
                    <a:pt x="6" y="55"/>
                  </a:lnTo>
                  <a:lnTo>
                    <a:pt x="5" y="53"/>
                  </a:lnTo>
                  <a:lnTo>
                    <a:pt x="5" y="52"/>
                  </a:lnTo>
                  <a:lnTo>
                    <a:pt x="4" y="51"/>
                  </a:lnTo>
                  <a:lnTo>
                    <a:pt x="4" y="50"/>
                  </a:lnTo>
                  <a:lnTo>
                    <a:pt x="3" y="48"/>
                  </a:lnTo>
                  <a:lnTo>
                    <a:pt x="3" y="46"/>
                  </a:lnTo>
                  <a:lnTo>
                    <a:pt x="3" y="44"/>
                  </a:lnTo>
                  <a:lnTo>
                    <a:pt x="3" y="42"/>
                  </a:lnTo>
                  <a:lnTo>
                    <a:pt x="3" y="41"/>
                  </a:lnTo>
                  <a:lnTo>
                    <a:pt x="3" y="40"/>
                  </a:lnTo>
                  <a:lnTo>
                    <a:pt x="3" y="39"/>
                  </a:lnTo>
                  <a:lnTo>
                    <a:pt x="3" y="38"/>
                  </a:lnTo>
                  <a:lnTo>
                    <a:pt x="3" y="37"/>
                  </a:lnTo>
                  <a:lnTo>
                    <a:pt x="3" y="35"/>
                  </a:lnTo>
                  <a:lnTo>
                    <a:pt x="3" y="34"/>
                  </a:lnTo>
                  <a:lnTo>
                    <a:pt x="3" y="33"/>
                  </a:lnTo>
                  <a:lnTo>
                    <a:pt x="3" y="33"/>
                  </a:lnTo>
                  <a:lnTo>
                    <a:pt x="3" y="33"/>
                  </a:lnTo>
                  <a:lnTo>
                    <a:pt x="3" y="33"/>
                  </a:lnTo>
                  <a:lnTo>
                    <a:pt x="3" y="33"/>
                  </a:lnTo>
                  <a:lnTo>
                    <a:pt x="3" y="32"/>
                  </a:lnTo>
                  <a:lnTo>
                    <a:pt x="3" y="32"/>
                  </a:lnTo>
                  <a:lnTo>
                    <a:pt x="3" y="31"/>
                  </a:lnTo>
                  <a:lnTo>
                    <a:pt x="4" y="30"/>
                  </a:lnTo>
                  <a:lnTo>
                    <a:pt x="4" y="28"/>
                  </a:lnTo>
                  <a:lnTo>
                    <a:pt x="5" y="26"/>
                  </a:lnTo>
                  <a:lnTo>
                    <a:pt x="5" y="25"/>
                  </a:lnTo>
                  <a:lnTo>
                    <a:pt x="6" y="23"/>
                  </a:lnTo>
                  <a:lnTo>
                    <a:pt x="7" y="22"/>
                  </a:lnTo>
                  <a:lnTo>
                    <a:pt x="7" y="20"/>
                  </a:lnTo>
                  <a:lnTo>
                    <a:pt x="8" y="19"/>
                  </a:lnTo>
                  <a:lnTo>
                    <a:pt x="9" y="18"/>
                  </a:lnTo>
                  <a:lnTo>
                    <a:pt x="10" y="16"/>
                  </a:lnTo>
                  <a:lnTo>
                    <a:pt x="11" y="15"/>
                  </a:lnTo>
                  <a:lnTo>
                    <a:pt x="12" y="14"/>
                  </a:lnTo>
                  <a:lnTo>
                    <a:pt x="13" y="13"/>
                  </a:lnTo>
                  <a:lnTo>
                    <a:pt x="14" y="12"/>
                  </a:lnTo>
                  <a:lnTo>
                    <a:pt x="16" y="11"/>
                  </a:lnTo>
                  <a:lnTo>
                    <a:pt x="17" y="10"/>
                  </a:lnTo>
                  <a:lnTo>
                    <a:pt x="18" y="9"/>
                  </a:lnTo>
                  <a:lnTo>
                    <a:pt x="19" y="8"/>
                  </a:lnTo>
                  <a:lnTo>
                    <a:pt x="21" y="7"/>
                  </a:lnTo>
                  <a:lnTo>
                    <a:pt x="22" y="6"/>
                  </a:lnTo>
                  <a:lnTo>
                    <a:pt x="24" y="6"/>
                  </a:lnTo>
                  <a:lnTo>
                    <a:pt x="25" y="5"/>
                  </a:lnTo>
                  <a:lnTo>
                    <a:pt x="26" y="5"/>
                  </a:lnTo>
                  <a:lnTo>
                    <a:pt x="28" y="4"/>
                  </a:lnTo>
                  <a:lnTo>
                    <a:pt x="30" y="4"/>
                  </a:lnTo>
                  <a:lnTo>
                    <a:pt x="31" y="4"/>
                  </a:lnTo>
                  <a:lnTo>
                    <a:pt x="33" y="3"/>
                  </a:lnTo>
                  <a:lnTo>
                    <a:pt x="34" y="3"/>
                  </a:lnTo>
                  <a:lnTo>
                    <a:pt x="36" y="3"/>
                  </a:lnTo>
                  <a:lnTo>
                    <a:pt x="37" y="3"/>
                  </a:lnTo>
                  <a:lnTo>
                    <a:pt x="39" y="3"/>
                  </a:lnTo>
                  <a:lnTo>
                    <a:pt x="41" y="4"/>
                  </a:lnTo>
                  <a:lnTo>
                    <a:pt x="41" y="4"/>
                  </a:lnTo>
                  <a:lnTo>
                    <a:pt x="41" y="4"/>
                  </a:lnTo>
                  <a:close/>
                </a:path>
              </a:pathLst>
            </a:custGeom>
            <a:solidFill>
              <a:srgbClr val="00466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 name="Freeform 18"/>
            <p:cNvSpPr>
              <a:spLocks/>
            </p:cNvSpPr>
            <p:nvPr/>
          </p:nvSpPr>
          <p:spPr bwMode="auto">
            <a:xfrm>
              <a:off x="3654" y="916"/>
              <a:ext cx="35" cy="36"/>
            </a:xfrm>
            <a:custGeom>
              <a:avLst/>
              <a:gdLst>
                <a:gd name="T0" fmla="*/ 19 w 35"/>
                <a:gd name="T1" fmla="*/ 0 h 36"/>
                <a:gd name="T2" fmla="*/ 16 w 35"/>
                <a:gd name="T3" fmla="*/ 0 h 36"/>
                <a:gd name="T4" fmla="*/ 13 w 35"/>
                <a:gd name="T5" fmla="*/ 1 h 36"/>
                <a:gd name="T6" fmla="*/ 11 w 35"/>
                <a:gd name="T7" fmla="*/ 2 h 36"/>
                <a:gd name="T8" fmla="*/ 9 w 35"/>
                <a:gd name="T9" fmla="*/ 3 h 36"/>
                <a:gd name="T10" fmla="*/ 6 w 35"/>
                <a:gd name="T11" fmla="*/ 4 h 36"/>
                <a:gd name="T12" fmla="*/ 5 w 35"/>
                <a:gd name="T13" fmla="*/ 6 h 36"/>
                <a:gd name="T14" fmla="*/ 3 w 35"/>
                <a:gd name="T15" fmla="*/ 8 h 36"/>
                <a:gd name="T16" fmla="*/ 2 w 35"/>
                <a:gd name="T17" fmla="*/ 10 h 36"/>
                <a:gd name="T18" fmla="*/ 1 w 35"/>
                <a:gd name="T19" fmla="*/ 12 h 36"/>
                <a:gd name="T20" fmla="*/ 0 w 35"/>
                <a:gd name="T21" fmla="*/ 15 h 36"/>
                <a:gd name="T22" fmla="*/ 0 w 35"/>
                <a:gd name="T23" fmla="*/ 18 h 36"/>
                <a:gd name="T24" fmla="*/ 0 w 35"/>
                <a:gd name="T25" fmla="*/ 20 h 36"/>
                <a:gd name="T26" fmla="*/ 0 w 35"/>
                <a:gd name="T27" fmla="*/ 23 h 36"/>
                <a:gd name="T28" fmla="*/ 1 w 35"/>
                <a:gd name="T29" fmla="*/ 25 h 36"/>
                <a:gd name="T30" fmla="*/ 3 w 35"/>
                <a:gd name="T31" fmla="*/ 27 h 36"/>
                <a:gd name="T32" fmla="*/ 4 w 35"/>
                <a:gd name="T33" fmla="*/ 29 h 36"/>
                <a:gd name="T34" fmla="*/ 6 w 35"/>
                <a:gd name="T35" fmla="*/ 31 h 36"/>
                <a:gd name="T36" fmla="*/ 8 w 35"/>
                <a:gd name="T37" fmla="*/ 33 h 36"/>
                <a:gd name="T38" fmla="*/ 10 w 35"/>
                <a:gd name="T39" fmla="*/ 34 h 36"/>
                <a:gd name="T40" fmla="*/ 13 w 35"/>
                <a:gd name="T41" fmla="*/ 35 h 36"/>
                <a:gd name="T42" fmla="*/ 16 w 35"/>
                <a:gd name="T43" fmla="*/ 36 h 36"/>
                <a:gd name="T44" fmla="*/ 18 w 35"/>
                <a:gd name="T45" fmla="*/ 36 h 36"/>
                <a:gd name="T46" fmla="*/ 21 w 35"/>
                <a:gd name="T47" fmla="*/ 36 h 36"/>
                <a:gd name="T48" fmla="*/ 23 w 35"/>
                <a:gd name="T49" fmla="*/ 35 h 36"/>
                <a:gd name="T50" fmla="*/ 26 w 35"/>
                <a:gd name="T51" fmla="*/ 34 h 36"/>
                <a:gd name="T52" fmla="*/ 28 w 35"/>
                <a:gd name="T53" fmla="*/ 33 h 36"/>
                <a:gd name="T54" fmla="*/ 30 w 35"/>
                <a:gd name="T55" fmla="*/ 31 h 36"/>
                <a:gd name="T56" fmla="*/ 31 w 35"/>
                <a:gd name="T57" fmla="*/ 29 h 36"/>
                <a:gd name="T58" fmla="*/ 33 w 35"/>
                <a:gd name="T59" fmla="*/ 27 h 36"/>
                <a:gd name="T60" fmla="*/ 34 w 35"/>
                <a:gd name="T61" fmla="*/ 25 h 36"/>
                <a:gd name="T62" fmla="*/ 35 w 35"/>
                <a:gd name="T63" fmla="*/ 22 h 36"/>
                <a:gd name="T64" fmla="*/ 35 w 35"/>
                <a:gd name="T65" fmla="*/ 20 h 36"/>
                <a:gd name="T66" fmla="*/ 35 w 35"/>
                <a:gd name="T67" fmla="*/ 17 h 36"/>
                <a:gd name="T68" fmla="*/ 35 w 35"/>
                <a:gd name="T69" fmla="*/ 14 h 36"/>
                <a:gd name="T70" fmla="*/ 34 w 35"/>
                <a:gd name="T71" fmla="*/ 12 h 36"/>
                <a:gd name="T72" fmla="*/ 33 w 35"/>
                <a:gd name="T73" fmla="*/ 10 h 36"/>
                <a:gd name="T74" fmla="*/ 31 w 35"/>
                <a:gd name="T75" fmla="*/ 7 h 36"/>
                <a:gd name="T76" fmla="*/ 30 w 35"/>
                <a:gd name="T77" fmla="*/ 5 h 36"/>
                <a:gd name="T78" fmla="*/ 28 w 35"/>
                <a:gd name="T79" fmla="*/ 4 h 36"/>
                <a:gd name="T80" fmla="*/ 25 w 35"/>
                <a:gd name="T81" fmla="*/ 2 h 36"/>
                <a:gd name="T82" fmla="*/ 23 w 35"/>
                <a:gd name="T83" fmla="*/ 1 h 36"/>
                <a:gd name="T84" fmla="*/ 20 w 35"/>
                <a:gd name="T85" fmla="*/ 1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5" h="36">
                  <a:moveTo>
                    <a:pt x="20" y="1"/>
                  </a:moveTo>
                  <a:lnTo>
                    <a:pt x="19" y="1"/>
                  </a:lnTo>
                  <a:lnTo>
                    <a:pt x="19" y="0"/>
                  </a:lnTo>
                  <a:lnTo>
                    <a:pt x="18" y="0"/>
                  </a:lnTo>
                  <a:lnTo>
                    <a:pt x="17" y="0"/>
                  </a:lnTo>
                  <a:lnTo>
                    <a:pt x="16" y="0"/>
                  </a:lnTo>
                  <a:lnTo>
                    <a:pt x="15" y="0"/>
                  </a:lnTo>
                  <a:lnTo>
                    <a:pt x="14" y="1"/>
                  </a:lnTo>
                  <a:lnTo>
                    <a:pt x="13" y="1"/>
                  </a:lnTo>
                  <a:lnTo>
                    <a:pt x="12" y="1"/>
                  </a:lnTo>
                  <a:lnTo>
                    <a:pt x="12" y="1"/>
                  </a:lnTo>
                  <a:lnTo>
                    <a:pt x="11" y="2"/>
                  </a:lnTo>
                  <a:lnTo>
                    <a:pt x="10" y="2"/>
                  </a:lnTo>
                  <a:lnTo>
                    <a:pt x="9" y="2"/>
                  </a:lnTo>
                  <a:lnTo>
                    <a:pt x="9" y="3"/>
                  </a:lnTo>
                  <a:lnTo>
                    <a:pt x="8" y="3"/>
                  </a:lnTo>
                  <a:lnTo>
                    <a:pt x="7" y="4"/>
                  </a:lnTo>
                  <a:lnTo>
                    <a:pt x="6" y="4"/>
                  </a:lnTo>
                  <a:lnTo>
                    <a:pt x="6" y="5"/>
                  </a:lnTo>
                  <a:lnTo>
                    <a:pt x="5" y="5"/>
                  </a:lnTo>
                  <a:lnTo>
                    <a:pt x="5" y="6"/>
                  </a:lnTo>
                  <a:lnTo>
                    <a:pt x="4" y="6"/>
                  </a:lnTo>
                  <a:lnTo>
                    <a:pt x="3" y="7"/>
                  </a:lnTo>
                  <a:lnTo>
                    <a:pt x="3" y="8"/>
                  </a:lnTo>
                  <a:lnTo>
                    <a:pt x="2" y="8"/>
                  </a:lnTo>
                  <a:lnTo>
                    <a:pt x="2" y="9"/>
                  </a:lnTo>
                  <a:lnTo>
                    <a:pt x="2" y="10"/>
                  </a:lnTo>
                  <a:lnTo>
                    <a:pt x="1" y="11"/>
                  </a:lnTo>
                  <a:lnTo>
                    <a:pt x="1" y="11"/>
                  </a:lnTo>
                  <a:lnTo>
                    <a:pt x="1" y="12"/>
                  </a:lnTo>
                  <a:lnTo>
                    <a:pt x="0" y="13"/>
                  </a:lnTo>
                  <a:lnTo>
                    <a:pt x="0" y="14"/>
                  </a:lnTo>
                  <a:lnTo>
                    <a:pt x="0" y="15"/>
                  </a:lnTo>
                  <a:lnTo>
                    <a:pt x="0" y="16"/>
                  </a:lnTo>
                  <a:lnTo>
                    <a:pt x="0" y="17"/>
                  </a:lnTo>
                  <a:lnTo>
                    <a:pt x="0" y="18"/>
                  </a:lnTo>
                  <a:lnTo>
                    <a:pt x="0" y="18"/>
                  </a:lnTo>
                  <a:lnTo>
                    <a:pt x="0" y="19"/>
                  </a:lnTo>
                  <a:lnTo>
                    <a:pt x="0" y="20"/>
                  </a:lnTo>
                  <a:lnTo>
                    <a:pt x="0" y="21"/>
                  </a:lnTo>
                  <a:lnTo>
                    <a:pt x="0" y="22"/>
                  </a:lnTo>
                  <a:lnTo>
                    <a:pt x="0" y="23"/>
                  </a:lnTo>
                  <a:lnTo>
                    <a:pt x="1" y="24"/>
                  </a:lnTo>
                  <a:lnTo>
                    <a:pt x="1" y="24"/>
                  </a:lnTo>
                  <a:lnTo>
                    <a:pt x="1" y="25"/>
                  </a:lnTo>
                  <a:lnTo>
                    <a:pt x="2" y="26"/>
                  </a:lnTo>
                  <a:lnTo>
                    <a:pt x="2" y="27"/>
                  </a:lnTo>
                  <a:lnTo>
                    <a:pt x="3" y="27"/>
                  </a:lnTo>
                  <a:lnTo>
                    <a:pt x="3" y="28"/>
                  </a:lnTo>
                  <a:lnTo>
                    <a:pt x="4" y="29"/>
                  </a:lnTo>
                  <a:lnTo>
                    <a:pt x="4" y="29"/>
                  </a:lnTo>
                  <a:lnTo>
                    <a:pt x="5" y="30"/>
                  </a:lnTo>
                  <a:lnTo>
                    <a:pt x="5" y="31"/>
                  </a:lnTo>
                  <a:lnTo>
                    <a:pt x="6" y="31"/>
                  </a:lnTo>
                  <a:lnTo>
                    <a:pt x="7" y="32"/>
                  </a:lnTo>
                  <a:lnTo>
                    <a:pt x="7" y="32"/>
                  </a:lnTo>
                  <a:lnTo>
                    <a:pt x="8" y="33"/>
                  </a:lnTo>
                  <a:lnTo>
                    <a:pt x="9" y="33"/>
                  </a:lnTo>
                  <a:lnTo>
                    <a:pt x="10" y="34"/>
                  </a:lnTo>
                  <a:lnTo>
                    <a:pt x="10" y="34"/>
                  </a:lnTo>
                  <a:lnTo>
                    <a:pt x="11" y="35"/>
                  </a:lnTo>
                  <a:lnTo>
                    <a:pt x="12" y="35"/>
                  </a:lnTo>
                  <a:lnTo>
                    <a:pt x="13" y="35"/>
                  </a:lnTo>
                  <a:lnTo>
                    <a:pt x="14" y="35"/>
                  </a:lnTo>
                  <a:lnTo>
                    <a:pt x="15" y="35"/>
                  </a:lnTo>
                  <a:lnTo>
                    <a:pt x="16" y="36"/>
                  </a:lnTo>
                  <a:lnTo>
                    <a:pt x="16" y="36"/>
                  </a:lnTo>
                  <a:lnTo>
                    <a:pt x="17" y="36"/>
                  </a:lnTo>
                  <a:lnTo>
                    <a:pt x="18" y="36"/>
                  </a:lnTo>
                  <a:lnTo>
                    <a:pt x="19" y="36"/>
                  </a:lnTo>
                  <a:lnTo>
                    <a:pt x="20" y="36"/>
                  </a:lnTo>
                  <a:lnTo>
                    <a:pt x="21" y="36"/>
                  </a:lnTo>
                  <a:lnTo>
                    <a:pt x="22" y="35"/>
                  </a:lnTo>
                  <a:lnTo>
                    <a:pt x="22" y="35"/>
                  </a:lnTo>
                  <a:lnTo>
                    <a:pt x="23" y="35"/>
                  </a:lnTo>
                  <a:lnTo>
                    <a:pt x="24" y="35"/>
                  </a:lnTo>
                  <a:lnTo>
                    <a:pt x="25" y="34"/>
                  </a:lnTo>
                  <a:lnTo>
                    <a:pt x="26" y="34"/>
                  </a:lnTo>
                  <a:lnTo>
                    <a:pt x="26" y="34"/>
                  </a:lnTo>
                  <a:lnTo>
                    <a:pt x="27" y="33"/>
                  </a:lnTo>
                  <a:lnTo>
                    <a:pt x="28" y="33"/>
                  </a:lnTo>
                  <a:lnTo>
                    <a:pt x="28" y="32"/>
                  </a:lnTo>
                  <a:lnTo>
                    <a:pt x="29" y="32"/>
                  </a:lnTo>
                  <a:lnTo>
                    <a:pt x="30" y="31"/>
                  </a:lnTo>
                  <a:lnTo>
                    <a:pt x="30" y="31"/>
                  </a:lnTo>
                  <a:lnTo>
                    <a:pt x="31" y="30"/>
                  </a:lnTo>
                  <a:lnTo>
                    <a:pt x="31" y="29"/>
                  </a:lnTo>
                  <a:lnTo>
                    <a:pt x="32" y="29"/>
                  </a:lnTo>
                  <a:lnTo>
                    <a:pt x="32" y="28"/>
                  </a:lnTo>
                  <a:lnTo>
                    <a:pt x="33" y="27"/>
                  </a:lnTo>
                  <a:lnTo>
                    <a:pt x="33" y="26"/>
                  </a:lnTo>
                  <a:lnTo>
                    <a:pt x="34" y="26"/>
                  </a:lnTo>
                  <a:lnTo>
                    <a:pt x="34" y="25"/>
                  </a:lnTo>
                  <a:lnTo>
                    <a:pt x="34" y="24"/>
                  </a:lnTo>
                  <a:lnTo>
                    <a:pt x="35" y="23"/>
                  </a:lnTo>
                  <a:lnTo>
                    <a:pt x="35" y="22"/>
                  </a:lnTo>
                  <a:lnTo>
                    <a:pt x="35" y="21"/>
                  </a:lnTo>
                  <a:lnTo>
                    <a:pt x="35" y="20"/>
                  </a:lnTo>
                  <a:lnTo>
                    <a:pt x="35" y="20"/>
                  </a:lnTo>
                  <a:lnTo>
                    <a:pt x="35" y="19"/>
                  </a:lnTo>
                  <a:lnTo>
                    <a:pt x="35" y="18"/>
                  </a:lnTo>
                  <a:lnTo>
                    <a:pt x="35" y="17"/>
                  </a:lnTo>
                  <a:lnTo>
                    <a:pt x="35" y="16"/>
                  </a:lnTo>
                  <a:lnTo>
                    <a:pt x="35" y="15"/>
                  </a:lnTo>
                  <a:lnTo>
                    <a:pt x="35" y="14"/>
                  </a:lnTo>
                  <a:lnTo>
                    <a:pt x="34" y="13"/>
                  </a:lnTo>
                  <a:lnTo>
                    <a:pt x="34" y="13"/>
                  </a:lnTo>
                  <a:lnTo>
                    <a:pt x="34" y="12"/>
                  </a:lnTo>
                  <a:lnTo>
                    <a:pt x="34" y="11"/>
                  </a:lnTo>
                  <a:lnTo>
                    <a:pt x="33" y="10"/>
                  </a:lnTo>
                  <a:lnTo>
                    <a:pt x="33" y="10"/>
                  </a:lnTo>
                  <a:lnTo>
                    <a:pt x="32" y="9"/>
                  </a:lnTo>
                  <a:lnTo>
                    <a:pt x="32" y="8"/>
                  </a:lnTo>
                  <a:lnTo>
                    <a:pt x="31" y="7"/>
                  </a:lnTo>
                  <a:lnTo>
                    <a:pt x="31" y="7"/>
                  </a:lnTo>
                  <a:lnTo>
                    <a:pt x="30" y="6"/>
                  </a:lnTo>
                  <a:lnTo>
                    <a:pt x="30" y="5"/>
                  </a:lnTo>
                  <a:lnTo>
                    <a:pt x="29" y="5"/>
                  </a:lnTo>
                  <a:lnTo>
                    <a:pt x="28" y="4"/>
                  </a:lnTo>
                  <a:lnTo>
                    <a:pt x="28" y="4"/>
                  </a:lnTo>
                  <a:lnTo>
                    <a:pt x="27" y="3"/>
                  </a:lnTo>
                  <a:lnTo>
                    <a:pt x="26" y="3"/>
                  </a:lnTo>
                  <a:lnTo>
                    <a:pt x="25" y="2"/>
                  </a:lnTo>
                  <a:lnTo>
                    <a:pt x="25" y="2"/>
                  </a:lnTo>
                  <a:lnTo>
                    <a:pt x="24" y="2"/>
                  </a:lnTo>
                  <a:lnTo>
                    <a:pt x="23" y="1"/>
                  </a:lnTo>
                  <a:lnTo>
                    <a:pt x="22" y="1"/>
                  </a:lnTo>
                  <a:lnTo>
                    <a:pt x="21" y="1"/>
                  </a:lnTo>
                  <a:lnTo>
                    <a:pt x="20" y="1"/>
                  </a:lnTo>
                  <a:close/>
                </a:path>
              </a:pathLst>
            </a:custGeom>
            <a:solidFill>
              <a:srgbClr val="1315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9" name="Freeform 19"/>
            <p:cNvSpPr>
              <a:spLocks/>
            </p:cNvSpPr>
            <p:nvPr/>
          </p:nvSpPr>
          <p:spPr bwMode="auto">
            <a:xfrm>
              <a:off x="3651" y="917"/>
              <a:ext cx="18" cy="17"/>
            </a:xfrm>
            <a:custGeom>
              <a:avLst/>
              <a:gdLst>
                <a:gd name="T0" fmla="*/ 12 w 18"/>
                <a:gd name="T1" fmla="*/ 0 h 17"/>
                <a:gd name="T2" fmla="*/ 13 w 18"/>
                <a:gd name="T3" fmla="*/ 1 h 17"/>
                <a:gd name="T4" fmla="*/ 15 w 18"/>
                <a:gd name="T5" fmla="*/ 2 h 17"/>
                <a:gd name="T6" fmla="*/ 16 w 18"/>
                <a:gd name="T7" fmla="*/ 3 h 17"/>
                <a:gd name="T8" fmla="*/ 17 w 18"/>
                <a:gd name="T9" fmla="*/ 4 h 17"/>
                <a:gd name="T10" fmla="*/ 18 w 18"/>
                <a:gd name="T11" fmla="*/ 6 h 17"/>
                <a:gd name="T12" fmla="*/ 18 w 18"/>
                <a:gd name="T13" fmla="*/ 8 h 17"/>
                <a:gd name="T14" fmla="*/ 18 w 18"/>
                <a:gd name="T15" fmla="*/ 9 h 17"/>
                <a:gd name="T16" fmla="*/ 18 w 18"/>
                <a:gd name="T17" fmla="*/ 11 h 17"/>
                <a:gd name="T18" fmla="*/ 17 w 18"/>
                <a:gd name="T19" fmla="*/ 12 h 17"/>
                <a:gd name="T20" fmla="*/ 16 w 18"/>
                <a:gd name="T21" fmla="*/ 14 h 17"/>
                <a:gd name="T22" fmla="*/ 15 w 18"/>
                <a:gd name="T23" fmla="*/ 15 h 17"/>
                <a:gd name="T24" fmla="*/ 14 w 18"/>
                <a:gd name="T25" fmla="*/ 16 h 17"/>
                <a:gd name="T26" fmla="*/ 12 w 18"/>
                <a:gd name="T27" fmla="*/ 17 h 17"/>
                <a:gd name="T28" fmla="*/ 11 w 18"/>
                <a:gd name="T29" fmla="*/ 17 h 17"/>
                <a:gd name="T30" fmla="*/ 9 w 18"/>
                <a:gd name="T31" fmla="*/ 17 h 17"/>
                <a:gd name="T32" fmla="*/ 7 w 18"/>
                <a:gd name="T33" fmla="*/ 17 h 17"/>
                <a:gd name="T34" fmla="*/ 5 w 18"/>
                <a:gd name="T35" fmla="*/ 16 h 17"/>
                <a:gd name="T36" fmla="*/ 4 w 18"/>
                <a:gd name="T37" fmla="*/ 15 h 17"/>
                <a:gd name="T38" fmla="*/ 2 w 18"/>
                <a:gd name="T39" fmla="*/ 14 h 17"/>
                <a:gd name="T40" fmla="*/ 1 w 18"/>
                <a:gd name="T41" fmla="*/ 13 h 17"/>
                <a:gd name="T42" fmla="*/ 1 w 18"/>
                <a:gd name="T43" fmla="*/ 11 h 17"/>
                <a:gd name="T44" fmla="*/ 0 w 18"/>
                <a:gd name="T45" fmla="*/ 10 h 17"/>
                <a:gd name="T46" fmla="*/ 0 w 18"/>
                <a:gd name="T47" fmla="*/ 8 h 17"/>
                <a:gd name="T48" fmla="*/ 0 w 18"/>
                <a:gd name="T49" fmla="*/ 6 h 17"/>
                <a:gd name="T50" fmla="*/ 1 w 18"/>
                <a:gd name="T51" fmla="*/ 5 h 17"/>
                <a:gd name="T52" fmla="*/ 2 w 18"/>
                <a:gd name="T53" fmla="*/ 3 h 17"/>
                <a:gd name="T54" fmla="*/ 3 w 18"/>
                <a:gd name="T55" fmla="*/ 2 h 17"/>
                <a:gd name="T56" fmla="*/ 5 w 18"/>
                <a:gd name="T57" fmla="*/ 1 h 17"/>
                <a:gd name="T58" fmla="*/ 6 w 18"/>
                <a:gd name="T59" fmla="*/ 1 h 17"/>
                <a:gd name="T60" fmla="*/ 8 w 18"/>
                <a:gd name="T61" fmla="*/ 0 h 17"/>
                <a:gd name="T62" fmla="*/ 10 w 18"/>
                <a:gd name="T63"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8" h="17">
                  <a:moveTo>
                    <a:pt x="11" y="0"/>
                  </a:moveTo>
                  <a:lnTo>
                    <a:pt x="12" y="0"/>
                  </a:lnTo>
                  <a:lnTo>
                    <a:pt x="13" y="1"/>
                  </a:lnTo>
                  <a:lnTo>
                    <a:pt x="13" y="1"/>
                  </a:lnTo>
                  <a:lnTo>
                    <a:pt x="14" y="2"/>
                  </a:lnTo>
                  <a:lnTo>
                    <a:pt x="15" y="2"/>
                  </a:lnTo>
                  <a:lnTo>
                    <a:pt x="16" y="3"/>
                  </a:lnTo>
                  <a:lnTo>
                    <a:pt x="16" y="3"/>
                  </a:lnTo>
                  <a:lnTo>
                    <a:pt x="17" y="4"/>
                  </a:lnTo>
                  <a:lnTo>
                    <a:pt x="17" y="4"/>
                  </a:lnTo>
                  <a:lnTo>
                    <a:pt x="18" y="5"/>
                  </a:lnTo>
                  <a:lnTo>
                    <a:pt x="18" y="6"/>
                  </a:lnTo>
                  <a:lnTo>
                    <a:pt x="18" y="7"/>
                  </a:lnTo>
                  <a:lnTo>
                    <a:pt x="18" y="8"/>
                  </a:lnTo>
                  <a:lnTo>
                    <a:pt x="18" y="8"/>
                  </a:lnTo>
                  <a:lnTo>
                    <a:pt x="18" y="9"/>
                  </a:lnTo>
                  <a:lnTo>
                    <a:pt x="18" y="10"/>
                  </a:lnTo>
                  <a:lnTo>
                    <a:pt x="18" y="11"/>
                  </a:lnTo>
                  <a:lnTo>
                    <a:pt x="18" y="12"/>
                  </a:lnTo>
                  <a:lnTo>
                    <a:pt x="17" y="12"/>
                  </a:lnTo>
                  <a:lnTo>
                    <a:pt x="17" y="13"/>
                  </a:lnTo>
                  <a:lnTo>
                    <a:pt x="16" y="14"/>
                  </a:lnTo>
                  <a:lnTo>
                    <a:pt x="16" y="14"/>
                  </a:lnTo>
                  <a:lnTo>
                    <a:pt x="15" y="15"/>
                  </a:lnTo>
                  <a:lnTo>
                    <a:pt x="15" y="15"/>
                  </a:lnTo>
                  <a:lnTo>
                    <a:pt x="14" y="16"/>
                  </a:lnTo>
                  <a:lnTo>
                    <a:pt x="13" y="16"/>
                  </a:lnTo>
                  <a:lnTo>
                    <a:pt x="12" y="17"/>
                  </a:lnTo>
                  <a:lnTo>
                    <a:pt x="11" y="17"/>
                  </a:lnTo>
                  <a:lnTo>
                    <a:pt x="11" y="17"/>
                  </a:lnTo>
                  <a:lnTo>
                    <a:pt x="10" y="17"/>
                  </a:lnTo>
                  <a:lnTo>
                    <a:pt x="9" y="17"/>
                  </a:lnTo>
                  <a:lnTo>
                    <a:pt x="8" y="17"/>
                  </a:lnTo>
                  <a:lnTo>
                    <a:pt x="7" y="17"/>
                  </a:lnTo>
                  <a:lnTo>
                    <a:pt x="6" y="16"/>
                  </a:lnTo>
                  <a:lnTo>
                    <a:pt x="5" y="16"/>
                  </a:lnTo>
                  <a:lnTo>
                    <a:pt x="4" y="16"/>
                  </a:lnTo>
                  <a:lnTo>
                    <a:pt x="4" y="15"/>
                  </a:lnTo>
                  <a:lnTo>
                    <a:pt x="3" y="15"/>
                  </a:lnTo>
                  <a:lnTo>
                    <a:pt x="2" y="14"/>
                  </a:lnTo>
                  <a:lnTo>
                    <a:pt x="2" y="13"/>
                  </a:lnTo>
                  <a:lnTo>
                    <a:pt x="1" y="13"/>
                  </a:lnTo>
                  <a:lnTo>
                    <a:pt x="1" y="12"/>
                  </a:lnTo>
                  <a:lnTo>
                    <a:pt x="1" y="11"/>
                  </a:lnTo>
                  <a:lnTo>
                    <a:pt x="0" y="10"/>
                  </a:lnTo>
                  <a:lnTo>
                    <a:pt x="0" y="10"/>
                  </a:lnTo>
                  <a:lnTo>
                    <a:pt x="0" y="9"/>
                  </a:lnTo>
                  <a:lnTo>
                    <a:pt x="0" y="8"/>
                  </a:lnTo>
                  <a:lnTo>
                    <a:pt x="0" y="7"/>
                  </a:lnTo>
                  <a:lnTo>
                    <a:pt x="0" y="6"/>
                  </a:lnTo>
                  <a:lnTo>
                    <a:pt x="1" y="5"/>
                  </a:lnTo>
                  <a:lnTo>
                    <a:pt x="1" y="5"/>
                  </a:lnTo>
                  <a:lnTo>
                    <a:pt x="2" y="4"/>
                  </a:lnTo>
                  <a:lnTo>
                    <a:pt x="2" y="3"/>
                  </a:lnTo>
                  <a:lnTo>
                    <a:pt x="3" y="3"/>
                  </a:lnTo>
                  <a:lnTo>
                    <a:pt x="3" y="2"/>
                  </a:lnTo>
                  <a:lnTo>
                    <a:pt x="4" y="2"/>
                  </a:lnTo>
                  <a:lnTo>
                    <a:pt x="5" y="1"/>
                  </a:lnTo>
                  <a:lnTo>
                    <a:pt x="5" y="1"/>
                  </a:lnTo>
                  <a:lnTo>
                    <a:pt x="6" y="1"/>
                  </a:lnTo>
                  <a:lnTo>
                    <a:pt x="7" y="0"/>
                  </a:lnTo>
                  <a:lnTo>
                    <a:pt x="8" y="0"/>
                  </a:lnTo>
                  <a:lnTo>
                    <a:pt x="9" y="0"/>
                  </a:lnTo>
                  <a:lnTo>
                    <a:pt x="10" y="0"/>
                  </a:lnTo>
                  <a:lnTo>
                    <a:pt x="11"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0" name="Freeform 20"/>
            <p:cNvSpPr>
              <a:spLocks/>
            </p:cNvSpPr>
            <p:nvPr/>
          </p:nvSpPr>
          <p:spPr bwMode="auto">
            <a:xfrm>
              <a:off x="3571" y="824"/>
              <a:ext cx="189" cy="50"/>
            </a:xfrm>
            <a:custGeom>
              <a:avLst/>
              <a:gdLst>
                <a:gd name="T0" fmla="*/ 189 w 189"/>
                <a:gd name="T1" fmla="*/ 50 h 50"/>
                <a:gd name="T2" fmla="*/ 90 w 189"/>
                <a:gd name="T3" fmla="*/ 12 h 50"/>
                <a:gd name="T4" fmla="*/ 0 w 189"/>
                <a:gd name="T5" fmla="*/ 40 h 50"/>
                <a:gd name="T6" fmla="*/ 87 w 189"/>
                <a:gd name="T7" fmla="*/ 0 h 50"/>
                <a:gd name="T8" fmla="*/ 176 w 189"/>
                <a:gd name="T9" fmla="*/ 25 h 50"/>
                <a:gd name="T10" fmla="*/ 189 w 189"/>
                <a:gd name="T11" fmla="*/ 50 h 50"/>
              </a:gdLst>
              <a:ahLst/>
              <a:cxnLst>
                <a:cxn ang="0">
                  <a:pos x="T0" y="T1"/>
                </a:cxn>
                <a:cxn ang="0">
                  <a:pos x="T2" y="T3"/>
                </a:cxn>
                <a:cxn ang="0">
                  <a:pos x="T4" y="T5"/>
                </a:cxn>
                <a:cxn ang="0">
                  <a:pos x="T6" y="T7"/>
                </a:cxn>
                <a:cxn ang="0">
                  <a:pos x="T8" y="T9"/>
                </a:cxn>
                <a:cxn ang="0">
                  <a:pos x="T10" y="T11"/>
                </a:cxn>
              </a:cxnLst>
              <a:rect l="0" t="0" r="r" b="b"/>
              <a:pathLst>
                <a:path w="189" h="50">
                  <a:moveTo>
                    <a:pt x="189" y="50"/>
                  </a:moveTo>
                  <a:lnTo>
                    <a:pt x="90" y="12"/>
                  </a:lnTo>
                  <a:lnTo>
                    <a:pt x="0" y="40"/>
                  </a:lnTo>
                  <a:lnTo>
                    <a:pt x="87" y="0"/>
                  </a:lnTo>
                  <a:lnTo>
                    <a:pt x="176" y="25"/>
                  </a:lnTo>
                  <a:lnTo>
                    <a:pt x="189" y="50"/>
                  </a:lnTo>
                  <a:close/>
                </a:path>
              </a:pathLst>
            </a:custGeom>
            <a:solidFill>
              <a:srgbClr val="9A652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1" name="Freeform 21"/>
            <p:cNvSpPr>
              <a:spLocks/>
            </p:cNvSpPr>
            <p:nvPr/>
          </p:nvSpPr>
          <p:spPr bwMode="auto">
            <a:xfrm>
              <a:off x="3824" y="898"/>
              <a:ext cx="108" cy="77"/>
            </a:xfrm>
            <a:custGeom>
              <a:avLst/>
              <a:gdLst>
                <a:gd name="T0" fmla="*/ 101 w 108"/>
                <a:gd name="T1" fmla="*/ 19 h 77"/>
                <a:gd name="T2" fmla="*/ 93 w 108"/>
                <a:gd name="T3" fmla="*/ 14 h 77"/>
                <a:gd name="T4" fmla="*/ 84 w 108"/>
                <a:gd name="T5" fmla="*/ 9 h 77"/>
                <a:gd name="T6" fmla="*/ 77 w 108"/>
                <a:gd name="T7" fmla="*/ 5 h 77"/>
                <a:gd name="T8" fmla="*/ 69 w 108"/>
                <a:gd name="T9" fmla="*/ 2 h 77"/>
                <a:gd name="T10" fmla="*/ 62 w 108"/>
                <a:gd name="T11" fmla="*/ 0 h 77"/>
                <a:gd name="T12" fmla="*/ 55 w 108"/>
                <a:gd name="T13" fmla="*/ 0 h 77"/>
                <a:gd name="T14" fmla="*/ 49 w 108"/>
                <a:gd name="T15" fmla="*/ 0 h 77"/>
                <a:gd name="T16" fmla="*/ 43 w 108"/>
                <a:gd name="T17" fmla="*/ 2 h 77"/>
                <a:gd name="T18" fmla="*/ 37 w 108"/>
                <a:gd name="T19" fmla="*/ 5 h 77"/>
                <a:gd name="T20" fmla="*/ 31 w 108"/>
                <a:gd name="T21" fmla="*/ 9 h 77"/>
                <a:gd name="T22" fmla="*/ 25 w 108"/>
                <a:gd name="T23" fmla="*/ 14 h 77"/>
                <a:gd name="T24" fmla="*/ 20 w 108"/>
                <a:gd name="T25" fmla="*/ 21 h 77"/>
                <a:gd name="T26" fmla="*/ 14 w 108"/>
                <a:gd name="T27" fmla="*/ 29 h 77"/>
                <a:gd name="T28" fmla="*/ 9 w 108"/>
                <a:gd name="T29" fmla="*/ 39 h 77"/>
                <a:gd name="T30" fmla="*/ 3 w 108"/>
                <a:gd name="T31" fmla="*/ 50 h 77"/>
                <a:gd name="T32" fmla="*/ 4 w 108"/>
                <a:gd name="T33" fmla="*/ 59 h 77"/>
                <a:gd name="T34" fmla="*/ 12 w 108"/>
                <a:gd name="T35" fmla="*/ 64 h 77"/>
                <a:gd name="T36" fmla="*/ 20 w 108"/>
                <a:gd name="T37" fmla="*/ 68 h 77"/>
                <a:gd name="T38" fmla="*/ 30 w 108"/>
                <a:gd name="T39" fmla="*/ 72 h 77"/>
                <a:gd name="T40" fmla="*/ 39 w 108"/>
                <a:gd name="T41" fmla="*/ 75 h 77"/>
                <a:gd name="T42" fmla="*/ 49 w 108"/>
                <a:gd name="T43" fmla="*/ 76 h 77"/>
                <a:gd name="T44" fmla="*/ 59 w 108"/>
                <a:gd name="T45" fmla="*/ 77 h 77"/>
                <a:gd name="T46" fmla="*/ 68 w 108"/>
                <a:gd name="T47" fmla="*/ 77 h 77"/>
                <a:gd name="T48" fmla="*/ 77 w 108"/>
                <a:gd name="T49" fmla="*/ 75 h 77"/>
                <a:gd name="T50" fmla="*/ 85 w 108"/>
                <a:gd name="T51" fmla="*/ 73 h 77"/>
                <a:gd name="T52" fmla="*/ 93 w 108"/>
                <a:gd name="T53" fmla="*/ 69 h 77"/>
                <a:gd name="T54" fmla="*/ 99 w 108"/>
                <a:gd name="T55" fmla="*/ 64 h 77"/>
                <a:gd name="T56" fmla="*/ 103 w 108"/>
                <a:gd name="T57" fmla="*/ 57 h 77"/>
                <a:gd name="T58" fmla="*/ 107 w 108"/>
                <a:gd name="T59" fmla="*/ 49 h 77"/>
                <a:gd name="T60" fmla="*/ 108 w 108"/>
                <a:gd name="T61" fmla="*/ 40 h 77"/>
                <a:gd name="T62" fmla="*/ 107 w 108"/>
                <a:gd name="T63" fmla="*/ 29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08" h="77">
                  <a:moveTo>
                    <a:pt x="106" y="22"/>
                  </a:moveTo>
                  <a:lnTo>
                    <a:pt x="101" y="19"/>
                  </a:lnTo>
                  <a:lnTo>
                    <a:pt x="97" y="16"/>
                  </a:lnTo>
                  <a:lnTo>
                    <a:pt x="93" y="14"/>
                  </a:lnTo>
                  <a:lnTo>
                    <a:pt x="88" y="11"/>
                  </a:lnTo>
                  <a:lnTo>
                    <a:pt x="84" y="9"/>
                  </a:lnTo>
                  <a:lnTo>
                    <a:pt x="80" y="7"/>
                  </a:lnTo>
                  <a:lnTo>
                    <a:pt x="77" y="5"/>
                  </a:lnTo>
                  <a:lnTo>
                    <a:pt x="73" y="4"/>
                  </a:lnTo>
                  <a:lnTo>
                    <a:pt x="69" y="2"/>
                  </a:lnTo>
                  <a:lnTo>
                    <a:pt x="66" y="1"/>
                  </a:lnTo>
                  <a:lnTo>
                    <a:pt x="62" y="0"/>
                  </a:lnTo>
                  <a:lnTo>
                    <a:pt x="59" y="0"/>
                  </a:lnTo>
                  <a:lnTo>
                    <a:pt x="55" y="0"/>
                  </a:lnTo>
                  <a:lnTo>
                    <a:pt x="52" y="0"/>
                  </a:lnTo>
                  <a:lnTo>
                    <a:pt x="49" y="0"/>
                  </a:lnTo>
                  <a:lnTo>
                    <a:pt x="46" y="1"/>
                  </a:lnTo>
                  <a:lnTo>
                    <a:pt x="43" y="2"/>
                  </a:lnTo>
                  <a:lnTo>
                    <a:pt x="40" y="3"/>
                  </a:lnTo>
                  <a:lnTo>
                    <a:pt x="37" y="5"/>
                  </a:lnTo>
                  <a:lnTo>
                    <a:pt x="34" y="7"/>
                  </a:lnTo>
                  <a:lnTo>
                    <a:pt x="31" y="9"/>
                  </a:lnTo>
                  <a:lnTo>
                    <a:pt x="28" y="11"/>
                  </a:lnTo>
                  <a:lnTo>
                    <a:pt x="25" y="14"/>
                  </a:lnTo>
                  <a:lnTo>
                    <a:pt x="22" y="18"/>
                  </a:lnTo>
                  <a:lnTo>
                    <a:pt x="20" y="21"/>
                  </a:lnTo>
                  <a:lnTo>
                    <a:pt x="17" y="25"/>
                  </a:lnTo>
                  <a:lnTo>
                    <a:pt x="14" y="29"/>
                  </a:lnTo>
                  <a:lnTo>
                    <a:pt x="11" y="34"/>
                  </a:lnTo>
                  <a:lnTo>
                    <a:pt x="9" y="39"/>
                  </a:lnTo>
                  <a:lnTo>
                    <a:pt x="6" y="45"/>
                  </a:lnTo>
                  <a:lnTo>
                    <a:pt x="3" y="50"/>
                  </a:lnTo>
                  <a:lnTo>
                    <a:pt x="0" y="57"/>
                  </a:lnTo>
                  <a:lnTo>
                    <a:pt x="4" y="59"/>
                  </a:lnTo>
                  <a:lnTo>
                    <a:pt x="8" y="62"/>
                  </a:lnTo>
                  <a:lnTo>
                    <a:pt x="12" y="64"/>
                  </a:lnTo>
                  <a:lnTo>
                    <a:pt x="16" y="66"/>
                  </a:lnTo>
                  <a:lnTo>
                    <a:pt x="20" y="68"/>
                  </a:lnTo>
                  <a:lnTo>
                    <a:pt x="25" y="70"/>
                  </a:lnTo>
                  <a:lnTo>
                    <a:pt x="30" y="72"/>
                  </a:lnTo>
                  <a:lnTo>
                    <a:pt x="34" y="73"/>
                  </a:lnTo>
                  <a:lnTo>
                    <a:pt x="39" y="75"/>
                  </a:lnTo>
                  <a:lnTo>
                    <a:pt x="44" y="76"/>
                  </a:lnTo>
                  <a:lnTo>
                    <a:pt x="49" y="76"/>
                  </a:lnTo>
                  <a:lnTo>
                    <a:pt x="54" y="77"/>
                  </a:lnTo>
                  <a:lnTo>
                    <a:pt x="59" y="77"/>
                  </a:lnTo>
                  <a:lnTo>
                    <a:pt x="64" y="77"/>
                  </a:lnTo>
                  <a:lnTo>
                    <a:pt x="68" y="77"/>
                  </a:lnTo>
                  <a:lnTo>
                    <a:pt x="73" y="76"/>
                  </a:lnTo>
                  <a:lnTo>
                    <a:pt x="77" y="75"/>
                  </a:lnTo>
                  <a:lnTo>
                    <a:pt x="81" y="74"/>
                  </a:lnTo>
                  <a:lnTo>
                    <a:pt x="85" y="73"/>
                  </a:lnTo>
                  <a:lnTo>
                    <a:pt x="89" y="71"/>
                  </a:lnTo>
                  <a:lnTo>
                    <a:pt x="93" y="69"/>
                  </a:lnTo>
                  <a:lnTo>
                    <a:pt x="96" y="67"/>
                  </a:lnTo>
                  <a:lnTo>
                    <a:pt x="99" y="64"/>
                  </a:lnTo>
                  <a:lnTo>
                    <a:pt x="101" y="61"/>
                  </a:lnTo>
                  <a:lnTo>
                    <a:pt x="103" y="57"/>
                  </a:lnTo>
                  <a:lnTo>
                    <a:pt x="105" y="54"/>
                  </a:lnTo>
                  <a:lnTo>
                    <a:pt x="107" y="49"/>
                  </a:lnTo>
                  <a:lnTo>
                    <a:pt x="107" y="45"/>
                  </a:lnTo>
                  <a:lnTo>
                    <a:pt x="108" y="40"/>
                  </a:lnTo>
                  <a:lnTo>
                    <a:pt x="108" y="34"/>
                  </a:lnTo>
                  <a:lnTo>
                    <a:pt x="107" y="29"/>
                  </a:lnTo>
                  <a:lnTo>
                    <a:pt x="106" y="2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2" name="Freeform 22"/>
            <p:cNvSpPr>
              <a:spLocks/>
            </p:cNvSpPr>
            <p:nvPr/>
          </p:nvSpPr>
          <p:spPr bwMode="auto">
            <a:xfrm>
              <a:off x="3842" y="898"/>
              <a:ext cx="61" cy="68"/>
            </a:xfrm>
            <a:custGeom>
              <a:avLst/>
              <a:gdLst>
                <a:gd name="T0" fmla="*/ 31 w 61"/>
                <a:gd name="T1" fmla="*/ 0 h 68"/>
                <a:gd name="T2" fmla="*/ 26 w 61"/>
                <a:gd name="T3" fmla="*/ 0 h 68"/>
                <a:gd name="T4" fmla="*/ 22 w 61"/>
                <a:gd name="T5" fmla="*/ 1 h 68"/>
                <a:gd name="T6" fmla="*/ 18 w 61"/>
                <a:gd name="T7" fmla="*/ 3 h 68"/>
                <a:gd name="T8" fmla="*/ 14 w 61"/>
                <a:gd name="T9" fmla="*/ 5 h 68"/>
                <a:gd name="T10" fmla="*/ 10 w 61"/>
                <a:gd name="T11" fmla="*/ 9 h 68"/>
                <a:gd name="T12" fmla="*/ 7 w 61"/>
                <a:gd name="T13" fmla="*/ 12 h 68"/>
                <a:gd name="T14" fmla="*/ 5 w 61"/>
                <a:gd name="T15" fmla="*/ 16 h 68"/>
                <a:gd name="T16" fmla="*/ 3 w 61"/>
                <a:gd name="T17" fmla="*/ 21 h 68"/>
                <a:gd name="T18" fmla="*/ 1 w 61"/>
                <a:gd name="T19" fmla="*/ 25 h 68"/>
                <a:gd name="T20" fmla="*/ 0 w 61"/>
                <a:gd name="T21" fmla="*/ 31 h 68"/>
                <a:gd name="T22" fmla="*/ 0 w 61"/>
                <a:gd name="T23" fmla="*/ 36 h 68"/>
                <a:gd name="T24" fmla="*/ 1 w 61"/>
                <a:gd name="T25" fmla="*/ 41 h 68"/>
                <a:gd name="T26" fmla="*/ 2 w 61"/>
                <a:gd name="T27" fmla="*/ 46 h 68"/>
                <a:gd name="T28" fmla="*/ 4 w 61"/>
                <a:gd name="T29" fmla="*/ 50 h 68"/>
                <a:gd name="T30" fmla="*/ 6 w 61"/>
                <a:gd name="T31" fmla="*/ 54 h 68"/>
                <a:gd name="T32" fmla="*/ 9 w 61"/>
                <a:gd name="T33" fmla="*/ 58 h 68"/>
                <a:gd name="T34" fmla="*/ 12 w 61"/>
                <a:gd name="T35" fmla="*/ 61 h 68"/>
                <a:gd name="T36" fmla="*/ 16 w 61"/>
                <a:gd name="T37" fmla="*/ 64 h 68"/>
                <a:gd name="T38" fmla="*/ 20 w 61"/>
                <a:gd name="T39" fmla="*/ 66 h 68"/>
                <a:gd name="T40" fmla="*/ 24 w 61"/>
                <a:gd name="T41" fmla="*/ 67 h 68"/>
                <a:gd name="T42" fmla="*/ 28 w 61"/>
                <a:gd name="T43" fmla="*/ 68 h 68"/>
                <a:gd name="T44" fmla="*/ 33 w 61"/>
                <a:gd name="T45" fmla="*/ 68 h 68"/>
                <a:gd name="T46" fmla="*/ 37 w 61"/>
                <a:gd name="T47" fmla="*/ 67 h 68"/>
                <a:gd name="T48" fmla="*/ 42 w 61"/>
                <a:gd name="T49" fmla="*/ 65 h 68"/>
                <a:gd name="T50" fmla="*/ 46 w 61"/>
                <a:gd name="T51" fmla="*/ 63 h 68"/>
                <a:gd name="T52" fmla="*/ 49 w 61"/>
                <a:gd name="T53" fmla="*/ 60 h 68"/>
                <a:gd name="T54" fmla="*/ 52 w 61"/>
                <a:gd name="T55" fmla="*/ 56 h 68"/>
                <a:gd name="T56" fmla="*/ 55 w 61"/>
                <a:gd name="T57" fmla="*/ 53 h 68"/>
                <a:gd name="T58" fmla="*/ 57 w 61"/>
                <a:gd name="T59" fmla="*/ 48 h 68"/>
                <a:gd name="T60" fmla="*/ 59 w 61"/>
                <a:gd name="T61" fmla="*/ 43 h 68"/>
                <a:gd name="T62" fmla="*/ 60 w 61"/>
                <a:gd name="T63" fmla="*/ 38 h 68"/>
                <a:gd name="T64" fmla="*/ 61 w 61"/>
                <a:gd name="T65" fmla="*/ 33 h 68"/>
                <a:gd name="T66" fmla="*/ 60 w 61"/>
                <a:gd name="T67" fmla="*/ 28 h 68"/>
                <a:gd name="T68" fmla="*/ 59 w 61"/>
                <a:gd name="T69" fmla="*/ 23 h 68"/>
                <a:gd name="T70" fmla="*/ 58 w 61"/>
                <a:gd name="T71" fmla="*/ 18 h 68"/>
                <a:gd name="T72" fmla="*/ 56 w 61"/>
                <a:gd name="T73" fmla="*/ 14 h 68"/>
                <a:gd name="T74" fmla="*/ 53 w 61"/>
                <a:gd name="T75" fmla="*/ 10 h 68"/>
                <a:gd name="T76" fmla="*/ 50 w 61"/>
                <a:gd name="T77" fmla="*/ 7 h 68"/>
                <a:gd name="T78" fmla="*/ 47 w 61"/>
                <a:gd name="T79" fmla="*/ 4 h 68"/>
                <a:gd name="T80" fmla="*/ 43 w 61"/>
                <a:gd name="T81" fmla="*/ 2 h 68"/>
                <a:gd name="T82" fmla="*/ 38 w 61"/>
                <a:gd name="T83" fmla="*/ 0 h 68"/>
                <a:gd name="T84" fmla="*/ 34 w 61"/>
                <a:gd name="T85" fmla="*/ 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61" h="68">
                  <a:moveTo>
                    <a:pt x="34" y="0"/>
                  </a:moveTo>
                  <a:lnTo>
                    <a:pt x="32" y="0"/>
                  </a:lnTo>
                  <a:lnTo>
                    <a:pt x="31" y="0"/>
                  </a:lnTo>
                  <a:lnTo>
                    <a:pt x="29" y="0"/>
                  </a:lnTo>
                  <a:lnTo>
                    <a:pt x="28" y="0"/>
                  </a:lnTo>
                  <a:lnTo>
                    <a:pt x="26" y="0"/>
                  </a:lnTo>
                  <a:lnTo>
                    <a:pt x="25" y="0"/>
                  </a:lnTo>
                  <a:lnTo>
                    <a:pt x="23" y="1"/>
                  </a:lnTo>
                  <a:lnTo>
                    <a:pt x="22" y="1"/>
                  </a:lnTo>
                  <a:lnTo>
                    <a:pt x="20" y="2"/>
                  </a:lnTo>
                  <a:lnTo>
                    <a:pt x="19" y="2"/>
                  </a:lnTo>
                  <a:lnTo>
                    <a:pt x="18" y="3"/>
                  </a:lnTo>
                  <a:lnTo>
                    <a:pt x="16" y="4"/>
                  </a:lnTo>
                  <a:lnTo>
                    <a:pt x="15" y="5"/>
                  </a:lnTo>
                  <a:lnTo>
                    <a:pt x="14" y="5"/>
                  </a:lnTo>
                  <a:lnTo>
                    <a:pt x="13" y="6"/>
                  </a:lnTo>
                  <a:lnTo>
                    <a:pt x="12" y="7"/>
                  </a:lnTo>
                  <a:lnTo>
                    <a:pt x="10" y="9"/>
                  </a:lnTo>
                  <a:lnTo>
                    <a:pt x="9" y="10"/>
                  </a:lnTo>
                  <a:lnTo>
                    <a:pt x="8" y="11"/>
                  </a:lnTo>
                  <a:lnTo>
                    <a:pt x="7" y="12"/>
                  </a:lnTo>
                  <a:lnTo>
                    <a:pt x="6" y="13"/>
                  </a:lnTo>
                  <a:lnTo>
                    <a:pt x="6" y="15"/>
                  </a:lnTo>
                  <a:lnTo>
                    <a:pt x="5" y="16"/>
                  </a:lnTo>
                  <a:lnTo>
                    <a:pt x="4" y="18"/>
                  </a:lnTo>
                  <a:lnTo>
                    <a:pt x="3" y="19"/>
                  </a:lnTo>
                  <a:lnTo>
                    <a:pt x="3" y="21"/>
                  </a:lnTo>
                  <a:lnTo>
                    <a:pt x="2" y="22"/>
                  </a:lnTo>
                  <a:lnTo>
                    <a:pt x="2" y="24"/>
                  </a:lnTo>
                  <a:lnTo>
                    <a:pt x="1" y="25"/>
                  </a:lnTo>
                  <a:lnTo>
                    <a:pt x="1" y="27"/>
                  </a:lnTo>
                  <a:lnTo>
                    <a:pt x="1" y="29"/>
                  </a:lnTo>
                  <a:lnTo>
                    <a:pt x="0" y="31"/>
                  </a:lnTo>
                  <a:lnTo>
                    <a:pt x="0" y="32"/>
                  </a:lnTo>
                  <a:lnTo>
                    <a:pt x="0" y="34"/>
                  </a:lnTo>
                  <a:lnTo>
                    <a:pt x="0" y="36"/>
                  </a:lnTo>
                  <a:lnTo>
                    <a:pt x="0" y="38"/>
                  </a:lnTo>
                  <a:lnTo>
                    <a:pt x="0" y="39"/>
                  </a:lnTo>
                  <a:lnTo>
                    <a:pt x="1" y="41"/>
                  </a:lnTo>
                  <a:lnTo>
                    <a:pt x="1" y="42"/>
                  </a:lnTo>
                  <a:lnTo>
                    <a:pt x="1" y="44"/>
                  </a:lnTo>
                  <a:lnTo>
                    <a:pt x="2" y="46"/>
                  </a:lnTo>
                  <a:lnTo>
                    <a:pt x="2" y="47"/>
                  </a:lnTo>
                  <a:lnTo>
                    <a:pt x="3" y="49"/>
                  </a:lnTo>
                  <a:lnTo>
                    <a:pt x="4" y="50"/>
                  </a:lnTo>
                  <a:lnTo>
                    <a:pt x="4" y="51"/>
                  </a:lnTo>
                  <a:lnTo>
                    <a:pt x="5" y="53"/>
                  </a:lnTo>
                  <a:lnTo>
                    <a:pt x="6" y="54"/>
                  </a:lnTo>
                  <a:lnTo>
                    <a:pt x="7" y="55"/>
                  </a:lnTo>
                  <a:lnTo>
                    <a:pt x="8" y="57"/>
                  </a:lnTo>
                  <a:lnTo>
                    <a:pt x="9" y="58"/>
                  </a:lnTo>
                  <a:lnTo>
                    <a:pt x="10" y="59"/>
                  </a:lnTo>
                  <a:lnTo>
                    <a:pt x="11" y="60"/>
                  </a:lnTo>
                  <a:lnTo>
                    <a:pt x="12" y="61"/>
                  </a:lnTo>
                  <a:lnTo>
                    <a:pt x="13" y="62"/>
                  </a:lnTo>
                  <a:lnTo>
                    <a:pt x="14" y="63"/>
                  </a:lnTo>
                  <a:lnTo>
                    <a:pt x="16" y="64"/>
                  </a:lnTo>
                  <a:lnTo>
                    <a:pt x="17" y="65"/>
                  </a:lnTo>
                  <a:lnTo>
                    <a:pt x="18" y="65"/>
                  </a:lnTo>
                  <a:lnTo>
                    <a:pt x="20" y="66"/>
                  </a:lnTo>
                  <a:lnTo>
                    <a:pt x="21" y="66"/>
                  </a:lnTo>
                  <a:lnTo>
                    <a:pt x="22" y="67"/>
                  </a:lnTo>
                  <a:lnTo>
                    <a:pt x="24" y="67"/>
                  </a:lnTo>
                  <a:lnTo>
                    <a:pt x="25" y="67"/>
                  </a:lnTo>
                  <a:lnTo>
                    <a:pt x="27" y="68"/>
                  </a:lnTo>
                  <a:lnTo>
                    <a:pt x="28" y="68"/>
                  </a:lnTo>
                  <a:lnTo>
                    <a:pt x="30" y="68"/>
                  </a:lnTo>
                  <a:lnTo>
                    <a:pt x="32" y="68"/>
                  </a:lnTo>
                  <a:lnTo>
                    <a:pt x="33" y="68"/>
                  </a:lnTo>
                  <a:lnTo>
                    <a:pt x="35" y="67"/>
                  </a:lnTo>
                  <a:lnTo>
                    <a:pt x="36" y="67"/>
                  </a:lnTo>
                  <a:lnTo>
                    <a:pt x="37" y="67"/>
                  </a:lnTo>
                  <a:lnTo>
                    <a:pt x="39" y="66"/>
                  </a:lnTo>
                  <a:lnTo>
                    <a:pt x="40" y="66"/>
                  </a:lnTo>
                  <a:lnTo>
                    <a:pt x="42" y="65"/>
                  </a:lnTo>
                  <a:lnTo>
                    <a:pt x="43" y="64"/>
                  </a:lnTo>
                  <a:lnTo>
                    <a:pt x="44" y="63"/>
                  </a:lnTo>
                  <a:lnTo>
                    <a:pt x="46" y="63"/>
                  </a:lnTo>
                  <a:lnTo>
                    <a:pt x="47" y="62"/>
                  </a:lnTo>
                  <a:lnTo>
                    <a:pt x="48" y="61"/>
                  </a:lnTo>
                  <a:lnTo>
                    <a:pt x="49" y="60"/>
                  </a:lnTo>
                  <a:lnTo>
                    <a:pt x="50" y="59"/>
                  </a:lnTo>
                  <a:lnTo>
                    <a:pt x="51" y="58"/>
                  </a:lnTo>
                  <a:lnTo>
                    <a:pt x="52" y="56"/>
                  </a:lnTo>
                  <a:lnTo>
                    <a:pt x="53" y="55"/>
                  </a:lnTo>
                  <a:lnTo>
                    <a:pt x="54" y="54"/>
                  </a:lnTo>
                  <a:lnTo>
                    <a:pt x="55" y="53"/>
                  </a:lnTo>
                  <a:lnTo>
                    <a:pt x="56" y="51"/>
                  </a:lnTo>
                  <a:lnTo>
                    <a:pt x="57" y="50"/>
                  </a:lnTo>
                  <a:lnTo>
                    <a:pt x="57" y="48"/>
                  </a:lnTo>
                  <a:lnTo>
                    <a:pt x="58" y="47"/>
                  </a:lnTo>
                  <a:lnTo>
                    <a:pt x="59" y="45"/>
                  </a:lnTo>
                  <a:lnTo>
                    <a:pt x="59" y="43"/>
                  </a:lnTo>
                  <a:lnTo>
                    <a:pt x="60" y="42"/>
                  </a:lnTo>
                  <a:lnTo>
                    <a:pt x="60" y="40"/>
                  </a:lnTo>
                  <a:lnTo>
                    <a:pt x="60" y="38"/>
                  </a:lnTo>
                  <a:lnTo>
                    <a:pt x="60" y="37"/>
                  </a:lnTo>
                  <a:lnTo>
                    <a:pt x="61" y="35"/>
                  </a:lnTo>
                  <a:lnTo>
                    <a:pt x="61" y="33"/>
                  </a:lnTo>
                  <a:lnTo>
                    <a:pt x="61" y="31"/>
                  </a:lnTo>
                  <a:lnTo>
                    <a:pt x="61" y="30"/>
                  </a:lnTo>
                  <a:lnTo>
                    <a:pt x="60" y="28"/>
                  </a:lnTo>
                  <a:lnTo>
                    <a:pt x="60" y="26"/>
                  </a:lnTo>
                  <a:lnTo>
                    <a:pt x="60" y="25"/>
                  </a:lnTo>
                  <a:lnTo>
                    <a:pt x="59" y="23"/>
                  </a:lnTo>
                  <a:lnTo>
                    <a:pt x="59" y="22"/>
                  </a:lnTo>
                  <a:lnTo>
                    <a:pt x="59" y="20"/>
                  </a:lnTo>
                  <a:lnTo>
                    <a:pt x="58" y="18"/>
                  </a:lnTo>
                  <a:lnTo>
                    <a:pt x="57" y="17"/>
                  </a:lnTo>
                  <a:lnTo>
                    <a:pt x="57" y="16"/>
                  </a:lnTo>
                  <a:lnTo>
                    <a:pt x="56" y="14"/>
                  </a:lnTo>
                  <a:lnTo>
                    <a:pt x="55" y="13"/>
                  </a:lnTo>
                  <a:lnTo>
                    <a:pt x="54" y="12"/>
                  </a:lnTo>
                  <a:lnTo>
                    <a:pt x="53" y="10"/>
                  </a:lnTo>
                  <a:lnTo>
                    <a:pt x="52" y="9"/>
                  </a:lnTo>
                  <a:lnTo>
                    <a:pt x="51" y="8"/>
                  </a:lnTo>
                  <a:lnTo>
                    <a:pt x="50" y="7"/>
                  </a:lnTo>
                  <a:lnTo>
                    <a:pt x="49" y="6"/>
                  </a:lnTo>
                  <a:lnTo>
                    <a:pt x="48" y="5"/>
                  </a:lnTo>
                  <a:lnTo>
                    <a:pt x="47" y="4"/>
                  </a:lnTo>
                  <a:lnTo>
                    <a:pt x="45" y="3"/>
                  </a:lnTo>
                  <a:lnTo>
                    <a:pt x="44" y="3"/>
                  </a:lnTo>
                  <a:lnTo>
                    <a:pt x="43" y="2"/>
                  </a:lnTo>
                  <a:lnTo>
                    <a:pt x="41" y="1"/>
                  </a:lnTo>
                  <a:lnTo>
                    <a:pt x="40" y="1"/>
                  </a:lnTo>
                  <a:lnTo>
                    <a:pt x="38" y="0"/>
                  </a:lnTo>
                  <a:lnTo>
                    <a:pt x="37" y="0"/>
                  </a:lnTo>
                  <a:lnTo>
                    <a:pt x="35" y="0"/>
                  </a:lnTo>
                  <a:lnTo>
                    <a:pt x="34" y="0"/>
                  </a:lnTo>
                  <a:close/>
                </a:path>
              </a:pathLst>
            </a:custGeom>
            <a:solidFill>
              <a:srgbClr val="616F8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3" name="Freeform 23"/>
            <p:cNvSpPr>
              <a:spLocks noEditPoints="1"/>
            </p:cNvSpPr>
            <p:nvPr/>
          </p:nvSpPr>
          <p:spPr bwMode="auto">
            <a:xfrm>
              <a:off x="3841" y="896"/>
              <a:ext cx="63" cy="71"/>
            </a:xfrm>
            <a:custGeom>
              <a:avLst/>
              <a:gdLst>
                <a:gd name="T0" fmla="*/ 31 w 63"/>
                <a:gd name="T1" fmla="*/ 0 h 71"/>
                <a:gd name="T2" fmla="*/ 21 w 63"/>
                <a:gd name="T3" fmla="*/ 2 h 71"/>
                <a:gd name="T4" fmla="*/ 15 w 63"/>
                <a:gd name="T5" fmla="*/ 6 h 71"/>
                <a:gd name="T6" fmla="*/ 10 w 63"/>
                <a:gd name="T7" fmla="*/ 10 h 71"/>
                <a:gd name="T8" fmla="*/ 5 w 63"/>
                <a:gd name="T9" fmla="*/ 16 h 71"/>
                <a:gd name="T10" fmla="*/ 2 w 63"/>
                <a:gd name="T11" fmla="*/ 22 h 71"/>
                <a:gd name="T12" fmla="*/ 0 w 63"/>
                <a:gd name="T13" fmla="*/ 30 h 71"/>
                <a:gd name="T14" fmla="*/ 0 w 63"/>
                <a:gd name="T15" fmla="*/ 34 h 71"/>
                <a:gd name="T16" fmla="*/ 1 w 63"/>
                <a:gd name="T17" fmla="*/ 45 h 71"/>
                <a:gd name="T18" fmla="*/ 4 w 63"/>
                <a:gd name="T19" fmla="*/ 54 h 71"/>
                <a:gd name="T20" fmla="*/ 10 w 63"/>
                <a:gd name="T21" fmla="*/ 62 h 71"/>
                <a:gd name="T22" fmla="*/ 17 w 63"/>
                <a:gd name="T23" fmla="*/ 68 h 71"/>
                <a:gd name="T24" fmla="*/ 26 w 63"/>
                <a:gd name="T25" fmla="*/ 71 h 71"/>
                <a:gd name="T26" fmla="*/ 31 w 63"/>
                <a:gd name="T27" fmla="*/ 71 h 71"/>
                <a:gd name="T28" fmla="*/ 36 w 63"/>
                <a:gd name="T29" fmla="*/ 71 h 71"/>
                <a:gd name="T30" fmla="*/ 43 w 63"/>
                <a:gd name="T31" fmla="*/ 68 h 71"/>
                <a:gd name="T32" fmla="*/ 49 w 63"/>
                <a:gd name="T33" fmla="*/ 65 h 71"/>
                <a:gd name="T34" fmla="*/ 54 w 63"/>
                <a:gd name="T35" fmla="*/ 60 h 71"/>
                <a:gd name="T36" fmla="*/ 58 w 63"/>
                <a:gd name="T37" fmla="*/ 54 h 71"/>
                <a:gd name="T38" fmla="*/ 61 w 63"/>
                <a:gd name="T39" fmla="*/ 48 h 71"/>
                <a:gd name="T40" fmla="*/ 63 w 63"/>
                <a:gd name="T41" fmla="*/ 40 h 71"/>
                <a:gd name="T42" fmla="*/ 63 w 63"/>
                <a:gd name="T43" fmla="*/ 35 h 71"/>
                <a:gd name="T44" fmla="*/ 62 w 63"/>
                <a:gd name="T45" fmla="*/ 25 h 71"/>
                <a:gd name="T46" fmla="*/ 58 w 63"/>
                <a:gd name="T47" fmla="*/ 16 h 71"/>
                <a:gd name="T48" fmla="*/ 52 w 63"/>
                <a:gd name="T49" fmla="*/ 8 h 71"/>
                <a:gd name="T50" fmla="*/ 44 w 63"/>
                <a:gd name="T51" fmla="*/ 3 h 71"/>
                <a:gd name="T52" fmla="*/ 35 w 63"/>
                <a:gd name="T53" fmla="*/ 0 h 71"/>
                <a:gd name="T54" fmla="*/ 35 w 63"/>
                <a:gd name="T55" fmla="*/ 3 h 71"/>
                <a:gd name="T56" fmla="*/ 43 w 63"/>
                <a:gd name="T57" fmla="*/ 5 h 71"/>
                <a:gd name="T58" fmla="*/ 50 w 63"/>
                <a:gd name="T59" fmla="*/ 10 h 71"/>
                <a:gd name="T60" fmla="*/ 56 w 63"/>
                <a:gd name="T61" fmla="*/ 17 h 71"/>
                <a:gd name="T62" fmla="*/ 59 w 63"/>
                <a:gd name="T63" fmla="*/ 25 h 71"/>
                <a:gd name="T64" fmla="*/ 60 w 63"/>
                <a:gd name="T65" fmla="*/ 35 h 71"/>
                <a:gd name="T66" fmla="*/ 60 w 63"/>
                <a:gd name="T67" fmla="*/ 41 h 71"/>
                <a:gd name="T68" fmla="*/ 58 w 63"/>
                <a:gd name="T69" fmla="*/ 48 h 71"/>
                <a:gd name="T70" fmla="*/ 55 w 63"/>
                <a:gd name="T71" fmla="*/ 54 h 71"/>
                <a:gd name="T72" fmla="*/ 51 w 63"/>
                <a:gd name="T73" fmla="*/ 59 h 71"/>
                <a:gd name="T74" fmla="*/ 46 w 63"/>
                <a:gd name="T75" fmla="*/ 63 h 71"/>
                <a:gd name="T76" fmla="*/ 41 w 63"/>
                <a:gd name="T77" fmla="*/ 66 h 71"/>
                <a:gd name="T78" fmla="*/ 31 w 63"/>
                <a:gd name="T79" fmla="*/ 68 h 71"/>
                <a:gd name="T80" fmla="*/ 25 w 63"/>
                <a:gd name="T81" fmla="*/ 68 h 71"/>
                <a:gd name="T82" fmla="*/ 17 w 63"/>
                <a:gd name="T83" fmla="*/ 65 h 71"/>
                <a:gd name="T84" fmla="*/ 11 w 63"/>
                <a:gd name="T85" fmla="*/ 59 h 71"/>
                <a:gd name="T86" fmla="*/ 6 w 63"/>
                <a:gd name="T87" fmla="*/ 52 h 71"/>
                <a:gd name="T88" fmla="*/ 3 w 63"/>
                <a:gd name="T89" fmla="*/ 43 h 71"/>
                <a:gd name="T90" fmla="*/ 3 w 63"/>
                <a:gd name="T91" fmla="*/ 33 h 71"/>
                <a:gd name="T92" fmla="*/ 4 w 63"/>
                <a:gd name="T93" fmla="*/ 28 h 71"/>
                <a:gd name="T94" fmla="*/ 6 w 63"/>
                <a:gd name="T95" fmla="*/ 21 h 71"/>
                <a:gd name="T96" fmla="*/ 9 w 63"/>
                <a:gd name="T97" fmla="*/ 16 h 71"/>
                <a:gd name="T98" fmla="*/ 13 w 63"/>
                <a:gd name="T99" fmla="*/ 11 h 71"/>
                <a:gd name="T100" fmla="*/ 18 w 63"/>
                <a:gd name="T101" fmla="*/ 7 h 71"/>
                <a:gd name="T102" fmla="*/ 25 w 63"/>
                <a:gd name="T103" fmla="*/ 4 h 71"/>
                <a:gd name="T104" fmla="*/ 35 w 63"/>
                <a:gd name="T105" fmla="*/ 3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63" h="71">
                  <a:moveTo>
                    <a:pt x="35" y="0"/>
                  </a:moveTo>
                  <a:lnTo>
                    <a:pt x="35" y="0"/>
                  </a:lnTo>
                  <a:lnTo>
                    <a:pt x="34" y="0"/>
                  </a:lnTo>
                  <a:lnTo>
                    <a:pt x="33" y="0"/>
                  </a:lnTo>
                  <a:lnTo>
                    <a:pt x="32" y="0"/>
                  </a:lnTo>
                  <a:lnTo>
                    <a:pt x="31" y="0"/>
                  </a:lnTo>
                  <a:lnTo>
                    <a:pt x="29" y="0"/>
                  </a:lnTo>
                  <a:lnTo>
                    <a:pt x="28" y="0"/>
                  </a:lnTo>
                  <a:lnTo>
                    <a:pt x="26" y="1"/>
                  </a:lnTo>
                  <a:lnTo>
                    <a:pt x="24" y="1"/>
                  </a:lnTo>
                  <a:lnTo>
                    <a:pt x="22" y="2"/>
                  </a:lnTo>
                  <a:lnTo>
                    <a:pt x="21" y="2"/>
                  </a:lnTo>
                  <a:lnTo>
                    <a:pt x="20" y="3"/>
                  </a:lnTo>
                  <a:lnTo>
                    <a:pt x="19" y="3"/>
                  </a:lnTo>
                  <a:lnTo>
                    <a:pt x="18" y="4"/>
                  </a:lnTo>
                  <a:lnTo>
                    <a:pt x="17" y="4"/>
                  </a:lnTo>
                  <a:lnTo>
                    <a:pt x="16" y="5"/>
                  </a:lnTo>
                  <a:lnTo>
                    <a:pt x="15" y="6"/>
                  </a:lnTo>
                  <a:lnTo>
                    <a:pt x="14" y="6"/>
                  </a:lnTo>
                  <a:lnTo>
                    <a:pt x="13" y="7"/>
                  </a:lnTo>
                  <a:lnTo>
                    <a:pt x="12" y="8"/>
                  </a:lnTo>
                  <a:lnTo>
                    <a:pt x="11" y="9"/>
                  </a:lnTo>
                  <a:lnTo>
                    <a:pt x="11" y="9"/>
                  </a:lnTo>
                  <a:lnTo>
                    <a:pt x="10" y="10"/>
                  </a:lnTo>
                  <a:lnTo>
                    <a:pt x="9" y="11"/>
                  </a:lnTo>
                  <a:lnTo>
                    <a:pt x="8" y="12"/>
                  </a:lnTo>
                  <a:lnTo>
                    <a:pt x="7" y="13"/>
                  </a:lnTo>
                  <a:lnTo>
                    <a:pt x="7" y="14"/>
                  </a:lnTo>
                  <a:lnTo>
                    <a:pt x="6" y="15"/>
                  </a:lnTo>
                  <a:lnTo>
                    <a:pt x="5" y="16"/>
                  </a:lnTo>
                  <a:lnTo>
                    <a:pt x="5" y="17"/>
                  </a:lnTo>
                  <a:lnTo>
                    <a:pt x="4" y="18"/>
                  </a:lnTo>
                  <a:lnTo>
                    <a:pt x="4" y="19"/>
                  </a:lnTo>
                  <a:lnTo>
                    <a:pt x="3" y="20"/>
                  </a:lnTo>
                  <a:lnTo>
                    <a:pt x="3" y="21"/>
                  </a:lnTo>
                  <a:lnTo>
                    <a:pt x="2" y="22"/>
                  </a:lnTo>
                  <a:lnTo>
                    <a:pt x="2" y="24"/>
                  </a:lnTo>
                  <a:lnTo>
                    <a:pt x="1" y="25"/>
                  </a:lnTo>
                  <a:lnTo>
                    <a:pt x="1" y="26"/>
                  </a:lnTo>
                  <a:lnTo>
                    <a:pt x="1" y="27"/>
                  </a:lnTo>
                  <a:lnTo>
                    <a:pt x="0" y="29"/>
                  </a:lnTo>
                  <a:lnTo>
                    <a:pt x="0" y="30"/>
                  </a:lnTo>
                  <a:lnTo>
                    <a:pt x="0" y="31"/>
                  </a:lnTo>
                  <a:lnTo>
                    <a:pt x="0" y="32"/>
                  </a:lnTo>
                  <a:lnTo>
                    <a:pt x="0" y="32"/>
                  </a:lnTo>
                  <a:lnTo>
                    <a:pt x="0" y="32"/>
                  </a:lnTo>
                  <a:lnTo>
                    <a:pt x="0" y="32"/>
                  </a:lnTo>
                  <a:lnTo>
                    <a:pt x="0" y="34"/>
                  </a:lnTo>
                  <a:lnTo>
                    <a:pt x="0" y="36"/>
                  </a:lnTo>
                  <a:lnTo>
                    <a:pt x="0" y="38"/>
                  </a:lnTo>
                  <a:lnTo>
                    <a:pt x="0" y="40"/>
                  </a:lnTo>
                  <a:lnTo>
                    <a:pt x="0" y="41"/>
                  </a:lnTo>
                  <a:lnTo>
                    <a:pt x="0" y="43"/>
                  </a:lnTo>
                  <a:lnTo>
                    <a:pt x="1" y="45"/>
                  </a:lnTo>
                  <a:lnTo>
                    <a:pt x="1" y="46"/>
                  </a:lnTo>
                  <a:lnTo>
                    <a:pt x="1" y="48"/>
                  </a:lnTo>
                  <a:lnTo>
                    <a:pt x="2" y="50"/>
                  </a:lnTo>
                  <a:lnTo>
                    <a:pt x="3" y="51"/>
                  </a:lnTo>
                  <a:lnTo>
                    <a:pt x="3" y="53"/>
                  </a:lnTo>
                  <a:lnTo>
                    <a:pt x="4" y="54"/>
                  </a:lnTo>
                  <a:lnTo>
                    <a:pt x="5" y="56"/>
                  </a:lnTo>
                  <a:lnTo>
                    <a:pt x="6" y="57"/>
                  </a:lnTo>
                  <a:lnTo>
                    <a:pt x="7" y="58"/>
                  </a:lnTo>
                  <a:lnTo>
                    <a:pt x="8" y="60"/>
                  </a:lnTo>
                  <a:lnTo>
                    <a:pt x="9" y="61"/>
                  </a:lnTo>
                  <a:lnTo>
                    <a:pt x="10" y="62"/>
                  </a:lnTo>
                  <a:lnTo>
                    <a:pt x="11" y="63"/>
                  </a:lnTo>
                  <a:lnTo>
                    <a:pt x="12" y="64"/>
                  </a:lnTo>
                  <a:lnTo>
                    <a:pt x="13" y="65"/>
                  </a:lnTo>
                  <a:lnTo>
                    <a:pt x="14" y="66"/>
                  </a:lnTo>
                  <a:lnTo>
                    <a:pt x="16" y="67"/>
                  </a:lnTo>
                  <a:lnTo>
                    <a:pt x="17" y="68"/>
                  </a:lnTo>
                  <a:lnTo>
                    <a:pt x="19" y="68"/>
                  </a:lnTo>
                  <a:lnTo>
                    <a:pt x="20" y="69"/>
                  </a:lnTo>
                  <a:lnTo>
                    <a:pt x="21" y="70"/>
                  </a:lnTo>
                  <a:lnTo>
                    <a:pt x="23" y="70"/>
                  </a:lnTo>
                  <a:lnTo>
                    <a:pt x="25" y="71"/>
                  </a:lnTo>
                  <a:lnTo>
                    <a:pt x="26" y="71"/>
                  </a:lnTo>
                  <a:lnTo>
                    <a:pt x="28" y="71"/>
                  </a:lnTo>
                  <a:lnTo>
                    <a:pt x="28" y="71"/>
                  </a:lnTo>
                  <a:lnTo>
                    <a:pt x="28" y="71"/>
                  </a:lnTo>
                  <a:lnTo>
                    <a:pt x="29" y="71"/>
                  </a:lnTo>
                  <a:lnTo>
                    <a:pt x="30" y="71"/>
                  </a:lnTo>
                  <a:lnTo>
                    <a:pt x="31" y="71"/>
                  </a:lnTo>
                  <a:lnTo>
                    <a:pt x="32" y="71"/>
                  </a:lnTo>
                  <a:lnTo>
                    <a:pt x="32" y="71"/>
                  </a:lnTo>
                  <a:lnTo>
                    <a:pt x="33" y="71"/>
                  </a:lnTo>
                  <a:lnTo>
                    <a:pt x="34" y="71"/>
                  </a:lnTo>
                  <a:lnTo>
                    <a:pt x="35" y="71"/>
                  </a:lnTo>
                  <a:lnTo>
                    <a:pt x="36" y="71"/>
                  </a:lnTo>
                  <a:lnTo>
                    <a:pt x="37" y="71"/>
                  </a:lnTo>
                  <a:lnTo>
                    <a:pt x="38" y="70"/>
                  </a:lnTo>
                  <a:lnTo>
                    <a:pt x="39" y="70"/>
                  </a:lnTo>
                  <a:lnTo>
                    <a:pt x="40" y="69"/>
                  </a:lnTo>
                  <a:lnTo>
                    <a:pt x="42" y="69"/>
                  </a:lnTo>
                  <a:lnTo>
                    <a:pt x="43" y="68"/>
                  </a:lnTo>
                  <a:lnTo>
                    <a:pt x="44" y="68"/>
                  </a:lnTo>
                  <a:lnTo>
                    <a:pt x="45" y="67"/>
                  </a:lnTo>
                  <a:lnTo>
                    <a:pt x="46" y="67"/>
                  </a:lnTo>
                  <a:lnTo>
                    <a:pt x="47" y="66"/>
                  </a:lnTo>
                  <a:lnTo>
                    <a:pt x="48" y="66"/>
                  </a:lnTo>
                  <a:lnTo>
                    <a:pt x="49" y="65"/>
                  </a:lnTo>
                  <a:lnTo>
                    <a:pt x="50" y="64"/>
                  </a:lnTo>
                  <a:lnTo>
                    <a:pt x="50" y="63"/>
                  </a:lnTo>
                  <a:lnTo>
                    <a:pt x="51" y="63"/>
                  </a:lnTo>
                  <a:lnTo>
                    <a:pt x="52" y="62"/>
                  </a:lnTo>
                  <a:lnTo>
                    <a:pt x="53" y="61"/>
                  </a:lnTo>
                  <a:lnTo>
                    <a:pt x="54" y="60"/>
                  </a:lnTo>
                  <a:lnTo>
                    <a:pt x="55" y="59"/>
                  </a:lnTo>
                  <a:lnTo>
                    <a:pt x="55" y="58"/>
                  </a:lnTo>
                  <a:lnTo>
                    <a:pt x="56" y="57"/>
                  </a:lnTo>
                  <a:lnTo>
                    <a:pt x="57" y="56"/>
                  </a:lnTo>
                  <a:lnTo>
                    <a:pt x="57" y="55"/>
                  </a:lnTo>
                  <a:lnTo>
                    <a:pt x="58" y="54"/>
                  </a:lnTo>
                  <a:lnTo>
                    <a:pt x="59" y="53"/>
                  </a:lnTo>
                  <a:lnTo>
                    <a:pt x="59" y="52"/>
                  </a:lnTo>
                  <a:lnTo>
                    <a:pt x="60" y="51"/>
                  </a:lnTo>
                  <a:lnTo>
                    <a:pt x="60" y="50"/>
                  </a:lnTo>
                  <a:lnTo>
                    <a:pt x="61" y="49"/>
                  </a:lnTo>
                  <a:lnTo>
                    <a:pt x="61" y="48"/>
                  </a:lnTo>
                  <a:lnTo>
                    <a:pt x="61" y="46"/>
                  </a:lnTo>
                  <a:lnTo>
                    <a:pt x="62" y="45"/>
                  </a:lnTo>
                  <a:lnTo>
                    <a:pt x="62" y="44"/>
                  </a:lnTo>
                  <a:lnTo>
                    <a:pt x="62" y="43"/>
                  </a:lnTo>
                  <a:lnTo>
                    <a:pt x="63" y="41"/>
                  </a:lnTo>
                  <a:lnTo>
                    <a:pt x="63" y="40"/>
                  </a:lnTo>
                  <a:lnTo>
                    <a:pt x="63" y="39"/>
                  </a:lnTo>
                  <a:lnTo>
                    <a:pt x="63" y="39"/>
                  </a:lnTo>
                  <a:lnTo>
                    <a:pt x="63" y="39"/>
                  </a:lnTo>
                  <a:lnTo>
                    <a:pt x="63" y="39"/>
                  </a:lnTo>
                  <a:lnTo>
                    <a:pt x="63" y="37"/>
                  </a:lnTo>
                  <a:lnTo>
                    <a:pt x="63" y="35"/>
                  </a:lnTo>
                  <a:lnTo>
                    <a:pt x="63" y="33"/>
                  </a:lnTo>
                  <a:lnTo>
                    <a:pt x="63" y="32"/>
                  </a:lnTo>
                  <a:lnTo>
                    <a:pt x="63" y="30"/>
                  </a:lnTo>
                  <a:lnTo>
                    <a:pt x="62" y="28"/>
                  </a:lnTo>
                  <a:lnTo>
                    <a:pt x="62" y="26"/>
                  </a:lnTo>
                  <a:lnTo>
                    <a:pt x="62" y="25"/>
                  </a:lnTo>
                  <a:lnTo>
                    <a:pt x="61" y="23"/>
                  </a:lnTo>
                  <a:lnTo>
                    <a:pt x="61" y="21"/>
                  </a:lnTo>
                  <a:lnTo>
                    <a:pt x="60" y="20"/>
                  </a:lnTo>
                  <a:lnTo>
                    <a:pt x="60" y="18"/>
                  </a:lnTo>
                  <a:lnTo>
                    <a:pt x="59" y="17"/>
                  </a:lnTo>
                  <a:lnTo>
                    <a:pt x="58" y="16"/>
                  </a:lnTo>
                  <a:lnTo>
                    <a:pt x="57" y="14"/>
                  </a:lnTo>
                  <a:lnTo>
                    <a:pt x="56" y="13"/>
                  </a:lnTo>
                  <a:lnTo>
                    <a:pt x="55" y="12"/>
                  </a:lnTo>
                  <a:lnTo>
                    <a:pt x="54" y="10"/>
                  </a:lnTo>
                  <a:lnTo>
                    <a:pt x="53" y="9"/>
                  </a:lnTo>
                  <a:lnTo>
                    <a:pt x="52" y="8"/>
                  </a:lnTo>
                  <a:lnTo>
                    <a:pt x="51" y="7"/>
                  </a:lnTo>
                  <a:lnTo>
                    <a:pt x="50" y="6"/>
                  </a:lnTo>
                  <a:lnTo>
                    <a:pt x="48" y="5"/>
                  </a:lnTo>
                  <a:lnTo>
                    <a:pt x="47" y="4"/>
                  </a:lnTo>
                  <a:lnTo>
                    <a:pt x="46" y="3"/>
                  </a:lnTo>
                  <a:lnTo>
                    <a:pt x="44" y="3"/>
                  </a:lnTo>
                  <a:lnTo>
                    <a:pt x="43" y="2"/>
                  </a:lnTo>
                  <a:lnTo>
                    <a:pt x="41" y="2"/>
                  </a:lnTo>
                  <a:lnTo>
                    <a:pt x="40" y="1"/>
                  </a:lnTo>
                  <a:lnTo>
                    <a:pt x="38" y="1"/>
                  </a:lnTo>
                  <a:lnTo>
                    <a:pt x="37" y="0"/>
                  </a:lnTo>
                  <a:lnTo>
                    <a:pt x="35" y="0"/>
                  </a:lnTo>
                  <a:lnTo>
                    <a:pt x="35" y="0"/>
                  </a:lnTo>
                  <a:lnTo>
                    <a:pt x="35" y="0"/>
                  </a:lnTo>
                  <a:lnTo>
                    <a:pt x="35" y="0"/>
                  </a:lnTo>
                  <a:close/>
                  <a:moveTo>
                    <a:pt x="35" y="3"/>
                  </a:moveTo>
                  <a:lnTo>
                    <a:pt x="35" y="3"/>
                  </a:lnTo>
                  <a:lnTo>
                    <a:pt x="35" y="3"/>
                  </a:lnTo>
                  <a:lnTo>
                    <a:pt x="36" y="3"/>
                  </a:lnTo>
                  <a:lnTo>
                    <a:pt x="38" y="3"/>
                  </a:lnTo>
                  <a:lnTo>
                    <a:pt x="39" y="4"/>
                  </a:lnTo>
                  <a:lnTo>
                    <a:pt x="40" y="4"/>
                  </a:lnTo>
                  <a:lnTo>
                    <a:pt x="42" y="5"/>
                  </a:lnTo>
                  <a:lnTo>
                    <a:pt x="43" y="5"/>
                  </a:lnTo>
                  <a:lnTo>
                    <a:pt x="44" y="6"/>
                  </a:lnTo>
                  <a:lnTo>
                    <a:pt x="46" y="7"/>
                  </a:lnTo>
                  <a:lnTo>
                    <a:pt x="47" y="7"/>
                  </a:lnTo>
                  <a:lnTo>
                    <a:pt x="48" y="8"/>
                  </a:lnTo>
                  <a:lnTo>
                    <a:pt x="49" y="9"/>
                  </a:lnTo>
                  <a:lnTo>
                    <a:pt x="50" y="10"/>
                  </a:lnTo>
                  <a:lnTo>
                    <a:pt x="51" y="11"/>
                  </a:lnTo>
                  <a:lnTo>
                    <a:pt x="52" y="12"/>
                  </a:lnTo>
                  <a:lnTo>
                    <a:pt x="53" y="13"/>
                  </a:lnTo>
                  <a:lnTo>
                    <a:pt x="54" y="15"/>
                  </a:lnTo>
                  <a:lnTo>
                    <a:pt x="55" y="16"/>
                  </a:lnTo>
                  <a:lnTo>
                    <a:pt x="56" y="17"/>
                  </a:lnTo>
                  <a:lnTo>
                    <a:pt x="56" y="18"/>
                  </a:lnTo>
                  <a:lnTo>
                    <a:pt x="57" y="20"/>
                  </a:lnTo>
                  <a:lnTo>
                    <a:pt x="58" y="21"/>
                  </a:lnTo>
                  <a:lnTo>
                    <a:pt x="58" y="23"/>
                  </a:lnTo>
                  <a:lnTo>
                    <a:pt x="59" y="24"/>
                  </a:lnTo>
                  <a:lnTo>
                    <a:pt x="59" y="25"/>
                  </a:lnTo>
                  <a:lnTo>
                    <a:pt x="59" y="27"/>
                  </a:lnTo>
                  <a:lnTo>
                    <a:pt x="60" y="29"/>
                  </a:lnTo>
                  <a:lnTo>
                    <a:pt x="60" y="30"/>
                  </a:lnTo>
                  <a:lnTo>
                    <a:pt x="60" y="32"/>
                  </a:lnTo>
                  <a:lnTo>
                    <a:pt x="60" y="33"/>
                  </a:lnTo>
                  <a:lnTo>
                    <a:pt x="60" y="35"/>
                  </a:lnTo>
                  <a:lnTo>
                    <a:pt x="60" y="37"/>
                  </a:lnTo>
                  <a:lnTo>
                    <a:pt x="60" y="38"/>
                  </a:lnTo>
                  <a:lnTo>
                    <a:pt x="60" y="38"/>
                  </a:lnTo>
                  <a:lnTo>
                    <a:pt x="60" y="38"/>
                  </a:lnTo>
                  <a:lnTo>
                    <a:pt x="60" y="40"/>
                  </a:lnTo>
                  <a:lnTo>
                    <a:pt x="60" y="41"/>
                  </a:lnTo>
                  <a:lnTo>
                    <a:pt x="60" y="42"/>
                  </a:lnTo>
                  <a:lnTo>
                    <a:pt x="59" y="43"/>
                  </a:lnTo>
                  <a:lnTo>
                    <a:pt x="59" y="44"/>
                  </a:lnTo>
                  <a:lnTo>
                    <a:pt x="59" y="45"/>
                  </a:lnTo>
                  <a:lnTo>
                    <a:pt x="58" y="47"/>
                  </a:lnTo>
                  <a:lnTo>
                    <a:pt x="58" y="48"/>
                  </a:lnTo>
                  <a:lnTo>
                    <a:pt x="57" y="49"/>
                  </a:lnTo>
                  <a:lnTo>
                    <a:pt x="57" y="50"/>
                  </a:lnTo>
                  <a:lnTo>
                    <a:pt x="57" y="51"/>
                  </a:lnTo>
                  <a:lnTo>
                    <a:pt x="56" y="52"/>
                  </a:lnTo>
                  <a:lnTo>
                    <a:pt x="56" y="53"/>
                  </a:lnTo>
                  <a:lnTo>
                    <a:pt x="55" y="54"/>
                  </a:lnTo>
                  <a:lnTo>
                    <a:pt x="54" y="55"/>
                  </a:lnTo>
                  <a:lnTo>
                    <a:pt x="54" y="56"/>
                  </a:lnTo>
                  <a:lnTo>
                    <a:pt x="53" y="56"/>
                  </a:lnTo>
                  <a:lnTo>
                    <a:pt x="52" y="57"/>
                  </a:lnTo>
                  <a:lnTo>
                    <a:pt x="52" y="58"/>
                  </a:lnTo>
                  <a:lnTo>
                    <a:pt x="51" y="59"/>
                  </a:lnTo>
                  <a:lnTo>
                    <a:pt x="50" y="60"/>
                  </a:lnTo>
                  <a:lnTo>
                    <a:pt x="49" y="60"/>
                  </a:lnTo>
                  <a:lnTo>
                    <a:pt x="49" y="61"/>
                  </a:lnTo>
                  <a:lnTo>
                    <a:pt x="48" y="62"/>
                  </a:lnTo>
                  <a:lnTo>
                    <a:pt x="47" y="63"/>
                  </a:lnTo>
                  <a:lnTo>
                    <a:pt x="46" y="63"/>
                  </a:lnTo>
                  <a:lnTo>
                    <a:pt x="45" y="64"/>
                  </a:lnTo>
                  <a:lnTo>
                    <a:pt x="44" y="64"/>
                  </a:lnTo>
                  <a:lnTo>
                    <a:pt x="44" y="65"/>
                  </a:lnTo>
                  <a:lnTo>
                    <a:pt x="43" y="65"/>
                  </a:lnTo>
                  <a:lnTo>
                    <a:pt x="42" y="66"/>
                  </a:lnTo>
                  <a:lnTo>
                    <a:pt x="41" y="66"/>
                  </a:lnTo>
                  <a:lnTo>
                    <a:pt x="39" y="67"/>
                  </a:lnTo>
                  <a:lnTo>
                    <a:pt x="38" y="67"/>
                  </a:lnTo>
                  <a:lnTo>
                    <a:pt x="36" y="68"/>
                  </a:lnTo>
                  <a:lnTo>
                    <a:pt x="35" y="68"/>
                  </a:lnTo>
                  <a:lnTo>
                    <a:pt x="33" y="68"/>
                  </a:lnTo>
                  <a:lnTo>
                    <a:pt x="31" y="68"/>
                  </a:lnTo>
                  <a:lnTo>
                    <a:pt x="30" y="68"/>
                  </a:lnTo>
                  <a:lnTo>
                    <a:pt x="28" y="68"/>
                  </a:lnTo>
                  <a:lnTo>
                    <a:pt x="28" y="68"/>
                  </a:lnTo>
                  <a:lnTo>
                    <a:pt x="28" y="68"/>
                  </a:lnTo>
                  <a:lnTo>
                    <a:pt x="27" y="68"/>
                  </a:lnTo>
                  <a:lnTo>
                    <a:pt x="25" y="68"/>
                  </a:lnTo>
                  <a:lnTo>
                    <a:pt x="24" y="67"/>
                  </a:lnTo>
                  <a:lnTo>
                    <a:pt x="22" y="67"/>
                  </a:lnTo>
                  <a:lnTo>
                    <a:pt x="21" y="66"/>
                  </a:lnTo>
                  <a:lnTo>
                    <a:pt x="20" y="66"/>
                  </a:lnTo>
                  <a:lnTo>
                    <a:pt x="19" y="65"/>
                  </a:lnTo>
                  <a:lnTo>
                    <a:pt x="17" y="65"/>
                  </a:lnTo>
                  <a:lnTo>
                    <a:pt x="16" y="64"/>
                  </a:lnTo>
                  <a:lnTo>
                    <a:pt x="15" y="63"/>
                  </a:lnTo>
                  <a:lnTo>
                    <a:pt x="14" y="62"/>
                  </a:lnTo>
                  <a:lnTo>
                    <a:pt x="13" y="61"/>
                  </a:lnTo>
                  <a:lnTo>
                    <a:pt x="12" y="60"/>
                  </a:lnTo>
                  <a:lnTo>
                    <a:pt x="11" y="59"/>
                  </a:lnTo>
                  <a:lnTo>
                    <a:pt x="10" y="58"/>
                  </a:lnTo>
                  <a:lnTo>
                    <a:pt x="9" y="57"/>
                  </a:lnTo>
                  <a:lnTo>
                    <a:pt x="8" y="55"/>
                  </a:lnTo>
                  <a:lnTo>
                    <a:pt x="7" y="54"/>
                  </a:lnTo>
                  <a:lnTo>
                    <a:pt x="7" y="53"/>
                  </a:lnTo>
                  <a:lnTo>
                    <a:pt x="6" y="52"/>
                  </a:lnTo>
                  <a:lnTo>
                    <a:pt x="5" y="50"/>
                  </a:lnTo>
                  <a:lnTo>
                    <a:pt x="5" y="49"/>
                  </a:lnTo>
                  <a:lnTo>
                    <a:pt x="4" y="47"/>
                  </a:lnTo>
                  <a:lnTo>
                    <a:pt x="4" y="46"/>
                  </a:lnTo>
                  <a:lnTo>
                    <a:pt x="3" y="44"/>
                  </a:lnTo>
                  <a:lnTo>
                    <a:pt x="3" y="43"/>
                  </a:lnTo>
                  <a:lnTo>
                    <a:pt x="3" y="41"/>
                  </a:lnTo>
                  <a:lnTo>
                    <a:pt x="3" y="39"/>
                  </a:lnTo>
                  <a:lnTo>
                    <a:pt x="3" y="38"/>
                  </a:lnTo>
                  <a:lnTo>
                    <a:pt x="3" y="36"/>
                  </a:lnTo>
                  <a:lnTo>
                    <a:pt x="3" y="34"/>
                  </a:lnTo>
                  <a:lnTo>
                    <a:pt x="3" y="33"/>
                  </a:lnTo>
                  <a:lnTo>
                    <a:pt x="3" y="33"/>
                  </a:lnTo>
                  <a:lnTo>
                    <a:pt x="3" y="33"/>
                  </a:lnTo>
                  <a:lnTo>
                    <a:pt x="3" y="32"/>
                  </a:lnTo>
                  <a:lnTo>
                    <a:pt x="3" y="30"/>
                  </a:lnTo>
                  <a:lnTo>
                    <a:pt x="3" y="29"/>
                  </a:lnTo>
                  <a:lnTo>
                    <a:pt x="4" y="28"/>
                  </a:lnTo>
                  <a:lnTo>
                    <a:pt x="4" y="27"/>
                  </a:lnTo>
                  <a:lnTo>
                    <a:pt x="4" y="26"/>
                  </a:lnTo>
                  <a:lnTo>
                    <a:pt x="4" y="25"/>
                  </a:lnTo>
                  <a:lnTo>
                    <a:pt x="5" y="24"/>
                  </a:lnTo>
                  <a:lnTo>
                    <a:pt x="5" y="22"/>
                  </a:lnTo>
                  <a:lnTo>
                    <a:pt x="6" y="21"/>
                  </a:lnTo>
                  <a:lnTo>
                    <a:pt x="6" y="20"/>
                  </a:lnTo>
                  <a:lnTo>
                    <a:pt x="7" y="19"/>
                  </a:lnTo>
                  <a:lnTo>
                    <a:pt x="7" y="18"/>
                  </a:lnTo>
                  <a:lnTo>
                    <a:pt x="8" y="17"/>
                  </a:lnTo>
                  <a:lnTo>
                    <a:pt x="8" y="16"/>
                  </a:lnTo>
                  <a:lnTo>
                    <a:pt x="9" y="16"/>
                  </a:lnTo>
                  <a:lnTo>
                    <a:pt x="10" y="15"/>
                  </a:lnTo>
                  <a:lnTo>
                    <a:pt x="10" y="14"/>
                  </a:lnTo>
                  <a:lnTo>
                    <a:pt x="11" y="13"/>
                  </a:lnTo>
                  <a:lnTo>
                    <a:pt x="12" y="12"/>
                  </a:lnTo>
                  <a:lnTo>
                    <a:pt x="13" y="11"/>
                  </a:lnTo>
                  <a:lnTo>
                    <a:pt x="13" y="11"/>
                  </a:lnTo>
                  <a:lnTo>
                    <a:pt x="14" y="10"/>
                  </a:lnTo>
                  <a:lnTo>
                    <a:pt x="15" y="9"/>
                  </a:lnTo>
                  <a:lnTo>
                    <a:pt x="16" y="9"/>
                  </a:lnTo>
                  <a:lnTo>
                    <a:pt x="17" y="8"/>
                  </a:lnTo>
                  <a:lnTo>
                    <a:pt x="17" y="7"/>
                  </a:lnTo>
                  <a:lnTo>
                    <a:pt x="18" y="7"/>
                  </a:lnTo>
                  <a:lnTo>
                    <a:pt x="19" y="6"/>
                  </a:lnTo>
                  <a:lnTo>
                    <a:pt x="20" y="6"/>
                  </a:lnTo>
                  <a:lnTo>
                    <a:pt x="21" y="5"/>
                  </a:lnTo>
                  <a:lnTo>
                    <a:pt x="22" y="5"/>
                  </a:lnTo>
                  <a:lnTo>
                    <a:pt x="24" y="4"/>
                  </a:lnTo>
                  <a:lnTo>
                    <a:pt x="25" y="4"/>
                  </a:lnTo>
                  <a:lnTo>
                    <a:pt x="27" y="3"/>
                  </a:lnTo>
                  <a:lnTo>
                    <a:pt x="28" y="3"/>
                  </a:lnTo>
                  <a:lnTo>
                    <a:pt x="30" y="3"/>
                  </a:lnTo>
                  <a:lnTo>
                    <a:pt x="31" y="3"/>
                  </a:lnTo>
                  <a:lnTo>
                    <a:pt x="33" y="3"/>
                  </a:lnTo>
                  <a:lnTo>
                    <a:pt x="35" y="3"/>
                  </a:lnTo>
                  <a:lnTo>
                    <a:pt x="35" y="3"/>
                  </a:lnTo>
                  <a:lnTo>
                    <a:pt x="35" y="3"/>
                  </a:lnTo>
                  <a:close/>
                </a:path>
              </a:pathLst>
            </a:custGeom>
            <a:solidFill>
              <a:srgbClr val="00466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4" name="Freeform 24"/>
            <p:cNvSpPr>
              <a:spLocks/>
            </p:cNvSpPr>
            <p:nvPr/>
          </p:nvSpPr>
          <p:spPr bwMode="auto">
            <a:xfrm>
              <a:off x="3859" y="913"/>
              <a:ext cx="26" cy="31"/>
            </a:xfrm>
            <a:custGeom>
              <a:avLst/>
              <a:gdLst>
                <a:gd name="T0" fmla="*/ 12 w 26"/>
                <a:gd name="T1" fmla="*/ 0 h 31"/>
                <a:gd name="T2" fmla="*/ 11 w 26"/>
                <a:gd name="T3" fmla="*/ 0 h 31"/>
                <a:gd name="T4" fmla="*/ 9 w 26"/>
                <a:gd name="T5" fmla="*/ 1 h 31"/>
                <a:gd name="T6" fmla="*/ 7 w 26"/>
                <a:gd name="T7" fmla="*/ 2 h 31"/>
                <a:gd name="T8" fmla="*/ 5 w 26"/>
                <a:gd name="T9" fmla="*/ 3 h 31"/>
                <a:gd name="T10" fmla="*/ 4 w 26"/>
                <a:gd name="T11" fmla="*/ 4 h 31"/>
                <a:gd name="T12" fmla="*/ 2 w 26"/>
                <a:gd name="T13" fmla="*/ 6 h 31"/>
                <a:gd name="T14" fmla="*/ 1 w 26"/>
                <a:gd name="T15" fmla="*/ 8 h 31"/>
                <a:gd name="T16" fmla="*/ 1 w 26"/>
                <a:gd name="T17" fmla="*/ 10 h 31"/>
                <a:gd name="T18" fmla="*/ 0 w 26"/>
                <a:gd name="T19" fmla="*/ 12 h 31"/>
                <a:gd name="T20" fmla="*/ 0 w 26"/>
                <a:gd name="T21" fmla="*/ 14 h 31"/>
                <a:gd name="T22" fmla="*/ 0 w 26"/>
                <a:gd name="T23" fmla="*/ 17 h 31"/>
                <a:gd name="T24" fmla="*/ 0 w 26"/>
                <a:gd name="T25" fmla="*/ 19 h 31"/>
                <a:gd name="T26" fmla="*/ 1 w 26"/>
                <a:gd name="T27" fmla="*/ 21 h 31"/>
                <a:gd name="T28" fmla="*/ 2 w 26"/>
                <a:gd name="T29" fmla="*/ 23 h 31"/>
                <a:gd name="T30" fmla="*/ 3 w 26"/>
                <a:gd name="T31" fmla="*/ 25 h 31"/>
                <a:gd name="T32" fmla="*/ 4 w 26"/>
                <a:gd name="T33" fmla="*/ 27 h 31"/>
                <a:gd name="T34" fmla="*/ 6 w 26"/>
                <a:gd name="T35" fmla="*/ 28 h 31"/>
                <a:gd name="T36" fmla="*/ 7 w 26"/>
                <a:gd name="T37" fmla="*/ 29 h 31"/>
                <a:gd name="T38" fmla="*/ 9 w 26"/>
                <a:gd name="T39" fmla="*/ 30 h 31"/>
                <a:gd name="T40" fmla="*/ 11 w 26"/>
                <a:gd name="T41" fmla="*/ 31 h 31"/>
                <a:gd name="T42" fmla="*/ 13 w 26"/>
                <a:gd name="T43" fmla="*/ 31 h 31"/>
                <a:gd name="T44" fmla="*/ 15 w 26"/>
                <a:gd name="T45" fmla="*/ 31 h 31"/>
                <a:gd name="T46" fmla="*/ 17 w 26"/>
                <a:gd name="T47" fmla="*/ 31 h 31"/>
                <a:gd name="T48" fmla="*/ 19 w 26"/>
                <a:gd name="T49" fmla="*/ 30 h 31"/>
                <a:gd name="T50" fmla="*/ 20 w 26"/>
                <a:gd name="T51" fmla="*/ 29 h 31"/>
                <a:gd name="T52" fmla="*/ 22 w 26"/>
                <a:gd name="T53" fmla="*/ 28 h 31"/>
                <a:gd name="T54" fmla="*/ 23 w 26"/>
                <a:gd name="T55" fmla="*/ 26 h 31"/>
                <a:gd name="T56" fmla="*/ 24 w 26"/>
                <a:gd name="T57" fmla="*/ 24 h 31"/>
                <a:gd name="T58" fmla="*/ 25 w 26"/>
                <a:gd name="T59" fmla="*/ 22 h 31"/>
                <a:gd name="T60" fmla="*/ 26 w 26"/>
                <a:gd name="T61" fmla="*/ 20 h 31"/>
                <a:gd name="T62" fmla="*/ 26 w 26"/>
                <a:gd name="T63" fmla="*/ 18 h 31"/>
                <a:gd name="T64" fmla="*/ 26 w 26"/>
                <a:gd name="T65" fmla="*/ 15 h 31"/>
                <a:gd name="T66" fmla="*/ 26 w 26"/>
                <a:gd name="T67" fmla="*/ 13 h 31"/>
                <a:gd name="T68" fmla="*/ 26 w 26"/>
                <a:gd name="T69" fmla="*/ 11 h 31"/>
                <a:gd name="T70" fmla="*/ 25 w 26"/>
                <a:gd name="T71" fmla="*/ 9 h 31"/>
                <a:gd name="T72" fmla="*/ 24 w 26"/>
                <a:gd name="T73" fmla="*/ 7 h 31"/>
                <a:gd name="T74" fmla="*/ 23 w 26"/>
                <a:gd name="T75" fmla="*/ 5 h 31"/>
                <a:gd name="T76" fmla="*/ 21 w 26"/>
                <a:gd name="T77" fmla="*/ 4 h 31"/>
                <a:gd name="T78" fmla="*/ 20 w 26"/>
                <a:gd name="T79" fmla="*/ 2 h 31"/>
                <a:gd name="T80" fmla="*/ 18 w 26"/>
                <a:gd name="T81" fmla="*/ 1 h 31"/>
                <a:gd name="T82" fmla="*/ 16 w 26"/>
                <a:gd name="T83" fmla="*/ 1 h 31"/>
                <a:gd name="T84" fmla="*/ 14 w 26"/>
                <a:gd name="T85" fmla="*/ 0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6" h="31">
                  <a:moveTo>
                    <a:pt x="14" y="0"/>
                  </a:moveTo>
                  <a:lnTo>
                    <a:pt x="13" y="0"/>
                  </a:lnTo>
                  <a:lnTo>
                    <a:pt x="12" y="0"/>
                  </a:lnTo>
                  <a:lnTo>
                    <a:pt x="12" y="0"/>
                  </a:lnTo>
                  <a:lnTo>
                    <a:pt x="11" y="0"/>
                  </a:lnTo>
                  <a:lnTo>
                    <a:pt x="11" y="0"/>
                  </a:lnTo>
                  <a:lnTo>
                    <a:pt x="10" y="1"/>
                  </a:lnTo>
                  <a:lnTo>
                    <a:pt x="9" y="1"/>
                  </a:lnTo>
                  <a:lnTo>
                    <a:pt x="9" y="1"/>
                  </a:lnTo>
                  <a:lnTo>
                    <a:pt x="8" y="1"/>
                  </a:lnTo>
                  <a:lnTo>
                    <a:pt x="7" y="2"/>
                  </a:lnTo>
                  <a:lnTo>
                    <a:pt x="7" y="2"/>
                  </a:lnTo>
                  <a:lnTo>
                    <a:pt x="6" y="2"/>
                  </a:lnTo>
                  <a:lnTo>
                    <a:pt x="6" y="3"/>
                  </a:lnTo>
                  <a:lnTo>
                    <a:pt x="5" y="3"/>
                  </a:lnTo>
                  <a:lnTo>
                    <a:pt x="5" y="3"/>
                  </a:lnTo>
                  <a:lnTo>
                    <a:pt x="4" y="4"/>
                  </a:lnTo>
                  <a:lnTo>
                    <a:pt x="4" y="4"/>
                  </a:lnTo>
                  <a:lnTo>
                    <a:pt x="3" y="5"/>
                  </a:lnTo>
                  <a:lnTo>
                    <a:pt x="3" y="5"/>
                  </a:lnTo>
                  <a:lnTo>
                    <a:pt x="2" y="6"/>
                  </a:lnTo>
                  <a:lnTo>
                    <a:pt x="2" y="7"/>
                  </a:lnTo>
                  <a:lnTo>
                    <a:pt x="2" y="7"/>
                  </a:lnTo>
                  <a:lnTo>
                    <a:pt x="1" y="8"/>
                  </a:lnTo>
                  <a:lnTo>
                    <a:pt x="1" y="8"/>
                  </a:lnTo>
                  <a:lnTo>
                    <a:pt x="1" y="9"/>
                  </a:lnTo>
                  <a:lnTo>
                    <a:pt x="1" y="10"/>
                  </a:lnTo>
                  <a:lnTo>
                    <a:pt x="0" y="11"/>
                  </a:lnTo>
                  <a:lnTo>
                    <a:pt x="0" y="11"/>
                  </a:lnTo>
                  <a:lnTo>
                    <a:pt x="0" y="12"/>
                  </a:lnTo>
                  <a:lnTo>
                    <a:pt x="0" y="13"/>
                  </a:lnTo>
                  <a:lnTo>
                    <a:pt x="0" y="14"/>
                  </a:lnTo>
                  <a:lnTo>
                    <a:pt x="0" y="14"/>
                  </a:lnTo>
                  <a:lnTo>
                    <a:pt x="0" y="15"/>
                  </a:lnTo>
                  <a:lnTo>
                    <a:pt x="0" y="16"/>
                  </a:lnTo>
                  <a:lnTo>
                    <a:pt x="0" y="17"/>
                  </a:lnTo>
                  <a:lnTo>
                    <a:pt x="0" y="18"/>
                  </a:lnTo>
                  <a:lnTo>
                    <a:pt x="0" y="18"/>
                  </a:lnTo>
                  <a:lnTo>
                    <a:pt x="0" y="19"/>
                  </a:lnTo>
                  <a:lnTo>
                    <a:pt x="0" y="20"/>
                  </a:lnTo>
                  <a:lnTo>
                    <a:pt x="1" y="20"/>
                  </a:lnTo>
                  <a:lnTo>
                    <a:pt x="1" y="21"/>
                  </a:lnTo>
                  <a:lnTo>
                    <a:pt x="1" y="22"/>
                  </a:lnTo>
                  <a:lnTo>
                    <a:pt x="1" y="23"/>
                  </a:lnTo>
                  <a:lnTo>
                    <a:pt x="2" y="23"/>
                  </a:lnTo>
                  <a:lnTo>
                    <a:pt x="2" y="24"/>
                  </a:lnTo>
                  <a:lnTo>
                    <a:pt x="2" y="24"/>
                  </a:lnTo>
                  <a:lnTo>
                    <a:pt x="3" y="25"/>
                  </a:lnTo>
                  <a:lnTo>
                    <a:pt x="3" y="26"/>
                  </a:lnTo>
                  <a:lnTo>
                    <a:pt x="4" y="26"/>
                  </a:lnTo>
                  <a:lnTo>
                    <a:pt x="4" y="27"/>
                  </a:lnTo>
                  <a:lnTo>
                    <a:pt x="4" y="27"/>
                  </a:lnTo>
                  <a:lnTo>
                    <a:pt x="5" y="28"/>
                  </a:lnTo>
                  <a:lnTo>
                    <a:pt x="6" y="28"/>
                  </a:lnTo>
                  <a:lnTo>
                    <a:pt x="6" y="29"/>
                  </a:lnTo>
                  <a:lnTo>
                    <a:pt x="7" y="29"/>
                  </a:lnTo>
                  <a:lnTo>
                    <a:pt x="7" y="29"/>
                  </a:lnTo>
                  <a:lnTo>
                    <a:pt x="8" y="30"/>
                  </a:lnTo>
                  <a:lnTo>
                    <a:pt x="8" y="30"/>
                  </a:lnTo>
                  <a:lnTo>
                    <a:pt x="9" y="30"/>
                  </a:lnTo>
                  <a:lnTo>
                    <a:pt x="10" y="30"/>
                  </a:lnTo>
                  <a:lnTo>
                    <a:pt x="10" y="31"/>
                  </a:lnTo>
                  <a:lnTo>
                    <a:pt x="11" y="31"/>
                  </a:lnTo>
                  <a:lnTo>
                    <a:pt x="12" y="31"/>
                  </a:lnTo>
                  <a:lnTo>
                    <a:pt x="12" y="31"/>
                  </a:lnTo>
                  <a:lnTo>
                    <a:pt x="13" y="31"/>
                  </a:lnTo>
                  <a:lnTo>
                    <a:pt x="14" y="31"/>
                  </a:lnTo>
                  <a:lnTo>
                    <a:pt x="14" y="31"/>
                  </a:lnTo>
                  <a:lnTo>
                    <a:pt x="15" y="31"/>
                  </a:lnTo>
                  <a:lnTo>
                    <a:pt x="16" y="31"/>
                  </a:lnTo>
                  <a:lnTo>
                    <a:pt x="16" y="31"/>
                  </a:lnTo>
                  <a:lnTo>
                    <a:pt x="17" y="31"/>
                  </a:lnTo>
                  <a:lnTo>
                    <a:pt x="18" y="30"/>
                  </a:lnTo>
                  <a:lnTo>
                    <a:pt x="18" y="30"/>
                  </a:lnTo>
                  <a:lnTo>
                    <a:pt x="19" y="30"/>
                  </a:lnTo>
                  <a:lnTo>
                    <a:pt x="19" y="30"/>
                  </a:lnTo>
                  <a:lnTo>
                    <a:pt x="20" y="29"/>
                  </a:lnTo>
                  <a:lnTo>
                    <a:pt x="20" y="29"/>
                  </a:lnTo>
                  <a:lnTo>
                    <a:pt x="21" y="28"/>
                  </a:lnTo>
                  <a:lnTo>
                    <a:pt x="22" y="28"/>
                  </a:lnTo>
                  <a:lnTo>
                    <a:pt x="22" y="28"/>
                  </a:lnTo>
                  <a:lnTo>
                    <a:pt x="22" y="27"/>
                  </a:lnTo>
                  <a:lnTo>
                    <a:pt x="23" y="27"/>
                  </a:lnTo>
                  <a:lnTo>
                    <a:pt x="23" y="26"/>
                  </a:lnTo>
                  <a:lnTo>
                    <a:pt x="24" y="25"/>
                  </a:lnTo>
                  <a:lnTo>
                    <a:pt x="24" y="25"/>
                  </a:lnTo>
                  <a:lnTo>
                    <a:pt x="24" y="24"/>
                  </a:lnTo>
                  <a:lnTo>
                    <a:pt x="25" y="24"/>
                  </a:lnTo>
                  <a:lnTo>
                    <a:pt x="25" y="23"/>
                  </a:lnTo>
                  <a:lnTo>
                    <a:pt x="25" y="22"/>
                  </a:lnTo>
                  <a:lnTo>
                    <a:pt x="26" y="22"/>
                  </a:lnTo>
                  <a:lnTo>
                    <a:pt x="26" y="21"/>
                  </a:lnTo>
                  <a:lnTo>
                    <a:pt x="26" y="20"/>
                  </a:lnTo>
                  <a:lnTo>
                    <a:pt x="26" y="19"/>
                  </a:lnTo>
                  <a:lnTo>
                    <a:pt x="26" y="19"/>
                  </a:lnTo>
                  <a:lnTo>
                    <a:pt x="26" y="18"/>
                  </a:lnTo>
                  <a:lnTo>
                    <a:pt x="26" y="17"/>
                  </a:lnTo>
                  <a:lnTo>
                    <a:pt x="26" y="16"/>
                  </a:lnTo>
                  <a:lnTo>
                    <a:pt x="26" y="15"/>
                  </a:lnTo>
                  <a:lnTo>
                    <a:pt x="26" y="15"/>
                  </a:lnTo>
                  <a:lnTo>
                    <a:pt x="26" y="14"/>
                  </a:lnTo>
                  <a:lnTo>
                    <a:pt x="26" y="13"/>
                  </a:lnTo>
                  <a:lnTo>
                    <a:pt x="26" y="12"/>
                  </a:lnTo>
                  <a:lnTo>
                    <a:pt x="26" y="12"/>
                  </a:lnTo>
                  <a:lnTo>
                    <a:pt x="26" y="11"/>
                  </a:lnTo>
                  <a:lnTo>
                    <a:pt x="25" y="10"/>
                  </a:lnTo>
                  <a:lnTo>
                    <a:pt x="25" y="10"/>
                  </a:lnTo>
                  <a:lnTo>
                    <a:pt x="25" y="9"/>
                  </a:lnTo>
                  <a:lnTo>
                    <a:pt x="25" y="8"/>
                  </a:lnTo>
                  <a:lnTo>
                    <a:pt x="24" y="8"/>
                  </a:lnTo>
                  <a:lnTo>
                    <a:pt x="24" y="7"/>
                  </a:lnTo>
                  <a:lnTo>
                    <a:pt x="24" y="6"/>
                  </a:lnTo>
                  <a:lnTo>
                    <a:pt x="23" y="6"/>
                  </a:lnTo>
                  <a:lnTo>
                    <a:pt x="23" y="5"/>
                  </a:lnTo>
                  <a:lnTo>
                    <a:pt x="22" y="5"/>
                  </a:lnTo>
                  <a:lnTo>
                    <a:pt x="22" y="4"/>
                  </a:lnTo>
                  <a:lnTo>
                    <a:pt x="21" y="4"/>
                  </a:lnTo>
                  <a:lnTo>
                    <a:pt x="21" y="3"/>
                  </a:lnTo>
                  <a:lnTo>
                    <a:pt x="20" y="3"/>
                  </a:lnTo>
                  <a:lnTo>
                    <a:pt x="20" y="2"/>
                  </a:lnTo>
                  <a:lnTo>
                    <a:pt x="19" y="2"/>
                  </a:lnTo>
                  <a:lnTo>
                    <a:pt x="18" y="2"/>
                  </a:lnTo>
                  <a:lnTo>
                    <a:pt x="18" y="1"/>
                  </a:lnTo>
                  <a:lnTo>
                    <a:pt x="17" y="1"/>
                  </a:lnTo>
                  <a:lnTo>
                    <a:pt x="17" y="1"/>
                  </a:lnTo>
                  <a:lnTo>
                    <a:pt x="16" y="1"/>
                  </a:lnTo>
                  <a:lnTo>
                    <a:pt x="15" y="1"/>
                  </a:lnTo>
                  <a:lnTo>
                    <a:pt x="15" y="0"/>
                  </a:lnTo>
                  <a:lnTo>
                    <a:pt x="14" y="0"/>
                  </a:lnTo>
                  <a:close/>
                </a:path>
              </a:pathLst>
            </a:custGeom>
            <a:solidFill>
              <a:srgbClr val="1315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5" name="Freeform 25"/>
            <p:cNvSpPr>
              <a:spLocks/>
            </p:cNvSpPr>
            <p:nvPr/>
          </p:nvSpPr>
          <p:spPr bwMode="auto">
            <a:xfrm>
              <a:off x="3848" y="923"/>
              <a:ext cx="14" cy="16"/>
            </a:xfrm>
            <a:custGeom>
              <a:avLst/>
              <a:gdLst>
                <a:gd name="T0" fmla="*/ 8 w 14"/>
                <a:gd name="T1" fmla="*/ 0 h 16"/>
                <a:gd name="T2" fmla="*/ 9 w 14"/>
                <a:gd name="T3" fmla="*/ 0 h 16"/>
                <a:gd name="T4" fmla="*/ 10 w 14"/>
                <a:gd name="T5" fmla="*/ 1 h 16"/>
                <a:gd name="T6" fmla="*/ 12 w 14"/>
                <a:gd name="T7" fmla="*/ 2 h 16"/>
                <a:gd name="T8" fmla="*/ 12 w 14"/>
                <a:gd name="T9" fmla="*/ 3 h 16"/>
                <a:gd name="T10" fmla="*/ 13 w 14"/>
                <a:gd name="T11" fmla="*/ 4 h 16"/>
                <a:gd name="T12" fmla="*/ 13 w 14"/>
                <a:gd name="T13" fmla="*/ 6 h 16"/>
                <a:gd name="T14" fmla="*/ 14 w 14"/>
                <a:gd name="T15" fmla="*/ 8 h 16"/>
                <a:gd name="T16" fmla="*/ 14 w 14"/>
                <a:gd name="T17" fmla="*/ 9 h 16"/>
                <a:gd name="T18" fmla="*/ 13 w 14"/>
                <a:gd name="T19" fmla="*/ 11 h 16"/>
                <a:gd name="T20" fmla="*/ 13 w 14"/>
                <a:gd name="T21" fmla="*/ 12 h 16"/>
                <a:gd name="T22" fmla="*/ 12 w 14"/>
                <a:gd name="T23" fmla="*/ 13 h 16"/>
                <a:gd name="T24" fmla="*/ 11 w 14"/>
                <a:gd name="T25" fmla="*/ 14 h 16"/>
                <a:gd name="T26" fmla="*/ 10 w 14"/>
                <a:gd name="T27" fmla="*/ 15 h 16"/>
                <a:gd name="T28" fmla="*/ 8 w 14"/>
                <a:gd name="T29" fmla="*/ 15 h 16"/>
                <a:gd name="T30" fmla="*/ 7 w 14"/>
                <a:gd name="T31" fmla="*/ 16 h 16"/>
                <a:gd name="T32" fmla="*/ 6 w 14"/>
                <a:gd name="T33" fmla="*/ 15 h 16"/>
                <a:gd name="T34" fmla="*/ 4 w 14"/>
                <a:gd name="T35" fmla="*/ 15 h 16"/>
                <a:gd name="T36" fmla="*/ 3 w 14"/>
                <a:gd name="T37" fmla="*/ 14 h 16"/>
                <a:gd name="T38" fmla="*/ 2 w 14"/>
                <a:gd name="T39" fmla="*/ 13 h 16"/>
                <a:gd name="T40" fmla="*/ 1 w 14"/>
                <a:gd name="T41" fmla="*/ 12 h 16"/>
                <a:gd name="T42" fmla="*/ 1 w 14"/>
                <a:gd name="T43" fmla="*/ 11 h 16"/>
                <a:gd name="T44" fmla="*/ 0 w 14"/>
                <a:gd name="T45" fmla="*/ 9 h 16"/>
                <a:gd name="T46" fmla="*/ 0 w 14"/>
                <a:gd name="T47" fmla="*/ 8 h 16"/>
                <a:gd name="T48" fmla="*/ 0 w 14"/>
                <a:gd name="T49" fmla="*/ 6 h 16"/>
                <a:gd name="T50" fmla="*/ 0 w 14"/>
                <a:gd name="T51" fmla="*/ 5 h 16"/>
                <a:gd name="T52" fmla="*/ 1 w 14"/>
                <a:gd name="T53" fmla="*/ 3 h 16"/>
                <a:gd name="T54" fmla="*/ 2 w 14"/>
                <a:gd name="T55" fmla="*/ 2 h 16"/>
                <a:gd name="T56" fmla="*/ 3 w 14"/>
                <a:gd name="T57" fmla="*/ 1 h 16"/>
                <a:gd name="T58" fmla="*/ 4 w 14"/>
                <a:gd name="T59" fmla="*/ 0 h 16"/>
                <a:gd name="T60" fmla="*/ 5 w 14"/>
                <a:gd name="T61" fmla="*/ 0 h 16"/>
                <a:gd name="T62" fmla="*/ 6 w 14"/>
                <a:gd name="T63"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4" h="16">
                  <a:moveTo>
                    <a:pt x="7" y="0"/>
                  </a:moveTo>
                  <a:lnTo>
                    <a:pt x="8" y="0"/>
                  </a:lnTo>
                  <a:lnTo>
                    <a:pt x="9" y="0"/>
                  </a:lnTo>
                  <a:lnTo>
                    <a:pt x="9" y="0"/>
                  </a:lnTo>
                  <a:lnTo>
                    <a:pt x="10" y="1"/>
                  </a:lnTo>
                  <a:lnTo>
                    <a:pt x="10" y="1"/>
                  </a:lnTo>
                  <a:lnTo>
                    <a:pt x="11" y="1"/>
                  </a:lnTo>
                  <a:lnTo>
                    <a:pt x="12" y="2"/>
                  </a:lnTo>
                  <a:lnTo>
                    <a:pt x="12" y="2"/>
                  </a:lnTo>
                  <a:lnTo>
                    <a:pt x="12" y="3"/>
                  </a:lnTo>
                  <a:lnTo>
                    <a:pt x="13" y="4"/>
                  </a:lnTo>
                  <a:lnTo>
                    <a:pt x="13" y="4"/>
                  </a:lnTo>
                  <a:lnTo>
                    <a:pt x="13" y="5"/>
                  </a:lnTo>
                  <a:lnTo>
                    <a:pt x="13" y="6"/>
                  </a:lnTo>
                  <a:lnTo>
                    <a:pt x="14" y="7"/>
                  </a:lnTo>
                  <a:lnTo>
                    <a:pt x="14" y="8"/>
                  </a:lnTo>
                  <a:lnTo>
                    <a:pt x="14" y="8"/>
                  </a:lnTo>
                  <a:lnTo>
                    <a:pt x="14" y="9"/>
                  </a:lnTo>
                  <a:lnTo>
                    <a:pt x="13" y="10"/>
                  </a:lnTo>
                  <a:lnTo>
                    <a:pt x="13" y="11"/>
                  </a:lnTo>
                  <a:lnTo>
                    <a:pt x="13" y="11"/>
                  </a:lnTo>
                  <a:lnTo>
                    <a:pt x="13" y="12"/>
                  </a:lnTo>
                  <a:lnTo>
                    <a:pt x="12" y="13"/>
                  </a:lnTo>
                  <a:lnTo>
                    <a:pt x="12" y="13"/>
                  </a:lnTo>
                  <a:lnTo>
                    <a:pt x="11" y="14"/>
                  </a:lnTo>
                  <a:lnTo>
                    <a:pt x="11" y="14"/>
                  </a:lnTo>
                  <a:lnTo>
                    <a:pt x="10" y="15"/>
                  </a:lnTo>
                  <a:lnTo>
                    <a:pt x="10" y="15"/>
                  </a:lnTo>
                  <a:lnTo>
                    <a:pt x="9" y="15"/>
                  </a:lnTo>
                  <a:lnTo>
                    <a:pt x="8" y="15"/>
                  </a:lnTo>
                  <a:lnTo>
                    <a:pt x="8" y="16"/>
                  </a:lnTo>
                  <a:lnTo>
                    <a:pt x="7" y="16"/>
                  </a:lnTo>
                  <a:lnTo>
                    <a:pt x="6" y="16"/>
                  </a:lnTo>
                  <a:lnTo>
                    <a:pt x="6" y="15"/>
                  </a:lnTo>
                  <a:lnTo>
                    <a:pt x="5" y="15"/>
                  </a:lnTo>
                  <a:lnTo>
                    <a:pt x="4" y="15"/>
                  </a:lnTo>
                  <a:lnTo>
                    <a:pt x="4" y="15"/>
                  </a:lnTo>
                  <a:lnTo>
                    <a:pt x="3" y="14"/>
                  </a:lnTo>
                  <a:lnTo>
                    <a:pt x="3" y="14"/>
                  </a:lnTo>
                  <a:lnTo>
                    <a:pt x="2" y="13"/>
                  </a:lnTo>
                  <a:lnTo>
                    <a:pt x="2" y="13"/>
                  </a:lnTo>
                  <a:lnTo>
                    <a:pt x="1" y="12"/>
                  </a:lnTo>
                  <a:lnTo>
                    <a:pt x="1" y="12"/>
                  </a:lnTo>
                  <a:lnTo>
                    <a:pt x="1" y="11"/>
                  </a:lnTo>
                  <a:lnTo>
                    <a:pt x="0" y="10"/>
                  </a:lnTo>
                  <a:lnTo>
                    <a:pt x="0" y="9"/>
                  </a:lnTo>
                  <a:lnTo>
                    <a:pt x="0" y="9"/>
                  </a:lnTo>
                  <a:lnTo>
                    <a:pt x="0" y="8"/>
                  </a:lnTo>
                  <a:lnTo>
                    <a:pt x="0" y="7"/>
                  </a:lnTo>
                  <a:lnTo>
                    <a:pt x="0" y="6"/>
                  </a:lnTo>
                  <a:lnTo>
                    <a:pt x="0" y="5"/>
                  </a:lnTo>
                  <a:lnTo>
                    <a:pt x="0" y="5"/>
                  </a:lnTo>
                  <a:lnTo>
                    <a:pt x="1" y="4"/>
                  </a:lnTo>
                  <a:lnTo>
                    <a:pt x="1" y="3"/>
                  </a:lnTo>
                  <a:lnTo>
                    <a:pt x="1" y="3"/>
                  </a:lnTo>
                  <a:lnTo>
                    <a:pt x="2" y="2"/>
                  </a:lnTo>
                  <a:lnTo>
                    <a:pt x="2" y="1"/>
                  </a:lnTo>
                  <a:lnTo>
                    <a:pt x="3" y="1"/>
                  </a:lnTo>
                  <a:lnTo>
                    <a:pt x="3" y="1"/>
                  </a:lnTo>
                  <a:lnTo>
                    <a:pt x="4" y="0"/>
                  </a:lnTo>
                  <a:lnTo>
                    <a:pt x="4" y="0"/>
                  </a:lnTo>
                  <a:lnTo>
                    <a:pt x="5" y="0"/>
                  </a:lnTo>
                  <a:lnTo>
                    <a:pt x="6" y="0"/>
                  </a:lnTo>
                  <a:lnTo>
                    <a:pt x="6" y="0"/>
                  </a:lnTo>
                  <a:lnTo>
                    <a:pt x="7"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6" name="Freeform 26"/>
            <p:cNvSpPr>
              <a:spLocks/>
            </p:cNvSpPr>
            <p:nvPr/>
          </p:nvSpPr>
          <p:spPr bwMode="auto">
            <a:xfrm>
              <a:off x="3831" y="828"/>
              <a:ext cx="130" cy="52"/>
            </a:xfrm>
            <a:custGeom>
              <a:avLst/>
              <a:gdLst>
                <a:gd name="T0" fmla="*/ 0 w 130"/>
                <a:gd name="T1" fmla="*/ 52 h 52"/>
                <a:gd name="T2" fmla="*/ 76 w 130"/>
                <a:gd name="T3" fmla="*/ 11 h 52"/>
                <a:gd name="T4" fmla="*/ 130 w 130"/>
                <a:gd name="T5" fmla="*/ 26 h 52"/>
                <a:gd name="T6" fmla="*/ 129 w 130"/>
                <a:gd name="T7" fmla="*/ 19 h 52"/>
                <a:gd name="T8" fmla="*/ 79 w 130"/>
                <a:gd name="T9" fmla="*/ 0 h 52"/>
                <a:gd name="T10" fmla="*/ 10 w 130"/>
                <a:gd name="T11" fmla="*/ 26 h 52"/>
                <a:gd name="T12" fmla="*/ 0 w 130"/>
                <a:gd name="T13" fmla="*/ 52 h 52"/>
              </a:gdLst>
              <a:ahLst/>
              <a:cxnLst>
                <a:cxn ang="0">
                  <a:pos x="T0" y="T1"/>
                </a:cxn>
                <a:cxn ang="0">
                  <a:pos x="T2" y="T3"/>
                </a:cxn>
                <a:cxn ang="0">
                  <a:pos x="T4" y="T5"/>
                </a:cxn>
                <a:cxn ang="0">
                  <a:pos x="T6" y="T7"/>
                </a:cxn>
                <a:cxn ang="0">
                  <a:pos x="T8" y="T9"/>
                </a:cxn>
                <a:cxn ang="0">
                  <a:pos x="T10" y="T11"/>
                </a:cxn>
                <a:cxn ang="0">
                  <a:pos x="T12" y="T13"/>
                </a:cxn>
              </a:cxnLst>
              <a:rect l="0" t="0" r="r" b="b"/>
              <a:pathLst>
                <a:path w="130" h="52">
                  <a:moveTo>
                    <a:pt x="0" y="52"/>
                  </a:moveTo>
                  <a:lnTo>
                    <a:pt x="76" y="11"/>
                  </a:lnTo>
                  <a:lnTo>
                    <a:pt x="130" y="26"/>
                  </a:lnTo>
                  <a:lnTo>
                    <a:pt x="129" y="19"/>
                  </a:lnTo>
                  <a:lnTo>
                    <a:pt x="79" y="0"/>
                  </a:lnTo>
                  <a:lnTo>
                    <a:pt x="10" y="26"/>
                  </a:lnTo>
                  <a:lnTo>
                    <a:pt x="0" y="52"/>
                  </a:lnTo>
                  <a:close/>
                </a:path>
              </a:pathLst>
            </a:custGeom>
            <a:solidFill>
              <a:srgbClr val="9A652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7" name="Freeform 27"/>
            <p:cNvSpPr>
              <a:spLocks/>
            </p:cNvSpPr>
            <p:nvPr/>
          </p:nvSpPr>
          <p:spPr bwMode="auto">
            <a:xfrm>
              <a:off x="3727" y="924"/>
              <a:ext cx="133" cy="157"/>
            </a:xfrm>
            <a:custGeom>
              <a:avLst/>
              <a:gdLst>
                <a:gd name="T0" fmla="*/ 50 w 91"/>
                <a:gd name="T1" fmla="*/ 5 h 142"/>
                <a:gd name="T2" fmla="*/ 51 w 91"/>
                <a:gd name="T3" fmla="*/ 14 h 142"/>
                <a:gd name="T4" fmla="*/ 54 w 91"/>
                <a:gd name="T5" fmla="*/ 22 h 142"/>
                <a:gd name="T6" fmla="*/ 57 w 91"/>
                <a:gd name="T7" fmla="*/ 31 h 142"/>
                <a:gd name="T8" fmla="*/ 61 w 91"/>
                <a:gd name="T9" fmla="*/ 40 h 142"/>
                <a:gd name="T10" fmla="*/ 66 w 91"/>
                <a:gd name="T11" fmla="*/ 52 h 142"/>
                <a:gd name="T12" fmla="*/ 75 w 91"/>
                <a:gd name="T13" fmla="*/ 71 h 142"/>
                <a:gd name="T14" fmla="*/ 83 w 91"/>
                <a:gd name="T15" fmla="*/ 90 h 142"/>
                <a:gd name="T16" fmla="*/ 87 w 91"/>
                <a:gd name="T17" fmla="*/ 100 h 142"/>
                <a:gd name="T18" fmla="*/ 89 w 91"/>
                <a:gd name="T19" fmla="*/ 104 h 142"/>
                <a:gd name="T20" fmla="*/ 90 w 91"/>
                <a:gd name="T21" fmla="*/ 108 h 142"/>
                <a:gd name="T22" fmla="*/ 91 w 91"/>
                <a:gd name="T23" fmla="*/ 111 h 142"/>
                <a:gd name="T24" fmla="*/ 91 w 91"/>
                <a:gd name="T25" fmla="*/ 115 h 142"/>
                <a:gd name="T26" fmla="*/ 91 w 91"/>
                <a:gd name="T27" fmla="*/ 118 h 142"/>
                <a:gd name="T28" fmla="*/ 90 w 91"/>
                <a:gd name="T29" fmla="*/ 120 h 142"/>
                <a:gd name="T30" fmla="*/ 88 w 91"/>
                <a:gd name="T31" fmla="*/ 123 h 142"/>
                <a:gd name="T32" fmla="*/ 86 w 91"/>
                <a:gd name="T33" fmla="*/ 125 h 142"/>
                <a:gd name="T34" fmla="*/ 84 w 91"/>
                <a:gd name="T35" fmla="*/ 127 h 142"/>
                <a:gd name="T36" fmla="*/ 81 w 91"/>
                <a:gd name="T37" fmla="*/ 128 h 142"/>
                <a:gd name="T38" fmla="*/ 73 w 91"/>
                <a:gd name="T39" fmla="*/ 132 h 142"/>
                <a:gd name="T40" fmla="*/ 66 w 91"/>
                <a:gd name="T41" fmla="*/ 134 h 142"/>
                <a:gd name="T42" fmla="*/ 60 w 91"/>
                <a:gd name="T43" fmla="*/ 137 h 142"/>
                <a:gd name="T44" fmla="*/ 52 w 91"/>
                <a:gd name="T45" fmla="*/ 139 h 142"/>
                <a:gd name="T46" fmla="*/ 44 w 91"/>
                <a:gd name="T47" fmla="*/ 140 h 142"/>
                <a:gd name="T48" fmla="*/ 36 w 91"/>
                <a:gd name="T49" fmla="*/ 142 h 142"/>
                <a:gd name="T50" fmla="*/ 27 w 91"/>
                <a:gd name="T51" fmla="*/ 142 h 142"/>
                <a:gd name="T52" fmla="*/ 18 w 91"/>
                <a:gd name="T53" fmla="*/ 142 h 142"/>
                <a:gd name="T54" fmla="*/ 9 w 91"/>
                <a:gd name="T55" fmla="*/ 141 h 142"/>
                <a:gd name="T56" fmla="*/ 0 w 91"/>
                <a:gd name="T57" fmla="*/ 139 h 142"/>
                <a:gd name="T58" fmla="*/ 13 w 91"/>
                <a:gd name="T59" fmla="*/ 139 h 142"/>
                <a:gd name="T60" fmla="*/ 25 w 91"/>
                <a:gd name="T61" fmla="*/ 139 h 142"/>
                <a:gd name="T62" fmla="*/ 36 w 91"/>
                <a:gd name="T63" fmla="*/ 137 h 142"/>
                <a:gd name="T64" fmla="*/ 46 w 91"/>
                <a:gd name="T65" fmla="*/ 135 h 142"/>
                <a:gd name="T66" fmla="*/ 56 w 91"/>
                <a:gd name="T67" fmla="*/ 133 h 142"/>
                <a:gd name="T68" fmla="*/ 63 w 91"/>
                <a:gd name="T69" fmla="*/ 129 h 142"/>
                <a:gd name="T70" fmla="*/ 70 w 91"/>
                <a:gd name="T71" fmla="*/ 124 h 142"/>
                <a:gd name="T72" fmla="*/ 74 w 91"/>
                <a:gd name="T73" fmla="*/ 118 h 142"/>
                <a:gd name="T74" fmla="*/ 77 w 91"/>
                <a:gd name="T75" fmla="*/ 110 h 142"/>
                <a:gd name="T76" fmla="*/ 77 w 91"/>
                <a:gd name="T77" fmla="*/ 101 h 142"/>
                <a:gd name="T78" fmla="*/ 76 w 91"/>
                <a:gd name="T79" fmla="*/ 91 h 142"/>
                <a:gd name="T80" fmla="*/ 73 w 91"/>
                <a:gd name="T81" fmla="*/ 83 h 142"/>
                <a:gd name="T82" fmla="*/ 66 w 91"/>
                <a:gd name="T83" fmla="*/ 65 h 142"/>
                <a:gd name="T84" fmla="*/ 59 w 91"/>
                <a:gd name="T85" fmla="*/ 47 h 142"/>
                <a:gd name="T86" fmla="*/ 56 w 91"/>
                <a:gd name="T87" fmla="*/ 38 h 142"/>
                <a:gd name="T88" fmla="*/ 53 w 91"/>
                <a:gd name="T89" fmla="*/ 29 h 142"/>
                <a:gd name="T90" fmla="*/ 51 w 91"/>
                <a:gd name="T91" fmla="*/ 20 h 142"/>
                <a:gd name="T92" fmla="*/ 49 w 91"/>
                <a:gd name="T93" fmla="*/ 11 h 142"/>
                <a:gd name="T94" fmla="*/ 49 w 91"/>
                <a:gd name="T95" fmla="*/ 2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91" h="142">
                  <a:moveTo>
                    <a:pt x="49" y="0"/>
                  </a:moveTo>
                  <a:lnTo>
                    <a:pt x="49" y="2"/>
                  </a:lnTo>
                  <a:lnTo>
                    <a:pt x="50" y="5"/>
                  </a:lnTo>
                  <a:lnTo>
                    <a:pt x="50" y="8"/>
                  </a:lnTo>
                  <a:lnTo>
                    <a:pt x="51" y="11"/>
                  </a:lnTo>
                  <a:lnTo>
                    <a:pt x="51" y="14"/>
                  </a:lnTo>
                  <a:lnTo>
                    <a:pt x="52" y="16"/>
                  </a:lnTo>
                  <a:lnTo>
                    <a:pt x="53" y="19"/>
                  </a:lnTo>
                  <a:lnTo>
                    <a:pt x="54" y="22"/>
                  </a:lnTo>
                  <a:lnTo>
                    <a:pt x="55" y="25"/>
                  </a:lnTo>
                  <a:lnTo>
                    <a:pt x="56" y="28"/>
                  </a:lnTo>
                  <a:lnTo>
                    <a:pt x="57" y="31"/>
                  </a:lnTo>
                  <a:lnTo>
                    <a:pt x="58" y="34"/>
                  </a:lnTo>
                  <a:lnTo>
                    <a:pt x="59" y="37"/>
                  </a:lnTo>
                  <a:lnTo>
                    <a:pt x="61" y="40"/>
                  </a:lnTo>
                  <a:lnTo>
                    <a:pt x="62" y="43"/>
                  </a:lnTo>
                  <a:lnTo>
                    <a:pt x="63" y="46"/>
                  </a:lnTo>
                  <a:lnTo>
                    <a:pt x="66" y="52"/>
                  </a:lnTo>
                  <a:lnTo>
                    <a:pt x="69" y="58"/>
                  </a:lnTo>
                  <a:lnTo>
                    <a:pt x="72" y="65"/>
                  </a:lnTo>
                  <a:lnTo>
                    <a:pt x="75" y="71"/>
                  </a:lnTo>
                  <a:lnTo>
                    <a:pt x="77" y="77"/>
                  </a:lnTo>
                  <a:lnTo>
                    <a:pt x="80" y="84"/>
                  </a:lnTo>
                  <a:lnTo>
                    <a:pt x="83" y="90"/>
                  </a:lnTo>
                  <a:lnTo>
                    <a:pt x="86" y="97"/>
                  </a:lnTo>
                  <a:lnTo>
                    <a:pt x="87" y="98"/>
                  </a:lnTo>
                  <a:lnTo>
                    <a:pt x="87" y="100"/>
                  </a:lnTo>
                  <a:lnTo>
                    <a:pt x="88" y="101"/>
                  </a:lnTo>
                  <a:lnTo>
                    <a:pt x="89" y="102"/>
                  </a:lnTo>
                  <a:lnTo>
                    <a:pt x="89" y="104"/>
                  </a:lnTo>
                  <a:lnTo>
                    <a:pt x="90" y="105"/>
                  </a:lnTo>
                  <a:lnTo>
                    <a:pt x="90" y="106"/>
                  </a:lnTo>
                  <a:lnTo>
                    <a:pt x="90" y="108"/>
                  </a:lnTo>
                  <a:lnTo>
                    <a:pt x="91" y="109"/>
                  </a:lnTo>
                  <a:lnTo>
                    <a:pt x="91" y="110"/>
                  </a:lnTo>
                  <a:lnTo>
                    <a:pt x="91" y="111"/>
                  </a:lnTo>
                  <a:lnTo>
                    <a:pt x="91" y="112"/>
                  </a:lnTo>
                  <a:lnTo>
                    <a:pt x="91" y="114"/>
                  </a:lnTo>
                  <a:lnTo>
                    <a:pt x="91" y="115"/>
                  </a:lnTo>
                  <a:lnTo>
                    <a:pt x="91" y="116"/>
                  </a:lnTo>
                  <a:lnTo>
                    <a:pt x="91" y="117"/>
                  </a:lnTo>
                  <a:lnTo>
                    <a:pt x="91" y="118"/>
                  </a:lnTo>
                  <a:lnTo>
                    <a:pt x="90" y="119"/>
                  </a:lnTo>
                  <a:lnTo>
                    <a:pt x="90" y="119"/>
                  </a:lnTo>
                  <a:lnTo>
                    <a:pt x="90" y="120"/>
                  </a:lnTo>
                  <a:lnTo>
                    <a:pt x="89" y="121"/>
                  </a:lnTo>
                  <a:lnTo>
                    <a:pt x="89" y="122"/>
                  </a:lnTo>
                  <a:lnTo>
                    <a:pt x="88" y="123"/>
                  </a:lnTo>
                  <a:lnTo>
                    <a:pt x="88" y="123"/>
                  </a:lnTo>
                  <a:lnTo>
                    <a:pt x="87" y="124"/>
                  </a:lnTo>
                  <a:lnTo>
                    <a:pt x="86" y="125"/>
                  </a:lnTo>
                  <a:lnTo>
                    <a:pt x="86" y="126"/>
                  </a:lnTo>
                  <a:lnTo>
                    <a:pt x="85" y="126"/>
                  </a:lnTo>
                  <a:lnTo>
                    <a:pt x="84" y="127"/>
                  </a:lnTo>
                  <a:lnTo>
                    <a:pt x="83" y="127"/>
                  </a:lnTo>
                  <a:lnTo>
                    <a:pt x="82" y="128"/>
                  </a:lnTo>
                  <a:lnTo>
                    <a:pt x="81" y="128"/>
                  </a:lnTo>
                  <a:lnTo>
                    <a:pt x="78" y="130"/>
                  </a:lnTo>
                  <a:lnTo>
                    <a:pt x="75" y="131"/>
                  </a:lnTo>
                  <a:lnTo>
                    <a:pt x="73" y="132"/>
                  </a:lnTo>
                  <a:lnTo>
                    <a:pt x="71" y="133"/>
                  </a:lnTo>
                  <a:lnTo>
                    <a:pt x="69" y="134"/>
                  </a:lnTo>
                  <a:lnTo>
                    <a:pt x="66" y="134"/>
                  </a:lnTo>
                  <a:lnTo>
                    <a:pt x="64" y="135"/>
                  </a:lnTo>
                  <a:lnTo>
                    <a:pt x="62" y="136"/>
                  </a:lnTo>
                  <a:lnTo>
                    <a:pt x="60" y="137"/>
                  </a:lnTo>
                  <a:lnTo>
                    <a:pt x="57" y="137"/>
                  </a:lnTo>
                  <a:lnTo>
                    <a:pt x="55" y="138"/>
                  </a:lnTo>
                  <a:lnTo>
                    <a:pt x="52" y="139"/>
                  </a:lnTo>
                  <a:lnTo>
                    <a:pt x="50" y="139"/>
                  </a:lnTo>
                  <a:lnTo>
                    <a:pt x="47" y="140"/>
                  </a:lnTo>
                  <a:lnTo>
                    <a:pt x="44" y="140"/>
                  </a:lnTo>
                  <a:lnTo>
                    <a:pt x="41" y="141"/>
                  </a:lnTo>
                  <a:lnTo>
                    <a:pt x="39" y="141"/>
                  </a:lnTo>
                  <a:lnTo>
                    <a:pt x="36" y="142"/>
                  </a:lnTo>
                  <a:lnTo>
                    <a:pt x="33" y="142"/>
                  </a:lnTo>
                  <a:lnTo>
                    <a:pt x="30" y="142"/>
                  </a:lnTo>
                  <a:lnTo>
                    <a:pt x="27" y="142"/>
                  </a:lnTo>
                  <a:lnTo>
                    <a:pt x="24" y="142"/>
                  </a:lnTo>
                  <a:lnTo>
                    <a:pt x="21" y="142"/>
                  </a:lnTo>
                  <a:lnTo>
                    <a:pt x="18" y="142"/>
                  </a:lnTo>
                  <a:lnTo>
                    <a:pt x="15" y="142"/>
                  </a:lnTo>
                  <a:lnTo>
                    <a:pt x="12" y="142"/>
                  </a:lnTo>
                  <a:lnTo>
                    <a:pt x="9" y="141"/>
                  </a:lnTo>
                  <a:lnTo>
                    <a:pt x="6" y="141"/>
                  </a:lnTo>
                  <a:lnTo>
                    <a:pt x="3" y="140"/>
                  </a:lnTo>
                  <a:lnTo>
                    <a:pt x="0" y="139"/>
                  </a:lnTo>
                  <a:lnTo>
                    <a:pt x="4" y="139"/>
                  </a:lnTo>
                  <a:lnTo>
                    <a:pt x="9" y="139"/>
                  </a:lnTo>
                  <a:lnTo>
                    <a:pt x="13" y="139"/>
                  </a:lnTo>
                  <a:lnTo>
                    <a:pt x="17" y="139"/>
                  </a:lnTo>
                  <a:lnTo>
                    <a:pt x="21" y="139"/>
                  </a:lnTo>
                  <a:lnTo>
                    <a:pt x="25" y="139"/>
                  </a:lnTo>
                  <a:lnTo>
                    <a:pt x="29" y="138"/>
                  </a:lnTo>
                  <a:lnTo>
                    <a:pt x="33" y="138"/>
                  </a:lnTo>
                  <a:lnTo>
                    <a:pt x="36" y="137"/>
                  </a:lnTo>
                  <a:lnTo>
                    <a:pt x="40" y="137"/>
                  </a:lnTo>
                  <a:lnTo>
                    <a:pt x="43" y="136"/>
                  </a:lnTo>
                  <a:lnTo>
                    <a:pt x="46" y="135"/>
                  </a:lnTo>
                  <a:lnTo>
                    <a:pt x="50" y="135"/>
                  </a:lnTo>
                  <a:lnTo>
                    <a:pt x="53" y="134"/>
                  </a:lnTo>
                  <a:lnTo>
                    <a:pt x="56" y="133"/>
                  </a:lnTo>
                  <a:lnTo>
                    <a:pt x="58" y="131"/>
                  </a:lnTo>
                  <a:lnTo>
                    <a:pt x="61" y="130"/>
                  </a:lnTo>
                  <a:lnTo>
                    <a:pt x="63" y="129"/>
                  </a:lnTo>
                  <a:lnTo>
                    <a:pt x="66" y="127"/>
                  </a:lnTo>
                  <a:lnTo>
                    <a:pt x="68" y="126"/>
                  </a:lnTo>
                  <a:lnTo>
                    <a:pt x="70" y="124"/>
                  </a:lnTo>
                  <a:lnTo>
                    <a:pt x="71" y="122"/>
                  </a:lnTo>
                  <a:lnTo>
                    <a:pt x="73" y="120"/>
                  </a:lnTo>
                  <a:lnTo>
                    <a:pt x="74" y="118"/>
                  </a:lnTo>
                  <a:lnTo>
                    <a:pt x="75" y="115"/>
                  </a:lnTo>
                  <a:lnTo>
                    <a:pt x="76" y="113"/>
                  </a:lnTo>
                  <a:lnTo>
                    <a:pt x="77" y="110"/>
                  </a:lnTo>
                  <a:lnTo>
                    <a:pt x="77" y="107"/>
                  </a:lnTo>
                  <a:lnTo>
                    <a:pt x="77" y="104"/>
                  </a:lnTo>
                  <a:lnTo>
                    <a:pt x="77" y="101"/>
                  </a:lnTo>
                  <a:lnTo>
                    <a:pt x="77" y="98"/>
                  </a:lnTo>
                  <a:lnTo>
                    <a:pt x="77" y="94"/>
                  </a:lnTo>
                  <a:lnTo>
                    <a:pt x="76" y="91"/>
                  </a:lnTo>
                  <a:lnTo>
                    <a:pt x="75" y="88"/>
                  </a:lnTo>
                  <a:lnTo>
                    <a:pt x="74" y="86"/>
                  </a:lnTo>
                  <a:lnTo>
                    <a:pt x="73" y="83"/>
                  </a:lnTo>
                  <a:lnTo>
                    <a:pt x="70" y="77"/>
                  </a:lnTo>
                  <a:lnTo>
                    <a:pt x="68" y="71"/>
                  </a:lnTo>
                  <a:lnTo>
                    <a:pt x="66" y="65"/>
                  </a:lnTo>
                  <a:lnTo>
                    <a:pt x="63" y="59"/>
                  </a:lnTo>
                  <a:lnTo>
                    <a:pt x="61" y="53"/>
                  </a:lnTo>
                  <a:lnTo>
                    <a:pt x="59" y="47"/>
                  </a:lnTo>
                  <a:lnTo>
                    <a:pt x="58" y="44"/>
                  </a:lnTo>
                  <a:lnTo>
                    <a:pt x="57" y="41"/>
                  </a:lnTo>
                  <a:lnTo>
                    <a:pt x="56" y="38"/>
                  </a:lnTo>
                  <a:lnTo>
                    <a:pt x="55" y="35"/>
                  </a:lnTo>
                  <a:lnTo>
                    <a:pt x="54" y="32"/>
                  </a:lnTo>
                  <a:lnTo>
                    <a:pt x="53" y="29"/>
                  </a:lnTo>
                  <a:lnTo>
                    <a:pt x="52" y="26"/>
                  </a:lnTo>
                  <a:lnTo>
                    <a:pt x="51" y="23"/>
                  </a:lnTo>
                  <a:lnTo>
                    <a:pt x="51" y="20"/>
                  </a:lnTo>
                  <a:lnTo>
                    <a:pt x="50" y="17"/>
                  </a:lnTo>
                  <a:lnTo>
                    <a:pt x="50" y="14"/>
                  </a:lnTo>
                  <a:lnTo>
                    <a:pt x="49" y="11"/>
                  </a:lnTo>
                  <a:lnTo>
                    <a:pt x="49" y="8"/>
                  </a:lnTo>
                  <a:lnTo>
                    <a:pt x="49" y="5"/>
                  </a:lnTo>
                  <a:lnTo>
                    <a:pt x="49" y="2"/>
                  </a:lnTo>
                  <a:lnTo>
                    <a:pt x="49" y="0"/>
                  </a:lnTo>
                  <a:close/>
                </a:path>
              </a:pathLst>
            </a:custGeom>
            <a:solidFill>
              <a:srgbClr val="B1763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8" name="Freeform 28"/>
            <p:cNvSpPr>
              <a:spLocks/>
            </p:cNvSpPr>
            <p:nvPr/>
          </p:nvSpPr>
          <p:spPr bwMode="auto">
            <a:xfrm>
              <a:off x="3824" y="863"/>
              <a:ext cx="129" cy="125"/>
            </a:xfrm>
            <a:custGeom>
              <a:avLst/>
              <a:gdLst>
                <a:gd name="T0" fmla="*/ 0 w 129"/>
                <a:gd name="T1" fmla="*/ 83 h 125"/>
                <a:gd name="T2" fmla="*/ 1 w 129"/>
                <a:gd name="T3" fmla="*/ 88 h 125"/>
                <a:gd name="T4" fmla="*/ 8 w 129"/>
                <a:gd name="T5" fmla="*/ 82 h 125"/>
                <a:gd name="T6" fmla="*/ 18 w 129"/>
                <a:gd name="T7" fmla="*/ 72 h 125"/>
                <a:gd name="T8" fmla="*/ 29 w 129"/>
                <a:gd name="T9" fmla="*/ 64 h 125"/>
                <a:gd name="T10" fmla="*/ 41 w 129"/>
                <a:gd name="T11" fmla="*/ 57 h 125"/>
                <a:gd name="T12" fmla="*/ 55 w 129"/>
                <a:gd name="T13" fmla="*/ 52 h 125"/>
                <a:gd name="T14" fmla="*/ 70 w 129"/>
                <a:gd name="T15" fmla="*/ 50 h 125"/>
                <a:gd name="T16" fmla="*/ 86 w 129"/>
                <a:gd name="T17" fmla="*/ 53 h 125"/>
                <a:gd name="T18" fmla="*/ 103 w 129"/>
                <a:gd name="T19" fmla="*/ 59 h 125"/>
                <a:gd name="T20" fmla="*/ 107 w 129"/>
                <a:gd name="T21" fmla="*/ 77 h 125"/>
                <a:gd name="T22" fmla="*/ 101 w 129"/>
                <a:gd name="T23" fmla="*/ 93 h 125"/>
                <a:gd name="T24" fmla="*/ 90 w 129"/>
                <a:gd name="T25" fmla="*/ 104 h 125"/>
                <a:gd name="T26" fmla="*/ 75 w 129"/>
                <a:gd name="T27" fmla="*/ 110 h 125"/>
                <a:gd name="T28" fmla="*/ 59 w 129"/>
                <a:gd name="T29" fmla="*/ 112 h 125"/>
                <a:gd name="T30" fmla="*/ 41 w 129"/>
                <a:gd name="T31" fmla="*/ 110 h 125"/>
                <a:gd name="T32" fmla="*/ 23 w 129"/>
                <a:gd name="T33" fmla="*/ 105 h 125"/>
                <a:gd name="T34" fmla="*/ 7 w 129"/>
                <a:gd name="T35" fmla="*/ 96 h 125"/>
                <a:gd name="T36" fmla="*/ 9 w 129"/>
                <a:gd name="T37" fmla="*/ 103 h 125"/>
                <a:gd name="T38" fmla="*/ 21 w 129"/>
                <a:gd name="T39" fmla="*/ 112 h 125"/>
                <a:gd name="T40" fmla="*/ 36 w 129"/>
                <a:gd name="T41" fmla="*/ 119 h 125"/>
                <a:gd name="T42" fmla="*/ 53 w 129"/>
                <a:gd name="T43" fmla="*/ 123 h 125"/>
                <a:gd name="T44" fmla="*/ 71 w 129"/>
                <a:gd name="T45" fmla="*/ 125 h 125"/>
                <a:gd name="T46" fmla="*/ 88 w 129"/>
                <a:gd name="T47" fmla="*/ 123 h 125"/>
                <a:gd name="T48" fmla="*/ 102 w 129"/>
                <a:gd name="T49" fmla="*/ 118 h 125"/>
                <a:gd name="T50" fmla="*/ 113 w 129"/>
                <a:gd name="T51" fmla="*/ 109 h 125"/>
                <a:gd name="T52" fmla="*/ 115 w 129"/>
                <a:gd name="T53" fmla="*/ 105 h 125"/>
                <a:gd name="T54" fmla="*/ 115 w 129"/>
                <a:gd name="T55" fmla="*/ 103 h 125"/>
                <a:gd name="T56" fmla="*/ 113 w 129"/>
                <a:gd name="T57" fmla="*/ 97 h 125"/>
                <a:gd name="T58" fmla="*/ 109 w 129"/>
                <a:gd name="T59" fmla="*/ 85 h 125"/>
                <a:gd name="T60" fmla="*/ 108 w 129"/>
                <a:gd name="T61" fmla="*/ 80 h 125"/>
                <a:gd name="T62" fmla="*/ 108 w 129"/>
                <a:gd name="T63" fmla="*/ 73 h 125"/>
                <a:gd name="T64" fmla="*/ 108 w 129"/>
                <a:gd name="T65" fmla="*/ 68 h 125"/>
                <a:gd name="T66" fmla="*/ 110 w 129"/>
                <a:gd name="T67" fmla="*/ 62 h 125"/>
                <a:gd name="T68" fmla="*/ 111 w 129"/>
                <a:gd name="T69" fmla="*/ 58 h 125"/>
                <a:gd name="T70" fmla="*/ 114 w 129"/>
                <a:gd name="T71" fmla="*/ 52 h 125"/>
                <a:gd name="T72" fmla="*/ 120 w 129"/>
                <a:gd name="T73" fmla="*/ 44 h 125"/>
                <a:gd name="T74" fmla="*/ 125 w 129"/>
                <a:gd name="T75" fmla="*/ 37 h 125"/>
                <a:gd name="T76" fmla="*/ 128 w 129"/>
                <a:gd name="T77" fmla="*/ 29 h 125"/>
                <a:gd name="T78" fmla="*/ 129 w 129"/>
                <a:gd name="T79" fmla="*/ 25 h 125"/>
                <a:gd name="T80" fmla="*/ 129 w 129"/>
                <a:gd name="T81" fmla="*/ 21 h 125"/>
                <a:gd name="T82" fmla="*/ 129 w 129"/>
                <a:gd name="T83" fmla="*/ 17 h 125"/>
                <a:gd name="T84" fmla="*/ 125 w 129"/>
                <a:gd name="T85" fmla="*/ 12 h 125"/>
                <a:gd name="T86" fmla="*/ 110 w 129"/>
                <a:gd name="T87" fmla="*/ 3 h 125"/>
                <a:gd name="T88" fmla="*/ 91 w 129"/>
                <a:gd name="T89" fmla="*/ 0 h 125"/>
                <a:gd name="T90" fmla="*/ 69 w 129"/>
                <a:gd name="T91" fmla="*/ 1 h 125"/>
                <a:gd name="T92" fmla="*/ 47 w 129"/>
                <a:gd name="T93" fmla="*/ 8 h 125"/>
                <a:gd name="T94" fmla="*/ 27 w 129"/>
                <a:gd name="T95" fmla="*/ 20 h 125"/>
                <a:gd name="T96" fmla="*/ 11 w 129"/>
                <a:gd name="T97" fmla="*/ 37 h 125"/>
                <a:gd name="T98" fmla="*/ 2 w 129"/>
                <a:gd name="T99" fmla="*/ 58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29" h="125">
                  <a:moveTo>
                    <a:pt x="0" y="77"/>
                  </a:moveTo>
                  <a:lnTo>
                    <a:pt x="0" y="80"/>
                  </a:lnTo>
                  <a:lnTo>
                    <a:pt x="0" y="82"/>
                  </a:lnTo>
                  <a:lnTo>
                    <a:pt x="0" y="83"/>
                  </a:lnTo>
                  <a:lnTo>
                    <a:pt x="0" y="84"/>
                  </a:lnTo>
                  <a:lnTo>
                    <a:pt x="1" y="86"/>
                  </a:lnTo>
                  <a:lnTo>
                    <a:pt x="1" y="86"/>
                  </a:lnTo>
                  <a:lnTo>
                    <a:pt x="1" y="88"/>
                  </a:lnTo>
                  <a:lnTo>
                    <a:pt x="2" y="89"/>
                  </a:lnTo>
                  <a:lnTo>
                    <a:pt x="4" y="86"/>
                  </a:lnTo>
                  <a:lnTo>
                    <a:pt x="6" y="84"/>
                  </a:lnTo>
                  <a:lnTo>
                    <a:pt x="8" y="82"/>
                  </a:lnTo>
                  <a:lnTo>
                    <a:pt x="10" y="79"/>
                  </a:lnTo>
                  <a:lnTo>
                    <a:pt x="13" y="77"/>
                  </a:lnTo>
                  <a:lnTo>
                    <a:pt x="15" y="75"/>
                  </a:lnTo>
                  <a:lnTo>
                    <a:pt x="18" y="72"/>
                  </a:lnTo>
                  <a:lnTo>
                    <a:pt x="20" y="70"/>
                  </a:lnTo>
                  <a:lnTo>
                    <a:pt x="23" y="68"/>
                  </a:lnTo>
                  <a:lnTo>
                    <a:pt x="26" y="66"/>
                  </a:lnTo>
                  <a:lnTo>
                    <a:pt x="29" y="64"/>
                  </a:lnTo>
                  <a:lnTo>
                    <a:pt x="32" y="62"/>
                  </a:lnTo>
                  <a:lnTo>
                    <a:pt x="35" y="60"/>
                  </a:lnTo>
                  <a:lnTo>
                    <a:pt x="38" y="58"/>
                  </a:lnTo>
                  <a:lnTo>
                    <a:pt x="41" y="57"/>
                  </a:lnTo>
                  <a:lnTo>
                    <a:pt x="45" y="55"/>
                  </a:lnTo>
                  <a:lnTo>
                    <a:pt x="48" y="54"/>
                  </a:lnTo>
                  <a:lnTo>
                    <a:pt x="52" y="53"/>
                  </a:lnTo>
                  <a:lnTo>
                    <a:pt x="55" y="52"/>
                  </a:lnTo>
                  <a:lnTo>
                    <a:pt x="59" y="51"/>
                  </a:lnTo>
                  <a:lnTo>
                    <a:pt x="62" y="51"/>
                  </a:lnTo>
                  <a:lnTo>
                    <a:pt x="66" y="50"/>
                  </a:lnTo>
                  <a:lnTo>
                    <a:pt x="70" y="50"/>
                  </a:lnTo>
                  <a:lnTo>
                    <a:pt x="74" y="50"/>
                  </a:lnTo>
                  <a:lnTo>
                    <a:pt x="78" y="51"/>
                  </a:lnTo>
                  <a:lnTo>
                    <a:pt x="82" y="52"/>
                  </a:lnTo>
                  <a:lnTo>
                    <a:pt x="86" y="53"/>
                  </a:lnTo>
                  <a:lnTo>
                    <a:pt x="90" y="54"/>
                  </a:lnTo>
                  <a:lnTo>
                    <a:pt x="94" y="55"/>
                  </a:lnTo>
                  <a:lnTo>
                    <a:pt x="99" y="57"/>
                  </a:lnTo>
                  <a:lnTo>
                    <a:pt x="103" y="59"/>
                  </a:lnTo>
                  <a:lnTo>
                    <a:pt x="107" y="62"/>
                  </a:lnTo>
                  <a:lnTo>
                    <a:pt x="108" y="67"/>
                  </a:lnTo>
                  <a:lnTo>
                    <a:pt x="107" y="72"/>
                  </a:lnTo>
                  <a:lnTo>
                    <a:pt x="107" y="77"/>
                  </a:lnTo>
                  <a:lnTo>
                    <a:pt x="106" y="82"/>
                  </a:lnTo>
                  <a:lnTo>
                    <a:pt x="104" y="86"/>
                  </a:lnTo>
                  <a:lnTo>
                    <a:pt x="103" y="90"/>
                  </a:lnTo>
                  <a:lnTo>
                    <a:pt x="101" y="93"/>
                  </a:lnTo>
                  <a:lnTo>
                    <a:pt x="98" y="96"/>
                  </a:lnTo>
                  <a:lnTo>
                    <a:pt x="96" y="99"/>
                  </a:lnTo>
                  <a:lnTo>
                    <a:pt x="93" y="102"/>
                  </a:lnTo>
                  <a:lnTo>
                    <a:pt x="90" y="104"/>
                  </a:lnTo>
                  <a:lnTo>
                    <a:pt x="87" y="106"/>
                  </a:lnTo>
                  <a:lnTo>
                    <a:pt x="83" y="107"/>
                  </a:lnTo>
                  <a:lnTo>
                    <a:pt x="79" y="109"/>
                  </a:lnTo>
                  <a:lnTo>
                    <a:pt x="75" y="110"/>
                  </a:lnTo>
                  <a:lnTo>
                    <a:pt x="71" y="111"/>
                  </a:lnTo>
                  <a:lnTo>
                    <a:pt x="67" y="111"/>
                  </a:lnTo>
                  <a:lnTo>
                    <a:pt x="63" y="112"/>
                  </a:lnTo>
                  <a:lnTo>
                    <a:pt x="59" y="112"/>
                  </a:lnTo>
                  <a:lnTo>
                    <a:pt x="54" y="112"/>
                  </a:lnTo>
                  <a:lnTo>
                    <a:pt x="50" y="111"/>
                  </a:lnTo>
                  <a:lnTo>
                    <a:pt x="45" y="111"/>
                  </a:lnTo>
                  <a:lnTo>
                    <a:pt x="41" y="110"/>
                  </a:lnTo>
                  <a:lnTo>
                    <a:pt x="36" y="109"/>
                  </a:lnTo>
                  <a:lnTo>
                    <a:pt x="32" y="108"/>
                  </a:lnTo>
                  <a:lnTo>
                    <a:pt x="28" y="106"/>
                  </a:lnTo>
                  <a:lnTo>
                    <a:pt x="23" y="105"/>
                  </a:lnTo>
                  <a:lnTo>
                    <a:pt x="19" y="103"/>
                  </a:lnTo>
                  <a:lnTo>
                    <a:pt x="15" y="101"/>
                  </a:lnTo>
                  <a:lnTo>
                    <a:pt x="11" y="99"/>
                  </a:lnTo>
                  <a:lnTo>
                    <a:pt x="7" y="96"/>
                  </a:lnTo>
                  <a:lnTo>
                    <a:pt x="4" y="94"/>
                  </a:lnTo>
                  <a:lnTo>
                    <a:pt x="5" y="97"/>
                  </a:lnTo>
                  <a:lnTo>
                    <a:pt x="7" y="100"/>
                  </a:lnTo>
                  <a:lnTo>
                    <a:pt x="9" y="103"/>
                  </a:lnTo>
                  <a:lnTo>
                    <a:pt x="11" y="105"/>
                  </a:lnTo>
                  <a:lnTo>
                    <a:pt x="14" y="108"/>
                  </a:lnTo>
                  <a:lnTo>
                    <a:pt x="17" y="110"/>
                  </a:lnTo>
                  <a:lnTo>
                    <a:pt x="21" y="112"/>
                  </a:lnTo>
                  <a:lnTo>
                    <a:pt x="24" y="114"/>
                  </a:lnTo>
                  <a:lnTo>
                    <a:pt x="28" y="116"/>
                  </a:lnTo>
                  <a:lnTo>
                    <a:pt x="32" y="117"/>
                  </a:lnTo>
                  <a:lnTo>
                    <a:pt x="36" y="119"/>
                  </a:lnTo>
                  <a:lnTo>
                    <a:pt x="40" y="120"/>
                  </a:lnTo>
                  <a:lnTo>
                    <a:pt x="44" y="121"/>
                  </a:lnTo>
                  <a:lnTo>
                    <a:pt x="48" y="122"/>
                  </a:lnTo>
                  <a:lnTo>
                    <a:pt x="53" y="123"/>
                  </a:lnTo>
                  <a:lnTo>
                    <a:pt x="57" y="124"/>
                  </a:lnTo>
                  <a:lnTo>
                    <a:pt x="62" y="124"/>
                  </a:lnTo>
                  <a:lnTo>
                    <a:pt x="66" y="125"/>
                  </a:lnTo>
                  <a:lnTo>
                    <a:pt x="71" y="125"/>
                  </a:lnTo>
                  <a:lnTo>
                    <a:pt x="75" y="124"/>
                  </a:lnTo>
                  <a:lnTo>
                    <a:pt x="79" y="124"/>
                  </a:lnTo>
                  <a:lnTo>
                    <a:pt x="83" y="124"/>
                  </a:lnTo>
                  <a:lnTo>
                    <a:pt x="88" y="123"/>
                  </a:lnTo>
                  <a:lnTo>
                    <a:pt x="91" y="122"/>
                  </a:lnTo>
                  <a:lnTo>
                    <a:pt x="95" y="121"/>
                  </a:lnTo>
                  <a:lnTo>
                    <a:pt x="99" y="119"/>
                  </a:lnTo>
                  <a:lnTo>
                    <a:pt x="102" y="118"/>
                  </a:lnTo>
                  <a:lnTo>
                    <a:pt x="105" y="116"/>
                  </a:lnTo>
                  <a:lnTo>
                    <a:pt x="108" y="114"/>
                  </a:lnTo>
                  <a:lnTo>
                    <a:pt x="110" y="112"/>
                  </a:lnTo>
                  <a:lnTo>
                    <a:pt x="113" y="109"/>
                  </a:lnTo>
                  <a:lnTo>
                    <a:pt x="115" y="107"/>
                  </a:lnTo>
                  <a:lnTo>
                    <a:pt x="115" y="106"/>
                  </a:lnTo>
                  <a:lnTo>
                    <a:pt x="115" y="106"/>
                  </a:lnTo>
                  <a:lnTo>
                    <a:pt x="115" y="105"/>
                  </a:lnTo>
                  <a:lnTo>
                    <a:pt x="115" y="105"/>
                  </a:lnTo>
                  <a:lnTo>
                    <a:pt x="115" y="104"/>
                  </a:lnTo>
                  <a:lnTo>
                    <a:pt x="115" y="104"/>
                  </a:lnTo>
                  <a:lnTo>
                    <a:pt x="115" y="103"/>
                  </a:lnTo>
                  <a:lnTo>
                    <a:pt x="115" y="102"/>
                  </a:lnTo>
                  <a:lnTo>
                    <a:pt x="114" y="100"/>
                  </a:lnTo>
                  <a:lnTo>
                    <a:pt x="114" y="99"/>
                  </a:lnTo>
                  <a:lnTo>
                    <a:pt x="113" y="97"/>
                  </a:lnTo>
                  <a:lnTo>
                    <a:pt x="112" y="95"/>
                  </a:lnTo>
                  <a:lnTo>
                    <a:pt x="111" y="91"/>
                  </a:lnTo>
                  <a:lnTo>
                    <a:pt x="110" y="87"/>
                  </a:lnTo>
                  <a:lnTo>
                    <a:pt x="109" y="85"/>
                  </a:lnTo>
                  <a:lnTo>
                    <a:pt x="108" y="83"/>
                  </a:lnTo>
                  <a:lnTo>
                    <a:pt x="108" y="82"/>
                  </a:lnTo>
                  <a:lnTo>
                    <a:pt x="108" y="81"/>
                  </a:lnTo>
                  <a:lnTo>
                    <a:pt x="108" y="80"/>
                  </a:lnTo>
                  <a:lnTo>
                    <a:pt x="108" y="79"/>
                  </a:lnTo>
                  <a:lnTo>
                    <a:pt x="108" y="77"/>
                  </a:lnTo>
                  <a:lnTo>
                    <a:pt x="108" y="75"/>
                  </a:lnTo>
                  <a:lnTo>
                    <a:pt x="108" y="73"/>
                  </a:lnTo>
                  <a:lnTo>
                    <a:pt x="108" y="72"/>
                  </a:lnTo>
                  <a:lnTo>
                    <a:pt x="108" y="70"/>
                  </a:lnTo>
                  <a:lnTo>
                    <a:pt x="108" y="69"/>
                  </a:lnTo>
                  <a:lnTo>
                    <a:pt x="108" y="68"/>
                  </a:lnTo>
                  <a:lnTo>
                    <a:pt x="109" y="66"/>
                  </a:lnTo>
                  <a:lnTo>
                    <a:pt x="109" y="65"/>
                  </a:lnTo>
                  <a:lnTo>
                    <a:pt x="109" y="64"/>
                  </a:lnTo>
                  <a:lnTo>
                    <a:pt x="110" y="62"/>
                  </a:lnTo>
                  <a:lnTo>
                    <a:pt x="110" y="61"/>
                  </a:lnTo>
                  <a:lnTo>
                    <a:pt x="110" y="60"/>
                  </a:lnTo>
                  <a:lnTo>
                    <a:pt x="111" y="59"/>
                  </a:lnTo>
                  <a:lnTo>
                    <a:pt x="111" y="58"/>
                  </a:lnTo>
                  <a:lnTo>
                    <a:pt x="111" y="57"/>
                  </a:lnTo>
                  <a:lnTo>
                    <a:pt x="112" y="55"/>
                  </a:lnTo>
                  <a:lnTo>
                    <a:pt x="113" y="54"/>
                  </a:lnTo>
                  <a:lnTo>
                    <a:pt x="114" y="52"/>
                  </a:lnTo>
                  <a:lnTo>
                    <a:pt x="115" y="51"/>
                  </a:lnTo>
                  <a:lnTo>
                    <a:pt x="117" y="48"/>
                  </a:lnTo>
                  <a:lnTo>
                    <a:pt x="119" y="46"/>
                  </a:lnTo>
                  <a:lnTo>
                    <a:pt x="120" y="44"/>
                  </a:lnTo>
                  <a:lnTo>
                    <a:pt x="121" y="43"/>
                  </a:lnTo>
                  <a:lnTo>
                    <a:pt x="122" y="41"/>
                  </a:lnTo>
                  <a:lnTo>
                    <a:pt x="123" y="39"/>
                  </a:lnTo>
                  <a:lnTo>
                    <a:pt x="125" y="37"/>
                  </a:lnTo>
                  <a:lnTo>
                    <a:pt x="126" y="35"/>
                  </a:lnTo>
                  <a:lnTo>
                    <a:pt x="127" y="32"/>
                  </a:lnTo>
                  <a:lnTo>
                    <a:pt x="127" y="30"/>
                  </a:lnTo>
                  <a:lnTo>
                    <a:pt x="128" y="29"/>
                  </a:lnTo>
                  <a:lnTo>
                    <a:pt x="128" y="28"/>
                  </a:lnTo>
                  <a:lnTo>
                    <a:pt x="128" y="27"/>
                  </a:lnTo>
                  <a:lnTo>
                    <a:pt x="129" y="26"/>
                  </a:lnTo>
                  <a:lnTo>
                    <a:pt x="129" y="25"/>
                  </a:lnTo>
                  <a:lnTo>
                    <a:pt x="129" y="23"/>
                  </a:lnTo>
                  <a:lnTo>
                    <a:pt x="129" y="22"/>
                  </a:lnTo>
                  <a:lnTo>
                    <a:pt x="129" y="21"/>
                  </a:lnTo>
                  <a:lnTo>
                    <a:pt x="129" y="21"/>
                  </a:lnTo>
                  <a:lnTo>
                    <a:pt x="129" y="20"/>
                  </a:lnTo>
                  <a:lnTo>
                    <a:pt x="129" y="19"/>
                  </a:lnTo>
                  <a:lnTo>
                    <a:pt x="129" y="18"/>
                  </a:lnTo>
                  <a:lnTo>
                    <a:pt x="129" y="17"/>
                  </a:lnTo>
                  <a:lnTo>
                    <a:pt x="129" y="16"/>
                  </a:lnTo>
                  <a:lnTo>
                    <a:pt x="128" y="16"/>
                  </a:lnTo>
                  <a:lnTo>
                    <a:pt x="128" y="15"/>
                  </a:lnTo>
                  <a:lnTo>
                    <a:pt x="125" y="12"/>
                  </a:lnTo>
                  <a:lnTo>
                    <a:pt x="122" y="9"/>
                  </a:lnTo>
                  <a:lnTo>
                    <a:pt x="118" y="7"/>
                  </a:lnTo>
                  <a:lnTo>
                    <a:pt x="114" y="5"/>
                  </a:lnTo>
                  <a:lnTo>
                    <a:pt x="110" y="3"/>
                  </a:lnTo>
                  <a:lnTo>
                    <a:pt x="106" y="2"/>
                  </a:lnTo>
                  <a:lnTo>
                    <a:pt x="101" y="1"/>
                  </a:lnTo>
                  <a:lnTo>
                    <a:pt x="96" y="0"/>
                  </a:lnTo>
                  <a:lnTo>
                    <a:pt x="91" y="0"/>
                  </a:lnTo>
                  <a:lnTo>
                    <a:pt x="85" y="0"/>
                  </a:lnTo>
                  <a:lnTo>
                    <a:pt x="80" y="0"/>
                  </a:lnTo>
                  <a:lnTo>
                    <a:pt x="75" y="0"/>
                  </a:lnTo>
                  <a:lnTo>
                    <a:pt x="69" y="1"/>
                  </a:lnTo>
                  <a:lnTo>
                    <a:pt x="63" y="3"/>
                  </a:lnTo>
                  <a:lnTo>
                    <a:pt x="58" y="4"/>
                  </a:lnTo>
                  <a:lnTo>
                    <a:pt x="53" y="6"/>
                  </a:lnTo>
                  <a:lnTo>
                    <a:pt x="47" y="8"/>
                  </a:lnTo>
                  <a:lnTo>
                    <a:pt x="42" y="11"/>
                  </a:lnTo>
                  <a:lnTo>
                    <a:pt x="37" y="14"/>
                  </a:lnTo>
                  <a:lnTo>
                    <a:pt x="32" y="17"/>
                  </a:lnTo>
                  <a:lnTo>
                    <a:pt x="27" y="20"/>
                  </a:lnTo>
                  <a:lnTo>
                    <a:pt x="23" y="24"/>
                  </a:lnTo>
                  <a:lnTo>
                    <a:pt x="19" y="28"/>
                  </a:lnTo>
                  <a:lnTo>
                    <a:pt x="15" y="32"/>
                  </a:lnTo>
                  <a:lnTo>
                    <a:pt x="11" y="37"/>
                  </a:lnTo>
                  <a:lnTo>
                    <a:pt x="8" y="42"/>
                  </a:lnTo>
                  <a:lnTo>
                    <a:pt x="6" y="47"/>
                  </a:lnTo>
                  <a:lnTo>
                    <a:pt x="3" y="53"/>
                  </a:lnTo>
                  <a:lnTo>
                    <a:pt x="2" y="58"/>
                  </a:lnTo>
                  <a:lnTo>
                    <a:pt x="0" y="64"/>
                  </a:lnTo>
                  <a:lnTo>
                    <a:pt x="0" y="71"/>
                  </a:lnTo>
                  <a:lnTo>
                    <a:pt x="0" y="77"/>
                  </a:lnTo>
                  <a:close/>
                </a:path>
              </a:pathLst>
            </a:custGeom>
            <a:solidFill>
              <a:srgbClr val="EBAA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1" name="Freeform 31"/>
            <p:cNvSpPr>
              <a:spLocks/>
            </p:cNvSpPr>
            <p:nvPr/>
          </p:nvSpPr>
          <p:spPr bwMode="auto">
            <a:xfrm>
              <a:off x="3823" y="879"/>
              <a:ext cx="115" cy="76"/>
            </a:xfrm>
            <a:custGeom>
              <a:avLst/>
              <a:gdLst>
                <a:gd name="T0" fmla="*/ 5 w 115"/>
                <a:gd name="T1" fmla="*/ 71 h 76"/>
                <a:gd name="T2" fmla="*/ 15 w 115"/>
                <a:gd name="T3" fmla="*/ 61 h 76"/>
                <a:gd name="T4" fmla="*/ 23 w 115"/>
                <a:gd name="T5" fmla="*/ 53 h 76"/>
                <a:gd name="T6" fmla="*/ 32 w 115"/>
                <a:gd name="T7" fmla="*/ 46 h 76"/>
                <a:gd name="T8" fmla="*/ 39 w 115"/>
                <a:gd name="T9" fmla="*/ 41 h 76"/>
                <a:gd name="T10" fmla="*/ 47 w 115"/>
                <a:gd name="T11" fmla="*/ 37 h 76"/>
                <a:gd name="T12" fmla="*/ 53 w 115"/>
                <a:gd name="T13" fmla="*/ 33 h 76"/>
                <a:gd name="T14" fmla="*/ 60 w 115"/>
                <a:gd name="T15" fmla="*/ 31 h 76"/>
                <a:gd name="T16" fmla="*/ 66 w 115"/>
                <a:gd name="T17" fmla="*/ 30 h 76"/>
                <a:gd name="T18" fmla="*/ 72 w 115"/>
                <a:gd name="T19" fmla="*/ 30 h 76"/>
                <a:gd name="T20" fmla="*/ 78 w 115"/>
                <a:gd name="T21" fmla="*/ 30 h 76"/>
                <a:gd name="T22" fmla="*/ 84 w 115"/>
                <a:gd name="T23" fmla="*/ 32 h 76"/>
                <a:gd name="T24" fmla="*/ 91 w 115"/>
                <a:gd name="T25" fmla="*/ 34 h 76"/>
                <a:gd name="T26" fmla="*/ 97 w 115"/>
                <a:gd name="T27" fmla="*/ 37 h 76"/>
                <a:gd name="T28" fmla="*/ 104 w 115"/>
                <a:gd name="T29" fmla="*/ 40 h 76"/>
                <a:gd name="T30" fmla="*/ 111 w 115"/>
                <a:gd name="T31" fmla="*/ 43 h 76"/>
                <a:gd name="T32" fmla="*/ 115 w 115"/>
                <a:gd name="T33" fmla="*/ 41 h 76"/>
                <a:gd name="T34" fmla="*/ 114 w 115"/>
                <a:gd name="T35" fmla="*/ 35 h 76"/>
                <a:gd name="T36" fmla="*/ 113 w 115"/>
                <a:gd name="T37" fmla="*/ 31 h 76"/>
                <a:gd name="T38" fmla="*/ 112 w 115"/>
                <a:gd name="T39" fmla="*/ 27 h 76"/>
                <a:gd name="T40" fmla="*/ 111 w 115"/>
                <a:gd name="T41" fmla="*/ 23 h 76"/>
                <a:gd name="T42" fmla="*/ 109 w 115"/>
                <a:gd name="T43" fmla="*/ 19 h 76"/>
                <a:gd name="T44" fmla="*/ 108 w 115"/>
                <a:gd name="T45" fmla="*/ 16 h 76"/>
                <a:gd name="T46" fmla="*/ 106 w 115"/>
                <a:gd name="T47" fmla="*/ 12 h 76"/>
                <a:gd name="T48" fmla="*/ 104 w 115"/>
                <a:gd name="T49" fmla="*/ 9 h 76"/>
                <a:gd name="T50" fmla="*/ 101 w 115"/>
                <a:gd name="T51" fmla="*/ 6 h 76"/>
                <a:gd name="T52" fmla="*/ 99 w 115"/>
                <a:gd name="T53" fmla="*/ 4 h 76"/>
                <a:gd name="T54" fmla="*/ 96 w 115"/>
                <a:gd name="T55" fmla="*/ 2 h 76"/>
                <a:gd name="T56" fmla="*/ 92 w 115"/>
                <a:gd name="T57" fmla="*/ 1 h 76"/>
                <a:gd name="T58" fmla="*/ 88 w 115"/>
                <a:gd name="T59" fmla="*/ 0 h 76"/>
                <a:gd name="T60" fmla="*/ 84 w 115"/>
                <a:gd name="T61" fmla="*/ 0 h 76"/>
                <a:gd name="T62" fmla="*/ 79 w 115"/>
                <a:gd name="T63" fmla="*/ 1 h 76"/>
                <a:gd name="T64" fmla="*/ 72 w 115"/>
                <a:gd name="T65" fmla="*/ 2 h 76"/>
                <a:gd name="T66" fmla="*/ 66 w 115"/>
                <a:gd name="T67" fmla="*/ 4 h 76"/>
                <a:gd name="T68" fmla="*/ 60 w 115"/>
                <a:gd name="T69" fmla="*/ 6 h 76"/>
                <a:gd name="T70" fmla="*/ 54 w 115"/>
                <a:gd name="T71" fmla="*/ 9 h 76"/>
                <a:gd name="T72" fmla="*/ 48 w 115"/>
                <a:gd name="T73" fmla="*/ 12 h 76"/>
                <a:gd name="T74" fmla="*/ 42 w 115"/>
                <a:gd name="T75" fmla="*/ 16 h 76"/>
                <a:gd name="T76" fmla="*/ 36 w 115"/>
                <a:gd name="T77" fmla="*/ 20 h 76"/>
                <a:gd name="T78" fmla="*/ 31 w 115"/>
                <a:gd name="T79" fmla="*/ 25 h 76"/>
                <a:gd name="T80" fmla="*/ 25 w 115"/>
                <a:gd name="T81" fmla="*/ 30 h 76"/>
                <a:gd name="T82" fmla="*/ 20 w 115"/>
                <a:gd name="T83" fmla="*/ 36 h 76"/>
                <a:gd name="T84" fmla="*/ 16 w 115"/>
                <a:gd name="T85" fmla="*/ 42 h 76"/>
                <a:gd name="T86" fmla="*/ 12 w 115"/>
                <a:gd name="T87" fmla="*/ 48 h 76"/>
                <a:gd name="T88" fmla="*/ 8 w 115"/>
                <a:gd name="T89" fmla="*/ 56 h 76"/>
                <a:gd name="T90" fmla="*/ 4 w 115"/>
                <a:gd name="T91" fmla="*/ 63 h 76"/>
                <a:gd name="T92" fmla="*/ 1 w 115"/>
                <a:gd name="T93" fmla="*/ 72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15" h="76">
                  <a:moveTo>
                    <a:pt x="0" y="76"/>
                  </a:moveTo>
                  <a:lnTo>
                    <a:pt x="5" y="71"/>
                  </a:lnTo>
                  <a:lnTo>
                    <a:pt x="10" y="66"/>
                  </a:lnTo>
                  <a:lnTo>
                    <a:pt x="15" y="61"/>
                  </a:lnTo>
                  <a:lnTo>
                    <a:pt x="19" y="57"/>
                  </a:lnTo>
                  <a:lnTo>
                    <a:pt x="23" y="53"/>
                  </a:lnTo>
                  <a:lnTo>
                    <a:pt x="28" y="50"/>
                  </a:lnTo>
                  <a:lnTo>
                    <a:pt x="32" y="46"/>
                  </a:lnTo>
                  <a:lnTo>
                    <a:pt x="36" y="44"/>
                  </a:lnTo>
                  <a:lnTo>
                    <a:pt x="39" y="41"/>
                  </a:lnTo>
                  <a:lnTo>
                    <a:pt x="43" y="39"/>
                  </a:lnTo>
                  <a:lnTo>
                    <a:pt x="47" y="37"/>
                  </a:lnTo>
                  <a:lnTo>
                    <a:pt x="50" y="35"/>
                  </a:lnTo>
                  <a:lnTo>
                    <a:pt x="53" y="33"/>
                  </a:lnTo>
                  <a:lnTo>
                    <a:pt x="57" y="32"/>
                  </a:lnTo>
                  <a:lnTo>
                    <a:pt x="60" y="31"/>
                  </a:lnTo>
                  <a:lnTo>
                    <a:pt x="63" y="31"/>
                  </a:lnTo>
                  <a:lnTo>
                    <a:pt x="66" y="30"/>
                  </a:lnTo>
                  <a:lnTo>
                    <a:pt x="69" y="30"/>
                  </a:lnTo>
                  <a:lnTo>
                    <a:pt x="72" y="30"/>
                  </a:lnTo>
                  <a:lnTo>
                    <a:pt x="75" y="30"/>
                  </a:lnTo>
                  <a:lnTo>
                    <a:pt x="78" y="30"/>
                  </a:lnTo>
                  <a:lnTo>
                    <a:pt x="81" y="31"/>
                  </a:lnTo>
                  <a:lnTo>
                    <a:pt x="84" y="32"/>
                  </a:lnTo>
                  <a:lnTo>
                    <a:pt x="87" y="33"/>
                  </a:lnTo>
                  <a:lnTo>
                    <a:pt x="91" y="34"/>
                  </a:lnTo>
                  <a:lnTo>
                    <a:pt x="94" y="35"/>
                  </a:lnTo>
                  <a:lnTo>
                    <a:pt x="97" y="37"/>
                  </a:lnTo>
                  <a:lnTo>
                    <a:pt x="100" y="38"/>
                  </a:lnTo>
                  <a:lnTo>
                    <a:pt x="104" y="40"/>
                  </a:lnTo>
                  <a:lnTo>
                    <a:pt x="108" y="41"/>
                  </a:lnTo>
                  <a:lnTo>
                    <a:pt x="111" y="43"/>
                  </a:lnTo>
                  <a:lnTo>
                    <a:pt x="115" y="45"/>
                  </a:lnTo>
                  <a:lnTo>
                    <a:pt x="115" y="41"/>
                  </a:lnTo>
                  <a:lnTo>
                    <a:pt x="114" y="37"/>
                  </a:lnTo>
                  <a:lnTo>
                    <a:pt x="114" y="35"/>
                  </a:lnTo>
                  <a:lnTo>
                    <a:pt x="113" y="33"/>
                  </a:lnTo>
                  <a:lnTo>
                    <a:pt x="113" y="31"/>
                  </a:lnTo>
                  <a:lnTo>
                    <a:pt x="112" y="29"/>
                  </a:lnTo>
                  <a:lnTo>
                    <a:pt x="112" y="27"/>
                  </a:lnTo>
                  <a:lnTo>
                    <a:pt x="111" y="25"/>
                  </a:lnTo>
                  <a:lnTo>
                    <a:pt x="111" y="23"/>
                  </a:lnTo>
                  <a:lnTo>
                    <a:pt x="110" y="21"/>
                  </a:lnTo>
                  <a:lnTo>
                    <a:pt x="109" y="19"/>
                  </a:lnTo>
                  <a:lnTo>
                    <a:pt x="109" y="17"/>
                  </a:lnTo>
                  <a:lnTo>
                    <a:pt x="108" y="16"/>
                  </a:lnTo>
                  <a:lnTo>
                    <a:pt x="107" y="14"/>
                  </a:lnTo>
                  <a:lnTo>
                    <a:pt x="106" y="12"/>
                  </a:lnTo>
                  <a:lnTo>
                    <a:pt x="105" y="11"/>
                  </a:lnTo>
                  <a:lnTo>
                    <a:pt x="104" y="9"/>
                  </a:lnTo>
                  <a:lnTo>
                    <a:pt x="103" y="8"/>
                  </a:lnTo>
                  <a:lnTo>
                    <a:pt x="101" y="6"/>
                  </a:lnTo>
                  <a:lnTo>
                    <a:pt x="100" y="5"/>
                  </a:lnTo>
                  <a:lnTo>
                    <a:pt x="99" y="4"/>
                  </a:lnTo>
                  <a:lnTo>
                    <a:pt x="97" y="3"/>
                  </a:lnTo>
                  <a:lnTo>
                    <a:pt x="96" y="2"/>
                  </a:lnTo>
                  <a:lnTo>
                    <a:pt x="94" y="1"/>
                  </a:lnTo>
                  <a:lnTo>
                    <a:pt x="92" y="1"/>
                  </a:lnTo>
                  <a:lnTo>
                    <a:pt x="90" y="0"/>
                  </a:lnTo>
                  <a:lnTo>
                    <a:pt x="88" y="0"/>
                  </a:lnTo>
                  <a:lnTo>
                    <a:pt x="86" y="0"/>
                  </a:lnTo>
                  <a:lnTo>
                    <a:pt x="84" y="0"/>
                  </a:lnTo>
                  <a:lnTo>
                    <a:pt x="82" y="0"/>
                  </a:lnTo>
                  <a:lnTo>
                    <a:pt x="79" y="1"/>
                  </a:lnTo>
                  <a:lnTo>
                    <a:pt x="76" y="1"/>
                  </a:lnTo>
                  <a:lnTo>
                    <a:pt x="72" y="2"/>
                  </a:lnTo>
                  <a:lnTo>
                    <a:pt x="69" y="3"/>
                  </a:lnTo>
                  <a:lnTo>
                    <a:pt x="66" y="4"/>
                  </a:lnTo>
                  <a:lnTo>
                    <a:pt x="63" y="5"/>
                  </a:lnTo>
                  <a:lnTo>
                    <a:pt x="60" y="6"/>
                  </a:lnTo>
                  <a:lnTo>
                    <a:pt x="57" y="8"/>
                  </a:lnTo>
                  <a:lnTo>
                    <a:pt x="54" y="9"/>
                  </a:lnTo>
                  <a:lnTo>
                    <a:pt x="51" y="11"/>
                  </a:lnTo>
                  <a:lnTo>
                    <a:pt x="48" y="12"/>
                  </a:lnTo>
                  <a:lnTo>
                    <a:pt x="45" y="14"/>
                  </a:lnTo>
                  <a:lnTo>
                    <a:pt x="42" y="16"/>
                  </a:lnTo>
                  <a:lnTo>
                    <a:pt x="39" y="18"/>
                  </a:lnTo>
                  <a:lnTo>
                    <a:pt x="36" y="20"/>
                  </a:lnTo>
                  <a:lnTo>
                    <a:pt x="33" y="22"/>
                  </a:lnTo>
                  <a:lnTo>
                    <a:pt x="31" y="25"/>
                  </a:lnTo>
                  <a:lnTo>
                    <a:pt x="28" y="27"/>
                  </a:lnTo>
                  <a:lnTo>
                    <a:pt x="25" y="30"/>
                  </a:lnTo>
                  <a:lnTo>
                    <a:pt x="23" y="33"/>
                  </a:lnTo>
                  <a:lnTo>
                    <a:pt x="20" y="36"/>
                  </a:lnTo>
                  <a:lnTo>
                    <a:pt x="18" y="38"/>
                  </a:lnTo>
                  <a:lnTo>
                    <a:pt x="16" y="42"/>
                  </a:lnTo>
                  <a:lnTo>
                    <a:pt x="14" y="45"/>
                  </a:lnTo>
                  <a:lnTo>
                    <a:pt x="12" y="48"/>
                  </a:lnTo>
                  <a:lnTo>
                    <a:pt x="10" y="52"/>
                  </a:lnTo>
                  <a:lnTo>
                    <a:pt x="8" y="56"/>
                  </a:lnTo>
                  <a:lnTo>
                    <a:pt x="6" y="59"/>
                  </a:lnTo>
                  <a:lnTo>
                    <a:pt x="4" y="63"/>
                  </a:lnTo>
                  <a:lnTo>
                    <a:pt x="3" y="67"/>
                  </a:lnTo>
                  <a:lnTo>
                    <a:pt x="1" y="72"/>
                  </a:lnTo>
                  <a:lnTo>
                    <a:pt x="0" y="76"/>
                  </a:lnTo>
                  <a:close/>
                </a:path>
              </a:pathLst>
            </a:custGeom>
            <a:solidFill>
              <a:srgbClr val="AE65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2" name="Freeform 32"/>
            <p:cNvSpPr>
              <a:spLocks noEditPoints="1"/>
            </p:cNvSpPr>
            <p:nvPr/>
          </p:nvSpPr>
          <p:spPr bwMode="auto">
            <a:xfrm>
              <a:off x="3821" y="878"/>
              <a:ext cx="119" cy="78"/>
            </a:xfrm>
            <a:custGeom>
              <a:avLst/>
              <a:gdLst>
                <a:gd name="T0" fmla="*/ 17 w 119"/>
                <a:gd name="T1" fmla="*/ 63 h 78"/>
                <a:gd name="T2" fmla="*/ 28 w 119"/>
                <a:gd name="T3" fmla="*/ 54 h 78"/>
                <a:gd name="T4" fmla="*/ 38 w 119"/>
                <a:gd name="T5" fmla="*/ 46 h 78"/>
                <a:gd name="T6" fmla="*/ 47 w 119"/>
                <a:gd name="T7" fmla="*/ 40 h 78"/>
                <a:gd name="T8" fmla="*/ 56 w 119"/>
                <a:gd name="T9" fmla="*/ 36 h 78"/>
                <a:gd name="T10" fmla="*/ 64 w 119"/>
                <a:gd name="T11" fmla="*/ 33 h 78"/>
                <a:gd name="T12" fmla="*/ 71 w 119"/>
                <a:gd name="T13" fmla="*/ 32 h 78"/>
                <a:gd name="T14" fmla="*/ 79 w 119"/>
                <a:gd name="T15" fmla="*/ 33 h 78"/>
                <a:gd name="T16" fmla="*/ 86 w 119"/>
                <a:gd name="T17" fmla="*/ 34 h 78"/>
                <a:gd name="T18" fmla="*/ 94 w 119"/>
                <a:gd name="T19" fmla="*/ 37 h 78"/>
                <a:gd name="T20" fmla="*/ 109 w 119"/>
                <a:gd name="T21" fmla="*/ 44 h 78"/>
                <a:gd name="T22" fmla="*/ 118 w 119"/>
                <a:gd name="T23" fmla="*/ 42 h 78"/>
                <a:gd name="T24" fmla="*/ 116 w 119"/>
                <a:gd name="T25" fmla="*/ 30 h 78"/>
                <a:gd name="T26" fmla="*/ 113 w 119"/>
                <a:gd name="T27" fmla="*/ 20 h 78"/>
                <a:gd name="T28" fmla="*/ 108 w 119"/>
                <a:gd name="T29" fmla="*/ 11 h 78"/>
                <a:gd name="T30" fmla="*/ 105 w 119"/>
                <a:gd name="T31" fmla="*/ 7 h 78"/>
                <a:gd name="T32" fmla="*/ 101 w 119"/>
                <a:gd name="T33" fmla="*/ 4 h 78"/>
                <a:gd name="T34" fmla="*/ 97 w 119"/>
                <a:gd name="T35" fmla="*/ 1 h 78"/>
                <a:gd name="T36" fmla="*/ 93 w 119"/>
                <a:gd name="T37" fmla="*/ 0 h 78"/>
                <a:gd name="T38" fmla="*/ 87 w 119"/>
                <a:gd name="T39" fmla="*/ 0 h 78"/>
                <a:gd name="T40" fmla="*/ 84 w 119"/>
                <a:gd name="T41" fmla="*/ 0 h 78"/>
                <a:gd name="T42" fmla="*/ 76 w 119"/>
                <a:gd name="T43" fmla="*/ 1 h 78"/>
                <a:gd name="T44" fmla="*/ 68 w 119"/>
                <a:gd name="T45" fmla="*/ 4 h 78"/>
                <a:gd name="T46" fmla="*/ 59 w 119"/>
                <a:gd name="T47" fmla="*/ 7 h 78"/>
                <a:gd name="T48" fmla="*/ 49 w 119"/>
                <a:gd name="T49" fmla="*/ 12 h 78"/>
                <a:gd name="T50" fmla="*/ 38 w 119"/>
                <a:gd name="T51" fmla="*/ 19 h 78"/>
                <a:gd name="T52" fmla="*/ 28 w 119"/>
                <a:gd name="T53" fmla="*/ 28 h 78"/>
                <a:gd name="T54" fmla="*/ 19 w 119"/>
                <a:gd name="T55" fmla="*/ 38 h 78"/>
                <a:gd name="T56" fmla="*/ 11 w 119"/>
                <a:gd name="T57" fmla="*/ 51 h 78"/>
                <a:gd name="T58" fmla="*/ 5 w 119"/>
                <a:gd name="T59" fmla="*/ 64 h 78"/>
                <a:gd name="T60" fmla="*/ 3 w 119"/>
                <a:gd name="T61" fmla="*/ 78 h 78"/>
                <a:gd name="T62" fmla="*/ 60 w 119"/>
                <a:gd name="T63" fmla="*/ 31 h 78"/>
                <a:gd name="T64" fmla="*/ 52 w 119"/>
                <a:gd name="T65" fmla="*/ 34 h 78"/>
                <a:gd name="T66" fmla="*/ 44 w 119"/>
                <a:gd name="T67" fmla="*/ 39 h 78"/>
                <a:gd name="T68" fmla="*/ 35 w 119"/>
                <a:gd name="T69" fmla="*/ 45 h 78"/>
                <a:gd name="T70" fmla="*/ 25 w 119"/>
                <a:gd name="T71" fmla="*/ 53 h 78"/>
                <a:gd name="T72" fmla="*/ 14 w 119"/>
                <a:gd name="T73" fmla="*/ 62 h 78"/>
                <a:gd name="T74" fmla="*/ 8 w 119"/>
                <a:gd name="T75" fmla="*/ 63 h 78"/>
                <a:gd name="T76" fmla="*/ 14 w 119"/>
                <a:gd name="T77" fmla="*/ 51 h 78"/>
                <a:gd name="T78" fmla="*/ 22 w 119"/>
                <a:gd name="T79" fmla="*/ 40 h 78"/>
                <a:gd name="T80" fmla="*/ 30 w 119"/>
                <a:gd name="T81" fmla="*/ 30 h 78"/>
                <a:gd name="T82" fmla="*/ 39 w 119"/>
                <a:gd name="T83" fmla="*/ 22 h 78"/>
                <a:gd name="T84" fmla="*/ 48 w 119"/>
                <a:gd name="T85" fmla="*/ 16 h 78"/>
                <a:gd name="T86" fmla="*/ 58 w 119"/>
                <a:gd name="T87" fmla="*/ 10 h 78"/>
                <a:gd name="T88" fmla="*/ 67 w 119"/>
                <a:gd name="T89" fmla="*/ 7 h 78"/>
                <a:gd name="T90" fmla="*/ 75 w 119"/>
                <a:gd name="T91" fmla="*/ 4 h 78"/>
                <a:gd name="T92" fmla="*/ 84 w 119"/>
                <a:gd name="T93" fmla="*/ 3 h 78"/>
                <a:gd name="T94" fmla="*/ 87 w 119"/>
                <a:gd name="T95" fmla="*/ 2 h 78"/>
                <a:gd name="T96" fmla="*/ 92 w 119"/>
                <a:gd name="T97" fmla="*/ 3 h 78"/>
                <a:gd name="T98" fmla="*/ 96 w 119"/>
                <a:gd name="T99" fmla="*/ 4 h 78"/>
                <a:gd name="T100" fmla="*/ 100 w 119"/>
                <a:gd name="T101" fmla="*/ 6 h 78"/>
                <a:gd name="T102" fmla="*/ 103 w 119"/>
                <a:gd name="T103" fmla="*/ 9 h 78"/>
                <a:gd name="T104" fmla="*/ 108 w 119"/>
                <a:gd name="T105" fmla="*/ 15 h 78"/>
                <a:gd name="T106" fmla="*/ 111 w 119"/>
                <a:gd name="T107" fmla="*/ 24 h 78"/>
                <a:gd name="T108" fmla="*/ 113 w 119"/>
                <a:gd name="T109" fmla="*/ 33 h 78"/>
                <a:gd name="T110" fmla="*/ 112 w 119"/>
                <a:gd name="T111" fmla="*/ 42 h 78"/>
                <a:gd name="T112" fmla="*/ 95 w 119"/>
                <a:gd name="T113" fmla="*/ 34 h 78"/>
                <a:gd name="T114" fmla="*/ 87 w 119"/>
                <a:gd name="T115" fmla="*/ 32 h 78"/>
                <a:gd name="T116" fmla="*/ 80 w 119"/>
                <a:gd name="T117" fmla="*/ 30 h 78"/>
                <a:gd name="T118" fmla="*/ 72 w 119"/>
                <a:gd name="T119" fmla="*/ 30 h 78"/>
                <a:gd name="T120" fmla="*/ 65 w 119"/>
                <a:gd name="T121" fmla="*/ 30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19" h="78">
                  <a:moveTo>
                    <a:pt x="3" y="78"/>
                  </a:moveTo>
                  <a:lnTo>
                    <a:pt x="8" y="73"/>
                  </a:lnTo>
                  <a:lnTo>
                    <a:pt x="13" y="68"/>
                  </a:lnTo>
                  <a:lnTo>
                    <a:pt x="15" y="66"/>
                  </a:lnTo>
                  <a:lnTo>
                    <a:pt x="17" y="63"/>
                  </a:lnTo>
                  <a:lnTo>
                    <a:pt x="20" y="61"/>
                  </a:lnTo>
                  <a:lnTo>
                    <a:pt x="22" y="59"/>
                  </a:lnTo>
                  <a:lnTo>
                    <a:pt x="24" y="57"/>
                  </a:lnTo>
                  <a:lnTo>
                    <a:pt x="26" y="55"/>
                  </a:lnTo>
                  <a:lnTo>
                    <a:pt x="28" y="54"/>
                  </a:lnTo>
                  <a:lnTo>
                    <a:pt x="30" y="52"/>
                  </a:lnTo>
                  <a:lnTo>
                    <a:pt x="32" y="50"/>
                  </a:lnTo>
                  <a:lnTo>
                    <a:pt x="34" y="49"/>
                  </a:lnTo>
                  <a:lnTo>
                    <a:pt x="36" y="47"/>
                  </a:lnTo>
                  <a:lnTo>
                    <a:pt x="38" y="46"/>
                  </a:lnTo>
                  <a:lnTo>
                    <a:pt x="40" y="45"/>
                  </a:lnTo>
                  <a:lnTo>
                    <a:pt x="42" y="43"/>
                  </a:lnTo>
                  <a:lnTo>
                    <a:pt x="44" y="42"/>
                  </a:lnTo>
                  <a:lnTo>
                    <a:pt x="46" y="41"/>
                  </a:lnTo>
                  <a:lnTo>
                    <a:pt x="47" y="40"/>
                  </a:lnTo>
                  <a:lnTo>
                    <a:pt x="49" y="39"/>
                  </a:lnTo>
                  <a:lnTo>
                    <a:pt x="51" y="38"/>
                  </a:lnTo>
                  <a:lnTo>
                    <a:pt x="52" y="37"/>
                  </a:lnTo>
                  <a:lnTo>
                    <a:pt x="54" y="37"/>
                  </a:lnTo>
                  <a:lnTo>
                    <a:pt x="56" y="36"/>
                  </a:lnTo>
                  <a:lnTo>
                    <a:pt x="57" y="35"/>
                  </a:lnTo>
                  <a:lnTo>
                    <a:pt x="59" y="35"/>
                  </a:lnTo>
                  <a:lnTo>
                    <a:pt x="61" y="34"/>
                  </a:lnTo>
                  <a:lnTo>
                    <a:pt x="62" y="34"/>
                  </a:lnTo>
                  <a:lnTo>
                    <a:pt x="64" y="33"/>
                  </a:lnTo>
                  <a:lnTo>
                    <a:pt x="65" y="33"/>
                  </a:lnTo>
                  <a:lnTo>
                    <a:pt x="67" y="33"/>
                  </a:lnTo>
                  <a:lnTo>
                    <a:pt x="68" y="33"/>
                  </a:lnTo>
                  <a:lnTo>
                    <a:pt x="70" y="33"/>
                  </a:lnTo>
                  <a:lnTo>
                    <a:pt x="71" y="32"/>
                  </a:lnTo>
                  <a:lnTo>
                    <a:pt x="73" y="32"/>
                  </a:lnTo>
                  <a:lnTo>
                    <a:pt x="74" y="32"/>
                  </a:lnTo>
                  <a:lnTo>
                    <a:pt x="76" y="33"/>
                  </a:lnTo>
                  <a:lnTo>
                    <a:pt x="77" y="33"/>
                  </a:lnTo>
                  <a:lnTo>
                    <a:pt x="79" y="33"/>
                  </a:lnTo>
                  <a:lnTo>
                    <a:pt x="80" y="33"/>
                  </a:lnTo>
                  <a:lnTo>
                    <a:pt x="82" y="33"/>
                  </a:lnTo>
                  <a:lnTo>
                    <a:pt x="83" y="34"/>
                  </a:lnTo>
                  <a:lnTo>
                    <a:pt x="85" y="34"/>
                  </a:lnTo>
                  <a:lnTo>
                    <a:pt x="86" y="34"/>
                  </a:lnTo>
                  <a:lnTo>
                    <a:pt x="88" y="35"/>
                  </a:lnTo>
                  <a:lnTo>
                    <a:pt x="89" y="35"/>
                  </a:lnTo>
                  <a:lnTo>
                    <a:pt x="91" y="36"/>
                  </a:lnTo>
                  <a:lnTo>
                    <a:pt x="92" y="36"/>
                  </a:lnTo>
                  <a:lnTo>
                    <a:pt x="94" y="37"/>
                  </a:lnTo>
                  <a:lnTo>
                    <a:pt x="95" y="38"/>
                  </a:lnTo>
                  <a:lnTo>
                    <a:pt x="99" y="39"/>
                  </a:lnTo>
                  <a:lnTo>
                    <a:pt x="102" y="40"/>
                  </a:lnTo>
                  <a:lnTo>
                    <a:pt x="105" y="42"/>
                  </a:lnTo>
                  <a:lnTo>
                    <a:pt x="109" y="44"/>
                  </a:lnTo>
                  <a:lnTo>
                    <a:pt x="113" y="46"/>
                  </a:lnTo>
                  <a:lnTo>
                    <a:pt x="116" y="48"/>
                  </a:lnTo>
                  <a:lnTo>
                    <a:pt x="119" y="49"/>
                  </a:lnTo>
                  <a:lnTo>
                    <a:pt x="118" y="46"/>
                  </a:lnTo>
                  <a:lnTo>
                    <a:pt x="118" y="42"/>
                  </a:lnTo>
                  <a:lnTo>
                    <a:pt x="117" y="38"/>
                  </a:lnTo>
                  <a:lnTo>
                    <a:pt x="117" y="36"/>
                  </a:lnTo>
                  <a:lnTo>
                    <a:pt x="117" y="34"/>
                  </a:lnTo>
                  <a:lnTo>
                    <a:pt x="116" y="32"/>
                  </a:lnTo>
                  <a:lnTo>
                    <a:pt x="116" y="30"/>
                  </a:lnTo>
                  <a:lnTo>
                    <a:pt x="115" y="28"/>
                  </a:lnTo>
                  <a:lnTo>
                    <a:pt x="115" y="26"/>
                  </a:lnTo>
                  <a:lnTo>
                    <a:pt x="114" y="24"/>
                  </a:lnTo>
                  <a:lnTo>
                    <a:pt x="113" y="22"/>
                  </a:lnTo>
                  <a:lnTo>
                    <a:pt x="113" y="20"/>
                  </a:lnTo>
                  <a:lnTo>
                    <a:pt x="112" y="18"/>
                  </a:lnTo>
                  <a:lnTo>
                    <a:pt x="111" y="16"/>
                  </a:lnTo>
                  <a:lnTo>
                    <a:pt x="110" y="14"/>
                  </a:lnTo>
                  <a:lnTo>
                    <a:pt x="109" y="12"/>
                  </a:lnTo>
                  <a:lnTo>
                    <a:pt x="108" y="11"/>
                  </a:lnTo>
                  <a:lnTo>
                    <a:pt x="107" y="10"/>
                  </a:lnTo>
                  <a:lnTo>
                    <a:pt x="107" y="9"/>
                  </a:lnTo>
                  <a:lnTo>
                    <a:pt x="106" y="8"/>
                  </a:lnTo>
                  <a:lnTo>
                    <a:pt x="106" y="8"/>
                  </a:lnTo>
                  <a:lnTo>
                    <a:pt x="105" y="7"/>
                  </a:lnTo>
                  <a:lnTo>
                    <a:pt x="104" y="6"/>
                  </a:lnTo>
                  <a:lnTo>
                    <a:pt x="104" y="5"/>
                  </a:lnTo>
                  <a:lnTo>
                    <a:pt x="103" y="5"/>
                  </a:lnTo>
                  <a:lnTo>
                    <a:pt x="102" y="4"/>
                  </a:lnTo>
                  <a:lnTo>
                    <a:pt x="101" y="4"/>
                  </a:lnTo>
                  <a:lnTo>
                    <a:pt x="101" y="3"/>
                  </a:lnTo>
                  <a:lnTo>
                    <a:pt x="100" y="3"/>
                  </a:lnTo>
                  <a:lnTo>
                    <a:pt x="99" y="2"/>
                  </a:lnTo>
                  <a:lnTo>
                    <a:pt x="98" y="2"/>
                  </a:lnTo>
                  <a:lnTo>
                    <a:pt x="97" y="1"/>
                  </a:lnTo>
                  <a:lnTo>
                    <a:pt x="96" y="1"/>
                  </a:lnTo>
                  <a:lnTo>
                    <a:pt x="96" y="1"/>
                  </a:lnTo>
                  <a:lnTo>
                    <a:pt x="95" y="0"/>
                  </a:lnTo>
                  <a:lnTo>
                    <a:pt x="94" y="0"/>
                  </a:lnTo>
                  <a:lnTo>
                    <a:pt x="93" y="0"/>
                  </a:lnTo>
                  <a:lnTo>
                    <a:pt x="92" y="0"/>
                  </a:lnTo>
                  <a:lnTo>
                    <a:pt x="91" y="0"/>
                  </a:lnTo>
                  <a:lnTo>
                    <a:pt x="90" y="0"/>
                  </a:lnTo>
                  <a:lnTo>
                    <a:pt x="88" y="0"/>
                  </a:lnTo>
                  <a:lnTo>
                    <a:pt x="87" y="0"/>
                  </a:lnTo>
                  <a:lnTo>
                    <a:pt x="86" y="0"/>
                  </a:lnTo>
                  <a:lnTo>
                    <a:pt x="85" y="0"/>
                  </a:lnTo>
                  <a:lnTo>
                    <a:pt x="84" y="0"/>
                  </a:lnTo>
                  <a:lnTo>
                    <a:pt x="84" y="0"/>
                  </a:lnTo>
                  <a:lnTo>
                    <a:pt x="84" y="0"/>
                  </a:lnTo>
                  <a:lnTo>
                    <a:pt x="84" y="0"/>
                  </a:lnTo>
                  <a:lnTo>
                    <a:pt x="82" y="0"/>
                  </a:lnTo>
                  <a:lnTo>
                    <a:pt x="80" y="0"/>
                  </a:lnTo>
                  <a:lnTo>
                    <a:pt x="78" y="1"/>
                  </a:lnTo>
                  <a:lnTo>
                    <a:pt x="76" y="1"/>
                  </a:lnTo>
                  <a:lnTo>
                    <a:pt x="75" y="2"/>
                  </a:lnTo>
                  <a:lnTo>
                    <a:pt x="73" y="2"/>
                  </a:lnTo>
                  <a:lnTo>
                    <a:pt x="71" y="2"/>
                  </a:lnTo>
                  <a:lnTo>
                    <a:pt x="69" y="3"/>
                  </a:lnTo>
                  <a:lnTo>
                    <a:pt x="68" y="4"/>
                  </a:lnTo>
                  <a:lnTo>
                    <a:pt x="66" y="4"/>
                  </a:lnTo>
                  <a:lnTo>
                    <a:pt x="64" y="5"/>
                  </a:lnTo>
                  <a:lnTo>
                    <a:pt x="62" y="6"/>
                  </a:lnTo>
                  <a:lnTo>
                    <a:pt x="60" y="6"/>
                  </a:lnTo>
                  <a:lnTo>
                    <a:pt x="59" y="7"/>
                  </a:lnTo>
                  <a:lnTo>
                    <a:pt x="57" y="8"/>
                  </a:lnTo>
                  <a:lnTo>
                    <a:pt x="55" y="9"/>
                  </a:lnTo>
                  <a:lnTo>
                    <a:pt x="53" y="10"/>
                  </a:lnTo>
                  <a:lnTo>
                    <a:pt x="51" y="11"/>
                  </a:lnTo>
                  <a:lnTo>
                    <a:pt x="49" y="12"/>
                  </a:lnTo>
                  <a:lnTo>
                    <a:pt x="46" y="13"/>
                  </a:lnTo>
                  <a:lnTo>
                    <a:pt x="44" y="15"/>
                  </a:lnTo>
                  <a:lnTo>
                    <a:pt x="42" y="16"/>
                  </a:lnTo>
                  <a:lnTo>
                    <a:pt x="40" y="18"/>
                  </a:lnTo>
                  <a:lnTo>
                    <a:pt x="38" y="19"/>
                  </a:lnTo>
                  <a:lnTo>
                    <a:pt x="36" y="21"/>
                  </a:lnTo>
                  <a:lnTo>
                    <a:pt x="34" y="23"/>
                  </a:lnTo>
                  <a:lnTo>
                    <a:pt x="32" y="24"/>
                  </a:lnTo>
                  <a:lnTo>
                    <a:pt x="30" y="26"/>
                  </a:lnTo>
                  <a:lnTo>
                    <a:pt x="28" y="28"/>
                  </a:lnTo>
                  <a:lnTo>
                    <a:pt x="26" y="30"/>
                  </a:lnTo>
                  <a:lnTo>
                    <a:pt x="24" y="32"/>
                  </a:lnTo>
                  <a:lnTo>
                    <a:pt x="23" y="34"/>
                  </a:lnTo>
                  <a:lnTo>
                    <a:pt x="21" y="36"/>
                  </a:lnTo>
                  <a:lnTo>
                    <a:pt x="19" y="38"/>
                  </a:lnTo>
                  <a:lnTo>
                    <a:pt x="17" y="41"/>
                  </a:lnTo>
                  <a:lnTo>
                    <a:pt x="16" y="43"/>
                  </a:lnTo>
                  <a:lnTo>
                    <a:pt x="14" y="45"/>
                  </a:lnTo>
                  <a:lnTo>
                    <a:pt x="13" y="48"/>
                  </a:lnTo>
                  <a:lnTo>
                    <a:pt x="11" y="51"/>
                  </a:lnTo>
                  <a:lnTo>
                    <a:pt x="10" y="53"/>
                  </a:lnTo>
                  <a:lnTo>
                    <a:pt x="8" y="56"/>
                  </a:lnTo>
                  <a:lnTo>
                    <a:pt x="7" y="59"/>
                  </a:lnTo>
                  <a:lnTo>
                    <a:pt x="6" y="61"/>
                  </a:lnTo>
                  <a:lnTo>
                    <a:pt x="5" y="64"/>
                  </a:lnTo>
                  <a:lnTo>
                    <a:pt x="3" y="67"/>
                  </a:lnTo>
                  <a:lnTo>
                    <a:pt x="2" y="70"/>
                  </a:lnTo>
                  <a:lnTo>
                    <a:pt x="1" y="73"/>
                  </a:lnTo>
                  <a:lnTo>
                    <a:pt x="0" y="77"/>
                  </a:lnTo>
                  <a:lnTo>
                    <a:pt x="3" y="78"/>
                  </a:lnTo>
                  <a:lnTo>
                    <a:pt x="3" y="78"/>
                  </a:lnTo>
                  <a:close/>
                  <a:moveTo>
                    <a:pt x="65" y="30"/>
                  </a:moveTo>
                  <a:lnTo>
                    <a:pt x="63" y="31"/>
                  </a:lnTo>
                  <a:lnTo>
                    <a:pt x="62" y="31"/>
                  </a:lnTo>
                  <a:lnTo>
                    <a:pt x="60" y="31"/>
                  </a:lnTo>
                  <a:lnTo>
                    <a:pt x="58" y="32"/>
                  </a:lnTo>
                  <a:lnTo>
                    <a:pt x="57" y="32"/>
                  </a:lnTo>
                  <a:lnTo>
                    <a:pt x="55" y="33"/>
                  </a:lnTo>
                  <a:lnTo>
                    <a:pt x="54" y="34"/>
                  </a:lnTo>
                  <a:lnTo>
                    <a:pt x="52" y="34"/>
                  </a:lnTo>
                  <a:lnTo>
                    <a:pt x="50" y="35"/>
                  </a:lnTo>
                  <a:lnTo>
                    <a:pt x="49" y="36"/>
                  </a:lnTo>
                  <a:lnTo>
                    <a:pt x="47" y="37"/>
                  </a:lnTo>
                  <a:lnTo>
                    <a:pt x="45" y="38"/>
                  </a:lnTo>
                  <a:lnTo>
                    <a:pt x="44" y="39"/>
                  </a:lnTo>
                  <a:lnTo>
                    <a:pt x="42" y="40"/>
                  </a:lnTo>
                  <a:lnTo>
                    <a:pt x="40" y="41"/>
                  </a:lnTo>
                  <a:lnTo>
                    <a:pt x="39" y="42"/>
                  </a:lnTo>
                  <a:lnTo>
                    <a:pt x="37" y="43"/>
                  </a:lnTo>
                  <a:lnTo>
                    <a:pt x="35" y="45"/>
                  </a:lnTo>
                  <a:lnTo>
                    <a:pt x="33" y="46"/>
                  </a:lnTo>
                  <a:lnTo>
                    <a:pt x="31" y="48"/>
                  </a:lnTo>
                  <a:lnTo>
                    <a:pt x="29" y="49"/>
                  </a:lnTo>
                  <a:lnTo>
                    <a:pt x="27" y="51"/>
                  </a:lnTo>
                  <a:lnTo>
                    <a:pt x="25" y="53"/>
                  </a:lnTo>
                  <a:lnTo>
                    <a:pt x="23" y="54"/>
                  </a:lnTo>
                  <a:lnTo>
                    <a:pt x="21" y="56"/>
                  </a:lnTo>
                  <a:lnTo>
                    <a:pt x="19" y="58"/>
                  </a:lnTo>
                  <a:lnTo>
                    <a:pt x="17" y="60"/>
                  </a:lnTo>
                  <a:lnTo>
                    <a:pt x="14" y="62"/>
                  </a:lnTo>
                  <a:lnTo>
                    <a:pt x="10" y="67"/>
                  </a:lnTo>
                  <a:lnTo>
                    <a:pt x="5" y="72"/>
                  </a:lnTo>
                  <a:lnTo>
                    <a:pt x="6" y="69"/>
                  </a:lnTo>
                  <a:lnTo>
                    <a:pt x="7" y="66"/>
                  </a:lnTo>
                  <a:lnTo>
                    <a:pt x="8" y="63"/>
                  </a:lnTo>
                  <a:lnTo>
                    <a:pt x="9" y="61"/>
                  </a:lnTo>
                  <a:lnTo>
                    <a:pt x="10" y="58"/>
                  </a:lnTo>
                  <a:lnTo>
                    <a:pt x="12" y="56"/>
                  </a:lnTo>
                  <a:lnTo>
                    <a:pt x="13" y="53"/>
                  </a:lnTo>
                  <a:lnTo>
                    <a:pt x="14" y="51"/>
                  </a:lnTo>
                  <a:lnTo>
                    <a:pt x="16" y="49"/>
                  </a:lnTo>
                  <a:lnTo>
                    <a:pt x="17" y="46"/>
                  </a:lnTo>
                  <a:lnTo>
                    <a:pt x="19" y="44"/>
                  </a:lnTo>
                  <a:lnTo>
                    <a:pt x="20" y="42"/>
                  </a:lnTo>
                  <a:lnTo>
                    <a:pt x="22" y="40"/>
                  </a:lnTo>
                  <a:lnTo>
                    <a:pt x="23" y="38"/>
                  </a:lnTo>
                  <a:lnTo>
                    <a:pt x="25" y="36"/>
                  </a:lnTo>
                  <a:lnTo>
                    <a:pt x="26" y="34"/>
                  </a:lnTo>
                  <a:lnTo>
                    <a:pt x="28" y="32"/>
                  </a:lnTo>
                  <a:lnTo>
                    <a:pt x="30" y="30"/>
                  </a:lnTo>
                  <a:lnTo>
                    <a:pt x="32" y="29"/>
                  </a:lnTo>
                  <a:lnTo>
                    <a:pt x="33" y="27"/>
                  </a:lnTo>
                  <a:lnTo>
                    <a:pt x="35" y="25"/>
                  </a:lnTo>
                  <a:lnTo>
                    <a:pt x="37" y="24"/>
                  </a:lnTo>
                  <a:lnTo>
                    <a:pt x="39" y="22"/>
                  </a:lnTo>
                  <a:lnTo>
                    <a:pt x="41" y="21"/>
                  </a:lnTo>
                  <a:lnTo>
                    <a:pt x="42" y="19"/>
                  </a:lnTo>
                  <a:lnTo>
                    <a:pt x="44" y="18"/>
                  </a:lnTo>
                  <a:lnTo>
                    <a:pt x="46" y="17"/>
                  </a:lnTo>
                  <a:lnTo>
                    <a:pt x="48" y="16"/>
                  </a:lnTo>
                  <a:lnTo>
                    <a:pt x="50" y="14"/>
                  </a:lnTo>
                  <a:lnTo>
                    <a:pt x="52" y="13"/>
                  </a:lnTo>
                  <a:lnTo>
                    <a:pt x="54" y="12"/>
                  </a:lnTo>
                  <a:lnTo>
                    <a:pt x="56" y="11"/>
                  </a:lnTo>
                  <a:lnTo>
                    <a:pt x="58" y="10"/>
                  </a:lnTo>
                  <a:lnTo>
                    <a:pt x="60" y="10"/>
                  </a:lnTo>
                  <a:lnTo>
                    <a:pt x="61" y="9"/>
                  </a:lnTo>
                  <a:lnTo>
                    <a:pt x="63" y="8"/>
                  </a:lnTo>
                  <a:lnTo>
                    <a:pt x="65" y="8"/>
                  </a:lnTo>
                  <a:lnTo>
                    <a:pt x="67" y="7"/>
                  </a:lnTo>
                  <a:lnTo>
                    <a:pt x="68" y="6"/>
                  </a:lnTo>
                  <a:lnTo>
                    <a:pt x="70" y="6"/>
                  </a:lnTo>
                  <a:lnTo>
                    <a:pt x="72" y="5"/>
                  </a:lnTo>
                  <a:lnTo>
                    <a:pt x="74" y="5"/>
                  </a:lnTo>
                  <a:lnTo>
                    <a:pt x="75" y="4"/>
                  </a:lnTo>
                  <a:lnTo>
                    <a:pt x="77" y="4"/>
                  </a:lnTo>
                  <a:lnTo>
                    <a:pt x="79" y="4"/>
                  </a:lnTo>
                  <a:lnTo>
                    <a:pt x="81" y="3"/>
                  </a:lnTo>
                  <a:lnTo>
                    <a:pt x="82" y="3"/>
                  </a:lnTo>
                  <a:lnTo>
                    <a:pt x="84" y="3"/>
                  </a:lnTo>
                  <a:lnTo>
                    <a:pt x="84" y="3"/>
                  </a:lnTo>
                  <a:lnTo>
                    <a:pt x="84" y="3"/>
                  </a:lnTo>
                  <a:lnTo>
                    <a:pt x="85" y="2"/>
                  </a:lnTo>
                  <a:lnTo>
                    <a:pt x="86" y="2"/>
                  </a:lnTo>
                  <a:lnTo>
                    <a:pt x="87" y="2"/>
                  </a:lnTo>
                  <a:lnTo>
                    <a:pt x="88" y="2"/>
                  </a:lnTo>
                  <a:lnTo>
                    <a:pt x="89" y="2"/>
                  </a:lnTo>
                  <a:lnTo>
                    <a:pt x="90" y="2"/>
                  </a:lnTo>
                  <a:lnTo>
                    <a:pt x="91" y="3"/>
                  </a:lnTo>
                  <a:lnTo>
                    <a:pt x="92" y="3"/>
                  </a:lnTo>
                  <a:lnTo>
                    <a:pt x="93" y="3"/>
                  </a:lnTo>
                  <a:lnTo>
                    <a:pt x="94" y="3"/>
                  </a:lnTo>
                  <a:lnTo>
                    <a:pt x="95" y="3"/>
                  </a:lnTo>
                  <a:lnTo>
                    <a:pt x="95" y="4"/>
                  </a:lnTo>
                  <a:lnTo>
                    <a:pt x="96" y="4"/>
                  </a:lnTo>
                  <a:lnTo>
                    <a:pt x="97" y="4"/>
                  </a:lnTo>
                  <a:lnTo>
                    <a:pt x="98" y="5"/>
                  </a:lnTo>
                  <a:lnTo>
                    <a:pt x="98" y="5"/>
                  </a:lnTo>
                  <a:lnTo>
                    <a:pt x="99" y="6"/>
                  </a:lnTo>
                  <a:lnTo>
                    <a:pt x="100" y="6"/>
                  </a:lnTo>
                  <a:lnTo>
                    <a:pt x="101" y="7"/>
                  </a:lnTo>
                  <a:lnTo>
                    <a:pt x="101" y="7"/>
                  </a:lnTo>
                  <a:lnTo>
                    <a:pt x="102" y="8"/>
                  </a:lnTo>
                  <a:lnTo>
                    <a:pt x="102" y="8"/>
                  </a:lnTo>
                  <a:lnTo>
                    <a:pt x="103" y="9"/>
                  </a:lnTo>
                  <a:lnTo>
                    <a:pt x="104" y="10"/>
                  </a:lnTo>
                  <a:lnTo>
                    <a:pt x="105" y="11"/>
                  </a:lnTo>
                  <a:lnTo>
                    <a:pt x="106" y="12"/>
                  </a:lnTo>
                  <a:lnTo>
                    <a:pt x="107" y="14"/>
                  </a:lnTo>
                  <a:lnTo>
                    <a:pt x="108" y="15"/>
                  </a:lnTo>
                  <a:lnTo>
                    <a:pt x="108" y="17"/>
                  </a:lnTo>
                  <a:lnTo>
                    <a:pt x="109" y="19"/>
                  </a:lnTo>
                  <a:lnTo>
                    <a:pt x="110" y="20"/>
                  </a:lnTo>
                  <a:lnTo>
                    <a:pt x="110" y="22"/>
                  </a:lnTo>
                  <a:lnTo>
                    <a:pt x="111" y="24"/>
                  </a:lnTo>
                  <a:lnTo>
                    <a:pt x="112" y="25"/>
                  </a:lnTo>
                  <a:lnTo>
                    <a:pt x="112" y="27"/>
                  </a:lnTo>
                  <a:lnTo>
                    <a:pt x="113" y="29"/>
                  </a:lnTo>
                  <a:lnTo>
                    <a:pt x="113" y="31"/>
                  </a:lnTo>
                  <a:lnTo>
                    <a:pt x="113" y="33"/>
                  </a:lnTo>
                  <a:lnTo>
                    <a:pt x="114" y="35"/>
                  </a:lnTo>
                  <a:lnTo>
                    <a:pt x="114" y="37"/>
                  </a:lnTo>
                  <a:lnTo>
                    <a:pt x="115" y="40"/>
                  </a:lnTo>
                  <a:lnTo>
                    <a:pt x="115" y="44"/>
                  </a:lnTo>
                  <a:lnTo>
                    <a:pt x="112" y="42"/>
                  </a:lnTo>
                  <a:lnTo>
                    <a:pt x="108" y="40"/>
                  </a:lnTo>
                  <a:lnTo>
                    <a:pt x="105" y="38"/>
                  </a:lnTo>
                  <a:lnTo>
                    <a:pt x="101" y="37"/>
                  </a:lnTo>
                  <a:lnTo>
                    <a:pt x="98" y="36"/>
                  </a:lnTo>
                  <a:lnTo>
                    <a:pt x="95" y="34"/>
                  </a:lnTo>
                  <a:lnTo>
                    <a:pt x="93" y="34"/>
                  </a:lnTo>
                  <a:lnTo>
                    <a:pt x="92" y="33"/>
                  </a:lnTo>
                  <a:lnTo>
                    <a:pt x="90" y="33"/>
                  </a:lnTo>
                  <a:lnTo>
                    <a:pt x="89" y="32"/>
                  </a:lnTo>
                  <a:lnTo>
                    <a:pt x="87" y="32"/>
                  </a:lnTo>
                  <a:lnTo>
                    <a:pt x="86" y="31"/>
                  </a:lnTo>
                  <a:lnTo>
                    <a:pt x="84" y="31"/>
                  </a:lnTo>
                  <a:lnTo>
                    <a:pt x="83" y="31"/>
                  </a:lnTo>
                  <a:lnTo>
                    <a:pt x="81" y="30"/>
                  </a:lnTo>
                  <a:lnTo>
                    <a:pt x="80" y="30"/>
                  </a:lnTo>
                  <a:lnTo>
                    <a:pt x="78" y="30"/>
                  </a:lnTo>
                  <a:lnTo>
                    <a:pt x="77" y="30"/>
                  </a:lnTo>
                  <a:lnTo>
                    <a:pt x="75" y="30"/>
                  </a:lnTo>
                  <a:lnTo>
                    <a:pt x="74" y="30"/>
                  </a:lnTo>
                  <a:lnTo>
                    <a:pt x="72" y="30"/>
                  </a:lnTo>
                  <a:lnTo>
                    <a:pt x="71" y="30"/>
                  </a:lnTo>
                  <a:lnTo>
                    <a:pt x="69" y="30"/>
                  </a:lnTo>
                  <a:lnTo>
                    <a:pt x="68" y="30"/>
                  </a:lnTo>
                  <a:lnTo>
                    <a:pt x="66" y="30"/>
                  </a:lnTo>
                  <a:lnTo>
                    <a:pt x="65" y="30"/>
                  </a:lnTo>
                  <a:lnTo>
                    <a:pt x="65" y="30"/>
                  </a:lnTo>
                  <a:lnTo>
                    <a:pt x="65" y="30"/>
                  </a:lnTo>
                  <a:close/>
                </a:path>
              </a:pathLst>
            </a:custGeom>
            <a:solidFill>
              <a:srgbClr val="894F2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3" name="Freeform 33"/>
            <p:cNvSpPr>
              <a:spLocks/>
            </p:cNvSpPr>
            <p:nvPr/>
          </p:nvSpPr>
          <p:spPr bwMode="auto">
            <a:xfrm>
              <a:off x="3823" y="889"/>
              <a:ext cx="134" cy="68"/>
            </a:xfrm>
            <a:custGeom>
              <a:avLst/>
              <a:gdLst>
                <a:gd name="T0" fmla="*/ 7 w 134"/>
                <a:gd name="T1" fmla="*/ 61 h 68"/>
                <a:gd name="T2" fmla="*/ 16 w 134"/>
                <a:gd name="T3" fmla="*/ 52 h 68"/>
                <a:gd name="T4" fmla="*/ 25 w 134"/>
                <a:gd name="T5" fmla="*/ 44 h 68"/>
                <a:gd name="T6" fmla="*/ 34 w 134"/>
                <a:gd name="T7" fmla="*/ 38 h 68"/>
                <a:gd name="T8" fmla="*/ 43 w 134"/>
                <a:gd name="T9" fmla="*/ 32 h 68"/>
                <a:gd name="T10" fmla="*/ 53 w 134"/>
                <a:gd name="T11" fmla="*/ 28 h 68"/>
                <a:gd name="T12" fmla="*/ 63 w 134"/>
                <a:gd name="T13" fmla="*/ 26 h 68"/>
                <a:gd name="T14" fmla="*/ 74 w 134"/>
                <a:gd name="T15" fmla="*/ 26 h 68"/>
                <a:gd name="T16" fmla="*/ 86 w 134"/>
                <a:gd name="T17" fmla="*/ 28 h 68"/>
                <a:gd name="T18" fmla="*/ 98 w 134"/>
                <a:gd name="T19" fmla="*/ 32 h 68"/>
                <a:gd name="T20" fmla="*/ 112 w 134"/>
                <a:gd name="T21" fmla="*/ 38 h 68"/>
                <a:gd name="T22" fmla="*/ 118 w 134"/>
                <a:gd name="T23" fmla="*/ 35 h 68"/>
                <a:gd name="T24" fmla="*/ 121 w 134"/>
                <a:gd name="T25" fmla="*/ 34 h 68"/>
                <a:gd name="T26" fmla="*/ 124 w 134"/>
                <a:gd name="T27" fmla="*/ 32 h 68"/>
                <a:gd name="T28" fmla="*/ 126 w 134"/>
                <a:gd name="T29" fmla="*/ 31 h 68"/>
                <a:gd name="T30" fmla="*/ 128 w 134"/>
                <a:gd name="T31" fmla="*/ 28 h 68"/>
                <a:gd name="T32" fmla="*/ 129 w 134"/>
                <a:gd name="T33" fmla="*/ 26 h 68"/>
                <a:gd name="T34" fmla="*/ 131 w 134"/>
                <a:gd name="T35" fmla="*/ 23 h 68"/>
                <a:gd name="T36" fmla="*/ 132 w 134"/>
                <a:gd name="T37" fmla="*/ 19 h 68"/>
                <a:gd name="T38" fmla="*/ 134 w 134"/>
                <a:gd name="T39" fmla="*/ 15 h 68"/>
                <a:gd name="T40" fmla="*/ 131 w 134"/>
                <a:gd name="T41" fmla="*/ 17 h 68"/>
                <a:gd name="T42" fmla="*/ 127 w 134"/>
                <a:gd name="T43" fmla="*/ 20 h 68"/>
                <a:gd name="T44" fmla="*/ 122 w 134"/>
                <a:gd name="T45" fmla="*/ 23 h 68"/>
                <a:gd name="T46" fmla="*/ 118 w 134"/>
                <a:gd name="T47" fmla="*/ 25 h 68"/>
                <a:gd name="T48" fmla="*/ 112 w 134"/>
                <a:gd name="T49" fmla="*/ 26 h 68"/>
                <a:gd name="T50" fmla="*/ 109 w 134"/>
                <a:gd name="T51" fmla="*/ 26 h 68"/>
                <a:gd name="T52" fmla="*/ 112 w 134"/>
                <a:gd name="T53" fmla="*/ 24 h 68"/>
                <a:gd name="T54" fmla="*/ 114 w 134"/>
                <a:gd name="T55" fmla="*/ 22 h 68"/>
                <a:gd name="T56" fmla="*/ 115 w 134"/>
                <a:gd name="T57" fmla="*/ 20 h 68"/>
                <a:gd name="T58" fmla="*/ 116 w 134"/>
                <a:gd name="T59" fmla="*/ 18 h 68"/>
                <a:gd name="T60" fmla="*/ 117 w 134"/>
                <a:gd name="T61" fmla="*/ 16 h 68"/>
                <a:gd name="T62" fmla="*/ 118 w 134"/>
                <a:gd name="T63" fmla="*/ 11 h 68"/>
                <a:gd name="T64" fmla="*/ 120 w 134"/>
                <a:gd name="T65" fmla="*/ 0 h 68"/>
                <a:gd name="T66" fmla="*/ 118 w 134"/>
                <a:gd name="T67" fmla="*/ 3 h 68"/>
                <a:gd name="T68" fmla="*/ 116 w 134"/>
                <a:gd name="T69" fmla="*/ 6 h 68"/>
                <a:gd name="T70" fmla="*/ 115 w 134"/>
                <a:gd name="T71" fmla="*/ 8 h 68"/>
                <a:gd name="T72" fmla="*/ 112 w 134"/>
                <a:gd name="T73" fmla="*/ 10 h 68"/>
                <a:gd name="T74" fmla="*/ 110 w 134"/>
                <a:gd name="T75" fmla="*/ 12 h 68"/>
                <a:gd name="T76" fmla="*/ 108 w 134"/>
                <a:gd name="T77" fmla="*/ 13 h 68"/>
                <a:gd name="T78" fmla="*/ 105 w 134"/>
                <a:gd name="T79" fmla="*/ 14 h 68"/>
                <a:gd name="T80" fmla="*/ 103 w 134"/>
                <a:gd name="T81" fmla="*/ 15 h 68"/>
                <a:gd name="T82" fmla="*/ 100 w 134"/>
                <a:gd name="T83" fmla="*/ 15 h 68"/>
                <a:gd name="T84" fmla="*/ 97 w 134"/>
                <a:gd name="T85" fmla="*/ 15 h 68"/>
                <a:gd name="T86" fmla="*/ 91 w 134"/>
                <a:gd name="T87" fmla="*/ 14 h 68"/>
                <a:gd name="T88" fmla="*/ 79 w 134"/>
                <a:gd name="T89" fmla="*/ 13 h 68"/>
                <a:gd name="T90" fmla="*/ 68 w 134"/>
                <a:gd name="T91" fmla="*/ 14 h 68"/>
                <a:gd name="T92" fmla="*/ 57 w 134"/>
                <a:gd name="T93" fmla="*/ 15 h 68"/>
                <a:gd name="T94" fmla="*/ 47 w 134"/>
                <a:gd name="T95" fmla="*/ 18 h 68"/>
                <a:gd name="T96" fmla="*/ 37 w 134"/>
                <a:gd name="T97" fmla="*/ 23 h 68"/>
                <a:gd name="T98" fmla="*/ 29 w 134"/>
                <a:gd name="T99" fmla="*/ 29 h 68"/>
                <a:gd name="T100" fmla="*/ 21 w 134"/>
                <a:gd name="T101" fmla="*/ 36 h 68"/>
                <a:gd name="T102" fmla="*/ 13 w 134"/>
                <a:gd name="T103" fmla="*/ 44 h 68"/>
                <a:gd name="T104" fmla="*/ 7 w 134"/>
                <a:gd name="T105" fmla="*/ 54 h 68"/>
                <a:gd name="T106" fmla="*/ 2 w 134"/>
                <a:gd name="T107" fmla="*/ 64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34" h="68">
                  <a:moveTo>
                    <a:pt x="0" y="68"/>
                  </a:moveTo>
                  <a:lnTo>
                    <a:pt x="4" y="65"/>
                  </a:lnTo>
                  <a:lnTo>
                    <a:pt x="7" y="61"/>
                  </a:lnTo>
                  <a:lnTo>
                    <a:pt x="10" y="58"/>
                  </a:lnTo>
                  <a:lnTo>
                    <a:pt x="13" y="55"/>
                  </a:lnTo>
                  <a:lnTo>
                    <a:pt x="16" y="52"/>
                  </a:lnTo>
                  <a:lnTo>
                    <a:pt x="19" y="50"/>
                  </a:lnTo>
                  <a:lnTo>
                    <a:pt x="22" y="47"/>
                  </a:lnTo>
                  <a:lnTo>
                    <a:pt x="25" y="44"/>
                  </a:lnTo>
                  <a:lnTo>
                    <a:pt x="28" y="42"/>
                  </a:lnTo>
                  <a:lnTo>
                    <a:pt x="31" y="40"/>
                  </a:lnTo>
                  <a:lnTo>
                    <a:pt x="34" y="38"/>
                  </a:lnTo>
                  <a:lnTo>
                    <a:pt x="37" y="36"/>
                  </a:lnTo>
                  <a:lnTo>
                    <a:pt x="40" y="34"/>
                  </a:lnTo>
                  <a:lnTo>
                    <a:pt x="43" y="32"/>
                  </a:lnTo>
                  <a:lnTo>
                    <a:pt x="47" y="31"/>
                  </a:lnTo>
                  <a:lnTo>
                    <a:pt x="50" y="30"/>
                  </a:lnTo>
                  <a:lnTo>
                    <a:pt x="53" y="28"/>
                  </a:lnTo>
                  <a:lnTo>
                    <a:pt x="56" y="27"/>
                  </a:lnTo>
                  <a:lnTo>
                    <a:pt x="60" y="27"/>
                  </a:lnTo>
                  <a:lnTo>
                    <a:pt x="63" y="26"/>
                  </a:lnTo>
                  <a:lnTo>
                    <a:pt x="66" y="26"/>
                  </a:lnTo>
                  <a:lnTo>
                    <a:pt x="70" y="26"/>
                  </a:lnTo>
                  <a:lnTo>
                    <a:pt x="74" y="26"/>
                  </a:lnTo>
                  <a:lnTo>
                    <a:pt x="78" y="26"/>
                  </a:lnTo>
                  <a:lnTo>
                    <a:pt x="81" y="27"/>
                  </a:lnTo>
                  <a:lnTo>
                    <a:pt x="86" y="28"/>
                  </a:lnTo>
                  <a:lnTo>
                    <a:pt x="90" y="29"/>
                  </a:lnTo>
                  <a:lnTo>
                    <a:pt x="94" y="30"/>
                  </a:lnTo>
                  <a:lnTo>
                    <a:pt x="98" y="32"/>
                  </a:lnTo>
                  <a:lnTo>
                    <a:pt x="103" y="33"/>
                  </a:lnTo>
                  <a:lnTo>
                    <a:pt x="107" y="35"/>
                  </a:lnTo>
                  <a:lnTo>
                    <a:pt x="112" y="38"/>
                  </a:lnTo>
                  <a:lnTo>
                    <a:pt x="114" y="37"/>
                  </a:lnTo>
                  <a:lnTo>
                    <a:pt x="116" y="36"/>
                  </a:lnTo>
                  <a:lnTo>
                    <a:pt x="118" y="35"/>
                  </a:lnTo>
                  <a:lnTo>
                    <a:pt x="120" y="35"/>
                  </a:lnTo>
                  <a:lnTo>
                    <a:pt x="121" y="34"/>
                  </a:lnTo>
                  <a:lnTo>
                    <a:pt x="121" y="34"/>
                  </a:lnTo>
                  <a:lnTo>
                    <a:pt x="122" y="33"/>
                  </a:lnTo>
                  <a:lnTo>
                    <a:pt x="123" y="33"/>
                  </a:lnTo>
                  <a:lnTo>
                    <a:pt x="124" y="32"/>
                  </a:lnTo>
                  <a:lnTo>
                    <a:pt x="124" y="32"/>
                  </a:lnTo>
                  <a:lnTo>
                    <a:pt x="125" y="31"/>
                  </a:lnTo>
                  <a:lnTo>
                    <a:pt x="126" y="31"/>
                  </a:lnTo>
                  <a:lnTo>
                    <a:pt x="126" y="30"/>
                  </a:lnTo>
                  <a:lnTo>
                    <a:pt x="127" y="29"/>
                  </a:lnTo>
                  <a:lnTo>
                    <a:pt x="128" y="28"/>
                  </a:lnTo>
                  <a:lnTo>
                    <a:pt x="128" y="28"/>
                  </a:lnTo>
                  <a:lnTo>
                    <a:pt x="129" y="27"/>
                  </a:lnTo>
                  <a:lnTo>
                    <a:pt x="129" y="26"/>
                  </a:lnTo>
                  <a:lnTo>
                    <a:pt x="130" y="25"/>
                  </a:lnTo>
                  <a:lnTo>
                    <a:pt x="130" y="24"/>
                  </a:lnTo>
                  <a:lnTo>
                    <a:pt x="131" y="23"/>
                  </a:lnTo>
                  <a:lnTo>
                    <a:pt x="131" y="22"/>
                  </a:lnTo>
                  <a:lnTo>
                    <a:pt x="132" y="20"/>
                  </a:lnTo>
                  <a:lnTo>
                    <a:pt x="132" y="19"/>
                  </a:lnTo>
                  <a:lnTo>
                    <a:pt x="133" y="18"/>
                  </a:lnTo>
                  <a:lnTo>
                    <a:pt x="133" y="16"/>
                  </a:lnTo>
                  <a:lnTo>
                    <a:pt x="134" y="15"/>
                  </a:lnTo>
                  <a:lnTo>
                    <a:pt x="134" y="13"/>
                  </a:lnTo>
                  <a:lnTo>
                    <a:pt x="133" y="15"/>
                  </a:lnTo>
                  <a:lnTo>
                    <a:pt x="131" y="17"/>
                  </a:lnTo>
                  <a:lnTo>
                    <a:pt x="130" y="18"/>
                  </a:lnTo>
                  <a:lnTo>
                    <a:pt x="128" y="19"/>
                  </a:lnTo>
                  <a:lnTo>
                    <a:pt x="127" y="20"/>
                  </a:lnTo>
                  <a:lnTo>
                    <a:pt x="125" y="21"/>
                  </a:lnTo>
                  <a:lnTo>
                    <a:pt x="124" y="22"/>
                  </a:lnTo>
                  <a:lnTo>
                    <a:pt x="122" y="23"/>
                  </a:lnTo>
                  <a:lnTo>
                    <a:pt x="121" y="24"/>
                  </a:lnTo>
                  <a:lnTo>
                    <a:pt x="119" y="24"/>
                  </a:lnTo>
                  <a:lnTo>
                    <a:pt x="118" y="25"/>
                  </a:lnTo>
                  <a:lnTo>
                    <a:pt x="116" y="25"/>
                  </a:lnTo>
                  <a:lnTo>
                    <a:pt x="114" y="26"/>
                  </a:lnTo>
                  <a:lnTo>
                    <a:pt x="112" y="26"/>
                  </a:lnTo>
                  <a:lnTo>
                    <a:pt x="111" y="26"/>
                  </a:lnTo>
                  <a:lnTo>
                    <a:pt x="109" y="27"/>
                  </a:lnTo>
                  <a:lnTo>
                    <a:pt x="109" y="26"/>
                  </a:lnTo>
                  <a:lnTo>
                    <a:pt x="110" y="25"/>
                  </a:lnTo>
                  <a:lnTo>
                    <a:pt x="111" y="25"/>
                  </a:lnTo>
                  <a:lnTo>
                    <a:pt x="112" y="24"/>
                  </a:lnTo>
                  <a:lnTo>
                    <a:pt x="112" y="23"/>
                  </a:lnTo>
                  <a:lnTo>
                    <a:pt x="113" y="23"/>
                  </a:lnTo>
                  <a:lnTo>
                    <a:pt x="114" y="22"/>
                  </a:lnTo>
                  <a:lnTo>
                    <a:pt x="114" y="22"/>
                  </a:lnTo>
                  <a:lnTo>
                    <a:pt x="115" y="21"/>
                  </a:lnTo>
                  <a:lnTo>
                    <a:pt x="115" y="20"/>
                  </a:lnTo>
                  <a:lnTo>
                    <a:pt x="116" y="20"/>
                  </a:lnTo>
                  <a:lnTo>
                    <a:pt x="116" y="19"/>
                  </a:lnTo>
                  <a:lnTo>
                    <a:pt x="116" y="18"/>
                  </a:lnTo>
                  <a:lnTo>
                    <a:pt x="117" y="18"/>
                  </a:lnTo>
                  <a:lnTo>
                    <a:pt x="117" y="17"/>
                  </a:lnTo>
                  <a:lnTo>
                    <a:pt x="117" y="16"/>
                  </a:lnTo>
                  <a:lnTo>
                    <a:pt x="118" y="14"/>
                  </a:lnTo>
                  <a:lnTo>
                    <a:pt x="118" y="13"/>
                  </a:lnTo>
                  <a:lnTo>
                    <a:pt x="118" y="11"/>
                  </a:lnTo>
                  <a:lnTo>
                    <a:pt x="119" y="9"/>
                  </a:lnTo>
                  <a:lnTo>
                    <a:pt x="119" y="5"/>
                  </a:lnTo>
                  <a:lnTo>
                    <a:pt x="120" y="0"/>
                  </a:lnTo>
                  <a:lnTo>
                    <a:pt x="119" y="1"/>
                  </a:lnTo>
                  <a:lnTo>
                    <a:pt x="119" y="2"/>
                  </a:lnTo>
                  <a:lnTo>
                    <a:pt x="118" y="3"/>
                  </a:lnTo>
                  <a:lnTo>
                    <a:pt x="118" y="4"/>
                  </a:lnTo>
                  <a:lnTo>
                    <a:pt x="117" y="5"/>
                  </a:lnTo>
                  <a:lnTo>
                    <a:pt x="116" y="6"/>
                  </a:lnTo>
                  <a:lnTo>
                    <a:pt x="116" y="6"/>
                  </a:lnTo>
                  <a:lnTo>
                    <a:pt x="115" y="7"/>
                  </a:lnTo>
                  <a:lnTo>
                    <a:pt x="115" y="8"/>
                  </a:lnTo>
                  <a:lnTo>
                    <a:pt x="114" y="9"/>
                  </a:lnTo>
                  <a:lnTo>
                    <a:pt x="113" y="9"/>
                  </a:lnTo>
                  <a:lnTo>
                    <a:pt x="112" y="10"/>
                  </a:lnTo>
                  <a:lnTo>
                    <a:pt x="112" y="10"/>
                  </a:lnTo>
                  <a:lnTo>
                    <a:pt x="111" y="11"/>
                  </a:lnTo>
                  <a:lnTo>
                    <a:pt x="110" y="12"/>
                  </a:lnTo>
                  <a:lnTo>
                    <a:pt x="109" y="12"/>
                  </a:lnTo>
                  <a:lnTo>
                    <a:pt x="109" y="13"/>
                  </a:lnTo>
                  <a:lnTo>
                    <a:pt x="108" y="13"/>
                  </a:lnTo>
                  <a:lnTo>
                    <a:pt x="107" y="14"/>
                  </a:lnTo>
                  <a:lnTo>
                    <a:pt x="106" y="14"/>
                  </a:lnTo>
                  <a:lnTo>
                    <a:pt x="105" y="14"/>
                  </a:lnTo>
                  <a:lnTo>
                    <a:pt x="104" y="15"/>
                  </a:lnTo>
                  <a:lnTo>
                    <a:pt x="103" y="15"/>
                  </a:lnTo>
                  <a:lnTo>
                    <a:pt x="103" y="15"/>
                  </a:lnTo>
                  <a:lnTo>
                    <a:pt x="102" y="15"/>
                  </a:lnTo>
                  <a:lnTo>
                    <a:pt x="101" y="15"/>
                  </a:lnTo>
                  <a:lnTo>
                    <a:pt x="100" y="15"/>
                  </a:lnTo>
                  <a:lnTo>
                    <a:pt x="99" y="15"/>
                  </a:lnTo>
                  <a:lnTo>
                    <a:pt x="98" y="15"/>
                  </a:lnTo>
                  <a:lnTo>
                    <a:pt x="97" y="15"/>
                  </a:lnTo>
                  <a:lnTo>
                    <a:pt x="96" y="15"/>
                  </a:lnTo>
                  <a:lnTo>
                    <a:pt x="95" y="15"/>
                  </a:lnTo>
                  <a:lnTo>
                    <a:pt x="91" y="14"/>
                  </a:lnTo>
                  <a:lnTo>
                    <a:pt x="87" y="14"/>
                  </a:lnTo>
                  <a:lnTo>
                    <a:pt x="83" y="13"/>
                  </a:lnTo>
                  <a:lnTo>
                    <a:pt x="79" y="13"/>
                  </a:lnTo>
                  <a:lnTo>
                    <a:pt x="76" y="13"/>
                  </a:lnTo>
                  <a:lnTo>
                    <a:pt x="72" y="13"/>
                  </a:lnTo>
                  <a:lnTo>
                    <a:pt x="68" y="14"/>
                  </a:lnTo>
                  <a:lnTo>
                    <a:pt x="64" y="14"/>
                  </a:lnTo>
                  <a:lnTo>
                    <a:pt x="61" y="15"/>
                  </a:lnTo>
                  <a:lnTo>
                    <a:pt x="57" y="15"/>
                  </a:lnTo>
                  <a:lnTo>
                    <a:pt x="54" y="16"/>
                  </a:lnTo>
                  <a:lnTo>
                    <a:pt x="50" y="17"/>
                  </a:lnTo>
                  <a:lnTo>
                    <a:pt x="47" y="18"/>
                  </a:lnTo>
                  <a:lnTo>
                    <a:pt x="44" y="20"/>
                  </a:lnTo>
                  <a:lnTo>
                    <a:pt x="40" y="21"/>
                  </a:lnTo>
                  <a:lnTo>
                    <a:pt x="37" y="23"/>
                  </a:lnTo>
                  <a:lnTo>
                    <a:pt x="34" y="25"/>
                  </a:lnTo>
                  <a:lnTo>
                    <a:pt x="31" y="27"/>
                  </a:lnTo>
                  <a:lnTo>
                    <a:pt x="29" y="29"/>
                  </a:lnTo>
                  <a:lnTo>
                    <a:pt x="26" y="31"/>
                  </a:lnTo>
                  <a:lnTo>
                    <a:pt x="23" y="33"/>
                  </a:lnTo>
                  <a:lnTo>
                    <a:pt x="21" y="36"/>
                  </a:lnTo>
                  <a:lnTo>
                    <a:pt x="18" y="38"/>
                  </a:lnTo>
                  <a:lnTo>
                    <a:pt x="16" y="41"/>
                  </a:lnTo>
                  <a:lnTo>
                    <a:pt x="13" y="44"/>
                  </a:lnTo>
                  <a:lnTo>
                    <a:pt x="11" y="47"/>
                  </a:lnTo>
                  <a:lnTo>
                    <a:pt x="9" y="50"/>
                  </a:lnTo>
                  <a:lnTo>
                    <a:pt x="7" y="54"/>
                  </a:lnTo>
                  <a:lnTo>
                    <a:pt x="5" y="57"/>
                  </a:lnTo>
                  <a:lnTo>
                    <a:pt x="4" y="60"/>
                  </a:lnTo>
                  <a:lnTo>
                    <a:pt x="2" y="64"/>
                  </a:lnTo>
                  <a:lnTo>
                    <a:pt x="0" y="68"/>
                  </a:lnTo>
                  <a:close/>
                </a:path>
              </a:pathLst>
            </a:custGeom>
            <a:solidFill>
              <a:srgbClr val="0A0B0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4" name="Freeform 34"/>
            <p:cNvSpPr>
              <a:spLocks/>
            </p:cNvSpPr>
            <p:nvPr/>
          </p:nvSpPr>
          <p:spPr bwMode="auto">
            <a:xfrm>
              <a:off x="3612" y="882"/>
              <a:ext cx="151" cy="74"/>
            </a:xfrm>
            <a:custGeom>
              <a:avLst/>
              <a:gdLst>
                <a:gd name="T0" fmla="*/ 6 w 151"/>
                <a:gd name="T1" fmla="*/ 48 h 74"/>
                <a:gd name="T2" fmla="*/ 18 w 151"/>
                <a:gd name="T3" fmla="*/ 43 h 74"/>
                <a:gd name="T4" fmla="*/ 29 w 151"/>
                <a:gd name="T5" fmla="*/ 40 h 74"/>
                <a:gd name="T6" fmla="*/ 40 w 151"/>
                <a:gd name="T7" fmla="*/ 37 h 74"/>
                <a:gd name="T8" fmla="*/ 50 w 151"/>
                <a:gd name="T9" fmla="*/ 35 h 74"/>
                <a:gd name="T10" fmla="*/ 60 w 151"/>
                <a:gd name="T11" fmla="*/ 34 h 74"/>
                <a:gd name="T12" fmla="*/ 70 w 151"/>
                <a:gd name="T13" fmla="*/ 34 h 74"/>
                <a:gd name="T14" fmla="*/ 79 w 151"/>
                <a:gd name="T15" fmla="*/ 35 h 74"/>
                <a:gd name="T16" fmla="*/ 88 w 151"/>
                <a:gd name="T17" fmla="*/ 36 h 74"/>
                <a:gd name="T18" fmla="*/ 96 w 151"/>
                <a:gd name="T19" fmla="*/ 39 h 74"/>
                <a:gd name="T20" fmla="*/ 105 w 151"/>
                <a:gd name="T21" fmla="*/ 42 h 74"/>
                <a:gd name="T22" fmla="*/ 113 w 151"/>
                <a:gd name="T23" fmla="*/ 46 h 74"/>
                <a:gd name="T24" fmla="*/ 122 w 151"/>
                <a:gd name="T25" fmla="*/ 51 h 74"/>
                <a:gd name="T26" fmla="*/ 130 w 151"/>
                <a:gd name="T27" fmla="*/ 56 h 74"/>
                <a:gd name="T28" fmla="*/ 138 w 151"/>
                <a:gd name="T29" fmla="*/ 63 h 74"/>
                <a:gd name="T30" fmla="*/ 147 w 151"/>
                <a:gd name="T31" fmla="*/ 70 h 74"/>
                <a:gd name="T32" fmla="*/ 149 w 151"/>
                <a:gd name="T33" fmla="*/ 69 h 74"/>
                <a:gd name="T34" fmla="*/ 144 w 151"/>
                <a:gd name="T35" fmla="*/ 58 h 74"/>
                <a:gd name="T36" fmla="*/ 139 w 151"/>
                <a:gd name="T37" fmla="*/ 49 h 74"/>
                <a:gd name="T38" fmla="*/ 132 w 151"/>
                <a:gd name="T39" fmla="*/ 40 h 74"/>
                <a:gd name="T40" fmla="*/ 125 w 151"/>
                <a:gd name="T41" fmla="*/ 32 h 74"/>
                <a:gd name="T42" fmla="*/ 117 w 151"/>
                <a:gd name="T43" fmla="*/ 25 h 74"/>
                <a:gd name="T44" fmla="*/ 109 w 151"/>
                <a:gd name="T45" fmla="*/ 19 h 74"/>
                <a:gd name="T46" fmla="*/ 100 w 151"/>
                <a:gd name="T47" fmla="*/ 13 h 74"/>
                <a:gd name="T48" fmla="*/ 91 w 151"/>
                <a:gd name="T49" fmla="*/ 9 h 74"/>
                <a:gd name="T50" fmla="*/ 82 w 151"/>
                <a:gd name="T51" fmla="*/ 5 h 74"/>
                <a:gd name="T52" fmla="*/ 72 w 151"/>
                <a:gd name="T53" fmla="*/ 3 h 74"/>
                <a:gd name="T54" fmla="*/ 63 w 151"/>
                <a:gd name="T55" fmla="*/ 1 h 74"/>
                <a:gd name="T56" fmla="*/ 54 w 151"/>
                <a:gd name="T57" fmla="*/ 0 h 74"/>
                <a:gd name="T58" fmla="*/ 45 w 151"/>
                <a:gd name="T59" fmla="*/ 0 h 74"/>
                <a:gd name="T60" fmla="*/ 37 w 151"/>
                <a:gd name="T61" fmla="*/ 1 h 74"/>
                <a:gd name="T62" fmla="*/ 29 w 151"/>
                <a:gd name="T63" fmla="*/ 4 h 74"/>
                <a:gd name="T64" fmla="*/ 24 w 151"/>
                <a:gd name="T65" fmla="*/ 6 h 74"/>
                <a:gd name="T66" fmla="*/ 22 w 151"/>
                <a:gd name="T67" fmla="*/ 7 h 74"/>
                <a:gd name="T68" fmla="*/ 20 w 151"/>
                <a:gd name="T69" fmla="*/ 9 h 74"/>
                <a:gd name="T70" fmla="*/ 17 w 151"/>
                <a:gd name="T71" fmla="*/ 11 h 74"/>
                <a:gd name="T72" fmla="*/ 16 w 151"/>
                <a:gd name="T73" fmla="*/ 13 h 74"/>
                <a:gd name="T74" fmla="*/ 14 w 151"/>
                <a:gd name="T75" fmla="*/ 16 h 74"/>
                <a:gd name="T76" fmla="*/ 12 w 151"/>
                <a:gd name="T77" fmla="*/ 19 h 74"/>
                <a:gd name="T78" fmla="*/ 10 w 151"/>
                <a:gd name="T79" fmla="*/ 22 h 74"/>
                <a:gd name="T80" fmla="*/ 9 w 151"/>
                <a:gd name="T81" fmla="*/ 25 h 74"/>
                <a:gd name="T82" fmla="*/ 7 w 151"/>
                <a:gd name="T83" fmla="*/ 28 h 74"/>
                <a:gd name="T84" fmla="*/ 5 w 151"/>
                <a:gd name="T85" fmla="*/ 33 h 74"/>
                <a:gd name="T86" fmla="*/ 3 w 151"/>
                <a:gd name="T87" fmla="*/ 40 h 74"/>
                <a:gd name="T88" fmla="*/ 1 w 151"/>
                <a:gd name="T89" fmla="*/ 47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51" h="74">
                  <a:moveTo>
                    <a:pt x="0" y="50"/>
                  </a:moveTo>
                  <a:lnTo>
                    <a:pt x="6" y="48"/>
                  </a:lnTo>
                  <a:lnTo>
                    <a:pt x="12" y="45"/>
                  </a:lnTo>
                  <a:lnTo>
                    <a:pt x="18" y="43"/>
                  </a:lnTo>
                  <a:lnTo>
                    <a:pt x="23" y="42"/>
                  </a:lnTo>
                  <a:lnTo>
                    <a:pt x="29" y="40"/>
                  </a:lnTo>
                  <a:lnTo>
                    <a:pt x="35" y="39"/>
                  </a:lnTo>
                  <a:lnTo>
                    <a:pt x="40" y="37"/>
                  </a:lnTo>
                  <a:lnTo>
                    <a:pt x="45" y="36"/>
                  </a:lnTo>
                  <a:lnTo>
                    <a:pt x="50" y="35"/>
                  </a:lnTo>
                  <a:lnTo>
                    <a:pt x="55" y="35"/>
                  </a:lnTo>
                  <a:lnTo>
                    <a:pt x="60" y="34"/>
                  </a:lnTo>
                  <a:lnTo>
                    <a:pt x="65" y="34"/>
                  </a:lnTo>
                  <a:lnTo>
                    <a:pt x="70" y="34"/>
                  </a:lnTo>
                  <a:lnTo>
                    <a:pt x="74" y="34"/>
                  </a:lnTo>
                  <a:lnTo>
                    <a:pt x="79" y="35"/>
                  </a:lnTo>
                  <a:lnTo>
                    <a:pt x="83" y="35"/>
                  </a:lnTo>
                  <a:lnTo>
                    <a:pt x="88" y="36"/>
                  </a:lnTo>
                  <a:lnTo>
                    <a:pt x="92" y="37"/>
                  </a:lnTo>
                  <a:lnTo>
                    <a:pt x="96" y="39"/>
                  </a:lnTo>
                  <a:lnTo>
                    <a:pt x="101" y="40"/>
                  </a:lnTo>
                  <a:lnTo>
                    <a:pt x="105" y="42"/>
                  </a:lnTo>
                  <a:lnTo>
                    <a:pt x="109" y="44"/>
                  </a:lnTo>
                  <a:lnTo>
                    <a:pt x="113" y="46"/>
                  </a:lnTo>
                  <a:lnTo>
                    <a:pt x="118" y="48"/>
                  </a:lnTo>
                  <a:lnTo>
                    <a:pt x="122" y="51"/>
                  </a:lnTo>
                  <a:lnTo>
                    <a:pt x="126" y="53"/>
                  </a:lnTo>
                  <a:lnTo>
                    <a:pt x="130" y="56"/>
                  </a:lnTo>
                  <a:lnTo>
                    <a:pt x="134" y="59"/>
                  </a:lnTo>
                  <a:lnTo>
                    <a:pt x="138" y="63"/>
                  </a:lnTo>
                  <a:lnTo>
                    <a:pt x="143" y="66"/>
                  </a:lnTo>
                  <a:lnTo>
                    <a:pt x="147" y="70"/>
                  </a:lnTo>
                  <a:lnTo>
                    <a:pt x="151" y="74"/>
                  </a:lnTo>
                  <a:lnTo>
                    <a:pt x="149" y="69"/>
                  </a:lnTo>
                  <a:lnTo>
                    <a:pt x="147" y="64"/>
                  </a:lnTo>
                  <a:lnTo>
                    <a:pt x="144" y="58"/>
                  </a:lnTo>
                  <a:lnTo>
                    <a:pt x="141" y="54"/>
                  </a:lnTo>
                  <a:lnTo>
                    <a:pt x="139" y="49"/>
                  </a:lnTo>
                  <a:lnTo>
                    <a:pt x="135" y="44"/>
                  </a:lnTo>
                  <a:lnTo>
                    <a:pt x="132" y="40"/>
                  </a:lnTo>
                  <a:lnTo>
                    <a:pt x="128" y="36"/>
                  </a:lnTo>
                  <a:lnTo>
                    <a:pt x="125" y="32"/>
                  </a:lnTo>
                  <a:lnTo>
                    <a:pt x="121" y="28"/>
                  </a:lnTo>
                  <a:lnTo>
                    <a:pt x="117" y="25"/>
                  </a:lnTo>
                  <a:lnTo>
                    <a:pt x="113" y="22"/>
                  </a:lnTo>
                  <a:lnTo>
                    <a:pt x="109" y="19"/>
                  </a:lnTo>
                  <a:lnTo>
                    <a:pt x="104" y="16"/>
                  </a:lnTo>
                  <a:lnTo>
                    <a:pt x="100" y="13"/>
                  </a:lnTo>
                  <a:lnTo>
                    <a:pt x="95" y="11"/>
                  </a:lnTo>
                  <a:lnTo>
                    <a:pt x="91" y="9"/>
                  </a:lnTo>
                  <a:lnTo>
                    <a:pt x="86" y="7"/>
                  </a:lnTo>
                  <a:lnTo>
                    <a:pt x="82" y="5"/>
                  </a:lnTo>
                  <a:lnTo>
                    <a:pt x="77" y="4"/>
                  </a:lnTo>
                  <a:lnTo>
                    <a:pt x="72" y="3"/>
                  </a:lnTo>
                  <a:lnTo>
                    <a:pt x="68" y="2"/>
                  </a:lnTo>
                  <a:lnTo>
                    <a:pt x="63" y="1"/>
                  </a:lnTo>
                  <a:lnTo>
                    <a:pt x="59" y="0"/>
                  </a:lnTo>
                  <a:lnTo>
                    <a:pt x="54" y="0"/>
                  </a:lnTo>
                  <a:lnTo>
                    <a:pt x="50" y="0"/>
                  </a:lnTo>
                  <a:lnTo>
                    <a:pt x="45" y="0"/>
                  </a:lnTo>
                  <a:lnTo>
                    <a:pt x="41" y="1"/>
                  </a:lnTo>
                  <a:lnTo>
                    <a:pt x="37" y="1"/>
                  </a:lnTo>
                  <a:lnTo>
                    <a:pt x="33" y="2"/>
                  </a:lnTo>
                  <a:lnTo>
                    <a:pt x="29" y="4"/>
                  </a:lnTo>
                  <a:lnTo>
                    <a:pt x="25" y="5"/>
                  </a:lnTo>
                  <a:lnTo>
                    <a:pt x="24" y="6"/>
                  </a:lnTo>
                  <a:lnTo>
                    <a:pt x="23" y="6"/>
                  </a:lnTo>
                  <a:lnTo>
                    <a:pt x="22" y="7"/>
                  </a:lnTo>
                  <a:lnTo>
                    <a:pt x="21" y="8"/>
                  </a:lnTo>
                  <a:lnTo>
                    <a:pt x="20" y="9"/>
                  </a:lnTo>
                  <a:lnTo>
                    <a:pt x="19" y="10"/>
                  </a:lnTo>
                  <a:lnTo>
                    <a:pt x="17" y="11"/>
                  </a:lnTo>
                  <a:lnTo>
                    <a:pt x="17" y="12"/>
                  </a:lnTo>
                  <a:lnTo>
                    <a:pt x="16" y="13"/>
                  </a:lnTo>
                  <a:lnTo>
                    <a:pt x="15" y="15"/>
                  </a:lnTo>
                  <a:lnTo>
                    <a:pt x="14" y="16"/>
                  </a:lnTo>
                  <a:lnTo>
                    <a:pt x="13" y="17"/>
                  </a:lnTo>
                  <a:lnTo>
                    <a:pt x="12" y="19"/>
                  </a:lnTo>
                  <a:lnTo>
                    <a:pt x="11" y="20"/>
                  </a:lnTo>
                  <a:lnTo>
                    <a:pt x="10" y="22"/>
                  </a:lnTo>
                  <a:lnTo>
                    <a:pt x="9" y="23"/>
                  </a:lnTo>
                  <a:lnTo>
                    <a:pt x="9" y="25"/>
                  </a:lnTo>
                  <a:lnTo>
                    <a:pt x="8" y="27"/>
                  </a:lnTo>
                  <a:lnTo>
                    <a:pt x="7" y="28"/>
                  </a:lnTo>
                  <a:lnTo>
                    <a:pt x="7" y="30"/>
                  </a:lnTo>
                  <a:lnTo>
                    <a:pt x="5" y="33"/>
                  </a:lnTo>
                  <a:lnTo>
                    <a:pt x="4" y="37"/>
                  </a:lnTo>
                  <a:lnTo>
                    <a:pt x="3" y="40"/>
                  </a:lnTo>
                  <a:lnTo>
                    <a:pt x="2" y="43"/>
                  </a:lnTo>
                  <a:lnTo>
                    <a:pt x="1" y="47"/>
                  </a:lnTo>
                  <a:lnTo>
                    <a:pt x="0" y="50"/>
                  </a:lnTo>
                  <a:close/>
                </a:path>
              </a:pathLst>
            </a:custGeom>
            <a:solidFill>
              <a:srgbClr val="AE65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5" name="Freeform 35"/>
            <p:cNvSpPr>
              <a:spLocks noEditPoints="1"/>
            </p:cNvSpPr>
            <p:nvPr/>
          </p:nvSpPr>
          <p:spPr bwMode="auto">
            <a:xfrm>
              <a:off x="3610" y="881"/>
              <a:ext cx="154" cy="76"/>
            </a:xfrm>
            <a:custGeom>
              <a:avLst/>
              <a:gdLst>
                <a:gd name="T0" fmla="*/ 17 w 154"/>
                <a:gd name="T1" fmla="*/ 47 h 76"/>
                <a:gd name="T2" fmla="*/ 34 w 154"/>
                <a:gd name="T3" fmla="*/ 42 h 76"/>
                <a:gd name="T4" fmla="*/ 50 w 154"/>
                <a:gd name="T5" fmla="*/ 38 h 76"/>
                <a:gd name="T6" fmla="*/ 64 w 154"/>
                <a:gd name="T7" fmla="*/ 37 h 76"/>
                <a:gd name="T8" fmla="*/ 78 w 154"/>
                <a:gd name="T9" fmla="*/ 37 h 76"/>
                <a:gd name="T10" fmla="*/ 92 w 154"/>
                <a:gd name="T11" fmla="*/ 39 h 76"/>
                <a:gd name="T12" fmla="*/ 104 w 154"/>
                <a:gd name="T13" fmla="*/ 43 h 76"/>
                <a:gd name="T14" fmla="*/ 117 w 154"/>
                <a:gd name="T15" fmla="*/ 49 h 76"/>
                <a:gd name="T16" fmla="*/ 129 w 154"/>
                <a:gd name="T17" fmla="*/ 57 h 76"/>
                <a:gd name="T18" fmla="*/ 142 w 154"/>
                <a:gd name="T19" fmla="*/ 67 h 76"/>
                <a:gd name="T20" fmla="*/ 154 w 154"/>
                <a:gd name="T21" fmla="*/ 75 h 76"/>
                <a:gd name="T22" fmla="*/ 152 w 154"/>
                <a:gd name="T23" fmla="*/ 68 h 76"/>
                <a:gd name="T24" fmla="*/ 146 w 154"/>
                <a:gd name="T25" fmla="*/ 57 h 76"/>
                <a:gd name="T26" fmla="*/ 138 w 154"/>
                <a:gd name="T27" fmla="*/ 44 h 76"/>
                <a:gd name="T28" fmla="*/ 128 w 154"/>
                <a:gd name="T29" fmla="*/ 32 h 76"/>
                <a:gd name="T30" fmla="*/ 117 w 154"/>
                <a:gd name="T31" fmla="*/ 23 h 76"/>
                <a:gd name="T32" fmla="*/ 105 w 154"/>
                <a:gd name="T33" fmla="*/ 15 h 76"/>
                <a:gd name="T34" fmla="*/ 93 w 154"/>
                <a:gd name="T35" fmla="*/ 8 h 76"/>
                <a:gd name="T36" fmla="*/ 80 w 154"/>
                <a:gd name="T37" fmla="*/ 4 h 76"/>
                <a:gd name="T38" fmla="*/ 67 w 154"/>
                <a:gd name="T39" fmla="*/ 1 h 76"/>
                <a:gd name="T40" fmla="*/ 55 w 154"/>
                <a:gd name="T41" fmla="*/ 0 h 76"/>
                <a:gd name="T42" fmla="*/ 43 w 154"/>
                <a:gd name="T43" fmla="*/ 0 h 76"/>
                <a:gd name="T44" fmla="*/ 31 w 154"/>
                <a:gd name="T45" fmla="*/ 3 h 76"/>
                <a:gd name="T46" fmla="*/ 24 w 154"/>
                <a:gd name="T47" fmla="*/ 6 h 76"/>
                <a:gd name="T48" fmla="*/ 17 w 154"/>
                <a:gd name="T49" fmla="*/ 12 h 76"/>
                <a:gd name="T50" fmla="*/ 12 w 154"/>
                <a:gd name="T51" fmla="*/ 21 h 76"/>
                <a:gd name="T52" fmla="*/ 7 w 154"/>
                <a:gd name="T53" fmla="*/ 30 h 76"/>
                <a:gd name="T54" fmla="*/ 0 w 154"/>
                <a:gd name="T55" fmla="*/ 51 h 76"/>
                <a:gd name="T56" fmla="*/ 81 w 154"/>
                <a:gd name="T57" fmla="*/ 34 h 76"/>
                <a:gd name="T58" fmla="*/ 67 w 154"/>
                <a:gd name="T59" fmla="*/ 34 h 76"/>
                <a:gd name="T60" fmla="*/ 53 w 154"/>
                <a:gd name="T61" fmla="*/ 35 h 76"/>
                <a:gd name="T62" fmla="*/ 38 w 154"/>
                <a:gd name="T63" fmla="*/ 38 h 76"/>
                <a:gd name="T64" fmla="*/ 21 w 154"/>
                <a:gd name="T65" fmla="*/ 42 h 76"/>
                <a:gd name="T66" fmla="*/ 4 w 154"/>
                <a:gd name="T67" fmla="*/ 49 h 76"/>
                <a:gd name="T68" fmla="*/ 10 w 154"/>
                <a:gd name="T69" fmla="*/ 31 h 76"/>
                <a:gd name="T70" fmla="*/ 16 w 154"/>
                <a:gd name="T71" fmla="*/ 19 h 76"/>
                <a:gd name="T72" fmla="*/ 21 w 154"/>
                <a:gd name="T73" fmla="*/ 12 h 76"/>
                <a:gd name="T74" fmla="*/ 28 w 154"/>
                <a:gd name="T75" fmla="*/ 7 h 76"/>
                <a:gd name="T76" fmla="*/ 36 w 154"/>
                <a:gd name="T77" fmla="*/ 5 h 76"/>
                <a:gd name="T78" fmla="*/ 47 w 154"/>
                <a:gd name="T79" fmla="*/ 3 h 76"/>
                <a:gd name="T80" fmla="*/ 59 w 154"/>
                <a:gd name="T81" fmla="*/ 3 h 76"/>
                <a:gd name="T82" fmla="*/ 71 w 154"/>
                <a:gd name="T83" fmla="*/ 4 h 76"/>
                <a:gd name="T84" fmla="*/ 83 w 154"/>
                <a:gd name="T85" fmla="*/ 8 h 76"/>
                <a:gd name="T86" fmla="*/ 96 w 154"/>
                <a:gd name="T87" fmla="*/ 13 h 76"/>
                <a:gd name="T88" fmla="*/ 108 w 154"/>
                <a:gd name="T89" fmla="*/ 20 h 76"/>
                <a:gd name="T90" fmla="*/ 119 w 154"/>
                <a:gd name="T91" fmla="*/ 28 h 76"/>
                <a:gd name="T92" fmla="*/ 129 w 154"/>
                <a:gd name="T93" fmla="*/ 38 h 76"/>
                <a:gd name="T94" fmla="*/ 139 w 154"/>
                <a:gd name="T95" fmla="*/ 50 h 76"/>
                <a:gd name="T96" fmla="*/ 146 w 154"/>
                <a:gd name="T97" fmla="*/ 63 h 76"/>
                <a:gd name="T98" fmla="*/ 150 w 154"/>
                <a:gd name="T99" fmla="*/ 70 h 76"/>
                <a:gd name="T100" fmla="*/ 138 w 154"/>
                <a:gd name="T101" fmla="*/ 60 h 76"/>
                <a:gd name="T102" fmla="*/ 126 w 154"/>
                <a:gd name="T103" fmla="*/ 51 h 76"/>
                <a:gd name="T104" fmla="*/ 114 w 154"/>
                <a:gd name="T105" fmla="*/ 44 h 76"/>
                <a:gd name="T106" fmla="*/ 102 w 154"/>
                <a:gd name="T107" fmla="*/ 39 h 76"/>
                <a:gd name="T108" fmla="*/ 90 w 154"/>
                <a:gd name="T109" fmla="*/ 36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54" h="76">
                  <a:moveTo>
                    <a:pt x="2" y="52"/>
                  </a:moveTo>
                  <a:lnTo>
                    <a:pt x="5" y="51"/>
                  </a:lnTo>
                  <a:lnTo>
                    <a:pt x="8" y="50"/>
                  </a:lnTo>
                  <a:lnTo>
                    <a:pt x="11" y="49"/>
                  </a:lnTo>
                  <a:lnTo>
                    <a:pt x="14" y="48"/>
                  </a:lnTo>
                  <a:lnTo>
                    <a:pt x="17" y="47"/>
                  </a:lnTo>
                  <a:lnTo>
                    <a:pt x="20" y="46"/>
                  </a:lnTo>
                  <a:lnTo>
                    <a:pt x="23" y="45"/>
                  </a:lnTo>
                  <a:lnTo>
                    <a:pt x="26" y="44"/>
                  </a:lnTo>
                  <a:lnTo>
                    <a:pt x="29" y="43"/>
                  </a:lnTo>
                  <a:lnTo>
                    <a:pt x="31" y="42"/>
                  </a:lnTo>
                  <a:lnTo>
                    <a:pt x="34" y="42"/>
                  </a:lnTo>
                  <a:lnTo>
                    <a:pt x="37" y="41"/>
                  </a:lnTo>
                  <a:lnTo>
                    <a:pt x="39" y="40"/>
                  </a:lnTo>
                  <a:lnTo>
                    <a:pt x="42" y="40"/>
                  </a:lnTo>
                  <a:lnTo>
                    <a:pt x="45" y="39"/>
                  </a:lnTo>
                  <a:lnTo>
                    <a:pt x="47" y="39"/>
                  </a:lnTo>
                  <a:lnTo>
                    <a:pt x="50" y="38"/>
                  </a:lnTo>
                  <a:lnTo>
                    <a:pt x="52" y="38"/>
                  </a:lnTo>
                  <a:lnTo>
                    <a:pt x="55" y="38"/>
                  </a:lnTo>
                  <a:lnTo>
                    <a:pt x="57" y="37"/>
                  </a:lnTo>
                  <a:lnTo>
                    <a:pt x="60" y="37"/>
                  </a:lnTo>
                  <a:lnTo>
                    <a:pt x="62" y="37"/>
                  </a:lnTo>
                  <a:lnTo>
                    <a:pt x="64" y="37"/>
                  </a:lnTo>
                  <a:lnTo>
                    <a:pt x="67" y="37"/>
                  </a:lnTo>
                  <a:lnTo>
                    <a:pt x="69" y="37"/>
                  </a:lnTo>
                  <a:lnTo>
                    <a:pt x="72" y="37"/>
                  </a:lnTo>
                  <a:lnTo>
                    <a:pt x="74" y="37"/>
                  </a:lnTo>
                  <a:lnTo>
                    <a:pt x="76" y="37"/>
                  </a:lnTo>
                  <a:lnTo>
                    <a:pt x="78" y="37"/>
                  </a:lnTo>
                  <a:lnTo>
                    <a:pt x="81" y="37"/>
                  </a:lnTo>
                  <a:lnTo>
                    <a:pt x="83" y="38"/>
                  </a:lnTo>
                  <a:lnTo>
                    <a:pt x="85" y="38"/>
                  </a:lnTo>
                  <a:lnTo>
                    <a:pt x="87" y="38"/>
                  </a:lnTo>
                  <a:lnTo>
                    <a:pt x="89" y="39"/>
                  </a:lnTo>
                  <a:lnTo>
                    <a:pt x="92" y="39"/>
                  </a:lnTo>
                  <a:lnTo>
                    <a:pt x="94" y="40"/>
                  </a:lnTo>
                  <a:lnTo>
                    <a:pt x="96" y="40"/>
                  </a:lnTo>
                  <a:lnTo>
                    <a:pt x="98" y="41"/>
                  </a:lnTo>
                  <a:lnTo>
                    <a:pt x="100" y="42"/>
                  </a:lnTo>
                  <a:lnTo>
                    <a:pt x="102" y="42"/>
                  </a:lnTo>
                  <a:lnTo>
                    <a:pt x="104" y="43"/>
                  </a:lnTo>
                  <a:lnTo>
                    <a:pt x="106" y="44"/>
                  </a:lnTo>
                  <a:lnTo>
                    <a:pt x="109" y="45"/>
                  </a:lnTo>
                  <a:lnTo>
                    <a:pt x="111" y="46"/>
                  </a:lnTo>
                  <a:lnTo>
                    <a:pt x="113" y="47"/>
                  </a:lnTo>
                  <a:lnTo>
                    <a:pt x="115" y="48"/>
                  </a:lnTo>
                  <a:lnTo>
                    <a:pt x="117" y="49"/>
                  </a:lnTo>
                  <a:lnTo>
                    <a:pt x="119" y="50"/>
                  </a:lnTo>
                  <a:lnTo>
                    <a:pt x="121" y="52"/>
                  </a:lnTo>
                  <a:lnTo>
                    <a:pt x="123" y="53"/>
                  </a:lnTo>
                  <a:lnTo>
                    <a:pt x="125" y="54"/>
                  </a:lnTo>
                  <a:lnTo>
                    <a:pt x="127" y="56"/>
                  </a:lnTo>
                  <a:lnTo>
                    <a:pt x="129" y="57"/>
                  </a:lnTo>
                  <a:lnTo>
                    <a:pt x="131" y="59"/>
                  </a:lnTo>
                  <a:lnTo>
                    <a:pt x="133" y="60"/>
                  </a:lnTo>
                  <a:lnTo>
                    <a:pt x="135" y="62"/>
                  </a:lnTo>
                  <a:lnTo>
                    <a:pt x="137" y="63"/>
                  </a:lnTo>
                  <a:lnTo>
                    <a:pt x="140" y="65"/>
                  </a:lnTo>
                  <a:lnTo>
                    <a:pt x="142" y="67"/>
                  </a:lnTo>
                  <a:lnTo>
                    <a:pt x="144" y="69"/>
                  </a:lnTo>
                  <a:lnTo>
                    <a:pt x="146" y="70"/>
                  </a:lnTo>
                  <a:lnTo>
                    <a:pt x="148" y="72"/>
                  </a:lnTo>
                  <a:lnTo>
                    <a:pt x="150" y="74"/>
                  </a:lnTo>
                  <a:lnTo>
                    <a:pt x="152" y="76"/>
                  </a:lnTo>
                  <a:lnTo>
                    <a:pt x="154" y="75"/>
                  </a:lnTo>
                  <a:lnTo>
                    <a:pt x="154" y="74"/>
                  </a:lnTo>
                  <a:lnTo>
                    <a:pt x="154" y="73"/>
                  </a:lnTo>
                  <a:lnTo>
                    <a:pt x="153" y="72"/>
                  </a:lnTo>
                  <a:lnTo>
                    <a:pt x="153" y="70"/>
                  </a:lnTo>
                  <a:lnTo>
                    <a:pt x="152" y="69"/>
                  </a:lnTo>
                  <a:lnTo>
                    <a:pt x="152" y="68"/>
                  </a:lnTo>
                  <a:lnTo>
                    <a:pt x="152" y="67"/>
                  </a:lnTo>
                  <a:lnTo>
                    <a:pt x="151" y="66"/>
                  </a:lnTo>
                  <a:lnTo>
                    <a:pt x="150" y="64"/>
                  </a:lnTo>
                  <a:lnTo>
                    <a:pt x="149" y="61"/>
                  </a:lnTo>
                  <a:lnTo>
                    <a:pt x="148" y="59"/>
                  </a:lnTo>
                  <a:lnTo>
                    <a:pt x="146" y="57"/>
                  </a:lnTo>
                  <a:lnTo>
                    <a:pt x="145" y="55"/>
                  </a:lnTo>
                  <a:lnTo>
                    <a:pt x="144" y="52"/>
                  </a:lnTo>
                  <a:lnTo>
                    <a:pt x="142" y="50"/>
                  </a:lnTo>
                  <a:lnTo>
                    <a:pt x="141" y="48"/>
                  </a:lnTo>
                  <a:lnTo>
                    <a:pt x="139" y="46"/>
                  </a:lnTo>
                  <a:lnTo>
                    <a:pt x="138" y="44"/>
                  </a:lnTo>
                  <a:lnTo>
                    <a:pt x="136" y="42"/>
                  </a:lnTo>
                  <a:lnTo>
                    <a:pt x="135" y="40"/>
                  </a:lnTo>
                  <a:lnTo>
                    <a:pt x="133" y="38"/>
                  </a:lnTo>
                  <a:lnTo>
                    <a:pt x="131" y="36"/>
                  </a:lnTo>
                  <a:lnTo>
                    <a:pt x="130" y="34"/>
                  </a:lnTo>
                  <a:lnTo>
                    <a:pt x="128" y="32"/>
                  </a:lnTo>
                  <a:lnTo>
                    <a:pt x="126" y="31"/>
                  </a:lnTo>
                  <a:lnTo>
                    <a:pt x="125" y="29"/>
                  </a:lnTo>
                  <a:lnTo>
                    <a:pt x="123" y="27"/>
                  </a:lnTo>
                  <a:lnTo>
                    <a:pt x="121" y="26"/>
                  </a:lnTo>
                  <a:lnTo>
                    <a:pt x="119" y="24"/>
                  </a:lnTo>
                  <a:lnTo>
                    <a:pt x="117" y="23"/>
                  </a:lnTo>
                  <a:lnTo>
                    <a:pt x="115" y="21"/>
                  </a:lnTo>
                  <a:lnTo>
                    <a:pt x="113" y="20"/>
                  </a:lnTo>
                  <a:lnTo>
                    <a:pt x="111" y="18"/>
                  </a:lnTo>
                  <a:lnTo>
                    <a:pt x="109" y="17"/>
                  </a:lnTo>
                  <a:lnTo>
                    <a:pt x="107" y="16"/>
                  </a:lnTo>
                  <a:lnTo>
                    <a:pt x="105" y="15"/>
                  </a:lnTo>
                  <a:lnTo>
                    <a:pt x="103" y="13"/>
                  </a:lnTo>
                  <a:lnTo>
                    <a:pt x="101" y="12"/>
                  </a:lnTo>
                  <a:lnTo>
                    <a:pt x="99" y="11"/>
                  </a:lnTo>
                  <a:lnTo>
                    <a:pt x="97" y="10"/>
                  </a:lnTo>
                  <a:lnTo>
                    <a:pt x="95" y="9"/>
                  </a:lnTo>
                  <a:lnTo>
                    <a:pt x="93" y="8"/>
                  </a:lnTo>
                  <a:lnTo>
                    <a:pt x="91" y="7"/>
                  </a:lnTo>
                  <a:lnTo>
                    <a:pt x="89" y="6"/>
                  </a:lnTo>
                  <a:lnTo>
                    <a:pt x="86" y="6"/>
                  </a:lnTo>
                  <a:lnTo>
                    <a:pt x="84" y="5"/>
                  </a:lnTo>
                  <a:lnTo>
                    <a:pt x="82" y="4"/>
                  </a:lnTo>
                  <a:lnTo>
                    <a:pt x="80" y="4"/>
                  </a:lnTo>
                  <a:lnTo>
                    <a:pt x="78" y="3"/>
                  </a:lnTo>
                  <a:lnTo>
                    <a:pt x="76" y="2"/>
                  </a:lnTo>
                  <a:lnTo>
                    <a:pt x="74" y="2"/>
                  </a:lnTo>
                  <a:lnTo>
                    <a:pt x="71" y="1"/>
                  </a:lnTo>
                  <a:lnTo>
                    <a:pt x="69" y="1"/>
                  </a:lnTo>
                  <a:lnTo>
                    <a:pt x="67" y="1"/>
                  </a:lnTo>
                  <a:lnTo>
                    <a:pt x="65" y="0"/>
                  </a:lnTo>
                  <a:lnTo>
                    <a:pt x="63" y="0"/>
                  </a:lnTo>
                  <a:lnTo>
                    <a:pt x="61" y="0"/>
                  </a:lnTo>
                  <a:lnTo>
                    <a:pt x="59" y="0"/>
                  </a:lnTo>
                  <a:lnTo>
                    <a:pt x="57" y="0"/>
                  </a:lnTo>
                  <a:lnTo>
                    <a:pt x="55" y="0"/>
                  </a:lnTo>
                  <a:lnTo>
                    <a:pt x="53" y="0"/>
                  </a:lnTo>
                  <a:lnTo>
                    <a:pt x="51" y="0"/>
                  </a:lnTo>
                  <a:lnTo>
                    <a:pt x="48" y="0"/>
                  </a:lnTo>
                  <a:lnTo>
                    <a:pt x="47" y="0"/>
                  </a:lnTo>
                  <a:lnTo>
                    <a:pt x="44" y="0"/>
                  </a:lnTo>
                  <a:lnTo>
                    <a:pt x="43" y="0"/>
                  </a:lnTo>
                  <a:lnTo>
                    <a:pt x="41" y="1"/>
                  </a:lnTo>
                  <a:lnTo>
                    <a:pt x="39" y="1"/>
                  </a:lnTo>
                  <a:lnTo>
                    <a:pt x="37" y="2"/>
                  </a:lnTo>
                  <a:lnTo>
                    <a:pt x="35" y="2"/>
                  </a:lnTo>
                  <a:lnTo>
                    <a:pt x="33" y="3"/>
                  </a:lnTo>
                  <a:lnTo>
                    <a:pt x="31" y="3"/>
                  </a:lnTo>
                  <a:lnTo>
                    <a:pt x="30" y="3"/>
                  </a:lnTo>
                  <a:lnTo>
                    <a:pt x="29" y="4"/>
                  </a:lnTo>
                  <a:lnTo>
                    <a:pt x="28" y="4"/>
                  </a:lnTo>
                  <a:lnTo>
                    <a:pt x="27" y="5"/>
                  </a:lnTo>
                  <a:lnTo>
                    <a:pt x="25" y="5"/>
                  </a:lnTo>
                  <a:lnTo>
                    <a:pt x="24" y="6"/>
                  </a:lnTo>
                  <a:lnTo>
                    <a:pt x="23" y="7"/>
                  </a:lnTo>
                  <a:lnTo>
                    <a:pt x="22" y="8"/>
                  </a:lnTo>
                  <a:lnTo>
                    <a:pt x="21" y="9"/>
                  </a:lnTo>
                  <a:lnTo>
                    <a:pt x="20" y="10"/>
                  </a:lnTo>
                  <a:lnTo>
                    <a:pt x="19" y="11"/>
                  </a:lnTo>
                  <a:lnTo>
                    <a:pt x="17" y="12"/>
                  </a:lnTo>
                  <a:lnTo>
                    <a:pt x="16" y="13"/>
                  </a:lnTo>
                  <a:lnTo>
                    <a:pt x="16" y="15"/>
                  </a:lnTo>
                  <a:lnTo>
                    <a:pt x="15" y="16"/>
                  </a:lnTo>
                  <a:lnTo>
                    <a:pt x="14" y="18"/>
                  </a:lnTo>
                  <a:lnTo>
                    <a:pt x="13" y="19"/>
                  </a:lnTo>
                  <a:lnTo>
                    <a:pt x="12" y="21"/>
                  </a:lnTo>
                  <a:lnTo>
                    <a:pt x="11" y="22"/>
                  </a:lnTo>
                  <a:lnTo>
                    <a:pt x="10" y="24"/>
                  </a:lnTo>
                  <a:lnTo>
                    <a:pt x="9" y="25"/>
                  </a:lnTo>
                  <a:lnTo>
                    <a:pt x="9" y="27"/>
                  </a:lnTo>
                  <a:lnTo>
                    <a:pt x="8" y="29"/>
                  </a:lnTo>
                  <a:lnTo>
                    <a:pt x="7" y="30"/>
                  </a:lnTo>
                  <a:lnTo>
                    <a:pt x="6" y="34"/>
                  </a:lnTo>
                  <a:lnTo>
                    <a:pt x="5" y="37"/>
                  </a:lnTo>
                  <a:lnTo>
                    <a:pt x="3" y="41"/>
                  </a:lnTo>
                  <a:lnTo>
                    <a:pt x="2" y="44"/>
                  </a:lnTo>
                  <a:lnTo>
                    <a:pt x="1" y="47"/>
                  </a:lnTo>
                  <a:lnTo>
                    <a:pt x="0" y="51"/>
                  </a:lnTo>
                  <a:lnTo>
                    <a:pt x="0" y="54"/>
                  </a:lnTo>
                  <a:lnTo>
                    <a:pt x="2" y="52"/>
                  </a:lnTo>
                  <a:lnTo>
                    <a:pt x="2" y="52"/>
                  </a:lnTo>
                  <a:close/>
                  <a:moveTo>
                    <a:pt x="85" y="35"/>
                  </a:moveTo>
                  <a:lnTo>
                    <a:pt x="83" y="35"/>
                  </a:lnTo>
                  <a:lnTo>
                    <a:pt x="81" y="34"/>
                  </a:lnTo>
                  <a:lnTo>
                    <a:pt x="79" y="34"/>
                  </a:lnTo>
                  <a:lnTo>
                    <a:pt x="77" y="34"/>
                  </a:lnTo>
                  <a:lnTo>
                    <a:pt x="74" y="34"/>
                  </a:lnTo>
                  <a:lnTo>
                    <a:pt x="72" y="34"/>
                  </a:lnTo>
                  <a:lnTo>
                    <a:pt x="70" y="34"/>
                  </a:lnTo>
                  <a:lnTo>
                    <a:pt x="67" y="34"/>
                  </a:lnTo>
                  <a:lnTo>
                    <a:pt x="65" y="34"/>
                  </a:lnTo>
                  <a:lnTo>
                    <a:pt x="63" y="34"/>
                  </a:lnTo>
                  <a:lnTo>
                    <a:pt x="60" y="34"/>
                  </a:lnTo>
                  <a:lnTo>
                    <a:pt x="58" y="34"/>
                  </a:lnTo>
                  <a:lnTo>
                    <a:pt x="56" y="35"/>
                  </a:lnTo>
                  <a:lnTo>
                    <a:pt x="53" y="35"/>
                  </a:lnTo>
                  <a:lnTo>
                    <a:pt x="51" y="35"/>
                  </a:lnTo>
                  <a:lnTo>
                    <a:pt x="48" y="36"/>
                  </a:lnTo>
                  <a:lnTo>
                    <a:pt x="45" y="36"/>
                  </a:lnTo>
                  <a:lnTo>
                    <a:pt x="43" y="37"/>
                  </a:lnTo>
                  <a:lnTo>
                    <a:pt x="40" y="37"/>
                  </a:lnTo>
                  <a:lnTo>
                    <a:pt x="38" y="38"/>
                  </a:lnTo>
                  <a:lnTo>
                    <a:pt x="35" y="38"/>
                  </a:lnTo>
                  <a:lnTo>
                    <a:pt x="32" y="39"/>
                  </a:lnTo>
                  <a:lnTo>
                    <a:pt x="30" y="40"/>
                  </a:lnTo>
                  <a:lnTo>
                    <a:pt x="27" y="41"/>
                  </a:lnTo>
                  <a:lnTo>
                    <a:pt x="24" y="42"/>
                  </a:lnTo>
                  <a:lnTo>
                    <a:pt x="21" y="42"/>
                  </a:lnTo>
                  <a:lnTo>
                    <a:pt x="19" y="43"/>
                  </a:lnTo>
                  <a:lnTo>
                    <a:pt x="16" y="44"/>
                  </a:lnTo>
                  <a:lnTo>
                    <a:pt x="13" y="45"/>
                  </a:lnTo>
                  <a:lnTo>
                    <a:pt x="10" y="46"/>
                  </a:lnTo>
                  <a:lnTo>
                    <a:pt x="7" y="48"/>
                  </a:lnTo>
                  <a:lnTo>
                    <a:pt x="4" y="49"/>
                  </a:lnTo>
                  <a:lnTo>
                    <a:pt x="5" y="46"/>
                  </a:lnTo>
                  <a:lnTo>
                    <a:pt x="6" y="43"/>
                  </a:lnTo>
                  <a:lnTo>
                    <a:pt x="7" y="40"/>
                  </a:lnTo>
                  <a:lnTo>
                    <a:pt x="8" y="37"/>
                  </a:lnTo>
                  <a:lnTo>
                    <a:pt x="9" y="34"/>
                  </a:lnTo>
                  <a:lnTo>
                    <a:pt x="10" y="31"/>
                  </a:lnTo>
                  <a:lnTo>
                    <a:pt x="11" y="28"/>
                  </a:lnTo>
                  <a:lnTo>
                    <a:pt x="13" y="25"/>
                  </a:lnTo>
                  <a:lnTo>
                    <a:pt x="13" y="23"/>
                  </a:lnTo>
                  <a:lnTo>
                    <a:pt x="14" y="22"/>
                  </a:lnTo>
                  <a:lnTo>
                    <a:pt x="15" y="21"/>
                  </a:lnTo>
                  <a:lnTo>
                    <a:pt x="16" y="19"/>
                  </a:lnTo>
                  <a:lnTo>
                    <a:pt x="17" y="18"/>
                  </a:lnTo>
                  <a:lnTo>
                    <a:pt x="18" y="17"/>
                  </a:lnTo>
                  <a:lnTo>
                    <a:pt x="19" y="15"/>
                  </a:lnTo>
                  <a:lnTo>
                    <a:pt x="20" y="14"/>
                  </a:lnTo>
                  <a:lnTo>
                    <a:pt x="20" y="13"/>
                  </a:lnTo>
                  <a:lnTo>
                    <a:pt x="21" y="12"/>
                  </a:lnTo>
                  <a:lnTo>
                    <a:pt x="23" y="11"/>
                  </a:lnTo>
                  <a:lnTo>
                    <a:pt x="24" y="10"/>
                  </a:lnTo>
                  <a:lnTo>
                    <a:pt x="25" y="9"/>
                  </a:lnTo>
                  <a:lnTo>
                    <a:pt x="26" y="9"/>
                  </a:lnTo>
                  <a:lnTo>
                    <a:pt x="27" y="8"/>
                  </a:lnTo>
                  <a:lnTo>
                    <a:pt x="28" y="7"/>
                  </a:lnTo>
                  <a:lnTo>
                    <a:pt x="29" y="7"/>
                  </a:lnTo>
                  <a:lnTo>
                    <a:pt x="30" y="7"/>
                  </a:lnTo>
                  <a:lnTo>
                    <a:pt x="31" y="6"/>
                  </a:lnTo>
                  <a:lnTo>
                    <a:pt x="32" y="6"/>
                  </a:lnTo>
                  <a:lnTo>
                    <a:pt x="34" y="5"/>
                  </a:lnTo>
                  <a:lnTo>
                    <a:pt x="36" y="5"/>
                  </a:lnTo>
                  <a:lnTo>
                    <a:pt x="37" y="4"/>
                  </a:lnTo>
                  <a:lnTo>
                    <a:pt x="39" y="4"/>
                  </a:lnTo>
                  <a:lnTo>
                    <a:pt x="41" y="3"/>
                  </a:lnTo>
                  <a:lnTo>
                    <a:pt x="43" y="3"/>
                  </a:lnTo>
                  <a:lnTo>
                    <a:pt x="45" y="3"/>
                  </a:lnTo>
                  <a:lnTo>
                    <a:pt x="47" y="3"/>
                  </a:lnTo>
                  <a:lnTo>
                    <a:pt x="49" y="3"/>
                  </a:lnTo>
                  <a:lnTo>
                    <a:pt x="51" y="3"/>
                  </a:lnTo>
                  <a:lnTo>
                    <a:pt x="53" y="2"/>
                  </a:lnTo>
                  <a:lnTo>
                    <a:pt x="55" y="2"/>
                  </a:lnTo>
                  <a:lnTo>
                    <a:pt x="57" y="3"/>
                  </a:lnTo>
                  <a:lnTo>
                    <a:pt x="59" y="3"/>
                  </a:lnTo>
                  <a:lnTo>
                    <a:pt x="61" y="3"/>
                  </a:lnTo>
                  <a:lnTo>
                    <a:pt x="63" y="3"/>
                  </a:lnTo>
                  <a:lnTo>
                    <a:pt x="65" y="3"/>
                  </a:lnTo>
                  <a:lnTo>
                    <a:pt x="67" y="3"/>
                  </a:lnTo>
                  <a:lnTo>
                    <a:pt x="69" y="4"/>
                  </a:lnTo>
                  <a:lnTo>
                    <a:pt x="71" y="4"/>
                  </a:lnTo>
                  <a:lnTo>
                    <a:pt x="73" y="5"/>
                  </a:lnTo>
                  <a:lnTo>
                    <a:pt x="75" y="5"/>
                  </a:lnTo>
                  <a:lnTo>
                    <a:pt x="77" y="6"/>
                  </a:lnTo>
                  <a:lnTo>
                    <a:pt x="79" y="6"/>
                  </a:lnTo>
                  <a:lnTo>
                    <a:pt x="81" y="7"/>
                  </a:lnTo>
                  <a:lnTo>
                    <a:pt x="83" y="8"/>
                  </a:lnTo>
                  <a:lnTo>
                    <a:pt x="86" y="8"/>
                  </a:lnTo>
                  <a:lnTo>
                    <a:pt x="88" y="9"/>
                  </a:lnTo>
                  <a:lnTo>
                    <a:pt x="90" y="10"/>
                  </a:lnTo>
                  <a:lnTo>
                    <a:pt x="92" y="11"/>
                  </a:lnTo>
                  <a:lnTo>
                    <a:pt x="94" y="12"/>
                  </a:lnTo>
                  <a:lnTo>
                    <a:pt x="96" y="13"/>
                  </a:lnTo>
                  <a:lnTo>
                    <a:pt x="98" y="14"/>
                  </a:lnTo>
                  <a:lnTo>
                    <a:pt x="100" y="15"/>
                  </a:lnTo>
                  <a:lnTo>
                    <a:pt x="102" y="16"/>
                  </a:lnTo>
                  <a:lnTo>
                    <a:pt x="104" y="17"/>
                  </a:lnTo>
                  <a:lnTo>
                    <a:pt x="106" y="18"/>
                  </a:lnTo>
                  <a:lnTo>
                    <a:pt x="108" y="20"/>
                  </a:lnTo>
                  <a:lnTo>
                    <a:pt x="110" y="21"/>
                  </a:lnTo>
                  <a:lnTo>
                    <a:pt x="112" y="22"/>
                  </a:lnTo>
                  <a:lnTo>
                    <a:pt x="114" y="24"/>
                  </a:lnTo>
                  <a:lnTo>
                    <a:pt x="115" y="25"/>
                  </a:lnTo>
                  <a:lnTo>
                    <a:pt x="117" y="26"/>
                  </a:lnTo>
                  <a:lnTo>
                    <a:pt x="119" y="28"/>
                  </a:lnTo>
                  <a:lnTo>
                    <a:pt x="121" y="30"/>
                  </a:lnTo>
                  <a:lnTo>
                    <a:pt x="123" y="31"/>
                  </a:lnTo>
                  <a:lnTo>
                    <a:pt x="124" y="33"/>
                  </a:lnTo>
                  <a:lnTo>
                    <a:pt x="126" y="35"/>
                  </a:lnTo>
                  <a:lnTo>
                    <a:pt x="128" y="36"/>
                  </a:lnTo>
                  <a:lnTo>
                    <a:pt x="129" y="38"/>
                  </a:lnTo>
                  <a:lnTo>
                    <a:pt x="131" y="40"/>
                  </a:lnTo>
                  <a:lnTo>
                    <a:pt x="133" y="42"/>
                  </a:lnTo>
                  <a:lnTo>
                    <a:pt x="134" y="44"/>
                  </a:lnTo>
                  <a:lnTo>
                    <a:pt x="136" y="46"/>
                  </a:lnTo>
                  <a:lnTo>
                    <a:pt x="137" y="48"/>
                  </a:lnTo>
                  <a:lnTo>
                    <a:pt x="139" y="50"/>
                  </a:lnTo>
                  <a:lnTo>
                    <a:pt x="140" y="52"/>
                  </a:lnTo>
                  <a:lnTo>
                    <a:pt x="141" y="54"/>
                  </a:lnTo>
                  <a:lnTo>
                    <a:pt x="143" y="56"/>
                  </a:lnTo>
                  <a:lnTo>
                    <a:pt x="144" y="58"/>
                  </a:lnTo>
                  <a:lnTo>
                    <a:pt x="145" y="60"/>
                  </a:lnTo>
                  <a:lnTo>
                    <a:pt x="146" y="63"/>
                  </a:lnTo>
                  <a:lnTo>
                    <a:pt x="147" y="65"/>
                  </a:lnTo>
                  <a:lnTo>
                    <a:pt x="149" y="67"/>
                  </a:lnTo>
                  <a:lnTo>
                    <a:pt x="149" y="68"/>
                  </a:lnTo>
                  <a:lnTo>
                    <a:pt x="149" y="69"/>
                  </a:lnTo>
                  <a:lnTo>
                    <a:pt x="149" y="69"/>
                  </a:lnTo>
                  <a:lnTo>
                    <a:pt x="150" y="70"/>
                  </a:lnTo>
                  <a:lnTo>
                    <a:pt x="148" y="68"/>
                  </a:lnTo>
                  <a:lnTo>
                    <a:pt x="146" y="66"/>
                  </a:lnTo>
                  <a:lnTo>
                    <a:pt x="144" y="65"/>
                  </a:lnTo>
                  <a:lnTo>
                    <a:pt x="142" y="63"/>
                  </a:lnTo>
                  <a:lnTo>
                    <a:pt x="140" y="61"/>
                  </a:lnTo>
                  <a:lnTo>
                    <a:pt x="138" y="60"/>
                  </a:lnTo>
                  <a:lnTo>
                    <a:pt x="136" y="58"/>
                  </a:lnTo>
                  <a:lnTo>
                    <a:pt x="134" y="57"/>
                  </a:lnTo>
                  <a:lnTo>
                    <a:pt x="132" y="55"/>
                  </a:lnTo>
                  <a:lnTo>
                    <a:pt x="130" y="54"/>
                  </a:lnTo>
                  <a:lnTo>
                    <a:pt x="128" y="53"/>
                  </a:lnTo>
                  <a:lnTo>
                    <a:pt x="126" y="51"/>
                  </a:lnTo>
                  <a:lnTo>
                    <a:pt x="124" y="50"/>
                  </a:lnTo>
                  <a:lnTo>
                    <a:pt x="122" y="49"/>
                  </a:lnTo>
                  <a:lnTo>
                    <a:pt x="120" y="48"/>
                  </a:lnTo>
                  <a:lnTo>
                    <a:pt x="118" y="47"/>
                  </a:lnTo>
                  <a:lnTo>
                    <a:pt x="116" y="45"/>
                  </a:lnTo>
                  <a:lnTo>
                    <a:pt x="114" y="44"/>
                  </a:lnTo>
                  <a:lnTo>
                    <a:pt x="112" y="43"/>
                  </a:lnTo>
                  <a:lnTo>
                    <a:pt x="110" y="43"/>
                  </a:lnTo>
                  <a:lnTo>
                    <a:pt x="108" y="42"/>
                  </a:lnTo>
                  <a:lnTo>
                    <a:pt x="106" y="41"/>
                  </a:lnTo>
                  <a:lnTo>
                    <a:pt x="104" y="40"/>
                  </a:lnTo>
                  <a:lnTo>
                    <a:pt x="102" y="39"/>
                  </a:lnTo>
                  <a:lnTo>
                    <a:pt x="100" y="39"/>
                  </a:lnTo>
                  <a:lnTo>
                    <a:pt x="98" y="38"/>
                  </a:lnTo>
                  <a:lnTo>
                    <a:pt x="96" y="37"/>
                  </a:lnTo>
                  <a:lnTo>
                    <a:pt x="94" y="37"/>
                  </a:lnTo>
                  <a:lnTo>
                    <a:pt x="92" y="36"/>
                  </a:lnTo>
                  <a:lnTo>
                    <a:pt x="90" y="36"/>
                  </a:lnTo>
                  <a:lnTo>
                    <a:pt x="88" y="35"/>
                  </a:lnTo>
                  <a:lnTo>
                    <a:pt x="85" y="35"/>
                  </a:lnTo>
                  <a:lnTo>
                    <a:pt x="85" y="35"/>
                  </a:lnTo>
                  <a:lnTo>
                    <a:pt x="85" y="35"/>
                  </a:lnTo>
                  <a:close/>
                </a:path>
              </a:pathLst>
            </a:custGeom>
            <a:solidFill>
              <a:srgbClr val="894F2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6" name="Freeform 36"/>
            <p:cNvSpPr>
              <a:spLocks/>
            </p:cNvSpPr>
            <p:nvPr/>
          </p:nvSpPr>
          <p:spPr bwMode="auto">
            <a:xfrm>
              <a:off x="3587" y="889"/>
              <a:ext cx="176" cy="69"/>
            </a:xfrm>
            <a:custGeom>
              <a:avLst/>
              <a:gdLst>
                <a:gd name="T0" fmla="*/ 168 w 176"/>
                <a:gd name="T1" fmla="*/ 63 h 69"/>
                <a:gd name="T2" fmla="*/ 157 w 176"/>
                <a:gd name="T3" fmla="*/ 54 h 69"/>
                <a:gd name="T4" fmla="*/ 145 w 176"/>
                <a:gd name="T5" fmla="*/ 46 h 69"/>
                <a:gd name="T6" fmla="*/ 133 w 176"/>
                <a:gd name="T7" fmla="*/ 39 h 69"/>
                <a:gd name="T8" fmla="*/ 120 w 176"/>
                <a:gd name="T9" fmla="*/ 34 h 69"/>
                <a:gd name="T10" fmla="*/ 107 w 176"/>
                <a:gd name="T11" fmla="*/ 30 h 69"/>
                <a:gd name="T12" fmla="*/ 93 w 176"/>
                <a:gd name="T13" fmla="*/ 28 h 69"/>
                <a:gd name="T14" fmla="*/ 78 w 176"/>
                <a:gd name="T15" fmla="*/ 29 h 69"/>
                <a:gd name="T16" fmla="*/ 62 w 176"/>
                <a:gd name="T17" fmla="*/ 32 h 69"/>
                <a:gd name="T18" fmla="*/ 45 w 176"/>
                <a:gd name="T19" fmla="*/ 38 h 69"/>
                <a:gd name="T20" fmla="*/ 26 w 176"/>
                <a:gd name="T21" fmla="*/ 47 h 69"/>
                <a:gd name="T22" fmla="*/ 18 w 176"/>
                <a:gd name="T23" fmla="*/ 43 h 69"/>
                <a:gd name="T24" fmla="*/ 15 w 176"/>
                <a:gd name="T25" fmla="*/ 41 h 69"/>
                <a:gd name="T26" fmla="*/ 13 w 176"/>
                <a:gd name="T27" fmla="*/ 40 h 69"/>
                <a:gd name="T28" fmla="*/ 11 w 176"/>
                <a:gd name="T29" fmla="*/ 38 h 69"/>
                <a:gd name="T30" fmla="*/ 9 w 176"/>
                <a:gd name="T31" fmla="*/ 36 h 69"/>
                <a:gd name="T32" fmla="*/ 6 w 176"/>
                <a:gd name="T33" fmla="*/ 31 h 69"/>
                <a:gd name="T34" fmla="*/ 2 w 176"/>
                <a:gd name="T35" fmla="*/ 23 h 69"/>
                <a:gd name="T36" fmla="*/ 9 w 176"/>
                <a:gd name="T37" fmla="*/ 27 h 69"/>
                <a:gd name="T38" fmla="*/ 15 w 176"/>
                <a:gd name="T39" fmla="*/ 30 h 69"/>
                <a:gd name="T40" fmla="*/ 21 w 176"/>
                <a:gd name="T41" fmla="*/ 32 h 69"/>
                <a:gd name="T42" fmla="*/ 28 w 176"/>
                <a:gd name="T43" fmla="*/ 34 h 69"/>
                <a:gd name="T44" fmla="*/ 36 w 176"/>
                <a:gd name="T45" fmla="*/ 36 h 69"/>
                <a:gd name="T46" fmla="*/ 31 w 176"/>
                <a:gd name="T47" fmla="*/ 31 h 69"/>
                <a:gd name="T48" fmla="*/ 26 w 176"/>
                <a:gd name="T49" fmla="*/ 25 h 69"/>
                <a:gd name="T50" fmla="*/ 22 w 176"/>
                <a:gd name="T51" fmla="*/ 18 h 69"/>
                <a:gd name="T52" fmla="*/ 19 w 176"/>
                <a:gd name="T53" fmla="*/ 11 h 69"/>
                <a:gd name="T54" fmla="*/ 18 w 176"/>
                <a:gd name="T55" fmla="*/ 7 h 69"/>
                <a:gd name="T56" fmla="*/ 16 w 176"/>
                <a:gd name="T57" fmla="*/ 3 h 69"/>
                <a:gd name="T58" fmla="*/ 19 w 176"/>
                <a:gd name="T59" fmla="*/ 4 h 69"/>
                <a:gd name="T60" fmla="*/ 28 w 176"/>
                <a:gd name="T61" fmla="*/ 13 h 69"/>
                <a:gd name="T62" fmla="*/ 31 w 176"/>
                <a:gd name="T63" fmla="*/ 16 h 69"/>
                <a:gd name="T64" fmla="*/ 35 w 176"/>
                <a:gd name="T65" fmla="*/ 19 h 69"/>
                <a:gd name="T66" fmla="*/ 38 w 176"/>
                <a:gd name="T67" fmla="*/ 21 h 69"/>
                <a:gd name="T68" fmla="*/ 42 w 176"/>
                <a:gd name="T69" fmla="*/ 23 h 69"/>
                <a:gd name="T70" fmla="*/ 46 w 176"/>
                <a:gd name="T71" fmla="*/ 24 h 69"/>
                <a:gd name="T72" fmla="*/ 50 w 176"/>
                <a:gd name="T73" fmla="*/ 23 h 69"/>
                <a:gd name="T74" fmla="*/ 56 w 176"/>
                <a:gd name="T75" fmla="*/ 21 h 69"/>
                <a:gd name="T76" fmla="*/ 69 w 176"/>
                <a:gd name="T77" fmla="*/ 17 h 69"/>
                <a:gd name="T78" fmla="*/ 81 w 176"/>
                <a:gd name="T79" fmla="*/ 16 h 69"/>
                <a:gd name="T80" fmla="*/ 94 w 176"/>
                <a:gd name="T81" fmla="*/ 15 h 69"/>
                <a:gd name="T82" fmla="*/ 106 w 176"/>
                <a:gd name="T83" fmla="*/ 17 h 69"/>
                <a:gd name="T84" fmla="*/ 119 w 176"/>
                <a:gd name="T85" fmla="*/ 21 h 69"/>
                <a:gd name="T86" fmla="*/ 131 w 176"/>
                <a:gd name="T87" fmla="*/ 26 h 69"/>
                <a:gd name="T88" fmla="*/ 142 w 176"/>
                <a:gd name="T89" fmla="*/ 33 h 69"/>
                <a:gd name="T90" fmla="*/ 153 w 176"/>
                <a:gd name="T91" fmla="*/ 42 h 69"/>
                <a:gd name="T92" fmla="*/ 163 w 176"/>
                <a:gd name="T93" fmla="*/ 53 h 69"/>
                <a:gd name="T94" fmla="*/ 173 w 176"/>
                <a:gd name="T95" fmla="*/ 65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76" h="69">
                  <a:moveTo>
                    <a:pt x="176" y="69"/>
                  </a:moveTo>
                  <a:lnTo>
                    <a:pt x="172" y="66"/>
                  </a:lnTo>
                  <a:lnTo>
                    <a:pt x="168" y="63"/>
                  </a:lnTo>
                  <a:lnTo>
                    <a:pt x="164" y="60"/>
                  </a:lnTo>
                  <a:lnTo>
                    <a:pt x="161" y="57"/>
                  </a:lnTo>
                  <a:lnTo>
                    <a:pt x="157" y="54"/>
                  </a:lnTo>
                  <a:lnTo>
                    <a:pt x="153" y="51"/>
                  </a:lnTo>
                  <a:lnTo>
                    <a:pt x="149" y="49"/>
                  </a:lnTo>
                  <a:lnTo>
                    <a:pt x="145" y="46"/>
                  </a:lnTo>
                  <a:lnTo>
                    <a:pt x="141" y="44"/>
                  </a:lnTo>
                  <a:lnTo>
                    <a:pt x="137" y="41"/>
                  </a:lnTo>
                  <a:lnTo>
                    <a:pt x="133" y="39"/>
                  </a:lnTo>
                  <a:lnTo>
                    <a:pt x="129" y="37"/>
                  </a:lnTo>
                  <a:lnTo>
                    <a:pt x="125" y="35"/>
                  </a:lnTo>
                  <a:lnTo>
                    <a:pt x="120" y="34"/>
                  </a:lnTo>
                  <a:lnTo>
                    <a:pt x="116" y="32"/>
                  </a:lnTo>
                  <a:lnTo>
                    <a:pt x="112" y="31"/>
                  </a:lnTo>
                  <a:lnTo>
                    <a:pt x="107" y="30"/>
                  </a:lnTo>
                  <a:lnTo>
                    <a:pt x="103" y="29"/>
                  </a:lnTo>
                  <a:lnTo>
                    <a:pt x="98" y="29"/>
                  </a:lnTo>
                  <a:lnTo>
                    <a:pt x="93" y="28"/>
                  </a:lnTo>
                  <a:lnTo>
                    <a:pt x="88" y="28"/>
                  </a:lnTo>
                  <a:lnTo>
                    <a:pt x="83" y="28"/>
                  </a:lnTo>
                  <a:lnTo>
                    <a:pt x="78" y="29"/>
                  </a:lnTo>
                  <a:lnTo>
                    <a:pt x="73" y="30"/>
                  </a:lnTo>
                  <a:lnTo>
                    <a:pt x="68" y="31"/>
                  </a:lnTo>
                  <a:lnTo>
                    <a:pt x="62" y="32"/>
                  </a:lnTo>
                  <a:lnTo>
                    <a:pt x="57" y="34"/>
                  </a:lnTo>
                  <a:lnTo>
                    <a:pt x="51" y="36"/>
                  </a:lnTo>
                  <a:lnTo>
                    <a:pt x="45" y="38"/>
                  </a:lnTo>
                  <a:lnTo>
                    <a:pt x="39" y="41"/>
                  </a:lnTo>
                  <a:lnTo>
                    <a:pt x="33" y="44"/>
                  </a:lnTo>
                  <a:lnTo>
                    <a:pt x="26" y="47"/>
                  </a:lnTo>
                  <a:lnTo>
                    <a:pt x="23" y="46"/>
                  </a:lnTo>
                  <a:lnTo>
                    <a:pt x="21" y="45"/>
                  </a:lnTo>
                  <a:lnTo>
                    <a:pt x="18" y="43"/>
                  </a:lnTo>
                  <a:lnTo>
                    <a:pt x="17" y="42"/>
                  </a:lnTo>
                  <a:lnTo>
                    <a:pt x="16" y="42"/>
                  </a:lnTo>
                  <a:lnTo>
                    <a:pt x="15" y="41"/>
                  </a:lnTo>
                  <a:lnTo>
                    <a:pt x="14" y="41"/>
                  </a:lnTo>
                  <a:lnTo>
                    <a:pt x="13" y="40"/>
                  </a:lnTo>
                  <a:lnTo>
                    <a:pt x="13" y="40"/>
                  </a:lnTo>
                  <a:lnTo>
                    <a:pt x="12" y="39"/>
                  </a:lnTo>
                  <a:lnTo>
                    <a:pt x="11" y="38"/>
                  </a:lnTo>
                  <a:lnTo>
                    <a:pt x="11" y="38"/>
                  </a:lnTo>
                  <a:lnTo>
                    <a:pt x="10" y="37"/>
                  </a:lnTo>
                  <a:lnTo>
                    <a:pt x="9" y="36"/>
                  </a:lnTo>
                  <a:lnTo>
                    <a:pt x="9" y="36"/>
                  </a:lnTo>
                  <a:lnTo>
                    <a:pt x="8" y="35"/>
                  </a:lnTo>
                  <a:lnTo>
                    <a:pt x="7" y="33"/>
                  </a:lnTo>
                  <a:lnTo>
                    <a:pt x="6" y="31"/>
                  </a:lnTo>
                  <a:lnTo>
                    <a:pt x="3" y="27"/>
                  </a:lnTo>
                  <a:lnTo>
                    <a:pt x="0" y="21"/>
                  </a:lnTo>
                  <a:lnTo>
                    <a:pt x="2" y="23"/>
                  </a:lnTo>
                  <a:lnTo>
                    <a:pt x="5" y="24"/>
                  </a:lnTo>
                  <a:lnTo>
                    <a:pt x="7" y="26"/>
                  </a:lnTo>
                  <a:lnTo>
                    <a:pt x="9" y="27"/>
                  </a:lnTo>
                  <a:lnTo>
                    <a:pt x="11" y="28"/>
                  </a:lnTo>
                  <a:lnTo>
                    <a:pt x="13" y="29"/>
                  </a:lnTo>
                  <a:lnTo>
                    <a:pt x="15" y="30"/>
                  </a:lnTo>
                  <a:lnTo>
                    <a:pt x="17" y="31"/>
                  </a:lnTo>
                  <a:lnTo>
                    <a:pt x="19" y="31"/>
                  </a:lnTo>
                  <a:lnTo>
                    <a:pt x="21" y="32"/>
                  </a:lnTo>
                  <a:lnTo>
                    <a:pt x="23" y="33"/>
                  </a:lnTo>
                  <a:lnTo>
                    <a:pt x="26" y="34"/>
                  </a:lnTo>
                  <a:lnTo>
                    <a:pt x="28" y="34"/>
                  </a:lnTo>
                  <a:lnTo>
                    <a:pt x="31" y="35"/>
                  </a:lnTo>
                  <a:lnTo>
                    <a:pt x="33" y="36"/>
                  </a:lnTo>
                  <a:lnTo>
                    <a:pt x="36" y="36"/>
                  </a:lnTo>
                  <a:lnTo>
                    <a:pt x="34" y="34"/>
                  </a:lnTo>
                  <a:lnTo>
                    <a:pt x="32" y="32"/>
                  </a:lnTo>
                  <a:lnTo>
                    <a:pt x="31" y="31"/>
                  </a:lnTo>
                  <a:lnTo>
                    <a:pt x="29" y="29"/>
                  </a:lnTo>
                  <a:lnTo>
                    <a:pt x="28" y="27"/>
                  </a:lnTo>
                  <a:lnTo>
                    <a:pt x="26" y="25"/>
                  </a:lnTo>
                  <a:lnTo>
                    <a:pt x="25" y="22"/>
                  </a:lnTo>
                  <a:lnTo>
                    <a:pt x="23" y="20"/>
                  </a:lnTo>
                  <a:lnTo>
                    <a:pt x="22" y="18"/>
                  </a:lnTo>
                  <a:lnTo>
                    <a:pt x="21" y="16"/>
                  </a:lnTo>
                  <a:lnTo>
                    <a:pt x="20" y="13"/>
                  </a:lnTo>
                  <a:lnTo>
                    <a:pt x="19" y="11"/>
                  </a:lnTo>
                  <a:lnTo>
                    <a:pt x="18" y="10"/>
                  </a:lnTo>
                  <a:lnTo>
                    <a:pt x="18" y="8"/>
                  </a:lnTo>
                  <a:lnTo>
                    <a:pt x="18" y="7"/>
                  </a:lnTo>
                  <a:lnTo>
                    <a:pt x="17" y="6"/>
                  </a:lnTo>
                  <a:lnTo>
                    <a:pt x="17" y="5"/>
                  </a:lnTo>
                  <a:lnTo>
                    <a:pt x="16" y="3"/>
                  </a:lnTo>
                  <a:lnTo>
                    <a:pt x="16" y="2"/>
                  </a:lnTo>
                  <a:lnTo>
                    <a:pt x="16" y="0"/>
                  </a:lnTo>
                  <a:lnTo>
                    <a:pt x="19" y="4"/>
                  </a:lnTo>
                  <a:lnTo>
                    <a:pt x="23" y="9"/>
                  </a:lnTo>
                  <a:lnTo>
                    <a:pt x="26" y="11"/>
                  </a:lnTo>
                  <a:lnTo>
                    <a:pt x="28" y="13"/>
                  </a:lnTo>
                  <a:lnTo>
                    <a:pt x="29" y="14"/>
                  </a:lnTo>
                  <a:lnTo>
                    <a:pt x="30" y="15"/>
                  </a:lnTo>
                  <a:lnTo>
                    <a:pt x="31" y="16"/>
                  </a:lnTo>
                  <a:lnTo>
                    <a:pt x="32" y="17"/>
                  </a:lnTo>
                  <a:lnTo>
                    <a:pt x="34" y="18"/>
                  </a:lnTo>
                  <a:lnTo>
                    <a:pt x="35" y="19"/>
                  </a:lnTo>
                  <a:lnTo>
                    <a:pt x="36" y="20"/>
                  </a:lnTo>
                  <a:lnTo>
                    <a:pt x="37" y="20"/>
                  </a:lnTo>
                  <a:lnTo>
                    <a:pt x="38" y="21"/>
                  </a:lnTo>
                  <a:lnTo>
                    <a:pt x="40" y="22"/>
                  </a:lnTo>
                  <a:lnTo>
                    <a:pt x="41" y="22"/>
                  </a:lnTo>
                  <a:lnTo>
                    <a:pt x="42" y="23"/>
                  </a:lnTo>
                  <a:lnTo>
                    <a:pt x="43" y="23"/>
                  </a:lnTo>
                  <a:lnTo>
                    <a:pt x="45" y="23"/>
                  </a:lnTo>
                  <a:lnTo>
                    <a:pt x="46" y="24"/>
                  </a:lnTo>
                  <a:lnTo>
                    <a:pt x="47" y="24"/>
                  </a:lnTo>
                  <a:lnTo>
                    <a:pt x="48" y="24"/>
                  </a:lnTo>
                  <a:lnTo>
                    <a:pt x="50" y="23"/>
                  </a:lnTo>
                  <a:lnTo>
                    <a:pt x="51" y="23"/>
                  </a:lnTo>
                  <a:lnTo>
                    <a:pt x="52" y="23"/>
                  </a:lnTo>
                  <a:lnTo>
                    <a:pt x="56" y="21"/>
                  </a:lnTo>
                  <a:lnTo>
                    <a:pt x="60" y="20"/>
                  </a:lnTo>
                  <a:lnTo>
                    <a:pt x="65" y="18"/>
                  </a:lnTo>
                  <a:lnTo>
                    <a:pt x="69" y="17"/>
                  </a:lnTo>
                  <a:lnTo>
                    <a:pt x="73" y="17"/>
                  </a:lnTo>
                  <a:lnTo>
                    <a:pt x="77" y="16"/>
                  </a:lnTo>
                  <a:lnTo>
                    <a:pt x="81" y="16"/>
                  </a:lnTo>
                  <a:lnTo>
                    <a:pt x="86" y="15"/>
                  </a:lnTo>
                  <a:lnTo>
                    <a:pt x="90" y="15"/>
                  </a:lnTo>
                  <a:lnTo>
                    <a:pt x="94" y="15"/>
                  </a:lnTo>
                  <a:lnTo>
                    <a:pt x="98" y="16"/>
                  </a:lnTo>
                  <a:lnTo>
                    <a:pt x="102" y="16"/>
                  </a:lnTo>
                  <a:lnTo>
                    <a:pt x="106" y="17"/>
                  </a:lnTo>
                  <a:lnTo>
                    <a:pt x="111" y="18"/>
                  </a:lnTo>
                  <a:lnTo>
                    <a:pt x="115" y="19"/>
                  </a:lnTo>
                  <a:lnTo>
                    <a:pt x="119" y="21"/>
                  </a:lnTo>
                  <a:lnTo>
                    <a:pt x="123" y="22"/>
                  </a:lnTo>
                  <a:lnTo>
                    <a:pt x="127" y="24"/>
                  </a:lnTo>
                  <a:lnTo>
                    <a:pt x="131" y="26"/>
                  </a:lnTo>
                  <a:lnTo>
                    <a:pt x="134" y="28"/>
                  </a:lnTo>
                  <a:lnTo>
                    <a:pt x="138" y="31"/>
                  </a:lnTo>
                  <a:lnTo>
                    <a:pt x="142" y="33"/>
                  </a:lnTo>
                  <a:lnTo>
                    <a:pt x="146" y="36"/>
                  </a:lnTo>
                  <a:lnTo>
                    <a:pt x="149" y="39"/>
                  </a:lnTo>
                  <a:lnTo>
                    <a:pt x="153" y="42"/>
                  </a:lnTo>
                  <a:lnTo>
                    <a:pt x="156" y="45"/>
                  </a:lnTo>
                  <a:lnTo>
                    <a:pt x="160" y="49"/>
                  </a:lnTo>
                  <a:lnTo>
                    <a:pt x="163" y="53"/>
                  </a:lnTo>
                  <a:lnTo>
                    <a:pt x="166" y="56"/>
                  </a:lnTo>
                  <a:lnTo>
                    <a:pt x="170" y="61"/>
                  </a:lnTo>
                  <a:lnTo>
                    <a:pt x="173" y="65"/>
                  </a:lnTo>
                  <a:lnTo>
                    <a:pt x="176" y="69"/>
                  </a:lnTo>
                  <a:close/>
                </a:path>
              </a:pathLst>
            </a:custGeom>
            <a:solidFill>
              <a:srgbClr val="0A0B0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7" name="Freeform 37"/>
            <p:cNvSpPr>
              <a:spLocks/>
            </p:cNvSpPr>
            <p:nvPr/>
          </p:nvSpPr>
          <p:spPr bwMode="auto">
            <a:xfrm>
              <a:off x="3775" y="836"/>
              <a:ext cx="50" cy="54"/>
            </a:xfrm>
            <a:custGeom>
              <a:avLst/>
              <a:gdLst>
                <a:gd name="T0" fmla="*/ 50 w 50"/>
                <a:gd name="T1" fmla="*/ 7 h 54"/>
                <a:gd name="T2" fmla="*/ 26 w 50"/>
                <a:gd name="T3" fmla="*/ 54 h 54"/>
                <a:gd name="T4" fmla="*/ 7 w 50"/>
                <a:gd name="T5" fmla="*/ 51 h 54"/>
                <a:gd name="T6" fmla="*/ 0 w 50"/>
                <a:gd name="T7" fmla="*/ 0 h 54"/>
                <a:gd name="T8" fmla="*/ 13 w 50"/>
                <a:gd name="T9" fmla="*/ 34 h 54"/>
                <a:gd name="T10" fmla="*/ 24 w 50"/>
                <a:gd name="T11" fmla="*/ 37 h 54"/>
                <a:gd name="T12" fmla="*/ 50 w 50"/>
                <a:gd name="T13" fmla="*/ 7 h 54"/>
              </a:gdLst>
              <a:ahLst/>
              <a:cxnLst>
                <a:cxn ang="0">
                  <a:pos x="T0" y="T1"/>
                </a:cxn>
                <a:cxn ang="0">
                  <a:pos x="T2" y="T3"/>
                </a:cxn>
                <a:cxn ang="0">
                  <a:pos x="T4" y="T5"/>
                </a:cxn>
                <a:cxn ang="0">
                  <a:pos x="T6" y="T7"/>
                </a:cxn>
                <a:cxn ang="0">
                  <a:pos x="T8" y="T9"/>
                </a:cxn>
                <a:cxn ang="0">
                  <a:pos x="T10" y="T11"/>
                </a:cxn>
                <a:cxn ang="0">
                  <a:pos x="T12" y="T13"/>
                </a:cxn>
              </a:cxnLst>
              <a:rect l="0" t="0" r="r" b="b"/>
              <a:pathLst>
                <a:path w="50" h="54">
                  <a:moveTo>
                    <a:pt x="50" y="7"/>
                  </a:moveTo>
                  <a:lnTo>
                    <a:pt x="26" y="54"/>
                  </a:lnTo>
                  <a:lnTo>
                    <a:pt x="7" y="51"/>
                  </a:lnTo>
                  <a:lnTo>
                    <a:pt x="0" y="0"/>
                  </a:lnTo>
                  <a:lnTo>
                    <a:pt x="13" y="34"/>
                  </a:lnTo>
                  <a:lnTo>
                    <a:pt x="24" y="37"/>
                  </a:lnTo>
                  <a:lnTo>
                    <a:pt x="50" y="7"/>
                  </a:lnTo>
                  <a:close/>
                </a:path>
              </a:pathLst>
            </a:custGeom>
            <a:solidFill>
              <a:srgbClr val="C58D4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8" name="Freeform 38"/>
            <p:cNvSpPr>
              <a:spLocks/>
            </p:cNvSpPr>
            <p:nvPr/>
          </p:nvSpPr>
          <p:spPr bwMode="auto">
            <a:xfrm>
              <a:off x="3804" y="858"/>
              <a:ext cx="275" cy="520"/>
            </a:xfrm>
            <a:custGeom>
              <a:avLst/>
              <a:gdLst>
                <a:gd name="T0" fmla="*/ 236 w 275"/>
                <a:gd name="T1" fmla="*/ 51 h 520"/>
                <a:gd name="T2" fmla="*/ 213 w 275"/>
                <a:gd name="T3" fmla="*/ 113 h 520"/>
                <a:gd name="T4" fmla="*/ 192 w 275"/>
                <a:gd name="T5" fmla="*/ 170 h 520"/>
                <a:gd name="T6" fmla="*/ 176 w 275"/>
                <a:gd name="T7" fmla="*/ 223 h 520"/>
                <a:gd name="T8" fmla="*/ 172 w 275"/>
                <a:gd name="T9" fmla="*/ 274 h 520"/>
                <a:gd name="T10" fmla="*/ 181 w 275"/>
                <a:gd name="T11" fmla="*/ 323 h 520"/>
                <a:gd name="T12" fmla="*/ 209 w 275"/>
                <a:gd name="T13" fmla="*/ 372 h 520"/>
                <a:gd name="T14" fmla="*/ 258 w 275"/>
                <a:gd name="T15" fmla="*/ 422 h 520"/>
                <a:gd name="T16" fmla="*/ 252 w 275"/>
                <a:gd name="T17" fmla="*/ 434 h 520"/>
                <a:gd name="T18" fmla="*/ 227 w 275"/>
                <a:gd name="T19" fmla="*/ 431 h 520"/>
                <a:gd name="T20" fmla="*/ 208 w 275"/>
                <a:gd name="T21" fmla="*/ 425 h 520"/>
                <a:gd name="T22" fmla="*/ 192 w 275"/>
                <a:gd name="T23" fmla="*/ 417 h 520"/>
                <a:gd name="T24" fmla="*/ 178 w 275"/>
                <a:gd name="T25" fmla="*/ 408 h 520"/>
                <a:gd name="T26" fmla="*/ 165 w 275"/>
                <a:gd name="T27" fmla="*/ 396 h 520"/>
                <a:gd name="T28" fmla="*/ 143 w 275"/>
                <a:gd name="T29" fmla="*/ 376 h 520"/>
                <a:gd name="T30" fmla="*/ 131 w 275"/>
                <a:gd name="T31" fmla="*/ 371 h 520"/>
                <a:gd name="T32" fmla="*/ 138 w 275"/>
                <a:gd name="T33" fmla="*/ 397 h 520"/>
                <a:gd name="T34" fmla="*/ 148 w 275"/>
                <a:gd name="T35" fmla="*/ 420 h 520"/>
                <a:gd name="T36" fmla="*/ 162 w 275"/>
                <a:gd name="T37" fmla="*/ 441 h 520"/>
                <a:gd name="T38" fmla="*/ 179 w 275"/>
                <a:gd name="T39" fmla="*/ 458 h 520"/>
                <a:gd name="T40" fmla="*/ 199 w 275"/>
                <a:gd name="T41" fmla="*/ 473 h 520"/>
                <a:gd name="T42" fmla="*/ 222 w 275"/>
                <a:gd name="T43" fmla="*/ 486 h 520"/>
                <a:gd name="T44" fmla="*/ 246 w 275"/>
                <a:gd name="T45" fmla="*/ 497 h 520"/>
                <a:gd name="T46" fmla="*/ 262 w 275"/>
                <a:gd name="T47" fmla="*/ 505 h 520"/>
                <a:gd name="T48" fmla="*/ 249 w 275"/>
                <a:gd name="T49" fmla="*/ 510 h 520"/>
                <a:gd name="T50" fmla="*/ 236 w 275"/>
                <a:gd name="T51" fmla="*/ 515 h 520"/>
                <a:gd name="T52" fmla="*/ 225 w 275"/>
                <a:gd name="T53" fmla="*/ 518 h 520"/>
                <a:gd name="T54" fmla="*/ 155 w 275"/>
                <a:gd name="T55" fmla="*/ 520 h 520"/>
                <a:gd name="T56" fmla="*/ 147 w 275"/>
                <a:gd name="T57" fmla="*/ 517 h 520"/>
                <a:gd name="T58" fmla="*/ 139 w 275"/>
                <a:gd name="T59" fmla="*/ 514 h 520"/>
                <a:gd name="T60" fmla="*/ 130 w 275"/>
                <a:gd name="T61" fmla="*/ 510 h 520"/>
                <a:gd name="T62" fmla="*/ 122 w 275"/>
                <a:gd name="T63" fmla="*/ 505 h 520"/>
                <a:gd name="T64" fmla="*/ 104 w 275"/>
                <a:gd name="T65" fmla="*/ 493 h 520"/>
                <a:gd name="T66" fmla="*/ 84 w 275"/>
                <a:gd name="T67" fmla="*/ 479 h 520"/>
                <a:gd name="T68" fmla="*/ 90 w 275"/>
                <a:gd name="T69" fmla="*/ 490 h 520"/>
                <a:gd name="T70" fmla="*/ 95 w 275"/>
                <a:gd name="T71" fmla="*/ 501 h 520"/>
                <a:gd name="T72" fmla="*/ 101 w 275"/>
                <a:gd name="T73" fmla="*/ 511 h 520"/>
                <a:gd name="T74" fmla="*/ 106 w 275"/>
                <a:gd name="T75" fmla="*/ 520 h 520"/>
                <a:gd name="T76" fmla="*/ 8 w 275"/>
                <a:gd name="T77" fmla="*/ 511 h 520"/>
                <a:gd name="T78" fmla="*/ 5 w 275"/>
                <a:gd name="T79" fmla="*/ 498 h 520"/>
                <a:gd name="T80" fmla="*/ 2 w 275"/>
                <a:gd name="T81" fmla="*/ 485 h 520"/>
                <a:gd name="T82" fmla="*/ 1 w 275"/>
                <a:gd name="T83" fmla="*/ 470 h 520"/>
                <a:gd name="T84" fmla="*/ 0 w 275"/>
                <a:gd name="T85" fmla="*/ 453 h 520"/>
                <a:gd name="T86" fmla="*/ 2 w 275"/>
                <a:gd name="T87" fmla="*/ 436 h 520"/>
                <a:gd name="T88" fmla="*/ 5 w 275"/>
                <a:gd name="T89" fmla="*/ 420 h 520"/>
                <a:gd name="T90" fmla="*/ 9 w 275"/>
                <a:gd name="T91" fmla="*/ 403 h 520"/>
                <a:gd name="T92" fmla="*/ 24 w 275"/>
                <a:gd name="T93" fmla="*/ 384 h 520"/>
                <a:gd name="T94" fmla="*/ 43 w 275"/>
                <a:gd name="T95" fmla="*/ 361 h 520"/>
                <a:gd name="T96" fmla="*/ 64 w 275"/>
                <a:gd name="T97" fmla="*/ 334 h 520"/>
                <a:gd name="T98" fmla="*/ 84 w 275"/>
                <a:gd name="T99" fmla="*/ 304 h 520"/>
                <a:gd name="T100" fmla="*/ 103 w 275"/>
                <a:gd name="T101" fmla="*/ 271 h 520"/>
                <a:gd name="T102" fmla="*/ 121 w 275"/>
                <a:gd name="T103" fmla="*/ 236 h 520"/>
                <a:gd name="T104" fmla="*/ 136 w 275"/>
                <a:gd name="T105" fmla="*/ 197 h 520"/>
                <a:gd name="T106" fmla="*/ 147 w 275"/>
                <a:gd name="T107" fmla="*/ 157 h 520"/>
                <a:gd name="T108" fmla="*/ 158 w 275"/>
                <a:gd name="T109" fmla="*/ 133 h 520"/>
                <a:gd name="T110" fmla="*/ 169 w 275"/>
                <a:gd name="T111" fmla="*/ 115 h 520"/>
                <a:gd name="T112" fmla="*/ 181 w 275"/>
                <a:gd name="T113" fmla="*/ 98 h 520"/>
                <a:gd name="T114" fmla="*/ 193 w 275"/>
                <a:gd name="T115" fmla="*/ 80 h 5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75" h="520">
                  <a:moveTo>
                    <a:pt x="253" y="0"/>
                  </a:moveTo>
                  <a:lnTo>
                    <a:pt x="248" y="17"/>
                  </a:lnTo>
                  <a:lnTo>
                    <a:pt x="242" y="34"/>
                  </a:lnTo>
                  <a:lnTo>
                    <a:pt x="236" y="51"/>
                  </a:lnTo>
                  <a:lnTo>
                    <a:pt x="231" y="67"/>
                  </a:lnTo>
                  <a:lnTo>
                    <a:pt x="225" y="83"/>
                  </a:lnTo>
                  <a:lnTo>
                    <a:pt x="219" y="98"/>
                  </a:lnTo>
                  <a:lnTo>
                    <a:pt x="213" y="113"/>
                  </a:lnTo>
                  <a:lnTo>
                    <a:pt x="207" y="128"/>
                  </a:lnTo>
                  <a:lnTo>
                    <a:pt x="202" y="142"/>
                  </a:lnTo>
                  <a:lnTo>
                    <a:pt x="196" y="156"/>
                  </a:lnTo>
                  <a:lnTo>
                    <a:pt x="192" y="170"/>
                  </a:lnTo>
                  <a:lnTo>
                    <a:pt x="187" y="183"/>
                  </a:lnTo>
                  <a:lnTo>
                    <a:pt x="183" y="197"/>
                  </a:lnTo>
                  <a:lnTo>
                    <a:pt x="179" y="210"/>
                  </a:lnTo>
                  <a:lnTo>
                    <a:pt x="176" y="223"/>
                  </a:lnTo>
                  <a:lnTo>
                    <a:pt x="174" y="236"/>
                  </a:lnTo>
                  <a:lnTo>
                    <a:pt x="172" y="249"/>
                  </a:lnTo>
                  <a:lnTo>
                    <a:pt x="172" y="261"/>
                  </a:lnTo>
                  <a:lnTo>
                    <a:pt x="172" y="274"/>
                  </a:lnTo>
                  <a:lnTo>
                    <a:pt x="172" y="286"/>
                  </a:lnTo>
                  <a:lnTo>
                    <a:pt x="174" y="298"/>
                  </a:lnTo>
                  <a:lnTo>
                    <a:pt x="177" y="311"/>
                  </a:lnTo>
                  <a:lnTo>
                    <a:pt x="181" y="323"/>
                  </a:lnTo>
                  <a:lnTo>
                    <a:pt x="186" y="335"/>
                  </a:lnTo>
                  <a:lnTo>
                    <a:pt x="192" y="347"/>
                  </a:lnTo>
                  <a:lnTo>
                    <a:pt x="200" y="360"/>
                  </a:lnTo>
                  <a:lnTo>
                    <a:pt x="209" y="372"/>
                  </a:lnTo>
                  <a:lnTo>
                    <a:pt x="219" y="385"/>
                  </a:lnTo>
                  <a:lnTo>
                    <a:pt x="231" y="397"/>
                  </a:lnTo>
                  <a:lnTo>
                    <a:pt x="244" y="410"/>
                  </a:lnTo>
                  <a:lnTo>
                    <a:pt x="258" y="422"/>
                  </a:lnTo>
                  <a:lnTo>
                    <a:pt x="275" y="435"/>
                  </a:lnTo>
                  <a:lnTo>
                    <a:pt x="267" y="435"/>
                  </a:lnTo>
                  <a:lnTo>
                    <a:pt x="259" y="435"/>
                  </a:lnTo>
                  <a:lnTo>
                    <a:pt x="252" y="434"/>
                  </a:lnTo>
                  <a:lnTo>
                    <a:pt x="245" y="433"/>
                  </a:lnTo>
                  <a:lnTo>
                    <a:pt x="239" y="433"/>
                  </a:lnTo>
                  <a:lnTo>
                    <a:pt x="233" y="432"/>
                  </a:lnTo>
                  <a:lnTo>
                    <a:pt x="227" y="431"/>
                  </a:lnTo>
                  <a:lnTo>
                    <a:pt x="222" y="429"/>
                  </a:lnTo>
                  <a:lnTo>
                    <a:pt x="217" y="428"/>
                  </a:lnTo>
                  <a:lnTo>
                    <a:pt x="212" y="427"/>
                  </a:lnTo>
                  <a:lnTo>
                    <a:pt x="208" y="425"/>
                  </a:lnTo>
                  <a:lnTo>
                    <a:pt x="203" y="423"/>
                  </a:lnTo>
                  <a:lnTo>
                    <a:pt x="199" y="421"/>
                  </a:lnTo>
                  <a:lnTo>
                    <a:pt x="195" y="419"/>
                  </a:lnTo>
                  <a:lnTo>
                    <a:pt x="192" y="417"/>
                  </a:lnTo>
                  <a:lnTo>
                    <a:pt x="188" y="415"/>
                  </a:lnTo>
                  <a:lnTo>
                    <a:pt x="185" y="413"/>
                  </a:lnTo>
                  <a:lnTo>
                    <a:pt x="181" y="410"/>
                  </a:lnTo>
                  <a:lnTo>
                    <a:pt x="178" y="408"/>
                  </a:lnTo>
                  <a:lnTo>
                    <a:pt x="175" y="405"/>
                  </a:lnTo>
                  <a:lnTo>
                    <a:pt x="172" y="403"/>
                  </a:lnTo>
                  <a:lnTo>
                    <a:pt x="168" y="400"/>
                  </a:lnTo>
                  <a:lnTo>
                    <a:pt x="165" y="396"/>
                  </a:lnTo>
                  <a:lnTo>
                    <a:pt x="162" y="393"/>
                  </a:lnTo>
                  <a:lnTo>
                    <a:pt x="155" y="387"/>
                  </a:lnTo>
                  <a:lnTo>
                    <a:pt x="147" y="380"/>
                  </a:lnTo>
                  <a:lnTo>
                    <a:pt x="143" y="376"/>
                  </a:lnTo>
                  <a:lnTo>
                    <a:pt x="139" y="372"/>
                  </a:lnTo>
                  <a:lnTo>
                    <a:pt x="135" y="368"/>
                  </a:lnTo>
                  <a:lnTo>
                    <a:pt x="130" y="364"/>
                  </a:lnTo>
                  <a:lnTo>
                    <a:pt x="131" y="371"/>
                  </a:lnTo>
                  <a:lnTo>
                    <a:pt x="132" y="378"/>
                  </a:lnTo>
                  <a:lnTo>
                    <a:pt x="134" y="385"/>
                  </a:lnTo>
                  <a:lnTo>
                    <a:pt x="136" y="391"/>
                  </a:lnTo>
                  <a:lnTo>
                    <a:pt x="138" y="397"/>
                  </a:lnTo>
                  <a:lnTo>
                    <a:pt x="140" y="403"/>
                  </a:lnTo>
                  <a:lnTo>
                    <a:pt x="142" y="409"/>
                  </a:lnTo>
                  <a:lnTo>
                    <a:pt x="145" y="415"/>
                  </a:lnTo>
                  <a:lnTo>
                    <a:pt x="148" y="420"/>
                  </a:lnTo>
                  <a:lnTo>
                    <a:pt x="151" y="426"/>
                  </a:lnTo>
                  <a:lnTo>
                    <a:pt x="155" y="431"/>
                  </a:lnTo>
                  <a:lnTo>
                    <a:pt x="158" y="436"/>
                  </a:lnTo>
                  <a:lnTo>
                    <a:pt x="162" y="441"/>
                  </a:lnTo>
                  <a:lnTo>
                    <a:pt x="166" y="445"/>
                  </a:lnTo>
                  <a:lnTo>
                    <a:pt x="170" y="450"/>
                  </a:lnTo>
                  <a:lnTo>
                    <a:pt x="175" y="454"/>
                  </a:lnTo>
                  <a:lnTo>
                    <a:pt x="179" y="458"/>
                  </a:lnTo>
                  <a:lnTo>
                    <a:pt x="184" y="462"/>
                  </a:lnTo>
                  <a:lnTo>
                    <a:pt x="189" y="466"/>
                  </a:lnTo>
                  <a:lnTo>
                    <a:pt x="194" y="469"/>
                  </a:lnTo>
                  <a:lnTo>
                    <a:pt x="199" y="473"/>
                  </a:lnTo>
                  <a:lnTo>
                    <a:pt x="205" y="476"/>
                  </a:lnTo>
                  <a:lnTo>
                    <a:pt x="210" y="480"/>
                  </a:lnTo>
                  <a:lnTo>
                    <a:pt x="216" y="483"/>
                  </a:lnTo>
                  <a:lnTo>
                    <a:pt x="222" y="486"/>
                  </a:lnTo>
                  <a:lnTo>
                    <a:pt x="228" y="489"/>
                  </a:lnTo>
                  <a:lnTo>
                    <a:pt x="234" y="492"/>
                  </a:lnTo>
                  <a:lnTo>
                    <a:pt x="240" y="494"/>
                  </a:lnTo>
                  <a:lnTo>
                    <a:pt x="246" y="497"/>
                  </a:lnTo>
                  <a:lnTo>
                    <a:pt x="253" y="499"/>
                  </a:lnTo>
                  <a:lnTo>
                    <a:pt x="259" y="502"/>
                  </a:lnTo>
                  <a:lnTo>
                    <a:pt x="266" y="504"/>
                  </a:lnTo>
                  <a:lnTo>
                    <a:pt x="262" y="505"/>
                  </a:lnTo>
                  <a:lnTo>
                    <a:pt x="259" y="507"/>
                  </a:lnTo>
                  <a:lnTo>
                    <a:pt x="255" y="508"/>
                  </a:lnTo>
                  <a:lnTo>
                    <a:pt x="252" y="509"/>
                  </a:lnTo>
                  <a:lnTo>
                    <a:pt x="249" y="510"/>
                  </a:lnTo>
                  <a:lnTo>
                    <a:pt x="246" y="511"/>
                  </a:lnTo>
                  <a:lnTo>
                    <a:pt x="242" y="513"/>
                  </a:lnTo>
                  <a:lnTo>
                    <a:pt x="239" y="514"/>
                  </a:lnTo>
                  <a:lnTo>
                    <a:pt x="236" y="515"/>
                  </a:lnTo>
                  <a:lnTo>
                    <a:pt x="233" y="516"/>
                  </a:lnTo>
                  <a:lnTo>
                    <a:pt x="230" y="516"/>
                  </a:lnTo>
                  <a:lnTo>
                    <a:pt x="227" y="517"/>
                  </a:lnTo>
                  <a:lnTo>
                    <a:pt x="225" y="518"/>
                  </a:lnTo>
                  <a:lnTo>
                    <a:pt x="222" y="519"/>
                  </a:lnTo>
                  <a:lnTo>
                    <a:pt x="219" y="519"/>
                  </a:lnTo>
                  <a:lnTo>
                    <a:pt x="216" y="520"/>
                  </a:lnTo>
                  <a:lnTo>
                    <a:pt x="155" y="520"/>
                  </a:lnTo>
                  <a:lnTo>
                    <a:pt x="153" y="520"/>
                  </a:lnTo>
                  <a:lnTo>
                    <a:pt x="151" y="519"/>
                  </a:lnTo>
                  <a:lnTo>
                    <a:pt x="149" y="518"/>
                  </a:lnTo>
                  <a:lnTo>
                    <a:pt x="147" y="517"/>
                  </a:lnTo>
                  <a:lnTo>
                    <a:pt x="145" y="517"/>
                  </a:lnTo>
                  <a:lnTo>
                    <a:pt x="143" y="516"/>
                  </a:lnTo>
                  <a:lnTo>
                    <a:pt x="141" y="515"/>
                  </a:lnTo>
                  <a:lnTo>
                    <a:pt x="139" y="514"/>
                  </a:lnTo>
                  <a:lnTo>
                    <a:pt x="137" y="513"/>
                  </a:lnTo>
                  <a:lnTo>
                    <a:pt x="135" y="512"/>
                  </a:lnTo>
                  <a:lnTo>
                    <a:pt x="133" y="511"/>
                  </a:lnTo>
                  <a:lnTo>
                    <a:pt x="130" y="510"/>
                  </a:lnTo>
                  <a:lnTo>
                    <a:pt x="128" y="509"/>
                  </a:lnTo>
                  <a:lnTo>
                    <a:pt x="126" y="507"/>
                  </a:lnTo>
                  <a:lnTo>
                    <a:pt x="124" y="506"/>
                  </a:lnTo>
                  <a:lnTo>
                    <a:pt x="122" y="505"/>
                  </a:lnTo>
                  <a:lnTo>
                    <a:pt x="117" y="502"/>
                  </a:lnTo>
                  <a:lnTo>
                    <a:pt x="113" y="499"/>
                  </a:lnTo>
                  <a:lnTo>
                    <a:pt x="108" y="496"/>
                  </a:lnTo>
                  <a:lnTo>
                    <a:pt x="104" y="493"/>
                  </a:lnTo>
                  <a:lnTo>
                    <a:pt x="99" y="490"/>
                  </a:lnTo>
                  <a:lnTo>
                    <a:pt x="94" y="486"/>
                  </a:lnTo>
                  <a:lnTo>
                    <a:pt x="89" y="483"/>
                  </a:lnTo>
                  <a:lnTo>
                    <a:pt x="84" y="479"/>
                  </a:lnTo>
                  <a:lnTo>
                    <a:pt x="85" y="482"/>
                  </a:lnTo>
                  <a:lnTo>
                    <a:pt x="87" y="485"/>
                  </a:lnTo>
                  <a:lnTo>
                    <a:pt x="88" y="488"/>
                  </a:lnTo>
                  <a:lnTo>
                    <a:pt x="90" y="490"/>
                  </a:lnTo>
                  <a:lnTo>
                    <a:pt x="91" y="493"/>
                  </a:lnTo>
                  <a:lnTo>
                    <a:pt x="93" y="496"/>
                  </a:lnTo>
                  <a:lnTo>
                    <a:pt x="94" y="498"/>
                  </a:lnTo>
                  <a:lnTo>
                    <a:pt x="95" y="501"/>
                  </a:lnTo>
                  <a:lnTo>
                    <a:pt x="97" y="503"/>
                  </a:lnTo>
                  <a:lnTo>
                    <a:pt x="98" y="506"/>
                  </a:lnTo>
                  <a:lnTo>
                    <a:pt x="99" y="508"/>
                  </a:lnTo>
                  <a:lnTo>
                    <a:pt x="101" y="511"/>
                  </a:lnTo>
                  <a:lnTo>
                    <a:pt x="102" y="513"/>
                  </a:lnTo>
                  <a:lnTo>
                    <a:pt x="104" y="516"/>
                  </a:lnTo>
                  <a:lnTo>
                    <a:pt x="105" y="518"/>
                  </a:lnTo>
                  <a:lnTo>
                    <a:pt x="106" y="520"/>
                  </a:lnTo>
                  <a:lnTo>
                    <a:pt x="11" y="520"/>
                  </a:lnTo>
                  <a:lnTo>
                    <a:pt x="10" y="517"/>
                  </a:lnTo>
                  <a:lnTo>
                    <a:pt x="9" y="514"/>
                  </a:lnTo>
                  <a:lnTo>
                    <a:pt x="8" y="511"/>
                  </a:lnTo>
                  <a:lnTo>
                    <a:pt x="7" y="508"/>
                  </a:lnTo>
                  <a:lnTo>
                    <a:pt x="6" y="505"/>
                  </a:lnTo>
                  <a:lnTo>
                    <a:pt x="5" y="502"/>
                  </a:lnTo>
                  <a:lnTo>
                    <a:pt x="5" y="498"/>
                  </a:lnTo>
                  <a:lnTo>
                    <a:pt x="4" y="495"/>
                  </a:lnTo>
                  <a:lnTo>
                    <a:pt x="3" y="492"/>
                  </a:lnTo>
                  <a:lnTo>
                    <a:pt x="3" y="488"/>
                  </a:lnTo>
                  <a:lnTo>
                    <a:pt x="2" y="485"/>
                  </a:lnTo>
                  <a:lnTo>
                    <a:pt x="2" y="481"/>
                  </a:lnTo>
                  <a:lnTo>
                    <a:pt x="1" y="477"/>
                  </a:lnTo>
                  <a:lnTo>
                    <a:pt x="1" y="474"/>
                  </a:lnTo>
                  <a:lnTo>
                    <a:pt x="1" y="470"/>
                  </a:lnTo>
                  <a:lnTo>
                    <a:pt x="0" y="466"/>
                  </a:lnTo>
                  <a:lnTo>
                    <a:pt x="0" y="462"/>
                  </a:lnTo>
                  <a:lnTo>
                    <a:pt x="0" y="458"/>
                  </a:lnTo>
                  <a:lnTo>
                    <a:pt x="0" y="453"/>
                  </a:lnTo>
                  <a:lnTo>
                    <a:pt x="1" y="449"/>
                  </a:lnTo>
                  <a:lnTo>
                    <a:pt x="1" y="445"/>
                  </a:lnTo>
                  <a:lnTo>
                    <a:pt x="1" y="441"/>
                  </a:lnTo>
                  <a:lnTo>
                    <a:pt x="2" y="436"/>
                  </a:lnTo>
                  <a:lnTo>
                    <a:pt x="2" y="432"/>
                  </a:lnTo>
                  <a:lnTo>
                    <a:pt x="3" y="428"/>
                  </a:lnTo>
                  <a:lnTo>
                    <a:pt x="4" y="424"/>
                  </a:lnTo>
                  <a:lnTo>
                    <a:pt x="5" y="420"/>
                  </a:lnTo>
                  <a:lnTo>
                    <a:pt x="6" y="416"/>
                  </a:lnTo>
                  <a:lnTo>
                    <a:pt x="7" y="412"/>
                  </a:lnTo>
                  <a:lnTo>
                    <a:pt x="8" y="407"/>
                  </a:lnTo>
                  <a:lnTo>
                    <a:pt x="9" y="403"/>
                  </a:lnTo>
                  <a:lnTo>
                    <a:pt x="10" y="399"/>
                  </a:lnTo>
                  <a:lnTo>
                    <a:pt x="15" y="394"/>
                  </a:lnTo>
                  <a:lnTo>
                    <a:pt x="19" y="389"/>
                  </a:lnTo>
                  <a:lnTo>
                    <a:pt x="24" y="384"/>
                  </a:lnTo>
                  <a:lnTo>
                    <a:pt x="29" y="379"/>
                  </a:lnTo>
                  <a:lnTo>
                    <a:pt x="34" y="373"/>
                  </a:lnTo>
                  <a:lnTo>
                    <a:pt x="38" y="367"/>
                  </a:lnTo>
                  <a:lnTo>
                    <a:pt x="43" y="361"/>
                  </a:lnTo>
                  <a:lnTo>
                    <a:pt x="49" y="354"/>
                  </a:lnTo>
                  <a:lnTo>
                    <a:pt x="54" y="348"/>
                  </a:lnTo>
                  <a:lnTo>
                    <a:pt x="59" y="341"/>
                  </a:lnTo>
                  <a:lnTo>
                    <a:pt x="64" y="334"/>
                  </a:lnTo>
                  <a:lnTo>
                    <a:pt x="69" y="327"/>
                  </a:lnTo>
                  <a:lnTo>
                    <a:pt x="74" y="319"/>
                  </a:lnTo>
                  <a:lnTo>
                    <a:pt x="79" y="312"/>
                  </a:lnTo>
                  <a:lnTo>
                    <a:pt x="84" y="304"/>
                  </a:lnTo>
                  <a:lnTo>
                    <a:pt x="89" y="296"/>
                  </a:lnTo>
                  <a:lnTo>
                    <a:pt x="94" y="288"/>
                  </a:lnTo>
                  <a:lnTo>
                    <a:pt x="98" y="280"/>
                  </a:lnTo>
                  <a:lnTo>
                    <a:pt x="103" y="271"/>
                  </a:lnTo>
                  <a:lnTo>
                    <a:pt x="108" y="263"/>
                  </a:lnTo>
                  <a:lnTo>
                    <a:pt x="112" y="254"/>
                  </a:lnTo>
                  <a:lnTo>
                    <a:pt x="117" y="245"/>
                  </a:lnTo>
                  <a:lnTo>
                    <a:pt x="121" y="236"/>
                  </a:lnTo>
                  <a:lnTo>
                    <a:pt x="125" y="226"/>
                  </a:lnTo>
                  <a:lnTo>
                    <a:pt x="129" y="217"/>
                  </a:lnTo>
                  <a:lnTo>
                    <a:pt x="132" y="207"/>
                  </a:lnTo>
                  <a:lnTo>
                    <a:pt x="136" y="197"/>
                  </a:lnTo>
                  <a:lnTo>
                    <a:pt x="139" y="187"/>
                  </a:lnTo>
                  <a:lnTo>
                    <a:pt x="142" y="177"/>
                  </a:lnTo>
                  <a:lnTo>
                    <a:pt x="145" y="167"/>
                  </a:lnTo>
                  <a:lnTo>
                    <a:pt x="147" y="157"/>
                  </a:lnTo>
                  <a:lnTo>
                    <a:pt x="150" y="146"/>
                  </a:lnTo>
                  <a:lnTo>
                    <a:pt x="152" y="142"/>
                  </a:lnTo>
                  <a:lnTo>
                    <a:pt x="155" y="138"/>
                  </a:lnTo>
                  <a:lnTo>
                    <a:pt x="158" y="133"/>
                  </a:lnTo>
                  <a:lnTo>
                    <a:pt x="160" y="129"/>
                  </a:lnTo>
                  <a:lnTo>
                    <a:pt x="163" y="124"/>
                  </a:lnTo>
                  <a:lnTo>
                    <a:pt x="166" y="120"/>
                  </a:lnTo>
                  <a:lnTo>
                    <a:pt x="169" y="115"/>
                  </a:lnTo>
                  <a:lnTo>
                    <a:pt x="172" y="111"/>
                  </a:lnTo>
                  <a:lnTo>
                    <a:pt x="175" y="107"/>
                  </a:lnTo>
                  <a:lnTo>
                    <a:pt x="178" y="102"/>
                  </a:lnTo>
                  <a:lnTo>
                    <a:pt x="181" y="98"/>
                  </a:lnTo>
                  <a:lnTo>
                    <a:pt x="184" y="93"/>
                  </a:lnTo>
                  <a:lnTo>
                    <a:pt x="187" y="89"/>
                  </a:lnTo>
                  <a:lnTo>
                    <a:pt x="190" y="85"/>
                  </a:lnTo>
                  <a:lnTo>
                    <a:pt x="193" y="80"/>
                  </a:lnTo>
                  <a:lnTo>
                    <a:pt x="196" y="76"/>
                  </a:lnTo>
                  <a:lnTo>
                    <a:pt x="253" y="0"/>
                  </a:lnTo>
                  <a:close/>
                </a:path>
              </a:pathLst>
            </a:custGeom>
            <a:solidFill>
              <a:srgbClr val="D4943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9" name="Freeform 39"/>
            <p:cNvSpPr>
              <a:spLocks/>
            </p:cNvSpPr>
            <p:nvPr/>
          </p:nvSpPr>
          <p:spPr bwMode="auto">
            <a:xfrm>
              <a:off x="3872" y="1045"/>
              <a:ext cx="104" cy="323"/>
            </a:xfrm>
            <a:custGeom>
              <a:avLst/>
              <a:gdLst>
                <a:gd name="T0" fmla="*/ 91 w 104"/>
                <a:gd name="T1" fmla="*/ 9 h 323"/>
                <a:gd name="T2" fmla="*/ 79 w 104"/>
                <a:gd name="T3" fmla="*/ 27 h 323"/>
                <a:gd name="T4" fmla="*/ 69 w 104"/>
                <a:gd name="T5" fmla="*/ 42 h 323"/>
                <a:gd name="T6" fmla="*/ 59 w 104"/>
                <a:gd name="T7" fmla="*/ 60 h 323"/>
                <a:gd name="T8" fmla="*/ 49 w 104"/>
                <a:gd name="T9" fmla="*/ 79 h 323"/>
                <a:gd name="T10" fmla="*/ 38 w 104"/>
                <a:gd name="T11" fmla="*/ 99 h 323"/>
                <a:gd name="T12" fmla="*/ 28 w 104"/>
                <a:gd name="T13" fmla="*/ 119 h 323"/>
                <a:gd name="T14" fmla="*/ 19 w 104"/>
                <a:gd name="T15" fmla="*/ 140 h 323"/>
                <a:gd name="T16" fmla="*/ 11 w 104"/>
                <a:gd name="T17" fmla="*/ 161 h 323"/>
                <a:gd name="T18" fmla="*/ 5 w 104"/>
                <a:gd name="T19" fmla="*/ 181 h 323"/>
                <a:gd name="T20" fmla="*/ 2 w 104"/>
                <a:gd name="T21" fmla="*/ 201 h 323"/>
                <a:gd name="T22" fmla="*/ 0 w 104"/>
                <a:gd name="T23" fmla="*/ 219 h 323"/>
                <a:gd name="T24" fmla="*/ 2 w 104"/>
                <a:gd name="T25" fmla="*/ 236 h 323"/>
                <a:gd name="T26" fmla="*/ 7 w 104"/>
                <a:gd name="T27" fmla="*/ 250 h 323"/>
                <a:gd name="T28" fmla="*/ 16 w 104"/>
                <a:gd name="T29" fmla="*/ 262 h 323"/>
                <a:gd name="T30" fmla="*/ 104 w 104"/>
                <a:gd name="T31" fmla="*/ 323 h 323"/>
                <a:gd name="T32" fmla="*/ 101 w 104"/>
                <a:gd name="T33" fmla="*/ 317 h 323"/>
                <a:gd name="T34" fmla="*/ 99 w 104"/>
                <a:gd name="T35" fmla="*/ 311 h 323"/>
                <a:gd name="T36" fmla="*/ 95 w 104"/>
                <a:gd name="T37" fmla="*/ 304 h 323"/>
                <a:gd name="T38" fmla="*/ 92 w 104"/>
                <a:gd name="T39" fmla="*/ 298 h 323"/>
                <a:gd name="T40" fmla="*/ 88 w 104"/>
                <a:gd name="T41" fmla="*/ 292 h 323"/>
                <a:gd name="T42" fmla="*/ 84 w 104"/>
                <a:gd name="T43" fmla="*/ 285 h 323"/>
                <a:gd name="T44" fmla="*/ 76 w 104"/>
                <a:gd name="T45" fmla="*/ 272 h 323"/>
                <a:gd name="T46" fmla="*/ 67 w 104"/>
                <a:gd name="T47" fmla="*/ 259 h 323"/>
                <a:gd name="T48" fmla="*/ 64 w 104"/>
                <a:gd name="T49" fmla="*/ 252 h 323"/>
                <a:gd name="T50" fmla="*/ 60 w 104"/>
                <a:gd name="T51" fmla="*/ 245 h 323"/>
                <a:gd name="T52" fmla="*/ 56 w 104"/>
                <a:gd name="T53" fmla="*/ 239 h 323"/>
                <a:gd name="T54" fmla="*/ 53 w 104"/>
                <a:gd name="T55" fmla="*/ 232 h 323"/>
                <a:gd name="T56" fmla="*/ 51 w 104"/>
                <a:gd name="T57" fmla="*/ 226 h 323"/>
                <a:gd name="T58" fmla="*/ 49 w 104"/>
                <a:gd name="T59" fmla="*/ 219 h 323"/>
                <a:gd name="T60" fmla="*/ 46 w 104"/>
                <a:gd name="T61" fmla="*/ 207 h 323"/>
                <a:gd name="T62" fmla="*/ 45 w 104"/>
                <a:gd name="T63" fmla="*/ 194 h 323"/>
                <a:gd name="T64" fmla="*/ 45 w 104"/>
                <a:gd name="T65" fmla="*/ 181 h 323"/>
                <a:gd name="T66" fmla="*/ 47 w 104"/>
                <a:gd name="T67" fmla="*/ 167 h 323"/>
                <a:gd name="T68" fmla="*/ 49 w 104"/>
                <a:gd name="T69" fmla="*/ 153 h 323"/>
                <a:gd name="T70" fmla="*/ 52 w 104"/>
                <a:gd name="T71" fmla="*/ 139 h 323"/>
                <a:gd name="T72" fmla="*/ 56 w 104"/>
                <a:gd name="T73" fmla="*/ 124 h 323"/>
                <a:gd name="T74" fmla="*/ 60 w 104"/>
                <a:gd name="T75" fmla="*/ 110 h 323"/>
                <a:gd name="T76" fmla="*/ 65 w 104"/>
                <a:gd name="T77" fmla="*/ 95 h 323"/>
                <a:gd name="T78" fmla="*/ 70 w 104"/>
                <a:gd name="T79" fmla="*/ 81 h 323"/>
                <a:gd name="T80" fmla="*/ 80 w 104"/>
                <a:gd name="T81" fmla="*/ 52 h 323"/>
                <a:gd name="T82" fmla="*/ 84 w 104"/>
                <a:gd name="T83" fmla="*/ 38 h 323"/>
                <a:gd name="T84" fmla="*/ 89 w 104"/>
                <a:gd name="T85" fmla="*/ 25 h 323"/>
                <a:gd name="T86" fmla="*/ 93 w 104"/>
                <a:gd name="T87" fmla="*/ 12 h 323"/>
                <a:gd name="T88" fmla="*/ 96 w 104"/>
                <a:gd name="T89" fmla="*/ 0 h 3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04" h="323">
                  <a:moveTo>
                    <a:pt x="96" y="0"/>
                  </a:moveTo>
                  <a:lnTo>
                    <a:pt x="91" y="9"/>
                  </a:lnTo>
                  <a:lnTo>
                    <a:pt x="83" y="20"/>
                  </a:lnTo>
                  <a:lnTo>
                    <a:pt x="79" y="27"/>
                  </a:lnTo>
                  <a:lnTo>
                    <a:pt x="74" y="35"/>
                  </a:lnTo>
                  <a:lnTo>
                    <a:pt x="69" y="42"/>
                  </a:lnTo>
                  <a:lnTo>
                    <a:pt x="64" y="51"/>
                  </a:lnTo>
                  <a:lnTo>
                    <a:pt x="59" y="60"/>
                  </a:lnTo>
                  <a:lnTo>
                    <a:pt x="54" y="69"/>
                  </a:lnTo>
                  <a:lnTo>
                    <a:pt x="49" y="79"/>
                  </a:lnTo>
                  <a:lnTo>
                    <a:pt x="43" y="88"/>
                  </a:lnTo>
                  <a:lnTo>
                    <a:pt x="38" y="99"/>
                  </a:lnTo>
                  <a:lnTo>
                    <a:pt x="33" y="109"/>
                  </a:lnTo>
                  <a:lnTo>
                    <a:pt x="28" y="119"/>
                  </a:lnTo>
                  <a:lnTo>
                    <a:pt x="24" y="130"/>
                  </a:lnTo>
                  <a:lnTo>
                    <a:pt x="19" y="140"/>
                  </a:lnTo>
                  <a:lnTo>
                    <a:pt x="15" y="151"/>
                  </a:lnTo>
                  <a:lnTo>
                    <a:pt x="11" y="161"/>
                  </a:lnTo>
                  <a:lnTo>
                    <a:pt x="8" y="171"/>
                  </a:lnTo>
                  <a:lnTo>
                    <a:pt x="5" y="181"/>
                  </a:lnTo>
                  <a:lnTo>
                    <a:pt x="3" y="191"/>
                  </a:lnTo>
                  <a:lnTo>
                    <a:pt x="2" y="201"/>
                  </a:lnTo>
                  <a:lnTo>
                    <a:pt x="1" y="210"/>
                  </a:lnTo>
                  <a:lnTo>
                    <a:pt x="0" y="219"/>
                  </a:lnTo>
                  <a:lnTo>
                    <a:pt x="1" y="228"/>
                  </a:lnTo>
                  <a:lnTo>
                    <a:pt x="2" y="236"/>
                  </a:lnTo>
                  <a:lnTo>
                    <a:pt x="4" y="243"/>
                  </a:lnTo>
                  <a:lnTo>
                    <a:pt x="7" y="250"/>
                  </a:lnTo>
                  <a:lnTo>
                    <a:pt x="11" y="256"/>
                  </a:lnTo>
                  <a:lnTo>
                    <a:pt x="16" y="262"/>
                  </a:lnTo>
                  <a:lnTo>
                    <a:pt x="22" y="267"/>
                  </a:lnTo>
                  <a:lnTo>
                    <a:pt x="104" y="323"/>
                  </a:lnTo>
                  <a:lnTo>
                    <a:pt x="103" y="320"/>
                  </a:lnTo>
                  <a:lnTo>
                    <a:pt x="101" y="317"/>
                  </a:lnTo>
                  <a:lnTo>
                    <a:pt x="100" y="314"/>
                  </a:lnTo>
                  <a:lnTo>
                    <a:pt x="99" y="311"/>
                  </a:lnTo>
                  <a:lnTo>
                    <a:pt x="97" y="308"/>
                  </a:lnTo>
                  <a:lnTo>
                    <a:pt x="95" y="304"/>
                  </a:lnTo>
                  <a:lnTo>
                    <a:pt x="94" y="301"/>
                  </a:lnTo>
                  <a:lnTo>
                    <a:pt x="92" y="298"/>
                  </a:lnTo>
                  <a:lnTo>
                    <a:pt x="90" y="295"/>
                  </a:lnTo>
                  <a:lnTo>
                    <a:pt x="88" y="292"/>
                  </a:lnTo>
                  <a:lnTo>
                    <a:pt x="86" y="288"/>
                  </a:lnTo>
                  <a:lnTo>
                    <a:pt x="84" y="285"/>
                  </a:lnTo>
                  <a:lnTo>
                    <a:pt x="80" y="278"/>
                  </a:lnTo>
                  <a:lnTo>
                    <a:pt x="76" y="272"/>
                  </a:lnTo>
                  <a:lnTo>
                    <a:pt x="72" y="265"/>
                  </a:lnTo>
                  <a:lnTo>
                    <a:pt x="67" y="259"/>
                  </a:lnTo>
                  <a:lnTo>
                    <a:pt x="66" y="255"/>
                  </a:lnTo>
                  <a:lnTo>
                    <a:pt x="64" y="252"/>
                  </a:lnTo>
                  <a:lnTo>
                    <a:pt x="62" y="249"/>
                  </a:lnTo>
                  <a:lnTo>
                    <a:pt x="60" y="245"/>
                  </a:lnTo>
                  <a:lnTo>
                    <a:pt x="58" y="242"/>
                  </a:lnTo>
                  <a:lnTo>
                    <a:pt x="56" y="239"/>
                  </a:lnTo>
                  <a:lnTo>
                    <a:pt x="55" y="236"/>
                  </a:lnTo>
                  <a:lnTo>
                    <a:pt x="53" y="232"/>
                  </a:lnTo>
                  <a:lnTo>
                    <a:pt x="52" y="229"/>
                  </a:lnTo>
                  <a:lnTo>
                    <a:pt x="51" y="226"/>
                  </a:lnTo>
                  <a:lnTo>
                    <a:pt x="50" y="223"/>
                  </a:lnTo>
                  <a:lnTo>
                    <a:pt x="49" y="219"/>
                  </a:lnTo>
                  <a:lnTo>
                    <a:pt x="47" y="213"/>
                  </a:lnTo>
                  <a:lnTo>
                    <a:pt x="46" y="207"/>
                  </a:lnTo>
                  <a:lnTo>
                    <a:pt x="46" y="201"/>
                  </a:lnTo>
                  <a:lnTo>
                    <a:pt x="45" y="194"/>
                  </a:lnTo>
                  <a:lnTo>
                    <a:pt x="45" y="188"/>
                  </a:lnTo>
                  <a:lnTo>
                    <a:pt x="45" y="181"/>
                  </a:lnTo>
                  <a:lnTo>
                    <a:pt x="46" y="174"/>
                  </a:lnTo>
                  <a:lnTo>
                    <a:pt x="47" y="167"/>
                  </a:lnTo>
                  <a:lnTo>
                    <a:pt x="48" y="160"/>
                  </a:lnTo>
                  <a:lnTo>
                    <a:pt x="49" y="153"/>
                  </a:lnTo>
                  <a:lnTo>
                    <a:pt x="50" y="146"/>
                  </a:lnTo>
                  <a:lnTo>
                    <a:pt x="52" y="139"/>
                  </a:lnTo>
                  <a:lnTo>
                    <a:pt x="54" y="132"/>
                  </a:lnTo>
                  <a:lnTo>
                    <a:pt x="56" y="124"/>
                  </a:lnTo>
                  <a:lnTo>
                    <a:pt x="58" y="117"/>
                  </a:lnTo>
                  <a:lnTo>
                    <a:pt x="60" y="110"/>
                  </a:lnTo>
                  <a:lnTo>
                    <a:pt x="62" y="102"/>
                  </a:lnTo>
                  <a:lnTo>
                    <a:pt x="65" y="95"/>
                  </a:lnTo>
                  <a:lnTo>
                    <a:pt x="67" y="88"/>
                  </a:lnTo>
                  <a:lnTo>
                    <a:pt x="70" y="81"/>
                  </a:lnTo>
                  <a:lnTo>
                    <a:pt x="75" y="66"/>
                  </a:lnTo>
                  <a:lnTo>
                    <a:pt x="80" y="52"/>
                  </a:lnTo>
                  <a:lnTo>
                    <a:pt x="82" y="45"/>
                  </a:lnTo>
                  <a:lnTo>
                    <a:pt x="84" y="38"/>
                  </a:lnTo>
                  <a:lnTo>
                    <a:pt x="87" y="32"/>
                  </a:lnTo>
                  <a:lnTo>
                    <a:pt x="89" y="25"/>
                  </a:lnTo>
                  <a:lnTo>
                    <a:pt x="91" y="18"/>
                  </a:lnTo>
                  <a:lnTo>
                    <a:pt x="93" y="12"/>
                  </a:lnTo>
                  <a:lnTo>
                    <a:pt x="95" y="6"/>
                  </a:lnTo>
                  <a:lnTo>
                    <a:pt x="96" y="0"/>
                  </a:lnTo>
                  <a:close/>
                </a:path>
              </a:pathLst>
            </a:custGeom>
            <a:solidFill>
              <a:srgbClr val="F2CA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0" name="Freeform 40"/>
            <p:cNvSpPr>
              <a:spLocks/>
            </p:cNvSpPr>
            <p:nvPr/>
          </p:nvSpPr>
          <p:spPr bwMode="auto">
            <a:xfrm>
              <a:off x="3423" y="681"/>
              <a:ext cx="95" cy="219"/>
            </a:xfrm>
            <a:custGeom>
              <a:avLst/>
              <a:gdLst>
                <a:gd name="T0" fmla="*/ 95 w 95"/>
                <a:gd name="T1" fmla="*/ 0 h 219"/>
                <a:gd name="T2" fmla="*/ 83 w 95"/>
                <a:gd name="T3" fmla="*/ 6 h 219"/>
                <a:gd name="T4" fmla="*/ 72 w 95"/>
                <a:gd name="T5" fmla="*/ 11 h 219"/>
                <a:gd name="T6" fmla="*/ 66 w 95"/>
                <a:gd name="T7" fmla="*/ 14 h 219"/>
                <a:gd name="T8" fmla="*/ 62 w 95"/>
                <a:gd name="T9" fmla="*/ 16 h 219"/>
                <a:gd name="T10" fmla="*/ 57 w 95"/>
                <a:gd name="T11" fmla="*/ 19 h 219"/>
                <a:gd name="T12" fmla="*/ 53 w 95"/>
                <a:gd name="T13" fmla="*/ 21 h 219"/>
                <a:gd name="T14" fmla="*/ 49 w 95"/>
                <a:gd name="T15" fmla="*/ 24 h 219"/>
                <a:gd name="T16" fmla="*/ 45 w 95"/>
                <a:gd name="T17" fmla="*/ 27 h 219"/>
                <a:gd name="T18" fmla="*/ 42 w 95"/>
                <a:gd name="T19" fmla="*/ 30 h 219"/>
                <a:gd name="T20" fmla="*/ 39 w 95"/>
                <a:gd name="T21" fmla="*/ 33 h 219"/>
                <a:gd name="T22" fmla="*/ 36 w 95"/>
                <a:gd name="T23" fmla="*/ 36 h 219"/>
                <a:gd name="T24" fmla="*/ 33 w 95"/>
                <a:gd name="T25" fmla="*/ 40 h 219"/>
                <a:gd name="T26" fmla="*/ 31 w 95"/>
                <a:gd name="T27" fmla="*/ 45 h 219"/>
                <a:gd name="T28" fmla="*/ 28 w 95"/>
                <a:gd name="T29" fmla="*/ 49 h 219"/>
                <a:gd name="T30" fmla="*/ 26 w 95"/>
                <a:gd name="T31" fmla="*/ 55 h 219"/>
                <a:gd name="T32" fmla="*/ 24 w 95"/>
                <a:gd name="T33" fmla="*/ 60 h 219"/>
                <a:gd name="T34" fmla="*/ 22 w 95"/>
                <a:gd name="T35" fmla="*/ 66 h 219"/>
                <a:gd name="T36" fmla="*/ 21 w 95"/>
                <a:gd name="T37" fmla="*/ 73 h 219"/>
                <a:gd name="T38" fmla="*/ 19 w 95"/>
                <a:gd name="T39" fmla="*/ 81 h 219"/>
                <a:gd name="T40" fmla="*/ 18 w 95"/>
                <a:gd name="T41" fmla="*/ 89 h 219"/>
                <a:gd name="T42" fmla="*/ 16 w 95"/>
                <a:gd name="T43" fmla="*/ 98 h 219"/>
                <a:gd name="T44" fmla="*/ 15 w 95"/>
                <a:gd name="T45" fmla="*/ 108 h 219"/>
                <a:gd name="T46" fmla="*/ 14 w 95"/>
                <a:gd name="T47" fmla="*/ 118 h 219"/>
                <a:gd name="T48" fmla="*/ 13 w 95"/>
                <a:gd name="T49" fmla="*/ 129 h 219"/>
                <a:gd name="T50" fmla="*/ 12 w 95"/>
                <a:gd name="T51" fmla="*/ 142 h 219"/>
                <a:gd name="T52" fmla="*/ 10 w 95"/>
                <a:gd name="T53" fmla="*/ 155 h 219"/>
                <a:gd name="T54" fmla="*/ 9 w 95"/>
                <a:gd name="T55" fmla="*/ 169 h 219"/>
                <a:gd name="T56" fmla="*/ 8 w 95"/>
                <a:gd name="T57" fmla="*/ 185 h 219"/>
                <a:gd name="T58" fmla="*/ 8 w 95"/>
                <a:gd name="T59" fmla="*/ 201 h 219"/>
                <a:gd name="T60" fmla="*/ 7 w 95"/>
                <a:gd name="T61" fmla="*/ 219 h 219"/>
                <a:gd name="T62" fmla="*/ 6 w 95"/>
                <a:gd name="T63" fmla="*/ 210 h 219"/>
                <a:gd name="T64" fmla="*/ 5 w 95"/>
                <a:gd name="T65" fmla="*/ 199 h 219"/>
                <a:gd name="T66" fmla="*/ 4 w 95"/>
                <a:gd name="T67" fmla="*/ 193 h 219"/>
                <a:gd name="T68" fmla="*/ 3 w 95"/>
                <a:gd name="T69" fmla="*/ 186 h 219"/>
                <a:gd name="T70" fmla="*/ 3 w 95"/>
                <a:gd name="T71" fmla="*/ 178 h 219"/>
                <a:gd name="T72" fmla="*/ 2 w 95"/>
                <a:gd name="T73" fmla="*/ 171 h 219"/>
                <a:gd name="T74" fmla="*/ 2 w 95"/>
                <a:gd name="T75" fmla="*/ 162 h 219"/>
                <a:gd name="T76" fmla="*/ 1 w 95"/>
                <a:gd name="T77" fmla="*/ 154 h 219"/>
                <a:gd name="T78" fmla="*/ 0 w 95"/>
                <a:gd name="T79" fmla="*/ 145 h 219"/>
                <a:gd name="T80" fmla="*/ 0 w 95"/>
                <a:gd name="T81" fmla="*/ 137 h 219"/>
                <a:gd name="T82" fmla="*/ 0 w 95"/>
                <a:gd name="T83" fmla="*/ 128 h 219"/>
                <a:gd name="T84" fmla="*/ 0 w 95"/>
                <a:gd name="T85" fmla="*/ 119 h 219"/>
                <a:gd name="T86" fmla="*/ 0 w 95"/>
                <a:gd name="T87" fmla="*/ 110 h 219"/>
                <a:gd name="T88" fmla="*/ 0 w 95"/>
                <a:gd name="T89" fmla="*/ 101 h 219"/>
                <a:gd name="T90" fmla="*/ 0 w 95"/>
                <a:gd name="T91" fmla="*/ 92 h 219"/>
                <a:gd name="T92" fmla="*/ 0 w 95"/>
                <a:gd name="T93" fmla="*/ 83 h 219"/>
                <a:gd name="T94" fmla="*/ 1 w 95"/>
                <a:gd name="T95" fmla="*/ 74 h 219"/>
                <a:gd name="T96" fmla="*/ 2 w 95"/>
                <a:gd name="T97" fmla="*/ 66 h 219"/>
                <a:gd name="T98" fmla="*/ 3 w 95"/>
                <a:gd name="T99" fmla="*/ 58 h 219"/>
                <a:gd name="T100" fmla="*/ 4 w 95"/>
                <a:gd name="T101" fmla="*/ 51 h 219"/>
                <a:gd name="T102" fmla="*/ 6 w 95"/>
                <a:gd name="T103" fmla="*/ 43 h 219"/>
                <a:gd name="T104" fmla="*/ 8 w 95"/>
                <a:gd name="T105" fmla="*/ 37 h 219"/>
                <a:gd name="T106" fmla="*/ 10 w 95"/>
                <a:gd name="T107" fmla="*/ 30 h 219"/>
                <a:gd name="T108" fmla="*/ 13 w 95"/>
                <a:gd name="T109" fmla="*/ 25 h 219"/>
                <a:gd name="T110" fmla="*/ 16 w 95"/>
                <a:gd name="T111" fmla="*/ 20 h 219"/>
                <a:gd name="T112" fmla="*/ 19 w 95"/>
                <a:gd name="T113" fmla="*/ 15 h 219"/>
                <a:gd name="T114" fmla="*/ 23 w 95"/>
                <a:gd name="T115" fmla="*/ 12 h 219"/>
                <a:gd name="T116" fmla="*/ 27 w 95"/>
                <a:gd name="T117" fmla="*/ 9 h 219"/>
                <a:gd name="T118" fmla="*/ 32 w 95"/>
                <a:gd name="T119" fmla="*/ 7 h 219"/>
                <a:gd name="T120" fmla="*/ 36 w 95"/>
                <a:gd name="T121" fmla="*/ 6 h 219"/>
                <a:gd name="T122" fmla="*/ 95 w 95"/>
                <a:gd name="T123"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95" h="219">
                  <a:moveTo>
                    <a:pt x="95" y="0"/>
                  </a:moveTo>
                  <a:lnTo>
                    <a:pt x="83" y="6"/>
                  </a:lnTo>
                  <a:lnTo>
                    <a:pt x="72" y="11"/>
                  </a:lnTo>
                  <a:lnTo>
                    <a:pt x="66" y="14"/>
                  </a:lnTo>
                  <a:lnTo>
                    <a:pt x="62" y="16"/>
                  </a:lnTo>
                  <a:lnTo>
                    <a:pt x="57" y="19"/>
                  </a:lnTo>
                  <a:lnTo>
                    <a:pt x="53" y="21"/>
                  </a:lnTo>
                  <a:lnTo>
                    <a:pt x="49" y="24"/>
                  </a:lnTo>
                  <a:lnTo>
                    <a:pt x="45" y="27"/>
                  </a:lnTo>
                  <a:lnTo>
                    <a:pt x="42" y="30"/>
                  </a:lnTo>
                  <a:lnTo>
                    <a:pt x="39" y="33"/>
                  </a:lnTo>
                  <a:lnTo>
                    <a:pt x="36" y="36"/>
                  </a:lnTo>
                  <a:lnTo>
                    <a:pt x="33" y="40"/>
                  </a:lnTo>
                  <a:lnTo>
                    <a:pt x="31" y="45"/>
                  </a:lnTo>
                  <a:lnTo>
                    <a:pt x="28" y="49"/>
                  </a:lnTo>
                  <a:lnTo>
                    <a:pt x="26" y="55"/>
                  </a:lnTo>
                  <a:lnTo>
                    <a:pt x="24" y="60"/>
                  </a:lnTo>
                  <a:lnTo>
                    <a:pt x="22" y="66"/>
                  </a:lnTo>
                  <a:lnTo>
                    <a:pt x="21" y="73"/>
                  </a:lnTo>
                  <a:lnTo>
                    <a:pt x="19" y="81"/>
                  </a:lnTo>
                  <a:lnTo>
                    <a:pt x="18" y="89"/>
                  </a:lnTo>
                  <a:lnTo>
                    <a:pt x="16" y="98"/>
                  </a:lnTo>
                  <a:lnTo>
                    <a:pt x="15" y="108"/>
                  </a:lnTo>
                  <a:lnTo>
                    <a:pt x="14" y="118"/>
                  </a:lnTo>
                  <a:lnTo>
                    <a:pt x="13" y="129"/>
                  </a:lnTo>
                  <a:lnTo>
                    <a:pt x="12" y="142"/>
                  </a:lnTo>
                  <a:lnTo>
                    <a:pt x="10" y="155"/>
                  </a:lnTo>
                  <a:lnTo>
                    <a:pt x="9" y="169"/>
                  </a:lnTo>
                  <a:lnTo>
                    <a:pt x="8" y="185"/>
                  </a:lnTo>
                  <a:lnTo>
                    <a:pt x="8" y="201"/>
                  </a:lnTo>
                  <a:lnTo>
                    <a:pt x="7" y="219"/>
                  </a:lnTo>
                  <a:lnTo>
                    <a:pt x="6" y="210"/>
                  </a:lnTo>
                  <a:lnTo>
                    <a:pt x="5" y="199"/>
                  </a:lnTo>
                  <a:lnTo>
                    <a:pt x="4" y="193"/>
                  </a:lnTo>
                  <a:lnTo>
                    <a:pt x="3" y="186"/>
                  </a:lnTo>
                  <a:lnTo>
                    <a:pt x="3" y="178"/>
                  </a:lnTo>
                  <a:lnTo>
                    <a:pt x="2" y="171"/>
                  </a:lnTo>
                  <a:lnTo>
                    <a:pt x="2" y="162"/>
                  </a:lnTo>
                  <a:lnTo>
                    <a:pt x="1" y="154"/>
                  </a:lnTo>
                  <a:lnTo>
                    <a:pt x="0" y="145"/>
                  </a:lnTo>
                  <a:lnTo>
                    <a:pt x="0" y="137"/>
                  </a:lnTo>
                  <a:lnTo>
                    <a:pt x="0" y="128"/>
                  </a:lnTo>
                  <a:lnTo>
                    <a:pt x="0" y="119"/>
                  </a:lnTo>
                  <a:lnTo>
                    <a:pt x="0" y="110"/>
                  </a:lnTo>
                  <a:lnTo>
                    <a:pt x="0" y="101"/>
                  </a:lnTo>
                  <a:lnTo>
                    <a:pt x="0" y="92"/>
                  </a:lnTo>
                  <a:lnTo>
                    <a:pt x="0" y="83"/>
                  </a:lnTo>
                  <a:lnTo>
                    <a:pt x="1" y="74"/>
                  </a:lnTo>
                  <a:lnTo>
                    <a:pt x="2" y="66"/>
                  </a:lnTo>
                  <a:lnTo>
                    <a:pt x="3" y="58"/>
                  </a:lnTo>
                  <a:lnTo>
                    <a:pt x="4" y="51"/>
                  </a:lnTo>
                  <a:lnTo>
                    <a:pt x="6" y="43"/>
                  </a:lnTo>
                  <a:lnTo>
                    <a:pt x="8" y="37"/>
                  </a:lnTo>
                  <a:lnTo>
                    <a:pt x="10" y="30"/>
                  </a:lnTo>
                  <a:lnTo>
                    <a:pt x="13" y="25"/>
                  </a:lnTo>
                  <a:lnTo>
                    <a:pt x="16" y="20"/>
                  </a:lnTo>
                  <a:lnTo>
                    <a:pt x="19" y="15"/>
                  </a:lnTo>
                  <a:lnTo>
                    <a:pt x="23" y="12"/>
                  </a:lnTo>
                  <a:lnTo>
                    <a:pt x="27" y="9"/>
                  </a:lnTo>
                  <a:lnTo>
                    <a:pt x="32" y="7"/>
                  </a:lnTo>
                  <a:lnTo>
                    <a:pt x="36" y="6"/>
                  </a:lnTo>
                  <a:lnTo>
                    <a:pt x="95" y="0"/>
                  </a:lnTo>
                  <a:close/>
                </a:path>
              </a:pathLst>
            </a:custGeom>
            <a:solidFill>
              <a:srgbClr val="2816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1" name="Freeform 41"/>
            <p:cNvSpPr>
              <a:spLocks/>
            </p:cNvSpPr>
            <p:nvPr/>
          </p:nvSpPr>
          <p:spPr bwMode="auto">
            <a:xfrm>
              <a:off x="3334" y="618"/>
              <a:ext cx="416" cy="760"/>
            </a:xfrm>
            <a:custGeom>
              <a:avLst/>
              <a:gdLst>
                <a:gd name="T0" fmla="*/ 385 w 416"/>
                <a:gd name="T1" fmla="*/ 21 h 760"/>
                <a:gd name="T2" fmla="*/ 339 w 416"/>
                <a:gd name="T3" fmla="*/ 11 h 760"/>
                <a:gd name="T4" fmla="*/ 294 w 416"/>
                <a:gd name="T5" fmla="*/ 4 h 760"/>
                <a:gd name="T6" fmla="*/ 250 w 416"/>
                <a:gd name="T7" fmla="*/ 1 h 760"/>
                <a:gd name="T8" fmla="*/ 209 w 416"/>
                <a:gd name="T9" fmla="*/ 1 h 760"/>
                <a:gd name="T10" fmla="*/ 170 w 416"/>
                <a:gd name="T11" fmla="*/ 5 h 760"/>
                <a:gd name="T12" fmla="*/ 134 w 416"/>
                <a:gd name="T13" fmla="*/ 13 h 760"/>
                <a:gd name="T14" fmla="*/ 101 w 416"/>
                <a:gd name="T15" fmla="*/ 27 h 760"/>
                <a:gd name="T16" fmla="*/ 72 w 416"/>
                <a:gd name="T17" fmla="*/ 46 h 760"/>
                <a:gd name="T18" fmla="*/ 48 w 416"/>
                <a:gd name="T19" fmla="*/ 70 h 760"/>
                <a:gd name="T20" fmla="*/ 29 w 416"/>
                <a:gd name="T21" fmla="*/ 100 h 760"/>
                <a:gd name="T22" fmla="*/ 10 w 416"/>
                <a:gd name="T23" fmla="*/ 152 h 760"/>
                <a:gd name="T24" fmla="*/ 1 w 416"/>
                <a:gd name="T25" fmla="*/ 204 h 760"/>
                <a:gd name="T26" fmla="*/ 0 w 416"/>
                <a:gd name="T27" fmla="*/ 257 h 760"/>
                <a:gd name="T28" fmla="*/ 6 w 416"/>
                <a:gd name="T29" fmla="*/ 312 h 760"/>
                <a:gd name="T30" fmla="*/ 15 w 416"/>
                <a:gd name="T31" fmla="*/ 369 h 760"/>
                <a:gd name="T32" fmla="*/ 36 w 416"/>
                <a:gd name="T33" fmla="*/ 471 h 760"/>
                <a:gd name="T34" fmla="*/ 48 w 416"/>
                <a:gd name="T35" fmla="*/ 536 h 760"/>
                <a:gd name="T36" fmla="*/ 58 w 416"/>
                <a:gd name="T37" fmla="*/ 606 h 760"/>
                <a:gd name="T38" fmla="*/ 63 w 416"/>
                <a:gd name="T39" fmla="*/ 681 h 760"/>
                <a:gd name="T40" fmla="*/ 61 w 416"/>
                <a:gd name="T41" fmla="*/ 760 h 760"/>
                <a:gd name="T42" fmla="*/ 117 w 416"/>
                <a:gd name="T43" fmla="*/ 747 h 760"/>
                <a:gd name="T44" fmla="*/ 121 w 416"/>
                <a:gd name="T45" fmla="*/ 725 h 760"/>
                <a:gd name="T46" fmla="*/ 124 w 416"/>
                <a:gd name="T47" fmla="*/ 700 h 760"/>
                <a:gd name="T48" fmla="*/ 127 w 416"/>
                <a:gd name="T49" fmla="*/ 670 h 760"/>
                <a:gd name="T50" fmla="*/ 129 w 416"/>
                <a:gd name="T51" fmla="*/ 638 h 760"/>
                <a:gd name="T52" fmla="*/ 131 w 416"/>
                <a:gd name="T53" fmla="*/ 601 h 760"/>
                <a:gd name="T54" fmla="*/ 132 w 416"/>
                <a:gd name="T55" fmla="*/ 560 h 760"/>
                <a:gd name="T56" fmla="*/ 132 w 416"/>
                <a:gd name="T57" fmla="*/ 515 h 760"/>
                <a:gd name="T58" fmla="*/ 131 w 416"/>
                <a:gd name="T59" fmla="*/ 465 h 760"/>
                <a:gd name="T60" fmla="*/ 129 w 416"/>
                <a:gd name="T61" fmla="*/ 411 h 760"/>
                <a:gd name="T62" fmla="*/ 126 w 416"/>
                <a:gd name="T63" fmla="*/ 351 h 760"/>
                <a:gd name="T64" fmla="*/ 126 w 416"/>
                <a:gd name="T65" fmla="*/ 290 h 760"/>
                <a:gd name="T66" fmla="*/ 133 w 416"/>
                <a:gd name="T67" fmla="*/ 237 h 760"/>
                <a:gd name="T68" fmla="*/ 146 w 416"/>
                <a:gd name="T69" fmla="*/ 192 h 760"/>
                <a:gd name="T70" fmla="*/ 166 w 416"/>
                <a:gd name="T71" fmla="*/ 154 h 760"/>
                <a:gd name="T72" fmla="*/ 191 w 416"/>
                <a:gd name="T73" fmla="*/ 122 h 760"/>
                <a:gd name="T74" fmla="*/ 221 w 416"/>
                <a:gd name="T75" fmla="*/ 97 h 760"/>
                <a:gd name="T76" fmla="*/ 256 w 416"/>
                <a:gd name="T77" fmla="*/ 76 h 760"/>
                <a:gd name="T78" fmla="*/ 295 w 416"/>
                <a:gd name="T79" fmla="*/ 59 h 760"/>
                <a:gd name="T80" fmla="*/ 338 w 416"/>
                <a:gd name="T81" fmla="*/ 46 h 760"/>
                <a:gd name="T82" fmla="*/ 383 w 416"/>
                <a:gd name="T83" fmla="*/ 35 h 7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416" h="760">
                  <a:moveTo>
                    <a:pt x="416" y="29"/>
                  </a:moveTo>
                  <a:lnTo>
                    <a:pt x="400" y="25"/>
                  </a:lnTo>
                  <a:lnTo>
                    <a:pt x="385" y="21"/>
                  </a:lnTo>
                  <a:lnTo>
                    <a:pt x="369" y="17"/>
                  </a:lnTo>
                  <a:lnTo>
                    <a:pt x="354" y="14"/>
                  </a:lnTo>
                  <a:lnTo>
                    <a:pt x="339" y="11"/>
                  </a:lnTo>
                  <a:lnTo>
                    <a:pt x="324" y="9"/>
                  </a:lnTo>
                  <a:lnTo>
                    <a:pt x="309" y="6"/>
                  </a:lnTo>
                  <a:lnTo>
                    <a:pt x="294" y="4"/>
                  </a:lnTo>
                  <a:lnTo>
                    <a:pt x="279" y="3"/>
                  </a:lnTo>
                  <a:lnTo>
                    <a:pt x="265" y="2"/>
                  </a:lnTo>
                  <a:lnTo>
                    <a:pt x="250" y="1"/>
                  </a:lnTo>
                  <a:lnTo>
                    <a:pt x="236" y="0"/>
                  </a:lnTo>
                  <a:lnTo>
                    <a:pt x="222" y="0"/>
                  </a:lnTo>
                  <a:lnTo>
                    <a:pt x="209" y="1"/>
                  </a:lnTo>
                  <a:lnTo>
                    <a:pt x="195" y="2"/>
                  </a:lnTo>
                  <a:lnTo>
                    <a:pt x="182" y="3"/>
                  </a:lnTo>
                  <a:lnTo>
                    <a:pt x="170" y="5"/>
                  </a:lnTo>
                  <a:lnTo>
                    <a:pt x="157" y="7"/>
                  </a:lnTo>
                  <a:lnTo>
                    <a:pt x="145" y="10"/>
                  </a:lnTo>
                  <a:lnTo>
                    <a:pt x="134" y="13"/>
                  </a:lnTo>
                  <a:lnTo>
                    <a:pt x="122" y="17"/>
                  </a:lnTo>
                  <a:lnTo>
                    <a:pt x="111" y="22"/>
                  </a:lnTo>
                  <a:lnTo>
                    <a:pt x="101" y="27"/>
                  </a:lnTo>
                  <a:lnTo>
                    <a:pt x="91" y="33"/>
                  </a:lnTo>
                  <a:lnTo>
                    <a:pt x="81" y="39"/>
                  </a:lnTo>
                  <a:lnTo>
                    <a:pt x="72" y="46"/>
                  </a:lnTo>
                  <a:lnTo>
                    <a:pt x="64" y="53"/>
                  </a:lnTo>
                  <a:lnTo>
                    <a:pt x="56" y="61"/>
                  </a:lnTo>
                  <a:lnTo>
                    <a:pt x="48" y="70"/>
                  </a:lnTo>
                  <a:lnTo>
                    <a:pt x="41" y="79"/>
                  </a:lnTo>
                  <a:lnTo>
                    <a:pt x="35" y="89"/>
                  </a:lnTo>
                  <a:lnTo>
                    <a:pt x="29" y="100"/>
                  </a:lnTo>
                  <a:lnTo>
                    <a:pt x="22" y="117"/>
                  </a:lnTo>
                  <a:lnTo>
                    <a:pt x="15" y="134"/>
                  </a:lnTo>
                  <a:lnTo>
                    <a:pt x="10" y="152"/>
                  </a:lnTo>
                  <a:lnTo>
                    <a:pt x="6" y="169"/>
                  </a:lnTo>
                  <a:lnTo>
                    <a:pt x="3" y="186"/>
                  </a:lnTo>
                  <a:lnTo>
                    <a:pt x="1" y="204"/>
                  </a:lnTo>
                  <a:lnTo>
                    <a:pt x="0" y="221"/>
                  </a:lnTo>
                  <a:lnTo>
                    <a:pt x="0" y="239"/>
                  </a:lnTo>
                  <a:lnTo>
                    <a:pt x="0" y="257"/>
                  </a:lnTo>
                  <a:lnTo>
                    <a:pt x="1" y="275"/>
                  </a:lnTo>
                  <a:lnTo>
                    <a:pt x="3" y="293"/>
                  </a:lnTo>
                  <a:lnTo>
                    <a:pt x="6" y="312"/>
                  </a:lnTo>
                  <a:lnTo>
                    <a:pt x="8" y="331"/>
                  </a:lnTo>
                  <a:lnTo>
                    <a:pt x="12" y="350"/>
                  </a:lnTo>
                  <a:lnTo>
                    <a:pt x="15" y="369"/>
                  </a:lnTo>
                  <a:lnTo>
                    <a:pt x="19" y="389"/>
                  </a:lnTo>
                  <a:lnTo>
                    <a:pt x="28" y="429"/>
                  </a:lnTo>
                  <a:lnTo>
                    <a:pt x="36" y="471"/>
                  </a:lnTo>
                  <a:lnTo>
                    <a:pt x="40" y="492"/>
                  </a:lnTo>
                  <a:lnTo>
                    <a:pt x="44" y="514"/>
                  </a:lnTo>
                  <a:lnTo>
                    <a:pt x="48" y="536"/>
                  </a:lnTo>
                  <a:lnTo>
                    <a:pt x="52" y="559"/>
                  </a:lnTo>
                  <a:lnTo>
                    <a:pt x="55" y="582"/>
                  </a:lnTo>
                  <a:lnTo>
                    <a:pt x="58" y="606"/>
                  </a:lnTo>
                  <a:lnTo>
                    <a:pt x="60" y="630"/>
                  </a:lnTo>
                  <a:lnTo>
                    <a:pt x="62" y="655"/>
                  </a:lnTo>
                  <a:lnTo>
                    <a:pt x="63" y="681"/>
                  </a:lnTo>
                  <a:lnTo>
                    <a:pt x="63" y="706"/>
                  </a:lnTo>
                  <a:lnTo>
                    <a:pt x="62" y="733"/>
                  </a:lnTo>
                  <a:lnTo>
                    <a:pt x="61" y="760"/>
                  </a:lnTo>
                  <a:lnTo>
                    <a:pt x="114" y="760"/>
                  </a:lnTo>
                  <a:lnTo>
                    <a:pt x="116" y="754"/>
                  </a:lnTo>
                  <a:lnTo>
                    <a:pt x="117" y="747"/>
                  </a:lnTo>
                  <a:lnTo>
                    <a:pt x="118" y="740"/>
                  </a:lnTo>
                  <a:lnTo>
                    <a:pt x="120" y="733"/>
                  </a:lnTo>
                  <a:lnTo>
                    <a:pt x="121" y="725"/>
                  </a:lnTo>
                  <a:lnTo>
                    <a:pt x="122" y="717"/>
                  </a:lnTo>
                  <a:lnTo>
                    <a:pt x="123" y="708"/>
                  </a:lnTo>
                  <a:lnTo>
                    <a:pt x="124" y="700"/>
                  </a:lnTo>
                  <a:lnTo>
                    <a:pt x="125" y="690"/>
                  </a:lnTo>
                  <a:lnTo>
                    <a:pt x="126" y="681"/>
                  </a:lnTo>
                  <a:lnTo>
                    <a:pt x="127" y="670"/>
                  </a:lnTo>
                  <a:lnTo>
                    <a:pt x="128" y="660"/>
                  </a:lnTo>
                  <a:lnTo>
                    <a:pt x="129" y="649"/>
                  </a:lnTo>
                  <a:lnTo>
                    <a:pt x="129" y="638"/>
                  </a:lnTo>
                  <a:lnTo>
                    <a:pt x="130" y="626"/>
                  </a:lnTo>
                  <a:lnTo>
                    <a:pt x="130" y="614"/>
                  </a:lnTo>
                  <a:lnTo>
                    <a:pt x="131" y="601"/>
                  </a:lnTo>
                  <a:lnTo>
                    <a:pt x="131" y="588"/>
                  </a:lnTo>
                  <a:lnTo>
                    <a:pt x="131" y="574"/>
                  </a:lnTo>
                  <a:lnTo>
                    <a:pt x="132" y="560"/>
                  </a:lnTo>
                  <a:lnTo>
                    <a:pt x="132" y="546"/>
                  </a:lnTo>
                  <a:lnTo>
                    <a:pt x="132" y="530"/>
                  </a:lnTo>
                  <a:lnTo>
                    <a:pt x="132" y="515"/>
                  </a:lnTo>
                  <a:lnTo>
                    <a:pt x="131" y="499"/>
                  </a:lnTo>
                  <a:lnTo>
                    <a:pt x="131" y="482"/>
                  </a:lnTo>
                  <a:lnTo>
                    <a:pt x="131" y="465"/>
                  </a:lnTo>
                  <a:lnTo>
                    <a:pt x="130" y="448"/>
                  </a:lnTo>
                  <a:lnTo>
                    <a:pt x="130" y="429"/>
                  </a:lnTo>
                  <a:lnTo>
                    <a:pt x="129" y="411"/>
                  </a:lnTo>
                  <a:lnTo>
                    <a:pt x="128" y="392"/>
                  </a:lnTo>
                  <a:lnTo>
                    <a:pt x="127" y="372"/>
                  </a:lnTo>
                  <a:lnTo>
                    <a:pt x="126" y="351"/>
                  </a:lnTo>
                  <a:lnTo>
                    <a:pt x="125" y="330"/>
                  </a:lnTo>
                  <a:lnTo>
                    <a:pt x="125" y="309"/>
                  </a:lnTo>
                  <a:lnTo>
                    <a:pt x="126" y="290"/>
                  </a:lnTo>
                  <a:lnTo>
                    <a:pt x="128" y="271"/>
                  </a:lnTo>
                  <a:lnTo>
                    <a:pt x="130" y="254"/>
                  </a:lnTo>
                  <a:lnTo>
                    <a:pt x="133" y="237"/>
                  </a:lnTo>
                  <a:lnTo>
                    <a:pt x="137" y="221"/>
                  </a:lnTo>
                  <a:lnTo>
                    <a:pt x="141" y="206"/>
                  </a:lnTo>
                  <a:lnTo>
                    <a:pt x="146" y="192"/>
                  </a:lnTo>
                  <a:lnTo>
                    <a:pt x="152" y="178"/>
                  </a:lnTo>
                  <a:lnTo>
                    <a:pt x="159" y="166"/>
                  </a:lnTo>
                  <a:lnTo>
                    <a:pt x="166" y="154"/>
                  </a:lnTo>
                  <a:lnTo>
                    <a:pt x="174" y="143"/>
                  </a:lnTo>
                  <a:lnTo>
                    <a:pt x="182" y="132"/>
                  </a:lnTo>
                  <a:lnTo>
                    <a:pt x="191" y="122"/>
                  </a:lnTo>
                  <a:lnTo>
                    <a:pt x="201" y="113"/>
                  </a:lnTo>
                  <a:lnTo>
                    <a:pt x="211" y="105"/>
                  </a:lnTo>
                  <a:lnTo>
                    <a:pt x="221" y="97"/>
                  </a:lnTo>
                  <a:lnTo>
                    <a:pt x="232" y="89"/>
                  </a:lnTo>
                  <a:lnTo>
                    <a:pt x="244" y="82"/>
                  </a:lnTo>
                  <a:lnTo>
                    <a:pt x="256" y="76"/>
                  </a:lnTo>
                  <a:lnTo>
                    <a:pt x="268" y="70"/>
                  </a:lnTo>
                  <a:lnTo>
                    <a:pt x="281" y="64"/>
                  </a:lnTo>
                  <a:lnTo>
                    <a:pt x="295" y="59"/>
                  </a:lnTo>
                  <a:lnTo>
                    <a:pt x="309" y="54"/>
                  </a:lnTo>
                  <a:lnTo>
                    <a:pt x="323" y="50"/>
                  </a:lnTo>
                  <a:lnTo>
                    <a:pt x="338" y="46"/>
                  </a:lnTo>
                  <a:lnTo>
                    <a:pt x="353" y="42"/>
                  </a:lnTo>
                  <a:lnTo>
                    <a:pt x="368" y="38"/>
                  </a:lnTo>
                  <a:lnTo>
                    <a:pt x="383" y="35"/>
                  </a:lnTo>
                  <a:lnTo>
                    <a:pt x="399" y="32"/>
                  </a:lnTo>
                  <a:lnTo>
                    <a:pt x="416" y="29"/>
                  </a:lnTo>
                  <a:close/>
                </a:path>
              </a:pathLst>
            </a:custGeom>
            <a:solidFill>
              <a:srgbClr val="F2CA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2" name="Freeform 42"/>
            <p:cNvSpPr>
              <a:spLocks/>
            </p:cNvSpPr>
            <p:nvPr/>
          </p:nvSpPr>
          <p:spPr bwMode="auto">
            <a:xfrm>
              <a:off x="3281" y="642"/>
              <a:ext cx="281" cy="736"/>
            </a:xfrm>
            <a:custGeom>
              <a:avLst/>
              <a:gdLst>
                <a:gd name="T0" fmla="*/ 34 w 281"/>
                <a:gd name="T1" fmla="*/ 698 h 736"/>
                <a:gd name="T2" fmla="*/ 74 w 281"/>
                <a:gd name="T3" fmla="*/ 703 h 736"/>
                <a:gd name="T4" fmla="*/ 112 w 281"/>
                <a:gd name="T5" fmla="*/ 694 h 736"/>
                <a:gd name="T6" fmla="*/ 146 w 281"/>
                <a:gd name="T7" fmla="*/ 675 h 736"/>
                <a:gd name="T8" fmla="*/ 178 w 281"/>
                <a:gd name="T9" fmla="*/ 647 h 736"/>
                <a:gd name="T10" fmla="*/ 205 w 281"/>
                <a:gd name="T11" fmla="*/ 612 h 736"/>
                <a:gd name="T12" fmla="*/ 217 w 281"/>
                <a:gd name="T13" fmla="*/ 603 h 736"/>
                <a:gd name="T14" fmla="*/ 211 w 281"/>
                <a:gd name="T15" fmla="*/ 633 h 736"/>
                <a:gd name="T16" fmla="*/ 201 w 281"/>
                <a:gd name="T17" fmla="*/ 660 h 736"/>
                <a:gd name="T18" fmla="*/ 188 w 281"/>
                <a:gd name="T19" fmla="*/ 683 h 736"/>
                <a:gd name="T20" fmla="*/ 172 w 281"/>
                <a:gd name="T21" fmla="*/ 703 h 736"/>
                <a:gd name="T22" fmla="*/ 155 w 281"/>
                <a:gd name="T23" fmla="*/ 721 h 736"/>
                <a:gd name="T24" fmla="*/ 136 w 281"/>
                <a:gd name="T25" fmla="*/ 736 h 736"/>
                <a:gd name="T26" fmla="*/ 277 w 281"/>
                <a:gd name="T27" fmla="*/ 695 h 736"/>
                <a:gd name="T28" fmla="*/ 280 w 281"/>
                <a:gd name="T29" fmla="*/ 635 h 736"/>
                <a:gd name="T30" fmla="*/ 270 w 281"/>
                <a:gd name="T31" fmla="*/ 571 h 736"/>
                <a:gd name="T32" fmla="*/ 252 w 281"/>
                <a:gd name="T33" fmla="*/ 510 h 736"/>
                <a:gd name="T34" fmla="*/ 230 w 281"/>
                <a:gd name="T35" fmla="*/ 456 h 736"/>
                <a:gd name="T36" fmla="*/ 206 w 281"/>
                <a:gd name="T37" fmla="*/ 414 h 736"/>
                <a:gd name="T38" fmla="*/ 197 w 281"/>
                <a:gd name="T39" fmla="*/ 413 h 736"/>
                <a:gd name="T40" fmla="*/ 201 w 281"/>
                <a:gd name="T41" fmla="*/ 449 h 736"/>
                <a:gd name="T42" fmla="*/ 198 w 281"/>
                <a:gd name="T43" fmla="*/ 479 h 736"/>
                <a:gd name="T44" fmla="*/ 190 w 281"/>
                <a:gd name="T45" fmla="*/ 506 h 736"/>
                <a:gd name="T46" fmla="*/ 178 w 281"/>
                <a:gd name="T47" fmla="*/ 530 h 736"/>
                <a:gd name="T48" fmla="*/ 159 w 281"/>
                <a:gd name="T49" fmla="*/ 561 h 736"/>
                <a:gd name="T50" fmla="*/ 156 w 281"/>
                <a:gd name="T51" fmla="*/ 562 h 736"/>
                <a:gd name="T52" fmla="*/ 163 w 281"/>
                <a:gd name="T53" fmla="*/ 534 h 736"/>
                <a:gd name="T54" fmla="*/ 166 w 281"/>
                <a:gd name="T55" fmla="*/ 504 h 736"/>
                <a:gd name="T56" fmla="*/ 164 w 281"/>
                <a:gd name="T57" fmla="*/ 473 h 736"/>
                <a:gd name="T58" fmla="*/ 158 w 281"/>
                <a:gd name="T59" fmla="*/ 439 h 736"/>
                <a:gd name="T60" fmla="*/ 147 w 281"/>
                <a:gd name="T61" fmla="*/ 404 h 736"/>
                <a:gd name="T62" fmla="*/ 132 w 281"/>
                <a:gd name="T63" fmla="*/ 366 h 736"/>
                <a:gd name="T64" fmla="*/ 118 w 281"/>
                <a:gd name="T65" fmla="*/ 321 h 736"/>
                <a:gd name="T66" fmla="*/ 113 w 281"/>
                <a:gd name="T67" fmla="*/ 266 h 736"/>
                <a:gd name="T68" fmla="*/ 114 w 281"/>
                <a:gd name="T69" fmla="*/ 204 h 736"/>
                <a:gd name="T70" fmla="*/ 123 w 281"/>
                <a:gd name="T71" fmla="*/ 139 h 736"/>
                <a:gd name="T72" fmla="*/ 140 w 281"/>
                <a:gd name="T73" fmla="*/ 76 h 736"/>
                <a:gd name="T74" fmla="*/ 163 w 281"/>
                <a:gd name="T75" fmla="*/ 20 h 736"/>
                <a:gd name="T76" fmla="*/ 149 w 281"/>
                <a:gd name="T77" fmla="*/ 29 h 736"/>
                <a:gd name="T78" fmla="*/ 118 w 281"/>
                <a:gd name="T79" fmla="*/ 84 h 736"/>
                <a:gd name="T80" fmla="*/ 98 w 281"/>
                <a:gd name="T81" fmla="*/ 144 h 736"/>
                <a:gd name="T82" fmla="*/ 87 w 281"/>
                <a:gd name="T83" fmla="*/ 205 h 736"/>
                <a:gd name="T84" fmla="*/ 85 w 281"/>
                <a:gd name="T85" fmla="*/ 265 h 736"/>
                <a:gd name="T86" fmla="*/ 89 w 281"/>
                <a:gd name="T87" fmla="*/ 321 h 736"/>
                <a:gd name="T88" fmla="*/ 99 w 281"/>
                <a:gd name="T89" fmla="*/ 372 h 736"/>
                <a:gd name="T90" fmla="*/ 111 w 281"/>
                <a:gd name="T91" fmla="*/ 437 h 736"/>
                <a:gd name="T92" fmla="*/ 117 w 281"/>
                <a:gd name="T93" fmla="*/ 503 h 736"/>
                <a:gd name="T94" fmla="*/ 114 w 281"/>
                <a:gd name="T95" fmla="*/ 567 h 736"/>
                <a:gd name="T96" fmla="*/ 98 w 281"/>
                <a:gd name="T97" fmla="*/ 621 h 736"/>
                <a:gd name="T98" fmla="*/ 65 w 281"/>
                <a:gd name="T99" fmla="*/ 662 h 736"/>
                <a:gd name="T100" fmla="*/ 13 w 281"/>
                <a:gd name="T101" fmla="*/ 683 h 7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81" h="736">
                  <a:moveTo>
                    <a:pt x="0" y="684"/>
                  </a:moveTo>
                  <a:lnTo>
                    <a:pt x="9" y="688"/>
                  </a:lnTo>
                  <a:lnTo>
                    <a:pt x="17" y="692"/>
                  </a:lnTo>
                  <a:lnTo>
                    <a:pt x="26" y="696"/>
                  </a:lnTo>
                  <a:lnTo>
                    <a:pt x="34" y="698"/>
                  </a:lnTo>
                  <a:lnTo>
                    <a:pt x="42" y="700"/>
                  </a:lnTo>
                  <a:lnTo>
                    <a:pt x="50" y="702"/>
                  </a:lnTo>
                  <a:lnTo>
                    <a:pt x="58" y="703"/>
                  </a:lnTo>
                  <a:lnTo>
                    <a:pt x="66" y="703"/>
                  </a:lnTo>
                  <a:lnTo>
                    <a:pt x="74" y="703"/>
                  </a:lnTo>
                  <a:lnTo>
                    <a:pt x="82" y="702"/>
                  </a:lnTo>
                  <a:lnTo>
                    <a:pt x="90" y="701"/>
                  </a:lnTo>
                  <a:lnTo>
                    <a:pt x="97" y="699"/>
                  </a:lnTo>
                  <a:lnTo>
                    <a:pt x="105" y="697"/>
                  </a:lnTo>
                  <a:lnTo>
                    <a:pt x="112" y="694"/>
                  </a:lnTo>
                  <a:lnTo>
                    <a:pt x="119" y="691"/>
                  </a:lnTo>
                  <a:lnTo>
                    <a:pt x="126" y="688"/>
                  </a:lnTo>
                  <a:lnTo>
                    <a:pt x="133" y="684"/>
                  </a:lnTo>
                  <a:lnTo>
                    <a:pt x="140" y="679"/>
                  </a:lnTo>
                  <a:lnTo>
                    <a:pt x="146" y="675"/>
                  </a:lnTo>
                  <a:lnTo>
                    <a:pt x="153" y="670"/>
                  </a:lnTo>
                  <a:lnTo>
                    <a:pt x="159" y="664"/>
                  </a:lnTo>
                  <a:lnTo>
                    <a:pt x="166" y="659"/>
                  </a:lnTo>
                  <a:lnTo>
                    <a:pt x="172" y="653"/>
                  </a:lnTo>
                  <a:lnTo>
                    <a:pt x="178" y="647"/>
                  </a:lnTo>
                  <a:lnTo>
                    <a:pt x="183" y="640"/>
                  </a:lnTo>
                  <a:lnTo>
                    <a:pt x="189" y="634"/>
                  </a:lnTo>
                  <a:lnTo>
                    <a:pt x="194" y="627"/>
                  </a:lnTo>
                  <a:lnTo>
                    <a:pt x="199" y="620"/>
                  </a:lnTo>
                  <a:lnTo>
                    <a:pt x="205" y="612"/>
                  </a:lnTo>
                  <a:lnTo>
                    <a:pt x="210" y="605"/>
                  </a:lnTo>
                  <a:lnTo>
                    <a:pt x="214" y="597"/>
                  </a:lnTo>
                  <a:lnTo>
                    <a:pt x="219" y="589"/>
                  </a:lnTo>
                  <a:lnTo>
                    <a:pt x="218" y="596"/>
                  </a:lnTo>
                  <a:lnTo>
                    <a:pt x="217" y="603"/>
                  </a:lnTo>
                  <a:lnTo>
                    <a:pt x="216" y="609"/>
                  </a:lnTo>
                  <a:lnTo>
                    <a:pt x="215" y="615"/>
                  </a:lnTo>
                  <a:lnTo>
                    <a:pt x="214" y="621"/>
                  </a:lnTo>
                  <a:lnTo>
                    <a:pt x="212" y="627"/>
                  </a:lnTo>
                  <a:lnTo>
                    <a:pt x="211" y="633"/>
                  </a:lnTo>
                  <a:lnTo>
                    <a:pt x="209" y="639"/>
                  </a:lnTo>
                  <a:lnTo>
                    <a:pt x="207" y="644"/>
                  </a:lnTo>
                  <a:lnTo>
                    <a:pt x="205" y="649"/>
                  </a:lnTo>
                  <a:lnTo>
                    <a:pt x="203" y="655"/>
                  </a:lnTo>
                  <a:lnTo>
                    <a:pt x="201" y="660"/>
                  </a:lnTo>
                  <a:lnTo>
                    <a:pt x="198" y="664"/>
                  </a:lnTo>
                  <a:lnTo>
                    <a:pt x="196" y="669"/>
                  </a:lnTo>
                  <a:lnTo>
                    <a:pt x="193" y="674"/>
                  </a:lnTo>
                  <a:lnTo>
                    <a:pt x="190" y="678"/>
                  </a:lnTo>
                  <a:lnTo>
                    <a:pt x="188" y="683"/>
                  </a:lnTo>
                  <a:lnTo>
                    <a:pt x="185" y="687"/>
                  </a:lnTo>
                  <a:lnTo>
                    <a:pt x="182" y="691"/>
                  </a:lnTo>
                  <a:lnTo>
                    <a:pt x="179" y="695"/>
                  </a:lnTo>
                  <a:lnTo>
                    <a:pt x="175" y="699"/>
                  </a:lnTo>
                  <a:lnTo>
                    <a:pt x="172" y="703"/>
                  </a:lnTo>
                  <a:lnTo>
                    <a:pt x="169" y="707"/>
                  </a:lnTo>
                  <a:lnTo>
                    <a:pt x="165" y="710"/>
                  </a:lnTo>
                  <a:lnTo>
                    <a:pt x="162" y="714"/>
                  </a:lnTo>
                  <a:lnTo>
                    <a:pt x="158" y="717"/>
                  </a:lnTo>
                  <a:lnTo>
                    <a:pt x="155" y="721"/>
                  </a:lnTo>
                  <a:lnTo>
                    <a:pt x="151" y="724"/>
                  </a:lnTo>
                  <a:lnTo>
                    <a:pt x="147" y="727"/>
                  </a:lnTo>
                  <a:lnTo>
                    <a:pt x="144" y="730"/>
                  </a:lnTo>
                  <a:lnTo>
                    <a:pt x="140" y="733"/>
                  </a:lnTo>
                  <a:lnTo>
                    <a:pt x="136" y="736"/>
                  </a:lnTo>
                  <a:lnTo>
                    <a:pt x="264" y="736"/>
                  </a:lnTo>
                  <a:lnTo>
                    <a:pt x="268" y="726"/>
                  </a:lnTo>
                  <a:lnTo>
                    <a:pt x="272" y="716"/>
                  </a:lnTo>
                  <a:lnTo>
                    <a:pt x="275" y="706"/>
                  </a:lnTo>
                  <a:lnTo>
                    <a:pt x="277" y="695"/>
                  </a:lnTo>
                  <a:lnTo>
                    <a:pt x="279" y="683"/>
                  </a:lnTo>
                  <a:lnTo>
                    <a:pt x="280" y="672"/>
                  </a:lnTo>
                  <a:lnTo>
                    <a:pt x="281" y="660"/>
                  </a:lnTo>
                  <a:lnTo>
                    <a:pt x="280" y="647"/>
                  </a:lnTo>
                  <a:lnTo>
                    <a:pt x="280" y="635"/>
                  </a:lnTo>
                  <a:lnTo>
                    <a:pt x="279" y="622"/>
                  </a:lnTo>
                  <a:lnTo>
                    <a:pt x="277" y="610"/>
                  </a:lnTo>
                  <a:lnTo>
                    <a:pt x="275" y="597"/>
                  </a:lnTo>
                  <a:lnTo>
                    <a:pt x="273" y="584"/>
                  </a:lnTo>
                  <a:lnTo>
                    <a:pt x="270" y="571"/>
                  </a:lnTo>
                  <a:lnTo>
                    <a:pt x="267" y="559"/>
                  </a:lnTo>
                  <a:lnTo>
                    <a:pt x="264" y="546"/>
                  </a:lnTo>
                  <a:lnTo>
                    <a:pt x="260" y="534"/>
                  </a:lnTo>
                  <a:lnTo>
                    <a:pt x="256" y="522"/>
                  </a:lnTo>
                  <a:lnTo>
                    <a:pt x="252" y="510"/>
                  </a:lnTo>
                  <a:lnTo>
                    <a:pt x="248" y="498"/>
                  </a:lnTo>
                  <a:lnTo>
                    <a:pt x="243" y="487"/>
                  </a:lnTo>
                  <a:lnTo>
                    <a:pt x="239" y="476"/>
                  </a:lnTo>
                  <a:lnTo>
                    <a:pt x="234" y="466"/>
                  </a:lnTo>
                  <a:lnTo>
                    <a:pt x="230" y="456"/>
                  </a:lnTo>
                  <a:lnTo>
                    <a:pt x="225" y="446"/>
                  </a:lnTo>
                  <a:lnTo>
                    <a:pt x="220" y="437"/>
                  </a:lnTo>
                  <a:lnTo>
                    <a:pt x="215" y="429"/>
                  </a:lnTo>
                  <a:lnTo>
                    <a:pt x="211" y="421"/>
                  </a:lnTo>
                  <a:lnTo>
                    <a:pt x="206" y="414"/>
                  </a:lnTo>
                  <a:lnTo>
                    <a:pt x="201" y="408"/>
                  </a:lnTo>
                  <a:lnTo>
                    <a:pt x="197" y="403"/>
                  </a:lnTo>
                  <a:lnTo>
                    <a:pt x="193" y="398"/>
                  </a:lnTo>
                  <a:lnTo>
                    <a:pt x="195" y="406"/>
                  </a:lnTo>
                  <a:lnTo>
                    <a:pt x="197" y="413"/>
                  </a:lnTo>
                  <a:lnTo>
                    <a:pt x="199" y="421"/>
                  </a:lnTo>
                  <a:lnTo>
                    <a:pt x="200" y="428"/>
                  </a:lnTo>
                  <a:lnTo>
                    <a:pt x="201" y="435"/>
                  </a:lnTo>
                  <a:lnTo>
                    <a:pt x="201" y="442"/>
                  </a:lnTo>
                  <a:lnTo>
                    <a:pt x="201" y="449"/>
                  </a:lnTo>
                  <a:lnTo>
                    <a:pt x="201" y="455"/>
                  </a:lnTo>
                  <a:lnTo>
                    <a:pt x="201" y="461"/>
                  </a:lnTo>
                  <a:lnTo>
                    <a:pt x="200" y="467"/>
                  </a:lnTo>
                  <a:lnTo>
                    <a:pt x="199" y="473"/>
                  </a:lnTo>
                  <a:lnTo>
                    <a:pt x="198" y="479"/>
                  </a:lnTo>
                  <a:lnTo>
                    <a:pt x="197" y="485"/>
                  </a:lnTo>
                  <a:lnTo>
                    <a:pt x="195" y="490"/>
                  </a:lnTo>
                  <a:lnTo>
                    <a:pt x="193" y="496"/>
                  </a:lnTo>
                  <a:lnTo>
                    <a:pt x="192" y="501"/>
                  </a:lnTo>
                  <a:lnTo>
                    <a:pt x="190" y="506"/>
                  </a:lnTo>
                  <a:lnTo>
                    <a:pt x="187" y="511"/>
                  </a:lnTo>
                  <a:lnTo>
                    <a:pt x="185" y="516"/>
                  </a:lnTo>
                  <a:lnTo>
                    <a:pt x="183" y="521"/>
                  </a:lnTo>
                  <a:lnTo>
                    <a:pt x="180" y="526"/>
                  </a:lnTo>
                  <a:lnTo>
                    <a:pt x="178" y="530"/>
                  </a:lnTo>
                  <a:lnTo>
                    <a:pt x="175" y="535"/>
                  </a:lnTo>
                  <a:lnTo>
                    <a:pt x="173" y="539"/>
                  </a:lnTo>
                  <a:lnTo>
                    <a:pt x="167" y="548"/>
                  </a:lnTo>
                  <a:lnTo>
                    <a:pt x="162" y="557"/>
                  </a:lnTo>
                  <a:lnTo>
                    <a:pt x="159" y="561"/>
                  </a:lnTo>
                  <a:lnTo>
                    <a:pt x="157" y="565"/>
                  </a:lnTo>
                  <a:lnTo>
                    <a:pt x="155" y="569"/>
                  </a:lnTo>
                  <a:lnTo>
                    <a:pt x="152" y="573"/>
                  </a:lnTo>
                  <a:lnTo>
                    <a:pt x="154" y="567"/>
                  </a:lnTo>
                  <a:lnTo>
                    <a:pt x="156" y="562"/>
                  </a:lnTo>
                  <a:lnTo>
                    <a:pt x="158" y="556"/>
                  </a:lnTo>
                  <a:lnTo>
                    <a:pt x="160" y="551"/>
                  </a:lnTo>
                  <a:lnTo>
                    <a:pt x="161" y="545"/>
                  </a:lnTo>
                  <a:lnTo>
                    <a:pt x="162" y="540"/>
                  </a:lnTo>
                  <a:lnTo>
                    <a:pt x="163" y="534"/>
                  </a:lnTo>
                  <a:lnTo>
                    <a:pt x="164" y="528"/>
                  </a:lnTo>
                  <a:lnTo>
                    <a:pt x="165" y="522"/>
                  </a:lnTo>
                  <a:lnTo>
                    <a:pt x="166" y="516"/>
                  </a:lnTo>
                  <a:lnTo>
                    <a:pt x="166" y="510"/>
                  </a:lnTo>
                  <a:lnTo>
                    <a:pt x="166" y="504"/>
                  </a:lnTo>
                  <a:lnTo>
                    <a:pt x="166" y="498"/>
                  </a:lnTo>
                  <a:lnTo>
                    <a:pt x="166" y="492"/>
                  </a:lnTo>
                  <a:lnTo>
                    <a:pt x="166" y="486"/>
                  </a:lnTo>
                  <a:lnTo>
                    <a:pt x="165" y="479"/>
                  </a:lnTo>
                  <a:lnTo>
                    <a:pt x="164" y="473"/>
                  </a:lnTo>
                  <a:lnTo>
                    <a:pt x="163" y="466"/>
                  </a:lnTo>
                  <a:lnTo>
                    <a:pt x="162" y="460"/>
                  </a:lnTo>
                  <a:lnTo>
                    <a:pt x="161" y="453"/>
                  </a:lnTo>
                  <a:lnTo>
                    <a:pt x="160" y="446"/>
                  </a:lnTo>
                  <a:lnTo>
                    <a:pt x="158" y="439"/>
                  </a:lnTo>
                  <a:lnTo>
                    <a:pt x="156" y="433"/>
                  </a:lnTo>
                  <a:lnTo>
                    <a:pt x="154" y="426"/>
                  </a:lnTo>
                  <a:lnTo>
                    <a:pt x="152" y="419"/>
                  </a:lnTo>
                  <a:lnTo>
                    <a:pt x="150" y="411"/>
                  </a:lnTo>
                  <a:lnTo>
                    <a:pt x="147" y="404"/>
                  </a:lnTo>
                  <a:lnTo>
                    <a:pt x="144" y="397"/>
                  </a:lnTo>
                  <a:lnTo>
                    <a:pt x="142" y="389"/>
                  </a:lnTo>
                  <a:lnTo>
                    <a:pt x="139" y="382"/>
                  </a:lnTo>
                  <a:lnTo>
                    <a:pt x="135" y="374"/>
                  </a:lnTo>
                  <a:lnTo>
                    <a:pt x="132" y="366"/>
                  </a:lnTo>
                  <a:lnTo>
                    <a:pt x="129" y="359"/>
                  </a:lnTo>
                  <a:lnTo>
                    <a:pt x="126" y="350"/>
                  </a:lnTo>
                  <a:lnTo>
                    <a:pt x="123" y="341"/>
                  </a:lnTo>
                  <a:lnTo>
                    <a:pt x="120" y="331"/>
                  </a:lnTo>
                  <a:lnTo>
                    <a:pt x="118" y="321"/>
                  </a:lnTo>
                  <a:lnTo>
                    <a:pt x="117" y="311"/>
                  </a:lnTo>
                  <a:lnTo>
                    <a:pt x="115" y="300"/>
                  </a:lnTo>
                  <a:lnTo>
                    <a:pt x="114" y="289"/>
                  </a:lnTo>
                  <a:lnTo>
                    <a:pt x="113" y="277"/>
                  </a:lnTo>
                  <a:lnTo>
                    <a:pt x="113" y="266"/>
                  </a:lnTo>
                  <a:lnTo>
                    <a:pt x="112" y="254"/>
                  </a:lnTo>
                  <a:lnTo>
                    <a:pt x="112" y="241"/>
                  </a:lnTo>
                  <a:lnTo>
                    <a:pt x="113" y="229"/>
                  </a:lnTo>
                  <a:lnTo>
                    <a:pt x="113" y="216"/>
                  </a:lnTo>
                  <a:lnTo>
                    <a:pt x="114" y="204"/>
                  </a:lnTo>
                  <a:lnTo>
                    <a:pt x="116" y="191"/>
                  </a:lnTo>
                  <a:lnTo>
                    <a:pt x="117" y="178"/>
                  </a:lnTo>
                  <a:lnTo>
                    <a:pt x="119" y="165"/>
                  </a:lnTo>
                  <a:lnTo>
                    <a:pt x="121" y="152"/>
                  </a:lnTo>
                  <a:lnTo>
                    <a:pt x="123" y="139"/>
                  </a:lnTo>
                  <a:lnTo>
                    <a:pt x="126" y="126"/>
                  </a:lnTo>
                  <a:lnTo>
                    <a:pt x="129" y="114"/>
                  </a:lnTo>
                  <a:lnTo>
                    <a:pt x="132" y="101"/>
                  </a:lnTo>
                  <a:lnTo>
                    <a:pt x="136" y="89"/>
                  </a:lnTo>
                  <a:lnTo>
                    <a:pt x="140" y="76"/>
                  </a:lnTo>
                  <a:lnTo>
                    <a:pt x="144" y="65"/>
                  </a:lnTo>
                  <a:lnTo>
                    <a:pt x="148" y="53"/>
                  </a:lnTo>
                  <a:lnTo>
                    <a:pt x="153" y="41"/>
                  </a:lnTo>
                  <a:lnTo>
                    <a:pt x="158" y="30"/>
                  </a:lnTo>
                  <a:lnTo>
                    <a:pt x="163" y="20"/>
                  </a:lnTo>
                  <a:lnTo>
                    <a:pt x="168" y="9"/>
                  </a:lnTo>
                  <a:lnTo>
                    <a:pt x="174" y="0"/>
                  </a:lnTo>
                  <a:lnTo>
                    <a:pt x="165" y="9"/>
                  </a:lnTo>
                  <a:lnTo>
                    <a:pt x="157" y="19"/>
                  </a:lnTo>
                  <a:lnTo>
                    <a:pt x="149" y="29"/>
                  </a:lnTo>
                  <a:lnTo>
                    <a:pt x="142" y="40"/>
                  </a:lnTo>
                  <a:lnTo>
                    <a:pt x="135" y="51"/>
                  </a:lnTo>
                  <a:lnTo>
                    <a:pt x="129" y="62"/>
                  </a:lnTo>
                  <a:lnTo>
                    <a:pt x="123" y="73"/>
                  </a:lnTo>
                  <a:lnTo>
                    <a:pt x="118" y="84"/>
                  </a:lnTo>
                  <a:lnTo>
                    <a:pt x="113" y="96"/>
                  </a:lnTo>
                  <a:lnTo>
                    <a:pt x="109" y="108"/>
                  </a:lnTo>
                  <a:lnTo>
                    <a:pt x="105" y="120"/>
                  </a:lnTo>
                  <a:lnTo>
                    <a:pt x="101" y="132"/>
                  </a:lnTo>
                  <a:lnTo>
                    <a:pt x="98" y="144"/>
                  </a:lnTo>
                  <a:lnTo>
                    <a:pt x="95" y="156"/>
                  </a:lnTo>
                  <a:lnTo>
                    <a:pt x="93" y="168"/>
                  </a:lnTo>
                  <a:lnTo>
                    <a:pt x="90" y="181"/>
                  </a:lnTo>
                  <a:lnTo>
                    <a:pt x="89" y="193"/>
                  </a:lnTo>
                  <a:lnTo>
                    <a:pt x="87" y="205"/>
                  </a:lnTo>
                  <a:lnTo>
                    <a:pt x="86" y="217"/>
                  </a:lnTo>
                  <a:lnTo>
                    <a:pt x="85" y="230"/>
                  </a:lnTo>
                  <a:lnTo>
                    <a:pt x="85" y="242"/>
                  </a:lnTo>
                  <a:lnTo>
                    <a:pt x="85" y="253"/>
                  </a:lnTo>
                  <a:lnTo>
                    <a:pt x="85" y="265"/>
                  </a:lnTo>
                  <a:lnTo>
                    <a:pt x="85" y="277"/>
                  </a:lnTo>
                  <a:lnTo>
                    <a:pt x="86" y="288"/>
                  </a:lnTo>
                  <a:lnTo>
                    <a:pt x="86" y="299"/>
                  </a:lnTo>
                  <a:lnTo>
                    <a:pt x="88" y="310"/>
                  </a:lnTo>
                  <a:lnTo>
                    <a:pt x="89" y="321"/>
                  </a:lnTo>
                  <a:lnTo>
                    <a:pt x="90" y="331"/>
                  </a:lnTo>
                  <a:lnTo>
                    <a:pt x="92" y="341"/>
                  </a:lnTo>
                  <a:lnTo>
                    <a:pt x="94" y="350"/>
                  </a:lnTo>
                  <a:lnTo>
                    <a:pt x="96" y="360"/>
                  </a:lnTo>
                  <a:lnTo>
                    <a:pt x="99" y="372"/>
                  </a:lnTo>
                  <a:lnTo>
                    <a:pt x="102" y="384"/>
                  </a:lnTo>
                  <a:lnTo>
                    <a:pt x="105" y="397"/>
                  </a:lnTo>
                  <a:lnTo>
                    <a:pt x="107" y="410"/>
                  </a:lnTo>
                  <a:lnTo>
                    <a:pt x="109" y="423"/>
                  </a:lnTo>
                  <a:lnTo>
                    <a:pt x="111" y="437"/>
                  </a:lnTo>
                  <a:lnTo>
                    <a:pt x="113" y="450"/>
                  </a:lnTo>
                  <a:lnTo>
                    <a:pt x="115" y="463"/>
                  </a:lnTo>
                  <a:lnTo>
                    <a:pt x="116" y="477"/>
                  </a:lnTo>
                  <a:lnTo>
                    <a:pt x="117" y="490"/>
                  </a:lnTo>
                  <a:lnTo>
                    <a:pt x="117" y="503"/>
                  </a:lnTo>
                  <a:lnTo>
                    <a:pt x="118" y="516"/>
                  </a:lnTo>
                  <a:lnTo>
                    <a:pt x="117" y="529"/>
                  </a:lnTo>
                  <a:lnTo>
                    <a:pt x="117" y="542"/>
                  </a:lnTo>
                  <a:lnTo>
                    <a:pt x="116" y="554"/>
                  </a:lnTo>
                  <a:lnTo>
                    <a:pt x="114" y="567"/>
                  </a:lnTo>
                  <a:lnTo>
                    <a:pt x="112" y="578"/>
                  </a:lnTo>
                  <a:lnTo>
                    <a:pt x="109" y="590"/>
                  </a:lnTo>
                  <a:lnTo>
                    <a:pt x="106" y="601"/>
                  </a:lnTo>
                  <a:lnTo>
                    <a:pt x="102" y="611"/>
                  </a:lnTo>
                  <a:lnTo>
                    <a:pt x="98" y="621"/>
                  </a:lnTo>
                  <a:lnTo>
                    <a:pt x="93" y="631"/>
                  </a:lnTo>
                  <a:lnTo>
                    <a:pt x="87" y="639"/>
                  </a:lnTo>
                  <a:lnTo>
                    <a:pt x="81" y="647"/>
                  </a:lnTo>
                  <a:lnTo>
                    <a:pt x="73" y="655"/>
                  </a:lnTo>
                  <a:lnTo>
                    <a:pt x="65" y="662"/>
                  </a:lnTo>
                  <a:lnTo>
                    <a:pt x="57" y="668"/>
                  </a:lnTo>
                  <a:lnTo>
                    <a:pt x="47" y="673"/>
                  </a:lnTo>
                  <a:lnTo>
                    <a:pt x="37" y="677"/>
                  </a:lnTo>
                  <a:lnTo>
                    <a:pt x="25" y="680"/>
                  </a:lnTo>
                  <a:lnTo>
                    <a:pt x="13" y="683"/>
                  </a:lnTo>
                  <a:lnTo>
                    <a:pt x="0" y="684"/>
                  </a:lnTo>
                  <a:close/>
                </a:path>
              </a:pathLst>
            </a:custGeom>
            <a:solidFill>
              <a:srgbClr val="D4943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3" name="Freeform 43"/>
            <p:cNvSpPr>
              <a:spLocks/>
            </p:cNvSpPr>
            <p:nvPr/>
          </p:nvSpPr>
          <p:spPr bwMode="auto">
            <a:xfrm>
              <a:off x="3385" y="540"/>
              <a:ext cx="717" cy="700"/>
            </a:xfrm>
            <a:custGeom>
              <a:avLst/>
              <a:gdLst>
                <a:gd name="T0" fmla="*/ 328 w 717"/>
                <a:gd name="T1" fmla="*/ 148 h 700"/>
                <a:gd name="T2" fmla="*/ 386 w 717"/>
                <a:gd name="T3" fmla="*/ 183 h 700"/>
                <a:gd name="T4" fmla="*/ 438 w 717"/>
                <a:gd name="T5" fmla="*/ 226 h 700"/>
                <a:gd name="T6" fmla="*/ 483 w 717"/>
                <a:gd name="T7" fmla="*/ 275 h 700"/>
                <a:gd name="T8" fmla="*/ 519 w 717"/>
                <a:gd name="T9" fmla="*/ 331 h 700"/>
                <a:gd name="T10" fmla="*/ 547 w 717"/>
                <a:gd name="T11" fmla="*/ 390 h 700"/>
                <a:gd name="T12" fmla="*/ 563 w 717"/>
                <a:gd name="T13" fmla="*/ 452 h 700"/>
                <a:gd name="T14" fmla="*/ 568 w 717"/>
                <a:gd name="T15" fmla="*/ 515 h 700"/>
                <a:gd name="T16" fmla="*/ 560 w 717"/>
                <a:gd name="T17" fmla="*/ 578 h 700"/>
                <a:gd name="T18" fmla="*/ 537 w 717"/>
                <a:gd name="T19" fmla="*/ 641 h 700"/>
                <a:gd name="T20" fmla="*/ 500 w 717"/>
                <a:gd name="T21" fmla="*/ 700 h 700"/>
                <a:gd name="T22" fmla="*/ 540 w 717"/>
                <a:gd name="T23" fmla="*/ 684 h 700"/>
                <a:gd name="T24" fmla="*/ 577 w 717"/>
                <a:gd name="T25" fmla="*/ 661 h 700"/>
                <a:gd name="T26" fmla="*/ 610 w 717"/>
                <a:gd name="T27" fmla="*/ 632 h 700"/>
                <a:gd name="T28" fmla="*/ 638 w 717"/>
                <a:gd name="T29" fmla="*/ 598 h 700"/>
                <a:gd name="T30" fmla="*/ 663 w 717"/>
                <a:gd name="T31" fmla="*/ 560 h 700"/>
                <a:gd name="T32" fmla="*/ 683 w 717"/>
                <a:gd name="T33" fmla="*/ 518 h 700"/>
                <a:gd name="T34" fmla="*/ 699 w 717"/>
                <a:gd name="T35" fmla="*/ 473 h 700"/>
                <a:gd name="T36" fmla="*/ 710 w 717"/>
                <a:gd name="T37" fmla="*/ 426 h 700"/>
                <a:gd name="T38" fmla="*/ 716 w 717"/>
                <a:gd name="T39" fmla="*/ 377 h 700"/>
                <a:gd name="T40" fmla="*/ 717 w 717"/>
                <a:gd name="T41" fmla="*/ 328 h 700"/>
                <a:gd name="T42" fmla="*/ 714 w 717"/>
                <a:gd name="T43" fmla="*/ 279 h 700"/>
                <a:gd name="T44" fmla="*/ 700 w 717"/>
                <a:gd name="T45" fmla="*/ 231 h 700"/>
                <a:gd name="T46" fmla="*/ 676 w 717"/>
                <a:gd name="T47" fmla="*/ 185 h 700"/>
                <a:gd name="T48" fmla="*/ 642 w 717"/>
                <a:gd name="T49" fmla="*/ 142 h 700"/>
                <a:gd name="T50" fmla="*/ 600 w 717"/>
                <a:gd name="T51" fmla="*/ 103 h 700"/>
                <a:gd name="T52" fmla="*/ 551 w 717"/>
                <a:gd name="T53" fmla="*/ 69 h 700"/>
                <a:gd name="T54" fmla="*/ 496 w 717"/>
                <a:gd name="T55" fmla="*/ 40 h 700"/>
                <a:gd name="T56" fmla="*/ 437 w 717"/>
                <a:gd name="T57" fmla="*/ 19 h 700"/>
                <a:gd name="T58" fmla="*/ 373 w 717"/>
                <a:gd name="T59" fmla="*/ 5 h 700"/>
                <a:gd name="T60" fmla="*/ 307 w 717"/>
                <a:gd name="T61" fmla="*/ 0 h 700"/>
                <a:gd name="T62" fmla="*/ 239 w 717"/>
                <a:gd name="T63" fmla="*/ 5 h 700"/>
                <a:gd name="T64" fmla="*/ 175 w 717"/>
                <a:gd name="T65" fmla="*/ 21 h 700"/>
                <a:gd name="T66" fmla="*/ 119 w 717"/>
                <a:gd name="T67" fmla="*/ 53 h 700"/>
                <a:gd name="T68" fmla="*/ 73 w 717"/>
                <a:gd name="T69" fmla="*/ 99 h 700"/>
                <a:gd name="T70" fmla="*/ 38 w 717"/>
                <a:gd name="T71" fmla="*/ 155 h 700"/>
                <a:gd name="T72" fmla="*/ 13 w 717"/>
                <a:gd name="T73" fmla="*/ 221 h 700"/>
                <a:gd name="T74" fmla="*/ 1 w 717"/>
                <a:gd name="T75" fmla="*/ 294 h 700"/>
                <a:gd name="T76" fmla="*/ 3 w 717"/>
                <a:gd name="T77" fmla="*/ 371 h 700"/>
                <a:gd name="T78" fmla="*/ 18 w 717"/>
                <a:gd name="T79" fmla="*/ 450 h 700"/>
                <a:gd name="T80" fmla="*/ 48 w 717"/>
                <a:gd name="T81" fmla="*/ 530 h 700"/>
                <a:gd name="T82" fmla="*/ 95 w 717"/>
                <a:gd name="T83" fmla="*/ 608 h 700"/>
                <a:gd name="T84" fmla="*/ 158 w 717"/>
                <a:gd name="T85" fmla="*/ 682 h 700"/>
                <a:gd name="T86" fmla="*/ 142 w 717"/>
                <a:gd name="T87" fmla="*/ 640 h 700"/>
                <a:gd name="T88" fmla="*/ 131 w 717"/>
                <a:gd name="T89" fmla="*/ 591 h 700"/>
                <a:gd name="T90" fmla="*/ 126 w 717"/>
                <a:gd name="T91" fmla="*/ 536 h 700"/>
                <a:gd name="T92" fmla="*/ 128 w 717"/>
                <a:gd name="T93" fmla="*/ 477 h 700"/>
                <a:gd name="T94" fmla="*/ 135 w 717"/>
                <a:gd name="T95" fmla="*/ 417 h 700"/>
                <a:gd name="T96" fmla="*/ 149 w 717"/>
                <a:gd name="T97" fmla="*/ 356 h 700"/>
                <a:gd name="T98" fmla="*/ 168 w 717"/>
                <a:gd name="T99" fmla="*/ 297 h 700"/>
                <a:gd name="T100" fmla="*/ 193 w 717"/>
                <a:gd name="T101" fmla="*/ 242 h 700"/>
                <a:gd name="T102" fmla="*/ 223 w 717"/>
                <a:gd name="T103" fmla="*/ 193 h 700"/>
                <a:gd name="T104" fmla="*/ 259 w 717"/>
                <a:gd name="T105" fmla="*/ 152 h 7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717" h="700">
                  <a:moveTo>
                    <a:pt x="286" y="129"/>
                  </a:moveTo>
                  <a:lnTo>
                    <a:pt x="307" y="138"/>
                  </a:lnTo>
                  <a:lnTo>
                    <a:pt x="328" y="148"/>
                  </a:lnTo>
                  <a:lnTo>
                    <a:pt x="348" y="158"/>
                  </a:lnTo>
                  <a:lnTo>
                    <a:pt x="367" y="170"/>
                  </a:lnTo>
                  <a:lnTo>
                    <a:pt x="386" y="183"/>
                  </a:lnTo>
                  <a:lnTo>
                    <a:pt x="404" y="196"/>
                  </a:lnTo>
                  <a:lnTo>
                    <a:pt x="421" y="210"/>
                  </a:lnTo>
                  <a:lnTo>
                    <a:pt x="438" y="226"/>
                  </a:lnTo>
                  <a:lnTo>
                    <a:pt x="454" y="242"/>
                  </a:lnTo>
                  <a:lnTo>
                    <a:pt x="469" y="258"/>
                  </a:lnTo>
                  <a:lnTo>
                    <a:pt x="483" y="275"/>
                  </a:lnTo>
                  <a:lnTo>
                    <a:pt x="496" y="293"/>
                  </a:lnTo>
                  <a:lnTo>
                    <a:pt x="508" y="312"/>
                  </a:lnTo>
                  <a:lnTo>
                    <a:pt x="519" y="331"/>
                  </a:lnTo>
                  <a:lnTo>
                    <a:pt x="530" y="350"/>
                  </a:lnTo>
                  <a:lnTo>
                    <a:pt x="539" y="370"/>
                  </a:lnTo>
                  <a:lnTo>
                    <a:pt x="547" y="390"/>
                  </a:lnTo>
                  <a:lnTo>
                    <a:pt x="553" y="410"/>
                  </a:lnTo>
                  <a:lnTo>
                    <a:pt x="559" y="431"/>
                  </a:lnTo>
                  <a:lnTo>
                    <a:pt x="563" y="452"/>
                  </a:lnTo>
                  <a:lnTo>
                    <a:pt x="566" y="473"/>
                  </a:lnTo>
                  <a:lnTo>
                    <a:pt x="568" y="494"/>
                  </a:lnTo>
                  <a:lnTo>
                    <a:pt x="568" y="515"/>
                  </a:lnTo>
                  <a:lnTo>
                    <a:pt x="567" y="536"/>
                  </a:lnTo>
                  <a:lnTo>
                    <a:pt x="564" y="557"/>
                  </a:lnTo>
                  <a:lnTo>
                    <a:pt x="560" y="578"/>
                  </a:lnTo>
                  <a:lnTo>
                    <a:pt x="554" y="599"/>
                  </a:lnTo>
                  <a:lnTo>
                    <a:pt x="546" y="620"/>
                  </a:lnTo>
                  <a:lnTo>
                    <a:pt x="537" y="641"/>
                  </a:lnTo>
                  <a:lnTo>
                    <a:pt x="526" y="661"/>
                  </a:lnTo>
                  <a:lnTo>
                    <a:pt x="514" y="681"/>
                  </a:lnTo>
                  <a:lnTo>
                    <a:pt x="500" y="700"/>
                  </a:lnTo>
                  <a:lnTo>
                    <a:pt x="514" y="696"/>
                  </a:lnTo>
                  <a:lnTo>
                    <a:pt x="527" y="690"/>
                  </a:lnTo>
                  <a:lnTo>
                    <a:pt x="540" y="684"/>
                  </a:lnTo>
                  <a:lnTo>
                    <a:pt x="553" y="677"/>
                  </a:lnTo>
                  <a:lnTo>
                    <a:pt x="565" y="669"/>
                  </a:lnTo>
                  <a:lnTo>
                    <a:pt x="577" y="661"/>
                  </a:lnTo>
                  <a:lnTo>
                    <a:pt x="588" y="652"/>
                  </a:lnTo>
                  <a:lnTo>
                    <a:pt x="599" y="642"/>
                  </a:lnTo>
                  <a:lnTo>
                    <a:pt x="610" y="632"/>
                  </a:lnTo>
                  <a:lnTo>
                    <a:pt x="620" y="621"/>
                  </a:lnTo>
                  <a:lnTo>
                    <a:pt x="629" y="610"/>
                  </a:lnTo>
                  <a:lnTo>
                    <a:pt x="638" y="598"/>
                  </a:lnTo>
                  <a:lnTo>
                    <a:pt x="647" y="586"/>
                  </a:lnTo>
                  <a:lnTo>
                    <a:pt x="655" y="573"/>
                  </a:lnTo>
                  <a:lnTo>
                    <a:pt x="663" y="560"/>
                  </a:lnTo>
                  <a:lnTo>
                    <a:pt x="670" y="546"/>
                  </a:lnTo>
                  <a:lnTo>
                    <a:pt x="677" y="532"/>
                  </a:lnTo>
                  <a:lnTo>
                    <a:pt x="683" y="518"/>
                  </a:lnTo>
                  <a:lnTo>
                    <a:pt x="689" y="503"/>
                  </a:lnTo>
                  <a:lnTo>
                    <a:pt x="694" y="488"/>
                  </a:lnTo>
                  <a:lnTo>
                    <a:pt x="699" y="473"/>
                  </a:lnTo>
                  <a:lnTo>
                    <a:pt x="703" y="457"/>
                  </a:lnTo>
                  <a:lnTo>
                    <a:pt x="706" y="442"/>
                  </a:lnTo>
                  <a:lnTo>
                    <a:pt x="710" y="426"/>
                  </a:lnTo>
                  <a:lnTo>
                    <a:pt x="712" y="410"/>
                  </a:lnTo>
                  <a:lnTo>
                    <a:pt x="714" y="394"/>
                  </a:lnTo>
                  <a:lnTo>
                    <a:pt x="716" y="377"/>
                  </a:lnTo>
                  <a:lnTo>
                    <a:pt x="717" y="361"/>
                  </a:lnTo>
                  <a:lnTo>
                    <a:pt x="717" y="344"/>
                  </a:lnTo>
                  <a:lnTo>
                    <a:pt x="717" y="328"/>
                  </a:lnTo>
                  <a:lnTo>
                    <a:pt x="717" y="311"/>
                  </a:lnTo>
                  <a:lnTo>
                    <a:pt x="716" y="295"/>
                  </a:lnTo>
                  <a:lnTo>
                    <a:pt x="714" y="279"/>
                  </a:lnTo>
                  <a:lnTo>
                    <a:pt x="710" y="263"/>
                  </a:lnTo>
                  <a:lnTo>
                    <a:pt x="706" y="247"/>
                  </a:lnTo>
                  <a:lnTo>
                    <a:pt x="700" y="231"/>
                  </a:lnTo>
                  <a:lnTo>
                    <a:pt x="693" y="215"/>
                  </a:lnTo>
                  <a:lnTo>
                    <a:pt x="685" y="200"/>
                  </a:lnTo>
                  <a:lnTo>
                    <a:pt x="676" y="185"/>
                  </a:lnTo>
                  <a:lnTo>
                    <a:pt x="665" y="170"/>
                  </a:lnTo>
                  <a:lnTo>
                    <a:pt x="654" y="156"/>
                  </a:lnTo>
                  <a:lnTo>
                    <a:pt x="642" y="142"/>
                  </a:lnTo>
                  <a:lnTo>
                    <a:pt x="629" y="128"/>
                  </a:lnTo>
                  <a:lnTo>
                    <a:pt x="615" y="115"/>
                  </a:lnTo>
                  <a:lnTo>
                    <a:pt x="600" y="103"/>
                  </a:lnTo>
                  <a:lnTo>
                    <a:pt x="585" y="91"/>
                  </a:lnTo>
                  <a:lnTo>
                    <a:pt x="568" y="79"/>
                  </a:lnTo>
                  <a:lnTo>
                    <a:pt x="551" y="69"/>
                  </a:lnTo>
                  <a:lnTo>
                    <a:pt x="534" y="58"/>
                  </a:lnTo>
                  <a:lnTo>
                    <a:pt x="515" y="49"/>
                  </a:lnTo>
                  <a:lnTo>
                    <a:pt x="496" y="40"/>
                  </a:lnTo>
                  <a:lnTo>
                    <a:pt x="477" y="32"/>
                  </a:lnTo>
                  <a:lnTo>
                    <a:pt x="457" y="25"/>
                  </a:lnTo>
                  <a:lnTo>
                    <a:pt x="437" y="19"/>
                  </a:lnTo>
                  <a:lnTo>
                    <a:pt x="416" y="13"/>
                  </a:lnTo>
                  <a:lnTo>
                    <a:pt x="395" y="9"/>
                  </a:lnTo>
                  <a:lnTo>
                    <a:pt x="373" y="5"/>
                  </a:lnTo>
                  <a:lnTo>
                    <a:pt x="351" y="2"/>
                  </a:lnTo>
                  <a:lnTo>
                    <a:pt x="329" y="1"/>
                  </a:lnTo>
                  <a:lnTo>
                    <a:pt x="307" y="0"/>
                  </a:lnTo>
                  <a:lnTo>
                    <a:pt x="285" y="1"/>
                  </a:lnTo>
                  <a:lnTo>
                    <a:pt x="262" y="2"/>
                  </a:lnTo>
                  <a:lnTo>
                    <a:pt x="239" y="5"/>
                  </a:lnTo>
                  <a:lnTo>
                    <a:pt x="217" y="9"/>
                  </a:lnTo>
                  <a:lnTo>
                    <a:pt x="195" y="14"/>
                  </a:lnTo>
                  <a:lnTo>
                    <a:pt x="175" y="21"/>
                  </a:lnTo>
                  <a:lnTo>
                    <a:pt x="155" y="30"/>
                  </a:lnTo>
                  <a:lnTo>
                    <a:pt x="137" y="41"/>
                  </a:lnTo>
                  <a:lnTo>
                    <a:pt x="119" y="53"/>
                  </a:lnTo>
                  <a:lnTo>
                    <a:pt x="103" y="67"/>
                  </a:lnTo>
                  <a:lnTo>
                    <a:pt x="87" y="82"/>
                  </a:lnTo>
                  <a:lnTo>
                    <a:pt x="73" y="99"/>
                  </a:lnTo>
                  <a:lnTo>
                    <a:pt x="60" y="116"/>
                  </a:lnTo>
                  <a:lnTo>
                    <a:pt x="48" y="135"/>
                  </a:lnTo>
                  <a:lnTo>
                    <a:pt x="38" y="155"/>
                  </a:lnTo>
                  <a:lnTo>
                    <a:pt x="28" y="176"/>
                  </a:lnTo>
                  <a:lnTo>
                    <a:pt x="20" y="198"/>
                  </a:lnTo>
                  <a:lnTo>
                    <a:pt x="13" y="221"/>
                  </a:lnTo>
                  <a:lnTo>
                    <a:pt x="8" y="245"/>
                  </a:lnTo>
                  <a:lnTo>
                    <a:pt x="4" y="269"/>
                  </a:lnTo>
                  <a:lnTo>
                    <a:pt x="1" y="294"/>
                  </a:lnTo>
                  <a:lnTo>
                    <a:pt x="0" y="319"/>
                  </a:lnTo>
                  <a:lnTo>
                    <a:pt x="1" y="344"/>
                  </a:lnTo>
                  <a:lnTo>
                    <a:pt x="3" y="371"/>
                  </a:lnTo>
                  <a:lnTo>
                    <a:pt x="6" y="397"/>
                  </a:lnTo>
                  <a:lnTo>
                    <a:pt x="11" y="424"/>
                  </a:lnTo>
                  <a:lnTo>
                    <a:pt x="18" y="450"/>
                  </a:lnTo>
                  <a:lnTo>
                    <a:pt x="26" y="477"/>
                  </a:lnTo>
                  <a:lnTo>
                    <a:pt x="37" y="503"/>
                  </a:lnTo>
                  <a:lnTo>
                    <a:pt x="48" y="530"/>
                  </a:lnTo>
                  <a:lnTo>
                    <a:pt x="62" y="556"/>
                  </a:lnTo>
                  <a:lnTo>
                    <a:pt x="78" y="582"/>
                  </a:lnTo>
                  <a:lnTo>
                    <a:pt x="95" y="608"/>
                  </a:lnTo>
                  <a:lnTo>
                    <a:pt x="114" y="633"/>
                  </a:lnTo>
                  <a:lnTo>
                    <a:pt x="135" y="658"/>
                  </a:lnTo>
                  <a:lnTo>
                    <a:pt x="158" y="682"/>
                  </a:lnTo>
                  <a:lnTo>
                    <a:pt x="152" y="669"/>
                  </a:lnTo>
                  <a:lnTo>
                    <a:pt x="146" y="655"/>
                  </a:lnTo>
                  <a:lnTo>
                    <a:pt x="142" y="640"/>
                  </a:lnTo>
                  <a:lnTo>
                    <a:pt x="137" y="625"/>
                  </a:lnTo>
                  <a:lnTo>
                    <a:pt x="134" y="608"/>
                  </a:lnTo>
                  <a:lnTo>
                    <a:pt x="131" y="591"/>
                  </a:lnTo>
                  <a:lnTo>
                    <a:pt x="129" y="573"/>
                  </a:lnTo>
                  <a:lnTo>
                    <a:pt x="127" y="555"/>
                  </a:lnTo>
                  <a:lnTo>
                    <a:pt x="126" y="536"/>
                  </a:lnTo>
                  <a:lnTo>
                    <a:pt x="126" y="517"/>
                  </a:lnTo>
                  <a:lnTo>
                    <a:pt x="127" y="497"/>
                  </a:lnTo>
                  <a:lnTo>
                    <a:pt x="128" y="477"/>
                  </a:lnTo>
                  <a:lnTo>
                    <a:pt x="130" y="457"/>
                  </a:lnTo>
                  <a:lnTo>
                    <a:pt x="132" y="437"/>
                  </a:lnTo>
                  <a:lnTo>
                    <a:pt x="135" y="417"/>
                  </a:lnTo>
                  <a:lnTo>
                    <a:pt x="139" y="396"/>
                  </a:lnTo>
                  <a:lnTo>
                    <a:pt x="144" y="376"/>
                  </a:lnTo>
                  <a:lnTo>
                    <a:pt x="149" y="356"/>
                  </a:lnTo>
                  <a:lnTo>
                    <a:pt x="154" y="336"/>
                  </a:lnTo>
                  <a:lnTo>
                    <a:pt x="161" y="316"/>
                  </a:lnTo>
                  <a:lnTo>
                    <a:pt x="168" y="297"/>
                  </a:lnTo>
                  <a:lnTo>
                    <a:pt x="175" y="278"/>
                  </a:lnTo>
                  <a:lnTo>
                    <a:pt x="184" y="260"/>
                  </a:lnTo>
                  <a:lnTo>
                    <a:pt x="193" y="242"/>
                  </a:lnTo>
                  <a:lnTo>
                    <a:pt x="202" y="225"/>
                  </a:lnTo>
                  <a:lnTo>
                    <a:pt x="212" y="209"/>
                  </a:lnTo>
                  <a:lnTo>
                    <a:pt x="223" y="193"/>
                  </a:lnTo>
                  <a:lnTo>
                    <a:pt x="234" y="178"/>
                  </a:lnTo>
                  <a:lnTo>
                    <a:pt x="246" y="164"/>
                  </a:lnTo>
                  <a:lnTo>
                    <a:pt x="259" y="152"/>
                  </a:lnTo>
                  <a:lnTo>
                    <a:pt x="272" y="140"/>
                  </a:lnTo>
                  <a:lnTo>
                    <a:pt x="286" y="129"/>
                  </a:lnTo>
                  <a:close/>
                </a:path>
              </a:pathLst>
            </a:custGeom>
            <a:solidFill>
              <a:srgbClr val="D4943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4" name="Freeform 44"/>
            <p:cNvSpPr>
              <a:spLocks/>
            </p:cNvSpPr>
            <p:nvPr/>
          </p:nvSpPr>
          <p:spPr bwMode="auto">
            <a:xfrm>
              <a:off x="3508" y="567"/>
              <a:ext cx="573" cy="632"/>
            </a:xfrm>
            <a:custGeom>
              <a:avLst/>
              <a:gdLst>
                <a:gd name="T0" fmla="*/ 435 w 573"/>
                <a:gd name="T1" fmla="*/ 620 h 632"/>
                <a:gd name="T2" fmla="*/ 442 w 573"/>
                <a:gd name="T3" fmla="*/ 602 h 632"/>
                <a:gd name="T4" fmla="*/ 448 w 573"/>
                <a:gd name="T5" fmla="*/ 583 h 632"/>
                <a:gd name="T6" fmla="*/ 453 w 573"/>
                <a:gd name="T7" fmla="*/ 564 h 632"/>
                <a:gd name="T8" fmla="*/ 458 w 573"/>
                <a:gd name="T9" fmla="*/ 543 h 632"/>
                <a:gd name="T10" fmla="*/ 461 w 573"/>
                <a:gd name="T11" fmla="*/ 522 h 632"/>
                <a:gd name="T12" fmla="*/ 462 w 573"/>
                <a:gd name="T13" fmla="*/ 501 h 632"/>
                <a:gd name="T14" fmla="*/ 463 w 573"/>
                <a:gd name="T15" fmla="*/ 480 h 632"/>
                <a:gd name="T16" fmla="*/ 462 w 573"/>
                <a:gd name="T17" fmla="*/ 459 h 632"/>
                <a:gd name="T18" fmla="*/ 460 w 573"/>
                <a:gd name="T19" fmla="*/ 438 h 632"/>
                <a:gd name="T20" fmla="*/ 455 w 573"/>
                <a:gd name="T21" fmla="*/ 417 h 632"/>
                <a:gd name="T22" fmla="*/ 435 w 573"/>
                <a:gd name="T23" fmla="*/ 356 h 632"/>
                <a:gd name="T24" fmla="*/ 405 w 573"/>
                <a:gd name="T25" fmla="*/ 297 h 632"/>
                <a:gd name="T26" fmla="*/ 368 w 573"/>
                <a:gd name="T27" fmla="*/ 242 h 632"/>
                <a:gd name="T28" fmla="*/ 324 w 573"/>
                <a:gd name="T29" fmla="*/ 192 h 632"/>
                <a:gd name="T30" fmla="*/ 275 w 573"/>
                <a:gd name="T31" fmla="*/ 148 h 632"/>
                <a:gd name="T32" fmla="*/ 224 w 573"/>
                <a:gd name="T33" fmla="*/ 112 h 632"/>
                <a:gd name="T34" fmla="*/ 172 w 573"/>
                <a:gd name="T35" fmla="*/ 85 h 632"/>
                <a:gd name="T36" fmla="*/ 121 w 573"/>
                <a:gd name="T37" fmla="*/ 69 h 632"/>
                <a:gd name="T38" fmla="*/ 72 w 573"/>
                <a:gd name="T39" fmla="*/ 64 h 632"/>
                <a:gd name="T40" fmla="*/ 27 w 573"/>
                <a:gd name="T41" fmla="*/ 73 h 632"/>
                <a:gd name="T42" fmla="*/ 10 w 573"/>
                <a:gd name="T43" fmla="*/ 78 h 632"/>
                <a:gd name="T44" fmla="*/ 41 w 573"/>
                <a:gd name="T45" fmla="*/ 54 h 632"/>
                <a:gd name="T46" fmla="*/ 73 w 573"/>
                <a:gd name="T47" fmla="*/ 35 h 632"/>
                <a:gd name="T48" fmla="*/ 106 w 573"/>
                <a:gd name="T49" fmla="*/ 20 h 632"/>
                <a:gd name="T50" fmla="*/ 140 w 573"/>
                <a:gd name="T51" fmla="*/ 9 h 632"/>
                <a:gd name="T52" fmla="*/ 173 w 573"/>
                <a:gd name="T53" fmla="*/ 3 h 632"/>
                <a:gd name="T54" fmla="*/ 207 w 573"/>
                <a:gd name="T55" fmla="*/ 0 h 632"/>
                <a:gd name="T56" fmla="*/ 240 w 573"/>
                <a:gd name="T57" fmla="*/ 1 h 632"/>
                <a:gd name="T58" fmla="*/ 272 w 573"/>
                <a:gd name="T59" fmla="*/ 5 h 632"/>
                <a:gd name="T60" fmla="*/ 302 w 573"/>
                <a:gd name="T61" fmla="*/ 12 h 632"/>
                <a:gd name="T62" fmla="*/ 331 w 573"/>
                <a:gd name="T63" fmla="*/ 21 h 632"/>
                <a:gd name="T64" fmla="*/ 372 w 573"/>
                <a:gd name="T65" fmla="*/ 40 h 632"/>
                <a:gd name="T66" fmla="*/ 417 w 573"/>
                <a:gd name="T67" fmla="*/ 66 h 632"/>
                <a:gd name="T68" fmla="*/ 456 w 573"/>
                <a:gd name="T69" fmla="*/ 96 h 632"/>
                <a:gd name="T70" fmla="*/ 490 w 573"/>
                <a:gd name="T71" fmla="*/ 129 h 632"/>
                <a:gd name="T72" fmla="*/ 518 w 573"/>
                <a:gd name="T73" fmla="*/ 165 h 632"/>
                <a:gd name="T74" fmla="*/ 540 w 573"/>
                <a:gd name="T75" fmla="*/ 203 h 632"/>
                <a:gd name="T76" fmla="*/ 557 w 573"/>
                <a:gd name="T77" fmla="*/ 244 h 632"/>
                <a:gd name="T78" fmla="*/ 568 w 573"/>
                <a:gd name="T79" fmla="*/ 285 h 632"/>
                <a:gd name="T80" fmla="*/ 573 w 573"/>
                <a:gd name="T81" fmla="*/ 328 h 632"/>
                <a:gd name="T82" fmla="*/ 571 w 573"/>
                <a:gd name="T83" fmla="*/ 371 h 632"/>
                <a:gd name="T84" fmla="*/ 563 w 573"/>
                <a:gd name="T85" fmla="*/ 414 h 632"/>
                <a:gd name="T86" fmla="*/ 556 w 573"/>
                <a:gd name="T87" fmla="*/ 438 h 632"/>
                <a:gd name="T88" fmla="*/ 548 w 573"/>
                <a:gd name="T89" fmla="*/ 461 h 632"/>
                <a:gd name="T90" fmla="*/ 538 w 573"/>
                <a:gd name="T91" fmla="*/ 485 h 632"/>
                <a:gd name="T92" fmla="*/ 526 w 573"/>
                <a:gd name="T93" fmla="*/ 508 h 632"/>
                <a:gd name="T94" fmla="*/ 514 w 573"/>
                <a:gd name="T95" fmla="*/ 530 h 632"/>
                <a:gd name="T96" fmla="*/ 500 w 573"/>
                <a:gd name="T97" fmla="*/ 551 h 632"/>
                <a:gd name="T98" fmla="*/ 486 w 573"/>
                <a:gd name="T99" fmla="*/ 571 h 632"/>
                <a:gd name="T100" fmla="*/ 471 w 573"/>
                <a:gd name="T101" fmla="*/ 589 h 632"/>
                <a:gd name="T102" fmla="*/ 456 w 573"/>
                <a:gd name="T103" fmla="*/ 607 h 632"/>
                <a:gd name="T104" fmla="*/ 440 w 573"/>
                <a:gd name="T105" fmla="*/ 622 h 6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573" h="632">
                  <a:moveTo>
                    <a:pt x="429" y="632"/>
                  </a:moveTo>
                  <a:lnTo>
                    <a:pt x="432" y="626"/>
                  </a:lnTo>
                  <a:lnTo>
                    <a:pt x="435" y="620"/>
                  </a:lnTo>
                  <a:lnTo>
                    <a:pt x="437" y="614"/>
                  </a:lnTo>
                  <a:lnTo>
                    <a:pt x="439" y="608"/>
                  </a:lnTo>
                  <a:lnTo>
                    <a:pt x="442" y="602"/>
                  </a:lnTo>
                  <a:lnTo>
                    <a:pt x="444" y="596"/>
                  </a:lnTo>
                  <a:lnTo>
                    <a:pt x="446" y="590"/>
                  </a:lnTo>
                  <a:lnTo>
                    <a:pt x="448" y="583"/>
                  </a:lnTo>
                  <a:lnTo>
                    <a:pt x="450" y="577"/>
                  </a:lnTo>
                  <a:lnTo>
                    <a:pt x="452" y="570"/>
                  </a:lnTo>
                  <a:lnTo>
                    <a:pt x="453" y="564"/>
                  </a:lnTo>
                  <a:lnTo>
                    <a:pt x="455" y="557"/>
                  </a:lnTo>
                  <a:lnTo>
                    <a:pt x="456" y="550"/>
                  </a:lnTo>
                  <a:lnTo>
                    <a:pt x="458" y="543"/>
                  </a:lnTo>
                  <a:lnTo>
                    <a:pt x="459" y="536"/>
                  </a:lnTo>
                  <a:lnTo>
                    <a:pt x="460" y="529"/>
                  </a:lnTo>
                  <a:lnTo>
                    <a:pt x="461" y="522"/>
                  </a:lnTo>
                  <a:lnTo>
                    <a:pt x="461" y="515"/>
                  </a:lnTo>
                  <a:lnTo>
                    <a:pt x="462" y="508"/>
                  </a:lnTo>
                  <a:lnTo>
                    <a:pt x="462" y="501"/>
                  </a:lnTo>
                  <a:lnTo>
                    <a:pt x="463" y="494"/>
                  </a:lnTo>
                  <a:lnTo>
                    <a:pt x="463" y="487"/>
                  </a:lnTo>
                  <a:lnTo>
                    <a:pt x="463" y="480"/>
                  </a:lnTo>
                  <a:lnTo>
                    <a:pt x="463" y="473"/>
                  </a:lnTo>
                  <a:lnTo>
                    <a:pt x="462" y="466"/>
                  </a:lnTo>
                  <a:lnTo>
                    <a:pt x="462" y="459"/>
                  </a:lnTo>
                  <a:lnTo>
                    <a:pt x="461" y="452"/>
                  </a:lnTo>
                  <a:lnTo>
                    <a:pt x="460" y="445"/>
                  </a:lnTo>
                  <a:lnTo>
                    <a:pt x="460" y="438"/>
                  </a:lnTo>
                  <a:lnTo>
                    <a:pt x="458" y="431"/>
                  </a:lnTo>
                  <a:lnTo>
                    <a:pt x="457" y="424"/>
                  </a:lnTo>
                  <a:lnTo>
                    <a:pt x="455" y="417"/>
                  </a:lnTo>
                  <a:lnTo>
                    <a:pt x="450" y="397"/>
                  </a:lnTo>
                  <a:lnTo>
                    <a:pt x="443" y="376"/>
                  </a:lnTo>
                  <a:lnTo>
                    <a:pt x="435" y="356"/>
                  </a:lnTo>
                  <a:lnTo>
                    <a:pt x="426" y="336"/>
                  </a:lnTo>
                  <a:lnTo>
                    <a:pt x="416" y="317"/>
                  </a:lnTo>
                  <a:lnTo>
                    <a:pt x="405" y="297"/>
                  </a:lnTo>
                  <a:lnTo>
                    <a:pt x="394" y="279"/>
                  </a:lnTo>
                  <a:lnTo>
                    <a:pt x="381" y="260"/>
                  </a:lnTo>
                  <a:lnTo>
                    <a:pt x="368" y="242"/>
                  </a:lnTo>
                  <a:lnTo>
                    <a:pt x="354" y="225"/>
                  </a:lnTo>
                  <a:lnTo>
                    <a:pt x="339" y="208"/>
                  </a:lnTo>
                  <a:lnTo>
                    <a:pt x="324" y="192"/>
                  </a:lnTo>
                  <a:lnTo>
                    <a:pt x="308" y="177"/>
                  </a:lnTo>
                  <a:lnTo>
                    <a:pt x="292" y="162"/>
                  </a:lnTo>
                  <a:lnTo>
                    <a:pt x="275" y="148"/>
                  </a:lnTo>
                  <a:lnTo>
                    <a:pt x="259" y="135"/>
                  </a:lnTo>
                  <a:lnTo>
                    <a:pt x="242" y="123"/>
                  </a:lnTo>
                  <a:lnTo>
                    <a:pt x="224" y="112"/>
                  </a:lnTo>
                  <a:lnTo>
                    <a:pt x="207" y="102"/>
                  </a:lnTo>
                  <a:lnTo>
                    <a:pt x="190" y="93"/>
                  </a:lnTo>
                  <a:lnTo>
                    <a:pt x="172" y="85"/>
                  </a:lnTo>
                  <a:lnTo>
                    <a:pt x="155" y="78"/>
                  </a:lnTo>
                  <a:lnTo>
                    <a:pt x="138" y="73"/>
                  </a:lnTo>
                  <a:lnTo>
                    <a:pt x="121" y="69"/>
                  </a:lnTo>
                  <a:lnTo>
                    <a:pt x="104" y="66"/>
                  </a:lnTo>
                  <a:lnTo>
                    <a:pt x="88" y="64"/>
                  </a:lnTo>
                  <a:lnTo>
                    <a:pt x="72" y="64"/>
                  </a:lnTo>
                  <a:lnTo>
                    <a:pt x="56" y="66"/>
                  </a:lnTo>
                  <a:lnTo>
                    <a:pt x="41" y="69"/>
                  </a:lnTo>
                  <a:lnTo>
                    <a:pt x="27" y="73"/>
                  </a:lnTo>
                  <a:lnTo>
                    <a:pt x="13" y="80"/>
                  </a:lnTo>
                  <a:lnTo>
                    <a:pt x="0" y="88"/>
                  </a:lnTo>
                  <a:lnTo>
                    <a:pt x="10" y="78"/>
                  </a:lnTo>
                  <a:lnTo>
                    <a:pt x="20" y="70"/>
                  </a:lnTo>
                  <a:lnTo>
                    <a:pt x="30" y="62"/>
                  </a:lnTo>
                  <a:lnTo>
                    <a:pt x="41" y="54"/>
                  </a:lnTo>
                  <a:lnTo>
                    <a:pt x="51" y="47"/>
                  </a:lnTo>
                  <a:lnTo>
                    <a:pt x="62" y="41"/>
                  </a:lnTo>
                  <a:lnTo>
                    <a:pt x="73" y="35"/>
                  </a:lnTo>
                  <a:lnTo>
                    <a:pt x="84" y="29"/>
                  </a:lnTo>
                  <a:lnTo>
                    <a:pt x="95" y="24"/>
                  </a:lnTo>
                  <a:lnTo>
                    <a:pt x="106" y="20"/>
                  </a:lnTo>
                  <a:lnTo>
                    <a:pt x="117" y="16"/>
                  </a:lnTo>
                  <a:lnTo>
                    <a:pt x="128" y="12"/>
                  </a:lnTo>
                  <a:lnTo>
                    <a:pt x="140" y="9"/>
                  </a:lnTo>
                  <a:lnTo>
                    <a:pt x="151" y="7"/>
                  </a:lnTo>
                  <a:lnTo>
                    <a:pt x="162" y="5"/>
                  </a:lnTo>
                  <a:lnTo>
                    <a:pt x="173" y="3"/>
                  </a:lnTo>
                  <a:lnTo>
                    <a:pt x="185" y="2"/>
                  </a:lnTo>
                  <a:lnTo>
                    <a:pt x="196" y="1"/>
                  </a:lnTo>
                  <a:lnTo>
                    <a:pt x="207" y="0"/>
                  </a:lnTo>
                  <a:lnTo>
                    <a:pt x="218" y="0"/>
                  </a:lnTo>
                  <a:lnTo>
                    <a:pt x="229" y="1"/>
                  </a:lnTo>
                  <a:lnTo>
                    <a:pt x="240" y="1"/>
                  </a:lnTo>
                  <a:lnTo>
                    <a:pt x="251" y="2"/>
                  </a:lnTo>
                  <a:lnTo>
                    <a:pt x="261" y="4"/>
                  </a:lnTo>
                  <a:lnTo>
                    <a:pt x="272" y="5"/>
                  </a:lnTo>
                  <a:lnTo>
                    <a:pt x="282" y="7"/>
                  </a:lnTo>
                  <a:lnTo>
                    <a:pt x="292" y="9"/>
                  </a:lnTo>
                  <a:lnTo>
                    <a:pt x="302" y="12"/>
                  </a:lnTo>
                  <a:lnTo>
                    <a:pt x="312" y="15"/>
                  </a:lnTo>
                  <a:lnTo>
                    <a:pt x="321" y="18"/>
                  </a:lnTo>
                  <a:lnTo>
                    <a:pt x="331" y="21"/>
                  </a:lnTo>
                  <a:lnTo>
                    <a:pt x="340" y="25"/>
                  </a:lnTo>
                  <a:lnTo>
                    <a:pt x="356" y="32"/>
                  </a:lnTo>
                  <a:lnTo>
                    <a:pt x="372" y="40"/>
                  </a:lnTo>
                  <a:lnTo>
                    <a:pt x="388" y="48"/>
                  </a:lnTo>
                  <a:lnTo>
                    <a:pt x="403" y="57"/>
                  </a:lnTo>
                  <a:lnTo>
                    <a:pt x="417" y="66"/>
                  </a:lnTo>
                  <a:lnTo>
                    <a:pt x="431" y="76"/>
                  </a:lnTo>
                  <a:lnTo>
                    <a:pt x="444" y="86"/>
                  </a:lnTo>
                  <a:lnTo>
                    <a:pt x="456" y="96"/>
                  </a:lnTo>
                  <a:lnTo>
                    <a:pt x="468" y="107"/>
                  </a:lnTo>
                  <a:lnTo>
                    <a:pt x="479" y="118"/>
                  </a:lnTo>
                  <a:lnTo>
                    <a:pt x="490" y="129"/>
                  </a:lnTo>
                  <a:lnTo>
                    <a:pt x="500" y="141"/>
                  </a:lnTo>
                  <a:lnTo>
                    <a:pt x="509" y="153"/>
                  </a:lnTo>
                  <a:lnTo>
                    <a:pt x="518" y="165"/>
                  </a:lnTo>
                  <a:lnTo>
                    <a:pt x="526" y="178"/>
                  </a:lnTo>
                  <a:lnTo>
                    <a:pt x="534" y="190"/>
                  </a:lnTo>
                  <a:lnTo>
                    <a:pt x="540" y="203"/>
                  </a:lnTo>
                  <a:lnTo>
                    <a:pt x="547" y="217"/>
                  </a:lnTo>
                  <a:lnTo>
                    <a:pt x="552" y="230"/>
                  </a:lnTo>
                  <a:lnTo>
                    <a:pt x="557" y="244"/>
                  </a:lnTo>
                  <a:lnTo>
                    <a:pt x="561" y="257"/>
                  </a:lnTo>
                  <a:lnTo>
                    <a:pt x="565" y="271"/>
                  </a:lnTo>
                  <a:lnTo>
                    <a:pt x="568" y="285"/>
                  </a:lnTo>
                  <a:lnTo>
                    <a:pt x="570" y="299"/>
                  </a:lnTo>
                  <a:lnTo>
                    <a:pt x="572" y="313"/>
                  </a:lnTo>
                  <a:lnTo>
                    <a:pt x="573" y="328"/>
                  </a:lnTo>
                  <a:lnTo>
                    <a:pt x="573" y="342"/>
                  </a:lnTo>
                  <a:lnTo>
                    <a:pt x="572" y="356"/>
                  </a:lnTo>
                  <a:lnTo>
                    <a:pt x="571" y="371"/>
                  </a:lnTo>
                  <a:lnTo>
                    <a:pt x="569" y="385"/>
                  </a:lnTo>
                  <a:lnTo>
                    <a:pt x="567" y="399"/>
                  </a:lnTo>
                  <a:lnTo>
                    <a:pt x="563" y="414"/>
                  </a:lnTo>
                  <a:lnTo>
                    <a:pt x="561" y="422"/>
                  </a:lnTo>
                  <a:lnTo>
                    <a:pt x="559" y="430"/>
                  </a:lnTo>
                  <a:lnTo>
                    <a:pt x="556" y="438"/>
                  </a:lnTo>
                  <a:lnTo>
                    <a:pt x="554" y="446"/>
                  </a:lnTo>
                  <a:lnTo>
                    <a:pt x="551" y="454"/>
                  </a:lnTo>
                  <a:lnTo>
                    <a:pt x="548" y="461"/>
                  </a:lnTo>
                  <a:lnTo>
                    <a:pt x="545" y="469"/>
                  </a:lnTo>
                  <a:lnTo>
                    <a:pt x="541" y="477"/>
                  </a:lnTo>
                  <a:lnTo>
                    <a:pt x="538" y="485"/>
                  </a:lnTo>
                  <a:lnTo>
                    <a:pt x="534" y="492"/>
                  </a:lnTo>
                  <a:lnTo>
                    <a:pt x="530" y="500"/>
                  </a:lnTo>
                  <a:lnTo>
                    <a:pt x="526" y="508"/>
                  </a:lnTo>
                  <a:lnTo>
                    <a:pt x="522" y="515"/>
                  </a:lnTo>
                  <a:lnTo>
                    <a:pt x="518" y="522"/>
                  </a:lnTo>
                  <a:lnTo>
                    <a:pt x="514" y="530"/>
                  </a:lnTo>
                  <a:lnTo>
                    <a:pt x="509" y="537"/>
                  </a:lnTo>
                  <a:lnTo>
                    <a:pt x="505" y="544"/>
                  </a:lnTo>
                  <a:lnTo>
                    <a:pt x="500" y="551"/>
                  </a:lnTo>
                  <a:lnTo>
                    <a:pt x="496" y="558"/>
                  </a:lnTo>
                  <a:lnTo>
                    <a:pt x="491" y="564"/>
                  </a:lnTo>
                  <a:lnTo>
                    <a:pt x="486" y="571"/>
                  </a:lnTo>
                  <a:lnTo>
                    <a:pt x="481" y="577"/>
                  </a:lnTo>
                  <a:lnTo>
                    <a:pt x="476" y="583"/>
                  </a:lnTo>
                  <a:lnTo>
                    <a:pt x="471" y="589"/>
                  </a:lnTo>
                  <a:lnTo>
                    <a:pt x="466" y="595"/>
                  </a:lnTo>
                  <a:lnTo>
                    <a:pt x="461" y="601"/>
                  </a:lnTo>
                  <a:lnTo>
                    <a:pt x="456" y="607"/>
                  </a:lnTo>
                  <a:lnTo>
                    <a:pt x="450" y="612"/>
                  </a:lnTo>
                  <a:lnTo>
                    <a:pt x="445" y="617"/>
                  </a:lnTo>
                  <a:lnTo>
                    <a:pt x="440" y="622"/>
                  </a:lnTo>
                  <a:lnTo>
                    <a:pt x="435" y="627"/>
                  </a:lnTo>
                  <a:lnTo>
                    <a:pt x="429" y="632"/>
                  </a:lnTo>
                  <a:close/>
                </a:path>
              </a:pathLst>
            </a:custGeom>
            <a:solidFill>
              <a:srgbClr val="F2CA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5" name="Freeform 45"/>
            <p:cNvSpPr>
              <a:spLocks/>
            </p:cNvSpPr>
            <p:nvPr/>
          </p:nvSpPr>
          <p:spPr bwMode="auto">
            <a:xfrm>
              <a:off x="3404" y="616"/>
              <a:ext cx="259" cy="459"/>
            </a:xfrm>
            <a:custGeom>
              <a:avLst/>
              <a:gdLst>
                <a:gd name="T0" fmla="*/ 100 w 259"/>
                <a:gd name="T1" fmla="*/ 5 h 459"/>
                <a:gd name="T2" fmla="*/ 87 w 259"/>
                <a:gd name="T3" fmla="*/ 15 h 459"/>
                <a:gd name="T4" fmla="*/ 73 w 259"/>
                <a:gd name="T5" fmla="*/ 24 h 459"/>
                <a:gd name="T6" fmla="*/ 66 w 259"/>
                <a:gd name="T7" fmla="*/ 30 h 459"/>
                <a:gd name="T8" fmla="*/ 58 w 259"/>
                <a:gd name="T9" fmla="*/ 36 h 459"/>
                <a:gd name="T10" fmla="*/ 52 w 259"/>
                <a:gd name="T11" fmla="*/ 43 h 459"/>
                <a:gd name="T12" fmla="*/ 42 w 259"/>
                <a:gd name="T13" fmla="*/ 58 h 459"/>
                <a:gd name="T14" fmla="*/ 23 w 259"/>
                <a:gd name="T15" fmla="*/ 99 h 459"/>
                <a:gd name="T16" fmla="*/ 9 w 259"/>
                <a:gd name="T17" fmla="*/ 148 h 459"/>
                <a:gd name="T18" fmla="*/ 1 w 259"/>
                <a:gd name="T19" fmla="*/ 203 h 459"/>
                <a:gd name="T20" fmla="*/ 0 w 259"/>
                <a:gd name="T21" fmla="*/ 261 h 459"/>
                <a:gd name="T22" fmla="*/ 5 w 259"/>
                <a:gd name="T23" fmla="*/ 319 h 459"/>
                <a:gd name="T24" fmla="*/ 18 w 259"/>
                <a:gd name="T25" fmla="*/ 375 h 459"/>
                <a:gd name="T26" fmla="*/ 39 w 259"/>
                <a:gd name="T27" fmla="*/ 426 h 459"/>
                <a:gd name="T28" fmla="*/ 57 w 259"/>
                <a:gd name="T29" fmla="*/ 445 h 459"/>
                <a:gd name="T30" fmla="*/ 48 w 259"/>
                <a:gd name="T31" fmla="*/ 390 h 459"/>
                <a:gd name="T32" fmla="*/ 42 w 259"/>
                <a:gd name="T33" fmla="*/ 336 h 459"/>
                <a:gd name="T34" fmla="*/ 41 w 259"/>
                <a:gd name="T35" fmla="*/ 285 h 459"/>
                <a:gd name="T36" fmla="*/ 46 w 259"/>
                <a:gd name="T37" fmla="*/ 237 h 459"/>
                <a:gd name="T38" fmla="*/ 56 w 259"/>
                <a:gd name="T39" fmla="*/ 193 h 459"/>
                <a:gd name="T40" fmla="*/ 74 w 259"/>
                <a:gd name="T41" fmla="*/ 154 h 459"/>
                <a:gd name="T42" fmla="*/ 100 w 259"/>
                <a:gd name="T43" fmla="*/ 120 h 459"/>
                <a:gd name="T44" fmla="*/ 122 w 259"/>
                <a:gd name="T45" fmla="*/ 103 h 459"/>
                <a:gd name="T46" fmla="*/ 110 w 259"/>
                <a:gd name="T47" fmla="*/ 128 h 459"/>
                <a:gd name="T48" fmla="*/ 98 w 259"/>
                <a:gd name="T49" fmla="*/ 161 h 459"/>
                <a:gd name="T50" fmla="*/ 87 w 259"/>
                <a:gd name="T51" fmla="*/ 201 h 459"/>
                <a:gd name="T52" fmla="*/ 79 w 259"/>
                <a:gd name="T53" fmla="*/ 245 h 459"/>
                <a:gd name="T54" fmla="*/ 74 w 259"/>
                <a:gd name="T55" fmla="*/ 292 h 459"/>
                <a:gd name="T56" fmla="*/ 74 w 259"/>
                <a:gd name="T57" fmla="*/ 338 h 459"/>
                <a:gd name="T58" fmla="*/ 79 w 259"/>
                <a:gd name="T59" fmla="*/ 382 h 459"/>
                <a:gd name="T60" fmla="*/ 88 w 259"/>
                <a:gd name="T61" fmla="*/ 402 h 459"/>
                <a:gd name="T62" fmla="*/ 91 w 259"/>
                <a:gd name="T63" fmla="*/ 357 h 459"/>
                <a:gd name="T64" fmla="*/ 100 w 259"/>
                <a:gd name="T65" fmla="*/ 305 h 459"/>
                <a:gd name="T66" fmla="*/ 114 w 259"/>
                <a:gd name="T67" fmla="*/ 250 h 459"/>
                <a:gd name="T68" fmla="*/ 133 w 259"/>
                <a:gd name="T69" fmla="*/ 195 h 459"/>
                <a:gd name="T70" fmla="*/ 159 w 259"/>
                <a:gd name="T71" fmla="*/ 143 h 459"/>
                <a:gd name="T72" fmla="*/ 190 w 259"/>
                <a:gd name="T73" fmla="*/ 98 h 459"/>
                <a:gd name="T74" fmla="*/ 227 w 259"/>
                <a:gd name="T75" fmla="*/ 63 h 459"/>
                <a:gd name="T76" fmla="*/ 253 w 259"/>
                <a:gd name="T77" fmla="*/ 44 h 459"/>
                <a:gd name="T78" fmla="*/ 226 w 259"/>
                <a:gd name="T79" fmla="*/ 42 h 459"/>
                <a:gd name="T80" fmla="*/ 196 w 259"/>
                <a:gd name="T81" fmla="*/ 45 h 459"/>
                <a:gd name="T82" fmla="*/ 166 w 259"/>
                <a:gd name="T83" fmla="*/ 50 h 459"/>
                <a:gd name="T84" fmla="*/ 136 w 259"/>
                <a:gd name="T85" fmla="*/ 59 h 459"/>
                <a:gd name="T86" fmla="*/ 107 w 259"/>
                <a:gd name="T87" fmla="*/ 71 h 459"/>
                <a:gd name="T88" fmla="*/ 81 w 259"/>
                <a:gd name="T89" fmla="*/ 84 h 459"/>
                <a:gd name="T90" fmla="*/ 59 w 259"/>
                <a:gd name="T91" fmla="*/ 98 h 459"/>
                <a:gd name="T92" fmla="*/ 47 w 259"/>
                <a:gd name="T93" fmla="*/ 105 h 459"/>
                <a:gd name="T94" fmla="*/ 50 w 259"/>
                <a:gd name="T95" fmla="*/ 90 h 459"/>
                <a:gd name="T96" fmla="*/ 54 w 259"/>
                <a:gd name="T97" fmla="*/ 76 h 459"/>
                <a:gd name="T98" fmla="*/ 61 w 259"/>
                <a:gd name="T99" fmla="*/ 62 h 459"/>
                <a:gd name="T100" fmla="*/ 68 w 259"/>
                <a:gd name="T101" fmla="*/ 49 h 459"/>
                <a:gd name="T102" fmla="*/ 77 w 259"/>
                <a:gd name="T103" fmla="*/ 36 h 459"/>
                <a:gd name="T104" fmla="*/ 87 w 259"/>
                <a:gd name="T105" fmla="*/ 23 h 459"/>
                <a:gd name="T106" fmla="*/ 100 w 259"/>
                <a:gd name="T107" fmla="*/ 7 h 4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59" h="459">
                  <a:moveTo>
                    <a:pt x="106" y="0"/>
                  </a:moveTo>
                  <a:lnTo>
                    <a:pt x="104" y="2"/>
                  </a:lnTo>
                  <a:lnTo>
                    <a:pt x="102" y="3"/>
                  </a:lnTo>
                  <a:lnTo>
                    <a:pt x="100" y="5"/>
                  </a:lnTo>
                  <a:lnTo>
                    <a:pt x="99" y="6"/>
                  </a:lnTo>
                  <a:lnTo>
                    <a:pt x="95" y="9"/>
                  </a:lnTo>
                  <a:lnTo>
                    <a:pt x="91" y="12"/>
                  </a:lnTo>
                  <a:lnTo>
                    <a:pt x="87" y="15"/>
                  </a:lnTo>
                  <a:lnTo>
                    <a:pt x="83" y="17"/>
                  </a:lnTo>
                  <a:lnTo>
                    <a:pt x="79" y="20"/>
                  </a:lnTo>
                  <a:lnTo>
                    <a:pt x="75" y="23"/>
                  </a:lnTo>
                  <a:lnTo>
                    <a:pt x="73" y="24"/>
                  </a:lnTo>
                  <a:lnTo>
                    <a:pt x="71" y="26"/>
                  </a:lnTo>
                  <a:lnTo>
                    <a:pt x="69" y="27"/>
                  </a:lnTo>
                  <a:lnTo>
                    <a:pt x="67" y="29"/>
                  </a:lnTo>
                  <a:lnTo>
                    <a:pt x="66" y="30"/>
                  </a:lnTo>
                  <a:lnTo>
                    <a:pt x="64" y="32"/>
                  </a:lnTo>
                  <a:lnTo>
                    <a:pt x="62" y="33"/>
                  </a:lnTo>
                  <a:lnTo>
                    <a:pt x="60" y="35"/>
                  </a:lnTo>
                  <a:lnTo>
                    <a:pt x="58" y="36"/>
                  </a:lnTo>
                  <a:lnTo>
                    <a:pt x="57" y="38"/>
                  </a:lnTo>
                  <a:lnTo>
                    <a:pt x="55" y="40"/>
                  </a:lnTo>
                  <a:lnTo>
                    <a:pt x="54" y="42"/>
                  </a:lnTo>
                  <a:lnTo>
                    <a:pt x="52" y="43"/>
                  </a:lnTo>
                  <a:lnTo>
                    <a:pt x="50" y="45"/>
                  </a:lnTo>
                  <a:lnTo>
                    <a:pt x="49" y="47"/>
                  </a:lnTo>
                  <a:lnTo>
                    <a:pt x="48" y="49"/>
                  </a:lnTo>
                  <a:lnTo>
                    <a:pt x="42" y="58"/>
                  </a:lnTo>
                  <a:lnTo>
                    <a:pt x="37" y="67"/>
                  </a:lnTo>
                  <a:lnTo>
                    <a:pt x="32" y="77"/>
                  </a:lnTo>
                  <a:lnTo>
                    <a:pt x="27" y="88"/>
                  </a:lnTo>
                  <a:lnTo>
                    <a:pt x="23" y="99"/>
                  </a:lnTo>
                  <a:lnTo>
                    <a:pt x="19" y="111"/>
                  </a:lnTo>
                  <a:lnTo>
                    <a:pt x="15" y="123"/>
                  </a:lnTo>
                  <a:lnTo>
                    <a:pt x="12" y="135"/>
                  </a:lnTo>
                  <a:lnTo>
                    <a:pt x="9" y="148"/>
                  </a:lnTo>
                  <a:lnTo>
                    <a:pt x="6" y="162"/>
                  </a:lnTo>
                  <a:lnTo>
                    <a:pt x="4" y="175"/>
                  </a:lnTo>
                  <a:lnTo>
                    <a:pt x="2" y="189"/>
                  </a:lnTo>
                  <a:lnTo>
                    <a:pt x="1" y="203"/>
                  </a:lnTo>
                  <a:lnTo>
                    <a:pt x="0" y="217"/>
                  </a:lnTo>
                  <a:lnTo>
                    <a:pt x="0" y="232"/>
                  </a:lnTo>
                  <a:lnTo>
                    <a:pt x="0" y="246"/>
                  </a:lnTo>
                  <a:lnTo>
                    <a:pt x="0" y="261"/>
                  </a:lnTo>
                  <a:lnTo>
                    <a:pt x="1" y="275"/>
                  </a:lnTo>
                  <a:lnTo>
                    <a:pt x="2" y="290"/>
                  </a:lnTo>
                  <a:lnTo>
                    <a:pt x="3" y="304"/>
                  </a:lnTo>
                  <a:lnTo>
                    <a:pt x="5" y="319"/>
                  </a:lnTo>
                  <a:lnTo>
                    <a:pt x="8" y="333"/>
                  </a:lnTo>
                  <a:lnTo>
                    <a:pt x="11" y="347"/>
                  </a:lnTo>
                  <a:lnTo>
                    <a:pt x="14" y="361"/>
                  </a:lnTo>
                  <a:lnTo>
                    <a:pt x="18" y="375"/>
                  </a:lnTo>
                  <a:lnTo>
                    <a:pt x="23" y="388"/>
                  </a:lnTo>
                  <a:lnTo>
                    <a:pt x="28" y="401"/>
                  </a:lnTo>
                  <a:lnTo>
                    <a:pt x="33" y="414"/>
                  </a:lnTo>
                  <a:lnTo>
                    <a:pt x="39" y="426"/>
                  </a:lnTo>
                  <a:lnTo>
                    <a:pt x="45" y="437"/>
                  </a:lnTo>
                  <a:lnTo>
                    <a:pt x="52" y="449"/>
                  </a:lnTo>
                  <a:lnTo>
                    <a:pt x="60" y="459"/>
                  </a:lnTo>
                  <a:lnTo>
                    <a:pt x="57" y="445"/>
                  </a:lnTo>
                  <a:lnTo>
                    <a:pt x="54" y="431"/>
                  </a:lnTo>
                  <a:lnTo>
                    <a:pt x="52" y="417"/>
                  </a:lnTo>
                  <a:lnTo>
                    <a:pt x="50" y="403"/>
                  </a:lnTo>
                  <a:lnTo>
                    <a:pt x="48" y="390"/>
                  </a:lnTo>
                  <a:lnTo>
                    <a:pt x="46" y="376"/>
                  </a:lnTo>
                  <a:lnTo>
                    <a:pt x="45" y="363"/>
                  </a:lnTo>
                  <a:lnTo>
                    <a:pt x="43" y="349"/>
                  </a:lnTo>
                  <a:lnTo>
                    <a:pt x="42" y="336"/>
                  </a:lnTo>
                  <a:lnTo>
                    <a:pt x="42" y="323"/>
                  </a:lnTo>
                  <a:lnTo>
                    <a:pt x="41" y="310"/>
                  </a:lnTo>
                  <a:lnTo>
                    <a:pt x="41" y="297"/>
                  </a:lnTo>
                  <a:lnTo>
                    <a:pt x="41" y="285"/>
                  </a:lnTo>
                  <a:lnTo>
                    <a:pt x="42" y="273"/>
                  </a:lnTo>
                  <a:lnTo>
                    <a:pt x="43" y="261"/>
                  </a:lnTo>
                  <a:lnTo>
                    <a:pt x="44" y="249"/>
                  </a:lnTo>
                  <a:lnTo>
                    <a:pt x="46" y="237"/>
                  </a:lnTo>
                  <a:lnTo>
                    <a:pt x="48" y="226"/>
                  </a:lnTo>
                  <a:lnTo>
                    <a:pt x="50" y="215"/>
                  </a:lnTo>
                  <a:lnTo>
                    <a:pt x="53" y="204"/>
                  </a:lnTo>
                  <a:lnTo>
                    <a:pt x="56" y="193"/>
                  </a:lnTo>
                  <a:lnTo>
                    <a:pt x="60" y="183"/>
                  </a:lnTo>
                  <a:lnTo>
                    <a:pt x="64" y="173"/>
                  </a:lnTo>
                  <a:lnTo>
                    <a:pt x="69" y="163"/>
                  </a:lnTo>
                  <a:lnTo>
                    <a:pt x="74" y="154"/>
                  </a:lnTo>
                  <a:lnTo>
                    <a:pt x="80" y="145"/>
                  </a:lnTo>
                  <a:lnTo>
                    <a:pt x="86" y="136"/>
                  </a:lnTo>
                  <a:lnTo>
                    <a:pt x="93" y="128"/>
                  </a:lnTo>
                  <a:lnTo>
                    <a:pt x="100" y="120"/>
                  </a:lnTo>
                  <a:lnTo>
                    <a:pt x="108" y="113"/>
                  </a:lnTo>
                  <a:lnTo>
                    <a:pt x="116" y="106"/>
                  </a:lnTo>
                  <a:lnTo>
                    <a:pt x="125" y="99"/>
                  </a:lnTo>
                  <a:lnTo>
                    <a:pt x="122" y="103"/>
                  </a:lnTo>
                  <a:lnTo>
                    <a:pt x="119" y="108"/>
                  </a:lnTo>
                  <a:lnTo>
                    <a:pt x="116" y="114"/>
                  </a:lnTo>
                  <a:lnTo>
                    <a:pt x="113" y="121"/>
                  </a:lnTo>
                  <a:lnTo>
                    <a:pt x="110" y="128"/>
                  </a:lnTo>
                  <a:lnTo>
                    <a:pt x="107" y="135"/>
                  </a:lnTo>
                  <a:lnTo>
                    <a:pt x="104" y="143"/>
                  </a:lnTo>
                  <a:lnTo>
                    <a:pt x="101" y="152"/>
                  </a:lnTo>
                  <a:lnTo>
                    <a:pt x="98" y="161"/>
                  </a:lnTo>
                  <a:lnTo>
                    <a:pt x="95" y="170"/>
                  </a:lnTo>
                  <a:lnTo>
                    <a:pt x="92" y="180"/>
                  </a:lnTo>
                  <a:lnTo>
                    <a:pt x="90" y="190"/>
                  </a:lnTo>
                  <a:lnTo>
                    <a:pt x="87" y="201"/>
                  </a:lnTo>
                  <a:lnTo>
                    <a:pt x="85" y="212"/>
                  </a:lnTo>
                  <a:lnTo>
                    <a:pt x="83" y="223"/>
                  </a:lnTo>
                  <a:lnTo>
                    <a:pt x="81" y="234"/>
                  </a:lnTo>
                  <a:lnTo>
                    <a:pt x="79" y="245"/>
                  </a:lnTo>
                  <a:lnTo>
                    <a:pt x="78" y="257"/>
                  </a:lnTo>
                  <a:lnTo>
                    <a:pt x="76" y="268"/>
                  </a:lnTo>
                  <a:lnTo>
                    <a:pt x="75" y="280"/>
                  </a:lnTo>
                  <a:lnTo>
                    <a:pt x="74" y="292"/>
                  </a:lnTo>
                  <a:lnTo>
                    <a:pt x="74" y="304"/>
                  </a:lnTo>
                  <a:lnTo>
                    <a:pt x="74" y="315"/>
                  </a:lnTo>
                  <a:lnTo>
                    <a:pt x="74" y="327"/>
                  </a:lnTo>
                  <a:lnTo>
                    <a:pt x="74" y="338"/>
                  </a:lnTo>
                  <a:lnTo>
                    <a:pt x="75" y="350"/>
                  </a:lnTo>
                  <a:lnTo>
                    <a:pt x="76" y="361"/>
                  </a:lnTo>
                  <a:lnTo>
                    <a:pt x="78" y="372"/>
                  </a:lnTo>
                  <a:lnTo>
                    <a:pt x="79" y="382"/>
                  </a:lnTo>
                  <a:lnTo>
                    <a:pt x="82" y="393"/>
                  </a:lnTo>
                  <a:lnTo>
                    <a:pt x="84" y="403"/>
                  </a:lnTo>
                  <a:lnTo>
                    <a:pt x="88" y="412"/>
                  </a:lnTo>
                  <a:lnTo>
                    <a:pt x="88" y="402"/>
                  </a:lnTo>
                  <a:lnTo>
                    <a:pt x="88" y="392"/>
                  </a:lnTo>
                  <a:lnTo>
                    <a:pt x="89" y="381"/>
                  </a:lnTo>
                  <a:lnTo>
                    <a:pt x="90" y="369"/>
                  </a:lnTo>
                  <a:lnTo>
                    <a:pt x="91" y="357"/>
                  </a:lnTo>
                  <a:lnTo>
                    <a:pt x="93" y="345"/>
                  </a:lnTo>
                  <a:lnTo>
                    <a:pt x="95" y="332"/>
                  </a:lnTo>
                  <a:lnTo>
                    <a:pt x="97" y="318"/>
                  </a:lnTo>
                  <a:lnTo>
                    <a:pt x="100" y="305"/>
                  </a:lnTo>
                  <a:lnTo>
                    <a:pt x="103" y="291"/>
                  </a:lnTo>
                  <a:lnTo>
                    <a:pt x="106" y="278"/>
                  </a:lnTo>
                  <a:lnTo>
                    <a:pt x="110" y="264"/>
                  </a:lnTo>
                  <a:lnTo>
                    <a:pt x="114" y="250"/>
                  </a:lnTo>
                  <a:lnTo>
                    <a:pt x="118" y="236"/>
                  </a:lnTo>
                  <a:lnTo>
                    <a:pt x="123" y="222"/>
                  </a:lnTo>
                  <a:lnTo>
                    <a:pt x="128" y="208"/>
                  </a:lnTo>
                  <a:lnTo>
                    <a:pt x="133" y="195"/>
                  </a:lnTo>
                  <a:lnTo>
                    <a:pt x="139" y="181"/>
                  </a:lnTo>
                  <a:lnTo>
                    <a:pt x="145" y="168"/>
                  </a:lnTo>
                  <a:lnTo>
                    <a:pt x="152" y="155"/>
                  </a:lnTo>
                  <a:lnTo>
                    <a:pt x="159" y="143"/>
                  </a:lnTo>
                  <a:lnTo>
                    <a:pt x="166" y="131"/>
                  </a:lnTo>
                  <a:lnTo>
                    <a:pt x="174" y="120"/>
                  </a:lnTo>
                  <a:lnTo>
                    <a:pt x="182" y="109"/>
                  </a:lnTo>
                  <a:lnTo>
                    <a:pt x="190" y="98"/>
                  </a:lnTo>
                  <a:lnTo>
                    <a:pt x="199" y="88"/>
                  </a:lnTo>
                  <a:lnTo>
                    <a:pt x="208" y="79"/>
                  </a:lnTo>
                  <a:lnTo>
                    <a:pt x="217" y="71"/>
                  </a:lnTo>
                  <a:lnTo>
                    <a:pt x="227" y="63"/>
                  </a:lnTo>
                  <a:lnTo>
                    <a:pt x="237" y="56"/>
                  </a:lnTo>
                  <a:lnTo>
                    <a:pt x="248" y="51"/>
                  </a:lnTo>
                  <a:lnTo>
                    <a:pt x="259" y="46"/>
                  </a:lnTo>
                  <a:lnTo>
                    <a:pt x="253" y="44"/>
                  </a:lnTo>
                  <a:lnTo>
                    <a:pt x="246" y="43"/>
                  </a:lnTo>
                  <a:lnTo>
                    <a:pt x="239" y="43"/>
                  </a:lnTo>
                  <a:lnTo>
                    <a:pt x="233" y="42"/>
                  </a:lnTo>
                  <a:lnTo>
                    <a:pt x="226" y="42"/>
                  </a:lnTo>
                  <a:lnTo>
                    <a:pt x="218" y="43"/>
                  </a:lnTo>
                  <a:lnTo>
                    <a:pt x="211" y="43"/>
                  </a:lnTo>
                  <a:lnTo>
                    <a:pt x="204" y="44"/>
                  </a:lnTo>
                  <a:lnTo>
                    <a:pt x="196" y="45"/>
                  </a:lnTo>
                  <a:lnTo>
                    <a:pt x="189" y="46"/>
                  </a:lnTo>
                  <a:lnTo>
                    <a:pt x="181" y="47"/>
                  </a:lnTo>
                  <a:lnTo>
                    <a:pt x="173" y="49"/>
                  </a:lnTo>
                  <a:lnTo>
                    <a:pt x="166" y="50"/>
                  </a:lnTo>
                  <a:lnTo>
                    <a:pt x="158" y="52"/>
                  </a:lnTo>
                  <a:lnTo>
                    <a:pt x="151" y="55"/>
                  </a:lnTo>
                  <a:lnTo>
                    <a:pt x="143" y="57"/>
                  </a:lnTo>
                  <a:lnTo>
                    <a:pt x="136" y="59"/>
                  </a:lnTo>
                  <a:lnTo>
                    <a:pt x="128" y="62"/>
                  </a:lnTo>
                  <a:lnTo>
                    <a:pt x="121" y="65"/>
                  </a:lnTo>
                  <a:lnTo>
                    <a:pt x="114" y="68"/>
                  </a:lnTo>
                  <a:lnTo>
                    <a:pt x="107" y="71"/>
                  </a:lnTo>
                  <a:lnTo>
                    <a:pt x="100" y="74"/>
                  </a:lnTo>
                  <a:lnTo>
                    <a:pt x="93" y="77"/>
                  </a:lnTo>
                  <a:lnTo>
                    <a:pt x="87" y="80"/>
                  </a:lnTo>
                  <a:lnTo>
                    <a:pt x="81" y="84"/>
                  </a:lnTo>
                  <a:lnTo>
                    <a:pt x="75" y="87"/>
                  </a:lnTo>
                  <a:lnTo>
                    <a:pt x="69" y="91"/>
                  </a:lnTo>
                  <a:lnTo>
                    <a:pt x="64" y="94"/>
                  </a:lnTo>
                  <a:lnTo>
                    <a:pt x="59" y="98"/>
                  </a:lnTo>
                  <a:lnTo>
                    <a:pt x="55" y="102"/>
                  </a:lnTo>
                  <a:lnTo>
                    <a:pt x="50" y="105"/>
                  </a:lnTo>
                  <a:lnTo>
                    <a:pt x="46" y="109"/>
                  </a:lnTo>
                  <a:lnTo>
                    <a:pt x="47" y="105"/>
                  </a:lnTo>
                  <a:lnTo>
                    <a:pt x="47" y="101"/>
                  </a:lnTo>
                  <a:lnTo>
                    <a:pt x="48" y="98"/>
                  </a:lnTo>
                  <a:lnTo>
                    <a:pt x="49" y="94"/>
                  </a:lnTo>
                  <a:lnTo>
                    <a:pt x="50" y="90"/>
                  </a:lnTo>
                  <a:lnTo>
                    <a:pt x="51" y="87"/>
                  </a:lnTo>
                  <a:lnTo>
                    <a:pt x="52" y="83"/>
                  </a:lnTo>
                  <a:lnTo>
                    <a:pt x="53" y="80"/>
                  </a:lnTo>
                  <a:lnTo>
                    <a:pt x="54" y="76"/>
                  </a:lnTo>
                  <a:lnTo>
                    <a:pt x="56" y="73"/>
                  </a:lnTo>
                  <a:lnTo>
                    <a:pt x="57" y="69"/>
                  </a:lnTo>
                  <a:lnTo>
                    <a:pt x="59" y="66"/>
                  </a:lnTo>
                  <a:lnTo>
                    <a:pt x="61" y="62"/>
                  </a:lnTo>
                  <a:lnTo>
                    <a:pt x="62" y="59"/>
                  </a:lnTo>
                  <a:lnTo>
                    <a:pt x="64" y="56"/>
                  </a:lnTo>
                  <a:lnTo>
                    <a:pt x="66" y="52"/>
                  </a:lnTo>
                  <a:lnTo>
                    <a:pt x="68" y="49"/>
                  </a:lnTo>
                  <a:lnTo>
                    <a:pt x="70" y="46"/>
                  </a:lnTo>
                  <a:lnTo>
                    <a:pt x="73" y="42"/>
                  </a:lnTo>
                  <a:lnTo>
                    <a:pt x="75" y="39"/>
                  </a:lnTo>
                  <a:lnTo>
                    <a:pt x="77" y="36"/>
                  </a:lnTo>
                  <a:lnTo>
                    <a:pt x="80" y="32"/>
                  </a:lnTo>
                  <a:lnTo>
                    <a:pt x="82" y="29"/>
                  </a:lnTo>
                  <a:lnTo>
                    <a:pt x="85" y="26"/>
                  </a:lnTo>
                  <a:lnTo>
                    <a:pt x="87" y="23"/>
                  </a:lnTo>
                  <a:lnTo>
                    <a:pt x="90" y="20"/>
                  </a:lnTo>
                  <a:lnTo>
                    <a:pt x="92" y="16"/>
                  </a:lnTo>
                  <a:lnTo>
                    <a:pt x="95" y="13"/>
                  </a:lnTo>
                  <a:lnTo>
                    <a:pt x="100" y="7"/>
                  </a:lnTo>
                  <a:lnTo>
                    <a:pt x="106" y="0"/>
                  </a:lnTo>
                  <a:close/>
                </a:path>
              </a:pathLst>
            </a:custGeom>
            <a:solidFill>
              <a:srgbClr val="7030A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6" name="Freeform 46"/>
            <p:cNvSpPr>
              <a:spLocks/>
            </p:cNvSpPr>
            <p:nvPr/>
          </p:nvSpPr>
          <p:spPr bwMode="auto">
            <a:xfrm>
              <a:off x="3695" y="592"/>
              <a:ext cx="357" cy="507"/>
            </a:xfrm>
            <a:custGeom>
              <a:avLst/>
              <a:gdLst>
                <a:gd name="T0" fmla="*/ 326 w 357"/>
                <a:gd name="T1" fmla="*/ 461 h 507"/>
                <a:gd name="T2" fmla="*/ 348 w 357"/>
                <a:gd name="T3" fmla="*/ 392 h 507"/>
                <a:gd name="T4" fmla="*/ 357 w 357"/>
                <a:gd name="T5" fmla="*/ 325 h 507"/>
                <a:gd name="T6" fmla="*/ 353 w 357"/>
                <a:gd name="T7" fmla="*/ 262 h 507"/>
                <a:gd name="T8" fmla="*/ 338 w 357"/>
                <a:gd name="T9" fmla="*/ 204 h 507"/>
                <a:gd name="T10" fmla="*/ 311 w 357"/>
                <a:gd name="T11" fmla="*/ 151 h 507"/>
                <a:gd name="T12" fmla="*/ 272 w 357"/>
                <a:gd name="T13" fmla="*/ 104 h 507"/>
                <a:gd name="T14" fmla="*/ 221 w 357"/>
                <a:gd name="T15" fmla="*/ 65 h 507"/>
                <a:gd name="T16" fmla="*/ 159 w 357"/>
                <a:gd name="T17" fmla="*/ 34 h 507"/>
                <a:gd name="T18" fmla="*/ 87 w 357"/>
                <a:gd name="T19" fmla="*/ 12 h 507"/>
                <a:gd name="T20" fmla="*/ 3 w 357"/>
                <a:gd name="T21" fmla="*/ 0 h 507"/>
                <a:gd name="T22" fmla="*/ 48 w 357"/>
                <a:gd name="T23" fmla="*/ 17 h 507"/>
                <a:gd name="T24" fmla="*/ 90 w 357"/>
                <a:gd name="T25" fmla="*/ 33 h 507"/>
                <a:gd name="T26" fmla="*/ 128 w 357"/>
                <a:gd name="T27" fmla="*/ 48 h 507"/>
                <a:gd name="T28" fmla="*/ 164 w 357"/>
                <a:gd name="T29" fmla="*/ 64 h 507"/>
                <a:gd name="T30" fmla="*/ 197 w 357"/>
                <a:gd name="T31" fmla="*/ 83 h 507"/>
                <a:gd name="T32" fmla="*/ 226 w 357"/>
                <a:gd name="T33" fmla="*/ 105 h 507"/>
                <a:gd name="T34" fmla="*/ 252 w 357"/>
                <a:gd name="T35" fmla="*/ 131 h 507"/>
                <a:gd name="T36" fmla="*/ 274 w 357"/>
                <a:gd name="T37" fmla="*/ 164 h 507"/>
                <a:gd name="T38" fmla="*/ 293 w 357"/>
                <a:gd name="T39" fmla="*/ 204 h 507"/>
                <a:gd name="T40" fmla="*/ 308 w 357"/>
                <a:gd name="T41" fmla="*/ 253 h 507"/>
                <a:gd name="T42" fmla="*/ 309 w 357"/>
                <a:gd name="T43" fmla="*/ 276 h 507"/>
                <a:gd name="T44" fmla="*/ 286 w 357"/>
                <a:gd name="T45" fmla="*/ 233 h 507"/>
                <a:gd name="T46" fmla="*/ 263 w 357"/>
                <a:gd name="T47" fmla="*/ 197 h 507"/>
                <a:gd name="T48" fmla="*/ 239 w 357"/>
                <a:gd name="T49" fmla="*/ 167 h 507"/>
                <a:gd name="T50" fmla="*/ 214 w 357"/>
                <a:gd name="T51" fmla="*/ 141 h 507"/>
                <a:gd name="T52" fmla="*/ 188 w 357"/>
                <a:gd name="T53" fmla="*/ 120 h 507"/>
                <a:gd name="T54" fmla="*/ 159 w 357"/>
                <a:gd name="T55" fmla="*/ 101 h 507"/>
                <a:gd name="T56" fmla="*/ 128 w 357"/>
                <a:gd name="T57" fmla="*/ 85 h 507"/>
                <a:gd name="T58" fmla="*/ 94 w 357"/>
                <a:gd name="T59" fmla="*/ 70 h 507"/>
                <a:gd name="T60" fmla="*/ 56 w 357"/>
                <a:gd name="T61" fmla="*/ 55 h 507"/>
                <a:gd name="T62" fmla="*/ 14 w 357"/>
                <a:gd name="T63" fmla="*/ 40 h 507"/>
                <a:gd name="T64" fmla="*/ 31 w 357"/>
                <a:gd name="T65" fmla="*/ 60 h 507"/>
                <a:gd name="T66" fmla="*/ 76 w 357"/>
                <a:gd name="T67" fmla="*/ 97 h 507"/>
                <a:gd name="T68" fmla="*/ 120 w 357"/>
                <a:gd name="T69" fmla="*/ 133 h 507"/>
                <a:gd name="T70" fmla="*/ 161 w 357"/>
                <a:gd name="T71" fmla="*/ 169 h 507"/>
                <a:gd name="T72" fmla="*/ 198 w 357"/>
                <a:gd name="T73" fmla="*/ 206 h 507"/>
                <a:gd name="T74" fmla="*/ 231 w 357"/>
                <a:gd name="T75" fmla="*/ 245 h 507"/>
                <a:gd name="T76" fmla="*/ 259 w 357"/>
                <a:gd name="T77" fmla="*/ 287 h 507"/>
                <a:gd name="T78" fmla="*/ 281 w 357"/>
                <a:gd name="T79" fmla="*/ 333 h 507"/>
                <a:gd name="T80" fmla="*/ 296 w 357"/>
                <a:gd name="T81" fmla="*/ 385 h 507"/>
                <a:gd name="T82" fmla="*/ 305 w 357"/>
                <a:gd name="T83" fmla="*/ 443 h 507"/>
                <a:gd name="T84" fmla="*/ 305 w 357"/>
                <a:gd name="T85" fmla="*/ 507 h 5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57" h="507">
                  <a:moveTo>
                    <a:pt x="305" y="507"/>
                  </a:moveTo>
                  <a:lnTo>
                    <a:pt x="316" y="484"/>
                  </a:lnTo>
                  <a:lnTo>
                    <a:pt x="326" y="461"/>
                  </a:lnTo>
                  <a:lnTo>
                    <a:pt x="335" y="437"/>
                  </a:lnTo>
                  <a:lnTo>
                    <a:pt x="342" y="414"/>
                  </a:lnTo>
                  <a:lnTo>
                    <a:pt x="348" y="392"/>
                  </a:lnTo>
                  <a:lnTo>
                    <a:pt x="352" y="369"/>
                  </a:lnTo>
                  <a:lnTo>
                    <a:pt x="355" y="347"/>
                  </a:lnTo>
                  <a:lnTo>
                    <a:pt x="357" y="325"/>
                  </a:lnTo>
                  <a:lnTo>
                    <a:pt x="357" y="304"/>
                  </a:lnTo>
                  <a:lnTo>
                    <a:pt x="356" y="283"/>
                  </a:lnTo>
                  <a:lnTo>
                    <a:pt x="353" y="262"/>
                  </a:lnTo>
                  <a:lnTo>
                    <a:pt x="350" y="242"/>
                  </a:lnTo>
                  <a:lnTo>
                    <a:pt x="344" y="223"/>
                  </a:lnTo>
                  <a:lnTo>
                    <a:pt x="338" y="204"/>
                  </a:lnTo>
                  <a:lnTo>
                    <a:pt x="330" y="186"/>
                  </a:lnTo>
                  <a:lnTo>
                    <a:pt x="321" y="168"/>
                  </a:lnTo>
                  <a:lnTo>
                    <a:pt x="311" y="151"/>
                  </a:lnTo>
                  <a:lnTo>
                    <a:pt x="299" y="135"/>
                  </a:lnTo>
                  <a:lnTo>
                    <a:pt x="286" y="119"/>
                  </a:lnTo>
                  <a:lnTo>
                    <a:pt x="272" y="104"/>
                  </a:lnTo>
                  <a:lnTo>
                    <a:pt x="256" y="90"/>
                  </a:lnTo>
                  <a:lnTo>
                    <a:pt x="239" y="77"/>
                  </a:lnTo>
                  <a:lnTo>
                    <a:pt x="221" y="65"/>
                  </a:lnTo>
                  <a:lnTo>
                    <a:pt x="202" y="54"/>
                  </a:lnTo>
                  <a:lnTo>
                    <a:pt x="181" y="43"/>
                  </a:lnTo>
                  <a:lnTo>
                    <a:pt x="159" y="34"/>
                  </a:lnTo>
                  <a:lnTo>
                    <a:pt x="136" y="25"/>
                  </a:lnTo>
                  <a:lnTo>
                    <a:pt x="112" y="18"/>
                  </a:lnTo>
                  <a:lnTo>
                    <a:pt x="87" y="12"/>
                  </a:lnTo>
                  <a:lnTo>
                    <a:pt x="60" y="7"/>
                  </a:lnTo>
                  <a:lnTo>
                    <a:pt x="32" y="3"/>
                  </a:lnTo>
                  <a:lnTo>
                    <a:pt x="3" y="0"/>
                  </a:lnTo>
                  <a:lnTo>
                    <a:pt x="18" y="6"/>
                  </a:lnTo>
                  <a:lnTo>
                    <a:pt x="33" y="12"/>
                  </a:lnTo>
                  <a:lnTo>
                    <a:pt x="48" y="17"/>
                  </a:lnTo>
                  <a:lnTo>
                    <a:pt x="62" y="23"/>
                  </a:lnTo>
                  <a:lnTo>
                    <a:pt x="76" y="28"/>
                  </a:lnTo>
                  <a:lnTo>
                    <a:pt x="90" y="33"/>
                  </a:lnTo>
                  <a:lnTo>
                    <a:pt x="103" y="38"/>
                  </a:lnTo>
                  <a:lnTo>
                    <a:pt x="116" y="43"/>
                  </a:lnTo>
                  <a:lnTo>
                    <a:pt x="128" y="48"/>
                  </a:lnTo>
                  <a:lnTo>
                    <a:pt x="141" y="53"/>
                  </a:lnTo>
                  <a:lnTo>
                    <a:pt x="153" y="59"/>
                  </a:lnTo>
                  <a:lnTo>
                    <a:pt x="164" y="64"/>
                  </a:lnTo>
                  <a:lnTo>
                    <a:pt x="175" y="70"/>
                  </a:lnTo>
                  <a:lnTo>
                    <a:pt x="186" y="76"/>
                  </a:lnTo>
                  <a:lnTo>
                    <a:pt x="197" y="83"/>
                  </a:lnTo>
                  <a:lnTo>
                    <a:pt x="207" y="89"/>
                  </a:lnTo>
                  <a:lnTo>
                    <a:pt x="217" y="97"/>
                  </a:lnTo>
                  <a:lnTo>
                    <a:pt x="226" y="105"/>
                  </a:lnTo>
                  <a:lnTo>
                    <a:pt x="235" y="113"/>
                  </a:lnTo>
                  <a:lnTo>
                    <a:pt x="244" y="122"/>
                  </a:lnTo>
                  <a:lnTo>
                    <a:pt x="252" y="131"/>
                  </a:lnTo>
                  <a:lnTo>
                    <a:pt x="260" y="142"/>
                  </a:lnTo>
                  <a:lnTo>
                    <a:pt x="267" y="152"/>
                  </a:lnTo>
                  <a:lnTo>
                    <a:pt x="274" y="164"/>
                  </a:lnTo>
                  <a:lnTo>
                    <a:pt x="281" y="177"/>
                  </a:lnTo>
                  <a:lnTo>
                    <a:pt x="287" y="190"/>
                  </a:lnTo>
                  <a:lnTo>
                    <a:pt x="293" y="204"/>
                  </a:lnTo>
                  <a:lnTo>
                    <a:pt x="298" y="220"/>
                  </a:lnTo>
                  <a:lnTo>
                    <a:pt x="304" y="236"/>
                  </a:lnTo>
                  <a:lnTo>
                    <a:pt x="308" y="253"/>
                  </a:lnTo>
                  <a:lnTo>
                    <a:pt x="312" y="272"/>
                  </a:lnTo>
                  <a:lnTo>
                    <a:pt x="316" y="292"/>
                  </a:lnTo>
                  <a:lnTo>
                    <a:pt x="309" y="276"/>
                  </a:lnTo>
                  <a:lnTo>
                    <a:pt x="301" y="261"/>
                  </a:lnTo>
                  <a:lnTo>
                    <a:pt x="293" y="247"/>
                  </a:lnTo>
                  <a:lnTo>
                    <a:pt x="286" y="233"/>
                  </a:lnTo>
                  <a:lnTo>
                    <a:pt x="278" y="221"/>
                  </a:lnTo>
                  <a:lnTo>
                    <a:pt x="270" y="209"/>
                  </a:lnTo>
                  <a:lnTo>
                    <a:pt x="263" y="197"/>
                  </a:lnTo>
                  <a:lnTo>
                    <a:pt x="255" y="187"/>
                  </a:lnTo>
                  <a:lnTo>
                    <a:pt x="247" y="176"/>
                  </a:lnTo>
                  <a:lnTo>
                    <a:pt x="239" y="167"/>
                  </a:lnTo>
                  <a:lnTo>
                    <a:pt x="231" y="158"/>
                  </a:lnTo>
                  <a:lnTo>
                    <a:pt x="222" y="149"/>
                  </a:lnTo>
                  <a:lnTo>
                    <a:pt x="214" y="141"/>
                  </a:lnTo>
                  <a:lnTo>
                    <a:pt x="205" y="134"/>
                  </a:lnTo>
                  <a:lnTo>
                    <a:pt x="197" y="126"/>
                  </a:lnTo>
                  <a:lnTo>
                    <a:pt x="188" y="120"/>
                  </a:lnTo>
                  <a:lnTo>
                    <a:pt x="178" y="113"/>
                  </a:lnTo>
                  <a:lnTo>
                    <a:pt x="169" y="107"/>
                  </a:lnTo>
                  <a:lnTo>
                    <a:pt x="159" y="101"/>
                  </a:lnTo>
                  <a:lnTo>
                    <a:pt x="149" y="95"/>
                  </a:lnTo>
                  <a:lnTo>
                    <a:pt x="139" y="90"/>
                  </a:lnTo>
                  <a:lnTo>
                    <a:pt x="128" y="85"/>
                  </a:lnTo>
                  <a:lnTo>
                    <a:pt x="117" y="79"/>
                  </a:lnTo>
                  <a:lnTo>
                    <a:pt x="106" y="75"/>
                  </a:lnTo>
                  <a:lnTo>
                    <a:pt x="94" y="70"/>
                  </a:lnTo>
                  <a:lnTo>
                    <a:pt x="82" y="65"/>
                  </a:lnTo>
                  <a:lnTo>
                    <a:pt x="69" y="60"/>
                  </a:lnTo>
                  <a:lnTo>
                    <a:pt x="56" y="55"/>
                  </a:lnTo>
                  <a:lnTo>
                    <a:pt x="43" y="50"/>
                  </a:lnTo>
                  <a:lnTo>
                    <a:pt x="29" y="45"/>
                  </a:lnTo>
                  <a:lnTo>
                    <a:pt x="14" y="40"/>
                  </a:lnTo>
                  <a:lnTo>
                    <a:pt x="0" y="35"/>
                  </a:lnTo>
                  <a:lnTo>
                    <a:pt x="15" y="48"/>
                  </a:lnTo>
                  <a:lnTo>
                    <a:pt x="31" y="60"/>
                  </a:lnTo>
                  <a:lnTo>
                    <a:pt x="46" y="73"/>
                  </a:lnTo>
                  <a:lnTo>
                    <a:pt x="61" y="85"/>
                  </a:lnTo>
                  <a:lnTo>
                    <a:pt x="76" y="97"/>
                  </a:lnTo>
                  <a:lnTo>
                    <a:pt x="91" y="109"/>
                  </a:lnTo>
                  <a:lnTo>
                    <a:pt x="106" y="121"/>
                  </a:lnTo>
                  <a:lnTo>
                    <a:pt x="120" y="133"/>
                  </a:lnTo>
                  <a:lnTo>
                    <a:pt x="134" y="145"/>
                  </a:lnTo>
                  <a:lnTo>
                    <a:pt x="147" y="157"/>
                  </a:lnTo>
                  <a:lnTo>
                    <a:pt x="161" y="169"/>
                  </a:lnTo>
                  <a:lnTo>
                    <a:pt x="174" y="181"/>
                  </a:lnTo>
                  <a:lnTo>
                    <a:pt x="186" y="193"/>
                  </a:lnTo>
                  <a:lnTo>
                    <a:pt x="198" y="206"/>
                  </a:lnTo>
                  <a:lnTo>
                    <a:pt x="209" y="218"/>
                  </a:lnTo>
                  <a:lnTo>
                    <a:pt x="220" y="231"/>
                  </a:lnTo>
                  <a:lnTo>
                    <a:pt x="231" y="245"/>
                  </a:lnTo>
                  <a:lnTo>
                    <a:pt x="241" y="258"/>
                  </a:lnTo>
                  <a:lnTo>
                    <a:pt x="250" y="272"/>
                  </a:lnTo>
                  <a:lnTo>
                    <a:pt x="259" y="287"/>
                  </a:lnTo>
                  <a:lnTo>
                    <a:pt x="267" y="302"/>
                  </a:lnTo>
                  <a:lnTo>
                    <a:pt x="274" y="317"/>
                  </a:lnTo>
                  <a:lnTo>
                    <a:pt x="281" y="333"/>
                  </a:lnTo>
                  <a:lnTo>
                    <a:pt x="287" y="350"/>
                  </a:lnTo>
                  <a:lnTo>
                    <a:pt x="292" y="367"/>
                  </a:lnTo>
                  <a:lnTo>
                    <a:pt x="296" y="385"/>
                  </a:lnTo>
                  <a:lnTo>
                    <a:pt x="300" y="403"/>
                  </a:lnTo>
                  <a:lnTo>
                    <a:pt x="303" y="423"/>
                  </a:lnTo>
                  <a:lnTo>
                    <a:pt x="305" y="443"/>
                  </a:lnTo>
                  <a:lnTo>
                    <a:pt x="305" y="463"/>
                  </a:lnTo>
                  <a:lnTo>
                    <a:pt x="305" y="485"/>
                  </a:lnTo>
                  <a:lnTo>
                    <a:pt x="305" y="507"/>
                  </a:lnTo>
                  <a:close/>
                </a:path>
              </a:pathLst>
            </a:custGeom>
            <a:solidFill>
              <a:srgbClr val="7030A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7" name="Freeform 47"/>
            <p:cNvSpPr>
              <a:spLocks/>
            </p:cNvSpPr>
            <p:nvPr/>
          </p:nvSpPr>
          <p:spPr bwMode="auto">
            <a:xfrm>
              <a:off x="3554" y="1358"/>
              <a:ext cx="210" cy="28"/>
            </a:xfrm>
            <a:custGeom>
              <a:avLst/>
              <a:gdLst>
                <a:gd name="T0" fmla="*/ 54 w 2670"/>
                <a:gd name="T1" fmla="*/ 171 h 359"/>
                <a:gd name="T2" fmla="*/ 104 w 2670"/>
                <a:gd name="T3" fmla="*/ 83 h 359"/>
                <a:gd name="T4" fmla="*/ 144 w 2670"/>
                <a:gd name="T5" fmla="*/ 0 h 359"/>
                <a:gd name="T6" fmla="*/ 1374 w 2670"/>
                <a:gd name="T7" fmla="*/ 34 h 359"/>
                <a:gd name="T8" fmla="*/ 2588 w 2670"/>
                <a:gd name="T9" fmla="*/ 164 h 359"/>
                <a:gd name="T10" fmla="*/ 2622 w 2670"/>
                <a:gd name="T11" fmla="*/ 211 h 359"/>
                <a:gd name="T12" fmla="*/ 2657 w 2670"/>
                <a:gd name="T13" fmla="*/ 257 h 359"/>
                <a:gd name="T14" fmla="*/ 2670 w 2670"/>
                <a:gd name="T15" fmla="*/ 359 h 359"/>
                <a:gd name="T16" fmla="*/ 0 w 2670"/>
                <a:gd name="T17" fmla="*/ 359 h 359"/>
                <a:gd name="T18" fmla="*/ 0 w 2670"/>
                <a:gd name="T19" fmla="*/ 257 h 359"/>
                <a:gd name="T20" fmla="*/ 54 w 2670"/>
                <a:gd name="T21" fmla="*/ 171 h 3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670" h="359">
                  <a:moveTo>
                    <a:pt x="54" y="171"/>
                  </a:moveTo>
                  <a:lnTo>
                    <a:pt x="104" y="83"/>
                  </a:lnTo>
                  <a:lnTo>
                    <a:pt x="144" y="0"/>
                  </a:lnTo>
                  <a:cubicBezTo>
                    <a:pt x="552" y="24"/>
                    <a:pt x="963" y="33"/>
                    <a:pt x="1374" y="34"/>
                  </a:cubicBezTo>
                  <a:cubicBezTo>
                    <a:pt x="1775" y="131"/>
                    <a:pt x="2177" y="228"/>
                    <a:pt x="2588" y="164"/>
                  </a:cubicBezTo>
                  <a:lnTo>
                    <a:pt x="2622" y="211"/>
                  </a:lnTo>
                  <a:lnTo>
                    <a:pt x="2657" y="257"/>
                  </a:lnTo>
                  <a:lnTo>
                    <a:pt x="2670" y="359"/>
                  </a:lnTo>
                  <a:lnTo>
                    <a:pt x="0" y="359"/>
                  </a:lnTo>
                  <a:lnTo>
                    <a:pt x="0" y="257"/>
                  </a:lnTo>
                  <a:lnTo>
                    <a:pt x="54" y="171"/>
                  </a:lnTo>
                  <a:close/>
                </a:path>
              </a:pathLst>
            </a:custGeom>
            <a:solidFill>
              <a:srgbClr val="EBAA56"/>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0" name="Rectangle 50"/>
            <p:cNvSpPr>
              <a:spLocks noChangeArrowheads="1"/>
            </p:cNvSpPr>
            <p:nvPr/>
          </p:nvSpPr>
          <p:spPr bwMode="auto">
            <a:xfrm>
              <a:off x="4306" y="3398"/>
              <a:ext cx="17" cy="42"/>
            </a:xfrm>
            <a:prstGeom prst="rect">
              <a:avLst/>
            </a:prstGeom>
            <a:solidFill>
              <a:srgbClr val="96959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1" name="Rectangle 51"/>
            <p:cNvSpPr>
              <a:spLocks noChangeArrowheads="1"/>
            </p:cNvSpPr>
            <p:nvPr/>
          </p:nvSpPr>
          <p:spPr bwMode="auto">
            <a:xfrm>
              <a:off x="3909" y="3500"/>
              <a:ext cx="17" cy="41"/>
            </a:xfrm>
            <a:prstGeom prst="rect">
              <a:avLst/>
            </a:prstGeom>
            <a:solidFill>
              <a:srgbClr val="96959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2" name="Rectangle 52"/>
            <p:cNvSpPr>
              <a:spLocks noChangeArrowheads="1"/>
            </p:cNvSpPr>
            <p:nvPr/>
          </p:nvSpPr>
          <p:spPr bwMode="auto">
            <a:xfrm>
              <a:off x="3729" y="3318"/>
              <a:ext cx="10" cy="39"/>
            </a:xfrm>
            <a:prstGeom prst="rect">
              <a:avLst/>
            </a:prstGeom>
            <a:solidFill>
              <a:srgbClr val="96959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3" name="Rectangle 53"/>
            <p:cNvSpPr>
              <a:spLocks noChangeArrowheads="1"/>
            </p:cNvSpPr>
            <p:nvPr/>
          </p:nvSpPr>
          <p:spPr bwMode="auto">
            <a:xfrm>
              <a:off x="3274" y="3404"/>
              <a:ext cx="14" cy="52"/>
            </a:xfrm>
            <a:prstGeom prst="rect">
              <a:avLst/>
            </a:prstGeom>
            <a:solidFill>
              <a:srgbClr val="96959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4" name="Freeform 54"/>
            <p:cNvSpPr>
              <a:spLocks/>
            </p:cNvSpPr>
            <p:nvPr/>
          </p:nvSpPr>
          <p:spPr bwMode="auto">
            <a:xfrm>
              <a:off x="3265" y="3244"/>
              <a:ext cx="541" cy="179"/>
            </a:xfrm>
            <a:custGeom>
              <a:avLst/>
              <a:gdLst>
                <a:gd name="T0" fmla="*/ 541 w 541"/>
                <a:gd name="T1" fmla="*/ 0 h 179"/>
                <a:gd name="T2" fmla="*/ 0 w 541"/>
                <a:gd name="T3" fmla="*/ 111 h 179"/>
                <a:gd name="T4" fmla="*/ 0 w 541"/>
                <a:gd name="T5" fmla="*/ 179 h 179"/>
                <a:gd name="T6" fmla="*/ 541 w 541"/>
                <a:gd name="T7" fmla="*/ 67 h 179"/>
                <a:gd name="T8" fmla="*/ 541 w 541"/>
                <a:gd name="T9" fmla="*/ 0 h 179"/>
              </a:gdLst>
              <a:ahLst/>
              <a:cxnLst>
                <a:cxn ang="0">
                  <a:pos x="T0" y="T1"/>
                </a:cxn>
                <a:cxn ang="0">
                  <a:pos x="T2" y="T3"/>
                </a:cxn>
                <a:cxn ang="0">
                  <a:pos x="T4" y="T5"/>
                </a:cxn>
                <a:cxn ang="0">
                  <a:pos x="T6" y="T7"/>
                </a:cxn>
                <a:cxn ang="0">
                  <a:pos x="T8" y="T9"/>
                </a:cxn>
              </a:cxnLst>
              <a:rect l="0" t="0" r="r" b="b"/>
              <a:pathLst>
                <a:path w="541" h="179">
                  <a:moveTo>
                    <a:pt x="541" y="0"/>
                  </a:moveTo>
                  <a:lnTo>
                    <a:pt x="0" y="111"/>
                  </a:lnTo>
                  <a:lnTo>
                    <a:pt x="0" y="179"/>
                  </a:lnTo>
                  <a:lnTo>
                    <a:pt x="541" y="67"/>
                  </a:lnTo>
                  <a:lnTo>
                    <a:pt x="541" y="0"/>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5" name="Freeform 55"/>
            <p:cNvSpPr>
              <a:spLocks/>
            </p:cNvSpPr>
            <p:nvPr/>
          </p:nvSpPr>
          <p:spPr bwMode="auto">
            <a:xfrm>
              <a:off x="3265" y="3244"/>
              <a:ext cx="541" cy="179"/>
            </a:xfrm>
            <a:custGeom>
              <a:avLst/>
              <a:gdLst>
                <a:gd name="T0" fmla="*/ 541 w 541"/>
                <a:gd name="T1" fmla="*/ 0 h 179"/>
                <a:gd name="T2" fmla="*/ 0 w 541"/>
                <a:gd name="T3" fmla="*/ 111 h 179"/>
                <a:gd name="T4" fmla="*/ 0 w 541"/>
                <a:gd name="T5" fmla="*/ 179 h 179"/>
                <a:gd name="T6" fmla="*/ 541 w 541"/>
                <a:gd name="T7" fmla="*/ 67 h 179"/>
                <a:gd name="T8" fmla="*/ 541 w 541"/>
                <a:gd name="T9" fmla="*/ 0 h 179"/>
              </a:gdLst>
              <a:ahLst/>
              <a:cxnLst>
                <a:cxn ang="0">
                  <a:pos x="T0" y="T1"/>
                </a:cxn>
                <a:cxn ang="0">
                  <a:pos x="T2" y="T3"/>
                </a:cxn>
                <a:cxn ang="0">
                  <a:pos x="T4" y="T5"/>
                </a:cxn>
                <a:cxn ang="0">
                  <a:pos x="T6" y="T7"/>
                </a:cxn>
                <a:cxn ang="0">
                  <a:pos x="T8" y="T9"/>
                </a:cxn>
              </a:cxnLst>
              <a:rect l="0" t="0" r="r" b="b"/>
              <a:pathLst>
                <a:path w="541" h="179">
                  <a:moveTo>
                    <a:pt x="541" y="0"/>
                  </a:moveTo>
                  <a:lnTo>
                    <a:pt x="0" y="111"/>
                  </a:lnTo>
                  <a:lnTo>
                    <a:pt x="0" y="179"/>
                  </a:lnTo>
                  <a:lnTo>
                    <a:pt x="541" y="67"/>
                  </a:lnTo>
                  <a:lnTo>
                    <a:pt x="541" y="0"/>
                  </a:lnTo>
                  <a:close/>
                </a:path>
              </a:pathLst>
            </a:custGeom>
            <a:noFill/>
            <a:ln w="1588" cap="flat">
              <a:solidFill>
                <a:srgbClr val="1F1A17"/>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56" name="Freeform 56"/>
            <p:cNvSpPr>
              <a:spLocks/>
            </p:cNvSpPr>
            <p:nvPr/>
          </p:nvSpPr>
          <p:spPr bwMode="auto">
            <a:xfrm>
              <a:off x="3806" y="3234"/>
              <a:ext cx="577" cy="185"/>
            </a:xfrm>
            <a:custGeom>
              <a:avLst/>
              <a:gdLst>
                <a:gd name="T0" fmla="*/ 0 w 577"/>
                <a:gd name="T1" fmla="*/ 0 h 185"/>
                <a:gd name="T2" fmla="*/ 577 w 577"/>
                <a:gd name="T3" fmla="*/ 118 h 185"/>
                <a:gd name="T4" fmla="*/ 577 w 577"/>
                <a:gd name="T5" fmla="*/ 185 h 185"/>
                <a:gd name="T6" fmla="*/ 0 w 577"/>
                <a:gd name="T7" fmla="*/ 67 h 185"/>
                <a:gd name="T8" fmla="*/ 0 w 577"/>
                <a:gd name="T9" fmla="*/ 0 h 185"/>
              </a:gdLst>
              <a:ahLst/>
              <a:cxnLst>
                <a:cxn ang="0">
                  <a:pos x="T0" y="T1"/>
                </a:cxn>
                <a:cxn ang="0">
                  <a:pos x="T2" y="T3"/>
                </a:cxn>
                <a:cxn ang="0">
                  <a:pos x="T4" y="T5"/>
                </a:cxn>
                <a:cxn ang="0">
                  <a:pos x="T6" y="T7"/>
                </a:cxn>
                <a:cxn ang="0">
                  <a:pos x="T8" y="T9"/>
                </a:cxn>
              </a:cxnLst>
              <a:rect l="0" t="0" r="r" b="b"/>
              <a:pathLst>
                <a:path w="577" h="185">
                  <a:moveTo>
                    <a:pt x="0" y="0"/>
                  </a:moveTo>
                  <a:lnTo>
                    <a:pt x="577" y="118"/>
                  </a:lnTo>
                  <a:lnTo>
                    <a:pt x="577" y="185"/>
                  </a:lnTo>
                  <a:lnTo>
                    <a:pt x="0" y="67"/>
                  </a:lnTo>
                  <a:lnTo>
                    <a:pt x="0" y="0"/>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7" name="Freeform 57"/>
            <p:cNvSpPr>
              <a:spLocks/>
            </p:cNvSpPr>
            <p:nvPr/>
          </p:nvSpPr>
          <p:spPr bwMode="auto">
            <a:xfrm>
              <a:off x="3806" y="3234"/>
              <a:ext cx="577" cy="185"/>
            </a:xfrm>
            <a:custGeom>
              <a:avLst/>
              <a:gdLst>
                <a:gd name="T0" fmla="*/ 0 w 577"/>
                <a:gd name="T1" fmla="*/ 0 h 185"/>
                <a:gd name="T2" fmla="*/ 577 w 577"/>
                <a:gd name="T3" fmla="*/ 118 h 185"/>
                <a:gd name="T4" fmla="*/ 577 w 577"/>
                <a:gd name="T5" fmla="*/ 185 h 185"/>
                <a:gd name="T6" fmla="*/ 0 w 577"/>
                <a:gd name="T7" fmla="*/ 67 h 185"/>
                <a:gd name="T8" fmla="*/ 0 w 577"/>
                <a:gd name="T9" fmla="*/ 0 h 185"/>
              </a:gdLst>
              <a:ahLst/>
              <a:cxnLst>
                <a:cxn ang="0">
                  <a:pos x="T0" y="T1"/>
                </a:cxn>
                <a:cxn ang="0">
                  <a:pos x="T2" y="T3"/>
                </a:cxn>
                <a:cxn ang="0">
                  <a:pos x="T4" y="T5"/>
                </a:cxn>
                <a:cxn ang="0">
                  <a:pos x="T6" y="T7"/>
                </a:cxn>
                <a:cxn ang="0">
                  <a:pos x="T8" y="T9"/>
                </a:cxn>
              </a:cxnLst>
              <a:rect l="0" t="0" r="r" b="b"/>
              <a:pathLst>
                <a:path w="577" h="185">
                  <a:moveTo>
                    <a:pt x="0" y="0"/>
                  </a:moveTo>
                  <a:lnTo>
                    <a:pt x="577" y="118"/>
                  </a:lnTo>
                  <a:lnTo>
                    <a:pt x="577" y="185"/>
                  </a:lnTo>
                  <a:lnTo>
                    <a:pt x="0" y="67"/>
                  </a:lnTo>
                  <a:lnTo>
                    <a:pt x="0" y="0"/>
                  </a:lnTo>
                  <a:close/>
                </a:path>
              </a:pathLst>
            </a:custGeom>
            <a:noFill/>
            <a:ln w="1588" cap="flat">
              <a:solidFill>
                <a:srgbClr val="1F1A17"/>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58" name="Freeform 58"/>
            <p:cNvSpPr>
              <a:spLocks/>
            </p:cNvSpPr>
            <p:nvPr/>
          </p:nvSpPr>
          <p:spPr bwMode="auto">
            <a:xfrm>
              <a:off x="3749" y="3215"/>
              <a:ext cx="236" cy="292"/>
            </a:xfrm>
            <a:custGeom>
              <a:avLst/>
              <a:gdLst>
                <a:gd name="T0" fmla="*/ 77 w 236"/>
                <a:gd name="T1" fmla="*/ 0 h 292"/>
                <a:gd name="T2" fmla="*/ 236 w 236"/>
                <a:gd name="T3" fmla="*/ 292 h 292"/>
                <a:gd name="T4" fmla="*/ 140 w 236"/>
                <a:gd name="T5" fmla="*/ 290 h 292"/>
                <a:gd name="T6" fmla="*/ 0 w 236"/>
                <a:gd name="T7" fmla="*/ 38 h 292"/>
                <a:gd name="T8" fmla="*/ 77 w 236"/>
                <a:gd name="T9" fmla="*/ 0 h 292"/>
              </a:gdLst>
              <a:ahLst/>
              <a:cxnLst>
                <a:cxn ang="0">
                  <a:pos x="T0" y="T1"/>
                </a:cxn>
                <a:cxn ang="0">
                  <a:pos x="T2" y="T3"/>
                </a:cxn>
                <a:cxn ang="0">
                  <a:pos x="T4" y="T5"/>
                </a:cxn>
                <a:cxn ang="0">
                  <a:pos x="T6" y="T7"/>
                </a:cxn>
                <a:cxn ang="0">
                  <a:pos x="T8" y="T9"/>
                </a:cxn>
              </a:cxnLst>
              <a:rect l="0" t="0" r="r" b="b"/>
              <a:pathLst>
                <a:path w="236" h="292">
                  <a:moveTo>
                    <a:pt x="77" y="0"/>
                  </a:moveTo>
                  <a:lnTo>
                    <a:pt x="236" y="292"/>
                  </a:lnTo>
                  <a:lnTo>
                    <a:pt x="140" y="290"/>
                  </a:lnTo>
                  <a:lnTo>
                    <a:pt x="0" y="38"/>
                  </a:lnTo>
                  <a:lnTo>
                    <a:pt x="77" y="0"/>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9" name="Freeform 59"/>
            <p:cNvSpPr>
              <a:spLocks/>
            </p:cNvSpPr>
            <p:nvPr/>
          </p:nvSpPr>
          <p:spPr bwMode="auto">
            <a:xfrm>
              <a:off x="3749" y="3215"/>
              <a:ext cx="236" cy="292"/>
            </a:xfrm>
            <a:custGeom>
              <a:avLst/>
              <a:gdLst>
                <a:gd name="T0" fmla="*/ 77 w 236"/>
                <a:gd name="T1" fmla="*/ 0 h 292"/>
                <a:gd name="T2" fmla="*/ 236 w 236"/>
                <a:gd name="T3" fmla="*/ 292 h 292"/>
                <a:gd name="T4" fmla="*/ 140 w 236"/>
                <a:gd name="T5" fmla="*/ 290 h 292"/>
                <a:gd name="T6" fmla="*/ 0 w 236"/>
                <a:gd name="T7" fmla="*/ 38 h 292"/>
                <a:gd name="T8" fmla="*/ 77 w 236"/>
                <a:gd name="T9" fmla="*/ 0 h 292"/>
              </a:gdLst>
              <a:ahLst/>
              <a:cxnLst>
                <a:cxn ang="0">
                  <a:pos x="T0" y="T1"/>
                </a:cxn>
                <a:cxn ang="0">
                  <a:pos x="T2" y="T3"/>
                </a:cxn>
                <a:cxn ang="0">
                  <a:pos x="T4" y="T5"/>
                </a:cxn>
                <a:cxn ang="0">
                  <a:pos x="T6" y="T7"/>
                </a:cxn>
                <a:cxn ang="0">
                  <a:pos x="T8" y="T9"/>
                </a:cxn>
              </a:cxnLst>
              <a:rect l="0" t="0" r="r" b="b"/>
              <a:pathLst>
                <a:path w="236" h="292">
                  <a:moveTo>
                    <a:pt x="77" y="0"/>
                  </a:moveTo>
                  <a:lnTo>
                    <a:pt x="236" y="292"/>
                  </a:lnTo>
                  <a:lnTo>
                    <a:pt x="140" y="290"/>
                  </a:lnTo>
                  <a:lnTo>
                    <a:pt x="0" y="38"/>
                  </a:lnTo>
                  <a:lnTo>
                    <a:pt x="77" y="0"/>
                  </a:lnTo>
                  <a:close/>
                </a:path>
              </a:pathLst>
            </a:custGeom>
            <a:noFill/>
            <a:ln w="1588" cap="flat">
              <a:solidFill>
                <a:srgbClr val="1F1A17"/>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60" name="Freeform 60"/>
            <p:cNvSpPr>
              <a:spLocks/>
            </p:cNvSpPr>
            <p:nvPr/>
          </p:nvSpPr>
          <p:spPr bwMode="auto">
            <a:xfrm>
              <a:off x="3752" y="2773"/>
              <a:ext cx="99" cy="493"/>
            </a:xfrm>
            <a:custGeom>
              <a:avLst/>
              <a:gdLst>
                <a:gd name="T0" fmla="*/ 99 w 99"/>
                <a:gd name="T1" fmla="*/ 0 h 493"/>
                <a:gd name="T2" fmla="*/ 0 w 99"/>
                <a:gd name="T3" fmla="*/ 0 h 493"/>
                <a:gd name="T4" fmla="*/ 0 w 99"/>
                <a:gd name="T5" fmla="*/ 484 h 493"/>
                <a:gd name="T6" fmla="*/ 6 w 99"/>
                <a:gd name="T7" fmla="*/ 486 h 493"/>
                <a:gd name="T8" fmla="*/ 12 w 99"/>
                <a:gd name="T9" fmla="*/ 488 h 493"/>
                <a:gd name="T10" fmla="*/ 18 w 99"/>
                <a:gd name="T11" fmla="*/ 490 h 493"/>
                <a:gd name="T12" fmla="*/ 25 w 99"/>
                <a:gd name="T13" fmla="*/ 491 h 493"/>
                <a:gd name="T14" fmla="*/ 31 w 99"/>
                <a:gd name="T15" fmla="*/ 491 h 493"/>
                <a:gd name="T16" fmla="*/ 37 w 99"/>
                <a:gd name="T17" fmla="*/ 492 h 493"/>
                <a:gd name="T18" fmla="*/ 43 w 99"/>
                <a:gd name="T19" fmla="*/ 493 h 493"/>
                <a:gd name="T20" fmla="*/ 49 w 99"/>
                <a:gd name="T21" fmla="*/ 493 h 493"/>
                <a:gd name="T22" fmla="*/ 55 w 99"/>
                <a:gd name="T23" fmla="*/ 493 h 493"/>
                <a:gd name="T24" fmla="*/ 62 w 99"/>
                <a:gd name="T25" fmla="*/ 492 h 493"/>
                <a:gd name="T26" fmla="*/ 68 w 99"/>
                <a:gd name="T27" fmla="*/ 491 h 493"/>
                <a:gd name="T28" fmla="*/ 74 w 99"/>
                <a:gd name="T29" fmla="*/ 491 h 493"/>
                <a:gd name="T30" fmla="*/ 80 w 99"/>
                <a:gd name="T31" fmla="*/ 490 h 493"/>
                <a:gd name="T32" fmla="*/ 86 w 99"/>
                <a:gd name="T33" fmla="*/ 488 h 493"/>
                <a:gd name="T34" fmla="*/ 93 w 99"/>
                <a:gd name="T35" fmla="*/ 486 h 493"/>
                <a:gd name="T36" fmla="*/ 99 w 99"/>
                <a:gd name="T37" fmla="*/ 484 h 493"/>
                <a:gd name="T38" fmla="*/ 99 w 99"/>
                <a:gd name="T39" fmla="*/ 0 h 4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9" h="493">
                  <a:moveTo>
                    <a:pt x="99" y="0"/>
                  </a:moveTo>
                  <a:lnTo>
                    <a:pt x="0" y="0"/>
                  </a:lnTo>
                  <a:lnTo>
                    <a:pt x="0" y="484"/>
                  </a:lnTo>
                  <a:lnTo>
                    <a:pt x="6" y="486"/>
                  </a:lnTo>
                  <a:lnTo>
                    <a:pt x="12" y="488"/>
                  </a:lnTo>
                  <a:lnTo>
                    <a:pt x="18" y="490"/>
                  </a:lnTo>
                  <a:lnTo>
                    <a:pt x="25" y="491"/>
                  </a:lnTo>
                  <a:lnTo>
                    <a:pt x="31" y="491"/>
                  </a:lnTo>
                  <a:lnTo>
                    <a:pt x="37" y="492"/>
                  </a:lnTo>
                  <a:lnTo>
                    <a:pt x="43" y="493"/>
                  </a:lnTo>
                  <a:lnTo>
                    <a:pt x="49" y="493"/>
                  </a:lnTo>
                  <a:lnTo>
                    <a:pt x="55" y="493"/>
                  </a:lnTo>
                  <a:lnTo>
                    <a:pt x="62" y="492"/>
                  </a:lnTo>
                  <a:lnTo>
                    <a:pt x="68" y="491"/>
                  </a:lnTo>
                  <a:lnTo>
                    <a:pt x="74" y="491"/>
                  </a:lnTo>
                  <a:lnTo>
                    <a:pt x="80" y="490"/>
                  </a:lnTo>
                  <a:lnTo>
                    <a:pt x="86" y="488"/>
                  </a:lnTo>
                  <a:lnTo>
                    <a:pt x="93" y="486"/>
                  </a:lnTo>
                  <a:lnTo>
                    <a:pt x="99" y="484"/>
                  </a:lnTo>
                  <a:lnTo>
                    <a:pt x="99" y="0"/>
                  </a:lnTo>
                  <a:close/>
                </a:path>
              </a:pathLst>
            </a:custGeom>
            <a:solidFill>
              <a:srgbClr val="605D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1" name="Freeform 61"/>
            <p:cNvSpPr>
              <a:spLocks/>
            </p:cNvSpPr>
            <p:nvPr/>
          </p:nvSpPr>
          <p:spPr bwMode="auto">
            <a:xfrm>
              <a:off x="4290" y="3425"/>
              <a:ext cx="78" cy="79"/>
            </a:xfrm>
            <a:custGeom>
              <a:avLst/>
              <a:gdLst>
                <a:gd name="T0" fmla="*/ 35 w 78"/>
                <a:gd name="T1" fmla="*/ 0 h 79"/>
                <a:gd name="T2" fmla="*/ 27 w 78"/>
                <a:gd name="T3" fmla="*/ 2 h 79"/>
                <a:gd name="T4" fmla="*/ 20 w 78"/>
                <a:gd name="T5" fmla="*/ 5 h 79"/>
                <a:gd name="T6" fmla="*/ 14 w 78"/>
                <a:gd name="T7" fmla="*/ 9 h 79"/>
                <a:gd name="T8" fmla="*/ 9 w 78"/>
                <a:gd name="T9" fmla="*/ 14 h 79"/>
                <a:gd name="T10" fmla="*/ 4 w 78"/>
                <a:gd name="T11" fmla="*/ 21 h 79"/>
                <a:gd name="T12" fmla="*/ 1 w 78"/>
                <a:gd name="T13" fmla="*/ 28 h 79"/>
                <a:gd name="T14" fmla="*/ 0 w 78"/>
                <a:gd name="T15" fmla="*/ 35 h 79"/>
                <a:gd name="T16" fmla="*/ 0 w 78"/>
                <a:gd name="T17" fmla="*/ 43 h 79"/>
                <a:gd name="T18" fmla="*/ 1 w 78"/>
                <a:gd name="T19" fmla="*/ 51 h 79"/>
                <a:gd name="T20" fmla="*/ 4 w 78"/>
                <a:gd name="T21" fmla="*/ 58 h 79"/>
                <a:gd name="T22" fmla="*/ 9 w 78"/>
                <a:gd name="T23" fmla="*/ 64 h 79"/>
                <a:gd name="T24" fmla="*/ 14 w 78"/>
                <a:gd name="T25" fmla="*/ 70 h 79"/>
                <a:gd name="T26" fmla="*/ 20 w 78"/>
                <a:gd name="T27" fmla="*/ 74 h 79"/>
                <a:gd name="T28" fmla="*/ 27 w 78"/>
                <a:gd name="T29" fmla="*/ 77 h 79"/>
                <a:gd name="T30" fmla="*/ 35 w 78"/>
                <a:gd name="T31" fmla="*/ 78 h 79"/>
                <a:gd name="T32" fmla="*/ 43 w 78"/>
                <a:gd name="T33" fmla="*/ 78 h 79"/>
                <a:gd name="T34" fmla="*/ 51 w 78"/>
                <a:gd name="T35" fmla="*/ 77 h 79"/>
                <a:gd name="T36" fmla="*/ 58 w 78"/>
                <a:gd name="T37" fmla="*/ 74 h 79"/>
                <a:gd name="T38" fmla="*/ 64 w 78"/>
                <a:gd name="T39" fmla="*/ 70 h 79"/>
                <a:gd name="T40" fmla="*/ 69 w 78"/>
                <a:gd name="T41" fmla="*/ 64 h 79"/>
                <a:gd name="T42" fmla="*/ 73 w 78"/>
                <a:gd name="T43" fmla="*/ 58 h 79"/>
                <a:gd name="T44" fmla="*/ 76 w 78"/>
                <a:gd name="T45" fmla="*/ 51 h 79"/>
                <a:gd name="T46" fmla="*/ 78 w 78"/>
                <a:gd name="T47" fmla="*/ 43 h 79"/>
                <a:gd name="T48" fmla="*/ 78 w 78"/>
                <a:gd name="T49" fmla="*/ 35 h 79"/>
                <a:gd name="T50" fmla="*/ 76 w 78"/>
                <a:gd name="T51" fmla="*/ 28 h 79"/>
                <a:gd name="T52" fmla="*/ 73 w 78"/>
                <a:gd name="T53" fmla="*/ 21 h 79"/>
                <a:gd name="T54" fmla="*/ 69 w 78"/>
                <a:gd name="T55" fmla="*/ 14 h 79"/>
                <a:gd name="T56" fmla="*/ 64 w 78"/>
                <a:gd name="T57" fmla="*/ 9 h 79"/>
                <a:gd name="T58" fmla="*/ 58 w 78"/>
                <a:gd name="T59" fmla="*/ 5 h 79"/>
                <a:gd name="T60" fmla="*/ 51 w 78"/>
                <a:gd name="T61" fmla="*/ 2 h 79"/>
                <a:gd name="T62" fmla="*/ 43 w 78"/>
                <a:gd name="T63" fmla="*/ 0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78" h="79">
                  <a:moveTo>
                    <a:pt x="39" y="0"/>
                  </a:moveTo>
                  <a:lnTo>
                    <a:pt x="35" y="0"/>
                  </a:lnTo>
                  <a:lnTo>
                    <a:pt x="31" y="1"/>
                  </a:lnTo>
                  <a:lnTo>
                    <a:pt x="27" y="2"/>
                  </a:lnTo>
                  <a:lnTo>
                    <a:pt x="24" y="3"/>
                  </a:lnTo>
                  <a:lnTo>
                    <a:pt x="20" y="5"/>
                  </a:lnTo>
                  <a:lnTo>
                    <a:pt x="17" y="7"/>
                  </a:lnTo>
                  <a:lnTo>
                    <a:pt x="14" y="9"/>
                  </a:lnTo>
                  <a:lnTo>
                    <a:pt x="11" y="11"/>
                  </a:lnTo>
                  <a:lnTo>
                    <a:pt x="9" y="14"/>
                  </a:lnTo>
                  <a:lnTo>
                    <a:pt x="6" y="17"/>
                  </a:lnTo>
                  <a:lnTo>
                    <a:pt x="4" y="21"/>
                  </a:lnTo>
                  <a:lnTo>
                    <a:pt x="3" y="24"/>
                  </a:lnTo>
                  <a:lnTo>
                    <a:pt x="1" y="28"/>
                  </a:lnTo>
                  <a:lnTo>
                    <a:pt x="0" y="31"/>
                  </a:lnTo>
                  <a:lnTo>
                    <a:pt x="0" y="35"/>
                  </a:lnTo>
                  <a:lnTo>
                    <a:pt x="0" y="39"/>
                  </a:lnTo>
                  <a:lnTo>
                    <a:pt x="0" y="43"/>
                  </a:lnTo>
                  <a:lnTo>
                    <a:pt x="0" y="47"/>
                  </a:lnTo>
                  <a:lnTo>
                    <a:pt x="1" y="51"/>
                  </a:lnTo>
                  <a:lnTo>
                    <a:pt x="3" y="55"/>
                  </a:lnTo>
                  <a:lnTo>
                    <a:pt x="4" y="58"/>
                  </a:lnTo>
                  <a:lnTo>
                    <a:pt x="6" y="61"/>
                  </a:lnTo>
                  <a:lnTo>
                    <a:pt x="9" y="64"/>
                  </a:lnTo>
                  <a:lnTo>
                    <a:pt x="11" y="67"/>
                  </a:lnTo>
                  <a:lnTo>
                    <a:pt x="14" y="70"/>
                  </a:lnTo>
                  <a:lnTo>
                    <a:pt x="17" y="72"/>
                  </a:lnTo>
                  <a:lnTo>
                    <a:pt x="20" y="74"/>
                  </a:lnTo>
                  <a:lnTo>
                    <a:pt x="24" y="76"/>
                  </a:lnTo>
                  <a:lnTo>
                    <a:pt x="27" y="77"/>
                  </a:lnTo>
                  <a:lnTo>
                    <a:pt x="31" y="78"/>
                  </a:lnTo>
                  <a:lnTo>
                    <a:pt x="35" y="78"/>
                  </a:lnTo>
                  <a:lnTo>
                    <a:pt x="39" y="79"/>
                  </a:lnTo>
                  <a:lnTo>
                    <a:pt x="43" y="78"/>
                  </a:lnTo>
                  <a:lnTo>
                    <a:pt x="47" y="78"/>
                  </a:lnTo>
                  <a:lnTo>
                    <a:pt x="51" y="77"/>
                  </a:lnTo>
                  <a:lnTo>
                    <a:pt x="54" y="76"/>
                  </a:lnTo>
                  <a:lnTo>
                    <a:pt x="58" y="74"/>
                  </a:lnTo>
                  <a:lnTo>
                    <a:pt x="61" y="72"/>
                  </a:lnTo>
                  <a:lnTo>
                    <a:pt x="64" y="70"/>
                  </a:lnTo>
                  <a:lnTo>
                    <a:pt x="67" y="67"/>
                  </a:lnTo>
                  <a:lnTo>
                    <a:pt x="69" y="64"/>
                  </a:lnTo>
                  <a:lnTo>
                    <a:pt x="72" y="61"/>
                  </a:lnTo>
                  <a:lnTo>
                    <a:pt x="73" y="58"/>
                  </a:lnTo>
                  <a:lnTo>
                    <a:pt x="75" y="55"/>
                  </a:lnTo>
                  <a:lnTo>
                    <a:pt x="76" y="51"/>
                  </a:lnTo>
                  <a:lnTo>
                    <a:pt x="77" y="47"/>
                  </a:lnTo>
                  <a:lnTo>
                    <a:pt x="78" y="43"/>
                  </a:lnTo>
                  <a:lnTo>
                    <a:pt x="78" y="39"/>
                  </a:lnTo>
                  <a:lnTo>
                    <a:pt x="78" y="35"/>
                  </a:lnTo>
                  <a:lnTo>
                    <a:pt x="77" y="31"/>
                  </a:lnTo>
                  <a:lnTo>
                    <a:pt x="76" y="28"/>
                  </a:lnTo>
                  <a:lnTo>
                    <a:pt x="75" y="24"/>
                  </a:lnTo>
                  <a:lnTo>
                    <a:pt x="73" y="21"/>
                  </a:lnTo>
                  <a:lnTo>
                    <a:pt x="72" y="17"/>
                  </a:lnTo>
                  <a:lnTo>
                    <a:pt x="69" y="14"/>
                  </a:lnTo>
                  <a:lnTo>
                    <a:pt x="67" y="11"/>
                  </a:lnTo>
                  <a:lnTo>
                    <a:pt x="64" y="9"/>
                  </a:lnTo>
                  <a:lnTo>
                    <a:pt x="61" y="7"/>
                  </a:lnTo>
                  <a:lnTo>
                    <a:pt x="58" y="5"/>
                  </a:lnTo>
                  <a:lnTo>
                    <a:pt x="54" y="3"/>
                  </a:lnTo>
                  <a:lnTo>
                    <a:pt x="51" y="2"/>
                  </a:lnTo>
                  <a:lnTo>
                    <a:pt x="47" y="1"/>
                  </a:lnTo>
                  <a:lnTo>
                    <a:pt x="43" y="0"/>
                  </a:lnTo>
                  <a:lnTo>
                    <a:pt x="39" y="0"/>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2" name="Freeform 62"/>
            <p:cNvSpPr>
              <a:spLocks/>
            </p:cNvSpPr>
            <p:nvPr/>
          </p:nvSpPr>
          <p:spPr bwMode="auto">
            <a:xfrm>
              <a:off x="3267" y="3427"/>
              <a:ext cx="79" cy="80"/>
            </a:xfrm>
            <a:custGeom>
              <a:avLst/>
              <a:gdLst>
                <a:gd name="T0" fmla="*/ 36 w 79"/>
                <a:gd name="T1" fmla="*/ 0 h 80"/>
                <a:gd name="T2" fmla="*/ 28 w 79"/>
                <a:gd name="T3" fmla="*/ 2 h 80"/>
                <a:gd name="T4" fmla="*/ 21 w 79"/>
                <a:gd name="T5" fmla="*/ 5 h 80"/>
                <a:gd name="T6" fmla="*/ 14 w 79"/>
                <a:gd name="T7" fmla="*/ 9 h 80"/>
                <a:gd name="T8" fmla="*/ 9 w 79"/>
                <a:gd name="T9" fmla="*/ 15 h 80"/>
                <a:gd name="T10" fmla="*/ 5 w 79"/>
                <a:gd name="T11" fmla="*/ 21 h 80"/>
                <a:gd name="T12" fmla="*/ 2 w 79"/>
                <a:gd name="T13" fmla="*/ 28 h 80"/>
                <a:gd name="T14" fmla="*/ 0 w 79"/>
                <a:gd name="T15" fmla="*/ 36 h 80"/>
                <a:gd name="T16" fmla="*/ 0 w 79"/>
                <a:gd name="T17" fmla="*/ 44 h 80"/>
                <a:gd name="T18" fmla="*/ 2 w 79"/>
                <a:gd name="T19" fmla="*/ 52 h 80"/>
                <a:gd name="T20" fmla="*/ 5 w 79"/>
                <a:gd name="T21" fmla="*/ 59 h 80"/>
                <a:gd name="T22" fmla="*/ 9 w 79"/>
                <a:gd name="T23" fmla="*/ 65 h 80"/>
                <a:gd name="T24" fmla="*/ 14 w 79"/>
                <a:gd name="T25" fmla="*/ 71 h 80"/>
                <a:gd name="T26" fmla="*/ 21 w 79"/>
                <a:gd name="T27" fmla="*/ 75 h 80"/>
                <a:gd name="T28" fmla="*/ 28 w 79"/>
                <a:gd name="T29" fmla="*/ 78 h 80"/>
                <a:gd name="T30" fmla="*/ 36 w 79"/>
                <a:gd name="T31" fmla="*/ 79 h 80"/>
                <a:gd name="T32" fmla="*/ 44 w 79"/>
                <a:gd name="T33" fmla="*/ 79 h 80"/>
                <a:gd name="T34" fmla="*/ 51 w 79"/>
                <a:gd name="T35" fmla="*/ 78 h 80"/>
                <a:gd name="T36" fmla="*/ 59 w 79"/>
                <a:gd name="T37" fmla="*/ 75 h 80"/>
                <a:gd name="T38" fmla="*/ 65 w 79"/>
                <a:gd name="T39" fmla="*/ 71 h 80"/>
                <a:gd name="T40" fmla="*/ 70 w 79"/>
                <a:gd name="T41" fmla="*/ 65 h 80"/>
                <a:gd name="T42" fmla="*/ 75 w 79"/>
                <a:gd name="T43" fmla="*/ 59 h 80"/>
                <a:gd name="T44" fmla="*/ 78 w 79"/>
                <a:gd name="T45" fmla="*/ 52 h 80"/>
                <a:gd name="T46" fmla="*/ 79 w 79"/>
                <a:gd name="T47" fmla="*/ 44 h 80"/>
                <a:gd name="T48" fmla="*/ 79 w 79"/>
                <a:gd name="T49" fmla="*/ 36 h 80"/>
                <a:gd name="T50" fmla="*/ 78 w 79"/>
                <a:gd name="T51" fmla="*/ 28 h 80"/>
                <a:gd name="T52" fmla="*/ 75 w 79"/>
                <a:gd name="T53" fmla="*/ 21 h 80"/>
                <a:gd name="T54" fmla="*/ 70 w 79"/>
                <a:gd name="T55" fmla="*/ 15 h 80"/>
                <a:gd name="T56" fmla="*/ 65 w 79"/>
                <a:gd name="T57" fmla="*/ 9 h 80"/>
                <a:gd name="T58" fmla="*/ 59 w 79"/>
                <a:gd name="T59" fmla="*/ 5 h 80"/>
                <a:gd name="T60" fmla="*/ 51 w 79"/>
                <a:gd name="T61" fmla="*/ 2 h 80"/>
                <a:gd name="T62" fmla="*/ 44 w 79"/>
                <a:gd name="T63" fmla="*/ 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79" h="80">
                  <a:moveTo>
                    <a:pt x="40" y="0"/>
                  </a:moveTo>
                  <a:lnTo>
                    <a:pt x="36" y="0"/>
                  </a:lnTo>
                  <a:lnTo>
                    <a:pt x="32" y="1"/>
                  </a:lnTo>
                  <a:lnTo>
                    <a:pt x="28" y="2"/>
                  </a:lnTo>
                  <a:lnTo>
                    <a:pt x="24" y="3"/>
                  </a:lnTo>
                  <a:lnTo>
                    <a:pt x="21" y="5"/>
                  </a:lnTo>
                  <a:lnTo>
                    <a:pt x="17" y="7"/>
                  </a:lnTo>
                  <a:lnTo>
                    <a:pt x="14" y="9"/>
                  </a:lnTo>
                  <a:lnTo>
                    <a:pt x="12" y="12"/>
                  </a:lnTo>
                  <a:lnTo>
                    <a:pt x="9" y="15"/>
                  </a:lnTo>
                  <a:lnTo>
                    <a:pt x="6" y="18"/>
                  </a:lnTo>
                  <a:lnTo>
                    <a:pt x="5" y="21"/>
                  </a:lnTo>
                  <a:lnTo>
                    <a:pt x="3" y="24"/>
                  </a:lnTo>
                  <a:lnTo>
                    <a:pt x="2" y="28"/>
                  </a:lnTo>
                  <a:lnTo>
                    <a:pt x="1" y="32"/>
                  </a:lnTo>
                  <a:lnTo>
                    <a:pt x="0" y="36"/>
                  </a:lnTo>
                  <a:lnTo>
                    <a:pt x="0" y="40"/>
                  </a:lnTo>
                  <a:lnTo>
                    <a:pt x="0" y="44"/>
                  </a:lnTo>
                  <a:lnTo>
                    <a:pt x="1" y="48"/>
                  </a:lnTo>
                  <a:lnTo>
                    <a:pt x="2" y="52"/>
                  </a:lnTo>
                  <a:lnTo>
                    <a:pt x="3" y="55"/>
                  </a:lnTo>
                  <a:lnTo>
                    <a:pt x="5" y="59"/>
                  </a:lnTo>
                  <a:lnTo>
                    <a:pt x="6" y="62"/>
                  </a:lnTo>
                  <a:lnTo>
                    <a:pt x="9" y="65"/>
                  </a:lnTo>
                  <a:lnTo>
                    <a:pt x="12" y="68"/>
                  </a:lnTo>
                  <a:lnTo>
                    <a:pt x="14" y="71"/>
                  </a:lnTo>
                  <a:lnTo>
                    <a:pt x="17" y="73"/>
                  </a:lnTo>
                  <a:lnTo>
                    <a:pt x="21" y="75"/>
                  </a:lnTo>
                  <a:lnTo>
                    <a:pt x="24" y="76"/>
                  </a:lnTo>
                  <a:lnTo>
                    <a:pt x="28" y="78"/>
                  </a:lnTo>
                  <a:lnTo>
                    <a:pt x="32" y="79"/>
                  </a:lnTo>
                  <a:lnTo>
                    <a:pt x="36" y="79"/>
                  </a:lnTo>
                  <a:lnTo>
                    <a:pt x="40" y="80"/>
                  </a:lnTo>
                  <a:lnTo>
                    <a:pt x="44" y="79"/>
                  </a:lnTo>
                  <a:lnTo>
                    <a:pt x="48" y="79"/>
                  </a:lnTo>
                  <a:lnTo>
                    <a:pt x="51" y="78"/>
                  </a:lnTo>
                  <a:lnTo>
                    <a:pt x="55" y="76"/>
                  </a:lnTo>
                  <a:lnTo>
                    <a:pt x="59" y="75"/>
                  </a:lnTo>
                  <a:lnTo>
                    <a:pt x="62" y="73"/>
                  </a:lnTo>
                  <a:lnTo>
                    <a:pt x="65" y="71"/>
                  </a:lnTo>
                  <a:lnTo>
                    <a:pt x="67" y="68"/>
                  </a:lnTo>
                  <a:lnTo>
                    <a:pt x="70" y="65"/>
                  </a:lnTo>
                  <a:lnTo>
                    <a:pt x="73" y="62"/>
                  </a:lnTo>
                  <a:lnTo>
                    <a:pt x="75" y="59"/>
                  </a:lnTo>
                  <a:lnTo>
                    <a:pt x="76" y="55"/>
                  </a:lnTo>
                  <a:lnTo>
                    <a:pt x="78" y="52"/>
                  </a:lnTo>
                  <a:lnTo>
                    <a:pt x="78" y="48"/>
                  </a:lnTo>
                  <a:lnTo>
                    <a:pt x="79" y="44"/>
                  </a:lnTo>
                  <a:lnTo>
                    <a:pt x="79" y="40"/>
                  </a:lnTo>
                  <a:lnTo>
                    <a:pt x="79" y="36"/>
                  </a:lnTo>
                  <a:lnTo>
                    <a:pt x="78" y="32"/>
                  </a:lnTo>
                  <a:lnTo>
                    <a:pt x="78" y="28"/>
                  </a:lnTo>
                  <a:lnTo>
                    <a:pt x="76" y="24"/>
                  </a:lnTo>
                  <a:lnTo>
                    <a:pt x="75" y="21"/>
                  </a:lnTo>
                  <a:lnTo>
                    <a:pt x="73" y="18"/>
                  </a:lnTo>
                  <a:lnTo>
                    <a:pt x="70" y="15"/>
                  </a:lnTo>
                  <a:lnTo>
                    <a:pt x="67" y="12"/>
                  </a:lnTo>
                  <a:lnTo>
                    <a:pt x="65" y="9"/>
                  </a:lnTo>
                  <a:lnTo>
                    <a:pt x="62" y="7"/>
                  </a:lnTo>
                  <a:lnTo>
                    <a:pt x="59" y="5"/>
                  </a:lnTo>
                  <a:lnTo>
                    <a:pt x="55" y="3"/>
                  </a:lnTo>
                  <a:lnTo>
                    <a:pt x="51" y="2"/>
                  </a:lnTo>
                  <a:lnTo>
                    <a:pt x="48" y="1"/>
                  </a:lnTo>
                  <a:lnTo>
                    <a:pt x="44" y="0"/>
                  </a:lnTo>
                  <a:lnTo>
                    <a:pt x="40" y="0"/>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3" name="Freeform 63"/>
            <p:cNvSpPr>
              <a:spLocks/>
            </p:cNvSpPr>
            <p:nvPr/>
          </p:nvSpPr>
          <p:spPr bwMode="auto">
            <a:xfrm>
              <a:off x="3699" y="3340"/>
              <a:ext cx="78" cy="77"/>
            </a:xfrm>
            <a:custGeom>
              <a:avLst/>
              <a:gdLst>
                <a:gd name="T0" fmla="*/ 35 w 78"/>
                <a:gd name="T1" fmla="*/ 1 h 77"/>
                <a:gd name="T2" fmla="*/ 28 w 78"/>
                <a:gd name="T3" fmla="*/ 2 h 77"/>
                <a:gd name="T4" fmla="*/ 21 w 78"/>
                <a:gd name="T5" fmla="*/ 5 h 77"/>
                <a:gd name="T6" fmla="*/ 15 w 78"/>
                <a:gd name="T7" fmla="*/ 9 h 77"/>
                <a:gd name="T8" fmla="*/ 9 w 78"/>
                <a:gd name="T9" fmla="*/ 14 h 77"/>
                <a:gd name="T10" fmla="*/ 5 w 78"/>
                <a:gd name="T11" fmla="*/ 20 h 77"/>
                <a:gd name="T12" fmla="*/ 2 w 78"/>
                <a:gd name="T13" fmla="*/ 27 h 77"/>
                <a:gd name="T14" fmla="*/ 1 w 78"/>
                <a:gd name="T15" fmla="*/ 35 h 77"/>
                <a:gd name="T16" fmla="*/ 1 w 78"/>
                <a:gd name="T17" fmla="*/ 43 h 77"/>
                <a:gd name="T18" fmla="*/ 2 w 78"/>
                <a:gd name="T19" fmla="*/ 50 h 77"/>
                <a:gd name="T20" fmla="*/ 5 w 78"/>
                <a:gd name="T21" fmla="*/ 57 h 77"/>
                <a:gd name="T22" fmla="*/ 9 w 78"/>
                <a:gd name="T23" fmla="*/ 63 h 77"/>
                <a:gd name="T24" fmla="*/ 15 w 78"/>
                <a:gd name="T25" fmla="*/ 69 h 77"/>
                <a:gd name="T26" fmla="*/ 21 w 78"/>
                <a:gd name="T27" fmla="*/ 73 h 77"/>
                <a:gd name="T28" fmla="*/ 28 w 78"/>
                <a:gd name="T29" fmla="*/ 76 h 77"/>
                <a:gd name="T30" fmla="*/ 35 w 78"/>
                <a:gd name="T31" fmla="*/ 77 h 77"/>
                <a:gd name="T32" fmla="*/ 43 w 78"/>
                <a:gd name="T33" fmla="*/ 77 h 77"/>
                <a:gd name="T34" fmla="*/ 51 w 78"/>
                <a:gd name="T35" fmla="*/ 76 h 77"/>
                <a:gd name="T36" fmla="*/ 57 w 78"/>
                <a:gd name="T37" fmla="*/ 73 h 77"/>
                <a:gd name="T38" fmla="*/ 63 w 78"/>
                <a:gd name="T39" fmla="*/ 69 h 77"/>
                <a:gd name="T40" fmla="*/ 69 w 78"/>
                <a:gd name="T41" fmla="*/ 63 h 77"/>
                <a:gd name="T42" fmla="*/ 73 w 78"/>
                <a:gd name="T43" fmla="*/ 57 h 77"/>
                <a:gd name="T44" fmla="*/ 76 w 78"/>
                <a:gd name="T45" fmla="*/ 50 h 77"/>
                <a:gd name="T46" fmla="*/ 77 w 78"/>
                <a:gd name="T47" fmla="*/ 43 h 77"/>
                <a:gd name="T48" fmla="*/ 77 w 78"/>
                <a:gd name="T49" fmla="*/ 35 h 77"/>
                <a:gd name="T50" fmla="*/ 76 w 78"/>
                <a:gd name="T51" fmla="*/ 27 h 77"/>
                <a:gd name="T52" fmla="*/ 73 w 78"/>
                <a:gd name="T53" fmla="*/ 20 h 77"/>
                <a:gd name="T54" fmla="*/ 69 w 78"/>
                <a:gd name="T55" fmla="*/ 14 h 77"/>
                <a:gd name="T56" fmla="*/ 63 w 78"/>
                <a:gd name="T57" fmla="*/ 9 h 77"/>
                <a:gd name="T58" fmla="*/ 57 w 78"/>
                <a:gd name="T59" fmla="*/ 5 h 77"/>
                <a:gd name="T60" fmla="*/ 51 w 78"/>
                <a:gd name="T61" fmla="*/ 2 h 77"/>
                <a:gd name="T62" fmla="*/ 43 w 78"/>
                <a:gd name="T63" fmla="*/ 1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78" h="77">
                  <a:moveTo>
                    <a:pt x="39" y="0"/>
                  </a:moveTo>
                  <a:lnTo>
                    <a:pt x="35" y="1"/>
                  </a:lnTo>
                  <a:lnTo>
                    <a:pt x="31" y="1"/>
                  </a:lnTo>
                  <a:lnTo>
                    <a:pt x="28" y="2"/>
                  </a:lnTo>
                  <a:lnTo>
                    <a:pt x="24" y="3"/>
                  </a:lnTo>
                  <a:lnTo>
                    <a:pt x="21" y="5"/>
                  </a:lnTo>
                  <a:lnTo>
                    <a:pt x="17" y="7"/>
                  </a:lnTo>
                  <a:lnTo>
                    <a:pt x="15" y="9"/>
                  </a:lnTo>
                  <a:lnTo>
                    <a:pt x="12" y="11"/>
                  </a:lnTo>
                  <a:lnTo>
                    <a:pt x="9" y="14"/>
                  </a:lnTo>
                  <a:lnTo>
                    <a:pt x="7" y="17"/>
                  </a:lnTo>
                  <a:lnTo>
                    <a:pt x="5" y="20"/>
                  </a:lnTo>
                  <a:lnTo>
                    <a:pt x="4" y="24"/>
                  </a:lnTo>
                  <a:lnTo>
                    <a:pt x="2" y="27"/>
                  </a:lnTo>
                  <a:lnTo>
                    <a:pt x="1" y="31"/>
                  </a:lnTo>
                  <a:lnTo>
                    <a:pt x="1" y="35"/>
                  </a:lnTo>
                  <a:lnTo>
                    <a:pt x="0" y="39"/>
                  </a:lnTo>
                  <a:lnTo>
                    <a:pt x="1" y="43"/>
                  </a:lnTo>
                  <a:lnTo>
                    <a:pt x="1" y="46"/>
                  </a:lnTo>
                  <a:lnTo>
                    <a:pt x="2" y="50"/>
                  </a:lnTo>
                  <a:lnTo>
                    <a:pt x="4" y="54"/>
                  </a:lnTo>
                  <a:lnTo>
                    <a:pt x="5" y="57"/>
                  </a:lnTo>
                  <a:lnTo>
                    <a:pt x="7" y="60"/>
                  </a:lnTo>
                  <a:lnTo>
                    <a:pt x="9" y="63"/>
                  </a:lnTo>
                  <a:lnTo>
                    <a:pt x="12" y="66"/>
                  </a:lnTo>
                  <a:lnTo>
                    <a:pt x="15" y="69"/>
                  </a:lnTo>
                  <a:lnTo>
                    <a:pt x="17" y="71"/>
                  </a:lnTo>
                  <a:lnTo>
                    <a:pt x="21" y="73"/>
                  </a:lnTo>
                  <a:lnTo>
                    <a:pt x="24" y="75"/>
                  </a:lnTo>
                  <a:lnTo>
                    <a:pt x="28" y="76"/>
                  </a:lnTo>
                  <a:lnTo>
                    <a:pt x="31" y="77"/>
                  </a:lnTo>
                  <a:lnTo>
                    <a:pt x="35" y="77"/>
                  </a:lnTo>
                  <a:lnTo>
                    <a:pt x="39" y="77"/>
                  </a:lnTo>
                  <a:lnTo>
                    <a:pt x="43" y="77"/>
                  </a:lnTo>
                  <a:lnTo>
                    <a:pt x="47" y="77"/>
                  </a:lnTo>
                  <a:lnTo>
                    <a:pt x="51" y="76"/>
                  </a:lnTo>
                  <a:lnTo>
                    <a:pt x="54" y="75"/>
                  </a:lnTo>
                  <a:lnTo>
                    <a:pt x="57" y="73"/>
                  </a:lnTo>
                  <a:lnTo>
                    <a:pt x="61" y="71"/>
                  </a:lnTo>
                  <a:lnTo>
                    <a:pt x="63" y="69"/>
                  </a:lnTo>
                  <a:lnTo>
                    <a:pt x="66" y="66"/>
                  </a:lnTo>
                  <a:lnTo>
                    <a:pt x="69" y="63"/>
                  </a:lnTo>
                  <a:lnTo>
                    <a:pt x="71" y="60"/>
                  </a:lnTo>
                  <a:lnTo>
                    <a:pt x="73" y="57"/>
                  </a:lnTo>
                  <a:lnTo>
                    <a:pt x="75" y="54"/>
                  </a:lnTo>
                  <a:lnTo>
                    <a:pt x="76" y="50"/>
                  </a:lnTo>
                  <a:lnTo>
                    <a:pt x="77" y="46"/>
                  </a:lnTo>
                  <a:lnTo>
                    <a:pt x="77" y="43"/>
                  </a:lnTo>
                  <a:lnTo>
                    <a:pt x="78" y="39"/>
                  </a:lnTo>
                  <a:lnTo>
                    <a:pt x="77" y="35"/>
                  </a:lnTo>
                  <a:lnTo>
                    <a:pt x="77" y="31"/>
                  </a:lnTo>
                  <a:lnTo>
                    <a:pt x="76" y="27"/>
                  </a:lnTo>
                  <a:lnTo>
                    <a:pt x="75" y="24"/>
                  </a:lnTo>
                  <a:lnTo>
                    <a:pt x="73" y="20"/>
                  </a:lnTo>
                  <a:lnTo>
                    <a:pt x="71" y="17"/>
                  </a:lnTo>
                  <a:lnTo>
                    <a:pt x="69" y="14"/>
                  </a:lnTo>
                  <a:lnTo>
                    <a:pt x="66" y="11"/>
                  </a:lnTo>
                  <a:lnTo>
                    <a:pt x="63" y="9"/>
                  </a:lnTo>
                  <a:lnTo>
                    <a:pt x="61" y="7"/>
                  </a:lnTo>
                  <a:lnTo>
                    <a:pt x="57" y="5"/>
                  </a:lnTo>
                  <a:lnTo>
                    <a:pt x="54" y="3"/>
                  </a:lnTo>
                  <a:lnTo>
                    <a:pt x="51" y="2"/>
                  </a:lnTo>
                  <a:lnTo>
                    <a:pt x="47" y="1"/>
                  </a:lnTo>
                  <a:lnTo>
                    <a:pt x="43" y="1"/>
                  </a:lnTo>
                  <a:lnTo>
                    <a:pt x="39" y="0"/>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4" name="Freeform 64"/>
            <p:cNvSpPr>
              <a:spLocks/>
            </p:cNvSpPr>
            <p:nvPr/>
          </p:nvSpPr>
          <p:spPr bwMode="auto">
            <a:xfrm>
              <a:off x="3897" y="3522"/>
              <a:ext cx="97" cy="98"/>
            </a:xfrm>
            <a:custGeom>
              <a:avLst/>
              <a:gdLst>
                <a:gd name="T0" fmla="*/ 43 w 97"/>
                <a:gd name="T1" fmla="*/ 0 h 98"/>
                <a:gd name="T2" fmla="*/ 34 w 97"/>
                <a:gd name="T3" fmla="*/ 2 h 98"/>
                <a:gd name="T4" fmla="*/ 25 w 97"/>
                <a:gd name="T5" fmla="*/ 6 h 98"/>
                <a:gd name="T6" fmla="*/ 17 w 97"/>
                <a:gd name="T7" fmla="*/ 11 h 98"/>
                <a:gd name="T8" fmla="*/ 11 w 97"/>
                <a:gd name="T9" fmla="*/ 18 h 98"/>
                <a:gd name="T10" fmla="*/ 5 w 97"/>
                <a:gd name="T11" fmla="*/ 26 h 98"/>
                <a:gd name="T12" fmla="*/ 2 w 97"/>
                <a:gd name="T13" fmla="*/ 35 h 98"/>
                <a:gd name="T14" fmla="*/ 0 w 97"/>
                <a:gd name="T15" fmla="*/ 44 h 98"/>
                <a:gd name="T16" fmla="*/ 0 w 97"/>
                <a:gd name="T17" fmla="*/ 54 h 98"/>
                <a:gd name="T18" fmla="*/ 2 w 97"/>
                <a:gd name="T19" fmla="*/ 63 h 98"/>
                <a:gd name="T20" fmla="*/ 5 w 97"/>
                <a:gd name="T21" fmla="*/ 72 h 98"/>
                <a:gd name="T22" fmla="*/ 11 w 97"/>
                <a:gd name="T23" fmla="*/ 80 h 98"/>
                <a:gd name="T24" fmla="*/ 17 w 97"/>
                <a:gd name="T25" fmla="*/ 86 h 98"/>
                <a:gd name="T26" fmla="*/ 25 w 97"/>
                <a:gd name="T27" fmla="*/ 92 h 98"/>
                <a:gd name="T28" fmla="*/ 34 w 97"/>
                <a:gd name="T29" fmla="*/ 95 h 98"/>
                <a:gd name="T30" fmla="*/ 43 w 97"/>
                <a:gd name="T31" fmla="*/ 97 h 98"/>
                <a:gd name="T32" fmla="*/ 53 w 97"/>
                <a:gd name="T33" fmla="*/ 97 h 98"/>
                <a:gd name="T34" fmla="*/ 63 w 97"/>
                <a:gd name="T35" fmla="*/ 95 h 98"/>
                <a:gd name="T36" fmla="*/ 71 w 97"/>
                <a:gd name="T37" fmla="*/ 92 h 98"/>
                <a:gd name="T38" fmla="*/ 79 w 97"/>
                <a:gd name="T39" fmla="*/ 86 h 98"/>
                <a:gd name="T40" fmla="*/ 86 w 97"/>
                <a:gd name="T41" fmla="*/ 80 h 98"/>
                <a:gd name="T42" fmla="*/ 91 w 97"/>
                <a:gd name="T43" fmla="*/ 72 h 98"/>
                <a:gd name="T44" fmla="*/ 95 w 97"/>
                <a:gd name="T45" fmla="*/ 63 h 98"/>
                <a:gd name="T46" fmla="*/ 97 w 97"/>
                <a:gd name="T47" fmla="*/ 54 h 98"/>
                <a:gd name="T48" fmla="*/ 97 w 97"/>
                <a:gd name="T49" fmla="*/ 44 h 98"/>
                <a:gd name="T50" fmla="*/ 95 w 97"/>
                <a:gd name="T51" fmla="*/ 35 h 98"/>
                <a:gd name="T52" fmla="*/ 91 w 97"/>
                <a:gd name="T53" fmla="*/ 26 h 98"/>
                <a:gd name="T54" fmla="*/ 86 w 97"/>
                <a:gd name="T55" fmla="*/ 18 h 98"/>
                <a:gd name="T56" fmla="*/ 79 w 97"/>
                <a:gd name="T57" fmla="*/ 11 h 98"/>
                <a:gd name="T58" fmla="*/ 71 w 97"/>
                <a:gd name="T59" fmla="*/ 6 h 98"/>
                <a:gd name="T60" fmla="*/ 63 w 97"/>
                <a:gd name="T61" fmla="*/ 2 h 98"/>
                <a:gd name="T62" fmla="*/ 53 w 97"/>
                <a:gd name="T63" fmla="*/ 0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7" h="98">
                  <a:moveTo>
                    <a:pt x="48" y="0"/>
                  </a:moveTo>
                  <a:lnTo>
                    <a:pt x="43" y="0"/>
                  </a:lnTo>
                  <a:lnTo>
                    <a:pt x="38" y="1"/>
                  </a:lnTo>
                  <a:lnTo>
                    <a:pt x="34" y="2"/>
                  </a:lnTo>
                  <a:lnTo>
                    <a:pt x="29" y="4"/>
                  </a:lnTo>
                  <a:lnTo>
                    <a:pt x="25" y="6"/>
                  </a:lnTo>
                  <a:lnTo>
                    <a:pt x="21" y="9"/>
                  </a:lnTo>
                  <a:lnTo>
                    <a:pt x="17" y="11"/>
                  </a:lnTo>
                  <a:lnTo>
                    <a:pt x="14" y="15"/>
                  </a:lnTo>
                  <a:lnTo>
                    <a:pt x="11" y="18"/>
                  </a:lnTo>
                  <a:lnTo>
                    <a:pt x="8" y="22"/>
                  </a:lnTo>
                  <a:lnTo>
                    <a:pt x="5" y="26"/>
                  </a:lnTo>
                  <a:lnTo>
                    <a:pt x="3" y="30"/>
                  </a:lnTo>
                  <a:lnTo>
                    <a:pt x="2" y="35"/>
                  </a:lnTo>
                  <a:lnTo>
                    <a:pt x="1" y="39"/>
                  </a:lnTo>
                  <a:lnTo>
                    <a:pt x="0" y="44"/>
                  </a:lnTo>
                  <a:lnTo>
                    <a:pt x="0" y="49"/>
                  </a:lnTo>
                  <a:lnTo>
                    <a:pt x="0" y="54"/>
                  </a:lnTo>
                  <a:lnTo>
                    <a:pt x="1" y="59"/>
                  </a:lnTo>
                  <a:lnTo>
                    <a:pt x="2" y="63"/>
                  </a:lnTo>
                  <a:lnTo>
                    <a:pt x="3" y="68"/>
                  </a:lnTo>
                  <a:lnTo>
                    <a:pt x="5" y="72"/>
                  </a:lnTo>
                  <a:lnTo>
                    <a:pt x="8" y="76"/>
                  </a:lnTo>
                  <a:lnTo>
                    <a:pt x="11" y="80"/>
                  </a:lnTo>
                  <a:lnTo>
                    <a:pt x="14" y="83"/>
                  </a:lnTo>
                  <a:lnTo>
                    <a:pt x="17" y="86"/>
                  </a:lnTo>
                  <a:lnTo>
                    <a:pt x="21" y="89"/>
                  </a:lnTo>
                  <a:lnTo>
                    <a:pt x="25" y="92"/>
                  </a:lnTo>
                  <a:lnTo>
                    <a:pt x="29" y="94"/>
                  </a:lnTo>
                  <a:lnTo>
                    <a:pt x="34" y="95"/>
                  </a:lnTo>
                  <a:lnTo>
                    <a:pt x="38" y="97"/>
                  </a:lnTo>
                  <a:lnTo>
                    <a:pt x="43" y="97"/>
                  </a:lnTo>
                  <a:lnTo>
                    <a:pt x="48" y="98"/>
                  </a:lnTo>
                  <a:lnTo>
                    <a:pt x="53" y="97"/>
                  </a:lnTo>
                  <a:lnTo>
                    <a:pt x="58" y="97"/>
                  </a:lnTo>
                  <a:lnTo>
                    <a:pt x="63" y="95"/>
                  </a:lnTo>
                  <a:lnTo>
                    <a:pt x="67" y="94"/>
                  </a:lnTo>
                  <a:lnTo>
                    <a:pt x="71" y="92"/>
                  </a:lnTo>
                  <a:lnTo>
                    <a:pt x="75" y="89"/>
                  </a:lnTo>
                  <a:lnTo>
                    <a:pt x="79" y="86"/>
                  </a:lnTo>
                  <a:lnTo>
                    <a:pt x="83" y="83"/>
                  </a:lnTo>
                  <a:lnTo>
                    <a:pt x="86" y="80"/>
                  </a:lnTo>
                  <a:lnTo>
                    <a:pt x="88" y="76"/>
                  </a:lnTo>
                  <a:lnTo>
                    <a:pt x="91" y="72"/>
                  </a:lnTo>
                  <a:lnTo>
                    <a:pt x="93" y="68"/>
                  </a:lnTo>
                  <a:lnTo>
                    <a:pt x="95" y="63"/>
                  </a:lnTo>
                  <a:lnTo>
                    <a:pt x="96" y="59"/>
                  </a:lnTo>
                  <a:lnTo>
                    <a:pt x="97" y="54"/>
                  </a:lnTo>
                  <a:lnTo>
                    <a:pt x="97" y="49"/>
                  </a:lnTo>
                  <a:lnTo>
                    <a:pt x="97" y="44"/>
                  </a:lnTo>
                  <a:lnTo>
                    <a:pt x="96" y="39"/>
                  </a:lnTo>
                  <a:lnTo>
                    <a:pt x="95" y="35"/>
                  </a:lnTo>
                  <a:lnTo>
                    <a:pt x="93" y="30"/>
                  </a:lnTo>
                  <a:lnTo>
                    <a:pt x="91" y="26"/>
                  </a:lnTo>
                  <a:lnTo>
                    <a:pt x="88" y="22"/>
                  </a:lnTo>
                  <a:lnTo>
                    <a:pt x="86" y="18"/>
                  </a:lnTo>
                  <a:lnTo>
                    <a:pt x="83" y="15"/>
                  </a:lnTo>
                  <a:lnTo>
                    <a:pt x="79" y="11"/>
                  </a:lnTo>
                  <a:lnTo>
                    <a:pt x="75" y="9"/>
                  </a:lnTo>
                  <a:lnTo>
                    <a:pt x="71" y="6"/>
                  </a:lnTo>
                  <a:lnTo>
                    <a:pt x="67" y="4"/>
                  </a:lnTo>
                  <a:lnTo>
                    <a:pt x="63" y="2"/>
                  </a:lnTo>
                  <a:lnTo>
                    <a:pt x="58" y="1"/>
                  </a:lnTo>
                  <a:lnTo>
                    <a:pt x="53" y="0"/>
                  </a:lnTo>
                  <a:lnTo>
                    <a:pt x="48" y="0"/>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5" name="Freeform 65"/>
            <p:cNvSpPr>
              <a:spLocks/>
            </p:cNvSpPr>
            <p:nvPr/>
          </p:nvSpPr>
          <p:spPr bwMode="auto">
            <a:xfrm>
              <a:off x="3292" y="1384"/>
              <a:ext cx="738" cy="967"/>
            </a:xfrm>
            <a:custGeom>
              <a:avLst/>
              <a:gdLst>
                <a:gd name="T0" fmla="*/ 571 w 738"/>
                <a:gd name="T1" fmla="*/ 962 h 967"/>
                <a:gd name="T2" fmla="*/ 481 w 738"/>
                <a:gd name="T3" fmla="*/ 965 h 967"/>
                <a:gd name="T4" fmla="*/ 408 w 738"/>
                <a:gd name="T5" fmla="*/ 967 h 967"/>
                <a:gd name="T6" fmla="*/ 350 w 738"/>
                <a:gd name="T7" fmla="*/ 966 h 967"/>
                <a:gd name="T8" fmla="*/ 292 w 738"/>
                <a:gd name="T9" fmla="*/ 964 h 967"/>
                <a:gd name="T10" fmla="*/ 237 w 738"/>
                <a:gd name="T11" fmla="*/ 958 h 967"/>
                <a:gd name="T12" fmla="*/ 186 w 738"/>
                <a:gd name="T13" fmla="*/ 949 h 967"/>
                <a:gd name="T14" fmla="*/ 142 w 738"/>
                <a:gd name="T15" fmla="*/ 936 h 967"/>
                <a:gd name="T16" fmla="*/ 108 w 738"/>
                <a:gd name="T17" fmla="*/ 918 h 967"/>
                <a:gd name="T18" fmla="*/ 70 w 738"/>
                <a:gd name="T19" fmla="*/ 882 h 967"/>
                <a:gd name="T20" fmla="*/ 42 w 738"/>
                <a:gd name="T21" fmla="*/ 837 h 967"/>
                <a:gd name="T22" fmla="*/ 23 w 738"/>
                <a:gd name="T23" fmla="*/ 784 h 967"/>
                <a:gd name="T24" fmla="*/ 10 w 738"/>
                <a:gd name="T25" fmla="*/ 725 h 967"/>
                <a:gd name="T26" fmla="*/ 3 w 738"/>
                <a:gd name="T27" fmla="*/ 662 h 967"/>
                <a:gd name="T28" fmla="*/ 1 w 738"/>
                <a:gd name="T29" fmla="*/ 597 h 967"/>
                <a:gd name="T30" fmla="*/ 1 w 738"/>
                <a:gd name="T31" fmla="*/ 533 h 967"/>
                <a:gd name="T32" fmla="*/ 4 w 738"/>
                <a:gd name="T33" fmla="*/ 470 h 967"/>
                <a:gd name="T34" fmla="*/ 9 w 738"/>
                <a:gd name="T35" fmla="*/ 376 h 967"/>
                <a:gd name="T36" fmla="*/ 10 w 738"/>
                <a:gd name="T37" fmla="*/ 330 h 967"/>
                <a:gd name="T38" fmla="*/ 11 w 738"/>
                <a:gd name="T39" fmla="*/ 286 h 967"/>
                <a:gd name="T40" fmla="*/ 16 w 738"/>
                <a:gd name="T41" fmla="*/ 245 h 967"/>
                <a:gd name="T42" fmla="*/ 23 w 738"/>
                <a:gd name="T43" fmla="*/ 206 h 967"/>
                <a:gd name="T44" fmla="*/ 32 w 738"/>
                <a:gd name="T45" fmla="*/ 170 h 967"/>
                <a:gd name="T46" fmla="*/ 45 w 738"/>
                <a:gd name="T47" fmla="*/ 136 h 967"/>
                <a:gd name="T48" fmla="*/ 59 w 738"/>
                <a:gd name="T49" fmla="*/ 105 h 967"/>
                <a:gd name="T50" fmla="*/ 76 w 738"/>
                <a:gd name="T51" fmla="*/ 77 h 967"/>
                <a:gd name="T52" fmla="*/ 95 w 738"/>
                <a:gd name="T53" fmla="*/ 51 h 967"/>
                <a:gd name="T54" fmla="*/ 116 w 738"/>
                <a:gd name="T55" fmla="*/ 28 h 967"/>
                <a:gd name="T56" fmla="*/ 139 w 738"/>
                <a:gd name="T57" fmla="*/ 7 h 967"/>
                <a:gd name="T58" fmla="*/ 580 w 738"/>
                <a:gd name="T59" fmla="*/ 39 h 967"/>
                <a:gd name="T60" fmla="*/ 608 w 738"/>
                <a:gd name="T61" fmla="*/ 9 h 967"/>
                <a:gd name="T62" fmla="*/ 629 w 738"/>
                <a:gd name="T63" fmla="*/ 26 h 967"/>
                <a:gd name="T64" fmla="*/ 648 w 738"/>
                <a:gd name="T65" fmla="*/ 44 h 967"/>
                <a:gd name="T66" fmla="*/ 665 w 738"/>
                <a:gd name="T67" fmla="*/ 64 h 967"/>
                <a:gd name="T68" fmla="*/ 681 w 738"/>
                <a:gd name="T69" fmla="*/ 87 h 967"/>
                <a:gd name="T70" fmla="*/ 694 w 738"/>
                <a:gd name="T71" fmla="*/ 111 h 967"/>
                <a:gd name="T72" fmla="*/ 705 w 738"/>
                <a:gd name="T73" fmla="*/ 139 h 967"/>
                <a:gd name="T74" fmla="*/ 713 w 738"/>
                <a:gd name="T75" fmla="*/ 169 h 967"/>
                <a:gd name="T76" fmla="*/ 719 w 738"/>
                <a:gd name="T77" fmla="*/ 201 h 967"/>
                <a:gd name="T78" fmla="*/ 723 w 738"/>
                <a:gd name="T79" fmla="*/ 236 h 967"/>
                <a:gd name="T80" fmla="*/ 723 w 738"/>
                <a:gd name="T81" fmla="*/ 286 h 967"/>
                <a:gd name="T82" fmla="*/ 726 w 738"/>
                <a:gd name="T83" fmla="*/ 364 h 967"/>
                <a:gd name="T84" fmla="*/ 733 w 738"/>
                <a:gd name="T85" fmla="*/ 507 h 967"/>
                <a:gd name="T86" fmla="*/ 737 w 738"/>
                <a:gd name="T87" fmla="*/ 594 h 967"/>
                <a:gd name="T88" fmla="*/ 737 w 738"/>
                <a:gd name="T89" fmla="*/ 679 h 967"/>
                <a:gd name="T90" fmla="*/ 734 w 738"/>
                <a:gd name="T91" fmla="*/ 758 h 967"/>
                <a:gd name="T92" fmla="*/ 724 w 738"/>
                <a:gd name="T93" fmla="*/ 828 h 967"/>
                <a:gd name="T94" fmla="*/ 707 w 738"/>
                <a:gd name="T95" fmla="*/ 887 h 967"/>
                <a:gd name="T96" fmla="*/ 680 w 738"/>
                <a:gd name="T97" fmla="*/ 930 h 967"/>
                <a:gd name="T98" fmla="*/ 642 w 738"/>
                <a:gd name="T99" fmla="*/ 955 h 9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738" h="967">
                  <a:moveTo>
                    <a:pt x="610" y="960"/>
                  </a:moveTo>
                  <a:lnTo>
                    <a:pt x="593" y="961"/>
                  </a:lnTo>
                  <a:lnTo>
                    <a:pt x="571" y="962"/>
                  </a:lnTo>
                  <a:lnTo>
                    <a:pt x="544" y="963"/>
                  </a:lnTo>
                  <a:lnTo>
                    <a:pt x="514" y="964"/>
                  </a:lnTo>
                  <a:lnTo>
                    <a:pt x="481" y="965"/>
                  </a:lnTo>
                  <a:lnTo>
                    <a:pt x="445" y="966"/>
                  </a:lnTo>
                  <a:lnTo>
                    <a:pt x="427" y="967"/>
                  </a:lnTo>
                  <a:lnTo>
                    <a:pt x="408" y="967"/>
                  </a:lnTo>
                  <a:lnTo>
                    <a:pt x="389" y="967"/>
                  </a:lnTo>
                  <a:lnTo>
                    <a:pt x="369" y="967"/>
                  </a:lnTo>
                  <a:lnTo>
                    <a:pt x="350" y="966"/>
                  </a:lnTo>
                  <a:lnTo>
                    <a:pt x="331" y="966"/>
                  </a:lnTo>
                  <a:lnTo>
                    <a:pt x="311" y="965"/>
                  </a:lnTo>
                  <a:lnTo>
                    <a:pt x="292" y="964"/>
                  </a:lnTo>
                  <a:lnTo>
                    <a:pt x="274" y="962"/>
                  </a:lnTo>
                  <a:lnTo>
                    <a:pt x="255" y="960"/>
                  </a:lnTo>
                  <a:lnTo>
                    <a:pt x="237" y="958"/>
                  </a:lnTo>
                  <a:lnTo>
                    <a:pt x="219" y="956"/>
                  </a:lnTo>
                  <a:lnTo>
                    <a:pt x="203" y="952"/>
                  </a:lnTo>
                  <a:lnTo>
                    <a:pt x="186" y="949"/>
                  </a:lnTo>
                  <a:lnTo>
                    <a:pt x="171" y="945"/>
                  </a:lnTo>
                  <a:lnTo>
                    <a:pt x="156" y="941"/>
                  </a:lnTo>
                  <a:lnTo>
                    <a:pt x="142" y="936"/>
                  </a:lnTo>
                  <a:lnTo>
                    <a:pt x="130" y="931"/>
                  </a:lnTo>
                  <a:lnTo>
                    <a:pt x="118" y="925"/>
                  </a:lnTo>
                  <a:lnTo>
                    <a:pt x="108" y="918"/>
                  </a:lnTo>
                  <a:lnTo>
                    <a:pt x="94" y="907"/>
                  </a:lnTo>
                  <a:lnTo>
                    <a:pt x="82" y="896"/>
                  </a:lnTo>
                  <a:lnTo>
                    <a:pt x="70" y="882"/>
                  </a:lnTo>
                  <a:lnTo>
                    <a:pt x="60" y="868"/>
                  </a:lnTo>
                  <a:lnTo>
                    <a:pt x="51" y="853"/>
                  </a:lnTo>
                  <a:lnTo>
                    <a:pt x="42" y="837"/>
                  </a:lnTo>
                  <a:lnTo>
                    <a:pt x="35" y="820"/>
                  </a:lnTo>
                  <a:lnTo>
                    <a:pt x="28" y="802"/>
                  </a:lnTo>
                  <a:lnTo>
                    <a:pt x="23" y="784"/>
                  </a:lnTo>
                  <a:lnTo>
                    <a:pt x="18" y="765"/>
                  </a:lnTo>
                  <a:lnTo>
                    <a:pt x="14" y="745"/>
                  </a:lnTo>
                  <a:lnTo>
                    <a:pt x="10" y="725"/>
                  </a:lnTo>
                  <a:lnTo>
                    <a:pt x="7" y="704"/>
                  </a:lnTo>
                  <a:lnTo>
                    <a:pt x="5" y="683"/>
                  </a:lnTo>
                  <a:lnTo>
                    <a:pt x="3" y="662"/>
                  </a:lnTo>
                  <a:lnTo>
                    <a:pt x="2" y="640"/>
                  </a:lnTo>
                  <a:lnTo>
                    <a:pt x="1" y="619"/>
                  </a:lnTo>
                  <a:lnTo>
                    <a:pt x="1" y="597"/>
                  </a:lnTo>
                  <a:lnTo>
                    <a:pt x="0" y="575"/>
                  </a:lnTo>
                  <a:lnTo>
                    <a:pt x="1" y="554"/>
                  </a:lnTo>
                  <a:lnTo>
                    <a:pt x="1" y="533"/>
                  </a:lnTo>
                  <a:lnTo>
                    <a:pt x="2" y="511"/>
                  </a:lnTo>
                  <a:lnTo>
                    <a:pt x="3" y="491"/>
                  </a:lnTo>
                  <a:lnTo>
                    <a:pt x="4" y="470"/>
                  </a:lnTo>
                  <a:lnTo>
                    <a:pt x="6" y="431"/>
                  </a:lnTo>
                  <a:lnTo>
                    <a:pt x="8" y="394"/>
                  </a:lnTo>
                  <a:lnTo>
                    <a:pt x="9" y="376"/>
                  </a:lnTo>
                  <a:lnTo>
                    <a:pt x="9" y="360"/>
                  </a:lnTo>
                  <a:lnTo>
                    <a:pt x="10" y="344"/>
                  </a:lnTo>
                  <a:lnTo>
                    <a:pt x="10" y="330"/>
                  </a:lnTo>
                  <a:lnTo>
                    <a:pt x="10" y="315"/>
                  </a:lnTo>
                  <a:lnTo>
                    <a:pt x="11" y="300"/>
                  </a:lnTo>
                  <a:lnTo>
                    <a:pt x="11" y="286"/>
                  </a:lnTo>
                  <a:lnTo>
                    <a:pt x="13" y="272"/>
                  </a:lnTo>
                  <a:lnTo>
                    <a:pt x="14" y="258"/>
                  </a:lnTo>
                  <a:lnTo>
                    <a:pt x="16" y="245"/>
                  </a:lnTo>
                  <a:lnTo>
                    <a:pt x="18" y="231"/>
                  </a:lnTo>
                  <a:lnTo>
                    <a:pt x="20" y="219"/>
                  </a:lnTo>
                  <a:lnTo>
                    <a:pt x="23" y="206"/>
                  </a:lnTo>
                  <a:lnTo>
                    <a:pt x="26" y="194"/>
                  </a:lnTo>
                  <a:lnTo>
                    <a:pt x="29" y="182"/>
                  </a:lnTo>
                  <a:lnTo>
                    <a:pt x="32" y="170"/>
                  </a:lnTo>
                  <a:lnTo>
                    <a:pt x="36" y="158"/>
                  </a:lnTo>
                  <a:lnTo>
                    <a:pt x="41" y="147"/>
                  </a:lnTo>
                  <a:lnTo>
                    <a:pt x="45" y="136"/>
                  </a:lnTo>
                  <a:lnTo>
                    <a:pt x="49" y="126"/>
                  </a:lnTo>
                  <a:lnTo>
                    <a:pt x="54" y="115"/>
                  </a:lnTo>
                  <a:lnTo>
                    <a:pt x="59" y="105"/>
                  </a:lnTo>
                  <a:lnTo>
                    <a:pt x="65" y="96"/>
                  </a:lnTo>
                  <a:lnTo>
                    <a:pt x="70" y="86"/>
                  </a:lnTo>
                  <a:lnTo>
                    <a:pt x="76" y="77"/>
                  </a:lnTo>
                  <a:lnTo>
                    <a:pt x="82" y="68"/>
                  </a:lnTo>
                  <a:lnTo>
                    <a:pt x="89" y="59"/>
                  </a:lnTo>
                  <a:lnTo>
                    <a:pt x="95" y="51"/>
                  </a:lnTo>
                  <a:lnTo>
                    <a:pt x="102" y="43"/>
                  </a:lnTo>
                  <a:lnTo>
                    <a:pt x="109" y="35"/>
                  </a:lnTo>
                  <a:lnTo>
                    <a:pt x="116" y="28"/>
                  </a:lnTo>
                  <a:lnTo>
                    <a:pt x="124" y="21"/>
                  </a:lnTo>
                  <a:lnTo>
                    <a:pt x="131" y="14"/>
                  </a:lnTo>
                  <a:lnTo>
                    <a:pt x="139" y="7"/>
                  </a:lnTo>
                  <a:lnTo>
                    <a:pt x="147" y="1"/>
                  </a:lnTo>
                  <a:lnTo>
                    <a:pt x="161" y="35"/>
                  </a:lnTo>
                  <a:lnTo>
                    <a:pt x="580" y="39"/>
                  </a:lnTo>
                  <a:lnTo>
                    <a:pt x="594" y="0"/>
                  </a:lnTo>
                  <a:lnTo>
                    <a:pt x="601" y="4"/>
                  </a:lnTo>
                  <a:lnTo>
                    <a:pt x="608" y="9"/>
                  </a:lnTo>
                  <a:lnTo>
                    <a:pt x="615" y="14"/>
                  </a:lnTo>
                  <a:lnTo>
                    <a:pt x="622" y="20"/>
                  </a:lnTo>
                  <a:lnTo>
                    <a:pt x="629" y="26"/>
                  </a:lnTo>
                  <a:lnTo>
                    <a:pt x="635" y="31"/>
                  </a:lnTo>
                  <a:lnTo>
                    <a:pt x="642" y="37"/>
                  </a:lnTo>
                  <a:lnTo>
                    <a:pt x="648" y="44"/>
                  </a:lnTo>
                  <a:lnTo>
                    <a:pt x="654" y="50"/>
                  </a:lnTo>
                  <a:lnTo>
                    <a:pt x="660" y="57"/>
                  </a:lnTo>
                  <a:lnTo>
                    <a:pt x="665" y="64"/>
                  </a:lnTo>
                  <a:lnTo>
                    <a:pt x="670" y="71"/>
                  </a:lnTo>
                  <a:lnTo>
                    <a:pt x="675" y="79"/>
                  </a:lnTo>
                  <a:lnTo>
                    <a:pt x="681" y="87"/>
                  </a:lnTo>
                  <a:lnTo>
                    <a:pt x="685" y="95"/>
                  </a:lnTo>
                  <a:lnTo>
                    <a:pt x="690" y="103"/>
                  </a:lnTo>
                  <a:lnTo>
                    <a:pt x="694" y="111"/>
                  </a:lnTo>
                  <a:lnTo>
                    <a:pt x="698" y="120"/>
                  </a:lnTo>
                  <a:lnTo>
                    <a:pt x="701" y="129"/>
                  </a:lnTo>
                  <a:lnTo>
                    <a:pt x="705" y="139"/>
                  </a:lnTo>
                  <a:lnTo>
                    <a:pt x="708" y="148"/>
                  </a:lnTo>
                  <a:lnTo>
                    <a:pt x="711" y="158"/>
                  </a:lnTo>
                  <a:lnTo>
                    <a:pt x="713" y="169"/>
                  </a:lnTo>
                  <a:lnTo>
                    <a:pt x="716" y="179"/>
                  </a:lnTo>
                  <a:lnTo>
                    <a:pt x="717" y="190"/>
                  </a:lnTo>
                  <a:lnTo>
                    <a:pt x="719" y="201"/>
                  </a:lnTo>
                  <a:lnTo>
                    <a:pt x="721" y="213"/>
                  </a:lnTo>
                  <a:lnTo>
                    <a:pt x="722" y="224"/>
                  </a:lnTo>
                  <a:lnTo>
                    <a:pt x="723" y="236"/>
                  </a:lnTo>
                  <a:lnTo>
                    <a:pt x="723" y="249"/>
                  </a:lnTo>
                  <a:lnTo>
                    <a:pt x="723" y="261"/>
                  </a:lnTo>
                  <a:lnTo>
                    <a:pt x="723" y="286"/>
                  </a:lnTo>
                  <a:lnTo>
                    <a:pt x="724" y="311"/>
                  </a:lnTo>
                  <a:lnTo>
                    <a:pt x="725" y="337"/>
                  </a:lnTo>
                  <a:lnTo>
                    <a:pt x="726" y="364"/>
                  </a:lnTo>
                  <a:lnTo>
                    <a:pt x="729" y="420"/>
                  </a:lnTo>
                  <a:lnTo>
                    <a:pt x="732" y="478"/>
                  </a:lnTo>
                  <a:lnTo>
                    <a:pt x="733" y="507"/>
                  </a:lnTo>
                  <a:lnTo>
                    <a:pt x="735" y="536"/>
                  </a:lnTo>
                  <a:lnTo>
                    <a:pt x="736" y="565"/>
                  </a:lnTo>
                  <a:lnTo>
                    <a:pt x="737" y="594"/>
                  </a:lnTo>
                  <a:lnTo>
                    <a:pt x="737" y="623"/>
                  </a:lnTo>
                  <a:lnTo>
                    <a:pt x="738" y="651"/>
                  </a:lnTo>
                  <a:lnTo>
                    <a:pt x="737" y="679"/>
                  </a:lnTo>
                  <a:lnTo>
                    <a:pt x="737" y="706"/>
                  </a:lnTo>
                  <a:lnTo>
                    <a:pt x="735" y="732"/>
                  </a:lnTo>
                  <a:lnTo>
                    <a:pt x="734" y="758"/>
                  </a:lnTo>
                  <a:lnTo>
                    <a:pt x="731" y="783"/>
                  </a:lnTo>
                  <a:lnTo>
                    <a:pt x="728" y="806"/>
                  </a:lnTo>
                  <a:lnTo>
                    <a:pt x="724" y="828"/>
                  </a:lnTo>
                  <a:lnTo>
                    <a:pt x="719" y="849"/>
                  </a:lnTo>
                  <a:lnTo>
                    <a:pt x="713" y="869"/>
                  </a:lnTo>
                  <a:lnTo>
                    <a:pt x="707" y="887"/>
                  </a:lnTo>
                  <a:lnTo>
                    <a:pt x="699" y="903"/>
                  </a:lnTo>
                  <a:lnTo>
                    <a:pt x="690" y="918"/>
                  </a:lnTo>
                  <a:lnTo>
                    <a:pt x="680" y="930"/>
                  </a:lnTo>
                  <a:lnTo>
                    <a:pt x="668" y="941"/>
                  </a:lnTo>
                  <a:lnTo>
                    <a:pt x="656" y="949"/>
                  </a:lnTo>
                  <a:lnTo>
                    <a:pt x="642" y="955"/>
                  </a:lnTo>
                  <a:lnTo>
                    <a:pt x="627" y="959"/>
                  </a:lnTo>
                  <a:lnTo>
                    <a:pt x="610" y="960"/>
                  </a:lnTo>
                  <a:close/>
                </a:path>
              </a:pathLst>
            </a:custGeom>
            <a:solidFill>
              <a:srgbClr val="0A0B0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6" name="Freeform 66"/>
            <p:cNvSpPr>
              <a:spLocks/>
            </p:cNvSpPr>
            <p:nvPr/>
          </p:nvSpPr>
          <p:spPr bwMode="auto">
            <a:xfrm>
              <a:off x="3332" y="1352"/>
              <a:ext cx="758" cy="110"/>
            </a:xfrm>
            <a:custGeom>
              <a:avLst/>
              <a:gdLst>
                <a:gd name="T0" fmla="*/ 17 w 758"/>
                <a:gd name="T1" fmla="*/ 34 h 110"/>
                <a:gd name="T2" fmla="*/ 44 w 758"/>
                <a:gd name="T3" fmla="*/ 49 h 110"/>
                <a:gd name="T4" fmla="*/ 69 w 758"/>
                <a:gd name="T5" fmla="*/ 60 h 110"/>
                <a:gd name="T6" fmla="*/ 94 w 758"/>
                <a:gd name="T7" fmla="*/ 71 h 110"/>
                <a:gd name="T8" fmla="*/ 119 w 758"/>
                <a:gd name="T9" fmla="*/ 80 h 110"/>
                <a:gd name="T10" fmla="*/ 144 w 758"/>
                <a:gd name="T11" fmla="*/ 87 h 110"/>
                <a:gd name="T12" fmla="*/ 169 w 758"/>
                <a:gd name="T13" fmla="*/ 93 h 110"/>
                <a:gd name="T14" fmla="*/ 193 w 758"/>
                <a:gd name="T15" fmla="*/ 96 h 110"/>
                <a:gd name="T16" fmla="*/ 217 w 758"/>
                <a:gd name="T17" fmla="*/ 98 h 110"/>
                <a:gd name="T18" fmla="*/ 240 w 758"/>
                <a:gd name="T19" fmla="*/ 98 h 110"/>
                <a:gd name="T20" fmla="*/ 263 w 758"/>
                <a:gd name="T21" fmla="*/ 96 h 110"/>
                <a:gd name="T22" fmla="*/ 284 w 758"/>
                <a:gd name="T23" fmla="*/ 91 h 110"/>
                <a:gd name="T24" fmla="*/ 305 w 758"/>
                <a:gd name="T25" fmla="*/ 84 h 110"/>
                <a:gd name="T26" fmla="*/ 324 w 758"/>
                <a:gd name="T27" fmla="*/ 75 h 110"/>
                <a:gd name="T28" fmla="*/ 342 w 758"/>
                <a:gd name="T29" fmla="*/ 64 h 110"/>
                <a:gd name="T30" fmla="*/ 359 w 758"/>
                <a:gd name="T31" fmla="*/ 50 h 110"/>
                <a:gd name="T32" fmla="*/ 374 w 758"/>
                <a:gd name="T33" fmla="*/ 52 h 110"/>
                <a:gd name="T34" fmla="*/ 391 w 758"/>
                <a:gd name="T35" fmla="*/ 68 h 110"/>
                <a:gd name="T36" fmla="*/ 409 w 758"/>
                <a:gd name="T37" fmla="*/ 82 h 110"/>
                <a:gd name="T38" fmla="*/ 429 w 758"/>
                <a:gd name="T39" fmla="*/ 93 h 110"/>
                <a:gd name="T40" fmla="*/ 450 w 758"/>
                <a:gd name="T41" fmla="*/ 101 h 110"/>
                <a:gd name="T42" fmla="*/ 473 w 758"/>
                <a:gd name="T43" fmla="*/ 107 h 110"/>
                <a:gd name="T44" fmla="*/ 497 w 758"/>
                <a:gd name="T45" fmla="*/ 110 h 110"/>
                <a:gd name="T46" fmla="*/ 522 w 758"/>
                <a:gd name="T47" fmla="*/ 110 h 110"/>
                <a:gd name="T48" fmla="*/ 548 w 758"/>
                <a:gd name="T49" fmla="*/ 109 h 110"/>
                <a:gd name="T50" fmla="*/ 574 w 758"/>
                <a:gd name="T51" fmla="*/ 105 h 110"/>
                <a:gd name="T52" fmla="*/ 602 w 758"/>
                <a:gd name="T53" fmla="*/ 98 h 110"/>
                <a:gd name="T54" fmla="*/ 629 w 758"/>
                <a:gd name="T55" fmla="*/ 90 h 110"/>
                <a:gd name="T56" fmla="*/ 658 w 758"/>
                <a:gd name="T57" fmla="*/ 79 h 110"/>
                <a:gd name="T58" fmla="*/ 686 w 758"/>
                <a:gd name="T59" fmla="*/ 67 h 110"/>
                <a:gd name="T60" fmla="*/ 715 w 758"/>
                <a:gd name="T61" fmla="*/ 52 h 110"/>
                <a:gd name="T62" fmla="*/ 744 w 758"/>
                <a:gd name="T63" fmla="*/ 35 h 110"/>
                <a:gd name="T64" fmla="*/ 480 w 758"/>
                <a:gd name="T65" fmla="*/ 26 h 110"/>
                <a:gd name="T66" fmla="*/ 431 w 758"/>
                <a:gd name="T67" fmla="*/ 26 h 110"/>
                <a:gd name="T68" fmla="*/ 0 w 758"/>
                <a:gd name="T69" fmla="*/ 22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758" h="110">
                  <a:moveTo>
                    <a:pt x="0" y="22"/>
                  </a:moveTo>
                  <a:lnTo>
                    <a:pt x="17" y="34"/>
                  </a:lnTo>
                  <a:lnTo>
                    <a:pt x="31" y="43"/>
                  </a:lnTo>
                  <a:lnTo>
                    <a:pt x="44" y="49"/>
                  </a:lnTo>
                  <a:lnTo>
                    <a:pt x="57" y="54"/>
                  </a:lnTo>
                  <a:lnTo>
                    <a:pt x="69" y="60"/>
                  </a:lnTo>
                  <a:lnTo>
                    <a:pt x="82" y="66"/>
                  </a:lnTo>
                  <a:lnTo>
                    <a:pt x="94" y="71"/>
                  </a:lnTo>
                  <a:lnTo>
                    <a:pt x="107" y="75"/>
                  </a:lnTo>
                  <a:lnTo>
                    <a:pt x="119" y="80"/>
                  </a:lnTo>
                  <a:lnTo>
                    <a:pt x="131" y="84"/>
                  </a:lnTo>
                  <a:lnTo>
                    <a:pt x="144" y="87"/>
                  </a:lnTo>
                  <a:lnTo>
                    <a:pt x="156" y="90"/>
                  </a:lnTo>
                  <a:lnTo>
                    <a:pt x="169" y="93"/>
                  </a:lnTo>
                  <a:lnTo>
                    <a:pt x="181" y="95"/>
                  </a:lnTo>
                  <a:lnTo>
                    <a:pt x="193" y="96"/>
                  </a:lnTo>
                  <a:lnTo>
                    <a:pt x="205" y="98"/>
                  </a:lnTo>
                  <a:lnTo>
                    <a:pt x="217" y="98"/>
                  </a:lnTo>
                  <a:lnTo>
                    <a:pt x="229" y="98"/>
                  </a:lnTo>
                  <a:lnTo>
                    <a:pt x="240" y="98"/>
                  </a:lnTo>
                  <a:lnTo>
                    <a:pt x="252" y="97"/>
                  </a:lnTo>
                  <a:lnTo>
                    <a:pt x="263" y="96"/>
                  </a:lnTo>
                  <a:lnTo>
                    <a:pt x="274" y="94"/>
                  </a:lnTo>
                  <a:lnTo>
                    <a:pt x="284" y="91"/>
                  </a:lnTo>
                  <a:lnTo>
                    <a:pt x="295" y="88"/>
                  </a:lnTo>
                  <a:lnTo>
                    <a:pt x="305" y="84"/>
                  </a:lnTo>
                  <a:lnTo>
                    <a:pt x="315" y="80"/>
                  </a:lnTo>
                  <a:lnTo>
                    <a:pt x="324" y="75"/>
                  </a:lnTo>
                  <a:lnTo>
                    <a:pt x="334" y="70"/>
                  </a:lnTo>
                  <a:lnTo>
                    <a:pt x="342" y="64"/>
                  </a:lnTo>
                  <a:lnTo>
                    <a:pt x="351" y="58"/>
                  </a:lnTo>
                  <a:lnTo>
                    <a:pt x="359" y="50"/>
                  </a:lnTo>
                  <a:lnTo>
                    <a:pt x="367" y="43"/>
                  </a:lnTo>
                  <a:lnTo>
                    <a:pt x="374" y="52"/>
                  </a:lnTo>
                  <a:lnTo>
                    <a:pt x="383" y="60"/>
                  </a:lnTo>
                  <a:lnTo>
                    <a:pt x="391" y="68"/>
                  </a:lnTo>
                  <a:lnTo>
                    <a:pt x="400" y="75"/>
                  </a:lnTo>
                  <a:lnTo>
                    <a:pt x="409" y="82"/>
                  </a:lnTo>
                  <a:lnTo>
                    <a:pt x="419" y="88"/>
                  </a:lnTo>
                  <a:lnTo>
                    <a:pt x="429" y="93"/>
                  </a:lnTo>
                  <a:lnTo>
                    <a:pt x="439" y="97"/>
                  </a:lnTo>
                  <a:lnTo>
                    <a:pt x="450" y="101"/>
                  </a:lnTo>
                  <a:lnTo>
                    <a:pt x="461" y="104"/>
                  </a:lnTo>
                  <a:lnTo>
                    <a:pt x="473" y="107"/>
                  </a:lnTo>
                  <a:lnTo>
                    <a:pt x="485" y="108"/>
                  </a:lnTo>
                  <a:lnTo>
                    <a:pt x="497" y="110"/>
                  </a:lnTo>
                  <a:lnTo>
                    <a:pt x="509" y="110"/>
                  </a:lnTo>
                  <a:lnTo>
                    <a:pt x="522" y="110"/>
                  </a:lnTo>
                  <a:lnTo>
                    <a:pt x="534" y="110"/>
                  </a:lnTo>
                  <a:lnTo>
                    <a:pt x="548" y="109"/>
                  </a:lnTo>
                  <a:lnTo>
                    <a:pt x="561" y="107"/>
                  </a:lnTo>
                  <a:lnTo>
                    <a:pt x="574" y="105"/>
                  </a:lnTo>
                  <a:lnTo>
                    <a:pt x="588" y="102"/>
                  </a:lnTo>
                  <a:lnTo>
                    <a:pt x="602" y="98"/>
                  </a:lnTo>
                  <a:lnTo>
                    <a:pt x="615" y="95"/>
                  </a:lnTo>
                  <a:lnTo>
                    <a:pt x="629" y="90"/>
                  </a:lnTo>
                  <a:lnTo>
                    <a:pt x="644" y="85"/>
                  </a:lnTo>
                  <a:lnTo>
                    <a:pt x="658" y="79"/>
                  </a:lnTo>
                  <a:lnTo>
                    <a:pt x="672" y="73"/>
                  </a:lnTo>
                  <a:lnTo>
                    <a:pt x="686" y="67"/>
                  </a:lnTo>
                  <a:lnTo>
                    <a:pt x="701" y="60"/>
                  </a:lnTo>
                  <a:lnTo>
                    <a:pt x="715" y="52"/>
                  </a:lnTo>
                  <a:lnTo>
                    <a:pt x="730" y="44"/>
                  </a:lnTo>
                  <a:lnTo>
                    <a:pt x="744" y="35"/>
                  </a:lnTo>
                  <a:lnTo>
                    <a:pt x="758" y="26"/>
                  </a:lnTo>
                  <a:lnTo>
                    <a:pt x="480" y="26"/>
                  </a:lnTo>
                  <a:lnTo>
                    <a:pt x="422" y="0"/>
                  </a:lnTo>
                  <a:lnTo>
                    <a:pt x="431" y="26"/>
                  </a:lnTo>
                  <a:lnTo>
                    <a:pt x="10" y="25"/>
                  </a:lnTo>
                  <a:lnTo>
                    <a:pt x="0" y="22"/>
                  </a:lnTo>
                  <a:close/>
                </a:path>
              </a:pathLst>
            </a:custGeom>
            <a:solidFill>
              <a:srgbClr val="F2CA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7" name="Freeform 67"/>
            <p:cNvSpPr>
              <a:spLocks/>
            </p:cNvSpPr>
            <p:nvPr/>
          </p:nvSpPr>
          <p:spPr bwMode="auto">
            <a:xfrm>
              <a:off x="3952" y="1375"/>
              <a:ext cx="82" cy="7"/>
            </a:xfrm>
            <a:custGeom>
              <a:avLst/>
              <a:gdLst>
                <a:gd name="T0" fmla="*/ 66 w 82"/>
                <a:gd name="T1" fmla="*/ 4 h 7"/>
                <a:gd name="T2" fmla="*/ 60 w 82"/>
                <a:gd name="T3" fmla="*/ 5 h 7"/>
                <a:gd name="T4" fmla="*/ 52 w 82"/>
                <a:gd name="T5" fmla="*/ 6 h 7"/>
                <a:gd name="T6" fmla="*/ 44 w 82"/>
                <a:gd name="T7" fmla="*/ 7 h 7"/>
                <a:gd name="T8" fmla="*/ 36 w 82"/>
                <a:gd name="T9" fmla="*/ 7 h 7"/>
                <a:gd name="T10" fmla="*/ 29 w 82"/>
                <a:gd name="T11" fmla="*/ 7 h 7"/>
                <a:gd name="T12" fmla="*/ 21 w 82"/>
                <a:gd name="T13" fmla="*/ 6 h 7"/>
                <a:gd name="T14" fmla="*/ 11 w 82"/>
                <a:gd name="T15" fmla="*/ 4 h 7"/>
                <a:gd name="T16" fmla="*/ 0 w 82"/>
                <a:gd name="T17" fmla="*/ 1 h 7"/>
                <a:gd name="T18" fmla="*/ 82 w 82"/>
                <a:gd name="T19" fmla="*/ 0 h 7"/>
                <a:gd name="T20" fmla="*/ 66 w 82"/>
                <a:gd name="T21" fmla="*/ 4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2" h="7">
                  <a:moveTo>
                    <a:pt x="66" y="4"/>
                  </a:moveTo>
                  <a:lnTo>
                    <a:pt x="60" y="5"/>
                  </a:lnTo>
                  <a:lnTo>
                    <a:pt x="52" y="6"/>
                  </a:lnTo>
                  <a:lnTo>
                    <a:pt x="44" y="7"/>
                  </a:lnTo>
                  <a:lnTo>
                    <a:pt x="36" y="7"/>
                  </a:lnTo>
                  <a:lnTo>
                    <a:pt x="29" y="7"/>
                  </a:lnTo>
                  <a:lnTo>
                    <a:pt x="21" y="6"/>
                  </a:lnTo>
                  <a:lnTo>
                    <a:pt x="11" y="4"/>
                  </a:lnTo>
                  <a:lnTo>
                    <a:pt x="0" y="1"/>
                  </a:lnTo>
                  <a:lnTo>
                    <a:pt x="82" y="0"/>
                  </a:lnTo>
                  <a:lnTo>
                    <a:pt x="66" y="4"/>
                  </a:lnTo>
                  <a:close/>
                </a:path>
              </a:pathLst>
            </a:custGeom>
            <a:solidFill>
              <a:srgbClr val="D4943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8" name="Freeform 68"/>
            <p:cNvSpPr>
              <a:spLocks/>
            </p:cNvSpPr>
            <p:nvPr/>
          </p:nvSpPr>
          <p:spPr bwMode="auto">
            <a:xfrm>
              <a:off x="3810" y="1361"/>
              <a:ext cx="203" cy="96"/>
            </a:xfrm>
            <a:custGeom>
              <a:avLst/>
              <a:gdLst>
                <a:gd name="T0" fmla="*/ 97 w 203"/>
                <a:gd name="T1" fmla="*/ 12 h 96"/>
                <a:gd name="T2" fmla="*/ 102 w 203"/>
                <a:gd name="T3" fmla="*/ 20 h 96"/>
                <a:gd name="T4" fmla="*/ 107 w 203"/>
                <a:gd name="T5" fmla="*/ 27 h 96"/>
                <a:gd name="T6" fmla="*/ 112 w 203"/>
                <a:gd name="T7" fmla="*/ 34 h 96"/>
                <a:gd name="T8" fmla="*/ 117 w 203"/>
                <a:gd name="T9" fmla="*/ 40 h 96"/>
                <a:gd name="T10" fmla="*/ 122 w 203"/>
                <a:gd name="T11" fmla="*/ 46 h 96"/>
                <a:gd name="T12" fmla="*/ 127 w 203"/>
                <a:gd name="T13" fmla="*/ 52 h 96"/>
                <a:gd name="T14" fmla="*/ 133 w 203"/>
                <a:gd name="T15" fmla="*/ 57 h 96"/>
                <a:gd name="T16" fmla="*/ 138 w 203"/>
                <a:gd name="T17" fmla="*/ 62 h 96"/>
                <a:gd name="T18" fmla="*/ 145 w 203"/>
                <a:gd name="T19" fmla="*/ 66 h 96"/>
                <a:gd name="T20" fmla="*/ 151 w 203"/>
                <a:gd name="T21" fmla="*/ 71 h 96"/>
                <a:gd name="T22" fmla="*/ 159 w 203"/>
                <a:gd name="T23" fmla="*/ 75 h 96"/>
                <a:gd name="T24" fmla="*/ 166 w 203"/>
                <a:gd name="T25" fmla="*/ 78 h 96"/>
                <a:gd name="T26" fmla="*/ 174 w 203"/>
                <a:gd name="T27" fmla="*/ 82 h 96"/>
                <a:gd name="T28" fmla="*/ 183 w 203"/>
                <a:gd name="T29" fmla="*/ 85 h 96"/>
                <a:gd name="T30" fmla="*/ 193 w 203"/>
                <a:gd name="T31" fmla="*/ 89 h 96"/>
                <a:gd name="T32" fmla="*/ 203 w 203"/>
                <a:gd name="T33" fmla="*/ 91 h 96"/>
                <a:gd name="T34" fmla="*/ 195 w 203"/>
                <a:gd name="T35" fmla="*/ 92 h 96"/>
                <a:gd name="T36" fmla="*/ 187 w 203"/>
                <a:gd name="T37" fmla="*/ 94 h 96"/>
                <a:gd name="T38" fmla="*/ 179 w 203"/>
                <a:gd name="T39" fmla="*/ 94 h 96"/>
                <a:gd name="T40" fmla="*/ 171 w 203"/>
                <a:gd name="T41" fmla="*/ 95 h 96"/>
                <a:gd name="T42" fmla="*/ 163 w 203"/>
                <a:gd name="T43" fmla="*/ 95 h 96"/>
                <a:gd name="T44" fmla="*/ 155 w 203"/>
                <a:gd name="T45" fmla="*/ 96 h 96"/>
                <a:gd name="T46" fmla="*/ 148 w 203"/>
                <a:gd name="T47" fmla="*/ 96 h 96"/>
                <a:gd name="T48" fmla="*/ 140 w 203"/>
                <a:gd name="T49" fmla="*/ 95 h 96"/>
                <a:gd name="T50" fmla="*/ 132 w 203"/>
                <a:gd name="T51" fmla="*/ 95 h 96"/>
                <a:gd name="T52" fmla="*/ 125 w 203"/>
                <a:gd name="T53" fmla="*/ 94 h 96"/>
                <a:gd name="T54" fmla="*/ 117 w 203"/>
                <a:gd name="T55" fmla="*/ 94 h 96"/>
                <a:gd name="T56" fmla="*/ 110 w 203"/>
                <a:gd name="T57" fmla="*/ 92 h 96"/>
                <a:gd name="T58" fmla="*/ 103 w 203"/>
                <a:gd name="T59" fmla="*/ 91 h 96"/>
                <a:gd name="T60" fmla="*/ 96 w 203"/>
                <a:gd name="T61" fmla="*/ 90 h 96"/>
                <a:gd name="T62" fmla="*/ 89 w 203"/>
                <a:gd name="T63" fmla="*/ 88 h 96"/>
                <a:gd name="T64" fmla="*/ 82 w 203"/>
                <a:gd name="T65" fmla="*/ 86 h 96"/>
                <a:gd name="T66" fmla="*/ 75 w 203"/>
                <a:gd name="T67" fmla="*/ 83 h 96"/>
                <a:gd name="T68" fmla="*/ 69 w 203"/>
                <a:gd name="T69" fmla="*/ 81 h 96"/>
                <a:gd name="T70" fmla="*/ 63 w 203"/>
                <a:gd name="T71" fmla="*/ 78 h 96"/>
                <a:gd name="T72" fmla="*/ 56 w 203"/>
                <a:gd name="T73" fmla="*/ 74 h 96"/>
                <a:gd name="T74" fmla="*/ 51 w 203"/>
                <a:gd name="T75" fmla="*/ 71 h 96"/>
                <a:gd name="T76" fmla="*/ 45 w 203"/>
                <a:gd name="T77" fmla="*/ 67 h 96"/>
                <a:gd name="T78" fmla="*/ 40 w 203"/>
                <a:gd name="T79" fmla="*/ 63 h 96"/>
                <a:gd name="T80" fmla="*/ 34 w 203"/>
                <a:gd name="T81" fmla="*/ 59 h 96"/>
                <a:gd name="T82" fmla="*/ 30 w 203"/>
                <a:gd name="T83" fmla="*/ 54 h 96"/>
                <a:gd name="T84" fmla="*/ 25 w 203"/>
                <a:gd name="T85" fmla="*/ 49 h 96"/>
                <a:gd name="T86" fmla="*/ 20 w 203"/>
                <a:gd name="T87" fmla="*/ 44 h 96"/>
                <a:gd name="T88" fmla="*/ 16 w 203"/>
                <a:gd name="T89" fmla="*/ 38 h 96"/>
                <a:gd name="T90" fmla="*/ 12 w 203"/>
                <a:gd name="T91" fmla="*/ 32 h 96"/>
                <a:gd name="T92" fmla="*/ 9 w 203"/>
                <a:gd name="T93" fmla="*/ 26 h 96"/>
                <a:gd name="T94" fmla="*/ 5 w 203"/>
                <a:gd name="T95" fmla="*/ 19 h 96"/>
                <a:gd name="T96" fmla="*/ 0 w 203"/>
                <a:gd name="T97" fmla="*/ 0 h 96"/>
                <a:gd name="T98" fmla="*/ 97 w 203"/>
                <a:gd name="T99" fmla="*/ 12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03" h="96">
                  <a:moveTo>
                    <a:pt x="97" y="12"/>
                  </a:moveTo>
                  <a:lnTo>
                    <a:pt x="102" y="20"/>
                  </a:lnTo>
                  <a:lnTo>
                    <a:pt x="107" y="27"/>
                  </a:lnTo>
                  <a:lnTo>
                    <a:pt x="112" y="34"/>
                  </a:lnTo>
                  <a:lnTo>
                    <a:pt x="117" y="40"/>
                  </a:lnTo>
                  <a:lnTo>
                    <a:pt x="122" y="46"/>
                  </a:lnTo>
                  <a:lnTo>
                    <a:pt x="127" y="52"/>
                  </a:lnTo>
                  <a:lnTo>
                    <a:pt x="133" y="57"/>
                  </a:lnTo>
                  <a:lnTo>
                    <a:pt x="138" y="62"/>
                  </a:lnTo>
                  <a:lnTo>
                    <a:pt x="145" y="66"/>
                  </a:lnTo>
                  <a:lnTo>
                    <a:pt x="151" y="71"/>
                  </a:lnTo>
                  <a:lnTo>
                    <a:pt x="159" y="75"/>
                  </a:lnTo>
                  <a:lnTo>
                    <a:pt x="166" y="78"/>
                  </a:lnTo>
                  <a:lnTo>
                    <a:pt x="174" y="82"/>
                  </a:lnTo>
                  <a:lnTo>
                    <a:pt x="183" y="85"/>
                  </a:lnTo>
                  <a:lnTo>
                    <a:pt x="193" y="89"/>
                  </a:lnTo>
                  <a:lnTo>
                    <a:pt x="203" y="91"/>
                  </a:lnTo>
                  <a:lnTo>
                    <a:pt x="195" y="92"/>
                  </a:lnTo>
                  <a:lnTo>
                    <a:pt x="187" y="94"/>
                  </a:lnTo>
                  <a:lnTo>
                    <a:pt x="179" y="94"/>
                  </a:lnTo>
                  <a:lnTo>
                    <a:pt x="171" y="95"/>
                  </a:lnTo>
                  <a:lnTo>
                    <a:pt x="163" y="95"/>
                  </a:lnTo>
                  <a:lnTo>
                    <a:pt x="155" y="96"/>
                  </a:lnTo>
                  <a:lnTo>
                    <a:pt x="148" y="96"/>
                  </a:lnTo>
                  <a:lnTo>
                    <a:pt x="140" y="95"/>
                  </a:lnTo>
                  <a:lnTo>
                    <a:pt x="132" y="95"/>
                  </a:lnTo>
                  <a:lnTo>
                    <a:pt x="125" y="94"/>
                  </a:lnTo>
                  <a:lnTo>
                    <a:pt x="117" y="94"/>
                  </a:lnTo>
                  <a:lnTo>
                    <a:pt x="110" y="92"/>
                  </a:lnTo>
                  <a:lnTo>
                    <a:pt x="103" y="91"/>
                  </a:lnTo>
                  <a:lnTo>
                    <a:pt x="96" y="90"/>
                  </a:lnTo>
                  <a:lnTo>
                    <a:pt x="89" y="88"/>
                  </a:lnTo>
                  <a:lnTo>
                    <a:pt x="82" y="86"/>
                  </a:lnTo>
                  <a:lnTo>
                    <a:pt x="75" y="83"/>
                  </a:lnTo>
                  <a:lnTo>
                    <a:pt x="69" y="81"/>
                  </a:lnTo>
                  <a:lnTo>
                    <a:pt x="63" y="78"/>
                  </a:lnTo>
                  <a:lnTo>
                    <a:pt x="56" y="74"/>
                  </a:lnTo>
                  <a:lnTo>
                    <a:pt x="51" y="71"/>
                  </a:lnTo>
                  <a:lnTo>
                    <a:pt x="45" y="67"/>
                  </a:lnTo>
                  <a:lnTo>
                    <a:pt x="40" y="63"/>
                  </a:lnTo>
                  <a:lnTo>
                    <a:pt x="34" y="59"/>
                  </a:lnTo>
                  <a:lnTo>
                    <a:pt x="30" y="54"/>
                  </a:lnTo>
                  <a:lnTo>
                    <a:pt x="25" y="49"/>
                  </a:lnTo>
                  <a:lnTo>
                    <a:pt x="20" y="44"/>
                  </a:lnTo>
                  <a:lnTo>
                    <a:pt x="16" y="38"/>
                  </a:lnTo>
                  <a:lnTo>
                    <a:pt x="12" y="32"/>
                  </a:lnTo>
                  <a:lnTo>
                    <a:pt x="9" y="26"/>
                  </a:lnTo>
                  <a:lnTo>
                    <a:pt x="5" y="19"/>
                  </a:lnTo>
                  <a:lnTo>
                    <a:pt x="0" y="0"/>
                  </a:lnTo>
                  <a:lnTo>
                    <a:pt x="97" y="12"/>
                  </a:lnTo>
                  <a:close/>
                </a:path>
              </a:pathLst>
            </a:custGeom>
            <a:solidFill>
              <a:srgbClr val="D4943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9" name="Freeform 69"/>
            <p:cNvSpPr>
              <a:spLocks/>
            </p:cNvSpPr>
            <p:nvPr/>
          </p:nvSpPr>
          <p:spPr bwMode="auto">
            <a:xfrm>
              <a:off x="3394" y="1378"/>
              <a:ext cx="56" cy="55"/>
            </a:xfrm>
            <a:custGeom>
              <a:avLst/>
              <a:gdLst>
                <a:gd name="T0" fmla="*/ 3 w 56"/>
                <a:gd name="T1" fmla="*/ 0 h 55"/>
                <a:gd name="T2" fmla="*/ 2 w 56"/>
                <a:gd name="T3" fmla="*/ 11 h 55"/>
                <a:gd name="T4" fmla="*/ 2 w 56"/>
                <a:gd name="T5" fmla="*/ 20 h 55"/>
                <a:gd name="T6" fmla="*/ 1 w 56"/>
                <a:gd name="T7" fmla="*/ 28 h 55"/>
                <a:gd name="T8" fmla="*/ 0 w 56"/>
                <a:gd name="T9" fmla="*/ 39 h 55"/>
                <a:gd name="T10" fmla="*/ 3 w 56"/>
                <a:gd name="T11" fmla="*/ 42 h 55"/>
                <a:gd name="T12" fmla="*/ 6 w 56"/>
                <a:gd name="T13" fmla="*/ 46 h 55"/>
                <a:gd name="T14" fmla="*/ 10 w 56"/>
                <a:gd name="T15" fmla="*/ 49 h 55"/>
                <a:gd name="T16" fmla="*/ 13 w 56"/>
                <a:gd name="T17" fmla="*/ 51 h 55"/>
                <a:gd name="T18" fmla="*/ 15 w 56"/>
                <a:gd name="T19" fmla="*/ 52 h 55"/>
                <a:gd name="T20" fmla="*/ 17 w 56"/>
                <a:gd name="T21" fmla="*/ 53 h 55"/>
                <a:gd name="T22" fmla="*/ 18 w 56"/>
                <a:gd name="T23" fmla="*/ 54 h 55"/>
                <a:gd name="T24" fmla="*/ 20 w 56"/>
                <a:gd name="T25" fmla="*/ 54 h 55"/>
                <a:gd name="T26" fmla="*/ 22 w 56"/>
                <a:gd name="T27" fmla="*/ 55 h 55"/>
                <a:gd name="T28" fmla="*/ 24 w 56"/>
                <a:gd name="T29" fmla="*/ 55 h 55"/>
                <a:gd name="T30" fmla="*/ 26 w 56"/>
                <a:gd name="T31" fmla="*/ 54 h 55"/>
                <a:gd name="T32" fmla="*/ 28 w 56"/>
                <a:gd name="T33" fmla="*/ 54 h 55"/>
                <a:gd name="T34" fmla="*/ 29 w 56"/>
                <a:gd name="T35" fmla="*/ 54 h 55"/>
                <a:gd name="T36" fmla="*/ 31 w 56"/>
                <a:gd name="T37" fmla="*/ 53 h 55"/>
                <a:gd name="T38" fmla="*/ 33 w 56"/>
                <a:gd name="T39" fmla="*/ 51 h 55"/>
                <a:gd name="T40" fmla="*/ 35 w 56"/>
                <a:gd name="T41" fmla="*/ 50 h 55"/>
                <a:gd name="T42" fmla="*/ 37 w 56"/>
                <a:gd name="T43" fmla="*/ 48 h 55"/>
                <a:gd name="T44" fmla="*/ 39 w 56"/>
                <a:gd name="T45" fmla="*/ 46 h 55"/>
                <a:gd name="T46" fmla="*/ 40 w 56"/>
                <a:gd name="T47" fmla="*/ 43 h 55"/>
                <a:gd name="T48" fmla="*/ 42 w 56"/>
                <a:gd name="T49" fmla="*/ 40 h 55"/>
                <a:gd name="T50" fmla="*/ 44 w 56"/>
                <a:gd name="T51" fmla="*/ 37 h 55"/>
                <a:gd name="T52" fmla="*/ 46 w 56"/>
                <a:gd name="T53" fmla="*/ 33 h 55"/>
                <a:gd name="T54" fmla="*/ 48 w 56"/>
                <a:gd name="T55" fmla="*/ 28 h 55"/>
                <a:gd name="T56" fmla="*/ 49 w 56"/>
                <a:gd name="T57" fmla="*/ 24 h 55"/>
                <a:gd name="T58" fmla="*/ 51 w 56"/>
                <a:gd name="T59" fmla="*/ 19 h 55"/>
                <a:gd name="T60" fmla="*/ 53 w 56"/>
                <a:gd name="T61" fmla="*/ 13 h 55"/>
                <a:gd name="T62" fmla="*/ 55 w 56"/>
                <a:gd name="T63" fmla="*/ 7 h 55"/>
                <a:gd name="T64" fmla="*/ 56 w 56"/>
                <a:gd name="T65" fmla="*/ 0 h 55"/>
                <a:gd name="T66" fmla="*/ 3 w 56"/>
                <a:gd name="T67" fmla="*/ 0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6" h="55">
                  <a:moveTo>
                    <a:pt x="3" y="0"/>
                  </a:moveTo>
                  <a:lnTo>
                    <a:pt x="2" y="11"/>
                  </a:lnTo>
                  <a:lnTo>
                    <a:pt x="2" y="20"/>
                  </a:lnTo>
                  <a:lnTo>
                    <a:pt x="1" y="28"/>
                  </a:lnTo>
                  <a:lnTo>
                    <a:pt x="0" y="39"/>
                  </a:lnTo>
                  <a:lnTo>
                    <a:pt x="3" y="42"/>
                  </a:lnTo>
                  <a:lnTo>
                    <a:pt x="6" y="46"/>
                  </a:lnTo>
                  <a:lnTo>
                    <a:pt x="10" y="49"/>
                  </a:lnTo>
                  <a:lnTo>
                    <a:pt x="13" y="51"/>
                  </a:lnTo>
                  <a:lnTo>
                    <a:pt x="15" y="52"/>
                  </a:lnTo>
                  <a:lnTo>
                    <a:pt x="17" y="53"/>
                  </a:lnTo>
                  <a:lnTo>
                    <a:pt x="18" y="54"/>
                  </a:lnTo>
                  <a:lnTo>
                    <a:pt x="20" y="54"/>
                  </a:lnTo>
                  <a:lnTo>
                    <a:pt x="22" y="55"/>
                  </a:lnTo>
                  <a:lnTo>
                    <a:pt x="24" y="55"/>
                  </a:lnTo>
                  <a:lnTo>
                    <a:pt x="26" y="54"/>
                  </a:lnTo>
                  <a:lnTo>
                    <a:pt x="28" y="54"/>
                  </a:lnTo>
                  <a:lnTo>
                    <a:pt x="29" y="54"/>
                  </a:lnTo>
                  <a:lnTo>
                    <a:pt x="31" y="53"/>
                  </a:lnTo>
                  <a:lnTo>
                    <a:pt x="33" y="51"/>
                  </a:lnTo>
                  <a:lnTo>
                    <a:pt x="35" y="50"/>
                  </a:lnTo>
                  <a:lnTo>
                    <a:pt x="37" y="48"/>
                  </a:lnTo>
                  <a:lnTo>
                    <a:pt x="39" y="46"/>
                  </a:lnTo>
                  <a:lnTo>
                    <a:pt x="40" y="43"/>
                  </a:lnTo>
                  <a:lnTo>
                    <a:pt x="42" y="40"/>
                  </a:lnTo>
                  <a:lnTo>
                    <a:pt x="44" y="37"/>
                  </a:lnTo>
                  <a:lnTo>
                    <a:pt x="46" y="33"/>
                  </a:lnTo>
                  <a:lnTo>
                    <a:pt x="48" y="28"/>
                  </a:lnTo>
                  <a:lnTo>
                    <a:pt x="49" y="24"/>
                  </a:lnTo>
                  <a:lnTo>
                    <a:pt x="51" y="19"/>
                  </a:lnTo>
                  <a:lnTo>
                    <a:pt x="53" y="13"/>
                  </a:lnTo>
                  <a:lnTo>
                    <a:pt x="55" y="7"/>
                  </a:lnTo>
                  <a:lnTo>
                    <a:pt x="56" y="0"/>
                  </a:lnTo>
                  <a:lnTo>
                    <a:pt x="3" y="0"/>
                  </a:lnTo>
                  <a:close/>
                </a:path>
              </a:pathLst>
            </a:custGeom>
            <a:solidFill>
              <a:srgbClr val="F2CA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0" name="Freeform 70"/>
            <p:cNvSpPr>
              <a:spLocks/>
            </p:cNvSpPr>
            <p:nvPr/>
          </p:nvSpPr>
          <p:spPr bwMode="auto">
            <a:xfrm>
              <a:off x="3344" y="1355"/>
              <a:ext cx="210" cy="80"/>
            </a:xfrm>
            <a:custGeom>
              <a:avLst/>
              <a:gdLst>
                <a:gd name="T0" fmla="*/ 78 w 210"/>
                <a:gd name="T1" fmla="*/ 20 h 80"/>
                <a:gd name="T2" fmla="*/ 68 w 210"/>
                <a:gd name="T3" fmla="*/ 26 h 80"/>
                <a:gd name="T4" fmla="*/ 59 w 210"/>
                <a:gd name="T5" fmla="*/ 33 h 80"/>
                <a:gd name="T6" fmla="*/ 49 w 210"/>
                <a:gd name="T7" fmla="*/ 39 h 80"/>
                <a:gd name="T8" fmla="*/ 39 w 210"/>
                <a:gd name="T9" fmla="*/ 45 h 80"/>
                <a:gd name="T10" fmla="*/ 29 w 210"/>
                <a:gd name="T11" fmla="*/ 50 h 80"/>
                <a:gd name="T12" fmla="*/ 20 w 210"/>
                <a:gd name="T13" fmla="*/ 56 h 80"/>
                <a:gd name="T14" fmla="*/ 10 w 210"/>
                <a:gd name="T15" fmla="*/ 61 h 80"/>
                <a:gd name="T16" fmla="*/ 0 w 210"/>
                <a:gd name="T17" fmla="*/ 67 h 80"/>
                <a:gd name="T18" fmla="*/ 11 w 210"/>
                <a:gd name="T19" fmla="*/ 69 h 80"/>
                <a:gd name="T20" fmla="*/ 22 w 210"/>
                <a:gd name="T21" fmla="*/ 72 h 80"/>
                <a:gd name="T22" fmla="*/ 32 w 210"/>
                <a:gd name="T23" fmla="*/ 74 h 80"/>
                <a:gd name="T24" fmla="*/ 42 w 210"/>
                <a:gd name="T25" fmla="*/ 76 h 80"/>
                <a:gd name="T26" fmla="*/ 52 w 210"/>
                <a:gd name="T27" fmla="*/ 77 h 80"/>
                <a:gd name="T28" fmla="*/ 61 w 210"/>
                <a:gd name="T29" fmla="*/ 78 h 80"/>
                <a:gd name="T30" fmla="*/ 70 w 210"/>
                <a:gd name="T31" fmla="*/ 79 h 80"/>
                <a:gd name="T32" fmla="*/ 78 w 210"/>
                <a:gd name="T33" fmla="*/ 80 h 80"/>
                <a:gd name="T34" fmla="*/ 87 w 210"/>
                <a:gd name="T35" fmla="*/ 80 h 80"/>
                <a:gd name="T36" fmla="*/ 95 w 210"/>
                <a:gd name="T37" fmla="*/ 80 h 80"/>
                <a:gd name="T38" fmla="*/ 103 w 210"/>
                <a:gd name="T39" fmla="*/ 79 h 80"/>
                <a:gd name="T40" fmla="*/ 110 w 210"/>
                <a:gd name="T41" fmla="*/ 79 h 80"/>
                <a:gd name="T42" fmla="*/ 117 w 210"/>
                <a:gd name="T43" fmla="*/ 78 h 80"/>
                <a:gd name="T44" fmla="*/ 124 w 210"/>
                <a:gd name="T45" fmla="*/ 77 h 80"/>
                <a:gd name="T46" fmla="*/ 131 w 210"/>
                <a:gd name="T47" fmla="*/ 76 h 80"/>
                <a:gd name="T48" fmla="*/ 137 w 210"/>
                <a:gd name="T49" fmla="*/ 74 h 80"/>
                <a:gd name="T50" fmla="*/ 143 w 210"/>
                <a:gd name="T51" fmla="*/ 72 h 80"/>
                <a:gd name="T52" fmla="*/ 149 w 210"/>
                <a:gd name="T53" fmla="*/ 70 h 80"/>
                <a:gd name="T54" fmla="*/ 155 w 210"/>
                <a:gd name="T55" fmla="*/ 68 h 80"/>
                <a:gd name="T56" fmla="*/ 160 w 210"/>
                <a:gd name="T57" fmla="*/ 65 h 80"/>
                <a:gd name="T58" fmla="*/ 165 w 210"/>
                <a:gd name="T59" fmla="*/ 62 h 80"/>
                <a:gd name="T60" fmla="*/ 170 w 210"/>
                <a:gd name="T61" fmla="*/ 60 h 80"/>
                <a:gd name="T62" fmla="*/ 174 w 210"/>
                <a:gd name="T63" fmla="*/ 56 h 80"/>
                <a:gd name="T64" fmla="*/ 179 w 210"/>
                <a:gd name="T65" fmla="*/ 53 h 80"/>
                <a:gd name="T66" fmla="*/ 183 w 210"/>
                <a:gd name="T67" fmla="*/ 49 h 80"/>
                <a:gd name="T68" fmla="*/ 187 w 210"/>
                <a:gd name="T69" fmla="*/ 46 h 80"/>
                <a:gd name="T70" fmla="*/ 190 w 210"/>
                <a:gd name="T71" fmla="*/ 42 h 80"/>
                <a:gd name="T72" fmla="*/ 194 w 210"/>
                <a:gd name="T73" fmla="*/ 38 h 80"/>
                <a:gd name="T74" fmla="*/ 197 w 210"/>
                <a:gd name="T75" fmla="*/ 33 h 80"/>
                <a:gd name="T76" fmla="*/ 200 w 210"/>
                <a:gd name="T77" fmla="*/ 29 h 80"/>
                <a:gd name="T78" fmla="*/ 202 w 210"/>
                <a:gd name="T79" fmla="*/ 24 h 80"/>
                <a:gd name="T80" fmla="*/ 210 w 210"/>
                <a:gd name="T81" fmla="*/ 0 h 80"/>
                <a:gd name="T82" fmla="*/ 78 w 210"/>
                <a:gd name="T83" fmla="*/ 2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10" h="80">
                  <a:moveTo>
                    <a:pt x="78" y="20"/>
                  </a:moveTo>
                  <a:lnTo>
                    <a:pt x="68" y="26"/>
                  </a:lnTo>
                  <a:lnTo>
                    <a:pt x="59" y="33"/>
                  </a:lnTo>
                  <a:lnTo>
                    <a:pt x="49" y="39"/>
                  </a:lnTo>
                  <a:lnTo>
                    <a:pt x="39" y="45"/>
                  </a:lnTo>
                  <a:lnTo>
                    <a:pt x="29" y="50"/>
                  </a:lnTo>
                  <a:lnTo>
                    <a:pt x="20" y="56"/>
                  </a:lnTo>
                  <a:lnTo>
                    <a:pt x="10" y="61"/>
                  </a:lnTo>
                  <a:lnTo>
                    <a:pt x="0" y="67"/>
                  </a:lnTo>
                  <a:lnTo>
                    <a:pt x="11" y="69"/>
                  </a:lnTo>
                  <a:lnTo>
                    <a:pt x="22" y="72"/>
                  </a:lnTo>
                  <a:lnTo>
                    <a:pt x="32" y="74"/>
                  </a:lnTo>
                  <a:lnTo>
                    <a:pt x="42" y="76"/>
                  </a:lnTo>
                  <a:lnTo>
                    <a:pt x="52" y="77"/>
                  </a:lnTo>
                  <a:lnTo>
                    <a:pt x="61" y="78"/>
                  </a:lnTo>
                  <a:lnTo>
                    <a:pt x="70" y="79"/>
                  </a:lnTo>
                  <a:lnTo>
                    <a:pt x="78" y="80"/>
                  </a:lnTo>
                  <a:lnTo>
                    <a:pt x="87" y="80"/>
                  </a:lnTo>
                  <a:lnTo>
                    <a:pt x="95" y="80"/>
                  </a:lnTo>
                  <a:lnTo>
                    <a:pt x="103" y="79"/>
                  </a:lnTo>
                  <a:lnTo>
                    <a:pt x="110" y="79"/>
                  </a:lnTo>
                  <a:lnTo>
                    <a:pt x="117" y="78"/>
                  </a:lnTo>
                  <a:lnTo>
                    <a:pt x="124" y="77"/>
                  </a:lnTo>
                  <a:lnTo>
                    <a:pt x="131" y="76"/>
                  </a:lnTo>
                  <a:lnTo>
                    <a:pt x="137" y="74"/>
                  </a:lnTo>
                  <a:lnTo>
                    <a:pt x="143" y="72"/>
                  </a:lnTo>
                  <a:lnTo>
                    <a:pt x="149" y="70"/>
                  </a:lnTo>
                  <a:lnTo>
                    <a:pt x="155" y="68"/>
                  </a:lnTo>
                  <a:lnTo>
                    <a:pt x="160" y="65"/>
                  </a:lnTo>
                  <a:lnTo>
                    <a:pt x="165" y="62"/>
                  </a:lnTo>
                  <a:lnTo>
                    <a:pt x="170" y="60"/>
                  </a:lnTo>
                  <a:lnTo>
                    <a:pt x="174" y="56"/>
                  </a:lnTo>
                  <a:lnTo>
                    <a:pt x="179" y="53"/>
                  </a:lnTo>
                  <a:lnTo>
                    <a:pt x="183" y="49"/>
                  </a:lnTo>
                  <a:lnTo>
                    <a:pt x="187" y="46"/>
                  </a:lnTo>
                  <a:lnTo>
                    <a:pt x="190" y="42"/>
                  </a:lnTo>
                  <a:lnTo>
                    <a:pt x="194" y="38"/>
                  </a:lnTo>
                  <a:lnTo>
                    <a:pt x="197" y="33"/>
                  </a:lnTo>
                  <a:lnTo>
                    <a:pt x="200" y="29"/>
                  </a:lnTo>
                  <a:lnTo>
                    <a:pt x="202" y="24"/>
                  </a:lnTo>
                  <a:lnTo>
                    <a:pt x="210" y="0"/>
                  </a:lnTo>
                  <a:lnTo>
                    <a:pt x="78" y="20"/>
                  </a:lnTo>
                  <a:close/>
                </a:path>
              </a:pathLst>
            </a:custGeom>
            <a:solidFill>
              <a:srgbClr val="D4943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1" name="Freeform 71"/>
            <p:cNvSpPr>
              <a:spLocks/>
            </p:cNvSpPr>
            <p:nvPr/>
          </p:nvSpPr>
          <p:spPr bwMode="auto">
            <a:xfrm>
              <a:off x="3896" y="1452"/>
              <a:ext cx="325" cy="548"/>
            </a:xfrm>
            <a:custGeom>
              <a:avLst/>
              <a:gdLst>
                <a:gd name="T0" fmla="*/ 39 w 325"/>
                <a:gd name="T1" fmla="*/ 214 h 548"/>
                <a:gd name="T2" fmla="*/ 148 w 325"/>
                <a:gd name="T3" fmla="*/ 428 h 548"/>
                <a:gd name="T4" fmla="*/ 70 w 325"/>
                <a:gd name="T5" fmla="*/ 532 h 548"/>
                <a:gd name="T6" fmla="*/ 87 w 325"/>
                <a:gd name="T7" fmla="*/ 533 h 548"/>
                <a:gd name="T8" fmla="*/ 101 w 325"/>
                <a:gd name="T9" fmla="*/ 535 h 548"/>
                <a:gd name="T10" fmla="*/ 112 w 325"/>
                <a:gd name="T11" fmla="*/ 536 h 548"/>
                <a:gd name="T12" fmla="*/ 121 w 325"/>
                <a:gd name="T13" fmla="*/ 538 h 548"/>
                <a:gd name="T14" fmla="*/ 129 w 325"/>
                <a:gd name="T15" fmla="*/ 540 h 548"/>
                <a:gd name="T16" fmla="*/ 137 w 325"/>
                <a:gd name="T17" fmla="*/ 543 h 548"/>
                <a:gd name="T18" fmla="*/ 146 w 325"/>
                <a:gd name="T19" fmla="*/ 546 h 548"/>
                <a:gd name="T20" fmla="*/ 157 w 325"/>
                <a:gd name="T21" fmla="*/ 548 h 548"/>
                <a:gd name="T22" fmla="*/ 325 w 325"/>
                <a:gd name="T23" fmla="*/ 443 h 548"/>
                <a:gd name="T24" fmla="*/ 200 w 325"/>
                <a:gd name="T25" fmla="*/ 149 h 548"/>
                <a:gd name="T26" fmla="*/ 194 w 325"/>
                <a:gd name="T27" fmla="*/ 135 h 548"/>
                <a:gd name="T28" fmla="*/ 188 w 325"/>
                <a:gd name="T29" fmla="*/ 122 h 548"/>
                <a:gd name="T30" fmla="*/ 181 w 325"/>
                <a:gd name="T31" fmla="*/ 110 h 548"/>
                <a:gd name="T32" fmla="*/ 175 w 325"/>
                <a:gd name="T33" fmla="*/ 99 h 548"/>
                <a:gd name="T34" fmla="*/ 169 w 325"/>
                <a:gd name="T35" fmla="*/ 89 h 548"/>
                <a:gd name="T36" fmla="*/ 163 w 325"/>
                <a:gd name="T37" fmla="*/ 79 h 548"/>
                <a:gd name="T38" fmla="*/ 157 w 325"/>
                <a:gd name="T39" fmla="*/ 71 h 548"/>
                <a:gd name="T40" fmla="*/ 150 w 325"/>
                <a:gd name="T41" fmla="*/ 63 h 548"/>
                <a:gd name="T42" fmla="*/ 144 w 325"/>
                <a:gd name="T43" fmla="*/ 56 h 548"/>
                <a:gd name="T44" fmla="*/ 138 w 325"/>
                <a:gd name="T45" fmla="*/ 50 h 548"/>
                <a:gd name="T46" fmla="*/ 132 w 325"/>
                <a:gd name="T47" fmla="*/ 44 h 548"/>
                <a:gd name="T48" fmla="*/ 125 w 325"/>
                <a:gd name="T49" fmla="*/ 39 h 548"/>
                <a:gd name="T50" fmla="*/ 119 w 325"/>
                <a:gd name="T51" fmla="*/ 34 h 548"/>
                <a:gd name="T52" fmla="*/ 113 w 325"/>
                <a:gd name="T53" fmla="*/ 30 h 548"/>
                <a:gd name="T54" fmla="*/ 107 w 325"/>
                <a:gd name="T55" fmla="*/ 27 h 548"/>
                <a:gd name="T56" fmla="*/ 101 w 325"/>
                <a:gd name="T57" fmla="*/ 24 h 548"/>
                <a:gd name="T58" fmla="*/ 94 w 325"/>
                <a:gd name="T59" fmla="*/ 21 h 548"/>
                <a:gd name="T60" fmla="*/ 88 w 325"/>
                <a:gd name="T61" fmla="*/ 19 h 548"/>
                <a:gd name="T62" fmla="*/ 82 w 325"/>
                <a:gd name="T63" fmla="*/ 17 h 548"/>
                <a:gd name="T64" fmla="*/ 76 w 325"/>
                <a:gd name="T65" fmla="*/ 15 h 548"/>
                <a:gd name="T66" fmla="*/ 63 w 325"/>
                <a:gd name="T67" fmla="*/ 12 h 548"/>
                <a:gd name="T68" fmla="*/ 51 w 325"/>
                <a:gd name="T69" fmla="*/ 10 h 548"/>
                <a:gd name="T70" fmla="*/ 38 w 325"/>
                <a:gd name="T71" fmla="*/ 8 h 548"/>
                <a:gd name="T72" fmla="*/ 25 w 325"/>
                <a:gd name="T73" fmla="*/ 6 h 548"/>
                <a:gd name="T74" fmla="*/ 19 w 325"/>
                <a:gd name="T75" fmla="*/ 4 h 548"/>
                <a:gd name="T76" fmla="*/ 12 w 325"/>
                <a:gd name="T77" fmla="*/ 3 h 548"/>
                <a:gd name="T78" fmla="*/ 6 w 325"/>
                <a:gd name="T79" fmla="*/ 2 h 548"/>
                <a:gd name="T80" fmla="*/ 0 w 325"/>
                <a:gd name="T81" fmla="*/ 0 h 548"/>
                <a:gd name="T82" fmla="*/ 39 w 325"/>
                <a:gd name="T83" fmla="*/ 214 h 5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325" h="548">
                  <a:moveTo>
                    <a:pt x="39" y="214"/>
                  </a:moveTo>
                  <a:lnTo>
                    <a:pt x="148" y="428"/>
                  </a:lnTo>
                  <a:lnTo>
                    <a:pt x="70" y="532"/>
                  </a:lnTo>
                  <a:lnTo>
                    <a:pt x="87" y="533"/>
                  </a:lnTo>
                  <a:lnTo>
                    <a:pt x="101" y="535"/>
                  </a:lnTo>
                  <a:lnTo>
                    <a:pt x="112" y="536"/>
                  </a:lnTo>
                  <a:lnTo>
                    <a:pt x="121" y="538"/>
                  </a:lnTo>
                  <a:lnTo>
                    <a:pt x="129" y="540"/>
                  </a:lnTo>
                  <a:lnTo>
                    <a:pt x="137" y="543"/>
                  </a:lnTo>
                  <a:lnTo>
                    <a:pt x="146" y="546"/>
                  </a:lnTo>
                  <a:lnTo>
                    <a:pt x="157" y="548"/>
                  </a:lnTo>
                  <a:lnTo>
                    <a:pt x="325" y="443"/>
                  </a:lnTo>
                  <a:lnTo>
                    <a:pt x="200" y="149"/>
                  </a:lnTo>
                  <a:lnTo>
                    <a:pt x="194" y="135"/>
                  </a:lnTo>
                  <a:lnTo>
                    <a:pt x="188" y="122"/>
                  </a:lnTo>
                  <a:lnTo>
                    <a:pt x="181" y="110"/>
                  </a:lnTo>
                  <a:lnTo>
                    <a:pt x="175" y="99"/>
                  </a:lnTo>
                  <a:lnTo>
                    <a:pt x="169" y="89"/>
                  </a:lnTo>
                  <a:lnTo>
                    <a:pt x="163" y="79"/>
                  </a:lnTo>
                  <a:lnTo>
                    <a:pt x="157" y="71"/>
                  </a:lnTo>
                  <a:lnTo>
                    <a:pt x="150" y="63"/>
                  </a:lnTo>
                  <a:lnTo>
                    <a:pt x="144" y="56"/>
                  </a:lnTo>
                  <a:lnTo>
                    <a:pt x="138" y="50"/>
                  </a:lnTo>
                  <a:lnTo>
                    <a:pt x="132" y="44"/>
                  </a:lnTo>
                  <a:lnTo>
                    <a:pt x="125" y="39"/>
                  </a:lnTo>
                  <a:lnTo>
                    <a:pt x="119" y="34"/>
                  </a:lnTo>
                  <a:lnTo>
                    <a:pt x="113" y="30"/>
                  </a:lnTo>
                  <a:lnTo>
                    <a:pt x="107" y="27"/>
                  </a:lnTo>
                  <a:lnTo>
                    <a:pt x="101" y="24"/>
                  </a:lnTo>
                  <a:lnTo>
                    <a:pt x="94" y="21"/>
                  </a:lnTo>
                  <a:lnTo>
                    <a:pt x="88" y="19"/>
                  </a:lnTo>
                  <a:lnTo>
                    <a:pt x="82" y="17"/>
                  </a:lnTo>
                  <a:lnTo>
                    <a:pt x="76" y="15"/>
                  </a:lnTo>
                  <a:lnTo>
                    <a:pt x="63" y="12"/>
                  </a:lnTo>
                  <a:lnTo>
                    <a:pt x="51" y="10"/>
                  </a:lnTo>
                  <a:lnTo>
                    <a:pt x="38" y="8"/>
                  </a:lnTo>
                  <a:lnTo>
                    <a:pt x="25" y="6"/>
                  </a:lnTo>
                  <a:lnTo>
                    <a:pt x="19" y="4"/>
                  </a:lnTo>
                  <a:lnTo>
                    <a:pt x="12" y="3"/>
                  </a:lnTo>
                  <a:lnTo>
                    <a:pt x="6" y="2"/>
                  </a:lnTo>
                  <a:lnTo>
                    <a:pt x="0" y="0"/>
                  </a:lnTo>
                  <a:lnTo>
                    <a:pt x="39" y="214"/>
                  </a:lnTo>
                  <a:close/>
                </a:path>
              </a:pathLst>
            </a:custGeom>
            <a:solidFill>
              <a:srgbClr val="EBAA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2" name="Freeform 72"/>
            <p:cNvSpPr>
              <a:spLocks/>
            </p:cNvSpPr>
            <p:nvPr/>
          </p:nvSpPr>
          <p:spPr bwMode="auto">
            <a:xfrm>
              <a:off x="3877" y="1437"/>
              <a:ext cx="337" cy="412"/>
            </a:xfrm>
            <a:custGeom>
              <a:avLst/>
              <a:gdLst>
                <a:gd name="T0" fmla="*/ 116 w 337"/>
                <a:gd name="T1" fmla="*/ 396 h 412"/>
                <a:gd name="T2" fmla="*/ 45 w 337"/>
                <a:gd name="T3" fmla="*/ 242 h 412"/>
                <a:gd name="T4" fmla="*/ 40 w 337"/>
                <a:gd name="T5" fmla="*/ 195 h 412"/>
                <a:gd name="T6" fmla="*/ 35 w 337"/>
                <a:gd name="T7" fmla="*/ 152 h 412"/>
                <a:gd name="T8" fmla="*/ 30 w 337"/>
                <a:gd name="T9" fmla="*/ 112 h 412"/>
                <a:gd name="T10" fmla="*/ 25 w 337"/>
                <a:gd name="T11" fmla="*/ 78 h 412"/>
                <a:gd name="T12" fmla="*/ 19 w 337"/>
                <a:gd name="T13" fmla="*/ 48 h 412"/>
                <a:gd name="T14" fmla="*/ 14 w 337"/>
                <a:gd name="T15" fmla="*/ 30 h 412"/>
                <a:gd name="T16" fmla="*/ 10 w 337"/>
                <a:gd name="T17" fmla="*/ 19 h 412"/>
                <a:gd name="T18" fmla="*/ 7 w 337"/>
                <a:gd name="T19" fmla="*/ 10 h 412"/>
                <a:gd name="T20" fmla="*/ 2 w 337"/>
                <a:gd name="T21" fmla="*/ 3 h 412"/>
                <a:gd name="T22" fmla="*/ 16 w 337"/>
                <a:gd name="T23" fmla="*/ 3 h 412"/>
                <a:gd name="T24" fmla="*/ 47 w 337"/>
                <a:gd name="T25" fmla="*/ 8 h 412"/>
                <a:gd name="T26" fmla="*/ 76 w 337"/>
                <a:gd name="T27" fmla="*/ 13 h 412"/>
                <a:gd name="T28" fmla="*/ 97 w 337"/>
                <a:gd name="T29" fmla="*/ 18 h 412"/>
                <a:gd name="T30" fmla="*/ 111 w 337"/>
                <a:gd name="T31" fmla="*/ 22 h 412"/>
                <a:gd name="T32" fmla="*/ 124 w 337"/>
                <a:gd name="T33" fmla="*/ 27 h 412"/>
                <a:gd name="T34" fmla="*/ 138 w 337"/>
                <a:gd name="T35" fmla="*/ 34 h 412"/>
                <a:gd name="T36" fmla="*/ 150 w 337"/>
                <a:gd name="T37" fmla="*/ 41 h 412"/>
                <a:gd name="T38" fmla="*/ 162 w 337"/>
                <a:gd name="T39" fmla="*/ 50 h 412"/>
                <a:gd name="T40" fmla="*/ 174 w 337"/>
                <a:gd name="T41" fmla="*/ 61 h 412"/>
                <a:gd name="T42" fmla="*/ 186 w 337"/>
                <a:gd name="T43" fmla="*/ 74 h 412"/>
                <a:gd name="T44" fmla="*/ 197 w 337"/>
                <a:gd name="T45" fmla="*/ 89 h 412"/>
                <a:gd name="T46" fmla="*/ 208 w 337"/>
                <a:gd name="T47" fmla="*/ 106 h 412"/>
                <a:gd name="T48" fmla="*/ 337 w 337"/>
                <a:gd name="T49" fmla="*/ 335 h 412"/>
                <a:gd name="T50" fmla="*/ 314 w 337"/>
                <a:gd name="T51" fmla="*/ 349 h 412"/>
                <a:gd name="T52" fmla="*/ 291 w 337"/>
                <a:gd name="T53" fmla="*/ 363 h 412"/>
                <a:gd name="T54" fmla="*/ 267 w 337"/>
                <a:gd name="T55" fmla="*/ 376 h 412"/>
                <a:gd name="T56" fmla="*/ 242 w 337"/>
                <a:gd name="T57" fmla="*/ 388 h 412"/>
                <a:gd name="T58" fmla="*/ 229 w 337"/>
                <a:gd name="T59" fmla="*/ 393 h 412"/>
                <a:gd name="T60" fmla="*/ 215 w 337"/>
                <a:gd name="T61" fmla="*/ 398 h 412"/>
                <a:gd name="T62" fmla="*/ 201 w 337"/>
                <a:gd name="T63" fmla="*/ 402 h 412"/>
                <a:gd name="T64" fmla="*/ 187 w 337"/>
                <a:gd name="T65" fmla="*/ 406 h 412"/>
                <a:gd name="T66" fmla="*/ 171 w 337"/>
                <a:gd name="T67" fmla="*/ 409 h 412"/>
                <a:gd name="T68" fmla="*/ 155 w 337"/>
                <a:gd name="T69" fmla="*/ 411 h 412"/>
                <a:gd name="T70" fmla="*/ 138 w 337"/>
                <a:gd name="T71" fmla="*/ 412 h 412"/>
                <a:gd name="T72" fmla="*/ 121 w 337"/>
                <a:gd name="T73" fmla="*/ 412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337" h="412">
                  <a:moveTo>
                    <a:pt x="121" y="412"/>
                  </a:moveTo>
                  <a:lnTo>
                    <a:pt x="116" y="396"/>
                  </a:lnTo>
                  <a:lnTo>
                    <a:pt x="47" y="266"/>
                  </a:lnTo>
                  <a:lnTo>
                    <a:pt x="45" y="242"/>
                  </a:lnTo>
                  <a:lnTo>
                    <a:pt x="42" y="218"/>
                  </a:lnTo>
                  <a:lnTo>
                    <a:pt x="40" y="195"/>
                  </a:lnTo>
                  <a:lnTo>
                    <a:pt x="38" y="173"/>
                  </a:lnTo>
                  <a:lnTo>
                    <a:pt x="35" y="152"/>
                  </a:lnTo>
                  <a:lnTo>
                    <a:pt x="33" y="132"/>
                  </a:lnTo>
                  <a:lnTo>
                    <a:pt x="30" y="112"/>
                  </a:lnTo>
                  <a:lnTo>
                    <a:pt x="28" y="95"/>
                  </a:lnTo>
                  <a:lnTo>
                    <a:pt x="25" y="78"/>
                  </a:lnTo>
                  <a:lnTo>
                    <a:pt x="22" y="62"/>
                  </a:lnTo>
                  <a:lnTo>
                    <a:pt x="19" y="48"/>
                  </a:lnTo>
                  <a:lnTo>
                    <a:pt x="16" y="36"/>
                  </a:lnTo>
                  <a:lnTo>
                    <a:pt x="14" y="30"/>
                  </a:lnTo>
                  <a:lnTo>
                    <a:pt x="12" y="24"/>
                  </a:lnTo>
                  <a:lnTo>
                    <a:pt x="10" y="19"/>
                  </a:lnTo>
                  <a:lnTo>
                    <a:pt x="9" y="14"/>
                  </a:lnTo>
                  <a:lnTo>
                    <a:pt x="7" y="10"/>
                  </a:lnTo>
                  <a:lnTo>
                    <a:pt x="5" y="6"/>
                  </a:lnTo>
                  <a:lnTo>
                    <a:pt x="2" y="3"/>
                  </a:lnTo>
                  <a:lnTo>
                    <a:pt x="0" y="0"/>
                  </a:lnTo>
                  <a:lnTo>
                    <a:pt x="16" y="3"/>
                  </a:lnTo>
                  <a:lnTo>
                    <a:pt x="31" y="6"/>
                  </a:lnTo>
                  <a:lnTo>
                    <a:pt x="47" y="8"/>
                  </a:lnTo>
                  <a:lnTo>
                    <a:pt x="61" y="11"/>
                  </a:lnTo>
                  <a:lnTo>
                    <a:pt x="76" y="13"/>
                  </a:lnTo>
                  <a:lnTo>
                    <a:pt x="90" y="17"/>
                  </a:lnTo>
                  <a:lnTo>
                    <a:pt x="97" y="18"/>
                  </a:lnTo>
                  <a:lnTo>
                    <a:pt x="104" y="20"/>
                  </a:lnTo>
                  <a:lnTo>
                    <a:pt x="111" y="22"/>
                  </a:lnTo>
                  <a:lnTo>
                    <a:pt x="118" y="25"/>
                  </a:lnTo>
                  <a:lnTo>
                    <a:pt x="124" y="27"/>
                  </a:lnTo>
                  <a:lnTo>
                    <a:pt x="131" y="30"/>
                  </a:lnTo>
                  <a:lnTo>
                    <a:pt x="138" y="34"/>
                  </a:lnTo>
                  <a:lnTo>
                    <a:pt x="144" y="37"/>
                  </a:lnTo>
                  <a:lnTo>
                    <a:pt x="150" y="41"/>
                  </a:lnTo>
                  <a:lnTo>
                    <a:pt x="156" y="46"/>
                  </a:lnTo>
                  <a:lnTo>
                    <a:pt x="162" y="50"/>
                  </a:lnTo>
                  <a:lnTo>
                    <a:pt x="169" y="55"/>
                  </a:lnTo>
                  <a:lnTo>
                    <a:pt x="174" y="61"/>
                  </a:lnTo>
                  <a:lnTo>
                    <a:pt x="180" y="67"/>
                  </a:lnTo>
                  <a:lnTo>
                    <a:pt x="186" y="74"/>
                  </a:lnTo>
                  <a:lnTo>
                    <a:pt x="192" y="81"/>
                  </a:lnTo>
                  <a:lnTo>
                    <a:pt x="197" y="89"/>
                  </a:lnTo>
                  <a:lnTo>
                    <a:pt x="202" y="97"/>
                  </a:lnTo>
                  <a:lnTo>
                    <a:pt x="208" y="106"/>
                  </a:lnTo>
                  <a:lnTo>
                    <a:pt x="213" y="116"/>
                  </a:lnTo>
                  <a:lnTo>
                    <a:pt x="337" y="335"/>
                  </a:lnTo>
                  <a:lnTo>
                    <a:pt x="325" y="342"/>
                  </a:lnTo>
                  <a:lnTo>
                    <a:pt x="314" y="349"/>
                  </a:lnTo>
                  <a:lnTo>
                    <a:pt x="303" y="356"/>
                  </a:lnTo>
                  <a:lnTo>
                    <a:pt x="291" y="363"/>
                  </a:lnTo>
                  <a:lnTo>
                    <a:pt x="279" y="370"/>
                  </a:lnTo>
                  <a:lnTo>
                    <a:pt x="267" y="376"/>
                  </a:lnTo>
                  <a:lnTo>
                    <a:pt x="255" y="383"/>
                  </a:lnTo>
                  <a:lnTo>
                    <a:pt x="242" y="388"/>
                  </a:lnTo>
                  <a:lnTo>
                    <a:pt x="236" y="391"/>
                  </a:lnTo>
                  <a:lnTo>
                    <a:pt x="229" y="393"/>
                  </a:lnTo>
                  <a:lnTo>
                    <a:pt x="222" y="396"/>
                  </a:lnTo>
                  <a:lnTo>
                    <a:pt x="215" y="398"/>
                  </a:lnTo>
                  <a:lnTo>
                    <a:pt x="208" y="400"/>
                  </a:lnTo>
                  <a:lnTo>
                    <a:pt x="201" y="402"/>
                  </a:lnTo>
                  <a:lnTo>
                    <a:pt x="194" y="404"/>
                  </a:lnTo>
                  <a:lnTo>
                    <a:pt x="187" y="406"/>
                  </a:lnTo>
                  <a:lnTo>
                    <a:pt x="179" y="407"/>
                  </a:lnTo>
                  <a:lnTo>
                    <a:pt x="171" y="409"/>
                  </a:lnTo>
                  <a:lnTo>
                    <a:pt x="163" y="410"/>
                  </a:lnTo>
                  <a:lnTo>
                    <a:pt x="155" y="411"/>
                  </a:lnTo>
                  <a:lnTo>
                    <a:pt x="147" y="412"/>
                  </a:lnTo>
                  <a:lnTo>
                    <a:pt x="138" y="412"/>
                  </a:lnTo>
                  <a:lnTo>
                    <a:pt x="130" y="412"/>
                  </a:lnTo>
                  <a:lnTo>
                    <a:pt x="121" y="412"/>
                  </a:lnTo>
                  <a:close/>
                </a:path>
              </a:pathLst>
            </a:custGeom>
            <a:solidFill>
              <a:srgbClr val="5460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3" name="Freeform 73"/>
            <p:cNvSpPr>
              <a:spLocks/>
            </p:cNvSpPr>
            <p:nvPr/>
          </p:nvSpPr>
          <p:spPr bwMode="auto">
            <a:xfrm>
              <a:off x="3943" y="1702"/>
              <a:ext cx="94" cy="144"/>
            </a:xfrm>
            <a:custGeom>
              <a:avLst/>
              <a:gdLst>
                <a:gd name="T0" fmla="*/ 0 w 94"/>
                <a:gd name="T1" fmla="*/ 0 h 144"/>
                <a:gd name="T2" fmla="*/ 47 w 94"/>
                <a:gd name="T3" fmla="*/ 144 h 144"/>
                <a:gd name="T4" fmla="*/ 94 w 94"/>
                <a:gd name="T5" fmla="*/ 142 h 144"/>
                <a:gd name="T6" fmla="*/ 0 w 94"/>
                <a:gd name="T7" fmla="*/ 0 h 144"/>
              </a:gdLst>
              <a:ahLst/>
              <a:cxnLst>
                <a:cxn ang="0">
                  <a:pos x="T0" y="T1"/>
                </a:cxn>
                <a:cxn ang="0">
                  <a:pos x="T2" y="T3"/>
                </a:cxn>
                <a:cxn ang="0">
                  <a:pos x="T4" y="T5"/>
                </a:cxn>
                <a:cxn ang="0">
                  <a:pos x="T6" y="T7"/>
                </a:cxn>
              </a:cxnLst>
              <a:rect l="0" t="0" r="r" b="b"/>
              <a:pathLst>
                <a:path w="94" h="144">
                  <a:moveTo>
                    <a:pt x="0" y="0"/>
                  </a:moveTo>
                  <a:lnTo>
                    <a:pt x="47" y="144"/>
                  </a:lnTo>
                  <a:lnTo>
                    <a:pt x="94" y="142"/>
                  </a:lnTo>
                  <a:lnTo>
                    <a:pt x="0" y="0"/>
                  </a:lnTo>
                  <a:close/>
                </a:path>
              </a:pathLst>
            </a:custGeom>
            <a:solidFill>
              <a:srgbClr val="3F4A6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4" name="Freeform 74"/>
            <p:cNvSpPr>
              <a:spLocks/>
            </p:cNvSpPr>
            <p:nvPr/>
          </p:nvSpPr>
          <p:spPr bwMode="auto">
            <a:xfrm>
              <a:off x="3982" y="1735"/>
              <a:ext cx="238" cy="116"/>
            </a:xfrm>
            <a:custGeom>
              <a:avLst/>
              <a:gdLst>
                <a:gd name="T0" fmla="*/ 238 w 238"/>
                <a:gd name="T1" fmla="*/ 34 h 116"/>
                <a:gd name="T2" fmla="*/ 224 w 238"/>
                <a:gd name="T3" fmla="*/ 43 h 116"/>
                <a:gd name="T4" fmla="*/ 210 w 238"/>
                <a:gd name="T5" fmla="*/ 52 h 116"/>
                <a:gd name="T6" fmla="*/ 197 w 238"/>
                <a:gd name="T7" fmla="*/ 61 h 116"/>
                <a:gd name="T8" fmla="*/ 183 w 238"/>
                <a:gd name="T9" fmla="*/ 69 h 116"/>
                <a:gd name="T10" fmla="*/ 171 w 238"/>
                <a:gd name="T11" fmla="*/ 76 h 116"/>
                <a:gd name="T12" fmla="*/ 158 w 238"/>
                <a:gd name="T13" fmla="*/ 83 h 116"/>
                <a:gd name="T14" fmla="*/ 151 w 238"/>
                <a:gd name="T15" fmla="*/ 87 h 116"/>
                <a:gd name="T16" fmla="*/ 145 w 238"/>
                <a:gd name="T17" fmla="*/ 90 h 116"/>
                <a:gd name="T18" fmla="*/ 138 w 238"/>
                <a:gd name="T19" fmla="*/ 93 h 116"/>
                <a:gd name="T20" fmla="*/ 132 w 238"/>
                <a:gd name="T21" fmla="*/ 96 h 116"/>
                <a:gd name="T22" fmla="*/ 125 w 238"/>
                <a:gd name="T23" fmla="*/ 99 h 116"/>
                <a:gd name="T24" fmla="*/ 118 w 238"/>
                <a:gd name="T25" fmla="*/ 101 h 116"/>
                <a:gd name="T26" fmla="*/ 111 w 238"/>
                <a:gd name="T27" fmla="*/ 103 h 116"/>
                <a:gd name="T28" fmla="*/ 104 w 238"/>
                <a:gd name="T29" fmla="*/ 106 h 116"/>
                <a:gd name="T30" fmla="*/ 97 w 238"/>
                <a:gd name="T31" fmla="*/ 107 h 116"/>
                <a:gd name="T32" fmla="*/ 90 w 238"/>
                <a:gd name="T33" fmla="*/ 109 h 116"/>
                <a:gd name="T34" fmla="*/ 82 w 238"/>
                <a:gd name="T35" fmla="*/ 111 h 116"/>
                <a:gd name="T36" fmla="*/ 75 w 238"/>
                <a:gd name="T37" fmla="*/ 112 h 116"/>
                <a:gd name="T38" fmla="*/ 67 w 238"/>
                <a:gd name="T39" fmla="*/ 114 h 116"/>
                <a:gd name="T40" fmla="*/ 59 w 238"/>
                <a:gd name="T41" fmla="*/ 114 h 116"/>
                <a:gd name="T42" fmla="*/ 51 w 238"/>
                <a:gd name="T43" fmla="*/ 115 h 116"/>
                <a:gd name="T44" fmla="*/ 42 w 238"/>
                <a:gd name="T45" fmla="*/ 116 h 116"/>
                <a:gd name="T46" fmla="*/ 33 w 238"/>
                <a:gd name="T47" fmla="*/ 116 h 116"/>
                <a:gd name="T48" fmla="*/ 24 w 238"/>
                <a:gd name="T49" fmla="*/ 116 h 116"/>
                <a:gd name="T50" fmla="*/ 15 w 238"/>
                <a:gd name="T51" fmla="*/ 116 h 116"/>
                <a:gd name="T52" fmla="*/ 6 w 238"/>
                <a:gd name="T53" fmla="*/ 115 h 116"/>
                <a:gd name="T54" fmla="*/ 0 w 238"/>
                <a:gd name="T55" fmla="*/ 81 h 116"/>
                <a:gd name="T56" fmla="*/ 17 w 238"/>
                <a:gd name="T57" fmla="*/ 77 h 116"/>
                <a:gd name="T58" fmla="*/ 32 w 238"/>
                <a:gd name="T59" fmla="*/ 74 h 116"/>
                <a:gd name="T60" fmla="*/ 47 w 238"/>
                <a:gd name="T61" fmla="*/ 70 h 116"/>
                <a:gd name="T62" fmla="*/ 61 w 238"/>
                <a:gd name="T63" fmla="*/ 66 h 116"/>
                <a:gd name="T64" fmla="*/ 74 w 238"/>
                <a:gd name="T65" fmla="*/ 62 h 116"/>
                <a:gd name="T66" fmla="*/ 87 w 238"/>
                <a:gd name="T67" fmla="*/ 58 h 116"/>
                <a:gd name="T68" fmla="*/ 100 w 238"/>
                <a:gd name="T69" fmla="*/ 54 h 116"/>
                <a:gd name="T70" fmla="*/ 112 w 238"/>
                <a:gd name="T71" fmla="*/ 50 h 116"/>
                <a:gd name="T72" fmla="*/ 124 w 238"/>
                <a:gd name="T73" fmla="*/ 45 h 116"/>
                <a:gd name="T74" fmla="*/ 136 w 238"/>
                <a:gd name="T75" fmla="*/ 40 h 116"/>
                <a:gd name="T76" fmla="*/ 148 w 238"/>
                <a:gd name="T77" fmla="*/ 34 h 116"/>
                <a:gd name="T78" fmla="*/ 160 w 238"/>
                <a:gd name="T79" fmla="*/ 28 h 116"/>
                <a:gd name="T80" fmla="*/ 172 w 238"/>
                <a:gd name="T81" fmla="*/ 22 h 116"/>
                <a:gd name="T82" fmla="*/ 185 w 238"/>
                <a:gd name="T83" fmla="*/ 15 h 116"/>
                <a:gd name="T84" fmla="*/ 198 w 238"/>
                <a:gd name="T85" fmla="*/ 8 h 116"/>
                <a:gd name="T86" fmla="*/ 211 w 238"/>
                <a:gd name="T87" fmla="*/ 0 h 116"/>
                <a:gd name="T88" fmla="*/ 238 w 238"/>
                <a:gd name="T89" fmla="*/ 34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38" h="116">
                  <a:moveTo>
                    <a:pt x="238" y="34"/>
                  </a:moveTo>
                  <a:lnTo>
                    <a:pt x="224" y="43"/>
                  </a:lnTo>
                  <a:lnTo>
                    <a:pt x="210" y="52"/>
                  </a:lnTo>
                  <a:lnTo>
                    <a:pt x="197" y="61"/>
                  </a:lnTo>
                  <a:lnTo>
                    <a:pt x="183" y="69"/>
                  </a:lnTo>
                  <a:lnTo>
                    <a:pt x="171" y="76"/>
                  </a:lnTo>
                  <a:lnTo>
                    <a:pt x="158" y="83"/>
                  </a:lnTo>
                  <a:lnTo>
                    <a:pt x="151" y="87"/>
                  </a:lnTo>
                  <a:lnTo>
                    <a:pt x="145" y="90"/>
                  </a:lnTo>
                  <a:lnTo>
                    <a:pt x="138" y="93"/>
                  </a:lnTo>
                  <a:lnTo>
                    <a:pt x="132" y="96"/>
                  </a:lnTo>
                  <a:lnTo>
                    <a:pt x="125" y="99"/>
                  </a:lnTo>
                  <a:lnTo>
                    <a:pt x="118" y="101"/>
                  </a:lnTo>
                  <a:lnTo>
                    <a:pt x="111" y="103"/>
                  </a:lnTo>
                  <a:lnTo>
                    <a:pt x="104" y="106"/>
                  </a:lnTo>
                  <a:lnTo>
                    <a:pt x="97" y="107"/>
                  </a:lnTo>
                  <a:lnTo>
                    <a:pt x="90" y="109"/>
                  </a:lnTo>
                  <a:lnTo>
                    <a:pt x="82" y="111"/>
                  </a:lnTo>
                  <a:lnTo>
                    <a:pt x="75" y="112"/>
                  </a:lnTo>
                  <a:lnTo>
                    <a:pt x="67" y="114"/>
                  </a:lnTo>
                  <a:lnTo>
                    <a:pt x="59" y="114"/>
                  </a:lnTo>
                  <a:lnTo>
                    <a:pt x="51" y="115"/>
                  </a:lnTo>
                  <a:lnTo>
                    <a:pt x="42" y="116"/>
                  </a:lnTo>
                  <a:lnTo>
                    <a:pt x="33" y="116"/>
                  </a:lnTo>
                  <a:lnTo>
                    <a:pt x="24" y="116"/>
                  </a:lnTo>
                  <a:lnTo>
                    <a:pt x="15" y="116"/>
                  </a:lnTo>
                  <a:lnTo>
                    <a:pt x="6" y="115"/>
                  </a:lnTo>
                  <a:lnTo>
                    <a:pt x="0" y="81"/>
                  </a:lnTo>
                  <a:lnTo>
                    <a:pt x="17" y="77"/>
                  </a:lnTo>
                  <a:lnTo>
                    <a:pt x="32" y="74"/>
                  </a:lnTo>
                  <a:lnTo>
                    <a:pt x="47" y="70"/>
                  </a:lnTo>
                  <a:lnTo>
                    <a:pt x="61" y="66"/>
                  </a:lnTo>
                  <a:lnTo>
                    <a:pt x="74" y="62"/>
                  </a:lnTo>
                  <a:lnTo>
                    <a:pt x="87" y="58"/>
                  </a:lnTo>
                  <a:lnTo>
                    <a:pt x="100" y="54"/>
                  </a:lnTo>
                  <a:lnTo>
                    <a:pt x="112" y="50"/>
                  </a:lnTo>
                  <a:lnTo>
                    <a:pt x="124" y="45"/>
                  </a:lnTo>
                  <a:lnTo>
                    <a:pt x="136" y="40"/>
                  </a:lnTo>
                  <a:lnTo>
                    <a:pt x="148" y="34"/>
                  </a:lnTo>
                  <a:lnTo>
                    <a:pt x="160" y="28"/>
                  </a:lnTo>
                  <a:lnTo>
                    <a:pt x="172" y="22"/>
                  </a:lnTo>
                  <a:lnTo>
                    <a:pt x="185" y="15"/>
                  </a:lnTo>
                  <a:lnTo>
                    <a:pt x="198" y="8"/>
                  </a:lnTo>
                  <a:lnTo>
                    <a:pt x="211" y="0"/>
                  </a:lnTo>
                  <a:lnTo>
                    <a:pt x="238" y="34"/>
                  </a:lnTo>
                  <a:close/>
                </a:path>
              </a:pathLst>
            </a:custGeom>
            <a:solidFill>
              <a:srgbClr val="3F4A6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5" name="Freeform 75"/>
            <p:cNvSpPr>
              <a:spLocks/>
            </p:cNvSpPr>
            <p:nvPr/>
          </p:nvSpPr>
          <p:spPr bwMode="auto">
            <a:xfrm>
              <a:off x="3850" y="3136"/>
              <a:ext cx="283" cy="592"/>
            </a:xfrm>
            <a:custGeom>
              <a:avLst/>
              <a:gdLst>
                <a:gd name="T0" fmla="*/ 23 w 283"/>
                <a:gd name="T1" fmla="*/ 380 h 592"/>
                <a:gd name="T2" fmla="*/ 12 w 283"/>
                <a:gd name="T3" fmla="*/ 401 h 592"/>
                <a:gd name="T4" fmla="*/ 4 w 283"/>
                <a:gd name="T5" fmla="*/ 420 h 592"/>
                <a:gd name="T6" fmla="*/ 1 w 283"/>
                <a:gd name="T7" fmla="*/ 437 h 592"/>
                <a:gd name="T8" fmla="*/ 1 w 283"/>
                <a:gd name="T9" fmla="*/ 453 h 592"/>
                <a:gd name="T10" fmla="*/ 3 w 283"/>
                <a:gd name="T11" fmla="*/ 467 h 592"/>
                <a:gd name="T12" fmla="*/ 8 w 283"/>
                <a:gd name="T13" fmla="*/ 482 h 592"/>
                <a:gd name="T14" fmla="*/ 15 w 283"/>
                <a:gd name="T15" fmla="*/ 496 h 592"/>
                <a:gd name="T16" fmla="*/ 43 w 283"/>
                <a:gd name="T17" fmla="*/ 540 h 592"/>
                <a:gd name="T18" fmla="*/ 54 w 283"/>
                <a:gd name="T19" fmla="*/ 557 h 592"/>
                <a:gd name="T20" fmla="*/ 58 w 283"/>
                <a:gd name="T21" fmla="*/ 562 h 592"/>
                <a:gd name="T22" fmla="*/ 73 w 283"/>
                <a:gd name="T23" fmla="*/ 572 h 592"/>
                <a:gd name="T24" fmla="*/ 91 w 283"/>
                <a:gd name="T25" fmla="*/ 584 h 592"/>
                <a:gd name="T26" fmla="*/ 114 w 283"/>
                <a:gd name="T27" fmla="*/ 589 h 592"/>
                <a:gd name="T28" fmla="*/ 142 w 283"/>
                <a:gd name="T29" fmla="*/ 592 h 592"/>
                <a:gd name="T30" fmla="*/ 174 w 283"/>
                <a:gd name="T31" fmla="*/ 591 h 592"/>
                <a:gd name="T32" fmla="*/ 206 w 283"/>
                <a:gd name="T33" fmla="*/ 588 h 592"/>
                <a:gd name="T34" fmla="*/ 236 w 283"/>
                <a:gd name="T35" fmla="*/ 582 h 592"/>
                <a:gd name="T36" fmla="*/ 261 w 283"/>
                <a:gd name="T37" fmla="*/ 574 h 592"/>
                <a:gd name="T38" fmla="*/ 277 w 283"/>
                <a:gd name="T39" fmla="*/ 564 h 592"/>
                <a:gd name="T40" fmla="*/ 283 w 283"/>
                <a:gd name="T41" fmla="*/ 551 h 592"/>
                <a:gd name="T42" fmla="*/ 276 w 283"/>
                <a:gd name="T43" fmla="*/ 536 h 592"/>
                <a:gd name="T44" fmla="*/ 252 w 283"/>
                <a:gd name="T45" fmla="*/ 519 h 592"/>
                <a:gd name="T46" fmla="*/ 214 w 283"/>
                <a:gd name="T47" fmla="*/ 497 h 592"/>
                <a:gd name="T48" fmla="*/ 189 w 283"/>
                <a:gd name="T49" fmla="*/ 477 h 592"/>
                <a:gd name="T50" fmla="*/ 172 w 283"/>
                <a:gd name="T51" fmla="*/ 459 h 592"/>
                <a:gd name="T52" fmla="*/ 161 w 283"/>
                <a:gd name="T53" fmla="*/ 441 h 592"/>
                <a:gd name="T54" fmla="*/ 151 w 283"/>
                <a:gd name="T55" fmla="*/ 419 h 592"/>
                <a:gd name="T56" fmla="*/ 143 w 283"/>
                <a:gd name="T57" fmla="*/ 399 h 592"/>
                <a:gd name="T58" fmla="*/ 135 w 283"/>
                <a:gd name="T59" fmla="*/ 377 h 592"/>
                <a:gd name="T60" fmla="*/ 133 w 283"/>
                <a:gd name="T61" fmla="*/ 365 h 592"/>
                <a:gd name="T62" fmla="*/ 135 w 283"/>
                <a:gd name="T63" fmla="*/ 354 h 592"/>
                <a:gd name="T64" fmla="*/ 144 w 283"/>
                <a:gd name="T65" fmla="*/ 318 h 592"/>
                <a:gd name="T66" fmla="*/ 160 w 283"/>
                <a:gd name="T67" fmla="*/ 265 h 592"/>
                <a:gd name="T68" fmla="*/ 177 w 283"/>
                <a:gd name="T69" fmla="*/ 207 h 592"/>
                <a:gd name="T70" fmla="*/ 191 w 283"/>
                <a:gd name="T71" fmla="*/ 159 h 592"/>
                <a:gd name="T72" fmla="*/ 197 w 283"/>
                <a:gd name="T73" fmla="*/ 134 h 592"/>
                <a:gd name="T74" fmla="*/ 200 w 283"/>
                <a:gd name="T75" fmla="*/ 91 h 592"/>
                <a:gd name="T76" fmla="*/ 197 w 283"/>
                <a:gd name="T77" fmla="*/ 57 h 592"/>
                <a:gd name="T78" fmla="*/ 190 w 283"/>
                <a:gd name="T79" fmla="*/ 31 h 592"/>
                <a:gd name="T80" fmla="*/ 179 w 283"/>
                <a:gd name="T81" fmla="*/ 12 h 592"/>
                <a:gd name="T82" fmla="*/ 165 w 283"/>
                <a:gd name="T83" fmla="*/ 2 h 592"/>
                <a:gd name="T84" fmla="*/ 148 w 283"/>
                <a:gd name="T85" fmla="*/ 1 h 592"/>
                <a:gd name="T86" fmla="*/ 130 w 283"/>
                <a:gd name="T87" fmla="*/ 8 h 592"/>
                <a:gd name="T88" fmla="*/ 110 w 283"/>
                <a:gd name="T89" fmla="*/ 24 h 592"/>
                <a:gd name="T90" fmla="*/ 90 w 283"/>
                <a:gd name="T91" fmla="*/ 49 h 592"/>
                <a:gd name="T92" fmla="*/ 70 w 283"/>
                <a:gd name="T93" fmla="*/ 83 h 592"/>
                <a:gd name="T94" fmla="*/ 57 w 283"/>
                <a:gd name="T95" fmla="*/ 114 h 592"/>
                <a:gd name="T96" fmla="*/ 55 w 283"/>
                <a:gd name="T97" fmla="*/ 127 h 592"/>
                <a:gd name="T98" fmla="*/ 50 w 283"/>
                <a:gd name="T99" fmla="*/ 174 h 592"/>
                <a:gd name="T100" fmla="*/ 45 w 283"/>
                <a:gd name="T101" fmla="*/ 236 h 592"/>
                <a:gd name="T102" fmla="*/ 41 w 283"/>
                <a:gd name="T103" fmla="*/ 299 h 592"/>
                <a:gd name="T104" fmla="*/ 36 w 283"/>
                <a:gd name="T105" fmla="*/ 348 h 592"/>
                <a:gd name="T106" fmla="*/ 34 w 283"/>
                <a:gd name="T107" fmla="*/ 362 h 5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83" h="592">
                  <a:moveTo>
                    <a:pt x="33" y="364"/>
                  </a:moveTo>
                  <a:lnTo>
                    <a:pt x="28" y="372"/>
                  </a:lnTo>
                  <a:lnTo>
                    <a:pt x="23" y="380"/>
                  </a:lnTo>
                  <a:lnTo>
                    <a:pt x="18" y="387"/>
                  </a:lnTo>
                  <a:lnTo>
                    <a:pt x="15" y="394"/>
                  </a:lnTo>
                  <a:lnTo>
                    <a:pt x="12" y="401"/>
                  </a:lnTo>
                  <a:lnTo>
                    <a:pt x="8" y="407"/>
                  </a:lnTo>
                  <a:lnTo>
                    <a:pt x="6" y="414"/>
                  </a:lnTo>
                  <a:lnTo>
                    <a:pt x="4" y="420"/>
                  </a:lnTo>
                  <a:lnTo>
                    <a:pt x="2" y="425"/>
                  </a:lnTo>
                  <a:lnTo>
                    <a:pt x="1" y="431"/>
                  </a:lnTo>
                  <a:lnTo>
                    <a:pt x="1" y="437"/>
                  </a:lnTo>
                  <a:lnTo>
                    <a:pt x="0" y="442"/>
                  </a:lnTo>
                  <a:lnTo>
                    <a:pt x="0" y="447"/>
                  </a:lnTo>
                  <a:lnTo>
                    <a:pt x="1" y="453"/>
                  </a:lnTo>
                  <a:lnTo>
                    <a:pt x="1" y="458"/>
                  </a:lnTo>
                  <a:lnTo>
                    <a:pt x="2" y="463"/>
                  </a:lnTo>
                  <a:lnTo>
                    <a:pt x="3" y="467"/>
                  </a:lnTo>
                  <a:lnTo>
                    <a:pt x="5" y="472"/>
                  </a:lnTo>
                  <a:lnTo>
                    <a:pt x="6" y="477"/>
                  </a:lnTo>
                  <a:lnTo>
                    <a:pt x="8" y="482"/>
                  </a:lnTo>
                  <a:lnTo>
                    <a:pt x="11" y="486"/>
                  </a:lnTo>
                  <a:lnTo>
                    <a:pt x="13" y="491"/>
                  </a:lnTo>
                  <a:lnTo>
                    <a:pt x="15" y="496"/>
                  </a:lnTo>
                  <a:lnTo>
                    <a:pt x="18" y="500"/>
                  </a:lnTo>
                  <a:lnTo>
                    <a:pt x="30" y="520"/>
                  </a:lnTo>
                  <a:lnTo>
                    <a:pt x="43" y="540"/>
                  </a:lnTo>
                  <a:lnTo>
                    <a:pt x="48" y="549"/>
                  </a:lnTo>
                  <a:lnTo>
                    <a:pt x="52" y="555"/>
                  </a:lnTo>
                  <a:lnTo>
                    <a:pt x="54" y="557"/>
                  </a:lnTo>
                  <a:lnTo>
                    <a:pt x="55" y="559"/>
                  </a:lnTo>
                  <a:lnTo>
                    <a:pt x="57" y="560"/>
                  </a:lnTo>
                  <a:lnTo>
                    <a:pt x="58" y="562"/>
                  </a:lnTo>
                  <a:lnTo>
                    <a:pt x="62" y="564"/>
                  </a:lnTo>
                  <a:lnTo>
                    <a:pt x="66" y="568"/>
                  </a:lnTo>
                  <a:lnTo>
                    <a:pt x="73" y="572"/>
                  </a:lnTo>
                  <a:lnTo>
                    <a:pt x="81" y="579"/>
                  </a:lnTo>
                  <a:lnTo>
                    <a:pt x="85" y="582"/>
                  </a:lnTo>
                  <a:lnTo>
                    <a:pt x="91" y="584"/>
                  </a:lnTo>
                  <a:lnTo>
                    <a:pt x="98" y="586"/>
                  </a:lnTo>
                  <a:lnTo>
                    <a:pt x="105" y="588"/>
                  </a:lnTo>
                  <a:lnTo>
                    <a:pt x="114" y="589"/>
                  </a:lnTo>
                  <a:lnTo>
                    <a:pt x="123" y="590"/>
                  </a:lnTo>
                  <a:lnTo>
                    <a:pt x="132" y="591"/>
                  </a:lnTo>
                  <a:lnTo>
                    <a:pt x="142" y="592"/>
                  </a:lnTo>
                  <a:lnTo>
                    <a:pt x="153" y="592"/>
                  </a:lnTo>
                  <a:lnTo>
                    <a:pt x="163" y="592"/>
                  </a:lnTo>
                  <a:lnTo>
                    <a:pt x="174" y="591"/>
                  </a:lnTo>
                  <a:lnTo>
                    <a:pt x="185" y="590"/>
                  </a:lnTo>
                  <a:lnTo>
                    <a:pt x="196" y="589"/>
                  </a:lnTo>
                  <a:lnTo>
                    <a:pt x="206" y="588"/>
                  </a:lnTo>
                  <a:lnTo>
                    <a:pt x="216" y="587"/>
                  </a:lnTo>
                  <a:lnTo>
                    <a:pt x="226" y="585"/>
                  </a:lnTo>
                  <a:lnTo>
                    <a:pt x="236" y="582"/>
                  </a:lnTo>
                  <a:lnTo>
                    <a:pt x="245" y="580"/>
                  </a:lnTo>
                  <a:lnTo>
                    <a:pt x="253" y="577"/>
                  </a:lnTo>
                  <a:lnTo>
                    <a:pt x="261" y="574"/>
                  </a:lnTo>
                  <a:lnTo>
                    <a:pt x="267" y="571"/>
                  </a:lnTo>
                  <a:lnTo>
                    <a:pt x="273" y="568"/>
                  </a:lnTo>
                  <a:lnTo>
                    <a:pt x="277" y="564"/>
                  </a:lnTo>
                  <a:lnTo>
                    <a:pt x="280" y="560"/>
                  </a:lnTo>
                  <a:lnTo>
                    <a:pt x="283" y="555"/>
                  </a:lnTo>
                  <a:lnTo>
                    <a:pt x="283" y="551"/>
                  </a:lnTo>
                  <a:lnTo>
                    <a:pt x="282" y="546"/>
                  </a:lnTo>
                  <a:lnTo>
                    <a:pt x="280" y="541"/>
                  </a:lnTo>
                  <a:lnTo>
                    <a:pt x="276" y="536"/>
                  </a:lnTo>
                  <a:lnTo>
                    <a:pt x="269" y="531"/>
                  </a:lnTo>
                  <a:lnTo>
                    <a:pt x="262" y="525"/>
                  </a:lnTo>
                  <a:lnTo>
                    <a:pt x="252" y="519"/>
                  </a:lnTo>
                  <a:lnTo>
                    <a:pt x="238" y="511"/>
                  </a:lnTo>
                  <a:lnTo>
                    <a:pt x="225" y="504"/>
                  </a:lnTo>
                  <a:lnTo>
                    <a:pt x="214" y="497"/>
                  </a:lnTo>
                  <a:lnTo>
                    <a:pt x="205" y="490"/>
                  </a:lnTo>
                  <a:lnTo>
                    <a:pt x="196" y="484"/>
                  </a:lnTo>
                  <a:lnTo>
                    <a:pt x="189" y="477"/>
                  </a:lnTo>
                  <a:lnTo>
                    <a:pt x="182" y="472"/>
                  </a:lnTo>
                  <a:lnTo>
                    <a:pt x="177" y="465"/>
                  </a:lnTo>
                  <a:lnTo>
                    <a:pt x="172" y="459"/>
                  </a:lnTo>
                  <a:lnTo>
                    <a:pt x="168" y="453"/>
                  </a:lnTo>
                  <a:lnTo>
                    <a:pt x="164" y="447"/>
                  </a:lnTo>
                  <a:lnTo>
                    <a:pt x="161" y="441"/>
                  </a:lnTo>
                  <a:lnTo>
                    <a:pt x="158" y="434"/>
                  </a:lnTo>
                  <a:lnTo>
                    <a:pt x="155" y="427"/>
                  </a:lnTo>
                  <a:lnTo>
                    <a:pt x="151" y="419"/>
                  </a:lnTo>
                  <a:lnTo>
                    <a:pt x="148" y="411"/>
                  </a:lnTo>
                  <a:lnTo>
                    <a:pt x="146" y="405"/>
                  </a:lnTo>
                  <a:lnTo>
                    <a:pt x="143" y="399"/>
                  </a:lnTo>
                  <a:lnTo>
                    <a:pt x="140" y="392"/>
                  </a:lnTo>
                  <a:lnTo>
                    <a:pt x="138" y="385"/>
                  </a:lnTo>
                  <a:lnTo>
                    <a:pt x="135" y="377"/>
                  </a:lnTo>
                  <a:lnTo>
                    <a:pt x="134" y="371"/>
                  </a:lnTo>
                  <a:lnTo>
                    <a:pt x="133" y="368"/>
                  </a:lnTo>
                  <a:lnTo>
                    <a:pt x="133" y="365"/>
                  </a:lnTo>
                  <a:lnTo>
                    <a:pt x="133" y="362"/>
                  </a:lnTo>
                  <a:lnTo>
                    <a:pt x="133" y="360"/>
                  </a:lnTo>
                  <a:lnTo>
                    <a:pt x="135" y="354"/>
                  </a:lnTo>
                  <a:lnTo>
                    <a:pt x="137" y="345"/>
                  </a:lnTo>
                  <a:lnTo>
                    <a:pt x="140" y="333"/>
                  </a:lnTo>
                  <a:lnTo>
                    <a:pt x="144" y="318"/>
                  </a:lnTo>
                  <a:lnTo>
                    <a:pt x="149" y="302"/>
                  </a:lnTo>
                  <a:lnTo>
                    <a:pt x="155" y="284"/>
                  </a:lnTo>
                  <a:lnTo>
                    <a:pt x="160" y="265"/>
                  </a:lnTo>
                  <a:lnTo>
                    <a:pt x="166" y="245"/>
                  </a:lnTo>
                  <a:lnTo>
                    <a:pt x="171" y="226"/>
                  </a:lnTo>
                  <a:lnTo>
                    <a:pt x="177" y="207"/>
                  </a:lnTo>
                  <a:lnTo>
                    <a:pt x="182" y="189"/>
                  </a:lnTo>
                  <a:lnTo>
                    <a:pt x="187" y="173"/>
                  </a:lnTo>
                  <a:lnTo>
                    <a:pt x="191" y="159"/>
                  </a:lnTo>
                  <a:lnTo>
                    <a:pt x="194" y="147"/>
                  </a:lnTo>
                  <a:lnTo>
                    <a:pt x="196" y="139"/>
                  </a:lnTo>
                  <a:lnTo>
                    <a:pt x="197" y="134"/>
                  </a:lnTo>
                  <a:lnTo>
                    <a:pt x="198" y="119"/>
                  </a:lnTo>
                  <a:lnTo>
                    <a:pt x="200" y="105"/>
                  </a:lnTo>
                  <a:lnTo>
                    <a:pt x="200" y="91"/>
                  </a:lnTo>
                  <a:lnTo>
                    <a:pt x="200" y="79"/>
                  </a:lnTo>
                  <a:lnTo>
                    <a:pt x="199" y="68"/>
                  </a:lnTo>
                  <a:lnTo>
                    <a:pt x="197" y="57"/>
                  </a:lnTo>
                  <a:lnTo>
                    <a:pt x="195" y="48"/>
                  </a:lnTo>
                  <a:lnTo>
                    <a:pt x="193" y="39"/>
                  </a:lnTo>
                  <a:lnTo>
                    <a:pt x="190" y="31"/>
                  </a:lnTo>
                  <a:lnTo>
                    <a:pt x="187" y="24"/>
                  </a:lnTo>
                  <a:lnTo>
                    <a:pt x="183" y="17"/>
                  </a:lnTo>
                  <a:lnTo>
                    <a:pt x="179" y="12"/>
                  </a:lnTo>
                  <a:lnTo>
                    <a:pt x="175" y="8"/>
                  </a:lnTo>
                  <a:lnTo>
                    <a:pt x="170" y="5"/>
                  </a:lnTo>
                  <a:lnTo>
                    <a:pt x="165" y="2"/>
                  </a:lnTo>
                  <a:lnTo>
                    <a:pt x="160" y="1"/>
                  </a:lnTo>
                  <a:lnTo>
                    <a:pt x="154" y="0"/>
                  </a:lnTo>
                  <a:lnTo>
                    <a:pt x="148" y="1"/>
                  </a:lnTo>
                  <a:lnTo>
                    <a:pt x="142" y="2"/>
                  </a:lnTo>
                  <a:lnTo>
                    <a:pt x="136" y="4"/>
                  </a:lnTo>
                  <a:lnTo>
                    <a:pt x="130" y="8"/>
                  </a:lnTo>
                  <a:lnTo>
                    <a:pt x="123" y="12"/>
                  </a:lnTo>
                  <a:lnTo>
                    <a:pt x="116" y="17"/>
                  </a:lnTo>
                  <a:lnTo>
                    <a:pt x="110" y="24"/>
                  </a:lnTo>
                  <a:lnTo>
                    <a:pt x="103" y="31"/>
                  </a:lnTo>
                  <a:lnTo>
                    <a:pt x="97" y="40"/>
                  </a:lnTo>
                  <a:lnTo>
                    <a:pt x="90" y="49"/>
                  </a:lnTo>
                  <a:lnTo>
                    <a:pt x="83" y="59"/>
                  </a:lnTo>
                  <a:lnTo>
                    <a:pt x="77" y="71"/>
                  </a:lnTo>
                  <a:lnTo>
                    <a:pt x="70" y="83"/>
                  </a:lnTo>
                  <a:lnTo>
                    <a:pt x="64" y="97"/>
                  </a:lnTo>
                  <a:lnTo>
                    <a:pt x="58" y="111"/>
                  </a:lnTo>
                  <a:lnTo>
                    <a:pt x="57" y="114"/>
                  </a:lnTo>
                  <a:lnTo>
                    <a:pt x="56" y="117"/>
                  </a:lnTo>
                  <a:lnTo>
                    <a:pt x="56" y="121"/>
                  </a:lnTo>
                  <a:lnTo>
                    <a:pt x="55" y="127"/>
                  </a:lnTo>
                  <a:lnTo>
                    <a:pt x="53" y="140"/>
                  </a:lnTo>
                  <a:lnTo>
                    <a:pt x="52" y="156"/>
                  </a:lnTo>
                  <a:lnTo>
                    <a:pt x="50" y="174"/>
                  </a:lnTo>
                  <a:lnTo>
                    <a:pt x="49" y="194"/>
                  </a:lnTo>
                  <a:lnTo>
                    <a:pt x="47" y="215"/>
                  </a:lnTo>
                  <a:lnTo>
                    <a:pt x="45" y="236"/>
                  </a:lnTo>
                  <a:lnTo>
                    <a:pt x="44" y="258"/>
                  </a:lnTo>
                  <a:lnTo>
                    <a:pt x="42" y="279"/>
                  </a:lnTo>
                  <a:lnTo>
                    <a:pt x="41" y="299"/>
                  </a:lnTo>
                  <a:lnTo>
                    <a:pt x="39" y="318"/>
                  </a:lnTo>
                  <a:lnTo>
                    <a:pt x="37" y="334"/>
                  </a:lnTo>
                  <a:lnTo>
                    <a:pt x="36" y="348"/>
                  </a:lnTo>
                  <a:lnTo>
                    <a:pt x="35" y="353"/>
                  </a:lnTo>
                  <a:lnTo>
                    <a:pt x="34" y="358"/>
                  </a:lnTo>
                  <a:lnTo>
                    <a:pt x="34" y="362"/>
                  </a:lnTo>
                  <a:lnTo>
                    <a:pt x="33" y="364"/>
                  </a:lnTo>
                  <a:close/>
                </a:path>
              </a:pathLst>
            </a:custGeom>
            <a:solidFill>
              <a:srgbClr val="EBAA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6" name="Freeform 76"/>
            <p:cNvSpPr>
              <a:spLocks/>
            </p:cNvSpPr>
            <p:nvPr/>
          </p:nvSpPr>
          <p:spPr bwMode="auto">
            <a:xfrm>
              <a:off x="3825" y="3529"/>
              <a:ext cx="357" cy="219"/>
            </a:xfrm>
            <a:custGeom>
              <a:avLst/>
              <a:gdLst>
                <a:gd name="T0" fmla="*/ 352 w 357"/>
                <a:gd name="T1" fmla="*/ 208 h 219"/>
                <a:gd name="T2" fmla="*/ 331 w 357"/>
                <a:gd name="T3" fmla="*/ 212 h 219"/>
                <a:gd name="T4" fmla="*/ 308 w 357"/>
                <a:gd name="T5" fmla="*/ 216 h 219"/>
                <a:gd name="T6" fmla="*/ 281 w 357"/>
                <a:gd name="T7" fmla="*/ 218 h 219"/>
                <a:gd name="T8" fmla="*/ 252 w 357"/>
                <a:gd name="T9" fmla="*/ 219 h 219"/>
                <a:gd name="T10" fmla="*/ 221 w 357"/>
                <a:gd name="T11" fmla="*/ 219 h 219"/>
                <a:gd name="T12" fmla="*/ 188 w 357"/>
                <a:gd name="T13" fmla="*/ 217 h 219"/>
                <a:gd name="T14" fmla="*/ 152 w 357"/>
                <a:gd name="T15" fmla="*/ 213 h 219"/>
                <a:gd name="T16" fmla="*/ 115 w 357"/>
                <a:gd name="T17" fmla="*/ 208 h 219"/>
                <a:gd name="T18" fmla="*/ 109 w 357"/>
                <a:gd name="T19" fmla="*/ 203 h 219"/>
                <a:gd name="T20" fmla="*/ 100 w 357"/>
                <a:gd name="T21" fmla="*/ 196 h 219"/>
                <a:gd name="T22" fmla="*/ 78 w 357"/>
                <a:gd name="T23" fmla="*/ 175 h 219"/>
                <a:gd name="T24" fmla="*/ 63 w 357"/>
                <a:gd name="T25" fmla="*/ 163 h 219"/>
                <a:gd name="T26" fmla="*/ 45 w 357"/>
                <a:gd name="T27" fmla="*/ 149 h 219"/>
                <a:gd name="T28" fmla="*/ 24 w 357"/>
                <a:gd name="T29" fmla="*/ 135 h 219"/>
                <a:gd name="T30" fmla="*/ 0 w 357"/>
                <a:gd name="T31" fmla="*/ 121 h 219"/>
                <a:gd name="T32" fmla="*/ 1 w 357"/>
                <a:gd name="T33" fmla="*/ 89 h 219"/>
                <a:gd name="T34" fmla="*/ 2 w 357"/>
                <a:gd name="T35" fmla="*/ 75 h 219"/>
                <a:gd name="T36" fmla="*/ 4 w 357"/>
                <a:gd name="T37" fmla="*/ 63 h 219"/>
                <a:gd name="T38" fmla="*/ 8 w 357"/>
                <a:gd name="T39" fmla="*/ 50 h 219"/>
                <a:gd name="T40" fmla="*/ 13 w 357"/>
                <a:gd name="T41" fmla="*/ 36 h 219"/>
                <a:gd name="T42" fmla="*/ 22 w 357"/>
                <a:gd name="T43" fmla="*/ 20 h 219"/>
                <a:gd name="T44" fmla="*/ 35 w 357"/>
                <a:gd name="T45" fmla="*/ 0 h 219"/>
                <a:gd name="T46" fmla="*/ 44 w 357"/>
                <a:gd name="T47" fmla="*/ 8 h 219"/>
                <a:gd name="T48" fmla="*/ 52 w 357"/>
                <a:gd name="T49" fmla="*/ 17 h 219"/>
                <a:gd name="T50" fmla="*/ 59 w 357"/>
                <a:gd name="T51" fmla="*/ 28 h 219"/>
                <a:gd name="T52" fmla="*/ 64 w 357"/>
                <a:gd name="T53" fmla="*/ 39 h 219"/>
                <a:gd name="T54" fmla="*/ 69 w 357"/>
                <a:gd name="T55" fmla="*/ 50 h 219"/>
                <a:gd name="T56" fmla="*/ 73 w 357"/>
                <a:gd name="T57" fmla="*/ 61 h 219"/>
                <a:gd name="T58" fmla="*/ 81 w 357"/>
                <a:gd name="T59" fmla="*/ 85 h 219"/>
                <a:gd name="T60" fmla="*/ 85 w 357"/>
                <a:gd name="T61" fmla="*/ 97 h 219"/>
                <a:gd name="T62" fmla="*/ 90 w 357"/>
                <a:gd name="T63" fmla="*/ 108 h 219"/>
                <a:gd name="T64" fmla="*/ 97 w 357"/>
                <a:gd name="T65" fmla="*/ 118 h 219"/>
                <a:gd name="T66" fmla="*/ 104 w 357"/>
                <a:gd name="T67" fmla="*/ 128 h 219"/>
                <a:gd name="T68" fmla="*/ 114 w 357"/>
                <a:gd name="T69" fmla="*/ 136 h 219"/>
                <a:gd name="T70" fmla="*/ 125 w 357"/>
                <a:gd name="T71" fmla="*/ 144 h 219"/>
                <a:gd name="T72" fmla="*/ 139 w 357"/>
                <a:gd name="T73" fmla="*/ 150 h 219"/>
                <a:gd name="T74" fmla="*/ 156 w 357"/>
                <a:gd name="T75" fmla="*/ 155 h 219"/>
                <a:gd name="T76" fmla="*/ 178 w 357"/>
                <a:gd name="T77" fmla="*/ 148 h 219"/>
                <a:gd name="T78" fmla="*/ 204 w 357"/>
                <a:gd name="T79" fmla="*/ 140 h 219"/>
                <a:gd name="T80" fmla="*/ 231 w 357"/>
                <a:gd name="T81" fmla="*/ 135 h 219"/>
                <a:gd name="T82" fmla="*/ 245 w 357"/>
                <a:gd name="T83" fmla="*/ 132 h 219"/>
                <a:gd name="T84" fmla="*/ 260 w 357"/>
                <a:gd name="T85" fmla="*/ 131 h 219"/>
                <a:gd name="T86" fmla="*/ 274 w 357"/>
                <a:gd name="T87" fmla="*/ 130 h 219"/>
                <a:gd name="T88" fmla="*/ 287 w 357"/>
                <a:gd name="T89" fmla="*/ 131 h 219"/>
                <a:gd name="T90" fmla="*/ 301 w 357"/>
                <a:gd name="T91" fmla="*/ 132 h 219"/>
                <a:gd name="T92" fmla="*/ 314 w 357"/>
                <a:gd name="T93" fmla="*/ 135 h 219"/>
                <a:gd name="T94" fmla="*/ 326 w 357"/>
                <a:gd name="T95" fmla="*/ 140 h 219"/>
                <a:gd name="T96" fmla="*/ 337 w 357"/>
                <a:gd name="T97" fmla="*/ 146 h 219"/>
                <a:gd name="T98" fmla="*/ 348 w 357"/>
                <a:gd name="T99" fmla="*/ 154 h 219"/>
                <a:gd name="T100" fmla="*/ 357 w 357"/>
                <a:gd name="T101" fmla="*/ 165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57" h="219">
                  <a:moveTo>
                    <a:pt x="357" y="165"/>
                  </a:moveTo>
                  <a:lnTo>
                    <a:pt x="352" y="208"/>
                  </a:lnTo>
                  <a:lnTo>
                    <a:pt x="342" y="210"/>
                  </a:lnTo>
                  <a:lnTo>
                    <a:pt x="331" y="212"/>
                  </a:lnTo>
                  <a:lnTo>
                    <a:pt x="320" y="214"/>
                  </a:lnTo>
                  <a:lnTo>
                    <a:pt x="308" y="216"/>
                  </a:lnTo>
                  <a:lnTo>
                    <a:pt x="295" y="217"/>
                  </a:lnTo>
                  <a:lnTo>
                    <a:pt x="281" y="218"/>
                  </a:lnTo>
                  <a:lnTo>
                    <a:pt x="267" y="219"/>
                  </a:lnTo>
                  <a:lnTo>
                    <a:pt x="252" y="219"/>
                  </a:lnTo>
                  <a:lnTo>
                    <a:pt x="237" y="219"/>
                  </a:lnTo>
                  <a:lnTo>
                    <a:pt x="221" y="219"/>
                  </a:lnTo>
                  <a:lnTo>
                    <a:pt x="205" y="218"/>
                  </a:lnTo>
                  <a:lnTo>
                    <a:pt x="188" y="217"/>
                  </a:lnTo>
                  <a:lnTo>
                    <a:pt x="170" y="215"/>
                  </a:lnTo>
                  <a:lnTo>
                    <a:pt x="152" y="213"/>
                  </a:lnTo>
                  <a:lnTo>
                    <a:pt x="134" y="211"/>
                  </a:lnTo>
                  <a:lnTo>
                    <a:pt x="115" y="208"/>
                  </a:lnTo>
                  <a:lnTo>
                    <a:pt x="112" y="206"/>
                  </a:lnTo>
                  <a:lnTo>
                    <a:pt x="109" y="203"/>
                  </a:lnTo>
                  <a:lnTo>
                    <a:pt x="105" y="200"/>
                  </a:lnTo>
                  <a:lnTo>
                    <a:pt x="100" y="196"/>
                  </a:lnTo>
                  <a:lnTo>
                    <a:pt x="90" y="187"/>
                  </a:lnTo>
                  <a:lnTo>
                    <a:pt x="78" y="175"/>
                  </a:lnTo>
                  <a:lnTo>
                    <a:pt x="71" y="169"/>
                  </a:lnTo>
                  <a:lnTo>
                    <a:pt x="63" y="163"/>
                  </a:lnTo>
                  <a:lnTo>
                    <a:pt x="54" y="156"/>
                  </a:lnTo>
                  <a:lnTo>
                    <a:pt x="45" y="149"/>
                  </a:lnTo>
                  <a:lnTo>
                    <a:pt x="35" y="142"/>
                  </a:lnTo>
                  <a:lnTo>
                    <a:pt x="24" y="135"/>
                  </a:lnTo>
                  <a:lnTo>
                    <a:pt x="13" y="128"/>
                  </a:lnTo>
                  <a:lnTo>
                    <a:pt x="0" y="121"/>
                  </a:lnTo>
                  <a:lnTo>
                    <a:pt x="1" y="104"/>
                  </a:lnTo>
                  <a:lnTo>
                    <a:pt x="1" y="89"/>
                  </a:lnTo>
                  <a:lnTo>
                    <a:pt x="2" y="82"/>
                  </a:lnTo>
                  <a:lnTo>
                    <a:pt x="2" y="75"/>
                  </a:lnTo>
                  <a:lnTo>
                    <a:pt x="3" y="69"/>
                  </a:lnTo>
                  <a:lnTo>
                    <a:pt x="4" y="63"/>
                  </a:lnTo>
                  <a:lnTo>
                    <a:pt x="6" y="57"/>
                  </a:lnTo>
                  <a:lnTo>
                    <a:pt x="8" y="50"/>
                  </a:lnTo>
                  <a:lnTo>
                    <a:pt x="10" y="44"/>
                  </a:lnTo>
                  <a:lnTo>
                    <a:pt x="13" y="36"/>
                  </a:lnTo>
                  <a:lnTo>
                    <a:pt x="17" y="28"/>
                  </a:lnTo>
                  <a:lnTo>
                    <a:pt x="22" y="20"/>
                  </a:lnTo>
                  <a:lnTo>
                    <a:pt x="28" y="10"/>
                  </a:lnTo>
                  <a:lnTo>
                    <a:pt x="35" y="0"/>
                  </a:lnTo>
                  <a:lnTo>
                    <a:pt x="40" y="4"/>
                  </a:lnTo>
                  <a:lnTo>
                    <a:pt x="44" y="8"/>
                  </a:lnTo>
                  <a:lnTo>
                    <a:pt x="48" y="13"/>
                  </a:lnTo>
                  <a:lnTo>
                    <a:pt x="52" y="17"/>
                  </a:lnTo>
                  <a:lnTo>
                    <a:pt x="56" y="22"/>
                  </a:lnTo>
                  <a:lnTo>
                    <a:pt x="59" y="28"/>
                  </a:lnTo>
                  <a:lnTo>
                    <a:pt x="62" y="33"/>
                  </a:lnTo>
                  <a:lnTo>
                    <a:pt x="64" y="39"/>
                  </a:lnTo>
                  <a:lnTo>
                    <a:pt x="67" y="44"/>
                  </a:lnTo>
                  <a:lnTo>
                    <a:pt x="69" y="50"/>
                  </a:lnTo>
                  <a:lnTo>
                    <a:pt x="71" y="56"/>
                  </a:lnTo>
                  <a:lnTo>
                    <a:pt x="73" y="61"/>
                  </a:lnTo>
                  <a:lnTo>
                    <a:pt x="77" y="74"/>
                  </a:lnTo>
                  <a:lnTo>
                    <a:pt x="81" y="85"/>
                  </a:lnTo>
                  <a:lnTo>
                    <a:pt x="83" y="91"/>
                  </a:lnTo>
                  <a:lnTo>
                    <a:pt x="85" y="97"/>
                  </a:lnTo>
                  <a:lnTo>
                    <a:pt x="88" y="102"/>
                  </a:lnTo>
                  <a:lnTo>
                    <a:pt x="90" y="108"/>
                  </a:lnTo>
                  <a:lnTo>
                    <a:pt x="93" y="113"/>
                  </a:lnTo>
                  <a:lnTo>
                    <a:pt x="97" y="118"/>
                  </a:lnTo>
                  <a:lnTo>
                    <a:pt x="100" y="123"/>
                  </a:lnTo>
                  <a:lnTo>
                    <a:pt x="104" y="128"/>
                  </a:lnTo>
                  <a:lnTo>
                    <a:pt x="109" y="132"/>
                  </a:lnTo>
                  <a:lnTo>
                    <a:pt x="114" y="136"/>
                  </a:lnTo>
                  <a:lnTo>
                    <a:pt x="119" y="140"/>
                  </a:lnTo>
                  <a:lnTo>
                    <a:pt x="125" y="144"/>
                  </a:lnTo>
                  <a:lnTo>
                    <a:pt x="132" y="147"/>
                  </a:lnTo>
                  <a:lnTo>
                    <a:pt x="139" y="150"/>
                  </a:lnTo>
                  <a:lnTo>
                    <a:pt x="147" y="152"/>
                  </a:lnTo>
                  <a:lnTo>
                    <a:pt x="156" y="155"/>
                  </a:lnTo>
                  <a:lnTo>
                    <a:pt x="166" y="151"/>
                  </a:lnTo>
                  <a:lnTo>
                    <a:pt x="178" y="148"/>
                  </a:lnTo>
                  <a:lnTo>
                    <a:pt x="190" y="144"/>
                  </a:lnTo>
                  <a:lnTo>
                    <a:pt x="204" y="140"/>
                  </a:lnTo>
                  <a:lnTo>
                    <a:pt x="217" y="137"/>
                  </a:lnTo>
                  <a:lnTo>
                    <a:pt x="231" y="135"/>
                  </a:lnTo>
                  <a:lnTo>
                    <a:pt x="238" y="133"/>
                  </a:lnTo>
                  <a:lnTo>
                    <a:pt x="245" y="132"/>
                  </a:lnTo>
                  <a:lnTo>
                    <a:pt x="252" y="131"/>
                  </a:lnTo>
                  <a:lnTo>
                    <a:pt x="260" y="131"/>
                  </a:lnTo>
                  <a:lnTo>
                    <a:pt x="267" y="130"/>
                  </a:lnTo>
                  <a:lnTo>
                    <a:pt x="274" y="130"/>
                  </a:lnTo>
                  <a:lnTo>
                    <a:pt x="281" y="130"/>
                  </a:lnTo>
                  <a:lnTo>
                    <a:pt x="287" y="131"/>
                  </a:lnTo>
                  <a:lnTo>
                    <a:pt x="294" y="131"/>
                  </a:lnTo>
                  <a:lnTo>
                    <a:pt x="301" y="132"/>
                  </a:lnTo>
                  <a:lnTo>
                    <a:pt x="308" y="134"/>
                  </a:lnTo>
                  <a:lnTo>
                    <a:pt x="314" y="135"/>
                  </a:lnTo>
                  <a:lnTo>
                    <a:pt x="320" y="137"/>
                  </a:lnTo>
                  <a:lnTo>
                    <a:pt x="326" y="140"/>
                  </a:lnTo>
                  <a:lnTo>
                    <a:pt x="332" y="143"/>
                  </a:lnTo>
                  <a:lnTo>
                    <a:pt x="337" y="146"/>
                  </a:lnTo>
                  <a:lnTo>
                    <a:pt x="343" y="150"/>
                  </a:lnTo>
                  <a:lnTo>
                    <a:pt x="348" y="154"/>
                  </a:lnTo>
                  <a:lnTo>
                    <a:pt x="352" y="159"/>
                  </a:lnTo>
                  <a:lnTo>
                    <a:pt x="357" y="165"/>
                  </a:lnTo>
                  <a:close/>
                </a:path>
              </a:pathLst>
            </a:custGeom>
            <a:solidFill>
              <a:srgbClr val="38201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7" name="Freeform 77"/>
            <p:cNvSpPr>
              <a:spLocks/>
            </p:cNvSpPr>
            <p:nvPr/>
          </p:nvSpPr>
          <p:spPr bwMode="auto">
            <a:xfrm>
              <a:off x="3826" y="3648"/>
              <a:ext cx="73" cy="48"/>
            </a:xfrm>
            <a:custGeom>
              <a:avLst/>
              <a:gdLst>
                <a:gd name="T0" fmla="*/ 0 w 73"/>
                <a:gd name="T1" fmla="*/ 0 h 48"/>
                <a:gd name="T2" fmla="*/ 0 w 73"/>
                <a:gd name="T3" fmla="*/ 38 h 48"/>
                <a:gd name="T4" fmla="*/ 2 w 73"/>
                <a:gd name="T5" fmla="*/ 39 h 48"/>
                <a:gd name="T6" fmla="*/ 6 w 73"/>
                <a:gd name="T7" fmla="*/ 41 h 48"/>
                <a:gd name="T8" fmla="*/ 9 w 73"/>
                <a:gd name="T9" fmla="*/ 42 h 48"/>
                <a:gd name="T10" fmla="*/ 13 w 73"/>
                <a:gd name="T11" fmla="*/ 43 h 48"/>
                <a:gd name="T12" fmla="*/ 18 w 73"/>
                <a:gd name="T13" fmla="*/ 44 h 48"/>
                <a:gd name="T14" fmla="*/ 23 w 73"/>
                <a:gd name="T15" fmla="*/ 45 h 48"/>
                <a:gd name="T16" fmla="*/ 28 w 73"/>
                <a:gd name="T17" fmla="*/ 46 h 48"/>
                <a:gd name="T18" fmla="*/ 33 w 73"/>
                <a:gd name="T19" fmla="*/ 46 h 48"/>
                <a:gd name="T20" fmla="*/ 44 w 73"/>
                <a:gd name="T21" fmla="*/ 47 h 48"/>
                <a:gd name="T22" fmla="*/ 54 w 73"/>
                <a:gd name="T23" fmla="*/ 48 h 48"/>
                <a:gd name="T24" fmla="*/ 64 w 73"/>
                <a:gd name="T25" fmla="*/ 48 h 48"/>
                <a:gd name="T26" fmla="*/ 73 w 73"/>
                <a:gd name="T27" fmla="*/ 48 h 48"/>
                <a:gd name="T28" fmla="*/ 69 w 73"/>
                <a:gd name="T29" fmla="*/ 25 h 48"/>
                <a:gd name="T30" fmla="*/ 0 w 73"/>
                <a:gd name="T31"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3" h="48">
                  <a:moveTo>
                    <a:pt x="0" y="0"/>
                  </a:moveTo>
                  <a:lnTo>
                    <a:pt x="0" y="38"/>
                  </a:lnTo>
                  <a:lnTo>
                    <a:pt x="2" y="39"/>
                  </a:lnTo>
                  <a:lnTo>
                    <a:pt x="6" y="41"/>
                  </a:lnTo>
                  <a:lnTo>
                    <a:pt x="9" y="42"/>
                  </a:lnTo>
                  <a:lnTo>
                    <a:pt x="13" y="43"/>
                  </a:lnTo>
                  <a:lnTo>
                    <a:pt x="18" y="44"/>
                  </a:lnTo>
                  <a:lnTo>
                    <a:pt x="23" y="45"/>
                  </a:lnTo>
                  <a:lnTo>
                    <a:pt x="28" y="46"/>
                  </a:lnTo>
                  <a:lnTo>
                    <a:pt x="33" y="46"/>
                  </a:lnTo>
                  <a:lnTo>
                    <a:pt x="44" y="47"/>
                  </a:lnTo>
                  <a:lnTo>
                    <a:pt x="54" y="48"/>
                  </a:lnTo>
                  <a:lnTo>
                    <a:pt x="64" y="48"/>
                  </a:lnTo>
                  <a:lnTo>
                    <a:pt x="73" y="48"/>
                  </a:lnTo>
                  <a:lnTo>
                    <a:pt x="69" y="25"/>
                  </a:lnTo>
                  <a:lnTo>
                    <a:pt x="0" y="0"/>
                  </a:lnTo>
                  <a:close/>
                </a:path>
              </a:pathLst>
            </a:custGeom>
            <a:solidFill>
              <a:srgbClr val="38201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8" name="Freeform 78"/>
            <p:cNvSpPr>
              <a:spLocks/>
            </p:cNvSpPr>
            <p:nvPr/>
          </p:nvSpPr>
          <p:spPr bwMode="auto">
            <a:xfrm>
              <a:off x="4165" y="3123"/>
              <a:ext cx="289" cy="580"/>
            </a:xfrm>
            <a:custGeom>
              <a:avLst/>
              <a:gdLst>
                <a:gd name="T0" fmla="*/ 13 w 289"/>
                <a:gd name="T1" fmla="*/ 368 h 580"/>
                <a:gd name="T2" fmla="*/ 5 w 289"/>
                <a:gd name="T3" fmla="*/ 388 h 580"/>
                <a:gd name="T4" fmla="*/ 1 w 289"/>
                <a:gd name="T5" fmla="*/ 406 h 580"/>
                <a:gd name="T6" fmla="*/ 0 w 289"/>
                <a:gd name="T7" fmla="*/ 423 h 580"/>
                <a:gd name="T8" fmla="*/ 2 w 289"/>
                <a:gd name="T9" fmla="*/ 439 h 580"/>
                <a:gd name="T10" fmla="*/ 7 w 289"/>
                <a:gd name="T11" fmla="*/ 453 h 580"/>
                <a:gd name="T12" fmla="*/ 14 w 289"/>
                <a:gd name="T13" fmla="*/ 467 h 580"/>
                <a:gd name="T14" fmla="*/ 40 w 289"/>
                <a:gd name="T15" fmla="*/ 505 h 580"/>
                <a:gd name="T16" fmla="*/ 66 w 289"/>
                <a:gd name="T17" fmla="*/ 541 h 580"/>
                <a:gd name="T18" fmla="*/ 77 w 289"/>
                <a:gd name="T19" fmla="*/ 550 h 580"/>
                <a:gd name="T20" fmla="*/ 98 w 289"/>
                <a:gd name="T21" fmla="*/ 565 h 580"/>
                <a:gd name="T22" fmla="*/ 115 w 289"/>
                <a:gd name="T23" fmla="*/ 573 h 580"/>
                <a:gd name="T24" fmla="*/ 140 w 289"/>
                <a:gd name="T25" fmla="*/ 578 h 580"/>
                <a:gd name="T26" fmla="*/ 169 w 289"/>
                <a:gd name="T27" fmla="*/ 580 h 580"/>
                <a:gd name="T28" fmla="*/ 199 w 289"/>
                <a:gd name="T29" fmla="*/ 580 h 580"/>
                <a:gd name="T30" fmla="*/ 229 w 289"/>
                <a:gd name="T31" fmla="*/ 577 h 580"/>
                <a:gd name="T32" fmla="*/ 256 w 289"/>
                <a:gd name="T33" fmla="*/ 572 h 580"/>
                <a:gd name="T34" fmla="*/ 276 w 289"/>
                <a:gd name="T35" fmla="*/ 563 h 580"/>
                <a:gd name="T36" fmla="*/ 288 w 289"/>
                <a:gd name="T37" fmla="*/ 553 h 580"/>
                <a:gd name="T38" fmla="*/ 287 w 289"/>
                <a:gd name="T39" fmla="*/ 540 h 580"/>
                <a:gd name="T40" fmla="*/ 273 w 289"/>
                <a:gd name="T41" fmla="*/ 524 h 580"/>
                <a:gd name="T42" fmla="*/ 239 w 289"/>
                <a:gd name="T43" fmla="*/ 504 h 580"/>
                <a:gd name="T44" fmla="*/ 204 w 289"/>
                <a:gd name="T45" fmla="*/ 482 h 580"/>
                <a:gd name="T46" fmla="*/ 180 w 289"/>
                <a:gd name="T47" fmla="*/ 463 h 580"/>
                <a:gd name="T48" fmla="*/ 164 w 289"/>
                <a:gd name="T49" fmla="*/ 445 h 580"/>
                <a:gd name="T50" fmla="*/ 151 w 289"/>
                <a:gd name="T51" fmla="*/ 425 h 580"/>
                <a:gd name="T52" fmla="*/ 138 w 289"/>
                <a:gd name="T53" fmla="*/ 403 h 580"/>
                <a:gd name="T54" fmla="*/ 128 w 289"/>
                <a:gd name="T55" fmla="*/ 384 h 580"/>
                <a:gd name="T56" fmla="*/ 119 w 289"/>
                <a:gd name="T57" fmla="*/ 363 h 580"/>
                <a:gd name="T58" fmla="*/ 116 w 289"/>
                <a:gd name="T59" fmla="*/ 354 h 580"/>
                <a:gd name="T60" fmla="*/ 118 w 289"/>
                <a:gd name="T61" fmla="*/ 338 h 580"/>
                <a:gd name="T62" fmla="*/ 124 w 289"/>
                <a:gd name="T63" fmla="*/ 296 h 580"/>
                <a:gd name="T64" fmla="*/ 132 w 289"/>
                <a:gd name="T65" fmla="*/ 241 h 580"/>
                <a:gd name="T66" fmla="*/ 140 w 289"/>
                <a:gd name="T67" fmla="*/ 187 h 580"/>
                <a:gd name="T68" fmla="*/ 145 w 289"/>
                <a:gd name="T69" fmla="*/ 146 h 580"/>
                <a:gd name="T70" fmla="*/ 145 w 289"/>
                <a:gd name="T71" fmla="*/ 118 h 580"/>
                <a:gd name="T72" fmla="*/ 141 w 289"/>
                <a:gd name="T73" fmla="*/ 79 h 580"/>
                <a:gd name="T74" fmla="*/ 132 w 289"/>
                <a:gd name="T75" fmla="*/ 48 h 580"/>
                <a:gd name="T76" fmla="*/ 120 w 289"/>
                <a:gd name="T77" fmla="*/ 24 h 580"/>
                <a:gd name="T78" fmla="*/ 106 w 289"/>
                <a:gd name="T79" fmla="*/ 9 h 580"/>
                <a:gd name="T80" fmla="*/ 90 w 289"/>
                <a:gd name="T81" fmla="*/ 1 h 580"/>
                <a:gd name="T82" fmla="*/ 74 w 289"/>
                <a:gd name="T83" fmla="*/ 2 h 580"/>
                <a:gd name="T84" fmla="*/ 57 w 289"/>
                <a:gd name="T85" fmla="*/ 11 h 580"/>
                <a:gd name="T86" fmla="*/ 41 w 289"/>
                <a:gd name="T87" fmla="*/ 29 h 580"/>
                <a:gd name="T88" fmla="*/ 25 w 289"/>
                <a:gd name="T89" fmla="*/ 56 h 580"/>
                <a:gd name="T90" fmla="*/ 12 w 289"/>
                <a:gd name="T91" fmla="*/ 92 h 580"/>
                <a:gd name="T92" fmla="*/ 8 w 289"/>
                <a:gd name="T93" fmla="*/ 111 h 580"/>
                <a:gd name="T94" fmla="*/ 8 w 289"/>
                <a:gd name="T95" fmla="*/ 134 h 580"/>
                <a:gd name="T96" fmla="*/ 11 w 289"/>
                <a:gd name="T97" fmla="*/ 186 h 580"/>
                <a:gd name="T98" fmla="*/ 16 w 289"/>
                <a:gd name="T99" fmla="*/ 249 h 580"/>
                <a:gd name="T100" fmla="*/ 20 w 289"/>
                <a:gd name="T101" fmla="*/ 308 h 580"/>
                <a:gd name="T102" fmla="*/ 21 w 289"/>
                <a:gd name="T103" fmla="*/ 343 h 580"/>
                <a:gd name="T104" fmla="*/ 21 w 289"/>
                <a:gd name="T105" fmla="*/ 353 h 5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89" h="580">
                  <a:moveTo>
                    <a:pt x="21" y="353"/>
                  </a:moveTo>
                  <a:lnTo>
                    <a:pt x="16" y="361"/>
                  </a:lnTo>
                  <a:lnTo>
                    <a:pt x="13" y="368"/>
                  </a:lnTo>
                  <a:lnTo>
                    <a:pt x="10" y="375"/>
                  </a:lnTo>
                  <a:lnTo>
                    <a:pt x="7" y="382"/>
                  </a:lnTo>
                  <a:lnTo>
                    <a:pt x="5" y="388"/>
                  </a:lnTo>
                  <a:lnTo>
                    <a:pt x="3" y="394"/>
                  </a:lnTo>
                  <a:lnTo>
                    <a:pt x="2" y="401"/>
                  </a:lnTo>
                  <a:lnTo>
                    <a:pt x="1" y="406"/>
                  </a:lnTo>
                  <a:lnTo>
                    <a:pt x="0" y="412"/>
                  </a:lnTo>
                  <a:lnTo>
                    <a:pt x="0" y="418"/>
                  </a:lnTo>
                  <a:lnTo>
                    <a:pt x="0" y="423"/>
                  </a:lnTo>
                  <a:lnTo>
                    <a:pt x="0" y="428"/>
                  </a:lnTo>
                  <a:lnTo>
                    <a:pt x="1" y="434"/>
                  </a:lnTo>
                  <a:lnTo>
                    <a:pt x="2" y="439"/>
                  </a:lnTo>
                  <a:lnTo>
                    <a:pt x="3" y="443"/>
                  </a:lnTo>
                  <a:lnTo>
                    <a:pt x="5" y="449"/>
                  </a:lnTo>
                  <a:lnTo>
                    <a:pt x="7" y="453"/>
                  </a:lnTo>
                  <a:lnTo>
                    <a:pt x="9" y="458"/>
                  </a:lnTo>
                  <a:lnTo>
                    <a:pt x="11" y="463"/>
                  </a:lnTo>
                  <a:lnTo>
                    <a:pt x="14" y="467"/>
                  </a:lnTo>
                  <a:lnTo>
                    <a:pt x="19" y="477"/>
                  </a:lnTo>
                  <a:lnTo>
                    <a:pt x="26" y="486"/>
                  </a:lnTo>
                  <a:lnTo>
                    <a:pt x="40" y="505"/>
                  </a:lnTo>
                  <a:lnTo>
                    <a:pt x="55" y="526"/>
                  </a:lnTo>
                  <a:lnTo>
                    <a:pt x="61" y="535"/>
                  </a:lnTo>
                  <a:lnTo>
                    <a:pt x="66" y="541"/>
                  </a:lnTo>
                  <a:lnTo>
                    <a:pt x="70" y="544"/>
                  </a:lnTo>
                  <a:lnTo>
                    <a:pt x="73" y="547"/>
                  </a:lnTo>
                  <a:lnTo>
                    <a:pt x="77" y="550"/>
                  </a:lnTo>
                  <a:lnTo>
                    <a:pt x="82" y="553"/>
                  </a:lnTo>
                  <a:lnTo>
                    <a:pt x="89" y="558"/>
                  </a:lnTo>
                  <a:lnTo>
                    <a:pt x="98" y="565"/>
                  </a:lnTo>
                  <a:lnTo>
                    <a:pt x="102" y="568"/>
                  </a:lnTo>
                  <a:lnTo>
                    <a:pt x="108" y="571"/>
                  </a:lnTo>
                  <a:lnTo>
                    <a:pt x="115" y="573"/>
                  </a:lnTo>
                  <a:lnTo>
                    <a:pt x="122" y="575"/>
                  </a:lnTo>
                  <a:lnTo>
                    <a:pt x="130" y="576"/>
                  </a:lnTo>
                  <a:lnTo>
                    <a:pt x="140" y="578"/>
                  </a:lnTo>
                  <a:lnTo>
                    <a:pt x="149" y="579"/>
                  </a:lnTo>
                  <a:lnTo>
                    <a:pt x="159" y="580"/>
                  </a:lnTo>
                  <a:lnTo>
                    <a:pt x="169" y="580"/>
                  </a:lnTo>
                  <a:lnTo>
                    <a:pt x="179" y="580"/>
                  </a:lnTo>
                  <a:lnTo>
                    <a:pt x="189" y="580"/>
                  </a:lnTo>
                  <a:lnTo>
                    <a:pt x="199" y="580"/>
                  </a:lnTo>
                  <a:lnTo>
                    <a:pt x="210" y="579"/>
                  </a:lnTo>
                  <a:lnTo>
                    <a:pt x="220" y="578"/>
                  </a:lnTo>
                  <a:lnTo>
                    <a:pt x="229" y="577"/>
                  </a:lnTo>
                  <a:lnTo>
                    <a:pt x="239" y="576"/>
                  </a:lnTo>
                  <a:lnTo>
                    <a:pt x="248" y="573"/>
                  </a:lnTo>
                  <a:lnTo>
                    <a:pt x="256" y="572"/>
                  </a:lnTo>
                  <a:lnTo>
                    <a:pt x="263" y="569"/>
                  </a:lnTo>
                  <a:lnTo>
                    <a:pt x="270" y="567"/>
                  </a:lnTo>
                  <a:lnTo>
                    <a:pt x="276" y="563"/>
                  </a:lnTo>
                  <a:lnTo>
                    <a:pt x="281" y="560"/>
                  </a:lnTo>
                  <a:lnTo>
                    <a:pt x="285" y="557"/>
                  </a:lnTo>
                  <a:lnTo>
                    <a:pt x="288" y="553"/>
                  </a:lnTo>
                  <a:lnTo>
                    <a:pt x="289" y="549"/>
                  </a:lnTo>
                  <a:lnTo>
                    <a:pt x="289" y="544"/>
                  </a:lnTo>
                  <a:lnTo>
                    <a:pt x="287" y="540"/>
                  </a:lnTo>
                  <a:lnTo>
                    <a:pt x="284" y="535"/>
                  </a:lnTo>
                  <a:lnTo>
                    <a:pt x="279" y="530"/>
                  </a:lnTo>
                  <a:lnTo>
                    <a:pt x="273" y="524"/>
                  </a:lnTo>
                  <a:lnTo>
                    <a:pt x="264" y="518"/>
                  </a:lnTo>
                  <a:lnTo>
                    <a:pt x="254" y="512"/>
                  </a:lnTo>
                  <a:lnTo>
                    <a:pt x="239" y="504"/>
                  </a:lnTo>
                  <a:lnTo>
                    <a:pt x="226" y="496"/>
                  </a:lnTo>
                  <a:lnTo>
                    <a:pt x="215" y="489"/>
                  </a:lnTo>
                  <a:lnTo>
                    <a:pt x="204" y="482"/>
                  </a:lnTo>
                  <a:lnTo>
                    <a:pt x="195" y="476"/>
                  </a:lnTo>
                  <a:lnTo>
                    <a:pt x="187" y="469"/>
                  </a:lnTo>
                  <a:lnTo>
                    <a:pt x="180" y="463"/>
                  </a:lnTo>
                  <a:lnTo>
                    <a:pt x="174" y="457"/>
                  </a:lnTo>
                  <a:lnTo>
                    <a:pt x="169" y="451"/>
                  </a:lnTo>
                  <a:lnTo>
                    <a:pt x="164" y="445"/>
                  </a:lnTo>
                  <a:lnTo>
                    <a:pt x="159" y="438"/>
                  </a:lnTo>
                  <a:lnTo>
                    <a:pt x="155" y="432"/>
                  </a:lnTo>
                  <a:lnTo>
                    <a:pt x="151" y="425"/>
                  </a:lnTo>
                  <a:lnTo>
                    <a:pt x="147" y="418"/>
                  </a:lnTo>
                  <a:lnTo>
                    <a:pt x="143" y="411"/>
                  </a:lnTo>
                  <a:lnTo>
                    <a:pt x="138" y="403"/>
                  </a:lnTo>
                  <a:lnTo>
                    <a:pt x="135" y="397"/>
                  </a:lnTo>
                  <a:lnTo>
                    <a:pt x="132" y="390"/>
                  </a:lnTo>
                  <a:lnTo>
                    <a:pt x="128" y="384"/>
                  </a:lnTo>
                  <a:lnTo>
                    <a:pt x="125" y="377"/>
                  </a:lnTo>
                  <a:lnTo>
                    <a:pt x="121" y="369"/>
                  </a:lnTo>
                  <a:lnTo>
                    <a:pt x="119" y="363"/>
                  </a:lnTo>
                  <a:lnTo>
                    <a:pt x="118" y="360"/>
                  </a:lnTo>
                  <a:lnTo>
                    <a:pt x="117" y="357"/>
                  </a:lnTo>
                  <a:lnTo>
                    <a:pt x="116" y="354"/>
                  </a:lnTo>
                  <a:lnTo>
                    <a:pt x="116" y="352"/>
                  </a:lnTo>
                  <a:lnTo>
                    <a:pt x="117" y="347"/>
                  </a:lnTo>
                  <a:lnTo>
                    <a:pt x="118" y="338"/>
                  </a:lnTo>
                  <a:lnTo>
                    <a:pt x="120" y="326"/>
                  </a:lnTo>
                  <a:lnTo>
                    <a:pt x="122" y="312"/>
                  </a:lnTo>
                  <a:lnTo>
                    <a:pt x="124" y="296"/>
                  </a:lnTo>
                  <a:lnTo>
                    <a:pt x="126" y="278"/>
                  </a:lnTo>
                  <a:lnTo>
                    <a:pt x="129" y="260"/>
                  </a:lnTo>
                  <a:lnTo>
                    <a:pt x="132" y="241"/>
                  </a:lnTo>
                  <a:lnTo>
                    <a:pt x="134" y="222"/>
                  </a:lnTo>
                  <a:lnTo>
                    <a:pt x="137" y="204"/>
                  </a:lnTo>
                  <a:lnTo>
                    <a:pt x="140" y="187"/>
                  </a:lnTo>
                  <a:lnTo>
                    <a:pt x="141" y="171"/>
                  </a:lnTo>
                  <a:lnTo>
                    <a:pt x="143" y="157"/>
                  </a:lnTo>
                  <a:lnTo>
                    <a:pt x="145" y="146"/>
                  </a:lnTo>
                  <a:lnTo>
                    <a:pt x="146" y="138"/>
                  </a:lnTo>
                  <a:lnTo>
                    <a:pt x="146" y="133"/>
                  </a:lnTo>
                  <a:lnTo>
                    <a:pt x="145" y="118"/>
                  </a:lnTo>
                  <a:lnTo>
                    <a:pt x="144" y="104"/>
                  </a:lnTo>
                  <a:lnTo>
                    <a:pt x="143" y="92"/>
                  </a:lnTo>
                  <a:lnTo>
                    <a:pt x="141" y="79"/>
                  </a:lnTo>
                  <a:lnTo>
                    <a:pt x="138" y="68"/>
                  </a:lnTo>
                  <a:lnTo>
                    <a:pt x="135" y="58"/>
                  </a:lnTo>
                  <a:lnTo>
                    <a:pt x="132" y="48"/>
                  </a:lnTo>
                  <a:lnTo>
                    <a:pt x="128" y="39"/>
                  </a:lnTo>
                  <a:lnTo>
                    <a:pt x="124" y="32"/>
                  </a:lnTo>
                  <a:lnTo>
                    <a:pt x="120" y="24"/>
                  </a:lnTo>
                  <a:lnTo>
                    <a:pt x="116" y="18"/>
                  </a:lnTo>
                  <a:lnTo>
                    <a:pt x="111" y="13"/>
                  </a:lnTo>
                  <a:lnTo>
                    <a:pt x="106" y="9"/>
                  </a:lnTo>
                  <a:lnTo>
                    <a:pt x="101" y="5"/>
                  </a:lnTo>
                  <a:lnTo>
                    <a:pt x="96" y="3"/>
                  </a:lnTo>
                  <a:lnTo>
                    <a:pt x="90" y="1"/>
                  </a:lnTo>
                  <a:lnTo>
                    <a:pt x="85" y="0"/>
                  </a:lnTo>
                  <a:lnTo>
                    <a:pt x="80" y="1"/>
                  </a:lnTo>
                  <a:lnTo>
                    <a:pt x="74" y="2"/>
                  </a:lnTo>
                  <a:lnTo>
                    <a:pt x="68" y="4"/>
                  </a:lnTo>
                  <a:lnTo>
                    <a:pt x="63" y="7"/>
                  </a:lnTo>
                  <a:lnTo>
                    <a:pt x="57" y="11"/>
                  </a:lnTo>
                  <a:lnTo>
                    <a:pt x="51" y="16"/>
                  </a:lnTo>
                  <a:lnTo>
                    <a:pt x="46" y="22"/>
                  </a:lnTo>
                  <a:lnTo>
                    <a:pt x="41" y="29"/>
                  </a:lnTo>
                  <a:lnTo>
                    <a:pt x="35" y="37"/>
                  </a:lnTo>
                  <a:lnTo>
                    <a:pt x="30" y="46"/>
                  </a:lnTo>
                  <a:lnTo>
                    <a:pt x="25" y="56"/>
                  </a:lnTo>
                  <a:lnTo>
                    <a:pt x="21" y="67"/>
                  </a:lnTo>
                  <a:lnTo>
                    <a:pt x="16" y="79"/>
                  </a:lnTo>
                  <a:lnTo>
                    <a:pt x="12" y="92"/>
                  </a:lnTo>
                  <a:lnTo>
                    <a:pt x="8" y="106"/>
                  </a:lnTo>
                  <a:lnTo>
                    <a:pt x="8" y="108"/>
                  </a:lnTo>
                  <a:lnTo>
                    <a:pt x="8" y="111"/>
                  </a:lnTo>
                  <a:lnTo>
                    <a:pt x="8" y="116"/>
                  </a:lnTo>
                  <a:lnTo>
                    <a:pt x="8" y="121"/>
                  </a:lnTo>
                  <a:lnTo>
                    <a:pt x="8" y="134"/>
                  </a:lnTo>
                  <a:lnTo>
                    <a:pt x="9" y="149"/>
                  </a:lnTo>
                  <a:lnTo>
                    <a:pt x="10" y="167"/>
                  </a:lnTo>
                  <a:lnTo>
                    <a:pt x="11" y="186"/>
                  </a:lnTo>
                  <a:lnTo>
                    <a:pt x="13" y="207"/>
                  </a:lnTo>
                  <a:lnTo>
                    <a:pt x="14" y="228"/>
                  </a:lnTo>
                  <a:lnTo>
                    <a:pt x="16" y="249"/>
                  </a:lnTo>
                  <a:lnTo>
                    <a:pt x="17" y="270"/>
                  </a:lnTo>
                  <a:lnTo>
                    <a:pt x="19" y="290"/>
                  </a:lnTo>
                  <a:lnTo>
                    <a:pt x="20" y="308"/>
                  </a:lnTo>
                  <a:lnTo>
                    <a:pt x="21" y="324"/>
                  </a:lnTo>
                  <a:lnTo>
                    <a:pt x="21" y="337"/>
                  </a:lnTo>
                  <a:lnTo>
                    <a:pt x="21" y="343"/>
                  </a:lnTo>
                  <a:lnTo>
                    <a:pt x="21" y="347"/>
                  </a:lnTo>
                  <a:lnTo>
                    <a:pt x="21" y="351"/>
                  </a:lnTo>
                  <a:lnTo>
                    <a:pt x="21" y="353"/>
                  </a:lnTo>
                  <a:close/>
                </a:path>
              </a:pathLst>
            </a:custGeom>
            <a:solidFill>
              <a:srgbClr val="EBAA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9" name="Freeform 79"/>
            <p:cNvSpPr>
              <a:spLocks/>
            </p:cNvSpPr>
            <p:nvPr/>
          </p:nvSpPr>
          <p:spPr bwMode="auto">
            <a:xfrm>
              <a:off x="4147" y="3503"/>
              <a:ext cx="356" cy="223"/>
            </a:xfrm>
            <a:custGeom>
              <a:avLst/>
              <a:gdLst>
                <a:gd name="T0" fmla="*/ 356 w 356"/>
                <a:gd name="T1" fmla="*/ 215 h 223"/>
                <a:gd name="T2" fmla="*/ 337 w 356"/>
                <a:gd name="T3" fmla="*/ 218 h 223"/>
                <a:gd name="T4" fmla="*/ 315 w 356"/>
                <a:gd name="T5" fmla="*/ 221 h 223"/>
                <a:gd name="T6" fmla="*/ 289 w 356"/>
                <a:gd name="T7" fmla="*/ 222 h 223"/>
                <a:gd name="T8" fmla="*/ 262 w 356"/>
                <a:gd name="T9" fmla="*/ 222 h 223"/>
                <a:gd name="T10" fmla="*/ 231 w 356"/>
                <a:gd name="T11" fmla="*/ 221 h 223"/>
                <a:gd name="T12" fmla="*/ 199 w 356"/>
                <a:gd name="T13" fmla="*/ 218 h 223"/>
                <a:gd name="T14" fmla="*/ 164 w 356"/>
                <a:gd name="T15" fmla="*/ 213 h 223"/>
                <a:gd name="T16" fmla="*/ 128 w 356"/>
                <a:gd name="T17" fmla="*/ 207 h 223"/>
                <a:gd name="T18" fmla="*/ 121 w 356"/>
                <a:gd name="T19" fmla="*/ 202 h 223"/>
                <a:gd name="T20" fmla="*/ 112 w 356"/>
                <a:gd name="T21" fmla="*/ 195 h 223"/>
                <a:gd name="T22" fmla="*/ 87 w 356"/>
                <a:gd name="T23" fmla="*/ 174 h 223"/>
                <a:gd name="T24" fmla="*/ 71 w 356"/>
                <a:gd name="T25" fmla="*/ 161 h 223"/>
                <a:gd name="T26" fmla="*/ 52 w 356"/>
                <a:gd name="T27" fmla="*/ 147 h 223"/>
                <a:gd name="T28" fmla="*/ 30 w 356"/>
                <a:gd name="T29" fmla="*/ 133 h 223"/>
                <a:gd name="T30" fmla="*/ 4 w 356"/>
                <a:gd name="T31" fmla="*/ 118 h 223"/>
                <a:gd name="T32" fmla="*/ 1 w 356"/>
                <a:gd name="T33" fmla="*/ 86 h 223"/>
                <a:gd name="T34" fmla="*/ 0 w 356"/>
                <a:gd name="T35" fmla="*/ 73 h 223"/>
                <a:gd name="T36" fmla="*/ 0 w 356"/>
                <a:gd name="T37" fmla="*/ 61 h 223"/>
                <a:gd name="T38" fmla="*/ 1 w 356"/>
                <a:gd name="T39" fmla="*/ 49 h 223"/>
                <a:gd name="T40" fmla="*/ 5 w 356"/>
                <a:gd name="T41" fmla="*/ 35 h 223"/>
                <a:gd name="T42" fmla="*/ 11 w 356"/>
                <a:gd name="T43" fmla="*/ 19 h 223"/>
                <a:gd name="T44" fmla="*/ 20 w 356"/>
                <a:gd name="T45" fmla="*/ 0 h 223"/>
                <a:gd name="T46" fmla="*/ 28 w 356"/>
                <a:gd name="T47" fmla="*/ 23 h 223"/>
                <a:gd name="T48" fmla="*/ 37 w 356"/>
                <a:gd name="T49" fmla="*/ 47 h 223"/>
                <a:gd name="T50" fmla="*/ 42 w 356"/>
                <a:gd name="T51" fmla="*/ 59 h 223"/>
                <a:gd name="T52" fmla="*/ 48 w 356"/>
                <a:gd name="T53" fmla="*/ 70 h 223"/>
                <a:gd name="T54" fmla="*/ 54 w 356"/>
                <a:gd name="T55" fmla="*/ 82 h 223"/>
                <a:gd name="T56" fmla="*/ 61 w 356"/>
                <a:gd name="T57" fmla="*/ 92 h 223"/>
                <a:gd name="T58" fmla="*/ 69 w 356"/>
                <a:gd name="T59" fmla="*/ 103 h 223"/>
                <a:gd name="T60" fmla="*/ 79 w 356"/>
                <a:gd name="T61" fmla="*/ 113 h 223"/>
                <a:gd name="T62" fmla="*/ 89 w 356"/>
                <a:gd name="T63" fmla="*/ 122 h 223"/>
                <a:gd name="T64" fmla="*/ 100 w 356"/>
                <a:gd name="T65" fmla="*/ 131 h 223"/>
                <a:gd name="T66" fmla="*/ 112 w 356"/>
                <a:gd name="T67" fmla="*/ 138 h 223"/>
                <a:gd name="T68" fmla="*/ 127 w 356"/>
                <a:gd name="T69" fmla="*/ 145 h 223"/>
                <a:gd name="T70" fmla="*/ 142 w 356"/>
                <a:gd name="T71" fmla="*/ 151 h 223"/>
                <a:gd name="T72" fmla="*/ 159 w 356"/>
                <a:gd name="T73" fmla="*/ 156 h 223"/>
                <a:gd name="T74" fmla="*/ 180 w 356"/>
                <a:gd name="T75" fmla="*/ 150 h 223"/>
                <a:gd name="T76" fmla="*/ 203 w 356"/>
                <a:gd name="T77" fmla="*/ 144 h 223"/>
                <a:gd name="T78" fmla="*/ 229 w 356"/>
                <a:gd name="T79" fmla="*/ 139 h 223"/>
                <a:gd name="T80" fmla="*/ 243 w 356"/>
                <a:gd name="T81" fmla="*/ 137 h 223"/>
                <a:gd name="T82" fmla="*/ 256 w 356"/>
                <a:gd name="T83" fmla="*/ 136 h 223"/>
                <a:gd name="T84" fmla="*/ 269 w 356"/>
                <a:gd name="T85" fmla="*/ 136 h 223"/>
                <a:gd name="T86" fmla="*/ 283 w 356"/>
                <a:gd name="T87" fmla="*/ 137 h 223"/>
                <a:gd name="T88" fmla="*/ 296 w 356"/>
                <a:gd name="T89" fmla="*/ 139 h 223"/>
                <a:gd name="T90" fmla="*/ 309 w 356"/>
                <a:gd name="T91" fmla="*/ 142 h 223"/>
                <a:gd name="T92" fmla="*/ 321 w 356"/>
                <a:gd name="T93" fmla="*/ 147 h 223"/>
                <a:gd name="T94" fmla="*/ 333 w 356"/>
                <a:gd name="T95" fmla="*/ 154 h 223"/>
                <a:gd name="T96" fmla="*/ 344 w 356"/>
                <a:gd name="T97" fmla="*/ 162 h 223"/>
                <a:gd name="T98" fmla="*/ 354 w 356"/>
                <a:gd name="T99" fmla="*/ 172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356" h="223">
                  <a:moveTo>
                    <a:pt x="354" y="172"/>
                  </a:moveTo>
                  <a:lnTo>
                    <a:pt x="356" y="215"/>
                  </a:lnTo>
                  <a:lnTo>
                    <a:pt x="347" y="217"/>
                  </a:lnTo>
                  <a:lnTo>
                    <a:pt x="337" y="218"/>
                  </a:lnTo>
                  <a:lnTo>
                    <a:pt x="326" y="220"/>
                  </a:lnTo>
                  <a:lnTo>
                    <a:pt x="315" y="221"/>
                  </a:lnTo>
                  <a:lnTo>
                    <a:pt x="302" y="222"/>
                  </a:lnTo>
                  <a:lnTo>
                    <a:pt x="289" y="222"/>
                  </a:lnTo>
                  <a:lnTo>
                    <a:pt x="276" y="223"/>
                  </a:lnTo>
                  <a:lnTo>
                    <a:pt x="262" y="222"/>
                  </a:lnTo>
                  <a:lnTo>
                    <a:pt x="247" y="222"/>
                  </a:lnTo>
                  <a:lnTo>
                    <a:pt x="231" y="221"/>
                  </a:lnTo>
                  <a:lnTo>
                    <a:pt x="215" y="220"/>
                  </a:lnTo>
                  <a:lnTo>
                    <a:pt x="199" y="218"/>
                  </a:lnTo>
                  <a:lnTo>
                    <a:pt x="182" y="216"/>
                  </a:lnTo>
                  <a:lnTo>
                    <a:pt x="164" y="213"/>
                  </a:lnTo>
                  <a:lnTo>
                    <a:pt x="146" y="210"/>
                  </a:lnTo>
                  <a:lnTo>
                    <a:pt x="128" y="207"/>
                  </a:lnTo>
                  <a:lnTo>
                    <a:pt x="124" y="205"/>
                  </a:lnTo>
                  <a:lnTo>
                    <a:pt x="121" y="202"/>
                  </a:lnTo>
                  <a:lnTo>
                    <a:pt x="116" y="199"/>
                  </a:lnTo>
                  <a:lnTo>
                    <a:pt x="112" y="195"/>
                  </a:lnTo>
                  <a:lnTo>
                    <a:pt x="100" y="185"/>
                  </a:lnTo>
                  <a:lnTo>
                    <a:pt x="87" y="174"/>
                  </a:lnTo>
                  <a:lnTo>
                    <a:pt x="79" y="167"/>
                  </a:lnTo>
                  <a:lnTo>
                    <a:pt x="71" y="161"/>
                  </a:lnTo>
                  <a:lnTo>
                    <a:pt x="62" y="154"/>
                  </a:lnTo>
                  <a:lnTo>
                    <a:pt x="52" y="147"/>
                  </a:lnTo>
                  <a:lnTo>
                    <a:pt x="41" y="140"/>
                  </a:lnTo>
                  <a:lnTo>
                    <a:pt x="30" y="133"/>
                  </a:lnTo>
                  <a:lnTo>
                    <a:pt x="18" y="126"/>
                  </a:lnTo>
                  <a:lnTo>
                    <a:pt x="4" y="118"/>
                  </a:lnTo>
                  <a:lnTo>
                    <a:pt x="2" y="101"/>
                  </a:lnTo>
                  <a:lnTo>
                    <a:pt x="1" y="86"/>
                  </a:lnTo>
                  <a:lnTo>
                    <a:pt x="0" y="80"/>
                  </a:lnTo>
                  <a:lnTo>
                    <a:pt x="0" y="73"/>
                  </a:lnTo>
                  <a:lnTo>
                    <a:pt x="0" y="67"/>
                  </a:lnTo>
                  <a:lnTo>
                    <a:pt x="0" y="61"/>
                  </a:lnTo>
                  <a:lnTo>
                    <a:pt x="0" y="55"/>
                  </a:lnTo>
                  <a:lnTo>
                    <a:pt x="1" y="49"/>
                  </a:lnTo>
                  <a:lnTo>
                    <a:pt x="3" y="42"/>
                  </a:lnTo>
                  <a:lnTo>
                    <a:pt x="5" y="35"/>
                  </a:lnTo>
                  <a:lnTo>
                    <a:pt x="7" y="28"/>
                  </a:lnTo>
                  <a:lnTo>
                    <a:pt x="11" y="19"/>
                  </a:lnTo>
                  <a:lnTo>
                    <a:pt x="15" y="10"/>
                  </a:lnTo>
                  <a:lnTo>
                    <a:pt x="20" y="0"/>
                  </a:lnTo>
                  <a:lnTo>
                    <a:pt x="24" y="12"/>
                  </a:lnTo>
                  <a:lnTo>
                    <a:pt x="28" y="23"/>
                  </a:lnTo>
                  <a:lnTo>
                    <a:pt x="32" y="35"/>
                  </a:lnTo>
                  <a:lnTo>
                    <a:pt x="37" y="47"/>
                  </a:lnTo>
                  <a:lnTo>
                    <a:pt x="39" y="53"/>
                  </a:lnTo>
                  <a:lnTo>
                    <a:pt x="42" y="59"/>
                  </a:lnTo>
                  <a:lnTo>
                    <a:pt x="45" y="65"/>
                  </a:lnTo>
                  <a:lnTo>
                    <a:pt x="48" y="70"/>
                  </a:lnTo>
                  <a:lnTo>
                    <a:pt x="51" y="76"/>
                  </a:lnTo>
                  <a:lnTo>
                    <a:pt x="54" y="82"/>
                  </a:lnTo>
                  <a:lnTo>
                    <a:pt x="57" y="87"/>
                  </a:lnTo>
                  <a:lnTo>
                    <a:pt x="61" y="92"/>
                  </a:lnTo>
                  <a:lnTo>
                    <a:pt x="65" y="98"/>
                  </a:lnTo>
                  <a:lnTo>
                    <a:pt x="69" y="103"/>
                  </a:lnTo>
                  <a:lnTo>
                    <a:pt x="74" y="108"/>
                  </a:lnTo>
                  <a:lnTo>
                    <a:pt x="79" y="113"/>
                  </a:lnTo>
                  <a:lnTo>
                    <a:pt x="83" y="117"/>
                  </a:lnTo>
                  <a:lnTo>
                    <a:pt x="89" y="122"/>
                  </a:lnTo>
                  <a:lnTo>
                    <a:pt x="94" y="126"/>
                  </a:lnTo>
                  <a:lnTo>
                    <a:pt x="100" y="131"/>
                  </a:lnTo>
                  <a:lnTo>
                    <a:pt x="106" y="135"/>
                  </a:lnTo>
                  <a:lnTo>
                    <a:pt x="112" y="138"/>
                  </a:lnTo>
                  <a:lnTo>
                    <a:pt x="119" y="142"/>
                  </a:lnTo>
                  <a:lnTo>
                    <a:pt x="127" y="145"/>
                  </a:lnTo>
                  <a:lnTo>
                    <a:pt x="134" y="148"/>
                  </a:lnTo>
                  <a:lnTo>
                    <a:pt x="142" y="151"/>
                  </a:lnTo>
                  <a:lnTo>
                    <a:pt x="150" y="154"/>
                  </a:lnTo>
                  <a:lnTo>
                    <a:pt x="159" y="156"/>
                  </a:lnTo>
                  <a:lnTo>
                    <a:pt x="169" y="153"/>
                  </a:lnTo>
                  <a:lnTo>
                    <a:pt x="180" y="150"/>
                  </a:lnTo>
                  <a:lnTo>
                    <a:pt x="191" y="147"/>
                  </a:lnTo>
                  <a:lnTo>
                    <a:pt x="203" y="144"/>
                  </a:lnTo>
                  <a:lnTo>
                    <a:pt x="216" y="141"/>
                  </a:lnTo>
                  <a:lnTo>
                    <a:pt x="229" y="139"/>
                  </a:lnTo>
                  <a:lnTo>
                    <a:pt x="236" y="138"/>
                  </a:lnTo>
                  <a:lnTo>
                    <a:pt x="243" y="137"/>
                  </a:lnTo>
                  <a:lnTo>
                    <a:pt x="249" y="136"/>
                  </a:lnTo>
                  <a:lnTo>
                    <a:pt x="256" y="136"/>
                  </a:lnTo>
                  <a:lnTo>
                    <a:pt x="263" y="136"/>
                  </a:lnTo>
                  <a:lnTo>
                    <a:pt x="269" y="136"/>
                  </a:lnTo>
                  <a:lnTo>
                    <a:pt x="276" y="136"/>
                  </a:lnTo>
                  <a:lnTo>
                    <a:pt x="283" y="137"/>
                  </a:lnTo>
                  <a:lnTo>
                    <a:pt x="290" y="138"/>
                  </a:lnTo>
                  <a:lnTo>
                    <a:pt x="296" y="139"/>
                  </a:lnTo>
                  <a:lnTo>
                    <a:pt x="303" y="141"/>
                  </a:lnTo>
                  <a:lnTo>
                    <a:pt x="309" y="142"/>
                  </a:lnTo>
                  <a:lnTo>
                    <a:pt x="315" y="145"/>
                  </a:lnTo>
                  <a:lnTo>
                    <a:pt x="321" y="147"/>
                  </a:lnTo>
                  <a:lnTo>
                    <a:pt x="327" y="151"/>
                  </a:lnTo>
                  <a:lnTo>
                    <a:pt x="333" y="154"/>
                  </a:lnTo>
                  <a:lnTo>
                    <a:pt x="339" y="158"/>
                  </a:lnTo>
                  <a:lnTo>
                    <a:pt x="344" y="162"/>
                  </a:lnTo>
                  <a:lnTo>
                    <a:pt x="349" y="167"/>
                  </a:lnTo>
                  <a:lnTo>
                    <a:pt x="354" y="172"/>
                  </a:lnTo>
                  <a:close/>
                </a:path>
              </a:pathLst>
            </a:custGeom>
            <a:solidFill>
              <a:srgbClr val="38201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0" name="Freeform 80"/>
            <p:cNvSpPr>
              <a:spLocks/>
            </p:cNvSpPr>
            <p:nvPr/>
          </p:nvSpPr>
          <p:spPr bwMode="auto">
            <a:xfrm>
              <a:off x="4152" y="3619"/>
              <a:ext cx="77" cy="50"/>
            </a:xfrm>
            <a:custGeom>
              <a:avLst/>
              <a:gdLst>
                <a:gd name="T0" fmla="*/ 0 w 77"/>
                <a:gd name="T1" fmla="*/ 0 h 50"/>
                <a:gd name="T2" fmla="*/ 5 w 77"/>
                <a:gd name="T3" fmla="*/ 37 h 50"/>
                <a:gd name="T4" fmla="*/ 7 w 77"/>
                <a:gd name="T5" fmla="*/ 38 h 50"/>
                <a:gd name="T6" fmla="*/ 11 w 77"/>
                <a:gd name="T7" fmla="*/ 40 h 50"/>
                <a:gd name="T8" fmla="*/ 15 w 77"/>
                <a:gd name="T9" fmla="*/ 41 h 50"/>
                <a:gd name="T10" fmla="*/ 19 w 77"/>
                <a:gd name="T11" fmla="*/ 43 h 50"/>
                <a:gd name="T12" fmla="*/ 23 w 77"/>
                <a:gd name="T13" fmla="*/ 44 h 50"/>
                <a:gd name="T14" fmla="*/ 28 w 77"/>
                <a:gd name="T15" fmla="*/ 45 h 50"/>
                <a:gd name="T16" fmla="*/ 33 w 77"/>
                <a:gd name="T17" fmla="*/ 46 h 50"/>
                <a:gd name="T18" fmla="*/ 38 w 77"/>
                <a:gd name="T19" fmla="*/ 46 h 50"/>
                <a:gd name="T20" fmla="*/ 48 w 77"/>
                <a:gd name="T21" fmla="*/ 48 h 50"/>
                <a:gd name="T22" fmla="*/ 59 w 77"/>
                <a:gd name="T23" fmla="*/ 49 h 50"/>
                <a:gd name="T24" fmla="*/ 68 w 77"/>
                <a:gd name="T25" fmla="*/ 49 h 50"/>
                <a:gd name="T26" fmla="*/ 77 w 77"/>
                <a:gd name="T27" fmla="*/ 50 h 50"/>
                <a:gd name="T28" fmla="*/ 70 w 77"/>
                <a:gd name="T29" fmla="*/ 27 h 50"/>
                <a:gd name="T30" fmla="*/ 0 w 77"/>
                <a:gd name="T31" fmla="*/ 0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7" h="50">
                  <a:moveTo>
                    <a:pt x="0" y="0"/>
                  </a:moveTo>
                  <a:lnTo>
                    <a:pt x="5" y="37"/>
                  </a:lnTo>
                  <a:lnTo>
                    <a:pt x="7" y="38"/>
                  </a:lnTo>
                  <a:lnTo>
                    <a:pt x="11" y="40"/>
                  </a:lnTo>
                  <a:lnTo>
                    <a:pt x="15" y="41"/>
                  </a:lnTo>
                  <a:lnTo>
                    <a:pt x="19" y="43"/>
                  </a:lnTo>
                  <a:lnTo>
                    <a:pt x="23" y="44"/>
                  </a:lnTo>
                  <a:lnTo>
                    <a:pt x="28" y="45"/>
                  </a:lnTo>
                  <a:lnTo>
                    <a:pt x="33" y="46"/>
                  </a:lnTo>
                  <a:lnTo>
                    <a:pt x="38" y="46"/>
                  </a:lnTo>
                  <a:lnTo>
                    <a:pt x="48" y="48"/>
                  </a:lnTo>
                  <a:lnTo>
                    <a:pt x="59" y="49"/>
                  </a:lnTo>
                  <a:lnTo>
                    <a:pt x="68" y="49"/>
                  </a:lnTo>
                  <a:lnTo>
                    <a:pt x="77" y="50"/>
                  </a:lnTo>
                  <a:lnTo>
                    <a:pt x="70" y="27"/>
                  </a:lnTo>
                  <a:lnTo>
                    <a:pt x="0" y="0"/>
                  </a:lnTo>
                  <a:close/>
                </a:path>
              </a:pathLst>
            </a:custGeom>
            <a:solidFill>
              <a:srgbClr val="38201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1" name="Freeform 81"/>
            <p:cNvSpPr>
              <a:spLocks/>
            </p:cNvSpPr>
            <p:nvPr/>
          </p:nvSpPr>
          <p:spPr bwMode="auto">
            <a:xfrm>
              <a:off x="4162" y="2591"/>
              <a:ext cx="196" cy="188"/>
            </a:xfrm>
            <a:custGeom>
              <a:avLst/>
              <a:gdLst>
                <a:gd name="T0" fmla="*/ 0 w 196"/>
                <a:gd name="T1" fmla="*/ 0 h 188"/>
                <a:gd name="T2" fmla="*/ 0 w 196"/>
                <a:gd name="T3" fmla="*/ 12 h 188"/>
                <a:gd name="T4" fmla="*/ 0 w 196"/>
                <a:gd name="T5" fmla="*/ 24 h 188"/>
                <a:gd name="T6" fmla="*/ 1 w 196"/>
                <a:gd name="T7" fmla="*/ 36 h 188"/>
                <a:gd name="T8" fmla="*/ 1 w 196"/>
                <a:gd name="T9" fmla="*/ 47 h 188"/>
                <a:gd name="T10" fmla="*/ 1 w 196"/>
                <a:gd name="T11" fmla="*/ 57 h 188"/>
                <a:gd name="T12" fmla="*/ 2 w 196"/>
                <a:gd name="T13" fmla="*/ 67 h 188"/>
                <a:gd name="T14" fmla="*/ 2 w 196"/>
                <a:gd name="T15" fmla="*/ 76 h 188"/>
                <a:gd name="T16" fmla="*/ 2 w 196"/>
                <a:gd name="T17" fmla="*/ 84 h 188"/>
                <a:gd name="T18" fmla="*/ 5 w 196"/>
                <a:gd name="T19" fmla="*/ 97 h 188"/>
                <a:gd name="T20" fmla="*/ 8 w 196"/>
                <a:gd name="T21" fmla="*/ 108 h 188"/>
                <a:gd name="T22" fmla="*/ 12 w 196"/>
                <a:gd name="T23" fmla="*/ 119 h 188"/>
                <a:gd name="T24" fmla="*/ 17 w 196"/>
                <a:gd name="T25" fmla="*/ 129 h 188"/>
                <a:gd name="T26" fmla="*/ 22 w 196"/>
                <a:gd name="T27" fmla="*/ 138 h 188"/>
                <a:gd name="T28" fmla="*/ 27 w 196"/>
                <a:gd name="T29" fmla="*/ 147 h 188"/>
                <a:gd name="T30" fmla="*/ 33 w 196"/>
                <a:gd name="T31" fmla="*/ 154 h 188"/>
                <a:gd name="T32" fmla="*/ 40 w 196"/>
                <a:gd name="T33" fmla="*/ 161 h 188"/>
                <a:gd name="T34" fmla="*/ 46 w 196"/>
                <a:gd name="T35" fmla="*/ 167 h 188"/>
                <a:gd name="T36" fmla="*/ 53 w 196"/>
                <a:gd name="T37" fmla="*/ 172 h 188"/>
                <a:gd name="T38" fmla="*/ 60 w 196"/>
                <a:gd name="T39" fmla="*/ 177 h 188"/>
                <a:gd name="T40" fmla="*/ 68 w 196"/>
                <a:gd name="T41" fmla="*/ 181 h 188"/>
                <a:gd name="T42" fmla="*/ 76 w 196"/>
                <a:gd name="T43" fmla="*/ 184 h 188"/>
                <a:gd name="T44" fmla="*/ 83 w 196"/>
                <a:gd name="T45" fmla="*/ 186 h 188"/>
                <a:gd name="T46" fmla="*/ 91 w 196"/>
                <a:gd name="T47" fmla="*/ 188 h 188"/>
                <a:gd name="T48" fmla="*/ 98 w 196"/>
                <a:gd name="T49" fmla="*/ 188 h 188"/>
                <a:gd name="T50" fmla="*/ 106 w 196"/>
                <a:gd name="T51" fmla="*/ 188 h 188"/>
                <a:gd name="T52" fmla="*/ 113 w 196"/>
                <a:gd name="T53" fmla="*/ 188 h 188"/>
                <a:gd name="T54" fmla="*/ 120 w 196"/>
                <a:gd name="T55" fmla="*/ 187 h 188"/>
                <a:gd name="T56" fmla="*/ 127 w 196"/>
                <a:gd name="T57" fmla="*/ 184 h 188"/>
                <a:gd name="T58" fmla="*/ 134 w 196"/>
                <a:gd name="T59" fmla="*/ 182 h 188"/>
                <a:gd name="T60" fmla="*/ 140 w 196"/>
                <a:gd name="T61" fmla="*/ 179 h 188"/>
                <a:gd name="T62" fmla="*/ 146 w 196"/>
                <a:gd name="T63" fmla="*/ 175 h 188"/>
                <a:gd name="T64" fmla="*/ 152 w 196"/>
                <a:gd name="T65" fmla="*/ 170 h 188"/>
                <a:gd name="T66" fmla="*/ 157 w 196"/>
                <a:gd name="T67" fmla="*/ 165 h 188"/>
                <a:gd name="T68" fmla="*/ 162 w 196"/>
                <a:gd name="T69" fmla="*/ 159 h 188"/>
                <a:gd name="T70" fmla="*/ 166 w 196"/>
                <a:gd name="T71" fmla="*/ 152 h 188"/>
                <a:gd name="T72" fmla="*/ 169 w 196"/>
                <a:gd name="T73" fmla="*/ 145 h 188"/>
                <a:gd name="T74" fmla="*/ 172 w 196"/>
                <a:gd name="T75" fmla="*/ 138 h 188"/>
                <a:gd name="T76" fmla="*/ 174 w 196"/>
                <a:gd name="T77" fmla="*/ 129 h 188"/>
                <a:gd name="T78" fmla="*/ 175 w 196"/>
                <a:gd name="T79" fmla="*/ 120 h 188"/>
                <a:gd name="T80" fmla="*/ 176 w 196"/>
                <a:gd name="T81" fmla="*/ 111 h 188"/>
                <a:gd name="T82" fmla="*/ 178 w 196"/>
                <a:gd name="T83" fmla="*/ 97 h 188"/>
                <a:gd name="T84" fmla="*/ 180 w 196"/>
                <a:gd name="T85" fmla="*/ 83 h 188"/>
                <a:gd name="T86" fmla="*/ 182 w 196"/>
                <a:gd name="T87" fmla="*/ 69 h 188"/>
                <a:gd name="T88" fmla="*/ 184 w 196"/>
                <a:gd name="T89" fmla="*/ 56 h 188"/>
                <a:gd name="T90" fmla="*/ 187 w 196"/>
                <a:gd name="T91" fmla="*/ 42 h 188"/>
                <a:gd name="T92" fmla="*/ 190 w 196"/>
                <a:gd name="T93" fmla="*/ 28 h 188"/>
                <a:gd name="T94" fmla="*/ 193 w 196"/>
                <a:gd name="T95" fmla="*/ 14 h 188"/>
                <a:gd name="T96" fmla="*/ 196 w 196"/>
                <a:gd name="T97" fmla="*/ 0 h 188"/>
                <a:gd name="T98" fmla="*/ 0 w 196"/>
                <a:gd name="T99" fmla="*/ 0 h 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96" h="188">
                  <a:moveTo>
                    <a:pt x="0" y="0"/>
                  </a:moveTo>
                  <a:lnTo>
                    <a:pt x="0" y="12"/>
                  </a:lnTo>
                  <a:lnTo>
                    <a:pt x="0" y="24"/>
                  </a:lnTo>
                  <a:lnTo>
                    <a:pt x="1" y="36"/>
                  </a:lnTo>
                  <a:lnTo>
                    <a:pt x="1" y="47"/>
                  </a:lnTo>
                  <a:lnTo>
                    <a:pt x="1" y="57"/>
                  </a:lnTo>
                  <a:lnTo>
                    <a:pt x="2" y="67"/>
                  </a:lnTo>
                  <a:lnTo>
                    <a:pt x="2" y="76"/>
                  </a:lnTo>
                  <a:lnTo>
                    <a:pt x="2" y="84"/>
                  </a:lnTo>
                  <a:lnTo>
                    <a:pt x="5" y="97"/>
                  </a:lnTo>
                  <a:lnTo>
                    <a:pt x="8" y="108"/>
                  </a:lnTo>
                  <a:lnTo>
                    <a:pt x="12" y="119"/>
                  </a:lnTo>
                  <a:lnTo>
                    <a:pt x="17" y="129"/>
                  </a:lnTo>
                  <a:lnTo>
                    <a:pt x="22" y="138"/>
                  </a:lnTo>
                  <a:lnTo>
                    <a:pt x="27" y="147"/>
                  </a:lnTo>
                  <a:lnTo>
                    <a:pt x="33" y="154"/>
                  </a:lnTo>
                  <a:lnTo>
                    <a:pt x="40" y="161"/>
                  </a:lnTo>
                  <a:lnTo>
                    <a:pt x="46" y="167"/>
                  </a:lnTo>
                  <a:lnTo>
                    <a:pt x="53" y="172"/>
                  </a:lnTo>
                  <a:lnTo>
                    <a:pt x="60" y="177"/>
                  </a:lnTo>
                  <a:lnTo>
                    <a:pt x="68" y="181"/>
                  </a:lnTo>
                  <a:lnTo>
                    <a:pt x="76" y="184"/>
                  </a:lnTo>
                  <a:lnTo>
                    <a:pt x="83" y="186"/>
                  </a:lnTo>
                  <a:lnTo>
                    <a:pt x="91" y="188"/>
                  </a:lnTo>
                  <a:lnTo>
                    <a:pt x="98" y="188"/>
                  </a:lnTo>
                  <a:lnTo>
                    <a:pt x="106" y="188"/>
                  </a:lnTo>
                  <a:lnTo>
                    <a:pt x="113" y="188"/>
                  </a:lnTo>
                  <a:lnTo>
                    <a:pt x="120" y="187"/>
                  </a:lnTo>
                  <a:lnTo>
                    <a:pt x="127" y="184"/>
                  </a:lnTo>
                  <a:lnTo>
                    <a:pt x="134" y="182"/>
                  </a:lnTo>
                  <a:lnTo>
                    <a:pt x="140" y="179"/>
                  </a:lnTo>
                  <a:lnTo>
                    <a:pt x="146" y="175"/>
                  </a:lnTo>
                  <a:lnTo>
                    <a:pt x="152" y="170"/>
                  </a:lnTo>
                  <a:lnTo>
                    <a:pt x="157" y="165"/>
                  </a:lnTo>
                  <a:lnTo>
                    <a:pt x="162" y="159"/>
                  </a:lnTo>
                  <a:lnTo>
                    <a:pt x="166" y="152"/>
                  </a:lnTo>
                  <a:lnTo>
                    <a:pt x="169" y="145"/>
                  </a:lnTo>
                  <a:lnTo>
                    <a:pt x="172" y="138"/>
                  </a:lnTo>
                  <a:lnTo>
                    <a:pt x="174" y="129"/>
                  </a:lnTo>
                  <a:lnTo>
                    <a:pt x="175" y="120"/>
                  </a:lnTo>
                  <a:lnTo>
                    <a:pt x="176" y="111"/>
                  </a:lnTo>
                  <a:lnTo>
                    <a:pt x="178" y="97"/>
                  </a:lnTo>
                  <a:lnTo>
                    <a:pt x="180" y="83"/>
                  </a:lnTo>
                  <a:lnTo>
                    <a:pt x="182" y="69"/>
                  </a:lnTo>
                  <a:lnTo>
                    <a:pt x="184" y="56"/>
                  </a:lnTo>
                  <a:lnTo>
                    <a:pt x="187" y="42"/>
                  </a:lnTo>
                  <a:lnTo>
                    <a:pt x="190" y="28"/>
                  </a:lnTo>
                  <a:lnTo>
                    <a:pt x="193" y="14"/>
                  </a:lnTo>
                  <a:lnTo>
                    <a:pt x="196" y="0"/>
                  </a:lnTo>
                  <a:lnTo>
                    <a:pt x="0" y="0"/>
                  </a:lnTo>
                  <a:close/>
                </a:path>
              </a:pathLst>
            </a:custGeom>
            <a:solidFill>
              <a:srgbClr val="4024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2" name="Freeform 82"/>
            <p:cNvSpPr>
              <a:spLocks/>
            </p:cNvSpPr>
            <p:nvPr/>
          </p:nvSpPr>
          <p:spPr bwMode="auto">
            <a:xfrm>
              <a:off x="4135" y="2675"/>
              <a:ext cx="188" cy="734"/>
            </a:xfrm>
            <a:custGeom>
              <a:avLst/>
              <a:gdLst>
                <a:gd name="T0" fmla="*/ 32 w 188"/>
                <a:gd name="T1" fmla="*/ 40 h 734"/>
                <a:gd name="T2" fmla="*/ 17 w 188"/>
                <a:gd name="T3" fmla="*/ 64 h 734"/>
                <a:gd name="T4" fmla="*/ 7 w 188"/>
                <a:gd name="T5" fmla="*/ 91 h 734"/>
                <a:gd name="T6" fmla="*/ 2 w 188"/>
                <a:gd name="T7" fmla="*/ 122 h 734"/>
                <a:gd name="T8" fmla="*/ 0 w 188"/>
                <a:gd name="T9" fmla="*/ 156 h 734"/>
                <a:gd name="T10" fmla="*/ 1 w 188"/>
                <a:gd name="T11" fmla="*/ 193 h 734"/>
                <a:gd name="T12" fmla="*/ 5 w 188"/>
                <a:gd name="T13" fmla="*/ 233 h 734"/>
                <a:gd name="T14" fmla="*/ 11 w 188"/>
                <a:gd name="T15" fmla="*/ 276 h 734"/>
                <a:gd name="T16" fmla="*/ 23 w 188"/>
                <a:gd name="T17" fmla="*/ 344 h 734"/>
                <a:gd name="T18" fmla="*/ 36 w 188"/>
                <a:gd name="T19" fmla="*/ 418 h 734"/>
                <a:gd name="T20" fmla="*/ 44 w 188"/>
                <a:gd name="T21" fmla="*/ 469 h 734"/>
                <a:gd name="T22" fmla="*/ 52 w 188"/>
                <a:gd name="T23" fmla="*/ 522 h 734"/>
                <a:gd name="T24" fmla="*/ 58 w 188"/>
                <a:gd name="T25" fmla="*/ 577 h 734"/>
                <a:gd name="T26" fmla="*/ 62 w 188"/>
                <a:gd name="T27" fmla="*/ 633 h 734"/>
                <a:gd name="T28" fmla="*/ 63 w 188"/>
                <a:gd name="T29" fmla="*/ 690 h 734"/>
                <a:gd name="T30" fmla="*/ 68 w 188"/>
                <a:gd name="T31" fmla="*/ 722 h 734"/>
                <a:gd name="T32" fmla="*/ 79 w 188"/>
                <a:gd name="T33" fmla="*/ 727 h 734"/>
                <a:gd name="T34" fmla="*/ 89 w 188"/>
                <a:gd name="T35" fmla="*/ 731 h 734"/>
                <a:gd name="T36" fmla="*/ 99 w 188"/>
                <a:gd name="T37" fmla="*/ 733 h 734"/>
                <a:gd name="T38" fmla="*/ 109 w 188"/>
                <a:gd name="T39" fmla="*/ 734 h 734"/>
                <a:gd name="T40" fmla="*/ 119 w 188"/>
                <a:gd name="T41" fmla="*/ 733 h 734"/>
                <a:gd name="T42" fmla="*/ 128 w 188"/>
                <a:gd name="T43" fmla="*/ 732 h 734"/>
                <a:gd name="T44" fmla="*/ 138 w 188"/>
                <a:gd name="T45" fmla="*/ 729 h 734"/>
                <a:gd name="T46" fmla="*/ 149 w 188"/>
                <a:gd name="T47" fmla="*/ 672 h 734"/>
                <a:gd name="T48" fmla="*/ 161 w 188"/>
                <a:gd name="T49" fmla="*/ 559 h 734"/>
                <a:gd name="T50" fmla="*/ 171 w 188"/>
                <a:gd name="T51" fmla="*/ 449 h 734"/>
                <a:gd name="T52" fmla="*/ 180 w 188"/>
                <a:gd name="T53" fmla="*/ 343 h 734"/>
                <a:gd name="T54" fmla="*/ 184 w 188"/>
                <a:gd name="T55" fmla="*/ 269 h 734"/>
                <a:gd name="T56" fmla="*/ 186 w 188"/>
                <a:gd name="T57" fmla="*/ 222 h 734"/>
                <a:gd name="T58" fmla="*/ 187 w 188"/>
                <a:gd name="T59" fmla="*/ 180 h 734"/>
                <a:gd name="T60" fmla="*/ 188 w 188"/>
                <a:gd name="T61" fmla="*/ 140 h 734"/>
                <a:gd name="T62" fmla="*/ 187 w 188"/>
                <a:gd name="T63" fmla="*/ 105 h 734"/>
                <a:gd name="T64" fmla="*/ 186 w 188"/>
                <a:gd name="T65" fmla="*/ 74 h 734"/>
                <a:gd name="T66" fmla="*/ 183 w 188"/>
                <a:gd name="T67" fmla="*/ 47 h 734"/>
                <a:gd name="T68" fmla="*/ 179 w 188"/>
                <a:gd name="T69" fmla="*/ 26 h 734"/>
                <a:gd name="T70" fmla="*/ 175 w 188"/>
                <a:gd name="T71" fmla="*/ 13 h 734"/>
                <a:gd name="T72" fmla="*/ 168 w 188"/>
                <a:gd name="T73" fmla="*/ 7 h 734"/>
                <a:gd name="T74" fmla="*/ 160 w 188"/>
                <a:gd name="T75" fmla="*/ 2 h 734"/>
                <a:gd name="T76" fmla="*/ 150 w 188"/>
                <a:gd name="T77" fmla="*/ 0 h 734"/>
                <a:gd name="T78" fmla="*/ 140 w 188"/>
                <a:gd name="T79" fmla="*/ 1 h 734"/>
                <a:gd name="T80" fmla="*/ 129 w 188"/>
                <a:gd name="T81" fmla="*/ 2 h 734"/>
                <a:gd name="T82" fmla="*/ 117 w 188"/>
                <a:gd name="T83" fmla="*/ 5 h 734"/>
                <a:gd name="T84" fmla="*/ 105 w 188"/>
                <a:gd name="T85" fmla="*/ 9 h 734"/>
                <a:gd name="T86" fmla="*/ 78 w 188"/>
                <a:gd name="T87" fmla="*/ 21 h 734"/>
                <a:gd name="T88" fmla="*/ 55 w 188"/>
                <a:gd name="T89" fmla="*/ 30 h 734"/>
                <a:gd name="T90" fmla="*/ 49 w 188"/>
                <a:gd name="T91" fmla="*/ 32 h 734"/>
                <a:gd name="T92" fmla="*/ 44 w 188"/>
                <a:gd name="T93" fmla="*/ 32 h 734"/>
                <a:gd name="T94" fmla="*/ 42 w 188"/>
                <a:gd name="T95" fmla="*/ 31 h 7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88" h="734">
                  <a:moveTo>
                    <a:pt x="41" y="29"/>
                  </a:moveTo>
                  <a:lnTo>
                    <a:pt x="32" y="40"/>
                  </a:lnTo>
                  <a:lnTo>
                    <a:pt x="24" y="51"/>
                  </a:lnTo>
                  <a:lnTo>
                    <a:pt x="17" y="64"/>
                  </a:lnTo>
                  <a:lnTo>
                    <a:pt x="12" y="77"/>
                  </a:lnTo>
                  <a:lnTo>
                    <a:pt x="7" y="91"/>
                  </a:lnTo>
                  <a:lnTo>
                    <a:pt x="4" y="106"/>
                  </a:lnTo>
                  <a:lnTo>
                    <a:pt x="2" y="122"/>
                  </a:lnTo>
                  <a:lnTo>
                    <a:pt x="0" y="139"/>
                  </a:lnTo>
                  <a:lnTo>
                    <a:pt x="0" y="156"/>
                  </a:lnTo>
                  <a:lnTo>
                    <a:pt x="0" y="175"/>
                  </a:lnTo>
                  <a:lnTo>
                    <a:pt x="1" y="193"/>
                  </a:lnTo>
                  <a:lnTo>
                    <a:pt x="3" y="213"/>
                  </a:lnTo>
                  <a:lnTo>
                    <a:pt x="5" y="233"/>
                  </a:lnTo>
                  <a:lnTo>
                    <a:pt x="8" y="254"/>
                  </a:lnTo>
                  <a:lnTo>
                    <a:pt x="11" y="276"/>
                  </a:lnTo>
                  <a:lnTo>
                    <a:pt x="15" y="298"/>
                  </a:lnTo>
                  <a:lnTo>
                    <a:pt x="23" y="344"/>
                  </a:lnTo>
                  <a:lnTo>
                    <a:pt x="32" y="392"/>
                  </a:lnTo>
                  <a:lnTo>
                    <a:pt x="36" y="418"/>
                  </a:lnTo>
                  <a:lnTo>
                    <a:pt x="40" y="443"/>
                  </a:lnTo>
                  <a:lnTo>
                    <a:pt x="44" y="469"/>
                  </a:lnTo>
                  <a:lnTo>
                    <a:pt x="48" y="495"/>
                  </a:lnTo>
                  <a:lnTo>
                    <a:pt x="52" y="522"/>
                  </a:lnTo>
                  <a:lnTo>
                    <a:pt x="55" y="549"/>
                  </a:lnTo>
                  <a:lnTo>
                    <a:pt x="58" y="577"/>
                  </a:lnTo>
                  <a:lnTo>
                    <a:pt x="60" y="605"/>
                  </a:lnTo>
                  <a:lnTo>
                    <a:pt x="62" y="633"/>
                  </a:lnTo>
                  <a:lnTo>
                    <a:pt x="63" y="661"/>
                  </a:lnTo>
                  <a:lnTo>
                    <a:pt x="63" y="690"/>
                  </a:lnTo>
                  <a:lnTo>
                    <a:pt x="63" y="719"/>
                  </a:lnTo>
                  <a:lnTo>
                    <a:pt x="68" y="722"/>
                  </a:lnTo>
                  <a:lnTo>
                    <a:pt x="73" y="725"/>
                  </a:lnTo>
                  <a:lnTo>
                    <a:pt x="79" y="727"/>
                  </a:lnTo>
                  <a:lnTo>
                    <a:pt x="84" y="729"/>
                  </a:lnTo>
                  <a:lnTo>
                    <a:pt x="89" y="731"/>
                  </a:lnTo>
                  <a:lnTo>
                    <a:pt x="94" y="732"/>
                  </a:lnTo>
                  <a:lnTo>
                    <a:pt x="99" y="733"/>
                  </a:lnTo>
                  <a:lnTo>
                    <a:pt x="104" y="734"/>
                  </a:lnTo>
                  <a:lnTo>
                    <a:pt x="109" y="734"/>
                  </a:lnTo>
                  <a:lnTo>
                    <a:pt x="114" y="734"/>
                  </a:lnTo>
                  <a:lnTo>
                    <a:pt x="119" y="733"/>
                  </a:lnTo>
                  <a:lnTo>
                    <a:pt x="124" y="733"/>
                  </a:lnTo>
                  <a:lnTo>
                    <a:pt x="128" y="732"/>
                  </a:lnTo>
                  <a:lnTo>
                    <a:pt x="133" y="730"/>
                  </a:lnTo>
                  <a:lnTo>
                    <a:pt x="138" y="729"/>
                  </a:lnTo>
                  <a:lnTo>
                    <a:pt x="143" y="728"/>
                  </a:lnTo>
                  <a:lnTo>
                    <a:pt x="149" y="672"/>
                  </a:lnTo>
                  <a:lnTo>
                    <a:pt x="155" y="616"/>
                  </a:lnTo>
                  <a:lnTo>
                    <a:pt x="161" y="559"/>
                  </a:lnTo>
                  <a:lnTo>
                    <a:pt x="167" y="504"/>
                  </a:lnTo>
                  <a:lnTo>
                    <a:pt x="171" y="449"/>
                  </a:lnTo>
                  <a:lnTo>
                    <a:pt x="176" y="395"/>
                  </a:lnTo>
                  <a:lnTo>
                    <a:pt x="180" y="343"/>
                  </a:lnTo>
                  <a:lnTo>
                    <a:pt x="183" y="293"/>
                  </a:lnTo>
                  <a:lnTo>
                    <a:pt x="184" y="269"/>
                  </a:lnTo>
                  <a:lnTo>
                    <a:pt x="185" y="246"/>
                  </a:lnTo>
                  <a:lnTo>
                    <a:pt x="186" y="222"/>
                  </a:lnTo>
                  <a:lnTo>
                    <a:pt x="187" y="201"/>
                  </a:lnTo>
                  <a:lnTo>
                    <a:pt x="187" y="180"/>
                  </a:lnTo>
                  <a:lnTo>
                    <a:pt x="188" y="160"/>
                  </a:lnTo>
                  <a:lnTo>
                    <a:pt x="188" y="140"/>
                  </a:lnTo>
                  <a:lnTo>
                    <a:pt x="187" y="122"/>
                  </a:lnTo>
                  <a:lnTo>
                    <a:pt x="187" y="105"/>
                  </a:lnTo>
                  <a:lnTo>
                    <a:pt x="186" y="89"/>
                  </a:lnTo>
                  <a:lnTo>
                    <a:pt x="186" y="74"/>
                  </a:lnTo>
                  <a:lnTo>
                    <a:pt x="184" y="60"/>
                  </a:lnTo>
                  <a:lnTo>
                    <a:pt x="183" y="47"/>
                  </a:lnTo>
                  <a:lnTo>
                    <a:pt x="181" y="36"/>
                  </a:lnTo>
                  <a:lnTo>
                    <a:pt x="179" y="26"/>
                  </a:lnTo>
                  <a:lnTo>
                    <a:pt x="177" y="18"/>
                  </a:lnTo>
                  <a:lnTo>
                    <a:pt x="175" y="13"/>
                  </a:lnTo>
                  <a:lnTo>
                    <a:pt x="171" y="10"/>
                  </a:lnTo>
                  <a:lnTo>
                    <a:pt x="168" y="7"/>
                  </a:lnTo>
                  <a:lnTo>
                    <a:pt x="164" y="4"/>
                  </a:lnTo>
                  <a:lnTo>
                    <a:pt x="160" y="2"/>
                  </a:lnTo>
                  <a:lnTo>
                    <a:pt x="155" y="1"/>
                  </a:lnTo>
                  <a:lnTo>
                    <a:pt x="150" y="0"/>
                  </a:lnTo>
                  <a:lnTo>
                    <a:pt x="145" y="0"/>
                  </a:lnTo>
                  <a:lnTo>
                    <a:pt x="140" y="1"/>
                  </a:lnTo>
                  <a:lnTo>
                    <a:pt x="134" y="1"/>
                  </a:lnTo>
                  <a:lnTo>
                    <a:pt x="129" y="2"/>
                  </a:lnTo>
                  <a:lnTo>
                    <a:pt x="123" y="4"/>
                  </a:lnTo>
                  <a:lnTo>
                    <a:pt x="117" y="5"/>
                  </a:lnTo>
                  <a:lnTo>
                    <a:pt x="111" y="7"/>
                  </a:lnTo>
                  <a:lnTo>
                    <a:pt x="105" y="9"/>
                  </a:lnTo>
                  <a:lnTo>
                    <a:pt x="100" y="11"/>
                  </a:lnTo>
                  <a:lnTo>
                    <a:pt x="78" y="21"/>
                  </a:lnTo>
                  <a:lnTo>
                    <a:pt x="59" y="29"/>
                  </a:lnTo>
                  <a:lnTo>
                    <a:pt x="55" y="30"/>
                  </a:lnTo>
                  <a:lnTo>
                    <a:pt x="52" y="31"/>
                  </a:lnTo>
                  <a:lnTo>
                    <a:pt x="49" y="32"/>
                  </a:lnTo>
                  <a:lnTo>
                    <a:pt x="46" y="33"/>
                  </a:lnTo>
                  <a:lnTo>
                    <a:pt x="44" y="32"/>
                  </a:lnTo>
                  <a:lnTo>
                    <a:pt x="43" y="32"/>
                  </a:lnTo>
                  <a:lnTo>
                    <a:pt x="42" y="31"/>
                  </a:lnTo>
                  <a:lnTo>
                    <a:pt x="41" y="29"/>
                  </a:lnTo>
                  <a:close/>
                </a:path>
              </a:pathLst>
            </a:custGeom>
            <a:solidFill>
              <a:srgbClr val="EBB56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3" name="Freeform 83"/>
            <p:cNvSpPr>
              <a:spLocks/>
            </p:cNvSpPr>
            <p:nvPr/>
          </p:nvSpPr>
          <p:spPr bwMode="auto">
            <a:xfrm>
              <a:off x="4062" y="2665"/>
              <a:ext cx="336" cy="917"/>
            </a:xfrm>
            <a:custGeom>
              <a:avLst/>
              <a:gdLst>
                <a:gd name="T0" fmla="*/ 101 w 336"/>
                <a:gd name="T1" fmla="*/ 23 h 917"/>
                <a:gd name="T2" fmla="*/ 87 w 336"/>
                <a:gd name="T3" fmla="*/ 47 h 917"/>
                <a:gd name="T4" fmla="*/ 75 w 336"/>
                <a:gd name="T5" fmla="*/ 78 h 917"/>
                <a:gd name="T6" fmla="*/ 63 w 336"/>
                <a:gd name="T7" fmla="*/ 117 h 917"/>
                <a:gd name="T8" fmla="*/ 54 w 336"/>
                <a:gd name="T9" fmla="*/ 163 h 917"/>
                <a:gd name="T10" fmla="*/ 45 w 336"/>
                <a:gd name="T11" fmla="*/ 214 h 917"/>
                <a:gd name="T12" fmla="*/ 37 w 336"/>
                <a:gd name="T13" fmla="*/ 270 h 917"/>
                <a:gd name="T14" fmla="*/ 30 w 336"/>
                <a:gd name="T15" fmla="*/ 329 h 917"/>
                <a:gd name="T16" fmla="*/ 24 w 336"/>
                <a:gd name="T17" fmla="*/ 392 h 917"/>
                <a:gd name="T18" fmla="*/ 19 w 336"/>
                <a:gd name="T19" fmla="*/ 458 h 917"/>
                <a:gd name="T20" fmla="*/ 15 w 336"/>
                <a:gd name="T21" fmla="*/ 524 h 917"/>
                <a:gd name="T22" fmla="*/ 11 w 336"/>
                <a:gd name="T23" fmla="*/ 591 h 917"/>
                <a:gd name="T24" fmla="*/ 6 w 336"/>
                <a:gd name="T25" fmla="*/ 692 h 917"/>
                <a:gd name="T26" fmla="*/ 2 w 336"/>
                <a:gd name="T27" fmla="*/ 820 h 917"/>
                <a:gd name="T28" fmla="*/ 3 w 336"/>
                <a:gd name="T29" fmla="*/ 883 h 917"/>
                <a:gd name="T30" fmla="*/ 12 w 336"/>
                <a:gd name="T31" fmla="*/ 887 h 917"/>
                <a:gd name="T32" fmla="*/ 25 w 336"/>
                <a:gd name="T33" fmla="*/ 892 h 917"/>
                <a:gd name="T34" fmla="*/ 40 w 336"/>
                <a:gd name="T35" fmla="*/ 897 h 917"/>
                <a:gd name="T36" fmla="*/ 59 w 336"/>
                <a:gd name="T37" fmla="*/ 901 h 917"/>
                <a:gd name="T38" fmla="*/ 79 w 336"/>
                <a:gd name="T39" fmla="*/ 905 h 917"/>
                <a:gd name="T40" fmla="*/ 102 w 336"/>
                <a:gd name="T41" fmla="*/ 909 h 917"/>
                <a:gd name="T42" fmla="*/ 126 w 336"/>
                <a:gd name="T43" fmla="*/ 912 h 917"/>
                <a:gd name="T44" fmla="*/ 151 w 336"/>
                <a:gd name="T45" fmla="*/ 915 h 917"/>
                <a:gd name="T46" fmla="*/ 177 w 336"/>
                <a:gd name="T47" fmla="*/ 917 h 917"/>
                <a:gd name="T48" fmla="*/ 203 w 336"/>
                <a:gd name="T49" fmla="*/ 917 h 917"/>
                <a:gd name="T50" fmla="*/ 230 w 336"/>
                <a:gd name="T51" fmla="*/ 917 h 917"/>
                <a:gd name="T52" fmla="*/ 255 w 336"/>
                <a:gd name="T53" fmla="*/ 915 h 917"/>
                <a:gd name="T54" fmla="*/ 280 w 336"/>
                <a:gd name="T55" fmla="*/ 912 h 917"/>
                <a:gd name="T56" fmla="*/ 304 w 336"/>
                <a:gd name="T57" fmla="*/ 907 h 917"/>
                <a:gd name="T58" fmla="*/ 326 w 336"/>
                <a:gd name="T59" fmla="*/ 900 h 917"/>
                <a:gd name="T60" fmla="*/ 331 w 336"/>
                <a:gd name="T61" fmla="*/ 842 h 917"/>
                <a:gd name="T62" fmla="*/ 318 w 336"/>
                <a:gd name="T63" fmla="*/ 735 h 917"/>
                <a:gd name="T64" fmla="*/ 306 w 336"/>
                <a:gd name="T65" fmla="*/ 629 h 917"/>
                <a:gd name="T66" fmla="*/ 295 w 336"/>
                <a:gd name="T67" fmla="*/ 523 h 917"/>
                <a:gd name="T68" fmla="*/ 287 w 336"/>
                <a:gd name="T69" fmla="*/ 443 h 917"/>
                <a:gd name="T70" fmla="*/ 283 w 336"/>
                <a:gd name="T71" fmla="*/ 389 h 917"/>
                <a:gd name="T72" fmla="*/ 280 w 336"/>
                <a:gd name="T73" fmla="*/ 335 h 917"/>
                <a:gd name="T74" fmla="*/ 277 w 336"/>
                <a:gd name="T75" fmla="*/ 280 h 917"/>
                <a:gd name="T76" fmla="*/ 275 w 336"/>
                <a:gd name="T77" fmla="*/ 224 h 917"/>
                <a:gd name="T78" fmla="*/ 275 w 336"/>
                <a:gd name="T79" fmla="*/ 167 h 917"/>
                <a:gd name="T80" fmla="*/ 275 w 336"/>
                <a:gd name="T81" fmla="*/ 110 h 917"/>
                <a:gd name="T82" fmla="*/ 278 w 336"/>
                <a:gd name="T83" fmla="*/ 51 h 917"/>
                <a:gd name="T84" fmla="*/ 276 w 336"/>
                <a:gd name="T85" fmla="*/ 17 h 917"/>
                <a:gd name="T86" fmla="*/ 269 w 336"/>
                <a:gd name="T87" fmla="*/ 9 h 917"/>
                <a:gd name="T88" fmla="*/ 259 w 336"/>
                <a:gd name="T89" fmla="*/ 4 h 917"/>
                <a:gd name="T90" fmla="*/ 248 w 336"/>
                <a:gd name="T91" fmla="*/ 1 h 917"/>
                <a:gd name="T92" fmla="*/ 235 w 336"/>
                <a:gd name="T93" fmla="*/ 0 h 917"/>
                <a:gd name="T94" fmla="*/ 221 w 336"/>
                <a:gd name="T95" fmla="*/ 1 h 917"/>
                <a:gd name="T96" fmla="*/ 206 w 336"/>
                <a:gd name="T97" fmla="*/ 2 h 917"/>
                <a:gd name="T98" fmla="*/ 191 w 336"/>
                <a:gd name="T99" fmla="*/ 4 h 917"/>
                <a:gd name="T100" fmla="*/ 156 w 336"/>
                <a:gd name="T101" fmla="*/ 12 h 917"/>
                <a:gd name="T102" fmla="*/ 126 w 336"/>
                <a:gd name="T103" fmla="*/ 18 h 917"/>
                <a:gd name="T104" fmla="*/ 118 w 336"/>
                <a:gd name="T105" fmla="*/ 18 h 917"/>
                <a:gd name="T106" fmla="*/ 112 w 336"/>
                <a:gd name="T107" fmla="*/ 18 h 917"/>
                <a:gd name="T108" fmla="*/ 108 w 336"/>
                <a:gd name="T109" fmla="*/ 16 h 9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336" h="917">
                  <a:moveTo>
                    <a:pt x="108" y="14"/>
                  </a:moveTo>
                  <a:lnTo>
                    <a:pt x="101" y="23"/>
                  </a:lnTo>
                  <a:lnTo>
                    <a:pt x="94" y="34"/>
                  </a:lnTo>
                  <a:lnTo>
                    <a:pt x="87" y="47"/>
                  </a:lnTo>
                  <a:lnTo>
                    <a:pt x="80" y="62"/>
                  </a:lnTo>
                  <a:lnTo>
                    <a:pt x="75" y="78"/>
                  </a:lnTo>
                  <a:lnTo>
                    <a:pt x="69" y="97"/>
                  </a:lnTo>
                  <a:lnTo>
                    <a:pt x="63" y="117"/>
                  </a:lnTo>
                  <a:lnTo>
                    <a:pt x="58" y="139"/>
                  </a:lnTo>
                  <a:lnTo>
                    <a:pt x="54" y="163"/>
                  </a:lnTo>
                  <a:lnTo>
                    <a:pt x="49" y="188"/>
                  </a:lnTo>
                  <a:lnTo>
                    <a:pt x="45" y="214"/>
                  </a:lnTo>
                  <a:lnTo>
                    <a:pt x="41" y="241"/>
                  </a:lnTo>
                  <a:lnTo>
                    <a:pt x="37" y="270"/>
                  </a:lnTo>
                  <a:lnTo>
                    <a:pt x="33" y="299"/>
                  </a:lnTo>
                  <a:lnTo>
                    <a:pt x="30" y="329"/>
                  </a:lnTo>
                  <a:lnTo>
                    <a:pt x="27" y="360"/>
                  </a:lnTo>
                  <a:lnTo>
                    <a:pt x="24" y="392"/>
                  </a:lnTo>
                  <a:lnTo>
                    <a:pt x="21" y="425"/>
                  </a:lnTo>
                  <a:lnTo>
                    <a:pt x="19" y="458"/>
                  </a:lnTo>
                  <a:lnTo>
                    <a:pt x="17" y="491"/>
                  </a:lnTo>
                  <a:lnTo>
                    <a:pt x="15" y="524"/>
                  </a:lnTo>
                  <a:lnTo>
                    <a:pt x="13" y="558"/>
                  </a:lnTo>
                  <a:lnTo>
                    <a:pt x="11" y="591"/>
                  </a:lnTo>
                  <a:lnTo>
                    <a:pt x="9" y="625"/>
                  </a:lnTo>
                  <a:lnTo>
                    <a:pt x="6" y="692"/>
                  </a:lnTo>
                  <a:lnTo>
                    <a:pt x="4" y="757"/>
                  </a:lnTo>
                  <a:lnTo>
                    <a:pt x="2" y="820"/>
                  </a:lnTo>
                  <a:lnTo>
                    <a:pt x="0" y="880"/>
                  </a:lnTo>
                  <a:lnTo>
                    <a:pt x="3" y="883"/>
                  </a:lnTo>
                  <a:lnTo>
                    <a:pt x="7" y="885"/>
                  </a:lnTo>
                  <a:lnTo>
                    <a:pt x="12" y="887"/>
                  </a:lnTo>
                  <a:lnTo>
                    <a:pt x="18" y="890"/>
                  </a:lnTo>
                  <a:lnTo>
                    <a:pt x="25" y="892"/>
                  </a:lnTo>
                  <a:lnTo>
                    <a:pt x="32" y="894"/>
                  </a:lnTo>
                  <a:lnTo>
                    <a:pt x="40" y="897"/>
                  </a:lnTo>
                  <a:lnTo>
                    <a:pt x="49" y="899"/>
                  </a:lnTo>
                  <a:lnTo>
                    <a:pt x="59" y="901"/>
                  </a:lnTo>
                  <a:lnTo>
                    <a:pt x="69" y="903"/>
                  </a:lnTo>
                  <a:lnTo>
                    <a:pt x="79" y="905"/>
                  </a:lnTo>
                  <a:lnTo>
                    <a:pt x="90" y="907"/>
                  </a:lnTo>
                  <a:lnTo>
                    <a:pt x="102" y="909"/>
                  </a:lnTo>
                  <a:lnTo>
                    <a:pt x="114" y="911"/>
                  </a:lnTo>
                  <a:lnTo>
                    <a:pt x="126" y="912"/>
                  </a:lnTo>
                  <a:lnTo>
                    <a:pt x="138" y="914"/>
                  </a:lnTo>
                  <a:lnTo>
                    <a:pt x="151" y="915"/>
                  </a:lnTo>
                  <a:lnTo>
                    <a:pt x="164" y="916"/>
                  </a:lnTo>
                  <a:lnTo>
                    <a:pt x="177" y="917"/>
                  </a:lnTo>
                  <a:lnTo>
                    <a:pt x="190" y="917"/>
                  </a:lnTo>
                  <a:lnTo>
                    <a:pt x="203" y="917"/>
                  </a:lnTo>
                  <a:lnTo>
                    <a:pt x="217" y="917"/>
                  </a:lnTo>
                  <a:lnTo>
                    <a:pt x="230" y="917"/>
                  </a:lnTo>
                  <a:lnTo>
                    <a:pt x="243" y="916"/>
                  </a:lnTo>
                  <a:lnTo>
                    <a:pt x="255" y="915"/>
                  </a:lnTo>
                  <a:lnTo>
                    <a:pt x="268" y="913"/>
                  </a:lnTo>
                  <a:lnTo>
                    <a:pt x="280" y="912"/>
                  </a:lnTo>
                  <a:lnTo>
                    <a:pt x="293" y="909"/>
                  </a:lnTo>
                  <a:lnTo>
                    <a:pt x="304" y="907"/>
                  </a:lnTo>
                  <a:lnTo>
                    <a:pt x="315" y="904"/>
                  </a:lnTo>
                  <a:lnTo>
                    <a:pt x="326" y="900"/>
                  </a:lnTo>
                  <a:lnTo>
                    <a:pt x="336" y="896"/>
                  </a:lnTo>
                  <a:lnTo>
                    <a:pt x="331" y="842"/>
                  </a:lnTo>
                  <a:lnTo>
                    <a:pt x="324" y="788"/>
                  </a:lnTo>
                  <a:lnTo>
                    <a:pt x="318" y="735"/>
                  </a:lnTo>
                  <a:lnTo>
                    <a:pt x="312" y="682"/>
                  </a:lnTo>
                  <a:lnTo>
                    <a:pt x="306" y="629"/>
                  </a:lnTo>
                  <a:lnTo>
                    <a:pt x="300" y="576"/>
                  </a:lnTo>
                  <a:lnTo>
                    <a:pt x="295" y="523"/>
                  </a:lnTo>
                  <a:lnTo>
                    <a:pt x="289" y="470"/>
                  </a:lnTo>
                  <a:lnTo>
                    <a:pt x="287" y="443"/>
                  </a:lnTo>
                  <a:lnTo>
                    <a:pt x="285" y="416"/>
                  </a:lnTo>
                  <a:lnTo>
                    <a:pt x="283" y="389"/>
                  </a:lnTo>
                  <a:lnTo>
                    <a:pt x="281" y="362"/>
                  </a:lnTo>
                  <a:lnTo>
                    <a:pt x="280" y="335"/>
                  </a:lnTo>
                  <a:lnTo>
                    <a:pt x="278" y="307"/>
                  </a:lnTo>
                  <a:lnTo>
                    <a:pt x="277" y="280"/>
                  </a:lnTo>
                  <a:lnTo>
                    <a:pt x="276" y="252"/>
                  </a:lnTo>
                  <a:lnTo>
                    <a:pt x="275" y="224"/>
                  </a:lnTo>
                  <a:lnTo>
                    <a:pt x="275" y="196"/>
                  </a:lnTo>
                  <a:lnTo>
                    <a:pt x="275" y="167"/>
                  </a:lnTo>
                  <a:lnTo>
                    <a:pt x="275" y="139"/>
                  </a:lnTo>
                  <a:lnTo>
                    <a:pt x="275" y="110"/>
                  </a:lnTo>
                  <a:lnTo>
                    <a:pt x="276" y="81"/>
                  </a:lnTo>
                  <a:lnTo>
                    <a:pt x="278" y="51"/>
                  </a:lnTo>
                  <a:lnTo>
                    <a:pt x="279" y="21"/>
                  </a:lnTo>
                  <a:lnTo>
                    <a:pt x="276" y="17"/>
                  </a:lnTo>
                  <a:lnTo>
                    <a:pt x="273" y="13"/>
                  </a:lnTo>
                  <a:lnTo>
                    <a:pt x="269" y="9"/>
                  </a:lnTo>
                  <a:lnTo>
                    <a:pt x="264" y="7"/>
                  </a:lnTo>
                  <a:lnTo>
                    <a:pt x="259" y="4"/>
                  </a:lnTo>
                  <a:lnTo>
                    <a:pt x="254" y="3"/>
                  </a:lnTo>
                  <a:lnTo>
                    <a:pt x="248" y="1"/>
                  </a:lnTo>
                  <a:lnTo>
                    <a:pt x="241" y="1"/>
                  </a:lnTo>
                  <a:lnTo>
                    <a:pt x="235" y="0"/>
                  </a:lnTo>
                  <a:lnTo>
                    <a:pt x="228" y="0"/>
                  </a:lnTo>
                  <a:lnTo>
                    <a:pt x="221" y="1"/>
                  </a:lnTo>
                  <a:lnTo>
                    <a:pt x="214" y="1"/>
                  </a:lnTo>
                  <a:lnTo>
                    <a:pt x="206" y="2"/>
                  </a:lnTo>
                  <a:lnTo>
                    <a:pt x="199" y="3"/>
                  </a:lnTo>
                  <a:lnTo>
                    <a:pt x="191" y="4"/>
                  </a:lnTo>
                  <a:lnTo>
                    <a:pt x="184" y="6"/>
                  </a:lnTo>
                  <a:lnTo>
                    <a:pt x="156" y="12"/>
                  </a:lnTo>
                  <a:lnTo>
                    <a:pt x="131" y="17"/>
                  </a:lnTo>
                  <a:lnTo>
                    <a:pt x="126" y="18"/>
                  </a:lnTo>
                  <a:lnTo>
                    <a:pt x="122" y="18"/>
                  </a:lnTo>
                  <a:lnTo>
                    <a:pt x="118" y="18"/>
                  </a:lnTo>
                  <a:lnTo>
                    <a:pt x="114" y="18"/>
                  </a:lnTo>
                  <a:lnTo>
                    <a:pt x="112" y="18"/>
                  </a:lnTo>
                  <a:lnTo>
                    <a:pt x="110" y="17"/>
                  </a:lnTo>
                  <a:lnTo>
                    <a:pt x="108" y="16"/>
                  </a:lnTo>
                  <a:lnTo>
                    <a:pt x="108" y="14"/>
                  </a:lnTo>
                  <a:close/>
                </a:path>
              </a:pathLst>
            </a:custGeom>
            <a:solidFill>
              <a:srgbClr val="4024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4" name="Freeform 84"/>
            <p:cNvSpPr>
              <a:spLocks/>
            </p:cNvSpPr>
            <p:nvPr/>
          </p:nvSpPr>
          <p:spPr bwMode="auto">
            <a:xfrm>
              <a:off x="4041" y="2591"/>
              <a:ext cx="157" cy="965"/>
            </a:xfrm>
            <a:custGeom>
              <a:avLst/>
              <a:gdLst>
                <a:gd name="T0" fmla="*/ 157 w 157"/>
                <a:gd name="T1" fmla="*/ 0 h 965"/>
                <a:gd name="T2" fmla="*/ 154 w 157"/>
                <a:gd name="T3" fmla="*/ 22 h 965"/>
                <a:gd name="T4" fmla="*/ 152 w 157"/>
                <a:gd name="T5" fmla="*/ 45 h 965"/>
                <a:gd name="T6" fmla="*/ 148 w 157"/>
                <a:gd name="T7" fmla="*/ 68 h 965"/>
                <a:gd name="T8" fmla="*/ 146 w 157"/>
                <a:gd name="T9" fmla="*/ 92 h 965"/>
                <a:gd name="T10" fmla="*/ 143 w 157"/>
                <a:gd name="T11" fmla="*/ 115 h 965"/>
                <a:gd name="T12" fmla="*/ 141 w 157"/>
                <a:gd name="T13" fmla="*/ 139 h 965"/>
                <a:gd name="T14" fmla="*/ 139 w 157"/>
                <a:gd name="T15" fmla="*/ 163 h 965"/>
                <a:gd name="T16" fmla="*/ 137 w 157"/>
                <a:gd name="T17" fmla="*/ 187 h 965"/>
                <a:gd name="T18" fmla="*/ 78 w 157"/>
                <a:gd name="T19" fmla="*/ 965 h 965"/>
                <a:gd name="T20" fmla="*/ 0 w 157"/>
                <a:gd name="T21" fmla="*/ 948 h 965"/>
                <a:gd name="T22" fmla="*/ 4 w 157"/>
                <a:gd name="T23" fmla="*/ 915 h 965"/>
                <a:gd name="T24" fmla="*/ 9 w 157"/>
                <a:gd name="T25" fmla="*/ 872 h 965"/>
                <a:gd name="T26" fmla="*/ 14 w 157"/>
                <a:gd name="T27" fmla="*/ 821 h 965"/>
                <a:gd name="T28" fmla="*/ 21 w 157"/>
                <a:gd name="T29" fmla="*/ 764 h 965"/>
                <a:gd name="T30" fmla="*/ 29 w 157"/>
                <a:gd name="T31" fmla="*/ 700 h 965"/>
                <a:gd name="T32" fmla="*/ 38 w 157"/>
                <a:gd name="T33" fmla="*/ 632 h 965"/>
                <a:gd name="T34" fmla="*/ 47 w 157"/>
                <a:gd name="T35" fmla="*/ 562 h 965"/>
                <a:gd name="T36" fmla="*/ 56 w 157"/>
                <a:gd name="T37" fmla="*/ 490 h 965"/>
                <a:gd name="T38" fmla="*/ 66 w 157"/>
                <a:gd name="T39" fmla="*/ 418 h 965"/>
                <a:gd name="T40" fmla="*/ 75 w 157"/>
                <a:gd name="T41" fmla="*/ 348 h 965"/>
                <a:gd name="T42" fmla="*/ 85 w 157"/>
                <a:gd name="T43" fmla="*/ 281 h 965"/>
                <a:gd name="T44" fmla="*/ 94 w 157"/>
                <a:gd name="T45" fmla="*/ 218 h 965"/>
                <a:gd name="T46" fmla="*/ 99 w 157"/>
                <a:gd name="T47" fmla="*/ 188 h 965"/>
                <a:gd name="T48" fmla="*/ 103 w 157"/>
                <a:gd name="T49" fmla="*/ 160 h 965"/>
                <a:gd name="T50" fmla="*/ 107 w 157"/>
                <a:gd name="T51" fmla="*/ 134 h 965"/>
                <a:gd name="T52" fmla="*/ 111 w 157"/>
                <a:gd name="T53" fmla="*/ 110 h 965"/>
                <a:gd name="T54" fmla="*/ 116 w 157"/>
                <a:gd name="T55" fmla="*/ 87 h 965"/>
                <a:gd name="T56" fmla="*/ 119 w 157"/>
                <a:gd name="T57" fmla="*/ 68 h 965"/>
                <a:gd name="T58" fmla="*/ 123 w 157"/>
                <a:gd name="T59" fmla="*/ 50 h 965"/>
                <a:gd name="T60" fmla="*/ 126 w 157"/>
                <a:gd name="T61" fmla="*/ 35 h 965"/>
                <a:gd name="T62" fmla="*/ 128 w 157"/>
                <a:gd name="T63" fmla="*/ 26 h 965"/>
                <a:gd name="T64" fmla="*/ 130 w 157"/>
                <a:gd name="T65" fmla="*/ 17 h 965"/>
                <a:gd name="T66" fmla="*/ 132 w 157"/>
                <a:gd name="T67" fmla="*/ 8 h 965"/>
                <a:gd name="T68" fmla="*/ 134 w 157"/>
                <a:gd name="T69" fmla="*/ 0 h 965"/>
                <a:gd name="T70" fmla="*/ 157 w 157"/>
                <a:gd name="T71" fmla="*/ 0 h 9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57" h="965">
                  <a:moveTo>
                    <a:pt x="157" y="0"/>
                  </a:moveTo>
                  <a:lnTo>
                    <a:pt x="154" y="22"/>
                  </a:lnTo>
                  <a:lnTo>
                    <a:pt x="152" y="45"/>
                  </a:lnTo>
                  <a:lnTo>
                    <a:pt x="148" y="68"/>
                  </a:lnTo>
                  <a:lnTo>
                    <a:pt x="146" y="92"/>
                  </a:lnTo>
                  <a:lnTo>
                    <a:pt x="143" y="115"/>
                  </a:lnTo>
                  <a:lnTo>
                    <a:pt x="141" y="139"/>
                  </a:lnTo>
                  <a:lnTo>
                    <a:pt x="139" y="163"/>
                  </a:lnTo>
                  <a:lnTo>
                    <a:pt x="137" y="187"/>
                  </a:lnTo>
                  <a:lnTo>
                    <a:pt x="78" y="965"/>
                  </a:lnTo>
                  <a:lnTo>
                    <a:pt x="0" y="948"/>
                  </a:lnTo>
                  <a:lnTo>
                    <a:pt x="4" y="915"/>
                  </a:lnTo>
                  <a:lnTo>
                    <a:pt x="9" y="872"/>
                  </a:lnTo>
                  <a:lnTo>
                    <a:pt x="14" y="821"/>
                  </a:lnTo>
                  <a:lnTo>
                    <a:pt x="21" y="764"/>
                  </a:lnTo>
                  <a:lnTo>
                    <a:pt x="29" y="700"/>
                  </a:lnTo>
                  <a:lnTo>
                    <a:pt x="38" y="632"/>
                  </a:lnTo>
                  <a:lnTo>
                    <a:pt x="47" y="562"/>
                  </a:lnTo>
                  <a:lnTo>
                    <a:pt x="56" y="490"/>
                  </a:lnTo>
                  <a:lnTo>
                    <a:pt x="66" y="418"/>
                  </a:lnTo>
                  <a:lnTo>
                    <a:pt x="75" y="348"/>
                  </a:lnTo>
                  <a:lnTo>
                    <a:pt x="85" y="281"/>
                  </a:lnTo>
                  <a:lnTo>
                    <a:pt x="94" y="218"/>
                  </a:lnTo>
                  <a:lnTo>
                    <a:pt x="99" y="188"/>
                  </a:lnTo>
                  <a:lnTo>
                    <a:pt x="103" y="160"/>
                  </a:lnTo>
                  <a:lnTo>
                    <a:pt x="107" y="134"/>
                  </a:lnTo>
                  <a:lnTo>
                    <a:pt x="111" y="110"/>
                  </a:lnTo>
                  <a:lnTo>
                    <a:pt x="116" y="87"/>
                  </a:lnTo>
                  <a:lnTo>
                    <a:pt x="119" y="68"/>
                  </a:lnTo>
                  <a:lnTo>
                    <a:pt x="123" y="50"/>
                  </a:lnTo>
                  <a:lnTo>
                    <a:pt x="126" y="35"/>
                  </a:lnTo>
                  <a:lnTo>
                    <a:pt x="128" y="26"/>
                  </a:lnTo>
                  <a:lnTo>
                    <a:pt x="130" y="17"/>
                  </a:lnTo>
                  <a:lnTo>
                    <a:pt x="132" y="8"/>
                  </a:lnTo>
                  <a:lnTo>
                    <a:pt x="134" y="0"/>
                  </a:lnTo>
                  <a:lnTo>
                    <a:pt x="157" y="0"/>
                  </a:lnTo>
                  <a:close/>
                </a:path>
              </a:pathLst>
            </a:custGeom>
            <a:solidFill>
              <a:srgbClr val="38201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5" name="Freeform 85"/>
            <p:cNvSpPr>
              <a:spLocks/>
            </p:cNvSpPr>
            <p:nvPr/>
          </p:nvSpPr>
          <p:spPr bwMode="auto">
            <a:xfrm>
              <a:off x="3853" y="2670"/>
              <a:ext cx="290" cy="812"/>
            </a:xfrm>
            <a:custGeom>
              <a:avLst/>
              <a:gdLst>
                <a:gd name="T0" fmla="*/ 160 w 290"/>
                <a:gd name="T1" fmla="*/ 11 h 812"/>
                <a:gd name="T2" fmla="*/ 136 w 290"/>
                <a:gd name="T3" fmla="*/ 36 h 812"/>
                <a:gd name="T4" fmla="*/ 115 w 290"/>
                <a:gd name="T5" fmla="*/ 64 h 812"/>
                <a:gd name="T6" fmla="*/ 98 w 290"/>
                <a:gd name="T7" fmla="*/ 96 h 812"/>
                <a:gd name="T8" fmla="*/ 84 w 290"/>
                <a:gd name="T9" fmla="*/ 132 h 812"/>
                <a:gd name="T10" fmla="*/ 73 w 290"/>
                <a:gd name="T11" fmla="*/ 172 h 812"/>
                <a:gd name="T12" fmla="*/ 64 w 290"/>
                <a:gd name="T13" fmla="*/ 214 h 812"/>
                <a:gd name="T14" fmla="*/ 57 w 290"/>
                <a:gd name="T15" fmla="*/ 261 h 812"/>
                <a:gd name="T16" fmla="*/ 50 w 290"/>
                <a:gd name="T17" fmla="*/ 310 h 812"/>
                <a:gd name="T18" fmla="*/ 45 w 290"/>
                <a:gd name="T19" fmla="*/ 363 h 812"/>
                <a:gd name="T20" fmla="*/ 38 w 290"/>
                <a:gd name="T21" fmla="*/ 449 h 812"/>
                <a:gd name="T22" fmla="*/ 30 w 290"/>
                <a:gd name="T23" fmla="*/ 541 h 812"/>
                <a:gd name="T24" fmla="*/ 24 w 290"/>
                <a:gd name="T25" fmla="*/ 606 h 812"/>
                <a:gd name="T26" fmla="*/ 16 w 290"/>
                <a:gd name="T27" fmla="*/ 673 h 812"/>
                <a:gd name="T28" fmla="*/ 6 w 290"/>
                <a:gd name="T29" fmla="*/ 744 h 812"/>
                <a:gd name="T30" fmla="*/ 5 w 290"/>
                <a:gd name="T31" fmla="*/ 784 h 812"/>
                <a:gd name="T32" fmla="*/ 15 w 290"/>
                <a:gd name="T33" fmla="*/ 791 h 812"/>
                <a:gd name="T34" fmla="*/ 25 w 290"/>
                <a:gd name="T35" fmla="*/ 798 h 812"/>
                <a:gd name="T36" fmla="*/ 36 w 290"/>
                <a:gd name="T37" fmla="*/ 803 h 812"/>
                <a:gd name="T38" fmla="*/ 46 w 290"/>
                <a:gd name="T39" fmla="*/ 808 h 812"/>
                <a:gd name="T40" fmla="*/ 58 w 290"/>
                <a:gd name="T41" fmla="*/ 811 h 812"/>
                <a:gd name="T42" fmla="*/ 69 w 290"/>
                <a:gd name="T43" fmla="*/ 812 h 812"/>
                <a:gd name="T44" fmla="*/ 77 w 290"/>
                <a:gd name="T45" fmla="*/ 812 h 812"/>
                <a:gd name="T46" fmla="*/ 82 w 290"/>
                <a:gd name="T47" fmla="*/ 811 h 812"/>
                <a:gd name="T48" fmla="*/ 104 w 290"/>
                <a:gd name="T49" fmla="*/ 754 h 812"/>
                <a:gd name="T50" fmla="*/ 143 w 290"/>
                <a:gd name="T51" fmla="*/ 634 h 812"/>
                <a:gd name="T52" fmla="*/ 181 w 290"/>
                <a:gd name="T53" fmla="*/ 510 h 812"/>
                <a:gd name="T54" fmla="*/ 208 w 290"/>
                <a:gd name="T55" fmla="*/ 419 h 812"/>
                <a:gd name="T56" fmla="*/ 225 w 290"/>
                <a:gd name="T57" fmla="*/ 360 h 812"/>
                <a:gd name="T58" fmla="*/ 240 w 290"/>
                <a:gd name="T59" fmla="*/ 303 h 812"/>
                <a:gd name="T60" fmla="*/ 254 w 290"/>
                <a:gd name="T61" fmla="*/ 249 h 812"/>
                <a:gd name="T62" fmla="*/ 266 w 290"/>
                <a:gd name="T63" fmla="*/ 200 h 812"/>
                <a:gd name="T64" fmla="*/ 276 w 290"/>
                <a:gd name="T65" fmla="*/ 155 h 812"/>
                <a:gd name="T66" fmla="*/ 284 w 290"/>
                <a:gd name="T67" fmla="*/ 116 h 812"/>
                <a:gd name="T68" fmla="*/ 289 w 290"/>
                <a:gd name="T69" fmla="*/ 83 h 812"/>
                <a:gd name="T70" fmla="*/ 290 w 290"/>
                <a:gd name="T71" fmla="*/ 56 h 812"/>
                <a:gd name="T72" fmla="*/ 289 w 290"/>
                <a:gd name="T73" fmla="*/ 38 h 812"/>
                <a:gd name="T74" fmla="*/ 286 w 290"/>
                <a:gd name="T75" fmla="*/ 27 h 812"/>
                <a:gd name="T76" fmla="*/ 282 w 290"/>
                <a:gd name="T77" fmla="*/ 19 h 812"/>
                <a:gd name="T78" fmla="*/ 275 w 290"/>
                <a:gd name="T79" fmla="*/ 13 h 812"/>
                <a:gd name="T80" fmla="*/ 268 w 290"/>
                <a:gd name="T81" fmla="*/ 8 h 812"/>
                <a:gd name="T82" fmla="*/ 259 w 290"/>
                <a:gd name="T83" fmla="*/ 6 h 812"/>
                <a:gd name="T84" fmla="*/ 249 w 290"/>
                <a:gd name="T85" fmla="*/ 4 h 812"/>
                <a:gd name="T86" fmla="*/ 239 w 290"/>
                <a:gd name="T87" fmla="*/ 3 h 812"/>
                <a:gd name="T88" fmla="*/ 229 w 290"/>
                <a:gd name="T89" fmla="*/ 3 h 812"/>
                <a:gd name="T90" fmla="*/ 204 w 290"/>
                <a:gd name="T91" fmla="*/ 5 h 812"/>
                <a:gd name="T92" fmla="*/ 184 w 290"/>
                <a:gd name="T93" fmla="*/ 6 h 812"/>
                <a:gd name="T94" fmla="*/ 179 w 290"/>
                <a:gd name="T95" fmla="*/ 6 h 812"/>
                <a:gd name="T96" fmla="*/ 175 w 290"/>
                <a:gd name="T97" fmla="*/ 4 h 812"/>
                <a:gd name="T98" fmla="*/ 174 w 290"/>
                <a:gd name="T99" fmla="*/ 2 h 8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90" h="812">
                  <a:moveTo>
                    <a:pt x="174" y="0"/>
                  </a:moveTo>
                  <a:lnTo>
                    <a:pt x="160" y="11"/>
                  </a:lnTo>
                  <a:lnTo>
                    <a:pt x="147" y="23"/>
                  </a:lnTo>
                  <a:lnTo>
                    <a:pt x="136" y="36"/>
                  </a:lnTo>
                  <a:lnTo>
                    <a:pt x="125" y="49"/>
                  </a:lnTo>
                  <a:lnTo>
                    <a:pt x="115" y="64"/>
                  </a:lnTo>
                  <a:lnTo>
                    <a:pt x="106" y="80"/>
                  </a:lnTo>
                  <a:lnTo>
                    <a:pt x="98" y="96"/>
                  </a:lnTo>
                  <a:lnTo>
                    <a:pt x="91" y="114"/>
                  </a:lnTo>
                  <a:lnTo>
                    <a:pt x="84" y="132"/>
                  </a:lnTo>
                  <a:lnTo>
                    <a:pt x="78" y="151"/>
                  </a:lnTo>
                  <a:lnTo>
                    <a:pt x="73" y="172"/>
                  </a:lnTo>
                  <a:lnTo>
                    <a:pt x="68" y="193"/>
                  </a:lnTo>
                  <a:lnTo>
                    <a:pt x="64" y="214"/>
                  </a:lnTo>
                  <a:lnTo>
                    <a:pt x="60" y="237"/>
                  </a:lnTo>
                  <a:lnTo>
                    <a:pt x="57" y="261"/>
                  </a:lnTo>
                  <a:lnTo>
                    <a:pt x="54" y="285"/>
                  </a:lnTo>
                  <a:lnTo>
                    <a:pt x="50" y="310"/>
                  </a:lnTo>
                  <a:lnTo>
                    <a:pt x="48" y="336"/>
                  </a:lnTo>
                  <a:lnTo>
                    <a:pt x="45" y="363"/>
                  </a:lnTo>
                  <a:lnTo>
                    <a:pt x="43" y="391"/>
                  </a:lnTo>
                  <a:lnTo>
                    <a:pt x="38" y="449"/>
                  </a:lnTo>
                  <a:lnTo>
                    <a:pt x="33" y="509"/>
                  </a:lnTo>
                  <a:lnTo>
                    <a:pt x="30" y="541"/>
                  </a:lnTo>
                  <a:lnTo>
                    <a:pt x="27" y="573"/>
                  </a:lnTo>
                  <a:lnTo>
                    <a:pt x="24" y="606"/>
                  </a:lnTo>
                  <a:lnTo>
                    <a:pt x="20" y="639"/>
                  </a:lnTo>
                  <a:lnTo>
                    <a:pt x="16" y="673"/>
                  </a:lnTo>
                  <a:lnTo>
                    <a:pt x="11" y="708"/>
                  </a:lnTo>
                  <a:lnTo>
                    <a:pt x="6" y="744"/>
                  </a:lnTo>
                  <a:lnTo>
                    <a:pt x="0" y="781"/>
                  </a:lnTo>
                  <a:lnTo>
                    <a:pt x="5" y="784"/>
                  </a:lnTo>
                  <a:lnTo>
                    <a:pt x="10" y="787"/>
                  </a:lnTo>
                  <a:lnTo>
                    <a:pt x="15" y="791"/>
                  </a:lnTo>
                  <a:lnTo>
                    <a:pt x="20" y="794"/>
                  </a:lnTo>
                  <a:lnTo>
                    <a:pt x="25" y="798"/>
                  </a:lnTo>
                  <a:lnTo>
                    <a:pt x="30" y="801"/>
                  </a:lnTo>
                  <a:lnTo>
                    <a:pt x="36" y="803"/>
                  </a:lnTo>
                  <a:lnTo>
                    <a:pt x="41" y="806"/>
                  </a:lnTo>
                  <a:lnTo>
                    <a:pt x="46" y="808"/>
                  </a:lnTo>
                  <a:lnTo>
                    <a:pt x="52" y="810"/>
                  </a:lnTo>
                  <a:lnTo>
                    <a:pt x="58" y="811"/>
                  </a:lnTo>
                  <a:lnTo>
                    <a:pt x="63" y="812"/>
                  </a:lnTo>
                  <a:lnTo>
                    <a:pt x="69" y="812"/>
                  </a:lnTo>
                  <a:lnTo>
                    <a:pt x="74" y="812"/>
                  </a:lnTo>
                  <a:lnTo>
                    <a:pt x="77" y="812"/>
                  </a:lnTo>
                  <a:lnTo>
                    <a:pt x="80" y="812"/>
                  </a:lnTo>
                  <a:lnTo>
                    <a:pt x="82" y="811"/>
                  </a:lnTo>
                  <a:lnTo>
                    <a:pt x="85" y="811"/>
                  </a:lnTo>
                  <a:lnTo>
                    <a:pt x="104" y="754"/>
                  </a:lnTo>
                  <a:lnTo>
                    <a:pt x="123" y="695"/>
                  </a:lnTo>
                  <a:lnTo>
                    <a:pt x="143" y="634"/>
                  </a:lnTo>
                  <a:lnTo>
                    <a:pt x="162" y="572"/>
                  </a:lnTo>
                  <a:lnTo>
                    <a:pt x="181" y="510"/>
                  </a:lnTo>
                  <a:lnTo>
                    <a:pt x="199" y="449"/>
                  </a:lnTo>
                  <a:lnTo>
                    <a:pt x="208" y="419"/>
                  </a:lnTo>
                  <a:lnTo>
                    <a:pt x="217" y="389"/>
                  </a:lnTo>
                  <a:lnTo>
                    <a:pt x="225" y="360"/>
                  </a:lnTo>
                  <a:lnTo>
                    <a:pt x="233" y="331"/>
                  </a:lnTo>
                  <a:lnTo>
                    <a:pt x="240" y="303"/>
                  </a:lnTo>
                  <a:lnTo>
                    <a:pt x="248" y="276"/>
                  </a:lnTo>
                  <a:lnTo>
                    <a:pt x="254" y="249"/>
                  </a:lnTo>
                  <a:lnTo>
                    <a:pt x="260" y="224"/>
                  </a:lnTo>
                  <a:lnTo>
                    <a:pt x="266" y="200"/>
                  </a:lnTo>
                  <a:lnTo>
                    <a:pt x="272" y="177"/>
                  </a:lnTo>
                  <a:lnTo>
                    <a:pt x="276" y="155"/>
                  </a:lnTo>
                  <a:lnTo>
                    <a:pt x="280" y="135"/>
                  </a:lnTo>
                  <a:lnTo>
                    <a:pt x="284" y="116"/>
                  </a:lnTo>
                  <a:lnTo>
                    <a:pt x="286" y="98"/>
                  </a:lnTo>
                  <a:lnTo>
                    <a:pt x="289" y="83"/>
                  </a:lnTo>
                  <a:lnTo>
                    <a:pt x="290" y="68"/>
                  </a:lnTo>
                  <a:lnTo>
                    <a:pt x="290" y="56"/>
                  </a:lnTo>
                  <a:lnTo>
                    <a:pt x="290" y="46"/>
                  </a:lnTo>
                  <a:lnTo>
                    <a:pt x="289" y="38"/>
                  </a:lnTo>
                  <a:lnTo>
                    <a:pt x="288" y="31"/>
                  </a:lnTo>
                  <a:lnTo>
                    <a:pt x="286" y="27"/>
                  </a:lnTo>
                  <a:lnTo>
                    <a:pt x="284" y="22"/>
                  </a:lnTo>
                  <a:lnTo>
                    <a:pt x="282" y="19"/>
                  </a:lnTo>
                  <a:lnTo>
                    <a:pt x="279" y="15"/>
                  </a:lnTo>
                  <a:lnTo>
                    <a:pt x="275" y="13"/>
                  </a:lnTo>
                  <a:lnTo>
                    <a:pt x="272" y="10"/>
                  </a:lnTo>
                  <a:lnTo>
                    <a:pt x="268" y="8"/>
                  </a:lnTo>
                  <a:lnTo>
                    <a:pt x="263" y="7"/>
                  </a:lnTo>
                  <a:lnTo>
                    <a:pt x="259" y="6"/>
                  </a:lnTo>
                  <a:lnTo>
                    <a:pt x="254" y="4"/>
                  </a:lnTo>
                  <a:lnTo>
                    <a:pt x="249" y="4"/>
                  </a:lnTo>
                  <a:lnTo>
                    <a:pt x="244" y="3"/>
                  </a:lnTo>
                  <a:lnTo>
                    <a:pt x="239" y="3"/>
                  </a:lnTo>
                  <a:lnTo>
                    <a:pt x="234" y="3"/>
                  </a:lnTo>
                  <a:lnTo>
                    <a:pt x="229" y="3"/>
                  </a:lnTo>
                  <a:lnTo>
                    <a:pt x="224" y="3"/>
                  </a:lnTo>
                  <a:lnTo>
                    <a:pt x="204" y="5"/>
                  </a:lnTo>
                  <a:lnTo>
                    <a:pt x="188" y="6"/>
                  </a:lnTo>
                  <a:lnTo>
                    <a:pt x="184" y="6"/>
                  </a:lnTo>
                  <a:lnTo>
                    <a:pt x="181" y="6"/>
                  </a:lnTo>
                  <a:lnTo>
                    <a:pt x="179" y="6"/>
                  </a:lnTo>
                  <a:lnTo>
                    <a:pt x="177" y="5"/>
                  </a:lnTo>
                  <a:lnTo>
                    <a:pt x="175" y="4"/>
                  </a:lnTo>
                  <a:lnTo>
                    <a:pt x="174" y="3"/>
                  </a:lnTo>
                  <a:lnTo>
                    <a:pt x="174" y="2"/>
                  </a:lnTo>
                  <a:lnTo>
                    <a:pt x="174" y="0"/>
                  </a:lnTo>
                  <a:close/>
                </a:path>
              </a:pathLst>
            </a:custGeom>
            <a:solidFill>
              <a:srgbClr val="EEB96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6" name="Freeform 86"/>
            <p:cNvSpPr>
              <a:spLocks/>
            </p:cNvSpPr>
            <p:nvPr/>
          </p:nvSpPr>
          <p:spPr bwMode="auto">
            <a:xfrm>
              <a:off x="3959" y="2591"/>
              <a:ext cx="218" cy="202"/>
            </a:xfrm>
            <a:custGeom>
              <a:avLst/>
              <a:gdLst>
                <a:gd name="T0" fmla="*/ 0 w 218"/>
                <a:gd name="T1" fmla="*/ 0 h 202"/>
                <a:gd name="T2" fmla="*/ 2 w 218"/>
                <a:gd name="T3" fmla="*/ 9 h 202"/>
                <a:gd name="T4" fmla="*/ 5 w 218"/>
                <a:gd name="T5" fmla="*/ 19 h 202"/>
                <a:gd name="T6" fmla="*/ 7 w 218"/>
                <a:gd name="T7" fmla="*/ 28 h 202"/>
                <a:gd name="T8" fmla="*/ 9 w 218"/>
                <a:gd name="T9" fmla="*/ 37 h 202"/>
                <a:gd name="T10" fmla="*/ 11 w 218"/>
                <a:gd name="T11" fmla="*/ 46 h 202"/>
                <a:gd name="T12" fmla="*/ 13 w 218"/>
                <a:gd name="T13" fmla="*/ 55 h 202"/>
                <a:gd name="T14" fmla="*/ 15 w 218"/>
                <a:gd name="T15" fmla="*/ 64 h 202"/>
                <a:gd name="T16" fmla="*/ 16 w 218"/>
                <a:gd name="T17" fmla="*/ 72 h 202"/>
                <a:gd name="T18" fmla="*/ 20 w 218"/>
                <a:gd name="T19" fmla="*/ 88 h 202"/>
                <a:gd name="T20" fmla="*/ 24 w 218"/>
                <a:gd name="T21" fmla="*/ 103 h 202"/>
                <a:gd name="T22" fmla="*/ 28 w 218"/>
                <a:gd name="T23" fmla="*/ 117 h 202"/>
                <a:gd name="T24" fmla="*/ 33 w 218"/>
                <a:gd name="T25" fmla="*/ 130 h 202"/>
                <a:gd name="T26" fmla="*/ 38 w 218"/>
                <a:gd name="T27" fmla="*/ 141 h 202"/>
                <a:gd name="T28" fmla="*/ 44 w 218"/>
                <a:gd name="T29" fmla="*/ 152 h 202"/>
                <a:gd name="T30" fmla="*/ 49 w 218"/>
                <a:gd name="T31" fmla="*/ 162 h 202"/>
                <a:gd name="T32" fmla="*/ 56 w 218"/>
                <a:gd name="T33" fmla="*/ 170 h 202"/>
                <a:gd name="T34" fmla="*/ 62 w 218"/>
                <a:gd name="T35" fmla="*/ 178 h 202"/>
                <a:gd name="T36" fmla="*/ 68 w 218"/>
                <a:gd name="T37" fmla="*/ 184 h 202"/>
                <a:gd name="T38" fmla="*/ 75 w 218"/>
                <a:gd name="T39" fmla="*/ 190 h 202"/>
                <a:gd name="T40" fmla="*/ 82 w 218"/>
                <a:gd name="T41" fmla="*/ 194 h 202"/>
                <a:gd name="T42" fmla="*/ 89 w 218"/>
                <a:gd name="T43" fmla="*/ 197 h 202"/>
                <a:gd name="T44" fmla="*/ 96 w 218"/>
                <a:gd name="T45" fmla="*/ 200 h 202"/>
                <a:gd name="T46" fmla="*/ 103 w 218"/>
                <a:gd name="T47" fmla="*/ 201 h 202"/>
                <a:gd name="T48" fmla="*/ 111 w 218"/>
                <a:gd name="T49" fmla="*/ 202 h 202"/>
                <a:gd name="T50" fmla="*/ 118 w 218"/>
                <a:gd name="T51" fmla="*/ 202 h 202"/>
                <a:gd name="T52" fmla="*/ 125 w 218"/>
                <a:gd name="T53" fmla="*/ 200 h 202"/>
                <a:gd name="T54" fmla="*/ 132 w 218"/>
                <a:gd name="T55" fmla="*/ 199 h 202"/>
                <a:gd name="T56" fmla="*/ 139 w 218"/>
                <a:gd name="T57" fmla="*/ 195 h 202"/>
                <a:gd name="T58" fmla="*/ 146 w 218"/>
                <a:gd name="T59" fmla="*/ 192 h 202"/>
                <a:gd name="T60" fmla="*/ 152 w 218"/>
                <a:gd name="T61" fmla="*/ 187 h 202"/>
                <a:gd name="T62" fmla="*/ 158 w 218"/>
                <a:gd name="T63" fmla="*/ 181 h 202"/>
                <a:gd name="T64" fmla="*/ 165 w 218"/>
                <a:gd name="T65" fmla="*/ 175 h 202"/>
                <a:gd name="T66" fmla="*/ 170 w 218"/>
                <a:gd name="T67" fmla="*/ 168 h 202"/>
                <a:gd name="T68" fmla="*/ 176 w 218"/>
                <a:gd name="T69" fmla="*/ 160 h 202"/>
                <a:gd name="T70" fmla="*/ 181 w 218"/>
                <a:gd name="T71" fmla="*/ 152 h 202"/>
                <a:gd name="T72" fmla="*/ 186 w 218"/>
                <a:gd name="T73" fmla="*/ 142 h 202"/>
                <a:gd name="T74" fmla="*/ 190 w 218"/>
                <a:gd name="T75" fmla="*/ 132 h 202"/>
                <a:gd name="T76" fmla="*/ 194 w 218"/>
                <a:gd name="T77" fmla="*/ 122 h 202"/>
                <a:gd name="T78" fmla="*/ 197 w 218"/>
                <a:gd name="T79" fmla="*/ 110 h 202"/>
                <a:gd name="T80" fmla="*/ 200 w 218"/>
                <a:gd name="T81" fmla="*/ 98 h 202"/>
                <a:gd name="T82" fmla="*/ 202 w 218"/>
                <a:gd name="T83" fmla="*/ 87 h 202"/>
                <a:gd name="T84" fmla="*/ 204 w 218"/>
                <a:gd name="T85" fmla="*/ 76 h 202"/>
                <a:gd name="T86" fmla="*/ 206 w 218"/>
                <a:gd name="T87" fmla="*/ 64 h 202"/>
                <a:gd name="T88" fmla="*/ 208 w 218"/>
                <a:gd name="T89" fmla="*/ 52 h 202"/>
                <a:gd name="T90" fmla="*/ 210 w 218"/>
                <a:gd name="T91" fmla="*/ 40 h 202"/>
                <a:gd name="T92" fmla="*/ 212 w 218"/>
                <a:gd name="T93" fmla="*/ 27 h 202"/>
                <a:gd name="T94" fmla="*/ 215 w 218"/>
                <a:gd name="T95" fmla="*/ 13 h 202"/>
                <a:gd name="T96" fmla="*/ 218 w 218"/>
                <a:gd name="T97" fmla="*/ 0 h 202"/>
                <a:gd name="T98" fmla="*/ 0 w 218"/>
                <a:gd name="T99" fmla="*/ 0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18" h="202">
                  <a:moveTo>
                    <a:pt x="0" y="0"/>
                  </a:moveTo>
                  <a:lnTo>
                    <a:pt x="2" y="9"/>
                  </a:lnTo>
                  <a:lnTo>
                    <a:pt x="5" y="19"/>
                  </a:lnTo>
                  <a:lnTo>
                    <a:pt x="7" y="28"/>
                  </a:lnTo>
                  <a:lnTo>
                    <a:pt x="9" y="37"/>
                  </a:lnTo>
                  <a:lnTo>
                    <a:pt x="11" y="46"/>
                  </a:lnTo>
                  <a:lnTo>
                    <a:pt x="13" y="55"/>
                  </a:lnTo>
                  <a:lnTo>
                    <a:pt x="15" y="64"/>
                  </a:lnTo>
                  <a:lnTo>
                    <a:pt x="16" y="72"/>
                  </a:lnTo>
                  <a:lnTo>
                    <a:pt x="20" y="88"/>
                  </a:lnTo>
                  <a:lnTo>
                    <a:pt x="24" y="103"/>
                  </a:lnTo>
                  <a:lnTo>
                    <a:pt x="28" y="117"/>
                  </a:lnTo>
                  <a:lnTo>
                    <a:pt x="33" y="130"/>
                  </a:lnTo>
                  <a:lnTo>
                    <a:pt x="38" y="141"/>
                  </a:lnTo>
                  <a:lnTo>
                    <a:pt x="44" y="152"/>
                  </a:lnTo>
                  <a:lnTo>
                    <a:pt x="49" y="162"/>
                  </a:lnTo>
                  <a:lnTo>
                    <a:pt x="56" y="170"/>
                  </a:lnTo>
                  <a:lnTo>
                    <a:pt x="62" y="178"/>
                  </a:lnTo>
                  <a:lnTo>
                    <a:pt x="68" y="184"/>
                  </a:lnTo>
                  <a:lnTo>
                    <a:pt x="75" y="190"/>
                  </a:lnTo>
                  <a:lnTo>
                    <a:pt x="82" y="194"/>
                  </a:lnTo>
                  <a:lnTo>
                    <a:pt x="89" y="197"/>
                  </a:lnTo>
                  <a:lnTo>
                    <a:pt x="96" y="200"/>
                  </a:lnTo>
                  <a:lnTo>
                    <a:pt x="103" y="201"/>
                  </a:lnTo>
                  <a:lnTo>
                    <a:pt x="111" y="202"/>
                  </a:lnTo>
                  <a:lnTo>
                    <a:pt x="118" y="202"/>
                  </a:lnTo>
                  <a:lnTo>
                    <a:pt x="125" y="200"/>
                  </a:lnTo>
                  <a:lnTo>
                    <a:pt x="132" y="199"/>
                  </a:lnTo>
                  <a:lnTo>
                    <a:pt x="139" y="195"/>
                  </a:lnTo>
                  <a:lnTo>
                    <a:pt x="146" y="192"/>
                  </a:lnTo>
                  <a:lnTo>
                    <a:pt x="152" y="187"/>
                  </a:lnTo>
                  <a:lnTo>
                    <a:pt x="158" y="181"/>
                  </a:lnTo>
                  <a:lnTo>
                    <a:pt x="165" y="175"/>
                  </a:lnTo>
                  <a:lnTo>
                    <a:pt x="170" y="168"/>
                  </a:lnTo>
                  <a:lnTo>
                    <a:pt x="176" y="160"/>
                  </a:lnTo>
                  <a:lnTo>
                    <a:pt x="181" y="152"/>
                  </a:lnTo>
                  <a:lnTo>
                    <a:pt x="186" y="142"/>
                  </a:lnTo>
                  <a:lnTo>
                    <a:pt x="190" y="132"/>
                  </a:lnTo>
                  <a:lnTo>
                    <a:pt x="194" y="122"/>
                  </a:lnTo>
                  <a:lnTo>
                    <a:pt x="197" y="110"/>
                  </a:lnTo>
                  <a:lnTo>
                    <a:pt x="200" y="98"/>
                  </a:lnTo>
                  <a:lnTo>
                    <a:pt x="202" y="87"/>
                  </a:lnTo>
                  <a:lnTo>
                    <a:pt x="204" y="76"/>
                  </a:lnTo>
                  <a:lnTo>
                    <a:pt x="206" y="64"/>
                  </a:lnTo>
                  <a:lnTo>
                    <a:pt x="208" y="52"/>
                  </a:lnTo>
                  <a:lnTo>
                    <a:pt x="210" y="40"/>
                  </a:lnTo>
                  <a:lnTo>
                    <a:pt x="212" y="27"/>
                  </a:lnTo>
                  <a:lnTo>
                    <a:pt x="215" y="13"/>
                  </a:lnTo>
                  <a:lnTo>
                    <a:pt x="218" y="0"/>
                  </a:lnTo>
                  <a:lnTo>
                    <a:pt x="0" y="0"/>
                  </a:lnTo>
                  <a:close/>
                </a:path>
              </a:pathLst>
            </a:custGeom>
            <a:solidFill>
              <a:srgbClr val="4024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7" name="Freeform 87"/>
            <p:cNvSpPr>
              <a:spLocks/>
            </p:cNvSpPr>
            <p:nvPr/>
          </p:nvSpPr>
          <p:spPr bwMode="auto">
            <a:xfrm>
              <a:off x="3738" y="2631"/>
              <a:ext cx="422" cy="961"/>
            </a:xfrm>
            <a:custGeom>
              <a:avLst/>
              <a:gdLst>
                <a:gd name="T0" fmla="*/ 274 w 422"/>
                <a:gd name="T1" fmla="*/ 9 h 961"/>
                <a:gd name="T2" fmla="*/ 256 w 422"/>
                <a:gd name="T3" fmla="*/ 33 h 961"/>
                <a:gd name="T4" fmla="*/ 239 w 422"/>
                <a:gd name="T5" fmla="*/ 61 h 961"/>
                <a:gd name="T6" fmla="*/ 221 w 422"/>
                <a:gd name="T7" fmla="*/ 95 h 961"/>
                <a:gd name="T8" fmla="*/ 203 w 422"/>
                <a:gd name="T9" fmla="*/ 134 h 961"/>
                <a:gd name="T10" fmla="*/ 185 w 422"/>
                <a:gd name="T11" fmla="*/ 179 h 961"/>
                <a:gd name="T12" fmla="*/ 167 w 422"/>
                <a:gd name="T13" fmla="*/ 228 h 961"/>
                <a:gd name="T14" fmla="*/ 148 w 422"/>
                <a:gd name="T15" fmla="*/ 281 h 961"/>
                <a:gd name="T16" fmla="*/ 130 w 422"/>
                <a:gd name="T17" fmla="*/ 339 h 961"/>
                <a:gd name="T18" fmla="*/ 112 w 422"/>
                <a:gd name="T19" fmla="*/ 401 h 961"/>
                <a:gd name="T20" fmla="*/ 94 w 422"/>
                <a:gd name="T21" fmla="*/ 467 h 961"/>
                <a:gd name="T22" fmla="*/ 76 w 422"/>
                <a:gd name="T23" fmla="*/ 536 h 961"/>
                <a:gd name="T24" fmla="*/ 59 w 422"/>
                <a:gd name="T25" fmla="*/ 609 h 961"/>
                <a:gd name="T26" fmla="*/ 41 w 422"/>
                <a:gd name="T27" fmla="*/ 684 h 961"/>
                <a:gd name="T28" fmla="*/ 24 w 422"/>
                <a:gd name="T29" fmla="*/ 763 h 961"/>
                <a:gd name="T30" fmla="*/ 8 w 422"/>
                <a:gd name="T31" fmla="*/ 845 h 961"/>
                <a:gd name="T32" fmla="*/ 2 w 422"/>
                <a:gd name="T33" fmla="*/ 890 h 961"/>
                <a:gd name="T34" fmla="*/ 10 w 422"/>
                <a:gd name="T35" fmla="*/ 896 h 961"/>
                <a:gd name="T36" fmla="*/ 24 w 422"/>
                <a:gd name="T37" fmla="*/ 903 h 961"/>
                <a:gd name="T38" fmla="*/ 41 w 422"/>
                <a:gd name="T39" fmla="*/ 910 h 961"/>
                <a:gd name="T40" fmla="*/ 62 w 422"/>
                <a:gd name="T41" fmla="*/ 917 h 961"/>
                <a:gd name="T42" fmla="*/ 85 w 422"/>
                <a:gd name="T43" fmla="*/ 924 h 961"/>
                <a:gd name="T44" fmla="*/ 111 w 422"/>
                <a:gd name="T45" fmla="*/ 931 h 961"/>
                <a:gd name="T46" fmla="*/ 137 w 422"/>
                <a:gd name="T47" fmla="*/ 937 h 961"/>
                <a:gd name="T48" fmla="*/ 164 w 422"/>
                <a:gd name="T49" fmla="*/ 943 h 961"/>
                <a:gd name="T50" fmla="*/ 191 w 422"/>
                <a:gd name="T51" fmla="*/ 949 h 961"/>
                <a:gd name="T52" fmla="*/ 217 w 422"/>
                <a:gd name="T53" fmla="*/ 953 h 961"/>
                <a:gd name="T54" fmla="*/ 242 w 422"/>
                <a:gd name="T55" fmla="*/ 957 h 961"/>
                <a:gd name="T56" fmla="*/ 264 w 422"/>
                <a:gd name="T57" fmla="*/ 959 h 961"/>
                <a:gd name="T58" fmla="*/ 283 w 422"/>
                <a:gd name="T59" fmla="*/ 960 h 961"/>
                <a:gd name="T60" fmla="*/ 299 w 422"/>
                <a:gd name="T61" fmla="*/ 960 h 961"/>
                <a:gd name="T62" fmla="*/ 310 w 422"/>
                <a:gd name="T63" fmla="*/ 958 h 961"/>
                <a:gd name="T64" fmla="*/ 320 w 422"/>
                <a:gd name="T65" fmla="*/ 901 h 961"/>
                <a:gd name="T66" fmla="*/ 335 w 422"/>
                <a:gd name="T67" fmla="*/ 778 h 961"/>
                <a:gd name="T68" fmla="*/ 352 w 422"/>
                <a:gd name="T69" fmla="*/ 644 h 961"/>
                <a:gd name="T70" fmla="*/ 369 w 422"/>
                <a:gd name="T71" fmla="*/ 506 h 961"/>
                <a:gd name="T72" fmla="*/ 386 w 422"/>
                <a:gd name="T73" fmla="*/ 374 h 961"/>
                <a:gd name="T74" fmla="*/ 401 w 422"/>
                <a:gd name="T75" fmla="*/ 253 h 961"/>
                <a:gd name="T76" fmla="*/ 413 w 422"/>
                <a:gd name="T77" fmla="*/ 150 h 961"/>
                <a:gd name="T78" fmla="*/ 419 w 422"/>
                <a:gd name="T79" fmla="*/ 91 h 961"/>
                <a:gd name="T80" fmla="*/ 421 w 422"/>
                <a:gd name="T81" fmla="*/ 61 h 961"/>
                <a:gd name="T82" fmla="*/ 421 w 422"/>
                <a:gd name="T83" fmla="*/ 44 h 961"/>
                <a:gd name="T84" fmla="*/ 415 w 422"/>
                <a:gd name="T85" fmla="*/ 36 h 961"/>
                <a:gd name="T86" fmla="*/ 408 w 422"/>
                <a:gd name="T87" fmla="*/ 30 h 961"/>
                <a:gd name="T88" fmla="*/ 399 w 422"/>
                <a:gd name="T89" fmla="*/ 24 h 961"/>
                <a:gd name="T90" fmla="*/ 389 w 422"/>
                <a:gd name="T91" fmla="*/ 20 h 961"/>
                <a:gd name="T92" fmla="*/ 377 w 422"/>
                <a:gd name="T93" fmla="*/ 17 h 961"/>
                <a:gd name="T94" fmla="*/ 364 w 422"/>
                <a:gd name="T95" fmla="*/ 15 h 961"/>
                <a:gd name="T96" fmla="*/ 352 w 422"/>
                <a:gd name="T97" fmla="*/ 13 h 961"/>
                <a:gd name="T98" fmla="*/ 321 w 422"/>
                <a:gd name="T99" fmla="*/ 11 h 961"/>
                <a:gd name="T100" fmla="*/ 296 w 422"/>
                <a:gd name="T101" fmla="*/ 9 h 961"/>
                <a:gd name="T102" fmla="*/ 289 w 422"/>
                <a:gd name="T103" fmla="*/ 7 h 961"/>
                <a:gd name="T104" fmla="*/ 284 w 422"/>
                <a:gd name="T105" fmla="*/ 5 h 961"/>
                <a:gd name="T106" fmla="*/ 282 w 422"/>
                <a:gd name="T107" fmla="*/ 2 h 9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422" h="961">
                  <a:moveTo>
                    <a:pt x="282" y="0"/>
                  </a:moveTo>
                  <a:lnTo>
                    <a:pt x="274" y="9"/>
                  </a:lnTo>
                  <a:lnTo>
                    <a:pt x="265" y="20"/>
                  </a:lnTo>
                  <a:lnTo>
                    <a:pt x="256" y="33"/>
                  </a:lnTo>
                  <a:lnTo>
                    <a:pt x="248" y="46"/>
                  </a:lnTo>
                  <a:lnTo>
                    <a:pt x="239" y="61"/>
                  </a:lnTo>
                  <a:lnTo>
                    <a:pt x="230" y="78"/>
                  </a:lnTo>
                  <a:lnTo>
                    <a:pt x="221" y="95"/>
                  </a:lnTo>
                  <a:lnTo>
                    <a:pt x="212" y="114"/>
                  </a:lnTo>
                  <a:lnTo>
                    <a:pt x="203" y="134"/>
                  </a:lnTo>
                  <a:lnTo>
                    <a:pt x="194" y="156"/>
                  </a:lnTo>
                  <a:lnTo>
                    <a:pt x="185" y="179"/>
                  </a:lnTo>
                  <a:lnTo>
                    <a:pt x="176" y="203"/>
                  </a:lnTo>
                  <a:lnTo>
                    <a:pt x="167" y="228"/>
                  </a:lnTo>
                  <a:lnTo>
                    <a:pt x="158" y="254"/>
                  </a:lnTo>
                  <a:lnTo>
                    <a:pt x="148" y="281"/>
                  </a:lnTo>
                  <a:lnTo>
                    <a:pt x="139" y="310"/>
                  </a:lnTo>
                  <a:lnTo>
                    <a:pt x="130" y="339"/>
                  </a:lnTo>
                  <a:lnTo>
                    <a:pt x="121" y="370"/>
                  </a:lnTo>
                  <a:lnTo>
                    <a:pt x="112" y="401"/>
                  </a:lnTo>
                  <a:lnTo>
                    <a:pt x="103" y="433"/>
                  </a:lnTo>
                  <a:lnTo>
                    <a:pt x="94" y="467"/>
                  </a:lnTo>
                  <a:lnTo>
                    <a:pt x="85" y="501"/>
                  </a:lnTo>
                  <a:lnTo>
                    <a:pt x="76" y="536"/>
                  </a:lnTo>
                  <a:lnTo>
                    <a:pt x="67" y="572"/>
                  </a:lnTo>
                  <a:lnTo>
                    <a:pt x="59" y="609"/>
                  </a:lnTo>
                  <a:lnTo>
                    <a:pt x="50" y="646"/>
                  </a:lnTo>
                  <a:lnTo>
                    <a:pt x="41" y="684"/>
                  </a:lnTo>
                  <a:lnTo>
                    <a:pt x="33" y="724"/>
                  </a:lnTo>
                  <a:lnTo>
                    <a:pt x="24" y="763"/>
                  </a:lnTo>
                  <a:lnTo>
                    <a:pt x="16" y="804"/>
                  </a:lnTo>
                  <a:lnTo>
                    <a:pt x="8" y="845"/>
                  </a:lnTo>
                  <a:lnTo>
                    <a:pt x="0" y="886"/>
                  </a:lnTo>
                  <a:lnTo>
                    <a:pt x="2" y="890"/>
                  </a:lnTo>
                  <a:lnTo>
                    <a:pt x="5" y="893"/>
                  </a:lnTo>
                  <a:lnTo>
                    <a:pt x="10" y="896"/>
                  </a:lnTo>
                  <a:lnTo>
                    <a:pt x="17" y="899"/>
                  </a:lnTo>
                  <a:lnTo>
                    <a:pt x="24" y="903"/>
                  </a:lnTo>
                  <a:lnTo>
                    <a:pt x="32" y="906"/>
                  </a:lnTo>
                  <a:lnTo>
                    <a:pt x="41" y="910"/>
                  </a:lnTo>
                  <a:lnTo>
                    <a:pt x="51" y="913"/>
                  </a:lnTo>
                  <a:lnTo>
                    <a:pt x="62" y="917"/>
                  </a:lnTo>
                  <a:lnTo>
                    <a:pt x="73" y="920"/>
                  </a:lnTo>
                  <a:lnTo>
                    <a:pt x="85" y="924"/>
                  </a:lnTo>
                  <a:lnTo>
                    <a:pt x="98" y="927"/>
                  </a:lnTo>
                  <a:lnTo>
                    <a:pt x="111" y="931"/>
                  </a:lnTo>
                  <a:lnTo>
                    <a:pt x="124" y="934"/>
                  </a:lnTo>
                  <a:lnTo>
                    <a:pt x="137" y="937"/>
                  </a:lnTo>
                  <a:lnTo>
                    <a:pt x="151" y="940"/>
                  </a:lnTo>
                  <a:lnTo>
                    <a:pt x="164" y="943"/>
                  </a:lnTo>
                  <a:lnTo>
                    <a:pt x="178" y="946"/>
                  </a:lnTo>
                  <a:lnTo>
                    <a:pt x="191" y="949"/>
                  </a:lnTo>
                  <a:lnTo>
                    <a:pt x="204" y="951"/>
                  </a:lnTo>
                  <a:lnTo>
                    <a:pt x="217" y="953"/>
                  </a:lnTo>
                  <a:lnTo>
                    <a:pt x="230" y="955"/>
                  </a:lnTo>
                  <a:lnTo>
                    <a:pt x="242" y="957"/>
                  </a:lnTo>
                  <a:lnTo>
                    <a:pt x="253" y="958"/>
                  </a:lnTo>
                  <a:lnTo>
                    <a:pt x="264" y="959"/>
                  </a:lnTo>
                  <a:lnTo>
                    <a:pt x="274" y="960"/>
                  </a:lnTo>
                  <a:lnTo>
                    <a:pt x="283" y="960"/>
                  </a:lnTo>
                  <a:lnTo>
                    <a:pt x="291" y="961"/>
                  </a:lnTo>
                  <a:lnTo>
                    <a:pt x="299" y="960"/>
                  </a:lnTo>
                  <a:lnTo>
                    <a:pt x="305" y="959"/>
                  </a:lnTo>
                  <a:lnTo>
                    <a:pt x="310" y="958"/>
                  </a:lnTo>
                  <a:lnTo>
                    <a:pt x="314" y="957"/>
                  </a:lnTo>
                  <a:lnTo>
                    <a:pt x="320" y="901"/>
                  </a:lnTo>
                  <a:lnTo>
                    <a:pt x="327" y="841"/>
                  </a:lnTo>
                  <a:lnTo>
                    <a:pt x="335" y="778"/>
                  </a:lnTo>
                  <a:lnTo>
                    <a:pt x="343" y="712"/>
                  </a:lnTo>
                  <a:lnTo>
                    <a:pt x="352" y="644"/>
                  </a:lnTo>
                  <a:lnTo>
                    <a:pt x="361" y="575"/>
                  </a:lnTo>
                  <a:lnTo>
                    <a:pt x="369" y="506"/>
                  </a:lnTo>
                  <a:lnTo>
                    <a:pt x="378" y="439"/>
                  </a:lnTo>
                  <a:lnTo>
                    <a:pt x="386" y="374"/>
                  </a:lnTo>
                  <a:lnTo>
                    <a:pt x="394" y="311"/>
                  </a:lnTo>
                  <a:lnTo>
                    <a:pt x="401" y="253"/>
                  </a:lnTo>
                  <a:lnTo>
                    <a:pt x="408" y="199"/>
                  </a:lnTo>
                  <a:lnTo>
                    <a:pt x="413" y="150"/>
                  </a:lnTo>
                  <a:lnTo>
                    <a:pt x="417" y="109"/>
                  </a:lnTo>
                  <a:lnTo>
                    <a:pt x="419" y="91"/>
                  </a:lnTo>
                  <a:lnTo>
                    <a:pt x="420" y="75"/>
                  </a:lnTo>
                  <a:lnTo>
                    <a:pt x="421" y="61"/>
                  </a:lnTo>
                  <a:lnTo>
                    <a:pt x="422" y="49"/>
                  </a:lnTo>
                  <a:lnTo>
                    <a:pt x="421" y="44"/>
                  </a:lnTo>
                  <a:lnTo>
                    <a:pt x="418" y="40"/>
                  </a:lnTo>
                  <a:lnTo>
                    <a:pt x="415" y="36"/>
                  </a:lnTo>
                  <a:lnTo>
                    <a:pt x="412" y="33"/>
                  </a:lnTo>
                  <a:lnTo>
                    <a:pt x="408" y="30"/>
                  </a:lnTo>
                  <a:lnTo>
                    <a:pt x="404" y="27"/>
                  </a:lnTo>
                  <a:lnTo>
                    <a:pt x="399" y="24"/>
                  </a:lnTo>
                  <a:lnTo>
                    <a:pt x="394" y="22"/>
                  </a:lnTo>
                  <a:lnTo>
                    <a:pt x="389" y="20"/>
                  </a:lnTo>
                  <a:lnTo>
                    <a:pt x="383" y="18"/>
                  </a:lnTo>
                  <a:lnTo>
                    <a:pt x="377" y="17"/>
                  </a:lnTo>
                  <a:lnTo>
                    <a:pt x="371" y="16"/>
                  </a:lnTo>
                  <a:lnTo>
                    <a:pt x="364" y="15"/>
                  </a:lnTo>
                  <a:lnTo>
                    <a:pt x="358" y="14"/>
                  </a:lnTo>
                  <a:lnTo>
                    <a:pt x="352" y="13"/>
                  </a:lnTo>
                  <a:lnTo>
                    <a:pt x="345" y="12"/>
                  </a:lnTo>
                  <a:lnTo>
                    <a:pt x="321" y="11"/>
                  </a:lnTo>
                  <a:lnTo>
                    <a:pt x="300" y="9"/>
                  </a:lnTo>
                  <a:lnTo>
                    <a:pt x="296" y="9"/>
                  </a:lnTo>
                  <a:lnTo>
                    <a:pt x="292" y="8"/>
                  </a:lnTo>
                  <a:lnTo>
                    <a:pt x="289" y="7"/>
                  </a:lnTo>
                  <a:lnTo>
                    <a:pt x="286" y="6"/>
                  </a:lnTo>
                  <a:lnTo>
                    <a:pt x="284" y="5"/>
                  </a:lnTo>
                  <a:lnTo>
                    <a:pt x="283" y="4"/>
                  </a:lnTo>
                  <a:lnTo>
                    <a:pt x="282" y="2"/>
                  </a:lnTo>
                  <a:lnTo>
                    <a:pt x="282" y="0"/>
                  </a:lnTo>
                  <a:close/>
                </a:path>
              </a:pathLst>
            </a:custGeom>
            <a:solidFill>
              <a:srgbClr val="4024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8" name="Freeform 88"/>
            <p:cNvSpPr>
              <a:spLocks/>
            </p:cNvSpPr>
            <p:nvPr/>
          </p:nvSpPr>
          <p:spPr bwMode="auto">
            <a:xfrm>
              <a:off x="4045" y="3485"/>
              <a:ext cx="369" cy="112"/>
            </a:xfrm>
            <a:custGeom>
              <a:avLst/>
              <a:gdLst>
                <a:gd name="T0" fmla="*/ 342 w 369"/>
                <a:gd name="T1" fmla="*/ 10 h 112"/>
                <a:gd name="T2" fmla="*/ 369 w 369"/>
                <a:gd name="T3" fmla="*/ 95 h 112"/>
                <a:gd name="T4" fmla="*/ 348 w 369"/>
                <a:gd name="T5" fmla="*/ 99 h 112"/>
                <a:gd name="T6" fmla="*/ 326 w 369"/>
                <a:gd name="T7" fmla="*/ 102 h 112"/>
                <a:gd name="T8" fmla="*/ 305 w 369"/>
                <a:gd name="T9" fmla="*/ 105 h 112"/>
                <a:gd name="T10" fmla="*/ 282 w 369"/>
                <a:gd name="T11" fmla="*/ 108 h 112"/>
                <a:gd name="T12" fmla="*/ 271 w 369"/>
                <a:gd name="T13" fmla="*/ 109 h 112"/>
                <a:gd name="T14" fmla="*/ 260 w 369"/>
                <a:gd name="T15" fmla="*/ 110 h 112"/>
                <a:gd name="T16" fmla="*/ 249 w 369"/>
                <a:gd name="T17" fmla="*/ 111 h 112"/>
                <a:gd name="T18" fmla="*/ 238 w 369"/>
                <a:gd name="T19" fmla="*/ 111 h 112"/>
                <a:gd name="T20" fmla="*/ 226 w 369"/>
                <a:gd name="T21" fmla="*/ 112 h 112"/>
                <a:gd name="T22" fmla="*/ 215 w 369"/>
                <a:gd name="T23" fmla="*/ 112 h 112"/>
                <a:gd name="T24" fmla="*/ 204 w 369"/>
                <a:gd name="T25" fmla="*/ 112 h 112"/>
                <a:gd name="T26" fmla="*/ 192 w 369"/>
                <a:gd name="T27" fmla="*/ 112 h 112"/>
                <a:gd name="T28" fmla="*/ 181 w 369"/>
                <a:gd name="T29" fmla="*/ 111 h 112"/>
                <a:gd name="T30" fmla="*/ 169 w 369"/>
                <a:gd name="T31" fmla="*/ 111 h 112"/>
                <a:gd name="T32" fmla="*/ 158 w 369"/>
                <a:gd name="T33" fmla="*/ 110 h 112"/>
                <a:gd name="T34" fmla="*/ 146 w 369"/>
                <a:gd name="T35" fmla="*/ 109 h 112"/>
                <a:gd name="T36" fmla="*/ 134 w 369"/>
                <a:gd name="T37" fmla="*/ 108 h 112"/>
                <a:gd name="T38" fmla="*/ 122 w 369"/>
                <a:gd name="T39" fmla="*/ 106 h 112"/>
                <a:gd name="T40" fmla="*/ 110 w 369"/>
                <a:gd name="T41" fmla="*/ 104 h 112"/>
                <a:gd name="T42" fmla="*/ 98 w 369"/>
                <a:gd name="T43" fmla="*/ 102 h 112"/>
                <a:gd name="T44" fmla="*/ 87 w 369"/>
                <a:gd name="T45" fmla="*/ 99 h 112"/>
                <a:gd name="T46" fmla="*/ 74 w 369"/>
                <a:gd name="T47" fmla="*/ 97 h 112"/>
                <a:gd name="T48" fmla="*/ 62 w 369"/>
                <a:gd name="T49" fmla="*/ 93 h 112"/>
                <a:gd name="T50" fmla="*/ 50 w 369"/>
                <a:gd name="T51" fmla="*/ 90 h 112"/>
                <a:gd name="T52" fmla="*/ 37 w 369"/>
                <a:gd name="T53" fmla="*/ 86 h 112"/>
                <a:gd name="T54" fmla="*/ 25 w 369"/>
                <a:gd name="T55" fmla="*/ 82 h 112"/>
                <a:gd name="T56" fmla="*/ 13 w 369"/>
                <a:gd name="T57" fmla="*/ 78 h 112"/>
                <a:gd name="T58" fmla="*/ 0 w 369"/>
                <a:gd name="T59" fmla="*/ 73 h 112"/>
                <a:gd name="T60" fmla="*/ 17 w 369"/>
                <a:gd name="T61" fmla="*/ 0 h 112"/>
                <a:gd name="T62" fmla="*/ 27 w 369"/>
                <a:gd name="T63" fmla="*/ 2 h 112"/>
                <a:gd name="T64" fmla="*/ 38 w 369"/>
                <a:gd name="T65" fmla="*/ 5 h 112"/>
                <a:gd name="T66" fmla="*/ 48 w 369"/>
                <a:gd name="T67" fmla="*/ 8 h 112"/>
                <a:gd name="T68" fmla="*/ 59 w 369"/>
                <a:gd name="T69" fmla="*/ 10 h 112"/>
                <a:gd name="T70" fmla="*/ 69 w 369"/>
                <a:gd name="T71" fmla="*/ 13 h 112"/>
                <a:gd name="T72" fmla="*/ 80 w 369"/>
                <a:gd name="T73" fmla="*/ 15 h 112"/>
                <a:gd name="T74" fmla="*/ 90 w 369"/>
                <a:gd name="T75" fmla="*/ 17 h 112"/>
                <a:gd name="T76" fmla="*/ 101 w 369"/>
                <a:gd name="T77" fmla="*/ 18 h 112"/>
                <a:gd name="T78" fmla="*/ 112 w 369"/>
                <a:gd name="T79" fmla="*/ 20 h 112"/>
                <a:gd name="T80" fmla="*/ 122 w 369"/>
                <a:gd name="T81" fmla="*/ 21 h 112"/>
                <a:gd name="T82" fmla="*/ 132 w 369"/>
                <a:gd name="T83" fmla="*/ 22 h 112"/>
                <a:gd name="T84" fmla="*/ 143 w 369"/>
                <a:gd name="T85" fmla="*/ 23 h 112"/>
                <a:gd name="T86" fmla="*/ 153 w 369"/>
                <a:gd name="T87" fmla="*/ 24 h 112"/>
                <a:gd name="T88" fmla="*/ 163 w 369"/>
                <a:gd name="T89" fmla="*/ 25 h 112"/>
                <a:gd name="T90" fmla="*/ 174 w 369"/>
                <a:gd name="T91" fmla="*/ 25 h 112"/>
                <a:gd name="T92" fmla="*/ 184 w 369"/>
                <a:gd name="T93" fmla="*/ 26 h 112"/>
                <a:gd name="T94" fmla="*/ 194 w 369"/>
                <a:gd name="T95" fmla="*/ 26 h 112"/>
                <a:gd name="T96" fmla="*/ 204 w 369"/>
                <a:gd name="T97" fmla="*/ 26 h 112"/>
                <a:gd name="T98" fmla="*/ 214 w 369"/>
                <a:gd name="T99" fmla="*/ 26 h 112"/>
                <a:gd name="T100" fmla="*/ 224 w 369"/>
                <a:gd name="T101" fmla="*/ 26 h 112"/>
                <a:gd name="T102" fmla="*/ 235 w 369"/>
                <a:gd name="T103" fmla="*/ 25 h 112"/>
                <a:gd name="T104" fmla="*/ 245 w 369"/>
                <a:gd name="T105" fmla="*/ 25 h 112"/>
                <a:gd name="T106" fmla="*/ 255 w 369"/>
                <a:gd name="T107" fmla="*/ 24 h 112"/>
                <a:gd name="T108" fmla="*/ 265 w 369"/>
                <a:gd name="T109" fmla="*/ 23 h 112"/>
                <a:gd name="T110" fmla="*/ 275 w 369"/>
                <a:gd name="T111" fmla="*/ 22 h 112"/>
                <a:gd name="T112" fmla="*/ 284 w 369"/>
                <a:gd name="T113" fmla="*/ 21 h 112"/>
                <a:gd name="T114" fmla="*/ 294 w 369"/>
                <a:gd name="T115" fmla="*/ 19 h 112"/>
                <a:gd name="T116" fmla="*/ 304 w 369"/>
                <a:gd name="T117" fmla="*/ 18 h 112"/>
                <a:gd name="T118" fmla="*/ 313 w 369"/>
                <a:gd name="T119" fmla="*/ 16 h 112"/>
                <a:gd name="T120" fmla="*/ 323 w 369"/>
                <a:gd name="T121" fmla="*/ 14 h 112"/>
                <a:gd name="T122" fmla="*/ 333 w 369"/>
                <a:gd name="T123" fmla="*/ 12 h 112"/>
                <a:gd name="T124" fmla="*/ 342 w 369"/>
                <a:gd name="T125" fmla="*/ 10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69" h="112">
                  <a:moveTo>
                    <a:pt x="342" y="10"/>
                  </a:moveTo>
                  <a:lnTo>
                    <a:pt x="369" y="95"/>
                  </a:lnTo>
                  <a:lnTo>
                    <a:pt x="348" y="99"/>
                  </a:lnTo>
                  <a:lnTo>
                    <a:pt x="326" y="102"/>
                  </a:lnTo>
                  <a:lnTo>
                    <a:pt x="305" y="105"/>
                  </a:lnTo>
                  <a:lnTo>
                    <a:pt x="282" y="108"/>
                  </a:lnTo>
                  <a:lnTo>
                    <a:pt x="271" y="109"/>
                  </a:lnTo>
                  <a:lnTo>
                    <a:pt x="260" y="110"/>
                  </a:lnTo>
                  <a:lnTo>
                    <a:pt x="249" y="111"/>
                  </a:lnTo>
                  <a:lnTo>
                    <a:pt x="238" y="111"/>
                  </a:lnTo>
                  <a:lnTo>
                    <a:pt x="226" y="112"/>
                  </a:lnTo>
                  <a:lnTo>
                    <a:pt x="215" y="112"/>
                  </a:lnTo>
                  <a:lnTo>
                    <a:pt x="204" y="112"/>
                  </a:lnTo>
                  <a:lnTo>
                    <a:pt x="192" y="112"/>
                  </a:lnTo>
                  <a:lnTo>
                    <a:pt x="181" y="111"/>
                  </a:lnTo>
                  <a:lnTo>
                    <a:pt x="169" y="111"/>
                  </a:lnTo>
                  <a:lnTo>
                    <a:pt x="158" y="110"/>
                  </a:lnTo>
                  <a:lnTo>
                    <a:pt x="146" y="109"/>
                  </a:lnTo>
                  <a:lnTo>
                    <a:pt x="134" y="108"/>
                  </a:lnTo>
                  <a:lnTo>
                    <a:pt x="122" y="106"/>
                  </a:lnTo>
                  <a:lnTo>
                    <a:pt x="110" y="104"/>
                  </a:lnTo>
                  <a:lnTo>
                    <a:pt x="98" y="102"/>
                  </a:lnTo>
                  <a:lnTo>
                    <a:pt x="87" y="99"/>
                  </a:lnTo>
                  <a:lnTo>
                    <a:pt x="74" y="97"/>
                  </a:lnTo>
                  <a:lnTo>
                    <a:pt x="62" y="93"/>
                  </a:lnTo>
                  <a:lnTo>
                    <a:pt x="50" y="90"/>
                  </a:lnTo>
                  <a:lnTo>
                    <a:pt x="37" y="86"/>
                  </a:lnTo>
                  <a:lnTo>
                    <a:pt x="25" y="82"/>
                  </a:lnTo>
                  <a:lnTo>
                    <a:pt x="13" y="78"/>
                  </a:lnTo>
                  <a:lnTo>
                    <a:pt x="0" y="73"/>
                  </a:lnTo>
                  <a:lnTo>
                    <a:pt x="17" y="0"/>
                  </a:lnTo>
                  <a:lnTo>
                    <a:pt x="27" y="2"/>
                  </a:lnTo>
                  <a:lnTo>
                    <a:pt x="38" y="5"/>
                  </a:lnTo>
                  <a:lnTo>
                    <a:pt x="48" y="8"/>
                  </a:lnTo>
                  <a:lnTo>
                    <a:pt x="59" y="10"/>
                  </a:lnTo>
                  <a:lnTo>
                    <a:pt x="69" y="13"/>
                  </a:lnTo>
                  <a:lnTo>
                    <a:pt x="80" y="15"/>
                  </a:lnTo>
                  <a:lnTo>
                    <a:pt x="90" y="17"/>
                  </a:lnTo>
                  <a:lnTo>
                    <a:pt x="101" y="18"/>
                  </a:lnTo>
                  <a:lnTo>
                    <a:pt x="112" y="20"/>
                  </a:lnTo>
                  <a:lnTo>
                    <a:pt x="122" y="21"/>
                  </a:lnTo>
                  <a:lnTo>
                    <a:pt x="132" y="22"/>
                  </a:lnTo>
                  <a:lnTo>
                    <a:pt x="143" y="23"/>
                  </a:lnTo>
                  <a:lnTo>
                    <a:pt x="153" y="24"/>
                  </a:lnTo>
                  <a:lnTo>
                    <a:pt x="163" y="25"/>
                  </a:lnTo>
                  <a:lnTo>
                    <a:pt x="174" y="25"/>
                  </a:lnTo>
                  <a:lnTo>
                    <a:pt x="184" y="26"/>
                  </a:lnTo>
                  <a:lnTo>
                    <a:pt x="194" y="26"/>
                  </a:lnTo>
                  <a:lnTo>
                    <a:pt x="204" y="26"/>
                  </a:lnTo>
                  <a:lnTo>
                    <a:pt x="214" y="26"/>
                  </a:lnTo>
                  <a:lnTo>
                    <a:pt x="224" y="26"/>
                  </a:lnTo>
                  <a:lnTo>
                    <a:pt x="235" y="25"/>
                  </a:lnTo>
                  <a:lnTo>
                    <a:pt x="245" y="25"/>
                  </a:lnTo>
                  <a:lnTo>
                    <a:pt x="255" y="24"/>
                  </a:lnTo>
                  <a:lnTo>
                    <a:pt x="265" y="23"/>
                  </a:lnTo>
                  <a:lnTo>
                    <a:pt x="275" y="22"/>
                  </a:lnTo>
                  <a:lnTo>
                    <a:pt x="284" y="21"/>
                  </a:lnTo>
                  <a:lnTo>
                    <a:pt x="294" y="19"/>
                  </a:lnTo>
                  <a:lnTo>
                    <a:pt x="304" y="18"/>
                  </a:lnTo>
                  <a:lnTo>
                    <a:pt x="313" y="16"/>
                  </a:lnTo>
                  <a:lnTo>
                    <a:pt x="323" y="14"/>
                  </a:lnTo>
                  <a:lnTo>
                    <a:pt x="333" y="12"/>
                  </a:lnTo>
                  <a:lnTo>
                    <a:pt x="342" y="10"/>
                  </a:lnTo>
                  <a:close/>
                </a:path>
              </a:pathLst>
            </a:custGeom>
            <a:solidFill>
              <a:srgbClr val="38201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9" name="Freeform 89"/>
            <p:cNvSpPr>
              <a:spLocks/>
            </p:cNvSpPr>
            <p:nvPr/>
          </p:nvSpPr>
          <p:spPr bwMode="auto">
            <a:xfrm>
              <a:off x="4045" y="3487"/>
              <a:ext cx="372" cy="115"/>
            </a:xfrm>
            <a:custGeom>
              <a:avLst/>
              <a:gdLst>
                <a:gd name="T0" fmla="*/ 372 w 372"/>
                <a:gd name="T1" fmla="*/ 100 h 115"/>
                <a:gd name="T2" fmla="*/ 350 w 372"/>
                <a:gd name="T3" fmla="*/ 104 h 115"/>
                <a:gd name="T4" fmla="*/ 328 w 372"/>
                <a:gd name="T5" fmla="*/ 107 h 115"/>
                <a:gd name="T6" fmla="*/ 306 w 372"/>
                <a:gd name="T7" fmla="*/ 110 h 115"/>
                <a:gd name="T8" fmla="*/ 284 w 372"/>
                <a:gd name="T9" fmla="*/ 112 h 115"/>
                <a:gd name="T10" fmla="*/ 262 w 372"/>
                <a:gd name="T11" fmla="*/ 114 h 115"/>
                <a:gd name="T12" fmla="*/ 239 w 372"/>
                <a:gd name="T13" fmla="*/ 115 h 115"/>
                <a:gd name="T14" fmla="*/ 216 w 372"/>
                <a:gd name="T15" fmla="*/ 114 h 115"/>
                <a:gd name="T16" fmla="*/ 193 w 372"/>
                <a:gd name="T17" fmla="*/ 114 h 115"/>
                <a:gd name="T18" fmla="*/ 170 w 372"/>
                <a:gd name="T19" fmla="*/ 112 h 115"/>
                <a:gd name="T20" fmla="*/ 146 w 372"/>
                <a:gd name="T21" fmla="*/ 109 h 115"/>
                <a:gd name="T22" fmla="*/ 123 w 372"/>
                <a:gd name="T23" fmla="*/ 106 h 115"/>
                <a:gd name="T24" fmla="*/ 99 w 372"/>
                <a:gd name="T25" fmla="*/ 101 h 115"/>
                <a:gd name="T26" fmla="*/ 74 w 372"/>
                <a:gd name="T27" fmla="*/ 95 h 115"/>
                <a:gd name="T28" fmla="*/ 50 w 372"/>
                <a:gd name="T29" fmla="*/ 88 h 115"/>
                <a:gd name="T30" fmla="*/ 25 w 372"/>
                <a:gd name="T31" fmla="*/ 80 h 115"/>
                <a:gd name="T32" fmla="*/ 0 w 372"/>
                <a:gd name="T33" fmla="*/ 71 h 115"/>
                <a:gd name="T34" fmla="*/ 15 w 372"/>
                <a:gd name="T35" fmla="*/ 3 h 115"/>
                <a:gd name="T36" fmla="*/ 27 w 372"/>
                <a:gd name="T37" fmla="*/ 11 h 115"/>
                <a:gd name="T38" fmla="*/ 41 w 372"/>
                <a:gd name="T39" fmla="*/ 17 h 115"/>
                <a:gd name="T40" fmla="*/ 58 w 372"/>
                <a:gd name="T41" fmla="*/ 23 h 115"/>
                <a:gd name="T42" fmla="*/ 77 w 372"/>
                <a:gd name="T43" fmla="*/ 29 h 115"/>
                <a:gd name="T44" fmla="*/ 98 w 372"/>
                <a:gd name="T45" fmla="*/ 34 h 115"/>
                <a:gd name="T46" fmla="*/ 120 w 372"/>
                <a:gd name="T47" fmla="*/ 37 h 115"/>
                <a:gd name="T48" fmla="*/ 144 w 372"/>
                <a:gd name="T49" fmla="*/ 40 h 115"/>
                <a:gd name="T50" fmla="*/ 168 w 372"/>
                <a:gd name="T51" fmla="*/ 42 h 115"/>
                <a:gd name="T52" fmla="*/ 193 w 372"/>
                <a:gd name="T53" fmla="*/ 43 h 115"/>
                <a:gd name="T54" fmla="*/ 218 w 372"/>
                <a:gd name="T55" fmla="*/ 43 h 115"/>
                <a:gd name="T56" fmla="*/ 243 w 372"/>
                <a:gd name="T57" fmla="*/ 42 h 115"/>
                <a:gd name="T58" fmla="*/ 268 w 372"/>
                <a:gd name="T59" fmla="*/ 40 h 115"/>
                <a:gd name="T60" fmla="*/ 293 w 372"/>
                <a:gd name="T61" fmla="*/ 36 h 115"/>
                <a:gd name="T62" fmla="*/ 316 w 372"/>
                <a:gd name="T63" fmla="*/ 31 h 115"/>
                <a:gd name="T64" fmla="*/ 339 w 372"/>
                <a:gd name="T65" fmla="*/ 25 h 115"/>
                <a:gd name="T66" fmla="*/ 352 w 372"/>
                <a:gd name="T67" fmla="*/ 21 h 115"/>
                <a:gd name="T68" fmla="*/ 358 w 372"/>
                <a:gd name="T69" fmla="*/ 21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72" h="115">
                  <a:moveTo>
                    <a:pt x="361" y="21"/>
                  </a:moveTo>
                  <a:lnTo>
                    <a:pt x="372" y="100"/>
                  </a:lnTo>
                  <a:lnTo>
                    <a:pt x="361" y="102"/>
                  </a:lnTo>
                  <a:lnTo>
                    <a:pt x="350" y="104"/>
                  </a:lnTo>
                  <a:lnTo>
                    <a:pt x="339" y="106"/>
                  </a:lnTo>
                  <a:lnTo>
                    <a:pt x="328" y="107"/>
                  </a:lnTo>
                  <a:lnTo>
                    <a:pt x="317" y="109"/>
                  </a:lnTo>
                  <a:lnTo>
                    <a:pt x="306" y="110"/>
                  </a:lnTo>
                  <a:lnTo>
                    <a:pt x="295" y="111"/>
                  </a:lnTo>
                  <a:lnTo>
                    <a:pt x="284" y="112"/>
                  </a:lnTo>
                  <a:lnTo>
                    <a:pt x="273" y="113"/>
                  </a:lnTo>
                  <a:lnTo>
                    <a:pt x="262" y="114"/>
                  </a:lnTo>
                  <a:lnTo>
                    <a:pt x="250" y="114"/>
                  </a:lnTo>
                  <a:lnTo>
                    <a:pt x="239" y="115"/>
                  </a:lnTo>
                  <a:lnTo>
                    <a:pt x="228" y="115"/>
                  </a:lnTo>
                  <a:lnTo>
                    <a:pt x="216" y="114"/>
                  </a:lnTo>
                  <a:lnTo>
                    <a:pt x="205" y="114"/>
                  </a:lnTo>
                  <a:lnTo>
                    <a:pt x="193" y="114"/>
                  </a:lnTo>
                  <a:lnTo>
                    <a:pt x="182" y="113"/>
                  </a:lnTo>
                  <a:lnTo>
                    <a:pt x="170" y="112"/>
                  </a:lnTo>
                  <a:lnTo>
                    <a:pt x="158" y="111"/>
                  </a:lnTo>
                  <a:lnTo>
                    <a:pt x="146" y="109"/>
                  </a:lnTo>
                  <a:lnTo>
                    <a:pt x="135" y="107"/>
                  </a:lnTo>
                  <a:lnTo>
                    <a:pt x="123" y="106"/>
                  </a:lnTo>
                  <a:lnTo>
                    <a:pt x="111" y="103"/>
                  </a:lnTo>
                  <a:lnTo>
                    <a:pt x="99" y="101"/>
                  </a:lnTo>
                  <a:lnTo>
                    <a:pt x="87" y="98"/>
                  </a:lnTo>
                  <a:lnTo>
                    <a:pt x="74" y="95"/>
                  </a:lnTo>
                  <a:lnTo>
                    <a:pt x="62" y="92"/>
                  </a:lnTo>
                  <a:lnTo>
                    <a:pt x="50" y="88"/>
                  </a:lnTo>
                  <a:lnTo>
                    <a:pt x="38" y="85"/>
                  </a:lnTo>
                  <a:lnTo>
                    <a:pt x="25" y="80"/>
                  </a:lnTo>
                  <a:lnTo>
                    <a:pt x="13" y="76"/>
                  </a:lnTo>
                  <a:lnTo>
                    <a:pt x="0" y="71"/>
                  </a:lnTo>
                  <a:lnTo>
                    <a:pt x="11" y="0"/>
                  </a:lnTo>
                  <a:lnTo>
                    <a:pt x="15" y="3"/>
                  </a:lnTo>
                  <a:lnTo>
                    <a:pt x="21" y="7"/>
                  </a:lnTo>
                  <a:lnTo>
                    <a:pt x="27" y="11"/>
                  </a:lnTo>
                  <a:lnTo>
                    <a:pt x="34" y="14"/>
                  </a:lnTo>
                  <a:lnTo>
                    <a:pt x="41" y="17"/>
                  </a:lnTo>
                  <a:lnTo>
                    <a:pt x="50" y="20"/>
                  </a:lnTo>
                  <a:lnTo>
                    <a:pt x="58" y="23"/>
                  </a:lnTo>
                  <a:lnTo>
                    <a:pt x="67" y="26"/>
                  </a:lnTo>
                  <a:lnTo>
                    <a:pt x="77" y="29"/>
                  </a:lnTo>
                  <a:lnTo>
                    <a:pt x="87" y="31"/>
                  </a:lnTo>
                  <a:lnTo>
                    <a:pt x="98" y="34"/>
                  </a:lnTo>
                  <a:lnTo>
                    <a:pt x="109" y="35"/>
                  </a:lnTo>
                  <a:lnTo>
                    <a:pt x="120" y="37"/>
                  </a:lnTo>
                  <a:lnTo>
                    <a:pt x="132" y="39"/>
                  </a:lnTo>
                  <a:lnTo>
                    <a:pt x="144" y="40"/>
                  </a:lnTo>
                  <a:lnTo>
                    <a:pt x="156" y="41"/>
                  </a:lnTo>
                  <a:lnTo>
                    <a:pt x="168" y="42"/>
                  </a:lnTo>
                  <a:lnTo>
                    <a:pt x="180" y="43"/>
                  </a:lnTo>
                  <a:lnTo>
                    <a:pt x="193" y="43"/>
                  </a:lnTo>
                  <a:lnTo>
                    <a:pt x="205" y="43"/>
                  </a:lnTo>
                  <a:lnTo>
                    <a:pt x="218" y="43"/>
                  </a:lnTo>
                  <a:lnTo>
                    <a:pt x="231" y="43"/>
                  </a:lnTo>
                  <a:lnTo>
                    <a:pt x="243" y="42"/>
                  </a:lnTo>
                  <a:lnTo>
                    <a:pt x="256" y="41"/>
                  </a:lnTo>
                  <a:lnTo>
                    <a:pt x="268" y="40"/>
                  </a:lnTo>
                  <a:lnTo>
                    <a:pt x="280" y="38"/>
                  </a:lnTo>
                  <a:lnTo>
                    <a:pt x="293" y="36"/>
                  </a:lnTo>
                  <a:lnTo>
                    <a:pt x="305" y="34"/>
                  </a:lnTo>
                  <a:lnTo>
                    <a:pt x="316" y="31"/>
                  </a:lnTo>
                  <a:lnTo>
                    <a:pt x="327" y="28"/>
                  </a:lnTo>
                  <a:lnTo>
                    <a:pt x="339" y="25"/>
                  </a:lnTo>
                  <a:lnTo>
                    <a:pt x="349" y="21"/>
                  </a:lnTo>
                  <a:lnTo>
                    <a:pt x="352" y="21"/>
                  </a:lnTo>
                  <a:lnTo>
                    <a:pt x="355" y="21"/>
                  </a:lnTo>
                  <a:lnTo>
                    <a:pt x="358" y="21"/>
                  </a:lnTo>
                  <a:lnTo>
                    <a:pt x="361" y="21"/>
                  </a:lnTo>
                  <a:close/>
                </a:path>
              </a:pathLst>
            </a:custGeom>
            <a:solidFill>
              <a:srgbClr val="4024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0" name="Freeform 90"/>
            <p:cNvSpPr>
              <a:spLocks/>
            </p:cNvSpPr>
            <p:nvPr/>
          </p:nvSpPr>
          <p:spPr bwMode="auto">
            <a:xfrm>
              <a:off x="3709" y="3462"/>
              <a:ext cx="363" cy="138"/>
            </a:xfrm>
            <a:custGeom>
              <a:avLst/>
              <a:gdLst>
                <a:gd name="T0" fmla="*/ 363 w 363"/>
                <a:gd name="T1" fmla="*/ 36 h 138"/>
                <a:gd name="T2" fmla="*/ 355 w 363"/>
                <a:gd name="T3" fmla="*/ 131 h 138"/>
                <a:gd name="T4" fmla="*/ 333 w 363"/>
                <a:gd name="T5" fmla="*/ 133 h 138"/>
                <a:gd name="T6" fmla="*/ 311 w 363"/>
                <a:gd name="T7" fmla="*/ 135 h 138"/>
                <a:gd name="T8" fmla="*/ 288 w 363"/>
                <a:gd name="T9" fmla="*/ 137 h 138"/>
                <a:gd name="T10" fmla="*/ 266 w 363"/>
                <a:gd name="T11" fmla="*/ 138 h 138"/>
                <a:gd name="T12" fmla="*/ 255 w 363"/>
                <a:gd name="T13" fmla="*/ 138 h 138"/>
                <a:gd name="T14" fmla="*/ 244 w 363"/>
                <a:gd name="T15" fmla="*/ 138 h 138"/>
                <a:gd name="T16" fmla="*/ 233 w 363"/>
                <a:gd name="T17" fmla="*/ 138 h 138"/>
                <a:gd name="T18" fmla="*/ 221 w 363"/>
                <a:gd name="T19" fmla="*/ 138 h 138"/>
                <a:gd name="T20" fmla="*/ 210 w 363"/>
                <a:gd name="T21" fmla="*/ 137 h 138"/>
                <a:gd name="T22" fmla="*/ 199 w 363"/>
                <a:gd name="T23" fmla="*/ 137 h 138"/>
                <a:gd name="T24" fmla="*/ 188 w 363"/>
                <a:gd name="T25" fmla="*/ 136 h 138"/>
                <a:gd name="T26" fmla="*/ 177 w 363"/>
                <a:gd name="T27" fmla="*/ 135 h 138"/>
                <a:gd name="T28" fmla="*/ 166 w 363"/>
                <a:gd name="T29" fmla="*/ 133 h 138"/>
                <a:gd name="T30" fmla="*/ 154 w 363"/>
                <a:gd name="T31" fmla="*/ 132 h 138"/>
                <a:gd name="T32" fmla="*/ 143 w 363"/>
                <a:gd name="T33" fmla="*/ 131 h 138"/>
                <a:gd name="T34" fmla="*/ 132 w 363"/>
                <a:gd name="T35" fmla="*/ 128 h 138"/>
                <a:gd name="T36" fmla="*/ 121 w 363"/>
                <a:gd name="T37" fmla="*/ 126 h 138"/>
                <a:gd name="T38" fmla="*/ 110 w 363"/>
                <a:gd name="T39" fmla="*/ 124 h 138"/>
                <a:gd name="T40" fmla="*/ 99 w 363"/>
                <a:gd name="T41" fmla="*/ 121 h 138"/>
                <a:gd name="T42" fmla="*/ 88 w 363"/>
                <a:gd name="T43" fmla="*/ 118 h 138"/>
                <a:gd name="T44" fmla="*/ 77 w 363"/>
                <a:gd name="T45" fmla="*/ 115 h 138"/>
                <a:gd name="T46" fmla="*/ 66 w 363"/>
                <a:gd name="T47" fmla="*/ 111 h 138"/>
                <a:gd name="T48" fmla="*/ 55 w 363"/>
                <a:gd name="T49" fmla="*/ 107 h 138"/>
                <a:gd name="T50" fmla="*/ 44 w 363"/>
                <a:gd name="T51" fmla="*/ 102 h 138"/>
                <a:gd name="T52" fmla="*/ 33 w 363"/>
                <a:gd name="T53" fmla="*/ 98 h 138"/>
                <a:gd name="T54" fmla="*/ 22 w 363"/>
                <a:gd name="T55" fmla="*/ 93 h 138"/>
                <a:gd name="T56" fmla="*/ 11 w 363"/>
                <a:gd name="T57" fmla="*/ 88 h 138"/>
                <a:gd name="T58" fmla="*/ 0 w 363"/>
                <a:gd name="T59" fmla="*/ 82 h 138"/>
                <a:gd name="T60" fmla="*/ 37 w 363"/>
                <a:gd name="T61" fmla="*/ 0 h 138"/>
                <a:gd name="T62" fmla="*/ 47 w 363"/>
                <a:gd name="T63" fmla="*/ 4 h 138"/>
                <a:gd name="T64" fmla="*/ 56 w 363"/>
                <a:gd name="T65" fmla="*/ 8 h 138"/>
                <a:gd name="T66" fmla="*/ 66 w 363"/>
                <a:gd name="T67" fmla="*/ 11 h 138"/>
                <a:gd name="T68" fmla="*/ 75 w 363"/>
                <a:gd name="T69" fmla="*/ 15 h 138"/>
                <a:gd name="T70" fmla="*/ 85 w 363"/>
                <a:gd name="T71" fmla="*/ 18 h 138"/>
                <a:gd name="T72" fmla="*/ 95 w 363"/>
                <a:gd name="T73" fmla="*/ 21 h 138"/>
                <a:gd name="T74" fmla="*/ 104 w 363"/>
                <a:gd name="T75" fmla="*/ 24 h 138"/>
                <a:gd name="T76" fmla="*/ 114 w 363"/>
                <a:gd name="T77" fmla="*/ 27 h 138"/>
                <a:gd name="T78" fmla="*/ 124 w 363"/>
                <a:gd name="T79" fmla="*/ 29 h 138"/>
                <a:gd name="T80" fmla="*/ 134 w 363"/>
                <a:gd name="T81" fmla="*/ 31 h 138"/>
                <a:gd name="T82" fmla="*/ 144 w 363"/>
                <a:gd name="T83" fmla="*/ 34 h 138"/>
                <a:gd name="T84" fmla="*/ 154 w 363"/>
                <a:gd name="T85" fmla="*/ 36 h 138"/>
                <a:gd name="T86" fmla="*/ 164 w 363"/>
                <a:gd name="T87" fmla="*/ 37 h 138"/>
                <a:gd name="T88" fmla="*/ 174 w 363"/>
                <a:gd name="T89" fmla="*/ 39 h 138"/>
                <a:gd name="T90" fmla="*/ 184 w 363"/>
                <a:gd name="T91" fmla="*/ 40 h 138"/>
                <a:gd name="T92" fmla="*/ 194 w 363"/>
                <a:gd name="T93" fmla="*/ 42 h 138"/>
                <a:gd name="T94" fmla="*/ 205 w 363"/>
                <a:gd name="T95" fmla="*/ 43 h 138"/>
                <a:gd name="T96" fmla="*/ 215 w 363"/>
                <a:gd name="T97" fmla="*/ 44 h 138"/>
                <a:gd name="T98" fmla="*/ 225 w 363"/>
                <a:gd name="T99" fmla="*/ 44 h 138"/>
                <a:gd name="T100" fmla="*/ 236 w 363"/>
                <a:gd name="T101" fmla="*/ 45 h 138"/>
                <a:gd name="T102" fmla="*/ 246 w 363"/>
                <a:gd name="T103" fmla="*/ 45 h 138"/>
                <a:gd name="T104" fmla="*/ 257 w 363"/>
                <a:gd name="T105" fmla="*/ 45 h 138"/>
                <a:gd name="T106" fmla="*/ 267 w 363"/>
                <a:gd name="T107" fmla="*/ 45 h 138"/>
                <a:gd name="T108" fmla="*/ 278 w 363"/>
                <a:gd name="T109" fmla="*/ 45 h 138"/>
                <a:gd name="T110" fmla="*/ 288 w 363"/>
                <a:gd name="T111" fmla="*/ 45 h 138"/>
                <a:gd name="T112" fmla="*/ 299 w 363"/>
                <a:gd name="T113" fmla="*/ 44 h 138"/>
                <a:gd name="T114" fmla="*/ 310 w 363"/>
                <a:gd name="T115" fmla="*/ 43 h 138"/>
                <a:gd name="T116" fmla="*/ 321 w 363"/>
                <a:gd name="T117" fmla="*/ 42 h 138"/>
                <a:gd name="T118" fmla="*/ 331 w 363"/>
                <a:gd name="T119" fmla="*/ 41 h 138"/>
                <a:gd name="T120" fmla="*/ 342 w 363"/>
                <a:gd name="T121" fmla="*/ 40 h 138"/>
                <a:gd name="T122" fmla="*/ 353 w 363"/>
                <a:gd name="T123" fmla="*/ 38 h 138"/>
                <a:gd name="T124" fmla="*/ 363 w 363"/>
                <a:gd name="T125" fmla="*/ 36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63" h="138">
                  <a:moveTo>
                    <a:pt x="363" y="36"/>
                  </a:moveTo>
                  <a:lnTo>
                    <a:pt x="355" y="131"/>
                  </a:lnTo>
                  <a:lnTo>
                    <a:pt x="333" y="133"/>
                  </a:lnTo>
                  <a:lnTo>
                    <a:pt x="311" y="135"/>
                  </a:lnTo>
                  <a:lnTo>
                    <a:pt x="288" y="137"/>
                  </a:lnTo>
                  <a:lnTo>
                    <a:pt x="266" y="138"/>
                  </a:lnTo>
                  <a:lnTo>
                    <a:pt x="255" y="138"/>
                  </a:lnTo>
                  <a:lnTo>
                    <a:pt x="244" y="138"/>
                  </a:lnTo>
                  <a:lnTo>
                    <a:pt x="233" y="138"/>
                  </a:lnTo>
                  <a:lnTo>
                    <a:pt x="221" y="138"/>
                  </a:lnTo>
                  <a:lnTo>
                    <a:pt x="210" y="137"/>
                  </a:lnTo>
                  <a:lnTo>
                    <a:pt x="199" y="137"/>
                  </a:lnTo>
                  <a:lnTo>
                    <a:pt x="188" y="136"/>
                  </a:lnTo>
                  <a:lnTo>
                    <a:pt x="177" y="135"/>
                  </a:lnTo>
                  <a:lnTo>
                    <a:pt x="166" y="133"/>
                  </a:lnTo>
                  <a:lnTo>
                    <a:pt x="154" y="132"/>
                  </a:lnTo>
                  <a:lnTo>
                    <a:pt x="143" y="131"/>
                  </a:lnTo>
                  <a:lnTo>
                    <a:pt x="132" y="128"/>
                  </a:lnTo>
                  <a:lnTo>
                    <a:pt x="121" y="126"/>
                  </a:lnTo>
                  <a:lnTo>
                    <a:pt x="110" y="124"/>
                  </a:lnTo>
                  <a:lnTo>
                    <a:pt x="99" y="121"/>
                  </a:lnTo>
                  <a:lnTo>
                    <a:pt x="88" y="118"/>
                  </a:lnTo>
                  <a:lnTo>
                    <a:pt x="77" y="115"/>
                  </a:lnTo>
                  <a:lnTo>
                    <a:pt x="66" y="111"/>
                  </a:lnTo>
                  <a:lnTo>
                    <a:pt x="55" y="107"/>
                  </a:lnTo>
                  <a:lnTo>
                    <a:pt x="44" y="102"/>
                  </a:lnTo>
                  <a:lnTo>
                    <a:pt x="33" y="98"/>
                  </a:lnTo>
                  <a:lnTo>
                    <a:pt x="22" y="93"/>
                  </a:lnTo>
                  <a:lnTo>
                    <a:pt x="11" y="88"/>
                  </a:lnTo>
                  <a:lnTo>
                    <a:pt x="0" y="82"/>
                  </a:lnTo>
                  <a:lnTo>
                    <a:pt x="37" y="0"/>
                  </a:lnTo>
                  <a:lnTo>
                    <a:pt x="47" y="4"/>
                  </a:lnTo>
                  <a:lnTo>
                    <a:pt x="56" y="8"/>
                  </a:lnTo>
                  <a:lnTo>
                    <a:pt x="66" y="11"/>
                  </a:lnTo>
                  <a:lnTo>
                    <a:pt x="75" y="15"/>
                  </a:lnTo>
                  <a:lnTo>
                    <a:pt x="85" y="18"/>
                  </a:lnTo>
                  <a:lnTo>
                    <a:pt x="95" y="21"/>
                  </a:lnTo>
                  <a:lnTo>
                    <a:pt x="104" y="24"/>
                  </a:lnTo>
                  <a:lnTo>
                    <a:pt x="114" y="27"/>
                  </a:lnTo>
                  <a:lnTo>
                    <a:pt x="124" y="29"/>
                  </a:lnTo>
                  <a:lnTo>
                    <a:pt x="134" y="31"/>
                  </a:lnTo>
                  <a:lnTo>
                    <a:pt x="144" y="34"/>
                  </a:lnTo>
                  <a:lnTo>
                    <a:pt x="154" y="36"/>
                  </a:lnTo>
                  <a:lnTo>
                    <a:pt x="164" y="37"/>
                  </a:lnTo>
                  <a:lnTo>
                    <a:pt x="174" y="39"/>
                  </a:lnTo>
                  <a:lnTo>
                    <a:pt x="184" y="40"/>
                  </a:lnTo>
                  <a:lnTo>
                    <a:pt x="194" y="42"/>
                  </a:lnTo>
                  <a:lnTo>
                    <a:pt x="205" y="43"/>
                  </a:lnTo>
                  <a:lnTo>
                    <a:pt x="215" y="44"/>
                  </a:lnTo>
                  <a:lnTo>
                    <a:pt x="225" y="44"/>
                  </a:lnTo>
                  <a:lnTo>
                    <a:pt x="236" y="45"/>
                  </a:lnTo>
                  <a:lnTo>
                    <a:pt x="246" y="45"/>
                  </a:lnTo>
                  <a:lnTo>
                    <a:pt x="257" y="45"/>
                  </a:lnTo>
                  <a:lnTo>
                    <a:pt x="267" y="45"/>
                  </a:lnTo>
                  <a:lnTo>
                    <a:pt x="278" y="45"/>
                  </a:lnTo>
                  <a:lnTo>
                    <a:pt x="288" y="45"/>
                  </a:lnTo>
                  <a:lnTo>
                    <a:pt x="299" y="44"/>
                  </a:lnTo>
                  <a:lnTo>
                    <a:pt x="310" y="43"/>
                  </a:lnTo>
                  <a:lnTo>
                    <a:pt x="321" y="42"/>
                  </a:lnTo>
                  <a:lnTo>
                    <a:pt x="331" y="41"/>
                  </a:lnTo>
                  <a:lnTo>
                    <a:pt x="342" y="40"/>
                  </a:lnTo>
                  <a:lnTo>
                    <a:pt x="353" y="38"/>
                  </a:lnTo>
                  <a:lnTo>
                    <a:pt x="363" y="36"/>
                  </a:lnTo>
                  <a:close/>
                </a:path>
              </a:pathLst>
            </a:custGeom>
            <a:solidFill>
              <a:srgbClr val="38201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1" name="Freeform 91"/>
            <p:cNvSpPr>
              <a:spLocks/>
            </p:cNvSpPr>
            <p:nvPr/>
          </p:nvSpPr>
          <p:spPr bwMode="auto">
            <a:xfrm>
              <a:off x="3709" y="3472"/>
              <a:ext cx="367" cy="134"/>
            </a:xfrm>
            <a:custGeom>
              <a:avLst/>
              <a:gdLst>
                <a:gd name="T0" fmla="*/ 355 w 367"/>
                <a:gd name="T1" fmla="*/ 129 h 134"/>
                <a:gd name="T2" fmla="*/ 311 w 367"/>
                <a:gd name="T3" fmla="*/ 133 h 134"/>
                <a:gd name="T4" fmla="*/ 288 w 367"/>
                <a:gd name="T5" fmla="*/ 134 h 134"/>
                <a:gd name="T6" fmla="*/ 266 w 367"/>
                <a:gd name="T7" fmla="*/ 134 h 134"/>
                <a:gd name="T8" fmla="*/ 244 w 367"/>
                <a:gd name="T9" fmla="*/ 134 h 134"/>
                <a:gd name="T10" fmla="*/ 221 w 367"/>
                <a:gd name="T11" fmla="*/ 133 h 134"/>
                <a:gd name="T12" fmla="*/ 199 w 367"/>
                <a:gd name="T13" fmla="*/ 131 h 134"/>
                <a:gd name="T14" fmla="*/ 177 w 367"/>
                <a:gd name="T15" fmla="*/ 129 h 134"/>
                <a:gd name="T16" fmla="*/ 154 w 367"/>
                <a:gd name="T17" fmla="*/ 125 h 134"/>
                <a:gd name="T18" fmla="*/ 132 w 367"/>
                <a:gd name="T19" fmla="*/ 121 h 134"/>
                <a:gd name="T20" fmla="*/ 110 w 367"/>
                <a:gd name="T21" fmla="*/ 115 h 134"/>
                <a:gd name="T22" fmla="*/ 88 w 367"/>
                <a:gd name="T23" fmla="*/ 109 h 134"/>
                <a:gd name="T24" fmla="*/ 66 w 367"/>
                <a:gd name="T25" fmla="*/ 101 h 134"/>
                <a:gd name="T26" fmla="*/ 44 w 367"/>
                <a:gd name="T27" fmla="*/ 93 h 134"/>
                <a:gd name="T28" fmla="*/ 22 w 367"/>
                <a:gd name="T29" fmla="*/ 83 h 134"/>
                <a:gd name="T30" fmla="*/ 0 w 367"/>
                <a:gd name="T31" fmla="*/ 72 h 134"/>
                <a:gd name="T32" fmla="*/ 31 w 367"/>
                <a:gd name="T33" fmla="*/ 3 h 134"/>
                <a:gd name="T34" fmla="*/ 43 w 367"/>
                <a:gd name="T35" fmla="*/ 9 h 134"/>
                <a:gd name="T36" fmla="*/ 57 w 367"/>
                <a:gd name="T37" fmla="*/ 16 h 134"/>
                <a:gd name="T38" fmla="*/ 73 w 367"/>
                <a:gd name="T39" fmla="*/ 22 h 134"/>
                <a:gd name="T40" fmla="*/ 91 w 367"/>
                <a:gd name="T41" fmla="*/ 29 h 134"/>
                <a:gd name="T42" fmla="*/ 110 w 367"/>
                <a:gd name="T43" fmla="*/ 35 h 134"/>
                <a:gd name="T44" fmla="*/ 131 w 367"/>
                <a:gd name="T45" fmla="*/ 41 h 134"/>
                <a:gd name="T46" fmla="*/ 153 w 367"/>
                <a:gd name="T47" fmla="*/ 46 h 134"/>
                <a:gd name="T48" fmla="*/ 175 w 367"/>
                <a:gd name="T49" fmla="*/ 50 h 134"/>
                <a:gd name="T50" fmla="*/ 199 w 367"/>
                <a:gd name="T51" fmla="*/ 54 h 134"/>
                <a:gd name="T52" fmla="*/ 223 w 367"/>
                <a:gd name="T53" fmla="*/ 57 h 134"/>
                <a:gd name="T54" fmla="*/ 248 w 367"/>
                <a:gd name="T55" fmla="*/ 59 h 134"/>
                <a:gd name="T56" fmla="*/ 273 w 367"/>
                <a:gd name="T57" fmla="*/ 59 h 134"/>
                <a:gd name="T58" fmla="*/ 297 w 367"/>
                <a:gd name="T59" fmla="*/ 58 h 134"/>
                <a:gd name="T60" fmla="*/ 321 w 367"/>
                <a:gd name="T61" fmla="*/ 55 h 134"/>
                <a:gd name="T62" fmla="*/ 344 w 367"/>
                <a:gd name="T63" fmla="*/ 51 h 134"/>
                <a:gd name="T64" fmla="*/ 359 w 367"/>
                <a:gd name="T65" fmla="*/ 47 h 134"/>
                <a:gd name="T66" fmla="*/ 364 w 367"/>
                <a:gd name="T67" fmla="*/ 48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67" h="134">
                  <a:moveTo>
                    <a:pt x="367" y="48"/>
                  </a:moveTo>
                  <a:lnTo>
                    <a:pt x="355" y="129"/>
                  </a:lnTo>
                  <a:lnTo>
                    <a:pt x="333" y="131"/>
                  </a:lnTo>
                  <a:lnTo>
                    <a:pt x="311" y="133"/>
                  </a:lnTo>
                  <a:lnTo>
                    <a:pt x="299" y="133"/>
                  </a:lnTo>
                  <a:lnTo>
                    <a:pt x="288" y="134"/>
                  </a:lnTo>
                  <a:lnTo>
                    <a:pt x="277" y="134"/>
                  </a:lnTo>
                  <a:lnTo>
                    <a:pt x="266" y="134"/>
                  </a:lnTo>
                  <a:lnTo>
                    <a:pt x="255" y="134"/>
                  </a:lnTo>
                  <a:lnTo>
                    <a:pt x="244" y="134"/>
                  </a:lnTo>
                  <a:lnTo>
                    <a:pt x="233" y="134"/>
                  </a:lnTo>
                  <a:lnTo>
                    <a:pt x="221" y="133"/>
                  </a:lnTo>
                  <a:lnTo>
                    <a:pt x="210" y="132"/>
                  </a:lnTo>
                  <a:lnTo>
                    <a:pt x="199" y="131"/>
                  </a:lnTo>
                  <a:lnTo>
                    <a:pt x="188" y="130"/>
                  </a:lnTo>
                  <a:lnTo>
                    <a:pt x="177" y="129"/>
                  </a:lnTo>
                  <a:lnTo>
                    <a:pt x="166" y="127"/>
                  </a:lnTo>
                  <a:lnTo>
                    <a:pt x="154" y="125"/>
                  </a:lnTo>
                  <a:lnTo>
                    <a:pt x="143" y="123"/>
                  </a:lnTo>
                  <a:lnTo>
                    <a:pt x="132" y="121"/>
                  </a:lnTo>
                  <a:lnTo>
                    <a:pt x="121" y="118"/>
                  </a:lnTo>
                  <a:lnTo>
                    <a:pt x="110" y="115"/>
                  </a:lnTo>
                  <a:lnTo>
                    <a:pt x="99" y="112"/>
                  </a:lnTo>
                  <a:lnTo>
                    <a:pt x="88" y="109"/>
                  </a:lnTo>
                  <a:lnTo>
                    <a:pt x="77" y="105"/>
                  </a:lnTo>
                  <a:lnTo>
                    <a:pt x="66" y="101"/>
                  </a:lnTo>
                  <a:lnTo>
                    <a:pt x="55" y="97"/>
                  </a:lnTo>
                  <a:lnTo>
                    <a:pt x="44" y="93"/>
                  </a:lnTo>
                  <a:lnTo>
                    <a:pt x="33" y="88"/>
                  </a:lnTo>
                  <a:lnTo>
                    <a:pt x="22" y="83"/>
                  </a:lnTo>
                  <a:lnTo>
                    <a:pt x="11" y="78"/>
                  </a:lnTo>
                  <a:lnTo>
                    <a:pt x="0" y="72"/>
                  </a:lnTo>
                  <a:lnTo>
                    <a:pt x="26" y="0"/>
                  </a:lnTo>
                  <a:lnTo>
                    <a:pt x="31" y="3"/>
                  </a:lnTo>
                  <a:lnTo>
                    <a:pt x="37" y="6"/>
                  </a:lnTo>
                  <a:lnTo>
                    <a:pt x="43" y="9"/>
                  </a:lnTo>
                  <a:lnTo>
                    <a:pt x="50" y="12"/>
                  </a:lnTo>
                  <a:lnTo>
                    <a:pt x="57" y="16"/>
                  </a:lnTo>
                  <a:lnTo>
                    <a:pt x="65" y="19"/>
                  </a:lnTo>
                  <a:lnTo>
                    <a:pt x="73" y="22"/>
                  </a:lnTo>
                  <a:lnTo>
                    <a:pt x="81" y="26"/>
                  </a:lnTo>
                  <a:lnTo>
                    <a:pt x="91" y="29"/>
                  </a:lnTo>
                  <a:lnTo>
                    <a:pt x="100" y="32"/>
                  </a:lnTo>
                  <a:lnTo>
                    <a:pt x="110" y="35"/>
                  </a:lnTo>
                  <a:lnTo>
                    <a:pt x="120" y="38"/>
                  </a:lnTo>
                  <a:lnTo>
                    <a:pt x="131" y="41"/>
                  </a:lnTo>
                  <a:lnTo>
                    <a:pt x="142" y="44"/>
                  </a:lnTo>
                  <a:lnTo>
                    <a:pt x="153" y="46"/>
                  </a:lnTo>
                  <a:lnTo>
                    <a:pt x="164" y="48"/>
                  </a:lnTo>
                  <a:lnTo>
                    <a:pt x="175" y="50"/>
                  </a:lnTo>
                  <a:lnTo>
                    <a:pt x="187" y="52"/>
                  </a:lnTo>
                  <a:lnTo>
                    <a:pt x="199" y="54"/>
                  </a:lnTo>
                  <a:lnTo>
                    <a:pt x="211" y="56"/>
                  </a:lnTo>
                  <a:lnTo>
                    <a:pt x="223" y="57"/>
                  </a:lnTo>
                  <a:lnTo>
                    <a:pt x="236" y="58"/>
                  </a:lnTo>
                  <a:lnTo>
                    <a:pt x="248" y="59"/>
                  </a:lnTo>
                  <a:lnTo>
                    <a:pt x="260" y="59"/>
                  </a:lnTo>
                  <a:lnTo>
                    <a:pt x="273" y="59"/>
                  </a:lnTo>
                  <a:lnTo>
                    <a:pt x="285" y="59"/>
                  </a:lnTo>
                  <a:lnTo>
                    <a:pt x="297" y="58"/>
                  </a:lnTo>
                  <a:lnTo>
                    <a:pt x="309" y="57"/>
                  </a:lnTo>
                  <a:lnTo>
                    <a:pt x="321" y="55"/>
                  </a:lnTo>
                  <a:lnTo>
                    <a:pt x="333" y="53"/>
                  </a:lnTo>
                  <a:lnTo>
                    <a:pt x="344" y="51"/>
                  </a:lnTo>
                  <a:lnTo>
                    <a:pt x="356" y="48"/>
                  </a:lnTo>
                  <a:lnTo>
                    <a:pt x="359" y="47"/>
                  </a:lnTo>
                  <a:lnTo>
                    <a:pt x="362" y="48"/>
                  </a:lnTo>
                  <a:lnTo>
                    <a:pt x="364" y="48"/>
                  </a:lnTo>
                  <a:lnTo>
                    <a:pt x="367" y="48"/>
                  </a:lnTo>
                  <a:close/>
                </a:path>
              </a:pathLst>
            </a:custGeom>
            <a:solidFill>
              <a:srgbClr val="4024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2" name="Freeform 92"/>
            <p:cNvSpPr>
              <a:spLocks/>
            </p:cNvSpPr>
            <p:nvPr/>
          </p:nvSpPr>
          <p:spPr bwMode="auto">
            <a:xfrm>
              <a:off x="3645" y="1378"/>
              <a:ext cx="116" cy="3"/>
            </a:xfrm>
            <a:custGeom>
              <a:avLst/>
              <a:gdLst>
                <a:gd name="T0" fmla="*/ 0 w 116"/>
                <a:gd name="T1" fmla="*/ 0 h 3"/>
                <a:gd name="T2" fmla="*/ 15 w 116"/>
                <a:gd name="T3" fmla="*/ 1 h 3"/>
                <a:gd name="T4" fmla="*/ 29 w 116"/>
                <a:gd name="T5" fmla="*/ 2 h 3"/>
                <a:gd name="T6" fmla="*/ 44 w 116"/>
                <a:gd name="T7" fmla="*/ 2 h 3"/>
                <a:gd name="T8" fmla="*/ 59 w 116"/>
                <a:gd name="T9" fmla="*/ 3 h 3"/>
                <a:gd name="T10" fmla="*/ 73 w 116"/>
                <a:gd name="T11" fmla="*/ 2 h 3"/>
                <a:gd name="T12" fmla="*/ 87 w 116"/>
                <a:gd name="T13" fmla="*/ 2 h 3"/>
                <a:gd name="T14" fmla="*/ 102 w 116"/>
                <a:gd name="T15" fmla="*/ 1 h 3"/>
                <a:gd name="T16" fmla="*/ 116 w 116"/>
                <a:gd name="T17" fmla="*/ 0 h 3"/>
                <a:gd name="T18" fmla="*/ 0 w 116"/>
                <a:gd name="T19"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6" h="3">
                  <a:moveTo>
                    <a:pt x="0" y="0"/>
                  </a:moveTo>
                  <a:lnTo>
                    <a:pt x="15" y="1"/>
                  </a:lnTo>
                  <a:lnTo>
                    <a:pt x="29" y="2"/>
                  </a:lnTo>
                  <a:lnTo>
                    <a:pt x="44" y="2"/>
                  </a:lnTo>
                  <a:lnTo>
                    <a:pt x="59" y="3"/>
                  </a:lnTo>
                  <a:lnTo>
                    <a:pt x="73" y="2"/>
                  </a:lnTo>
                  <a:lnTo>
                    <a:pt x="87" y="2"/>
                  </a:lnTo>
                  <a:lnTo>
                    <a:pt x="102" y="1"/>
                  </a:lnTo>
                  <a:lnTo>
                    <a:pt x="116" y="0"/>
                  </a:lnTo>
                  <a:lnTo>
                    <a:pt x="0" y="0"/>
                  </a:lnTo>
                  <a:close/>
                </a:path>
              </a:pathLst>
            </a:custGeom>
            <a:solidFill>
              <a:srgbClr val="32221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3" name="Freeform 93"/>
            <p:cNvSpPr>
              <a:spLocks/>
            </p:cNvSpPr>
            <p:nvPr/>
          </p:nvSpPr>
          <p:spPr bwMode="auto">
            <a:xfrm>
              <a:off x="3464" y="1378"/>
              <a:ext cx="567" cy="973"/>
            </a:xfrm>
            <a:custGeom>
              <a:avLst/>
              <a:gdLst>
                <a:gd name="T0" fmla="*/ 544 w 567"/>
                <a:gd name="T1" fmla="*/ 278 h 973"/>
                <a:gd name="T2" fmla="*/ 500 w 567"/>
                <a:gd name="T3" fmla="*/ 225 h 973"/>
                <a:gd name="T4" fmla="*/ 449 w 567"/>
                <a:gd name="T5" fmla="*/ 165 h 973"/>
                <a:gd name="T6" fmla="*/ 392 w 567"/>
                <a:gd name="T7" fmla="*/ 102 h 973"/>
                <a:gd name="T8" fmla="*/ 335 w 567"/>
                <a:gd name="T9" fmla="*/ 39 h 973"/>
                <a:gd name="T10" fmla="*/ 141 w 567"/>
                <a:gd name="T11" fmla="*/ 0 h 973"/>
                <a:gd name="T12" fmla="*/ 133 w 567"/>
                <a:gd name="T13" fmla="*/ 32 h 973"/>
                <a:gd name="T14" fmla="*/ 124 w 567"/>
                <a:gd name="T15" fmla="*/ 61 h 973"/>
                <a:gd name="T16" fmla="*/ 113 w 567"/>
                <a:gd name="T17" fmla="*/ 87 h 973"/>
                <a:gd name="T18" fmla="*/ 101 w 567"/>
                <a:gd name="T19" fmla="*/ 110 h 973"/>
                <a:gd name="T20" fmla="*/ 88 w 567"/>
                <a:gd name="T21" fmla="*/ 131 h 973"/>
                <a:gd name="T22" fmla="*/ 74 w 567"/>
                <a:gd name="T23" fmla="*/ 151 h 973"/>
                <a:gd name="T24" fmla="*/ 54 w 567"/>
                <a:gd name="T25" fmla="*/ 175 h 973"/>
                <a:gd name="T26" fmla="*/ 22 w 567"/>
                <a:gd name="T27" fmla="*/ 210 h 973"/>
                <a:gd name="T28" fmla="*/ 2 w 567"/>
                <a:gd name="T29" fmla="*/ 248 h 973"/>
                <a:gd name="T30" fmla="*/ 9 w 567"/>
                <a:gd name="T31" fmla="*/ 287 h 973"/>
                <a:gd name="T32" fmla="*/ 17 w 567"/>
                <a:gd name="T33" fmla="*/ 322 h 973"/>
                <a:gd name="T34" fmla="*/ 27 w 567"/>
                <a:gd name="T35" fmla="*/ 355 h 973"/>
                <a:gd name="T36" fmla="*/ 38 w 567"/>
                <a:gd name="T37" fmla="*/ 385 h 973"/>
                <a:gd name="T38" fmla="*/ 50 w 567"/>
                <a:gd name="T39" fmla="*/ 413 h 973"/>
                <a:gd name="T40" fmla="*/ 74 w 567"/>
                <a:gd name="T41" fmla="*/ 464 h 973"/>
                <a:gd name="T42" fmla="*/ 99 w 567"/>
                <a:gd name="T43" fmla="*/ 513 h 973"/>
                <a:gd name="T44" fmla="*/ 124 w 567"/>
                <a:gd name="T45" fmla="*/ 567 h 973"/>
                <a:gd name="T46" fmla="*/ 145 w 567"/>
                <a:gd name="T47" fmla="*/ 628 h 973"/>
                <a:gd name="T48" fmla="*/ 156 w 567"/>
                <a:gd name="T49" fmla="*/ 682 h 973"/>
                <a:gd name="T50" fmla="*/ 157 w 567"/>
                <a:gd name="T51" fmla="*/ 730 h 973"/>
                <a:gd name="T52" fmla="*/ 151 w 567"/>
                <a:gd name="T53" fmla="*/ 771 h 973"/>
                <a:gd name="T54" fmla="*/ 137 w 567"/>
                <a:gd name="T55" fmla="*/ 809 h 973"/>
                <a:gd name="T56" fmla="*/ 120 w 567"/>
                <a:gd name="T57" fmla="*/ 843 h 973"/>
                <a:gd name="T58" fmla="*/ 98 w 567"/>
                <a:gd name="T59" fmla="*/ 875 h 973"/>
                <a:gd name="T60" fmla="*/ 66 w 567"/>
                <a:gd name="T61" fmla="*/ 914 h 973"/>
                <a:gd name="T62" fmla="*/ 34 w 567"/>
                <a:gd name="T63" fmla="*/ 953 h 973"/>
                <a:gd name="T64" fmla="*/ 486 w 567"/>
                <a:gd name="T65" fmla="*/ 973 h 973"/>
                <a:gd name="T66" fmla="*/ 464 w 567"/>
                <a:gd name="T67" fmla="*/ 909 h 973"/>
                <a:gd name="T68" fmla="*/ 444 w 567"/>
                <a:gd name="T69" fmla="*/ 846 h 973"/>
                <a:gd name="T70" fmla="*/ 435 w 567"/>
                <a:gd name="T71" fmla="*/ 813 h 973"/>
                <a:gd name="T72" fmla="*/ 427 w 567"/>
                <a:gd name="T73" fmla="*/ 780 h 973"/>
                <a:gd name="T74" fmla="*/ 421 w 567"/>
                <a:gd name="T75" fmla="*/ 747 h 973"/>
                <a:gd name="T76" fmla="*/ 418 w 567"/>
                <a:gd name="T77" fmla="*/ 713 h 973"/>
                <a:gd name="T78" fmla="*/ 417 w 567"/>
                <a:gd name="T79" fmla="*/ 679 h 973"/>
                <a:gd name="T80" fmla="*/ 419 w 567"/>
                <a:gd name="T81" fmla="*/ 644 h 973"/>
                <a:gd name="T82" fmla="*/ 424 w 567"/>
                <a:gd name="T83" fmla="*/ 609 h 973"/>
                <a:gd name="T84" fmla="*/ 434 w 567"/>
                <a:gd name="T85" fmla="*/ 581 h 973"/>
                <a:gd name="T86" fmla="*/ 446 w 567"/>
                <a:gd name="T87" fmla="*/ 554 h 973"/>
                <a:gd name="T88" fmla="*/ 462 w 567"/>
                <a:gd name="T89" fmla="*/ 529 h 973"/>
                <a:gd name="T90" fmla="*/ 484 w 567"/>
                <a:gd name="T91" fmla="*/ 497 h 973"/>
                <a:gd name="T92" fmla="*/ 508 w 567"/>
                <a:gd name="T93" fmla="*/ 463 h 973"/>
                <a:gd name="T94" fmla="*/ 526 w 567"/>
                <a:gd name="T95" fmla="*/ 436 h 973"/>
                <a:gd name="T96" fmla="*/ 541 w 567"/>
                <a:gd name="T97" fmla="*/ 407 h 973"/>
                <a:gd name="T98" fmla="*/ 554 w 567"/>
                <a:gd name="T99" fmla="*/ 374 h 973"/>
                <a:gd name="T100" fmla="*/ 563 w 567"/>
                <a:gd name="T101" fmla="*/ 336 h 9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567" h="973">
                  <a:moveTo>
                    <a:pt x="567" y="309"/>
                  </a:moveTo>
                  <a:lnTo>
                    <a:pt x="556" y="294"/>
                  </a:lnTo>
                  <a:lnTo>
                    <a:pt x="544" y="278"/>
                  </a:lnTo>
                  <a:lnTo>
                    <a:pt x="531" y="262"/>
                  </a:lnTo>
                  <a:lnTo>
                    <a:pt x="516" y="244"/>
                  </a:lnTo>
                  <a:lnTo>
                    <a:pt x="500" y="225"/>
                  </a:lnTo>
                  <a:lnTo>
                    <a:pt x="484" y="206"/>
                  </a:lnTo>
                  <a:lnTo>
                    <a:pt x="467" y="186"/>
                  </a:lnTo>
                  <a:lnTo>
                    <a:pt x="449" y="165"/>
                  </a:lnTo>
                  <a:lnTo>
                    <a:pt x="430" y="144"/>
                  </a:lnTo>
                  <a:lnTo>
                    <a:pt x="411" y="123"/>
                  </a:lnTo>
                  <a:lnTo>
                    <a:pt x="392" y="102"/>
                  </a:lnTo>
                  <a:lnTo>
                    <a:pt x="373" y="81"/>
                  </a:lnTo>
                  <a:lnTo>
                    <a:pt x="354" y="60"/>
                  </a:lnTo>
                  <a:lnTo>
                    <a:pt x="335" y="39"/>
                  </a:lnTo>
                  <a:lnTo>
                    <a:pt x="315" y="19"/>
                  </a:lnTo>
                  <a:lnTo>
                    <a:pt x="296" y="0"/>
                  </a:lnTo>
                  <a:lnTo>
                    <a:pt x="141" y="0"/>
                  </a:lnTo>
                  <a:lnTo>
                    <a:pt x="138" y="11"/>
                  </a:lnTo>
                  <a:lnTo>
                    <a:pt x="136" y="22"/>
                  </a:lnTo>
                  <a:lnTo>
                    <a:pt x="133" y="32"/>
                  </a:lnTo>
                  <a:lnTo>
                    <a:pt x="130" y="42"/>
                  </a:lnTo>
                  <a:lnTo>
                    <a:pt x="127" y="52"/>
                  </a:lnTo>
                  <a:lnTo>
                    <a:pt x="124" y="61"/>
                  </a:lnTo>
                  <a:lnTo>
                    <a:pt x="120" y="70"/>
                  </a:lnTo>
                  <a:lnTo>
                    <a:pt x="117" y="79"/>
                  </a:lnTo>
                  <a:lnTo>
                    <a:pt x="113" y="87"/>
                  </a:lnTo>
                  <a:lnTo>
                    <a:pt x="109" y="95"/>
                  </a:lnTo>
                  <a:lnTo>
                    <a:pt x="105" y="103"/>
                  </a:lnTo>
                  <a:lnTo>
                    <a:pt x="101" y="110"/>
                  </a:lnTo>
                  <a:lnTo>
                    <a:pt x="97" y="118"/>
                  </a:lnTo>
                  <a:lnTo>
                    <a:pt x="92" y="125"/>
                  </a:lnTo>
                  <a:lnTo>
                    <a:pt x="88" y="131"/>
                  </a:lnTo>
                  <a:lnTo>
                    <a:pt x="83" y="138"/>
                  </a:lnTo>
                  <a:lnTo>
                    <a:pt x="79" y="145"/>
                  </a:lnTo>
                  <a:lnTo>
                    <a:pt x="74" y="151"/>
                  </a:lnTo>
                  <a:lnTo>
                    <a:pt x="69" y="157"/>
                  </a:lnTo>
                  <a:lnTo>
                    <a:pt x="64" y="163"/>
                  </a:lnTo>
                  <a:lnTo>
                    <a:pt x="54" y="175"/>
                  </a:lnTo>
                  <a:lnTo>
                    <a:pt x="44" y="187"/>
                  </a:lnTo>
                  <a:lnTo>
                    <a:pt x="33" y="198"/>
                  </a:lnTo>
                  <a:lnTo>
                    <a:pt x="22" y="210"/>
                  </a:lnTo>
                  <a:lnTo>
                    <a:pt x="12" y="222"/>
                  </a:lnTo>
                  <a:lnTo>
                    <a:pt x="0" y="234"/>
                  </a:lnTo>
                  <a:lnTo>
                    <a:pt x="2" y="248"/>
                  </a:lnTo>
                  <a:lnTo>
                    <a:pt x="4" y="261"/>
                  </a:lnTo>
                  <a:lnTo>
                    <a:pt x="7" y="274"/>
                  </a:lnTo>
                  <a:lnTo>
                    <a:pt x="9" y="287"/>
                  </a:lnTo>
                  <a:lnTo>
                    <a:pt x="12" y="299"/>
                  </a:lnTo>
                  <a:lnTo>
                    <a:pt x="15" y="311"/>
                  </a:lnTo>
                  <a:lnTo>
                    <a:pt x="17" y="322"/>
                  </a:lnTo>
                  <a:lnTo>
                    <a:pt x="20" y="333"/>
                  </a:lnTo>
                  <a:lnTo>
                    <a:pt x="24" y="344"/>
                  </a:lnTo>
                  <a:lnTo>
                    <a:pt x="27" y="355"/>
                  </a:lnTo>
                  <a:lnTo>
                    <a:pt x="31" y="365"/>
                  </a:lnTo>
                  <a:lnTo>
                    <a:pt x="34" y="375"/>
                  </a:lnTo>
                  <a:lnTo>
                    <a:pt x="38" y="385"/>
                  </a:lnTo>
                  <a:lnTo>
                    <a:pt x="42" y="395"/>
                  </a:lnTo>
                  <a:lnTo>
                    <a:pt x="46" y="404"/>
                  </a:lnTo>
                  <a:lnTo>
                    <a:pt x="50" y="413"/>
                  </a:lnTo>
                  <a:lnTo>
                    <a:pt x="58" y="431"/>
                  </a:lnTo>
                  <a:lnTo>
                    <a:pt x="66" y="448"/>
                  </a:lnTo>
                  <a:lnTo>
                    <a:pt x="74" y="464"/>
                  </a:lnTo>
                  <a:lnTo>
                    <a:pt x="83" y="481"/>
                  </a:lnTo>
                  <a:lnTo>
                    <a:pt x="91" y="497"/>
                  </a:lnTo>
                  <a:lnTo>
                    <a:pt x="99" y="513"/>
                  </a:lnTo>
                  <a:lnTo>
                    <a:pt x="107" y="529"/>
                  </a:lnTo>
                  <a:lnTo>
                    <a:pt x="114" y="545"/>
                  </a:lnTo>
                  <a:lnTo>
                    <a:pt x="124" y="567"/>
                  </a:lnTo>
                  <a:lnTo>
                    <a:pt x="132" y="588"/>
                  </a:lnTo>
                  <a:lnTo>
                    <a:pt x="140" y="609"/>
                  </a:lnTo>
                  <a:lnTo>
                    <a:pt x="145" y="628"/>
                  </a:lnTo>
                  <a:lnTo>
                    <a:pt x="150" y="647"/>
                  </a:lnTo>
                  <a:lnTo>
                    <a:pt x="153" y="665"/>
                  </a:lnTo>
                  <a:lnTo>
                    <a:pt x="156" y="682"/>
                  </a:lnTo>
                  <a:lnTo>
                    <a:pt x="157" y="698"/>
                  </a:lnTo>
                  <a:lnTo>
                    <a:pt x="158" y="714"/>
                  </a:lnTo>
                  <a:lnTo>
                    <a:pt x="157" y="730"/>
                  </a:lnTo>
                  <a:lnTo>
                    <a:pt x="156" y="744"/>
                  </a:lnTo>
                  <a:lnTo>
                    <a:pt x="154" y="758"/>
                  </a:lnTo>
                  <a:lnTo>
                    <a:pt x="151" y="771"/>
                  </a:lnTo>
                  <a:lnTo>
                    <a:pt x="147" y="784"/>
                  </a:lnTo>
                  <a:lnTo>
                    <a:pt x="142" y="797"/>
                  </a:lnTo>
                  <a:lnTo>
                    <a:pt x="137" y="809"/>
                  </a:lnTo>
                  <a:lnTo>
                    <a:pt x="132" y="821"/>
                  </a:lnTo>
                  <a:lnTo>
                    <a:pt x="126" y="832"/>
                  </a:lnTo>
                  <a:lnTo>
                    <a:pt x="120" y="843"/>
                  </a:lnTo>
                  <a:lnTo>
                    <a:pt x="113" y="854"/>
                  </a:lnTo>
                  <a:lnTo>
                    <a:pt x="106" y="864"/>
                  </a:lnTo>
                  <a:lnTo>
                    <a:pt x="98" y="875"/>
                  </a:lnTo>
                  <a:lnTo>
                    <a:pt x="90" y="885"/>
                  </a:lnTo>
                  <a:lnTo>
                    <a:pt x="82" y="895"/>
                  </a:lnTo>
                  <a:lnTo>
                    <a:pt x="66" y="914"/>
                  </a:lnTo>
                  <a:lnTo>
                    <a:pt x="50" y="934"/>
                  </a:lnTo>
                  <a:lnTo>
                    <a:pt x="41" y="944"/>
                  </a:lnTo>
                  <a:lnTo>
                    <a:pt x="34" y="953"/>
                  </a:lnTo>
                  <a:lnTo>
                    <a:pt x="26" y="963"/>
                  </a:lnTo>
                  <a:lnTo>
                    <a:pt x="18" y="973"/>
                  </a:lnTo>
                  <a:lnTo>
                    <a:pt x="486" y="973"/>
                  </a:lnTo>
                  <a:lnTo>
                    <a:pt x="479" y="952"/>
                  </a:lnTo>
                  <a:lnTo>
                    <a:pt x="471" y="931"/>
                  </a:lnTo>
                  <a:lnTo>
                    <a:pt x="464" y="909"/>
                  </a:lnTo>
                  <a:lnTo>
                    <a:pt x="457" y="888"/>
                  </a:lnTo>
                  <a:lnTo>
                    <a:pt x="450" y="867"/>
                  </a:lnTo>
                  <a:lnTo>
                    <a:pt x="444" y="846"/>
                  </a:lnTo>
                  <a:lnTo>
                    <a:pt x="441" y="835"/>
                  </a:lnTo>
                  <a:lnTo>
                    <a:pt x="437" y="824"/>
                  </a:lnTo>
                  <a:lnTo>
                    <a:pt x="435" y="813"/>
                  </a:lnTo>
                  <a:lnTo>
                    <a:pt x="432" y="802"/>
                  </a:lnTo>
                  <a:lnTo>
                    <a:pt x="429" y="791"/>
                  </a:lnTo>
                  <a:lnTo>
                    <a:pt x="427" y="780"/>
                  </a:lnTo>
                  <a:lnTo>
                    <a:pt x="425" y="769"/>
                  </a:lnTo>
                  <a:lnTo>
                    <a:pt x="423" y="758"/>
                  </a:lnTo>
                  <a:lnTo>
                    <a:pt x="421" y="747"/>
                  </a:lnTo>
                  <a:lnTo>
                    <a:pt x="420" y="736"/>
                  </a:lnTo>
                  <a:lnTo>
                    <a:pt x="419" y="724"/>
                  </a:lnTo>
                  <a:lnTo>
                    <a:pt x="418" y="713"/>
                  </a:lnTo>
                  <a:lnTo>
                    <a:pt x="417" y="702"/>
                  </a:lnTo>
                  <a:lnTo>
                    <a:pt x="417" y="690"/>
                  </a:lnTo>
                  <a:lnTo>
                    <a:pt x="417" y="679"/>
                  </a:lnTo>
                  <a:lnTo>
                    <a:pt x="417" y="667"/>
                  </a:lnTo>
                  <a:lnTo>
                    <a:pt x="418" y="655"/>
                  </a:lnTo>
                  <a:lnTo>
                    <a:pt x="419" y="644"/>
                  </a:lnTo>
                  <a:lnTo>
                    <a:pt x="420" y="632"/>
                  </a:lnTo>
                  <a:lnTo>
                    <a:pt x="422" y="620"/>
                  </a:lnTo>
                  <a:lnTo>
                    <a:pt x="424" y="609"/>
                  </a:lnTo>
                  <a:lnTo>
                    <a:pt x="427" y="599"/>
                  </a:lnTo>
                  <a:lnTo>
                    <a:pt x="430" y="590"/>
                  </a:lnTo>
                  <a:lnTo>
                    <a:pt x="434" y="581"/>
                  </a:lnTo>
                  <a:lnTo>
                    <a:pt x="437" y="572"/>
                  </a:lnTo>
                  <a:lnTo>
                    <a:pt x="442" y="563"/>
                  </a:lnTo>
                  <a:lnTo>
                    <a:pt x="446" y="554"/>
                  </a:lnTo>
                  <a:lnTo>
                    <a:pt x="451" y="546"/>
                  </a:lnTo>
                  <a:lnTo>
                    <a:pt x="456" y="537"/>
                  </a:lnTo>
                  <a:lnTo>
                    <a:pt x="462" y="529"/>
                  </a:lnTo>
                  <a:lnTo>
                    <a:pt x="467" y="521"/>
                  </a:lnTo>
                  <a:lnTo>
                    <a:pt x="473" y="513"/>
                  </a:lnTo>
                  <a:lnTo>
                    <a:pt x="484" y="497"/>
                  </a:lnTo>
                  <a:lnTo>
                    <a:pt x="496" y="480"/>
                  </a:lnTo>
                  <a:lnTo>
                    <a:pt x="502" y="472"/>
                  </a:lnTo>
                  <a:lnTo>
                    <a:pt x="508" y="463"/>
                  </a:lnTo>
                  <a:lnTo>
                    <a:pt x="514" y="454"/>
                  </a:lnTo>
                  <a:lnTo>
                    <a:pt x="520" y="445"/>
                  </a:lnTo>
                  <a:lnTo>
                    <a:pt x="526" y="436"/>
                  </a:lnTo>
                  <a:lnTo>
                    <a:pt x="531" y="427"/>
                  </a:lnTo>
                  <a:lnTo>
                    <a:pt x="536" y="417"/>
                  </a:lnTo>
                  <a:lnTo>
                    <a:pt x="541" y="407"/>
                  </a:lnTo>
                  <a:lnTo>
                    <a:pt x="546" y="396"/>
                  </a:lnTo>
                  <a:lnTo>
                    <a:pt x="550" y="385"/>
                  </a:lnTo>
                  <a:lnTo>
                    <a:pt x="554" y="374"/>
                  </a:lnTo>
                  <a:lnTo>
                    <a:pt x="557" y="362"/>
                  </a:lnTo>
                  <a:lnTo>
                    <a:pt x="561" y="349"/>
                  </a:lnTo>
                  <a:lnTo>
                    <a:pt x="563" y="336"/>
                  </a:lnTo>
                  <a:lnTo>
                    <a:pt x="566" y="323"/>
                  </a:lnTo>
                  <a:lnTo>
                    <a:pt x="567" y="309"/>
                  </a:lnTo>
                  <a:close/>
                </a:path>
              </a:pathLst>
            </a:custGeom>
            <a:solidFill>
              <a:srgbClr val="EBAA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4" name="Freeform 94"/>
            <p:cNvSpPr>
              <a:spLocks/>
            </p:cNvSpPr>
            <p:nvPr/>
          </p:nvSpPr>
          <p:spPr bwMode="auto">
            <a:xfrm>
              <a:off x="3465" y="1356"/>
              <a:ext cx="427" cy="95"/>
            </a:xfrm>
            <a:custGeom>
              <a:avLst/>
              <a:gdLst>
                <a:gd name="T0" fmla="*/ 288 w 427"/>
                <a:gd name="T1" fmla="*/ 10 h 95"/>
                <a:gd name="T2" fmla="*/ 303 w 427"/>
                <a:gd name="T3" fmla="*/ 29 h 95"/>
                <a:gd name="T4" fmla="*/ 309 w 427"/>
                <a:gd name="T5" fmla="*/ 35 h 95"/>
                <a:gd name="T6" fmla="*/ 315 w 427"/>
                <a:gd name="T7" fmla="*/ 41 h 95"/>
                <a:gd name="T8" fmla="*/ 321 w 427"/>
                <a:gd name="T9" fmla="*/ 47 h 95"/>
                <a:gd name="T10" fmla="*/ 328 w 427"/>
                <a:gd name="T11" fmla="*/ 52 h 95"/>
                <a:gd name="T12" fmla="*/ 335 w 427"/>
                <a:gd name="T13" fmla="*/ 58 h 95"/>
                <a:gd name="T14" fmla="*/ 342 w 427"/>
                <a:gd name="T15" fmla="*/ 63 h 95"/>
                <a:gd name="T16" fmla="*/ 349 w 427"/>
                <a:gd name="T17" fmla="*/ 67 h 95"/>
                <a:gd name="T18" fmla="*/ 357 w 427"/>
                <a:gd name="T19" fmla="*/ 71 h 95"/>
                <a:gd name="T20" fmla="*/ 366 w 427"/>
                <a:gd name="T21" fmla="*/ 76 h 95"/>
                <a:gd name="T22" fmla="*/ 375 w 427"/>
                <a:gd name="T23" fmla="*/ 79 h 95"/>
                <a:gd name="T24" fmla="*/ 384 w 427"/>
                <a:gd name="T25" fmla="*/ 83 h 95"/>
                <a:gd name="T26" fmla="*/ 394 w 427"/>
                <a:gd name="T27" fmla="*/ 86 h 95"/>
                <a:gd name="T28" fmla="*/ 404 w 427"/>
                <a:gd name="T29" fmla="*/ 90 h 95"/>
                <a:gd name="T30" fmla="*/ 415 w 427"/>
                <a:gd name="T31" fmla="*/ 92 h 95"/>
                <a:gd name="T32" fmla="*/ 427 w 427"/>
                <a:gd name="T33" fmla="*/ 95 h 95"/>
                <a:gd name="T34" fmla="*/ 0 w 427"/>
                <a:gd name="T35" fmla="*/ 85 h 95"/>
                <a:gd name="T36" fmla="*/ 8 w 427"/>
                <a:gd name="T37" fmla="*/ 82 h 95"/>
                <a:gd name="T38" fmla="*/ 16 w 427"/>
                <a:gd name="T39" fmla="*/ 79 h 95"/>
                <a:gd name="T40" fmla="*/ 23 w 427"/>
                <a:gd name="T41" fmla="*/ 75 h 95"/>
                <a:gd name="T42" fmla="*/ 30 w 427"/>
                <a:gd name="T43" fmla="*/ 72 h 95"/>
                <a:gd name="T44" fmla="*/ 37 w 427"/>
                <a:gd name="T45" fmla="*/ 68 h 95"/>
                <a:gd name="T46" fmla="*/ 44 w 427"/>
                <a:gd name="T47" fmla="*/ 65 h 95"/>
                <a:gd name="T48" fmla="*/ 50 w 427"/>
                <a:gd name="T49" fmla="*/ 61 h 95"/>
                <a:gd name="T50" fmla="*/ 56 w 427"/>
                <a:gd name="T51" fmla="*/ 57 h 95"/>
                <a:gd name="T52" fmla="*/ 62 w 427"/>
                <a:gd name="T53" fmla="*/ 53 h 95"/>
                <a:gd name="T54" fmla="*/ 67 w 427"/>
                <a:gd name="T55" fmla="*/ 48 h 95"/>
                <a:gd name="T56" fmla="*/ 72 w 427"/>
                <a:gd name="T57" fmla="*/ 44 h 95"/>
                <a:gd name="T58" fmla="*/ 75 w 427"/>
                <a:gd name="T59" fmla="*/ 39 h 95"/>
                <a:gd name="T60" fmla="*/ 79 w 427"/>
                <a:gd name="T61" fmla="*/ 35 h 95"/>
                <a:gd name="T62" fmla="*/ 83 w 427"/>
                <a:gd name="T63" fmla="*/ 30 h 95"/>
                <a:gd name="T64" fmla="*/ 87 w 427"/>
                <a:gd name="T65" fmla="*/ 26 h 95"/>
                <a:gd name="T66" fmla="*/ 102 w 427"/>
                <a:gd name="T67" fmla="*/ 0 h 95"/>
                <a:gd name="T68" fmla="*/ 287 w 427"/>
                <a:gd name="T69" fmla="*/ 8 h 95"/>
                <a:gd name="T70" fmla="*/ 288 w 427"/>
                <a:gd name="T71" fmla="*/ 1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27" h="95">
                  <a:moveTo>
                    <a:pt x="288" y="10"/>
                  </a:moveTo>
                  <a:lnTo>
                    <a:pt x="303" y="29"/>
                  </a:lnTo>
                  <a:lnTo>
                    <a:pt x="309" y="35"/>
                  </a:lnTo>
                  <a:lnTo>
                    <a:pt x="315" y="41"/>
                  </a:lnTo>
                  <a:lnTo>
                    <a:pt x="321" y="47"/>
                  </a:lnTo>
                  <a:lnTo>
                    <a:pt x="328" y="52"/>
                  </a:lnTo>
                  <a:lnTo>
                    <a:pt x="335" y="58"/>
                  </a:lnTo>
                  <a:lnTo>
                    <a:pt x="342" y="63"/>
                  </a:lnTo>
                  <a:lnTo>
                    <a:pt x="349" y="67"/>
                  </a:lnTo>
                  <a:lnTo>
                    <a:pt x="357" y="71"/>
                  </a:lnTo>
                  <a:lnTo>
                    <a:pt x="366" y="76"/>
                  </a:lnTo>
                  <a:lnTo>
                    <a:pt x="375" y="79"/>
                  </a:lnTo>
                  <a:lnTo>
                    <a:pt x="384" y="83"/>
                  </a:lnTo>
                  <a:lnTo>
                    <a:pt x="394" y="86"/>
                  </a:lnTo>
                  <a:lnTo>
                    <a:pt x="404" y="90"/>
                  </a:lnTo>
                  <a:lnTo>
                    <a:pt x="415" y="92"/>
                  </a:lnTo>
                  <a:lnTo>
                    <a:pt x="427" y="95"/>
                  </a:lnTo>
                  <a:lnTo>
                    <a:pt x="0" y="85"/>
                  </a:lnTo>
                  <a:lnTo>
                    <a:pt x="8" y="82"/>
                  </a:lnTo>
                  <a:lnTo>
                    <a:pt x="16" y="79"/>
                  </a:lnTo>
                  <a:lnTo>
                    <a:pt x="23" y="75"/>
                  </a:lnTo>
                  <a:lnTo>
                    <a:pt x="30" y="72"/>
                  </a:lnTo>
                  <a:lnTo>
                    <a:pt x="37" y="68"/>
                  </a:lnTo>
                  <a:lnTo>
                    <a:pt x="44" y="65"/>
                  </a:lnTo>
                  <a:lnTo>
                    <a:pt x="50" y="61"/>
                  </a:lnTo>
                  <a:lnTo>
                    <a:pt x="56" y="57"/>
                  </a:lnTo>
                  <a:lnTo>
                    <a:pt x="62" y="53"/>
                  </a:lnTo>
                  <a:lnTo>
                    <a:pt x="67" y="48"/>
                  </a:lnTo>
                  <a:lnTo>
                    <a:pt x="72" y="44"/>
                  </a:lnTo>
                  <a:lnTo>
                    <a:pt x="75" y="39"/>
                  </a:lnTo>
                  <a:lnTo>
                    <a:pt x="79" y="35"/>
                  </a:lnTo>
                  <a:lnTo>
                    <a:pt x="83" y="30"/>
                  </a:lnTo>
                  <a:lnTo>
                    <a:pt x="87" y="26"/>
                  </a:lnTo>
                  <a:lnTo>
                    <a:pt x="102" y="0"/>
                  </a:lnTo>
                  <a:lnTo>
                    <a:pt x="287" y="8"/>
                  </a:lnTo>
                  <a:lnTo>
                    <a:pt x="288" y="10"/>
                  </a:lnTo>
                  <a:close/>
                </a:path>
              </a:pathLst>
            </a:custGeom>
            <a:solidFill>
              <a:srgbClr val="EBAA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5" name="Freeform 95"/>
            <p:cNvSpPr>
              <a:spLocks/>
            </p:cNvSpPr>
            <p:nvPr/>
          </p:nvSpPr>
          <p:spPr bwMode="auto">
            <a:xfrm>
              <a:off x="3726" y="2313"/>
              <a:ext cx="226" cy="38"/>
            </a:xfrm>
            <a:custGeom>
              <a:avLst/>
              <a:gdLst>
                <a:gd name="T0" fmla="*/ 5 w 226"/>
                <a:gd name="T1" fmla="*/ 0 h 38"/>
                <a:gd name="T2" fmla="*/ 4 w 226"/>
                <a:gd name="T3" fmla="*/ 8 h 38"/>
                <a:gd name="T4" fmla="*/ 2 w 226"/>
                <a:gd name="T5" fmla="*/ 17 h 38"/>
                <a:gd name="T6" fmla="*/ 1 w 226"/>
                <a:gd name="T7" fmla="*/ 27 h 38"/>
                <a:gd name="T8" fmla="*/ 0 w 226"/>
                <a:gd name="T9" fmla="*/ 38 h 38"/>
                <a:gd name="T10" fmla="*/ 226 w 226"/>
                <a:gd name="T11" fmla="*/ 38 h 38"/>
                <a:gd name="T12" fmla="*/ 224 w 226"/>
                <a:gd name="T13" fmla="*/ 30 h 38"/>
                <a:gd name="T14" fmla="*/ 222 w 226"/>
                <a:gd name="T15" fmla="*/ 21 h 38"/>
                <a:gd name="T16" fmla="*/ 219 w 226"/>
                <a:gd name="T17" fmla="*/ 13 h 38"/>
                <a:gd name="T18" fmla="*/ 217 w 226"/>
                <a:gd name="T19" fmla="*/ 5 h 38"/>
                <a:gd name="T20" fmla="*/ 212 w 226"/>
                <a:gd name="T21" fmla="*/ 6 h 38"/>
                <a:gd name="T22" fmla="*/ 206 w 226"/>
                <a:gd name="T23" fmla="*/ 8 h 38"/>
                <a:gd name="T24" fmla="*/ 201 w 226"/>
                <a:gd name="T25" fmla="*/ 10 h 38"/>
                <a:gd name="T26" fmla="*/ 196 w 226"/>
                <a:gd name="T27" fmla="*/ 12 h 38"/>
                <a:gd name="T28" fmla="*/ 187 w 226"/>
                <a:gd name="T29" fmla="*/ 17 h 38"/>
                <a:gd name="T30" fmla="*/ 177 w 226"/>
                <a:gd name="T31" fmla="*/ 21 h 38"/>
                <a:gd name="T32" fmla="*/ 168 w 226"/>
                <a:gd name="T33" fmla="*/ 26 h 38"/>
                <a:gd name="T34" fmla="*/ 158 w 226"/>
                <a:gd name="T35" fmla="*/ 30 h 38"/>
                <a:gd name="T36" fmla="*/ 153 w 226"/>
                <a:gd name="T37" fmla="*/ 32 h 38"/>
                <a:gd name="T38" fmla="*/ 148 w 226"/>
                <a:gd name="T39" fmla="*/ 33 h 38"/>
                <a:gd name="T40" fmla="*/ 142 w 226"/>
                <a:gd name="T41" fmla="*/ 35 h 38"/>
                <a:gd name="T42" fmla="*/ 137 w 226"/>
                <a:gd name="T43" fmla="*/ 36 h 38"/>
                <a:gd name="T44" fmla="*/ 131 w 226"/>
                <a:gd name="T45" fmla="*/ 37 h 38"/>
                <a:gd name="T46" fmla="*/ 125 w 226"/>
                <a:gd name="T47" fmla="*/ 38 h 38"/>
                <a:gd name="T48" fmla="*/ 119 w 226"/>
                <a:gd name="T49" fmla="*/ 38 h 38"/>
                <a:gd name="T50" fmla="*/ 112 w 226"/>
                <a:gd name="T51" fmla="*/ 38 h 38"/>
                <a:gd name="T52" fmla="*/ 106 w 226"/>
                <a:gd name="T53" fmla="*/ 38 h 38"/>
                <a:gd name="T54" fmla="*/ 99 w 226"/>
                <a:gd name="T55" fmla="*/ 37 h 38"/>
                <a:gd name="T56" fmla="*/ 91 w 226"/>
                <a:gd name="T57" fmla="*/ 36 h 38"/>
                <a:gd name="T58" fmla="*/ 83 w 226"/>
                <a:gd name="T59" fmla="*/ 34 h 38"/>
                <a:gd name="T60" fmla="*/ 75 w 226"/>
                <a:gd name="T61" fmla="*/ 32 h 38"/>
                <a:gd name="T62" fmla="*/ 67 w 226"/>
                <a:gd name="T63" fmla="*/ 29 h 38"/>
                <a:gd name="T64" fmla="*/ 58 w 226"/>
                <a:gd name="T65" fmla="*/ 26 h 38"/>
                <a:gd name="T66" fmla="*/ 48 w 226"/>
                <a:gd name="T67" fmla="*/ 22 h 38"/>
                <a:gd name="T68" fmla="*/ 38 w 226"/>
                <a:gd name="T69" fmla="*/ 18 h 38"/>
                <a:gd name="T70" fmla="*/ 28 w 226"/>
                <a:gd name="T71" fmla="*/ 12 h 38"/>
                <a:gd name="T72" fmla="*/ 17 w 226"/>
                <a:gd name="T73" fmla="*/ 7 h 38"/>
                <a:gd name="T74" fmla="*/ 5 w 226"/>
                <a:gd name="T75" fmla="*/ 0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26" h="38">
                  <a:moveTo>
                    <a:pt x="5" y="0"/>
                  </a:moveTo>
                  <a:lnTo>
                    <a:pt x="4" y="8"/>
                  </a:lnTo>
                  <a:lnTo>
                    <a:pt x="2" y="17"/>
                  </a:lnTo>
                  <a:lnTo>
                    <a:pt x="1" y="27"/>
                  </a:lnTo>
                  <a:lnTo>
                    <a:pt x="0" y="38"/>
                  </a:lnTo>
                  <a:lnTo>
                    <a:pt x="226" y="38"/>
                  </a:lnTo>
                  <a:lnTo>
                    <a:pt x="224" y="30"/>
                  </a:lnTo>
                  <a:lnTo>
                    <a:pt x="222" y="21"/>
                  </a:lnTo>
                  <a:lnTo>
                    <a:pt x="219" y="13"/>
                  </a:lnTo>
                  <a:lnTo>
                    <a:pt x="217" y="5"/>
                  </a:lnTo>
                  <a:lnTo>
                    <a:pt x="212" y="6"/>
                  </a:lnTo>
                  <a:lnTo>
                    <a:pt x="206" y="8"/>
                  </a:lnTo>
                  <a:lnTo>
                    <a:pt x="201" y="10"/>
                  </a:lnTo>
                  <a:lnTo>
                    <a:pt x="196" y="12"/>
                  </a:lnTo>
                  <a:lnTo>
                    <a:pt x="187" y="17"/>
                  </a:lnTo>
                  <a:lnTo>
                    <a:pt x="177" y="21"/>
                  </a:lnTo>
                  <a:lnTo>
                    <a:pt x="168" y="26"/>
                  </a:lnTo>
                  <a:lnTo>
                    <a:pt x="158" y="30"/>
                  </a:lnTo>
                  <a:lnTo>
                    <a:pt x="153" y="32"/>
                  </a:lnTo>
                  <a:lnTo>
                    <a:pt x="148" y="33"/>
                  </a:lnTo>
                  <a:lnTo>
                    <a:pt x="142" y="35"/>
                  </a:lnTo>
                  <a:lnTo>
                    <a:pt x="137" y="36"/>
                  </a:lnTo>
                  <a:lnTo>
                    <a:pt x="131" y="37"/>
                  </a:lnTo>
                  <a:lnTo>
                    <a:pt x="125" y="38"/>
                  </a:lnTo>
                  <a:lnTo>
                    <a:pt x="119" y="38"/>
                  </a:lnTo>
                  <a:lnTo>
                    <a:pt x="112" y="38"/>
                  </a:lnTo>
                  <a:lnTo>
                    <a:pt x="106" y="38"/>
                  </a:lnTo>
                  <a:lnTo>
                    <a:pt x="99" y="37"/>
                  </a:lnTo>
                  <a:lnTo>
                    <a:pt x="91" y="36"/>
                  </a:lnTo>
                  <a:lnTo>
                    <a:pt x="83" y="34"/>
                  </a:lnTo>
                  <a:lnTo>
                    <a:pt x="75" y="32"/>
                  </a:lnTo>
                  <a:lnTo>
                    <a:pt x="67" y="29"/>
                  </a:lnTo>
                  <a:lnTo>
                    <a:pt x="58" y="26"/>
                  </a:lnTo>
                  <a:lnTo>
                    <a:pt x="48" y="22"/>
                  </a:lnTo>
                  <a:lnTo>
                    <a:pt x="38" y="18"/>
                  </a:lnTo>
                  <a:lnTo>
                    <a:pt x="28" y="12"/>
                  </a:lnTo>
                  <a:lnTo>
                    <a:pt x="17" y="7"/>
                  </a:lnTo>
                  <a:lnTo>
                    <a:pt x="5" y="0"/>
                  </a:lnTo>
                  <a:close/>
                </a:path>
              </a:pathLst>
            </a:custGeom>
            <a:solidFill>
              <a:srgbClr val="EBAA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6" name="Freeform 96"/>
            <p:cNvSpPr>
              <a:spLocks/>
            </p:cNvSpPr>
            <p:nvPr/>
          </p:nvSpPr>
          <p:spPr bwMode="auto">
            <a:xfrm>
              <a:off x="3479" y="2212"/>
              <a:ext cx="230" cy="139"/>
            </a:xfrm>
            <a:custGeom>
              <a:avLst/>
              <a:gdLst>
                <a:gd name="T0" fmla="*/ 95 w 230"/>
                <a:gd name="T1" fmla="*/ 0 h 139"/>
                <a:gd name="T2" fmla="*/ 87 w 230"/>
                <a:gd name="T3" fmla="*/ 7 h 139"/>
                <a:gd name="T4" fmla="*/ 79 w 230"/>
                <a:gd name="T5" fmla="*/ 14 h 139"/>
                <a:gd name="T6" fmla="*/ 71 w 230"/>
                <a:gd name="T7" fmla="*/ 21 h 139"/>
                <a:gd name="T8" fmla="*/ 63 w 230"/>
                <a:gd name="T9" fmla="*/ 29 h 139"/>
                <a:gd name="T10" fmla="*/ 56 w 230"/>
                <a:gd name="T11" fmla="*/ 37 h 139"/>
                <a:gd name="T12" fmla="*/ 50 w 230"/>
                <a:gd name="T13" fmla="*/ 45 h 139"/>
                <a:gd name="T14" fmla="*/ 43 w 230"/>
                <a:gd name="T15" fmla="*/ 53 h 139"/>
                <a:gd name="T16" fmla="*/ 37 w 230"/>
                <a:gd name="T17" fmla="*/ 62 h 139"/>
                <a:gd name="T18" fmla="*/ 32 w 230"/>
                <a:gd name="T19" fmla="*/ 71 h 139"/>
                <a:gd name="T20" fmla="*/ 26 w 230"/>
                <a:gd name="T21" fmla="*/ 80 h 139"/>
                <a:gd name="T22" fmla="*/ 21 w 230"/>
                <a:gd name="T23" fmla="*/ 89 h 139"/>
                <a:gd name="T24" fmla="*/ 16 w 230"/>
                <a:gd name="T25" fmla="*/ 99 h 139"/>
                <a:gd name="T26" fmla="*/ 12 w 230"/>
                <a:gd name="T27" fmla="*/ 108 h 139"/>
                <a:gd name="T28" fmla="*/ 8 w 230"/>
                <a:gd name="T29" fmla="*/ 119 h 139"/>
                <a:gd name="T30" fmla="*/ 4 w 230"/>
                <a:gd name="T31" fmla="*/ 129 h 139"/>
                <a:gd name="T32" fmla="*/ 0 w 230"/>
                <a:gd name="T33" fmla="*/ 139 h 139"/>
                <a:gd name="T34" fmla="*/ 230 w 230"/>
                <a:gd name="T35" fmla="*/ 139 h 139"/>
                <a:gd name="T36" fmla="*/ 216 w 230"/>
                <a:gd name="T37" fmla="*/ 121 h 139"/>
                <a:gd name="T38" fmla="*/ 202 w 230"/>
                <a:gd name="T39" fmla="*/ 103 h 139"/>
                <a:gd name="T40" fmla="*/ 194 w 230"/>
                <a:gd name="T41" fmla="*/ 95 h 139"/>
                <a:gd name="T42" fmla="*/ 187 w 230"/>
                <a:gd name="T43" fmla="*/ 86 h 139"/>
                <a:gd name="T44" fmla="*/ 179 w 230"/>
                <a:gd name="T45" fmla="*/ 77 h 139"/>
                <a:gd name="T46" fmla="*/ 171 w 230"/>
                <a:gd name="T47" fmla="*/ 68 h 139"/>
                <a:gd name="T48" fmla="*/ 162 w 230"/>
                <a:gd name="T49" fmla="*/ 59 h 139"/>
                <a:gd name="T50" fmla="*/ 154 w 230"/>
                <a:gd name="T51" fmla="*/ 50 h 139"/>
                <a:gd name="T52" fmla="*/ 145 w 230"/>
                <a:gd name="T53" fmla="*/ 42 h 139"/>
                <a:gd name="T54" fmla="*/ 136 w 230"/>
                <a:gd name="T55" fmla="*/ 33 h 139"/>
                <a:gd name="T56" fmla="*/ 126 w 230"/>
                <a:gd name="T57" fmla="*/ 25 h 139"/>
                <a:gd name="T58" fmla="*/ 116 w 230"/>
                <a:gd name="T59" fmla="*/ 16 h 139"/>
                <a:gd name="T60" fmla="*/ 106 w 230"/>
                <a:gd name="T61" fmla="*/ 8 h 139"/>
                <a:gd name="T62" fmla="*/ 95 w 230"/>
                <a:gd name="T63" fmla="*/ 0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30" h="139">
                  <a:moveTo>
                    <a:pt x="95" y="0"/>
                  </a:moveTo>
                  <a:lnTo>
                    <a:pt x="87" y="7"/>
                  </a:lnTo>
                  <a:lnTo>
                    <a:pt x="79" y="14"/>
                  </a:lnTo>
                  <a:lnTo>
                    <a:pt x="71" y="21"/>
                  </a:lnTo>
                  <a:lnTo>
                    <a:pt x="63" y="29"/>
                  </a:lnTo>
                  <a:lnTo>
                    <a:pt x="56" y="37"/>
                  </a:lnTo>
                  <a:lnTo>
                    <a:pt x="50" y="45"/>
                  </a:lnTo>
                  <a:lnTo>
                    <a:pt x="43" y="53"/>
                  </a:lnTo>
                  <a:lnTo>
                    <a:pt x="37" y="62"/>
                  </a:lnTo>
                  <a:lnTo>
                    <a:pt x="32" y="71"/>
                  </a:lnTo>
                  <a:lnTo>
                    <a:pt x="26" y="80"/>
                  </a:lnTo>
                  <a:lnTo>
                    <a:pt x="21" y="89"/>
                  </a:lnTo>
                  <a:lnTo>
                    <a:pt x="16" y="99"/>
                  </a:lnTo>
                  <a:lnTo>
                    <a:pt x="12" y="108"/>
                  </a:lnTo>
                  <a:lnTo>
                    <a:pt x="8" y="119"/>
                  </a:lnTo>
                  <a:lnTo>
                    <a:pt x="4" y="129"/>
                  </a:lnTo>
                  <a:lnTo>
                    <a:pt x="0" y="139"/>
                  </a:lnTo>
                  <a:lnTo>
                    <a:pt x="230" y="139"/>
                  </a:lnTo>
                  <a:lnTo>
                    <a:pt x="216" y="121"/>
                  </a:lnTo>
                  <a:lnTo>
                    <a:pt x="202" y="103"/>
                  </a:lnTo>
                  <a:lnTo>
                    <a:pt x="194" y="95"/>
                  </a:lnTo>
                  <a:lnTo>
                    <a:pt x="187" y="86"/>
                  </a:lnTo>
                  <a:lnTo>
                    <a:pt x="179" y="77"/>
                  </a:lnTo>
                  <a:lnTo>
                    <a:pt x="171" y="68"/>
                  </a:lnTo>
                  <a:lnTo>
                    <a:pt x="162" y="59"/>
                  </a:lnTo>
                  <a:lnTo>
                    <a:pt x="154" y="50"/>
                  </a:lnTo>
                  <a:lnTo>
                    <a:pt x="145" y="42"/>
                  </a:lnTo>
                  <a:lnTo>
                    <a:pt x="136" y="33"/>
                  </a:lnTo>
                  <a:lnTo>
                    <a:pt x="126" y="25"/>
                  </a:lnTo>
                  <a:lnTo>
                    <a:pt x="116" y="16"/>
                  </a:lnTo>
                  <a:lnTo>
                    <a:pt x="106" y="8"/>
                  </a:lnTo>
                  <a:lnTo>
                    <a:pt x="95" y="0"/>
                  </a:lnTo>
                  <a:close/>
                </a:path>
              </a:pathLst>
            </a:custGeom>
            <a:solidFill>
              <a:srgbClr val="EBAA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7" name="Freeform 97"/>
            <p:cNvSpPr>
              <a:spLocks/>
            </p:cNvSpPr>
            <p:nvPr/>
          </p:nvSpPr>
          <p:spPr bwMode="auto">
            <a:xfrm>
              <a:off x="3409" y="1394"/>
              <a:ext cx="440" cy="957"/>
            </a:xfrm>
            <a:custGeom>
              <a:avLst/>
              <a:gdLst>
                <a:gd name="T0" fmla="*/ 178 w 440"/>
                <a:gd name="T1" fmla="*/ 768 h 957"/>
                <a:gd name="T2" fmla="*/ 164 w 440"/>
                <a:gd name="T3" fmla="*/ 788 h 957"/>
                <a:gd name="T4" fmla="*/ 147 w 440"/>
                <a:gd name="T5" fmla="*/ 810 h 957"/>
                <a:gd name="T6" fmla="*/ 128 w 440"/>
                <a:gd name="T7" fmla="*/ 834 h 957"/>
                <a:gd name="T8" fmla="*/ 108 w 440"/>
                <a:gd name="T9" fmla="*/ 860 h 957"/>
                <a:gd name="T10" fmla="*/ 87 w 440"/>
                <a:gd name="T11" fmla="*/ 887 h 957"/>
                <a:gd name="T12" fmla="*/ 67 w 440"/>
                <a:gd name="T13" fmla="*/ 915 h 957"/>
                <a:gd name="T14" fmla="*/ 48 w 440"/>
                <a:gd name="T15" fmla="*/ 943 h 957"/>
                <a:gd name="T16" fmla="*/ 426 w 440"/>
                <a:gd name="T17" fmla="*/ 957 h 957"/>
                <a:gd name="T18" fmla="*/ 431 w 440"/>
                <a:gd name="T19" fmla="*/ 908 h 957"/>
                <a:gd name="T20" fmla="*/ 435 w 440"/>
                <a:gd name="T21" fmla="*/ 855 h 957"/>
                <a:gd name="T22" fmla="*/ 438 w 440"/>
                <a:gd name="T23" fmla="*/ 799 h 957"/>
                <a:gd name="T24" fmla="*/ 440 w 440"/>
                <a:gd name="T25" fmla="*/ 741 h 957"/>
                <a:gd name="T26" fmla="*/ 440 w 440"/>
                <a:gd name="T27" fmla="*/ 682 h 957"/>
                <a:gd name="T28" fmla="*/ 439 w 440"/>
                <a:gd name="T29" fmla="*/ 622 h 957"/>
                <a:gd name="T30" fmla="*/ 435 w 440"/>
                <a:gd name="T31" fmla="*/ 562 h 957"/>
                <a:gd name="T32" fmla="*/ 433 w 440"/>
                <a:gd name="T33" fmla="*/ 533 h 957"/>
                <a:gd name="T34" fmla="*/ 430 w 440"/>
                <a:gd name="T35" fmla="*/ 504 h 957"/>
                <a:gd name="T36" fmla="*/ 428 w 440"/>
                <a:gd name="T37" fmla="*/ 477 h 957"/>
                <a:gd name="T38" fmla="*/ 426 w 440"/>
                <a:gd name="T39" fmla="*/ 442 h 957"/>
                <a:gd name="T40" fmla="*/ 424 w 440"/>
                <a:gd name="T41" fmla="*/ 403 h 957"/>
                <a:gd name="T42" fmla="*/ 423 w 440"/>
                <a:gd name="T43" fmla="*/ 361 h 957"/>
                <a:gd name="T44" fmla="*/ 420 w 440"/>
                <a:gd name="T45" fmla="*/ 319 h 957"/>
                <a:gd name="T46" fmla="*/ 417 w 440"/>
                <a:gd name="T47" fmla="*/ 281 h 957"/>
                <a:gd name="T48" fmla="*/ 415 w 440"/>
                <a:gd name="T49" fmla="*/ 264 h 957"/>
                <a:gd name="T50" fmla="*/ 412 w 440"/>
                <a:gd name="T51" fmla="*/ 249 h 957"/>
                <a:gd name="T52" fmla="*/ 410 w 440"/>
                <a:gd name="T53" fmla="*/ 237 h 957"/>
                <a:gd name="T54" fmla="*/ 406 w 440"/>
                <a:gd name="T55" fmla="*/ 227 h 957"/>
                <a:gd name="T56" fmla="*/ 397 w 440"/>
                <a:gd name="T57" fmla="*/ 207 h 957"/>
                <a:gd name="T58" fmla="*/ 387 w 440"/>
                <a:gd name="T59" fmla="*/ 190 h 957"/>
                <a:gd name="T60" fmla="*/ 375 w 440"/>
                <a:gd name="T61" fmla="*/ 174 h 957"/>
                <a:gd name="T62" fmla="*/ 363 w 440"/>
                <a:gd name="T63" fmla="*/ 159 h 957"/>
                <a:gd name="T64" fmla="*/ 349 w 440"/>
                <a:gd name="T65" fmla="*/ 146 h 957"/>
                <a:gd name="T66" fmla="*/ 335 w 440"/>
                <a:gd name="T67" fmla="*/ 133 h 957"/>
                <a:gd name="T68" fmla="*/ 319 w 440"/>
                <a:gd name="T69" fmla="*/ 121 h 957"/>
                <a:gd name="T70" fmla="*/ 302 w 440"/>
                <a:gd name="T71" fmla="*/ 110 h 957"/>
                <a:gd name="T72" fmla="*/ 267 w 440"/>
                <a:gd name="T73" fmla="*/ 86 h 957"/>
                <a:gd name="T74" fmla="*/ 228 w 440"/>
                <a:gd name="T75" fmla="*/ 62 h 957"/>
                <a:gd name="T76" fmla="*/ 208 w 440"/>
                <a:gd name="T77" fmla="*/ 48 h 957"/>
                <a:gd name="T78" fmla="*/ 187 w 440"/>
                <a:gd name="T79" fmla="*/ 34 h 957"/>
                <a:gd name="T80" fmla="*/ 165 w 440"/>
                <a:gd name="T81" fmla="*/ 18 h 957"/>
                <a:gd name="T82" fmla="*/ 143 w 440"/>
                <a:gd name="T83" fmla="*/ 0 h 957"/>
                <a:gd name="T84" fmla="*/ 125 w 440"/>
                <a:gd name="T85" fmla="*/ 7 h 957"/>
                <a:gd name="T86" fmla="*/ 108 w 440"/>
                <a:gd name="T87" fmla="*/ 16 h 957"/>
                <a:gd name="T88" fmla="*/ 74 w 440"/>
                <a:gd name="T89" fmla="*/ 35 h 957"/>
                <a:gd name="T90" fmla="*/ 41 w 440"/>
                <a:gd name="T91" fmla="*/ 54 h 957"/>
                <a:gd name="T92" fmla="*/ 24 w 440"/>
                <a:gd name="T93" fmla="*/ 63 h 957"/>
                <a:gd name="T94" fmla="*/ 7 w 440"/>
                <a:gd name="T95" fmla="*/ 71 h 957"/>
                <a:gd name="T96" fmla="*/ 0 w 440"/>
                <a:gd name="T97" fmla="*/ 112 h 957"/>
                <a:gd name="T98" fmla="*/ 0 w 440"/>
                <a:gd name="T99" fmla="*/ 153 h 957"/>
                <a:gd name="T100" fmla="*/ 6 w 440"/>
                <a:gd name="T101" fmla="*/ 194 h 957"/>
                <a:gd name="T102" fmla="*/ 15 w 440"/>
                <a:gd name="T103" fmla="*/ 236 h 957"/>
                <a:gd name="T104" fmla="*/ 28 w 440"/>
                <a:gd name="T105" fmla="*/ 278 h 957"/>
                <a:gd name="T106" fmla="*/ 44 w 440"/>
                <a:gd name="T107" fmla="*/ 321 h 957"/>
                <a:gd name="T108" fmla="*/ 62 w 440"/>
                <a:gd name="T109" fmla="*/ 364 h 957"/>
                <a:gd name="T110" fmla="*/ 81 w 440"/>
                <a:gd name="T111" fmla="*/ 407 h 957"/>
                <a:gd name="T112" fmla="*/ 120 w 440"/>
                <a:gd name="T113" fmla="*/ 494 h 957"/>
                <a:gd name="T114" fmla="*/ 138 w 440"/>
                <a:gd name="T115" fmla="*/ 537 h 957"/>
                <a:gd name="T116" fmla="*/ 154 w 440"/>
                <a:gd name="T117" fmla="*/ 581 h 957"/>
                <a:gd name="T118" fmla="*/ 168 w 440"/>
                <a:gd name="T119" fmla="*/ 625 h 957"/>
                <a:gd name="T120" fmla="*/ 178 w 440"/>
                <a:gd name="T121" fmla="*/ 670 h 957"/>
                <a:gd name="T122" fmla="*/ 184 w 440"/>
                <a:gd name="T123" fmla="*/ 714 h 957"/>
                <a:gd name="T124" fmla="*/ 184 w 440"/>
                <a:gd name="T125" fmla="*/ 759 h 9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40" h="957">
                  <a:moveTo>
                    <a:pt x="184" y="759"/>
                  </a:moveTo>
                  <a:lnTo>
                    <a:pt x="178" y="768"/>
                  </a:lnTo>
                  <a:lnTo>
                    <a:pt x="171" y="778"/>
                  </a:lnTo>
                  <a:lnTo>
                    <a:pt x="164" y="788"/>
                  </a:lnTo>
                  <a:lnTo>
                    <a:pt x="155" y="799"/>
                  </a:lnTo>
                  <a:lnTo>
                    <a:pt x="147" y="810"/>
                  </a:lnTo>
                  <a:lnTo>
                    <a:pt x="137" y="822"/>
                  </a:lnTo>
                  <a:lnTo>
                    <a:pt x="128" y="834"/>
                  </a:lnTo>
                  <a:lnTo>
                    <a:pt x="118" y="847"/>
                  </a:lnTo>
                  <a:lnTo>
                    <a:pt x="108" y="860"/>
                  </a:lnTo>
                  <a:lnTo>
                    <a:pt x="98" y="874"/>
                  </a:lnTo>
                  <a:lnTo>
                    <a:pt x="87" y="887"/>
                  </a:lnTo>
                  <a:lnTo>
                    <a:pt x="77" y="901"/>
                  </a:lnTo>
                  <a:lnTo>
                    <a:pt x="67" y="915"/>
                  </a:lnTo>
                  <a:lnTo>
                    <a:pt x="58" y="929"/>
                  </a:lnTo>
                  <a:lnTo>
                    <a:pt x="48" y="943"/>
                  </a:lnTo>
                  <a:lnTo>
                    <a:pt x="39" y="957"/>
                  </a:lnTo>
                  <a:lnTo>
                    <a:pt x="426" y="957"/>
                  </a:lnTo>
                  <a:lnTo>
                    <a:pt x="428" y="933"/>
                  </a:lnTo>
                  <a:lnTo>
                    <a:pt x="431" y="908"/>
                  </a:lnTo>
                  <a:lnTo>
                    <a:pt x="433" y="882"/>
                  </a:lnTo>
                  <a:lnTo>
                    <a:pt x="435" y="855"/>
                  </a:lnTo>
                  <a:lnTo>
                    <a:pt x="436" y="828"/>
                  </a:lnTo>
                  <a:lnTo>
                    <a:pt x="438" y="799"/>
                  </a:lnTo>
                  <a:lnTo>
                    <a:pt x="439" y="770"/>
                  </a:lnTo>
                  <a:lnTo>
                    <a:pt x="440" y="741"/>
                  </a:lnTo>
                  <a:lnTo>
                    <a:pt x="440" y="712"/>
                  </a:lnTo>
                  <a:lnTo>
                    <a:pt x="440" y="682"/>
                  </a:lnTo>
                  <a:lnTo>
                    <a:pt x="440" y="652"/>
                  </a:lnTo>
                  <a:lnTo>
                    <a:pt x="439" y="622"/>
                  </a:lnTo>
                  <a:lnTo>
                    <a:pt x="437" y="592"/>
                  </a:lnTo>
                  <a:lnTo>
                    <a:pt x="435" y="562"/>
                  </a:lnTo>
                  <a:lnTo>
                    <a:pt x="434" y="547"/>
                  </a:lnTo>
                  <a:lnTo>
                    <a:pt x="433" y="533"/>
                  </a:lnTo>
                  <a:lnTo>
                    <a:pt x="431" y="518"/>
                  </a:lnTo>
                  <a:lnTo>
                    <a:pt x="430" y="504"/>
                  </a:lnTo>
                  <a:lnTo>
                    <a:pt x="429" y="492"/>
                  </a:lnTo>
                  <a:lnTo>
                    <a:pt x="428" y="477"/>
                  </a:lnTo>
                  <a:lnTo>
                    <a:pt x="427" y="460"/>
                  </a:lnTo>
                  <a:lnTo>
                    <a:pt x="426" y="442"/>
                  </a:lnTo>
                  <a:lnTo>
                    <a:pt x="425" y="423"/>
                  </a:lnTo>
                  <a:lnTo>
                    <a:pt x="424" y="403"/>
                  </a:lnTo>
                  <a:lnTo>
                    <a:pt x="424" y="382"/>
                  </a:lnTo>
                  <a:lnTo>
                    <a:pt x="423" y="361"/>
                  </a:lnTo>
                  <a:lnTo>
                    <a:pt x="422" y="340"/>
                  </a:lnTo>
                  <a:lnTo>
                    <a:pt x="420" y="319"/>
                  </a:lnTo>
                  <a:lnTo>
                    <a:pt x="419" y="300"/>
                  </a:lnTo>
                  <a:lnTo>
                    <a:pt x="417" y="281"/>
                  </a:lnTo>
                  <a:lnTo>
                    <a:pt x="416" y="272"/>
                  </a:lnTo>
                  <a:lnTo>
                    <a:pt x="415" y="264"/>
                  </a:lnTo>
                  <a:lnTo>
                    <a:pt x="414" y="257"/>
                  </a:lnTo>
                  <a:lnTo>
                    <a:pt x="412" y="249"/>
                  </a:lnTo>
                  <a:lnTo>
                    <a:pt x="411" y="243"/>
                  </a:lnTo>
                  <a:lnTo>
                    <a:pt x="410" y="237"/>
                  </a:lnTo>
                  <a:lnTo>
                    <a:pt x="408" y="232"/>
                  </a:lnTo>
                  <a:lnTo>
                    <a:pt x="406" y="227"/>
                  </a:lnTo>
                  <a:lnTo>
                    <a:pt x="402" y="217"/>
                  </a:lnTo>
                  <a:lnTo>
                    <a:pt x="397" y="207"/>
                  </a:lnTo>
                  <a:lnTo>
                    <a:pt x="392" y="198"/>
                  </a:lnTo>
                  <a:lnTo>
                    <a:pt x="387" y="190"/>
                  </a:lnTo>
                  <a:lnTo>
                    <a:pt x="381" y="182"/>
                  </a:lnTo>
                  <a:lnTo>
                    <a:pt x="375" y="174"/>
                  </a:lnTo>
                  <a:lnTo>
                    <a:pt x="369" y="166"/>
                  </a:lnTo>
                  <a:lnTo>
                    <a:pt x="363" y="159"/>
                  </a:lnTo>
                  <a:lnTo>
                    <a:pt x="356" y="152"/>
                  </a:lnTo>
                  <a:lnTo>
                    <a:pt x="349" y="146"/>
                  </a:lnTo>
                  <a:lnTo>
                    <a:pt x="342" y="139"/>
                  </a:lnTo>
                  <a:lnTo>
                    <a:pt x="335" y="133"/>
                  </a:lnTo>
                  <a:lnTo>
                    <a:pt x="327" y="127"/>
                  </a:lnTo>
                  <a:lnTo>
                    <a:pt x="319" y="121"/>
                  </a:lnTo>
                  <a:lnTo>
                    <a:pt x="311" y="115"/>
                  </a:lnTo>
                  <a:lnTo>
                    <a:pt x="302" y="110"/>
                  </a:lnTo>
                  <a:lnTo>
                    <a:pt x="285" y="98"/>
                  </a:lnTo>
                  <a:lnTo>
                    <a:pt x="267" y="86"/>
                  </a:lnTo>
                  <a:lnTo>
                    <a:pt x="248" y="74"/>
                  </a:lnTo>
                  <a:lnTo>
                    <a:pt x="228" y="62"/>
                  </a:lnTo>
                  <a:lnTo>
                    <a:pt x="218" y="55"/>
                  </a:lnTo>
                  <a:lnTo>
                    <a:pt x="208" y="48"/>
                  </a:lnTo>
                  <a:lnTo>
                    <a:pt x="197" y="41"/>
                  </a:lnTo>
                  <a:lnTo>
                    <a:pt x="187" y="34"/>
                  </a:lnTo>
                  <a:lnTo>
                    <a:pt x="176" y="26"/>
                  </a:lnTo>
                  <a:lnTo>
                    <a:pt x="165" y="18"/>
                  </a:lnTo>
                  <a:lnTo>
                    <a:pt x="154" y="9"/>
                  </a:lnTo>
                  <a:lnTo>
                    <a:pt x="143" y="0"/>
                  </a:lnTo>
                  <a:lnTo>
                    <a:pt x="134" y="4"/>
                  </a:lnTo>
                  <a:lnTo>
                    <a:pt x="125" y="7"/>
                  </a:lnTo>
                  <a:lnTo>
                    <a:pt x="116" y="12"/>
                  </a:lnTo>
                  <a:lnTo>
                    <a:pt x="108" y="16"/>
                  </a:lnTo>
                  <a:lnTo>
                    <a:pt x="91" y="26"/>
                  </a:lnTo>
                  <a:lnTo>
                    <a:pt x="74" y="35"/>
                  </a:lnTo>
                  <a:lnTo>
                    <a:pt x="58" y="45"/>
                  </a:lnTo>
                  <a:lnTo>
                    <a:pt x="41" y="54"/>
                  </a:lnTo>
                  <a:lnTo>
                    <a:pt x="32" y="59"/>
                  </a:lnTo>
                  <a:lnTo>
                    <a:pt x="24" y="63"/>
                  </a:lnTo>
                  <a:lnTo>
                    <a:pt x="15" y="67"/>
                  </a:lnTo>
                  <a:lnTo>
                    <a:pt x="7" y="71"/>
                  </a:lnTo>
                  <a:lnTo>
                    <a:pt x="3" y="91"/>
                  </a:lnTo>
                  <a:lnTo>
                    <a:pt x="0" y="112"/>
                  </a:lnTo>
                  <a:lnTo>
                    <a:pt x="0" y="132"/>
                  </a:lnTo>
                  <a:lnTo>
                    <a:pt x="0" y="153"/>
                  </a:lnTo>
                  <a:lnTo>
                    <a:pt x="2" y="174"/>
                  </a:lnTo>
                  <a:lnTo>
                    <a:pt x="6" y="194"/>
                  </a:lnTo>
                  <a:lnTo>
                    <a:pt x="10" y="215"/>
                  </a:lnTo>
                  <a:lnTo>
                    <a:pt x="15" y="236"/>
                  </a:lnTo>
                  <a:lnTo>
                    <a:pt x="21" y="257"/>
                  </a:lnTo>
                  <a:lnTo>
                    <a:pt x="28" y="278"/>
                  </a:lnTo>
                  <a:lnTo>
                    <a:pt x="36" y="300"/>
                  </a:lnTo>
                  <a:lnTo>
                    <a:pt x="44" y="321"/>
                  </a:lnTo>
                  <a:lnTo>
                    <a:pt x="53" y="342"/>
                  </a:lnTo>
                  <a:lnTo>
                    <a:pt x="62" y="364"/>
                  </a:lnTo>
                  <a:lnTo>
                    <a:pt x="71" y="385"/>
                  </a:lnTo>
                  <a:lnTo>
                    <a:pt x="81" y="407"/>
                  </a:lnTo>
                  <a:lnTo>
                    <a:pt x="100" y="450"/>
                  </a:lnTo>
                  <a:lnTo>
                    <a:pt x="120" y="494"/>
                  </a:lnTo>
                  <a:lnTo>
                    <a:pt x="129" y="515"/>
                  </a:lnTo>
                  <a:lnTo>
                    <a:pt x="138" y="537"/>
                  </a:lnTo>
                  <a:lnTo>
                    <a:pt x="146" y="559"/>
                  </a:lnTo>
                  <a:lnTo>
                    <a:pt x="154" y="581"/>
                  </a:lnTo>
                  <a:lnTo>
                    <a:pt x="161" y="603"/>
                  </a:lnTo>
                  <a:lnTo>
                    <a:pt x="168" y="625"/>
                  </a:lnTo>
                  <a:lnTo>
                    <a:pt x="173" y="647"/>
                  </a:lnTo>
                  <a:lnTo>
                    <a:pt x="178" y="670"/>
                  </a:lnTo>
                  <a:lnTo>
                    <a:pt x="181" y="692"/>
                  </a:lnTo>
                  <a:lnTo>
                    <a:pt x="184" y="714"/>
                  </a:lnTo>
                  <a:lnTo>
                    <a:pt x="185" y="736"/>
                  </a:lnTo>
                  <a:lnTo>
                    <a:pt x="184" y="759"/>
                  </a:lnTo>
                  <a:close/>
                </a:path>
              </a:pathLst>
            </a:custGeom>
            <a:solidFill>
              <a:srgbClr val="5460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8" name="Freeform 98"/>
            <p:cNvSpPr>
              <a:spLocks/>
            </p:cNvSpPr>
            <p:nvPr/>
          </p:nvSpPr>
          <p:spPr bwMode="auto">
            <a:xfrm>
              <a:off x="3541" y="1810"/>
              <a:ext cx="283" cy="128"/>
            </a:xfrm>
            <a:custGeom>
              <a:avLst/>
              <a:gdLst>
                <a:gd name="T0" fmla="*/ 254 w 283"/>
                <a:gd name="T1" fmla="*/ 43 h 128"/>
                <a:gd name="T2" fmla="*/ 247 w 283"/>
                <a:gd name="T3" fmla="*/ 57 h 128"/>
                <a:gd name="T4" fmla="*/ 237 w 283"/>
                <a:gd name="T5" fmla="*/ 70 h 128"/>
                <a:gd name="T6" fmla="*/ 226 w 283"/>
                <a:gd name="T7" fmla="*/ 80 h 128"/>
                <a:gd name="T8" fmla="*/ 213 w 283"/>
                <a:gd name="T9" fmla="*/ 89 h 128"/>
                <a:gd name="T10" fmla="*/ 198 w 283"/>
                <a:gd name="T11" fmla="*/ 95 h 128"/>
                <a:gd name="T12" fmla="*/ 182 w 283"/>
                <a:gd name="T13" fmla="*/ 98 h 128"/>
                <a:gd name="T14" fmla="*/ 166 w 283"/>
                <a:gd name="T15" fmla="*/ 100 h 128"/>
                <a:gd name="T16" fmla="*/ 147 w 283"/>
                <a:gd name="T17" fmla="*/ 98 h 128"/>
                <a:gd name="T18" fmla="*/ 129 w 283"/>
                <a:gd name="T19" fmla="*/ 94 h 128"/>
                <a:gd name="T20" fmla="*/ 109 w 283"/>
                <a:gd name="T21" fmla="*/ 88 h 128"/>
                <a:gd name="T22" fmla="*/ 90 w 283"/>
                <a:gd name="T23" fmla="*/ 78 h 128"/>
                <a:gd name="T24" fmla="*/ 70 w 283"/>
                <a:gd name="T25" fmla="*/ 66 h 128"/>
                <a:gd name="T26" fmla="*/ 50 w 283"/>
                <a:gd name="T27" fmla="*/ 51 h 128"/>
                <a:gd name="T28" fmla="*/ 29 w 283"/>
                <a:gd name="T29" fmla="*/ 33 h 128"/>
                <a:gd name="T30" fmla="*/ 10 w 283"/>
                <a:gd name="T31" fmla="*/ 12 h 128"/>
                <a:gd name="T32" fmla="*/ 7 w 283"/>
                <a:gd name="T33" fmla="*/ 12 h 128"/>
                <a:gd name="T34" fmla="*/ 22 w 283"/>
                <a:gd name="T35" fmla="*/ 34 h 128"/>
                <a:gd name="T36" fmla="*/ 39 w 283"/>
                <a:gd name="T37" fmla="*/ 54 h 128"/>
                <a:gd name="T38" fmla="*/ 57 w 283"/>
                <a:gd name="T39" fmla="*/ 71 h 128"/>
                <a:gd name="T40" fmla="*/ 77 w 283"/>
                <a:gd name="T41" fmla="*/ 87 h 128"/>
                <a:gd name="T42" fmla="*/ 97 w 283"/>
                <a:gd name="T43" fmla="*/ 100 h 128"/>
                <a:gd name="T44" fmla="*/ 118 w 283"/>
                <a:gd name="T45" fmla="*/ 111 h 128"/>
                <a:gd name="T46" fmla="*/ 138 w 283"/>
                <a:gd name="T47" fmla="*/ 119 h 128"/>
                <a:gd name="T48" fmla="*/ 159 w 283"/>
                <a:gd name="T49" fmla="*/ 125 h 128"/>
                <a:gd name="T50" fmla="*/ 179 w 283"/>
                <a:gd name="T51" fmla="*/ 128 h 128"/>
                <a:gd name="T52" fmla="*/ 199 w 283"/>
                <a:gd name="T53" fmla="*/ 128 h 128"/>
                <a:gd name="T54" fmla="*/ 218 w 283"/>
                <a:gd name="T55" fmla="*/ 126 h 128"/>
                <a:gd name="T56" fmla="*/ 236 w 283"/>
                <a:gd name="T57" fmla="*/ 121 h 128"/>
                <a:gd name="T58" fmla="*/ 252 w 283"/>
                <a:gd name="T59" fmla="*/ 113 h 128"/>
                <a:gd name="T60" fmla="*/ 266 w 283"/>
                <a:gd name="T61" fmla="*/ 102 h 128"/>
                <a:gd name="T62" fmla="*/ 278 w 283"/>
                <a:gd name="T63" fmla="*/ 88 h 128"/>
                <a:gd name="T64" fmla="*/ 282 w 283"/>
                <a:gd name="T65" fmla="*/ 76 h 128"/>
                <a:gd name="T66" fmla="*/ 280 w 283"/>
                <a:gd name="T67" fmla="*/ 71 h 128"/>
                <a:gd name="T68" fmla="*/ 275 w 283"/>
                <a:gd name="T69" fmla="*/ 62 h 128"/>
                <a:gd name="T70" fmla="*/ 266 w 283"/>
                <a:gd name="T71" fmla="*/ 52 h 128"/>
                <a:gd name="T72" fmla="*/ 261 w 283"/>
                <a:gd name="T73" fmla="*/ 43 h 128"/>
                <a:gd name="T74" fmla="*/ 258 w 283"/>
                <a:gd name="T75" fmla="*/ 38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83" h="128">
                  <a:moveTo>
                    <a:pt x="258" y="35"/>
                  </a:moveTo>
                  <a:lnTo>
                    <a:pt x="254" y="43"/>
                  </a:lnTo>
                  <a:lnTo>
                    <a:pt x="251" y="50"/>
                  </a:lnTo>
                  <a:lnTo>
                    <a:pt x="247" y="57"/>
                  </a:lnTo>
                  <a:lnTo>
                    <a:pt x="242" y="64"/>
                  </a:lnTo>
                  <a:lnTo>
                    <a:pt x="237" y="70"/>
                  </a:lnTo>
                  <a:lnTo>
                    <a:pt x="232" y="76"/>
                  </a:lnTo>
                  <a:lnTo>
                    <a:pt x="226" y="80"/>
                  </a:lnTo>
                  <a:lnTo>
                    <a:pt x="220" y="85"/>
                  </a:lnTo>
                  <a:lnTo>
                    <a:pt x="213" y="89"/>
                  </a:lnTo>
                  <a:lnTo>
                    <a:pt x="206" y="92"/>
                  </a:lnTo>
                  <a:lnTo>
                    <a:pt x="198" y="95"/>
                  </a:lnTo>
                  <a:lnTo>
                    <a:pt x="191" y="97"/>
                  </a:lnTo>
                  <a:lnTo>
                    <a:pt x="182" y="98"/>
                  </a:lnTo>
                  <a:lnTo>
                    <a:pt x="174" y="99"/>
                  </a:lnTo>
                  <a:lnTo>
                    <a:pt x="166" y="100"/>
                  </a:lnTo>
                  <a:lnTo>
                    <a:pt x="157" y="99"/>
                  </a:lnTo>
                  <a:lnTo>
                    <a:pt x="147" y="98"/>
                  </a:lnTo>
                  <a:lnTo>
                    <a:pt x="138" y="97"/>
                  </a:lnTo>
                  <a:lnTo>
                    <a:pt x="129" y="94"/>
                  </a:lnTo>
                  <a:lnTo>
                    <a:pt x="119" y="92"/>
                  </a:lnTo>
                  <a:lnTo>
                    <a:pt x="109" y="88"/>
                  </a:lnTo>
                  <a:lnTo>
                    <a:pt x="100" y="83"/>
                  </a:lnTo>
                  <a:lnTo>
                    <a:pt x="90" y="78"/>
                  </a:lnTo>
                  <a:lnTo>
                    <a:pt x="80" y="73"/>
                  </a:lnTo>
                  <a:lnTo>
                    <a:pt x="70" y="66"/>
                  </a:lnTo>
                  <a:lnTo>
                    <a:pt x="60" y="59"/>
                  </a:lnTo>
                  <a:lnTo>
                    <a:pt x="50" y="51"/>
                  </a:lnTo>
                  <a:lnTo>
                    <a:pt x="39" y="43"/>
                  </a:lnTo>
                  <a:lnTo>
                    <a:pt x="29" y="33"/>
                  </a:lnTo>
                  <a:lnTo>
                    <a:pt x="19" y="23"/>
                  </a:lnTo>
                  <a:lnTo>
                    <a:pt x="10" y="12"/>
                  </a:lnTo>
                  <a:lnTo>
                    <a:pt x="0" y="0"/>
                  </a:lnTo>
                  <a:lnTo>
                    <a:pt x="7" y="12"/>
                  </a:lnTo>
                  <a:lnTo>
                    <a:pt x="14" y="23"/>
                  </a:lnTo>
                  <a:lnTo>
                    <a:pt x="22" y="34"/>
                  </a:lnTo>
                  <a:lnTo>
                    <a:pt x="31" y="44"/>
                  </a:lnTo>
                  <a:lnTo>
                    <a:pt x="39" y="54"/>
                  </a:lnTo>
                  <a:lnTo>
                    <a:pt x="48" y="62"/>
                  </a:lnTo>
                  <a:lnTo>
                    <a:pt x="57" y="71"/>
                  </a:lnTo>
                  <a:lnTo>
                    <a:pt x="67" y="79"/>
                  </a:lnTo>
                  <a:lnTo>
                    <a:pt x="77" y="87"/>
                  </a:lnTo>
                  <a:lnTo>
                    <a:pt x="87" y="93"/>
                  </a:lnTo>
                  <a:lnTo>
                    <a:pt x="97" y="100"/>
                  </a:lnTo>
                  <a:lnTo>
                    <a:pt x="107" y="105"/>
                  </a:lnTo>
                  <a:lnTo>
                    <a:pt x="118" y="111"/>
                  </a:lnTo>
                  <a:lnTo>
                    <a:pt x="128" y="115"/>
                  </a:lnTo>
                  <a:lnTo>
                    <a:pt x="138" y="119"/>
                  </a:lnTo>
                  <a:lnTo>
                    <a:pt x="149" y="122"/>
                  </a:lnTo>
                  <a:lnTo>
                    <a:pt x="159" y="125"/>
                  </a:lnTo>
                  <a:lnTo>
                    <a:pt x="169" y="127"/>
                  </a:lnTo>
                  <a:lnTo>
                    <a:pt x="179" y="128"/>
                  </a:lnTo>
                  <a:lnTo>
                    <a:pt x="189" y="128"/>
                  </a:lnTo>
                  <a:lnTo>
                    <a:pt x="199" y="128"/>
                  </a:lnTo>
                  <a:lnTo>
                    <a:pt x="209" y="128"/>
                  </a:lnTo>
                  <a:lnTo>
                    <a:pt x="218" y="126"/>
                  </a:lnTo>
                  <a:lnTo>
                    <a:pt x="227" y="124"/>
                  </a:lnTo>
                  <a:lnTo>
                    <a:pt x="236" y="121"/>
                  </a:lnTo>
                  <a:lnTo>
                    <a:pt x="244" y="118"/>
                  </a:lnTo>
                  <a:lnTo>
                    <a:pt x="252" y="113"/>
                  </a:lnTo>
                  <a:lnTo>
                    <a:pt x="259" y="108"/>
                  </a:lnTo>
                  <a:lnTo>
                    <a:pt x="266" y="102"/>
                  </a:lnTo>
                  <a:lnTo>
                    <a:pt x="272" y="95"/>
                  </a:lnTo>
                  <a:lnTo>
                    <a:pt x="278" y="88"/>
                  </a:lnTo>
                  <a:lnTo>
                    <a:pt x="283" y="80"/>
                  </a:lnTo>
                  <a:lnTo>
                    <a:pt x="282" y="76"/>
                  </a:lnTo>
                  <a:lnTo>
                    <a:pt x="281" y="74"/>
                  </a:lnTo>
                  <a:lnTo>
                    <a:pt x="280" y="71"/>
                  </a:lnTo>
                  <a:lnTo>
                    <a:pt x="278" y="68"/>
                  </a:lnTo>
                  <a:lnTo>
                    <a:pt x="275" y="62"/>
                  </a:lnTo>
                  <a:lnTo>
                    <a:pt x="270" y="57"/>
                  </a:lnTo>
                  <a:lnTo>
                    <a:pt x="266" y="52"/>
                  </a:lnTo>
                  <a:lnTo>
                    <a:pt x="263" y="46"/>
                  </a:lnTo>
                  <a:lnTo>
                    <a:pt x="261" y="43"/>
                  </a:lnTo>
                  <a:lnTo>
                    <a:pt x="259" y="41"/>
                  </a:lnTo>
                  <a:lnTo>
                    <a:pt x="258" y="38"/>
                  </a:lnTo>
                  <a:lnTo>
                    <a:pt x="258" y="35"/>
                  </a:lnTo>
                  <a:close/>
                </a:path>
              </a:pathLst>
            </a:custGeom>
            <a:solidFill>
              <a:srgbClr val="35436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9" name="Freeform 99"/>
            <p:cNvSpPr>
              <a:spLocks/>
            </p:cNvSpPr>
            <p:nvPr/>
          </p:nvSpPr>
          <p:spPr bwMode="auto">
            <a:xfrm>
              <a:off x="3510" y="1380"/>
              <a:ext cx="292" cy="241"/>
            </a:xfrm>
            <a:custGeom>
              <a:avLst/>
              <a:gdLst>
                <a:gd name="T0" fmla="*/ 25 w 292"/>
                <a:gd name="T1" fmla="*/ 2 h 241"/>
                <a:gd name="T2" fmla="*/ 19 w 292"/>
                <a:gd name="T3" fmla="*/ 6 h 241"/>
                <a:gd name="T4" fmla="*/ 14 w 292"/>
                <a:gd name="T5" fmla="*/ 10 h 241"/>
                <a:gd name="T6" fmla="*/ 10 w 292"/>
                <a:gd name="T7" fmla="*/ 14 h 241"/>
                <a:gd name="T8" fmla="*/ 7 w 292"/>
                <a:gd name="T9" fmla="*/ 20 h 241"/>
                <a:gd name="T10" fmla="*/ 5 w 292"/>
                <a:gd name="T11" fmla="*/ 25 h 241"/>
                <a:gd name="T12" fmla="*/ 3 w 292"/>
                <a:gd name="T13" fmla="*/ 34 h 241"/>
                <a:gd name="T14" fmla="*/ 2 w 292"/>
                <a:gd name="T15" fmla="*/ 53 h 241"/>
                <a:gd name="T16" fmla="*/ 2 w 292"/>
                <a:gd name="T17" fmla="*/ 72 h 241"/>
                <a:gd name="T18" fmla="*/ 1 w 292"/>
                <a:gd name="T19" fmla="*/ 84 h 241"/>
                <a:gd name="T20" fmla="*/ 15 w 292"/>
                <a:gd name="T21" fmla="*/ 89 h 241"/>
                <a:gd name="T22" fmla="*/ 49 w 292"/>
                <a:gd name="T23" fmla="*/ 88 h 241"/>
                <a:gd name="T24" fmla="*/ 83 w 292"/>
                <a:gd name="T25" fmla="*/ 87 h 241"/>
                <a:gd name="T26" fmla="*/ 108 w 292"/>
                <a:gd name="T27" fmla="*/ 84 h 241"/>
                <a:gd name="T28" fmla="*/ 123 w 292"/>
                <a:gd name="T29" fmla="*/ 82 h 241"/>
                <a:gd name="T30" fmla="*/ 130 w 292"/>
                <a:gd name="T31" fmla="*/ 83 h 241"/>
                <a:gd name="T32" fmla="*/ 129 w 292"/>
                <a:gd name="T33" fmla="*/ 90 h 241"/>
                <a:gd name="T34" fmla="*/ 130 w 292"/>
                <a:gd name="T35" fmla="*/ 103 h 241"/>
                <a:gd name="T36" fmla="*/ 133 w 292"/>
                <a:gd name="T37" fmla="*/ 123 h 241"/>
                <a:gd name="T38" fmla="*/ 134 w 292"/>
                <a:gd name="T39" fmla="*/ 136 h 241"/>
                <a:gd name="T40" fmla="*/ 133 w 292"/>
                <a:gd name="T41" fmla="*/ 142 h 241"/>
                <a:gd name="T42" fmla="*/ 145 w 292"/>
                <a:gd name="T43" fmla="*/ 148 h 241"/>
                <a:gd name="T44" fmla="*/ 169 w 292"/>
                <a:gd name="T45" fmla="*/ 153 h 241"/>
                <a:gd name="T46" fmla="*/ 190 w 292"/>
                <a:gd name="T47" fmla="*/ 157 h 241"/>
                <a:gd name="T48" fmla="*/ 206 w 292"/>
                <a:gd name="T49" fmla="*/ 160 h 241"/>
                <a:gd name="T50" fmla="*/ 216 w 292"/>
                <a:gd name="T51" fmla="*/ 163 h 241"/>
                <a:gd name="T52" fmla="*/ 225 w 292"/>
                <a:gd name="T53" fmla="*/ 167 h 241"/>
                <a:gd name="T54" fmla="*/ 235 w 292"/>
                <a:gd name="T55" fmla="*/ 171 h 241"/>
                <a:gd name="T56" fmla="*/ 244 w 292"/>
                <a:gd name="T57" fmla="*/ 177 h 241"/>
                <a:gd name="T58" fmla="*/ 253 w 292"/>
                <a:gd name="T59" fmla="*/ 185 h 241"/>
                <a:gd name="T60" fmla="*/ 261 w 292"/>
                <a:gd name="T61" fmla="*/ 194 h 241"/>
                <a:gd name="T62" fmla="*/ 270 w 292"/>
                <a:gd name="T63" fmla="*/ 204 h 241"/>
                <a:gd name="T64" fmla="*/ 279 w 292"/>
                <a:gd name="T65" fmla="*/ 218 h 241"/>
                <a:gd name="T66" fmla="*/ 287 w 292"/>
                <a:gd name="T67" fmla="*/ 233 h 241"/>
                <a:gd name="T68" fmla="*/ 292 w 292"/>
                <a:gd name="T69" fmla="*/ 227 h 241"/>
                <a:gd name="T70" fmla="*/ 289 w 292"/>
                <a:gd name="T71" fmla="*/ 200 h 241"/>
                <a:gd name="T72" fmla="*/ 282 w 292"/>
                <a:gd name="T73" fmla="*/ 175 h 241"/>
                <a:gd name="T74" fmla="*/ 271 w 292"/>
                <a:gd name="T75" fmla="*/ 153 h 241"/>
                <a:gd name="T76" fmla="*/ 256 w 292"/>
                <a:gd name="T77" fmla="*/ 132 h 241"/>
                <a:gd name="T78" fmla="*/ 238 w 292"/>
                <a:gd name="T79" fmla="*/ 114 h 241"/>
                <a:gd name="T80" fmla="*/ 218 w 292"/>
                <a:gd name="T81" fmla="*/ 97 h 241"/>
                <a:gd name="T82" fmla="*/ 197 w 292"/>
                <a:gd name="T83" fmla="*/ 82 h 241"/>
                <a:gd name="T84" fmla="*/ 175 w 292"/>
                <a:gd name="T85" fmla="*/ 68 h 241"/>
                <a:gd name="T86" fmla="*/ 151 w 292"/>
                <a:gd name="T87" fmla="*/ 56 h 241"/>
                <a:gd name="T88" fmla="*/ 128 w 292"/>
                <a:gd name="T89" fmla="*/ 44 h 241"/>
                <a:gd name="T90" fmla="*/ 106 w 292"/>
                <a:gd name="T91" fmla="*/ 34 h 241"/>
                <a:gd name="T92" fmla="*/ 75 w 292"/>
                <a:gd name="T93" fmla="*/ 21 h 241"/>
                <a:gd name="T94" fmla="*/ 48 w 292"/>
                <a:gd name="T95" fmla="*/ 10 h 241"/>
                <a:gd name="T96" fmla="*/ 34 w 292"/>
                <a:gd name="T97" fmla="*/ 3 h 2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92" h="241">
                  <a:moveTo>
                    <a:pt x="28" y="0"/>
                  </a:moveTo>
                  <a:lnTo>
                    <a:pt x="25" y="2"/>
                  </a:lnTo>
                  <a:lnTo>
                    <a:pt x="22" y="4"/>
                  </a:lnTo>
                  <a:lnTo>
                    <a:pt x="19" y="6"/>
                  </a:lnTo>
                  <a:lnTo>
                    <a:pt x="16" y="7"/>
                  </a:lnTo>
                  <a:lnTo>
                    <a:pt x="14" y="10"/>
                  </a:lnTo>
                  <a:lnTo>
                    <a:pt x="12" y="12"/>
                  </a:lnTo>
                  <a:lnTo>
                    <a:pt x="10" y="14"/>
                  </a:lnTo>
                  <a:lnTo>
                    <a:pt x="9" y="17"/>
                  </a:lnTo>
                  <a:lnTo>
                    <a:pt x="7" y="20"/>
                  </a:lnTo>
                  <a:lnTo>
                    <a:pt x="6" y="23"/>
                  </a:lnTo>
                  <a:lnTo>
                    <a:pt x="5" y="25"/>
                  </a:lnTo>
                  <a:lnTo>
                    <a:pt x="4" y="28"/>
                  </a:lnTo>
                  <a:lnTo>
                    <a:pt x="3" y="34"/>
                  </a:lnTo>
                  <a:lnTo>
                    <a:pt x="3" y="40"/>
                  </a:lnTo>
                  <a:lnTo>
                    <a:pt x="2" y="53"/>
                  </a:lnTo>
                  <a:lnTo>
                    <a:pt x="2" y="66"/>
                  </a:lnTo>
                  <a:lnTo>
                    <a:pt x="2" y="72"/>
                  </a:lnTo>
                  <a:lnTo>
                    <a:pt x="2" y="78"/>
                  </a:lnTo>
                  <a:lnTo>
                    <a:pt x="1" y="84"/>
                  </a:lnTo>
                  <a:lnTo>
                    <a:pt x="0" y="90"/>
                  </a:lnTo>
                  <a:lnTo>
                    <a:pt x="15" y="89"/>
                  </a:lnTo>
                  <a:lnTo>
                    <a:pt x="32" y="89"/>
                  </a:lnTo>
                  <a:lnTo>
                    <a:pt x="49" y="88"/>
                  </a:lnTo>
                  <a:lnTo>
                    <a:pt x="66" y="88"/>
                  </a:lnTo>
                  <a:lnTo>
                    <a:pt x="83" y="87"/>
                  </a:lnTo>
                  <a:lnTo>
                    <a:pt x="100" y="85"/>
                  </a:lnTo>
                  <a:lnTo>
                    <a:pt x="108" y="84"/>
                  </a:lnTo>
                  <a:lnTo>
                    <a:pt x="116" y="83"/>
                  </a:lnTo>
                  <a:lnTo>
                    <a:pt x="123" y="82"/>
                  </a:lnTo>
                  <a:lnTo>
                    <a:pt x="131" y="80"/>
                  </a:lnTo>
                  <a:lnTo>
                    <a:pt x="130" y="83"/>
                  </a:lnTo>
                  <a:lnTo>
                    <a:pt x="129" y="86"/>
                  </a:lnTo>
                  <a:lnTo>
                    <a:pt x="129" y="90"/>
                  </a:lnTo>
                  <a:lnTo>
                    <a:pt x="129" y="94"/>
                  </a:lnTo>
                  <a:lnTo>
                    <a:pt x="130" y="103"/>
                  </a:lnTo>
                  <a:lnTo>
                    <a:pt x="131" y="113"/>
                  </a:lnTo>
                  <a:lnTo>
                    <a:pt x="133" y="123"/>
                  </a:lnTo>
                  <a:lnTo>
                    <a:pt x="134" y="132"/>
                  </a:lnTo>
                  <a:lnTo>
                    <a:pt x="134" y="136"/>
                  </a:lnTo>
                  <a:lnTo>
                    <a:pt x="134" y="139"/>
                  </a:lnTo>
                  <a:lnTo>
                    <a:pt x="133" y="142"/>
                  </a:lnTo>
                  <a:lnTo>
                    <a:pt x="132" y="145"/>
                  </a:lnTo>
                  <a:lnTo>
                    <a:pt x="145" y="148"/>
                  </a:lnTo>
                  <a:lnTo>
                    <a:pt x="157" y="150"/>
                  </a:lnTo>
                  <a:lnTo>
                    <a:pt x="169" y="153"/>
                  </a:lnTo>
                  <a:lnTo>
                    <a:pt x="180" y="155"/>
                  </a:lnTo>
                  <a:lnTo>
                    <a:pt x="190" y="157"/>
                  </a:lnTo>
                  <a:lnTo>
                    <a:pt x="201" y="159"/>
                  </a:lnTo>
                  <a:lnTo>
                    <a:pt x="206" y="160"/>
                  </a:lnTo>
                  <a:lnTo>
                    <a:pt x="211" y="161"/>
                  </a:lnTo>
                  <a:lnTo>
                    <a:pt x="216" y="163"/>
                  </a:lnTo>
                  <a:lnTo>
                    <a:pt x="220" y="165"/>
                  </a:lnTo>
                  <a:lnTo>
                    <a:pt x="225" y="167"/>
                  </a:lnTo>
                  <a:lnTo>
                    <a:pt x="230" y="169"/>
                  </a:lnTo>
                  <a:lnTo>
                    <a:pt x="235" y="171"/>
                  </a:lnTo>
                  <a:lnTo>
                    <a:pt x="239" y="174"/>
                  </a:lnTo>
                  <a:lnTo>
                    <a:pt x="244" y="177"/>
                  </a:lnTo>
                  <a:lnTo>
                    <a:pt x="248" y="181"/>
                  </a:lnTo>
                  <a:lnTo>
                    <a:pt x="253" y="185"/>
                  </a:lnTo>
                  <a:lnTo>
                    <a:pt x="257" y="189"/>
                  </a:lnTo>
                  <a:lnTo>
                    <a:pt x="261" y="194"/>
                  </a:lnTo>
                  <a:lnTo>
                    <a:pt x="266" y="199"/>
                  </a:lnTo>
                  <a:lnTo>
                    <a:pt x="270" y="204"/>
                  </a:lnTo>
                  <a:lnTo>
                    <a:pt x="274" y="211"/>
                  </a:lnTo>
                  <a:lnTo>
                    <a:pt x="279" y="218"/>
                  </a:lnTo>
                  <a:lnTo>
                    <a:pt x="283" y="225"/>
                  </a:lnTo>
                  <a:lnTo>
                    <a:pt x="287" y="233"/>
                  </a:lnTo>
                  <a:lnTo>
                    <a:pt x="291" y="241"/>
                  </a:lnTo>
                  <a:lnTo>
                    <a:pt x="292" y="227"/>
                  </a:lnTo>
                  <a:lnTo>
                    <a:pt x="291" y="213"/>
                  </a:lnTo>
                  <a:lnTo>
                    <a:pt x="289" y="200"/>
                  </a:lnTo>
                  <a:lnTo>
                    <a:pt x="286" y="187"/>
                  </a:lnTo>
                  <a:lnTo>
                    <a:pt x="282" y="175"/>
                  </a:lnTo>
                  <a:lnTo>
                    <a:pt x="277" y="164"/>
                  </a:lnTo>
                  <a:lnTo>
                    <a:pt x="271" y="153"/>
                  </a:lnTo>
                  <a:lnTo>
                    <a:pt x="264" y="142"/>
                  </a:lnTo>
                  <a:lnTo>
                    <a:pt x="256" y="132"/>
                  </a:lnTo>
                  <a:lnTo>
                    <a:pt x="247" y="123"/>
                  </a:lnTo>
                  <a:lnTo>
                    <a:pt x="238" y="114"/>
                  </a:lnTo>
                  <a:lnTo>
                    <a:pt x="229" y="105"/>
                  </a:lnTo>
                  <a:lnTo>
                    <a:pt x="218" y="97"/>
                  </a:lnTo>
                  <a:lnTo>
                    <a:pt x="208" y="89"/>
                  </a:lnTo>
                  <a:lnTo>
                    <a:pt x="197" y="82"/>
                  </a:lnTo>
                  <a:lnTo>
                    <a:pt x="186" y="75"/>
                  </a:lnTo>
                  <a:lnTo>
                    <a:pt x="175" y="68"/>
                  </a:lnTo>
                  <a:lnTo>
                    <a:pt x="163" y="61"/>
                  </a:lnTo>
                  <a:lnTo>
                    <a:pt x="151" y="56"/>
                  </a:lnTo>
                  <a:lnTo>
                    <a:pt x="140" y="50"/>
                  </a:lnTo>
                  <a:lnTo>
                    <a:pt x="128" y="44"/>
                  </a:lnTo>
                  <a:lnTo>
                    <a:pt x="117" y="39"/>
                  </a:lnTo>
                  <a:lnTo>
                    <a:pt x="106" y="34"/>
                  </a:lnTo>
                  <a:lnTo>
                    <a:pt x="95" y="30"/>
                  </a:lnTo>
                  <a:lnTo>
                    <a:pt x="75" y="21"/>
                  </a:lnTo>
                  <a:lnTo>
                    <a:pt x="56" y="13"/>
                  </a:lnTo>
                  <a:lnTo>
                    <a:pt x="48" y="10"/>
                  </a:lnTo>
                  <a:lnTo>
                    <a:pt x="41" y="6"/>
                  </a:lnTo>
                  <a:lnTo>
                    <a:pt x="34" y="3"/>
                  </a:lnTo>
                  <a:lnTo>
                    <a:pt x="28" y="0"/>
                  </a:lnTo>
                  <a:close/>
                </a:path>
              </a:pathLst>
            </a:custGeom>
            <a:solidFill>
              <a:srgbClr val="35436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0" name="Freeform 100"/>
            <p:cNvSpPr>
              <a:spLocks/>
            </p:cNvSpPr>
            <p:nvPr/>
          </p:nvSpPr>
          <p:spPr bwMode="auto">
            <a:xfrm>
              <a:off x="3776" y="1407"/>
              <a:ext cx="283" cy="944"/>
            </a:xfrm>
            <a:custGeom>
              <a:avLst/>
              <a:gdLst>
                <a:gd name="T0" fmla="*/ 32 w 283"/>
                <a:gd name="T1" fmla="*/ 425 h 944"/>
                <a:gd name="T2" fmla="*/ 34 w 283"/>
                <a:gd name="T3" fmla="*/ 457 h 944"/>
                <a:gd name="T4" fmla="*/ 34 w 283"/>
                <a:gd name="T5" fmla="*/ 491 h 944"/>
                <a:gd name="T6" fmla="*/ 31 w 283"/>
                <a:gd name="T7" fmla="*/ 563 h 944"/>
                <a:gd name="T8" fmla="*/ 26 w 283"/>
                <a:gd name="T9" fmla="*/ 636 h 944"/>
                <a:gd name="T10" fmla="*/ 22 w 283"/>
                <a:gd name="T11" fmla="*/ 705 h 944"/>
                <a:gd name="T12" fmla="*/ 20 w 283"/>
                <a:gd name="T13" fmla="*/ 767 h 944"/>
                <a:gd name="T14" fmla="*/ 19 w 283"/>
                <a:gd name="T15" fmla="*/ 798 h 944"/>
                <a:gd name="T16" fmla="*/ 12 w 283"/>
                <a:gd name="T17" fmla="*/ 854 h 944"/>
                <a:gd name="T18" fmla="*/ 2 w 283"/>
                <a:gd name="T19" fmla="*/ 923 h 944"/>
                <a:gd name="T20" fmla="*/ 218 w 283"/>
                <a:gd name="T21" fmla="*/ 925 h 944"/>
                <a:gd name="T22" fmla="*/ 208 w 283"/>
                <a:gd name="T23" fmla="*/ 870 h 944"/>
                <a:gd name="T24" fmla="*/ 195 w 283"/>
                <a:gd name="T25" fmla="*/ 810 h 944"/>
                <a:gd name="T26" fmla="*/ 186 w 283"/>
                <a:gd name="T27" fmla="*/ 769 h 944"/>
                <a:gd name="T28" fmla="*/ 175 w 283"/>
                <a:gd name="T29" fmla="*/ 735 h 944"/>
                <a:gd name="T30" fmla="*/ 158 w 283"/>
                <a:gd name="T31" fmla="*/ 687 h 944"/>
                <a:gd name="T32" fmla="*/ 147 w 283"/>
                <a:gd name="T33" fmla="*/ 648 h 944"/>
                <a:gd name="T34" fmla="*/ 143 w 283"/>
                <a:gd name="T35" fmla="*/ 624 h 944"/>
                <a:gd name="T36" fmla="*/ 141 w 283"/>
                <a:gd name="T37" fmla="*/ 599 h 944"/>
                <a:gd name="T38" fmla="*/ 142 w 283"/>
                <a:gd name="T39" fmla="*/ 572 h 944"/>
                <a:gd name="T40" fmla="*/ 147 w 283"/>
                <a:gd name="T41" fmla="*/ 544 h 944"/>
                <a:gd name="T42" fmla="*/ 157 w 283"/>
                <a:gd name="T43" fmla="*/ 514 h 944"/>
                <a:gd name="T44" fmla="*/ 181 w 283"/>
                <a:gd name="T45" fmla="*/ 497 h 944"/>
                <a:gd name="T46" fmla="*/ 202 w 283"/>
                <a:gd name="T47" fmla="*/ 480 h 944"/>
                <a:gd name="T48" fmla="*/ 221 w 283"/>
                <a:gd name="T49" fmla="*/ 462 h 944"/>
                <a:gd name="T50" fmla="*/ 237 w 283"/>
                <a:gd name="T51" fmla="*/ 443 h 944"/>
                <a:gd name="T52" fmla="*/ 250 w 283"/>
                <a:gd name="T53" fmla="*/ 423 h 944"/>
                <a:gd name="T54" fmla="*/ 261 w 283"/>
                <a:gd name="T55" fmla="*/ 402 h 944"/>
                <a:gd name="T56" fmla="*/ 270 w 283"/>
                <a:gd name="T57" fmla="*/ 380 h 944"/>
                <a:gd name="T58" fmla="*/ 276 w 283"/>
                <a:gd name="T59" fmla="*/ 356 h 944"/>
                <a:gd name="T60" fmla="*/ 280 w 283"/>
                <a:gd name="T61" fmla="*/ 332 h 944"/>
                <a:gd name="T62" fmla="*/ 283 w 283"/>
                <a:gd name="T63" fmla="*/ 307 h 944"/>
                <a:gd name="T64" fmla="*/ 273 w 283"/>
                <a:gd name="T65" fmla="*/ 276 h 944"/>
                <a:gd name="T66" fmla="*/ 244 w 283"/>
                <a:gd name="T67" fmla="*/ 238 h 944"/>
                <a:gd name="T68" fmla="*/ 221 w 283"/>
                <a:gd name="T69" fmla="*/ 204 h 944"/>
                <a:gd name="T70" fmla="*/ 202 w 283"/>
                <a:gd name="T71" fmla="*/ 172 h 944"/>
                <a:gd name="T72" fmla="*/ 181 w 283"/>
                <a:gd name="T73" fmla="*/ 135 h 944"/>
                <a:gd name="T74" fmla="*/ 158 w 283"/>
                <a:gd name="T75" fmla="*/ 90 h 944"/>
                <a:gd name="T76" fmla="*/ 149 w 283"/>
                <a:gd name="T77" fmla="*/ 73 h 944"/>
                <a:gd name="T78" fmla="*/ 139 w 283"/>
                <a:gd name="T79" fmla="*/ 58 h 944"/>
                <a:gd name="T80" fmla="*/ 129 w 283"/>
                <a:gd name="T81" fmla="*/ 48 h 944"/>
                <a:gd name="T82" fmla="*/ 117 w 283"/>
                <a:gd name="T83" fmla="*/ 41 h 944"/>
                <a:gd name="T84" fmla="*/ 91 w 283"/>
                <a:gd name="T85" fmla="*/ 30 h 944"/>
                <a:gd name="T86" fmla="*/ 61 w 283"/>
                <a:gd name="T87" fmla="*/ 15 h 944"/>
                <a:gd name="T88" fmla="*/ 45 w 283"/>
                <a:gd name="T89" fmla="*/ 8 h 944"/>
                <a:gd name="T90" fmla="*/ 28 w 283"/>
                <a:gd name="T91" fmla="*/ 3 h 944"/>
                <a:gd name="T92" fmla="*/ 21 w 283"/>
                <a:gd name="T93" fmla="*/ 7 h 944"/>
                <a:gd name="T94" fmla="*/ 37 w 283"/>
                <a:gd name="T95" fmla="*/ 27 h 944"/>
                <a:gd name="T96" fmla="*/ 47 w 283"/>
                <a:gd name="T97" fmla="*/ 47 h 944"/>
                <a:gd name="T98" fmla="*/ 51 w 283"/>
                <a:gd name="T99" fmla="*/ 67 h 944"/>
                <a:gd name="T100" fmla="*/ 52 w 283"/>
                <a:gd name="T101" fmla="*/ 87 h 944"/>
                <a:gd name="T102" fmla="*/ 49 w 283"/>
                <a:gd name="T103" fmla="*/ 108 h 944"/>
                <a:gd name="T104" fmla="*/ 45 w 283"/>
                <a:gd name="T105" fmla="*/ 128 h 944"/>
                <a:gd name="T106" fmla="*/ 34 w 283"/>
                <a:gd name="T107" fmla="*/ 163 h 944"/>
                <a:gd name="T108" fmla="*/ 26 w 283"/>
                <a:gd name="T109" fmla="*/ 197 h 944"/>
                <a:gd name="T110" fmla="*/ 23 w 283"/>
                <a:gd name="T111" fmla="*/ 218 h 944"/>
                <a:gd name="T112" fmla="*/ 19 w 283"/>
                <a:gd name="T113" fmla="*/ 275 h 944"/>
                <a:gd name="T114" fmla="*/ 19 w 283"/>
                <a:gd name="T115" fmla="*/ 306 h 944"/>
                <a:gd name="T116" fmla="*/ 21 w 283"/>
                <a:gd name="T117" fmla="*/ 340 h 944"/>
                <a:gd name="T118" fmla="*/ 25 w 283"/>
                <a:gd name="T119" fmla="*/ 377 h 9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83" h="944">
                  <a:moveTo>
                    <a:pt x="30" y="405"/>
                  </a:moveTo>
                  <a:lnTo>
                    <a:pt x="31" y="415"/>
                  </a:lnTo>
                  <a:lnTo>
                    <a:pt x="32" y="425"/>
                  </a:lnTo>
                  <a:lnTo>
                    <a:pt x="33" y="436"/>
                  </a:lnTo>
                  <a:lnTo>
                    <a:pt x="33" y="446"/>
                  </a:lnTo>
                  <a:lnTo>
                    <a:pt x="34" y="457"/>
                  </a:lnTo>
                  <a:lnTo>
                    <a:pt x="34" y="469"/>
                  </a:lnTo>
                  <a:lnTo>
                    <a:pt x="34" y="480"/>
                  </a:lnTo>
                  <a:lnTo>
                    <a:pt x="34" y="491"/>
                  </a:lnTo>
                  <a:lnTo>
                    <a:pt x="34" y="515"/>
                  </a:lnTo>
                  <a:lnTo>
                    <a:pt x="33" y="539"/>
                  </a:lnTo>
                  <a:lnTo>
                    <a:pt x="31" y="563"/>
                  </a:lnTo>
                  <a:lnTo>
                    <a:pt x="30" y="587"/>
                  </a:lnTo>
                  <a:lnTo>
                    <a:pt x="28" y="612"/>
                  </a:lnTo>
                  <a:lnTo>
                    <a:pt x="26" y="636"/>
                  </a:lnTo>
                  <a:lnTo>
                    <a:pt x="25" y="659"/>
                  </a:lnTo>
                  <a:lnTo>
                    <a:pt x="23" y="683"/>
                  </a:lnTo>
                  <a:lnTo>
                    <a:pt x="22" y="705"/>
                  </a:lnTo>
                  <a:lnTo>
                    <a:pt x="21" y="727"/>
                  </a:lnTo>
                  <a:lnTo>
                    <a:pt x="20" y="747"/>
                  </a:lnTo>
                  <a:lnTo>
                    <a:pt x="20" y="767"/>
                  </a:lnTo>
                  <a:lnTo>
                    <a:pt x="20" y="777"/>
                  </a:lnTo>
                  <a:lnTo>
                    <a:pt x="20" y="787"/>
                  </a:lnTo>
                  <a:lnTo>
                    <a:pt x="19" y="798"/>
                  </a:lnTo>
                  <a:lnTo>
                    <a:pt x="18" y="809"/>
                  </a:lnTo>
                  <a:lnTo>
                    <a:pt x="15" y="831"/>
                  </a:lnTo>
                  <a:lnTo>
                    <a:pt x="12" y="854"/>
                  </a:lnTo>
                  <a:lnTo>
                    <a:pt x="9" y="878"/>
                  </a:lnTo>
                  <a:lnTo>
                    <a:pt x="6" y="901"/>
                  </a:lnTo>
                  <a:lnTo>
                    <a:pt x="2" y="923"/>
                  </a:lnTo>
                  <a:lnTo>
                    <a:pt x="0" y="944"/>
                  </a:lnTo>
                  <a:lnTo>
                    <a:pt x="221" y="944"/>
                  </a:lnTo>
                  <a:lnTo>
                    <a:pt x="218" y="925"/>
                  </a:lnTo>
                  <a:lnTo>
                    <a:pt x="215" y="907"/>
                  </a:lnTo>
                  <a:lnTo>
                    <a:pt x="211" y="889"/>
                  </a:lnTo>
                  <a:lnTo>
                    <a:pt x="208" y="870"/>
                  </a:lnTo>
                  <a:lnTo>
                    <a:pt x="204" y="851"/>
                  </a:lnTo>
                  <a:lnTo>
                    <a:pt x="200" y="831"/>
                  </a:lnTo>
                  <a:lnTo>
                    <a:pt x="195" y="810"/>
                  </a:lnTo>
                  <a:lnTo>
                    <a:pt x="190" y="788"/>
                  </a:lnTo>
                  <a:lnTo>
                    <a:pt x="188" y="778"/>
                  </a:lnTo>
                  <a:lnTo>
                    <a:pt x="186" y="769"/>
                  </a:lnTo>
                  <a:lnTo>
                    <a:pt x="183" y="760"/>
                  </a:lnTo>
                  <a:lnTo>
                    <a:pt x="181" y="752"/>
                  </a:lnTo>
                  <a:lnTo>
                    <a:pt x="175" y="735"/>
                  </a:lnTo>
                  <a:lnTo>
                    <a:pt x="169" y="718"/>
                  </a:lnTo>
                  <a:lnTo>
                    <a:pt x="164" y="702"/>
                  </a:lnTo>
                  <a:lnTo>
                    <a:pt x="158" y="687"/>
                  </a:lnTo>
                  <a:lnTo>
                    <a:pt x="153" y="671"/>
                  </a:lnTo>
                  <a:lnTo>
                    <a:pt x="149" y="656"/>
                  </a:lnTo>
                  <a:lnTo>
                    <a:pt x="147" y="648"/>
                  </a:lnTo>
                  <a:lnTo>
                    <a:pt x="145" y="640"/>
                  </a:lnTo>
                  <a:lnTo>
                    <a:pt x="144" y="632"/>
                  </a:lnTo>
                  <a:lnTo>
                    <a:pt x="143" y="624"/>
                  </a:lnTo>
                  <a:lnTo>
                    <a:pt x="141" y="616"/>
                  </a:lnTo>
                  <a:lnTo>
                    <a:pt x="141" y="607"/>
                  </a:lnTo>
                  <a:lnTo>
                    <a:pt x="141" y="599"/>
                  </a:lnTo>
                  <a:lnTo>
                    <a:pt x="141" y="590"/>
                  </a:lnTo>
                  <a:lnTo>
                    <a:pt x="141" y="581"/>
                  </a:lnTo>
                  <a:lnTo>
                    <a:pt x="142" y="572"/>
                  </a:lnTo>
                  <a:lnTo>
                    <a:pt x="143" y="563"/>
                  </a:lnTo>
                  <a:lnTo>
                    <a:pt x="145" y="554"/>
                  </a:lnTo>
                  <a:lnTo>
                    <a:pt x="147" y="544"/>
                  </a:lnTo>
                  <a:lnTo>
                    <a:pt x="150" y="534"/>
                  </a:lnTo>
                  <a:lnTo>
                    <a:pt x="153" y="524"/>
                  </a:lnTo>
                  <a:lnTo>
                    <a:pt x="157" y="514"/>
                  </a:lnTo>
                  <a:lnTo>
                    <a:pt x="165" y="508"/>
                  </a:lnTo>
                  <a:lnTo>
                    <a:pt x="173" y="503"/>
                  </a:lnTo>
                  <a:lnTo>
                    <a:pt x="181" y="497"/>
                  </a:lnTo>
                  <a:lnTo>
                    <a:pt x="188" y="492"/>
                  </a:lnTo>
                  <a:lnTo>
                    <a:pt x="195" y="486"/>
                  </a:lnTo>
                  <a:lnTo>
                    <a:pt x="202" y="480"/>
                  </a:lnTo>
                  <a:lnTo>
                    <a:pt x="209" y="474"/>
                  </a:lnTo>
                  <a:lnTo>
                    <a:pt x="215" y="468"/>
                  </a:lnTo>
                  <a:lnTo>
                    <a:pt x="221" y="462"/>
                  </a:lnTo>
                  <a:lnTo>
                    <a:pt x="226" y="456"/>
                  </a:lnTo>
                  <a:lnTo>
                    <a:pt x="232" y="449"/>
                  </a:lnTo>
                  <a:lnTo>
                    <a:pt x="237" y="443"/>
                  </a:lnTo>
                  <a:lnTo>
                    <a:pt x="241" y="436"/>
                  </a:lnTo>
                  <a:lnTo>
                    <a:pt x="246" y="430"/>
                  </a:lnTo>
                  <a:lnTo>
                    <a:pt x="250" y="423"/>
                  </a:lnTo>
                  <a:lnTo>
                    <a:pt x="254" y="416"/>
                  </a:lnTo>
                  <a:lnTo>
                    <a:pt x="258" y="409"/>
                  </a:lnTo>
                  <a:lnTo>
                    <a:pt x="261" y="402"/>
                  </a:lnTo>
                  <a:lnTo>
                    <a:pt x="264" y="394"/>
                  </a:lnTo>
                  <a:lnTo>
                    <a:pt x="267" y="387"/>
                  </a:lnTo>
                  <a:lnTo>
                    <a:pt x="270" y="380"/>
                  </a:lnTo>
                  <a:lnTo>
                    <a:pt x="272" y="372"/>
                  </a:lnTo>
                  <a:lnTo>
                    <a:pt x="274" y="364"/>
                  </a:lnTo>
                  <a:lnTo>
                    <a:pt x="276" y="356"/>
                  </a:lnTo>
                  <a:lnTo>
                    <a:pt x="278" y="348"/>
                  </a:lnTo>
                  <a:lnTo>
                    <a:pt x="279" y="340"/>
                  </a:lnTo>
                  <a:lnTo>
                    <a:pt x="280" y="332"/>
                  </a:lnTo>
                  <a:lnTo>
                    <a:pt x="282" y="324"/>
                  </a:lnTo>
                  <a:lnTo>
                    <a:pt x="282" y="315"/>
                  </a:lnTo>
                  <a:lnTo>
                    <a:pt x="283" y="307"/>
                  </a:lnTo>
                  <a:lnTo>
                    <a:pt x="283" y="298"/>
                  </a:lnTo>
                  <a:lnTo>
                    <a:pt x="283" y="289"/>
                  </a:lnTo>
                  <a:lnTo>
                    <a:pt x="273" y="276"/>
                  </a:lnTo>
                  <a:lnTo>
                    <a:pt x="263" y="263"/>
                  </a:lnTo>
                  <a:lnTo>
                    <a:pt x="253" y="251"/>
                  </a:lnTo>
                  <a:lnTo>
                    <a:pt x="244" y="238"/>
                  </a:lnTo>
                  <a:lnTo>
                    <a:pt x="236" y="227"/>
                  </a:lnTo>
                  <a:lnTo>
                    <a:pt x="228" y="215"/>
                  </a:lnTo>
                  <a:lnTo>
                    <a:pt x="221" y="204"/>
                  </a:lnTo>
                  <a:lnTo>
                    <a:pt x="214" y="193"/>
                  </a:lnTo>
                  <a:lnTo>
                    <a:pt x="207" y="182"/>
                  </a:lnTo>
                  <a:lnTo>
                    <a:pt x="202" y="172"/>
                  </a:lnTo>
                  <a:lnTo>
                    <a:pt x="196" y="163"/>
                  </a:lnTo>
                  <a:lnTo>
                    <a:pt x="191" y="153"/>
                  </a:lnTo>
                  <a:lnTo>
                    <a:pt x="181" y="135"/>
                  </a:lnTo>
                  <a:lnTo>
                    <a:pt x="173" y="119"/>
                  </a:lnTo>
                  <a:lnTo>
                    <a:pt x="165" y="104"/>
                  </a:lnTo>
                  <a:lnTo>
                    <a:pt x="158" y="90"/>
                  </a:lnTo>
                  <a:lnTo>
                    <a:pt x="155" y="84"/>
                  </a:lnTo>
                  <a:lnTo>
                    <a:pt x="152" y="78"/>
                  </a:lnTo>
                  <a:lnTo>
                    <a:pt x="149" y="73"/>
                  </a:lnTo>
                  <a:lnTo>
                    <a:pt x="146" y="68"/>
                  </a:lnTo>
                  <a:lnTo>
                    <a:pt x="143" y="63"/>
                  </a:lnTo>
                  <a:lnTo>
                    <a:pt x="139" y="58"/>
                  </a:lnTo>
                  <a:lnTo>
                    <a:pt x="136" y="55"/>
                  </a:lnTo>
                  <a:lnTo>
                    <a:pt x="132" y="51"/>
                  </a:lnTo>
                  <a:lnTo>
                    <a:pt x="129" y="48"/>
                  </a:lnTo>
                  <a:lnTo>
                    <a:pt x="125" y="45"/>
                  </a:lnTo>
                  <a:lnTo>
                    <a:pt x="122" y="43"/>
                  </a:lnTo>
                  <a:lnTo>
                    <a:pt x="117" y="41"/>
                  </a:lnTo>
                  <a:lnTo>
                    <a:pt x="108" y="37"/>
                  </a:lnTo>
                  <a:lnTo>
                    <a:pt x="99" y="33"/>
                  </a:lnTo>
                  <a:lnTo>
                    <a:pt x="91" y="30"/>
                  </a:lnTo>
                  <a:lnTo>
                    <a:pt x="84" y="27"/>
                  </a:lnTo>
                  <a:lnTo>
                    <a:pt x="72" y="20"/>
                  </a:lnTo>
                  <a:lnTo>
                    <a:pt x="61" y="15"/>
                  </a:lnTo>
                  <a:lnTo>
                    <a:pt x="55" y="13"/>
                  </a:lnTo>
                  <a:lnTo>
                    <a:pt x="50" y="10"/>
                  </a:lnTo>
                  <a:lnTo>
                    <a:pt x="45" y="8"/>
                  </a:lnTo>
                  <a:lnTo>
                    <a:pt x="40" y="6"/>
                  </a:lnTo>
                  <a:lnTo>
                    <a:pt x="34" y="4"/>
                  </a:lnTo>
                  <a:lnTo>
                    <a:pt x="28" y="3"/>
                  </a:lnTo>
                  <a:lnTo>
                    <a:pt x="22" y="1"/>
                  </a:lnTo>
                  <a:lnTo>
                    <a:pt x="15" y="0"/>
                  </a:lnTo>
                  <a:lnTo>
                    <a:pt x="21" y="7"/>
                  </a:lnTo>
                  <a:lnTo>
                    <a:pt x="27" y="13"/>
                  </a:lnTo>
                  <a:lnTo>
                    <a:pt x="33" y="20"/>
                  </a:lnTo>
                  <a:lnTo>
                    <a:pt x="37" y="27"/>
                  </a:lnTo>
                  <a:lnTo>
                    <a:pt x="41" y="33"/>
                  </a:lnTo>
                  <a:lnTo>
                    <a:pt x="44" y="40"/>
                  </a:lnTo>
                  <a:lnTo>
                    <a:pt x="47" y="47"/>
                  </a:lnTo>
                  <a:lnTo>
                    <a:pt x="49" y="53"/>
                  </a:lnTo>
                  <a:lnTo>
                    <a:pt x="50" y="60"/>
                  </a:lnTo>
                  <a:lnTo>
                    <a:pt x="51" y="67"/>
                  </a:lnTo>
                  <a:lnTo>
                    <a:pt x="52" y="74"/>
                  </a:lnTo>
                  <a:lnTo>
                    <a:pt x="52" y="80"/>
                  </a:lnTo>
                  <a:lnTo>
                    <a:pt x="52" y="87"/>
                  </a:lnTo>
                  <a:lnTo>
                    <a:pt x="51" y="94"/>
                  </a:lnTo>
                  <a:lnTo>
                    <a:pt x="50" y="101"/>
                  </a:lnTo>
                  <a:lnTo>
                    <a:pt x="49" y="108"/>
                  </a:lnTo>
                  <a:lnTo>
                    <a:pt x="48" y="114"/>
                  </a:lnTo>
                  <a:lnTo>
                    <a:pt x="46" y="121"/>
                  </a:lnTo>
                  <a:lnTo>
                    <a:pt x="45" y="128"/>
                  </a:lnTo>
                  <a:lnTo>
                    <a:pt x="43" y="135"/>
                  </a:lnTo>
                  <a:lnTo>
                    <a:pt x="39" y="149"/>
                  </a:lnTo>
                  <a:lnTo>
                    <a:pt x="34" y="163"/>
                  </a:lnTo>
                  <a:lnTo>
                    <a:pt x="31" y="177"/>
                  </a:lnTo>
                  <a:lnTo>
                    <a:pt x="27" y="191"/>
                  </a:lnTo>
                  <a:lnTo>
                    <a:pt x="26" y="197"/>
                  </a:lnTo>
                  <a:lnTo>
                    <a:pt x="24" y="204"/>
                  </a:lnTo>
                  <a:lnTo>
                    <a:pt x="24" y="211"/>
                  </a:lnTo>
                  <a:lnTo>
                    <a:pt x="23" y="218"/>
                  </a:lnTo>
                  <a:lnTo>
                    <a:pt x="21" y="242"/>
                  </a:lnTo>
                  <a:lnTo>
                    <a:pt x="19" y="264"/>
                  </a:lnTo>
                  <a:lnTo>
                    <a:pt x="19" y="275"/>
                  </a:lnTo>
                  <a:lnTo>
                    <a:pt x="19" y="285"/>
                  </a:lnTo>
                  <a:lnTo>
                    <a:pt x="19" y="296"/>
                  </a:lnTo>
                  <a:lnTo>
                    <a:pt x="19" y="306"/>
                  </a:lnTo>
                  <a:lnTo>
                    <a:pt x="19" y="317"/>
                  </a:lnTo>
                  <a:lnTo>
                    <a:pt x="20" y="328"/>
                  </a:lnTo>
                  <a:lnTo>
                    <a:pt x="21" y="340"/>
                  </a:lnTo>
                  <a:lnTo>
                    <a:pt x="22" y="352"/>
                  </a:lnTo>
                  <a:lnTo>
                    <a:pt x="23" y="364"/>
                  </a:lnTo>
                  <a:lnTo>
                    <a:pt x="25" y="377"/>
                  </a:lnTo>
                  <a:lnTo>
                    <a:pt x="27" y="391"/>
                  </a:lnTo>
                  <a:lnTo>
                    <a:pt x="30" y="405"/>
                  </a:lnTo>
                  <a:close/>
                </a:path>
              </a:pathLst>
            </a:custGeom>
            <a:solidFill>
              <a:srgbClr val="5460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1" name="Freeform 101"/>
            <p:cNvSpPr>
              <a:spLocks/>
            </p:cNvSpPr>
            <p:nvPr/>
          </p:nvSpPr>
          <p:spPr bwMode="auto">
            <a:xfrm>
              <a:off x="3775" y="1391"/>
              <a:ext cx="118" cy="234"/>
            </a:xfrm>
            <a:custGeom>
              <a:avLst/>
              <a:gdLst>
                <a:gd name="T0" fmla="*/ 28 w 118"/>
                <a:gd name="T1" fmla="*/ 221 h 234"/>
                <a:gd name="T2" fmla="*/ 24 w 118"/>
                <a:gd name="T3" fmla="*/ 198 h 234"/>
                <a:gd name="T4" fmla="*/ 22 w 118"/>
                <a:gd name="T5" fmla="*/ 178 h 234"/>
                <a:gd name="T6" fmla="*/ 24 w 118"/>
                <a:gd name="T7" fmla="*/ 160 h 234"/>
                <a:gd name="T8" fmla="*/ 26 w 118"/>
                <a:gd name="T9" fmla="*/ 144 h 234"/>
                <a:gd name="T10" fmla="*/ 30 w 118"/>
                <a:gd name="T11" fmla="*/ 129 h 234"/>
                <a:gd name="T12" fmla="*/ 37 w 118"/>
                <a:gd name="T13" fmla="*/ 111 h 234"/>
                <a:gd name="T14" fmla="*/ 44 w 118"/>
                <a:gd name="T15" fmla="*/ 94 h 234"/>
                <a:gd name="T16" fmla="*/ 47 w 118"/>
                <a:gd name="T17" fmla="*/ 84 h 234"/>
                <a:gd name="T18" fmla="*/ 48 w 118"/>
                <a:gd name="T19" fmla="*/ 73 h 234"/>
                <a:gd name="T20" fmla="*/ 47 w 118"/>
                <a:gd name="T21" fmla="*/ 62 h 234"/>
                <a:gd name="T22" fmla="*/ 44 w 118"/>
                <a:gd name="T23" fmla="*/ 50 h 234"/>
                <a:gd name="T24" fmla="*/ 36 w 118"/>
                <a:gd name="T25" fmla="*/ 38 h 234"/>
                <a:gd name="T26" fmla="*/ 25 w 118"/>
                <a:gd name="T27" fmla="*/ 24 h 234"/>
                <a:gd name="T28" fmla="*/ 9 w 118"/>
                <a:gd name="T29" fmla="*/ 9 h 234"/>
                <a:gd name="T30" fmla="*/ 15 w 118"/>
                <a:gd name="T31" fmla="*/ 6 h 234"/>
                <a:gd name="T32" fmla="*/ 48 w 118"/>
                <a:gd name="T33" fmla="*/ 17 h 234"/>
                <a:gd name="T34" fmla="*/ 73 w 118"/>
                <a:gd name="T35" fmla="*/ 26 h 234"/>
                <a:gd name="T36" fmla="*/ 89 w 118"/>
                <a:gd name="T37" fmla="*/ 33 h 234"/>
                <a:gd name="T38" fmla="*/ 102 w 118"/>
                <a:gd name="T39" fmla="*/ 41 h 234"/>
                <a:gd name="T40" fmla="*/ 111 w 118"/>
                <a:gd name="T41" fmla="*/ 47 h 234"/>
                <a:gd name="T42" fmla="*/ 116 w 118"/>
                <a:gd name="T43" fmla="*/ 52 h 234"/>
                <a:gd name="T44" fmla="*/ 115 w 118"/>
                <a:gd name="T45" fmla="*/ 55 h 234"/>
                <a:gd name="T46" fmla="*/ 109 w 118"/>
                <a:gd name="T47" fmla="*/ 57 h 234"/>
                <a:gd name="T48" fmla="*/ 101 w 118"/>
                <a:gd name="T49" fmla="*/ 61 h 234"/>
                <a:gd name="T50" fmla="*/ 90 w 118"/>
                <a:gd name="T51" fmla="*/ 66 h 234"/>
                <a:gd name="T52" fmla="*/ 82 w 118"/>
                <a:gd name="T53" fmla="*/ 70 h 234"/>
                <a:gd name="T54" fmla="*/ 76 w 118"/>
                <a:gd name="T55" fmla="*/ 72 h 234"/>
                <a:gd name="T56" fmla="*/ 75 w 118"/>
                <a:gd name="T57" fmla="*/ 74 h 234"/>
                <a:gd name="T58" fmla="*/ 80 w 118"/>
                <a:gd name="T59" fmla="*/ 78 h 234"/>
                <a:gd name="T60" fmla="*/ 86 w 118"/>
                <a:gd name="T61" fmla="*/ 83 h 234"/>
                <a:gd name="T62" fmla="*/ 91 w 118"/>
                <a:gd name="T63" fmla="*/ 89 h 234"/>
                <a:gd name="T64" fmla="*/ 95 w 118"/>
                <a:gd name="T65" fmla="*/ 92 h 234"/>
                <a:gd name="T66" fmla="*/ 101 w 118"/>
                <a:gd name="T67" fmla="*/ 95 h 234"/>
                <a:gd name="T68" fmla="*/ 108 w 118"/>
                <a:gd name="T69" fmla="*/ 97 h 234"/>
                <a:gd name="T70" fmla="*/ 110 w 118"/>
                <a:gd name="T71" fmla="*/ 103 h 234"/>
                <a:gd name="T72" fmla="*/ 105 w 118"/>
                <a:gd name="T73" fmla="*/ 113 h 234"/>
                <a:gd name="T74" fmla="*/ 100 w 118"/>
                <a:gd name="T75" fmla="*/ 122 h 234"/>
                <a:gd name="T76" fmla="*/ 94 w 118"/>
                <a:gd name="T77" fmla="*/ 129 h 234"/>
                <a:gd name="T78" fmla="*/ 85 w 118"/>
                <a:gd name="T79" fmla="*/ 139 h 234"/>
                <a:gd name="T80" fmla="*/ 71 w 118"/>
                <a:gd name="T81" fmla="*/ 150 h 234"/>
                <a:gd name="T82" fmla="*/ 60 w 118"/>
                <a:gd name="T83" fmla="*/ 158 h 234"/>
                <a:gd name="T84" fmla="*/ 54 w 118"/>
                <a:gd name="T85" fmla="*/ 164 h 234"/>
                <a:gd name="T86" fmla="*/ 48 w 118"/>
                <a:gd name="T87" fmla="*/ 171 h 234"/>
                <a:gd name="T88" fmla="*/ 43 w 118"/>
                <a:gd name="T89" fmla="*/ 179 h 234"/>
                <a:gd name="T90" fmla="*/ 38 w 118"/>
                <a:gd name="T91" fmla="*/ 188 h 234"/>
                <a:gd name="T92" fmla="*/ 35 w 118"/>
                <a:gd name="T93" fmla="*/ 198 h 234"/>
                <a:gd name="T94" fmla="*/ 32 w 118"/>
                <a:gd name="T95" fmla="*/ 211 h 234"/>
                <a:gd name="T96" fmla="*/ 31 w 118"/>
                <a:gd name="T97" fmla="*/ 226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18" h="234">
                  <a:moveTo>
                    <a:pt x="31" y="234"/>
                  </a:moveTo>
                  <a:lnTo>
                    <a:pt x="28" y="221"/>
                  </a:lnTo>
                  <a:lnTo>
                    <a:pt x="25" y="209"/>
                  </a:lnTo>
                  <a:lnTo>
                    <a:pt x="24" y="198"/>
                  </a:lnTo>
                  <a:lnTo>
                    <a:pt x="23" y="188"/>
                  </a:lnTo>
                  <a:lnTo>
                    <a:pt x="22" y="178"/>
                  </a:lnTo>
                  <a:lnTo>
                    <a:pt x="23" y="168"/>
                  </a:lnTo>
                  <a:lnTo>
                    <a:pt x="24" y="160"/>
                  </a:lnTo>
                  <a:lnTo>
                    <a:pt x="25" y="151"/>
                  </a:lnTo>
                  <a:lnTo>
                    <a:pt x="26" y="144"/>
                  </a:lnTo>
                  <a:lnTo>
                    <a:pt x="28" y="136"/>
                  </a:lnTo>
                  <a:lnTo>
                    <a:pt x="30" y="129"/>
                  </a:lnTo>
                  <a:lnTo>
                    <a:pt x="33" y="123"/>
                  </a:lnTo>
                  <a:lnTo>
                    <a:pt x="37" y="111"/>
                  </a:lnTo>
                  <a:lnTo>
                    <a:pt x="42" y="99"/>
                  </a:lnTo>
                  <a:lnTo>
                    <a:pt x="44" y="94"/>
                  </a:lnTo>
                  <a:lnTo>
                    <a:pt x="46" y="89"/>
                  </a:lnTo>
                  <a:lnTo>
                    <a:pt x="47" y="84"/>
                  </a:lnTo>
                  <a:lnTo>
                    <a:pt x="48" y="78"/>
                  </a:lnTo>
                  <a:lnTo>
                    <a:pt x="48" y="73"/>
                  </a:lnTo>
                  <a:lnTo>
                    <a:pt x="48" y="68"/>
                  </a:lnTo>
                  <a:lnTo>
                    <a:pt x="47" y="62"/>
                  </a:lnTo>
                  <a:lnTo>
                    <a:pt x="46" y="56"/>
                  </a:lnTo>
                  <a:lnTo>
                    <a:pt x="44" y="50"/>
                  </a:lnTo>
                  <a:lnTo>
                    <a:pt x="41" y="45"/>
                  </a:lnTo>
                  <a:lnTo>
                    <a:pt x="36" y="38"/>
                  </a:lnTo>
                  <a:lnTo>
                    <a:pt x="31" y="31"/>
                  </a:lnTo>
                  <a:lnTo>
                    <a:pt x="25" y="24"/>
                  </a:lnTo>
                  <a:lnTo>
                    <a:pt x="18" y="17"/>
                  </a:lnTo>
                  <a:lnTo>
                    <a:pt x="9" y="9"/>
                  </a:lnTo>
                  <a:lnTo>
                    <a:pt x="0" y="0"/>
                  </a:lnTo>
                  <a:lnTo>
                    <a:pt x="15" y="6"/>
                  </a:lnTo>
                  <a:lnTo>
                    <a:pt x="31" y="11"/>
                  </a:lnTo>
                  <a:lnTo>
                    <a:pt x="48" y="17"/>
                  </a:lnTo>
                  <a:lnTo>
                    <a:pt x="65" y="23"/>
                  </a:lnTo>
                  <a:lnTo>
                    <a:pt x="73" y="26"/>
                  </a:lnTo>
                  <a:lnTo>
                    <a:pt x="81" y="30"/>
                  </a:lnTo>
                  <a:lnTo>
                    <a:pt x="89" y="33"/>
                  </a:lnTo>
                  <a:lnTo>
                    <a:pt x="96" y="37"/>
                  </a:lnTo>
                  <a:lnTo>
                    <a:pt x="102" y="41"/>
                  </a:lnTo>
                  <a:lnTo>
                    <a:pt x="109" y="45"/>
                  </a:lnTo>
                  <a:lnTo>
                    <a:pt x="111" y="47"/>
                  </a:lnTo>
                  <a:lnTo>
                    <a:pt x="114" y="49"/>
                  </a:lnTo>
                  <a:lnTo>
                    <a:pt x="116" y="52"/>
                  </a:lnTo>
                  <a:lnTo>
                    <a:pt x="118" y="54"/>
                  </a:lnTo>
                  <a:lnTo>
                    <a:pt x="115" y="55"/>
                  </a:lnTo>
                  <a:lnTo>
                    <a:pt x="112" y="56"/>
                  </a:lnTo>
                  <a:lnTo>
                    <a:pt x="109" y="57"/>
                  </a:lnTo>
                  <a:lnTo>
                    <a:pt x="106" y="58"/>
                  </a:lnTo>
                  <a:lnTo>
                    <a:pt x="101" y="61"/>
                  </a:lnTo>
                  <a:lnTo>
                    <a:pt x="95" y="64"/>
                  </a:lnTo>
                  <a:lnTo>
                    <a:pt x="90" y="66"/>
                  </a:lnTo>
                  <a:lnTo>
                    <a:pt x="85" y="69"/>
                  </a:lnTo>
                  <a:lnTo>
                    <a:pt x="82" y="70"/>
                  </a:lnTo>
                  <a:lnTo>
                    <a:pt x="79" y="71"/>
                  </a:lnTo>
                  <a:lnTo>
                    <a:pt x="76" y="72"/>
                  </a:lnTo>
                  <a:lnTo>
                    <a:pt x="73" y="73"/>
                  </a:lnTo>
                  <a:lnTo>
                    <a:pt x="75" y="74"/>
                  </a:lnTo>
                  <a:lnTo>
                    <a:pt x="78" y="76"/>
                  </a:lnTo>
                  <a:lnTo>
                    <a:pt x="80" y="78"/>
                  </a:lnTo>
                  <a:lnTo>
                    <a:pt x="82" y="79"/>
                  </a:lnTo>
                  <a:lnTo>
                    <a:pt x="86" y="83"/>
                  </a:lnTo>
                  <a:lnTo>
                    <a:pt x="89" y="87"/>
                  </a:lnTo>
                  <a:lnTo>
                    <a:pt x="91" y="89"/>
                  </a:lnTo>
                  <a:lnTo>
                    <a:pt x="93" y="90"/>
                  </a:lnTo>
                  <a:lnTo>
                    <a:pt x="95" y="92"/>
                  </a:lnTo>
                  <a:lnTo>
                    <a:pt x="98" y="94"/>
                  </a:lnTo>
                  <a:lnTo>
                    <a:pt x="101" y="95"/>
                  </a:lnTo>
                  <a:lnTo>
                    <a:pt x="104" y="96"/>
                  </a:lnTo>
                  <a:lnTo>
                    <a:pt x="108" y="97"/>
                  </a:lnTo>
                  <a:lnTo>
                    <a:pt x="112" y="97"/>
                  </a:lnTo>
                  <a:lnTo>
                    <a:pt x="110" y="103"/>
                  </a:lnTo>
                  <a:lnTo>
                    <a:pt x="108" y="108"/>
                  </a:lnTo>
                  <a:lnTo>
                    <a:pt x="105" y="113"/>
                  </a:lnTo>
                  <a:lnTo>
                    <a:pt x="103" y="117"/>
                  </a:lnTo>
                  <a:lnTo>
                    <a:pt x="100" y="122"/>
                  </a:lnTo>
                  <a:lnTo>
                    <a:pt x="97" y="125"/>
                  </a:lnTo>
                  <a:lnTo>
                    <a:pt x="94" y="129"/>
                  </a:lnTo>
                  <a:lnTo>
                    <a:pt x="91" y="132"/>
                  </a:lnTo>
                  <a:lnTo>
                    <a:pt x="85" y="139"/>
                  </a:lnTo>
                  <a:lnTo>
                    <a:pt x="77" y="144"/>
                  </a:lnTo>
                  <a:lnTo>
                    <a:pt x="71" y="150"/>
                  </a:lnTo>
                  <a:lnTo>
                    <a:pt x="64" y="155"/>
                  </a:lnTo>
                  <a:lnTo>
                    <a:pt x="60" y="158"/>
                  </a:lnTo>
                  <a:lnTo>
                    <a:pt x="57" y="161"/>
                  </a:lnTo>
                  <a:lnTo>
                    <a:pt x="54" y="164"/>
                  </a:lnTo>
                  <a:lnTo>
                    <a:pt x="51" y="167"/>
                  </a:lnTo>
                  <a:lnTo>
                    <a:pt x="48" y="171"/>
                  </a:lnTo>
                  <a:lnTo>
                    <a:pt x="45" y="174"/>
                  </a:lnTo>
                  <a:lnTo>
                    <a:pt x="43" y="179"/>
                  </a:lnTo>
                  <a:lnTo>
                    <a:pt x="40" y="183"/>
                  </a:lnTo>
                  <a:lnTo>
                    <a:pt x="38" y="188"/>
                  </a:lnTo>
                  <a:lnTo>
                    <a:pt x="36" y="193"/>
                  </a:lnTo>
                  <a:lnTo>
                    <a:pt x="35" y="198"/>
                  </a:lnTo>
                  <a:lnTo>
                    <a:pt x="33" y="205"/>
                  </a:lnTo>
                  <a:lnTo>
                    <a:pt x="32" y="211"/>
                  </a:lnTo>
                  <a:lnTo>
                    <a:pt x="32" y="218"/>
                  </a:lnTo>
                  <a:lnTo>
                    <a:pt x="31" y="226"/>
                  </a:lnTo>
                  <a:lnTo>
                    <a:pt x="31" y="234"/>
                  </a:lnTo>
                  <a:close/>
                </a:path>
              </a:pathLst>
            </a:custGeom>
            <a:solidFill>
              <a:srgbClr val="35436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2" name="Freeform 102"/>
            <p:cNvSpPr>
              <a:spLocks/>
            </p:cNvSpPr>
            <p:nvPr/>
          </p:nvSpPr>
          <p:spPr bwMode="auto">
            <a:xfrm>
              <a:off x="4825" y="2342"/>
              <a:ext cx="319" cy="1439"/>
            </a:xfrm>
            <a:custGeom>
              <a:avLst/>
              <a:gdLst>
                <a:gd name="T0" fmla="*/ 319 w 319"/>
                <a:gd name="T1" fmla="*/ 0 h 1439"/>
                <a:gd name="T2" fmla="*/ 0 w 319"/>
                <a:gd name="T3" fmla="*/ 0 h 1439"/>
                <a:gd name="T4" fmla="*/ 0 w 319"/>
                <a:gd name="T5" fmla="*/ 1088 h 1439"/>
                <a:gd name="T6" fmla="*/ 311 w 319"/>
                <a:gd name="T7" fmla="*/ 1439 h 1439"/>
                <a:gd name="T8" fmla="*/ 319 w 319"/>
                <a:gd name="T9" fmla="*/ 0 h 1439"/>
              </a:gdLst>
              <a:ahLst/>
              <a:cxnLst>
                <a:cxn ang="0">
                  <a:pos x="T0" y="T1"/>
                </a:cxn>
                <a:cxn ang="0">
                  <a:pos x="T2" y="T3"/>
                </a:cxn>
                <a:cxn ang="0">
                  <a:pos x="T4" y="T5"/>
                </a:cxn>
                <a:cxn ang="0">
                  <a:pos x="T6" y="T7"/>
                </a:cxn>
                <a:cxn ang="0">
                  <a:pos x="T8" y="T9"/>
                </a:cxn>
              </a:cxnLst>
              <a:rect l="0" t="0" r="r" b="b"/>
              <a:pathLst>
                <a:path w="319" h="1439">
                  <a:moveTo>
                    <a:pt x="319" y="0"/>
                  </a:moveTo>
                  <a:lnTo>
                    <a:pt x="0" y="0"/>
                  </a:lnTo>
                  <a:lnTo>
                    <a:pt x="0" y="1088"/>
                  </a:lnTo>
                  <a:lnTo>
                    <a:pt x="311" y="1439"/>
                  </a:lnTo>
                  <a:lnTo>
                    <a:pt x="319" y="0"/>
                  </a:lnTo>
                  <a:close/>
                </a:path>
              </a:pathLst>
            </a:custGeom>
            <a:solidFill>
              <a:srgbClr val="38343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3" name="Rectangle 103"/>
            <p:cNvSpPr>
              <a:spLocks noChangeArrowheads="1"/>
            </p:cNvSpPr>
            <p:nvPr/>
          </p:nvSpPr>
          <p:spPr bwMode="auto">
            <a:xfrm>
              <a:off x="5134" y="2353"/>
              <a:ext cx="76" cy="1428"/>
            </a:xfrm>
            <a:prstGeom prst="rect">
              <a:avLst/>
            </a:prstGeom>
            <a:solidFill>
              <a:srgbClr val="13151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4" name="Freeform 104"/>
            <p:cNvSpPr>
              <a:spLocks/>
            </p:cNvSpPr>
            <p:nvPr/>
          </p:nvSpPr>
          <p:spPr bwMode="auto">
            <a:xfrm>
              <a:off x="2457" y="2318"/>
              <a:ext cx="473" cy="1463"/>
            </a:xfrm>
            <a:custGeom>
              <a:avLst/>
              <a:gdLst>
                <a:gd name="T0" fmla="*/ 458 w 473"/>
                <a:gd name="T1" fmla="*/ 29 h 1463"/>
                <a:gd name="T2" fmla="*/ 473 w 473"/>
                <a:gd name="T3" fmla="*/ 45 h 1463"/>
                <a:gd name="T4" fmla="*/ 473 w 473"/>
                <a:gd name="T5" fmla="*/ 1094 h 1463"/>
                <a:gd name="T6" fmla="*/ 0 w 473"/>
                <a:gd name="T7" fmla="*/ 1463 h 1463"/>
                <a:gd name="T8" fmla="*/ 4 w 473"/>
                <a:gd name="T9" fmla="*/ 0 h 1463"/>
                <a:gd name="T10" fmla="*/ 458 w 473"/>
                <a:gd name="T11" fmla="*/ 29 h 1463"/>
              </a:gdLst>
              <a:ahLst/>
              <a:cxnLst>
                <a:cxn ang="0">
                  <a:pos x="T0" y="T1"/>
                </a:cxn>
                <a:cxn ang="0">
                  <a:pos x="T2" y="T3"/>
                </a:cxn>
                <a:cxn ang="0">
                  <a:pos x="T4" y="T5"/>
                </a:cxn>
                <a:cxn ang="0">
                  <a:pos x="T6" y="T7"/>
                </a:cxn>
                <a:cxn ang="0">
                  <a:pos x="T8" y="T9"/>
                </a:cxn>
                <a:cxn ang="0">
                  <a:pos x="T10" y="T11"/>
                </a:cxn>
              </a:cxnLst>
              <a:rect l="0" t="0" r="r" b="b"/>
              <a:pathLst>
                <a:path w="473" h="1463">
                  <a:moveTo>
                    <a:pt x="458" y="29"/>
                  </a:moveTo>
                  <a:lnTo>
                    <a:pt x="473" y="45"/>
                  </a:lnTo>
                  <a:lnTo>
                    <a:pt x="473" y="1094"/>
                  </a:lnTo>
                  <a:lnTo>
                    <a:pt x="0" y="1463"/>
                  </a:lnTo>
                  <a:lnTo>
                    <a:pt x="4" y="0"/>
                  </a:lnTo>
                  <a:lnTo>
                    <a:pt x="458" y="29"/>
                  </a:lnTo>
                  <a:close/>
                </a:path>
              </a:pathLst>
            </a:custGeom>
            <a:solidFill>
              <a:srgbClr val="38343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5" name="Freeform 105"/>
            <p:cNvSpPr>
              <a:spLocks/>
            </p:cNvSpPr>
            <p:nvPr/>
          </p:nvSpPr>
          <p:spPr bwMode="auto">
            <a:xfrm>
              <a:off x="2214" y="2078"/>
              <a:ext cx="3252" cy="248"/>
            </a:xfrm>
            <a:custGeom>
              <a:avLst/>
              <a:gdLst>
                <a:gd name="T0" fmla="*/ 3252 w 3252"/>
                <a:gd name="T1" fmla="*/ 246 h 248"/>
                <a:gd name="T2" fmla="*/ 0 w 3252"/>
                <a:gd name="T3" fmla="*/ 248 h 248"/>
                <a:gd name="T4" fmla="*/ 938 w 3252"/>
                <a:gd name="T5" fmla="*/ 0 h 248"/>
                <a:gd name="T6" fmla="*/ 2738 w 3252"/>
                <a:gd name="T7" fmla="*/ 0 h 248"/>
                <a:gd name="T8" fmla="*/ 3252 w 3252"/>
                <a:gd name="T9" fmla="*/ 246 h 248"/>
              </a:gdLst>
              <a:ahLst/>
              <a:cxnLst>
                <a:cxn ang="0">
                  <a:pos x="T0" y="T1"/>
                </a:cxn>
                <a:cxn ang="0">
                  <a:pos x="T2" y="T3"/>
                </a:cxn>
                <a:cxn ang="0">
                  <a:pos x="T4" y="T5"/>
                </a:cxn>
                <a:cxn ang="0">
                  <a:pos x="T6" y="T7"/>
                </a:cxn>
                <a:cxn ang="0">
                  <a:pos x="T8" y="T9"/>
                </a:cxn>
              </a:cxnLst>
              <a:rect l="0" t="0" r="r" b="b"/>
              <a:pathLst>
                <a:path w="3252" h="248">
                  <a:moveTo>
                    <a:pt x="3252" y="246"/>
                  </a:moveTo>
                  <a:lnTo>
                    <a:pt x="0" y="248"/>
                  </a:lnTo>
                  <a:lnTo>
                    <a:pt x="938" y="0"/>
                  </a:lnTo>
                  <a:lnTo>
                    <a:pt x="2738" y="0"/>
                  </a:lnTo>
                  <a:lnTo>
                    <a:pt x="3252" y="246"/>
                  </a:lnTo>
                  <a:close/>
                </a:path>
              </a:pathLst>
            </a:custGeom>
            <a:solidFill>
              <a:srgbClr val="38343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6" name="Freeform 106"/>
            <p:cNvSpPr>
              <a:spLocks/>
            </p:cNvSpPr>
            <p:nvPr/>
          </p:nvSpPr>
          <p:spPr bwMode="auto">
            <a:xfrm>
              <a:off x="2712" y="2344"/>
              <a:ext cx="2271" cy="550"/>
            </a:xfrm>
            <a:custGeom>
              <a:avLst/>
              <a:gdLst>
                <a:gd name="T0" fmla="*/ 0 w 2271"/>
                <a:gd name="T1" fmla="*/ 550 h 550"/>
                <a:gd name="T2" fmla="*/ 2271 w 2271"/>
                <a:gd name="T3" fmla="*/ 546 h 550"/>
                <a:gd name="T4" fmla="*/ 2271 w 2271"/>
                <a:gd name="T5" fmla="*/ 0 h 550"/>
                <a:gd name="T6" fmla="*/ 0 w 2271"/>
                <a:gd name="T7" fmla="*/ 4 h 550"/>
                <a:gd name="T8" fmla="*/ 0 w 2271"/>
                <a:gd name="T9" fmla="*/ 550 h 550"/>
              </a:gdLst>
              <a:ahLst/>
              <a:cxnLst>
                <a:cxn ang="0">
                  <a:pos x="T0" y="T1"/>
                </a:cxn>
                <a:cxn ang="0">
                  <a:pos x="T2" y="T3"/>
                </a:cxn>
                <a:cxn ang="0">
                  <a:pos x="T4" y="T5"/>
                </a:cxn>
                <a:cxn ang="0">
                  <a:pos x="T6" y="T7"/>
                </a:cxn>
                <a:cxn ang="0">
                  <a:pos x="T8" y="T9"/>
                </a:cxn>
              </a:cxnLst>
              <a:rect l="0" t="0" r="r" b="b"/>
              <a:pathLst>
                <a:path w="2271" h="550">
                  <a:moveTo>
                    <a:pt x="0" y="550"/>
                  </a:moveTo>
                  <a:lnTo>
                    <a:pt x="2271" y="546"/>
                  </a:lnTo>
                  <a:lnTo>
                    <a:pt x="2271" y="0"/>
                  </a:lnTo>
                  <a:lnTo>
                    <a:pt x="0" y="4"/>
                  </a:lnTo>
                  <a:lnTo>
                    <a:pt x="0" y="550"/>
                  </a:lnTo>
                  <a:close/>
                </a:path>
              </a:pathLst>
            </a:custGeom>
            <a:solidFill>
              <a:srgbClr val="4D494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7" name="Rectangle 107"/>
            <p:cNvSpPr>
              <a:spLocks noChangeArrowheads="1"/>
            </p:cNvSpPr>
            <p:nvPr/>
          </p:nvSpPr>
          <p:spPr bwMode="auto">
            <a:xfrm>
              <a:off x="2217" y="2323"/>
              <a:ext cx="3249" cy="72"/>
            </a:xfrm>
            <a:prstGeom prst="rect">
              <a:avLst/>
            </a:prstGeom>
            <a:solidFill>
              <a:srgbClr val="13151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8" name="Rectangle 108"/>
            <p:cNvSpPr>
              <a:spLocks noChangeArrowheads="1"/>
            </p:cNvSpPr>
            <p:nvPr/>
          </p:nvSpPr>
          <p:spPr bwMode="auto">
            <a:xfrm>
              <a:off x="2401" y="2391"/>
              <a:ext cx="64" cy="1389"/>
            </a:xfrm>
            <a:prstGeom prst="rect">
              <a:avLst/>
            </a:prstGeom>
            <a:solidFill>
              <a:srgbClr val="13151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9" name="Freeform 109"/>
            <p:cNvSpPr>
              <a:spLocks/>
            </p:cNvSpPr>
            <p:nvPr/>
          </p:nvSpPr>
          <p:spPr bwMode="auto">
            <a:xfrm>
              <a:off x="3177" y="1485"/>
              <a:ext cx="285" cy="470"/>
            </a:xfrm>
            <a:custGeom>
              <a:avLst/>
              <a:gdLst>
                <a:gd name="T0" fmla="*/ 0 w 285"/>
                <a:gd name="T1" fmla="*/ 463 h 470"/>
                <a:gd name="T2" fmla="*/ 7 w 285"/>
                <a:gd name="T3" fmla="*/ 448 h 470"/>
                <a:gd name="T4" fmla="*/ 14 w 285"/>
                <a:gd name="T5" fmla="*/ 434 h 470"/>
                <a:gd name="T6" fmla="*/ 20 w 285"/>
                <a:gd name="T7" fmla="*/ 419 h 470"/>
                <a:gd name="T8" fmla="*/ 26 w 285"/>
                <a:gd name="T9" fmla="*/ 405 h 470"/>
                <a:gd name="T10" fmla="*/ 38 w 285"/>
                <a:gd name="T11" fmla="*/ 376 h 470"/>
                <a:gd name="T12" fmla="*/ 49 w 285"/>
                <a:gd name="T13" fmla="*/ 348 h 470"/>
                <a:gd name="T14" fmla="*/ 60 w 285"/>
                <a:gd name="T15" fmla="*/ 319 h 470"/>
                <a:gd name="T16" fmla="*/ 70 w 285"/>
                <a:gd name="T17" fmla="*/ 291 h 470"/>
                <a:gd name="T18" fmla="*/ 80 w 285"/>
                <a:gd name="T19" fmla="*/ 264 h 470"/>
                <a:gd name="T20" fmla="*/ 91 w 285"/>
                <a:gd name="T21" fmla="*/ 237 h 470"/>
                <a:gd name="T22" fmla="*/ 101 w 285"/>
                <a:gd name="T23" fmla="*/ 209 h 470"/>
                <a:gd name="T24" fmla="*/ 112 w 285"/>
                <a:gd name="T25" fmla="*/ 183 h 470"/>
                <a:gd name="T26" fmla="*/ 117 w 285"/>
                <a:gd name="T27" fmla="*/ 170 h 470"/>
                <a:gd name="T28" fmla="*/ 123 w 285"/>
                <a:gd name="T29" fmla="*/ 157 h 470"/>
                <a:gd name="T30" fmla="*/ 129 w 285"/>
                <a:gd name="T31" fmla="*/ 144 h 470"/>
                <a:gd name="T32" fmla="*/ 135 w 285"/>
                <a:gd name="T33" fmla="*/ 131 h 470"/>
                <a:gd name="T34" fmla="*/ 141 w 285"/>
                <a:gd name="T35" fmla="*/ 118 h 470"/>
                <a:gd name="T36" fmla="*/ 147 w 285"/>
                <a:gd name="T37" fmla="*/ 105 h 470"/>
                <a:gd name="T38" fmla="*/ 154 w 285"/>
                <a:gd name="T39" fmla="*/ 93 h 470"/>
                <a:gd name="T40" fmla="*/ 161 w 285"/>
                <a:gd name="T41" fmla="*/ 80 h 470"/>
                <a:gd name="T42" fmla="*/ 168 w 285"/>
                <a:gd name="T43" fmla="*/ 68 h 470"/>
                <a:gd name="T44" fmla="*/ 175 w 285"/>
                <a:gd name="T45" fmla="*/ 56 h 470"/>
                <a:gd name="T46" fmla="*/ 183 w 285"/>
                <a:gd name="T47" fmla="*/ 44 h 470"/>
                <a:gd name="T48" fmla="*/ 191 w 285"/>
                <a:gd name="T49" fmla="*/ 32 h 470"/>
                <a:gd name="T50" fmla="*/ 195 w 285"/>
                <a:gd name="T51" fmla="*/ 29 h 470"/>
                <a:gd name="T52" fmla="*/ 201 w 285"/>
                <a:gd name="T53" fmla="*/ 26 h 470"/>
                <a:gd name="T54" fmla="*/ 209 w 285"/>
                <a:gd name="T55" fmla="*/ 21 h 470"/>
                <a:gd name="T56" fmla="*/ 218 w 285"/>
                <a:gd name="T57" fmla="*/ 16 h 470"/>
                <a:gd name="T58" fmla="*/ 226 w 285"/>
                <a:gd name="T59" fmla="*/ 10 h 470"/>
                <a:gd name="T60" fmla="*/ 234 w 285"/>
                <a:gd name="T61" fmla="*/ 6 h 470"/>
                <a:gd name="T62" fmla="*/ 240 w 285"/>
                <a:gd name="T63" fmla="*/ 2 h 470"/>
                <a:gd name="T64" fmla="*/ 244 w 285"/>
                <a:gd name="T65" fmla="*/ 0 h 470"/>
                <a:gd name="T66" fmla="*/ 285 w 285"/>
                <a:gd name="T67" fmla="*/ 247 h 470"/>
                <a:gd name="T68" fmla="*/ 147 w 285"/>
                <a:gd name="T69" fmla="*/ 470 h 470"/>
                <a:gd name="T70" fmla="*/ 0 w 285"/>
                <a:gd name="T71" fmla="*/ 463 h 4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85" h="470">
                  <a:moveTo>
                    <a:pt x="0" y="463"/>
                  </a:moveTo>
                  <a:lnTo>
                    <a:pt x="7" y="448"/>
                  </a:lnTo>
                  <a:lnTo>
                    <a:pt x="14" y="434"/>
                  </a:lnTo>
                  <a:lnTo>
                    <a:pt x="20" y="419"/>
                  </a:lnTo>
                  <a:lnTo>
                    <a:pt x="26" y="405"/>
                  </a:lnTo>
                  <a:lnTo>
                    <a:pt x="38" y="376"/>
                  </a:lnTo>
                  <a:lnTo>
                    <a:pt x="49" y="348"/>
                  </a:lnTo>
                  <a:lnTo>
                    <a:pt x="60" y="319"/>
                  </a:lnTo>
                  <a:lnTo>
                    <a:pt x="70" y="291"/>
                  </a:lnTo>
                  <a:lnTo>
                    <a:pt x="80" y="264"/>
                  </a:lnTo>
                  <a:lnTo>
                    <a:pt x="91" y="237"/>
                  </a:lnTo>
                  <a:lnTo>
                    <a:pt x="101" y="209"/>
                  </a:lnTo>
                  <a:lnTo>
                    <a:pt x="112" y="183"/>
                  </a:lnTo>
                  <a:lnTo>
                    <a:pt x="117" y="170"/>
                  </a:lnTo>
                  <a:lnTo>
                    <a:pt x="123" y="157"/>
                  </a:lnTo>
                  <a:lnTo>
                    <a:pt x="129" y="144"/>
                  </a:lnTo>
                  <a:lnTo>
                    <a:pt x="135" y="131"/>
                  </a:lnTo>
                  <a:lnTo>
                    <a:pt x="141" y="118"/>
                  </a:lnTo>
                  <a:lnTo>
                    <a:pt x="147" y="105"/>
                  </a:lnTo>
                  <a:lnTo>
                    <a:pt x="154" y="93"/>
                  </a:lnTo>
                  <a:lnTo>
                    <a:pt x="161" y="80"/>
                  </a:lnTo>
                  <a:lnTo>
                    <a:pt x="168" y="68"/>
                  </a:lnTo>
                  <a:lnTo>
                    <a:pt x="175" y="56"/>
                  </a:lnTo>
                  <a:lnTo>
                    <a:pt x="183" y="44"/>
                  </a:lnTo>
                  <a:lnTo>
                    <a:pt x="191" y="32"/>
                  </a:lnTo>
                  <a:lnTo>
                    <a:pt x="195" y="29"/>
                  </a:lnTo>
                  <a:lnTo>
                    <a:pt x="201" y="26"/>
                  </a:lnTo>
                  <a:lnTo>
                    <a:pt x="209" y="21"/>
                  </a:lnTo>
                  <a:lnTo>
                    <a:pt x="218" y="16"/>
                  </a:lnTo>
                  <a:lnTo>
                    <a:pt x="226" y="10"/>
                  </a:lnTo>
                  <a:lnTo>
                    <a:pt x="234" y="6"/>
                  </a:lnTo>
                  <a:lnTo>
                    <a:pt x="240" y="2"/>
                  </a:lnTo>
                  <a:lnTo>
                    <a:pt x="244" y="0"/>
                  </a:lnTo>
                  <a:lnTo>
                    <a:pt x="285" y="247"/>
                  </a:lnTo>
                  <a:lnTo>
                    <a:pt x="147" y="470"/>
                  </a:lnTo>
                  <a:lnTo>
                    <a:pt x="0" y="463"/>
                  </a:lnTo>
                  <a:close/>
                </a:path>
              </a:pathLst>
            </a:custGeom>
            <a:solidFill>
              <a:srgbClr val="EBAA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0" name="Freeform 110"/>
            <p:cNvSpPr>
              <a:spLocks/>
            </p:cNvSpPr>
            <p:nvPr/>
          </p:nvSpPr>
          <p:spPr bwMode="auto">
            <a:xfrm>
              <a:off x="3289" y="2018"/>
              <a:ext cx="1091" cy="183"/>
            </a:xfrm>
            <a:custGeom>
              <a:avLst/>
              <a:gdLst>
                <a:gd name="T0" fmla="*/ 1090 w 1091"/>
                <a:gd name="T1" fmla="*/ 178 h 183"/>
                <a:gd name="T2" fmla="*/ 260 w 1091"/>
                <a:gd name="T3" fmla="*/ 183 h 183"/>
                <a:gd name="T4" fmla="*/ 0 w 1091"/>
                <a:gd name="T5" fmla="*/ 2 h 183"/>
                <a:gd name="T6" fmla="*/ 854 w 1091"/>
                <a:gd name="T7" fmla="*/ 0 h 183"/>
                <a:gd name="T8" fmla="*/ 1091 w 1091"/>
                <a:gd name="T9" fmla="*/ 120 h 183"/>
                <a:gd name="T10" fmla="*/ 1090 w 1091"/>
                <a:gd name="T11" fmla="*/ 178 h 183"/>
              </a:gdLst>
              <a:ahLst/>
              <a:cxnLst>
                <a:cxn ang="0">
                  <a:pos x="T0" y="T1"/>
                </a:cxn>
                <a:cxn ang="0">
                  <a:pos x="T2" y="T3"/>
                </a:cxn>
                <a:cxn ang="0">
                  <a:pos x="T4" y="T5"/>
                </a:cxn>
                <a:cxn ang="0">
                  <a:pos x="T6" y="T7"/>
                </a:cxn>
                <a:cxn ang="0">
                  <a:pos x="T8" y="T9"/>
                </a:cxn>
                <a:cxn ang="0">
                  <a:pos x="T10" y="T11"/>
                </a:cxn>
              </a:cxnLst>
              <a:rect l="0" t="0" r="r" b="b"/>
              <a:pathLst>
                <a:path w="1091" h="183">
                  <a:moveTo>
                    <a:pt x="1090" y="178"/>
                  </a:moveTo>
                  <a:lnTo>
                    <a:pt x="260" y="183"/>
                  </a:lnTo>
                  <a:lnTo>
                    <a:pt x="0" y="2"/>
                  </a:lnTo>
                  <a:lnTo>
                    <a:pt x="854" y="0"/>
                  </a:lnTo>
                  <a:lnTo>
                    <a:pt x="1091" y="120"/>
                  </a:lnTo>
                  <a:lnTo>
                    <a:pt x="1090" y="178"/>
                  </a:lnTo>
                  <a:close/>
                </a:path>
              </a:pathLst>
            </a:custGeom>
            <a:solidFill>
              <a:srgbClr val="AAA9A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1" name="Freeform 111"/>
            <p:cNvSpPr>
              <a:spLocks/>
            </p:cNvSpPr>
            <p:nvPr/>
          </p:nvSpPr>
          <p:spPr bwMode="auto">
            <a:xfrm>
              <a:off x="3320" y="2026"/>
              <a:ext cx="1060" cy="113"/>
            </a:xfrm>
            <a:custGeom>
              <a:avLst/>
              <a:gdLst>
                <a:gd name="T0" fmla="*/ 1060 w 1060"/>
                <a:gd name="T1" fmla="*/ 113 h 113"/>
                <a:gd name="T2" fmla="*/ 208 w 1060"/>
                <a:gd name="T3" fmla="*/ 113 h 113"/>
                <a:gd name="T4" fmla="*/ 207 w 1060"/>
                <a:gd name="T5" fmla="*/ 113 h 113"/>
                <a:gd name="T6" fmla="*/ 206 w 1060"/>
                <a:gd name="T7" fmla="*/ 112 h 113"/>
                <a:gd name="T8" fmla="*/ 0 w 1060"/>
                <a:gd name="T9" fmla="*/ 1 h 113"/>
                <a:gd name="T10" fmla="*/ 0 w 1060"/>
                <a:gd name="T11" fmla="*/ 0 h 113"/>
                <a:gd name="T12" fmla="*/ 0 w 1060"/>
                <a:gd name="T13" fmla="*/ 0 h 113"/>
                <a:gd name="T14" fmla="*/ 816 w 1060"/>
                <a:gd name="T15" fmla="*/ 0 h 113"/>
                <a:gd name="T16" fmla="*/ 817 w 1060"/>
                <a:gd name="T17" fmla="*/ 0 h 113"/>
                <a:gd name="T18" fmla="*/ 817 w 1060"/>
                <a:gd name="T19" fmla="*/ 1 h 113"/>
                <a:gd name="T20" fmla="*/ 1035 w 1060"/>
                <a:gd name="T21" fmla="*/ 112 h 113"/>
                <a:gd name="T22" fmla="*/ 1039 w 1060"/>
                <a:gd name="T23" fmla="*/ 112 h 113"/>
                <a:gd name="T24" fmla="*/ 1048 w 1060"/>
                <a:gd name="T25" fmla="*/ 113 h 113"/>
                <a:gd name="T26" fmla="*/ 1056 w 1060"/>
                <a:gd name="T27" fmla="*/ 113 h 113"/>
                <a:gd name="T28" fmla="*/ 1060 w 1060"/>
                <a:gd name="T29" fmla="*/ 113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60" h="113">
                  <a:moveTo>
                    <a:pt x="1060" y="113"/>
                  </a:moveTo>
                  <a:lnTo>
                    <a:pt x="208" y="113"/>
                  </a:lnTo>
                  <a:lnTo>
                    <a:pt x="207" y="113"/>
                  </a:lnTo>
                  <a:lnTo>
                    <a:pt x="206" y="112"/>
                  </a:lnTo>
                  <a:lnTo>
                    <a:pt x="0" y="1"/>
                  </a:lnTo>
                  <a:lnTo>
                    <a:pt x="0" y="0"/>
                  </a:lnTo>
                  <a:lnTo>
                    <a:pt x="0" y="0"/>
                  </a:lnTo>
                  <a:lnTo>
                    <a:pt x="816" y="0"/>
                  </a:lnTo>
                  <a:lnTo>
                    <a:pt x="817" y="0"/>
                  </a:lnTo>
                  <a:lnTo>
                    <a:pt x="817" y="1"/>
                  </a:lnTo>
                  <a:lnTo>
                    <a:pt x="1035" y="112"/>
                  </a:lnTo>
                  <a:lnTo>
                    <a:pt x="1039" y="112"/>
                  </a:lnTo>
                  <a:lnTo>
                    <a:pt x="1048" y="113"/>
                  </a:lnTo>
                  <a:lnTo>
                    <a:pt x="1056" y="113"/>
                  </a:lnTo>
                  <a:lnTo>
                    <a:pt x="1060" y="11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2" name="Freeform 112"/>
            <p:cNvSpPr>
              <a:spLocks/>
            </p:cNvSpPr>
            <p:nvPr/>
          </p:nvSpPr>
          <p:spPr bwMode="auto">
            <a:xfrm>
              <a:off x="3288" y="2018"/>
              <a:ext cx="266" cy="181"/>
            </a:xfrm>
            <a:custGeom>
              <a:avLst/>
              <a:gdLst>
                <a:gd name="T0" fmla="*/ 259 w 266"/>
                <a:gd name="T1" fmla="*/ 123 h 181"/>
                <a:gd name="T2" fmla="*/ 266 w 266"/>
                <a:gd name="T3" fmla="*/ 181 h 181"/>
                <a:gd name="T4" fmla="*/ 0 w 266"/>
                <a:gd name="T5" fmla="*/ 0 h 181"/>
                <a:gd name="T6" fmla="*/ 259 w 266"/>
                <a:gd name="T7" fmla="*/ 123 h 181"/>
              </a:gdLst>
              <a:ahLst/>
              <a:cxnLst>
                <a:cxn ang="0">
                  <a:pos x="T0" y="T1"/>
                </a:cxn>
                <a:cxn ang="0">
                  <a:pos x="T2" y="T3"/>
                </a:cxn>
                <a:cxn ang="0">
                  <a:pos x="T4" y="T5"/>
                </a:cxn>
                <a:cxn ang="0">
                  <a:pos x="T6" y="T7"/>
                </a:cxn>
              </a:cxnLst>
              <a:rect l="0" t="0" r="r" b="b"/>
              <a:pathLst>
                <a:path w="266" h="181">
                  <a:moveTo>
                    <a:pt x="259" y="123"/>
                  </a:moveTo>
                  <a:lnTo>
                    <a:pt x="266" y="181"/>
                  </a:lnTo>
                  <a:lnTo>
                    <a:pt x="0" y="0"/>
                  </a:lnTo>
                  <a:lnTo>
                    <a:pt x="259" y="123"/>
                  </a:lnTo>
                  <a:close/>
                </a:path>
              </a:pathLst>
            </a:custGeom>
            <a:solidFill>
              <a:srgbClr val="C2C1C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3" name="Freeform 113"/>
            <p:cNvSpPr>
              <a:spLocks noEditPoints="1"/>
            </p:cNvSpPr>
            <p:nvPr/>
          </p:nvSpPr>
          <p:spPr bwMode="auto">
            <a:xfrm>
              <a:off x="3335" y="2018"/>
              <a:ext cx="980" cy="135"/>
            </a:xfrm>
            <a:custGeom>
              <a:avLst/>
              <a:gdLst>
                <a:gd name="T0" fmla="*/ 43 w 980"/>
                <a:gd name="T1" fmla="*/ 8 h 135"/>
                <a:gd name="T2" fmla="*/ 277 w 980"/>
                <a:gd name="T3" fmla="*/ 124 h 135"/>
                <a:gd name="T4" fmla="*/ 276 w 980"/>
                <a:gd name="T5" fmla="*/ 126 h 135"/>
                <a:gd name="T6" fmla="*/ 111 w 980"/>
                <a:gd name="T7" fmla="*/ 6 h 135"/>
                <a:gd name="T8" fmla="*/ 340 w 980"/>
                <a:gd name="T9" fmla="*/ 123 h 135"/>
                <a:gd name="T10" fmla="*/ 339 w 980"/>
                <a:gd name="T11" fmla="*/ 125 h 135"/>
                <a:gd name="T12" fmla="*/ 407 w 980"/>
                <a:gd name="T13" fmla="*/ 131 h 135"/>
                <a:gd name="T14" fmla="*/ 178 w 980"/>
                <a:gd name="T15" fmla="*/ 2 h 135"/>
                <a:gd name="T16" fmla="*/ 407 w 980"/>
                <a:gd name="T17" fmla="*/ 131 h 135"/>
                <a:gd name="T18" fmla="*/ 407 w 980"/>
                <a:gd name="T19" fmla="*/ 131 h 135"/>
                <a:gd name="T20" fmla="*/ 240 w 980"/>
                <a:gd name="T21" fmla="*/ 6 h 135"/>
                <a:gd name="T22" fmla="*/ 474 w 980"/>
                <a:gd name="T23" fmla="*/ 126 h 135"/>
                <a:gd name="T24" fmla="*/ 473 w 980"/>
                <a:gd name="T25" fmla="*/ 129 h 135"/>
                <a:gd name="T26" fmla="*/ 547 w 980"/>
                <a:gd name="T27" fmla="*/ 135 h 135"/>
                <a:gd name="T28" fmla="*/ 312 w 980"/>
                <a:gd name="T29" fmla="*/ 2 h 135"/>
                <a:gd name="T30" fmla="*/ 547 w 980"/>
                <a:gd name="T31" fmla="*/ 135 h 135"/>
                <a:gd name="T32" fmla="*/ 547 w 980"/>
                <a:gd name="T33" fmla="*/ 135 h 135"/>
                <a:gd name="T34" fmla="*/ 378 w 980"/>
                <a:gd name="T35" fmla="*/ 3 h 135"/>
                <a:gd name="T36" fmla="*/ 615 w 980"/>
                <a:gd name="T37" fmla="*/ 129 h 135"/>
                <a:gd name="T38" fmla="*/ 614 w 980"/>
                <a:gd name="T39" fmla="*/ 132 h 135"/>
                <a:gd name="T40" fmla="*/ 687 w 980"/>
                <a:gd name="T41" fmla="*/ 130 h 135"/>
                <a:gd name="T42" fmla="*/ 462 w 980"/>
                <a:gd name="T43" fmla="*/ 4 h 135"/>
                <a:gd name="T44" fmla="*/ 687 w 980"/>
                <a:gd name="T45" fmla="*/ 130 h 135"/>
                <a:gd name="T46" fmla="*/ 687 w 980"/>
                <a:gd name="T47" fmla="*/ 130 h 135"/>
                <a:gd name="T48" fmla="*/ 536 w 980"/>
                <a:gd name="T49" fmla="*/ 4 h 135"/>
                <a:gd name="T50" fmla="*/ 763 w 980"/>
                <a:gd name="T51" fmla="*/ 124 h 135"/>
                <a:gd name="T52" fmla="*/ 762 w 980"/>
                <a:gd name="T53" fmla="*/ 126 h 135"/>
                <a:gd name="T54" fmla="*/ 830 w 980"/>
                <a:gd name="T55" fmla="*/ 126 h 135"/>
                <a:gd name="T56" fmla="*/ 624 w 980"/>
                <a:gd name="T57" fmla="*/ 0 h 135"/>
                <a:gd name="T58" fmla="*/ 830 w 980"/>
                <a:gd name="T59" fmla="*/ 126 h 135"/>
                <a:gd name="T60" fmla="*/ 830 w 980"/>
                <a:gd name="T61" fmla="*/ 126 h 135"/>
                <a:gd name="T62" fmla="*/ 701 w 980"/>
                <a:gd name="T63" fmla="*/ 2 h 135"/>
                <a:gd name="T64" fmla="*/ 902 w 980"/>
                <a:gd name="T65" fmla="*/ 125 h 135"/>
                <a:gd name="T66" fmla="*/ 901 w 980"/>
                <a:gd name="T67" fmla="*/ 127 h 135"/>
                <a:gd name="T68" fmla="*/ 980 w 980"/>
                <a:gd name="T69" fmla="*/ 95 h 135"/>
                <a:gd name="T70" fmla="*/ 141 w 980"/>
                <a:gd name="T71" fmla="*/ 95 h 135"/>
                <a:gd name="T72" fmla="*/ 980 w 980"/>
                <a:gd name="T73" fmla="*/ 95 h 135"/>
                <a:gd name="T74" fmla="*/ 980 w 980"/>
                <a:gd name="T75" fmla="*/ 95 h 135"/>
                <a:gd name="T76" fmla="*/ 87 w 980"/>
                <a:gd name="T77" fmla="*/ 71 h 135"/>
                <a:gd name="T78" fmla="*/ 937 w 980"/>
                <a:gd name="T79" fmla="*/ 67 h 135"/>
                <a:gd name="T80" fmla="*/ 937 w 980"/>
                <a:gd name="T81" fmla="*/ 70 h 135"/>
                <a:gd name="T82" fmla="*/ 882 w 980"/>
                <a:gd name="T83" fmla="*/ 48 h 135"/>
                <a:gd name="T84" fmla="*/ 43 w 980"/>
                <a:gd name="T85" fmla="*/ 48 h 135"/>
                <a:gd name="T86" fmla="*/ 882 w 980"/>
                <a:gd name="T87" fmla="*/ 48 h 135"/>
                <a:gd name="T88" fmla="*/ 882 w 980"/>
                <a:gd name="T89" fmla="*/ 48 h 135"/>
                <a:gd name="T90" fmla="*/ 0 w 980"/>
                <a:gd name="T91" fmla="*/ 27 h 135"/>
                <a:gd name="T92" fmla="*/ 777 w 980"/>
                <a:gd name="T93" fmla="*/ 24 h 135"/>
                <a:gd name="T94" fmla="*/ 777 w 980"/>
                <a:gd name="T95" fmla="*/ 27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980" h="135">
                  <a:moveTo>
                    <a:pt x="276" y="126"/>
                  </a:moveTo>
                  <a:lnTo>
                    <a:pt x="43" y="8"/>
                  </a:lnTo>
                  <a:lnTo>
                    <a:pt x="44" y="5"/>
                  </a:lnTo>
                  <a:lnTo>
                    <a:pt x="277" y="124"/>
                  </a:lnTo>
                  <a:lnTo>
                    <a:pt x="276" y="126"/>
                  </a:lnTo>
                  <a:lnTo>
                    <a:pt x="276" y="126"/>
                  </a:lnTo>
                  <a:close/>
                  <a:moveTo>
                    <a:pt x="339" y="125"/>
                  </a:moveTo>
                  <a:lnTo>
                    <a:pt x="111" y="6"/>
                  </a:lnTo>
                  <a:lnTo>
                    <a:pt x="112" y="4"/>
                  </a:lnTo>
                  <a:lnTo>
                    <a:pt x="340" y="123"/>
                  </a:lnTo>
                  <a:lnTo>
                    <a:pt x="339" y="125"/>
                  </a:lnTo>
                  <a:lnTo>
                    <a:pt x="339" y="125"/>
                  </a:lnTo>
                  <a:lnTo>
                    <a:pt x="339" y="125"/>
                  </a:lnTo>
                  <a:close/>
                  <a:moveTo>
                    <a:pt x="407" y="131"/>
                  </a:moveTo>
                  <a:lnTo>
                    <a:pt x="176" y="4"/>
                  </a:lnTo>
                  <a:lnTo>
                    <a:pt x="178" y="2"/>
                  </a:lnTo>
                  <a:lnTo>
                    <a:pt x="408" y="128"/>
                  </a:lnTo>
                  <a:lnTo>
                    <a:pt x="407" y="131"/>
                  </a:lnTo>
                  <a:lnTo>
                    <a:pt x="407" y="131"/>
                  </a:lnTo>
                  <a:lnTo>
                    <a:pt x="407" y="131"/>
                  </a:lnTo>
                  <a:close/>
                  <a:moveTo>
                    <a:pt x="473" y="129"/>
                  </a:moveTo>
                  <a:lnTo>
                    <a:pt x="240" y="6"/>
                  </a:lnTo>
                  <a:lnTo>
                    <a:pt x="242" y="4"/>
                  </a:lnTo>
                  <a:lnTo>
                    <a:pt x="474" y="126"/>
                  </a:lnTo>
                  <a:lnTo>
                    <a:pt x="473" y="129"/>
                  </a:lnTo>
                  <a:lnTo>
                    <a:pt x="473" y="129"/>
                  </a:lnTo>
                  <a:lnTo>
                    <a:pt x="473" y="129"/>
                  </a:lnTo>
                  <a:close/>
                  <a:moveTo>
                    <a:pt x="547" y="135"/>
                  </a:moveTo>
                  <a:lnTo>
                    <a:pt x="310" y="5"/>
                  </a:lnTo>
                  <a:lnTo>
                    <a:pt x="312" y="2"/>
                  </a:lnTo>
                  <a:lnTo>
                    <a:pt x="548" y="132"/>
                  </a:lnTo>
                  <a:lnTo>
                    <a:pt x="547" y="135"/>
                  </a:lnTo>
                  <a:lnTo>
                    <a:pt x="547" y="135"/>
                  </a:lnTo>
                  <a:lnTo>
                    <a:pt x="547" y="135"/>
                  </a:lnTo>
                  <a:close/>
                  <a:moveTo>
                    <a:pt x="614" y="132"/>
                  </a:moveTo>
                  <a:lnTo>
                    <a:pt x="378" y="3"/>
                  </a:lnTo>
                  <a:lnTo>
                    <a:pt x="380" y="1"/>
                  </a:lnTo>
                  <a:lnTo>
                    <a:pt x="615" y="129"/>
                  </a:lnTo>
                  <a:lnTo>
                    <a:pt x="614" y="132"/>
                  </a:lnTo>
                  <a:lnTo>
                    <a:pt x="614" y="132"/>
                  </a:lnTo>
                  <a:lnTo>
                    <a:pt x="614" y="132"/>
                  </a:lnTo>
                  <a:close/>
                  <a:moveTo>
                    <a:pt x="687" y="130"/>
                  </a:moveTo>
                  <a:lnTo>
                    <a:pt x="461" y="6"/>
                  </a:lnTo>
                  <a:lnTo>
                    <a:pt x="462" y="4"/>
                  </a:lnTo>
                  <a:lnTo>
                    <a:pt x="688" y="128"/>
                  </a:lnTo>
                  <a:lnTo>
                    <a:pt x="687" y="130"/>
                  </a:lnTo>
                  <a:lnTo>
                    <a:pt x="687" y="130"/>
                  </a:lnTo>
                  <a:lnTo>
                    <a:pt x="687" y="130"/>
                  </a:lnTo>
                  <a:close/>
                  <a:moveTo>
                    <a:pt x="762" y="126"/>
                  </a:moveTo>
                  <a:lnTo>
                    <a:pt x="536" y="4"/>
                  </a:lnTo>
                  <a:lnTo>
                    <a:pt x="537" y="1"/>
                  </a:lnTo>
                  <a:lnTo>
                    <a:pt x="763" y="124"/>
                  </a:lnTo>
                  <a:lnTo>
                    <a:pt x="762" y="126"/>
                  </a:lnTo>
                  <a:lnTo>
                    <a:pt x="762" y="126"/>
                  </a:lnTo>
                  <a:lnTo>
                    <a:pt x="762" y="126"/>
                  </a:lnTo>
                  <a:close/>
                  <a:moveTo>
                    <a:pt x="830" y="126"/>
                  </a:moveTo>
                  <a:lnTo>
                    <a:pt x="622" y="2"/>
                  </a:lnTo>
                  <a:lnTo>
                    <a:pt x="624" y="0"/>
                  </a:lnTo>
                  <a:lnTo>
                    <a:pt x="832" y="124"/>
                  </a:lnTo>
                  <a:lnTo>
                    <a:pt x="830" y="126"/>
                  </a:lnTo>
                  <a:lnTo>
                    <a:pt x="830" y="126"/>
                  </a:lnTo>
                  <a:lnTo>
                    <a:pt x="830" y="126"/>
                  </a:lnTo>
                  <a:close/>
                  <a:moveTo>
                    <a:pt x="901" y="127"/>
                  </a:moveTo>
                  <a:lnTo>
                    <a:pt x="701" y="2"/>
                  </a:lnTo>
                  <a:lnTo>
                    <a:pt x="703" y="0"/>
                  </a:lnTo>
                  <a:lnTo>
                    <a:pt x="902" y="125"/>
                  </a:lnTo>
                  <a:lnTo>
                    <a:pt x="901" y="127"/>
                  </a:lnTo>
                  <a:lnTo>
                    <a:pt x="901" y="127"/>
                  </a:lnTo>
                  <a:lnTo>
                    <a:pt x="901" y="127"/>
                  </a:lnTo>
                  <a:close/>
                  <a:moveTo>
                    <a:pt x="980" y="95"/>
                  </a:moveTo>
                  <a:lnTo>
                    <a:pt x="141" y="98"/>
                  </a:lnTo>
                  <a:lnTo>
                    <a:pt x="141" y="95"/>
                  </a:lnTo>
                  <a:lnTo>
                    <a:pt x="980" y="92"/>
                  </a:lnTo>
                  <a:lnTo>
                    <a:pt x="980" y="95"/>
                  </a:lnTo>
                  <a:lnTo>
                    <a:pt x="980" y="95"/>
                  </a:lnTo>
                  <a:lnTo>
                    <a:pt x="980" y="95"/>
                  </a:lnTo>
                  <a:close/>
                  <a:moveTo>
                    <a:pt x="937" y="70"/>
                  </a:moveTo>
                  <a:lnTo>
                    <a:pt x="87" y="71"/>
                  </a:lnTo>
                  <a:lnTo>
                    <a:pt x="87" y="69"/>
                  </a:lnTo>
                  <a:lnTo>
                    <a:pt x="937" y="67"/>
                  </a:lnTo>
                  <a:lnTo>
                    <a:pt x="937" y="70"/>
                  </a:lnTo>
                  <a:lnTo>
                    <a:pt x="937" y="70"/>
                  </a:lnTo>
                  <a:lnTo>
                    <a:pt x="937" y="70"/>
                  </a:lnTo>
                  <a:close/>
                  <a:moveTo>
                    <a:pt x="882" y="48"/>
                  </a:moveTo>
                  <a:lnTo>
                    <a:pt x="43" y="50"/>
                  </a:lnTo>
                  <a:lnTo>
                    <a:pt x="43" y="48"/>
                  </a:lnTo>
                  <a:lnTo>
                    <a:pt x="882" y="45"/>
                  </a:lnTo>
                  <a:lnTo>
                    <a:pt x="882" y="48"/>
                  </a:lnTo>
                  <a:lnTo>
                    <a:pt x="882" y="48"/>
                  </a:lnTo>
                  <a:lnTo>
                    <a:pt x="882" y="48"/>
                  </a:lnTo>
                  <a:close/>
                  <a:moveTo>
                    <a:pt x="777" y="27"/>
                  </a:moveTo>
                  <a:lnTo>
                    <a:pt x="0" y="27"/>
                  </a:lnTo>
                  <a:lnTo>
                    <a:pt x="0" y="24"/>
                  </a:lnTo>
                  <a:lnTo>
                    <a:pt x="777" y="24"/>
                  </a:lnTo>
                  <a:lnTo>
                    <a:pt x="777" y="27"/>
                  </a:lnTo>
                  <a:lnTo>
                    <a:pt x="777" y="27"/>
                  </a:lnTo>
                  <a:lnTo>
                    <a:pt x="777" y="27"/>
                  </a:lnTo>
                  <a:close/>
                </a:path>
              </a:pathLst>
            </a:custGeom>
            <a:solidFill>
              <a:srgbClr val="AAA9A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4" name="Freeform 114"/>
            <p:cNvSpPr>
              <a:spLocks/>
            </p:cNvSpPr>
            <p:nvPr/>
          </p:nvSpPr>
          <p:spPr bwMode="auto">
            <a:xfrm>
              <a:off x="3173" y="1911"/>
              <a:ext cx="445" cy="146"/>
            </a:xfrm>
            <a:custGeom>
              <a:avLst/>
              <a:gdLst>
                <a:gd name="T0" fmla="*/ 153 w 445"/>
                <a:gd name="T1" fmla="*/ 20 h 146"/>
                <a:gd name="T2" fmla="*/ 429 w 445"/>
                <a:gd name="T3" fmla="*/ 94 h 146"/>
                <a:gd name="T4" fmla="*/ 434 w 445"/>
                <a:gd name="T5" fmla="*/ 97 h 146"/>
                <a:gd name="T6" fmla="*/ 439 w 445"/>
                <a:gd name="T7" fmla="*/ 101 h 146"/>
                <a:gd name="T8" fmla="*/ 440 w 445"/>
                <a:gd name="T9" fmla="*/ 103 h 146"/>
                <a:gd name="T10" fmla="*/ 442 w 445"/>
                <a:gd name="T11" fmla="*/ 105 h 146"/>
                <a:gd name="T12" fmla="*/ 443 w 445"/>
                <a:gd name="T13" fmla="*/ 107 h 146"/>
                <a:gd name="T14" fmla="*/ 444 w 445"/>
                <a:gd name="T15" fmla="*/ 108 h 146"/>
                <a:gd name="T16" fmla="*/ 445 w 445"/>
                <a:gd name="T17" fmla="*/ 110 h 146"/>
                <a:gd name="T18" fmla="*/ 445 w 445"/>
                <a:gd name="T19" fmla="*/ 112 h 146"/>
                <a:gd name="T20" fmla="*/ 445 w 445"/>
                <a:gd name="T21" fmla="*/ 114 h 146"/>
                <a:gd name="T22" fmla="*/ 445 w 445"/>
                <a:gd name="T23" fmla="*/ 115 h 146"/>
                <a:gd name="T24" fmla="*/ 445 w 445"/>
                <a:gd name="T25" fmla="*/ 117 h 146"/>
                <a:gd name="T26" fmla="*/ 444 w 445"/>
                <a:gd name="T27" fmla="*/ 119 h 146"/>
                <a:gd name="T28" fmla="*/ 444 w 445"/>
                <a:gd name="T29" fmla="*/ 120 h 146"/>
                <a:gd name="T30" fmla="*/ 443 w 445"/>
                <a:gd name="T31" fmla="*/ 122 h 146"/>
                <a:gd name="T32" fmla="*/ 441 w 445"/>
                <a:gd name="T33" fmla="*/ 123 h 146"/>
                <a:gd name="T34" fmla="*/ 440 w 445"/>
                <a:gd name="T35" fmla="*/ 125 h 146"/>
                <a:gd name="T36" fmla="*/ 438 w 445"/>
                <a:gd name="T37" fmla="*/ 127 h 146"/>
                <a:gd name="T38" fmla="*/ 436 w 445"/>
                <a:gd name="T39" fmla="*/ 128 h 146"/>
                <a:gd name="T40" fmla="*/ 433 w 445"/>
                <a:gd name="T41" fmla="*/ 130 h 146"/>
                <a:gd name="T42" fmla="*/ 431 w 445"/>
                <a:gd name="T43" fmla="*/ 131 h 146"/>
                <a:gd name="T44" fmla="*/ 428 w 445"/>
                <a:gd name="T45" fmla="*/ 133 h 146"/>
                <a:gd name="T46" fmla="*/ 425 w 445"/>
                <a:gd name="T47" fmla="*/ 134 h 146"/>
                <a:gd name="T48" fmla="*/ 417 w 445"/>
                <a:gd name="T49" fmla="*/ 137 h 146"/>
                <a:gd name="T50" fmla="*/ 409 w 445"/>
                <a:gd name="T51" fmla="*/ 140 h 146"/>
                <a:gd name="T52" fmla="*/ 399 w 445"/>
                <a:gd name="T53" fmla="*/ 143 h 146"/>
                <a:gd name="T54" fmla="*/ 389 w 445"/>
                <a:gd name="T55" fmla="*/ 146 h 146"/>
                <a:gd name="T56" fmla="*/ 379 w 445"/>
                <a:gd name="T57" fmla="*/ 143 h 146"/>
                <a:gd name="T58" fmla="*/ 368 w 445"/>
                <a:gd name="T59" fmla="*/ 140 h 146"/>
                <a:gd name="T60" fmla="*/ 356 w 445"/>
                <a:gd name="T61" fmla="*/ 138 h 146"/>
                <a:gd name="T62" fmla="*/ 344 w 445"/>
                <a:gd name="T63" fmla="*/ 136 h 146"/>
                <a:gd name="T64" fmla="*/ 332 w 445"/>
                <a:gd name="T65" fmla="*/ 134 h 146"/>
                <a:gd name="T66" fmla="*/ 319 w 445"/>
                <a:gd name="T67" fmla="*/ 133 h 146"/>
                <a:gd name="T68" fmla="*/ 306 w 445"/>
                <a:gd name="T69" fmla="*/ 132 h 146"/>
                <a:gd name="T70" fmla="*/ 293 w 445"/>
                <a:gd name="T71" fmla="*/ 130 h 146"/>
                <a:gd name="T72" fmla="*/ 265 w 445"/>
                <a:gd name="T73" fmla="*/ 129 h 146"/>
                <a:gd name="T74" fmla="*/ 237 w 445"/>
                <a:gd name="T75" fmla="*/ 127 h 146"/>
                <a:gd name="T76" fmla="*/ 208 w 445"/>
                <a:gd name="T77" fmla="*/ 126 h 146"/>
                <a:gd name="T78" fmla="*/ 180 w 445"/>
                <a:gd name="T79" fmla="*/ 125 h 146"/>
                <a:gd name="T80" fmla="*/ 153 w 445"/>
                <a:gd name="T81" fmla="*/ 124 h 146"/>
                <a:gd name="T82" fmla="*/ 126 w 445"/>
                <a:gd name="T83" fmla="*/ 123 h 146"/>
                <a:gd name="T84" fmla="*/ 101 w 445"/>
                <a:gd name="T85" fmla="*/ 121 h 146"/>
                <a:gd name="T86" fmla="*/ 78 w 445"/>
                <a:gd name="T87" fmla="*/ 120 h 146"/>
                <a:gd name="T88" fmla="*/ 67 w 445"/>
                <a:gd name="T89" fmla="*/ 119 h 146"/>
                <a:gd name="T90" fmla="*/ 57 w 445"/>
                <a:gd name="T91" fmla="*/ 117 h 146"/>
                <a:gd name="T92" fmla="*/ 48 w 445"/>
                <a:gd name="T93" fmla="*/ 116 h 146"/>
                <a:gd name="T94" fmla="*/ 39 w 445"/>
                <a:gd name="T95" fmla="*/ 115 h 146"/>
                <a:gd name="T96" fmla="*/ 32 w 445"/>
                <a:gd name="T97" fmla="*/ 113 h 146"/>
                <a:gd name="T98" fmla="*/ 25 w 445"/>
                <a:gd name="T99" fmla="*/ 111 h 146"/>
                <a:gd name="T100" fmla="*/ 19 w 445"/>
                <a:gd name="T101" fmla="*/ 108 h 146"/>
                <a:gd name="T102" fmla="*/ 13 w 445"/>
                <a:gd name="T103" fmla="*/ 106 h 146"/>
                <a:gd name="T104" fmla="*/ 0 w 445"/>
                <a:gd name="T105" fmla="*/ 46 h 146"/>
                <a:gd name="T106" fmla="*/ 27 w 445"/>
                <a:gd name="T107" fmla="*/ 0 h 146"/>
                <a:gd name="T108" fmla="*/ 153 w 445"/>
                <a:gd name="T109" fmla="*/ 20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45" h="146">
                  <a:moveTo>
                    <a:pt x="153" y="20"/>
                  </a:moveTo>
                  <a:lnTo>
                    <a:pt x="429" y="94"/>
                  </a:lnTo>
                  <a:lnTo>
                    <a:pt x="434" y="97"/>
                  </a:lnTo>
                  <a:lnTo>
                    <a:pt x="439" y="101"/>
                  </a:lnTo>
                  <a:lnTo>
                    <a:pt x="440" y="103"/>
                  </a:lnTo>
                  <a:lnTo>
                    <a:pt x="442" y="105"/>
                  </a:lnTo>
                  <a:lnTo>
                    <a:pt x="443" y="107"/>
                  </a:lnTo>
                  <a:lnTo>
                    <a:pt x="444" y="108"/>
                  </a:lnTo>
                  <a:lnTo>
                    <a:pt x="445" y="110"/>
                  </a:lnTo>
                  <a:lnTo>
                    <a:pt x="445" y="112"/>
                  </a:lnTo>
                  <a:lnTo>
                    <a:pt x="445" y="114"/>
                  </a:lnTo>
                  <a:lnTo>
                    <a:pt x="445" y="115"/>
                  </a:lnTo>
                  <a:lnTo>
                    <a:pt x="445" y="117"/>
                  </a:lnTo>
                  <a:lnTo>
                    <a:pt x="444" y="119"/>
                  </a:lnTo>
                  <a:lnTo>
                    <a:pt x="444" y="120"/>
                  </a:lnTo>
                  <a:lnTo>
                    <a:pt x="443" y="122"/>
                  </a:lnTo>
                  <a:lnTo>
                    <a:pt x="441" y="123"/>
                  </a:lnTo>
                  <a:lnTo>
                    <a:pt x="440" y="125"/>
                  </a:lnTo>
                  <a:lnTo>
                    <a:pt x="438" y="127"/>
                  </a:lnTo>
                  <a:lnTo>
                    <a:pt x="436" y="128"/>
                  </a:lnTo>
                  <a:lnTo>
                    <a:pt x="433" y="130"/>
                  </a:lnTo>
                  <a:lnTo>
                    <a:pt x="431" y="131"/>
                  </a:lnTo>
                  <a:lnTo>
                    <a:pt x="428" y="133"/>
                  </a:lnTo>
                  <a:lnTo>
                    <a:pt x="425" y="134"/>
                  </a:lnTo>
                  <a:lnTo>
                    <a:pt x="417" y="137"/>
                  </a:lnTo>
                  <a:lnTo>
                    <a:pt x="409" y="140"/>
                  </a:lnTo>
                  <a:lnTo>
                    <a:pt x="399" y="143"/>
                  </a:lnTo>
                  <a:lnTo>
                    <a:pt x="389" y="146"/>
                  </a:lnTo>
                  <a:lnTo>
                    <a:pt x="379" y="143"/>
                  </a:lnTo>
                  <a:lnTo>
                    <a:pt x="368" y="140"/>
                  </a:lnTo>
                  <a:lnTo>
                    <a:pt x="356" y="138"/>
                  </a:lnTo>
                  <a:lnTo>
                    <a:pt x="344" y="136"/>
                  </a:lnTo>
                  <a:lnTo>
                    <a:pt x="332" y="134"/>
                  </a:lnTo>
                  <a:lnTo>
                    <a:pt x="319" y="133"/>
                  </a:lnTo>
                  <a:lnTo>
                    <a:pt x="306" y="132"/>
                  </a:lnTo>
                  <a:lnTo>
                    <a:pt x="293" y="130"/>
                  </a:lnTo>
                  <a:lnTo>
                    <a:pt x="265" y="129"/>
                  </a:lnTo>
                  <a:lnTo>
                    <a:pt x="237" y="127"/>
                  </a:lnTo>
                  <a:lnTo>
                    <a:pt x="208" y="126"/>
                  </a:lnTo>
                  <a:lnTo>
                    <a:pt x="180" y="125"/>
                  </a:lnTo>
                  <a:lnTo>
                    <a:pt x="153" y="124"/>
                  </a:lnTo>
                  <a:lnTo>
                    <a:pt x="126" y="123"/>
                  </a:lnTo>
                  <a:lnTo>
                    <a:pt x="101" y="121"/>
                  </a:lnTo>
                  <a:lnTo>
                    <a:pt x="78" y="120"/>
                  </a:lnTo>
                  <a:lnTo>
                    <a:pt x="67" y="119"/>
                  </a:lnTo>
                  <a:lnTo>
                    <a:pt x="57" y="117"/>
                  </a:lnTo>
                  <a:lnTo>
                    <a:pt x="48" y="116"/>
                  </a:lnTo>
                  <a:lnTo>
                    <a:pt x="39" y="115"/>
                  </a:lnTo>
                  <a:lnTo>
                    <a:pt x="32" y="113"/>
                  </a:lnTo>
                  <a:lnTo>
                    <a:pt x="25" y="111"/>
                  </a:lnTo>
                  <a:lnTo>
                    <a:pt x="19" y="108"/>
                  </a:lnTo>
                  <a:lnTo>
                    <a:pt x="13" y="106"/>
                  </a:lnTo>
                  <a:lnTo>
                    <a:pt x="0" y="46"/>
                  </a:lnTo>
                  <a:lnTo>
                    <a:pt x="27" y="0"/>
                  </a:lnTo>
                  <a:lnTo>
                    <a:pt x="153" y="20"/>
                  </a:lnTo>
                  <a:close/>
                </a:path>
              </a:pathLst>
            </a:custGeom>
            <a:solidFill>
              <a:srgbClr val="EBAA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5" name="Freeform 115"/>
            <p:cNvSpPr>
              <a:spLocks/>
            </p:cNvSpPr>
            <p:nvPr/>
          </p:nvSpPr>
          <p:spPr bwMode="auto">
            <a:xfrm>
              <a:off x="3550" y="1990"/>
              <a:ext cx="287" cy="139"/>
            </a:xfrm>
            <a:custGeom>
              <a:avLst/>
              <a:gdLst>
                <a:gd name="T0" fmla="*/ 117 w 287"/>
                <a:gd name="T1" fmla="*/ 0 h 139"/>
                <a:gd name="T2" fmla="*/ 198 w 287"/>
                <a:gd name="T3" fmla="*/ 3 h 139"/>
                <a:gd name="T4" fmla="*/ 287 w 287"/>
                <a:gd name="T5" fmla="*/ 87 h 139"/>
                <a:gd name="T6" fmla="*/ 282 w 287"/>
                <a:gd name="T7" fmla="*/ 86 h 139"/>
                <a:gd name="T8" fmla="*/ 276 w 287"/>
                <a:gd name="T9" fmla="*/ 85 h 139"/>
                <a:gd name="T10" fmla="*/ 271 w 287"/>
                <a:gd name="T11" fmla="*/ 85 h 139"/>
                <a:gd name="T12" fmla="*/ 265 w 287"/>
                <a:gd name="T13" fmla="*/ 84 h 139"/>
                <a:gd name="T14" fmla="*/ 260 w 287"/>
                <a:gd name="T15" fmla="*/ 83 h 139"/>
                <a:gd name="T16" fmla="*/ 254 w 287"/>
                <a:gd name="T17" fmla="*/ 82 h 139"/>
                <a:gd name="T18" fmla="*/ 249 w 287"/>
                <a:gd name="T19" fmla="*/ 81 h 139"/>
                <a:gd name="T20" fmla="*/ 243 w 287"/>
                <a:gd name="T21" fmla="*/ 80 h 139"/>
                <a:gd name="T22" fmla="*/ 188 w 287"/>
                <a:gd name="T23" fmla="*/ 42 h 139"/>
                <a:gd name="T24" fmla="*/ 257 w 287"/>
                <a:gd name="T25" fmla="*/ 124 h 139"/>
                <a:gd name="T26" fmla="*/ 227 w 287"/>
                <a:gd name="T27" fmla="*/ 123 h 139"/>
                <a:gd name="T28" fmla="*/ 161 w 287"/>
                <a:gd name="T29" fmla="*/ 56 h 139"/>
                <a:gd name="T30" fmla="*/ 198 w 287"/>
                <a:gd name="T31" fmla="*/ 139 h 139"/>
                <a:gd name="T32" fmla="*/ 166 w 287"/>
                <a:gd name="T33" fmla="*/ 123 h 139"/>
                <a:gd name="T34" fmla="*/ 121 w 287"/>
                <a:gd name="T35" fmla="*/ 66 h 139"/>
                <a:gd name="T36" fmla="*/ 129 w 287"/>
                <a:gd name="T37" fmla="*/ 138 h 139"/>
                <a:gd name="T38" fmla="*/ 110 w 287"/>
                <a:gd name="T39" fmla="*/ 120 h 139"/>
                <a:gd name="T40" fmla="*/ 95 w 287"/>
                <a:gd name="T41" fmla="*/ 74 h 139"/>
                <a:gd name="T42" fmla="*/ 83 w 287"/>
                <a:gd name="T43" fmla="*/ 76 h 139"/>
                <a:gd name="T44" fmla="*/ 72 w 287"/>
                <a:gd name="T45" fmla="*/ 78 h 139"/>
                <a:gd name="T46" fmla="*/ 67 w 287"/>
                <a:gd name="T47" fmla="*/ 79 h 139"/>
                <a:gd name="T48" fmla="*/ 62 w 287"/>
                <a:gd name="T49" fmla="*/ 80 h 139"/>
                <a:gd name="T50" fmla="*/ 58 w 287"/>
                <a:gd name="T51" fmla="*/ 80 h 139"/>
                <a:gd name="T52" fmla="*/ 54 w 287"/>
                <a:gd name="T53" fmla="*/ 81 h 139"/>
                <a:gd name="T54" fmla="*/ 50 w 287"/>
                <a:gd name="T55" fmla="*/ 81 h 139"/>
                <a:gd name="T56" fmla="*/ 45 w 287"/>
                <a:gd name="T57" fmla="*/ 81 h 139"/>
                <a:gd name="T58" fmla="*/ 40 w 287"/>
                <a:gd name="T59" fmla="*/ 81 h 139"/>
                <a:gd name="T60" fmla="*/ 35 w 287"/>
                <a:gd name="T61" fmla="*/ 80 h 139"/>
                <a:gd name="T62" fmla="*/ 25 w 287"/>
                <a:gd name="T63" fmla="*/ 79 h 139"/>
                <a:gd name="T64" fmla="*/ 12 w 287"/>
                <a:gd name="T65" fmla="*/ 77 h 139"/>
                <a:gd name="T66" fmla="*/ 0 w 287"/>
                <a:gd name="T67" fmla="*/ 62 h 139"/>
                <a:gd name="T68" fmla="*/ 36 w 287"/>
                <a:gd name="T69" fmla="*/ 14 h 139"/>
                <a:gd name="T70" fmla="*/ 117 w 287"/>
                <a:gd name="T71" fmla="*/ 0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87" h="139">
                  <a:moveTo>
                    <a:pt x="117" y="0"/>
                  </a:moveTo>
                  <a:lnTo>
                    <a:pt x="198" y="3"/>
                  </a:lnTo>
                  <a:lnTo>
                    <a:pt x="287" y="87"/>
                  </a:lnTo>
                  <a:lnTo>
                    <a:pt x="282" y="86"/>
                  </a:lnTo>
                  <a:lnTo>
                    <a:pt x="276" y="85"/>
                  </a:lnTo>
                  <a:lnTo>
                    <a:pt x="271" y="85"/>
                  </a:lnTo>
                  <a:lnTo>
                    <a:pt x="265" y="84"/>
                  </a:lnTo>
                  <a:lnTo>
                    <a:pt x="260" y="83"/>
                  </a:lnTo>
                  <a:lnTo>
                    <a:pt x="254" y="82"/>
                  </a:lnTo>
                  <a:lnTo>
                    <a:pt x="249" y="81"/>
                  </a:lnTo>
                  <a:lnTo>
                    <a:pt x="243" y="80"/>
                  </a:lnTo>
                  <a:lnTo>
                    <a:pt x="188" y="42"/>
                  </a:lnTo>
                  <a:lnTo>
                    <a:pt x="257" y="124"/>
                  </a:lnTo>
                  <a:lnTo>
                    <a:pt x="227" y="123"/>
                  </a:lnTo>
                  <a:lnTo>
                    <a:pt x="161" y="56"/>
                  </a:lnTo>
                  <a:lnTo>
                    <a:pt x="198" y="139"/>
                  </a:lnTo>
                  <a:lnTo>
                    <a:pt x="166" y="123"/>
                  </a:lnTo>
                  <a:lnTo>
                    <a:pt x="121" y="66"/>
                  </a:lnTo>
                  <a:lnTo>
                    <a:pt x="129" y="138"/>
                  </a:lnTo>
                  <a:lnTo>
                    <a:pt x="110" y="120"/>
                  </a:lnTo>
                  <a:lnTo>
                    <a:pt x="95" y="74"/>
                  </a:lnTo>
                  <a:lnTo>
                    <a:pt x="83" y="76"/>
                  </a:lnTo>
                  <a:lnTo>
                    <a:pt x="72" y="78"/>
                  </a:lnTo>
                  <a:lnTo>
                    <a:pt x="67" y="79"/>
                  </a:lnTo>
                  <a:lnTo>
                    <a:pt x="62" y="80"/>
                  </a:lnTo>
                  <a:lnTo>
                    <a:pt x="58" y="80"/>
                  </a:lnTo>
                  <a:lnTo>
                    <a:pt x="54" y="81"/>
                  </a:lnTo>
                  <a:lnTo>
                    <a:pt x="50" y="81"/>
                  </a:lnTo>
                  <a:lnTo>
                    <a:pt x="45" y="81"/>
                  </a:lnTo>
                  <a:lnTo>
                    <a:pt x="40" y="81"/>
                  </a:lnTo>
                  <a:lnTo>
                    <a:pt x="35" y="80"/>
                  </a:lnTo>
                  <a:lnTo>
                    <a:pt x="25" y="79"/>
                  </a:lnTo>
                  <a:lnTo>
                    <a:pt x="12" y="77"/>
                  </a:lnTo>
                  <a:lnTo>
                    <a:pt x="0" y="62"/>
                  </a:lnTo>
                  <a:lnTo>
                    <a:pt x="36" y="14"/>
                  </a:lnTo>
                  <a:lnTo>
                    <a:pt x="117" y="0"/>
                  </a:lnTo>
                  <a:close/>
                </a:path>
              </a:pathLst>
            </a:custGeom>
            <a:solidFill>
              <a:srgbClr val="EBAA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6" name="Freeform 116"/>
            <p:cNvSpPr>
              <a:spLocks/>
            </p:cNvSpPr>
            <p:nvPr/>
          </p:nvSpPr>
          <p:spPr bwMode="auto">
            <a:xfrm>
              <a:off x="3839" y="1959"/>
              <a:ext cx="211" cy="145"/>
            </a:xfrm>
            <a:custGeom>
              <a:avLst/>
              <a:gdLst>
                <a:gd name="T0" fmla="*/ 36 w 211"/>
                <a:gd name="T1" fmla="*/ 18 h 145"/>
                <a:gd name="T2" fmla="*/ 0 w 211"/>
                <a:gd name="T3" fmla="*/ 117 h 145"/>
                <a:gd name="T4" fmla="*/ 9 w 211"/>
                <a:gd name="T5" fmla="*/ 114 h 145"/>
                <a:gd name="T6" fmla="*/ 17 w 211"/>
                <a:gd name="T7" fmla="*/ 110 h 145"/>
                <a:gd name="T8" fmla="*/ 21 w 211"/>
                <a:gd name="T9" fmla="*/ 107 h 145"/>
                <a:gd name="T10" fmla="*/ 25 w 211"/>
                <a:gd name="T11" fmla="*/ 105 h 145"/>
                <a:gd name="T12" fmla="*/ 29 w 211"/>
                <a:gd name="T13" fmla="*/ 103 h 145"/>
                <a:gd name="T14" fmla="*/ 33 w 211"/>
                <a:gd name="T15" fmla="*/ 100 h 145"/>
                <a:gd name="T16" fmla="*/ 62 w 211"/>
                <a:gd name="T17" fmla="*/ 52 h 145"/>
                <a:gd name="T18" fmla="*/ 43 w 211"/>
                <a:gd name="T19" fmla="*/ 144 h 145"/>
                <a:gd name="T20" fmla="*/ 67 w 211"/>
                <a:gd name="T21" fmla="*/ 136 h 145"/>
                <a:gd name="T22" fmla="*/ 90 w 211"/>
                <a:gd name="T23" fmla="*/ 59 h 145"/>
                <a:gd name="T24" fmla="*/ 98 w 211"/>
                <a:gd name="T25" fmla="*/ 145 h 145"/>
                <a:gd name="T26" fmla="*/ 118 w 211"/>
                <a:gd name="T27" fmla="*/ 122 h 145"/>
                <a:gd name="T28" fmla="*/ 128 w 211"/>
                <a:gd name="T29" fmla="*/ 58 h 145"/>
                <a:gd name="T30" fmla="*/ 155 w 211"/>
                <a:gd name="T31" fmla="*/ 127 h 145"/>
                <a:gd name="T32" fmla="*/ 163 w 211"/>
                <a:gd name="T33" fmla="*/ 105 h 145"/>
                <a:gd name="T34" fmla="*/ 160 w 211"/>
                <a:gd name="T35" fmla="*/ 77 h 145"/>
                <a:gd name="T36" fmla="*/ 211 w 211"/>
                <a:gd name="T37" fmla="*/ 46 h 145"/>
                <a:gd name="T38" fmla="*/ 211 w 211"/>
                <a:gd name="T39" fmla="*/ 42 h 145"/>
                <a:gd name="T40" fmla="*/ 210 w 211"/>
                <a:gd name="T41" fmla="*/ 38 h 145"/>
                <a:gd name="T42" fmla="*/ 209 w 211"/>
                <a:gd name="T43" fmla="*/ 34 h 145"/>
                <a:gd name="T44" fmla="*/ 207 w 211"/>
                <a:gd name="T45" fmla="*/ 30 h 145"/>
                <a:gd name="T46" fmla="*/ 204 w 211"/>
                <a:gd name="T47" fmla="*/ 27 h 145"/>
                <a:gd name="T48" fmla="*/ 200 w 211"/>
                <a:gd name="T49" fmla="*/ 24 h 145"/>
                <a:gd name="T50" fmla="*/ 196 w 211"/>
                <a:gd name="T51" fmla="*/ 21 h 145"/>
                <a:gd name="T52" fmla="*/ 191 w 211"/>
                <a:gd name="T53" fmla="*/ 18 h 145"/>
                <a:gd name="T54" fmla="*/ 186 w 211"/>
                <a:gd name="T55" fmla="*/ 15 h 145"/>
                <a:gd name="T56" fmla="*/ 180 w 211"/>
                <a:gd name="T57" fmla="*/ 12 h 145"/>
                <a:gd name="T58" fmla="*/ 174 w 211"/>
                <a:gd name="T59" fmla="*/ 10 h 145"/>
                <a:gd name="T60" fmla="*/ 167 w 211"/>
                <a:gd name="T61" fmla="*/ 8 h 145"/>
                <a:gd name="T62" fmla="*/ 160 w 211"/>
                <a:gd name="T63" fmla="*/ 6 h 145"/>
                <a:gd name="T64" fmla="*/ 153 w 211"/>
                <a:gd name="T65" fmla="*/ 4 h 145"/>
                <a:gd name="T66" fmla="*/ 146 w 211"/>
                <a:gd name="T67" fmla="*/ 3 h 145"/>
                <a:gd name="T68" fmla="*/ 139 w 211"/>
                <a:gd name="T69" fmla="*/ 2 h 145"/>
                <a:gd name="T70" fmla="*/ 131 w 211"/>
                <a:gd name="T71" fmla="*/ 1 h 145"/>
                <a:gd name="T72" fmla="*/ 123 w 211"/>
                <a:gd name="T73" fmla="*/ 0 h 145"/>
                <a:gd name="T74" fmla="*/ 116 w 211"/>
                <a:gd name="T75" fmla="*/ 0 h 145"/>
                <a:gd name="T76" fmla="*/ 108 w 211"/>
                <a:gd name="T77" fmla="*/ 0 h 145"/>
                <a:gd name="T78" fmla="*/ 100 w 211"/>
                <a:gd name="T79" fmla="*/ 0 h 145"/>
                <a:gd name="T80" fmla="*/ 93 w 211"/>
                <a:gd name="T81" fmla="*/ 0 h 145"/>
                <a:gd name="T82" fmla="*/ 86 w 211"/>
                <a:gd name="T83" fmla="*/ 0 h 145"/>
                <a:gd name="T84" fmla="*/ 78 w 211"/>
                <a:gd name="T85" fmla="*/ 1 h 145"/>
                <a:gd name="T86" fmla="*/ 72 w 211"/>
                <a:gd name="T87" fmla="*/ 2 h 145"/>
                <a:gd name="T88" fmla="*/ 65 w 211"/>
                <a:gd name="T89" fmla="*/ 4 h 145"/>
                <a:gd name="T90" fmla="*/ 59 w 211"/>
                <a:gd name="T91" fmla="*/ 5 h 145"/>
                <a:gd name="T92" fmla="*/ 54 w 211"/>
                <a:gd name="T93" fmla="*/ 7 h 145"/>
                <a:gd name="T94" fmla="*/ 48 w 211"/>
                <a:gd name="T95" fmla="*/ 10 h 145"/>
                <a:gd name="T96" fmla="*/ 43 w 211"/>
                <a:gd name="T97" fmla="*/ 12 h 145"/>
                <a:gd name="T98" fmla="*/ 39 w 211"/>
                <a:gd name="T99" fmla="*/ 15 h 145"/>
                <a:gd name="T100" fmla="*/ 36 w 211"/>
                <a:gd name="T101" fmla="*/ 18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11" h="145">
                  <a:moveTo>
                    <a:pt x="36" y="18"/>
                  </a:moveTo>
                  <a:lnTo>
                    <a:pt x="0" y="117"/>
                  </a:lnTo>
                  <a:lnTo>
                    <a:pt x="9" y="114"/>
                  </a:lnTo>
                  <a:lnTo>
                    <a:pt x="17" y="110"/>
                  </a:lnTo>
                  <a:lnTo>
                    <a:pt x="21" y="107"/>
                  </a:lnTo>
                  <a:lnTo>
                    <a:pt x="25" y="105"/>
                  </a:lnTo>
                  <a:lnTo>
                    <a:pt x="29" y="103"/>
                  </a:lnTo>
                  <a:lnTo>
                    <a:pt x="33" y="100"/>
                  </a:lnTo>
                  <a:lnTo>
                    <a:pt x="62" y="52"/>
                  </a:lnTo>
                  <a:lnTo>
                    <a:pt x="43" y="144"/>
                  </a:lnTo>
                  <a:lnTo>
                    <a:pt x="67" y="136"/>
                  </a:lnTo>
                  <a:lnTo>
                    <a:pt x="90" y="59"/>
                  </a:lnTo>
                  <a:lnTo>
                    <a:pt x="98" y="145"/>
                  </a:lnTo>
                  <a:lnTo>
                    <a:pt x="118" y="122"/>
                  </a:lnTo>
                  <a:lnTo>
                    <a:pt x="128" y="58"/>
                  </a:lnTo>
                  <a:lnTo>
                    <a:pt x="155" y="127"/>
                  </a:lnTo>
                  <a:lnTo>
                    <a:pt x="163" y="105"/>
                  </a:lnTo>
                  <a:lnTo>
                    <a:pt x="160" y="77"/>
                  </a:lnTo>
                  <a:lnTo>
                    <a:pt x="211" y="46"/>
                  </a:lnTo>
                  <a:lnTo>
                    <a:pt x="211" y="42"/>
                  </a:lnTo>
                  <a:lnTo>
                    <a:pt x="210" y="38"/>
                  </a:lnTo>
                  <a:lnTo>
                    <a:pt x="209" y="34"/>
                  </a:lnTo>
                  <a:lnTo>
                    <a:pt x="207" y="30"/>
                  </a:lnTo>
                  <a:lnTo>
                    <a:pt x="204" y="27"/>
                  </a:lnTo>
                  <a:lnTo>
                    <a:pt x="200" y="24"/>
                  </a:lnTo>
                  <a:lnTo>
                    <a:pt x="196" y="21"/>
                  </a:lnTo>
                  <a:lnTo>
                    <a:pt x="191" y="18"/>
                  </a:lnTo>
                  <a:lnTo>
                    <a:pt x="186" y="15"/>
                  </a:lnTo>
                  <a:lnTo>
                    <a:pt x="180" y="12"/>
                  </a:lnTo>
                  <a:lnTo>
                    <a:pt x="174" y="10"/>
                  </a:lnTo>
                  <a:lnTo>
                    <a:pt x="167" y="8"/>
                  </a:lnTo>
                  <a:lnTo>
                    <a:pt x="160" y="6"/>
                  </a:lnTo>
                  <a:lnTo>
                    <a:pt x="153" y="4"/>
                  </a:lnTo>
                  <a:lnTo>
                    <a:pt x="146" y="3"/>
                  </a:lnTo>
                  <a:lnTo>
                    <a:pt x="139" y="2"/>
                  </a:lnTo>
                  <a:lnTo>
                    <a:pt x="131" y="1"/>
                  </a:lnTo>
                  <a:lnTo>
                    <a:pt x="123" y="0"/>
                  </a:lnTo>
                  <a:lnTo>
                    <a:pt x="116" y="0"/>
                  </a:lnTo>
                  <a:lnTo>
                    <a:pt x="108" y="0"/>
                  </a:lnTo>
                  <a:lnTo>
                    <a:pt x="100" y="0"/>
                  </a:lnTo>
                  <a:lnTo>
                    <a:pt x="93" y="0"/>
                  </a:lnTo>
                  <a:lnTo>
                    <a:pt x="86" y="0"/>
                  </a:lnTo>
                  <a:lnTo>
                    <a:pt x="78" y="1"/>
                  </a:lnTo>
                  <a:lnTo>
                    <a:pt x="72" y="2"/>
                  </a:lnTo>
                  <a:lnTo>
                    <a:pt x="65" y="4"/>
                  </a:lnTo>
                  <a:lnTo>
                    <a:pt x="59" y="5"/>
                  </a:lnTo>
                  <a:lnTo>
                    <a:pt x="54" y="7"/>
                  </a:lnTo>
                  <a:lnTo>
                    <a:pt x="48" y="10"/>
                  </a:lnTo>
                  <a:lnTo>
                    <a:pt x="43" y="12"/>
                  </a:lnTo>
                  <a:lnTo>
                    <a:pt x="39" y="15"/>
                  </a:lnTo>
                  <a:lnTo>
                    <a:pt x="36" y="18"/>
                  </a:lnTo>
                  <a:close/>
                </a:path>
              </a:pathLst>
            </a:custGeom>
            <a:solidFill>
              <a:srgbClr val="EBAA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7" name="Freeform 117"/>
            <p:cNvSpPr>
              <a:spLocks/>
            </p:cNvSpPr>
            <p:nvPr/>
          </p:nvSpPr>
          <p:spPr bwMode="auto">
            <a:xfrm>
              <a:off x="4053" y="2090"/>
              <a:ext cx="674" cy="158"/>
            </a:xfrm>
            <a:custGeom>
              <a:avLst/>
              <a:gdLst>
                <a:gd name="T0" fmla="*/ 303 w 674"/>
                <a:gd name="T1" fmla="*/ 158 h 158"/>
                <a:gd name="T2" fmla="*/ 253 w 674"/>
                <a:gd name="T3" fmla="*/ 155 h 158"/>
                <a:gd name="T4" fmla="*/ 206 w 674"/>
                <a:gd name="T5" fmla="*/ 152 h 158"/>
                <a:gd name="T6" fmla="*/ 163 w 674"/>
                <a:gd name="T7" fmla="*/ 147 h 158"/>
                <a:gd name="T8" fmla="*/ 123 w 674"/>
                <a:gd name="T9" fmla="*/ 140 h 158"/>
                <a:gd name="T10" fmla="*/ 88 w 674"/>
                <a:gd name="T11" fmla="*/ 132 h 158"/>
                <a:gd name="T12" fmla="*/ 58 w 674"/>
                <a:gd name="T13" fmla="*/ 123 h 158"/>
                <a:gd name="T14" fmla="*/ 33 w 674"/>
                <a:gd name="T15" fmla="*/ 113 h 158"/>
                <a:gd name="T16" fmla="*/ 16 w 674"/>
                <a:gd name="T17" fmla="*/ 102 h 158"/>
                <a:gd name="T18" fmla="*/ 4 w 674"/>
                <a:gd name="T19" fmla="*/ 91 h 158"/>
                <a:gd name="T20" fmla="*/ 0 w 674"/>
                <a:gd name="T21" fmla="*/ 79 h 158"/>
                <a:gd name="T22" fmla="*/ 4 w 674"/>
                <a:gd name="T23" fmla="*/ 67 h 158"/>
                <a:gd name="T24" fmla="*/ 16 w 674"/>
                <a:gd name="T25" fmla="*/ 55 h 158"/>
                <a:gd name="T26" fmla="*/ 33 w 674"/>
                <a:gd name="T27" fmla="*/ 45 h 158"/>
                <a:gd name="T28" fmla="*/ 58 w 674"/>
                <a:gd name="T29" fmla="*/ 35 h 158"/>
                <a:gd name="T30" fmla="*/ 88 w 674"/>
                <a:gd name="T31" fmla="*/ 26 h 158"/>
                <a:gd name="T32" fmla="*/ 123 w 674"/>
                <a:gd name="T33" fmla="*/ 18 h 158"/>
                <a:gd name="T34" fmla="*/ 163 w 674"/>
                <a:gd name="T35" fmla="*/ 11 h 158"/>
                <a:gd name="T36" fmla="*/ 206 w 674"/>
                <a:gd name="T37" fmla="*/ 6 h 158"/>
                <a:gd name="T38" fmla="*/ 253 w 674"/>
                <a:gd name="T39" fmla="*/ 2 h 158"/>
                <a:gd name="T40" fmla="*/ 303 w 674"/>
                <a:gd name="T41" fmla="*/ 0 h 158"/>
                <a:gd name="T42" fmla="*/ 355 w 674"/>
                <a:gd name="T43" fmla="*/ 0 h 158"/>
                <a:gd name="T44" fmla="*/ 405 w 674"/>
                <a:gd name="T45" fmla="*/ 1 h 158"/>
                <a:gd name="T46" fmla="*/ 453 w 674"/>
                <a:gd name="T47" fmla="*/ 5 h 158"/>
                <a:gd name="T48" fmla="*/ 498 w 674"/>
                <a:gd name="T49" fmla="*/ 9 h 158"/>
                <a:gd name="T50" fmla="*/ 539 w 674"/>
                <a:gd name="T51" fmla="*/ 16 h 158"/>
                <a:gd name="T52" fmla="*/ 576 w 674"/>
                <a:gd name="T53" fmla="*/ 23 h 158"/>
                <a:gd name="T54" fmla="*/ 607 w 674"/>
                <a:gd name="T55" fmla="*/ 31 h 158"/>
                <a:gd name="T56" fmla="*/ 634 w 674"/>
                <a:gd name="T57" fmla="*/ 41 h 158"/>
                <a:gd name="T58" fmla="*/ 654 w 674"/>
                <a:gd name="T59" fmla="*/ 52 h 158"/>
                <a:gd name="T60" fmla="*/ 668 w 674"/>
                <a:gd name="T61" fmla="*/ 63 h 158"/>
                <a:gd name="T62" fmla="*/ 674 w 674"/>
                <a:gd name="T63" fmla="*/ 75 h 158"/>
                <a:gd name="T64" fmla="*/ 673 w 674"/>
                <a:gd name="T65" fmla="*/ 87 h 158"/>
                <a:gd name="T66" fmla="*/ 664 w 674"/>
                <a:gd name="T67" fmla="*/ 99 h 158"/>
                <a:gd name="T68" fmla="*/ 648 w 674"/>
                <a:gd name="T69" fmla="*/ 110 h 158"/>
                <a:gd name="T70" fmla="*/ 626 w 674"/>
                <a:gd name="T71" fmla="*/ 120 h 158"/>
                <a:gd name="T72" fmla="*/ 597 w 674"/>
                <a:gd name="T73" fmla="*/ 129 h 158"/>
                <a:gd name="T74" fmla="*/ 564 w 674"/>
                <a:gd name="T75" fmla="*/ 138 h 158"/>
                <a:gd name="T76" fmla="*/ 526 w 674"/>
                <a:gd name="T77" fmla="*/ 145 h 158"/>
                <a:gd name="T78" fmla="*/ 483 w 674"/>
                <a:gd name="T79" fmla="*/ 150 h 158"/>
                <a:gd name="T80" fmla="*/ 438 w 674"/>
                <a:gd name="T81" fmla="*/ 154 h 158"/>
                <a:gd name="T82" fmla="*/ 389 w 674"/>
                <a:gd name="T83" fmla="*/ 157 h 158"/>
                <a:gd name="T84" fmla="*/ 337 w 674"/>
                <a:gd name="T85" fmla="*/ 158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674" h="158">
                  <a:moveTo>
                    <a:pt x="337" y="158"/>
                  </a:moveTo>
                  <a:lnTo>
                    <a:pt x="320" y="158"/>
                  </a:lnTo>
                  <a:lnTo>
                    <a:pt x="303" y="158"/>
                  </a:lnTo>
                  <a:lnTo>
                    <a:pt x="286" y="157"/>
                  </a:lnTo>
                  <a:lnTo>
                    <a:pt x="269" y="156"/>
                  </a:lnTo>
                  <a:lnTo>
                    <a:pt x="253" y="155"/>
                  </a:lnTo>
                  <a:lnTo>
                    <a:pt x="237" y="154"/>
                  </a:lnTo>
                  <a:lnTo>
                    <a:pt x="222" y="153"/>
                  </a:lnTo>
                  <a:lnTo>
                    <a:pt x="206" y="152"/>
                  </a:lnTo>
                  <a:lnTo>
                    <a:pt x="191" y="150"/>
                  </a:lnTo>
                  <a:lnTo>
                    <a:pt x="177" y="148"/>
                  </a:lnTo>
                  <a:lnTo>
                    <a:pt x="163" y="147"/>
                  </a:lnTo>
                  <a:lnTo>
                    <a:pt x="149" y="145"/>
                  </a:lnTo>
                  <a:lnTo>
                    <a:pt x="136" y="142"/>
                  </a:lnTo>
                  <a:lnTo>
                    <a:pt x="123" y="140"/>
                  </a:lnTo>
                  <a:lnTo>
                    <a:pt x="111" y="138"/>
                  </a:lnTo>
                  <a:lnTo>
                    <a:pt x="99" y="135"/>
                  </a:lnTo>
                  <a:lnTo>
                    <a:pt x="88" y="132"/>
                  </a:lnTo>
                  <a:lnTo>
                    <a:pt x="77" y="129"/>
                  </a:lnTo>
                  <a:lnTo>
                    <a:pt x="67" y="126"/>
                  </a:lnTo>
                  <a:lnTo>
                    <a:pt x="58" y="123"/>
                  </a:lnTo>
                  <a:lnTo>
                    <a:pt x="49" y="120"/>
                  </a:lnTo>
                  <a:lnTo>
                    <a:pt x="41" y="117"/>
                  </a:lnTo>
                  <a:lnTo>
                    <a:pt x="33" y="113"/>
                  </a:lnTo>
                  <a:lnTo>
                    <a:pt x="27" y="110"/>
                  </a:lnTo>
                  <a:lnTo>
                    <a:pt x="21" y="106"/>
                  </a:lnTo>
                  <a:lnTo>
                    <a:pt x="16" y="102"/>
                  </a:lnTo>
                  <a:lnTo>
                    <a:pt x="11" y="99"/>
                  </a:lnTo>
                  <a:lnTo>
                    <a:pt x="7" y="95"/>
                  </a:lnTo>
                  <a:lnTo>
                    <a:pt x="4" y="91"/>
                  </a:lnTo>
                  <a:lnTo>
                    <a:pt x="2" y="87"/>
                  </a:lnTo>
                  <a:lnTo>
                    <a:pt x="1" y="83"/>
                  </a:lnTo>
                  <a:lnTo>
                    <a:pt x="0" y="79"/>
                  </a:lnTo>
                  <a:lnTo>
                    <a:pt x="1" y="75"/>
                  </a:lnTo>
                  <a:lnTo>
                    <a:pt x="2" y="71"/>
                  </a:lnTo>
                  <a:lnTo>
                    <a:pt x="4" y="67"/>
                  </a:lnTo>
                  <a:lnTo>
                    <a:pt x="7" y="63"/>
                  </a:lnTo>
                  <a:lnTo>
                    <a:pt x="11" y="59"/>
                  </a:lnTo>
                  <a:lnTo>
                    <a:pt x="16" y="55"/>
                  </a:lnTo>
                  <a:lnTo>
                    <a:pt x="21" y="52"/>
                  </a:lnTo>
                  <a:lnTo>
                    <a:pt x="27" y="48"/>
                  </a:lnTo>
                  <a:lnTo>
                    <a:pt x="33" y="45"/>
                  </a:lnTo>
                  <a:lnTo>
                    <a:pt x="41" y="41"/>
                  </a:lnTo>
                  <a:lnTo>
                    <a:pt x="49" y="38"/>
                  </a:lnTo>
                  <a:lnTo>
                    <a:pt x="58" y="35"/>
                  </a:lnTo>
                  <a:lnTo>
                    <a:pt x="67" y="31"/>
                  </a:lnTo>
                  <a:lnTo>
                    <a:pt x="77" y="28"/>
                  </a:lnTo>
                  <a:lnTo>
                    <a:pt x="88" y="26"/>
                  </a:lnTo>
                  <a:lnTo>
                    <a:pt x="99" y="23"/>
                  </a:lnTo>
                  <a:lnTo>
                    <a:pt x="111" y="20"/>
                  </a:lnTo>
                  <a:lnTo>
                    <a:pt x="123" y="18"/>
                  </a:lnTo>
                  <a:lnTo>
                    <a:pt x="136" y="16"/>
                  </a:lnTo>
                  <a:lnTo>
                    <a:pt x="149" y="13"/>
                  </a:lnTo>
                  <a:lnTo>
                    <a:pt x="163" y="11"/>
                  </a:lnTo>
                  <a:lnTo>
                    <a:pt x="177" y="9"/>
                  </a:lnTo>
                  <a:lnTo>
                    <a:pt x="191" y="7"/>
                  </a:lnTo>
                  <a:lnTo>
                    <a:pt x="206" y="6"/>
                  </a:lnTo>
                  <a:lnTo>
                    <a:pt x="222" y="5"/>
                  </a:lnTo>
                  <a:lnTo>
                    <a:pt x="237" y="3"/>
                  </a:lnTo>
                  <a:lnTo>
                    <a:pt x="253" y="2"/>
                  </a:lnTo>
                  <a:lnTo>
                    <a:pt x="269" y="1"/>
                  </a:lnTo>
                  <a:lnTo>
                    <a:pt x="286" y="1"/>
                  </a:lnTo>
                  <a:lnTo>
                    <a:pt x="303" y="0"/>
                  </a:lnTo>
                  <a:lnTo>
                    <a:pt x="320" y="0"/>
                  </a:lnTo>
                  <a:lnTo>
                    <a:pt x="337" y="0"/>
                  </a:lnTo>
                  <a:lnTo>
                    <a:pt x="355" y="0"/>
                  </a:lnTo>
                  <a:lnTo>
                    <a:pt x="372" y="0"/>
                  </a:lnTo>
                  <a:lnTo>
                    <a:pt x="389" y="1"/>
                  </a:lnTo>
                  <a:lnTo>
                    <a:pt x="405" y="1"/>
                  </a:lnTo>
                  <a:lnTo>
                    <a:pt x="422" y="2"/>
                  </a:lnTo>
                  <a:lnTo>
                    <a:pt x="438" y="3"/>
                  </a:lnTo>
                  <a:lnTo>
                    <a:pt x="453" y="5"/>
                  </a:lnTo>
                  <a:lnTo>
                    <a:pt x="469" y="6"/>
                  </a:lnTo>
                  <a:lnTo>
                    <a:pt x="483" y="7"/>
                  </a:lnTo>
                  <a:lnTo>
                    <a:pt x="498" y="9"/>
                  </a:lnTo>
                  <a:lnTo>
                    <a:pt x="512" y="11"/>
                  </a:lnTo>
                  <a:lnTo>
                    <a:pt x="526" y="13"/>
                  </a:lnTo>
                  <a:lnTo>
                    <a:pt x="539" y="16"/>
                  </a:lnTo>
                  <a:lnTo>
                    <a:pt x="552" y="18"/>
                  </a:lnTo>
                  <a:lnTo>
                    <a:pt x="564" y="20"/>
                  </a:lnTo>
                  <a:lnTo>
                    <a:pt x="576" y="23"/>
                  </a:lnTo>
                  <a:lnTo>
                    <a:pt x="587" y="26"/>
                  </a:lnTo>
                  <a:lnTo>
                    <a:pt x="597" y="28"/>
                  </a:lnTo>
                  <a:lnTo>
                    <a:pt x="607" y="31"/>
                  </a:lnTo>
                  <a:lnTo>
                    <a:pt x="617" y="35"/>
                  </a:lnTo>
                  <a:lnTo>
                    <a:pt x="626" y="38"/>
                  </a:lnTo>
                  <a:lnTo>
                    <a:pt x="634" y="41"/>
                  </a:lnTo>
                  <a:lnTo>
                    <a:pt x="641" y="45"/>
                  </a:lnTo>
                  <a:lnTo>
                    <a:pt x="648" y="48"/>
                  </a:lnTo>
                  <a:lnTo>
                    <a:pt x="654" y="52"/>
                  </a:lnTo>
                  <a:lnTo>
                    <a:pt x="659" y="55"/>
                  </a:lnTo>
                  <a:lnTo>
                    <a:pt x="664" y="59"/>
                  </a:lnTo>
                  <a:lnTo>
                    <a:pt x="668" y="63"/>
                  </a:lnTo>
                  <a:lnTo>
                    <a:pt x="671" y="67"/>
                  </a:lnTo>
                  <a:lnTo>
                    <a:pt x="673" y="71"/>
                  </a:lnTo>
                  <a:lnTo>
                    <a:pt x="674" y="75"/>
                  </a:lnTo>
                  <a:lnTo>
                    <a:pt x="674" y="79"/>
                  </a:lnTo>
                  <a:lnTo>
                    <a:pt x="674" y="83"/>
                  </a:lnTo>
                  <a:lnTo>
                    <a:pt x="673" y="87"/>
                  </a:lnTo>
                  <a:lnTo>
                    <a:pt x="671" y="91"/>
                  </a:lnTo>
                  <a:lnTo>
                    <a:pt x="668" y="95"/>
                  </a:lnTo>
                  <a:lnTo>
                    <a:pt x="664" y="99"/>
                  </a:lnTo>
                  <a:lnTo>
                    <a:pt x="659" y="102"/>
                  </a:lnTo>
                  <a:lnTo>
                    <a:pt x="654" y="106"/>
                  </a:lnTo>
                  <a:lnTo>
                    <a:pt x="648" y="110"/>
                  </a:lnTo>
                  <a:lnTo>
                    <a:pt x="641" y="113"/>
                  </a:lnTo>
                  <a:lnTo>
                    <a:pt x="634" y="117"/>
                  </a:lnTo>
                  <a:lnTo>
                    <a:pt x="626" y="120"/>
                  </a:lnTo>
                  <a:lnTo>
                    <a:pt x="617" y="123"/>
                  </a:lnTo>
                  <a:lnTo>
                    <a:pt x="607" y="126"/>
                  </a:lnTo>
                  <a:lnTo>
                    <a:pt x="597" y="129"/>
                  </a:lnTo>
                  <a:lnTo>
                    <a:pt x="587" y="132"/>
                  </a:lnTo>
                  <a:lnTo>
                    <a:pt x="576" y="135"/>
                  </a:lnTo>
                  <a:lnTo>
                    <a:pt x="564" y="138"/>
                  </a:lnTo>
                  <a:lnTo>
                    <a:pt x="552" y="140"/>
                  </a:lnTo>
                  <a:lnTo>
                    <a:pt x="539" y="142"/>
                  </a:lnTo>
                  <a:lnTo>
                    <a:pt x="526" y="145"/>
                  </a:lnTo>
                  <a:lnTo>
                    <a:pt x="512" y="147"/>
                  </a:lnTo>
                  <a:lnTo>
                    <a:pt x="498" y="148"/>
                  </a:lnTo>
                  <a:lnTo>
                    <a:pt x="483" y="150"/>
                  </a:lnTo>
                  <a:lnTo>
                    <a:pt x="469" y="152"/>
                  </a:lnTo>
                  <a:lnTo>
                    <a:pt x="453" y="153"/>
                  </a:lnTo>
                  <a:lnTo>
                    <a:pt x="438" y="154"/>
                  </a:lnTo>
                  <a:lnTo>
                    <a:pt x="422" y="155"/>
                  </a:lnTo>
                  <a:lnTo>
                    <a:pt x="405" y="156"/>
                  </a:lnTo>
                  <a:lnTo>
                    <a:pt x="389" y="157"/>
                  </a:lnTo>
                  <a:lnTo>
                    <a:pt x="372" y="158"/>
                  </a:lnTo>
                  <a:lnTo>
                    <a:pt x="355" y="158"/>
                  </a:lnTo>
                  <a:lnTo>
                    <a:pt x="337" y="158"/>
                  </a:lnTo>
                  <a:close/>
                </a:path>
              </a:pathLst>
            </a:custGeom>
            <a:solidFill>
              <a:srgbClr val="C2C1C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8" name="Freeform 118"/>
            <p:cNvSpPr>
              <a:spLocks/>
            </p:cNvSpPr>
            <p:nvPr/>
          </p:nvSpPr>
          <p:spPr bwMode="auto">
            <a:xfrm>
              <a:off x="4034" y="1335"/>
              <a:ext cx="928" cy="561"/>
            </a:xfrm>
            <a:custGeom>
              <a:avLst/>
              <a:gdLst>
                <a:gd name="T0" fmla="*/ 889 w 928"/>
                <a:gd name="T1" fmla="*/ 0 h 561"/>
                <a:gd name="T2" fmla="*/ 899 w 928"/>
                <a:gd name="T3" fmla="*/ 1 h 561"/>
                <a:gd name="T4" fmla="*/ 908 w 928"/>
                <a:gd name="T5" fmla="*/ 4 h 561"/>
                <a:gd name="T6" fmla="*/ 915 w 928"/>
                <a:gd name="T7" fmla="*/ 8 h 561"/>
                <a:gd name="T8" fmla="*/ 921 w 928"/>
                <a:gd name="T9" fmla="*/ 14 h 561"/>
                <a:gd name="T10" fmla="*/ 925 w 928"/>
                <a:gd name="T11" fmla="*/ 21 h 561"/>
                <a:gd name="T12" fmla="*/ 927 w 928"/>
                <a:gd name="T13" fmla="*/ 29 h 561"/>
                <a:gd name="T14" fmla="*/ 928 w 928"/>
                <a:gd name="T15" fmla="*/ 37 h 561"/>
                <a:gd name="T16" fmla="*/ 926 w 928"/>
                <a:gd name="T17" fmla="*/ 47 h 561"/>
                <a:gd name="T18" fmla="*/ 795 w 928"/>
                <a:gd name="T19" fmla="*/ 519 h 561"/>
                <a:gd name="T20" fmla="*/ 791 w 928"/>
                <a:gd name="T21" fmla="*/ 528 h 561"/>
                <a:gd name="T22" fmla="*/ 785 w 928"/>
                <a:gd name="T23" fmla="*/ 536 h 561"/>
                <a:gd name="T24" fmla="*/ 777 w 928"/>
                <a:gd name="T25" fmla="*/ 544 h 561"/>
                <a:gd name="T26" fmla="*/ 769 w 928"/>
                <a:gd name="T27" fmla="*/ 550 h 561"/>
                <a:gd name="T28" fmla="*/ 759 w 928"/>
                <a:gd name="T29" fmla="*/ 555 h 561"/>
                <a:gd name="T30" fmla="*/ 750 w 928"/>
                <a:gd name="T31" fmla="*/ 559 h 561"/>
                <a:gd name="T32" fmla="*/ 740 w 928"/>
                <a:gd name="T33" fmla="*/ 561 h 561"/>
                <a:gd name="T34" fmla="*/ 38 w 928"/>
                <a:gd name="T35" fmla="*/ 561 h 561"/>
                <a:gd name="T36" fmla="*/ 28 w 928"/>
                <a:gd name="T37" fmla="*/ 560 h 561"/>
                <a:gd name="T38" fmla="*/ 20 w 928"/>
                <a:gd name="T39" fmla="*/ 557 h 561"/>
                <a:gd name="T40" fmla="*/ 12 w 928"/>
                <a:gd name="T41" fmla="*/ 553 h 561"/>
                <a:gd name="T42" fmla="*/ 7 w 928"/>
                <a:gd name="T43" fmla="*/ 547 h 561"/>
                <a:gd name="T44" fmla="*/ 3 w 928"/>
                <a:gd name="T45" fmla="*/ 540 h 561"/>
                <a:gd name="T46" fmla="*/ 0 w 928"/>
                <a:gd name="T47" fmla="*/ 533 h 561"/>
                <a:gd name="T48" fmla="*/ 0 w 928"/>
                <a:gd name="T49" fmla="*/ 524 h 561"/>
                <a:gd name="T50" fmla="*/ 1 w 928"/>
                <a:gd name="T51" fmla="*/ 514 h 561"/>
                <a:gd name="T52" fmla="*/ 133 w 928"/>
                <a:gd name="T53" fmla="*/ 42 h 561"/>
                <a:gd name="T54" fmla="*/ 137 w 928"/>
                <a:gd name="T55" fmla="*/ 33 h 561"/>
                <a:gd name="T56" fmla="*/ 143 w 928"/>
                <a:gd name="T57" fmla="*/ 25 h 561"/>
                <a:gd name="T58" fmla="*/ 150 w 928"/>
                <a:gd name="T59" fmla="*/ 17 h 561"/>
                <a:gd name="T60" fmla="*/ 159 w 928"/>
                <a:gd name="T61" fmla="*/ 11 h 561"/>
                <a:gd name="T62" fmla="*/ 168 w 928"/>
                <a:gd name="T63" fmla="*/ 6 h 561"/>
                <a:gd name="T64" fmla="*/ 178 w 928"/>
                <a:gd name="T65" fmla="*/ 2 h 561"/>
                <a:gd name="T66" fmla="*/ 188 w 928"/>
                <a:gd name="T67" fmla="*/ 0 h 5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928" h="561">
                  <a:moveTo>
                    <a:pt x="193" y="0"/>
                  </a:moveTo>
                  <a:lnTo>
                    <a:pt x="889" y="0"/>
                  </a:lnTo>
                  <a:lnTo>
                    <a:pt x="894" y="0"/>
                  </a:lnTo>
                  <a:lnTo>
                    <a:pt x="899" y="1"/>
                  </a:lnTo>
                  <a:lnTo>
                    <a:pt x="904" y="2"/>
                  </a:lnTo>
                  <a:lnTo>
                    <a:pt x="908" y="4"/>
                  </a:lnTo>
                  <a:lnTo>
                    <a:pt x="912" y="6"/>
                  </a:lnTo>
                  <a:lnTo>
                    <a:pt x="915" y="8"/>
                  </a:lnTo>
                  <a:lnTo>
                    <a:pt x="918" y="11"/>
                  </a:lnTo>
                  <a:lnTo>
                    <a:pt x="921" y="14"/>
                  </a:lnTo>
                  <a:lnTo>
                    <a:pt x="923" y="17"/>
                  </a:lnTo>
                  <a:lnTo>
                    <a:pt x="925" y="21"/>
                  </a:lnTo>
                  <a:lnTo>
                    <a:pt x="926" y="25"/>
                  </a:lnTo>
                  <a:lnTo>
                    <a:pt x="927" y="29"/>
                  </a:lnTo>
                  <a:lnTo>
                    <a:pt x="928" y="33"/>
                  </a:lnTo>
                  <a:lnTo>
                    <a:pt x="928" y="37"/>
                  </a:lnTo>
                  <a:lnTo>
                    <a:pt x="927" y="42"/>
                  </a:lnTo>
                  <a:lnTo>
                    <a:pt x="926" y="47"/>
                  </a:lnTo>
                  <a:lnTo>
                    <a:pt x="797" y="514"/>
                  </a:lnTo>
                  <a:lnTo>
                    <a:pt x="795" y="519"/>
                  </a:lnTo>
                  <a:lnTo>
                    <a:pt x="793" y="524"/>
                  </a:lnTo>
                  <a:lnTo>
                    <a:pt x="791" y="528"/>
                  </a:lnTo>
                  <a:lnTo>
                    <a:pt x="788" y="533"/>
                  </a:lnTo>
                  <a:lnTo>
                    <a:pt x="785" y="536"/>
                  </a:lnTo>
                  <a:lnTo>
                    <a:pt x="781" y="540"/>
                  </a:lnTo>
                  <a:lnTo>
                    <a:pt x="777" y="544"/>
                  </a:lnTo>
                  <a:lnTo>
                    <a:pt x="773" y="547"/>
                  </a:lnTo>
                  <a:lnTo>
                    <a:pt x="769" y="550"/>
                  </a:lnTo>
                  <a:lnTo>
                    <a:pt x="764" y="553"/>
                  </a:lnTo>
                  <a:lnTo>
                    <a:pt x="759" y="555"/>
                  </a:lnTo>
                  <a:lnTo>
                    <a:pt x="755" y="557"/>
                  </a:lnTo>
                  <a:lnTo>
                    <a:pt x="750" y="559"/>
                  </a:lnTo>
                  <a:lnTo>
                    <a:pt x="745" y="560"/>
                  </a:lnTo>
                  <a:lnTo>
                    <a:pt x="740" y="561"/>
                  </a:lnTo>
                  <a:lnTo>
                    <a:pt x="734" y="561"/>
                  </a:lnTo>
                  <a:lnTo>
                    <a:pt x="38" y="561"/>
                  </a:lnTo>
                  <a:lnTo>
                    <a:pt x="33" y="561"/>
                  </a:lnTo>
                  <a:lnTo>
                    <a:pt x="28" y="560"/>
                  </a:lnTo>
                  <a:lnTo>
                    <a:pt x="24" y="559"/>
                  </a:lnTo>
                  <a:lnTo>
                    <a:pt x="20" y="557"/>
                  </a:lnTo>
                  <a:lnTo>
                    <a:pt x="16" y="555"/>
                  </a:lnTo>
                  <a:lnTo>
                    <a:pt x="12" y="553"/>
                  </a:lnTo>
                  <a:lnTo>
                    <a:pt x="9" y="550"/>
                  </a:lnTo>
                  <a:lnTo>
                    <a:pt x="7" y="547"/>
                  </a:lnTo>
                  <a:lnTo>
                    <a:pt x="5" y="544"/>
                  </a:lnTo>
                  <a:lnTo>
                    <a:pt x="3" y="540"/>
                  </a:lnTo>
                  <a:lnTo>
                    <a:pt x="1" y="536"/>
                  </a:lnTo>
                  <a:lnTo>
                    <a:pt x="0" y="533"/>
                  </a:lnTo>
                  <a:lnTo>
                    <a:pt x="0" y="528"/>
                  </a:lnTo>
                  <a:lnTo>
                    <a:pt x="0" y="524"/>
                  </a:lnTo>
                  <a:lnTo>
                    <a:pt x="0" y="519"/>
                  </a:lnTo>
                  <a:lnTo>
                    <a:pt x="1" y="514"/>
                  </a:lnTo>
                  <a:lnTo>
                    <a:pt x="131" y="47"/>
                  </a:lnTo>
                  <a:lnTo>
                    <a:pt x="133" y="42"/>
                  </a:lnTo>
                  <a:lnTo>
                    <a:pt x="134" y="37"/>
                  </a:lnTo>
                  <a:lnTo>
                    <a:pt x="137" y="33"/>
                  </a:lnTo>
                  <a:lnTo>
                    <a:pt x="140" y="29"/>
                  </a:lnTo>
                  <a:lnTo>
                    <a:pt x="143" y="25"/>
                  </a:lnTo>
                  <a:lnTo>
                    <a:pt x="146" y="21"/>
                  </a:lnTo>
                  <a:lnTo>
                    <a:pt x="150" y="17"/>
                  </a:lnTo>
                  <a:lnTo>
                    <a:pt x="155" y="14"/>
                  </a:lnTo>
                  <a:lnTo>
                    <a:pt x="159" y="11"/>
                  </a:lnTo>
                  <a:lnTo>
                    <a:pt x="163" y="8"/>
                  </a:lnTo>
                  <a:lnTo>
                    <a:pt x="168" y="6"/>
                  </a:lnTo>
                  <a:lnTo>
                    <a:pt x="173" y="4"/>
                  </a:lnTo>
                  <a:lnTo>
                    <a:pt x="178" y="2"/>
                  </a:lnTo>
                  <a:lnTo>
                    <a:pt x="183" y="1"/>
                  </a:lnTo>
                  <a:lnTo>
                    <a:pt x="188" y="0"/>
                  </a:lnTo>
                  <a:lnTo>
                    <a:pt x="193" y="0"/>
                  </a:lnTo>
                  <a:close/>
                </a:path>
              </a:pathLst>
            </a:custGeom>
            <a:solidFill>
              <a:srgbClr val="C2C1C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9" name="Freeform 119"/>
            <p:cNvSpPr>
              <a:spLocks/>
            </p:cNvSpPr>
            <p:nvPr/>
          </p:nvSpPr>
          <p:spPr bwMode="auto">
            <a:xfrm>
              <a:off x="4336" y="1556"/>
              <a:ext cx="378" cy="189"/>
            </a:xfrm>
            <a:custGeom>
              <a:avLst/>
              <a:gdLst>
                <a:gd name="T0" fmla="*/ 346 w 378"/>
                <a:gd name="T1" fmla="*/ 0 h 189"/>
                <a:gd name="T2" fmla="*/ 354 w 378"/>
                <a:gd name="T3" fmla="*/ 0 h 189"/>
                <a:gd name="T4" fmla="*/ 360 w 378"/>
                <a:gd name="T5" fmla="*/ 2 h 189"/>
                <a:gd name="T6" fmla="*/ 367 w 378"/>
                <a:gd name="T7" fmla="*/ 6 h 189"/>
                <a:gd name="T8" fmla="*/ 371 w 378"/>
                <a:gd name="T9" fmla="*/ 11 h 189"/>
                <a:gd name="T10" fmla="*/ 375 w 378"/>
                <a:gd name="T11" fmla="*/ 16 h 189"/>
                <a:gd name="T12" fmla="*/ 377 w 378"/>
                <a:gd name="T13" fmla="*/ 23 h 189"/>
                <a:gd name="T14" fmla="*/ 378 w 378"/>
                <a:gd name="T15" fmla="*/ 30 h 189"/>
                <a:gd name="T16" fmla="*/ 377 w 378"/>
                <a:gd name="T17" fmla="*/ 37 h 189"/>
                <a:gd name="T18" fmla="*/ 348 w 378"/>
                <a:gd name="T19" fmla="*/ 155 h 189"/>
                <a:gd name="T20" fmla="*/ 345 w 378"/>
                <a:gd name="T21" fmla="*/ 162 h 189"/>
                <a:gd name="T22" fmla="*/ 340 w 378"/>
                <a:gd name="T23" fmla="*/ 169 h 189"/>
                <a:gd name="T24" fmla="*/ 334 w 378"/>
                <a:gd name="T25" fmla="*/ 175 h 189"/>
                <a:gd name="T26" fmla="*/ 328 w 378"/>
                <a:gd name="T27" fmla="*/ 180 h 189"/>
                <a:gd name="T28" fmla="*/ 320 w 378"/>
                <a:gd name="T29" fmla="*/ 184 h 189"/>
                <a:gd name="T30" fmla="*/ 312 w 378"/>
                <a:gd name="T31" fmla="*/ 187 h 189"/>
                <a:gd name="T32" fmla="*/ 304 w 378"/>
                <a:gd name="T33" fmla="*/ 188 h 189"/>
                <a:gd name="T34" fmla="*/ 32 w 378"/>
                <a:gd name="T35" fmla="*/ 189 h 189"/>
                <a:gd name="T36" fmla="*/ 24 w 378"/>
                <a:gd name="T37" fmla="*/ 188 h 189"/>
                <a:gd name="T38" fmla="*/ 17 w 378"/>
                <a:gd name="T39" fmla="*/ 186 h 189"/>
                <a:gd name="T40" fmla="*/ 11 w 378"/>
                <a:gd name="T41" fmla="*/ 182 h 189"/>
                <a:gd name="T42" fmla="*/ 6 w 378"/>
                <a:gd name="T43" fmla="*/ 177 h 189"/>
                <a:gd name="T44" fmla="*/ 3 w 378"/>
                <a:gd name="T45" fmla="*/ 172 h 189"/>
                <a:gd name="T46" fmla="*/ 1 w 378"/>
                <a:gd name="T47" fmla="*/ 165 h 189"/>
                <a:gd name="T48" fmla="*/ 0 w 378"/>
                <a:gd name="T49" fmla="*/ 158 h 189"/>
                <a:gd name="T50" fmla="*/ 1 w 378"/>
                <a:gd name="T51" fmla="*/ 151 h 189"/>
                <a:gd name="T52" fmla="*/ 30 w 378"/>
                <a:gd name="T53" fmla="*/ 33 h 189"/>
                <a:gd name="T54" fmla="*/ 33 w 378"/>
                <a:gd name="T55" fmla="*/ 26 h 189"/>
                <a:gd name="T56" fmla="*/ 38 w 378"/>
                <a:gd name="T57" fmla="*/ 19 h 189"/>
                <a:gd name="T58" fmla="*/ 43 w 378"/>
                <a:gd name="T59" fmla="*/ 13 h 189"/>
                <a:gd name="T60" fmla="*/ 50 w 378"/>
                <a:gd name="T61" fmla="*/ 8 h 189"/>
                <a:gd name="T62" fmla="*/ 57 w 378"/>
                <a:gd name="T63" fmla="*/ 4 h 189"/>
                <a:gd name="T64" fmla="*/ 66 w 378"/>
                <a:gd name="T65" fmla="*/ 1 h 189"/>
                <a:gd name="T66" fmla="*/ 74 w 378"/>
                <a:gd name="T67" fmla="*/ 0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8" h="189">
                  <a:moveTo>
                    <a:pt x="78" y="0"/>
                  </a:moveTo>
                  <a:lnTo>
                    <a:pt x="346" y="0"/>
                  </a:lnTo>
                  <a:lnTo>
                    <a:pt x="350" y="0"/>
                  </a:lnTo>
                  <a:lnTo>
                    <a:pt x="354" y="0"/>
                  </a:lnTo>
                  <a:lnTo>
                    <a:pt x="357" y="1"/>
                  </a:lnTo>
                  <a:lnTo>
                    <a:pt x="360" y="2"/>
                  </a:lnTo>
                  <a:lnTo>
                    <a:pt x="364" y="4"/>
                  </a:lnTo>
                  <a:lnTo>
                    <a:pt x="367" y="6"/>
                  </a:lnTo>
                  <a:lnTo>
                    <a:pt x="369" y="8"/>
                  </a:lnTo>
                  <a:lnTo>
                    <a:pt x="371" y="11"/>
                  </a:lnTo>
                  <a:lnTo>
                    <a:pt x="373" y="13"/>
                  </a:lnTo>
                  <a:lnTo>
                    <a:pt x="375" y="16"/>
                  </a:lnTo>
                  <a:lnTo>
                    <a:pt x="376" y="19"/>
                  </a:lnTo>
                  <a:lnTo>
                    <a:pt x="377" y="23"/>
                  </a:lnTo>
                  <a:lnTo>
                    <a:pt x="378" y="26"/>
                  </a:lnTo>
                  <a:lnTo>
                    <a:pt x="378" y="30"/>
                  </a:lnTo>
                  <a:lnTo>
                    <a:pt x="378" y="33"/>
                  </a:lnTo>
                  <a:lnTo>
                    <a:pt x="377" y="37"/>
                  </a:lnTo>
                  <a:lnTo>
                    <a:pt x="349" y="151"/>
                  </a:lnTo>
                  <a:lnTo>
                    <a:pt x="348" y="155"/>
                  </a:lnTo>
                  <a:lnTo>
                    <a:pt x="347" y="158"/>
                  </a:lnTo>
                  <a:lnTo>
                    <a:pt x="345" y="162"/>
                  </a:lnTo>
                  <a:lnTo>
                    <a:pt x="343" y="165"/>
                  </a:lnTo>
                  <a:lnTo>
                    <a:pt x="340" y="169"/>
                  </a:lnTo>
                  <a:lnTo>
                    <a:pt x="337" y="172"/>
                  </a:lnTo>
                  <a:lnTo>
                    <a:pt x="334" y="175"/>
                  </a:lnTo>
                  <a:lnTo>
                    <a:pt x="331" y="177"/>
                  </a:lnTo>
                  <a:lnTo>
                    <a:pt x="328" y="180"/>
                  </a:lnTo>
                  <a:lnTo>
                    <a:pt x="324" y="182"/>
                  </a:lnTo>
                  <a:lnTo>
                    <a:pt x="320" y="184"/>
                  </a:lnTo>
                  <a:lnTo>
                    <a:pt x="316" y="186"/>
                  </a:lnTo>
                  <a:lnTo>
                    <a:pt x="312" y="187"/>
                  </a:lnTo>
                  <a:lnTo>
                    <a:pt x="308" y="188"/>
                  </a:lnTo>
                  <a:lnTo>
                    <a:pt x="304" y="188"/>
                  </a:lnTo>
                  <a:lnTo>
                    <a:pt x="300" y="189"/>
                  </a:lnTo>
                  <a:lnTo>
                    <a:pt x="32" y="189"/>
                  </a:lnTo>
                  <a:lnTo>
                    <a:pt x="28" y="188"/>
                  </a:lnTo>
                  <a:lnTo>
                    <a:pt x="24" y="188"/>
                  </a:lnTo>
                  <a:lnTo>
                    <a:pt x="21" y="187"/>
                  </a:lnTo>
                  <a:lnTo>
                    <a:pt x="17" y="186"/>
                  </a:lnTo>
                  <a:lnTo>
                    <a:pt x="14" y="184"/>
                  </a:lnTo>
                  <a:lnTo>
                    <a:pt x="11" y="182"/>
                  </a:lnTo>
                  <a:lnTo>
                    <a:pt x="9" y="180"/>
                  </a:lnTo>
                  <a:lnTo>
                    <a:pt x="6" y="177"/>
                  </a:lnTo>
                  <a:lnTo>
                    <a:pt x="5" y="175"/>
                  </a:lnTo>
                  <a:lnTo>
                    <a:pt x="3" y="172"/>
                  </a:lnTo>
                  <a:lnTo>
                    <a:pt x="2" y="169"/>
                  </a:lnTo>
                  <a:lnTo>
                    <a:pt x="1" y="165"/>
                  </a:lnTo>
                  <a:lnTo>
                    <a:pt x="0" y="162"/>
                  </a:lnTo>
                  <a:lnTo>
                    <a:pt x="0" y="158"/>
                  </a:lnTo>
                  <a:lnTo>
                    <a:pt x="0" y="155"/>
                  </a:lnTo>
                  <a:lnTo>
                    <a:pt x="1" y="151"/>
                  </a:lnTo>
                  <a:lnTo>
                    <a:pt x="29" y="37"/>
                  </a:lnTo>
                  <a:lnTo>
                    <a:pt x="30" y="33"/>
                  </a:lnTo>
                  <a:lnTo>
                    <a:pt x="31" y="30"/>
                  </a:lnTo>
                  <a:lnTo>
                    <a:pt x="33" y="26"/>
                  </a:lnTo>
                  <a:lnTo>
                    <a:pt x="35" y="23"/>
                  </a:lnTo>
                  <a:lnTo>
                    <a:pt x="38" y="19"/>
                  </a:lnTo>
                  <a:lnTo>
                    <a:pt x="40" y="16"/>
                  </a:lnTo>
                  <a:lnTo>
                    <a:pt x="43" y="13"/>
                  </a:lnTo>
                  <a:lnTo>
                    <a:pt x="47" y="11"/>
                  </a:lnTo>
                  <a:lnTo>
                    <a:pt x="50" y="8"/>
                  </a:lnTo>
                  <a:lnTo>
                    <a:pt x="54" y="6"/>
                  </a:lnTo>
                  <a:lnTo>
                    <a:pt x="57" y="4"/>
                  </a:lnTo>
                  <a:lnTo>
                    <a:pt x="61" y="2"/>
                  </a:lnTo>
                  <a:lnTo>
                    <a:pt x="66" y="1"/>
                  </a:lnTo>
                  <a:lnTo>
                    <a:pt x="69" y="0"/>
                  </a:lnTo>
                  <a:lnTo>
                    <a:pt x="74" y="0"/>
                  </a:lnTo>
                  <a:lnTo>
                    <a:pt x="78" y="0"/>
                  </a:lnTo>
                  <a:close/>
                </a:path>
              </a:pathLst>
            </a:custGeom>
            <a:solidFill>
              <a:srgbClr val="96959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0" name="Freeform 120"/>
            <p:cNvSpPr>
              <a:spLocks/>
            </p:cNvSpPr>
            <p:nvPr/>
          </p:nvSpPr>
          <p:spPr bwMode="auto">
            <a:xfrm>
              <a:off x="4212" y="1636"/>
              <a:ext cx="382" cy="555"/>
            </a:xfrm>
            <a:custGeom>
              <a:avLst/>
              <a:gdLst>
                <a:gd name="T0" fmla="*/ 354 w 382"/>
                <a:gd name="T1" fmla="*/ 51 h 555"/>
                <a:gd name="T2" fmla="*/ 359 w 382"/>
                <a:gd name="T3" fmla="*/ 81 h 555"/>
                <a:gd name="T4" fmla="*/ 361 w 382"/>
                <a:gd name="T5" fmla="*/ 112 h 555"/>
                <a:gd name="T6" fmla="*/ 359 w 382"/>
                <a:gd name="T7" fmla="*/ 137 h 555"/>
                <a:gd name="T8" fmla="*/ 357 w 382"/>
                <a:gd name="T9" fmla="*/ 151 h 555"/>
                <a:gd name="T10" fmla="*/ 353 w 382"/>
                <a:gd name="T11" fmla="*/ 163 h 555"/>
                <a:gd name="T12" fmla="*/ 272 w 382"/>
                <a:gd name="T13" fmla="*/ 403 h 555"/>
                <a:gd name="T14" fmla="*/ 312 w 382"/>
                <a:gd name="T15" fmla="*/ 426 h 555"/>
                <a:gd name="T16" fmla="*/ 331 w 382"/>
                <a:gd name="T17" fmla="*/ 441 h 555"/>
                <a:gd name="T18" fmla="*/ 341 w 382"/>
                <a:gd name="T19" fmla="*/ 451 h 555"/>
                <a:gd name="T20" fmla="*/ 351 w 382"/>
                <a:gd name="T21" fmla="*/ 462 h 555"/>
                <a:gd name="T22" fmla="*/ 361 w 382"/>
                <a:gd name="T23" fmla="*/ 475 h 555"/>
                <a:gd name="T24" fmla="*/ 375 w 382"/>
                <a:gd name="T25" fmla="*/ 498 h 555"/>
                <a:gd name="T26" fmla="*/ 329 w 382"/>
                <a:gd name="T27" fmla="*/ 529 h 555"/>
                <a:gd name="T28" fmla="*/ 292 w 382"/>
                <a:gd name="T29" fmla="*/ 539 h 555"/>
                <a:gd name="T30" fmla="*/ 256 w 382"/>
                <a:gd name="T31" fmla="*/ 547 h 555"/>
                <a:gd name="T32" fmla="*/ 221 w 382"/>
                <a:gd name="T33" fmla="*/ 552 h 555"/>
                <a:gd name="T34" fmla="*/ 186 w 382"/>
                <a:gd name="T35" fmla="*/ 555 h 555"/>
                <a:gd name="T36" fmla="*/ 152 w 382"/>
                <a:gd name="T37" fmla="*/ 554 h 555"/>
                <a:gd name="T38" fmla="*/ 118 w 382"/>
                <a:gd name="T39" fmla="*/ 550 h 555"/>
                <a:gd name="T40" fmla="*/ 83 w 382"/>
                <a:gd name="T41" fmla="*/ 543 h 555"/>
                <a:gd name="T42" fmla="*/ 48 w 382"/>
                <a:gd name="T43" fmla="*/ 531 h 555"/>
                <a:gd name="T44" fmla="*/ 12 w 382"/>
                <a:gd name="T45" fmla="*/ 515 h 555"/>
                <a:gd name="T46" fmla="*/ 16 w 382"/>
                <a:gd name="T47" fmla="*/ 488 h 555"/>
                <a:gd name="T48" fmla="*/ 42 w 382"/>
                <a:gd name="T49" fmla="*/ 461 h 555"/>
                <a:gd name="T50" fmla="*/ 70 w 382"/>
                <a:gd name="T51" fmla="*/ 437 h 555"/>
                <a:gd name="T52" fmla="*/ 101 w 382"/>
                <a:gd name="T53" fmla="*/ 417 h 555"/>
                <a:gd name="T54" fmla="*/ 137 w 382"/>
                <a:gd name="T55" fmla="*/ 398 h 555"/>
                <a:gd name="T56" fmla="*/ 172 w 382"/>
                <a:gd name="T57" fmla="*/ 373 h 555"/>
                <a:gd name="T58" fmla="*/ 197 w 382"/>
                <a:gd name="T59" fmla="*/ 336 h 555"/>
                <a:gd name="T60" fmla="*/ 217 w 382"/>
                <a:gd name="T61" fmla="*/ 296 h 555"/>
                <a:gd name="T62" fmla="*/ 236 w 382"/>
                <a:gd name="T63" fmla="*/ 256 h 555"/>
                <a:gd name="T64" fmla="*/ 254 w 382"/>
                <a:gd name="T65" fmla="*/ 215 h 555"/>
                <a:gd name="T66" fmla="*/ 272 w 382"/>
                <a:gd name="T67" fmla="*/ 174 h 555"/>
                <a:gd name="T68" fmla="*/ 279 w 382"/>
                <a:gd name="T69" fmla="*/ 154 h 555"/>
                <a:gd name="T70" fmla="*/ 284 w 382"/>
                <a:gd name="T71" fmla="*/ 135 h 555"/>
                <a:gd name="T72" fmla="*/ 285 w 382"/>
                <a:gd name="T73" fmla="*/ 117 h 555"/>
                <a:gd name="T74" fmla="*/ 285 w 382"/>
                <a:gd name="T75" fmla="*/ 100 h 555"/>
                <a:gd name="T76" fmla="*/ 283 w 382"/>
                <a:gd name="T77" fmla="*/ 85 h 555"/>
                <a:gd name="T78" fmla="*/ 278 w 382"/>
                <a:gd name="T79" fmla="*/ 62 h 555"/>
                <a:gd name="T80" fmla="*/ 272 w 382"/>
                <a:gd name="T81" fmla="*/ 38 h 555"/>
                <a:gd name="T82" fmla="*/ 270 w 382"/>
                <a:gd name="T83" fmla="*/ 24 h 555"/>
                <a:gd name="T84" fmla="*/ 272 w 382"/>
                <a:gd name="T85" fmla="*/ 15 h 555"/>
                <a:gd name="T86" fmla="*/ 279 w 382"/>
                <a:gd name="T87" fmla="*/ 9 h 555"/>
                <a:gd name="T88" fmla="*/ 286 w 382"/>
                <a:gd name="T89" fmla="*/ 5 h 555"/>
                <a:gd name="T90" fmla="*/ 294 w 382"/>
                <a:gd name="T91" fmla="*/ 2 h 555"/>
                <a:gd name="T92" fmla="*/ 301 w 382"/>
                <a:gd name="T93" fmla="*/ 0 h 555"/>
                <a:gd name="T94" fmla="*/ 309 w 382"/>
                <a:gd name="T95" fmla="*/ 0 h 555"/>
                <a:gd name="T96" fmla="*/ 324 w 382"/>
                <a:gd name="T97" fmla="*/ 2 h 555"/>
                <a:gd name="T98" fmla="*/ 338 w 382"/>
                <a:gd name="T99" fmla="*/ 10 h 5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382" h="555">
                  <a:moveTo>
                    <a:pt x="347" y="18"/>
                  </a:moveTo>
                  <a:lnTo>
                    <a:pt x="351" y="33"/>
                  </a:lnTo>
                  <a:lnTo>
                    <a:pt x="354" y="51"/>
                  </a:lnTo>
                  <a:lnTo>
                    <a:pt x="356" y="60"/>
                  </a:lnTo>
                  <a:lnTo>
                    <a:pt x="357" y="70"/>
                  </a:lnTo>
                  <a:lnTo>
                    <a:pt x="359" y="81"/>
                  </a:lnTo>
                  <a:lnTo>
                    <a:pt x="360" y="91"/>
                  </a:lnTo>
                  <a:lnTo>
                    <a:pt x="360" y="102"/>
                  </a:lnTo>
                  <a:lnTo>
                    <a:pt x="361" y="112"/>
                  </a:lnTo>
                  <a:lnTo>
                    <a:pt x="361" y="122"/>
                  </a:lnTo>
                  <a:lnTo>
                    <a:pt x="360" y="132"/>
                  </a:lnTo>
                  <a:lnTo>
                    <a:pt x="359" y="137"/>
                  </a:lnTo>
                  <a:lnTo>
                    <a:pt x="359" y="142"/>
                  </a:lnTo>
                  <a:lnTo>
                    <a:pt x="358" y="146"/>
                  </a:lnTo>
                  <a:lnTo>
                    <a:pt x="357" y="151"/>
                  </a:lnTo>
                  <a:lnTo>
                    <a:pt x="356" y="155"/>
                  </a:lnTo>
                  <a:lnTo>
                    <a:pt x="354" y="159"/>
                  </a:lnTo>
                  <a:lnTo>
                    <a:pt x="353" y="163"/>
                  </a:lnTo>
                  <a:lnTo>
                    <a:pt x="351" y="167"/>
                  </a:lnTo>
                  <a:lnTo>
                    <a:pt x="247" y="388"/>
                  </a:lnTo>
                  <a:lnTo>
                    <a:pt x="272" y="403"/>
                  </a:lnTo>
                  <a:lnTo>
                    <a:pt x="294" y="415"/>
                  </a:lnTo>
                  <a:lnTo>
                    <a:pt x="303" y="421"/>
                  </a:lnTo>
                  <a:lnTo>
                    <a:pt x="312" y="426"/>
                  </a:lnTo>
                  <a:lnTo>
                    <a:pt x="320" y="432"/>
                  </a:lnTo>
                  <a:lnTo>
                    <a:pt x="327" y="438"/>
                  </a:lnTo>
                  <a:lnTo>
                    <a:pt x="331" y="441"/>
                  </a:lnTo>
                  <a:lnTo>
                    <a:pt x="334" y="444"/>
                  </a:lnTo>
                  <a:lnTo>
                    <a:pt x="338" y="447"/>
                  </a:lnTo>
                  <a:lnTo>
                    <a:pt x="341" y="451"/>
                  </a:lnTo>
                  <a:lnTo>
                    <a:pt x="345" y="454"/>
                  </a:lnTo>
                  <a:lnTo>
                    <a:pt x="348" y="458"/>
                  </a:lnTo>
                  <a:lnTo>
                    <a:pt x="351" y="462"/>
                  </a:lnTo>
                  <a:lnTo>
                    <a:pt x="355" y="466"/>
                  </a:lnTo>
                  <a:lnTo>
                    <a:pt x="358" y="471"/>
                  </a:lnTo>
                  <a:lnTo>
                    <a:pt x="361" y="475"/>
                  </a:lnTo>
                  <a:lnTo>
                    <a:pt x="364" y="481"/>
                  </a:lnTo>
                  <a:lnTo>
                    <a:pt x="368" y="486"/>
                  </a:lnTo>
                  <a:lnTo>
                    <a:pt x="375" y="498"/>
                  </a:lnTo>
                  <a:lnTo>
                    <a:pt x="382" y="512"/>
                  </a:lnTo>
                  <a:lnTo>
                    <a:pt x="356" y="521"/>
                  </a:lnTo>
                  <a:lnTo>
                    <a:pt x="329" y="529"/>
                  </a:lnTo>
                  <a:lnTo>
                    <a:pt x="317" y="533"/>
                  </a:lnTo>
                  <a:lnTo>
                    <a:pt x="304" y="536"/>
                  </a:lnTo>
                  <a:lnTo>
                    <a:pt x="292" y="539"/>
                  </a:lnTo>
                  <a:lnTo>
                    <a:pt x="280" y="542"/>
                  </a:lnTo>
                  <a:lnTo>
                    <a:pt x="268" y="545"/>
                  </a:lnTo>
                  <a:lnTo>
                    <a:pt x="256" y="547"/>
                  </a:lnTo>
                  <a:lnTo>
                    <a:pt x="244" y="549"/>
                  </a:lnTo>
                  <a:lnTo>
                    <a:pt x="232" y="551"/>
                  </a:lnTo>
                  <a:lnTo>
                    <a:pt x="221" y="552"/>
                  </a:lnTo>
                  <a:lnTo>
                    <a:pt x="209" y="554"/>
                  </a:lnTo>
                  <a:lnTo>
                    <a:pt x="198" y="554"/>
                  </a:lnTo>
                  <a:lnTo>
                    <a:pt x="186" y="555"/>
                  </a:lnTo>
                  <a:lnTo>
                    <a:pt x="175" y="555"/>
                  </a:lnTo>
                  <a:lnTo>
                    <a:pt x="163" y="555"/>
                  </a:lnTo>
                  <a:lnTo>
                    <a:pt x="152" y="554"/>
                  </a:lnTo>
                  <a:lnTo>
                    <a:pt x="141" y="554"/>
                  </a:lnTo>
                  <a:lnTo>
                    <a:pt x="130" y="552"/>
                  </a:lnTo>
                  <a:lnTo>
                    <a:pt x="118" y="550"/>
                  </a:lnTo>
                  <a:lnTo>
                    <a:pt x="107" y="548"/>
                  </a:lnTo>
                  <a:lnTo>
                    <a:pt x="95" y="546"/>
                  </a:lnTo>
                  <a:lnTo>
                    <a:pt x="83" y="543"/>
                  </a:lnTo>
                  <a:lnTo>
                    <a:pt x="72" y="539"/>
                  </a:lnTo>
                  <a:lnTo>
                    <a:pt x="60" y="536"/>
                  </a:lnTo>
                  <a:lnTo>
                    <a:pt x="48" y="531"/>
                  </a:lnTo>
                  <a:lnTo>
                    <a:pt x="36" y="527"/>
                  </a:lnTo>
                  <a:lnTo>
                    <a:pt x="24" y="521"/>
                  </a:lnTo>
                  <a:lnTo>
                    <a:pt x="12" y="515"/>
                  </a:lnTo>
                  <a:lnTo>
                    <a:pt x="0" y="509"/>
                  </a:lnTo>
                  <a:lnTo>
                    <a:pt x="8" y="498"/>
                  </a:lnTo>
                  <a:lnTo>
                    <a:pt x="16" y="488"/>
                  </a:lnTo>
                  <a:lnTo>
                    <a:pt x="25" y="478"/>
                  </a:lnTo>
                  <a:lnTo>
                    <a:pt x="33" y="469"/>
                  </a:lnTo>
                  <a:lnTo>
                    <a:pt x="42" y="461"/>
                  </a:lnTo>
                  <a:lnTo>
                    <a:pt x="51" y="452"/>
                  </a:lnTo>
                  <a:lnTo>
                    <a:pt x="61" y="445"/>
                  </a:lnTo>
                  <a:lnTo>
                    <a:pt x="70" y="437"/>
                  </a:lnTo>
                  <a:lnTo>
                    <a:pt x="80" y="430"/>
                  </a:lnTo>
                  <a:lnTo>
                    <a:pt x="91" y="424"/>
                  </a:lnTo>
                  <a:lnTo>
                    <a:pt x="101" y="417"/>
                  </a:lnTo>
                  <a:lnTo>
                    <a:pt x="113" y="411"/>
                  </a:lnTo>
                  <a:lnTo>
                    <a:pt x="125" y="404"/>
                  </a:lnTo>
                  <a:lnTo>
                    <a:pt x="137" y="398"/>
                  </a:lnTo>
                  <a:lnTo>
                    <a:pt x="150" y="391"/>
                  </a:lnTo>
                  <a:lnTo>
                    <a:pt x="163" y="385"/>
                  </a:lnTo>
                  <a:lnTo>
                    <a:pt x="172" y="373"/>
                  </a:lnTo>
                  <a:lnTo>
                    <a:pt x="181" y="361"/>
                  </a:lnTo>
                  <a:lnTo>
                    <a:pt x="189" y="348"/>
                  </a:lnTo>
                  <a:lnTo>
                    <a:pt x="197" y="336"/>
                  </a:lnTo>
                  <a:lnTo>
                    <a:pt x="204" y="323"/>
                  </a:lnTo>
                  <a:lnTo>
                    <a:pt x="211" y="310"/>
                  </a:lnTo>
                  <a:lnTo>
                    <a:pt x="217" y="296"/>
                  </a:lnTo>
                  <a:lnTo>
                    <a:pt x="224" y="283"/>
                  </a:lnTo>
                  <a:lnTo>
                    <a:pt x="230" y="269"/>
                  </a:lnTo>
                  <a:lnTo>
                    <a:pt x="236" y="256"/>
                  </a:lnTo>
                  <a:lnTo>
                    <a:pt x="242" y="242"/>
                  </a:lnTo>
                  <a:lnTo>
                    <a:pt x="248" y="228"/>
                  </a:lnTo>
                  <a:lnTo>
                    <a:pt x="254" y="215"/>
                  </a:lnTo>
                  <a:lnTo>
                    <a:pt x="259" y="201"/>
                  </a:lnTo>
                  <a:lnTo>
                    <a:pt x="265" y="188"/>
                  </a:lnTo>
                  <a:lnTo>
                    <a:pt x="272" y="174"/>
                  </a:lnTo>
                  <a:lnTo>
                    <a:pt x="274" y="167"/>
                  </a:lnTo>
                  <a:lnTo>
                    <a:pt x="277" y="161"/>
                  </a:lnTo>
                  <a:lnTo>
                    <a:pt x="279" y="154"/>
                  </a:lnTo>
                  <a:lnTo>
                    <a:pt x="281" y="147"/>
                  </a:lnTo>
                  <a:lnTo>
                    <a:pt x="282" y="141"/>
                  </a:lnTo>
                  <a:lnTo>
                    <a:pt x="284" y="135"/>
                  </a:lnTo>
                  <a:lnTo>
                    <a:pt x="284" y="129"/>
                  </a:lnTo>
                  <a:lnTo>
                    <a:pt x="285" y="123"/>
                  </a:lnTo>
                  <a:lnTo>
                    <a:pt x="285" y="117"/>
                  </a:lnTo>
                  <a:lnTo>
                    <a:pt x="285" y="111"/>
                  </a:lnTo>
                  <a:lnTo>
                    <a:pt x="285" y="106"/>
                  </a:lnTo>
                  <a:lnTo>
                    <a:pt x="285" y="100"/>
                  </a:lnTo>
                  <a:lnTo>
                    <a:pt x="284" y="95"/>
                  </a:lnTo>
                  <a:lnTo>
                    <a:pt x="284" y="90"/>
                  </a:lnTo>
                  <a:lnTo>
                    <a:pt x="283" y="85"/>
                  </a:lnTo>
                  <a:lnTo>
                    <a:pt x="282" y="80"/>
                  </a:lnTo>
                  <a:lnTo>
                    <a:pt x="280" y="71"/>
                  </a:lnTo>
                  <a:lnTo>
                    <a:pt x="278" y="62"/>
                  </a:lnTo>
                  <a:lnTo>
                    <a:pt x="276" y="53"/>
                  </a:lnTo>
                  <a:lnTo>
                    <a:pt x="273" y="46"/>
                  </a:lnTo>
                  <a:lnTo>
                    <a:pt x="272" y="38"/>
                  </a:lnTo>
                  <a:lnTo>
                    <a:pt x="270" y="31"/>
                  </a:lnTo>
                  <a:lnTo>
                    <a:pt x="270" y="27"/>
                  </a:lnTo>
                  <a:lnTo>
                    <a:pt x="270" y="24"/>
                  </a:lnTo>
                  <a:lnTo>
                    <a:pt x="269" y="21"/>
                  </a:lnTo>
                  <a:lnTo>
                    <a:pt x="269" y="18"/>
                  </a:lnTo>
                  <a:lnTo>
                    <a:pt x="272" y="15"/>
                  </a:lnTo>
                  <a:lnTo>
                    <a:pt x="274" y="13"/>
                  </a:lnTo>
                  <a:lnTo>
                    <a:pt x="276" y="11"/>
                  </a:lnTo>
                  <a:lnTo>
                    <a:pt x="279" y="9"/>
                  </a:lnTo>
                  <a:lnTo>
                    <a:pt x="281" y="8"/>
                  </a:lnTo>
                  <a:lnTo>
                    <a:pt x="284" y="6"/>
                  </a:lnTo>
                  <a:lnTo>
                    <a:pt x="286" y="5"/>
                  </a:lnTo>
                  <a:lnTo>
                    <a:pt x="289" y="4"/>
                  </a:lnTo>
                  <a:lnTo>
                    <a:pt x="291" y="3"/>
                  </a:lnTo>
                  <a:lnTo>
                    <a:pt x="294" y="2"/>
                  </a:lnTo>
                  <a:lnTo>
                    <a:pt x="296" y="1"/>
                  </a:lnTo>
                  <a:lnTo>
                    <a:pt x="299" y="1"/>
                  </a:lnTo>
                  <a:lnTo>
                    <a:pt x="301" y="0"/>
                  </a:lnTo>
                  <a:lnTo>
                    <a:pt x="304" y="0"/>
                  </a:lnTo>
                  <a:lnTo>
                    <a:pt x="306" y="0"/>
                  </a:lnTo>
                  <a:lnTo>
                    <a:pt x="309" y="0"/>
                  </a:lnTo>
                  <a:lnTo>
                    <a:pt x="314" y="0"/>
                  </a:lnTo>
                  <a:lnTo>
                    <a:pt x="319" y="1"/>
                  </a:lnTo>
                  <a:lnTo>
                    <a:pt x="324" y="2"/>
                  </a:lnTo>
                  <a:lnTo>
                    <a:pt x="329" y="5"/>
                  </a:lnTo>
                  <a:lnTo>
                    <a:pt x="334" y="7"/>
                  </a:lnTo>
                  <a:lnTo>
                    <a:pt x="338" y="10"/>
                  </a:lnTo>
                  <a:lnTo>
                    <a:pt x="343" y="14"/>
                  </a:lnTo>
                  <a:lnTo>
                    <a:pt x="347" y="18"/>
                  </a:lnTo>
                  <a:close/>
                </a:path>
              </a:pathLst>
            </a:custGeom>
            <a:solidFill>
              <a:srgbClr val="EFEEE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1" name="Freeform 121"/>
            <p:cNvSpPr>
              <a:spLocks/>
            </p:cNvSpPr>
            <p:nvPr/>
          </p:nvSpPr>
          <p:spPr bwMode="auto">
            <a:xfrm>
              <a:off x="3205" y="1440"/>
              <a:ext cx="271" cy="462"/>
            </a:xfrm>
            <a:custGeom>
              <a:avLst/>
              <a:gdLst>
                <a:gd name="T0" fmla="*/ 236 w 271"/>
                <a:gd name="T1" fmla="*/ 443 h 462"/>
                <a:gd name="T2" fmla="*/ 265 w 271"/>
                <a:gd name="T3" fmla="*/ 268 h 462"/>
                <a:gd name="T4" fmla="*/ 254 w 271"/>
                <a:gd name="T5" fmla="*/ 211 h 462"/>
                <a:gd name="T6" fmla="*/ 246 w 271"/>
                <a:gd name="T7" fmla="*/ 161 h 462"/>
                <a:gd name="T8" fmla="*/ 243 w 271"/>
                <a:gd name="T9" fmla="*/ 126 h 462"/>
                <a:gd name="T10" fmla="*/ 241 w 271"/>
                <a:gd name="T11" fmla="*/ 105 h 462"/>
                <a:gd name="T12" fmla="*/ 240 w 271"/>
                <a:gd name="T13" fmla="*/ 86 h 462"/>
                <a:gd name="T14" fmla="*/ 240 w 271"/>
                <a:gd name="T15" fmla="*/ 68 h 462"/>
                <a:gd name="T16" fmla="*/ 241 w 271"/>
                <a:gd name="T17" fmla="*/ 52 h 462"/>
                <a:gd name="T18" fmla="*/ 243 w 271"/>
                <a:gd name="T19" fmla="*/ 38 h 462"/>
                <a:gd name="T20" fmla="*/ 245 w 271"/>
                <a:gd name="T21" fmla="*/ 26 h 462"/>
                <a:gd name="T22" fmla="*/ 249 w 271"/>
                <a:gd name="T23" fmla="*/ 16 h 462"/>
                <a:gd name="T24" fmla="*/ 253 w 271"/>
                <a:gd name="T25" fmla="*/ 8 h 462"/>
                <a:gd name="T26" fmla="*/ 259 w 271"/>
                <a:gd name="T27" fmla="*/ 2 h 462"/>
                <a:gd name="T28" fmla="*/ 229 w 271"/>
                <a:gd name="T29" fmla="*/ 15 h 462"/>
                <a:gd name="T30" fmla="*/ 182 w 271"/>
                <a:gd name="T31" fmla="*/ 35 h 462"/>
                <a:gd name="T32" fmla="*/ 161 w 271"/>
                <a:gd name="T33" fmla="*/ 46 h 462"/>
                <a:gd name="T34" fmla="*/ 147 w 271"/>
                <a:gd name="T35" fmla="*/ 54 h 462"/>
                <a:gd name="T36" fmla="*/ 135 w 271"/>
                <a:gd name="T37" fmla="*/ 63 h 462"/>
                <a:gd name="T38" fmla="*/ 123 w 271"/>
                <a:gd name="T39" fmla="*/ 72 h 462"/>
                <a:gd name="T40" fmla="*/ 111 w 271"/>
                <a:gd name="T41" fmla="*/ 83 h 462"/>
                <a:gd name="T42" fmla="*/ 101 w 271"/>
                <a:gd name="T43" fmla="*/ 96 h 462"/>
                <a:gd name="T44" fmla="*/ 92 w 271"/>
                <a:gd name="T45" fmla="*/ 110 h 462"/>
                <a:gd name="T46" fmla="*/ 84 w 271"/>
                <a:gd name="T47" fmla="*/ 125 h 462"/>
                <a:gd name="T48" fmla="*/ 76 w 271"/>
                <a:gd name="T49" fmla="*/ 143 h 462"/>
                <a:gd name="T50" fmla="*/ 70 w 271"/>
                <a:gd name="T51" fmla="*/ 163 h 462"/>
                <a:gd name="T52" fmla="*/ 0 w 271"/>
                <a:gd name="T53" fmla="*/ 375 h 462"/>
                <a:gd name="T54" fmla="*/ 26 w 271"/>
                <a:gd name="T55" fmla="*/ 391 h 462"/>
                <a:gd name="T56" fmla="*/ 53 w 271"/>
                <a:gd name="T57" fmla="*/ 407 h 462"/>
                <a:gd name="T58" fmla="*/ 80 w 271"/>
                <a:gd name="T59" fmla="*/ 422 h 462"/>
                <a:gd name="T60" fmla="*/ 108 w 271"/>
                <a:gd name="T61" fmla="*/ 435 h 462"/>
                <a:gd name="T62" fmla="*/ 123 w 271"/>
                <a:gd name="T63" fmla="*/ 441 h 462"/>
                <a:gd name="T64" fmla="*/ 138 w 271"/>
                <a:gd name="T65" fmla="*/ 446 h 462"/>
                <a:gd name="T66" fmla="*/ 153 w 271"/>
                <a:gd name="T67" fmla="*/ 451 h 462"/>
                <a:gd name="T68" fmla="*/ 169 w 271"/>
                <a:gd name="T69" fmla="*/ 455 h 462"/>
                <a:gd name="T70" fmla="*/ 185 w 271"/>
                <a:gd name="T71" fmla="*/ 458 h 462"/>
                <a:gd name="T72" fmla="*/ 201 w 271"/>
                <a:gd name="T73" fmla="*/ 460 h 462"/>
                <a:gd name="T74" fmla="*/ 218 w 271"/>
                <a:gd name="T75" fmla="*/ 462 h 462"/>
                <a:gd name="T76" fmla="*/ 236 w 271"/>
                <a:gd name="T77" fmla="*/ 462 h 4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71" h="462">
                  <a:moveTo>
                    <a:pt x="236" y="462"/>
                  </a:moveTo>
                  <a:lnTo>
                    <a:pt x="236" y="443"/>
                  </a:lnTo>
                  <a:lnTo>
                    <a:pt x="271" y="297"/>
                  </a:lnTo>
                  <a:lnTo>
                    <a:pt x="265" y="268"/>
                  </a:lnTo>
                  <a:lnTo>
                    <a:pt x="259" y="239"/>
                  </a:lnTo>
                  <a:lnTo>
                    <a:pt x="254" y="211"/>
                  </a:lnTo>
                  <a:lnTo>
                    <a:pt x="250" y="185"/>
                  </a:lnTo>
                  <a:lnTo>
                    <a:pt x="246" y="161"/>
                  </a:lnTo>
                  <a:lnTo>
                    <a:pt x="244" y="137"/>
                  </a:lnTo>
                  <a:lnTo>
                    <a:pt x="243" y="126"/>
                  </a:lnTo>
                  <a:lnTo>
                    <a:pt x="242" y="116"/>
                  </a:lnTo>
                  <a:lnTo>
                    <a:pt x="241" y="105"/>
                  </a:lnTo>
                  <a:lnTo>
                    <a:pt x="240" y="95"/>
                  </a:lnTo>
                  <a:lnTo>
                    <a:pt x="240" y="86"/>
                  </a:lnTo>
                  <a:lnTo>
                    <a:pt x="240" y="77"/>
                  </a:lnTo>
                  <a:lnTo>
                    <a:pt x="240" y="68"/>
                  </a:lnTo>
                  <a:lnTo>
                    <a:pt x="241" y="60"/>
                  </a:lnTo>
                  <a:lnTo>
                    <a:pt x="241" y="52"/>
                  </a:lnTo>
                  <a:lnTo>
                    <a:pt x="242" y="45"/>
                  </a:lnTo>
                  <a:lnTo>
                    <a:pt x="243" y="38"/>
                  </a:lnTo>
                  <a:lnTo>
                    <a:pt x="244" y="32"/>
                  </a:lnTo>
                  <a:lnTo>
                    <a:pt x="245" y="26"/>
                  </a:lnTo>
                  <a:lnTo>
                    <a:pt x="247" y="21"/>
                  </a:lnTo>
                  <a:lnTo>
                    <a:pt x="249" y="16"/>
                  </a:lnTo>
                  <a:lnTo>
                    <a:pt x="251" y="12"/>
                  </a:lnTo>
                  <a:lnTo>
                    <a:pt x="253" y="8"/>
                  </a:lnTo>
                  <a:lnTo>
                    <a:pt x="256" y="5"/>
                  </a:lnTo>
                  <a:lnTo>
                    <a:pt x="259" y="2"/>
                  </a:lnTo>
                  <a:lnTo>
                    <a:pt x="262" y="0"/>
                  </a:lnTo>
                  <a:lnTo>
                    <a:pt x="229" y="15"/>
                  </a:lnTo>
                  <a:lnTo>
                    <a:pt x="197" y="28"/>
                  </a:lnTo>
                  <a:lnTo>
                    <a:pt x="182" y="35"/>
                  </a:lnTo>
                  <a:lnTo>
                    <a:pt x="168" y="42"/>
                  </a:lnTo>
                  <a:lnTo>
                    <a:pt x="161" y="46"/>
                  </a:lnTo>
                  <a:lnTo>
                    <a:pt x="154" y="50"/>
                  </a:lnTo>
                  <a:lnTo>
                    <a:pt x="147" y="54"/>
                  </a:lnTo>
                  <a:lnTo>
                    <a:pt x="141" y="58"/>
                  </a:lnTo>
                  <a:lnTo>
                    <a:pt x="135" y="63"/>
                  </a:lnTo>
                  <a:lnTo>
                    <a:pt x="128" y="67"/>
                  </a:lnTo>
                  <a:lnTo>
                    <a:pt x="123" y="72"/>
                  </a:lnTo>
                  <a:lnTo>
                    <a:pt x="117" y="78"/>
                  </a:lnTo>
                  <a:lnTo>
                    <a:pt x="111" y="83"/>
                  </a:lnTo>
                  <a:lnTo>
                    <a:pt x="106" y="89"/>
                  </a:lnTo>
                  <a:lnTo>
                    <a:pt x="101" y="96"/>
                  </a:lnTo>
                  <a:lnTo>
                    <a:pt x="96" y="102"/>
                  </a:lnTo>
                  <a:lnTo>
                    <a:pt x="92" y="110"/>
                  </a:lnTo>
                  <a:lnTo>
                    <a:pt x="87" y="117"/>
                  </a:lnTo>
                  <a:lnTo>
                    <a:pt x="84" y="125"/>
                  </a:lnTo>
                  <a:lnTo>
                    <a:pt x="80" y="134"/>
                  </a:lnTo>
                  <a:lnTo>
                    <a:pt x="76" y="143"/>
                  </a:lnTo>
                  <a:lnTo>
                    <a:pt x="73" y="153"/>
                  </a:lnTo>
                  <a:lnTo>
                    <a:pt x="70" y="163"/>
                  </a:lnTo>
                  <a:lnTo>
                    <a:pt x="67" y="174"/>
                  </a:lnTo>
                  <a:lnTo>
                    <a:pt x="0" y="375"/>
                  </a:lnTo>
                  <a:lnTo>
                    <a:pt x="13" y="383"/>
                  </a:lnTo>
                  <a:lnTo>
                    <a:pt x="26" y="391"/>
                  </a:lnTo>
                  <a:lnTo>
                    <a:pt x="39" y="399"/>
                  </a:lnTo>
                  <a:lnTo>
                    <a:pt x="53" y="407"/>
                  </a:lnTo>
                  <a:lnTo>
                    <a:pt x="66" y="414"/>
                  </a:lnTo>
                  <a:lnTo>
                    <a:pt x="80" y="422"/>
                  </a:lnTo>
                  <a:lnTo>
                    <a:pt x="94" y="428"/>
                  </a:lnTo>
                  <a:lnTo>
                    <a:pt x="108" y="435"/>
                  </a:lnTo>
                  <a:lnTo>
                    <a:pt x="116" y="438"/>
                  </a:lnTo>
                  <a:lnTo>
                    <a:pt x="123" y="441"/>
                  </a:lnTo>
                  <a:lnTo>
                    <a:pt x="130" y="444"/>
                  </a:lnTo>
                  <a:lnTo>
                    <a:pt x="138" y="446"/>
                  </a:lnTo>
                  <a:lnTo>
                    <a:pt x="145" y="449"/>
                  </a:lnTo>
                  <a:lnTo>
                    <a:pt x="153" y="451"/>
                  </a:lnTo>
                  <a:lnTo>
                    <a:pt x="161" y="453"/>
                  </a:lnTo>
                  <a:lnTo>
                    <a:pt x="169" y="455"/>
                  </a:lnTo>
                  <a:lnTo>
                    <a:pt x="177" y="457"/>
                  </a:lnTo>
                  <a:lnTo>
                    <a:pt x="185" y="458"/>
                  </a:lnTo>
                  <a:lnTo>
                    <a:pt x="193" y="459"/>
                  </a:lnTo>
                  <a:lnTo>
                    <a:pt x="201" y="460"/>
                  </a:lnTo>
                  <a:lnTo>
                    <a:pt x="210" y="461"/>
                  </a:lnTo>
                  <a:lnTo>
                    <a:pt x="218" y="462"/>
                  </a:lnTo>
                  <a:lnTo>
                    <a:pt x="227" y="462"/>
                  </a:lnTo>
                  <a:lnTo>
                    <a:pt x="236" y="462"/>
                  </a:lnTo>
                  <a:close/>
                </a:path>
              </a:pathLst>
            </a:custGeom>
            <a:solidFill>
              <a:srgbClr val="5460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2" name="Freeform 122"/>
            <p:cNvSpPr>
              <a:spLocks/>
            </p:cNvSpPr>
            <p:nvPr/>
          </p:nvSpPr>
          <p:spPr bwMode="auto">
            <a:xfrm>
              <a:off x="3401" y="1737"/>
              <a:ext cx="74" cy="161"/>
            </a:xfrm>
            <a:custGeom>
              <a:avLst/>
              <a:gdLst>
                <a:gd name="T0" fmla="*/ 74 w 74"/>
                <a:gd name="T1" fmla="*/ 0 h 161"/>
                <a:gd name="T2" fmla="*/ 48 w 74"/>
                <a:gd name="T3" fmla="*/ 161 h 161"/>
                <a:gd name="T4" fmla="*/ 0 w 74"/>
                <a:gd name="T5" fmla="*/ 159 h 161"/>
                <a:gd name="T6" fmla="*/ 74 w 74"/>
                <a:gd name="T7" fmla="*/ 0 h 161"/>
              </a:gdLst>
              <a:ahLst/>
              <a:cxnLst>
                <a:cxn ang="0">
                  <a:pos x="T0" y="T1"/>
                </a:cxn>
                <a:cxn ang="0">
                  <a:pos x="T2" y="T3"/>
                </a:cxn>
                <a:cxn ang="0">
                  <a:pos x="T4" y="T5"/>
                </a:cxn>
                <a:cxn ang="0">
                  <a:pos x="T6" y="T7"/>
                </a:cxn>
              </a:cxnLst>
              <a:rect l="0" t="0" r="r" b="b"/>
              <a:pathLst>
                <a:path w="74" h="161">
                  <a:moveTo>
                    <a:pt x="74" y="0"/>
                  </a:moveTo>
                  <a:lnTo>
                    <a:pt x="48" y="161"/>
                  </a:lnTo>
                  <a:lnTo>
                    <a:pt x="0" y="159"/>
                  </a:lnTo>
                  <a:lnTo>
                    <a:pt x="74" y="0"/>
                  </a:lnTo>
                  <a:close/>
                </a:path>
              </a:pathLst>
            </a:custGeom>
            <a:solidFill>
              <a:srgbClr val="3F4A6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3" name="Freeform 123"/>
            <p:cNvSpPr>
              <a:spLocks/>
            </p:cNvSpPr>
            <p:nvPr/>
          </p:nvSpPr>
          <p:spPr bwMode="auto">
            <a:xfrm>
              <a:off x="3198" y="1773"/>
              <a:ext cx="254" cy="131"/>
            </a:xfrm>
            <a:custGeom>
              <a:avLst/>
              <a:gdLst>
                <a:gd name="T0" fmla="*/ 0 w 254"/>
                <a:gd name="T1" fmla="*/ 39 h 131"/>
                <a:gd name="T2" fmla="*/ 17 w 254"/>
                <a:gd name="T3" fmla="*/ 49 h 131"/>
                <a:gd name="T4" fmla="*/ 33 w 254"/>
                <a:gd name="T5" fmla="*/ 59 h 131"/>
                <a:gd name="T6" fmla="*/ 48 w 254"/>
                <a:gd name="T7" fmla="*/ 68 h 131"/>
                <a:gd name="T8" fmla="*/ 63 w 254"/>
                <a:gd name="T9" fmla="*/ 78 h 131"/>
                <a:gd name="T10" fmla="*/ 78 w 254"/>
                <a:gd name="T11" fmla="*/ 86 h 131"/>
                <a:gd name="T12" fmla="*/ 93 w 254"/>
                <a:gd name="T13" fmla="*/ 94 h 131"/>
                <a:gd name="T14" fmla="*/ 100 w 254"/>
                <a:gd name="T15" fmla="*/ 98 h 131"/>
                <a:gd name="T16" fmla="*/ 108 w 254"/>
                <a:gd name="T17" fmla="*/ 101 h 131"/>
                <a:gd name="T18" fmla="*/ 115 w 254"/>
                <a:gd name="T19" fmla="*/ 105 h 131"/>
                <a:gd name="T20" fmla="*/ 122 w 254"/>
                <a:gd name="T21" fmla="*/ 108 h 131"/>
                <a:gd name="T22" fmla="*/ 130 w 254"/>
                <a:gd name="T23" fmla="*/ 111 h 131"/>
                <a:gd name="T24" fmla="*/ 137 w 254"/>
                <a:gd name="T25" fmla="*/ 114 h 131"/>
                <a:gd name="T26" fmla="*/ 145 w 254"/>
                <a:gd name="T27" fmla="*/ 117 h 131"/>
                <a:gd name="T28" fmla="*/ 152 w 254"/>
                <a:gd name="T29" fmla="*/ 119 h 131"/>
                <a:gd name="T30" fmla="*/ 160 w 254"/>
                <a:gd name="T31" fmla="*/ 121 h 131"/>
                <a:gd name="T32" fmla="*/ 168 w 254"/>
                <a:gd name="T33" fmla="*/ 124 h 131"/>
                <a:gd name="T34" fmla="*/ 176 w 254"/>
                <a:gd name="T35" fmla="*/ 125 h 131"/>
                <a:gd name="T36" fmla="*/ 184 w 254"/>
                <a:gd name="T37" fmla="*/ 127 h 131"/>
                <a:gd name="T38" fmla="*/ 192 w 254"/>
                <a:gd name="T39" fmla="*/ 128 h 131"/>
                <a:gd name="T40" fmla="*/ 200 w 254"/>
                <a:gd name="T41" fmla="*/ 129 h 131"/>
                <a:gd name="T42" fmla="*/ 209 w 254"/>
                <a:gd name="T43" fmla="*/ 130 h 131"/>
                <a:gd name="T44" fmla="*/ 217 w 254"/>
                <a:gd name="T45" fmla="*/ 131 h 131"/>
                <a:gd name="T46" fmla="*/ 226 w 254"/>
                <a:gd name="T47" fmla="*/ 131 h 131"/>
                <a:gd name="T48" fmla="*/ 235 w 254"/>
                <a:gd name="T49" fmla="*/ 131 h 131"/>
                <a:gd name="T50" fmla="*/ 244 w 254"/>
                <a:gd name="T51" fmla="*/ 131 h 131"/>
                <a:gd name="T52" fmla="*/ 254 w 254"/>
                <a:gd name="T53" fmla="*/ 130 h 131"/>
                <a:gd name="T54" fmla="*/ 250 w 254"/>
                <a:gd name="T55" fmla="*/ 92 h 131"/>
                <a:gd name="T56" fmla="*/ 233 w 254"/>
                <a:gd name="T57" fmla="*/ 87 h 131"/>
                <a:gd name="T58" fmla="*/ 216 w 254"/>
                <a:gd name="T59" fmla="*/ 83 h 131"/>
                <a:gd name="T60" fmla="*/ 201 w 254"/>
                <a:gd name="T61" fmla="*/ 79 h 131"/>
                <a:gd name="T62" fmla="*/ 185 w 254"/>
                <a:gd name="T63" fmla="*/ 75 h 131"/>
                <a:gd name="T64" fmla="*/ 171 w 254"/>
                <a:gd name="T65" fmla="*/ 70 h 131"/>
                <a:gd name="T66" fmla="*/ 157 w 254"/>
                <a:gd name="T67" fmla="*/ 66 h 131"/>
                <a:gd name="T68" fmla="*/ 143 w 254"/>
                <a:gd name="T69" fmla="*/ 61 h 131"/>
                <a:gd name="T70" fmla="*/ 130 w 254"/>
                <a:gd name="T71" fmla="*/ 56 h 131"/>
                <a:gd name="T72" fmla="*/ 116 w 254"/>
                <a:gd name="T73" fmla="*/ 50 h 131"/>
                <a:gd name="T74" fmla="*/ 103 w 254"/>
                <a:gd name="T75" fmla="*/ 45 h 131"/>
                <a:gd name="T76" fmla="*/ 89 w 254"/>
                <a:gd name="T77" fmla="*/ 39 h 131"/>
                <a:gd name="T78" fmla="*/ 76 w 254"/>
                <a:gd name="T79" fmla="*/ 32 h 131"/>
                <a:gd name="T80" fmla="*/ 62 w 254"/>
                <a:gd name="T81" fmla="*/ 25 h 131"/>
                <a:gd name="T82" fmla="*/ 48 w 254"/>
                <a:gd name="T83" fmla="*/ 17 h 131"/>
                <a:gd name="T84" fmla="*/ 33 w 254"/>
                <a:gd name="T85" fmla="*/ 9 h 131"/>
                <a:gd name="T86" fmla="*/ 18 w 254"/>
                <a:gd name="T87" fmla="*/ 0 h 131"/>
                <a:gd name="T88" fmla="*/ 0 w 254"/>
                <a:gd name="T89" fmla="*/ 39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54" h="131">
                  <a:moveTo>
                    <a:pt x="0" y="39"/>
                  </a:moveTo>
                  <a:lnTo>
                    <a:pt x="17" y="49"/>
                  </a:lnTo>
                  <a:lnTo>
                    <a:pt x="33" y="59"/>
                  </a:lnTo>
                  <a:lnTo>
                    <a:pt x="48" y="68"/>
                  </a:lnTo>
                  <a:lnTo>
                    <a:pt x="63" y="78"/>
                  </a:lnTo>
                  <a:lnTo>
                    <a:pt x="78" y="86"/>
                  </a:lnTo>
                  <a:lnTo>
                    <a:pt x="93" y="94"/>
                  </a:lnTo>
                  <a:lnTo>
                    <a:pt x="100" y="98"/>
                  </a:lnTo>
                  <a:lnTo>
                    <a:pt x="108" y="101"/>
                  </a:lnTo>
                  <a:lnTo>
                    <a:pt x="115" y="105"/>
                  </a:lnTo>
                  <a:lnTo>
                    <a:pt x="122" y="108"/>
                  </a:lnTo>
                  <a:lnTo>
                    <a:pt x="130" y="111"/>
                  </a:lnTo>
                  <a:lnTo>
                    <a:pt x="137" y="114"/>
                  </a:lnTo>
                  <a:lnTo>
                    <a:pt x="145" y="117"/>
                  </a:lnTo>
                  <a:lnTo>
                    <a:pt x="152" y="119"/>
                  </a:lnTo>
                  <a:lnTo>
                    <a:pt x="160" y="121"/>
                  </a:lnTo>
                  <a:lnTo>
                    <a:pt x="168" y="124"/>
                  </a:lnTo>
                  <a:lnTo>
                    <a:pt x="176" y="125"/>
                  </a:lnTo>
                  <a:lnTo>
                    <a:pt x="184" y="127"/>
                  </a:lnTo>
                  <a:lnTo>
                    <a:pt x="192" y="128"/>
                  </a:lnTo>
                  <a:lnTo>
                    <a:pt x="200" y="129"/>
                  </a:lnTo>
                  <a:lnTo>
                    <a:pt x="209" y="130"/>
                  </a:lnTo>
                  <a:lnTo>
                    <a:pt x="217" y="131"/>
                  </a:lnTo>
                  <a:lnTo>
                    <a:pt x="226" y="131"/>
                  </a:lnTo>
                  <a:lnTo>
                    <a:pt x="235" y="131"/>
                  </a:lnTo>
                  <a:lnTo>
                    <a:pt x="244" y="131"/>
                  </a:lnTo>
                  <a:lnTo>
                    <a:pt x="254" y="130"/>
                  </a:lnTo>
                  <a:lnTo>
                    <a:pt x="250" y="92"/>
                  </a:lnTo>
                  <a:lnTo>
                    <a:pt x="233" y="87"/>
                  </a:lnTo>
                  <a:lnTo>
                    <a:pt x="216" y="83"/>
                  </a:lnTo>
                  <a:lnTo>
                    <a:pt x="201" y="79"/>
                  </a:lnTo>
                  <a:lnTo>
                    <a:pt x="185" y="75"/>
                  </a:lnTo>
                  <a:lnTo>
                    <a:pt x="171" y="70"/>
                  </a:lnTo>
                  <a:lnTo>
                    <a:pt x="157" y="66"/>
                  </a:lnTo>
                  <a:lnTo>
                    <a:pt x="143" y="61"/>
                  </a:lnTo>
                  <a:lnTo>
                    <a:pt x="130" y="56"/>
                  </a:lnTo>
                  <a:lnTo>
                    <a:pt x="116" y="50"/>
                  </a:lnTo>
                  <a:lnTo>
                    <a:pt x="103" y="45"/>
                  </a:lnTo>
                  <a:lnTo>
                    <a:pt x="89" y="39"/>
                  </a:lnTo>
                  <a:lnTo>
                    <a:pt x="76" y="32"/>
                  </a:lnTo>
                  <a:lnTo>
                    <a:pt x="62" y="25"/>
                  </a:lnTo>
                  <a:lnTo>
                    <a:pt x="48" y="17"/>
                  </a:lnTo>
                  <a:lnTo>
                    <a:pt x="33" y="9"/>
                  </a:lnTo>
                  <a:lnTo>
                    <a:pt x="18" y="0"/>
                  </a:lnTo>
                  <a:lnTo>
                    <a:pt x="0" y="39"/>
                  </a:lnTo>
                  <a:close/>
                </a:path>
              </a:pathLst>
            </a:custGeom>
            <a:solidFill>
              <a:srgbClr val="3F4A6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pic>
        <p:nvPicPr>
          <p:cNvPr id="127" name="s2b06bed264b4ba0a0a01a0070eb5ef6"/>
          <p:cNvPicPr>
            <a:picLocks/>
          </p:cNvPicPr>
          <p:nvPr/>
        </p:nvPicPr>
        <p:blipFill>
          <a:blip r:embed="rId7" cstate="print">
            <a:extLst>
              <a:ext uri="{28A0092B-C50C-407E-A947-70E740481C1C}">
                <a14:useLocalDpi xmlns:a14="http://schemas.microsoft.com/office/drawing/2010/main" val="0"/>
              </a:ext>
            </a:extLst>
          </a:blip>
          <a:stretch>
            <a:fillRect/>
          </a:stretch>
        </p:blipFill>
        <p:spPr>
          <a:xfrm>
            <a:off x="3514155" y="3291252"/>
            <a:ext cx="1178570" cy="1178570"/>
          </a:xfrm>
          <a:prstGeom prst="rect">
            <a:avLst/>
          </a:prstGeom>
          <a:effectLst>
            <a:outerShdw blurRad="50800" dist="38100" dir="5400000" algn="t" rotWithShape="0">
              <a:prstClr val="black">
                <a:alpha val="40000"/>
              </a:prstClr>
            </a:outerShdw>
          </a:effectLst>
        </p:spPr>
      </p:pic>
      <p:pic>
        <p:nvPicPr>
          <p:cNvPr id="131" name="sd8ce0ecc1ab4f1bb9d960fe33ca00f4"/>
          <p:cNvPicPr>
            <a:picLocks/>
          </p:cNvPicPr>
          <p:nvPr/>
        </p:nvPicPr>
        <p:blipFill>
          <a:blip r:embed="rId8" cstate="print">
            <a:extLst>
              <a:ext uri="{28A0092B-C50C-407E-A947-70E740481C1C}">
                <a14:useLocalDpi xmlns:a14="http://schemas.microsoft.com/office/drawing/2010/main" val="0"/>
              </a:ext>
            </a:extLst>
          </a:blip>
          <a:stretch>
            <a:fillRect/>
          </a:stretch>
        </p:blipFill>
        <p:spPr>
          <a:xfrm>
            <a:off x="1754242" y="3579022"/>
            <a:ext cx="1528783" cy="1718538"/>
          </a:xfrm>
          <a:prstGeom prst="rect">
            <a:avLst/>
          </a:prstGeom>
          <a:effectLst>
            <a:outerShdw blurRad="50800" dist="63500" dir="5160000" algn="ctr" rotWithShape="0">
              <a:srgbClr val="000000">
                <a:alpha val="86000"/>
              </a:srgbClr>
            </a:outerShdw>
          </a:effectLst>
        </p:spPr>
      </p:pic>
      <p:pic>
        <p:nvPicPr>
          <p:cNvPr id="130" name="se582371e9964770bfa5f7a681777854"/>
          <p:cNvPicPr>
            <a:picLocks/>
          </p:cNvPicPr>
          <p:nvPr/>
        </p:nvPicPr>
        <p:blipFill>
          <a:blip r:embed="rId9" cstate="print">
            <a:extLst>
              <a:ext uri="{28A0092B-C50C-407E-A947-70E740481C1C}">
                <a14:useLocalDpi xmlns:a14="http://schemas.microsoft.com/office/drawing/2010/main" val="0"/>
              </a:ext>
            </a:extLst>
          </a:blip>
          <a:stretch>
            <a:fillRect/>
          </a:stretch>
        </p:blipFill>
        <p:spPr>
          <a:xfrm>
            <a:off x="1850163" y="2830512"/>
            <a:ext cx="1363431" cy="889634"/>
          </a:xfrm>
          <a:prstGeom prst="rect">
            <a:avLst/>
          </a:prstGeom>
        </p:spPr>
      </p:pic>
      <p:pic>
        <p:nvPicPr>
          <p:cNvPr id="132" name="s6035becd2704d6bbfe877552f4aab3f"/>
          <p:cNvPicPr>
            <a:picLocks/>
          </p:cNvPicPr>
          <p:nvPr/>
        </p:nvPicPr>
        <p:blipFill>
          <a:blip r:embed="rId10" cstate="print">
            <a:duotone>
              <a:prstClr val="black"/>
              <a:srgbClr val="7030A0">
                <a:tint val="45000"/>
                <a:satMod val="400000"/>
              </a:srgbClr>
            </a:duotone>
            <a:extLst>
              <a:ext uri="{28A0092B-C50C-407E-A947-70E740481C1C}">
                <a14:useLocalDpi xmlns:a14="http://schemas.microsoft.com/office/drawing/2010/main" val="0"/>
              </a:ext>
            </a:extLst>
          </a:blip>
          <a:stretch>
            <a:fillRect/>
          </a:stretch>
        </p:blipFill>
        <p:spPr>
          <a:xfrm>
            <a:off x="6246813" y="103611"/>
            <a:ext cx="1273706" cy="1273706"/>
          </a:xfrm>
          <a:prstGeom prst="rect">
            <a:avLst/>
          </a:prstGeom>
        </p:spPr>
      </p:pic>
    </p:spTree>
    <p:extLst>
      <p:ext uri="{BB962C8B-B14F-4D97-AF65-F5344CB8AC3E}">
        <p14:creationId xmlns:p14="http://schemas.microsoft.com/office/powerpoint/2010/main" val="15849348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5" name="s8b66c4f2b224f8d87ea7e772ed8c063"/>
          <p:cNvPicPr>
            <a:picLocks/>
          </p:cNvPicPr>
          <p:nvPr/>
        </p:nvPicPr>
        <p:blipFill>
          <a:blip r:embed="rId7" cstate="print">
            <a:extLst>
              <a:ext uri="{28A0092B-C50C-407E-A947-70E740481C1C}">
                <a14:useLocalDpi xmlns:a14="http://schemas.microsoft.com/office/drawing/2010/main" val="0"/>
              </a:ext>
            </a:extLst>
          </a:blip>
          <a:stretch>
            <a:fillRect/>
          </a:stretch>
        </p:blipFill>
        <p:spPr>
          <a:xfrm>
            <a:off x="0" y="-880452"/>
            <a:ext cx="12188825" cy="7738454"/>
          </a:xfrm>
          <a:prstGeom prst="rect">
            <a:avLst/>
          </a:prstGeom>
        </p:spPr>
      </p:pic>
      <p:sp>
        <p:nvSpPr>
          <p:cNvPr id="4" name="Oval Callout 3"/>
          <p:cNvSpPr/>
          <p:nvPr/>
        </p:nvSpPr>
        <p:spPr>
          <a:xfrm rot="847489">
            <a:off x="2363029" y="-198702"/>
            <a:ext cx="2004554" cy="1869711"/>
          </a:xfrm>
          <a:prstGeom prst="wedgeEllipseCallou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8" name="Curt"/>
          <p:cNvPicPr>
            <a:picLocks noChangeAspect="1"/>
          </p:cNvPicPr>
          <p:nvPr>
            <p:custDataLst>
              <p:tags r:id="rId1"/>
            </p:custDataLst>
          </p:nvPr>
        </p:nvPicPr>
        <p:blipFill>
          <a:blip r:embed="rId8" cstate="print">
            <a:extLst>
              <a:ext uri="{28A0092B-C50C-407E-A947-70E740481C1C}">
                <a14:useLocalDpi xmlns:a14="http://schemas.microsoft.com/office/drawing/2010/main" val="0"/>
              </a:ext>
            </a:extLst>
          </a:blip>
          <a:stretch>
            <a:fillRect/>
          </a:stretch>
        </p:blipFill>
        <p:spPr>
          <a:xfrm>
            <a:off x="4927388" y="1314880"/>
            <a:ext cx="3207184" cy="5143500"/>
          </a:xfrm>
          <a:prstGeom prst="rect">
            <a:avLst/>
          </a:prstGeom>
          <a:effectLst>
            <a:outerShdw blurRad="50800" dist="50800" dir="5400000" algn="ctr" rotWithShape="0">
              <a:srgbClr val="000000">
                <a:alpha val="88000"/>
              </a:srgbClr>
            </a:outerShdw>
          </a:effectLst>
        </p:spPr>
      </p:pic>
      <p:pic>
        <p:nvPicPr>
          <p:cNvPr id="5" name="Rose"/>
          <p:cNvPicPr>
            <a:picLocks noChangeAspect="1"/>
          </p:cNvPicPr>
          <p:nvPr>
            <p:custDataLst>
              <p:tags r:id="rId2"/>
            </p:custDataLst>
          </p:nvPr>
        </p:nvPicPr>
        <p:blipFill>
          <a:blip r:embed="rId9" cstate="print">
            <a:extLst>
              <a:ext uri="{28A0092B-C50C-407E-A947-70E740481C1C}">
                <a14:useLocalDpi xmlns:a14="http://schemas.microsoft.com/office/drawing/2010/main" val="0"/>
              </a:ext>
            </a:extLst>
          </a:blip>
          <a:stretch>
            <a:fillRect/>
          </a:stretch>
        </p:blipFill>
        <p:spPr>
          <a:xfrm>
            <a:off x="9911338" y="1314880"/>
            <a:ext cx="2119994" cy="5143500"/>
          </a:xfrm>
          <a:prstGeom prst="rect">
            <a:avLst/>
          </a:prstGeom>
          <a:effectLst>
            <a:outerShdw blurRad="50800" dist="50800" dir="5400000" algn="ctr" rotWithShape="0">
              <a:srgbClr val="000000">
                <a:alpha val="88000"/>
              </a:srgbClr>
            </a:outerShdw>
          </a:effectLst>
        </p:spPr>
      </p:pic>
      <p:grpSp>
        <p:nvGrpSpPr>
          <p:cNvPr id="9" name="Group 4"/>
          <p:cNvGrpSpPr>
            <a:grpSpLocks noChangeAspect="1"/>
          </p:cNvGrpSpPr>
          <p:nvPr/>
        </p:nvGrpSpPr>
        <p:grpSpPr bwMode="auto">
          <a:xfrm>
            <a:off x="1065212" y="1353168"/>
            <a:ext cx="2158999" cy="5145088"/>
            <a:chOff x="671" y="828"/>
            <a:chExt cx="1360" cy="3241"/>
          </a:xfrm>
          <a:effectLst>
            <a:outerShdw blurRad="50800" dist="63500" dir="1920000" algn="tl" rotWithShape="0">
              <a:prstClr val="black">
                <a:alpha val="61000"/>
              </a:prstClr>
            </a:outerShdw>
          </a:effectLst>
        </p:grpSpPr>
        <p:sp>
          <p:nvSpPr>
            <p:cNvPr id="10" name="AutoShape 3"/>
            <p:cNvSpPr>
              <a:spLocks noChangeAspect="1" noChangeArrowheads="1" noTextEdit="1"/>
            </p:cNvSpPr>
            <p:nvPr/>
          </p:nvSpPr>
          <p:spPr bwMode="auto">
            <a:xfrm>
              <a:off x="671" y="828"/>
              <a:ext cx="1359" cy="3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 name="Freeform 5"/>
            <p:cNvSpPr>
              <a:spLocks/>
            </p:cNvSpPr>
            <p:nvPr/>
          </p:nvSpPr>
          <p:spPr bwMode="auto">
            <a:xfrm>
              <a:off x="965" y="828"/>
              <a:ext cx="720" cy="727"/>
            </a:xfrm>
            <a:custGeom>
              <a:avLst/>
              <a:gdLst>
                <a:gd name="T0" fmla="*/ 32 w 720"/>
                <a:gd name="T1" fmla="*/ 689 h 727"/>
                <a:gd name="T2" fmla="*/ 15 w 720"/>
                <a:gd name="T3" fmla="*/ 683 h 727"/>
                <a:gd name="T4" fmla="*/ 22 w 720"/>
                <a:gd name="T5" fmla="*/ 672 h 727"/>
                <a:gd name="T6" fmla="*/ 56 w 720"/>
                <a:gd name="T7" fmla="*/ 656 h 727"/>
                <a:gd name="T8" fmla="*/ 64 w 720"/>
                <a:gd name="T9" fmla="*/ 639 h 727"/>
                <a:gd name="T10" fmla="*/ 57 w 720"/>
                <a:gd name="T11" fmla="*/ 616 h 727"/>
                <a:gd name="T12" fmla="*/ 40 w 720"/>
                <a:gd name="T13" fmla="*/ 592 h 727"/>
                <a:gd name="T14" fmla="*/ 11 w 720"/>
                <a:gd name="T15" fmla="*/ 568 h 727"/>
                <a:gd name="T16" fmla="*/ 33 w 720"/>
                <a:gd name="T17" fmla="*/ 546 h 727"/>
                <a:gd name="T18" fmla="*/ 61 w 720"/>
                <a:gd name="T19" fmla="*/ 514 h 727"/>
                <a:gd name="T20" fmla="*/ 77 w 720"/>
                <a:gd name="T21" fmla="*/ 474 h 727"/>
                <a:gd name="T22" fmla="*/ 59 w 720"/>
                <a:gd name="T23" fmla="*/ 384 h 727"/>
                <a:gd name="T24" fmla="*/ 48 w 720"/>
                <a:gd name="T25" fmla="*/ 319 h 727"/>
                <a:gd name="T26" fmla="*/ 45 w 720"/>
                <a:gd name="T27" fmla="*/ 257 h 727"/>
                <a:gd name="T28" fmla="*/ 54 w 720"/>
                <a:gd name="T29" fmla="*/ 197 h 727"/>
                <a:gd name="T30" fmla="*/ 76 w 720"/>
                <a:gd name="T31" fmla="*/ 144 h 727"/>
                <a:gd name="T32" fmla="*/ 100 w 720"/>
                <a:gd name="T33" fmla="*/ 113 h 727"/>
                <a:gd name="T34" fmla="*/ 132 w 720"/>
                <a:gd name="T35" fmla="*/ 90 h 727"/>
                <a:gd name="T36" fmla="*/ 165 w 720"/>
                <a:gd name="T37" fmla="*/ 71 h 727"/>
                <a:gd name="T38" fmla="*/ 223 w 720"/>
                <a:gd name="T39" fmla="*/ 26 h 727"/>
                <a:gd name="T40" fmla="*/ 295 w 720"/>
                <a:gd name="T41" fmla="*/ 4 h 727"/>
                <a:gd name="T42" fmla="*/ 372 w 720"/>
                <a:gd name="T43" fmla="*/ 1 h 727"/>
                <a:gd name="T44" fmla="*/ 447 w 720"/>
                <a:gd name="T45" fmla="*/ 11 h 727"/>
                <a:gd name="T46" fmla="*/ 516 w 720"/>
                <a:gd name="T47" fmla="*/ 35 h 727"/>
                <a:gd name="T48" fmla="*/ 578 w 720"/>
                <a:gd name="T49" fmla="*/ 68 h 727"/>
                <a:gd name="T50" fmla="*/ 630 w 720"/>
                <a:gd name="T51" fmla="*/ 110 h 727"/>
                <a:gd name="T52" fmla="*/ 670 w 720"/>
                <a:gd name="T53" fmla="*/ 159 h 727"/>
                <a:gd name="T54" fmla="*/ 696 w 720"/>
                <a:gd name="T55" fmla="*/ 212 h 727"/>
                <a:gd name="T56" fmla="*/ 706 w 720"/>
                <a:gd name="T57" fmla="*/ 268 h 727"/>
                <a:gd name="T58" fmla="*/ 705 w 720"/>
                <a:gd name="T59" fmla="*/ 324 h 727"/>
                <a:gd name="T60" fmla="*/ 697 w 720"/>
                <a:gd name="T61" fmla="*/ 380 h 727"/>
                <a:gd name="T62" fmla="*/ 681 w 720"/>
                <a:gd name="T63" fmla="*/ 432 h 727"/>
                <a:gd name="T64" fmla="*/ 659 w 720"/>
                <a:gd name="T65" fmla="*/ 481 h 727"/>
                <a:gd name="T66" fmla="*/ 651 w 720"/>
                <a:gd name="T67" fmla="*/ 512 h 727"/>
                <a:gd name="T68" fmla="*/ 665 w 720"/>
                <a:gd name="T69" fmla="*/ 550 h 727"/>
                <a:gd name="T70" fmla="*/ 699 w 720"/>
                <a:gd name="T71" fmla="*/ 582 h 727"/>
                <a:gd name="T72" fmla="*/ 697 w 720"/>
                <a:gd name="T73" fmla="*/ 596 h 727"/>
                <a:gd name="T74" fmla="*/ 676 w 720"/>
                <a:gd name="T75" fmla="*/ 610 h 727"/>
                <a:gd name="T76" fmla="*/ 660 w 720"/>
                <a:gd name="T77" fmla="*/ 626 h 727"/>
                <a:gd name="T78" fmla="*/ 672 w 720"/>
                <a:gd name="T79" fmla="*/ 647 h 727"/>
                <a:gd name="T80" fmla="*/ 650 w 720"/>
                <a:gd name="T81" fmla="*/ 644 h 727"/>
                <a:gd name="T82" fmla="*/ 641 w 720"/>
                <a:gd name="T83" fmla="*/ 656 h 727"/>
                <a:gd name="T84" fmla="*/ 642 w 720"/>
                <a:gd name="T85" fmla="*/ 674 h 727"/>
                <a:gd name="T86" fmla="*/ 656 w 720"/>
                <a:gd name="T87" fmla="*/ 689 h 727"/>
                <a:gd name="T88" fmla="*/ 668 w 720"/>
                <a:gd name="T89" fmla="*/ 695 h 727"/>
                <a:gd name="T90" fmla="*/ 707 w 720"/>
                <a:gd name="T91" fmla="*/ 703 h 727"/>
                <a:gd name="T92" fmla="*/ 711 w 720"/>
                <a:gd name="T93" fmla="*/ 710 h 727"/>
                <a:gd name="T94" fmla="*/ 699 w 720"/>
                <a:gd name="T95" fmla="*/ 718 h 727"/>
                <a:gd name="T96" fmla="*/ 49 w 720"/>
                <a:gd name="T97" fmla="*/ 720 h 727"/>
                <a:gd name="T98" fmla="*/ 38 w 720"/>
                <a:gd name="T99" fmla="*/ 713 h 727"/>
                <a:gd name="T100" fmla="*/ 27 w 720"/>
                <a:gd name="T101" fmla="*/ 706 h 727"/>
                <a:gd name="T102" fmla="*/ 16 w 720"/>
                <a:gd name="T103" fmla="*/ 698 h 727"/>
                <a:gd name="T104" fmla="*/ 11 w 720"/>
                <a:gd name="T105" fmla="*/ 693 h 727"/>
                <a:gd name="T106" fmla="*/ 17 w 720"/>
                <a:gd name="T107" fmla="*/ 691 h 7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720" h="727">
                  <a:moveTo>
                    <a:pt x="17" y="691"/>
                  </a:moveTo>
                  <a:lnTo>
                    <a:pt x="22" y="690"/>
                  </a:lnTo>
                  <a:lnTo>
                    <a:pt x="27" y="690"/>
                  </a:lnTo>
                  <a:lnTo>
                    <a:pt x="32" y="689"/>
                  </a:lnTo>
                  <a:lnTo>
                    <a:pt x="33" y="689"/>
                  </a:lnTo>
                  <a:lnTo>
                    <a:pt x="29" y="688"/>
                  </a:lnTo>
                  <a:lnTo>
                    <a:pt x="22" y="686"/>
                  </a:lnTo>
                  <a:lnTo>
                    <a:pt x="15" y="683"/>
                  </a:lnTo>
                  <a:lnTo>
                    <a:pt x="7" y="679"/>
                  </a:lnTo>
                  <a:lnTo>
                    <a:pt x="0" y="676"/>
                  </a:lnTo>
                  <a:lnTo>
                    <a:pt x="11" y="674"/>
                  </a:lnTo>
                  <a:lnTo>
                    <a:pt x="22" y="672"/>
                  </a:lnTo>
                  <a:lnTo>
                    <a:pt x="31" y="670"/>
                  </a:lnTo>
                  <a:lnTo>
                    <a:pt x="40" y="666"/>
                  </a:lnTo>
                  <a:lnTo>
                    <a:pt x="49" y="661"/>
                  </a:lnTo>
                  <a:lnTo>
                    <a:pt x="56" y="656"/>
                  </a:lnTo>
                  <a:lnTo>
                    <a:pt x="63" y="651"/>
                  </a:lnTo>
                  <a:lnTo>
                    <a:pt x="65" y="649"/>
                  </a:lnTo>
                  <a:lnTo>
                    <a:pt x="65" y="644"/>
                  </a:lnTo>
                  <a:lnTo>
                    <a:pt x="64" y="639"/>
                  </a:lnTo>
                  <a:lnTo>
                    <a:pt x="63" y="634"/>
                  </a:lnTo>
                  <a:lnTo>
                    <a:pt x="62" y="628"/>
                  </a:lnTo>
                  <a:lnTo>
                    <a:pt x="59" y="622"/>
                  </a:lnTo>
                  <a:lnTo>
                    <a:pt x="57" y="616"/>
                  </a:lnTo>
                  <a:lnTo>
                    <a:pt x="53" y="611"/>
                  </a:lnTo>
                  <a:lnTo>
                    <a:pt x="49" y="605"/>
                  </a:lnTo>
                  <a:lnTo>
                    <a:pt x="45" y="599"/>
                  </a:lnTo>
                  <a:lnTo>
                    <a:pt x="40" y="592"/>
                  </a:lnTo>
                  <a:lnTo>
                    <a:pt x="34" y="586"/>
                  </a:lnTo>
                  <a:lnTo>
                    <a:pt x="27" y="580"/>
                  </a:lnTo>
                  <a:lnTo>
                    <a:pt x="20" y="574"/>
                  </a:lnTo>
                  <a:lnTo>
                    <a:pt x="11" y="568"/>
                  </a:lnTo>
                  <a:lnTo>
                    <a:pt x="2" y="562"/>
                  </a:lnTo>
                  <a:lnTo>
                    <a:pt x="14" y="558"/>
                  </a:lnTo>
                  <a:lnTo>
                    <a:pt x="24" y="552"/>
                  </a:lnTo>
                  <a:lnTo>
                    <a:pt x="33" y="546"/>
                  </a:lnTo>
                  <a:lnTo>
                    <a:pt x="42" y="539"/>
                  </a:lnTo>
                  <a:lnTo>
                    <a:pt x="49" y="531"/>
                  </a:lnTo>
                  <a:lnTo>
                    <a:pt x="56" y="523"/>
                  </a:lnTo>
                  <a:lnTo>
                    <a:pt x="61" y="514"/>
                  </a:lnTo>
                  <a:lnTo>
                    <a:pt x="66" y="504"/>
                  </a:lnTo>
                  <a:lnTo>
                    <a:pt x="71" y="494"/>
                  </a:lnTo>
                  <a:lnTo>
                    <a:pt x="74" y="484"/>
                  </a:lnTo>
                  <a:lnTo>
                    <a:pt x="77" y="474"/>
                  </a:lnTo>
                  <a:lnTo>
                    <a:pt x="77" y="472"/>
                  </a:lnTo>
                  <a:lnTo>
                    <a:pt x="69" y="436"/>
                  </a:lnTo>
                  <a:lnTo>
                    <a:pt x="62" y="401"/>
                  </a:lnTo>
                  <a:lnTo>
                    <a:pt x="59" y="384"/>
                  </a:lnTo>
                  <a:lnTo>
                    <a:pt x="56" y="368"/>
                  </a:lnTo>
                  <a:lnTo>
                    <a:pt x="53" y="351"/>
                  </a:lnTo>
                  <a:lnTo>
                    <a:pt x="50" y="335"/>
                  </a:lnTo>
                  <a:lnTo>
                    <a:pt x="48" y="319"/>
                  </a:lnTo>
                  <a:lnTo>
                    <a:pt x="47" y="304"/>
                  </a:lnTo>
                  <a:lnTo>
                    <a:pt x="46" y="288"/>
                  </a:lnTo>
                  <a:lnTo>
                    <a:pt x="45" y="273"/>
                  </a:lnTo>
                  <a:lnTo>
                    <a:pt x="45" y="257"/>
                  </a:lnTo>
                  <a:lnTo>
                    <a:pt x="46" y="242"/>
                  </a:lnTo>
                  <a:lnTo>
                    <a:pt x="48" y="227"/>
                  </a:lnTo>
                  <a:lnTo>
                    <a:pt x="51" y="212"/>
                  </a:lnTo>
                  <a:lnTo>
                    <a:pt x="54" y="197"/>
                  </a:lnTo>
                  <a:lnTo>
                    <a:pt x="59" y="183"/>
                  </a:lnTo>
                  <a:lnTo>
                    <a:pt x="64" y="168"/>
                  </a:lnTo>
                  <a:lnTo>
                    <a:pt x="71" y="153"/>
                  </a:lnTo>
                  <a:lnTo>
                    <a:pt x="76" y="144"/>
                  </a:lnTo>
                  <a:lnTo>
                    <a:pt x="81" y="135"/>
                  </a:lnTo>
                  <a:lnTo>
                    <a:pt x="87" y="127"/>
                  </a:lnTo>
                  <a:lnTo>
                    <a:pt x="94" y="120"/>
                  </a:lnTo>
                  <a:lnTo>
                    <a:pt x="100" y="113"/>
                  </a:lnTo>
                  <a:lnTo>
                    <a:pt x="108" y="106"/>
                  </a:lnTo>
                  <a:lnTo>
                    <a:pt x="116" y="100"/>
                  </a:lnTo>
                  <a:lnTo>
                    <a:pt x="124" y="95"/>
                  </a:lnTo>
                  <a:lnTo>
                    <a:pt x="132" y="90"/>
                  </a:lnTo>
                  <a:lnTo>
                    <a:pt x="141" y="86"/>
                  </a:lnTo>
                  <a:lnTo>
                    <a:pt x="151" y="82"/>
                  </a:lnTo>
                  <a:lnTo>
                    <a:pt x="156" y="80"/>
                  </a:lnTo>
                  <a:lnTo>
                    <a:pt x="165" y="71"/>
                  </a:lnTo>
                  <a:lnTo>
                    <a:pt x="178" y="58"/>
                  </a:lnTo>
                  <a:lnTo>
                    <a:pt x="192" y="46"/>
                  </a:lnTo>
                  <a:lnTo>
                    <a:pt x="207" y="35"/>
                  </a:lnTo>
                  <a:lnTo>
                    <a:pt x="223" y="26"/>
                  </a:lnTo>
                  <a:lnTo>
                    <a:pt x="240" y="18"/>
                  </a:lnTo>
                  <a:lnTo>
                    <a:pt x="257" y="12"/>
                  </a:lnTo>
                  <a:lnTo>
                    <a:pt x="276" y="7"/>
                  </a:lnTo>
                  <a:lnTo>
                    <a:pt x="295" y="4"/>
                  </a:lnTo>
                  <a:lnTo>
                    <a:pt x="315" y="2"/>
                  </a:lnTo>
                  <a:lnTo>
                    <a:pt x="334" y="0"/>
                  </a:lnTo>
                  <a:lnTo>
                    <a:pt x="353" y="0"/>
                  </a:lnTo>
                  <a:lnTo>
                    <a:pt x="372" y="1"/>
                  </a:lnTo>
                  <a:lnTo>
                    <a:pt x="391" y="2"/>
                  </a:lnTo>
                  <a:lnTo>
                    <a:pt x="410" y="4"/>
                  </a:lnTo>
                  <a:lnTo>
                    <a:pt x="429" y="8"/>
                  </a:lnTo>
                  <a:lnTo>
                    <a:pt x="447" y="11"/>
                  </a:lnTo>
                  <a:lnTo>
                    <a:pt x="465" y="16"/>
                  </a:lnTo>
                  <a:lnTo>
                    <a:pt x="482" y="22"/>
                  </a:lnTo>
                  <a:lnTo>
                    <a:pt x="499" y="28"/>
                  </a:lnTo>
                  <a:lnTo>
                    <a:pt x="516" y="35"/>
                  </a:lnTo>
                  <a:lnTo>
                    <a:pt x="532" y="42"/>
                  </a:lnTo>
                  <a:lnTo>
                    <a:pt x="548" y="50"/>
                  </a:lnTo>
                  <a:lnTo>
                    <a:pt x="563" y="59"/>
                  </a:lnTo>
                  <a:lnTo>
                    <a:pt x="578" y="68"/>
                  </a:lnTo>
                  <a:lnTo>
                    <a:pt x="592" y="78"/>
                  </a:lnTo>
                  <a:lnTo>
                    <a:pt x="605" y="88"/>
                  </a:lnTo>
                  <a:lnTo>
                    <a:pt x="618" y="99"/>
                  </a:lnTo>
                  <a:lnTo>
                    <a:pt x="630" y="110"/>
                  </a:lnTo>
                  <a:lnTo>
                    <a:pt x="641" y="122"/>
                  </a:lnTo>
                  <a:lnTo>
                    <a:pt x="652" y="134"/>
                  </a:lnTo>
                  <a:lnTo>
                    <a:pt x="662" y="146"/>
                  </a:lnTo>
                  <a:lnTo>
                    <a:pt x="670" y="159"/>
                  </a:lnTo>
                  <a:lnTo>
                    <a:pt x="678" y="172"/>
                  </a:lnTo>
                  <a:lnTo>
                    <a:pt x="685" y="185"/>
                  </a:lnTo>
                  <a:lnTo>
                    <a:pt x="691" y="198"/>
                  </a:lnTo>
                  <a:lnTo>
                    <a:pt x="696" y="212"/>
                  </a:lnTo>
                  <a:lnTo>
                    <a:pt x="700" y="226"/>
                  </a:lnTo>
                  <a:lnTo>
                    <a:pt x="703" y="240"/>
                  </a:lnTo>
                  <a:lnTo>
                    <a:pt x="705" y="254"/>
                  </a:lnTo>
                  <a:lnTo>
                    <a:pt x="706" y="268"/>
                  </a:lnTo>
                  <a:lnTo>
                    <a:pt x="706" y="282"/>
                  </a:lnTo>
                  <a:lnTo>
                    <a:pt x="706" y="296"/>
                  </a:lnTo>
                  <a:lnTo>
                    <a:pt x="706" y="310"/>
                  </a:lnTo>
                  <a:lnTo>
                    <a:pt x="705" y="324"/>
                  </a:lnTo>
                  <a:lnTo>
                    <a:pt x="704" y="338"/>
                  </a:lnTo>
                  <a:lnTo>
                    <a:pt x="702" y="352"/>
                  </a:lnTo>
                  <a:lnTo>
                    <a:pt x="699" y="366"/>
                  </a:lnTo>
                  <a:lnTo>
                    <a:pt x="697" y="380"/>
                  </a:lnTo>
                  <a:lnTo>
                    <a:pt x="694" y="393"/>
                  </a:lnTo>
                  <a:lnTo>
                    <a:pt x="690" y="406"/>
                  </a:lnTo>
                  <a:lnTo>
                    <a:pt x="686" y="420"/>
                  </a:lnTo>
                  <a:lnTo>
                    <a:pt x="681" y="432"/>
                  </a:lnTo>
                  <a:lnTo>
                    <a:pt x="676" y="445"/>
                  </a:lnTo>
                  <a:lnTo>
                    <a:pt x="671" y="457"/>
                  </a:lnTo>
                  <a:lnTo>
                    <a:pt x="665" y="469"/>
                  </a:lnTo>
                  <a:lnTo>
                    <a:pt x="659" y="481"/>
                  </a:lnTo>
                  <a:lnTo>
                    <a:pt x="653" y="492"/>
                  </a:lnTo>
                  <a:lnTo>
                    <a:pt x="650" y="497"/>
                  </a:lnTo>
                  <a:lnTo>
                    <a:pt x="650" y="502"/>
                  </a:lnTo>
                  <a:lnTo>
                    <a:pt x="651" y="512"/>
                  </a:lnTo>
                  <a:lnTo>
                    <a:pt x="653" y="522"/>
                  </a:lnTo>
                  <a:lnTo>
                    <a:pt x="656" y="532"/>
                  </a:lnTo>
                  <a:lnTo>
                    <a:pt x="660" y="541"/>
                  </a:lnTo>
                  <a:lnTo>
                    <a:pt x="665" y="550"/>
                  </a:lnTo>
                  <a:lnTo>
                    <a:pt x="672" y="559"/>
                  </a:lnTo>
                  <a:lnTo>
                    <a:pt x="679" y="567"/>
                  </a:lnTo>
                  <a:lnTo>
                    <a:pt x="689" y="575"/>
                  </a:lnTo>
                  <a:lnTo>
                    <a:pt x="699" y="582"/>
                  </a:lnTo>
                  <a:lnTo>
                    <a:pt x="712" y="589"/>
                  </a:lnTo>
                  <a:lnTo>
                    <a:pt x="707" y="591"/>
                  </a:lnTo>
                  <a:lnTo>
                    <a:pt x="702" y="594"/>
                  </a:lnTo>
                  <a:lnTo>
                    <a:pt x="697" y="596"/>
                  </a:lnTo>
                  <a:lnTo>
                    <a:pt x="692" y="599"/>
                  </a:lnTo>
                  <a:lnTo>
                    <a:pt x="686" y="603"/>
                  </a:lnTo>
                  <a:lnTo>
                    <a:pt x="681" y="606"/>
                  </a:lnTo>
                  <a:lnTo>
                    <a:pt x="676" y="610"/>
                  </a:lnTo>
                  <a:lnTo>
                    <a:pt x="671" y="614"/>
                  </a:lnTo>
                  <a:lnTo>
                    <a:pt x="667" y="619"/>
                  </a:lnTo>
                  <a:lnTo>
                    <a:pt x="662" y="623"/>
                  </a:lnTo>
                  <a:lnTo>
                    <a:pt x="660" y="626"/>
                  </a:lnTo>
                  <a:lnTo>
                    <a:pt x="672" y="636"/>
                  </a:lnTo>
                  <a:lnTo>
                    <a:pt x="686" y="648"/>
                  </a:lnTo>
                  <a:lnTo>
                    <a:pt x="679" y="647"/>
                  </a:lnTo>
                  <a:lnTo>
                    <a:pt x="672" y="647"/>
                  </a:lnTo>
                  <a:lnTo>
                    <a:pt x="666" y="646"/>
                  </a:lnTo>
                  <a:lnTo>
                    <a:pt x="660" y="646"/>
                  </a:lnTo>
                  <a:lnTo>
                    <a:pt x="655" y="645"/>
                  </a:lnTo>
                  <a:lnTo>
                    <a:pt x="650" y="644"/>
                  </a:lnTo>
                  <a:lnTo>
                    <a:pt x="647" y="644"/>
                  </a:lnTo>
                  <a:lnTo>
                    <a:pt x="645" y="647"/>
                  </a:lnTo>
                  <a:lnTo>
                    <a:pt x="643" y="651"/>
                  </a:lnTo>
                  <a:lnTo>
                    <a:pt x="641" y="656"/>
                  </a:lnTo>
                  <a:lnTo>
                    <a:pt x="641" y="661"/>
                  </a:lnTo>
                  <a:lnTo>
                    <a:pt x="640" y="665"/>
                  </a:lnTo>
                  <a:lnTo>
                    <a:pt x="641" y="670"/>
                  </a:lnTo>
                  <a:lnTo>
                    <a:pt x="642" y="674"/>
                  </a:lnTo>
                  <a:lnTo>
                    <a:pt x="644" y="678"/>
                  </a:lnTo>
                  <a:lnTo>
                    <a:pt x="647" y="682"/>
                  </a:lnTo>
                  <a:lnTo>
                    <a:pt x="651" y="686"/>
                  </a:lnTo>
                  <a:lnTo>
                    <a:pt x="656" y="689"/>
                  </a:lnTo>
                  <a:lnTo>
                    <a:pt x="656" y="689"/>
                  </a:lnTo>
                  <a:lnTo>
                    <a:pt x="656" y="689"/>
                  </a:lnTo>
                  <a:lnTo>
                    <a:pt x="662" y="692"/>
                  </a:lnTo>
                  <a:lnTo>
                    <a:pt x="668" y="695"/>
                  </a:lnTo>
                  <a:lnTo>
                    <a:pt x="676" y="698"/>
                  </a:lnTo>
                  <a:lnTo>
                    <a:pt x="686" y="700"/>
                  </a:lnTo>
                  <a:lnTo>
                    <a:pt x="696" y="702"/>
                  </a:lnTo>
                  <a:lnTo>
                    <a:pt x="707" y="703"/>
                  </a:lnTo>
                  <a:lnTo>
                    <a:pt x="720" y="704"/>
                  </a:lnTo>
                  <a:lnTo>
                    <a:pt x="717" y="706"/>
                  </a:lnTo>
                  <a:lnTo>
                    <a:pt x="714" y="708"/>
                  </a:lnTo>
                  <a:lnTo>
                    <a:pt x="711" y="710"/>
                  </a:lnTo>
                  <a:lnTo>
                    <a:pt x="708" y="712"/>
                  </a:lnTo>
                  <a:lnTo>
                    <a:pt x="705" y="714"/>
                  </a:lnTo>
                  <a:lnTo>
                    <a:pt x="702" y="716"/>
                  </a:lnTo>
                  <a:lnTo>
                    <a:pt x="699" y="718"/>
                  </a:lnTo>
                  <a:lnTo>
                    <a:pt x="696" y="720"/>
                  </a:lnTo>
                  <a:lnTo>
                    <a:pt x="652" y="727"/>
                  </a:lnTo>
                  <a:lnTo>
                    <a:pt x="100" y="727"/>
                  </a:lnTo>
                  <a:lnTo>
                    <a:pt x="49" y="720"/>
                  </a:lnTo>
                  <a:lnTo>
                    <a:pt x="46" y="719"/>
                  </a:lnTo>
                  <a:lnTo>
                    <a:pt x="43" y="717"/>
                  </a:lnTo>
                  <a:lnTo>
                    <a:pt x="40" y="715"/>
                  </a:lnTo>
                  <a:lnTo>
                    <a:pt x="38" y="713"/>
                  </a:lnTo>
                  <a:lnTo>
                    <a:pt x="35" y="711"/>
                  </a:lnTo>
                  <a:lnTo>
                    <a:pt x="32" y="709"/>
                  </a:lnTo>
                  <a:lnTo>
                    <a:pt x="30" y="707"/>
                  </a:lnTo>
                  <a:lnTo>
                    <a:pt x="27" y="706"/>
                  </a:lnTo>
                  <a:lnTo>
                    <a:pt x="24" y="704"/>
                  </a:lnTo>
                  <a:lnTo>
                    <a:pt x="22" y="702"/>
                  </a:lnTo>
                  <a:lnTo>
                    <a:pt x="19" y="700"/>
                  </a:lnTo>
                  <a:lnTo>
                    <a:pt x="16" y="698"/>
                  </a:lnTo>
                  <a:lnTo>
                    <a:pt x="16" y="697"/>
                  </a:lnTo>
                  <a:lnTo>
                    <a:pt x="16" y="697"/>
                  </a:lnTo>
                  <a:lnTo>
                    <a:pt x="14" y="695"/>
                  </a:lnTo>
                  <a:lnTo>
                    <a:pt x="11" y="693"/>
                  </a:lnTo>
                  <a:lnTo>
                    <a:pt x="8" y="691"/>
                  </a:lnTo>
                  <a:lnTo>
                    <a:pt x="6" y="689"/>
                  </a:lnTo>
                  <a:lnTo>
                    <a:pt x="11" y="690"/>
                  </a:lnTo>
                  <a:lnTo>
                    <a:pt x="17" y="691"/>
                  </a:lnTo>
                  <a:close/>
                </a:path>
              </a:pathLst>
            </a:custGeom>
            <a:solidFill>
              <a:srgbClr val="F2CA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 name="Freeform 6"/>
            <p:cNvSpPr>
              <a:spLocks/>
            </p:cNvSpPr>
            <p:nvPr/>
          </p:nvSpPr>
          <p:spPr bwMode="auto">
            <a:xfrm>
              <a:off x="1243" y="1475"/>
              <a:ext cx="122" cy="73"/>
            </a:xfrm>
            <a:custGeom>
              <a:avLst/>
              <a:gdLst>
                <a:gd name="T0" fmla="*/ 121 w 122"/>
                <a:gd name="T1" fmla="*/ 70 h 73"/>
                <a:gd name="T2" fmla="*/ 118 w 122"/>
                <a:gd name="T3" fmla="*/ 62 h 73"/>
                <a:gd name="T4" fmla="*/ 116 w 122"/>
                <a:gd name="T5" fmla="*/ 55 h 73"/>
                <a:gd name="T6" fmla="*/ 114 w 122"/>
                <a:gd name="T7" fmla="*/ 47 h 73"/>
                <a:gd name="T8" fmla="*/ 112 w 122"/>
                <a:gd name="T9" fmla="*/ 40 h 73"/>
                <a:gd name="T10" fmla="*/ 111 w 122"/>
                <a:gd name="T11" fmla="*/ 32 h 73"/>
                <a:gd name="T12" fmla="*/ 110 w 122"/>
                <a:gd name="T13" fmla="*/ 24 h 73"/>
                <a:gd name="T14" fmla="*/ 109 w 122"/>
                <a:gd name="T15" fmla="*/ 16 h 73"/>
                <a:gd name="T16" fmla="*/ 106 w 122"/>
                <a:gd name="T17" fmla="*/ 11 h 73"/>
                <a:gd name="T18" fmla="*/ 100 w 122"/>
                <a:gd name="T19" fmla="*/ 8 h 73"/>
                <a:gd name="T20" fmla="*/ 94 w 122"/>
                <a:gd name="T21" fmla="*/ 6 h 73"/>
                <a:gd name="T22" fmla="*/ 88 w 122"/>
                <a:gd name="T23" fmla="*/ 4 h 73"/>
                <a:gd name="T24" fmla="*/ 81 w 122"/>
                <a:gd name="T25" fmla="*/ 2 h 73"/>
                <a:gd name="T26" fmla="*/ 75 w 122"/>
                <a:gd name="T27" fmla="*/ 1 h 73"/>
                <a:gd name="T28" fmla="*/ 68 w 122"/>
                <a:gd name="T29" fmla="*/ 0 h 73"/>
                <a:gd name="T30" fmla="*/ 62 w 122"/>
                <a:gd name="T31" fmla="*/ 0 h 73"/>
                <a:gd name="T32" fmla="*/ 55 w 122"/>
                <a:gd name="T33" fmla="*/ 0 h 73"/>
                <a:gd name="T34" fmla="*/ 49 w 122"/>
                <a:gd name="T35" fmla="*/ 0 h 73"/>
                <a:gd name="T36" fmla="*/ 42 w 122"/>
                <a:gd name="T37" fmla="*/ 1 h 73"/>
                <a:gd name="T38" fmla="*/ 36 w 122"/>
                <a:gd name="T39" fmla="*/ 2 h 73"/>
                <a:gd name="T40" fmla="*/ 29 w 122"/>
                <a:gd name="T41" fmla="*/ 3 h 73"/>
                <a:gd name="T42" fmla="*/ 23 w 122"/>
                <a:gd name="T43" fmla="*/ 5 h 73"/>
                <a:gd name="T44" fmla="*/ 17 w 122"/>
                <a:gd name="T45" fmla="*/ 7 h 73"/>
                <a:gd name="T46" fmla="*/ 11 w 122"/>
                <a:gd name="T47" fmla="*/ 10 h 73"/>
                <a:gd name="T48" fmla="*/ 8 w 122"/>
                <a:gd name="T49" fmla="*/ 16 h 73"/>
                <a:gd name="T50" fmla="*/ 7 w 122"/>
                <a:gd name="T51" fmla="*/ 24 h 73"/>
                <a:gd name="T52" fmla="*/ 6 w 122"/>
                <a:gd name="T53" fmla="*/ 32 h 73"/>
                <a:gd name="T54" fmla="*/ 5 w 122"/>
                <a:gd name="T55" fmla="*/ 40 h 73"/>
                <a:gd name="T56" fmla="*/ 4 w 122"/>
                <a:gd name="T57" fmla="*/ 48 h 73"/>
                <a:gd name="T58" fmla="*/ 3 w 122"/>
                <a:gd name="T59" fmla="*/ 55 h 73"/>
                <a:gd name="T60" fmla="*/ 2 w 122"/>
                <a:gd name="T61" fmla="*/ 63 h 73"/>
                <a:gd name="T62" fmla="*/ 1 w 122"/>
                <a:gd name="T63" fmla="*/ 70 h 73"/>
                <a:gd name="T64" fmla="*/ 122 w 122"/>
                <a:gd name="T65" fmla="*/ 73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22" h="73">
                  <a:moveTo>
                    <a:pt x="122" y="73"/>
                  </a:moveTo>
                  <a:lnTo>
                    <a:pt x="121" y="70"/>
                  </a:lnTo>
                  <a:lnTo>
                    <a:pt x="120" y="66"/>
                  </a:lnTo>
                  <a:lnTo>
                    <a:pt x="118" y="62"/>
                  </a:lnTo>
                  <a:lnTo>
                    <a:pt x="117" y="59"/>
                  </a:lnTo>
                  <a:lnTo>
                    <a:pt x="116" y="55"/>
                  </a:lnTo>
                  <a:lnTo>
                    <a:pt x="115" y="51"/>
                  </a:lnTo>
                  <a:lnTo>
                    <a:pt x="114" y="47"/>
                  </a:lnTo>
                  <a:lnTo>
                    <a:pt x="113" y="43"/>
                  </a:lnTo>
                  <a:lnTo>
                    <a:pt x="112" y="40"/>
                  </a:lnTo>
                  <a:lnTo>
                    <a:pt x="112" y="36"/>
                  </a:lnTo>
                  <a:lnTo>
                    <a:pt x="111" y="32"/>
                  </a:lnTo>
                  <a:lnTo>
                    <a:pt x="110" y="28"/>
                  </a:lnTo>
                  <a:lnTo>
                    <a:pt x="110" y="24"/>
                  </a:lnTo>
                  <a:lnTo>
                    <a:pt x="110" y="20"/>
                  </a:lnTo>
                  <a:lnTo>
                    <a:pt x="109" y="16"/>
                  </a:lnTo>
                  <a:lnTo>
                    <a:pt x="109" y="12"/>
                  </a:lnTo>
                  <a:lnTo>
                    <a:pt x="106" y="11"/>
                  </a:lnTo>
                  <a:lnTo>
                    <a:pt x="103" y="9"/>
                  </a:lnTo>
                  <a:lnTo>
                    <a:pt x="100" y="8"/>
                  </a:lnTo>
                  <a:lnTo>
                    <a:pt x="97" y="7"/>
                  </a:lnTo>
                  <a:lnTo>
                    <a:pt x="94" y="6"/>
                  </a:lnTo>
                  <a:lnTo>
                    <a:pt x="91" y="5"/>
                  </a:lnTo>
                  <a:lnTo>
                    <a:pt x="88" y="4"/>
                  </a:lnTo>
                  <a:lnTo>
                    <a:pt x="85" y="3"/>
                  </a:lnTo>
                  <a:lnTo>
                    <a:pt x="81" y="2"/>
                  </a:lnTo>
                  <a:lnTo>
                    <a:pt x="78" y="2"/>
                  </a:lnTo>
                  <a:lnTo>
                    <a:pt x="75" y="1"/>
                  </a:lnTo>
                  <a:lnTo>
                    <a:pt x="72" y="1"/>
                  </a:lnTo>
                  <a:lnTo>
                    <a:pt x="68" y="0"/>
                  </a:lnTo>
                  <a:lnTo>
                    <a:pt x="65" y="0"/>
                  </a:lnTo>
                  <a:lnTo>
                    <a:pt x="62" y="0"/>
                  </a:lnTo>
                  <a:lnTo>
                    <a:pt x="58" y="0"/>
                  </a:lnTo>
                  <a:lnTo>
                    <a:pt x="55" y="0"/>
                  </a:lnTo>
                  <a:lnTo>
                    <a:pt x="52" y="0"/>
                  </a:lnTo>
                  <a:lnTo>
                    <a:pt x="49" y="0"/>
                  </a:lnTo>
                  <a:lnTo>
                    <a:pt x="45" y="0"/>
                  </a:lnTo>
                  <a:lnTo>
                    <a:pt x="42" y="1"/>
                  </a:lnTo>
                  <a:lnTo>
                    <a:pt x="39" y="1"/>
                  </a:lnTo>
                  <a:lnTo>
                    <a:pt x="36" y="2"/>
                  </a:lnTo>
                  <a:lnTo>
                    <a:pt x="33" y="3"/>
                  </a:lnTo>
                  <a:lnTo>
                    <a:pt x="29" y="3"/>
                  </a:lnTo>
                  <a:lnTo>
                    <a:pt x="26" y="4"/>
                  </a:lnTo>
                  <a:lnTo>
                    <a:pt x="23" y="5"/>
                  </a:lnTo>
                  <a:lnTo>
                    <a:pt x="20" y="6"/>
                  </a:lnTo>
                  <a:lnTo>
                    <a:pt x="17" y="7"/>
                  </a:lnTo>
                  <a:lnTo>
                    <a:pt x="14" y="9"/>
                  </a:lnTo>
                  <a:lnTo>
                    <a:pt x="11" y="10"/>
                  </a:lnTo>
                  <a:lnTo>
                    <a:pt x="8" y="11"/>
                  </a:lnTo>
                  <a:lnTo>
                    <a:pt x="8" y="16"/>
                  </a:lnTo>
                  <a:lnTo>
                    <a:pt x="8" y="20"/>
                  </a:lnTo>
                  <a:lnTo>
                    <a:pt x="7" y="24"/>
                  </a:lnTo>
                  <a:lnTo>
                    <a:pt x="7" y="28"/>
                  </a:lnTo>
                  <a:lnTo>
                    <a:pt x="6" y="32"/>
                  </a:lnTo>
                  <a:lnTo>
                    <a:pt x="6" y="36"/>
                  </a:lnTo>
                  <a:lnTo>
                    <a:pt x="5" y="40"/>
                  </a:lnTo>
                  <a:lnTo>
                    <a:pt x="5" y="44"/>
                  </a:lnTo>
                  <a:lnTo>
                    <a:pt x="4" y="48"/>
                  </a:lnTo>
                  <a:lnTo>
                    <a:pt x="4" y="52"/>
                  </a:lnTo>
                  <a:lnTo>
                    <a:pt x="3" y="55"/>
                  </a:lnTo>
                  <a:lnTo>
                    <a:pt x="3" y="59"/>
                  </a:lnTo>
                  <a:lnTo>
                    <a:pt x="2" y="63"/>
                  </a:lnTo>
                  <a:lnTo>
                    <a:pt x="1" y="66"/>
                  </a:lnTo>
                  <a:lnTo>
                    <a:pt x="1" y="70"/>
                  </a:lnTo>
                  <a:lnTo>
                    <a:pt x="0" y="73"/>
                  </a:lnTo>
                  <a:lnTo>
                    <a:pt x="122" y="73"/>
                  </a:lnTo>
                  <a:close/>
                </a:path>
              </a:pathLst>
            </a:custGeom>
            <a:solidFill>
              <a:srgbClr val="F4B87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7"/>
            <p:cNvSpPr>
              <a:spLocks/>
            </p:cNvSpPr>
            <p:nvPr/>
          </p:nvSpPr>
          <p:spPr bwMode="auto">
            <a:xfrm>
              <a:off x="1200" y="1298"/>
              <a:ext cx="179" cy="250"/>
            </a:xfrm>
            <a:custGeom>
              <a:avLst/>
              <a:gdLst>
                <a:gd name="T0" fmla="*/ 153 w 179"/>
                <a:gd name="T1" fmla="*/ 102 h 250"/>
                <a:gd name="T2" fmla="*/ 151 w 179"/>
                <a:gd name="T3" fmla="*/ 115 h 250"/>
                <a:gd name="T4" fmla="*/ 150 w 179"/>
                <a:gd name="T5" fmla="*/ 127 h 250"/>
                <a:gd name="T6" fmla="*/ 150 w 179"/>
                <a:gd name="T7" fmla="*/ 139 h 250"/>
                <a:gd name="T8" fmla="*/ 149 w 179"/>
                <a:gd name="T9" fmla="*/ 150 h 250"/>
                <a:gd name="T10" fmla="*/ 150 w 179"/>
                <a:gd name="T11" fmla="*/ 160 h 250"/>
                <a:gd name="T12" fmla="*/ 150 w 179"/>
                <a:gd name="T13" fmla="*/ 171 h 250"/>
                <a:gd name="T14" fmla="*/ 151 w 179"/>
                <a:gd name="T15" fmla="*/ 181 h 250"/>
                <a:gd name="T16" fmla="*/ 153 w 179"/>
                <a:gd name="T17" fmla="*/ 190 h 250"/>
                <a:gd name="T18" fmla="*/ 155 w 179"/>
                <a:gd name="T19" fmla="*/ 199 h 250"/>
                <a:gd name="T20" fmla="*/ 157 w 179"/>
                <a:gd name="T21" fmla="*/ 207 h 250"/>
                <a:gd name="T22" fmla="*/ 160 w 179"/>
                <a:gd name="T23" fmla="*/ 215 h 250"/>
                <a:gd name="T24" fmla="*/ 163 w 179"/>
                <a:gd name="T25" fmla="*/ 223 h 250"/>
                <a:gd name="T26" fmla="*/ 166 w 179"/>
                <a:gd name="T27" fmla="*/ 230 h 250"/>
                <a:gd name="T28" fmla="*/ 170 w 179"/>
                <a:gd name="T29" fmla="*/ 237 h 250"/>
                <a:gd name="T30" fmla="*/ 174 w 179"/>
                <a:gd name="T31" fmla="*/ 244 h 250"/>
                <a:gd name="T32" fmla="*/ 179 w 179"/>
                <a:gd name="T33" fmla="*/ 250 h 250"/>
                <a:gd name="T34" fmla="*/ 4 w 179"/>
                <a:gd name="T35" fmla="*/ 245 h 250"/>
                <a:gd name="T36" fmla="*/ 10 w 179"/>
                <a:gd name="T37" fmla="*/ 232 h 250"/>
                <a:gd name="T38" fmla="*/ 15 w 179"/>
                <a:gd name="T39" fmla="*/ 220 h 250"/>
                <a:gd name="T40" fmla="*/ 19 w 179"/>
                <a:gd name="T41" fmla="*/ 206 h 250"/>
                <a:gd name="T42" fmla="*/ 21 w 179"/>
                <a:gd name="T43" fmla="*/ 192 h 250"/>
                <a:gd name="T44" fmla="*/ 23 w 179"/>
                <a:gd name="T45" fmla="*/ 178 h 250"/>
                <a:gd name="T46" fmla="*/ 24 w 179"/>
                <a:gd name="T47" fmla="*/ 163 h 250"/>
                <a:gd name="T48" fmla="*/ 24 w 179"/>
                <a:gd name="T49" fmla="*/ 147 h 250"/>
                <a:gd name="T50" fmla="*/ 24 w 179"/>
                <a:gd name="T51" fmla="*/ 131 h 250"/>
                <a:gd name="T52" fmla="*/ 23 w 179"/>
                <a:gd name="T53" fmla="*/ 115 h 250"/>
                <a:gd name="T54" fmla="*/ 22 w 179"/>
                <a:gd name="T55" fmla="*/ 98 h 250"/>
                <a:gd name="T56" fmla="*/ 20 w 179"/>
                <a:gd name="T57" fmla="*/ 81 h 250"/>
                <a:gd name="T58" fmla="*/ 18 w 179"/>
                <a:gd name="T59" fmla="*/ 54 h 250"/>
                <a:gd name="T60" fmla="*/ 15 w 179"/>
                <a:gd name="T61" fmla="*/ 27 h 250"/>
                <a:gd name="T62" fmla="*/ 14 w 179"/>
                <a:gd name="T63" fmla="*/ 9 h 2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79" h="250">
                  <a:moveTo>
                    <a:pt x="14" y="0"/>
                  </a:moveTo>
                  <a:lnTo>
                    <a:pt x="153" y="102"/>
                  </a:lnTo>
                  <a:lnTo>
                    <a:pt x="152" y="109"/>
                  </a:lnTo>
                  <a:lnTo>
                    <a:pt x="151" y="115"/>
                  </a:lnTo>
                  <a:lnTo>
                    <a:pt x="151" y="121"/>
                  </a:lnTo>
                  <a:lnTo>
                    <a:pt x="150" y="127"/>
                  </a:lnTo>
                  <a:lnTo>
                    <a:pt x="150" y="133"/>
                  </a:lnTo>
                  <a:lnTo>
                    <a:pt x="150" y="139"/>
                  </a:lnTo>
                  <a:lnTo>
                    <a:pt x="149" y="144"/>
                  </a:lnTo>
                  <a:lnTo>
                    <a:pt x="149" y="150"/>
                  </a:lnTo>
                  <a:lnTo>
                    <a:pt x="149" y="155"/>
                  </a:lnTo>
                  <a:lnTo>
                    <a:pt x="150" y="160"/>
                  </a:lnTo>
                  <a:lnTo>
                    <a:pt x="150" y="166"/>
                  </a:lnTo>
                  <a:lnTo>
                    <a:pt x="150" y="171"/>
                  </a:lnTo>
                  <a:lnTo>
                    <a:pt x="151" y="176"/>
                  </a:lnTo>
                  <a:lnTo>
                    <a:pt x="151" y="181"/>
                  </a:lnTo>
                  <a:lnTo>
                    <a:pt x="152" y="185"/>
                  </a:lnTo>
                  <a:lnTo>
                    <a:pt x="153" y="190"/>
                  </a:lnTo>
                  <a:lnTo>
                    <a:pt x="154" y="194"/>
                  </a:lnTo>
                  <a:lnTo>
                    <a:pt x="155" y="199"/>
                  </a:lnTo>
                  <a:lnTo>
                    <a:pt x="156" y="203"/>
                  </a:lnTo>
                  <a:lnTo>
                    <a:pt x="157" y="207"/>
                  </a:lnTo>
                  <a:lnTo>
                    <a:pt x="158" y="211"/>
                  </a:lnTo>
                  <a:lnTo>
                    <a:pt x="160" y="215"/>
                  </a:lnTo>
                  <a:lnTo>
                    <a:pt x="161" y="219"/>
                  </a:lnTo>
                  <a:lnTo>
                    <a:pt x="163" y="223"/>
                  </a:lnTo>
                  <a:lnTo>
                    <a:pt x="165" y="227"/>
                  </a:lnTo>
                  <a:lnTo>
                    <a:pt x="166" y="230"/>
                  </a:lnTo>
                  <a:lnTo>
                    <a:pt x="168" y="234"/>
                  </a:lnTo>
                  <a:lnTo>
                    <a:pt x="170" y="237"/>
                  </a:lnTo>
                  <a:lnTo>
                    <a:pt x="172" y="241"/>
                  </a:lnTo>
                  <a:lnTo>
                    <a:pt x="174" y="244"/>
                  </a:lnTo>
                  <a:lnTo>
                    <a:pt x="177" y="247"/>
                  </a:lnTo>
                  <a:lnTo>
                    <a:pt x="179" y="250"/>
                  </a:lnTo>
                  <a:lnTo>
                    <a:pt x="0" y="250"/>
                  </a:lnTo>
                  <a:lnTo>
                    <a:pt x="4" y="245"/>
                  </a:lnTo>
                  <a:lnTo>
                    <a:pt x="7" y="239"/>
                  </a:lnTo>
                  <a:lnTo>
                    <a:pt x="10" y="232"/>
                  </a:lnTo>
                  <a:lnTo>
                    <a:pt x="13" y="226"/>
                  </a:lnTo>
                  <a:lnTo>
                    <a:pt x="15" y="220"/>
                  </a:lnTo>
                  <a:lnTo>
                    <a:pt x="17" y="213"/>
                  </a:lnTo>
                  <a:lnTo>
                    <a:pt x="19" y="206"/>
                  </a:lnTo>
                  <a:lnTo>
                    <a:pt x="20" y="199"/>
                  </a:lnTo>
                  <a:lnTo>
                    <a:pt x="21" y="192"/>
                  </a:lnTo>
                  <a:lnTo>
                    <a:pt x="22" y="185"/>
                  </a:lnTo>
                  <a:lnTo>
                    <a:pt x="23" y="178"/>
                  </a:lnTo>
                  <a:lnTo>
                    <a:pt x="24" y="170"/>
                  </a:lnTo>
                  <a:lnTo>
                    <a:pt x="24" y="163"/>
                  </a:lnTo>
                  <a:lnTo>
                    <a:pt x="24" y="155"/>
                  </a:lnTo>
                  <a:lnTo>
                    <a:pt x="24" y="147"/>
                  </a:lnTo>
                  <a:lnTo>
                    <a:pt x="24" y="139"/>
                  </a:lnTo>
                  <a:lnTo>
                    <a:pt x="24" y="131"/>
                  </a:lnTo>
                  <a:lnTo>
                    <a:pt x="23" y="123"/>
                  </a:lnTo>
                  <a:lnTo>
                    <a:pt x="23" y="115"/>
                  </a:lnTo>
                  <a:lnTo>
                    <a:pt x="22" y="106"/>
                  </a:lnTo>
                  <a:lnTo>
                    <a:pt x="22" y="98"/>
                  </a:lnTo>
                  <a:lnTo>
                    <a:pt x="21" y="89"/>
                  </a:lnTo>
                  <a:lnTo>
                    <a:pt x="20" y="81"/>
                  </a:lnTo>
                  <a:lnTo>
                    <a:pt x="19" y="72"/>
                  </a:lnTo>
                  <a:lnTo>
                    <a:pt x="18" y="54"/>
                  </a:lnTo>
                  <a:lnTo>
                    <a:pt x="16" y="36"/>
                  </a:lnTo>
                  <a:lnTo>
                    <a:pt x="15" y="27"/>
                  </a:lnTo>
                  <a:lnTo>
                    <a:pt x="15" y="18"/>
                  </a:lnTo>
                  <a:lnTo>
                    <a:pt x="14" y="9"/>
                  </a:lnTo>
                  <a:lnTo>
                    <a:pt x="14" y="0"/>
                  </a:lnTo>
                  <a:close/>
                </a:path>
              </a:pathLst>
            </a:custGeom>
            <a:solidFill>
              <a:srgbClr val="EBAA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8"/>
            <p:cNvSpPr>
              <a:spLocks/>
            </p:cNvSpPr>
            <p:nvPr/>
          </p:nvSpPr>
          <p:spPr bwMode="auto">
            <a:xfrm>
              <a:off x="1213" y="1342"/>
              <a:ext cx="151" cy="182"/>
            </a:xfrm>
            <a:custGeom>
              <a:avLst/>
              <a:gdLst>
                <a:gd name="T0" fmla="*/ 1 w 151"/>
                <a:gd name="T1" fmla="*/ 13 h 182"/>
                <a:gd name="T2" fmla="*/ 4 w 151"/>
                <a:gd name="T3" fmla="*/ 37 h 182"/>
                <a:gd name="T4" fmla="*/ 8 w 151"/>
                <a:gd name="T5" fmla="*/ 59 h 182"/>
                <a:gd name="T6" fmla="*/ 15 w 151"/>
                <a:gd name="T7" fmla="*/ 78 h 182"/>
                <a:gd name="T8" fmla="*/ 23 w 151"/>
                <a:gd name="T9" fmla="*/ 96 h 182"/>
                <a:gd name="T10" fmla="*/ 32 w 151"/>
                <a:gd name="T11" fmla="*/ 112 h 182"/>
                <a:gd name="T12" fmla="*/ 43 w 151"/>
                <a:gd name="T13" fmla="*/ 126 h 182"/>
                <a:gd name="T14" fmla="*/ 54 w 151"/>
                <a:gd name="T15" fmla="*/ 138 h 182"/>
                <a:gd name="T16" fmla="*/ 66 w 151"/>
                <a:gd name="T17" fmla="*/ 149 h 182"/>
                <a:gd name="T18" fmla="*/ 78 w 151"/>
                <a:gd name="T19" fmla="*/ 158 h 182"/>
                <a:gd name="T20" fmla="*/ 91 w 151"/>
                <a:gd name="T21" fmla="*/ 165 h 182"/>
                <a:gd name="T22" fmla="*/ 103 w 151"/>
                <a:gd name="T23" fmla="*/ 171 h 182"/>
                <a:gd name="T24" fmla="*/ 115 w 151"/>
                <a:gd name="T25" fmla="*/ 176 h 182"/>
                <a:gd name="T26" fmla="*/ 126 w 151"/>
                <a:gd name="T27" fmla="*/ 179 h 182"/>
                <a:gd name="T28" fmla="*/ 137 w 151"/>
                <a:gd name="T29" fmla="*/ 181 h 182"/>
                <a:gd name="T30" fmla="*/ 146 w 151"/>
                <a:gd name="T31" fmla="*/ 182 h 182"/>
                <a:gd name="T32" fmla="*/ 149 w 151"/>
                <a:gd name="T33" fmla="*/ 179 h 182"/>
                <a:gd name="T34" fmla="*/ 147 w 151"/>
                <a:gd name="T35" fmla="*/ 173 h 182"/>
                <a:gd name="T36" fmla="*/ 145 w 151"/>
                <a:gd name="T37" fmla="*/ 167 h 182"/>
                <a:gd name="T38" fmla="*/ 143 w 151"/>
                <a:gd name="T39" fmla="*/ 160 h 182"/>
                <a:gd name="T40" fmla="*/ 141 w 151"/>
                <a:gd name="T41" fmla="*/ 152 h 182"/>
                <a:gd name="T42" fmla="*/ 140 w 151"/>
                <a:gd name="T43" fmla="*/ 145 h 182"/>
                <a:gd name="T44" fmla="*/ 139 w 151"/>
                <a:gd name="T45" fmla="*/ 138 h 182"/>
                <a:gd name="T46" fmla="*/ 138 w 151"/>
                <a:gd name="T47" fmla="*/ 130 h 182"/>
                <a:gd name="T48" fmla="*/ 137 w 151"/>
                <a:gd name="T49" fmla="*/ 123 h 182"/>
                <a:gd name="T50" fmla="*/ 136 w 151"/>
                <a:gd name="T51" fmla="*/ 116 h 182"/>
                <a:gd name="T52" fmla="*/ 136 w 151"/>
                <a:gd name="T53" fmla="*/ 109 h 182"/>
                <a:gd name="T54" fmla="*/ 135 w 151"/>
                <a:gd name="T55" fmla="*/ 103 h 182"/>
                <a:gd name="T56" fmla="*/ 135 w 151"/>
                <a:gd name="T57" fmla="*/ 94 h 182"/>
                <a:gd name="T58" fmla="*/ 135 w 151"/>
                <a:gd name="T59" fmla="*/ 84 h 182"/>
                <a:gd name="T60" fmla="*/ 131 w 151"/>
                <a:gd name="T61" fmla="*/ 80 h 182"/>
                <a:gd name="T62" fmla="*/ 121 w 151"/>
                <a:gd name="T63" fmla="*/ 77 h 182"/>
                <a:gd name="T64" fmla="*/ 112 w 151"/>
                <a:gd name="T65" fmla="*/ 74 h 182"/>
                <a:gd name="T66" fmla="*/ 102 w 151"/>
                <a:gd name="T67" fmla="*/ 70 h 182"/>
                <a:gd name="T68" fmla="*/ 93 w 151"/>
                <a:gd name="T69" fmla="*/ 65 h 182"/>
                <a:gd name="T70" fmla="*/ 83 w 151"/>
                <a:gd name="T71" fmla="*/ 60 h 182"/>
                <a:gd name="T72" fmla="*/ 74 w 151"/>
                <a:gd name="T73" fmla="*/ 54 h 182"/>
                <a:gd name="T74" fmla="*/ 64 w 151"/>
                <a:gd name="T75" fmla="*/ 48 h 182"/>
                <a:gd name="T76" fmla="*/ 55 w 151"/>
                <a:gd name="T77" fmla="*/ 42 h 182"/>
                <a:gd name="T78" fmla="*/ 46 w 151"/>
                <a:gd name="T79" fmla="*/ 36 h 182"/>
                <a:gd name="T80" fmla="*/ 38 w 151"/>
                <a:gd name="T81" fmla="*/ 30 h 182"/>
                <a:gd name="T82" fmla="*/ 30 w 151"/>
                <a:gd name="T83" fmla="*/ 24 h 182"/>
                <a:gd name="T84" fmla="*/ 22 w 151"/>
                <a:gd name="T85" fmla="*/ 18 h 182"/>
                <a:gd name="T86" fmla="*/ 15 w 151"/>
                <a:gd name="T87" fmla="*/ 12 h 182"/>
                <a:gd name="T88" fmla="*/ 6 w 151"/>
                <a:gd name="T89" fmla="*/ 4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51" h="182">
                  <a:moveTo>
                    <a:pt x="0" y="0"/>
                  </a:moveTo>
                  <a:lnTo>
                    <a:pt x="1" y="13"/>
                  </a:lnTo>
                  <a:lnTo>
                    <a:pt x="2" y="25"/>
                  </a:lnTo>
                  <a:lnTo>
                    <a:pt x="4" y="37"/>
                  </a:lnTo>
                  <a:lnTo>
                    <a:pt x="6" y="48"/>
                  </a:lnTo>
                  <a:lnTo>
                    <a:pt x="8" y="59"/>
                  </a:lnTo>
                  <a:lnTo>
                    <a:pt x="11" y="69"/>
                  </a:lnTo>
                  <a:lnTo>
                    <a:pt x="15" y="78"/>
                  </a:lnTo>
                  <a:lnTo>
                    <a:pt x="19" y="88"/>
                  </a:lnTo>
                  <a:lnTo>
                    <a:pt x="23" y="96"/>
                  </a:lnTo>
                  <a:lnTo>
                    <a:pt x="28" y="104"/>
                  </a:lnTo>
                  <a:lnTo>
                    <a:pt x="32" y="112"/>
                  </a:lnTo>
                  <a:lnTo>
                    <a:pt x="38" y="119"/>
                  </a:lnTo>
                  <a:lnTo>
                    <a:pt x="43" y="126"/>
                  </a:lnTo>
                  <a:lnTo>
                    <a:pt x="48" y="132"/>
                  </a:lnTo>
                  <a:lnTo>
                    <a:pt x="54" y="138"/>
                  </a:lnTo>
                  <a:lnTo>
                    <a:pt x="60" y="144"/>
                  </a:lnTo>
                  <a:lnTo>
                    <a:pt x="66" y="149"/>
                  </a:lnTo>
                  <a:lnTo>
                    <a:pt x="72" y="153"/>
                  </a:lnTo>
                  <a:lnTo>
                    <a:pt x="78" y="158"/>
                  </a:lnTo>
                  <a:lnTo>
                    <a:pt x="85" y="161"/>
                  </a:lnTo>
                  <a:lnTo>
                    <a:pt x="91" y="165"/>
                  </a:lnTo>
                  <a:lnTo>
                    <a:pt x="97" y="168"/>
                  </a:lnTo>
                  <a:lnTo>
                    <a:pt x="103" y="171"/>
                  </a:lnTo>
                  <a:lnTo>
                    <a:pt x="109" y="173"/>
                  </a:lnTo>
                  <a:lnTo>
                    <a:pt x="115" y="176"/>
                  </a:lnTo>
                  <a:lnTo>
                    <a:pt x="121" y="177"/>
                  </a:lnTo>
                  <a:lnTo>
                    <a:pt x="126" y="179"/>
                  </a:lnTo>
                  <a:lnTo>
                    <a:pt x="132" y="180"/>
                  </a:lnTo>
                  <a:lnTo>
                    <a:pt x="137" y="181"/>
                  </a:lnTo>
                  <a:lnTo>
                    <a:pt x="142" y="182"/>
                  </a:lnTo>
                  <a:lnTo>
                    <a:pt x="146" y="182"/>
                  </a:lnTo>
                  <a:lnTo>
                    <a:pt x="151" y="182"/>
                  </a:lnTo>
                  <a:lnTo>
                    <a:pt x="149" y="179"/>
                  </a:lnTo>
                  <a:lnTo>
                    <a:pt x="148" y="176"/>
                  </a:lnTo>
                  <a:lnTo>
                    <a:pt x="147" y="173"/>
                  </a:lnTo>
                  <a:lnTo>
                    <a:pt x="146" y="170"/>
                  </a:lnTo>
                  <a:lnTo>
                    <a:pt x="145" y="167"/>
                  </a:lnTo>
                  <a:lnTo>
                    <a:pt x="144" y="163"/>
                  </a:lnTo>
                  <a:lnTo>
                    <a:pt x="143" y="160"/>
                  </a:lnTo>
                  <a:lnTo>
                    <a:pt x="142" y="156"/>
                  </a:lnTo>
                  <a:lnTo>
                    <a:pt x="141" y="152"/>
                  </a:lnTo>
                  <a:lnTo>
                    <a:pt x="141" y="149"/>
                  </a:lnTo>
                  <a:lnTo>
                    <a:pt x="140" y="145"/>
                  </a:lnTo>
                  <a:lnTo>
                    <a:pt x="139" y="141"/>
                  </a:lnTo>
                  <a:lnTo>
                    <a:pt x="139" y="138"/>
                  </a:lnTo>
                  <a:lnTo>
                    <a:pt x="138" y="134"/>
                  </a:lnTo>
                  <a:lnTo>
                    <a:pt x="138" y="130"/>
                  </a:lnTo>
                  <a:lnTo>
                    <a:pt x="137" y="127"/>
                  </a:lnTo>
                  <a:lnTo>
                    <a:pt x="137" y="123"/>
                  </a:lnTo>
                  <a:lnTo>
                    <a:pt x="137" y="119"/>
                  </a:lnTo>
                  <a:lnTo>
                    <a:pt x="136" y="116"/>
                  </a:lnTo>
                  <a:lnTo>
                    <a:pt x="136" y="112"/>
                  </a:lnTo>
                  <a:lnTo>
                    <a:pt x="136" y="109"/>
                  </a:lnTo>
                  <a:lnTo>
                    <a:pt x="136" y="106"/>
                  </a:lnTo>
                  <a:lnTo>
                    <a:pt x="135" y="103"/>
                  </a:lnTo>
                  <a:lnTo>
                    <a:pt x="135" y="100"/>
                  </a:lnTo>
                  <a:lnTo>
                    <a:pt x="135" y="94"/>
                  </a:lnTo>
                  <a:lnTo>
                    <a:pt x="135" y="89"/>
                  </a:lnTo>
                  <a:lnTo>
                    <a:pt x="135" y="84"/>
                  </a:lnTo>
                  <a:lnTo>
                    <a:pt x="135" y="81"/>
                  </a:lnTo>
                  <a:lnTo>
                    <a:pt x="131" y="80"/>
                  </a:lnTo>
                  <a:lnTo>
                    <a:pt x="126" y="79"/>
                  </a:lnTo>
                  <a:lnTo>
                    <a:pt x="121" y="77"/>
                  </a:lnTo>
                  <a:lnTo>
                    <a:pt x="117" y="76"/>
                  </a:lnTo>
                  <a:lnTo>
                    <a:pt x="112" y="74"/>
                  </a:lnTo>
                  <a:lnTo>
                    <a:pt x="107" y="72"/>
                  </a:lnTo>
                  <a:lnTo>
                    <a:pt x="102" y="70"/>
                  </a:lnTo>
                  <a:lnTo>
                    <a:pt x="97" y="67"/>
                  </a:lnTo>
                  <a:lnTo>
                    <a:pt x="93" y="65"/>
                  </a:lnTo>
                  <a:lnTo>
                    <a:pt x="88" y="62"/>
                  </a:lnTo>
                  <a:lnTo>
                    <a:pt x="83" y="60"/>
                  </a:lnTo>
                  <a:lnTo>
                    <a:pt x="78" y="57"/>
                  </a:lnTo>
                  <a:lnTo>
                    <a:pt x="74" y="54"/>
                  </a:lnTo>
                  <a:lnTo>
                    <a:pt x="69" y="51"/>
                  </a:lnTo>
                  <a:lnTo>
                    <a:pt x="64" y="48"/>
                  </a:lnTo>
                  <a:lnTo>
                    <a:pt x="60" y="45"/>
                  </a:lnTo>
                  <a:lnTo>
                    <a:pt x="55" y="42"/>
                  </a:lnTo>
                  <a:lnTo>
                    <a:pt x="51" y="39"/>
                  </a:lnTo>
                  <a:lnTo>
                    <a:pt x="46" y="36"/>
                  </a:lnTo>
                  <a:lnTo>
                    <a:pt x="42" y="33"/>
                  </a:lnTo>
                  <a:lnTo>
                    <a:pt x="38" y="30"/>
                  </a:lnTo>
                  <a:lnTo>
                    <a:pt x="34" y="27"/>
                  </a:lnTo>
                  <a:lnTo>
                    <a:pt x="30" y="24"/>
                  </a:lnTo>
                  <a:lnTo>
                    <a:pt x="26" y="21"/>
                  </a:lnTo>
                  <a:lnTo>
                    <a:pt x="22" y="18"/>
                  </a:lnTo>
                  <a:lnTo>
                    <a:pt x="19" y="15"/>
                  </a:lnTo>
                  <a:lnTo>
                    <a:pt x="15" y="12"/>
                  </a:lnTo>
                  <a:lnTo>
                    <a:pt x="12" y="9"/>
                  </a:lnTo>
                  <a:lnTo>
                    <a:pt x="6" y="4"/>
                  </a:lnTo>
                  <a:lnTo>
                    <a:pt x="0" y="0"/>
                  </a:lnTo>
                  <a:close/>
                </a:path>
              </a:pathLst>
            </a:custGeom>
            <a:solidFill>
              <a:srgbClr val="DC984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9"/>
            <p:cNvSpPr>
              <a:spLocks/>
            </p:cNvSpPr>
            <p:nvPr/>
          </p:nvSpPr>
          <p:spPr bwMode="auto">
            <a:xfrm>
              <a:off x="1071" y="879"/>
              <a:ext cx="476" cy="587"/>
            </a:xfrm>
            <a:custGeom>
              <a:avLst/>
              <a:gdLst>
                <a:gd name="T0" fmla="*/ 301 w 476"/>
                <a:gd name="T1" fmla="*/ 586 h 587"/>
                <a:gd name="T2" fmla="*/ 283 w 476"/>
                <a:gd name="T3" fmla="*/ 582 h 587"/>
                <a:gd name="T4" fmla="*/ 265 w 476"/>
                <a:gd name="T5" fmla="*/ 577 h 587"/>
                <a:gd name="T6" fmla="*/ 245 w 476"/>
                <a:gd name="T7" fmla="*/ 570 h 587"/>
                <a:gd name="T8" fmla="*/ 224 w 476"/>
                <a:gd name="T9" fmla="*/ 562 h 587"/>
                <a:gd name="T10" fmla="*/ 204 w 476"/>
                <a:gd name="T11" fmla="*/ 551 h 587"/>
                <a:gd name="T12" fmla="*/ 184 w 476"/>
                <a:gd name="T13" fmla="*/ 540 h 587"/>
                <a:gd name="T14" fmla="*/ 166 w 476"/>
                <a:gd name="T15" fmla="*/ 527 h 587"/>
                <a:gd name="T16" fmla="*/ 135 w 476"/>
                <a:gd name="T17" fmla="*/ 501 h 587"/>
                <a:gd name="T18" fmla="*/ 106 w 476"/>
                <a:gd name="T19" fmla="*/ 471 h 587"/>
                <a:gd name="T20" fmla="*/ 82 w 476"/>
                <a:gd name="T21" fmla="*/ 443 h 587"/>
                <a:gd name="T22" fmla="*/ 64 w 476"/>
                <a:gd name="T23" fmla="*/ 415 h 587"/>
                <a:gd name="T24" fmla="*/ 49 w 476"/>
                <a:gd name="T25" fmla="*/ 387 h 587"/>
                <a:gd name="T26" fmla="*/ 37 w 476"/>
                <a:gd name="T27" fmla="*/ 361 h 587"/>
                <a:gd name="T28" fmla="*/ 28 w 476"/>
                <a:gd name="T29" fmla="*/ 336 h 587"/>
                <a:gd name="T30" fmla="*/ 8 w 476"/>
                <a:gd name="T31" fmla="*/ 273 h 587"/>
                <a:gd name="T32" fmla="*/ 4 w 476"/>
                <a:gd name="T33" fmla="*/ 159 h 587"/>
                <a:gd name="T34" fmla="*/ 41 w 476"/>
                <a:gd name="T35" fmla="*/ 76 h 587"/>
                <a:gd name="T36" fmla="*/ 107 w 476"/>
                <a:gd name="T37" fmla="*/ 24 h 587"/>
                <a:gd name="T38" fmla="*/ 191 w 476"/>
                <a:gd name="T39" fmla="*/ 1 h 587"/>
                <a:gd name="T40" fmla="*/ 282 w 476"/>
                <a:gd name="T41" fmla="*/ 8 h 587"/>
                <a:gd name="T42" fmla="*/ 367 w 476"/>
                <a:gd name="T43" fmla="*/ 44 h 587"/>
                <a:gd name="T44" fmla="*/ 436 w 476"/>
                <a:gd name="T45" fmla="*/ 111 h 587"/>
                <a:gd name="T46" fmla="*/ 470 w 476"/>
                <a:gd name="T47" fmla="*/ 182 h 587"/>
                <a:gd name="T48" fmla="*/ 472 w 476"/>
                <a:gd name="T49" fmla="*/ 190 h 587"/>
                <a:gd name="T50" fmla="*/ 474 w 476"/>
                <a:gd name="T51" fmla="*/ 198 h 587"/>
                <a:gd name="T52" fmla="*/ 475 w 476"/>
                <a:gd name="T53" fmla="*/ 206 h 587"/>
                <a:gd name="T54" fmla="*/ 476 w 476"/>
                <a:gd name="T55" fmla="*/ 214 h 587"/>
                <a:gd name="T56" fmla="*/ 476 w 476"/>
                <a:gd name="T57" fmla="*/ 222 h 587"/>
                <a:gd name="T58" fmla="*/ 475 w 476"/>
                <a:gd name="T59" fmla="*/ 231 h 587"/>
                <a:gd name="T60" fmla="*/ 474 w 476"/>
                <a:gd name="T61" fmla="*/ 241 h 587"/>
                <a:gd name="T62" fmla="*/ 473 w 476"/>
                <a:gd name="T63" fmla="*/ 249 h 587"/>
                <a:gd name="T64" fmla="*/ 470 w 476"/>
                <a:gd name="T65" fmla="*/ 255 h 587"/>
                <a:gd name="T66" fmla="*/ 466 w 476"/>
                <a:gd name="T67" fmla="*/ 263 h 587"/>
                <a:gd name="T68" fmla="*/ 461 w 476"/>
                <a:gd name="T69" fmla="*/ 272 h 587"/>
                <a:gd name="T70" fmla="*/ 458 w 476"/>
                <a:gd name="T71" fmla="*/ 279 h 587"/>
                <a:gd name="T72" fmla="*/ 455 w 476"/>
                <a:gd name="T73" fmla="*/ 286 h 587"/>
                <a:gd name="T74" fmla="*/ 454 w 476"/>
                <a:gd name="T75" fmla="*/ 294 h 587"/>
                <a:gd name="T76" fmla="*/ 456 w 476"/>
                <a:gd name="T77" fmla="*/ 302 h 587"/>
                <a:gd name="T78" fmla="*/ 459 w 476"/>
                <a:gd name="T79" fmla="*/ 309 h 587"/>
                <a:gd name="T80" fmla="*/ 462 w 476"/>
                <a:gd name="T81" fmla="*/ 321 h 587"/>
                <a:gd name="T82" fmla="*/ 464 w 476"/>
                <a:gd name="T83" fmla="*/ 329 h 587"/>
                <a:gd name="T84" fmla="*/ 466 w 476"/>
                <a:gd name="T85" fmla="*/ 338 h 587"/>
                <a:gd name="T86" fmla="*/ 467 w 476"/>
                <a:gd name="T87" fmla="*/ 349 h 587"/>
                <a:gd name="T88" fmla="*/ 467 w 476"/>
                <a:gd name="T89" fmla="*/ 359 h 587"/>
                <a:gd name="T90" fmla="*/ 465 w 476"/>
                <a:gd name="T91" fmla="*/ 372 h 587"/>
                <a:gd name="T92" fmla="*/ 457 w 476"/>
                <a:gd name="T93" fmla="*/ 400 h 587"/>
                <a:gd name="T94" fmla="*/ 442 w 476"/>
                <a:gd name="T95" fmla="*/ 435 h 587"/>
                <a:gd name="T96" fmla="*/ 422 w 476"/>
                <a:gd name="T97" fmla="*/ 471 h 587"/>
                <a:gd name="T98" fmla="*/ 399 w 476"/>
                <a:gd name="T99" fmla="*/ 508 h 587"/>
                <a:gd name="T100" fmla="*/ 374 w 476"/>
                <a:gd name="T101" fmla="*/ 541 h 587"/>
                <a:gd name="T102" fmla="*/ 350 w 476"/>
                <a:gd name="T103" fmla="*/ 567 h 587"/>
                <a:gd name="T104" fmla="*/ 327 w 476"/>
                <a:gd name="T105" fmla="*/ 583 h 5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476" h="587">
                  <a:moveTo>
                    <a:pt x="312" y="587"/>
                  </a:moveTo>
                  <a:lnTo>
                    <a:pt x="309" y="586"/>
                  </a:lnTo>
                  <a:lnTo>
                    <a:pt x="305" y="586"/>
                  </a:lnTo>
                  <a:lnTo>
                    <a:pt x="301" y="586"/>
                  </a:lnTo>
                  <a:lnTo>
                    <a:pt x="297" y="585"/>
                  </a:lnTo>
                  <a:lnTo>
                    <a:pt x="292" y="584"/>
                  </a:lnTo>
                  <a:lnTo>
                    <a:pt x="288" y="583"/>
                  </a:lnTo>
                  <a:lnTo>
                    <a:pt x="283" y="582"/>
                  </a:lnTo>
                  <a:lnTo>
                    <a:pt x="279" y="581"/>
                  </a:lnTo>
                  <a:lnTo>
                    <a:pt x="274" y="580"/>
                  </a:lnTo>
                  <a:lnTo>
                    <a:pt x="269" y="579"/>
                  </a:lnTo>
                  <a:lnTo>
                    <a:pt x="265" y="577"/>
                  </a:lnTo>
                  <a:lnTo>
                    <a:pt x="260" y="576"/>
                  </a:lnTo>
                  <a:lnTo>
                    <a:pt x="255" y="574"/>
                  </a:lnTo>
                  <a:lnTo>
                    <a:pt x="250" y="572"/>
                  </a:lnTo>
                  <a:lnTo>
                    <a:pt x="245" y="570"/>
                  </a:lnTo>
                  <a:lnTo>
                    <a:pt x="239" y="568"/>
                  </a:lnTo>
                  <a:lnTo>
                    <a:pt x="234" y="566"/>
                  </a:lnTo>
                  <a:lnTo>
                    <a:pt x="229" y="564"/>
                  </a:lnTo>
                  <a:lnTo>
                    <a:pt x="224" y="562"/>
                  </a:lnTo>
                  <a:lnTo>
                    <a:pt x="219" y="559"/>
                  </a:lnTo>
                  <a:lnTo>
                    <a:pt x="214" y="557"/>
                  </a:lnTo>
                  <a:lnTo>
                    <a:pt x="209" y="554"/>
                  </a:lnTo>
                  <a:lnTo>
                    <a:pt x="204" y="551"/>
                  </a:lnTo>
                  <a:lnTo>
                    <a:pt x="199" y="548"/>
                  </a:lnTo>
                  <a:lnTo>
                    <a:pt x="194" y="546"/>
                  </a:lnTo>
                  <a:lnTo>
                    <a:pt x="189" y="543"/>
                  </a:lnTo>
                  <a:lnTo>
                    <a:pt x="184" y="540"/>
                  </a:lnTo>
                  <a:lnTo>
                    <a:pt x="180" y="537"/>
                  </a:lnTo>
                  <a:lnTo>
                    <a:pt x="175" y="533"/>
                  </a:lnTo>
                  <a:lnTo>
                    <a:pt x="170" y="530"/>
                  </a:lnTo>
                  <a:lnTo>
                    <a:pt x="166" y="527"/>
                  </a:lnTo>
                  <a:lnTo>
                    <a:pt x="162" y="523"/>
                  </a:lnTo>
                  <a:lnTo>
                    <a:pt x="152" y="516"/>
                  </a:lnTo>
                  <a:lnTo>
                    <a:pt x="144" y="508"/>
                  </a:lnTo>
                  <a:lnTo>
                    <a:pt x="135" y="501"/>
                  </a:lnTo>
                  <a:lnTo>
                    <a:pt x="127" y="493"/>
                  </a:lnTo>
                  <a:lnTo>
                    <a:pt x="120" y="486"/>
                  </a:lnTo>
                  <a:lnTo>
                    <a:pt x="113" y="479"/>
                  </a:lnTo>
                  <a:lnTo>
                    <a:pt x="106" y="471"/>
                  </a:lnTo>
                  <a:lnTo>
                    <a:pt x="99" y="464"/>
                  </a:lnTo>
                  <a:lnTo>
                    <a:pt x="93" y="457"/>
                  </a:lnTo>
                  <a:lnTo>
                    <a:pt x="88" y="450"/>
                  </a:lnTo>
                  <a:lnTo>
                    <a:pt x="82" y="443"/>
                  </a:lnTo>
                  <a:lnTo>
                    <a:pt x="77" y="435"/>
                  </a:lnTo>
                  <a:lnTo>
                    <a:pt x="72" y="428"/>
                  </a:lnTo>
                  <a:lnTo>
                    <a:pt x="68" y="421"/>
                  </a:lnTo>
                  <a:lnTo>
                    <a:pt x="64" y="415"/>
                  </a:lnTo>
                  <a:lnTo>
                    <a:pt x="60" y="408"/>
                  </a:lnTo>
                  <a:lnTo>
                    <a:pt x="56" y="401"/>
                  </a:lnTo>
                  <a:lnTo>
                    <a:pt x="52" y="394"/>
                  </a:lnTo>
                  <a:lnTo>
                    <a:pt x="49" y="387"/>
                  </a:lnTo>
                  <a:lnTo>
                    <a:pt x="46" y="381"/>
                  </a:lnTo>
                  <a:lnTo>
                    <a:pt x="43" y="374"/>
                  </a:lnTo>
                  <a:lnTo>
                    <a:pt x="40" y="368"/>
                  </a:lnTo>
                  <a:lnTo>
                    <a:pt x="37" y="361"/>
                  </a:lnTo>
                  <a:lnTo>
                    <a:pt x="35" y="355"/>
                  </a:lnTo>
                  <a:lnTo>
                    <a:pt x="32" y="348"/>
                  </a:lnTo>
                  <a:lnTo>
                    <a:pt x="30" y="342"/>
                  </a:lnTo>
                  <a:lnTo>
                    <a:pt x="28" y="336"/>
                  </a:lnTo>
                  <a:lnTo>
                    <a:pt x="25" y="330"/>
                  </a:lnTo>
                  <a:lnTo>
                    <a:pt x="21" y="318"/>
                  </a:lnTo>
                  <a:lnTo>
                    <a:pt x="17" y="306"/>
                  </a:lnTo>
                  <a:lnTo>
                    <a:pt x="8" y="273"/>
                  </a:lnTo>
                  <a:lnTo>
                    <a:pt x="3" y="242"/>
                  </a:lnTo>
                  <a:lnTo>
                    <a:pt x="0" y="212"/>
                  </a:lnTo>
                  <a:lnTo>
                    <a:pt x="1" y="185"/>
                  </a:lnTo>
                  <a:lnTo>
                    <a:pt x="4" y="159"/>
                  </a:lnTo>
                  <a:lnTo>
                    <a:pt x="10" y="136"/>
                  </a:lnTo>
                  <a:lnTo>
                    <a:pt x="18" y="114"/>
                  </a:lnTo>
                  <a:lnTo>
                    <a:pt x="28" y="94"/>
                  </a:lnTo>
                  <a:lnTo>
                    <a:pt x="41" y="76"/>
                  </a:lnTo>
                  <a:lnTo>
                    <a:pt x="55" y="60"/>
                  </a:lnTo>
                  <a:lnTo>
                    <a:pt x="71" y="46"/>
                  </a:lnTo>
                  <a:lnTo>
                    <a:pt x="88" y="34"/>
                  </a:lnTo>
                  <a:lnTo>
                    <a:pt x="107" y="24"/>
                  </a:lnTo>
                  <a:lnTo>
                    <a:pt x="127" y="15"/>
                  </a:lnTo>
                  <a:lnTo>
                    <a:pt x="147" y="8"/>
                  </a:lnTo>
                  <a:lnTo>
                    <a:pt x="169" y="4"/>
                  </a:lnTo>
                  <a:lnTo>
                    <a:pt x="191" y="1"/>
                  </a:lnTo>
                  <a:lnTo>
                    <a:pt x="214" y="0"/>
                  </a:lnTo>
                  <a:lnTo>
                    <a:pt x="236" y="0"/>
                  </a:lnTo>
                  <a:lnTo>
                    <a:pt x="259" y="3"/>
                  </a:lnTo>
                  <a:lnTo>
                    <a:pt x="282" y="8"/>
                  </a:lnTo>
                  <a:lnTo>
                    <a:pt x="304" y="14"/>
                  </a:lnTo>
                  <a:lnTo>
                    <a:pt x="326" y="22"/>
                  </a:lnTo>
                  <a:lnTo>
                    <a:pt x="347" y="32"/>
                  </a:lnTo>
                  <a:lnTo>
                    <a:pt x="367" y="44"/>
                  </a:lnTo>
                  <a:lnTo>
                    <a:pt x="386" y="58"/>
                  </a:lnTo>
                  <a:lnTo>
                    <a:pt x="404" y="74"/>
                  </a:lnTo>
                  <a:lnTo>
                    <a:pt x="421" y="91"/>
                  </a:lnTo>
                  <a:lnTo>
                    <a:pt x="436" y="111"/>
                  </a:lnTo>
                  <a:lnTo>
                    <a:pt x="449" y="132"/>
                  </a:lnTo>
                  <a:lnTo>
                    <a:pt x="460" y="155"/>
                  </a:lnTo>
                  <a:lnTo>
                    <a:pt x="469" y="179"/>
                  </a:lnTo>
                  <a:lnTo>
                    <a:pt x="470" y="182"/>
                  </a:lnTo>
                  <a:lnTo>
                    <a:pt x="471" y="184"/>
                  </a:lnTo>
                  <a:lnTo>
                    <a:pt x="471" y="186"/>
                  </a:lnTo>
                  <a:lnTo>
                    <a:pt x="472" y="188"/>
                  </a:lnTo>
                  <a:lnTo>
                    <a:pt x="472" y="190"/>
                  </a:lnTo>
                  <a:lnTo>
                    <a:pt x="473" y="192"/>
                  </a:lnTo>
                  <a:lnTo>
                    <a:pt x="473" y="194"/>
                  </a:lnTo>
                  <a:lnTo>
                    <a:pt x="474" y="196"/>
                  </a:lnTo>
                  <a:lnTo>
                    <a:pt x="474" y="198"/>
                  </a:lnTo>
                  <a:lnTo>
                    <a:pt x="474" y="200"/>
                  </a:lnTo>
                  <a:lnTo>
                    <a:pt x="475" y="202"/>
                  </a:lnTo>
                  <a:lnTo>
                    <a:pt x="475" y="204"/>
                  </a:lnTo>
                  <a:lnTo>
                    <a:pt x="475" y="206"/>
                  </a:lnTo>
                  <a:lnTo>
                    <a:pt x="475" y="208"/>
                  </a:lnTo>
                  <a:lnTo>
                    <a:pt x="476" y="210"/>
                  </a:lnTo>
                  <a:lnTo>
                    <a:pt x="476" y="212"/>
                  </a:lnTo>
                  <a:lnTo>
                    <a:pt x="476" y="214"/>
                  </a:lnTo>
                  <a:lnTo>
                    <a:pt x="476" y="216"/>
                  </a:lnTo>
                  <a:lnTo>
                    <a:pt x="476" y="218"/>
                  </a:lnTo>
                  <a:lnTo>
                    <a:pt x="476" y="220"/>
                  </a:lnTo>
                  <a:lnTo>
                    <a:pt x="476" y="222"/>
                  </a:lnTo>
                  <a:lnTo>
                    <a:pt x="476" y="225"/>
                  </a:lnTo>
                  <a:lnTo>
                    <a:pt x="476" y="227"/>
                  </a:lnTo>
                  <a:lnTo>
                    <a:pt x="475" y="229"/>
                  </a:lnTo>
                  <a:lnTo>
                    <a:pt x="475" y="231"/>
                  </a:lnTo>
                  <a:lnTo>
                    <a:pt x="475" y="233"/>
                  </a:lnTo>
                  <a:lnTo>
                    <a:pt x="475" y="236"/>
                  </a:lnTo>
                  <a:lnTo>
                    <a:pt x="474" y="238"/>
                  </a:lnTo>
                  <a:lnTo>
                    <a:pt x="474" y="241"/>
                  </a:lnTo>
                  <a:lnTo>
                    <a:pt x="474" y="243"/>
                  </a:lnTo>
                  <a:lnTo>
                    <a:pt x="473" y="245"/>
                  </a:lnTo>
                  <a:lnTo>
                    <a:pt x="473" y="248"/>
                  </a:lnTo>
                  <a:lnTo>
                    <a:pt x="473" y="249"/>
                  </a:lnTo>
                  <a:lnTo>
                    <a:pt x="472" y="251"/>
                  </a:lnTo>
                  <a:lnTo>
                    <a:pt x="472" y="252"/>
                  </a:lnTo>
                  <a:lnTo>
                    <a:pt x="471" y="254"/>
                  </a:lnTo>
                  <a:lnTo>
                    <a:pt x="470" y="255"/>
                  </a:lnTo>
                  <a:lnTo>
                    <a:pt x="470" y="257"/>
                  </a:lnTo>
                  <a:lnTo>
                    <a:pt x="469" y="258"/>
                  </a:lnTo>
                  <a:lnTo>
                    <a:pt x="468" y="260"/>
                  </a:lnTo>
                  <a:lnTo>
                    <a:pt x="466" y="263"/>
                  </a:lnTo>
                  <a:lnTo>
                    <a:pt x="464" y="267"/>
                  </a:lnTo>
                  <a:lnTo>
                    <a:pt x="463" y="268"/>
                  </a:lnTo>
                  <a:lnTo>
                    <a:pt x="462" y="270"/>
                  </a:lnTo>
                  <a:lnTo>
                    <a:pt x="461" y="272"/>
                  </a:lnTo>
                  <a:lnTo>
                    <a:pt x="460" y="274"/>
                  </a:lnTo>
                  <a:lnTo>
                    <a:pt x="459" y="275"/>
                  </a:lnTo>
                  <a:lnTo>
                    <a:pt x="458" y="277"/>
                  </a:lnTo>
                  <a:lnTo>
                    <a:pt x="458" y="279"/>
                  </a:lnTo>
                  <a:lnTo>
                    <a:pt x="457" y="281"/>
                  </a:lnTo>
                  <a:lnTo>
                    <a:pt x="456" y="283"/>
                  </a:lnTo>
                  <a:lnTo>
                    <a:pt x="456" y="285"/>
                  </a:lnTo>
                  <a:lnTo>
                    <a:pt x="455" y="286"/>
                  </a:lnTo>
                  <a:lnTo>
                    <a:pt x="455" y="288"/>
                  </a:lnTo>
                  <a:lnTo>
                    <a:pt x="455" y="290"/>
                  </a:lnTo>
                  <a:lnTo>
                    <a:pt x="454" y="292"/>
                  </a:lnTo>
                  <a:lnTo>
                    <a:pt x="454" y="294"/>
                  </a:lnTo>
                  <a:lnTo>
                    <a:pt x="455" y="296"/>
                  </a:lnTo>
                  <a:lnTo>
                    <a:pt x="455" y="298"/>
                  </a:lnTo>
                  <a:lnTo>
                    <a:pt x="455" y="300"/>
                  </a:lnTo>
                  <a:lnTo>
                    <a:pt x="456" y="302"/>
                  </a:lnTo>
                  <a:lnTo>
                    <a:pt x="457" y="304"/>
                  </a:lnTo>
                  <a:lnTo>
                    <a:pt x="457" y="305"/>
                  </a:lnTo>
                  <a:lnTo>
                    <a:pt x="458" y="307"/>
                  </a:lnTo>
                  <a:lnTo>
                    <a:pt x="459" y="309"/>
                  </a:lnTo>
                  <a:lnTo>
                    <a:pt x="460" y="312"/>
                  </a:lnTo>
                  <a:lnTo>
                    <a:pt x="461" y="315"/>
                  </a:lnTo>
                  <a:lnTo>
                    <a:pt x="462" y="319"/>
                  </a:lnTo>
                  <a:lnTo>
                    <a:pt x="462" y="321"/>
                  </a:lnTo>
                  <a:lnTo>
                    <a:pt x="463" y="323"/>
                  </a:lnTo>
                  <a:lnTo>
                    <a:pt x="463" y="325"/>
                  </a:lnTo>
                  <a:lnTo>
                    <a:pt x="464" y="327"/>
                  </a:lnTo>
                  <a:lnTo>
                    <a:pt x="464" y="329"/>
                  </a:lnTo>
                  <a:lnTo>
                    <a:pt x="465" y="331"/>
                  </a:lnTo>
                  <a:lnTo>
                    <a:pt x="465" y="334"/>
                  </a:lnTo>
                  <a:lnTo>
                    <a:pt x="465" y="336"/>
                  </a:lnTo>
                  <a:lnTo>
                    <a:pt x="466" y="338"/>
                  </a:lnTo>
                  <a:lnTo>
                    <a:pt x="466" y="341"/>
                  </a:lnTo>
                  <a:lnTo>
                    <a:pt x="466" y="343"/>
                  </a:lnTo>
                  <a:lnTo>
                    <a:pt x="467" y="346"/>
                  </a:lnTo>
                  <a:lnTo>
                    <a:pt x="467" y="349"/>
                  </a:lnTo>
                  <a:lnTo>
                    <a:pt x="467" y="351"/>
                  </a:lnTo>
                  <a:lnTo>
                    <a:pt x="467" y="354"/>
                  </a:lnTo>
                  <a:lnTo>
                    <a:pt x="467" y="356"/>
                  </a:lnTo>
                  <a:lnTo>
                    <a:pt x="467" y="359"/>
                  </a:lnTo>
                  <a:lnTo>
                    <a:pt x="467" y="361"/>
                  </a:lnTo>
                  <a:lnTo>
                    <a:pt x="467" y="364"/>
                  </a:lnTo>
                  <a:lnTo>
                    <a:pt x="466" y="366"/>
                  </a:lnTo>
                  <a:lnTo>
                    <a:pt x="465" y="372"/>
                  </a:lnTo>
                  <a:lnTo>
                    <a:pt x="464" y="379"/>
                  </a:lnTo>
                  <a:lnTo>
                    <a:pt x="462" y="385"/>
                  </a:lnTo>
                  <a:lnTo>
                    <a:pt x="460" y="393"/>
                  </a:lnTo>
                  <a:lnTo>
                    <a:pt x="457" y="400"/>
                  </a:lnTo>
                  <a:lnTo>
                    <a:pt x="454" y="409"/>
                  </a:lnTo>
                  <a:lnTo>
                    <a:pt x="450" y="417"/>
                  </a:lnTo>
                  <a:lnTo>
                    <a:pt x="446" y="426"/>
                  </a:lnTo>
                  <a:lnTo>
                    <a:pt x="442" y="435"/>
                  </a:lnTo>
                  <a:lnTo>
                    <a:pt x="437" y="444"/>
                  </a:lnTo>
                  <a:lnTo>
                    <a:pt x="432" y="453"/>
                  </a:lnTo>
                  <a:lnTo>
                    <a:pt x="427" y="462"/>
                  </a:lnTo>
                  <a:lnTo>
                    <a:pt x="422" y="471"/>
                  </a:lnTo>
                  <a:lnTo>
                    <a:pt x="416" y="481"/>
                  </a:lnTo>
                  <a:lnTo>
                    <a:pt x="411" y="490"/>
                  </a:lnTo>
                  <a:lnTo>
                    <a:pt x="405" y="499"/>
                  </a:lnTo>
                  <a:lnTo>
                    <a:pt x="399" y="508"/>
                  </a:lnTo>
                  <a:lnTo>
                    <a:pt x="393" y="517"/>
                  </a:lnTo>
                  <a:lnTo>
                    <a:pt x="387" y="525"/>
                  </a:lnTo>
                  <a:lnTo>
                    <a:pt x="381" y="533"/>
                  </a:lnTo>
                  <a:lnTo>
                    <a:pt x="374" y="541"/>
                  </a:lnTo>
                  <a:lnTo>
                    <a:pt x="368" y="548"/>
                  </a:lnTo>
                  <a:lnTo>
                    <a:pt x="362" y="555"/>
                  </a:lnTo>
                  <a:lnTo>
                    <a:pt x="356" y="561"/>
                  </a:lnTo>
                  <a:lnTo>
                    <a:pt x="350" y="567"/>
                  </a:lnTo>
                  <a:lnTo>
                    <a:pt x="344" y="572"/>
                  </a:lnTo>
                  <a:lnTo>
                    <a:pt x="338" y="576"/>
                  </a:lnTo>
                  <a:lnTo>
                    <a:pt x="333" y="580"/>
                  </a:lnTo>
                  <a:lnTo>
                    <a:pt x="327" y="583"/>
                  </a:lnTo>
                  <a:lnTo>
                    <a:pt x="322" y="585"/>
                  </a:lnTo>
                  <a:lnTo>
                    <a:pt x="317" y="586"/>
                  </a:lnTo>
                  <a:lnTo>
                    <a:pt x="312" y="587"/>
                  </a:lnTo>
                  <a:close/>
                </a:path>
              </a:pathLst>
            </a:custGeom>
            <a:solidFill>
              <a:srgbClr val="EBAA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 name="Freeform 10"/>
            <p:cNvSpPr>
              <a:spLocks/>
            </p:cNvSpPr>
            <p:nvPr/>
          </p:nvSpPr>
          <p:spPr bwMode="auto">
            <a:xfrm>
              <a:off x="1251" y="1150"/>
              <a:ext cx="126" cy="63"/>
            </a:xfrm>
            <a:custGeom>
              <a:avLst/>
              <a:gdLst>
                <a:gd name="T0" fmla="*/ 0 w 126"/>
                <a:gd name="T1" fmla="*/ 18 h 63"/>
                <a:gd name="T2" fmla="*/ 7 w 126"/>
                <a:gd name="T3" fmla="*/ 14 h 63"/>
                <a:gd name="T4" fmla="*/ 13 w 126"/>
                <a:gd name="T5" fmla="*/ 11 h 63"/>
                <a:gd name="T6" fmla="*/ 19 w 126"/>
                <a:gd name="T7" fmla="*/ 9 h 63"/>
                <a:gd name="T8" fmla="*/ 25 w 126"/>
                <a:gd name="T9" fmla="*/ 7 h 63"/>
                <a:gd name="T10" fmla="*/ 31 w 126"/>
                <a:gd name="T11" fmla="*/ 5 h 63"/>
                <a:gd name="T12" fmla="*/ 36 w 126"/>
                <a:gd name="T13" fmla="*/ 3 h 63"/>
                <a:gd name="T14" fmla="*/ 41 w 126"/>
                <a:gd name="T15" fmla="*/ 2 h 63"/>
                <a:gd name="T16" fmla="*/ 46 w 126"/>
                <a:gd name="T17" fmla="*/ 1 h 63"/>
                <a:gd name="T18" fmla="*/ 51 w 126"/>
                <a:gd name="T19" fmla="*/ 0 h 63"/>
                <a:gd name="T20" fmla="*/ 55 w 126"/>
                <a:gd name="T21" fmla="*/ 0 h 63"/>
                <a:gd name="T22" fmla="*/ 60 w 126"/>
                <a:gd name="T23" fmla="*/ 0 h 63"/>
                <a:gd name="T24" fmla="*/ 64 w 126"/>
                <a:gd name="T25" fmla="*/ 0 h 63"/>
                <a:gd name="T26" fmla="*/ 68 w 126"/>
                <a:gd name="T27" fmla="*/ 1 h 63"/>
                <a:gd name="T28" fmla="*/ 72 w 126"/>
                <a:gd name="T29" fmla="*/ 1 h 63"/>
                <a:gd name="T30" fmla="*/ 76 w 126"/>
                <a:gd name="T31" fmla="*/ 2 h 63"/>
                <a:gd name="T32" fmla="*/ 79 w 126"/>
                <a:gd name="T33" fmla="*/ 3 h 63"/>
                <a:gd name="T34" fmla="*/ 83 w 126"/>
                <a:gd name="T35" fmla="*/ 4 h 63"/>
                <a:gd name="T36" fmla="*/ 86 w 126"/>
                <a:gd name="T37" fmla="*/ 6 h 63"/>
                <a:gd name="T38" fmla="*/ 89 w 126"/>
                <a:gd name="T39" fmla="*/ 7 h 63"/>
                <a:gd name="T40" fmla="*/ 92 w 126"/>
                <a:gd name="T41" fmla="*/ 9 h 63"/>
                <a:gd name="T42" fmla="*/ 95 w 126"/>
                <a:gd name="T43" fmla="*/ 11 h 63"/>
                <a:gd name="T44" fmla="*/ 98 w 126"/>
                <a:gd name="T45" fmla="*/ 13 h 63"/>
                <a:gd name="T46" fmla="*/ 101 w 126"/>
                <a:gd name="T47" fmla="*/ 15 h 63"/>
                <a:gd name="T48" fmla="*/ 104 w 126"/>
                <a:gd name="T49" fmla="*/ 17 h 63"/>
                <a:gd name="T50" fmla="*/ 107 w 126"/>
                <a:gd name="T51" fmla="*/ 20 h 63"/>
                <a:gd name="T52" fmla="*/ 110 w 126"/>
                <a:gd name="T53" fmla="*/ 22 h 63"/>
                <a:gd name="T54" fmla="*/ 113 w 126"/>
                <a:gd name="T55" fmla="*/ 24 h 63"/>
                <a:gd name="T56" fmla="*/ 115 w 126"/>
                <a:gd name="T57" fmla="*/ 27 h 63"/>
                <a:gd name="T58" fmla="*/ 121 w 126"/>
                <a:gd name="T59" fmla="*/ 32 h 63"/>
                <a:gd name="T60" fmla="*/ 126 w 126"/>
                <a:gd name="T61" fmla="*/ 37 h 63"/>
                <a:gd name="T62" fmla="*/ 122 w 126"/>
                <a:gd name="T63" fmla="*/ 41 h 63"/>
                <a:gd name="T64" fmla="*/ 117 w 126"/>
                <a:gd name="T65" fmla="*/ 44 h 63"/>
                <a:gd name="T66" fmla="*/ 112 w 126"/>
                <a:gd name="T67" fmla="*/ 48 h 63"/>
                <a:gd name="T68" fmla="*/ 107 w 126"/>
                <a:gd name="T69" fmla="*/ 51 h 63"/>
                <a:gd name="T70" fmla="*/ 101 w 126"/>
                <a:gd name="T71" fmla="*/ 53 h 63"/>
                <a:gd name="T72" fmla="*/ 96 w 126"/>
                <a:gd name="T73" fmla="*/ 56 h 63"/>
                <a:gd name="T74" fmla="*/ 91 w 126"/>
                <a:gd name="T75" fmla="*/ 58 h 63"/>
                <a:gd name="T76" fmla="*/ 85 w 126"/>
                <a:gd name="T77" fmla="*/ 59 h 63"/>
                <a:gd name="T78" fmla="*/ 80 w 126"/>
                <a:gd name="T79" fmla="*/ 61 h 63"/>
                <a:gd name="T80" fmla="*/ 75 w 126"/>
                <a:gd name="T81" fmla="*/ 62 h 63"/>
                <a:gd name="T82" fmla="*/ 69 w 126"/>
                <a:gd name="T83" fmla="*/ 62 h 63"/>
                <a:gd name="T84" fmla="*/ 64 w 126"/>
                <a:gd name="T85" fmla="*/ 63 h 63"/>
                <a:gd name="T86" fmla="*/ 59 w 126"/>
                <a:gd name="T87" fmla="*/ 63 h 63"/>
                <a:gd name="T88" fmla="*/ 54 w 126"/>
                <a:gd name="T89" fmla="*/ 63 h 63"/>
                <a:gd name="T90" fmla="*/ 49 w 126"/>
                <a:gd name="T91" fmla="*/ 62 h 63"/>
                <a:gd name="T92" fmla="*/ 44 w 126"/>
                <a:gd name="T93" fmla="*/ 62 h 63"/>
                <a:gd name="T94" fmla="*/ 39 w 126"/>
                <a:gd name="T95" fmla="*/ 61 h 63"/>
                <a:gd name="T96" fmla="*/ 35 w 126"/>
                <a:gd name="T97" fmla="*/ 59 h 63"/>
                <a:gd name="T98" fmla="*/ 31 w 126"/>
                <a:gd name="T99" fmla="*/ 58 h 63"/>
                <a:gd name="T100" fmla="*/ 26 w 126"/>
                <a:gd name="T101" fmla="*/ 56 h 63"/>
                <a:gd name="T102" fmla="*/ 23 w 126"/>
                <a:gd name="T103" fmla="*/ 54 h 63"/>
                <a:gd name="T104" fmla="*/ 19 w 126"/>
                <a:gd name="T105" fmla="*/ 52 h 63"/>
                <a:gd name="T106" fmla="*/ 16 w 126"/>
                <a:gd name="T107" fmla="*/ 49 h 63"/>
                <a:gd name="T108" fmla="*/ 12 w 126"/>
                <a:gd name="T109" fmla="*/ 47 h 63"/>
                <a:gd name="T110" fmla="*/ 10 w 126"/>
                <a:gd name="T111" fmla="*/ 44 h 63"/>
                <a:gd name="T112" fmla="*/ 7 w 126"/>
                <a:gd name="T113" fmla="*/ 41 h 63"/>
                <a:gd name="T114" fmla="*/ 5 w 126"/>
                <a:gd name="T115" fmla="*/ 37 h 63"/>
                <a:gd name="T116" fmla="*/ 3 w 126"/>
                <a:gd name="T117" fmla="*/ 34 h 63"/>
                <a:gd name="T118" fmla="*/ 2 w 126"/>
                <a:gd name="T119" fmla="*/ 30 h 63"/>
                <a:gd name="T120" fmla="*/ 1 w 126"/>
                <a:gd name="T121" fmla="*/ 26 h 63"/>
                <a:gd name="T122" fmla="*/ 0 w 126"/>
                <a:gd name="T123" fmla="*/ 22 h 63"/>
                <a:gd name="T124" fmla="*/ 0 w 126"/>
                <a:gd name="T125" fmla="*/ 18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26" h="63">
                  <a:moveTo>
                    <a:pt x="0" y="18"/>
                  </a:moveTo>
                  <a:lnTo>
                    <a:pt x="7" y="14"/>
                  </a:lnTo>
                  <a:lnTo>
                    <a:pt x="13" y="11"/>
                  </a:lnTo>
                  <a:lnTo>
                    <a:pt x="19" y="9"/>
                  </a:lnTo>
                  <a:lnTo>
                    <a:pt x="25" y="7"/>
                  </a:lnTo>
                  <a:lnTo>
                    <a:pt x="31" y="5"/>
                  </a:lnTo>
                  <a:lnTo>
                    <a:pt x="36" y="3"/>
                  </a:lnTo>
                  <a:lnTo>
                    <a:pt x="41" y="2"/>
                  </a:lnTo>
                  <a:lnTo>
                    <a:pt x="46" y="1"/>
                  </a:lnTo>
                  <a:lnTo>
                    <a:pt x="51" y="0"/>
                  </a:lnTo>
                  <a:lnTo>
                    <a:pt x="55" y="0"/>
                  </a:lnTo>
                  <a:lnTo>
                    <a:pt x="60" y="0"/>
                  </a:lnTo>
                  <a:lnTo>
                    <a:pt x="64" y="0"/>
                  </a:lnTo>
                  <a:lnTo>
                    <a:pt x="68" y="1"/>
                  </a:lnTo>
                  <a:lnTo>
                    <a:pt x="72" y="1"/>
                  </a:lnTo>
                  <a:lnTo>
                    <a:pt x="76" y="2"/>
                  </a:lnTo>
                  <a:lnTo>
                    <a:pt x="79" y="3"/>
                  </a:lnTo>
                  <a:lnTo>
                    <a:pt x="83" y="4"/>
                  </a:lnTo>
                  <a:lnTo>
                    <a:pt x="86" y="6"/>
                  </a:lnTo>
                  <a:lnTo>
                    <a:pt x="89" y="7"/>
                  </a:lnTo>
                  <a:lnTo>
                    <a:pt x="92" y="9"/>
                  </a:lnTo>
                  <a:lnTo>
                    <a:pt x="95" y="11"/>
                  </a:lnTo>
                  <a:lnTo>
                    <a:pt x="98" y="13"/>
                  </a:lnTo>
                  <a:lnTo>
                    <a:pt x="101" y="15"/>
                  </a:lnTo>
                  <a:lnTo>
                    <a:pt x="104" y="17"/>
                  </a:lnTo>
                  <a:lnTo>
                    <a:pt x="107" y="20"/>
                  </a:lnTo>
                  <a:lnTo>
                    <a:pt x="110" y="22"/>
                  </a:lnTo>
                  <a:lnTo>
                    <a:pt x="113" y="24"/>
                  </a:lnTo>
                  <a:lnTo>
                    <a:pt x="115" y="27"/>
                  </a:lnTo>
                  <a:lnTo>
                    <a:pt x="121" y="32"/>
                  </a:lnTo>
                  <a:lnTo>
                    <a:pt x="126" y="37"/>
                  </a:lnTo>
                  <a:lnTo>
                    <a:pt x="122" y="41"/>
                  </a:lnTo>
                  <a:lnTo>
                    <a:pt x="117" y="44"/>
                  </a:lnTo>
                  <a:lnTo>
                    <a:pt x="112" y="48"/>
                  </a:lnTo>
                  <a:lnTo>
                    <a:pt x="107" y="51"/>
                  </a:lnTo>
                  <a:lnTo>
                    <a:pt x="101" y="53"/>
                  </a:lnTo>
                  <a:lnTo>
                    <a:pt x="96" y="56"/>
                  </a:lnTo>
                  <a:lnTo>
                    <a:pt x="91" y="58"/>
                  </a:lnTo>
                  <a:lnTo>
                    <a:pt x="85" y="59"/>
                  </a:lnTo>
                  <a:lnTo>
                    <a:pt x="80" y="61"/>
                  </a:lnTo>
                  <a:lnTo>
                    <a:pt x="75" y="62"/>
                  </a:lnTo>
                  <a:lnTo>
                    <a:pt x="69" y="62"/>
                  </a:lnTo>
                  <a:lnTo>
                    <a:pt x="64" y="63"/>
                  </a:lnTo>
                  <a:lnTo>
                    <a:pt x="59" y="63"/>
                  </a:lnTo>
                  <a:lnTo>
                    <a:pt x="54" y="63"/>
                  </a:lnTo>
                  <a:lnTo>
                    <a:pt x="49" y="62"/>
                  </a:lnTo>
                  <a:lnTo>
                    <a:pt x="44" y="62"/>
                  </a:lnTo>
                  <a:lnTo>
                    <a:pt x="39" y="61"/>
                  </a:lnTo>
                  <a:lnTo>
                    <a:pt x="35" y="59"/>
                  </a:lnTo>
                  <a:lnTo>
                    <a:pt x="31" y="58"/>
                  </a:lnTo>
                  <a:lnTo>
                    <a:pt x="26" y="56"/>
                  </a:lnTo>
                  <a:lnTo>
                    <a:pt x="23" y="54"/>
                  </a:lnTo>
                  <a:lnTo>
                    <a:pt x="19" y="52"/>
                  </a:lnTo>
                  <a:lnTo>
                    <a:pt x="16" y="49"/>
                  </a:lnTo>
                  <a:lnTo>
                    <a:pt x="12" y="47"/>
                  </a:lnTo>
                  <a:lnTo>
                    <a:pt x="10" y="44"/>
                  </a:lnTo>
                  <a:lnTo>
                    <a:pt x="7" y="41"/>
                  </a:lnTo>
                  <a:lnTo>
                    <a:pt x="5" y="37"/>
                  </a:lnTo>
                  <a:lnTo>
                    <a:pt x="3" y="34"/>
                  </a:lnTo>
                  <a:lnTo>
                    <a:pt x="2" y="30"/>
                  </a:lnTo>
                  <a:lnTo>
                    <a:pt x="1" y="26"/>
                  </a:lnTo>
                  <a:lnTo>
                    <a:pt x="0" y="22"/>
                  </a:lnTo>
                  <a:lnTo>
                    <a:pt x="0" y="1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 name="Freeform 11"/>
            <p:cNvSpPr>
              <a:spLocks/>
            </p:cNvSpPr>
            <p:nvPr/>
          </p:nvSpPr>
          <p:spPr bwMode="auto">
            <a:xfrm>
              <a:off x="1290" y="1141"/>
              <a:ext cx="61" cy="66"/>
            </a:xfrm>
            <a:custGeom>
              <a:avLst/>
              <a:gdLst>
                <a:gd name="T0" fmla="*/ 32 w 61"/>
                <a:gd name="T1" fmla="*/ 0 h 66"/>
                <a:gd name="T2" fmla="*/ 28 w 61"/>
                <a:gd name="T3" fmla="*/ 0 h 66"/>
                <a:gd name="T4" fmla="*/ 23 w 61"/>
                <a:gd name="T5" fmla="*/ 1 h 66"/>
                <a:gd name="T6" fmla="*/ 19 w 61"/>
                <a:gd name="T7" fmla="*/ 2 h 66"/>
                <a:gd name="T8" fmla="*/ 15 w 61"/>
                <a:gd name="T9" fmla="*/ 4 h 66"/>
                <a:gd name="T10" fmla="*/ 12 w 61"/>
                <a:gd name="T11" fmla="*/ 7 h 66"/>
                <a:gd name="T12" fmla="*/ 8 w 61"/>
                <a:gd name="T13" fmla="*/ 10 h 66"/>
                <a:gd name="T14" fmla="*/ 6 w 61"/>
                <a:gd name="T15" fmla="*/ 14 h 66"/>
                <a:gd name="T16" fmla="*/ 3 w 61"/>
                <a:gd name="T17" fmla="*/ 18 h 66"/>
                <a:gd name="T18" fmla="*/ 2 w 61"/>
                <a:gd name="T19" fmla="*/ 22 h 66"/>
                <a:gd name="T20" fmla="*/ 1 w 61"/>
                <a:gd name="T21" fmla="*/ 27 h 66"/>
                <a:gd name="T22" fmla="*/ 0 w 61"/>
                <a:gd name="T23" fmla="*/ 32 h 66"/>
                <a:gd name="T24" fmla="*/ 0 w 61"/>
                <a:gd name="T25" fmla="*/ 37 h 66"/>
                <a:gd name="T26" fmla="*/ 1 w 61"/>
                <a:gd name="T27" fmla="*/ 42 h 66"/>
                <a:gd name="T28" fmla="*/ 3 w 61"/>
                <a:gd name="T29" fmla="*/ 46 h 66"/>
                <a:gd name="T30" fmla="*/ 5 w 61"/>
                <a:gd name="T31" fmla="*/ 51 h 66"/>
                <a:gd name="T32" fmla="*/ 8 w 61"/>
                <a:gd name="T33" fmla="*/ 54 h 66"/>
                <a:gd name="T34" fmla="*/ 11 w 61"/>
                <a:gd name="T35" fmla="*/ 58 h 66"/>
                <a:gd name="T36" fmla="*/ 14 w 61"/>
                <a:gd name="T37" fmla="*/ 61 h 66"/>
                <a:gd name="T38" fmla="*/ 18 w 61"/>
                <a:gd name="T39" fmla="*/ 63 h 66"/>
                <a:gd name="T40" fmla="*/ 23 w 61"/>
                <a:gd name="T41" fmla="*/ 65 h 66"/>
                <a:gd name="T42" fmla="*/ 27 w 61"/>
                <a:gd name="T43" fmla="*/ 66 h 66"/>
                <a:gd name="T44" fmla="*/ 32 w 61"/>
                <a:gd name="T45" fmla="*/ 66 h 66"/>
                <a:gd name="T46" fmla="*/ 36 w 61"/>
                <a:gd name="T47" fmla="*/ 66 h 66"/>
                <a:gd name="T48" fmla="*/ 41 w 61"/>
                <a:gd name="T49" fmla="*/ 65 h 66"/>
                <a:gd name="T50" fmla="*/ 45 w 61"/>
                <a:gd name="T51" fmla="*/ 63 h 66"/>
                <a:gd name="T52" fmla="*/ 49 w 61"/>
                <a:gd name="T53" fmla="*/ 60 h 66"/>
                <a:gd name="T54" fmla="*/ 52 w 61"/>
                <a:gd name="T55" fmla="*/ 57 h 66"/>
                <a:gd name="T56" fmla="*/ 55 w 61"/>
                <a:gd name="T57" fmla="*/ 54 h 66"/>
                <a:gd name="T58" fmla="*/ 57 w 61"/>
                <a:gd name="T59" fmla="*/ 50 h 66"/>
                <a:gd name="T60" fmla="*/ 59 w 61"/>
                <a:gd name="T61" fmla="*/ 46 h 66"/>
                <a:gd name="T62" fmla="*/ 61 w 61"/>
                <a:gd name="T63" fmla="*/ 41 h 66"/>
                <a:gd name="T64" fmla="*/ 61 w 61"/>
                <a:gd name="T65" fmla="*/ 36 h 66"/>
                <a:gd name="T66" fmla="*/ 61 w 61"/>
                <a:gd name="T67" fmla="*/ 31 h 66"/>
                <a:gd name="T68" fmla="*/ 60 w 61"/>
                <a:gd name="T69" fmla="*/ 26 h 66"/>
                <a:gd name="T70" fmla="*/ 59 w 61"/>
                <a:gd name="T71" fmla="*/ 22 h 66"/>
                <a:gd name="T72" fmla="*/ 57 w 61"/>
                <a:gd name="T73" fmla="*/ 17 h 66"/>
                <a:gd name="T74" fmla="*/ 55 w 61"/>
                <a:gd name="T75" fmla="*/ 13 h 66"/>
                <a:gd name="T76" fmla="*/ 52 w 61"/>
                <a:gd name="T77" fmla="*/ 10 h 66"/>
                <a:gd name="T78" fmla="*/ 48 w 61"/>
                <a:gd name="T79" fmla="*/ 7 h 66"/>
                <a:gd name="T80" fmla="*/ 44 w 61"/>
                <a:gd name="T81" fmla="*/ 4 h 66"/>
                <a:gd name="T82" fmla="*/ 40 w 61"/>
                <a:gd name="T83" fmla="*/ 2 h 66"/>
                <a:gd name="T84" fmla="*/ 36 w 61"/>
                <a:gd name="T85" fmla="*/ 1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61" h="66">
                  <a:moveTo>
                    <a:pt x="36" y="1"/>
                  </a:moveTo>
                  <a:lnTo>
                    <a:pt x="34" y="1"/>
                  </a:lnTo>
                  <a:lnTo>
                    <a:pt x="32" y="0"/>
                  </a:lnTo>
                  <a:lnTo>
                    <a:pt x="31" y="0"/>
                  </a:lnTo>
                  <a:lnTo>
                    <a:pt x="29" y="0"/>
                  </a:lnTo>
                  <a:lnTo>
                    <a:pt x="28" y="0"/>
                  </a:lnTo>
                  <a:lnTo>
                    <a:pt x="26" y="0"/>
                  </a:lnTo>
                  <a:lnTo>
                    <a:pt x="25" y="1"/>
                  </a:lnTo>
                  <a:lnTo>
                    <a:pt x="23" y="1"/>
                  </a:lnTo>
                  <a:lnTo>
                    <a:pt x="22" y="1"/>
                  </a:lnTo>
                  <a:lnTo>
                    <a:pt x="21" y="2"/>
                  </a:lnTo>
                  <a:lnTo>
                    <a:pt x="19" y="2"/>
                  </a:lnTo>
                  <a:lnTo>
                    <a:pt x="18" y="3"/>
                  </a:lnTo>
                  <a:lnTo>
                    <a:pt x="17" y="4"/>
                  </a:lnTo>
                  <a:lnTo>
                    <a:pt x="15" y="4"/>
                  </a:lnTo>
                  <a:lnTo>
                    <a:pt x="14" y="5"/>
                  </a:lnTo>
                  <a:lnTo>
                    <a:pt x="13" y="6"/>
                  </a:lnTo>
                  <a:lnTo>
                    <a:pt x="12" y="7"/>
                  </a:lnTo>
                  <a:lnTo>
                    <a:pt x="11" y="8"/>
                  </a:lnTo>
                  <a:lnTo>
                    <a:pt x="9" y="9"/>
                  </a:lnTo>
                  <a:lnTo>
                    <a:pt x="8" y="10"/>
                  </a:lnTo>
                  <a:lnTo>
                    <a:pt x="7" y="11"/>
                  </a:lnTo>
                  <a:lnTo>
                    <a:pt x="7" y="12"/>
                  </a:lnTo>
                  <a:lnTo>
                    <a:pt x="6" y="14"/>
                  </a:lnTo>
                  <a:lnTo>
                    <a:pt x="5" y="15"/>
                  </a:lnTo>
                  <a:lnTo>
                    <a:pt x="4" y="16"/>
                  </a:lnTo>
                  <a:lnTo>
                    <a:pt x="3" y="18"/>
                  </a:lnTo>
                  <a:lnTo>
                    <a:pt x="3" y="19"/>
                  </a:lnTo>
                  <a:lnTo>
                    <a:pt x="2" y="21"/>
                  </a:lnTo>
                  <a:lnTo>
                    <a:pt x="2" y="22"/>
                  </a:lnTo>
                  <a:lnTo>
                    <a:pt x="1" y="24"/>
                  </a:lnTo>
                  <a:lnTo>
                    <a:pt x="1" y="26"/>
                  </a:lnTo>
                  <a:lnTo>
                    <a:pt x="1" y="27"/>
                  </a:lnTo>
                  <a:lnTo>
                    <a:pt x="0" y="29"/>
                  </a:lnTo>
                  <a:lnTo>
                    <a:pt x="0" y="31"/>
                  </a:lnTo>
                  <a:lnTo>
                    <a:pt x="0" y="32"/>
                  </a:lnTo>
                  <a:lnTo>
                    <a:pt x="0" y="34"/>
                  </a:lnTo>
                  <a:lnTo>
                    <a:pt x="0" y="35"/>
                  </a:lnTo>
                  <a:lnTo>
                    <a:pt x="0" y="37"/>
                  </a:lnTo>
                  <a:lnTo>
                    <a:pt x="1" y="39"/>
                  </a:lnTo>
                  <a:lnTo>
                    <a:pt x="1" y="40"/>
                  </a:lnTo>
                  <a:lnTo>
                    <a:pt x="1" y="42"/>
                  </a:lnTo>
                  <a:lnTo>
                    <a:pt x="2" y="43"/>
                  </a:lnTo>
                  <a:lnTo>
                    <a:pt x="2" y="45"/>
                  </a:lnTo>
                  <a:lnTo>
                    <a:pt x="3" y="46"/>
                  </a:lnTo>
                  <a:lnTo>
                    <a:pt x="4" y="48"/>
                  </a:lnTo>
                  <a:lnTo>
                    <a:pt x="4" y="49"/>
                  </a:lnTo>
                  <a:lnTo>
                    <a:pt x="5" y="51"/>
                  </a:lnTo>
                  <a:lnTo>
                    <a:pt x="6" y="52"/>
                  </a:lnTo>
                  <a:lnTo>
                    <a:pt x="7" y="53"/>
                  </a:lnTo>
                  <a:lnTo>
                    <a:pt x="8" y="54"/>
                  </a:lnTo>
                  <a:lnTo>
                    <a:pt x="9" y="56"/>
                  </a:lnTo>
                  <a:lnTo>
                    <a:pt x="10" y="57"/>
                  </a:lnTo>
                  <a:lnTo>
                    <a:pt x="11" y="58"/>
                  </a:lnTo>
                  <a:lnTo>
                    <a:pt x="12" y="59"/>
                  </a:lnTo>
                  <a:lnTo>
                    <a:pt x="13" y="60"/>
                  </a:lnTo>
                  <a:lnTo>
                    <a:pt x="14" y="61"/>
                  </a:lnTo>
                  <a:lnTo>
                    <a:pt x="16" y="62"/>
                  </a:lnTo>
                  <a:lnTo>
                    <a:pt x="17" y="62"/>
                  </a:lnTo>
                  <a:lnTo>
                    <a:pt x="18" y="63"/>
                  </a:lnTo>
                  <a:lnTo>
                    <a:pt x="20" y="64"/>
                  </a:lnTo>
                  <a:lnTo>
                    <a:pt x="21" y="64"/>
                  </a:lnTo>
                  <a:lnTo>
                    <a:pt x="23" y="65"/>
                  </a:lnTo>
                  <a:lnTo>
                    <a:pt x="24" y="65"/>
                  </a:lnTo>
                  <a:lnTo>
                    <a:pt x="26" y="66"/>
                  </a:lnTo>
                  <a:lnTo>
                    <a:pt x="27" y="66"/>
                  </a:lnTo>
                  <a:lnTo>
                    <a:pt x="29" y="66"/>
                  </a:lnTo>
                  <a:lnTo>
                    <a:pt x="30" y="66"/>
                  </a:lnTo>
                  <a:lnTo>
                    <a:pt x="32" y="66"/>
                  </a:lnTo>
                  <a:lnTo>
                    <a:pt x="33" y="66"/>
                  </a:lnTo>
                  <a:lnTo>
                    <a:pt x="35" y="66"/>
                  </a:lnTo>
                  <a:lnTo>
                    <a:pt x="36" y="66"/>
                  </a:lnTo>
                  <a:lnTo>
                    <a:pt x="38" y="65"/>
                  </a:lnTo>
                  <a:lnTo>
                    <a:pt x="39" y="65"/>
                  </a:lnTo>
                  <a:lnTo>
                    <a:pt x="41" y="65"/>
                  </a:lnTo>
                  <a:lnTo>
                    <a:pt x="42" y="64"/>
                  </a:lnTo>
                  <a:lnTo>
                    <a:pt x="43" y="64"/>
                  </a:lnTo>
                  <a:lnTo>
                    <a:pt x="45" y="63"/>
                  </a:lnTo>
                  <a:lnTo>
                    <a:pt x="46" y="62"/>
                  </a:lnTo>
                  <a:lnTo>
                    <a:pt x="47" y="61"/>
                  </a:lnTo>
                  <a:lnTo>
                    <a:pt x="49" y="60"/>
                  </a:lnTo>
                  <a:lnTo>
                    <a:pt x="50" y="60"/>
                  </a:lnTo>
                  <a:lnTo>
                    <a:pt x="51" y="59"/>
                  </a:lnTo>
                  <a:lnTo>
                    <a:pt x="52" y="57"/>
                  </a:lnTo>
                  <a:lnTo>
                    <a:pt x="53" y="56"/>
                  </a:lnTo>
                  <a:lnTo>
                    <a:pt x="54" y="55"/>
                  </a:lnTo>
                  <a:lnTo>
                    <a:pt x="55" y="54"/>
                  </a:lnTo>
                  <a:lnTo>
                    <a:pt x="56" y="53"/>
                  </a:lnTo>
                  <a:lnTo>
                    <a:pt x="57" y="51"/>
                  </a:lnTo>
                  <a:lnTo>
                    <a:pt x="57" y="50"/>
                  </a:lnTo>
                  <a:lnTo>
                    <a:pt x="58" y="49"/>
                  </a:lnTo>
                  <a:lnTo>
                    <a:pt x="59" y="47"/>
                  </a:lnTo>
                  <a:lnTo>
                    <a:pt x="59" y="46"/>
                  </a:lnTo>
                  <a:lnTo>
                    <a:pt x="60" y="44"/>
                  </a:lnTo>
                  <a:lnTo>
                    <a:pt x="60" y="43"/>
                  </a:lnTo>
                  <a:lnTo>
                    <a:pt x="61" y="41"/>
                  </a:lnTo>
                  <a:lnTo>
                    <a:pt x="61" y="39"/>
                  </a:lnTo>
                  <a:lnTo>
                    <a:pt x="61" y="38"/>
                  </a:lnTo>
                  <a:lnTo>
                    <a:pt x="61" y="36"/>
                  </a:lnTo>
                  <a:lnTo>
                    <a:pt x="61" y="34"/>
                  </a:lnTo>
                  <a:lnTo>
                    <a:pt x="61" y="33"/>
                  </a:lnTo>
                  <a:lnTo>
                    <a:pt x="61" y="31"/>
                  </a:lnTo>
                  <a:lnTo>
                    <a:pt x="61" y="29"/>
                  </a:lnTo>
                  <a:lnTo>
                    <a:pt x="61" y="28"/>
                  </a:lnTo>
                  <a:lnTo>
                    <a:pt x="60" y="26"/>
                  </a:lnTo>
                  <a:lnTo>
                    <a:pt x="60" y="25"/>
                  </a:lnTo>
                  <a:lnTo>
                    <a:pt x="59" y="23"/>
                  </a:lnTo>
                  <a:lnTo>
                    <a:pt x="59" y="22"/>
                  </a:lnTo>
                  <a:lnTo>
                    <a:pt x="58" y="20"/>
                  </a:lnTo>
                  <a:lnTo>
                    <a:pt x="58" y="19"/>
                  </a:lnTo>
                  <a:lnTo>
                    <a:pt x="57" y="17"/>
                  </a:lnTo>
                  <a:lnTo>
                    <a:pt x="56" y="16"/>
                  </a:lnTo>
                  <a:lnTo>
                    <a:pt x="55" y="15"/>
                  </a:lnTo>
                  <a:lnTo>
                    <a:pt x="55" y="13"/>
                  </a:lnTo>
                  <a:lnTo>
                    <a:pt x="54" y="12"/>
                  </a:lnTo>
                  <a:lnTo>
                    <a:pt x="53" y="11"/>
                  </a:lnTo>
                  <a:lnTo>
                    <a:pt x="52" y="10"/>
                  </a:lnTo>
                  <a:lnTo>
                    <a:pt x="51" y="9"/>
                  </a:lnTo>
                  <a:lnTo>
                    <a:pt x="49" y="8"/>
                  </a:lnTo>
                  <a:lnTo>
                    <a:pt x="48" y="7"/>
                  </a:lnTo>
                  <a:lnTo>
                    <a:pt x="47" y="6"/>
                  </a:lnTo>
                  <a:lnTo>
                    <a:pt x="46" y="5"/>
                  </a:lnTo>
                  <a:lnTo>
                    <a:pt x="44" y="4"/>
                  </a:lnTo>
                  <a:lnTo>
                    <a:pt x="43" y="3"/>
                  </a:lnTo>
                  <a:lnTo>
                    <a:pt x="42" y="3"/>
                  </a:lnTo>
                  <a:lnTo>
                    <a:pt x="40" y="2"/>
                  </a:lnTo>
                  <a:lnTo>
                    <a:pt x="39" y="2"/>
                  </a:lnTo>
                  <a:lnTo>
                    <a:pt x="37" y="1"/>
                  </a:lnTo>
                  <a:lnTo>
                    <a:pt x="36" y="1"/>
                  </a:lnTo>
                  <a:close/>
                </a:path>
              </a:pathLst>
            </a:custGeom>
            <a:solidFill>
              <a:srgbClr val="616F8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 name="Freeform 12"/>
            <p:cNvSpPr>
              <a:spLocks noEditPoints="1"/>
            </p:cNvSpPr>
            <p:nvPr/>
          </p:nvSpPr>
          <p:spPr bwMode="auto">
            <a:xfrm>
              <a:off x="1289" y="1140"/>
              <a:ext cx="63" cy="69"/>
            </a:xfrm>
            <a:custGeom>
              <a:avLst/>
              <a:gdLst>
                <a:gd name="T0" fmla="*/ 34 w 63"/>
                <a:gd name="T1" fmla="*/ 0 h 69"/>
                <a:gd name="T2" fmla="*/ 25 w 63"/>
                <a:gd name="T3" fmla="*/ 1 h 69"/>
                <a:gd name="T4" fmla="*/ 17 w 63"/>
                <a:gd name="T5" fmla="*/ 4 h 69"/>
                <a:gd name="T6" fmla="*/ 10 w 63"/>
                <a:gd name="T7" fmla="*/ 9 h 69"/>
                <a:gd name="T8" fmla="*/ 4 w 63"/>
                <a:gd name="T9" fmla="*/ 16 h 69"/>
                <a:gd name="T10" fmla="*/ 1 w 63"/>
                <a:gd name="T11" fmla="*/ 25 h 69"/>
                <a:gd name="T12" fmla="*/ 0 w 63"/>
                <a:gd name="T13" fmla="*/ 28 h 69"/>
                <a:gd name="T14" fmla="*/ 0 w 63"/>
                <a:gd name="T15" fmla="*/ 33 h 69"/>
                <a:gd name="T16" fmla="*/ 0 w 63"/>
                <a:gd name="T17" fmla="*/ 39 h 69"/>
                <a:gd name="T18" fmla="*/ 2 w 63"/>
                <a:gd name="T19" fmla="*/ 44 h 69"/>
                <a:gd name="T20" fmla="*/ 4 w 63"/>
                <a:gd name="T21" fmla="*/ 51 h 69"/>
                <a:gd name="T22" fmla="*/ 8 w 63"/>
                <a:gd name="T23" fmla="*/ 57 h 69"/>
                <a:gd name="T24" fmla="*/ 13 w 63"/>
                <a:gd name="T25" fmla="*/ 61 h 69"/>
                <a:gd name="T26" fmla="*/ 19 w 63"/>
                <a:gd name="T27" fmla="*/ 65 h 69"/>
                <a:gd name="T28" fmla="*/ 25 w 63"/>
                <a:gd name="T29" fmla="*/ 68 h 69"/>
                <a:gd name="T30" fmla="*/ 29 w 63"/>
                <a:gd name="T31" fmla="*/ 68 h 69"/>
                <a:gd name="T32" fmla="*/ 38 w 63"/>
                <a:gd name="T33" fmla="*/ 68 h 69"/>
                <a:gd name="T34" fmla="*/ 46 w 63"/>
                <a:gd name="T35" fmla="*/ 65 h 69"/>
                <a:gd name="T36" fmla="*/ 53 w 63"/>
                <a:gd name="T37" fmla="*/ 60 h 69"/>
                <a:gd name="T38" fmla="*/ 59 w 63"/>
                <a:gd name="T39" fmla="*/ 53 h 69"/>
                <a:gd name="T40" fmla="*/ 62 w 63"/>
                <a:gd name="T41" fmla="*/ 44 h 69"/>
                <a:gd name="T42" fmla="*/ 63 w 63"/>
                <a:gd name="T43" fmla="*/ 40 h 69"/>
                <a:gd name="T44" fmla="*/ 63 w 63"/>
                <a:gd name="T45" fmla="*/ 36 h 69"/>
                <a:gd name="T46" fmla="*/ 63 w 63"/>
                <a:gd name="T47" fmla="*/ 30 h 69"/>
                <a:gd name="T48" fmla="*/ 62 w 63"/>
                <a:gd name="T49" fmla="*/ 24 h 69"/>
                <a:gd name="T50" fmla="*/ 59 w 63"/>
                <a:gd name="T51" fmla="*/ 18 h 69"/>
                <a:gd name="T52" fmla="*/ 55 w 63"/>
                <a:gd name="T53" fmla="*/ 12 h 69"/>
                <a:gd name="T54" fmla="*/ 50 w 63"/>
                <a:gd name="T55" fmla="*/ 7 h 69"/>
                <a:gd name="T56" fmla="*/ 45 w 63"/>
                <a:gd name="T57" fmla="*/ 3 h 69"/>
                <a:gd name="T58" fmla="*/ 38 w 63"/>
                <a:gd name="T59" fmla="*/ 1 h 69"/>
                <a:gd name="T60" fmla="*/ 37 w 63"/>
                <a:gd name="T61" fmla="*/ 3 h 69"/>
                <a:gd name="T62" fmla="*/ 44 w 63"/>
                <a:gd name="T63" fmla="*/ 6 h 69"/>
                <a:gd name="T64" fmla="*/ 49 w 63"/>
                <a:gd name="T65" fmla="*/ 9 h 69"/>
                <a:gd name="T66" fmla="*/ 53 w 63"/>
                <a:gd name="T67" fmla="*/ 14 h 69"/>
                <a:gd name="T68" fmla="*/ 57 w 63"/>
                <a:gd name="T69" fmla="*/ 19 h 69"/>
                <a:gd name="T70" fmla="*/ 59 w 63"/>
                <a:gd name="T71" fmla="*/ 25 h 69"/>
                <a:gd name="T72" fmla="*/ 61 w 63"/>
                <a:gd name="T73" fmla="*/ 34 h 69"/>
                <a:gd name="T74" fmla="*/ 61 w 63"/>
                <a:gd name="T75" fmla="*/ 39 h 69"/>
                <a:gd name="T76" fmla="*/ 60 w 63"/>
                <a:gd name="T77" fmla="*/ 41 h 69"/>
                <a:gd name="T78" fmla="*/ 58 w 63"/>
                <a:gd name="T79" fmla="*/ 49 h 69"/>
                <a:gd name="T80" fmla="*/ 54 w 63"/>
                <a:gd name="T81" fmla="*/ 56 h 69"/>
                <a:gd name="T82" fmla="*/ 48 w 63"/>
                <a:gd name="T83" fmla="*/ 61 h 69"/>
                <a:gd name="T84" fmla="*/ 40 w 63"/>
                <a:gd name="T85" fmla="*/ 65 h 69"/>
                <a:gd name="T86" fmla="*/ 32 w 63"/>
                <a:gd name="T87" fmla="*/ 66 h 69"/>
                <a:gd name="T88" fmla="*/ 26 w 63"/>
                <a:gd name="T89" fmla="*/ 65 h 69"/>
                <a:gd name="T90" fmla="*/ 20 w 63"/>
                <a:gd name="T91" fmla="*/ 63 h 69"/>
                <a:gd name="T92" fmla="*/ 15 w 63"/>
                <a:gd name="T93" fmla="*/ 60 h 69"/>
                <a:gd name="T94" fmla="*/ 10 w 63"/>
                <a:gd name="T95" fmla="*/ 55 h 69"/>
                <a:gd name="T96" fmla="*/ 6 w 63"/>
                <a:gd name="T97" fmla="*/ 50 h 69"/>
                <a:gd name="T98" fmla="*/ 4 w 63"/>
                <a:gd name="T99" fmla="*/ 44 h 69"/>
                <a:gd name="T100" fmla="*/ 2 w 63"/>
                <a:gd name="T101" fmla="*/ 35 h 69"/>
                <a:gd name="T102" fmla="*/ 3 w 63"/>
                <a:gd name="T103" fmla="*/ 29 h 69"/>
                <a:gd name="T104" fmla="*/ 3 w 63"/>
                <a:gd name="T105" fmla="*/ 27 h 69"/>
                <a:gd name="T106" fmla="*/ 5 w 63"/>
                <a:gd name="T107" fmla="*/ 20 h 69"/>
                <a:gd name="T108" fmla="*/ 10 w 63"/>
                <a:gd name="T109" fmla="*/ 13 h 69"/>
                <a:gd name="T110" fmla="*/ 16 w 63"/>
                <a:gd name="T111" fmla="*/ 7 h 69"/>
                <a:gd name="T112" fmla="*/ 23 w 63"/>
                <a:gd name="T113" fmla="*/ 4 h 69"/>
                <a:gd name="T114" fmla="*/ 31 w 63"/>
                <a:gd name="T115" fmla="*/ 2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63" h="69">
                  <a:moveTo>
                    <a:pt x="37" y="1"/>
                  </a:moveTo>
                  <a:lnTo>
                    <a:pt x="36" y="1"/>
                  </a:lnTo>
                  <a:lnTo>
                    <a:pt x="36" y="1"/>
                  </a:lnTo>
                  <a:lnTo>
                    <a:pt x="36" y="0"/>
                  </a:lnTo>
                  <a:lnTo>
                    <a:pt x="35" y="0"/>
                  </a:lnTo>
                  <a:lnTo>
                    <a:pt x="34" y="0"/>
                  </a:lnTo>
                  <a:lnTo>
                    <a:pt x="32" y="0"/>
                  </a:lnTo>
                  <a:lnTo>
                    <a:pt x="31" y="0"/>
                  </a:lnTo>
                  <a:lnTo>
                    <a:pt x="29" y="0"/>
                  </a:lnTo>
                  <a:lnTo>
                    <a:pt x="28" y="0"/>
                  </a:lnTo>
                  <a:lnTo>
                    <a:pt x="26" y="0"/>
                  </a:lnTo>
                  <a:lnTo>
                    <a:pt x="25" y="1"/>
                  </a:lnTo>
                  <a:lnTo>
                    <a:pt x="24" y="1"/>
                  </a:lnTo>
                  <a:lnTo>
                    <a:pt x="22" y="1"/>
                  </a:lnTo>
                  <a:lnTo>
                    <a:pt x="21" y="2"/>
                  </a:lnTo>
                  <a:lnTo>
                    <a:pt x="19" y="2"/>
                  </a:lnTo>
                  <a:lnTo>
                    <a:pt x="18" y="3"/>
                  </a:lnTo>
                  <a:lnTo>
                    <a:pt x="17" y="4"/>
                  </a:lnTo>
                  <a:lnTo>
                    <a:pt x="16" y="4"/>
                  </a:lnTo>
                  <a:lnTo>
                    <a:pt x="14" y="5"/>
                  </a:lnTo>
                  <a:lnTo>
                    <a:pt x="13" y="6"/>
                  </a:lnTo>
                  <a:lnTo>
                    <a:pt x="12" y="7"/>
                  </a:lnTo>
                  <a:lnTo>
                    <a:pt x="11" y="8"/>
                  </a:lnTo>
                  <a:lnTo>
                    <a:pt x="10" y="9"/>
                  </a:lnTo>
                  <a:lnTo>
                    <a:pt x="9" y="10"/>
                  </a:lnTo>
                  <a:lnTo>
                    <a:pt x="8" y="11"/>
                  </a:lnTo>
                  <a:lnTo>
                    <a:pt x="7" y="12"/>
                  </a:lnTo>
                  <a:lnTo>
                    <a:pt x="6" y="13"/>
                  </a:lnTo>
                  <a:lnTo>
                    <a:pt x="5" y="15"/>
                  </a:lnTo>
                  <a:lnTo>
                    <a:pt x="4" y="16"/>
                  </a:lnTo>
                  <a:lnTo>
                    <a:pt x="4" y="17"/>
                  </a:lnTo>
                  <a:lnTo>
                    <a:pt x="3" y="19"/>
                  </a:lnTo>
                  <a:lnTo>
                    <a:pt x="2" y="20"/>
                  </a:lnTo>
                  <a:lnTo>
                    <a:pt x="2" y="22"/>
                  </a:lnTo>
                  <a:lnTo>
                    <a:pt x="1" y="23"/>
                  </a:lnTo>
                  <a:lnTo>
                    <a:pt x="1" y="25"/>
                  </a:lnTo>
                  <a:lnTo>
                    <a:pt x="1" y="26"/>
                  </a:lnTo>
                  <a:lnTo>
                    <a:pt x="1" y="27"/>
                  </a:lnTo>
                  <a:lnTo>
                    <a:pt x="0" y="27"/>
                  </a:lnTo>
                  <a:lnTo>
                    <a:pt x="0" y="28"/>
                  </a:lnTo>
                  <a:lnTo>
                    <a:pt x="0" y="28"/>
                  </a:lnTo>
                  <a:lnTo>
                    <a:pt x="0" y="28"/>
                  </a:lnTo>
                  <a:lnTo>
                    <a:pt x="0" y="28"/>
                  </a:lnTo>
                  <a:lnTo>
                    <a:pt x="0" y="29"/>
                  </a:lnTo>
                  <a:lnTo>
                    <a:pt x="0" y="30"/>
                  </a:lnTo>
                  <a:lnTo>
                    <a:pt x="0" y="31"/>
                  </a:lnTo>
                  <a:lnTo>
                    <a:pt x="0" y="32"/>
                  </a:lnTo>
                  <a:lnTo>
                    <a:pt x="0" y="33"/>
                  </a:lnTo>
                  <a:lnTo>
                    <a:pt x="0" y="34"/>
                  </a:lnTo>
                  <a:lnTo>
                    <a:pt x="0" y="35"/>
                  </a:lnTo>
                  <a:lnTo>
                    <a:pt x="0" y="36"/>
                  </a:lnTo>
                  <a:lnTo>
                    <a:pt x="0" y="37"/>
                  </a:lnTo>
                  <a:lnTo>
                    <a:pt x="0" y="38"/>
                  </a:lnTo>
                  <a:lnTo>
                    <a:pt x="0" y="39"/>
                  </a:lnTo>
                  <a:lnTo>
                    <a:pt x="0" y="39"/>
                  </a:lnTo>
                  <a:lnTo>
                    <a:pt x="1" y="40"/>
                  </a:lnTo>
                  <a:lnTo>
                    <a:pt x="1" y="41"/>
                  </a:lnTo>
                  <a:lnTo>
                    <a:pt x="1" y="42"/>
                  </a:lnTo>
                  <a:lnTo>
                    <a:pt x="1" y="43"/>
                  </a:lnTo>
                  <a:lnTo>
                    <a:pt x="2" y="44"/>
                  </a:lnTo>
                  <a:lnTo>
                    <a:pt x="2" y="45"/>
                  </a:lnTo>
                  <a:lnTo>
                    <a:pt x="2" y="46"/>
                  </a:lnTo>
                  <a:lnTo>
                    <a:pt x="3" y="48"/>
                  </a:lnTo>
                  <a:lnTo>
                    <a:pt x="3" y="49"/>
                  </a:lnTo>
                  <a:lnTo>
                    <a:pt x="4" y="50"/>
                  </a:lnTo>
                  <a:lnTo>
                    <a:pt x="4" y="51"/>
                  </a:lnTo>
                  <a:lnTo>
                    <a:pt x="5" y="52"/>
                  </a:lnTo>
                  <a:lnTo>
                    <a:pt x="5" y="53"/>
                  </a:lnTo>
                  <a:lnTo>
                    <a:pt x="6" y="54"/>
                  </a:lnTo>
                  <a:lnTo>
                    <a:pt x="7" y="55"/>
                  </a:lnTo>
                  <a:lnTo>
                    <a:pt x="7" y="56"/>
                  </a:lnTo>
                  <a:lnTo>
                    <a:pt x="8" y="57"/>
                  </a:lnTo>
                  <a:lnTo>
                    <a:pt x="9" y="57"/>
                  </a:lnTo>
                  <a:lnTo>
                    <a:pt x="10" y="58"/>
                  </a:lnTo>
                  <a:lnTo>
                    <a:pt x="10" y="59"/>
                  </a:lnTo>
                  <a:lnTo>
                    <a:pt x="11" y="60"/>
                  </a:lnTo>
                  <a:lnTo>
                    <a:pt x="12" y="61"/>
                  </a:lnTo>
                  <a:lnTo>
                    <a:pt x="13" y="61"/>
                  </a:lnTo>
                  <a:lnTo>
                    <a:pt x="14" y="62"/>
                  </a:lnTo>
                  <a:lnTo>
                    <a:pt x="15" y="63"/>
                  </a:lnTo>
                  <a:lnTo>
                    <a:pt x="16" y="63"/>
                  </a:lnTo>
                  <a:lnTo>
                    <a:pt x="17" y="64"/>
                  </a:lnTo>
                  <a:lnTo>
                    <a:pt x="18" y="65"/>
                  </a:lnTo>
                  <a:lnTo>
                    <a:pt x="19" y="65"/>
                  </a:lnTo>
                  <a:lnTo>
                    <a:pt x="20" y="66"/>
                  </a:lnTo>
                  <a:lnTo>
                    <a:pt x="21" y="66"/>
                  </a:lnTo>
                  <a:lnTo>
                    <a:pt x="22" y="67"/>
                  </a:lnTo>
                  <a:lnTo>
                    <a:pt x="23" y="67"/>
                  </a:lnTo>
                  <a:lnTo>
                    <a:pt x="24" y="67"/>
                  </a:lnTo>
                  <a:lnTo>
                    <a:pt x="25" y="68"/>
                  </a:lnTo>
                  <a:lnTo>
                    <a:pt x="27" y="68"/>
                  </a:lnTo>
                  <a:lnTo>
                    <a:pt x="27" y="68"/>
                  </a:lnTo>
                  <a:lnTo>
                    <a:pt x="27" y="68"/>
                  </a:lnTo>
                  <a:lnTo>
                    <a:pt x="28" y="68"/>
                  </a:lnTo>
                  <a:lnTo>
                    <a:pt x="28" y="68"/>
                  </a:lnTo>
                  <a:lnTo>
                    <a:pt x="29" y="68"/>
                  </a:lnTo>
                  <a:lnTo>
                    <a:pt x="31" y="68"/>
                  </a:lnTo>
                  <a:lnTo>
                    <a:pt x="32" y="69"/>
                  </a:lnTo>
                  <a:lnTo>
                    <a:pt x="34" y="68"/>
                  </a:lnTo>
                  <a:lnTo>
                    <a:pt x="35" y="68"/>
                  </a:lnTo>
                  <a:lnTo>
                    <a:pt x="37" y="68"/>
                  </a:lnTo>
                  <a:lnTo>
                    <a:pt x="38" y="68"/>
                  </a:lnTo>
                  <a:lnTo>
                    <a:pt x="40" y="68"/>
                  </a:lnTo>
                  <a:lnTo>
                    <a:pt x="41" y="67"/>
                  </a:lnTo>
                  <a:lnTo>
                    <a:pt x="43" y="67"/>
                  </a:lnTo>
                  <a:lnTo>
                    <a:pt x="44" y="66"/>
                  </a:lnTo>
                  <a:lnTo>
                    <a:pt x="45" y="66"/>
                  </a:lnTo>
                  <a:lnTo>
                    <a:pt x="46" y="65"/>
                  </a:lnTo>
                  <a:lnTo>
                    <a:pt x="48" y="64"/>
                  </a:lnTo>
                  <a:lnTo>
                    <a:pt x="49" y="63"/>
                  </a:lnTo>
                  <a:lnTo>
                    <a:pt x="50" y="62"/>
                  </a:lnTo>
                  <a:lnTo>
                    <a:pt x="51" y="62"/>
                  </a:lnTo>
                  <a:lnTo>
                    <a:pt x="52" y="61"/>
                  </a:lnTo>
                  <a:lnTo>
                    <a:pt x="53" y="60"/>
                  </a:lnTo>
                  <a:lnTo>
                    <a:pt x="54" y="59"/>
                  </a:lnTo>
                  <a:lnTo>
                    <a:pt x="56" y="57"/>
                  </a:lnTo>
                  <a:lnTo>
                    <a:pt x="56" y="56"/>
                  </a:lnTo>
                  <a:lnTo>
                    <a:pt x="57" y="55"/>
                  </a:lnTo>
                  <a:lnTo>
                    <a:pt x="58" y="54"/>
                  </a:lnTo>
                  <a:lnTo>
                    <a:pt x="59" y="53"/>
                  </a:lnTo>
                  <a:lnTo>
                    <a:pt x="60" y="51"/>
                  </a:lnTo>
                  <a:lnTo>
                    <a:pt x="60" y="50"/>
                  </a:lnTo>
                  <a:lnTo>
                    <a:pt x="61" y="48"/>
                  </a:lnTo>
                  <a:lnTo>
                    <a:pt x="61" y="47"/>
                  </a:lnTo>
                  <a:lnTo>
                    <a:pt x="62" y="45"/>
                  </a:lnTo>
                  <a:lnTo>
                    <a:pt x="62" y="44"/>
                  </a:lnTo>
                  <a:lnTo>
                    <a:pt x="63" y="42"/>
                  </a:lnTo>
                  <a:lnTo>
                    <a:pt x="63" y="42"/>
                  </a:lnTo>
                  <a:lnTo>
                    <a:pt x="63" y="41"/>
                  </a:lnTo>
                  <a:lnTo>
                    <a:pt x="63" y="41"/>
                  </a:lnTo>
                  <a:lnTo>
                    <a:pt x="63" y="40"/>
                  </a:lnTo>
                  <a:lnTo>
                    <a:pt x="63" y="40"/>
                  </a:lnTo>
                  <a:lnTo>
                    <a:pt x="63" y="40"/>
                  </a:lnTo>
                  <a:lnTo>
                    <a:pt x="63" y="39"/>
                  </a:lnTo>
                  <a:lnTo>
                    <a:pt x="63" y="39"/>
                  </a:lnTo>
                  <a:lnTo>
                    <a:pt x="63" y="38"/>
                  </a:lnTo>
                  <a:lnTo>
                    <a:pt x="63" y="37"/>
                  </a:lnTo>
                  <a:lnTo>
                    <a:pt x="63" y="36"/>
                  </a:lnTo>
                  <a:lnTo>
                    <a:pt x="63" y="35"/>
                  </a:lnTo>
                  <a:lnTo>
                    <a:pt x="63" y="34"/>
                  </a:lnTo>
                  <a:lnTo>
                    <a:pt x="63" y="33"/>
                  </a:lnTo>
                  <a:lnTo>
                    <a:pt x="63" y="32"/>
                  </a:lnTo>
                  <a:lnTo>
                    <a:pt x="63" y="31"/>
                  </a:lnTo>
                  <a:lnTo>
                    <a:pt x="63" y="30"/>
                  </a:lnTo>
                  <a:lnTo>
                    <a:pt x="63" y="29"/>
                  </a:lnTo>
                  <a:lnTo>
                    <a:pt x="63" y="28"/>
                  </a:lnTo>
                  <a:lnTo>
                    <a:pt x="63" y="27"/>
                  </a:lnTo>
                  <a:lnTo>
                    <a:pt x="62" y="26"/>
                  </a:lnTo>
                  <a:lnTo>
                    <a:pt x="62" y="25"/>
                  </a:lnTo>
                  <a:lnTo>
                    <a:pt x="62" y="24"/>
                  </a:lnTo>
                  <a:lnTo>
                    <a:pt x="61" y="23"/>
                  </a:lnTo>
                  <a:lnTo>
                    <a:pt x="61" y="22"/>
                  </a:lnTo>
                  <a:lnTo>
                    <a:pt x="61" y="21"/>
                  </a:lnTo>
                  <a:lnTo>
                    <a:pt x="60" y="20"/>
                  </a:lnTo>
                  <a:lnTo>
                    <a:pt x="60" y="19"/>
                  </a:lnTo>
                  <a:lnTo>
                    <a:pt x="59" y="18"/>
                  </a:lnTo>
                  <a:lnTo>
                    <a:pt x="59" y="17"/>
                  </a:lnTo>
                  <a:lnTo>
                    <a:pt x="58" y="16"/>
                  </a:lnTo>
                  <a:lnTo>
                    <a:pt x="57" y="15"/>
                  </a:lnTo>
                  <a:lnTo>
                    <a:pt x="57" y="14"/>
                  </a:lnTo>
                  <a:lnTo>
                    <a:pt x="56" y="13"/>
                  </a:lnTo>
                  <a:lnTo>
                    <a:pt x="55" y="12"/>
                  </a:lnTo>
                  <a:lnTo>
                    <a:pt x="54" y="11"/>
                  </a:lnTo>
                  <a:lnTo>
                    <a:pt x="54" y="10"/>
                  </a:lnTo>
                  <a:lnTo>
                    <a:pt x="53" y="9"/>
                  </a:lnTo>
                  <a:lnTo>
                    <a:pt x="52" y="9"/>
                  </a:lnTo>
                  <a:lnTo>
                    <a:pt x="51" y="8"/>
                  </a:lnTo>
                  <a:lnTo>
                    <a:pt x="50" y="7"/>
                  </a:lnTo>
                  <a:lnTo>
                    <a:pt x="49" y="6"/>
                  </a:lnTo>
                  <a:lnTo>
                    <a:pt x="48" y="6"/>
                  </a:lnTo>
                  <a:lnTo>
                    <a:pt x="48" y="5"/>
                  </a:lnTo>
                  <a:lnTo>
                    <a:pt x="47" y="4"/>
                  </a:lnTo>
                  <a:lnTo>
                    <a:pt x="46" y="4"/>
                  </a:lnTo>
                  <a:lnTo>
                    <a:pt x="45" y="3"/>
                  </a:lnTo>
                  <a:lnTo>
                    <a:pt x="44" y="3"/>
                  </a:lnTo>
                  <a:lnTo>
                    <a:pt x="42" y="2"/>
                  </a:lnTo>
                  <a:lnTo>
                    <a:pt x="41" y="2"/>
                  </a:lnTo>
                  <a:lnTo>
                    <a:pt x="40" y="2"/>
                  </a:lnTo>
                  <a:lnTo>
                    <a:pt x="39" y="1"/>
                  </a:lnTo>
                  <a:lnTo>
                    <a:pt x="38" y="1"/>
                  </a:lnTo>
                  <a:lnTo>
                    <a:pt x="37" y="1"/>
                  </a:lnTo>
                  <a:lnTo>
                    <a:pt x="37" y="1"/>
                  </a:lnTo>
                  <a:close/>
                  <a:moveTo>
                    <a:pt x="35" y="3"/>
                  </a:moveTo>
                  <a:lnTo>
                    <a:pt x="36" y="3"/>
                  </a:lnTo>
                  <a:lnTo>
                    <a:pt x="36" y="3"/>
                  </a:lnTo>
                  <a:lnTo>
                    <a:pt x="37" y="3"/>
                  </a:lnTo>
                  <a:lnTo>
                    <a:pt x="38" y="4"/>
                  </a:lnTo>
                  <a:lnTo>
                    <a:pt x="40" y="4"/>
                  </a:lnTo>
                  <a:lnTo>
                    <a:pt x="41" y="4"/>
                  </a:lnTo>
                  <a:lnTo>
                    <a:pt x="42" y="5"/>
                  </a:lnTo>
                  <a:lnTo>
                    <a:pt x="43" y="5"/>
                  </a:lnTo>
                  <a:lnTo>
                    <a:pt x="44" y="6"/>
                  </a:lnTo>
                  <a:lnTo>
                    <a:pt x="44" y="6"/>
                  </a:lnTo>
                  <a:lnTo>
                    <a:pt x="45" y="7"/>
                  </a:lnTo>
                  <a:lnTo>
                    <a:pt x="46" y="7"/>
                  </a:lnTo>
                  <a:lnTo>
                    <a:pt x="47" y="8"/>
                  </a:lnTo>
                  <a:lnTo>
                    <a:pt x="48" y="8"/>
                  </a:lnTo>
                  <a:lnTo>
                    <a:pt x="49" y="9"/>
                  </a:lnTo>
                  <a:lnTo>
                    <a:pt x="50" y="10"/>
                  </a:lnTo>
                  <a:lnTo>
                    <a:pt x="50" y="10"/>
                  </a:lnTo>
                  <a:lnTo>
                    <a:pt x="51" y="11"/>
                  </a:lnTo>
                  <a:lnTo>
                    <a:pt x="52" y="12"/>
                  </a:lnTo>
                  <a:lnTo>
                    <a:pt x="53" y="13"/>
                  </a:lnTo>
                  <a:lnTo>
                    <a:pt x="53" y="14"/>
                  </a:lnTo>
                  <a:lnTo>
                    <a:pt x="54" y="14"/>
                  </a:lnTo>
                  <a:lnTo>
                    <a:pt x="55" y="15"/>
                  </a:lnTo>
                  <a:lnTo>
                    <a:pt x="55" y="16"/>
                  </a:lnTo>
                  <a:lnTo>
                    <a:pt x="56" y="17"/>
                  </a:lnTo>
                  <a:lnTo>
                    <a:pt x="56" y="18"/>
                  </a:lnTo>
                  <a:lnTo>
                    <a:pt x="57" y="19"/>
                  </a:lnTo>
                  <a:lnTo>
                    <a:pt x="57" y="20"/>
                  </a:lnTo>
                  <a:lnTo>
                    <a:pt x="58" y="21"/>
                  </a:lnTo>
                  <a:lnTo>
                    <a:pt x="58" y="22"/>
                  </a:lnTo>
                  <a:lnTo>
                    <a:pt x="59" y="23"/>
                  </a:lnTo>
                  <a:lnTo>
                    <a:pt x="59" y="24"/>
                  </a:lnTo>
                  <a:lnTo>
                    <a:pt x="59" y="25"/>
                  </a:lnTo>
                  <a:lnTo>
                    <a:pt x="60" y="26"/>
                  </a:lnTo>
                  <a:lnTo>
                    <a:pt x="60" y="28"/>
                  </a:lnTo>
                  <a:lnTo>
                    <a:pt x="61" y="29"/>
                  </a:lnTo>
                  <a:lnTo>
                    <a:pt x="61" y="31"/>
                  </a:lnTo>
                  <a:lnTo>
                    <a:pt x="61" y="33"/>
                  </a:lnTo>
                  <a:lnTo>
                    <a:pt x="61" y="34"/>
                  </a:lnTo>
                  <a:lnTo>
                    <a:pt x="61" y="35"/>
                  </a:lnTo>
                  <a:lnTo>
                    <a:pt x="61" y="36"/>
                  </a:lnTo>
                  <a:lnTo>
                    <a:pt x="61" y="37"/>
                  </a:lnTo>
                  <a:lnTo>
                    <a:pt x="61" y="37"/>
                  </a:lnTo>
                  <a:lnTo>
                    <a:pt x="61" y="38"/>
                  </a:lnTo>
                  <a:lnTo>
                    <a:pt x="61" y="39"/>
                  </a:lnTo>
                  <a:lnTo>
                    <a:pt x="61" y="40"/>
                  </a:lnTo>
                  <a:lnTo>
                    <a:pt x="61" y="40"/>
                  </a:lnTo>
                  <a:lnTo>
                    <a:pt x="61" y="40"/>
                  </a:lnTo>
                  <a:lnTo>
                    <a:pt x="61" y="41"/>
                  </a:lnTo>
                  <a:lnTo>
                    <a:pt x="60" y="41"/>
                  </a:lnTo>
                  <a:lnTo>
                    <a:pt x="60" y="41"/>
                  </a:lnTo>
                  <a:lnTo>
                    <a:pt x="60" y="42"/>
                  </a:lnTo>
                  <a:lnTo>
                    <a:pt x="60" y="43"/>
                  </a:lnTo>
                  <a:lnTo>
                    <a:pt x="60" y="45"/>
                  </a:lnTo>
                  <a:lnTo>
                    <a:pt x="59" y="46"/>
                  </a:lnTo>
                  <a:lnTo>
                    <a:pt x="59" y="47"/>
                  </a:lnTo>
                  <a:lnTo>
                    <a:pt x="58" y="49"/>
                  </a:lnTo>
                  <a:lnTo>
                    <a:pt x="57" y="50"/>
                  </a:lnTo>
                  <a:lnTo>
                    <a:pt x="57" y="51"/>
                  </a:lnTo>
                  <a:lnTo>
                    <a:pt x="56" y="52"/>
                  </a:lnTo>
                  <a:lnTo>
                    <a:pt x="55" y="54"/>
                  </a:lnTo>
                  <a:lnTo>
                    <a:pt x="54" y="55"/>
                  </a:lnTo>
                  <a:lnTo>
                    <a:pt x="54" y="56"/>
                  </a:lnTo>
                  <a:lnTo>
                    <a:pt x="53" y="57"/>
                  </a:lnTo>
                  <a:lnTo>
                    <a:pt x="52" y="58"/>
                  </a:lnTo>
                  <a:lnTo>
                    <a:pt x="51" y="59"/>
                  </a:lnTo>
                  <a:lnTo>
                    <a:pt x="50" y="60"/>
                  </a:lnTo>
                  <a:lnTo>
                    <a:pt x="49" y="61"/>
                  </a:lnTo>
                  <a:lnTo>
                    <a:pt x="48" y="61"/>
                  </a:lnTo>
                  <a:lnTo>
                    <a:pt x="46" y="62"/>
                  </a:lnTo>
                  <a:lnTo>
                    <a:pt x="45" y="63"/>
                  </a:lnTo>
                  <a:lnTo>
                    <a:pt x="44" y="63"/>
                  </a:lnTo>
                  <a:lnTo>
                    <a:pt x="43" y="64"/>
                  </a:lnTo>
                  <a:lnTo>
                    <a:pt x="42" y="64"/>
                  </a:lnTo>
                  <a:lnTo>
                    <a:pt x="40" y="65"/>
                  </a:lnTo>
                  <a:lnTo>
                    <a:pt x="39" y="65"/>
                  </a:lnTo>
                  <a:lnTo>
                    <a:pt x="38" y="66"/>
                  </a:lnTo>
                  <a:lnTo>
                    <a:pt x="37" y="66"/>
                  </a:lnTo>
                  <a:lnTo>
                    <a:pt x="35" y="66"/>
                  </a:lnTo>
                  <a:lnTo>
                    <a:pt x="34" y="66"/>
                  </a:lnTo>
                  <a:lnTo>
                    <a:pt x="32" y="66"/>
                  </a:lnTo>
                  <a:lnTo>
                    <a:pt x="31" y="66"/>
                  </a:lnTo>
                  <a:lnTo>
                    <a:pt x="30" y="66"/>
                  </a:lnTo>
                  <a:lnTo>
                    <a:pt x="28" y="66"/>
                  </a:lnTo>
                  <a:lnTo>
                    <a:pt x="28" y="66"/>
                  </a:lnTo>
                  <a:lnTo>
                    <a:pt x="27" y="66"/>
                  </a:lnTo>
                  <a:lnTo>
                    <a:pt x="26" y="65"/>
                  </a:lnTo>
                  <a:lnTo>
                    <a:pt x="25" y="65"/>
                  </a:lnTo>
                  <a:lnTo>
                    <a:pt x="24" y="65"/>
                  </a:lnTo>
                  <a:lnTo>
                    <a:pt x="23" y="64"/>
                  </a:lnTo>
                  <a:lnTo>
                    <a:pt x="22" y="64"/>
                  </a:lnTo>
                  <a:lnTo>
                    <a:pt x="21" y="63"/>
                  </a:lnTo>
                  <a:lnTo>
                    <a:pt x="20" y="63"/>
                  </a:lnTo>
                  <a:lnTo>
                    <a:pt x="19" y="63"/>
                  </a:lnTo>
                  <a:lnTo>
                    <a:pt x="18" y="62"/>
                  </a:lnTo>
                  <a:lnTo>
                    <a:pt x="17" y="61"/>
                  </a:lnTo>
                  <a:lnTo>
                    <a:pt x="16" y="61"/>
                  </a:lnTo>
                  <a:lnTo>
                    <a:pt x="15" y="60"/>
                  </a:lnTo>
                  <a:lnTo>
                    <a:pt x="15" y="60"/>
                  </a:lnTo>
                  <a:lnTo>
                    <a:pt x="14" y="59"/>
                  </a:lnTo>
                  <a:lnTo>
                    <a:pt x="13" y="58"/>
                  </a:lnTo>
                  <a:lnTo>
                    <a:pt x="12" y="57"/>
                  </a:lnTo>
                  <a:lnTo>
                    <a:pt x="11" y="57"/>
                  </a:lnTo>
                  <a:lnTo>
                    <a:pt x="11" y="56"/>
                  </a:lnTo>
                  <a:lnTo>
                    <a:pt x="10" y="55"/>
                  </a:lnTo>
                  <a:lnTo>
                    <a:pt x="9" y="54"/>
                  </a:lnTo>
                  <a:lnTo>
                    <a:pt x="9" y="53"/>
                  </a:lnTo>
                  <a:lnTo>
                    <a:pt x="8" y="52"/>
                  </a:lnTo>
                  <a:lnTo>
                    <a:pt x="7" y="51"/>
                  </a:lnTo>
                  <a:lnTo>
                    <a:pt x="7" y="51"/>
                  </a:lnTo>
                  <a:lnTo>
                    <a:pt x="6" y="50"/>
                  </a:lnTo>
                  <a:lnTo>
                    <a:pt x="6" y="49"/>
                  </a:lnTo>
                  <a:lnTo>
                    <a:pt x="5" y="48"/>
                  </a:lnTo>
                  <a:lnTo>
                    <a:pt x="5" y="47"/>
                  </a:lnTo>
                  <a:lnTo>
                    <a:pt x="5" y="46"/>
                  </a:lnTo>
                  <a:lnTo>
                    <a:pt x="4" y="45"/>
                  </a:lnTo>
                  <a:lnTo>
                    <a:pt x="4" y="44"/>
                  </a:lnTo>
                  <a:lnTo>
                    <a:pt x="4" y="42"/>
                  </a:lnTo>
                  <a:lnTo>
                    <a:pt x="3" y="41"/>
                  </a:lnTo>
                  <a:lnTo>
                    <a:pt x="3" y="39"/>
                  </a:lnTo>
                  <a:lnTo>
                    <a:pt x="3" y="37"/>
                  </a:lnTo>
                  <a:lnTo>
                    <a:pt x="2" y="36"/>
                  </a:lnTo>
                  <a:lnTo>
                    <a:pt x="2" y="35"/>
                  </a:lnTo>
                  <a:lnTo>
                    <a:pt x="2" y="34"/>
                  </a:lnTo>
                  <a:lnTo>
                    <a:pt x="2" y="33"/>
                  </a:lnTo>
                  <a:lnTo>
                    <a:pt x="2" y="32"/>
                  </a:lnTo>
                  <a:lnTo>
                    <a:pt x="2" y="31"/>
                  </a:lnTo>
                  <a:lnTo>
                    <a:pt x="3" y="30"/>
                  </a:lnTo>
                  <a:lnTo>
                    <a:pt x="3" y="29"/>
                  </a:lnTo>
                  <a:lnTo>
                    <a:pt x="3" y="28"/>
                  </a:lnTo>
                  <a:lnTo>
                    <a:pt x="3" y="28"/>
                  </a:lnTo>
                  <a:lnTo>
                    <a:pt x="3" y="28"/>
                  </a:lnTo>
                  <a:lnTo>
                    <a:pt x="3" y="28"/>
                  </a:lnTo>
                  <a:lnTo>
                    <a:pt x="3" y="28"/>
                  </a:lnTo>
                  <a:lnTo>
                    <a:pt x="3" y="27"/>
                  </a:lnTo>
                  <a:lnTo>
                    <a:pt x="3" y="27"/>
                  </a:lnTo>
                  <a:lnTo>
                    <a:pt x="3" y="25"/>
                  </a:lnTo>
                  <a:lnTo>
                    <a:pt x="4" y="24"/>
                  </a:lnTo>
                  <a:lnTo>
                    <a:pt x="4" y="22"/>
                  </a:lnTo>
                  <a:lnTo>
                    <a:pt x="5" y="21"/>
                  </a:lnTo>
                  <a:lnTo>
                    <a:pt x="5" y="20"/>
                  </a:lnTo>
                  <a:lnTo>
                    <a:pt x="6" y="18"/>
                  </a:lnTo>
                  <a:lnTo>
                    <a:pt x="7" y="17"/>
                  </a:lnTo>
                  <a:lnTo>
                    <a:pt x="7" y="16"/>
                  </a:lnTo>
                  <a:lnTo>
                    <a:pt x="8" y="15"/>
                  </a:lnTo>
                  <a:lnTo>
                    <a:pt x="9" y="14"/>
                  </a:lnTo>
                  <a:lnTo>
                    <a:pt x="10" y="13"/>
                  </a:lnTo>
                  <a:lnTo>
                    <a:pt x="11" y="12"/>
                  </a:lnTo>
                  <a:lnTo>
                    <a:pt x="12" y="11"/>
                  </a:lnTo>
                  <a:lnTo>
                    <a:pt x="13" y="10"/>
                  </a:lnTo>
                  <a:lnTo>
                    <a:pt x="14" y="9"/>
                  </a:lnTo>
                  <a:lnTo>
                    <a:pt x="15" y="8"/>
                  </a:lnTo>
                  <a:lnTo>
                    <a:pt x="16" y="7"/>
                  </a:lnTo>
                  <a:lnTo>
                    <a:pt x="17" y="6"/>
                  </a:lnTo>
                  <a:lnTo>
                    <a:pt x="18" y="6"/>
                  </a:lnTo>
                  <a:lnTo>
                    <a:pt x="19" y="5"/>
                  </a:lnTo>
                  <a:lnTo>
                    <a:pt x="20" y="5"/>
                  </a:lnTo>
                  <a:lnTo>
                    <a:pt x="22" y="4"/>
                  </a:lnTo>
                  <a:lnTo>
                    <a:pt x="23" y="4"/>
                  </a:lnTo>
                  <a:lnTo>
                    <a:pt x="24" y="3"/>
                  </a:lnTo>
                  <a:lnTo>
                    <a:pt x="26" y="3"/>
                  </a:lnTo>
                  <a:lnTo>
                    <a:pt x="27" y="3"/>
                  </a:lnTo>
                  <a:lnTo>
                    <a:pt x="28" y="3"/>
                  </a:lnTo>
                  <a:lnTo>
                    <a:pt x="29" y="3"/>
                  </a:lnTo>
                  <a:lnTo>
                    <a:pt x="31" y="2"/>
                  </a:lnTo>
                  <a:lnTo>
                    <a:pt x="32" y="3"/>
                  </a:lnTo>
                  <a:lnTo>
                    <a:pt x="34" y="3"/>
                  </a:lnTo>
                  <a:lnTo>
                    <a:pt x="35" y="3"/>
                  </a:lnTo>
                  <a:lnTo>
                    <a:pt x="35" y="3"/>
                  </a:lnTo>
                  <a:lnTo>
                    <a:pt x="35" y="3"/>
                  </a:lnTo>
                  <a:close/>
                </a:path>
              </a:pathLst>
            </a:custGeom>
            <a:solidFill>
              <a:srgbClr val="00466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9" name="Freeform 13"/>
            <p:cNvSpPr>
              <a:spLocks/>
            </p:cNvSpPr>
            <p:nvPr/>
          </p:nvSpPr>
          <p:spPr bwMode="auto">
            <a:xfrm>
              <a:off x="1310" y="1161"/>
              <a:ext cx="30" cy="31"/>
            </a:xfrm>
            <a:custGeom>
              <a:avLst/>
              <a:gdLst>
                <a:gd name="T0" fmla="*/ 16 w 30"/>
                <a:gd name="T1" fmla="*/ 0 h 31"/>
                <a:gd name="T2" fmla="*/ 14 w 30"/>
                <a:gd name="T3" fmla="*/ 0 h 31"/>
                <a:gd name="T4" fmla="*/ 11 w 30"/>
                <a:gd name="T5" fmla="*/ 1 h 31"/>
                <a:gd name="T6" fmla="*/ 9 w 30"/>
                <a:gd name="T7" fmla="*/ 1 h 31"/>
                <a:gd name="T8" fmla="*/ 7 w 30"/>
                <a:gd name="T9" fmla="*/ 2 h 31"/>
                <a:gd name="T10" fmla="*/ 5 w 30"/>
                <a:gd name="T11" fmla="*/ 4 h 31"/>
                <a:gd name="T12" fmla="*/ 4 w 30"/>
                <a:gd name="T13" fmla="*/ 5 h 31"/>
                <a:gd name="T14" fmla="*/ 2 w 30"/>
                <a:gd name="T15" fmla="*/ 7 h 31"/>
                <a:gd name="T16" fmla="*/ 1 w 30"/>
                <a:gd name="T17" fmla="*/ 9 h 31"/>
                <a:gd name="T18" fmla="*/ 0 w 30"/>
                <a:gd name="T19" fmla="*/ 11 h 31"/>
                <a:gd name="T20" fmla="*/ 0 w 30"/>
                <a:gd name="T21" fmla="*/ 13 h 31"/>
                <a:gd name="T22" fmla="*/ 0 w 30"/>
                <a:gd name="T23" fmla="*/ 15 h 31"/>
                <a:gd name="T24" fmla="*/ 0 w 30"/>
                <a:gd name="T25" fmla="*/ 17 h 31"/>
                <a:gd name="T26" fmla="*/ 0 w 30"/>
                <a:gd name="T27" fmla="*/ 20 h 31"/>
                <a:gd name="T28" fmla="*/ 1 w 30"/>
                <a:gd name="T29" fmla="*/ 22 h 31"/>
                <a:gd name="T30" fmla="*/ 2 w 30"/>
                <a:gd name="T31" fmla="*/ 24 h 31"/>
                <a:gd name="T32" fmla="*/ 3 w 30"/>
                <a:gd name="T33" fmla="*/ 25 h 31"/>
                <a:gd name="T34" fmla="*/ 5 w 30"/>
                <a:gd name="T35" fmla="*/ 27 h 31"/>
                <a:gd name="T36" fmla="*/ 7 w 30"/>
                <a:gd name="T37" fmla="*/ 28 h 31"/>
                <a:gd name="T38" fmla="*/ 9 w 30"/>
                <a:gd name="T39" fmla="*/ 29 h 31"/>
                <a:gd name="T40" fmla="*/ 11 w 30"/>
                <a:gd name="T41" fmla="*/ 30 h 31"/>
                <a:gd name="T42" fmla="*/ 13 w 30"/>
                <a:gd name="T43" fmla="*/ 31 h 31"/>
                <a:gd name="T44" fmla="*/ 16 w 30"/>
                <a:gd name="T45" fmla="*/ 31 h 31"/>
                <a:gd name="T46" fmla="*/ 18 w 30"/>
                <a:gd name="T47" fmla="*/ 31 h 31"/>
                <a:gd name="T48" fmla="*/ 20 w 30"/>
                <a:gd name="T49" fmla="*/ 30 h 31"/>
                <a:gd name="T50" fmla="*/ 22 w 30"/>
                <a:gd name="T51" fmla="*/ 29 h 31"/>
                <a:gd name="T52" fmla="*/ 24 w 30"/>
                <a:gd name="T53" fmla="*/ 28 h 31"/>
                <a:gd name="T54" fmla="*/ 26 w 30"/>
                <a:gd name="T55" fmla="*/ 27 h 31"/>
                <a:gd name="T56" fmla="*/ 27 w 30"/>
                <a:gd name="T57" fmla="*/ 25 h 31"/>
                <a:gd name="T58" fmla="*/ 28 w 30"/>
                <a:gd name="T59" fmla="*/ 23 h 31"/>
                <a:gd name="T60" fmla="*/ 29 w 30"/>
                <a:gd name="T61" fmla="*/ 21 h 31"/>
                <a:gd name="T62" fmla="*/ 30 w 30"/>
                <a:gd name="T63" fmla="*/ 19 h 31"/>
                <a:gd name="T64" fmla="*/ 30 w 30"/>
                <a:gd name="T65" fmla="*/ 17 h 31"/>
                <a:gd name="T66" fmla="*/ 30 w 30"/>
                <a:gd name="T67" fmla="*/ 15 h 31"/>
                <a:gd name="T68" fmla="*/ 30 w 30"/>
                <a:gd name="T69" fmla="*/ 12 h 31"/>
                <a:gd name="T70" fmla="*/ 29 w 30"/>
                <a:gd name="T71" fmla="*/ 10 h 31"/>
                <a:gd name="T72" fmla="*/ 28 w 30"/>
                <a:gd name="T73" fmla="*/ 8 h 31"/>
                <a:gd name="T74" fmla="*/ 27 w 30"/>
                <a:gd name="T75" fmla="*/ 6 h 31"/>
                <a:gd name="T76" fmla="*/ 25 w 30"/>
                <a:gd name="T77" fmla="*/ 5 h 31"/>
                <a:gd name="T78" fmla="*/ 24 w 30"/>
                <a:gd name="T79" fmla="*/ 3 h 31"/>
                <a:gd name="T80" fmla="*/ 22 w 30"/>
                <a:gd name="T81" fmla="*/ 2 h 31"/>
                <a:gd name="T82" fmla="*/ 20 w 30"/>
                <a:gd name="T83" fmla="*/ 1 h 31"/>
                <a:gd name="T84" fmla="*/ 17 w 30"/>
                <a:gd name="T85" fmla="*/ 1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0" h="31">
                  <a:moveTo>
                    <a:pt x="17" y="1"/>
                  </a:moveTo>
                  <a:lnTo>
                    <a:pt x="17" y="1"/>
                  </a:lnTo>
                  <a:lnTo>
                    <a:pt x="16" y="0"/>
                  </a:lnTo>
                  <a:lnTo>
                    <a:pt x="15" y="0"/>
                  </a:lnTo>
                  <a:lnTo>
                    <a:pt x="14" y="0"/>
                  </a:lnTo>
                  <a:lnTo>
                    <a:pt x="14" y="0"/>
                  </a:lnTo>
                  <a:lnTo>
                    <a:pt x="13" y="1"/>
                  </a:lnTo>
                  <a:lnTo>
                    <a:pt x="12" y="1"/>
                  </a:lnTo>
                  <a:lnTo>
                    <a:pt x="11" y="1"/>
                  </a:lnTo>
                  <a:lnTo>
                    <a:pt x="11" y="1"/>
                  </a:lnTo>
                  <a:lnTo>
                    <a:pt x="10" y="1"/>
                  </a:lnTo>
                  <a:lnTo>
                    <a:pt x="9" y="1"/>
                  </a:lnTo>
                  <a:lnTo>
                    <a:pt x="9" y="2"/>
                  </a:lnTo>
                  <a:lnTo>
                    <a:pt x="8" y="2"/>
                  </a:lnTo>
                  <a:lnTo>
                    <a:pt x="7" y="2"/>
                  </a:lnTo>
                  <a:lnTo>
                    <a:pt x="7" y="3"/>
                  </a:lnTo>
                  <a:lnTo>
                    <a:pt x="6" y="3"/>
                  </a:lnTo>
                  <a:lnTo>
                    <a:pt x="5" y="4"/>
                  </a:lnTo>
                  <a:lnTo>
                    <a:pt x="5" y="4"/>
                  </a:lnTo>
                  <a:lnTo>
                    <a:pt x="4" y="4"/>
                  </a:lnTo>
                  <a:lnTo>
                    <a:pt x="4" y="5"/>
                  </a:lnTo>
                  <a:lnTo>
                    <a:pt x="3" y="6"/>
                  </a:lnTo>
                  <a:lnTo>
                    <a:pt x="3" y="6"/>
                  </a:lnTo>
                  <a:lnTo>
                    <a:pt x="2" y="7"/>
                  </a:lnTo>
                  <a:lnTo>
                    <a:pt x="2" y="7"/>
                  </a:lnTo>
                  <a:lnTo>
                    <a:pt x="2" y="8"/>
                  </a:lnTo>
                  <a:lnTo>
                    <a:pt x="1" y="9"/>
                  </a:lnTo>
                  <a:lnTo>
                    <a:pt x="1" y="9"/>
                  </a:lnTo>
                  <a:lnTo>
                    <a:pt x="1" y="10"/>
                  </a:lnTo>
                  <a:lnTo>
                    <a:pt x="0" y="11"/>
                  </a:lnTo>
                  <a:lnTo>
                    <a:pt x="0" y="11"/>
                  </a:lnTo>
                  <a:lnTo>
                    <a:pt x="0" y="12"/>
                  </a:lnTo>
                  <a:lnTo>
                    <a:pt x="0" y="13"/>
                  </a:lnTo>
                  <a:lnTo>
                    <a:pt x="0" y="14"/>
                  </a:lnTo>
                  <a:lnTo>
                    <a:pt x="0" y="14"/>
                  </a:lnTo>
                  <a:lnTo>
                    <a:pt x="0" y="15"/>
                  </a:lnTo>
                  <a:lnTo>
                    <a:pt x="0" y="16"/>
                  </a:lnTo>
                  <a:lnTo>
                    <a:pt x="0" y="17"/>
                  </a:lnTo>
                  <a:lnTo>
                    <a:pt x="0" y="17"/>
                  </a:lnTo>
                  <a:lnTo>
                    <a:pt x="0" y="18"/>
                  </a:lnTo>
                  <a:lnTo>
                    <a:pt x="0" y="19"/>
                  </a:lnTo>
                  <a:lnTo>
                    <a:pt x="0" y="20"/>
                  </a:lnTo>
                  <a:lnTo>
                    <a:pt x="1" y="20"/>
                  </a:lnTo>
                  <a:lnTo>
                    <a:pt x="1" y="21"/>
                  </a:lnTo>
                  <a:lnTo>
                    <a:pt x="1" y="22"/>
                  </a:lnTo>
                  <a:lnTo>
                    <a:pt x="1" y="22"/>
                  </a:lnTo>
                  <a:lnTo>
                    <a:pt x="2" y="23"/>
                  </a:lnTo>
                  <a:lnTo>
                    <a:pt x="2" y="24"/>
                  </a:lnTo>
                  <a:lnTo>
                    <a:pt x="3" y="24"/>
                  </a:lnTo>
                  <a:lnTo>
                    <a:pt x="3" y="25"/>
                  </a:lnTo>
                  <a:lnTo>
                    <a:pt x="3" y="25"/>
                  </a:lnTo>
                  <a:lnTo>
                    <a:pt x="4" y="26"/>
                  </a:lnTo>
                  <a:lnTo>
                    <a:pt x="5" y="26"/>
                  </a:lnTo>
                  <a:lnTo>
                    <a:pt x="5" y="27"/>
                  </a:lnTo>
                  <a:lnTo>
                    <a:pt x="6" y="27"/>
                  </a:lnTo>
                  <a:lnTo>
                    <a:pt x="6" y="28"/>
                  </a:lnTo>
                  <a:lnTo>
                    <a:pt x="7" y="28"/>
                  </a:lnTo>
                  <a:lnTo>
                    <a:pt x="7" y="29"/>
                  </a:lnTo>
                  <a:lnTo>
                    <a:pt x="8" y="29"/>
                  </a:lnTo>
                  <a:lnTo>
                    <a:pt x="9" y="29"/>
                  </a:lnTo>
                  <a:lnTo>
                    <a:pt x="9" y="30"/>
                  </a:lnTo>
                  <a:lnTo>
                    <a:pt x="10" y="30"/>
                  </a:lnTo>
                  <a:lnTo>
                    <a:pt x="11" y="30"/>
                  </a:lnTo>
                  <a:lnTo>
                    <a:pt x="12" y="30"/>
                  </a:lnTo>
                  <a:lnTo>
                    <a:pt x="12" y="31"/>
                  </a:lnTo>
                  <a:lnTo>
                    <a:pt x="13" y="31"/>
                  </a:lnTo>
                  <a:lnTo>
                    <a:pt x="14" y="31"/>
                  </a:lnTo>
                  <a:lnTo>
                    <a:pt x="15" y="31"/>
                  </a:lnTo>
                  <a:lnTo>
                    <a:pt x="16" y="31"/>
                  </a:lnTo>
                  <a:lnTo>
                    <a:pt x="16" y="31"/>
                  </a:lnTo>
                  <a:lnTo>
                    <a:pt x="17" y="31"/>
                  </a:lnTo>
                  <a:lnTo>
                    <a:pt x="18" y="31"/>
                  </a:lnTo>
                  <a:lnTo>
                    <a:pt x="19" y="30"/>
                  </a:lnTo>
                  <a:lnTo>
                    <a:pt x="19" y="30"/>
                  </a:lnTo>
                  <a:lnTo>
                    <a:pt x="20" y="30"/>
                  </a:lnTo>
                  <a:lnTo>
                    <a:pt x="21" y="30"/>
                  </a:lnTo>
                  <a:lnTo>
                    <a:pt x="21" y="30"/>
                  </a:lnTo>
                  <a:lnTo>
                    <a:pt x="22" y="29"/>
                  </a:lnTo>
                  <a:lnTo>
                    <a:pt x="23" y="29"/>
                  </a:lnTo>
                  <a:lnTo>
                    <a:pt x="23" y="29"/>
                  </a:lnTo>
                  <a:lnTo>
                    <a:pt x="24" y="28"/>
                  </a:lnTo>
                  <a:lnTo>
                    <a:pt x="24" y="28"/>
                  </a:lnTo>
                  <a:lnTo>
                    <a:pt x="25" y="27"/>
                  </a:lnTo>
                  <a:lnTo>
                    <a:pt x="26" y="27"/>
                  </a:lnTo>
                  <a:lnTo>
                    <a:pt x="26" y="26"/>
                  </a:lnTo>
                  <a:lnTo>
                    <a:pt x="27" y="26"/>
                  </a:lnTo>
                  <a:lnTo>
                    <a:pt x="27" y="25"/>
                  </a:lnTo>
                  <a:lnTo>
                    <a:pt x="27" y="25"/>
                  </a:lnTo>
                  <a:lnTo>
                    <a:pt x="28" y="24"/>
                  </a:lnTo>
                  <a:lnTo>
                    <a:pt x="28" y="23"/>
                  </a:lnTo>
                  <a:lnTo>
                    <a:pt x="29" y="23"/>
                  </a:lnTo>
                  <a:lnTo>
                    <a:pt x="29" y="22"/>
                  </a:lnTo>
                  <a:lnTo>
                    <a:pt x="29" y="21"/>
                  </a:lnTo>
                  <a:lnTo>
                    <a:pt x="29" y="21"/>
                  </a:lnTo>
                  <a:lnTo>
                    <a:pt x="30" y="20"/>
                  </a:lnTo>
                  <a:lnTo>
                    <a:pt x="30" y="19"/>
                  </a:lnTo>
                  <a:lnTo>
                    <a:pt x="30" y="18"/>
                  </a:lnTo>
                  <a:lnTo>
                    <a:pt x="30" y="18"/>
                  </a:lnTo>
                  <a:lnTo>
                    <a:pt x="30" y="17"/>
                  </a:lnTo>
                  <a:lnTo>
                    <a:pt x="30" y="16"/>
                  </a:lnTo>
                  <a:lnTo>
                    <a:pt x="30" y="15"/>
                  </a:lnTo>
                  <a:lnTo>
                    <a:pt x="30" y="15"/>
                  </a:lnTo>
                  <a:lnTo>
                    <a:pt x="30" y="14"/>
                  </a:lnTo>
                  <a:lnTo>
                    <a:pt x="30" y="13"/>
                  </a:lnTo>
                  <a:lnTo>
                    <a:pt x="30" y="12"/>
                  </a:lnTo>
                  <a:lnTo>
                    <a:pt x="30" y="12"/>
                  </a:lnTo>
                  <a:lnTo>
                    <a:pt x="29" y="11"/>
                  </a:lnTo>
                  <a:lnTo>
                    <a:pt x="29" y="10"/>
                  </a:lnTo>
                  <a:lnTo>
                    <a:pt x="29" y="10"/>
                  </a:lnTo>
                  <a:lnTo>
                    <a:pt x="28" y="9"/>
                  </a:lnTo>
                  <a:lnTo>
                    <a:pt x="28" y="8"/>
                  </a:lnTo>
                  <a:lnTo>
                    <a:pt x="28" y="8"/>
                  </a:lnTo>
                  <a:lnTo>
                    <a:pt x="27" y="7"/>
                  </a:lnTo>
                  <a:lnTo>
                    <a:pt x="27" y="6"/>
                  </a:lnTo>
                  <a:lnTo>
                    <a:pt x="26" y="6"/>
                  </a:lnTo>
                  <a:lnTo>
                    <a:pt x="26" y="5"/>
                  </a:lnTo>
                  <a:lnTo>
                    <a:pt x="25" y="5"/>
                  </a:lnTo>
                  <a:lnTo>
                    <a:pt x="25" y="4"/>
                  </a:lnTo>
                  <a:lnTo>
                    <a:pt x="24" y="4"/>
                  </a:lnTo>
                  <a:lnTo>
                    <a:pt x="24" y="3"/>
                  </a:lnTo>
                  <a:lnTo>
                    <a:pt x="23" y="3"/>
                  </a:lnTo>
                  <a:lnTo>
                    <a:pt x="22" y="3"/>
                  </a:lnTo>
                  <a:lnTo>
                    <a:pt x="22" y="2"/>
                  </a:lnTo>
                  <a:lnTo>
                    <a:pt x="21" y="2"/>
                  </a:lnTo>
                  <a:lnTo>
                    <a:pt x="20" y="2"/>
                  </a:lnTo>
                  <a:lnTo>
                    <a:pt x="20" y="1"/>
                  </a:lnTo>
                  <a:lnTo>
                    <a:pt x="19" y="1"/>
                  </a:lnTo>
                  <a:lnTo>
                    <a:pt x="18" y="1"/>
                  </a:lnTo>
                  <a:lnTo>
                    <a:pt x="17" y="1"/>
                  </a:lnTo>
                  <a:close/>
                </a:path>
              </a:pathLst>
            </a:custGeom>
            <a:solidFill>
              <a:srgbClr val="1315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0" name="Freeform 14"/>
            <p:cNvSpPr>
              <a:spLocks/>
            </p:cNvSpPr>
            <p:nvPr/>
          </p:nvSpPr>
          <p:spPr bwMode="auto">
            <a:xfrm>
              <a:off x="1305" y="1156"/>
              <a:ext cx="16" cy="15"/>
            </a:xfrm>
            <a:custGeom>
              <a:avLst/>
              <a:gdLst>
                <a:gd name="T0" fmla="*/ 10 w 16"/>
                <a:gd name="T1" fmla="*/ 0 h 15"/>
                <a:gd name="T2" fmla="*/ 11 w 16"/>
                <a:gd name="T3" fmla="*/ 1 h 15"/>
                <a:gd name="T4" fmla="*/ 13 w 16"/>
                <a:gd name="T5" fmla="*/ 2 h 15"/>
                <a:gd name="T6" fmla="*/ 14 w 16"/>
                <a:gd name="T7" fmla="*/ 3 h 15"/>
                <a:gd name="T8" fmla="*/ 15 w 16"/>
                <a:gd name="T9" fmla="*/ 4 h 15"/>
                <a:gd name="T10" fmla="*/ 15 w 16"/>
                <a:gd name="T11" fmla="*/ 5 h 15"/>
                <a:gd name="T12" fmla="*/ 16 w 16"/>
                <a:gd name="T13" fmla="*/ 7 h 15"/>
                <a:gd name="T14" fmla="*/ 16 w 16"/>
                <a:gd name="T15" fmla="*/ 8 h 15"/>
                <a:gd name="T16" fmla="*/ 15 w 16"/>
                <a:gd name="T17" fmla="*/ 9 h 15"/>
                <a:gd name="T18" fmla="*/ 15 w 16"/>
                <a:gd name="T19" fmla="*/ 11 h 15"/>
                <a:gd name="T20" fmla="*/ 14 w 16"/>
                <a:gd name="T21" fmla="*/ 12 h 15"/>
                <a:gd name="T22" fmla="*/ 13 w 16"/>
                <a:gd name="T23" fmla="*/ 13 h 15"/>
                <a:gd name="T24" fmla="*/ 12 w 16"/>
                <a:gd name="T25" fmla="*/ 14 h 15"/>
                <a:gd name="T26" fmla="*/ 10 w 16"/>
                <a:gd name="T27" fmla="*/ 14 h 15"/>
                <a:gd name="T28" fmla="*/ 9 w 16"/>
                <a:gd name="T29" fmla="*/ 15 h 15"/>
                <a:gd name="T30" fmla="*/ 7 w 16"/>
                <a:gd name="T31" fmla="*/ 15 h 15"/>
                <a:gd name="T32" fmla="*/ 6 w 16"/>
                <a:gd name="T33" fmla="*/ 14 h 15"/>
                <a:gd name="T34" fmla="*/ 4 w 16"/>
                <a:gd name="T35" fmla="*/ 14 h 15"/>
                <a:gd name="T36" fmla="*/ 3 w 16"/>
                <a:gd name="T37" fmla="*/ 13 h 15"/>
                <a:gd name="T38" fmla="*/ 2 w 16"/>
                <a:gd name="T39" fmla="*/ 12 h 15"/>
                <a:gd name="T40" fmla="*/ 1 w 16"/>
                <a:gd name="T41" fmla="*/ 11 h 15"/>
                <a:gd name="T42" fmla="*/ 0 w 16"/>
                <a:gd name="T43" fmla="*/ 10 h 15"/>
                <a:gd name="T44" fmla="*/ 0 w 16"/>
                <a:gd name="T45" fmla="*/ 8 h 15"/>
                <a:gd name="T46" fmla="*/ 0 w 16"/>
                <a:gd name="T47" fmla="*/ 7 h 15"/>
                <a:gd name="T48" fmla="*/ 0 w 16"/>
                <a:gd name="T49" fmla="*/ 5 h 15"/>
                <a:gd name="T50" fmla="*/ 1 w 16"/>
                <a:gd name="T51" fmla="*/ 4 h 15"/>
                <a:gd name="T52" fmla="*/ 2 w 16"/>
                <a:gd name="T53" fmla="*/ 3 h 15"/>
                <a:gd name="T54" fmla="*/ 3 w 16"/>
                <a:gd name="T55" fmla="*/ 2 h 15"/>
                <a:gd name="T56" fmla="*/ 4 w 16"/>
                <a:gd name="T57" fmla="*/ 1 h 15"/>
                <a:gd name="T58" fmla="*/ 5 w 16"/>
                <a:gd name="T59" fmla="*/ 1 h 15"/>
                <a:gd name="T60" fmla="*/ 7 w 16"/>
                <a:gd name="T61" fmla="*/ 0 h 15"/>
                <a:gd name="T62" fmla="*/ 8 w 16"/>
                <a:gd name="T63"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 h="15">
                  <a:moveTo>
                    <a:pt x="9" y="0"/>
                  </a:moveTo>
                  <a:lnTo>
                    <a:pt x="10" y="0"/>
                  </a:lnTo>
                  <a:lnTo>
                    <a:pt x="11" y="1"/>
                  </a:lnTo>
                  <a:lnTo>
                    <a:pt x="11" y="1"/>
                  </a:lnTo>
                  <a:lnTo>
                    <a:pt x="12" y="1"/>
                  </a:lnTo>
                  <a:lnTo>
                    <a:pt x="13" y="2"/>
                  </a:lnTo>
                  <a:lnTo>
                    <a:pt x="13" y="2"/>
                  </a:lnTo>
                  <a:lnTo>
                    <a:pt x="14" y="3"/>
                  </a:lnTo>
                  <a:lnTo>
                    <a:pt x="14" y="3"/>
                  </a:lnTo>
                  <a:lnTo>
                    <a:pt x="15" y="4"/>
                  </a:lnTo>
                  <a:lnTo>
                    <a:pt x="15" y="4"/>
                  </a:lnTo>
                  <a:lnTo>
                    <a:pt x="15" y="5"/>
                  </a:lnTo>
                  <a:lnTo>
                    <a:pt x="16" y="6"/>
                  </a:lnTo>
                  <a:lnTo>
                    <a:pt x="16" y="7"/>
                  </a:lnTo>
                  <a:lnTo>
                    <a:pt x="16" y="7"/>
                  </a:lnTo>
                  <a:lnTo>
                    <a:pt x="16" y="8"/>
                  </a:lnTo>
                  <a:lnTo>
                    <a:pt x="16" y="9"/>
                  </a:lnTo>
                  <a:lnTo>
                    <a:pt x="15" y="9"/>
                  </a:lnTo>
                  <a:lnTo>
                    <a:pt x="15" y="10"/>
                  </a:lnTo>
                  <a:lnTo>
                    <a:pt x="15" y="11"/>
                  </a:lnTo>
                  <a:lnTo>
                    <a:pt x="14" y="11"/>
                  </a:lnTo>
                  <a:lnTo>
                    <a:pt x="14" y="12"/>
                  </a:lnTo>
                  <a:lnTo>
                    <a:pt x="14" y="12"/>
                  </a:lnTo>
                  <a:lnTo>
                    <a:pt x="13" y="13"/>
                  </a:lnTo>
                  <a:lnTo>
                    <a:pt x="12" y="13"/>
                  </a:lnTo>
                  <a:lnTo>
                    <a:pt x="12" y="14"/>
                  </a:lnTo>
                  <a:lnTo>
                    <a:pt x="11" y="14"/>
                  </a:lnTo>
                  <a:lnTo>
                    <a:pt x="10" y="14"/>
                  </a:lnTo>
                  <a:lnTo>
                    <a:pt x="10" y="14"/>
                  </a:lnTo>
                  <a:lnTo>
                    <a:pt x="9" y="15"/>
                  </a:lnTo>
                  <a:lnTo>
                    <a:pt x="8" y="15"/>
                  </a:lnTo>
                  <a:lnTo>
                    <a:pt x="7" y="15"/>
                  </a:lnTo>
                  <a:lnTo>
                    <a:pt x="7" y="14"/>
                  </a:lnTo>
                  <a:lnTo>
                    <a:pt x="6" y="14"/>
                  </a:lnTo>
                  <a:lnTo>
                    <a:pt x="5" y="14"/>
                  </a:lnTo>
                  <a:lnTo>
                    <a:pt x="4" y="14"/>
                  </a:lnTo>
                  <a:lnTo>
                    <a:pt x="4" y="13"/>
                  </a:lnTo>
                  <a:lnTo>
                    <a:pt x="3" y="13"/>
                  </a:lnTo>
                  <a:lnTo>
                    <a:pt x="2" y="13"/>
                  </a:lnTo>
                  <a:lnTo>
                    <a:pt x="2" y="12"/>
                  </a:lnTo>
                  <a:lnTo>
                    <a:pt x="1" y="11"/>
                  </a:lnTo>
                  <a:lnTo>
                    <a:pt x="1" y="11"/>
                  </a:lnTo>
                  <a:lnTo>
                    <a:pt x="1" y="10"/>
                  </a:lnTo>
                  <a:lnTo>
                    <a:pt x="0" y="10"/>
                  </a:lnTo>
                  <a:lnTo>
                    <a:pt x="0" y="9"/>
                  </a:lnTo>
                  <a:lnTo>
                    <a:pt x="0" y="8"/>
                  </a:lnTo>
                  <a:lnTo>
                    <a:pt x="0" y="7"/>
                  </a:lnTo>
                  <a:lnTo>
                    <a:pt x="0" y="7"/>
                  </a:lnTo>
                  <a:lnTo>
                    <a:pt x="0" y="6"/>
                  </a:lnTo>
                  <a:lnTo>
                    <a:pt x="0" y="5"/>
                  </a:lnTo>
                  <a:lnTo>
                    <a:pt x="0" y="5"/>
                  </a:lnTo>
                  <a:lnTo>
                    <a:pt x="1" y="4"/>
                  </a:lnTo>
                  <a:lnTo>
                    <a:pt x="1" y="3"/>
                  </a:lnTo>
                  <a:lnTo>
                    <a:pt x="2" y="3"/>
                  </a:lnTo>
                  <a:lnTo>
                    <a:pt x="2" y="2"/>
                  </a:lnTo>
                  <a:lnTo>
                    <a:pt x="3" y="2"/>
                  </a:lnTo>
                  <a:lnTo>
                    <a:pt x="3" y="1"/>
                  </a:lnTo>
                  <a:lnTo>
                    <a:pt x="4" y="1"/>
                  </a:lnTo>
                  <a:lnTo>
                    <a:pt x="5" y="1"/>
                  </a:lnTo>
                  <a:lnTo>
                    <a:pt x="5" y="1"/>
                  </a:lnTo>
                  <a:lnTo>
                    <a:pt x="6" y="0"/>
                  </a:lnTo>
                  <a:lnTo>
                    <a:pt x="7" y="0"/>
                  </a:lnTo>
                  <a:lnTo>
                    <a:pt x="7" y="0"/>
                  </a:lnTo>
                  <a:lnTo>
                    <a:pt x="8" y="0"/>
                  </a:lnTo>
                  <a:lnTo>
                    <a:pt x="9"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1" name="Freeform 15"/>
            <p:cNvSpPr>
              <a:spLocks/>
            </p:cNvSpPr>
            <p:nvPr/>
          </p:nvSpPr>
          <p:spPr bwMode="auto">
            <a:xfrm>
              <a:off x="1213" y="1072"/>
              <a:ext cx="163" cy="43"/>
            </a:xfrm>
            <a:custGeom>
              <a:avLst/>
              <a:gdLst>
                <a:gd name="T0" fmla="*/ 163 w 163"/>
                <a:gd name="T1" fmla="*/ 43 h 43"/>
                <a:gd name="T2" fmla="*/ 78 w 163"/>
                <a:gd name="T3" fmla="*/ 10 h 43"/>
                <a:gd name="T4" fmla="*/ 0 w 163"/>
                <a:gd name="T5" fmla="*/ 35 h 43"/>
                <a:gd name="T6" fmla="*/ 75 w 163"/>
                <a:gd name="T7" fmla="*/ 0 h 43"/>
                <a:gd name="T8" fmla="*/ 151 w 163"/>
                <a:gd name="T9" fmla="*/ 21 h 43"/>
                <a:gd name="T10" fmla="*/ 163 w 163"/>
                <a:gd name="T11" fmla="*/ 43 h 43"/>
              </a:gdLst>
              <a:ahLst/>
              <a:cxnLst>
                <a:cxn ang="0">
                  <a:pos x="T0" y="T1"/>
                </a:cxn>
                <a:cxn ang="0">
                  <a:pos x="T2" y="T3"/>
                </a:cxn>
                <a:cxn ang="0">
                  <a:pos x="T4" y="T5"/>
                </a:cxn>
                <a:cxn ang="0">
                  <a:pos x="T6" y="T7"/>
                </a:cxn>
                <a:cxn ang="0">
                  <a:pos x="T8" y="T9"/>
                </a:cxn>
                <a:cxn ang="0">
                  <a:pos x="T10" y="T11"/>
                </a:cxn>
              </a:cxnLst>
              <a:rect l="0" t="0" r="r" b="b"/>
              <a:pathLst>
                <a:path w="163" h="43">
                  <a:moveTo>
                    <a:pt x="163" y="43"/>
                  </a:moveTo>
                  <a:lnTo>
                    <a:pt x="78" y="10"/>
                  </a:lnTo>
                  <a:lnTo>
                    <a:pt x="0" y="35"/>
                  </a:lnTo>
                  <a:lnTo>
                    <a:pt x="75" y="0"/>
                  </a:lnTo>
                  <a:lnTo>
                    <a:pt x="151" y="21"/>
                  </a:lnTo>
                  <a:lnTo>
                    <a:pt x="163" y="43"/>
                  </a:lnTo>
                  <a:close/>
                </a:path>
              </a:pathLst>
            </a:custGeom>
            <a:solidFill>
              <a:srgbClr val="9A652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2" name="Freeform 16"/>
            <p:cNvSpPr>
              <a:spLocks/>
            </p:cNvSpPr>
            <p:nvPr/>
          </p:nvSpPr>
          <p:spPr bwMode="auto">
            <a:xfrm>
              <a:off x="1431" y="1136"/>
              <a:ext cx="92" cy="66"/>
            </a:xfrm>
            <a:custGeom>
              <a:avLst/>
              <a:gdLst>
                <a:gd name="T0" fmla="*/ 87 w 92"/>
                <a:gd name="T1" fmla="*/ 16 h 66"/>
                <a:gd name="T2" fmla="*/ 79 w 92"/>
                <a:gd name="T3" fmla="*/ 11 h 66"/>
                <a:gd name="T4" fmla="*/ 72 w 92"/>
                <a:gd name="T5" fmla="*/ 7 h 66"/>
                <a:gd name="T6" fmla="*/ 66 w 92"/>
                <a:gd name="T7" fmla="*/ 4 h 66"/>
                <a:gd name="T8" fmla="*/ 59 w 92"/>
                <a:gd name="T9" fmla="*/ 2 h 66"/>
                <a:gd name="T10" fmla="*/ 53 w 92"/>
                <a:gd name="T11" fmla="*/ 0 h 66"/>
                <a:gd name="T12" fmla="*/ 47 w 92"/>
                <a:gd name="T13" fmla="*/ 0 h 66"/>
                <a:gd name="T14" fmla="*/ 42 w 92"/>
                <a:gd name="T15" fmla="*/ 0 h 66"/>
                <a:gd name="T16" fmla="*/ 36 w 92"/>
                <a:gd name="T17" fmla="*/ 1 h 66"/>
                <a:gd name="T18" fmla="*/ 31 w 92"/>
                <a:gd name="T19" fmla="*/ 4 h 66"/>
                <a:gd name="T20" fmla="*/ 26 w 92"/>
                <a:gd name="T21" fmla="*/ 7 h 66"/>
                <a:gd name="T22" fmla="*/ 22 w 92"/>
                <a:gd name="T23" fmla="*/ 12 h 66"/>
                <a:gd name="T24" fmla="*/ 17 w 92"/>
                <a:gd name="T25" fmla="*/ 18 h 66"/>
                <a:gd name="T26" fmla="*/ 12 w 92"/>
                <a:gd name="T27" fmla="*/ 25 h 66"/>
                <a:gd name="T28" fmla="*/ 7 w 92"/>
                <a:gd name="T29" fmla="*/ 33 h 66"/>
                <a:gd name="T30" fmla="*/ 2 w 92"/>
                <a:gd name="T31" fmla="*/ 43 h 66"/>
                <a:gd name="T32" fmla="*/ 3 w 92"/>
                <a:gd name="T33" fmla="*/ 51 h 66"/>
                <a:gd name="T34" fmla="*/ 10 w 92"/>
                <a:gd name="T35" fmla="*/ 55 h 66"/>
                <a:gd name="T36" fmla="*/ 17 w 92"/>
                <a:gd name="T37" fmla="*/ 58 h 66"/>
                <a:gd name="T38" fmla="*/ 25 w 92"/>
                <a:gd name="T39" fmla="*/ 61 h 66"/>
                <a:gd name="T40" fmla="*/ 34 w 92"/>
                <a:gd name="T41" fmla="*/ 64 h 66"/>
                <a:gd name="T42" fmla="*/ 42 w 92"/>
                <a:gd name="T43" fmla="*/ 65 h 66"/>
                <a:gd name="T44" fmla="*/ 50 w 92"/>
                <a:gd name="T45" fmla="*/ 66 h 66"/>
                <a:gd name="T46" fmla="*/ 58 w 92"/>
                <a:gd name="T47" fmla="*/ 66 h 66"/>
                <a:gd name="T48" fmla="*/ 66 w 92"/>
                <a:gd name="T49" fmla="*/ 65 h 66"/>
                <a:gd name="T50" fmla="*/ 73 w 92"/>
                <a:gd name="T51" fmla="*/ 62 h 66"/>
                <a:gd name="T52" fmla="*/ 79 w 92"/>
                <a:gd name="T53" fmla="*/ 59 h 66"/>
                <a:gd name="T54" fmla="*/ 85 w 92"/>
                <a:gd name="T55" fmla="*/ 55 h 66"/>
                <a:gd name="T56" fmla="*/ 89 w 92"/>
                <a:gd name="T57" fmla="*/ 49 h 66"/>
                <a:gd name="T58" fmla="*/ 91 w 92"/>
                <a:gd name="T59" fmla="*/ 42 h 66"/>
                <a:gd name="T60" fmla="*/ 92 w 92"/>
                <a:gd name="T61" fmla="*/ 34 h 66"/>
                <a:gd name="T62" fmla="*/ 92 w 92"/>
                <a:gd name="T63" fmla="*/ 24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2" h="66">
                  <a:moveTo>
                    <a:pt x="91" y="19"/>
                  </a:moveTo>
                  <a:lnTo>
                    <a:pt x="87" y="16"/>
                  </a:lnTo>
                  <a:lnTo>
                    <a:pt x="83" y="14"/>
                  </a:lnTo>
                  <a:lnTo>
                    <a:pt x="79" y="11"/>
                  </a:lnTo>
                  <a:lnTo>
                    <a:pt x="76" y="9"/>
                  </a:lnTo>
                  <a:lnTo>
                    <a:pt x="72" y="7"/>
                  </a:lnTo>
                  <a:lnTo>
                    <a:pt x="69" y="6"/>
                  </a:lnTo>
                  <a:lnTo>
                    <a:pt x="66" y="4"/>
                  </a:lnTo>
                  <a:lnTo>
                    <a:pt x="62" y="3"/>
                  </a:lnTo>
                  <a:lnTo>
                    <a:pt x="59" y="2"/>
                  </a:lnTo>
                  <a:lnTo>
                    <a:pt x="56" y="1"/>
                  </a:lnTo>
                  <a:lnTo>
                    <a:pt x="53" y="0"/>
                  </a:lnTo>
                  <a:lnTo>
                    <a:pt x="50" y="0"/>
                  </a:lnTo>
                  <a:lnTo>
                    <a:pt x="47" y="0"/>
                  </a:lnTo>
                  <a:lnTo>
                    <a:pt x="45" y="0"/>
                  </a:lnTo>
                  <a:lnTo>
                    <a:pt x="42" y="0"/>
                  </a:lnTo>
                  <a:lnTo>
                    <a:pt x="39" y="0"/>
                  </a:lnTo>
                  <a:lnTo>
                    <a:pt x="36" y="1"/>
                  </a:lnTo>
                  <a:lnTo>
                    <a:pt x="34" y="2"/>
                  </a:lnTo>
                  <a:lnTo>
                    <a:pt x="31" y="4"/>
                  </a:lnTo>
                  <a:lnTo>
                    <a:pt x="29" y="5"/>
                  </a:lnTo>
                  <a:lnTo>
                    <a:pt x="26" y="7"/>
                  </a:lnTo>
                  <a:lnTo>
                    <a:pt x="24" y="10"/>
                  </a:lnTo>
                  <a:lnTo>
                    <a:pt x="22" y="12"/>
                  </a:lnTo>
                  <a:lnTo>
                    <a:pt x="19" y="15"/>
                  </a:lnTo>
                  <a:lnTo>
                    <a:pt x="17" y="18"/>
                  </a:lnTo>
                  <a:lnTo>
                    <a:pt x="14" y="21"/>
                  </a:lnTo>
                  <a:lnTo>
                    <a:pt x="12" y="25"/>
                  </a:lnTo>
                  <a:lnTo>
                    <a:pt x="10" y="29"/>
                  </a:lnTo>
                  <a:lnTo>
                    <a:pt x="7" y="33"/>
                  </a:lnTo>
                  <a:lnTo>
                    <a:pt x="5" y="38"/>
                  </a:lnTo>
                  <a:lnTo>
                    <a:pt x="2" y="43"/>
                  </a:lnTo>
                  <a:lnTo>
                    <a:pt x="0" y="48"/>
                  </a:lnTo>
                  <a:lnTo>
                    <a:pt x="3" y="51"/>
                  </a:lnTo>
                  <a:lnTo>
                    <a:pt x="6" y="53"/>
                  </a:lnTo>
                  <a:lnTo>
                    <a:pt x="10" y="55"/>
                  </a:lnTo>
                  <a:lnTo>
                    <a:pt x="13" y="57"/>
                  </a:lnTo>
                  <a:lnTo>
                    <a:pt x="17" y="58"/>
                  </a:lnTo>
                  <a:lnTo>
                    <a:pt x="21" y="60"/>
                  </a:lnTo>
                  <a:lnTo>
                    <a:pt x="25" y="61"/>
                  </a:lnTo>
                  <a:lnTo>
                    <a:pt x="29" y="63"/>
                  </a:lnTo>
                  <a:lnTo>
                    <a:pt x="34" y="64"/>
                  </a:lnTo>
                  <a:lnTo>
                    <a:pt x="38" y="65"/>
                  </a:lnTo>
                  <a:lnTo>
                    <a:pt x="42" y="65"/>
                  </a:lnTo>
                  <a:lnTo>
                    <a:pt x="46" y="66"/>
                  </a:lnTo>
                  <a:lnTo>
                    <a:pt x="50" y="66"/>
                  </a:lnTo>
                  <a:lnTo>
                    <a:pt x="54" y="66"/>
                  </a:lnTo>
                  <a:lnTo>
                    <a:pt x="58" y="66"/>
                  </a:lnTo>
                  <a:lnTo>
                    <a:pt x="62" y="65"/>
                  </a:lnTo>
                  <a:lnTo>
                    <a:pt x="66" y="65"/>
                  </a:lnTo>
                  <a:lnTo>
                    <a:pt x="70" y="64"/>
                  </a:lnTo>
                  <a:lnTo>
                    <a:pt x="73" y="62"/>
                  </a:lnTo>
                  <a:lnTo>
                    <a:pt x="76" y="61"/>
                  </a:lnTo>
                  <a:lnTo>
                    <a:pt x="79" y="59"/>
                  </a:lnTo>
                  <a:lnTo>
                    <a:pt x="82" y="57"/>
                  </a:lnTo>
                  <a:lnTo>
                    <a:pt x="85" y="55"/>
                  </a:lnTo>
                  <a:lnTo>
                    <a:pt x="87" y="52"/>
                  </a:lnTo>
                  <a:lnTo>
                    <a:pt x="89" y="49"/>
                  </a:lnTo>
                  <a:lnTo>
                    <a:pt x="90" y="46"/>
                  </a:lnTo>
                  <a:lnTo>
                    <a:pt x="91" y="42"/>
                  </a:lnTo>
                  <a:lnTo>
                    <a:pt x="92" y="38"/>
                  </a:lnTo>
                  <a:lnTo>
                    <a:pt x="92" y="34"/>
                  </a:lnTo>
                  <a:lnTo>
                    <a:pt x="92" y="29"/>
                  </a:lnTo>
                  <a:lnTo>
                    <a:pt x="92" y="24"/>
                  </a:lnTo>
                  <a:lnTo>
                    <a:pt x="91" y="1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3" name="Freeform 17"/>
            <p:cNvSpPr>
              <a:spLocks/>
            </p:cNvSpPr>
            <p:nvPr/>
          </p:nvSpPr>
          <p:spPr bwMode="auto">
            <a:xfrm>
              <a:off x="1462" y="1140"/>
              <a:ext cx="52" cy="59"/>
            </a:xfrm>
            <a:custGeom>
              <a:avLst/>
              <a:gdLst>
                <a:gd name="T0" fmla="*/ 27 w 52"/>
                <a:gd name="T1" fmla="*/ 0 h 59"/>
                <a:gd name="T2" fmla="*/ 23 w 52"/>
                <a:gd name="T3" fmla="*/ 1 h 59"/>
                <a:gd name="T4" fmla="*/ 19 w 52"/>
                <a:gd name="T5" fmla="*/ 2 h 59"/>
                <a:gd name="T6" fmla="*/ 15 w 52"/>
                <a:gd name="T7" fmla="*/ 3 h 59"/>
                <a:gd name="T8" fmla="*/ 12 w 52"/>
                <a:gd name="T9" fmla="*/ 5 h 59"/>
                <a:gd name="T10" fmla="*/ 9 w 52"/>
                <a:gd name="T11" fmla="*/ 8 h 59"/>
                <a:gd name="T12" fmla="*/ 6 w 52"/>
                <a:gd name="T13" fmla="*/ 11 h 59"/>
                <a:gd name="T14" fmla="*/ 4 w 52"/>
                <a:gd name="T15" fmla="*/ 15 h 59"/>
                <a:gd name="T16" fmla="*/ 2 w 52"/>
                <a:gd name="T17" fmla="*/ 18 h 59"/>
                <a:gd name="T18" fmla="*/ 1 w 52"/>
                <a:gd name="T19" fmla="*/ 23 h 59"/>
                <a:gd name="T20" fmla="*/ 0 w 52"/>
                <a:gd name="T21" fmla="*/ 27 h 59"/>
                <a:gd name="T22" fmla="*/ 0 w 52"/>
                <a:gd name="T23" fmla="*/ 31 h 59"/>
                <a:gd name="T24" fmla="*/ 1 w 52"/>
                <a:gd name="T25" fmla="*/ 36 h 59"/>
                <a:gd name="T26" fmla="*/ 2 w 52"/>
                <a:gd name="T27" fmla="*/ 40 h 59"/>
                <a:gd name="T28" fmla="*/ 3 w 52"/>
                <a:gd name="T29" fmla="*/ 44 h 59"/>
                <a:gd name="T30" fmla="*/ 5 w 52"/>
                <a:gd name="T31" fmla="*/ 47 h 59"/>
                <a:gd name="T32" fmla="*/ 8 w 52"/>
                <a:gd name="T33" fmla="*/ 50 h 59"/>
                <a:gd name="T34" fmla="*/ 10 w 52"/>
                <a:gd name="T35" fmla="*/ 53 h 59"/>
                <a:gd name="T36" fmla="*/ 13 w 52"/>
                <a:gd name="T37" fmla="*/ 55 h 59"/>
                <a:gd name="T38" fmla="*/ 17 w 52"/>
                <a:gd name="T39" fmla="*/ 57 h 59"/>
                <a:gd name="T40" fmla="*/ 21 w 52"/>
                <a:gd name="T41" fmla="*/ 58 h 59"/>
                <a:gd name="T42" fmla="*/ 25 w 52"/>
                <a:gd name="T43" fmla="*/ 59 h 59"/>
                <a:gd name="T44" fmla="*/ 29 w 52"/>
                <a:gd name="T45" fmla="*/ 59 h 59"/>
                <a:gd name="T46" fmla="*/ 32 w 52"/>
                <a:gd name="T47" fmla="*/ 58 h 59"/>
                <a:gd name="T48" fmla="*/ 36 w 52"/>
                <a:gd name="T49" fmla="*/ 56 h 59"/>
                <a:gd name="T50" fmla="*/ 39 w 52"/>
                <a:gd name="T51" fmla="*/ 55 h 59"/>
                <a:gd name="T52" fmla="*/ 42 w 52"/>
                <a:gd name="T53" fmla="*/ 52 h 59"/>
                <a:gd name="T54" fmla="*/ 45 w 52"/>
                <a:gd name="T55" fmla="*/ 49 h 59"/>
                <a:gd name="T56" fmla="*/ 48 w 52"/>
                <a:gd name="T57" fmla="*/ 46 h 59"/>
                <a:gd name="T58" fmla="*/ 50 w 52"/>
                <a:gd name="T59" fmla="*/ 42 h 59"/>
                <a:gd name="T60" fmla="*/ 51 w 52"/>
                <a:gd name="T61" fmla="*/ 38 h 59"/>
                <a:gd name="T62" fmla="*/ 52 w 52"/>
                <a:gd name="T63" fmla="*/ 34 h 59"/>
                <a:gd name="T64" fmla="*/ 52 w 52"/>
                <a:gd name="T65" fmla="*/ 29 h 59"/>
                <a:gd name="T66" fmla="*/ 52 w 52"/>
                <a:gd name="T67" fmla="*/ 25 h 59"/>
                <a:gd name="T68" fmla="*/ 51 w 52"/>
                <a:gd name="T69" fmla="*/ 21 h 59"/>
                <a:gd name="T70" fmla="*/ 50 w 52"/>
                <a:gd name="T71" fmla="*/ 17 h 59"/>
                <a:gd name="T72" fmla="*/ 48 w 52"/>
                <a:gd name="T73" fmla="*/ 13 h 59"/>
                <a:gd name="T74" fmla="*/ 46 w 52"/>
                <a:gd name="T75" fmla="*/ 10 h 59"/>
                <a:gd name="T76" fmla="*/ 43 w 52"/>
                <a:gd name="T77" fmla="*/ 7 h 59"/>
                <a:gd name="T78" fmla="*/ 40 w 52"/>
                <a:gd name="T79" fmla="*/ 4 h 59"/>
                <a:gd name="T80" fmla="*/ 37 w 52"/>
                <a:gd name="T81" fmla="*/ 2 h 59"/>
                <a:gd name="T82" fmla="*/ 33 w 52"/>
                <a:gd name="T83" fmla="*/ 1 h 59"/>
                <a:gd name="T84" fmla="*/ 29 w 52"/>
                <a:gd name="T85" fmla="*/ 0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52" h="59">
                  <a:moveTo>
                    <a:pt x="29" y="0"/>
                  </a:moveTo>
                  <a:lnTo>
                    <a:pt x="28" y="0"/>
                  </a:lnTo>
                  <a:lnTo>
                    <a:pt x="27" y="0"/>
                  </a:lnTo>
                  <a:lnTo>
                    <a:pt x="25" y="0"/>
                  </a:lnTo>
                  <a:lnTo>
                    <a:pt x="24" y="0"/>
                  </a:lnTo>
                  <a:lnTo>
                    <a:pt x="23" y="1"/>
                  </a:lnTo>
                  <a:lnTo>
                    <a:pt x="21" y="1"/>
                  </a:lnTo>
                  <a:lnTo>
                    <a:pt x="20" y="1"/>
                  </a:lnTo>
                  <a:lnTo>
                    <a:pt x="19" y="2"/>
                  </a:lnTo>
                  <a:lnTo>
                    <a:pt x="18" y="2"/>
                  </a:lnTo>
                  <a:lnTo>
                    <a:pt x="17" y="3"/>
                  </a:lnTo>
                  <a:lnTo>
                    <a:pt x="15" y="3"/>
                  </a:lnTo>
                  <a:lnTo>
                    <a:pt x="14" y="4"/>
                  </a:lnTo>
                  <a:lnTo>
                    <a:pt x="13" y="5"/>
                  </a:lnTo>
                  <a:lnTo>
                    <a:pt x="12" y="5"/>
                  </a:lnTo>
                  <a:lnTo>
                    <a:pt x="11" y="6"/>
                  </a:lnTo>
                  <a:lnTo>
                    <a:pt x="10" y="7"/>
                  </a:lnTo>
                  <a:lnTo>
                    <a:pt x="9" y="8"/>
                  </a:lnTo>
                  <a:lnTo>
                    <a:pt x="8" y="9"/>
                  </a:lnTo>
                  <a:lnTo>
                    <a:pt x="7" y="10"/>
                  </a:lnTo>
                  <a:lnTo>
                    <a:pt x="6" y="11"/>
                  </a:lnTo>
                  <a:lnTo>
                    <a:pt x="6" y="12"/>
                  </a:lnTo>
                  <a:lnTo>
                    <a:pt x="5" y="13"/>
                  </a:lnTo>
                  <a:lnTo>
                    <a:pt x="4" y="15"/>
                  </a:lnTo>
                  <a:lnTo>
                    <a:pt x="4" y="16"/>
                  </a:lnTo>
                  <a:lnTo>
                    <a:pt x="3" y="17"/>
                  </a:lnTo>
                  <a:lnTo>
                    <a:pt x="2" y="18"/>
                  </a:lnTo>
                  <a:lnTo>
                    <a:pt x="2" y="20"/>
                  </a:lnTo>
                  <a:lnTo>
                    <a:pt x="1" y="21"/>
                  </a:lnTo>
                  <a:lnTo>
                    <a:pt x="1" y="23"/>
                  </a:lnTo>
                  <a:lnTo>
                    <a:pt x="1" y="24"/>
                  </a:lnTo>
                  <a:lnTo>
                    <a:pt x="1" y="25"/>
                  </a:lnTo>
                  <a:lnTo>
                    <a:pt x="0" y="27"/>
                  </a:lnTo>
                  <a:lnTo>
                    <a:pt x="0" y="28"/>
                  </a:lnTo>
                  <a:lnTo>
                    <a:pt x="0" y="30"/>
                  </a:lnTo>
                  <a:lnTo>
                    <a:pt x="0" y="31"/>
                  </a:lnTo>
                  <a:lnTo>
                    <a:pt x="0" y="33"/>
                  </a:lnTo>
                  <a:lnTo>
                    <a:pt x="0" y="34"/>
                  </a:lnTo>
                  <a:lnTo>
                    <a:pt x="1" y="36"/>
                  </a:lnTo>
                  <a:lnTo>
                    <a:pt x="1" y="37"/>
                  </a:lnTo>
                  <a:lnTo>
                    <a:pt x="1" y="39"/>
                  </a:lnTo>
                  <a:lnTo>
                    <a:pt x="2" y="40"/>
                  </a:lnTo>
                  <a:lnTo>
                    <a:pt x="2" y="41"/>
                  </a:lnTo>
                  <a:lnTo>
                    <a:pt x="3" y="42"/>
                  </a:lnTo>
                  <a:lnTo>
                    <a:pt x="3" y="44"/>
                  </a:lnTo>
                  <a:lnTo>
                    <a:pt x="4" y="45"/>
                  </a:lnTo>
                  <a:lnTo>
                    <a:pt x="4" y="46"/>
                  </a:lnTo>
                  <a:lnTo>
                    <a:pt x="5" y="47"/>
                  </a:lnTo>
                  <a:lnTo>
                    <a:pt x="6" y="48"/>
                  </a:lnTo>
                  <a:lnTo>
                    <a:pt x="7" y="49"/>
                  </a:lnTo>
                  <a:lnTo>
                    <a:pt x="8" y="50"/>
                  </a:lnTo>
                  <a:lnTo>
                    <a:pt x="8" y="51"/>
                  </a:lnTo>
                  <a:lnTo>
                    <a:pt x="9" y="52"/>
                  </a:lnTo>
                  <a:lnTo>
                    <a:pt x="10" y="53"/>
                  </a:lnTo>
                  <a:lnTo>
                    <a:pt x="11" y="54"/>
                  </a:lnTo>
                  <a:lnTo>
                    <a:pt x="12" y="55"/>
                  </a:lnTo>
                  <a:lnTo>
                    <a:pt x="13" y="55"/>
                  </a:lnTo>
                  <a:lnTo>
                    <a:pt x="15" y="56"/>
                  </a:lnTo>
                  <a:lnTo>
                    <a:pt x="16" y="57"/>
                  </a:lnTo>
                  <a:lnTo>
                    <a:pt x="17" y="57"/>
                  </a:lnTo>
                  <a:lnTo>
                    <a:pt x="18" y="58"/>
                  </a:lnTo>
                  <a:lnTo>
                    <a:pt x="19" y="58"/>
                  </a:lnTo>
                  <a:lnTo>
                    <a:pt x="21" y="58"/>
                  </a:lnTo>
                  <a:lnTo>
                    <a:pt x="22" y="59"/>
                  </a:lnTo>
                  <a:lnTo>
                    <a:pt x="23" y="59"/>
                  </a:lnTo>
                  <a:lnTo>
                    <a:pt x="25" y="59"/>
                  </a:lnTo>
                  <a:lnTo>
                    <a:pt x="26" y="59"/>
                  </a:lnTo>
                  <a:lnTo>
                    <a:pt x="27" y="59"/>
                  </a:lnTo>
                  <a:lnTo>
                    <a:pt x="29" y="59"/>
                  </a:lnTo>
                  <a:lnTo>
                    <a:pt x="30" y="58"/>
                  </a:lnTo>
                  <a:lnTo>
                    <a:pt x="31" y="58"/>
                  </a:lnTo>
                  <a:lnTo>
                    <a:pt x="32" y="58"/>
                  </a:lnTo>
                  <a:lnTo>
                    <a:pt x="34" y="57"/>
                  </a:lnTo>
                  <a:lnTo>
                    <a:pt x="35" y="57"/>
                  </a:lnTo>
                  <a:lnTo>
                    <a:pt x="36" y="56"/>
                  </a:lnTo>
                  <a:lnTo>
                    <a:pt x="37" y="56"/>
                  </a:lnTo>
                  <a:lnTo>
                    <a:pt x="38" y="55"/>
                  </a:lnTo>
                  <a:lnTo>
                    <a:pt x="39" y="55"/>
                  </a:lnTo>
                  <a:lnTo>
                    <a:pt x="40" y="54"/>
                  </a:lnTo>
                  <a:lnTo>
                    <a:pt x="41" y="53"/>
                  </a:lnTo>
                  <a:lnTo>
                    <a:pt x="42" y="52"/>
                  </a:lnTo>
                  <a:lnTo>
                    <a:pt x="43" y="51"/>
                  </a:lnTo>
                  <a:lnTo>
                    <a:pt x="44" y="50"/>
                  </a:lnTo>
                  <a:lnTo>
                    <a:pt x="45" y="49"/>
                  </a:lnTo>
                  <a:lnTo>
                    <a:pt x="46" y="48"/>
                  </a:lnTo>
                  <a:lnTo>
                    <a:pt x="47" y="47"/>
                  </a:lnTo>
                  <a:lnTo>
                    <a:pt x="48" y="46"/>
                  </a:lnTo>
                  <a:lnTo>
                    <a:pt x="48" y="45"/>
                  </a:lnTo>
                  <a:lnTo>
                    <a:pt x="49" y="43"/>
                  </a:lnTo>
                  <a:lnTo>
                    <a:pt x="50" y="42"/>
                  </a:lnTo>
                  <a:lnTo>
                    <a:pt x="50" y="41"/>
                  </a:lnTo>
                  <a:lnTo>
                    <a:pt x="51" y="39"/>
                  </a:lnTo>
                  <a:lnTo>
                    <a:pt x="51" y="38"/>
                  </a:lnTo>
                  <a:lnTo>
                    <a:pt x="51" y="37"/>
                  </a:lnTo>
                  <a:lnTo>
                    <a:pt x="52" y="35"/>
                  </a:lnTo>
                  <a:lnTo>
                    <a:pt x="52" y="34"/>
                  </a:lnTo>
                  <a:lnTo>
                    <a:pt x="52" y="32"/>
                  </a:lnTo>
                  <a:lnTo>
                    <a:pt x="52" y="31"/>
                  </a:lnTo>
                  <a:lnTo>
                    <a:pt x="52" y="29"/>
                  </a:lnTo>
                  <a:lnTo>
                    <a:pt x="52" y="28"/>
                  </a:lnTo>
                  <a:lnTo>
                    <a:pt x="52" y="26"/>
                  </a:lnTo>
                  <a:lnTo>
                    <a:pt x="52" y="25"/>
                  </a:lnTo>
                  <a:lnTo>
                    <a:pt x="52" y="23"/>
                  </a:lnTo>
                  <a:lnTo>
                    <a:pt x="52" y="22"/>
                  </a:lnTo>
                  <a:lnTo>
                    <a:pt x="51" y="21"/>
                  </a:lnTo>
                  <a:lnTo>
                    <a:pt x="51" y="19"/>
                  </a:lnTo>
                  <a:lnTo>
                    <a:pt x="50" y="18"/>
                  </a:lnTo>
                  <a:lnTo>
                    <a:pt x="50" y="17"/>
                  </a:lnTo>
                  <a:lnTo>
                    <a:pt x="49" y="15"/>
                  </a:lnTo>
                  <a:lnTo>
                    <a:pt x="49" y="14"/>
                  </a:lnTo>
                  <a:lnTo>
                    <a:pt x="48" y="13"/>
                  </a:lnTo>
                  <a:lnTo>
                    <a:pt x="47" y="12"/>
                  </a:lnTo>
                  <a:lnTo>
                    <a:pt x="47" y="11"/>
                  </a:lnTo>
                  <a:lnTo>
                    <a:pt x="46" y="10"/>
                  </a:lnTo>
                  <a:lnTo>
                    <a:pt x="45" y="9"/>
                  </a:lnTo>
                  <a:lnTo>
                    <a:pt x="44" y="8"/>
                  </a:lnTo>
                  <a:lnTo>
                    <a:pt x="43" y="7"/>
                  </a:lnTo>
                  <a:lnTo>
                    <a:pt x="42" y="6"/>
                  </a:lnTo>
                  <a:lnTo>
                    <a:pt x="41" y="5"/>
                  </a:lnTo>
                  <a:lnTo>
                    <a:pt x="40" y="4"/>
                  </a:lnTo>
                  <a:lnTo>
                    <a:pt x="39" y="4"/>
                  </a:lnTo>
                  <a:lnTo>
                    <a:pt x="38" y="3"/>
                  </a:lnTo>
                  <a:lnTo>
                    <a:pt x="37" y="2"/>
                  </a:lnTo>
                  <a:lnTo>
                    <a:pt x="36" y="2"/>
                  </a:lnTo>
                  <a:lnTo>
                    <a:pt x="34" y="1"/>
                  </a:lnTo>
                  <a:lnTo>
                    <a:pt x="33" y="1"/>
                  </a:lnTo>
                  <a:lnTo>
                    <a:pt x="32" y="1"/>
                  </a:lnTo>
                  <a:lnTo>
                    <a:pt x="31" y="0"/>
                  </a:lnTo>
                  <a:lnTo>
                    <a:pt x="29" y="0"/>
                  </a:lnTo>
                  <a:close/>
                </a:path>
              </a:pathLst>
            </a:custGeom>
            <a:solidFill>
              <a:srgbClr val="616F8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4" name="Freeform 18"/>
            <p:cNvSpPr>
              <a:spLocks noEditPoints="1"/>
            </p:cNvSpPr>
            <p:nvPr/>
          </p:nvSpPr>
          <p:spPr bwMode="auto">
            <a:xfrm>
              <a:off x="1461" y="1139"/>
              <a:ext cx="55" cy="61"/>
            </a:xfrm>
            <a:custGeom>
              <a:avLst/>
              <a:gdLst>
                <a:gd name="T0" fmla="*/ 27 w 55"/>
                <a:gd name="T1" fmla="*/ 0 h 61"/>
                <a:gd name="T2" fmla="*/ 21 w 55"/>
                <a:gd name="T3" fmla="*/ 1 h 61"/>
                <a:gd name="T4" fmla="*/ 15 w 55"/>
                <a:gd name="T5" fmla="*/ 4 h 61"/>
                <a:gd name="T6" fmla="*/ 10 w 55"/>
                <a:gd name="T7" fmla="*/ 7 h 61"/>
                <a:gd name="T8" fmla="*/ 6 w 55"/>
                <a:gd name="T9" fmla="*/ 12 h 61"/>
                <a:gd name="T10" fmla="*/ 3 w 55"/>
                <a:gd name="T11" fmla="*/ 17 h 61"/>
                <a:gd name="T12" fmla="*/ 1 w 55"/>
                <a:gd name="T13" fmla="*/ 23 h 61"/>
                <a:gd name="T14" fmla="*/ 0 w 55"/>
                <a:gd name="T15" fmla="*/ 28 h 61"/>
                <a:gd name="T16" fmla="*/ 0 w 55"/>
                <a:gd name="T17" fmla="*/ 36 h 61"/>
                <a:gd name="T18" fmla="*/ 2 w 55"/>
                <a:gd name="T19" fmla="*/ 44 h 61"/>
                <a:gd name="T20" fmla="*/ 7 w 55"/>
                <a:gd name="T21" fmla="*/ 51 h 61"/>
                <a:gd name="T22" fmla="*/ 13 w 55"/>
                <a:gd name="T23" fmla="*/ 57 h 61"/>
                <a:gd name="T24" fmla="*/ 20 w 55"/>
                <a:gd name="T25" fmla="*/ 60 h 61"/>
                <a:gd name="T26" fmla="*/ 25 w 55"/>
                <a:gd name="T27" fmla="*/ 61 h 61"/>
                <a:gd name="T28" fmla="*/ 30 w 55"/>
                <a:gd name="T29" fmla="*/ 61 h 61"/>
                <a:gd name="T30" fmla="*/ 35 w 55"/>
                <a:gd name="T31" fmla="*/ 60 h 61"/>
                <a:gd name="T32" fmla="*/ 41 w 55"/>
                <a:gd name="T33" fmla="*/ 57 h 61"/>
                <a:gd name="T34" fmla="*/ 45 w 55"/>
                <a:gd name="T35" fmla="*/ 53 h 61"/>
                <a:gd name="T36" fmla="*/ 49 w 55"/>
                <a:gd name="T37" fmla="*/ 48 h 61"/>
                <a:gd name="T38" fmla="*/ 52 w 55"/>
                <a:gd name="T39" fmla="*/ 43 h 61"/>
                <a:gd name="T40" fmla="*/ 54 w 55"/>
                <a:gd name="T41" fmla="*/ 37 h 61"/>
                <a:gd name="T42" fmla="*/ 54 w 55"/>
                <a:gd name="T43" fmla="*/ 33 h 61"/>
                <a:gd name="T44" fmla="*/ 54 w 55"/>
                <a:gd name="T45" fmla="*/ 24 h 61"/>
                <a:gd name="T46" fmla="*/ 51 w 55"/>
                <a:gd name="T47" fmla="*/ 16 h 61"/>
                <a:gd name="T48" fmla="*/ 47 w 55"/>
                <a:gd name="T49" fmla="*/ 9 h 61"/>
                <a:gd name="T50" fmla="*/ 41 w 55"/>
                <a:gd name="T51" fmla="*/ 4 h 61"/>
                <a:gd name="T52" fmla="*/ 33 w 55"/>
                <a:gd name="T53" fmla="*/ 1 h 61"/>
                <a:gd name="T54" fmla="*/ 30 w 55"/>
                <a:gd name="T55" fmla="*/ 3 h 61"/>
                <a:gd name="T56" fmla="*/ 36 w 55"/>
                <a:gd name="T57" fmla="*/ 4 h 61"/>
                <a:gd name="T58" fmla="*/ 42 w 55"/>
                <a:gd name="T59" fmla="*/ 8 h 61"/>
                <a:gd name="T60" fmla="*/ 47 w 55"/>
                <a:gd name="T61" fmla="*/ 13 h 61"/>
                <a:gd name="T62" fmla="*/ 51 w 55"/>
                <a:gd name="T63" fmla="*/ 21 h 61"/>
                <a:gd name="T64" fmla="*/ 52 w 55"/>
                <a:gd name="T65" fmla="*/ 29 h 61"/>
                <a:gd name="T66" fmla="*/ 52 w 55"/>
                <a:gd name="T67" fmla="*/ 34 h 61"/>
                <a:gd name="T68" fmla="*/ 50 w 55"/>
                <a:gd name="T69" fmla="*/ 40 h 61"/>
                <a:gd name="T70" fmla="*/ 48 w 55"/>
                <a:gd name="T71" fmla="*/ 45 h 61"/>
                <a:gd name="T72" fmla="*/ 45 w 55"/>
                <a:gd name="T73" fmla="*/ 50 h 61"/>
                <a:gd name="T74" fmla="*/ 41 w 55"/>
                <a:gd name="T75" fmla="*/ 54 h 61"/>
                <a:gd name="T76" fmla="*/ 36 w 55"/>
                <a:gd name="T77" fmla="*/ 57 h 61"/>
                <a:gd name="T78" fmla="*/ 29 w 55"/>
                <a:gd name="T79" fmla="*/ 59 h 61"/>
                <a:gd name="T80" fmla="*/ 23 w 55"/>
                <a:gd name="T81" fmla="*/ 58 h 61"/>
                <a:gd name="T82" fmla="*/ 16 w 55"/>
                <a:gd name="T83" fmla="*/ 56 h 61"/>
                <a:gd name="T84" fmla="*/ 10 w 55"/>
                <a:gd name="T85" fmla="*/ 52 h 61"/>
                <a:gd name="T86" fmla="*/ 6 w 55"/>
                <a:gd name="T87" fmla="*/ 45 h 61"/>
                <a:gd name="T88" fmla="*/ 3 w 55"/>
                <a:gd name="T89" fmla="*/ 38 h 61"/>
                <a:gd name="T90" fmla="*/ 2 w 55"/>
                <a:gd name="T91" fmla="*/ 30 h 61"/>
                <a:gd name="T92" fmla="*/ 3 w 55"/>
                <a:gd name="T93" fmla="*/ 25 h 61"/>
                <a:gd name="T94" fmla="*/ 5 w 55"/>
                <a:gd name="T95" fmla="*/ 19 h 61"/>
                <a:gd name="T96" fmla="*/ 7 w 55"/>
                <a:gd name="T97" fmla="*/ 14 h 61"/>
                <a:gd name="T98" fmla="*/ 11 w 55"/>
                <a:gd name="T99" fmla="*/ 10 h 61"/>
                <a:gd name="T100" fmla="*/ 15 w 55"/>
                <a:gd name="T101" fmla="*/ 6 h 61"/>
                <a:gd name="T102" fmla="*/ 20 w 55"/>
                <a:gd name="T103" fmla="*/ 4 h 61"/>
                <a:gd name="T104" fmla="*/ 29 w 55"/>
                <a:gd name="T105" fmla="*/ 2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55" h="61">
                  <a:moveTo>
                    <a:pt x="30" y="0"/>
                  </a:moveTo>
                  <a:lnTo>
                    <a:pt x="30" y="0"/>
                  </a:lnTo>
                  <a:lnTo>
                    <a:pt x="29" y="0"/>
                  </a:lnTo>
                  <a:lnTo>
                    <a:pt x="29" y="0"/>
                  </a:lnTo>
                  <a:lnTo>
                    <a:pt x="28" y="0"/>
                  </a:lnTo>
                  <a:lnTo>
                    <a:pt x="27" y="0"/>
                  </a:lnTo>
                  <a:lnTo>
                    <a:pt x="26" y="0"/>
                  </a:lnTo>
                  <a:lnTo>
                    <a:pt x="26" y="0"/>
                  </a:lnTo>
                  <a:lnTo>
                    <a:pt x="25" y="0"/>
                  </a:lnTo>
                  <a:lnTo>
                    <a:pt x="24" y="0"/>
                  </a:lnTo>
                  <a:lnTo>
                    <a:pt x="23" y="1"/>
                  </a:lnTo>
                  <a:lnTo>
                    <a:pt x="21" y="1"/>
                  </a:lnTo>
                  <a:lnTo>
                    <a:pt x="20" y="1"/>
                  </a:lnTo>
                  <a:lnTo>
                    <a:pt x="18" y="2"/>
                  </a:lnTo>
                  <a:lnTo>
                    <a:pt x="17" y="2"/>
                  </a:lnTo>
                  <a:lnTo>
                    <a:pt x="17" y="3"/>
                  </a:lnTo>
                  <a:lnTo>
                    <a:pt x="16" y="3"/>
                  </a:lnTo>
                  <a:lnTo>
                    <a:pt x="15" y="4"/>
                  </a:lnTo>
                  <a:lnTo>
                    <a:pt x="14" y="4"/>
                  </a:lnTo>
                  <a:lnTo>
                    <a:pt x="13" y="5"/>
                  </a:lnTo>
                  <a:lnTo>
                    <a:pt x="12" y="5"/>
                  </a:lnTo>
                  <a:lnTo>
                    <a:pt x="12" y="6"/>
                  </a:lnTo>
                  <a:lnTo>
                    <a:pt x="11" y="7"/>
                  </a:lnTo>
                  <a:lnTo>
                    <a:pt x="10" y="7"/>
                  </a:lnTo>
                  <a:lnTo>
                    <a:pt x="9" y="8"/>
                  </a:lnTo>
                  <a:lnTo>
                    <a:pt x="9" y="9"/>
                  </a:lnTo>
                  <a:lnTo>
                    <a:pt x="8" y="9"/>
                  </a:lnTo>
                  <a:lnTo>
                    <a:pt x="7" y="10"/>
                  </a:lnTo>
                  <a:lnTo>
                    <a:pt x="7" y="11"/>
                  </a:lnTo>
                  <a:lnTo>
                    <a:pt x="6" y="12"/>
                  </a:lnTo>
                  <a:lnTo>
                    <a:pt x="6" y="13"/>
                  </a:lnTo>
                  <a:lnTo>
                    <a:pt x="5" y="14"/>
                  </a:lnTo>
                  <a:lnTo>
                    <a:pt x="4" y="14"/>
                  </a:lnTo>
                  <a:lnTo>
                    <a:pt x="4" y="15"/>
                  </a:lnTo>
                  <a:lnTo>
                    <a:pt x="3" y="16"/>
                  </a:lnTo>
                  <a:lnTo>
                    <a:pt x="3" y="17"/>
                  </a:lnTo>
                  <a:lnTo>
                    <a:pt x="3" y="18"/>
                  </a:lnTo>
                  <a:lnTo>
                    <a:pt x="2" y="19"/>
                  </a:lnTo>
                  <a:lnTo>
                    <a:pt x="2" y="20"/>
                  </a:lnTo>
                  <a:lnTo>
                    <a:pt x="1" y="21"/>
                  </a:lnTo>
                  <a:lnTo>
                    <a:pt x="1" y="22"/>
                  </a:lnTo>
                  <a:lnTo>
                    <a:pt x="1" y="23"/>
                  </a:lnTo>
                  <a:lnTo>
                    <a:pt x="1" y="25"/>
                  </a:lnTo>
                  <a:lnTo>
                    <a:pt x="0" y="26"/>
                  </a:lnTo>
                  <a:lnTo>
                    <a:pt x="0" y="27"/>
                  </a:lnTo>
                  <a:lnTo>
                    <a:pt x="0" y="28"/>
                  </a:lnTo>
                  <a:lnTo>
                    <a:pt x="0" y="28"/>
                  </a:lnTo>
                  <a:lnTo>
                    <a:pt x="0" y="28"/>
                  </a:lnTo>
                  <a:lnTo>
                    <a:pt x="0" y="28"/>
                  </a:lnTo>
                  <a:lnTo>
                    <a:pt x="0" y="29"/>
                  </a:lnTo>
                  <a:lnTo>
                    <a:pt x="0" y="31"/>
                  </a:lnTo>
                  <a:lnTo>
                    <a:pt x="0" y="33"/>
                  </a:lnTo>
                  <a:lnTo>
                    <a:pt x="0" y="34"/>
                  </a:lnTo>
                  <a:lnTo>
                    <a:pt x="0" y="36"/>
                  </a:lnTo>
                  <a:lnTo>
                    <a:pt x="0" y="37"/>
                  </a:lnTo>
                  <a:lnTo>
                    <a:pt x="1" y="38"/>
                  </a:lnTo>
                  <a:lnTo>
                    <a:pt x="1" y="40"/>
                  </a:lnTo>
                  <a:lnTo>
                    <a:pt x="1" y="41"/>
                  </a:lnTo>
                  <a:lnTo>
                    <a:pt x="2" y="43"/>
                  </a:lnTo>
                  <a:lnTo>
                    <a:pt x="2" y="44"/>
                  </a:lnTo>
                  <a:lnTo>
                    <a:pt x="3" y="45"/>
                  </a:lnTo>
                  <a:lnTo>
                    <a:pt x="4" y="47"/>
                  </a:lnTo>
                  <a:lnTo>
                    <a:pt x="4" y="48"/>
                  </a:lnTo>
                  <a:lnTo>
                    <a:pt x="5" y="49"/>
                  </a:lnTo>
                  <a:lnTo>
                    <a:pt x="6" y="50"/>
                  </a:lnTo>
                  <a:lnTo>
                    <a:pt x="7" y="51"/>
                  </a:lnTo>
                  <a:lnTo>
                    <a:pt x="8" y="52"/>
                  </a:lnTo>
                  <a:lnTo>
                    <a:pt x="9" y="53"/>
                  </a:lnTo>
                  <a:lnTo>
                    <a:pt x="10" y="54"/>
                  </a:lnTo>
                  <a:lnTo>
                    <a:pt x="11" y="55"/>
                  </a:lnTo>
                  <a:lnTo>
                    <a:pt x="12" y="56"/>
                  </a:lnTo>
                  <a:lnTo>
                    <a:pt x="13" y="57"/>
                  </a:lnTo>
                  <a:lnTo>
                    <a:pt x="14" y="57"/>
                  </a:lnTo>
                  <a:lnTo>
                    <a:pt x="15" y="58"/>
                  </a:lnTo>
                  <a:lnTo>
                    <a:pt x="16" y="59"/>
                  </a:lnTo>
                  <a:lnTo>
                    <a:pt x="17" y="59"/>
                  </a:lnTo>
                  <a:lnTo>
                    <a:pt x="19" y="60"/>
                  </a:lnTo>
                  <a:lnTo>
                    <a:pt x="20" y="60"/>
                  </a:lnTo>
                  <a:lnTo>
                    <a:pt x="21" y="61"/>
                  </a:lnTo>
                  <a:lnTo>
                    <a:pt x="23" y="61"/>
                  </a:lnTo>
                  <a:lnTo>
                    <a:pt x="24" y="61"/>
                  </a:lnTo>
                  <a:lnTo>
                    <a:pt x="24" y="61"/>
                  </a:lnTo>
                  <a:lnTo>
                    <a:pt x="24" y="61"/>
                  </a:lnTo>
                  <a:lnTo>
                    <a:pt x="25" y="61"/>
                  </a:lnTo>
                  <a:lnTo>
                    <a:pt x="26" y="61"/>
                  </a:lnTo>
                  <a:lnTo>
                    <a:pt x="27" y="61"/>
                  </a:lnTo>
                  <a:lnTo>
                    <a:pt x="27" y="61"/>
                  </a:lnTo>
                  <a:lnTo>
                    <a:pt x="28" y="61"/>
                  </a:lnTo>
                  <a:lnTo>
                    <a:pt x="29" y="61"/>
                  </a:lnTo>
                  <a:lnTo>
                    <a:pt x="30" y="61"/>
                  </a:lnTo>
                  <a:lnTo>
                    <a:pt x="30" y="61"/>
                  </a:lnTo>
                  <a:lnTo>
                    <a:pt x="31" y="61"/>
                  </a:lnTo>
                  <a:lnTo>
                    <a:pt x="32" y="61"/>
                  </a:lnTo>
                  <a:lnTo>
                    <a:pt x="33" y="60"/>
                  </a:lnTo>
                  <a:lnTo>
                    <a:pt x="33" y="60"/>
                  </a:lnTo>
                  <a:lnTo>
                    <a:pt x="35" y="60"/>
                  </a:lnTo>
                  <a:lnTo>
                    <a:pt x="36" y="59"/>
                  </a:lnTo>
                  <a:lnTo>
                    <a:pt x="37" y="59"/>
                  </a:lnTo>
                  <a:lnTo>
                    <a:pt x="38" y="58"/>
                  </a:lnTo>
                  <a:lnTo>
                    <a:pt x="39" y="58"/>
                  </a:lnTo>
                  <a:lnTo>
                    <a:pt x="40" y="57"/>
                  </a:lnTo>
                  <a:lnTo>
                    <a:pt x="41" y="57"/>
                  </a:lnTo>
                  <a:lnTo>
                    <a:pt x="41" y="56"/>
                  </a:lnTo>
                  <a:lnTo>
                    <a:pt x="42" y="56"/>
                  </a:lnTo>
                  <a:lnTo>
                    <a:pt x="43" y="55"/>
                  </a:lnTo>
                  <a:lnTo>
                    <a:pt x="44" y="55"/>
                  </a:lnTo>
                  <a:lnTo>
                    <a:pt x="44" y="54"/>
                  </a:lnTo>
                  <a:lnTo>
                    <a:pt x="45" y="53"/>
                  </a:lnTo>
                  <a:lnTo>
                    <a:pt x="46" y="52"/>
                  </a:lnTo>
                  <a:lnTo>
                    <a:pt x="47" y="52"/>
                  </a:lnTo>
                  <a:lnTo>
                    <a:pt x="47" y="51"/>
                  </a:lnTo>
                  <a:lnTo>
                    <a:pt x="48" y="50"/>
                  </a:lnTo>
                  <a:lnTo>
                    <a:pt x="48" y="49"/>
                  </a:lnTo>
                  <a:lnTo>
                    <a:pt x="49" y="48"/>
                  </a:lnTo>
                  <a:lnTo>
                    <a:pt x="50" y="47"/>
                  </a:lnTo>
                  <a:lnTo>
                    <a:pt x="50" y="47"/>
                  </a:lnTo>
                  <a:lnTo>
                    <a:pt x="51" y="46"/>
                  </a:lnTo>
                  <a:lnTo>
                    <a:pt x="51" y="45"/>
                  </a:lnTo>
                  <a:lnTo>
                    <a:pt x="52" y="44"/>
                  </a:lnTo>
                  <a:lnTo>
                    <a:pt x="52" y="43"/>
                  </a:lnTo>
                  <a:lnTo>
                    <a:pt x="52" y="42"/>
                  </a:lnTo>
                  <a:lnTo>
                    <a:pt x="53" y="41"/>
                  </a:lnTo>
                  <a:lnTo>
                    <a:pt x="53" y="40"/>
                  </a:lnTo>
                  <a:lnTo>
                    <a:pt x="53" y="39"/>
                  </a:lnTo>
                  <a:lnTo>
                    <a:pt x="54" y="38"/>
                  </a:lnTo>
                  <a:lnTo>
                    <a:pt x="54" y="37"/>
                  </a:lnTo>
                  <a:lnTo>
                    <a:pt x="54" y="36"/>
                  </a:lnTo>
                  <a:lnTo>
                    <a:pt x="54" y="34"/>
                  </a:lnTo>
                  <a:lnTo>
                    <a:pt x="54" y="33"/>
                  </a:lnTo>
                  <a:lnTo>
                    <a:pt x="54" y="33"/>
                  </a:lnTo>
                  <a:lnTo>
                    <a:pt x="54" y="33"/>
                  </a:lnTo>
                  <a:lnTo>
                    <a:pt x="54" y="33"/>
                  </a:lnTo>
                  <a:lnTo>
                    <a:pt x="54" y="32"/>
                  </a:lnTo>
                  <a:lnTo>
                    <a:pt x="55" y="30"/>
                  </a:lnTo>
                  <a:lnTo>
                    <a:pt x="54" y="29"/>
                  </a:lnTo>
                  <a:lnTo>
                    <a:pt x="54" y="27"/>
                  </a:lnTo>
                  <a:lnTo>
                    <a:pt x="54" y="26"/>
                  </a:lnTo>
                  <a:lnTo>
                    <a:pt x="54" y="24"/>
                  </a:lnTo>
                  <a:lnTo>
                    <a:pt x="54" y="23"/>
                  </a:lnTo>
                  <a:lnTo>
                    <a:pt x="53" y="21"/>
                  </a:lnTo>
                  <a:lnTo>
                    <a:pt x="53" y="20"/>
                  </a:lnTo>
                  <a:lnTo>
                    <a:pt x="53" y="18"/>
                  </a:lnTo>
                  <a:lnTo>
                    <a:pt x="52" y="17"/>
                  </a:lnTo>
                  <a:lnTo>
                    <a:pt x="51" y="16"/>
                  </a:lnTo>
                  <a:lnTo>
                    <a:pt x="51" y="15"/>
                  </a:lnTo>
                  <a:lnTo>
                    <a:pt x="50" y="13"/>
                  </a:lnTo>
                  <a:lnTo>
                    <a:pt x="49" y="12"/>
                  </a:lnTo>
                  <a:lnTo>
                    <a:pt x="49" y="11"/>
                  </a:lnTo>
                  <a:lnTo>
                    <a:pt x="48" y="10"/>
                  </a:lnTo>
                  <a:lnTo>
                    <a:pt x="47" y="9"/>
                  </a:lnTo>
                  <a:lnTo>
                    <a:pt x="46" y="8"/>
                  </a:lnTo>
                  <a:lnTo>
                    <a:pt x="45" y="7"/>
                  </a:lnTo>
                  <a:lnTo>
                    <a:pt x="44" y="6"/>
                  </a:lnTo>
                  <a:lnTo>
                    <a:pt x="43" y="5"/>
                  </a:lnTo>
                  <a:lnTo>
                    <a:pt x="42" y="4"/>
                  </a:lnTo>
                  <a:lnTo>
                    <a:pt x="41" y="4"/>
                  </a:lnTo>
                  <a:lnTo>
                    <a:pt x="40" y="3"/>
                  </a:lnTo>
                  <a:lnTo>
                    <a:pt x="38" y="2"/>
                  </a:lnTo>
                  <a:lnTo>
                    <a:pt x="37" y="2"/>
                  </a:lnTo>
                  <a:lnTo>
                    <a:pt x="36" y="1"/>
                  </a:lnTo>
                  <a:lnTo>
                    <a:pt x="34" y="1"/>
                  </a:lnTo>
                  <a:lnTo>
                    <a:pt x="33" y="1"/>
                  </a:lnTo>
                  <a:lnTo>
                    <a:pt x="32" y="0"/>
                  </a:lnTo>
                  <a:lnTo>
                    <a:pt x="30" y="0"/>
                  </a:lnTo>
                  <a:lnTo>
                    <a:pt x="30" y="0"/>
                  </a:lnTo>
                  <a:lnTo>
                    <a:pt x="30" y="0"/>
                  </a:lnTo>
                  <a:close/>
                  <a:moveTo>
                    <a:pt x="30" y="3"/>
                  </a:moveTo>
                  <a:lnTo>
                    <a:pt x="30" y="3"/>
                  </a:lnTo>
                  <a:lnTo>
                    <a:pt x="30" y="3"/>
                  </a:lnTo>
                  <a:lnTo>
                    <a:pt x="31" y="3"/>
                  </a:lnTo>
                  <a:lnTo>
                    <a:pt x="33" y="3"/>
                  </a:lnTo>
                  <a:lnTo>
                    <a:pt x="34" y="3"/>
                  </a:lnTo>
                  <a:lnTo>
                    <a:pt x="35" y="4"/>
                  </a:lnTo>
                  <a:lnTo>
                    <a:pt x="36" y="4"/>
                  </a:lnTo>
                  <a:lnTo>
                    <a:pt x="37" y="5"/>
                  </a:lnTo>
                  <a:lnTo>
                    <a:pt x="38" y="5"/>
                  </a:lnTo>
                  <a:lnTo>
                    <a:pt x="39" y="6"/>
                  </a:lnTo>
                  <a:lnTo>
                    <a:pt x="40" y="6"/>
                  </a:lnTo>
                  <a:lnTo>
                    <a:pt x="41" y="7"/>
                  </a:lnTo>
                  <a:lnTo>
                    <a:pt x="42" y="8"/>
                  </a:lnTo>
                  <a:lnTo>
                    <a:pt x="43" y="9"/>
                  </a:lnTo>
                  <a:lnTo>
                    <a:pt x="44" y="10"/>
                  </a:lnTo>
                  <a:lnTo>
                    <a:pt x="45" y="10"/>
                  </a:lnTo>
                  <a:lnTo>
                    <a:pt x="46" y="11"/>
                  </a:lnTo>
                  <a:lnTo>
                    <a:pt x="47" y="12"/>
                  </a:lnTo>
                  <a:lnTo>
                    <a:pt x="47" y="13"/>
                  </a:lnTo>
                  <a:lnTo>
                    <a:pt x="48" y="15"/>
                  </a:lnTo>
                  <a:lnTo>
                    <a:pt x="49" y="16"/>
                  </a:lnTo>
                  <a:lnTo>
                    <a:pt x="49" y="17"/>
                  </a:lnTo>
                  <a:lnTo>
                    <a:pt x="50" y="18"/>
                  </a:lnTo>
                  <a:lnTo>
                    <a:pt x="50" y="19"/>
                  </a:lnTo>
                  <a:lnTo>
                    <a:pt x="51" y="21"/>
                  </a:lnTo>
                  <a:lnTo>
                    <a:pt x="51" y="22"/>
                  </a:lnTo>
                  <a:lnTo>
                    <a:pt x="51" y="23"/>
                  </a:lnTo>
                  <a:lnTo>
                    <a:pt x="52" y="25"/>
                  </a:lnTo>
                  <a:lnTo>
                    <a:pt x="52" y="26"/>
                  </a:lnTo>
                  <a:lnTo>
                    <a:pt x="52" y="27"/>
                  </a:lnTo>
                  <a:lnTo>
                    <a:pt x="52" y="29"/>
                  </a:lnTo>
                  <a:lnTo>
                    <a:pt x="52" y="30"/>
                  </a:lnTo>
                  <a:lnTo>
                    <a:pt x="52" y="32"/>
                  </a:lnTo>
                  <a:lnTo>
                    <a:pt x="52" y="33"/>
                  </a:lnTo>
                  <a:lnTo>
                    <a:pt x="52" y="33"/>
                  </a:lnTo>
                  <a:lnTo>
                    <a:pt x="52" y="33"/>
                  </a:lnTo>
                  <a:lnTo>
                    <a:pt x="52" y="34"/>
                  </a:lnTo>
                  <a:lnTo>
                    <a:pt x="52" y="35"/>
                  </a:lnTo>
                  <a:lnTo>
                    <a:pt x="51" y="36"/>
                  </a:lnTo>
                  <a:lnTo>
                    <a:pt x="51" y="37"/>
                  </a:lnTo>
                  <a:lnTo>
                    <a:pt x="51" y="38"/>
                  </a:lnTo>
                  <a:lnTo>
                    <a:pt x="51" y="39"/>
                  </a:lnTo>
                  <a:lnTo>
                    <a:pt x="50" y="40"/>
                  </a:lnTo>
                  <a:lnTo>
                    <a:pt x="50" y="41"/>
                  </a:lnTo>
                  <a:lnTo>
                    <a:pt x="50" y="42"/>
                  </a:lnTo>
                  <a:lnTo>
                    <a:pt x="49" y="43"/>
                  </a:lnTo>
                  <a:lnTo>
                    <a:pt x="49" y="44"/>
                  </a:lnTo>
                  <a:lnTo>
                    <a:pt x="48" y="44"/>
                  </a:lnTo>
                  <a:lnTo>
                    <a:pt x="48" y="45"/>
                  </a:lnTo>
                  <a:lnTo>
                    <a:pt x="48" y="46"/>
                  </a:lnTo>
                  <a:lnTo>
                    <a:pt x="47" y="47"/>
                  </a:lnTo>
                  <a:lnTo>
                    <a:pt x="46" y="48"/>
                  </a:lnTo>
                  <a:lnTo>
                    <a:pt x="46" y="49"/>
                  </a:lnTo>
                  <a:lnTo>
                    <a:pt x="45" y="49"/>
                  </a:lnTo>
                  <a:lnTo>
                    <a:pt x="45" y="50"/>
                  </a:lnTo>
                  <a:lnTo>
                    <a:pt x="44" y="51"/>
                  </a:lnTo>
                  <a:lnTo>
                    <a:pt x="43" y="51"/>
                  </a:lnTo>
                  <a:lnTo>
                    <a:pt x="43" y="52"/>
                  </a:lnTo>
                  <a:lnTo>
                    <a:pt x="42" y="53"/>
                  </a:lnTo>
                  <a:lnTo>
                    <a:pt x="41" y="53"/>
                  </a:lnTo>
                  <a:lnTo>
                    <a:pt x="41" y="54"/>
                  </a:lnTo>
                  <a:lnTo>
                    <a:pt x="40" y="54"/>
                  </a:lnTo>
                  <a:lnTo>
                    <a:pt x="39" y="55"/>
                  </a:lnTo>
                  <a:lnTo>
                    <a:pt x="38" y="55"/>
                  </a:lnTo>
                  <a:lnTo>
                    <a:pt x="38" y="56"/>
                  </a:lnTo>
                  <a:lnTo>
                    <a:pt x="37" y="56"/>
                  </a:lnTo>
                  <a:lnTo>
                    <a:pt x="36" y="57"/>
                  </a:lnTo>
                  <a:lnTo>
                    <a:pt x="35" y="57"/>
                  </a:lnTo>
                  <a:lnTo>
                    <a:pt x="34" y="57"/>
                  </a:lnTo>
                  <a:lnTo>
                    <a:pt x="33" y="58"/>
                  </a:lnTo>
                  <a:lnTo>
                    <a:pt x="31" y="58"/>
                  </a:lnTo>
                  <a:lnTo>
                    <a:pt x="30" y="58"/>
                  </a:lnTo>
                  <a:lnTo>
                    <a:pt x="29" y="59"/>
                  </a:lnTo>
                  <a:lnTo>
                    <a:pt x="27" y="59"/>
                  </a:lnTo>
                  <a:lnTo>
                    <a:pt x="26" y="59"/>
                  </a:lnTo>
                  <a:lnTo>
                    <a:pt x="24" y="59"/>
                  </a:lnTo>
                  <a:lnTo>
                    <a:pt x="24" y="59"/>
                  </a:lnTo>
                  <a:lnTo>
                    <a:pt x="24" y="59"/>
                  </a:lnTo>
                  <a:lnTo>
                    <a:pt x="23" y="58"/>
                  </a:lnTo>
                  <a:lnTo>
                    <a:pt x="22" y="58"/>
                  </a:lnTo>
                  <a:lnTo>
                    <a:pt x="21" y="58"/>
                  </a:lnTo>
                  <a:lnTo>
                    <a:pt x="19" y="57"/>
                  </a:lnTo>
                  <a:lnTo>
                    <a:pt x="18" y="57"/>
                  </a:lnTo>
                  <a:lnTo>
                    <a:pt x="17" y="57"/>
                  </a:lnTo>
                  <a:lnTo>
                    <a:pt x="16" y="56"/>
                  </a:lnTo>
                  <a:lnTo>
                    <a:pt x="15" y="55"/>
                  </a:lnTo>
                  <a:lnTo>
                    <a:pt x="14" y="55"/>
                  </a:lnTo>
                  <a:lnTo>
                    <a:pt x="13" y="54"/>
                  </a:lnTo>
                  <a:lnTo>
                    <a:pt x="12" y="53"/>
                  </a:lnTo>
                  <a:lnTo>
                    <a:pt x="11" y="52"/>
                  </a:lnTo>
                  <a:lnTo>
                    <a:pt x="10" y="52"/>
                  </a:lnTo>
                  <a:lnTo>
                    <a:pt x="10" y="51"/>
                  </a:lnTo>
                  <a:lnTo>
                    <a:pt x="9" y="50"/>
                  </a:lnTo>
                  <a:lnTo>
                    <a:pt x="8" y="49"/>
                  </a:lnTo>
                  <a:lnTo>
                    <a:pt x="7" y="48"/>
                  </a:lnTo>
                  <a:lnTo>
                    <a:pt x="6" y="46"/>
                  </a:lnTo>
                  <a:lnTo>
                    <a:pt x="6" y="45"/>
                  </a:lnTo>
                  <a:lnTo>
                    <a:pt x="5" y="44"/>
                  </a:lnTo>
                  <a:lnTo>
                    <a:pt x="5" y="43"/>
                  </a:lnTo>
                  <a:lnTo>
                    <a:pt x="4" y="42"/>
                  </a:lnTo>
                  <a:lnTo>
                    <a:pt x="4" y="40"/>
                  </a:lnTo>
                  <a:lnTo>
                    <a:pt x="4" y="39"/>
                  </a:lnTo>
                  <a:lnTo>
                    <a:pt x="3" y="38"/>
                  </a:lnTo>
                  <a:lnTo>
                    <a:pt x="3" y="37"/>
                  </a:lnTo>
                  <a:lnTo>
                    <a:pt x="3" y="35"/>
                  </a:lnTo>
                  <a:lnTo>
                    <a:pt x="3" y="34"/>
                  </a:lnTo>
                  <a:lnTo>
                    <a:pt x="2" y="32"/>
                  </a:lnTo>
                  <a:lnTo>
                    <a:pt x="2" y="31"/>
                  </a:lnTo>
                  <a:lnTo>
                    <a:pt x="2" y="30"/>
                  </a:lnTo>
                  <a:lnTo>
                    <a:pt x="3" y="28"/>
                  </a:lnTo>
                  <a:lnTo>
                    <a:pt x="3" y="28"/>
                  </a:lnTo>
                  <a:lnTo>
                    <a:pt x="3" y="28"/>
                  </a:lnTo>
                  <a:lnTo>
                    <a:pt x="3" y="27"/>
                  </a:lnTo>
                  <a:lnTo>
                    <a:pt x="3" y="26"/>
                  </a:lnTo>
                  <a:lnTo>
                    <a:pt x="3" y="25"/>
                  </a:lnTo>
                  <a:lnTo>
                    <a:pt x="3" y="24"/>
                  </a:lnTo>
                  <a:lnTo>
                    <a:pt x="4" y="23"/>
                  </a:lnTo>
                  <a:lnTo>
                    <a:pt x="4" y="22"/>
                  </a:lnTo>
                  <a:lnTo>
                    <a:pt x="4" y="21"/>
                  </a:lnTo>
                  <a:lnTo>
                    <a:pt x="5" y="20"/>
                  </a:lnTo>
                  <a:lnTo>
                    <a:pt x="5" y="19"/>
                  </a:lnTo>
                  <a:lnTo>
                    <a:pt x="5" y="18"/>
                  </a:lnTo>
                  <a:lnTo>
                    <a:pt x="6" y="17"/>
                  </a:lnTo>
                  <a:lnTo>
                    <a:pt x="6" y="17"/>
                  </a:lnTo>
                  <a:lnTo>
                    <a:pt x="7" y="16"/>
                  </a:lnTo>
                  <a:lnTo>
                    <a:pt x="7" y="15"/>
                  </a:lnTo>
                  <a:lnTo>
                    <a:pt x="7" y="14"/>
                  </a:lnTo>
                  <a:lnTo>
                    <a:pt x="8" y="13"/>
                  </a:lnTo>
                  <a:lnTo>
                    <a:pt x="9" y="13"/>
                  </a:lnTo>
                  <a:lnTo>
                    <a:pt x="9" y="12"/>
                  </a:lnTo>
                  <a:lnTo>
                    <a:pt x="10" y="11"/>
                  </a:lnTo>
                  <a:lnTo>
                    <a:pt x="10" y="10"/>
                  </a:lnTo>
                  <a:lnTo>
                    <a:pt x="11" y="10"/>
                  </a:lnTo>
                  <a:lnTo>
                    <a:pt x="12" y="9"/>
                  </a:lnTo>
                  <a:lnTo>
                    <a:pt x="12" y="8"/>
                  </a:lnTo>
                  <a:lnTo>
                    <a:pt x="13" y="8"/>
                  </a:lnTo>
                  <a:lnTo>
                    <a:pt x="14" y="7"/>
                  </a:lnTo>
                  <a:lnTo>
                    <a:pt x="14" y="7"/>
                  </a:lnTo>
                  <a:lnTo>
                    <a:pt x="15" y="6"/>
                  </a:lnTo>
                  <a:lnTo>
                    <a:pt x="16" y="6"/>
                  </a:lnTo>
                  <a:lnTo>
                    <a:pt x="17" y="5"/>
                  </a:lnTo>
                  <a:lnTo>
                    <a:pt x="18" y="5"/>
                  </a:lnTo>
                  <a:lnTo>
                    <a:pt x="18" y="5"/>
                  </a:lnTo>
                  <a:lnTo>
                    <a:pt x="19" y="4"/>
                  </a:lnTo>
                  <a:lnTo>
                    <a:pt x="20" y="4"/>
                  </a:lnTo>
                  <a:lnTo>
                    <a:pt x="22" y="3"/>
                  </a:lnTo>
                  <a:lnTo>
                    <a:pt x="23" y="3"/>
                  </a:lnTo>
                  <a:lnTo>
                    <a:pt x="24" y="3"/>
                  </a:lnTo>
                  <a:lnTo>
                    <a:pt x="26" y="3"/>
                  </a:lnTo>
                  <a:lnTo>
                    <a:pt x="27" y="2"/>
                  </a:lnTo>
                  <a:lnTo>
                    <a:pt x="29" y="2"/>
                  </a:lnTo>
                  <a:lnTo>
                    <a:pt x="30" y="3"/>
                  </a:lnTo>
                  <a:lnTo>
                    <a:pt x="30" y="3"/>
                  </a:lnTo>
                  <a:lnTo>
                    <a:pt x="30" y="3"/>
                  </a:lnTo>
                  <a:close/>
                </a:path>
              </a:pathLst>
            </a:custGeom>
            <a:solidFill>
              <a:srgbClr val="00466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5" name="Freeform 19"/>
            <p:cNvSpPr>
              <a:spLocks/>
            </p:cNvSpPr>
            <p:nvPr/>
          </p:nvSpPr>
          <p:spPr bwMode="auto">
            <a:xfrm>
              <a:off x="1480" y="1157"/>
              <a:ext cx="23" cy="26"/>
            </a:xfrm>
            <a:custGeom>
              <a:avLst/>
              <a:gdLst>
                <a:gd name="T0" fmla="*/ 11 w 23"/>
                <a:gd name="T1" fmla="*/ 0 h 26"/>
                <a:gd name="T2" fmla="*/ 9 w 23"/>
                <a:gd name="T3" fmla="*/ 0 h 26"/>
                <a:gd name="T4" fmla="*/ 8 w 23"/>
                <a:gd name="T5" fmla="*/ 0 h 26"/>
                <a:gd name="T6" fmla="*/ 6 w 23"/>
                <a:gd name="T7" fmla="*/ 1 h 26"/>
                <a:gd name="T8" fmla="*/ 5 w 23"/>
                <a:gd name="T9" fmla="*/ 2 h 26"/>
                <a:gd name="T10" fmla="*/ 3 w 23"/>
                <a:gd name="T11" fmla="*/ 3 h 26"/>
                <a:gd name="T12" fmla="*/ 2 w 23"/>
                <a:gd name="T13" fmla="*/ 5 h 26"/>
                <a:gd name="T14" fmla="*/ 1 w 23"/>
                <a:gd name="T15" fmla="*/ 6 h 26"/>
                <a:gd name="T16" fmla="*/ 1 w 23"/>
                <a:gd name="T17" fmla="*/ 8 h 26"/>
                <a:gd name="T18" fmla="*/ 0 w 23"/>
                <a:gd name="T19" fmla="*/ 10 h 26"/>
                <a:gd name="T20" fmla="*/ 0 w 23"/>
                <a:gd name="T21" fmla="*/ 12 h 26"/>
                <a:gd name="T22" fmla="*/ 0 w 23"/>
                <a:gd name="T23" fmla="*/ 14 h 26"/>
                <a:gd name="T24" fmla="*/ 0 w 23"/>
                <a:gd name="T25" fmla="*/ 16 h 26"/>
                <a:gd name="T26" fmla="*/ 1 w 23"/>
                <a:gd name="T27" fmla="*/ 18 h 26"/>
                <a:gd name="T28" fmla="*/ 2 w 23"/>
                <a:gd name="T29" fmla="*/ 19 h 26"/>
                <a:gd name="T30" fmla="*/ 3 w 23"/>
                <a:gd name="T31" fmla="*/ 21 h 26"/>
                <a:gd name="T32" fmla="*/ 4 w 23"/>
                <a:gd name="T33" fmla="*/ 22 h 26"/>
                <a:gd name="T34" fmla="*/ 5 w 23"/>
                <a:gd name="T35" fmla="*/ 24 h 26"/>
                <a:gd name="T36" fmla="*/ 6 w 23"/>
                <a:gd name="T37" fmla="*/ 25 h 26"/>
                <a:gd name="T38" fmla="*/ 8 w 23"/>
                <a:gd name="T39" fmla="*/ 26 h 26"/>
                <a:gd name="T40" fmla="*/ 10 w 23"/>
                <a:gd name="T41" fmla="*/ 26 h 26"/>
                <a:gd name="T42" fmla="*/ 11 w 23"/>
                <a:gd name="T43" fmla="*/ 26 h 26"/>
                <a:gd name="T44" fmla="*/ 13 w 23"/>
                <a:gd name="T45" fmla="*/ 26 h 26"/>
                <a:gd name="T46" fmla="*/ 15 w 23"/>
                <a:gd name="T47" fmla="*/ 26 h 26"/>
                <a:gd name="T48" fmla="*/ 16 w 23"/>
                <a:gd name="T49" fmla="*/ 25 h 26"/>
                <a:gd name="T50" fmla="*/ 18 w 23"/>
                <a:gd name="T51" fmla="*/ 24 h 26"/>
                <a:gd name="T52" fmla="*/ 19 w 23"/>
                <a:gd name="T53" fmla="*/ 23 h 26"/>
                <a:gd name="T54" fmla="*/ 20 w 23"/>
                <a:gd name="T55" fmla="*/ 22 h 26"/>
                <a:gd name="T56" fmla="*/ 21 w 23"/>
                <a:gd name="T57" fmla="*/ 20 h 26"/>
                <a:gd name="T58" fmla="*/ 22 w 23"/>
                <a:gd name="T59" fmla="*/ 19 h 26"/>
                <a:gd name="T60" fmla="*/ 23 w 23"/>
                <a:gd name="T61" fmla="*/ 17 h 26"/>
                <a:gd name="T62" fmla="*/ 23 w 23"/>
                <a:gd name="T63" fmla="*/ 15 h 26"/>
                <a:gd name="T64" fmla="*/ 23 w 23"/>
                <a:gd name="T65" fmla="*/ 13 h 26"/>
                <a:gd name="T66" fmla="*/ 23 w 23"/>
                <a:gd name="T67" fmla="*/ 11 h 26"/>
                <a:gd name="T68" fmla="*/ 22 w 23"/>
                <a:gd name="T69" fmla="*/ 9 h 26"/>
                <a:gd name="T70" fmla="*/ 22 w 23"/>
                <a:gd name="T71" fmla="*/ 7 h 26"/>
                <a:gd name="T72" fmla="*/ 21 w 23"/>
                <a:gd name="T73" fmla="*/ 6 h 26"/>
                <a:gd name="T74" fmla="*/ 20 w 23"/>
                <a:gd name="T75" fmla="*/ 4 h 26"/>
                <a:gd name="T76" fmla="*/ 18 w 23"/>
                <a:gd name="T77" fmla="*/ 3 h 26"/>
                <a:gd name="T78" fmla="*/ 17 w 23"/>
                <a:gd name="T79" fmla="*/ 2 h 26"/>
                <a:gd name="T80" fmla="*/ 16 w 23"/>
                <a:gd name="T81" fmla="*/ 1 h 26"/>
                <a:gd name="T82" fmla="*/ 14 w 23"/>
                <a:gd name="T83" fmla="*/ 0 h 26"/>
                <a:gd name="T84" fmla="*/ 12 w 23"/>
                <a:gd name="T85" fmla="*/ 0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3" h="26">
                  <a:moveTo>
                    <a:pt x="12" y="0"/>
                  </a:moveTo>
                  <a:lnTo>
                    <a:pt x="12" y="0"/>
                  </a:lnTo>
                  <a:lnTo>
                    <a:pt x="11" y="0"/>
                  </a:lnTo>
                  <a:lnTo>
                    <a:pt x="10" y="0"/>
                  </a:lnTo>
                  <a:lnTo>
                    <a:pt x="10" y="0"/>
                  </a:lnTo>
                  <a:lnTo>
                    <a:pt x="9" y="0"/>
                  </a:lnTo>
                  <a:lnTo>
                    <a:pt x="9" y="0"/>
                  </a:lnTo>
                  <a:lnTo>
                    <a:pt x="8" y="0"/>
                  </a:lnTo>
                  <a:lnTo>
                    <a:pt x="8" y="0"/>
                  </a:lnTo>
                  <a:lnTo>
                    <a:pt x="7" y="1"/>
                  </a:lnTo>
                  <a:lnTo>
                    <a:pt x="7" y="1"/>
                  </a:lnTo>
                  <a:lnTo>
                    <a:pt x="6" y="1"/>
                  </a:lnTo>
                  <a:lnTo>
                    <a:pt x="6" y="1"/>
                  </a:lnTo>
                  <a:lnTo>
                    <a:pt x="5" y="2"/>
                  </a:lnTo>
                  <a:lnTo>
                    <a:pt x="5" y="2"/>
                  </a:lnTo>
                  <a:lnTo>
                    <a:pt x="4" y="2"/>
                  </a:lnTo>
                  <a:lnTo>
                    <a:pt x="4" y="3"/>
                  </a:lnTo>
                  <a:lnTo>
                    <a:pt x="3" y="3"/>
                  </a:lnTo>
                  <a:lnTo>
                    <a:pt x="3" y="4"/>
                  </a:lnTo>
                  <a:lnTo>
                    <a:pt x="3" y="4"/>
                  </a:lnTo>
                  <a:lnTo>
                    <a:pt x="2" y="5"/>
                  </a:lnTo>
                  <a:lnTo>
                    <a:pt x="2" y="5"/>
                  </a:lnTo>
                  <a:lnTo>
                    <a:pt x="2" y="6"/>
                  </a:lnTo>
                  <a:lnTo>
                    <a:pt x="1" y="6"/>
                  </a:lnTo>
                  <a:lnTo>
                    <a:pt x="1" y="7"/>
                  </a:lnTo>
                  <a:lnTo>
                    <a:pt x="1" y="7"/>
                  </a:lnTo>
                  <a:lnTo>
                    <a:pt x="1" y="8"/>
                  </a:lnTo>
                  <a:lnTo>
                    <a:pt x="1" y="9"/>
                  </a:lnTo>
                  <a:lnTo>
                    <a:pt x="0" y="9"/>
                  </a:lnTo>
                  <a:lnTo>
                    <a:pt x="0" y="10"/>
                  </a:lnTo>
                  <a:lnTo>
                    <a:pt x="0" y="10"/>
                  </a:lnTo>
                  <a:lnTo>
                    <a:pt x="0" y="11"/>
                  </a:lnTo>
                  <a:lnTo>
                    <a:pt x="0" y="12"/>
                  </a:lnTo>
                  <a:lnTo>
                    <a:pt x="0" y="13"/>
                  </a:lnTo>
                  <a:lnTo>
                    <a:pt x="0" y="13"/>
                  </a:lnTo>
                  <a:lnTo>
                    <a:pt x="0" y="14"/>
                  </a:lnTo>
                  <a:lnTo>
                    <a:pt x="0" y="15"/>
                  </a:lnTo>
                  <a:lnTo>
                    <a:pt x="0" y="15"/>
                  </a:lnTo>
                  <a:lnTo>
                    <a:pt x="0" y="16"/>
                  </a:lnTo>
                  <a:lnTo>
                    <a:pt x="0" y="16"/>
                  </a:lnTo>
                  <a:lnTo>
                    <a:pt x="1" y="17"/>
                  </a:lnTo>
                  <a:lnTo>
                    <a:pt x="1" y="18"/>
                  </a:lnTo>
                  <a:lnTo>
                    <a:pt x="1" y="18"/>
                  </a:lnTo>
                  <a:lnTo>
                    <a:pt x="1" y="19"/>
                  </a:lnTo>
                  <a:lnTo>
                    <a:pt x="2" y="19"/>
                  </a:lnTo>
                  <a:lnTo>
                    <a:pt x="2" y="20"/>
                  </a:lnTo>
                  <a:lnTo>
                    <a:pt x="2" y="21"/>
                  </a:lnTo>
                  <a:lnTo>
                    <a:pt x="3" y="21"/>
                  </a:lnTo>
                  <a:lnTo>
                    <a:pt x="3" y="22"/>
                  </a:lnTo>
                  <a:lnTo>
                    <a:pt x="3" y="22"/>
                  </a:lnTo>
                  <a:lnTo>
                    <a:pt x="4" y="22"/>
                  </a:lnTo>
                  <a:lnTo>
                    <a:pt x="4" y="23"/>
                  </a:lnTo>
                  <a:lnTo>
                    <a:pt x="5" y="23"/>
                  </a:lnTo>
                  <a:lnTo>
                    <a:pt x="5" y="24"/>
                  </a:lnTo>
                  <a:lnTo>
                    <a:pt x="5" y="24"/>
                  </a:lnTo>
                  <a:lnTo>
                    <a:pt x="6" y="24"/>
                  </a:lnTo>
                  <a:lnTo>
                    <a:pt x="6" y="25"/>
                  </a:lnTo>
                  <a:lnTo>
                    <a:pt x="7" y="25"/>
                  </a:lnTo>
                  <a:lnTo>
                    <a:pt x="7" y="25"/>
                  </a:lnTo>
                  <a:lnTo>
                    <a:pt x="8" y="26"/>
                  </a:lnTo>
                  <a:lnTo>
                    <a:pt x="9" y="26"/>
                  </a:lnTo>
                  <a:lnTo>
                    <a:pt x="9" y="26"/>
                  </a:lnTo>
                  <a:lnTo>
                    <a:pt x="10" y="26"/>
                  </a:lnTo>
                  <a:lnTo>
                    <a:pt x="10" y="26"/>
                  </a:lnTo>
                  <a:lnTo>
                    <a:pt x="11" y="26"/>
                  </a:lnTo>
                  <a:lnTo>
                    <a:pt x="11" y="26"/>
                  </a:lnTo>
                  <a:lnTo>
                    <a:pt x="12" y="26"/>
                  </a:lnTo>
                  <a:lnTo>
                    <a:pt x="13" y="26"/>
                  </a:lnTo>
                  <a:lnTo>
                    <a:pt x="13" y="26"/>
                  </a:lnTo>
                  <a:lnTo>
                    <a:pt x="14" y="26"/>
                  </a:lnTo>
                  <a:lnTo>
                    <a:pt x="14" y="26"/>
                  </a:lnTo>
                  <a:lnTo>
                    <a:pt x="15" y="26"/>
                  </a:lnTo>
                  <a:lnTo>
                    <a:pt x="15" y="26"/>
                  </a:lnTo>
                  <a:lnTo>
                    <a:pt x="16" y="25"/>
                  </a:lnTo>
                  <a:lnTo>
                    <a:pt x="16" y="25"/>
                  </a:lnTo>
                  <a:lnTo>
                    <a:pt x="17" y="25"/>
                  </a:lnTo>
                  <a:lnTo>
                    <a:pt x="17" y="25"/>
                  </a:lnTo>
                  <a:lnTo>
                    <a:pt x="18" y="24"/>
                  </a:lnTo>
                  <a:lnTo>
                    <a:pt x="18" y="24"/>
                  </a:lnTo>
                  <a:lnTo>
                    <a:pt x="19" y="24"/>
                  </a:lnTo>
                  <a:lnTo>
                    <a:pt x="19" y="23"/>
                  </a:lnTo>
                  <a:lnTo>
                    <a:pt x="20" y="23"/>
                  </a:lnTo>
                  <a:lnTo>
                    <a:pt x="20" y="22"/>
                  </a:lnTo>
                  <a:lnTo>
                    <a:pt x="20" y="22"/>
                  </a:lnTo>
                  <a:lnTo>
                    <a:pt x="21" y="21"/>
                  </a:lnTo>
                  <a:lnTo>
                    <a:pt x="21" y="21"/>
                  </a:lnTo>
                  <a:lnTo>
                    <a:pt x="21" y="20"/>
                  </a:lnTo>
                  <a:lnTo>
                    <a:pt x="22" y="20"/>
                  </a:lnTo>
                  <a:lnTo>
                    <a:pt x="22" y="19"/>
                  </a:lnTo>
                  <a:lnTo>
                    <a:pt x="22" y="19"/>
                  </a:lnTo>
                  <a:lnTo>
                    <a:pt x="22" y="18"/>
                  </a:lnTo>
                  <a:lnTo>
                    <a:pt x="22" y="17"/>
                  </a:lnTo>
                  <a:lnTo>
                    <a:pt x="23" y="17"/>
                  </a:lnTo>
                  <a:lnTo>
                    <a:pt x="23" y="16"/>
                  </a:lnTo>
                  <a:lnTo>
                    <a:pt x="23" y="16"/>
                  </a:lnTo>
                  <a:lnTo>
                    <a:pt x="23" y="15"/>
                  </a:lnTo>
                  <a:lnTo>
                    <a:pt x="23" y="14"/>
                  </a:lnTo>
                  <a:lnTo>
                    <a:pt x="23" y="14"/>
                  </a:lnTo>
                  <a:lnTo>
                    <a:pt x="23" y="13"/>
                  </a:lnTo>
                  <a:lnTo>
                    <a:pt x="23" y="12"/>
                  </a:lnTo>
                  <a:lnTo>
                    <a:pt x="23" y="12"/>
                  </a:lnTo>
                  <a:lnTo>
                    <a:pt x="23" y="11"/>
                  </a:lnTo>
                  <a:lnTo>
                    <a:pt x="23" y="10"/>
                  </a:lnTo>
                  <a:lnTo>
                    <a:pt x="23" y="10"/>
                  </a:lnTo>
                  <a:lnTo>
                    <a:pt x="22" y="9"/>
                  </a:lnTo>
                  <a:lnTo>
                    <a:pt x="22" y="8"/>
                  </a:lnTo>
                  <a:lnTo>
                    <a:pt x="22" y="8"/>
                  </a:lnTo>
                  <a:lnTo>
                    <a:pt x="22" y="7"/>
                  </a:lnTo>
                  <a:lnTo>
                    <a:pt x="21" y="7"/>
                  </a:lnTo>
                  <a:lnTo>
                    <a:pt x="21" y="6"/>
                  </a:lnTo>
                  <a:lnTo>
                    <a:pt x="21" y="6"/>
                  </a:lnTo>
                  <a:lnTo>
                    <a:pt x="21" y="5"/>
                  </a:lnTo>
                  <a:lnTo>
                    <a:pt x="20" y="4"/>
                  </a:lnTo>
                  <a:lnTo>
                    <a:pt x="20" y="4"/>
                  </a:lnTo>
                  <a:lnTo>
                    <a:pt x="19" y="4"/>
                  </a:lnTo>
                  <a:lnTo>
                    <a:pt x="19" y="3"/>
                  </a:lnTo>
                  <a:lnTo>
                    <a:pt x="18" y="3"/>
                  </a:lnTo>
                  <a:lnTo>
                    <a:pt x="18" y="2"/>
                  </a:lnTo>
                  <a:lnTo>
                    <a:pt x="18" y="2"/>
                  </a:lnTo>
                  <a:lnTo>
                    <a:pt x="17" y="2"/>
                  </a:lnTo>
                  <a:lnTo>
                    <a:pt x="17" y="1"/>
                  </a:lnTo>
                  <a:lnTo>
                    <a:pt x="16" y="1"/>
                  </a:lnTo>
                  <a:lnTo>
                    <a:pt x="16" y="1"/>
                  </a:lnTo>
                  <a:lnTo>
                    <a:pt x="15" y="1"/>
                  </a:lnTo>
                  <a:lnTo>
                    <a:pt x="15" y="0"/>
                  </a:lnTo>
                  <a:lnTo>
                    <a:pt x="14" y="0"/>
                  </a:lnTo>
                  <a:lnTo>
                    <a:pt x="13" y="0"/>
                  </a:lnTo>
                  <a:lnTo>
                    <a:pt x="13" y="0"/>
                  </a:lnTo>
                  <a:lnTo>
                    <a:pt x="12" y="0"/>
                  </a:lnTo>
                  <a:close/>
                </a:path>
              </a:pathLst>
            </a:custGeom>
            <a:solidFill>
              <a:srgbClr val="1315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6" name="Freeform 20"/>
            <p:cNvSpPr>
              <a:spLocks/>
            </p:cNvSpPr>
            <p:nvPr/>
          </p:nvSpPr>
          <p:spPr bwMode="auto">
            <a:xfrm>
              <a:off x="1474" y="1153"/>
              <a:ext cx="12" cy="14"/>
            </a:xfrm>
            <a:custGeom>
              <a:avLst/>
              <a:gdLst>
                <a:gd name="T0" fmla="*/ 7 w 12"/>
                <a:gd name="T1" fmla="*/ 1 h 14"/>
                <a:gd name="T2" fmla="*/ 8 w 12"/>
                <a:gd name="T3" fmla="*/ 1 h 14"/>
                <a:gd name="T4" fmla="*/ 9 w 12"/>
                <a:gd name="T5" fmla="*/ 2 h 14"/>
                <a:gd name="T6" fmla="*/ 10 w 12"/>
                <a:gd name="T7" fmla="*/ 2 h 14"/>
                <a:gd name="T8" fmla="*/ 11 w 12"/>
                <a:gd name="T9" fmla="*/ 3 h 14"/>
                <a:gd name="T10" fmla="*/ 11 w 12"/>
                <a:gd name="T11" fmla="*/ 5 h 14"/>
                <a:gd name="T12" fmla="*/ 12 w 12"/>
                <a:gd name="T13" fmla="*/ 6 h 14"/>
                <a:gd name="T14" fmla="*/ 12 w 12"/>
                <a:gd name="T15" fmla="*/ 7 h 14"/>
                <a:gd name="T16" fmla="*/ 12 w 12"/>
                <a:gd name="T17" fmla="*/ 9 h 14"/>
                <a:gd name="T18" fmla="*/ 12 w 12"/>
                <a:gd name="T19" fmla="*/ 10 h 14"/>
                <a:gd name="T20" fmla="*/ 11 w 12"/>
                <a:gd name="T21" fmla="*/ 11 h 14"/>
                <a:gd name="T22" fmla="*/ 10 w 12"/>
                <a:gd name="T23" fmla="*/ 12 h 14"/>
                <a:gd name="T24" fmla="*/ 10 w 12"/>
                <a:gd name="T25" fmla="*/ 13 h 14"/>
                <a:gd name="T26" fmla="*/ 9 w 12"/>
                <a:gd name="T27" fmla="*/ 14 h 14"/>
                <a:gd name="T28" fmla="*/ 7 w 12"/>
                <a:gd name="T29" fmla="*/ 14 h 14"/>
                <a:gd name="T30" fmla="*/ 6 w 12"/>
                <a:gd name="T31" fmla="*/ 14 h 14"/>
                <a:gd name="T32" fmla="*/ 5 w 12"/>
                <a:gd name="T33" fmla="*/ 14 h 14"/>
                <a:gd name="T34" fmla="*/ 4 w 12"/>
                <a:gd name="T35" fmla="*/ 14 h 14"/>
                <a:gd name="T36" fmla="*/ 3 w 12"/>
                <a:gd name="T37" fmla="*/ 13 h 14"/>
                <a:gd name="T38" fmla="*/ 2 w 12"/>
                <a:gd name="T39" fmla="*/ 12 h 14"/>
                <a:gd name="T40" fmla="*/ 1 w 12"/>
                <a:gd name="T41" fmla="*/ 11 h 14"/>
                <a:gd name="T42" fmla="*/ 1 w 12"/>
                <a:gd name="T43" fmla="*/ 10 h 14"/>
                <a:gd name="T44" fmla="*/ 0 w 12"/>
                <a:gd name="T45" fmla="*/ 9 h 14"/>
                <a:gd name="T46" fmla="*/ 0 w 12"/>
                <a:gd name="T47" fmla="*/ 7 h 14"/>
                <a:gd name="T48" fmla="*/ 0 w 12"/>
                <a:gd name="T49" fmla="*/ 6 h 14"/>
                <a:gd name="T50" fmla="*/ 0 w 12"/>
                <a:gd name="T51" fmla="*/ 5 h 14"/>
                <a:gd name="T52" fmla="*/ 1 w 12"/>
                <a:gd name="T53" fmla="*/ 3 h 14"/>
                <a:gd name="T54" fmla="*/ 2 w 12"/>
                <a:gd name="T55" fmla="*/ 2 h 14"/>
                <a:gd name="T56" fmla="*/ 3 w 12"/>
                <a:gd name="T57" fmla="*/ 2 h 14"/>
                <a:gd name="T58" fmla="*/ 4 w 12"/>
                <a:gd name="T59" fmla="*/ 1 h 14"/>
                <a:gd name="T60" fmla="*/ 5 w 12"/>
                <a:gd name="T61" fmla="*/ 1 h 14"/>
                <a:gd name="T62" fmla="*/ 6 w 12"/>
                <a:gd name="T63"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2" h="14">
                  <a:moveTo>
                    <a:pt x="6" y="0"/>
                  </a:moveTo>
                  <a:lnTo>
                    <a:pt x="7" y="1"/>
                  </a:lnTo>
                  <a:lnTo>
                    <a:pt x="8" y="1"/>
                  </a:lnTo>
                  <a:lnTo>
                    <a:pt x="8" y="1"/>
                  </a:lnTo>
                  <a:lnTo>
                    <a:pt x="9" y="1"/>
                  </a:lnTo>
                  <a:lnTo>
                    <a:pt x="9" y="2"/>
                  </a:lnTo>
                  <a:lnTo>
                    <a:pt x="10" y="2"/>
                  </a:lnTo>
                  <a:lnTo>
                    <a:pt x="10" y="2"/>
                  </a:lnTo>
                  <a:lnTo>
                    <a:pt x="11" y="3"/>
                  </a:lnTo>
                  <a:lnTo>
                    <a:pt x="11" y="3"/>
                  </a:lnTo>
                  <a:lnTo>
                    <a:pt x="11" y="4"/>
                  </a:lnTo>
                  <a:lnTo>
                    <a:pt x="11" y="5"/>
                  </a:lnTo>
                  <a:lnTo>
                    <a:pt x="12" y="5"/>
                  </a:lnTo>
                  <a:lnTo>
                    <a:pt x="12" y="6"/>
                  </a:lnTo>
                  <a:lnTo>
                    <a:pt x="12" y="6"/>
                  </a:lnTo>
                  <a:lnTo>
                    <a:pt x="12" y="7"/>
                  </a:lnTo>
                  <a:lnTo>
                    <a:pt x="12" y="8"/>
                  </a:lnTo>
                  <a:lnTo>
                    <a:pt x="12" y="9"/>
                  </a:lnTo>
                  <a:lnTo>
                    <a:pt x="12" y="9"/>
                  </a:lnTo>
                  <a:lnTo>
                    <a:pt x="12" y="10"/>
                  </a:lnTo>
                  <a:lnTo>
                    <a:pt x="11" y="10"/>
                  </a:lnTo>
                  <a:lnTo>
                    <a:pt x="11" y="11"/>
                  </a:lnTo>
                  <a:lnTo>
                    <a:pt x="11" y="12"/>
                  </a:lnTo>
                  <a:lnTo>
                    <a:pt x="10" y="12"/>
                  </a:lnTo>
                  <a:lnTo>
                    <a:pt x="10" y="13"/>
                  </a:lnTo>
                  <a:lnTo>
                    <a:pt x="10" y="13"/>
                  </a:lnTo>
                  <a:lnTo>
                    <a:pt x="9" y="13"/>
                  </a:lnTo>
                  <a:lnTo>
                    <a:pt x="9" y="14"/>
                  </a:lnTo>
                  <a:lnTo>
                    <a:pt x="8" y="14"/>
                  </a:lnTo>
                  <a:lnTo>
                    <a:pt x="7" y="14"/>
                  </a:lnTo>
                  <a:lnTo>
                    <a:pt x="7" y="14"/>
                  </a:lnTo>
                  <a:lnTo>
                    <a:pt x="6" y="14"/>
                  </a:lnTo>
                  <a:lnTo>
                    <a:pt x="6" y="14"/>
                  </a:lnTo>
                  <a:lnTo>
                    <a:pt x="5" y="14"/>
                  </a:lnTo>
                  <a:lnTo>
                    <a:pt x="5" y="14"/>
                  </a:lnTo>
                  <a:lnTo>
                    <a:pt x="4" y="14"/>
                  </a:lnTo>
                  <a:lnTo>
                    <a:pt x="3" y="13"/>
                  </a:lnTo>
                  <a:lnTo>
                    <a:pt x="3" y="13"/>
                  </a:lnTo>
                  <a:lnTo>
                    <a:pt x="3" y="13"/>
                  </a:lnTo>
                  <a:lnTo>
                    <a:pt x="2" y="12"/>
                  </a:lnTo>
                  <a:lnTo>
                    <a:pt x="2" y="12"/>
                  </a:lnTo>
                  <a:lnTo>
                    <a:pt x="1" y="11"/>
                  </a:lnTo>
                  <a:lnTo>
                    <a:pt x="1" y="11"/>
                  </a:lnTo>
                  <a:lnTo>
                    <a:pt x="1" y="10"/>
                  </a:lnTo>
                  <a:lnTo>
                    <a:pt x="0" y="9"/>
                  </a:lnTo>
                  <a:lnTo>
                    <a:pt x="0" y="9"/>
                  </a:lnTo>
                  <a:lnTo>
                    <a:pt x="0" y="8"/>
                  </a:lnTo>
                  <a:lnTo>
                    <a:pt x="0" y="7"/>
                  </a:lnTo>
                  <a:lnTo>
                    <a:pt x="0" y="7"/>
                  </a:lnTo>
                  <a:lnTo>
                    <a:pt x="0" y="6"/>
                  </a:lnTo>
                  <a:lnTo>
                    <a:pt x="0" y="5"/>
                  </a:lnTo>
                  <a:lnTo>
                    <a:pt x="0" y="5"/>
                  </a:lnTo>
                  <a:lnTo>
                    <a:pt x="1" y="4"/>
                  </a:lnTo>
                  <a:lnTo>
                    <a:pt x="1" y="3"/>
                  </a:lnTo>
                  <a:lnTo>
                    <a:pt x="1" y="3"/>
                  </a:lnTo>
                  <a:lnTo>
                    <a:pt x="2" y="2"/>
                  </a:lnTo>
                  <a:lnTo>
                    <a:pt x="2" y="2"/>
                  </a:lnTo>
                  <a:lnTo>
                    <a:pt x="3" y="2"/>
                  </a:lnTo>
                  <a:lnTo>
                    <a:pt x="3" y="1"/>
                  </a:lnTo>
                  <a:lnTo>
                    <a:pt x="4" y="1"/>
                  </a:lnTo>
                  <a:lnTo>
                    <a:pt x="4" y="1"/>
                  </a:lnTo>
                  <a:lnTo>
                    <a:pt x="5" y="1"/>
                  </a:lnTo>
                  <a:lnTo>
                    <a:pt x="5" y="0"/>
                  </a:lnTo>
                  <a:lnTo>
                    <a:pt x="6" y="0"/>
                  </a:lnTo>
                  <a:lnTo>
                    <a:pt x="6"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7" name="Freeform 21"/>
            <p:cNvSpPr>
              <a:spLocks/>
            </p:cNvSpPr>
            <p:nvPr/>
          </p:nvSpPr>
          <p:spPr bwMode="auto">
            <a:xfrm>
              <a:off x="1437" y="1075"/>
              <a:ext cx="112" cy="45"/>
            </a:xfrm>
            <a:custGeom>
              <a:avLst/>
              <a:gdLst>
                <a:gd name="T0" fmla="*/ 0 w 112"/>
                <a:gd name="T1" fmla="*/ 45 h 45"/>
                <a:gd name="T2" fmla="*/ 66 w 112"/>
                <a:gd name="T3" fmla="*/ 10 h 45"/>
                <a:gd name="T4" fmla="*/ 112 w 112"/>
                <a:gd name="T5" fmla="*/ 23 h 45"/>
                <a:gd name="T6" fmla="*/ 111 w 112"/>
                <a:gd name="T7" fmla="*/ 17 h 45"/>
                <a:gd name="T8" fmla="*/ 68 w 112"/>
                <a:gd name="T9" fmla="*/ 0 h 45"/>
                <a:gd name="T10" fmla="*/ 8 w 112"/>
                <a:gd name="T11" fmla="*/ 23 h 45"/>
                <a:gd name="T12" fmla="*/ 0 w 112"/>
                <a:gd name="T13" fmla="*/ 45 h 45"/>
              </a:gdLst>
              <a:ahLst/>
              <a:cxnLst>
                <a:cxn ang="0">
                  <a:pos x="T0" y="T1"/>
                </a:cxn>
                <a:cxn ang="0">
                  <a:pos x="T2" y="T3"/>
                </a:cxn>
                <a:cxn ang="0">
                  <a:pos x="T4" y="T5"/>
                </a:cxn>
                <a:cxn ang="0">
                  <a:pos x="T6" y="T7"/>
                </a:cxn>
                <a:cxn ang="0">
                  <a:pos x="T8" y="T9"/>
                </a:cxn>
                <a:cxn ang="0">
                  <a:pos x="T10" y="T11"/>
                </a:cxn>
                <a:cxn ang="0">
                  <a:pos x="T12" y="T13"/>
                </a:cxn>
              </a:cxnLst>
              <a:rect l="0" t="0" r="r" b="b"/>
              <a:pathLst>
                <a:path w="112" h="45">
                  <a:moveTo>
                    <a:pt x="0" y="45"/>
                  </a:moveTo>
                  <a:lnTo>
                    <a:pt x="66" y="10"/>
                  </a:lnTo>
                  <a:lnTo>
                    <a:pt x="112" y="23"/>
                  </a:lnTo>
                  <a:lnTo>
                    <a:pt x="111" y="17"/>
                  </a:lnTo>
                  <a:lnTo>
                    <a:pt x="68" y="0"/>
                  </a:lnTo>
                  <a:lnTo>
                    <a:pt x="8" y="23"/>
                  </a:lnTo>
                  <a:lnTo>
                    <a:pt x="0" y="45"/>
                  </a:lnTo>
                  <a:close/>
                </a:path>
              </a:pathLst>
            </a:custGeom>
            <a:solidFill>
              <a:srgbClr val="9A652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8" name="Freeform 22"/>
            <p:cNvSpPr>
              <a:spLocks/>
            </p:cNvSpPr>
            <p:nvPr/>
          </p:nvSpPr>
          <p:spPr bwMode="auto">
            <a:xfrm>
              <a:off x="1343" y="1154"/>
              <a:ext cx="103" cy="128"/>
            </a:xfrm>
            <a:custGeom>
              <a:avLst/>
              <a:gdLst>
                <a:gd name="T0" fmla="*/ 43 w 79"/>
                <a:gd name="T1" fmla="*/ 5 h 123"/>
                <a:gd name="T2" fmla="*/ 45 w 79"/>
                <a:gd name="T3" fmla="*/ 12 h 123"/>
                <a:gd name="T4" fmla="*/ 47 w 79"/>
                <a:gd name="T5" fmla="*/ 20 h 123"/>
                <a:gd name="T6" fmla="*/ 49 w 79"/>
                <a:gd name="T7" fmla="*/ 27 h 123"/>
                <a:gd name="T8" fmla="*/ 53 w 79"/>
                <a:gd name="T9" fmla="*/ 35 h 123"/>
                <a:gd name="T10" fmla="*/ 57 w 79"/>
                <a:gd name="T11" fmla="*/ 46 h 123"/>
                <a:gd name="T12" fmla="*/ 65 w 79"/>
                <a:gd name="T13" fmla="*/ 62 h 123"/>
                <a:gd name="T14" fmla="*/ 72 w 79"/>
                <a:gd name="T15" fmla="*/ 78 h 123"/>
                <a:gd name="T16" fmla="*/ 76 w 79"/>
                <a:gd name="T17" fmla="*/ 86 h 123"/>
                <a:gd name="T18" fmla="*/ 77 w 79"/>
                <a:gd name="T19" fmla="*/ 90 h 123"/>
                <a:gd name="T20" fmla="*/ 78 w 79"/>
                <a:gd name="T21" fmla="*/ 93 h 123"/>
                <a:gd name="T22" fmla="*/ 78 w 79"/>
                <a:gd name="T23" fmla="*/ 96 h 123"/>
                <a:gd name="T24" fmla="*/ 79 w 79"/>
                <a:gd name="T25" fmla="*/ 99 h 123"/>
                <a:gd name="T26" fmla="*/ 78 w 79"/>
                <a:gd name="T27" fmla="*/ 102 h 123"/>
                <a:gd name="T28" fmla="*/ 77 w 79"/>
                <a:gd name="T29" fmla="*/ 104 h 123"/>
                <a:gd name="T30" fmla="*/ 76 w 79"/>
                <a:gd name="T31" fmla="*/ 106 h 123"/>
                <a:gd name="T32" fmla="*/ 75 w 79"/>
                <a:gd name="T33" fmla="*/ 108 h 123"/>
                <a:gd name="T34" fmla="*/ 73 w 79"/>
                <a:gd name="T35" fmla="*/ 110 h 123"/>
                <a:gd name="T36" fmla="*/ 70 w 79"/>
                <a:gd name="T37" fmla="*/ 111 h 123"/>
                <a:gd name="T38" fmla="*/ 63 w 79"/>
                <a:gd name="T39" fmla="*/ 114 h 123"/>
                <a:gd name="T40" fmla="*/ 58 w 79"/>
                <a:gd name="T41" fmla="*/ 116 h 123"/>
                <a:gd name="T42" fmla="*/ 52 w 79"/>
                <a:gd name="T43" fmla="*/ 118 h 123"/>
                <a:gd name="T44" fmla="*/ 45 w 79"/>
                <a:gd name="T45" fmla="*/ 120 h 123"/>
                <a:gd name="T46" fmla="*/ 38 w 79"/>
                <a:gd name="T47" fmla="*/ 121 h 123"/>
                <a:gd name="T48" fmla="*/ 31 w 79"/>
                <a:gd name="T49" fmla="*/ 122 h 123"/>
                <a:gd name="T50" fmla="*/ 24 w 79"/>
                <a:gd name="T51" fmla="*/ 123 h 123"/>
                <a:gd name="T52" fmla="*/ 16 w 79"/>
                <a:gd name="T53" fmla="*/ 123 h 123"/>
                <a:gd name="T54" fmla="*/ 8 w 79"/>
                <a:gd name="T55" fmla="*/ 122 h 123"/>
                <a:gd name="T56" fmla="*/ 0 w 79"/>
                <a:gd name="T57" fmla="*/ 120 h 123"/>
                <a:gd name="T58" fmla="*/ 11 w 79"/>
                <a:gd name="T59" fmla="*/ 120 h 123"/>
                <a:gd name="T60" fmla="*/ 22 w 79"/>
                <a:gd name="T61" fmla="*/ 120 h 123"/>
                <a:gd name="T62" fmla="*/ 31 w 79"/>
                <a:gd name="T63" fmla="*/ 119 h 123"/>
                <a:gd name="T64" fmla="*/ 40 w 79"/>
                <a:gd name="T65" fmla="*/ 117 h 123"/>
                <a:gd name="T66" fmla="*/ 48 w 79"/>
                <a:gd name="T67" fmla="*/ 115 h 123"/>
                <a:gd name="T68" fmla="*/ 55 w 79"/>
                <a:gd name="T69" fmla="*/ 111 h 123"/>
                <a:gd name="T70" fmla="*/ 60 w 79"/>
                <a:gd name="T71" fmla="*/ 107 h 123"/>
                <a:gd name="T72" fmla="*/ 64 w 79"/>
                <a:gd name="T73" fmla="*/ 102 h 123"/>
                <a:gd name="T74" fmla="*/ 66 w 79"/>
                <a:gd name="T75" fmla="*/ 95 h 123"/>
                <a:gd name="T76" fmla="*/ 67 w 79"/>
                <a:gd name="T77" fmla="*/ 87 h 123"/>
                <a:gd name="T78" fmla="*/ 66 w 79"/>
                <a:gd name="T79" fmla="*/ 79 h 123"/>
                <a:gd name="T80" fmla="*/ 63 w 79"/>
                <a:gd name="T81" fmla="*/ 72 h 123"/>
                <a:gd name="T82" fmla="*/ 57 w 79"/>
                <a:gd name="T83" fmla="*/ 57 h 123"/>
                <a:gd name="T84" fmla="*/ 51 w 79"/>
                <a:gd name="T85" fmla="*/ 41 h 123"/>
                <a:gd name="T86" fmla="*/ 48 w 79"/>
                <a:gd name="T87" fmla="*/ 33 h 123"/>
                <a:gd name="T88" fmla="*/ 46 w 79"/>
                <a:gd name="T89" fmla="*/ 26 h 123"/>
                <a:gd name="T90" fmla="*/ 44 w 79"/>
                <a:gd name="T91" fmla="*/ 18 h 123"/>
                <a:gd name="T92" fmla="*/ 43 w 79"/>
                <a:gd name="T93" fmla="*/ 10 h 123"/>
                <a:gd name="T94" fmla="*/ 42 w 79"/>
                <a:gd name="T95" fmla="*/ 3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79" h="123">
                  <a:moveTo>
                    <a:pt x="42" y="0"/>
                  </a:moveTo>
                  <a:lnTo>
                    <a:pt x="43" y="3"/>
                  </a:lnTo>
                  <a:lnTo>
                    <a:pt x="43" y="5"/>
                  </a:lnTo>
                  <a:lnTo>
                    <a:pt x="43" y="7"/>
                  </a:lnTo>
                  <a:lnTo>
                    <a:pt x="44" y="10"/>
                  </a:lnTo>
                  <a:lnTo>
                    <a:pt x="45" y="12"/>
                  </a:lnTo>
                  <a:lnTo>
                    <a:pt x="45" y="15"/>
                  </a:lnTo>
                  <a:lnTo>
                    <a:pt x="46" y="17"/>
                  </a:lnTo>
                  <a:lnTo>
                    <a:pt x="47" y="20"/>
                  </a:lnTo>
                  <a:lnTo>
                    <a:pt x="48" y="22"/>
                  </a:lnTo>
                  <a:lnTo>
                    <a:pt x="49" y="25"/>
                  </a:lnTo>
                  <a:lnTo>
                    <a:pt x="49" y="27"/>
                  </a:lnTo>
                  <a:lnTo>
                    <a:pt x="51" y="30"/>
                  </a:lnTo>
                  <a:lnTo>
                    <a:pt x="52" y="32"/>
                  </a:lnTo>
                  <a:lnTo>
                    <a:pt x="53" y="35"/>
                  </a:lnTo>
                  <a:lnTo>
                    <a:pt x="54" y="38"/>
                  </a:lnTo>
                  <a:lnTo>
                    <a:pt x="55" y="40"/>
                  </a:lnTo>
                  <a:lnTo>
                    <a:pt x="57" y="46"/>
                  </a:lnTo>
                  <a:lnTo>
                    <a:pt x="59" y="51"/>
                  </a:lnTo>
                  <a:lnTo>
                    <a:pt x="62" y="56"/>
                  </a:lnTo>
                  <a:lnTo>
                    <a:pt x="65" y="62"/>
                  </a:lnTo>
                  <a:lnTo>
                    <a:pt x="67" y="67"/>
                  </a:lnTo>
                  <a:lnTo>
                    <a:pt x="69" y="73"/>
                  </a:lnTo>
                  <a:lnTo>
                    <a:pt x="72" y="78"/>
                  </a:lnTo>
                  <a:lnTo>
                    <a:pt x="74" y="84"/>
                  </a:lnTo>
                  <a:lnTo>
                    <a:pt x="75" y="85"/>
                  </a:lnTo>
                  <a:lnTo>
                    <a:pt x="76" y="86"/>
                  </a:lnTo>
                  <a:lnTo>
                    <a:pt x="76" y="87"/>
                  </a:lnTo>
                  <a:lnTo>
                    <a:pt x="77" y="89"/>
                  </a:lnTo>
                  <a:lnTo>
                    <a:pt x="77" y="90"/>
                  </a:lnTo>
                  <a:lnTo>
                    <a:pt x="77" y="91"/>
                  </a:lnTo>
                  <a:lnTo>
                    <a:pt x="78" y="92"/>
                  </a:lnTo>
                  <a:lnTo>
                    <a:pt x="78" y="93"/>
                  </a:lnTo>
                  <a:lnTo>
                    <a:pt x="78" y="94"/>
                  </a:lnTo>
                  <a:lnTo>
                    <a:pt x="78" y="95"/>
                  </a:lnTo>
                  <a:lnTo>
                    <a:pt x="78" y="96"/>
                  </a:lnTo>
                  <a:lnTo>
                    <a:pt x="79" y="97"/>
                  </a:lnTo>
                  <a:lnTo>
                    <a:pt x="79" y="98"/>
                  </a:lnTo>
                  <a:lnTo>
                    <a:pt x="79" y="99"/>
                  </a:lnTo>
                  <a:lnTo>
                    <a:pt x="78" y="100"/>
                  </a:lnTo>
                  <a:lnTo>
                    <a:pt x="78" y="101"/>
                  </a:lnTo>
                  <a:lnTo>
                    <a:pt x="78" y="102"/>
                  </a:lnTo>
                  <a:lnTo>
                    <a:pt x="78" y="103"/>
                  </a:lnTo>
                  <a:lnTo>
                    <a:pt x="78" y="103"/>
                  </a:lnTo>
                  <a:lnTo>
                    <a:pt x="77" y="104"/>
                  </a:lnTo>
                  <a:lnTo>
                    <a:pt x="77" y="105"/>
                  </a:lnTo>
                  <a:lnTo>
                    <a:pt x="77" y="105"/>
                  </a:lnTo>
                  <a:lnTo>
                    <a:pt x="76" y="106"/>
                  </a:lnTo>
                  <a:lnTo>
                    <a:pt x="76" y="107"/>
                  </a:lnTo>
                  <a:lnTo>
                    <a:pt x="75" y="107"/>
                  </a:lnTo>
                  <a:lnTo>
                    <a:pt x="75" y="108"/>
                  </a:lnTo>
                  <a:lnTo>
                    <a:pt x="74" y="109"/>
                  </a:lnTo>
                  <a:lnTo>
                    <a:pt x="73" y="109"/>
                  </a:lnTo>
                  <a:lnTo>
                    <a:pt x="73" y="110"/>
                  </a:lnTo>
                  <a:lnTo>
                    <a:pt x="72" y="110"/>
                  </a:lnTo>
                  <a:lnTo>
                    <a:pt x="71" y="110"/>
                  </a:lnTo>
                  <a:lnTo>
                    <a:pt x="70" y="111"/>
                  </a:lnTo>
                  <a:lnTo>
                    <a:pt x="67" y="112"/>
                  </a:lnTo>
                  <a:lnTo>
                    <a:pt x="64" y="113"/>
                  </a:lnTo>
                  <a:lnTo>
                    <a:pt x="63" y="114"/>
                  </a:lnTo>
                  <a:lnTo>
                    <a:pt x="61" y="115"/>
                  </a:lnTo>
                  <a:lnTo>
                    <a:pt x="59" y="115"/>
                  </a:lnTo>
                  <a:lnTo>
                    <a:pt x="58" y="116"/>
                  </a:lnTo>
                  <a:lnTo>
                    <a:pt x="56" y="117"/>
                  </a:lnTo>
                  <a:lnTo>
                    <a:pt x="54" y="117"/>
                  </a:lnTo>
                  <a:lnTo>
                    <a:pt x="52" y="118"/>
                  </a:lnTo>
                  <a:lnTo>
                    <a:pt x="49" y="119"/>
                  </a:lnTo>
                  <a:lnTo>
                    <a:pt x="47" y="119"/>
                  </a:lnTo>
                  <a:lnTo>
                    <a:pt x="45" y="120"/>
                  </a:lnTo>
                  <a:lnTo>
                    <a:pt x="43" y="120"/>
                  </a:lnTo>
                  <a:lnTo>
                    <a:pt x="41" y="121"/>
                  </a:lnTo>
                  <a:lnTo>
                    <a:pt x="38" y="121"/>
                  </a:lnTo>
                  <a:lnTo>
                    <a:pt x="36" y="122"/>
                  </a:lnTo>
                  <a:lnTo>
                    <a:pt x="34" y="122"/>
                  </a:lnTo>
                  <a:lnTo>
                    <a:pt x="31" y="122"/>
                  </a:lnTo>
                  <a:lnTo>
                    <a:pt x="29" y="123"/>
                  </a:lnTo>
                  <a:lnTo>
                    <a:pt x="26" y="123"/>
                  </a:lnTo>
                  <a:lnTo>
                    <a:pt x="24" y="123"/>
                  </a:lnTo>
                  <a:lnTo>
                    <a:pt x="21" y="123"/>
                  </a:lnTo>
                  <a:lnTo>
                    <a:pt x="19" y="123"/>
                  </a:lnTo>
                  <a:lnTo>
                    <a:pt x="16" y="123"/>
                  </a:lnTo>
                  <a:lnTo>
                    <a:pt x="13" y="123"/>
                  </a:lnTo>
                  <a:lnTo>
                    <a:pt x="11" y="122"/>
                  </a:lnTo>
                  <a:lnTo>
                    <a:pt x="8" y="122"/>
                  </a:lnTo>
                  <a:lnTo>
                    <a:pt x="6" y="121"/>
                  </a:lnTo>
                  <a:lnTo>
                    <a:pt x="3" y="121"/>
                  </a:lnTo>
                  <a:lnTo>
                    <a:pt x="0" y="120"/>
                  </a:lnTo>
                  <a:lnTo>
                    <a:pt x="4" y="120"/>
                  </a:lnTo>
                  <a:lnTo>
                    <a:pt x="8" y="120"/>
                  </a:lnTo>
                  <a:lnTo>
                    <a:pt x="11" y="120"/>
                  </a:lnTo>
                  <a:lnTo>
                    <a:pt x="15" y="120"/>
                  </a:lnTo>
                  <a:lnTo>
                    <a:pt x="18" y="120"/>
                  </a:lnTo>
                  <a:lnTo>
                    <a:pt x="22" y="120"/>
                  </a:lnTo>
                  <a:lnTo>
                    <a:pt x="25" y="119"/>
                  </a:lnTo>
                  <a:lnTo>
                    <a:pt x="28" y="119"/>
                  </a:lnTo>
                  <a:lnTo>
                    <a:pt x="31" y="119"/>
                  </a:lnTo>
                  <a:lnTo>
                    <a:pt x="35" y="118"/>
                  </a:lnTo>
                  <a:lnTo>
                    <a:pt x="37" y="118"/>
                  </a:lnTo>
                  <a:lnTo>
                    <a:pt x="40" y="117"/>
                  </a:lnTo>
                  <a:lnTo>
                    <a:pt x="43" y="116"/>
                  </a:lnTo>
                  <a:lnTo>
                    <a:pt x="46" y="115"/>
                  </a:lnTo>
                  <a:lnTo>
                    <a:pt x="48" y="115"/>
                  </a:lnTo>
                  <a:lnTo>
                    <a:pt x="51" y="114"/>
                  </a:lnTo>
                  <a:lnTo>
                    <a:pt x="53" y="112"/>
                  </a:lnTo>
                  <a:lnTo>
                    <a:pt x="55" y="111"/>
                  </a:lnTo>
                  <a:lnTo>
                    <a:pt x="57" y="110"/>
                  </a:lnTo>
                  <a:lnTo>
                    <a:pt x="59" y="109"/>
                  </a:lnTo>
                  <a:lnTo>
                    <a:pt x="60" y="107"/>
                  </a:lnTo>
                  <a:lnTo>
                    <a:pt x="62" y="105"/>
                  </a:lnTo>
                  <a:lnTo>
                    <a:pt x="63" y="104"/>
                  </a:lnTo>
                  <a:lnTo>
                    <a:pt x="64" y="102"/>
                  </a:lnTo>
                  <a:lnTo>
                    <a:pt x="65" y="100"/>
                  </a:lnTo>
                  <a:lnTo>
                    <a:pt x="66" y="98"/>
                  </a:lnTo>
                  <a:lnTo>
                    <a:pt x="66" y="95"/>
                  </a:lnTo>
                  <a:lnTo>
                    <a:pt x="67" y="93"/>
                  </a:lnTo>
                  <a:lnTo>
                    <a:pt x="67" y="90"/>
                  </a:lnTo>
                  <a:lnTo>
                    <a:pt x="67" y="87"/>
                  </a:lnTo>
                  <a:lnTo>
                    <a:pt x="67" y="85"/>
                  </a:lnTo>
                  <a:lnTo>
                    <a:pt x="66" y="81"/>
                  </a:lnTo>
                  <a:lnTo>
                    <a:pt x="66" y="79"/>
                  </a:lnTo>
                  <a:lnTo>
                    <a:pt x="65" y="77"/>
                  </a:lnTo>
                  <a:lnTo>
                    <a:pt x="64" y="74"/>
                  </a:lnTo>
                  <a:lnTo>
                    <a:pt x="63" y="72"/>
                  </a:lnTo>
                  <a:lnTo>
                    <a:pt x="61" y="67"/>
                  </a:lnTo>
                  <a:lnTo>
                    <a:pt x="59" y="62"/>
                  </a:lnTo>
                  <a:lnTo>
                    <a:pt x="57" y="57"/>
                  </a:lnTo>
                  <a:lnTo>
                    <a:pt x="55" y="52"/>
                  </a:lnTo>
                  <a:lnTo>
                    <a:pt x="53" y="47"/>
                  </a:lnTo>
                  <a:lnTo>
                    <a:pt x="51" y="41"/>
                  </a:lnTo>
                  <a:lnTo>
                    <a:pt x="50" y="39"/>
                  </a:lnTo>
                  <a:lnTo>
                    <a:pt x="49" y="36"/>
                  </a:lnTo>
                  <a:lnTo>
                    <a:pt x="48" y="33"/>
                  </a:lnTo>
                  <a:lnTo>
                    <a:pt x="47" y="31"/>
                  </a:lnTo>
                  <a:lnTo>
                    <a:pt x="47" y="28"/>
                  </a:lnTo>
                  <a:lnTo>
                    <a:pt x="46" y="26"/>
                  </a:lnTo>
                  <a:lnTo>
                    <a:pt x="45" y="23"/>
                  </a:lnTo>
                  <a:lnTo>
                    <a:pt x="44" y="20"/>
                  </a:lnTo>
                  <a:lnTo>
                    <a:pt x="44" y="18"/>
                  </a:lnTo>
                  <a:lnTo>
                    <a:pt x="43" y="15"/>
                  </a:lnTo>
                  <a:lnTo>
                    <a:pt x="43" y="13"/>
                  </a:lnTo>
                  <a:lnTo>
                    <a:pt x="43" y="10"/>
                  </a:lnTo>
                  <a:lnTo>
                    <a:pt x="42" y="8"/>
                  </a:lnTo>
                  <a:lnTo>
                    <a:pt x="42" y="5"/>
                  </a:lnTo>
                  <a:lnTo>
                    <a:pt x="42" y="3"/>
                  </a:lnTo>
                  <a:lnTo>
                    <a:pt x="42" y="0"/>
                  </a:lnTo>
                  <a:close/>
                </a:path>
              </a:pathLst>
            </a:custGeom>
            <a:solidFill>
              <a:srgbClr val="B1763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9" name="Freeform 23"/>
            <p:cNvSpPr>
              <a:spLocks/>
            </p:cNvSpPr>
            <p:nvPr/>
          </p:nvSpPr>
          <p:spPr bwMode="auto">
            <a:xfrm>
              <a:off x="1431" y="1105"/>
              <a:ext cx="111" cy="108"/>
            </a:xfrm>
            <a:custGeom>
              <a:avLst/>
              <a:gdLst>
                <a:gd name="T0" fmla="*/ 0 w 111"/>
                <a:gd name="T1" fmla="*/ 72 h 108"/>
                <a:gd name="T2" fmla="*/ 1 w 111"/>
                <a:gd name="T3" fmla="*/ 76 h 108"/>
                <a:gd name="T4" fmla="*/ 7 w 111"/>
                <a:gd name="T5" fmla="*/ 71 h 108"/>
                <a:gd name="T6" fmla="*/ 15 w 111"/>
                <a:gd name="T7" fmla="*/ 63 h 108"/>
                <a:gd name="T8" fmla="*/ 25 w 111"/>
                <a:gd name="T9" fmla="*/ 55 h 108"/>
                <a:gd name="T10" fmla="*/ 35 w 111"/>
                <a:gd name="T11" fmla="*/ 49 h 108"/>
                <a:gd name="T12" fmla="*/ 47 w 111"/>
                <a:gd name="T13" fmla="*/ 45 h 108"/>
                <a:gd name="T14" fmla="*/ 60 w 111"/>
                <a:gd name="T15" fmla="*/ 44 h 108"/>
                <a:gd name="T16" fmla="*/ 74 w 111"/>
                <a:gd name="T17" fmla="*/ 46 h 108"/>
                <a:gd name="T18" fmla="*/ 88 w 111"/>
                <a:gd name="T19" fmla="*/ 52 h 108"/>
                <a:gd name="T20" fmla="*/ 92 w 111"/>
                <a:gd name="T21" fmla="*/ 67 h 108"/>
                <a:gd name="T22" fmla="*/ 86 w 111"/>
                <a:gd name="T23" fmla="*/ 81 h 108"/>
                <a:gd name="T24" fmla="*/ 77 w 111"/>
                <a:gd name="T25" fmla="*/ 90 h 108"/>
                <a:gd name="T26" fmla="*/ 65 w 111"/>
                <a:gd name="T27" fmla="*/ 95 h 108"/>
                <a:gd name="T28" fmla="*/ 50 w 111"/>
                <a:gd name="T29" fmla="*/ 97 h 108"/>
                <a:gd name="T30" fmla="*/ 35 w 111"/>
                <a:gd name="T31" fmla="*/ 95 h 108"/>
                <a:gd name="T32" fmla="*/ 20 w 111"/>
                <a:gd name="T33" fmla="*/ 91 h 108"/>
                <a:gd name="T34" fmla="*/ 6 w 111"/>
                <a:gd name="T35" fmla="*/ 84 h 108"/>
                <a:gd name="T36" fmla="*/ 7 w 111"/>
                <a:gd name="T37" fmla="*/ 89 h 108"/>
                <a:gd name="T38" fmla="*/ 17 w 111"/>
                <a:gd name="T39" fmla="*/ 97 h 108"/>
                <a:gd name="T40" fmla="*/ 30 w 111"/>
                <a:gd name="T41" fmla="*/ 103 h 108"/>
                <a:gd name="T42" fmla="*/ 45 w 111"/>
                <a:gd name="T43" fmla="*/ 107 h 108"/>
                <a:gd name="T44" fmla="*/ 61 w 111"/>
                <a:gd name="T45" fmla="*/ 108 h 108"/>
                <a:gd name="T46" fmla="*/ 75 w 111"/>
                <a:gd name="T47" fmla="*/ 106 h 108"/>
                <a:gd name="T48" fmla="*/ 88 w 111"/>
                <a:gd name="T49" fmla="*/ 102 h 108"/>
                <a:gd name="T50" fmla="*/ 97 w 111"/>
                <a:gd name="T51" fmla="*/ 95 h 108"/>
                <a:gd name="T52" fmla="*/ 99 w 111"/>
                <a:gd name="T53" fmla="*/ 91 h 108"/>
                <a:gd name="T54" fmla="*/ 98 w 111"/>
                <a:gd name="T55" fmla="*/ 89 h 108"/>
                <a:gd name="T56" fmla="*/ 97 w 111"/>
                <a:gd name="T57" fmla="*/ 84 h 108"/>
                <a:gd name="T58" fmla="*/ 94 w 111"/>
                <a:gd name="T59" fmla="*/ 73 h 108"/>
                <a:gd name="T60" fmla="*/ 93 w 111"/>
                <a:gd name="T61" fmla="*/ 69 h 108"/>
                <a:gd name="T62" fmla="*/ 93 w 111"/>
                <a:gd name="T63" fmla="*/ 64 h 108"/>
                <a:gd name="T64" fmla="*/ 93 w 111"/>
                <a:gd name="T65" fmla="*/ 59 h 108"/>
                <a:gd name="T66" fmla="*/ 94 w 111"/>
                <a:gd name="T67" fmla="*/ 54 h 108"/>
                <a:gd name="T68" fmla="*/ 95 w 111"/>
                <a:gd name="T69" fmla="*/ 50 h 108"/>
                <a:gd name="T70" fmla="*/ 98 w 111"/>
                <a:gd name="T71" fmla="*/ 45 h 108"/>
                <a:gd name="T72" fmla="*/ 103 w 111"/>
                <a:gd name="T73" fmla="*/ 39 h 108"/>
                <a:gd name="T74" fmla="*/ 107 w 111"/>
                <a:gd name="T75" fmla="*/ 32 h 108"/>
                <a:gd name="T76" fmla="*/ 110 w 111"/>
                <a:gd name="T77" fmla="*/ 25 h 108"/>
                <a:gd name="T78" fmla="*/ 111 w 111"/>
                <a:gd name="T79" fmla="*/ 22 h 108"/>
                <a:gd name="T80" fmla="*/ 111 w 111"/>
                <a:gd name="T81" fmla="*/ 18 h 108"/>
                <a:gd name="T82" fmla="*/ 111 w 111"/>
                <a:gd name="T83" fmla="*/ 15 h 108"/>
                <a:gd name="T84" fmla="*/ 107 w 111"/>
                <a:gd name="T85" fmla="*/ 11 h 108"/>
                <a:gd name="T86" fmla="*/ 94 w 111"/>
                <a:gd name="T87" fmla="*/ 3 h 108"/>
                <a:gd name="T88" fmla="*/ 78 w 111"/>
                <a:gd name="T89" fmla="*/ 0 h 108"/>
                <a:gd name="T90" fmla="*/ 59 w 111"/>
                <a:gd name="T91" fmla="*/ 2 h 108"/>
                <a:gd name="T92" fmla="*/ 40 w 111"/>
                <a:gd name="T93" fmla="*/ 8 h 108"/>
                <a:gd name="T94" fmla="*/ 23 w 111"/>
                <a:gd name="T95" fmla="*/ 18 h 108"/>
                <a:gd name="T96" fmla="*/ 10 w 111"/>
                <a:gd name="T97" fmla="*/ 32 h 108"/>
                <a:gd name="T98" fmla="*/ 1 w 111"/>
                <a:gd name="T99" fmla="*/ 51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11" h="108">
                  <a:moveTo>
                    <a:pt x="0" y="67"/>
                  </a:moveTo>
                  <a:lnTo>
                    <a:pt x="0" y="69"/>
                  </a:lnTo>
                  <a:lnTo>
                    <a:pt x="0" y="71"/>
                  </a:lnTo>
                  <a:lnTo>
                    <a:pt x="0" y="72"/>
                  </a:lnTo>
                  <a:lnTo>
                    <a:pt x="0" y="73"/>
                  </a:lnTo>
                  <a:lnTo>
                    <a:pt x="0" y="74"/>
                  </a:lnTo>
                  <a:lnTo>
                    <a:pt x="1" y="75"/>
                  </a:lnTo>
                  <a:lnTo>
                    <a:pt x="1" y="76"/>
                  </a:lnTo>
                  <a:lnTo>
                    <a:pt x="1" y="77"/>
                  </a:lnTo>
                  <a:lnTo>
                    <a:pt x="3" y="75"/>
                  </a:lnTo>
                  <a:lnTo>
                    <a:pt x="5" y="73"/>
                  </a:lnTo>
                  <a:lnTo>
                    <a:pt x="7" y="71"/>
                  </a:lnTo>
                  <a:lnTo>
                    <a:pt x="9" y="69"/>
                  </a:lnTo>
                  <a:lnTo>
                    <a:pt x="11" y="67"/>
                  </a:lnTo>
                  <a:lnTo>
                    <a:pt x="13" y="65"/>
                  </a:lnTo>
                  <a:lnTo>
                    <a:pt x="15" y="63"/>
                  </a:lnTo>
                  <a:lnTo>
                    <a:pt x="17" y="61"/>
                  </a:lnTo>
                  <a:lnTo>
                    <a:pt x="20" y="59"/>
                  </a:lnTo>
                  <a:lnTo>
                    <a:pt x="22" y="57"/>
                  </a:lnTo>
                  <a:lnTo>
                    <a:pt x="25" y="55"/>
                  </a:lnTo>
                  <a:lnTo>
                    <a:pt x="27" y="54"/>
                  </a:lnTo>
                  <a:lnTo>
                    <a:pt x="30" y="52"/>
                  </a:lnTo>
                  <a:lnTo>
                    <a:pt x="33" y="51"/>
                  </a:lnTo>
                  <a:lnTo>
                    <a:pt x="35" y="49"/>
                  </a:lnTo>
                  <a:lnTo>
                    <a:pt x="38" y="48"/>
                  </a:lnTo>
                  <a:lnTo>
                    <a:pt x="41" y="47"/>
                  </a:lnTo>
                  <a:lnTo>
                    <a:pt x="44" y="46"/>
                  </a:lnTo>
                  <a:lnTo>
                    <a:pt x="47" y="45"/>
                  </a:lnTo>
                  <a:lnTo>
                    <a:pt x="50" y="45"/>
                  </a:lnTo>
                  <a:lnTo>
                    <a:pt x="54" y="44"/>
                  </a:lnTo>
                  <a:lnTo>
                    <a:pt x="57" y="44"/>
                  </a:lnTo>
                  <a:lnTo>
                    <a:pt x="60" y="44"/>
                  </a:lnTo>
                  <a:lnTo>
                    <a:pt x="63" y="44"/>
                  </a:lnTo>
                  <a:lnTo>
                    <a:pt x="67" y="44"/>
                  </a:lnTo>
                  <a:lnTo>
                    <a:pt x="70" y="45"/>
                  </a:lnTo>
                  <a:lnTo>
                    <a:pt x="74" y="46"/>
                  </a:lnTo>
                  <a:lnTo>
                    <a:pt x="77" y="47"/>
                  </a:lnTo>
                  <a:lnTo>
                    <a:pt x="81" y="48"/>
                  </a:lnTo>
                  <a:lnTo>
                    <a:pt x="85" y="50"/>
                  </a:lnTo>
                  <a:lnTo>
                    <a:pt x="88" y="52"/>
                  </a:lnTo>
                  <a:lnTo>
                    <a:pt x="92" y="54"/>
                  </a:lnTo>
                  <a:lnTo>
                    <a:pt x="92" y="58"/>
                  </a:lnTo>
                  <a:lnTo>
                    <a:pt x="92" y="63"/>
                  </a:lnTo>
                  <a:lnTo>
                    <a:pt x="92" y="67"/>
                  </a:lnTo>
                  <a:lnTo>
                    <a:pt x="91" y="71"/>
                  </a:lnTo>
                  <a:lnTo>
                    <a:pt x="90" y="74"/>
                  </a:lnTo>
                  <a:lnTo>
                    <a:pt x="88" y="78"/>
                  </a:lnTo>
                  <a:lnTo>
                    <a:pt x="86" y="81"/>
                  </a:lnTo>
                  <a:lnTo>
                    <a:pt x="84" y="83"/>
                  </a:lnTo>
                  <a:lnTo>
                    <a:pt x="82" y="86"/>
                  </a:lnTo>
                  <a:lnTo>
                    <a:pt x="80" y="88"/>
                  </a:lnTo>
                  <a:lnTo>
                    <a:pt x="77" y="90"/>
                  </a:lnTo>
                  <a:lnTo>
                    <a:pt x="74" y="91"/>
                  </a:lnTo>
                  <a:lnTo>
                    <a:pt x="71" y="93"/>
                  </a:lnTo>
                  <a:lnTo>
                    <a:pt x="68" y="94"/>
                  </a:lnTo>
                  <a:lnTo>
                    <a:pt x="65" y="95"/>
                  </a:lnTo>
                  <a:lnTo>
                    <a:pt x="61" y="96"/>
                  </a:lnTo>
                  <a:lnTo>
                    <a:pt x="58" y="96"/>
                  </a:lnTo>
                  <a:lnTo>
                    <a:pt x="54" y="97"/>
                  </a:lnTo>
                  <a:lnTo>
                    <a:pt x="50" y="97"/>
                  </a:lnTo>
                  <a:lnTo>
                    <a:pt x="47" y="97"/>
                  </a:lnTo>
                  <a:lnTo>
                    <a:pt x="43" y="96"/>
                  </a:lnTo>
                  <a:lnTo>
                    <a:pt x="39" y="96"/>
                  </a:lnTo>
                  <a:lnTo>
                    <a:pt x="35" y="95"/>
                  </a:lnTo>
                  <a:lnTo>
                    <a:pt x="31" y="94"/>
                  </a:lnTo>
                  <a:lnTo>
                    <a:pt x="27" y="93"/>
                  </a:lnTo>
                  <a:lnTo>
                    <a:pt x="24" y="92"/>
                  </a:lnTo>
                  <a:lnTo>
                    <a:pt x="20" y="91"/>
                  </a:lnTo>
                  <a:lnTo>
                    <a:pt x="16" y="89"/>
                  </a:lnTo>
                  <a:lnTo>
                    <a:pt x="13" y="87"/>
                  </a:lnTo>
                  <a:lnTo>
                    <a:pt x="9" y="86"/>
                  </a:lnTo>
                  <a:lnTo>
                    <a:pt x="6" y="84"/>
                  </a:lnTo>
                  <a:lnTo>
                    <a:pt x="3" y="81"/>
                  </a:lnTo>
                  <a:lnTo>
                    <a:pt x="4" y="84"/>
                  </a:lnTo>
                  <a:lnTo>
                    <a:pt x="6" y="86"/>
                  </a:lnTo>
                  <a:lnTo>
                    <a:pt x="7" y="89"/>
                  </a:lnTo>
                  <a:lnTo>
                    <a:pt x="10" y="91"/>
                  </a:lnTo>
                  <a:lnTo>
                    <a:pt x="12" y="93"/>
                  </a:lnTo>
                  <a:lnTo>
                    <a:pt x="15" y="95"/>
                  </a:lnTo>
                  <a:lnTo>
                    <a:pt x="17" y="97"/>
                  </a:lnTo>
                  <a:lnTo>
                    <a:pt x="20" y="99"/>
                  </a:lnTo>
                  <a:lnTo>
                    <a:pt x="24" y="100"/>
                  </a:lnTo>
                  <a:lnTo>
                    <a:pt x="27" y="102"/>
                  </a:lnTo>
                  <a:lnTo>
                    <a:pt x="30" y="103"/>
                  </a:lnTo>
                  <a:lnTo>
                    <a:pt x="34" y="104"/>
                  </a:lnTo>
                  <a:lnTo>
                    <a:pt x="38" y="105"/>
                  </a:lnTo>
                  <a:lnTo>
                    <a:pt x="41" y="106"/>
                  </a:lnTo>
                  <a:lnTo>
                    <a:pt x="45" y="107"/>
                  </a:lnTo>
                  <a:lnTo>
                    <a:pt x="49" y="107"/>
                  </a:lnTo>
                  <a:lnTo>
                    <a:pt x="53" y="107"/>
                  </a:lnTo>
                  <a:lnTo>
                    <a:pt x="57" y="108"/>
                  </a:lnTo>
                  <a:lnTo>
                    <a:pt x="61" y="108"/>
                  </a:lnTo>
                  <a:lnTo>
                    <a:pt x="64" y="108"/>
                  </a:lnTo>
                  <a:lnTo>
                    <a:pt x="68" y="107"/>
                  </a:lnTo>
                  <a:lnTo>
                    <a:pt x="72" y="107"/>
                  </a:lnTo>
                  <a:lnTo>
                    <a:pt x="75" y="106"/>
                  </a:lnTo>
                  <a:lnTo>
                    <a:pt x="78" y="105"/>
                  </a:lnTo>
                  <a:lnTo>
                    <a:pt x="82" y="104"/>
                  </a:lnTo>
                  <a:lnTo>
                    <a:pt x="85" y="103"/>
                  </a:lnTo>
                  <a:lnTo>
                    <a:pt x="88" y="102"/>
                  </a:lnTo>
                  <a:lnTo>
                    <a:pt x="90" y="100"/>
                  </a:lnTo>
                  <a:lnTo>
                    <a:pt x="93" y="99"/>
                  </a:lnTo>
                  <a:lnTo>
                    <a:pt x="95" y="97"/>
                  </a:lnTo>
                  <a:lnTo>
                    <a:pt x="97" y="95"/>
                  </a:lnTo>
                  <a:lnTo>
                    <a:pt x="98" y="92"/>
                  </a:lnTo>
                  <a:lnTo>
                    <a:pt x="98" y="92"/>
                  </a:lnTo>
                  <a:lnTo>
                    <a:pt x="99" y="92"/>
                  </a:lnTo>
                  <a:lnTo>
                    <a:pt x="99" y="91"/>
                  </a:lnTo>
                  <a:lnTo>
                    <a:pt x="99" y="91"/>
                  </a:lnTo>
                  <a:lnTo>
                    <a:pt x="99" y="90"/>
                  </a:lnTo>
                  <a:lnTo>
                    <a:pt x="99" y="90"/>
                  </a:lnTo>
                  <a:lnTo>
                    <a:pt x="98" y="89"/>
                  </a:lnTo>
                  <a:lnTo>
                    <a:pt x="98" y="88"/>
                  </a:lnTo>
                  <a:lnTo>
                    <a:pt x="98" y="87"/>
                  </a:lnTo>
                  <a:lnTo>
                    <a:pt x="98" y="85"/>
                  </a:lnTo>
                  <a:lnTo>
                    <a:pt x="97" y="84"/>
                  </a:lnTo>
                  <a:lnTo>
                    <a:pt x="96" y="82"/>
                  </a:lnTo>
                  <a:lnTo>
                    <a:pt x="95" y="79"/>
                  </a:lnTo>
                  <a:lnTo>
                    <a:pt x="94" y="75"/>
                  </a:lnTo>
                  <a:lnTo>
                    <a:pt x="94" y="73"/>
                  </a:lnTo>
                  <a:lnTo>
                    <a:pt x="93" y="72"/>
                  </a:lnTo>
                  <a:lnTo>
                    <a:pt x="93" y="71"/>
                  </a:lnTo>
                  <a:lnTo>
                    <a:pt x="93" y="70"/>
                  </a:lnTo>
                  <a:lnTo>
                    <a:pt x="93" y="69"/>
                  </a:lnTo>
                  <a:lnTo>
                    <a:pt x="93" y="68"/>
                  </a:lnTo>
                  <a:lnTo>
                    <a:pt x="93" y="67"/>
                  </a:lnTo>
                  <a:lnTo>
                    <a:pt x="93" y="65"/>
                  </a:lnTo>
                  <a:lnTo>
                    <a:pt x="93" y="64"/>
                  </a:lnTo>
                  <a:lnTo>
                    <a:pt x="93" y="62"/>
                  </a:lnTo>
                  <a:lnTo>
                    <a:pt x="93" y="61"/>
                  </a:lnTo>
                  <a:lnTo>
                    <a:pt x="93" y="60"/>
                  </a:lnTo>
                  <a:lnTo>
                    <a:pt x="93" y="59"/>
                  </a:lnTo>
                  <a:lnTo>
                    <a:pt x="93" y="57"/>
                  </a:lnTo>
                  <a:lnTo>
                    <a:pt x="94" y="56"/>
                  </a:lnTo>
                  <a:lnTo>
                    <a:pt x="94" y="55"/>
                  </a:lnTo>
                  <a:lnTo>
                    <a:pt x="94" y="54"/>
                  </a:lnTo>
                  <a:lnTo>
                    <a:pt x="94" y="53"/>
                  </a:lnTo>
                  <a:lnTo>
                    <a:pt x="95" y="52"/>
                  </a:lnTo>
                  <a:lnTo>
                    <a:pt x="95" y="51"/>
                  </a:lnTo>
                  <a:lnTo>
                    <a:pt x="95" y="50"/>
                  </a:lnTo>
                  <a:lnTo>
                    <a:pt x="96" y="50"/>
                  </a:lnTo>
                  <a:lnTo>
                    <a:pt x="96" y="48"/>
                  </a:lnTo>
                  <a:lnTo>
                    <a:pt x="97" y="47"/>
                  </a:lnTo>
                  <a:lnTo>
                    <a:pt x="98" y="45"/>
                  </a:lnTo>
                  <a:lnTo>
                    <a:pt x="99" y="44"/>
                  </a:lnTo>
                  <a:lnTo>
                    <a:pt x="101" y="42"/>
                  </a:lnTo>
                  <a:lnTo>
                    <a:pt x="102" y="40"/>
                  </a:lnTo>
                  <a:lnTo>
                    <a:pt x="103" y="39"/>
                  </a:lnTo>
                  <a:lnTo>
                    <a:pt x="104" y="37"/>
                  </a:lnTo>
                  <a:lnTo>
                    <a:pt x="105" y="36"/>
                  </a:lnTo>
                  <a:lnTo>
                    <a:pt x="106" y="34"/>
                  </a:lnTo>
                  <a:lnTo>
                    <a:pt x="107" y="32"/>
                  </a:lnTo>
                  <a:lnTo>
                    <a:pt x="108" y="30"/>
                  </a:lnTo>
                  <a:lnTo>
                    <a:pt x="109" y="28"/>
                  </a:lnTo>
                  <a:lnTo>
                    <a:pt x="109" y="26"/>
                  </a:lnTo>
                  <a:lnTo>
                    <a:pt x="110" y="25"/>
                  </a:lnTo>
                  <a:lnTo>
                    <a:pt x="110" y="25"/>
                  </a:lnTo>
                  <a:lnTo>
                    <a:pt x="110" y="24"/>
                  </a:lnTo>
                  <a:lnTo>
                    <a:pt x="110" y="23"/>
                  </a:lnTo>
                  <a:lnTo>
                    <a:pt x="111" y="22"/>
                  </a:lnTo>
                  <a:lnTo>
                    <a:pt x="111" y="21"/>
                  </a:lnTo>
                  <a:lnTo>
                    <a:pt x="111" y="20"/>
                  </a:lnTo>
                  <a:lnTo>
                    <a:pt x="111" y="19"/>
                  </a:lnTo>
                  <a:lnTo>
                    <a:pt x="111" y="18"/>
                  </a:lnTo>
                  <a:lnTo>
                    <a:pt x="111" y="17"/>
                  </a:lnTo>
                  <a:lnTo>
                    <a:pt x="111" y="17"/>
                  </a:lnTo>
                  <a:lnTo>
                    <a:pt x="111" y="16"/>
                  </a:lnTo>
                  <a:lnTo>
                    <a:pt x="111" y="15"/>
                  </a:lnTo>
                  <a:lnTo>
                    <a:pt x="110" y="15"/>
                  </a:lnTo>
                  <a:lnTo>
                    <a:pt x="110" y="14"/>
                  </a:lnTo>
                  <a:lnTo>
                    <a:pt x="110" y="14"/>
                  </a:lnTo>
                  <a:lnTo>
                    <a:pt x="107" y="11"/>
                  </a:lnTo>
                  <a:lnTo>
                    <a:pt x="105" y="9"/>
                  </a:lnTo>
                  <a:lnTo>
                    <a:pt x="101" y="7"/>
                  </a:lnTo>
                  <a:lnTo>
                    <a:pt x="98" y="5"/>
                  </a:lnTo>
                  <a:lnTo>
                    <a:pt x="94" y="3"/>
                  </a:lnTo>
                  <a:lnTo>
                    <a:pt x="91" y="2"/>
                  </a:lnTo>
                  <a:lnTo>
                    <a:pt x="86" y="1"/>
                  </a:lnTo>
                  <a:lnTo>
                    <a:pt x="82" y="1"/>
                  </a:lnTo>
                  <a:lnTo>
                    <a:pt x="78" y="0"/>
                  </a:lnTo>
                  <a:lnTo>
                    <a:pt x="73" y="0"/>
                  </a:lnTo>
                  <a:lnTo>
                    <a:pt x="69" y="0"/>
                  </a:lnTo>
                  <a:lnTo>
                    <a:pt x="64" y="1"/>
                  </a:lnTo>
                  <a:lnTo>
                    <a:pt x="59" y="2"/>
                  </a:lnTo>
                  <a:lnTo>
                    <a:pt x="54" y="3"/>
                  </a:lnTo>
                  <a:lnTo>
                    <a:pt x="50" y="4"/>
                  </a:lnTo>
                  <a:lnTo>
                    <a:pt x="45" y="6"/>
                  </a:lnTo>
                  <a:lnTo>
                    <a:pt x="40" y="8"/>
                  </a:lnTo>
                  <a:lnTo>
                    <a:pt x="36" y="10"/>
                  </a:lnTo>
                  <a:lnTo>
                    <a:pt x="31" y="12"/>
                  </a:lnTo>
                  <a:lnTo>
                    <a:pt x="27" y="15"/>
                  </a:lnTo>
                  <a:lnTo>
                    <a:pt x="23" y="18"/>
                  </a:lnTo>
                  <a:lnTo>
                    <a:pt x="19" y="21"/>
                  </a:lnTo>
                  <a:lnTo>
                    <a:pt x="16" y="25"/>
                  </a:lnTo>
                  <a:lnTo>
                    <a:pt x="13" y="28"/>
                  </a:lnTo>
                  <a:lnTo>
                    <a:pt x="10" y="32"/>
                  </a:lnTo>
                  <a:lnTo>
                    <a:pt x="7" y="36"/>
                  </a:lnTo>
                  <a:lnTo>
                    <a:pt x="5" y="41"/>
                  </a:lnTo>
                  <a:lnTo>
                    <a:pt x="3" y="46"/>
                  </a:lnTo>
                  <a:lnTo>
                    <a:pt x="1" y="51"/>
                  </a:lnTo>
                  <a:lnTo>
                    <a:pt x="0" y="56"/>
                  </a:lnTo>
                  <a:lnTo>
                    <a:pt x="0" y="61"/>
                  </a:lnTo>
                  <a:lnTo>
                    <a:pt x="0" y="67"/>
                  </a:lnTo>
                  <a:close/>
                </a:path>
              </a:pathLst>
            </a:custGeom>
            <a:solidFill>
              <a:srgbClr val="EBAA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2" name="Freeform 26"/>
            <p:cNvSpPr>
              <a:spLocks/>
            </p:cNvSpPr>
            <p:nvPr/>
          </p:nvSpPr>
          <p:spPr bwMode="auto">
            <a:xfrm>
              <a:off x="1430" y="1119"/>
              <a:ext cx="99" cy="66"/>
            </a:xfrm>
            <a:custGeom>
              <a:avLst/>
              <a:gdLst>
                <a:gd name="T0" fmla="*/ 4 w 99"/>
                <a:gd name="T1" fmla="*/ 61 h 66"/>
                <a:gd name="T2" fmla="*/ 12 w 99"/>
                <a:gd name="T3" fmla="*/ 53 h 66"/>
                <a:gd name="T4" fmla="*/ 20 w 99"/>
                <a:gd name="T5" fmla="*/ 46 h 66"/>
                <a:gd name="T6" fmla="*/ 27 w 99"/>
                <a:gd name="T7" fmla="*/ 40 h 66"/>
                <a:gd name="T8" fmla="*/ 34 w 99"/>
                <a:gd name="T9" fmla="*/ 36 h 66"/>
                <a:gd name="T10" fmla="*/ 40 w 99"/>
                <a:gd name="T11" fmla="*/ 32 h 66"/>
                <a:gd name="T12" fmla="*/ 46 w 99"/>
                <a:gd name="T13" fmla="*/ 29 h 66"/>
                <a:gd name="T14" fmla="*/ 51 w 99"/>
                <a:gd name="T15" fmla="*/ 27 h 66"/>
                <a:gd name="T16" fmla="*/ 57 w 99"/>
                <a:gd name="T17" fmla="*/ 26 h 66"/>
                <a:gd name="T18" fmla="*/ 62 w 99"/>
                <a:gd name="T19" fmla="*/ 26 h 66"/>
                <a:gd name="T20" fmla="*/ 67 w 99"/>
                <a:gd name="T21" fmla="*/ 27 h 66"/>
                <a:gd name="T22" fmla="*/ 72 w 99"/>
                <a:gd name="T23" fmla="*/ 28 h 66"/>
                <a:gd name="T24" fmla="*/ 78 w 99"/>
                <a:gd name="T25" fmla="*/ 29 h 66"/>
                <a:gd name="T26" fmla="*/ 83 w 99"/>
                <a:gd name="T27" fmla="*/ 32 h 66"/>
                <a:gd name="T28" fmla="*/ 89 w 99"/>
                <a:gd name="T29" fmla="*/ 34 h 66"/>
                <a:gd name="T30" fmla="*/ 96 w 99"/>
                <a:gd name="T31" fmla="*/ 38 h 66"/>
                <a:gd name="T32" fmla="*/ 98 w 99"/>
                <a:gd name="T33" fmla="*/ 36 h 66"/>
                <a:gd name="T34" fmla="*/ 98 w 99"/>
                <a:gd name="T35" fmla="*/ 31 h 66"/>
                <a:gd name="T36" fmla="*/ 97 w 99"/>
                <a:gd name="T37" fmla="*/ 27 h 66"/>
                <a:gd name="T38" fmla="*/ 96 w 99"/>
                <a:gd name="T39" fmla="*/ 24 h 66"/>
                <a:gd name="T40" fmla="*/ 95 w 99"/>
                <a:gd name="T41" fmla="*/ 20 h 66"/>
                <a:gd name="T42" fmla="*/ 94 w 99"/>
                <a:gd name="T43" fmla="*/ 17 h 66"/>
                <a:gd name="T44" fmla="*/ 93 w 99"/>
                <a:gd name="T45" fmla="*/ 14 h 66"/>
                <a:gd name="T46" fmla="*/ 91 w 99"/>
                <a:gd name="T47" fmla="*/ 11 h 66"/>
                <a:gd name="T48" fmla="*/ 89 w 99"/>
                <a:gd name="T49" fmla="*/ 8 h 66"/>
                <a:gd name="T50" fmla="*/ 87 w 99"/>
                <a:gd name="T51" fmla="*/ 6 h 66"/>
                <a:gd name="T52" fmla="*/ 85 w 99"/>
                <a:gd name="T53" fmla="*/ 4 h 66"/>
                <a:gd name="T54" fmla="*/ 82 w 99"/>
                <a:gd name="T55" fmla="*/ 2 h 66"/>
                <a:gd name="T56" fmla="*/ 79 w 99"/>
                <a:gd name="T57" fmla="*/ 1 h 66"/>
                <a:gd name="T58" fmla="*/ 76 w 99"/>
                <a:gd name="T59" fmla="*/ 0 h 66"/>
                <a:gd name="T60" fmla="*/ 72 w 99"/>
                <a:gd name="T61" fmla="*/ 0 h 66"/>
                <a:gd name="T62" fmla="*/ 68 w 99"/>
                <a:gd name="T63" fmla="*/ 1 h 66"/>
                <a:gd name="T64" fmla="*/ 62 w 99"/>
                <a:gd name="T65" fmla="*/ 2 h 66"/>
                <a:gd name="T66" fmla="*/ 57 w 99"/>
                <a:gd name="T67" fmla="*/ 4 h 66"/>
                <a:gd name="T68" fmla="*/ 51 w 99"/>
                <a:gd name="T69" fmla="*/ 6 h 66"/>
                <a:gd name="T70" fmla="*/ 46 w 99"/>
                <a:gd name="T71" fmla="*/ 8 h 66"/>
                <a:gd name="T72" fmla="*/ 41 w 99"/>
                <a:gd name="T73" fmla="*/ 11 h 66"/>
                <a:gd name="T74" fmla="*/ 36 w 99"/>
                <a:gd name="T75" fmla="*/ 14 h 66"/>
                <a:gd name="T76" fmla="*/ 31 w 99"/>
                <a:gd name="T77" fmla="*/ 18 h 66"/>
                <a:gd name="T78" fmla="*/ 26 w 99"/>
                <a:gd name="T79" fmla="*/ 22 h 66"/>
                <a:gd name="T80" fmla="*/ 22 w 99"/>
                <a:gd name="T81" fmla="*/ 26 h 66"/>
                <a:gd name="T82" fmla="*/ 18 w 99"/>
                <a:gd name="T83" fmla="*/ 31 h 66"/>
                <a:gd name="T84" fmla="*/ 14 w 99"/>
                <a:gd name="T85" fmla="*/ 36 h 66"/>
                <a:gd name="T86" fmla="*/ 10 w 99"/>
                <a:gd name="T87" fmla="*/ 42 h 66"/>
                <a:gd name="T88" fmla="*/ 7 w 99"/>
                <a:gd name="T89" fmla="*/ 48 h 66"/>
                <a:gd name="T90" fmla="*/ 3 w 99"/>
                <a:gd name="T91" fmla="*/ 55 h 66"/>
                <a:gd name="T92" fmla="*/ 1 w 99"/>
                <a:gd name="T93" fmla="*/ 62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99" h="66">
                  <a:moveTo>
                    <a:pt x="0" y="66"/>
                  </a:moveTo>
                  <a:lnTo>
                    <a:pt x="4" y="61"/>
                  </a:lnTo>
                  <a:lnTo>
                    <a:pt x="8" y="57"/>
                  </a:lnTo>
                  <a:lnTo>
                    <a:pt x="12" y="53"/>
                  </a:lnTo>
                  <a:lnTo>
                    <a:pt x="16" y="49"/>
                  </a:lnTo>
                  <a:lnTo>
                    <a:pt x="20" y="46"/>
                  </a:lnTo>
                  <a:lnTo>
                    <a:pt x="24" y="43"/>
                  </a:lnTo>
                  <a:lnTo>
                    <a:pt x="27" y="40"/>
                  </a:lnTo>
                  <a:lnTo>
                    <a:pt x="31" y="38"/>
                  </a:lnTo>
                  <a:lnTo>
                    <a:pt x="34" y="36"/>
                  </a:lnTo>
                  <a:lnTo>
                    <a:pt x="37" y="34"/>
                  </a:lnTo>
                  <a:lnTo>
                    <a:pt x="40" y="32"/>
                  </a:lnTo>
                  <a:lnTo>
                    <a:pt x="43" y="30"/>
                  </a:lnTo>
                  <a:lnTo>
                    <a:pt x="46" y="29"/>
                  </a:lnTo>
                  <a:lnTo>
                    <a:pt x="49" y="28"/>
                  </a:lnTo>
                  <a:lnTo>
                    <a:pt x="51" y="27"/>
                  </a:lnTo>
                  <a:lnTo>
                    <a:pt x="54" y="27"/>
                  </a:lnTo>
                  <a:lnTo>
                    <a:pt x="57" y="26"/>
                  </a:lnTo>
                  <a:lnTo>
                    <a:pt x="59" y="26"/>
                  </a:lnTo>
                  <a:lnTo>
                    <a:pt x="62" y="26"/>
                  </a:lnTo>
                  <a:lnTo>
                    <a:pt x="65" y="26"/>
                  </a:lnTo>
                  <a:lnTo>
                    <a:pt x="67" y="27"/>
                  </a:lnTo>
                  <a:lnTo>
                    <a:pt x="70" y="27"/>
                  </a:lnTo>
                  <a:lnTo>
                    <a:pt x="72" y="28"/>
                  </a:lnTo>
                  <a:lnTo>
                    <a:pt x="75" y="29"/>
                  </a:lnTo>
                  <a:lnTo>
                    <a:pt x="78" y="29"/>
                  </a:lnTo>
                  <a:lnTo>
                    <a:pt x="81" y="31"/>
                  </a:lnTo>
                  <a:lnTo>
                    <a:pt x="83" y="32"/>
                  </a:lnTo>
                  <a:lnTo>
                    <a:pt x="86" y="33"/>
                  </a:lnTo>
                  <a:lnTo>
                    <a:pt x="89" y="34"/>
                  </a:lnTo>
                  <a:lnTo>
                    <a:pt x="92" y="36"/>
                  </a:lnTo>
                  <a:lnTo>
                    <a:pt x="96" y="38"/>
                  </a:lnTo>
                  <a:lnTo>
                    <a:pt x="99" y="39"/>
                  </a:lnTo>
                  <a:lnTo>
                    <a:pt x="98" y="36"/>
                  </a:lnTo>
                  <a:lnTo>
                    <a:pt x="98" y="32"/>
                  </a:lnTo>
                  <a:lnTo>
                    <a:pt x="98" y="31"/>
                  </a:lnTo>
                  <a:lnTo>
                    <a:pt x="97" y="29"/>
                  </a:lnTo>
                  <a:lnTo>
                    <a:pt x="97" y="27"/>
                  </a:lnTo>
                  <a:lnTo>
                    <a:pt x="97" y="25"/>
                  </a:lnTo>
                  <a:lnTo>
                    <a:pt x="96" y="24"/>
                  </a:lnTo>
                  <a:lnTo>
                    <a:pt x="96" y="22"/>
                  </a:lnTo>
                  <a:lnTo>
                    <a:pt x="95" y="20"/>
                  </a:lnTo>
                  <a:lnTo>
                    <a:pt x="95" y="19"/>
                  </a:lnTo>
                  <a:lnTo>
                    <a:pt x="94" y="17"/>
                  </a:lnTo>
                  <a:lnTo>
                    <a:pt x="93" y="15"/>
                  </a:lnTo>
                  <a:lnTo>
                    <a:pt x="93" y="14"/>
                  </a:lnTo>
                  <a:lnTo>
                    <a:pt x="92" y="12"/>
                  </a:lnTo>
                  <a:lnTo>
                    <a:pt x="91" y="11"/>
                  </a:lnTo>
                  <a:lnTo>
                    <a:pt x="90" y="9"/>
                  </a:lnTo>
                  <a:lnTo>
                    <a:pt x="89" y="8"/>
                  </a:lnTo>
                  <a:lnTo>
                    <a:pt x="88" y="7"/>
                  </a:lnTo>
                  <a:lnTo>
                    <a:pt x="87" y="6"/>
                  </a:lnTo>
                  <a:lnTo>
                    <a:pt x="86" y="5"/>
                  </a:lnTo>
                  <a:lnTo>
                    <a:pt x="85" y="4"/>
                  </a:lnTo>
                  <a:lnTo>
                    <a:pt x="83" y="3"/>
                  </a:lnTo>
                  <a:lnTo>
                    <a:pt x="82" y="2"/>
                  </a:lnTo>
                  <a:lnTo>
                    <a:pt x="81" y="2"/>
                  </a:lnTo>
                  <a:lnTo>
                    <a:pt x="79" y="1"/>
                  </a:lnTo>
                  <a:lnTo>
                    <a:pt x="78" y="1"/>
                  </a:lnTo>
                  <a:lnTo>
                    <a:pt x="76" y="0"/>
                  </a:lnTo>
                  <a:lnTo>
                    <a:pt x="74" y="0"/>
                  </a:lnTo>
                  <a:lnTo>
                    <a:pt x="72" y="0"/>
                  </a:lnTo>
                  <a:lnTo>
                    <a:pt x="70" y="1"/>
                  </a:lnTo>
                  <a:lnTo>
                    <a:pt x="68" y="1"/>
                  </a:lnTo>
                  <a:lnTo>
                    <a:pt x="65" y="2"/>
                  </a:lnTo>
                  <a:lnTo>
                    <a:pt x="62" y="2"/>
                  </a:lnTo>
                  <a:lnTo>
                    <a:pt x="60" y="3"/>
                  </a:lnTo>
                  <a:lnTo>
                    <a:pt x="57" y="4"/>
                  </a:lnTo>
                  <a:lnTo>
                    <a:pt x="54" y="5"/>
                  </a:lnTo>
                  <a:lnTo>
                    <a:pt x="51" y="6"/>
                  </a:lnTo>
                  <a:lnTo>
                    <a:pt x="49" y="7"/>
                  </a:lnTo>
                  <a:lnTo>
                    <a:pt x="46" y="8"/>
                  </a:lnTo>
                  <a:lnTo>
                    <a:pt x="43" y="9"/>
                  </a:lnTo>
                  <a:lnTo>
                    <a:pt x="41" y="11"/>
                  </a:lnTo>
                  <a:lnTo>
                    <a:pt x="38" y="12"/>
                  </a:lnTo>
                  <a:lnTo>
                    <a:pt x="36" y="14"/>
                  </a:lnTo>
                  <a:lnTo>
                    <a:pt x="33" y="16"/>
                  </a:lnTo>
                  <a:lnTo>
                    <a:pt x="31" y="18"/>
                  </a:lnTo>
                  <a:lnTo>
                    <a:pt x="29" y="20"/>
                  </a:lnTo>
                  <a:lnTo>
                    <a:pt x="26" y="22"/>
                  </a:lnTo>
                  <a:lnTo>
                    <a:pt x="24" y="24"/>
                  </a:lnTo>
                  <a:lnTo>
                    <a:pt x="22" y="26"/>
                  </a:lnTo>
                  <a:lnTo>
                    <a:pt x="20" y="28"/>
                  </a:lnTo>
                  <a:lnTo>
                    <a:pt x="18" y="31"/>
                  </a:lnTo>
                  <a:lnTo>
                    <a:pt x="15" y="33"/>
                  </a:lnTo>
                  <a:lnTo>
                    <a:pt x="14" y="36"/>
                  </a:lnTo>
                  <a:lnTo>
                    <a:pt x="12" y="39"/>
                  </a:lnTo>
                  <a:lnTo>
                    <a:pt x="10" y="42"/>
                  </a:lnTo>
                  <a:lnTo>
                    <a:pt x="8" y="45"/>
                  </a:lnTo>
                  <a:lnTo>
                    <a:pt x="7" y="48"/>
                  </a:lnTo>
                  <a:lnTo>
                    <a:pt x="5" y="51"/>
                  </a:lnTo>
                  <a:lnTo>
                    <a:pt x="3" y="55"/>
                  </a:lnTo>
                  <a:lnTo>
                    <a:pt x="2" y="58"/>
                  </a:lnTo>
                  <a:lnTo>
                    <a:pt x="1" y="62"/>
                  </a:lnTo>
                  <a:lnTo>
                    <a:pt x="0" y="66"/>
                  </a:lnTo>
                  <a:close/>
                </a:path>
              </a:pathLst>
            </a:custGeom>
            <a:solidFill>
              <a:srgbClr val="AE65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3" name="Freeform 27"/>
            <p:cNvSpPr>
              <a:spLocks noEditPoints="1"/>
            </p:cNvSpPr>
            <p:nvPr/>
          </p:nvSpPr>
          <p:spPr bwMode="auto">
            <a:xfrm>
              <a:off x="1429" y="1118"/>
              <a:ext cx="101" cy="68"/>
            </a:xfrm>
            <a:custGeom>
              <a:avLst/>
              <a:gdLst>
                <a:gd name="T0" fmla="*/ 14 w 101"/>
                <a:gd name="T1" fmla="*/ 55 h 68"/>
                <a:gd name="T2" fmla="*/ 24 w 101"/>
                <a:gd name="T3" fmla="*/ 47 h 68"/>
                <a:gd name="T4" fmla="*/ 32 w 101"/>
                <a:gd name="T5" fmla="*/ 40 h 68"/>
                <a:gd name="T6" fmla="*/ 40 w 101"/>
                <a:gd name="T7" fmla="*/ 35 h 68"/>
                <a:gd name="T8" fmla="*/ 47 w 101"/>
                <a:gd name="T9" fmla="*/ 31 h 68"/>
                <a:gd name="T10" fmla="*/ 54 w 101"/>
                <a:gd name="T11" fmla="*/ 29 h 68"/>
                <a:gd name="T12" fmla="*/ 60 w 101"/>
                <a:gd name="T13" fmla="*/ 28 h 68"/>
                <a:gd name="T14" fmla="*/ 67 w 101"/>
                <a:gd name="T15" fmla="*/ 29 h 68"/>
                <a:gd name="T16" fmla="*/ 73 w 101"/>
                <a:gd name="T17" fmla="*/ 30 h 68"/>
                <a:gd name="T18" fmla="*/ 80 w 101"/>
                <a:gd name="T19" fmla="*/ 32 h 68"/>
                <a:gd name="T20" fmla="*/ 93 w 101"/>
                <a:gd name="T21" fmla="*/ 38 h 68"/>
                <a:gd name="T22" fmla="*/ 101 w 101"/>
                <a:gd name="T23" fmla="*/ 37 h 68"/>
                <a:gd name="T24" fmla="*/ 99 w 101"/>
                <a:gd name="T25" fmla="*/ 26 h 68"/>
                <a:gd name="T26" fmla="*/ 96 w 101"/>
                <a:gd name="T27" fmla="*/ 17 h 68"/>
                <a:gd name="T28" fmla="*/ 92 w 101"/>
                <a:gd name="T29" fmla="*/ 10 h 68"/>
                <a:gd name="T30" fmla="*/ 89 w 101"/>
                <a:gd name="T31" fmla="*/ 6 h 68"/>
                <a:gd name="T32" fmla="*/ 86 w 101"/>
                <a:gd name="T33" fmla="*/ 4 h 68"/>
                <a:gd name="T34" fmla="*/ 83 w 101"/>
                <a:gd name="T35" fmla="*/ 2 h 68"/>
                <a:gd name="T36" fmla="*/ 79 w 101"/>
                <a:gd name="T37" fmla="*/ 0 h 68"/>
                <a:gd name="T38" fmla="*/ 74 w 101"/>
                <a:gd name="T39" fmla="*/ 0 h 68"/>
                <a:gd name="T40" fmla="*/ 71 w 101"/>
                <a:gd name="T41" fmla="*/ 0 h 68"/>
                <a:gd name="T42" fmla="*/ 65 w 101"/>
                <a:gd name="T43" fmla="*/ 2 h 68"/>
                <a:gd name="T44" fmla="*/ 57 w 101"/>
                <a:gd name="T45" fmla="*/ 4 h 68"/>
                <a:gd name="T46" fmla="*/ 50 w 101"/>
                <a:gd name="T47" fmla="*/ 6 h 68"/>
                <a:gd name="T48" fmla="*/ 41 w 101"/>
                <a:gd name="T49" fmla="*/ 11 h 68"/>
                <a:gd name="T50" fmla="*/ 32 w 101"/>
                <a:gd name="T51" fmla="*/ 17 h 68"/>
                <a:gd name="T52" fmla="*/ 23 w 101"/>
                <a:gd name="T53" fmla="*/ 25 h 68"/>
                <a:gd name="T54" fmla="*/ 16 w 101"/>
                <a:gd name="T55" fmla="*/ 34 h 68"/>
                <a:gd name="T56" fmla="*/ 9 w 101"/>
                <a:gd name="T57" fmla="*/ 44 h 68"/>
                <a:gd name="T58" fmla="*/ 3 w 101"/>
                <a:gd name="T59" fmla="*/ 56 h 68"/>
                <a:gd name="T60" fmla="*/ 2 w 101"/>
                <a:gd name="T61" fmla="*/ 68 h 68"/>
                <a:gd name="T62" fmla="*/ 51 w 101"/>
                <a:gd name="T63" fmla="*/ 27 h 68"/>
                <a:gd name="T64" fmla="*/ 44 w 101"/>
                <a:gd name="T65" fmla="*/ 30 h 68"/>
                <a:gd name="T66" fmla="*/ 37 w 101"/>
                <a:gd name="T67" fmla="*/ 34 h 68"/>
                <a:gd name="T68" fmla="*/ 29 w 101"/>
                <a:gd name="T69" fmla="*/ 39 h 68"/>
                <a:gd name="T70" fmla="*/ 21 w 101"/>
                <a:gd name="T71" fmla="*/ 46 h 68"/>
                <a:gd name="T72" fmla="*/ 12 w 101"/>
                <a:gd name="T73" fmla="*/ 54 h 68"/>
                <a:gd name="T74" fmla="*/ 6 w 101"/>
                <a:gd name="T75" fmla="*/ 55 h 68"/>
                <a:gd name="T76" fmla="*/ 12 w 101"/>
                <a:gd name="T77" fmla="*/ 44 h 68"/>
                <a:gd name="T78" fmla="*/ 18 w 101"/>
                <a:gd name="T79" fmla="*/ 35 h 68"/>
                <a:gd name="T80" fmla="*/ 25 w 101"/>
                <a:gd name="T81" fmla="*/ 27 h 68"/>
                <a:gd name="T82" fmla="*/ 33 w 101"/>
                <a:gd name="T83" fmla="*/ 20 h 68"/>
                <a:gd name="T84" fmla="*/ 41 w 101"/>
                <a:gd name="T85" fmla="*/ 14 h 68"/>
                <a:gd name="T86" fmla="*/ 49 w 101"/>
                <a:gd name="T87" fmla="*/ 9 h 68"/>
                <a:gd name="T88" fmla="*/ 56 w 101"/>
                <a:gd name="T89" fmla="*/ 6 h 68"/>
                <a:gd name="T90" fmla="*/ 64 w 101"/>
                <a:gd name="T91" fmla="*/ 4 h 68"/>
                <a:gd name="T92" fmla="*/ 72 w 101"/>
                <a:gd name="T93" fmla="*/ 3 h 68"/>
                <a:gd name="T94" fmla="*/ 74 w 101"/>
                <a:gd name="T95" fmla="*/ 3 h 68"/>
                <a:gd name="T96" fmla="*/ 78 w 101"/>
                <a:gd name="T97" fmla="*/ 3 h 68"/>
                <a:gd name="T98" fmla="*/ 82 w 101"/>
                <a:gd name="T99" fmla="*/ 4 h 68"/>
                <a:gd name="T100" fmla="*/ 85 w 101"/>
                <a:gd name="T101" fmla="*/ 6 h 68"/>
                <a:gd name="T102" fmla="*/ 88 w 101"/>
                <a:gd name="T103" fmla="*/ 8 h 68"/>
                <a:gd name="T104" fmla="*/ 92 w 101"/>
                <a:gd name="T105" fmla="*/ 14 h 68"/>
                <a:gd name="T106" fmla="*/ 95 w 101"/>
                <a:gd name="T107" fmla="*/ 21 h 68"/>
                <a:gd name="T108" fmla="*/ 97 w 101"/>
                <a:gd name="T109" fmla="*/ 29 h 68"/>
                <a:gd name="T110" fmla="*/ 95 w 101"/>
                <a:gd name="T111" fmla="*/ 37 h 68"/>
                <a:gd name="T112" fmla="*/ 81 w 101"/>
                <a:gd name="T113" fmla="*/ 30 h 68"/>
                <a:gd name="T114" fmla="*/ 74 w 101"/>
                <a:gd name="T115" fmla="*/ 28 h 68"/>
                <a:gd name="T116" fmla="*/ 68 w 101"/>
                <a:gd name="T117" fmla="*/ 26 h 68"/>
                <a:gd name="T118" fmla="*/ 61 w 101"/>
                <a:gd name="T119" fmla="*/ 26 h 68"/>
                <a:gd name="T120" fmla="*/ 55 w 101"/>
                <a:gd name="T121" fmla="*/ 27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01" h="68">
                  <a:moveTo>
                    <a:pt x="2" y="68"/>
                  </a:moveTo>
                  <a:lnTo>
                    <a:pt x="6" y="63"/>
                  </a:lnTo>
                  <a:lnTo>
                    <a:pt x="10" y="59"/>
                  </a:lnTo>
                  <a:lnTo>
                    <a:pt x="12" y="57"/>
                  </a:lnTo>
                  <a:lnTo>
                    <a:pt x="14" y="55"/>
                  </a:lnTo>
                  <a:lnTo>
                    <a:pt x="16" y="53"/>
                  </a:lnTo>
                  <a:lnTo>
                    <a:pt x="18" y="51"/>
                  </a:lnTo>
                  <a:lnTo>
                    <a:pt x="20" y="50"/>
                  </a:lnTo>
                  <a:lnTo>
                    <a:pt x="22" y="48"/>
                  </a:lnTo>
                  <a:lnTo>
                    <a:pt x="24" y="47"/>
                  </a:lnTo>
                  <a:lnTo>
                    <a:pt x="25" y="45"/>
                  </a:lnTo>
                  <a:lnTo>
                    <a:pt x="27" y="44"/>
                  </a:lnTo>
                  <a:lnTo>
                    <a:pt x="29" y="42"/>
                  </a:lnTo>
                  <a:lnTo>
                    <a:pt x="31" y="41"/>
                  </a:lnTo>
                  <a:lnTo>
                    <a:pt x="32" y="40"/>
                  </a:lnTo>
                  <a:lnTo>
                    <a:pt x="34" y="39"/>
                  </a:lnTo>
                  <a:lnTo>
                    <a:pt x="35" y="38"/>
                  </a:lnTo>
                  <a:lnTo>
                    <a:pt x="37" y="37"/>
                  </a:lnTo>
                  <a:lnTo>
                    <a:pt x="38" y="36"/>
                  </a:lnTo>
                  <a:lnTo>
                    <a:pt x="40" y="35"/>
                  </a:lnTo>
                  <a:lnTo>
                    <a:pt x="41" y="34"/>
                  </a:lnTo>
                  <a:lnTo>
                    <a:pt x="43" y="33"/>
                  </a:lnTo>
                  <a:lnTo>
                    <a:pt x="44" y="33"/>
                  </a:lnTo>
                  <a:lnTo>
                    <a:pt x="46" y="32"/>
                  </a:lnTo>
                  <a:lnTo>
                    <a:pt x="47" y="31"/>
                  </a:lnTo>
                  <a:lnTo>
                    <a:pt x="49" y="31"/>
                  </a:lnTo>
                  <a:lnTo>
                    <a:pt x="50" y="30"/>
                  </a:lnTo>
                  <a:lnTo>
                    <a:pt x="51" y="30"/>
                  </a:lnTo>
                  <a:lnTo>
                    <a:pt x="53" y="30"/>
                  </a:lnTo>
                  <a:lnTo>
                    <a:pt x="54" y="29"/>
                  </a:lnTo>
                  <a:lnTo>
                    <a:pt x="55" y="29"/>
                  </a:lnTo>
                  <a:lnTo>
                    <a:pt x="56" y="29"/>
                  </a:lnTo>
                  <a:lnTo>
                    <a:pt x="58" y="29"/>
                  </a:lnTo>
                  <a:lnTo>
                    <a:pt x="59" y="28"/>
                  </a:lnTo>
                  <a:lnTo>
                    <a:pt x="60" y="28"/>
                  </a:lnTo>
                  <a:lnTo>
                    <a:pt x="62" y="28"/>
                  </a:lnTo>
                  <a:lnTo>
                    <a:pt x="63" y="28"/>
                  </a:lnTo>
                  <a:lnTo>
                    <a:pt x="64" y="28"/>
                  </a:lnTo>
                  <a:lnTo>
                    <a:pt x="66" y="29"/>
                  </a:lnTo>
                  <a:lnTo>
                    <a:pt x="67" y="29"/>
                  </a:lnTo>
                  <a:lnTo>
                    <a:pt x="68" y="29"/>
                  </a:lnTo>
                  <a:lnTo>
                    <a:pt x="69" y="29"/>
                  </a:lnTo>
                  <a:lnTo>
                    <a:pt x="71" y="29"/>
                  </a:lnTo>
                  <a:lnTo>
                    <a:pt x="72" y="30"/>
                  </a:lnTo>
                  <a:lnTo>
                    <a:pt x="73" y="30"/>
                  </a:lnTo>
                  <a:lnTo>
                    <a:pt x="74" y="30"/>
                  </a:lnTo>
                  <a:lnTo>
                    <a:pt x="76" y="31"/>
                  </a:lnTo>
                  <a:lnTo>
                    <a:pt x="77" y="31"/>
                  </a:lnTo>
                  <a:lnTo>
                    <a:pt x="79" y="32"/>
                  </a:lnTo>
                  <a:lnTo>
                    <a:pt x="80" y="32"/>
                  </a:lnTo>
                  <a:lnTo>
                    <a:pt x="81" y="33"/>
                  </a:lnTo>
                  <a:lnTo>
                    <a:pt x="84" y="34"/>
                  </a:lnTo>
                  <a:lnTo>
                    <a:pt x="87" y="35"/>
                  </a:lnTo>
                  <a:lnTo>
                    <a:pt x="90" y="37"/>
                  </a:lnTo>
                  <a:lnTo>
                    <a:pt x="93" y="38"/>
                  </a:lnTo>
                  <a:lnTo>
                    <a:pt x="96" y="40"/>
                  </a:lnTo>
                  <a:lnTo>
                    <a:pt x="99" y="41"/>
                  </a:lnTo>
                  <a:lnTo>
                    <a:pt x="101" y="42"/>
                  </a:lnTo>
                  <a:lnTo>
                    <a:pt x="101" y="40"/>
                  </a:lnTo>
                  <a:lnTo>
                    <a:pt x="101" y="37"/>
                  </a:lnTo>
                  <a:lnTo>
                    <a:pt x="100" y="33"/>
                  </a:lnTo>
                  <a:lnTo>
                    <a:pt x="100" y="31"/>
                  </a:lnTo>
                  <a:lnTo>
                    <a:pt x="99" y="30"/>
                  </a:lnTo>
                  <a:lnTo>
                    <a:pt x="99" y="28"/>
                  </a:lnTo>
                  <a:lnTo>
                    <a:pt x="99" y="26"/>
                  </a:lnTo>
                  <a:lnTo>
                    <a:pt x="98" y="24"/>
                  </a:lnTo>
                  <a:lnTo>
                    <a:pt x="98" y="23"/>
                  </a:lnTo>
                  <a:lnTo>
                    <a:pt x="97" y="21"/>
                  </a:lnTo>
                  <a:lnTo>
                    <a:pt x="97" y="19"/>
                  </a:lnTo>
                  <a:lnTo>
                    <a:pt x="96" y="17"/>
                  </a:lnTo>
                  <a:lnTo>
                    <a:pt x="95" y="16"/>
                  </a:lnTo>
                  <a:lnTo>
                    <a:pt x="95" y="14"/>
                  </a:lnTo>
                  <a:lnTo>
                    <a:pt x="94" y="13"/>
                  </a:lnTo>
                  <a:lnTo>
                    <a:pt x="93" y="11"/>
                  </a:lnTo>
                  <a:lnTo>
                    <a:pt x="92" y="10"/>
                  </a:lnTo>
                  <a:lnTo>
                    <a:pt x="92" y="9"/>
                  </a:lnTo>
                  <a:lnTo>
                    <a:pt x="91" y="8"/>
                  </a:lnTo>
                  <a:lnTo>
                    <a:pt x="91" y="8"/>
                  </a:lnTo>
                  <a:lnTo>
                    <a:pt x="90" y="7"/>
                  </a:lnTo>
                  <a:lnTo>
                    <a:pt x="89" y="6"/>
                  </a:lnTo>
                  <a:lnTo>
                    <a:pt x="89" y="6"/>
                  </a:lnTo>
                  <a:lnTo>
                    <a:pt x="88" y="5"/>
                  </a:lnTo>
                  <a:lnTo>
                    <a:pt x="88" y="5"/>
                  </a:lnTo>
                  <a:lnTo>
                    <a:pt x="87" y="4"/>
                  </a:lnTo>
                  <a:lnTo>
                    <a:pt x="86" y="4"/>
                  </a:lnTo>
                  <a:lnTo>
                    <a:pt x="86" y="3"/>
                  </a:lnTo>
                  <a:lnTo>
                    <a:pt x="85" y="3"/>
                  </a:lnTo>
                  <a:lnTo>
                    <a:pt x="84" y="2"/>
                  </a:lnTo>
                  <a:lnTo>
                    <a:pt x="84" y="2"/>
                  </a:lnTo>
                  <a:lnTo>
                    <a:pt x="83" y="2"/>
                  </a:lnTo>
                  <a:lnTo>
                    <a:pt x="82" y="1"/>
                  </a:lnTo>
                  <a:lnTo>
                    <a:pt x="81" y="1"/>
                  </a:lnTo>
                  <a:lnTo>
                    <a:pt x="81" y="1"/>
                  </a:lnTo>
                  <a:lnTo>
                    <a:pt x="80" y="1"/>
                  </a:lnTo>
                  <a:lnTo>
                    <a:pt x="79" y="0"/>
                  </a:lnTo>
                  <a:lnTo>
                    <a:pt x="78" y="0"/>
                  </a:lnTo>
                  <a:lnTo>
                    <a:pt x="77" y="0"/>
                  </a:lnTo>
                  <a:lnTo>
                    <a:pt x="76" y="0"/>
                  </a:lnTo>
                  <a:lnTo>
                    <a:pt x="75" y="0"/>
                  </a:lnTo>
                  <a:lnTo>
                    <a:pt x="74" y="0"/>
                  </a:lnTo>
                  <a:lnTo>
                    <a:pt x="73" y="0"/>
                  </a:lnTo>
                  <a:lnTo>
                    <a:pt x="72" y="0"/>
                  </a:lnTo>
                  <a:lnTo>
                    <a:pt x="71" y="0"/>
                  </a:lnTo>
                  <a:lnTo>
                    <a:pt x="71" y="0"/>
                  </a:lnTo>
                  <a:lnTo>
                    <a:pt x="71" y="0"/>
                  </a:lnTo>
                  <a:lnTo>
                    <a:pt x="71" y="0"/>
                  </a:lnTo>
                  <a:lnTo>
                    <a:pt x="70" y="1"/>
                  </a:lnTo>
                  <a:lnTo>
                    <a:pt x="68" y="1"/>
                  </a:lnTo>
                  <a:lnTo>
                    <a:pt x="67" y="1"/>
                  </a:lnTo>
                  <a:lnTo>
                    <a:pt x="65" y="2"/>
                  </a:lnTo>
                  <a:lnTo>
                    <a:pt x="63" y="2"/>
                  </a:lnTo>
                  <a:lnTo>
                    <a:pt x="62" y="2"/>
                  </a:lnTo>
                  <a:lnTo>
                    <a:pt x="60" y="3"/>
                  </a:lnTo>
                  <a:lnTo>
                    <a:pt x="59" y="3"/>
                  </a:lnTo>
                  <a:lnTo>
                    <a:pt x="57" y="4"/>
                  </a:lnTo>
                  <a:lnTo>
                    <a:pt x="56" y="4"/>
                  </a:lnTo>
                  <a:lnTo>
                    <a:pt x="54" y="5"/>
                  </a:lnTo>
                  <a:lnTo>
                    <a:pt x="53" y="5"/>
                  </a:lnTo>
                  <a:lnTo>
                    <a:pt x="51" y="6"/>
                  </a:lnTo>
                  <a:lnTo>
                    <a:pt x="50" y="6"/>
                  </a:lnTo>
                  <a:lnTo>
                    <a:pt x="48" y="7"/>
                  </a:lnTo>
                  <a:lnTo>
                    <a:pt x="47" y="8"/>
                  </a:lnTo>
                  <a:lnTo>
                    <a:pt x="45" y="9"/>
                  </a:lnTo>
                  <a:lnTo>
                    <a:pt x="43" y="10"/>
                  </a:lnTo>
                  <a:lnTo>
                    <a:pt x="41" y="11"/>
                  </a:lnTo>
                  <a:lnTo>
                    <a:pt x="39" y="12"/>
                  </a:lnTo>
                  <a:lnTo>
                    <a:pt x="37" y="13"/>
                  </a:lnTo>
                  <a:lnTo>
                    <a:pt x="35" y="14"/>
                  </a:lnTo>
                  <a:lnTo>
                    <a:pt x="34" y="16"/>
                  </a:lnTo>
                  <a:lnTo>
                    <a:pt x="32" y="17"/>
                  </a:lnTo>
                  <a:lnTo>
                    <a:pt x="30" y="18"/>
                  </a:lnTo>
                  <a:lnTo>
                    <a:pt x="28" y="20"/>
                  </a:lnTo>
                  <a:lnTo>
                    <a:pt x="27" y="21"/>
                  </a:lnTo>
                  <a:lnTo>
                    <a:pt x="25" y="23"/>
                  </a:lnTo>
                  <a:lnTo>
                    <a:pt x="23" y="25"/>
                  </a:lnTo>
                  <a:lnTo>
                    <a:pt x="22" y="26"/>
                  </a:lnTo>
                  <a:lnTo>
                    <a:pt x="20" y="28"/>
                  </a:lnTo>
                  <a:lnTo>
                    <a:pt x="19" y="30"/>
                  </a:lnTo>
                  <a:lnTo>
                    <a:pt x="17" y="32"/>
                  </a:lnTo>
                  <a:lnTo>
                    <a:pt x="16" y="34"/>
                  </a:lnTo>
                  <a:lnTo>
                    <a:pt x="14" y="35"/>
                  </a:lnTo>
                  <a:lnTo>
                    <a:pt x="13" y="37"/>
                  </a:lnTo>
                  <a:lnTo>
                    <a:pt x="12" y="40"/>
                  </a:lnTo>
                  <a:lnTo>
                    <a:pt x="10" y="42"/>
                  </a:lnTo>
                  <a:lnTo>
                    <a:pt x="9" y="44"/>
                  </a:lnTo>
                  <a:lnTo>
                    <a:pt x="8" y="46"/>
                  </a:lnTo>
                  <a:lnTo>
                    <a:pt x="7" y="48"/>
                  </a:lnTo>
                  <a:lnTo>
                    <a:pt x="5" y="51"/>
                  </a:lnTo>
                  <a:lnTo>
                    <a:pt x="4" y="53"/>
                  </a:lnTo>
                  <a:lnTo>
                    <a:pt x="3" y="56"/>
                  </a:lnTo>
                  <a:lnTo>
                    <a:pt x="2" y="58"/>
                  </a:lnTo>
                  <a:lnTo>
                    <a:pt x="1" y="61"/>
                  </a:lnTo>
                  <a:lnTo>
                    <a:pt x="0" y="64"/>
                  </a:lnTo>
                  <a:lnTo>
                    <a:pt x="0" y="66"/>
                  </a:lnTo>
                  <a:lnTo>
                    <a:pt x="2" y="68"/>
                  </a:lnTo>
                  <a:lnTo>
                    <a:pt x="2" y="68"/>
                  </a:lnTo>
                  <a:close/>
                  <a:moveTo>
                    <a:pt x="55" y="27"/>
                  </a:moveTo>
                  <a:lnTo>
                    <a:pt x="54" y="27"/>
                  </a:lnTo>
                  <a:lnTo>
                    <a:pt x="52" y="27"/>
                  </a:lnTo>
                  <a:lnTo>
                    <a:pt x="51" y="27"/>
                  </a:lnTo>
                  <a:lnTo>
                    <a:pt x="49" y="28"/>
                  </a:lnTo>
                  <a:lnTo>
                    <a:pt x="48" y="28"/>
                  </a:lnTo>
                  <a:lnTo>
                    <a:pt x="47" y="29"/>
                  </a:lnTo>
                  <a:lnTo>
                    <a:pt x="45" y="29"/>
                  </a:lnTo>
                  <a:lnTo>
                    <a:pt x="44" y="30"/>
                  </a:lnTo>
                  <a:lnTo>
                    <a:pt x="43" y="31"/>
                  </a:lnTo>
                  <a:lnTo>
                    <a:pt x="41" y="31"/>
                  </a:lnTo>
                  <a:lnTo>
                    <a:pt x="40" y="32"/>
                  </a:lnTo>
                  <a:lnTo>
                    <a:pt x="38" y="33"/>
                  </a:lnTo>
                  <a:lnTo>
                    <a:pt x="37" y="34"/>
                  </a:lnTo>
                  <a:lnTo>
                    <a:pt x="35" y="35"/>
                  </a:lnTo>
                  <a:lnTo>
                    <a:pt x="34" y="36"/>
                  </a:lnTo>
                  <a:lnTo>
                    <a:pt x="32" y="37"/>
                  </a:lnTo>
                  <a:lnTo>
                    <a:pt x="31" y="38"/>
                  </a:lnTo>
                  <a:lnTo>
                    <a:pt x="29" y="39"/>
                  </a:lnTo>
                  <a:lnTo>
                    <a:pt x="27" y="40"/>
                  </a:lnTo>
                  <a:lnTo>
                    <a:pt x="26" y="42"/>
                  </a:lnTo>
                  <a:lnTo>
                    <a:pt x="24" y="43"/>
                  </a:lnTo>
                  <a:lnTo>
                    <a:pt x="22" y="44"/>
                  </a:lnTo>
                  <a:lnTo>
                    <a:pt x="21" y="46"/>
                  </a:lnTo>
                  <a:lnTo>
                    <a:pt x="19" y="47"/>
                  </a:lnTo>
                  <a:lnTo>
                    <a:pt x="17" y="49"/>
                  </a:lnTo>
                  <a:lnTo>
                    <a:pt x="15" y="51"/>
                  </a:lnTo>
                  <a:lnTo>
                    <a:pt x="13" y="52"/>
                  </a:lnTo>
                  <a:lnTo>
                    <a:pt x="12" y="54"/>
                  </a:lnTo>
                  <a:lnTo>
                    <a:pt x="8" y="58"/>
                  </a:lnTo>
                  <a:lnTo>
                    <a:pt x="3" y="62"/>
                  </a:lnTo>
                  <a:lnTo>
                    <a:pt x="4" y="60"/>
                  </a:lnTo>
                  <a:lnTo>
                    <a:pt x="5" y="57"/>
                  </a:lnTo>
                  <a:lnTo>
                    <a:pt x="6" y="55"/>
                  </a:lnTo>
                  <a:lnTo>
                    <a:pt x="7" y="53"/>
                  </a:lnTo>
                  <a:lnTo>
                    <a:pt x="8" y="51"/>
                  </a:lnTo>
                  <a:lnTo>
                    <a:pt x="9" y="48"/>
                  </a:lnTo>
                  <a:lnTo>
                    <a:pt x="10" y="46"/>
                  </a:lnTo>
                  <a:lnTo>
                    <a:pt x="12" y="44"/>
                  </a:lnTo>
                  <a:lnTo>
                    <a:pt x="13" y="42"/>
                  </a:lnTo>
                  <a:lnTo>
                    <a:pt x="14" y="40"/>
                  </a:lnTo>
                  <a:lnTo>
                    <a:pt x="15" y="38"/>
                  </a:lnTo>
                  <a:lnTo>
                    <a:pt x="16" y="37"/>
                  </a:lnTo>
                  <a:lnTo>
                    <a:pt x="18" y="35"/>
                  </a:lnTo>
                  <a:lnTo>
                    <a:pt x="19" y="33"/>
                  </a:lnTo>
                  <a:lnTo>
                    <a:pt x="20" y="31"/>
                  </a:lnTo>
                  <a:lnTo>
                    <a:pt x="22" y="30"/>
                  </a:lnTo>
                  <a:lnTo>
                    <a:pt x="23" y="28"/>
                  </a:lnTo>
                  <a:lnTo>
                    <a:pt x="25" y="27"/>
                  </a:lnTo>
                  <a:lnTo>
                    <a:pt x="26" y="25"/>
                  </a:lnTo>
                  <a:lnTo>
                    <a:pt x="28" y="24"/>
                  </a:lnTo>
                  <a:lnTo>
                    <a:pt x="29" y="22"/>
                  </a:lnTo>
                  <a:lnTo>
                    <a:pt x="31" y="21"/>
                  </a:lnTo>
                  <a:lnTo>
                    <a:pt x="33" y="20"/>
                  </a:lnTo>
                  <a:lnTo>
                    <a:pt x="34" y="18"/>
                  </a:lnTo>
                  <a:lnTo>
                    <a:pt x="36" y="17"/>
                  </a:lnTo>
                  <a:lnTo>
                    <a:pt x="37" y="16"/>
                  </a:lnTo>
                  <a:lnTo>
                    <a:pt x="39" y="15"/>
                  </a:lnTo>
                  <a:lnTo>
                    <a:pt x="41" y="14"/>
                  </a:lnTo>
                  <a:lnTo>
                    <a:pt x="43" y="13"/>
                  </a:lnTo>
                  <a:lnTo>
                    <a:pt x="44" y="12"/>
                  </a:lnTo>
                  <a:lnTo>
                    <a:pt x="46" y="11"/>
                  </a:lnTo>
                  <a:lnTo>
                    <a:pt x="48" y="10"/>
                  </a:lnTo>
                  <a:lnTo>
                    <a:pt x="49" y="9"/>
                  </a:lnTo>
                  <a:lnTo>
                    <a:pt x="51" y="9"/>
                  </a:lnTo>
                  <a:lnTo>
                    <a:pt x="52" y="8"/>
                  </a:lnTo>
                  <a:lnTo>
                    <a:pt x="54" y="8"/>
                  </a:lnTo>
                  <a:lnTo>
                    <a:pt x="55" y="7"/>
                  </a:lnTo>
                  <a:lnTo>
                    <a:pt x="56" y="6"/>
                  </a:lnTo>
                  <a:lnTo>
                    <a:pt x="58" y="6"/>
                  </a:lnTo>
                  <a:lnTo>
                    <a:pt x="60" y="5"/>
                  </a:lnTo>
                  <a:lnTo>
                    <a:pt x="61" y="5"/>
                  </a:lnTo>
                  <a:lnTo>
                    <a:pt x="62" y="5"/>
                  </a:lnTo>
                  <a:lnTo>
                    <a:pt x="64" y="4"/>
                  </a:lnTo>
                  <a:lnTo>
                    <a:pt x="66" y="4"/>
                  </a:lnTo>
                  <a:lnTo>
                    <a:pt x="67" y="4"/>
                  </a:lnTo>
                  <a:lnTo>
                    <a:pt x="69" y="3"/>
                  </a:lnTo>
                  <a:lnTo>
                    <a:pt x="70" y="3"/>
                  </a:lnTo>
                  <a:lnTo>
                    <a:pt x="72" y="3"/>
                  </a:lnTo>
                  <a:lnTo>
                    <a:pt x="72" y="3"/>
                  </a:lnTo>
                  <a:lnTo>
                    <a:pt x="72" y="3"/>
                  </a:lnTo>
                  <a:lnTo>
                    <a:pt x="73" y="3"/>
                  </a:lnTo>
                  <a:lnTo>
                    <a:pt x="73" y="3"/>
                  </a:lnTo>
                  <a:lnTo>
                    <a:pt x="74" y="3"/>
                  </a:lnTo>
                  <a:lnTo>
                    <a:pt x="75" y="3"/>
                  </a:lnTo>
                  <a:lnTo>
                    <a:pt x="76" y="3"/>
                  </a:lnTo>
                  <a:lnTo>
                    <a:pt x="77" y="3"/>
                  </a:lnTo>
                  <a:lnTo>
                    <a:pt x="78" y="3"/>
                  </a:lnTo>
                  <a:lnTo>
                    <a:pt x="78" y="3"/>
                  </a:lnTo>
                  <a:lnTo>
                    <a:pt x="79" y="3"/>
                  </a:lnTo>
                  <a:lnTo>
                    <a:pt x="80" y="3"/>
                  </a:lnTo>
                  <a:lnTo>
                    <a:pt x="81" y="3"/>
                  </a:lnTo>
                  <a:lnTo>
                    <a:pt x="81" y="4"/>
                  </a:lnTo>
                  <a:lnTo>
                    <a:pt x="82" y="4"/>
                  </a:lnTo>
                  <a:lnTo>
                    <a:pt x="83" y="4"/>
                  </a:lnTo>
                  <a:lnTo>
                    <a:pt x="83" y="5"/>
                  </a:lnTo>
                  <a:lnTo>
                    <a:pt x="84" y="5"/>
                  </a:lnTo>
                  <a:lnTo>
                    <a:pt x="84" y="5"/>
                  </a:lnTo>
                  <a:lnTo>
                    <a:pt x="85" y="6"/>
                  </a:lnTo>
                  <a:lnTo>
                    <a:pt x="86" y="6"/>
                  </a:lnTo>
                  <a:lnTo>
                    <a:pt x="86" y="7"/>
                  </a:lnTo>
                  <a:lnTo>
                    <a:pt x="87" y="7"/>
                  </a:lnTo>
                  <a:lnTo>
                    <a:pt x="87" y="8"/>
                  </a:lnTo>
                  <a:lnTo>
                    <a:pt x="88" y="8"/>
                  </a:lnTo>
                  <a:lnTo>
                    <a:pt x="88" y="9"/>
                  </a:lnTo>
                  <a:lnTo>
                    <a:pt x="89" y="10"/>
                  </a:lnTo>
                  <a:lnTo>
                    <a:pt x="90" y="11"/>
                  </a:lnTo>
                  <a:lnTo>
                    <a:pt x="91" y="12"/>
                  </a:lnTo>
                  <a:lnTo>
                    <a:pt x="92" y="14"/>
                  </a:lnTo>
                  <a:lnTo>
                    <a:pt x="92" y="15"/>
                  </a:lnTo>
                  <a:lnTo>
                    <a:pt x="93" y="17"/>
                  </a:lnTo>
                  <a:lnTo>
                    <a:pt x="94" y="18"/>
                  </a:lnTo>
                  <a:lnTo>
                    <a:pt x="94" y="19"/>
                  </a:lnTo>
                  <a:lnTo>
                    <a:pt x="95" y="21"/>
                  </a:lnTo>
                  <a:lnTo>
                    <a:pt x="95" y="22"/>
                  </a:lnTo>
                  <a:lnTo>
                    <a:pt x="96" y="24"/>
                  </a:lnTo>
                  <a:lnTo>
                    <a:pt x="96" y="26"/>
                  </a:lnTo>
                  <a:lnTo>
                    <a:pt x="96" y="27"/>
                  </a:lnTo>
                  <a:lnTo>
                    <a:pt x="97" y="29"/>
                  </a:lnTo>
                  <a:lnTo>
                    <a:pt x="97" y="30"/>
                  </a:lnTo>
                  <a:lnTo>
                    <a:pt x="97" y="32"/>
                  </a:lnTo>
                  <a:lnTo>
                    <a:pt x="98" y="35"/>
                  </a:lnTo>
                  <a:lnTo>
                    <a:pt x="98" y="38"/>
                  </a:lnTo>
                  <a:lnTo>
                    <a:pt x="95" y="37"/>
                  </a:lnTo>
                  <a:lnTo>
                    <a:pt x="92" y="35"/>
                  </a:lnTo>
                  <a:lnTo>
                    <a:pt x="89" y="34"/>
                  </a:lnTo>
                  <a:lnTo>
                    <a:pt x="86" y="32"/>
                  </a:lnTo>
                  <a:lnTo>
                    <a:pt x="84" y="31"/>
                  </a:lnTo>
                  <a:lnTo>
                    <a:pt x="81" y="30"/>
                  </a:lnTo>
                  <a:lnTo>
                    <a:pt x="79" y="29"/>
                  </a:lnTo>
                  <a:lnTo>
                    <a:pt x="78" y="29"/>
                  </a:lnTo>
                  <a:lnTo>
                    <a:pt x="77" y="28"/>
                  </a:lnTo>
                  <a:lnTo>
                    <a:pt x="75" y="28"/>
                  </a:lnTo>
                  <a:lnTo>
                    <a:pt x="74" y="28"/>
                  </a:lnTo>
                  <a:lnTo>
                    <a:pt x="73" y="27"/>
                  </a:lnTo>
                  <a:lnTo>
                    <a:pt x="72" y="27"/>
                  </a:lnTo>
                  <a:lnTo>
                    <a:pt x="70" y="27"/>
                  </a:lnTo>
                  <a:lnTo>
                    <a:pt x="69" y="27"/>
                  </a:lnTo>
                  <a:lnTo>
                    <a:pt x="68" y="26"/>
                  </a:lnTo>
                  <a:lnTo>
                    <a:pt x="66" y="26"/>
                  </a:lnTo>
                  <a:lnTo>
                    <a:pt x="65" y="26"/>
                  </a:lnTo>
                  <a:lnTo>
                    <a:pt x="64" y="26"/>
                  </a:lnTo>
                  <a:lnTo>
                    <a:pt x="63" y="26"/>
                  </a:lnTo>
                  <a:lnTo>
                    <a:pt x="61" y="26"/>
                  </a:lnTo>
                  <a:lnTo>
                    <a:pt x="60" y="26"/>
                  </a:lnTo>
                  <a:lnTo>
                    <a:pt x="59" y="26"/>
                  </a:lnTo>
                  <a:lnTo>
                    <a:pt x="57" y="26"/>
                  </a:lnTo>
                  <a:lnTo>
                    <a:pt x="56" y="26"/>
                  </a:lnTo>
                  <a:lnTo>
                    <a:pt x="55" y="27"/>
                  </a:lnTo>
                  <a:lnTo>
                    <a:pt x="55" y="27"/>
                  </a:lnTo>
                  <a:lnTo>
                    <a:pt x="55" y="27"/>
                  </a:lnTo>
                  <a:close/>
                </a:path>
              </a:pathLst>
            </a:custGeom>
            <a:solidFill>
              <a:srgbClr val="894F2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4" name="Freeform 28"/>
            <p:cNvSpPr>
              <a:spLocks/>
            </p:cNvSpPr>
            <p:nvPr/>
          </p:nvSpPr>
          <p:spPr bwMode="auto">
            <a:xfrm>
              <a:off x="1430" y="1128"/>
              <a:ext cx="115" cy="58"/>
            </a:xfrm>
            <a:custGeom>
              <a:avLst/>
              <a:gdLst>
                <a:gd name="T0" fmla="*/ 6 w 115"/>
                <a:gd name="T1" fmla="*/ 53 h 58"/>
                <a:gd name="T2" fmla="*/ 14 w 115"/>
                <a:gd name="T3" fmla="*/ 45 h 58"/>
                <a:gd name="T4" fmla="*/ 21 w 115"/>
                <a:gd name="T5" fmla="*/ 38 h 58"/>
                <a:gd name="T6" fmla="*/ 29 w 115"/>
                <a:gd name="T7" fmla="*/ 32 h 58"/>
                <a:gd name="T8" fmla="*/ 37 w 115"/>
                <a:gd name="T9" fmla="*/ 28 h 58"/>
                <a:gd name="T10" fmla="*/ 45 w 115"/>
                <a:gd name="T11" fmla="*/ 24 h 58"/>
                <a:gd name="T12" fmla="*/ 54 w 115"/>
                <a:gd name="T13" fmla="*/ 23 h 58"/>
                <a:gd name="T14" fmla="*/ 63 w 115"/>
                <a:gd name="T15" fmla="*/ 22 h 58"/>
                <a:gd name="T16" fmla="*/ 73 w 115"/>
                <a:gd name="T17" fmla="*/ 24 h 58"/>
                <a:gd name="T18" fmla="*/ 84 w 115"/>
                <a:gd name="T19" fmla="*/ 27 h 58"/>
                <a:gd name="T20" fmla="*/ 96 w 115"/>
                <a:gd name="T21" fmla="*/ 32 h 58"/>
                <a:gd name="T22" fmla="*/ 101 w 115"/>
                <a:gd name="T23" fmla="*/ 30 h 58"/>
                <a:gd name="T24" fmla="*/ 104 w 115"/>
                <a:gd name="T25" fmla="*/ 29 h 58"/>
                <a:gd name="T26" fmla="*/ 106 w 115"/>
                <a:gd name="T27" fmla="*/ 28 h 58"/>
                <a:gd name="T28" fmla="*/ 108 w 115"/>
                <a:gd name="T29" fmla="*/ 26 h 58"/>
                <a:gd name="T30" fmla="*/ 110 w 115"/>
                <a:gd name="T31" fmla="*/ 24 h 58"/>
                <a:gd name="T32" fmla="*/ 111 w 115"/>
                <a:gd name="T33" fmla="*/ 22 h 58"/>
                <a:gd name="T34" fmla="*/ 112 w 115"/>
                <a:gd name="T35" fmla="*/ 20 h 58"/>
                <a:gd name="T36" fmla="*/ 114 w 115"/>
                <a:gd name="T37" fmla="*/ 16 h 58"/>
                <a:gd name="T38" fmla="*/ 115 w 115"/>
                <a:gd name="T39" fmla="*/ 13 h 58"/>
                <a:gd name="T40" fmla="*/ 113 w 115"/>
                <a:gd name="T41" fmla="*/ 14 h 58"/>
                <a:gd name="T42" fmla="*/ 109 w 115"/>
                <a:gd name="T43" fmla="*/ 17 h 58"/>
                <a:gd name="T44" fmla="*/ 105 w 115"/>
                <a:gd name="T45" fmla="*/ 20 h 58"/>
                <a:gd name="T46" fmla="*/ 101 w 115"/>
                <a:gd name="T47" fmla="*/ 21 h 58"/>
                <a:gd name="T48" fmla="*/ 97 w 115"/>
                <a:gd name="T49" fmla="*/ 22 h 58"/>
                <a:gd name="T50" fmla="*/ 94 w 115"/>
                <a:gd name="T51" fmla="*/ 22 h 58"/>
                <a:gd name="T52" fmla="*/ 96 w 115"/>
                <a:gd name="T53" fmla="*/ 21 h 58"/>
                <a:gd name="T54" fmla="*/ 98 w 115"/>
                <a:gd name="T55" fmla="*/ 19 h 58"/>
                <a:gd name="T56" fmla="*/ 99 w 115"/>
                <a:gd name="T57" fmla="*/ 17 h 58"/>
                <a:gd name="T58" fmla="*/ 100 w 115"/>
                <a:gd name="T59" fmla="*/ 16 h 58"/>
                <a:gd name="T60" fmla="*/ 101 w 115"/>
                <a:gd name="T61" fmla="*/ 14 h 58"/>
                <a:gd name="T62" fmla="*/ 102 w 115"/>
                <a:gd name="T63" fmla="*/ 9 h 58"/>
                <a:gd name="T64" fmla="*/ 103 w 115"/>
                <a:gd name="T65" fmla="*/ 0 h 58"/>
                <a:gd name="T66" fmla="*/ 102 w 115"/>
                <a:gd name="T67" fmla="*/ 3 h 58"/>
                <a:gd name="T68" fmla="*/ 100 w 115"/>
                <a:gd name="T69" fmla="*/ 5 h 58"/>
                <a:gd name="T70" fmla="*/ 98 w 115"/>
                <a:gd name="T71" fmla="*/ 7 h 58"/>
                <a:gd name="T72" fmla="*/ 97 w 115"/>
                <a:gd name="T73" fmla="*/ 8 h 58"/>
                <a:gd name="T74" fmla="*/ 95 w 115"/>
                <a:gd name="T75" fmla="*/ 10 h 58"/>
                <a:gd name="T76" fmla="*/ 93 w 115"/>
                <a:gd name="T77" fmla="*/ 11 h 58"/>
                <a:gd name="T78" fmla="*/ 90 w 115"/>
                <a:gd name="T79" fmla="*/ 12 h 58"/>
                <a:gd name="T80" fmla="*/ 88 w 115"/>
                <a:gd name="T81" fmla="*/ 13 h 58"/>
                <a:gd name="T82" fmla="*/ 86 w 115"/>
                <a:gd name="T83" fmla="*/ 13 h 58"/>
                <a:gd name="T84" fmla="*/ 83 w 115"/>
                <a:gd name="T85" fmla="*/ 13 h 58"/>
                <a:gd name="T86" fmla="*/ 78 w 115"/>
                <a:gd name="T87" fmla="*/ 12 h 58"/>
                <a:gd name="T88" fmla="*/ 68 w 115"/>
                <a:gd name="T89" fmla="*/ 11 h 58"/>
                <a:gd name="T90" fmla="*/ 58 w 115"/>
                <a:gd name="T91" fmla="*/ 12 h 58"/>
                <a:gd name="T92" fmla="*/ 49 w 115"/>
                <a:gd name="T93" fmla="*/ 13 h 58"/>
                <a:gd name="T94" fmla="*/ 40 w 115"/>
                <a:gd name="T95" fmla="*/ 16 h 58"/>
                <a:gd name="T96" fmla="*/ 32 w 115"/>
                <a:gd name="T97" fmla="*/ 20 h 58"/>
                <a:gd name="T98" fmla="*/ 25 w 115"/>
                <a:gd name="T99" fmla="*/ 25 h 58"/>
                <a:gd name="T100" fmla="*/ 18 w 115"/>
                <a:gd name="T101" fmla="*/ 31 h 58"/>
                <a:gd name="T102" fmla="*/ 11 w 115"/>
                <a:gd name="T103" fmla="*/ 38 h 58"/>
                <a:gd name="T104" fmla="*/ 6 w 115"/>
                <a:gd name="T105" fmla="*/ 46 h 58"/>
                <a:gd name="T106" fmla="*/ 2 w 115"/>
                <a:gd name="T107" fmla="*/ 55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5" h="58">
                  <a:moveTo>
                    <a:pt x="0" y="58"/>
                  </a:moveTo>
                  <a:lnTo>
                    <a:pt x="3" y="55"/>
                  </a:lnTo>
                  <a:lnTo>
                    <a:pt x="6" y="53"/>
                  </a:lnTo>
                  <a:lnTo>
                    <a:pt x="8" y="50"/>
                  </a:lnTo>
                  <a:lnTo>
                    <a:pt x="11" y="47"/>
                  </a:lnTo>
                  <a:lnTo>
                    <a:pt x="14" y="45"/>
                  </a:lnTo>
                  <a:lnTo>
                    <a:pt x="16" y="43"/>
                  </a:lnTo>
                  <a:lnTo>
                    <a:pt x="19" y="40"/>
                  </a:lnTo>
                  <a:lnTo>
                    <a:pt x="21" y="38"/>
                  </a:lnTo>
                  <a:lnTo>
                    <a:pt x="24" y="36"/>
                  </a:lnTo>
                  <a:lnTo>
                    <a:pt x="27" y="34"/>
                  </a:lnTo>
                  <a:lnTo>
                    <a:pt x="29" y="32"/>
                  </a:lnTo>
                  <a:lnTo>
                    <a:pt x="32" y="31"/>
                  </a:lnTo>
                  <a:lnTo>
                    <a:pt x="35" y="29"/>
                  </a:lnTo>
                  <a:lnTo>
                    <a:pt x="37" y="28"/>
                  </a:lnTo>
                  <a:lnTo>
                    <a:pt x="40" y="26"/>
                  </a:lnTo>
                  <a:lnTo>
                    <a:pt x="43" y="25"/>
                  </a:lnTo>
                  <a:lnTo>
                    <a:pt x="45" y="24"/>
                  </a:lnTo>
                  <a:lnTo>
                    <a:pt x="48" y="24"/>
                  </a:lnTo>
                  <a:lnTo>
                    <a:pt x="51" y="23"/>
                  </a:lnTo>
                  <a:lnTo>
                    <a:pt x="54" y="23"/>
                  </a:lnTo>
                  <a:lnTo>
                    <a:pt x="57" y="22"/>
                  </a:lnTo>
                  <a:lnTo>
                    <a:pt x="60" y="22"/>
                  </a:lnTo>
                  <a:lnTo>
                    <a:pt x="63" y="22"/>
                  </a:lnTo>
                  <a:lnTo>
                    <a:pt x="67" y="23"/>
                  </a:lnTo>
                  <a:lnTo>
                    <a:pt x="70" y="23"/>
                  </a:lnTo>
                  <a:lnTo>
                    <a:pt x="73" y="24"/>
                  </a:lnTo>
                  <a:lnTo>
                    <a:pt x="77" y="25"/>
                  </a:lnTo>
                  <a:lnTo>
                    <a:pt x="81" y="26"/>
                  </a:lnTo>
                  <a:lnTo>
                    <a:pt x="84" y="27"/>
                  </a:lnTo>
                  <a:lnTo>
                    <a:pt x="88" y="29"/>
                  </a:lnTo>
                  <a:lnTo>
                    <a:pt x="92" y="30"/>
                  </a:lnTo>
                  <a:lnTo>
                    <a:pt x="96" y="32"/>
                  </a:lnTo>
                  <a:lnTo>
                    <a:pt x="98" y="32"/>
                  </a:lnTo>
                  <a:lnTo>
                    <a:pt x="100" y="31"/>
                  </a:lnTo>
                  <a:lnTo>
                    <a:pt x="101" y="30"/>
                  </a:lnTo>
                  <a:lnTo>
                    <a:pt x="103" y="30"/>
                  </a:lnTo>
                  <a:lnTo>
                    <a:pt x="104" y="29"/>
                  </a:lnTo>
                  <a:lnTo>
                    <a:pt x="104" y="29"/>
                  </a:lnTo>
                  <a:lnTo>
                    <a:pt x="105" y="29"/>
                  </a:lnTo>
                  <a:lnTo>
                    <a:pt x="106" y="28"/>
                  </a:lnTo>
                  <a:lnTo>
                    <a:pt x="106" y="28"/>
                  </a:lnTo>
                  <a:lnTo>
                    <a:pt x="107" y="27"/>
                  </a:lnTo>
                  <a:lnTo>
                    <a:pt x="107" y="27"/>
                  </a:lnTo>
                  <a:lnTo>
                    <a:pt x="108" y="26"/>
                  </a:lnTo>
                  <a:lnTo>
                    <a:pt x="108" y="26"/>
                  </a:lnTo>
                  <a:lnTo>
                    <a:pt x="109" y="25"/>
                  </a:lnTo>
                  <a:lnTo>
                    <a:pt x="110" y="24"/>
                  </a:lnTo>
                  <a:lnTo>
                    <a:pt x="110" y="24"/>
                  </a:lnTo>
                  <a:lnTo>
                    <a:pt x="111" y="23"/>
                  </a:lnTo>
                  <a:lnTo>
                    <a:pt x="111" y="22"/>
                  </a:lnTo>
                  <a:lnTo>
                    <a:pt x="111" y="21"/>
                  </a:lnTo>
                  <a:lnTo>
                    <a:pt x="112" y="21"/>
                  </a:lnTo>
                  <a:lnTo>
                    <a:pt x="112" y="20"/>
                  </a:lnTo>
                  <a:lnTo>
                    <a:pt x="113" y="19"/>
                  </a:lnTo>
                  <a:lnTo>
                    <a:pt x="113" y="18"/>
                  </a:lnTo>
                  <a:lnTo>
                    <a:pt x="114" y="16"/>
                  </a:lnTo>
                  <a:lnTo>
                    <a:pt x="114" y="15"/>
                  </a:lnTo>
                  <a:lnTo>
                    <a:pt x="115" y="14"/>
                  </a:lnTo>
                  <a:lnTo>
                    <a:pt x="115" y="13"/>
                  </a:lnTo>
                  <a:lnTo>
                    <a:pt x="115" y="11"/>
                  </a:lnTo>
                  <a:lnTo>
                    <a:pt x="114" y="13"/>
                  </a:lnTo>
                  <a:lnTo>
                    <a:pt x="113" y="14"/>
                  </a:lnTo>
                  <a:lnTo>
                    <a:pt x="111" y="15"/>
                  </a:lnTo>
                  <a:lnTo>
                    <a:pt x="110" y="17"/>
                  </a:lnTo>
                  <a:lnTo>
                    <a:pt x="109" y="17"/>
                  </a:lnTo>
                  <a:lnTo>
                    <a:pt x="108" y="18"/>
                  </a:lnTo>
                  <a:lnTo>
                    <a:pt x="106" y="19"/>
                  </a:lnTo>
                  <a:lnTo>
                    <a:pt x="105" y="20"/>
                  </a:lnTo>
                  <a:lnTo>
                    <a:pt x="104" y="20"/>
                  </a:lnTo>
                  <a:lnTo>
                    <a:pt x="102" y="21"/>
                  </a:lnTo>
                  <a:lnTo>
                    <a:pt x="101" y="21"/>
                  </a:lnTo>
                  <a:lnTo>
                    <a:pt x="100" y="22"/>
                  </a:lnTo>
                  <a:lnTo>
                    <a:pt x="98" y="22"/>
                  </a:lnTo>
                  <a:lnTo>
                    <a:pt x="97" y="22"/>
                  </a:lnTo>
                  <a:lnTo>
                    <a:pt x="95" y="23"/>
                  </a:lnTo>
                  <a:lnTo>
                    <a:pt x="93" y="23"/>
                  </a:lnTo>
                  <a:lnTo>
                    <a:pt x="94" y="22"/>
                  </a:lnTo>
                  <a:lnTo>
                    <a:pt x="95" y="22"/>
                  </a:lnTo>
                  <a:lnTo>
                    <a:pt x="95" y="21"/>
                  </a:lnTo>
                  <a:lnTo>
                    <a:pt x="96" y="21"/>
                  </a:lnTo>
                  <a:lnTo>
                    <a:pt x="97" y="20"/>
                  </a:lnTo>
                  <a:lnTo>
                    <a:pt x="97" y="20"/>
                  </a:lnTo>
                  <a:lnTo>
                    <a:pt x="98" y="19"/>
                  </a:lnTo>
                  <a:lnTo>
                    <a:pt x="98" y="19"/>
                  </a:lnTo>
                  <a:lnTo>
                    <a:pt x="99" y="18"/>
                  </a:lnTo>
                  <a:lnTo>
                    <a:pt x="99" y="17"/>
                  </a:lnTo>
                  <a:lnTo>
                    <a:pt x="99" y="17"/>
                  </a:lnTo>
                  <a:lnTo>
                    <a:pt x="100" y="16"/>
                  </a:lnTo>
                  <a:lnTo>
                    <a:pt x="100" y="16"/>
                  </a:lnTo>
                  <a:lnTo>
                    <a:pt x="100" y="15"/>
                  </a:lnTo>
                  <a:lnTo>
                    <a:pt x="101" y="14"/>
                  </a:lnTo>
                  <a:lnTo>
                    <a:pt x="101" y="14"/>
                  </a:lnTo>
                  <a:lnTo>
                    <a:pt x="101" y="12"/>
                  </a:lnTo>
                  <a:lnTo>
                    <a:pt x="102" y="11"/>
                  </a:lnTo>
                  <a:lnTo>
                    <a:pt x="102" y="9"/>
                  </a:lnTo>
                  <a:lnTo>
                    <a:pt x="102" y="8"/>
                  </a:lnTo>
                  <a:lnTo>
                    <a:pt x="102" y="4"/>
                  </a:lnTo>
                  <a:lnTo>
                    <a:pt x="103" y="0"/>
                  </a:lnTo>
                  <a:lnTo>
                    <a:pt x="102" y="1"/>
                  </a:lnTo>
                  <a:lnTo>
                    <a:pt x="102" y="2"/>
                  </a:lnTo>
                  <a:lnTo>
                    <a:pt x="102" y="3"/>
                  </a:lnTo>
                  <a:lnTo>
                    <a:pt x="101" y="3"/>
                  </a:lnTo>
                  <a:lnTo>
                    <a:pt x="101" y="4"/>
                  </a:lnTo>
                  <a:lnTo>
                    <a:pt x="100" y="5"/>
                  </a:lnTo>
                  <a:lnTo>
                    <a:pt x="99" y="5"/>
                  </a:lnTo>
                  <a:lnTo>
                    <a:pt x="99" y="6"/>
                  </a:lnTo>
                  <a:lnTo>
                    <a:pt x="98" y="7"/>
                  </a:lnTo>
                  <a:lnTo>
                    <a:pt x="98" y="7"/>
                  </a:lnTo>
                  <a:lnTo>
                    <a:pt x="97" y="8"/>
                  </a:lnTo>
                  <a:lnTo>
                    <a:pt x="97" y="8"/>
                  </a:lnTo>
                  <a:lnTo>
                    <a:pt x="96" y="9"/>
                  </a:lnTo>
                  <a:lnTo>
                    <a:pt x="95" y="10"/>
                  </a:lnTo>
                  <a:lnTo>
                    <a:pt x="95" y="10"/>
                  </a:lnTo>
                  <a:lnTo>
                    <a:pt x="94" y="10"/>
                  </a:lnTo>
                  <a:lnTo>
                    <a:pt x="93" y="11"/>
                  </a:lnTo>
                  <a:lnTo>
                    <a:pt x="93" y="11"/>
                  </a:lnTo>
                  <a:lnTo>
                    <a:pt x="92" y="12"/>
                  </a:lnTo>
                  <a:lnTo>
                    <a:pt x="91" y="12"/>
                  </a:lnTo>
                  <a:lnTo>
                    <a:pt x="90" y="12"/>
                  </a:lnTo>
                  <a:lnTo>
                    <a:pt x="90" y="12"/>
                  </a:lnTo>
                  <a:lnTo>
                    <a:pt x="89" y="13"/>
                  </a:lnTo>
                  <a:lnTo>
                    <a:pt x="88" y="13"/>
                  </a:lnTo>
                  <a:lnTo>
                    <a:pt x="87" y="13"/>
                  </a:lnTo>
                  <a:lnTo>
                    <a:pt x="87" y="13"/>
                  </a:lnTo>
                  <a:lnTo>
                    <a:pt x="86" y="13"/>
                  </a:lnTo>
                  <a:lnTo>
                    <a:pt x="85" y="13"/>
                  </a:lnTo>
                  <a:lnTo>
                    <a:pt x="84" y="13"/>
                  </a:lnTo>
                  <a:lnTo>
                    <a:pt x="83" y="13"/>
                  </a:lnTo>
                  <a:lnTo>
                    <a:pt x="83" y="13"/>
                  </a:lnTo>
                  <a:lnTo>
                    <a:pt x="82" y="13"/>
                  </a:lnTo>
                  <a:lnTo>
                    <a:pt x="78" y="12"/>
                  </a:lnTo>
                  <a:lnTo>
                    <a:pt x="75" y="12"/>
                  </a:lnTo>
                  <a:lnTo>
                    <a:pt x="72" y="12"/>
                  </a:lnTo>
                  <a:lnTo>
                    <a:pt x="68" y="11"/>
                  </a:lnTo>
                  <a:lnTo>
                    <a:pt x="65" y="11"/>
                  </a:lnTo>
                  <a:lnTo>
                    <a:pt x="62" y="11"/>
                  </a:lnTo>
                  <a:lnTo>
                    <a:pt x="58" y="12"/>
                  </a:lnTo>
                  <a:lnTo>
                    <a:pt x="55" y="12"/>
                  </a:lnTo>
                  <a:lnTo>
                    <a:pt x="52" y="12"/>
                  </a:lnTo>
                  <a:lnTo>
                    <a:pt x="49" y="13"/>
                  </a:lnTo>
                  <a:lnTo>
                    <a:pt x="46" y="14"/>
                  </a:lnTo>
                  <a:lnTo>
                    <a:pt x="43" y="15"/>
                  </a:lnTo>
                  <a:lnTo>
                    <a:pt x="40" y="16"/>
                  </a:lnTo>
                  <a:lnTo>
                    <a:pt x="38" y="17"/>
                  </a:lnTo>
                  <a:lnTo>
                    <a:pt x="35" y="18"/>
                  </a:lnTo>
                  <a:lnTo>
                    <a:pt x="32" y="20"/>
                  </a:lnTo>
                  <a:lnTo>
                    <a:pt x="30" y="21"/>
                  </a:lnTo>
                  <a:lnTo>
                    <a:pt x="27" y="23"/>
                  </a:lnTo>
                  <a:lnTo>
                    <a:pt x="25" y="25"/>
                  </a:lnTo>
                  <a:lnTo>
                    <a:pt x="22" y="27"/>
                  </a:lnTo>
                  <a:lnTo>
                    <a:pt x="20" y="29"/>
                  </a:lnTo>
                  <a:lnTo>
                    <a:pt x="18" y="31"/>
                  </a:lnTo>
                  <a:lnTo>
                    <a:pt x="15" y="33"/>
                  </a:lnTo>
                  <a:lnTo>
                    <a:pt x="13" y="35"/>
                  </a:lnTo>
                  <a:lnTo>
                    <a:pt x="11" y="38"/>
                  </a:lnTo>
                  <a:lnTo>
                    <a:pt x="10" y="40"/>
                  </a:lnTo>
                  <a:lnTo>
                    <a:pt x="8" y="43"/>
                  </a:lnTo>
                  <a:lnTo>
                    <a:pt x="6" y="46"/>
                  </a:lnTo>
                  <a:lnTo>
                    <a:pt x="5" y="49"/>
                  </a:lnTo>
                  <a:lnTo>
                    <a:pt x="3" y="52"/>
                  </a:lnTo>
                  <a:lnTo>
                    <a:pt x="2" y="55"/>
                  </a:lnTo>
                  <a:lnTo>
                    <a:pt x="0" y="58"/>
                  </a:lnTo>
                  <a:close/>
                </a:path>
              </a:pathLst>
            </a:custGeom>
            <a:solidFill>
              <a:srgbClr val="0A0B0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5" name="Freeform 29"/>
            <p:cNvSpPr>
              <a:spLocks/>
            </p:cNvSpPr>
            <p:nvPr/>
          </p:nvSpPr>
          <p:spPr bwMode="auto">
            <a:xfrm>
              <a:off x="1248" y="1122"/>
              <a:ext cx="130" cy="64"/>
            </a:xfrm>
            <a:custGeom>
              <a:avLst/>
              <a:gdLst>
                <a:gd name="T0" fmla="*/ 6 w 130"/>
                <a:gd name="T1" fmla="*/ 41 h 64"/>
                <a:gd name="T2" fmla="*/ 16 w 130"/>
                <a:gd name="T3" fmla="*/ 37 h 64"/>
                <a:gd name="T4" fmla="*/ 26 w 130"/>
                <a:gd name="T5" fmla="*/ 34 h 64"/>
                <a:gd name="T6" fmla="*/ 35 w 130"/>
                <a:gd name="T7" fmla="*/ 32 h 64"/>
                <a:gd name="T8" fmla="*/ 44 w 130"/>
                <a:gd name="T9" fmla="*/ 30 h 64"/>
                <a:gd name="T10" fmla="*/ 52 w 130"/>
                <a:gd name="T11" fmla="*/ 30 h 64"/>
                <a:gd name="T12" fmla="*/ 60 w 130"/>
                <a:gd name="T13" fmla="*/ 29 h 64"/>
                <a:gd name="T14" fmla="*/ 68 w 130"/>
                <a:gd name="T15" fmla="*/ 30 h 64"/>
                <a:gd name="T16" fmla="*/ 76 w 130"/>
                <a:gd name="T17" fmla="*/ 31 h 64"/>
                <a:gd name="T18" fmla="*/ 83 w 130"/>
                <a:gd name="T19" fmla="*/ 33 h 64"/>
                <a:gd name="T20" fmla="*/ 91 w 130"/>
                <a:gd name="T21" fmla="*/ 36 h 64"/>
                <a:gd name="T22" fmla="*/ 98 w 130"/>
                <a:gd name="T23" fmla="*/ 39 h 64"/>
                <a:gd name="T24" fmla="*/ 105 w 130"/>
                <a:gd name="T25" fmla="*/ 43 h 64"/>
                <a:gd name="T26" fmla="*/ 112 w 130"/>
                <a:gd name="T27" fmla="*/ 48 h 64"/>
                <a:gd name="T28" fmla="*/ 120 w 130"/>
                <a:gd name="T29" fmla="*/ 54 h 64"/>
                <a:gd name="T30" fmla="*/ 127 w 130"/>
                <a:gd name="T31" fmla="*/ 60 h 64"/>
                <a:gd name="T32" fmla="*/ 129 w 130"/>
                <a:gd name="T33" fmla="*/ 59 h 64"/>
                <a:gd name="T34" fmla="*/ 125 w 130"/>
                <a:gd name="T35" fmla="*/ 50 h 64"/>
                <a:gd name="T36" fmla="*/ 120 w 130"/>
                <a:gd name="T37" fmla="*/ 42 h 64"/>
                <a:gd name="T38" fmla="*/ 114 w 130"/>
                <a:gd name="T39" fmla="*/ 34 h 64"/>
                <a:gd name="T40" fmla="*/ 108 w 130"/>
                <a:gd name="T41" fmla="*/ 28 h 64"/>
                <a:gd name="T42" fmla="*/ 101 w 130"/>
                <a:gd name="T43" fmla="*/ 21 h 64"/>
                <a:gd name="T44" fmla="*/ 94 w 130"/>
                <a:gd name="T45" fmla="*/ 16 h 64"/>
                <a:gd name="T46" fmla="*/ 86 w 130"/>
                <a:gd name="T47" fmla="*/ 11 h 64"/>
                <a:gd name="T48" fmla="*/ 79 w 130"/>
                <a:gd name="T49" fmla="*/ 8 h 64"/>
                <a:gd name="T50" fmla="*/ 71 w 130"/>
                <a:gd name="T51" fmla="*/ 4 h 64"/>
                <a:gd name="T52" fmla="*/ 63 w 130"/>
                <a:gd name="T53" fmla="*/ 2 h 64"/>
                <a:gd name="T54" fmla="*/ 55 w 130"/>
                <a:gd name="T55" fmla="*/ 1 h 64"/>
                <a:gd name="T56" fmla="*/ 47 w 130"/>
                <a:gd name="T57" fmla="*/ 0 h 64"/>
                <a:gd name="T58" fmla="*/ 40 w 130"/>
                <a:gd name="T59" fmla="*/ 0 h 64"/>
                <a:gd name="T60" fmla="*/ 32 w 130"/>
                <a:gd name="T61" fmla="*/ 1 h 64"/>
                <a:gd name="T62" fmla="*/ 26 w 130"/>
                <a:gd name="T63" fmla="*/ 3 h 64"/>
                <a:gd name="T64" fmla="*/ 21 w 130"/>
                <a:gd name="T65" fmla="*/ 5 h 64"/>
                <a:gd name="T66" fmla="*/ 19 w 130"/>
                <a:gd name="T67" fmla="*/ 6 h 64"/>
                <a:gd name="T68" fmla="*/ 17 w 130"/>
                <a:gd name="T69" fmla="*/ 8 h 64"/>
                <a:gd name="T70" fmla="*/ 16 w 130"/>
                <a:gd name="T71" fmla="*/ 9 h 64"/>
                <a:gd name="T72" fmla="*/ 14 w 130"/>
                <a:gd name="T73" fmla="*/ 11 h 64"/>
                <a:gd name="T74" fmla="*/ 12 w 130"/>
                <a:gd name="T75" fmla="*/ 14 h 64"/>
                <a:gd name="T76" fmla="*/ 11 w 130"/>
                <a:gd name="T77" fmla="*/ 16 h 64"/>
                <a:gd name="T78" fmla="*/ 9 w 130"/>
                <a:gd name="T79" fmla="*/ 19 h 64"/>
                <a:gd name="T80" fmla="*/ 8 w 130"/>
                <a:gd name="T81" fmla="*/ 21 h 64"/>
                <a:gd name="T82" fmla="*/ 7 w 130"/>
                <a:gd name="T83" fmla="*/ 24 h 64"/>
                <a:gd name="T84" fmla="*/ 5 w 130"/>
                <a:gd name="T85" fmla="*/ 29 h 64"/>
                <a:gd name="T86" fmla="*/ 3 w 130"/>
                <a:gd name="T87" fmla="*/ 34 h 64"/>
                <a:gd name="T88" fmla="*/ 1 w 130"/>
                <a:gd name="T89" fmla="*/ 40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30" h="64">
                  <a:moveTo>
                    <a:pt x="0" y="43"/>
                  </a:moveTo>
                  <a:lnTo>
                    <a:pt x="6" y="41"/>
                  </a:lnTo>
                  <a:lnTo>
                    <a:pt x="11" y="39"/>
                  </a:lnTo>
                  <a:lnTo>
                    <a:pt x="16" y="37"/>
                  </a:lnTo>
                  <a:lnTo>
                    <a:pt x="21" y="36"/>
                  </a:lnTo>
                  <a:lnTo>
                    <a:pt x="26" y="34"/>
                  </a:lnTo>
                  <a:lnTo>
                    <a:pt x="30" y="33"/>
                  </a:lnTo>
                  <a:lnTo>
                    <a:pt x="35" y="32"/>
                  </a:lnTo>
                  <a:lnTo>
                    <a:pt x="39" y="31"/>
                  </a:lnTo>
                  <a:lnTo>
                    <a:pt x="44" y="30"/>
                  </a:lnTo>
                  <a:lnTo>
                    <a:pt x="48" y="30"/>
                  </a:lnTo>
                  <a:lnTo>
                    <a:pt x="52" y="30"/>
                  </a:lnTo>
                  <a:lnTo>
                    <a:pt x="56" y="29"/>
                  </a:lnTo>
                  <a:lnTo>
                    <a:pt x="60" y="29"/>
                  </a:lnTo>
                  <a:lnTo>
                    <a:pt x="64" y="30"/>
                  </a:lnTo>
                  <a:lnTo>
                    <a:pt x="68" y="30"/>
                  </a:lnTo>
                  <a:lnTo>
                    <a:pt x="72" y="30"/>
                  </a:lnTo>
                  <a:lnTo>
                    <a:pt x="76" y="31"/>
                  </a:lnTo>
                  <a:lnTo>
                    <a:pt x="80" y="32"/>
                  </a:lnTo>
                  <a:lnTo>
                    <a:pt x="83" y="33"/>
                  </a:lnTo>
                  <a:lnTo>
                    <a:pt x="87" y="34"/>
                  </a:lnTo>
                  <a:lnTo>
                    <a:pt x="91" y="36"/>
                  </a:lnTo>
                  <a:lnTo>
                    <a:pt x="94" y="37"/>
                  </a:lnTo>
                  <a:lnTo>
                    <a:pt x="98" y="39"/>
                  </a:lnTo>
                  <a:lnTo>
                    <a:pt x="102" y="41"/>
                  </a:lnTo>
                  <a:lnTo>
                    <a:pt x="105" y="43"/>
                  </a:lnTo>
                  <a:lnTo>
                    <a:pt x="109" y="46"/>
                  </a:lnTo>
                  <a:lnTo>
                    <a:pt x="112" y="48"/>
                  </a:lnTo>
                  <a:lnTo>
                    <a:pt x="116" y="51"/>
                  </a:lnTo>
                  <a:lnTo>
                    <a:pt x="120" y="54"/>
                  </a:lnTo>
                  <a:lnTo>
                    <a:pt x="123" y="57"/>
                  </a:lnTo>
                  <a:lnTo>
                    <a:pt x="127" y="60"/>
                  </a:lnTo>
                  <a:lnTo>
                    <a:pt x="130" y="64"/>
                  </a:lnTo>
                  <a:lnTo>
                    <a:pt x="129" y="59"/>
                  </a:lnTo>
                  <a:lnTo>
                    <a:pt x="127" y="55"/>
                  </a:lnTo>
                  <a:lnTo>
                    <a:pt x="125" y="50"/>
                  </a:lnTo>
                  <a:lnTo>
                    <a:pt x="122" y="46"/>
                  </a:lnTo>
                  <a:lnTo>
                    <a:pt x="120" y="42"/>
                  </a:lnTo>
                  <a:lnTo>
                    <a:pt x="117" y="38"/>
                  </a:lnTo>
                  <a:lnTo>
                    <a:pt x="114" y="34"/>
                  </a:lnTo>
                  <a:lnTo>
                    <a:pt x="111" y="31"/>
                  </a:lnTo>
                  <a:lnTo>
                    <a:pt x="108" y="28"/>
                  </a:lnTo>
                  <a:lnTo>
                    <a:pt x="104" y="24"/>
                  </a:lnTo>
                  <a:lnTo>
                    <a:pt x="101" y="21"/>
                  </a:lnTo>
                  <a:lnTo>
                    <a:pt x="97" y="19"/>
                  </a:lnTo>
                  <a:lnTo>
                    <a:pt x="94" y="16"/>
                  </a:lnTo>
                  <a:lnTo>
                    <a:pt x="90" y="14"/>
                  </a:lnTo>
                  <a:lnTo>
                    <a:pt x="86" y="11"/>
                  </a:lnTo>
                  <a:lnTo>
                    <a:pt x="82" y="9"/>
                  </a:lnTo>
                  <a:lnTo>
                    <a:pt x="79" y="8"/>
                  </a:lnTo>
                  <a:lnTo>
                    <a:pt x="75" y="6"/>
                  </a:lnTo>
                  <a:lnTo>
                    <a:pt x="71" y="4"/>
                  </a:lnTo>
                  <a:lnTo>
                    <a:pt x="67" y="3"/>
                  </a:lnTo>
                  <a:lnTo>
                    <a:pt x="63" y="2"/>
                  </a:lnTo>
                  <a:lnTo>
                    <a:pt x="59" y="1"/>
                  </a:lnTo>
                  <a:lnTo>
                    <a:pt x="55" y="1"/>
                  </a:lnTo>
                  <a:lnTo>
                    <a:pt x="51" y="0"/>
                  </a:lnTo>
                  <a:lnTo>
                    <a:pt x="47" y="0"/>
                  </a:lnTo>
                  <a:lnTo>
                    <a:pt x="43" y="0"/>
                  </a:lnTo>
                  <a:lnTo>
                    <a:pt x="40" y="0"/>
                  </a:lnTo>
                  <a:lnTo>
                    <a:pt x="36" y="1"/>
                  </a:lnTo>
                  <a:lnTo>
                    <a:pt x="32" y="1"/>
                  </a:lnTo>
                  <a:lnTo>
                    <a:pt x="29" y="2"/>
                  </a:lnTo>
                  <a:lnTo>
                    <a:pt x="26" y="3"/>
                  </a:lnTo>
                  <a:lnTo>
                    <a:pt x="22" y="4"/>
                  </a:lnTo>
                  <a:lnTo>
                    <a:pt x="21" y="5"/>
                  </a:lnTo>
                  <a:lnTo>
                    <a:pt x="20" y="5"/>
                  </a:lnTo>
                  <a:lnTo>
                    <a:pt x="19" y="6"/>
                  </a:lnTo>
                  <a:lnTo>
                    <a:pt x="18" y="7"/>
                  </a:lnTo>
                  <a:lnTo>
                    <a:pt x="17" y="8"/>
                  </a:lnTo>
                  <a:lnTo>
                    <a:pt x="16" y="9"/>
                  </a:lnTo>
                  <a:lnTo>
                    <a:pt x="16" y="9"/>
                  </a:lnTo>
                  <a:lnTo>
                    <a:pt x="15" y="10"/>
                  </a:lnTo>
                  <a:lnTo>
                    <a:pt x="14" y="11"/>
                  </a:lnTo>
                  <a:lnTo>
                    <a:pt x="13" y="13"/>
                  </a:lnTo>
                  <a:lnTo>
                    <a:pt x="12" y="14"/>
                  </a:lnTo>
                  <a:lnTo>
                    <a:pt x="11" y="15"/>
                  </a:lnTo>
                  <a:lnTo>
                    <a:pt x="11" y="16"/>
                  </a:lnTo>
                  <a:lnTo>
                    <a:pt x="10" y="17"/>
                  </a:lnTo>
                  <a:lnTo>
                    <a:pt x="9" y="19"/>
                  </a:lnTo>
                  <a:lnTo>
                    <a:pt x="9" y="20"/>
                  </a:lnTo>
                  <a:lnTo>
                    <a:pt x="8" y="21"/>
                  </a:lnTo>
                  <a:lnTo>
                    <a:pt x="7" y="23"/>
                  </a:lnTo>
                  <a:lnTo>
                    <a:pt x="7" y="24"/>
                  </a:lnTo>
                  <a:lnTo>
                    <a:pt x="6" y="26"/>
                  </a:lnTo>
                  <a:lnTo>
                    <a:pt x="5" y="29"/>
                  </a:lnTo>
                  <a:lnTo>
                    <a:pt x="4" y="31"/>
                  </a:lnTo>
                  <a:lnTo>
                    <a:pt x="3" y="34"/>
                  </a:lnTo>
                  <a:lnTo>
                    <a:pt x="2" y="37"/>
                  </a:lnTo>
                  <a:lnTo>
                    <a:pt x="1" y="40"/>
                  </a:lnTo>
                  <a:lnTo>
                    <a:pt x="0" y="43"/>
                  </a:lnTo>
                  <a:close/>
                </a:path>
              </a:pathLst>
            </a:custGeom>
            <a:solidFill>
              <a:srgbClr val="AE65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6" name="Freeform 30"/>
            <p:cNvSpPr>
              <a:spLocks noEditPoints="1"/>
            </p:cNvSpPr>
            <p:nvPr/>
          </p:nvSpPr>
          <p:spPr bwMode="auto">
            <a:xfrm>
              <a:off x="1246" y="1121"/>
              <a:ext cx="134" cy="66"/>
            </a:xfrm>
            <a:custGeom>
              <a:avLst/>
              <a:gdLst>
                <a:gd name="T0" fmla="*/ 16 w 134"/>
                <a:gd name="T1" fmla="*/ 40 h 66"/>
                <a:gd name="T2" fmla="*/ 30 w 134"/>
                <a:gd name="T3" fmla="*/ 36 h 66"/>
                <a:gd name="T4" fmla="*/ 44 w 134"/>
                <a:gd name="T5" fmla="*/ 33 h 66"/>
                <a:gd name="T6" fmla="*/ 56 w 134"/>
                <a:gd name="T7" fmla="*/ 32 h 66"/>
                <a:gd name="T8" fmla="*/ 68 w 134"/>
                <a:gd name="T9" fmla="*/ 32 h 66"/>
                <a:gd name="T10" fmla="*/ 80 w 134"/>
                <a:gd name="T11" fmla="*/ 34 h 66"/>
                <a:gd name="T12" fmla="*/ 90 w 134"/>
                <a:gd name="T13" fmla="*/ 37 h 66"/>
                <a:gd name="T14" fmla="*/ 101 w 134"/>
                <a:gd name="T15" fmla="*/ 42 h 66"/>
                <a:gd name="T16" fmla="*/ 112 w 134"/>
                <a:gd name="T17" fmla="*/ 49 h 66"/>
                <a:gd name="T18" fmla="*/ 123 w 134"/>
                <a:gd name="T19" fmla="*/ 57 h 66"/>
                <a:gd name="T20" fmla="*/ 134 w 134"/>
                <a:gd name="T21" fmla="*/ 64 h 66"/>
                <a:gd name="T22" fmla="*/ 132 w 134"/>
                <a:gd name="T23" fmla="*/ 59 h 66"/>
                <a:gd name="T24" fmla="*/ 127 w 134"/>
                <a:gd name="T25" fmla="*/ 49 h 66"/>
                <a:gd name="T26" fmla="*/ 119 w 134"/>
                <a:gd name="T27" fmla="*/ 38 h 66"/>
                <a:gd name="T28" fmla="*/ 111 w 134"/>
                <a:gd name="T29" fmla="*/ 28 h 66"/>
                <a:gd name="T30" fmla="*/ 102 w 134"/>
                <a:gd name="T31" fmla="*/ 20 h 66"/>
                <a:gd name="T32" fmla="*/ 91 w 134"/>
                <a:gd name="T33" fmla="*/ 13 h 66"/>
                <a:gd name="T34" fmla="*/ 81 w 134"/>
                <a:gd name="T35" fmla="*/ 7 h 66"/>
                <a:gd name="T36" fmla="*/ 70 w 134"/>
                <a:gd name="T37" fmla="*/ 3 h 66"/>
                <a:gd name="T38" fmla="*/ 59 w 134"/>
                <a:gd name="T39" fmla="*/ 1 h 66"/>
                <a:gd name="T40" fmla="*/ 48 w 134"/>
                <a:gd name="T41" fmla="*/ 0 h 66"/>
                <a:gd name="T42" fmla="*/ 37 w 134"/>
                <a:gd name="T43" fmla="*/ 0 h 66"/>
                <a:gd name="T44" fmla="*/ 28 w 134"/>
                <a:gd name="T45" fmla="*/ 3 h 66"/>
                <a:gd name="T46" fmla="*/ 22 w 134"/>
                <a:gd name="T47" fmla="*/ 5 h 66"/>
                <a:gd name="T48" fmla="*/ 16 w 134"/>
                <a:gd name="T49" fmla="*/ 11 h 66"/>
                <a:gd name="T50" fmla="*/ 11 w 134"/>
                <a:gd name="T51" fmla="*/ 18 h 66"/>
                <a:gd name="T52" fmla="*/ 7 w 134"/>
                <a:gd name="T53" fmla="*/ 26 h 66"/>
                <a:gd name="T54" fmla="*/ 1 w 134"/>
                <a:gd name="T55" fmla="*/ 44 h 66"/>
                <a:gd name="T56" fmla="*/ 71 w 134"/>
                <a:gd name="T57" fmla="*/ 30 h 66"/>
                <a:gd name="T58" fmla="*/ 59 w 134"/>
                <a:gd name="T59" fmla="*/ 29 h 66"/>
                <a:gd name="T60" fmla="*/ 46 w 134"/>
                <a:gd name="T61" fmla="*/ 30 h 66"/>
                <a:gd name="T62" fmla="*/ 33 w 134"/>
                <a:gd name="T63" fmla="*/ 33 h 66"/>
                <a:gd name="T64" fmla="*/ 19 w 134"/>
                <a:gd name="T65" fmla="*/ 37 h 66"/>
                <a:gd name="T66" fmla="*/ 4 w 134"/>
                <a:gd name="T67" fmla="*/ 42 h 66"/>
                <a:gd name="T68" fmla="*/ 10 w 134"/>
                <a:gd name="T69" fmla="*/ 26 h 66"/>
                <a:gd name="T70" fmla="*/ 15 w 134"/>
                <a:gd name="T71" fmla="*/ 17 h 66"/>
                <a:gd name="T72" fmla="*/ 19 w 134"/>
                <a:gd name="T73" fmla="*/ 11 h 66"/>
                <a:gd name="T74" fmla="*/ 25 w 134"/>
                <a:gd name="T75" fmla="*/ 7 h 66"/>
                <a:gd name="T76" fmla="*/ 31 w 134"/>
                <a:gd name="T77" fmla="*/ 4 h 66"/>
                <a:gd name="T78" fmla="*/ 41 w 134"/>
                <a:gd name="T79" fmla="*/ 2 h 66"/>
                <a:gd name="T80" fmla="*/ 51 w 134"/>
                <a:gd name="T81" fmla="*/ 2 h 66"/>
                <a:gd name="T82" fmla="*/ 62 w 134"/>
                <a:gd name="T83" fmla="*/ 4 h 66"/>
                <a:gd name="T84" fmla="*/ 73 w 134"/>
                <a:gd name="T85" fmla="*/ 7 h 66"/>
                <a:gd name="T86" fmla="*/ 83 w 134"/>
                <a:gd name="T87" fmla="*/ 11 h 66"/>
                <a:gd name="T88" fmla="*/ 93 w 134"/>
                <a:gd name="T89" fmla="*/ 17 h 66"/>
                <a:gd name="T90" fmla="*/ 103 w 134"/>
                <a:gd name="T91" fmla="*/ 24 h 66"/>
                <a:gd name="T92" fmla="*/ 112 w 134"/>
                <a:gd name="T93" fmla="*/ 33 h 66"/>
                <a:gd name="T94" fmla="*/ 120 w 134"/>
                <a:gd name="T95" fmla="*/ 43 h 66"/>
                <a:gd name="T96" fmla="*/ 127 w 134"/>
                <a:gd name="T97" fmla="*/ 54 h 66"/>
                <a:gd name="T98" fmla="*/ 129 w 134"/>
                <a:gd name="T99" fmla="*/ 60 h 66"/>
                <a:gd name="T100" fmla="*/ 119 w 134"/>
                <a:gd name="T101" fmla="*/ 51 h 66"/>
                <a:gd name="T102" fmla="*/ 109 w 134"/>
                <a:gd name="T103" fmla="*/ 44 h 66"/>
                <a:gd name="T104" fmla="*/ 99 w 134"/>
                <a:gd name="T105" fmla="*/ 38 h 66"/>
                <a:gd name="T106" fmla="*/ 89 w 134"/>
                <a:gd name="T107" fmla="*/ 34 h 66"/>
                <a:gd name="T108" fmla="*/ 78 w 134"/>
                <a:gd name="T109" fmla="*/ 31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34" h="66">
                  <a:moveTo>
                    <a:pt x="3" y="45"/>
                  </a:moveTo>
                  <a:lnTo>
                    <a:pt x="5" y="44"/>
                  </a:lnTo>
                  <a:lnTo>
                    <a:pt x="8" y="43"/>
                  </a:lnTo>
                  <a:lnTo>
                    <a:pt x="11" y="42"/>
                  </a:lnTo>
                  <a:lnTo>
                    <a:pt x="13" y="41"/>
                  </a:lnTo>
                  <a:lnTo>
                    <a:pt x="16" y="40"/>
                  </a:lnTo>
                  <a:lnTo>
                    <a:pt x="18" y="39"/>
                  </a:lnTo>
                  <a:lnTo>
                    <a:pt x="21" y="39"/>
                  </a:lnTo>
                  <a:lnTo>
                    <a:pt x="23" y="38"/>
                  </a:lnTo>
                  <a:lnTo>
                    <a:pt x="25" y="37"/>
                  </a:lnTo>
                  <a:lnTo>
                    <a:pt x="28" y="37"/>
                  </a:lnTo>
                  <a:lnTo>
                    <a:pt x="30" y="36"/>
                  </a:lnTo>
                  <a:lnTo>
                    <a:pt x="32" y="35"/>
                  </a:lnTo>
                  <a:lnTo>
                    <a:pt x="35" y="35"/>
                  </a:lnTo>
                  <a:lnTo>
                    <a:pt x="37" y="34"/>
                  </a:lnTo>
                  <a:lnTo>
                    <a:pt x="39" y="34"/>
                  </a:lnTo>
                  <a:lnTo>
                    <a:pt x="41" y="33"/>
                  </a:lnTo>
                  <a:lnTo>
                    <a:pt x="44" y="33"/>
                  </a:lnTo>
                  <a:lnTo>
                    <a:pt x="46" y="33"/>
                  </a:lnTo>
                  <a:lnTo>
                    <a:pt x="48" y="32"/>
                  </a:lnTo>
                  <a:lnTo>
                    <a:pt x="50" y="32"/>
                  </a:lnTo>
                  <a:lnTo>
                    <a:pt x="52" y="32"/>
                  </a:lnTo>
                  <a:lnTo>
                    <a:pt x="54" y="32"/>
                  </a:lnTo>
                  <a:lnTo>
                    <a:pt x="56" y="32"/>
                  </a:lnTo>
                  <a:lnTo>
                    <a:pt x="58" y="32"/>
                  </a:lnTo>
                  <a:lnTo>
                    <a:pt x="60" y="32"/>
                  </a:lnTo>
                  <a:lnTo>
                    <a:pt x="62" y="32"/>
                  </a:lnTo>
                  <a:lnTo>
                    <a:pt x="64" y="32"/>
                  </a:lnTo>
                  <a:lnTo>
                    <a:pt x="66" y="32"/>
                  </a:lnTo>
                  <a:lnTo>
                    <a:pt x="68" y="32"/>
                  </a:lnTo>
                  <a:lnTo>
                    <a:pt x="70" y="32"/>
                  </a:lnTo>
                  <a:lnTo>
                    <a:pt x="72" y="32"/>
                  </a:lnTo>
                  <a:lnTo>
                    <a:pt x="74" y="33"/>
                  </a:lnTo>
                  <a:lnTo>
                    <a:pt x="76" y="33"/>
                  </a:lnTo>
                  <a:lnTo>
                    <a:pt x="78" y="33"/>
                  </a:lnTo>
                  <a:lnTo>
                    <a:pt x="80" y="34"/>
                  </a:lnTo>
                  <a:lnTo>
                    <a:pt x="81" y="34"/>
                  </a:lnTo>
                  <a:lnTo>
                    <a:pt x="83" y="35"/>
                  </a:lnTo>
                  <a:lnTo>
                    <a:pt x="85" y="35"/>
                  </a:lnTo>
                  <a:lnTo>
                    <a:pt x="87" y="36"/>
                  </a:lnTo>
                  <a:lnTo>
                    <a:pt x="89" y="37"/>
                  </a:lnTo>
                  <a:lnTo>
                    <a:pt x="90" y="37"/>
                  </a:lnTo>
                  <a:lnTo>
                    <a:pt x="92" y="38"/>
                  </a:lnTo>
                  <a:lnTo>
                    <a:pt x="94" y="39"/>
                  </a:lnTo>
                  <a:lnTo>
                    <a:pt x="96" y="40"/>
                  </a:lnTo>
                  <a:lnTo>
                    <a:pt x="98" y="40"/>
                  </a:lnTo>
                  <a:lnTo>
                    <a:pt x="99" y="41"/>
                  </a:lnTo>
                  <a:lnTo>
                    <a:pt x="101" y="42"/>
                  </a:lnTo>
                  <a:lnTo>
                    <a:pt x="103" y="43"/>
                  </a:lnTo>
                  <a:lnTo>
                    <a:pt x="105" y="44"/>
                  </a:lnTo>
                  <a:lnTo>
                    <a:pt x="107" y="45"/>
                  </a:lnTo>
                  <a:lnTo>
                    <a:pt x="108" y="47"/>
                  </a:lnTo>
                  <a:lnTo>
                    <a:pt x="110" y="48"/>
                  </a:lnTo>
                  <a:lnTo>
                    <a:pt x="112" y="49"/>
                  </a:lnTo>
                  <a:lnTo>
                    <a:pt x="114" y="50"/>
                  </a:lnTo>
                  <a:lnTo>
                    <a:pt x="115" y="52"/>
                  </a:lnTo>
                  <a:lnTo>
                    <a:pt x="117" y="53"/>
                  </a:lnTo>
                  <a:lnTo>
                    <a:pt x="119" y="54"/>
                  </a:lnTo>
                  <a:lnTo>
                    <a:pt x="121" y="56"/>
                  </a:lnTo>
                  <a:lnTo>
                    <a:pt x="123" y="57"/>
                  </a:lnTo>
                  <a:lnTo>
                    <a:pt x="124" y="59"/>
                  </a:lnTo>
                  <a:lnTo>
                    <a:pt x="126" y="61"/>
                  </a:lnTo>
                  <a:lnTo>
                    <a:pt x="128" y="62"/>
                  </a:lnTo>
                  <a:lnTo>
                    <a:pt x="130" y="64"/>
                  </a:lnTo>
                  <a:lnTo>
                    <a:pt x="132" y="66"/>
                  </a:lnTo>
                  <a:lnTo>
                    <a:pt x="134" y="64"/>
                  </a:lnTo>
                  <a:lnTo>
                    <a:pt x="133" y="63"/>
                  </a:lnTo>
                  <a:lnTo>
                    <a:pt x="133" y="63"/>
                  </a:lnTo>
                  <a:lnTo>
                    <a:pt x="133" y="62"/>
                  </a:lnTo>
                  <a:lnTo>
                    <a:pt x="132" y="61"/>
                  </a:lnTo>
                  <a:lnTo>
                    <a:pt x="132" y="60"/>
                  </a:lnTo>
                  <a:lnTo>
                    <a:pt x="132" y="59"/>
                  </a:lnTo>
                  <a:lnTo>
                    <a:pt x="131" y="58"/>
                  </a:lnTo>
                  <a:lnTo>
                    <a:pt x="131" y="57"/>
                  </a:lnTo>
                  <a:lnTo>
                    <a:pt x="130" y="55"/>
                  </a:lnTo>
                  <a:lnTo>
                    <a:pt x="129" y="53"/>
                  </a:lnTo>
                  <a:lnTo>
                    <a:pt x="128" y="51"/>
                  </a:lnTo>
                  <a:lnTo>
                    <a:pt x="127" y="49"/>
                  </a:lnTo>
                  <a:lnTo>
                    <a:pt x="126" y="47"/>
                  </a:lnTo>
                  <a:lnTo>
                    <a:pt x="124" y="45"/>
                  </a:lnTo>
                  <a:lnTo>
                    <a:pt x="123" y="43"/>
                  </a:lnTo>
                  <a:lnTo>
                    <a:pt x="122" y="41"/>
                  </a:lnTo>
                  <a:lnTo>
                    <a:pt x="121" y="40"/>
                  </a:lnTo>
                  <a:lnTo>
                    <a:pt x="119" y="38"/>
                  </a:lnTo>
                  <a:lnTo>
                    <a:pt x="118" y="36"/>
                  </a:lnTo>
                  <a:lnTo>
                    <a:pt x="117" y="34"/>
                  </a:lnTo>
                  <a:lnTo>
                    <a:pt x="115" y="33"/>
                  </a:lnTo>
                  <a:lnTo>
                    <a:pt x="114" y="31"/>
                  </a:lnTo>
                  <a:lnTo>
                    <a:pt x="112" y="30"/>
                  </a:lnTo>
                  <a:lnTo>
                    <a:pt x="111" y="28"/>
                  </a:lnTo>
                  <a:lnTo>
                    <a:pt x="109" y="27"/>
                  </a:lnTo>
                  <a:lnTo>
                    <a:pt x="108" y="25"/>
                  </a:lnTo>
                  <a:lnTo>
                    <a:pt x="106" y="24"/>
                  </a:lnTo>
                  <a:lnTo>
                    <a:pt x="105" y="22"/>
                  </a:lnTo>
                  <a:lnTo>
                    <a:pt x="103" y="21"/>
                  </a:lnTo>
                  <a:lnTo>
                    <a:pt x="102" y="20"/>
                  </a:lnTo>
                  <a:lnTo>
                    <a:pt x="100" y="18"/>
                  </a:lnTo>
                  <a:lnTo>
                    <a:pt x="98" y="17"/>
                  </a:lnTo>
                  <a:lnTo>
                    <a:pt x="96" y="16"/>
                  </a:lnTo>
                  <a:lnTo>
                    <a:pt x="95" y="15"/>
                  </a:lnTo>
                  <a:lnTo>
                    <a:pt x="93" y="14"/>
                  </a:lnTo>
                  <a:lnTo>
                    <a:pt x="91" y="13"/>
                  </a:lnTo>
                  <a:lnTo>
                    <a:pt x="90" y="12"/>
                  </a:lnTo>
                  <a:lnTo>
                    <a:pt x="88" y="11"/>
                  </a:lnTo>
                  <a:lnTo>
                    <a:pt x="86" y="10"/>
                  </a:lnTo>
                  <a:lnTo>
                    <a:pt x="84" y="9"/>
                  </a:lnTo>
                  <a:lnTo>
                    <a:pt x="82" y="8"/>
                  </a:lnTo>
                  <a:lnTo>
                    <a:pt x="81" y="7"/>
                  </a:lnTo>
                  <a:lnTo>
                    <a:pt x="79" y="6"/>
                  </a:lnTo>
                  <a:lnTo>
                    <a:pt x="77" y="6"/>
                  </a:lnTo>
                  <a:lnTo>
                    <a:pt x="75" y="5"/>
                  </a:lnTo>
                  <a:lnTo>
                    <a:pt x="73" y="4"/>
                  </a:lnTo>
                  <a:lnTo>
                    <a:pt x="71" y="4"/>
                  </a:lnTo>
                  <a:lnTo>
                    <a:pt x="70" y="3"/>
                  </a:lnTo>
                  <a:lnTo>
                    <a:pt x="68" y="3"/>
                  </a:lnTo>
                  <a:lnTo>
                    <a:pt x="66" y="2"/>
                  </a:lnTo>
                  <a:lnTo>
                    <a:pt x="64" y="2"/>
                  </a:lnTo>
                  <a:lnTo>
                    <a:pt x="62" y="1"/>
                  </a:lnTo>
                  <a:lnTo>
                    <a:pt x="60" y="1"/>
                  </a:lnTo>
                  <a:lnTo>
                    <a:pt x="59" y="1"/>
                  </a:lnTo>
                  <a:lnTo>
                    <a:pt x="57" y="0"/>
                  </a:lnTo>
                  <a:lnTo>
                    <a:pt x="55" y="0"/>
                  </a:lnTo>
                  <a:lnTo>
                    <a:pt x="53" y="0"/>
                  </a:lnTo>
                  <a:lnTo>
                    <a:pt x="51" y="0"/>
                  </a:lnTo>
                  <a:lnTo>
                    <a:pt x="50" y="0"/>
                  </a:lnTo>
                  <a:lnTo>
                    <a:pt x="48" y="0"/>
                  </a:lnTo>
                  <a:lnTo>
                    <a:pt x="46" y="0"/>
                  </a:lnTo>
                  <a:lnTo>
                    <a:pt x="44" y="0"/>
                  </a:lnTo>
                  <a:lnTo>
                    <a:pt x="42" y="0"/>
                  </a:lnTo>
                  <a:lnTo>
                    <a:pt x="41" y="0"/>
                  </a:lnTo>
                  <a:lnTo>
                    <a:pt x="39" y="0"/>
                  </a:lnTo>
                  <a:lnTo>
                    <a:pt x="37" y="0"/>
                  </a:lnTo>
                  <a:lnTo>
                    <a:pt x="36" y="1"/>
                  </a:lnTo>
                  <a:lnTo>
                    <a:pt x="34" y="1"/>
                  </a:lnTo>
                  <a:lnTo>
                    <a:pt x="32" y="1"/>
                  </a:lnTo>
                  <a:lnTo>
                    <a:pt x="31" y="2"/>
                  </a:lnTo>
                  <a:lnTo>
                    <a:pt x="29" y="2"/>
                  </a:lnTo>
                  <a:lnTo>
                    <a:pt x="28" y="3"/>
                  </a:lnTo>
                  <a:lnTo>
                    <a:pt x="27" y="3"/>
                  </a:lnTo>
                  <a:lnTo>
                    <a:pt x="26" y="3"/>
                  </a:lnTo>
                  <a:lnTo>
                    <a:pt x="25" y="4"/>
                  </a:lnTo>
                  <a:lnTo>
                    <a:pt x="24" y="4"/>
                  </a:lnTo>
                  <a:lnTo>
                    <a:pt x="23" y="5"/>
                  </a:lnTo>
                  <a:lnTo>
                    <a:pt x="22" y="5"/>
                  </a:lnTo>
                  <a:lnTo>
                    <a:pt x="21" y="6"/>
                  </a:lnTo>
                  <a:lnTo>
                    <a:pt x="20" y="7"/>
                  </a:lnTo>
                  <a:lnTo>
                    <a:pt x="19" y="8"/>
                  </a:lnTo>
                  <a:lnTo>
                    <a:pt x="18" y="9"/>
                  </a:lnTo>
                  <a:lnTo>
                    <a:pt x="17" y="10"/>
                  </a:lnTo>
                  <a:lnTo>
                    <a:pt x="16" y="11"/>
                  </a:lnTo>
                  <a:lnTo>
                    <a:pt x="15" y="12"/>
                  </a:lnTo>
                  <a:lnTo>
                    <a:pt x="14" y="13"/>
                  </a:lnTo>
                  <a:lnTo>
                    <a:pt x="13" y="14"/>
                  </a:lnTo>
                  <a:lnTo>
                    <a:pt x="12" y="15"/>
                  </a:lnTo>
                  <a:lnTo>
                    <a:pt x="12" y="16"/>
                  </a:lnTo>
                  <a:lnTo>
                    <a:pt x="11" y="18"/>
                  </a:lnTo>
                  <a:lnTo>
                    <a:pt x="10" y="19"/>
                  </a:lnTo>
                  <a:lnTo>
                    <a:pt x="10" y="20"/>
                  </a:lnTo>
                  <a:lnTo>
                    <a:pt x="9" y="22"/>
                  </a:lnTo>
                  <a:lnTo>
                    <a:pt x="8" y="23"/>
                  </a:lnTo>
                  <a:lnTo>
                    <a:pt x="8" y="25"/>
                  </a:lnTo>
                  <a:lnTo>
                    <a:pt x="7" y="26"/>
                  </a:lnTo>
                  <a:lnTo>
                    <a:pt x="6" y="29"/>
                  </a:lnTo>
                  <a:lnTo>
                    <a:pt x="5" y="32"/>
                  </a:lnTo>
                  <a:lnTo>
                    <a:pt x="4" y="35"/>
                  </a:lnTo>
                  <a:lnTo>
                    <a:pt x="3" y="38"/>
                  </a:lnTo>
                  <a:lnTo>
                    <a:pt x="2" y="41"/>
                  </a:lnTo>
                  <a:lnTo>
                    <a:pt x="1" y="44"/>
                  </a:lnTo>
                  <a:lnTo>
                    <a:pt x="0" y="46"/>
                  </a:lnTo>
                  <a:lnTo>
                    <a:pt x="3" y="45"/>
                  </a:lnTo>
                  <a:lnTo>
                    <a:pt x="3" y="45"/>
                  </a:lnTo>
                  <a:close/>
                  <a:moveTo>
                    <a:pt x="74" y="30"/>
                  </a:moveTo>
                  <a:lnTo>
                    <a:pt x="72" y="30"/>
                  </a:lnTo>
                  <a:lnTo>
                    <a:pt x="71" y="30"/>
                  </a:lnTo>
                  <a:lnTo>
                    <a:pt x="69" y="30"/>
                  </a:lnTo>
                  <a:lnTo>
                    <a:pt x="67" y="29"/>
                  </a:lnTo>
                  <a:lnTo>
                    <a:pt x="65" y="29"/>
                  </a:lnTo>
                  <a:lnTo>
                    <a:pt x="63" y="29"/>
                  </a:lnTo>
                  <a:lnTo>
                    <a:pt x="61" y="29"/>
                  </a:lnTo>
                  <a:lnTo>
                    <a:pt x="59" y="29"/>
                  </a:lnTo>
                  <a:lnTo>
                    <a:pt x="57" y="29"/>
                  </a:lnTo>
                  <a:lnTo>
                    <a:pt x="55" y="29"/>
                  </a:lnTo>
                  <a:lnTo>
                    <a:pt x="53" y="29"/>
                  </a:lnTo>
                  <a:lnTo>
                    <a:pt x="51" y="30"/>
                  </a:lnTo>
                  <a:lnTo>
                    <a:pt x="48" y="30"/>
                  </a:lnTo>
                  <a:lnTo>
                    <a:pt x="46" y="30"/>
                  </a:lnTo>
                  <a:lnTo>
                    <a:pt x="44" y="30"/>
                  </a:lnTo>
                  <a:lnTo>
                    <a:pt x="42" y="31"/>
                  </a:lnTo>
                  <a:lnTo>
                    <a:pt x="40" y="31"/>
                  </a:lnTo>
                  <a:lnTo>
                    <a:pt x="38" y="32"/>
                  </a:lnTo>
                  <a:lnTo>
                    <a:pt x="36" y="32"/>
                  </a:lnTo>
                  <a:lnTo>
                    <a:pt x="33" y="33"/>
                  </a:lnTo>
                  <a:lnTo>
                    <a:pt x="31" y="33"/>
                  </a:lnTo>
                  <a:lnTo>
                    <a:pt x="29" y="34"/>
                  </a:lnTo>
                  <a:lnTo>
                    <a:pt x="26" y="34"/>
                  </a:lnTo>
                  <a:lnTo>
                    <a:pt x="24" y="35"/>
                  </a:lnTo>
                  <a:lnTo>
                    <a:pt x="22" y="36"/>
                  </a:lnTo>
                  <a:lnTo>
                    <a:pt x="19" y="37"/>
                  </a:lnTo>
                  <a:lnTo>
                    <a:pt x="17" y="37"/>
                  </a:lnTo>
                  <a:lnTo>
                    <a:pt x="14" y="38"/>
                  </a:lnTo>
                  <a:lnTo>
                    <a:pt x="12" y="39"/>
                  </a:lnTo>
                  <a:lnTo>
                    <a:pt x="9" y="40"/>
                  </a:lnTo>
                  <a:lnTo>
                    <a:pt x="7" y="41"/>
                  </a:lnTo>
                  <a:lnTo>
                    <a:pt x="4" y="42"/>
                  </a:lnTo>
                  <a:lnTo>
                    <a:pt x="5" y="39"/>
                  </a:lnTo>
                  <a:lnTo>
                    <a:pt x="6" y="37"/>
                  </a:lnTo>
                  <a:lnTo>
                    <a:pt x="7" y="34"/>
                  </a:lnTo>
                  <a:lnTo>
                    <a:pt x="8" y="32"/>
                  </a:lnTo>
                  <a:lnTo>
                    <a:pt x="9" y="29"/>
                  </a:lnTo>
                  <a:lnTo>
                    <a:pt x="10" y="26"/>
                  </a:lnTo>
                  <a:lnTo>
                    <a:pt x="11" y="24"/>
                  </a:lnTo>
                  <a:lnTo>
                    <a:pt x="12" y="22"/>
                  </a:lnTo>
                  <a:lnTo>
                    <a:pt x="12" y="20"/>
                  </a:lnTo>
                  <a:lnTo>
                    <a:pt x="13" y="19"/>
                  </a:lnTo>
                  <a:lnTo>
                    <a:pt x="14" y="18"/>
                  </a:lnTo>
                  <a:lnTo>
                    <a:pt x="15" y="17"/>
                  </a:lnTo>
                  <a:lnTo>
                    <a:pt x="15" y="15"/>
                  </a:lnTo>
                  <a:lnTo>
                    <a:pt x="16" y="14"/>
                  </a:lnTo>
                  <a:lnTo>
                    <a:pt x="17" y="13"/>
                  </a:lnTo>
                  <a:lnTo>
                    <a:pt x="18" y="12"/>
                  </a:lnTo>
                  <a:lnTo>
                    <a:pt x="18" y="11"/>
                  </a:lnTo>
                  <a:lnTo>
                    <a:pt x="19" y="11"/>
                  </a:lnTo>
                  <a:lnTo>
                    <a:pt x="20" y="10"/>
                  </a:lnTo>
                  <a:lnTo>
                    <a:pt x="21" y="9"/>
                  </a:lnTo>
                  <a:lnTo>
                    <a:pt x="22" y="8"/>
                  </a:lnTo>
                  <a:lnTo>
                    <a:pt x="23" y="8"/>
                  </a:lnTo>
                  <a:lnTo>
                    <a:pt x="24" y="7"/>
                  </a:lnTo>
                  <a:lnTo>
                    <a:pt x="25" y="7"/>
                  </a:lnTo>
                  <a:lnTo>
                    <a:pt x="26" y="6"/>
                  </a:lnTo>
                  <a:lnTo>
                    <a:pt x="27" y="6"/>
                  </a:lnTo>
                  <a:lnTo>
                    <a:pt x="28" y="5"/>
                  </a:lnTo>
                  <a:lnTo>
                    <a:pt x="28" y="5"/>
                  </a:lnTo>
                  <a:lnTo>
                    <a:pt x="30" y="5"/>
                  </a:lnTo>
                  <a:lnTo>
                    <a:pt x="31" y="4"/>
                  </a:lnTo>
                  <a:lnTo>
                    <a:pt x="33" y="4"/>
                  </a:lnTo>
                  <a:lnTo>
                    <a:pt x="35" y="3"/>
                  </a:lnTo>
                  <a:lnTo>
                    <a:pt x="36" y="3"/>
                  </a:lnTo>
                  <a:lnTo>
                    <a:pt x="38" y="3"/>
                  </a:lnTo>
                  <a:lnTo>
                    <a:pt x="39" y="3"/>
                  </a:lnTo>
                  <a:lnTo>
                    <a:pt x="41" y="2"/>
                  </a:lnTo>
                  <a:lnTo>
                    <a:pt x="43" y="2"/>
                  </a:lnTo>
                  <a:lnTo>
                    <a:pt x="44" y="2"/>
                  </a:lnTo>
                  <a:lnTo>
                    <a:pt x="46" y="2"/>
                  </a:lnTo>
                  <a:lnTo>
                    <a:pt x="48" y="2"/>
                  </a:lnTo>
                  <a:lnTo>
                    <a:pt x="50" y="2"/>
                  </a:lnTo>
                  <a:lnTo>
                    <a:pt x="51" y="2"/>
                  </a:lnTo>
                  <a:lnTo>
                    <a:pt x="53" y="2"/>
                  </a:lnTo>
                  <a:lnTo>
                    <a:pt x="55" y="3"/>
                  </a:lnTo>
                  <a:lnTo>
                    <a:pt x="57" y="3"/>
                  </a:lnTo>
                  <a:lnTo>
                    <a:pt x="58" y="3"/>
                  </a:lnTo>
                  <a:lnTo>
                    <a:pt x="60" y="3"/>
                  </a:lnTo>
                  <a:lnTo>
                    <a:pt x="62" y="4"/>
                  </a:lnTo>
                  <a:lnTo>
                    <a:pt x="64" y="4"/>
                  </a:lnTo>
                  <a:lnTo>
                    <a:pt x="65" y="5"/>
                  </a:lnTo>
                  <a:lnTo>
                    <a:pt x="67" y="5"/>
                  </a:lnTo>
                  <a:lnTo>
                    <a:pt x="69" y="6"/>
                  </a:lnTo>
                  <a:lnTo>
                    <a:pt x="71" y="6"/>
                  </a:lnTo>
                  <a:lnTo>
                    <a:pt x="73" y="7"/>
                  </a:lnTo>
                  <a:lnTo>
                    <a:pt x="74" y="7"/>
                  </a:lnTo>
                  <a:lnTo>
                    <a:pt x="76" y="8"/>
                  </a:lnTo>
                  <a:lnTo>
                    <a:pt x="78" y="9"/>
                  </a:lnTo>
                  <a:lnTo>
                    <a:pt x="80" y="9"/>
                  </a:lnTo>
                  <a:lnTo>
                    <a:pt x="81" y="10"/>
                  </a:lnTo>
                  <a:lnTo>
                    <a:pt x="83" y="11"/>
                  </a:lnTo>
                  <a:lnTo>
                    <a:pt x="85" y="12"/>
                  </a:lnTo>
                  <a:lnTo>
                    <a:pt x="87" y="13"/>
                  </a:lnTo>
                  <a:lnTo>
                    <a:pt x="88" y="14"/>
                  </a:lnTo>
                  <a:lnTo>
                    <a:pt x="90" y="15"/>
                  </a:lnTo>
                  <a:lnTo>
                    <a:pt x="92" y="16"/>
                  </a:lnTo>
                  <a:lnTo>
                    <a:pt x="93" y="17"/>
                  </a:lnTo>
                  <a:lnTo>
                    <a:pt x="95" y="18"/>
                  </a:lnTo>
                  <a:lnTo>
                    <a:pt x="97" y="19"/>
                  </a:lnTo>
                  <a:lnTo>
                    <a:pt x="98" y="20"/>
                  </a:lnTo>
                  <a:lnTo>
                    <a:pt x="100" y="22"/>
                  </a:lnTo>
                  <a:lnTo>
                    <a:pt x="102" y="23"/>
                  </a:lnTo>
                  <a:lnTo>
                    <a:pt x="103" y="24"/>
                  </a:lnTo>
                  <a:lnTo>
                    <a:pt x="105" y="25"/>
                  </a:lnTo>
                  <a:lnTo>
                    <a:pt x="106" y="27"/>
                  </a:lnTo>
                  <a:lnTo>
                    <a:pt x="108" y="28"/>
                  </a:lnTo>
                  <a:lnTo>
                    <a:pt x="109" y="30"/>
                  </a:lnTo>
                  <a:lnTo>
                    <a:pt x="111" y="31"/>
                  </a:lnTo>
                  <a:lnTo>
                    <a:pt x="112" y="33"/>
                  </a:lnTo>
                  <a:lnTo>
                    <a:pt x="113" y="34"/>
                  </a:lnTo>
                  <a:lnTo>
                    <a:pt x="115" y="36"/>
                  </a:lnTo>
                  <a:lnTo>
                    <a:pt x="116" y="38"/>
                  </a:lnTo>
                  <a:lnTo>
                    <a:pt x="117" y="39"/>
                  </a:lnTo>
                  <a:lnTo>
                    <a:pt x="119" y="41"/>
                  </a:lnTo>
                  <a:lnTo>
                    <a:pt x="120" y="43"/>
                  </a:lnTo>
                  <a:lnTo>
                    <a:pt x="121" y="44"/>
                  </a:lnTo>
                  <a:lnTo>
                    <a:pt x="122" y="46"/>
                  </a:lnTo>
                  <a:lnTo>
                    <a:pt x="123" y="48"/>
                  </a:lnTo>
                  <a:lnTo>
                    <a:pt x="125" y="50"/>
                  </a:lnTo>
                  <a:lnTo>
                    <a:pt x="126" y="52"/>
                  </a:lnTo>
                  <a:lnTo>
                    <a:pt x="127" y="54"/>
                  </a:lnTo>
                  <a:lnTo>
                    <a:pt x="128" y="56"/>
                  </a:lnTo>
                  <a:lnTo>
                    <a:pt x="128" y="58"/>
                  </a:lnTo>
                  <a:lnTo>
                    <a:pt x="129" y="59"/>
                  </a:lnTo>
                  <a:lnTo>
                    <a:pt x="129" y="59"/>
                  </a:lnTo>
                  <a:lnTo>
                    <a:pt x="129" y="60"/>
                  </a:lnTo>
                  <a:lnTo>
                    <a:pt x="129" y="60"/>
                  </a:lnTo>
                  <a:lnTo>
                    <a:pt x="128" y="59"/>
                  </a:lnTo>
                  <a:lnTo>
                    <a:pt x="126" y="57"/>
                  </a:lnTo>
                  <a:lnTo>
                    <a:pt x="124" y="56"/>
                  </a:lnTo>
                  <a:lnTo>
                    <a:pt x="123" y="54"/>
                  </a:lnTo>
                  <a:lnTo>
                    <a:pt x="121" y="53"/>
                  </a:lnTo>
                  <a:lnTo>
                    <a:pt x="119" y="51"/>
                  </a:lnTo>
                  <a:lnTo>
                    <a:pt x="118" y="50"/>
                  </a:lnTo>
                  <a:lnTo>
                    <a:pt x="116" y="49"/>
                  </a:lnTo>
                  <a:lnTo>
                    <a:pt x="114" y="48"/>
                  </a:lnTo>
                  <a:lnTo>
                    <a:pt x="112" y="46"/>
                  </a:lnTo>
                  <a:lnTo>
                    <a:pt x="111" y="45"/>
                  </a:lnTo>
                  <a:lnTo>
                    <a:pt x="109" y="44"/>
                  </a:lnTo>
                  <a:lnTo>
                    <a:pt x="107" y="43"/>
                  </a:lnTo>
                  <a:lnTo>
                    <a:pt x="106" y="42"/>
                  </a:lnTo>
                  <a:lnTo>
                    <a:pt x="104" y="41"/>
                  </a:lnTo>
                  <a:lnTo>
                    <a:pt x="102" y="40"/>
                  </a:lnTo>
                  <a:lnTo>
                    <a:pt x="101" y="39"/>
                  </a:lnTo>
                  <a:lnTo>
                    <a:pt x="99" y="38"/>
                  </a:lnTo>
                  <a:lnTo>
                    <a:pt x="97" y="37"/>
                  </a:lnTo>
                  <a:lnTo>
                    <a:pt x="95" y="37"/>
                  </a:lnTo>
                  <a:lnTo>
                    <a:pt x="94" y="36"/>
                  </a:lnTo>
                  <a:lnTo>
                    <a:pt x="92" y="35"/>
                  </a:lnTo>
                  <a:lnTo>
                    <a:pt x="90" y="34"/>
                  </a:lnTo>
                  <a:lnTo>
                    <a:pt x="89" y="34"/>
                  </a:lnTo>
                  <a:lnTo>
                    <a:pt x="87" y="33"/>
                  </a:lnTo>
                  <a:lnTo>
                    <a:pt x="85" y="33"/>
                  </a:lnTo>
                  <a:lnTo>
                    <a:pt x="83" y="32"/>
                  </a:lnTo>
                  <a:lnTo>
                    <a:pt x="81" y="32"/>
                  </a:lnTo>
                  <a:lnTo>
                    <a:pt x="80" y="31"/>
                  </a:lnTo>
                  <a:lnTo>
                    <a:pt x="78" y="31"/>
                  </a:lnTo>
                  <a:lnTo>
                    <a:pt x="76" y="31"/>
                  </a:lnTo>
                  <a:lnTo>
                    <a:pt x="74" y="30"/>
                  </a:lnTo>
                  <a:lnTo>
                    <a:pt x="74" y="30"/>
                  </a:lnTo>
                  <a:lnTo>
                    <a:pt x="74" y="30"/>
                  </a:lnTo>
                  <a:close/>
                </a:path>
              </a:pathLst>
            </a:custGeom>
            <a:solidFill>
              <a:srgbClr val="894F2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7" name="Freeform 31"/>
            <p:cNvSpPr>
              <a:spLocks/>
            </p:cNvSpPr>
            <p:nvPr/>
          </p:nvSpPr>
          <p:spPr bwMode="auto">
            <a:xfrm>
              <a:off x="1227" y="1128"/>
              <a:ext cx="151" cy="60"/>
            </a:xfrm>
            <a:custGeom>
              <a:avLst/>
              <a:gdLst>
                <a:gd name="T0" fmla="*/ 145 w 151"/>
                <a:gd name="T1" fmla="*/ 54 h 60"/>
                <a:gd name="T2" fmla="*/ 135 w 151"/>
                <a:gd name="T3" fmla="*/ 47 h 60"/>
                <a:gd name="T4" fmla="*/ 125 w 151"/>
                <a:gd name="T5" fmla="*/ 40 h 60"/>
                <a:gd name="T6" fmla="*/ 114 w 151"/>
                <a:gd name="T7" fmla="*/ 34 h 60"/>
                <a:gd name="T8" fmla="*/ 104 w 151"/>
                <a:gd name="T9" fmla="*/ 29 h 60"/>
                <a:gd name="T10" fmla="*/ 92 w 151"/>
                <a:gd name="T11" fmla="*/ 26 h 60"/>
                <a:gd name="T12" fmla="*/ 80 w 151"/>
                <a:gd name="T13" fmla="*/ 24 h 60"/>
                <a:gd name="T14" fmla="*/ 67 w 151"/>
                <a:gd name="T15" fmla="*/ 25 h 60"/>
                <a:gd name="T16" fmla="*/ 54 w 151"/>
                <a:gd name="T17" fmla="*/ 28 h 60"/>
                <a:gd name="T18" fmla="*/ 39 w 151"/>
                <a:gd name="T19" fmla="*/ 33 h 60"/>
                <a:gd name="T20" fmla="*/ 23 w 151"/>
                <a:gd name="T21" fmla="*/ 41 h 60"/>
                <a:gd name="T22" fmla="*/ 16 w 151"/>
                <a:gd name="T23" fmla="*/ 37 h 60"/>
                <a:gd name="T24" fmla="*/ 13 w 151"/>
                <a:gd name="T25" fmla="*/ 35 h 60"/>
                <a:gd name="T26" fmla="*/ 11 w 151"/>
                <a:gd name="T27" fmla="*/ 34 h 60"/>
                <a:gd name="T28" fmla="*/ 9 w 151"/>
                <a:gd name="T29" fmla="*/ 32 h 60"/>
                <a:gd name="T30" fmla="*/ 8 w 151"/>
                <a:gd name="T31" fmla="*/ 31 h 60"/>
                <a:gd name="T32" fmla="*/ 5 w 151"/>
                <a:gd name="T33" fmla="*/ 27 h 60"/>
                <a:gd name="T34" fmla="*/ 2 w 151"/>
                <a:gd name="T35" fmla="*/ 20 h 60"/>
                <a:gd name="T36" fmla="*/ 8 w 151"/>
                <a:gd name="T37" fmla="*/ 23 h 60"/>
                <a:gd name="T38" fmla="*/ 13 w 151"/>
                <a:gd name="T39" fmla="*/ 26 h 60"/>
                <a:gd name="T40" fmla="*/ 18 w 151"/>
                <a:gd name="T41" fmla="*/ 28 h 60"/>
                <a:gd name="T42" fmla="*/ 24 w 151"/>
                <a:gd name="T43" fmla="*/ 29 h 60"/>
                <a:gd name="T44" fmla="*/ 31 w 151"/>
                <a:gd name="T45" fmla="*/ 31 h 60"/>
                <a:gd name="T46" fmla="*/ 26 w 151"/>
                <a:gd name="T47" fmla="*/ 26 h 60"/>
                <a:gd name="T48" fmla="*/ 22 w 151"/>
                <a:gd name="T49" fmla="*/ 21 h 60"/>
                <a:gd name="T50" fmla="*/ 19 w 151"/>
                <a:gd name="T51" fmla="*/ 15 h 60"/>
                <a:gd name="T52" fmla="*/ 16 w 151"/>
                <a:gd name="T53" fmla="*/ 9 h 60"/>
                <a:gd name="T54" fmla="*/ 15 w 151"/>
                <a:gd name="T55" fmla="*/ 6 h 60"/>
                <a:gd name="T56" fmla="*/ 14 w 151"/>
                <a:gd name="T57" fmla="*/ 3 h 60"/>
                <a:gd name="T58" fmla="*/ 17 w 151"/>
                <a:gd name="T59" fmla="*/ 4 h 60"/>
                <a:gd name="T60" fmla="*/ 24 w 151"/>
                <a:gd name="T61" fmla="*/ 11 h 60"/>
                <a:gd name="T62" fmla="*/ 27 w 151"/>
                <a:gd name="T63" fmla="*/ 14 h 60"/>
                <a:gd name="T64" fmla="*/ 30 w 151"/>
                <a:gd name="T65" fmla="*/ 16 h 60"/>
                <a:gd name="T66" fmla="*/ 33 w 151"/>
                <a:gd name="T67" fmla="*/ 18 h 60"/>
                <a:gd name="T68" fmla="*/ 36 w 151"/>
                <a:gd name="T69" fmla="*/ 20 h 60"/>
                <a:gd name="T70" fmla="*/ 39 w 151"/>
                <a:gd name="T71" fmla="*/ 20 h 60"/>
                <a:gd name="T72" fmla="*/ 43 w 151"/>
                <a:gd name="T73" fmla="*/ 20 h 60"/>
                <a:gd name="T74" fmla="*/ 48 w 151"/>
                <a:gd name="T75" fmla="*/ 18 h 60"/>
                <a:gd name="T76" fmla="*/ 59 w 151"/>
                <a:gd name="T77" fmla="*/ 15 h 60"/>
                <a:gd name="T78" fmla="*/ 70 w 151"/>
                <a:gd name="T79" fmla="*/ 13 h 60"/>
                <a:gd name="T80" fmla="*/ 81 w 151"/>
                <a:gd name="T81" fmla="*/ 13 h 60"/>
                <a:gd name="T82" fmla="*/ 91 w 151"/>
                <a:gd name="T83" fmla="*/ 15 h 60"/>
                <a:gd name="T84" fmla="*/ 102 w 151"/>
                <a:gd name="T85" fmla="*/ 18 h 60"/>
                <a:gd name="T86" fmla="*/ 112 w 151"/>
                <a:gd name="T87" fmla="*/ 22 h 60"/>
                <a:gd name="T88" fmla="*/ 122 w 151"/>
                <a:gd name="T89" fmla="*/ 28 h 60"/>
                <a:gd name="T90" fmla="*/ 132 w 151"/>
                <a:gd name="T91" fmla="*/ 36 h 60"/>
                <a:gd name="T92" fmla="*/ 140 w 151"/>
                <a:gd name="T93" fmla="*/ 45 h 60"/>
                <a:gd name="T94" fmla="*/ 149 w 151"/>
                <a:gd name="T95" fmla="*/ 56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51" h="60">
                  <a:moveTo>
                    <a:pt x="151" y="60"/>
                  </a:moveTo>
                  <a:lnTo>
                    <a:pt x="148" y="57"/>
                  </a:lnTo>
                  <a:lnTo>
                    <a:pt x="145" y="54"/>
                  </a:lnTo>
                  <a:lnTo>
                    <a:pt x="141" y="52"/>
                  </a:lnTo>
                  <a:lnTo>
                    <a:pt x="138" y="49"/>
                  </a:lnTo>
                  <a:lnTo>
                    <a:pt x="135" y="47"/>
                  </a:lnTo>
                  <a:lnTo>
                    <a:pt x="131" y="44"/>
                  </a:lnTo>
                  <a:lnTo>
                    <a:pt x="128" y="42"/>
                  </a:lnTo>
                  <a:lnTo>
                    <a:pt x="125" y="40"/>
                  </a:lnTo>
                  <a:lnTo>
                    <a:pt x="121" y="38"/>
                  </a:lnTo>
                  <a:lnTo>
                    <a:pt x="118" y="36"/>
                  </a:lnTo>
                  <a:lnTo>
                    <a:pt x="114" y="34"/>
                  </a:lnTo>
                  <a:lnTo>
                    <a:pt x="111" y="32"/>
                  </a:lnTo>
                  <a:lnTo>
                    <a:pt x="107" y="30"/>
                  </a:lnTo>
                  <a:lnTo>
                    <a:pt x="104" y="29"/>
                  </a:lnTo>
                  <a:lnTo>
                    <a:pt x="100" y="28"/>
                  </a:lnTo>
                  <a:lnTo>
                    <a:pt x="96" y="27"/>
                  </a:lnTo>
                  <a:lnTo>
                    <a:pt x="92" y="26"/>
                  </a:lnTo>
                  <a:lnTo>
                    <a:pt x="88" y="25"/>
                  </a:lnTo>
                  <a:lnTo>
                    <a:pt x="84" y="25"/>
                  </a:lnTo>
                  <a:lnTo>
                    <a:pt x="80" y="24"/>
                  </a:lnTo>
                  <a:lnTo>
                    <a:pt x="76" y="24"/>
                  </a:lnTo>
                  <a:lnTo>
                    <a:pt x="72" y="24"/>
                  </a:lnTo>
                  <a:lnTo>
                    <a:pt x="67" y="25"/>
                  </a:lnTo>
                  <a:lnTo>
                    <a:pt x="63" y="25"/>
                  </a:lnTo>
                  <a:lnTo>
                    <a:pt x="58" y="26"/>
                  </a:lnTo>
                  <a:lnTo>
                    <a:pt x="54" y="28"/>
                  </a:lnTo>
                  <a:lnTo>
                    <a:pt x="49" y="29"/>
                  </a:lnTo>
                  <a:lnTo>
                    <a:pt x="44" y="31"/>
                  </a:lnTo>
                  <a:lnTo>
                    <a:pt x="39" y="33"/>
                  </a:lnTo>
                  <a:lnTo>
                    <a:pt x="33" y="35"/>
                  </a:lnTo>
                  <a:lnTo>
                    <a:pt x="28" y="38"/>
                  </a:lnTo>
                  <a:lnTo>
                    <a:pt x="23" y="41"/>
                  </a:lnTo>
                  <a:lnTo>
                    <a:pt x="20" y="39"/>
                  </a:lnTo>
                  <a:lnTo>
                    <a:pt x="18" y="38"/>
                  </a:lnTo>
                  <a:lnTo>
                    <a:pt x="16" y="37"/>
                  </a:lnTo>
                  <a:lnTo>
                    <a:pt x="14" y="36"/>
                  </a:lnTo>
                  <a:lnTo>
                    <a:pt x="13" y="36"/>
                  </a:lnTo>
                  <a:lnTo>
                    <a:pt x="13" y="35"/>
                  </a:lnTo>
                  <a:lnTo>
                    <a:pt x="12" y="35"/>
                  </a:lnTo>
                  <a:lnTo>
                    <a:pt x="11" y="34"/>
                  </a:lnTo>
                  <a:lnTo>
                    <a:pt x="11" y="34"/>
                  </a:lnTo>
                  <a:lnTo>
                    <a:pt x="10" y="33"/>
                  </a:lnTo>
                  <a:lnTo>
                    <a:pt x="10" y="33"/>
                  </a:lnTo>
                  <a:lnTo>
                    <a:pt x="9" y="32"/>
                  </a:lnTo>
                  <a:lnTo>
                    <a:pt x="9" y="32"/>
                  </a:lnTo>
                  <a:lnTo>
                    <a:pt x="8" y="31"/>
                  </a:lnTo>
                  <a:lnTo>
                    <a:pt x="8" y="31"/>
                  </a:lnTo>
                  <a:lnTo>
                    <a:pt x="7" y="30"/>
                  </a:lnTo>
                  <a:lnTo>
                    <a:pt x="6" y="29"/>
                  </a:lnTo>
                  <a:lnTo>
                    <a:pt x="5" y="27"/>
                  </a:lnTo>
                  <a:lnTo>
                    <a:pt x="3" y="23"/>
                  </a:lnTo>
                  <a:lnTo>
                    <a:pt x="0" y="18"/>
                  </a:lnTo>
                  <a:lnTo>
                    <a:pt x="2" y="20"/>
                  </a:lnTo>
                  <a:lnTo>
                    <a:pt x="4" y="21"/>
                  </a:lnTo>
                  <a:lnTo>
                    <a:pt x="6" y="22"/>
                  </a:lnTo>
                  <a:lnTo>
                    <a:pt x="8" y="23"/>
                  </a:lnTo>
                  <a:lnTo>
                    <a:pt x="10" y="24"/>
                  </a:lnTo>
                  <a:lnTo>
                    <a:pt x="11" y="25"/>
                  </a:lnTo>
                  <a:lnTo>
                    <a:pt x="13" y="26"/>
                  </a:lnTo>
                  <a:lnTo>
                    <a:pt x="15" y="26"/>
                  </a:lnTo>
                  <a:lnTo>
                    <a:pt x="17" y="27"/>
                  </a:lnTo>
                  <a:lnTo>
                    <a:pt x="18" y="28"/>
                  </a:lnTo>
                  <a:lnTo>
                    <a:pt x="20" y="28"/>
                  </a:lnTo>
                  <a:lnTo>
                    <a:pt x="22" y="29"/>
                  </a:lnTo>
                  <a:lnTo>
                    <a:pt x="24" y="29"/>
                  </a:lnTo>
                  <a:lnTo>
                    <a:pt x="26" y="30"/>
                  </a:lnTo>
                  <a:lnTo>
                    <a:pt x="29" y="31"/>
                  </a:lnTo>
                  <a:lnTo>
                    <a:pt x="31" y="31"/>
                  </a:lnTo>
                  <a:lnTo>
                    <a:pt x="30" y="30"/>
                  </a:lnTo>
                  <a:lnTo>
                    <a:pt x="28" y="28"/>
                  </a:lnTo>
                  <a:lnTo>
                    <a:pt x="26" y="26"/>
                  </a:lnTo>
                  <a:lnTo>
                    <a:pt x="25" y="25"/>
                  </a:lnTo>
                  <a:lnTo>
                    <a:pt x="24" y="23"/>
                  </a:lnTo>
                  <a:lnTo>
                    <a:pt x="22" y="21"/>
                  </a:lnTo>
                  <a:lnTo>
                    <a:pt x="21" y="19"/>
                  </a:lnTo>
                  <a:lnTo>
                    <a:pt x="20" y="17"/>
                  </a:lnTo>
                  <a:lnTo>
                    <a:pt x="19" y="15"/>
                  </a:lnTo>
                  <a:lnTo>
                    <a:pt x="18" y="13"/>
                  </a:lnTo>
                  <a:lnTo>
                    <a:pt x="17" y="11"/>
                  </a:lnTo>
                  <a:lnTo>
                    <a:pt x="16" y="9"/>
                  </a:lnTo>
                  <a:lnTo>
                    <a:pt x="16" y="8"/>
                  </a:lnTo>
                  <a:lnTo>
                    <a:pt x="15" y="7"/>
                  </a:lnTo>
                  <a:lnTo>
                    <a:pt x="15" y="6"/>
                  </a:lnTo>
                  <a:lnTo>
                    <a:pt x="15" y="5"/>
                  </a:lnTo>
                  <a:lnTo>
                    <a:pt x="14" y="4"/>
                  </a:lnTo>
                  <a:lnTo>
                    <a:pt x="14" y="3"/>
                  </a:lnTo>
                  <a:lnTo>
                    <a:pt x="14" y="1"/>
                  </a:lnTo>
                  <a:lnTo>
                    <a:pt x="14" y="0"/>
                  </a:lnTo>
                  <a:lnTo>
                    <a:pt x="17" y="4"/>
                  </a:lnTo>
                  <a:lnTo>
                    <a:pt x="20" y="7"/>
                  </a:lnTo>
                  <a:lnTo>
                    <a:pt x="22" y="9"/>
                  </a:lnTo>
                  <a:lnTo>
                    <a:pt x="24" y="11"/>
                  </a:lnTo>
                  <a:lnTo>
                    <a:pt x="25" y="12"/>
                  </a:lnTo>
                  <a:lnTo>
                    <a:pt x="26" y="13"/>
                  </a:lnTo>
                  <a:lnTo>
                    <a:pt x="27" y="14"/>
                  </a:lnTo>
                  <a:lnTo>
                    <a:pt x="28" y="15"/>
                  </a:lnTo>
                  <a:lnTo>
                    <a:pt x="29" y="15"/>
                  </a:lnTo>
                  <a:lnTo>
                    <a:pt x="30" y="16"/>
                  </a:lnTo>
                  <a:lnTo>
                    <a:pt x="31" y="17"/>
                  </a:lnTo>
                  <a:lnTo>
                    <a:pt x="32" y="18"/>
                  </a:lnTo>
                  <a:lnTo>
                    <a:pt x="33" y="18"/>
                  </a:lnTo>
                  <a:lnTo>
                    <a:pt x="34" y="19"/>
                  </a:lnTo>
                  <a:lnTo>
                    <a:pt x="35" y="19"/>
                  </a:lnTo>
                  <a:lnTo>
                    <a:pt x="36" y="20"/>
                  </a:lnTo>
                  <a:lnTo>
                    <a:pt x="37" y="20"/>
                  </a:lnTo>
                  <a:lnTo>
                    <a:pt x="38" y="20"/>
                  </a:lnTo>
                  <a:lnTo>
                    <a:pt x="39" y="20"/>
                  </a:lnTo>
                  <a:lnTo>
                    <a:pt x="41" y="20"/>
                  </a:lnTo>
                  <a:lnTo>
                    <a:pt x="42" y="20"/>
                  </a:lnTo>
                  <a:lnTo>
                    <a:pt x="43" y="20"/>
                  </a:lnTo>
                  <a:lnTo>
                    <a:pt x="44" y="20"/>
                  </a:lnTo>
                  <a:lnTo>
                    <a:pt x="45" y="19"/>
                  </a:lnTo>
                  <a:lnTo>
                    <a:pt x="48" y="18"/>
                  </a:lnTo>
                  <a:lnTo>
                    <a:pt x="52" y="17"/>
                  </a:lnTo>
                  <a:lnTo>
                    <a:pt x="56" y="16"/>
                  </a:lnTo>
                  <a:lnTo>
                    <a:pt x="59" y="15"/>
                  </a:lnTo>
                  <a:lnTo>
                    <a:pt x="63" y="14"/>
                  </a:lnTo>
                  <a:lnTo>
                    <a:pt x="66" y="14"/>
                  </a:lnTo>
                  <a:lnTo>
                    <a:pt x="70" y="13"/>
                  </a:lnTo>
                  <a:lnTo>
                    <a:pt x="74" y="13"/>
                  </a:lnTo>
                  <a:lnTo>
                    <a:pt x="77" y="13"/>
                  </a:lnTo>
                  <a:lnTo>
                    <a:pt x="81" y="13"/>
                  </a:lnTo>
                  <a:lnTo>
                    <a:pt x="84" y="14"/>
                  </a:lnTo>
                  <a:lnTo>
                    <a:pt x="88" y="14"/>
                  </a:lnTo>
                  <a:lnTo>
                    <a:pt x="91" y="15"/>
                  </a:lnTo>
                  <a:lnTo>
                    <a:pt x="95" y="16"/>
                  </a:lnTo>
                  <a:lnTo>
                    <a:pt x="98" y="17"/>
                  </a:lnTo>
                  <a:lnTo>
                    <a:pt x="102" y="18"/>
                  </a:lnTo>
                  <a:lnTo>
                    <a:pt x="105" y="19"/>
                  </a:lnTo>
                  <a:lnTo>
                    <a:pt x="109" y="21"/>
                  </a:lnTo>
                  <a:lnTo>
                    <a:pt x="112" y="22"/>
                  </a:lnTo>
                  <a:lnTo>
                    <a:pt x="116" y="24"/>
                  </a:lnTo>
                  <a:lnTo>
                    <a:pt x="119" y="26"/>
                  </a:lnTo>
                  <a:lnTo>
                    <a:pt x="122" y="28"/>
                  </a:lnTo>
                  <a:lnTo>
                    <a:pt x="125" y="31"/>
                  </a:lnTo>
                  <a:lnTo>
                    <a:pt x="128" y="33"/>
                  </a:lnTo>
                  <a:lnTo>
                    <a:pt x="132" y="36"/>
                  </a:lnTo>
                  <a:lnTo>
                    <a:pt x="134" y="39"/>
                  </a:lnTo>
                  <a:lnTo>
                    <a:pt x="137" y="42"/>
                  </a:lnTo>
                  <a:lnTo>
                    <a:pt x="140" y="45"/>
                  </a:lnTo>
                  <a:lnTo>
                    <a:pt x="143" y="48"/>
                  </a:lnTo>
                  <a:lnTo>
                    <a:pt x="146" y="52"/>
                  </a:lnTo>
                  <a:lnTo>
                    <a:pt x="149" y="56"/>
                  </a:lnTo>
                  <a:lnTo>
                    <a:pt x="151" y="60"/>
                  </a:lnTo>
                  <a:close/>
                </a:path>
              </a:pathLst>
            </a:custGeom>
            <a:solidFill>
              <a:srgbClr val="0A0B0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8" name="Freeform 32"/>
            <p:cNvSpPr>
              <a:spLocks/>
            </p:cNvSpPr>
            <p:nvPr/>
          </p:nvSpPr>
          <p:spPr bwMode="auto">
            <a:xfrm>
              <a:off x="1334" y="1312"/>
              <a:ext cx="151" cy="59"/>
            </a:xfrm>
            <a:custGeom>
              <a:avLst/>
              <a:gdLst>
                <a:gd name="T0" fmla="*/ 0 w 151"/>
                <a:gd name="T1" fmla="*/ 0 h 59"/>
                <a:gd name="T2" fmla="*/ 5 w 151"/>
                <a:gd name="T3" fmla="*/ 6 h 59"/>
                <a:gd name="T4" fmla="*/ 10 w 151"/>
                <a:gd name="T5" fmla="*/ 12 h 59"/>
                <a:gd name="T6" fmla="*/ 15 w 151"/>
                <a:gd name="T7" fmla="*/ 18 h 59"/>
                <a:gd name="T8" fmla="*/ 20 w 151"/>
                <a:gd name="T9" fmla="*/ 24 h 59"/>
                <a:gd name="T10" fmla="*/ 25 w 151"/>
                <a:gd name="T11" fmla="*/ 29 h 59"/>
                <a:gd name="T12" fmla="*/ 30 w 151"/>
                <a:gd name="T13" fmla="*/ 33 h 59"/>
                <a:gd name="T14" fmla="*/ 34 w 151"/>
                <a:gd name="T15" fmla="*/ 38 h 59"/>
                <a:gd name="T16" fmla="*/ 39 w 151"/>
                <a:gd name="T17" fmla="*/ 42 h 59"/>
                <a:gd name="T18" fmla="*/ 43 w 151"/>
                <a:gd name="T19" fmla="*/ 45 h 59"/>
                <a:gd name="T20" fmla="*/ 48 w 151"/>
                <a:gd name="T21" fmla="*/ 49 h 59"/>
                <a:gd name="T22" fmla="*/ 52 w 151"/>
                <a:gd name="T23" fmla="*/ 51 h 59"/>
                <a:gd name="T24" fmla="*/ 56 w 151"/>
                <a:gd name="T25" fmla="*/ 54 h 59"/>
                <a:gd name="T26" fmla="*/ 60 w 151"/>
                <a:gd name="T27" fmla="*/ 56 h 59"/>
                <a:gd name="T28" fmla="*/ 65 w 151"/>
                <a:gd name="T29" fmla="*/ 57 h 59"/>
                <a:gd name="T30" fmla="*/ 69 w 151"/>
                <a:gd name="T31" fmla="*/ 58 h 59"/>
                <a:gd name="T32" fmla="*/ 73 w 151"/>
                <a:gd name="T33" fmla="*/ 59 h 59"/>
                <a:gd name="T34" fmla="*/ 77 w 151"/>
                <a:gd name="T35" fmla="*/ 59 h 59"/>
                <a:gd name="T36" fmla="*/ 81 w 151"/>
                <a:gd name="T37" fmla="*/ 59 h 59"/>
                <a:gd name="T38" fmla="*/ 86 w 151"/>
                <a:gd name="T39" fmla="*/ 58 h 59"/>
                <a:gd name="T40" fmla="*/ 90 w 151"/>
                <a:gd name="T41" fmla="*/ 57 h 59"/>
                <a:gd name="T42" fmla="*/ 94 w 151"/>
                <a:gd name="T43" fmla="*/ 55 h 59"/>
                <a:gd name="T44" fmla="*/ 99 w 151"/>
                <a:gd name="T45" fmla="*/ 53 h 59"/>
                <a:gd name="T46" fmla="*/ 103 w 151"/>
                <a:gd name="T47" fmla="*/ 50 h 59"/>
                <a:gd name="T48" fmla="*/ 108 w 151"/>
                <a:gd name="T49" fmla="*/ 47 h 59"/>
                <a:gd name="T50" fmla="*/ 113 w 151"/>
                <a:gd name="T51" fmla="*/ 43 h 59"/>
                <a:gd name="T52" fmla="*/ 118 w 151"/>
                <a:gd name="T53" fmla="*/ 38 h 59"/>
                <a:gd name="T54" fmla="*/ 123 w 151"/>
                <a:gd name="T55" fmla="*/ 33 h 59"/>
                <a:gd name="T56" fmla="*/ 128 w 151"/>
                <a:gd name="T57" fmla="*/ 28 h 59"/>
                <a:gd name="T58" fmla="*/ 133 w 151"/>
                <a:gd name="T59" fmla="*/ 22 h 59"/>
                <a:gd name="T60" fmla="*/ 139 w 151"/>
                <a:gd name="T61" fmla="*/ 15 h 59"/>
                <a:gd name="T62" fmla="*/ 145 w 151"/>
                <a:gd name="T63" fmla="*/ 8 h 59"/>
                <a:gd name="T64" fmla="*/ 151 w 151"/>
                <a:gd name="T65" fmla="*/ 0 h 59"/>
                <a:gd name="T66" fmla="*/ 140 w 151"/>
                <a:gd name="T67" fmla="*/ 1 h 59"/>
                <a:gd name="T68" fmla="*/ 131 w 151"/>
                <a:gd name="T69" fmla="*/ 1 h 59"/>
                <a:gd name="T70" fmla="*/ 126 w 151"/>
                <a:gd name="T71" fmla="*/ 2 h 59"/>
                <a:gd name="T72" fmla="*/ 121 w 151"/>
                <a:gd name="T73" fmla="*/ 2 h 59"/>
                <a:gd name="T74" fmla="*/ 117 w 151"/>
                <a:gd name="T75" fmla="*/ 2 h 59"/>
                <a:gd name="T76" fmla="*/ 112 w 151"/>
                <a:gd name="T77" fmla="*/ 3 h 59"/>
                <a:gd name="T78" fmla="*/ 108 w 151"/>
                <a:gd name="T79" fmla="*/ 3 h 59"/>
                <a:gd name="T80" fmla="*/ 104 w 151"/>
                <a:gd name="T81" fmla="*/ 3 h 59"/>
                <a:gd name="T82" fmla="*/ 99 w 151"/>
                <a:gd name="T83" fmla="*/ 3 h 59"/>
                <a:gd name="T84" fmla="*/ 95 w 151"/>
                <a:gd name="T85" fmla="*/ 3 h 59"/>
                <a:gd name="T86" fmla="*/ 91 w 151"/>
                <a:gd name="T87" fmla="*/ 4 h 59"/>
                <a:gd name="T88" fmla="*/ 87 w 151"/>
                <a:gd name="T89" fmla="*/ 4 h 59"/>
                <a:gd name="T90" fmla="*/ 83 w 151"/>
                <a:gd name="T91" fmla="*/ 4 h 59"/>
                <a:gd name="T92" fmla="*/ 78 w 151"/>
                <a:gd name="T93" fmla="*/ 4 h 59"/>
                <a:gd name="T94" fmla="*/ 74 w 151"/>
                <a:gd name="T95" fmla="*/ 4 h 59"/>
                <a:gd name="T96" fmla="*/ 70 w 151"/>
                <a:gd name="T97" fmla="*/ 4 h 59"/>
                <a:gd name="T98" fmla="*/ 66 w 151"/>
                <a:gd name="T99" fmla="*/ 4 h 59"/>
                <a:gd name="T100" fmla="*/ 61 w 151"/>
                <a:gd name="T101" fmla="*/ 3 h 59"/>
                <a:gd name="T102" fmla="*/ 57 w 151"/>
                <a:gd name="T103" fmla="*/ 3 h 59"/>
                <a:gd name="T104" fmla="*/ 52 w 151"/>
                <a:gd name="T105" fmla="*/ 3 h 59"/>
                <a:gd name="T106" fmla="*/ 48 w 151"/>
                <a:gd name="T107" fmla="*/ 3 h 59"/>
                <a:gd name="T108" fmla="*/ 43 w 151"/>
                <a:gd name="T109" fmla="*/ 3 h 59"/>
                <a:gd name="T110" fmla="*/ 33 w 151"/>
                <a:gd name="T111" fmla="*/ 2 h 59"/>
                <a:gd name="T112" fmla="*/ 23 w 151"/>
                <a:gd name="T113" fmla="*/ 2 h 59"/>
                <a:gd name="T114" fmla="*/ 12 w 151"/>
                <a:gd name="T115" fmla="*/ 1 h 59"/>
                <a:gd name="T116" fmla="*/ 0 w 151"/>
                <a:gd name="T117" fmla="*/ 0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51" h="59">
                  <a:moveTo>
                    <a:pt x="0" y="0"/>
                  </a:moveTo>
                  <a:lnTo>
                    <a:pt x="5" y="6"/>
                  </a:lnTo>
                  <a:lnTo>
                    <a:pt x="10" y="12"/>
                  </a:lnTo>
                  <a:lnTo>
                    <a:pt x="15" y="18"/>
                  </a:lnTo>
                  <a:lnTo>
                    <a:pt x="20" y="24"/>
                  </a:lnTo>
                  <a:lnTo>
                    <a:pt x="25" y="29"/>
                  </a:lnTo>
                  <a:lnTo>
                    <a:pt x="30" y="33"/>
                  </a:lnTo>
                  <a:lnTo>
                    <a:pt x="34" y="38"/>
                  </a:lnTo>
                  <a:lnTo>
                    <a:pt x="39" y="42"/>
                  </a:lnTo>
                  <a:lnTo>
                    <a:pt x="43" y="45"/>
                  </a:lnTo>
                  <a:lnTo>
                    <a:pt x="48" y="49"/>
                  </a:lnTo>
                  <a:lnTo>
                    <a:pt x="52" y="51"/>
                  </a:lnTo>
                  <a:lnTo>
                    <a:pt x="56" y="54"/>
                  </a:lnTo>
                  <a:lnTo>
                    <a:pt x="60" y="56"/>
                  </a:lnTo>
                  <a:lnTo>
                    <a:pt x="65" y="57"/>
                  </a:lnTo>
                  <a:lnTo>
                    <a:pt x="69" y="58"/>
                  </a:lnTo>
                  <a:lnTo>
                    <a:pt x="73" y="59"/>
                  </a:lnTo>
                  <a:lnTo>
                    <a:pt x="77" y="59"/>
                  </a:lnTo>
                  <a:lnTo>
                    <a:pt x="81" y="59"/>
                  </a:lnTo>
                  <a:lnTo>
                    <a:pt x="86" y="58"/>
                  </a:lnTo>
                  <a:lnTo>
                    <a:pt x="90" y="57"/>
                  </a:lnTo>
                  <a:lnTo>
                    <a:pt x="94" y="55"/>
                  </a:lnTo>
                  <a:lnTo>
                    <a:pt x="99" y="53"/>
                  </a:lnTo>
                  <a:lnTo>
                    <a:pt x="103" y="50"/>
                  </a:lnTo>
                  <a:lnTo>
                    <a:pt x="108" y="47"/>
                  </a:lnTo>
                  <a:lnTo>
                    <a:pt x="113" y="43"/>
                  </a:lnTo>
                  <a:lnTo>
                    <a:pt x="118" y="38"/>
                  </a:lnTo>
                  <a:lnTo>
                    <a:pt x="123" y="33"/>
                  </a:lnTo>
                  <a:lnTo>
                    <a:pt x="128" y="28"/>
                  </a:lnTo>
                  <a:lnTo>
                    <a:pt x="133" y="22"/>
                  </a:lnTo>
                  <a:lnTo>
                    <a:pt x="139" y="15"/>
                  </a:lnTo>
                  <a:lnTo>
                    <a:pt x="145" y="8"/>
                  </a:lnTo>
                  <a:lnTo>
                    <a:pt x="151" y="0"/>
                  </a:lnTo>
                  <a:lnTo>
                    <a:pt x="140" y="1"/>
                  </a:lnTo>
                  <a:lnTo>
                    <a:pt x="131" y="1"/>
                  </a:lnTo>
                  <a:lnTo>
                    <a:pt x="126" y="2"/>
                  </a:lnTo>
                  <a:lnTo>
                    <a:pt x="121" y="2"/>
                  </a:lnTo>
                  <a:lnTo>
                    <a:pt x="117" y="2"/>
                  </a:lnTo>
                  <a:lnTo>
                    <a:pt x="112" y="3"/>
                  </a:lnTo>
                  <a:lnTo>
                    <a:pt x="108" y="3"/>
                  </a:lnTo>
                  <a:lnTo>
                    <a:pt x="104" y="3"/>
                  </a:lnTo>
                  <a:lnTo>
                    <a:pt x="99" y="3"/>
                  </a:lnTo>
                  <a:lnTo>
                    <a:pt x="95" y="3"/>
                  </a:lnTo>
                  <a:lnTo>
                    <a:pt x="91" y="4"/>
                  </a:lnTo>
                  <a:lnTo>
                    <a:pt x="87" y="4"/>
                  </a:lnTo>
                  <a:lnTo>
                    <a:pt x="83" y="4"/>
                  </a:lnTo>
                  <a:lnTo>
                    <a:pt x="78" y="4"/>
                  </a:lnTo>
                  <a:lnTo>
                    <a:pt x="74" y="4"/>
                  </a:lnTo>
                  <a:lnTo>
                    <a:pt x="70" y="4"/>
                  </a:lnTo>
                  <a:lnTo>
                    <a:pt x="66" y="4"/>
                  </a:lnTo>
                  <a:lnTo>
                    <a:pt x="61" y="3"/>
                  </a:lnTo>
                  <a:lnTo>
                    <a:pt x="57" y="3"/>
                  </a:lnTo>
                  <a:lnTo>
                    <a:pt x="52" y="3"/>
                  </a:lnTo>
                  <a:lnTo>
                    <a:pt x="48" y="3"/>
                  </a:lnTo>
                  <a:lnTo>
                    <a:pt x="43" y="3"/>
                  </a:lnTo>
                  <a:lnTo>
                    <a:pt x="33" y="2"/>
                  </a:lnTo>
                  <a:lnTo>
                    <a:pt x="23" y="2"/>
                  </a:lnTo>
                  <a:lnTo>
                    <a:pt x="12" y="1"/>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9" name="Freeform 33"/>
            <p:cNvSpPr>
              <a:spLocks/>
            </p:cNvSpPr>
            <p:nvPr/>
          </p:nvSpPr>
          <p:spPr bwMode="auto">
            <a:xfrm>
              <a:off x="1304" y="1294"/>
              <a:ext cx="199" cy="28"/>
            </a:xfrm>
            <a:custGeom>
              <a:avLst/>
              <a:gdLst>
                <a:gd name="T0" fmla="*/ 9 w 199"/>
                <a:gd name="T1" fmla="*/ 6 h 28"/>
                <a:gd name="T2" fmla="*/ 20 w 199"/>
                <a:gd name="T3" fmla="*/ 9 h 28"/>
                <a:gd name="T4" fmla="*/ 31 w 199"/>
                <a:gd name="T5" fmla="*/ 11 h 28"/>
                <a:gd name="T6" fmla="*/ 41 w 199"/>
                <a:gd name="T7" fmla="*/ 12 h 28"/>
                <a:gd name="T8" fmla="*/ 49 w 199"/>
                <a:gd name="T9" fmla="*/ 12 h 28"/>
                <a:gd name="T10" fmla="*/ 58 w 199"/>
                <a:gd name="T11" fmla="*/ 12 h 28"/>
                <a:gd name="T12" fmla="*/ 66 w 199"/>
                <a:gd name="T13" fmla="*/ 11 h 28"/>
                <a:gd name="T14" fmla="*/ 79 w 199"/>
                <a:gd name="T15" fmla="*/ 10 h 28"/>
                <a:gd name="T16" fmla="*/ 88 w 199"/>
                <a:gd name="T17" fmla="*/ 9 h 28"/>
                <a:gd name="T18" fmla="*/ 97 w 199"/>
                <a:gd name="T19" fmla="*/ 9 h 28"/>
                <a:gd name="T20" fmla="*/ 102 w 199"/>
                <a:gd name="T21" fmla="*/ 9 h 28"/>
                <a:gd name="T22" fmla="*/ 104 w 199"/>
                <a:gd name="T23" fmla="*/ 9 h 28"/>
                <a:gd name="T24" fmla="*/ 107 w 199"/>
                <a:gd name="T25" fmla="*/ 10 h 28"/>
                <a:gd name="T26" fmla="*/ 109 w 199"/>
                <a:gd name="T27" fmla="*/ 11 h 28"/>
                <a:gd name="T28" fmla="*/ 112 w 199"/>
                <a:gd name="T29" fmla="*/ 13 h 28"/>
                <a:gd name="T30" fmla="*/ 115 w 199"/>
                <a:gd name="T31" fmla="*/ 13 h 28"/>
                <a:gd name="T32" fmla="*/ 116 w 199"/>
                <a:gd name="T33" fmla="*/ 13 h 28"/>
                <a:gd name="T34" fmla="*/ 118 w 199"/>
                <a:gd name="T35" fmla="*/ 13 h 28"/>
                <a:gd name="T36" fmla="*/ 120 w 199"/>
                <a:gd name="T37" fmla="*/ 12 h 28"/>
                <a:gd name="T38" fmla="*/ 122 w 199"/>
                <a:gd name="T39" fmla="*/ 11 h 28"/>
                <a:gd name="T40" fmla="*/ 127 w 199"/>
                <a:gd name="T41" fmla="*/ 9 h 28"/>
                <a:gd name="T42" fmla="*/ 131 w 199"/>
                <a:gd name="T43" fmla="*/ 7 h 28"/>
                <a:gd name="T44" fmla="*/ 134 w 199"/>
                <a:gd name="T45" fmla="*/ 5 h 28"/>
                <a:gd name="T46" fmla="*/ 136 w 199"/>
                <a:gd name="T47" fmla="*/ 5 h 28"/>
                <a:gd name="T48" fmla="*/ 141 w 199"/>
                <a:gd name="T49" fmla="*/ 5 h 28"/>
                <a:gd name="T50" fmla="*/ 146 w 199"/>
                <a:gd name="T51" fmla="*/ 5 h 28"/>
                <a:gd name="T52" fmla="*/ 152 w 199"/>
                <a:gd name="T53" fmla="*/ 6 h 28"/>
                <a:gd name="T54" fmla="*/ 161 w 199"/>
                <a:gd name="T55" fmla="*/ 8 h 28"/>
                <a:gd name="T56" fmla="*/ 166 w 199"/>
                <a:gd name="T57" fmla="*/ 9 h 28"/>
                <a:gd name="T58" fmla="*/ 172 w 199"/>
                <a:gd name="T59" fmla="*/ 9 h 28"/>
                <a:gd name="T60" fmla="*/ 177 w 199"/>
                <a:gd name="T61" fmla="*/ 9 h 28"/>
                <a:gd name="T62" fmla="*/ 183 w 199"/>
                <a:gd name="T63" fmla="*/ 8 h 28"/>
                <a:gd name="T64" fmla="*/ 189 w 199"/>
                <a:gd name="T65" fmla="*/ 6 h 28"/>
                <a:gd name="T66" fmla="*/ 196 w 199"/>
                <a:gd name="T67" fmla="*/ 2 h 28"/>
                <a:gd name="T68" fmla="*/ 196 w 199"/>
                <a:gd name="T69" fmla="*/ 4 h 28"/>
                <a:gd name="T70" fmla="*/ 191 w 199"/>
                <a:gd name="T71" fmla="*/ 9 h 28"/>
                <a:gd name="T72" fmla="*/ 186 w 199"/>
                <a:gd name="T73" fmla="*/ 13 h 28"/>
                <a:gd name="T74" fmla="*/ 180 w 199"/>
                <a:gd name="T75" fmla="*/ 16 h 28"/>
                <a:gd name="T76" fmla="*/ 174 w 199"/>
                <a:gd name="T77" fmla="*/ 19 h 28"/>
                <a:gd name="T78" fmla="*/ 167 w 199"/>
                <a:gd name="T79" fmla="*/ 21 h 28"/>
                <a:gd name="T80" fmla="*/ 159 w 199"/>
                <a:gd name="T81" fmla="*/ 23 h 28"/>
                <a:gd name="T82" fmla="*/ 149 w 199"/>
                <a:gd name="T83" fmla="*/ 24 h 28"/>
                <a:gd name="T84" fmla="*/ 139 w 199"/>
                <a:gd name="T85" fmla="*/ 25 h 28"/>
                <a:gd name="T86" fmla="*/ 127 w 199"/>
                <a:gd name="T87" fmla="*/ 26 h 28"/>
                <a:gd name="T88" fmla="*/ 113 w 199"/>
                <a:gd name="T89" fmla="*/ 27 h 28"/>
                <a:gd name="T90" fmla="*/ 98 w 199"/>
                <a:gd name="T91" fmla="*/ 27 h 28"/>
                <a:gd name="T92" fmla="*/ 83 w 199"/>
                <a:gd name="T93" fmla="*/ 28 h 28"/>
                <a:gd name="T94" fmla="*/ 76 w 199"/>
                <a:gd name="T95" fmla="*/ 28 h 28"/>
                <a:gd name="T96" fmla="*/ 69 w 199"/>
                <a:gd name="T97" fmla="*/ 28 h 28"/>
                <a:gd name="T98" fmla="*/ 62 w 199"/>
                <a:gd name="T99" fmla="*/ 28 h 28"/>
                <a:gd name="T100" fmla="*/ 55 w 199"/>
                <a:gd name="T101" fmla="*/ 27 h 28"/>
                <a:gd name="T102" fmla="*/ 47 w 199"/>
                <a:gd name="T103" fmla="*/ 26 h 28"/>
                <a:gd name="T104" fmla="*/ 40 w 199"/>
                <a:gd name="T105" fmla="*/ 24 h 28"/>
                <a:gd name="T106" fmla="*/ 31 w 199"/>
                <a:gd name="T107" fmla="*/ 20 h 28"/>
                <a:gd name="T108" fmla="*/ 20 w 199"/>
                <a:gd name="T109" fmla="*/ 16 h 28"/>
                <a:gd name="T110" fmla="*/ 12 w 199"/>
                <a:gd name="T111" fmla="*/ 12 h 28"/>
                <a:gd name="T112" fmla="*/ 7 w 199"/>
                <a:gd name="T113" fmla="*/ 9 h 28"/>
                <a:gd name="T114" fmla="*/ 3 w 199"/>
                <a:gd name="T115" fmla="*/ 6 h 28"/>
                <a:gd name="T116" fmla="*/ 0 w 199"/>
                <a:gd name="T117" fmla="*/ 3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99" h="28">
                  <a:moveTo>
                    <a:pt x="0" y="3"/>
                  </a:moveTo>
                  <a:lnTo>
                    <a:pt x="4" y="5"/>
                  </a:lnTo>
                  <a:lnTo>
                    <a:pt x="9" y="6"/>
                  </a:lnTo>
                  <a:lnTo>
                    <a:pt x="13" y="7"/>
                  </a:lnTo>
                  <a:lnTo>
                    <a:pt x="17" y="8"/>
                  </a:lnTo>
                  <a:lnTo>
                    <a:pt x="20" y="9"/>
                  </a:lnTo>
                  <a:lnTo>
                    <a:pt x="24" y="10"/>
                  </a:lnTo>
                  <a:lnTo>
                    <a:pt x="28" y="11"/>
                  </a:lnTo>
                  <a:lnTo>
                    <a:pt x="31" y="11"/>
                  </a:lnTo>
                  <a:lnTo>
                    <a:pt x="34" y="12"/>
                  </a:lnTo>
                  <a:lnTo>
                    <a:pt x="38" y="12"/>
                  </a:lnTo>
                  <a:lnTo>
                    <a:pt x="41" y="12"/>
                  </a:lnTo>
                  <a:lnTo>
                    <a:pt x="44" y="12"/>
                  </a:lnTo>
                  <a:lnTo>
                    <a:pt x="47" y="12"/>
                  </a:lnTo>
                  <a:lnTo>
                    <a:pt x="49" y="12"/>
                  </a:lnTo>
                  <a:lnTo>
                    <a:pt x="52" y="12"/>
                  </a:lnTo>
                  <a:lnTo>
                    <a:pt x="55" y="12"/>
                  </a:lnTo>
                  <a:lnTo>
                    <a:pt x="58" y="12"/>
                  </a:lnTo>
                  <a:lnTo>
                    <a:pt x="60" y="12"/>
                  </a:lnTo>
                  <a:lnTo>
                    <a:pt x="63" y="12"/>
                  </a:lnTo>
                  <a:lnTo>
                    <a:pt x="66" y="11"/>
                  </a:lnTo>
                  <a:lnTo>
                    <a:pt x="71" y="11"/>
                  </a:lnTo>
                  <a:lnTo>
                    <a:pt x="76" y="10"/>
                  </a:lnTo>
                  <a:lnTo>
                    <a:pt x="79" y="10"/>
                  </a:lnTo>
                  <a:lnTo>
                    <a:pt x="82" y="10"/>
                  </a:lnTo>
                  <a:lnTo>
                    <a:pt x="85" y="9"/>
                  </a:lnTo>
                  <a:lnTo>
                    <a:pt x="88" y="9"/>
                  </a:lnTo>
                  <a:lnTo>
                    <a:pt x="91" y="9"/>
                  </a:lnTo>
                  <a:lnTo>
                    <a:pt x="94" y="9"/>
                  </a:lnTo>
                  <a:lnTo>
                    <a:pt x="97" y="9"/>
                  </a:lnTo>
                  <a:lnTo>
                    <a:pt x="100" y="9"/>
                  </a:lnTo>
                  <a:lnTo>
                    <a:pt x="101" y="9"/>
                  </a:lnTo>
                  <a:lnTo>
                    <a:pt x="102" y="9"/>
                  </a:lnTo>
                  <a:lnTo>
                    <a:pt x="102" y="9"/>
                  </a:lnTo>
                  <a:lnTo>
                    <a:pt x="103" y="9"/>
                  </a:lnTo>
                  <a:lnTo>
                    <a:pt x="104" y="9"/>
                  </a:lnTo>
                  <a:lnTo>
                    <a:pt x="105" y="9"/>
                  </a:lnTo>
                  <a:lnTo>
                    <a:pt x="106" y="10"/>
                  </a:lnTo>
                  <a:lnTo>
                    <a:pt x="107" y="10"/>
                  </a:lnTo>
                  <a:lnTo>
                    <a:pt x="107" y="11"/>
                  </a:lnTo>
                  <a:lnTo>
                    <a:pt x="108" y="11"/>
                  </a:lnTo>
                  <a:lnTo>
                    <a:pt x="109" y="11"/>
                  </a:lnTo>
                  <a:lnTo>
                    <a:pt x="110" y="12"/>
                  </a:lnTo>
                  <a:lnTo>
                    <a:pt x="111" y="12"/>
                  </a:lnTo>
                  <a:lnTo>
                    <a:pt x="112" y="13"/>
                  </a:lnTo>
                  <a:lnTo>
                    <a:pt x="113" y="13"/>
                  </a:lnTo>
                  <a:lnTo>
                    <a:pt x="114" y="13"/>
                  </a:lnTo>
                  <a:lnTo>
                    <a:pt x="115" y="13"/>
                  </a:lnTo>
                  <a:lnTo>
                    <a:pt x="115" y="13"/>
                  </a:lnTo>
                  <a:lnTo>
                    <a:pt x="116" y="13"/>
                  </a:lnTo>
                  <a:lnTo>
                    <a:pt x="116" y="13"/>
                  </a:lnTo>
                  <a:lnTo>
                    <a:pt x="117" y="13"/>
                  </a:lnTo>
                  <a:lnTo>
                    <a:pt x="118" y="13"/>
                  </a:lnTo>
                  <a:lnTo>
                    <a:pt x="118" y="13"/>
                  </a:lnTo>
                  <a:lnTo>
                    <a:pt x="119" y="13"/>
                  </a:lnTo>
                  <a:lnTo>
                    <a:pt x="119" y="13"/>
                  </a:lnTo>
                  <a:lnTo>
                    <a:pt x="120" y="12"/>
                  </a:lnTo>
                  <a:lnTo>
                    <a:pt x="121" y="12"/>
                  </a:lnTo>
                  <a:lnTo>
                    <a:pt x="121" y="12"/>
                  </a:lnTo>
                  <a:lnTo>
                    <a:pt x="122" y="11"/>
                  </a:lnTo>
                  <a:lnTo>
                    <a:pt x="124" y="11"/>
                  </a:lnTo>
                  <a:lnTo>
                    <a:pt x="125" y="10"/>
                  </a:lnTo>
                  <a:lnTo>
                    <a:pt x="127" y="9"/>
                  </a:lnTo>
                  <a:lnTo>
                    <a:pt x="128" y="8"/>
                  </a:lnTo>
                  <a:lnTo>
                    <a:pt x="129" y="7"/>
                  </a:lnTo>
                  <a:lnTo>
                    <a:pt x="131" y="7"/>
                  </a:lnTo>
                  <a:lnTo>
                    <a:pt x="132" y="6"/>
                  </a:lnTo>
                  <a:lnTo>
                    <a:pt x="133" y="6"/>
                  </a:lnTo>
                  <a:lnTo>
                    <a:pt x="134" y="5"/>
                  </a:lnTo>
                  <a:lnTo>
                    <a:pt x="135" y="5"/>
                  </a:lnTo>
                  <a:lnTo>
                    <a:pt x="136" y="5"/>
                  </a:lnTo>
                  <a:lnTo>
                    <a:pt x="136" y="5"/>
                  </a:lnTo>
                  <a:lnTo>
                    <a:pt x="137" y="5"/>
                  </a:lnTo>
                  <a:lnTo>
                    <a:pt x="139" y="5"/>
                  </a:lnTo>
                  <a:lnTo>
                    <a:pt x="141" y="5"/>
                  </a:lnTo>
                  <a:lnTo>
                    <a:pt x="143" y="5"/>
                  </a:lnTo>
                  <a:lnTo>
                    <a:pt x="145" y="5"/>
                  </a:lnTo>
                  <a:lnTo>
                    <a:pt x="146" y="5"/>
                  </a:lnTo>
                  <a:lnTo>
                    <a:pt x="148" y="6"/>
                  </a:lnTo>
                  <a:lnTo>
                    <a:pt x="150" y="6"/>
                  </a:lnTo>
                  <a:lnTo>
                    <a:pt x="152" y="6"/>
                  </a:lnTo>
                  <a:lnTo>
                    <a:pt x="156" y="7"/>
                  </a:lnTo>
                  <a:lnTo>
                    <a:pt x="159" y="8"/>
                  </a:lnTo>
                  <a:lnTo>
                    <a:pt x="161" y="8"/>
                  </a:lnTo>
                  <a:lnTo>
                    <a:pt x="163" y="8"/>
                  </a:lnTo>
                  <a:lnTo>
                    <a:pt x="164" y="9"/>
                  </a:lnTo>
                  <a:lnTo>
                    <a:pt x="166" y="9"/>
                  </a:lnTo>
                  <a:lnTo>
                    <a:pt x="168" y="9"/>
                  </a:lnTo>
                  <a:lnTo>
                    <a:pt x="170" y="9"/>
                  </a:lnTo>
                  <a:lnTo>
                    <a:pt x="172" y="9"/>
                  </a:lnTo>
                  <a:lnTo>
                    <a:pt x="173" y="9"/>
                  </a:lnTo>
                  <a:lnTo>
                    <a:pt x="175" y="9"/>
                  </a:lnTo>
                  <a:lnTo>
                    <a:pt x="177" y="9"/>
                  </a:lnTo>
                  <a:lnTo>
                    <a:pt x="179" y="9"/>
                  </a:lnTo>
                  <a:lnTo>
                    <a:pt x="181" y="9"/>
                  </a:lnTo>
                  <a:lnTo>
                    <a:pt x="183" y="8"/>
                  </a:lnTo>
                  <a:lnTo>
                    <a:pt x="185" y="7"/>
                  </a:lnTo>
                  <a:lnTo>
                    <a:pt x="187" y="7"/>
                  </a:lnTo>
                  <a:lnTo>
                    <a:pt x="189" y="6"/>
                  </a:lnTo>
                  <a:lnTo>
                    <a:pt x="192" y="5"/>
                  </a:lnTo>
                  <a:lnTo>
                    <a:pt x="194" y="3"/>
                  </a:lnTo>
                  <a:lnTo>
                    <a:pt x="196" y="2"/>
                  </a:lnTo>
                  <a:lnTo>
                    <a:pt x="199" y="0"/>
                  </a:lnTo>
                  <a:lnTo>
                    <a:pt x="197" y="2"/>
                  </a:lnTo>
                  <a:lnTo>
                    <a:pt x="196" y="4"/>
                  </a:lnTo>
                  <a:lnTo>
                    <a:pt x="194" y="6"/>
                  </a:lnTo>
                  <a:lnTo>
                    <a:pt x="193" y="7"/>
                  </a:lnTo>
                  <a:lnTo>
                    <a:pt x="191" y="9"/>
                  </a:lnTo>
                  <a:lnTo>
                    <a:pt x="189" y="10"/>
                  </a:lnTo>
                  <a:lnTo>
                    <a:pt x="188" y="12"/>
                  </a:lnTo>
                  <a:lnTo>
                    <a:pt x="186" y="13"/>
                  </a:lnTo>
                  <a:lnTo>
                    <a:pt x="184" y="14"/>
                  </a:lnTo>
                  <a:lnTo>
                    <a:pt x="182" y="15"/>
                  </a:lnTo>
                  <a:lnTo>
                    <a:pt x="180" y="16"/>
                  </a:lnTo>
                  <a:lnTo>
                    <a:pt x="178" y="17"/>
                  </a:lnTo>
                  <a:lnTo>
                    <a:pt x="176" y="18"/>
                  </a:lnTo>
                  <a:lnTo>
                    <a:pt x="174" y="19"/>
                  </a:lnTo>
                  <a:lnTo>
                    <a:pt x="172" y="20"/>
                  </a:lnTo>
                  <a:lnTo>
                    <a:pt x="169" y="21"/>
                  </a:lnTo>
                  <a:lnTo>
                    <a:pt x="167" y="21"/>
                  </a:lnTo>
                  <a:lnTo>
                    <a:pt x="164" y="22"/>
                  </a:lnTo>
                  <a:lnTo>
                    <a:pt x="161" y="23"/>
                  </a:lnTo>
                  <a:lnTo>
                    <a:pt x="159" y="23"/>
                  </a:lnTo>
                  <a:lnTo>
                    <a:pt x="156" y="24"/>
                  </a:lnTo>
                  <a:lnTo>
                    <a:pt x="153" y="24"/>
                  </a:lnTo>
                  <a:lnTo>
                    <a:pt x="149" y="24"/>
                  </a:lnTo>
                  <a:lnTo>
                    <a:pt x="146" y="25"/>
                  </a:lnTo>
                  <a:lnTo>
                    <a:pt x="142" y="25"/>
                  </a:lnTo>
                  <a:lnTo>
                    <a:pt x="139" y="25"/>
                  </a:lnTo>
                  <a:lnTo>
                    <a:pt x="135" y="26"/>
                  </a:lnTo>
                  <a:lnTo>
                    <a:pt x="131" y="26"/>
                  </a:lnTo>
                  <a:lnTo>
                    <a:pt x="127" y="26"/>
                  </a:lnTo>
                  <a:lnTo>
                    <a:pt x="122" y="26"/>
                  </a:lnTo>
                  <a:lnTo>
                    <a:pt x="118" y="27"/>
                  </a:lnTo>
                  <a:lnTo>
                    <a:pt x="113" y="27"/>
                  </a:lnTo>
                  <a:lnTo>
                    <a:pt x="108" y="27"/>
                  </a:lnTo>
                  <a:lnTo>
                    <a:pt x="103" y="27"/>
                  </a:lnTo>
                  <a:lnTo>
                    <a:pt x="98" y="27"/>
                  </a:lnTo>
                  <a:lnTo>
                    <a:pt x="93" y="28"/>
                  </a:lnTo>
                  <a:lnTo>
                    <a:pt x="88" y="28"/>
                  </a:lnTo>
                  <a:lnTo>
                    <a:pt x="83" y="28"/>
                  </a:lnTo>
                  <a:lnTo>
                    <a:pt x="81" y="28"/>
                  </a:lnTo>
                  <a:lnTo>
                    <a:pt x="78" y="28"/>
                  </a:lnTo>
                  <a:lnTo>
                    <a:pt x="76" y="28"/>
                  </a:lnTo>
                  <a:lnTo>
                    <a:pt x="74" y="28"/>
                  </a:lnTo>
                  <a:lnTo>
                    <a:pt x="71" y="28"/>
                  </a:lnTo>
                  <a:lnTo>
                    <a:pt x="69" y="28"/>
                  </a:lnTo>
                  <a:lnTo>
                    <a:pt x="67" y="28"/>
                  </a:lnTo>
                  <a:lnTo>
                    <a:pt x="64" y="28"/>
                  </a:lnTo>
                  <a:lnTo>
                    <a:pt x="62" y="28"/>
                  </a:lnTo>
                  <a:lnTo>
                    <a:pt x="60" y="28"/>
                  </a:lnTo>
                  <a:lnTo>
                    <a:pt x="57" y="27"/>
                  </a:lnTo>
                  <a:lnTo>
                    <a:pt x="55" y="27"/>
                  </a:lnTo>
                  <a:lnTo>
                    <a:pt x="52" y="27"/>
                  </a:lnTo>
                  <a:lnTo>
                    <a:pt x="50" y="26"/>
                  </a:lnTo>
                  <a:lnTo>
                    <a:pt x="47" y="26"/>
                  </a:lnTo>
                  <a:lnTo>
                    <a:pt x="45" y="25"/>
                  </a:lnTo>
                  <a:lnTo>
                    <a:pt x="43" y="24"/>
                  </a:lnTo>
                  <a:lnTo>
                    <a:pt x="40" y="24"/>
                  </a:lnTo>
                  <a:lnTo>
                    <a:pt x="37" y="23"/>
                  </a:lnTo>
                  <a:lnTo>
                    <a:pt x="35" y="22"/>
                  </a:lnTo>
                  <a:lnTo>
                    <a:pt x="31" y="20"/>
                  </a:lnTo>
                  <a:lnTo>
                    <a:pt x="27" y="19"/>
                  </a:lnTo>
                  <a:lnTo>
                    <a:pt x="23" y="17"/>
                  </a:lnTo>
                  <a:lnTo>
                    <a:pt x="20" y="16"/>
                  </a:lnTo>
                  <a:lnTo>
                    <a:pt x="17" y="15"/>
                  </a:lnTo>
                  <a:lnTo>
                    <a:pt x="15" y="13"/>
                  </a:lnTo>
                  <a:lnTo>
                    <a:pt x="12" y="12"/>
                  </a:lnTo>
                  <a:lnTo>
                    <a:pt x="10" y="11"/>
                  </a:lnTo>
                  <a:lnTo>
                    <a:pt x="9" y="10"/>
                  </a:lnTo>
                  <a:lnTo>
                    <a:pt x="7" y="9"/>
                  </a:lnTo>
                  <a:lnTo>
                    <a:pt x="5" y="7"/>
                  </a:lnTo>
                  <a:lnTo>
                    <a:pt x="4" y="6"/>
                  </a:lnTo>
                  <a:lnTo>
                    <a:pt x="3" y="6"/>
                  </a:lnTo>
                  <a:lnTo>
                    <a:pt x="2" y="5"/>
                  </a:lnTo>
                  <a:lnTo>
                    <a:pt x="1" y="4"/>
                  </a:lnTo>
                  <a:lnTo>
                    <a:pt x="0" y="3"/>
                  </a:lnTo>
                  <a:close/>
                </a:path>
              </a:pathLst>
            </a:custGeom>
            <a:solidFill>
              <a:srgbClr val="BE4A3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0" name="Freeform 34"/>
            <p:cNvSpPr>
              <a:spLocks noEditPoints="1"/>
            </p:cNvSpPr>
            <p:nvPr/>
          </p:nvSpPr>
          <p:spPr bwMode="auto">
            <a:xfrm>
              <a:off x="1303" y="1293"/>
              <a:ext cx="201" cy="31"/>
            </a:xfrm>
            <a:custGeom>
              <a:avLst/>
              <a:gdLst>
                <a:gd name="T0" fmla="*/ 23 w 201"/>
                <a:gd name="T1" fmla="*/ 12 h 31"/>
                <a:gd name="T2" fmla="*/ 38 w 201"/>
                <a:gd name="T3" fmla="*/ 14 h 31"/>
                <a:gd name="T4" fmla="*/ 52 w 201"/>
                <a:gd name="T5" fmla="*/ 15 h 31"/>
                <a:gd name="T6" fmla="*/ 76 w 201"/>
                <a:gd name="T7" fmla="*/ 13 h 31"/>
                <a:gd name="T8" fmla="*/ 101 w 201"/>
                <a:gd name="T9" fmla="*/ 11 h 31"/>
                <a:gd name="T10" fmla="*/ 108 w 201"/>
                <a:gd name="T11" fmla="*/ 13 h 31"/>
                <a:gd name="T12" fmla="*/ 115 w 201"/>
                <a:gd name="T13" fmla="*/ 15 h 31"/>
                <a:gd name="T14" fmla="*/ 118 w 201"/>
                <a:gd name="T15" fmla="*/ 15 h 31"/>
                <a:gd name="T16" fmla="*/ 122 w 201"/>
                <a:gd name="T17" fmla="*/ 14 h 31"/>
                <a:gd name="T18" fmla="*/ 131 w 201"/>
                <a:gd name="T19" fmla="*/ 10 h 31"/>
                <a:gd name="T20" fmla="*/ 137 w 201"/>
                <a:gd name="T21" fmla="*/ 7 h 31"/>
                <a:gd name="T22" fmla="*/ 145 w 201"/>
                <a:gd name="T23" fmla="*/ 7 h 31"/>
                <a:gd name="T24" fmla="*/ 159 w 201"/>
                <a:gd name="T25" fmla="*/ 10 h 31"/>
                <a:gd name="T26" fmla="*/ 172 w 201"/>
                <a:gd name="T27" fmla="*/ 12 h 31"/>
                <a:gd name="T28" fmla="*/ 180 w 201"/>
                <a:gd name="T29" fmla="*/ 11 h 31"/>
                <a:gd name="T30" fmla="*/ 188 w 201"/>
                <a:gd name="T31" fmla="*/ 9 h 31"/>
                <a:gd name="T32" fmla="*/ 190 w 201"/>
                <a:gd name="T33" fmla="*/ 10 h 31"/>
                <a:gd name="T34" fmla="*/ 180 w 201"/>
                <a:gd name="T35" fmla="*/ 16 h 31"/>
                <a:gd name="T36" fmla="*/ 167 w 201"/>
                <a:gd name="T37" fmla="*/ 21 h 31"/>
                <a:gd name="T38" fmla="*/ 147 w 201"/>
                <a:gd name="T39" fmla="*/ 25 h 31"/>
                <a:gd name="T40" fmla="*/ 119 w 201"/>
                <a:gd name="T41" fmla="*/ 26 h 31"/>
                <a:gd name="T42" fmla="*/ 101 w 201"/>
                <a:gd name="T43" fmla="*/ 27 h 31"/>
                <a:gd name="T44" fmla="*/ 78 w 201"/>
                <a:gd name="T45" fmla="*/ 28 h 31"/>
                <a:gd name="T46" fmla="*/ 60 w 201"/>
                <a:gd name="T47" fmla="*/ 27 h 31"/>
                <a:gd name="T48" fmla="*/ 46 w 201"/>
                <a:gd name="T49" fmla="*/ 25 h 31"/>
                <a:gd name="T50" fmla="*/ 31 w 201"/>
                <a:gd name="T51" fmla="*/ 20 h 31"/>
                <a:gd name="T52" fmla="*/ 16 w 201"/>
                <a:gd name="T53" fmla="*/ 13 h 31"/>
                <a:gd name="T54" fmla="*/ 7 w 201"/>
                <a:gd name="T55" fmla="*/ 8 h 31"/>
                <a:gd name="T56" fmla="*/ 56 w 201"/>
                <a:gd name="T57" fmla="*/ 12 h 31"/>
                <a:gd name="T58" fmla="*/ 42 w 201"/>
                <a:gd name="T59" fmla="*/ 12 h 31"/>
                <a:gd name="T60" fmla="*/ 26 w 201"/>
                <a:gd name="T61" fmla="*/ 10 h 31"/>
                <a:gd name="T62" fmla="*/ 7 w 201"/>
                <a:gd name="T63" fmla="*/ 5 h 31"/>
                <a:gd name="T64" fmla="*/ 2 w 201"/>
                <a:gd name="T65" fmla="*/ 7 h 31"/>
                <a:gd name="T66" fmla="*/ 15 w 201"/>
                <a:gd name="T67" fmla="*/ 15 h 31"/>
                <a:gd name="T68" fmla="*/ 35 w 201"/>
                <a:gd name="T69" fmla="*/ 24 h 31"/>
                <a:gd name="T70" fmla="*/ 50 w 201"/>
                <a:gd name="T71" fmla="*/ 28 h 31"/>
                <a:gd name="T72" fmla="*/ 63 w 201"/>
                <a:gd name="T73" fmla="*/ 30 h 31"/>
                <a:gd name="T74" fmla="*/ 78 w 201"/>
                <a:gd name="T75" fmla="*/ 31 h 31"/>
                <a:gd name="T76" fmla="*/ 101 w 201"/>
                <a:gd name="T77" fmla="*/ 29 h 31"/>
                <a:gd name="T78" fmla="*/ 119 w 201"/>
                <a:gd name="T79" fmla="*/ 29 h 31"/>
                <a:gd name="T80" fmla="*/ 147 w 201"/>
                <a:gd name="T81" fmla="*/ 27 h 31"/>
                <a:gd name="T82" fmla="*/ 168 w 201"/>
                <a:gd name="T83" fmla="*/ 23 h 31"/>
                <a:gd name="T84" fmla="*/ 180 w 201"/>
                <a:gd name="T85" fmla="*/ 19 h 31"/>
                <a:gd name="T86" fmla="*/ 187 w 201"/>
                <a:gd name="T87" fmla="*/ 16 h 31"/>
                <a:gd name="T88" fmla="*/ 194 w 201"/>
                <a:gd name="T89" fmla="*/ 9 h 31"/>
                <a:gd name="T90" fmla="*/ 196 w 201"/>
                <a:gd name="T91" fmla="*/ 2 h 31"/>
                <a:gd name="T92" fmla="*/ 186 w 201"/>
                <a:gd name="T93" fmla="*/ 7 h 31"/>
                <a:gd name="T94" fmla="*/ 177 w 201"/>
                <a:gd name="T95" fmla="*/ 9 h 31"/>
                <a:gd name="T96" fmla="*/ 168 w 201"/>
                <a:gd name="T97" fmla="*/ 9 h 31"/>
                <a:gd name="T98" fmla="*/ 153 w 201"/>
                <a:gd name="T99" fmla="*/ 6 h 31"/>
                <a:gd name="T100" fmla="*/ 142 w 201"/>
                <a:gd name="T101" fmla="*/ 4 h 31"/>
                <a:gd name="T102" fmla="*/ 135 w 201"/>
                <a:gd name="T103" fmla="*/ 5 h 31"/>
                <a:gd name="T104" fmla="*/ 126 w 201"/>
                <a:gd name="T105" fmla="*/ 10 h 31"/>
                <a:gd name="T106" fmla="*/ 119 w 201"/>
                <a:gd name="T107" fmla="*/ 13 h 31"/>
                <a:gd name="T108" fmla="*/ 116 w 201"/>
                <a:gd name="T109" fmla="*/ 13 h 31"/>
                <a:gd name="T110" fmla="*/ 110 w 201"/>
                <a:gd name="T111" fmla="*/ 11 h 31"/>
                <a:gd name="T112" fmla="*/ 103 w 201"/>
                <a:gd name="T113" fmla="*/ 9 h 31"/>
                <a:gd name="T114" fmla="*/ 86 w 201"/>
                <a:gd name="T115" fmla="*/ 9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01" h="31">
                  <a:moveTo>
                    <a:pt x="7" y="8"/>
                  </a:moveTo>
                  <a:lnTo>
                    <a:pt x="10" y="8"/>
                  </a:lnTo>
                  <a:lnTo>
                    <a:pt x="13" y="9"/>
                  </a:lnTo>
                  <a:lnTo>
                    <a:pt x="15" y="10"/>
                  </a:lnTo>
                  <a:lnTo>
                    <a:pt x="18" y="11"/>
                  </a:lnTo>
                  <a:lnTo>
                    <a:pt x="20" y="11"/>
                  </a:lnTo>
                  <a:lnTo>
                    <a:pt x="23" y="12"/>
                  </a:lnTo>
                  <a:lnTo>
                    <a:pt x="25" y="12"/>
                  </a:lnTo>
                  <a:lnTo>
                    <a:pt x="28" y="13"/>
                  </a:lnTo>
                  <a:lnTo>
                    <a:pt x="30" y="13"/>
                  </a:lnTo>
                  <a:lnTo>
                    <a:pt x="32" y="13"/>
                  </a:lnTo>
                  <a:lnTo>
                    <a:pt x="34" y="14"/>
                  </a:lnTo>
                  <a:lnTo>
                    <a:pt x="36" y="14"/>
                  </a:lnTo>
                  <a:lnTo>
                    <a:pt x="38" y="14"/>
                  </a:lnTo>
                  <a:lnTo>
                    <a:pt x="40" y="14"/>
                  </a:lnTo>
                  <a:lnTo>
                    <a:pt x="42" y="15"/>
                  </a:lnTo>
                  <a:lnTo>
                    <a:pt x="44" y="15"/>
                  </a:lnTo>
                  <a:lnTo>
                    <a:pt x="46" y="15"/>
                  </a:lnTo>
                  <a:lnTo>
                    <a:pt x="48" y="15"/>
                  </a:lnTo>
                  <a:lnTo>
                    <a:pt x="50" y="15"/>
                  </a:lnTo>
                  <a:lnTo>
                    <a:pt x="52" y="15"/>
                  </a:lnTo>
                  <a:lnTo>
                    <a:pt x="56" y="15"/>
                  </a:lnTo>
                  <a:lnTo>
                    <a:pt x="59" y="14"/>
                  </a:lnTo>
                  <a:lnTo>
                    <a:pt x="63" y="14"/>
                  </a:lnTo>
                  <a:lnTo>
                    <a:pt x="66" y="14"/>
                  </a:lnTo>
                  <a:lnTo>
                    <a:pt x="70" y="13"/>
                  </a:lnTo>
                  <a:lnTo>
                    <a:pt x="73" y="13"/>
                  </a:lnTo>
                  <a:lnTo>
                    <a:pt x="76" y="13"/>
                  </a:lnTo>
                  <a:lnTo>
                    <a:pt x="80" y="12"/>
                  </a:lnTo>
                  <a:lnTo>
                    <a:pt x="83" y="12"/>
                  </a:lnTo>
                  <a:lnTo>
                    <a:pt x="86" y="12"/>
                  </a:lnTo>
                  <a:lnTo>
                    <a:pt x="90" y="11"/>
                  </a:lnTo>
                  <a:lnTo>
                    <a:pt x="94" y="11"/>
                  </a:lnTo>
                  <a:lnTo>
                    <a:pt x="97" y="11"/>
                  </a:lnTo>
                  <a:lnTo>
                    <a:pt x="101" y="11"/>
                  </a:lnTo>
                  <a:lnTo>
                    <a:pt x="102" y="11"/>
                  </a:lnTo>
                  <a:lnTo>
                    <a:pt x="103" y="11"/>
                  </a:lnTo>
                  <a:lnTo>
                    <a:pt x="104" y="11"/>
                  </a:lnTo>
                  <a:lnTo>
                    <a:pt x="105" y="12"/>
                  </a:lnTo>
                  <a:lnTo>
                    <a:pt x="106" y="12"/>
                  </a:lnTo>
                  <a:lnTo>
                    <a:pt x="107" y="12"/>
                  </a:lnTo>
                  <a:lnTo>
                    <a:pt x="108" y="13"/>
                  </a:lnTo>
                  <a:lnTo>
                    <a:pt x="109" y="13"/>
                  </a:lnTo>
                  <a:lnTo>
                    <a:pt x="110" y="14"/>
                  </a:lnTo>
                  <a:lnTo>
                    <a:pt x="111" y="14"/>
                  </a:lnTo>
                  <a:lnTo>
                    <a:pt x="112" y="14"/>
                  </a:lnTo>
                  <a:lnTo>
                    <a:pt x="113" y="15"/>
                  </a:lnTo>
                  <a:lnTo>
                    <a:pt x="114" y="15"/>
                  </a:lnTo>
                  <a:lnTo>
                    <a:pt x="115" y="15"/>
                  </a:lnTo>
                  <a:lnTo>
                    <a:pt x="116" y="15"/>
                  </a:lnTo>
                  <a:lnTo>
                    <a:pt x="116" y="15"/>
                  </a:lnTo>
                  <a:lnTo>
                    <a:pt x="117" y="15"/>
                  </a:lnTo>
                  <a:lnTo>
                    <a:pt x="117" y="15"/>
                  </a:lnTo>
                  <a:lnTo>
                    <a:pt x="117" y="15"/>
                  </a:lnTo>
                  <a:lnTo>
                    <a:pt x="118" y="15"/>
                  </a:lnTo>
                  <a:lnTo>
                    <a:pt x="118" y="15"/>
                  </a:lnTo>
                  <a:lnTo>
                    <a:pt x="118" y="15"/>
                  </a:lnTo>
                  <a:lnTo>
                    <a:pt x="119" y="15"/>
                  </a:lnTo>
                  <a:lnTo>
                    <a:pt x="120" y="15"/>
                  </a:lnTo>
                  <a:lnTo>
                    <a:pt x="120" y="15"/>
                  </a:lnTo>
                  <a:lnTo>
                    <a:pt x="121" y="15"/>
                  </a:lnTo>
                  <a:lnTo>
                    <a:pt x="122" y="14"/>
                  </a:lnTo>
                  <a:lnTo>
                    <a:pt x="122" y="14"/>
                  </a:lnTo>
                  <a:lnTo>
                    <a:pt x="123" y="14"/>
                  </a:lnTo>
                  <a:lnTo>
                    <a:pt x="124" y="13"/>
                  </a:lnTo>
                  <a:lnTo>
                    <a:pt x="126" y="13"/>
                  </a:lnTo>
                  <a:lnTo>
                    <a:pt x="127" y="12"/>
                  </a:lnTo>
                  <a:lnTo>
                    <a:pt x="128" y="11"/>
                  </a:lnTo>
                  <a:lnTo>
                    <a:pt x="130" y="10"/>
                  </a:lnTo>
                  <a:lnTo>
                    <a:pt x="131" y="10"/>
                  </a:lnTo>
                  <a:lnTo>
                    <a:pt x="132" y="9"/>
                  </a:lnTo>
                  <a:lnTo>
                    <a:pt x="133" y="8"/>
                  </a:lnTo>
                  <a:lnTo>
                    <a:pt x="135" y="8"/>
                  </a:lnTo>
                  <a:lnTo>
                    <a:pt x="136" y="7"/>
                  </a:lnTo>
                  <a:lnTo>
                    <a:pt x="136" y="7"/>
                  </a:lnTo>
                  <a:lnTo>
                    <a:pt x="137" y="7"/>
                  </a:lnTo>
                  <a:lnTo>
                    <a:pt x="137" y="7"/>
                  </a:lnTo>
                  <a:lnTo>
                    <a:pt x="138" y="7"/>
                  </a:lnTo>
                  <a:lnTo>
                    <a:pt x="139" y="7"/>
                  </a:lnTo>
                  <a:lnTo>
                    <a:pt x="140" y="7"/>
                  </a:lnTo>
                  <a:lnTo>
                    <a:pt x="142" y="7"/>
                  </a:lnTo>
                  <a:lnTo>
                    <a:pt x="143" y="7"/>
                  </a:lnTo>
                  <a:lnTo>
                    <a:pt x="144" y="7"/>
                  </a:lnTo>
                  <a:lnTo>
                    <a:pt x="145" y="7"/>
                  </a:lnTo>
                  <a:lnTo>
                    <a:pt x="147" y="7"/>
                  </a:lnTo>
                  <a:lnTo>
                    <a:pt x="148" y="8"/>
                  </a:lnTo>
                  <a:lnTo>
                    <a:pt x="150" y="8"/>
                  </a:lnTo>
                  <a:lnTo>
                    <a:pt x="153" y="8"/>
                  </a:lnTo>
                  <a:lnTo>
                    <a:pt x="155" y="9"/>
                  </a:lnTo>
                  <a:lnTo>
                    <a:pt x="157" y="9"/>
                  </a:lnTo>
                  <a:lnTo>
                    <a:pt x="159" y="10"/>
                  </a:lnTo>
                  <a:lnTo>
                    <a:pt x="162" y="10"/>
                  </a:lnTo>
                  <a:lnTo>
                    <a:pt x="164" y="11"/>
                  </a:lnTo>
                  <a:lnTo>
                    <a:pt x="166" y="11"/>
                  </a:lnTo>
                  <a:lnTo>
                    <a:pt x="168" y="11"/>
                  </a:lnTo>
                  <a:lnTo>
                    <a:pt x="170" y="12"/>
                  </a:lnTo>
                  <a:lnTo>
                    <a:pt x="171" y="12"/>
                  </a:lnTo>
                  <a:lnTo>
                    <a:pt x="172" y="12"/>
                  </a:lnTo>
                  <a:lnTo>
                    <a:pt x="173" y="12"/>
                  </a:lnTo>
                  <a:lnTo>
                    <a:pt x="174" y="12"/>
                  </a:lnTo>
                  <a:lnTo>
                    <a:pt x="175" y="12"/>
                  </a:lnTo>
                  <a:lnTo>
                    <a:pt x="176" y="12"/>
                  </a:lnTo>
                  <a:lnTo>
                    <a:pt x="178" y="12"/>
                  </a:lnTo>
                  <a:lnTo>
                    <a:pt x="179" y="11"/>
                  </a:lnTo>
                  <a:lnTo>
                    <a:pt x="180" y="11"/>
                  </a:lnTo>
                  <a:lnTo>
                    <a:pt x="181" y="11"/>
                  </a:lnTo>
                  <a:lnTo>
                    <a:pt x="182" y="11"/>
                  </a:lnTo>
                  <a:lnTo>
                    <a:pt x="183" y="10"/>
                  </a:lnTo>
                  <a:lnTo>
                    <a:pt x="185" y="10"/>
                  </a:lnTo>
                  <a:lnTo>
                    <a:pt x="186" y="10"/>
                  </a:lnTo>
                  <a:lnTo>
                    <a:pt x="187" y="9"/>
                  </a:lnTo>
                  <a:lnTo>
                    <a:pt x="188" y="9"/>
                  </a:lnTo>
                  <a:lnTo>
                    <a:pt x="190" y="8"/>
                  </a:lnTo>
                  <a:lnTo>
                    <a:pt x="191" y="8"/>
                  </a:lnTo>
                  <a:lnTo>
                    <a:pt x="192" y="7"/>
                  </a:lnTo>
                  <a:lnTo>
                    <a:pt x="194" y="6"/>
                  </a:lnTo>
                  <a:lnTo>
                    <a:pt x="193" y="8"/>
                  </a:lnTo>
                  <a:lnTo>
                    <a:pt x="191" y="9"/>
                  </a:lnTo>
                  <a:lnTo>
                    <a:pt x="190" y="10"/>
                  </a:lnTo>
                  <a:lnTo>
                    <a:pt x="189" y="11"/>
                  </a:lnTo>
                  <a:lnTo>
                    <a:pt x="187" y="12"/>
                  </a:lnTo>
                  <a:lnTo>
                    <a:pt x="186" y="13"/>
                  </a:lnTo>
                  <a:lnTo>
                    <a:pt x="185" y="14"/>
                  </a:lnTo>
                  <a:lnTo>
                    <a:pt x="183" y="15"/>
                  </a:lnTo>
                  <a:lnTo>
                    <a:pt x="182" y="16"/>
                  </a:lnTo>
                  <a:lnTo>
                    <a:pt x="180" y="16"/>
                  </a:lnTo>
                  <a:lnTo>
                    <a:pt x="179" y="17"/>
                  </a:lnTo>
                  <a:lnTo>
                    <a:pt x="177" y="18"/>
                  </a:lnTo>
                  <a:lnTo>
                    <a:pt x="175" y="19"/>
                  </a:lnTo>
                  <a:lnTo>
                    <a:pt x="174" y="19"/>
                  </a:lnTo>
                  <a:lnTo>
                    <a:pt x="172" y="20"/>
                  </a:lnTo>
                  <a:lnTo>
                    <a:pt x="170" y="20"/>
                  </a:lnTo>
                  <a:lnTo>
                    <a:pt x="167" y="21"/>
                  </a:lnTo>
                  <a:lnTo>
                    <a:pt x="165" y="22"/>
                  </a:lnTo>
                  <a:lnTo>
                    <a:pt x="162" y="22"/>
                  </a:lnTo>
                  <a:lnTo>
                    <a:pt x="159" y="23"/>
                  </a:lnTo>
                  <a:lnTo>
                    <a:pt x="156" y="23"/>
                  </a:lnTo>
                  <a:lnTo>
                    <a:pt x="153" y="24"/>
                  </a:lnTo>
                  <a:lnTo>
                    <a:pt x="150" y="24"/>
                  </a:lnTo>
                  <a:lnTo>
                    <a:pt x="147" y="25"/>
                  </a:lnTo>
                  <a:lnTo>
                    <a:pt x="143" y="25"/>
                  </a:lnTo>
                  <a:lnTo>
                    <a:pt x="140" y="25"/>
                  </a:lnTo>
                  <a:lnTo>
                    <a:pt x="136" y="25"/>
                  </a:lnTo>
                  <a:lnTo>
                    <a:pt x="132" y="26"/>
                  </a:lnTo>
                  <a:lnTo>
                    <a:pt x="128" y="26"/>
                  </a:lnTo>
                  <a:lnTo>
                    <a:pt x="123" y="26"/>
                  </a:lnTo>
                  <a:lnTo>
                    <a:pt x="119" y="26"/>
                  </a:lnTo>
                  <a:lnTo>
                    <a:pt x="114" y="26"/>
                  </a:lnTo>
                  <a:lnTo>
                    <a:pt x="112" y="27"/>
                  </a:lnTo>
                  <a:lnTo>
                    <a:pt x="110" y="27"/>
                  </a:lnTo>
                  <a:lnTo>
                    <a:pt x="108" y="27"/>
                  </a:lnTo>
                  <a:lnTo>
                    <a:pt x="105" y="27"/>
                  </a:lnTo>
                  <a:lnTo>
                    <a:pt x="103" y="27"/>
                  </a:lnTo>
                  <a:lnTo>
                    <a:pt x="101" y="27"/>
                  </a:lnTo>
                  <a:lnTo>
                    <a:pt x="99" y="27"/>
                  </a:lnTo>
                  <a:lnTo>
                    <a:pt x="97" y="27"/>
                  </a:lnTo>
                  <a:lnTo>
                    <a:pt x="93" y="27"/>
                  </a:lnTo>
                  <a:lnTo>
                    <a:pt x="89" y="28"/>
                  </a:lnTo>
                  <a:lnTo>
                    <a:pt x="86" y="28"/>
                  </a:lnTo>
                  <a:lnTo>
                    <a:pt x="82" y="28"/>
                  </a:lnTo>
                  <a:lnTo>
                    <a:pt x="78" y="28"/>
                  </a:lnTo>
                  <a:lnTo>
                    <a:pt x="74" y="28"/>
                  </a:lnTo>
                  <a:lnTo>
                    <a:pt x="71" y="28"/>
                  </a:lnTo>
                  <a:lnTo>
                    <a:pt x="67" y="28"/>
                  </a:lnTo>
                  <a:lnTo>
                    <a:pt x="65" y="28"/>
                  </a:lnTo>
                  <a:lnTo>
                    <a:pt x="63" y="28"/>
                  </a:lnTo>
                  <a:lnTo>
                    <a:pt x="61" y="27"/>
                  </a:lnTo>
                  <a:lnTo>
                    <a:pt x="60" y="27"/>
                  </a:lnTo>
                  <a:lnTo>
                    <a:pt x="58" y="27"/>
                  </a:lnTo>
                  <a:lnTo>
                    <a:pt x="56" y="27"/>
                  </a:lnTo>
                  <a:lnTo>
                    <a:pt x="54" y="26"/>
                  </a:lnTo>
                  <a:lnTo>
                    <a:pt x="52" y="26"/>
                  </a:lnTo>
                  <a:lnTo>
                    <a:pt x="50" y="26"/>
                  </a:lnTo>
                  <a:lnTo>
                    <a:pt x="48" y="25"/>
                  </a:lnTo>
                  <a:lnTo>
                    <a:pt x="46" y="25"/>
                  </a:lnTo>
                  <a:lnTo>
                    <a:pt x="44" y="24"/>
                  </a:lnTo>
                  <a:lnTo>
                    <a:pt x="42" y="24"/>
                  </a:lnTo>
                  <a:lnTo>
                    <a:pt x="40" y="23"/>
                  </a:lnTo>
                  <a:lnTo>
                    <a:pt x="38" y="22"/>
                  </a:lnTo>
                  <a:lnTo>
                    <a:pt x="36" y="22"/>
                  </a:lnTo>
                  <a:lnTo>
                    <a:pt x="33" y="21"/>
                  </a:lnTo>
                  <a:lnTo>
                    <a:pt x="31" y="20"/>
                  </a:lnTo>
                  <a:lnTo>
                    <a:pt x="28" y="19"/>
                  </a:lnTo>
                  <a:lnTo>
                    <a:pt x="26" y="18"/>
                  </a:lnTo>
                  <a:lnTo>
                    <a:pt x="23" y="17"/>
                  </a:lnTo>
                  <a:lnTo>
                    <a:pt x="21" y="16"/>
                  </a:lnTo>
                  <a:lnTo>
                    <a:pt x="19" y="15"/>
                  </a:lnTo>
                  <a:lnTo>
                    <a:pt x="18" y="14"/>
                  </a:lnTo>
                  <a:lnTo>
                    <a:pt x="16" y="13"/>
                  </a:lnTo>
                  <a:lnTo>
                    <a:pt x="14" y="12"/>
                  </a:lnTo>
                  <a:lnTo>
                    <a:pt x="13" y="11"/>
                  </a:lnTo>
                  <a:lnTo>
                    <a:pt x="12" y="10"/>
                  </a:lnTo>
                  <a:lnTo>
                    <a:pt x="10" y="10"/>
                  </a:lnTo>
                  <a:lnTo>
                    <a:pt x="9" y="9"/>
                  </a:lnTo>
                  <a:lnTo>
                    <a:pt x="8" y="8"/>
                  </a:lnTo>
                  <a:lnTo>
                    <a:pt x="7" y="8"/>
                  </a:lnTo>
                  <a:lnTo>
                    <a:pt x="7" y="8"/>
                  </a:lnTo>
                  <a:close/>
                  <a:moveTo>
                    <a:pt x="73" y="10"/>
                  </a:moveTo>
                  <a:lnTo>
                    <a:pt x="69" y="11"/>
                  </a:lnTo>
                  <a:lnTo>
                    <a:pt x="65" y="11"/>
                  </a:lnTo>
                  <a:lnTo>
                    <a:pt x="62" y="12"/>
                  </a:lnTo>
                  <a:lnTo>
                    <a:pt x="58" y="12"/>
                  </a:lnTo>
                  <a:lnTo>
                    <a:pt x="56" y="12"/>
                  </a:lnTo>
                  <a:lnTo>
                    <a:pt x="54" y="12"/>
                  </a:lnTo>
                  <a:lnTo>
                    <a:pt x="52" y="12"/>
                  </a:lnTo>
                  <a:lnTo>
                    <a:pt x="50" y="12"/>
                  </a:lnTo>
                  <a:lnTo>
                    <a:pt x="48" y="12"/>
                  </a:lnTo>
                  <a:lnTo>
                    <a:pt x="46" y="12"/>
                  </a:lnTo>
                  <a:lnTo>
                    <a:pt x="44" y="12"/>
                  </a:lnTo>
                  <a:lnTo>
                    <a:pt x="42" y="12"/>
                  </a:lnTo>
                  <a:lnTo>
                    <a:pt x="40" y="12"/>
                  </a:lnTo>
                  <a:lnTo>
                    <a:pt x="38" y="12"/>
                  </a:lnTo>
                  <a:lnTo>
                    <a:pt x="36" y="11"/>
                  </a:lnTo>
                  <a:lnTo>
                    <a:pt x="33" y="11"/>
                  </a:lnTo>
                  <a:lnTo>
                    <a:pt x="31" y="11"/>
                  </a:lnTo>
                  <a:lnTo>
                    <a:pt x="29" y="10"/>
                  </a:lnTo>
                  <a:lnTo>
                    <a:pt x="26" y="10"/>
                  </a:lnTo>
                  <a:lnTo>
                    <a:pt x="24" y="9"/>
                  </a:lnTo>
                  <a:lnTo>
                    <a:pt x="21" y="9"/>
                  </a:lnTo>
                  <a:lnTo>
                    <a:pt x="19" y="8"/>
                  </a:lnTo>
                  <a:lnTo>
                    <a:pt x="16" y="8"/>
                  </a:lnTo>
                  <a:lnTo>
                    <a:pt x="13" y="7"/>
                  </a:lnTo>
                  <a:lnTo>
                    <a:pt x="10" y="6"/>
                  </a:lnTo>
                  <a:lnTo>
                    <a:pt x="7" y="5"/>
                  </a:lnTo>
                  <a:lnTo>
                    <a:pt x="4" y="4"/>
                  </a:lnTo>
                  <a:lnTo>
                    <a:pt x="1" y="3"/>
                  </a:lnTo>
                  <a:lnTo>
                    <a:pt x="0" y="5"/>
                  </a:lnTo>
                  <a:lnTo>
                    <a:pt x="1" y="5"/>
                  </a:lnTo>
                  <a:lnTo>
                    <a:pt x="1" y="6"/>
                  </a:lnTo>
                  <a:lnTo>
                    <a:pt x="2" y="6"/>
                  </a:lnTo>
                  <a:lnTo>
                    <a:pt x="2" y="7"/>
                  </a:lnTo>
                  <a:lnTo>
                    <a:pt x="4" y="8"/>
                  </a:lnTo>
                  <a:lnTo>
                    <a:pt x="7" y="10"/>
                  </a:lnTo>
                  <a:lnTo>
                    <a:pt x="8" y="11"/>
                  </a:lnTo>
                  <a:lnTo>
                    <a:pt x="10" y="12"/>
                  </a:lnTo>
                  <a:lnTo>
                    <a:pt x="11" y="13"/>
                  </a:lnTo>
                  <a:lnTo>
                    <a:pt x="13" y="14"/>
                  </a:lnTo>
                  <a:lnTo>
                    <a:pt x="15" y="15"/>
                  </a:lnTo>
                  <a:lnTo>
                    <a:pt x="17" y="16"/>
                  </a:lnTo>
                  <a:lnTo>
                    <a:pt x="20" y="18"/>
                  </a:lnTo>
                  <a:lnTo>
                    <a:pt x="22" y="19"/>
                  </a:lnTo>
                  <a:lnTo>
                    <a:pt x="25" y="20"/>
                  </a:lnTo>
                  <a:lnTo>
                    <a:pt x="28" y="21"/>
                  </a:lnTo>
                  <a:lnTo>
                    <a:pt x="32" y="23"/>
                  </a:lnTo>
                  <a:lnTo>
                    <a:pt x="35" y="24"/>
                  </a:lnTo>
                  <a:lnTo>
                    <a:pt x="38" y="25"/>
                  </a:lnTo>
                  <a:lnTo>
                    <a:pt x="40" y="25"/>
                  </a:lnTo>
                  <a:lnTo>
                    <a:pt x="42" y="26"/>
                  </a:lnTo>
                  <a:lnTo>
                    <a:pt x="44" y="27"/>
                  </a:lnTo>
                  <a:lnTo>
                    <a:pt x="46" y="27"/>
                  </a:lnTo>
                  <a:lnTo>
                    <a:pt x="48" y="28"/>
                  </a:lnTo>
                  <a:lnTo>
                    <a:pt x="50" y="28"/>
                  </a:lnTo>
                  <a:lnTo>
                    <a:pt x="52" y="28"/>
                  </a:lnTo>
                  <a:lnTo>
                    <a:pt x="53" y="29"/>
                  </a:lnTo>
                  <a:lnTo>
                    <a:pt x="55" y="29"/>
                  </a:lnTo>
                  <a:lnTo>
                    <a:pt x="57" y="29"/>
                  </a:lnTo>
                  <a:lnTo>
                    <a:pt x="59" y="30"/>
                  </a:lnTo>
                  <a:lnTo>
                    <a:pt x="61" y="30"/>
                  </a:lnTo>
                  <a:lnTo>
                    <a:pt x="63" y="30"/>
                  </a:lnTo>
                  <a:lnTo>
                    <a:pt x="65" y="30"/>
                  </a:lnTo>
                  <a:lnTo>
                    <a:pt x="67" y="30"/>
                  </a:lnTo>
                  <a:lnTo>
                    <a:pt x="69" y="30"/>
                  </a:lnTo>
                  <a:lnTo>
                    <a:pt x="71" y="31"/>
                  </a:lnTo>
                  <a:lnTo>
                    <a:pt x="72" y="31"/>
                  </a:lnTo>
                  <a:lnTo>
                    <a:pt x="74" y="31"/>
                  </a:lnTo>
                  <a:lnTo>
                    <a:pt x="78" y="31"/>
                  </a:lnTo>
                  <a:lnTo>
                    <a:pt x="82" y="30"/>
                  </a:lnTo>
                  <a:lnTo>
                    <a:pt x="86" y="30"/>
                  </a:lnTo>
                  <a:lnTo>
                    <a:pt x="89" y="30"/>
                  </a:lnTo>
                  <a:lnTo>
                    <a:pt x="93" y="30"/>
                  </a:lnTo>
                  <a:lnTo>
                    <a:pt x="97" y="30"/>
                  </a:lnTo>
                  <a:lnTo>
                    <a:pt x="99" y="30"/>
                  </a:lnTo>
                  <a:lnTo>
                    <a:pt x="101" y="29"/>
                  </a:lnTo>
                  <a:lnTo>
                    <a:pt x="103" y="29"/>
                  </a:lnTo>
                  <a:lnTo>
                    <a:pt x="106" y="29"/>
                  </a:lnTo>
                  <a:lnTo>
                    <a:pt x="108" y="29"/>
                  </a:lnTo>
                  <a:lnTo>
                    <a:pt x="110" y="29"/>
                  </a:lnTo>
                  <a:lnTo>
                    <a:pt x="112" y="29"/>
                  </a:lnTo>
                  <a:lnTo>
                    <a:pt x="114" y="29"/>
                  </a:lnTo>
                  <a:lnTo>
                    <a:pt x="119" y="29"/>
                  </a:lnTo>
                  <a:lnTo>
                    <a:pt x="123" y="29"/>
                  </a:lnTo>
                  <a:lnTo>
                    <a:pt x="128" y="28"/>
                  </a:lnTo>
                  <a:lnTo>
                    <a:pt x="132" y="28"/>
                  </a:lnTo>
                  <a:lnTo>
                    <a:pt x="136" y="28"/>
                  </a:lnTo>
                  <a:lnTo>
                    <a:pt x="140" y="28"/>
                  </a:lnTo>
                  <a:lnTo>
                    <a:pt x="144" y="27"/>
                  </a:lnTo>
                  <a:lnTo>
                    <a:pt x="147" y="27"/>
                  </a:lnTo>
                  <a:lnTo>
                    <a:pt x="151" y="27"/>
                  </a:lnTo>
                  <a:lnTo>
                    <a:pt x="154" y="26"/>
                  </a:lnTo>
                  <a:lnTo>
                    <a:pt x="157" y="26"/>
                  </a:lnTo>
                  <a:lnTo>
                    <a:pt x="160" y="25"/>
                  </a:lnTo>
                  <a:lnTo>
                    <a:pt x="163" y="25"/>
                  </a:lnTo>
                  <a:lnTo>
                    <a:pt x="165" y="24"/>
                  </a:lnTo>
                  <a:lnTo>
                    <a:pt x="168" y="23"/>
                  </a:lnTo>
                  <a:lnTo>
                    <a:pt x="171" y="23"/>
                  </a:lnTo>
                  <a:lnTo>
                    <a:pt x="173" y="22"/>
                  </a:lnTo>
                  <a:lnTo>
                    <a:pt x="175" y="21"/>
                  </a:lnTo>
                  <a:lnTo>
                    <a:pt x="176" y="21"/>
                  </a:lnTo>
                  <a:lnTo>
                    <a:pt x="178" y="20"/>
                  </a:lnTo>
                  <a:lnTo>
                    <a:pt x="179" y="20"/>
                  </a:lnTo>
                  <a:lnTo>
                    <a:pt x="180" y="19"/>
                  </a:lnTo>
                  <a:lnTo>
                    <a:pt x="181" y="19"/>
                  </a:lnTo>
                  <a:lnTo>
                    <a:pt x="182" y="18"/>
                  </a:lnTo>
                  <a:lnTo>
                    <a:pt x="183" y="18"/>
                  </a:lnTo>
                  <a:lnTo>
                    <a:pt x="184" y="17"/>
                  </a:lnTo>
                  <a:lnTo>
                    <a:pt x="185" y="17"/>
                  </a:lnTo>
                  <a:lnTo>
                    <a:pt x="186" y="16"/>
                  </a:lnTo>
                  <a:lnTo>
                    <a:pt x="187" y="16"/>
                  </a:lnTo>
                  <a:lnTo>
                    <a:pt x="188" y="15"/>
                  </a:lnTo>
                  <a:lnTo>
                    <a:pt x="188" y="14"/>
                  </a:lnTo>
                  <a:lnTo>
                    <a:pt x="189" y="14"/>
                  </a:lnTo>
                  <a:lnTo>
                    <a:pt x="190" y="13"/>
                  </a:lnTo>
                  <a:lnTo>
                    <a:pt x="191" y="12"/>
                  </a:lnTo>
                  <a:lnTo>
                    <a:pt x="193" y="11"/>
                  </a:lnTo>
                  <a:lnTo>
                    <a:pt x="194" y="9"/>
                  </a:lnTo>
                  <a:lnTo>
                    <a:pt x="196" y="8"/>
                  </a:lnTo>
                  <a:lnTo>
                    <a:pt x="198" y="6"/>
                  </a:lnTo>
                  <a:lnTo>
                    <a:pt x="199" y="4"/>
                  </a:lnTo>
                  <a:lnTo>
                    <a:pt x="201" y="2"/>
                  </a:lnTo>
                  <a:lnTo>
                    <a:pt x="199" y="0"/>
                  </a:lnTo>
                  <a:lnTo>
                    <a:pt x="197" y="1"/>
                  </a:lnTo>
                  <a:lnTo>
                    <a:pt x="196" y="2"/>
                  </a:lnTo>
                  <a:lnTo>
                    <a:pt x="194" y="3"/>
                  </a:lnTo>
                  <a:lnTo>
                    <a:pt x="193" y="4"/>
                  </a:lnTo>
                  <a:lnTo>
                    <a:pt x="191" y="5"/>
                  </a:lnTo>
                  <a:lnTo>
                    <a:pt x="190" y="6"/>
                  </a:lnTo>
                  <a:lnTo>
                    <a:pt x="188" y="6"/>
                  </a:lnTo>
                  <a:lnTo>
                    <a:pt x="187" y="7"/>
                  </a:lnTo>
                  <a:lnTo>
                    <a:pt x="186" y="7"/>
                  </a:lnTo>
                  <a:lnTo>
                    <a:pt x="184" y="8"/>
                  </a:lnTo>
                  <a:lnTo>
                    <a:pt x="183" y="8"/>
                  </a:lnTo>
                  <a:lnTo>
                    <a:pt x="182" y="8"/>
                  </a:lnTo>
                  <a:lnTo>
                    <a:pt x="180" y="9"/>
                  </a:lnTo>
                  <a:lnTo>
                    <a:pt x="179" y="9"/>
                  </a:lnTo>
                  <a:lnTo>
                    <a:pt x="178" y="9"/>
                  </a:lnTo>
                  <a:lnTo>
                    <a:pt x="177" y="9"/>
                  </a:lnTo>
                  <a:lnTo>
                    <a:pt x="175" y="9"/>
                  </a:lnTo>
                  <a:lnTo>
                    <a:pt x="174" y="9"/>
                  </a:lnTo>
                  <a:lnTo>
                    <a:pt x="173" y="9"/>
                  </a:lnTo>
                  <a:lnTo>
                    <a:pt x="172" y="9"/>
                  </a:lnTo>
                  <a:lnTo>
                    <a:pt x="171" y="9"/>
                  </a:lnTo>
                  <a:lnTo>
                    <a:pt x="169" y="9"/>
                  </a:lnTo>
                  <a:lnTo>
                    <a:pt x="168" y="9"/>
                  </a:lnTo>
                  <a:lnTo>
                    <a:pt x="167" y="9"/>
                  </a:lnTo>
                  <a:lnTo>
                    <a:pt x="165" y="8"/>
                  </a:lnTo>
                  <a:lnTo>
                    <a:pt x="162" y="8"/>
                  </a:lnTo>
                  <a:lnTo>
                    <a:pt x="160" y="7"/>
                  </a:lnTo>
                  <a:lnTo>
                    <a:pt x="158" y="7"/>
                  </a:lnTo>
                  <a:lnTo>
                    <a:pt x="155" y="6"/>
                  </a:lnTo>
                  <a:lnTo>
                    <a:pt x="153" y="6"/>
                  </a:lnTo>
                  <a:lnTo>
                    <a:pt x="151" y="6"/>
                  </a:lnTo>
                  <a:lnTo>
                    <a:pt x="148" y="5"/>
                  </a:lnTo>
                  <a:lnTo>
                    <a:pt x="147" y="5"/>
                  </a:lnTo>
                  <a:lnTo>
                    <a:pt x="146" y="5"/>
                  </a:lnTo>
                  <a:lnTo>
                    <a:pt x="144" y="5"/>
                  </a:lnTo>
                  <a:lnTo>
                    <a:pt x="143" y="5"/>
                  </a:lnTo>
                  <a:lnTo>
                    <a:pt x="142" y="4"/>
                  </a:lnTo>
                  <a:lnTo>
                    <a:pt x="140" y="4"/>
                  </a:lnTo>
                  <a:lnTo>
                    <a:pt x="139" y="4"/>
                  </a:lnTo>
                  <a:lnTo>
                    <a:pt x="138" y="4"/>
                  </a:lnTo>
                  <a:lnTo>
                    <a:pt x="137" y="5"/>
                  </a:lnTo>
                  <a:lnTo>
                    <a:pt x="136" y="5"/>
                  </a:lnTo>
                  <a:lnTo>
                    <a:pt x="136" y="5"/>
                  </a:lnTo>
                  <a:lnTo>
                    <a:pt x="135" y="5"/>
                  </a:lnTo>
                  <a:lnTo>
                    <a:pt x="134" y="5"/>
                  </a:lnTo>
                  <a:lnTo>
                    <a:pt x="133" y="6"/>
                  </a:lnTo>
                  <a:lnTo>
                    <a:pt x="131" y="7"/>
                  </a:lnTo>
                  <a:lnTo>
                    <a:pt x="130" y="7"/>
                  </a:lnTo>
                  <a:lnTo>
                    <a:pt x="128" y="8"/>
                  </a:lnTo>
                  <a:lnTo>
                    <a:pt x="127" y="9"/>
                  </a:lnTo>
                  <a:lnTo>
                    <a:pt x="126" y="10"/>
                  </a:lnTo>
                  <a:lnTo>
                    <a:pt x="124" y="10"/>
                  </a:lnTo>
                  <a:lnTo>
                    <a:pt x="123" y="11"/>
                  </a:lnTo>
                  <a:lnTo>
                    <a:pt x="122" y="12"/>
                  </a:lnTo>
                  <a:lnTo>
                    <a:pt x="121" y="12"/>
                  </a:lnTo>
                  <a:lnTo>
                    <a:pt x="120" y="13"/>
                  </a:lnTo>
                  <a:lnTo>
                    <a:pt x="119" y="13"/>
                  </a:lnTo>
                  <a:lnTo>
                    <a:pt x="119" y="13"/>
                  </a:lnTo>
                  <a:lnTo>
                    <a:pt x="118" y="13"/>
                  </a:lnTo>
                  <a:lnTo>
                    <a:pt x="118" y="13"/>
                  </a:lnTo>
                  <a:lnTo>
                    <a:pt x="118" y="13"/>
                  </a:lnTo>
                  <a:lnTo>
                    <a:pt x="117" y="13"/>
                  </a:lnTo>
                  <a:lnTo>
                    <a:pt x="117" y="13"/>
                  </a:lnTo>
                  <a:lnTo>
                    <a:pt x="116" y="13"/>
                  </a:lnTo>
                  <a:lnTo>
                    <a:pt x="116" y="13"/>
                  </a:lnTo>
                  <a:lnTo>
                    <a:pt x="115" y="13"/>
                  </a:lnTo>
                  <a:lnTo>
                    <a:pt x="114" y="13"/>
                  </a:lnTo>
                  <a:lnTo>
                    <a:pt x="113" y="12"/>
                  </a:lnTo>
                  <a:lnTo>
                    <a:pt x="112" y="12"/>
                  </a:lnTo>
                  <a:lnTo>
                    <a:pt x="111" y="12"/>
                  </a:lnTo>
                  <a:lnTo>
                    <a:pt x="111" y="11"/>
                  </a:lnTo>
                  <a:lnTo>
                    <a:pt x="110" y="11"/>
                  </a:lnTo>
                  <a:lnTo>
                    <a:pt x="109" y="10"/>
                  </a:lnTo>
                  <a:lnTo>
                    <a:pt x="108" y="10"/>
                  </a:lnTo>
                  <a:lnTo>
                    <a:pt x="107" y="10"/>
                  </a:lnTo>
                  <a:lnTo>
                    <a:pt x="106" y="9"/>
                  </a:lnTo>
                  <a:lnTo>
                    <a:pt x="105" y="9"/>
                  </a:lnTo>
                  <a:lnTo>
                    <a:pt x="104" y="9"/>
                  </a:lnTo>
                  <a:lnTo>
                    <a:pt x="103" y="9"/>
                  </a:lnTo>
                  <a:lnTo>
                    <a:pt x="103" y="9"/>
                  </a:lnTo>
                  <a:lnTo>
                    <a:pt x="102" y="9"/>
                  </a:lnTo>
                  <a:lnTo>
                    <a:pt x="101" y="9"/>
                  </a:lnTo>
                  <a:lnTo>
                    <a:pt x="97" y="9"/>
                  </a:lnTo>
                  <a:lnTo>
                    <a:pt x="93" y="9"/>
                  </a:lnTo>
                  <a:lnTo>
                    <a:pt x="90" y="9"/>
                  </a:lnTo>
                  <a:lnTo>
                    <a:pt x="86" y="9"/>
                  </a:lnTo>
                  <a:lnTo>
                    <a:pt x="83" y="9"/>
                  </a:lnTo>
                  <a:lnTo>
                    <a:pt x="79" y="10"/>
                  </a:lnTo>
                  <a:lnTo>
                    <a:pt x="76" y="10"/>
                  </a:lnTo>
                  <a:lnTo>
                    <a:pt x="73" y="10"/>
                  </a:lnTo>
                  <a:lnTo>
                    <a:pt x="73" y="10"/>
                  </a:lnTo>
                  <a:lnTo>
                    <a:pt x="73" y="10"/>
                  </a:lnTo>
                  <a:close/>
                </a:path>
              </a:pathLst>
            </a:custGeom>
            <a:solidFill>
              <a:srgbClr val="C9271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1" name="Freeform 35"/>
            <p:cNvSpPr>
              <a:spLocks/>
            </p:cNvSpPr>
            <p:nvPr/>
          </p:nvSpPr>
          <p:spPr bwMode="auto">
            <a:xfrm>
              <a:off x="1317" y="1307"/>
              <a:ext cx="170" cy="92"/>
            </a:xfrm>
            <a:custGeom>
              <a:avLst/>
              <a:gdLst>
                <a:gd name="T0" fmla="*/ 1 w 170"/>
                <a:gd name="T1" fmla="*/ 0 h 92"/>
                <a:gd name="T2" fmla="*/ 2 w 170"/>
                <a:gd name="T3" fmla="*/ 1 h 92"/>
                <a:gd name="T4" fmla="*/ 5 w 170"/>
                <a:gd name="T5" fmla="*/ 3 h 92"/>
                <a:gd name="T6" fmla="*/ 9 w 170"/>
                <a:gd name="T7" fmla="*/ 6 h 92"/>
                <a:gd name="T8" fmla="*/ 12 w 170"/>
                <a:gd name="T9" fmla="*/ 9 h 92"/>
                <a:gd name="T10" fmla="*/ 19 w 170"/>
                <a:gd name="T11" fmla="*/ 15 h 92"/>
                <a:gd name="T12" fmla="*/ 29 w 170"/>
                <a:gd name="T13" fmla="*/ 24 h 92"/>
                <a:gd name="T14" fmla="*/ 38 w 170"/>
                <a:gd name="T15" fmla="*/ 32 h 92"/>
                <a:gd name="T16" fmla="*/ 47 w 170"/>
                <a:gd name="T17" fmla="*/ 39 h 92"/>
                <a:gd name="T18" fmla="*/ 56 w 170"/>
                <a:gd name="T19" fmla="*/ 45 h 92"/>
                <a:gd name="T20" fmla="*/ 64 w 170"/>
                <a:gd name="T21" fmla="*/ 50 h 92"/>
                <a:gd name="T22" fmla="*/ 72 w 170"/>
                <a:gd name="T23" fmla="*/ 54 h 92"/>
                <a:gd name="T24" fmla="*/ 81 w 170"/>
                <a:gd name="T25" fmla="*/ 56 h 92"/>
                <a:gd name="T26" fmla="*/ 89 w 170"/>
                <a:gd name="T27" fmla="*/ 56 h 92"/>
                <a:gd name="T28" fmla="*/ 98 w 170"/>
                <a:gd name="T29" fmla="*/ 55 h 92"/>
                <a:gd name="T30" fmla="*/ 107 w 170"/>
                <a:gd name="T31" fmla="*/ 53 h 92"/>
                <a:gd name="T32" fmla="*/ 117 w 170"/>
                <a:gd name="T33" fmla="*/ 48 h 92"/>
                <a:gd name="T34" fmla="*/ 127 w 170"/>
                <a:gd name="T35" fmla="*/ 42 h 92"/>
                <a:gd name="T36" fmla="*/ 138 w 170"/>
                <a:gd name="T37" fmla="*/ 33 h 92"/>
                <a:gd name="T38" fmla="*/ 150 w 170"/>
                <a:gd name="T39" fmla="*/ 22 h 92"/>
                <a:gd name="T40" fmla="*/ 163 w 170"/>
                <a:gd name="T41" fmla="*/ 9 h 92"/>
                <a:gd name="T42" fmla="*/ 166 w 170"/>
                <a:gd name="T43" fmla="*/ 8 h 92"/>
                <a:gd name="T44" fmla="*/ 159 w 170"/>
                <a:gd name="T45" fmla="*/ 19 h 92"/>
                <a:gd name="T46" fmla="*/ 150 w 170"/>
                <a:gd name="T47" fmla="*/ 33 h 92"/>
                <a:gd name="T48" fmla="*/ 139 w 170"/>
                <a:gd name="T49" fmla="*/ 49 h 92"/>
                <a:gd name="T50" fmla="*/ 132 w 170"/>
                <a:gd name="T51" fmla="*/ 60 h 92"/>
                <a:gd name="T52" fmla="*/ 128 w 170"/>
                <a:gd name="T53" fmla="*/ 66 h 92"/>
                <a:gd name="T54" fmla="*/ 125 w 170"/>
                <a:gd name="T55" fmla="*/ 71 h 92"/>
                <a:gd name="T56" fmla="*/ 121 w 170"/>
                <a:gd name="T57" fmla="*/ 75 h 92"/>
                <a:gd name="T58" fmla="*/ 118 w 170"/>
                <a:gd name="T59" fmla="*/ 79 h 92"/>
                <a:gd name="T60" fmla="*/ 114 w 170"/>
                <a:gd name="T61" fmla="*/ 83 h 92"/>
                <a:gd name="T62" fmla="*/ 111 w 170"/>
                <a:gd name="T63" fmla="*/ 86 h 92"/>
                <a:gd name="T64" fmla="*/ 107 w 170"/>
                <a:gd name="T65" fmla="*/ 88 h 92"/>
                <a:gd name="T66" fmla="*/ 104 w 170"/>
                <a:gd name="T67" fmla="*/ 90 h 92"/>
                <a:gd name="T68" fmla="*/ 100 w 170"/>
                <a:gd name="T69" fmla="*/ 91 h 92"/>
                <a:gd name="T70" fmla="*/ 94 w 170"/>
                <a:gd name="T71" fmla="*/ 92 h 92"/>
                <a:gd name="T72" fmla="*/ 88 w 170"/>
                <a:gd name="T73" fmla="*/ 92 h 92"/>
                <a:gd name="T74" fmla="*/ 81 w 170"/>
                <a:gd name="T75" fmla="*/ 91 h 92"/>
                <a:gd name="T76" fmla="*/ 75 w 170"/>
                <a:gd name="T77" fmla="*/ 89 h 92"/>
                <a:gd name="T78" fmla="*/ 70 w 170"/>
                <a:gd name="T79" fmla="*/ 87 h 92"/>
                <a:gd name="T80" fmla="*/ 64 w 170"/>
                <a:gd name="T81" fmla="*/ 83 h 92"/>
                <a:gd name="T82" fmla="*/ 59 w 170"/>
                <a:gd name="T83" fmla="*/ 78 h 92"/>
                <a:gd name="T84" fmla="*/ 54 w 170"/>
                <a:gd name="T85" fmla="*/ 73 h 92"/>
                <a:gd name="T86" fmla="*/ 48 w 170"/>
                <a:gd name="T87" fmla="*/ 67 h 92"/>
                <a:gd name="T88" fmla="*/ 43 w 170"/>
                <a:gd name="T89" fmla="*/ 60 h 92"/>
                <a:gd name="T90" fmla="*/ 37 w 170"/>
                <a:gd name="T91" fmla="*/ 52 h 92"/>
                <a:gd name="T92" fmla="*/ 32 w 170"/>
                <a:gd name="T93" fmla="*/ 44 h 92"/>
                <a:gd name="T94" fmla="*/ 22 w 170"/>
                <a:gd name="T95" fmla="*/ 31 h 92"/>
                <a:gd name="T96" fmla="*/ 12 w 170"/>
                <a:gd name="T97" fmla="*/ 16 h 92"/>
                <a:gd name="T98" fmla="*/ 4 w 170"/>
                <a:gd name="T99" fmla="*/ 5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70" h="92">
                  <a:moveTo>
                    <a:pt x="0" y="0"/>
                  </a:moveTo>
                  <a:lnTo>
                    <a:pt x="1" y="0"/>
                  </a:lnTo>
                  <a:lnTo>
                    <a:pt x="1" y="1"/>
                  </a:lnTo>
                  <a:lnTo>
                    <a:pt x="2" y="1"/>
                  </a:lnTo>
                  <a:lnTo>
                    <a:pt x="3" y="2"/>
                  </a:lnTo>
                  <a:lnTo>
                    <a:pt x="5" y="3"/>
                  </a:lnTo>
                  <a:lnTo>
                    <a:pt x="7" y="5"/>
                  </a:lnTo>
                  <a:lnTo>
                    <a:pt x="9" y="6"/>
                  </a:lnTo>
                  <a:lnTo>
                    <a:pt x="10" y="7"/>
                  </a:lnTo>
                  <a:lnTo>
                    <a:pt x="12" y="9"/>
                  </a:lnTo>
                  <a:lnTo>
                    <a:pt x="14" y="10"/>
                  </a:lnTo>
                  <a:lnTo>
                    <a:pt x="19" y="15"/>
                  </a:lnTo>
                  <a:lnTo>
                    <a:pt x="24" y="20"/>
                  </a:lnTo>
                  <a:lnTo>
                    <a:pt x="29" y="24"/>
                  </a:lnTo>
                  <a:lnTo>
                    <a:pt x="34" y="28"/>
                  </a:lnTo>
                  <a:lnTo>
                    <a:pt x="38" y="32"/>
                  </a:lnTo>
                  <a:lnTo>
                    <a:pt x="43" y="36"/>
                  </a:lnTo>
                  <a:lnTo>
                    <a:pt x="47" y="39"/>
                  </a:lnTo>
                  <a:lnTo>
                    <a:pt x="51" y="42"/>
                  </a:lnTo>
                  <a:lnTo>
                    <a:pt x="56" y="45"/>
                  </a:lnTo>
                  <a:lnTo>
                    <a:pt x="60" y="48"/>
                  </a:lnTo>
                  <a:lnTo>
                    <a:pt x="64" y="50"/>
                  </a:lnTo>
                  <a:lnTo>
                    <a:pt x="68" y="52"/>
                  </a:lnTo>
                  <a:lnTo>
                    <a:pt x="72" y="54"/>
                  </a:lnTo>
                  <a:lnTo>
                    <a:pt x="77" y="55"/>
                  </a:lnTo>
                  <a:lnTo>
                    <a:pt x="81" y="56"/>
                  </a:lnTo>
                  <a:lnTo>
                    <a:pt x="85" y="56"/>
                  </a:lnTo>
                  <a:lnTo>
                    <a:pt x="89" y="56"/>
                  </a:lnTo>
                  <a:lnTo>
                    <a:pt x="94" y="56"/>
                  </a:lnTo>
                  <a:lnTo>
                    <a:pt x="98" y="55"/>
                  </a:lnTo>
                  <a:lnTo>
                    <a:pt x="103" y="54"/>
                  </a:lnTo>
                  <a:lnTo>
                    <a:pt x="107" y="53"/>
                  </a:lnTo>
                  <a:lnTo>
                    <a:pt x="112" y="50"/>
                  </a:lnTo>
                  <a:lnTo>
                    <a:pt x="117" y="48"/>
                  </a:lnTo>
                  <a:lnTo>
                    <a:pt x="122" y="45"/>
                  </a:lnTo>
                  <a:lnTo>
                    <a:pt x="127" y="42"/>
                  </a:lnTo>
                  <a:lnTo>
                    <a:pt x="133" y="38"/>
                  </a:lnTo>
                  <a:lnTo>
                    <a:pt x="138" y="33"/>
                  </a:lnTo>
                  <a:lnTo>
                    <a:pt x="144" y="28"/>
                  </a:lnTo>
                  <a:lnTo>
                    <a:pt x="150" y="22"/>
                  </a:lnTo>
                  <a:lnTo>
                    <a:pt x="157" y="16"/>
                  </a:lnTo>
                  <a:lnTo>
                    <a:pt x="163" y="9"/>
                  </a:lnTo>
                  <a:lnTo>
                    <a:pt x="170" y="2"/>
                  </a:lnTo>
                  <a:lnTo>
                    <a:pt x="166" y="8"/>
                  </a:lnTo>
                  <a:lnTo>
                    <a:pt x="163" y="13"/>
                  </a:lnTo>
                  <a:lnTo>
                    <a:pt x="159" y="19"/>
                  </a:lnTo>
                  <a:lnTo>
                    <a:pt x="156" y="24"/>
                  </a:lnTo>
                  <a:lnTo>
                    <a:pt x="150" y="33"/>
                  </a:lnTo>
                  <a:lnTo>
                    <a:pt x="144" y="42"/>
                  </a:lnTo>
                  <a:lnTo>
                    <a:pt x="139" y="49"/>
                  </a:lnTo>
                  <a:lnTo>
                    <a:pt x="135" y="56"/>
                  </a:lnTo>
                  <a:lnTo>
                    <a:pt x="132" y="60"/>
                  </a:lnTo>
                  <a:lnTo>
                    <a:pt x="130" y="63"/>
                  </a:lnTo>
                  <a:lnTo>
                    <a:pt x="128" y="66"/>
                  </a:lnTo>
                  <a:lnTo>
                    <a:pt x="127" y="68"/>
                  </a:lnTo>
                  <a:lnTo>
                    <a:pt x="125" y="71"/>
                  </a:lnTo>
                  <a:lnTo>
                    <a:pt x="123" y="73"/>
                  </a:lnTo>
                  <a:lnTo>
                    <a:pt x="121" y="75"/>
                  </a:lnTo>
                  <a:lnTo>
                    <a:pt x="119" y="78"/>
                  </a:lnTo>
                  <a:lnTo>
                    <a:pt x="118" y="79"/>
                  </a:lnTo>
                  <a:lnTo>
                    <a:pt x="116" y="81"/>
                  </a:lnTo>
                  <a:lnTo>
                    <a:pt x="114" y="83"/>
                  </a:lnTo>
                  <a:lnTo>
                    <a:pt x="113" y="84"/>
                  </a:lnTo>
                  <a:lnTo>
                    <a:pt x="111" y="86"/>
                  </a:lnTo>
                  <a:lnTo>
                    <a:pt x="109" y="87"/>
                  </a:lnTo>
                  <a:lnTo>
                    <a:pt x="107" y="88"/>
                  </a:lnTo>
                  <a:lnTo>
                    <a:pt x="106" y="89"/>
                  </a:lnTo>
                  <a:lnTo>
                    <a:pt x="104" y="90"/>
                  </a:lnTo>
                  <a:lnTo>
                    <a:pt x="102" y="90"/>
                  </a:lnTo>
                  <a:lnTo>
                    <a:pt x="100" y="91"/>
                  </a:lnTo>
                  <a:lnTo>
                    <a:pt x="98" y="91"/>
                  </a:lnTo>
                  <a:lnTo>
                    <a:pt x="94" y="92"/>
                  </a:lnTo>
                  <a:lnTo>
                    <a:pt x="91" y="92"/>
                  </a:lnTo>
                  <a:lnTo>
                    <a:pt x="88" y="92"/>
                  </a:lnTo>
                  <a:lnTo>
                    <a:pt x="84" y="92"/>
                  </a:lnTo>
                  <a:lnTo>
                    <a:pt x="81" y="91"/>
                  </a:lnTo>
                  <a:lnTo>
                    <a:pt x="78" y="91"/>
                  </a:lnTo>
                  <a:lnTo>
                    <a:pt x="75" y="89"/>
                  </a:lnTo>
                  <a:lnTo>
                    <a:pt x="72" y="88"/>
                  </a:lnTo>
                  <a:lnTo>
                    <a:pt x="70" y="87"/>
                  </a:lnTo>
                  <a:lnTo>
                    <a:pt x="67" y="85"/>
                  </a:lnTo>
                  <a:lnTo>
                    <a:pt x="64" y="83"/>
                  </a:lnTo>
                  <a:lnTo>
                    <a:pt x="62" y="81"/>
                  </a:lnTo>
                  <a:lnTo>
                    <a:pt x="59" y="78"/>
                  </a:lnTo>
                  <a:lnTo>
                    <a:pt x="56" y="76"/>
                  </a:lnTo>
                  <a:lnTo>
                    <a:pt x="54" y="73"/>
                  </a:lnTo>
                  <a:lnTo>
                    <a:pt x="51" y="70"/>
                  </a:lnTo>
                  <a:lnTo>
                    <a:pt x="48" y="67"/>
                  </a:lnTo>
                  <a:lnTo>
                    <a:pt x="46" y="64"/>
                  </a:lnTo>
                  <a:lnTo>
                    <a:pt x="43" y="60"/>
                  </a:lnTo>
                  <a:lnTo>
                    <a:pt x="40" y="56"/>
                  </a:lnTo>
                  <a:lnTo>
                    <a:pt x="37" y="52"/>
                  </a:lnTo>
                  <a:lnTo>
                    <a:pt x="35" y="48"/>
                  </a:lnTo>
                  <a:lnTo>
                    <a:pt x="32" y="44"/>
                  </a:lnTo>
                  <a:lnTo>
                    <a:pt x="29" y="40"/>
                  </a:lnTo>
                  <a:lnTo>
                    <a:pt x="22" y="31"/>
                  </a:lnTo>
                  <a:lnTo>
                    <a:pt x="15" y="21"/>
                  </a:lnTo>
                  <a:lnTo>
                    <a:pt x="12" y="16"/>
                  </a:lnTo>
                  <a:lnTo>
                    <a:pt x="8" y="11"/>
                  </a:lnTo>
                  <a:lnTo>
                    <a:pt x="4" y="5"/>
                  </a:lnTo>
                  <a:lnTo>
                    <a:pt x="0" y="0"/>
                  </a:lnTo>
                  <a:close/>
                </a:path>
              </a:pathLst>
            </a:custGeom>
            <a:solidFill>
              <a:srgbClr val="C4543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2" name="Freeform 36"/>
            <p:cNvSpPr>
              <a:spLocks noEditPoints="1"/>
            </p:cNvSpPr>
            <p:nvPr/>
          </p:nvSpPr>
          <p:spPr bwMode="auto">
            <a:xfrm>
              <a:off x="1316" y="1306"/>
              <a:ext cx="172" cy="94"/>
            </a:xfrm>
            <a:custGeom>
              <a:avLst/>
              <a:gdLst>
                <a:gd name="T0" fmla="*/ 1 w 172"/>
                <a:gd name="T1" fmla="*/ 0 h 94"/>
                <a:gd name="T2" fmla="*/ 9 w 172"/>
                <a:gd name="T3" fmla="*/ 15 h 94"/>
                <a:gd name="T4" fmla="*/ 20 w 172"/>
                <a:gd name="T5" fmla="*/ 29 h 94"/>
                <a:gd name="T6" fmla="*/ 32 w 172"/>
                <a:gd name="T7" fmla="*/ 47 h 94"/>
                <a:gd name="T8" fmla="*/ 47 w 172"/>
                <a:gd name="T9" fmla="*/ 67 h 94"/>
                <a:gd name="T10" fmla="*/ 60 w 172"/>
                <a:gd name="T11" fmla="*/ 81 h 94"/>
                <a:gd name="T12" fmla="*/ 72 w 172"/>
                <a:gd name="T13" fmla="*/ 90 h 94"/>
                <a:gd name="T14" fmla="*/ 86 w 172"/>
                <a:gd name="T15" fmla="*/ 94 h 94"/>
                <a:gd name="T16" fmla="*/ 101 w 172"/>
                <a:gd name="T17" fmla="*/ 93 h 94"/>
                <a:gd name="T18" fmla="*/ 109 w 172"/>
                <a:gd name="T19" fmla="*/ 90 h 94"/>
                <a:gd name="T20" fmla="*/ 117 w 172"/>
                <a:gd name="T21" fmla="*/ 84 h 94"/>
                <a:gd name="T22" fmla="*/ 125 w 172"/>
                <a:gd name="T23" fmla="*/ 75 h 94"/>
                <a:gd name="T24" fmla="*/ 135 w 172"/>
                <a:gd name="T25" fmla="*/ 60 h 94"/>
                <a:gd name="T26" fmla="*/ 150 w 172"/>
                <a:gd name="T27" fmla="*/ 38 h 94"/>
                <a:gd name="T28" fmla="*/ 159 w 172"/>
                <a:gd name="T29" fmla="*/ 23 h 94"/>
                <a:gd name="T30" fmla="*/ 170 w 172"/>
                <a:gd name="T31" fmla="*/ 7 h 94"/>
                <a:gd name="T32" fmla="*/ 157 w 172"/>
                <a:gd name="T33" fmla="*/ 16 h 94"/>
                <a:gd name="T34" fmla="*/ 139 w 172"/>
                <a:gd name="T35" fmla="*/ 33 h 94"/>
                <a:gd name="T36" fmla="*/ 123 w 172"/>
                <a:gd name="T37" fmla="*/ 45 h 94"/>
                <a:gd name="T38" fmla="*/ 108 w 172"/>
                <a:gd name="T39" fmla="*/ 52 h 94"/>
                <a:gd name="T40" fmla="*/ 95 w 172"/>
                <a:gd name="T41" fmla="*/ 56 h 94"/>
                <a:gd name="T42" fmla="*/ 82 w 172"/>
                <a:gd name="T43" fmla="*/ 55 h 94"/>
                <a:gd name="T44" fmla="*/ 70 w 172"/>
                <a:gd name="T45" fmla="*/ 52 h 94"/>
                <a:gd name="T46" fmla="*/ 57 w 172"/>
                <a:gd name="T47" fmla="*/ 45 h 94"/>
                <a:gd name="T48" fmla="*/ 44 w 172"/>
                <a:gd name="T49" fmla="*/ 36 h 94"/>
                <a:gd name="T50" fmla="*/ 26 w 172"/>
                <a:gd name="T51" fmla="*/ 20 h 94"/>
                <a:gd name="T52" fmla="*/ 11 w 172"/>
                <a:gd name="T53" fmla="*/ 6 h 94"/>
                <a:gd name="T54" fmla="*/ 4 w 172"/>
                <a:gd name="T55" fmla="*/ 1 h 94"/>
                <a:gd name="T56" fmla="*/ 8 w 172"/>
                <a:gd name="T57" fmla="*/ 7 h 94"/>
                <a:gd name="T58" fmla="*/ 14 w 172"/>
                <a:gd name="T59" fmla="*/ 12 h 94"/>
                <a:gd name="T60" fmla="*/ 39 w 172"/>
                <a:gd name="T61" fmla="*/ 34 h 94"/>
                <a:gd name="T62" fmla="*/ 52 w 172"/>
                <a:gd name="T63" fmla="*/ 44 h 94"/>
                <a:gd name="T64" fmla="*/ 65 w 172"/>
                <a:gd name="T65" fmla="*/ 52 h 94"/>
                <a:gd name="T66" fmla="*/ 77 w 172"/>
                <a:gd name="T67" fmla="*/ 57 h 94"/>
                <a:gd name="T68" fmla="*/ 90 w 172"/>
                <a:gd name="T69" fmla="*/ 58 h 94"/>
                <a:gd name="T70" fmla="*/ 102 w 172"/>
                <a:gd name="T71" fmla="*/ 57 h 94"/>
                <a:gd name="T72" fmla="*/ 115 w 172"/>
                <a:gd name="T73" fmla="*/ 52 h 94"/>
                <a:gd name="T74" fmla="*/ 129 w 172"/>
                <a:gd name="T75" fmla="*/ 43 h 94"/>
                <a:gd name="T76" fmla="*/ 145 w 172"/>
                <a:gd name="T77" fmla="*/ 31 h 94"/>
                <a:gd name="T78" fmla="*/ 162 w 172"/>
                <a:gd name="T79" fmla="*/ 15 h 94"/>
                <a:gd name="T80" fmla="*/ 148 w 172"/>
                <a:gd name="T81" fmla="*/ 36 h 94"/>
                <a:gd name="T82" fmla="*/ 130 w 172"/>
                <a:gd name="T83" fmla="*/ 63 h 94"/>
                <a:gd name="T84" fmla="*/ 122 w 172"/>
                <a:gd name="T85" fmla="*/ 75 h 94"/>
                <a:gd name="T86" fmla="*/ 115 w 172"/>
                <a:gd name="T87" fmla="*/ 83 h 94"/>
                <a:gd name="T88" fmla="*/ 107 w 172"/>
                <a:gd name="T89" fmla="*/ 88 h 94"/>
                <a:gd name="T90" fmla="*/ 99 w 172"/>
                <a:gd name="T91" fmla="*/ 91 h 94"/>
                <a:gd name="T92" fmla="*/ 84 w 172"/>
                <a:gd name="T93" fmla="*/ 91 h 94"/>
                <a:gd name="T94" fmla="*/ 71 w 172"/>
                <a:gd name="T95" fmla="*/ 86 h 94"/>
                <a:gd name="T96" fmla="*/ 59 w 172"/>
                <a:gd name="T97" fmla="*/ 77 h 94"/>
                <a:gd name="T98" fmla="*/ 47 w 172"/>
                <a:gd name="T99" fmla="*/ 63 h 94"/>
                <a:gd name="T100" fmla="*/ 30 w 172"/>
                <a:gd name="T101" fmla="*/ 39 h 94"/>
                <a:gd name="T102" fmla="*/ 21 w 172"/>
                <a:gd name="T103" fmla="*/ 27 h 94"/>
                <a:gd name="T104" fmla="*/ 12 w 172"/>
                <a:gd name="T105" fmla="*/ 14 h 94"/>
                <a:gd name="T106" fmla="*/ 6 w 172"/>
                <a:gd name="T107" fmla="*/ 6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72" h="94">
                  <a:moveTo>
                    <a:pt x="3" y="1"/>
                  </a:moveTo>
                  <a:lnTo>
                    <a:pt x="3" y="1"/>
                  </a:lnTo>
                  <a:lnTo>
                    <a:pt x="2" y="0"/>
                  </a:lnTo>
                  <a:lnTo>
                    <a:pt x="2" y="0"/>
                  </a:lnTo>
                  <a:lnTo>
                    <a:pt x="1" y="0"/>
                  </a:lnTo>
                  <a:lnTo>
                    <a:pt x="1" y="0"/>
                  </a:lnTo>
                  <a:lnTo>
                    <a:pt x="0" y="2"/>
                  </a:lnTo>
                  <a:lnTo>
                    <a:pt x="2" y="4"/>
                  </a:lnTo>
                  <a:lnTo>
                    <a:pt x="4" y="7"/>
                  </a:lnTo>
                  <a:lnTo>
                    <a:pt x="6" y="10"/>
                  </a:lnTo>
                  <a:lnTo>
                    <a:pt x="8" y="12"/>
                  </a:lnTo>
                  <a:lnTo>
                    <a:pt x="9" y="15"/>
                  </a:lnTo>
                  <a:lnTo>
                    <a:pt x="11" y="17"/>
                  </a:lnTo>
                  <a:lnTo>
                    <a:pt x="13" y="20"/>
                  </a:lnTo>
                  <a:lnTo>
                    <a:pt x="15" y="22"/>
                  </a:lnTo>
                  <a:lnTo>
                    <a:pt x="17" y="24"/>
                  </a:lnTo>
                  <a:lnTo>
                    <a:pt x="18" y="27"/>
                  </a:lnTo>
                  <a:lnTo>
                    <a:pt x="20" y="29"/>
                  </a:lnTo>
                  <a:lnTo>
                    <a:pt x="21" y="31"/>
                  </a:lnTo>
                  <a:lnTo>
                    <a:pt x="23" y="34"/>
                  </a:lnTo>
                  <a:lnTo>
                    <a:pt x="25" y="36"/>
                  </a:lnTo>
                  <a:lnTo>
                    <a:pt x="26" y="38"/>
                  </a:lnTo>
                  <a:lnTo>
                    <a:pt x="28" y="40"/>
                  </a:lnTo>
                  <a:lnTo>
                    <a:pt x="32" y="47"/>
                  </a:lnTo>
                  <a:lnTo>
                    <a:pt x="37" y="53"/>
                  </a:lnTo>
                  <a:lnTo>
                    <a:pt x="39" y="56"/>
                  </a:lnTo>
                  <a:lnTo>
                    <a:pt x="41" y="59"/>
                  </a:lnTo>
                  <a:lnTo>
                    <a:pt x="43" y="62"/>
                  </a:lnTo>
                  <a:lnTo>
                    <a:pt x="45" y="65"/>
                  </a:lnTo>
                  <a:lnTo>
                    <a:pt x="47" y="67"/>
                  </a:lnTo>
                  <a:lnTo>
                    <a:pt x="49" y="70"/>
                  </a:lnTo>
                  <a:lnTo>
                    <a:pt x="51" y="72"/>
                  </a:lnTo>
                  <a:lnTo>
                    <a:pt x="54" y="75"/>
                  </a:lnTo>
                  <a:lnTo>
                    <a:pt x="56" y="77"/>
                  </a:lnTo>
                  <a:lnTo>
                    <a:pt x="58" y="79"/>
                  </a:lnTo>
                  <a:lnTo>
                    <a:pt x="60" y="81"/>
                  </a:lnTo>
                  <a:lnTo>
                    <a:pt x="62" y="83"/>
                  </a:lnTo>
                  <a:lnTo>
                    <a:pt x="64" y="84"/>
                  </a:lnTo>
                  <a:lnTo>
                    <a:pt x="66" y="86"/>
                  </a:lnTo>
                  <a:lnTo>
                    <a:pt x="68" y="87"/>
                  </a:lnTo>
                  <a:lnTo>
                    <a:pt x="70" y="89"/>
                  </a:lnTo>
                  <a:lnTo>
                    <a:pt x="72" y="90"/>
                  </a:lnTo>
                  <a:lnTo>
                    <a:pt x="74" y="91"/>
                  </a:lnTo>
                  <a:lnTo>
                    <a:pt x="77" y="92"/>
                  </a:lnTo>
                  <a:lnTo>
                    <a:pt x="79" y="93"/>
                  </a:lnTo>
                  <a:lnTo>
                    <a:pt x="81" y="93"/>
                  </a:lnTo>
                  <a:lnTo>
                    <a:pt x="84" y="94"/>
                  </a:lnTo>
                  <a:lnTo>
                    <a:pt x="86" y="94"/>
                  </a:lnTo>
                  <a:lnTo>
                    <a:pt x="88" y="94"/>
                  </a:lnTo>
                  <a:lnTo>
                    <a:pt x="91" y="94"/>
                  </a:lnTo>
                  <a:lnTo>
                    <a:pt x="94" y="94"/>
                  </a:lnTo>
                  <a:lnTo>
                    <a:pt x="96" y="94"/>
                  </a:lnTo>
                  <a:lnTo>
                    <a:pt x="99" y="93"/>
                  </a:lnTo>
                  <a:lnTo>
                    <a:pt x="101" y="93"/>
                  </a:lnTo>
                  <a:lnTo>
                    <a:pt x="102" y="93"/>
                  </a:lnTo>
                  <a:lnTo>
                    <a:pt x="104" y="92"/>
                  </a:lnTo>
                  <a:lnTo>
                    <a:pt x="105" y="92"/>
                  </a:lnTo>
                  <a:lnTo>
                    <a:pt x="107" y="91"/>
                  </a:lnTo>
                  <a:lnTo>
                    <a:pt x="108" y="90"/>
                  </a:lnTo>
                  <a:lnTo>
                    <a:pt x="109" y="90"/>
                  </a:lnTo>
                  <a:lnTo>
                    <a:pt x="111" y="89"/>
                  </a:lnTo>
                  <a:lnTo>
                    <a:pt x="112" y="88"/>
                  </a:lnTo>
                  <a:lnTo>
                    <a:pt x="113" y="87"/>
                  </a:lnTo>
                  <a:lnTo>
                    <a:pt x="115" y="86"/>
                  </a:lnTo>
                  <a:lnTo>
                    <a:pt x="116" y="85"/>
                  </a:lnTo>
                  <a:lnTo>
                    <a:pt x="117" y="84"/>
                  </a:lnTo>
                  <a:lnTo>
                    <a:pt x="118" y="83"/>
                  </a:lnTo>
                  <a:lnTo>
                    <a:pt x="120" y="81"/>
                  </a:lnTo>
                  <a:lnTo>
                    <a:pt x="121" y="80"/>
                  </a:lnTo>
                  <a:lnTo>
                    <a:pt x="122" y="78"/>
                  </a:lnTo>
                  <a:lnTo>
                    <a:pt x="124" y="77"/>
                  </a:lnTo>
                  <a:lnTo>
                    <a:pt x="125" y="75"/>
                  </a:lnTo>
                  <a:lnTo>
                    <a:pt x="126" y="73"/>
                  </a:lnTo>
                  <a:lnTo>
                    <a:pt x="128" y="71"/>
                  </a:lnTo>
                  <a:lnTo>
                    <a:pt x="129" y="69"/>
                  </a:lnTo>
                  <a:lnTo>
                    <a:pt x="131" y="67"/>
                  </a:lnTo>
                  <a:lnTo>
                    <a:pt x="132" y="65"/>
                  </a:lnTo>
                  <a:lnTo>
                    <a:pt x="135" y="60"/>
                  </a:lnTo>
                  <a:lnTo>
                    <a:pt x="138" y="55"/>
                  </a:lnTo>
                  <a:lnTo>
                    <a:pt x="142" y="50"/>
                  </a:lnTo>
                  <a:lnTo>
                    <a:pt x="146" y="44"/>
                  </a:lnTo>
                  <a:lnTo>
                    <a:pt x="147" y="42"/>
                  </a:lnTo>
                  <a:lnTo>
                    <a:pt x="149" y="40"/>
                  </a:lnTo>
                  <a:lnTo>
                    <a:pt x="150" y="38"/>
                  </a:lnTo>
                  <a:lnTo>
                    <a:pt x="151" y="35"/>
                  </a:lnTo>
                  <a:lnTo>
                    <a:pt x="153" y="33"/>
                  </a:lnTo>
                  <a:lnTo>
                    <a:pt x="155" y="31"/>
                  </a:lnTo>
                  <a:lnTo>
                    <a:pt x="156" y="28"/>
                  </a:lnTo>
                  <a:lnTo>
                    <a:pt x="158" y="26"/>
                  </a:lnTo>
                  <a:lnTo>
                    <a:pt x="159" y="23"/>
                  </a:lnTo>
                  <a:lnTo>
                    <a:pt x="161" y="21"/>
                  </a:lnTo>
                  <a:lnTo>
                    <a:pt x="163" y="18"/>
                  </a:lnTo>
                  <a:lnTo>
                    <a:pt x="165" y="15"/>
                  </a:lnTo>
                  <a:lnTo>
                    <a:pt x="166" y="12"/>
                  </a:lnTo>
                  <a:lnTo>
                    <a:pt x="168" y="10"/>
                  </a:lnTo>
                  <a:lnTo>
                    <a:pt x="170" y="7"/>
                  </a:lnTo>
                  <a:lnTo>
                    <a:pt x="172" y="4"/>
                  </a:lnTo>
                  <a:lnTo>
                    <a:pt x="170" y="2"/>
                  </a:lnTo>
                  <a:lnTo>
                    <a:pt x="167" y="6"/>
                  </a:lnTo>
                  <a:lnTo>
                    <a:pt x="163" y="10"/>
                  </a:lnTo>
                  <a:lnTo>
                    <a:pt x="160" y="13"/>
                  </a:lnTo>
                  <a:lnTo>
                    <a:pt x="157" y="16"/>
                  </a:lnTo>
                  <a:lnTo>
                    <a:pt x="154" y="19"/>
                  </a:lnTo>
                  <a:lnTo>
                    <a:pt x="151" y="22"/>
                  </a:lnTo>
                  <a:lnTo>
                    <a:pt x="148" y="25"/>
                  </a:lnTo>
                  <a:lnTo>
                    <a:pt x="145" y="28"/>
                  </a:lnTo>
                  <a:lnTo>
                    <a:pt x="142" y="31"/>
                  </a:lnTo>
                  <a:lnTo>
                    <a:pt x="139" y="33"/>
                  </a:lnTo>
                  <a:lnTo>
                    <a:pt x="136" y="35"/>
                  </a:lnTo>
                  <a:lnTo>
                    <a:pt x="133" y="37"/>
                  </a:lnTo>
                  <a:lnTo>
                    <a:pt x="131" y="39"/>
                  </a:lnTo>
                  <a:lnTo>
                    <a:pt x="128" y="41"/>
                  </a:lnTo>
                  <a:lnTo>
                    <a:pt x="125" y="43"/>
                  </a:lnTo>
                  <a:lnTo>
                    <a:pt x="123" y="45"/>
                  </a:lnTo>
                  <a:lnTo>
                    <a:pt x="120" y="46"/>
                  </a:lnTo>
                  <a:lnTo>
                    <a:pt x="118" y="48"/>
                  </a:lnTo>
                  <a:lnTo>
                    <a:pt x="115" y="49"/>
                  </a:lnTo>
                  <a:lnTo>
                    <a:pt x="113" y="50"/>
                  </a:lnTo>
                  <a:lnTo>
                    <a:pt x="110" y="51"/>
                  </a:lnTo>
                  <a:lnTo>
                    <a:pt x="108" y="52"/>
                  </a:lnTo>
                  <a:lnTo>
                    <a:pt x="106" y="53"/>
                  </a:lnTo>
                  <a:lnTo>
                    <a:pt x="104" y="54"/>
                  </a:lnTo>
                  <a:lnTo>
                    <a:pt x="101" y="55"/>
                  </a:lnTo>
                  <a:lnTo>
                    <a:pt x="99" y="55"/>
                  </a:lnTo>
                  <a:lnTo>
                    <a:pt x="97" y="55"/>
                  </a:lnTo>
                  <a:lnTo>
                    <a:pt x="95" y="56"/>
                  </a:lnTo>
                  <a:lnTo>
                    <a:pt x="92" y="56"/>
                  </a:lnTo>
                  <a:lnTo>
                    <a:pt x="90" y="56"/>
                  </a:lnTo>
                  <a:lnTo>
                    <a:pt x="88" y="56"/>
                  </a:lnTo>
                  <a:lnTo>
                    <a:pt x="86" y="56"/>
                  </a:lnTo>
                  <a:lnTo>
                    <a:pt x="84" y="56"/>
                  </a:lnTo>
                  <a:lnTo>
                    <a:pt x="82" y="55"/>
                  </a:lnTo>
                  <a:lnTo>
                    <a:pt x="80" y="55"/>
                  </a:lnTo>
                  <a:lnTo>
                    <a:pt x="78" y="55"/>
                  </a:lnTo>
                  <a:lnTo>
                    <a:pt x="76" y="54"/>
                  </a:lnTo>
                  <a:lnTo>
                    <a:pt x="74" y="53"/>
                  </a:lnTo>
                  <a:lnTo>
                    <a:pt x="72" y="53"/>
                  </a:lnTo>
                  <a:lnTo>
                    <a:pt x="70" y="52"/>
                  </a:lnTo>
                  <a:lnTo>
                    <a:pt x="68" y="51"/>
                  </a:lnTo>
                  <a:lnTo>
                    <a:pt x="66" y="50"/>
                  </a:lnTo>
                  <a:lnTo>
                    <a:pt x="63" y="49"/>
                  </a:lnTo>
                  <a:lnTo>
                    <a:pt x="61" y="48"/>
                  </a:lnTo>
                  <a:lnTo>
                    <a:pt x="59" y="46"/>
                  </a:lnTo>
                  <a:lnTo>
                    <a:pt x="57" y="45"/>
                  </a:lnTo>
                  <a:lnTo>
                    <a:pt x="55" y="44"/>
                  </a:lnTo>
                  <a:lnTo>
                    <a:pt x="53" y="42"/>
                  </a:lnTo>
                  <a:lnTo>
                    <a:pt x="51" y="41"/>
                  </a:lnTo>
                  <a:lnTo>
                    <a:pt x="49" y="39"/>
                  </a:lnTo>
                  <a:lnTo>
                    <a:pt x="47" y="37"/>
                  </a:lnTo>
                  <a:lnTo>
                    <a:pt x="44" y="36"/>
                  </a:lnTo>
                  <a:lnTo>
                    <a:pt x="42" y="34"/>
                  </a:lnTo>
                  <a:lnTo>
                    <a:pt x="40" y="32"/>
                  </a:lnTo>
                  <a:lnTo>
                    <a:pt x="38" y="30"/>
                  </a:lnTo>
                  <a:lnTo>
                    <a:pt x="35" y="28"/>
                  </a:lnTo>
                  <a:lnTo>
                    <a:pt x="31" y="24"/>
                  </a:lnTo>
                  <a:lnTo>
                    <a:pt x="26" y="20"/>
                  </a:lnTo>
                  <a:lnTo>
                    <a:pt x="21" y="15"/>
                  </a:lnTo>
                  <a:lnTo>
                    <a:pt x="15" y="10"/>
                  </a:lnTo>
                  <a:lnTo>
                    <a:pt x="14" y="9"/>
                  </a:lnTo>
                  <a:lnTo>
                    <a:pt x="13" y="8"/>
                  </a:lnTo>
                  <a:lnTo>
                    <a:pt x="12" y="7"/>
                  </a:lnTo>
                  <a:lnTo>
                    <a:pt x="11" y="6"/>
                  </a:lnTo>
                  <a:lnTo>
                    <a:pt x="9" y="5"/>
                  </a:lnTo>
                  <a:lnTo>
                    <a:pt x="8" y="4"/>
                  </a:lnTo>
                  <a:lnTo>
                    <a:pt x="7" y="3"/>
                  </a:lnTo>
                  <a:lnTo>
                    <a:pt x="5" y="2"/>
                  </a:lnTo>
                  <a:lnTo>
                    <a:pt x="5" y="2"/>
                  </a:lnTo>
                  <a:lnTo>
                    <a:pt x="4" y="1"/>
                  </a:lnTo>
                  <a:lnTo>
                    <a:pt x="4" y="1"/>
                  </a:lnTo>
                  <a:lnTo>
                    <a:pt x="3" y="1"/>
                  </a:lnTo>
                  <a:lnTo>
                    <a:pt x="3" y="1"/>
                  </a:lnTo>
                  <a:close/>
                  <a:moveTo>
                    <a:pt x="6" y="6"/>
                  </a:moveTo>
                  <a:lnTo>
                    <a:pt x="7" y="6"/>
                  </a:lnTo>
                  <a:lnTo>
                    <a:pt x="8" y="7"/>
                  </a:lnTo>
                  <a:lnTo>
                    <a:pt x="9" y="8"/>
                  </a:lnTo>
                  <a:lnTo>
                    <a:pt x="10" y="9"/>
                  </a:lnTo>
                  <a:lnTo>
                    <a:pt x="11" y="10"/>
                  </a:lnTo>
                  <a:lnTo>
                    <a:pt x="12" y="10"/>
                  </a:lnTo>
                  <a:lnTo>
                    <a:pt x="13" y="11"/>
                  </a:lnTo>
                  <a:lnTo>
                    <a:pt x="14" y="12"/>
                  </a:lnTo>
                  <a:lnTo>
                    <a:pt x="19" y="17"/>
                  </a:lnTo>
                  <a:lnTo>
                    <a:pt x="24" y="22"/>
                  </a:lnTo>
                  <a:lnTo>
                    <a:pt x="29" y="26"/>
                  </a:lnTo>
                  <a:lnTo>
                    <a:pt x="34" y="30"/>
                  </a:lnTo>
                  <a:lnTo>
                    <a:pt x="36" y="32"/>
                  </a:lnTo>
                  <a:lnTo>
                    <a:pt x="39" y="34"/>
                  </a:lnTo>
                  <a:lnTo>
                    <a:pt x="41" y="36"/>
                  </a:lnTo>
                  <a:lnTo>
                    <a:pt x="43" y="38"/>
                  </a:lnTo>
                  <a:lnTo>
                    <a:pt x="45" y="40"/>
                  </a:lnTo>
                  <a:lnTo>
                    <a:pt x="48" y="41"/>
                  </a:lnTo>
                  <a:lnTo>
                    <a:pt x="50" y="43"/>
                  </a:lnTo>
                  <a:lnTo>
                    <a:pt x="52" y="44"/>
                  </a:lnTo>
                  <a:lnTo>
                    <a:pt x="54" y="46"/>
                  </a:lnTo>
                  <a:lnTo>
                    <a:pt x="56" y="47"/>
                  </a:lnTo>
                  <a:lnTo>
                    <a:pt x="58" y="49"/>
                  </a:lnTo>
                  <a:lnTo>
                    <a:pt x="61" y="50"/>
                  </a:lnTo>
                  <a:lnTo>
                    <a:pt x="63" y="51"/>
                  </a:lnTo>
                  <a:lnTo>
                    <a:pt x="65" y="52"/>
                  </a:lnTo>
                  <a:lnTo>
                    <a:pt x="67" y="53"/>
                  </a:lnTo>
                  <a:lnTo>
                    <a:pt x="69" y="54"/>
                  </a:lnTo>
                  <a:lnTo>
                    <a:pt x="71" y="55"/>
                  </a:lnTo>
                  <a:lnTo>
                    <a:pt x="73" y="56"/>
                  </a:lnTo>
                  <a:lnTo>
                    <a:pt x="75" y="56"/>
                  </a:lnTo>
                  <a:lnTo>
                    <a:pt x="77" y="57"/>
                  </a:lnTo>
                  <a:lnTo>
                    <a:pt x="80" y="57"/>
                  </a:lnTo>
                  <a:lnTo>
                    <a:pt x="82" y="58"/>
                  </a:lnTo>
                  <a:lnTo>
                    <a:pt x="84" y="58"/>
                  </a:lnTo>
                  <a:lnTo>
                    <a:pt x="86" y="58"/>
                  </a:lnTo>
                  <a:lnTo>
                    <a:pt x="88" y="58"/>
                  </a:lnTo>
                  <a:lnTo>
                    <a:pt x="90" y="58"/>
                  </a:lnTo>
                  <a:lnTo>
                    <a:pt x="92" y="58"/>
                  </a:lnTo>
                  <a:lnTo>
                    <a:pt x="94" y="58"/>
                  </a:lnTo>
                  <a:lnTo>
                    <a:pt x="96" y="58"/>
                  </a:lnTo>
                  <a:lnTo>
                    <a:pt x="98" y="58"/>
                  </a:lnTo>
                  <a:lnTo>
                    <a:pt x="100" y="57"/>
                  </a:lnTo>
                  <a:lnTo>
                    <a:pt x="102" y="57"/>
                  </a:lnTo>
                  <a:lnTo>
                    <a:pt x="104" y="56"/>
                  </a:lnTo>
                  <a:lnTo>
                    <a:pt x="106" y="56"/>
                  </a:lnTo>
                  <a:lnTo>
                    <a:pt x="109" y="55"/>
                  </a:lnTo>
                  <a:lnTo>
                    <a:pt x="111" y="54"/>
                  </a:lnTo>
                  <a:lnTo>
                    <a:pt x="113" y="53"/>
                  </a:lnTo>
                  <a:lnTo>
                    <a:pt x="115" y="52"/>
                  </a:lnTo>
                  <a:lnTo>
                    <a:pt x="117" y="51"/>
                  </a:lnTo>
                  <a:lnTo>
                    <a:pt x="120" y="49"/>
                  </a:lnTo>
                  <a:lnTo>
                    <a:pt x="122" y="48"/>
                  </a:lnTo>
                  <a:lnTo>
                    <a:pt x="125" y="47"/>
                  </a:lnTo>
                  <a:lnTo>
                    <a:pt x="127" y="45"/>
                  </a:lnTo>
                  <a:lnTo>
                    <a:pt x="129" y="43"/>
                  </a:lnTo>
                  <a:lnTo>
                    <a:pt x="132" y="42"/>
                  </a:lnTo>
                  <a:lnTo>
                    <a:pt x="134" y="40"/>
                  </a:lnTo>
                  <a:lnTo>
                    <a:pt x="137" y="38"/>
                  </a:lnTo>
                  <a:lnTo>
                    <a:pt x="139" y="36"/>
                  </a:lnTo>
                  <a:lnTo>
                    <a:pt x="142" y="33"/>
                  </a:lnTo>
                  <a:lnTo>
                    <a:pt x="145" y="31"/>
                  </a:lnTo>
                  <a:lnTo>
                    <a:pt x="148" y="29"/>
                  </a:lnTo>
                  <a:lnTo>
                    <a:pt x="150" y="26"/>
                  </a:lnTo>
                  <a:lnTo>
                    <a:pt x="153" y="23"/>
                  </a:lnTo>
                  <a:lnTo>
                    <a:pt x="156" y="21"/>
                  </a:lnTo>
                  <a:lnTo>
                    <a:pt x="159" y="18"/>
                  </a:lnTo>
                  <a:lnTo>
                    <a:pt x="162" y="15"/>
                  </a:lnTo>
                  <a:lnTo>
                    <a:pt x="159" y="19"/>
                  </a:lnTo>
                  <a:lnTo>
                    <a:pt x="157" y="22"/>
                  </a:lnTo>
                  <a:lnTo>
                    <a:pt x="155" y="26"/>
                  </a:lnTo>
                  <a:lnTo>
                    <a:pt x="152" y="30"/>
                  </a:lnTo>
                  <a:lnTo>
                    <a:pt x="150" y="33"/>
                  </a:lnTo>
                  <a:lnTo>
                    <a:pt x="148" y="36"/>
                  </a:lnTo>
                  <a:lnTo>
                    <a:pt x="146" y="40"/>
                  </a:lnTo>
                  <a:lnTo>
                    <a:pt x="144" y="43"/>
                  </a:lnTo>
                  <a:lnTo>
                    <a:pt x="140" y="48"/>
                  </a:lnTo>
                  <a:lnTo>
                    <a:pt x="137" y="54"/>
                  </a:lnTo>
                  <a:lnTo>
                    <a:pt x="133" y="59"/>
                  </a:lnTo>
                  <a:lnTo>
                    <a:pt x="130" y="63"/>
                  </a:lnTo>
                  <a:lnTo>
                    <a:pt x="129" y="65"/>
                  </a:lnTo>
                  <a:lnTo>
                    <a:pt x="127" y="67"/>
                  </a:lnTo>
                  <a:lnTo>
                    <a:pt x="126" y="69"/>
                  </a:lnTo>
                  <a:lnTo>
                    <a:pt x="125" y="71"/>
                  </a:lnTo>
                  <a:lnTo>
                    <a:pt x="123" y="73"/>
                  </a:lnTo>
                  <a:lnTo>
                    <a:pt x="122" y="75"/>
                  </a:lnTo>
                  <a:lnTo>
                    <a:pt x="121" y="76"/>
                  </a:lnTo>
                  <a:lnTo>
                    <a:pt x="119" y="78"/>
                  </a:lnTo>
                  <a:lnTo>
                    <a:pt x="118" y="79"/>
                  </a:lnTo>
                  <a:lnTo>
                    <a:pt x="117" y="80"/>
                  </a:lnTo>
                  <a:lnTo>
                    <a:pt x="116" y="82"/>
                  </a:lnTo>
                  <a:lnTo>
                    <a:pt x="115" y="83"/>
                  </a:lnTo>
                  <a:lnTo>
                    <a:pt x="113" y="84"/>
                  </a:lnTo>
                  <a:lnTo>
                    <a:pt x="112" y="85"/>
                  </a:lnTo>
                  <a:lnTo>
                    <a:pt x="111" y="86"/>
                  </a:lnTo>
                  <a:lnTo>
                    <a:pt x="110" y="87"/>
                  </a:lnTo>
                  <a:lnTo>
                    <a:pt x="108" y="87"/>
                  </a:lnTo>
                  <a:lnTo>
                    <a:pt x="107" y="88"/>
                  </a:lnTo>
                  <a:lnTo>
                    <a:pt x="106" y="89"/>
                  </a:lnTo>
                  <a:lnTo>
                    <a:pt x="104" y="89"/>
                  </a:lnTo>
                  <a:lnTo>
                    <a:pt x="103" y="90"/>
                  </a:lnTo>
                  <a:lnTo>
                    <a:pt x="102" y="90"/>
                  </a:lnTo>
                  <a:lnTo>
                    <a:pt x="100" y="91"/>
                  </a:lnTo>
                  <a:lnTo>
                    <a:pt x="99" y="91"/>
                  </a:lnTo>
                  <a:lnTo>
                    <a:pt x="96" y="91"/>
                  </a:lnTo>
                  <a:lnTo>
                    <a:pt x="93" y="92"/>
                  </a:lnTo>
                  <a:lnTo>
                    <a:pt x="91" y="92"/>
                  </a:lnTo>
                  <a:lnTo>
                    <a:pt x="89" y="92"/>
                  </a:lnTo>
                  <a:lnTo>
                    <a:pt x="86" y="92"/>
                  </a:lnTo>
                  <a:lnTo>
                    <a:pt x="84" y="91"/>
                  </a:lnTo>
                  <a:lnTo>
                    <a:pt x="81" y="91"/>
                  </a:lnTo>
                  <a:lnTo>
                    <a:pt x="79" y="90"/>
                  </a:lnTo>
                  <a:lnTo>
                    <a:pt x="77" y="89"/>
                  </a:lnTo>
                  <a:lnTo>
                    <a:pt x="75" y="89"/>
                  </a:lnTo>
                  <a:lnTo>
                    <a:pt x="73" y="88"/>
                  </a:lnTo>
                  <a:lnTo>
                    <a:pt x="71" y="86"/>
                  </a:lnTo>
                  <a:lnTo>
                    <a:pt x="69" y="85"/>
                  </a:lnTo>
                  <a:lnTo>
                    <a:pt x="67" y="84"/>
                  </a:lnTo>
                  <a:lnTo>
                    <a:pt x="65" y="82"/>
                  </a:lnTo>
                  <a:lnTo>
                    <a:pt x="63" y="80"/>
                  </a:lnTo>
                  <a:lnTo>
                    <a:pt x="61" y="79"/>
                  </a:lnTo>
                  <a:lnTo>
                    <a:pt x="59" y="77"/>
                  </a:lnTo>
                  <a:lnTo>
                    <a:pt x="57" y="75"/>
                  </a:lnTo>
                  <a:lnTo>
                    <a:pt x="55" y="73"/>
                  </a:lnTo>
                  <a:lnTo>
                    <a:pt x="53" y="70"/>
                  </a:lnTo>
                  <a:lnTo>
                    <a:pt x="51" y="68"/>
                  </a:lnTo>
                  <a:lnTo>
                    <a:pt x="49" y="65"/>
                  </a:lnTo>
                  <a:lnTo>
                    <a:pt x="47" y="63"/>
                  </a:lnTo>
                  <a:lnTo>
                    <a:pt x="45" y="60"/>
                  </a:lnTo>
                  <a:lnTo>
                    <a:pt x="43" y="57"/>
                  </a:lnTo>
                  <a:lnTo>
                    <a:pt x="41" y="55"/>
                  </a:lnTo>
                  <a:lnTo>
                    <a:pt x="39" y="52"/>
                  </a:lnTo>
                  <a:lnTo>
                    <a:pt x="34" y="45"/>
                  </a:lnTo>
                  <a:lnTo>
                    <a:pt x="30" y="39"/>
                  </a:lnTo>
                  <a:lnTo>
                    <a:pt x="28" y="37"/>
                  </a:lnTo>
                  <a:lnTo>
                    <a:pt x="27" y="35"/>
                  </a:lnTo>
                  <a:lnTo>
                    <a:pt x="26" y="33"/>
                  </a:lnTo>
                  <a:lnTo>
                    <a:pt x="24" y="31"/>
                  </a:lnTo>
                  <a:lnTo>
                    <a:pt x="23" y="29"/>
                  </a:lnTo>
                  <a:lnTo>
                    <a:pt x="21" y="27"/>
                  </a:lnTo>
                  <a:lnTo>
                    <a:pt x="20" y="25"/>
                  </a:lnTo>
                  <a:lnTo>
                    <a:pt x="19" y="23"/>
                  </a:lnTo>
                  <a:lnTo>
                    <a:pt x="17" y="21"/>
                  </a:lnTo>
                  <a:lnTo>
                    <a:pt x="15" y="19"/>
                  </a:lnTo>
                  <a:lnTo>
                    <a:pt x="14" y="17"/>
                  </a:lnTo>
                  <a:lnTo>
                    <a:pt x="12" y="14"/>
                  </a:lnTo>
                  <a:lnTo>
                    <a:pt x="11" y="12"/>
                  </a:lnTo>
                  <a:lnTo>
                    <a:pt x="9" y="10"/>
                  </a:lnTo>
                  <a:lnTo>
                    <a:pt x="7" y="8"/>
                  </a:lnTo>
                  <a:lnTo>
                    <a:pt x="6" y="6"/>
                  </a:lnTo>
                  <a:lnTo>
                    <a:pt x="6" y="6"/>
                  </a:lnTo>
                  <a:lnTo>
                    <a:pt x="6" y="6"/>
                  </a:lnTo>
                  <a:close/>
                </a:path>
              </a:pathLst>
            </a:custGeom>
            <a:solidFill>
              <a:srgbClr val="C9271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3" name="Freeform 37"/>
            <p:cNvSpPr>
              <a:spLocks/>
            </p:cNvSpPr>
            <p:nvPr/>
          </p:nvSpPr>
          <p:spPr bwMode="auto">
            <a:xfrm>
              <a:off x="1364" y="1353"/>
              <a:ext cx="84" cy="36"/>
            </a:xfrm>
            <a:custGeom>
              <a:avLst/>
              <a:gdLst>
                <a:gd name="T0" fmla="*/ 0 w 84"/>
                <a:gd name="T1" fmla="*/ 0 h 36"/>
                <a:gd name="T2" fmla="*/ 1 w 84"/>
                <a:gd name="T3" fmla="*/ 1 h 36"/>
                <a:gd name="T4" fmla="*/ 3 w 84"/>
                <a:gd name="T5" fmla="*/ 3 h 36"/>
                <a:gd name="T6" fmla="*/ 4 w 84"/>
                <a:gd name="T7" fmla="*/ 4 h 36"/>
                <a:gd name="T8" fmla="*/ 6 w 84"/>
                <a:gd name="T9" fmla="*/ 6 h 36"/>
                <a:gd name="T10" fmla="*/ 9 w 84"/>
                <a:gd name="T11" fmla="*/ 10 h 36"/>
                <a:gd name="T12" fmla="*/ 12 w 84"/>
                <a:gd name="T13" fmla="*/ 15 h 36"/>
                <a:gd name="T14" fmla="*/ 14 w 84"/>
                <a:gd name="T15" fmla="*/ 17 h 36"/>
                <a:gd name="T16" fmla="*/ 16 w 84"/>
                <a:gd name="T17" fmla="*/ 20 h 36"/>
                <a:gd name="T18" fmla="*/ 18 w 84"/>
                <a:gd name="T19" fmla="*/ 22 h 36"/>
                <a:gd name="T20" fmla="*/ 20 w 84"/>
                <a:gd name="T21" fmla="*/ 25 h 36"/>
                <a:gd name="T22" fmla="*/ 23 w 84"/>
                <a:gd name="T23" fmla="*/ 27 h 36"/>
                <a:gd name="T24" fmla="*/ 25 w 84"/>
                <a:gd name="T25" fmla="*/ 29 h 36"/>
                <a:gd name="T26" fmla="*/ 27 w 84"/>
                <a:gd name="T27" fmla="*/ 31 h 36"/>
                <a:gd name="T28" fmla="*/ 30 w 84"/>
                <a:gd name="T29" fmla="*/ 33 h 36"/>
                <a:gd name="T30" fmla="*/ 33 w 84"/>
                <a:gd name="T31" fmla="*/ 34 h 36"/>
                <a:gd name="T32" fmla="*/ 35 w 84"/>
                <a:gd name="T33" fmla="*/ 35 h 36"/>
                <a:gd name="T34" fmla="*/ 38 w 84"/>
                <a:gd name="T35" fmla="*/ 36 h 36"/>
                <a:gd name="T36" fmla="*/ 41 w 84"/>
                <a:gd name="T37" fmla="*/ 36 h 36"/>
                <a:gd name="T38" fmla="*/ 44 w 84"/>
                <a:gd name="T39" fmla="*/ 36 h 36"/>
                <a:gd name="T40" fmla="*/ 47 w 84"/>
                <a:gd name="T41" fmla="*/ 36 h 36"/>
                <a:gd name="T42" fmla="*/ 51 w 84"/>
                <a:gd name="T43" fmla="*/ 35 h 36"/>
                <a:gd name="T44" fmla="*/ 54 w 84"/>
                <a:gd name="T45" fmla="*/ 34 h 36"/>
                <a:gd name="T46" fmla="*/ 57 w 84"/>
                <a:gd name="T47" fmla="*/ 32 h 36"/>
                <a:gd name="T48" fmla="*/ 61 w 84"/>
                <a:gd name="T49" fmla="*/ 30 h 36"/>
                <a:gd name="T50" fmla="*/ 65 w 84"/>
                <a:gd name="T51" fmla="*/ 27 h 36"/>
                <a:gd name="T52" fmla="*/ 68 w 84"/>
                <a:gd name="T53" fmla="*/ 23 h 36"/>
                <a:gd name="T54" fmla="*/ 72 w 84"/>
                <a:gd name="T55" fmla="*/ 19 h 36"/>
                <a:gd name="T56" fmla="*/ 76 w 84"/>
                <a:gd name="T57" fmla="*/ 13 h 36"/>
                <a:gd name="T58" fmla="*/ 80 w 84"/>
                <a:gd name="T59" fmla="*/ 8 h 36"/>
                <a:gd name="T60" fmla="*/ 84 w 84"/>
                <a:gd name="T61" fmla="*/ 1 h 36"/>
                <a:gd name="T62" fmla="*/ 81 w 84"/>
                <a:gd name="T63" fmla="*/ 4 h 36"/>
                <a:gd name="T64" fmla="*/ 78 w 84"/>
                <a:gd name="T65" fmla="*/ 8 h 36"/>
                <a:gd name="T66" fmla="*/ 74 w 84"/>
                <a:gd name="T67" fmla="*/ 11 h 36"/>
                <a:gd name="T68" fmla="*/ 72 w 84"/>
                <a:gd name="T69" fmla="*/ 13 h 36"/>
                <a:gd name="T70" fmla="*/ 69 w 84"/>
                <a:gd name="T71" fmla="*/ 16 h 36"/>
                <a:gd name="T72" fmla="*/ 66 w 84"/>
                <a:gd name="T73" fmla="*/ 18 h 36"/>
                <a:gd name="T74" fmla="*/ 64 w 84"/>
                <a:gd name="T75" fmla="*/ 20 h 36"/>
                <a:gd name="T76" fmla="*/ 62 w 84"/>
                <a:gd name="T77" fmla="*/ 22 h 36"/>
                <a:gd name="T78" fmla="*/ 59 w 84"/>
                <a:gd name="T79" fmla="*/ 24 h 36"/>
                <a:gd name="T80" fmla="*/ 57 w 84"/>
                <a:gd name="T81" fmla="*/ 25 h 36"/>
                <a:gd name="T82" fmla="*/ 55 w 84"/>
                <a:gd name="T83" fmla="*/ 26 h 36"/>
                <a:gd name="T84" fmla="*/ 53 w 84"/>
                <a:gd name="T85" fmla="*/ 27 h 36"/>
                <a:gd name="T86" fmla="*/ 51 w 84"/>
                <a:gd name="T87" fmla="*/ 28 h 36"/>
                <a:gd name="T88" fmla="*/ 49 w 84"/>
                <a:gd name="T89" fmla="*/ 28 h 36"/>
                <a:gd name="T90" fmla="*/ 47 w 84"/>
                <a:gd name="T91" fmla="*/ 28 h 36"/>
                <a:gd name="T92" fmla="*/ 45 w 84"/>
                <a:gd name="T93" fmla="*/ 28 h 36"/>
                <a:gd name="T94" fmla="*/ 43 w 84"/>
                <a:gd name="T95" fmla="*/ 28 h 36"/>
                <a:gd name="T96" fmla="*/ 41 w 84"/>
                <a:gd name="T97" fmla="*/ 28 h 36"/>
                <a:gd name="T98" fmla="*/ 39 w 84"/>
                <a:gd name="T99" fmla="*/ 27 h 36"/>
                <a:gd name="T100" fmla="*/ 37 w 84"/>
                <a:gd name="T101" fmla="*/ 26 h 36"/>
                <a:gd name="T102" fmla="*/ 35 w 84"/>
                <a:gd name="T103" fmla="*/ 25 h 36"/>
                <a:gd name="T104" fmla="*/ 33 w 84"/>
                <a:gd name="T105" fmla="*/ 24 h 36"/>
                <a:gd name="T106" fmla="*/ 30 w 84"/>
                <a:gd name="T107" fmla="*/ 22 h 36"/>
                <a:gd name="T108" fmla="*/ 28 w 84"/>
                <a:gd name="T109" fmla="*/ 21 h 36"/>
                <a:gd name="T110" fmla="*/ 25 w 84"/>
                <a:gd name="T111" fmla="*/ 19 h 36"/>
                <a:gd name="T112" fmla="*/ 22 w 84"/>
                <a:gd name="T113" fmla="*/ 17 h 36"/>
                <a:gd name="T114" fmla="*/ 19 w 84"/>
                <a:gd name="T115" fmla="*/ 14 h 36"/>
                <a:gd name="T116" fmla="*/ 16 w 84"/>
                <a:gd name="T117" fmla="*/ 12 h 36"/>
                <a:gd name="T118" fmla="*/ 9 w 84"/>
                <a:gd name="T119" fmla="*/ 6 h 36"/>
                <a:gd name="T120" fmla="*/ 0 w 84"/>
                <a:gd name="T121" fmla="*/ 0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84" h="36">
                  <a:moveTo>
                    <a:pt x="0" y="0"/>
                  </a:moveTo>
                  <a:lnTo>
                    <a:pt x="1" y="1"/>
                  </a:lnTo>
                  <a:lnTo>
                    <a:pt x="3" y="3"/>
                  </a:lnTo>
                  <a:lnTo>
                    <a:pt x="4" y="4"/>
                  </a:lnTo>
                  <a:lnTo>
                    <a:pt x="6" y="6"/>
                  </a:lnTo>
                  <a:lnTo>
                    <a:pt x="9" y="10"/>
                  </a:lnTo>
                  <a:lnTo>
                    <a:pt x="12" y="15"/>
                  </a:lnTo>
                  <a:lnTo>
                    <a:pt x="14" y="17"/>
                  </a:lnTo>
                  <a:lnTo>
                    <a:pt x="16" y="20"/>
                  </a:lnTo>
                  <a:lnTo>
                    <a:pt x="18" y="22"/>
                  </a:lnTo>
                  <a:lnTo>
                    <a:pt x="20" y="25"/>
                  </a:lnTo>
                  <a:lnTo>
                    <a:pt x="23" y="27"/>
                  </a:lnTo>
                  <a:lnTo>
                    <a:pt x="25" y="29"/>
                  </a:lnTo>
                  <a:lnTo>
                    <a:pt x="27" y="31"/>
                  </a:lnTo>
                  <a:lnTo>
                    <a:pt x="30" y="33"/>
                  </a:lnTo>
                  <a:lnTo>
                    <a:pt x="33" y="34"/>
                  </a:lnTo>
                  <a:lnTo>
                    <a:pt x="35" y="35"/>
                  </a:lnTo>
                  <a:lnTo>
                    <a:pt x="38" y="36"/>
                  </a:lnTo>
                  <a:lnTo>
                    <a:pt x="41" y="36"/>
                  </a:lnTo>
                  <a:lnTo>
                    <a:pt x="44" y="36"/>
                  </a:lnTo>
                  <a:lnTo>
                    <a:pt x="47" y="36"/>
                  </a:lnTo>
                  <a:lnTo>
                    <a:pt x="51" y="35"/>
                  </a:lnTo>
                  <a:lnTo>
                    <a:pt x="54" y="34"/>
                  </a:lnTo>
                  <a:lnTo>
                    <a:pt x="57" y="32"/>
                  </a:lnTo>
                  <a:lnTo>
                    <a:pt x="61" y="30"/>
                  </a:lnTo>
                  <a:lnTo>
                    <a:pt x="65" y="27"/>
                  </a:lnTo>
                  <a:lnTo>
                    <a:pt x="68" y="23"/>
                  </a:lnTo>
                  <a:lnTo>
                    <a:pt x="72" y="19"/>
                  </a:lnTo>
                  <a:lnTo>
                    <a:pt x="76" y="13"/>
                  </a:lnTo>
                  <a:lnTo>
                    <a:pt x="80" y="8"/>
                  </a:lnTo>
                  <a:lnTo>
                    <a:pt x="84" y="1"/>
                  </a:lnTo>
                  <a:lnTo>
                    <a:pt x="81" y="4"/>
                  </a:lnTo>
                  <a:lnTo>
                    <a:pt x="78" y="8"/>
                  </a:lnTo>
                  <a:lnTo>
                    <a:pt x="74" y="11"/>
                  </a:lnTo>
                  <a:lnTo>
                    <a:pt x="72" y="13"/>
                  </a:lnTo>
                  <a:lnTo>
                    <a:pt x="69" y="16"/>
                  </a:lnTo>
                  <a:lnTo>
                    <a:pt x="66" y="18"/>
                  </a:lnTo>
                  <a:lnTo>
                    <a:pt x="64" y="20"/>
                  </a:lnTo>
                  <a:lnTo>
                    <a:pt x="62" y="22"/>
                  </a:lnTo>
                  <a:lnTo>
                    <a:pt x="59" y="24"/>
                  </a:lnTo>
                  <a:lnTo>
                    <a:pt x="57" y="25"/>
                  </a:lnTo>
                  <a:lnTo>
                    <a:pt x="55" y="26"/>
                  </a:lnTo>
                  <a:lnTo>
                    <a:pt x="53" y="27"/>
                  </a:lnTo>
                  <a:lnTo>
                    <a:pt x="51" y="28"/>
                  </a:lnTo>
                  <a:lnTo>
                    <a:pt x="49" y="28"/>
                  </a:lnTo>
                  <a:lnTo>
                    <a:pt x="47" y="28"/>
                  </a:lnTo>
                  <a:lnTo>
                    <a:pt x="45" y="28"/>
                  </a:lnTo>
                  <a:lnTo>
                    <a:pt x="43" y="28"/>
                  </a:lnTo>
                  <a:lnTo>
                    <a:pt x="41" y="28"/>
                  </a:lnTo>
                  <a:lnTo>
                    <a:pt x="39" y="27"/>
                  </a:lnTo>
                  <a:lnTo>
                    <a:pt x="37" y="26"/>
                  </a:lnTo>
                  <a:lnTo>
                    <a:pt x="35" y="25"/>
                  </a:lnTo>
                  <a:lnTo>
                    <a:pt x="33" y="24"/>
                  </a:lnTo>
                  <a:lnTo>
                    <a:pt x="30" y="22"/>
                  </a:lnTo>
                  <a:lnTo>
                    <a:pt x="28" y="21"/>
                  </a:lnTo>
                  <a:lnTo>
                    <a:pt x="25" y="19"/>
                  </a:lnTo>
                  <a:lnTo>
                    <a:pt x="22" y="17"/>
                  </a:lnTo>
                  <a:lnTo>
                    <a:pt x="19" y="14"/>
                  </a:lnTo>
                  <a:lnTo>
                    <a:pt x="16" y="12"/>
                  </a:lnTo>
                  <a:lnTo>
                    <a:pt x="9" y="6"/>
                  </a:lnTo>
                  <a:lnTo>
                    <a:pt x="0" y="0"/>
                  </a:lnTo>
                  <a:close/>
                </a:path>
              </a:pathLst>
            </a:custGeom>
            <a:solidFill>
              <a:srgbClr val="D96F5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4" name="Freeform 38"/>
            <p:cNvSpPr>
              <a:spLocks/>
            </p:cNvSpPr>
            <p:nvPr/>
          </p:nvSpPr>
          <p:spPr bwMode="auto">
            <a:xfrm>
              <a:off x="1322" y="1309"/>
              <a:ext cx="164" cy="46"/>
            </a:xfrm>
            <a:custGeom>
              <a:avLst/>
              <a:gdLst>
                <a:gd name="T0" fmla="*/ 7 w 164"/>
                <a:gd name="T1" fmla="*/ 3 h 46"/>
                <a:gd name="T2" fmla="*/ 14 w 164"/>
                <a:gd name="T3" fmla="*/ 5 h 46"/>
                <a:gd name="T4" fmla="*/ 21 w 164"/>
                <a:gd name="T5" fmla="*/ 7 h 46"/>
                <a:gd name="T6" fmla="*/ 29 w 164"/>
                <a:gd name="T7" fmla="*/ 10 h 46"/>
                <a:gd name="T8" fmla="*/ 36 w 164"/>
                <a:gd name="T9" fmla="*/ 12 h 46"/>
                <a:gd name="T10" fmla="*/ 41 w 164"/>
                <a:gd name="T11" fmla="*/ 13 h 46"/>
                <a:gd name="T12" fmla="*/ 43 w 164"/>
                <a:gd name="T13" fmla="*/ 18 h 46"/>
                <a:gd name="T14" fmla="*/ 49 w 164"/>
                <a:gd name="T15" fmla="*/ 22 h 46"/>
                <a:gd name="T16" fmla="*/ 59 w 164"/>
                <a:gd name="T17" fmla="*/ 24 h 46"/>
                <a:gd name="T18" fmla="*/ 71 w 164"/>
                <a:gd name="T19" fmla="*/ 26 h 46"/>
                <a:gd name="T20" fmla="*/ 84 w 164"/>
                <a:gd name="T21" fmla="*/ 27 h 46"/>
                <a:gd name="T22" fmla="*/ 99 w 164"/>
                <a:gd name="T23" fmla="*/ 27 h 46"/>
                <a:gd name="T24" fmla="*/ 113 w 164"/>
                <a:gd name="T25" fmla="*/ 25 h 46"/>
                <a:gd name="T26" fmla="*/ 125 w 164"/>
                <a:gd name="T27" fmla="*/ 22 h 46"/>
                <a:gd name="T28" fmla="*/ 136 w 164"/>
                <a:gd name="T29" fmla="*/ 18 h 46"/>
                <a:gd name="T30" fmla="*/ 143 w 164"/>
                <a:gd name="T31" fmla="*/ 12 h 46"/>
                <a:gd name="T32" fmla="*/ 147 w 164"/>
                <a:gd name="T33" fmla="*/ 6 h 46"/>
                <a:gd name="T34" fmla="*/ 150 w 164"/>
                <a:gd name="T35" fmla="*/ 6 h 46"/>
                <a:gd name="T36" fmla="*/ 155 w 164"/>
                <a:gd name="T37" fmla="*/ 5 h 46"/>
                <a:gd name="T38" fmla="*/ 158 w 164"/>
                <a:gd name="T39" fmla="*/ 4 h 46"/>
                <a:gd name="T40" fmla="*/ 162 w 164"/>
                <a:gd name="T41" fmla="*/ 3 h 46"/>
                <a:gd name="T42" fmla="*/ 159 w 164"/>
                <a:gd name="T43" fmla="*/ 7 h 46"/>
                <a:gd name="T44" fmla="*/ 151 w 164"/>
                <a:gd name="T45" fmla="*/ 15 h 46"/>
                <a:gd name="T46" fmla="*/ 143 w 164"/>
                <a:gd name="T47" fmla="*/ 23 h 46"/>
                <a:gd name="T48" fmla="*/ 136 w 164"/>
                <a:gd name="T49" fmla="*/ 30 h 46"/>
                <a:gd name="T50" fmla="*/ 131 w 164"/>
                <a:gd name="T51" fmla="*/ 35 h 46"/>
                <a:gd name="T52" fmla="*/ 126 w 164"/>
                <a:gd name="T53" fmla="*/ 38 h 46"/>
                <a:gd name="T54" fmla="*/ 118 w 164"/>
                <a:gd name="T55" fmla="*/ 41 h 46"/>
                <a:gd name="T56" fmla="*/ 110 w 164"/>
                <a:gd name="T57" fmla="*/ 44 h 46"/>
                <a:gd name="T58" fmla="*/ 102 w 164"/>
                <a:gd name="T59" fmla="*/ 45 h 46"/>
                <a:gd name="T60" fmla="*/ 95 w 164"/>
                <a:gd name="T61" fmla="*/ 46 h 46"/>
                <a:gd name="T62" fmla="*/ 88 w 164"/>
                <a:gd name="T63" fmla="*/ 46 h 46"/>
                <a:gd name="T64" fmla="*/ 80 w 164"/>
                <a:gd name="T65" fmla="*/ 46 h 46"/>
                <a:gd name="T66" fmla="*/ 73 w 164"/>
                <a:gd name="T67" fmla="*/ 45 h 46"/>
                <a:gd name="T68" fmla="*/ 66 w 164"/>
                <a:gd name="T69" fmla="*/ 44 h 46"/>
                <a:gd name="T70" fmla="*/ 58 w 164"/>
                <a:gd name="T71" fmla="*/ 43 h 46"/>
                <a:gd name="T72" fmla="*/ 44 w 164"/>
                <a:gd name="T73" fmla="*/ 38 h 46"/>
                <a:gd name="T74" fmla="*/ 35 w 164"/>
                <a:gd name="T75" fmla="*/ 30 h 46"/>
                <a:gd name="T76" fmla="*/ 24 w 164"/>
                <a:gd name="T77" fmla="*/ 20 h 46"/>
                <a:gd name="T78" fmla="*/ 14 w 164"/>
                <a:gd name="T79" fmla="*/ 11 h 46"/>
                <a:gd name="T80" fmla="*/ 5 w 164"/>
                <a:gd name="T81" fmla="*/ 4 h 46"/>
                <a:gd name="T82" fmla="*/ 1 w 164"/>
                <a:gd name="T83" fmla="*/ 1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64" h="46">
                  <a:moveTo>
                    <a:pt x="0" y="0"/>
                  </a:moveTo>
                  <a:lnTo>
                    <a:pt x="5" y="2"/>
                  </a:lnTo>
                  <a:lnTo>
                    <a:pt x="7" y="3"/>
                  </a:lnTo>
                  <a:lnTo>
                    <a:pt x="9" y="4"/>
                  </a:lnTo>
                  <a:lnTo>
                    <a:pt x="12" y="5"/>
                  </a:lnTo>
                  <a:lnTo>
                    <a:pt x="14" y="5"/>
                  </a:lnTo>
                  <a:lnTo>
                    <a:pt x="16" y="6"/>
                  </a:lnTo>
                  <a:lnTo>
                    <a:pt x="19" y="7"/>
                  </a:lnTo>
                  <a:lnTo>
                    <a:pt x="21" y="7"/>
                  </a:lnTo>
                  <a:lnTo>
                    <a:pt x="24" y="8"/>
                  </a:lnTo>
                  <a:lnTo>
                    <a:pt x="26" y="9"/>
                  </a:lnTo>
                  <a:lnTo>
                    <a:pt x="29" y="10"/>
                  </a:lnTo>
                  <a:lnTo>
                    <a:pt x="31" y="10"/>
                  </a:lnTo>
                  <a:lnTo>
                    <a:pt x="33" y="11"/>
                  </a:lnTo>
                  <a:lnTo>
                    <a:pt x="36" y="12"/>
                  </a:lnTo>
                  <a:lnTo>
                    <a:pt x="38" y="12"/>
                  </a:lnTo>
                  <a:lnTo>
                    <a:pt x="40" y="13"/>
                  </a:lnTo>
                  <a:lnTo>
                    <a:pt x="41" y="13"/>
                  </a:lnTo>
                  <a:lnTo>
                    <a:pt x="42" y="15"/>
                  </a:lnTo>
                  <a:lnTo>
                    <a:pt x="42" y="16"/>
                  </a:lnTo>
                  <a:lnTo>
                    <a:pt x="43" y="18"/>
                  </a:lnTo>
                  <a:lnTo>
                    <a:pt x="45" y="19"/>
                  </a:lnTo>
                  <a:lnTo>
                    <a:pt x="47" y="20"/>
                  </a:lnTo>
                  <a:lnTo>
                    <a:pt x="49" y="22"/>
                  </a:lnTo>
                  <a:lnTo>
                    <a:pt x="52" y="23"/>
                  </a:lnTo>
                  <a:lnTo>
                    <a:pt x="55" y="24"/>
                  </a:lnTo>
                  <a:lnTo>
                    <a:pt x="59" y="24"/>
                  </a:lnTo>
                  <a:lnTo>
                    <a:pt x="63" y="25"/>
                  </a:lnTo>
                  <a:lnTo>
                    <a:pt x="67" y="26"/>
                  </a:lnTo>
                  <a:lnTo>
                    <a:pt x="71" y="26"/>
                  </a:lnTo>
                  <a:lnTo>
                    <a:pt x="75" y="27"/>
                  </a:lnTo>
                  <a:lnTo>
                    <a:pt x="80" y="27"/>
                  </a:lnTo>
                  <a:lnTo>
                    <a:pt x="84" y="27"/>
                  </a:lnTo>
                  <a:lnTo>
                    <a:pt x="89" y="27"/>
                  </a:lnTo>
                  <a:lnTo>
                    <a:pt x="94" y="27"/>
                  </a:lnTo>
                  <a:lnTo>
                    <a:pt x="99" y="27"/>
                  </a:lnTo>
                  <a:lnTo>
                    <a:pt x="103" y="27"/>
                  </a:lnTo>
                  <a:lnTo>
                    <a:pt x="108" y="26"/>
                  </a:lnTo>
                  <a:lnTo>
                    <a:pt x="113" y="25"/>
                  </a:lnTo>
                  <a:lnTo>
                    <a:pt x="117" y="24"/>
                  </a:lnTo>
                  <a:lnTo>
                    <a:pt x="121" y="23"/>
                  </a:lnTo>
                  <a:lnTo>
                    <a:pt x="125" y="22"/>
                  </a:lnTo>
                  <a:lnTo>
                    <a:pt x="129" y="21"/>
                  </a:lnTo>
                  <a:lnTo>
                    <a:pt x="133" y="20"/>
                  </a:lnTo>
                  <a:lnTo>
                    <a:pt x="136" y="18"/>
                  </a:lnTo>
                  <a:lnTo>
                    <a:pt x="139" y="16"/>
                  </a:lnTo>
                  <a:lnTo>
                    <a:pt x="141" y="14"/>
                  </a:lnTo>
                  <a:lnTo>
                    <a:pt x="143" y="12"/>
                  </a:lnTo>
                  <a:lnTo>
                    <a:pt x="145" y="10"/>
                  </a:lnTo>
                  <a:lnTo>
                    <a:pt x="146" y="7"/>
                  </a:lnTo>
                  <a:lnTo>
                    <a:pt x="147" y="6"/>
                  </a:lnTo>
                  <a:lnTo>
                    <a:pt x="148" y="6"/>
                  </a:lnTo>
                  <a:lnTo>
                    <a:pt x="149" y="6"/>
                  </a:lnTo>
                  <a:lnTo>
                    <a:pt x="150" y="6"/>
                  </a:lnTo>
                  <a:lnTo>
                    <a:pt x="152" y="5"/>
                  </a:lnTo>
                  <a:lnTo>
                    <a:pt x="154" y="5"/>
                  </a:lnTo>
                  <a:lnTo>
                    <a:pt x="155" y="5"/>
                  </a:lnTo>
                  <a:lnTo>
                    <a:pt x="156" y="5"/>
                  </a:lnTo>
                  <a:lnTo>
                    <a:pt x="157" y="5"/>
                  </a:lnTo>
                  <a:lnTo>
                    <a:pt x="158" y="4"/>
                  </a:lnTo>
                  <a:lnTo>
                    <a:pt x="159" y="4"/>
                  </a:lnTo>
                  <a:lnTo>
                    <a:pt x="161" y="4"/>
                  </a:lnTo>
                  <a:lnTo>
                    <a:pt x="162" y="3"/>
                  </a:lnTo>
                  <a:lnTo>
                    <a:pt x="164" y="2"/>
                  </a:lnTo>
                  <a:lnTo>
                    <a:pt x="161" y="5"/>
                  </a:lnTo>
                  <a:lnTo>
                    <a:pt x="159" y="7"/>
                  </a:lnTo>
                  <a:lnTo>
                    <a:pt x="156" y="10"/>
                  </a:lnTo>
                  <a:lnTo>
                    <a:pt x="153" y="13"/>
                  </a:lnTo>
                  <a:lnTo>
                    <a:pt x="151" y="15"/>
                  </a:lnTo>
                  <a:lnTo>
                    <a:pt x="148" y="18"/>
                  </a:lnTo>
                  <a:lnTo>
                    <a:pt x="146" y="21"/>
                  </a:lnTo>
                  <a:lnTo>
                    <a:pt x="143" y="23"/>
                  </a:lnTo>
                  <a:lnTo>
                    <a:pt x="141" y="26"/>
                  </a:lnTo>
                  <a:lnTo>
                    <a:pt x="139" y="28"/>
                  </a:lnTo>
                  <a:lnTo>
                    <a:pt x="136" y="30"/>
                  </a:lnTo>
                  <a:lnTo>
                    <a:pt x="134" y="32"/>
                  </a:lnTo>
                  <a:lnTo>
                    <a:pt x="133" y="34"/>
                  </a:lnTo>
                  <a:lnTo>
                    <a:pt x="131" y="35"/>
                  </a:lnTo>
                  <a:lnTo>
                    <a:pt x="130" y="36"/>
                  </a:lnTo>
                  <a:lnTo>
                    <a:pt x="129" y="37"/>
                  </a:lnTo>
                  <a:lnTo>
                    <a:pt x="126" y="38"/>
                  </a:lnTo>
                  <a:lnTo>
                    <a:pt x="123" y="39"/>
                  </a:lnTo>
                  <a:lnTo>
                    <a:pt x="120" y="40"/>
                  </a:lnTo>
                  <a:lnTo>
                    <a:pt x="118" y="41"/>
                  </a:lnTo>
                  <a:lnTo>
                    <a:pt x="115" y="42"/>
                  </a:lnTo>
                  <a:lnTo>
                    <a:pt x="112" y="43"/>
                  </a:lnTo>
                  <a:lnTo>
                    <a:pt x="110" y="44"/>
                  </a:lnTo>
                  <a:lnTo>
                    <a:pt x="107" y="44"/>
                  </a:lnTo>
                  <a:lnTo>
                    <a:pt x="105" y="45"/>
                  </a:lnTo>
                  <a:lnTo>
                    <a:pt x="102" y="45"/>
                  </a:lnTo>
                  <a:lnTo>
                    <a:pt x="100" y="46"/>
                  </a:lnTo>
                  <a:lnTo>
                    <a:pt x="97" y="46"/>
                  </a:lnTo>
                  <a:lnTo>
                    <a:pt x="95" y="46"/>
                  </a:lnTo>
                  <a:lnTo>
                    <a:pt x="92" y="46"/>
                  </a:lnTo>
                  <a:lnTo>
                    <a:pt x="90" y="46"/>
                  </a:lnTo>
                  <a:lnTo>
                    <a:pt x="88" y="46"/>
                  </a:lnTo>
                  <a:lnTo>
                    <a:pt x="85" y="46"/>
                  </a:lnTo>
                  <a:lnTo>
                    <a:pt x="83" y="46"/>
                  </a:lnTo>
                  <a:lnTo>
                    <a:pt x="80" y="46"/>
                  </a:lnTo>
                  <a:lnTo>
                    <a:pt x="78" y="46"/>
                  </a:lnTo>
                  <a:lnTo>
                    <a:pt x="76" y="46"/>
                  </a:lnTo>
                  <a:lnTo>
                    <a:pt x="73" y="45"/>
                  </a:lnTo>
                  <a:lnTo>
                    <a:pt x="71" y="45"/>
                  </a:lnTo>
                  <a:lnTo>
                    <a:pt x="68" y="45"/>
                  </a:lnTo>
                  <a:lnTo>
                    <a:pt x="66" y="44"/>
                  </a:lnTo>
                  <a:lnTo>
                    <a:pt x="63" y="44"/>
                  </a:lnTo>
                  <a:lnTo>
                    <a:pt x="60" y="43"/>
                  </a:lnTo>
                  <a:lnTo>
                    <a:pt x="58" y="43"/>
                  </a:lnTo>
                  <a:lnTo>
                    <a:pt x="52" y="41"/>
                  </a:lnTo>
                  <a:lnTo>
                    <a:pt x="47" y="40"/>
                  </a:lnTo>
                  <a:lnTo>
                    <a:pt x="44" y="38"/>
                  </a:lnTo>
                  <a:lnTo>
                    <a:pt x="41" y="35"/>
                  </a:lnTo>
                  <a:lnTo>
                    <a:pt x="38" y="33"/>
                  </a:lnTo>
                  <a:lnTo>
                    <a:pt x="35" y="30"/>
                  </a:lnTo>
                  <a:lnTo>
                    <a:pt x="31" y="27"/>
                  </a:lnTo>
                  <a:lnTo>
                    <a:pt x="28" y="24"/>
                  </a:lnTo>
                  <a:lnTo>
                    <a:pt x="24" y="20"/>
                  </a:lnTo>
                  <a:lnTo>
                    <a:pt x="21" y="17"/>
                  </a:lnTo>
                  <a:lnTo>
                    <a:pt x="17" y="14"/>
                  </a:lnTo>
                  <a:lnTo>
                    <a:pt x="14" y="11"/>
                  </a:lnTo>
                  <a:lnTo>
                    <a:pt x="11" y="9"/>
                  </a:lnTo>
                  <a:lnTo>
                    <a:pt x="8" y="6"/>
                  </a:lnTo>
                  <a:lnTo>
                    <a:pt x="5" y="4"/>
                  </a:lnTo>
                  <a:lnTo>
                    <a:pt x="3" y="2"/>
                  </a:lnTo>
                  <a:lnTo>
                    <a:pt x="2" y="2"/>
                  </a:lnTo>
                  <a:lnTo>
                    <a:pt x="1" y="1"/>
                  </a:lnTo>
                  <a:lnTo>
                    <a:pt x="0" y="0"/>
                  </a:lnTo>
                  <a:lnTo>
                    <a:pt x="0" y="0"/>
                  </a:lnTo>
                  <a:close/>
                </a:path>
              </a:pathLst>
            </a:custGeom>
            <a:solidFill>
              <a:srgbClr val="37322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5" name="Freeform 39"/>
            <p:cNvSpPr>
              <a:spLocks/>
            </p:cNvSpPr>
            <p:nvPr/>
          </p:nvSpPr>
          <p:spPr bwMode="auto">
            <a:xfrm>
              <a:off x="1415" y="1102"/>
              <a:ext cx="236" cy="446"/>
            </a:xfrm>
            <a:custGeom>
              <a:avLst/>
              <a:gdLst>
                <a:gd name="T0" fmla="*/ 203 w 236"/>
                <a:gd name="T1" fmla="*/ 43 h 446"/>
                <a:gd name="T2" fmla="*/ 183 w 236"/>
                <a:gd name="T3" fmla="*/ 96 h 446"/>
                <a:gd name="T4" fmla="*/ 164 w 236"/>
                <a:gd name="T5" fmla="*/ 145 h 446"/>
                <a:gd name="T6" fmla="*/ 151 w 236"/>
                <a:gd name="T7" fmla="*/ 191 h 446"/>
                <a:gd name="T8" fmla="*/ 147 w 236"/>
                <a:gd name="T9" fmla="*/ 235 h 446"/>
                <a:gd name="T10" fmla="*/ 155 w 236"/>
                <a:gd name="T11" fmla="*/ 277 h 446"/>
                <a:gd name="T12" fmla="*/ 179 w 236"/>
                <a:gd name="T13" fmla="*/ 319 h 446"/>
                <a:gd name="T14" fmla="*/ 222 w 236"/>
                <a:gd name="T15" fmla="*/ 362 h 446"/>
                <a:gd name="T16" fmla="*/ 216 w 236"/>
                <a:gd name="T17" fmla="*/ 372 h 446"/>
                <a:gd name="T18" fmla="*/ 195 w 236"/>
                <a:gd name="T19" fmla="*/ 369 h 446"/>
                <a:gd name="T20" fmla="*/ 178 w 236"/>
                <a:gd name="T21" fmla="*/ 365 h 446"/>
                <a:gd name="T22" fmla="*/ 164 w 236"/>
                <a:gd name="T23" fmla="*/ 358 h 446"/>
                <a:gd name="T24" fmla="*/ 153 w 236"/>
                <a:gd name="T25" fmla="*/ 350 h 446"/>
                <a:gd name="T26" fmla="*/ 141 w 236"/>
                <a:gd name="T27" fmla="*/ 340 h 446"/>
                <a:gd name="T28" fmla="*/ 123 w 236"/>
                <a:gd name="T29" fmla="*/ 322 h 446"/>
                <a:gd name="T30" fmla="*/ 112 w 236"/>
                <a:gd name="T31" fmla="*/ 318 h 446"/>
                <a:gd name="T32" fmla="*/ 118 w 236"/>
                <a:gd name="T33" fmla="*/ 341 h 446"/>
                <a:gd name="T34" fmla="*/ 127 w 236"/>
                <a:gd name="T35" fmla="*/ 361 h 446"/>
                <a:gd name="T36" fmla="*/ 139 w 236"/>
                <a:gd name="T37" fmla="*/ 378 h 446"/>
                <a:gd name="T38" fmla="*/ 154 w 236"/>
                <a:gd name="T39" fmla="*/ 393 h 446"/>
                <a:gd name="T40" fmla="*/ 171 w 236"/>
                <a:gd name="T41" fmla="*/ 406 h 446"/>
                <a:gd name="T42" fmla="*/ 190 w 236"/>
                <a:gd name="T43" fmla="*/ 417 h 446"/>
                <a:gd name="T44" fmla="*/ 211 w 236"/>
                <a:gd name="T45" fmla="*/ 426 h 446"/>
                <a:gd name="T46" fmla="*/ 225 w 236"/>
                <a:gd name="T47" fmla="*/ 434 h 446"/>
                <a:gd name="T48" fmla="*/ 213 w 236"/>
                <a:gd name="T49" fmla="*/ 438 h 446"/>
                <a:gd name="T50" fmla="*/ 203 w 236"/>
                <a:gd name="T51" fmla="*/ 442 h 446"/>
                <a:gd name="T52" fmla="*/ 193 w 236"/>
                <a:gd name="T53" fmla="*/ 445 h 446"/>
                <a:gd name="T54" fmla="*/ 133 w 236"/>
                <a:gd name="T55" fmla="*/ 446 h 446"/>
                <a:gd name="T56" fmla="*/ 126 w 236"/>
                <a:gd name="T57" fmla="*/ 444 h 446"/>
                <a:gd name="T58" fmla="*/ 119 w 236"/>
                <a:gd name="T59" fmla="*/ 441 h 446"/>
                <a:gd name="T60" fmla="*/ 112 w 236"/>
                <a:gd name="T61" fmla="*/ 437 h 446"/>
                <a:gd name="T62" fmla="*/ 104 w 236"/>
                <a:gd name="T63" fmla="*/ 433 h 446"/>
                <a:gd name="T64" fmla="*/ 89 w 236"/>
                <a:gd name="T65" fmla="*/ 423 h 446"/>
                <a:gd name="T66" fmla="*/ 71 w 236"/>
                <a:gd name="T67" fmla="*/ 411 h 446"/>
                <a:gd name="T68" fmla="*/ 77 w 236"/>
                <a:gd name="T69" fmla="*/ 421 h 446"/>
                <a:gd name="T70" fmla="*/ 82 w 236"/>
                <a:gd name="T71" fmla="*/ 430 h 446"/>
                <a:gd name="T72" fmla="*/ 86 w 236"/>
                <a:gd name="T73" fmla="*/ 438 h 446"/>
                <a:gd name="T74" fmla="*/ 91 w 236"/>
                <a:gd name="T75" fmla="*/ 446 h 446"/>
                <a:gd name="T76" fmla="*/ 6 w 236"/>
                <a:gd name="T77" fmla="*/ 439 h 446"/>
                <a:gd name="T78" fmla="*/ 4 w 236"/>
                <a:gd name="T79" fmla="*/ 428 h 446"/>
                <a:gd name="T80" fmla="*/ 1 w 236"/>
                <a:gd name="T81" fmla="*/ 416 h 446"/>
                <a:gd name="T82" fmla="*/ 0 w 236"/>
                <a:gd name="T83" fmla="*/ 403 h 446"/>
                <a:gd name="T84" fmla="*/ 0 w 236"/>
                <a:gd name="T85" fmla="*/ 389 h 446"/>
                <a:gd name="T86" fmla="*/ 1 w 236"/>
                <a:gd name="T87" fmla="*/ 374 h 446"/>
                <a:gd name="T88" fmla="*/ 4 w 236"/>
                <a:gd name="T89" fmla="*/ 360 h 446"/>
                <a:gd name="T90" fmla="*/ 7 w 236"/>
                <a:gd name="T91" fmla="*/ 346 h 446"/>
                <a:gd name="T92" fmla="*/ 20 w 236"/>
                <a:gd name="T93" fmla="*/ 329 h 446"/>
                <a:gd name="T94" fmla="*/ 37 w 236"/>
                <a:gd name="T95" fmla="*/ 309 h 446"/>
                <a:gd name="T96" fmla="*/ 54 w 236"/>
                <a:gd name="T97" fmla="*/ 286 h 446"/>
                <a:gd name="T98" fmla="*/ 72 w 236"/>
                <a:gd name="T99" fmla="*/ 261 h 446"/>
                <a:gd name="T100" fmla="*/ 88 w 236"/>
                <a:gd name="T101" fmla="*/ 232 h 446"/>
                <a:gd name="T102" fmla="*/ 103 w 236"/>
                <a:gd name="T103" fmla="*/ 202 h 446"/>
                <a:gd name="T104" fmla="*/ 116 w 236"/>
                <a:gd name="T105" fmla="*/ 169 h 446"/>
                <a:gd name="T106" fmla="*/ 126 w 236"/>
                <a:gd name="T107" fmla="*/ 134 h 446"/>
                <a:gd name="T108" fmla="*/ 135 w 236"/>
                <a:gd name="T109" fmla="*/ 114 h 446"/>
                <a:gd name="T110" fmla="*/ 145 w 236"/>
                <a:gd name="T111" fmla="*/ 99 h 446"/>
                <a:gd name="T112" fmla="*/ 155 w 236"/>
                <a:gd name="T113" fmla="*/ 83 h 446"/>
                <a:gd name="T114" fmla="*/ 166 w 236"/>
                <a:gd name="T115" fmla="*/ 68 h 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36" h="446">
                  <a:moveTo>
                    <a:pt x="217" y="0"/>
                  </a:moveTo>
                  <a:lnTo>
                    <a:pt x="213" y="14"/>
                  </a:lnTo>
                  <a:lnTo>
                    <a:pt x="208" y="29"/>
                  </a:lnTo>
                  <a:lnTo>
                    <a:pt x="203" y="43"/>
                  </a:lnTo>
                  <a:lnTo>
                    <a:pt x="198" y="57"/>
                  </a:lnTo>
                  <a:lnTo>
                    <a:pt x="193" y="70"/>
                  </a:lnTo>
                  <a:lnTo>
                    <a:pt x="188" y="83"/>
                  </a:lnTo>
                  <a:lnTo>
                    <a:pt x="183" y="96"/>
                  </a:lnTo>
                  <a:lnTo>
                    <a:pt x="178" y="109"/>
                  </a:lnTo>
                  <a:lnTo>
                    <a:pt x="173" y="121"/>
                  </a:lnTo>
                  <a:lnTo>
                    <a:pt x="168" y="133"/>
                  </a:lnTo>
                  <a:lnTo>
                    <a:pt x="164" y="145"/>
                  </a:lnTo>
                  <a:lnTo>
                    <a:pt x="160" y="157"/>
                  </a:lnTo>
                  <a:lnTo>
                    <a:pt x="157" y="169"/>
                  </a:lnTo>
                  <a:lnTo>
                    <a:pt x="154" y="180"/>
                  </a:lnTo>
                  <a:lnTo>
                    <a:pt x="151" y="191"/>
                  </a:lnTo>
                  <a:lnTo>
                    <a:pt x="149" y="202"/>
                  </a:lnTo>
                  <a:lnTo>
                    <a:pt x="148" y="213"/>
                  </a:lnTo>
                  <a:lnTo>
                    <a:pt x="147" y="224"/>
                  </a:lnTo>
                  <a:lnTo>
                    <a:pt x="147" y="235"/>
                  </a:lnTo>
                  <a:lnTo>
                    <a:pt x="148" y="245"/>
                  </a:lnTo>
                  <a:lnTo>
                    <a:pt x="149" y="256"/>
                  </a:lnTo>
                  <a:lnTo>
                    <a:pt x="152" y="266"/>
                  </a:lnTo>
                  <a:lnTo>
                    <a:pt x="155" y="277"/>
                  </a:lnTo>
                  <a:lnTo>
                    <a:pt x="160" y="287"/>
                  </a:lnTo>
                  <a:lnTo>
                    <a:pt x="165" y="298"/>
                  </a:lnTo>
                  <a:lnTo>
                    <a:pt x="171" y="309"/>
                  </a:lnTo>
                  <a:lnTo>
                    <a:pt x="179" y="319"/>
                  </a:lnTo>
                  <a:lnTo>
                    <a:pt x="188" y="330"/>
                  </a:lnTo>
                  <a:lnTo>
                    <a:pt x="198" y="341"/>
                  </a:lnTo>
                  <a:lnTo>
                    <a:pt x="209" y="352"/>
                  </a:lnTo>
                  <a:lnTo>
                    <a:pt x="222" y="362"/>
                  </a:lnTo>
                  <a:lnTo>
                    <a:pt x="236" y="373"/>
                  </a:lnTo>
                  <a:lnTo>
                    <a:pt x="229" y="373"/>
                  </a:lnTo>
                  <a:lnTo>
                    <a:pt x="222" y="373"/>
                  </a:lnTo>
                  <a:lnTo>
                    <a:pt x="216" y="372"/>
                  </a:lnTo>
                  <a:lnTo>
                    <a:pt x="210" y="372"/>
                  </a:lnTo>
                  <a:lnTo>
                    <a:pt x="205" y="371"/>
                  </a:lnTo>
                  <a:lnTo>
                    <a:pt x="200" y="370"/>
                  </a:lnTo>
                  <a:lnTo>
                    <a:pt x="195" y="369"/>
                  </a:lnTo>
                  <a:lnTo>
                    <a:pt x="190" y="368"/>
                  </a:lnTo>
                  <a:lnTo>
                    <a:pt x="186" y="367"/>
                  </a:lnTo>
                  <a:lnTo>
                    <a:pt x="182" y="366"/>
                  </a:lnTo>
                  <a:lnTo>
                    <a:pt x="178" y="365"/>
                  </a:lnTo>
                  <a:lnTo>
                    <a:pt x="174" y="363"/>
                  </a:lnTo>
                  <a:lnTo>
                    <a:pt x="171" y="362"/>
                  </a:lnTo>
                  <a:lnTo>
                    <a:pt x="168" y="360"/>
                  </a:lnTo>
                  <a:lnTo>
                    <a:pt x="164" y="358"/>
                  </a:lnTo>
                  <a:lnTo>
                    <a:pt x="161" y="356"/>
                  </a:lnTo>
                  <a:lnTo>
                    <a:pt x="158" y="354"/>
                  </a:lnTo>
                  <a:lnTo>
                    <a:pt x="155" y="352"/>
                  </a:lnTo>
                  <a:lnTo>
                    <a:pt x="153" y="350"/>
                  </a:lnTo>
                  <a:lnTo>
                    <a:pt x="150" y="348"/>
                  </a:lnTo>
                  <a:lnTo>
                    <a:pt x="147" y="345"/>
                  </a:lnTo>
                  <a:lnTo>
                    <a:pt x="144" y="343"/>
                  </a:lnTo>
                  <a:lnTo>
                    <a:pt x="141" y="340"/>
                  </a:lnTo>
                  <a:lnTo>
                    <a:pt x="139" y="337"/>
                  </a:lnTo>
                  <a:lnTo>
                    <a:pt x="133" y="332"/>
                  </a:lnTo>
                  <a:lnTo>
                    <a:pt x="126" y="326"/>
                  </a:lnTo>
                  <a:lnTo>
                    <a:pt x="123" y="322"/>
                  </a:lnTo>
                  <a:lnTo>
                    <a:pt x="119" y="319"/>
                  </a:lnTo>
                  <a:lnTo>
                    <a:pt x="116" y="316"/>
                  </a:lnTo>
                  <a:lnTo>
                    <a:pt x="112" y="312"/>
                  </a:lnTo>
                  <a:lnTo>
                    <a:pt x="112" y="318"/>
                  </a:lnTo>
                  <a:lnTo>
                    <a:pt x="113" y="324"/>
                  </a:lnTo>
                  <a:lnTo>
                    <a:pt x="115" y="330"/>
                  </a:lnTo>
                  <a:lnTo>
                    <a:pt x="116" y="336"/>
                  </a:lnTo>
                  <a:lnTo>
                    <a:pt x="118" y="341"/>
                  </a:lnTo>
                  <a:lnTo>
                    <a:pt x="120" y="346"/>
                  </a:lnTo>
                  <a:lnTo>
                    <a:pt x="122" y="351"/>
                  </a:lnTo>
                  <a:lnTo>
                    <a:pt x="124" y="356"/>
                  </a:lnTo>
                  <a:lnTo>
                    <a:pt x="127" y="361"/>
                  </a:lnTo>
                  <a:lnTo>
                    <a:pt x="130" y="365"/>
                  </a:lnTo>
                  <a:lnTo>
                    <a:pt x="133" y="370"/>
                  </a:lnTo>
                  <a:lnTo>
                    <a:pt x="136" y="374"/>
                  </a:lnTo>
                  <a:lnTo>
                    <a:pt x="139" y="378"/>
                  </a:lnTo>
                  <a:lnTo>
                    <a:pt x="142" y="382"/>
                  </a:lnTo>
                  <a:lnTo>
                    <a:pt x="146" y="386"/>
                  </a:lnTo>
                  <a:lnTo>
                    <a:pt x="150" y="389"/>
                  </a:lnTo>
                  <a:lnTo>
                    <a:pt x="154" y="393"/>
                  </a:lnTo>
                  <a:lnTo>
                    <a:pt x="158" y="396"/>
                  </a:lnTo>
                  <a:lnTo>
                    <a:pt x="162" y="400"/>
                  </a:lnTo>
                  <a:lnTo>
                    <a:pt x="166" y="403"/>
                  </a:lnTo>
                  <a:lnTo>
                    <a:pt x="171" y="406"/>
                  </a:lnTo>
                  <a:lnTo>
                    <a:pt x="175" y="409"/>
                  </a:lnTo>
                  <a:lnTo>
                    <a:pt x="180" y="412"/>
                  </a:lnTo>
                  <a:lnTo>
                    <a:pt x="185" y="414"/>
                  </a:lnTo>
                  <a:lnTo>
                    <a:pt x="190" y="417"/>
                  </a:lnTo>
                  <a:lnTo>
                    <a:pt x="195" y="419"/>
                  </a:lnTo>
                  <a:lnTo>
                    <a:pt x="200" y="422"/>
                  </a:lnTo>
                  <a:lnTo>
                    <a:pt x="206" y="424"/>
                  </a:lnTo>
                  <a:lnTo>
                    <a:pt x="211" y="426"/>
                  </a:lnTo>
                  <a:lnTo>
                    <a:pt x="217" y="428"/>
                  </a:lnTo>
                  <a:lnTo>
                    <a:pt x="222" y="430"/>
                  </a:lnTo>
                  <a:lnTo>
                    <a:pt x="228" y="432"/>
                  </a:lnTo>
                  <a:lnTo>
                    <a:pt x="225" y="434"/>
                  </a:lnTo>
                  <a:lnTo>
                    <a:pt x="222" y="435"/>
                  </a:lnTo>
                  <a:lnTo>
                    <a:pt x="219" y="436"/>
                  </a:lnTo>
                  <a:lnTo>
                    <a:pt x="216" y="437"/>
                  </a:lnTo>
                  <a:lnTo>
                    <a:pt x="213" y="438"/>
                  </a:lnTo>
                  <a:lnTo>
                    <a:pt x="211" y="439"/>
                  </a:lnTo>
                  <a:lnTo>
                    <a:pt x="208" y="440"/>
                  </a:lnTo>
                  <a:lnTo>
                    <a:pt x="205" y="441"/>
                  </a:lnTo>
                  <a:lnTo>
                    <a:pt x="203" y="442"/>
                  </a:lnTo>
                  <a:lnTo>
                    <a:pt x="200" y="442"/>
                  </a:lnTo>
                  <a:lnTo>
                    <a:pt x="198" y="443"/>
                  </a:lnTo>
                  <a:lnTo>
                    <a:pt x="195" y="444"/>
                  </a:lnTo>
                  <a:lnTo>
                    <a:pt x="193" y="445"/>
                  </a:lnTo>
                  <a:lnTo>
                    <a:pt x="190" y="445"/>
                  </a:lnTo>
                  <a:lnTo>
                    <a:pt x="188" y="446"/>
                  </a:lnTo>
                  <a:lnTo>
                    <a:pt x="186" y="446"/>
                  </a:lnTo>
                  <a:lnTo>
                    <a:pt x="133" y="446"/>
                  </a:lnTo>
                  <a:lnTo>
                    <a:pt x="131" y="446"/>
                  </a:lnTo>
                  <a:lnTo>
                    <a:pt x="130" y="445"/>
                  </a:lnTo>
                  <a:lnTo>
                    <a:pt x="128" y="445"/>
                  </a:lnTo>
                  <a:lnTo>
                    <a:pt x="126" y="444"/>
                  </a:lnTo>
                  <a:lnTo>
                    <a:pt x="124" y="443"/>
                  </a:lnTo>
                  <a:lnTo>
                    <a:pt x="123" y="443"/>
                  </a:lnTo>
                  <a:lnTo>
                    <a:pt x="121" y="442"/>
                  </a:lnTo>
                  <a:lnTo>
                    <a:pt x="119" y="441"/>
                  </a:lnTo>
                  <a:lnTo>
                    <a:pt x="117" y="440"/>
                  </a:lnTo>
                  <a:lnTo>
                    <a:pt x="115" y="439"/>
                  </a:lnTo>
                  <a:lnTo>
                    <a:pt x="114" y="438"/>
                  </a:lnTo>
                  <a:lnTo>
                    <a:pt x="112" y="437"/>
                  </a:lnTo>
                  <a:lnTo>
                    <a:pt x="110" y="436"/>
                  </a:lnTo>
                  <a:lnTo>
                    <a:pt x="108" y="435"/>
                  </a:lnTo>
                  <a:lnTo>
                    <a:pt x="106" y="434"/>
                  </a:lnTo>
                  <a:lnTo>
                    <a:pt x="104" y="433"/>
                  </a:lnTo>
                  <a:lnTo>
                    <a:pt x="101" y="431"/>
                  </a:lnTo>
                  <a:lnTo>
                    <a:pt x="97" y="429"/>
                  </a:lnTo>
                  <a:lnTo>
                    <a:pt x="93" y="426"/>
                  </a:lnTo>
                  <a:lnTo>
                    <a:pt x="89" y="423"/>
                  </a:lnTo>
                  <a:lnTo>
                    <a:pt x="85" y="420"/>
                  </a:lnTo>
                  <a:lnTo>
                    <a:pt x="80" y="417"/>
                  </a:lnTo>
                  <a:lnTo>
                    <a:pt x="76" y="414"/>
                  </a:lnTo>
                  <a:lnTo>
                    <a:pt x="71" y="411"/>
                  </a:lnTo>
                  <a:lnTo>
                    <a:pt x="73" y="414"/>
                  </a:lnTo>
                  <a:lnTo>
                    <a:pt x="74" y="416"/>
                  </a:lnTo>
                  <a:lnTo>
                    <a:pt x="75" y="418"/>
                  </a:lnTo>
                  <a:lnTo>
                    <a:pt x="77" y="421"/>
                  </a:lnTo>
                  <a:lnTo>
                    <a:pt x="78" y="423"/>
                  </a:lnTo>
                  <a:lnTo>
                    <a:pt x="79" y="425"/>
                  </a:lnTo>
                  <a:lnTo>
                    <a:pt x="80" y="428"/>
                  </a:lnTo>
                  <a:lnTo>
                    <a:pt x="82" y="430"/>
                  </a:lnTo>
                  <a:lnTo>
                    <a:pt x="83" y="432"/>
                  </a:lnTo>
                  <a:lnTo>
                    <a:pt x="84" y="434"/>
                  </a:lnTo>
                  <a:lnTo>
                    <a:pt x="85" y="436"/>
                  </a:lnTo>
                  <a:lnTo>
                    <a:pt x="86" y="438"/>
                  </a:lnTo>
                  <a:lnTo>
                    <a:pt x="87" y="440"/>
                  </a:lnTo>
                  <a:lnTo>
                    <a:pt x="89" y="442"/>
                  </a:lnTo>
                  <a:lnTo>
                    <a:pt x="90" y="444"/>
                  </a:lnTo>
                  <a:lnTo>
                    <a:pt x="91" y="446"/>
                  </a:lnTo>
                  <a:lnTo>
                    <a:pt x="9" y="446"/>
                  </a:lnTo>
                  <a:lnTo>
                    <a:pt x="8" y="444"/>
                  </a:lnTo>
                  <a:lnTo>
                    <a:pt x="7" y="441"/>
                  </a:lnTo>
                  <a:lnTo>
                    <a:pt x="6" y="439"/>
                  </a:lnTo>
                  <a:lnTo>
                    <a:pt x="6" y="436"/>
                  </a:lnTo>
                  <a:lnTo>
                    <a:pt x="5" y="433"/>
                  </a:lnTo>
                  <a:lnTo>
                    <a:pt x="4" y="431"/>
                  </a:lnTo>
                  <a:lnTo>
                    <a:pt x="4" y="428"/>
                  </a:lnTo>
                  <a:lnTo>
                    <a:pt x="3" y="425"/>
                  </a:lnTo>
                  <a:lnTo>
                    <a:pt x="2" y="422"/>
                  </a:lnTo>
                  <a:lnTo>
                    <a:pt x="2" y="419"/>
                  </a:lnTo>
                  <a:lnTo>
                    <a:pt x="1" y="416"/>
                  </a:lnTo>
                  <a:lnTo>
                    <a:pt x="1" y="413"/>
                  </a:lnTo>
                  <a:lnTo>
                    <a:pt x="1" y="410"/>
                  </a:lnTo>
                  <a:lnTo>
                    <a:pt x="0" y="407"/>
                  </a:lnTo>
                  <a:lnTo>
                    <a:pt x="0" y="403"/>
                  </a:lnTo>
                  <a:lnTo>
                    <a:pt x="0" y="400"/>
                  </a:lnTo>
                  <a:lnTo>
                    <a:pt x="0" y="396"/>
                  </a:lnTo>
                  <a:lnTo>
                    <a:pt x="0" y="393"/>
                  </a:lnTo>
                  <a:lnTo>
                    <a:pt x="0" y="389"/>
                  </a:lnTo>
                  <a:lnTo>
                    <a:pt x="0" y="385"/>
                  </a:lnTo>
                  <a:lnTo>
                    <a:pt x="0" y="382"/>
                  </a:lnTo>
                  <a:lnTo>
                    <a:pt x="1" y="378"/>
                  </a:lnTo>
                  <a:lnTo>
                    <a:pt x="1" y="374"/>
                  </a:lnTo>
                  <a:lnTo>
                    <a:pt x="2" y="371"/>
                  </a:lnTo>
                  <a:lnTo>
                    <a:pt x="2" y="367"/>
                  </a:lnTo>
                  <a:lnTo>
                    <a:pt x="3" y="364"/>
                  </a:lnTo>
                  <a:lnTo>
                    <a:pt x="4" y="360"/>
                  </a:lnTo>
                  <a:lnTo>
                    <a:pt x="4" y="357"/>
                  </a:lnTo>
                  <a:lnTo>
                    <a:pt x="5" y="353"/>
                  </a:lnTo>
                  <a:lnTo>
                    <a:pt x="6" y="350"/>
                  </a:lnTo>
                  <a:lnTo>
                    <a:pt x="7" y="346"/>
                  </a:lnTo>
                  <a:lnTo>
                    <a:pt x="9" y="343"/>
                  </a:lnTo>
                  <a:lnTo>
                    <a:pt x="12" y="338"/>
                  </a:lnTo>
                  <a:lnTo>
                    <a:pt x="16" y="334"/>
                  </a:lnTo>
                  <a:lnTo>
                    <a:pt x="20" y="329"/>
                  </a:lnTo>
                  <a:lnTo>
                    <a:pt x="24" y="325"/>
                  </a:lnTo>
                  <a:lnTo>
                    <a:pt x="28" y="320"/>
                  </a:lnTo>
                  <a:lnTo>
                    <a:pt x="33" y="315"/>
                  </a:lnTo>
                  <a:lnTo>
                    <a:pt x="37" y="309"/>
                  </a:lnTo>
                  <a:lnTo>
                    <a:pt x="41" y="304"/>
                  </a:lnTo>
                  <a:lnTo>
                    <a:pt x="46" y="298"/>
                  </a:lnTo>
                  <a:lnTo>
                    <a:pt x="50" y="292"/>
                  </a:lnTo>
                  <a:lnTo>
                    <a:pt x="54" y="286"/>
                  </a:lnTo>
                  <a:lnTo>
                    <a:pt x="59" y="280"/>
                  </a:lnTo>
                  <a:lnTo>
                    <a:pt x="63" y="274"/>
                  </a:lnTo>
                  <a:lnTo>
                    <a:pt x="67" y="267"/>
                  </a:lnTo>
                  <a:lnTo>
                    <a:pt x="72" y="261"/>
                  </a:lnTo>
                  <a:lnTo>
                    <a:pt x="76" y="254"/>
                  </a:lnTo>
                  <a:lnTo>
                    <a:pt x="80" y="247"/>
                  </a:lnTo>
                  <a:lnTo>
                    <a:pt x="84" y="240"/>
                  </a:lnTo>
                  <a:lnTo>
                    <a:pt x="88" y="232"/>
                  </a:lnTo>
                  <a:lnTo>
                    <a:pt x="92" y="225"/>
                  </a:lnTo>
                  <a:lnTo>
                    <a:pt x="96" y="217"/>
                  </a:lnTo>
                  <a:lnTo>
                    <a:pt x="100" y="210"/>
                  </a:lnTo>
                  <a:lnTo>
                    <a:pt x="103" y="202"/>
                  </a:lnTo>
                  <a:lnTo>
                    <a:pt x="107" y="194"/>
                  </a:lnTo>
                  <a:lnTo>
                    <a:pt x="110" y="186"/>
                  </a:lnTo>
                  <a:lnTo>
                    <a:pt x="113" y="177"/>
                  </a:lnTo>
                  <a:lnTo>
                    <a:pt x="116" y="169"/>
                  </a:lnTo>
                  <a:lnTo>
                    <a:pt x="119" y="160"/>
                  </a:lnTo>
                  <a:lnTo>
                    <a:pt x="122" y="152"/>
                  </a:lnTo>
                  <a:lnTo>
                    <a:pt x="124" y="143"/>
                  </a:lnTo>
                  <a:lnTo>
                    <a:pt x="126" y="134"/>
                  </a:lnTo>
                  <a:lnTo>
                    <a:pt x="128" y="125"/>
                  </a:lnTo>
                  <a:lnTo>
                    <a:pt x="131" y="121"/>
                  </a:lnTo>
                  <a:lnTo>
                    <a:pt x="133" y="118"/>
                  </a:lnTo>
                  <a:lnTo>
                    <a:pt x="135" y="114"/>
                  </a:lnTo>
                  <a:lnTo>
                    <a:pt x="137" y="110"/>
                  </a:lnTo>
                  <a:lnTo>
                    <a:pt x="140" y="106"/>
                  </a:lnTo>
                  <a:lnTo>
                    <a:pt x="142" y="102"/>
                  </a:lnTo>
                  <a:lnTo>
                    <a:pt x="145" y="99"/>
                  </a:lnTo>
                  <a:lnTo>
                    <a:pt x="147" y="95"/>
                  </a:lnTo>
                  <a:lnTo>
                    <a:pt x="150" y="91"/>
                  </a:lnTo>
                  <a:lnTo>
                    <a:pt x="152" y="87"/>
                  </a:lnTo>
                  <a:lnTo>
                    <a:pt x="155" y="83"/>
                  </a:lnTo>
                  <a:lnTo>
                    <a:pt x="158" y="80"/>
                  </a:lnTo>
                  <a:lnTo>
                    <a:pt x="160" y="76"/>
                  </a:lnTo>
                  <a:lnTo>
                    <a:pt x="163" y="72"/>
                  </a:lnTo>
                  <a:lnTo>
                    <a:pt x="166" y="68"/>
                  </a:lnTo>
                  <a:lnTo>
                    <a:pt x="168" y="64"/>
                  </a:lnTo>
                  <a:lnTo>
                    <a:pt x="217" y="0"/>
                  </a:lnTo>
                  <a:close/>
                </a:path>
              </a:pathLst>
            </a:custGeom>
            <a:solidFill>
              <a:srgbClr val="D4943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6" name="Freeform 40"/>
            <p:cNvSpPr>
              <a:spLocks/>
            </p:cNvSpPr>
            <p:nvPr/>
          </p:nvSpPr>
          <p:spPr bwMode="auto">
            <a:xfrm>
              <a:off x="1473" y="1262"/>
              <a:ext cx="89" cy="278"/>
            </a:xfrm>
            <a:custGeom>
              <a:avLst/>
              <a:gdLst>
                <a:gd name="T0" fmla="*/ 78 w 89"/>
                <a:gd name="T1" fmla="*/ 7 h 278"/>
                <a:gd name="T2" fmla="*/ 68 w 89"/>
                <a:gd name="T3" fmla="*/ 23 h 278"/>
                <a:gd name="T4" fmla="*/ 60 w 89"/>
                <a:gd name="T5" fmla="*/ 37 h 278"/>
                <a:gd name="T6" fmla="*/ 51 w 89"/>
                <a:gd name="T7" fmla="*/ 51 h 278"/>
                <a:gd name="T8" fmla="*/ 42 w 89"/>
                <a:gd name="T9" fmla="*/ 68 h 278"/>
                <a:gd name="T10" fmla="*/ 33 w 89"/>
                <a:gd name="T11" fmla="*/ 85 h 278"/>
                <a:gd name="T12" fmla="*/ 24 w 89"/>
                <a:gd name="T13" fmla="*/ 102 h 278"/>
                <a:gd name="T14" fmla="*/ 17 w 89"/>
                <a:gd name="T15" fmla="*/ 121 h 278"/>
                <a:gd name="T16" fmla="*/ 10 w 89"/>
                <a:gd name="T17" fmla="*/ 138 h 278"/>
                <a:gd name="T18" fmla="*/ 5 w 89"/>
                <a:gd name="T19" fmla="*/ 156 h 278"/>
                <a:gd name="T20" fmla="*/ 1 w 89"/>
                <a:gd name="T21" fmla="*/ 173 h 278"/>
                <a:gd name="T22" fmla="*/ 0 w 89"/>
                <a:gd name="T23" fmla="*/ 188 h 278"/>
                <a:gd name="T24" fmla="*/ 2 w 89"/>
                <a:gd name="T25" fmla="*/ 203 h 278"/>
                <a:gd name="T26" fmla="*/ 6 w 89"/>
                <a:gd name="T27" fmla="*/ 215 h 278"/>
                <a:gd name="T28" fmla="*/ 14 w 89"/>
                <a:gd name="T29" fmla="*/ 225 h 278"/>
                <a:gd name="T30" fmla="*/ 89 w 89"/>
                <a:gd name="T31" fmla="*/ 278 h 278"/>
                <a:gd name="T32" fmla="*/ 87 w 89"/>
                <a:gd name="T33" fmla="*/ 272 h 278"/>
                <a:gd name="T34" fmla="*/ 85 w 89"/>
                <a:gd name="T35" fmla="*/ 267 h 278"/>
                <a:gd name="T36" fmla="*/ 82 w 89"/>
                <a:gd name="T37" fmla="*/ 262 h 278"/>
                <a:gd name="T38" fmla="*/ 79 w 89"/>
                <a:gd name="T39" fmla="*/ 256 h 278"/>
                <a:gd name="T40" fmla="*/ 76 w 89"/>
                <a:gd name="T41" fmla="*/ 251 h 278"/>
                <a:gd name="T42" fmla="*/ 72 w 89"/>
                <a:gd name="T43" fmla="*/ 245 h 278"/>
                <a:gd name="T44" fmla="*/ 65 w 89"/>
                <a:gd name="T45" fmla="*/ 234 h 278"/>
                <a:gd name="T46" fmla="*/ 58 w 89"/>
                <a:gd name="T47" fmla="*/ 222 h 278"/>
                <a:gd name="T48" fmla="*/ 55 w 89"/>
                <a:gd name="T49" fmla="*/ 217 h 278"/>
                <a:gd name="T50" fmla="*/ 52 w 89"/>
                <a:gd name="T51" fmla="*/ 211 h 278"/>
                <a:gd name="T52" fmla="*/ 49 w 89"/>
                <a:gd name="T53" fmla="*/ 205 h 278"/>
                <a:gd name="T54" fmla="*/ 46 w 89"/>
                <a:gd name="T55" fmla="*/ 200 h 278"/>
                <a:gd name="T56" fmla="*/ 44 w 89"/>
                <a:gd name="T57" fmla="*/ 194 h 278"/>
                <a:gd name="T58" fmla="*/ 42 w 89"/>
                <a:gd name="T59" fmla="*/ 188 h 278"/>
                <a:gd name="T60" fmla="*/ 40 w 89"/>
                <a:gd name="T61" fmla="*/ 178 h 278"/>
                <a:gd name="T62" fmla="*/ 39 w 89"/>
                <a:gd name="T63" fmla="*/ 167 h 278"/>
                <a:gd name="T64" fmla="*/ 39 w 89"/>
                <a:gd name="T65" fmla="*/ 156 h 278"/>
                <a:gd name="T66" fmla="*/ 40 w 89"/>
                <a:gd name="T67" fmla="*/ 144 h 278"/>
                <a:gd name="T68" fmla="*/ 42 w 89"/>
                <a:gd name="T69" fmla="*/ 132 h 278"/>
                <a:gd name="T70" fmla="*/ 45 w 89"/>
                <a:gd name="T71" fmla="*/ 119 h 278"/>
                <a:gd name="T72" fmla="*/ 48 w 89"/>
                <a:gd name="T73" fmla="*/ 107 h 278"/>
                <a:gd name="T74" fmla="*/ 52 w 89"/>
                <a:gd name="T75" fmla="*/ 94 h 278"/>
                <a:gd name="T76" fmla="*/ 56 w 89"/>
                <a:gd name="T77" fmla="*/ 82 h 278"/>
                <a:gd name="T78" fmla="*/ 60 w 89"/>
                <a:gd name="T79" fmla="*/ 69 h 278"/>
                <a:gd name="T80" fmla="*/ 68 w 89"/>
                <a:gd name="T81" fmla="*/ 45 h 278"/>
                <a:gd name="T82" fmla="*/ 73 w 89"/>
                <a:gd name="T83" fmla="*/ 33 h 278"/>
                <a:gd name="T84" fmla="*/ 76 w 89"/>
                <a:gd name="T85" fmla="*/ 22 h 278"/>
                <a:gd name="T86" fmla="*/ 80 w 89"/>
                <a:gd name="T87" fmla="*/ 10 h 278"/>
                <a:gd name="T88" fmla="*/ 83 w 89"/>
                <a:gd name="T89" fmla="*/ 0 h 2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89" h="278">
                  <a:moveTo>
                    <a:pt x="83" y="0"/>
                  </a:moveTo>
                  <a:lnTo>
                    <a:pt x="78" y="7"/>
                  </a:lnTo>
                  <a:lnTo>
                    <a:pt x="71" y="18"/>
                  </a:lnTo>
                  <a:lnTo>
                    <a:pt x="68" y="23"/>
                  </a:lnTo>
                  <a:lnTo>
                    <a:pt x="64" y="30"/>
                  </a:lnTo>
                  <a:lnTo>
                    <a:pt x="60" y="37"/>
                  </a:lnTo>
                  <a:lnTo>
                    <a:pt x="55" y="44"/>
                  </a:lnTo>
                  <a:lnTo>
                    <a:pt x="51" y="51"/>
                  </a:lnTo>
                  <a:lnTo>
                    <a:pt x="46" y="59"/>
                  </a:lnTo>
                  <a:lnTo>
                    <a:pt x="42" y="68"/>
                  </a:lnTo>
                  <a:lnTo>
                    <a:pt x="37" y="76"/>
                  </a:lnTo>
                  <a:lnTo>
                    <a:pt x="33" y="85"/>
                  </a:lnTo>
                  <a:lnTo>
                    <a:pt x="29" y="94"/>
                  </a:lnTo>
                  <a:lnTo>
                    <a:pt x="24" y="102"/>
                  </a:lnTo>
                  <a:lnTo>
                    <a:pt x="20" y="112"/>
                  </a:lnTo>
                  <a:lnTo>
                    <a:pt x="17" y="121"/>
                  </a:lnTo>
                  <a:lnTo>
                    <a:pt x="13" y="130"/>
                  </a:lnTo>
                  <a:lnTo>
                    <a:pt x="10" y="138"/>
                  </a:lnTo>
                  <a:lnTo>
                    <a:pt x="7" y="147"/>
                  </a:lnTo>
                  <a:lnTo>
                    <a:pt x="5" y="156"/>
                  </a:lnTo>
                  <a:lnTo>
                    <a:pt x="3" y="164"/>
                  </a:lnTo>
                  <a:lnTo>
                    <a:pt x="1" y="173"/>
                  </a:lnTo>
                  <a:lnTo>
                    <a:pt x="1" y="181"/>
                  </a:lnTo>
                  <a:lnTo>
                    <a:pt x="0" y="188"/>
                  </a:lnTo>
                  <a:lnTo>
                    <a:pt x="1" y="196"/>
                  </a:lnTo>
                  <a:lnTo>
                    <a:pt x="2" y="203"/>
                  </a:lnTo>
                  <a:lnTo>
                    <a:pt x="4" y="209"/>
                  </a:lnTo>
                  <a:lnTo>
                    <a:pt x="6" y="215"/>
                  </a:lnTo>
                  <a:lnTo>
                    <a:pt x="10" y="220"/>
                  </a:lnTo>
                  <a:lnTo>
                    <a:pt x="14" y="225"/>
                  </a:lnTo>
                  <a:lnTo>
                    <a:pt x="19" y="230"/>
                  </a:lnTo>
                  <a:lnTo>
                    <a:pt x="89" y="278"/>
                  </a:lnTo>
                  <a:lnTo>
                    <a:pt x="88" y="275"/>
                  </a:lnTo>
                  <a:lnTo>
                    <a:pt x="87" y="272"/>
                  </a:lnTo>
                  <a:lnTo>
                    <a:pt x="86" y="270"/>
                  </a:lnTo>
                  <a:lnTo>
                    <a:pt x="85" y="267"/>
                  </a:lnTo>
                  <a:lnTo>
                    <a:pt x="83" y="264"/>
                  </a:lnTo>
                  <a:lnTo>
                    <a:pt x="82" y="262"/>
                  </a:lnTo>
                  <a:lnTo>
                    <a:pt x="81" y="259"/>
                  </a:lnTo>
                  <a:lnTo>
                    <a:pt x="79" y="256"/>
                  </a:lnTo>
                  <a:lnTo>
                    <a:pt x="77" y="253"/>
                  </a:lnTo>
                  <a:lnTo>
                    <a:pt x="76" y="251"/>
                  </a:lnTo>
                  <a:lnTo>
                    <a:pt x="74" y="248"/>
                  </a:lnTo>
                  <a:lnTo>
                    <a:pt x="72" y="245"/>
                  </a:lnTo>
                  <a:lnTo>
                    <a:pt x="69" y="239"/>
                  </a:lnTo>
                  <a:lnTo>
                    <a:pt x="65" y="234"/>
                  </a:lnTo>
                  <a:lnTo>
                    <a:pt x="62" y="228"/>
                  </a:lnTo>
                  <a:lnTo>
                    <a:pt x="58" y="222"/>
                  </a:lnTo>
                  <a:lnTo>
                    <a:pt x="56" y="220"/>
                  </a:lnTo>
                  <a:lnTo>
                    <a:pt x="55" y="217"/>
                  </a:lnTo>
                  <a:lnTo>
                    <a:pt x="53" y="214"/>
                  </a:lnTo>
                  <a:lnTo>
                    <a:pt x="52" y="211"/>
                  </a:lnTo>
                  <a:lnTo>
                    <a:pt x="50" y="208"/>
                  </a:lnTo>
                  <a:lnTo>
                    <a:pt x="49" y="205"/>
                  </a:lnTo>
                  <a:lnTo>
                    <a:pt x="47" y="202"/>
                  </a:lnTo>
                  <a:lnTo>
                    <a:pt x="46" y="200"/>
                  </a:lnTo>
                  <a:lnTo>
                    <a:pt x="45" y="197"/>
                  </a:lnTo>
                  <a:lnTo>
                    <a:pt x="44" y="194"/>
                  </a:lnTo>
                  <a:lnTo>
                    <a:pt x="43" y="191"/>
                  </a:lnTo>
                  <a:lnTo>
                    <a:pt x="42" y="188"/>
                  </a:lnTo>
                  <a:lnTo>
                    <a:pt x="41" y="183"/>
                  </a:lnTo>
                  <a:lnTo>
                    <a:pt x="40" y="178"/>
                  </a:lnTo>
                  <a:lnTo>
                    <a:pt x="39" y="173"/>
                  </a:lnTo>
                  <a:lnTo>
                    <a:pt x="39" y="167"/>
                  </a:lnTo>
                  <a:lnTo>
                    <a:pt x="39" y="161"/>
                  </a:lnTo>
                  <a:lnTo>
                    <a:pt x="39" y="156"/>
                  </a:lnTo>
                  <a:lnTo>
                    <a:pt x="40" y="150"/>
                  </a:lnTo>
                  <a:lnTo>
                    <a:pt x="40" y="144"/>
                  </a:lnTo>
                  <a:lnTo>
                    <a:pt x="41" y="138"/>
                  </a:lnTo>
                  <a:lnTo>
                    <a:pt x="42" y="132"/>
                  </a:lnTo>
                  <a:lnTo>
                    <a:pt x="43" y="126"/>
                  </a:lnTo>
                  <a:lnTo>
                    <a:pt x="45" y="119"/>
                  </a:lnTo>
                  <a:lnTo>
                    <a:pt x="46" y="113"/>
                  </a:lnTo>
                  <a:lnTo>
                    <a:pt x="48" y="107"/>
                  </a:lnTo>
                  <a:lnTo>
                    <a:pt x="50" y="101"/>
                  </a:lnTo>
                  <a:lnTo>
                    <a:pt x="52" y="94"/>
                  </a:lnTo>
                  <a:lnTo>
                    <a:pt x="54" y="88"/>
                  </a:lnTo>
                  <a:lnTo>
                    <a:pt x="56" y="82"/>
                  </a:lnTo>
                  <a:lnTo>
                    <a:pt x="58" y="76"/>
                  </a:lnTo>
                  <a:lnTo>
                    <a:pt x="60" y="69"/>
                  </a:lnTo>
                  <a:lnTo>
                    <a:pt x="64" y="57"/>
                  </a:lnTo>
                  <a:lnTo>
                    <a:pt x="68" y="45"/>
                  </a:lnTo>
                  <a:lnTo>
                    <a:pt x="71" y="39"/>
                  </a:lnTo>
                  <a:lnTo>
                    <a:pt x="73" y="33"/>
                  </a:lnTo>
                  <a:lnTo>
                    <a:pt x="75" y="27"/>
                  </a:lnTo>
                  <a:lnTo>
                    <a:pt x="76" y="22"/>
                  </a:lnTo>
                  <a:lnTo>
                    <a:pt x="78" y="16"/>
                  </a:lnTo>
                  <a:lnTo>
                    <a:pt x="80" y="10"/>
                  </a:lnTo>
                  <a:lnTo>
                    <a:pt x="81" y="5"/>
                  </a:lnTo>
                  <a:lnTo>
                    <a:pt x="83" y="0"/>
                  </a:lnTo>
                  <a:close/>
                </a:path>
              </a:pathLst>
            </a:custGeom>
            <a:solidFill>
              <a:srgbClr val="F2CA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7" name="Freeform 41"/>
            <p:cNvSpPr>
              <a:spLocks/>
            </p:cNvSpPr>
            <p:nvPr/>
          </p:nvSpPr>
          <p:spPr bwMode="auto">
            <a:xfrm>
              <a:off x="1087" y="949"/>
              <a:ext cx="82" cy="188"/>
            </a:xfrm>
            <a:custGeom>
              <a:avLst/>
              <a:gdLst>
                <a:gd name="T0" fmla="*/ 82 w 82"/>
                <a:gd name="T1" fmla="*/ 0 h 188"/>
                <a:gd name="T2" fmla="*/ 71 w 82"/>
                <a:gd name="T3" fmla="*/ 5 h 188"/>
                <a:gd name="T4" fmla="*/ 61 w 82"/>
                <a:gd name="T5" fmla="*/ 10 h 188"/>
                <a:gd name="T6" fmla="*/ 57 w 82"/>
                <a:gd name="T7" fmla="*/ 12 h 188"/>
                <a:gd name="T8" fmla="*/ 53 w 82"/>
                <a:gd name="T9" fmla="*/ 14 h 188"/>
                <a:gd name="T10" fmla="*/ 49 w 82"/>
                <a:gd name="T11" fmla="*/ 16 h 188"/>
                <a:gd name="T12" fmla="*/ 46 w 82"/>
                <a:gd name="T13" fmla="*/ 18 h 188"/>
                <a:gd name="T14" fmla="*/ 42 w 82"/>
                <a:gd name="T15" fmla="*/ 21 h 188"/>
                <a:gd name="T16" fmla="*/ 39 w 82"/>
                <a:gd name="T17" fmla="*/ 23 h 188"/>
                <a:gd name="T18" fmla="*/ 36 w 82"/>
                <a:gd name="T19" fmla="*/ 26 h 188"/>
                <a:gd name="T20" fmla="*/ 33 w 82"/>
                <a:gd name="T21" fmla="*/ 29 h 188"/>
                <a:gd name="T22" fmla="*/ 31 w 82"/>
                <a:gd name="T23" fmla="*/ 32 h 188"/>
                <a:gd name="T24" fmla="*/ 28 w 82"/>
                <a:gd name="T25" fmla="*/ 35 h 188"/>
                <a:gd name="T26" fmla="*/ 26 w 82"/>
                <a:gd name="T27" fmla="*/ 39 h 188"/>
                <a:gd name="T28" fmla="*/ 24 w 82"/>
                <a:gd name="T29" fmla="*/ 43 h 188"/>
                <a:gd name="T30" fmla="*/ 22 w 82"/>
                <a:gd name="T31" fmla="*/ 47 h 188"/>
                <a:gd name="T32" fmla="*/ 21 w 82"/>
                <a:gd name="T33" fmla="*/ 52 h 188"/>
                <a:gd name="T34" fmla="*/ 19 w 82"/>
                <a:gd name="T35" fmla="*/ 57 h 188"/>
                <a:gd name="T36" fmla="*/ 18 w 82"/>
                <a:gd name="T37" fmla="*/ 63 h 188"/>
                <a:gd name="T38" fmla="*/ 16 w 82"/>
                <a:gd name="T39" fmla="*/ 70 h 188"/>
                <a:gd name="T40" fmla="*/ 15 w 82"/>
                <a:gd name="T41" fmla="*/ 77 h 188"/>
                <a:gd name="T42" fmla="*/ 14 w 82"/>
                <a:gd name="T43" fmla="*/ 84 h 188"/>
                <a:gd name="T44" fmla="*/ 13 w 82"/>
                <a:gd name="T45" fmla="*/ 93 h 188"/>
                <a:gd name="T46" fmla="*/ 12 w 82"/>
                <a:gd name="T47" fmla="*/ 102 h 188"/>
                <a:gd name="T48" fmla="*/ 11 w 82"/>
                <a:gd name="T49" fmla="*/ 111 h 188"/>
                <a:gd name="T50" fmla="*/ 10 w 82"/>
                <a:gd name="T51" fmla="*/ 122 h 188"/>
                <a:gd name="T52" fmla="*/ 9 w 82"/>
                <a:gd name="T53" fmla="*/ 134 h 188"/>
                <a:gd name="T54" fmla="*/ 8 w 82"/>
                <a:gd name="T55" fmla="*/ 146 h 188"/>
                <a:gd name="T56" fmla="*/ 7 w 82"/>
                <a:gd name="T57" fmla="*/ 159 h 188"/>
                <a:gd name="T58" fmla="*/ 6 w 82"/>
                <a:gd name="T59" fmla="*/ 173 h 188"/>
                <a:gd name="T60" fmla="*/ 6 w 82"/>
                <a:gd name="T61" fmla="*/ 188 h 188"/>
                <a:gd name="T62" fmla="*/ 5 w 82"/>
                <a:gd name="T63" fmla="*/ 181 h 188"/>
                <a:gd name="T64" fmla="*/ 4 w 82"/>
                <a:gd name="T65" fmla="*/ 171 h 188"/>
                <a:gd name="T66" fmla="*/ 3 w 82"/>
                <a:gd name="T67" fmla="*/ 166 h 188"/>
                <a:gd name="T68" fmla="*/ 3 w 82"/>
                <a:gd name="T69" fmla="*/ 160 h 188"/>
                <a:gd name="T70" fmla="*/ 2 w 82"/>
                <a:gd name="T71" fmla="*/ 154 h 188"/>
                <a:gd name="T72" fmla="*/ 2 w 82"/>
                <a:gd name="T73" fmla="*/ 147 h 188"/>
                <a:gd name="T74" fmla="*/ 1 w 82"/>
                <a:gd name="T75" fmla="*/ 140 h 188"/>
                <a:gd name="T76" fmla="*/ 1 w 82"/>
                <a:gd name="T77" fmla="*/ 133 h 188"/>
                <a:gd name="T78" fmla="*/ 0 w 82"/>
                <a:gd name="T79" fmla="*/ 125 h 188"/>
                <a:gd name="T80" fmla="*/ 0 w 82"/>
                <a:gd name="T81" fmla="*/ 118 h 188"/>
                <a:gd name="T82" fmla="*/ 0 w 82"/>
                <a:gd name="T83" fmla="*/ 110 h 188"/>
                <a:gd name="T84" fmla="*/ 0 w 82"/>
                <a:gd name="T85" fmla="*/ 102 h 188"/>
                <a:gd name="T86" fmla="*/ 0 w 82"/>
                <a:gd name="T87" fmla="*/ 94 h 188"/>
                <a:gd name="T88" fmla="*/ 0 w 82"/>
                <a:gd name="T89" fmla="*/ 87 h 188"/>
                <a:gd name="T90" fmla="*/ 0 w 82"/>
                <a:gd name="T91" fmla="*/ 79 h 188"/>
                <a:gd name="T92" fmla="*/ 0 w 82"/>
                <a:gd name="T93" fmla="*/ 72 h 188"/>
                <a:gd name="T94" fmla="*/ 1 w 82"/>
                <a:gd name="T95" fmla="*/ 64 h 188"/>
                <a:gd name="T96" fmla="*/ 2 w 82"/>
                <a:gd name="T97" fmla="*/ 57 h 188"/>
                <a:gd name="T98" fmla="*/ 3 w 82"/>
                <a:gd name="T99" fmla="*/ 50 h 188"/>
                <a:gd name="T100" fmla="*/ 4 w 82"/>
                <a:gd name="T101" fmla="*/ 44 h 188"/>
                <a:gd name="T102" fmla="*/ 5 w 82"/>
                <a:gd name="T103" fmla="*/ 37 h 188"/>
                <a:gd name="T104" fmla="*/ 7 w 82"/>
                <a:gd name="T105" fmla="*/ 32 h 188"/>
                <a:gd name="T106" fmla="*/ 9 w 82"/>
                <a:gd name="T107" fmla="*/ 26 h 188"/>
                <a:gd name="T108" fmla="*/ 11 w 82"/>
                <a:gd name="T109" fmla="*/ 21 h 188"/>
                <a:gd name="T110" fmla="*/ 14 w 82"/>
                <a:gd name="T111" fmla="*/ 17 h 188"/>
                <a:gd name="T112" fmla="*/ 16 w 82"/>
                <a:gd name="T113" fmla="*/ 13 h 188"/>
                <a:gd name="T114" fmla="*/ 20 w 82"/>
                <a:gd name="T115" fmla="*/ 10 h 188"/>
                <a:gd name="T116" fmla="*/ 23 w 82"/>
                <a:gd name="T117" fmla="*/ 8 h 188"/>
                <a:gd name="T118" fmla="*/ 27 w 82"/>
                <a:gd name="T119" fmla="*/ 6 h 188"/>
                <a:gd name="T120" fmla="*/ 31 w 82"/>
                <a:gd name="T121" fmla="*/ 5 h 188"/>
                <a:gd name="T122" fmla="*/ 82 w 82"/>
                <a:gd name="T123" fmla="*/ 0 h 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82" h="188">
                  <a:moveTo>
                    <a:pt x="82" y="0"/>
                  </a:moveTo>
                  <a:lnTo>
                    <a:pt x="71" y="5"/>
                  </a:lnTo>
                  <a:lnTo>
                    <a:pt x="61" y="10"/>
                  </a:lnTo>
                  <a:lnTo>
                    <a:pt x="57" y="12"/>
                  </a:lnTo>
                  <a:lnTo>
                    <a:pt x="53" y="14"/>
                  </a:lnTo>
                  <a:lnTo>
                    <a:pt x="49" y="16"/>
                  </a:lnTo>
                  <a:lnTo>
                    <a:pt x="46" y="18"/>
                  </a:lnTo>
                  <a:lnTo>
                    <a:pt x="42" y="21"/>
                  </a:lnTo>
                  <a:lnTo>
                    <a:pt x="39" y="23"/>
                  </a:lnTo>
                  <a:lnTo>
                    <a:pt x="36" y="26"/>
                  </a:lnTo>
                  <a:lnTo>
                    <a:pt x="33" y="29"/>
                  </a:lnTo>
                  <a:lnTo>
                    <a:pt x="31" y="32"/>
                  </a:lnTo>
                  <a:lnTo>
                    <a:pt x="28" y="35"/>
                  </a:lnTo>
                  <a:lnTo>
                    <a:pt x="26" y="39"/>
                  </a:lnTo>
                  <a:lnTo>
                    <a:pt x="24" y="43"/>
                  </a:lnTo>
                  <a:lnTo>
                    <a:pt x="22" y="47"/>
                  </a:lnTo>
                  <a:lnTo>
                    <a:pt x="21" y="52"/>
                  </a:lnTo>
                  <a:lnTo>
                    <a:pt x="19" y="57"/>
                  </a:lnTo>
                  <a:lnTo>
                    <a:pt x="18" y="63"/>
                  </a:lnTo>
                  <a:lnTo>
                    <a:pt x="16" y="70"/>
                  </a:lnTo>
                  <a:lnTo>
                    <a:pt x="15" y="77"/>
                  </a:lnTo>
                  <a:lnTo>
                    <a:pt x="14" y="84"/>
                  </a:lnTo>
                  <a:lnTo>
                    <a:pt x="13" y="93"/>
                  </a:lnTo>
                  <a:lnTo>
                    <a:pt x="12" y="102"/>
                  </a:lnTo>
                  <a:lnTo>
                    <a:pt x="11" y="111"/>
                  </a:lnTo>
                  <a:lnTo>
                    <a:pt x="10" y="122"/>
                  </a:lnTo>
                  <a:lnTo>
                    <a:pt x="9" y="134"/>
                  </a:lnTo>
                  <a:lnTo>
                    <a:pt x="8" y="146"/>
                  </a:lnTo>
                  <a:lnTo>
                    <a:pt x="7" y="159"/>
                  </a:lnTo>
                  <a:lnTo>
                    <a:pt x="6" y="173"/>
                  </a:lnTo>
                  <a:lnTo>
                    <a:pt x="6" y="188"/>
                  </a:lnTo>
                  <a:lnTo>
                    <a:pt x="5" y="181"/>
                  </a:lnTo>
                  <a:lnTo>
                    <a:pt x="4" y="171"/>
                  </a:lnTo>
                  <a:lnTo>
                    <a:pt x="3" y="166"/>
                  </a:lnTo>
                  <a:lnTo>
                    <a:pt x="3" y="160"/>
                  </a:lnTo>
                  <a:lnTo>
                    <a:pt x="2" y="154"/>
                  </a:lnTo>
                  <a:lnTo>
                    <a:pt x="2" y="147"/>
                  </a:lnTo>
                  <a:lnTo>
                    <a:pt x="1" y="140"/>
                  </a:lnTo>
                  <a:lnTo>
                    <a:pt x="1" y="133"/>
                  </a:lnTo>
                  <a:lnTo>
                    <a:pt x="0" y="125"/>
                  </a:lnTo>
                  <a:lnTo>
                    <a:pt x="0" y="118"/>
                  </a:lnTo>
                  <a:lnTo>
                    <a:pt x="0" y="110"/>
                  </a:lnTo>
                  <a:lnTo>
                    <a:pt x="0" y="102"/>
                  </a:lnTo>
                  <a:lnTo>
                    <a:pt x="0" y="94"/>
                  </a:lnTo>
                  <a:lnTo>
                    <a:pt x="0" y="87"/>
                  </a:lnTo>
                  <a:lnTo>
                    <a:pt x="0" y="79"/>
                  </a:lnTo>
                  <a:lnTo>
                    <a:pt x="0" y="72"/>
                  </a:lnTo>
                  <a:lnTo>
                    <a:pt x="1" y="64"/>
                  </a:lnTo>
                  <a:lnTo>
                    <a:pt x="2" y="57"/>
                  </a:lnTo>
                  <a:lnTo>
                    <a:pt x="3" y="50"/>
                  </a:lnTo>
                  <a:lnTo>
                    <a:pt x="4" y="44"/>
                  </a:lnTo>
                  <a:lnTo>
                    <a:pt x="5" y="37"/>
                  </a:lnTo>
                  <a:lnTo>
                    <a:pt x="7" y="32"/>
                  </a:lnTo>
                  <a:lnTo>
                    <a:pt x="9" y="26"/>
                  </a:lnTo>
                  <a:lnTo>
                    <a:pt x="11" y="21"/>
                  </a:lnTo>
                  <a:lnTo>
                    <a:pt x="14" y="17"/>
                  </a:lnTo>
                  <a:lnTo>
                    <a:pt x="16" y="13"/>
                  </a:lnTo>
                  <a:lnTo>
                    <a:pt x="20" y="10"/>
                  </a:lnTo>
                  <a:lnTo>
                    <a:pt x="23" y="8"/>
                  </a:lnTo>
                  <a:lnTo>
                    <a:pt x="27" y="6"/>
                  </a:lnTo>
                  <a:lnTo>
                    <a:pt x="31" y="5"/>
                  </a:lnTo>
                  <a:lnTo>
                    <a:pt x="82" y="0"/>
                  </a:lnTo>
                  <a:close/>
                </a:path>
              </a:pathLst>
            </a:custGeom>
            <a:solidFill>
              <a:srgbClr val="2816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8" name="Freeform 42"/>
            <p:cNvSpPr>
              <a:spLocks/>
            </p:cNvSpPr>
            <p:nvPr/>
          </p:nvSpPr>
          <p:spPr bwMode="auto">
            <a:xfrm>
              <a:off x="1010" y="895"/>
              <a:ext cx="358" cy="653"/>
            </a:xfrm>
            <a:custGeom>
              <a:avLst/>
              <a:gdLst>
                <a:gd name="T0" fmla="*/ 331 w 358"/>
                <a:gd name="T1" fmla="*/ 18 h 653"/>
                <a:gd name="T2" fmla="*/ 292 w 358"/>
                <a:gd name="T3" fmla="*/ 10 h 653"/>
                <a:gd name="T4" fmla="*/ 253 w 358"/>
                <a:gd name="T5" fmla="*/ 4 h 653"/>
                <a:gd name="T6" fmla="*/ 216 w 358"/>
                <a:gd name="T7" fmla="*/ 1 h 653"/>
                <a:gd name="T8" fmla="*/ 180 w 358"/>
                <a:gd name="T9" fmla="*/ 1 h 653"/>
                <a:gd name="T10" fmla="*/ 146 w 358"/>
                <a:gd name="T11" fmla="*/ 4 h 653"/>
                <a:gd name="T12" fmla="*/ 115 w 358"/>
                <a:gd name="T13" fmla="*/ 12 h 653"/>
                <a:gd name="T14" fmla="*/ 87 w 358"/>
                <a:gd name="T15" fmla="*/ 23 h 653"/>
                <a:gd name="T16" fmla="*/ 63 w 358"/>
                <a:gd name="T17" fmla="*/ 39 h 653"/>
                <a:gd name="T18" fmla="*/ 42 w 358"/>
                <a:gd name="T19" fmla="*/ 60 h 653"/>
                <a:gd name="T20" fmla="*/ 26 w 358"/>
                <a:gd name="T21" fmla="*/ 86 h 653"/>
                <a:gd name="T22" fmla="*/ 9 w 358"/>
                <a:gd name="T23" fmla="*/ 130 h 653"/>
                <a:gd name="T24" fmla="*/ 1 w 358"/>
                <a:gd name="T25" fmla="*/ 175 h 653"/>
                <a:gd name="T26" fmla="*/ 1 w 358"/>
                <a:gd name="T27" fmla="*/ 221 h 653"/>
                <a:gd name="T28" fmla="*/ 5 w 358"/>
                <a:gd name="T29" fmla="*/ 268 h 653"/>
                <a:gd name="T30" fmla="*/ 14 w 358"/>
                <a:gd name="T31" fmla="*/ 317 h 653"/>
                <a:gd name="T32" fmla="*/ 32 w 358"/>
                <a:gd name="T33" fmla="*/ 405 h 653"/>
                <a:gd name="T34" fmla="*/ 42 w 358"/>
                <a:gd name="T35" fmla="*/ 461 h 653"/>
                <a:gd name="T36" fmla="*/ 50 w 358"/>
                <a:gd name="T37" fmla="*/ 521 h 653"/>
                <a:gd name="T38" fmla="*/ 54 w 358"/>
                <a:gd name="T39" fmla="*/ 585 h 653"/>
                <a:gd name="T40" fmla="*/ 53 w 358"/>
                <a:gd name="T41" fmla="*/ 653 h 653"/>
                <a:gd name="T42" fmla="*/ 101 w 358"/>
                <a:gd name="T43" fmla="*/ 642 h 653"/>
                <a:gd name="T44" fmla="*/ 104 w 358"/>
                <a:gd name="T45" fmla="*/ 623 h 653"/>
                <a:gd name="T46" fmla="*/ 107 w 358"/>
                <a:gd name="T47" fmla="*/ 601 h 653"/>
                <a:gd name="T48" fmla="*/ 110 w 358"/>
                <a:gd name="T49" fmla="*/ 576 h 653"/>
                <a:gd name="T50" fmla="*/ 112 w 358"/>
                <a:gd name="T51" fmla="*/ 548 h 653"/>
                <a:gd name="T52" fmla="*/ 113 w 358"/>
                <a:gd name="T53" fmla="*/ 517 h 653"/>
                <a:gd name="T54" fmla="*/ 114 w 358"/>
                <a:gd name="T55" fmla="*/ 481 h 653"/>
                <a:gd name="T56" fmla="*/ 114 w 358"/>
                <a:gd name="T57" fmla="*/ 443 h 653"/>
                <a:gd name="T58" fmla="*/ 113 w 358"/>
                <a:gd name="T59" fmla="*/ 400 h 653"/>
                <a:gd name="T60" fmla="*/ 111 w 358"/>
                <a:gd name="T61" fmla="*/ 353 h 653"/>
                <a:gd name="T62" fmla="*/ 109 w 358"/>
                <a:gd name="T63" fmla="*/ 302 h 653"/>
                <a:gd name="T64" fmla="*/ 109 w 358"/>
                <a:gd name="T65" fmla="*/ 249 h 653"/>
                <a:gd name="T66" fmla="*/ 115 w 358"/>
                <a:gd name="T67" fmla="*/ 204 h 653"/>
                <a:gd name="T68" fmla="*/ 126 w 358"/>
                <a:gd name="T69" fmla="*/ 165 h 653"/>
                <a:gd name="T70" fmla="*/ 143 w 358"/>
                <a:gd name="T71" fmla="*/ 132 h 653"/>
                <a:gd name="T72" fmla="*/ 165 w 358"/>
                <a:gd name="T73" fmla="*/ 105 h 653"/>
                <a:gd name="T74" fmla="*/ 191 w 358"/>
                <a:gd name="T75" fmla="*/ 83 h 653"/>
                <a:gd name="T76" fmla="*/ 221 w 358"/>
                <a:gd name="T77" fmla="*/ 65 h 653"/>
                <a:gd name="T78" fmla="*/ 254 w 358"/>
                <a:gd name="T79" fmla="*/ 51 h 653"/>
                <a:gd name="T80" fmla="*/ 291 w 358"/>
                <a:gd name="T81" fmla="*/ 39 h 653"/>
                <a:gd name="T82" fmla="*/ 330 w 358"/>
                <a:gd name="T83" fmla="*/ 30 h 6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358" h="653">
                  <a:moveTo>
                    <a:pt x="358" y="25"/>
                  </a:moveTo>
                  <a:lnTo>
                    <a:pt x="345" y="21"/>
                  </a:lnTo>
                  <a:lnTo>
                    <a:pt x="331" y="18"/>
                  </a:lnTo>
                  <a:lnTo>
                    <a:pt x="318" y="15"/>
                  </a:lnTo>
                  <a:lnTo>
                    <a:pt x="305" y="12"/>
                  </a:lnTo>
                  <a:lnTo>
                    <a:pt x="292" y="10"/>
                  </a:lnTo>
                  <a:lnTo>
                    <a:pt x="279" y="7"/>
                  </a:lnTo>
                  <a:lnTo>
                    <a:pt x="266" y="5"/>
                  </a:lnTo>
                  <a:lnTo>
                    <a:pt x="253" y="4"/>
                  </a:lnTo>
                  <a:lnTo>
                    <a:pt x="241" y="2"/>
                  </a:lnTo>
                  <a:lnTo>
                    <a:pt x="228" y="1"/>
                  </a:lnTo>
                  <a:lnTo>
                    <a:pt x="216" y="1"/>
                  </a:lnTo>
                  <a:lnTo>
                    <a:pt x="204" y="0"/>
                  </a:lnTo>
                  <a:lnTo>
                    <a:pt x="192" y="0"/>
                  </a:lnTo>
                  <a:lnTo>
                    <a:pt x="180" y="1"/>
                  </a:lnTo>
                  <a:lnTo>
                    <a:pt x="169" y="2"/>
                  </a:lnTo>
                  <a:lnTo>
                    <a:pt x="157" y="3"/>
                  </a:lnTo>
                  <a:lnTo>
                    <a:pt x="146" y="4"/>
                  </a:lnTo>
                  <a:lnTo>
                    <a:pt x="136" y="6"/>
                  </a:lnTo>
                  <a:lnTo>
                    <a:pt x="125" y="9"/>
                  </a:lnTo>
                  <a:lnTo>
                    <a:pt x="115" y="12"/>
                  </a:lnTo>
                  <a:lnTo>
                    <a:pt x="106" y="15"/>
                  </a:lnTo>
                  <a:lnTo>
                    <a:pt x="96" y="19"/>
                  </a:lnTo>
                  <a:lnTo>
                    <a:pt x="87" y="23"/>
                  </a:lnTo>
                  <a:lnTo>
                    <a:pt x="79" y="28"/>
                  </a:lnTo>
                  <a:lnTo>
                    <a:pt x="71" y="33"/>
                  </a:lnTo>
                  <a:lnTo>
                    <a:pt x="63" y="39"/>
                  </a:lnTo>
                  <a:lnTo>
                    <a:pt x="55" y="46"/>
                  </a:lnTo>
                  <a:lnTo>
                    <a:pt x="48" y="53"/>
                  </a:lnTo>
                  <a:lnTo>
                    <a:pt x="42" y="60"/>
                  </a:lnTo>
                  <a:lnTo>
                    <a:pt x="36" y="68"/>
                  </a:lnTo>
                  <a:lnTo>
                    <a:pt x="31" y="77"/>
                  </a:lnTo>
                  <a:lnTo>
                    <a:pt x="26" y="86"/>
                  </a:lnTo>
                  <a:lnTo>
                    <a:pt x="19" y="101"/>
                  </a:lnTo>
                  <a:lnTo>
                    <a:pt x="14" y="116"/>
                  </a:lnTo>
                  <a:lnTo>
                    <a:pt x="9" y="130"/>
                  </a:lnTo>
                  <a:lnTo>
                    <a:pt x="6" y="145"/>
                  </a:lnTo>
                  <a:lnTo>
                    <a:pt x="3" y="160"/>
                  </a:lnTo>
                  <a:lnTo>
                    <a:pt x="1" y="175"/>
                  </a:lnTo>
                  <a:lnTo>
                    <a:pt x="0" y="190"/>
                  </a:lnTo>
                  <a:lnTo>
                    <a:pt x="0" y="206"/>
                  </a:lnTo>
                  <a:lnTo>
                    <a:pt x="1" y="221"/>
                  </a:lnTo>
                  <a:lnTo>
                    <a:pt x="2" y="237"/>
                  </a:lnTo>
                  <a:lnTo>
                    <a:pt x="3" y="252"/>
                  </a:lnTo>
                  <a:lnTo>
                    <a:pt x="5" y="268"/>
                  </a:lnTo>
                  <a:lnTo>
                    <a:pt x="8" y="284"/>
                  </a:lnTo>
                  <a:lnTo>
                    <a:pt x="11" y="301"/>
                  </a:lnTo>
                  <a:lnTo>
                    <a:pt x="14" y="317"/>
                  </a:lnTo>
                  <a:lnTo>
                    <a:pt x="17" y="334"/>
                  </a:lnTo>
                  <a:lnTo>
                    <a:pt x="24" y="369"/>
                  </a:lnTo>
                  <a:lnTo>
                    <a:pt x="32" y="405"/>
                  </a:lnTo>
                  <a:lnTo>
                    <a:pt x="35" y="423"/>
                  </a:lnTo>
                  <a:lnTo>
                    <a:pt x="39" y="442"/>
                  </a:lnTo>
                  <a:lnTo>
                    <a:pt x="42" y="461"/>
                  </a:lnTo>
                  <a:lnTo>
                    <a:pt x="45" y="481"/>
                  </a:lnTo>
                  <a:lnTo>
                    <a:pt x="48" y="501"/>
                  </a:lnTo>
                  <a:lnTo>
                    <a:pt x="50" y="521"/>
                  </a:lnTo>
                  <a:lnTo>
                    <a:pt x="52" y="542"/>
                  </a:lnTo>
                  <a:lnTo>
                    <a:pt x="53" y="563"/>
                  </a:lnTo>
                  <a:lnTo>
                    <a:pt x="54" y="585"/>
                  </a:lnTo>
                  <a:lnTo>
                    <a:pt x="54" y="607"/>
                  </a:lnTo>
                  <a:lnTo>
                    <a:pt x="54" y="630"/>
                  </a:lnTo>
                  <a:lnTo>
                    <a:pt x="53" y="653"/>
                  </a:lnTo>
                  <a:lnTo>
                    <a:pt x="99" y="653"/>
                  </a:lnTo>
                  <a:lnTo>
                    <a:pt x="100" y="648"/>
                  </a:lnTo>
                  <a:lnTo>
                    <a:pt x="101" y="642"/>
                  </a:lnTo>
                  <a:lnTo>
                    <a:pt x="102" y="636"/>
                  </a:lnTo>
                  <a:lnTo>
                    <a:pt x="103" y="630"/>
                  </a:lnTo>
                  <a:lnTo>
                    <a:pt x="104" y="623"/>
                  </a:lnTo>
                  <a:lnTo>
                    <a:pt x="105" y="616"/>
                  </a:lnTo>
                  <a:lnTo>
                    <a:pt x="106" y="609"/>
                  </a:lnTo>
                  <a:lnTo>
                    <a:pt x="107" y="601"/>
                  </a:lnTo>
                  <a:lnTo>
                    <a:pt x="108" y="593"/>
                  </a:lnTo>
                  <a:lnTo>
                    <a:pt x="109" y="585"/>
                  </a:lnTo>
                  <a:lnTo>
                    <a:pt x="110" y="576"/>
                  </a:lnTo>
                  <a:lnTo>
                    <a:pt x="110" y="567"/>
                  </a:lnTo>
                  <a:lnTo>
                    <a:pt x="111" y="558"/>
                  </a:lnTo>
                  <a:lnTo>
                    <a:pt x="112" y="548"/>
                  </a:lnTo>
                  <a:lnTo>
                    <a:pt x="112" y="538"/>
                  </a:lnTo>
                  <a:lnTo>
                    <a:pt x="113" y="528"/>
                  </a:lnTo>
                  <a:lnTo>
                    <a:pt x="113" y="517"/>
                  </a:lnTo>
                  <a:lnTo>
                    <a:pt x="113" y="505"/>
                  </a:lnTo>
                  <a:lnTo>
                    <a:pt x="114" y="494"/>
                  </a:lnTo>
                  <a:lnTo>
                    <a:pt x="114" y="481"/>
                  </a:lnTo>
                  <a:lnTo>
                    <a:pt x="114" y="469"/>
                  </a:lnTo>
                  <a:lnTo>
                    <a:pt x="114" y="456"/>
                  </a:lnTo>
                  <a:lnTo>
                    <a:pt x="114" y="443"/>
                  </a:lnTo>
                  <a:lnTo>
                    <a:pt x="114" y="429"/>
                  </a:lnTo>
                  <a:lnTo>
                    <a:pt x="113" y="415"/>
                  </a:lnTo>
                  <a:lnTo>
                    <a:pt x="113" y="400"/>
                  </a:lnTo>
                  <a:lnTo>
                    <a:pt x="112" y="385"/>
                  </a:lnTo>
                  <a:lnTo>
                    <a:pt x="112" y="369"/>
                  </a:lnTo>
                  <a:lnTo>
                    <a:pt x="111" y="353"/>
                  </a:lnTo>
                  <a:lnTo>
                    <a:pt x="111" y="337"/>
                  </a:lnTo>
                  <a:lnTo>
                    <a:pt x="110" y="320"/>
                  </a:lnTo>
                  <a:lnTo>
                    <a:pt x="109" y="302"/>
                  </a:lnTo>
                  <a:lnTo>
                    <a:pt x="108" y="284"/>
                  </a:lnTo>
                  <a:lnTo>
                    <a:pt x="108" y="266"/>
                  </a:lnTo>
                  <a:lnTo>
                    <a:pt x="109" y="249"/>
                  </a:lnTo>
                  <a:lnTo>
                    <a:pt x="110" y="233"/>
                  </a:lnTo>
                  <a:lnTo>
                    <a:pt x="112" y="218"/>
                  </a:lnTo>
                  <a:lnTo>
                    <a:pt x="115" y="204"/>
                  </a:lnTo>
                  <a:lnTo>
                    <a:pt x="118" y="190"/>
                  </a:lnTo>
                  <a:lnTo>
                    <a:pt x="122" y="177"/>
                  </a:lnTo>
                  <a:lnTo>
                    <a:pt x="126" y="165"/>
                  </a:lnTo>
                  <a:lnTo>
                    <a:pt x="132" y="153"/>
                  </a:lnTo>
                  <a:lnTo>
                    <a:pt x="137" y="143"/>
                  </a:lnTo>
                  <a:lnTo>
                    <a:pt x="143" y="132"/>
                  </a:lnTo>
                  <a:lnTo>
                    <a:pt x="150" y="123"/>
                  </a:lnTo>
                  <a:lnTo>
                    <a:pt x="157" y="114"/>
                  </a:lnTo>
                  <a:lnTo>
                    <a:pt x="165" y="105"/>
                  </a:lnTo>
                  <a:lnTo>
                    <a:pt x="173" y="97"/>
                  </a:lnTo>
                  <a:lnTo>
                    <a:pt x="182" y="90"/>
                  </a:lnTo>
                  <a:lnTo>
                    <a:pt x="191" y="83"/>
                  </a:lnTo>
                  <a:lnTo>
                    <a:pt x="200" y="77"/>
                  </a:lnTo>
                  <a:lnTo>
                    <a:pt x="210" y="71"/>
                  </a:lnTo>
                  <a:lnTo>
                    <a:pt x="221" y="65"/>
                  </a:lnTo>
                  <a:lnTo>
                    <a:pt x="231" y="60"/>
                  </a:lnTo>
                  <a:lnTo>
                    <a:pt x="242" y="55"/>
                  </a:lnTo>
                  <a:lnTo>
                    <a:pt x="254" y="51"/>
                  </a:lnTo>
                  <a:lnTo>
                    <a:pt x="266" y="47"/>
                  </a:lnTo>
                  <a:lnTo>
                    <a:pt x="278" y="43"/>
                  </a:lnTo>
                  <a:lnTo>
                    <a:pt x="291" y="39"/>
                  </a:lnTo>
                  <a:lnTo>
                    <a:pt x="304" y="36"/>
                  </a:lnTo>
                  <a:lnTo>
                    <a:pt x="317" y="33"/>
                  </a:lnTo>
                  <a:lnTo>
                    <a:pt x="330" y="30"/>
                  </a:lnTo>
                  <a:lnTo>
                    <a:pt x="344" y="28"/>
                  </a:lnTo>
                  <a:lnTo>
                    <a:pt x="358" y="25"/>
                  </a:lnTo>
                  <a:close/>
                </a:path>
              </a:pathLst>
            </a:custGeom>
            <a:solidFill>
              <a:srgbClr val="F2CA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9" name="Freeform 43"/>
            <p:cNvSpPr>
              <a:spLocks/>
            </p:cNvSpPr>
            <p:nvPr/>
          </p:nvSpPr>
          <p:spPr bwMode="auto">
            <a:xfrm>
              <a:off x="965" y="915"/>
              <a:ext cx="241" cy="633"/>
            </a:xfrm>
            <a:custGeom>
              <a:avLst/>
              <a:gdLst>
                <a:gd name="T0" fmla="*/ 29 w 241"/>
                <a:gd name="T1" fmla="*/ 601 h 633"/>
                <a:gd name="T2" fmla="*/ 64 w 241"/>
                <a:gd name="T3" fmla="*/ 605 h 633"/>
                <a:gd name="T4" fmla="*/ 96 w 241"/>
                <a:gd name="T5" fmla="*/ 597 h 633"/>
                <a:gd name="T6" fmla="*/ 126 w 241"/>
                <a:gd name="T7" fmla="*/ 581 h 633"/>
                <a:gd name="T8" fmla="*/ 153 w 241"/>
                <a:gd name="T9" fmla="*/ 557 h 633"/>
                <a:gd name="T10" fmla="*/ 176 w 241"/>
                <a:gd name="T11" fmla="*/ 527 h 633"/>
                <a:gd name="T12" fmla="*/ 187 w 241"/>
                <a:gd name="T13" fmla="*/ 519 h 633"/>
                <a:gd name="T14" fmla="*/ 181 w 241"/>
                <a:gd name="T15" fmla="*/ 545 h 633"/>
                <a:gd name="T16" fmla="*/ 172 w 241"/>
                <a:gd name="T17" fmla="*/ 568 h 633"/>
                <a:gd name="T18" fmla="*/ 161 w 241"/>
                <a:gd name="T19" fmla="*/ 588 h 633"/>
                <a:gd name="T20" fmla="*/ 148 w 241"/>
                <a:gd name="T21" fmla="*/ 605 h 633"/>
                <a:gd name="T22" fmla="*/ 133 w 241"/>
                <a:gd name="T23" fmla="*/ 620 h 633"/>
                <a:gd name="T24" fmla="*/ 117 w 241"/>
                <a:gd name="T25" fmla="*/ 633 h 633"/>
                <a:gd name="T26" fmla="*/ 238 w 241"/>
                <a:gd name="T27" fmla="*/ 598 h 633"/>
                <a:gd name="T28" fmla="*/ 241 w 241"/>
                <a:gd name="T29" fmla="*/ 546 h 633"/>
                <a:gd name="T30" fmla="*/ 232 w 241"/>
                <a:gd name="T31" fmla="*/ 492 h 633"/>
                <a:gd name="T32" fmla="*/ 217 w 241"/>
                <a:gd name="T33" fmla="*/ 439 h 633"/>
                <a:gd name="T34" fmla="*/ 197 w 241"/>
                <a:gd name="T35" fmla="*/ 392 h 633"/>
                <a:gd name="T36" fmla="*/ 177 w 241"/>
                <a:gd name="T37" fmla="*/ 357 h 633"/>
                <a:gd name="T38" fmla="*/ 169 w 241"/>
                <a:gd name="T39" fmla="*/ 356 h 633"/>
                <a:gd name="T40" fmla="*/ 173 w 241"/>
                <a:gd name="T41" fmla="*/ 386 h 633"/>
                <a:gd name="T42" fmla="*/ 170 w 241"/>
                <a:gd name="T43" fmla="*/ 413 h 633"/>
                <a:gd name="T44" fmla="*/ 163 w 241"/>
                <a:gd name="T45" fmla="*/ 436 h 633"/>
                <a:gd name="T46" fmla="*/ 153 w 241"/>
                <a:gd name="T47" fmla="*/ 457 h 633"/>
                <a:gd name="T48" fmla="*/ 137 w 241"/>
                <a:gd name="T49" fmla="*/ 483 h 633"/>
                <a:gd name="T50" fmla="*/ 134 w 241"/>
                <a:gd name="T51" fmla="*/ 484 h 633"/>
                <a:gd name="T52" fmla="*/ 140 w 241"/>
                <a:gd name="T53" fmla="*/ 460 h 633"/>
                <a:gd name="T54" fmla="*/ 143 w 241"/>
                <a:gd name="T55" fmla="*/ 434 h 633"/>
                <a:gd name="T56" fmla="*/ 141 w 241"/>
                <a:gd name="T57" fmla="*/ 407 h 633"/>
                <a:gd name="T58" fmla="*/ 136 w 241"/>
                <a:gd name="T59" fmla="*/ 378 h 633"/>
                <a:gd name="T60" fmla="*/ 126 w 241"/>
                <a:gd name="T61" fmla="*/ 348 h 633"/>
                <a:gd name="T62" fmla="*/ 113 w 241"/>
                <a:gd name="T63" fmla="*/ 316 h 633"/>
                <a:gd name="T64" fmla="*/ 102 w 241"/>
                <a:gd name="T65" fmla="*/ 277 h 633"/>
                <a:gd name="T66" fmla="*/ 97 w 241"/>
                <a:gd name="T67" fmla="*/ 229 h 633"/>
                <a:gd name="T68" fmla="*/ 98 w 241"/>
                <a:gd name="T69" fmla="*/ 176 h 633"/>
                <a:gd name="T70" fmla="*/ 106 w 241"/>
                <a:gd name="T71" fmla="*/ 120 h 633"/>
                <a:gd name="T72" fmla="*/ 120 w 241"/>
                <a:gd name="T73" fmla="*/ 66 h 633"/>
                <a:gd name="T74" fmla="*/ 140 w 241"/>
                <a:gd name="T75" fmla="*/ 18 h 633"/>
                <a:gd name="T76" fmla="*/ 128 w 241"/>
                <a:gd name="T77" fmla="*/ 26 h 633"/>
                <a:gd name="T78" fmla="*/ 101 w 241"/>
                <a:gd name="T79" fmla="*/ 73 h 633"/>
                <a:gd name="T80" fmla="*/ 84 w 241"/>
                <a:gd name="T81" fmla="*/ 124 h 633"/>
                <a:gd name="T82" fmla="*/ 75 w 241"/>
                <a:gd name="T83" fmla="*/ 177 h 633"/>
                <a:gd name="T84" fmla="*/ 73 w 241"/>
                <a:gd name="T85" fmla="*/ 229 h 633"/>
                <a:gd name="T86" fmla="*/ 76 w 241"/>
                <a:gd name="T87" fmla="*/ 276 h 633"/>
                <a:gd name="T88" fmla="*/ 85 w 241"/>
                <a:gd name="T89" fmla="*/ 320 h 633"/>
                <a:gd name="T90" fmla="*/ 96 w 241"/>
                <a:gd name="T91" fmla="*/ 376 h 633"/>
                <a:gd name="T92" fmla="*/ 101 w 241"/>
                <a:gd name="T93" fmla="*/ 433 h 633"/>
                <a:gd name="T94" fmla="*/ 98 w 241"/>
                <a:gd name="T95" fmla="*/ 488 h 633"/>
                <a:gd name="T96" fmla="*/ 84 w 241"/>
                <a:gd name="T97" fmla="*/ 535 h 633"/>
                <a:gd name="T98" fmla="*/ 56 w 241"/>
                <a:gd name="T99" fmla="*/ 569 h 633"/>
                <a:gd name="T100" fmla="*/ 11 w 241"/>
                <a:gd name="T101" fmla="*/ 587 h 6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41" h="633">
                  <a:moveTo>
                    <a:pt x="0" y="588"/>
                  </a:moveTo>
                  <a:lnTo>
                    <a:pt x="7" y="592"/>
                  </a:lnTo>
                  <a:lnTo>
                    <a:pt x="15" y="596"/>
                  </a:lnTo>
                  <a:lnTo>
                    <a:pt x="22" y="599"/>
                  </a:lnTo>
                  <a:lnTo>
                    <a:pt x="29" y="601"/>
                  </a:lnTo>
                  <a:lnTo>
                    <a:pt x="36" y="603"/>
                  </a:lnTo>
                  <a:lnTo>
                    <a:pt x="43" y="604"/>
                  </a:lnTo>
                  <a:lnTo>
                    <a:pt x="50" y="605"/>
                  </a:lnTo>
                  <a:lnTo>
                    <a:pt x="57" y="605"/>
                  </a:lnTo>
                  <a:lnTo>
                    <a:pt x="64" y="605"/>
                  </a:lnTo>
                  <a:lnTo>
                    <a:pt x="70" y="604"/>
                  </a:lnTo>
                  <a:lnTo>
                    <a:pt x="77" y="603"/>
                  </a:lnTo>
                  <a:lnTo>
                    <a:pt x="84" y="602"/>
                  </a:lnTo>
                  <a:lnTo>
                    <a:pt x="90" y="600"/>
                  </a:lnTo>
                  <a:lnTo>
                    <a:pt x="96" y="597"/>
                  </a:lnTo>
                  <a:lnTo>
                    <a:pt x="102" y="595"/>
                  </a:lnTo>
                  <a:lnTo>
                    <a:pt x="108" y="592"/>
                  </a:lnTo>
                  <a:lnTo>
                    <a:pt x="114" y="588"/>
                  </a:lnTo>
                  <a:lnTo>
                    <a:pt x="120" y="585"/>
                  </a:lnTo>
                  <a:lnTo>
                    <a:pt x="126" y="581"/>
                  </a:lnTo>
                  <a:lnTo>
                    <a:pt x="131" y="576"/>
                  </a:lnTo>
                  <a:lnTo>
                    <a:pt x="137" y="572"/>
                  </a:lnTo>
                  <a:lnTo>
                    <a:pt x="142" y="567"/>
                  </a:lnTo>
                  <a:lnTo>
                    <a:pt x="147" y="562"/>
                  </a:lnTo>
                  <a:lnTo>
                    <a:pt x="153" y="557"/>
                  </a:lnTo>
                  <a:lnTo>
                    <a:pt x="157" y="551"/>
                  </a:lnTo>
                  <a:lnTo>
                    <a:pt x="162" y="545"/>
                  </a:lnTo>
                  <a:lnTo>
                    <a:pt x="167" y="539"/>
                  </a:lnTo>
                  <a:lnTo>
                    <a:pt x="171" y="533"/>
                  </a:lnTo>
                  <a:lnTo>
                    <a:pt x="176" y="527"/>
                  </a:lnTo>
                  <a:lnTo>
                    <a:pt x="180" y="520"/>
                  </a:lnTo>
                  <a:lnTo>
                    <a:pt x="184" y="514"/>
                  </a:lnTo>
                  <a:lnTo>
                    <a:pt x="188" y="507"/>
                  </a:lnTo>
                  <a:lnTo>
                    <a:pt x="187" y="513"/>
                  </a:lnTo>
                  <a:lnTo>
                    <a:pt x="187" y="519"/>
                  </a:lnTo>
                  <a:lnTo>
                    <a:pt x="186" y="524"/>
                  </a:lnTo>
                  <a:lnTo>
                    <a:pt x="185" y="530"/>
                  </a:lnTo>
                  <a:lnTo>
                    <a:pt x="184" y="535"/>
                  </a:lnTo>
                  <a:lnTo>
                    <a:pt x="182" y="540"/>
                  </a:lnTo>
                  <a:lnTo>
                    <a:pt x="181" y="545"/>
                  </a:lnTo>
                  <a:lnTo>
                    <a:pt x="179" y="550"/>
                  </a:lnTo>
                  <a:lnTo>
                    <a:pt x="178" y="554"/>
                  </a:lnTo>
                  <a:lnTo>
                    <a:pt x="176" y="559"/>
                  </a:lnTo>
                  <a:lnTo>
                    <a:pt x="174" y="563"/>
                  </a:lnTo>
                  <a:lnTo>
                    <a:pt x="172" y="568"/>
                  </a:lnTo>
                  <a:lnTo>
                    <a:pt x="170" y="572"/>
                  </a:lnTo>
                  <a:lnTo>
                    <a:pt x="168" y="576"/>
                  </a:lnTo>
                  <a:lnTo>
                    <a:pt x="166" y="580"/>
                  </a:lnTo>
                  <a:lnTo>
                    <a:pt x="164" y="584"/>
                  </a:lnTo>
                  <a:lnTo>
                    <a:pt x="161" y="588"/>
                  </a:lnTo>
                  <a:lnTo>
                    <a:pt x="159" y="591"/>
                  </a:lnTo>
                  <a:lnTo>
                    <a:pt x="156" y="595"/>
                  </a:lnTo>
                  <a:lnTo>
                    <a:pt x="153" y="598"/>
                  </a:lnTo>
                  <a:lnTo>
                    <a:pt x="151" y="602"/>
                  </a:lnTo>
                  <a:lnTo>
                    <a:pt x="148" y="605"/>
                  </a:lnTo>
                  <a:lnTo>
                    <a:pt x="145" y="608"/>
                  </a:lnTo>
                  <a:lnTo>
                    <a:pt x="142" y="611"/>
                  </a:lnTo>
                  <a:lnTo>
                    <a:pt x="139" y="614"/>
                  </a:lnTo>
                  <a:lnTo>
                    <a:pt x="136" y="617"/>
                  </a:lnTo>
                  <a:lnTo>
                    <a:pt x="133" y="620"/>
                  </a:lnTo>
                  <a:lnTo>
                    <a:pt x="130" y="623"/>
                  </a:lnTo>
                  <a:lnTo>
                    <a:pt x="127" y="626"/>
                  </a:lnTo>
                  <a:lnTo>
                    <a:pt x="123" y="628"/>
                  </a:lnTo>
                  <a:lnTo>
                    <a:pt x="120" y="631"/>
                  </a:lnTo>
                  <a:lnTo>
                    <a:pt x="117" y="633"/>
                  </a:lnTo>
                  <a:lnTo>
                    <a:pt x="227" y="633"/>
                  </a:lnTo>
                  <a:lnTo>
                    <a:pt x="231" y="625"/>
                  </a:lnTo>
                  <a:lnTo>
                    <a:pt x="234" y="616"/>
                  </a:lnTo>
                  <a:lnTo>
                    <a:pt x="236" y="607"/>
                  </a:lnTo>
                  <a:lnTo>
                    <a:pt x="238" y="598"/>
                  </a:lnTo>
                  <a:lnTo>
                    <a:pt x="240" y="588"/>
                  </a:lnTo>
                  <a:lnTo>
                    <a:pt x="241" y="578"/>
                  </a:lnTo>
                  <a:lnTo>
                    <a:pt x="241" y="568"/>
                  </a:lnTo>
                  <a:lnTo>
                    <a:pt x="241" y="557"/>
                  </a:lnTo>
                  <a:lnTo>
                    <a:pt x="241" y="546"/>
                  </a:lnTo>
                  <a:lnTo>
                    <a:pt x="240" y="536"/>
                  </a:lnTo>
                  <a:lnTo>
                    <a:pt x="238" y="525"/>
                  </a:lnTo>
                  <a:lnTo>
                    <a:pt x="237" y="514"/>
                  </a:lnTo>
                  <a:lnTo>
                    <a:pt x="235" y="503"/>
                  </a:lnTo>
                  <a:lnTo>
                    <a:pt x="232" y="492"/>
                  </a:lnTo>
                  <a:lnTo>
                    <a:pt x="230" y="481"/>
                  </a:lnTo>
                  <a:lnTo>
                    <a:pt x="227" y="470"/>
                  </a:lnTo>
                  <a:lnTo>
                    <a:pt x="224" y="459"/>
                  </a:lnTo>
                  <a:lnTo>
                    <a:pt x="220" y="449"/>
                  </a:lnTo>
                  <a:lnTo>
                    <a:pt x="217" y="439"/>
                  </a:lnTo>
                  <a:lnTo>
                    <a:pt x="213" y="429"/>
                  </a:lnTo>
                  <a:lnTo>
                    <a:pt x="209" y="419"/>
                  </a:lnTo>
                  <a:lnTo>
                    <a:pt x="205" y="410"/>
                  </a:lnTo>
                  <a:lnTo>
                    <a:pt x="201" y="401"/>
                  </a:lnTo>
                  <a:lnTo>
                    <a:pt x="197" y="392"/>
                  </a:lnTo>
                  <a:lnTo>
                    <a:pt x="193" y="384"/>
                  </a:lnTo>
                  <a:lnTo>
                    <a:pt x="189" y="376"/>
                  </a:lnTo>
                  <a:lnTo>
                    <a:pt x="185" y="369"/>
                  </a:lnTo>
                  <a:lnTo>
                    <a:pt x="181" y="363"/>
                  </a:lnTo>
                  <a:lnTo>
                    <a:pt x="177" y="357"/>
                  </a:lnTo>
                  <a:lnTo>
                    <a:pt x="173" y="351"/>
                  </a:lnTo>
                  <a:lnTo>
                    <a:pt x="169" y="347"/>
                  </a:lnTo>
                  <a:lnTo>
                    <a:pt x="166" y="343"/>
                  </a:lnTo>
                  <a:lnTo>
                    <a:pt x="168" y="350"/>
                  </a:lnTo>
                  <a:lnTo>
                    <a:pt x="169" y="356"/>
                  </a:lnTo>
                  <a:lnTo>
                    <a:pt x="171" y="362"/>
                  </a:lnTo>
                  <a:lnTo>
                    <a:pt x="172" y="369"/>
                  </a:lnTo>
                  <a:lnTo>
                    <a:pt x="172" y="375"/>
                  </a:lnTo>
                  <a:lnTo>
                    <a:pt x="173" y="380"/>
                  </a:lnTo>
                  <a:lnTo>
                    <a:pt x="173" y="386"/>
                  </a:lnTo>
                  <a:lnTo>
                    <a:pt x="173" y="392"/>
                  </a:lnTo>
                  <a:lnTo>
                    <a:pt x="172" y="397"/>
                  </a:lnTo>
                  <a:lnTo>
                    <a:pt x="172" y="402"/>
                  </a:lnTo>
                  <a:lnTo>
                    <a:pt x="171" y="408"/>
                  </a:lnTo>
                  <a:lnTo>
                    <a:pt x="170" y="413"/>
                  </a:lnTo>
                  <a:lnTo>
                    <a:pt x="169" y="417"/>
                  </a:lnTo>
                  <a:lnTo>
                    <a:pt x="168" y="422"/>
                  </a:lnTo>
                  <a:lnTo>
                    <a:pt x="166" y="427"/>
                  </a:lnTo>
                  <a:lnTo>
                    <a:pt x="165" y="431"/>
                  </a:lnTo>
                  <a:lnTo>
                    <a:pt x="163" y="436"/>
                  </a:lnTo>
                  <a:lnTo>
                    <a:pt x="161" y="440"/>
                  </a:lnTo>
                  <a:lnTo>
                    <a:pt x="159" y="444"/>
                  </a:lnTo>
                  <a:lnTo>
                    <a:pt x="157" y="448"/>
                  </a:lnTo>
                  <a:lnTo>
                    <a:pt x="155" y="453"/>
                  </a:lnTo>
                  <a:lnTo>
                    <a:pt x="153" y="457"/>
                  </a:lnTo>
                  <a:lnTo>
                    <a:pt x="150" y="460"/>
                  </a:lnTo>
                  <a:lnTo>
                    <a:pt x="148" y="464"/>
                  </a:lnTo>
                  <a:lnTo>
                    <a:pt x="144" y="472"/>
                  </a:lnTo>
                  <a:lnTo>
                    <a:pt x="139" y="479"/>
                  </a:lnTo>
                  <a:lnTo>
                    <a:pt x="137" y="483"/>
                  </a:lnTo>
                  <a:lnTo>
                    <a:pt x="135" y="486"/>
                  </a:lnTo>
                  <a:lnTo>
                    <a:pt x="133" y="490"/>
                  </a:lnTo>
                  <a:lnTo>
                    <a:pt x="131" y="493"/>
                  </a:lnTo>
                  <a:lnTo>
                    <a:pt x="133" y="488"/>
                  </a:lnTo>
                  <a:lnTo>
                    <a:pt x="134" y="484"/>
                  </a:lnTo>
                  <a:lnTo>
                    <a:pt x="136" y="479"/>
                  </a:lnTo>
                  <a:lnTo>
                    <a:pt x="137" y="474"/>
                  </a:lnTo>
                  <a:lnTo>
                    <a:pt x="138" y="469"/>
                  </a:lnTo>
                  <a:lnTo>
                    <a:pt x="140" y="464"/>
                  </a:lnTo>
                  <a:lnTo>
                    <a:pt x="140" y="460"/>
                  </a:lnTo>
                  <a:lnTo>
                    <a:pt x="141" y="455"/>
                  </a:lnTo>
                  <a:lnTo>
                    <a:pt x="142" y="449"/>
                  </a:lnTo>
                  <a:lnTo>
                    <a:pt x="142" y="444"/>
                  </a:lnTo>
                  <a:lnTo>
                    <a:pt x="143" y="439"/>
                  </a:lnTo>
                  <a:lnTo>
                    <a:pt x="143" y="434"/>
                  </a:lnTo>
                  <a:lnTo>
                    <a:pt x="143" y="429"/>
                  </a:lnTo>
                  <a:lnTo>
                    <a:pt x="143" y="423"/>
                  </a:lnTo>
                  <a:lnTo>
                    <a:pt x="142" y="418"/>
                  </a:lnTo>
                  <a:lnTo>
                    <a:pt x="142" y="413"/>
                  </a:lnTo>
                  <a:lnTo>
                    <a:pt x="141" y="407"/>
                  </a:lnTo>
                  <a:lnTo>
                    <a:pt x="140" y="401"/>
                  </a:lnTo>
                  <a:lnTo>
                    <a:pt x="140" y="396"/>
                  </a:lnTo>
                  <a:lnTo>
                    <a:pt x="138" y="390"/>
                  </a:lnTo>
                  <a:lnTo>
                    <a:pt x="137" y="384"/>
                  </a:lnTo>
                  <a:lnTo>
                    <a:pt x="136" y="378"/>
                  </a:lnTo>
                  <a:lnTo>
                    <a:pt x="134" y="372"/>
                  </a:lnTo>
                  <a:lnTo>
                    <a:pt x="132" y="366"/>
                  </a:lnTo>
                  <a:lnTo>
                    <a:pt x="131" y="360"/>
                  </a:lnTo>
                  <a:lnTo>
                    <a:pt x="129" y="354"/>
                  </a:lnTo>
                  <a:lnTo>
                    <a:pt x="126" y="348"/>
                  </a:lnTo>
                  <a:lnTo>
                    <a:pt x="124" y="342"/>
                  </a:lnTo>
                  <a:lnTo>
                    <a:pt x="122" y="335"/>
                  </a:lnTo>
                  <a:lnTo>
                    <a:pt x="119" y="329"/>
                  </a:lnTo>
                  <a:lnTo>
                    <a:pt x="116" y="322"/>
                  </a:lnTo>
                  <a:lnTo>
                    <a:pt x="113" y="316"/>
                  </a:lnTo>
                  <a:lnTo>
                    <a:pt x="110" y="309"/>
                  </a:lnTo>
                  <a:lnTo>
                    <a:pt x="108" y="301"/>
                  </a:lnTo>
                  <a:lnTo>
                    <a:pt x="106" y="294"/>
                  </a:lnTo>
                  <a:lnTo>
                    <a:pt x="104" y="286"/>
                  </a:lnTo>
                  <a:lnTo>
                    <a:pt x="102" y="277"/>
                  </a:lnTo>
                  <a:lnTo>
                    <a:pt x="100" y="268"/>
                  </a:lnTo>
                  <a:lnTo>
                    <a:pt x="99" y="259"/>
                  </a:lnTo>
                  <a:lnTo>
                    <a:pt x="98" y="249"/>
                  </a:lnTo>
                  <a:lnTo>
                    <a:pt x="97" y="239"/>
                  </a:lnTo>
                  <a:lnTo>
                    <a:pt x="97" y="229"/>
                  </a:lnTo>
                  <a:lnTo>
                    <a:pt x="96" y="219"/>
                  </a:lnTo>
                  <a:lnTo>
                    <a:pt x="97" y="208"/>
                  </a:lnTo>
                  <a:lnTo>
                    <a:pt x="97" y="197"/>
                  </a:lnTo>
                  <a:lnTo>
                    <a:pt x="97" y="187"/>
                  </a:lnTo>
                  <a:lnTo>
                    <a:pt x="98" y="176"/>
                  </a:lnTo>
                  <a:lnTo>
                    <a:pt x="99" y="165"/>
                  </a:lnTo>
                  <a:lnTo>
                    <a:pt x="101" y="154"/>
                  </a:lnTo>
                  <a:lnTo>
                    <a:pt x="102" y="142"/>
                  </a:lnTo>
                  <a:lnTo>
                    <a:pt x="104" y="131"/>
                  </a:lnTo>
                  <a:lnTo>
                    <a:pt x="106" y="120"/>
                  </a:lnTo>
                  <a:lnTo>
                    <a:pt x="108" y="109"/>
                  </a:lnTo>
                  <a:lnTo>
                    <a:pt x="111" y="98"/>
                  </a:lnTo>
                  <a:lnTo>
                    <a:pt x="114" y="88"/>
                  </a:lnTo>
                  <a:lnTo>
                    <a:pt x="117" y="77"/>
                  </a:lnTo>
                  <a:lnTo>
                    <a:pt x="120" y="66"/>
                  </a:lnTo>
                  <a:lnTo>
                    <a:pt x="123" y="56"/>
                  </a:lnTo>
                  <a:lnTo>
                    <a:pt x="127" y="46"/>
                  </a:lnTo>
                  <a:lnTo>
                    <a:pt x="131" y="36"/>
                  </a:lnTo>
                  <a:lnTo>
                    <a:pt x="135" y="27"/>
                  </a:lnTo>
                  <a:lnTo>
                    <a:pt x="140" y="18"/>
                  </a:lnTo>
                  <a:lnTo>
                    <a:pt x="144" y="9"/>
                  </a:lnTo>
                  <a:lnTo>
                    <a:pt x="149" y="0"/>
                  </a:lnTo>
                  <a:lnTo>
                    <a:pt x="142" y="9"/>
                  </a:lnTo>
                  <a:lnTo>
                    <a:pt x="135" y="17"/>
                  </a:lnTo>
                  <a:lnTo>
                    <a:pt x="128" y="26"/>
                  </a:lnTo>
                  <a:lnTo>
                    <a:pt x="122" y="35"/>
                  </a:lnTo>
                  <a:lnTo>
                    <a:pt x="116" y="44"/>
                  </a:lnTo>
                  <a:lnTo>
                    <a:pt x="111" y="54"/>
                  </a:lnTo>
                  <a:lnTo>
                    <a:pt x="106" y="63"/>
                  </a:lnTo>
                  <a:lnTo>
                    <a:pt x="101" y="73"/>
                  </a:lnTo>
                  <a:lnTo>
                    <a:pt x="97" y="83"/>
                  </a:lnTo>
                  <a:lnTo>
                    <a:pt x="93" y="93"/>
                  </a:lnTo>
                  <a:lnTo>
                    <a:pt x="90" y="104"/>
                  </a:lnTo>
                  <a:lnTo>
                    <a:pt x="87" y="114"/>
                  </a:lnTo>
                  <a:lnTo>
                    <a:pt x="84" y="124"/>
                  </a:lnTo>
                  <a:lnTo>
                    <a:pt x="82" y="135"/>
                  </a:lnTo>
                  <a:lnTo>
                    <a:pt x="79" y="145"/>
                  </a:lnTo>
                  <a:lnTo>
                    <a:pt x="78" y="156"/>
                  </a:lnTo>
                  <a:lnTo>
                    <a:pt x="76" y="167"/>
                  </a:lnTo>
                  <a:lnTo>
                    <a:pt x="75" y="177"/>
                  </a:lnTo>
                  <a:lnTo>
                    <a:pt x="74" y="188"/>
                  </a:lnTo>
                  <a:lnTo>
                    <a:pt x="73" y="198"/>
                  </a:lnTo>
                  <a:lnTo>
                    <a:pt x="73" y="208"/>
                  </a:lnTo>
                  <a:lnTo>
                    <a:pt x="73" y="218"/>
                  </a:lnTo>
                  <a:lnTo>
                    <a:pt x="73" y="229"/>
                  </a:lnTo>
                  <a:lnTo>
                    <a:pt x="73" y="238"/>
                  </a:lnTo>
                  <a:lnTo>
                    <a:pt x="74" y="248"/>
                  </a:lnTo>
                  <a:lnTo>
                    <a:pt x="74" y="258"/>
                  </a:lnTo>
                  <a:lnTo>
                    <a:pt x="75" y="267"/>
                  </a:lnTo>
                  <a:lnTo>
                    <a:pt x="76" y="276"/>
                  </a:lnTo>
                  <a:lnTo>
                    <a:pt x="78" y="285"/>
                  </a:lnTo>
                  <a:lnTo>
                    <a:pt x="79" y="294"/>
                  </a:lnTo>
                  <a:lnTo>
                    <a:pt x="81" y="302"/>
                  </a:lnTo>
                  <a:lnTo>
                    <a:pt x="83" y="310"/>
                  </a:lnTo>
                  <a:lnTo>
                    <a:pt x="85" y="320"/>
                  </a:lnTo>
                  <a:lnTo>
                    <a:pt x="88" y="331"/>
                  </a:lnTo>
                  <a:lnTo>
                    <a:pt x="90" y="342"/>
                  </a:lnTo>
                  <a:lnTo>
                    <a:pt x="92" y="353"/>
                  </a:lnTo>
                  <a:lnTo>
                    <a:pt x="94" y="365"/>
                  </a:lnTo>
                  <a:lnTo>
                    <a:pt x="96" y="376"/>
                  </a:lnTo>
                  <a:lnTo>
                    <a:pt x="97" y="387"/>
                  </a:lnTo>
                  <a:lnTo>
                    <a:pt x="99" y="399"/>
                  </a:lnTo>
                  <a:lnTo>
                    <a:pt x="100" y="410"/>
                  </a:lnTo>
                  <a:lnTo>
                    <a:pt x="100" y="422"/>
                  </a:lnTo>
                  <a:lnTo>
                    <a:pt x="101" y="433"/>
                  </a:lnTo>
                  <a:lnTo>
                    <a:pt x="101" y="444"/>
                  </a:lnTo>
                  <a:lnTo>
                    <a:pt x="101" y="456"/>
                  </a:lnTo>
                  <a:lnTo>
                    <a:pt x="100" y="466"/>
                  </a:lnTo>
                  <a:lnTo>
                    <a:pt x="99" y="477"/>
                  </a:lnTo>
                  <a:lnTo>
                    <a:pt x="98" y="488"/>
                  </a:lnTo>
                  <a:lnTo>
                    <a:pt x="96" y="498"/>
                  </a:lnTo>
                  <a:lnTo>
                    <a:pt x="94" y="508"/>
                  </a:lnTo>
                  <a:lnTo>
                    <a:pt x="91" y="517"/>
                  </a:lnTo>
                  <a:lnTo>
                    <a:pt x="88" y="526"/>
                  </a:lnTo>
                  <a:lnTo>
                    <a:pt x="84" y="535"/>
                  </a:lnTo>
                  <a:lnTo>
                    <a:pt x="80" y="543"/>
                  </a:lnTo>
                  <a:lnTo>
                    <a:pt x="75" y="550"/>
                  </a:lnTo>
                  <a:lnTo>
                    <a:pt x="69" y="557"/>
                  </a:lnTo>
                  <a:lnTo>
                    <a:pt x="63" y="564"/>
                  </a:lnTo>
                  <a:lnTo>
                    <a:pt x="56" y="569"/>
                  </a:lnTo>
                  <a:lnTo>
                    <a:pt x="48" y="574"/>
                  </a:lnTo>
                  <a:lnTo>
                    <a:pt x="40" y="579"/>
                  </a:lnTo>
                  <a:lnTo>
                    <a:pt x="31" y="582"/>
                  </a:lnTo>
                  <a:lnTo>
                    <a:pt x="22" y="585"/>
                  </a:lnTo>
                  <a:lnTo>
                    <a:pt x="11" y="587"/>
                  </a:lnTo>
                  <a:lnTo>
                    <a:pt x="0" y="588"/>
                  </a:lnTo>
                  <a:close/>
                </a:path>
              </a:pathLst>
            </a:custGeom>
            <a:solidFill>
              <a:srgbClr val="D4943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0" name="Freeform 44"/>
            <p:cNvSpPr>
              <a:spLocks/>
            </p:cNvSpPr>
            <p:nvPr/>
          </p:nvSpPr>
          <p:spPr bwMode="auto">
            <a:xfrm>
              <a:off x="1054" y="828"/>
              <a:ext cx="617" cy="602"/>
            </a:xfrm>
            <a:custGeom>
              <a:avLst/>
              <a:gdLst>
                <a:gd name="T0" fmla="*/ 282 w 617"/>
                <a:gd name="T1" fmla="*/ 127 h 602"/>
                <a:gd name="T2" fmla="*/ 332 w 617"/>
                <a:gd name="T3" fmla="*/ 157 h 602"/>
                <a:gd name="T4" fmla="*/ 377 w 617"/>
                <a:gd name="T5" fmla="*/ 194 h 602"/>
                <a:gd name="T6" fmla="*/ 415 w 617"/>
                <a:gd name="T7" fmla="*/ 237 h 602"/>
                <a:gd name="T8" fmla="*/ 447 w 617"/>
                <a:gd name="T9" fmla="*/ 284 h 602"/>
                <a:gd name="T10" fmla="*/ 470 w 617"/>
                <a:gd name="T11" fmla="*/ 335 h 602"/>
                <a:gd name="T12" fmla="*/ 484 w 617"/>
                <a:gd name="T13" fmla="*/ 388 h 602"/>
                <a:gd name="T14" fmla="*/ 489 w 617"/>
                <a:gd name="T15" fmla="*/ 443 h 602"/>
                <a:gd name="T16" fmla="*/ 481 w 617"/>
                <a:gd name="T17" fmla="*/ 497 h 602"/>
                <a:gd name="T18" fmla="*/ 462 w 617"/>
                <a:gd name="T19" fmla="*/ 551 h 602"/>
                <a:gd name="T20" fmla="*/ 430 w 617"/>
                <a:gd name="T21" fmla="*/ 602 h 602"/>
                <a:gd name="T22" fmla="*/ 465 w 617"/>
                <a:gd name="T23" fmla="*/ 588 h 602"/>
                <a:gd name="T24" fmla="*/ 496 w 617"/>
                <a:gd name="T25" fmla="*/ 568 h 602"/>
                <a:gd name="T26" fmla="*/ 524 w 617"/>
                <a:gd name="T27" fmla="*/ 543 h 602"/>
                <a:gd name="T28" fmla="*/ 549 w 617"/>
                <a:gd name="T29" fmla="*/ 514 h 602"/>
                <a:gd name="T30" fmla="*/ 570 w 617"/>
                <a:gd name="T31" fmla="*/ 481 h 602"/>
                <a:gd name="T32" fmla="*/ 587 w 617"/>
                <a:gd name="T33" fmla="*/ 445 h 602"/>
                <a:gd name="T34" fmla="*/ 601 w 617"/>
                <a:gd name="T35" fmla="*/ 406 h 602"/>
                <a:gd name="T36" fmla="*/ 610 w 617"/>
                <a:gd name="T37" fmla="*/ 366 h 602"/>
                <a:gd name="T38" fmla="*/ 616 w 617"/>
                <a:gd name="T39" fmla="*/ 324 h 602"/>
                <a:gd name="T40" fmla="*/ 617 w 617"/>
                <a:gd name="T41" fmla="*/ 282 h 602"/>
                <a:gd name="T42" fmla="*/ 614 w 617"/>
                <a:gd name="T43" fmla="*/ 240 h 602"/>
                <a:gd name="T44" fmla="*/ 602 w 617"/>
                <a:gd name="T45" fmla="*/ 198 h 602"/>
                <a:gd name="T46" fmla="*/ 581 w 617"/>
                <a:gd name="T47" fmla="*/ 159 h 602"/>
                <a:gd name="T48" fmla="*/ 552 w 617"/>
                <a:gd name="T49" fmla="*/ 122 h 602"/>
                <a:gd name="T50" fmla="*/ 516 w 617"/>
                <a:gd name="T51" fmla="*/ 88 h 602"/>
                <a:gd name="T52" fmla="*/ 474 w 617"/>
                <a:gd name="T53" fmla="*/ 59 h 602"/>
                <a:gd name="T54" fmla="*/ 427 w 617"/>
                <a:gd name="T55" fmla="*/ 35 h 602"/>
                <a:gd name="T56" fmla="*/ 376 w 617"/>
                <a:gd name="T57" fmla="*/ 16 h 602"/>
                <a:gd name="T58" fmla="*/ 321 w 617"/>
                <a:gd name="T59" fmla="*/ 4 h 602"/>
                <a:gd name="T60" fmla="*/ 264 w 617"/>
                <a:gd name="T61" fmla="*/ 0 h 602"/>
                <a:gd name="T62" fmla="*/ 206 w 617"/>
                <a:gd name="T63" fmla="*/ 4 h 602"/>
                <a:gd name="T64" fmla="*/ 151 w 617"/>
                <a:gd name="T65" fmla="*/ 18 h 602"/>
                <a:gd name="T66" fmla="*/ 103 w 617"/>
                <a:gd name="T67" fmla="*/ 46 h 602"/>
                <a:gd name="T68" fmla="*/ 63 w 617"/>
                <a:gd name="T69" fmla="*/ 85 h 602"/>
                <a:gd name="T70" fmla="*/ 33 w 617"/>
                <a:gd name="T71" fmla="*/ 134 h 602"/>
                <a:gd name="T72" fmla="*/ 12 w 617"/>
                <a:gd name="T73" fmla="*/ 190 h 602"/>
                <a:gd name="T74" fmla="*/ 1 w 617"/>
                <a:gd name="T75" fmla="*/ 252 h 602"/>
                <a:gd name="T76" fmla="*/ 3 w 617"/>
                <a:gd name="T77" fmla="*/ 319 h 602"/>
                <a:gd name="T78" fmla="*/ 16 w 617"/>
                <a:gd name="T79" fmla="*/ 387 h 602"/>
                <a:gd name="T80" fmla="*/ 42 w 617"/>
                <a:gd name="T81" fmla="*/ 456 h 602"/>
                <a:gd name="T82" fmla="*/ 82 w 617"/>
                <a:gd name="T83" fmla="*/ 522 h 602"/>
                <a:gd name="T84" fmla="*/ 136 w 617"/>
                <a:gd name="T85" fmla="*/ 586 h 602"/>
                <a:gd name="T86" fmla="*/ 122 w 617"/>
                <a:gd name="T87" fmla="*/ 550 h 602"/>
                <a:gd name="T88" fmla="*/ 113 w 617"/>
                <a:gd name="T89" fmla="*/ 508 h 602"/>
                <a:gd name="T90" fmla="*/ 109 w 617"/>
                <a:gd name="T91" fmla="*/ 461 h 602"/>
                <a:gd name="T92" fmla="*/ 110 w 617"/>
                <a:gd name="T93" fmla="*/ 410 h 602"/>
                <a:gd name="T94" fmla="*/ 117 w 617"/>
                <a:gd name="T95" fmla="*/ 358 h 602"/>
                <a:gd name="T96" fmla="*/ 128 w 617"/>
                <a:gd name="T97" fmla="*/ 306 h 602"/>
                <a:gd name="T98" fmla="*/ 145 w 617"/>
                <a:gd name="T99" fmla="*/ 255 h 602"/>
                <a:gd name="T100" fmla="*/ 166 w 617"/>
                <a:gd name="T101" fmla="*/ 208 h 602"/>
                <a:gd name="T102" fmla="*/ 192 w 617"/>
                <a:gd name="T103" fmla="*/ 166 h 602"/>
                <a:gd name="T104" fmla="*/ 223 w 617"/>
                <a:gd name="T105" fmla="*/ 130 h 6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617" h="602">
                  <a:moveTo>
                    <a:pt x="246" y="111"/>
                  </a:moveTo>
                  <a:lnTo>
                    <a:pt x="264" y="118"/>
                  </a:lnTo>
                  <a:lnTo>
                    <a:pt x="282" y="127"/>
                  </a:lnTo>
                  <a:lnTo>
                    <a:pt x="299" y="136"/>
                  </a:lnTo>
                  <a:lnTo>
                    <a:pt x="316" y="146"/>
                  </a:lnTo>
                  <a:lnTo>
                    <a:pt x="332" y="157"/>
                  </a:lnTo>
                  <a:lnTo>
                    <a:pt x="348" y="169"/>
                  </a:lnTo>
                  <a:lnTo>
                    <a:pt x="363" y="181"/>
                  </a:lnTo>
                  <a:lnTo>
                    <a:pt x="377" y="194"/>
                  </a:lnTo>
                  <a:lnTo>
                    <a:pt x="390" y="208"/>
                  </a:lnTo>
                  <a:lnTo>
                    <a:pt x="403" y="222"/>
                  </a:lnTo>
                  <a:lnTo>
                    <a:pt x="415" y="237"/>
                  </a:lnTo>
                  <a:lnTo>
                    <a:pt x="427" y="252"/>
                  </a:lnTo>
                  <a:lnTo>
                    <a:pt x="437" y="268"/>
                  </a:lnTo>
                  <a:lnTo>
                    <a:pt x="447" y="284"/>
                  </a:lnTo>
                  <a:lnTo>
                    <a:pt x="456" y="301"/>
                  </a:lnTo>
                  <a:lnTo>
                    <a:pt x="463" y="318"/>
                  </a:lnTo>
                  <a:lnTo>
                    <a:pt x="470" y="335"/>
                  </a:lnTo>
                  <a:lnTo>
                    <a:pt x="476" y="352"/>
                  </a:lnTo>
                  <a:lnTo>
                    <a:pt x="481" y="370"/>
                  </a:lnTo>
                  <a:lnTo>
                    <a:pt x="484" y="388"/>
                  </a:lnTo>
                  <a:lnTo>
                    <a:pt x="487" y="406"/>
                  </a:lnTo>
                  <a:lnTo>
                    <a:pt x="488" y="424"/>
                  </a:lnTo>
                  <a:lnTo>
                    <a:pt x="489" y="443"/>
                  </a:lnTo>
                  <a:lnTo>
                    <a:pt x="487" y="461"/>
                  </a:lnTo>
                  <a:lnTo>
                    <a:pt x="485" y="479"/>
                  </a:lnTo>
                  <a:lnTo>
                    <a:pt x="481" y="497"/>
                  </a:lnTo>
                  <a:lnTo>
                    <a:pt x="476" y="515"/>
                  </a:lnTo>
                  <a:lnTo>
                    <a:pt x="470" y="533"/>
                  </a:lnTo>
                  <a:lnTo>
                    <a:pt x="462" y="551"/>
                  </a:lnTo>
                  <a:lnTo>
                    <a:pt x="453" y="568"/>
                  </a:lnTo>
                  <a:lnTo>
                    <a:pt x="442" y="585"/>
                  </a:lnTo>
                  <a:lnTo>
                    <a:pt x="430" y="602"/>
                  </a:lnTo>
                  <a:lnTo>
                    <a:pt x="442" y="598"/>
                  </a:lnTo>
                  <a:lnTo>
                    <a:pt x="453" y="593"/>
                  </a:lnTo>
                  <a:lnTo>
                    <a:pt x="465" y="588"/>
                  </a:lnTo>
                  <a:lnTo>
                    <a:pt x="476" y="582"/>
                  </a:lnTo>
                  <a:lnTo>
                    <a:pt x="486" y="575"/>
                  </a:lnTo>
                  <a:lnTo>
                    <a:pt x="496" y="568"/>
                  </a:lnTo>
                  <a:lnTo>
                    <a:pt x="506" y="560"/>
                  </a:lnTo>
                  <a:lnTo>
                    <a:pt x="515" y="552"/>
                  </a:lnTo>
                  <a:lnTo>
                    <a:pt x="524" y="543"/>
                  </a:lnTo>
                  <a:lnTo>
                    <a:pt x="533" y="534"/>
                  </a:lnTo>
                  <a:lnTo>
                    <a:pt x="541" y="524"/>
                  </a:lnTo>
                  <a:lnTo>
                    <a:pt x="549" y="514"/>
                  </a:lnTo>
                  <a:lnTo>
                    <a:pt x="557" y="503"/>
                  </a:lnTo>
                  <a:lnTo>
                    <a:pt x="564" y="492"/>
                  </a:lnTo>
                  <a:lnTo>
                    <a:pt x="570" y="481"/>
                  </a:lnTo>
                  <a:lnTo>
                    <a:pt x="576" y="469"/>
                  </a:lnTo>
                  <a:lnTo>
                    <a:pt x="582" y="457"/>
                  </a:lnTo>
                  <a:lnTo>
                    <a:pt x="587" y="445"/>
                  </a:lnTo>
                  <a:lnTo>
                    <a:pt x="592" y="432"/>
                  </a:lnTo>
                  <a:lnTo>
                    <a:pt x="597" y="419"/>
                  </a:lnTo>
                  <a:lnTo>
                    <a:pt x="601" y="406"/>
                  </a:lnTo>
                  <a:lnTo>
                    <a:pt x="605" y="393"/>
                  </a:lnTo>
                  <a:lnTo>
                    <a:pt x="608" y="380"/>
                  </a:lnTo>
                  <a:lnTo>
                    <a:pt x="610" y="366"/>
                  </a:lnTo>
                  <a:lnTo>
                    <a:pt x="613" y="352"/>
                  </a:lnTo>
                  <a:lnTo>
                    <a:pt x="615" y="338"/>
                  </a:lnTo>
                  <a:lnTo>
                    <a:pt x="616" y="324"/>
                  </a:lnTo>
                  <a:lnTo>
                    <a:pt x="617" y="310"/>
                  </a:lnTo>
                  <a:lnTo>
                    <a:pt x="617" y="296"/>
                  </a:lnTo>
                  <a:lnTo>
                    <a:pt x="617" y="282"/>
                  </a:lnTo>
                  <a:lnTo>
                    <a:pt x="617" y="268"/>
                  </a:lnTo>
                  <a:lnTo>
                    <a:pt x="616" y="254"/>
                  </a:lnTo>
                  <a:lnTo>
                    <a:pt x="614" y="240"/>
                  </a:lnTo>
                  <a:lnTo>
                    <a:pt x="611" y="226"/>
                  </a:lnTo>
                  <a:lnTo>
                    <a:pt x="607" y="212"/>
                  </a:lnTo>
                  <a:lnTo>
                    <a:pt x="602" y="198"/>
                  </a:lnTo>
                  <a:lnTo>
                    <a:pt x="596" y="185"/>
                  </a:lnTo>
                  <a:lnTo>
                    <a:pt x="589" y="172"/>
                  </a:lnTo>
                  <a:lnTo>
                    <a:pt x="581" y="159"/>
                  </a:lnTo>
                  <a:lnTo>
                    <a:pt x="573" y="146"/>
                  </a:lnTo>
                  <a:lnTo>
                    <a:pt x="563" y="134"/>
                  </a:lnTo>
                  <a:lnTo>
                    <a:pt x="552" y="122"/>
                  </a:lnTo>
                  <a:lnTo>
                    <a:pt x="541" y="110"/>
                  </a:lnTo>
                  <a:lnTo>
                    <a:pt x="529" y="99"/>
                  </a:lnTo>
                  <a:lnTo>
                    <a:pt x="516" y="88"/>
                  </a:lnTo>
                  <a:lnTo>
                    <a:pt x="503" y="78"/>
                  </a:lnTo>
                  <a:lnTo>
                    <a:pt x="489" y="68"/>
                  </a:lnTo>
                  <a:lnTo>
                    <a:pt x="474" y="59"/>
                  </a:lnTo>
                  <a:lnTo>
                    <a:pt x="459" y="50"/>
                  </a:lnTo>
                  <a:lnTo>
                    <a:pt x="443" y="42"/>
                  </a:lnTo>
                  <a:lnTo>
                    <a:pt x="427" y="35"/>
                  </a:lnTo>
                  <a:lnTo>
                    <a:pt x="410" y="28"/>
                  </a:lnTo>
                  <a:lnTo>
                    <a:pt x="393" y="22"/>
                  </a:lnTo>
                  <a:lnTo>
                    <a:pt x="376" y="16"/>
                  </a:lnTo>
                  <a:lnTo>
                    <a:pt x="358" y="11"/>
                  </a:lnTo>
                  <a:lnTo>
                    <a:pt x="340" y="8"/>
                  </a:lnTo>
                  <a:lnTo>
                    <a:pt x="321" y="4"/>
                  </a:lnTo>
                  <a:lnTo>
                    <a:pt x="302" y="2"/>
                  </a:lnTo>
                  <a:lnTo>
                    <a:pt x="283" y="1"/>
                  </a:lnTo>
                  <a:lnTo>
                    <a:pt x="264" y="0"/>
                  </a:lnTo>
                  <a:lnTo>
                    <a:pt x="245" y="0"/>
                  </a:lnTo>
                  <a:lnTo>
                    <a:pt x="226" y="2"/>
                  </a:lnTo>
                  <a:lnTo>
                    <a:pt x="206" y="4"/>
                  </a:lnTo>
                  <a:lnTo>
                    <a:pt x="187" y="7"/>
                  </a:lnTo>
                  <a:lnTo>
                    <a:pt x="168" y="12"/>
                  </a:lnTo>
                  <a:lnTo>
                    <a:pt x="151" y="18"/>
                  </a:lnTo>
                  <a:lnTo>
                    <a:pt x="134" y="26"/>
                  </a:lnTo>
                  <a:lnTo>
                    <a:pt x="118" y="35"/>
                  </a:lnTo>
                  <a:lnTo>
                    <a:pt x="103" y="46"/>
                  </a:lnTo>
                  <a:lnTo>
                    <a:pt x="89" y="58"/>
                  </a:lnTo>
                  <a:lnTo>
                    <a:pt x="75" y="71"/>
                  </a:lnTo>
                  <a:lnTo>
                    <a:pt x="63" y="85"/>
                  </a:lnTo>
                  <a:lnTo>
                    <a:pt x="52" y="100"/>
                  </a:lnTo>
                  <a:lnTo>
                    <a:pt x="42" y="116"/>
                  </a:lnTo>
                  <a:lnTo>
                    <a:pt x="33" y="134"/>
                  </a:lnTo>
                  <a:lnTo>
                    <a:pt x="24" y="152"/>
                  </a:lnTo>
                  <a:lnTo>
                    <a:pt x="17" y="170"/>
                  </a:lnTo>
                  <a:lnTo>
                    <a:pt x="12" y="190"/>
                  </a:lnTo>
                  <a:lnTo>
                    <a:pt x="7" y="210"/>
                  </a:lnTo>
                  <a:lnTo>
                    <a:pt x="4" y="231"/>
                  </a:lnTo>
                  <a:lnTo>
                    <a:pt x="1" y="252"/>
                  </a:lnTo>
                  <a:lnTo>
                    <a:pt x="0" y="274"/>
                  </a:lnTo>
                  <a:lnTo>
                    <a:pt x="1" y="296"/>
                  </a:lnTo>
                  <a:lnTo>
                    <a:pt x="3" y="319"/>
                  </a:lnTo>
                  <a:lnTo>
                    <a:pt x="6" y="341"/>
                  </a:lnTo>
                  <a:lnTo>
                    <a:pt x="10" y="364"/>
                  </a:lnTo>
                  <a:lnTo>
                    <a:pt x="16" y="387"/>
                  </a:lnTo>
                  <a:lnTo>
                    <a:pt x="23" y="410"/>
                  </a:lnTo>
                  <a:lnTo>
                    <a:pt x="32" y="433"/>
                  </a:lnTo>
                  <a:lnTo>
                    <a:pt x="42" y="456"/>
                  </a:lnTo>
                  <a:lnTo>
                    <a:pt x="54" y="478"/>
                  </a:lnTo>
                  <a:lnTo>
                    <a:pt x="67" y="500"/>
                  </a:lnTo>
                  <a:lnTo>
                    <a:pt x="82" y="522"/>
                  </a:lnTo>
                  <a:lnTo>
                    <a:pt x="98" y="544"/>
                  </a:lnTo>
                  <a:lnTo>
                    <a:pt x="117" y="565"/>
                  </a:lnTo>
                  <a:lnTo>
                    <a:pt x="136" y="586"/>
                  </a:lnTo>
                  <a:lnTo>
                    <a:pt x="131" y="575"/>
                  </a:lnTo>
                  <a:lnTo>
                    <a:pt x="126" y="563"/>
                  </a:lnTo>
                  <a:lnTo>
                    <a:pt x="122" y="550"/>
                  </a:lnTo>
                  <a:lnTo>
                    <a:pt x="118" y="537"/>
                  </a:lnTo>
                  <a:lnTo>
                    <a:pt x="115" y="523"/>
                  </a:lnTo>
                  <a:lnTo>
                    <a:pt x="113" y="508"/>
                  </a:lnTo>
                  <a:lnTo>
                    <a:pt x="111" y="493"/>
                  </a:lnTo>
                  <a:lnTo>
                    <a:pt x="110" y="477"/>
                  </a:lnTo>
                  <a:lnTo>
                    <a:pt x="109" y="461"/>
                  </a:lnTo>
                  <a:lnTo>
                    <a:pt x="109" y="444"/>
                  </a:lnTo>
                  <a:lnTo>
                    <a:pt x="109" y="428"/>
                  </a:lnTo>
                  <a:lnTo>
                    <a:pt x="110" y="410"/>
                  </a:lnTo>
                  <a:lnTo>
                    <a:pt x="112" y="393"/>
                  </a:lnTo>
                  <a:lnTo>
                    <a:pt x="114" y="376"/>
                  </a:lnTo>
                  <a:lnTo>
                    <a:pt x="117" y="358"/>
                  </a:lnTo>
                  <a:lnTo>
                    <a:pt x="120" y="341"/>
                  </a:lnTo>
                  <a:lnTo>
                    <a:pt x="124" y="323"/>
                  </a:lnTo>
                  <a:lnTo>
                    <a:pt x="128" y="306"/>
                  </a:lnTo>
                  <a:lnTo>
                    <a:pt x="133" y="289"/>
                  </a:lnTo>
                  <a:lnTo>
                    <a:pt x="139" y="272"/>
                  </a:lnTo>
                  <a:lnTo>
                    <a:pt x="145" y="255"/>
                  </a:lnTo>
                  <a:lnTo>
                    <a:pt x="151" y="239"/>
                  </a:lnTo>
                  <a:lnTo>
                    <a:pt x="158" y="223"/>
                  </a:lnTo>
                  <a:lnTo>
                    <a:pt x="166" y="208"/>
                  </a:lnTo>
                  <a:lnTo>
                    <a:pt x="174" y="193"/>
                  </a:lnTo>
                  <a:lnTo>
                    <a:pt x="183" y="179"/>
                  </a:lnTo>
                  <a:lnTo>
                    <a:pt x="192" y="166"/>
                  </a:lnTo>
                  <a:lnTo>
                    <a:pt x="202" y="153"/>
                  </a:lnTo>
                  <a:lnTo>
                    <a:pt x="212" y="141"/>
                  </a:lnTo>
                  <a:lnTo>
                    <a:pt x="223" y="130"/>
                  </a:lnTo>
                  <a:lnTo>
                    <a:pt x="234" y="120"/>
                  </a:lnTo>
                  <a:lnTo>
                    <a:pt x="246" y="111"/>
                  </a:lnTo>
                  <a:close/>
                </a:path>
              </a:pathLst>
            </a:custGeom>
            <a:solidFill>
              <a:srgbClr val="D4943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1" name="Freeform 45"/>
            <p:cNvSpPr>
              <a:spLocks/>
            </p:cNvSpPr>
            <p:nvPr/>
          </p:nvSpPr>
          <p:spPr bwMode="auto">
            <a:xfrm>
              <a:off x="1160" y="851"/>
              <a:ext cx="493" cy="543"/>
            </a:xfrm>
            <a:custGeom>
              <a:avLst/>
              <a:gdLst>
                <a:gd name="T0" fmla="*/ 374 w 493"/>
                <a:gd name="T1" fmla="*/ 533 h 543"/>
                <a:gd name="T2" fmla="*/ 380 w 493"/>
                <a:gd name="T3" fmla="*/ 518 h 543"/>
                <a:gd name="T4" fmla="*/ 385 w 493"/>
                <a:gd name="T5" fmla="*/ 501 h 543"/>
                <a:gd name="T6" fmla="*/ 390 w 493"/>
                <a:gd name="T7" fmla="*/ 485 h 543"/>
                <a:gd name="T8" fmla="*/ 393 w 493"/>
                <a:gd name="T9" fmla="*/ 467 h 543"/>
                <a:gd name="T10" fmla="*/ 396 w 493"/>
                <a:gd name="T11" fmla="*/ 449 h 543"/>
                <a:gd name="T12" fmla="*/ 398 w 493"/>
                <a:gd name="T13" fmla="*/ 431 h 543"/>
                <a:gd name="T14" fmla="*/ 398 w 493"/>
                <a:gd name="T15" fmla="*/ 413 h 543"/>
                <a:gd name="T16" fmla="*/ 397 w 493"/>
                <a:gd name="T17" fmla="*/ 395 h 543"/>
                <a:gd name="T18" fmla="*/ 395 w 493"/>
                <a:gd name="T19" fmla="*/ 377 h 543"/>
                <a:gd name="T20" fmla="*/ 392 w 493"/>
                <a:gd name="T21" fmla="*/ 359 h 543"/>
                <a:gd name="T22" fmla="*/ 374 w 493"/>
                <a:gd name="T23" fmla="*/ 306 h 543"/>
                <a:gd name="T24" fmla="*/ 349 w 493"/>
                <a:gd name="T25" fmla="*/ 256 h 543"/>
                <a:gd name="T26" fmla="*/ 316 w 493"/>
                <a:gd name="T27" fmla="*/ 208 h 543"/>
                <a:gd name="T28" fmla="*/ 278 w 493"/>
                <a:gd name="T29" fmla="*/ 165 h 543"/>
                <a:gd name="T30" fmla="*/ 237 w 493"/>
                <a:gd name="T31" fmla="*/ 128 h 543"/>
                <a:gd name="T32" fmla="*/ 193 w 493"/>
                <a:gd name="T33" fmla="*/ 96 h 543"/>
                <a:gd name="T34" fmla="*/ 148 w 493"/>
                <a:gd name="T35" fmla="*/ 73 h 543"/>
                <a:gd name="T36" fmla="*/ 104 w 493"/>
                <a:gd name="T37" fmla="*/ 59 h 543"/>
                <a:gd name="T38" fmla="*/ 62 w 493"/>
                <a:gd name="T39" fmla="*/ 56 h 543"/>
                <a:gd name="T40" fmla="*/ 23 w 493"/>
                <a:gd name="T41" fmla="*/ 63 h 543"/>
                <a:gd name="T42" fmla="*/ 9 w 493"/>
                <a:gd name="T43" fmla="*/ 68 h 543"/>
                <a:gd name="T44" fmla="*/ 35 w 493"/>
                <a:gd name="T45" fmla="*/ 47 h 543"/>
                <a:gd name="T46" fmla="*/ 63 w 493"/>
                <a:gd name="T47" fmla="*/ 30 h 543"/>
                <a:gd name="T48" fmla="*/ 91 w 493"/>
                <a:gd name="T49" fmla="*/ 17 h 543"/>
                <a:gd name="T50" fmla="*/ 120 w 493"/>
                <a:gd name="T51" fmla="*/ 8 h 543"/>
                <a:gd name="T52" fmla="*/ 149 w 493"/>
                <a:gd name="T53" fmla="*/ 3 h 543"/>
                <a:gd name="T54" fmla="*/ 178 w 493"/>
                <a:gd name="T55" fmla="*/ 1 h 543"/>
                <a:gd name="T56" fmla="*/ 206 w 493"/>
                <a:gd name="T57" fmla="*/ 1 h 543"/>
                <a:gd name="T58" fmla="*/ 234 w 493"/>
                <a:gd name="T59" fmla="*/ 5 h 543"/>
                <a:gd name="T60" fmla="*/ 260 w 493"/>
                <a:gd name="T61" fmla="*/ 10 h 543"/>
                <a:gd name="T62" fmla="*/ 284 w 493"/>
                <a:gd name="T63" fmla="*/ 18 h 543"/>
                <a:gd name="T64" fmla="*/ 320 w 493"/>
                <a:gd name="T65" fmla="*/ 35 h 543"/>
                <a:gd name="T66" fmla="*/ 358 w 493"/>
                <a:gd name="T67" fmla="*/ 57 h 543"/>
                <a:gd name="T68" fmla="*/ 392 w 493"/>
                <a:gd name="T69" fmla="*/ 83 h 543"/>
                <a:gd name="T70" fmla="*/ 421 w 493"/>
                <a:gd name="T71" fmla="*/ 111 h 543"/>
                <a:gd name="T72" fmla="*/ 445 w 493"/>
                <a:gd name="T73" fmla="*/ 142 h 543"/>
                <a:gd name="T74" fmla="*/ 465 w 493"/>
                <a:gd name="T75" fmla="*/ 175 h 543"/>
                <a:gd name="T76" fmla="*/ 479 w 493"/>
                <a:gd name="T77" fmla="*/ 210 h 543"/>
                <a:gd name="T78" fmla="*/ 488 w 493"/>
                <a:gd name="T79" fmla="*/ 245 h 543"/>
                <a:gd name="T80" fmla="*/ 492 w 493"/>
                <a:gd name="T81" fmla="*/ 282 h 543"/>
                <a:gd name="T82" fmla="*/ 491 w 493"/>
                <a:gd name="T83" fmla="*/ 319 h 543"/>
                <a:gd name="T84" fmla="*/ 485 w 493"/>
                <a:gd name="T85" fmla="*/ 356 h 543"/>
                <a:gd name="T86" fmla="*/ 479 w 493"/>
                <a:gd name="T87" fmla="*/ 376 h 543"/>
                <a:gd name="T88" fmla="*/ 471 w 493"/>
                <a:gd name="T89" fmla="*/ 397 h 543"/>
                <a:gd name="T90" fmla="*/ 462 w 493"/>
                <a:gd name="T91" fmla="*/ 417 h 543"/>
                <a:gd name="T92" fmla="*/ 453 w 493"/>
                <a:gd name="T93" fmla="*/ 437 h 543"/>
                <a:gd name="T94" fmla="*/ 442 w 493"/>
                <a:gd name="T95" fmla="*/ 456 h 543"/>
                <a:gd name="T96" fmla="*/ 430 w 493"/>
                <a:gd name="T97" fmla="*/ 474 h 543"/>
                <a:gd name="T98" fmla="*/ 418 w 493"/>
                <a:gd name="T99" fmla="*/ 491 h 543"/>
                <a:gd name="T100" fmla="*/ 405 w 493"/>
                <a:gd name="T101" fmla="*/ 507 h 543"/>
                <a:gd name="T102" fmla="*/ 392 w 493"/>
                <a:gd name="T103" fmla="*/ 522 h 543"/>
                <a:gd name="T104" fmla="*/ 378 w 493"/>
                <a:gd name="T105" fmla="*/ 535 h 5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493" h="543">
                  <a:moveTo>
                    <a:pt x="369" y="543"/>
                  </a:moveTo>
                  <a:lnTo>
                    <a:pt x="371" y="538"/>
                  </a:lnTo>
                  <a:lnTo>
                    <a:pt x="374" y="533"/>
                  </a:lnTo>
                  <a:lnTo>
                    <a:pt x="376" y="528"/>
                  </a:lnTo>
                  <a:lnTo>
                    <a:pt x="378" y="523"/>
                  </a:lnTo>
                  <a:lnTo>
                    <a:pt x="380" y="518"/>
                  </a:lnTo>
                  <a:lnTo>
                    <a:pt x="382" y="512"/>
                  </a:lnTo>
                  <a:lnTo>
                    <a:pt x="384" y="507"/>
                  </a:lnTo>
                  <a:lnTo>
                    <a:pt x="385" y="501"/>
                  </a:lnTo>
                  <a:lnTo>
                    <a:pt x="387" y="496"/>
                  </a:lnTo>
                  <a:lnTo>
                    <a:pt x="388" y="490"/>
                  </a:lnTo>
                  <a:lnTo>
                    <a:pt x="390" y="485"/>
                  </a:lnTo>
                  <a:lnTo>
                    <a:pt x="391" y="479"/>
                  </a:lnTo>
                  <a:lnTo>
                    <a:pt x="392" y="473"/>
                  </a:lnTo>
                  <a:lnTo>
                    <a:pt x="393" y="467"/>
                  </a:lnTo>
                  <a:lnTo>
                    <a:pt x="394" y="461"/>
                  </a:lnTo>
                  <a:lnTo>
                    <a:pt x="395" y="455"/>
                  </a:lnTo>
                  <a:lnTo>
                    <a:pt x="396" y="449"/>
                  </a:lnTo>
                  <a:lnTo>
                    <a:pt x="397" y="443"/>
                  </a:lnTo>
                  <a:lnTo>
                    <a:pt x="397" y="437"/>
                  </a:lnTo>
                  <a:lnTo>
                    <a:pt x="398" y="431"/>
                  </a:lnTo>
                  <a:lnTo>
                    <a:pt x="398" y="425"/>
                  </a:lnTo>
                  <a:lnTo>
                    <a:pt x="398" y="419"/>
                  </a:lnTo>
                  <a:lnTo>
                    <a:pt x="398" y="413"/>
                  </a:lnTo>
                  <a:lnTo>
                    <a:pt x="398" y="407"/>
                  </a:lnTo>
                  <a:lnTo>
                    <a:pt x="398" y="401"/>
                  </a:lnTo>
                  <a:lnTo>
                    <a:pt x="397" y="395"/>
                  </a:lnTo>
                  <a:lnTo>
                    <a:pt x="397" y="389"/>
                  </a:lnTo>
                  <a:lnTo>
                    <a:pt x="396" y="383"/>
                  </a:lnTo>
                  <a:lnTo>
                    <a:pt x="395" y="377"/>
                  </a:lnTo>
                  <a:lnTo>
                    <a:pt x="394" y="371"/>
                  </a:lnTo>
                  <a:lnTo>
                    <a:pt x="393" y="365"/>
                  </a:lnTo>
                  <a:lnTo>
                    <a:pt x="392" y="359"/>
                  </a:lnTo>
                  <a:lnTo>
                    <a:pt x="387" y="341"/>
                  </a:lnTo>
                  <a:lnTo>
                    <a:pt x="381" y="324"/>
                  </a:lnTo>
                  <a:lnTo>
                    <a:pt x="374" y="306"/>
                  </a:lnTo>
                  <a:lnTo>
                    <a:pt x="367" y="289"/>
                  </a:lnTo>
                  <a:lnTo>
                    <a:pt x="358" y="272"/>
                  </a:lnTo>
                  <a:lnTo>
                    <a:pt x="349" y="256"/>
                  </a:lnTo>
                  <a:lnTo>
                    <a:pt x="339" y="240"/>
                  </a:lnTo>
                  <a:lnTo>
                    <a:pt x="328" y="224"/>
                  </a:lnTo>
                  <a:lnTo>
                    <a:pt x="316" y="208"/>
                  </a:lnTo>
                  <a:lnTo>
                    <a:pt x="304" y="193"/>
                  </a:lnTo>
                  <a:lnTo>
                    <a:pt x="292" y="179"/>
                  </a:lnTo>
                  <a:lnTo>
                    <a:pt x="278" y="165"/>
                  </a:lnTo>
                  <a:lnTo>
                    <a:pt x="265" y="152"/>
                  </a:lnTo>
                  <a:lnTo>
                    <a:pt x="251" y="139"/>
                  </a:lnTo>
                  <a:lnTo>
                    <a:pt x="237" y="128"/>
                  </a:lnTo>
                  <a:lnTo>
                    <a:pt x="222" y="116"/>
                  </a:lnTo>
                  <a:lnTo>
                    <a:pt x="208" y="106"/>
                  </a:lnTo>
                  <a:lnTo>
                    <a:pt x="193" y="96"/>
                  </a:lnTo>
                  <a:lnTo>
                    <a:pt x="178" y="88"/>
                  </a:lnTo>
                  <a:lnTo>
                    <a:pt x="163" y="80"/>
                  </a:lnTo>
                  <a:lnTo>
                    <a:pt x="148" y="73"/>
                  </a:lnTo>
                  <a:lnTo>
                    <a:pt x="133" y="67"/>
                  </a:lnTo>
                  <a:lnTo>
                    <a:pt x="119" y="63"/>
                  </a:lnTo>
                  <a:lnTo>
                    <a:pt x="104" y="59"/>
                  </a:lnTo>
                  <a:lnTo>
                    <a:pt x="90" y="57"/>
                  </a:lnTo>
                  <a:lnTo>
                    <a:pt x="75" y="56"/>
                  </a:lnTo>
                  <a:lnTo>
                    <a:pt x="62" y="56"/>
                  </a:lnTo>
                  <a:lnTo>
                    <a:pt x="48" y="57"/>
                  </a:lnTo>
                  <a:lnTo>
                    <a:pt x="36" y="59"/>
                  </a:lnTo>
                  <a:lnTo>
                    <a:pt x="23" y="63"/>
                  </a:lnTo>
                  <a:lnTo>
                    <a:pt x="11" y="69"/>
                  </a:lnTo>
                  <a:lnTo>
                    <a:pt x="0" y="76"/>
                  </a:lnTo>
                  <a:lnTo>
                    <a:pt x="9" y="68"/>
                  </a:lnTo>
                  <a:lnTo>
                    <a:pt x="17" y="60"/>
                  </a:lnTo>
                  <a:lnTo>
                    <a:pt x="26" y="53"/>
                  </a:lnTo>
                  <a:lnTo>
                    <a:pt x="35" y="47"/>
                  </a:lnTo>
                  <a:lnTo>
                    <a:pt x="44" y="41"/>
                  </a:lnTo>
                  <a:lnTo>
                    <a:pt x="53" y="35"/>
                  </a:lnTo>
                  <a:lnTo>
                    <a:pt x="63" y="30"/>
                  </a:lnTo>
                  <a:lnTo>
                    <a:pt x="72" y="25"/>
                  </a:lnTo>
                  <a:lnTo>
                    <a:pt x="82" y="21"/>
                  </a:lnTo>
                  <a:lnTo>
                    <a:pt x="91" y="17"/>
                  </a:lnTo>
                  <a:lnTo>
                    <a:pt x="101" y="14"/>
                  </a:lnTo>
                  <a:lnTo>
                    <a:pt x="110" y="11"/>
                  </a:lnTo>
                  <a:lnTo>
                    <a:pt x="120" y="8"/>
                  </a:lnTo>
                  <a:lnTo>
                    <a:pt x="130" y="6"/>
                  </a:lnTo>
                  <a:lnTo>
                    <a:pt x="139" y="4"/>
                  </a:lnTo>
                  <a:lnTo>
                    <a:pt x="149" y="3"/>
                  </a:lnTo>
                  <a:lnTo>
                    <a:pt x="159" y="2"/>
                  </a:lnTo>
                  <a:lnTo>
                    <a:pt x="168" y="1"/>
                  </a:lnTo>
                  <a:lnTo>
                    <a:pt x="178" y="1"/>
                  </a:lnTo>
                  <a:lnTo>
                    <a:pt x="187" y="0"/>
                  </a:lnTo>
                  <a:lnTo>
                    <a:pt x="197" y="1"/>
                  </a:lnTo>
                  <a:lnTo>
                    <a:pt x="206" y="1"/>
                  </a:lnTo>
                  <a:lnTo>
                    <a:pt x="215" y="2"/>
                  </a:lnTo>
                  <a:lnTo>
                    <a:pt x="225" y="3"/>
                  </a:lnTo>
                  <a:lnTo>
                    <a:pt x="234" y="5"/>
                  </a:lnTo>
                  <a:lnTo>
                    <a:pt x="242" y="6"/>
                  </a:lnTo>
                  <a:lnTo>
                    <a:pt x="251" y="8"/>
                  </a:lnTo>
                  <a:lnTo>
                    <a:pt x="260" y="10"/>
                  </a:lnTo>
                  <a:lnTo>
                    <a:pt x="268" y="13"/>
                  </a:lnTo>
                  <a:lnTo>
                    <a:pt x="276" y="16"/>
                  </a:lnTo>
                  <a:lnTo>
                    <a:pt x="284" y="18"/>
                  </a:lnTo>
                  <a:lnTo>
                    <a:pt x="292" y="22"/>
                  </a:lnTo>
                  <a:lnTo>
                    <a:pt x="306" y="28"/>
                  </a:lnTo>
                  <a:lnTo>
                    <a:pt x="320" y="35"/>
                  </a:lnTo>
                  <a:lnTo>
                    <a:pt x="333" y="42"/>
                  </a:lnTo>
                  <a:lnTo>
                    <a:pt x="346" y="49"/>
                  </a:lnTo>
                  <a:lnTo>
                    <a:pt x="358" y="57"/>
                  </a:lnTo>
                  <a:lnTo>
                    <a:pt x="370" y="65"/>
                  </a:lnTo>
                  <a:lnTo>
                    <a:pt x="381" y="74"/>
                  </a:lnTo>
                  <a:lnTo>
                    <a:pt x="392" y="83"/>
                  </a:lnTo>
                  <a:lnTo>
                    <a:pt x="402" y="92"/>
                  </a:lnTo>
                  <a:lnTo>
                    <a:pt x="412" y="102"/>
                  </a:lnTo>
                  <a:lnTo>
                    <a:pt x="421" y="111"/>
                  </a:lnTo>
                  <a:lnTo>
                    <a:pt x="430" y="121"/>
                  </a:lnTo>
                  <a:lnTo>
                    <a:pt x="438" y="132"/>
                  </a:lnTo>
                  <a:lnTo>
                    <a:pt x="445" y="142"/>
                  </a:lnTo>
                  <a:lnTo>
                    <a:pt x="452" y="153"/>
                  </a:lnTo>
                  <a:lnTo>
                    <a:pt x="459" y="164"/>
                  </a:lnTo>
                  <a:lnTo>
                    <a:pt x="465" y="175"/>
                  </a:lnTo>
                  <a:lnTo>
                    <a:pt x="470" y="186"/>
                  </a:lnTo>
                  <a:lnTo>
                    <a:pt x="475" y="198"/>
                  </a:lnTo>
                  <a:lnTo>
                    <a:pt x="479" y="210"/>
                  </a:lnTo>
                  <a:lnTo>
                    <a:pt x="483" y="221"/>
                  </a:lnTo>
                  <a:lnTo>
                    <a:pt x="486" y="233"/>
                  </a:lnTo>
                  <a:lnTo>
                    <a:pt x="488" y="245"/>
                  </a:lnTo>
                  <a:lnTo>
                    <a:pt x="490" y="257"/>
                  </a:lnTo>
                  <a:lnTo>
                    <a:pt x="492" y="270"/>
                  </a:lnTo>
                  <a:lnTo>
                    <a:pt x="492" y="282"/>
                  </a:lnTo>
                  <a:lnTo>
                    <a:pt x="493" y="294"/>
                  </a:lnTo>
                  <a:lnTo>
                    <a:pt x="492" y="306"/>
                  </a:lnTo>
                  <a:lnTo>
                    <a:pt x="491" y="319"/>
                  </a:lnTo>
                  <a:lnTo>
                    <a:pt x="490" y="331"/>
                  </a:lnTo>
                  <a:lnTo>
                    <a:pt x="487" y="343"/>
                  </a:lnTo>
                  <a:lnTo>
                    <a:pt x="485" y="356"/>
                  </a:lnTo>
                  <a:lnTo>
                    <a:pt x="483" y="363"/>
                  </a:lnTo>
                  <a:lnTo>
                    <a:pt x="481" y="369"/>
                  </a:lnTo>
                  <a:lnTo>
                    <a:pt x="479" y="376"/>
                  </a:lnTo>
                  <a:lnTo>
                    <a:pt x="476" y="383"/>
                  </a:lnTo>
                  <a:lnTo>
                    <a:pt x="474" y="390"/>
                  </a:lnTo>
                  <a:lnTo>
                    <a:pt x="471" y="397"/>
                  </a:lnTo>
                  <a:lnTo>
                    <a:pt x="468" y="404"/>
                  </a:lnTo>
                  <a:lnTo>
                    <a:pt x="465" y="410"/>
                  </a:lnTo>
                  <a:lnTo>
                    <a:pt x="462" y="417"/>
                  </a:lnTo>
                  <a:lnTo>
                    <a:pt x="459" y="424"/>
                  </a:lnTo>
                  <a:lnTo>
                    <a:pt x="456" y="430"/>
                  </a:lnTo>
                  <a:lnTo>
                    <a:pt x="453" y="437"/>
                  </a:lnTo>
                  <a:lnTo>
                    <a:pt x="449" y="443"/>
                  </a:lnTo>
                  <a:lnTo>
                    <a:pt x="446" y="449"/>
                  </a:lnTo>
                  <a:lnTo>
                    <a:pt x="442" y="456"/>
                  </a:lnTo>
                  <a:lnTo>
                    <a:pt x="438" y="462"/>
                  </a:lnTo>
                  <a:lnTo>
                    <a:pt x="434" y="468"/>
                  </a:lnTo>
                  <a:lnTo>
                    <a:pt x="430" y="474"/>
                  </a:lnTo>
                  <a:lnTo>
                    <a:pt x="426" y="479"/>
                  </a:lnTo>
                  <a:lnTo>
                    <a:pt x="422" y="485"/>
                  </a:lnTo>
                  <a:lnTo>
                    <a:pt x="418" y="491"/>
                  </a:lnTo>
                  <a:lnTo>
                    <a:pt x="414" y="496"/>
                  </a:lnTo>
                  <a:lnTo>
                    <a:pt x="409" y="502"/>
                  </a:lnTo>
                  <a:lnTo>
                    <a:pt x="405" y="507"/>
                  </a:lnTo>
                  <a:lnTo>
                    <a:pt x="401" y="512"/>
                  </a:lnTo>
                  <a:lnTo>
                    <a:pt x="396" y="517"/>
                  </a:lnTo>
                  <a:lnTo>
                    <a:pt x="392" y="522"/>
                  </a:lnTo>
                  <a:lnTo>
                    <a:pt x="387" y="526"/>
                  </a:lnTo>
                  <a:lnTo>
                    <a:pt x="383" y="531"/>
                  </a:lnTo>
                  <a:lnTo>
                    <a:pt x="378" y="535"/>
                  </a:lnTo>
                  <a:lnTo>
                    <a:pt x="374" y="539"/>
                  </a:lnTo>
                  <a:lnTo>
                    <a:pt x="369" y="543"/>
                  </a:lnTo>
                  <a:close/>
                </a:path>
              </a:pathLst>
            </a:custGeom>
            <a:solidFill>
              <a:srgbClr val="F2CA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2" name="Freeform 46"/>
            <p:cNvSpPr>
              <a:spLocks/>
            </p:cNvSpPr>
            <p:nvPr/>
          </p:nvSpPr>
          <p:spPr bwMode="auto">
            <a:xfrm>
              <a:off x="1070" y="894"/>
              <a:ext cx="223" cy="394"/>
            </a:xfrm>
            <a:custGeom>
              <a:avLst/>
              <a:gdLst>
                <a:gd name="T0" fmla="*/ 87 w 223"/>
                <a:gd name="T1" fmla="*/ 4 h 394"/>
                <a:gd name="T2" fmla="*/ 75 w 223"/>
                <a:gd name="T3" fmla="*/ 12 h 394"/>
                <a:gd name="T4" fmla="*/ 64 w 223"/>
                <a:gd name="T5" fmla="*/ 20 h 394"/>
                <a:gd name="T6" fmla="*/ 57 w 223"/>
                <a:gd name="T7" fmla="*/ 25 h 394"/>
                <a:gd name="T8" fmla="*/ 51 w 223"/>
                <a:gd name="T9" fmla="*/ 31 h 394"/>
                <a:gd name="T10" fmla="*/ 45 w 223"/>
                <a:gd name="T11" fmla="*/ 37 h 394"/>
                <a:gd name="T12" fmla="*/ 37 w 223"/>
                <a:gd name="T13" fmla="*/ 49 h 394"/>
                <a:gd name="T14" fmla="*/ 20 w 223"/>
                <a:gd name="T15" fmla="*/ 85 h 394"/>
                <a:gd name="T16" fmla="*/ 8 w 223"/>
                <a:gd name="T17" fmla="*/ 127 h 394"/>
                <a:gd name="T18" fmla="*/ 2 w 223"/>
                <a:gd name="T19" fmla="*/ 174 h 394"/>
                <a:gd name="T20" fmla="*/ 1 w 223"/>
                <a:gd name="T21" fmla="*/ 223 h 394"/>
                <a:gd name="T22" fmla="*/ 5 w 223"/>
                <a:gd name="T23" fmla="*/ 273 h 394"/>
                <a:gd name="T24" fmla="*/ 16 w 223"/>
                <a:gd name="T25" fmla="*/ 321 h 394"/>
                <a:gd name="T26" fmla="*/ 34 w 223"/>
                <a:gd name="T27" fmla="*/ 365 h 394"/>
                <a:gd name="T28" fmla="*/ 50 w 223"/>
                <a:gd name="T29" fmla="*/ 382 h 394"/>
                <a:gd name="T30" fmla="*/ 42 w 223"/>
                <a:gd name="T31" fmla="*/ 334 h 394"/>
                <a:gd name="T32" fmla="*/ 37 w 223"/>
                <a:gd name="T33" fmla="*/ 288 h 394"/>
                <a:gd name="T34" fmla="*/ 36 w 223"/>
                <a:gd name="T35" fmla="*/ 244 h 394"/>
                <a:gd name="T36" fmla="*/ 40 w 223"/>
                <a:gd name="T37" fmla="*/ 203 h 394"/>
                <a:gd name="T38" fmla="*/ 49 w 223"/>
                <a:gd name="T39" fmla="*/ 165 h 394"/>
                <a:gd name="T40" fmla="*/ 64 w 223"/>
                <a:gd name="T41" fmla="*/ 132 h 394"/>
                <a:gd name="T42" fmla="*/ 87 w 223"/>
                <a:gd name="T43" fmla="*/ 103 h 394"/>
                <a:gd name="T44" fmla="*/ 106 w 223"/>
                <a:gd name="T45" fmla="*/ 88 h 394"/>
                <a:gd name="T46" fmla="*/ 95 w 223"/>
                <a:gd name="T47" fmla="*/ 109 h 394"/>
                <a:gd name="T48" fmla="*/ 85 w 223"/>
                <a:gd name="T49" fmla="*/ 138 h 394"/>
                <a:gd name="T50" fmla="*/ 76 w 223"/>
                <a:gd name="T51" fmla="*/ 172 h 394"/>
                <a:gd name="T52" fmla="*/ 69 w 223"/>
                <a:gd name="T53" fmla="*/ 210 h 394"/>
                <a:gd name="T54" fmla="*/ 65 w 223"/>
                <a:gd name="T55" fmla="*/ 250 h 394"/>
                <a:gd name="T56" fmla="*/ 65 w 223"/>
                <a:gd name="T57" fmla="*/ 290 h 394"/>
                <a:gd name="T58" fmla="*/ 69 w 223"/>
                <a:gd name="T59" fmla="*/ 328 h 394"/>
                <a:gd name="T60" fmla="*/ 76 w 223"/>
                <a:gd name="T61" fmla="*/ 345 h 394"/>
                <a:gd name="T62" fmla="*/ 79 w 223"/>
                <a:gd name="T63" fmla="*/ 306 h 394"/>
                <a:gd name="T64" fmla="*/ 86 w 223"/>
                <a:gd name="T65" fmla="*/ 261 h 394"/>
                <a:gd name="T66" fmla="*/ 99 w 223"/>
                <a:gd name="T67" fmla="*/ 214 h 394"/>
                <a:gd name="T68" fmla="*/ 115 w 223"/>
                <a:gd name="T69" fmla="*/ 167 h 394"/>
                <a:gd name="T70" fmla="*/ 137 w 223"/>
                <a:gd name="T71" fmla="*/ 122 h 394"/>
                <a:gd name="T72" fmla="*/ 164 w 223"/>
                <a:gd name="T73" fmla="*/ 84 h 394"/>
                <a:gd name="T74" fmla="*/ 196 w 223"/>
                <a:gd name="T75" fmla="*/ 54 h 394"/>
                <a:gd name="T76" fmla="*/ 218 w 223"/>
                <a:gd name="T77" fmla="*/ 37 h 394"/>
                <a:gd name="T78" fmla="*/ 195 w 223"/>
                <a:gd name="T79" fmla="*/ 36 h 394"/>
                <a:gd name="T80" fmla="*/ 169 w 223"/>
                <a:gd name="T81" fmla="*/ 38 h 394"/>
                <a:gd name="T82" fmla="*/ 143 w 223"/>
                <a:gd name="T83" fmla="*/ 43 h 394"/>
                <a:gd name="T84" fmla="*/ 117 w 223"/>
                <a:gd name="T85" fmla="*/ 50 h 394"/>
                <a:gd name="T86" fmla="*/ 92 w 223"/>
                <a:gd name="T87" fmla="*/ 60 h 394"/>
                <a:gd name="T88" fmla="*/ 70 w 223"/>
                <a:gd name="T89" fmla="*/ 71 h 394"/>
                <a:gd name="T90" fmla="*/ 51 w 223"/>
                <a:gd name="T91" fmla="*/ 83 h 394"/>
                <a:gd name="T92" fmla="*/ 41 w 223"/>
                <a:gd name="T93" fmla="*/ 90 h 394"/>
                <a:gd name="T94" fmla="*/ 43 w 223"/>
                <a:gd name="T95" fmla="*/ 77 h 394"/>
                <a:gd name="T96" fmla="*/ 47 w 223"/>
                <a:gd name="T97" fmla="*/ 65 h 394"/>
                <a:gd name="T98" fmla="*/ 53 w 223"/>
                <a:gd name="T99" fmla="*/ 53 h 394"/>
                <a:gd name="T100" fmla="*/ 59 w 223"/>
                <a:gd name="T101" fmla="*/ 41 h 394"/>
                <a:gd name="T102" fmla="*/ 67 w 223"/>
                <a:gd name="T103" fmla="*/ 30 h 394"/>
                <a:gd name="T104" fmla="*/ 76 w 223"/>
                <a:gd name="T105" fmla="*/ 19 h 394"/>
                <a:gd name="T106" fmla="*/ 87 w 223"/>
                <a:gd name="T107" fmla="*/ 5 h 3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23" h="394">
                  <a:moveTo>
                    <a:pt x="92" y="0"/>
                  </a:moveTo>
                  <a:lnTo>
                    <a:pt x="90" y="1"/>
                  </a:lnTo>
                  <a:lnTo>
                    <a:pt x="89" y="2"/>
                  </a:lnTo>
                  <a:lnTo>
                    <a:pt x="87" y="4"/>
                  </a:lnTo>
                  <a:lnTo>
                    <a:pt x="85" y="5"/>
                  </a:lnTo>
                  <a:lnTo>
                    <a:pt x="82" y="7"/>
                  </a:lnTo>
                  <a:lnTo>
                    <a:pt x="79" y="10"/>
                  </a:lnTo>
                  <a:lnTo>
                    <a:pt x="75" y="12"/>
                  </a:lnTo>
                  <a:lnTo>
                    <a:pt x="72" y="14"/>
                  </a:lnTo>
                  <a:lnTo>
                    <a:pt x="69" y="17"/>
                  </a:lnTo>
                  <a:lnTo>
                    <a:pt x="65" y="19"/>
                  </a:lnTo>
                  <a:lnTo>
                    <a:pt x="64" y="20"/>
                  </a:lnTo>
                  <a:lnTo>
                    <a:pt x="62" y="21"/>
                  </a:lnTo>
                  <a:lnTo>
                    <a:pt x="60" y="23"/>
                  </a:lnTo>
                  <a:lnTo>
                    <a:pt x="59" y="24"/>
                  </a:lnTo>
                  <a:lnTo>
                    <a:pt x="57" y="25"/>
                  </a:lnTo>
                  <a:lnTo>
                    <a:pt x="55" y="26"/>
                  </a:lnTo>
                  <a:lnTo>
                    <a:pt x="54" y="28"/>
                  </a:lnTo>
                  <a:lnTo>
                    <a:pt x="52" y="29"/>
                  </a:lnTo>
                  <a:lnTo>
                    <a:pt x="51" y="31"/>
                  </a:lnTo>
                  <a:lnTo>
                    <a:pt x="49" y="32"/>
                  </a:lnTo>
                  <a:lnTo>
                    <a:pt x="48" y="34"/>
                  </a:lnTo>
                  <a:lnTo>
                    <a:pt x="47" y="35"/>
                  </a:lnTo>
                  <a:lnTo>
                    <a:pt x="45" y="37"/>
                  </a:lnTo>
                  <a:lnTo>
                    <a:pt x="44" y="38"/>
                  </a:lnTo>
                  <a:lnTo>
                    <a:pt x="43" y="40"/>
                  </a:lnTo>
                  <a:lnTo>
                    <a:pt x="42" y="42"/>
                  </a:lnTo>
                  <a:lnTo>
                    <a:pt x="37" y="49"/>
                  </a:lnTo>
                  <a:lnTo>
                    <a:pt x="32" y="57"/>
                  </a:lnTo>
                  <a:lnTo>
                    <a:pt x="28" y="66"/>
                  </a:lnTo>
                  <a:lnTo>
                    <a:pt x="24" y="75"/>
                  </a:lnTo>
                  <a:lnTo>
                    <a:pt x="20" y="85"/>
                  </a:lnTo>
                  <a:lnTo>
                    <a:pt x="17" y="94"/>
                  </a:lnTo>
                  <a:lnTo>
                    <a:pt x="14" y="105"/>
                  </a:lnTo>
                  <a:lnTo>
                    <a:pt x="11" y="116"/>
                  </a:lnTo>
                  <a:lnTo>
                    <a:pt x="8" y="127"/>
                  </a:lnTo>
                  <a:lnTo>
                    <a:pt x="6" y="138"/>
                  </a:lnTo>
                  <a:lnTo>
                    <a:pt x="4" y="150"/>
                  </a:lnTo>
                  <a:lnTo>
                    <a:pt x="3" y="162"/>
                  </a:lnTo>
                  <a:lnTo>
                    <a:pt x="2" y="174"/>
                  </a:lnTo>
                  <a:lnTo>
                    <a:pt x="1" y="186"/>
                  </a:lnTo>
                  <a:lnTo>
                    <a:pt x="0" y="199"/>
                  </a:lnTo>
                  <a:lnTo>
                    <a:pt x="0" y="211"/>
                  </a:lnTo>
                  <a:lnTo>
                    <a:pt x="1" y="223"/>
                  </a:lnTo>
                  <a:lnTo>
                    <a:pt x="1" y="236"/>
                  </a:lnTo>
                  <a:lnTo>
                    <a:pt x="2" y="249"/>
                  </a:lnTo>
                  <a:lnTo>
                    <a:pt x="4" y="261"/>
                  </a:lnTo>
                  <a:lnTo>
                    <a:pt x="5" y="273"/>
                  </a:lnTo>
                  <a:lnTo>
                    <a:pt x="7" y="286"/>
                  </a:lnTo>
                  <a:lnTo>
                    <a:pt x="10" y="298"/>
                  </a:lnTo>
                  <a:lnTo>
                    <a:pt x="13" y="310"/>
                  </a:lnTo>
                  <a:lnTo>
                    <a:pt x="16" y="321"/>
                  </a:lnTo>
                  <a:lnTo>
                    <a:pt x="20" y="333"/>
                  </a:lnTo>
                  <a:lnTo>
                    <a:pt x="24" y="344"/>
                  </a:lnTo>
                  <a:lnTo>
                    <a:pt x="29" y="355"/>
                  </a:lnTo>
                  <a:lnTo>
                    <a:pt x="34" y="365"/>
                  </a:lnTo>
                  <a:lnTo>
                    <a:pt x="40" y="375"/>
                  </a:lnTo>
                  <a:lnTo>
                    <a:pt x="46" y="385"/>
                  </a:lnTo>
                  <a:lnTo>
                    <a:pt x="52" y="394"/>
                  </a:lnTo>
                  <a:lnTo>
                    <a:pt x="50" y="382"/>
                  </a:lnTo>
                  <a:lnTo>
                    <a:pt x="48" y="370"/>
                  </a:lnTo>
                  <a:lnTo>
                    <a:pt x="45" y="358"/>
                  </a:lnTo>
                  <a:lnTo>
                    <a:pt x="44" y="346"/>
                  </a:lnTo>
                  <a:lnTo>
                    <a:pt x="42" y="334"/>
                  </a:lnTo>
                  <a:lnTo>
                    <a:pt x="40" y="322"/>
                  </a:lnTo>
                  <a:lnTo>
                    <a:pt x="39" y="311"/>
                  </a:lnTo>
                  <a:lnTo>
                    <a:pt x="38" y="300"/>
                  </a:lnTo>
                  <a:lnTo>
                    <a:pt x="37" y="288"/>
                  </a:lnTo>
                  <a:lnTo>
                    <a:pt x="36" y="277"/>
                  </a:lnTo>
                  <a:lnTo>
                    <a:pt x="36" y="266"/>
                  </a:lnTo>
                  <a:lnTo>
                    <a:pt x="36" y="255"/>
                  </a:lnTo>
                  <a:lnTo>
                    <a:pt x="36" y="244"/>
                  </a:lnTo>
                  <a:lnTo>
                    <a:pt x="37" y="234"/>
                  </a:lnTo>
                  <a:lnTo>
                    <a:pt x="37" y="223"/>
                  </a:lnTo>
                  <a:lnTo>
                    <a:pt x="38" y="213"/>
                  </a:lnTo>
                  <a:lnTo>
                    <a:pt x="40" y="203"/>
                  </a:lnTo>
                  <a:lnTo>
                    <a:pt x="42" y="193"/>
                  </a:lnTo>
                  <a:lnTo>
                    <a:pt x="44" y="184"/>
                  </a:lnTo>
                  <a:lnTo>
                    <a:pt x="46" y="174"/>
                  </a:lnTo>
                  <a:lnTo>
                    <a:pt x="49" y="165"/>
                  </a:lnTo>
                  <a:lnTo>
                    <a:pt x="52" y="157"/>
                  </a:lnTo>
                  <a:lnTo>
                    <a:pt x="56" y="148"/>
                  </a:lnTo>
                  <a:lnTo>
                    <a:pt x="60" y="140"/>
                  </a:lnTo>
                  <a:lnTo>
                    <a:pt x="64" y="132"/>
                  </a:lnTo>
                  <a:lnTo>
                    <a:pt x="69" y="124"/>
                  </a:lnTo>
                  <a:lnTo>
                    <a:pt x="74" y="117"/>
                  </a:lnTo>
                  <a:lnTo>
                    <a:pt x="80" y="109"/>
                  </a:lnTo>
                  <a:lnTo>
                    <a:pt x="87" y="103"/>
                  </a:lnTo>
                  <a:lnTo>
                    <a:pt x="93" y="96"/>
                  </a:lnTo>
                  <a:lnTo>
                    <a:pt x="100" y="90"/>
                  </a:lnTo>
                  <a:lnTo>
                    <a:pt x="108" y="84"/>
                  </a:lnTo>
                  <a:lnTo>
                    <a:pt x="106" y="88"/>
                  </a:lnTo>
                  <a:lnTo>
                    <a:pt x="103" y="92"/>
                  </a:lnTo>
                  <a:lnTo>
                    <a:pt x="100" y="97"/>
                  </a:lnTo>
                  <a:lnTo>
                    <a:pt x="98" y="103"/>
                  </a:lnTo>
                  <a:lnTo>
                    <a:pt x="95" y="109"/>
                  </a:lnTo>
                  <a:lnTo>
                    <a:pt x="92" y="115"/>
                  </a:lnTo>
                  <a:lnTo>
                    <a:pt x="90" y="122"/>
                  </a:lnTo>
                  <a:lnTo>
                    <a:pt x="87" y="130"/>
                  </a:lnTo>
                  <a:lnTo>
                    <a:pt x="85" y="138"/>
                  </a:lnTo>
                  <a:lnTo>
                    <a:pt x="82" y="146"/>
                  </a:lnTo>
                  <a:lnTo>
                    <a:pt x="80" y="154"/>
                  </a:lnTo>
                  <a:lnTo>
                    <a:pt x="78" y="163"/>
                  </a:lnTo>
                  <a:lnTo>
                    <a:pt x="76" y="172"/>
                  </a:lnTo>
                  <a:lnTo>
                    <a:pt x="74" y="181"/>
                  </a:lnTo>
                  <a:lnTo>
                    <a:pt x="72" y="191"/>
                  </a:lnTo>
                  <a:lnTo>
                    <a:pt x="70" y="200"/>
                  </a:lnTo>
                  <a:lnTo>
                    <a:pt x="69" y="210"/>
                  </a:lnTo>
                  <a:lnTo>
                    <a:pt x="67" y="220"/>
                  </a:lnTo>
                  <a:lnTo>
                    <a:pt x="66" y="230"/>
                  </a:lnTo>
                  <a:lnTo>
                    <a:pt x="65" y="240"/>
                  </a:lnTo>
                  <a:lnTo>
                    <a:pt x="65" y="250"/>
                  </a:lnTo>
                  <a:lnTo>
                    <a:pt x="64" y="260"/>
                  </a:lnTo>
                  <a:lnTo>
                    <a:pt x="64" y="270"/>
                  </a:lnTo>
                  <a:lnTo>
                    <a:pt x="64" y="280"/>
                  </a:lnTo>
                  <a:lnTo>
                    <a:pt x="65" y="290"/>
                  </a:lnTo>
                  <a:lnTo>
                    <a:pt x="65" y="300"/>
                  </a:lnTo>
                  <a:lnTo>
                    <a:pt x="66" y="309"/>
                  </a:lnTo>
                  <a:lnTo>
                    <a:pt x="67" y="319"/>
                  </a:lnTo>
                  <a:lnTo>
                    <a:pt x="69" y="328"/>
                  </a:lnTo>
                  <a:lnTo>
                    <a:pt x="71" y="337"/>
                  </a:lnTo>
                  <a:lnTo>
                    <a:pt x="73" y="345"/>
                  </a:lnTo>
                  <a:lnTo>
                    <a:pt x="76" y="354"/>
                  </a:lnTo>
                  <a:lnTo>
                    <a:pt x="76" y="345"/>
                  </a:lnTo>
                  <a:lnTo>
                    <a:pt x="76" y="336"/>
                  </a:lnTo>
                  <a:lnTo>
                    <a:pt x="77" y="327"/>
                  </a:lnTo>
                  <a:lnTo>
                    <a:pt x="78" y="317"/>
                  </a:lnTo>
                  <a:lnTo>
                    <a:pt x="79" y="306"/>
                  </a:lnTo>
                  <a:lnTo>
                    <a:pt x="80" y="295"/>
                  </a:lnTo>
                  <a:lnTo>
                    <a:pt x="82" y="284"/>
                  </a:lnTo>
                  <a:lnTo>
                    <a:pt x="84" y="273"/>
                  </a:lnTo>
                  <a:lnTo>
                    <a:pt x="86" y="261"/>
                  </a:lnTo>
                  <a:lnTo>
                    <a:pt x="89" y="250"/>
                  </a:lnTo>
                  <a:lnTo>
                    <a:pt x="92" y="238"/>
                  </a:lnTo>
                  <a:lnTo>
                    <a:pt x="95" y="226"/>
                  </a:lnTo>
                  <a:lnTo>
                    <a:pt x="99" y="214"/>
                  </a:lnTo>
                  <a:lnTo>
                    <a:pt x="102" y="202"/>
                  </a:lnTo>
                  <a:lnTo>
                    <a:pt x="106" y="190"/>
                  </a:lnTo>
                  <a:lnTo>
                    <a:pt x="111" y="178"/>
                  </a:lnTo>
                  <a:lnTo>
                    <a:pt x="115" y="167"/>
                  </a:lnTo>
                  <a:lnTo>
                    <a:pt x="120" y="155"/>
                  </a:lnTo>
                  <a:lnTo>
                    <a:pt x="126" y="144"/>
                  </a:lnTo>
                  <a:lnTo>
                    <a:pt x="131" y="133"/>
                  </a:lnTo>
                  <a:lnTo>
                    <a:pt x="137" y="122"/>
                  </a:lnTo>
                  <a:lnTo>
                    <a:pt x="143" y="112"/>
                  </a:lnTo>
                  <a:lnTo>
                    <a:pt x="150" y="102"/>
                  </a:lnTo>
                  <a:lnTo>
                    <a:pt x="157" y="93"/>
                  </a:lnTo>
                  <a:lnTo>
                    <a:pt x="164" y="84"/>
                  </a:lnTo>
                  <a:lnTo>
                    <a:pt x="171" y="75"/>
                  </a:lnTo>
                  <a:lnTo>
                    <a:pt x="179" y="67"/>
                  </a:lnTo>
                  <a:lnTo>
                    <a:pt x="187" y="60"/>
                  </a:lnTo>
                  <a:lnTo>
                    <a:pt x="196" y="54"/>
                  </a:lnTo>
                  <a:lnTo>
                    <a:pt x="205" y="48"/>
                  </a:lnTo>
                  <a:lnTo>
                    <a:pt x="214" y="43"/>
                  </a:lnTo>
                  <a:lnTo>
                    <a:pt x="223" y="39"/>
                  </a:lnTo>
                  <a:lnTo>
                    <a:pt x="218" y="37"/>
                  </a:lnTo>
                  <a:lnTo>
                    <a:pt x="212" y="37"/>
                  </a:lnTo>
                  <a:lnTo>
                    <a:pt x="207" y="36"/>
                  </a:lnTo>
                  <a:lnTo>
                    <a:pt x="201" y="36"/>
                  </a:lnTo>
                  <a:lnTo>
                    <a:pt x="195" y="36"/>
                  </a:lnTo>
                  <a:lnTo>
                    <a:pt x="189" y="36"/>
                  </a:lnTo>
                  <a:lnTo>
                    <a:pt x="182" y="36"/>
                  </a:lnTo>
                  <a:lnTo>
                    <a:pt x="176" y="37"/>
                  </a:lnTo>
                  <a:lnTo>
                    <a:pt x="169" y="38"/>
                  </a:lnTo>
                  <a:lnTo>
                    <a:pt x="163" y="39"/>
                  </a:lnTo>
                  <a:lnTo>
                    <a:pt x="156" y="40"/>
                  </a:lnTo>
                  <a:lnTo>
                    <a:pt x="150" y="41"/>
                  </a:lnTo>
                  <a:lnTo>
                    <a:pt x="143" y="43"/>
                  </a:lnTo>
                  <a:lnTo>
                    <a:pt x="137" y="44"/>
                  </a:lnTo>
                  <a:lnTo>
                    <a:pt x="130" y="46"/>
                  </a:lnTo>
                  <a:lnTo>
                    <a:pt x="124" y="48"/>
                  </a:lnTo>
                  <a:lnTo>
                    <a:pt x="117" y="50"/>
                  </a:lnTo>
                  <a:lnTo>
                    <a:pt x="111" y="53"/>
                  </a:lnTo>
                  <a:lnTo>
                    <a:pt x="105" y="55"/>
                  </a:lnTo>
                  <a:lnTo>
                    <a:pt x="98" y="57"/>
                  </a:lnTo>
                  <a:lnTo>
                    <a:pt x="92" y="60"/>
                  </a:lnTo>
                  <a:lnTo>
                    <a:pt x="87" y="63"/>
                  </a:lnTo>
                  <a:lnTo>
                    <a:pt x="81" y="65"/>
                  </a:lnTo>
                  <a:lnTo>
                    <a:pt x="75" y="68"/>
                  </a:lnTo>
                  <a:lnTo>
                    <a:pt x="70" y="71"/>
                  </a:lnTo>
                  <a:lnTo>
                    <a:pt x="65" y="74"/>
                  </a:lnTo>
                  <a:lnTo>
                    <a:pt x="60" y="77"/>
                  </a:lnTo>
                  <a:lnTo>
                    <a:pt x="56" y="80"/>
                  </a:lnTo>
                  <a:lnTo>
                    <a:pt x="51" y="83"/>
                  </a:lnTo>
                  <a:lnTo>
                    <a:pt x="48" y="87"/>
                  </a:lnTo>
                  <a:lnTo>
                    <a:pt x="44" y="90"/>
                  </a:lnTo>
                  <a:lnTo>
                    <a:pt x="41" y="93"/>
                  </a:lnTo>
                  <a:lnTo>
                    <a:pt x="41" y="90"/>
                  </a:lnTo>
                  <a:lnTo>
                    <a:pt x="41" y="86"/>
                  </a:lnTo>
                  <a:lnTo>
                    <a:pt x="42" y="83"/>
                  </a:lnTo>
                  <a:lnTo>
                    <a:pt x="43" y="80"/>
                  </a:lnTo>
                  <a:lnTo>
                    <a:pt x="43" y="77"/>
                  </a:lnTo>
                  <a:lnTo>
                    <a:pt x="44" y="74"/>
                  </a:lnTo>
                  <a:lnTo>
                    <a:pt x="45" y="71"/>
                  </a:lnTo>
                  <a:lnTo>
                    <a:pt x="46" y="68"/>
                  </a:lnTo>
                  <a:lnTo>
                    <a:pt x="47" y="65"/>
                  </a:lnTo>
                  <a:lnTo>
                    <a:pt x="48" y="62"/>
                  </a:lnTo>
                  <a:lnTo>
                    <a:pt x="50" y="59"/>
                  </a:lnTo>
                  <a:lnTo>
                    <a:pt x="51" y="56"/>
                  </a:lnTo>
                  <a:lnTo>
                    <a:pt x="53" y="53"/>
                  </a:lnTo>
                  <a:lnTo>
                    <a:pt x="54" y="50"/>
                  </a:lnTo>
                  <a:lnTo>
                    <a:pt x="56" y="47"/>
                  </a:lnTo>
                  <a:lnTo>
                    <a:pt x="58" y="44"/>
                  </a:lnTo>
                  <a:lnTo>
                    <a:pt x="59" y="41"/>
                  </a:lnTo>
                  <a:lnTo>
                    <a:pt x="61" y="38"/>
                  </a:lnTo>
                  <a:lnTo>
                    <a:pt x="63" y="36"/>
                  </a:lnTo>
                  <a:lnTo>
                    <a:pt x="65" y="33"/>
                  </a:lnTo>
                  <a:lnTo>
                    <a:pt x="67" y="30"/>
                  </a:lnTo>
                  <a:lnTo>
                    <a:pt x="69" y="27"/>
                  </a:lnTo>
                  <a:lnTo>
                    <a:pt x="71" y="24"/>
                  </a:lnTo>
                  <a:lnTo>
                    <a:pt x="73" y="22"/>
                  </a:lnTo>
                  <a:lnTo>
                    <a:pt x="76" y="19"/>
                  </a:lnTo>
                  <a:lnTo>
                    <a:pt x="78" y="16"/>
                  </a:lnTo>
                  <a:lnTo>
                    <a:pt x="80" y="13"/>
                  </a:lnTo>
                  <a:lnTo>
                    <a:pt x="82" y="11"/>
                  </a:lnTo>
                  <a:lnTo>
                    <a:pt x="87" y="5"/>
                  </a:lnTo>
                  <a:lnTo>
                    <a:pt x="92" y="0"/>
                  </a:lnTo>
                  <a:close/>
                </a:path>
              </a:pathLst>
            </a:custGeom>
            <a:solidFill>
              <a:srgbClr val="7030A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3" name="Freeform 47"/>
            <p:cNvSpPr>
              <a:spLocks/>
            </p:cNvSpPr>
            <p:nvPr/>
          </p:nvSpPr>
          <p:spPr bwMode="auto">
            <a:xfrm>
              <a:off x="1320" y="873"/>
              <a:ext cx="308" cy="436"/>
            </a:xfrm>
            <a:custGeom>
              <a:avLst/>
              <a:gdLst>
                <a:gd name="T0" fmla="*/ 281 w 308"/>
                <a:gd name="T1" fmla="*/ 396 h 436"/>
                <a:gd name="T2" fmla="*/ 300 w 308"/>
                <a:gd name="T3" fmla="*/ 336 h 436"/>
                <a:gd name="T4" fmla="*/ 307 w 308"/>
                <a:gd name="T5" fmla="*/ 279 h 436"/>
                <a:gd name="T6" fmla="*/ 305 w 308"/>
                <a:gd name="T7" fmla="*/ 225 h 436"/>
                <a:gd name="T8" fmla="*/ 291 w 308"/>
                <a:gd name="T9" fmla="*/ 175 h 436"/>
                <a:gd name="T10" fmla="*/ 268 w 308"/>
                <a:gd name="T11" fmla="*/ 129 h 436"/>
                <a:gd name="T12" fmla="*/ 235 w 308"/>
                <a:gd name="T13" fmla="*/ 89 h 436"/>
                <a:gd name="T14" fmla="*/ 191 w 308"/>
                <a:gd name="T15" fmla="*/ 56 h 436"/>
                <a:gd name="T16" fmla="*/ 138 w 308"/>
                <a:gd name="T17" fmla="*/ 29 h 436"/>
                <a:gd name="T18" fmla="*/ 75 w 308"/>
                <a:gd name="T19" fmla="*/ 10 h 436"/>
                <a:gd name="T20" fmla="*/ 3 w 308"/>
                <a:gd name="T21" fmla="*/ 0 h 436"/>
                <a:gd name="T22" fmla="*/ 42 w 308"/>
                <a:gd name="T23" fmla="*/ 15 h 436"/>
                <a:gd name="T24" fmla="*/ 78 w 308"/>
                <a:gd name="T25" fmla="*/ 28 h 436"/>
                <a:gd name="T26" fmla="*/ 111 w 308"/>
                <a:gd name="T27" fmla="*/ 41 h 436"/>
                <a:gd name="T28" fmla="*/ 142 w 308"/>
                <a:gd name="T29" fmla="*/ 55 h 436"/>
                <a:gd name="T30" fmla="*/ 170 w 308"/>
                <a:gd name="T31" fmla="*/ 71 h 436"/>
                <a:gd name="T32" fmla="*/ 195 w 308"/>
                <a:gd name="T33" fmla="*/ 90 h 436"/>
                <a:gd name="T34" fmla="*/ 217 w 308"/>
                <a:gd name="T35" fmla="*/ 113 h 436"/>
                <a:gd name="T36" fmla="*/ 237 w 308"/>
                <a:gd name="T37" fmla="*/ 141 h 436"/>
                <a:gd name="T38" fmla="*/ 253 w 308"/>
                <a:gd name="T39" fmla="*/ 175 h 436"/>
                <a:gd name="T40" fmla="*/ 266 w 308"/>
                <a:gd name="T41" fmla="*/ 218 h 436"/>
                <a:gd name="T42" fmla="*/ 266 w 308"/>
                <a:gd name="T43" fmla="*/ 237 h 436"/>
                <a:gd name="T44" fmla="*/ 247 w 308"/>
                <a:gd name="T45" fmla="*/ 200 h 436"/>
                <a:gd name="T46" fmla="*/ 227 w 308"/>
                <a:gd name="T47" fmla="*/ 169 h 436"/>
                <a:gd name="T48" fmla="*/ 206 w 308"/>
                <a:gd name="T49" fmla="*/ 143 h 436"/>
                <a:gd name="T50" fmla="*/ 185 w 308"/>
                <a:gd name="T51" fmla="*/ 121 h 436"/>
                <a:gd name="T52" fmla="*/ 162 w 308"/>
                <a:gd name="T53" fmla="*/ 102 h 436"/>
                <a:gd name="T54" fmla="*/ 138 w 308"/>
                <a:gd name="T55" fmla="*/ 86 h 436"/>
                <a:gd name="T56" fmla="*/ 111 w 308"/>
                <a:gd name="T57" fmla="*/ 72 h 436"/>
                <a:gd name="T58" fmla="*/ 82 w 308"/>
                <a:gd name="T59" fmla="*/ 59 h 436"/>
                <a:gd name="T60" fmla="*/ 49 w 308"/>
                <a:gd name="T61" fmla="*/ 47 h 436"/>
                <a:gd name="T62" fmla="*/ 13 w 308"/>
                <a:gd name="T63" fmla="*/ 34 h 436"/>
                <a:gd name="T64" fmla="*/ 27 w 308"/>
                <a:gd name="T65" fmla="*/ 52 h 436"/>
                <a:gd name="T66" fmla="*/ 66 w 308"/>
                <a:gd name="T67" fmla="*/ 83 h 436"/>
                <a:gd name="T68" fmla="*/ 104 w 308"/>
                <a:gd name="T69" fmla="*/ 114 h 436"/>
                <a:gd name="T70" fmla="*/ 139 w 308"/>
                <a:gd name="T71" fmla="*/ 145 h 436"/>
                <a:gd name="T72" fmla="*/ 171 w 308"/>
                <a:gd name="T73" fmla="*/ 176 h 436"/>
                <a:gd name="T74" fmla="*/ 199 w 308"/>
                <a:gd name="T75" fmla="*/ 210 h 436"/>
                <a:gd name="T76" fmla="*/ 223 w 308"/>
                <a:gd name="T77" fmla="*/ 246 h 436"/>
                <a:gd name="T78" fmla="*/ 242 w 308"/>
                <a:gd name="T79" fmla="*/ 286 h 436"/>
                <a:gd name="T80" fmla="*/ 256 w 308"/>
                <a:gd name="T81" fmla="*/ 330 h 436"/>
                <a:gd name="T82" fmla="*/ 263 w 308"/>
                <a:gd name="T83" fmla="*/ 380 h 436"/>
                <a:gd name="T84" fmla="*/ 263 w 308"/>
                <a:gd name="T85" fmla="*/ 436 h 4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08" h="436">
                  <a:moveTo>
                    <a:pt x="263" y="436"/>
                  </a:moveTo>
                  <a:lnTo>
                    <a:pt x="273" y="416"/>
                  </a:lnTo>
                  <a:lnTo>
                    <a:pt x="281" y="396"/>
                  </a:lnTo>
                  <a:lnTo>
                    <a:pt x="289" y="376"/>
                  </a:lnTo>
                  <a:lnTo>
                    <a:pt x="295" y="356"/>
                  </a:lnTo>
                  <a:lnTo>
                    <a:pt x="300" y="336"/>
                  </a:lnTo>
                  <a:lnTo>
                    <a:pt x="303" y="317"/>
                  </a:lnTo>
                  <a:lnTo>
                    <a:pt x="306" y="298"/>
                  </a:lnTo>
                  <a:lnTo>
                    <a:pt x="307" y="279"/>
                  </a:lnTo>
                  <a:lnTo>
                    <a:pt x="308" y="261"/>
                  </a:lnTo>
                  <a:lnTo>
                    <a:pt x="307" y="243"/>
                  </a:lnTo>
                  <a:lnTo>
                    <a:pt x="305" y="225"/>
                  </a:lnTo>
                  <a:lnTo>
                    <a:pt x="301" y="208"/>
                  </a:lnTo>
                  <a:lnTo>
                    <a:pt x="297" y="191"/>
                  </a:lnTo>
                  <a:lnTo>
                    <a:pt x="291" y="175"/>
                  </a:lnTo>
                  <a:lnTo>
                    <a:pt x="285" y="159"/>
                  </a:lnTo>
                  <a:lnTo>
                    <a:pt x="277" y="144"/>
                  </a:lnTo>
                  <a:lnTo>
                    <a:pt x="268" y="129"/>
                  </a:lnTo>
                  <a:lnTo>
                    <a:pt x="258" y="115"/>
                  </a:lnTo>
                  <a:lnTo>
                    <a:pt x="247" y="102"/>
                  </a:lnTo>
                  <a:lnTo>
                    <a:pt x="235" y="89"/>
                  </a:lnTo>
                  <a:lnTo>
                    <a:pt x="221" y="77"/>
                  </a:lnTo>
                  <a:lnTo>
                    <a:pt x="207" y="66"/>
                  </a:lnTo>
                  <a:lnTo>
                    <a:pt x="191" y="56"/>
                  </a:lnTo>
                  <a:lnTo>
                    <a:pt x="175" y="46"/>
                  </a:lnTo>
                  <a:lnTo>
                    <a:pt x="157" y="37"/>
                  </a:lnTo>
                  <a:lnTo>
                    <a:pt x="138" y="29"/>
                  </a:lnTo>
                  <a:lnTo>
                    <a:pt x="118" y="22"/>
                  </a:lnTo>
                  <a:lnTo>
                    <a:pt x="97" y="15"/>
                  </a:lnTo>
                  <a:lnTo>
                    <a:pt x="75" y="10"/>
                  </a:lnTo>
                  <a:lnTo>
                    <a:pt x="52" y="6"/>
                  </a:lnTo>
                  <a:lnTo>
                    <a:pt x="28" y="2"/>
                  </a:lnTo>
                  <a:lnTo>
                    <a:pt x="3" y="0"/>
                  </a:lnTo>
                  <a:lnTo>
                    <a:pt x="16" y="5"/>
                  </a:lnTo>
                  <a:lnTo>
                    <a:pt x="29" y="10"/>
                  </a:lnTo>
                  <a:lnTo>
                    <a:pt x="42" y="15"/>
                  </a:lnTo>
                  <a:lnTo>
                    <a:pt x="54" y="19"/>
                  </a:lnTo>
                  <a:lnTo>
                    <a:pt x="66" y="24"/>
                  </a:lnTo>
                  <a:lnTo>
                    <a:pt x="78" y="28"/>
                  </a:lnTo>
                  <a:lnTo>
                    <a:pt x="89" y="32"/>
                  </a:lnTo>
                  <a:lnTo>
                    <a:pt x="100" y="37"/>
                  </a:lnTo>
                  <a:lnTo>
                    <a:pt x="111" y="41"/>
                  </a:lnTo>
                  <a:lnTo>
                    <a:pt x="122" y="45"/>
                  </a:lnTo>
                  <a:lnTo>
                    <a:pt x="132" y="50"/>
                  </a:lnTo>
                  <a:lnTo>
                    <a:pt x="142" y="55"/>
                  </a:lnTo>
                  <a:lnTo>
                    <a:pt x="152" y="60"/>
                  </a:lnTo>
                  <a:lnTo>
                    <a:pt x="161" y="65"/>
                  </a:lnTo>
                  <a:lnTo>
                    <a:pt x="170" y="71"/>
                  </a:lnTo>
                  <a:lnTo>
                    <a:pt x="179" y="77"/>
                  </a:lnTo>
                  <a:lnTo>
                    <a:pt x="187" y="83"/>
                  </a:lnTo>
                  <a:lnTo>
                    <a:pt x="195" y="90"/>
                  </a:lnTo>
                  <a:lnTo>
                    <a:pt x="203" y="97"/>
                  </a:lnTo>
                  <a:lnTo>
                    <a:pt x="210" y="104"/>
                  </a:lnTo>
                  <a:lnTo>
                    <a:pt x="217" y="113"/>
                  </a:lnTo>
                  <a:lnTo>
                    <a:pt x="224" y="121"/>
                  </a:lnTo>
                  <a:lnTo>
                    <a:pt x="230" y="131"/>
                  </a:lnTo>
                  <a:lnTo>
                    <a:pt x="237" y="141"/>
                  </a:lnTo>
                  <a:lnTo>
                    <a:pt x="242" y="152"/>
                  </a:lnTo>
                  <a:lnTo>
                    <a:pt x="248" y="163"/>
                  </a:lnTo>
                  <a:lnTo>
                    <a:pt x="253" y="175"/>
                  </a:lnTo>
                  <a:lnTo>
                    <a:pt x="257" y="189"/>
                  </a:lnTo>
                  <a:lnTo>
                    <a:pt x="262" y="203"/>
                  </a:lnTo>
                  <a:lnTo>
                    <a:pt x="266" y="218"/>
                  </a:lnTo>
                  <a:lnTo>
                    <a:pt x="270" y="233"/>
                  </a:lnTo>
                  <a:lnTo>
                    <a:pt x="273" y="250"/>
                  </a:lnTo>
                  <a:lnTo>
                    <a:pt x="266" y="237"/>
                  </a:lnTo>
                  <a:lnTo>
                    <a:pt x="260" y="224"/>
                  </a:lnTo>
                  <a:lnTo>
                    <a:pt x="253" y="212"/>
                  </a:lnTo>
                  <a:lnTo>
                    <a:pt x="247" y="200"/>
                  </a:lnTo>
                  <a:lnTo>
                    <a:pt x="240" y="189"/>
                  </a:lnTo>
                  <a:lnTo>
                    <a:pt x="233" y="179"/>
                  </a:lnTo>
                  <a:lnTo>
                    <a:pt x="227" y="169"/>
                  </a:lnTo>
                  <a:lnTo>
                    <a:pt x="220" y="160"/>
                  </a:lnTo>
                  <a:lnTo>
                    <a:pt x="213" y="151"/>
                  </a:lnTo>
                  <a:lnTo>
                    <a:pt x="206" y="143"/>
                  </a:lnTo>
                  <a:lnTo>
                    <a:pt x="199" y="135"/>
                  </a:lnTo>
                  <a:lnTo>
                    <a:pt x="192" y="128"/>
                  </a:lnTo>
                  <a:lnTo>
                    <a:pt x="185" y="121"/>
                  </a:lnTo>
                  <a:lnTo>
                    <a:pt x="177" y="115"/>
                  </a:lnTo>
                  <a:lnTo>
                    <a:pt x="170" y="108"/>
                  </a:lnTo>
                  <a:lnTo>
                    <a:pt x="162" y="102"/>
                  </a:lnTo>
                  <a:lnTo>
                    <a:pt x="154" y="97"/>
                  </a:lnTo>
                  <a:lnTo>
                    <a:pt x="146" y="92"/>
                  </a:lnTo>
                  <a:lnTo>
                    <a:pt x="138" y="86"/>
                  </a:lnTo>
                  <a:lnTo>
                    <a:pt x="129" y="82"/>
                  </a:lnTo>
                  <a:lnTo>
                    <a:pt x="120" y="77"/>
                  </a:lnTo>
                  <a:lnTo>
                    <a:pt x="111" y="72"/>
                  </a:lnTo>
                  <a:lnTo>
                    <a:pt x="101" y="68"/>
                  </a:lnTo>
                  <a:lnTo>
                    <a:pt x="92" y="64"/>
                  </a:lnTo>
                  <a:lnTo>
                    <a:pt x="82" y="59"/>
                  </a:lnTo>
                  <a:lnTo>
                    <a:pt x="71" y="55"/>
                  </a:lnTo>
                  <a:lnTo>
                    <a:pt x="60" y="51"/>
                  </a:lnTo>
                  <a:lnTo>
                    <a:pt x="49" y="47"/>
                  </a:lnTo>
                  <a:lnTo>
                    <a:pt x="38" y="43"/>
                  </a:lnTo>
                  <a:lnTo>
                    <a:pt x="26" y="39"/>
                  </a:lnTo>
                  <a:lnTo>
                    <a:pt x="13" y="34"/>
                  </a:lnTo>
                  <a:lnTo>
                    <a:pt x="0" y="30"/>
                  </a:lnTo>
                  <a:lnTo>
                    <a:pt x="14" y="41"/>
                  </a:lnTo>
                  <a:lnTo>
                    <a:pt x="27" y="52"/>
                  </a:lnTo>
                  <a:lnTo>
                    <a:pt x="40" y="62"/>
                  </a:lnTo>
                  <a:lnTo>
                    <a:pt x="53" y="73"/>
                  </a:lnTo>
                  <a:lnTo>
                    <a:pt x="66" y="83"/>
                  </a:lnTo>
                  <a:lnTo>
                    <a:pt x="79" y="93"/>
                  </a:lnTo>
                  <a:lnTo>
                    <a:pt x="92" y="104"/>
                  </a:lnTo>
                  <a:lnTo>
                    <a:pt x="104" y="114"/>
                  </a:lnTo>
                  <a:lnTo>
                    <a:pt x="116" y="124"/>
                  </a:lnTo>
                  <a:lnTo>
                    <a:pt x="128" y="134"/>
                  </a:lnTo>
                  <a:lnTo>
                    <a:pt x="139" y="145"/>
                  </a:lnTo>
                  <a:lnTo>
                    <a:pt x="150" y="155"/>
                  </a:lnTo>
                  <a:lnTo>
                    <a:pt x="161" y="166"/>
                  </a:lnTo>
                  <a:lnTo>
                    <a:pt x="171" y="176"/>
                  </a:lnTo>
                  <a:lnTo>
                    <a:pt x="181" y="187"/>
                  </a:lnTo>
                  <a:lnTo>
                    <a:pt x="190" y="199"/>
                  </a:lnTo>
                  <a:lnTo>
                    <a:pt x="199" y="210"/>
                  </a:lnTo>
                  <a:lnTo>
                    <a:pt x="208" y="222"/>
                  </a:lnTo>
                  <a:lnTo>
                    <a:pt x="216" y="234"/>
                  </a:lnTo>
                  <a:lnTo>
                    <a:pt x="223" y="246"/>
                  </a:lnTo>
                  <a:lnTo>
                    <a:pt x="230" y="259"/>
                  </a:lnTo>
                  <a:lnTo>
                    <a:pt x="237" y="272"/>
                  </a:lnTo>
                  <a:lnTo>
                    <a:pt x="242" y="286"/>
                  </a:lnTo>
                  <a:lnTo>
                    <a:pt x="248" y="300"/>
                  </a:lnTo>
                  <a:lnTo>
                    <a:pt x="252" y="315"/>
                  </a:lnTo>
                  <a:lnTo>
                    <a:pt x="256" y="330"/>
                  </a:lnTo>
                  <a:lnTo>
                    <a:pt x="259" y="346"/>
                  </a:lnTo>
                  <a:lnTo>
                    <a:pt x="261" y="363"/>
                  </a:lnTo>
                  <a:lnTo>
                    <a:pt x="263" y="380"/>
                  </a:lnTo>
                  <a:lnTo>
                    <a:pt x="263" y="398"/>
                  </a:lnTo>
                  <a:lnTo>
                    <a:pt x="263" y="417"/>
                  </a:lnTo>
                  <a:lnTo>
                    <a:pt x="263" y="436"/>
                  </a:lnTo>
                  <a:close/>
                </a:path>
              </a:pathLst>
            </a:custGeom>
            <a:solidFill>
              <a:srgbClr val="7030A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7" name="Freeform 51"/>
            <p:cNvSpPr>
              <a:spLocks/>
            </p:cNvSpPr>
            <p:nvPr/>
          </p:nvSpPr>
          <p:spPr bwMode="auto">
            <a:xfrm>
              <a:off x="1013" y="1548"/>
              <a:ext cx="648" cy="73"/>
            </a:xfrm>
            <a:custGeom>
              <a:avLst/>
              <a:gdLst>
                <a:gd name="T0" fmla="*/ 11 w 648"/>
                <a:gd name="T1" fmla="*/ 7 h 73"/>
                <a:gd name="T2" fmla="*/ 32 w 648"/>
                <a:gd name="T3" fmla="*/ 19 h 73"/>
                <a:gd name="T4" fmla="*/ 53 w 648"/>
                <a:gd name="T5" fmla="*/ 30 h 73"/>
                <a:gd name="T6" fmla="*/ 75 w 648"/>
                <a:gd name="T7" fmla="*/ 39 h 73"/>
                <a:gd name="T8" fmla="*/ 96 w 648"/>
                <a:gd name="T9" fmla="*/ 47 h 73"/>
                <a:gd name="T10" fmla="*/ 118 w 648"/>
                <a:gd name="T11" fmla="*/ 53 h 73"/>
                <a:gd name="T12" fmla="*/ 139 w 648"/>
                <a:gd name="T13" fmla="*/ 58 h 73"/>
                <a:gd name="T14" fmla="*/ 160 w 648"/>
                <a:gd name="T15" fmla="*/ 61 h 73"/>
                <a:gd name="T16" fmla="*/ 181 w 648"/>
                <a:gd name="T17" fmla="*/ 62 h 73"/>
                <a:gd name="T18" fmla="*/ 201 w 648"/>
                <a:gd name="T19" fmla="*/ 62 h 73"/>
                <a:gd name="T20" fmla="*/ 220 w 648"/>
                <a:gd name="T21" fmla="*/ 60 h 73"/>
                <a:gd name="T22" fmla="*/ 239 w 648"/>
                <a:gd name="T23" fmla="*/ 56 h 73"/>
                <a:gd name="T24" fmla="*/ 257 w 648"/>
                <a:gd name="T25" fmla="*/ 51 h 73"/>
                <a:gd name="T26" fmla="*/ 273 w 648"/>
                <a:gd name="T27" fmla="*/ 43 h 73"/>
                <a:gd name="T28" fmla="*/ 289 w 648"/>
                <a:gd name="T29" fmla="*/ 33 h 73"/>
                <a:gd name="T30" fmla="*/ 303 w 648"/>
                <a:gd name="T31" fmla="*/ 21 h 73"/>
                <a:gd name="T32" fmla="*/ 317 w 648"/>
                <a:gd name="T33" fmla="*/ 23 h 73"/>
                <a:gd name="T34" fmla="*/ 331 w 648"/>
                <a:gd name="T35" fmla="*/ 37 h 73"/>
                <a:gd name="T36" fmla="*/ 347 w 648"/>
                <a:gd name="T37" fmla="*/ 48 h 73"/>
                <a:gd name="T38" fmla="*/ 364 w 648"/>
                <a:gd name="T39" fmla="*/ 58 h 73"/>
                <a:gd name="T40" fmla="*/ 382 w 648"/>
                <a:gd name="T41" fmla="*/ 65 h 73"/>
                <a:gd name="T42" fmla="*/ 402 w 648"/>
                <a:gd name="T43" fmla="*/ 70 h 73"/>
                <a:gd name="T44" fmla="*/ 422 w 648"/>
                <a:gd name="T45" fmla="*/ 73 h 73"/>
                <a:gd name="T46" fmla="*/ 444 w 648"/>
                <a:gd name="T47" fmla="*/ 73 h 73"/>
                <a:gd name="T48" fmla="*/ 466 w 648"/>
                <a:gd name="T49" fmla="*/ 72 h 73"/>
                <a:gd name="T50" fmla="*/ 489 w 648"/>
                <a:gd name="T51" fmla="*/ 68 h 73"/>
                <a:gd name="T52" fmla="*/ 513 w 648"/>
                <a:gd name="T53" fmla="*/ 63 h 73"/>
                <a:gd name="T54" fmla="*/ 537 w 648"/>
                <a:gd name="T55" fmla="*/ 56 h 73"/>
                <a:gd name="T56" fmla="*/ 561 w 648"/>
                <a:gd name="T57" fmla="*/ 46 h 73"/>
                <a:gd name="T58" fmla="*/ 586 w 648"/>
                <a:gd name="T59" fmla="*/ 36 h 73"/>
                <a:gd name="T60" fmla="*/ 611 w 648"/>
                <a:gd name="T61" fmla="*/ 23 h 73"/>
                <a:gd name="T62" fmla="*/ 635 w 648"/>
                <a:gd name="T63" fmla="*/ 8 h 73"/>
                <a:gd name="T64" fmla="*/ 0 w 648"/>
                <a:gd name="T65" fmla="*/ 0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48" h="73">
                  <a:moveTo>
                    <a:pt x="2" y="1"/>
                  </a:moveTo>
                  <a:lnTo>
                    <a:pt x="11" y="7"/>
                  </a:lnTo>
                  <a:lnTo>
                    <a:pt x="21" y="13"/>
                  </a:lnTo>
                  <a:lnTo>
                    <a:pt x="32" y="19"/>
                  </a:lnTo>
                  <a:lnTo>
                    <a:pt x="43" y="24"/>
                  </a:lnTo>
                  <a:lnTo>
                    <a:pt x="53" y="30"/>
                  </a:lnTo>
                  <a:lnTo>
                    <a:pt x="64" y="35"/>
                  </a:lnTo>
                  <a:lnTo>
                    <a:pt x="75" y="39"/>
                  </a:lnTo>
                  <a:lnTo>
                    <a:pt x="86" y="43"/>
                  </a:lnTo>
                  <a:lnTo>
                    <a:pt x="96" y="47"/>
                  </a:lnTo>
                  <a:lnTo>
                    <a:pt x="107" y="50"/>
                  </a:lnTo>
                  <a:lnTo>
                    <a:pt x="118" y="53"/>
                  </a:lnTo>
                  <a:lnTo>
                    <a:pt x="129" y="56"/>
                  </a:lnTo>
                  <a:lnTo>
                    <a:pt x="139" y="58"/>
                  </a:lnTo>
                  <a:lnTo>
                    <a:pt x="150" y="60"/>
                  </a:lnTo>
                  <a:lnTo>
                    <a:pt x="160" y="61"/>
                  </a:lnTo>
                  <a:lnTo>
                    <a:pt x="171" y="62"/>
                  </a:lnTo>
                  <a:lnTo>
                    <a:pt x="181" y="62"/>
                  </a:lnTo>
                  <a:lnTo>
                    <a:pt x="191" y="63"/>
                  </a:lnTo>
                  <a:lnTo>
                    <a:pt x="201" y="62"/>
                  </a:lnTo>
                  <a:lnTo>
                    <a:pt x="211" y="62"/>
                  </a:lnTo>
                  <a:lnTo>
                    <a:pt x="220" y="60"/>
                  </a:lnTo>
                  <a:lnTo>
                    <a:pt x="230" y="59"/>
                  </a:lnTo>
                  <a:lnTo>
                    <a:pt x="239" y="56"/>
                  </a:lnTo>
                  <a:lnTo>
                    <a:pt x="248" y="54"/>
                  </a:lnTo>
                  <a:lnTo>
                    <a:pt x="257" y="51"/>
                  </a:lnTo>
                  <a:lnTo>
                    <a:pt x="265" y="47"/>
                  </a:lnTo>
                  <a:lnTo>
                    <a:pt x="273" y="43"/>
                  </a:lnTo>
                  <a:lnTo>
                    <a:pt x="282" y="38"/>
                  </a:lnTo>
                  <a:lnTo>
                    <a:pt x="289" y="33"/>
                  </a:lnTo>
                  <a:lnTo>
                    <a:pt x="297" y="28"/>
                  </a:lnTo>
                  <a:lnTo>
                    <a:pt x="303" y="21"/>
                  </a:lnTo>
                  <a:lnTo>
                    <a:pt x="310" y="15"/>
                  </a:lnTo>
                  <a:lnTo>
                    <a:pt x="317" y="23"/>
                  </a:lnTo>
                  <a:lnTo>
                    <a:pt x="324" y="30"/>
                  </a:lnTo>
                  <a:lnTo>
                    <a:pt x="331" y="37"/>
                  </a:lnTo>
                  <a:lnTo>
                    <a:pt x="339" y="43"/>
                  </a:lnTo>
                  <a:lnTo>
                    <a:pt x="347" y="48"/>
                  </a:lnTo>
                  <a:lnTo>
                    <a:pt x="355" y="54"/>
                  </a:lnTo>
                  <a:lnTo>
                    <a:pt x="364" y="58"/>
                  </a:lnTo>
                  <a:lnTo>
                    <a:pt x="373" y="62"/>
                  </a:lnTo>
                  <a:lnTo>
                    <a:pt x="382" y="65"/>
                  </a:lnTo>
                  <a:lnTo>
                    <a:pt x="392" y="68"/>
                  </a:lnTo>
                  <a:lnTo>
                    <a:pt x="402" y="70"/>
                  </a:lnTo>
                  <a:lnTo>
                    <a:pt x="412" y="72"/>
                  </a:lnTo>
                  <a:lnTo>
                    <a:pt x="422" y="73"/>
                  </a:lnTo>
                  <a:lnTo>
                    <a:pt x="433" y="73"/>
                  </a:lnTo>
                  <a:lnTo>
                    <a:pt x="444" y="73"/>
                  </a:lnTo>
                  <a:lnTo>
                    <a:pt x="455" y="73"/>
                  </a:lnTo>
                  <a:lnTo>
                    <a:pt x="466" y="72"/>
                  </a:lnTo>
                  <a:lnTo>
                    <a:pt x="477" y="70"/>
                  </a:lnTo>
                  <a:lnTo>
                    <a:pt x="489" y="68"/>
                  </a:lnTo>
                  <a:lnTo>
                    <a:pt x="501" y="66"/>
                  </a:lnTo>
                  <a:lnTo>
                    <a:pt x="513" y="63"/>
                  </a:lnTo>
                  <a:lnTo>
                    <a:pt x="525" y="59"/>
                  </a:lnTo>
                  <a:lnTo>
                    <a:pt x="537" y="56"/>
                  </a:lnTo>
                  <a:lnTo>
                    <a:pt x="549" y="51"/>
                  </a:lnTo>
                  <a:lnTo>
                    <a:pt x="561" y="46"/>
                  </a:lnTo>
                  <a:lnTo>
                    <a:pt x="573" y="41"/>
                  </a:lnTo>
                  <a:lnTo>
                    <a:pt x="586" y="36"/>
                  </a:lnTo>
                  <a:lnTo>
                    <a:pt x="598" y="29"/>
                  </a:lnTo>
                  <a:lnTo>
                    <a:pt x="611" y="23"/>
                  </a:lnTo>
                  <a:lnTo>
                    <a:pt x="623" y="16"/>
                  </a:lnTo>
                  <a:lnTo>
                    <a:pt x="635" y="8"/>
                  </a:lnTo>
                  <a:lnTo>
                    <a:pt x="648" y="0"/>
                  </a:lnTo>
                  <a:lnTo>
                    <a:pt x="0" y="0"/>
                  </a:lnTo>
                  <a:lnTo>
                    <a:pt x="2" y="1"/>
                  </a:lnTo>
                  <a:close/>
                </a:path>
              </a:pathLst>
            </a:custGeom>
            <a:solidFill>
              <a:srgbClr val="F2CA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8" name="Freeform 52"/>
            <p:cNvSpPr>
              <a:spLocks/>
            </p:cNvSpPr>
            <p:nvPr/>
          </p:nvSpPr>
          <p:spPr bwMode="auto">
            <a:xfrm>
              <a:off x="1545" y="1546"/>
              <a:ext cx="64" cy="9"/>
            </a:xfrm>
            <a:custGeom>
              <a:avLst/>
              <a:gdLst>
                <a:gd name="T0" fmla="*/ 943 w 943"/>
                <a:gd name="T1" fmla="*/ 0 h 128"/>
                <a:gd name="T2" fmla="*/ 0 w 943"/>
                <a:gd name="T3" fmla="*/ 20 h 128"/>
                <a:gd name="T4" fmla="*/ 943 w 943"/>
                <a:gd name="T5" fmla="*/ 0 h 128"/>
              </a:gdLst>
              <a:ahLst/>
              <a:cxnLst>
                <a:cxn ang="0">
                  <a:pos x="T0" y="T1"/>
                </a:cxn>
                <a:cxn ang="0">
                  <a:pos x="T2" y="T3"/>
                </a:cxn>
                <a:cxn ang="0">
                  <a:pos x="T4" y="T5"/>
                </a:cxn>
              </a:cxnLst>
              <a:rect l="0" t="0" r="r" b="b"/>
              <a:pathLst>
                <a:path w="943" h="128">
                  <a:moveTo>
                    <a:pt x="943" y="0"/>
                  </a:moveTo>
                  <a:cubicBezTo>
                    <a:pt x="669" y="97"/>
                    <a:pt x="293" y="128"/>
                    <a:pt x="0" y="20"/>
                  </a:cubicBezTo>
                  <a:cubicBezTo>
                    <a:pt x="260" y="20"/>
                    <a:pt x="683" y="0"/>
                    <a:pt x="943" y="0"/>
                  </a:cubicBezTo>
                </a:path>
              </a:pathLst>
            </a:custGeom>
            <a:solidFill>
              <a:srgbClr val="D4943D"/>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9" name="Freeform 53"/>
            <p:cNvSpPr>
              <a:spLocks/>
            </p:cNvSpPr>
            <p:nvPr/>
          </p:nvSpPr>
          <p:spPr bwMode="auto">
            <a:xfrm>
              <a:off x="1422" y="1540"/>
              <a:ext cx="176" cy="80"/>
            </a:xfrm>
            <a:custGeom>
              <a:avLst/>
              <a:gdLst>
                <a:gd name="T0" fmla="*/ 85 w 176"/>
                <a:gd name="T1" fmla="*/ 10 h 80"/>
                <a:gd name="T2" fmla="*/ 88 w 176"/>
                <a:gd name="T3" fmla="*/ 15 h 80"/>
                <a:gd name="T4" fmla="*/ 92 w 176"/>
                <a:gd name="T5" fmla="*/ 21 h 80"/>
                <a:gd name="T6" fmla="*/ 96 w 176"/>
                <a:gd name="T7" fmla="*/ 27 h 80"/>
                <a:gd name="T8" fmla="*/ 101 w 176"/>
                <a:gd name="T9" fmla="*/ 32 h 80"/>
                <a:gd name="T10" fmla="*/ 105 w 176"/>
                <a:gd name="T11" fmla="*/ 38 h 80"/>
                <a:gd name="T12" fmla="*/ 109 w 176"/>
                <a:gd name="T13" fmla="*/ 43 h 80"/>
                <a:gd name="T14" fmla="*/ 114 w 176"/>
                <a:gd name="T15" fmla="*/ 47 h 80"/>
                <a:gd name="T16" fmla="*/ 119 w 176"/>
                <a:gd name="T17" fmla="*/ 51 h 80"/>
                <a:gd name="T18" fmla="*/ 122 w 176"/>
                <a:gd name="T19" fmla="*/ 53 h 80"/>
                <a:gd name="T20" fmla="*/ 125 w 176"/>
                <a:gd name="T21" fmla="*/ 55 h 80"/>
                <a:gd name="T22" fmla="*/ 128 w 176"/>
                <a:gd name="T23" fmla="*/ 57 h 80"/>
                <a:gd name="T24" fmla="*/ 131 w 176"/>
                <a:gd name="T25" fmla="*/ 59 h 80"/>
                <a:gd name="T26" fmla="*/ 134 w 176"/>
                <a:gd name="T27" fmla="*/ 60 h 80"/>
                <a:gd name="T28" fmla="*/ 137 w 176"/>
                <a:gd name="T29" fmla="*/ 62 h 80"/>
                <a:gd name="T30" fmla="*/ 140 w 176"/>
                <a:gd name="T31" fmla="*/ 64 h 80"/>
                <a:gd name="T32" fmla="*/ 143 w 176"/>
                <a:gd name="T33" fmla="*/ 66 h 80"/>
                <a:gd name="T34" fmla="*/ 151 w 176"/>
                <a:gd name="T35" fmla="*/ 69 h 80"/>
                <a:gd name="T36" fmla="*/ 158 w 176"/>
                <a:gd name="T37" fmla="*/ 71 h 80"/>
                <a:gd name="T38" fmla="*/ 167 w 176"/>
                <a:gd name="T39" fmla="*/ 74 h 80"/>
                <a:gd name="T40" fmla="*/ 176 w 176"/>
                <a:gd name="T41" fmla="*/ 77 h 80"/>
                <a:gd name="T42" fmla="*/ 169 w 176"/>
                <a:gd name="T43" fmla="*/ 78 h 80"/>
                <a:gd name="T44" fmla="*/ 162 w 176"/>
                <a:gd name="T45" fmla="*/ 78 h 80"/>
                <a:gd name="T46" fmla="*/ 155 w 176"/>
                <a:gd name="T47" fmla="*/ 79 h 80"/>
                <a:gd name="T48" fmla="*/ 148 w 176"/>
                <a:gd name="T49" fmla="*/ 80 h 80"/>
                <a:gd name="T50" fmla="*/ 141 w 176"/>
                <a:gd name="T51" fmla="*/ 80 h 80"/>
                <a:gd name="T52" fmla="*/ 134 w 176"/>
                <a:gd name="T53" fmla="*/ 80 h 80"/>
                <a:gd name="T54" fmla="*/ 128 w 176"/>
                <a:gd name="T55" fmla="*/ 80 h 80"/>
                <a:gd name="T56" fmla="*/ 121 w 176"/>
                <a:gd name="T57" fmla="*/ 80 h 80"/>
                <a:gd name="T58" fmla="*/ 114 w 176"/>
                <a:gd name="T59" fmla="*/ 80 h 80"/>
                <a:gd name="T60" fmla="*/ 108 w 176"/>
                <a:gd name="T61" fmla="*/ 79 h 80"/>
                <a:gd name="T62" fmla="*/ 101 w 176"/>
                <a:gd name="T63" fmla="*/ 79 h 80"/>
                <a:gd name="T64" fmla="*/ 95 w 176"/>
                <a:gd name="T65" fmla="*/ 78 h 80"/>
                <a:gd name="T66" fmla="*/ 89 w 176"/>
                <a:gd name="T67" fmla="*/ 76 h 80"/>
                <a:gd name="T68" fmla="*/ 82 w 176"/>
                <a:gd name="T69" fmla="*/ 75 h 80"/>
                <a:gd name="T70" fmla="*/ 77 w 176"/>
                <a:gd name="T71" fmla="*/ 74 h 80"/>
                <a:gd name="T72" fmla="*/ 71 w 176"/>
                <a:gd name="T73" fmla="*/ 72 h 80"/>
                <a:gd name="T74" fmla="*/ 65 w 176"/>
                <a:gd name="T75" fmla="*/ 70 h 80"/>
                <a:gd name="T76" fmla="*/ 59 w 176"/>
                <a:gd name="T77" fmla="*/ 67 h 80"/>
                <a:gd name="T78" fmla="*/ 54 w 176"/>
                <a:gd name="T79" fmla="*/ 65 h 80"/>
                <a:gd name="T80" fmla="*/ 49 w 176"/>
                <a:gd name="T81" fmla="*/ 62 h 80"/>
                <a:gd name="T82" fmla="*/ 44 w 176"/>
                <a:gd name="T83" fmla="*/ 59 h 80"/>
                <a:gd name="T84" fmla="*/ 39 w 176"/>
                <a:gd name="T85" fmla="*/ 56 h 80"/>
                <a:gd name="T86" fmla="*/ 34 w 176"/>
                <a:gd name="T87" fmla="*/ 52 h 80"/>
                <a:gd name="T88" fmla="*/ 30 w 176"/>
                <a:gd name="T89" fmla="*/ 49 h 80"/>
                <a:gd name="T90" fmla="*/ 25 w 176"/>
                <a:gd name="T91" fmla="*/ 45 h 80"/>
                <a:gd name="T92" fmla="*/ 21 w 176"/>
                <a:gd name="T93" fmla="*/ 40 h 80"/>
                <a:gd name="T94" fmla="*/ 18 w 176"/>
                <a:gd name="T95" fmla="*/ 36 h 80"/>
                <a:gd name="T96" fmla="*/ 14 w 176"/>
                <a:gd name="T97" fmla="*/ 31 h 80"/>
                <a:gd name="T98" fmla="*/ 11 w 176"/>
                <a:gd name="T99" fmla="*/ 26 h 80"/>
                <a:gd name="T100" fmla="*/ 8 w 176"/>
                <a:gd name="T101" fmla="*/ 20 h 80"/>
                <a:gd name="T102" fmla="*/ 5 w 176"/>
                <a:gd name="T103" fmla="*/ 15 h 80"/>
                <a:gd name="T104" fmla="*/ 0 w 176"/>
                <a:gd name="T105" fmla="*/ 3 h 80"/>
                <a:gd name="T106" fmla="*/ 79 w 176"/>
                <a:gd name="T107" fmla="*/ 0 h 80"/>
                <a:gd name="T108" fmla="*/ 85 w 176"/>
                <a:gd name="T109" fmla="*/ 1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76" h="80">
                  <a:moveTo>
                    <a:pt x="85" y="10"/>
                  </a:moveTo>
                  <a:lnTo>
                    <a:pt x="88" y="15"/>
                  </a:lnTo>
                  <a:lnTo>
                    <a:pt x="92" y="21"/>
                  </a:lnTo>
                  <a:lnTo>
                    <a:pt x="96" y="27"/>
                  </a:lnTo>
                  <a:lnTo>
                    <a:pt x="101" y="32"/>
                  </a:lnTo>
                  <a:lnTo>
                    <a:pt x="105" y="38"/>
                  </a:lnTo>
                  <a:lnTo>
                    <a:pt x="109" y="43"/>
                  </a:lnTo>
                  <a:lnTo>
                    <a:pt x="114" y="47"/>
                  </a:lnTo>
                  <a:lnTo>
                    <a:pt x="119" y="51"/>
                  </a:lnTo>
                  <a:lnTo>
                    <a:pt x="122" y="53"/>
                  </a:lnTo>
                  <a:lnTo>
                    <a:pt x="125" y="55"/>
                  </a:lnTo>
                  <a:lnTo>
                    <a:pt x="128" y="57"/>
                  </a:lnTo>
                  <a:lnTo>
                    <a:pt x="131" y="59"/>
                  </a:lnTo>
                  <a:lnTo>
                    <a:pt x="134" y="60"/>
                  </a:lnTo>
                  <a:lnTo>
                    <a:pt x="137" y="62"/>
                  </a:lnTo>
                  <a:lnTo>
                    <a:pt x="140" y="64"/>
                  </a:lnTo>
                  <a:lnTo>
                    <a:pt x="143" y="66"/>
                  </a:lnTo>
                  <a:lnTo>
                    <a:pt x="151" y="69"/>
                  </a:lnTo>
                  <a:lnTo>
                    <a:pt x="158" y="71"/>
                  </a:lnTo>
                  <a:lnTo>
                    <a:pt x="167" y="74"/>
                  </a:lnTo>
                  <a:lnTo>
                    <a:pt x="176" y="77"/>
                  </a:lnTo>
                  <a:lnTo>
                    <a:pt x="169" y="78"/>
                  </a:lnTo>
                  <a:lnTo>
                    <a:pt x="162" y="78"/>
                  </a:lnTo>
                  <a:lnTo>
                    <a:pt x="155" y="79"/>
                  </a:lnTo>
                  <a:lnTo>
                    <a:pt x="148" y="80"/>
                  </a:lnTo>
                  <a:lnTo>
                    <a:pt x="141" y="80"/>
                  </a:lnTo>
                  <a:lnTo>
                    <a:pt x="134" y="80"/>
                  </a:lnTo>
                  <a:lnTo>
                    <a:pt x="128" y="80"/>
                  </a:lnTo>
                  <a:lnTo>
                    <a:pt x="121" y="80"/>
                  </a:lnTo>
                  <a:lnTo>
                    <a:pt x="114" y="80"/>
                  </a:lnTo>
                  <a:lnTo>
                    <a:pt x="108" y="79"/>
                  </a:lnTo>
                  <a:lnTo>
                    <a:pt x="101" y="79"/>
                  </a:lnTo>
                  <a:lnTo>
                    <a:pt x="95" y="78"/>
                  </a:lnTo>
                  <a:lnTo>
                    <a:pt x="89" y="76"/>
                  </a:lnTo>
                  <a:lnTo>
                    <a:pt x="82" y="75"/>
                  </a:lnTo>
                  <a:lnTo>
                    <a:pt x="77" y="74"/>
                  </a:lnTo>
                  <a:lnTo>
                    <a:pt x="71" y="72"/>
                  </a:lnTo>
                  <a:lnTo>
                    <a:pt x="65" y="70"/>
                  </a:lnTo>
                  <a:lnTo>
                    <a:pt x="59" y="67"/>
                  </a:lnTo>
                  <a:lnTo>
                    <a:pt x="54" y="65"/>
                  </a:lnTo>
                  <a:lnTo>
                    <a:pt x="49" y="62"/>
                  </a:lnTo>
                  <a:lnTo>
                    <a:pt x="44" y="59"/>
                  </a:lnTo>
                  <a:lnTo>
                    <a:pt x="39" y="56"/>
                  </a:lnTo>
                  <a:lnTo>
                    <a:pt x="34" y="52"/>
                  </a:lnTo>
                  <a:lnTo>
                    <a:pt x="30" y="49"/>
                  </a:lnTo>
                  <a:lnTo>
                    <a:pt x="25" y="45"/>
                  </a:lnTo>
                  <a:lnTo>
                    <a:pt x="21" y="40"/>
                  </a:lnTo>
                  <a:lnTo>
                    <a:pt x="18" y="36"/>
                  </a:lnTo>
                  <a:lnTo>
                    <a:pt x="14" y="31"/>
                  </a:lnTo>
                  <a:lnTo>
                    <a:pt x="11" y="26"/>
                  </a:lnTo>
                  <a:lnTo>
                    <a:pt x="8" y="20"/>
                  </a:lnTo>
                  <a:lnTo>
                    <a:pt x="5" y="15"/>
                  </a:lnTo>
                  <a:lnTo>
                    <a:pt x="0" y="3"/>
                  </a:lnTo>
                  <a:lnTo>
                    <a:pt x="79" y="0"/>
                  </a:lnTo>
                  <a:lnTo>
                    <a:pt x="85" y="10"/>
                  </a:lnTo>
                  <a:close/>
                </a:path>
              </a:pathLst>
            </a:custGeom>
            <a:solidFill>
              <a:srgbClr val="D4943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0" name="Freeform 54"/>
            <p:cNvSpPr>
              <a:spLocks/>
            </p:cNvSpPr>
            <p:nvPr/>
          </p:nvSpPr>
          <p:spPr bwMode="auto">
            <a:xfrm>
              <a:off x="1060" y="1548"/>
              <a:ext cx="49" cy="47"/>
            </a:xfrm>
            <a:custGeom>
              <a:avLst/>
              <a:gdLst>
                <a:gd name="T0" fmla="*/ 3 w 49"/>
                <a:gd name="T1" fmla="*/ 0 h 47"/>
                <a:gd name="T2" fmla="*/ 2 w 49"/>
                <a:gd name="T3" fmla="*/ 6 h 47"/>
                <a:gd name="T4" fmla="*/ 2 w 49"/>
                <a:gd name="T5" fmla="*/ 10 h 47"/>
                <a:gd name="T6" fmla="*/ 2 w 49"/>
                <a:gd name="T7" fmla="*/ 14 h 47"/>
                <a:gd name="T8" fmla="*/ 2 w 49"/>
                <a:gd name="T9" fmla="*/ 17 h 47"/>
                <a:gd name="T10" fmla="*/ 2 w 49"/>
                <a:gd name="T11" fmla="*/ 20 h 47"/>
                <a:gd name="T12" fmla="*/ 1 w 49"/>
                <a:gd name="T13" fmla="*/ 24 h 47"/>
                <a:gd name="T14" fmla="*/ 1 w 49"/>
                <a:gd name="T15" fmla="*/ 29 h 47"/>
                <a:gd name="T16" fmla="*/ 0 w 49"/>
                <a:gd name="T17" fmla="*/ 34 h 47"/>
                <a:gd name="T18" fmla="*/ 3 w 49"/>
                <a:gd name="T19" fmla="*/ 37 h 47"/>
                <a:gd name="T20" fmla="*/ 6 w 49"/>
                <a:gd name="T21" fmla="*/ 40 h 47"/>
                <a:gd name="T22" fmla="*/ 8 w 49"/>
                <a:gd name="T23" fmla="*/ 42 h 47"/>
                <a:gd name="T24" fmla="*/ 11 w 49"/>
                <a:gd name="T25" fmla="*/ 44 h 47"/>
                <a:gd name="T26" fmla="*/ 13 w 49"/>
                <a:gd name="T27" fmla="*/ 45 h 47"/>
                <a:gd name="T28" fmla="*/ 14 w 49"/>
                <a:gd name="T29" fmla="*/ 46 h 47"/>
                <a:gd name="T30" fmla="*/ 16 w 49"/>
                <a:gd name="T31" fmla="*/ 47 h 47"/>
                <a:gd name="T32" fmla="*/ 17 w 49"/>
                <a:gd name="T33" fmla="*/ 47 h 47"/>
                <a:gd name="T34" fmla="*/ 19 w 49"/>
                <a:gd name="T35" fmla="*/ 47 h 47"/>
                <a:gd name="T36" fmla="*/ 21 w 49"/>
                <a:gd name="T37" fmla="*/ 47 h 47"/>
                <a:gd name="T38" fmla="*/ 22 w 49"/>
                <a:gd name="T39" fmla="*/ 47 h 47"/>
                <a:gd name="T40" fmla="*/ 24 w 49"/>
                <a:gd name="T41" fmla="*/ 47 h 47"/>
                <a:gd name="T42" fmla="*/ 25 w 49"/>
                <a:gd name="T43" fmla="*/ 46 h 47"/>
                <a:gd name="T44" fmla="*/ 27 w 49"/>
                <a:gd name="T45" fmla="*/ 46 h 47"/>
                <a:gd name="T46" fmla="*/ 29 w 49"/>
                <a:gd name="T47" fmla="*/ 45 h 47"/>
                <a:gd name="T48" fmla="*/ 30 w 49"/>
                <a:gd name="T49" fmla="*/ 43 h 47"/>
                <a:gd name="T50" fmla="*/ 32 w 49"/>
                <a:gd name="T51" fmla="*/ 42 h 47"/>
                <a:gd name="T52" fmla="*/ 34 w 49"/>
                <a:gd name="T53" fmla="*/ 40 h 47"/>
                <a:gd name="T54" fmla="*/ 35 w 49"/>
                <a:gd name="T55" fmla="*/ 37 h 47"/>
                <a:gd name="T56" fmla="*/ 37 w 49"/>
                <a:gd name="T57" fmla="*/ 35 h 47"/>
                <a:gd name="T58" fmla="*/ 38 w 49"/>
                <a:gd name="T59" fmla="*/ 32 h 47"/>
                <a:gd name="T60" fmla="*/ 40 w 49"/>
                <a:gd name="T61" fmla="*/ 29 h 47"/>
                <a:gd name="T62" fmla="*/ 41 w 49"/>
                <a:gd name="T63" fmla="*/ 25 h 47"/>
                <a:gd name="T64" fmla="*/ 43 w 49"/>
                <a:gd name="T65" fmla="*/ 21 h 47"/>
                <a:gd name="T66" fmla="*/ 44 w 49"/>
                <a:gd name="T67" fmla="*/ 16 h 47"/>
                <a:gd name="T68" fmla="*/ 46 w 49"/>
                <a:gd name="T69" fmla="*/ 12 h 47"/>
                <a:gd name="T70" fmla="*/ 47 w 49"/>
                <a:gd name="T71" fmla="*/ 6 h 47"/>
                <a:gd name="T72" fmla="*/ 49 w 49"/>
                <a:gd name="T73" fmla="*/ 0 h 47"/>
                <a:gd name="T74" fmla="*/ 3 w 49"/>
                <a:gd name="T75" fmla="*/ 0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9" h="47">
                  <a:moveTo>
                    <a:pt x="3" y="0"/>
                  </a:moveTo>
                  <a:lnTo>
                    <a:pt x="2" y="6"/>
                  </a:lnTo>
                  <a:lnTo>
                    <a:pt x="2" y="10"/>
                  </a:lnTo>
                  <a:lnTo>
                    <a:pt x="2" y="14"/>
                  </a:lnTo>
                  <a:lnTo>
                    <a:pt x="2" y="17"/>
                  </a:lnTo>
                  <a:lnTo>
                    <a:pt x="2" y="20"/>
                  </a:lnTo>
                  <a:lnTo>
                    <a:pt x="1" y="24"/>
                  </a:lnTo>
                  <a:lnTo>
                    <a:pt x="1" y="29"/>
                  </a:lnTo>
                  <a:lnTo>
                    <a:pt x="0" y="34"/>
                  </a:lnTo>
                  <a:lnTo>
                    <a:pt x="3" y="37"/>
                  </a:lnTo>
                  <a:lnTo>
                    <a:pt x="6" y="40"/>
                  </a:lnTo>
                  <a:lnTo>
                    <a:pt x="8" y="42"/>
                  </a:lnTo>
                  <a:lnTo>
                    <a:pt x="11" y="44"/>
                  </a:lnTo>
                  <a:lnTo>
                    <a:pt x="13" y="45"/>
                  </a:lnTo>
                  <a:lnTo>
                    <a:pt x="14" y="46"/>
                  </a:lnTo>
                  <a:lnTo>
                    <a:pt x="16" y="47"/>
                  </a:lnTo>
                  <a:lnTo>
                    <a:pt x="17" y="47"/>
                  </a:lnTo>
                  <a:lnTo>
                    <a:pt x="19" y="47"/>
                  </a:lnTo>
                  <a:lnTo>
                    <a:pt x="21" y="47"/>
                  </a:lnTo>
                  <a:lnTo>
                    <a:pt x="22" y="47"/>
                  </a:lnTo>
                  <a:lnTo>
                    <a:pt x="24" y="47"/>
                  </a:lnTo>
                  <a:lnTo>
                    <a:pt x="25" y="46"/>
                  </a:lnTo>
                  <a:lnTo>
                    <a:pt x="27" y="46"/>
                  </a:lnTo>
                  <a:lnTo>
                    <a:pt x="29" y="45"/>
                  </a:lnTo>
                  <a:lnTo>
                    <a:pt x="30" y="43"/>
                  </a:lnTo>
                  <a:lnTo>
                    <a:pt x="32" y="42"/>
                  </a:lnTo>
                  <a:lnTo>
                    <a:pt x="34" y="40"/>
                  </a:lnTo>
                  <a:lnTo>
                    <a:pt x="35" y="37"/>
                  </a:lnTo>
                  <a:lnTo>
                    <a:pt x="37" y="35"/>
                  </a:lnTo>
                  <a:lnTo>
                    <a:pt x="38" y="32"/>
                  </a:lnTo>
                  <a:lnTo>
                    <a:pt x="40" y="29"/>
                  </a:lnTo>
                  <a:lnTo>
                    <a:pt x="41" y="25"/>
                  </a:lnTo>
                  <a:lnTo>
                    <a:pt x="43" y="21"/>
                  </a:lnTo>
                  <a:lnTo>
                    <a:pt x="44" y="16"/>
                  </a:lnTo>
                  <a:lnTo>
                    <a:pt x="46" y="12"/>
                  </a:lnTo>
                  <a:lnTo>
                    <a:pt x="47" y="6"/>
                  </a:lnTo>
                  <a:lnTo>
                    <a:pt x="49" y="0"/>
                  </a:lnTo>
                  <a:lnTo>
                    <a:pt x="3" y="0"/>
                  </a:lnTo>
                  <a:close/>
                </a:path>
              </a:pathLst>
            </a:custGeom>
            <a:solidFill>
              <a:srgbClr val="F2CA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1" name="Freeform 55"/>
            <p:cNvSpPr>
              <a:spLocks/>
            </p:cNvSpPr>
            <p:nvPr/>
          </p:nvSpPr>
          <p:spPr bwMode="auto">
            <a:xfrm>
              <a:off x="1015" y="1541"/>
              <a:ext cx="180" cy="59"/>
            </a:xfrm>
            <a:custGeom>
              <a:avLst/>
              <a:gdLst>
                <a:gd name="T0" fmla="*/ 64 w 180"/>
                <a:gd name="T1" fmla="*/ 10 h 59"/>
                <a:gd name="T2" fmla="*/ 59 w 180"/>
                <a:gd name="T3" fmla="*/ 13 h 59"/>
                <a:gd name="T4" fmla="*/ 50 w 180"/>
                <a:gd name="T5" fmla="*/ 19 h 59"/>
                <a:gd name="T6" fmla="*/ 42 w 180"/>
                <a:gd name="T7" fmla="*/ 24 h 59"/>
                <a:gd name="T8" fmla="*/ 33 w 180"/>
                <a:gd name="T9" fmla="*/ 29 h 59"/>
                <a:gd name="T10" fmla="*/ 25 w 180"/>
                <a:gd name="T11" fmla="*/ 34 h 59"/>
                <a:gd name="T12" fmla="*/ 17 w 180"/>
                <a:gd name="T13" fmla="*/ 39 h 59"/>
                <a:gd name="T14" fmla="*/ 8 w 180"/>
                <a:gd name="T15" fmla="*/ 44 h 59"/>
                <a:gd name="T16" fmla="*/ 0 w 180"/>
                <a:gd name="T17" fmla="*/ 48 h 59"/>
                <a:gd name="T18" fmla="*/ 9 w 180"/>
                <a:gd name="T19" fmla="*/ 50 h 59"/>
                <a:gd name="T20" fmla="*/ 18 w 180"/>
                <a:gd name="T21" fmla="*/ 52 h 59"/>
                <a:gd name="T22" fmla="*/ 27 w 180"/>
                <a:gd name="T23" fmla="*/ 54 h 59"/>
                <a:gd name="T24" fmla="*/ 36 w 180"/>
                <a:gd name="T25" fmla="*/ 56 h 59"/>
                <a:gd name="T26" fmla="*/ 44 w 180"/>
                <a:gd name="T27" fmla="*/ 57 h 59"/>
                <a:gd name="T28" fmla="*/ 52 w 180"/>
                <a:gd name="T29" fmla="*/ 58 h 59"/>
                <a:gd name="T30" fmla="*/ 60 w 180"/>
                <a:gd name="T31" fmla="*/ 59 h 59"/>
                <a:gd name="T32" fmla="*/ 67 w 180"/>
                <a:gd name="T33" fmla="*/ 59 h 59"/>
                <a:gd name="T34" fmla="*/ 74 w 180"/>
                <a:gd name="T35" fmla="*/ 59 h 59"/>
                <a:gd name="T36" fmla="*/ 82 w 180"/>
                <a:gd name="T37" fmla="*/ 59 h 59"/>
                <a:gd name="T38" fmla="*/ 88 w 180"/>
                <a:gd name="T39" fmla="*/ 59 h 59"/>
                <a:gd name="T40" fmla="*/ 95 w 180"/>
                <a:gd name="T41" fmla="*/ 59 h 59"/>
                <a:gd name="T42" fmla="*/ 101 w 180"/>
                <a:gd name="T43" fmla="*/ 58 h 59"/>
                <a:gd name="T44" fmla="*/ 107 w 180"/>
                <a:gd name="T45" fmla="*/ 57 h 59"/>
                <a:gd name="T46" fmla="*/ 113 w 180"/>
                <a:gd name="T47" fmla="*/ 56 h 59"/>
                <a:gd name="T48" fmla="*/ 118 w 180"/>
                <a:gd name="T49" fmla="*/ 54 h 59"/>
                <a:gd name="T50" fmla="*/ 123 w 180"/>
                <a:gd name="T51" fmla="*/ 53 h 59"/>
                <a:gd name="T52" fmla="*/ 128 w 180"/>
                <a:gd name="T53" fmla="*/ 51 h 59"/>
                <a:gd name="T54" fmla="*/ 133 w 180"/>
                <a:gd name="T55" fmla="*/ 49 h 59"/>
                <a:gd name="T56" fmla="*/ 138 w 180"/>
                <a:gd name="T57" fmla="*/ 47 h 59"/>
                <a:gd name="T58" fmla="*/ 142 w 180"/>
                <a:gd name="T59" fmla="*/ 45 h 59"/>
                <a:gd name="T60" fmla="*/ 146 w 180"/>
                <a:gd name="T61" fmla="*/ 42 h 59"/>
                <a:gd name="T62" fmla="*/ 150 w 180"/>
                <a:gd name="T63" fmla="*/ 39 h 59"/>
                <a:gd name="T64" fmla="*/ 154 w 180"/>
                <a:gd name="T65" fmla="*/ 36 h 59"/>
                <a:gd name="T66" fmla="*/ 157 w 180"/>
                <a:gd name="T67" fmla="*/ 33 h 59"/>
                <a:gd name="T68" fmla="*/ 161 w 180"/>
                <a:gd name="T69" fmla="*/ 30 h 59"/>
                <a:gd name="T70" fmla="*/ 164 w 180"/>
                <a:gd name="T71" fmla="*/ 27 h 59"/>
                <a:gd name="T72" fmla="*/ 167 w 180"/>
                <a:gd name="T73" fmla="*/ 23 h 59"/>
                <a:gd name="T74" fmla="*/ 170 w 180"/>
                <a:gd name="T75" fmla="*/ 19 h 59"/>
                <a:gd name="T76" fmla="*/ 172 w 180"/>
                <a:gd name="T77" fmla="*/ 15 h 59"/>
                <a:gd name="T78" fmla="*/ 175 w 180"/>
                <a:gd name="T79" fmla="*/ 11 h 59"/>
                <a:gd name="T80" fmla="*/ 180 w 180"/>
                <a:gd name="T81" fmla="*/ 0 h 59"/>
                <a:gd name="T82" fmla="*/ 75 w 180"/>
                <a:gd name="T83" fmla="*/ 1 h 59"/>
                <a:gd name="T84" fmla="*/ 64 w 180"/>
                <a:gd name="T85" fmla="*/ 10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80" h="59">
                  <a:moveTo>
                    <a:pt x="64" y="10"/>
                  </a:moveTo>
                  <a:lnTo>
                    <a:pt x="59" y="13"/>
                  </a:lnTo>
                  <a:lnTo>
                    <a:pt x="50" y="19"/>
                  </a:lnTo>
                  <a:lnTo>
                    <a:pt x="42" y="24"/>
                  </a:lnTo>
                  <a:lnTo>
                    <a:pt x="33" y="29"/>
                  </a:lnTo>
                  <a:lnTo>
                    <a:pt x="25" y="34"/>
                  </a:lnTo>
                  <a:lnTo>
                    <a:pt x="17" y="39"/>
                  </a:lnTo>
                  <a:lnTo>
                    <a:pt x="8" y="44"/>
                  </a:lnTo>
                  <a:lnTo>
                    <a:pt x="0" y="48"/>
                  </a:lnTo>
                  <a:lnTo>
                    <a:pt x="9" y="50"/>
                  </a:lnTo>
                  <a:lnTo>
                    <a:pt x="18" y="52"/>
                  </a:lnTo>
                  <a:lnTo>
                    <a:pt x="27" y="54"/>
                  </a:lnTo>
                  <a:lnTo>
                    <a:pt x="36" y="56"/>
                  </a:lnTo>
                  <a:lnTo>
                    <a:pt x="44" y="57"/>
                  </a:lnTo>
                  <a:lnTo>
                    <a:pt x="52" y="58"/>
                  </a:lnTo>
                  <a:lnTo>
                    <a:pt x="60" y="59"/>
                  </a:lnTo>
                  <a:lnTo>
                    <a:pt x="67" y="59"/>
                  </a:lnTo>
                  <a:lnTo>
                    <a:pt x="74" y="59"/>
                  </a:lnTo>
                  <a:lnTo>
                    <a:pt x="82" y="59"/>
                  </a:lnTo>
                  <a:lnTo>
                    <a:pt x="88" y="59"/>
                  </a:lnTo>
                  <a:lnTo>
                    <a:pt x="95" y="59"/>
                  </a:lnTo>
                  <a:lnTo>
                    <a:pt x="101" y="58"/>
                  </a:lnTo>
                  <a:lnTo>
                    <a:pt x="107" y="57"/>
                  </a:lnTo>
                  <a:lnTo>
                    <a:pt x="113" y="56"/>
                  </a:lnTo>
                  <a:lnTo>
                    <a:pt x="118" y="54"/>
                  </a:lnTo>
                  <a:lnTo>
                    <a:pt x="123" y="53"/>
                  </a:lnTo>
                  <a:lnTo>
                    <a:pt x="128" y="51"/>
                  </a:lnTo>
                  <a:lnTo>
                    <a:pt x="133" y="49"/>
                  </a:lnTo>
                  <a:lnTo>
                    <a:pt x="138" y="47"/>
                  </a:lnTo>
                  <a:lnTo>
                    <a:pt x="142" y="45"/>
                  </a:lnTo>
                  <a:lnTo>
                    <a:pt x="146" y="42"/>
                  </a:lnTo>
                  <a:lnTo>
                    <a:pt x="150" y="39"/>
                  </a:lnTo>
                  <a:lnTo>
                    <a:pt x="154" y="36"/>
                  </a:lnTo>
                  <a:lnTo>
                    <a:pt x="157" y="33"/>
                  </a:lnTo>
                  <a:lnTo>
                    <a:pt x="161" y="30"/>
                  </a:lnTo>
                  <a:lnTo>
                    <a:pt x="164" y="27"/>
                  </a:lnTo>
                  <a:lnTo>
                    <a:pt x="167" y="23"/>
                  </a:lnTo>
                  <a:lnTo>
                    <a:pt x="170" y="19"/>
                  </a:lnTo>
                  <a:lnTo>
                    <a:pt x="172" y="15"/>
                  </a:lnTo>
                  <a:lnTo>
                    <a:pt x="175" y="11"/>
                  </a:lnTo>
                  <a:lnTo>
                    <a:pt x="180" y="0"/>
                  </a:lnTo>
                  <a:lnTo>
                    <a:pt x="75" y="1"/>
                  </a:lnTo>
                  <a:lnTo>
                    <a:pt x="64" y="10"/>
                  </a:lnTo>
                  <a:close/>
                </a:path>
              </a:pathLst>
            </a:custGeom>
            <a:solidFill>
              <a:srgbClr val="D4943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2" name="Freeform 56"/>
            <p:cNvSpPr>
              <a:spLocks/>
            </p:cNvSpPr>
            <p:nvPr/>
          </p:nvSpPr>
          <p:spPr bwMode="auto">
            <a:xfrm>
              <a:off x="1528" y="1616"/>
              <a:ext cx="257" cy="626"/>
            </a:xfrm>
            <a:custGeom>
              <a:avLst/>
              <a:gdLst>
                <a:gd name="T0" fmla="*/ 7 w 257"/>
                <a:gd name="T1" fmla="*/ 2 h 626"/>
                <a:gd name="T2" fmla="*/ 29 w 257"/>
                <a:gd name="T3" fmla="*/ 9 h 626"/>
                <a:gd name="T4" fmla="*/ 47 w 257"/>
                <a:gd name="T5" fmla="*/ 18 h 626"/>
                <a:gd name="T6" fmla="*/ 65 w 257"/>
                <a:gd name="T7" fmla="*/ 28 h 626"/>
                <a:gd name="T8" fmla="*/ 79 w 257"/>
                <a:gd name="T9" fmla="*/ 40 h 626"/>
                <a:gd name="T10" fmla="*/ 93 w 257"/>
                <a:gd name="T11" fmla="*/ 54 h 626"/>
                <a:gd name="T12" fmla="*/ 105 w 257"/>
                <a:gd name="T13" fmla="*/ 68 h 626"/>
                <a:gd name="T14" fmla="*/ 115 w 257"/>
                <a:gd name="T15" fmla="*/ 84 h 626"/>
                <a:gd name="T16" fmla="*/ 125 w 257"/>
                <a:gd name="T17" fmla="*/ 100 h 626"/>
                <a:gd name="T18" fmla="*/ 133 w 257"/>
                <a:gd name="T19" fmla="*/ 118 h 626"/>
                <a:gd name="T20" fmla="*/ 140 w 257"/>
                <a:gd name="T21" fmla="*/ 137 h 626"/>
                <a:gd name="T22" fmla="*/ 153 w 257"/>
                <a:gd name="T23" fmla="*/ 163 h 626"/>
                <a:gd name="T24" fmla="*/ 165 w 257"/>
                <a:gd name="T25" fmla="*/ 191 h 626"/>
                <a:gd name="T26" fmla="*/ 171 w 257"/>
                <a:gd name="T27" fmla="*/ 220 h 626"/>
                <a:gd name="T28" fmla="*/ 174 w 257"/>
                <a:gd name="T29" fmla="*/ 248 h 626"/>
                <a:gd name="T30" fmla="*/ 175 w 257"/>
                <a:gd name="T31" fmla="*/ 276 h 626"/>
                <a:gd name="T32" fmla="*/ 174 w 257"/>
                <a:gd name="T33" fmla="*/ 313 h 626"/>
                <a:gd name="T34" fmla="*/ 173 w 257"/>
                <a:gd name="T35" fmla="*/ 351 h 626"/>
                <a:gd name="T36" fmla="*/ 175 w 257"/>
                <a:gd name="T37" fmla="*/ 381 h 626"/>
                <a:gd name="T38" fmla="*/ 180 w 257"/>
                <a:gd name="T39" fmla="*/ 411 h 626"/>
                <a:gd name="T40" fmla="*/ 189 w 257"/>
                <a:gd name="T41" fmla="*/ 442 h 626"/>
                <a:gd name="T42" fmla="*/ 181 w 257"/>
                <a:gd name="T43" fmla="*/ 469 h 626"/>
                <a:gd name="T44" fmla="*/ 167 w 257"/>
                <a:gd name="T45" fmla="*/ 490 h 626"/>
                <a:gd name="T46" fmla="*/ 160 w 257"/>
                <a:gd name="T47" fmla="*/ 503 h 626"/>
                <a:gd name="T48" fmla="*/ 155 w 257"/>
                <a:gd name="T49" fmla="*/ 515 h 626"/>
                <a:gd name="T50" fmla="*/ 153 w 257"/>
                <a:gd name="T51" fmla="*/ 527 h 626"/>
                <a:gd name="T52" fmla="*/ 152 w 257"/>
                <a:gd name="T53" fmla="*/ 538 h 626"/>
                <a:gd name="T54" fmla="*/ 155 w 257"/>
                <a:gd name="T55" fmla="*/ 548 h 626"/>
                <a:gd name="T56" fmla="*/ 161 w 257"/>
                <a:gd name="T57" fmla="*/ 557 h 626"/>
                <a:gd name="T58" fmla="*/ 170 w 257"/>
                <a:gd name="T59" fmla="*/ 564 h 626"/>
                <a:gd name="T60" fmla="*/ 182 w 257"/>
                <a:gd name="T61" fmla="*/ 568 h 626"/>
                <a:gd name="T62" fmla="*/ 189 w 257"/>
                <a:gd name="T63" fmla="*/ 569 h 626"/>
                <a:gd name="T64" fmla="*/ 197 w 257"/>
                <a:gd name="T65" fmla="*/ 568 h 626"/>
                <a:gd name="T66" fmla="*/ 204 w 257"/>
                <a:gd name="T67" fmla="*/ 566 h 626"/>
                <a:gd name="T68" fmla="*/ 212 w 257"/>
                <a:gd name="T69" fmla="*/ 563 h 626"/>
                <a:gd name="T70" fmla="*/ 219 w 257"/>
                <a:gd name="T71" fmla="*/ 558 h 626"/>
                <a:gd name="T72" fmla="*/ 234 w 257"/>
                <a:gd name="T73" fmla="*/ 546 h 626"/>
                <a:gd name="T74" fmla="*/ 248 w 257"/>
                <a:gd name="T75" fmla="*/ 530 h 626"/>
                <a:gd name="T76" fmla="*/ 255 w 257"/>
                <a:gd name="T77" fmla="*/ 523 h 626"/>
                <a:gd name="T78" fmla="*/ 248 w 257"/>
                <a:gd name="T79" fmla="*/ 537 h 626"/>
                <a:gd name="T80" fmla="*/ 239 w 257"/>
                <a:gd name="T81" fmla="*/ 550 h 626"/>
                <a:gd name="T82" fmla="*/ 228 w 257"/>
                <a:gd name="T83" fmla="*/ 563 h 626"/>
                <a:gd name="T84" fmla="*/ 216 w 257"/>
                <a:gd name="T85" fmla="*/ 575 h 626"/>
                <a:gd name="T86" fmla="*/ 203 w 257"/>
                <a:gd name="T87" fmla="*/ 585 h 626"/>
                <a:gd name="T88" fmla="*/ 189 w 257"/>
                <a:gd name="T89" fmla="*/ 595 h 626"/>
                <a:gd name="T90" fmla="*/ 174 w 257"/>
                <a:gd name="T91" fmla="*/ 604 h 626"/>
                <a:gd name="T92" fmla="*/ 159 w 257"/>
                <a:gd name="T93" fmla="*/ 612 h 626"/>
                <a:gd name="T94" fmla="*/ 144 w 257"/>
                <a:gd name="T95" fmla="*/ 619 h 626"/>
                <a:gd name="T96" fmla="*/ 129 w 257"/>
                <a:gd name="T97" fmla="*/ 624 h 626"/>
                <a:gd name="T98" fmla="*/ 86 w 257"/>
                <a:gd name="T99" fmla="*/ 570 h 626"/>
                <a:gd name="T100" fmla="*/ 70 w 257"/>
                <a:gd name="T101" fmla="*/ 500 h 626"/>
                <a:gd name="T102" fmla="*/ 54 w 257"/>
                <a:gd name="T103" fmla="*/ 430 h 626"/>
                <a:gd name="T104" fmla="*/ 39 w 257"/>
                <a:gd name="T105" fmla="*/ 360 h 626"/>
                <a:gd name="T106" fmla="*/ 24 w 257"/>
                <a:gd name="T107" fmla="*/ 289 h 626"/>
                <a:gd name="T108" fmla="*/ 10 w 257"/>
                <a:gd name="T109" fmla="*/ 218 h 6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57" h="626">
                  <a:moveTo>
                    <a:pt x="10" y="218"/>
                  </a:moveTo>
                  <a:lnTo>
                    <a:pt x="0" y="0"/>
                  </a:lnTo>
                  <a:lnTo>
                    <a:pt x="7" y="2"/>
                  </a:lnTo>
                  <a:lnTo>
                    <a:pt x="15" y="4"/>
                  </a:lnTo>
                  <a:lnTo>
                    <a:pt x="22" y="7"/>
                  </a:lnTo>
                  <a:lnTo>
                    <a:pt x="29" y="9"/>
                  </a:lnTo>
                  <a:lnTo>
                    <a:pt x="35" y="12"/>
                  </a:lnTo>
                  <a:lnTo>
                    <a:pt x="41" y="15"/>
                  </a:lnTo>
                  <a:lnTo>
                    <a:pt x="47" y="18"/>
                  </a:lnTo>
                  <a:lnTo>
                    <a:pt x="53" y="21"/>
                  </a:lnTo>
                  <a:lnTo>
                    <a:pt x="59" y="25"/>
                  </a:lnTo>
                  <a:lnTo>
                    <a:pt x="65" y="28"/>
                  </a:lnTo>
                  <a:lnTo>
                    <a:pt x="70" y="32"/>
                  </a:lnTo>
                  <a:lnTo>
                    <a:pt x="75" y="36"/>
                  </a:lnTo>
                  <a:lnTo>
                    <a:pt x="79" y="40"/>
                  </a:lnTo>
                  <a:lnTo>
                    <a:pt x="84" y="44"/>
                  </a:lnTo>
                  <a:lnTo>
                    <a:pt x="89" y="49"/>
                  </a:lnTo>
                  <a:lnTo>
                    <a:pt x="93" y="54"/>
                  </a:lnTo>
                  <a:lnTo>
                    <a:pt x="97" y="58"/>
                  </a:lnTo>
                  <a:lnTo>
                    <a:pt x="101" y="63"/>
                  </a:lnTo>
                  <a:lnTo>
                    <a:pt x="105" y="68"/>
                  </a:lnTo>
                  <a:lnTo>
                    <a:pt x="109" y="73"/>
                  </a:lnTo>
                  <a:lnTo>
                    <a:pt x="112" y="78"/>
                  </a:lnTo>
                  <a:lnTo>
                    <a:pt x="115" y="84"/>
                  </a:lnTo>
                  <a:lnTo>
                    <a:pt x="118" y="89"/>
                  </a:lnTo>
                  <a:lnTo>
                    <a:pt x="121" y="95"/>
                  </a:lnTo>
                  <a:lnTo>
                    <a:pt x="125" y="100"/>
                  </a:lnTo>
                  <a:lnTo>
                    <a:pt x="127" y="106"/>
                  </a:lnTo>
                  <a:lnTo>
                    <a:pt x="130" y="112"/>
                  </a:lnTo>
                  <a:lnTo>
                    <a:pt x="133" y="118"/>
                  </a:lnTo>
                  <a:lnTo>
                    <a:pt x="135" y="124"/>
                  </a:lnTo>
                  <a:lnTo>
                    <a:pt x="138" y="131"/>
                  </a:lnTo>
                  <a:lnTo>
                    <a:pt x="140" y="137"/>
                  </a:lnTo>
                  <a:lnTo>
                    <a:pt x="142" y="143"/>
                  </a:lnTo>
                  <a:lnTo>
                    <a:pt x="148" y="153"/>
                  </a:lnTo>
                  <a:lnTo>
                    <a:pt x="153" y="163"/>
                  </a:lnTo>
                  <a:lnTo>
                    <a:pt x="157" y="172"/>
                  </a:lnTo>
                  <a:lnTo>
                    <a:pt x="161" y="182"/>
                  </a:lnTo>
                  <a:lnTo>
                    <a:pt x="165" y="191"/>
                  </a:lnTo>
                  <a:lnTo>
                    <a:pt x="167" y="201"/>
                  </a:lnTo>
                  <a:lnTo>
                    <a:pt x="169" y="210"/>
                  </a:lnTo>
                  <a:lnTo>
                    <a:pt x="171" y="220"/>
                  </a:lnTo>
                  <a:lnTo>
                    <a:pt x="172" y="229"/>
                  </a:lnTo>
                  <a:lnTo>
                    <a:pt x="173" y="238"/>
                  </a:lnTo>
                  <a:lnTo>
                    <a:pt x="174" y="248"/>
                  </a:lnTo>
                  <a:lnTo>
                    <a:pt x="174" y="257"/>
                  </a:lnTo>
                  <a:lnTo>
                    <a:pt x="175" y="266"/>
                  </a:lnTo>
                  <a:lnTo>
                    <a:pt x="175" y="276"/>
                  </a:lnTo>
                  <a:lnTo>
                    <a:pt x="175" y="285"/>
                  </a:lnTo>
                  <a:lnTo>
                    <a:pt x="174" y="294"/>
                  </a:lnTo>
                  <a:lnTo>
                    <a:pt x="174" y="313"/>
                  </a:lnTo>
                  <a:lnTo>
                    <a:pt x="173" y="332"/>
                  </a:lnTo>
                  <a:lnTo>
                    <a:pt x="173" y="342"/>
                  </a:lnTo>
                  <a:lnTo>
                    <a:pt x="173" y="351"/>
                  </a:lnTo>
                  <a:lnTo>
                    <a:pt x="174" y="361"/>
                  </a:lnTo>
                  <a:lnTo>
                    <a:pt x="174" y="371"/>
                  </a:lnTo>
                  <a:lnTo>
                    <a:pt x="175" y="381"/>
                  </a:lnTo>
                  <a:lnTo>
                    <a:pt x="177" y="391"/>
                  </a:lnTo>
                  <a:lnTo>
                    <a:pt x="178" y="401"/>
                  </a:lnTo>
                  <a:lnTo>
                    <a:pt x="180" y="411"/>
                  </a:lnTo>
                  <a:lnTo>
                    <a:pt x="182" y="421"/>
                  </a:lnTo>
                  <a:lnTo>
                    <a:pt x="185" y="431"/>
                  </a:lnTo>
                  <a:lnTo>
                    <a:pt x="189" y="442"/>
                  </a:lnTo>
                  <a:lnTo>
                    <a:pt x="193" y="452"/>
                  </a:lnTo>
                  <a:lnTo>
                    <a:pt x="187" y="461"/>
                  </a:lnTo>
                  <a:lnTo>
                    <a:pt x="181" y="469"/>
                  </a:lnTo>
                  <a:lnTo>
                    <a:pt x="175" y="477"/>
                  </a:lnTo>
                  <a:lnTo>
                    <a:pt x="170" y="486"/>
                  </a:lnTo>
                  <a:lnTo>
                    <a:pt x="167" y="490"/>
                  </a:lnTo>
                  <a:lnTo>
                    <a:pt x="165" y="494"/>
                  </a:lnTo>
                  <a:lnTo>
                    <a:pt x="162" y="499"/>
                  </a:lnTo>
                  <a:lnTo>
                    <a:pt x="160" y="503"/>
                  </a:lnTo>
                  <a:lnTo>
                    <a:pt x="158" y="507"/>
                  </a:lnTo>
                  <a:lnTo>
                    <a:pt x="157" y="511"/>
                  </a:lnTo>
                  <a:lnTo>
                    <a:pt x="155" y="515"/>
                  </a:lnTo>
                  <a:lnTo>
                    <a:pt x="154" y="520"/>
                  </a:lnTo>
                  <a:lnTo>
                    <a:pt x="153" y="523"/>
                  </a:lnTo>
                  <a:lnTo>
                    <a:pt x="153" y="527"/>
                  </a:lnTo>
                  <a:lnTo>
                    <a:pt x="152" y="531"/>
                  </a:lnTo>
                  <a:lnTo>
                    <a:pt x="152" y="535"/>
                  </a:lnTo>
                  <a:lnTo>
                    <a:pt x="152" y="538"/>
                  </a:lnTo>
                  <a:lnTo>
                    <a:pt x="153" y="542"/>
                  </a:lnTo>
                  <a:lnTo>
                    <a:pt x="154" y="545"/>
                  </a:lnTo>
                  <a:lnTo>
                    <a:pt x="155" y="548"/>
                  </a:lnTo>
                  <a:lnTo>
                    <a:pt x="156" y="551"/>
                  </a:lnTo>
                  <a:lnTo>
                    <a:pt x="158" y="554"/>
                  </a:lnTo>
                  <a:lnTo>
                    <a:pt x="161" y="557"/>
                  </a:lnTo>
                  <a:lnTo>
                    <a:pt x="163" y="559"/>
                  </a:lnTo>
                  <a:lnTo>
                    <a:pt x="167" y="562"/>
                  </a:lnTo>
                  <a:lnTo>
                    <a:pt x="170" y="564"/>
                  </a:lnTo>
                  <a:lnTo>
                    <a:pt x="174" y="566"/>
                  </a:lnTo>
                  <a:lnTo>
                    <a:pt x="179" y="567"/>
                  </a:lnTo>
                  <a:lnTo>
                    <a:pt x="182" y="568"/>
                  </a:lnTo>
                  <a:lnTo>
                    <a:pt x="184" y="568"/>
                  </a:lnTo>
                  <a:lnTo>
                    <a:pt x="187" y="569"/>
                  </a:lnTo>
                  <a:lnTo>
                    <a:pt x="189" y="569"/>
                  </a:lnTo>
                  <a:lnTo>
                    <a:pt x="192" y="569"/>
                  </a:lnTo>
                  <a:lnTo>
                    <a:pt x="194" y="569"/>
                  </a:lnTo>
                  <a:lnTo>
                    <a:pt x="197" y="568"/>
                  </a:lnTo>
                  <a:lnTo>
                    <a:pt x="199" y="568"/>
                  </a:lnTo>
                  <a:lnTo>
                    <a:pt x="202" y="567"/>
                  </a:lnTo>
                  <a:lnTo>
                    <a:pt x="204" y="566"/>
                  </a:lnTo>
                  <a:lnTo>
                    <a:pt x="207" y="565"/>
                  </a:lnTo>
                  <a:lnTo>
                    <a:pt x="209" y="564"/>
                  </a:lnTo>
                  <a:lnTo>
                    <a:pt x="212" y="563"/>
                  </a:lnTo>
                  <a:lnTo>
                    <a:pt x="214" y="561"/>
                  </a:lnTo>
                  <a:lnTo>
                    <a:pt x="217" y="560"/>
                  </a:lnTo>
                  <a:lnTo>
                    <a:pt x="219" y="558"/>
                  </a:lnTo>
                  <a:lnTo>
                    <a:pt x="224" y="554"/>
                  </a:lnTo>
                  <a:lnTo>
                    <a:pt x="229" y="550"/>
                  </a:lnTo>
                  <a:lnTo>
                    <a:pt x="234" y="546"/>
                  </a:lnTo>
                  <a:lnTo>
                    <a:pt x="239" y="541"/>
                  </a:lnTo>
                  <a:lnTo>
                    <a:pt x="243" y="536"/>
                  </a:lnTo>
                  <a:lnTo>
                    <a:pt x="248" y="530"/>
                  </a:lnTo>
                  <a:lnTo>
                    <a:pt x="253" y="524"/>
                  </a:lnTo>
                  <a:lnTo>
                    <a:pt x="257" y="518"/>
                  </a:lnTo>
                  <a:lnTo>
                    <a:pt x="255" y="523"/>
                  </a:lnTo>
                  <a:lnTo>
                    <a:pt x="253" y="528"/>
                  </a:lnTo>
                  <a:lnTo>
                    <a:pt x="251" y="533"/>
                  </a:lnTo>
                  <a:lnTo>
                    <a:pt x="248" y="537"/>
                  </a:lnTo>
                  <a:lnTo>
                    <a:pt x="245" y="542"/>
                  </a:lnTo>
                  <a:lnTo>
                    <a:pt x="242" y="546"/>
                  </a:lnTo>
                  <a:lnTo>
                    <a:pt x="239" y="550"/>
                  </a:lnTo>
                  <a:lnTo>
                    <a:pt x="236" y="555"/>
                  </a:lnTo>
                  <a:lnTo>
                    <a:pt x="232" y="559"/>
                  </a:lnTo>
                  <a:lnTo>
                    <a:pt x="228" y="563"/>
                  </a:lnTo>
                  <a:lnTo>
                    <a:pt x="225" y="567"/>
                  </a:lnTo>
                  <a:lnTo>
                    <a:pt x="221" y="571"/>
                  </a:lnTo>
                  <a:lnTo>
                    <a:pt x="216" y="575"/>
                  </a:lnTo>
                  <a:lnTo>
                    <a:pt x="212" y="578"/>
                  </a:lnTo>
                  <a:lnTo>
                    <a:pt x="208" y="582"/>
                  </a:lnTo>
                  <a:lnTo>
                    <a:pt x="203" y="585"/>
                  </a:lnTo>
                  <a:lnTo>
                    <a:pt x="198" y="589"/>
                  </a:lnTo>
                  <a:lnTo>
                    <a:pt x="194" y="592"/>
                  </a:lnTo>
                  <a:lnTo>
                    <a:pt x="189" y="595"/>
                  </a:lnTo>
                  <a:lnTo>
                    <a:pt x="184" y="598"/>
                  </a:lnTo>
                  <a:lnTo>
                    <a:pt x="179" y="601"/>
                  </a:lnTo>
                  <a:lnTo>
                    <a:pt x="174" y="604"/>
                  </a:lnTo>
                  <a:lnTo>
                    <a:pt x="169" y="607"/>
                  </a:lnTo>
                  <a:lnTo>
                    <a:pt x="164" y="609"/>
                  </a:lnTo>
                  <a:lnTo>
                    <a:pt x="159" y="612"/>
                  </a:lnTo>
                  <a:lnTo>
                    <a:pt x="154" y="614"/>
                  </a:lnTo>
                  <a:lnTo>
                    <a:pt x="149" y="617"/>
                  </a:lnTo>
                  <a:lnTo>
                    <a:pt x="144" y="619"/>
                  </a:lnTo>
                  <a:lnTo>
                    <a:pt x="139" y="621"/>
                  </a:lnTo>
                  <a:lnTo>
                    <a:pt x="134" y="623"/>
                  </a:lnTo>
                  <a:lnTo>
                    <a:pt x="129" y="624"/>
                  </a:lnTo>
                  <a:lnTo>
                    <a:pt x="124" y="626"/>
                  </a:lnTo>
                  <a:lnTo>
                    <a:pt x="92" y="594"/>
                  </a:lnTo>
                  <a:lnTo>
                    <a:pt x="86" y="570"/>
                  </a:lnTo>
                  <a:lnTo>
                    <a:pt x="81" y="547"/>
                  </a:lnTo>
                  <a:lnTo>
                    <a:pt x="75" y="523"/>
                  </a:lnTo>
                  <a:lnTo>
                    <a:pt x="70" y="500"/>
                  </a:lnTo>
                  <a:lnTo>
                    <a:pt x="65" y="477"/>
                  </a:lnTo>
                  <a:lnTo>
                    <a:pt x="59" y="453"/>
                  </a:lnTo>
                  <a:lnTo>
                    <a:pt x="54" y="430"/>
                  </a:lnTo>
                  <a:lnTo>
                    <a:pt x="49" y="406"/>
                  </a:lnTo>
                  <a:lnTo>
                    <a:pt x="44" y="383"/>
                  </a:lnTo>
                  <a:lnTo>
                    <a:pt x="39" y="360"/>
                  </a:lnTo>
                  <a:lnTo>
                    <a:pt x="34" y="336"/>
                  </a:lnTo>
                  <a:lnTo>
                    <a:pt x="29" y="313"/>
                  </a:lnTo>
                  <a:lnTo>
                    <a:pt x="24" y="289"/>
                  </a:lnTo>
                  <a:lnTo>
                    <a:pt x="19" y="266"/>
                  </a:lnTo>
                  <a:lnTo>
                    <a:pt x="15" y="242"/>
                  </a:lnTo>
                  <a:lnTo>
                    <a:pt x="10" y="218"/>
                  </a:lnTo>
                  <a:close/>
                </a:path>
              </a:pathLst>
            </a:custGeom>
            <a:solidFill>
              <a:srgbClr val="EBAA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3" name="Freeform 57"/>
            <p:cNvSpPr>
              <a:spLocks/>
            </p:cNvSpPr>
            <p:nvPr/>
          </p:nvSpPr>
          <p:spPr bwMode="auto">
            <a:xfrm>
              <a:off x="1669" y="2062"/>
              <a:ext cx="114" cy="134"/>
            </a:xfrm>
            <a:custGeom>
              <a:avLst/>
              <a:gdLst>
                <a:gd name="T0" fmla="*/ 109 w 114"/>
                <a:gd name="T1" fmla="*/ 82 h 134"/>
                <a:gd name="T2" fmla="*/ 114 w 114"/>
                <a:gd name="T3" fmla="*/ 89 h 134"/>
                <a:gd name="T4" fmla="*/ 104 w 114"/>
                <a:gd name="T5" fmla="*/ 99 h 134"/>
                <a:gd name="T6" fmla="*/ 95 w 114"/>
                <a:gd name="T7" fmla="*/ 107 h 134"/>
                <a:gd name="T8" fmla="*/ 85 w 114"/>
                <a:gd name="T9" fmla="*/ 114 h 134"/>
                <a:gd name="T10" fmla="*/ 77 w 114"/>
                <a:gd name="T11" fmla="*/ 120 h 134"/>
                <a:gd name="T12" fmla="*/ 68 w 114"/>
                <a:gd name="T13" fmla="*/ 125 h 134"/>
                <a:gd name="T14" fmla="*/ 60 w 114"/>
                <a:gd name="T15" fmla="*/ 129 h 134"/>
                <a:gd name="T16" fmla="*/ 53 w 114"/>
                <a:gd name="T17" fmla="*/ 131 h 134"/>
                <a:gd name="T18" fmla="*/ 46 w 114"/>
                <a:gd name="T19" fmla="*/ 133 h 134"/>
                <a:gd name="T20" fmla="*/ 39 w 114"/>
                <a:gd name="T21" fmla="*/ 134 h 134"/>
                <a:gd name="T22" fmla="*/ 33 w 114"/>
                <a:gd name="T23" fmla="*/ 134 h 134"/>
                <a:gd name="T24" fmla="*/ 27 w 114"/>
                <a:gd name="T25" fmla="*/ 133 h 134"/>
                <a:gd name="T26" fmla="*/ 22 w 114"/>
                <a:gd name="T27" fmla="*/ 131 h 134"/>
                <a:gd name="T28" fmla="*/ 17 w 114"/>
                <a:gd name="T29" fmla="*/ 129 h 134"/>
                <a:gd name="T30" fmla="*/ 13 w 114"/>
                <a:gd name="T31" fmla="*/ 126 h 134"/>
                <a:gd name="T32" fmla="*/ 9 w 114"/>
                <a:gd name="T33" fmla="*/ 122 h 134"/>
                <a:gd name="T34" fmla="*/ 6 w 114"/>
                <a:gd name="T35" fmla="*/ 118 h 134"/>
                <a:gd name="T36" fmla="*/ 3 w 114"/>
                <a:gd name="T37" fmla="*/ 113 h 134"/>
                <a:gd name="T38" fmla="*/ 2 w 114"/>
                <a:gd name="T39" fmla="*/ 107 h 134"/>
                <a:gd name="T40" fmla="*/ 0 w 114"/>
                <a:gd name="T41" fmla="*/ 101 h 134"/>
                <a:gd name="T42" fmla="*/ 0 w 114"/>
                <a:gd name="T43" fmla="*/ 95 h 134"/>
                <a:gd name="T44" fmla="*/ 0 w 114"/>
                <a:gd name="T45" fmla="*/ 88 h 134"/>
                <a:gd name="T46" fmla="*/ 0 w 114"/>
                <a:gd name="T47" fmla="*/ 81 h 134"/>
                <a:gd name="T48" fmla="*/ 1 w 114"/>
                <a:gd name="T49" fmla="*/ 73 h 134"/>
                <a:gd name="T50" fmla="*/ 3 w 114"/>
                <a:gd name="T51" fmla="*/ 65 h 134"/>
                <a:gd name="T52" fmla="*/ 6 w 114"/>
                <a:gd name="T53" fmla="*/ 58 h 134"/>
                <a:gd name="T54" fmla="*/ 10 w 114"/>
                <a:gd name="T55" fmla="*/ 49 h 134"/>
                <a:gd name="T56" fmla="*/ 14 w 114"/>
                <a:gd name="T57" fmla="*/ 41 h 134"/>
                <a:gd name="T58" fmla="*/ 19 w 114"/>
                <a:gd name="T59" fmla="*/ 33 h 134"/>
                <a:gd name="T60" fmla="*/ 25 w 114"/>
                <a:gd name="T61" fmla="*/ 25 h 134"/>
                <a:gd name="T62" fmla="*/ 31 w 114"/>
                <a:gd name="T63" fmla="*/ 17 h 134"/>
                <a:gd name="T64" fmla="*/ 39 w 114"/>
                <a:gd name="T65" fmla="*/ 8 h 134"/>
                <a:gd name="T66" fmla="*/ 47 w 114"/>
                <a:gd name="T67" fmla="*/ 0 h 134"/>
                <a:gd name="T68" fmla="*/ 46 w 114"/>
                <a:gd name="T69" fmla="*/ 2 h 134"/>
                <a:gd name="T70" fmla="*/ 45 w 114"/>
                <a:gd name="T71" fmla="*/ 6 h 134"/>
                <a:gd name="T72" fmla="*/ 44 w 114"/>
                <a:gd name="T73" fmla="*/ 10 h 134"/>
                <a:gd name="T74" fmla="*/ 42 w 114"/>
                <a:gd name="T75" fmla="*/ 14 h 134"/>
                <a:gd name="T76" fmla="*/ 41 w 114"/>
                <a:gd name="T77" fmla="*/ 18 h 134"/>
                <a:gd name="T78" fmla="*/ 40 w 114"/>
                <a:gd name="T79" fmla="*/ 21 h 134"/>
                <a:gd name="T80" fmla="*/ 40 w 114"/>
                <a:gd name="T81" fmla="*/ 22 h 134"/>
                <a:gd name="T82" fmla="*/ 39 w 114"/>
                <a:gd name="T83" fmla="*/ 22 h 134"/>
                <a:gd name="T84" fmla="*/ 40 w 114"/>
                <a:gd name="T85" fmla="*/ 22 h 134"/>
                <a:gd name="T86" fmla="*/ 40 w 114"/>
                <a:gd name="T87" fmla="*/ 21 h 134"/>
                <a:gd name="T88" fmla="*/ 109 w 114"/>
                <a:gd name="T89" fmla="*/ 82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14" h="134">
                  <a:moveTo>
                    <a:pt x="109" y="82"/>
                  </a:moveTo>
                  <a:lnTo>
                    <a:pt x="114" y="89"/>
                  </a:lnTo>
                  <a:lnTo>
                    <a:pt x="104" y="99"/>
                  </a:lnTo>
                  <a:lnTo>
                    <a:pt x="95" y="107"/>
                  </a:lnTo>
                  <a:lnTo>
                    <a:pt x="85" y="114"/>
                  </a:lnTo>
                  <a:lnTo>
                    <a:pt x="77" y="120"/>
                  </a:lnTo>
                  <a:lnTo>
                    <a:pt x="68" y="125"/>
                  </a:lnTo>
                  <a:lnTo>
                    <a:pt x="60" y="129"/>
                  </a:lnTo>
                  <a:lnTo>
                    <a:pt x="53" y="131"/>
                  </a:lnTo>
                  <a:lnTo>
                    <a:pt x="46" y="133"/>
                  </a:lnTo>
                  <a:lnTo>
                    <a:pt x="39" y="134"/>
                  </a:lnTo>
                  <a:lnTo>
                    <a:pt x="33" y="134"/>
                  </a:lnTo>
                  <a:lnTo>
                    <a:pt x="27" y="133"/>
                  </a:lnTo>
                  <a:lnTo>
                    <a:pt x="22" y="131"/>
                  </a:lnTo>
                  <a:lnTo>
                    <a:pt x="17" y="129"/>
                  </a:lnTo>
                  <a:lnTo>
                    <a:pt x="13" y="126"/>
                  </a:lnTo>
                  <a:lnTo>
                    <a:pt x="9" y="122"/>
                  </a:lnTo>
                  <a:lnTo>
                    <a:pt x="6" y="118"/>
                  </a:lnTo>
                  <a:lnTo>
                    <a:pt x="3" y="113"/>
                  </a:lnTo>
                  <a:lnTo>
                    <a:pt x="2" y="107"/>
                  </a:lnTo>
                  <a:lnTo>
                    <a:pt x="0" y="101"/>
                  </a:lnTo>
                  <a:lnTo>
                    <a:pt x="0" y="95"/>
                  </a:lnTo>
                  <a:lnTo>
                    <a:pt x="0" y="88"/>
                  </a:lnTo>
                  <a:lnTo>
                    <a:pt x="0" y="81"/>
                  </a:lnTo>
                  <a:lnTo>
                    <a:pt x="1" y="73"/>
                  </a:lnTo>
                  <a:lnTo>
                    <a:pt x="3" y="65"/>
                  </a:lnTo>
                  <a:lnTo>
                    <a:pt x="6" y="58"/>
                  </a:lnTo>
                  <a:lnTo>
                    <a:pt x="10" y="49"/>
                  </a:lnTo>
                  <a:lnTo>
                    <a:pt x="14" y="41"/>
                  </a:lnTo>
                  <a:lnTo>
                    <a:pt x="19" y="33"/>
                  </a:lnTo>
                  <a:lnTo>
                    <a:pt x="25" y="25"/>
                  </a:lnTo>
                  <a:lnTo>
                    <a:pt x="31" y="17"/>
                  </a:lnTo>
                  <a:lnTo>
                    <a:pt x="39" y="8"/>
                  </a:lnTo>
                  <a:lnTo>
                    <a:pt x="47" y="0"/>
                  </a:lnTo>
                  <a:lnTo>
                    <a:pt x="46" y="2"/>
                  </a:lnTo>
                  <a:lnTo>
                    <a:pt x="45" y="6"/>
                  </a:lnTo>
                  <a:lnTo>
                    <a:pt x="44" y="10"/>
                  </a:lnTo>
                  <a:lnTo>
                    <a:pt x="42" y="14"/>
                  </a:lnTo>
                  <a:lnTo>
                    <a:pt x="41" y="18"/>
                  </a:lnTo>
                  <a:lnTo>
                    <a:pt x="40" y="21"/>
                  </a:lnTo>
                  <a:lnTo>
                    <a:pt x="40" y="22"/>
                  </a:lnTo>
                  <a:lnTo>
                    <a:pt x="39" y="22"/>
                  </a:lnTo>
                  <a:lnTo>
                    <a:pt x="40" y="22"/>
                  </a:lnTo>
                  <a:lnTo>
                    <a:pt x="40" y="21"/>
                  </a:lnTo>
                  <a:lnTo>
                    <a:pt x="109" y="82"/>
                  </a:lnTo>
                  <a:close/>
                </a:path>
              </a:pathLst>
            </a:custGeom>
            <a:solidFill>
              <a:srgbClr val="D3975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4" name="Freeform 58"/>
            <p:cNvSpPr>
              <a:spLocks/>
            </p:cNvSpPr>
            <p:nvPr/>
          </p:nvSpPr>
          <p:spPr bwMode="auto">
            <a:xfrm>
              <a:off x="1696" y="1918"/>
              <a:ext cx="335" cy="292"/>
            </a:xfrm>
            <a:custGeom>
              <a:avLst/>
              <a:gdLst>
                <a:gd name="T0" fmla="*/ 4 w 335"/>
                <a:gd name="T1" fmla="*/ 210 h 292"/>
                <a:gd name="T2" fmla="*/ 2 w 335"/>
                <a:gd name="T3" fmla="*/ 200 h 292"/>
                <a:gd name="T4" fmla="*/ 1 w 335"/>
                <a:gd name="T5" fmla="*/ 192 h 292"/>
                <a:gd name="T6" fmla="*/ 0 w 335"/>
                <a:gd name="T7" fmla="*/ 185 h 292"/>
                <a:gd name="T8" fmla="*/ 1 w 335"/>
                <a:gd name="T9" fmla="*/ 178 h 292"/>
                <a:gd name="T10" fmla="*/ 2 w 335"/>
                <a:gd name="T11" fmla="*/ 173 h 292"/>
                <a:gd name="T12" fmla="*/ 4 w 335"/>
                <a:gd name="T13" fmla="*/ 168 h 292"/>
                <a:gd name="T14" fmla="*/ 7 w 335"/>
                <a:gd name="T15" fmla="*/ 164 h 292"/>
                <a:gd name="T16" fmla="*/ 12 w 335"/>
                <a:gd name="T17" fmla="*/ 158 h 292"/>
                <a:gd name="T18" fmla="*/ 21 w 335"/>
                <a:gd name="T19" fmla="*/ 149 h 292"/>
                <a:gd name="T20" fmla="*/ 29 w 335"/>
                <a:gd name="T21" fmla="*/ 142 h 292"/>
                <a:gd name="T22" fmla="*/ 34 w 335"/>
                <a:gd name="T23" fmla="*/ 135 h 292"/>
                <a:gd name="T24" fmla="*/ 39 w 335"/>
                <a:gd name="T25" fmla="*/ 129 h 292"/>
                <a:gd name="T26" fmla="*/ 45 w 335"/>
                <a:gd name="T27" fmla="*/ 120 h 292"/>
                <a:gd name="T28" fmla="*/ 129 w 335"/>
                <a:gd name="T29" fmla="*/ 65 h 292"/>
                <a:gd name="T30" fmla="*/ 137 w 335"/>
                <a:gd name="T31" fmla="*/ 56 h 292"/>
                <a:gd name="T32" fmla="*/ 143 w 335"/>
                <a:gd name="T33" fmla="*/ 48 h 292"/>
                <a:gd name="T34" fmla="*/ 147 w 335"/>
                <a:gd name="T35" fmla="*/ 41 h 292"/>
                <a:gd name="T36" fmla="*/ 151 w 335"/>
                <a:gd name="T37" fmla="*/ 34 h 292"/>
                <a:gd name="T38" fmla="*/ 159 w 335"/>
                <a:gd name="T39" fmla="*/ 20 h 292"/>
                <a:gd name="T40" fmla="*/ 170 w 335"/>
                <a:gd name="T41" fmla="*/ 0 h 292"/>
                <a:gd name="T42" fmla="*/ 179 w 335"/>
                <a:gd name="T43" fmla="*/ 23 h 292"/>
                <a:gd name="T44" fmla="*/ 182 w 335"/>
                <a:gd name="T45" fmla="*/ 32 h 292"/>
                <a:gd name="T46" fmla="*/ 183 w 335"/>
                <a:gd name="T47" fmla="*/ 40 h 292"/>
                <a:gd name="T48" fmla="*/ 182 w 335"/>
                <a:gd name="T49" fmla="*/ 49 h 292"/>
                <a:gd name="T50" fmla="*/ 180 w 335"/>
                <a:gd name="T51" fmla="*/ 59 h 292"/>
                <a:gd name="T52" fmla="*/ 176 w 335"/>
                <a:gd name="T53" fmla="*/ 72 h 292"/>
                <a:gd name="T54" fmla="*/ 170 w 335"/>
                <a:gd name="T55" fmla="*/ 87 h 292"/>
                <a:gd name="T56" fmla="*/ 161 w 335"/>
                <a:gd name="T57" fmla="*/ 98 h 292"/>
                <a:gd name="T58" fmla="*/ 155 w 335"/>
                <a:gd name="T59" fmla="*/ 106 h 292"/>
                <a:gd name="T60" fmla="*/ 153 w 335"/>
                <a:gd name="T61" fmla="*/ 110 h 292"/>
                <a:gd name="T62" fmla="*/ 151 w 335"/>
                <a:gd name="T63" fmla="*/ 114 h 292"/>
                <a:gd name="T64" fmla="*/ 150 w 335"/>
                <a:gd name="T65" fmla="*/ 117 h 292"/>
                <a:gd name="T66" fmla="*/ 150 w 335"/>
                <a:gd name="T67" fmla="*/ 120 h 292"/>
                <a:gd name="T68" fmla="*/ 151 w 335"/>
                <a:gd name="T69" fmla="*/ 122 h 292"/>
                <a:gd name="T70" fmla="*/ 153 w 335"/>
                <a:gd name="T71" fmla="*/ 124 h 292"/>
                <a:gd name="T72" fmla="*/ 156 w 335"/>
                <a:gd name="T73" fmla="*/ 126 h 292"/>
                <a:gd name="T74" fmla="*/ 160 w 335"/>
                <a:gd name="T75" fmla="*/ 128 h 292"/>
                <a:gd name="T76" fmla="*/ 165 w 335"/>
                <a:gd name="T77" fmla="*/ 129 h 292"/>
                <a:gd name="T78" fmla="*/ 171 w 335"/>
                <a:gd name="T79" fmla="*/ 130 h 292"/>
                <a:gd name="T80" fmla="*/ 187 w 335"/>
                <a:gd name="T81" fmla="*/ 131 h 292"/>
                <a:gd name="T82" fmla="*/ 313 w 335"/>
                <a:gd name="T83" fmla="*/ 155 h 292"/>
                <a:gd name="T84" fmla="*/ 237 w 335"/>
                <a:gd name="T85" fmla="*/ 163 h 292"/>
                <a:gd name="T86" fmla="*/ 335 w 335"/>
                <a:gd name="T87" fmla="*/ 225 h 292"/>
                <a:gd name="T88" fmla="*/ 305 w 335"/>
                <a:gd name="T89" fmla="*/ 263 h 292"/>
                <a:gd name="T90" fmla="*/ 239 w 335"/>
                <a:gd name="T91" fmla="*/ 292 h 292"/>
                <a:gd name="T92" fmla="*/ 180 w 335"/>
                <a:gd name="T93" fmla="*/ 253 h 292"/>
                <a:gd name="T94" fmla="*/ 125 w 335"/>
                <a:gd name="T95" fmla="*/ 236 h 292"/>
                <a:gd name="T96" fmla="*/ 105 w 335"/>
                <a:gd name="T97" fmla="*/ 238 h 292"/>
                <a:gd name="T98" fmla="*/ 89 w 335"/>
                <a:gd name="T99" fmla="*/ 239 h 292"/>
                <a:gd name="T100" fmla="*/ 74 w 335"/>
                <a:gd name="T101" fmla="*/ 240 h 292"/>
                <a:gd name="T102" fmla="*/ 64 w 335"/>
                <a:gd name="T103" fmla="*/ 240 h 292"/>
                <a:gd name="T104" fmla="*/ 58 w 335"/>
                <a:gd name="T105" fmla="*/ 240 h 292"/>
                <a:gd name="T106" fmla="*/ 51 w 335"/>
                <a:gd name="T107" fmla="*/ 238 h 292"/>
                <a:gd name="T108" fmla="*/ 44 w 335"/>
                <a:gd name="T109" fmla="*/ 236 h 292"/>
                <a:gd name="T110" fmla="*/ 37 w 335"/>
                <a:gd name="T111" fmla="*/ 233 h 292"/>
                <a:gd name="T112" fmla="*/ 29 w 335"/>
                <a:gd name="T113" fmla="*/ 230 h 292"/>
                <a:gd name="T114" fmla="*/ 20 w 335"/>
                <a:gd name="T115" fmla="*/ 225 h 292"/>
                <a:gd name="T116" fmla="*/ 11 w 335"/>
                <a:gd name="T117" fmla="*/ 219 h 2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35" h="292">
                  <a:moveTo>
                    <a:pt x="6" y="216"/>
                  </a:moveTo>
                  <a:lnTo>
                    <a:pt x="4" y="210"/>
                  </a:lnTo>
                  <a:lnTo>
                    <a:pt x="3" y="205"/>
                  </a:lnTo>
                  <a:lnTo>
                    <a:pt x="2" y="200"/>
                  </a:lnTo>
                  <a:lnTo>
                    <a:pt x="1" y="196"/>
                  </a:lnTo>
                  <a:lnTo>
                    <a:pt x="1" y="192"/>
                  </a:lnTo>
                  <a:lnTo>
                    <a:pt x="0" y="188"/>
                  </a:lnTo>
                  <a:lnTo>
                    <a:pt x="0" y="185"/>
                  </a:lnTo>
                  <a:lnTo>
                    <a:pt x="0" y="181"/>
                  </a:lnTo>
                  <a:lnTo>
                    <a:pt x="1" y="178"/>
                  </a:lnTo>
                  <a:lnTo>
                    <a:pt x="1" y="175"/>
                  </a:lnTo>
                  <a:lnTo>
                    <a:pt x="2" y="173"/>
                  </a:lnTo>
                  <a:lnTo>
                    <a:pt x="3" y="170"/>
                  </a:lnTo>
                  <a:lnTo>
                    <a:pt x="4" y="168"/>
                  </a:lnTo>
                  <a:lnTo>
                    <a:pt x="5" y="166"/>
                  </a:lnTo>
                  <a:lnTo>
                    <a:pt x="7" y="164"/>
                  </a:lnTo>
                  <a:lnTo>
                    <a:pt x="9" y="162"/>
                  </a:lnTo>
                  <a:lnTo>
                    <a:pt x="12" y="158"/>
                  </a:lnTo>
                  <a:lnTo>
                    <a:pt x="16" y="154"/>
                  </a:lnTo>
                  <a:lnTo>
                    <a:pt x="21" y="149"/>
                  </a:lnTo>
                  <a:lnTo>
                    <a:pt x="26" y="144"/>
                  </a:lnTo>
                  <a:lnTo>
                    <a:pt x="29" y="142"/>
                  </a:lnTo>
                  <a:lnTo>
                    <a:pt x="31" y="139"/>
                  </a:lnTo>
                  <a:lnTo>
                    <a:pt x="34" y="135"/>
                  </a:lnTo>
                  <a:lnTo>
                    <a:pt x="37" y="132"/>
                  </a:lnTo>
                  <a:lnTo>
                    <a:pt x="39" y="129"/>
                  </a:lnTo>
                  <a:lnTo>
                    <a:pt x="42" y="125"/>
                  </a:lnTo>
                  <a:lnTo>
                    <a:pt x="45" y="120"/>
                  </a:lnTo>
                  <a:lnTo>
                    <a:pt x="48" y="116"/>
                  </a:lnTo>
                  <a:lnTo>
                    <a:pt x="129" y="65"/>
                  </a:lnTo>
                  <a:lnTo>
                    <a:pt x="133" y="60"/>
                  </a:lnTo>
                  <a:lnTo>
                    <a:pt x="137" y="56"/>
                  </a:lnTo>
                  <a:lnTo>
                    <a:pt x="140" y="52"/>
                  </a:lnTo>
                  <a:lnTo>
                    <a:pt x="143" y="48"/>
                  </a:lnTo>
                  <a:lnTo>
                    <a:pt x="145" y="44"/>
                  </a:lnTo>
                  <a:lnTo>
                    <a:pt x="147" y="41"/>
                  </a:lnTo>
                  <a:lnTo>
                    <a:pt x="149" y="37"/>
                  </a:lnTo>
                  <a:lnTo>
                    <a:pt x="151" y="34"/>
                  </a:lnTo>
                  <a:lnTo>
                    <a:pt x="155" y="27"/>
                  </a:lnTo>
                  <a:lnTo>
                    <a:pt x="159" y="20"/>
                  </a:lnTo>
                  <a:lnTo>
                    <a:pt x="164" y="11"/>
                  </a:lnTo>
                  <a:lnTo>
                    <a:pt x="170" y="0"/>
                  </a:lnTo>
                  <a:lnTo>
                    <a:pt x="175" y="13"/>
                  </a:lnTo>
                  <a:lnTo>
                    <a:pt x="179" y="23"/>
                  </a:lnTo>
                  <a:lnTo>
                    <a:pt x="181" y="27"/>
                  </a:lnTo>
                  <a:lnTo>
                    <a:pt x="182" y="32"/>
                  </a:lnTo>
                  <a:lnTo>
                    <a:pt x="183" y="36"/>
                  </a:lnTo>
                  <a:lnTo>
                    <a:pt x="183" y="40"/>
                  </a:lnTo>
                  <a:lnTo>
                    <a:pt x="183" y="44"/>
                  </a:lnTo>
                  <a:lnTo>
                    <a:pt x="182" y="49"/>
                  </a:lnTo>
                  <a:lnTo>
                    <a:pt x="181" y="54"/>
                  </a:lnTo>
                  <a:lnTo>
                    <a:pt x="180" y="59"/>
                  </a:lnTo>
                  <a:lnTo>
                    <a:pt x="178" y="65"/>
                  </a:lnTo>
                  <a:lnTo>
                    <a:pt x="176" y="72"/>
                  </a:lnTo>
                  <a:lnTo>
                    <a:pt x="173" y="79"/>
                  </a:lnTo>
                  <a:lnTo>
                    <a:pt x="170" y="87"/>
                  </a:lnTo>
                  <a:lnTo>
                    <a:pt x="165" y="93"/>
                  </a:lnTo>
                  <a:lnTo>
                    <a:pt x="161" y="98"/>
                  </a:lnTo>
                  <a:lnTo>
                    <a:pt x="158" y="102"/>
                  </a:lnTo>
                  <a:lnTo>
                    <a:pt x="155" y="106"/>
                  </a:lnTo>
                  <a:lnTo>
                    <a:pt x="154" y="108"/>
                  </a:lnTo>
                  <a:lnTo>
                    <a:pt x="153" y="110"/>
                  </a:lnTo>
                  <a:lnTo>
                    <a:pt x="152" y="112"/>
                  </a:lnTo>
                  <a:lnTo>
                    <a:pt x="151" y="114"/>
                  </a:lnTo>
                  <a:lnTo>
                    <a:pt x="150" y="115"/>
                  </a:lnTo>
                  <a:lnTo>
                    <a:pt x="150" y="117"/>
                  </a:lnTo>
                  <a:lnTo>
                    <a:pt x="150" y="118"/>
                  </a:lnTo>
                  <a:lnTo>
                    <a:pt x="150" y="120"/>
                  </a:lnTo>
                  <a:lnTo>
                    <a:pt x="151" y="121"/>
                  </a:lnTo>
                  <a:lnTo>
                    <a:pt x="151" y="122"/>
                  </a:lnTo>
                  <a:lnTo>
                    <a:pt x="152" y="123"/>
                  </a:lnTo>
                  <a:lnTo>
                    <a:pt x="153" y="124"/>
                  </a:lnTo>
                  <a:lnTo>
                    <a:pt x="155" y="125"/>
                  </a:lnTo>
                  <a:lnTo>
                    <a:pt x="156" y="126"/>
                  </a:lnTo>
                  <a:lnTo>
                    <a:pt x="158" y="127"/>
                  </a:lnTo>
                  <a:lnTo>
                    <a:pt x="160" y="128"/>
                  </a:lnTo>
                  <a:lnTo>
                    <a:pt x="162" y="129"/>
                  </a:lnTo>
                  <a:lnTo>
                    <a:pt x="165" y="129"/>
                  </a:lnTo>
                  <a:lnTo>
                    <a:pt x="168" y="130"/>
                  </a:lnTo>
                  <a:lnTo>
                    <a:pt x="171" y="130"/>
                  </a:lnTo>
                  <a:lnTo>
                    <a:pt x="178" y="131"/>
                  </a:lnTo>
                  <a:lnTo>
                    <a:pt x="187" y="131"/>
                  </a:lnTo>
                  <a:lnTo>
                    <a:pt x="251" y="139"/>
                  </a:lnTo>
                  <a:lnTo>
                    <a:pt x="313" y="155"/>
                  </a:lnTo>
                  <a:lnTo>
                    <a:pt x="329" y="175"/>
                  </a:lnTo>
                  <a:lnTo>
                    <a:pt x="237" y="163"/>
                  </a:lnTo>
                  <a:lnTo>
                    <a:pt x="206" y="162"/>
                  </a:lnTo>
                  <a:lnTo>
                    <a:pt x="335" y="225"/>
                  </a:lnTo>
                  <a:lnTo>
                    <a:pt x="335" y="260"/>
                  </a:lnTo>
                  <a:lnTo>
                    <a:pt x="305" y="263"/>
                  </a:lnTo>
                  <a:lnTo>
                    <a:pt x="198" y="230"/>
                  </a:lnTo>
                  <a:lnTo>
                    <a:pt x="239" y="292"/>
                  </a:lnTo>
                  <a:lnTo>
                    <a:pt x="213" y="292"/>
                  </a:lnTo>
                  <a:lnTo>
                    <a:pt x="180" y="253"/>
                  </a:lnTo>
                  <a:lnTo>
                    <a:pt x="137" y="236"/>
                  </a:lnTo>
                  <a:lnTo>
                    <a:pt x="125" y="236"/>
                  </a:lnTo>
                  <a:lnTo>
                    <a:pt x="115" y="237"/>
                  </a:lnTo>
                  <a:lnTo>
                    <a:pt x="105" y="238"/>
                  </a:lnTo>
                  <a:lnTo>
                    <a:pt x="97" y="238"/>
                  </a:lnTo>
                  <a:lnTo>
                    <a:pt x="89" y="239"/>
                  </a:lnTo>
                  <a:lnTo>
                    <a:pt x="81" y="240"/>
                  </a:lnTo>
                  <a:lnTo>
                    <a:pt x="74" y="240"/>
                  </a:lnTo>
                  <a:lnTo>
                    <a:pt x="68" y="240"/>
                  </a:lnTo>
                  <a:lnTo>
                    <a:pt x="64" y="240"/>
                  </a:lnTo>
                  <a:lnTo>
                    <a:pt x="61" y="240"/>
                  </a:lnTo>
                  <a:lnTo>
                    <a:pt x="58" y="240"/>
                  </a:lnTo>
                  <a:lnTo>
                    <a:pt x="54" y="239"/>
                  </a:lnTo>
                  <a:lnTo>
                    <a:pt x="51" y="238"/>
                  </a:lnTo>
                  <a:lnTo>
                    <a:pt x="48" y="237"/>
                  </a:lnTo>
                  <a:lnTo>
                    <a:pt x="44" y="236"/>
                  </a:lnTo>
                  <a:lnTo>
                    <a:pt x="40" y="235"/>
                  </a:lnTo>
                  <a:lnTo>
                    <a:pt x="37" y="233"/>
                  </a:lnTo>
                  <a:lnTo>
                    <a:pt x="33" y="232"/>
                  </a:lnTo>
                  <a:lnTo>
                    <a:pt x="29" y="230"/>
                  </a:lnTo>
                  <a:lnTo>
                    <a:pt x="24" y="228"/>
                  </a:lnTo>
                  <a:lnTo>
                    <a:pt x="20" y="225"/>
                  </a:lnTo>
                  <a:lnTo>
                    <a:pt x="16" y="222"/>
                  </a:lnTo>
                  <a:lnTo>
                    <a:pt x="11" y="219"/>
                  </a:lnTo>
                  <a:lnTo>
                    <a:pt x="6" y="216"/>
                  </a:lnTo>
                  <a:close/>
                </a:path>
              </a:pathLst>
            </a:custGeom>
            <a:solidFill>
              <a:srgbClr val="EBAA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5" name="Freeform 59"/>
            <p:cNvSpPr>
              <a:spLocks/>
            </p:cNvSpPr>
            <p:nvPr/>
          </p:nvSpPr>
          <p:spPr bwMode="auto">
            <a:xfrm>
              <a:off x="1530" y="1813"/>
              <a:ext cx="194" cy="311"/>
            </a:xfrm>
            <a:custGeom>
              <a:avLst/>
              <a:gdLst>
                <a:gd name="T0" fmla="*/ 0 w 194"/>
                <a:gd name="T1" fmla="*/ 0 h 311"/>
                <a:gd name="T2" fmla="*/ 91 w 194"/>
                <a:gd name="T3" fmla="*/ 205 h 311"/>
                <a:gd name="T4" fmla="*/ 101 w 194"/>
                <a:gd name="T5" fmla="*/ 204 h 311"/>
                <a:gd name="T6" fmla="*/ 110 w 194"/>
                <a:gd name="T7" fmla="*/ 204 h 311"/>
                <a:gd name="T8" fmla="*/ 118 w 194"/>
                <a:gd name="T9" fmla="*/ 204 h 311"/>
                <a:gd name="T10" fmla="*/ 126 w 194"/>
                <a:gd name="T11" fmla="*/ 205 h 311"/>
                <a:gd name="T12" fmla="*/ 134 w 194"/>
                <a:gd name="T13" fmla="*/ 206 h 311"/>
                <a:gd name="T14" fmla="*/ 141 w 194"/>
                <a:gd name="T15" fmla="*/ 208 h 311"/>
                <a:gd name="T16" fmla="*/ 147 w 194"/>
                <a:gd name="T17" fmla="*/ 211 h 311"/>
                <a:gd name="T18" fmla="*/ 153 w 194"/>
                <a:gd name="T19" fmla="*/ 214 h 311"/>
                <a:gd name="T20" fmla="*/ 159 w 194"/>
                <a:gd name="T21" fmla="*/ 217 h 311"/>
                <a:gd name="T22" fmla="*/ 165 w 194"/>
                <a:gd name="T23" fmla="*/ 221 h 311"/>
                <a:gd name="T24" fmla="*/ 170 w 194"/>
                <a:gd name="T25" fmla="*/ 226 h 311"/>
                <a:gd name="T26" fmla="*/ 176 w 194"/>
                <a:gd name="T27" fmla="*/ 231 h 311"/>
                <a:gd name="T28" fmla="*/ 181 w 194"/>
                <a:gd name="T29" fmla="*/ 237 h 311"/>
                <a:gd name="T30" fmla="*/ 189 w 194"/>
                <a:gd name="T31" fmla="*/ 246 h 311"/>
                <a:gd name="T32" fmla="*/ 185 w 194"/>
                <a:gd name="T33" fmla="*/ 260 h 311"/>
                <a:gd name="T34" fmla="*/ 178 w 194"/>
                <a:gd name="T35" fmla="*/ 257 h 311"/>
                <a:gd name="T36" fmla="*/ 169 w 194"/>
                <a:gd name="T37" fmla="*/ 256 h 311"/>
                <a:gd name="T38" fmla="*/ 161 w 194"/>
                <a:gd name="T39" fmla="*/ 254 h 311"/>
                <a:gd name="T40" fmla="*/ 152 w 194"/>
                <a:gd name="T41" fmla="*/ 254 h 311"/>
                <a:gd name="T42" fmla="*/ 143 w 194"/>
                <a:gd name="T43" fmla="*/ 254 h 311"/>
                <a:gd name="T44" fmla="*/ 135 w 194"/>
                <a:gd name="T45" fmla="*/ 254 h 311"/>
                <a:gd name="T46" fmla="*/ 126 w 194"/>
                <a:gd name="T47" fmla="*/ 256 h 311"/>
                <a:gd name="T48" fmla="*/ 118 w 194"/>
                <a:gd name="T49" fmla="*/ 258 h 311"/>
                <a:gd name="T50" fmla="*/ 110 w 194"/>
                <a:gd name="T51" fmla="*/ 261 h 311"/>
                <a:gd name="T52" fmla="*/ 103 w 194"/>
                <a:gd name="T53" fmla="*/ 265 h 311"/>
                <a:gd name="T54" fmla="*/ 96 w 194"/>
                <a:gd name="T55" fmla="*/ 270 h 311"/>
                <a:gd name="T56" fmla="*/ 89 w 194"/>
                <a:gd name="T57" fmla="*/ 276 h 311"/>
                <a:gd name="T58" fmla="*/ 83 w 194"/>
                <a:gd name="T59" fmla="*/ 283 h 311"/>
                <a:gd name="T60" fmla="*/ 78 w 194"/>
                <a:gd name="T61" fmla="*/ 291 h 311"/>
                <a:gd name="T62" fmla="*/ 74 w 194"/>
                <a:gd name="T63" fmla="*/ 300 h 311"/>
                <a:gd name="T64" fmla="*/ 70 w 194"/>
                <a:gd name="T65" fmla="*/ 311 h 3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94" h="311">
                  <a:moveTo>
                    <a:pt x="70" y="311"/>
                  </a:moveTo>
                  <a:lnTo>
                    <a:pt x="0" y="0"/>
                  </a:lnTo>
                  <a:lnTo>
                    <a:pt x="86" y="206"/>
                  </a:lnTo>
                  <a:lnTo>
                    <a:pt x="91" y="205"/>
                  </a:lnTo>
                  <a:lnTo>
                    <a:pt x="96" y="205"/>
                  </a:lnTo>
                  <a:lnTo>
                    <a:pt x="101" y="204"/>
                  </a:lnTo>
                  <a:lnTo>
                    <a:pt x="106" y="204"/>
                  </a:lnTo>
                  <a:lnTo>
                    <a:pt x="110" y="204"/>
                  </a:lnTo>
                  <a:lnTo>
                    <a:pt x="114" y="204"/>
                  </a:lnTo>
                  <a:lnTo>
                    <a:pt x="118" y="204"/>
                  </a:lnTo>
                  <a:lnTo>
                    <a:pt x="122" y="205"/>
                  </a:lnTo>
                  <a:lnTo>
                    <a:pt x="126" y="205"/>
                  </a:lnTo>
                  <a:lnTo>
                    <a:pt x="130" y="206"/>
                  </a:lnTo>
                  <a:lnTo>
                    <a:pt x="134" y="206"/>
                  </a:lnTo>
                  <a:lnTo>
                    <a:pt x="137" y="207"/>
                  </a:lnTo>
                  <a:lnTo>
                    <a:pt x="141" y="208"/>
                  </a:lnTo>
                  <a:lnTo>
                    <a:pt x="144" y="209"/>
                  </a:lnTo>
                  <a:lnTo>
                    <a:pt x="147" y="211"/>
                  </a:lnTo>
                  <a:lnTo>
                    <a:pt x="150" y="212"/>
                  </a:lnTo>
                  <a:lnTo>
                    <a:pt x="153" y="214"/>
                  </a:lnTo>
                  <a:lnTo>
                    <a:pt x="156" y="215"/>
                  </a:lnTo>
                  <a:lnTo>
                    <a:pt x="159" y="217"/>
                  </a:lnTo>
                  <a:lnTo>
                    <a:pt x="162" y="219"/>
                  </a:lnTo>
                  <a:lnTo>
                    <a:pt x="165" y="221"/>
                  </a:lnTo>
                  <a:lnTo>
                    <a:pt x="168" y="223"/>
                  </a:lnTo>
                  <a:lnTo>
                    <a:pt x="170" y="226"/>
                  </a:lnTo>
                  <a:lnTo>
                    <a:pt x="173" y="228"/>
                  </a:lnTo>
                  <a:lnTo>
                    <a:pt x="176" y="231"/>
                  </a:lnTo>
                  <a:lnTo>
                    <a:pt x="178" y="234"/>
                  </a:lnTo>
                  <a:lnTo>
                    <a:pt x="181" y="237"/>
                  </a:lnTo>
                  <a:lnTo>
                    <a:pt x="184" y="240"/>
                  </a:lnTo>
                  <a:lnTo>
                    <a:pt x="189" y="246"/>
                  </a:lnTo>
                  <a:lnTo>
                    <a:pt x="194" y="253"/>
                  </a:lnTo>
                  <a:lnTo>
                    <a:pt x="185" y="260"/>
                  </a:lnTo>
                  <a:lnTo>
                    <a:pt x="182" y="259"/>
                  </a:lnTo>
                  <a:lnTo>
                    <a:pt x="178" y="257"/>
                  </a:lnTo>
                  <a:lnTo>
                    <a:pt x="174" y="256"/>
                  </a:lnTo>
                  <a:lnTo>
                    <a:pt x="169" y="256"/>
                  </a:lnTo>
                  <a:lnTo>
                    <a:pt x="165" y="255"/>
                  </a:lnTo>
                  <a:lnTo>
                    <a:pt x="161" y="254"/>
                  </a:lnTo>
                  <a:lnTo>
                    <a:pt x="156" y="254"/>
                  </a:lnTo>
                  <a:lnTo>
                    <a:pt x="152" y="254"/>
                  </a:lnTo>
                  <a:lnTo>
                    <a:pt x="148" y="254"/>
                  </a:lnTo>
                  <a:lnTo>
                    <a:pt x="143" y="254"/>
                  </a:lnTo>
                  <a:lnTo>
                    <a:pt x="139" y="254"/>
                  </a:lnTo>
                  <a:lnTo>
                    <a:pt x="135" y="254"/>
                  </a:lnTo>
                  <a:lnTo>
                    <a:pt x="131" y="255"/>
                  </a:lnTo>
                  <a:lnTo>
                    <a:pt x="126" y="256"/>
                  </a:lnTo>
                  <a:lnTo>
                    <a:pt x="122" y="257"/>
                  </a:lnTo>
                  <a:lnTo>
                    <a:pt x="118" y="258"/>
                  </a:lnTo>
                  <a:lnTo>
                    <a:pt x="114" y="260"/>
                  </a:lnTo>
                  <a:lnTo>
                    <a:pt x="110" y="261"/>
                  </a:lnTo>
                  <a:lnTo>
                    <a:pt x="106" y="263"/>
                  </a:lnTo>
                  <a:lnTo>
                    <a:pt x="103" y="265"/>
                  </a:lnTo>
                  <a:lnTo>
                    <a:pt x="99" y="267"/>
                  </a:lnTo>
                  <a:lnTo>
                    <a:pt x="96" y="270"/>
                  </a:lnTo>
                  <a:lnTo>
                    <a:pt x="92" y="273"/>
                  </a:lnTo>
                  <a:lnTo>
                    <a:pt x="89" y="276"/>
                  </a:lnTo>
                  <a:lnTo>
                    <a:pt x="86" y="279"/>
                  </a:lnTo>
                  <a:lnTo>
                    <a:pt x="83" y="283"/>
                  </a:lnTo>
                  <a:lnTo>
                    <a:pt x="81" y="287"/>
                  </a:lnTo>
                  <a:lnTo>
                    <a:pt x="78" y="291"/>
                  </a:lnTo>
                  <a:lnTo>
                    <a:pt x="76" y="295"/>
                  </a:lnTo>
                  <a:lnTo>
                    <a:pt x="74" y="300"/>
                  </a:lnTo>
                  <a:lnTo>
                    <a:pt x="72" y="305"/>
                  </a:lnTo>
                  <a:lnTo>
                    <a:pt x="70" y="311"/>
                  </a:lnTo>
                  <a:close/>
                </a:path>
              </a:pathLst>
            </a:custGeom>
            <a:solidFill>
              <a:srgbClr val="D3975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6" name="Freeform 60"/>
            <p:cNvSpPr>
              <a:spLocks/>
            </p:cNvSpPr>
            <p:nvPr/>
          </p:nvSpPr>
          <p:spPr bwMode="auto">
            <a:xfrm>
              <a:off x="1494" y="1606"/>
              <a:ext cx="253" cy="368"/>
            </a:xfrm>
            <a:custGeom>
              <a:avLst/>
              <a:gdLst>
                <a:gd name="T0" fmla="*/ 68 w 253"/>
                <a:gd name="T1" fmla="*/ 353 h 368"/>
                <a:gd name="T2" fmla="*/ 22 w 253"/>
                <a:gd name="T3" fmla="*/ 218 h 368"/>
                <a:gd name="T4" fmla="*/ 24 w 253"/>
                <a:gd name="T5" fmla="*/ 171 h 368"/>
                <a:gd name="T6" fmla="*/ 25 w 253"/>
                <a:gd name="T7" fmla="*/ 129 h 368"/>
                <a:gd name="T8" fmla="*/ 25 w 253"/>
                <a:gd name="T9" fmla="*/ 100 h 368"/>
                <a:gd name="T10" fmla="*/ 25 w 253"/>
                <a:gd name="T11" fmla="*/ 83 h 368"/>
                <a:gd name="T12" fmla="*/ 24 w 253"/>
                <a:gd name="T13" fmla="*/ 67 h 368"/>
                <a:gd name="T14" fmla="*/ 23 w 253"/>
                <a:gd name="T15" fmla="*/ 53 h 368"/>
                <a:gd name="T16" fmla="*/ 21 w 253"/>
                <a:gd name="T17" fmla="*/ 40 h 368"/>
                <a:gd name="T18" fmla="*/ 19 w 253"/>
                <a:gd name="T19" fmla="*/ 28 h 368"/>
                <a:gd name="T20" fmla="*/ 16 w 253"/>
                <a:gd name="T21" fmla="*/ 19 h 368"/>
                <a:gd name="T22" fmla="*/ 12 w 253"/>
                <a:gd name="T23" fmla="*/ 11 h 368"/>
                <a:gd name="T24" fmla="*/ 8 w 253"/>
                <a:gd name="T25" fmla="*/ 5 h 368"/>
                <a:gd name="T26" fmla="*/ 3 w 253"/>
                <a:gd name="T27" fmla="*/ 1 h 368"/>
                <a:gd name="T28" fmla="*/ 7 w 253"/>
                <a:gd name="T29" fmla="*/ 2 h 368"/>
                <a:gd name="T30" fmla="*/ 19 w 253"/>
                <a:gd name="T31" fmla="*/ 6 h 368"/>
                <a:gd name="T32" fmla="*/ 38 w 253"/>
                <a:gd name="T33" fmla="*/ 10 h 368"/>
                <a:gd name="T34" fmla="*/ 63 w 253"/>
                <a:gd name="T35" fmla="*/ 15 h 368"/>
                <a:gd name="T36" fmla="*/ 81 w 253"/>
                <a:gd name="T37" fmla="*/ 18 h 368"/>
                <a:gd name="T38" fmla="*/ 92 w 253"/>
                <a:gd name="T39" fmla="*/ 21 h 368"/>
                <a:gd name="T40" fmla="*/ 104 w 253"/>
                <a:gd name="T41" fmla="*/ 24 h 368"/>
                <a:gd name="T42" fmla="*/ 114 w 253"/>
                <a:gd name="T43" fmla="*/ 29 h 368"/>
                <a:gd name="T44" fmla="*/ 125 w 253"/>
                <a:gd name="T45" fmla="*/ 34 h 368"/>
                <a:gd name="T46" fmla="*/ 135 w 253"/>
                <a:gd name="T47" fmla="*/ 41 h 368"/>
                <a:gd name="T48" fmla="*/ 144 w 253"/>
                <a:gd name="T49" fmla="*/ 49 h 368"/>
                <a:gd name="T50" fmla="*/ 153 w 253"/>
                <a:gd name="T51" fmla="*/ 59 h 368"/>
                <a:gd name="T52" fmla="*/ 162 w 253"/>
                <a:gd name="T53" fmla="*/ 71 h 368"/>
                <a:gd name="T54" fmla="*/ 169 w 253"/>
                <a:gd name="T55" fmla="*/ 86 h 368"/>
                <a:gd name="T56" fmla="*/ 253 w 253"/>
                <a:gd name="T57" fmla="*/ 261 h 368"/>
                <a:gd name="T58" fmla="*/ 234 w 253"/>
                <a:gd name="T59" fmla="*/ 278 h 368"/>
                <a:gd name="T60" fmla="*/ 214 w 253"/>
                <a:gd name="T61" fmla="*/ 295 h 368"/>
                <a:gd name="T62" fmla="*/ 194 w 253"/>
                <a:gd name="T63" fmla="*/ 311 h 368"/>
                <a:gd name="T64" fmla="*/ 183 w 253"/>
                <a:gd name="T65" fmla="*/ 318 h 368"/>
                <a:gd name="T66" fmla="*/ 172 w 253"/>
                <a:gd name="T67" fmla="*/ 326 h 368"/>
                <a:gd name="T68" fmla="*/ 161 w 253"/>
                <a:gd name="T69" fmla="*/ 333 h 368"/>
                <a:gd name="T70" fmla="*/ 149 w 253"/>
                <a:gd name="T71" fmla="*/ 340 h 368"/>
                <a:gd name="T72" fmla="*/ 137 w 253"/>
                <a:gd name="T73" fmla="*/ 346 h 368"/>
                <a:gd name="T74" fmla="*/ 125 w 253"/>
                <a:gd name="T75" fmla="*/ 352 h 368"/>
                <a:gd name="T76" fmla="*/ 112 w 253"/>
                <a:gd name="T77" fmla="*/ 357 h 368"/>
                <a:gd name="T78" fmla="*/ 99 w 253"/>
                <a:gd name="T79" fmla="*/ 361 h 368"/>
                <a:gd name="T80" fmla="*/ 85 w 253"/>
                <a:gd name="T81" fmla="*/ 365 h 368"/>
                <a:gd name="T82" fmla="*/ 71 w 253"/>
                <a:gd name="T83" fmla="*/ 368 h 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53" h="368">
                  <a:moveTo>
                    <a:pt x="71" y="368"/>
                  </a:moveTo>
                  <a:lnTo>
                    <a:pt x="68" y="353"/>
                  </a:lnTo>
                  <a:lnTo>
                    <a:pt x="21" y="243"/>
                  </a:lnTo>
                  <a:lnTo>
                    <a:pt x="22" y="218"/>
                  </a:lnTo>
                  <a:lnTo>
                    <a:pt x="23" y="194"/>
                  </a:lnTo>
                  <a:lnTo>
                    <a:pt x="24" y="171"/>
                  </a:lnTo>
                  <a:lnTo>
                    <a:pt x="25" y="150"/>
                  </a:lnTo>
                  <a:lnTo>
                    <a:pt x="25" y="129"/>
                  </a:lnTo>
                  <a:lnTo>
                    <a:pt x="26" y="110"/>
                  </a:lnTo>
                  <a:lnTo>
                    <a:pt x="25" y="100"/>
                  </a:lnTo>
                  <a:lnTo>
                    <a:pt x="25" y="91"/>
                  </a:lnTo>
                  <a:lnTo>
                    <a:pt x="25" y="83"/>
                  </a:lnTo>
                  <a:lnTo>
                    <a:pt x="24" y="75"/>
                  </a:lnTo>
                  <a:lnTo>
                    <a:pt x="24" y="67"/>
                  </a:lnTo>
                  <a:lnTo>
                    <a:pt x="23" y="60"/>
                  </a:lnTo>
                  <a:lnTo>
                    <a:pt x="23" y="53"/>
                  </a:lnTo>
                  <a:lnTo>
                    <a:pt x="22" y="46"/>
                  </a:lnTo>
                  <a:lnTo>
                    <a:pt x="21" y="40"/>
                  </a:lnTo>
                  <a:lnTo>
                    <a:pt x="20" y="34"/>
                  </a:lnTo>
                  <a:lnTo>
                    <a:pt x="19" y="28"/>
                  </a:lnTo>
                  <a:lnTo>
                    <a:pt x="17" y="23"/>
                  </a:lnTo>
                  <a:lnTo>
                    <a:pt x="16" y="19"/>
                  </a:lnTo>
                  <a:lnTo>
                    <a:pt x="14" y="15"/>
                  </a:lnTo>
                  <a:lnTo>
                    <a:pt x="12" y="11"/>
                  </a:lnTo>
                  <a:lnTo>
                    <a:pt x="10" y="8"/>
                  </a:lnTo>
                  <a:lnTo>
                    <a:pt x="8" y="5"/>
                  </a:lnTo>
                  <a:lnTo>
                    <a:pt x="5" y="3"/>
                  </a:lnTo>
                  <a:lnTo>
                    <a:pt x="3" y="1"/>
                  </a:lnTo>
                  <a:lnTo>
                    <a:pt x="0" y="0"/>
                  </a:lnTo>
                  <a:lnTo>
                    <a:pt x="7" y="2"/>
                  </a:lnTo>
                  <a:lnTo>
                    <a:pt x="13" y="4"/>
                  </a:lnTo>
                  <a:lnTo>
                    <a:pt x="19" y="6"/>
                  </a:lnTo>
                  <a:lnTo>
                    <a:pt x="26" y="8"/>
                  </a:lnTo>
                  <a:lnTo>
                    <a:pt x="38" y="10"/>
                  </a:lnTo>
                  <a:lnTo>
                    <a:pt x="51" y="13"/>
                  </a:lnTo>
                  <a:lnTo>
                    <a:pt x="63" y="15"/>
                  </a:lnTo>
                  <a:lnTo>
                    <a:pt x="75" y="17"/>
                  </a:lnTo>
                  <a:lnTo>
                    <a:pt x="81" y="18"/>
                  </a:lnTo>
                  <a:lnTo>
                    <a:pt x="87" y="19"/>
                  </a:lnTo>
                  <a:lnTo>
                    <a:pt x="92" y="21"/>
                  </a:lnTo>
                  <a:lnTo>
                    <a:pt x="98" y="23"/>
                  </a:lnTo>
                  <a:lnTo>
                    <a:pt x="104" y="24"/>
                  </a:lnTo>
                  <a:lnTo>
                    <a:pt x="109" y="26"/>
                  </a:lnTo>
                  <a:lnTo>
                    <a:pt x="114" y="29"/>
                  </a:lnTo>
                  <a:lnTo>
                    <a:pt x="120" y="31"/>
                  </a:lnTo>
                  <a:lnTo>
                    <a:pt x="125" y="34"/>
                  </a:lnTo>
                  <a:lnTo>
                    <a:pt x="130" y="37"/>
                  </a:lnTo>
                  <a:lnTo>
                    <a:pt x="135" y="41"/>
                  </a:lnTo>
                  <a:lnTo>
                    <a:pt x="140" y="45"/>
                  </a:lnTo>
                  <a:lnTo>
                    <a:pt x="144" y="49"/>
                  </a:lnTo>
                  <a:lnTo>
                    <a:pt x="149" y="54"/>
                  </a:lnTo>
                  <a:lnTo>
                    <a:pt x="153" y="59"/>
                  </a:lnTo>
                  <a:lnTo>
                    <a:pt x="157" y="65"/>
                  </a:lnTo>
                  <a:lnTo>
                    <a:pt x="162" y="71"/>
                  </a:lnTo>
                  <a:lnTo>
                    <a:pt x="165" y="78"/>
                  </a:lnTo>
                  <a:lnTo>
                    <a:pt x="169" y="86"/>
                  </a:lnTo>
                  <a:lnTo>
                    <a:pt x="173" y="94"/>
                  </a:lnTo>
                  <a:lnTo>
                    <a:pt x="253" y="261"/>
                  </a:lnTo>
                  <a:lnTo>
                    <a:pt x="243" y="269"/>
                  </a:lnTo>
                  <a:lnTo>
                    <a:pt x="234" y="278"/>
                  </a:lnTo>
                  <a:lnTo>
                    <a:pt x="224" y="286"/>
                  </a:lnTo>
                  <a:lnTo>
                    <a:pt x="214" y="295"/>
                  </a:lnTo>
                  <a:lnTo>
                    <a:pt x="204" y="303"/>
                  </a:lnTo>
                  <a:lnTo>
                    <a:pt x="194" y="311"/>
                  </a:lnTo>
                  <a:lnTo>
                    <a:pt x="188" y="315"/>
                  </a:lnTo>
                  <a:lnTo>
                    <a:pt x="183" y="318"/>
                  </a:lnTo>
                  <a:lnTo>
                    <a:pt x="178" y="322"/>
                  </a:lnTo>
                  <a:lnTo>
                    <a:pt x="172" y="326"/>
                  </a:lnTo>
                  <a:lnTo>
                    <a:pt x="166" y="329"/>
                  </a:lnTo>
                  <a:lnTo>
                    <a:pt x="161" y="333"/>
                  </a:lnTo>
                  <a:lnTo>
                    <a:pt x="155" y="336"/>
                  </a:lnTo>
                  <a:lnTo>
                    <a:pt x="149" y="340"/>
                  </a:lnTo>
                  <a:lnTo>
                    <a:pt x="144" y="343"/>
                  </a:lnTo>
                  <a:lnTo>
                    <a:pt x="137" y="346"/>
                  </a:lnTo>
                  <a:lnTo>
                    <a:pt x="131" y="349"/>
                  </a:lnTo>
                  <a:lnTo>
                    <a:pt x="125" y="352"/>
                  </a:lnTo>
                  <a:lnTo>
                    <a:pt x="119" y="354"/>
                  </a:lnTo>
                  <a:lnTo>
                    <a:pt x="112" y="357"/>
                  </a:lnTo>
                  <a:lnTo>
                    <a:pt x="106" y="359"/>
                  </a:lnTo>
                  <a:lnTo>
                    <a:pt x="99" y="361"/>
                  </a:lnTo>
                  <a:lnTo>
                    <a:pt x="92" y="363"/>
                  </a:lnTo>
                  <a:lnTo>
                    <a:pt x="85" y="365"/>
                  </a:lnTo>
                  <a:lnTo>
                    <a:pt x="78" y="367"/>
                  </a:lnTo>
                  <a:lnTo>
                    <a:pt x="71" y="368"/>
                  </a:lnTo>
                  <a:close/>
                </a:path>
              </a:pathLst>
            </a:custGeom>
            <a:solidFill>
              <a:srgbClr val="5460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7" name="Freeform 61"/>
            <p:cNvSpPr>
              <a:spLocks/>
            </p:cNvSpPr>
            <p:nvPr/>
          </p:nvSpPr>
          <p:spPr bwMode="auto">
            <a:xfrm>
              <a:off x="1530" y="1844"/>
              <a:ext cx="67" cy="128"/>
            </a:xfrm>
            <a:custGeom>
              <a:avLst/>
              <a:gdLst>
                <a:gd name="T0" fmla="*/ 0 w 67"/>
                <a:gd name="T1" fmla="*/ 0 h 128"/>
                <a:gd name="T2" fmla="*/ 28 w 67"/>
                <a:gd name="T3" fmla="*/ 128 h 128"/>
                <a:gd name="T4" fmla="*/ 67 w 67"/>
                <a:gd name="T5" fmla="*/ 119 h 128"/>
                <a:gd name="T6" fmla="*/ 0 w 67"/>
                <a:gd name="T7" fmla="*/ 0 h 128"/>
              </a:gdLst>
              <a:ahLst/>
              <a:cxnLst>
                <a:cxn ang="0">
                  <a:pos x="T0" y="T1"/>
                </a:cxn>
                <a:cxn ang="0">
                  <a:pos x="T2" y="T3"/>
                </a:cxn>
                <a:cxn ang="0">
                  <a:pos x="T4" y="T5"/>
                </a:cxn>
                <a:cxn ang="0">
                  <a:pos x="T6" y="T7"/>
                </a:cxn>
              </a:cxnLst>
              <a:rect l="0" t="0" r="r" b="b"/>
              <a:pathLst>
                <a:path w="67" h="128">
                  <a:moveTo>
                    <a:pt x="0" y="0"/>
                  </a:moveTo>
                  <a:lnTo>
                    <a:pt x="28" y="128"/>
                  </a:lnTo>
                  <a:lnTo>
                    <a:pt x="67" y="119"/>
                  </a:lnTo>
                  <a:lnTo>
                    <a:pt x="0" y="0"/>
                  </a:lnTo>
                  <a:close/>
                </a:path>
              </a:pathLst>
            </a:custGeom>
            <a:solidFill>
              <a:srgbClr val="3F4A6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8" name="Freeform 62"/>
            <p:cNvSpPr>
              <a:spLocks/>
            </p:cNvSpPr>
            <p:nvPr/>
          </p:nvSpPr>
          <p:spPr bwMode="auto">
            <a:xfrm>
              <a:off x="1554" y="1835"/>
              <a:ext cx="198" cy="142"/>
            </a:xfrm>
            <a:custGeom>
              <a:avLst/>
              <a:gdLst>
                <a:gd name="T0" fmla="*/ 198 w 198"/>
                <a:gd name="T1" fmla="*/ 28 h 142"/>
                <a:gd name="T2" fmla="*/ 186 w 198"/>
                <a:gd name="T3" fmla="*/ 39 h 142"/>
                <a:gd name="T4" fmla="*/ 174 w 198"/>
                <a:gd name="T5" fmla="*/ 49 h 142"/>
                <a:gd name="T6" fmla="*/ 163 w 198"/>
                <a:gd name="T7" fmla="*/ 59 h 142"/>
                <a:gd name="T8" fmla="*/ 152 w 198"/>
                <a:gd name="T9" fmla="*/ 69 h 142"/>
                <a:gd name="T10" fmla="*/ 140 w 198"/>
                <a:gd name="T11" fmla="*/ 78 h 142"/>
                <a:gd name="T12" fmla="*/ 129 w 198"/>
                <a:gd name="T13" fmla="*/ 87 h 142"/>
                <a:gd name="T14" fmla="*/ 124 w 198"/>
                <a:gd name="T15" fmla="*/ 91 h 142"/>
                <a:gd name="T16" fmla="*/ 118 w 198"/>
                <a:gd name="T17" fmla="*/ 95 h 142"/>
                <a:gd name="T18" fmla="*/ 113 w 198"/>
                <a:gd name="T19" fmla="*/ 99 h 142"/>
                <a:gd name="T20" fmla="*/ 107 w 198"/>
                <a:gd name="T21" fmla="*/ 103 h 142"/>
                <a:gd name="T22" fmla="*/ 101 w 198"/>
                <a:gd name="T23" fmla="*/ 107 h 142"/>
                <a:gd name="T24" fmla="*/ 96 w 198"/>
                <a:gd name="T25" fmla="*/ 110 h 142"/>
                <a:gd name="T26" fmla="*/ 90 w 198"/>
                <a:gd name="T27" fmla="*/ 113 h 142"/>
                <a:gd name="T28" fmla="*/ 84 w 198"/>
                <a:gd name="T29" fmla="*/ 117 h 142"/>
                <a:gd name="T30" fmla="*/ 78 w 198"/>
                <a:gd name="T31" fmla="*/ 120 h 142"/>
                <a:gd name="T32" fmla="*/ 72 w 198"/>
                <a:gd name="T33" fmla="*/ 122 h 142"/>
                <a:gd name="T34" fmla="*/ 66 w 198"/>
                <a:gd name="T35" fmla="*/ 125 h 142"/>
                <a:gd name="T36" fmla="*/ 59 w 198"/>
                <a:gd name="T37" fmla="*/ 128 h 142"/>
                <a:gd name="T38" fmla="*/ 53 w 198"/>
                <a:gd name="T39" fmla="*/ 130 h 142"/>
                <a:gd name="T40" fmla="*/ 46 w 198"/>
                <a:gd name="T41" fmla="*/ 132 h 142"/>
                <a:gd name="T42" fmla="*/ 39 w 198"/>
                <a:gd name="T43" fmla="*/ 134 h 142"/>
                <a:gd name="T44" fmla="*/ 32 w 198"/>
                <a:gd name="T45" fmla="*/ 136 h 142"/>
                <a:gd name="T46" fmla="*/ 25 w 198"/>
                <a:gd name="T47" fmla="*/ 138 h 142"/>
                <a:gd name="T48" fmla="*/ 18 w 198"/>
                <a:gd name="T49" fmla="*/ 139 h 142"/>
                <a:gd name="T50" fmla="*/ 10 w 198"/>
                <a:gd name="T51" fmla="*/ 141 h 142"/>
                <a:gd name="T52" fmla="*/ 2 w 198"/>
                <a:gd name="T53" fmla="*/ 142 h 142"/>
                <a:gd name="T54" fmla="*/ 0 w 198"/>
                <a:gd name="T55" fmla="*/ 111 h 142"/>
                <a:gd name="T56" fmla="*/ 14 w 198"/>
                <a:gd name="T57" fmla="*/ 104 h 142"/>
                <a:gd name="T58" fmla="*/ 27 w 198"/>
                <a:gd name="T59" fmla="*/ 98 h 142"/>
                <a:gd name="T60" fmla="*/ 39 w 198"/>
                <a:gd name="T61" fmla="*/ 92 h 142"/>
                <a:gd name="T62" fmla="*/ 51 w 198"/>
                <a:gd name="T63" fmla="*/ 87 h 142"/>
                <a:gd name="T64" fmla="*/ 62 w 198"/>
                <a:gd name="T65" fmla="*/ 81 h 142"/>
                <a:gd name="T66" fmla="*/ 73 w 198"/>
                <a:gd name="T67" fmla="*/ 75 h 142"/>
                <a:gd name="T68" fmla="*/ 84 w 198"/>
                <a:gd name="T69" fmla="*/ 69 h 142"/>
                <a:gd name="T70" fmla="*/ 94 w 198"/>
                <a:gd name="T71" fmla="*/ 63 h 142"/>
                <a:gd name="T72" fmla="*/ 105 w 198"/>
                <a:gd name="T73" fmla="*/ 56 h 142"/>
                <a:gd name="T74" fmla="*/ 115 w 198"/>
                <a:gd name="T75" fmla="*/ 49 h 142"/>
                <a:gd name="T76" fmla="*/ 125 w 198"/>
                <a:gd name="T77" fmla="*/ 42 h 142"/>
                <a:gd name="T78" fmla="*/ 135 w 198"/>
                <a:gd name="T79" fmla="*/ 35 h 142"/>
                <a:gd name="T80" fmla="*/ 146 w 198"/>
                <a:gd name="T81" fmla="*/ 27 h 142"/>
                <a:gd name="T82" fmla="*/ 156 w 198"/>
                <a:gd name="T83" fmla="*/ 19 h 142"/>
                <a:gd name="T84" fmla="*/ 168 w 198"/>
                <a:gd name="T85" fmla="*/ 10 h 142"/>
                <a:gd name="T86" fmla="*/ 179 w 198"/>
                <a:gd name="T87" fmla="*/ 0 h 142"/>
                <a:gd name="T88" fmla="*/ 198 w 198"/>
                <a:gd name="T89" fmla="*/ 28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98" h="142">
                  <a:moveTo>
                    <a:pt x="198" y="28"/>
                  </a:moveTo>
                  <a:lnTo>
                    <a:pt x="186" y="39"/>
                  </a:lnTo>
                  <a:lnTo>
                    <a:pt x="174" y="49"/>
                  </a:lnTo>
                  <a:lnTo>
                    <a:pt x="163" y="59"/>
                  </a:lnTo>
                  <a:lnTo>
                    <a:pt x="152" y="69"/>
                  </a:lnTo>
                  <a:lnTo>
                    <a:pt x="140" y="78"/>
                  </a:lnTo>
                  <a:lnTo>
                    <a:pt x="129" y="87"/>
                  </a:lnTo>
                  <a:lnTo>
                    <a:pt x="124" y="91"/>
                  </a:lnTo>
                  <a:lnTo>
                    <a:pt x="118" y="95"/>
                  </a:lnTo>
                  <a:lnTo>
                    <a:pt x="113" y="99"/>
                  </a:lnTo>
                  <a:lnTo>
                    <a:pt x="107" y="103"/>
                  </a:lnTo>
                  <a:lnTo>
                    <a:pt x="101" y="107"/>
                  </a:lnTo>
                  <a:lnTo>
                    <a:pt x="96" y="110"/>
                  </a:lnTo>
                  <a:lnTo>
                    <a:pt x="90" y="113"/>
                  </a:lnTo>
                  <a:lnTo>
                    <a:pt x="84" y="117"/>
                  </a:lnTo>
                  <a:lnTo>
                    <a:pt x="78" y="120"/>
                  </a:lnTo>
                  <a:lnTo>
                    <a:pt x="72" y="122"/>
                  </a:lnTo>
                  <a:lnTo>
                    <a:pt x="66" y="125"/>
                  </a:lnTo>
                  <a:lnTo>
                    <a:pt x="59" y="128"/>
                  </a:lnTo>
                  <a:lnTo>
                    <a:pt x="53" y="130"/>
                  </a:lnTo>
                  <a:lnTo>
                    <a:pt x="46" y="132"/>
                  </a:lnTo>
                  <a:lnTo>
                    <a:pt x="39" y="134"/>
                  </a:lnTo>
                  <a:lnTo>
                    <a:pt x="32" y="136"/>
                  </a:lnTo>
                  <a:lnTo>
                    <a:pt x="25" y="138"/>
                  </a:lnTo>
                  <a:lnTo>
                    <a:pt x="18" y="139"/>
                  </a:lnTo>
                  <a:lnTo>
                    <a:pt x="10" y="141"/>
                  </a:lnTo>
                  <a:lnTo>
                    <a:pt x="2" y="142"/>
                  </a:lnTo>
                  <a:lnTo>
                    <a:pt x="0" y="111"/>
                  </a:lnTo>
                  <a:lnTo>
                    <a:pt x="14" y="104"/>
                  </a:lnTo>
                  <a:lnTo>
                    <a:pt x="27" y="98"/>
                  </a:lnTo>
                  <a:lnTo>
                    <a:pt x="39" y="92"/>
                  </a:lnTo>
                  <a:lnTo>
                    <a:pt x="51" y="87"/>
                  </a:lnTo>
                  <a:lnTo>
                    <a:pt x="62" y="81"/>
                  </a:lnTo>
                  <a:lnTo>
                    <a:pt x="73" y="75"/>
                  </a:lnTo>
                  <a:lnTo>
                    <a:pt x="84" y="69"/>
                  </a:lnTo>
                  <a:lnTo>
                    <a:pt x="94" y="63"/>
                  </a:lnTo>
                  <a:lnTo>
                    <a:pt x="105" y="56"/>
                  </a:lnTo>
                  <a:lnTo>
                    <a:pt x="115" y="49"/>
                  </a:lnTo>
                  <a:lnTo>
                    <a:pt x="125" y="42"/>
                  </a:lnTo>
                  <a:lnTo>
                    <a:pt x="135" y="35"/>
                  </a:lnTo>
                  <a:lnTo>
                    <a:pt x="146" y="27"/>
                  </a:lnTo>
                  <a:lnTo>
                    <a:pt x="156" y="19"/>
                  </a:lnTo>
                  <a:lnTo>
                    <a:pt x="168" y="10"/>
                  </a:lnTo>
                  <a:lnTo>
                    <a:pt x="179" y="0"/>
                  </a:lnTo>
                  <a:lnTo>
                    <a:pt x="198" y="28"/>
                  </a:lnTo>
                  <a:close/>
                </a:path>
              </a:pathLst>
            </a:custGeom>
            <a:solidFill>
              <a:srgbClr val="3F4A6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9" name="Freeform 63"/>
            <p:cNvSpPr>
              <a:spLocks/>
            </p:cNvSpPr>
            <p:nvPr/>
          </p:nvSpPr>
          <p:spPr bwMode="auto">
            <a:xfrm>
              <a:off x="1062" y="3526"/>
              <a:ext cx="251" cy="525"/>
            </a:xfrm>
            <a:custGeom>
              <a:avLst/>
              <a:gdLst>
                <a:gd name="T0" fmla="*/ 20 w 251"/>
                <a:gd name="T1" fmla="*/ 337 h 525"/>
                <a:gd name="T2" fmla="*/ 10 w 251"/>
                <a:gd name="T3" fmla="*/ 355 h 525"/>
                <a:gd name="T4" fmla="*/ 4 w 251"/>
                <a:gd name="T5" fmla="*/ 372 h 525"/>
                <a:gd name="T6" fmla="*/ 1 w 251"/>
                <a:gd name="T7" fmla="*/ 387 h 525"/>
                <a:gd name="T8" fmla="*/ 1 w 251"/>
                <a:gd name="T9" fmla="*/ 401 h 525"/>
                <a:gd name="T10" fmla="*/ 3 w 251"/>
                <a:gd name="T11" fmla="*/ 415 h 525"/>
                <a:gd name="T12" fmla="*/ 8 w 251"/>
                <a:gd name="T13" fmla="*/ 427 h 525"/>
                <a:gd name="T14" fmla="*/ 14 w 251"/>
                <a:gd name="T15" fmla="*/ 440 h 525"/>
                <a:gd name="T16" fmla="*/ 26 w 251"/>
                <a:gd name="T17" fmla="*/ 461 h 525"/>
                <a:gd name="T18" fmla="*/ 43 w 251"/>
                <a:gd name="T19" fmla="*/ 487 h 525"/>
                <a:gd name="T20" fmla="*/ 49 w 251"/>
                <a:gd name="T21" fmla="*/ 496 h 525"/>
                <a:gd name="T22" fmla="*/ 55 w 251"/>
                <a:gd name="T23" fmla="*/ 501 h 525"/>
                <a:gd name="T24" fmla="*/ 72 w 251"/>
                <a:gd name="T25" fmla="*/ 514 h 525"/>
                <a:gd name="T26" fmla="*/ 87 w 251"/>
                <a:gd name="T27" fmla="*/ 520 h 525"/>
                <a:gd name="T28" fmla="*/ 109 w 251"/>
                <a:gd name="T29" fmla="*/ 524 h 525"/>
                <a:gd name="T30" fmla="*/ 136 w 251"/>
                <a:gd name="T31" fmla="*/ 525 h 525"/>
                <a:gd name="T32" fmla="*/ 164 w 251"/>
                <a:gd name="T33" fmla="*/ 524 h 525"/>
                <a:gd name="T34" fmla="*/ 192 w 251"/>
                <a:gd name="T35" fmla="*/ 520 h 525"/>
                <a:gd name="T36" fmla="*/ 217 w 251"/>
                <a:gd name="T37" fmla="*/ 515 h 525"/>
                <a:gd name="T38" fmla="*/ 237 w 251"/>
                <a:gd name="T39" fmla="*/ 507 h 525"/>
                <a:gd name="T40" fmla="*/ 249 w 251"/>
                <a:gd name="T41" fmla="*/ 497 h 525"/>
                <a:gd name="T42" fmla="*/ 251 w 251"/>
                <a:gd name="T43" fmla="*/ 485 h 525"/>
                <a:gd name="T44" fmla="*/ 239 w 251"/>
                <a:gd name="T45" fmla="*/ 471 h 525"/>
                <a:gd name="T46" fmla="*/ 211 w 251"/>
                <a:gd name="T47" fmla="*/ 453 h 525"/>
                <a:gd name="T48" fmla="*/ 182 w 251"/>
                <a:gd name="T49" fmla="*/ 435 h 525"/>
                <a:gd name="T50" fmla="*/ 171 w 251"/>
                <a:gd name="T51" fmla="*/ 426 h 525"/>
                <a:gd name="T52" fmla="*/ 162 w 251"/>
                <a:gd name="T53" fmla="*/ 418 h 525"/>
                <a:gd name="T54" fmla="*/ 155 w 251"/>
                <a:gd name="T55" fmla="*/ 410 h 525"/>
                <a:gd name="T56" fmla="*/ 149 w 251"/>
                <a:gd name="T57" fmla="*/ 402 h 525"/>
                <a:gd name="T58" fmla="*/ 140 w 251"/>
                <a:gd name="T59" fmla="*/ 385 h 525"/>
                <a:gd name="T60" fmla="*/ 132 w 251"/>
                <a:gd name="T61" fmla="*/ 365 h 525"/>
                <a:gd name="T62" fmla="*/ 125 w 251"/>
                <a:gd name="T63" fmla="*/ 347 h 525"/>
                <a:gd name="T64" fmla="*/ 120 w 251"/>
                <a:gd name="T65" fmla="*/ 335 h 525"/>
                <a:gd name="T66" fmla="*/ 118 w 251"/>
                <a:gd name="T67" fmla="*/ 326 h 525"/>
                <a:gd name="T68" fmla="*/ 118 w 251"/>
                <a:gd name="T69" fmla="*/ 319 h 525"/>
                <a:gd name="T70" fmla="*/ 125 w 251"/>
                <a:gd name="T71" fmla="*/ 295 h 525"/>
                <a:gd name="T72" fmla="*/ 137 w 251"/>
                <a:gd name="T73" fmla="*/ 251 h 525"/>
                <a:gd name="T74" fmla="*/ 152 w 251"/>
                <a:gd name="T75" fmla="*/ 200 h 525"/>
                <a:gd name="T76" fmla="*/ 166 w 251"/>
                <a:gd name="T77" fmla="*/ 154 h 525"/>
                <a:gd name="T78" fmla="*/ 174 w 251"/>
                <a:gd name="T79" fmla="*/ 123 h 525"/>
                <a:gd name="T80" fmla="*/ 177 w 251"/>
                <a:gd name="T81" fmla="*/ 93 h 525"/>
                <a:gd name="T82" fmla="*/ 176 w 251"/>
                <a:gd name="T83" fmla="*/ 60 h 525"/>
                <a:gd name="T84" fmla="*/ 171 w 251"/>
                <a:gd name="T85" fmla="*/ 34 h 525"/>
                <a:gd name="T86" fmla="*/ 163 w 251"/>
                <a:gd name="T87" fmla="*/ 15 h 525"/>
                <a:gd name="T88" fmla="*/ 151 w 251"/>
                <a:gd name="T89" fmla="*/ 4 h 525"/>
                <a:gd name="T90" fmla="*/ 137 w 251"/>
                <a:gd name="T91" fmla="*/ 0 h 525"/>
                <a:gd name="T92" fmla="*/ 121 w 251"/>
                <a:gd name="T93" fmla="*/ 3 h 525"/>
                <a:gd name="T94" fmla="*/ 103 w 251"/>
                <a:gd name="T95" fmla="*/ 15 h 525"/>
                <a:gd name="T96" fmla="*/ 86 w 251"/>
                <a:gd name="T97" fmla="*/ 35 h 525"/>
                <a:gd name="T98" fmla="*/ 68 w 251"/>
                <a:gd name="T99" fmla="*/ 62 h 525"/>
                <a:gd name="T100" fmla="*/ 51 w 251"/>
                <a:gd name="T101" fmla="*/ 98 h 525"/>
                <a:gd name="T102" fmla="*/ 49 w 251"/>
                <a:gd name="T103" fmla="*/ 107 h 525"/>
                <a:gd name="T104" fmla="*/ 46 w 251"/>
                <a:gd name="T105" fmla="*/ 138 h 525"/>
                <a:gd name="T106" fmla="*/ 42 w 251"/>
                <a:gd name="T107" fmla="*/ 190 h 525"/>
                <a:gd name="T108" fmla="*/ 37 w 251"/>
                <a:gd name="T109" fmla="*/ 248 h 525"/>
                <a:gd name="T110" fmla="*/ 33 w 251"/>
                <a:gd name="T111" fmla="*/ 296 h 525"/>
                <a:gd name="T112" fmla="*/ 31 w 251"/>
                <a:gd name="T113" fmla="*/ 317 h 5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51" h="525">
                  <a:moveTo>
                    <a:pt x="29" y="323"/>
                  </a:moveTo>
                  <a:lnTo>
                    <a:pt x="24" y="330"/>
                  </a:lnTo>
                  <a:lnTo>
                    <a:pt x="20" y="337"/>
                  </a:lnTo>
                  <a:lnTo>
                    <a:pt x="16" y="343"/>
                  </a:lnTo>
                  <a:lnTo>
                    <a:pt x="13" y="349"/>
                  </a:lnTo>
                  <a:lnTo>
                    <a:pt x="10" y="355"/>
                  </a:lnTo>
                  <a:lnTo>
                    <a:pt x="8" y="361"/>
                  </a:lnTo>
                  <a:lnTo>
                    <a:pt x="5" y="367"/>
                  </a:lnTo>
                  <a:lnTo>
                    <a:pt x="4" y="372"/>
                  </a:lnTo>
                  <a:lnTo>
                    <a:pt x="2" y="377"/>
                  </a:lnTo>
                  <a:lnTo>
                    <a:pt x="1" y="383"/>
                  </a:lnTo>
                  <a:lnTo>
                    <a:pt x="1" y="387"/>
                  </a:lnTo>
                  <a:lnTo>
                    <a:pt x="0" y="392"/>
                  </a:lnTo>
                  <a:lnTo>
                    <a:pt x="0" y="397"/>
                  </a:lnTo>
                  <a:lnTo>
                    <a:pt x="1" y="401"/>
                  </a:lnTo>
                  <a:lnTo>
                    <a:pt x="1" y="406"/>
                  </a:lnTo>
                  <a:lnTo>
                    <a:pt x="2" y="410"/>
                  </a:lnTo>
                  <a:lnTo>
                    <a:pt x="3" y="415"/>
                  </a:lnTo>
                  <a:lnTo>
                    <a:pt x="4" y="419"/>
                  </a:lnTo>
                  <a:lnTo>
                    <a:pt x="6" y="423"/>
                  </a:lnTo>
                  <a:lnTo>
                    <a:pt x="8" y="427"/>
                  </a:lnTo>
                  <a:lnTo>
                    <a:pt x="9" y="431"/>
                  </a:lnTo>
                  <a:lnTo>
                    <a:pt x="11" y="436"/>
                  </a:lnTo>
                  <a:lnTo>
                    <a:pt x="14" y="440"/>
                  </a:lnTo>
                  <a:lnTo>
                    <a:pt x="16" y="444"/>
                  </a:lnTo>
                  <a:lnTo>
                    <a:pt x="21" y="453"/>
                  </a:lnTo>
                  <a:lnTo>
                    <a:pt x="26" y="461"/>
                  </a:lnTo>
                  <a:lnTo>
                    <a:pt x="32" y="470"/>
                  </a:lnTo>
                  <a:lnTo>
                    <a:pt x="38" y="479"/>
                  </a:lnTo>
                  <a:lnTo>
                    <a:pt x="43" y="487"/>
                  </a:lnTo>
                  <a:lnTo>
                    <a:pt x="46" y="492"/>
                  </a:lnTo>
                  <a:lnTo>
                    <a:pt x="48" y="494"/>
                  </a:lnTo>
                  <a:lnTo>
                    <a:pt x="49" y="496"/>
                  </a:lnTo>
                  <a:lnTo>
                    <a:pt x="50" y="497"/>
                  </a:lnTo>
                  <a:lnTo>
                    <a:pt x="52" y="498"/>
                  </a:lnTo>
                  <a:lnTo>
                    <a:pt x="55" y="501"/>
                  </a:lnTo>
                  <a:lnTo>
                    <a:pt x="59" y="504"/>
                  </a:lnTo>
                  <a:lnTo>
                    <a:pt x="64" y="508"/>
                  </a:lnTo>
                  <a:lnTo>
                    <a:pt x="72" y="514"/>
                  </a:lnTo>
                  <a:lnTo>
                    <a:pt x="76" y="516"/>
                  </a:lnTo>
                  <a:lnTo>
                    <a:pt x="81" y="518"/>
                  </a:lnTo>
                  <a:lnTo>
                    <a:pt x="87" y="520"/>
                  </a:lnTo>
                  <a:lnTo>
                    <a:pt x="94" y="522"/>
                  </a:lnTo>
                  <a:lnTo>
                    <a:pt x="101" y="523"/>
                  </a:lnTo>
                  <a:lnTo>
                    <a:pt x="109" y="524"/>
                  </a:lnTo>
                  <a:lnTo>
                    <a:pt x="117" y="525"/>
                  </a:lnTo>
                  <a:lnTo>
                    <a:pt x="126" y="525"/>
                  </a:lnTo>
                  <a:lnTo>
                    <a:pt x="136" y="525"/>
                  </a:lnTo>
                  <a:lnTo>
                    <a:pt x="145" y="525"/>
                  </a:lnTo>
                  <a:lnTo>
                    <a:pt x="154" y="525"/>
                  </a:lnTo>
                  <a:lnTo>
                    <a:pt x="164" y="524"/>
                  </a:lnTo>
                  <a:lnTo>
                    <a:pt x="174" y="523"/>
                  </a:lnTo>
                  <a:lnTo>
                    <a:pt x="183" y="522"/>
                  </a:lnTo>
                  <a:lnTo>
                    <a:pt x="192" y="520"/>
                  </a:lnTo>
                  <a:lnTo>
                    <a:pt x="201" y="519"/>
                  </a:lnTo>
                  <a:lnTo>
                    <a:pt x="209" y="517"/>
                  </a:lnTo>
                  <a:lnTo>
                    <a:pt x="217" y="515"/>
                  </a:lnTo>
                  <a:lnTo>
                    <a:pt x="225" y="512"/>
                  </a:lnTo>
                  <a:lnTo>
                    <a:pt x="231" y="510"/>
                  </a:lnTo>
                  <a:lnTo>
                    <a:pt x="237" y="507"/>
                  </a:lnTo>
                  <a:lnTo>
                    <a:pt x="242" y="504"/>
                  </a:lnTo>
                  <a:lnTo>
                    <a:pt x="246" y="500"/>
                  </a:lnTo>
                  <a:lnTo>
                    <a:pt x="249" y="497"/>
                  </a:lnTo>
                  <a:lnTo>
                    <a:pt x="251" y="493"/>
                  </a:lnTo>
                  <a:lnTo>
                    <a:pt x="251" y="489"/>
                  </a:lnTo>
                  <a:lnTo>
                    <a:pt x="251" y="485"/>
                  </a:lnTo>
                  <a:lnTo>
                    <a:pt x="248" y="480"/>
                  </a:lnTo>
                  <a:lnTo>
                    <a:pt x="245" y="476"/>
                  </a:lnTo>
                  <a:lnTo>
                    <a:pt x="239" y="471"/>
                  </a:lnTo>
                  <a:lnTo>
                    <a:pt x="232" y="466"/>
                  </a:lnTo>
                  <a:lnTo>
                    <a:pt x="223" y="460"/>
                  </a:lnTo>
                  <a:lnTo>
                    <a:pt x="211" y="453"/>
                  </a:lnTo>
                  <a:lnTo>
                    <a:pt x="200" y="447"/>
                  </a:lnTo>
                  <a:lnTo>
                    <a:pt x="190" y="441"/>
                  </a:lnTo>
                  <a:lnTo>
                    <a:pt x="182" y="435"/>
                  </a:lnTo>
                  <a:lnTo>
                    <a:pt x="178" y="432"/>
                  </a:lnTo>
                  <a:lnTo>
                    <a:pt x="174" y="429"/>
                  </a:lnTo>
                  <a:lnTo>
                    <a:pt x="171" y="426"/>
                  </a:lnTo>
                  <a:lnTo>
                    <a:pt x="168" y="424"/>
                  </a:lnTo>
                  <a:lnTo>
                    <a:pt x="165" y="421"/>
                  </a:lnTo>
                  <a:lnTo>
                    <a:pt x="162" y="418"/>
                  </a:lnTo>
                  <a:lnTo>
                    <a:pt x="160" y="416"/>
                  </a:lnTo>
                  <a:lnTo>
                    <a:pt x="157" y="413"/>
                  </a:lnTo>
                  <a:lnTo>
                    <a:pt x="155" y="410"/>
                  </a:lnTo>
                  <a:lnTo>
                    <a:pt x="153" y="408"/>
                  </a:lnTo>
                  <a:lnTo>
                    <a:pt x="151" y="405"/>
                  </a:lnTo>
                  <a:lnTo>
                    <a:pt x="149" y="402"/>
                  </a:lnTo>
                  <a:lnTo>
                    <a:pt x="146" y="396"/>
                  </a:lnTo>
                  <a:lnTo>
                    <a:pt x="143" y="391"/>
                  </a:lnTo>
                  <a:lnTo>
                    <a:pt x="140" y="385"/>
                  </a:lnTo>
                  <a:lnTo>
                    <a:pt x="137" y="378"/>
                  </a:lnTo>
                  <a:lnTo>
                    <a:pt x="134" y="372"/>
                  </a:lnTo>
                  <a:lnTo>
                    <a:pt x="132" y="365"/>
                  </a:lnTo>
                  <a:lnTo>
                    <a:pt x="129" y="359"/>
                  </a:lnTo>
                  <a:lnTo>
                    <a:pt x="127" y="353"/>
                  </a:lnTo>
                  <a:lnTo>
                    <a:pt x="125" y="347"/>
                  </a:lnTo>
                  <a:lnTo>
                    <a:pt x="122" y="341"/>
                  </a:lnTo>
                  <a:lnTo>
                    <a:pt x="121" y="338"/>
                  </a:lnTo>
                  <a:lnTo>
                    <a:pt x="120" y="335"/>
                  </a:lnTo>
                  <a:lnTo>
                    <a:pt x="119" y="332"/>
                  </a:lnTo>
                  <a:lnTo>
                    <a:pt x="119" y="329"/>
                  </a:lnTo>
                  <a:lnTo>
                    <a:pt x="118" y="326"/>
                  </a:lnTo>
                  <a:lnTo>
                    <a:pt x="118" y="324"/>
                  </a:lnTo>
                  <a:lnTo>
                    <a:pt x="118" y="321"/>
                  </a:lnTo>
                  <a:lnTo>
                    <a:pt x="118" y="319"/>
                  </a:lnTo>
                  <a:lnTo>
                    <a:pt x="119" y="314"/>
                  </a:lnTo>
                  <a:lnTo>
                    <a:pt x="122" y="306"/>
                  </a:lnTo>
                  <a:lnTo>
                    <a:pt x="125" y="295"/>
                  </a:lnTo>
                  <a:lnTo>
                    <a:pt x="128" y="282"/>
                  </a:lnTo>
                  <a:lnTo>
                    <a:pt x="133" y="267"/>
                  </a:lnTo>
                  <a:lnTo>
                    <a:pt x="137" y="251"/>
                  </a:lnTo>
                  <a:lnTo>
                    <a:pt x="142" y="235"/>
                  </a:lnTo>
                  <a:lnTo>
                    <a:pt x="147" y="217"/>
                  </a:lnTo>
                  <a:lnTo>
                    <a:pt x="152" y="200"/>
                  </a:lnTo>
                  <a:lnTo>
                    <a:pt x="157" y="184"/>
                  </a:lnTo>
                  <a:lnTo>
                    <a:pt x="162" y="168"/>
                  </a:lnTo>
                  <a:lnTo>
                    <a:pt x="166" y="154"/>
                  </a:lnTo>
                  <a:lnTo>
                    <a:pt x="169" y="141"/>
                  </a:lnTo>
                  <a:lnTo>
                    <a:pt x="172" y="131"/>
                  </a:lnTo>
                  <a:lnTo>
                    <a:pt x="174" y="123"/>
                  </a:lnTo>
                  <a:lnTo>
                    <a:pt x="175" y="118"/>
                  </a:lnTo>
                  <a:lnTo>
                    <a:pt x="176" y="105"/>
                  </a:lnTo>
                  <a:lnTo>
                    <a:pt x="177" y="93"/>
                  </a:lnTo>
                  <a:lnTo>
                    <a:pt x="177" y="81"/>
                  </a:lnTo>
                  <a:lnTo>
                    <a:pt x="177" y="70"/>
                  </a:lnTo>
                  <a:lnTo>
                    <a:pt x="176" y="60"/>
                  </a:lnTo>
                  <a:lnTo>
                    <a:pt x="175" y="50"/>
                  </a:lnTo>
                  <a:lnTo>
                    <a:pt x="174" y="42"/>
                  </a:lnTo>
                  <a:lnTo>
                    <a:pt x="171" y="34"/>
                  </a:lnTo>
                  <a:lnTo>
                    <a:pt x="169" y="27"/>
                  </a:lnTo>
                  <a:lnTo>
                    <a:pt x="166" y="20"/>
                  </a:lnTo>
                  <a:lnTo>
                    <a:pt x="163" y="15"/>
                  </a:lnTo>
                  <a:lnTo>
                    <a:pt x="159" y="11"/>
                  </a:lnTo>
                  <a:lnTo>
                    <a:pt x="155" y="7"/>
                  </a:lnTo>
                  <a:lnTo>
                    <a:pt x="151" y="4"/>
                  </a:lnTo>
                  <a:lnTo>
                    <a:pt x="146" y="1"/>
                  </a:lnTo>
                  <a:lnTo>
                    <a:pt x="142" y="0"/>
                  </a:lnTo>
                  <a:lnTo>
                    <a:pt x="137" y="0"/>
                  </a:lnTo>
                  <a:lnTo>
                    <a:pt x="131" y="0"/>
                  </a:lnTo>
                  <a:lnTo>
                    <a:pt x="126" y="1"/>
                  </a:lnTo>
                  <a:lnTo>
                    <a:pt x="121" y="3"/>
                  </a:lnTo>
                  <a:lnTo>
                    <a:pt x="115" y="7"/>
                  </a:lnTo>
                  <a:lnTo>
                    <a:pt x="109" y="10"/>
                  </a:lnTo>
                  <a:lnTo>
                    <a:pt x="103" y="15"/>
                  </a:lnTo>
                  <a:lnTo>
                    <a:pt x="98" y="21"/>
                  </a:lnTo>
                  <a:lnTo>
                    <a:pt x="92" y="27"/>
                  </a:lnTo>
                  <a:lnTo>
                    <a:pt x="86" y="35"/>
                  </a:lnTo>
                  <a:lnTo>
                    <a:pt x="80" y="43"/>
                  </a:lnTo>
                  <a:lnTo>
                    <a:pt x="74" y="52"/>
                  </a:lnTo>
                  <a:lnTo>
                    <a:pt x="68" y="62"/>
                  </a:lnTo>
                  <a:lnTo>
                    <a:pt x="62" y="73"/>
                  </a:lnTo>
                  <a:lnTo>
                    <a:pt x="57" y="85"/>
                  </a:lnTo>
                  <a:lnTo>
                    <a:pt x="51" y="98"/>
                  </a:lnTo>
                  <a:lnTo>
                    <a:pt x="51" y="100"/>
                  </a:lnTo>
                  <a:lnTo>
                    <a:pt x="50" y="103"/>
                  </a:lnTo>
                  <a:lnTo>
                    <a:pt x="49" y="107"/>
                  </a:lnTo>
                  <a:lnTo>
                    <a:pt x="49" y="112"/>
                  </a:lnTo>
                  <a:lnTo>
                    <a:pt x="47" y="124"/>
                  </a:lnTo>
                  <a:lnTo>
                    <a:pt x="46" y="138"/>
                  </a:lnTo>
                  <a:lnTo>
                    <a:pt x="45" y="154"/>
                  </a:lnTo>
                  <a:lnTo>
                    <a:pt x="43" y="171"/>
                  </a:lnTo>
                  <a:lnTo>
                    <a:pt x="42" y="190"/>
                  </a:lnTo>
                  <a:lnTo>
                    <a:pt x="40" y="210"/>
                  </a:lnTo>
                  <a:lnTo>
                    <a:pt x="39" y="229"/>
                  </a:lnTo>
                  <a:lnTo>
                    <a:pt x="37" y="248"/>
                  </a:lnTo>
                  <a:lnTo>
                    <a:pt x="36" y="265"/>
                  </a:lnTo>
                  <a:lnTo>
                    <a:pt x="35" y="282"/>
                  </a:lnTo>
                  <a:lnTo>
                    <a:pt x="33" y="296"/>
                  </a:lnTo>
                  <a:lnTo>
                    <a:pt x="32" y="308"/>
                  </a:lnTo>
                  <a:lnTo>
                    <a:pt x="31" y="313"/>
                  </a:lnTo>
                  <a:lnTo>
                    <a:pt x="31" y="317"/>
                  </a:lnTo>
                  <a:lnTo>
                    <a:pt x="30" y="321"/>
                  </a:lnTo>
                  <a:lnTo>
                    <a:pt x="29" y="323"/>
                  </a:lnTo>
                  <a:close/>
                </a:path>
              </a:pathLst>
            </a:custGeom>
            <a:solidFill>
              <a:srgbClr val="EBAA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0" name="Freeform 64"/>
            <p:cNvSpPr>
              <a:spLocks/>
            </p:cNvSpPr>
            <p:nvPr/>
          </p:nvSpPr>
          <p:spPr bwMode="auto">
            <a:xfrm>
              <a:off x="1040" y="3874"/>
              <a:ext cx="317" cy="195"/>
            </a:xfrm>
            <a:custGeom>
              <a:avLst/>
              <a:gdLst>
                <a:gd name="T0" fmla="*/ 312 w 317"/>
                <a:gd name="T1" fmla="*/ 185 h 195"/>
                <a:gd name="T2" fmla="*/ 294 w 317"/>
                <a:gd name="T3" fmla="*/ 189 h 195"/>
                <a:gd name="T4" fmla="*/ 273 w 317"/>
                <a:gd name="T5" fmla="*/ 192 h 195"/>
                <a:gd name="T6" fmla="*/ 249 w 317"/>
                <a:gd name="T7" fmla="*/ 194 h 195"/>
                <a:gd name="T8" fmla="*/ 224 w 317"/>
                <a:gd name="T9" fmla="*/ 195 h 195"/>
                <a:gd name="T10" fmla="*/ 196 w 317"/>
                <a:gd name="T11" fmla="*/ 195 h 195"/>
                <a:gd name="T12" fmla="*/ 167 w 317"/>
                <a:gd name="T13" fmla="*/ 193 h 195"/>
                <a:gd name="T14" fmla="*/ 135 w 317"/>
                <a:gd name="T15" fmla="*/ 190 h 195"/>
                <a:gd name="T16" fmla="*/ 102 w 317"/>
                <a:gd name="T17" fmla="*/ 185 h 195"/>
                <a:gd name="T18" fmla="*/ 96 w 317"/>
                <a:gd name="T19" fmla="*/ 181 h 195"/>
                <a:gd name="T20" fmla="*/ 89 w 317"/>
                <a:gd name="T21" fmla="*/ 175 h 195"/>
                <a:gd name="T22" fmla="*/ 69 w 317"/>
                <a:gd name="T23" fmla="*/ 156 h 195"/>
                <a:gd name="T24" fmla="*/ 56 w 317"/>
                <a:gd name="T25" fmla="*/ 145 h 195"/>
                <a:gd name="T26" fmla="*/ 40 w 317"/>
                <a:gd name="T27" fmla="*/ 133 h 195"/>
                <a:gd name="T28" fmla="*/ 22 w 317"/>
                <a:gd name="T29" fmla="*/ 121 h 195"/>
                <a:gd name="T30" fmla="*/ 11 w 317"/>
                <a:gd name="T31" fmla="*/ 115 h 195"/>
                <a:gd name="T32" fmla="*/ 0 w 317"/>
                <a:gd name="T33" fmla="*/ 108 h 195"/>
                <a:gd name="T34" fmla="*/ 1 w 317"/>
                <a:gd name="T35" fmla="*/ 79 h 195"/>
                <a:gd name="T36" fmla="*/ 2 w 317"/>
                <a:gd name="T37" fmla="*/ 68 h 195"/>
                <a:gd name="T38" fmla="*/ 3 w 317"/>
                <a:gd name="T39" fmla="*/ 56 h 195"/>
                <a:gd name="T40" fmla="*/ 7 w 317"/>
                <a:gd name="T41" fmla="*/ 45 h 195"/>
                <a:gd name="T42" fmla="*/ 12 w 317"/>
                <a:gd name="T43" fmla="*/ 33 h 195"/>
                <a:gd name="T44" fmla="*/ 19 w 317"/>
                <a:gd name="T45" fmla="*/ 18 h 195"/>
                <a:gd name="T46" fmla="*/ 30 w 317"/>
                <a:gd name="T47" fmla="*/ 0 h 195"/>
                <a:gd name="T48" fmla="*/ 39 w 317"/>
                <a:gd name="T49" fmla="*/ 7 h 195"/>
                <a:gd name="T50" fmla="*/ 46 w 317"/>
                <a:gd name="T51" fmla="*/ 16 h 195"/>
                <a:gd name="T52" fmla="*/ 52 w 317"/>
                <a:gd name="T53" fmla="*/ 25 h 195"/>
                <a:gd name="T54" fmla="*/ 57 w 317"/>
                <a:gd name="T55" fmla="*/ 35 h 195"/>
                <a:gd name="T56" fmla="*/ 61 w 317"/>
                <a:gd name="T57" fmla="*/ 45 h 195"/>
                <a:gd name="T58" fmla="*/ 65 w 317"/>
                <a:gd name="T59" fmla="*/ 55 h 195"/>
                <a:gd name="T60" fmla="*/ 72 w 317"/>
                <a:gd name="T61" fmla="*/ 76 h 195"/>
                <a:gd name="T62" fmla="*/ 75 w 317"/>
                <a:gd name="T63" fmla="*/ 86 h 195"/>
                <a:gd name="T64" fmla="*/ 80 w 317"/>
                <a:gd name="T65" fmla="*/ 96 h 195"/>
                <a:gd name="T66" fmla="*/ 86 w 317"/>
                <a:gd name="T67" fmla="*/ 105 h 195"/>
                <a:gd name="T68" fmla="*/ 93 w 317"/>
                <a:gd name="T69" fmla="*/ 114 h 195"/>
                <a:gd name="T70" fmla="*/ 101 w 317"/>
                <a:gd name="T71" fmla="*/ 122 h 195"/>
                <a:gd name="T72" fmla="*/ 111 w 317"/>
                <a:gd name="T73" fmla="*/ 128 h 195"/>
                <a:gd name="T74" fmla="*/ 123 w 317"/>
                <a:gd name="T75" fmla="*/ 134 h 195"/>
                <a:gd name="T76" fmla="*/ 138 w 317"/>
                <a:gd name="T77" fmla="*/ 138 h 195"/>
                <a:gd name="T78" fmla="*/ 158 w 317"/>
                <a:gd name="T79" fmla="*/ 132 h 195"/>
                <a:gd name="T80" fmla="*/ 180 w 317"/>
                <a:gd name="T81" fmla="*/ 125 h 195"/>
                <a:gd name="T82" fmla="*/ 193 w 317"/>
                <a:gd name="T83" fmla="*/ 122 h 195"/>
                <a:gd name="T84" fmla="*/ 205 w 317"/>
                <a:gd name="T85" fmla="*/ 120 h 195"/>
                <a:gd name="T86" fmla="*/ 218 w 317"/>
                <a:gd name="T87" fmla="*/ 118 h 195"/>
                <a:gd name="T88" fmla="*/ 230 w 317"/>
                <a:gd name="T89" fmla="*/ 117 h 195"/>
                <a:gd name="T90" fmla="*/ 243 w 317"/>
                <a:gd name="T91" fmla="*/ 116 h 195"/>
                <a:gd name="T92" fmla="*/ 255 w 317"/>
                <a:gd name="T93" fmla="*/ 116 h 195"/>
                <a:gd name="T94" fmla="*/ 267 w 317"/>
                <a:gd name="T95" fmla="*/ 118 h 195"/>
                <a:gd name="T96" fmla="*/ 278 w 317"/>
                <a:gd name="T97" fmla="*/ 121 h 195"/>
                <a:gd name="T98" fmla="*/ 289 w 317"/>
                <a:gd name="T99" fmla="*/ 125 h 195"/>
                <a:gd name="T100" fmla="*/ 299 w 317"/>
                <a:gd name="T101" fmla="*/ 130 h 195"/>
                <a:gd name="T102" fmla="*/ 309 w 317"/>
                <a:gd name="T103" fmla="*/ 138 h 195"/>
                <a:gd name="T104" fmla="*/ 317 w 317"/>
                <a:gd name="T105" fmla="*/ 146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317" h="195">
                  <a:moveTo>
                    <a:pt x="317" y="146"/>
                  </a:moveTo>
                  <a:lnTo>
                    <a:pt x="312" y="185"/>
                  </a:lnTo>
                  <a:lnTo>
                    <a:pt x="303" y="187"/>
                  </a:lnTo>
                  <a:lnTo>
                    <a:pt x="294" y="189"/>
                  </a:lnTo>
                  <a:lnTo>
                    <a:pt x="284" y="191"/>
                  </a:lnTo>
                  <a:lnTo>
                    <a:pt x="273" y="192"/>
                  </a:lnTo>
                  <a:lnTo>
                    <a:pt x="261" y="193"/>
                  </a:lnTo>
                  <a:lnTo>
                    <a:pt x="249" y="194"/>
                  </a:lnTo>
                  <a:lnTo>
                    <a:pt x="237" y="195"/>
                  </a:lnTo>
                  <a:lnTo>
                    <a:pt x="224" y="195"/>
                  </a:lnTo>
                  <a:lnTo>
                    <a:pt x="210" y="195"/>
                  </a:lnTo>
                  <a:lnTo>
                    <a:pt x="196" y="195"/>
                  </a:lnTo>
                  <a:lnTo>
                    <a:pt x="182" y="194"/>
                  </a:lnTo>
                  <a:lnTo>
                    <a:pt x="167" y="193"/>
                  </a:lnTo>
                  <a:lnTo>
                    <a:pt x="151" y="192"/>
                  </a:lnTo>
                  <a:lnTo>
                    <a:pt x="135" y="190"/>
                  </a:lnTo>
                  <a:lnTo>
                    <a:pt x="119" y="188"/>
                  </a:lnTo>
                  <a:lnTo>
                    <a:pt x="102" y="185"/>
                  </a:lnTo>
                  <a:lnTo>
                    <a:pt x="100" y="183"/>
                  </a:lnTo>
                  <a:lnTo>
                    <a:pt x="96" y="181"/>
                  </a:lnTo>
                  <a:lnTo>
                    <a:pt x="93" y="178"/>
                  </a:lnTo>
                  <a:lnTo>
                    <a:pt x="89" y="175"/>
                  </a:lnTo>
                  <a:lnTo>
                    <a:pt x="80" y="166"/>
                  </a:lnTo>
                  <a:lnTo>
                    <a:pt x="69" y="156"/>
                  </a:lnTo>
                  <a:lnTo>
                    <a:pt x="63" y="151"/>
                  </a:lnTo>
                  <a:lnTo>
                    <a:pt x="56" y="145"/>
                  </a:lnTo>
                  <a:lnTo>
                    <a:pt x="48" y="139"/>
                  </a:lnTo>
                  <a:lnTo>
                    <a:pt x="40" y="133"/>
                  </a:lnTo>
                  <a:lnTo>
                    <a:pt x="31" y="127"/>
                  </a:lnTo>
                  <a:lnTo>
                    <a:pt x="22" y="121"/>
                  </a:lnTo>
                  <a:lnTo>
                    <a:pt x="17" y="118"/>
                  </a:lnTo>
                  <a:lnTo>
                    <a:pt x="11" y="115"/>
                  </a:lnTo>
                  <a:lnTo>
                    <a:pt x="6" y="112"/>
                  </a:lnTo>
                  <a:lnTo>
                    <a:pt x="0" y="108"/>
                  </a:lnTo>
                  <a:lnTo>
                    <a:pt x="1" y="93"/>
                  </a:lnTo>
                  <a:lnTo>
                    <a:pt x="1" y="79"/>
                  </a:lnTo>
                  <a:lnTo>
                    <a:pt x="1" y="73"/>
                  </a:lnTo>
                  <a:lnTo>
                    <a:pt x="2" y="68"/>
                  </a:lnTo>
                  <a:lnTo>
                    <a:pt x="2" y="62"/>
                  </a:lnTo>
                  <a:lnTo>
                    <a:pt x="3" y="56"/>
                  </a:lnTo>
                  <a:lnTo>
                    <a:pt x="5" y="51"/>
                  </a:lnTo>
                  <a:lnTo>
                    <a:pt x="7" y="45"/>
                  </a:lnTo>
                  <a:lnTo>
                    <a:pt x="9" y="39"/>
                  </a:lnTo>
                  <a:lnTo>
                    <a:pt x="12" y="33"/>
                  </a:lnTo>
                  <a:lnTo>
                    <a:pt x="15" y="26"/>
                  </a:lnTo>
                  <a:lnTo>
                    <a:pt x="19" y="18"/>
                  </a:lnTo>
                  <a:lnTo>
                    <a:pt x="25" y="10"/>
                  </a:lnTo>
                  <a:lnTo>
                    <a:pt x="30" y="0"/>
                  </a:lnTo>
                  <a:lnTo>
                    <a:pt x="35" y="4"/>
                  </a:lnTo>
                  <a:lnTo>
                    <a:pt x="39" y="7"/>
                  </a:lnTo>
                  <a:lnTo>
                    <a:pt x="43" y="12"/>
                  </a:lnTo>
                  <a:lnTo>
                    <a:pt x="46" y="16"/>
                  </a:lnTo>
                  <a:lnTo>
                    <a:pt x="49" y="21"/>
                  </a:lnTo>
                  <a:lnTo>
                    <a:pt x="52" y="25"/>
                  </a:lnTo>
                  <a:lnTo>
                    <a:pt x="55" y="30"/>
                  </a:lnTo>
                  <a:lnTo>
                    <a:pt x="57" y="35"/>
                  </a:lnTo>
                  <a:lnTo>
                    <a:pt x="59" y="40"/>
                  </a:lnTo>
                  <a:lnTo>
                    <a:pt x="61" y="45"/>
                  </a:lnTo>
                  <a:lnTo>
                    <a:pt x="63" y="50"/>
                  </a:lnTo>
                  <a:lnTo>
                    <a:pt x="65" y="55"/>
                  </a:lnTo>
                  <a:lnTo>
                    <a:pt x="68" y="66"/>
                  </a:lnTo>
                  <a:lnTo>
                    <a:pt x="72" y="76"/>
                  </a:lnTo>
                  <a:lnTo>
                    <a:pt x="73" y="81"/>
                  </a:lnTo>
                  <a:lnTo>
                    <a:pt x="75" y="86"/>
                  </a:lnTo>
                  <a:lnTo>
                    <a:pt x="78" y="91"/>
                  </a:lnTo>
                  <a:lnTo>
                    <a:pt x="80" y="96"/>
                  </a:lnTo>
                  <a:lnTo>
                    <a:pt x="83" y="101"/>
                  </a:lnTo>
                  <a:lnTo>
                    <a:pt x="86" y="105"/>
                  </a:lnTo>
                  <a:lnTo>
                    <a:pt x="89" y="110"/>
                  </a:lnTo>
                  <a:lnTo>
                    <a:pt x="93" y="114"/>
                  </a:lnTo>
                  <a:lnTo>
                    <a:pt x="97" y="118"/>
                  </a:lnTo>
                  <a:lnTo>
                    <a:pt x="101" y="122"/>
                  </a:lnTo>
                  <a:lnTo>
                    <a:pt x="106" y="125"/>
                  </a:lnTo>
                  <a:lnTo>
                    <a:pt x="111" y="128"/>
                  </a:lnTo>
                  <a:lnTo>
                    <a:pt x="117" y="131"/>
                  </a:lnTo>
                  <a:lnTo>
                    <a:pt x="123" y="134"/>
                  </a:lnTo>
                  <a:lnTo>
                    <a:pt x="130" y="136"/>
                  </a:lnTo>
                  <a:lnTo>
                    <a:pt x="138" y="138"/>
                  </a:lnTo>
                  <a:lnTo>
                    <a:pt x="148" y="135"/>
                  </a:lnTo>
                  <a:lnTo>
                    <a:pt x="158" y="132"/>
                  </a:lnTo>
                  <a:lnTo>
                    <a:pt x="169" y="128"/>
                  </a:lnTo>
                  <a:lnTo>
                    <a:pt x="180" y="125"/>
                  </a:lnTo>
                  <a:lnTo>
                    <a:pt x="187" y="124"/>
                  </a:lnTo>
                  <a:lnTo>
                    <a:pt x="193" y="122"/>
                  </a:lnTo>
                  <a:lnTo>
                    <a:pt x="199" y="121"/>
                  </a:lnTo>
                  <a:lnTo>
                    <a:pt x="205" y="120"/>
                  </a:lnTo>
                  <a:lnTo>
                    <a:pt x="211" y="119"/>
                  </a:lnTo>
                  <a:lnTo>
                    <a:pt x="218" y="118"/>
                  </a:lnTo>
                  <a:lnTo>
                    <a:pt x="224" y="117"/>
                  </a:lnTo>
                  <a:lnTo>
                    <a:pt x="230" y="117"/>
                  </a:lnTo>
                  <a:lnTo>
                    <a:pt x="237" y="116"/>
                  </a:lnTo>
                  <a:lnTo>
                    <a:pt x="243" y="116"/>
                  </a:lnTo>
                  <a:lnTo>
                    <a:pt x="249" y="116"/>
                  </a:lnTo>
                  <a:lnTo>
                    <a:pt x="255" y="116"/>
                  </a:lnTo>
                  <a:lnTo>
                    <a:pt x="261" y="117"/>
                  </a:lnTo>
                  <a:lnTo>
                    <a:pt x="267" y="118"/>
                  </a:lnTo>
                  <a:lnTo>
                    <a:pt x="273" y="119"/>
                  </a:lnTo>
                  <a:lnTo>
                    <a:pt x="278" y="121"/>
                  </a:lnTo>
                  <a:lnTo>
                    <a:pt x="284" y="123"/>
                  </a:lnTo>
                  <a:lnTo>
                    <a:pt x="289" y="125"/>
                  </a:lnTo>
                  <a:lnTo>
                    <a:pt x="295" y="127"/>
                  </a:lnTo>
                  <a:lnTo>
                    <a:pt x="299" y="130"/>
                  </a:lnTo>
                  <a:lnTo>
                    <a:pt x="304" y="134"/>
                  </a:lnTo>
                  <a:lnTo>
                    <a:pt x="309" y="138"/>
                  </a:lnTo>
                  <a:lnTo>
                    <a:pt x="313" y="142"/>
                  </a:lnTo>
                  <a:lnTo>
                    <a:pt x="317" y="146"/>
                  </a:lnTo>
                  <a:close/>
                </a:path>
              </a:pathLst>
            </a:custGeom>
            <a:solidFill>
              <a:srgbClr val="38201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1" name="Freeform 65"/>
            <p:cNvSpPr>
              <a:spLocks/>
            </p:cNvSpPr>
            <p:nvPr/>
          </p:nvSpPr>
          <p:spPr bwMode="auto">
            <a:xfrm>
              <a:off x="1040" y="3980"/>
              <a:ext cx="66" cy="43"/>
            </a:xfrm>
            <a:custGeom>
              <a:avLst/>
              <a:gdLst>
                <a:gd name="T0" fmla="*/ 1 w 66"/>
                <a:gd name="T1" fmla="*/ 0 h 43"/>
                <a:gd name="T2" fmla="*/ 0 w 66"/>
                <a:gd name="T3" fmla="*/ 34 h 43"/>
                <a:gd name="T4" fmla="*/ 3 w 66"/>
                <a:gd name="T5" fmla="*/ 35 h 43"/>
                <a:gd name="T6" fmla="*/ 6 w 66"/>
                <a:gd name="T7" fmla="*/ 36 h 43"/>
                <a:gd name="T8" fmla="*/ 9 w 66"/>
                <a:gd name="T9" fmla="*/ 37 h 43"/>
                <a:gd name="T10" fmla="*/ 13 w 66"/>
                <a:gd name="T11" fmla="*/ 38 h 43"/>
                <a:gd name="T12" fmla="*/ 17 w 66"/>
                <a:gd name="T13" fmla="*/ 40 h 43"/>
                <a:gd name="T14" fmla="*/ 21 w 66"/>
                <a:gd name="T15" fmla="*/ 40 h 43"/>
                <a:gd name="T16" fmla="*/ 25 w 66"/>
                <a:gd name="T17" fmla="*/ 41 h 43"/>
                <a:gd name="T18" fmla="*/ 30 w 66"/>
                <a:gd name="T19" fmla="*/ 42 h 43"/>
                <a:gd name="T20" fmla="*/ 39 w 66"/>
                <a:gd name="T21" fmla="*/ 42 h 43"/>
                <a:gd name="T22" fmla="*/ 49 w 66"/>
                <a:gd name="T23" fmla="*/ 43 h 43"/>
                <a:gd name="T24" fmla="*/ 58 w 66"/>
                <a:gd name="T25" fmla="*/ 43 h 43"/>
                <a:gd name="T26" fmla="*/ 66 w 66"/>
                <a:gd name="T27" fmla="*/ 43 h 43"/>
                <a:gd name="T28" fmla="*/ 62 w 66"/>
                <a:gd name="T29" fmla="*/ 22 h 43"/>
                <a:gd name="T30" fmla="*/ 1 w 66"/>
                <a:gd name="T31" fmla="*/ 0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6" h="43">
                  <a:moveTo>
                    <a:pt x="1" y="0"/>
                  </a:moveTo>
                  <a:lnTo>
                    <a:pt x="0" y="34"/>
                  </a:lnTo>
                  <a:lnTo>
                    <a:pt x="3" y="35"/>
                  </a:lnTo>
                  <a:lnTo>
                    <a:pt x="6" y="36"/>
                  </a:lnTo>
                  <a:lnTo>
                    <a:pt x="9" y="37"/>
                  </a:lnTo>
                  <a:lnTo>
                    <a:pt x="13" y="38"/>
                  </a:lnTo>
                  <a:lnTo>
                    <a:pt x="17" y="40"/>
                  </a:lnTo>
                  <a:lnTo>
                    <a:pt x="21" y="40"/>
                  </a:lnTo>
                  <a:lnTo>
                    <a:pt x="25" y="41"/>
                  </a:lnTo>
                  <a:lnTo>
                    <a:pt x="30" y="42"/>
                  </a:lnTo>
                  <a:lnTo>
                    <a:pt x="39" y="42"/>
                  </a:lnTo>
                  <a:lnTo>
                    <a:pt x="49" y="43"/>
                  </a:lnTo>
                  <a:lnTo>
                    <a:pt x="58" y="43"/>
                  </a:lnTo>
                  <a:lnTo>
                    <a:pt x="66" y="43"/>
                  </a:lnTo>
                  <a:lnTo>
                    <a:pt x="62" y="22"/>
                  </a:lnTo>
                  <a:lnTo>
                    <a:pt x="1" y="0"/>
                  </a:lnTo>
                  <a:close/>
                </a:path>
              </a:pathLst>
            </a:custGeom>
            <a:solidFill>
              <a:srgbClr val="38201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2" name="Freeform 66"/>
            <p:cNvSpPr>
              <a:spLocks/>
            </p:cNvSpPr>
            <p:nvPr/>
          </p:nvSpPr>
          <p:spPr bwMode="auto">
            <a:xfrm>
              <a:off x="1342" y="3514"/>
              <a:ext cx="256" cy="515"/>
            </a:xfrm>
            <a:custGeom>
              <a:avLst/>
              <a:gdLst>
                <a:gd name="T0" fmla="*/ 11 w 256"/>
                <a:gd name="T1" fmla="*/ 327 h 515"/>
                <a:gd name="T2" fmla="*/ 4 w 256"/>
                <a:gd name="T3" fmla="*/ 345 h 515"/>
                <a:gd name="T4" fmla="*/ 0 w 256"/>
                <a:gd name="T5" fmla="*/ 361 h 515"/>
                <a:gd name="T6" fmla="*/ 0 w 256"/>
                <a:gd name="T7" fmla="*/ 376 h 515"/>
                <a:gd name="T8" fmla="*/ 1 w 256"/>
                <a:gd name="T9" fmla="*/ 389 h 515"/>
                <a:gd name="T10" fmla="*/ 6 w 256"/>
                <a:gd name="T11" fmla="*/ 402 h 515"/>
                <a:gd name="T12" fmla="*/ 12 w 256"/>
                <a:gd name="T13" fmla="*/ 415 h 515"/>
                <a:gd name="T14" fmla="*/ 20 w 256"/>
                <a:gd name="T15" fmla="*/ 427 h 515"/>
                <a:gd name="T16" fmla="*/ 35 w 256"/>
                <a:gd name="T17" fmla="*/ 449 h 515"/>
                <a:gd name="T18" fmla="*/ 54 w 256"/>
                <a:gd name="T19" fmla="*/ 475 h 515"/>
                <a:gd name="T20" fmla="*/ 62 w 256"/>
                <a:gd name="T21" fmla="*/ 484 h 515"/>
                <a:gd name="T22" fmla="*/ 68 w 256"/>
                <a:gd name="T23" fmla="*/ 488 h 515"/>
                <a:gd name="T24" fmla="*/ 86 w 256"/>
                <a:gd name="T25" fmla="*/ 502 h 515"/>
                <a:gd name="T26" fmla="*/ 102 w 256"/>
                <a:gd name="T27" fmla="*/ 509 h 515"/>
                <a:gd name="T28" fmla="*/ 124 w 256"/>
                <a:gd name="T29" fmla="*/ 513 h 515"/>
                <a:gd name="T30" fmla="*/ 149 w 256"/>
                <a:gd name="T31" fmla="*/ 515 h 515"/>
                <a:gd name="T32" fmla="*/ 177 w 256"/>
                <a:gd name="T33" fmla="*/ 515 h 515"/>
                <a:gd name="T34" fmla="*/ 204 w 256"/>
                <a:gd name="T35" fmla="*/ 512 h 515"/>
                <a:gd name="T36" fmla="*/ 227 w 256"/>
                <a:gd name="T37" fmla="*/ 508 h 515"/>
                <a:gd name="T38" fmla="*/ 245 w 256"/>
                <a:gd name="T39" fmla="*/ 500 h 515"/>
                <a:gd name="T40" fmla="*/ 255 w 256"/>
                <a:gd name="T41" fmla="*/ 491 h 515"/>
                <a:gd name="T42" fmla="*/ 255 w 256"/>
                <a:gd name="T43" fmla="*/ 479 h 515"/>
                <a:gd name="T44" fmla="*/ 242 w 256"/>
                <a:gd name="T45" fmla="*/ 465 h 515"/>
                <a:gd name="T46" fmla="*/ 212 w 256"/>
                <a:gd name="T47" fmla="*/ 447 h 515"/>
                <a:gd name="T48" fmla="*/ 181 w 256"/>
                <a:gd name="T49" fmla="*/ 428 h 515"/>
                <a:gd name="T50" fmla="*/ 170 w 256"/>
                <a:gd name="T51" fmla="*/ 420 h 515"/>
                <a:gd name="T52" fmla="*/ 160 w 256"/>
                <a:gd name="T53" fmla="*/ 411 h 515"/>
                <a:gd name="T54" fmla="*/ 152 w 256"/>
                <a:gd name="T55" fmla="*/ 403 h 515"/>
                <a:gd name="T56" fmla="*/ 145 w 256"/>
                <a:gd name="T57" fmla="*/ 395 h 515"/>
                <a:gd name="T58" fmla="*/ 134 w 256"/>
                <a:gd name="T59" fmla="*/ 378 h 515"/>
                <a:gd name="T60" fmla="*/ 123 w 256"/>
                <a:gd name="T61" fmla="*/ 358 h 515"/>
                <a:gd name="T62" fmla="*/ 114 w 256"/>
                <a:gd name="T63" fmla="*/ 341 h 515"/>
                <a:gd name="T64" fmla="*/ 105 w 256"/>
                <a:gd name="T65" fmla="*/ 322 h 515"/>
                <a:gd name="T66" fmla="*/ 103 w 256"/>
                <a:gd name="T67" fmla="*/ 315 h 515"/>
                <a:gd name="T68" fmla="*/ 105 w 256"/>
                <a:gd name="T69" fmla="*/ 300 h 515"/>
                <a:gd name="T70" fmla="*/ 110 w 256"/>
                <a:gd name="T71" fmla="*/ 263 h 515"/>
                <a:gd name="T72" fmla="*/ 117 w 256"/>
                <a:gd name="T73" fmla="*/ 214 h 515"/>
                <a:gd name="T74" fmla="*/ 124 w 256"/>
                <a:gd name="T75" fmla="*/ 166 h 515"/>
                <a:gd name="T76" fmla="*/ 128 w 256"/>
                <a:gd name="T77" fmla="*/ 130 h 515"/>
                <a:gd name="T78" fmla="*/ 129 w 256"/>
                <a:gd name="T79" fmla="*/ 105 h 515"/>
                <a:gd name="T80" fmla="*/ 125 w 256"/>
                <a:gd name="T81" fmla="*/ 71 h 515"/>
                <a:gd name="T82" fmla="*/ 117 w 256"/>
                <a:gd name="T83" fmla="*/ 43 h 515"/>
                <a:gd name="T84" fmla="*/ 106 w 256"/>
                <a:gd name="T85" fmla="*/ 22 h 515"/>
                <a:gd name="T86" fmla="*/ 94 w 256"/>
                <a:gd name="T87" fmla="*/ 8 h 515"/>
                <a:gd name="T88" fmla="*/ 80 w 256"/>
                <a:gd name="T89" fmla="*/ 1 h 515"/>
                <a:gd name="T90" fmla="*/ 65 w 256"/>
                <a:gd name="T91" fmla="*/ 2 h 515"/>
                <a:gd name="T92" fmla="*/ 50 w 256"/>
                <a:gd name="T93" fmla="*/ 10 h 515"/>
                <a:gd name="T94" fmla="*/ 36 w 256"/>
                <a:gd name="T95" fmla="*/ 26 h 515"/>
                <a:gd name="T96" fmla="*/ 22 w 256"/>
                <a:gd name="T97" fmla="*/ 50 h 515"/>
                <a:gd name="T98" fmla="*/ 11 w 256"/>
                <a:gd name="T99" fmla="*/ 82 h 515"/>
                <a:gd name="T100" fmla="*/ 7 w 256"/>
                <a:gd name="T101" fmla="*/ 99 h 515"/>
                <a:gd name="T102" fmla="*/ 7 w 256"/>
                <a:gd name="T103" fmla="*/ 119 h 515"/>
                <a:gd name="T104" fmla="*/ 10 w 256"/>
                <a:gd name="T105" fmla="*/ 166 h 515"/>
                <a:gd name="T106" fmla="*/ 14 w 256"/>
                <a:gd name="T107" fmla="*/ 222 h 515"/>
                <a:gd name="T108" fmla="*/ 17 w 256"/>
                <a:gd name="T109" fmla="*/ 273 h 515"/>
                <a:gd name="T110" fmla="*/ 19 w 256"/>
                <a:gd name="T111" fmla="*/ 304 h 515"/>
                <a:gd name="T112" fmla="*/ 18 w 256"/>
                <a:gd name="T113" fmla="*/ 314 h 5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56" h="515">
                  <a:moveTo>
                    <a:pt x="18" y="314"/>
                  </a:moveTo>
                  <a:lnTo>
                    <a:pt x="14" y="320"/>
                  </a:lnTo>
                  <a:lnTo>
                    <a:pt x="11" y="327"/>
                  </a:lnTo>
                  <a:lnTo>
                    <a:pt x="8" y="333"/>
                  </a:lnTo>
                  <a:lnTo>
                    <a:pt x="6" y="339"/>
                  </a:lnTo>
                  <a:lnTo>
                    <a:pt x="4" y="345"/>
                  </a:lnTo>
                  <a:lnTo>
                    <a:pt x="3" y="350"/>
                  </a:lnTo>
                  <a:lnTo>
                    <a:pt x="1" y="356"/>
                  </a:lnTo>
                  <a:lnTo>
                    <a:pt x="0" y="361"/>
                  </a:lnTo>
                  <a:lnTo>
                    <a:pt x="0" y="366"/>
                  </a:lnTo>
                  <a:lnTo>
                    <a:pt x="0" y="371"/>
                  </a:lnTo>
                  <a:lnTo>
                    <a:pt x="0" y="376"/>
                  </a:lnTo>
                  <a:lnTo>
                    <a:pt x="0" y="380"/>
                  </a:lnTo>
                  <a:lnTo>
                    <a:pt x="1" y="385"/>
                  </a:lnTo>
                  <a:lnTo>
                    <a:pt x="1" y="389"/>
                  </a:lnTo>
                  <a:lnTo>
                    <a:pt x="3" y="394"/>
                  </a:lnTo>
                  <a:lnTo>
                    <a:pt x="4" y="398"/>
                  </a:lnTo>
                  <a:lnTo>
                    <a:pt x="6" y="402"/>
                  </a:lnTo>
                  <a:lnTo>
                    <a:pt x="7" y="407"/>
                  </a:lnTo>
                  <a:lnTo>
                    <a:pt x="10" y="411"/>
                  </a:lnTo>
                  <a:lnTo>
                    <a:pt x="12" y="415"/>
                  </a:lnTo>
                  <a:lnTo>
                    <a:pt x="14" y="419"/>
                  </a:lnTo>
                  <a:lnTo>
                    <a:pt x="17" y="423"/>
                  </a:lnTo>
                  <a:lnTo>
                    <a:pt x="20" y="427"/>
                  </a:lnTo>
                  <a:lnTo>
                    <a:pt x="23" y="432"/>
                  </a:lnTo>
                  <a:lnTo>
                    <a:pt x="29" y="440"/>
                  </a:lnTo>
                  <a:lnTo>
                    <a:pt x="35" y="449"/>
                  </a:lnTo>
                  <a:lnTo>
                    <a:pt x="42" y="458"/>
                  </a:lnTo>
                  <a:lnTo>
                    <a:pt x="49" y="467"/>
                  </a:lnTo>
                  <a:lnTo>
                    <a:pt x="54" y="475"/>
                  </a:lnTo>
                  <a:lnTo>
                    <a:pt x="58" y="480"/>
                  </a:lnTo>
                  <a:lnTo>
                    <a:pt x="60" y="482"/>
                  </a:lnTo>
                  <a:lnTo>
                    <a:pt x="62" y="484"/>
                  </a:lnTo>
                  <a:lnTo>
                    <a:pt x="63" y="485"/>
                  </a:lnTo>
                  <a:lnTo>
                    <a:pt x="65" y="486"/>
                  </a:lnTo>
                  <a:lnTo>
                    <a:pt x="68" y="488"/>
                  </a:lnTo>
                  <a:lnTo>
                    <a:pt x="72" y="491"/>
                  </a:lnTo>
                  <a:lnTo>
                    <a:pt x="78" y="496"/>
                  </a:lnTo>
                  <a:lnTo>
                    <a:pt x="86" y="502"/>
                  </a:lnTo>
                  <a:lnTo>
                    <a:pt x="91" y="504"/>
                  </a:lnTo>
                  <a:lnTo>
                    <a:pt x="96" y="507"/>
                  </a:lnTo>
                  <a:lnTo>
                    <a:pt x="102" y="509"/>
                  </a:lnTo>
                  <a:lnTo>
                    <a:pt x="108" y="510"/>
                  </a:lnTo>
                  <a:lnTo>
                    <a:pt x="116" y="512"/>
                  </a:lnTo>
                  <a:lnTo>
                    <a:pt x="124" y="513"/>
                  </a:lnTo>
                  <a:lnTo>
                    <a:pt x="132" y="514"/>
                  </a:lnTo>
                  <a:lnTo>
                    <a:pt x="141" y="515"/>
                  </a:lnTo>
                  <a:lnTo>
                    <a:pt x="149" y="515"/>
                  </a:lnTo>
                  <a:lnTo>
                    <a:pt x="159" y="515"/>
                  </a:lnTo>
                  <a:lnTo>
                    <a:pt x="168" y="515"/>
                  </a:lnTo>
                  <a:lnTo>
                    <a:pt x="177" y="515"/>
                  </a:lnTo>
                  <a:lnTo>
                    <a:pt x="186" y="514"/>
                  </a:lnTo>
                  <a:lnTo>
                    <a:pt x="195" y="514"/>
                  </a:lnTo>
                  <a:lnTo>
                    <a:pt x="204" y="512"/>
                  </a:lnTo>
                  <a:lnTo>
                    <a:pt x="212" y="511"/>
                  </a:lnTo>
                  <a:lnTo>
                    <a:pt x="220" y="510"/>
                  </a:lnTo>
                  <a:lnTo>
                    <a:pt x="227" y="508"/>
                  </a:lnTo>
                  <a:lnTo>
                    <a:pt x="234" y="506"/>
                  </a:lnTo>
                  <a:lnTo>
                    <a:pt x="240" y="503"/>
                  </a:lnTo>
                  <a:lnTo>
                    <a:pt x="245" y="500"/>
                  </a:lnTo>
                  <a:lnTo>
                    <a:pt x="249" y="498"/>
                  </a:lnTo>
                  <a:lnTo>
                    <a:pt x="253" y="494"/>
                  </a:lnTo>
                  <a:lnTo>
                    <a:pt x="255" y="491"/>
                  </a:lnTo>
                  <a:lnTo>
                    <a:pt x="256" y="487"/>
                  </a:lnTo>
                  <a:lnTo>
                    <a:pt x="256" y="484"/>
                  </a:lnTo>
                  <a:lnTo>
                    <a:pt x="255" y="479"/>
                  </a:lnTo>
                  <a:lnTo>
                    <a:pt x="252" y="475"/>
                  </a:lnTo>
                  <a:lnTo>
                    <a:pt x="248" y="470"/>
                  </a:lnTo>
                  <a:lnTo>
                    <a:pt x="242" y="465"/>
                  </a:lnTo>
                  <a:lnTo>
                    <a:pt x="235" y="460"/>
                  </a:lnTo>
                  <a:lnTo>
                    <a:pt x="225" y="455"/>
                  </a:lnTo>
                  <a:lnTo>
                    <a:pt x="212" y="447"/>
                  </a:lnTo>
                  <a:lnTo>
                    <a:pt x="201" y="441"/>
                  </a:lnTo>
                  <a:lnTo>
                    <a:pt x="190" y="434"/>
                  </a:lnTo>
                  <a:lnTo>
                    <a:pt x="181" y="428"/>
                  </a:lnTo>
                  <a:lnTo>
                    <a:pt x="177" y="425"/>
                  </a:lnTo>
                  <a:lnTo>
                    <a:pt x="173" y="422"/>
                  </a:lnTo>
                  <a:lnTo>
                    <a:pt x="170" y="420"/>
                  </a:lnTo>
                  <a:lnTo>
                    <a:pt x="166" y="417"/>
                  </a:lnTo>
                  <a:lnTo>
                    <a:pt x="163" y="414"/>
                  </a:lnTo>
                  <a:lnTo>
                    <a:pt x="160" y="411"/>
                  </a:lnTo>
                  <a:lnTo>
                    <a:pt x="157" y="408"/>
                  </a:lnTo>
                  <a:lnTo>
                    <a:pt x="154" y="406"/>
                  </a:lnTo>
                  <a:lnTo>
                    <a:pt x="152" y="403"/>
                  </a:lnTo>
                  <a:lnTo>
                    <a:pt x="149" y="400"/>
                  </a:lnTo>
                  <a:lnTo>
                    <a:pt x="147" y="398"/>
                  </a:lnTo>
                  <a:lnTo>
                    <a:pt x="145" y="395"/>
                  </a:lnTo>
                  <a:lnTo>
                    <a:pt x="141" y="389"/>
                  </a:lnTo>
                  <a:lnTo>
                    <a:pt x="137" y="384"/>
                  </a:lnTo>
                  <a:lnTo>
                    <a:pt x="134" y="378"/>
                  </a:lnTo>
                  <a:lnTo>
                    <a:pt x="130" y="371"/>
                  </a:lnTo>
                  <a:lnTo>
                    <a:pt x="126" y="365"/>
                  </a:lnTo>
                  <a:lnTo>
                    <a:pt x="123" y="358"/>
                  </a:lnTo>
                  <a:lnTo>
                    <a:pt x="120" y="353"/>
                  </a:lnTo>
                  <a:lnTo>
                    <a:pt x="117" y="347"/>
                  </a:lnTo>
                  <a:lnTo>
                    <a:pt x="114" y="341"/>
                  </a:lnTo>
                  <a:lnTo>
                    <a:pt x="110" y="334"/>
                  </a:lnTo>
                  <a:lnTo>
                    <a:pt x="108" y="328"/>
                  </a:lnTo>
                  <a:lnTo>
                    <a:pt x="105" y="322"/>
                  </a:lnTo>
                  <a:lnTo>
                    <a:pt x="104" y="320"/>
                  </a:lnTo>
                  <a:lnTo>
                    <a:pt x="104" y="317"/>
                  </a:lnTo>
                  <a:lnTo>
                    <a:pt x="103" y="315"/>
                  </a:lnTo>
                  <a:lnTo>
                    <a:pt x="103" y="313"/>
                  </a:lnTo>
                  <a:lnTo>
                    <a:pt x="104" y="308"/>
                  </a:lnTo>
                  <a:lnTo>
                    <a:pt x="105" y="300"/>
                  </a:lnTo>
                  <a:lnTo>
                    <a:pt x="106" y="289"/>
                  </a:lnTo>
                  <a:lnTo>
                    <a:pt x="108" y="277"/>
                  </a:lnTo>
                  <a:lnTo>
                    <a:pt x="110" y="263"/>
                  </a:lnTo>
                  <a:lnTo>
                    <a:pt x="112" y="247"/>
                  </a:lnTo>
                  <a:lnTo>
                    <a:pt x="114" y="231"/>
                  </a:lnTo>
                  <a:lnTo>
                    <a:pt x="117" y="214"/>
                  </a:lnTo>
                  <a:lnTo>
                    <a:pt x="119" y="198"/>
                  </a:lnTo>
                  <a:lnTo>
                    <a:pt x="121" y="181"/>
                  </a:lnTo>
                  <a:lnTo>
                    <a:pt x="124" y="166"/>
                  </a:lnTo>
                  <a:lnTo>
                    <a:pt x="125" y="152"/>
                  </a:lnTo>
                  <a:lnTo>
                    <a:pt x="127" y="140"/>
                  </a:lnTo>
                  <a:lnTo>
                    <a:pt x="128" y="130"/>
                  </a:lnTo>
                  <a:lnTo>
                    <a:pt x="129" y="122"/>
                  </a:lnTo>
                  <a:lnTo>
                    <a:pt x="129" y="118"/>
                  </a:lnTo>
                  <a:lnTo>
                    <a:pt x="129" y="105"/>
                  </a:lnTo>
                  <a:lnTo>
                    <a:pt x="128" y="93"/>
                  </a:lnTo>
                  <a:lnTo>
                    <a:pt x="126" y="81"/>
                  </a:lnTo>
                  <a:lnTo>
                    <a:pt x="125" y="71"/>
                  </a:lnTo>
                  <a:lnTo>
                    <a:pt x="122" y="60"/>
                  </a:lnTo>
                  <a:lnTo>
                    <a:pt x="120" y="51"/>
                  </a:lnTo>
                  <a:lnTo>
                    <a:pt x="117" y="43"/>
                  </a:lnTo>
                  <a:lnTo>
                    <a:pt x="114" y="35"/>
                  </a:lnTo>
                  <a:lnTo>
                    <a:pt x="110" y="28"/>
                  </a:lnTo>
                  <a:lnTo>
                    <a:pt x="106" y="22"/>
                  </a:lnTo>
                  <a:lnTo>
                    <a:pt x="103" y="16"/>
                  </a:lnTo>
                  <a:lnTo>
                    <a:pt x="98" y="12"/>
                  </a:lnTo>
                  <a:lnTo>
                    <a:pt x="94" y="8"/>
                  </a:lnTo>
                  <a:lnTo>
                    <a:pt x="90" y="5"/>
                  </a:lnTo>
                  <a:lnTo>
                    <a:pt x="85" y="2"/>
                  </a:lnTo>
                  <a:lnTo>
                    <a:pt x="80" y="1"/>
                  </a:lnTo>
                  <a:lnTo>
                    <a:pt x="75" y="0"/>
                  </a:lnTo>
                  <a:lnTo>
                    <a:pt x="70" y="1"/>
                  </a:lnTo>
                  <a:lnTo>
                    <a:pt x="65" y="2"/>
                  </a:lnTo>
                  <a:lnTo>
                    <a:pt x="60" y="3"/>
                  </a:lnTo>
                  <a:lnTo>
                    <a:pt x="55" y="6"/>
                  </a:lnTo>
                  <a:lnTo>
                    <a:pt x="50" y="10"/>
                  </a:lnTo>
                  <a:lnTo>
                    <a:pt x="46" y="14"/>
                  </a:lnTo>
                  <a:lnTo>
                    <a:pt x="41" y="20"/>
                  </a:lnTo>
                  <a:lnTo>
                    <a:pt x="36" y="26"/>
                  </a:lnTo>
                  <a:lnTo>
                    <a:pt x="31" y="33"/>
                  </a:lnTo>
                  <a:lnTo>
                    <a:pt x="27" y="41"/>
                  </a:lnTo>
                  <a:lnTo>
                    <a:pt x="22" y="50"/>
                  </a:lnTo>
                  <a:lnTo>
                    <a:pt x="18" y="60"/>
                  </a:lnTo>
                  <a:lnTo>
                    <a:pt x="14" y="70"/>
                  </a:lnTo>
                  <a:lnTo>
                    <a:pt x="11" y="82"/>
                  </a:lnTo>
                  <a:lnTo>
                    <a:pt x="7" y="94"/>
                  </a:lnTo>
                  <a:lnTo>
                    <a:pt x="7" y="96"/>
                  </a:lnTo>
                  <a:lnTo>
                    <a:pt x="7" y="99"/>
                  </a:lnTo>
                  <a:lnTo>
                    <a:pt x="7" y="103"/>
                  </a:lnTo>
                  <a:lnTo>
                    <a:pt x="7" y="107"/>
                  </a:lnTo>
                  <a:lnTo>
                    <a:pt x="7" y="119"/>
                  </a:lnTo>
                  <a:lnTo>
                    <a:pt x="7" y="132"/>
                  </a:lnTo>
                  <a:lnTo>
                    <a:pt x="9" y="148"/>
                  </a:lnTo>
                  <a:lnTo>
                    <a:pt x="10" y="166"/>
                  </a:lnTo>
                  <a:lnTo>
                    <a:pt x="11" y="184"/>
                  </a:lnTo>
                  <a:lnTo>
                    <a:pt x="12" y="203"/>
                  </a:lnTo>
                  <a:lnTo>
                    <a:pt x="14" y="222"/>
                  </a:lnTo>
                  <a:lnTo>
                    <a:pt x="15" y="240"/>
                  </a:lnTo>
                  <a:lnTo>
                    <a:pt x="16" y="257"/>
                  </a:lnTo>
                  <a:lnTo>
                    <a:pt x="17" y="273"/>
                  </a:lnTo>
                  <a:lnTo>
                    <a:pt x="18" y="288"/>
                  </a:lnTo>
                  <a:lnTo>
                    <a:pt x="18" y="299"/>
                  </a:lnTo>
                  <a:lnTo>
                    <a:pt x="19" y="304"/>
                  </a:lnTo>
                  <a:lnTo>
                    <a:pt x="19" y="308"/>
                  </a:lnTo>
                  <a:lnTo>
                    <a:pt x="18" y="311"/>
                  </a:lnTo>
                  <a:lnTo>
                    <a:pt x="18" y="314"/>
                  </a:lnTo>
                  <a:close/>
                </a:path>
              </a:pathLst>
            </a:custGeom>
            <a:solidFill>
              <a:srgbClr val="EBAA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3" name="Freeform 67"/>
            <p:cNvSpPr>
              <a:spLocks/>
            </p:cNvSpPr>
            <p:nvPr/>
          </p:nvSpPr>
          <p:spPr bwMode="auto">
            <a:xfrm>
              <a:off x="1325" y="3852"/>
              <a:ext cx="317" cy="197"/>
            </a:xfrm>
            <a:custGeom>
              <a:avLst/>
              <a:gdLst>
                <a:gd name="T0" fmla="*/ 317 w 317"/>
                <a:gd name="T1" fmla="*/ 190 h 197"/>
                <a:gd name="T2" fmla="*/ 300 w 317"/>
                <a:gd name="T3" fmla="*/ 193 h 197"/>
                <a:gd name="T4" fmla="*/ 280 w 317"/>
                <a:gd name="T5" fmla="*/ 196 h 197"/>
                <a:gd name="T6" fmla="*/ 258 w 317"/>
                <a:gd name="T7" fmla="*/ 197 h 197"/>
                <a:gd name="T8" fmla="*/ 233 w 317"/>
                <a:gd name="T9" fmla="*/ 197 h 197"/>
                <a:gd name="T10" fmla="*/ 206 w 317"/>
                <a:gd name="T11" fmla="*/ 196 h 197"/>
                <a:gd name="T12" fmla="*/ 178 w 317"/>
                <a:gd name="T13" fmla="*/ 193 h 197"/>
                <a:gd name="T14" fmla="*/ 147 w 317"/>
                <a:gd name="T15" fmla="*/ 189 h 197"/>
                <a:gd name="T16" fmla="*/ 114 w 317"/>
                <a:gd name="T17" fmla="*/ 183 h 197"/>
                <a:gd name="T18" fmla="*/ 108 w 317"/>
                <a:gd name="T19" fmla="*/ 179 h 197"/>
                <a:gd name="T20" fmla="*/ 100 w 317"/>
                <a:gd name="T21" fmla="*/ 172 h 197"/>
                <a:gd name="T22" fmla="*/ 78 w 317"/>
                <a:gd name="T23" fmla="*/ 154 h 197"/>
                <a:gd name="T24" fmla="*/ 64 w 317"/>
                <a:gd name="T25" fmla="*/ 143 h 197"/>
                <a:gd name="T26" fmla="*/ 47 w 317"/>
                <a:gd name="T27" fmla="*/ 130 h 197"/>
                <a:gd name="T28" fmla="*/ 27 w 317"/>
                <a:gd name="T29" fmla="*/ 117 h 197"/>
                <a:gd name="T30" fmla="*/ 5 w 317"/>
                <a:gd name="T31" fmla="*/ 105 h 197"/>
                <a:gd name="T32" fmla="*/ 1 w 317"/>
                <a:gd name="T33" fmla="*/ 76 h 197"/>
                <a:gd name="T34" fmla="*/ 1 w 317"/>
                <a:gd name="T35" fmla="*/ 64 h 197"/>
                <a:gd name="T36" fmla="*/ 0 w 317"/>
                <a:gd name="T37" fmla="*/ 54 h 197"/>
                <a:gd name="T38" fmla="*/ 2 w 317"/>
                <a:gd name="T39" fmla="*/ 43 h 197"/>
                <a:gd name="T40" fmla="*/ 5 w 317"/>
                <a:gd name="T41" fmla="*/ 31 h 197"/>
                <a:gd name="T42" fmla="*/ 10 w 317"/>
                <a:gd name="T43" fmla="*/ 17 h 197"/>
                <a:gd name="T44" fmla="*/ 18 w 317"/>
                <a:gd name="T45" fmla="*/ 0 h 197"/>
                <a:gd name="T46" fmla="*/ 26 w 317"/>
                <a:gd name="T47" fmla="*/ 20 h 197"/>
                <a:gd name="T48" fmla="*/ 33 w 317"/>
                <a:gd name="T49" fmla="*/ 41 h 197"/>
                <a:gd name="T50" fmla="*/ 38 w 317"/>
                <a:gd name="T51" fmla="*/ 52 h 197"/>
                <a:gd name="T52" fmla="*/ 43 w 317"/>
                <a:gd name="T53" fmla="*/ 62 h 197"/>
                <a:gd name="T54" fmla="*/ 49 w 317"/>
                <a:gd name="T55" fmla="*/ 72 h 197"/>
                <a:gd name="T56" fmla="*/ 55 w 317"/>
                <a:gd name="T57" fmla="*/ 82 h 197"/>
                <a:gd name="T58" fmla="*/ 63 w 317"/>
                <a:gd name="T59" fmla="*/ 91 h 197"/>
                <a:gd name="T60" fmla="*/ 71 w 317"/>
                <a:gd name="T61" fmla="*/ 100 h 197"/>
                <a:gd name="T62" fmla="*/ 80 w 317"/>
                <a:gd name="T63" fmla="*/ 108 h 197"/>
                <a:gd name="T64" fmla="*/ 90 w 317"/>
                <a:gd name="T65" fmla="*/ 115 h 197"/>
                <a:gd name="T66" fmla="*/ 101 w 317"/>
                <a:gd name="T67" fmla="*/ 122 h 197"/>
                <a:gd name="T68" fmla="*/ 113 w 317"/>
                <a:gd name="T69" fmla="*/ 128 h 197"/>
                <a:gd name="T70" fmla="*/ 127 w 317"/>
                <a:gd name="T71" fmla="*/ 134 h 197"/>
                <a:gd name="T72" fmla="*/ 142 w 317"/>
                <a:gd name="T73" fmla="*/ 138 h 197"/>
                <a:gd name="T74" fmla="*/ 160 w 317"/>
                <a:gd name="T75" fmla="*/ 133 h 197"/>
                <a:gd name="T76" fmla="*/ 181 w 317"/>
                <a:gd name="T77" fmla="*/ 127 h 197"/>
                <a:gd name="T78" fmla="*/ 193 w 317"/>
                <a:gd name="T79" fmla="*/ 125 h 197"/>
                <a:gd name="T80" fmla="*/ 204 w 317"/>
                <a:gd name="T81" fmla="*/ 123 h 197"/>
                <a:gd name="T82" fmla="*/ 216 w 317"/>
                <a:gd name="T83" fmla="*/ 121 h 197"/>
                <a:gd name="T84" fmla="*/ 228 w 317"/>
                <a:gd name="T85" fmla="*/ 120 h 197"/>
                <a:gd name="T86" fmla="*/ 240 w 317"/>
                <a:gd name="T87" fmla="*/ 120 h 197"/>
                <a:gd name="T88" fmla="*/ 252 w 317"/>
                <a:gd name="T89" fmla="*/ 121 h 197"/>
                <a:gd name="T90" fmla="*/ 264 w 317"/>
                <a:gd name="T91" fmla="*/ 123 h 197"/>
                <a:gd name="T92" fmla="*/ 275 w 317"/>
                <a:gd name="T93" fmla="*/ 126 h 197"/>
                <a:gd name="T94" fmla="*/ 286 w 317"/>
                <a:gd name="T95" fmla="*/ 130 h 197"/>
                <a:gd name="T96" fmla="*/ 297 w 317"/>
                <a:gd name="T97" fmla="*/ 136 h 197"/>
                <a:gd name="T98" fmla="*/ 306 w 317"/>
                <a:gd name="T99" fmla="*/ 143 h 197"/>
                <a:gd name="T100" fmla="*/ 316 w 317"/>
                <a:gd name="T101" fmla="*/ 152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17" h="197">
                  <a:moveTo>
                    <a:pt x="316" y="152"/>
                  </a:moveTo>
                  <a:lnTo>
                    <a:pt x="317" y="190"/>
                  </a:lnTo>
                  <a:lnTo>
                    <a:pt x="309" y="192"/>
                  </a:lnTo>
                  <a:lnTo>
                    <a:pt x="300" y="193"/>
                  </a:lnTo>
                  <a:lnTo>
                    <a:pt x="290" y="195"/>
                  </a:lnTo>
                  <a:lnTo>
                    <a:pt x="280" y="196"/>
                  </a:lnTo>
                  <a:lnTo>
                    <a:pt x="269" y="196"/>
                  </a:lnTo>
                  <a:lnTo>
                    <a:pt x="258" y="197"/>
                  </a:lnTo>
                  <a:lnTo>
                    <a:pt x="246" y="197"/>
                  </a:lnTo>
                  <a:lnTo>
                    <a:pt x="233" y="197"/>
                  </a:lnTo>
                  <a:lnTo>
                    <a:pt x="220" y="196"/>
                  </a:lnTo>
                  <a:lnTo>
                    <a:pt x="206" y="196"/>
                  </a:lnTo>
                  <a:lnTo>
                    <a:pt x="192" y="195"/>
                  </a:lnTo>
                  <a:lnTo>
                    <a:pt x="178" y="193"/>
                  </a:lnTo>
                  <a:lnTo>
                    <a:pt x="162" y="191"/>
                  </a:lnTo>
                  <a:lnTo>
                    <a:pt x="147" y="189"/>
                  </a:lnTo>
                  <a:lnTo>
                    <a:pt x="131" y="186"/>
                  </a:lnTo>
                  <a:lnTo>
                    <a:pt x="114" y="183"/>
                  </a:lnTo>
                  <a:lnTo>
                    <a:pt x="111" y="181"/>
                  </a:lnTo>
                  <a:lnTo>
                    <a:pt x="108" y="179"/>
                  </a:lnTo>
                  <a:lnTo>
                    <a:pt x="104" y="176"/>
                  </a:lnTo>
                  <a:lnTo>
                    <a:pt x="100" y="172"/>
                  </a:lnTo>
                  <a:lnTo>
                    <a:pt x="90" y="164"/>
                  </a:lnTo>
                  <a:lnTo>
                    <a:pt x="78" y="154"/>
                  </a:lnTo>
                  <a:lnTo>
                    <a:pt x="71" y="148"/>
                  </a:lnTo>
                  <a:lnTo>
                    <a:pt x="64" y="143"/>
                  </a:lnTo>
                  <a:lnTo>
                    <a:pt x="56" y="136"/>
                  </a:lnTo>
                  <a:lnTo>
                    <a:pt x="47" y="130"/>
                  </a:lnTo>
                  <a:lnTo>
                    <a:pt x="37" y="124"/>
                  </a:lnTo>
                  <a:lnTo>
                    <a:pt x="27" y="117"/>
                  </a:lnTo>
                  <a:lnTo>
                    <a:pt x="16" y="111"/>
                  </a:lnTo>
                  <a:lnTo>
                    <a:pt x="5" y="105"/>
                  </a:lnTo>
                  <a:lnTo>
                    <a:pt x="3" y="89"/>
                  </a:lnTo>
                  <a:lnTo>
                    <a:pt x="1" y="76"/>
                  </a:lnTo>
                  <a:lnTo>
                    <a:pt x="1" y="70"/>
                  </a:lnTo>
                  <a:lnTo>
                    <a:pt x="1" y="64"/>
                  </a:lnTo>
                  <a:lnTo>
                    <a:pt x="0" y="59"/>
                  </a:lnTo>
                  <a:lnTo>
                    <a:pt x="0" y="54"/>
                  </a:lnTo>
                  <a:lnTo>
                    <a:pt x="1" y="48"/>
                  </a:lnTo>
                  <a:lnTo>
                    <a:pt x="2" y="43"/>
                  </a:lnTo>
                  <a:lnTo>
                    <a:pt x="3" y="37"/>
                  </a:lnTo>
                  <a:lnTo>
                    <a:pt x="5" y="31"/>
                  </a:lnTo>
                  <a:lnTo>
                    <a:pt x="7" y="24"/>
                  </a:lnTo>
                  <a:lnTo>
                    <a:pt x="10" y="17"/>
                  </a:lnTo>
                  <a:lnTo>
                    <a:pt x="14" y="8"/>
                  </a:lnTo>
                  <a:lnTo>
                    <a:pt x="18" y="0"/>
                  </a:lnTo>
                  <a:lnTo>
                    <a:pt x="22" y="10"/>
                  </a:lnTo>
                  <a:lnTo>
                    <a:pt x="26" y="20"/>
                  </a:lnTo>
                  <a:lnTo>
                    <a:pt x="29" y="31"/>
                  </a:lnTo>
                  <a:lnTo>
                    <a:pt x="33" y="41"/>
                  </a:lnTo>
                  <a:lnTo>
                    <a:pt x="36" y="46"/>
                  </a:lnTo>
                  <a:lnTo>
                    <a:pt x="38" y="52"/>
                  </a:lnTo>
                  <a:lnTo>
                    <a:pt x="41" y="57"/>
                  </a:lnTo>
                  <a:lnTo>
                    <a:pt x="43" y="62"/>
                  </a:lnTo>
                  <a:lnTo>
                    <a:pt x="46" y="67"/>
                  </a:lnTo>
                  <a:lnTo>
                    <a:pt x="49" y="72"/>
                  </a:lnTo>
                  <a:lnTo>
                    <a:pt x="52" y="77"/>
                  </a:lnTo>
                  <a:lnTo>
                    <a:pt x="55" y="82"/>
                  </a:lnTo>
                  <a:lnTo>
                    <a:pt x="59" y="86"/>
                  </a:lnTo>
                  <a:lnTo>
                    <a:pt x="63" y="91"/>
                  </a:lnTo>
                  <a:lnTo>
                    <a:pt x="66" y="95"/>
                  </a:lnTo>
                  <a:lnTo>
                    <a:pt x="71" y="100"/>
                  </a:lnTo>
                  <a:lnTo>
                    <a:pt x="75" y="104"/>
                  </a:lnTo>
                  <a:lnTo>
                    <a:pt x="80" y="108"/>
                  </a:lnTo>
                  <a:lnTo>
                    <a:pt x="84" y="112"/>
                  </a:lnTo>
                  <a:lnTo>
                    <a:pt x="90" y="115"/>
                  </a:lnTo>
                  <a:lnTo>
                    <a:pt x="95" y="119"/>
                  </a:lnTo>
                  <a:lnTo>
                    <a:pt x="101" y="122"/>
                  </a:lnTo>
                  <a:lnTo>
                    <a:pt x="107" y="125"/>
                  </a:lnTo>
                  <a:lnTo>
                    <a:pt x="113" y="128"/>
                  </a:lnTo>
                  <a:lnTo>
                    <a:pt x="120" y="131"/>
                  </a:lnTo>
                  <a:lnTo>
                    <a:pt x="127" y="134"/>
                  </a:lnTo>
                  <a:lnTo>
                    <a:pt x="134" y="136"/>
                  </a:lnTo>
                  <a:lnTo>
                    <a:pt x="142" y="138"/>
                  </a:lnTo>
                  <a:lnTo>
                    <a:pt x="151" y="135"/>
                  </a:lnTo>
                  <a:lnTo>
                    <a:pt x="160" y="133"/>
                  </a:lnTo>
                  <a:lnTo>
                    <a:pt x="171" y="130"/>
                  </a:lnTo>
                  <a:lnTo>
                    <a:pt x="181" y="127"/>
                  </a:lnTo>
                  <a:lnTo>
                    <a:pt x="187" y="126"/>
                  </a:lnTo>
                  <a:lnTo>
                    <a:pt x="193" y="125"/>
                  </a:lnTo>
                  <a:lnTo>
                    <a:pt x="198" y="124"/>
                  </a:lnTo>
                  <a:lnTo>
                    <a:pt x="204" y="123"/>
                  </a:lnTo>
                  <a:lnTo>
                    <a:pt x="210" y="122"/>
                  </a:lnTo>
                  <a:lnTo>
                    <a:pt x="216" y="121"/>
                  </a:lnTo>
                  <a:lnTo>
                    <a:pt x="222" y="121"/>
                  </a:lnTo>
                  <a:lnTo>
                    <a:pt x="228" y="120"/>
                  </a:lnTo>
                  <a:lnTo>
                    <a:pt x="234" y="120"/>
                  </a:lnTo>
                  <a:lnTo>
                    <a:pt x="240" y="120"/>
                  </a:lnTo>
                  <a:lnTo>
                    <a:pt x="246" y="120"/>
                  </a:lnTo>
                  <a:lnTo>
                    <a:pt x="252" y="121"/>
                  </a:lnTo>
                  <a:lnTo>
                    <a:pt x="258" y="122"/>
                  </a:lnTo>
                  <a:lnTo>
                    <a:pt x="264" y="123"/>
                  </a:lnTo>
                  <a:lnTo>
                    <a:pt x="270" y="124"/>
                  </a:lnTo>
                  <a:lnTo>
                    <a:pt x="275" y="126"/>
                  </a:lnTo>
                  <a:lnTo>
                    <a:pt x="281" y="128"/>
                  </a:lnTo>
                  <a:lnTo>
                    <a:pt x="286" y="130"/>
                  </a:lnTo>
                  <a:lnTo>
                    <a:pt x="292" y="133"/>
                  </a:lnTo>
                  <a:lnTo>
                    <a:pt x="297" y="136"/>
                  </a:lnTo>
                  <a:lnTo>
                    <a:pt x="302" y="139"/>
                  </a:lnTo>
                  <a:lnTo>
                    <a:pt x="306" y="143"/>
                  </a:lnTo>
                  <a:lnTo>
                    <a:pt x="311" y="148"/>
                  </a:lnTo>
                  <a:lnTo>
                    <a:pt x="316" y="152"/>
                  </a:lnTo>
                  <a:close/>
                </a:path>
              </a:pathLst>
            </a:custGeom>
            <a:solidFill>
              <a:srgbClr val="38201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4" name="Freeform 68"/>
            <p:cNvSpPr>
              <a:spLocks/>
            </p:cNvSpPr>
            <p:nvPr/>
          </p:nvSpPr>
          <p:spPr bwMode="auto">
            <a:xfrm>
              <a:off x="1330" y="3954"/>
              <a:ext cx="69" cy="45"/>
            </a:xfrm>
            <a:custGeom>
              <a:avLst/>
              <a:gdLst>
                <a:gd name="T0" fmla="*/ 0 w 69"/>
                <a:gd name="T1" fmla="*/ 0 h 45"/>
                <a:gd name="T2" fmla="*/ 4 w 69"/>
                <a:gd name="T3" fmla="*/ 33 h 45"/>
                <a:gd name="T4" fmla="*/ 7 w 69"/>
                <a:gd name="T5" fmla="*/ 35 h 45"/>
                <a:gd name="T6" fmla="*/ 10 w 69"/>
                <a:gd name="T7" fmla="*/ 36 h 45"/>
                <a:gd name="T8" fmla="*/ 13 w 69"/>
                <a:gd name="T9" fmla="*/ 37 h 45"/>
                <a:gd name="T10" fmla="*/ 17 w 69"/>
                <a:gd name="T11" fmla="*/ 38 h 45"/>
                <a:gd name="T12" fmla="*/ 21 w 69"/>
                <a:gd name="T13" fmla="*/ 39 h 45"/>
                <a:gd name="T14" fmla="*/ 25 w 69"/>
                <a:gd name="T15" fmla="*/ 40 h 45"/>
                <a:gd name="T16" fmla="*/ 29 w 69"/>
                <a:gd name="T17" fmla="*/ 41 h 45"/>
                <a:gd name="T18" fmla="*/ 34 w 69"/>
                <a:gd name="T19" fmla="*/ 42 h 45"/>
                <a:gd name="T20" fmla="*/ 43 w 69"/>
                <a:gd name="T21" fmla="*/ 43 h 45"/>
                <a:gd name="T22" fmla="*/ 52 w 69"/>
                <a:gd name="T23" fmla="*/ 44 h 45"/>
                <a:gd name="T24" fmla="*/ 61 w 69"/>
                <a:gd name="T25" fmla="*/ 44 h 45"/>
                <a:gd name="T26" fmla="*/ 69 w 69"/>
                <a:gd name="T27" fmla="*/ 45 h 45"/>
                <a:gd name="T28" fmla="*/ 62 w 69"/>
                <a:gd name="T29" fmla="*/ 24 h 45"/>
                <a:gd name="T30" fmla="*/ 0 w 69"/>
                <a:gd name="T31" fmla="*/ 0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9" h="45">
                  <a:moveTo>
                    <a:pt x="0" y="0"/>
                  </a:moveTo>
                  <a:lnTo>
                    <a:pt x="4" y="33"/>
                  </a:lnTo>
                  <a:lnTo>
                    <a:pt x="7" y="35"/>
                  </a:lnTo>
                  <a:lnTo>
                    <a:pt x="10" y="36"/>
                  </a:lnTo>
                  <a:lnTo>
                    <a:pt x="13" y="37"/>
                  </a:lnTo>
                  <a:lnTo>
                    <a:pt x="17" y="38"/>
                  </a:lnTo>
                  <a:lnTo>
                    <a:pt x="21" y="39"/>
                  </a:lnTo>
                  <a:lnTo>
                    <a:pt x="25" y="40"/>
                  </a:lnTo>
                  <a:lnTo>
                    <a:pt x="29" y="41"/>
                  </a:lnTo>
                  <a:lnTo>
                    <a:pt x="34" y="42"/>
                  </a:lnTo>
                  <a:lnTo>
                    <a:pt x="43" y="43"/>
                  </a:lnTo>
                  <a:lnTo>
                    <a:pt x="52" y="44"/>
                  </a:lnTo>
                  <a:lnTo>
                    <a:pt x="61" y="44"/>
                  </a:lnTo>
                  <a:lnTo>
                    <a:pt x="69" y="45"/>
                  </a:lnTo>
                  <a:lnTo>
                    <a:pt x="62" y="24"/>
                  </a:lnTo>
                  <a:lnTo>
                    <a:pt x="0" y="0"/>
                  </a:lnTo>
                  <a:close/>
                </a:path>
              </a:pathLst>
            </a:custGeom>
            <a:solidFill>
              <a:srgbClr val="38201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5" name="Freeform 69"/>
            <p:cNvSpPr>
              <a:spLocks/>
            </p:cNvSpPr>
            <p:nvPr/>
          </p:nvSpPr>
          <p:spPr bwMode="auto">
            <a:xfrm>
              <a:off x="1076" y="1548"/>
              <a:ext cx="559" cy="1000"/>
            </a:xfrm>
            <a:custGeom>
              <a:avLst/>
              <a:gdLst>
                <a:gd name="T0" fmla="*/ 535 w 559"/>
                <a:gd name="T1" fmla="*/ 244 h 1000"/>
                <a:gd name="T2" fmla="*/ 493 w 559"/>
                <a:gd name="T3" fmla="*/ 203 h 1000"/>
                <a:gd name="T4" fmla="*/ 447 w 559"/>
                <a:gd name="T5" fmla="*/ 156 h 1000"/>
                <a:gd name="T6" fmla="*/ 395 w 559"/>
                <a:gd name="T7" fmla="*/ 102 h 1000"/>
                <a:gd name="T8" fmla="*/ 341 w 559"/>
                <a:gd name="T9" fmla="*/ 43 h 1000"/>
                <a:gd name="T10" fmla="*/ 163 w 559"/>
                <a:gd name="T11" fmla="*/ 0 h 1000"/>
                <a:gd name="T12" fmla="*/ 155 w 559"/>
                <a:gd name="T13" fmla="*/ 28 h 1000"/>
                <a:gd name="T14" fmla="*/ 147 w 559"/>
                <a:gd name="T15" fmla="*/ 53 h 1000"/>
                <a:gd name="T16" fmla="*/ 137 w 559"/>
                <a:gd name="T17" fmla="*/ 76 h 1000"/>
                <a:gd name="T18" fmla="*/ 126 w 559"/>
                <a:gd name="T19" fmla="*/ 96 h 1000"/>
                <a:gd name="T20" fmla="*/ 114 w 559"/>
                <a:gd name="T21" fmla="*/ 114 h 1000"/>
                <a:gd name="T22" fmla="*/ 101 w 559"/>
                <a:gd name="T23" fmla="*/ 131 h 1000"/>
                <a:gd name="T24" fmla="*/ 82 w 559"/>
                <a:gd name="T25" fmla="*/ 152 h 1000"/>
                <a:gd name="T26" fmla="*/ 53 w 559"/>
                <a:gd name="T27" fmla="*/ 181 h 1000"/>
                <a:gd name="T28" fmla="*/ 34 w 559"/>
                <a:gd name="T29" fmla="*/ 214 h 1000"/>
                <a:gd name="T30" fmla="*/ 40 w 559"/>
                <a:gd name="T31" fmla="*/ 247 h 1000"/>
                <a:gd name="T32" fmla="*/ 48 w 559"/>
                <a:gd name="T33" fmla="*/ 278 h 1000"/>
                <a:gd name="T34" fmla="*/ 57 w 559"/>
                <a:gd name="T35" fmla="*/ 306 h 1000"/>
                <a:gd name="T36" fmla="*/ 67 w 559"/>
                <a:gd name="T37" fmla="*/ 332 h 1000"/>
                <a:gd name="T38" fmla="*/ 78 w 559"/>
                <a:gd name="T39" fmla="*/ 356 h 1000"/>
                <a:gd name="T40" fmla="*/ 101 w 559"/>
                <a:gd name="T41" fmla="*/ 401 h 1000"/>
                <a:gd name="T42" fmla="*/ 124 w 559"/>
                <a:gd name="T43" fmla="*/ 442 h 1000"/>
                <a:gd name="T44" fmla="*/ 150 w 559"/>
                <a:gd name="T45" fmla="*/ 495 h 1000"/>
                <a:gd name="T46" fmla="*/ 173 w 559"/>
                <a:gd name="T47" fmla="*/ 563 h 1000"/>
                <a:gd name="T48" fmla="*/ 178 w 559"/>
                <a:gd name="T49" fmla="*/ 620 h 1000"/>
                <a:gd name="T50" fmla="*/ 171 w 559"/>
                <a:gd name="T51" fmla="*/ 668 h 1000"/>
                <a:gd name="T52" fmla="*/ 153 w 559"/>
                <a:gd name="T53" fmla="*/ 710 h 1000"/>
                <a:gd name="T54" fmla="*/ 128 w 559"/>
                <a:gd name="T55" fmla="*/ 747 h 1000"/>
                <a:gd name="T56" fmla="*/ 99 w 559"/>
                <a:gd name="T57" fmla="*/ 781 h 1000"/>
                <a:gd name="T58" fmla="*/ 69 w 559"/>
                <a:gd name="T59" fmla="*/ 815 h 1000"/>
                <a:gd name="T60" fmla="*/ 41 w 559"/>
                <a:gd name="T61" fmla="*/ 849 h 1000"/>
                <a:gd name="T62" fmla="*/ 18 w 559"/>
                <a:gd name="T63" fmla="*/ 886 h 1000"/>
                <a:gd name="T64" fmla="*/ 3 w 559"/>
                <a:gd name="T65" fmla="*/ 928 h 1000"/>
                <a:gd name="T66" fmla="*/ 78 w 559"/>
                <a:gd name="T67" fmla="*/ 963 h 1000"/>
                <a:gd name="T68" fmla="*/ 130 w 559"/>
                <a:gd name="T69" fmla="*/ 976 h 1000"/>
                <a:gd name="T70" fmla="*/ 177 w 559"/>
                <a:gd name="T71" fmla="*/ 987 h 1000"/>
                <a:gd name="T72" fmla="*/ 221 w 559"/>
                <a:gd name="T73" fmla="*/ 994 h 1000"/>
                <a:gd name="T74" fmla="*/ 263 w 559"/>
                <a:gd name="T75" fmla="*/ 999 h 1000"/>
                <a:gd name="T76" fmla="*/ 304 w 559"/>
                <a:gd name="T77" fmla="*/ 1000 h 1000"/>
                <a:gd name="T78" fmla="*/ 347 w 559"/>
                <a:gd name="T79" fmla="*/ 996 h 1000"/>
                <a:gd name="T80" fmla="*/ 391 w 559"/>
                <a:gd name="T81" fmla="*/ 989 h 1000"/>
                <a:gd name="T82" fmla="*/ 440 w 559"/>
                <a:gd name="T83" fmla="*/ 976 h 1000"/>
                <a:gd name="T84" fmla="*/ 493 w 559"/>
                <a:gd name="T85" fmla="*/ 958 h 1000"/>
                <a:gd name="T86" fmla="*/ 508 w 559"/>
                <a:gd name="T87" fmla="*/ 925 h 1000"/>
                <a:gd name="T88" fmla="*/ 498 w 559"/>
                <a:gd name="T89" fmla="*/ 887 h 1000"/>
                <a:gd name="T90" fmla="*/ 486 w 559"/>
                <a:gd name="T91" fmla="*/ 849 h 1000"/>
                <a:gd name="T92" fmla="*/ 459 w 559"/>
                <a:gd name="T93" fmla="*/ 773 h 1000"/>
                <a:gd name="T94" fmla="*/ 442 w 559"/>
                <a:gd name="T95" fmla="*/ 722 h 1000"/>
                <a:gd name="T96" fmla="*/ 431 w 559"/>
                <a:gd name="T97" fmla="*/ 684 h 1000"/>
                <a:gd name="T98" fmla="*/ 423 w 559"/>
                <a:gd name="T99" fmla="*/ 644 h 1000"/>
                <a:gd name="T100" fmla="*/ 420 w 559"/>
                <a:gd name="T101" fmla="*/ 604 h 1000"/>
                <a:gd name="T102" fmla="*/ 421 w 559"/>
                <a:gd name="T103" fmla="*/ 563 h 1000"/>
                <a:gd name="T104" fmla="*/ 426 w 559"/>
                <a:gd name="T105" fmla="*/ 526 h 1000"/>
                <a:gd name="T106" fmla="*/ 435 w 559"/>
                <a:gd name="T107" fmla="*/ 501 h 1000"/>
                <a:gd name="T108" fmla="*/ 447 w 559"/>
                <a:gd name="T109" fmla="*/ 478 h 1000"/>
                <a:gd name="T110" fmla="*/ 461 w 559"/>
                <a:gd name="T111" fmla="*/ 457 h 1000"/>
                <a:gd name="T112" fmla="*/ 482 w 559"/>
                <a:gd name="T113" fmla="*/ 429 h 1000"/>
                <a:gd name="T114" fmla="*/ 504 w 559"/>
                <a:gd name="T115" fmla="*/ 400 h 1000"/>
                <a:gd name="T116" fmla="*/ 520 w 559"/>
                <a:gd name="T117" fmla="*/ 376 h 1000"/>
                <a:gd name="T118" fmla="*/ 535 w 559"/>
                <a:gd name="T119" fmla="*/ 351 h 1000"/>
                <a:gd name="T120" fmla="*/ 547 w 559"/>
                <a:gd name="T121" fmla="*/ 322 h 1000"/>
                <a:gd name="T122" fmla="*/ 556 w 559"/>
                <a:gd name="T123" fmla="*/ 290 h 10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59" h="1000">
                  <a:moveTo>
                    <a:pt x="559" y="266"/>
                  </a:moveTo>
                  <a:lnTo>
                    <a:pt x="547" y="255"/>
                  </a:lnTo>
                  <a:lnTo>
                    <a:pt x="535" y="244"/>
                  </a:lnTo>
                  <a:lnTo>
                    <a:pt x="522" y="231"/>
                  </a:lnTo>
                  <a:lnTo>
                    <a:pt x="508" y="217"/>
                  </a:lnTo>
                  <a:lnTo>
                    <a:pt x="493" y="203"/>
                  </a:lnTo>
                  <a:lnTo>
                    <a:pt x="478" y="188"/>
                  </a:lnTo>
                  <a:lnTo>
                    <a:pt x="463" y="172"/>
                  </a:lnTo>
                  <a:lnTo>
                    <a:pt x="447" y="156"/>
                  </a:lnTo>
                  <a:lnTo>
                    <a:pt x="430" y="139"/>
                  </a:lnTo>
                  <a:lnTo>
                    <a:pt x="413" y="121"/>
                  </a:lnTo>
                  <a:lnTo>
                    <a:pt x="395" y="102"/>
                  </a:lnTo>
                  <a:lnTo>
                    <a:pt x="378" y="83"/>
                  </a:lnTo>
                  <a:lnTo>
                    <a:pt x="359" y="63"/>
                  </a:lnTo>
                  <a:lnTo>
                    <a:pt x="341" y="43"/>
                  </a:lnTo>
                  <a:lnTo>
                    <a:pt x="322" y="22"/>
                  </a:lnTo>
                  <a:lnTo>
                    <a:pt x="303" y="0"/>
                  </a:lnTo>
                  <a:lnTo>
                    <a:pt x="163" y="0"/>
                  </a:lnTo>
                  <a:lnTo>
                    <a:pt x="161" y="10"/>
                  </a:lnTo>
                  <a:lnTo>
                    <a:pt x="158" y="19"/>
                  </a:lnTo>
                  <a:lnTo>
                    <a:pt x="155" y="28"/>
                  </a:lnTo>
                  <a:lnTo>
                    <a:pt x="153" y="37"/>
                  </a:lnTo>
                  <a:lnTo>
                    <a:pt x="150" y="45"/>
                  </a:lnTo>
                  <a:lnTo>
                    <a:pt x="147" y="53"/>
                  </a:lnTo>
                  <a:lnTo>
                    <a:pt x="144" y="61"/>
                  </a:lnTo>
                  <a:lnTo>
                    <a:pt x="140" y="69"/>
                  </a:lnTo>
                  <a:lnTo>
                    <a:pt x="137" y="76"/>
                  </a:lnTo>
                  <a:lnTo>
                    <a:pt x="133" y="83"/>
                  </a:lnTo>
                  <a:lnTo>
                    <a:pt x="130" y="89"/>
                  </a:lnTo>
                  <a:lnTo>
                    <a:pt x="126" y="96"/>
                  </a:lnTo>
                  <a:lnTo>
                    <a:pt x="122" y="102"/>
                  </a:lnTo>
                  <a:lnTo>
                    <a:pt x="118" y="108"/>
                  </a:lnTo>
                  <a:lnTo>
                    <a:pt x="114" y="114"/>
                  </a:lnTo>
                  <a:lnTo>
                    <a:pt x="109" y="120"/>
                  </a:lnTo>
                  <a:lnTo>
                    <a:pt x="105" y="125"/>
                  </a:lnTo>
                  <a:lnTo>
                    <a:pt x="101" y="131"/>
                  </a:lnTo>
                  <a:lnTo>
                    <a:pt x="96" y="136"/>
                  </a:lnTo>
                  <a:lnTo>
                    <a:pt x="92" y="141"/>
                  </a:lnTo>
                  <a:lnTo>
                    <a:pt x="82" y="152"/>
                  </a:lnTo>
                  <a:lnTo>
                    <a:pt x="72" y="162"/>
                  </a:lnTo>
                  <a:lnTo>
                    <a:pt x="63" y="172"/>
                  </a:lnTo>
                  <a:lnTo>
                    <a:pt x="53" y="181"/>
                  </a:lnTo>
                  <a:lnTo>
                    <a:pt x="42" y="192"/>
                  </a:lnTo>
                  <a:lnTo>
                    <a:pt x="32" y="202"/>
                  </a:lnTo>
                  <a:lnTo>
                    <a:pt x="34" y="214"/>
                  </a:lnTo>
                  <a:lnTo>
                    <a:pt x="36" y="225"/>
                  </a:lnTo>
                  <a:lnTo>
                    <a:pt x="38" y="237"/>
                  </a:lnTo>
                  <a:lnTo>
                    <a:pt x="40" y="247"/>
                  </a:lnTo>
                  <a:lnTo>
                    <a:pt x="43" y="258"/>
                  </a:lnTo>
                  <a:lnTo>
                    <a:pt x="45" y="268"/>
                  </a:lnTo>
                  <a:lnTo>
                    <a:pt x="48" y="278"/>
                  </a:lnTo>
                  <a:lnTo>
                    <a:pt x="51" y="288"/>
                  </a:lnTo>
                  <a:lnTo>
                    <a:pt x="54" y="297"/>
                  </a:lnTo>
                  <a:lnTo>
                    <a:pt x="57" y="306"/>
                  </a:lnTo>
                  <a:lnTo>
                    <a:pt x="60" y="315"/>
                  </a:lnTo>
                  <a:lnTo>
                    <a:pt x="64" y="324"/>
                  </a:lnTo>
                  <a:lnTo>
                    <a:pt x="67" y="332"/>
                  </a:lnTo>
                  <a:lnTo>
                    <a:pt x="71" y="341"/>
                  </a:lnTo>
                  <a:lnTo>
                    <a:pt x="74" y="348"/>
                  </a:lnTo>
                  <a:lnTo>
                    <a:pt x="78" y="356"/>
                  </a:lnTo>
                  <a:lnTo>
                    <a:pt x="85" y="372"/>
                  </a:lnTo>
                  <a:lnTo>
                    <a:pt x="93" y="386"/>
                  </a:lnTo>
                  <a:lnTo>
                    <a:pt x="101" y="401"/>
                  </a:lnTo>
                  <a:lnTo>
                    <a:pt x="109" y="415"/>
                  </a:lnTo>
                  <a:lnTo>
                    <a:pt x="116" y="429"/>
                  </a:lnTo>
                  <a:lnTo>
                    <a:pt x="124" y="442"/>
                  </a:lnTo>
                  <a:lnTo>
                    <a:pt x="131" y="456"/>
                  </a:lnTo>
                  <a:lnTo>
                    <a:pt x="138" y="470"/>
                  </a:lnTo>
                  <a:lnTo>
                    <a:pt x="150" y="495"/>
                  </a:lnTo>
                  <a:lnTo>
                    <a:pt x="159" y="519"/>
                  </a:lnTo>
                  <a:lnTo>
                    <a:pt x="167" y="541"/>
                  </a:lnTo>
                  <a:lnTo>
                    <a:pt x="173" y="563"/>
                  </a:lnTo>
                  <a:lnTo>
                    <a:pt x="176" y="583"/>
                  </a:lnTo>
                  <a:lnTo>
                    <a:pt x="178" y="602"/>
                  </a:lnTo>
                  <a:lnTo>
                    <a:pt x="178" y="620"/>
                  </a:lnTo>
                  <a:lnTo>
                    <a:pt x="177" y="637"/>
                  </a:lnTo>
                  <a:lnTo>
                    <a:pt x="175" y="653"/>
                  </a:lnTo>
                  <a:lnTo>
                    <a:pt x="171" y="668"/>
                  </a:lnTo>
                  <a:lnTo>
                    <a:pt x="166" y="683"/>
                  </a:lnTo>
                  <a:lnTo>
                    <a:pt x="160" y="697"/>
                  </a:lnTo>
                  <a:lnTo>
                    <a:pt x="153" y="710"/>
                  </a:lnTo>
                  <a:lnTo>
                    <a:pt x="146" y="723"/>
                  </a:lnTo>
                  <a:lnTo>
                    <a:pt x="137" y="735"/>
                  </a:lnTo>
                  <a:lnTo>
                    <a:pt x="128" y="747"/>
                  </a:lnTo>
                  <a:lnTo>
                    <a:pt x="119" y="759"/>
                  </a:lnTo>
                  <a:lnTo>
                    <a:pt x="109" y="770"/>
                  </a:lnTo>
                  <a:lnTo>
                    <a:pt x="99" y="781"/>
                  </a:lnTo>
                  <a:lnTo>
                    <a:pt x="89" y="793"/>
                  </a:lnTo>
                  <a:lnTo>
                    <a:pt x="79" y="804"/>
                  </a:lnTo>
                  <a:lnTo>
                    <a:pt x="69" y="815"/>
                  </a:lnTo>
                  <a:lnTo>
                    <a:pt x="59" y="826"/>
                  </a:lnTo>
                  <a:lnTo>
                    <a:pt x="50" y="837"/>
                  </a:lnTo>
                  <a:lnTo>
                    <a:pt x="41" y="849"/>
                  </a:lnTo>
                  <a:lnTo>
                    <a:pt x="33" y="861"/>
                  </a:lnTo>
                  <a:lnTo>
                    <a:pt x="25" y="873"/>
                  </a:lnTo>
                  <a:lnTo>
                    <a:pt x="18" y="886"/>
                  </a:lnTo>
                  <a:lnTo>
                    <a:pt x="12" y="899"/>
                  </a:lnTo>
                  <a:lnTo>
                    <a:pt x="7" y="913"/>
                  </a:lnTo>
                  <a:lnTo>
                    <a:pt x="3" y="928"/>
                  </a:lnTo>
                  <a:lnTo>
                    <a:pt x="0" y="943"/>
                  </a:lnTo>
                  <a:lnTo>
                    <a:pt x="41" y="953"/>
                  </a:lnTo>
                  <a:lnTo>
                    <a:pt x="78" y="963"/>
                  </a:lnTo>
                  <a:lnTo>
                    <a:pt x="96" y="968"/>
                  </a:lnTo>
                  <a:lnTo>
                    <a:pt x="113" y="972"/>
                  </a:lnTo>
                  <a:lnTo>
                    <a:pt x="130" y="976"/>
                  </a:lnTo>
                  <a:lnTo>
                    <a:pt x="146" y="980"/>
                  </a:lnTo>
                  <a:lnTo>
                    <a:pt x="162" y="983"/>
                  </a:lnTo>
                  <a:lnTo>
                    <a:pt x="177" y="987"/>
                  </a:lnTo>
                  <a:lnTo>
                    <a:pt x="192" y="989"/>
                  </a:lnTo>
                  <a:lnTo>
                    <a:pt x="206" y="992"/>
                  </a:lnTo>
                  <a:lnTo>
                    <a:pt x="221" y="994"/>
                  </a:lnTo>
                  <a:lnTo>
                    <a:pt x="235" y="996"/>
                  </a:lnTo>
                  <a:lnTo>
                    <a:pt x="249" y="998"/>
                  </a:lnTo>
                  <a:lnTo>
                    <a:pt x="263" y="999"/>
                  </a:lnTo>
                  <a:lnTo>
                    <a:pt x="276" y="1000"/>
                  </a:lnTo>
                  <a:lnTo>
                    <a:pt x="290" y="1000"/>
                  </a:lnTo>
                  <a:lnTo>
                    <a:pt x="304" y="1000"/>
                  </a:lnTo>
                  <a:lnTo>
                    <a:pt x="318" y="999"/>
                  </a:lnTo>
                  <a:lnTo>
                    <a:pt x="332" y="998"/>
                  </a:lnTo>
                  <a:lnTo>
                    <a:pt x="347" y="996"/>
                  </a:lnTo>
                  <a:lnTo>
                    <a:pt x="361" y="994"/>
                  </a:lnTo>
                  <a:lnTo>
                    <a:pt x="376" y="992"/>
                  </a:lnTo>
                  <a:lnTo>
                    <a:pt x="391" y="989"/>
                  </a:lnTo>
                  <a:lnTo>
                    <a:pt x="407" y="985"/>
                  </a:lnTo>
                  <a:lnTo>
                    <a:pt x="423" y="981"/>
                  </a:lnTo>
                  <a:lnTo>
                    <a:pt x="440" y="976"/>
                  </a:lnTo>
                  <a:lnTo>
                    <a:pt x="457" y="970"/>
                  </a:lnTo>
                  <a:lnTo>
                    <a:pt x="475" y="964"/>
                  </a:lnTo>
                  <a:lnTo>
                    <a:pt x="493" y="958"/>
                  </a:lnTo>
                  <a:lnTo>
                    <a:pt x="512" y="950"/>
                  </a:lnTo>
                  <a:lnTo>
                    <a:pt x="510" y="937"/>
                  </a:lnTo>
                  <a:lnTo>
                    <a:pt x="508" y="925"/>
                  </a:lnTo>
                  <a:lnTo>
                    <a:pt x="505" y="912"/>
                  </a:lnTo>
                  <a:lnTo>
                    <a:pt x="502" y="899"/>
                  </a:lnTo>
                  <a:lnTo>
                    <a:pt x="498" y="887"/>
                  </a:lnTo>
                  <a:lnTo>
                    <a:pt x="495" y="874"/>
                  </a:lnTo>
                  <a:lnTo>
                    <a:pt x="491" y="861"/>
                  </a:lnTo>
                  <a:lnTo>
                    <a:pt x="486" y="849"/>
                  </a:lnTo>
                  <a:lnTo>
                    <a:pt x="478" y="823"/>
                  </a:lnTo>
                  <a:lnTo>
                    <a:pt x="469" y="798"/>
                  </a:lnTo>
                  <a:lnTo>
                    <a:pt x="459" y="773"/>
                  </a:lnTo>
                  <a:lnTo>
                    <a:pt x="451" y="748"/>
                  </a:lnTo>
                  <a:lnTo>
                    <a:pt x="446" y="735"/>
                  </a:lnTo>
                  <a:lnTo>
                    <a:pt x="442" y="722"/>
                  </a:lnTo>
                  <a:lnTo>
                    <a:pt x="438" y="710"/>
                  </a:lnTo>
                  <a:lnTo>
                    <a:pt x="435" y="697"/>
                  </a:lnTo>
                  <a:lnTo>
                    <a:pt x="431" y="684"/>
                  </a:lnTo>
                  <a:lnTo>
                    <a:pt x="428" y="671"/>
                  </a:lnTo>
                  <a:lnTo>
                    <a:pt x="426" y="658"/>
                  </a:lnTo>
                  <a:lnTo>
                    <a:pt x="423" y="644"/>
                  </a:lnTo>
                  <a:lnTo>
                    <a:pt x="422" y="631"/>
                  </a:lnTo>
                  <a:lnTo>
                    <a:pt x="420" y="618"/>
                  </a:lnTo>
                  <a:lnTo>
                    <a:pt x="420" y="604"/>
                  </a:lnTo>
                  <a:lnTo>
                    <a:pt x="419" y="590"/>
                  </a:lnTo>
                  <a:lnTo>
                    <a:pt x="420" y="577"/>
                  </a:lnTo>
                  <a:lnTo>
                    <a:pt x="421" y="563"/>
                  </a:lnTo>
                  <a:lnTo>
                    <a:pt x="422" y="549"/>
                  </a:lnTo>
                  <a:lnTo>
                    <a:pt x="424" y="534"/>
                  </a:lnTo>
                  <a:lnTo>
                    <a:pt x="426" y="526"/>
                  </a:lnTo>
                  <a:lnTo>
                    <a:pt x="429" y="517"/>
                  </a:lnTo>
                  <a:lnTo>
                    <a:pt x="432" y="509"/>
                  </a:lnTo>
                  <a:lnTo>
                    <a:pt x="435" y="501"/>
                  </a:lnTo>
                  <a:lnTo>
                    <a:pt x="438" y="493"/>
                  </a:lnTo>
                  <a:lnTo>
                    <a:pt x="442" y="485"/>
                  </a:lnTo>
                  <a:lnTo>
                    <a:pt x="447" y="478"/>
                  </a:lnTo>
                  <a:lnTo>
                    <a:pt x="451" y="471"/>
                  </a:lnTo>
                  <a:lnTo>
                    <a:pt x="456" y="463"/>
                  </a:lnTo>
                  <a:lnTo>
                    <a:pt x="461" y="457"/>
                  </a:lnTo>
                  <a:lnTo>
                    <a:pt x="466" y="449"/>
                  </a:lnTo>
                  <a:lnTo>
                    <a:pt x="471" y="443"/>
                  </a:lnTo>
                  <a:lnTo>
                    <a:pt x="482" y="429"/>
                  </a:lnTo>
                  <a:lnTo>
                    <a:pt x="493" y="414"/>
                  </a:lnTo>
                  <a:lnTo>
                    <a:pt x="499" y="407"/>
                  </a:lnTo>
                  <a:lnTo>
                    <a:pt x="504" y="400"/>
                  </a:lnTo>
                  <a:lnTo>
                    <a:pt x="510" y="392"/>
                  </a:lnTo>
                  <a:lnTo>
                    <a:pt x="515" y="384"/>
                  </a:lnTo>
                  <a:lnTo>
                    <a:pt x="520" y="376"/>
                  </a:lnTo>
                  <a:lnTo>
                    <a:pt x="525" y="368"/>
                  </a:lnTo>
                  <a:lnTo>
                    <a:pt x="530" y="360"/>
                  </a:lnTo>
                  <a:lnTo>
                    <a:pt x="535" y="351"/>
                  </a:lnTo>
                  <a:lnTo>
                    <a:pt x="539" y="342"/>
                  </a:lnTo>
                  <a:lnTo>
                    <a:pt x="543" y="332"/>
                  </a:lnTo>
                  <a:lnTo>
                    <a:pt x="547" y="322"/>
                  </a:lnTo>
                  <a:lnTo>
                    <a:pt x="550" y="312"/>
                  </a:lnTo>
                  <a:lnTo>
                    <a:pt x="553" y="302"/>
                  </a:lnTo>
                  <a:lnTo>
                    <a:pt x="556" y="290"/>
                  </a:lnTo>
                  <a:lnTo>
                    <a:pt x="558" y="279"/>
                  </a:lnTo>
                  <a:lnTo>
                    <a:pt x="559" y="266"/>
                  </a:lnTo>
                  <a:close/>
                </a:path>
              </a:pathLst>
            </a:custGeom>
            <a:solidFill>
              <a:srgbClr val="EBAA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6" name="Freeform 70"/>
            <p:cNvSpPr>
              <a:spLocks/>
            </p:cNvSpPr>
            <p:nvPr/>
          </p:nvSpPr>
          <p:spPr bwMode="auto">
            <a:xfrm>
              <a:off x="1123" y="1540"/>
              <a:ext cx="387" cy="72"/>
            </a:xfrm>
            <a:custGeom>
              <a:avLst/>
              <a:gdLst>
                <a:gd name="T0" fmla="*/ 255 w 387"/>
                <a:gd name="T1" fmla="*/ 8 h 72"/>
                <a:gd name="T2" fmla="*/ 257 w 387"/>
                <a:gd name="T3" fmla="*/ 10 h 72"/>
                <a:gd name="T4" fmla="*/ 260 w 387"/>
                <a:gd name="T5" fmla="*/ 13 h 72"/>
                <a:gd name="T6" fmla="*/ 263 w 387"/>
                <a:gd name="T7" fmla="*/ 15 h 72"/>
                <a:gd name="T8" fmla="*/ 266 w 387"/>
                <a:gd name="T9" fmla="*/ 18 h 72"/>
                <a:gd name="T10" fmla="*/ 269 w 387"/>
                <a:gd name="T11" fmla="*/ 21 h 72"/>
                <a:gd name="T12" fmla="*/ 273 w 387"/>
                <a:gd name="T13" fmla="*/ 24 h 72"/>
                <a:gd name="T14" fmla="*/ 276 w 387"/>
                <a:gd name="T15" fmla="*/ 26 h 72"/>
                <a:gd name="T16" fmla="*/ 279 w 387"/>
                <a:gd name="T17" fmla="*/ 29 h 72"/>
                <a:gd name="T18" fmla="*/ 283 w 387"/>
                <a:gd name="T19" fmla="*/ 31 h 72"/>
                <a:gd name="T20" fmla="*/ 287 w 387"/>
                <a:gd name="T21" fmla="*/ 34 h 72"/>
                <a:gd name="T22" fmla="*/ 291 w 387"/>
                <a:gd name="T23" fmla="*/ 36 h 72"/>
                <a:gd name="T24" fmla="*/ 295 w 387"/>
                <a:gd name="T25" fmla="*/ 38 h 72"/>
                <a:gd name="T26" fmla="*/ 303 w 387"/>
                <a:gd name="T27" fmla="*/ 43 h 72"/>
                <a:gd name="T28" fmla="*/ 312 w 387"/>
                <a:gd name="T29" fmla="*/ 47 h 72"/>
                <a:gd name="T30" fmla="*/ 321 w 387"/>
                <a:gd name="T31" fmla="*/ 51 h 72"/>
                <a:gd name="T32" fmla="*/ 331 w 387"/>
                <a:gd name="T33" fmla="*/ 54 h 72"/>
                <a:gd name="T34" fmla="*/ 341 w 387"/>
                <a:gd name="T35" fmla="*/ 58 h 72"/>
                <a:gd name="T36" fmla="*/ 351 w 387"/>
                <a:gd name="T37" fmla="*/ 61 h 72"/>
                <a:gd name="T38" fmla="*/ 361 w 387"/>
                <a:gd name="T39" fmla="*/ 64 h 72"/>
                <a:gd name="T40" fmla="*/ 372 w 387"/>
                <a:gd name="T41" fmla="*/ 67 h 72"/>
                <a:gd name="T42" fmla="*/ 383 w 387"/>
                <a:gd name="T43" fmla="*/ 69 h 72"/>
                <a:gd name="T44" fmla="*/ 387 w 387"/>
                <a:gd name="T45" fmla="*/ 72 h 72"/>
                <a:gd name="T46" fmla="*/ 0 w 387"/>
                <a:gd name="T47" fmla="*/ 65 h 72"/>
                <a:gd name="T48" fmla="*/ 7 w 387"/>
                <a:gd name="T49" fmla="*/ 62 h 72"/>
                <a:gd name="T50" fmla="*/ 14 w 387"/>
                <a:gd name="T51" fmla="*/ 59 h 72"/>
                <a:gd name="T52" fmla="*/ 20 w 387"/>
                <a:gd name="T53" fmla="*/ 56 h 72"/>
                <a:gd name="T54" fmla="*/ 27 w 387"/>
                <a:gd name="T55" fmla="*/ 53 h 72"/>
                <a:gd name="T56" fmla="*/ 33 w 387"/>
                <a:gd name="T57" fmla="*/ 50 h 72"/>
                <a:gd name="T58" fmla="*/ 38 w 387"/>
                <a:gd name="T59" fmla="*/ 46 h 72"/>
                <a:gd name="T60" fmla="*/ 43 w 387"/>
                <a:gd name="T61" fmla="*/ 43 h 72"/>
                <a:gd name="T62" fmla="*/ 48 w 387"/>
                <a:gd name="T63" fmla="*/ 39 h 72"/>
                <a:gd name="T64" fmla="*/ 53 w 387"/>
                <a:gd name="T65" fmla="*/ 35 h 72"/>
                <a:gd name="T66" fmla="*/ 57 w 387"/>
                <a:gd name="T67" fmla="*/ 31 h 72"/>
                <a:gd name="T68" fmla="*/ 61 w 387"/>
                <a:gd name="T69" fmla="*/ 27 h 72"/>
                <a:gd name="T70" fmla="*/ 65 w 387"/>
                <a:gd name="T71" fmla="*/ 23 h 72"/>
                <a:gd name="T72" fmla="*/ 68 w 387"/>
                <a:gd name="T73" fmla="*/ 19 h 72"/>
                <a:gd name="T74" fmla="*/ 72 w 387"/>
                <a:gd name="T75" fmla="*/ 14 h 72"/>
                <a:gd name="T76" fmla="*/ 75 w 387"/>
                <a:gd name="T77" fmla="*/ 10 h 72"/>
                <a:gd name="T78" fmla="*/ 82 w 387"/>
                <a:gd name="T79" fmla="*/ 0 h 72"/>
                <a:gd name="T80" fmla="*/ 251 w 387"/>
                <a:gd name="T81" fmla="*/ 2 h 72"/>
                <a:gd name="T82" fmla="*/ 255 w 387"/>
                <a:gd name="T83" fmla="*/ 8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387" h="72">
                  <a:moveTo>
                    <a:pt x="255" y="8"/>
                  </a:moveTo>
                  <a:lnTo>
                    <a:pt x="257" y="10"/>
                  </a:lnTo>
                  <a:lnTo>
                    <a:pt x="260" y="13"/>
                  </a:lnTo>
                  <a:lnTo>
                    <a:pt x="263" y="15"/>
                  </a:lnTo>
                  <a:lnTo>
                    <a:pt x="266" y="18"/>
                  </a:lnTo>
                  <a:lnTo>
                    <a:pt x="269" y="21"/>
                  </a:lnTo>
                  <a:lnTo>
                    <a:pt x="273" y="24"/>
                  </a:lnTo>
                  <a:lnTo>
                    <a:pt x="276" y="26"/>
                  </a:lnTo>
                  <a:lnTo>
                    <a:pt x="279" y="29"/>
                  </a:lnTo>
                  <a:lnTo>
                    <a:pt x="283" y="31"/>
                  </a:lnTo>
                  <a:lnTo>
                    <a:pt x="287" y="34"/>
                  </a:lnTo>
                  <a:lnTo>
                    <a:pt x="291" y="36"/>
                  </a:lnTo>
                  <a:lnTo>
                    <a:pt x="295" y="38"/>
                  </a:lnTo>
                  <a:lnTo>
                    <a:pt x="303" y="43"/>
                  </a:lnTo>
                  <a:lnTo>
                    <a:pt x="312" y="47"/>
                  </a:lnTo>
                  <a:lnTo>
                    <a:pt x="321" y="51"/>
                  </a:lnTo>
                  <a:lnTo>
                    <a:pt x="331" y="54"/>
                  </a:lnTo>
                  <a:lnTo>
                    <a:pt x="341" y="58"/>
                  </a:lnTo>
                  <a:lnTo>
                    <a:pt x="351" y="61"/>
                  </a:lnTo>
                  <a:lnTo>
                    <a:pt x="361" y="64"/>
                  </a:lnTo>
                  <a:lnTo>
                    <a:pt x="372" y="67"/>
                  </a:lnTo>
                  <a:lnTo>
                    <a:pt x="383" y="69"/>
                  </a:lnTo>
                  <a:lnTo>
                    <a:pt x="387" y="72"/>
                  </a:lnTo>
                  <a:lnTo>
                    <a:pt x="0" y="65"/>
                  </a:lnTo>
                  <a:lnTo>
                    <a:pt x="7" y="62"/>
                  </a:lnTo>
                  <a:lnTo>
                    <a:pt x="14" y="59"/>
                  </a:lnTo>
                  <a:lnTo>
                    <a:pt x="20" y="56"/>
                  </a:lnTo>
                  <a:lnTo>
                    <a:pt x="27" y="53"/>
                  </a:lnTo>
                  <a:lnTo>
                    <a:pt x="33" y="50"/>
                  </a:lnTo>
                  <a:lnTo>
                    <a:pt x="38" y="46"/>
                  </a:lnTo>
                  <a:lnTo>
                    <a:pt x="43" y="43"/>
                  </a:lnTo>
                  <a:lnTo>
                    <a:pt x="48" y="39"/>
                  </a:lnTo>
                  <a:lnTo>
                    <a:pt x="53" y="35"/>
                  </a:lnTo>
                  <a:lnTo>
                    <a:pt x="57" y="31"/>
                  </a:lnTo>
                  <a:lnTo>
                    <a:pt x="61" y="27"/>
                  </a:lnTo>
                  <a:lnTo>
                    <a:pt x="65" y="23"/>
                  </a:lnTo>
                  <a:lnTo>
                    <a:pt x="68" y="19"/>
                  </a:lnTo>
                  <a:lnTo>
                    <a:pt x="72" y="14"/>
                  </a:lnTo>
                  <a:lnTo>
                    <a:pt x="75" y="10"/>
                  </a:lnTo>
                  <a:lnTo>
                    <a:pt x="82" y="0"/>
                  </a:lnTo>
                  <a:lnTo>
                    <a:pt x="251" y="2"/>
                  </a:lnTo>
                  <a:lnTo>
                    <a:pt x="255" y="8"/>
                  </a:lnTo>
                  <a:close/>
                </a:path>
              </a:pathLst>
            </a:custGeom>
            <a:solidFill>
              <a:srgbClr val="EBAA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7" name="Freeform 71"/>
            <p:cNvSpPr>
              <a:spLocks/>
            </p:cNvSpPr>
            <p:nvPr/>
          </p:nvSpPr>
          <p:spPr bwMode="auto">
            <a:xfrm>
              <a:off x="1337" y="2330"/>
              <a:ext cx="277" cy="879"/>
            </a:xfrm>
            <a:custGeom>
              <a:avLst/>
              <a:gdLst>
                <a:gd name="T0" fmla="*/ 17 w 277"/>
                <a:gd name="T1" fmla="*/ 34 h 879"/>
                <a:gd name="T2" fmla="*/ 13 w 277"/>
                <a:gd name="T3" fmla="*/ 61 h 879"/>
                <a:gd name="T4" fmla="*/ 10 w 277"/>
                <a:gd name="T5" fmla="*/ 97 h 879"/>
                <a:gd name="T6" fmla="*/ 8 w 277"/>
                <a:gd name="T7" fmla="*/ 139 h 879"/>
                <a:gd name="T8" fmla="*/ 5 w 277"/>
                <a:gd name="T9" fmla="*/ 188 h 879"/>
                <a:gd name="T10" fmla="*/ 4 w 277"/>
                <a:gd name="T11" fmla="*/ 241 h 879"/>
                <a:gd name="T12" fmla="*/ 2 w 277"/>
                <a:gd name="T13" fmla="*/ 327 h 879"/>
                <a:gd name="T14" fmla="*/ 1 w 277"/>
                <a:gd name="T15" fmla="*/ 448 h 879"/>
                <a:gd name="T16" fmla="*/ 0 w 277"/>
                <a:gd name="T17" fmla="*/ 566 h 879"/>
                <a:gd name="T18" fmla="*/ 1 w 277"/>
                <a:gd name="T19" fmla="*/ 671 h 879"/>
                <a:gd name="T20" fmla="*/ 3 w 277"/>
                <a:gd name="T21" fmla="*/ 755 h 879"/>
                <a:gd name="T22" fmla="*/ 6 w 277"/>
                <a:gd name="T23" fmla="*/ 797 h 879"/>
                <a:gd name="T24" fmla="*/ 13 w 277"/>
                <a:gd name="T25" fmla="*/ 817 h 879"/>
                <a:gd name="T26" fmla="*/ 22 w 277"/>
                <a:gd name="T27" fmla="*/ 835 h 879"/>
                <a:gd name="T28" fmla="*/ 32 w 277"/>
                <a:gd name="T29" fmla="*/ 849 h 879"/>
                <a:gd name="T30" fmla="*/ 43 w 277"/>
                <a:gd name="T31" fmla="*/ 860 h 879"/>
                <a:gd name="T32" fmla="*/ 56 w 277"/>
                <a:gd name="T33" fmla="*/ 869 h 879"/>
                <a:gd name="T34" fmla="*/ 69 w 277"/>
                <a:gd name="T35" fmla="*/ 875 h 879"/>
                <a:gd name="T36" fmla="*/ 82 w 277"/>
                <a:gd name="T37" fmla="*/ 878 h 879"/>
                <a:gd name="T38" fmla="*/ 96 w 277"/>
                <a:gd name="T39" fmla="*/ 879 h 879"/>
                <a:gd name="T40" fmla="*/ 109 w 277"/>
                <a:gd name="T41" fmla="*/ 877 h 879"/>
                <a:gd name="T42" fmla="*/ 121 w 277"/>
                <a:gd name="T43" fmla="*/ 873 h 879"/>
                <a:gd name="T44" fmla="*/ 132 w 277"/>
                <a:gd name="T45" fmla="*/ 867 h 879"/>
                <a:gd name="T46" fmla="*/ 142 w 277"/>
                <a:gd name="T47" fmla="*/ 858 h 879"/>
                <a:gd name="T48" fmla="*/ 149 w 277"/>
                <a:gd name="T49" fmla="*/ 847 h 879"/>
                <a:gd name="T50" fmla="*/ 155 w 277"/>
                <a:gd name="T51" fmla="*/ 833 h 879"/>
                <a:gd name="T52" fmla="*/ 158 w 277"/>
                <a:gd name="T53" fmla="*/ 818 h 879"/>
                <a:gd name="T54" fmla="*/ 162 w 277"/>
                <a:gd name="T55" fmla="*/ 786 h 879"/>
                <a:gd name="T56" fmla="*/ 171 w 277"/>
                <a:gd name="T57" fmla="*/ 737 h 879"/>
                <a:gd name="T58" fmla="*/ 182 w 277"/>
                <a:gd name="T59" fmla="*/ 687 h 879"/>
                <a:gd name="T60" fmla="*/ 195 w 277"/>
                <a:gd name="T61" fmla="*/ 636 h 879"/>
                <a:gd name="T62" fmla="*/ 215 w 277"/>
                <a:gd name="T63" fmla="*/ 559 h 879"/>
                <a:gd name="T64" fmla="*/ 236 w 277"/>
                <a:gd name="T65" fmla="*/ 481 h 879"/>
                <a:gd name="T66" fmla="*/ 248 w 277"/>
                <a:gd name="T67" fmla="*/ 428 h 879"/>
                <a:gd name="T68" fmla="*/ 260 w 277"/>
                <a:gd name="T69" fmla="*/ 376 h 879"/>
                <a:gd name="T70" fmla="*/ 268 w 277"/>
                <a:gd name="T71" fmla="*/ 324 h 879"/>
                <a:gd name="T72" fmla="*/ 274 w 277"/>
                <a:gd name="T73" fmla="*/ 272 h 879"/>
                <a:gd name="T74" fmla="*/ 277 w 277"/>
                <a:gd name="T75" fmla="*/ 221 h 879"/>
                <a:gd name="T76" fmla="*/ 275 w 277"/>
                <a:gd name="T77" fmla="*/ 170 h 879"/>
                <a:gd name="T78" fmla="*/ 269 w 277"/>
                <a:gd name="T79" fmla="*/ 120 h 879"/>
                <a:gd name="T80" fmla="*/ 257 w 277"/>
                <a:gd name="T81" fmla="*/ 72 h 879"/>
                <a:gd name="T82" fmla="*/ 239 w 277"/>
                <a:gd name="T83" fmla="*/ 24 h 879"/>
                <a:gd name="T84" fmla="*/ 223 w 277"/>
                <a:gd name="T85" fmla="*/ 2 h 879"/>
                <a:gd name="T86" fmla="*/ 213 w 277"/>
                <a:gd name="T87" fmla="*/ 6 h 879"/>
                <a:gd name="T88" fmla="*/ 204 w 277"/>
                <a:gd name="T89" fmla="*/ 11 h 879"/>
                <a:gd name="T90" fmla="*/ 194 w 277"/>
                <a:gd name="T91" fmla="*/ 16 h 879"/>
                <a:gd name="T92" fmla="*/ 179 w 277"/>
                <a:gd name="T93" fmla="*/ 25 h 879"/>
                <a:gd name="T94" fmla="*/ 164 w 277"/>
                <a:gd name="T95" fmla="*/ 34 h 879"/>
                <a:gd name="T96" fmla="*/ 153 w 277"/>
                <a:gd name="T97" fmla="*/ 39 h 879"/>
                <a:gd name="T98" fmla="*/ 142 w 277"/>
                <a:gd name="T99" fmla="*/ 43 h 879"/>
                <a:gd name="T100" fmla="*/ 129 w 277"/>
                <a:gd name="T101" fmla="*/ 47 h 879"/>
                <a:gd name="T102" fmla="*/ 116 w 277"/>
                <a:gd name="T103" fmla="*/ 49 h 879"/>
                <a:gd name="T104" fmla="*/ 101 w 277"/>
                <a:gd name="T105" fmla="*/ 49 h 879"/>
                <a:gd name="T106" fmla="*/ 86 w 277"/>
                <a:gd name="T107" fmla="*/ 48 h 879"/>
                <a:gd name="T108" fmla="*/ 69 w 277"/>
                <a:gd name="T109" fmla="*/ 45 h 879"/>
                <a:gd name="T110" fmla="*/ 50 w 277"/>
                <a:gd name="T111" fmla="*/ 39 h 879"/>
                <a:gd name="T112" fmla="*/ 30 w 277"/>
                <a:gd name="T113" fmla="*/ 30 h 8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77" h="879">
                  <a:moveTo>
                    <a:pt x="19" y="24"/>
                  </a:moveTo>
                  <a:lnTo>
                    <a:pt x="17" y="34"/>
                  </a:lnTo>
                  <a:lnTo>
                    <a:pt x="15" y="47"/>
                  </a:lnTo>
                  <a:lnTo>
                    <a:pt x="13" y="61"/>
                  </a:lnTo>
                  <a:lnTo>
                    <a:pt x="12" y="78"/>
                  </a:lnTo>
                  <a:lnTo>
                    <a:pt x="10" y="97"/>
                  </a:lnTo>
                  <a:lnTo>
                    <a:pt x="9" y="117"/>
                  </a:lnTo>
                  <a:lnTo>
                    <a:pt x="8" y="139"/>
                  </a:lnTo>
                  <a:lnTo>
                    <a:pt x="6" y="163"/>
                  </a:lnTo>
                  <a:lnTo>
                    <a:pt x="5" y="188"/>
                  </a:lnTo>
                  <a:lnTo>
                    <a:pt x="5" y="214"/>
                  </a:lnTo>
                  <a:lnTo>
                    <a:pt x="4" y="241"/>
                  </a:lnTo>
                  <a:lnTo>
                    <a:pt x="3" y="269"/>
                  </a:lnTo>
                  <a:lnTo>
                    <a:pt x="2" y="327"/>
                  </a:lnTo>
                  <a:lnTo>
                    <a:pt x="1" y="387"/>
                  </a:lnTo>
                  <a:lnTo>
                    <a:pt x="1" y="448"/>
                  </a:lnTo>
                  <a:lnTo>
                    <a:pt x="0" y="508"/>
                  </a:lnTo>
                  <a:lnTo>
                    <a:pt x="0" y="566"/>
                  </a:lnTo>
                  <a:lnTo>
                    <a:pt x="1" y="621"/>
                  </a:lnTo>
                  <a:lnTo>
                    <a:pt x="1" y="671"/>
                  </a:lnTo>
                  <a:lnTo>
                    <a:pt x="2" y="717"/>
                  </a:lnTo>
                  <a:lnTo>
                    <a:pt x="3" y="755"/>
                  </a:lnTo>
                  <a:lnTo>
                    <a:pt x="4" y="786"/>
                  </a:lnTo>
                  <a:lnTo>
                    <a:pt x="6" y="797"/>
                  </a:lnTo>
                  <a:lnTo>
                    <a:pt x="10" y="808"/>
                  </a:lnTo>
                  <a:lnTo>
                    <a:pt x="13" y="817"/>
                  </a:lnTo>
                  <a:lnTo>
                    <a:pt x="17" y="826"/>
                  </a:lnTo>
                  <a:lnTo>
                    <a:pt x="22" y="835"/>
                  </a:lnTo>
                  <a:lnTo>
                    <a:pt x="27" y="842"/>
                  </a:lnTo>
                  <a:lnTo>
                    <a:pt x="32" y="849"/>
                  </a:lnTo>
                  <a:lnTo>
                    <a:pt x="37" y="855"/>
                  </a:lnTo>
                  <a:lnTo>
                    <a:pt x="43" y="860"/>
                  </a:lnTo>
                  <a:lnTo>
                    <a:pt x="50" y="865"/>
                  </a:lnTo>
                  <a:lnTo>
                    <a:pt x="56" y="869"/>
                  </a:lnTo>
                  <a:lnTo>
                    <a:pt x="62" y="872"/>
                  </a:lnTo>
                  <a:lnTo>
                    <a:pt x="69" y="875"/>
                  </a:lnTo>
                  <a:lnTo>
                    <a:pt x="76" y="877"/>
                  </a:lnTo>
                  <a:lnTo>
                    <a:pt x="82" y="878"/>
                  </a:lnTo>
                  <a:lnTo>
                    <a:pt x="89" y="879"/>
                  </a:lnTo>
                  <a:lnTo>
                    <a:pt x="96" y="879"/>
                  </a:lnTo>
                  <a:lnTo>
                    <a:pt x="103" y="878"/>
                  </a:lnTo>
                  <a:lnTo>
                    <a:pt x="109" y="877"/>
                  </a:lnTo>
                  <a:lnTo>
                    <a:pt x="115" y="876"/>
                  </a:lnTo>
                  <a:lnTo>
                    <a:pt x="121" y="873"/>
                  </a:lnTo>
                  <a:lnTo>
                    <a:pt x="127" y="870"/>
                  </a:lnTo>
                  <a:lnTo>
                    <a:pt x="132" y="867"/>
                  </a:lnTo>
                  <a:lnTo>
                    <a:pt x="137" y="863"/>
                  </a:lnTo>
                  <a:lnTo>
                    <a:pt x="142" y="858"/>
                  </a:lnTo>
                  <a:lnTo>
                    <a:pt x="146" y="853"/>
                  </a:lnTo>
                  <a:lnTo>
                    <a:pt x="149" y="847"/>
                  </a:lnTo>
                  <a:lnTo>
                    <a:pt x="152" y="840"/>
                  </a:lnTo>
                  <a:lnTo>
                    <a:pt x="155" y="833"/>
                  </a:lnTo>
                  <a:lnTo>
                    <a:pt x="157" y="826"/>
                  </a:lnTo>
                  <a:lnTo>
                    <a:pt x="158" y="818"/>
                  </a:lnTo>
                  <a:lnTo>
                    <a:pt x="158" y="810"/>
                  </a:lnTo>
                  <a:lnTo>
                    <a:pt x="162" y="786"/>
                  </a:lnTo>
                  <a:lnTo>
                    <a:pt x="166" y="761"/>
                  </a:lnTo>
                  <a:lnTo>
                    <a:pt x="171" y="737"/>
                  </a:lnTo>
                  <a:lnTo>
                    <a:pt x="176" y="712"/>
                  </a:lnTo>
                  <a:lnTo>
                    <a:pt x="182" y="687"/>
                  </a:lnTo>
                  <a:lnTo>
                    <a:pt x="188" y="661"/>
                  </a:lnTo>
                  <a:lnTo>
                    <a:pt x="195" y="636"/>
                  </a:lnTo>
                  <a:lnTo>
                    <a:pt x="201" y="610"/>
                  </a:lnTo>
                  <a:lnTo>
                    <a:pt x="215" y="559"/>
                  </a:lnTo>
                  <a:lnTo>
                    <a:pt x="229" y="507"/>
                  </a:lnTo>
                  <a:lnTo>
                    <a:pt x="236" y="481"/>
                  </a:lnTo>
                  <a:lnTo>
                    <a:pt x="242" y="455"/>
                  </a:lnTo>
                  <a:lnTo>
                    <a:pt x="248" y="428"/>
                  </a:lnTo>
                  <a:lnTo>
                    <a:pt x="254" y="402"/>
                  </a:lnTo>
                  <a:lnTo>
                    <a:pt x="260" y="376"/>
                  </a:lnTo>
                  <a:lnTo>
                    <a:pt x="264" y="350"/>
                  </a:lnTo>
                  <a:lnTo>
                    <a:pt x="268" y="324"/>
                  </a:lnTo>
                  <a:lnTo>
                    <a:pt x="272" y="298"/>
                  </a:lnTo>
                  <a:lnTo>
                    <a:pt x="274" y="272"/>
                  </a:lnTo>
                  <a:lnTo>
                    <a:pt x="276" y="247"/>
                  </a:lnTo>
                  <a:lnTo>
                    <a:pt x="277" y="221"/>
                  </a:lnTo>
                  <a:lnTo>
                    <a:pt x="277" y="195"/>
                  </a:lnTo>
                  <a:lnTo>
                    <a:pt x="275" y="170"/>
                  </a:lnTo>
                  <a:lnTo>
                    <a:pt x="273" y="145"/>
                  </a:lnTo>
                  <a:lnTo>
                    <a:pt x="269" y="120"/>
                  </a:lnTo>
                  <a:lnTo>
                    <a:pt x="264" y="96"/>
                  </a:lnTo>
                  <a:lnTo>
                    <a:pt x="257" y="72"/>
                  </a:lnTo>
                  <a:lnTo>
                    <a:pt x="249" y="48"/>
                  </a:lnTo>
                  <a:lnTo>
                    <a:pt x="239" y="24"/>
                  </a:lnTo>
                  <a:lnTo>
                    <a:pt x="228" y="0"/>
                  </a:lnTo>
                  <a:lnTo>
                    <a:pt x="223" y="2"/>
                  </a:lnTo>
                  <a:lnTo>
                    <a:pt x="218" y="4"/>
                  </a:lnTo>
                  <a:lnTo>
                    <a:pt x="213" y="6"/>
                  </a:lnTo>
                  <a:lnTo>
                    <a:pt x="208" y="8"/>
                  </a:lnTo>
                  <a:lnTo>
                    <a:pt x="204" y="11"/>
                  </a:lnTo>
                  <a:lnTo>
                    <a:pt x="199" y="13"/>
                  </a:lnTo>
                  <a:lnTo>
                    <a:pt x="194" y="16"/>
                  </a:lnTo>
                  <a:lnTo>
                    <a:pt x="189" y="19"/>
                  </a:lnTo>
                  <a:lnTo>
                    <a:pt x="179" y="25"/>
                  </a:lnTo>
                  <a:lnTo>
                    <a:pt x="169" y="31"/>
                  </a:lnTo>
                  <a:lnTo>
                    <a:pt x="164" y="34"/>
                  </a:lnTo>
                  <a:lnTo>
                    <a:pt x="159" y="36"/>
                  </a:lnTo>
                  <a:lnTo>
                    <a:pt x="153" y="39"/>
                  </a:lnTo>
                  <a:lnTo>
                    <a:pt x="147" y="41"/>
                  </a:lnTo>
                  <a:lnTo>
                    <a:pt x="142" y="43"/>
                  </a:lnTo>
                  <a:lnTo>
                    <a:pt x="135" y="45"/>
                  </a:lnTo>
                  <a:lnTo>
                    <a:pt x="129" y="47"/>
                  </a:lnTo>
                  <a:lnTo>
                    <a:pt x="123" y="48"/>
                  </a:lnTo>
                  <a:lnTo>
                    <a:pt x="116" y="49"/>
                  </a:lnTo>
                  <a:lnTo>
                    <a:pt x="109" y="49"/>
                  </a:lnTo>
                  <a:lnTo>
                    <a:pt x="101" y="49"/>
                  </a:lnTo>
                  <a:lnTo>
                    <a:pt x="94" y="49"/>
                  </a:lnTo>
                  <a:lnTo>
                    <a:pt x="86" y="48"/>
                  </a:lnTo>
                  <a:lnTo>
                    <a:pt x="77" y="47"/>
                  </a:lnTo>
                  <a:lnTo>
                    <a:pt x="69" y="45"/>
                  </a:lnTo>
                  <a:lnTo>
                    <a:pt x="60" y="42"/>
                  </a:lnTo>
                  <a:lnTo>
                    <a:pt x="50" y="39"/>
                  </a:lnTo>
                  <a:lnTo>
                    <a:pt x="40" y="35"/>
                  </a:lnTo>
                  <a:lnTo>
                    <a:pt x="30" y="30"/>
                  </a:lnTo>
                  <a:lnTo>
                    <a:pt x="19" y="24"/>
                  </a:lnTo>
                  <a:close/>
                </a:path>
              </a:pathLst>
            </a:custGeom>
            <a:solidFill>
              <a:srgbClr val="4024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8" name="Freeform 72"/>
            <p:cNvSpPr>
              <a:spLocks/>
            </p:cNvSpPr>
            <p:nvPr/>
          </p:nvSpPr>
          <p:spPr bwMode="auto">
            <a:xfrm>
              <a:off x="1315" y="3116"/>
              <a:ext cx="167" cy="652"/>
            </a:xfrm>
            <a:custGeom>
              <a:avLst/>
              <a:gdLst>
                <a:gd name="T0" fmla="*/ 28 w 167"/>
                <a:gd name="T1" fmla="*/ 35 h 652"/>
                <a:gd name="T2" fmla="*/ 15 w 167"/>
                <a:gd name="T3" fmla="*/ 57 h 652"/>
                <a:gd name="T4" fmla="*/ 7 w 167"/>
                <a:gd name="T5" fmla="*/ 81 h 652"/>
                <a:gd name="T6" fmla="*/ 2 w 167"/>
                <a:gd name="T7" fmla="*/ 109 h 652"/>
                <a:gd name="T8" fmla="*/ 0 w 167"/>
                <a:gd name="T9" fmla="*/ 139 h 652"/>
                <a:gd name="T10" fmla="*/ 1 w 167"/>
                <a:gd name="T11" fmla="*/ 172 h 652"/>
                <a:gd name="T12" fmla="*/ 5 w 167"/>
                <a:gd name="T13" fmla="*/ 207 h 652"/>
                <a:gd name="T14" fmla="*/ 10 w 167"/>
                <a:gd name="T15" fmla="*/ 245 h 652"/>
                <a:gd name="T16" fmla="*/ 20 w 167"/>
                <a:gd name="T17" fmla="*/ 306 h 652"/>
                <a:gd name="T18" fmla="*/ 32 w 167"/>
                <a:gd name="T19" fmla="*/ 371 h 652"/>
                <a:gd name="T20" fmla="*/ 39 w 167"/>
                <a:gd name="T21" fmla="*/ 417 h 652"/>
                <a:gd name="T22" fmla="*/ 46 w 167"/>
                <a:gd name="T23" fmla="*/ 464 h 652"/>
                <a:gd name="T24" fmla="*/ 52 w 167"/>
                <a:gd name="T25" fmla="*/ 512 h 652"/>
                <a:gd name="T26" fmla="*/ 55 w 167"/>
                <a:gd name="T27" fmla="*/ 562 h 652"/>
                <a:gd name="T28" fmla="*/ 56 w 167"/>
                <a:gd name="T29" fmla="*/ 613 h 652"/>
                <a:gd name="T30" fmla="*/ 61 w 167"/>
                <a:gd name="T31" fmla="*/ 641 h 652"/>
                <a:gd name="T32" fmla="*/ 70 w 167"/>
                <a:gd name="T33" fmla="*/ 646 h 652"/>
                <a:gd name="T34" fmla="*/ 79 w 167"/>
                <a:gd name="T35" fmla="*/ 649 h 652"/>
                <a:gd name="T36" fmla="*/ 88 w 167"/>
                <a:gd name="T37" fmla="*/ 651 h 652"/>
                <a:gd name="T38" fmla="*/ 97 w 167"/>
                <a:gd name="T39" fmla="*/ 652 h 652"/>
                <a:gd name="T40" fmla="*/ 106 w 167"/>
                <a:gd name="T41" fmla="*/ 651 h 652"/>
                <a:gd name="T42" fmla="*/ 114 w 167"/>
                <a:gd name="T43" fmla="*/ 650 h 652"/>
                <a:gd name="T44" fmla="*/ 123 w 167"/>
                <a:gd name="T45" fmla="*/ 648 h 652"/>
                <a:gd name="T46" fmla="*/ 133 w 167"/>
                <a:gd name="T47" fmla="*/ 597 h 652"/>
                <a:gd name="T48" fmla="*/ 143 w 167"/>
                <a:gd name="T49" fmla="*/ 497 h 652"/>
                <a:gd name="T50" fmla="*/ 153 w 167"/>
                <a:gd name="T51" fmla="*/ 399 h 652"/>
                <a:gd name="T52" fmla="*/ 158 w 167"/>
                <a:gd name="T53" fmla="*/ 328 h 652"/>
                <a:gd name="T54" fmla="*/ 161 w 167"/>
                <a:gd name="T55" fmla="*/ 282 h 652"/>
                <a:gd name="T56" fmla="*/ 164 w 167"/>
                <a:gd name="T57" fmla="*/ 239 h 652"/>
                <a:gd name="T58" fmla="*/ 165 w 167"/>
                <a:gd name="T59" fmla="*/ 198 h 652"/>
                <a:gd name="T60" fmla="*/ 166 w 167"/>
                <a:gd name="T61" fmla="*/ 160 h 652"/>
                <a:gd name="T62" fmla="*/ 167 w 167"/>
                <a:gd name="T63" fmla="*/ 125 h 652"/>
                <a:gd name="T64" fmla="*/ 166 w 167"/>
                <a:gd name="T65" fmla="*/ 93 h 652"/>
                <a:gd name="T66" fmla="*/ 165 w 167"/>
                <a:gd name="T67" fmla="*/ 66 h 652"/>
                <a:gd name="T68" fmla="*/ 163 w 167"/>
                <a:gd name="T69" fmla="*/ 42 h 652"/>
                <a:gd name="T70" fmla="*/ 159 w 167"/>
                <a:gd name="T71" fmla="*/ 24 h 652"/>
                <a:gd name="T72" fmla="*/ 155 w 167"/>
                <a:gd name="T73" fmla="*/ 12 h 652"/>
                <a:gd name="T74" fmla="*/ 149 w 167"/>
                <a:gd name="T75" fmla="*/ 6 h 652"/>
                <a:gd name="T76" fmla="*/ 142 w 167"/>
                <a:gd name="T77" fmla="*/ 2 h 652"/>
                <a:gd name="T78" fmla="*/ 133 w 167"/>
                <a:gd name="T79" fmla="*/ 0 h 652"/>
                <a:gd name="T80" fmla="*/ 124 w 167"/>
                <a:gd name="T81" fmla="*/ 1 h 652"/>
                <a:gd name="T82" fmla="*/ 114 w 167"/>
                <a:gd name="T83" fmla="*/ 2 h 652"/>
                <a:gd name="T84" fmla="*/ 104 w 167"/>
                <a:gd name="T85" fmla="*/ 5 h 652"/>
                <a:gd name="T86" fmla="*/ 94 w 167"/>
                <a:gd name="T87" fmla="*/ 8 h 652"/>
                <a:gd name="T88" fmla="*/ 69 w 167"/>
                <a:gd name="T89" fmla="*/ 19 h 652"/>
                <a:gd name="T90" fmla="*/ 49 w 167"/>
                <a:gd name="T91" fmla="*/ 27 h 652"/>
                <a:gd name="T92" fmla="*/ 43 w 167"/>
                <a:gd name="T93" fmla="*/ 29 h 652"/>
                <a:gd name="T94" fmla="*/ 39 w 167"/>
                <a:gd name="T95" fmla="*/ 29 h 652"/>
                <a:gd name="T96" fmla="*/ 37 w 167"/>
                <a:gd name="T97" fmla="*/ 27 h 6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67" h="652">
                  <a:moveTo>
                    <a:pt x="37" y="26"/>
                  </a:moveTo>
                  <a:lnTo>
                    <a:pt x="28" y="35"/>
                  </a:lnTo>
                  <a:lnTo>
                    <a:pt x="21" y="46"/>
                  </a:lnTo>
                  <a:lnTo>
                    <a:pt x="15" y="57"/>
                  </a:lnTo>
                  <a:lnTo>
                    <a:pt x="10" y="69"/>
                  </a:lnTo>
                  <a:lnTo>
                    <a:pt x="7" y="81"/>
                  </a:lnTo>
                  <a:lnTo>
                    <a:pt x="4" y="95"/>
                  </a:lnTo>
                  <a:lnTo>
                    <a:pt x="2" y="109"/>
                  </a:lnTo>
                  <a:lnTo>
                    <a:pt x="1" y="123"/>
                  </a:lnTo>
                  <a:lnTo>
                    <a:pt x="0" y="139"/>
                  </a:lnTo>
                  <a:lnTo>
                    <a:pt x="0" y="155"/>
                  </a:lnTo>
                  <a:lnTo>
                    <a:pt x="1" y="172"/>
                  </a:lnTo>
                  <a:lnTo>
                    <a:pt x="3" y="189"/>
                  </a:lnTo>
                  <a:lnTo>
                    <a:pt x="5" y="207"/>
                  </a:lnTo>
                  <a:lnTo>
                    <a:pt x="7" y="226"/>
                  </a:lnTo>
                  <a:lnTo>
                    <a:pt x="10" y="245"/>
                  </a:lnTo>
                  <a:lnTo>
                    <a:pt x="13" y="265"/>
                  </a:lnTo>
                  <a:lnTo>
                    <a:pt x="20" y="306"/>
                  </a:lnTo>
                  <a:lnTo>
                    <a:pt x="28" y="349"/>
                  </a:lnTo>
                  <a:lnTo>
                    <a:pt x="32" y="371"/>
                  </a:lnTo>
                  <a:lnTo>
                    <a:pt x="36" y="394"/>
                  </a:lnTo>
                  <a:lnTo>
                    <a:pt x="39" y="417"/>
                  </a:lnTo>
                  <a:lnTo>
                    <a:pt x="43" y="440"/>
                  </a:lnTo>
                  <a:lnTo>
                    <a:pt x="46" y="464"/>
                  </a:lnTo>
                  <a:lnTo>
                    <a:pt x="49" y="488"/>
                  </a:lnTo>
                  <a:lnTo>
                    <a:pt x="52" y="512"/>
                  </a:lnTo>
                  <a:lnTo>
                    <a:pt x="54" y="537"/>
                  </a:lnTo>
                  <a:lnTo>
                    <a:pt x="55" y="562"/>
                  </a:lnTo>
                  <a:lnTo>
                    <a:pt x="56" y="587"/>
                  </a:lnTo>
                  <a:lnTo>
                    <a:pt x="56" y="613"/>
                  </a:lnTo>
                  <a:lnTo>
                    <a:pt x="56" y="639"/>
                  </a:lnTo>
                  <a:lnTo>
                    <a:pt x="61" y="641"/>
                  </a:lnTo>
                  <a:lnTo>
                    <a:pt x="65" y="644"/>
                  </a:lnTo>
                  <a:lnTo>
                    <a:pt x="70" y="646"/>
                  </a:lnTo>
                  <a:lnTo>
                    <a:pt x="75" y="648"/>
                  </a:lnTo>
                  <a:lnTo>
                    <a:pt x="79" y="649"/>
                  </a:lnTo>
                  <a:lnTo>
                    <a:pt x="83" y="650"/>
                  </a:lnTo>
                  <a:lnTo>
                    <a:pt x="88" y="651"/>
                  </a:lnTo>
                  <a:lnTo>
                    <a:pt x="92" y="652"/>
                  </a:lnTo>
                  <a:lnTo>
                    <a:pt x="97" y="652"/>
                  </a:lnTo>
                  <a:lnTo>
                    <a:pt x="101" y="652"/>
                  </a:lnTo>
                  <a:lnTo>
                    <a:pt x="106" y="651"/>
                  </a:lnTo>
                  <a:lnTo>
                    <a:pt x="110" y="651"/>
                  </a:lnTo>
                  <a:lnTo>
                    <a:pt x="114" y="650"/>
                  </a:lnTo>
                  <a:lnTo>
                    <a:pt x="118" y="649"/>
                  </a:lnTo>
                  <a:lnTo>
                    <a:pt x="123" y="648"/>
                  </a:lnTo>
                  <a:lnTo>
                    <a:pt x="127" y="646"/>
                  </a:lnTo>
                  <a:lnTo>
                    <a:pt x="133" y="597"/>
                  </a:lnTo>
                  <a:lnTo>
                    <a:pt x="138" y="547"/>
                  </a:lnTo>
                  <a:lnTo>
                    <a:pt x="143" y="497"/>
                  </a:lnTo>
                  <a:lnTo>
                    <a:pt x="148" y="448"/>
                  </a:lnTo>
                  <a:lnTo>
                    <a:pt x="153" y="399"/>
                  </a:lnTo>
                  <a:lnTo>
                    <a:pt x="156" y="351"/>
                  </a:lnTo>
                  <a:lnTo>
                    <a:pt x="158" y="328"/>
                  </a:lnTo>
                  <a:lnTo>
                    <a:pt x="160" y="305"/>
                  </a:lnTo>
                  <a:lnTo>
                    <a:pt x="161" y="282"/>
                  </a:lnTo>
                  <a:lnTo>
                    <a:pt x="163" y="260"/>
                  </a:lnTo>
                  <a:lnTo>
                    <a:pt x="164" y="239"/>
                  </a:lnTo>
                  <a:lnTo>
                    <a:pt x="165" y="218"/>
                  </a:lnTo>
                  <a:lnTo>
                    <a:pt x="165" y="198"/>
                  </a:lnTo>
                  <a:lnTo>
                    <a:pt x="166" y="178"/>
                  </a:lnTo>
                  <a:lnTo>
                    <a:pt x="166" y="160"/>
                  </a:lnTo>
                  <a:lnTo>
                    <a:pt x="167" y="142"/>
                  </a:lnTo>
                  <a:lnTo>
                    <a:pt x="167" y="125"/>
                  </a:lnTo>
                  <a:lnTo>
                    <a:pt x="167" y="108"/>
                  </a:lnTo>
                  <a:lnTo>
                    <a:pt x="166" y="93"/>
                  </a:lnTo>
                  <a:lnTo>
                    <a:pt x="166" y="79"/>
                  </a:lnTo>
                  <a:lnTo>
                    <a:pt x="165" y="66"/>
                  </a:lnTo>
                  <a:lnTo>
                    <a:pt x="164" y="53"/>
                  </a:lnTo>
                  <a:lnTo>
                    <a:pt x="163" y="42"/>
                  </a:lnTo>
                  <a:lnTo>
                    <a:pt x="161" y="32"/>
                  </a:lnTo>
                  <a:lnTo>
                    <a:pt x="159" y="24"/>
                  </a:lnTo>
                  <a:lnTo>
                    <a:pt x="157" y="16"/>
                  </a:lnTo>
                  <a:lnTo>
                    <a:pt x="155" y="12"/>
                  </a:lnTo>
                  <a:lnTo>
                    <a:pt x="152" y="9"/>
                  </a:lnTo>
                  <a:lnTo>
                    <a:pt x="149" y="6"/>
                  </a:lnTo>
                  <a:lnTo>
                    <a:pt x="146" y="4"/>
                  </a:lnTo>
                  <a:lnTo>
                    <a:pt x="142" y="2"/>
                  </a:lnTo>
                  <a:lnTo>
                    <a:pt x="138" y="1"/>
                  </a:lnTo>
                  <a:lnTo>
                    <a:pt x="133" y="0"/>
                  </a:lnTo>
                  <a:lnTo>
                    <a:pt x="129" y="0"/>
                  </a:lnTo>
                  <a:lnTo>
                    <a:pt x="124" y="1"/>
                  </a:lnTo>
                  <a:lnTo>
                    <a:pt x="120" y="1"/>
                  </a:lnTo>
                  <a:lnTo>
                    <a:pt x="114" y="2"/>
                  </a:lnTo>
                  <a:lnTo>
                    <a:pt x="109" y="3"/>
                  </a:lnTo>
                  <a:lnTo>
                    <a:pt x="104" y="5"/>
                  </a:lnTo>
                  <a:lnTo>
                    <a:pt x="99" y="7"/>
                  </a:lnTo>
                  <a:lnTo>
                    <a:pt x="94" y="8"/>
                  </a:lnTo>
                  <a:lnTo>
                    <a:pt x="89" y="10"/>
                  </a:lnTo>
                  <a:lnTo>
                    <a:pt x="69" y="19"/>
                  </a:lnTo>
                  <a:lnTo>
                    <a:pt x="53" y="26"/>
                  </a:lnTo>
                  <a:lnTo>
                    <a:pt x="49" y="27"/>
                  </a:lnTo>
                  <a:lnTo>
                    <a:pt x="46" y="28"/>
                  </a:lnTo>
                  <a:lnTo>
                    <a:pt x="43" y="29"/>
                  </a:lnTo>
                  <a:lnTo>
                    <a:pt x="41" y="29"/>
                  </a:lnTo>
                  <a:lnTo>
                    <a:pt x="39" y="29"/>
                  </a:lnTo>
                  <a:lnTo>
                    <a:pt x="38" y="28"/>
                  </a:lnTo>
                  <a:lnTo>
                    <a:pt x="37" y="27"/>
                  </a:lnTo>
                  <a:lnTo>
                    <a:pt x="37" y="26"/>
                  </a:lnTo>
                  <a:close/>
                </a:path>
              </a:pathLst>
            </a:custGeom>
            <a:solidFill>
              <a:srgbClr val="EBB56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9" name="Freeform 73"/>
            <p:cNvSpPr>
              <a:spLocks/>
            </p:cNvSpPr>
            <p:nvPr/>
          </p:nvSpPr>
          <p:spPr bwMode="auto">
            <a:xfrm>
              <a:off x="1250" y="3108"/>
              <a:ext cx="299" cy="814"/>
            </a:xfrm>
            <a:custGeom>
              <a:avLst/>
              <a:gdLst>
                <a:gd name="T0" fmla="*/ 90 w 299"/>
                <a:gd name="T1" fmla="*/ 20 h 814"/>
                <a:gd name="T2" fmla="*/ 77 w 299"/>
                <a:gd name="T3" fmla="*/ 41 h 814"/>
                <a:gd name="T4" fmla="*/ 66 w 299"/>
                <a:gd name="T5" fmla="*/ 69 h 814"/>
                <a:gd name="T6" fmla="*/ 56 w 299"/>
                <a:gd name="T7" fmla="*/ 104 h 814"/>
                <a:gd name="T8" fmla="*/ 48 w 299"/>
                <a:gd name="T9" fmla="*/ 144 h 814"/>
                <a:gd name="T10" fmla="*/ 40 w 299"/>
                <a:gd name="T11" fmla="*/ 189 h 814"/>
                <a:gd name="T12" fmla="*/ 33 w 299"/>
                <a:gd name="T13" fmla="*/ 239 h 814"/>
                <a:gd name="T14" fmla="*/ 27 w 299"/>
                <a:gd name="T15" fmla="*/ 292 h 814"/>
                <a:gd name="T16" fmla="*/ 22 w 299"/>
                <a:gd name="T17" fmla="*/ 348 h 814"/>
                <a:gd name="T18" fmla="*/ 17 w 299"/>
                <a:gd name="T19" fmla="*/ 406 h 814"/>
                <a:gd name="T20" fmla="*/ 13 w 299"/>
                <a:gd name="T21" fmla="*/ 465 h 814"/>
                <a:gd name="T22" fmla="*/ 10 w 299"/>
                <a:gd name="T23" fmla="*/ 524 h 814"/>
                <a:gd name="T24" fmla="*/ 6 w 299"/>
                <a:gd name="T25" fmla="*/ 614 h 814"/>
                <a:gd name="T26" fmla="*/ 2 w 299"/>
                <a:gd name="T27" fmla="*/ 728 h 814"/>
                <a:gd name="T28" fmla="*/ 3 w 299"/>
                <a:gd name="T29" fmla="*/ 783 h 814"/>
                <a:gd name="T30" fmla="*/ 11 w 299"/>
                <a:gd name="T31" fmla="*/ 787 h 814"/>
                <a:gd name="T32" fmla="*/ 22 w 299"/>
                <a:gd name="T33" fmla="*/ 791 h 814"/>
                <a:gd name="T34" fmla="*/ 36 w 299"/>
                <a:gd name="T35" fmla="*/ 796 h 814"/>
                <a:gd name="T36" fmla="*/ 52 w 299"/>
                <a:gd name="T37" fmla="*/ 800 h 814"/>
                <a:gd name="T38" fmla="*/ 71 w 299"/>
                <a:gd name="T39" fmla="*/ 803 h 814"/>
                <a:gd name="T40" fmla="*/ 91 w 299"/>
                <a:gd name="T41" fmla="*/ 807 h 814"/>
                <a:gd name="T42" fmla="*/ 112 w 299"/>
                <a:gd name="T43" fmla="*/ 809 h 814"/>
                <a:gd name="T44" fmla="*/ 135 w 299"/>
                <a:gd name="T45" fmla="*/ 812 h 814"/>
                <a:gd name="T46" fmla="*/ 158 w 299"/>
                <a:gd name="T47" fmla="*/ 813 h 814"/>
                <a:gd name="T48" fmla="*/ 181 w 299"/>
                <a:gd name="T49" fmla="*/ 814 h 814"/>
                <a:gd name="T50" fmla="*/ 204 w 299"/>
                <a:gd name="T51" fmla="*/ 813 h 814"/>
                <a:gd name="T52" fmla="*/ 227 w 299"/>
                <a:gd name="T53" fmla="*/ 812 h 814"/>
                <a:gd name="T54" fmla="*/ 249 w 299"/>
                <a:gd name="T55" fmla="*/ 809 h 814"/>
                <a:gd name="T56" fmla="*/ 270 w 299"/>
                <a:gd name="T57" fmla="*/ 804 h 814"/>
                <a:gd name="T58" fmla="*/ 290 w 299"/>
                <a:gd name="T59" fmla="*/ 799 h 814"/>
                <a:gd name="T60" fmla="*/ 294 w 299"/>
                <a:gd name="T61" fmla="*/ 747 h 814"/>
                <a:gd name="T62" fmla="*/ 283 w 299"/>
                <a:gd name="T63" fmla="*/ 652 h 814"/>
                <a:gd name="T64" fmla="*/ 272 w 299"/>
                <a:gd name="T65" fmla="*/ 558 h 814"/>
                <a:gd name="T66" fmla="*/ 264 w 299"/>
                <a:gd name="T67" fmla="*/ 487 h 814"/>
                <a:gd name="T68" fmla="*/ 260 w 299"/>
                <a:gd name="T69" fmla="*/ 440 h 814"/>
                <a:gd name="T70" fmla="*/ 255 w 299"/>
                <a:gd name="T71" fmla="*/ 392 h 814"/>
                <a:gd name="T72" fmla="*/ 252 w 299"/>
                <a:gd name="T73" fmla="*/ 345 h 814"/>
                <a:gd name="T74" fmla="*/ 249 w 299"/>
                <a:gd name="T75" fmla="*/ 296 h 814"/>
                <a:gd name="T76" fmla="*/ 246 w 299"/>
                <a:gd name="T77" fmla="*/ 248 h 814"/>
                <a:gd name="T78" fmla="*/ 245 w 299"/>
                <a:gd name="T79" fmla="*/ 198 h 814"/>
                <a:gd name="T80" fmla="*/ 245 w 299"/>
                <a:gd name="T81" fmla="*/ 148 h 814"/>
                <a:gd name="T82" fmla="*/ 245 w 299"/>
                <a:gd name="T83" fmla="*/ 97 h 814"/>
                <a:gd name="T84" fmla="*/ 247 w 299"/>
                <a:gd name="T85" fmla="*/ 45 h 814"/>
                <a:gd name="T86" fmla="*/ 246 w 299"/>
                <a:gd name="T87" fmla="*/ 14 h 814"/>
                <a:gd name="T88" fmla="*/ 239 w 299"/>
                <a:gd name="T89" fmla="*/ 8 h 814"/>
                <a:gd name="T90" fmla="*/ 230 w 299"/>
                <a:gd name="T91" fmla="*/ 3 h 814"/>
                <a:gd name="T92" fmla="*/ 220 w 299"/>
                <a:gd name="T93" fmla="*/ 1 h 814"/>
                <a:gd name="T94" fmla="*/ 209 w 299"/>
                <a:gd name="T95" fmla="*/ 0 h 814"/>
                <a:gd name="T96" fmla="*/ 196 w 299"/>
                <a:gd name="T97" fmla="*/ 0 h 814"/>
                <a:gd name="T98" fmla="*/ 183 w 299"/>
                <a:gd name="T99" fmla="*/ 1 h 814"/>
                <a:gd name="T100" fmla="*/ 170 w 299"/>
                <a:gd name="T101" fmla="*/ 3 h 814"/>
                <a:gd name="T102" fmla="*/ 151 w 299"/>
                <a:gd name="T103" fmla="*/ 7 h 814"/>
                <a:gd name="T104" fmla="*/ 127 w 299"/>
                <a:gd name="T105" fmla="*/ 12 h 814"/>
                <a:gd name="T106" fmla="*/ 112 w 299"/>
                <a:gd name="T107" fmla="*/ 15 h 814"/>
                <a:gd name="T108" fmla="*/ 105 w 299"/>
                <a:gd name="T109" fmla="*/ 16 h 814"/>
                <a:gd name="T110" fmla="*/ 99 w 299"/>
                <a:gd name="T111" fmla="*/ 15 h 814"/>
                <a:gd name="T112" fmla="*/ 97 w 299"/>
                <a:gd name="T113" fmla="*/ 14 h 8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99" h="814">
                  <a:moveTo>
                    <a:pt x="96" y="12"/>
                  </a:moveTo>
                  <a:lnTo>
                    <a:pt x="90" y="20"/>
                  </a:lnTo>
                  <a:lnTo>
                    <a:pt x="83" y="29"/>
                  </a:lnTo>
                  <a:lnTo>
                    <a:pt x="77" y="41"/>
                  </a:lnTo>
                  <a:lnTo>
                    <a:pt x="72" y="54"/>
                  </a:lnTo>
                  <a:lnTo>
                    <a:pt x="66" y="69"/>
                  </a:lnTo>
                  <a:lnTo>
                    <a:pt x="61" y="85"/>
                  </a:lnTo>
                  <a:lnTo>
                    <a:pt x="56" y="104"/>
                  </a:lnTo>
                  <a:lnTo>
                    <a:pt x="52" y="123"/>
                  </a:lnTo>
                  <a:lnTo>
                    <a:pt x="48" y="144"/>
                  </a:lnTo>
                  <a:lnTo>
                    <a:pt x="44" y="166"/>
                  </a:lnTo>
                  <a:lnTo>
                    <a:pt x="40" y="189"/>
                  </a:lnTo>
                  <a:lnTo>
                    <a:pt x="36" y="214"/>
                  </a:lnTo>
                  <a:lnTo>
                    <a:pt x="33" y="239"/>
                  </a:lnTo>
                  <a:lnTo>
                    <a:pt x="30" y="265"/>
                  </a:lnTo>
                  <a:lnTo>
                    <a:pt x="27" y="292"/>
                  </a:lnTo>
                  <a:lnTo>
                    <a:pt x="24" y="319"/>
                  </a:lnTo>
                  <a:lnTo>
                    <a:pt x="22" y="348"/>
                  </a:lnTo>
                  <a:lnTo>
                    <a:pt x="19" y="376"/>
                  </a:lnTo>
                  <a:lnTo>
                    <a:pt x="17" y="406"/>
                  </a:lnTo>
                  <a:lnTo>
                    <a:pt x="15" y="435"/>
                  </a:lnTo>
                  <a:lnTo>
                    <a:pt x="13" y="465"/>
                  </a:lnTo>
                  <a:lnTo>
                    <a:pt x="11" y="495"/>
                  </a:lnTo>
                  <a:lnTo>
                    <a:pt x="10" y="524"/>
                  </a:lnTo>
                  <a:lnTo>
                    <a:pt x="8" y="554"/>
                  </a:lnTo>
                  <a:lnTo>
                    <a:pt x="6" y="614"/>
                  </a:lnTo>
                  <a:lnTo>
                    <a:pt x="4" y="672"/>
                  </a:lnTo>
                  <a:lnTo>
                    <a:pt x="2" y="728"/>
                  </a:lnTo>
                  <a:lnTo>
                    <a:pt x="0" y="781"/>
                  </a:lnTo>
                  <a:lnTo>
                    <a:pt x="3" y="783"/>
                  </a:lnTo>
                  <a:lnTo>
                    <a:pt x="7" y="785"/>
                  </a:lnTo>
                  <a:lnTo>
                    <a:pt x="11" y="787"/>
                  </a:lnTo>
                  <a:lnTo>
                    <a:pt x="16" y="789"/>
                  </a:lnTo>
                  <a:lnTo>
                    <a:pt x="22" y="791"/>
                  </a:lnTo>
                  <a:lnTo>
                    <a:pt x="29" y="793"/>
                  </a:lnTo>
                  <a:lnTo>
                    <a:pt x="36" y="796"/>
                  </a:lnTo>
                  <a:lnTo>
                    <a:pt x="44" y="798"/>
                  </a:lnTo>
                  <a:lnTo>
                    <a:pt x="52" y="800"/>
                  </a:lnTo>
                  <a:lnTo>
                    <a:pt x="61" y="802"/>
                  </a:lnTo>
                  <a:lnTo>
                    <a:pt x="71" y="803"/>
                  </a:lnTo>
                  <a:lnTo>
                    <a:pt x="80" y="805"/>
                  </a:lnTo>
                  <a:lnTo>
                    <a:pt x="91" y="807"/>
                  </a:lnTo>
                  <a:lnTo>
                    <a:pt x="101" y="808"/>
                  </a:lnTo>
                  <a:lnTo>
                    <a:pt x="112" y="809"/>
                  </a:lnTo>
                  <a:lnTo>
                    <a:pt x="123" y="811"/>
                  </a:lnTo>
                  <a:lnTo>
                    <a:pt x="135" y="812"/>
                  </a:lnTo>
                  <a:lnTo>
                    <a:pt x="146" y="812"/>
                  </a:lnTo>
                  <a:lnTo>
                    <a:pt x="158" y="813"/>
                  </a:lnTo>
                  <a:lnTo>
                    <a:pt x="169" y="814"/>
                  </a:lnTo>
                  <a:lnTo>
                    <a:pt x="181" y="814"/>
                  </a:lnTo>
                  <a:lnTo>
                    <a:pt x="193" y="814"/>
                  </a:lnTo>
                  <a:lnTo>
                    <a:pt x="204" y="813"/>
                  </a:lnTo>
                  <a:lnTo>
                    <a:pt x="216" y="812"/>
                  </a:lnTo>
                  <a:lnTo>
                    <a:pt x="227" y="812"/>
                  </a:lnTo>
                  <a:lnTo>
                    <a:pt x="238" y="810"/>
                  </a:lnTo>
                  <a:lnTo>
                    <a:pt x="249" y="809"/>
                  </a:lnTo>
                  <a:lnTo>
                    <a:pt x="260" y="807"/>
                  </a:lnTo>
                  <a:lnTo>
                    <a:pt x="270" y="804"/>
                  </a:lnTo>
                  <a:lnTo>
                    <a:pt x="280" y="802"/>
                  </a:lnTo>
                  <a:lnTo>
                    <a:pt x="290" y="799"/>
                  </a:lnTo>
                  <a:lnTo>
                    <a:pt x="299" y="795"/>
                  </a:lnTo>
                  <a:lnTo>
                    <a:pt x="294" y="747"/>
                  </a:lnTo>
                  <a:lnTo>
                    <a:pt x="289" y="699"/>
                  </a:lnTo>
                  <a:lnTo>
                    <a:pt x="283" y="652"/>
                  </a:lnTo>
                  <a:lnTo>
                    <a:pt x="277" y="605"/>
                  </a:lnTo>
                  <a:lnTo>
                    <a:pt x="272" y="558"/>
                  </a:lnTo>
                  <a:lnTo>
                    <a:pt x="267" y="511"/>
                  </a:lnTo>
                  <a:lnTo>
                    <a:pt x="264" y="487"/>
                  </a:lnTo>
                  <a:lnTo>
                    <a:pt x="262" y="463"/>
                  </a:lnTo>
                  <a:lnTo>
                    <a:pt x="260" y="440"/>
                  </a:lnTo>
                  <a:lnTo>
                    <a:pt x="258" y="416"/>
                  </a:lnTo>
                  <a:lnTo>
                    <a:pt x="255" y="392"/>
                  </a:lnTo>
                  <a:lnTo>
                    <a:pt x="253" y="369"/>
                  </a:lnTo>
                  <a:lnTo>
                    <a:pt x="252" y="345"/>
                  </a:lnTo>
                  <a:lnTo>
                    <a:pt x="250" y="321"/>
                  </a:lnTo>
                  <a:lnTo>
                    <a:pt x="249" y="296"/>
                  </a:lnTo>
                  <a:lnTo>
                    <a:pt x="247" y="272"/>
                  </a:lnTo>
                  <a:lnTo>
                    <a:pt x="246" y="248"/>
                  </a:lnTo>
                  <a:lnTo>
                    <a:pt x="246" y="223"/>
                  </a:lnTo>
                  <a:lnTo>
                    <a:pt x="245" y="198"/>
                  </a:lnTo>
                  <a:lnTo>
                    <a:pt x="245" y="173"/>
                  </a:lnTo>
                  <a:lnTo>
                    <a:pt x="245" y="148"/>
                  </a:lnTo>
                  <a:lnTo>
                    <a:pt x="245" y="122"/>
                  </a:lnTo>
                  <a:lnTo>
                    <a:pt x="245" y="97"/>
                  </a:lnTo>
                  <a:lnTo>
                    <a:pt x="246" y="71"/>
                  </a:lnTo>
                  <a:lnTo>
                    <a:pt x="247" y="45"/>
                  </a:lnTo>
                  <a:lnTo>
                    <a:pt x="248" y="18"/>
                  </a:lnTo>
                  <a:lnTo>
                    <a:pt x="246" y="14"/>
                  </a:lnTo>
                  <a:lnTo>
                    <a:pt x="243" y="10"/>
                  </a:lnTo>
                  <a:lnTo>
                    <a:pt x="239" y="8"/>
                  </a:lnTo>
                  <a:lnTo>
                    <a:pt x="235" y="5"/>
                  </a:lnTo>
                  <a:lnTo>
                    <a:pt x="230" y="3"/>
                  </a:lnTo>
                  <a:lnTo>
                    <a:pt x="226" y="2"/>
                  </a:lnTo>
                  <a:lnTo>
                    <a:pt x="220" y="1"/>
                  </a:lnTo>
                  <a:lnTo>
                    <a:pt x="215" y="0"/>
                  </a:lnTo>
                  <a:lnTo>
                    <a:pt x="209" y="0"/>
                  </a:lnTo>
                  <a:lnTo>
                    <a:pt x="203" y="0"/>
                  </a:lnTo>
                  <a:lnTo>
                    <a:pt x="196" y="0"/>
                  </a:lnTo>
                  <a:lnTo>
                    <a:pt x="190" y="0"/>
                  </a:lnTo>
                  <a:lnTo>
                    <a:pt x="183" y="1"/>
                  </a:lnTo>
                  <a:lnTo>
                    <a:pt x="177" y="2"/>
                  </a:lnTo>
                  <a:lnTo>
                    <a:pt x="170" y="3"/>
                  </a:lnTo>
                  <a:lnTo>
                    <a:pt x="164" y="4"/>
                  </a:lnTo>
                  <a:lnTo>
                    <a:pt x="151" y="7"/>
                  </a:lnTo>
                  <a:lnTo>
                    <a:pt x="138" y="10"/>
                  </a:lnTo>
                  <a:lnTo>
                    <a:pt x="127" y="12"/>
                  </a:lnTo>
                  <a:lnTo>
                    <a:pt x="117" y="14"/>
                  </a:lnTo>
                  <a:lnTo>
                    <a:pt x="112" y="15"/>
                  </a:lnTo>
                  <a:lnTo>
                    <a:pt x="108" y="15"/>
                  </a:lnTo>
                  <a:lnTo>
                    <a:pt x="105" y="16"/>
                  </a:lnTo>
                  <a:lnTo>
                    <a:pt x="102" y="16"/>
                  </a:lnTo>
                  <a:lnTo>
                    <a:pt x="99" y="15"/>
                  </a:lnTo>
                  <a:lnTo>
                    <a:pt x="98" y="15"/>
                  </a:lnTo>
                  <a:lnTo>
                    <a:pt x="97" y="14"/>
                  </a:lnTo>
                  <a:lnTo>
                    <a:pt x="96" y="12"/>
                  </a:lnTo>
                  <a:close/>
                </a:path>
              </a:pathLst>
            </a:custGeom>
            <a:solidFill>
              <a:srgbClr val="4024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0" name="Freeform 74"/>
            <p:cNvSpPr>
              <a:spLocks/>
            </p:cNvSpPr>
            <p:nvPr/>
          </p:nvSpPr>
          <p:spPr bwMode="auto">
            <a:xfrm>
              <a:off x="1232" y="2602"/>
              <a:ext cx="193" cy="1296"/>
            </a:xfrm>
            <a:custGeom>
              <a:avLst/>
              <a:gdLst>
                <a:gd name="T0" fmla="*/ 192 w 193"/>
                <a:gd name="T1" fmla="*/ 18 h 1296"/>
                <a:gd name="T2" fmla="*/ 191 w 193"/>
                <a:gd name="T3" fmla="*/ 55 h 1296"/>
                <a:gd name="T4" fmla="*/ 188 w 193"/>
                <a:gd name="T5" fmla="*/ 91 h 1296"/>
                <a:gd name="T6" fmla="*/ 185 w 193"/>
                <a:gd name="T7" fmla="*/ 127 h 1296"/>
                <a:gd name="T8" fmla="*/ 180 w 193"/>
                <a:gd name="T9" fmla="*/ 163 h 1296"/>
                <a:gd name="T10" fmla="*/ 176 w 193"/>
                <a:gd name="T11" fmla="*/ 200 h 1296"/>
                <a:gd name="T12" fmla="*/ 168 w 193"/>
                <a:gd name="T13" fmla="*/ 255 h 1296"/>
                <a:gd name="T14" fmla="*/ 156 w 193"/>
                <a:gd name="T15" fmla="*/ 329 h 1296"/>
                <a:gd name="T16" fmla="*/ 144 w 193"/>
                <a:gd name="T17" fmla="*/ 405 h 1296"/>
                <a:gd name="T18" fmla="*/ 136 w 193"/>
                <a:gd name="T19" fmla="*/ 464 h 1296"/>
                <a:gd name="T20" fmla="*/ 131 w 193"/>
                <a:gd name="T21" fmla="*/ 503 h 1296"/>
                <a:gd name="T22" fmla="*/ 127 w 193"/>
                <a:gd name="T23" fmla="*/ 544 h 1296"/>
                <a:gd name="T24" fmla="*/ 123 w 193"/>
                <a:gd name="T25" fmla="*/ 585 h 1296"/>
                <a:gd name="T26" fmla="*/ 69 w 193"/>
                <a:gd name="T27" fmla="*/ 1296 h 1296"/>
                <a:gd name="T28" fmla="*/ 3 w 193"/>
                <a:gd name="T29" fmla="*/ 1252 h 1296"/>
                <a:gd name="T30" fmla="*/ 12 w 193"/>
                <a:gd name="T31" fmla="*/ 1169 h 1296"/>
                <a:gd name="T32" fmla="*/ 26 w 193"/>
                <a:gd name="T33" fmla="*/ 1061 h 1296"/>
                <a:gd name="T34" fmla="*/ 41 w 193"/>
                <a:gd name="T35" fmla="*/ 938 h 1296"/>
                <a:gd name="T36" fmla="*/ 58 w 193"/>
                <a:gd name="T37" fmla="*/ 811 h 1296"/>
                <a:gd name="T38" fmla="*/ 75 w 193"/>
                <a:gd name="T39" fmla="*/ 689 h 1296"/>
                <a:gd name="T40" fmla="*/ 87 w 193"/>
                <a:gd name="T41" fmla="*/ 606 h 1296"/>
                <a:gd name="T42" fmla="*/ 95 w 193"/>
                <a:gd name="T43" fmla="*/ 558 h 1296"/>
                <a:gd name="T44" fmla="*/ 102 w 193"/>
                <a:gd name="T45" fmla="*/ 517 h 1296"/>
                <a:gd name="T46" fmla="*/ 109 w 193"/>
                <a:gd name="T47" fmla="*/ 484 h 1296"/>
                <a:gd name="T48" fmla="*/ 115 w 193"/>
                <a:gd name="T49" fmla="*/ 455 h 1296"/>
                <a:gd name="T50" fmla="*/ 122 w 193"/>
                <a:gd name="T51" fmla="*/ 424 h 1296"/>
                <a:gd name="T52" fmla="*/ 126 w 193"/>
                <a:gd name="T53" fmla="*/ 395 h 1296"/>
                <a:gd name="T54" fmla="*/ 130 w 193"/>
                <a:gd name="T55" fmla="*/ 367 h 1296"/>
                <a:gd name="T56" fmla="*/ 133 w 193"/>
                <a:gd name="T57" fmla="*/ 340 h 1296"/>
                <a:gd name="T58" fmla="*/ 134 w 193"/>
                <a:gd name="T59" fmla="*/ 315 h 1296"/>
                <a:gd name="T60" fmla="*/ 135 w 193"/>
                <a:gd name="T61" fmla="*/ 289 h 1296"/>
                <a:gd name="T62" fmla="*/ 135 w 193"/>
                <a:gd name="T63" fmla="*/ 264 h 1296"/>
                <a:gd name="T64" fmla="*/ 135 w 193"/>
                <a:gd name="T65" fmla="*/ 227 h 1296"/>
                <a:gd name="T66" fmla="*/ 134 w 193"/>
                <a:gd name="T67" fmla="*/ 176 h 1296"/>
                <a:gd name="T68" fmla="*/ 134 w 193"/>
                <a:gd name="T69" fmla="*/ 136 h 1296"/>
                <a:gd name="T70" fmla="*/ 135 w 193"/>
                <a:gd name="T71" fmla="*/ 108 h 1296"/>
                <a:gd name="T72" fmla="*/ 136 w 193"/>
                <a:gd name="T73" fmla="*/ 78 h 1296"/>
                <a:gd name="T74" fmla="*/ 139 w 193"/>
                <a:gd name="T75" fmla="*/ 47 h 1296"/>
                <a:gd name="T76" fmla="*/ 193 w 193"/>
                <a:gd name="T77" fmla="*/ 0 h 12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93" h="1296">
                  <a:moveTo>
                    <a:pt x="193" y="0"/>
                  </a:moveTo>
                  <a:lnTo>
                    <a:pt x="192" y="18"/>
                  </a:lnTo>
                  <a:lnTo>
                    <a:pt x="192" y="37"/>
                  </a:lnTo>
                  <a:lnTo>
                    <a:pt x="191" y="55"/>
                  </a:lnTo>
                  <a:lnTo>
                    <a:pt x="189" y="73"/>
                  </a:lnTo>
                  <a:lnTo>
                    <a:pt x="188" y="91"/>
                  </a:lnTo>
                  <a:lnTo>
                    <a:pt x="186" y="109"/>
                  </a:lnTo>
                  <a:lnTo>
                    <a:pt x="185" y="127"/>
                  </a:lnTo>
                  <a:lnTo>
                    <a:pt x="182" y="145"/>
                  </a:lnTo>
                  <a:lnTo>
                    <a:pt x="180" y="163"/>
                  </a:lnTo>
                  <a:lnTo>
                    <a:pt x="178" y="182"/>
                  </a:lnTo>
                  <a:lnTo>
                    <a:pt x="176" y="200"/>
                  </a:lnTo>
                  <a:lnTo>
                    <a:pt x="173" y="218"/>
                  </a:lnTo>
                  <a:lnTo>
                    <a:pt x="168" y="255"/>
                  </a:lnTo>
                  <a:lnTo>
                    <a:pt x="162" y="292"/>
                  </a:lnTo>
                  <a:lnTo>
                    <a:pt x="156" y="329"/>
                  </a:lnTo>
                  <a:lnTo>
                    <a:pt x="150" y="367"/>
                  </a:lnTo>
                  <a:lnTo>
                    <a:pt x="144" y="405"/>
                  </a:lnTo>
                  <a:lnTo>
                    <a:pt x="139" y="444"/>
                  </a:lnTo>
                  <a:lnTo>
                    <a:pt x="136" y="464"/>
                  </a:lnTo>
                  <a:lnTo>
                    <a:pt x="134" y="483"/>
                  </a:lnTo>
                  <a:lnTo>
                    <a:pt x="131" y="503"/>
                  </a:lnTo>
                  <a:lnTo>
                    <a:pt x="129" y="523"/>
                  </a:lnTo>
                  <a:lnTo>
                    <a:pt x="127" y="544"/>
                  </a:lnTo>
                  <a:lnTo>
                    <a:pt x="125" y="564"/>
                  </a:lnTo>
                  <a:lnTo>
                    <a:pt x="123" y="585"/>
                  </a:lnTo>
                  <a:lnTo>
                    <a:pt x="121" y="606"/>
                  </a:lnTo>
                  <a:lnTo>
                    <a:pt x="69" y="1296"/>
                  </a:lnTo>
                  <a:lnTo>
                    <a:pt x="0" y="1282"/>
                  </a:lnTo>
                  <a:lnTo>
                    <a:pt x="3" y="1252"/>
                  </a:lnTo>
                  <a:lnTo>
                    <a:pt x="7" y="1214"/>
                  </a:lnTo>
                  <a:lnTo>
                    <a:pt x="12" y="1169"/>
                  </a:lnTo>
                  <a:lnTo>
                    <a:pt x="19" y="1117"/>
                  </a:lnTo>
                  <a:lnTo>
                    <a:pt x="26" y="1061"/>
                  </a:lnTo>
                  <a:lnTo>
                    <a:pt x="33" y="1001"/>
                  </a:lnTo>
                  <a:lnTo>
                    <a:pt x="41" y="938"/>
                  </a:lnTo>
                  <a:lnTo>
                    <a:pt x="49" y="875"/>
                  </a:lnTo>
                  <a:lnTo>
                    <a:pt x="58" y="811"/>
                  </a:lnTo>
                  <a:lnTo>
                    <a:pt x="66" y="749"/>
                  </a:lnTo>
                  <a:lnTo>
                    <a:pt x="75" y="689"/>
                  </a:lnTo>
                  <a:lnTo>
                    <a:pt x="83" y="633"/>
                  </a:lnTo>
                  <a:lnTo>
                    <a:pt x="87" y="606"/>
                  </a:lnTo>
                  <a:lnTo>
                    <a:pt x="91" y="582"/>
                  </a:lnTo>
                  <a:lnTo>
                    <a:pt x="95" y="558"/>
                  </a:lnTo>
                  <a:lnTo>
                    <a:pt x="98" y="537"/>
                  </a:lnTo>
                  <a:lnTo>
                    <a:pt x="102" y="517"/>
                  </a:lnTo>
                  <a:lnTo>
                    <a:pt x="105" y="499"/>
                  </a:lnTo>
                  <a:lnTo>
                    <a:pt x="109" y="484"/>
                  </a:lnTo>
                  <a:lnTo>
                    <a:pt x="112" y="471"/>
                  </a:lnTo>
                  <a:lnTo>
                    <a:pt x="115" y="455"/>
                  </a:lnTo>
                  <a:lnTo>
                    <a:pt x="119" y="439"/>
                  </a:lnTo>
                  <a:lnTo>
                    <a:pt x="122" y="424"/>
                  </a:lnTo>
                  <a:lnTo>
                    <a:pt x="124" y="409"/>
                  </a:lnTo>
                  <a:lnTo>
                    <a:pt x="126" y="395"/>
                  </a:lnTo>
                  <a:lnTo>
                    <a:pt x="129" y="381"/>
                  </a:lnTo>
                  <a:lnTo>
                    <a:pt x="130" y="367"/>
                  </a:lnTo>
                  <a:lnTo>
                    <a:pt x="131" y="354"/>
                  </a:lnTo>
                  <a:lnTo>
                    <a:pt x="133" y="340"/>
                  </a:lnTo>
                  <a:lnTo>
                    <a:pt x="133" y="327"/>
                  </a:lnTo>
                  <a:lnTo>
                    <a:pt x="134" y="315"/>
                  </a:lnTo>
                  <a:lnTo>
                    <a:pt x="135" y="302"/>
                  </a:lnTo>
                  <a:lnTo>
                    <a:pt x="135" y="289"/>
                  </a:lnTo>
                  <a:lnTo>
                    <a:pt x="135" y="277"/>
                  </a:lnTo>
                  <a:lnTo>
                    <a:pt x="135" y="264"/>
                  </a:lnTo>
                  <a:lnTo>
                    <a:pt x="135" y="252"/>
                  </a:lnTo>
                  <a:lnTo>
                    <a:pt x="135" y="227"/>
                  </a:lnTo>
                  <a:lnTo>
                    <a:pt x="135" y="202"/>
                  </a:lnTo>
                  <a:lnTo>
                    <a:pt x="134" y="176"/>
                  </a:lnTo>
                  <a:lnTo>
                    <a:pt x="134" y="150"/>
                  </a:lnTo>
                  <a:lnTo>
                    <a:pt x="134" y="136"/>
                  </a:lnTo>
                  <a:lnTo>
                    <a:pt x="135" y="122"/>
                  </a:lnTo>
                  <a:lnTo>
                    <a:pt x="135" y="108"/>
                  </a:lnTo>
                  <a:lnTo>
                    <a:pt x="136" y="93"/>
                  </a:lnTo>
                  <a:lnTo>
                    <a:pt x="136" y="78"/>
                  </a:lnTo>
                  <a:lnTo>
                    <a:pt x="137" y="63"/>
                  </a:lnTo>
                  <a:lnTo>
                    <a:pt x="139" y="47"/>
                  </a:lnTo>
                  <a:lnTo>
                    <a:pt x="140" y="31"/>
                  </a:lnTo>
                  <a:lnTo>
                    <a:pt x="193" y="0"/>
                  </a:lnTo>
                  <a:close/>
                </a:path>
              </a:pathLst>
            </a:custGeom>
            <a:solidFill>
              <a:srgbClr val="38201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1" name="Freeform 75"/>
            <p:cNvSpPr>
              <a:spLocks/>
            </p:cNvSpPr>
            <p:nvPr/>
          </p:nvSpPr>
          <p:spPr bwMode="auto">
            <a:xfrm>
              <a:off x="1065" y="3112"/>
              <a:ext cx="258" cy="721"/>
            </a:xfrm>
            <a:custGeom>
              <a:avLst/>
              <a:gdLst>
                <a:gd name="T0" fmla="*/ 142 w 258"/>
                <a:gd name="T1" fmla="*/ 10 h 721"/>
                <a:gd name="T2" fmla="*/ 120 w 258"/>
                <a:gd name="T3" fmla="*/ 31 h 721"/>
                <a:gd name="T4" fmla="*/ 102 w 258"/>
                <a:gd name="T5" fmla="*/ 57 h 721"/>
                <a:gd name="T6" fmla="*/ 87 w 258"/>
                <a:gd name="T7" fmla="*/ 85 h 721"/>
                <a:gd name="T8" fmla="*/ 75 w 258"/>
                <a:gd name="T9" fmla="*/ 117 h 721"/>
                <a:gd name="T10" fmla="*/ 64 w 258"/>
                <a:gd name="T11" fmla="*/ 152 h 721"/>
                <a:gd name="T12" fmla="*/ 56 w 258"/>
                <a:gd name="T13" fmla="*/ 190 h 721"/>
                <a:gd name="T14" fmla="*/ 50 w 258"/>
                <a:gd name="T15" fmla="*/ 231 h 721"/>
                <a:gd name="T16" fmla="*/ 45 w 258"/>
                <a:gd name="T17" fmla="*/ 276 h 721"/>
                <a:gd name="T18" fmla="*/ 40 w 258"/>
                <a:gd name="T19" fmla="*/ 322 h 721"/>
                <a:gd name="T20" fmla="*/ 33 w 258"/>
                <a:gd name="T21" fmla="*/ 398 h 721"/>
                <a:gd name="T22" fmla="*/ 26 w 258"/>
                <a:gd name="T23" fmla="*/ 480 h 721"/>
                <a:gd name="T24" fmla="*/ 21 w 258"/>
                <a:gd name="T25" fmla="*/ 538 h 721"/>
                <a:gd name="T26" fmla="*/ 13 w 258"/>
                <a:gd name="T27" fmla="*/ 598 h 721"/>
                <a:gd name="T28" fmla="*/ 5 w 258"/>
                <a:gd name="T29" fmla="*/ 660 h 721"/>
                <a:gd name="T30" fmla="*/ 4 w 258"/>
                <a:gd name="T31" fmla="*/ 696 h 721"/>
                <a:gd name="T32" fmla="*/ 13 w 258"/>
                <a:gd name="T33" fmla="*/ 702 h 721"/>
                <a:gd name="T34" fmla="*/ 22 w 258"/>
                <a:gd name="T35" fmla="*/ 708 h 721"/>
                <a:gd name="T36" fmla="*/ 31 w 258"/>
                <a:gd name="T37" fmla="*/ 713 h 721"/>
                <a:gd name="T38" fmla="*/ 41 w 258"/>
                <a:gd name="T39" fmla="*/ 717 h 721"/>
                <a:gd name="T40" fmla="*/ 51 w 258"/>
                <a:gd name="T41" fmla="*/ 720 h 721"/>
                <a:gd name="T42" fmla="*/ 58 w 258"/>
                <a:gd name="T43" fmla="*/ 721 h 721"/>
                <a:gd name="T44" fmla="*/ 63 w 258"/>
                <a:gd name="T45" fmla="*/ 721 h 721"/>
                <a:gd name="T46" fmla="*/ 68 w 258"/>
                <a:gd name="T47" fmla="*/ 721 h 721"/>
                <a:gd name="T48" fmla="*/ 73 w 258"/>
                <a:gd name="T49" fmla="*/ 720 h 721"/>
                <a:gd name="T50" fmla="*/ 92 w 258"/>
                <a:gd name="T51" fmla="*/ 669 h 721"/>
                <a:gd name="T52" fmla="*/ 126 w 258"/>
                <a:gd name="T53" fmla="*/ 562 h 721"/>
                <a:gd name="T54" fmla="*/ 152 w 258"/>
                <a:gd name="T55" fmla="*/ 480 h 721"/>
                <a:gd name="T56" fmla="*/ 169 w 258"/>
                <a:gd name="T57" fmla="*/ 425 h 721"/>
                <a:gd name="T58" fmla="*/ 185 w 258"/>
                <a:gd name="T59" fmla="*/ 371 h 721"/>
                <a:gd name="T60" fmla="*/ 199 w 258"/>
                <a:gd name="T61" fmla="*/ 319 h 721"/>
                <a:gd name="T62" fmla="*/ 213 w 258"/>
                <a:gd name="T63" fmla="*/ 269 h 721"/>
                <a:gd name="T64" fmla="*/ 225 w 258"/>
                <a:gd name="T65" fmla="*/ 221 h 721"/>
                <a:gd name="T66" fmla="*/ 236 w 258"/>
                <a:gd name="T67" fmla="*/ 177 h 721"/>
                <a:gd name="T68" fmla="*/ 245 w 258"/>
                <a:gd name="T69" fmla="*/ 137 h 721"/>
                <a:gd name="T70" fmla="*/ 252 w 258"/>
                <a:gd name="T71" fmla="*/ 102 h 721"/>
                <a:gd name="T72" fmla="*/ 256 w 258"/>
                <a:gd name="T73" fmla="*/ 73 h 721"/>
                <a:gd name="T74" fmla="*/ 258 w 258"/>
                <a:gd name="T75" fmla="*/ 49 h 721"/>
                <a:gd name="T76" fmla="*/ 257 w 258"/>
                <a:gd name="T77" fmla="*/ 33 h 721"/>
                <a:gd name="T78" fmla="*/ 254 w 258"/>
                <a:gd name="T79" fmla="*/ 23 h 721"/>
                <a:gd name="T80" fmla="*/ 250 w 258"/>
                <a:gd name="T81" fmla="*/ 16 h 721"/>
                <a:gd name="T82" fmla="*/ 244 w 258"/>
                <a:gd name="T83" fmla="*/ 11 h 721"/>
                <a:gd name="T84" fmla="*/ 237 w 258"/>
                <a:gd name="T85" fmla="*/ 7 h 721"/>
                <a:gd name="T86" fmla="*/ 230 w 258"/>
                <a:gd name="T87" fmla="*/ 5 h 721"/>
                <a:gd name="T88" fmla="*/ 221 w 258"/>
                <a:gd name="T89" fmla="*/ 3 h 721"/>
                <a:gd name="T90" fmla="*/ 212 w 258"/>
                <a:gd name="T91" fmla="*/ 3 h 721"/>
                <a:gd name="T92" fmla="*/ 203 w 258"/>
                <a:gd name="T93" fmla="*/ 3 h 721"/>
                <a:gd name="T94" fmla="*/ 181 w 258"/>
                <a:gd name="T95" fmla="*/ 4 h 721"/>
                <a:gd name="T96" fmla="*/ 163 w 258"/>
                <a:gd name="T97" fmla="*/ 5 h 721"/>
                <a:gd name="T98" fmla="*/ 159 w 258"/>
                <a:gd name="T99" fmla="*/ 5 h 721"/>
                <a:gd name="T100" fmla="*/ 155 w 258"/>
                <a:gd name="T101" fmla="*/ 4 h 721"/>
                <a:gd name="T102" fmla="*/ 154 w 258"/>
                <a:gd name="T103" fmla="*/ 1 h 7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58" h="721">
                  <a:moveTo>
                    <a:pt x="154" y="0"/>
                  </a:moveTo>
                  <a:lnTo>
                    <a:pt x="142" y="10"/>
                  </a:lnTo>
                  <a:lnTo>
                    <a:pt x="130" y="20"/>
                  </a:lnTo>
                  <a:lnTo>
                    <a:pt x="120" y="31"/>
                  </a:lnTo>
                  <a:lnTo>
                    <a:pt x="110" y="44"/>
                  </a:lnTo>
                  <a:lnTo>
                    <a:pt x="102" y="57"/>
                  </a:lnTo>
                  <a:lnTo>
                    <a:pt x="94" y="71"/>
                  </a:lnTo>
                  <a:lnTo>
                    <a:pt x="87" y="85"/>
                  </a:lnTo>
                  <a:lnTo>
                    <a:pt x="80" y="101"/>
                  </a:lnTo>
                  <a:lnTo>
                    <a:pt x="75" y="117"/>
                  </a:lnTo>
                  <a:lnTo>
                    <a:pt x="69" y="134"/>
                  </a:lnTo>
                  <a:lnTo>
                    <a:pt x="64" y="152"/>
                  </a:lnTo>
                  <a:lnTo>
                    <a:pt x="60" y="171"/>
                  </a:lnTo>
                  <a:lnTo>
                    <a:pt x="56" y="190"/>
                  </a:lnTo>
                  <a:lnTo>
                    <a:pt x="53" y="210"/>
                  </a:lnTo>
                  <a:lnTo>
                    <a:pt x="50" y="231"/>
                  </a:lnTo>
                  <a:lnTo>
                    <a:pt x="47" y="253"/>
                  </a:lnTo>
                  <a:lnTo>
                    <a:pt x="45" y="276"/>
                  </a:lnTo>
                  <a:lnTo>
                    <a:pt x="42" y="299"/>
                  </a:lnTo>
                  <a:lnTo>
                    <a:pt x="40" y="322"/>
                  </a:lnTo>
                  <a:lnTo>
                    <a:pt x="38" y="347"/>
                  </a:lnTo>
                  <a:lnTo>
                    <a:pt x="33" y="398"/>
                  </a:lnTo>
                  <a:lnTo>
                    <a:pt x="29" y="452"/>
                  </a:lnTo>
                  <a:lnTo>
                    <a:pt x="26" y="480"/>
                  </a:lnTo>
                  <a:lnTo>
                    <a:pt x="23" y="508"/>
                  </a:lnTo>
                  <a:lnTo>
                    <a:pt x="21" y="538"/>
                  </a:lnTo>
                  <a:lnTo>
                    <a:pt x="17" y="567"/>
                  </a:lnTo>
                  <a:lnTo>
                    <a:pt x="13" y="598"/>
                  </a:lnTo>
                  <a:lnTo>
                    <a:pt x="9" y="629"/>
                  </a:lnTo>
                  <a:lnTo>
                    <a:pt x="5" y="660"/>
                  </a:lnTo>
                  <a:lnTo>
                    <a:pt x="0" y="693"/>
                  </a:lnTo>
                  <a:lnTo>
                    <a:pt x="4" y="696"/>
                  </a:lnTo>
                  <a:lnTo>
                    <a:pt x="8" y="699"/>
                  </a:lnTo>
                  <a:lnTo>
                    <a:pt x="13" y="702"/>
                  </a:lnTo>
                  <a:lnTo>
                    <a:pt x="17" y="705"/>
                  </a:lnTo>
                  <a:lnTo>
                    <a:pt x="22" y="708"/>
                  </a:lnTo>
                  <a:lnTo>
                    <a:pt x="27" y="711"/>
                  </a:lnTo>
                  <a:lnTo>
                    <a:pt x="31" y="713"/>
                  </a:lnTo>
                  <a:lnTo>
                    <a:pt x="36" y="715"/>
                  </a:lnTo>
                  <a:lnTo>
                    <a:pt x="41" y="717"/>
                  </a:lnTo>
                  <a:lnTo>
                    <a:pt x="46" y="719"/>
                  </a:lnTo>
                  <a:lnTo>
                    <a:pt x="51" y="720"/>
                  </a:lnTo>
                  <a:lnTo>
                    <a:pt x="56" y="721"/>
                  </a:lnTo>
                  <a:lnTo>
                    <a:pt x="58" y="721"/>
                  </a:lnTo>
                  <a:lnTo>
                    <a:pt x="61" y="721"/>
                  </a:lnTo>
                  <a:lnTo>
                    <a:pt x="63" y="721"/>
                  </a:lnTo>
                  <a:lnTo>
                    <a:pt x="66" y="721"/>
                  </a:lnTo>
                  <a:lnTo>
                    <a:pt x="68" y="721"/>
                  </a:lnTo>
                  <a:lnTo>
                    <a:pt x="70" y="721"/>
                  </a:lnTo>
                  <a:lnTo>
                    <a:pt x="73" y="720"/>
                  </a:lnTo>
                  <a:lnTo>
                    <a:pt x="75" y="719"/>
                  </a:lnTo>
                  <a:lnTo>
                    <a:pt x="92" y="669"/>
                  </a:lnTo>
                  <a:lnTo>
                    <a:pt x="109" y="616"/>
                  </a:lnTo>
                  <a:lnTo>
                    <a:pt x="126" y="562"/>
                  </a:lnTo>
                  <a:lnTo>
                    <a:pt x="144" y="508"/>
                  </a:lnTo>
                  <a:lnTo>
                    <a:pt x="152" y="480"/>
                  </a:lnTo>
                  <a:lnTo>
                    <a:pt x="160" y="453"/>
                  </a:lnTo>
                  <a:lnTo>
                    <a:pt x="169" y="425"/>
                  </a:lnTo>
                  <a:lnTo>
                    <a:pt x="177" y="398"/>
                  </a:lnTo>
                  <a:lnTo>
                    <a:pt x="185" y="371"/>
                  </a:lnTo>
                  <a:lnTo>
                    <a:pt x="192" y="345"/>
                  </a:lnTo>
                  <a:lnTo>
                    <a:pt x="199" y="319"/>
                  </a:lnTo>
                  <a:lnTo>
                    <a:pt x="206" y="294"/>
                  </a:lnTo>
                  <a:lnTo>
                    <a:pt x="213" y="269"/>
                  </a:lnTo>
                  <a:lnTo>
                    <a:pt x="219" y="245"/>
                  </a:lnTo>
                  <a:lnTo>
                    <a:pt x="225" y="221"/>
                  </a:lnTo>
                  <a:lnTo>
                    <a:pt x="231" y="199"/>
                  </a:lnTo>
                  <a:lnTo>
                    <a:pt x="236" y="177"/>
                  </a:lnTo>
                  <a:lnTo>
                    <a:pt x="241" y="157"/>
                  </a:lnTo>
                  <a:lnTo>
                    <a:pt x="245" y="137"/>
                  </a:lnTo>
                  <a:lnTo>
                    <a:pt x="248" y="119"/>
                  </a:lnTo>
                  <a:lnTo>
                    <a:pt x="252" y="102"/>
                  </a:lnTo>
                  <a:lnTo>
                    <a:pt x="254" y="87"/>
                  </a:lnTo>
                  <a:lnTo>
                    <a:pt x="256" y="73"/>
                  </a:lnTo>
                  <a:lnTo>
                    <a:pt x="257" y="61"/>
                  </a:lnTo>
                  <a:lnTo>
                    <a:pt x="258" y="49"/>
                  </a:lnTo>
                  <a:lnTo>
                    <a:pt x="258" y="40"/>
                  </a:lnTo>
                  <a:lnTo>
                    <a:pt x="257" y="33"/>
                  </a:lnTo>
                  <a:lnTo>
                    <a:pt x="255" y="27"/>
                  </a:lnTo>
                  <a:lnTo>
                    <a:pt x="254" y="23"/>
                  </a:lnTo>
                  <a:lnTo>
                    <a:pt x="252" y="20"/>
                  </a:lnTo>
                  <a:lnTo>
                    <a:pt x="250" y="16"/>
                  </a:lnTo>
                  <a:lnTo>
                    <a:pt x="247" y="13"/>
                  </a:lnTo>
                  <a:lnTo>
                    <a:pt x="244" y="11"/>
                  </a:lnTo>
                  <a:lnTo>
                    <a:pt x="241" y="9"/>
                  </a:lnTo>
                  <a:lnTo>
                    <a:pt x="237" y="7"/>
                  </a:lnTo>
                  <a:lnTo>
                    <a:pt x="234" y="6"/>
                  </a:lnTo>
                  <a:lnTo>
                    <a:pt x="230" y="5"/>
                  </a:lnTo>
                  <a:lnTo>
                    <a:pt x="225" y="4"/>
                  </a:lnTo>
                  <a:lnTo>
                    <a:pt x="221" y="3"/>
                  </a:lnTo>
                  <a:lnTo>
                    <a:pt x="217" y="3"/>
                  </a:lnTo>
                  <a:lnTo>
                    <a:pt x="212" y="3"/>
                  </a:lnTo>
                  <a:lnTo>
                    <a:pt x="208" y="3"/>
                  </a:lnTo>
                  <a:lnTo>
                    <a:pt x="203" y="3"/>
                  </a:lnTo>
                  <a:lnTo>
                    <a:pt x="198" y="3"/>
                  </a:lnTo>
                  <a:lnTo>
                    <a:pt x="181" y="4"/>
                  </a:lnTo>
                  <a:lnTo>
                    <a:pt x="166" y="5"/>
                  </a:lnTo>
                  <a:lnTo>
                    <a:pt x="163" y="5"/>
                  </a:lnTo>
                  <a:lnTo>
                    <a:pt x="161" y="5"/>
                  </a:lnTo>
                  <a:lnTo>
                    <a:pt x="159" y="5"/>
                  </a:lnTo>
                  <a:lnTo>
                    <a:pt x="157" y="4"/>
                  </a:lnTo>
                  <a:lnTo>
                    <a:pt x="155" y="4"/>
                  </a:lnTo>
                  <a:lnTo>
                    <a:pt x="154" y="3"/>
                  </a:lnTo>
                  <a:lnTo>
                    <a:pt x="154" y="1"/>
                  </a:lnTo>
                  <a:lnTo>
                    <a:pt x="154" y="0"/>
                  </a:lnTo>
                  <a:close/>
                </a:path>
              </a:pathLst>
            </a:custGeom>
            <a:solidFill>
              <a:srgbClr val="EEB96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2" name="Freeform 76"/>
            <p:cNvSpPr>
              <a:spLocks/>
            </p:cNvSpPr>
            <p:nvPr/>
          </p:nvSpPr>
          <p:spPr bwMode="auto">
            <a:xfrm>
              <a:off x="1069" y="2274"/>
              <a:ext cx="372" cy="947"/>
            </a:xfrm>
            <a:custGeom>
              <a:avLst/>
              <a:gdLst>
                <a:gd name="T0" fmla="*/ 142 w 372"/>
                <a:gd name="T1" fmla="*/ 12 h 947"/>
                <a:gd name="T2" fmla="*/ 118 w 372"/>
                <a:gd name="T3" fmla="*/ 30 h 947"/>
                <a:gd name="T4" fmla="*/ 97 w 372"/>
                <a:gd name="T5" fmla="*/ 50 h 947"/>
                <a:gd name="T6" fmla="*/ 77 w 372"/>
                <a:gd name="T7" fmla="*/ 71 h 947"/>
                <a:gd name="T8" fmla="*/ 60 w 372"/>
                <a:gd name="T9" fmla="*/ 93 h 947"/>
                <a:gd name="T10" fmla="*/ 44 w 372"/>
                <a:gd name="T11" fmla="*/ 117 h 947"/>
                <a:gd name="T12" fmla="*/ 31 w 372"/>
                <a:gd name="T13" fmla="*/ 141 h 947"/>
                <a:gd name="T14" fmla="*/ 21 w 372"/>
                <a:gd name="T15" fmla="*/ 167 h 947"/>
                <a:gd name="T16" fmla="*/ 12 w 372"/>
                <a:gd name="T17" fmla="*/ 193 h 947"/>
                <a:gd name="T18" fmla="*/ 6 w 372"/>
                <a:gd name="T19" fmla="*/ 221 h 947"/>
                <a:gd name="T20" fmla="*/ 2 w 372"/>
                <a:gd name="T21" fmla="*/ 249 h 947"/>
                <a:gd name="T22" fmla="*/ 0 w 372"/>
                <a:gd name="T23" fmla="*/ 306 h 947"/>
                <a:gd name="T24" fmla="*/ 3 w 372"/>
                <a:gd name="T25" fmla="*/ 364 h 947"/>
                <a:gd name="T26" fmla="*/ 10 w 372"/>
                <a:gd name="T27" fmla="*/ 423 h 947"/>
                <a:gd name="T28" fmla="*/ 20 w 372"/>
                <a:gd name="T29" fmla="*/ 482 h 947"/>
                <a:gd name="T30" fmla="*/ 32 w 372"/>
                <a:gd name="T31" fmla="*/ 541 h 947"/>
                <a:gd name="T32" fmla="*/ 46 w 372"/>
                <a:gd name="T33" fmla="*/ 598 h 947"/>
                <a:gd name="T34" fmla="*/ 65 w 372"/>
                <a:gd name="T35" fmla="*/ 672 h 947"/>
                <a:gd name="T36" fmla="*/ 91 w 372"/>
                <a:gd name="T37" fmla="*/ 773 h 947"/>
                <a:gd name="T38" fmla="*/ 102 w 372"/>
                <a:gd name="T39" fmla="*/ 818 h 947"/>
                <a:gd name="T40" fmla="*/ 111 w 372"/>
                <a:gd name="T41" fmla="*/ 859 h 947"/>
                <a:gd name="T42" fmla="*/ 124 w 372"/>
                <a:gd name="T43" fmla="*/ 893 h 947"/>
                <a:gd name="T44" fmla="*/ 139 w 372"/>
                <a:gd name="T45" fmla="*/ 919 h 947"/>
                <a:gd name="T46" fmla="*/ 157 w 372"/>
                <a:gd name="T47" fmla="*/ 936 h 947"/>
                <a:gd name="T48" fmla="*/ 175 w 372"/>
                <a:gd name="T49" fmla="*/ 945 h 947"/>
                <a:gd name="T50" fmla="*/ 194 w 372"/>
                <a:gd name="T51" fmla="*/ 947 h 947"/>
                <a:gd name="T52" fmla="*/ 213 w 372"/>
                <a:gd name="T53" fmla="*/ 941 h 947"/>
                <a:gd name="T54" fmla="*/ 231 w 372"/>
                <a:gd name="T55" fmla="*/ 929 h 947"/>
                <a:gd name="T56" fmla="*/ 246 w 372"/>
                <a:gd name="T57" fmla="*/ 910 h 947"/>
                <a:gd name="T58" fmla="*/ 259 w 372"/>
                <a:gd name="T59" fmla="*/ 885 h 947"/>
                <a:gd name="T60" fmla="*/ 268 w 372"/>
                <a:gd name="T61" fmla="*/ 854 h 947"/>
                <a:gd name="T62" fmla="*/ 284 w 372"/>
                <a:gd name="T63" fmla="*/ 762 h 947"/>
                <a:gd name="T64" fmla="*/ 306 w 372"/>
                <a:gd name="T65" fmla="*/ 648 h 947"/>
                <a:gd name="T66" fmla="*/ 329 w 372"/>
                <a:gd name="T67" fmla="*/ 519 h 947"/>
                <a:gd name="T68" fmla="*/ 351 w 372"/>
                <a:gd name="T69" fmla="*/ 386 h 947"/>
                <a:gd name="T70" fmla="*/ 360 w 372"/>
                <a:gd name="T71" fmla="*/ 321 h 947"/>
                <a:gd name="T72" fmla="*/ 368 w 372"/>
                <a:gd name="T73" fmla="*/ 259 h 947"/>
                <a:gd name="T74" fmla="*/ 364 w 372"/>
                <a:gd name="T75" fmla="*/ 213 h 947"/>
                <a:gd name="T76" fmla="*/ 342 w 372"/>
                <a:gd name="T77" fmla="*/ 194 h 947"/>
                <a:gd name="T78" fmla="*/ 323 w 372"/>
                <a:gd name="T79" fmla="*/ 175 h 947"/>
                <a:gd name="T80" fmla="*/ 305 w 372"/>
                <a:gd name="T81" fmla="*/ 154 h 947"/>
                <a:gd name="T82" fmla="*/ 283 w 372"/>
                <a:gd name="T83" fmla="*/ 126 h 947"/>
                <a:gd name="T84" fmla="*/ 250 w 372"/>
                <a:gd name="T85" fmla="*/ 83 h 947"/>
                <a:gd name="T86" fmla="*/ 231 w 372"/>
                <a:gd name="T87" fmla="*/ 62 h 947"/>
                <a:gd name="T88" fmla="*/ 210 w 372"/>
                <a:gd name="T89" fmla="*/ 41 h 947"/>
                <a:gd name="T90" fmla="*/ 186 w 372"/>
                <a:gd name="T91" fmla="*/ 20 h 947"/>
                <a:gd name="T92" fmla="*/ 159 w 372"/>
                <a:gd name="T93" fmla="*/ 0 h 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372" h="947">
                  <a:moveTo>
                    <a:pt x="159" y="0"/>
                  </a:moveTo>
                  <a:lnTo>
                    <a:pt x="151" y="6"/>
                  </a:lnTo>
                  <a:lnTo>
                    <a:pt x="142" y="12"/>
                  </a:lnTo>
                  <a:lnTo>
                    <a:pt x="134" y="18"/>
                  </a:lnTo>
                  <a:lnTo>
                    <a:pt x="126" y="24"/>
                  </a:lnTo>
                  <a:lnTo>
                    <a:pt x="118" y="30"/>
                  </a:lnTo>
                  <a:lnTo>
                    <a:pt x="111" y="37"/>
                  </a:lnTo>
                  <a:lnTo>
                    <a:pt x="104" y="43"/>
                  </a:lnTo>
                  <a:lnTo>
                    <a:pt x="97" y="50"/>
                  </a:lnTo>
                  <a:lnTo>
                    <a:pt x="90" y="57"/>
                  </a:lnTo>
                  <a:lnTo>
                    <a:pt x="84" y="64"/>
                  </a:lnTo>
                  <a:lnTo>
                    <a:pt x="77" y="71"/>
                  </a:lnTo>
                  <a:lnTo>
                    <a:pt x="71" y="78"/>
                  </a:lnTo>
                  <a:lnTo>
                    <a:pt x="65" y="86"/>
                  </a:lnTo>
                  <a:lnTo>
                    <a:pt x="60" y="93"/>
                  </a:lnTo>
                  <a:lnTo>
                    <a:pt x="54" y="101"/>
                  </a:lnTo>
                  <a:lnTo>
                    <a:pt x="49" y="109"/>
                  </a:lnTo>
                  <a:lnTo>
                    <a:pt x="44" y="117"/>
                  </a:lnTo>
                  <a:lnTo>
                    <a:pt x="40" y="125"/>
                  </a:lnTo>
                  <a:lnTo>
                    <a:pt x="36" y="133"/>
                  </a:lnTo>
                  <a:lnTo>
                    <a:pt x="31" y="141"/>
                  </a:lnTo>
                  <a:lnTo>
                    <a:pt x="27" y="150"/>
                  </a:lnTo>
                  <a:lnTo>
                    <a:pt x="24" y="158"/>
                  </a:lnTo>
                  <a:lnTo>
                    <a:pt x="21" y="167"/>
                  </a:lnTo>
                  <a:lnTo>
                    <a:pt x="17" y="175"/>
                  </a:lnTo>
                  <a:lnTo>
                    <a:pt x="14" y="184"/>
                  </a:lnTo>
                  <a:lnTo>
                    <a:pt x="12" y="193"/>
                  </a:lnTo>
                  <a:lnTo>
                    <a:pt x="9" y="202"/>
                  </a:lnTo>
                  <a:lnTo>
                    <a:pt x="7" y="212"/>
                  </a:lnTo>
                  <a:lnTo>
                    <a:pt x="6" y="221"/>
                  </a:lnTo>
                  <a:lnTo>
                    <a:pt x="4" y="230"/>
                  </a:lnTo>
                  <a:lnTo>
                    <a:pt x="3" y="240"/>
                  </a:lnTo>
                  <a:lnTo>
                    <a:pt x="2" y="249"/>
                  </a:lnTo>
                  <a:lnTo>
                    <a:pt x="1" y="268"/>
                  </a:lnTo>
                  <a:lnTo>
                    <a:pt x="0" y="287"/>
                  </a:lnTo>
                  <a:lnTo>
                    <a:pt x="0" y="306"/>
                  </a:lnTo>
                  <a:lnTo>
                    <a:pt x="1" y="325"/>
                  </a:lnTo>
                  <a:lnTo>
                    <a:pt x="2" y="345"/>
                  </a:lnTo>
                  <a:lnTo>
                    <a:pt x="3" y="364"/>
                  </a:lnTo>
                  <a:lnTo>
                    <a:pt x="5" y="384"/>
                  </a:lnTo>
                  <a:lnTo>
                    <a:pt x="7" y="403"/>
                  </a:lnTo>
                  <a:lnTo>
                    <a:pt x="10" y="423"/>
                  </a:lnTo>
                  <a:lnTo>
                    <a:pt x="13" y="443"/>
                  </a:lnTo>
                  <a:lnTo>
                    <a:pt x="16" y="463"/>
                  </a:lnTo>
                  <a:lnTo>
                    <a:pt x="20" y="482"/>
                  </a:lnTo>
                  <a:lnTo>
                    <a:pt x="24" y="502"/>
                  </a:lnTo>
                  <a:lnTo>
                    <a:pt x="28" y="521"/>
                  </a:lnTo>
                  <a:lnTo>
                    <a:pt x="32" y="541"/>
                  </a:lnTo>
                  <a:lnTo>
                    <a:pt x="37" y="560"/>
                  </a:lnTo>
                  <a:lnTo>
                    <a:pt x="41" y="579"/>
                  </a:lnTo>
                  <a:lnTo>
                    <a:pt x="46" y="598"/>
                  </a:lnTo>
                  <a:lnTo>
                    <a:pt x="51" y="617"/>
                  </a:lnTo>
                  <a:lnTo>
                    <a:pt x="56" y="636"/>
                  </a:lnTo>
                  <a:lnTo>
                    <a:pt x="65" y="672"/>
                  </a:lnTo>
                  <a:lnTo>
                    <a:pt x="74" y="707"/>
                  </a:lnTo>
                  <a:lnTo>
                    <a:pt x="83" y="741"/>
                  </a:lnTo>
                  <a:lnTo>
                    <a:pt x="91" y="773"/>
                  </a:lnTo>
                  <a:lnTo>
                    <a:pt x="95" y="789"/>
                  </a:lnTo>
                  <a:lnTo>
                    <a:pt x="99" y="803"/>
                  </a:lnTo>
                  <a:lnTo>
                    <a:pt x="102" y="818"/>
                  </a:lnTo>
                  <a:lnTo>
                    <a:pt x="104" y="832"/>
                  </a:lnTo>
                  <a:lnTo>
                    <a:pt x="108" y="846"/>
                  </a:lnTo>
                  <a:lnTo>
                    <a:pt x="111" y="859"/>
                  </a:lnTo>
                  <a:lnTo>
                    <a:pt x="115" y="872"/>
                  </a:lnTo>
                  <a:lnTo>
                    <a:pt x="119" y="883"/>
                  </a:lnTo>
                  <a:lnTo>
                    <a:pt x="124" y="893"/>
                  </a:lnTo>
                  <a:lnTo>
                    <a:pt x="129" y="903"/>
                  </a:lnTo>
                  <a:lnTo>
                    <a:pt x="134" y="911"/>
                  </a:lnTo>
                  <a:lnTo>
                    <a:pt x="139" y="919"/>
                  </a:lnTo>
                  <a:lnTo>
                    <a:pt x="145" y="925"/>
                  </a:lnTo>
                  <a:lnTo>
                    <a:pt x="151" y="931"/>
                  </a:lnTo>
                  <a:lnTo>
                    <a:pt x="157" y="936"/>
                  </a:lnTo>
                  <a:lnTo>
                    <a:pt x="163" y="940"/>
                  </a:lnTo>
                  <a:lnTo>
                    <a:pt x="169" y="943"/>
                  </a:lnTo>
                  <a:lnTo>
                    <a:pt x="175" y="945"/>
                  </a:lnTo>
                  <a:lnTo>
                    <a:pt x="182" y="946"/>
                  </a:lnTo>
                  <a:lnTo>
                    <a:pt x="188" y="947"/>
                  </a:lnTo>
                  <a:lnTo>
                    <a:pt x="194" y="947"/>
                  </a:lnTo>
                  <a:lnTo>
                    <a:pt x="201" y="946"/>
                  </a:lnTo>
                  <a:lnTo>
                    <a:pt x="207" y="944"/>
                  </a:lnTo>
                  <a:lnTo>
                    <a:pt x="213" y="941"/>
                  </a:lnTo>
                  <a:lnTo>
                    <a:pt x="219" y="938"/>
                  </a:lnTo>
                  <a:lnTo>
                    <a:pt x="225" y="934"/>
                  </a:lnTo>
                  <a:lnTo>
                    <a:pt x="231" y="929"/>
                  </a:lnTo>
                  <a:lnTo>
                    <a:pt x="236" y="923"/>
                  </a:lnTo>
                  <a:lnTo>
                    <a:pt x="241" y="917"/>
                  </a:lnTo>
                  <a:lnTo>
                    <a:pt x="246" y="910"/>
                  </a:lnTo>
                  <a:lnTo>
                    <a:pt x="251" y="902"/>
                  </a:lnTo>
                  <a:lnTo>
                    <a:pt x="255" y="894"/>
                  </a:lnTo>
                  <a:lnTo>
                    <a:pt x="259" y="885"/>
                  </a:lnTo>
                  <a:lnTo>
                    <a:pt x="262" y="875"/>
                  </a:lnTo>
                  <a:lnTo>
                    <a:pt x="265" y="865"/>
                  </a:lnTo>
                  <a:lnTo>
                    <a:pt x="268" y="854"/>
                  </a:lnTo>
                  <a:lnTo>
                    <a:pt x="272" y="827"/>
                  </a:lnTo>
                  <a:lnTo>
                    <a:pt x="278" y="796"/>
                  </a:lnTo>
                  <a:lnTo>
                    <a:pt x="284" y="762"/>
                  </a:lnTo>
                  <a:lnTo>
                    <a:pt x="291" y="726"/>
                  </a:lnTo>
                  <a:lnTo>
                    <a:pt x="298" y="688"/>
                  </a:lnTo>
                  <a:lnTo>
                    <a:pt x="306" y="648"/>
                  </a:lnTo>
                  <a:lnTo>
                    <a:pt x="313" y="606"/>
                  </a:lnTo>
                  <a:lnTo>
                    <a:pt x="321" y="563"/>
                  </a:lnTo>
                  <a:lnTo>
                    <a:pt x="329" y="519"/>
                  </a:lnTo>
                  <a:lnTo>
                    <a:pt x="337" y="475"/>
                  </a:lnTo>
                  <a:lnTo>
                    <a:pt x="344" y="430"/>
                  </a:lnTo>
                  <a:lnTo>
                    <a:pt x="351" y="386"/>
                  </a:lnTo>
                  <a:lnTo>
                    <a:pt x="354" y="364"/>
                  </a:lnTo>
                  <a:lnTo>
                    <a:pt x="357" y="343"/>
                  </a:lnTo>
                  <a:lnTo>
                    <a:pt x="360" y="321"/>
                  </a:lnTo>
                  <a:lnTo>
                    <a:pt x="363" y="300"/>
                  </a:lnTo>
                  <a:lnTo>
                    <a:pt x="366" y="279"/>
                  </a:lnTo>
                  <a:lnTo>
                    <a:pt x="368" y="259"/>
                  </a:lnTo>
                  <a:lnTo>
                    <a:pt x="370" y="239"/>
                  </a:lnTo>
                  <a:lnTo>
                    <a:pt x="372" y="219"/>
                  </a:lnTo>
                  <a:lnTo>
                    <a:pt x="364" y="213"/>
                  </a:lnTo>
                  <a:lnTo>
                    <a:pt x="357" y="207"/>
                  </a:lnTo>
                  <a:lnTo>
                    <a:pt x="350" y="201"/>
                  </a:lnTo>
                  <a:lnTo>
                    <a:pt x="342" y="194"/>
                  </a:lnTo>
                  <a:lnTo>
                    <a:pt x="336" y="188"/>
                  </a:lnTo>
                  <a:lnTo>
                    <a:pt x="329" y="181"/>
                  </a:lnTo>
                  <a:lnTo>
                    <a:pt x="323" y="175"/>
                  </a:lnTo>
                  <a:lnTo>
                    <a:pt x="317" y="168"/>
                  </a:lnTo>
                  <a:lnTo>
                    <a:pt x="311" y="161"/>
                  </a:lnTo>
                  <a:lnTo>
                    <a:pt x="305" y="154"/>
                  </a:lnTo>
                  <a:lnTo>
                    <a:pt x="300" y="148"/>
                  </a:lnTo>
                  <a:lnTo>
                    <a:pt x="294" y="140"/>
                  </a:lnTo>
                  <a:lnTo>
                    <a:pt x="283" y="126"/>
                  </a:lnTo>
                  <a:lnTo>
                    <a:pt x="272" y="112"/>
                  </a:lnTo>
                  <a:lnTo>
                    <a:pt x="261" y="98"/>
                  </a:lnTo>
                  <a:lnTo>
                    <a:pt x="250" y="83"/>
                  </a:lnTo>
                  <a:lnTo>
                    <a:pt x="244" y="76"/>
                  </a:lnTo>
                  <a:lnTo>
                    <a:pt x="237" y="69"/>
                  </a:lnTo>
                  <a:lnTo>
                    <a:pt x="231" y="62"/>
                  </a:lnTo>
                  <a:lnTo>
                    <a:pt x="224" y="55"/>
                  </a:lnTo>
                  <a:lnTo>
                    <a:pt x="217" y="48"/>
                  </a:lnTo>
                  <a:lnTo>
                    <a:pt x="210" y="41"/>
                  </a:lnTo>
                  <a:lnTo>
                    <a:pt x="203" y="34"/>
                  </a:lnTo>
                  <a:lnTo>
                    <a:pt x="195" y="27"/>
                  </a:lnTo>
                  <a:lnTo>
                    <a:pt x="186" y="20"/>
                  </a:lnTo>
                  <a:lnTo>
                    <a:pt x="178" y="13"/>
                  </a:lnTo>
                  <a:lnTo>
                    <a:pt x="169" y="7"/>
                  </a:lnTo>
                  <a:lnTo>
                    <a:pt x="159" y="0"/>
                  </a:lnTo>
                  <a:close/>
                </a:path>
              </a:pathLst>
            </a:custGeom>
            <a:solidFill>
              <a:srgbClr val="4024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3" name="Freeform 77"/>
            <p:cNvSpPr>
              <a:spLocks/>
            </p:cNvSpPr>
            <p:nvPr/>
          </p:nvSpPr>
          <p:spPr bwMode="auto">
            <a:xfrm>
              <a:off x="1069" y="2475"/>
              <a:ext cx="542" cy="103"/>
            </a:xfrm>
            <a:custGeom>
              <a:avLst/>
              <a:gdLst>
                <a:gd name="T0" fmla="*/ 25 w 542"/>
                <a:gd name="T1" fmla="*/ 11 h 103"/>
                <a:gd name="T2" fmla="*/ 58 w 542"/>
                <a:gd name="T3" fmla="*/ 12 h 103"/>
                <a:gd name="T4" fmla="*/ 92 w 542"/>
                <a:gd name="T5" fmla="*/ 13 h 103"/>
                <a:gd name="T6" fmla="*/ 126 w 542"/>
                <a:gd name="T7" fmla="*/ 13 h 103"/>
                <a:gd name="T8" fmla="*/ 160 w 542"/>
                <a:gd name="T9" fmla="*/ 13 h 103"/>
                <a:gd name="T10" fmla="*/ 194 w 542"/>
                <a:gd name="T11" fmla="*/ 14 h 103"/>
                <a:gd name="T12" fmla="*/ 228 w 542"/>
                <a:gd name="T13" fmla="*/ 14 h 103"/>
                <a:gd name="T14" fmla="*/ 261 w 542"/>
                <a:gd name="T15" fmla="*/ 16 h 103"/>
                <a:gd name="T16" fmla="*/ 286 w 542"/>
                <a:gd name="T17" fmla="*/ 17 h 103"/>
                <a:gd name="T18" fmla="*/ 302 w 542"/>
                <a:gd name="T19" fmla="*/ 17 h 103"/>
                <a:gd name="T20" fmla="*/ 318 w 542"/>
                <a:gd name="T21" fmla="*/ 17 h 103"/>
                <a:gd name="T22" fmla="*/ 335 w 542"/>
                <a:gd name="T23" fmla="*/ 16 h 103"/>
                <a:gd name="T24" fmla="*/ 359 w 542"/>
                <a:gd name="T25" fmla="*/ 14 h 103"/>
                <a:gd name="T26" fmla="*/ 392 w 542"/>
                <a:gd name="T27" fmla="*/ 11 h 103"/>
                <a:gd name="T28" fmla="*/ 426 w 542"/>
                <a:gd name="T29" fmla="*/ 7 h 103"/>
                <a:gd name="T30" fmla="*/ 459 w 542"/>
                <a:gd name="T31" fmla="*/ 3 h 103"/>
                <a:gd name="T32" fmla="*/ 484 w 542"/>
                <a:gd name="T33" fmla="*/ 1 h 103"/>
                <a:gd name="T34" fmla="*/ 500 w 542"/>
                <a:gd name="T35" fmla="*/ 0 h 103"/>
                <a:gd name="T36" fmla="*/ 516 w 542"/>
                <a:gd name="T37" fmla="*/ 0 h 103"/>
                <a:gd name="T38" fmla="*/ 532 w 542"/>
                <a:gd name="T39" fmla="*/ 0 h 103"/>
                <a:gd name="T40" fmla="*/ 540 w 542"/>
                <a:gd name="T41" fmla="*/ 4 h 103"/>
                <a:gd name="T42" fmla="*/ 541 w 542"/>
                <a:gd name="T43" fmla="*/ 13 h 103"/>
                <a:gd name="T44" fmla="*/ 542 w 542"/>
                <a:gd name="T45" fmla="*/ 23 h 103"/>
                <a:gd name="T46" fmla="*/ 542 w 542"/>
                <a:gd name="T47" fmla="*/ 32 h 103"/>
                <a:gd name="T48" fmla="*/ 533 w 542"/>
                <a:gd name="T49" fmla="*/ 43 h 103"/>
                <a:gd name="T50" fmla="*/ 512 w 542"/>
                <a:gd name="T51" fmla="*/ 58 h 103"/>
                <a:gd name="T52" fmla="*/ 485 w 542"/>
                <a:gd name="T53" fmla="*/ 70 h 103"/>
                <a:gd name="T54" fmla="*/ 453 w 542"/>
                <a:gd name="T55" fmla="*/ 80 h 103"/>
                <a:gd name="T56" fmla="*/ 418 w 542"/>
                <a:gd name="T57" fmla="*/ 88 h 103"/>
                <a:gd name="T58" fmla="*/ 379 w 542"/>
                <a:gd name="T59" fmla="*/ 94 h 103"/>
                <a:gd name="T60" fmla="*/ 339 w 542"/>
                <a:gd name="T61" fmla="*/ 99 h 103"/>
                <a:gd name="T62" fmla="*/ 297 w 542"/>
                <a:gd name="T63" fmla="*/ 102 h 103"/>
                <a:gd name="T64" fmla="*/ 255 w 542"/>
                <a:gd name="T65" fmla="*/ 103 h 103"/>
                <a:gd name="T66" fmla="*/ 213 w 542"/>
                <a:gd name="T67" fmla="*/ 103 h 103"/>
                <a:gd name="T68" fmla="*/ 171 w 542"/>
                <a:gd name="T69" fmla="*/ 101 h 103"/>
                <a:gd name="T70" fmla="*/ 132 w 542"/>
                <a:gd name="T71" fmla="*/ 98 h 103"/>
                <a:gd name="T72" fmla="*/ 96 w 542"/>
                <a:gd name="T73" fmla="*/ 94 h 103"/>
                <a:gd name="T74" fmla="*/ 63 w 542"/>
                <a:gd name="T75" fmla="*/ 90 h 103"/>
                <a:gd name="T76" fmla="*/ 34 w 542"/>
                <a:gd name="T77" fmla="*/ 84 h 103"/>
                <a:gd name="T78" fmla="*/ 10 w 542"/>
                <a:gd name="T79" fmla="*/ 77 h 103"/>
                <a:gd name="T80" fmla="*/ 1 w 542"/>
                <a:gd name="T81" fmla="*/ 68 h 103"/>
                <a:gd name="T82" fmla="*/ 0 w 542"/>
                <a:gd name="T83" fmla="*/ 58 h 103"/>
                <a:gd name="T84" fmla="*/ 1 w 542"/>
                <a:gd name="T85" fmla="*/ 49 h 103"/>
                <a:gd name="T86" fmla="*/ 2 w 542"/>
                <a:gd name="T87" fmla="*/ 40 h 103"/>
                <a:gd name="T88" fmla="*/ 4 w 542"/>
                <a:gd name="T89" fmla="*/ 28 h 103"/>
                <a:gd name="T90" fmla="*/ 7 w 542"/>
                <a:gd name="T91" fmla="*/ 15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542" h="103">
                  <a:moveTo>
                    <a:pt x="8" y="10"/>
                  </a:moveTo>
                  <a:lnTo>
                    <a:pt x="25" y="11"/>
                  </a:lnTo>
                  <a:lnTo>
                    <a:pt x="42" y="11"/>
                  </a:lnTo>
                  <a:lnTo>
                    <a:pt x="58" y="12"/>
                  </a:lnTo>
                  <a:lnTo>
                    <a:pt x="75" y="12"/>
                  </a:lnTo>
                  <a:lnTo>
                    <a:pt x="92" y="13"/>
                  </a:lnTo>
                  <a:lnTo>
                    <a:pt x="109" y="13"/>
                  </a:lnTo>
                  <a:lnTo>
                    <a:pt x="126" y="13"/>
                  </a:lnTo>
                  <a:lnTo>
                    <a:pt x="143" y="13"/>
                  </a:lnTo>
                  <a:lnTo>
                    <a:pt x="160" y="13"/>
                  </a:lnTo>
                  <a:lnTo>
                    <a:pt x="177" y="14"/>
                  </a:lnTo>
                  <a:lnTo>
                    <a:pt x="194" y="14"/>
                  </a:lnTo>
                  <a:lnTo>
                    <a:pt x="211" y="14"/>
                  </a:lnTo>
                  <a:lnTo>
                    <a:pt x="228" y="14"/>
                  </a:lnTo>
                  <a:lnTo>
                    <a:pt x="245" y="15"/>
                  </a:lnTo>
                  <a:lnTo>
                    <a:pt x="261" y="16"/>
                  </a:lnTo>
                  <a:lnTo>
                    <a:pt x="277" y="17"/>
                  </a:lnTo>
                  <a:lnTo>
                    <a:pt x="286" y="17"/>
                  </a:lnTo>
                  <a:lnTo>
                    <a:pt x="294" y="17"/>
                  </a:lnTo>
                  <a:lnTo>
                    <a:pt x="302" y="17"/>
                  </a:lnTo>
                  <a:lnTo>
                    <a:pt x="310" y="17"/>
                  </a:lnTo>
                  <a:lnTo>
                    <a:pt x="318" y="17"/>
                  </a:lnTo>
                  <a:lnTo>
                    <a:pt x="326" y="17"/>
                  </a:lnTo>
                  <a:lnTo>
                    <a:pt x="335" y="16"/>
                  </a:lnTo>
                  <a:lnTo>
                    <a:pt x="343" y="15"/>
                  </a:lnTo>
                  <a:lnTo>
                    <a:pt x="359" y="14"/>
                  </a:lnTo>
                  <a:lnTo>
                    <a:pt x="376" y="12"/>
                  </a:lnTo>
                  <a:lnTo>
                    <a:pt x="392" y="11"/>
                  </a:lnTo>
                  <a:lnTo>
                    <a:pt x="409" y="9"/>
                  </a:lnTo>
                  <a:lnTo>
                    <a:pt x="426" y="7"/>
                  </a:lnTo>
                  <a:lnTo>
                    <a:pt x="442" y="5"/>
                  </a:lnTo>
                  <a:lnTo>
                    <a:pt x="459" y="3"/>
                  </a:lnTo>
                  <a:lnTo>
                    <a:pt x="475" y="2"/>
                  </a:lnTo>
                  <a:lnTo>
                    <a:pt x="484" y="1"/>
                  </a:lnTo>
                  <a:lnTo>
                    <a:pt x="492" y="1"/>
                  </a:lnTo>
                  <a:lnTo>
                    <a:pt x="500" y="0"/>
                  </a:lnTo>
                  <a:lnTo>
                    <a:pt x="508" y="0"/>
                  </a:lnTo>
                  <a:lnTo>
                    <a:pt x="516" y="0"/>
                  </a:lnTo>
                  <a:lnTo>
                    <a:pt x="524" y="0"/>
                  </a:lnTo>
                  <a:lnTo>
                    <a:pt x="532" y="0"/>
                  </a:lnTo>
                  <a:lnTo>
                    <a:pt x="540" y="1"/>
                  </a:lnTo>
                  <a:lnTo>
                    <a:pt x="540" y="4"/>
                  </a:lnTo>
                  <a:lnTo>
                    <a:pt x="540" y="9"/>
                  </a:lnTo>
                  <a:lnTo>
                    <a:pt x="541" y="13"/>
                  </a:lnTo>
                  <a:lnTo>
                    <a:pt x="541" y="18"/>
                  </a:lnTo>
                  <a:lnTo>
                    <a:pt x="542" y="23"/>
                  </a:lnTo>
                  <a:lnTo>
                    <a:pt x="542" y="27"/>
                  </a:lnTo>
                  <a:lnTo>
                    <a:pt x="542" y="32"/>
                  </a:lnTo>
                  <a:lnTo>
                    <a:pt x="542" y="35"/>
                  </a:lnTo>
                  <a:lnTo>
                    <a:pt x="533" y="43"/>
                  </a:lnTo>
                  <a:lnTo>
                    <a:pt x="523" y="51"/>
                  </a:lnTo>
                  <a:lnTo>
                    <a:pt x="512" y="58"/>
                  </a:lnTo>
                  <a:lnTo>
                    <a:pt x="499" y="64"/>
                  </a:lnTo>
                  <a:lnTo>
                    <a:pt x="485" y="70"/>
                  </a:lnTo>
                  <a:lnTo>
                    <a:pt x="469" y="75"/>
                  </a:lnTo>
                  <a:lnTo>
                    <a:pt x="453" y="80"/>
                  </a:lnTo>
                  <a:lnTo>
                    <a:pt x="436" y="84"/>
                  </a:lnTo>
                  <a:lnTo>
                    <a:pt x="418" y="88"/>
                  </a:lnTo>
                  <a:lnTo>
                    <a:pt x="399" y="91"/>
                  </a:lnTo>
                  <a:lnTo>
                    <a:pt x="379" y="94"/>
                  </a:lnTo>
                  <a:lnTo>
                    <a:pt x="359" y="97"/>
                  </a:lnTo>
                  <a:lnTo>
                    <a:pt x="339" y="99"/>
                  </a:lnTo>
                  <a:lnTo>
                    <a:pt x="318" y="100"/>
                  </a:lnTo>
                  <a:lnTo>
                    <a:pt x="297" y="102"/>
                  </a:lnTo>
                  <a:lnTo>
                    <a:pt x="276" y="102"/>
                  </a:lnTo>
                  <a:lnTo>
                    <a:pt x="255" y="103"/>
                  </a:lnTo>
                  <a:lnTo>
                    <a:pt x="233" y="103"/>
                  </a:lnTo>
                  <a:lnTo>
                    <a:pt x="213" y="103"/>
                  </a:lnTo>
                  <a:lnTo>
                    <a:pt x="192" y="102"/>
                  </a:lnTo>
                  <a:lnTo>
                    <a:pt x="171" y="101"/>
                  </a:lnTo>
                  <a:lnTo>
                    <a:pt x="151" y="100"/>
                  </a:lnTo>
                  <a:lnTo>
                    <a:pt x="132" y="98"/>
                  </a:lnTo>
                  <a:lnTo>
                    <a:pt x="114" y="96"/>
                  </a:lnTo>
                  <a:lnTo>
                    <a:pt x="96" y="94"/>
                  </a:lnTo>
                  <a:lnTo>
                    <a:pt x="79" y="92"/>
                  </a:lnTo>
                  <a:lnTo>
                    <a:pt x="63" y="90"/>
                  </a:lnTo>
                  <a:lnTo>
                    <a:pt x="48" y="87"/>
                  </a:lnTo>
                  <a:lnTo>
                    <a:pt x="34" y="84"/>
                  </a:lnTo>
                  <a:lnTo>
                    <a:pt x="22" y="81"/>
                  </a:lnTo>
                  <a:lnTo>
                    <a:pt x="10" y="77"/>
                  </a:lnTo>
                  <a:lnTo>
                    <a:pt x="1" y="74"/>
                  </a:lnTo>
                  <a:lnTo>
                    <a:pt x="1" y="68"/>
                  </a:lnTo>
                  <a:lnTo>
                    <a:pt x="0" y="63"/>
                  </a:lnTo>
                  <a:lnTo>
                    <a:pt x="0" y="58"/>
                  </a:lnTo>
                  <a:lnTo>
                    <a:pt x="1" y="53"/>
                  </a:lnTo>
                  <a:lnTo>
                    <a:pt x="1" y="49"/>
                  </a:lnTo>
                  <a:lnTo>
                    <a:pt x="1" y="44"/>
                  </a:lnTo>
                  <a:lnTo>
                    <a:pt x="2" y="40"/>
                  </a:lnTo>
                  <a:lnTo>
                    <a:pt x="3" y="36"/>
                  </a:lnTo>
                  <a:lnTo>
                    <a:pt x="4" y="28"/>
                  </a:lnTo>
                  <a:lnTo>
                    <a:pt x="6" y="21"/>
                  </a:lnTo>
                  <a:lnTo>
                    <a:pt x="7" y="15"/>
                  </a:lnTo>
                  <a:lnTo>
                    <a:pt x="8" y="10"/>
                  </a:lnTo>
                  <a:close/>
                </a:path>
              </a:pathLst>
            </a:custGeom>
            <a:solidFill>
              <a:srgbClr val="38201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4" name="Freeform 78"/>
            <p:cNvSpPr>
              <a:spLocks/>
            </p:cNvSpPr>
            <p:nvPr/>
          </p:nvSpPr>
          <p:spPr bwMode="auto">
            <a:xfrm>
              <a:off x="1061" y="1564"/>
              <a:ext cx="600" cy="988"/>
            </a:xfrm>
            <a:custGeom>
              <a:avLst/>
              <a:gdLst>
                <a:gd name="T0" fmla="*/ 148 w 600"/>
                <a:gd name="T1" fmla="*/ 677 h 988"/>
                <a:gd name="T2" fmla="*/ 93 w 600"/>
                <a:gd name="T3" fmla="*/ 746 h 988"/>
                <a:gd name="T4" fmla="*/ 61 w 600"/>
                <a:gd name="T5" fmla="*/ 791 h 988"/>
                <a:gd name="T6" fmla="*/ 33 w 600"/>
                <a:gd name="T7" fmla="*/ 840 h 988"/>
                <a:gd name="T8" fmla="*/ 10 w 600"/>
                <a:gd name="T9" fmla="*/ 894 h 988"/>
                <a:gd name="T10" fmla="*/ 7 w 600"/>
                <a:gd name="T11" fmla="*/ 945 h 988"/>
                <a:gd name="T12" fmla="*/ 74 w 600"/>
                <a:gd name="T13" fmla="*/ 970 h 988"/>
                <a:gd name="T14" fmla="*/ 178 w 600"/>
                <a:gd name="T15" fmla="*/ 985 h 988"/>
                <a:gd name="T16" fmla="*/ 299 w 600"/>
                <a:gd name="T17" fmla="*/ 988 h 988"/>
                <a:gd name="T18" fmla="*/ 416 w 600"/>
                <a:gd name="T19" fmla="*/ 979 h 988"/>
                <a:gd name="T20" fmla="*/ 508 w 600"/>
                <a:gd name="T21" fmla="*/ 958 h 988"/>
                <a:gd name="T22" fmla="*/ 554 w 600"/>
                <a:gd name="T23" fmla="*/ 922 h 988"/>
                <a:gd name="T24" fmla="*/ 547 w 600"/>
                <a:gd name="T25" fmla="*/ 858 h 988"/>
                <a:gd name="T26" fmla="*/ 535 w 600"/>
                <a:gd name="T27" fmla="*/ 799 h 988"/>
                <a:gd name="T28" fmla="*/ 518 w 600"/>
                <a:gd name="T29" fmla="*/ 729 h 988"/>
                <a:gd name="T30" fmla="*/ 502 w 600"/>
                <a:gd name="T31" fmla="*/ 669 h 988"/>
                <a:gd name="T32" fmla="*/ 480 w 600"/>
                <a:gd name="T33" fmla="*/ 604 h 988"/>
                <a:gd name="T34" fmla="*/ 470 w 600"/>
                <a:gd name="T35" fmla="*/ 569 h 988"/>
                <a:gd name="T36" fmla="*/ 466 w 600"/>
                <a:gd name="T37" fmla="*/ 533 h 988"/>
                <a:gd name="T38" fmla="*/ 469 w 600"/>
                <a:gd name="T39" fmla="*/ 495 h 988"/>
                <a:gd name="T40" fmla="*/ 483 w 600"/>
                <a:gd name="T41" fmla="*/ 452 h 988"/>
                <a:gd name="T42" fmla="*/ 519 w 600"/>
                <a:gd name="T43" fmla="*/ 428 h 988"/>
                <a:gd name="T44" fmla="*/ 547 w 600"/>
                <a:gd name="T45" fmla="*/ 402 h 988"/>
                <a:gd name="T46" fmla="*/ 569 w 600"/>
                <a:gd name="T47" fmla="*/ 374 h 988"/>
                <a:gd name="T48" fmla="*/ 585 w 600"/>
                <a:gd name="T49" fmla="*/ 343 h 988"/>
                <a:gd name="T50" fmla="*/ 595 w 600"/>
                <a:gd name="T51" fmla="*/ 310 h 988"/>
                <a:gd name="T52" fmla="*/ 600 w 600"/>
                <a:gd name="T53" fmla="*/ 274 h 988"/>
                <a:gd name="T54" fmla="*/ 571 w 600"/>
                <a:gd name="T55" fmla="*/ 225 h 988"/>
                <a:gd name="T56" fmla="*/ 533 w 600"/>
                <a:gd name="T57" fmla="*/ 174 h 988"/>
                <a:gd name="T58" fmla="*/ 501 w 600"/>
                <a:gd name="T59" fmla="*/ 122 h 988"/>
                <a:gd name="T60" fmla="*/ 472 w 600"/>
                <a:gd name="T61" fmla="*/ 72 h 988"/>
                <a:gd name="T62" fmla="*/ 458 w 600"/>
                <a:gd name="T63" fmla="*/ 53 h 988"/>
                <a:gd name="T64" fmla="*/ 445 w 600"/>
                <a:gd name="T65" fmla="*/ 44 h 988"/>
                <a:gd name="T66" fmla="*/ 423 w 600"/>
                <a:gd name="T67" fmla="*/ 38 h 988"/>
                <a:gd name="T68" fmla="*/ 401 w 600"/>
                <a:gd name="T69" fmla="*/ 28 h 988"/>
                <a:gd name="T70" fmla="*/ 375 w 600"/>
                <a:gd name="T71" fmla="*/ 14 h 988"/>
                <a:gd name="T72" fmla="*/ 360 w 600"/>
                <a:gd name="T73" fmla="*/ 9 h 988"/>
                <a:gd name="T74" fmla="*/ 351 w 600"/>
                <a:gd name="T75" fmla="*/ 15 h 988"/>
                <a:gd name="T76" fmla="*/ 364 w 600"/>
                <a:gd name="T77" fmla="*/ 36 h 988"/>
                <a:gd name="T78" fmla="*/ 370 w 600"/>
                <a:gd name="T79" fmla="*/ 52 h 988"/>
                <a:gd name="T80" fmla="*/ 373 w 600"/>
                <a:gd name="T81" fmla="*/ 74 h 988"/>
                <a:gd name="T82" fmla="*/ 371 w 600"/>
                <a:gd name="T83" fmla="*/ 106 h 988"/>
                <a:gd name="T84" fmla="*/ 364 w 600"/>
                <a:gd name="T85" fmla="*/ 151 h 988"/>
                <a:gd name="T86" fmla="*/ 353 w 600"/>
                <a:gd name="T87" fmla="*/ 149 h 988"/>
                <a:gd name="T88" fmla="*/ 331 w 600"/>
                <a:gd name="T89" fmla="*/ 113 h 988"/>
                <a:gd name="T90" fmla="*/ 295 w 600"/>
                <a:gd name="T91" fmla="*/ 81 h 988"/>
                <a:gd name="T92" fmla="*/ 251 w 600"/>
                <a:gd name="T93" fmla="*/ 54 h 988"/>
                <a:gd name="T94" fmla="*/ 203 w 600"/>
                <a:gd name="T95" fmla="*/ 31 h 988"/>
                <a:gd name="T96" fmla="*/ 155 w 600"/>
                <a:gd name="T97" fmla="*/ 12 h 988"/>
                <a:gd name="T98" fmla="*/ 79 w 600"/>
                <a:gd name="T99" fmla="*/ 27 h 988"/>
                <a:gd name="T100" fmla="*/ 14 w 600"/>
                <a:gd name="T101" fmla="*/ 70 h 988"/>
                <a:gd name="T102" fmla="*/ 10 w 600"/>
                <a:gd name="T103" fmla="*/ 158 h 988"/>
                <a:gd name="T104" fmla="*/ 32 w 600"/>
                <a:gd name="T105" fmla="*/ 246 h 988"/>
                <a:gd name="T106" fmla="*/ 69 w 600"/>
                <a:gd name="T107" fmla="*/ 336 h 988"/>
                <a:gd name="T108" fmla="*/ 127 w 600"/>
                <a:gd name="T109" fmla="*/ 464 h 988"/>
                <a:gd name="T110" fmla="*/ 157 w 600"/>
                <a:gd name="T111" fmla="*/ 557 h 988"/>
                <a:gd name="T112" fmla="*/ 167 w 600"/>
                <a:gd name="T113" fmla="*/ 652 h 9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600" h="988">
                  <a:moveTo>
                    <a:pt x="167" y="652"/>
                  </a:moveTo>
                  <a:lnTo>
                    <a:pt x="163" y="658"/>
                  </a:lnTo>
                  <a:lnTo>
                    <a:pt x="158" y="664"/>
                  </a:lnTo>
                  <a:lnTo>
                    <a:pt x="153" y="671"/>
                  </a:lnTo>
                  <a:lnTo>
                    <a:pt x="148" y="677"/>
                  </a:lnTo>
                  <a:lnTo>
                    <a:pt x="137" y="691"/>
                  </a:lnTo>
                  <a:lnTo>
                    <a:pt x="125" y="706"/>
                  </a:lnTo>
                  <a:lnTo>
                    <a:pt x="112" y="722"/>
                  </a:lnTo>
                  <a:lnTo>
                    <a:pt x="99" y="738"/>
                  </a:lnTo>
                  <a:lnTo>
                    <a:pt x="93" y="746"/>
                  </a:lnTo>
                  <a:lnTo>
                    <a:pt x="86" y="755"/>
                  </a:lnTo>
                  <a:lnTo>
                    <a:pt x="80" y="764"/>
                  </a:lnTo>
                  <a:lnTo>
                    <a:pt x="74" y="773"/>
                  </a:lnTo>
                  <a:lnTo>
                    <a:pt x="67" y="782"/>
                  </a:lnTo>
                  <a:lnTo>
                    <a:pt x="61" y="791"/>
                  </a:lnTo>
                  <a:lnTo>
                    <a:pt x="55" y="801"/>
                  </a:lnTo>
                  <a:lnTo>
                    <a:pt x="49" y="811"/>
                  </a:lnTo>
                  <a:lnTo>
                    <a:pt x="43" y="820"/>
                  </a:lnTo>
                  <a:lnTo>
                    <a:pt x="38" y="830"/>
                  </a:lnTo>
                  <a:lnTo>
                    <a:pt x="33" y="840"/>
                  </a:lnTo>
                  <a:lnTo>
                    <a:pt x="27" y="851"/>
                  </a:lnTo>
                  <a:lnTo>
                    <a:pt x="23" y="861"/>
                  </a:lnTo>
                  <a:lnTo>
                    <a:pt x="18" y="872"/>
                  </a:lnTo>
                  <a:lnTo>
                    <a:pt x="14" y="883"/>
                  </a:lnTo>
                  <a:lnTo>
                    <a:pt x="10" y="894"/>
                  </a:lnTo>
                  <a:lnTo>
                    <a:pt x="7" y="905"/>
                  </a:lnTo>
                  <a:lnTo>
                    <a:pt x="4" y="916"/>
                  </a:lnTo>
                  <a:lnTo>
                    <a:pt x="2" y="928"/>
                  </a:lnTo>
                  <a:lnTo>
                    <a:pt x="0" y="939"/>
                  </a:lnTo>
                  <a:lnTo>
                    <a:pt x="7" y="945"/>
                  </a:lnTo>
                  <a:lnTo>
                    <a:pt x="16" y="951"/>
                  </a:lnTo>
                  <a:lnTo>
                    <a:pt x="28" y="957"/>
                  </a:lnTo>
                  <a:lnTo>
                    <a:pt x="41" y="962"/>
                  </a:lnTo>
                  <a:lnTo>
                    <a:pt x="57" y="966"/>
                  </a:lnTo>
                  <a:lnTo>
                    <a:pt x="74" y="970"/>
                  </a:lnTo>
                  <a:lnTo>
                    <a:pt x="92" y="974"/>
                  </a:lnTo>
                  <a:lnTo>
                    <a:pt x="112" y="977"/>
                  </a:lnTo>
                  <a:lnTo>
                    <a:pt x="133" y="980"/>
                  </a:lnTo>
                  <a:lnTo>
                    <a:pt x="155" y="983"/>
                  </a:lnTo>
                  <a:lnTo>
                    <a:pt x="178" y="985"/>
                  </a:lnTo>
                  <a:lnTo>
                    <a:pt x="202" y="986"/>
                  </a:lnTo>
                  <a:lnTo>
                    <a:pt x="226" y="988"/>
                  </a:lnTo>
                  <a:lnTo>
                    <a:pt x="250" y="988"/>
                  </a:lnTo>
                  <a:lnTo>
                    <a:pt x="275" y="988"/>
                  </a:lnTo>
                  <a:lnTo>
                    <a:pt x="299" y="988"/>
                  </a:lnTo>
                  <a:lnTo>
                    <a:pt x="324" y="987"/>
                  </a:lnTo>
                  <a:lnTo>
                    <a:pt x="348" y="986"/>
                  </a:lnTo>
                  <a:lnTo>
                    <a:pt x="371" y="984"/>
                  </a:lnTo>
                  <a:lnTo>
                    <a:pt x="394" y="982"/>
                  </a:lnTo>
                  <a:lnTo>
                    <a:pt x="416" y="979"/>
                  </a:lnTo>
                  <a:lnTo>
                    <a:pt x="437" y="976"/>
                  </a:lnTo>
                  <a:lnTo>
                    <a:pt x="457" y="972"/>
                  </a:lnTo>
                  <a:lnTo>
                    <a:pt x="476" y="968"/>
                  </a:lnTo>
                  <a:lnTo>
                    <a:pt x="493" y="963"/>
                  </a:lnTo>
                  <a:lnTo>
                    <a:pt x="508" y="958"/>
                  </a:lnTo>
                  <a:lnTo>
                    <a:pt x="522" y="952"/>
                  </a:lnTo>
                  <a:lnTo>
                    <a:pt x="533" y="945"/>
                  </a:lnTo>
                  <a:lnTo>
                    <a:pt x="543" y="938"/>
                  </a:lnTo>
                  <a:lnTo>
                    <a:pt x="550" y="930"/>
                  </a:lnTo>
                  <a:lnTo>
                    <a:pt x="554" y="922"/>
                  </a:lnTo>
                  <a:lnTo>
                    <a:pt x="556" y="913"/>
                  </a:lnTo>
                  <a:lnTo>
                    <a:pt x="554" y="898"/>
                  </a:lnTo>
                  <a:lnTo>
                    <a:pt x="551" y="883"/>
                  </a:lnTo>
                  <a:lnTo>
                    <a:pt x="549" y="870"/>
                  </a:lnTo>
                  <a:lnTo>
                    <a:pt x="547" y="858"/>
                  </a:lnTo>
                  <a:lnTo>
                    <a:pt x="545" y="846"/>
                  </a:lnTo>
                  <a:lnTo>
                    <a:pt x="542" y="834"/>
                  </a:lnTo>
                  <a:lnTo>
                    <a:pt x="540" y="822"/>
                  </a:lnTo>
                  <a:lnTo>
                    <a:pt x="538" y="811"/>
                  </a:lnTo>
                  <a:lnTo>
                    <a:pt x="535" y="799"/>
                  </a:lnTo>
                  <a:lnTo>
                    <a:pt x="532" y="786"/>
                  </a:lnTo>
                  <a:lnTo>
                    <a:pt x="529" y="773"/>
                  </a:lnTo>
                  <a:lnTo>
                    <a:pt x="526" y="760"/>
                  </a:lnTo>
                  <a:lnTo>
                    <a:pt x="522" y="745"/>
                  </a:lnTo>
                  <a:lnTo>
                    <a:pt x="518" y="729"/>
                  </a:lnTo>
                  <a:lnTo>
                    <a:pt x="513" y="712"/>
                  </a:lnTo>
                  <a:lnTo>
                    <a:pt x="509" y="693"/>
                  </a:lnTo>
                  <a:lnTo>
                    <a:pt x="506" y="685"/>
                  </a:lnTo>
                  <a:lnTo>
                    <a:pt x="504" y="677"/>
                  </a:lnTo>
                  <a:lnTo>
                    <a:pt x="502" y="669"/>
                  </a:lnTo>
                  <a:lnTo>
                    <a:pt x="499" y="661"/>
                  </a:lnTo>
                  <a:lnTo>
                    <a:pt x="494" y="646"/>
                  </a:lnTo>
                  <a:lnTo>
                    <a:pt x="489" y="632"/>
                  </a:lnTo>
                  <a:lnTo>
                    <a:pt x="484" y="618"/>
                  </a:lnTo>
                  <a:lnTo>
                    <a:pt x="480" y="604"/>
                  </a:lnTo>
                  <a:lnTo>
                    <a:pt x="478" y="597"/>
                  </a:lnTo>
                  <a:lnTo>
                    <a:pt x="476" y="590"/>
                  </a:lnTo>
                  <a:lnTo>
                    <a:pt x="473" y="583"/>
                  </a:lnTo>
                  <a:lnTo>
                    <a:pt x="472" y="576"/>
                  </a:lnTo>
                  <a:lnTo>
                    <a:pt x="470" y="569"/>
                  </a:lnTo>
                  <a:lnTo>
                    <a:pt x="469" y="562"/>
                  </a:lnTo>
                  <a:lnTo>
                    <a:pt x="468" y="555"/>
                  </a:lnTo>
                  <a:lnTo>
                    <a:pt x="467" y="548"/>
                  </a:lnTo>
                  <a:lnTo>
                    <a:pt x="466" y="541"/>
                  </a:lnTo>
                  <a:lnTo>
                    <a:pt x="466" y="533"/>
                  </a:lnTo>
                  <a:lnTo>
                    <a:pt x="466" y="526"/>
                  </a:lnTo>
                  <a:lnTo>
                    <a:pt x="466" y="519"/>
                  </a:lnTo>
                  <a:lnTo>
                    <a:pt x="467" y="511"/>
                  </a:lnTo>
                  <a:lnTo>
                    <a:pt x="468" y="503"/>
                  </a:lnTo>
                  <a:lnTo>
                    <a:pt x="469" y="495"/>
                  </a:lnTo>
                  <a:lnTo>
                    <a:pt x="471" y="487"/>
                  </a:lnTo>
                  <a:lnTo>
                    <a:pt x="473" y="478"/>
                  </a:lnTo>
                  <a:lnTo>
                    <a:pt x="476" y="470"/>
                  </a:lnTo>
                  <a:lnTo>
                    <a:pt x="479" y="461"/>
                  </a:lnTo>
                  <a:lnTo>
                    <a:pt x="483" y="452"/>
                  </a:lnTo>
                  <a:lnTo>
                    <a:pt x="491" y="447"/>
                  </a:lnTo>
                  <a:lnTo>
                    <a:pt x="498" y="443"/>
                  </a:lnTo>
                  <a:lnTo>
                    <a:pt x="505" y="438"/>
                  </a:lnTo>
                  <a:lnTo>
                    <a:pt x="512" y="433"/>
                  </a:lnTo>
                  <a:lnTo>
                    <a:pt x="519" y="428"/>
                  </a:lnTo>
                  <a:lnTo>
                    <a:pt x="525" y="423"/>
                  </a:lnTo>
                  <a:lnTo>
                    <a:pt x="531" y="418"/>
                  </a:lnTo>
                  <a:lnTo>
                    <a:pt x="537" y="413"/>
                  </a:lnTo>
                  <a:lnTo>
                    <a:pt x="542" y="408"/>
                  </a:lnTo>
                  <a:lnTo>
                    <a:pt x="547" y="402"/>
                  </a:lnTo>
                  <a:lnTo>
                    <a:pt x="552" y="397"/>
                  </a:lnTo>
                  <a:lnTo>
                    <a:pt x="557" y="391"/>
                  </a:lnTo>
                  <a:lnTo>
                    <a:pt x="561" y="386"/>
                  </a:lnTo>
                  <a:lnTo>
                    <a:pt x="565" y="380"/>
                  </a:lnTo>
                  <a:lnTo>
                    <a:pt x="569" y="374"/>
                  </a:lnTo>
                  <a:lnTo>
                    <a:pt x="573" y="368"/>
                  </a:lnTo>
                  <a:lnTo>
                    <a:pt x="576" y="362"/>
                  </a:lnTo>
                  <a:lnTo>
                    <a:pt x="579" y="356"/>
                  </a:lnTo>
                  <a:lnTo>
                    <a:pt x="582" y="349"/>
                  </a:lnTo>
                  <a:lnTo>
                    <a:pt x="585" y="343"/>
                  </a:lnTo>
                  <a:lnTo>
                    <a:pt x="587" y="337"/>
                  </a:lnTo>
                  <a:lnTo>
                    <a:pt x="590" y="330"/>
                  </a:lnTo>
                  <a:lnTo>
                    <a:pt x="592" y="323"/>
                  </a:lnTo>
                  <a:lnTo>
                    <a:pt x="594" y="317"/>
                  </a:lnTo>
                  <a:lnTo>
                    <a:pt x="595" y="310"/>
                  </a:lnTo>
                  <a:lnTo>
                    <a:pt x="596" y="303"/>
                  </a:lnTo>
                  <a:lnTo>
                    <a:pt x="598" y="296"/>
                  </a:lnTo>
                  <a:lnTo>
                    <a:pt x="598" y="288"/>
                  </a:lnTo>
                  <a:lnTo>
                    <a:pt x="599" y="281"/>
                  </a:lnTo>
                  <a:lnTo>
                    <a:pt x="600" y="274"/>
                  </a:lnTo>
                  <a:lnTo>
                    <a:pt x="600" y="266"/>
                  </a:lnTo>
                  <a:lnTo>
                    <a:pt x="600" y="259"/>
                  </a:lnTo>
                  <a:lnTo>
                    <a:pt x="590" y="247"/>
                  </a:lnTo>
                  <a:lnTo>
                    <a:pt x="580" y="236"/>
                  </a:lnTo>
                  <a:lnTo>
                    <a:pt x="571" y="225"/>
                  </a:lnTo>
                  <a:lnTo>
                    <a:pt x="563" y="215"/>
                  </a:lnTo>
                  <a:lnTo>
                    <a:pt x="555" y="204"/>
                  </a:lnTo>
                  <a:lnTo>
                    <a:pt x="547" y="194"/>
                  </a:lnTo>
                  <a:lnTo>
                    <a:pt x="540" y="184"/>
                  </a:lnTo>
                  <a:lnTo>
                    <a:pt x="533" y="174"/>
                  </a:lnTo>
                  <a:lnTo>
                    <a:pt x="527" y="165"/>
                  </a:lnTo>
                  <a:lnTo>
                    <a:pt x="521" y="156"/>
                  </a:lnTo>
                  <a:lnTo>
                    <a:pt x="515" y="147"/>
                  </a:lnTo>
                  <a:lnTo>
                    <a:pt x="510" y="139"/>
                  </a:lnTo>
                  <a:lnTo>
                    <a:pt x="501" y="122"/>
                  </a:lnTo>
                  <a:lnTo>
                    <a:pt x="492" y="108"/>
                  </a:lnTo>
                  <a:lnTo>
                    <a:pt x="485" y="95"/>
                  </a:lnTo>
                  <a:lnTo>
                    <a:pt x="478" y="83"/>
                  </a:lnTo>
                  <a:lnTo>
                    <a:pt x="475" y="77"/>
                  </a:lnTo>
                  <a:lnTo>
                    <a:pt x="472" y="72"/>
                  </a:lnTo>
                  <a:lnTo>
                    <a:pt x="469" y="68"/>
                  </a:lnTo>
                  <a:lnTo>
                    <a:pt x="466" y="63"/>
                  </a:lnTo>
                  <a:lnTo>
                    <a:pt x="464" y="59"/>
                  </a:lnTo>
                  <a:lnTo>
                    <a:pt x="461" y="56"/>
                  </a:lnTo>
                  <a:lnTo>
                    <a:pt x="458" y="53"/>
                  </a:lnTo>
                  <a:lnTo>
                    <a:pt x="455" y="50"/>
                  </a:lnTo>
                  <a:lnTo>
                    <a:pt x="453" y="48"/>
                  </a:lnTo>
                  <a:lnTo>
                    <a:pt x="450" y="46"/>
                  </a:lnTo>
                  <a:lnTo>
                    <a:pt x="448" y="45"/>
                  </a:lnTo>
                  <a:lnTo>
                    <a:pt x="445" y="44"/>
                  </a:lnTo>
                  <a:lnTo>
                    <a:pt x="440" y="43"/>
                  </a:lnTo>
                  <a:lnTo>
                    <a:pt x="435" y="42"/>
                  </a:lnTo>
                  <a:lnTo>
                    <a:pt x="431" y="41"/>
                  </a:lnTo>
                  <a:lnTo>
                    <a:pt x="427" y="40"/>
                  </a:lnTo>
                  <a:lnTo>
                    <a:pt x="423" y="38"/>
                  </a:lnTo>
                  <a:lnTo>
                    <a:pt x="420" y="37"/>
                  </a:lnTo>
                  <a:lnTo>
                    <a:pt x="416" y="35"/>
                  </a:lnTo>
                  <a:lnTo>
                    <a:pt x="413" y="34"/>
                  </a:lnTo>
                  <a:lnTo>
                    <a:pt x="406" y="31"/>
                  </a:lnTo>
                  <a:lnTo>
                    <a:pt x="401" y="28"/>
                  </a:lnTo>
                  <a:lnTo>
                    <a:pt x="395" y="25"/>
                  </a:lnTo>
                  <a:lnTo>
                    <a:pt x="390" y="22"/>
                  </a:lnTo>
                  <a:lnTo>
                    <a:pt x="385" y="19"/>
                  </a:lnTo>
                  <a:lnTo>
                    <a:pt x="380" y="16"/>
                  </a:lnTo>
                  <a:lnTo>
                    <a:pt x="375" y="14"/>
                  </a:lnTo>
                  <a:lnTo>
                    <a:pt x="370" y="12"/>
                  </a:lnTo>
                  <a:lnTo>
                    <a:pt x="368" y="11"/>
                  </a:lnTo>
                  <a:lnTo>
                    <a:pt x="365" y="10"/>
                  </a:lnTo>
                  <a:lnTo>
                    <a:pt x="363" y="10"/>
                  </a:lnTo>
                  <a:lnTo>
                    <a:pt x="360" y="9"/>
                  </a:lnTo>
                  <a:lnTo>
                    <a:pt x="357" y="9"/>
                  </a:lnTo>
                  <a:lnTo>
                    <a:pt x="354" y="9"/>
                  </a:lnTo>
                  <a:lnTo>
                    <a:pt x="351" y="9"/>
                  </a:lnTo>
                  <a:lnTo>
                    <a:pt x="347" y="10"/>
                  </a:lnTo>
                  <a:lnTo>
                    <a:pt x="351" y="15"/>
                  </a:lnTo>
                  <a:lnTo>
                    <a:pt x="354" y="21"/>
                  </a:lnTo>
                  <a:lnTo>
                    <a:pt x="357" y="26"/>
                  </a:lnTo>
                  <a:lnTo>
                    <a:pt x="361" y="31"/>
                  </a:lnTo>
                  <a:lnTo>
                    <a:pt x="362" y="33"/>
                  </a:lnTo>
                  <a:lnTo>
                    <a:pt x="364" y="36"/>
                  </a:lnTo>
                  <a:lnTo>
                    <a:pt x="365" y="39"/>
                  </a:lnTo>
                  <a:lnTo>
                    <a:pt x="366" y="42"/>
                  </a:lnTo>
                  <a:lnTo>
                    <a:pt x="368" y="45"/>
                  </a:lnTo>
                  <a:lnTo>
                    <a:pt x="369" y="48"/>
                  </a:lnTo>
                  <a:lnTo>
                    <a:pt x="370" y="52"/>
                  </a:lnTo>
                  <a:lnTo>
                    <a:pt x="371" y="56"/>
                  </a:lnTo>
                  <a:lnTo>
                    <a:pt x="371" y="60"/>
                  </a:lnTo>
                  <a:lnTo>
                    <a:pt x="372" y="64"/>
                  </a:lnTo>
                  <a:lnTo>
                    <a:pt x="372" y="69"/>
                  </a:lnTo>
                  <a:lnTo>
                    <a:pt x="373" y="74"/>
                  </a:lnTo>
                  <a:lnTo>
                    <a:pt x="373" y="79"/>
                  </a:lnTo>
                  <a:lnTo>
                    <a:pt x="373" y="85"/>
                  </a:lnTo>
                  <a:lnTo>
                    <a:pt x="372" y="91"/>
                  </a:lnTo>
                  <a:lnTo>
                    <a:pt x="372" y="98"/>
                  </a:lnTo>
                  <a:lnTo>
                    <a:pt x="371" y="106"/>
                  </a:lnTo>
                  <a:lnTo>
                    <a:pt x="370" y="114"/>
                  </a:lnTo>
                  <a:lnTo>
                    <a:pt x="369" y="122"/>
                  </a:lnTo>
                  <a:lnTo>
                    <a:pt x="367" y="131"/>
                  </a:lnTo>
                  <a:lnTo>
                    <a:pt x="366" y="141"/>
                  </a:lnTo>
                  <a:lnTo>
                    <a:pt x="364" y="151"/>
                  </a:lnTo>
                  <a:lnTo>
                    <a:pt x="361" y="162"/>
                  </a:lnTo>
                  <a:lnTo>
                    <a:pt x="359" y="173"/>
                  </a:lnTo>
                  <a:lnTo>
                    <a:pt x="358" y="165"/>
                  </a:lnTo>
                  <a:lnTo>
                    <a:pt x="356" y="157"/>
                  </a:lnTo>
                  <a:lnTo>
                    <a:pt x="353" y="149"/>
                  </a:lnTo>
                  <a:lnTo>
                    <a:pt x="350" y="141"/>
                  </a:lnTo>
                  <a:lnTo>
                    <a:pt x="346" y="134"/>
                  </a:lnTo>
                  <a:lnTo>
                    <a:pt x="342" y="127"/>
                  </a:lnTo>
                  <a:lnTo>
                    <a:pt x="337" y="119"/>
                  </a:lnTo>
                  <a:lnTo>
                    <a:pt x="331" y="113"/>
                  </a:lnTo>
                  <a:lnTo>
                    <a:pt x="325" y="106"/>
                  </a:lnTo>
                  <a:lnTo>
                    <a:pt x="318" y="99"/>
                  </a:lnTo>
                  <a:lnTo>
                    <a:pt x="311" y="93"/>
                  </a:lnTo>
                  <a:lnTo>
                    <a:pt x="303" y="87"/>
                  </a:lnTo>
                  <a:lnTo>
                    <a:pt x="295" y="81"/>
                  </a:lnTo>
                  <a:lnTo>
                    <a:pt x="287" y="75"/>
                  </a:lnTo>
                  <a:lnTo>
                    <a:pt x="279" y="69"/>
                  </a:lnTo>
                  <a:lnTo>
                    <a:pt x="270" y="64"/>
                  </a:lnTo>
                  <a:lnTo>
                    <a:pt x="261" y="59"/>
                  </a:lnTo>
                  <a:lnTo>
                    <a:pt x="251" y="54"/>
                  </a:lnTo>
                  <a:lnTo>
                    <a:pt x="242" y="48"/>
                  </a:lnTo>
                  <a:lnTo>
                    <a:pt x="232" y="44"/>
                  </a:lnTo>
                  <a:lnTo>
                    <a:pt x="223" y="39"/>
                  </a:lnTo>
                  <a:lnTo>
                    <a:pt x="213" y="35"/>
                  </a:lnTo>
                  <a:lnTo>
                    <a:pt x="203" y="31"/>
                  </a:lnTo>
                  <a:lnTo>
                    <a:pt x="193" y="27"/>
                  </a:lnTo>
                  <a:lnTo>
                    <a:pt x="184" y="23"/>
                  </a:lnTo>
                  <a:lnTo>
                    <a:pt x="174" y="19"/>
                  </a:lnTo>
                  <a:lnTo>
                    <a:pt x="165" y="15"/>
                  </a:lnTo>
                  <a:lnTo>
                    <a:pt x="155" y="12"/>
                  </a:lnTo>
                  <a:lnTo>
                    <a:pt x="137" y="6"/>
                  </a:lnTo>
                  <a:lnTo>
                    <a:pt x="120" y="0"/>
                  </a:lnTo>
                  <a:lnTo>
                    <a:pt x="107" y="9"/>
                  </a:lnTo>
                  <a:lnTo>
                    <a:pt x="93" y="18"/>
                  </a:lnTo>
                  <a:lnTo>
                    <a:pt x="79" y="27"/>
                  </a:lnTo>
                  <a:lnTo>
                    <a:pt x="65" y="37"/>
                  </a:lnTo>
                  <a:lnTo>
                    <a:pt x="52" y="46"/>
                  </a:lnTo>
                  <a:lnTo>
                    <a:pt x="39" y="55"/>
                  </a:lnTo>
                  <a:lnTo>
                    <a:pt x="26" y="63"/>
                  </a:lnTo>
                  <a:lnTo>
                    <a:pt x="14" y="70"/>
                  </a:lnTo>
                  <a:lnTo>
                    <a:pt x="11" y="87"/>
                  </a:lnTo>
                  <a:lnTo>
                    <a:pt x="9" y="105"/>
                  </a:lnTo>
                  <a:lnTo>
                    <a:pt x="8" y="122"/>
                  </a:lnTo>
                  <a:lnTo>
                    <a:pt x="8" y="140"/>
                  </a:lnTo>
                  <a:lnTo>
                    <a:pt x="10" y="158"/>
                  </a:lnTo>
                  <a:lnTo>
                    <a:pt x="12" y="175"/>
                  </a:lnTo>
                  <a:lnTo>
                    <a:pt x="16" y="193"/>
                  </a:lnTo>
                  <a:lnTo>
                    <a:pt x="20" y="211"/>
                  </a:lnTo>
                  <a:lnTo>
                    <a:pt x="26" y="229"/>
                  </a:lnTo>
                  <a:lnTo>
                    <a:pt x="32" y="246"/>
                  </a:lnTo>
                  <a:lnTo>
                    <a:pt x="38" y="264"/>
                  </a:lnTo>
                  <a:lnTo>
                    <a:pt x="45" y="282"/>
                  </a:lnTo>
                  <a:lnTo>
                    <a:pt x="53" y="300"/>
                  </a:lnTo>
                  <a:lnTo>
                    <a:pt x="61" y="318"/>
                  </a:lnTo>
                  <a:lnTo>
                    <a:pt x="69" y="336"/>
                  </a:lnTo>
                  <a:lnTo>
                    <a:pt x="77" y="354"/>
                  </a:lnTo>
                  <a:lnTo>
                    <a:pt x="94" y="390"/>
                  </a:lnTo>
                  <a:lnTo>
                    <a:pt x="111" y="427"/>
                  </a:lnTo>
                  <a:lnTo>
                    <a:pt x="119" y="445"/>
                  </a:lnTo>
                  <a:lnTo>
                    <a:pt x="127" y="464"/>
                  </a:lnTo>
                  <a:lnTo>
                    <a:pt x="134" y="482"/>
                  </a:lnTo>
                  <a:lnTo>
                    <a:pt x="141" y="501"/>
                  </a:lnTo>
                  <a:lnTo>
                    <a:pt x="147" y="519"/>
                  </a:lnTo>
                  <a:lnTo>
                    <a:pt x="153" y="538"/>
                  </a:lnTo>
                  <a:lnTo>
                    <a:pt x="157" y="557"/>
                  </a:lnTo>
                  <a:lnTo>
                    <a:pt x="161" y="576"/>
                  </a:lnTo>
                  <a:lnTo>
                    <a:pt x="164" y="595"/>
                  </a:lnTo>
                  <a:lnTo>
                    <a:pt x="166" y="614"/>
                  </a:lnTo>
                  <a:lnTo>
                    <a:pt x="167" y="633"/>
                  </a:lnTo>
                  <a:lnTo>
                    <a:pt x="167" y="652"/>
                  </a:lnTo>
                  <a:close/>
                </a:path>
              </a:pathLst>
            </a:custGeom>
            <a:solidFill>
              <a:srgbClr val="5460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5" name="Freeform 79"/>
            <p:cNvSpPr>
              <a:spLocks/>
            </p:cNvSpPr>
            <p:nvPr/>
          </p:nvSpPr>
          <p:spPr bwMode="auto">
            <a:xfrm>
              <a:off x="1179" y="1921"/>
              <a:ext cx="264" cy="111"/>
            </a:xfrm>
            <a:custGeom>
              <a:avLst/>
              <a:gdLst>
                <a:gd name="T0" fmla="*/ 237 w 264"/>
                <a:gd name="T1" fmla="*/ 37 h 111"/>
                <a:gd name="T2" fmla="*/ 230 w 264"/>
                <a:gd name="T3" fmla="*/ 49 h 111"/>
                <a:gd name="T4" fmla="*/ 221 w 264"/>
                <a:gd name="T5" fmla="*/ 60 h 111"/>
                <a:gd name="T6" fmla="*/ 211 w 264"/>
                <a:gd name="T7" fmla="*/ 69 h 111"/>
                <a:gd name="T8" fmla="*/ 198 w 264"/>
                <a:gd name="T9" fmla="*/ 76 h 111"/>
                <a:gd name="T10" fmla="*/ 185 w 264"/>
                <a:gd name="T11" fmla="*/ 81 h 111"/>
                <a:gd name="T12" fmla="*/ 170 w 264"/>
                <a:gd name="T13" fmla="*/ 85 h 111"/>
                <a:gd name="T14" fmla="*/ 154 w 264"/>
                <a:gd name="T15" fmla="*/ 86 h 111"/>
                <a:gd name="T16" fmla="*/ 138 w 264"/>
                <a:gd name="T17" fmla="*/ 84 h 111"/>
                <a:gd name="T18" fmla="*/ 120 w 264"/>
                <a:gd name="T19" fmla="*/ 81 h 111"/>
                <a:gd name="T20" fmla="*/ 102 w 264"/>
                <a:gd name="T21" fmla="*/ 75 h 111"/>
                <a:gd name="T22" fmla="*/ 84 w 264"/>
                <a:gd name="T23" fmla="*/ 67 h 111"/>
                <a:gd name="T24" fmla="*/ 65 w 264"/>
                <a:gd name="T25" fmla="*/ 57 h 111"/>
                <a:gd name="T26" fmla="*/ 46 w 264"/>
                <a:gd name="T27" fmla="*/ 44 h 111"/>
                <a:gd name="T28" fmla="*/ 28 w 264"/>
                <a:gd name="T29" fmla="*/ 28 h 111"/>
                <a:gd name="T30" fmla="*/ 9 w 264"/>
                <a:gd name="T31" fmla="*/ 10 h 111"/>
                <a:gd name="T32" fmla="*/ 7 w 264"/>
                <a:gd name="T33" fmla="*/ 10 h 111"/>
                <a:gd name="T34" fmla="*/ 21 w 264"/>
                <a:gd name="T35" fmla="*/ 29 h 111"/>
                <a:gd name="T36" fmla="*/ 37 w 264"/>
                <a:gd name="T37" fmla="*/ 46 h 111"/>
                <a:gd name="T38" fmla="*/ 54 w 264"/>
                <a:gd name="T39" fmla="*/ 61 h 111"/>
                <a:gd name="T40" fmla="*/ 72 w 264"/>
                <a:gd name="T41" fmla="*/ 74 h 111"/>
                <a:gd name="T42" fmla="*/ 91 w 264"/>
                <a:gd name="T43" fmla="*/ 86 h 111"/>
                <a:gd name="T44" fmla="*/ 110 w 264"/>
                <a:gd name="T45" fmla="*/ 95 h 111"/>
                <a:gd name="T46" fmla="*/ 129 w 264"/>
                <a:gd name="T47" fmla="*/ 102 h 111"/>
                <a:gd name="T48" fmla="*/ 148 w 264"/>
                <a:gd name="T49" fmla="*/ 107 h 111"/>
                <a:gd name="T50" fmla="*/ 167 w 264"/>
                <a:gd name="T51" fmla="*/ 110 h 111"/>
                <a:gd name="T52" fmla="*/ 186 w 264"/>
                <a:gd name="T53" fmla="*/ 111 h 111"/>
                <a:gd name="T54" fmla="*/ 203 w 264"/>
                <a:gd name="T55" fmla="*/ 109 h 111"/>
                <a:gd name="T56" fmla="*/ 219 w 264"/>
                <a:gd name="T57" fmla="*/ 104 h 111"/>
                <a:gd name="T58" fmla="*/ 234 w 264"/>
                <a:gd name="T59" fmla="*/ 97 h 111"/>
                <a:gd name="T60" fmla="*/ 248 w 264"/>
                <a:gd name="T61" fmla="*/ 88 h 111"/>
                <a:gd name="T62" fmla="*/ 259 w 264"/>
                <a:gd name="T63" fmla="*/ 75 h 111"/>
                <a:gd name="T64" fmla="*/ 263 w 264"/>
                <a:gd name="T65" fmla="*/ 66 h 111"/>
                <a:gd name="T66" fmla="*/ 261 w 264"/>
                <a:gd name="T67" fmla="*/ 61 h 111"/>
                <a:gd name="T68" fmla="*/ 256 w 264"/>
                <a:gd name="T69" fmla="*/ 54 h 111"/>
                <a:gd name="T70" fmla="*/ 248 w 264"/>
                <a:gd name="T71" fmla="*/ 44 h 111"/>
                <a:gd name="T72" fmla="*/ 243 w 264"/>
                <a:gd name="T73" fmla="*/ 37 h 111"/>
                <a:gd name="T74" fmla="*/ 240 w 264"/>
                <a:gd name="T75" fmla="*/ 32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64" h="111">
                  <a:moveTo>
                    <a:pt x="240" y="30"/>
                  </a:moveTo>
                  <a:lnTo>
                    <a:pt x="237" y="37"/>
                  </a:lnTo>
                  <a:lnTo>
                    <a:pt x="234" y="43"/>
                  </a:lnTo>
                  <a:lnTo>
                    <a:pt x="230" y="49"/>
                  </a:lnTo>
                  <a:lnTo>
                    <a:pt x="226" y="55"/>
                  </a:lnTo>
                  <a:lnTo>
                    <a:pt x="221" y="60"/>
                  </a:lnTo>
                  <a:lnTo>
                    <a:pt x="216" y="65"/>
                  </a:lnTo>
                  <a:lnTo>
                    <a:pt x="211" y="69"/>
                  </a:lnTo>
                  <a:lnTo>
                    <a:pt x="205" y="73"/>
                  </a:lnTo>
                  <a:lnTo>
                    <a:pt x="198" y="76"/>
                  </a:lnTo>
                  <a:lnTo>
                    <a:pt x="192" y="79"/>
                  </a:lnTo>
                  <a:lnTo>
                    <a:pt x="185" y="81"/>
                  </a:lnTo>
                  <a:lnTo>
                    <a:pt x="178" y="83"/>
                  </a:lnTo>
                  <a:lnTo>
                    <a:pt x="170" y="85"/>
                  </a:lnTo>
                  <a:lnTo>
                    <a:pt x="162" y="85"/>
                  </a:lnTo>
                  <a:lnTo>
                    <a:pt x="154" y="86"/>
                  </a:lnTo>
                  <a:lnTo>
                    <a:pt x="146" y="85"/>
                  </a:lnTo>
                  <a:lnTo>
                    <a:pt x="138" y="84"/>
                  </a:lnTo>
                  <a:lnTo>
                    <a:pt x="129" y="83"/>
                  </a:lnTo>
                  <a:lnTo>
                    <a:pt x="120" y="81"/>
                  </a:lnTo>
                  <a:lnTo>
                    <a:pt x="111" y="78"/>
                  </a:lnTo>
                  <a:lnTo>
                    <a:pt x="102" y="75"/>
                  </a:lnTo>
                  <a:lnTo>
                    <a:pt x="93" y="72"/>
                  </a:lnTo>
                  <a:lnTo>
                    <a:pt x="84" y="67"/>
                  </a:lnTo>
                  <a:lnTo>
                    <a:pt x="75" y="62"/>
                  </a:lnTo>
                  <a:lnTo>
                    <a:pt x="65" y="57"/>
                  </a:lnTo>
                  <a:lnTo>
                    <a:pt x="56" y="51"/>
                  </a:lnTo>
                  <a:lnTo>
                    <a:pt x="46" y="44"/>
                  </a:lnTo>
                  <a:lnTo>
                    <a:pt x="37" y="36"/>
                  </a:lnTo>
                  <a:lnTo>
                    <a:pt x="28" y="28"/>
                  </a:lnTo>
                  <a:lnTo>
                    <a:pt x="19" y="20"/>
                  </a:lnTo>
                  <a:lnTo>
                    <a:pt x="9" y="10"/>
                  </a:lnTo>
                  <a:lnTo>
                    <a:pt x="0" y="0"/>
                  </a:lnTo>
                  <a:lnTo>
                    <a:pt x="7" y="10"/>
                  </a:lnTo>
                  <a:lnTo>
                    <a:pt x="14" y="20"/>
                  </a:lnTo>
                  <a:lnTo>
                    <a:pt x="21" y="29"/>
                  </a:lnTo>
                  <a:lnTo>
                    <a:pt x="29" y="37"/>
                  </a:lnTo>
                  <a:lnTo>
                    <a:pt x="37" y="46"/>
                  </a:lnTo>
                  <a:lnTo>
                    <a:pt x="45" y="54"/>
                  </a:lnTo>
                  <a:lnTo>
                    <a:pt x="54" y="61"/>
                  </a:lnTo>
                  <a:lnTo>
                    <a:pt x="63" y="68"/>
                  </a:lnTo>
                  <a:lnTo>
                    <a:pt x="72" y="74"/>
                  </a:lnTo>
                  <a:lnTo>
                    <a:pt x="81" y="80"/>
                  </a:lnTo>
                  <a:lnTo>
                    <a:pt x="91" y="86"/>
                  </a:lnTo>
                  <a:lnTo>
                    <a:pt x="100" y="91"/>
                  </a:lnTo>
                  <a:lnTo>
                    <a:pt x="110" y="95"/>
                  </a:lnTo>
                  <a:lnTo>
                    <a:pt x="119" y="99"/>
                  </a:lnTo>
                  <a:lnTo>
                    <a:pt x="129" y="102"/>
                  </a:lnTo>
                  <a:lnTo>
                    <a:pt x="139" y="105"/>
                  </a:lnTo>
                  <a:lnTo>
                    <a:pt x="148" y="107"/>
                  </a:lnTo>
                  <a:lnTo>
                    <a:pt x="158" y="109"/>
                  </a:lnTo>
                  <a:lnTo>
                    <a:pt x="167" y="110"/>
                  </a:lnTo>
                  <a:lnTo>
                    <a:pt x="176" y="111"/>
                  </a:lnTo>
                  <a:lnTo>
                    <a:pt x="186" y="111"/>
                  </a:lnTo>
                  <a:lnTo>
                    <a:pt x="194" y="110"/>
                  </a:lnTo>
                  <a:lnTo>
                    <a:pt x="203" y="109"/>
                  </a:lnTo>
                  <a:lnTo>
                    <a:pt x="211" y="107"/>
                  </a:lnTo>
                  <a:lnTo>
                    <a:pt x="219" y="104"/>
                  </a:lnTo>
                  <a:lnTo>
                    <a:pt x="227" y="101"/>
                  </a:lnTo>
                  <a:lnTo>
                    <a:pt x="234" y="97"/>
                  </a:lnTo>
                  <a:lnTo>
                    <a:pt x="241" y="93"/>
                  </a:lnTo>
                  <a:lnTo>
                    <a:pt x="248" y="88"/>
                  </a:lnTo>
                  <a:lnTo>
                    <a:pt x="253" y="82"/>
                  </a:lnTo>
                  <a:lnTo>
                    <a:pt x="259" y="75"/>
                  </a:lnTo>
                  <a:lnTo>
                    <a:pt x="264" y="68"/>
                  </a:lnTo>
                  <a:lnTo>
                    <a:pt x="263" y="66"/>
                  </a:lnTo>
                  <a:lnTo>
                    <a:pt x="262" y="63"/>
                  </a:lnTo>
                  <a:lnTo>
                    <a:pt x="261" y="61"/>
                  </a:lnTo>
                  <a:lnTo>
                    <a:pt x="259" y="58"/>
                  </a:lnTo>
                  <a:lnTo>
                    <a:pt x="256" y="54"/>
                  </a:lnTo>
                  <a:lnTo>
                    <a:pt x="252" y="49"/>
                  </a:lnTo>
                  <a:lnTo>
                    <a:pt x="248" y="44"/>
                  </a:lnTo>
                  <a:lnTo>
                    <a:pt x="245" y="40"/>
                  </a:lnTo>
                  <a:lnTo>
                    <a:pt x="243" y="37"/>
                  </a:lnTo>
                  <a:lnTo>
                    <a:pt x="242" y="35"/>
                  </a:lnTo>
                  <a:lnTo>
                    <a:pt x="240" y="32"/>
                  </a:lnTo>
                  <a:lnTo>
                    <a:pt x="240" y="30"/>
                  </a:lnTo>
                  <a:close/>
                </a:path>
              </a:pathLst>
            </a:custGeom>
            <a:solidFill>
              <a:srgbClr val="3F4A6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6" name="Freeform 80"/>
            <p:cNvSpPr>
              <a:spLocks/>
            </p:cNvSpPr>
            <p:nvPr/>
          </p:nvSpPr>
          <p:spPr bwMode="auto">
            <a:xfrm>
              <a:off x="1157" y="1554"/>
              <a:ext cx="267" cy="192"/>
            </a:xfrm>
            <a:custGeom>
              <a:avLst/>
              <a:gdLst>
                <a:gd name="T0" fmla="*/ 30 w 267"/>
                <a:gd name="T1" fmla="*/ 5 h 192"/>
                <a:gd name="T2" fmla="*/ 22 w 267"/>
                <a:gd name="T3" fmla="*/ 15 h 192"/>
                <a:gd name="T4" fmla="*/ 16 w 267"/>
                <a:gd name="T5" fmla="*/ 24 h 192"/>
                <a:gd name="T6" fmla="*/ 12 w 267"/>
                <a:gd name="T7" fmla="*/ 33 h 192"/>
                <a:gd name="T8" fmla="*/ 8 w 267"/>
                <a:gd name="T9" fmla="*/ 45 h 192"/>
                <a:gd name="T10" fmla="*/ 5 w 267"/>
                <a:gd name="T11" fmla="*/ 59 h 192"/>
                <a:gd name="T12" fmla="*/ 2 w 267"/>
                <a:gd name="T13" fmla="*/ 70 h 192"/>
                <a:gd name="T14" fmla="*/ 6 w 267"/>
                <a:gd name="T15" fmla="*/ 76 h 192"/>
                <a:gd name="T16" fmla="*/ 16 w 267"/>
                <a:gd name="T17" fmla="*/ 75 h 192"/>
                <a:gd name="T18" fmla="*/ 26 w 267"/>
                <a:gd name="T19" fmla="*/ 74 h 192"/>
                <a:gd name="T20" fmla="*/ 35 w 267"/>
                <a:gd name="T21" fmla="*/ 75 h 192"/>
                <a:gd name="T22" fmla="*/ 49 w 267"/>
                <a:gd name="T23" fmla="*/ 76 h 192"/>
                <a:gd name="T24" fmla="*/ 67 w 267"/>
                <a:gd name="T25" fmla="*/ 78 h 192"/>
                <a:gd name="T26" fmla="*/ 92 w 267"/>
                <a:gd name="T27" fmla="*/ 83 h 192"/>
                <a:gd name="T28" fmla="*/ 115 w 267"/>
                <a:gd name="T29" fmla="*/ 88 h 192"/>
                <a:gd name="T30" fmla="*/ 130 w 267"/>
                <a:gd name="T31" fmla="*/ 91 h 192"/>
                <a:gd name="T32" fmla="*/ 136 w 267"/>
                <a:gd name="T33" fmla="*/ 95 h 192"/>
                <a:gd name="T34" fmla="*/ 135 w 267"/>
                <a:gd name="T35" fmla="*/ 100 h 192"/>
                <a:gd name="T36" fmla="*/ 134 w 267"/>
                <a:gd name="T37" fmla="*/ 108 h 192"/>
                <a:gd name="T38" fmla="*/ 134 w 267"/>
                <a:gd name="T39" fmla="*/ 119 h 192"/>
                <a:gd name="T40" fmla="*/ 133 w 267"/>
                <a:gd name="T41" fmla="*/ 129 h 192"/>
                <a:gd name="T42" fmla="*/ 131 w 267"/>
                <a:gd name="T43" fmla="*/ 135 h 192"/>
                <a:gd name="T44" fmla="*/ 134 w 267"/>
                <a:gd name="T45" fmla="*/ 140 h 192"/>
                <a:gd name="T46" fmla="*/ 141 w 267"/>
                <a:gd name="T47" fmla="*/ 143 h 192"/>
                <a:gd name="T48" fmla="*/ 148 w 267"/>
                <a:gd name="T49" fmla="*/ 145 h 192"/>
                <a:gd name="T50" fmla="*/ 156 w 267"/>
                <a:gd name="T51" fmla="*/ 146 h 192"/>
                <a:gd name="T52" fmla="*/ 176 w 267"/>
                <a:gd name="T53" fmla="*/ 147 h 192"/>
                <a:gd name="T54" fmla="*/ 198 w 267"/>
                <a:gd name="T55" fmla="*/ 149 h 192"/>
                <a:gd name="T56" fmla="*/ 207 w 267"/>
                <a:gd name="T57" fmla="*/ 151 h 192"/>
                <a:gd name="T58" fmla="*/ 216 w 267"/>
                <a:gd name="T59" fmla="*/ 153 h 192"/>
                <a:gd name="T60" fmla="*/ 225 w 267"/>
                <a:gd name="T61" fmla="*/ 157 h 192"/>
                <a:gd name="T62" fmla="*/ 235 w 267"/>
                <a:gd name="T63" fmla="*/ 162 h 192"/>
                <a:gd name="T64" fmla="*/ 244 w 267"/>
                <a:gd name="T65" fmla="*/ 168 h 192"/>
                <a:gd name="T66" fmla="*/ 253 w 267"/>
                <a:gd name="T67" fmla="*/ 176 h 192"/>
                <a:gd name="T68" fmla="*/ 262 w 267"/>
                <a:gd name="T69" fmla="*/ 186 h 192"/>
                <a:gd name="T70" fmla="*/ 266 w 267"/>
                <a:gd name="T71" fmla="*/ 182 h 192"/>
                <a:gd name="T72" fmla="*/ 261 w 267"/>
                <a:gd name="T73" fmla="*/ 163 h 192"/>
                <a:gd name="T74" fmla="*/ 254 w 267"/>
                <a:gd name="T75" fmla="*/ 146 h 192"/>
                <a:gd name="T76" fmla="*/ 244 w 267"/>
                <a:gd name="T77" fmla="*/ 130 h 192"/>
                <a:gd name="T78" fmla="*/ 233 w 267"/>
                <a:gd name="T79" fmla="*/ 116 h 192"/>
                <a:gd name="T80" fmla="*/ 220 w 267"/>
                <a:gd name="T81" fmla="*/ 103 h 192"/>
                <a:gd name="T82" fmla="*/ 205 w 267"/>
                <a:gd name="T83" fmla="*/ 92 h 192"/>
                <a:gd name="T84" fmla="*/ 189 w 267"/>
                <a:gd name="T85" fmla="*/ 81 h 192"/>
                <a:gd name="T86" fmla="*/ 172 w 267"/>
                <a:gd name="T87" fmla="*/ 71 h 192"/>
                <a:gd name="T88" fmla="*/ 154 w 267"/>
                <a:gd name="T89" fmla="*/ 61 h 192"/>
                <a:gd name="T90" fmla="*/ 126 w 267"/>
                <a:gd name="T91" fmla="*/ 47 h 192"/>
                <a:gd name="T92" fmla="*/ 88 w 267"/>
                <a:gd name="T93" fmla="*/ 29 h 192"/>
                <a:gd name="T94" fmla="*/ 61 w 267"/>
                <a:gd name="T95" fmla="*/ 15 h 192"/>
                <a:gd name="T96" fmla="*/ 44 w 267"/>
                <a:gd name="T97" fmla="*/ 5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67" h="192">
                  <a:moveTo>
                    <a:pt x="35" y="0"/>
                  </a:moveTo>
                  <a:lnTo>
                    <a:pt x="30" y="5"/>
                  </a:lnTo>
                  <a:lnTo>
                    <a:pt x="25" y="11"/>
                  </a:lnTo>
                  <a:lnTo>
                    <a:pt x="22" y="15"/>
                  </a:lnTo>
                  <a:lnTo>
                    <a:pt x="18" y="20"/>
                  </a:lnTo>
                  <a:lnTo>
                    <a:pt x="16" y="24"/>
                  </a:lnTo>
                  <a:lnTo>
                    <a:pt x="14" y="29"/>
                  </a:lnTo>
                  <a:lnTo>
                    <a:pt x="12" y="33"/>
                  </a:lnTo>
                  <a:lnTo>
                    <a:pt x="11" y="37"/>
                  </a:lnTo>
                  <a:lnTo>
                    <a:pt x="8" y="45"/>
                  </a:lnTo>
                  <a:lnTo>
                    <a:pt x="6" y="54"/>
                  </a:lnTo>
                  <a:lnTo>
                    <a:pt x="5" y="59"/>
                  </a:lnTo>
                  <a:lnTo>
                    <a:pt x="4" y="64"/>
                  </a:lnTo>
                  <a:lnTo>
                    <a:pt x="2" y="70"/>
                  </a:lnTo>
                  <a:lnTo>
                    <a:pt x="0" y="76"/>
                  </a:lnTo>
                  <a:lnTo>
                    <a:pt x="6" y="76"/>
                  </a:lnTo>
                  <a:lnTo>
                    <a:pt x="11" y="75"/>
                  </a:lnTo>
                  <a:lnTo>
                    <a:pt x="16" y="75"/>
                  </a:lnTo>
                  <a:lnTo>
                    <a:pt x="21" y="75"/>
                  </a:lnTo>
                  <a:lnTo>
                    <a:pt x="26" y="74"/>
                  </a:lnTo>
                  <a:lnTo>
                    <a:pt x="30" y="75"/>
                  </a:lnTo>
                  <a:lnTo>
                    <a:pt x="35" y="75"/>
                  </a:lnTo>
                  <a:lnTo>
                    <a:pt x="40" y="75"/>
                  </a:lnTo>
                  <a:lnTo>
                    <a:pt x="49" y="76"/>
                  </a:lnTo>
                  <a:lnTo>
                    <a:pt x="58" y="77"/>
                  </a:lnTo>
                  <a:lnTo>
                    <a:pt x="67" y="78"/>
                  </a:lnTo>
                  <a:lnTo>
                    <a:pt x="75" y="80"/>
                  </a:lnTo>
                  <a:lnTo>
                    <a:pt x="92" y="83"/>
                  </a:lnTo>
                  <a:lnTo>
                    <a:pt x="107" y="87"/>
                  </a:lnTo>
                  <a:lnTo>
                    <a:pt x="115" y="88"/>
                  </a:lnTo>
                  <a:lnTo>
                    <a:pt x="123" y="90"/>
                  </a:lnTo>
                  <a:lnTo>
                    <a:pt x="130" y="91"/>
                  </a:lnTo>
                  <a:lnTo>
                    <a:pt x="137" y="92"/>
                  </a:lnTo>
                  <a:lnTo>
                    <a:pt x="136" y="95"/>
                  </a:lnTo>
                  <a:lnTo>
                    <a:pt x="136" y="97"/>
                  </a:lnTo>
                  <a:lnTo>
                    <a:pt x="135" y="100"/>
                  </a:lnTo>
                  <a:lnTo>
                    <a:pt x="135" y="102"/>
                  </a:lnTo>
                  <a:lnTo>
                    <a:pt x="134" y="108"/>
                  </a:lnTo>
                  <a:lnTo>
                    <a:pt x="134" y="113"/>
                  </a:lnTo>
                  <a:lnTo>
                    <a:pt x="134" y="119"/>
                  </a:lnTo>
                  <a:lnTo>
                    <a:pt x="133" y="125"/>
                  </a:lnTo>
                  <a:lnTo>
                    <a:pt x="133" y="129"/>
                  </a:lnTo>
                  <a:lnTo>
                    <a:pt x="132" y="132"/>
                  </a:lnTo>
                  <a:lnTo>
                    <a:pt x="131" y="135"/>
                  </a:lnTo>
                  <a:lnTo>
                    <a:pt x="130" y="139"/>
                  </a:lnTo>
                  <a:lnTo>
                    <a:pt x="134" y="140"/>
                  </a:lnTo>
                  <a:lnTo>
                    <a:pt x="137" y="142"/>
                  </a:lnTo>
                  <a:lnTo>
                    <a:pt x="141" y="143"/>
                  </a:lnTo>
                  <a:lnTo>
                    <a:pt x="144" y="144"/>
                  </a:lnTo>
                  <a:lnTo>
                    <a:pt x="148" y="145"/>
                  </a:lnTo>
                  <a:lnTo>
                    <a:pt x="152" y="145"/>
                  </a:lnTo>
                  <a:lnTo>
                    <a:pt x="156" y="146"/>
                  </a:lnTo>
                  <a:lnTo>
                    <a:pt x="160" y="146"/>
                  </a:lnTo>
                  <a:lnTo>
                    <a:pt x="176" y="147"/>
                  </a:lnTo>
                  <a:lnTo>
                    <a:pt x="194" y="148"/>
                  </a:lnTo>
                  <a:lnTo>
                    <a:pt x="198" y="149"/>
                  </a:lnTo>
                  <a:lnTo>
                    <a:pt x="203" y="150"/>
                  </a:lnTo>
                  <a:lnTo>
                    <a:pt x="207" y="151"/>
                  </a:lnTo>
                  <a:lnTo>
                    <a:pt x="212" y="152"/>
                  </a:lnTo>
                  <a:lnTo>
                    <a:pt x="216" y="153"/>
                  </a:lnTo>
                  <a:lnTo>
                    <a:pt x="221" y="155"/>
                  </a:lnTo>
                  <a:lnTo>
                    <a:pt x="225" y="157"/>
                  </a:lnTo>
                  <a:lnTo>
                    <a:pt x="230" y="159"/>
                  </a:lnTo>
                  <a:lnTo>
                    <a:pt x="235" y="162"/>
                  </a:lnTo>
                  <a:lnTo>
                    <a:pt x="239" y="165"/>
                  </a:lnTo>
                  <a:lnTo>
                    <a:pt x="244" y="168"/>
                  </a:lnTo>
                  <a:lnTo>
                    <a:pt x="249" y="172"/>
                  </a:lnTo>
                  <a:lnTo>
                    <a:pt x="253" y="176"/>
                  </a:lnTo>
                  <a:lnTo>
                    <a:pt x="258" y="181"/>
                  </a:lnTo>
                  <a:lnTo>
                    <a:pt x="262" y="186"/>
                  </a:lnTo>
                  <a:lnTo>
                    <a:pt x="267" y="192"/>
                  </a:lnTo>
                  <a:lnTo>
                    <a:pt x="266" y="182"/>
                  </a:lnTo>
                  <a:lnTo>
                    <a:pt x="263" y="172"/>
                  </a:lnTo>
                  <a:lnTo>
                    <a:pt x="261" y="163"/>
                  </a:lnTo>
                  <a:lnTo>
                    <a:pt x="258" y="154"/>
                  </a:lnTo>
                  <a:lnTo>
                    <a:pt x="254" y="146"/>
                  </a:lnTo>
                  <a:lnTo>
                    <a:pt x="250" y="138"/>
                  </a:lnTo>
                  <a:lnTo>
                    <a:pt x="244" y="130"/>
                  </a:lnTo>
                  <a:lnTo>
                    <a:pt x="239" y="123"/>
                  </a:lnTo>
                  <a:lnTo>
                    <a:pt x="233" y="116"/>
                  </a:lnTo>
                  <a:lnTo>
                    <a:pt x="227" y="110"/>
                  </a:lnTo>
                  <a:lnTo>
                    <a:pt x="220" y="103"/>
                  </a:lnTo>
                  <a:lnTo>
                    <a:pt x="212" y="97"/>
                  </a:lnTo>
                  <a:lnTo>
                    <a:pt x="205" y="92"/>
                  </a:lnTo>
                  <a:lnTo>
                    <a:pt x="197" y="86"/>
                  </a:lnTo>
                  <a:lnTo>
                    <a:pt x="189" y="81"/>
                  </a:lnTo>
                  <a:lnTo>
                    <a:pt x="180" y="76"/>
                  </a:lnTo>
                  <a:lnTo>
                    <a:pt x="172" y="71"/>
                  </a:lnTo>
                  <a:lnTo>
                    <a:pt x="163" y="66"/>
                  </a:lnTo>
                  <a:lnTo>
                    <a:pt x="154" y="61"/>
                  </a:lnTo>
                  <a:lnTo>
                    <a:pt x="144" y="56"/>
                  </a:lnTo>
                  <a:lnTo>
                    <a:pt x="126" y="47"/>
                  </a:lnTo>
                  <a:lnTo>
                    <a:pt x="107" y="38"/>
                  </a:lnTo>
                  <a:lnTo>
                    <a:pt x="88" y="29"/>
                  </a:lnTo>
                  <a:lnTo>
                    <a:pt x="70" y="20"/>
                  </a:lnTo>
                  <a:lnTo>
                    <a:pt x="61" y="15"/>
                  </a:lnTo>
                  <a:lnTo>
                    <a:pt x="52" y="10"/>
                  </a:lnTo>
                  <a:lnTo>
                    <a:pt x="44" y="5"/>
                  </a:lnTo>
                  <a:lnTo>
                    <a:pt x="35" y="0"/>
                  </a:lnTo>
                  <a:close/>
                </a:path>
              </a:pathLst>
            </a:custGeom>
            <a:solidFill>
              <a:srgbClr val="35436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7" name="Freeform 81"/>
            <p:cNvSpPr>
              <a:spLocks/>
            </p:cNvSpPr>
            <p:nvPr/>
          </p:nvSpPr>
          <p:spPr bwMode="auto">
            <a:xfrm>
              <a:off x="1396" y="1562"/>
              <a:ext cx="103" cy="180"/>
            </a:xfrm>
            <a:custGeom>
              <a:avLst/>
              <a:gdLst>
                <a:gd name="T0" fmla="*/ 21 w 103"/>
                <a:gd name="T1" fmla="*/ 171 h 180"/>
                <a:gd name="T2" fmla="*/ 23 w 103"/>
                <a:gd name="T3" fmla="*/ 155 h 180"/>
                <a:gd name="T4" fmla="*/ 25 w 103"/>
                <a:gd name="T5" fmla="*/ 141 h 180"/>
                <a:gd name="T6" fmla="*/ 26 w 103"/>
                <a:gd name="T7" fmla="*/ 127 h 180"/>
                <a:gd name="T8" fmla="*/ 26 w 103"/>
                <a:gd name="T9" fmla="*/ 115 h 180"/>
                <a:gd name="T10" fmla="*/ 26 w 103"/>
                <a:gd name="T11" fmla="*/ 104 h 180"/>
                <a:gd name="T12" fmla="*/ 25 w 103"/>
                <a:gd name="T13" fmla="*/ 93 h 180"/>
                <a:gd name="T14" fmla="*/ 23 w 103"/>
                <a:gd name="T15" fmla="*/ 83 h 180"/>
                <a:gd name="T16" fmla="*/ 21 w 103"/>
                <a:gd name="T17" fmla="*/ 69 h 180"/>
                <a:gd name="T18" fmla="*/ 16 w 103"/>
                <a:gd name="T19" fmla="*/ 50 h 180"/>
                <a:gd name="T20" fmla="*/ 10 w 103"/>
                <a:gd name="T21" fmla="*/ 31 h 180"/>
                <a:gd name="T22" fmla="*/ 4 w 103"/>
                <a:gd name="T23" fmla="*/ 11 h 180"/>
                <a:gd name="T24" fmla="*/ 7 w 103"/>
                <a:gd name="T25" fmla="*/ 1 h 180"/>
                <a:gd name="T26" fmla="*/ 21 w 103"/>
                <a:gd name="T27" fmla="*/ 5 h 180"/>
                <a:gd name="T28" fmla="*/ 34 w 103"/>
                <a:gd name="T29" fmla="*/ 10 h 180"/>
                <a:gd name="T30" fmla="*/ 46 w 103"/>
                <a:gd name="T31" fmla="*/ 17 h 180"/>
                <a:gd name="T32" fmla="*/ 58 w 103"/>
                <a:gd name="T33" fmla="*/ 25 h 180"/>
                <a:gd name="T34" fmla="*/ 69 w 103"/>
                <a:gd name="T35" fmla="*/ 34 h 180"/>
                <a:gd name="T36" fmla="*/ 79 w 103"/>
                <a:gd name="T37" fmla="*/ 45 h 180"/>
                <a:gd name="T38" fmla="*/ 89 w 103"/>
                <a:gd name="T39" fmla="*/ 58 h 180"/>
                <a:gd name="T40" fmla="*/ 90 w 103"/>
                <a:gd name="T41" fmla="*/ 66 h 180"/>
                <a:gd name="T42" fmla="*/ 84 w 103"/>
                <a:gd name="T43" fmla="*/ 69 h 180"/>
                <a:gd name="T44" fmla="*/ 77 w 103"/>
                <a:gd name="T45" fmla="*/ 73 h 180"/>
                <a:gd name="T46" fmla="*/ 70 w 103"/>
                <a:gd name="T47" fmla="*/ 78 h 180"/>
                <a:gd name="T48" fmla="*/ 64 w 103"/>
                <a:gd name="T49" fmla="*/ 82 h 180"/>
                <a:gd name="T50" fmla="*/ 58 w 103"/>
                <a:gd name="T51" fmla="*/ 84 h 180"/>
                <a:gd name="T52" fmla="*/ 61 w 103"/>
                <a:gd name="T53" fmla="*/ 89 h 180"/>
                <a:gd name="T54" fmla="*/ 72 w 103"/>
                <a:gd name="T55" fmla="*/ 96 h 180"/>
                <a:gd name="T56" fmla="*/ 83 w 103"/>
                <a:gd name="T57" fmla="*/ 102 h 180"/>
                <a:gd name="T58" fmla="*/ 92 w 103"/>
                <a:gd name="T59" fmla="*/ 106 h 180"/>
                <a:gd name="T60" fmla="*/ 99 w 103"/>
                <a:gd name="T61" fmla="*/ 108 h 180"/>
                <a:gd name="T62" fmla="*/ 99 w 103"/>
                <a:gd name="T63" fmla="*/ 111 h 180"/>
                <a:gd name="T64" fmla="*/ 91 w 103"/>
                <a:gd name="T65" fmla="*/ 114 h 180"/>
                <a:gd name="T66" fmla="*/ 85 w 103"/>
                <a:gd name="T67" fmla="*/ 118 h 180"/>
                <a:gd name="T68" fmla="*/ 79 w 103"/>
                <a:gd name="T69" fmla="*/ 122 h 180"/>
                <a:gd name="T70" fmla="*/ 74 w 103"/>
                <a:gd name="T71" fmla="*/ 126 h 180"/>
                <a:gd name="T72" fmla="*/ 69 w 103"/>
                <a:gd name="T73" fmla="*/ 130 h 180"/>
                <a:gd name="T74" fmla="*/ 63 w 103"/>
                <a:gd name="T75" fmla="*/ 137 h 180"/>
                <a:gd name="T76" fmla="*/ 55 w 103"/>
                <a:gd name="T77" fmla="*/ 147 h 180"/>
                <a:gd name="T78" fmla="*/ 46 w 103"/>
                <a:gd name="T79" fmla="*/ 157 h 180"/>
                <a:gd name="T80" fmla="*/ 39 w 103"/>
                <a:gd name="T81" fmla="*/ 164 h 180"/>
                <a:gd name="T82" fmla="*/ 34 w 103"/>
                <a:gd name="T83" fmla="*/ 169 h 180"/>
                <a:gd name="T84" fmla="*/ 29 w 103"/>
                <a:gd name="T85" fmla="*/ 173 h 180"/>
                <a:gd name="T86" fmla="*/ 22 w 103"/>
                <a:gd name="T87" fmla="*/ 178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03" h="180">
                  <a:moveTo>
                    <a:pt x="19" y="180"/>
                  </a:moveTo>
                  <a:lnTo>
                    <a:pt x="21" y="171"/>
                  </a:lnTo>
                  <a:lnTo>
                    <a:pt x="22" y="163"/>
                  </a:lnTo>
                  <a:lnTo>
                    <a:pt x="23" y="155"/>
                  </a:lnTo>
                  <a:lnTo>
                    <a:pt x="24" y="148"/>
                  </a:lnTo>
                  <a:lnTo>
                    <a:pt x="25" y="141"/>
                  </a:lnTo>
                  <a:lnTo>
                    <a:pt x="25" y="134"/>
                  </a:lnTo>
                  <a:lnTo>
                    <a:pt x="26" y="127"/>
                  </a:lnTo>
                  <a:lnTo>
                    <a:pt x="26" y="121"/>
                  </a:lnTo>
                  <a:lnTo>
                    <a:pt x="26" y="115"/>
                  </a:lnTo>
                  <a:lnTo>
                    <a:pt x="26" y="109"/>
                  </a:lnTo>
                  <a:lnTo>
                    <a:pt x="26" y="104"/>
                  </a:lnTo>
                  <a:lnTo>
                    <a:pt x="25" y="98"/>
                  </a:lnTo>
                  <a:lnTo>
                    <a:pt x="25" y="93"/>
                  </a:lnTo>
                  <a:lnTo>
                    <a:pt x="24" y="88"/>
                  </a:lnTo>
                  <a:lnTo>
                    <a:pt x="23" y="83"/>
                  </a:lnTo>
                  <a:lnTo>
                    <a:pt x="23" y="78"/>
                  </a:lnTo>
                  <a:lnTo>
                    <a:pt x="21" y="69"/>
                  </a:lnTo>
                  <a:lnTo>
                    <a:pt x="18" y="59"/>
                  </a:lnTo>
                  <a:lnTo>
                    <a:pt x="16" y="50"/>
                  </a:lnTo>
                  <a:lnTo>
                    <a:pt x="13" y="41"/>
                  </a:lnTo>
                  <a:lnTo>
                    <a:pt x="10" y="31"/>
                  </a:lnTo>
                  <a:lnTo>
                    <a:pt x="7" y="22"/>
                  </a:lnTo>
                  <a:lnTo>
                    <a:pt x="4" y="11"/>
                  </a:lnTo>
                  <a:lnTo>
                    <a:pt x="0" y="0"/>
                  </a:lnTo>
                  <a:lnTo>
                    <a:pt x="7" y="1"/>
                  </a:lnTo>
                  <a:lnTo>
                    <a:pt x="14" y="3"/>
                  </a:lnTo>
                  <a:lnTo>
                    <a:pt x="21" y="5"/>
                  </a:lnTo>
                  <a:lnTo>
                    <a:pt x="28" y="8"/>
                  </a:lnTo>
                  <a:lnTo>
                    <a:pt x="34" y="10"/>
                  </a:lnTo>
                  <a:lnTo>
                    <a:pt x="40" y="13"/>
                  </a:lnTo>
                  <a:lnTo>
                    <a:pt x="46" y="17"/>
                  </a:lnTo>
                  <a:lnTo>
                    <a:pt x="52" y="21"/>
                  </a:lnTo>
                  <a:lnTo>
                    <a:pt x="58" y="25"/>
                  </a:lnTo>
                  <a:lnTo>
                    <a:pt x="63" y="29"/>
                  </a:lnTo>
                  <a:lnTo>
                    <a:pt x="69" y="34"/>
                  </a:lnTo>
                  <a:lnTo>
                    <a:pt x="74" y="40"/>
                  </a:lnTo>
                  <a:lnTo>
                    <a:pt x="79" y="45"/>
                  </a:lnTo>
                  <a:lnTo>
                    <a:pt x="84" y="51"/>
                  </a:lnTo>
                  <a:lnTo>
                    <a:pt x="89" y="58"/>
                  </a:lnTo>
                  <a:lnTo>
                    <a:pt x="93" y="65"/>
                  </a:lnTo>
                  <a:lnTo>
                    <a:pt x="90" y="66"/>
                  </a:lnTo>
                  <a:lnTo>
                    <a:pt x="86" y="67"/>
                  </a:lnTo>
                  <a:lnTo>
                    <a:pt x="84" y="69"/>
                  </a:lnTo>
                  <a:lnTo>
                    <a:pt x="81" y="70"/>
                  </a:lnTo>
                  <a:lnTo>
                    <a:pt x="77" y="73"/>
                  </a:lnTo>
                  <a:lnTo>
                    <a:pt x="74" y="75"/>
                  </a:lnTo>
                  <a:lnTo>
                    <a:pt x="70" y="78"/>
                  </a:lnTo>
                  <a:lnTo>
                    <a:pt x="66" y="80"/>
                  </a:lnTo>
                  <a:lnTo>
                    <a:pt x="64" y="82"/>
                  </a:lnTo>
                  <a:lnTo>
                    <a:pt x="61" y="83"/>
                  </a:lnTo>
                  <a:lnTo>
                    <a:pt x="58" y="84"/>
                  </a:lnTo>
                  <a:lnTo>
                    <a:pt x="55" y="86"/>
                  </a:lnTo>
                  <a:lnTo>
                    <a:pt x="61" y="89"/>
                  </a:lnTo>
                  <a:lnTo>
                    <a:pt x="67" y="92"/>
                  </a:lnTo>
                  <a:lnTo>
                    <a:pt x="72" y="96"/>
                  </a:lnTo>
                  <a:lnTo>
                    <a:pt x="77" y="99"/>
                  </a:lnTo>
                  <a:lnTo>
                    <a:pt x="83" y="102"/>
                  </a:lnTo>
                  <a:lnTo>
                    <a:pt x="89" y="104"/>
                  </a:lnTo>
                  <a:lnTo>
                    <a:pt x="92" y="106"/>
                  </a:lnTo>
                  <a:lnTo>
                    <a:pt x="95" y="107"/>
                  </a:lnTo>
                  <a:lnTo>
                    <a:pt x="99" y="108"/>
                  </a:lnTo>
                  <a:lnTo>
                    <a:pt x="103" y="110"/>
                  </a:lnTo>
                  <a:lnTo>
                    <a:pt x="99" y="111"/>
                  </a:lnTo>
                  <a:lnTo>
                    <a:pt x="95" y="113"/>
                  </a:lnTo>
                  <a:lnTo>
                    <a:pt x="91" y="114"/>
                  </a:lnTo>
                  <a:lnTo>
                    <a:pt x="88" y="116"/>
                  </a:lnTo>
                  <a:lnTo>
                    <a:pt x="85" y="118"/>
                  </a:lnTo>
                  <a:lnTo>
                    <a:pt x="82" y="120"/>
                  </a:lnTo>
                  <a:lnTo>
                    <a:pt x="79" y="122"/>
                  </a:lnTo>
                  <a:lnTo>
                    <a:pt x="77" y="124"/>
                  </a:lnTo>
                  <a:lnTo>
                    <a:pt x="74" y="126"/>
                  </a:lnTo>
                  <a:lnTo>
                    <a:pt x="72" y="128"/>
                  </a:lnTo>
                  <a:lnTo>
                    <a:pt x="69" y="130"/>
                  </a:lnTo>
                  <a:lnTo>
                    <a:pt x="67" y="133"/>
                  </a:lnTo>
                  <a:lnTo>
                    <a:pt x="63" y="137"/>
                  </a:lnTo>
                  <a:lnTo>
                    <a:pt x="59" y="142"/>
                  </a:lnTo>
                  <a:lnTo>
                    <a:pt x="55" y="147"/>
                  </a:lnTo>
                  <a:lnTo>
                    <a:pt x="50" y="152"/>
                  </a:lnTo>
                  <a:lnTo>
                    <a:pt x="46" y="157"/>
                  </a:lnTo>
                  <a:lnTo>
                    <a:pt x="42" y="162"/>
                  </a:lnTo>
                  <a:lnTo>
                    <a:pt x="39" y="164"/>
                  </a:lnTo>
                  <a:lnTo>
                    <a:pt x="37" y="167"/>
                  </a:lnTo>
                  <a:lnTo>
                    <a:pt x="34" y="169"/>
                  </a:lnTo>
                  <a:lnTo>
                    <a:pt x="32" y="171"/>
                  </a:lnTo>
                  <a:lnTo>
                    <a:pt x="29" y="173"/>
                  </a:lnTo>
                  <a:lnTo>
                    <a:pt x="26" y="176"/>
                  </a:lnTo>
                  <a:lnTo>
                    <a:pt x="22" y="178"/>
                  </a:lnTo>
                  <a:lnTo>
                    <a:pt x="19" y="180"/>
                  </a:lnTo>
                  <a:close/>
                </a:path>
              </a:pathLst>
            </a:custGeom>
            <a:solidFill>
              <a:srgbClr val="35436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8" name="Freeform 82"/>
            <p:cNvSpPr>
              <a:spLocks/>
            </p:cNvSpPr>
            <p:nvPr/>
          </p:nvSpPr>
          <p:spPr bwMode="auto">
            <a:xfrm>
              <a:off x="962" y="3077"/>
              <a:ext cx="376" cy="853"/>
            </a:xfrm>
            <a:custGeom>
              <a:avLst/>
              <a:gdLst>
                <a:gd name="T0" fmla="*/ 243 w 376"/>
                <a:gd name="T1" fmla="*/ 8 h 853"/>
                <a:gd name="T2" fmla="*/ 228 w 376"/>
                <a:gd name="T3" fmla="*/ 29 h 853"/>
                <a:gd name="T4" fmla="*/ 213 w 376"/>
                <a:gd name="T5" fmla="*/ 55 h 853"/>
                <a:gd name="T6" fmla="*/ 197 w 376"/>
                <a:gd name="T7" fmla="*/ 85 h 853"/>
                <a:gd name="T8" fmla="*/ 181 w 376"/>
                <a:gd name="T9" fmla="*/ 120 h 853"/>
                <a:gd name="T10" fmla="*/ 165 w 376"/>
                <a:gd name="T11" fmla="*/ 159 h 853"/>
                <a:gd name="T12" fmla="*/ 149 w 376"/>
                <a:gd name="T13" fmla="*/ 202 h 853"/>
                <a:gd name="T14" fmla="*/ 132 w 376"/>
                <a:gd name="T15" fmla="*/ 250 h 853"/>
                <a:gd name="T16" fmla="*/ 116 w 376"/>
                <a:gd name="T17" fmla="*/ 301 h 853"/>
                <a:gd name="T18" fmla="*/ 100 w 376"/>
                <a:gd name="T19" fmla="*/ 356 h 853"/>
                <a:gd name="T20" fmla="*/ 84 w 376"/>
                <a:gd name="T21" fmla="*/ 415 h 853"/>
                <a:gd name="T22" fmla="*/ 68 w 376"/>
                <a:gd name="T23" fmla="*/ 476 h 853"/>
                <a:gd name="T24" fmla="*/ 52 w 376"/>
                <a:gd name="T25" fmla="*/ 540 h 853"/>
                <a:gd name="T26" fmla="*/ 37 w 376"/>
                <a:gd name="T27" fmla="*/ 608 h 853"/>
                <a:gd name="T28" fmla="*/ 22 w 376"/>
                <a:gd name="T29" fmla="*/ 678 h 853"/>
                <a:gd name="T30" fmla="*/ 7 w 376"/>
                <a:gd name="T31" fmla="*/ 750 h 853"/>
                <a:gd name="T32" fmla="*/ 2 w 376"/>
                <a:gd name="T33" fmla="*/ 790 h 853"/>
                <a:gd name="T34" fmla="*/ 10 w 376"/>
                <a:gd name="T35" fmla="*/ 796 h 853"/>
                <a:gd name="T36" fmla="*/ 22 w 376"/>
                <a:gd name="T37" fmla="*/ 802 h 853"/>
                <a:gd name="T38" fmla="*/ 37 w 376"/>
                <a:gd name="T39" fmla="*/ 808 h 853"/>
                <a:gd name="T40" fmla="*/ 55 w 376"/>
                <a:gd name="T41" fmla="*/ 814 h 853"/>
                <a:gd name="T42" fmla="*/ 76 w 376"/>
                <a:gd name="T43" fmla="*/ 820 h 853"/>
                <a:gd name="T44" fmla="*/ 99 w 376"/>
                <a:gd name="T45" fmla="*/ 827 h 853"/>
                <a:gd name="T46" fmla="*/ 122 w 376"/>
                <a:gd name="T47" fmla="*/ 832 h 853"/>
                <a:gd name="T48" fmla="*/ 146 w 376"/>
                <a:gd name="T49" fmla="*/ 838 h 853"/>
                <a:gd name="T50" fmla="*/ 170 w 376"/>
                <a:gd name="T51" fmla="*/ 843 h 853"/>
                <a:gd name="T52" fmla="*/ 193 w 376"/>
                <a:gd name="T53" fmla="*/ 847 h 853"/>
                <a:gd name="T54" fmla="*/ 215 w 376"/>
                <a:gd name="T55" fmla="*/ 850 h 853"/>
                <a:gd name="T56" fmla="*/ 235 w 376"/>
                <a:gd name="T57" fmla="*/ 852 h 853"/>
                <a:gd name="T58" fmla="*/ 252 w 376"/>
                <a:gd name="T59" fmla="*/ 853 h 853"/>
                <a:gd name="T60" fmla="*/ 266 w 376"/>
                <a:gd name="T61" fmla="*/ 853 h 853"/>
                <a:gd name="T62" fmla="*/ 276 w 376"/>
                <a:gd name="T63" fmla="*/ 851 h 853"/>
                <a:gd name="T64" fmla="*/ 285 w 376"/>
                <a:gd name="T65" fmla="*/ 800 h 853"/>
                <a:gd name="T66" fmla="*/ 298 w 376"/>
                <a:gd name="T67" fmla="*/ 691 h 853"/>
                <a:gd name="T68" fmla="*/ 313 w 376"/>
                <a:gd name="T69" fmla="*/ 572 h 853"/>
                <a:gd name="T70" fmla="*/ 328 w 376"/>
                <a:gd name="T71" fmla="*/ 450 h 853"/>
                <a:gd name="T72" fmla="*/ 344 w 376"/>
                <a:gd name="T73" fmla="*/ 332 h 853"/>
                <a:gd name="T74" fmla="*/ 357 w 376"/>
                <a:gd name="T75" fmla="*/ 224 h 853"/>
                <a:gd name="T76" fmla="*/ 367 w 376"/>
                <a:gd name="T77" fmla="*/ 134 h 853"/>
                <a:gd name="T78" fmla="*/ 373 w 376"/>
                <a:gd name="T79" fmla="*/ 81 h 853"/>
                <a:gd name="T80" fmla="*/ 375 w 376"/>
                <a:gd name="T81" fmla="*/ 54 h 853"/>
                <a:gd name="T82" fmla="*/ 374 w 376"/>
                <a:gd name="T83" fmla="*/ 39 h 853"/>
                <a:gd name="T84" fmla="*/ 369 w 376"/>
                <a:gd name="T85" fmla="*/ 32 h 853"/>
                <a:gd name="T86" fmla="*/ 363 w 376"/>
                <a:gd name="T87" fmla="*/ 26 h 853"/>
                <a:gd name="T88" fmla="*/ 355 w 376"/>
                <a:gd name="T89" fmla="*/ 22 h 853"/>
                <a:gd name="T90" fmla="*/ 346 w 376"/>
                <a:gd name="T91" fmla="*/ 18 h 853"/>
                <a:gd name="T92" fmla="*/ 335 w 376"/>
                <a:gd name="T93" fmla="*/ 15 h 853"/>
                <a:gd name="T94" fmla="*/ 324 w 376"/>
                <a:gd name="T95" fmla="*/ 13 h 853"/>
                <a:gd name="T96" fmla="*/ 313 w 376"/>
                <a:gd name="T97" fmla="*/ 12 h 853"/>
                <a:gd name="T98" fmla="*/ 286 w 376"/>
                <a:gd name="T99" fmla="*/ 10 h 853"/>
                <a:gd name="T100" fmla="*/ 263 w 376"/>
                <a:gd name="T101" fmla="*/ 8 h 853"/>
                <a:gd name="T102" fmla="*/ 257 w 376"/>
                <a:gd name="T103" fmla="*/ 6 h 853"/>
                <a:gd name="T104" fmla="*/ 253 w 376"/>
                <a:gd name="T105" fmla="*/ 4 h 853"/>
                <a:gd name="T106" fmla="*/ 251 w 376"/>
                <a:gd name="T107" fmla="*/ 2 h 8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76" h="853">
                  <a:moveTo>
                    <a:pt x="251" y="0"/>
                  </a:moveTo>
                  <a:lnTo>
                    <a:pt x="243" y="8"/>
                  </a:lnTo>
                  <a:lnTo>
                    <a:pt x="236" y="18"/>
                  </a:lnTo>
                  <a:lnTo>
                    <a:pt x="228" y="29"/>
                  </a:lnTo>
                  <a:lnTo>
                    <a:pt x="221" y="41"/>
                  </a:lnTo>
                  <a:lnTo>
                    <a:pt x="213" y="55"/>
                  </a:lnTo>
                  <a:lnTo>
                    <a:pt x="205" y="69"/>
                  </a:lnTo>
                  <a:lnTo>
                    <a:pt x="197" y="85"/>
                  </a:lnTo>
                  <a:lnTo>
                    <a:pt x="189" y="102"/>
                  </a:lnTo>
                  <a:lnTo>
                    <a:pt x="181" y="120"/>
                  </a:lnTo>
                  <a:lnTo>
                    <a:pt x="173" y="139"/>
                  </a:lnTo>
                  <a:lnTo>
                    <a:pt x="165" y="159"/>
                  </a:lnTo>
                  <a:lnTo>
                    <a:pt x="157" y="180"/>
                  </a:lnTo>
                  <a:lnTo>
                    <a:pt x="149" y="202"/>
                  </a:lnTo>
                  <a:lnTo>
                    <a:pt x="140" y="226"/>
                  </a:lnTo>
                  <a:lnTo>
                    <a:pt x="132" y="250"/>
                  </a:lnTo>
                  <a:lnTo>
                    <a:pt x="124" y="275"/>
                  </a:lnTo>
                  <a:lnTo>
                    <a:pt x="116" y="301"/>
                  </a:lnTo>
                  <a:lnTo>
                    <a:pt x="108" y="328"/>
                  </a:lnTo>
                  <a:lnTo>
                    <a:pt x="100" y="356"/>
                  </a:lnTo>
                  <a:lnTo>
                    <a:pt x="92" y="385"/>
                  </a:lnTo>
                  <a:lnTo>
                    <a:pt x="84" y="415"/>
                  </a:lnTo>
                  <a:lnTo>
                    <a:pt x="76" y="445"/>
                  </a:lnTo>
                  <a:lnTo>
                    <a:pt x="68" y="476"/>
                  </a:lnTo>
                  <a:lnTo>
                    <a:pt x="60" y="508"/>
                  </a:lnTo>
                  <a:lnTo>
                    <a:pt x="52" y="540"/>
                  </a:lnTo>
                  <a:lnTo>
                    <a:pt x="45" y="574"/>
                  </a:lnTo>
                  <a:lnTo>
                    <a:pt x="37" y="608"/>
                  </a:lnTo>
                  <a:lnTo>
                    <a:pt x="30" y="642"/>
                  </a:lnTo>
                  <a:lnTo>
                    <a:pt x="22" y="678"/>
                  </a:lnTo>
                  <a:lnTo>
                    <a:pt x="15" y="714"/>
                  </a:lnTo>
                  <a:lnTo>
                    <a:pt x="7" y="750"/>
                  </a:lnTo>
                  <a:lnTo>
                    <a:pt x="0" y="787"/>
                  </a:lnTo>
                  <a:lnTo>
                    <a:pt x="2" y="790"/>
                  </a:lnTo>
                  <a:lnTo>
                    <a:pt x="5" y="793"/>
                  </a:lnTo>
                  <a:lnTo>
                    <a:pt x="10" y="796"/>
                  </a:lnTo>
                  <a:lnTo>
                    <a:pt x="15" y="798"/>
                  </a:lnTo>
                  <a:lnTo>
                    <a:pt x="22" y="802"/>
                  </a:lnTo>
                  <a:lnTo>
                    <a:pt x="29" y="805"/>
                  </a:lnTo>
                  <a:lnTo>
                    <a:pt x="37" y="808"/>
                  </a:lnTo>
                  <a:lnTo>
                    <a:pt x="46" y="811"/>
                  </a:lnTo>
                  <a:lnTo>
                    <a:pt x="55" y="814"/>
                  </a:lnTo>
                  <a:lnTo>
                    <a:pt x="66" y="817"/>
                  </a:lnTo>
                  <a:lnTo>
                    <a:pt x="76" y="820"/>
                  </a:lnTo>
                  <a:lnTo>
                    <a:pt x="87" y="824"/>
                  </a:lnTo>
                  <a:lnTo>
                    <a:pt x="99" y="827"/>
                  </a:lnTo>
                  <a:lnTo>
                    <a:pt x="110" y="829"/>
                  </a:lnTo>
                  <a:lnTo>
                    <a:pt x="122" y="832"/>
                  </a:lnTo>
                  <a:lnTo>
                    <a:pt x="134" y="835"/>
                  </a:lnTo>
                  <a:lnTo>
                    <a:pt x="146" y="838"/>
                  </a:lnTo>
                  <a:lnTo>
                    <a:pt x="158" y="840"/>
                  </a:lnTo>
                  <a:lnTo>
                    <a:pt x="170" y="843"/>
                  </a:lnTo>
                  <a:lnTo>
                    <a:pt x="182" y="845"/>
                  </a:lnTo>
                  <a:lnTo>
                    <a:pt x="193" y="847"/>
                  </a:lnTo>
                  <a:lnTo>
                    <a:pt x="205" y="848"/>
                  </a:lnTo>
                  <a:lnTo>
                    <a:pt x="215" y="850"/>
                  </a:lnTo>
                  <a:lnTo>
                    <a:pt x="225" y="851"/>
                  </a:lnTo>
                  <a:lnTo>
                    <a:pt x="235" y="852"/>
                  </a:lnTo>
                  <a:lnTo>
                    <a:pt x="244" y="853"/>
                  </a:lnTo>
                  <a:lnTo>
                    <a:pt x="252" y="853"/>
                  </a:lnTo>
                  <a:lnTo>
                    <a:pt x="259" y="853"/>
                  </a:lnTo>
                  <a:lnTo>
                    <a:pt x="266" y="853"/>
                  </a:lnTo>
                  <a:lnTo>
                    <a:pt x="271" y="852"/>
                  </a:lnTo>
                  <a:lnTo>
                    <a:pt x="276" y="851"/>
                  </a:lnTo>
                  <a:lnTo>
                    <a:pt x="279" y="850"/>
                  </a:lnTo>
                  <a:lnTo>
                    <a:pt x="285" y="800"/>
                  </a:lnTo>
                  <a:lnTo>
                    <a:pt x="291" y="747"/>
                  </a:lnTo>
                  <a:lnTo>
                    <a:pt x="298" y="691"/>
                  </a:lnTo>
                  <a:lnTo>
                    <a:pt x="306" y="632"/>
                  </a:lnTo>
                  <a:lnTo>
                    <a:pt x="313" y="572"/>
                  </a:lnTo>
                  <a:lnTo>
                    <a:pt x="321" y="511"/>
                  </a:lnTo>
                  <a:lnTo>
                    <a:pt x="328" y="450"/>
                  </a:lnTo>
                  <a:lnTo>
                    <a:pt x="336" y="390"/>
                  </a:lnTo>
                  <a:lnTo>
                    <a:pt x="344" y="332"/>
                  </a:lnTo>
                  <a:lnTo>
                    <a:pt x="350" y="276"/>
                  </a:lnTo>
                  <a:lnTo>
                    <a:pt x="357" y="224"/>
                  </a:lnTo>
                  <a:lnTo>
                    <a:pt x="362" y="176"/>
                  </a:lnTo>
                  <a:lnTo>
                    <a:pt x="367" y="134"/>
                  </a:lnTo>
                  <a:lnTo>
                    <a:pt x="371" y="97"/>
                  </a:lnTo>
                  <a:lnTo>
                    <a:pt x="373" y="81"/>
                  </a:lnTo>
                  <a:lnTo>
                    <a:pt x="374" y="66"/>
                  </a:lnTo>
                  <a:lnTo>
                    <a:pt x="375" y="54"/>
                  </a:lnTo>
                  <a:lnTo>
                    <a:pt x="376" y="44"/>
                  </a:lnTo>
                  <a:lnTo>
                    <a:pt x="374" y="39"/>
                  </a:lnTo>
                  <a:lnTo>
                    <a:pt x="372" y="36"/>
                  </a:lnTo>
                  <a:lnTo>
                    <a:pt x="369" y="32"/>
                  </a:lnTo>
                  <a:lnTo>
                    <a:pt x="366" y="29"/>
                  </a:lnTo>
                  <a:lnTo>
                    <a:pt x="363" y="26"/>
                  </a:lnTo>
                  <a:lnTo>
                    <a:pt x="359" y="24"/>
                  </a:lnTo>
                  <a:lnTo>
                    <a:pt x="355" y="22"/>
                  </a:lnTo>
                  <a:lnTo>
                    <a:pt x="350" y="20"/>
                  </a:lnTo>
                  <a:lnTo>
                    <a:pt x="346" y="18"/>
                  </a:lnTo>
                  <a:lnTo>
                    <a:pt x="340" y="16"/>
                  </a:lnTo>
                  <a:lnTo>
                    <a:pt x="335" y="15"/>
                  </a:lnTo>
                  <a:lnTo>
                    <a:pt x="330" y="14"/>
                  </a:lnTo>
                  <a:lnTo>
                    <a:pt x="324" y="13"/>
                  </a:lnTo>
                  <a:lnTo>
                    <a:pt x="319" y="12"/>
                  </a:lnTo>
                  <a:lnTo>
                    <a:pt x="313" y="12"/>
                  </a:lnTo>
                  <a:lnTo>
                    <a:pt x="307" y="11"/>
                  </a:lnTo>
                  <a:lnTo>
                    <a:pt x="286" y="10"/>
                  </a:lnTo>
                  <a:lnTo>
                    <a:pt x="267" y="8"/>
                  </a:lnTo>
                  <a:lnTo>
                    <a:pt x="263" y="8"/>
                  </a:lnTo>
                  <a:lnTo>
                    <a:pt x="260" y="7"/>
                  </a:lnTo>
                  <a:lnTo>
                    <a:pt x="257" y="6"/>
                  </a:lnTo>
                  <a:lnTo>
                    <a:pt x="255" y="5"/>
                  </a:lnTo>
                  <a:lnTo>
                    <a:pt x="253" y="4"/>
                  </a:lnTo>
                  <a:lnTo>
                    <a:pt x="252" y="3"/>
                  </a:lnTo>
                  <a:lnTo>
                    <a:pt x="251" y="2"/>
                  </a:lnTo>
                  <a:lnTo>
                    <a:pt x="251" y="0"/>
                  </a:lnTo>
                  <a:close/>
                </a:path>
              </a:pathLst>
            </a:custGeom>
            <a:solidFill>
              <a:srgbClr val="4024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9" name="Freeform 83"/>
            <p:cNvSpPr>
              <a:spLocks/>
            </p:cNvSpPr>
            <p:nvPr/>
          </p:nvSpPr>
          <p:spPr bwMode="auto">
            <a:xfrm>
              <a:off x="1236" y="3835"/>
              <a:ext cx="327" cy="100"/>
            </a:xfrm>
            <a:custGeom>
              <a:avLst/>
              <a:gdLst>
                <a:gd name="T0" fmla="*/ 327 w 327"/>
                <a:gd name="T1" fmla="*/ 85 h 100"/>
                <a:gd name="T2" fmla="*/ 289 w 327"/>
                <a:gd name="T3" fmla="*/ 91 h 100"/>
                <a:gd name="T4" fmla="*/ 270 w 327"/>
                <a:gd name="T5" fmla="*/ 94 h 100"/>
                <a:gd name="T6" fmla="*/ 250 w 327"/>
                <a:gd name="T7" fmla="*/ 97 h 100"/>
                <a:gd name="T8" fmla="*/ 230 w 327"/>
                <a:gd name="T9" fmla="*/ 98 h 100"/>
                <a:gd name="T10" fmla="*/ 210 w 327"/>
                <a:gd name="T11" fmla="*/ 99 h 100"/>
                <a:gd name="T12" fmla="*/ 190 w 327"/>
                <a:gd name="T13" fmla="*/ 100 h 100"/>
                <a:gd name="T14" fmla="*/ 170 w 327"/>
                <a:gd name="T15" fmla="*/ 100 h 100"/>
                <a:gd name="T16" fmla="*/ 149 w 327"/>
                <a:gd name="T17" fmla="*/ 99 h 100"/>
                <a:gd name="T18" fmla="*/ 129 w 327"/>
                <a:gd name="T19" fmla="*/ 97 h 100"/>
                <a:gd name="T20" fmla="*/ 108 w 327"/>
                <a:gd name="T21" fmla="*/ 94 h 100"/>
                <a:gd name="T22" fmla="*/ 87 w 327"/>
                <a:gd name="T23" fmla="*/ 91 h 100"/>
                <a:gd name="T24" fmla="*/ 65 w 327"/>
                <a:gd name="T25" fmla="*/ 86 h 100"/>
                <a:gd name="T26" fmla="*/ 44 w 327"/>
                <a:gd name="T27" fmla="*/ 80 h 100"/>
                <a:gd name="T28" fmla="*/ 22 w 327"/>
                <a:gd name="T29" fmla="*/ 74 h 100"/>
                <a:gd name="T30" fmla="*/ 0 w 327"/>
                <a:gd name="T31" fmla="*/ 65 h 100"/>
                <a:gd name="T32" fmla="*/ 23 w 327"/>
                <a:gd name="T33" fmla="*/ 3 h 100"/>
                <a:gd name="T34" fmla="*/ 42 w 327"/>
                <a:gd name="T35" fmla="*/ 7 h 100"/>
                <a:gd name="T36" fmla="*/ 61 w 327"/>
                <a:gd name="T37" fmla="*/ 12 h 100"/>
                <a:gd name="T38" fmla="*/ 80 w 327"/>
                <a:gd name="T39" fmla="*/ 15 h 100"/>
                <a:gd name="T40" fmla="*/ 98 w 327"/>
                <a:gd name="T41" fmla="*/ 18 h 100"/>
                <a:gd name="T42" fmla="*/ 117 w 327"/>
                <a:gd name="T43" fmla="*/ 20 h 100"/>
                <a:gd name="T44" fmla="*/ 135 w 327"/>
                <a:gd name="T45" fmla="*/ 22 h 100"/>
                <a:gd name="T46" fmla="*/ 153 w 327"/>
                <a:gd name="T47" fmla="*/ 23 h 100"/>
                <a:gd name="T48" fmla="*/ 172 w 327"/>
                <a:gd name="T49" fmla="*/ 24 h 100"/>
                <a:gd name="T50" fmla="*/ 190 w 327"/>
                <a:gd name="T51" fmla="*/ 24 h 100"/>
                <a:gd name="T52" fmla="*/ 208 w 327"/>
                <a:gd name="T53" fmla="*/ 23 h 100"/>
                <a:gd name="T54" fmla="*/ 225 w 327"/>
                <a:gd name="T55" fmla="*/ 22 h 100"/>
                <a:gd name="T56" fmla="*/ 243 w 327"/>
                <a:gd name="T57" fmla="*/ 20 h 100"/>
                <a:gd name="T58" fmla="*/ 260 w 327"/>
                <a:gd name="T59" fmla="*/ 18 h 100"/>
                <a:gd name="T60" fmla="*/ 278 w 327"/>
                <a:gd name="T61" fmla="*/ 15 h 100"/>
                <a:gd name="T62" fmla="*/ 295 w 327"/>
                <a:gd name="T63" fmla="*/ 11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27" h="100">
                  <a:moveTo>
                    <a:pt x="303" y="9"/>
                  </a:moveTo>
                  <a:lnTo>
                    <a:pt x="327" y="85"/>
                  </a:lnTo>
                  <a:lnTo>
                    <a:pt x="308" y="88"/>
                  </a:lnTo>
                  <a:lnTo>
                    <a:pt x="289" y="91"/>
                  </a:lnTo>
                  <a:lnTo>
                    <a:pt x="279" y="93"/>
                  </a:lnTo>
                  <a:lnTo>
                    <a:pt x="270" y="94"/>
                  </a:lnTo>
                  <a:lnTo>
                    <a:pt x="260" y="95"/>
                  </a:lnTo>
                  <a:lnTo>
                    <a:pt x="250" y="97"/>
                  </a:lnTo>
                  <a:lnTo>
                    <a:pt x="240" y="97"/>
                  </a:lnTo>
                  <a:lnTo>
                    <a:pt x="230" y="98"/>
                  </a:lnTo>
                  <a:lnTo>
                    <a:pt x="220" y="99"/>
                  </a:lnTo>
                  <a:lnTo>
                    <a:pt x="210" y="99"/>
                  </a:lnTo>
                  <a:lnTo>
                    <a:pt x="200" y="100"/>
                  </a:lnTo>
                  <a:lnTo>
                    <a:pt x="190" y="100"/>
                  </a:lnTo>
                  <a:lnTo>
                    <a:pt x="180" y="100"/>
                  </a:lnTo>
                  <a:lnTo>
                    <a:pt x="170" y="100"/>
                  </a:lnTo>
                  <a:lnTo>
                    <a:pt x="160" y="99"/>
                  </a:lnTo>
                  <a:lnTo>
                    <a:pt x="149" y="99"/>
                  </a:lnTo>
                  <a:lnTo>
                    <a:pt x="139" y="98"/>
                  </a:lnTo>
                  <a:lnTo>
                    <a:pt x="129" y="97"/>
                  </a:lnTo>
                  <a:lnTo>
                    <a:pt x="118" y="96"/>
                  </a:lnTo>
                  <a:lnTo>
                    <a:pt x="108" y="94"/>
                  </a:lnTo>
                  <a:lnTo>
                    <a:pt x="97" y="93"/>
                  </a:lnTo>
                  <a:lnTo>
                    <a:pt x="87" y="91"/>
                  </a:lnTo>
                  <a:lnTo>
                    <a:pt x="76" y="89"/>
                  </a:lnTo>
                  <a:lnTo>
                    <a:pt x="65" y="86"/>
                  </a:lnTo>
                  <a:lnTo>
                    <a:pt x="54" y="83"/>
                  </a:lnTo>
                  <a:lnTo>
                    <a:pt x="44" y="80"/>
                  </a:lnTo>
                  <a:lnTo>
                    <a:pt x="33" y="77"/>
                  </a:lnTo>
                  <a:lnTo>
                    <a:pt x="22" y="74"/>
                  </a:lnTo>
                  <a:lnTo>
                    <a:pt x="11" y="70"/>
                  </a:lnTo>
                  <a:lnTo>
                    <a:pt x="0" y="65"/>
                  </a:lnTo>
                  <a:lnTo>
                    <a:pt x="14" y="0"/>
                  </a:lnTo>
                  <a:lnTo>
                    <a:pt x="23" y="3"/>
                  </a:lnTo>
                  <a:lnTo>
                    <a:pt x="33" y="5"/>
                  </a:lnTo>
                  <a:lnTo>
                    <a:pt x="42" y="7"/>
                  </a:lnTo>
                  <a:lnTo>
                    <a:pt x="52" y="10"/>
                  </a:lnTo>
                  <a:lnTo>
                    <a:pt x="61" y="12"/>
                  </a:lnTo>
                  <a:lnTo>
                    <a:pt x="70" y="13"/>
                  </a:lnTo>
                  <a:lnTo>
                    <a:pt x="80" y="15"/>
                  </a:lnTo>
                  <a:lnTo>
                    <a:pt x="89" y="17"/>
                  </a:lnTo>
                  <a:lnTo>
                    <a:pt x="98" y="18"/>
                  </a:lnTo>
                  <a:lnTo>
                    <a:pt x="107" y="19"/>
                  </a:lnTo>
                  <a:lnTo>
                    <a:pt x="117" y="20"/>
                  </a:lnTo>
                  <a:lnTo>
                    <a:pt x="126" y="21"/>
                  </a:lnTo>
                  <a:lnTo>
                    <a:pt x="135" y="22"/>
                  </a:lnTo>
                  <a:lnTo>
                    <a:pt x="144" y="23"/>
                  </a:lnTo>
                  <a:lnTo>
                    <a:pt x="153" y="23"/>
                  </a:lnTo>
                  <a:lnTo>
                    <a:pt x="162" y="23"/>
                  </a:lnTo>
                  <a:lnTo>
                    <a:pt x="172" y="24"/>
                  </a:lnTo>
                  <a:lnTo>
                    <a:pt x="181" y="24"/>
                  </a:lnTo>
                  <a:lnTo>
                    <a:pt x="190" y="24"/>
                  </a:lnTo>
                  <a:lnTo>
                    <a:pt x="199" y="23"/>
                  </a:lnTo>
                  <a:lnTo>
                    <a:pt x="208" y="23"/>
                  </a:lnTo>
                  <a:lnTo>
                    <a:pt x="217" y="22"/>
                  </a:lnTo>
                  <a:lnTo>
                    <a:pt x="225" y="22"/>
                  </a:lnTo>
                  <a:lnTo>
                    <a:pt x="234" y="21"/>
                  </a:lnTo>
                  <a:lnTo>
                    <a:pt x="243" y="20"/>
                  </a:lnTo>
                  <a:lnTo>
                    <a:pt x="252" y="19"/>
                  </a:lnTo>
                  <a:lnTo>
                    <a:pt x="260" y="18"/>
                  </a:lnTo>
                  <a:lnTo>
                    <a:pt x="269" y="16"/>
                  </a:lnTo>
                  <a:lnTo>
                    <a:pt x="278" y="15"/>
                  </a:lnTo>
                  <a:lnTo>
                    <a:pt x="286" y="13"/>
                  </a:lnTo>
                  <a:lnTo>
                    <a:pt x="295" y="11"/>
                  </a:lnTo>
                  <a:lnTo>
                    <a:pt x="303" y="9"/>
                  </a:lnTo>
                  <a:close/>
                </a:path>
              </a:pathLst>
            </a:custGeom>
            <a:solidFill>
              <a:srgbClr val="38201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0" name="Freeform 84"/>
            <p:cNvSpPr>
              <a:spLocks/>
            </p:cNvSpPr>
            <p:nvPr/>
          </p:nvSpPr>
          <p:spPr bwMode="auto">
            <a:xfrm>
              <a:off x="1236" y="3837"/>
              <a:ext cx="329" cy="102"/>
            </a:xfrm>
            <a:custGeom>
              <a:avLst/>
              <a:gdLst>
                <a:gd name="T0" fmla="*/ 329 w 329"/>
                <a:gd name="T1" fmla="*/ 89 h 102"/>
                <a:gd name="T2" fmla="*/ 310 w 329"/>
                <a:gd name="T3" fmla="*/ 93 h 102"/>
                <a:gd name="T4" fmla="*/ 291 w 329"/>
                <a:gd name="T5" fmla="*/ 96 h 102"/>
                <a:gd name="T6" fmla="*/ 271 w 329"/>
                <a:gd name="T7" fmla="*/ 98 h 102"/>
                <a:gd name="T8" fmla="*/ 252 w 329"/>
                <a:gd name="T9" fmla="*/ 100 h 102"/>
                <a:gd name="T10" fmla="*/ 232 w 329"/>
                <a:gd name="T11" fmla="*/ 101 h 102"/>
                <a:gd name="T12" fmla="*/ 212 w 329"/>
                <a:gd name="T13" fmla="*/ 102 h 102"/>
                <a:gd name="T14" fmla="*/ 191 w 329"/>
                <a:gd name="T15" fmla="*/ 102 h 102"/>
                <a:gd name="T16" fmla="*/ 171 w 329"/>
                <a:gd name="T17" fmla="*/ 101 h 102"/>
                <a:gd name="T18" fmla="*/ 150 w 329"/>
                <a:gd name="T19" fmla="*/ 99 h 102"/>
                <a:gd name="T20" fmla="*/ 129 w 329"/>
                <a:gd name="T21" fmla="*/ 97 h 102"/>
                <a:gd name="T22" fmla="*/ 108 w 329"/>
                <a:gd name="T23" fmla="*/ 94 h 102"/>
                <a:gd name="T24" fmla="*/ 87 w 329"/>
                <a:gd name="T25" fmla="*/ 90 h 102"/>
                <a:gd name="T26" fmla="*/ 65 w 329"/>
                <a:gd name="T27" fmla="*/ 85 h 102"/>
                <a:gd name="T28" fmla="*/ 44 w 329"/>
                <a:gd name="T29" fmla="*/ 79 h 102"/>
                <a:gd name="T30" fmla="*/ 22 w 329"/>
                <a:gd name="T31" fmla="*/ 72 h 102"/>
                <a:gd name="T32" fmla="*/ 0 w 329"/>
                <a:gd name="T33" fmla="*/ 63 h 102"/>
                <a:gd name="T34" fmla="*/ 13 w 329"/>
                <a:gd name="T35" fmla="*/ 3 h 102"/>
                <a:gd name="T36" fmla="*/ 23 w 329"/>
                <a:gd name="T37" fmla="*/ 10 h 102"/>
                <a:gd name="T38" fmla="*/ 36 w 329"/>
                <a:gd name="T39" fmla="*/ 16 h 102"/>
                <a:gd name="T40" fmla="*/ 51 w 329"/>
                <a:gd name="T41" fmla="*/ 21 h 102"/>
                <a:gd name="T42" fmla="*/ 68 w 329"/>
                <a:gd name="T43" fmla="*/ 26 h 102"/>
                <a:gd name="T44" fmla="*/ 86 w 329"/>
                <a:gd name="T45" fmla="*/ 30 h 102"/>
                <a:gd name="T46" fmla="*/ 106 w 329"/>
                <a:gd name="T47" fmla="*/ 33 h 102"/>
                <a:gd name="T48" fmla="*/ 127 w 329"/>
                <a:gd name="T49" fmla="*/ 36 h 102"/>
                <a:gd name="T50" fmla="*/ 148 w 329"/>
                <a:gd name="T51" fmla="*/ 38 h 102"/>
                <a:gd name="T52" fmla="*/ 170 w 329"/>
                <a:gd name="T53" fmla="*/ 39 h 102"/>
                <a:gd name="T54" fmla="*/ 193 w 329"/>
                <a:gd name="T55" fmla="*/ 39 h 102"/>
                <a:gd name="T56" fmla="*/ 215 w 329"/>
                <a:gd name="T57" fmla="*/ 38 h 102"/>
                <a:gd name="T58" fmla="*/ 237 w 329"/>
                <a:gd name="T59" fmla="*/ 36 h 102"/>
                <a:gd name="T60" fmla="*/ 259 w 329"/>
                <a:gd name="T61" fmla="*/ 32 h 102"/>
                <a:gd name="T62" fmla="*/ 280 w 329"/>
                <a:gd name="T63" fmla="*/ 28 h 102"/>
                <a:gd name="T64" fmla="*/ 300 w 329"/>
                <a:gd name="T65" fmla="*/ 22 h 102"/>
                <a:gd name="T66" fmla="*/ 310 w 329"/>
                <a:gd name="T67" fmla="*/ 19 h 102"/>
                <a:gd name="T68" fmla="*/ 313 w 329"/>
                <a:gd name="T69" fmla="*/ 19 h 102"/>
                <a:gd name="T70" fmla="*/ 317 w 329"/>
                <a:gd name="T71" fmla="*/ 19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29" h="102">
                  <a:moveTo>
                    <a:pt x="319" y="19"/>
                  </a:moveTo>
                  <a:lnTo>
                    <a:pt x="329" y="89"/>
                  </a:lnTo>
                  <a:lnTo>
                    <a:pt x="320" y="91"/>
                  </a:lnTo>
                  <a:lnTo>
                    <a:pt x="310" y="93"/>
                  </a:lnTo>
                  <a:lnTo>
                    <a:pt x="301" y="94"/>
                  </a:lnTo>
                  <a:lnTo>
                    <a:pt x="291" y="96"/>
                  </a:lnTo>
                  <a:lnTo>
                    <a:pt x="281" y="97"/>
                  </a:lnTo>
                  <a:lnTo>
                    <a:pt x="271" y="98"/>
                  </a:lnTo>
                  <a:lnTo>
                    <a:pt x="261" y="99"/>
                  </a:lnTo>
                  <a:lnTo>
                    <a:pt x="252" y="100"/>
                  </a:lnTo>
                  <a:lnTo>
                    <a:pt x="242" y="101"/>
                  </a:lnTo>
                  <a:lnTo>
                    <a:pt x="232" y="101"/>
                  </a:lnTo>
                  <a:lnTo>
                    <a:pt x="222" y="102"/>
                  </a:lnTo>
                  <a:lnTo>
                    <a:pt x="212" y="102"/>
                  </a:lnTo>
                  <a:lnTo>
                    <a:pt x="202" y="102"/>
                  </a:lnTo>
                  <a:lnTo>
                    <a:pt x="191" y="102"/>
                  </a:lnTo>
                  <a:lnTo>
                    <a:pt x="181" y="102"/>
                  </a:lnTo>
                  <a:lnTo>
                    <a:pt x="171" y="101"/>
                  </a:lnTo>
                  <a:lnTo>
                    <a:pt x="161" y="101"/>
                  </a:lnTo>
                  <a:lnTo>
                    <a:pt x="150" y="99"/>
                  </a:lnTo>
                  <a:lnTo>
                    <a:pt x="140" y="99"/>
                  </a:lnTo>
                  <a:lnTo>
                    <a:pt x="129" y="97"/>
                  </a:lnTo>
                  <a:lnTo>
                    <a:pt x="119" y="96"/>
                  </a:lnTo>
                  <a:lnTo>
                    <a:pt x="108" y="94"/>
                  </a:lnTo>
                  <a:lnTo>
                    <a:pt x="97" y="92"/>
                  </a:lnTo>
                  <a:lnTo>
                    <a:pt x="87" y="90"/>
                  </a:lnTo>
                  <a:lnTo>
                    <a:pt x="76" y="87"/>
                  </a:lnTo>
                  <a:lnTo>
                    <a:pt x="65" y="85"/>
                  </a:lnTo>
                  <a:lnTo>
                    <a:pt x="54" y="82"/>
                  </a:lnTo>
                  <a:lnTo>
                    <a:pt x="44" y="79"/>
                  </a:lnTo>
                  <a:lnTo>
                    <a:pt x="33" y="75"/>
                  </a:lnTo>
                  <a:lnTo>
                    <a:pt x="22" y="72"/>
                  </a:lnTo>
                  <a:lnTo>
                    <a:pt x="11" y="68"/>
                  </a:lnTo>
                  <a:lnTo>
                    <a:pt x="0" y="63"/>
                  </a:lnTo>
                  <a:lnTo>
                    <a:pt x="9" y="0"/>
                  </a:lnTo>
                  <a:lnTo>
                    <a:pt x="13" y="3"/>
                  </a:lnTo>
                  <a:lnTo>
                    <a:pt x="18" y="7"/>
                  </a:lnTo>
                  <a:lnTo>
                    <a:pt x="23" y="10"/>
                  </a:lnTo>
                  <a:lnTo>
                    <a:pt x="29" y="13"/>
                  </a:lnTo>
                  <a:lnTo>
                    <a:pt x="36" y="16"/>
                  </a:lnTo>
                  <a:lnTo>
                    <a:pt x="43" y="18"/>
                  </a:lnTo>
                  <a:lnTo>
                    <a:pt x="51" y="21"/>
                  </a:lnTo>
                  <a:lnTo>
                    <a:pt x="59" y="23"/>
                  </a:lnTo>
                  <a:lnTo>
                    <a:pt x="68" y="26"/>
                  </a:lnTo>
                  <a:lnTo>
                    <a:pt x="77" y="28"/>
                  </a:lnTo>
                  <a:lnTo>
                    <a:pt x="86" y="30"/>
                  </a:lnTo>
                  <a:lnTo>
                    <a:pt x="96" y="32"/>
                  </a:lnTo>
                  <a:lnTo>
                    <a:pt x="106" y="33"/>
                  </a:lnTo>
                  <a:lnTo>
                    <a:pt x="116" y="35"/>
                  </a:lnTo>
                  <a:lnTo>
                    <a:pt x="127" y="36"/>
                  </a:lnTo>
                  <a:lnTo>
                    <a:pt x="137" y="37"/>
                  </a:lnTo>
                  <a:lnTo>
                    <a:pt x="148" y="38"/>
                  </a:lnTo>
                  <a:lnTo>
                    <a:pt x="159" y="38"/>
                  </a:lnTo>
                  <a:lnTo>
                    <a:pt x="170" y="39"/>
                  </a:lnTo>
                  <a:lnTo>
                    <a:pt x="181" y="39"/>
                  </a:lnTo>
                  <a:lnTo>
                    <a:pt x="193" y="39"/>
                  </a:lnTo>
                  <a:lnTo>
                    <a:pt x="204" y="38"/>
                  </a:lnTo>
                  <a:lnTo>
                    <a:pt x="215" y="38"/>
                  </a:lnTo>
                  <a:lnTo>
                    <a:pt x="226" y="37"/>
                  </a:lnTo>
                  <a:lnTo>
                    <a:pt x="237" y="36"/>
                  </a:lnTo>
                  <a:lnTo>
                    <a:pt x="248" y="34"/>
                  </a:lnTo>
                  <a:lnTo>
                    <a:pt x="259" y="32"/>
                  </a:lnTo>
                  <a:lnTo>
                    <a:pt x="270" y="30"/>
                  </a:lnTo>
                  <a:lnTo>
                    <a:pt x="280" y="28"/>
                  </a:lnTo>
                  <a:lnTo>
                    <a:pt x="290" y="25"/>
                  </a:lnTo>
                  <a:lnTo>
                    <a:pt x="300" y="22"/>
                  </a:lnTo>
                  <a:lnTo>
                    <a:pt x="309" y="19"/>
                  </a:lnTo>
                  <a:lnTo>
                    <a:pt x="310" y="19"/>
                  </a:lnTo>
                  <a:lnTo>
                    <a:pt x="312" y="19"/>
                  </a:lnTo>
                  <a:lnTo>
                    <a:pt x="313" y="19"/>
                  </a:lnTo>
                  <a:lnTo>
                    <a:pt x="314" y="18"/>
                  </a:lnTo>
                  <a:lnTo>
                    <a:pt x="317" y="19"/>
                  </a:lnTo>
                  <a:lnTo>
                    <a:pt x="319" y="19"/>
                  </a:lnTo>
                  <a:close/>
                </a:path>
              </a:pathLst>
            </a:custGeom>
            <a:solidFill>
              <a:srgbClr val="4024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1" name="Freeform 85"/>
            <p:cNvSpPr>
              <a:spLocks/>
            </p:cNvSpPr>
            <p:nvPr/>
          </p:nvSpPr>
          <p:spPr bwMode="auto">
            <a:xfrm>
              <a:off x="937" y="3815"/>
              <a:ext cx="323" cy="123"/>
            </a:xfrm>
            <a:custGeom>
              <a:avLst/>
              <a:gdLst>
                <a:gd name="T0" fmla="*/ 315 w 323"/>
                <a:gd name="T1" fmla="*/ 116 h 123"/>
                <a:gd name="T2" fmla="*/ 276 w 323"/>
                <a:gd name="T3" fmla="*/ 120 h 123"/>
                <a:gd name="T4" fmla="*/ 256 w 323"/>
                <a:gd name="T5" fmla="*/ 121 h 123"/>
                <a:gd name="T6" fmla="*/ 236 w 323"/>
                <a:gd name="T7" fmla="*/ 122 h 123"/>
                <a:gd name="T8" fmla="*/ 216 w 323"/>
                <a:gd name="T9" fmla="*/ 123 h 123"/>
                <a:gd name="T10" fmla="*/ 196 w 323"/>
                <a:gd name="T11" fmla="*/ 122 h 123"/>
                <a:gd name="T12" fmla="*/ 177 w 323"/>
                <a:gd name="T13" fmla="*/ 121 h 123"/>
                <a:gd name="T14" fmla="*/ 157 w 323"/>
                <a:gd name="T15" fmla="*/ 120 h 123"/>
                <a:gd name="T16" fmla="*/ 137 w 323"/>
                <a:gd name="T17" fmla="*/ 117 h 123"/>
                <a:gd name="T18" fmla="*/ 117 w 323"/>
                <a:gd name="T19" fmla="*/ 114 h 123"/>
                <a:gd name="T20" fmla="*/ 98 w 323"/>
                <a:gd name="T21" fmla="*/ 110 h 123"/>
                <a:gd name="T22" fmla="*/ 78 w 323"/>
                <a:gd name="T23" fmla="*/ 105 h 123"/>
                <a:gd name="T24" fmla="*/ 58 w 323"/>
                <a:gd name="T25" fmla="*/ 98 h 123"/>
                <a:gd name="T26" fmla="*/ 39 w 323"/>
                <a:gd name="T27" fmla="*/ 91 h 123"/>
                <a:gd name="T28" fmla="*/ 19 w 323"/>
                <a:gd name="T29" fmla="*/ 83 h 123"/>
                <a:gd name="T30" fmla="*/ 0 w 323"/>
                <a:gd name="T31" fmla="*/ 73 h 123"/>
                <a:gd name="T32" fmla="*/ 41 w 323"/>
                <a:gd name="T33" fmla="*/ 3 h 123"/>
                <a:gd name="T34" fmla="*/ 58 w 323"/>
                <a:gd name="T35" fmla="*/ 10 h 123"/>
                <a:gd name="T36" fmla="*/ 75 w 323"/>
                <a:gd name="T37" fmla="*/ 16 h 123"/>
                <a:gd name="T38" fmla="*/ 92 w 323"/>
                <a:gd name="T39" fmla="*/ 21 h 123"/>
                <a:gd name="T40" fmla="*/ 110 w 323"/>
                <a:gd name="T41" fmla="*/ 26 h 123"/>
                <a:gd name="T42" fmla="*/ 127 w 323"/>
                <a:gd name="T43" fmla="*/ 30 h 123"/>
                <a:gd name="T44" fmla="*/ 145 w 323"/>
                <a:gd name="T45" fmla="*/ 33 h 123"/>
                <a:gd name="T46" fmla="*/ 163 w 323"/>
                <a:gd name="T47" fmla="*/ 36 h 123"/>
                <a:gd name="T48" fmla="*/ 182 w 323"/>
                <a:gd name="T49" fmla="*/ 38 h 123"/>
                <a:gd name="T50" fmla="*/ 200 w 323"/>
                <a:gd name="T51" fmla="*/ 39 h 123"/>
                <a:gd name="T52" fmla="*/ 219 w 323"/>
                <a:gd name="T53" fmla="*/ 40 h 123"/>
                <a:gd name="T54" fmla="*/ 237 w 323"/>
                <a:gd name="T55" fmla="*/ 40 h 123"/>
                <a:gd name="T56" fmla="*/ 256 w 323"/>
                <a:gd name="T57" fmla="*/ 40 h 123"/>
                <a:gd name="T58" fmla="*/ 275 w 323"/>
                <a:gd name="T59" fmla="*/ 38 h 123"/>
                <a:gd name="T60" fmla="*/ 294 w 323"/>
                <a:gd name="T61" fmla="*/ 37 h 123"/>
                <a:gd name="T62" fmla="*/ 313 w 323"/>
                <a:gd name="T63" fmla="*/ 34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23" h="123">
                  <a:moveTo>
                    <a:pt x="323" y="33"/>
                  </a:moveTo>
                  <a:lnTo>
                    <a:pt x="315" y="116"/>
                  </a:lnTo>
                  <a:lnTo>
                    <a:pt x="295" y="118"/>
                  </a:lnTo>
                  <a:lnTo>
                    <a:pt x="276" y="120"/>
                  </a:lnTo>
                  <a:lnTo>
                    <a:pt x="266" y="121"/>
                  </a:lnTo>
                  <a:lnTo>
                    <a:pt x="256" y="121"/>
                  </a:lnTo>
                  <a:lnTo>
                    <a:pt x="246" y="122"/>
                  </a:lnTo>
                  <a:lnTo>
                    <a:pt x="236" y="122"/>
                  </a:lnTo>
                  <a:lnTo>
                    <a:pt x="226" y="123"/>
                  </a:lnTo>
                  <a:lnTo>
                    <a:pt x="216" y="123"/>
                  </a:lnTo>
                  <a:lnTo>
                    <a:pt x="206" y="123"/>
                  </a:lnTo>
                  <a:lnTo>
                    <a:pt x="196" y="122"/>
                  </a:lnTo>
                  <a:lnTo>
                    <a:pt x="187" y="122"/>
                  </a:lnTo>
                  <a:lnTo>
                    <a:pt x="177" y="121"/>
                  </a:lnTo>
                  <a:lnTo>
                    <a:pt x="167" y="121"/>
                  </a:lnTo>
                  <a:lnTo>
                    <a:pt x="157" y="120"/>
                  </a:lnTo>
                  <a:lnTo>
                    <a:pt x="147" y="119"/>
                  </a:lnTo>
                  <a:lnTo>
                    <a:pt x="137" y="117"/>
                  </a:lnTo>
                  <a:lnTo>
                    <a:pt x="127" y="116"/>
                  </a:lnTo>
                  <a:lnTo>
                    <a:pt x="117" y="114"/>
                  </a:lnTo>
                  <a:lnTo>
                    <a:pt x="107" y="112"/>
                  </a:lnTo>
                  <a:lnTo>
                    <a:pt x="98" y="110"/>
                  </a:lnTo>
                  <a:lnTo>
                    <a:pt x="88" y="107"/>
                  </a:lnTo>
                  <a:lnTo>
                    <a:pt x="78" y="105"/>
                  </a:lnTo>
                  <a:lnTo>
                    <a:pt x="68" y="102"/>
                  </a:lnTo>
                  <a:lnTo>
                    <a:pt x="58" y="98"/>
                  </a:lnTo>
                  <a:lnTo>
                    <a:pt x="48" y="95"/>
                  </a:lnTo>
                  <a:lnTo>
                    <a:pt x="39" y="91"/>
                  </a:lnTo>
                  <a:lnTo>
                    <a:pt x="29" y="87"/>
                  </a:lnTo>
                  <a:lnTo>
                    <a:pt x="19" y="83"/>
                  </a:lnTo>
                  <a:lnTo>
                    <a:pt x="9" y="78"/>
                  </a:lnTo>
                  <a:lnTo>
                    <a:pt x="0" y="73"/>
                  </a:lnTo>
                  <a:lnTo>
                    <a:pt x="33" y="0"/>
                  </a:lnTo>
                  <a:lnTo>
                    <a:pt x="41" y="3"/>
                  </a:lnTo>
                  <a:lnTo>
                    <a:pt x="50" y="7"/>
                  </a:lnTo>
                  <a:lnTo>
                    <a:pt x="58" y="10"/>
                  </a:lnTo>
                  <a:lnTo>
                    <a:pt x="67" y="13"/>
                  </a:lnTo>
                  <a:lnTo>
                    <a:pt x="75" y="16"/>
                  </a:lnTo>
                  <a:lnTo>
                    <a:pt x="84" y="19"/>
                  </a:lnTo>
                  <a:lnTo>
                    <a:pt x="92" y="21"/>
                  </a:lnTo>
                  <a:lnTo>
                    <a:pt x="101" y="23"/>
                  </a:lnTo>
                  <a:lnTo>
                    <a:pt x="110" y="26"/>
                  </a:lnTo>
                  <a:lnTo>
                    <a:pt x="119" y="28"/>
                  </a:lnTo>
                  <a:lnTo>
                    <a:pt x="127" y="30"/>
                  </a:lnTo>
                  <a:lnTo>
                    <a:pt x="136" y="32"/>
                  </a:lnTo>
                  <a:lnTo>
                    <a:pt x="145" y="33"/>
                  </a:lnTo>
                  <a:lnTo>
                    <a:pt x="154" y="35"/>
                  </a:lnTo>
                  <a:lnTo>
                    <a:pt x="163" y="36"/>
                  </a:lnTo>
                  <a:lnTo>
                    <a:pt x="172" y="37"/>
                  </a:lnTo>
                  <a:lnTo>
                    <a:pt x="182" y="38"/>
                  </a:lnTo>
                  <a:lnTo>
                    <a:pt x="191" y="39"/>
                  </a:lnTo>
                  <a:lnTo>
                    <a:pt x="200" y="39"/>
                  </a:lnTo>
                  <a:lnTo>
                    <a:pt x="209" y="40"/>
                  </a:lnTo>
                  <a:lnTo>
                    <a:pt x="219" y="40"/>
                  </a:lnTo>
                  <a:lnTo>
                    <a:pt x="228" y="40"/>
                  </a:lnTo>
                  <a:lnTo>
                    <a:pt x="237" y="40"/>
                  </a:lnTo>
                  <a:lnTo>
                    <a:pt x="247" y="40"/>
                  </a:lnTo>
                  <a:lnTo>
                    <a:pt x="256" y="40"/>
                  </a:lnTo>
                  <a:lnTo>
                    <a:pt x="266" y="39"/>
                  </a:lnTo>
                  <a:lnTo>
                    <a:pt x="275" y="38"/>
                  </a:lnTo>
                  <a:lnTo>
                    <a:pt x="285" y="38"/>
                  </a:lnTo>
                  <a:lnTo>
                    <a:pt x="294" y="37"/>
                  </a:lnTo>
                  <a:lnTo>
                    <a:pt x="304" y="35"/>
                  </a:lnTo>
                  <a:lnTo>
                    <a:pt x="313" y="34"/>
                  </a:lnTo>
                  <a:lnTo>
                    <a:pt x="323" y="33"/>
                  </a:lnTo>
                  <a:close/>
                </a:path>
              </a:pathLst>
            </a:custGeom>
            <a:solidFill>
              <a:srgbClr val="38201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2" name="Freeform 86"/>
            <p:cNvSpPr>
              <a:spLocks/>
            </p:cNvSpPr>
            <p:nvPr/>
          </p:nvSpPr>
          <p:spPr bwMode="auto">
            <a:xfrm>
              <a:off x="937" y="3824"/>
              <a:ext cx="326" cy="119"/>
            </a:xfrm>
            <a:custGeom>
              <a:avLst/>
              <a:gdLst>
                <a:gd name="T0" fmla="*/ 315 w 326"/>
                <a:gd name="T1" fmla="*/ 114 h 119"/>
                <a:gd name="T2" fmla="*/ 295 w 326"/>
                <a:gd name="T3" fmla="*/ 116 h 119"/>
                <a:gd name="T4" fmla="*/ 276 w 326"/>
                <a:gd name="T5" fmla="*/ 118 h 119"/>
                <a:gd name="T6" fmla="*/ 256 w 326"/>
                <a:gd name="T7" fmla="*/ 119 h 119"/>
                <a:gd name="T8" fmla="*/ 236 w 326"/>
                <a:gd name="T9" fmla="*/ 119 h 119"/>
                <a:gd name="T10" fmla="*/ 216 w 326"/>
                <a:gd name="T11" fmla="*/ 119 h 119"/>
                <a:gd name="T12" fmla="*/ 196 w 326"/>
                <a:gd name="T13" fmla="*/ 118 h 119"/>
                <a:gd name="T14" fmla="*/ 176 w 326"/>
                <a:gd name="T15" fmla="*/ 117 h 119"/>
                <a:gd name="T16" fmla="*/ 157 w 326"/>
                <a:gd name="T17" fmla="*/ 114 h 119"/>
                <a:gd name="T18" fmla="*/ 137 w 326"/>
                <a:gd name="T19" fmla="*/ 111 h 119"/>
                <a:gd name="T20" fmla="*/ 117 w 326"/>
                <a:gd name="T21" fmla="*/ 107 h 119"/>
                <a:gd name="T22" fmla="*/ 98 w 326"/>
                <a:gd name="T23" fmla="*/ 102 h 119"/>
                <a:gd name="T24" fmla="*/ 78 w 326"/>
                <a:gd name="T25" fmla="*/ 97 h 119"/>
                <a:gd name="T26" fmla="*/ 58 w 326"/>
                <a:gd name="T27" fmla="*/ 90 h 119"/>
                <a:gd name="T28" fmla="*/ 39 w 326"/>
                <a:gd name="T29" fmla="*/ 82 h 119"/>
                <a:gd name="T30" fmla="*/ 19 w 326"/>
                <a:gd name="T31" fmla="*/ 74 h 119"/>
                <a:gd name="T32" fmla="*/ 0 w 326"/>
                <a:gd name="T33" fmla="*/ 64 h 119"/>
                <a:gd name="T34" fmla="*/ 28 w 326"/>
                <a:gd name="T35" fmla="*/ 2 h 119"/>
                <a:gd name="T36" fmla="*/ 38 w 326"/>
                <a:gd name="T37" fmla="*/ 8 h 119"/>
                <a:gd name="T38" fmla="*/ 50 w 326"/>
                <a:gd name="T39" fmla="*/ 14 h 119"/>
                <a:gd name="T40" fmla="*/ 64 w 326"/>
                <a:gd name="T41" fmla="*/ 20 h 119"/>
                <a:gd name="T42" fmla="*/ 80 w 326"/>
                <a:gd name="T43" fmla="*/ 25 h 119"/>
                <a:gd name="T44" fmla="*/ 97 w 326"/>
                <a:gd name="T45" fmla="*/ 31 h 119"/>
                <a:gd name="T46" fmla="*/ 116 w 326"/>
                <a:gd name="T47" fmla="*/ 36 h 119"/>
                <a:gd name="T48" fmla="*/ 135 w 326"/>
                <a:gd name="T49" fmla="*/ 41 h 119"/>
                <a:gd name="T50" fmla="*/ 156 w 326"/>
                <a:gd name="T51" fmla="*/ 45 h 119"/>
                <a:gd name="T52" fmla="*/ 177 w 326"/>
                <a:gd name="T53" fmla="*/ 48 h 119"/>
                <a:gd name="T54" fmla="*/ 198 w 326"/>
                <a:gd name="T55" fmla="*/ 50 h 119"/>
                <a:gd name="T56" fmla="*/ 220 w 326"/>
                <a:gd name="T57" fmla="*/ 52 h 119"/>
                <a:gd name="T58" fmla="*/ 242 w 326"/>
                <a:gd name="T59" fmla="*/ 52 h 119"/>
                <a:gd name="T60" fmla="*/ 264 w 326"/>
                <a:gd name="T61" fmla="*/ 51 h 119"/>
                <a:gd name="T62" fmla="*/ 285 w 326"/>
                <a:gd name="T63" fmla="*/ 49 h 119"/>
                <a:gd name="T64" fmla="*/ 306 w 326"/>
                <a:gd name="T65" fmla="*/ 45 h 119"/>
                <a:gd name="T66" fmla="*/ 317 w 326"/>
                <a:gd name="T67" fmla="*/ 42 h 119"/>
                <a:gd name="T68" fmla="*/ 320 w 326"/>
                <a:gd name="T69" fmla="*/ 42 h 119"/>
                <a:gd name="T70" fmla="*/ 324 w 326"/>
                <a:gd name="T71" fmla="*/ 43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26" h="119">
                  <a:moveTo>
                    <a:pt x="326" y="43"/>
                  </a:moveTo>
                  <a:lnTo>
                    <a:pt x="315" y="114"/>
                  </a:lnTo>
                  <a:lnTo>
                    <a:pt x="305" y="115"/>
                  </a:lnTo>
                  <a:lnTo>
                    <a:pt x="295" y="116"/>
                  </a:lnTo>
                  <a:lnTo>
                    <a:pt x="285" y="117"/>
                  </a:lnTo>
                  <a:lnTo>
                    <a:pt x="276" y="118"/>
                  </a:lnTo>
                  <a:lnTo>
                    <a:pt x="266" y="118"/>
                  </a:lnTo>
                  <a:lnTo>
                    <a:pt x="256" y="119"/>
                  </a:lnTo>
                  <a:lnTo>
                    <a:pt x="246" y="119"/>
                  </a:lnTo>
                  <a:lnTo>
                    <a:pt x="236" y="119"/>
                  </a:lnTo>
                  <a:lnTo>
                    <a:pt x="226" y="119"/>
                  </a:lnTo>
                  <a:lnTo>
                    <a:pt x="216" y="119"/>
                  </a:lnTo>
                  <a:lnTo>
                    <a:pt x="206" y="119"/>
                  </a:lnTo>
                  <a:lnTo>
                    <a:pt x="196" y="118"/>
                  </a:lnTo>
                  <a:lnTo>
                    <a:pt x="186" y="117"/>
                  </a:lnTo>
                  <a:lnTo>
                    <a:pt x="176" y="117"/>
                  </a:lnTo>
                  <a:lnTo>
                    <a:pt x="167" y="115"/>
                  </a:lnTo>
                  <a:lnTo>
                    <a:pt x="157" y="114"/>
                  </a:lnTo>
                  <a:lnTo>
                    <a:pt x="147" y="113"/>
                  </a:lnTo>
                  <a:lnTo>
                    <a:pt x="137" y="111"/>
                  </a:lnTo>
                  <a:lnTo>
                    <a:pt x="127" y="109"/>
                  </a:lnTo>
                  <a:lnTo>
                    <a:pt x="117" y="107"/>
                  </a:lnTo>
                  <a:lnTo>
                    <a:pt x="107" y="105"/>
                  </a:lnTo>
                  <a:lnTo>
                    <a:pt x="98" y="102"/>
                  </a:lnTo>
                  <a:lnTo>
                    <a:pt x="88" y="100"/>
                  </a:lnTo>
                  <a:lnTo>
                    <a:pt x="78" y="97"/>
                  </a:lnTo>
                  <a:lnTo>
                    <a:pt x="68" y="93"/>
                  </a:lnTo>
                  <a:lnTo>
                    <a:pt x="58" y="90"/>
                  </a:lnTo>
                  <a:lnTo>
                    <a:pt x="48" y="86"/>
                  </a:lnTo>
                  <a:lnTo>
                    <a:pt x="39" y="82"/>
                  </a:lnTo>
                  <a:lnTo>
                    <a:pt x="29" y="78"/>
                  </a:lnTo>
                  <a:lnTo>
                    <a:pt x="19" y="74"/>
                  </a:lnTo>
                  <a:lnTo>
                    <a:pt x="9" y="69"/>
                  </a:lnTo>
                  <a:lnTo>
                    <a:pt x="0" y="64"/>
                  </a:lnTo>
                  <a:lnTo>
                    <a:pt x="23" y="0"/>
                  </a:lnTo>
                  <a:lnTo>
                    <a:pt x="28" y="2"/>
                  </a:lnTo>
                  <a:lnTo>
                    <a:pt x="32" y="5"/>
                  </a:lnTo>
                  <a:lnTo>
                    <a:pt x="38" y="8"/>
                  </a:lnTo>
                  <a:lnTo>
                    <a:pt x="44" y="11"/>
                  </a:lnTo>
                  <a:lnTo>
                    <a:pt x="50" y="14"/>
                  </a:lnTo>
                  <a:lnTo>
                    <a:pt x="57" y="17"/>
                  </a:lnTo>
                  <a:lnTo>
                    <a:pt x="64" y="20"/>
                  </a:lnTo>
                  <a:lnTo>
                    <a:pt x="72" y="22"/>
                  </a:lnTo>
                  <a:lnTo>
                    <a:pt x="80" y="25"/>
                  </a:lnTo>
                  <a:lnTo>
                    <a:pt x="89" y="28"/>
                  </a:lnTo>
                  <a:lnTo>
                    <a:pt x="97" y="31"/>
                  </a:lnTo>
                  <a:lnTo>
                    <a:pt x="106" y="33"/>
                  </a:lnTo>
                  <a:lnTo>
                    <a:pt x="116" y="36"/>
                  </a:lnTo>
                  <a:lnTo>
                    <a:pt x="125" y="38"/>
                  </a:lnTo>
                  <a:lnTo>
                    <a:pt x="135" y="41"/>
                  </a:lnTo>
                  <a:lnTo>
                    <a:pt x="145" y="43"/>
                  </a:lnTo>
                  <a:lnTo>
                    <a:pt x="156" y="45"/>
                  </a:lnTo>
                  <a:lnTo>
                    <a:pt x="166" y="46"/>
                  </a:lnTo>
                  <a:lnTo>
                    <a:pt x="177" y="48"/>
                  </a:lnTo>
                  <a:lnTo>
                    <a:pt x="187" y="49"/>
                  </a:lnTo>
                  <a:lnTo>
                    <a:pt x="198" y="50"/>
                  </a:lnTo>
                  <a:lnTo>
                    <a:pt x="209" y="51"/>
                  </a:lnTo>
                  <a:lnTo>
                    <a:pt x="220" y="52"/>
                  </a:lnTo>
                  <a:lnTo>
                    <a:pt x="231" y="52"/>
                  </a:lnTo>
                  <a:lnTo>
                    <a:pt x="242" y="52"/>
                  </a:lnTo>
                  <a:lnTo>
                    <a:pt x="253" y="52"/>
                  </a:lnTo>
                  <a:lnTo>
                    <a:pt x="264" y="51"/>
                  </a:lnTo>
                  <a:lnTo>
                    <a:pt x="274" y="50"/>
                  </a:lnTo>
                  <a:lnTo>
                    <a:pt x="285" y="49"/>
                  </a:lnTo>
                  <a:lnTo>
                    <a:pt x="295" y="47"/>
                  </a:lnTo>
                  <a:lnTo>
                    <a:pt x="306" y="45"/>
                  </a:lnTo>
                  <a:lnTo>
                    <a:pt x="316" y="43"/>
                  </a:lnTo>
                  <a:lnTo>
                    <a:pt x="317" y="42"/>
                  </a:lnTo>
                  <a:lnTo>
                    <a:pt x="318" y="42"/>
                  </a:lnTo>
                  <a:lnTo>
                    <a:pt x="320" y="42"/>
                  </a:lnTo>
                  <a:lnTo>
                    <a:pt x="321" y="42"/>
                  </a:lnTo>
                  <a:lnTo>
                    <a:pt x="324" y="43"/>
                  </a:lnTo>
                  <a:lnTo>
                    <a:pt x="326" y="43"/>
                  </a:lnTo>
                  <a:close/>
                </a:path>
              </a:pathLst>
            </a:custGeom>
            <a:solidFill>
              <a:srgbClr val="4024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3" name="Freeform 87"/>
            <p:cNvSpPr>
              <a:spLocks/>
            </p:cNvSpPr>
            <p:nvPr/>
          </p:nvSpPr>
          <p:spPr bwMode="auto">
            <a:xfrm>
              <a:off x="925" y="1628"/>
              <a:ext cx="193" cy="692"/>
            </a:xfrm>
            <a:custGeom>
              <a:avLst/>
              <a:gdLst>
                <a:gd name="T0" fmla="*/ 153 w 193"/>
                <a:gd name="T1" fmla="*/ 4 h 692"/>
                <a:gd name="T2" fmla="*/ 133 w 193"/>
                <a:gd name="T3" fmla="*/ 16 h 692"/>
                <a:gd name="T4" fmla="*/ 115 w 193"/>
                <a:gd name="T5" fmla="*/ 29 h 692"/>
                <a:gd name="T6" fmla="*/ 100 w 193"/>
                <a:gd name="T7" fmla="*/ 44 h 692"/>
                <a:gd name="T8" fmla="*/ 87 w 193"/>
                <a:gd name="T9" fmla="*/ 59 h 692"/>
                <a:gd name="T10" fmla="*/ 76 w 193"/>
                <a:gd name="T11" fmla="*/ 76 h 692"/>
                <a:gd name="T12" fmla="*/ 67 w 193"/>
                <a:gd name="T13" fmla="*/ 94 h 692"/>
                <a:gd name="T14" fmla="*/ 59 w 193"/>
                <a:gd name="T15" fmla="*/ 113 h 692"/>
                <a:gd name="T16" fmla="*/ 53 w 193"/>
                <a:gd name="T17" fmla="*/ 133 h 692"/>
                <a:gd name="T18" fmla="*/ 48 w 193"/>
                <a:gd name="T19" fmla="*/ 153 h 692"/>
                <a:gd name="T20" fmla="*/ 44 w 193"/>
                <a:gd name="T21" fmla="*/ 175 h 692"/>
                <a:gd name="T22" fmla="*/ 36 w 193"/>
                <a:gd name="T23" fmla="*/ 205 h 692"/>
                <a:gd name="T24" fmla="*/ 30 w 193"/>
                <a:gd name="T25" fmla="*/ 238 h 692"/>
                <a:gd name="T26" fmla="*/ 29 w 193"/>
                <a:gd name="T27" fmla="*/ 269 h 692"/>
                <a:gd name="T28" fmla="*/ 31 w 193"/>
                <a:gd name="T29" fmla="*/ 299 h 692"/>
                <a:gd name="T30" fmla="*/ 36 w 193"/>
                <a:gd name="T31" fmla="*/ 329 h 692"/>
                <a:gd name="T32" fmla="*/ 45 w 193"/>
                <a:gd name="T33" fmla="*/ 369 h 692"/>
                <a:gd name="T34" fmla="*/ 53 w 193"/>
                <a:gd name="T35" fmla="*/ 410 h 692"/>
                <a:gd name="T36" fmla="*/ 57 w 193"/>
                <a:gd name="T37" fmla="*/ 441 h 692"/>
                <a:gd name="T38" fmla="*/ 58 w 193"/>
                <a:gd name="T39" fmla="*/ 474 h 692"/>
                <a:gd name="T40" fmla="*/ 55 w 193"/>
                <a:gd name="T41" fmla="*/ 509 h 692"/>
                <a:gd name="T42" fmla="*/ 69 w 193"/>
                <a:gd name="T43" fmla="*/ 536 h 692"/>
                <a:gd name="T44" fmla="*/ 87 w 193"/>
                <a:gd name="T45" fmla="*/ 556 h 692"/>
                <a:gd name="T46" fmla="*/ 96 w 193"/>
                <a:gd name="T47" fmla="*/ 568 h 692"/>
                <a:gd name="T48" fmla="*/ 104 w 193"/>
                <a:gd name="T49" fmla="*/ 580 h 692"/>
                <a:gd name="T50" fmla="*/ 109 w 193"/>
                <a:gd name="T51" fmla="*/ 593 h 692"/>
                <a:gd name="T52" fmla="*/ 112 w 193"/>
                <a:gd name="T53" fmla="*/ 604 h 692"/>
                <a:gd name="T54" fmla="*/ 111 w 193"/>
                <a:gd name="T55" fmla="*/ 615 h 692"/>
                <a:gd name="T56" fmla="*/ 107 w 193"/>
                <a:gd name="T57" fmla="*/ 626 h 692"/>
                <a:gd name="T58" fmla="*/ 98 w 193"/>
                <a:gd name="T59" fmla="*/ 635 h 692"/>
                <a:gd name="T60" fmla="*/ 87 w 193"/>
                <a:gd name="T61" fmla="*/ 642 h 692"/>
                <a:gd name="T62" fmla="*/ 80 w 193"/>
                <a:gd name="T63" fmla="*/ 644 h 692"/>
                <a:gd name="T64" fmla="*/ 72 w 193"/>
                <a:gd name="T65" fmla="*/ 645 h 692"/>
                <a:gd name="T66" fmla="*/ 64 w 193"/>
                <a:gd name="T67" fmla="*/ 645 h 692"/>
                <a:gd name="T68" fmla="*/ 56 w 193"/>
                <a:gd name="T69" fmla="*/ 643 h 692"/>
                <a:gd name="T70" fmla="*/ 47 w 193"/>
                <a:gd name="T71" fmla="*/ 639 h 692"/>
                <a:gd name="T72" fmla="*/ 30 w 193"/>
                <a:gd name="T73" fmla="*/ 629 h 692"/>
                <a:gd name="T74" fmla="*/ 12 w 193"/>
                <a:gd name="T75" fmla="*/ 615 h 692"/>
                <a:gd name="T76" fmla="*/ 3 w 193"/>
                <a:gd name="T77" fmla="*/ 609 h 692"/>
                <a:gd name="T78" fmla="*/ 13 w 193"/>
                <a:gd name="T79" fmla="*/ 623 h 692"/>
                <a:gd name="T80" fmla="*/ 25 w 193"/>
                <a:gd name="T81" fmla="*/ 635 h 692"/>
                <a:gd name="T82" fmla="*/ 38 w 193"/>
                <a:gd name="T83" fmla="*/ 646 h 692"/>
                <a:gd name="T84" fmla="*/ 53 w 193"/>
                <a:gd name="T85" fmla="*/ 656 h 692"/>
                <a:gd name="T86" fmla="*/ 69 w 193"/>
                <a:gd name="T87" fmla="*/ 665 h 692"/>
                <a:gd name="T88" fmla="*/ 85 w 193"/>
                <a:gd name="T89" fmla="*/ 672 h 692"/>
                <a:gd name="T90" fmla="*/ 102 w 193"/>
                <a:gd name="T91" fmla="*/ 679 h 692"/>
                <a:gd name="T92" fmla="*/ 119 w 193"/>
                <a:gd name="T93" fmla="*/ 684 h 692"/>
                <a:gd name="T94" fmla="*/ 136 w 193"/>
                <a:gd name="T95" fmla="*/ 688 h 692"/>
                <a:gd name="T96" fmla="*/ 152 w 193"/>
                <a:gd name="T97" fmla="*/ 691 h 692"/>
                <a:gd name="T98" fmla="*/ 185 w 193"/>
                <a:gd name="T99" fmla="*/ 624 h 692"/>
                <a:gd name="T100" fmla="*/ 188 w 193"/>
                <a:gd name="T101" fmla="*/ 546 h 692"/>
                <a:gd name="T102" fmla="*/ 191 w 193"/>
                <a:gd name="T103" fmla="*/ 468 h 692"/>
                <a:gd name="T104" fmla="*/ 192 w 193"/>
                <a:gd name="T105" fmla="*/ 390 h 692"/>
                <a:gd name="T106" fmla="*/ 193 w 193"/>
                <a:gd name="T107" fmla="*/ 312 h 692"/>
                <a:gd name="T108" fmla="*/ 193 w 193"/>
                <a:gd name="T109" fmla="*/ 234 h 6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93" h="692">
                  <a:moveTo>
                    <a:pt x="193" y="234"/>
                  </a:moveTo>
                  <a:lnTo>
                    <a:pt x="161" y="0"/>
                  </a:lnTo>
                  <a:lnTo>
                    <a:pt x="153" y="4"/>
                  </a:lnTo>
                  <a:lnTo>
                    <a:pt x="146" y="8"/>
                  </a:lnTo>
                  <a:lnTo>
                    <a:pt x="140" y="12"/>
                  </a:lnTo>
                  <a:lnTo>
                    <a:pt x="133" y="16"/>
                  </a:lnTo>
                  <a:lnTo>
                    <a:pt x="127" y="20"/>
                  </a:lnTo>
                  <a:lnTo>
                    <a:pt x="121" y="24"/>
                  </a:lnTo>
                  <a:lnTo>
                    <a:pt x="115" y="29"/>
                  </a:lnTo>
                  <a:lnTo>
                    <a:pt x="110" y="34"/>
                  </a:lnTo>
                  <a:lnTo>
                    <a:pt x="105" y="39"/>
                  </a:lnTo>
                  <a:lnTo>
                    <a:pt x="100" y="44"/>
                  </a:lnTo>
                  <a:lnTo>
                    <a:pt x="96" y="49"/>
                  </a:lnTo>
                  <a:lnTo>
                    <a:pt x="91" y="54"/>
                  </a:lnTo>
                  <a:lnTo>
                    <a:pt x="87" y="59"/>
                  </a:lnTo>
                  <a:lnTo>
                    <a:pt x="83" y="65"/>
                  </a:lnTo>
                  <a:lnTo>
                    <a:pt x="79" y="70"/>
                  </a:lnTo>
                  <a:lnTo>
                    <a:pt x="76" y="76"/>
                  </a:lnTo>
                  <a:lnTo>
                    <a:pt x="73" y="82"/>
                  </a:lnTo>
                  <a:lnTo>
                    <a:pt x="70" y="88"/>
                  </a:lnTo>
                  <a:lnTo>
                    <a:pt x="67" y="94"/>
                  </a:lnTo>
                  <a:lnTo>
                    <a:pt x="64" y="100"/>
                  </a:lnTo>
                  <a:lnTo>
                    <a:pt x="61" y="107"/>
                  </a:lnTo>
                  <a:lnTo>
                    <a:pt x="59" y="113"/>
                  </a:lnTo>
                  <a:lnTo>
                    <a:pt x="57" y="120"/>
                  </a:lnTo>
                  <a:lnTo>
                    <a:pt x="55" y="126"/>
                  </a:lnTo>
                  <a:lnTo>
                    <a:pt x="53" y="133"/>
                  </a:lnTo>
                  <a:lnTo>
                    <a:pt x="51" y="140"/>
                  </a:lnTo>
                  <a:lnTo>
                    <a:pt x="49" y="147"/>
                  </a:lnTo>
                  <a:lnTo>
                    <a:pt x="48" y="153"/>
                  </a:lnTo>
                  <a:lnTo>
                    <a:pt x="47" y="161"/>
                  </a:lnTo>
                  <a:lnTo>
                    <a:pt x="45" y="168"/>
                  </a:lnTo>
                  <a:lnTo>
                    <a:pt x="44" y="175"/>
                  </a:lnTo>
                  <a:lnTo>
                    <a:pt x="43" y="182"/>
                  </a:lnTo>
                  <a:lnTo>
                    <a:pt x="39" y="194"/>
                  </a:lnTo>
                  <a:lnTo>
                    <a:pt x="36" y="205"/>
                  </a:lnTo>
                  <a:lnTo>
                    <a:pt x="33" y="216"/>
                  </a:lnTo>
                  <a:lnTo>
                    <a:pt x="31" y="227"/>
                  </a:lnTo>
                  <a:lnTo>
                    <a:pt x="30" y="238"/>
                  </a:lnTo>
                  <a:lnTo>
                    <a:pt x="29" y="248"/>
                  </a:lnTo>
                  <a:lnTo>
                    <a:pt x="29" y="259"/>
                  </a:lnTo>
                  <a:lnTo>
                    <a:pt x="29" y="269"/>
                  </a:lnTo>
                  <a:lnTo>
                    <a:pt x="29" y="279"/>
                  </a:lnTo>
                  <a:lnTo>
                    <a:pt x="30" y="290"/>
                  </a:lnTo>
                  <a:lnTo>
                    <a:pt x="31" y="299"/>
                  </a:lnTo>
                  <a:lnTo>
                    <a:pt x="33" y="310"/>
                  </a:lnTo>
                  <a:lnTo>
                    <a:pt x="34" y="320"/>
                  </a:lnTo>
                  <a:lnTo>
                    <a:pt x="36" y="329"/>
                  </a:lnTo>
                  <a:lnTo>
                    <a:pt x="38" y="339"/>
                  </a:lnTo>
                  <a:lnTo>
                    <a:pt x="40" y="349"/>
                  </a:lnTo>
                  <a:lnTo>
                    <a:pt x="45" y="369"/>
                  </a:lnTo>
                  <a:lnTo>
                    <a:pt x="49" y="389"/>
                  </a:lnTo>
                  <a:lnTo>
                    <a:pt x="51" y="400"/>
                  </a:lnTo>
                  <a:lnTo>
                    <a:pt x="53" y="410"/>
                  </a:lnTo>
                  <a:lnTo>
                    <a:pt x="54" y="420"/>
                  </a:lnTo>
                  <a:lnTo>
                    <a:pt x="56" y="431"/>
                  </a:lnTo>
                  <a:lnTo>
                    <a:pt x="57" y="441"/>
                  </a:lnTo>
                  <a:lnTo>
                    <a:pt x="57" y="452"/>
                  </a:lnTo>
                  <a:lnTo>
                    <a:pt x="58" y="463"/>
                  </a:lnTo>
                  <a:lnTo>
                    <a:pt x="58" y="474"/>
                  </a:lnTo>
                  <a:lnTo>
                    <a:pt x="57" y="486"/>
                  </a:lnTo>
                  <a:lnTo>
                    <a:pt x="56" y="497"/>
                  </a:lnTo>
                  <a:lnTo>
                    <a:pt x="55" y="509"/>
                  </a:lnTo>
                  <a:lnTo>
                    <a:pt x="53" y="521"/>
                  </a:lnTo>
                  <a:lnTo>
                    <a:pt x="61" y="529"/>
                  </a:lnTo>
                  <a:lnTo>
                    <a:pt x="69" y="536"/>
                  </a:lnTo>
                  <a:lnTo>
                    <a:pt x="76" y="544"/>
                  </a:lnTo>
                  <a:lnTo>
                    <a:pt x="84" y="552"/>
                  </a:lnTo>
                  <a:lnTo>
                    <a:pt x="87" y="556"/>
                  </a:lnTo>
                  <a:lnTo>
                    <a:pt x="90" y="560"/>
                  </a:lnTo>
                  <a:lnTo>
                    <a:pt x="93" y="564"/>
                  </a:lnTo>
                  <a:lnTo>
                    <a:pt x="96" y="568"/>
                  </a:lnTo>
                  <a:lnTo>
                    <a:pt x="99" y="572"/>
                  </a:lnTo>
                  <a:lnTo>
                    <a:pt x="102" y="576"/>
                  </a:lnTo>
                  <a:lnTo>
                    <a:pt x="104" y="580"/>
                  </a:lnTo>
                  <a:lnTo>
                    <a:pt x="106" y="584"/>
                  </a:lnTo>
                  <a:lnTo>
                    <a:pt x="108" y="589"/>
                  </a:lnTo>
                  <a:lnTo>
                    <a:pt x="109" y="593"/>
                  </a:lnTo>
                  <a:lnTo>
                    <a:pt x="110" y="596"/>
                  </a:lnTo>
                  <a:lnTo>
                    <a:pt x="111" y="600"/>
                  </a:lnTo>
                  <a:lnTo>
                    <a:pt x="112" y="604"/>
                  </a:lnTo>
                  <a:lnTo>
                    <a:pt x="112" y="608"/>
                  </a:lnTo>
                  <a:lnTo>
                    <a:pt x="112" y="612"/>
                  </a:lnTo>
                  <a:lnTo>
                    <a:pt x="111" y="615"/>
                  </a:lnTo>
                  <a:lnTo>
                    <a:pt x="110" y="619"/>
                  </a:lnTo>
                  <a:lnTo>
                    <a:pt x="109" y="622"/>
                  </a:lnTo>
                  <a:lnTo>
                    <a:pt x="107" y="626"/>
                  </a:lnTo>
                  <a:lnTo>
                    <a:pt x="104" y="629"/>
                  </a:lnTo>
                  <a:lnTo>
                    <a:pt x="102" y="632"/>
                  </a:lnTo>
                  <a:lnTo>
                    <a:pt x="98" y="635"/>
                  </a:lnTo>
                  <a:lnTo>
                    <a:pt x="94" y="638"/>
                  </a:lnTo>
                  <a:lnTo>
                    <a:pt x="90" y="640"/>
                  </a:lnTo>
                  <a:lnTo>
                    <a:pt x="87" y="642"/>
                  </a:lnTo>
                  <a:lnTo>
                    <a:pt x="85" y="643"/>
                  </a:lnTo>
                  <a:lnTo>
                    <a:pt x="82" y="644"/>
                  </a:lnTo>
                  <a:lnTo>
                    <a:pt x="80" y="644"/>
                  </a:lnTo>
                  <a:lnTo>
                    <a:pt x="77" y="645"/>
                  </a:lnTo>
                  <a:lnTo>
                    <a:pt x="75" y="645"/>
                  </a:lnTo>
                  <a:lnTo>
                    <a:pt x="72" y="645"/>
                  </a:lnTo>
                  <a:lnTo>
                    <a:pt x="69" y="645"/>
                  </a:lnTo>
                  <a:lnTo>
                    <a:pt x="66" y="645"/>
                  </a:lnTo>
                  <a:lnTo>
                    <a:pt x="64" y="645"/>
                  </a:lnTo>
                  <a:lnTo>
                    <a:pt x="61" y="644"/>
                  </a:lnTo>
                  <a:lnTo>
                    <a:pt x="58" y="643"/>
                  </a:lnTo>
                  <a:lnTo>
                    <a:pt x="56" y="643"/>
                  </a:lnTo>
                  <a:lnTo>
                    <a:pt x="53" y="642"/>
                  </a:lnTo>
                  <a:lnTo>
                    <a:pt x="50" y="640"/>
                  </a:lnTo>
                  <a:lnTo>
                    <a:pt x="47" y="639"/>
                  </a:lnTo>
                  <a:lnTo>
                    <a:pt x="41" y="636"/>
                  </a:lnTo>
                  <a:lnTo>
                    <a:pt x="35" y="633"/>
                  </a:lnTo>
                  <a:lnTo>
                    <a:pt x="30" y="629"/>
                  </a:lnTo>
                  <a:lnTo>
                    <a:pt x="24" y="625"/>
                  </a:lnTo>
                  <a:lnTo>
                    <a:pt x="18" y="620"/>
                  </a:lnTo>
                  <a:lnTo>
                    <a:pt x="12" y="615"/>
                  </a:lnTo>
                  <a:lnTo>
                    <a:pt x="6" y="610"/>
                  </a:lnTo>
                  <a:lnTo>
                    <a:pt x="0" y="605"/>
                  </a:lnTo>
                  <a:lnTo>
                    <a:pt x="3" y="609"/>
                  </a:lnTo>
                  <a:lnTo>
                    <a:pt x="6" y="614"/>
                  </a:lnTo>
                  <a:lnTo>
                    <a:pt x="10" y="619"/>
                  </a:lnTo>
                  <a:lnTo>
                    <a:pt x="13" y="623"/>
                  </a:lnTo>
                  <a:lnTo>
                    <a:pt x="17" y="627"/>
                  </a:lnTo>
                  <a:lnTo>
                    <a:pt x="21" y="631"/>
                  </a:lnTo>
                  <a:lnTo>
                    <a:pt x="25" y="635"/>
                  </a:lnTo>
                  <a:lnTo>
                    <a:pt x="29" y="639"/>
                  </a:lnTo>
                  <a:lnTo>
                    <a:pt x="34" y="642"/>
                  </a:lnTo>
                  <a:lnTo>
                    <a:pt x="38" y="646"/>
                  </a:lnTo>
                  <a:lnTo>
                    <a:pt x="43" y="650"/>
                  </a:lnTo>
                  <a:lnTo>
                    <a:pt x="48" y="653"/>
                  </a:lnTo>
                  <a:lnTo>
                    <a:pt x="53" y="656"/>
                  </a:lnTo>
                  <a:lnTo>
                    <a:pt x="58" y="659"/>
                  </a:lnTo>
                  <a:lnTo>
                    <a:pt x="64" y="662"/>
                  </a:lnTo>
                  <a:lnTo>
                    <a:pt x="69" y="665"/>
                  </a:lnTo>
                  <a:lnTo>
                    <a:pt x="74" y="667"/>
                  </a:lnTo>
                  <a:lnTo>
                    <a:pt x="80" y="670"/>
                  </a:lnTo>
                  <a:lnTo>
                    <a:pt x="85" y="672"/>
                  </a:lnTo>
                  <a:lnTo>
                    <a:pt x="91" y="675"/>
                  </a:lnTo>
                  <a:lnTo>
                    <a:pt x="97" y="677"/>
                  </a:lnTo>
                  <a:lnTo>
                    <a:pt x="102" y="679"/>
                  </a:lnTo>
                  <a:lnTo>
                    <a:pt x="108" y="680"/>
                  </a:lnTo>
                  <a:lnTo>
                    <a:pt x="114" y="682"/>
                  </a:lnTo>
                  <a:lnTo>
                    <a:pt x="119" y="684"/>
                  </a:lnTo>
                  <a:lnTo>
                    <a:pt x="125" y="685"/>
                  </a:lnTo>
                  <a:lnTo>
                    <a:pt x="130" y="687"/>
                  </a:lnTo>
                  <a:lnTo>
                    <a:pt x="136" y="688"/>
                  </a:lnTo>
                  <a:lnTo>
                    <a:pt x="142" y="689"/>
                  </a:lnTo>
                  <a:lnTo>
                    <a:pt x="147" y="690"/>
                  </a:lnTo>
                  <a:lnTo>
                    <a:pt x="152" y="691"/>
                  </a:lnTo>
                  <a:lnTo>
                    <a:pt x="158" y="692"/>
                  </a:lnTo>
                  <a:lnTo>
                    <a:pt x="184" y="650"/>
                  </a:lnTo>
                  <a:lnTo>
                    <a:pt x="185" y="624"/>
                  </a:lnTo>
                  <a:lnTo>
                    <a:pt x="186" y="598"/>
                  </a:lnTo>
                  <a:lnTo>
                    <a:pt x="187" y="572"/>
                  </a:lnTo>
                  <a:lnTo>
                    <a:pt x="188" y="546"/>
                  </a:lnTo>
                  <a:lnTo>
                    <a:pt x="189" y="520"/>
                  </a:lnTo>
                  <a:lnTo>
                    <a:pt x="190" y="494"/>
                  </a:lnTo>
                  <a:lnTo>
                    <a:pt x="191" y="468"/>
                  </a:lnTo>
                  <a:lnTo>
                    <a:pt x="191" y="442"/>
                  </a:lnTo>
                  <a:lnTo>
                    <a:pt x="192" y="416"/>
                  </a:lnTo>
                  <a:lnTo>
                    <a:pt x="192" y="390"/>
                  </a:lnTo>
                  <a:lnTo>
                    <a:pt x="193" y="364"/>
                  </a:lnTo>
                  <a:lnTo>
                    <a:pt x="193" y="338"/>
                  </a:lnTo>
                  <a:lnTo>
                    <a:pt x="193" y="312"/>
                  </a:lnTo>
                  <a:lnTo>
                    <a:pt x="193" y="286"/>
                  </a:lnTo>
                  <a:lnTo>
                    <a:pt x="193" y="260"/>
                  </a:lnTo>
                  <a:lnTo>
                    <a:pt x="193" y="234"/>
                  </a:lnTo>
                  <a:close/>
                </a:path>
              </a:pathLst>
            </a:custGeom>
            <a:solidFill>
              <a:srgbClr val="EBAA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5" name="Freeform 88"/>
            <p:cNvSpPr>
              <a:spLocks/>
            </p:cNvSpPr>
            <p:nvPr/>
          </p:nvSpPr>
          <p:spPr bwMode="auto">
            <a:xfrm>
              <a:off x="931" y="2142"/>
              <a:ext cx="119" cy="141"/>
            </a:xfrm>
            <a:custGeom>
              <a:avLst/>
              <a:gdLst>
                <a:gd name="T0" fmla="*/ 4 w 119"/>
                <a:gd name="T1" fmla="*/ 100 h 141"/>
                <a:gd name="T2" fmla="*/ 0 w 119"/>
                <a:gd name="T3" fmla="*/ 108 h 141"/>
                <a:gd name="T4" fmla="*/ 12 w 119"/>
                <a:gd name="T5" fmla="*/ 116 h 141"/>
                <a:gd name="T6" fmla="*/ 23 w 119"/>
                <a:gd name="T7" fmla="*/ 123 h 141"/>
                <a:gd name="T8" fmla="*/ 34 w 119"/>
                <a:gd name="T9" fmla="*/ 129 h 141"/>
                <a:gd name="T10" fmla="*/ 44 w 119"/>
                <a:gd name="T11" fmla="*/ 133 h 141"/>
                <a:gd name="T12" fmla="*/ 54 w 119"/>
                <a:gd name="T13" fmla="*/ 137 h 141"/>
                <a:gd name="T14" fmla="*/ 62 w 119"/>
                <a:gd name="T15" fmla="*/ 139 h 141"/>
                <a:gd name="T16" fmla="*/ 71 w 119"/>
                <a:gd name="T17" fmla="*/ 140 h 141"/>
                <a:gd name="T18" fmla="*/ 79 w 119"/>
                <a:gd name="T19" fmla="*/ 141 h 141"/>
                <a:gd name="T20" fmla="*/ 85 w 119"/>
                <a:gd name="T21" fmla="*/ 140 h 141"/>
                <a:gd name="T22" fmla="*/ 92 w 119"/>
                <a:gd name="T23" fmla="*/ 139 h 141"/>
                <a:gd name="T24" fmla="*/ 98 w 119"/>
                <a:gd name="T25" fmla="*/ 137 h 141"/>
                <a:gd name="T26" fmla="*/ 103 w 119"/>
                <a:gd name="T27" fmla="*/ 134 h 141"/>
                <a:gd name="T28" fmla="*/ 107 w 119"/>
                <a:gd name="T29" fmla="*/ 130 h 141"/>
                <a:gd name="T30" fmla="*/ 111 w 119"/>
                <a:gd name="T31" fmla="*/ 126 h 141"/>
                <a:gd name="T32" fmla="*/ 114 w 119"/>
                <a:gd name="T33" fmla="*/ 121 h 141"/>
                <a:gd name="T34" fmla="*/ 116 w 119"/>
                <a:gd name="T35" fmla="*/ 116 h 141"/>
                <a:gd name="T36" fmla="*/ 118 w 119"/>
                <a:gd name="T37" fmla="*/ 110 h 141"/>
                <a:gd name="T38" fmla="*/ 118 w 119"/>
                <a:gd name="T39" fmla="*/ 104 h 141"/>
                <a:gd name="T40" fmla="*/ 119 w 119"/>
                <a:gd name="T41" fmla="*/ 97 h 141"/>
                <a:gd name="T42" fmla="*/ 118 w 119"/>
                <a:gd name="T43" fmla="*/ 90 h 141"/>
                <a:gd name="T44" fmla="*/ 117 w 119"/>
                <a:gd name="T45" fmla="*/ 83 h 141"/>
                <a:gd name="T46" fmla="*/ 115 w 119"/>
                <a:gd name="T47" fmla="*/ 75 h 141"/>
                <a:gd name="T48" fmla="*/ 112 w 119"/>
                <a:gd name="T49" fmla="*/ 68 h 141"/>
                <a:gd name="T50" fmla="*/ 108 w 119"/>
                <a:gd name="T51" fmla="*/ 60 h 141"/>
                <a:gd name="T52" fmla="*/ 104 w 119"/>
                <a:gd name="T53" fmla="*/ 52 h 141"/>
                <a:gd name="T54" fmla="*/ 99 w 119"/>
                <a:gd name="T55" fmla="*/ 44 h 141"/>
                <a:gd name="T56" fmla="*/ 93 w 119"/>
                <a:gd name="T57" fmla="*/ 36 h 141"/>
                <a:gd name="T58" fmla="*/ 86 w 119"/>
                <a:gd name="T59" fmla="*/ 29 h 141"/>
                <a:gd name="T60" fmla="*/ 79 w 119"/>
                <a:gd name="T61" fmla="*/ 21 h 141"/>
                <a:gd name="T62" fmla="*/ 70 w 119"/>
                <a:gd name="T63" fmla="*/ 14 h 141"/>
                <a:gd name="T64" fmla="*/ 61 w 119"/>
                <a:gd name="T65" fmla="*/ 7 h 141"/>
                <a:gd name="T66" fmla="*/ 51 w 119"/>
                <a:gd name="T67" fmla="*/ 0 h 141"/>
                <a:gd name="T68" fmla="*/ 52 w 119"/>
                <a:gd name="T69" fmla="*/ 2 h 141"/>
                <a:gd name="T70" fmla="*/ 54 w 119"/>
                <a:gd name="T71" fmla="*/ 5 h 141"/>
                <a:gd name="T72" fmla="*/ 56 w 119"/>
                <a:gd name="T73" fmla="*/ 9 h 141"/>
                <a:gd name="T74" fmla="*/ 58 w 119"/>
                <a:gd name="T75" fmla="*/ 14 h 141"/>
                <a:gd name="T76" fmla="*/ 60 w 119"/>
                <a:gd name="T77" fmla="*/ 18 h 141"/>
                <a:gd name="T78" fmla="*/ 62 w 119"/>
                <a:gd name="T79" fmla="*/ 21 h 141"/>
                <a:gd name="T80" fmla="*/ 63 w 119"/>
                <a:gd name="T81" fmla="*/ 21 h 141"/>
                <a:gd name="T82" fmla="*/ 63 w 119"/>
                <a:gd name="T83" fmla="*/ 22 h 141"/>
                <a:gd name="T84" fmla="*/ 63 w 119"/>
                <a:gd name="T85" fmla="*/ 21 h 141"/>
                <a:gd name="T86" fmla="*/ 62 w 119"/>
                <a:gd name="T87" fmla="*/ 21 h 141"/>
                <a:gd name="T88" fmla="*/ 4 w 119"/>
                <a:gd name="T89" fmla="*/ 100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19" h="141">
                  <a:moveTo>
                    <a:pt x="4" y="100"/>
                  </a:moveTo>
                  <a:lnTo>
                    <a:pt x="0" y="108"/>
                  </a:lnTo>
                  <a:lnTo>
                    <a:pt x="12" y="116"/>
                  </a:lnTo>
                  <a:lnTo>
                    <a:pt x="23" y="123"/>
                  </a:lnTo>
                  <a:lnTo>
                    <a:pt x="34" y="129"/>
                  </a:lnTo>
                  <a:lnTo>
                    <a:pt x="44" y="133"/>
                  </a:lnTo>
                  <a:lnTo>
                    <a:pt x="54" y="137"/>
                  </a:lnTo>
                  <a:lnTo>
                    <a:pt x="62" y="139"/>
                  </a:lnTo>
                  <a:lnTo>
                    <a:pt x="71" y="140"/>
                  </a:lnTo>
                  <a:lnTo>
                    <a:pt x="79" y="141"/>
                  </a:lnTo>
                  <a:lnTo>
                    <a:pt x="85" y="140"/>
                  </a:lnTo>
                  <a:lnTo>
                    <a:pt x="92" y="139"/>
                  </a:lnTo>
                  <a:lnTo>
                    <a:pt x="98" y="137"/>
                  </a:lnTo>
                  <a:lnTo>
                    <a:pt x="103" y="134"/>
                  </a:lnTo>
                  <a:lnTo>
                    <a:pt x="107" y="130"/>
                  </a:lnTo>
                  <a:lnTo>
                    <a:pt x="111" y="126"/>
                  </a:lnTo>
                  <a:lnTo>
                    <a:pt x="114" y="121"/>
                  </a:lnTo>
                  <a:lnTo>
                    <a:pt x="116" y="116"/>
                  </a:lnTo>
                  <a:lnTo>
                    <a:pt x="118" y="110"/>
                  </a:lnTo>
                  <a:lnTo>
                    <a:pt x="118" y="104"/>
                  </a:lnTo>
                  <a:lnTo>
                    <a:pt x="119" y="97"/>
                  </a:lnTo>
                  <a:lnTo>
                    <a:pt x="118" y="90"/>
                  </a:lnTo>
                  <a:lnTo>
                    <a:pt x="117" y="83"/>
                  </a:lnTo>
                  <a:lnTo>
                    <a:pt x="115" y="75"/>
                  </a:lnTo>
                  <a:lnTo>
                    <a:pt x="112" y="68"/>
                  </a:lnTo>
                  <a:lnTo>
                    <a:pt x="108" y="60"/>
                  </a:lnTo>
                  <a:lnTo>
                    <a:pt x="104" y="52"/>
                  </a:lnTo>
                  <a:lnTo>
                    <a:pt x="99" y="44"/>
                  </a:lnTo>
                  <a:lnTo>
                    <a:pt x="93" y="36"/>
                  </a:lnTo>
                  <a:lnTo>
                    <a:pt x="86" y="29"/>
                  </a:lnTo>
                  <a:lnTo>
                    <a:pt x="79" y="21"/>
                  </a:lnTo>
                  <a:lnTo>
                    <a:pt x="70" y="14"/>
                  </a:lnTo>
                  <a:lnTo>
                    <a:pt x="61" y="7"/>
                  </a:lnTo>
                  <a:lnTo>
                    <a:pt x="51" y="0"/>
                  </a:lnTo>
                  <a:lnTo>
                    <a:pt x="52" y="2"/>
                  </a:lnTo>
                  <a:lnTo>
                    <a:pt x="54" y="5"/>
                  </a:lnTo>
                  <a:lnTo>
                    <a:pt x="56" y="9"/>
                  </a:lnTo>
                  <a:lnTo>
                    <a:pt x="58" y="14"/>
                  </a:lnTo>
                  <a:lnTo>
                    <a:pt x="60" y="18"/>
                  </a:lnTo>
                  <a:lnTo>
                    <a:pt x="62" y="21"/>
                  </a:lnTo>
                  <a:lnTo>
                    <a:pt x="63" y="21"/>
                  </a:lnTo>
                  <a:lnTo>
                    <a:pt x="63" y="22"/>
                  </a:lnTo>
                  <a:lnTo>
                    <a:pt x="63" y="21"/>
                  </a:lnTo>
                  <a:lnTo>
                    <a:pt x="62" y="21"/>
                  </a:lnTo>
                  <a:lnTo>
                    <a:pt x="4" y="100"/>
                  </a:lnTo>
                  <a:close/>
                </a:path>
              </a:pathLst>
            </a:custGeom>
            <a:solidFill>
              <a:srgbClr val="D3975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8" name="Freeform 89"/>
            <p:cNvSpPr>
              <a:spLocks/>
            </p:cNvSpPr>
            <p:nvPr/>
          </p:nvSpPr>
          <p:spPr bwMode="auto">
            <a:xfrm>
              <a:off x="671" y="2020"/>
              <a:ext cx="340" cy="325"/>
            </a:xfrm>
            <a:custGeom>
              <a:avLst/>
              <a:gdLst>
                <a:gd name="T0" fmla="*/ 340 w 340"/>
                <a:gd name="T1" fmla="*/ 189 h 325"/>
                <a:gd name="T2" fmla="*/ 340 w 340"/>
                <a:gd name="T3" fmla="*/ 177 h 325"/>
                <a:gd name="T4" fmla="*/ 340 w 340"/>
                <a:gd name="T5" fmla="*/ 168 h 325"/>
                <a:gd name="T6" fmla="*/ 339 w 340"/>
                <a:gd name="T7" fmla="*/ 160 h 325"/>
                <a:gd name="T8" fmla="*/ 337 w 340"/>
                <a:gd name="T9" fmla="*/ 154 h 325"/>
                <a:gd name="T10" fmla="*/ 335 w 340"/>
                <a:gd name="T11" fmla="*/ 148 h 325"/>
                <a:gd name="T12" fmla="*/ 332 w 340"/>
                <a:gd name="T13" fmla="*/ 144 h 325"/>
                <a:gd name="T14" fmla="*/ 328 w 340"/>
                <a:gd name="T15" fmla="*/ 140 h 325"/>
                <a:gd name="T16" fmla="*/ 321 w 340"/>
                <a:gd name="T17" fmla="*/ 134 h 325"/>
                <a:gd name="T18" fmla="*/ 311 w 340"/>
                <a:gd name="T19" fmla="*/ 127 h 325"/>
                <a:gd name="T20" fmla="*/ 301 w 340"/>
                <a:gd name="T21" fmla="*/ 121 h 325"/>
                <a:gd name="T22" fmla="*/ 295 w 340"/>
                <a:gd name="T23" fmla="*/ 115 h 325"/>
                <a:gd name="T24" fmla="*/ 288 w 340"/>
                <a:gd name="T25" fmla="*/ 109 h 325"/>
                <a:gd name="T26" fmla="*/ 280 w 340"/>
                <a:gd name="T27" fmla="*/ 102 h 325"/>
                <a:gd name="T28" fmla="*/ 184 w 340"/>
                <a:gd name="T29" fmla="*/ 61 h 325"/>
                <a:gd name="T30" fmla="*/ 174 w 340"/>
                <a:gd name="T31" fmla="*/ 52 h 325"/>
                <a:gd name="T32" fmla="*/ 166 w 340"/>
                <a:gd name="T33" fmla="*/ 45 h 325"/>
                <a:gd name="T34" fmla="*/ 160 w 340"/>
                <a:gd name="T35" fmla="*/ 38 h 325"/>
                <a:gd name="T36" fmla="*/ 154 w 340"/>
                <a:gd name="T37" fmla="*/ 32 h 325"/>
                <a:gd name="T38" fmla="*/ 144 w 340"/>
                <a:gd name="T39" fmla="*/ 18 h 325"/>
                <a:gd name="T40" fmla="*/ 128 w 340"/>
                <a:gd name="T41" fmla="*/ 0 h 325"/>
                <a:gd name="T42" fmla="*/ 124 w 340"/>
                <a:gd name="T43" fmla="*/ 26 h 325"/>
                <a:gd name="T44" fmla="*/ 123 w 340"/>
                <a:gd name="T45" fmla="*/ 36 h 325"/>
                <a:gd name="T46" fmla="*/ 123 w 340"/>
                <a:gd name="T47" fmla="*/ 45 h 325"/>
                <a:gd name="T48" fmla="*/ 124 w 340"/>
                <a:gd name="T49" fmla="*/ 50 h 325"/>
                <a:gd name="T50" fmla="*/ 126 w 340"/>
                <a:gd name="T51" fmla="*/ 54 h 325"/>
                <a:gd name="T52" fmla="*/ 130 w 340"/>
                <a:gd name="T53" fmla="*/ 65 h 325"/>
                <a:gd name="T54" fmla="*/ 137 w 340"/>
                <a:gd name="T55" fmla="*/ 77 h 325"/>
                <a:gd name="T56" fmla="*/ 146 w 340"/>
                <a:gd name="T57" fmla="*/ 93 h 325"/>
                <a:gd name="T58" fmla="*/ 157 w 340"/>
                <a:gd name="T59" fmla="*/ 102 h 325"/>
                <a:gd name="T60" fmla="*/ 165 w 340"/>
                <a:gd name="T61" fmla="*/ 109 h 325"/>
                <a:gd name="T62" fmla="*/ 168 w 340"/>
                <a:gd name="T63" fmla="*/ 113 h 325"/>
                <a:gd name="T64" fmla="*/ 171 w 340"/>
                <a:gd name="T65" fmla="*/ 117 h 325"/>
                <a:gd name="T66" fmla="*/ 172 w 340"/>
                <a:gd name="T67" fmla="*/ 120 h 325"/>
                <a:gd name="T68" fmla="*/ 172 w 340"/>
                <a:gd name="T69" fmla="*/ 123 h 325"/>
                <a:gd name="T70" fmla="*/ 172 w 340"/>
                <a:gd name="T71" fmla="*/ 126 h 325"/>
                <a:gd name="T72" fmla="*/ 170 w 340"/>
                <a:gd name="T73" fmla="*/ 128 h 325"/>
                <a:gd name="T74" fmla="*/ 168 w 340"/>
                <a:gd name="T75" fmla="*/ 131 h 325"/>
                <a:gd name="T76" fmla="*/ 164 w 340"/>
                <a:gd name="T77" fmla="*/ 134 h 325"/>
                <a:gd name="T78" fmla="*/ 159 w 340"/>
                <a:gd name="T79" fmla="*/ 136 h 325"/>
                <a:gd name="T80" fmla="*/ 153 w 340"/>
                <a:gd name="T81" fmla="*/ 138 h 325"/>
                <a:gd name="T82" fmla="*/ 146 w 340"/>
                <a:gd name="T83" fmla="*/ 141 h 325"/>
                <a:gd name="T84" fmla="*/ 137 w 340"/>
                <a:gd name="T85" fmla="*/ 143 h 325"/>
                <a:gd name="T86" fmla="*/ 13 w 340"/>
                <a:gd name="T87" fmla="*/ 195 h 325"/>
                <a:gd name="T88" fmla="*/ 92 w 340"/>
                <a:gd name="T89" fmla="*/ 187 h 325"/>
                <a:gd name="T90" fmla="*/ 4 w 340"/>
                <a:gd name="T91" fmla="*/ 274 h 325"/>
                <a:gd name="T92" fmla="*/ 42 w 340"/>
                <a:gd name="T93" fmla="*/ 308 h 325"/>
                <a:gd name="T94" fmla="*/ 116 w 340"/>
                <a:gd name="T95" fmla="*/ 325 h 325"/>
                <a:gd name="T96" fmla="*/ 169 w 340"/>
                <a:gd name="T97" fmla="*/ 271 h 325"/>
                <a:gd name="T98" fmla="*/ 221 w 340"/>
                <a:gd name="T99" fmla="*/ 242 h 325"/>
                <a:gd name="T100" fmla="*/ 242 w 340"/>
                <a:gd name="T101" fmla="*/ 239 h 325"/>
                <a:gd name="T102" fmla="*/ 259 w 340"/>
                <a:gd name="T103" fmla="*/ 237 h 325"/>
                <a:gd name="T104" fmla="*/ 274 w 340"/>
                <a:gd name="T105" fmla="*/ 235 h 325"/>
                <a:gd name="T106" fmla="*/ 284 w 340"/>
                <a:gd name="T107" fmla="*/ 233 h 325"/>
                <a:gd name="T108" fmla="*/ 291 w 340"/>
                <a:gd name="T109" fmla="*/ 231 h 325"/>
                <a:gd name="T110" fmla="*/ 298 w 340"/>
                <a:gd name="T111" fmla="*/ 228 h 325"/>
                <a:gd name="T112" fmla="*/ 304 w 340"/>
                <a:gd name="T113" fmla="*/ 225 h 325"/>
                <a:gd name="T114" fmla="*/ 311 w 340"/>
                <a:gd name="T115" fmla="*/ 220 h 325"/>
                <a:gd name="T116" fmla="*/ 319 w 340"/>
                <a:gd name="T117" fmla="*/ 214 h 325"/>
                <a:gd name="T118" fmla="*/ 327 w 340"/>
                <a:gd name="T119" fmla="*/ 207 h 325"/>
                <a:gd name="T120" fmla="*/ 335 w 340"/>
                <a:gd name="T121" fmla="*/ 199 h 3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40" h="325">
                  <a:moveTo>
                    <a:pt x="340" y="195"/>
                  </a:moveTo>
                  <a:lnTo>
                    <a:pt x="340" y="189"/>
                  </a:lnTo>
                  <a:lnTo>
                    <a:pt x="340" y="183"/>
                  </a:lnTo>
                  <a:lnTo>
                    <a:pt x="340" y="177"/>
                  </a:lnTo>
                  <a:lnTo>
                    <a:pt x="340" y="173"/>
                  </a:lnTo>
                  <a:lnTo>
                    <a:pt x="340" y="168"/>
                  </a:lnTo>
                  <a:lnTo>
                    <a:pt x="340" y="164"/>
                  </a:lnTo>
                  <a:lnTo>
                    <a:pt x="339" y="160"/>
                  </a:lnTo>
                  <a:lnTo>
                    <a:pt x="338" y="157"/>
                  </a:lnTo>
                  <a:lnTo>
                    <a:pt x="337" y="154"/>
                  </a:lnTo>
                  <a:lnTo>
                    <a:pt x="336" y="151"/>
                  </a:lnTo>
                  <a:lnTo>
                    <a:pt x="335" y="148"/>
                  </a:lnTo>
                  <a:lnTo>
                    <a:pt x="333" y="146"/>
                  </a:lnTo>
                  <a:lnTo>
                    <a:pt x="332" y="144"/>
                  </a:lnTo>
                  <a:lnTo>
                    <a:pt x="330" y="142"/>
                  </a:lnTo>
                  <a:lnTo>
                    <a:pt x="328" y="140"/>
                  </a:lnTo>
                  <a:lnTo>
                    <a:pt x="326" y="138"/>
                  </a:lnTo>
                  <a:lnTo>
                    <a:pt x="321" y="134"/>
                  </a:lnTo>
                  <a:lnTo>
                    <a:pt x="316" y="131"/>
                  </a:lnTo>
                  <a:lnTo>
                    <a:pt x="311" y="127"/>
                  </a:lnTo>
                  <a:lnTo>
                    <a:pt x="305" y="123"/>
                  </a:lnTo>
                  <a:lnTo>
                    <a:pt x="301" y="121"/>
                  </a:lnTo>
                  <a:lnTo>
                    <a:pt x="298" y="118"/>
                  </a:lnTo>
                  <a:lnTo>
                    <a:pt x="295" y="115"/>
                  </a:lnTo>
                  <a:lnTo>
                    <a:pt x="291" y="112"/>
                  </a:lnTo>
                  <a:lnTo>
                    <a:pt x="288" y="109"/>
                  </a:lnTo>
                  <a:lnTo>
                    <a:pt x="284" y="105"/>
                  </a:lnTo>
                  <a:lnTo>
                    <a:pt x="280" y="102"/>
                  </a:lnTo>
                  <a:lnTo>
                    <a:pt x="276" y="97"/>
                  </a:lnTo>
                  <a:lnTo>
                    <a:pt x="184" y="61"/>
                  </a:lnTo>
                  <a:lnTo>
                    <a:pt x="178" y="56"/>
                  </a:lnTo>
                  <a:lnTo>
                    <a:pt x="174" y="52"/>
                  </a:lnTo>
                  <a:lnTo>
                    <a:pt x="169" y="48"/>
                  </a:lnTo>
                  <a:lnTo>
                    <a:pt x="166" y="45"/>
                  </a:lnTo>
                  <a:lnTo>
                    <a:pt x="162" y="42"/>
                  </a:lnTo>
                  <a:lnTo>
                    <a:pt x="160" y="38"/>
                  </a:lnTo>
                  <a:lnTo>
                    <a:pt x="157" y="35"/>
                  </a:lnTo>
                  <a:lnTo>
                    <a:pt x="154" y="32"/>
                  </a:lnTo>
                  <a:lnTo>
                    <a:pt x="149" y="25"/>
                  </a:lnTo>
                  <a:lnTo>
                    <a:pt x="144" y="18"/>
                  </a:lnTo>
                  <a:lnTo>
                    <a:pt x="137" y="10"/>
                  </a:lnTo>
                  <a:lnTo>
                    <a:pt x="128" y="0"/>
                  </a:lnTo>
                  <a:lnTo>
                    <a:pt x="125" y="14"/>
                  </a:lnTo>
                  <a:lnTo>
                    <a:pt x="124" y="26"/>
                  </a:lnTo>
                  <a:lnTo>
                    <a:pt x="123" y="31"/>
                  </a:lnTo>
                  <a:lnTo>
                    <a:pt x="123" y="36"/>
                  </a:lnTo>
                  <a:lnTo>
                    <a:pt x="123" y="41"/>
                  </a:lnTo>
                  <a:lnTo>
                    <a:pt x="123" y="45"/>
                  </a:lnTo>
                  <a:lnTo>
                    <a:pt x="124" y="47"/>
                  </a:lnTo>
                  <a:lnTo>
                    <a:pt x="124" y="50"/>
                  </a:lnTo>
                  <a:lnTo>
                    <a:pt x="125" y="52"/>
                  </a:lnTo>
                  <a:lnTo>
                    <a:pt x="126" y="54"/>
                  </a:lnTo>
                  <a:lnTo>
                    <a:pt x="128" y="59"/>
                  </a:lnTo>
                  <a:lnTo>
                    <a:pt x="130" y="65"/>
                  </a:lnTo>
                  <a:lnTo>
                    <a:pt x="133" y="71"/>
                  </a:lnTo>
                  <a:lnTo>
                    <a:pt x="137" y="77"/>
                  </a:lnTo>
                  <a:lnTo>
                    <a:pt x="141" y="85"/>
                  </a:lnTo>
                  <a:lnTo>
                    <a:pt x="146" y="93"/>
                  </a:lnTo>
                  <a:lnTo>
                    <a:pt x="152" y="97"/>
                  </a:lnTo>
                  <a:lnTo>
                    <a:pt x="157" y="102"/>
                  </a:lnTo>
                  <a:lnTo>
                    <a:pt x="161" y="106"/>
                  </a:lnTo>
                  <a:lnTo>
                    <a:pt x="165" y="109"/>
                  </a:lnTo>
                  <a:lnTo>
                    <a:pt x="167" y="111"/>
                  </a:lnTo>
                  <a:lnTo>
                    <a:pt x="168" y="113"/>
                  </a:lnTo>
                  <a:lnTo>
                    <a:pt x="170" y="115"/>
                  </a:lnTo>
                  <a:lnTo>
                    <a:pt x="171" y="117"/>
                  </a:lnTo>
                  <a:lnTo>
                    <a:pt x="171" y="118"/>
                  </a:lnTo>
                  <a:lnTo>
                    <a:pt x="172" y="120"/>
                  </a:lnTo>
                  <a:lnTo>
                    <a:pt x="172" y="121"/>
                  </a:lnTo>
                  <a:lnTo>
                    <a:pt x="172" y="123"/>
                  </a:lnTo>
                  <a:lnTo>
                    <a:pt x="172" y="124"/>
                  </a:lnTo>
                  <a:lnTo>
                    <a:pt x="172" y="126"/>
                  </a:lnTo>
                  <a:lnTo>
                    <a:pt x="171" y="127"/>
                  </a:lnTo>
                  <a:lnTo>
                    <a:pt x="170" y="128"/>
                  </a:lnTo>
                  <a:lnTo>
                    <a:pt x="169" y="130"/>
                  </a:lnTo>
                  <a:lnTo>
                    <a:pt x="168" y="131"/>
                  </a:lnTo>
                  <a:lnTo>
                    <a:pt x="166" y="132"/>
                  </a:lnTo>
                  <a:lnTo>
                    <a:pt x="164" y="134"/>
                  </a:lnTo>
                  <a:lnTo>
                    <a:pt x="162" y="135"/>
                  </a:lnTo>
                  <a:lnTo>
                    <a:pt x="159" y="136"/>
                  </a:lnTo>
                  <a:lnTo>
                    <a:pt x="157" y="137"/>
                  </a:lnTo>
                  <a:lnTo>
                    <a:pt x="153" y="138"/>
                  </a:lnTo>
                  <a:lnTo>
                    <a:pt x="150" y="139"/>
                  </a:lnTo>
                  <a:lnTo>
                    <a:pt x="146" y="141"/>
                  </a:lnTo>
                  <a:lnTo>
                    <a:pt x="142" y="142"/>
                  </a:lnTo>
                  <a:lnTo>
                    <a:pt x="137" y="143"/>
                  </a:lnTo>
                  <a:lnTo>
                    <a:pt x="73" y="164"/>
                  </a:lnTo>
                  <a:lnTo>
                    <a:pt x="13" y="195"/>
                  </a:lnTo>
                  <a:lnTo>
                    <a:pt x="0" y="219"/>
                  </a:lnTo>
                  <a:lnTo>
                    <a:pt x="92" y="187"/>
                  </a:lnTo>
                  <a:lnTo>
                    <a:pt x="124" y="180"/>
                  </a:lnTo>
                  <a:lnTo>
                    <a:pt x="4" y="274"/>
                  </a:lnTo>
                  <a:lnTo>
                    <a:pt x="12" y="311"/>
                  </a:lnTo>
                  <a:lnTo>
                    <a:pt x="42" y="308"/>
                  </a:lnTo>
                  <a:lnTo>
                    <a:pt x="145" y="250"/>
                  </a:lnTo>
                  <a:lnTo>
                    <a:pt x="116" y="325"/>
                  </a:lnTo>
                  <a:lnTo>
                    <a:pt x="142" y="320"/>
                  </a:lnTo>
                  <a:lnTo>
                    <a:pt x="169" y="271"/>
                  </a:lnTo>
                  <a:lnTo>
                    <a:pt x="210" y="244"/>
                  </a:lnTo>
                  <a:lnTo>
                    <a:pt x="221" y="242"/>
                  </a:lnTo>
                  <a:lnTo>
                    <a:pt x="232" y="240"/>
                  </a:lnTo>
                  <a:lnTo>
                    <a:pt x="242" y="239"/>
                  </a:lnTo>
                  <a:lnTo>
                    <a:pt x="251" y="238"/>
                  </a:lnTo>
                  <a:lnTo>
                    <a:pt x="259" y="237"/>
                  </a:lnTo>
                  <a:lnTo>
                    <a:pt x="267" y="236"/>
                  </a:lnTo>
                  <a:lnTo>
                    <a:pt x="274" y="235"/>
                  </a:lnTo>
                  <a:lnTo>
                    <a:pt x="281" y="234"/>
                  </a:lnTo>
                  <a:lnTo>
                    <a:pt x="284" y="233"/>
                  </a:lnTo>
                  <a:lnTo>
                    <a:pt x="288" y="232"/>
                  </a:lnTo>
                  <a:lnTo>
                    <a:pt x="291" y="231"/>
                  </a:lnTo>
                  <a:lnTo>
                    <a:pt x="294" y="229"/>
                  </a:lnTo>
                  <a:lnTo>
                    <a:pt x="298" y="228"/>
                  </a:lnTo>
                  <a:lnTo>
                    <a:pt x="301" y="226"/>
                  </a:lnTo>
                  <a:lnTo>
                    <a:pt x="304" y="225"/>
                  </a:lnTo>
                  <a:lnTo>
                    <a:pt x="308" y="222"/>
                  </a:lnTo>
                  <a:lnTo>
                    <a:pt x="311" y="220"/>
                  </a:lnTo>
                  <a:lnTo>
                    <a:pt x="315" y="217"/>
                  </a:lnTo>
                  <a:lnTo>
                    <a:pt x="319" y="214"/>
                  </a:lnTo>
                  <a:lnTo>
                    <a:pt x="322" y="211"/>
                  </a:lnTo>
                  <a:lnTo>
                    <a:pt x="327" y="207"/>
                  </a:lnTo>
                  <a:lnTo>
                    <a:pt x="331" y="204"/>
                  </a:lnTo>
                  <a:lnTo>
                    <a:pt x="335" y="199"/>
                  </a:lnTo>
                  <a:lnTo>
                    <a:pt x="340" y="195"/>
                  </a:lnTo>
                  <a:close/>
                </a:path>
              </a:pathLst>
            </a:custGeom>
            <a:solidFill>
              <a:srgbClr val="EBAA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0" name="Freeform 90"/>
            <p:cNvSpPr>
              <a:spLocks/>
            </p:cNvSpPr>
            <p:nvPr/>
          </p:nvSpPr>
          <p:spPr bwMode="auto">
            <a:xfrm>
              <a:off x="974" y="1838"/>
              <a:ext cx="148" cy="345"/>
            </a:xfrm>
            <a:custGeom>
              <a:avLst/>
              <a:gdLst>
                <a:gd name="T0" fmla="*/ 148 w 148"/>
                <a:gd name="T1" fmla="*/ 0 h 345"/>
                <a:gd name="T2" fmla="*/ 96 w 148"/>
                <a:gd name="T3" fmla="*/ 237 h 345"/>
                <a:gd name="T4" fmla="*/ 86 w 148"/>
                <a:gd name="T5" fmla="*/ 238 h 345"/>
                <a:gd name="T6" fmla="*/ 77 w 148"/>
                <a:gd name="T7" fmla="*/ 240 h 345"/>
                <a:gd name="T8" fmla="*/ 68 w 148"/>
                <a:gd name="T9" fmla="*/ 242 h 345"/>
                <a:gd name="T10" fmla="*/ 60 w 148"/>
                <a:gd name="T11" fmla="*/ 244 h 345"/>
                <a:gd name="T12" fmla="*/ 53 w 148"/>
                <a:gd name="T13" fmla="*/ 247 h 345"/>
                <a:gd name="T14" fmla="*/ 46 w 148"/>
                <a:gd name="T15" fmla="*/ 251 h 345"/>
                <a:gd name="T16" fmla="*/ 40 w 148"/>
                <a:gd name="T17" fmla="*/ 255 h 345"/>
                <a:gd name="T18" fmla="*/ 34 w 148"/>
                <a:gd name="T19" fmla="*/ 259 h 345"/>
                <a:gd name="T20" fmla="*/ 29 w 148"/>
                <a:gd name="T21" fmla="*/ 264 h 345"/>
                <a:gd name="T22" fmla="*/ 24 w 148"/>
                <a:gd name="T23" fmla="*/ 269 h 345"/>
                <a:gd name="T24" fmla="*/ 19 w 148"/>
                <a:gd name="T25" fmla="*/ 275 h 345"/>
                <a:gd name="T26" fmla="*/ 15 w 148"/>
                <a:gd name="T27" fmla="*/ 282 h 345"/>
                <a:gd name="T28" fmla="*/ 10 w 148"/>
                <a:gd name="T29" fmla="*/ 289 h 345"/>
                <a:gd name="T30" fmla="*/ 4 w 148"/>
                <a:gd name="T31" fmla="*/ 301 h 345"/>
                <a:gd name="T32" fmla="*/ 10 w 148"/>
                <a:gd name="T33" fmla="*/ 315 h 345"/>
                <a:gd name="T34" fmla="*/ 18 w 148"/>
                <a:gd name="T35" fmla="*/ 311 h 345"/>
                <a:gd name="T36" fmla="*/ 26 w 148"/>
                <a:gd name="T37" fmla="*/ 307 h 345"/>
                <a:gd name="T38" fmla="*/ 35 w 148"/>
                <a:gd name="T39" fmla="*/ 304 h 345"/>
                <a:gd name="T40" fmla="*/ 43 w 148"/>
                <a:gd name="T41" fmla="*/ 301 h 345"/>
                <a:gd name="T42" fmla="*/ 52 w 148"/>
                <a:gd name="T43" fmla="*/ 300 h 345"/>
                <a:gd name="T44" fmla="*/ 61 w 148"/>
                <a:gd name="T45" fmla="*/ 299 h 345"/>
                <a:gd name="T46" fmla="*/ 70 w 148"/>
                <a:gd name="T47" fmla="*/ 298 h 345"/>
                <a:gd name="T48" fmla="*/ 79 w 148"/>
                <a:gd name="T49" fmla="*/ 299 h 345"/>
                <a:gd name="T50" fmla="*/ 88 w 148"/>
                <a:gd name="T51" fmla="*/ 300 h 345"/>
                <a:gd name="T52" fmla="*/ 96 w 148"/>
                <a:gd name="T53" fmla="*/ 303 h 345"/>
                <a:gd name="T54" fmla="*/ 104 w 148"/>
                <a:gd name="T55" fmla="*/ 307 h 345"/>
                <a:gd name="T56" fmla="*/ 112 w 148"/>
                <a:gd name="T57" fmla="*/ 312 h 345"/>
                <a:gd name="T58" fmla="*/ 120 w 148"/>
                <a:gd name="T59" fmla="*/ 318 h 345"/>
                <a:gd name="T60" fmla="*/ 126 w 148"/>
                <a:gd name="T61" fmla="*/ 325 h 345"/>
                <a:gd name="T62" fmla="*/ 133 w 148"/>
                <a:gd name="T63" fmla="*/ 334 h 345"/>
                <a:gd name="T64" fmla="*/ 138 w 148"/>
                <a:gd name="T65" fmla="*/ 345 h 3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48" h="345">
                  <a:moveTo>
                    <a:pt x="138" y="345"/>
                  </a:moveTo>
                  <a:lnTo>
                    <a:pt x="148" y="0"/>
                  </a:lnTo>
                  <a:lnTo>
                    <a:pt x="102" y="237"/>
                  </a:lnTo>
                  <a:lnTo>
                    <a:pt x="96" y="237"/>
                  </a:lnTo>
                  <a:lnTo>
                    <a:pt x="91" y="238"/>
                  </a:lnTo>
                  <a:lnTo>
                    <a:pt x="86" y="238"/>
                  </a:lnTo>
                  <a:lnTo>
                    <a:pt x="81" y="239"/>
                  </a:lnTo>
                  <a:lnTo>
                    <a:pt x="77" y="240"/>
                  </a:lnTo>
                  <a:lnTo>
                    <a:pt x="72" y="241"/>
                  </a:lnTo>
                  <a:lnTo>
                    <a:pt x="68" y="242"/>
                  </a:lnTo>
                  <a:lnTo>
                    <a:pt x="64" y="243"/>
                  </a:lnTo>
                  <a:lnTo>
                    <a:pt x="60" y="244"/>
                  </a:lnTo>
                  <a:lnTo>
                    <a:pt x="56" y="246"/>
                  </a:lnTo>
                  <a:lnTo>
                    <a:pt x="53" y="247"/>
                  </a:lnTo>
                  <a:lnTo>
                    <a:pt x="49" y="249"/>
                  </a:lnTo>
                  <a:lnTo>
                    <a:pt x="46" y="251"/>
                  </a:lnTo>
                  <a:lnTo>
                    <a:pt x="43" y="253"/>
                  </a:lnTo>
                  <a:lnTo>
                    <a:pt x="40" y="255"/>
                  </a:lnTo>
                  <a:lnTo>
                    <a:pt x="37" y="257"/>
                  </a:lnTo>
                  <a:lnTo>
                    <a:pt x="34" y="259"/>
                  </a:lnTo>
                  <a:lnTo>
                    <a:pt x="31" y="261"/>
                  </a:lnTo>
                  <a:lnTo>
                    <a:pt x="29" y="264"/>
                  </a:lnTo>
                  <a:lnTo>
                    <a:pt x="26" y="267"/>
                  </a:lnTo>
                  <a:lnTo>
                    <a:pt x="24" y="269"/>
                  </a:lnTo>
                  <a:lnTo>
                    <a:pt x="21" y="272"/>
                  </a:lnTo>
                  <a:lnTo>
                    <a:pt x="19" y="275"/>
                  </a:lnTo>
                  <a:lnTo>
                    <a:pt x="17" y="279"/>
                  </a:lnTo>
                  <a:lnTo>
                    <a:pt x="15" y="282"/>
                  </a:lnTo>
                  <a:lnTo>
                    <a:pt x="12" y="285"/>
                  </a:lnTo>
                  <a:lnTo>
                    <a:pt x="10" y="289"/>
                  </a:lnTo>
                  <a:lnTo>
                    <a:pt x="8" y="293"/>
                  </a:lnTo>
                  <a:lnTo>
                    <a:pt x="4" y="301"/>
                  </a:lnTo>
                  <a:lnTo>
                    <a:pt x="0" y="310"/>
                  </a:lnTo>
                  <a:lnTo>
                    <a:pt x="10" y="315"/>
                  </a:lnTo>
                  <a:lnTo>
                    <a:pt x="14" y="313"/>
                  </a:lnTo>
                  <a:lnTo>
                    <a:pt x="18" y="311"/>
                  </a:lnTo>
                  <a:lnTo>
                    <a:pt x="22" y="309"/>
                  </a:lnTo>
                  <a:lnTo>
                    <a:pt x="26" y="307"/>
                  </a:lnTo>
                  <a:lnTo>
                    <a:pt x="30" y="305"/>
                  </a:lnTo>
                  <a:lnTo>
                    <a:pt x="35" y="304"/>
                  </a:lnTo>
                  <a:lnTo>
                    <a:pt x="39" y="303"/>
                  </a:lnTo>
                  <a:lnTo>
                    <a:pt x="43" y="301"/>
                  </a:lnTo>
                  <a:lnTo>
                    <a:pt x="48" y="301"/>
                  </a:lnTo>
                  <a:lnTo>
                    <a:pt x="52" y="300"/>
                  </a:lnTo>
                  <a:lnTo>
                    <a:pt x="57" y="299"/>
                  </a:lnTo>
                  <a:lnTo>
                    <a:pt x="61" y="299"/>
                  </a:lnTo>
                  <a:lnTo>
                    <a:pt x="66" y="298"/>
                  </a:lnTo>
                  <a:lnTo>
                    <a:pt x="70" y="298"/>
                  </a:lnTo>
                  <a:lnTo>
                    <a:pt x="74" y="299"/>
                  </a:lnTo>
                  <a:lnTo>
                    <a:pt x="79" y="299"/>
                  </a:lnTo>
                  <a:lnTo>
                    <a:pt x="83" y="300"/>
                  </a:lnTo>
                  <a:lnTo>
                    <a:pt x="88" y="300"/>
                  </a:lnTo>
                  <a:lnTo>
                    <a:pt x="92" y="302"/>
                  </a:lnTo>
                  <a:lnTo>
                    <a:pt x="96" y="303"/>
                  </a:lnTo>
                  <a:lnTo>
                    <a:pt x="100" y="305"/>
                  </a:lnTo>
                  <a:lnTo>
                    <a:pt x="104" y="307"/>
                  </a:lnTo>
                  <a:lnTo>
                    <a:pt x="108" y="309"/>
                  </a:lnTo>
                  <a:lnTo>
                    <a:pt x="112" y="312"/>
                  </a:lnTo>
                  <a:lnTo>
                    <a:pt x="116" y="315"/>
                  </a:lnTo>
                  <a:lnTo>
                    <a:pt x="120" y="318"/>
                  </a:lnTo>
                  <a:lnTo>
                    <a:pt x="123" y="322"/>
                  </a:lnTo>
                  <a:lnTo>
                    <a:pt x="126" y="325"/>
                  </a:lnTo>
                  <a:lnTo>
                    <a:pt x="130" y="330"/>
                  </a:lnTo>
                  <a:lnTo>
                    <a:pt x="133" y="334"/>
                  </a:lnTo>
                  <a:lnTo>
                    <a:pt x="136" y="339"/>
                  </a:lnTo>
                  <a:lnTo>
                    <a:pt x="138" y="345"/>
                  </a:lnTo>
                  <a:close/>
                </a:path>
              </a:pathLst>
            </a:custGeom>
            <a:solidFill>
              <a:srgbClr val="D3975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3" name="Freeform 91"/>
            <p:cNvSpPr>
              <a:spLocks/>
            </p:cNvSpPr>
            <p:nvPr/>
          </p:nvSpPr>
          <p:spPr bwMode="auto">
            <a:xfrm>
              <a:off x="911" y="1610"/>
              <a:ext cx="234" cy="407"/>
            </a:xfrm>
            <a:custGeom>
              <a:avLst/>
              <a:gdLst>
                <a:gd name="T0" fmla="*/ 207 w 234"/>
                <a:gd name="T1" fmla="*/ 390 h 407"/>
                <a:gd name="T2" fmla="*/ 228 w 234"/>
                <a:gd name="T3" fmla="*/ 237 h 407"/>
                <a:gd name="T4" fmla="*/ 217 w 234"/>
                <a:gd name="T5" fmla="*/ 187 h 407"/>
                <a:gd name="T6" fmla="*/ 207 w 234"/>
                <a:gd name="T7" fmla="*/ 143 h 407"/>
                <a:gd name="T8" fmla="*/ 201 w 234"/>
                <a:gd name="T9" fmla="*/ 112 h 407"/>
                <a:gd name="T10" fmla="*/ 198 w 234"/>
                <a:gd name="T11" fmla="*/ 94 h 407"/>
                <a:gd name="T12" fmla="*/ 196 w 234"/>
                <a:gd name="T13" fmla="*/ 76 h 407"/>
                <a:gd name="T14" fmla="*/ 194 w 234"/>
                <a:gd name="T15" fmla="*/ 61 h 407"/>
                <a:gd name="T16" fmla="*/ 194 w 234"/>
                <a:gd name="T17" fmla="*/ 47 h 407"/>
                <a:gd name="T18" fmla="*/ 194 w 234"/>
                <a:gd name="T19" fmla="*/ 34 h 407"/>
                <a:gd name="T20" fmla="*/ 195 w 234"/>
                <a:gd name="T21" fmla="*/ 23 h 407"/>
                <a:gd name="T22" fmla="*/ 197 w 234"/>
                <a:gd name="T23" fmla="*/ 14 h 407"/>
                <a:gd name="T24" fmla="*/ 200 w 234"/>
                <a:gd name="T25" fmla="*/ 7 h 407"/>
                <a:gd name="T26" fmla="*/ 204 w 234"/>
                <a:gd name="T27" fmla="*/ 2 h 407"/>
                <a:gd name="T28" fmla="*/ 201 w 234"/>
                <a:gd name="T29" fmla="*/ 4 h 407"/>
                <a:gd name="T30" fmla="*/ 189 w 234"/>
                <a:gd name="T31" fmla="*/ 11 h 407"/>
                <a:gd name="T32" fmla="*/ 170 w 234"/>
                <a:gd name="T33" fmla="*/ 19 h 407"/>
                <a:gd name="T34" fmla="*/ 146 w 234"/>
                <a:gd name="T35" fmla="*/ 29 h 407"/>
                <a:gd name="T36" fmla="*/ 128 w 234"/>
                <a:gd name="T37" fmla="*/ 37 h 407"/>
                <a:gd name="T38" fmla="*/ 117 w 234"/>
                <a:gd name="T39" fmla="*/ 42 h 407"/>
                <a:gd name="T40" fmla="*/ 106 w 234"/>
                <a:gd name="T41" fmla="*/ 48 h 407"/>
                <a:gd name="T42" fmla="*/ 96 w 234"/>
                <a:gd name="T43" fmla="*/ 55 h 407"/>
                <a:gd name="T44" fmla="*/ 86 w 234"/>
                <a:gd name="T45" fmla="*/ 62 h 407"/>
                <a:gd name="T46" fmla="*/ 77 w 234"/>
                <a:gd name="T47" fmla="*/ 72 h 407"/>
                <a:gd name="T48" fmla="*/ 69 w 234"/>
                <a:gd name="T49" fmla="*/ 82 h 407"/>
                <a:gd name="T50" fmla="*/ 62 w 234"/>
                <a:gd name="T51" fmla="*/ 95 h 407"/>
                <a:gd name="T52" fmla="*/ 56 w 234"/>
                <a:gd name="T53" fmla="*/ 110 h 407"/>
                <a:gd name="T54" fmla="*/ 51 w 234"/>
                <a:gd name="T55" fmla="*/ 127 h 407"/>
                <a:gd name="T56" fmla="*/ 0 w 234"/>
                <a:gd name="T57" fmla="*/ 331 h 407"/>
                <a:gd name="T58" fmla="*/ 23 w 234"/>
                <a:gd name="T59" fmla="*/ 344 h 407"/>
                <a:gd name="T60" fmla="*/ 47 w 234"/>
                <a:gd name="T61" fmla="*/ 358 h 407"/>
                <a:gd name="T62" fmla="*/ 71 w 234"/>
                <a:gd name="T63" fmla="*/ 371 h 407"/>
                <a:gd name="T64" fmla="*/ 83 w 234"/>
                <a:gd name="T65" fmla="*/ 377 h 407"/>
                <a:gd name="T66" fmla="*/ 96 w 234"/>
                <a:gd name="T67" fmla="*/ 383 h 407"/>
                <a:gd name="T68" fmla="*/ 109 w 234"/>
                <a:gd name="T69" fmla="*/ 388 h 407"/>
                <a:gd name="T70" fmla="*/ 122 w 234"/>
                <a:gd name="T71" fmla="*/ 392 h 407"/>
                <a:gd name="T72" fmla="*/ 135 w 234"/>
                <a:gd name="T73" fmla="*/ 397 h 407"/>
                <a:gd name="T74" fmla="*/ 149 w 234"/>
                <a:gd name="T75" fmla="*/ 400 h 407"/>
                <a:gd name="T76" fmla="*/ 163 w 234"/>
                <a:gd name="T77" fmla="*/ 403 h 407"/>
                <a:gd name="T78" fmla="*/ 178 w 234"/>
                <a:gd name="T79" fmla="*/ 405 h 407"/>
                <a:gd name="T80" fmla="*/ 192 w 234"/>
                <a:gd name="T81" fmla="*/ 406 h 407"/>
                <a:gd name="T82" fmla="*/ 208 w 234"/>
                <a:gd name="T83" fmla="*/ 407 h 4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34" h="407">
                  <a:moveTo>
                    <a:pt x="208" y="407"/>
                  </a:moveTo>
                  <a:lnTo>
                    <a:pt x="207" y="390"/>
                  </a:lnTo>
                  <a:lnTo>
                    <a:pt x="234" y="263"/>
                  </a:lnTo>
                  <a:lnTo>
                    <a:pt x="228" y="237"/>
                  </a:lnTo>
                  <a:lnTo>
                    <a:pt x="222" y="212"/>
                  </a:lnTo>
                  <a:lnTo>
                    <a:pt x="217" y="187"/>
                  </a:lnTo>
                  <a:lnTo>
                    <a:pt x="212" y="165"/>
                  </a:lnTo>
                  <a:lnTo>
                    <a:pt x="207" y="143"/>
                  </a:lnTo>
                  <a:lnTo>
                    <a:pt x="203" y="122"/>
                  </a:lnTo>
                  <a:lnTo>
                    <a:pt x="201" y="112"/>
                  </a:lnTo>
                  <a:lnTo>
                    <a:pt x="200" y="103"/>
                  </a:lnTo>
                  <a:lnTo>
                    <a:pt x="198" y="94"/>
                  </a:lnTo>
                  <a:lnTo>
                    <a:pt x="197" y="85"/>
                  </a:lnTo>
                  <a:lnTo>
                    <a:pt x="196" y="76"/>
                  </a:lnTo>
                  <a:lnTo>
                    <a:pt x="195" y="68"/>
                  </a:lnTo>
                  <a:lnTo>
                    <a:pt x="194" y="61"/>
                  </a:lnTo>
                  <a:lnTo>
                    <a:pt x="194" y="54"/>
                  </a:lnTo>
                  <a:lnTo>
                    <a:pt x="194" y="47"/>
                  </a:lnTo>
                  <a:lnTo>
                    <a:pt x="193" y="40"/>
                  </a:lnTo>
                  <a:lnTo>
                    <a:pt x="194" y="34"/>
                  </a:lnTo>
                  <a:lnTo>
                    <a:pt x="194" y="29"/>
                  </a:lnTo>
                  <a:lnTo>
                    <a:pt x="195" y="23"/>
                  </a:lnTo>
                  <a:lnTo>
                    <a:pt x="196" y="19"/>
                  </a:lnTo>
                  <a:lnTo>
                    <a:pt x="197" y="14"/>
                  </a:lnTo>
                  <a:lnTo>
                    <a:pt x="199" y="11"/>
                  </a:lnTo>
                  <a:lnTo>
                    <a:pt x="200" y="7"/>
                  </a:lnTo>
                  <a:lnTo>
                    <a:pt x="202" y="5"/>
                  </a:lnTo>
                  <a:lnTo>
                    <a:pt x="204" y="2"/>
                  </a:lnTo>
                  <a:lnTo>
                    <a:pt x="207" y="0"/>
                  </a:lnTo>
                  <a:lnTo>
                    <a:pt x="201" y="4"/>
                  </a:lnTo>
                  <a:lnTo>
                    <a:pt x="195" y="8"/>
                  </a:lnTo>
                  <a:lnTo>
                    <a:pt x="189" y="11"/>
                  </a:lnTo>
                  <a:lnTo>
                    <a:pt x="183" y="14"/>
                  </a:lnTo>
                  <a:lnTo>
                    <a:pt x="170" y="19"/>
                  </a:lnTo>
                  <a:lnTo>
                    <a:pt x="158" y="24"/>
                  </a:lnTo>
                  <a:lnTo>
                    <a:pt x="146" y="29"/>
                  </a:lnTo>
                  <a:lnTo>
                    <a:pt x="134" y="34"/>
                  </a:lnTo>
                  <a:lnTo>
                    <a:pt x="128" y="37"/>
                  </a:lnTo>
                  <a:lnTo>
                    <a:pt x="122" y="39"/>
                  </a:lnTo>
                  <a:lnTo>
                    <a:pt x="117" y="42"/>
                  </a:lnTo>
                  <a:lnTo>
                    <a:pt x="111" y="45"/>
                  </a:lnTo>
                  <a:lnTo>
                    <a:pt x="106" y="48"/>
                  </a:lnTo>
                  <a:lnTo>
                    <a:pt x="101" y="51"/>
                  </a:lnTo>
                  <a:lnTo>
                    <a:pt x="96" y="55"/>
                  </a:lnTo>
                  <a:lnTo>
                    <a:pt x="91" y="58"/>
                  </a:lnTo>
                  <a:lnTo>
                    <a:pt x="86" y="62"/>
                  </a:lnTo>
                  <a:lnTo>
                    <a:pt x="82" y="67"/>
                  </a:lnTo>
                  <a:lnTo>
                    <a:pt x="77" y="72"/>
                  </a:lnTo>
                  <a:lnTo>
                    <a:pt x="73" y="77"/>
                  </a:lnTo>
                  <a:lnTo>
                    <a:pt x="69" y="82"/>
                  </a:lnTo>
                  <a:lnTo>
                    <a:pt x="66" y="88"/>
                  </a:lnTo>
                  <a:lnTo>
                    <a:pt x="62" y="95"/>
                  </a:lnTo>
                  <a:lnTo>
                    <a:pt x="59" y="102"/>
                  </a:lnTo>
                  <a:lnTo>
                    <a:pt x="56" y="110"/>
                  </a:lnTo>
                  <a:lnTo>
                    <a:pt x="53" y="118"/>
                  </a:lnTo>
                  <a:lnTo>
                    <a:pt x="51" y="127"/>
                  </a:lnTo>
                  <a:lnTo>
                    <a:pt x="49" y="136"/>
                  </a:lnTo>
                  <a:lnTo>
                    <a:pt x="0" y="331"/>
                  </a:lnTo>
                  <a:lnTo>
                    <a:pt x="11" y="338"/>
                  </a:lnTo>
                  <a:lnTo>
                    <a:pt x="23" y="344"/>
                  </a:lnTo>
                  <a:lnTo>
                    <a:pt x="35" y="351"/>
                  </a:lnTo>
                  <a:lnTo>
                    <a:pt x="47" y="358"/>
                  </a:lnTo>
                  <a:lnTo>
                    <a:pt x="59" y="365"/>
                  </a:lnTo>
                  <a:lnTo>
                    <a:pt x="71" y="371"/>
                  </a:lnTo>
                  <a:lnTo>
                    <a:pt x="77" y="374"/>
                  </a:lnTo>
                  <a:lnTo>
                    <a:pt x="83" y="377"/>
                  </a:lnTo>
                  <a:lnTo>
                    <a:pt x="89" y="380"/>
                  </a:lnTo>
                  <a:lnTo>
                    <a:pt x="96" y="383"/>
                  </a:lnTo>
                  <a:lnTo>
                    <a:pt x="102" y="385"/>
                  </a:lnTo>
                  <a:lnTo>
                    <a:pt x="109" y="388"/>
                  </a:lnTo>
                  <a:lnTo>
                    <a:pt x="115" y="390"/>
                  </a:lnTo>
                  <a:lnTo>
                    <a:pt x="122" y="392"/>
                  </a:lnTo>
                  <a:lnTo>
                    <a:pt x="129" y="395"/>
                  </a:lnTo>
                  <a:lnTo>
                    <a:pt x="135" y="397"/>
                  </a:lnTo>
                  <a:lnTo>
                    <a:pt x="142" y="399"/>
                  </a:lnTo>
                  <a:lnTo>
                    <a:pt x="149" y="400"/>
                  </a:lnTo>
                  <a:lnTo>
                    <a:pt x="156" y="402"/>
                  </a:lnTo>
                  <a:lnTo>
                    <a:pt x="163" y="403"/>
                  </a:lnTo>
                  <a:lnTo>
                    <a:pt x="170" y="404"/>
                  </a:lnTo>
                  <a:lnTo>
                    <a:pt x="178" y="405"/>
                  </a:lnTo>
                  <a:lnTo>
                    <a:pt x="185" y="406"/>
                  </a:lnTo>
                  <a:lnTo>
                    <a:pt x="192" y="406"/>
                  </a:lnTo>
                  <a:lnTo>
                    <a:pt x="200" y="407"/>
                  </a:lnTo>
                  <a:lnTo>
                    <a:pt x="208" y="407"/>
                  </a:lnTo>
                  <a:close/>
                </a:path>
              </a:pathLst>
            </a:custGeom>
            <a:solidFill>
              <a:srgbClr val="5460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0" name="Freeform 92"/>
            <p:cNvSpPr>
              <a:spLocks/>
            </p:cNvSpPr>
            <p:nvPr/>
          </p:nvSpPr>
          <p:spPr bwMode="auto">
            <a:xfrm>
              <a:off x="1084" y="1871"/>
              <a:ext cx="45" cy="142"/>
            </a:xfrm>
            <a:custGeom>
              <a:avLst/>
              <a:gdLst>
                <a:gd name="T0" fmla="*/ 45 w 45"/>
                <a:gd name="T1" fmla="*/ 0 h 142"/>
                <a:gd name="T2" fmla="*/ 41 w 45"/>
                <a:gd name="T3" fmla="*/ 142 h 142"/>
                <a:gd name="T4" fmla="*/ 0 w 45"/>
                <a:gd name="T5" fmla="*/ 140 h 142"/>
                <a:gd name="T6" fmla="*/ 45 w 45"/>
                <a:gd name="T7" fmla="*/ 0 h 142"/>
              </a:gdLst>
              <a:ahLst/>
              <a:cxnLst>
                <a:cxn ang="0">
                  <a:pos x="T0" y="T1"/>
                </a:cxn>
                <a:cxn ang="0">
                  <a:pos x="T2" y="T3"/>
                </a:cxn>
                <a:cxn ang="0">
                  <a:pos x="T4" y="T5"/>
                </a:cxn>
                <a:cxn ang="0">
                  <a:pos x="T6" y="T7"/>
                </a:cxn>
              </a:cxnLst>
              <a:rect l="0" t="0" r="r" b="b"/>
              <a:pathLst>
                <a:path w="45" h="142">
                  <a:moveTo>
                    <a:pt x="45" y="0"/>
                  </a:moveTo>
                  <a:lnTo>
                    <a:pt x="41" y="142"/>
                  </a:lnTo>
                  <a:lnTo>
                    <a:pt x="0" y="140"/>
                  </a:lnTo>
                  <a:lnTo>
                    <a:pt x="45" y="0"/>
                  </a:lnTo>
                  <a:close/>
                </a:path>
              </a:pathLst>
            </a:custGeom>
            <a:solidFill>
              <a:srgbClr val="3F4A6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1" name="Freeform 93"/>
            <p:cNvSpPr>
              <a:spLocks/>
            </p:cNvSpPr>
            <p:nvPr/>
          </p:nvSpPr>
          <p:spPr bwMode="auto">
            <a:xfrm>
              <a:off x="905" y="1904"/>
              <a:ext cx="223" cy="114"/>
            </a:xfrm>
            <a:custGeom>
              <a:avLst/>
              <a:gdLst>
                <a:gd name="T0" fmla="*/ 0 w 223"/>
                <a:gd name="T1" fmla="*/ 34 h 114"/>
                <a:gd name="T2" fmla="*/ 14 w 223"/>
                <a:gd name="T3" fmla="*/ 43 h 114"/>
                <a:gd name="T4" fmla="*/ 29 w 223"/>
                <a:gd name="T5" fmla="*/ 51 h 114"/>
                <a:gd name="T6" fmla="*/ 42 w 223"/>
                <a:gd name="T7" fmla="*/ 60 h 114"/>
                <a:gd name="T8" fmla="*/ 56 w 223"/>
                <a:gd name="T9" fmla="*/ 67 h 114"/>
                <a:gd name="T10" fmla="*/ 69 w 223"/>
                <a:gd name="T11" fmla="*/ 75 h 114"/>
                <a:gd name="T12" fmla="*/ 82 w 223"/>
                <a:gd name="T13" fmla="*/ 82 h 114"/>
                <a:gd name="T14" fmla="*/ 89 w 223"/>
                <a:gd name="T15" fmla="*/ 85 h 114"/>
                <a:gd name="T16" fmla="*/ 95 w 223"/>
                <a:gd name="T17" fmla="*/ 88 h 114"/>
                <a:gd name="T18" fmla="*/ 102 w 223"/>
                <a:gd name="T19" fmla="*/ 91 h 114"/>
                <a:gd name="T20" fmla="*/ 108 w 223"/>
                <a:gd name="T21" fmla="*/ 94 h 114"/>
                <a:gd name="T22" fmla="*/ 115 w 223"/>
                <a:gd name="T23" fmla="*/ 97 h 114"/>
                <a:gd name="T24" fmla="*/ 121 w 223"/>
                <a:gd name="T25" fmla="*/ 99 h 114"/>
                <a:gd name="T26" fmla="*/ 128 w 223"/>
                <a:gd name="T27" fmla="*/ 102 h 114"/>
                <a:gd name="T28" fmla="*/ 135 w 223"/>
                <a:gd name="T29" fmla="*/ 104 h 114"/>
                <a:gd name="T30" fmla="*/ 141 w 223"/>
                <a:gd name="T31" fmla="*/ 106 h 114"/>
                <a:gd name="T32" fmla="*/ 148 w 223"/>
                <a:gd name="T33" fmla="*/ 107 h 114"/>
                <a:gd name="T34" fmla="*/ 155 w 223"/>
                <a:gd name="T35" fmla="*/ 109 h 114"/>
                <a:gd name="T36" fmla="*/ 162 w 223"/>
                <a:gd name="T37" fmla="*/ 110 h 114"/>
                <a:gd name="T38" fmla="*/ 169 w 223"/>
                <a:gd name="T39" fmla="*/ 112 h 114"/>
                <a:gd name="T40" fmla="*/ 177 w 223"/>
                <a:gd name="T41" fmla="*/ 113 h 114"/>
                <a:gd name="T42" fmla="*/ 184 w 223"/>
                <a:gd name="T43" fmla="*/ 113 h 114"/>
                <a:gd name="T44" fmla="*/ 191 w 223"/>
                <a:gd name="T45" fmla="*/ 114 h 114"/>
                <a:gd name="T46" fmla="*/ 199 w 223"/>
                <a:gd name="T47" fmla="*/ 114 h 114"/>
                <a:gd name="T48" fmla="*/ 207 w 223"/>
                <a:gd name="T49" fmla="*/ 114 h 114"/>
                <a:gd name="T50" fmla="*/ 215 w 223"/>
                <a:gd name="T51" fmla="*/ 114 h 114"/>
                <a:gd name="T52" fmla="*/ 223 w 223"/>
                <a:gd name="T53" fmla="*/ 114 h 114"/>
                <a:gd name="T54" fmla="*/ 219 w 223"/>
                <a:gd name="T55" fmla="*/ 80 h 114"/>
                <a:gd name="T56" fmla="*/ 204 w 223"/>
                <a:gd name="T57" fmla="*/ 76 h 114"/>
                <a:gd name="T58" fmla="*/ 190 w 223"/>
                <a:gd name="T59" fmla="*/ 72 h 114"/>
                <a:gd name="T60" fmla="*/ 176 w 223"/>
                <a:gd name="T61" fmla="*/ 69 h 114"/>
                <a:gd name="T62" fmla="*/ 162 w 223"/>
                <a:gd name="T63" fmla="*/ 65 h 114"/>
                <a:gd name="T64" fmla="*/ 150 w 223"/>
                <a:gd name="T65" fmla="*/ 61 h 114"/>
                <a:gd name="T66" fmla="*/ 137 w 223"/>
                <a:gd name="T67" fmla="*/ 57 h 114"/>
                <a:gd name="T68" fmla="*/ 125 w 223"/>
                <a:gd name="T69" fmla="*/ 53 h 114"/>
                <a:gd name="T70" fmla="*/ 113 w 223"/>
                <a:gd name="T71" fmla="*/ 49 h 114"/>
                <a:gd name="T72" fmla="*/ 101 w 223"/>
                <a:gd name="T73" fmla="*/ 44 h 114"/>
                <a:gd name="T74" fmla="*/ 90 w 223"/>
                <a:gd name="T75" fmla="*/ 39 h 114"/>
                <a:gd name="T76" fmla="*/ 78 w 223"/>
                <a:gd name="T77" fmla="*/ 33 h 114"/>
                <a:gd name="T78" fmla="*/ 66 w 223"/>
                <a:gd name="T79" fmla="*/ 28 h 114"/>
                <a:gd name="T80" fmla="*/ 53 w 223"/>
                <a:gd name="T81" fmla="*/ 21 h 114"/>
                <a:gd name="T82" fmla="*/ 41 w 223"/>
                <a:gd name="T83" fmla="*/ 15 h 114"/>
                <a:gd name="T84" fmla="*/ 28 w 223"/>
                <a:gd name="T85" fmla="*/ 8 h 114"/>
                <a:gd name="T86" fmla="*/ 14 w 223"/>
                <a:gd name="T87" fmla="*/ 0 h 114"/>
                <a:gd name="T88" fmla="*/ 0 w 223"/>
                <a:gd name="T89" fmla="*/ 34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23" h="114">
                  <a:moveTo>
                    <a:pt x="0" y="34"/>
                  </a:moveTo>
                  <a:lnTo>
                    <a:pt x="14" y="43"/>
                  </a:lnTo>
                  <a:lnTo>
                    <a:pt x="29" y="51"/>
                  </a:lnTo>
                  <a:lnTo>
                    <a:pt x="42" y="60"/>
                  </a:lnTo>
                  <a:lnTo>
                    <a:pt x="56" y="67"/>
                  </a:lnTo>
                  <a:lnTo>
                    <a:pt x="69" y="75"/>
                  </a:lnTo>
                  <a:lnTo>
                    <a:pt x="82" y="82"/>
                  </a:lnTo>
                  <a:lnTo>
                    <a:pt x="89" y="85"/>
                  </a:lnTo>
                  <a:lnTo>
                    <a:pt x="95" y="88"/>
                  </a:lnTo>
                  <a:lnTo>
                    <a:pt x="102" y="91"/>
                  </a:lnTo>
                  <a:lnTo>
                    <a:pt x="108" y="94"/>
                  </a:lnTo>
                  <a:lnTo>
                    <a:pt x="115" y="97"/>
                  </a:lnTo>
                  <a:lnTo>
                    <a:pt x="121" y="99"/>
                  </a:lnTo>
                  <a:lnTo>
                    <a:pt x="128" y="102"/>
                  </a:lnTo>
                  <a:lnTo>
                    <a:pt x="135" y="104"/>
                  </a:lnTo>
                  <a:lnTo>
                    <a:pt x="141" y="106"/>
                  </a:lnTo>
                  <a:lnTo>
                    <a:pt x="148" y="107"/>
                  </a:lnTo>
                  <a:lnTo>
                    <a:pt x="155" y="109"/>
                  </a:lnTo>
                  <a:lnTo>
                    <a:pt x="162" y="110"/>
                  </a:lnTo>
                  <a:lnTo>
                    <a:pt x="169" y="112"/>
                  </a:lnTo>
                  <a:lnTo>
                    <a:pt x="177" y="113"/>
                  </a:lnTo>
                  <a:lnTo>
                    <a:pt x="184" y="113"/>
                  </a:lnTo>
                  <a:lnTo>
                    <a:pt x="191" y="114"/>
                  </a:lnTo>
                  <a:lnTo>
                    <a:pt x="199" y="114"/>
                  </a:lnTo>
                  <a:lnTo>
                    <a:pt x="207" y="114"/>
                  </a:lnTo>
                  <a:lnTo>
                    <a:pt x="215" y="114"/>
                  </a:lnTo>
                  <a:lnTo>
                    <a:pt x="223" y="114"/>
                  </a:lnTo>
                  <a:lnTo>
                    <a:pt x="219" y="80"/>
                  </a:lnTo>
                  <a:lnTo>
                    <a:pt x="204" y="76"/>
                  </a:lnTo>
                  <a:lnTo>
                    <a:pt x="190" y="72"/>
                  </a:lnTo>
                  <a:lnTo>
                    <a:pt x="176" y="69"/>
                  </a:lnTo>
                  <a:lnTo>
                    <a:pt x="162" y="65"/>
                  </a:lnTo>
                  <a:lnTo>
                    <a:pt x="150" y="61"/>
                  </a:lnTo>
                  <a:lnTo>
                    <a:pt x="137" y="57"/>
                  </a:lnTo>
                  <a:lnTo>
                    <a:pt x="125" y="53"/>
                  </a:lnTo>
                  <a:lnTo>
                    <a:pt x="113" y="49"/>
                  </a:lnTo>
                  <a:lnTo>
                    <a:pt x="101" y="44"/>
                  </a:lnTo>
                  <a:lnTo>
                    <a:pt x="90" y="39"/>
                  </a:lnTo>
                  <a:lnTo>
                    <a:pt x="78" y="33"/>
                  </a:lnTo>
                  <a:lnTo>
                    <a:pt x="66" y="28"/>
                  </a:lnTo>
                  <a:lnTo>
                    <a:pt x="53" y="21"/>
                  </a:lnTo>
                  <a:lnTo>
                    <a:pt x="41" y="15"/>
                  </a:lnTo>
                  <a:lnTo>
                    <a:pt x="28" y="8"/>
                  </a:lnTo>
                  <a:lnTo>
                    <a:pt x="14" y="0"/>
                  </a:lnTo>
                  <a:lnTo>
                    <a:pt x="0" y="34"/>
                  </a:lnTo>
                  <a:close/>
                </a:path>
              </a:pathLst>
            </a:custGeom>
            <a:solidFill>
              <a:srgbClr val="3F4A6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pic>
        <p:nvPicPr>
          <p:cNvPr id="95" name="s6035becd2704d6bbfe877552f4aab3f"/>
          <p:cNvPicPr>
            <a:picLocks/>
          </p:cNvPicPr>
          <p:nvPr/>
        </p:nvPicPr>
        <p:blipFill>
          <a:blip r:embed="rId10" cstate="print">
            <a:duotone>
              <a:prstClr val="black"/>
              <a:srgbClr val="7030A0">
                <a:tint val="45000"/>
                <a:satMod val="400000"/>
              </a:srgbClr>
            </a:duotone>
            <a:extLst>
              <a:ext uri="{28A0092B-C50C-407E-A947-70E740481C1C}">
                <a14:useLocalDpi xmlns:a14="http://schemas.microsoft.com/office/drawing/2010/main" val="0"/>
              </a:ext>
            </a:extLst>
          </a:blip>
          <a:stretch>
            <a:fillRect/>
          </a:stretch>
        </p:blipFill>
        <p:spPr>
          <a:xfrm>
            <a:off x="2689096" y="73147"/>
            <a:ext cx="1273706" cy="1273706"/>
          </a:xfrm>
          <a:prstGeom prst="rect">
            <a:avLst/>
          </a:prstGeom>
        </p:spPr>
      </p:pic>
      <p:pic>
        <p:nvPicPr>
          <p:cNvPr id="3" name="Kristina"/>
          <p:cNvPicPr>
            <a:picLocks noChangeAspect="1"/>
          </p:cNvPicPr>
          <p:nvPr>
            <p:custDataLst>
              <p:tags r:id="rId3"/>
            </p:custDataLst>
          </p:nvPr>
        </p:nvPicPr>
        <p:blipFill>
          <a:blip r:embed="rId11" cstate="print">
            <a:extLst>
              <a:ext uri="{28A0092B-C50C-407E-A947-70E740481C1C}">
                <a14:useLocalDpi xmlns:a14="http://schemas.microsoft.com/office/drawing/2010/main" val="0"/>
              </a:ext>
            </a:extLst>
          </a:blip>
          <a:stretch>
            <a:fillRect/>
          </a:stretch>
        </p:blipFill>
        <p:spPr>
          <a:xfrm>
            <a:off x="7136595" y="1341438"/>
            <a:ext cx="1483998" cy="5143500"/>
          </a:xfrm>
          <a:prstGeom prst="rect">
            <a:avLst/>
          </a:prstGeom>
          <a:effectLst>
            <a:outerShdw blurRad="50800" dist="50800" dir="5400000" algn="ctr" rotWithShape="0">
              <a:srgbClr val="000000">
                <a:alpha val="88000"/>
              </a:srgbClr>
            </a:outerShdw>
          </a:effectLst>
        </p:spPr>
      </p:pic>
      <p:pic>
        <p:nvPicPr>
          <p:cNvPr id="7" name="Leonard"/>
          <p:cNvPicPr>
            <a:picLocks noChangeAspect="1"/>
          </p:cNvPicPr>
          <p:nvPr>
            <p:custDataLst>
              <p:tags r:id="rId4"/>
            </p:custDataLst>
          </p:nvPr>
        </p:nvPicPr>
        <p:blipFill>
          <a:blip r:embed="rId12" cstate="print">
            <a:extLst>
              <a:ext uri="{28A0092B-C50C-407E-A947-70E740481C1C}">
                <a14:useLocalDpi xmlns:a14="http://schemas.microsoft.com/office/drawing/2010/main" val="0"/>
              </a:ext>
            </a:extLst>
          </a:blip>
          <a:stretch>
            <a:fillRect/>
          </a:stretch>
        </p:blipFill>
        <p:spPr>
          <a:xfrm>
            <a:off x="7667847" y="1367996"/>
            <a:ext cx="2666808" cy="5143500"/>
          </a:xfrm>
          <a:prstGeom prst="rect">
            <a:avLst/>
          </a:prstGeom>
          <a:effectLst>
            <a:outerShdw blurRad="50800" dist="50800" dir="5400000" algn="ctr" rotWithShape="0">
              <a:srgbClr val="000000">
                <a:alpha val="88000"/>
              </a:srgbClr>
            </a:outerShdw>
          </a:effectLst>
        </p:spPr>
      </p:pic>
    </p:spTree>
    <p:extLst>
      <p:ext uri="{BB962C8B-B14F-4D97-AF65-F5344CB8AC3E}">
        <p14:creationId xmlns:p14="http://schemas.microsoft.com/office/powerpoint/2010/main" val="33911008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5"/>
          <a:stretch>
            <a:fillRect/>
          </a:stretch>
        </p:blipFill>
        <p:spPr>
          <a:xfrm>
            <a:off x="-17358" y="-1274472"/>
            <a:ext cx="12223539" cy="9406943"/>
          </a:xfrm>
          <a:prstGeom prst="rect">
            <a:avLst/>
          </a:prstGeom>
        </p:spPr>
      </p:pic>
      <p:sp>
        <p:nvSpPr>
          <p:cNvPr id="6" name="Oval Callout 5"/>
          <p:cNvSpPr/>
          <p:nvPr/>
        </p:nvSpPr>
        <p:spPr>
          <a:xfrm rot="847489">
            <a:off x="4294697" y="242559"/>
            <a:ext cx="2004554" cy="1869711"/>
          </a:xfrm>
          <a:prstGeom prst="wedgeEllipseCallou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7" name="Group 4"/>
          <p:cNvGrpSpPr>
            <a:grpSpLocks noChangeAspect="1"/>
          </p:cNvGrpSpPr>
          <p:nvPr/>
        </p:nvGrpSpPr>
        <p:grpSpPr bwMode="auto">
          <a:xfrm>
            <a:off x="2996880" y="1794429"/>
            <a:ext cx="2158999" cy="5145088"/>
            <a:chOff x="671" y="828"/>
            <a:chExt cx="1360" cy="3241"/>
          </a:xfrm>
          <a:effectLst>
            <a:outerShdw blurRad="50800" dist="38100" dir="9600000" algn="t" rotWithShape="0">
              <a:prstClr val="black">
                <a:alpha val="82000"/>
              </a:prstClr>
            </a:outerShdw>
          </a:effectLst>
        </p:grpSpPr>
        <p:sp>
          <p:nvSpPr>
            <p:cNvPr id="8" name="AutoShape 3"/>
            <p:cNvSpPr>
              <a:spLocks noChangeAspect="1" noChangeArrowheads="1" noTextEdit="1"/>
            </p:cNvSpPr>
            <p:nvPr/>
          </p:nvSpPr>
          <p:spPr bwMode="auto">
            <a:xfrm>
              <a:off x="671" y="828"/>
              <a:ext cx="1359" cy="3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 name="Freeform 5"/>
            <p:cNvSpPr>
              <a:spLocks/>
            </p:cNvSpPr>
            <p:nvPr/>
          </p:nvSpPr>
          <p:spPr bwMode="auto">
            <a:xfrm>
              <a:off x="965" y="828"/>
              <a:ext cx="720" cy="727"/>
            </a:xfrm>
            <a:custGeom>
              <a:avLst/>
              <a:gdLst>
                <a:gd name="T0" fmla="*/ 32 w 720"/>
                <a:gd name="T1" fmla="*/ 689 h 727"/>
                <a:gd name="T2" fmla="*/ 15 w 720"/>
                <a:gd name="T3" fmla="*/ 683 h 727"/>
                <a:gd name="T4" fmla="*/ 22 w 720"/>
                <a:gd name="T5" fmla="*/ 672 h 727"/>
                <a:gd name="T6" fmla="*/ 56 w 720"/>
                <a:gd name="T7" fmla="*/ 656 h 727"/>
                <a:gd name="T8" fmla="*/ 64 w 720"/>
                <a:gd name="T9" fmla="*/ 639 h 727"/>
                <a:gd name="T10" fmla="*/ 57 w 720"/>
                <a:gd name="T11" fmla="*/ 616 h 727"/>
                <a:gd name="T12" fmla="*/ 40 w 720"/>
                <a:gd name="T13" fmla="*/ 592 h 727"/>
                <a:gd name="T14" fmla="*/ 11 w 720"/>
                <a:gd name="T15" fmla="*/ 568 h 727"/>
                <a:gd name="T16" fmla="*/ 33 w 720"/>
                <a:gd name="T17" fmla="*/ 546 h 727"/>
                <a:gd name="T18" fmla="*/ 61 w 720"/>
                <a:gd name="T19" fmla="*/ 514 h 727"/>
                <a:gd name="T20" fmla="*/ 77 w 720"/>
                <a:gd name="T21" fmla="*/ 474 h 727"/>
                <a:gd name="T22" fmla="*/ 59 w 720"/>
                <a:gd name="T23" fmla="*/ 384 h 727"/>
                <a:gd name="T24" fmla="*/ 48 w 720"/>
                <a:gd name="T25" fmla="*/ 319 h 727"/>
                <a:gd name="T26" fmla="*/ 45 w 720"/>
                <a:gd name="T27" fmla="*/ 257 h 727"/>
                <a:gd name="T28" fmla="*/ 54 w 720"/>
                <a:gd name="T29" fmla="*/ 197 h 727"/>
                <a:gd name="T30" fmla="*/ 76 w 720"/>
                <a:gd name="T31" fmla="*/ 144 h 727"/>
                <a:gd name="T32" fmla="*/ 100 w 720"/>
                <a:gd name="T33" fmla="*/ 113 h 727"/>
                <a:gd name="T34" fmla="*/ 132 w 720"/>
                <a:gd name="T35" fmla="*/ 90 h 727"/>
                <a:gd name="T36" fmla="*/ 165 w 720"/>
                <a:gd name="T37" fmla="*/ 71 h 727"/>
                <a:gd name="T38" fmla="*/ 223 w 720"/>
                <a:gd name="T39" fmla="*/ 26 h 727"/>
                <a:gd name="T40" fmla="*/ 295 w 720"/>
                <a:gd name="T41" fmla="*/ 4 h 727"/>
                <a:gd name="T42" fmla="*/ 372 w 720"/>
                <a:gd name="T43" fmla="*/ 1 h 727"/>
                <a:gd name="T44" fmla="*/ 447 w 720"/>
                <a:gd name="T45" fmla="*/ 11 h 727"/>
                <a:gd name="T46" fmla="*/ 516 w 720"/>
                <a:gd name="T47" fmla="*/ 35 h 727"/>
                <a:gd name="T48" fmla="*/ 578 w 720"/>
                <a:gd name="T49" fmla="*/ 68 h 727"/>
                <a:gd name="T50" fmla="*/ 630 w 720"/>
                <a:gd name="T51" fmla="*/ 110 h 727"/>
                <a:gd name="T52" fmla="*/ 670 w 720"/>
                <a:gd name="T53" fmla="*/ 159 h 727"/>
                <a:gd name="T54" fmla="*/ 696 w 720"/>
                <a:gd name="T55" fmla="*/ 212 h 727"/>
                <a:gd name="T56" fmla="*/ 706 w 720"/>
                <a:gd name="T57" fmla="*/ 268 h 727"/>
                <a:gd name="T58" fmla="*/ 705 w 720"/>
                <a:gd name="T59" fmla="*/ 324 h 727"/>
                <a:gd name="T60" fmla="*/ 697 w 720"/>
                <a:gd name="T61" fmla="*/ 380 h 727"/>
                <a:gd name="T62" fmla="*/ 681 w 720"/>
                <a:gd name="T63" fmla="*/ 432 h 727"/>
                <a:gd name="T64" fmla="*/ 659 w 720"/>
                <a:gd name="T65" fmla="*/ 481 h 727"/>
                <a:gd name="T66" fmla="*/ 651 w 720"/>
                <a:gd name="T67" fmla="*/ 512 h 727"/>
                <a:gd name="T68" fmla="*/ 665 w 720"/>
                <a:gd name="T69" fmla="*/ 550 h 727"/>
                <a:gd name="T70" fmla="*/ 699 w 720"/>
                <a:gd name="T71" fmla="*/ 582 h 727"/>
                <a:gd name="T72" fmla="*/ 697 w 720"/>
                <a:gd name="T73" fmla="*/ 596 h 727"/>
                <a:gd name="T74" fmla="*/ 676 w 720"/>
                <a:gd name="T75" fmla="*/ 610 h 727"/>
                <a:gd name="T76" fmla="*/ 660 w 720"/>
                <a:gd name="T77" fmla="*/ 626 h 727"/>
                <a:gd name="T78" fmla="*/ 672 w 720"/>
                <a:gd name="T79" fmla="*/ 647 h 727"/>
                <a:gd name="T80" fmla="*/ 650 w 720"/>
                <a:gd name="T81" fmla="*/ 644 h 727"/>
                <a:gd name="T82" fmla="*/ 641 w 720"/>
                <a:gd name="T83" fmla="*/ 656 h 727"/>
                <a:gd name="T84" fmla="*/ 642 w 720"/>
                <a:gd name="T85" fmla="*/ 674 h 727"/>
                <a:gd name="T86" fmla="*/ 656 w 720"/>
                <a:gd name="T87" fmla="*/ 689 h 727"/>
                <a:gd name="T88" fmla="*/ 668 w 720"/>
                <a:gd name="T89" fmla="*/ 695 h 727"/>
                <a:gd name="T90" fmla="*/ 707 w 720"/>
                <a:gd name="T91" fmla="*/ 703 h 727"/>
                <a:gd name="T92" fmla="*/ 711 w 720"/>
                <a:gd name="T93" fmla="*/ 710 h 727"/>
                <a:gd name="T94" fmla="*/ 699 w 720"/>
                <a:gd name="T95" fmla="*/ 718 h 727"/>
                <a:gd name="T96" fmla="*/ 49 w 720"/>
                <a:gd name="T97" fmla="*/ 720 h 727"/>
                <a:gd name="T98" fmla="*/ 38 w 720"/>
                <a:gd name="T99" fmla="*/ 713 h 727"/>
                <a:gd name="T100" fmla="*/ 27 w 720"/>
                <a:gd name="T101" fmla="*/ 706 h 727"/>
                <a:gd name="T102" fmla="*/ 16 w 720"/>
                <a:gd name="T103" fmla="*/ 698 h 727"/>
                <a:gd name="T104" fmla="*/ 11 w 720"/>
                <a:gd name="T105" fmla="*/ 693 h 727"/>
                <a:gd name="T106" fmla="*/ 17 w 720"/>
                <a:gd name="T107" fmla="*/ 691 h 7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720" h="727">
                  <a:moveTo>
                    <a:pt x="17" y="691"/>
                  </a:moveTo>
                  <a:lnTo>
                    <a:pt x="22" y="690"/>
                  </a:lnTo>
                  <a:lnTo>
                    <a:pt x="27" y="690"/>
                  </a:lnTo>
                  <a:lnTo>
                    <a:pt x="32" y="689"/>
                  </a:lnTo>
                  <a:lnTo>
                    <a:pt x="33" y="689"/>
                  </a:lnTo>
                  <a:lnTo>
                    <a:pt x="29" y="688"/>
                  </a:lnTo>
                  <a:lnTo>
                    <a:pt x="22" y="686"/>
                  </a:lnTo>
                  <a:lnTo>
                    <a:pt x="15" y="683"/>
                  </a:lnTo>
                  <a:lnTo>
                    <a:pt x="7" y="679"/>
                  </a:lnTo>
                  <a:lnTo>
                    <a:pt x="0" y="676"/>
                  </a:lnTo>
                  <a:lnTo>
                    <a:pt x="11" y="674"/>
                  </a:lnTo>
                  <a:lnTo>
                    <a:pt x="22" y="672"/>
                  </a:lnTo>
                  <a:lnTo>
                    <a:pt x="31" y="670"/>
                  </a:lnTo>
                  <a:lnTo>
                    <a:pt x="40" y="666"/>
                  </a:lnTo>
                  <a:lnTo>
                    <a:pt x="49" y="661"/>
                  </a:lnTo>
                  <a:lnTo>
                    <a:pt x="56" y="656"/>
                  </a:lnTo>
                  <a:lnTo>
                    <a:pt x="63" y="651"/>
                  </a:lnTo>
                  <a:lnTo>
                    <a:pt x="65" y="649"/>
                  </a:lnTo>
                  <a:lnTo>
                    <a:pt x="65" y="644"/>
                  </a:lnTo>
                  <a:lnTo>
                    <a:pt x="64" y="639"/>
                  </a:lnTo>
                  <a:lnTo>
                    <a:pt x="63" y="634"/>
                  </a:lnTo>
                  <a:lnTo>
                    <a:pt x="62" y="628"/>
                  </a:lnTo>
                  <a:lnTo>
                    <a:pt x="59" y="622"/>
                  </a:lnTo>
                  <a:lnTo>
                    <a:pt x="57" y="616"/>
                  </a:lnTo>
                  <a:lnTo>
                    <a:pt x="53" y="611"/>
                  </a:lnTo>
                  <a:lnTo>
                    <a:pt x="49" y="605"/>
                  </a:lnTo>
                  <a:lnTo>
                    <a:pt x="45" y="599"/>
                  </a:lnTo>
                  <a:lnTo>
                    <a:pt x="40" y="592"/>
                  </a:lnTo>
                  <a:lnTo>
                    <a:pt x="34" y="586"/>
                  </a:lnTo>
                  <a:lnTo>
                    <a:pt x="27" y="580"/>
                  </a:lnTo>
                  <a:lnTo>
                    <a:pt x="20" y="574"/>
                  </a:lnTo>
                  <a:lnTo>
                    <a:pt x="11" y="568"/>
                  </a:lnTo>
                  <a:lnTo>
                    <a:pt x="2" y="562"/>
                  </a:lnTo>
                  <a:lnTo>
                    <a:pt x="14" y="558"/>
                  </a:lnTo>
                  <a:lnTo>
                    <a:pt x="24" y="552"/>
                  </a:lnTo>
                  <a:lnTo>
                    <a:pt x="33" y="546"/>
                  </a:lnTo>
                  <a:lnTo>
                    <a:pt x="42" y="539"/>
                  </a:lnTo>
                  <a:lnTo>
                    <a:pt x="49" y="531"/>
                  </a:lnTo>
                  <a:lnTo>
                    <a:pt x="56" y="523"/>
                  </a:lnTo>
                  <a:lnTo>
                    <a:pt x="61" y="514"/>
                  </a:lnTo>
                  <a:lnTo>
                    <a:pt x="66" y="504"/>
                  </a:lnTo>
                  <a:lnTo>
                    <a:pt x="71" y="494"/>
                  </a:lnTo>
                  <a:lnTo>
                    <a:pt x="74" y="484"/>
                  </a:lnTo>
                  <a:lnTo>
                    <a:pt x="77" y="474"/>
                  </a:lnTo>
                  <a:lnTo>
                    <a:pt x="77" y="472"/>
                  </a:lnTo>
                  <a:lnTo>
                    <a:pt x="69" y="436"/>
                  </a:lnTo>
                  <a:lnTo>
                    <a:pt x="62" y="401"/>
                  </a:lnTo>
                  <a:lnTo>
                    <a:pt x="59" y="384"/>
                  </a:lnTo>
                  <a:lnTo>
                    <a:pt x="56" y="368"/>
                  </a:lnTo>
                  <a:lnTo>
                    <a:pt x="53" y="351"/>
                  </a:lnTo>
                  <a:lnTo>
                    <a:pt x="50" y="335"/>
                  </a:lnTo>
                  <a:lnTo>
                    <a:pt x="48" y="319"/>
                  </a:lnTo>
                  <a:lnTo>
                    <a:pt x="47" y="304"/>
                  </a:lnTo>
                  <a:lnTo>
                    <a:pt x="46" y="288"/>
                  </a:lnTo>
                  <a:lnTo>
                    <a:pt x="45" y="273"/>
                  </a:lnTo>
                  <a:lnTo>
                    <a:pt x="45" y="257"/>
                  </a:lnTo>
                  <a:lnTo>
                    <a:pt x="46" y="242"/>
                  </a:lnTo>
                  <a:lnTo>
                    <a:pt x="48" y="227"/>
                  </a:lnTo>
                  <a:lnTo>
                    <a:pt x="51" y="212"/>
                  </a:lnTo>
                  <a:lnTo>
                    <a:pt x="54" y="197"/>
                  </a:lnTo>
                  <a:lnTo>
                    <a:pt x="59" y="183"/>
                  </a:lnTo>
                  <a:lnTo>
                    <a:pt x="64" y="168"/>
                  </a:lnTo>
                  <a:lnTo>
                    <a:pt x="71" y="153"/>
                  </a:lnTo>
                  <a:lnTo>
                    <a:pt x="76" y="144"/>
                  </a:lnTo>
                  <a:lnTo>
                    <a:pt x="81" y="135"/>
                  </a:lnTo>
                  <a:lnTo>
                    <a:pt x="87" y="127"/>
                  </a:lnTo>
                  <a:lnTo>
                    <a:pt x="94" y="120"/>
                  </a:lnTo>
                  <a:lnTo>
                    <a:pt x="100" y="113"/>
                  </a:lnTo>
                  <a:lnTo>
                    <a:pt x="108" y="106"/>
                  </a:lnTo>
                  <a:lnTo>
                    <a:pt x="116" y="100"/>
                  </a:lnTo>
                  <a:lnTo>
                    <a:pt x="124" y="95"/>
                  </a:lnTo>
                  <a:lnTo>
                    <a:pt x="132" y="90"/>
                  </a:lnTo>
                  <a:lnTo>
                    <a:pt x="141" y="86"/>
                  </a:lnTo>
                  <a:lnTo>
                    <a:pt x="151" y="82"/>
                  </a:lnTo>
                  <a:lnTo>
                    <a:pt x="156" y="80"/>
                  </a:lnTo>
                  <a:lnTo>
                    <a:pt x="165" y="71"/>
                  </a:lnTo>
                  <a:lnTo>
                    <a:pt x="178" y="58"/>
                  </a:lnTo>
                  <a:lnTo>
                    <a:pt x="192" y="46"/>
                  </a:lnTo>
                  <a:lnTo>
                    <a:pt x="207" y="35"/>
                  </a:lnTo>
                  <a:lnTo>
                    <a:pt x="223" y="26"/>
                  </a:lnTo>
                  <a:lnTo>
                    <a:pt x="240" y="18"/>
                  </a:lnTo>
                  <a:lnTo>
                    <a:pt x="257" y="12"/>
                  </a:lnTo>
                  <a:lnTo>
                    <a:pt x="276" y="7"/>
                  </a:lnTo>
                  <a:lnTo>
                    <a:pt x="295" y="4"/>
                  </a:lnTo>
                  <a:lnTo>
                    <a:pt x="315" y="2"/>
                  </a:lnTo>
                  <a:lnTo>
                    <a:pt x="334" y="0"/>
                  </a:lnTo>
                  <a:lnTo>
                    <a:pt x="353" y="0"/>
                  </a:lnTo>
                  <a:lnTo>
                    <a:pt x="372" y="1"/>
                  </a:lnTo>
                  <a:lnTo>
                    <a:pt x="391" y="2"/>
                  </a:lnTo>
                  <a:lnTo>
                    <a:pt x="410" y="4"/>
                  </a:lnTo>
                  <a:lnTo>
                    <a:pt x="429" y="8"/>
                  </a:lnTo>
                  <a:lnTo>
                    <a:pt x="447" y="11"/>
                  </a:lnTo>
                  <a:lnTo>
                    <a:pt x="465" y="16"/>
                  </a:lnTo>
                  <a:lnTo>
                    <a:pt x="482" y="22"/>
                  </a:lnTo>
                  <a:lnTo>
                    <a:pt x="499" y="28"/>
                  </a:lnTo>
                  <a:lnTo>
                    <a:pt x="516" y="35"/>
                  </a:lnTo>
                  <a:lnTo>
                    <a:pt x="532" y="42"/>
                  </a:lnTo>
                  <a:lnTo>
                    <a:pt x="548" y="50"/>
                  </a:lnTo>
                  <a:lnTo>
                    <a:pt x="563" y="59"/>
                  </a:lnTo>
                  <a:lnTo>
                    <a:pt x="578" y="68"/>
                  </a:lnTo>
                  <a:lnTo>
                    <a:pt x="592" y="78"/>
                  </a:lnTo>
                  <a:lnTo>
                    <a:pt x="605" y="88"/>
                  </a:lnTo>
                  <a:lnTo>
                    <a:pt x="618" y="99"/>
                  </a:lnTo>
                  <a:lnTo>
                    <a:pt x="630" y="110"/>
                  </a:lnTo>
                  <a:lnTo>
                    <a:pt x="641" y="122"/>
                  </a:lnTo>
                  <a:lnTo>
                    <a:pt x="652" y="134"/>
                  </a:lnTo>
                  <a:lnTo>
                    <a:pt x="662" y="146"/>
                  </a:lnTo>
                  <a:lnTo>
                    <a:pt x="670" y="159"/>
                  </a:lnTo>
                  <a:lnTo>
                    <a:pt x="678" y="172"/>
                  </a:lnTo>
                  <a:lnTo>
                    <a:pt x="685" y="185"/>
                  </a:lnTo>
                  <a:lnTo>
                    <a:pt x="691" y="198"/>
                  </a:lnTo>
                  <a:lnTo>
                    <a:pt x="696" y="212"/>
                  </a:lnTo>
                  <a:lnTo>
                    <a:pt x="700" y="226"/>
                  </a:lnTo>
                  <a:lnTo>
                    <a:pt x="703" y="240"/>
                  </a:lnTo>
                  <a:lnTo>
                    <a:pt x="705" y="254"/>
                  </a:lnTo>
                  <a:lnTo>
                    <a:pt x="706" y="268"/>
                  </a:lnTo>
                  <a:lnTo>
                    <a:pt x="706" y="282"/>
                  </a:lnTo>
                  <a:lnTo>
                    <a:pt x="706" y="296"/>
                  </a:lnTo>
                  <a:lnTo>
                    <a:pt x="706" y="310"/>
                  </a:lnTo>
                  <a:lnTo>
                    <a:pt x="705" y="324"/>
                  </a:lnTo>
                  <a:lnTo>
                    <a:pt x="704" y="338"/>
                  </a:lnTo>
                  <a:lnTo>
                    <a:pt x="702" y="352"/>
                  </a:lnTo>
                  <a:lnTo>
                    <a:pt x="699" y="366"/>
                  </a:lnTo>
                  <a:lnTo>
                    <a:pt x="697" y="380"/>
                  </a:lnTo>
                  <a:lnTo>
                    <a:pt x="694" y="393"/>
                  </a:lnTo>
                  <a:lnTo>
                    <a:pt x="690" y="406"/>
                  </a:lnTo>
                  <a:lnTo>
                    <a:pt x="686" y="420"/>
                  </a:lnTo>
                  <a:lnTo>
                    <a:pt x="681" y="432"/>
                  </a:lnTo>
                  <a:lnTo>
                    <a:pt x="676" y="445"/>
                  </a:lnTo>
                  <a:lnTo>
                    <a:pt x="671" y="457"/>
                  </a:lnTo>
                  <a:lnTo>
                    <a:pt x="665" y="469"/>
                  </a:lnTo>
                  <a:lnTo>
                    <a:pt x="659" y="481"/>
                  </a:lnTo>
                  <a:lnTo>
                    <a:pt x="653" y="492"/>
                  </a:lnTo>
                  <a:lnTo>
                    <a:pt x="650" y="497"/>
                  </a:lnTo>
                  <a:lnTo>
                    <a:pt x="650" y="502"/>
                  </a:lnTo>
                  <a:lnTo>
                    <a:pt x="651" y="512"/>
                  </a:lnTo>
                  <a:lnTo>
                    <a:pt x="653" y="522"/>
                  </a:lnTo>
                  <a:lnTo>
                    <a:pt x="656" y="532"/>
                  </a:lnTo>
                  <a:lnTo>
                    <a:pt x="660" y="541"/>
                  </a:lnTo>
                  <a:lnTo>
                    <a:pt x="665" y="550"/>
                  </a:lnTo>
                  <a:lnTo>
                    <a:pt x="672" y="559"/>
                  </a:lnTo>
                  <a:lnTo>
                    <a:pt x="679" y="567"/>
                  </a:lnTo>
                  <a:lnTo>
                    <a:pt x="689" y="575"/>
                  </a:lnTo>
                  <a:lnTo>
                    <a:pt x="699" y="582"/>
                  </a:lnTo>
                  <a:lnTo>
                    <a:pt x="712" y="589"/>
                  </a:lnTo>
                  <a:lnTo>
                    <a:pt x="707" y="591"/>
                  </a:lnTo>
                  <a:lnTo>
                    <a:pt x="702" y="594"/>
                  </a:lnTo>
                  <a:lnTo>
                    <a:pt x="697" y="596"/>
                  </a:lnTo>
                  <a:lnTo>
                    <a:pt x="692" y="599"/>
                  </a:lnTo>
                  <a:lnTo>
                    <a:pt x="686" y="603"/>
                  </a:lnTo>
                  <a:lnTo>
                    <a:pt x="681" y="606"/>
                  </a:lnTo>
                  <a:lnTo>
                    <a:pt x="676" y="610"/>
                  </a:lnTo>
                  <a:lnTo>
                    <a:pt x="671" y="614"/>
                  </a:lnTo>
                  <a:lnTo>
                    <a:pt x="667" y="619"/>
                  </a:lnTo>
                  <a:lnTo>
                    <a:pt x="662" y="623"/>
                  </a:lnTo>
                  <a:lnTo>
                    <a:pt x="660" y="626"/>
                  </a:lnTo>
                  <a:lnTo>
                    <a:pt x="672" y="636"/>
                  </a:lnTo>
                  <a:lnTo>
                    <a:pt x="686" y="648"/>
                  </a:lnTo>
                  <a:lnTo>
                    <a:pt x="679" y="647"/>
                  </a:lnTo>
                  <a:lnTo>
                    <a:pt x="672" y="647"/>
                  </a:lnTo>
                  <a:lnTo>
                    <a:pt x="666" y="646"/>
                  </a:lnTo>
                  <a:lnTo>
                    <a:pt x="660" y="646"/>
                  </a:lnTo>
                  <a:lnTo>
                    <a:pt x="655" y="645"/>
                  </a:lnTo>
                  <a:lnTo>
                    <a:pt x="650" y="644"/>
                  </a:lnTo>
                  <a:lnTo>
                    <a:pt x="647" y="644"/>
                  </a:lnTo>
                  <a:lnTo>
                    <a:pt x="645" y="647"/>
                  </a:lnTo>
                  <a:lnTo>
                    <a:pt x="643" y="651"/>
                  </a:lnTo>
                  <a:lnTo>
                    <a:pt x="641" y="656"/>
                  </a:lnTo>
                  <a:lnTo>
                    <a:pt x="641" y="661"/>
                  </a:lnTo>
                  <a:lnTo>
                    <a:pt x="640" y="665"/>
                  </a:lnTo>
                  <a:lnTo>
                    <a:pt x="641" y="670"/>
                  </a:lnTo>
                  <a:lnTo>
                    <a:pt x="642" y="674"/>
                  </a:lnTo>
                  <a:lnTo>
                    <a:pt x="644" y="678"/>
                  </a:lnTo>
                  <a:lnTo>
                    <a:pt x="647" y="682"/>
                  </a:lnTo>
                  <a:lnTo>
                    <a:pt x="651" y="686"/>
                  </a:lnTo>
                  <a:lnTo>
                    <a:pt x="656" y="689"/>
                  </a:lnTo>
                  <a:lnTo>
                    <a:pt x="656" y="689"/>
                  </a:lnTo>
                  <a:lnTo>
                    <a:pt x="656" y="689"/>
                  </a:lnTo>
                  <a:lnTo>
                    <a:pt x="662" y="692"/>
                  </a:lnTo>
                  <a:lnTo>
                    <a:pt x="668" y="695"/>
                  </a:lnTo>
                  <a:lnTo>
                    <a:pt x="676" y="698"/>
                  </a:lnTo>
                  <a:lnTo>
                    <a:pt x="686" y="700"/>
                  </a:lnTo>
                  <a:lnTo>
                    <a:pt x="696" y="702"/>
                  </a:lnTo>
                  <a:lnTo>
                    <a:pt x="707" y="703"/>
                  </a:lnTo>
                  <a:lnTo>
                    <a:pt x="720" y="704"/>
                  </a:lnTo>
                  <a:lnTo>
                    <a:pt x="717" y="706"/>
                  </a:lnTo>
                  <a:lnTo>
                    <a:pt x="714" y="708"/>
                  </a:lnTo>
                  <a:lnTo>
                    <a:pt x="711" y="710"/>
                  </a:lnTo>
                  <a:lnTo>
                    <a:pt x="708" y="712"/>
                  </a:lnTo>
                  <a:lnTo>
                    <a:pt x="705" y="714"/>
                  </a:lnTo>
                  <a:lnTo>
                    <a:pt x="702" y="716"/>
                  </a:lnTo>
                  <a:lnTo>
                    <a:pt x="699" y="718"/>
                  </a:lnTo>
                  <a:lnTo>
                    <a:pt x="696" y="720"/>
                  </a:lnTo>
                  <a:lnTo>
                    <a:pt x="652" y="727"/>
                  </a:lnTo>
                  <a:lnTo>
                    <a:pt x="100" y="727"/>
                  </a:lnTo>
                  <a:lnTo>
                    <a:pt x="49" y="720"/>
                  </a:lnTo>
                  <a:lnTo>
                    <a:pt x="46" y="719"/>
                  </a:lnTo>
                  <a:lnTo>
                    <a:pt x="43" y="717"/>
                  </a:lnTo>
                  <a:lnTo>
                    <a:pt x="40" y="715"/>
                  </a:lnTo>
                  <a:lnTo>
                    <a:pt x="38" y="713"/>
                  </a:lnTo>
                  <a:lnTo>
                    <a:pt x="35" y="711"/>
                  </a:lnTo>
                  <a:lnTo>
                    <a:pt x="32" y="709"/>
                  </a:lnTo>
                  <a:lnTo>
                    <a:pt x="30" y="707"/>
                  </a:lnTo>
                  <a:lnTo>
                    <a:pt x="27" y="706"/>
                  </a:lnTo>
                  <a:lnTo>
                    <a:pt x="24" y="704"/>
                  </a:lnTo>
                  <a:lnTo>
                    <a:pt x="22" y="702"/>
                  </a:lnTo>
                  <a:lnTo>
                    <a:pt x="19" y="700"/>
                  </a:lnTo>
                  <a:lnTo>
                    <a:pt x="16" y="698"/>
                  </a:lnTo>
                  <a:lnTo>
                    <a:pt x="16" y="697"/>
                  </a:lnTo>
                  <a:lnTo>
                    <a:pt x="16" y="697"/>
                  </a:lnTo>
                  <a:lnTo>
                    <a:pt x="14" y="695"/>
                  </a:lnTo>
                  <a:lnTo>
                    <a:pt x="11" y="693"/>
                  </a:lnTo>
                  <a:lnTo>
                    <a:pt x="8" y="691"/>
                  </a:lnTo>
                  <a:lnTo>
                    <a:pt x="6" y="689"/>
                  </a:lnTo>
                  <a:lnTo>
                    <a:pt x="11" y="690"/>
                  </a:lnTo>
                  <a:lnTo>
                    <a:pt x="17" y="691"/>
                  </a:lnTo>
                  <a:close/>
                </a:path>
              </a:pathLst>
            </a:custGeom>
            <a:solidFill>
              <a:srgbClr val="F2CA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6"/>
            <p:cNvSpPr>
              <a:spLocks/>
            </p:cNvSpPr>
            <p:nvPr/>
          </p:nvSpPr>
          <p:spPr bwMode="auto">
            <a:xfrm>
              <a:off x="1243" y="1475"/>
              <a:ext cx="122" cy="73"/>
            </a:xfrm>
            <a:custGeom>
              <a:avLst/>
              <a:gdLst>
                <a:gd name="T0" fmla="*/ 121 w 122"/>
                <a:gd name="T1" fmla="*/ 70 h 73"/>
                <a:gd name="T2" fmla="*/ 118 w 122"/>
                <a:gd name="T3" fmla="*/ 62 h 73"/>
                <a:gd name="T4" fmla="*/ 116 w 122"/>
                <a:gd name="T5" fmla="*/ 55 h 73"/>
                <a:gd name="T6" fmla="*/ 114 w 122"/>
                <a:gd name="T7" fmla="*/ 47 h 73"/>
                <a:gd name="T8" fmla="*/ 112 w 122"/>
                <a:gd name="T9" fmla="*/ 40 h 73"/>
                <a:gd name="T10" fmla="*/ 111 w 122"/>
                <a:gd name="T11" fmla="*/ 32 h 73"/>
                <a:gd name="T12" fmla="*/ 110 w 122"/>
                <a:gd name="T13" fmla="*/ 24 h 73"/>
                <a:gd name="T14" fmla="*/ 109 w 122"/>
                <a:gd name="T15" fmla="*/ 16 h 73"/>
                <a:gd name="T16" fmla="*/ 106 w 122"/>
                <a:gd name="T17" fmla="*/ 11 h 73"/>
                <a:gd name="T18" fmla="*/ 100 w 122"/>
                <a:gd name="T19" fmla="*/ 8 h 73"/>
                <a:gd name="T20" fmla="*/ 94 w 122"/>
                <a:gd name="T21" fmla="*/ 6 h 73"/>
                <a:gd name="T22" fmla="*/ 88 w 122"/>
                <a:gd name="T23" fmla="*/ 4 h 73"/>
                <a:gd name="T24" fmla="*/ 81 w 122"/>
                <a:gd name="T25" fmla="*/ 2 h 73"/>
                <a:gd name="T26" fmla="*/ 75 w 122"/>
                <a:gd name="T27" fmla="*/ 1 h 73"/>
                <a:gd name="T28" fmla="*/ 68 w 122"/>
                <a:gd name="T29" fmla="*/ 0 h 73"/>
                <a:gd name="T30" fmla="*/ 62 w 122"/>
                <a:gd name="T31" fmla="*/ 0 h 73"/>
                <a:gd name="T32" fmla="*/ 55 w 122"/>
                <a:gd name="T33" fmla="*/ 0 h 73"/>
                <a:gd name="T34" fmla="*/ 49 w 122"/>
                <a:gd name="T35" fmla="*/ 0 h 73"/>
                <a:gd name="T36" fmla="*/ 42 w 122"/>
                <a:gd name="T37" fmla="*/ 1 h 73"/>
                <a:gd name="T38" fmla="*/ 36 w 122"/>
                <a:gd name="T39" fmla="*/ 2 h 73"/>
                <a:gd name="T40" fmla="*/ 29 w 122"/>
                <a:gd name="T41" fmla="*/ 3 h 73"/>
                <a:gd name="T42" fmla="*/ 23 w 122"/>
                <a:gd name="T43" fmla="*/ 5 h 73"/>
                <a:gd name="T44" fmla="*/ 17 w 122"/>
                <a:gd name="T45" fmla="*/ 7 h 73"/>
                <a:gd name="T46" fmla="*/ 11 w 122"/>
                <a:gd name="T47" fmla="*/ 10 h 73"/>
                <a:gd name="T48" fmla="*/ 8 w 122"/>
                <a:gd name="T49" fmla="*/ 16 h 73"/>
                <a:gd name="T50" fmla="*/ 7 w 122"/>
                <a:gd name="T51" fmla="*/ 24 h 73"/>
                <a:gd name="T52" fmla="*/ 6 w 122"/>
                <a:gd name="T53" fmla="*/ 32 h 73"/>
                <a:gd name="T54" fmla="*/ 5 w 122"/>
                <a:gd name="T55" fmla="*/ 40 h 73"/>
                <a:gd name="T56" fmla="*/ 4 w 122"/>
                <a:gd name="T57" fmla="*/ 48 h 73"/>
                <a:gd name="T58" fmla="*/ 3 w 122"/>
                <a:gd name="T59" fmla="*/ 55 h 73"/>
                <a:gd name="T60" fmla="*/ 2 w 122"/>
                <a:gd name="T61" fmla="*/ 63 h 73"/>
                <a:gd name="T62" fmla="*/ 1 w 122"/>
                <a:gd name="T63" fmla="*/ 70 h 73"/>
                <a:gd name="T64" fmla="*/ 122 w 122"/>
                <a:gd name="T65" fmla="*/ 73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22" h="73">
                  <a:moveTo>
                    <a:pt x="122" y="73"/>
                  </a:moveTo>
                  <a:lnTo>
                    <a:pt x="121" y="70"/>
                  </a:lnTo>
                  <a:lnTo>
                    <a:pt x="120" y="66"/>
                  </a:lnTo>
                  <a:lnTo>
                    <a:pt x="118" y="62"/>
                  </a:lnTo>
                  <a:lnTo>
                    <a:pt x="117" y="59"/>
                  </a:lnTo>
                  <a:lnTo>
                    <a:pt x="116" y="55"/>
                  </a:lnTo>
                  <a:lnTo>
                    <a:pt x="115" y="51"/>
                  </a:lnTo>
                  <a:lnTo>
                    <a:pt x="114" y="47"/>
                  </a:lnTo>
                  <a:lnTo>
                    <a:pt x="113" y="43"/>
                  </a:lnTo>
                  <a:lnTo>
                    <a:pt x="112" y="40"/>
                  </a:lnTo>
                  <a:lnTo>
                    <a:pt x="112" y="36"/>
                  </a:lnTo>
                  <a:lnTo>
                    <a:pt x="111" y="32"/>
                  </a:lnTo>
                  <a:lnTo>
                    <a:pt x="110" y="28"/>
                  </a:lnTo>
                  <a:lnTo>
                    <a:pt x="110" y="24"/>
                  </a:lnTo>
                  <a:lnTo>
                    <a:pt x="110" y="20"/>
                  </a:lnTo>
                  <a:lnTo>
                    <a:pt x="109" y="16"/>
                  </a:lnTo>
                  <a:lnTo>
                    <a:pt x="109" y="12"/>
                  </a:lnTo>
                  <a:lnTo>
                    <a:pt x="106" y="11"/>
                  </a:lnTo>
                  <a:lnTo>
                    <a:pt x="103" y="9"/>
                  </a:lnTo>
                  <a:lnTo>
                    <a:pt x="100" y="8"/>
                  </a:lnTo>
                  <a:lnTo>
                    <a:pt x="97" y="7"/>
                  </a:lnTo>
                  <a:lnTo>
                    <a:pt x="94" y="6"/>
                  </a:lnTo>
                  <a:lnTo>
                    <a:pt x="91" y="5"/>
                  </a:lnTo>
                  <a:lnTo>
                    <a:pt x="88" y="4"/>
                  </a:lnTo>
                  <a:lnTo>
                    <a:pt x="85" y="3"/>
                  </a:lnTo>
                  <a:lnTo>
                    <a:pt x="81" y="2"/>
                  </a:lnTo>
                  <a:lnTo>
                    <a:pt x="78" y="2"/>
                  </a:lnTo>
                  <a:lnTo>
                    <a:pt x="75" y="1"/>
                  </a:lnTo>
                  <a:lnTo>
                    <a:pt x="72" y="1"/>
                  </a:lnTo>
                  <a:lnTo>
                    <a:pt x="68" y="0"/>
                  </a:lnTo>
                  <a:lnTo>
                    <a:pt x="65" y="0"/>
                  </a:lnTo>
                  <a:lnTo>
                    <a:pt x="62" y="0"/>
                  </a:lnTo>
                  <a:lnTo>
                    <a:pt x="58" y="0"/>
                  </a:lnTo>
                  <a:lnTo>
                    <a:pt x="55" y="0"/>
                  </a:lnTo>
                  <a:lnTo>
                    <a:pt x="52" y="0"/>
                  </a:lnTo>
                  <a:lnTo>
                    <a:pt x="49" y="0"/>
                  </a:lnTo>
                  <a:lnTo>
                    <a:pt x="45" y="0"/>
                  </a:lnTo>
                  <a:lnTo>
                    <a:pt x="42" y="1"/>
                  </a:lnTo>
                  <a:lnTo>
                    <a:pt x="39" y="1"/>
                  </a:lnTo>
                  <a:lnTo>
                    <a:pt x="36" y="2"/>
                  </a:lnTo>
                  <a:lnTo>
                    <a:pt x="33" y="3"/>
                  </a:lnTo>
                  <a:lnTo>
                    <a:pt x="29" y="3"/>
                  </a:lnTo>
                  <a:lnTo>
                    <a:pt x="26" y="4"/>
                  </a:lnTo>
                  <a:lnTo>
                    <a:pt x="23" y="5"/>
                  </a:lnTo>
                  <a:lnTo>
                    <a:pt x="20" y="6"/>
                  </a:lnTo>
                  <a:lnTo>
                    <a:pt x="17" y="7"/>
                  </a:lnTo>
                  <a:lnTo>
                    <a:pt x="14" y="9"/>
                  </a:lnTo>
                  <a:lnTo>
                    <a:pt x="11" y="10"/>
                  </a:lnTo>
                  <a:lnTo>
                    <a:pt x="8" y="11"/>
                  </a:lnTo>
                  <a:lnTo>
                    <a:pt x="8" y="16"/>
                  </a:lnTo>
                  <a:lnTo>
                    <a:pt x="8" y="20"/>
                  </a:lnTo>
                  <a:lnTo>
                    <a:pt x="7" y="24"/>
                  </a:lnTo>
                  <a:lnTo>
                    <a:pt x="7" y="28"/>
                  </a:lnTo>
                  <a:lnTo>
                    <a:pt x="6" y="32"/>
                  </a:lnTo>
                  <a:lnTo>
                    <a:pt x="6" y="36"/>
                  </a:lnTo>
                  <a:lnTo>
                    <a:pt x="5" y="40"/>
                  </a:lnTo>
                  <a:lnTo>
                    <a:pt x="5" y="44"/>
                  </a:lnTo>
                  <a:lnTo>
                    <a:pt x="4" y="48"/>
                  </a:lnTo>
                  <a:lnTo>
                    <a:pt x="4" y="52"/>
                  </a:lnTo>
                  <a:lnTo>
                    <a:pt x="3" y="55"/>
                  </a:lnTo>
                  <a:lnTo>
                    <a:pt x="3" y="59"/>
                  </a:lnTo>
                  <a:lnTo>
                    <a:pt x="2" y="63"/>
                  </a:lnTo>
                  <a:lnTo>
                    <a:pt x="1" y="66"/>
                  </a:lnTo>
                  <a:lnTo>
                    <a:pt x="1" y="70"/>
                  </a:lnTo>
                  <a:lnTo>
                    <a:pt x="0" y="73"/>
                  </a:lnTo>
                  <a:lnTo>
                    <a:pt x="122" y="73"/>
                  </a:lnTo>
                  <a:close/>
                </a:path>
              </a:pathLst>
            </a:custGeom>
            <a:solidFill>
              <a:srgbClr val="F4B87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 name="Freeform 7"/>
            <p:cNvSpPr>
              <a:spLocks/>
            </p:cNvSpPr>
            <p:nvPr/>
          </p:nvSpPr>
          <p:spPr bwMode="auto">
            <a:xfrm>
              <a:off x="1200" y="1298"/>
              <a:ext cx="179" cy="250"/>
            </a:xfrm>
            <a:custGeom>
              <a:avLst/>
              <a:gdLst>
                <a:gd name="T0" fmla="*/ 153 w 179"/>
                <a:gd name="T1" fmla="*/ 102 h 250"/>
                <a:gd name="T2" fmla="*/ 151 w 179"/>
                <a:gd name="T3" fmla="*/ 115 h 250"/>
                <a:gd name="T4" fmla="*/ 150 w 179"/>
                <a:gd name="T5" fmla="*/ 127 h 250"/>
                <a:gd name="T6" fmla="*/ 150 w 179"/>
                <a:gd name="T7" fmla="*/ 139 h 250"/>
                <a:gd name="T8" fmla="*/ 149 w 179"/>
                <a:gd name="T9" fmla="*/ 150 h 250"/>
                <a:gd name="T10" fmla="*/ 150 w 179"/>
                <a:gd name="T11" fmla="*/ 160 h 250"/>
                <a:gd name="T12" fmla="*/ 150 w 179"/>
                <a:gd name="T13" fmla="*/ 171 h 250"/>
                <a:gd name="T14" fmla="*/ 151 w 179"/>
                <a:gd name="T15" fmla="*/ 181 h 250"/>
                <a:gd name="T16" fmla="*/ 153 w 179"/>
                <a:gd name="T17" fmla="*/ 190 h 250"/>
                <a:gd name="T18" fmla="*/ 155 w 179"/>
                <a:gd name="T19" fmla="*/ 199 h 250"/>
                <a:gd name="T20" fmla="*/ 157 w 179"/>
                <a:gd name="T21" fmla="*/ 207 h 250"/>
                <a:gd name="T22" fmla="*/ 160 w 179"/>
                <a:gd name="T23" fmla="*/ 215 h 250"/>
                <a:gd name="T24" fmla="*/ 163 w 179"/>
                <a:gd name="T25" fmla="*/ 223 h 250"/>
                <a:gd name="T26" fmla="*/ 166 w 179"/>
                <a:gd name="T27" fmla="*/ 230 h 250"/>
                <a:gd name="T28" fmla="*/ 170 w 179"/>
                <a:gd name="T29" fmla="*/ 237 h 250"/>
                <a:gd name="T30" fmla="*/ 174 w 179"/>
                <a:gd name="T31" fmla="*/ 244 h 250"/>
                <a:gd name="T32" fmla="*/ 179 w 179"/>
                <a:gd name="T33" fmla="*/ 250 h 250"/>
                <a:gd name="T34" fmla="*/ 4 w 179"/>
                <a:gd name="T35" fmla="*/ 245 h 250"/>
                <a:gd name="T36" fmla="*/ 10 w 179"/>
                <a:gd name="T37" fmla="*/ 232 h 250"/>
                <a:gd name="T38" fmla="*/ 15 w 179"/>
                <a:gd name="T39" fmla="*/ 220 h 250"/>
                <a:gd name="T40" fmla="*/ 19 w 179"/>
                <a:gd name="T41" fmla="*/ 206 h 250"/>
                <a:gd name="T42" fmla="*/ 21 w 179"/>
                <a:gd name="T43" fmla="*/ 192 h 250"/>
                <a:gd name="T44" fmla="*/ 23 w 179"/>
                <a:gd name="T45" fmla="*/ 178 h 250"/>
                <a:gd name="T46" fmla="*/ 24 w 179"/>
                <a:gd name="T47" fmla="*/ 163 h 250"/>
                <a:gd name="T48" fmla="*/ 24 w 179"/>
                <a:gd name="T49" fmla="*/ 147 h 250"/>
                <a:gd name="T50" fmla="*/ 24 w 179"/>
                <a:gd name="T51" fmla="*/ 131 h 250"/>
                <a:gd name="T52" fmla="*/ 23 w 179"/>
                <a:gd name="T53" fmla="*/ 115 h 250"/>
                <a:gd name="T54" fmla="*/ 22 w 179"/>
                <a:gd name="T55" fmla="*/ 98 h 250"/>
                <a:gd name="T56" fmla="*/ 20 w 179"/>
                <a:gd name="T57" fmla="*/ 81 h 250"/>
                <a:gd name="T58" fmla="*/ 18 w 179"/>
                <a:gd name="T59" fmla="*/ 54 h 250"/>
                <a:gd name="T60" fmla="*/ 15 w 179"/>
                <a:gd name="T61" fmla="*/ 27 h 250"/>
                <a:gd name="T62" fmla="*/ 14 w 179"/>
                <a:gd name="T63" fmla="*/ 9 h 2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79" h="250">
                  <a:moveTo>
                    <a:pt x="14" y="0"/>
                  </a:moveTo>
                  <a:lnTo>
                    <a:pt x="153" y="102"/>
                  </a:lnTo>
                  <a:lnTo>
                    <a:pt x="152" y="109"/>
                  </a:lnTo>
                  <a:lnTo>
                    <a:pt x="151" y="115"/>
                  </a:lnTo>
                  <a:lnTo>
                    <a:pt x="151" y="121"/>
                  </a:lnTo>
                  <a:lnTo>
                    <a:pt x="150" y="127"/>
                  </a:lnTo>
                  <a:lnTo>
                    <a:pt x="150" y="133"/>
                  </a:lnTo>
                  <a:lnTo>
                    <a:pt x="150" y="139"/>
                  </a:lnTo>
                  <a:lnTo>
                    <a:pt x="149" y="144"/>
                  </a:lnTo>
                  <a:lnTo>
                    <a:pt x="149" y="150"/>
                  </a:lnTo>
                  <a:lnTo>
                    <a:pt x="149" y="155"/>
                  </a:lnTo>
                  <a:lnTo>
                    <a:pt x="150" y="160"/>
                  </a:lnTo>
                  <a:lnTo>
                    <a:pt x="150" y="166"/>
                  </a:lnTo>
                  <a:lnTo>
                    <a:pt x="150" y="171"/>
                  </a:lnTo>
                  <a:lnTo>
                    <a:pt x="151" y="176"/>
                  </a:lnTo>
                  <a:lnTo>
                    <a:pt x="151" y="181"/>
                  </a:lnTo>
                  <a:lnTo>
                    <a:pt x="152" y="185"/>
                  </a:lnTo>
                  <a:lnTo>
                    <a:pt x="153" y="190"/>
                  </a:lnTo>
                  <a:lnTo>
                    <a:pt x="154" y="194"/>
                  </a:lnTo>
                  <a:lnTo>
                    <a:pt x="155" y="199"/>
                  </a:lnTo>
                  <a:lnTo>
                    <a:pt x="156" y="203"/>
                  </a:lnTo>
                  <a:lnTo>
                    <a:pt x="157" y="207"/>
                  </a:lnTo>
                  <a:lnTo>
                    <a:pt x="158" y="211"/>
                  </a:lnTo>
                  <a:lnTo>
                    <a:pt x="160" y="215"/>
                  </a:lnTo>
                  <a:lnTo>
                    <a:pt x="161" y="219"/>
                  </a:lnTo>
                  <a:lnTo>
                    <a:pt x="163" y="223"/>
                  </a:lnTo>
                  <a:lnTo>
                    <a:pt x="165" y="227"/>
                  </a:lnTo>
                  <a:lnTo>
                    <a:pt x="166" y="230"/>
                  </a:lnTo>
                  <a:lnTo>
                    <a:pt x="168" y="234"/>
                  </a:lnTo>
                  <a:lnTo>
                    <a:pt x="170" y="237"/>
                  </a:lnTo>
                  <a:lnTo>
                    <a:pt x="172" y="241"/>
                  </a:lnTo>
                  <a:lnTo>
                    <a:pt x="174" y="244"/>
                  </a:lnTo>
                  <a:lnTo>
                    <a:pt x="177" y="247"/>
                  </a:lnTo>
                  <a:lnTo>
                    <a:pt x="179" y="250"/>
                  </a:lnTo>
                  <a:lnTo>
                    <a:pt x="0" y="250"/>
                  </a:lnTo>
                  <a:lnTo>
                    <a:pt x="4" y="245"/>
                  </a:lnTo>
                  <a:lnTo>
                    <a:pt x="7" y="239"/>
                  </a:lnTo>
                  <a:lnTo>
                    <a:pt x="10" y="232"/>
                  </a:lnTo>
                  <a:lnTo>
                    <a:pt x="13" y="226"/>
                  </a:lnTo>
                  <a:lnTo>
                    <a:pt x="15" y="220"/>
                  </a:lnTo>
                  <a:lnTo>
                    <a:pt x="17" y="213"/>
                  </a:lnTo>
                  <a:lnTo>
                    <a:pt x="19" y="206"/>
                  </a:lnTo>
                  <a:lnTo>
                    <a:pt x="20" y="199"/>
                  </a:lnTo>
                  <a:lnTo>
                    <a:pt x="21" y="192"/>
                  </a:lnTo>
                  <a:lnTo>
                    <a:pt x="22" y="185"/>
                  </a:lnTo>
                  <a:lnTo>
                    <a:pt x="23" y="178"/>
                  </a:lnTo>
                  <a:lnTo>
                    <a:pt x="24" y="170"/>
                  </a:lnTo>
                  <a:lnTo>
                    <a:pt x="24" y="163"/>
                  </a:lnTo>
                  <a:lnTo>
                    <a:pt x="24" y="155"/>
                  </a:lnTo>
                  <a:lnTo>
                    <a:pt x="24" y="147"/>
                  </a:lnTo>
                  <a:lnTo>
                    <a:pt x="24" y="139"/>
                  </a:lnTo>
                  <a:lnTo>
                    <a:pt x="24" y="131"/>
                  </a:lnTo>
                  <a:lnTo>
                    <a:pt x="23" y="123"/>
                  </a:lnTo>
                  <a:lnTo>
                    <a:pt x="23" y="115"/>
                  </a:lnTo>
                  <a:lnTo>
                    <a:pt x="22" y="106"/>
                  </a:lnTo>
                  <a:lnTo>
                    <a:pt x="22" y="98"/>
                  </a:lnTo>
                  <a:lnTo>
                    <a:pt x="21" y="89"/>
                  </a:lnTo>
                  <a:lnTo>
                    <a:pt x="20" y="81"/>
                  </a:lnTo>
                  <a:lnTo>
                    <a:pt x="19" y="72"/>
                  </a:lnTo>
                  <a:lnTo>
                    <a:pt x="18" y="54"/>
                  </a:lnTo>
                  <a:lnTo>
                    <a:pt x="16" y="36"/>
                  </a:lnTo>
                  <a:lnTo>
                    <a:pt x="15" y="27"/>
                  </a:lnTo>
                  <a:lnTo>
                    <a:pt x="15" y="18"/>
                  </a:lnTo>
                  <a:lnTo>
                    <a:pt x="14" y="9"/>
                  </a:lnTo>
                  <a:lnTo>
                    <a:pt x="14" y="0"/>
                  </a:lnTo>
                  <a:close/>
                </a:path>
              </a:pathLst>
            </a:custGeom>
            <a:solidFill>
              <a:srgbClr val="EBAA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 name="Freeform 8"/>
            <p:cNvSpPr>
              <a:spLocks/>
            </p:cNvSpPr>
            <p:nvPr/>
          </p:nvSpPr>
          <p:spPr bwMode="auto">
            <a:xfrm>
              <a:off x="1213" y="1342"/>
              <a:ext cx="151" cy="182"/>
            </a:xfrm>
            <a:custGeom>
              <a:avLst/>
              <a:gdLst>
                <a:gd name="T0" fmla="*/ 1 w 151"/>
                <a:gd name="T1" fmla="*/ 13 h 182"/>
                <a:gd name="T2" fmla="*/ 4 w 151"/>
                <a:gd name="T3" fmla="*/ 37 h 182"/>
                <a:gd name="T4" fmla="*/ 8 w 151"/>
                <a:gd name="T5" fmla="*/ 59 h 182"/>
                <a:gd name="T6" fmla="*/ 15 w 151"/>
                <a:gd name="T7" fmla="*/ 78 h 182"/>
                <a:gd name="T8" fmla="*/ 23 w 151"/>
                <a:gd name="T9" fmla="*/ 96 h 182"/>
                <a:gd name="T10" fmla="*/ 32 w 151"/>
                <a:gd name="T11" fmla="*/ 112 h 182"/>
                <a:gd name="T12" fmla="*/ 43 w 151"/>
                <a:gd name="T13" fmla="*/ 126 h 182"/>
                <a:gd name="T14" fmla="*/ 54 w 151"/>
                <a:gd name="T15" fmla="*/ 138 h 182"/>
                <a:gd name="T16" fmla="*/ 66 w 151"/>
                <a:gd name="T17" fmla="*/ 149 h 182"/>
                <a:gd name="T18" fmla="*/ 78 w 151"/>
                <a:gd name="T19" fmla="*/ 158 h 182"/>
                <a:gd name="T20" fmla="*/ 91 w 151"/>
                <a:gd name="T21" fmla="*/ 165 h 182"/>
                <a:gd name="T22" fmla="*/ 103 w 151"/>
                <a:gd name="T23" fmla="*/ 171 h 182"/>
                <a:gd name="T24" fmla="*/ 115 w 151"/>
                <a:gd name="T25" fmla="*/ 176 h 182"/>
                <a:gd name="T26" fmla="*/ 126 w 151"/>
                <a:gd name="T27" fmla="*/ 179 h 182"/>
                <a:gd name="T28" fmla="*/ 137 w 151"/>
                <a:gd name="T29" fmla="*/ 181 h 182"/>
                <a:gd name="T30" fmla="*/ 146 w 151"/>
                <a:gd name="T31" fmla="*/ 182 h 182"/>
                <a:gd name="T32" fmla="*/ 149 w 151"/>
                <a:gd name="T33" fmla="*/ 179 h 182"/>
                <a:gd name="T34" fmla="*/ 147 w 151"/>
                <a:gd name="T35" fmla="*/ 173 h 182"/>
                <a:gd name="T36" fmla="*/ 145 w 151"/>
                <a:gd name="T37" fmla="*/ 167 h 182"/>
                <a:gd name="T38" fmla="*/ 143 w 151"/>
                <a:gd name="T39" fmla="*/ 160 h 182"/>
                <a:gd name="T40" fmla="*/ 141 w 151"/>
                <a:gd name="T41" fmla="*/ 152 h 182"/>
                <a:gd name="T42" fmla="*/ 140 w 151"/>
                <a:gd name="T43" fmla="*/ 145 h 182"/>
                <a:gd name="T44" fmla="*/ 139 w 151"/>
                <a:gd name="T45" fmla="*/ 138 h 182"/>
                <a:gd name="T46" fmla="*/ 138 w 151"/>
                <a:gd name="T47" fmla="*/ 130 h 182"/>
                <a:gd name="T48" fmla="*/ 137 w 151"/>
                <a:gd name="T49" fmla="*/ 123 h 182"/>
                <a:gd name="T50" fmla="*/ 136 w 151"/>
                <a:gd name="T51" fmla="*/ 116 h 182"/>
                <a:gd name="T52" fmla="*/ 136 w 151"/>
                <a:gd name="T53" fmla="*/ 109 h 182"/>
                <a:gd name="T54" fmla="*/ 135 w 151"/>
                <a:gd name="T55" fmla="*/ 103 h 182"/>
                <a:gd name="T56" fmla="*/ 135 w 151"/>
                <a:gd name="T57" fmla="*/ 94 h 182"/>
                <a:gd name="T58" fmla="*/ 135 w 151"/>
                <a:gd name="T59" fmla="*/ 84 h 182"/>
                <a:gd name="T60" fmla="*/ 131 w 151"/>
                <a:gd name="T61" fmla="*/ 80 h 182"/>
                <a:gd name="T62" fmla="*/ 121 w 151"/>
                <a:gd name="T63" fmla="*/ 77 h 182"/>
                <a:gd name="T64" fmla="*/ 112 w 151"/>
                <a:gd name="T65" fmla="*/ 74 h 182"/>
                <a:gd name="T66" fmla="*/ 102 w 151"/>
                <a:gd name="T67" fmla="*/ 70 h 182"/>
                <a:gd name="T68" fmla="*/ 93 w 151"/>
                <a:gd name="T69" fmla="*/ 65 h 182"/>
                <a:gd name="T70" fmla="*/ 83 w 151"/>
                <a:gd name="T71" fmla="*/ 60 h 182"/>
                <a:gd name="T72" fmla="*/ 74 w 151"/>
                <a:gd name="T73" fmla="*/ 54 h 182"/>
                <a:gd name="T74" fmla="*/ 64 w 151"/>
                <a:gd name="T75" fmla="*/ 48 h 182"/>
                <a:gd name="T76" fmla="*/ 55 w 151"/>
                <a:gd name="T77" fmla="*/ 42 h 182"/>
                <a:gd name="T78" fmla="*/ 46 w 151"/>
                <a:gd name="T79" fmla="*/ 36 h 182"/>
                <a:gd name="T80" fmla="*/ 38 w 151"/>
                <a:gd name="T81" fmla="*/ 30 h 182"/>
                <a:gd name="T82" fmla="*/ 30 w 151"/>
                <a:gd name="T83" fmla="*/ 24 h 182"/>
                <a:gd name="T84" fmla="*/ 22 w 151"/>
                <a:gd name="T85" fmla="*/ 18 h 182"/>
                <a:gd name="T86" fmla="*/ 15 w 151"/>
                <a:gd name="T87" fmla="*/ 12 h 182"/>
                <a:gd name="T88" fmla="*/ 6 w 151"/>
                <a:gd name="T89" fmla="*/ 4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51" h="182">
                  <a:moveTo>
                    <a:pt x="0" y="0"/>
                  </a:moveTo>
                  <a:lnTo>
                    <a:pt x="1" y="13"/>
                  </a:lnTo>
                  <a:lnTo>
                    <a:pt x="2" y="25"/>
                  </a:lnTo>
                  <a:lnTo>
                    <a:pt x="4" y="37"/>
                  </a:lnTo>
                  <a:lnTo>
                    <a:pt x="6" y="48"/>
                  </a:lnTo>
                  <a:lnTo>
                    <a:pt x="8" y="59"/>
                  </a:lnTo>
                  <a:lnTo>
                    <a:pt x="11" y="69"/>
                  </a:lnTo>
                  <a:lnTo>
                    <a:pt x="15" y="78"/>
                  </a:lnTo>
                  <a:lnTo>
                    <a:pt x="19" y="88"/>
                  </a:lnTo>
                  <a:lnTo>
                    <a:pt x="23" y="96"/>
                  </a:lnTo>
                  <a:lnTo>
                    <a:pt x="28" y="104"/>
                  </a:lnTo>
                  <a:lnTo>
                    <a:pt x="32" y="112"/>
                  </a:lnTo>
                  <a:lnTo>
                    <a:pt x="38" y="119"/>
                  </a:lnTo>
                  <a:lnTo>
                    <a:pt x="43" y="126"/>
                  </a:lnTo>
                  <a:lnTo>
                    <a:pt x="48" y="132"/>
                  </a:lnTo>
                  <a:lnTo>
                    <a:pt x="54" y="138"/>
                  </a:lnTo>
                  <a:lnTo>
                    <a:pt x="60" y="144"/>
                  </a:lnTo>
                  <a:lnTo>
                    <a:pt x="66" y="149"/>
                  </a:lnTo>
                  <a:lnTo>
                    <a:pt x="72" y="153"/>
                  </a:lnTo>
                  <a:lnTo>
                    <a:pt x="78" y="158"/>
                  </a:lnTo>
                  <a:lnTo>
                    <a:pt x="85" y="161"/>
                  </a:lnTo>
                  <a:lnTo>
                    <a:pt x="91" y="165"/>
                  </a:lnTo>
                  <a:lnTo>
                    <a:pt x="97" y="168"/>
                  </a:lnTo>
                  <a:lnTo>
                    <a:pt x="103" y="171"/>
                  </a:lnTo>
                  <a:lnTo>
                    <a:pt x="109" y="173"/>
                  </a:lnTo>
                  <a:lnTo>
                    <a:pt x="115" y="176"/>
                  </a:lnTo>
                  <a:lnTo>
                    <a:pt x="121" y="177"/>
                  </a:lnTo>
                  <a:lnTo>
                    <a:pt x="126" y="179"/>
                  </a:lnTo>
                  <a:lnTo>
                    <a:pt x="132" y="180"/>
                  </a:lnTo>
                  <a:lnTo>
                    <a:pt x="137" y="181"/>
                  </a:lnTo>
                  <a:lnTo>
                    <a:pt x="142" y="182"/>
                  </a:lnTo>
                  <a:lnTo>
                    <a:pt x="146" y="182"/>
                  </a:lnTo>
                  <a:lnTo>
                    <a:pt x="151" y="182"/>
                  </a:lnTo>
                  <a:lnTo>
                    <a:pt x="149" y="179"/>
                  </a:lnTo>
                  <a:lnTo>
                    <a:pt x="148" y="176"/>
                  </a:lnTo>
                  <a:lnTo>
                    <a:pt x="147" y="173"/>
                  </a:lnTo>
                  <a:lnTo>
                    <a:pt x="146" y="170"/>
                  </a:lnTo>
                  <a:lnTo>
                    <a:pt x="145" y="167"/>
                  </a:lnTo>
                  <a:lnTo>
                    <a:pt x="144" y="163"/>
                  </a:lnTo>
                  <a:lnTo>
                    <a:pt x="143" y="160"/>
                  </a:lnTo>
                  <a:lnTo>
                    <a:pt x="142" y="156"/>
                  </a:lnTo>
                  <a:lnTo>
                    <a:pt x="141" y="152"/>
                  </a:lnTo>
                  <a:lnTo>
                    <a:pt x="141" y="149"/>
                  </a:lnTo>
                  <a:lnTo>
                    <a:pt x="140" y="145"/>
                  </a:lnTo>
                  <a:lnTo>
                    <a:pt x="139" y="141"/>
                  </a:lnTo>
                  <a:lnTo>
                    <a:pt x="139" y="138"/>
                  </a:lnTo>
                  <a:lnTo>
                    <a:pt x="138" y="134"/>
                  </a:lnTo>
                  <a:lnTo>
                    <a:pt x="138" y="130"/>
                  </a:lnTo>
                  <a:lnTo>
                    <a:pt x="137" y="127"/>
                  </a:lnTo>
                  <a:lnTo>
                    <a:pt x="137" y="123"/>
                  </a:lnTo>
                  <a:lnTo>
                    <a:pt x="137" y="119"/>
                  </a:lnTo>
                  <a:lnTo>
                    <a:pt x="136" y="116"/>
                  </a:lnTo>
                  <a:lnTo>
                    <a:pt x="136" y="112"/>
                  </a:lnTo>
                  <a:lnTo>
                    <a:pt x="136" y="109"/>
                  </a:lnTo>
                  <a:lnTo>
                    <a:pt x="136" y="106"/>
                  </a:lnTo>
                  <a:lnTo>
                    <a:pt x="135" y="103"/>
                  </a:lnTo>
                  <a:lnTo>
                    <a:pt x="135" y="100"/>
                  </a:lnTo>
                  <a:lnTo>
                    <a:pt x="135" y="94"/>
                  </a:lnTo>
                  <a:lnTo>
                    <a:pt x="135" y="89"/>
                  </a:lnTo>
                  <a:lnTo>
                    <a:pt x="135" y="84"/>
                  </a:lnTo>
                  <a:lnTo>
                    <a:pt x="135" y="81"/>
                  </a:lnTo>
                  <a:lnTo>
                    <a:pt x="131" y="80"/>
                  </a:lnTo>
                  <a:lnTo>
                    <a:pt x="126" y="79"/>
                  </a:lnTo>
                  <a:lnTo>
                    <a:pt x="121" y="77"/>
                  </a:lnTo>
                  <a:lnTo>
                    <a:pt x="117" y="76"/>
                  </a:lnTo>
                  <a:lnTo>
                    <a:pt x="112" y="74"/>
                  </a:lnTo>
                  <a:lnTo>
                    <a:pt x="107" y="72"/>
                  </a:lnTo>
                  <a:lnTo>
                    <a:pt x="102" y="70"/>
                  </a:lnTo>
                  <a:lnTo>
                    <a:pt x="97" y="67"/>
                  </a:lnTo>
                  <a:lnTo>
                    <a:pt x="93" y="65"/>
                  </a:lnTo>
                  <a:lnTo>
                    <a:pt x="88" y="62"/>
                  </a:lnTo>
                  <a:lnTo>
                    <a:pt x="83" y="60"/>
                  </a:lnTo>
                  <a:lnTo>
                    <a:pt x="78" y="57"/>
                  </a:lnTo>
                  <a:lnTo>
                    <a:pt x="74" y="54"/>
                  </a:lnTo>
                  <a:lnTo>
                    <a:pt x="69" y="51"/>
                  </a:lnTo>
                  <a:lnTo>
                    <a:pt x="64" y="48"/>
                  </a:lnTo>
                  <a:lnTo>
                    <a:pt x="60" y="45"/>
                  </a:lnTo>
                  <a:lnTo>
                    <a:pt x="55" y="42"/>
                  </a:lnTo>
                  <a:lnTo>
                    <a:pt x="51" y="39"/>
                  </a:lnTo>
                  <a:lnTo>
                    <a:pt x="46" y="36"/>
                  </a:lnTo>
                  <a:lnTo>
                    <a:pt x="42" y="33"/>
                  </a:lnTo>
                  <a:lnTo>
                    <a:pt x="38" y="30"/>
                  </a:lnTo>
                  <a:lnTo>
                    <a:pt x="34" y="27"/>
                  </a:lnTo>
                  <a:lnTo>
                    <a:pt x="30" y="24"/>
                  </a:lnTo>
                  <a:lnTo>
                    <a:pt x="26" y="21"/>
                  </a:lnTo>
                  <a:lnTo>
                    <a:pt x="22" y="18"/>
                  </a:lnTo>
                  <a:lnTo>
                    <a:pt x="19" y="15"/>
                  </a:lnTo>
                  <a:lnTo>
                    <a:pt x="15" y="12"/>
                  </a:lnTo>
                  <a:lnTo>
                    <a:pt x="12" y="9"/>
                  </a:lnTo>
                  <a:lnTo>
                    <a:pt x="6" y="4"/>
                  </a:lnTo>
                  <a:lnTo>
                    <a:pt x="0" y="0"/>
                  </a:lnTo>
                  <a:close/>
                </a:path>
              </a:pathLst>
            </a:custGeom>
            <a:solidFill>
              <a:srgbClr val="DC984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9"/>
            <p:cNvSpPr>
              <a:spLocks/>
            </p:cNvSpPr>
            <p:nvPr/>
          </p:nvSpPr>
          <p:spPr bwMode="auto">
            <a:xfrm>
              <a:off x="1071" y="879"/>
              <a:ext cx="476" cy="587"/>
            </a:xfrm>
            <a:custGeom>
              <a:avLst/>
              <a:gdLst>
                <a:gd name="T0" fmla="*/ 301 w 476"/>
                <a:gd name="T1" fmla="*/ 586 h 587"/>
                <a:gd name="T2" fmla="*/ 283 w 476"/>
                <a:gd name="T3" fmla="*/ 582 h 587"/>
                <a:gd name="T4" fmla="*/ 265 w 476"/>
                <a:gd name="T5" fmla="*/ 577 h 587"/>
                <a:gd name="T6" fmla="*/ 245 w 476"/>
                <a:gd name="T7" fmla="*/ 570 h 587"/>
                <a:gd name="T8" fmla="*/ 224 w 476"/>
                <a:gd name="T9" fmla="*/ 562 h 587"/>
                <a:gd name="T10" fmla="*/ 204 w 476"/>
                <a:gd name="T11" fmla="*/ 551 h 587"/>
                <a:gd name="T12" fmla="*/ 184 w 476"/>
                <a:gd name="T13" fmla="*/ 540 h 587"/>
                <a:gd name="T14" fmla="*/ 166 w 476"/>
                <a:gd name="T15" fmla="*/ 527 h 587"/>
                <a:gd name="T16" fmla="*/ 135 w 476"/>
                <a:gd name="T17" fmla="*/ 501 h 587"/>
                <a:gd name="T18" fmla="*/ 106 w 476"/>
                <a:gd name="T19" fmla="*/ 471 h 587"/>
                <a:gd name="T20" fmla="*/ 82 w 476"/>
                <a:gd name="T21" fmla="*/ 443 h 587"/>
                <a:gd name="T22" fmla="*/ 64 w 476"/>
                <a:gd name="T23" fmla="*/ 415 h 587"/>
                <a:gd name="T24" fmla="*/ 49 w 476"/>
                <a:gd name="T25" fmla="*/ 387 h 587"/>
                <a:gd name="T26" fmla="*/ 37 w 476"/>
                <a:gd name="T27" fmla="*/ 361 h 587"/>
                <a:gd name="T28" fmla="*/ 28 w 476"/>
                <a:gd name="T29" fmla="*/ 336 h 587"/>
                <a:gd name="T30" fmla="*/ 8 w 476"/>
                <a:gd name="T31" fmla="*/ 273 h 587"/>
                <a:gd name="T32" fmla="*/ 4 w 476"/>
                <a:gd name="T33" fmla="*/ 159 h 587"/>
                <a:gd name="T34" fmla="*/ 41 w 476"/>
                <a:gd name="T35" fmla="*/ 76 h 587"/>
                <a:gd name="T36" fmla="*/ 107 w 476"/>
                <a:gd name="T37" fmla="*/ 24 h 587"/>
                <a:gd name="T38" fmla="*/ 191 w 476"/>
                <a:gd name="T39" fmla="*/ 1 h 587"/>
                <a:gd name="T40" fmla="*/ 282 w 476"/>
                <a:gd name="T41" fmla="*/ 8 h 587"/>
                <a:gd name="T42" fmla="*/ 367 w 476"/>
                <a:gd name="T43" fmla="*/ 44 h 587"/>
                <a:gd name="T44" fmla="*/ 436 w 476"/>
                <a:gd name="T45" fmla="*/ 111 h 587"/>
                <a:gd name="T46" fmla="*/ 470 w 476"/>
                <a:gd name="T47" fmla="*/ 182 h 587"/>
                <a:gd name="T48" fmla="*/ 472 w 476"/>
                <a:gd name="T49" fmla="*/ 190 h 587"/>
                <a:gd name="T50" fmla="*/ 474 w 476"/>
                <a:gd name="T51" fmla="*/ 198 h 587"/>
                <a:gd name="T52" fmla="*/ 475 w 476"/>
                <a:gd name="T53" fmla="*/ 206 h 587"/>
                <a:gd name="T54" fmla="*/ 476 w 476"/>
                <a:gd name="T55" fmla="*/ 214 h 587"/>
                <a:gd name="T56" fmla="*/ 476 w 476"/>
                <a:gd name="T57" fmla="*/ 222 h 587"/>
                <a:gd name="T58" fmla="*/ 475 w 476"/>
                <a:gd name="T59" fmla="*/ 231 h 587"/>
                <a:gd name="T60" fmla="*/ 474 w 476"/>
                <a:gd name="T61" fmla="*/ 241 h 587"/>
                <a:gd name="T62" fmla="*/ 473 w 476"/>
                <a:gd name="T63" fmla="*/ 249 h 587"/>
                <a:gd name="T64" fmla="*/ 470 w 476"/>
                <a:gd name="T65" fmla="*/ 255 h 587"/>
                <a:gd name="T66" fmla="*/ 466 w 476"/>
                <a:gd name="T67" fmla="*/ 263 h 587"/>
                <a:gd name="T68" fmla="*/ 461 w 476"/>
                <a:gd name="T69" fmla="*/ 272 h 587"/>
                <a:gd name="T70" fmla="*/ 458 w 476"/>
                <a:gd name="T71" fmla="*/ 279 h 587"/>
                <a:gd name="T72" fmla="*/ 455 w 476"/>
                <a:gd name="T73" fmla="*/ 286 h 587"/>
                <a:gd name="T74" fmla="*/ 454 w 476"/>
                <a:gd name="T75" fmla="*/ 294 h 587"/>
                <a:gd name="T76" fmla="*/ 456 w 476"/>
                <a:gd name="T77" fmla="*/ 302 h 587"/>
                <a:gd name="T78" fmla="*/ 459 w 476"/>
                <a:gd name="T79" fmla="*/ 309 h 587"/>
                <a:gd name="T80" fmla="*/ 462 w 476"/>
                <a:gd name="T81" fmla="*/ 321 h 587"/>
                <a:gd name="T82" fmla="*/ 464 w 476"/>
                <a:gd name="T83" fmla="*/ 329 h 587"/>
                <a:gd name="T84" fmla="*/ 466 w 476"/>
                <a:gd name="T85" fmla="*/ 338 h 587"/>
                <a:gd name="T86" fmla="*/ 467 w 476"/>
                <a:gd name="T87" fmla="*/ 349 h 587"/>
                <a:gd name="T88" fmla="*/ 467 w 476"/>
                <a:gd name="T89" fmla="*/ 359 h 587"/>
                <a:gd name="T90" fmla="*/ 465 w 476"/>
                <a:gd name="T91" fmla="*/ 372 h 587"/>
                <a:gd name="T92" fmla="*/ 457 w 476"/>
                <a:gd name="T93" fmla="*/ 400 h 587"/>
                <a:gd name="T94" fmla="*/ 442 w 476"/>
                <a:gd name="T95" fmla="*/ 435 h 587"/>
                <a:gd name="T96" fmla="*/ 422 w 476"/>
                <a:gd name="T97" fmla="*/ 471 h 587"/>
                <a:gd name="T98" fmla="*/ 399 w 476"/>
                <a:gd name="T99" fmla="*/ 508 h 587"/>
                <a:gd name="T100" fmla="*/ 374 w 476"/>
                <a:gd name="T101" fmla="*/ 541 h 587"/>
                <a:gd name="T102" fmla="*/ 350 w 476"/>
                <a:gd name="T103" fmla="*/ 567 h 587"/>
                <a:gd name="T104" fmla="*/ 327 w 476"/>
                <a:gd name="T105" fmla="*/ 583 h 5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476" h="587">
                  <a:moveTo>
                    <a:pt x="312" y="587"/>
                  </a:moveTo>
                  <a:lnTo>
                    <a:pt x="309" y="586"/>
                  </a:lnTo>
                  <a:lnTo>
                    <a:pt x="305" y="586"/>
                  </a:lnTo>
                  <a:lnTo>
                    <a:pt x="301" y="586"/>
                  </a:lnTo>
                  <a:lnTo>
                    <a:pt x="297" y="585"/>
                  </a:lnTo>
                  <a:lnTo>
                    <a:pt x="292" y="584"/>
                  </a:lnTo>
                  <a:lnTo>
                    <a:pt x="288" y="583"/>
                  </a:lnTo>
                  <a:lnTo>
                    <a:pt x="283" y="582"/>
                  </a:lnTo>
                  <a:lnTo>
                    <a:pt x="279" y="581"/>
                  </a:lnTo>
                  <a:lnTo>
                    <a:pt x="274" y="580"/>
                  </a:lnTo>
                  <a:lnTo>
                    <a:pt x="269" y="579"/>
                  </a:lnTo>
                  <a:lnTo>
                    <a:pt x="265" y="577"/>
                  </a:lnTo>
                  <a:lnTo>
                    <a:pt x="260" y="576"/>
                  </a:lnTo>
                  <a:lnTo>
                    <a:pt x="255" y="574"/>
                  </a:lnTo>
                  <a:lnTo>
                    <a:pt x="250" y="572"/>
                  </a:lnTo>
                  <a:lnTo>
                    <a:pt x="245" y="570"/>
                  </a:lnTo>
                  <a:lnTo>
                    <a:pt x="239" y="568"/>
                  </a:lnTo>
                  <a:lnTo>
                    <a:pt x="234" y="566"/>
                  </a:lnTo>
                  <a:lnTo>
                    <a:pt x="229" y="564"/>
                  </a:lnTo>
                  <a:lnTo>
                    <a:pt x="224" y="562"/>
                  </a:lnTo>
                  <a:lnTo>
                    <a:pt x="219" y="559"/>
                  </a:lnTo>
                  <a:lnTo>
                    <a:pt x="214" y="557"/>
                  </a:lnTo>
                  <a:lnTo>
                    <a:pt x="209" y="554"/>
                  </a:lnTo>
                  <a:lnTo>
                    <a:pt x="204" y="551"/>
                  </a:lnTo>
                  <a:lnTo>
                    <a:pt x="199" y="548"/>
                  </a:lnTo>
                  <a:lnTo>
                    <a:pt x="194" y="546"/>
                  </a:lnTo>
                  <a:lnTo>
                    <a:pt x="189" y="543"/>
                  </a:lnTo>
                  <a:lnTo>
                    <a:pt x="184" y="540"/>
                  </a:lnTo>
                  <a:lnTo>
                    <a:pt x="180" y="537"/>
                  </a:lnTo>
                  <a:lnTo>
                    <a:pt x="175" y="533"/>
                  </a:lnTo>
                  <a:lnTo>
                    <a:pt x="170" y="530"/>
                  </a:lnTo>
                  <a:lnTo>
                    <a:pt x="166" y="527"/>
                  </a:lnTo>
                  <a:lnTo>
                    <a:pt x="162" y="523"/>
                  </a:lnTo>
                  <a:lnTo>
                    <a:pt x="152" y="516"/>
                  </a:lnTo>
                  <a:lnTo>
                    <a:pt x="144" y="508"/>
                  </a:lnTo>
                  <a:lnTo>
                    <a:pt x="135" y="501"/>
                  </a:lnTo>
                  <a:lnTo>
                    <a:pt x="127" y="493"/>
                  </a:lnTo>
                  <a:lnTo>
                    <a:pt x="120" y="486"/>
                  </a:lnTo>
                  <a:lnTo>
                    <a:pt x="113" y="479"/>
                  </a:lnTo>
                  <a:lnTo>
                    <a:pt x="106" y="471"/>
                  </a:lnTo>
                  <a:lnTo>
                    <a:pt x="99" y="464"/>
                  </a:lnTo>
                  <a:lnTo>
                    <a:pt x="93" y="457"/>
                  </a:lnTo>
                  <a:lnTo>
                    <a:pt x="88" y="450"/>
                  </a:lnTo>
                  <a:lnTo>
                    <a:pt x="82" y="443"/>
                  </a:lnTo>
                  <a:lnTo>
                    <a:pt x="77" y="435"/>
                  </a:lnTo>
                  <a:lnTo>
                    <a:pt x="72" y="428"/>
                  </a:lnTo>
                  <a:lnTo>
                    <a:pt x="68" y="421"/>
                  </a:lnTo>
                  <a:lnTo>
                    <a:pt x="64" y="415"/>
                  </a:lnTo>
                  <a:lnTo>
                    <a:pt x="60" y="408"/>
                  </a:lnTo>
                  <a:lnTo>
                    <a:pt x="56" y="401"/>
                  </a:lnTo>
                  <a:lnTo>
                    <a:pt x="52" y="394"/>
                  </a:lnTo>
                  <a:lnTo>
                    <a:pt x="49" y="387"/>
                  </a:lnTo>
                  <a:lnTo>
                    <a:pt x="46" y="381"/>
                  </a:lnTo>
                  <a:lnTo>
                    <a:pt x="43" y="374"/>
                  </a:lnTo>
                  <a:lnTo>
                    <a:pt x="40" y="368"/>
                  </a:lnTo>
                  <a:lnTo>
                    <a:pt x="37" y="361"/>
                  </a:lnTo>
                  <a:lnTo>
                    <a:pt x="35" y="355"/>
                  </a:lnTo>
                  <a:lnTo>
                    <a:pt x="32" y="348"/>
                  </a:lnTo>
                  <a:lnTo>
                    <a:pt x="30" y="342"/>
                  </a:lnTo>
                  <a:lnTo>
                    <a:pt x="28" y="336"/>
                  </a:lnTo>
                  <a:lnTo>
                    <a:pt x="25" y="330"/>
                  </a:lnTo>
                  <a:lnTo>
                    <a:pt x="21" y="318"/>
                  </a:lnTo>
                  <a:lnTo>
                    <a:pt x="17" y="306"/>
                  </a:lnTo>
                  <a:lnTo>
                    <a:pt x="8" y="273"/>
                  </a:lnTo>
                  <a:lnTo>
                    <a:pt x="3" y="242"/>
                  </a:lnTo>
                  <a:lnTo>
                    <a:pt x="0" y="212"/>
                  </a:lnTo>
                  <a:lnTo>
                    <a:pt x="1" y="185"/>
                  </a:lnTo>
                  <a:lnTo>
                    <a:pt x="4" y="159"/>
                  </a:lnTo>
                  <a:lnTo>
                    <a:pt x="10" y="136"/>
                  </a:lnTo>
                  <a:lnTo>
                    <a:pt x="18" y="114"/>
                  </a:lnTo>
                  <a:lnTo>
                    <a:pt x="28" y="94"/>
                  </a:lnTo>
                  <a:lnTo>
                    <a:pt x="41" y="76"/>
                  </a:lnTo>
                  <a:lnTo>
                    <a:pt x="55" y="60"/>
                  </a:lnTo>
                  <a:lnTo>
                    <a:pt x="71" y="46"/>
                  </a:lnTo>
                  <a:lnTo>
                    <a:pt x="88" y="34"/>
                  </a:lnTo>
                  <a:lnTo>
                    <a:pt x="107" y="24"/>
                  </a:lnTo>
                  <a:lnTo>
                    <a:pt x="127" y="15"/>
                  </a:lnTo>
                  <a:lnTo>
                    <a:pt x="147" y="8"/>
                  </a:lnTo>
                  <a:lnTo>
                    <a:pt x="169" y="4"/>
                  </a:lnTo>
                  <a:lnTo>
                    <a:pt x="191" y="1"/>
                  </a:lnTo>
                  <a:lnTo>
                    <a:pt x="214" y="0"/>
                  </a:lnTo>
                  <a:lnTo>
                    <a:pt x="236" y="0"/>
                  </a:lnTo>
                  <a:lnTo>
                    <a:pt x="259" y="3"/>
                  </a:lnTo>
                  <a:lnTo>
                    <a:pt x="282" y="8"/>
                  </a:lnTo>
                  <a:lnTo>
                    <a:pt x="304" y="14"/>
                  </a:lnTo>
                  <a:lnTo>
                    <a:pt x="326" y="22"/>
                  </a:lnTo>
                  <a:lnTo>
                    <a:pt x="347" y="32"/>
                  </a:lnTo>
                  <a:lnTo>
                    <a:pt x="367" y="44"/>
                  </a:lnTo>
                  <a:lnTo>
                    <a:pt x="386" y="58"/>
                  </a:lnTo>
                  <a:lnTo>
                    <a:pt x="404" y="74"/>
                  </a:lnTo>
                  <a:lnTo>
                    <a:pt x="421" y="91"/>
                  </a:lnTo>
                  <a:lnTo>
                    <a:pt x="436" y="111"/>
                  </a:lnTo>
                  <a:lnTo>
                    <a:pt x="449" y="132"/>
                  </a:lnTo>
                  <a:lnTo>
                    <a:pt x="460" y="155"/>
                  </a:lnTo>
                  <a:lnTo>
                    <a:pt x="469" y="179"/>
                  </a:lnTo>
                  <a:lnTo>
                    <a:pt x="470" y="182"/>
                  </a:lnTo>
                  <a:lnTo>
                    <a:pt x="471" y="184"/>
                  </a:lnTo>
                  <a:lnTo>
                    <a:pt x="471" y="186"/>
                  </a:lnTo>
                  <a:lnTo>
                    <a:pt x="472" y="188"/>
                  </a:lnTo>
                  <a:lnTo>
                    <a:pt x="472" y="190"/>
                  </a:lnTo>
                  <a:lnTo>
                    <a:pt x="473" y="192"/>
                  </a:lnTo>
                  <a:lnTo>
                    <a:pt x="473" y="194"/>
                  </a:lnTo>
                  <a:lnTo>
                    <a:pt x="474" y="196"/>
                  </a:lnTo>
                  <a:lnTo>
                    <a:pt x="474" y="198"/>
                  </a:lnTo>
                  <a:lnTo>
                    <a:pt x="474" y="200"/>
                  </a:lnTo>
                  <a:lnTo>
                    <a:pt x="475" y="202"/>
                  </a:lnTo>
                  <a:lnTo>
                    <a:pt x="475" y="204"/>
                  </a:lnTo>
                  <a:lnTo>
                    <a:pt x="475" y="206"/>
                  </a:lnTo>
                  <a:lnTo>
                    <a:pt x="475" y="208"/>
                  </a:lnTo>
                  <a:lnTo>
                    <a:pt x="476" y="210"/>
                  </a:lnTo>
                  <a:lnTo>
                    <a:pt x="476" y="212"/>
                  </a:lnTo>
                  <a:lnTo>
                    <a:pt x="476" y="214"/>
                  </a:lnTo>
                  <a:lnTo>
                    <a:pt x="476" y="216"/>
                  </a:lnTo>
                  <a:lnTo>
                    <a:pt x="476" y="218"/>
                  </a:lnTo>
                  <a:lnTo>
                    <a:pt x="476" y="220"/>
                  </a:lnTo>
                  <a:lnTo>
                    <a:pt x="476" y="222"/>
                  </a:lnTo>
                  <a:lnTo>
                    <a:pt x="476" y="225"/>
                  </a:lnTo>
                  <a:lnTo>
                    <a:pt x="476" y="227"/>
                  </a:lnTo>
                  <a:lnTo>
                    <a:pt x="475" y="229"/>
                  </a:lnTo>
                  <a:lnTo>
                    <a:pt x="475" y="231"/>
                  </a:lnTo>
                  <a:lnTo>
                    <a:pt x="475" y="233"/>
                  </a:lnTo>
                  <a:lnTo>
                    <a:pt x="475" y="236"/>
                  </a:lnTo>
                  <a:lnTo>
                    <a:pt x="474" y="238"/>
                  </a:lnTo>
                  <a:lnTo>
                    <a:pt x="474" y="241"/>
                  </a:lnTo>
                  <a:lnTo>
                    <a:pt x="474" y="243"/>
                  </a:lnTo>
                  <a:lnTo>
                    <a:pt x="473" y="245"/>
                  </a:lnTo>
                  <a:lnTo>
                    <a:pt x="473" y="248"/>
                  </a:lnTo>
                  <a:lnTo>
                    <a:pt x="473" y="249"/>
                  </a:lnTo>
                  <a:lnTo>
                    <a:pt x="472" y="251"/>
                  </a:lnTo>
                  <a:lnTo>
                    <a:pt x="472" y="252"/>
                  </a:lnTo>
                  <a:lnTo>
                    <a:pt x="471" y="254"/>
                  </a:lnTo>
                  <a:lnTo>
                    <a:pt x="470" y="255"/>
                  </a:lnTo>
                  <a:lnTo>
                    <a:pt x="470" y="257"/>
                  </a:lnTo>
                  <a:lnTo>
                    <a:pt x="469" y="258"/>
                  </a:lnTo>
                  <a:lnTo>
                    <a:pt x="468" y="260"/>
                  </a:lnTo>
                  <a:lnTo>
                    <a:pt x="466" y="263"/>
                  </a:lnTo>
                  <a:lnTo>
                    <a:pt x="464" y="267"/>
                  </a:lnTo>
                  <a:lnTo>
                    <a:pt x="463" y="268"/>
                  </a:lnTo>
                  <a:lnTo>
                    <a:pt x="462" y="270"/>
                  </a:lnTo>
                  <a:lnTo>
                    <a:pt x="461" y="272"/>
                  </a:lnTo>
                  <a:lnTo>
                    <a:pt x="460" y="274"/>
                  </a:lnTo>
                  <a:lnTo>
                    <a:pt x="459" y="275"/>
                  </a:lnTo>
                  <a:lnTo>
                    <a:pt x="458" y="277"/>
                  </a:lnTo>
                  <a:lnTo>
                    <a:pt x="458" y="279"/>
                  </a:lnTo>
                  <a:lnTo>
                    <a:pt x="457" y="281"/>
                  </a:lnTo>
                  <a:lnTo>
                    <a:pt x="456" y="283"/>
                  </a:lnTo>
                  <a:lnTo>
                    <a:pt x="456" y="285"/>
                  </a:lnTo>
                  <a:lnTo>
                    <a:pt x="455" y="286"/>
                  </a:lnTo>
                  <a:lnTo>
                    <a:pt x="455" y="288"/>
                  </a:lnTo>
                  <a:lnTo>
                    <a:pt x="455" y="290"/>
                  </a:lnTo>
                  <a:lnTo>
                    <a:pt x="454" y="292"/>
                  </a:lnTo>
                  <a:lnTo>
                    <a:pt x="454" y="294"/>
                  </a:lnTo>
                  <a:lnTo>
                    <a:pt x="455" y="296"/>
                  </a:lnTo>
                  <a:lnTo>
                    <a:pt x="455" y="298"/>
                  </a:lnTo>
                  <a:lnTo>
                    <a:pt x="455" y="300"/>
                  </a:lnTo>
                  <a:lnTo>
                    <a:pt x="456" y="302"/>
                  </a:lnTo>
                  <a:lnTo>
                    <a:pt x="457" y="304"/>
                  </a:lnTo>
                  <a:lnTo>
                    <a:pt x="457" y="305"/>
                  </a:lnTo>
                  <a:lnTo>
                    <a:pt x="458" y="307"/>
                  </a:lnTo>
                  <a:lnTo>
                    <a:pt x="459" y="309"/>
                  </a:lnTo>
                  <a:lnTo>
                    <a:pt x="460" y="312"/>
                  </a:lnTo>
                  <a:lnTo>
                    <a:pt x="461" y="315"/>
                  </a:lnTo>
                  <a:lnTo>
                    <a:pt x="462" y="319"/>
                  </a:lnTo>
                  <a:lnTo>
                    <a:pt x="462" y="321"/>
                  </a:lnTo>
                  <a:lnTo>
                    <a:pt x="463" y="323"/>
                  </a:lnTo>
                  <a:lnTo>
                    <a:pt x="463" y="325"/>
                  </a:lnTo>
                  <a:lnTo>
                    <a:pt x="464" y="327"/>
                  </a:lnTo>
                  <a:lnTo>
                    <a:pt x="464" y="329"/>
                  </a:lnTo>
                  <a:lnTo>
                    <a:pt x="465" y="331"/>
                  </a:lnTo>
                  <a:lnTo>
                    <a:pt x="465" y="334"/>
                  </a:lnTo>
                  <a:lnTo>
                    <a:pt x="465" y="336"/>
                  </a:lnTo>
                  <a:lnTo>
                    <a:pt x="466" y="338"/>
                  </a:lnTo>
                  <a:lnTo>
                    <a:pt x="466" y="341"/>
                  </a:lnTo>
                  <a:lnTo>
                    <a:pt x="466" y="343"/>
                  </a:lnTo>
                  <a:lnTo>
                    <a:pt x="467" y="346"/>
                  </a:lnTo>
                  <a:lnTo>
                    <a:pt x="467" y="349"/>
                  </a:lnTo>
                  <a:lnTo>
                    <a:pt x="467" y="351"/>
                  </a:lnTo>
                  <a:lnTo>
                    <a:pt x="467" y="354"/>
                  </a:lnTo>
                  <a:lnTo>
                    <a:pt x="467" y="356"/>
                  </a:lnTo>
                  <a:lnTo>
                    <a:pt x="467" y="359"/>
                  </a:lnTo>
                  <a:lnTo>
                    <a:pt x="467" y="361"/>
                  </a:lnTo>
                  <a:lnTo>
                    <a:pt x="467" y="364"/>
                  </a:lnTo>
                  <a:lnTo>
                    <a:pt x="466" y="366"/>
                  </a:lnTo>
                  <a:lnTo>
                    <a:pt x="465" y="372"/>
                  </a:lnTo>
                  <a:lnTo>
                    <a:pt x="464" y="379"/>
                  </a:lnTo>
                  <a:lnTo>
                    <a:pt x="462" y="385"/>
                  </a:lnTo>
                  <a:lnTo>
                    <a:pt x="460" y="393"/>
                  </a:lnTo>
                  <a:lnTo>
                    <a:pt x="457" y="400"/>
                  </a:lnTo>
                  <a:lnTo>
                    <a:pt x="454" y="409"/>
                  </a:lnTo>
                  <a:lnTo>
                    <a:pt x="450" y="417"/>
                  </a:lnTo>
                  <a:lnTo>
                    <a:pt x="446" y="426"/>
                  </a:lnTo>
                  <a:lnTo>
                    <a:pt x="442" y="435"/>
                  </a:lnTo>
                  <a:lnTo>
                    <a:pt x="437" y="444"/>
                  </a:lnTo>
                  <a:lnTo>
                    <a:pt x="432" y="453"/>
                  </a:lnTo>
                  <a:lnTo>
                    <a:pt x="427" y="462"/>
                  </a:lnTo>
                  <a:lnTo>
                    <a:pt x="422" y="471"/>
                  </a:lnTo>
                  <a:lnTo>
                    <a:pt x="416" y="481"/>
                  </a:lnTo>
                  <a:lnTo>
                    <a:pt x="411" y="490"/>
                  </a:lnTo>
                  <a:lnTo>
                    <a:pt x="405" y="499"/>
                  </a:lnTo>
                  <a:lnTo>
                    <a:pt x="399" y="508"/>
                  </a:lnTo>
                  <a:lnTo>
                    <a:pt x="393" y="517"/>
                  </a:lnTo>
                  <a:lnTo>
                    <a:pt x="387" y="525"/>
                  </a:lnTo>
                  <a:lnTo>
                    <a:pt x="381" y="533"/>
                  </a:lnTo>
                  <a:lnTo>
                    <a:pt x="374" y="541"/>
                  </a:lnTo>
                  <a:lnTo>
                    <a:pt x="368" y="548"/>
                  </a:lnTo>
                  <a:lnTo>
                    <a:pt x="362" y="555"/>
                  </a:lnTo>
                  <a:lnTo>
                    <a:pt x="356" y="561"/>
                  </a:lnTo>
                  <a:lnTo>
                    <a:pt x="350" y="567"/>
                  </a:lnTo>
                  <a:lnTo>
                    <a:pt x="344" y="572"/>
                  </a:lnTo>
                  <a:lnTo>
                    <a:pt x="338" y="576"/>
                  </a:lnTo>
                  <a:lnTo>
                    <a:pt x="333" y="580"/>
                  </a:lnTo>
                  <a:lnTo>
                    <a:pt x="327" y="583"/>
                  </a:lnTo>
                  <a:lnTo>
                    <a:pt x="322" y="585"/>
                  </a:lnTo>
                  <a:lnTo>
                    <a:pt x="317" y="586"/>
                  </a:lnTo>
                  <a:lnTo>
                    <a:pt x="312" y="587"/>
                  </a:lnTo>
                  <a:close/>
                </a:path>
              </a:pathLst>
            </a:custGeom>
            <a:solidFill>
              <a:srgbClr val="EBAA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10"/>
            <p:cNvSpPr>
              <a:spLocks/>
            </p:cNvSpPr>
            <p:nvPr/>
          </p:nvSpPr>
          <p:spPr bwMode="auto">
            <a:xfrm>
              <a:off x="1251" y="1150"/>
              <a:ext cx="126" cy="63"/>
            </a:xfrm>
            <a:custGeom>
              <a:avLst/>
              <a:gdLst>
                <a:gd name="T0" fmla="*/ 0 w 126"/>
                <a:gd name="T1" fmla="*/ 18 h 63"/>
                <a:gd name="T2" fmla="*/ 7 w 126"/>
                <a:gd name="T3" fmla="*/ 14 h 63"/>
                <a:gd name="T4" fmla="*/ 13 w 126"/>
                <a:gd name="T5" fmla="*/ 11 h 63"/>
                <a:gd name="T6" fmla="*/ 19 w 126"/>
                <a:gd name="T7" fmla="*/ 9 h 63"/>
                <a:gd name="T8" fmla="*/ 25 w 126"/>
                <a:gd name="T9" fmla="*/ 7 h 63"/>
                <a:gd name="T10" fmla="*/ 31 w 126"/>
                <a:gd name="T11" fmla="*/ 5 h 63"/>
                <a:gd name="T12" fmla="*/ 36 w 126"/>
                <a:gd name="T13" fmla="*/ 3 h 63"/>
                <a:gd name="T14" fmla="*/ 41 w 126"/>
                <a:gd name="T15" fmla="*/ 2 h 63"/>
                <a:gd name="T16" fmla="*/ 46 w 126"/>
                <a:gd name="T17" fmla="*/ 1 h 63"/>
                <a:gd name="T18" fmla="*/ 51 w 126"/>
                <a:gd name="T19" fmla="*/ 0 h 63"/>
                <a:gd name="T20" fmla="*/ 55 w 126"/>
                <a:gd name="T21" fmla="*/ 0 h 63"/>
                <a:gd name="T22" fmla="*/ 60 w 126"/>
                <a:gd name="T23" fmla="*/ 0 h 63"/>
                <a:gd name="T24" fmla="*/ 64 w 126"/>
                <a:gd name="T25" fmla="*/ 0 h 63"/>
                <a:gd name="T26" fmla="*/ 68 w 126"/>
                <a:gd name="T27" fmla="*/ 1 h 63"/>
                <a:gd name="T28" fmla="*/ 72 w 126"/>
                <a:gd name="T29" fmla="*/ 1 h 63"/>
                <a:gd name="T30" fmla="*/ 76 w 126"/>
                <a:gd name="T31" fmla="*/ 2 h 63"/>
                <a:gd name="T32" fmla="*/ 79 w 126"/>
                <a:gd name="T33" fmla="*/ 3 h 63"/>
                <a:gd name="T34" fmla="*/ 83 w 126"/>
                <a:gd name="T35" fmla="*/ 4 h 63"/>
                <a:gd name="T36" fmla="*/ 86 w 126"/>
                <a:gd name="T37" fmla="*/ 6 h 63"/>
                <a:gd name="T38" fmla="*/ 89 w 126"/>
                <a:gd name="T39" fmla="*/ 7 h 63"/>
                <a:gd name="T40" fmla="*/ 92 w 126"/>
                <a:gd name="T41" fmla="*/ 9 h 63"/>
                <a:gd name="T42" fmla="*/ 95 w 126"/>
                <a:gd name="T43" fmla="*/ 11 h 63"/>
                <a:gd name="T44" fmla="*/ 98 w 126"/>
                <a:gd name="T45" fmla="*/ 13 h 63"/>
                <a:gd name="T46" fmla="*/ 101 w 126"/>
                <a:gd name="T47" fmla="*/ 15 h 63"/>
                <a:gd name="T48" fmla="*/ 104 w 126"/>
                <a:gd name="T49" fmla="*/ 17 h 63"/>
                <a:gd name="T50" fmla="*/ 107 w 126"/>
                <a:gd name="T51" fmla="*/ 20 h 63"/>
                <a:gd name="T52" fmla="*/ 110 w 126"/>
                <a:gd name="T53" fmla="*/ 22 h 63"/>
                <a:gd name="T54" fmla="*/ 113 w 126"/>
                <a:gd name="T55" fmla="*/ 24 h 63"/>
                <a:gd name="T56" fmla="*/ 115 w 126"/>
                <a:gd name="T57" fmla="*/ 27 h 63"/>
                <a:gd name="T58" fmla="*/ 121 w 126"/>
                <a:gd name="T59" fmla="*/ 32 h 63"/>
                <a:gd name="T60" fmla="*/ 126 w 126"/>
                <a:gd name="T61" fmla="*/ 37 h 63"/>
                <a:gd name="T62" fmla="*/ 122 w 126"/>
                <a:gd name="T63" fmla="*/ 41 h 63"/>
                <a:gd name="T64" fmla="*/ 117 w 126"/>
                <a:gd name="T65" fmla="*/ 44 h 63"/>
                <a:gd name="T66" fmla="*/ 112 w 126"/>
                <a:gd name="T67" fmla="*/ 48 h 63"/>
                <a:gd name="T68" fmla="*/ 107 w 126"/>
                <a:gd name="T69" fmla="*/ 51 h 63"/>
                <a:gd name="T70" fmla="*/ 101 w 126"/>
                <a:gd name="T71" fmla="*/ 53 h 63"/>
                <a:gd name="T72" fmla="*/ 96 w 126"/>
                <a:gd name="T73" fmla="*/ 56 h 63"/>
                <a:gd name="T74" fmla="*/ 91 w 126"/>
                <a:gd name="T75" fmla="*/ 58 h 63"/>
                <a:gd name="T76" fmla="*/ 85 w 126"/>
                <a:gd name="T77" fmla="*/ 59 h 63"/>
                <a:gd name="T78" fmla="*/ 80 w 126"/>
                <a:gd name="T79" fmla="*/ 61 h 63"/>
                <a:gd name="T80" fmla="*/ 75 w 126"/>
                <a:gd name="T81" fmla="*/ 62 h 63"/>
                <a:gd name="T82" fmla="*/ 69 w 126"/>
                <a:gd name="T83" fmla="*/ 62 h 63"/>
                <a:gd name="T84" fmla="*/ 64 w 126"/>
                <a:gd name="T85" fmla="*/ 63 h 63"/>
                <a:gd name="T86" fmla="*/ 59 w 126"/>
                <a:gd name="T87" fmla="*/ 63 h 63"/>
                <a:gd name="T88" fmla="*/ 54 w 126"/>
                <a:gd name="T89" fmla="*/ 63 h 63"/>
                <a:gd name="T90" fmla="*/ 49 w 126"/>
                <a:gd name="T91" fmla="*/ 62 h 63"/>
                <a:gd name="T92" fmla="*/ 44 w 126"/>
                <a:gd name="T93" fmla="*/ 62 h 63"/>
                <a:gd name="T94" fmla="*/ 39 w 126"/>
                <a:gd name="T95" fmla="*/ 61 h 63"/>
                <a:gd name="T96" fmla="*/ 35 w 126"/>
                <a:gd name="T97" fmla="*/ 59 h 63"/>
                <a:gd name="T98" fmla="*/ 31 w 126"/>
                <a:gd name="T99" fmla="*/ 58 h 63"/>
                <a:gd name="T100" fmla="*/ 26 w 126"/>
                <a:gd name="T101" fmla="*/ 56 h 63"/>
                <a:gd name="T102" fmla="*/ 23 w 126"/>
                <a:gd name="T103" fmla="*/ 54 h 63"/>
                <a:gd name="T104" fmla="*/ 19 w 126"/>
                <a:gd name="T105" fmla="*/ 52 h 63"/>
                <a:gd name="T106" fmla="*/ 16 w 126"/>
                <a:gd name="T107" fmla="*/ 49 h 63"/>
                <a:gd name="T108" fmla="*/ 12 w 126"/>
                <a:gd name="T109" fmla="*/ 47 h 63"/>
                <a:gd name="T110" fmla="*/ 10 w 126"/>
                <a:gd name="T111" fmla="*/ 44 h 63"/>
                <a:gd name="T112" fmla="*/ 7 w 126"/>
                <a:gd name="T113" fmla="*/ 41 h 63"/>
                <a:gd name="T114" fmla="*/ 5 w 126"/>
                <a:gd name="T115" fmla="*/ 37 h 63"/>
                <a:gd name="T116" fmla="*/ 3 w 126"/>
                <a:gd name="T117" fmla="*/ 34 h 63"/>
                <a:gd name="T118" fmla="*/ 2 w 126"/>
                <a:gd name="T119" fmla="*/ 30 h 63"/>
                <a:gd name="T120" fmla="*/ 1 w 126"/>
                <a:gd name="T121" fmla="*/ 26 h 63"/>
                <a:gd name="T122" fmla="*/ 0 w 126"/>
                <a:gd name="T123" fmla="*/ 22 h 63"/>
                <a:gd name="T124" fmla="*/ 0 w 126"/>
                <a:gd name="T125" fmla="*/ 18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26" h="63">
                  <a:moveTo>
                    <a:pt x="0" y="18"/>
                  </a:moveTo>
                  <a:lnTo>
                    <a:pt x="7" y="14"/>
                  </a:lnTo>
                  <a:lnTo>
                    <a:pt x="13" y="11"/>
                  </a:lnTo>
                  <a:lnTo>
                    <a:pt x="19" y="9"/>
                  </a:lnTo>
                  <a:lnTo>
                    <a:pt x="25" y="7"/>
                  </a:lnTo>
                  <a:lnTo>
                    <a:pt x="31" y="5"/>
                  </a:lnTo>
                  <a:lnTo>
                    <a:pt x="36" y="3"/>
                  </a:lnTo>
                  <a:lnTo>
                    <a:pt x="41" y="2"/>
                  </a:lnTo>
                  <a:lnTo>
                    <a:pt x="46" y="1"/>
                  </a:lnTo>
                  <a:lnTo>
                    <a:pt x="51" y="0"/>
                  </a:lnTo>
                  <a:lnTo>
                    <a:pt x="55" y="0"/>
                  </a:lnTo>
                  <a:lnTo>
                    <a:pt x="60" y="0"/>
                  </a:lnTo>
                  <a:lnTo>
                    <a:pt x="64" y="0"/>
                  </a:lnTo>
                  <a:lnTo>
                    <a:pt x="68" y="1"/>
                  </a:lnTo>
                  <a:lnTo>
                    <a:pt x="72" y="1"/>
                  </a:lnTo>
                  <a:lnTo>
                    <a:pt x="76" y="2"/>
                  </a:lnTo>
                  <a:lnTo>
                    <a:pt x="79" y="3"/>
                  </a:lnTo>
                  <a:lnTo>
                    <a:pt x="83" y="4"/>
                  </a:lnTo>
                  <a:lnTo>
                    <a:pt x="86" y="6"/>
                  </a:lnTo>
                  <a:lnTo>
                    <a:pt x="89" y="7"/>
                  </a:lnTo>
                  <a:lnTo>
                    <a:pt x="92" y="9"/>
                  </a:lnTo>
                  <a:lnTo>
                    <a:pt x="95" y="11"/>
                  </a:lnTo>
                  <a:lnTo>
                    <a:pt x="98" y="13"/>
                  </a:lnTo>
                  <a:lnTo>
                    <a:pt x="101" y="15"/>
                  </a:lnTo>
                  <a:lnTo>
                    <a:pt x="104" y="17"/>
                  </a:lnTo>
                  <a:lnTo>
                    <a:pt x="107" y="20"/>
                  </a:lnTo>
                  <a:lnTo>
                    <a:pt x="110" y="22"/>
                  </a:lnTo>
                  <a:lnTo>
                    <a:pt x="113" y="24"/>
                  </a:lnTo>
                  <a:lnTo>
                    <a:pt x="115" y="27"/>
                  </a:lnTo>
                  <a:lnTo>
                    <a:pt x="121" y="32"/>
                  </a:lnTo>
                  <a:lnTo>
                    <a:pt x="126" y="37"/>
                  </a:lnTo>
                  <a:lnTo>
                    <a:pt x="122" y="41"/>
                  </a:lnTo>
                  <a:lnTo>
                    <a:pt x="117" y="44"/>
                  </a:lnTo>
                  <a:lnTo>
                    <a:pt x="112" y="48"/>
                  </a:lnTo>
                  <a:lnTo>
                    <a:pt x="107" y="51"/>
                  </a:lnTo>
                  <a:lnTo>
                    <a:pt x="101" y="53"/>
                  </a:lnTo>
                  <a:lnTo>
                    <a:pt x="96" y="56"/>
                  </a:lnTo>
                  <a:lnTo>
                    <a:pt x="91" y="58"/>
                  </a:lnTo>
                  <a:lnTo>
                    <a:pt x="85" y="59"/>
                  </a:lnTo>
                  <a:lnTo>
                    <a:pt x="80" y="61"/>
                  </a:lnTo>
                  <a:lnTo>
                    <a:pt x="75" y="62"/>
                  </a:lnTo>
                  <a:lnTo>
                    <a:pt x="69" y="62"/>
                  </a:lnTo>
                  <a:lnTo>
                    <a:pt x="64" y="63"/>
                  </a:lnTo>
                  <a:lnTo>
                    <a:pt x="59" y="63"/>
                  </a:lnTo>
                  <a:lnTo>
                    <a:pt x="54" y="63"/>
                  </a:lnTo>
                  <a:lnTo>
                    <a:pt x="49" y="62"/>
                  </a:lnTo>
                  <a:lnTo>
                    <a:pt x="44" y="62"/>
                  </a:lnTo>
                  <a:lnTo>
                    <a:pt x="39" y="61"/>
                  </a:lnTo>
                  <a:lnTo>
                    <a:pt x="35" y="59"/>
                  </a:lnTo>
                  <a:lnTo>
                    <a:pt x="31" y="58"/>
                  </a:lnTo>
                  <a:lnTo>
                    <a:pt x="26" y="56"/>
                  </a:lnTo>
                  <a:lnTo>
                    <a:pt x="23" y="54"/>
                  </a:lnTo>
                  <a:lnTo>
                    <a:pt x="19" y="52"/>
                  </a:lnTo>
                  <a:lnTo>
                    <a:pt x="16" y="49"/>
                  </a:lnTo>
                  <a:lnTo>
                    <a:pt x="12" y="47"/>
                  </a:lnTo>
                  <a:lnTo>
                    <a:pt x="10" y="44"/>
                  </a:lnTo>
                  <a:lnTo>
                    <a:pt x="7" y="41"/>
                  </a:lnTo>
                  <a:lnTo>
                    <a:pt x="5" y="37"/>
                  </a:lnTo>
                  <a:lnTo>
                    <a:pt x="3" y="34"/>
                  </a:lnTo>
                  <a:lnTo>
                    <a:pt x="2" y="30"/>
                  </a:lnTo>
                  <a:lnTo>
                    <a:pt x="1" y="26"/>
                  </a:lnTo>
                  <a:lnTo>
                    <a:pt x="0" y="22"/>
                  </a:lnTo>
                  <a:lnTo>
                    <a:pt x="0" y="1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1"/>
            <p:cNvSpPr>
              <a:spLocks/>
            </p:cNvSpPr>
            <p:nvPr/>
          </p:nvSpPr>
          <p:spPr bwMode="auto">
            <a:xfrm>
              <a:off x="1290" y="1141"/>
              <a:ext cx="61" cy="66"/>
            </a:xfrm>
            <a:custGeom>
              <a:avLst/>
              <a:gdLst>
                <a:gd name="T0" fmla="*/ 32 w 61"/>
                <a:gd name="T1" fmla="*/ 0 h 66"/>
                <a:gd name="T2" fmla="*/ 28 w 61"/>
                <a:gd name="T3" fmla="*/ 0 h 66"/>
                <a:gd name="T4" fmla="*/ 23 w 61"/>
                <a:gd name="T5" fmla="*/ 1 h 66"/>
                <a:gd name="T6" fmla="*/ 19 w 61"/>
                <a:gd name="T7" fmla="*/ 2 h 66"/>
                <a:gd name="T8" fmla="*/ 15 w 61"/>
                <a:gd name="T9" fmla="*/ 4 h 66"/>
                <a:gd name="T10" fmla="*/ 12 w 61"/>
                <a:gd name="T11" fmla="*/ 7 h 66"/>
                <a:gd name="T12" fmla="*/ 8 w 61"/>
                <a:gd name="T13" fmla="*/ 10 h 66"/>
                <a:gd name="T14" fmla="*/ 6 w 61"/>
                <a:gd name="T15" fmla="*/ 14 h 66"/>
                <a:gd name="T16" fmla="*/ 3 w 61"/>
                <a:gd name="T17" fmla="*/ 18 h 66"/>
                <a:gd name="T18" fmla="*/ 2 w 61"/>
                <a:gd name="T19" fmla="*/ 22 h 66"/>
                <a:gd name="T20" fmla="*/ 1 w 61"/>
                <a:gd name="T21" fmla="*/ 27 h 66"/>
                <a:gd name="T22" fmla="*/ 0 w 61"/>
                <a:gd name="T23" fmla="*/ 32 h 66"/>
                <a:gd name="T24" fmla="*/ 0 w 61"/>
                <a:gd name="T25" fmla="*/ 37 h 66"/>
                <a:gd name="T26" fmla="*/ 1 w 61"/>
                <a:gd name="T27" fmla="*/ 42 h 66"/>
                <a:gd name="T28" fmla="*/ 3 w 61"/>
                <a:gd name="T29" fmla="*/ 46 h 66"/>
                <a:gd name="T30" fmla="*/ 5 w 61"/>
                <a:gd name="T31" fmla="*/ 51 h 66"/>
                <a:gd name="T32" fmla="*/ 8 w 61"/>
                <a:gd name="T33" fmla="*/ 54 h 66"/>
                <a:gd name="T34" fmla="*/ 11 w 61"/>
                <a:gd name="T35" fmla="*/ 58 h 66"/>
                <a:gd name="T36" fmla="*/ 14 w 61"/>
                <a:gd name="T37" fmla="*/ 61 h 66"/>
                <a:gd name="T38" fmla="*/ 18 w 61"/>
                <a:gd name="T39" fmla="*/ 63 h 66"/>
                <a:gd name="T40" fmla="*/ 23 w 61"/>
                <a:gd name="T41" fmla="*/ 65 h 66"/>
                <a:gd name="T42" fmla="*/ 27 w 61"/>
                <a:gd name="T43" fmla="*/ 66 h 66"/>
                <a:gd name="T44" fmla="*/ 32 w 61"/>
                <a:gd name="T45" fmla="*/ 66 h 66"/>
                <a:gd name="T46" fmla="*/ 36 w 61"/>
                <a:gd name="T47" fmla="*/ 66 h 66"/>
                <a:gd name="T48" fmla="*/ 41 w 61"/>
                <a:gd name="T49" fmla="*/ 65 h 66"/>
                <a:gd name="T50" fmla="*/ 45 w 61"/>
                <a:gd name="T51" fmla="*/ 63 h 66"/>
                <a:gd name="T52" fmla="*/ 49 w 61"/>
                <a:gd name="T53" fmla="*/ 60 h 66"/>
                <a:gd name="T54" fmla="*/ 52 w 61"/>
                <a:gd name="T55" fmla="*/ 57 h 66"/>
                <a:gd name="T56" fmla="*/ 55 w 61"/>
                <a:gd name="T57" fmla="*/ 54 h 66"/>
                <a:gd name="T58" fmla="*/ 57 w 61"/>
                <a:gd name="T59" fmla="*/ 50 h 66"/>
                <a:gd name="T60" fmla="*/ 59 w 61"/>
                <a:gd name="T61" fmla="*/ 46 h 66"/>
                <a:gd name="T62" fmla="*/ 61 w 61"/>
                <a:gd name="T63" fmla="*/ 41 h 66"/>
                <a:gd name="T64" fmla="*/ 61 w 61"/>
                <a:gd name="T65" fmla="*/ 36 h 66"/>
                <a:gd name="T66" fmla="*/ 61 w 61"/>
                <a:gd name="T67" fmla="*/ 31 h 66"/>
                <a:gd name="T68" fmla="*/ 60 w 61"/>
                <a:gd name="T69" fmla="*/ 26 h 66"/>
                <a:gd name="T70" fmla="*/ 59 w 61"/>
                <a:gd name="T71" fmla="*/ 22 h 66"/>
                <a:gd name="T72" fmla="*/ 57 w 61"/>
                <a:gd name="T73" fmla="*/ 17 h 66"/>
                <a:gd name="T74" fmla="*/ 55 w 61"/>
                <a:gd name="T75" fmla="*/ 13 h 66"/>
                <a:gd name="T76" fmla="*/ 52 w 61"/>
                <a:gd name="T77" fmla="*/ 10 h 66"/>
                <a:gd name="T78" fmla="*/ 48 w 61"/>
                <a:gd name="T79" fmla="*/ 7 h 66"/>
                <a:gd name="T80" fmla="*/ 44 w 61"/>
                <a:gd name="T81" fmla="*/ 4 h 66"/>
                <a:gd name="T82" fmla="*/ 40 w 61"/>
                <a:gd name="T83" fmla="*/ 2 h 66"/>
                <a:gd name="T84" fmla="*/ 36 w 61"/>
                <a:gd name="T85" fmla="*/ 1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61" h="66">
                  <a:moveTo>
                    <a:pt x="36" y="1"/>
                  </a:moveTo>
                  <a:lnTo>
                    <a:pt x="34" y="1"/>
                  </a:lnTo>
                  <a:lnTo>
                    <a:pt x="32" y="0"/>
                  </a:lnTo>
                  <a:lnTo>
                    <a:pt x="31" y="0"/>
                  </a:lnTo>
                  <a:lnTo>
                    <a:pt x="29" y="0"/>
                  </a:lnTo>
                  <a:lnTo>
                    <a:pt x="28" y="0"/>
                  </a:lnTo>
                  <a:lnTo>
                    <a:pt x="26" y="0"/>
                  </a:lnTo>
                  <a:lnTo>
                    <a:pt x="25" y="1"/>
                  </a:lnTo>
                  <a:lnTo>
                    <a:pt x="23" y="1"/>
                  </a:lnTo>
                  <a:lnTo>
                    <a:pt x="22" y="1"/>
                  </a:lnTo>
                  <a:lnTo>
                    <a:pt x="21" y="2"/>
                  </a:lnTo>
                  <a:lnTo>
                    <a:pt x="19" y="2"/>
                  </a:lnTo>
                  <a:lnTo>
                    <a:pt x="18" y="3"/>
                  </a:lnTo>
                  <a:lnTo>
                    <a:pt x="17" y="4"/>
                  </a:lnTo>
                  <a:lnTo>
                    <a:pt x="15" y="4"/>
                  </a:lnTo>
                  <a:lnTo>
                    <a:pt x="14" y="5"/>
                  </a:lnTo>
                  <a:lnTo>
                    <a:pt x="13" y="6"/>
                  </a:lnTo>
                  <a:lnTo>
                    <a:pt x="12" y="7"/>
                  </a:lnTo>
                  <a:lnTo>
                    <a:pt x="11" y="8"/>
                  </a:lnTo>
                  <a:lnTo>
                    <a:pt x="9" y="9"/>
                  </a:lnTo>
                  <a:lnTo>
                    <a:pt x="8" y="10"/>
                  </a:lnTo>
                  <a:lnTo>
                    <a:pt x="7" y="11"/>
                  </a:lnTo>
                  <a:lnTo>
                    <a:pt x="7" y="12"/>
                  </a:lnTo>
                  <a:lnTo>
                    <a:pt x="6" y="14"/>
                  </a:lnTo>
                  <a:lnTo>
                    <a:pt x="5" y="15"/>
                  </a:lnTo>
                  <a:lnTo>
                    <a:pt x="4" y="16"/>
                  </a:lnTo>
                  <a:lnTo>
                    <a:pt x="3" y="18"/>
                  </a:lnTo>
                  <a:lnTo>
                    <a:pt x="3" y="19"/>
                  </a:lnTo>
                  <a:lnTo>
                    <a:pt x="2" y="21"/>
                  </a:lnTo>
                  <a:lnTo>
                    <a:pt x="2" y="22"/>
                  </a:lnTo>
                  <a:lnTo>
                    <a:pt x="1" y="24"/>
                  </a:lnTo>
                  <a:lnTo>
                    <a:pt x="1" y="26"/>
                  </a:lnTo>
                  <a:lnTo>
                    <a:pt x="1" y="27"/>
                  </a:lnTo>
                  <a:lnTo>
                    <a:pt x="0" y="29"/>
                  </a:lnTo>
                  <a:lnTo>
                    <a:pt x="0" y="31"/>
                  </a:lnTo>
                  <a:lnTo>
                    <a:pt x="0" y="32"/>
                  </a:lnTo>
                  <a:lnTo>
                    <a:pt x="0" y="34"/>
                  </a:lnTo>
                  <a:lnTo>
                    <a:pt x="0" y="35"/>
                  </a:lnTo>
                  <a:lnTo>
                    <a:pt x="0" y="37"/>
                  </a:lnTo>
                  <a:lnTo>
                    <a:pt x="1" y="39"/>
                  </a:lnTo>
                  <a:lnTo>
                    <a:pt x="1" y="40"/>
                  </a:lnTo>
                  <a:lnTo>
                    <a:pt x="1" y="42"/>
                  </a:lnTo>
                  <a:lnTo>
                    <a:pt x="2" y="43"/>
                  </a:lnTo>
                  <a:lnTo>
                    <a:pt x="2" y="45"/>
                  </a:lnTo>
                  <a:lnTo>
                    <a:pt x="3" y="46"/>
                  </a:lnTo>
                  <a:lnTo>
                    <a:pt x="4" y="48"/>
                  </a:lnTo>
                  <a:lnTo>
                    <a:pt x="4" y="49"/>
                  </a:lnTo>
                  <a:lnTo>
                    <a:pt x="5" y="51"/>
                  </a:lnTo>
                  <a:lnTo>
                    <a:pt x="6" y="52"/>
                  </a:lnTo>
                  <a:lnTo>
                    <a:pt x="7" y="53"/>
                  </a:lnTo>
                  <a:lnTo>
                    <a:pt x="8" y="54"/>
                  </a:lnTo>
                  <a:lnTo>
                    <a:pt x="9" y="56"/>
                  </a:lnTo>
                  <a:lnTo>
                    <a:pt x="10" y="57"/>
                  </a:lnTo>
                  <a:lnTo>
                    <a:pt x="11" y="58"/>
                  </a:lnTo>
                  <a:lnTo>
                    <a:pt x="12" y="59"/>
                  </a:lnTo>
                  <a:lnTo>
                    <a:pt x="13" y="60"/>
                  </a:lnTo>
                  <a:lnTo>
                    <a:pt x="14" y="61"/>
                  </a:lnTo>
                  <a:lnTo>
                    <a:pt x="16" y="62"/>
                  </a:lnTo>
                  <a:lnTo>
                    <a:pt x="17" y="62"/>
                  </a:lnTo>
                  <a:lnTo>
                    <a:pt x="18" y="63"/>
                  </a:lnTo>
                  <a:lnTo>
                    <a:pt x="20" y="64"/>
                  </a:lnTo>
                  <a:lnTo>
                    <a:pt x="21" y="64"/>
                  </a:lnTo>
                  <a:lnTo>
                    <a:pt x="23" y="65"/>
                  </a:lnTo>
                  <a:lnTo>
                    <a:pt x="24" y="65"/>
                  </a:lnTo>
                  <a:lnTo>
                    <a:pt x="26" y="66"/>
                  </a:lnTo>
                  <a:lnTo>
                    <a:pt x="27" y="66"/>
                  </a:lnTo>
                  <a:lnTo>
                    <a:pt x="29" y="66"/>
                  </a:lnTo>
                  <a:lnTo>
                    <a:pt x="30" y="66"/>
                  </a:lnTo>
                  <a:lnTo>
                    <a:pt x="32" y="66"/>
                  </a:lnTo>
                  <a:lnTo>
                    <a:pt x="33" y="66"/>
                  </a:lnTo>
                  <a:lnTo>
                    <a:pt x="35" y="66"/>
                  </a:lnTo>
                  <a:lnTo>
                    <a:pt x="36" y="66"/>
                  </a:lnTo>
                  <a:lnTo>
                    <a:pt x="38" y="65"/>
                  </a:lnTo>
                  <a:lnTo>
                    <a:pt x="39" y="65"/>
                  </a:lnTo>
                  <a:lnTo>
                    <a:pt x="41" y="65"/>
                  </a:lnTo>
                  <a:lnTo>
                    <a:pt x="42" y="64"/>
                  </a:lnTo>
                  <a:lnTo>
                    <a:pt x="43" y="64"/>
                  </a:lnTo>
                  <a:lnTo>
                    <a:pt x="45" y="63"/>
                  </a:lnTo>
                  <a:lnTo>
                    <a:pt x="46" y="62"/>
                  </a:lnTo>
                  <a:lnTo>
                    <a:pt x="47" y="61"/>
                  </a:lnTo>
                  <a:lnTo>
                    <a:pt x="49" y="60"/>
                  </a:lnTo>
                  <a:lnTo>
                    <a:pt x="50" y="60"/>
                  </a:lnTo>
                  <a:lnTo>
                    <a:pt x="51" y="59"/>
                  </a:lnTo>
                  <a:lnTo>
                    <a:pt x="52" y="57"/>
                  </a:lnTo>
                  <a:lnTo>
                    <a:pt x="53" y="56"/>
                  </a:lnTo>
                  <a:lnTo>
                    <a:pt x="54" y="55"/>
                  </a:lnTo>
                  <a:lnTo>
                    <a:pt x="55" y="54"/>
                  </a:lnTo>
                  <a:lnTo>
                    <a:pt x="56" y="53"/>
                  </a:lnTo>
                  <a:lnTo>
                    <a:pt x="57" y="51"/>
                  </a:lnTo>
                  <a:lnTo>
                    <a:pt x="57" y="50"/>
                  </a:lnTo>
                  <a:lnTo>
                    <a:pt x="58" y="49"/>
                  </a:lnTo>
                  <a:lnTo>
                    <a:pt x="59" y="47"/>
                  </a:lnTo>
                  <a:lnTo>
                    <a:pt x="59" y="46"/>
                  </a:lnTo>
                  <a:lnTo>
                    <a:pt x="60" y="44"/>
                  </a:lnTo>
                  <a:lnTo>
                    <a:pt x="60" y="43"/>
                  </a:lnTo>
                  <a:lnTo>
                    <a:pt x="61" y="41"/>
                  </a:lnTo>
                  <a:lnTo>
                    <a:pt x="61" y="39"/>
                  </a:lnTo>
                  <a:lnTo>
                    <a:pt x="61" y="38"/>
                  </a:lnTo>
                  <a:lnTo>
                    <a:pt x="61" y="36"/>
                  </a:lnTo>
                  <a:lnTo>
                    <a:pt x="61" y="34"/>
                  </a:lnTo>
                  <a:lnTo>
                    <a:pt x="61" y="33"/>
                  </a:lnTo>
                  <a:lnTo>
                    <a:pt x="61" y="31"/>
                  </a:lnTo>
                  <a:lnTo>
                    <a:pt x="61" y="29"/>
                  </a:lnTo>
                  <a:lnTo>
                    <a:pt x="61" y="28"/>
                  </a:lnTo>
                  <a:lnTo>
                    <a:pt x="60" y="26"/>
                  </a:lnTo>
                  <a:lnTo>
                    <a:pt x="60" y="25"/>
                  </a:lnTo>
                  <a:lnTo>
                    <a:pt x="59" y="23"/>
                  </a:lnTo>
                  <a:lnTo>
                    <a:pt x="59" y="22"/>
                  </a:lnTo>
                  <a:lnTo>
                    <a:pt x="58" y="20"/>
                  </a:lnTo>
                  <a:lnTo>
                    <a:pt x="58" y="19"/>
                  </a:lnTo>
                  <a:lnTo>
                    <a:pt x="57" y="17"/>
                  </a:lnTo>
                  <a:lnTo>
                    <a:pt x="56" y="16"/>
                  </a:lnTo>
                  <a:lnTo>
                    <a:pt x="55" y="15"/>
                  </a:lnTo>
                  <a:lnTo>
                    <a:pt x="55" y="13"/>
                  </a:lnTo>
                  <a:lnTo>
                    <a:pt x="54" y="12"/>
                  </a:lnTo>
                  <a:lnTo>
                    <a:pt x="53" y="11"/>
                  </a:lnTo>
                  <a:lnTo>
                    <a:pt x="52" y="10"/>
                  </a:lnTo>
                  <a:lnTo>
                    <a:pt x="51" y="9"/>
                  </a:lnTo>
                  <a:lnTo>
                    <a:pt x="49" y="8"/>
                  </a:lnTo>
                  <a:lnTo>
                    <a:pt x="48" y="7"/>
                  </a:lnTo>
                  <a:lnTo>
                    <a:pt x="47" y="6"/>
                  </a:lnTo>
                  <a:lnTo>
                    <a:pt x="46" y="5"/>
                  </a:lnTo>
                  <a:lnTo>
                    <a:pt x="44" y="4"/>
                  </a:lnTo>
                  <a:lnTo>
                    <a:pt x="43" y="3"/>
                  </a:lnTo>
                  <a:lnTo>
                    <a:pt x="42" y="3"/>
                  </a:lnTo>
                  <a:lnTo>
                    <a:pt x="40" y="2"/>
                  </a:lnTo>
                  <a:lnTo>
                    <a:pt x="39" y="2"/>
                  </a:lnTo>
                  <a:lnTo>
                    <a:pt x="37" y="1"/>
                  </a:lnTo>
                  <a:lnTo>
                    <a:pt x="36" y="1"/>
                  </a:lnTo>
                  <a:close/>
                </a:path>
              </a:pathLst>
            </a:custGeom>
            <a:solidFill>
              <a:srgbClr val="616F8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 name="Freeform 12"/>
            <p:cNvSpPr>
              <a:spLocks noEditPoints="1"/>
            </p:cNvSpPr>
            <p:nvPr/>
          </p:nvSpPr>
          <p:spPr bwMode="auto">
            <a:xfrm>
              <a:off x="1289" y="1140"/>
              <a:ext cx="63" cy="69"/>
            </a:xfrm>
            <a:custGeom>
              <a:avLst/>
              <a:gdLst>
                <a:gd name="T0" fmla="*/ 34 w 63"/>
                <a:gd name="T1" fmla="*/ 0 h 69"/>
                <a:gd name="T2" fmla="*/ 25 w 63"/>
                <a:gd name="T3" fmla="*/ 1 h 69"/>
                <a:gd name="T4" fmla="*/ 17 w 63"/>
                <a:gd name="T5" fmla="*/ 4 h 69"/>
                <a:gd name="T6" fmla="*/ 10 w 63"/>
                <a:gd name="T7" fmla="*/ 9 h 69"/>
                <a:gd name="T8" fmla="*/ 4 w 63"/>
                <a:gd name="T9" fmla="*/ 16 h 69"/>
                <a:gd name="T10" fmla="*/ 1 w 63"/>
                <a:gd name="T11" fmla="*/ 25 h 69"/>
                <a:gd name="T12" fmla="*/ 0 w 63"/>
                <a:gd name="T13" fmla="*/ 28 h 69"/>
                <a:gd name="T14" fmla="*/ 0 w 63"/>
                <a:gd name="T15" fmla="*/ 33 h 69"/>
                <a:gd name="T16" fmla="*/ 0 w 63"/>
                <a:gd name="T17" fmla="*/ 39 h 69"/>
                <a:gd name="T18" fmla="*/ 2 w 63"/>
                <a:gd name="T19" fmla="*/ 44 h 69"/>
                <a:gd name="T20" fmla="*/ 4 w 63"/>
                <a:gd name="T21" fmla="*/ 51 h 69"/>
                <a:gd name="T22" fmla="*/ 8 w 63"/>
                <a:gd name="T23" fmla="*/ 57 h 69"/>
                <a:gd name="T24" fmla="*/ 13 w 63"/>
                <a:gd name="T25" fmla="*/ 61 h 69"/>
                <a:gd name="T26" fmla="*/ 19 w 63"/>
                <a:gd name="T27" fmla="*/ 65 h 69"/>
                <a:gd name="T28" fmla="*/ 25 w 63"/>
                <a:gd name="T29" fmla="*/ 68 h 69"/>
                <a:gd name="T30" fmla="*/ 29 w 63"/>
                <a:gd name="T31" fmla="*/ 68 h 69"/>
                <a:gd name="T32" fmla="*/ 38 w 63"/>
                <a:gd name="T33" fmla="*/ 68 h 69"/>
                <a:gd name="T34" fmla="*/ 46 w 63"/>
                <a:gd name="T35" fmla="*/ 65 h 69"/>
                <a:gd name="T36" fmla="*/ 53 w 63"/>
                <a:gd name="T37" fmla="*/ 60 h 69"/>
                <a:gd name="T38" fmla="*/ 59 w 63"/>
                <a:gd name="T39" fmla="*/ 53 h 69"/>
                <a:gd name="T40" fmla="*/ 62 w 63"/>
                <a:gd name="T41" fmla="*/ 44 h 69"/>
                <a:gd name="T42" fmla="*/ 63 w 63"/>
                <a:gd name="T43" fmla="*/ 40 h 69"/>
                <a:gd name="T44" fmla="*/ 63 w 63"/>
                <a:gd name="T45" fmla="*/ 36 h 69"/>
                <a:gd name="T46" fmla="*/ 63 w 63"/>
                <a:gd name="T47" fmla="*/ 30 h 69"/>
                <a:gd name="T48" fmla="*/ 62 w 63"/>
                <a:gd name="T49" fmla="*/ 24 h 69"/>
                <a:gd name="T50" fmla="*/ 59 w 63"/>
                <a:gd name="T51" fmla="*/ 18 h 69"/>
                <a:gd name="T52" fmla="*/ 55 w 63"/>
                <a:gd name="T53" fmla="*/ 12 h 69"/>
                <a:gd name="T54" fmla="*/ 50 w 63"/>
                <a:gd name="T55" fmla="*/ 7 h 69"/>
                <a:gd name="T56" fmla="*/ 45 w 63"/>
                <a:gd name="T57" fmla="*/ 3 h 69"/>
                <a:gd name="T58" fmla="*/ 38 w 63"/>
                <a:gd name="T59" fmla="*/ 1 h 69"/>
                <a:gd name="T60" fmla="*/ 37 w 63"/>
                <a:gd name="T61" fmla="*/ 3 h 69"/>
                <a:gd name="T62" fmla="*/ 44 w 63"/>
                <a:gd name="T63" fmla="*/ 6 h 69"/>
                <a:gd name="T64" fmla="*/ 49 w 63"/>
                <a:gd name="T65" fmla="*/ 9 h 69"/>
                <a:gd name="T66" fmla="*/ 53 w 63"/>
                <a:gd name="T67" fmla="*/ 14 h 69"/>
                <a:gd name="T68" fmla="*/ 57 w 63"/>
                <a:gd name="T69" fmla="*/ 19 h 69"/>
                <a:gd name="T70" fmla="*/ 59 w 63"/>
                <a:gd name="T71" fmla="*/ 25 h 69"/>
                <a:gd name="T72" fmla="*/ 61 w 63"/>
                <a:gd name="T73" fmla="*/ 34 h 69"/>
                <a:gd name="T74" fmla="*/ 61 w 63"/>
                <a:gd name="T75" fmla="*/ 39 h 69"/>
                <a:gd name="T76" fmla="*/ 60 w 63"/>
                <a:gd name="T77" fmla="*/ 41 h 69"/>
                <a:gd name="T78" fmla="*/ 58 w 63"/>
                <a:gd name="T79" fmla="*/ 49 h 69"/>
                <a:gd name="T80" fmla="*/ 54 w 63"/>
                <a:gd name="T81" fmla="*/ 56 h 69"/>
                <a:gd name="T82" fmla="*/ 48 w 63"/>
                <a:gd name="T83" fmla="*/ 61 h 69"/>
                <a:gd name="T84" fmla="*/ 40 w 63"/>
                <a:gd name="T85" fmla="*/ 65 h 69"/>
                <a:gd name="T86" fmla="*/ 32 w 63"/>
                <a:gd name="T87" fmla="*/ 66 h 69"/>
                <a:gd name="T88" fmla="*/ 26 w 63"/>
                <a:gd name="T89" fmla="*/ 65 h 69"/>
                <a:gd name="T90" fmla="*/ 20 w 63"/>
                <a:gd name="T91" fmla="*/ 63 h 69"/>
                <a:gd name="T92" fmla="*/ 15 w 63"/>
                <a:gd name="T93" fmla="*/ 60 h 69"/>
                <a:gd name="T94" fmla="*/ 10 w 63"/>
                <a:gd name="T95" fmla="*/ 55 h 69"/>
                <a:gd name="T96" fmla="*/ 6 w 63"/>
                <a:gd name="T97" fmla="*/ 50 h 69"/>
                <a:gd name="T98" fmla="*/ 4 w 63"/>
                <a:gd name="T99" fmla="*/ 44 h 69"/>
                <a:gd name="T100" fmla="*/ 2 w 63"/>
                <a:gd name="T101" fmla="*/ 35 h 69"/>
                <a:gd name="T102" fmla="*/ 3 w 63"/>
                <a:gd name="T103" fmla="*/ 29 h 69"/>
                <a:gd name="T104" fmla="*/ 3 w 63"/>
                <a:gd name="T105" fmla="*/ 27 h 69"/>
                <a:gd name="T106" fmla="*/ 5 w 63"/>
                <a:gd name="T107" fmla="*/ 20 h 69"/>
                <a:gd name="T108" fmla="*/ 10 w 63"/>
                <a:gd name="T109" fmla="*/ 13 h 69"/>
                <a:gd name="T110" fmla="*/ 16 w 63"/>
                <a:gd name="T111" fmla="*/ 7 h 69"/>
                <a:gd name="T112" fmla="*/ 23 w 63"/>
                <a:gd name="T113" fmla="*/ 4 h 69"/>
                <a:gd name="T114" fmla="*/ 31 w 63"/>
                <a:gd name="T115" fmla="*/ 2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63" h="69">
                  <a:moveTo>
                    <a:pt x="37" y="1"/>
                  </a:moveTo>
                  <a:lnTo>
                    <a:pt x="36" y="1"/>
                  </a:lnTo>
                  <a:lnTo>
                    <a:pt x="36" y="1"/>
                  </a:lnTo>
                  <a:lnTo>
                    <a:pt x="36" y="0"/>
                  </a:lnTo>
                  <a:lnTo>
                    <a:pt x="35" y="0"/>
                  </a:lnTo>
                  <a:lnTo>
                    <a:pt x="34" y="0"/>
                  </a:lnTo>
                  <a:lnTo>
                    <a:pt x="32" y="0"/>
                  </a:lnTo>
                  <a:lnTo>
                    <a:pt x="31" y="0"/>
                  </a:lnTo>
                  <a:lnTo>
                    <a:pt x="29" y="0"/>
                  </a:lnTo>
                  <a:lnTo>
                    <a:pt x="28" y="0"/>
                  </a:lnTo>
                  <a:lnTo>
                    <a:pt x="26" y="0"/>
                  </a:lnTo>
                  <a:lnTo>
                    <a:pt x="25" y="1"/>
                  </a:lnTo>
                  <a:lnTo>
                    <a:pt x="24" y="1"/>
                  </a:lnTo>
                  <a:lnTo>
                    <a:pt x="22" y="1"/>
                  </a:lnTo>
                  <a:lnTo>
                    <a:pt x="21" y="2"/>
                  </a:lnTo>
                  <a:lnTo>
                    <a:pt x="19" y="2"/>
                  </a:lnTo>
                  <a:lnTo>
                    <a:pt x="18" y="3"/>
                  </a:lnTo>
                  <a:lnTo>
                    <a:pt x="17" y="4"/>
                  </a:lnTo>
                  <a:lnTo>
                    <a:pt x="16" y="4"/>
                  </a:lnTo>
                  <a:lnTo>
                    <a:pt x="14" y="5"/>
                  </a:lnTo>
                  <a:lnTo>
                    <a:pt x="13" y="6"/>
                  </a:lnTo>
                  <a:lnTo>
                    <a:pt x="12" y="7"/>
                  </a:lnTo>
                  <a:lnTo>
                    <a:pt x="11" y="8"/>
                  </a:lnTo>
                  <a:lnTo>
                    <a:pt x="10" y="9"/>
                  </a:lnTo>
                  <a:lnTo>
                    <a:pt x="9" y="10"/>
                  </a:lnTo>
                  <a:lnTo>
                    <a:pt x="8" y="11"/>
                  </a:lnTo>
                  <a:lnTo>
                    <a:pt x="7" y="12"/>
                  </a:lnTo>
                  <a:lnTo>
                    <a:pt x="6" y="13"/>
                  </a:lnTo>
                  <a:lnTo>
                    <a:pt x="5" y="15"/>
                  </a:lnTo>
                  <a:lnTo>
                    <a:pt x="4" y="16"/>
                  </a:lnTo>
                  <a:lnTo>
                    <a:pt x="4" y="17"/>
                  </a:lnTo>
                  <a:lnTo>
                    <a:pt x="3" y="19"/>
                  </a:lnTo>
                  <a:lnTo>
                    <a:pt x="2" y="20"/>
                  </a:lnTo>
                  <a:lnTo>
                    <a:pt x="2" y="22"/>
                  </a:lnTo>
                  <a:lnTo>
                    <a:pt x="1" y="23"/>
                  </a:lnTo>
                  <a:lnTo>
                    <a:pt x="1" y="25"/>
                  </a:lnTo>
                  <a:lnTo>
                    <a:pt x="1" y="26"/>
                  </a:lnTo>
                  <a:lnTo>
                    <a:pt x="1" y="27"/>
                  </a:lnTo>
                  <a:lnTo>
                    <a:pt x="0" y="27"/>
                  </a:lnTo>
                  <a:lnTo>
                    <a:pt x="0" y="28"/>
                  </a:lnTo>
                  <a:lnTo>
                    <a:pt x="0" y="28"/>
                  </a:lnTo>
                  <a:lnTo>
                    <a:pt x="0" y="28"/>
                  </a:lnTo>
                  <a:lnTo>
                    <a:pt x="0" y="28"/>
                  </a:lnTo>
                  <a:lnTo>
                    <a:pt x="0" y="29"/>
                  </a:lnTo>
                  <a:lnTo>
                    <a:pt x="0" y="30"/>
                  </a:lnTo>
                  <a:lnTo>
                    <a:pt x="0" y="31"/>
                  </a:lnTo>
                  <a:lnTo>
                    <a:pt x="0" y="32"/>
                  </a:lnTo>
                  <a:lnTo>
                    <a:pt x="0" y="33"/>
                  </a:lnTo>
                  <a:lnTo>
                    <a:pt x="0" y="34"/>
                  </a:lnTo>
                  <a:lnTo>
                    <a:pt x="0" y="35"/>
                  </a:lnTo>
                  <a:lnTo>
                    <a:pt x="0" y="36"/>
                  </a:lnTo>
                  <a:lnTo>
                    <a:pt x="0" y="37"/>
                  </a:lnTo>
                  <a:lnTo>
                    <a:pt x="0" y="38"/>
                  </a:lnTo>
                  <a:lnTo>
                    <a:pt x="0" y="39"/>
                  </a:lnTo>
                  <a:lnTo>
                    <a:pt x="0" y="39"/>
                  </a:lnTo>
                  <a:lnTo>
                    <a:pt x="1" y="40"/>
                  </a:lnTo>
                  <a:lnTo>
                    <a:pt x="1" y="41"/>
                  </a:lnTo>
                  <a:lnTo>
                    <a:pt x="1" y="42"/>
                  </a:lnTo>
                  <a:lnTo>
                    <a:pt x="1" y="43"/>
                  </a:lnTo>
                  <a:lnTo>
                    <a:pt x="2" y="44"/>
                  </a:lnTo>
                  <a:lnTo>
                    <a:pt x="2" y="45"/>
                  </a:lnTo>
                  <a:lnTo>
                    <a:pt x="2" y="46"/>
                  </a:lnTo>
                  <a:lnTo>
                    <a:pt x="3" y="48"/>
                  </a:lnTo>
                  <a:lnTo>
                    <a:pt x="3" y="49"/>
                  </a:lnTo>
                  <a:lnTo>
                    <a:pt x="4" y="50"/>
                  </a:lnTo>
                  <a:lnTo>
                    <a:pt x="4" y="51"/>
                  </a:lnTo>
                  <a:lnTo>
                    <a:pt x="5" y="52"/>
                  </a:lnTo>
                  <a:lnTo>
                    <a:pt x="5" y="53"/>
                  </a:lnTo>
                  <a:lnTo>
                    <a:pt x="6" y="54"/>
                  </a:lnTo>
                  <a:lnTo>
                    <a:pt x="7" y="55"/>
                  </a:lnTo>
                  <a:lnTo>
                    <a:pt x="7" y="56"/>
                  </a:lnTo>
                  <a:lnTo>
                    <a:pt x="8" y="57"/>
                  </a:lnTo>
                  <a:lnTo>
                    <a:pt x="9" y="57"/>
                  </a:lnTo>
                  <a:lnTo>
                    <a:pt x="10" y="58"/>
                  </a:lnTo>
                  <a:lnTo>
                    <a:pt x="10" y="59"/>
                  </a:lnTo>
                  <a:lnTo>
                    <a:pt x="11" y="60"/>
                  </a:lnTo>
                  <a:lnTo>
                    <a:pt x="12" y="61"/>
                  </a:lnTo>
                  <a:lnTo>
                    <a:pt x="13" y="61"/>
                  </a:lnTo>
                  <a:lnTo>
                    <a:pt x="14" y="62"/>
                  </a:lnTo>
                  <a:lnTo>
                    <a:pt x="15" y="63"/>
                  </a:lnTo>
                  <a:lnTo>
                    <a:pt x="16" y="63"/>
                  </a:lnTo>
                  <a:lnTo>
                    <a:pt x="17" y="64"/>
                  </a:lnTo>
                  <a:lnTo>
                    <a:pt x="18" y="65"/>
                  </a:lnTo>
                  <a:lnTo>
                    <a:pt x="19" y="65"/>
                  </a:lnTo>
                  <a:lnTo>
                    <a:pt x="20" y="66"/>
                  </a:lnTo>
                  <a:lnTo>
                    <a:pt x="21" y="66"/>
                  </a:lnTo>
                  <a:lnTo>
                    <a:pt x="22" y="67"/>
                  </a:lnTo>
                  <a:lnTo>
                    <a:pt x="23" y="67"/>
                  </a:lnTo>
                  <a:lnTo>
                    <a:pt x="24" y="67"/>
                  </a:lnTo>
                  <a:lnTo>
                    <a:pt x="25" y="68"/>
                  </a:lnTo>
                  <a:lnTo>
                    <a:pt x="27" y="68"/>
                  </a:lnTo>
                  <a:lnTo>
                    <a:pt x="27" y="68"/>
                  </a:lnTo>
                  <a:lnTo>
                    <a:pt x="27" y="68"/>
                  </a:lnTo>
                  <a:lnTo>
                    <a:pt x="28" y="68"/>
                  </a:lnTo>
                  <a:lnTo>
                    <a:pt x="28" y="68"/>
                  </a:lnTo>
                  <a:lnTo>
                    <a:pt x="29" y="68"/>
                  </a:lnTo>
                  <a:lnTo>
                    <a:pt x="31" y="68"/>
                  </a:lnTo>
                  <a:lnTo>
                    <a:pt x="32" y="69"/>
                  </a:lnTo>
                  <a:lnTo>
                    <a:pt x="34" y="68"/>
                  </a:lnTo>
                  <a:lnTo>
                    <a:pt x="35" y="68"/>
                  </a:lnTo>
                  <a:lnTo>
                    <a:pt x="37" y="68"/>
                  </a:lnTo>
                  <a:lnTo>
                    <a:pt x="38" y="68"/>
                  </a:lnTo>
                  <a:lnTo>
                    <a:pt x="40" y="68"/>
                  </a:lnTo>
                  <a:lnTo>
                    <a:pt x="41" y="67"/>
                  </a:lnTo>
                  <a:lnTo>
                    <a:pt x="43" y="67"/>
                  </a:lnTo>
                  <a:lnTo>
                    <a:pt x="44" y="66"/>
                  </a:lnTo>
                  <a:lnTo>
                    <a:pt x="45" y="66"/>
                  </a:lnTo>
                  <a:lnTo>
                    <a:pt x="46" y="65"/>
                  </a:lnTo>
                  <a:lnTo>
                    <a:pt x="48" y="64"/>
                  </a:lnTo>
                  <a:lnTo>
                    <a:pt x="49" y="63"/>
                  </a:lnTo>
                  <a:lnTo>
                    <a:pt x="50" y="62"/>
                  </a:lnTo>
                  <a:lnTo>
                    <a:pt x="51" y="62"/>
                  </a:lnTo>
                  <a:lnTo>
                    <a:pt x="52" y="61"/>
                  </a:lnTo>
                  <a:lnTo>
                    <a:pt x="53" y="60"/>
                  </a:lnTo>
                  <a:lnTo>
                    <a:pt x="54" y="59"/>
                  </a:lnTo>
                  <a:lnTo>
                    <a:pt x="56" y="57"/>
                  </a:lnTo>
                  <a:lnTo>
                    <a:pt x="56" y="56"/>
                  </a:lnTo>
                  <a:lnTo>
                    <a:pt x="57" y="55"/>
                  </a:lnTo>
                  <a:lnTo>
                    <a:pt x="58" y="54"/>
                  </a:lnTo>
                  <a:lnTo>
                    <a:pt x="59" y="53"/>
                  </a:lnTo>
                  <a:lnTo>
                    <a:pt x="60" y="51"/>
                  </a:lnTo>
                  <a:lnTo>
                    <a:pt x="60" y="50"/>
                  </a:lnTo>
                  <a:lnTo>
                    <a:pt x="61" y="48"/>
                  </a:lnTo>
                  <a:lnTo>
                    <a:pt x="61" y="47"/>
                  </a:lnTo>
                  <a:lnTo>
                    <a:pt x="62" y="45"/>
                  </a:lnTo>
                  <a:lnTo>
                    <a:pt x="62" y="44"/>
                  </a:lnTo>
                  <a:lnTo>
                    <a:pt x="63" y="42"/>
                  </a:lnTo>
                  <a:lnTo>
                    <a:pt x="63" y="42"/>
                  </a:lnTo>
                  <a:lnTo>
                    <a:pt x="63" y="41"/>
                  </a:lnTo>
                  <a:lnTo>
                    <a:pt x="63" y="41"/>
                  </a:lnTo>
                  <a:lnTo>
                    <a:pt x="63" y="40"/>
                  </a:lnTo>
                  <a:lnTo>
                    <a:pt x="63" y="40"/>
                  </a:lnTo>
                  <a:lnTo>
                    <a:pt x="63" y="40"/>
                  </a:lnTo>
                  <a:lnTo>
                    <a:pt x="63" y="39"/>
                  </a:lnTo>
                  <a:lnTo>
                    <a:pt x="63" y="39"/>
                  </a:lnTo>
                  <a:lnTo>
                    <a:pt x="63" y="38"/>
                  </a:lnTo>
                  <a:lnTo>
                    <a:pt x="63" y="37"/>
                  </a:lnTo>
                  <a:lnTo>
                    <a:pt x="63" y="36"/>
                  </a:lnTo>
                  <a:lnTo>
                    <a:pt x="63" y="35"/>
                  </a:lnTo>
                  <a:lnTo>
                    <a:pt x="63" y="34"/>
                  </a:lnTo>
                  <a:lnTo>
                    <a:pt x="63" y="33"/>
                  </a:lnTo>
                  <a:lnTo>
                    <a:pt x="63" y="32"/>
                  </a:lnTo>
                  <a:lnTo>
                    <a:pt x="63" y="31"/>
                  </a:lnTo>
                  <a:lnTo>
                    <a:pt x="63" y="30"/>
                  </a:lnTo>
                  <a:lnTo>
                    <a:pt x="63" y="29"/>
                  </a:lnTo>
                  <a:lnTo>
                    <a:pt x="63" y="28"/>
                  </a:lnTo>
                  <a:lnTo>
                    <a:pt x="63" y="27"/>
                  </a:lnTo>
                  <a:lnTo>
                    <a:pt x="62" y="26"/>
                  </a:lnTo>
                  <a:lnTo>
                    <a:pt x="62" y="25"/>
                  </a:lnTo>
                  <a:lnTo>
                    <a:pt x="62" y="24"/>
                  </a:lnTo>
                  <a:lnTo>
                    <a:pt x="61" y="23"/>
                  </a:lnTo>
                  <a:lnTo>
                    <a:pt x="61" y="22"/>
                  </a:lnTo>
                  <a:lnTo>
                    <a:pt x="61" y="21"/>
                  </a:lnTo>
                  <a:lnTo>
                    <a:pt x="60" y="20"/>
                  </a:lnTo>
                  <a:lnTo>
                    <a:pt x="60" y="19"/>
                  </a:lnTo>
                  <a:lnTo>
                    <a:pt x="59" y="18"/>
                  </a:lnTo>
                  <a:lnTo>
                    <a:pt x="59" y="17"/>
                  </a:lnTo>
                  <a:lnTo>
                    <a:pt x="58" y="16"/>
                  </a:lnTo>
                  <a:lnTo>
                    <a:pt x="57" y="15"/>
                  </a:lnTo>
                  <a:lnTo>
                    <a:pt x="57" y="14"/>
                  </a:lnTo>
                  <a:lnTo>
                    <a:pt x="56" y="13"/>
                  </a:lnTo>
                  <a:lnTo>
                    <a:pt x="55" y="12"/>
                  </a:lnTo>
                  <a:lnTo>
                    <a:pt x="54" y="11"/>
                  </a:lnTo>
                  <a:lnTo>
                    <a:pt x="54" y="10"/>
                  </a:lnTo>
                  <a:lnTo>
                    <a:pt x="53" y="9"/>
                  </a:lnTo>
                  <a:lnTo>
                    <a:pt x="52" y="9"/>
                  </a:lnTo>
                  <a:lnTo>
                    <a:pt x="51" y="8"/>
                  </a:lnTo>
                  <a:lnTo>
                    <a:pt x="50" y="7"/>
                  </a:lnTo>
                  <a:lnTo>
                    <a:pt x="49" y="6"/>
                  </a:lnTo>
                  <a:lnTo>
                    <a:pt x="48" y="6"/>
                  </a:lnTo>
                  <a:lnTo>
                    <a:pt x="48" y="5"/>
                  </a:lnTo>
                  <a:lnTo>
                    <a:pt x="47" y="4"/>
                  </a:lnTo>
                  <a:lnTo>
                    <a:pt x="46" y="4"/>
                  </a:lnTo>
                  <a:lnTo>
                    <a:pt x="45" y="3"/>
                  </a:lnTo>
                  <a:lnTo>
                    <a:pt x="44" y="3"/>
                  </a:lnTo>
                  <a:lnTo>
                    <a:pt x="42" y="2"/>
                  </a:lnTo>
                  <a:lnTo>
                    <a:pt x="41" y="2"/>
                  </a:lnTo>
                  <a:lnTo>
                    <a:pt x="40" y="2"/>
                  </a:lnTo>
                  <a:lnTo>
                    <a:pt x="39" y="1"/>
                  </a:lnTo>
                  <a:lnTo>
                    <a:pt x="38" y="1"/>
                  </a:lnTo>
                  <a:lnTo>
                    <a:pt x="37" y="1"/>
                  </a:lnTo>
                  <a:lnTo>
                    <a:pt x="37" y="1"/>
                  </a:lnTo>
                  <a:close/>
                  <a:moveTo>
                    <a:pt x="35" y="3"/>
                  </a:moveTo>
                  <a:lnTo>
                    <a:pt x="36" y="3"/>
                  </a:lnTo>
                  <a:lnTo>
                    <a:pt x="36" y="3"/>
                  </a:lnTo>
                  <a:lnTo>
                    <a:pt x="37" y="3"/>
                  </a:lnTo>
                  <a:lnTo>
                    <a:pt x="38" y="4"/>
                  </a:lnTo>
                  <a:lnTo>
                    <a:pt x="40" y="4"/>
                  </a:lnTo>
                  <a:lnTo>
                    <a:pt x="41" y="4"/>
                  </a:lnTo>
                  <a:lnTo>
                    <a:pt x="42" y="5"/>
                  </a:lnTo>
                  <a:lnTo>
                    <a:pt x="43" y="5"/>
                  </a:lnTo>
                  <a:lnTo>
                    <a:pt x="44" y="6"/>
                  </a:lnTo>
                  <a:lnTo>
                    <a:pt x="44" y="6"/>
                  </a:lnTo>
                  <a:lnTo>
                    <a:pt x="45" y="7"/>
                  </a:lnTo>
                  <a:lnTo>
                    <a:pt x="46" y="7"/>
                  </a:lnTo>
                  <a:lnTo>
                    <a:pt x="47" y="8"/>
                  </a:lnTo>
                  <a:lnTo>
                    <a:pt x="48" y="8"/>
                  </a:lnTo>
                  <a:lnTo>
                    <a:pt x="49" y="9"/>
                  </a:lnTo>
                  <a:lnTo>
                    <a:pt x="50" y="10"/>
                  </a:lnTo>
                  <a:lnTo>
                    <a:pt x="50" y="10"/>
                  </a:lnTo>
                  <a:lnTo>
                    <a:pt x="51" y="11"/>
                  </a:lnTo>
                  <a:lnTo>
                    <a:pt x="52" y="12"/>
                  </a:lnTo>
                  <a:lnTo>
                    <a:pt x="53" y="13"/>
                  </a:lnTo>
                  <a:lnTo>
                    <a:pt x="53" y="14"/>
                  </a:lnTo>
                  <a:lnTo>
                    <a:pt x="54" y="14"/>
                  </a:lnTo>
                  <a:lnTo>
                    <a:pt x="55" y="15"/>
                  </a:lnTo>
                  <a:lnTo>
                    <a:pt x="55" y="16"/>
                  </a:lnTo>
                  <a:lnTo>
                    <a:pt x="56" y="17"/>
                  </a:lnTo>
                  <a:lnTo>
                    <a:pt x="56" y="18"/>
                  </a:lnTo>
                  <a:lnTo>
                    <a:pt x="57" y="19"/>
                  </a:lnTo>
                  <a:lnTo>
                    <a:pt x="57" y="20"/>
                  </a:lnTo>
                  <a:lnTo>
                    <a:pt x="58" y="21"/>
                  </a:lnTo>
                  <a:lnTo>
                    <a:pt x="58" y="22"/>
                  </a:lnTo>
                  <a:lnTo>
                    <a:pt x="59" y="23"/>
                  </a:lnTo>
                  <a:lnTo>
                    <a:pt x="59" y="24"/>
                  </a:lnTo>
                  <a:lnTo>
                    <a:pt x="59" y="25"/>
                  </a:lnTo>
                  <a:lnTo>
                    <a:pt x="60" y="26"/>
                  </a:lnTo>
                  <a:lnTo>
                    <a:pt x="60" y="28"/>
                  </a:lnTo>
                  <a:lnTo>
                    <a:pt x="61" y="29"/>
                  </a:lnTo>
                  <a:lnTo>
                    <a:pt x="61" y="31"/>
                  </a:lnTo>
                  <a:lnTo>
                    <a:pt x="61" y="33"/>
                  </a:lnTo>
                  <a:lnTo>
                    <a:pt x="61" y="34"/>
                  </a:lnTo>
                  <a:lnTo>
                    <a:pt x="61" y="35"/>
                  </a:lnTo>
                  <a:lnTo>
                    <a:pt x="61" y="36"/>
                  </a:lnTo>
                  <a:lnTo>
                    <a:pt x="61" y="37"/>
                  </a:lnTo>
                  <a:lnTo>
                    <a:pt x="61" y="37"/>
                  </a:lnTo>
                  <a:lnTo>
                    <a:pt x="61" y="38"/>
                  </a:lnTo>
                  <a:lnTo>
                    <a:pt x="61" y="39"/>
                  </a:lnTo>
                  <a:lnTo>
                    <a:pt x="61" y="40"/>
                  </a:lnTo>
                  <a:lnTo>
                    <a:pt x="61" y="40"/>
                  </a:lnTo>
                  <a:lnTo>
                    <a:pt x="61" y="40"/>
                  </a:lnTo>
                  <a:lnTo>
                    <a:pt x="61" y="41"/>
                  </a:lnTo>
                  <a:lnTo>
                    <a:pt x="60" y="41"/>
                  </a:lnTo>
                  <a:lnTo>
                    <a:pt x="60" y="41"/>
                  </a:lnTo>
                  <a:lnTo>
                    <a:pt x="60" y="42"/>
                  </a:lnTo>
                  <a:lnTo>
                    <a:pt x="60" y="43"/>
                  </a:lnTo>
                  <a:lnTo>
                    <a:pt x="60" y="45"/>
                  </a:lnTo>
                  <a:lnTo>
                    <a:pt x="59" y="46"/>
                  </a:lnTo>
                  <a:lnTo>
                    <a:pt x="59" y="47"/>
                  </a:lnTo>
                  <a:lnTo>
                    <a:pt x="58" y="49"/>
                  </a:lnTo>
                  <a:lnTo>
                    <a:pt x="57" y="50"/>
                  </a:lnTo>
                  <a:lnTo>
                    <a:pt x="57" y="51"/>
                  </a:lnTo>
                  <a:lnTo>
                    <a:pt x="56" y="52"/>
                  </a:lnTo>
                  <a:lnTo>
                    <a:pt x="55" y="54"/>
                  </a:lnTo>
                  <a:lnTo>
                    <a:pt x="54" y="55"/>
                  </a:lnTo>
                  <a:lnTo>
                    <a:pt x="54" y="56"/>
                  </a:lnTo>
                  <a:lnTo>
                    <a:pt x="53" y="57"/>
                  </a:lnTo>
                  <a:lnTo>
                    <a:pt x="52" y="58"/>
                  </a:lnTo>
                  <a:lnTo>
                    <a:pt x="51" y="59"/>
                  </a:lnTo>
                  <a:lnTo>
                    <a:pt x="50" y="60"/>
                  </a:lnTo>
                  <a:lnTo>
                    <a:pt x="49" y="61"/>
                  </a:lnTo>
                  <a:lnTo>
                    <a:pt x="48" y="61"/>
                  </a:lnTo>
                  <a:lnTo>
                    <a:pt x="46" y="62"/>
                  </a:lnTo>
                  <a:lnTo>
                    <a:pt x="45" y="63"/>
                  </a:lnTo>
                  <a:lnTo>
                    <a:pt x="44" y="63"/>
                  </a:lnTo>
                  <a:lnTo>
                    <a:pt x="43" y="64"/>
                  </a:lnTo>
                  <a:lnTo>
                    <a:pt x="42" y="64"/>
                  </a:lnTo>
                  <a:lnTo>
                    <a:pt x="40" y="65"/>
                  </a:lnTo>
                  <a:lnTo>
                    <a:pt x="39" y="65"/>
                  </a:lnTo>
                  <a:lnTo>
                    <a:pt x="38" y="66"/>
                  </a:lnTo>
                  <a:lnTo>
                    <a:pt x="37" y="66"/>
                  </a:lnTo>
                  <a:lnTo>
                    <a:pt x="35" y="66"/>
                  </a:lnTo>
                  <a:lnTo>
                    <a:pt x="34" y="66"/>
                  </a:lnTo>
                  <a:lnTo>
                    <a:pt x="32" y="66"/>
                  </a:lnTo>
                  <a:lnTo>
                    <a:pt x="31" y="66"/>
                  </a:lnTo>
                  <a:lnTo>
                    <a:pt x="30" y="66"/>
                  </a:lnTo>
                  <a:lnTo>
                    <a:pt x="28" y="66"/>
                  </a:lnTo>
                  <a:lnTo>
                    <a:pt x="28" y="66"/>
                  </a:lnTo>
                  <a:lnTo>
                    <a:pt x="27" y="66"/>
                  </a:lnTo>
                  <a:lnTo>
                    <a:pt x="26" y="65"/>
                  </a:lnTo>
                  <a:lnTo>
                    <a:pt x="25" y="65"/>
                  </a:lnTo>
                  <a:lnTo>
                    <a:pt x="24" y="65"/>
                  </a:lnTo>
                  <a:lnTo>
                    <a:pt x="23" y="64"/>
                  </a:lnTo>
                  <a:lnTo>
                    <a:pt x="22" y="64"/>
                  </a:lnTo>
                  <a:lnTo>
                    <a:pt x="21" y="63"/>
                  </a:lnTo>
                  <a:lnTo>
                    <a:pt x="20" y="63"/>
                  </a:lnTo>
                  <a:lnTo>
                    <a:pt x="19" y="63"/>
                  </a:lnTo>
                  <a:lnTo>
                    <a:pt x="18" y="62"/>
                  </a:lnTo>
                  <a:lnTo>
                    <a:pt x="17" y="61"/>
                  </a:lnTo>
                  <a:lnTo>
                    <a:pt x="16" y="61"/>
                  </a:lnTo>
                  <a:lnTo>
                    <a:pt x="15" y="60"/>
                  </a:lnTo>
                  <a:lnTo>
                    <a:pt x="15" y="60"/>
                  </a:lnTo>
                  <a:lnTo>
                    <a:pt x="14" y="59"/>
                  </a:lnTo>
                  <a:lnTo>
                    <a:pt x="13" y="58"/>
                  </a:lnTo>
                  <a:lnTo>
                    <a:pt x="12" y="57"/>
                  </a:lnTo>
                  <a:lnTo>
                    <a:pt x="11" y="57"/>
                  </a:lnTo>
                  <a:lnTo>
                    <a:pt x="11" y="56"/>
                  </a:lnTo>
                  <a:lnTo>
                    <a:pt x="10" y="55"/>
                  </a:lnTo>
                  <a:lnTo>
                    <a:pt x="9" y="54"/>
                  </a:lnTo>
                  <a:lnTo>
                    <a:pt x="9" y="53"/>
                  </a:lnTo>
                  <a:lnTo>
                    <a:pt x="8" y="52"/>
                  </a:lnTo>
                  <a:lnTo>
                    <a:pt x="7" y="51"/>
                  </a:lnTo>
                  <a:lnTo>
                    <a:pt x="7" y="51"/>
                  </a:lnTo>
                  <a:lnTo>
                    <a:pt x="6" y="50"/>
                  </a:lnTo>
                  <a:lnTo>
                    <a:pt x="6" y="49"/>
                  </a:lnTo>
                  <a:lnTo>
                    <a:pt x="5" y="48"/>
                  </a:lnTo>
                  <a:lnTo>
                    <a:pt x="5" y="47"/>
                  </a:lnTo>
                  <a:lnTo>
                    <a:pt x="5" y="46"/>
                  </a:lnTo>
                  <a:lnTo>
                    <a:pt x="4" y="45"/>
                  </a:lnTo>
                  <a:lnTo>
                    <a:pt x="4" y="44"/>
                  </a:lnTo>
                  <a:lnTo>
                    <a:pt x="4" y="42"/>
                  </a:lnTo>
                  <a:lnTo>
                    <a:pt x="3" y="41"/>
                  </a:lnTo>
                  <a:lnTo>
                    <a:pt x="3" y="39"/>
                  </a:lnTo>
                  <a:lnTo>
                    <a:pt x="3" y="37"/>
                  </a:lnTo>
                  <a:lnTo>
                    <a:pt x="2" y="36"/>
                  </a:lnTo>
                  <a:lnTo>
                    <a:pt x="2" y="35"/>
                  </a:lnTo>
                  <a:lnTo>
                    <a:pt x="2" y="34"/>
                  </a:lnTo>
                  <a:lnTo>
                    <a:pt x="2" y="33"/>
                  </a:lnTo>
                  <a:lnTo>
                    <a:pt x="2" y="32"/>
                  </a:lnTo>
                  <a:lnTo>
                    <a:pt x="2" y="31"/>
                  </a:lnTo>
                  <a:lnTo>
                    <a:pt x="3" y="30"/>
                  </a:lnTo>
                  <a:lnTo>
                    <a:pt x="3" y="29"/>
                  </a:lnTo>
                  <a:lnTo>
                    <a:pt x="3" y="28"/>
                  </a:lnTo>
                  <a:lnTo>
                    <a:pt x="3" y="28"/>
                  </a:lnTo>
                  <a:lnTo>
                    <a:pt x="3" y="28"/>
                  </a:lnTo>
                  <a:lnTo>
                    <a:pt x="3" y="28"/>
                  </a:lnTo>
                  <a:lnTo>
                    <a:pt x="3" y="28"/>
                  </a:lnTo>
                  <a:lnTo>
                    <a:pt x="3" y="27"/>
                  </a:lnTo>
                  <a:lnTo>
                    <a:pt x="3" y="27"/>
                  </a:lnTo>
                  <a:lnTo>
                    <a:pt x="3" y="25"/>
                  </a:lnTo>
                  <a:lnTo>
                    <a:pt x="4" y="24"/>
                  </a:lnTo>
                  <a:lnTo>
                    <a:pt x="4" y="22"/>
                  </a:lnTo>
                  <a:lnTo>
                    <a:pt x="5" y="21"/>
                  </a:lnTo>
                  <a:lnTo>
                    <a:pt x="5" y="20"/>
                  </a:lnTo>
                  <a:lnTo>
                    <a:pt x="6" y="18"/>
                  </a:lnTo>
                  <a:lnTo>
                    <a:pt x="7" y="17"/>
                  </a:lnTo>
                  <a:lnTo>
                    <a:pt x="7" y="16"/>
                  </a:lnTo>
                  <a:lnTo>
                    <a:pt x="8" y="15"/>
                  </a:lnTo>
                  <a:lnTo>
                    <a:pt x="9" y="14"/>
                  </a:lnTo>
                  <a:lnTo>
                    <a:pt x="10" y="13"/>
                  </a:lnTo>
                  <a:lnTo>
                    <a:pt x="11" y="12"/>
                  </a:lnTo>
                  <a:lnTo>
                    <a:pt x="12" y="11"/>
                  </a:lnTo>
                  <a:lnTo>
                    <a:pt x="13" y="10"/>
                  </a:lnTo>
                  <a:lnTo>
                    <a:pt x="14" y="9"/>
                  </a:lnTo>
                  <a:lnTo>
                    <a:pt x="15" y="8"/>
                  </a:lnTo>
                  <a:lnTo>
                    <a:pt x="16" y="7"/>
                  </a:lnTo>
                  <a:lnTo>
                    <a:pt x="17" y="6"/>
                  </a:lnTo>
                  <a:lnTo>
                    <a:pt x="18" y="6"/>
                  </a:lnTo>
                  <a:lnTo>
                    <a:pt x="19" y="5"/>
                  </a:lnTo>
                  <a:lnTo>
                    <a:pt x="20" y="5"/>
                  </a:lnTo>
                  <a:lnTo>
                    <a:pt x="22" y="4"/>
                  </a:lnTo>
                  <a:lnTo>
                    <a:pt x="23" y="4"/>
                  </a:lnTo>
                  <a:lnTo>
                    <a:pt x="24" y="3"/>
                  </a:lnTo>
                  <a:lnTo>
                    <a:pt x="26" y="3"/>
                  </a:lnTo>
                  <a:lnTo>
                    <a:pt x="27" y="3"/>
                  </a:lnTo>
                  <a:lnTo>
                    <a:pt x="28" y="3"/>
                  </a:lnTo>
                  <a:lnTo>
                    <a:pt x="29" y="3"/>
                  </a:lnTo>
                  <a:lnTo>
                    <a:pt x="31" y="2"/>
                  </a:lnTo>
                  <a:lnTo>
                    <a:pt x="32" y="3"/>
                  </a:lnTo>
                  <a:lnTo>
                    <a:pt x="34" y="3"/>
                  </a:lnTo>
                  <a:lnTo>
                    <a:pt x="35" y="3"/>
                  </a:lnTo>
                  <a:lnTo>
                    <a:pt x="35" y="3"/>
                  </a:lnTo>
                  <a:lnTo>
                    <a:pt x="35" y="3"/>
                  </a:lnTo>
                  <a:close/>
                </a:path>
              </a:pathLst>
            </a:custGeom>
            <a:solidFill>
              <a:srgbClr val="00466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 name="Freeform 13"/>
            <p:cNvSpPr>
              <a:spLocks/>
            </p:cNvSpPr>
            <p:nvPr/>
          </p:nvSpPr>
          <p:spPr bwMode="auto">
            <a:xfrm>
              <a:off x="1310" y="1161"/>
              <a:ext cx="30" cy="31"/>
            </a:xfrm>
            <a:custGeom>
              <a:avLst/>
              <a:gdLst>
                <a:gd name="T0" fmla="*/ 16 w 30"/>
                <a:gd name="T1" fmla="*/ 0 h 31"/>
                <a:gd name="T2" fmla="*/ 14 w 30"/>
                <a:gd name="T3" fmla="*/ 0 h 31"/>
                <a:gd name="T4" fmla="*/ 11 w 30"/>
                <a:gd name="T5" fmla="*/ 1 h 31"/>
                <a:gd name="T6" fmla="*/ 9 w 30"/>
                <a:gd name="T7" fmla="*/ 1 h 31"/>
                <a:gd name="T8" fmla="*/ 7 w 30"/>
                <a:gd name="T9" fmla="*/ 2 h 31"/>
                <a:gd name="T10" fmla="*/ 5 w 30"/>
                <a:gd name="T11" fmla="*/ 4 h 31"/>
                <a:gd name="T12" fmla="*/ 4 w 30"/>
                <a:gd name="T13" fmla="*/ 5 h 31"/>
                <a:gd name="T14" fmla="*/ 2 w 30"/>
                <a:gd name="T15" fmla="*/ 7 h 31"/>
                <a:gd name="T16" fmla="*/ 1 w 30"/>
                <a:gd name="T17" fmla="*/ 9 h 31"/>
                <a:gd name="T18" fmla="*/ 0 w 30"/>
                <a:gd name="T19" fmla="*/ 11 h 31"/>
                <a:gd name="T20" fmla="*/ 0 w 30"/>
                <a:gd name="T21" fmla="*/ 13 h 31"/>
                <a:gd name="T22" fmla="*/ 0 w 30"/>
                <a:gd name="T23" fmla="*/ 15 h 31"/>
                <a:gd name="T24" fmla="*/ 0 w 30"/>
                <a:gd name="T25" fmla="*/ 17 h 31"/>
                <a:gd name="T26" fmla="*/ 0 w 30"/>
                <a:gd name="T27" fmla="*/ 20 h 31"/>
                <a:gd name="T28" fmla="*/ 1 w 30"/>
                <a:gd name="T29" fmla="*/ 22 h 31"/>
                <a:gd name="T30" fmla="*/ 2 w 30"/>
                <a:gd name="T31" fmla="*/ 24 h 31"/>
                <a:gd name="T32" fmla="*/ 3 w 30"/>
                <a:gd name="T33" fmla="*/ 25 h 31"/>
                <a:gd name="T34" fmla="*/ 5 w 30"/>
                <a:gd name="T35" fmla="*/ 27 h 31"/>
                <a:gd name="T36" fmla="*/ 7 w 30"/>
                <a:gd name="T37" fmla="*/ 28 h 31"/>
                <a:gd name="T38" fmla="*/ 9 w 30"/>
                <a:gd name="T39" fmla="*/ 29 h 31"/>
                <a:gd name="T40" fmla="*/ 11 w 30"/>
                <a:gd name="T41" fmla="*/ 30 h 31"/>
                <a:gd name="T42" fmla="*/ 13 w 30"/>
                <a:gd name="T43" fmla="*/ 31 h 31"/>
                <a:gd name="T44" fmla="*/ 16 w 30"/>
                <a:gd name="T45" fmla="*/ 31 h 31"/>
                <a:gd name="T46" fmla="*/ 18 w 30"/>
                <a:gd name="T47" fmla="*/ 31 h 31"/>
                <a:gd name="T48" fmla="*/ 20 w 30"/>
                <a:gd name="T49" fmla="*/ 30 h 31"/>
                <a:gd name="T50" fmla="*/ 22 w 30"/>
                <a:gd name="T51" fmla="*/ 29 h 31"/>
                <a:gd name="T52" fmla="*/ 24 w 30"/>
                <a:gd name="T53" fmla="*/ 28 h 31"/>
                <a:gd name="T54" fmla="*/ 26 w 30"/>
                <a:gd name="T55" fmla="*/ 27 h 31"/>
                <a:gd name="T56" fmla="*/ 27 w 30"/>
                <a:gd name="T57" fmla="*/ 25 h 31"/>
                <a:gd name="T58" fmla="*/ 28 w 30"/>
                <a:gd name="T59" fmla="*/ 23 h 31"/>
                <a:gd name="T60" fmla="*/ 29 w 30"/>
                <a:gd name="T61" fmla="*/ 21 h 31"/>
                <a:gd name="T62" fmla="*/ 30 w 30"/>
                <a:gd name="T63" fmla="*/ 19 h 31"/>
                <a:gd name="T64" fmla="*/ 30 w 30"/>
                <a:gd name="T65" fmla="*/ 17 h 31"/>
                <a:gd name="T66" fmla="*/ 30 w 30"/>
                <a:gd name="T67" fmla="*/ 15 h 31"/>
                <a:gd name="T68" fmla="*/ 30 w 30"/>
                <a:gd name="T69" fmla="*/ 12 h 31"/>
                <a:gd name="T70" fmla="*/ 29 w 30"/>
                <a:gd name="T71" fmla="*/ 10 h 31"/>
                <a:gd name="T72" fmla="*/ 28 w 30"/>
                <a:gd name="T73" fmla="*/ 8 h 31"/>
                <a:gd name="T74" fmla="*/ 27 w 30"/>
                <a:gd name="T75" fmla="*/ 6 h 31"/>
                <a:gd name="T76" fmla="*/ 25 w 30"/>
                <a:gd name="T77" fmla="*/ 5 h 31"/>
                <a:gd name="T78" fmla="*/ 24 w 30"/>
                <a:gd name="T79" fmla="*/ 3 h 31"/>
                <a:gd name="T80" fmla="*/ 22 w 30"/>
                <a:gd name="T81" fmla="*/ 2 h 31"/>
                <a:gd name="T82" fmla="*/ 20 w 30"/>
                <a:gd name="T83" fmla="*/ 1 h 31"/>
                <a:gd name="T84" fmla="*/ 17 w 30"/>
                <a:gd name="T85" fmla="*/ 1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0" h="31">
                  <a:moveTo>
                    <a:pt x="17" y="1"/>
                  </a:moveTo>
                  <a:lnTo>
                    <a:pt x="17" y="1"/>
                  </a:lnTo>
                  <a:lnTo>
                    <a:pt x="16" y="0"/>
                  </a:lnTo>
                  <a:lnTo>
                    <a:pt x="15" y="0"/>
                  </a:lnTo>
                  <a:lnTo>
                    <a:pt x="14" y="0"/>
                  </a:lnTo>
                  <a:lnTo>
                    <a:pt x="14" y="0"/>
                  </a:lnTo>
                  <a:lnTo>
                    <a:pt x="13" y="1"/>
                  </a:lnTo>
                  <a:lnTo>
                    <a:pt x="12" y="1"/>
                  </a:lnTo>
                  <a:lnTo>
                    <a:pt x="11" y="1"/>
                  </a:lnTo>
                  <a:lnTo>
                    <a:pt x="11" y="1"/>
                  </a:lnTo>
                  <a:lnTo>
                    <a:pt x="10" y="1"/>
                  </a:lnTo>
                  <a:lnTo>
                    <a:pt x="9" y="1"/>
                  </a:lnTo>
                  <a:lnTo>
                    <a:pt x="9" y="2"/>
                  </a:lnTo>
                  <a:lnTo>
                    <a:pt x="8" y="2"/>
                  </a:lnTo>
                  <a:lnTo>
                    <a:pt x="7" y="2"/>
                  </a:lnTo>
                  <a:lnTo>
                    <a:pt x="7" y="3"/>
                  </a:lnTo>
                  <a:lnTo>
                    <a:pt x="6" y="3"/>
                  </a:lnTo>
                  <a:lnTo>
                    <a:pt x="5" y="4"/>
                  </a:lnTo>
                  <a:lnTo>
                    <a:pt x="5" y="4"/>
                  </a:lnTo>
                  <a:lnTo>
                    <a:pt x="4" y="4"/>
                  </a:lnTo>
                  <a:lnTo>
                    <a:pt x="4" y="5"/>
                  </a:lnTo>
                  <a:lnTo>
                    <a:pt x="3" y="6"/>
                  </a:lnTo>
                  <a:lnTo>
                    <a:pt x="3" y="6"/>
                  </a:lnTo>
                  <a:lnTo>
                    <a:pt x="2" y="7"/>
                  </a:lnTo>
                  <a:lnTo>
                    <a:pt x="2" y="7"/>
                  </a:lnTo>
                  <a:lnTo>
                    <a:pt x="2" y="8"/>
                  </a:lnTo>
                  <a:lnTo>
                    <a:pt x="1" y="9"/>
                  </a:lnTo>
                  <a:lnTo>
                    <a:pt x="1" y="9"/>
                  </a:lnTo>
                  <a:lnTo>
                    <a:pt x="1" y="10"/>
                  </a:lnTo>
                  <a:lnTo>
                    <a:pt x="0" y="11"/>
                  </a:lnTo>
                  <a:lnTo>
                    <a:pt x="0" y="11"/>
                  </a:lnTo>
                  <a:lnTo>
                    <a:pt x="0" y="12"/>
                  </a:lnTo>
                  <a:lnTo>
                    <a:pt x="0" y="13"/>
                  </a:lnTo>
                  <a:lnTo>
                    <a:pt x="0" y="14"/>
                  </a:lnTo>
                  <a:lnTo>
                    <a:pt x="0" y="14"/>
                  </a:lnTo>
                  <a:lnTo>
                    <a:pt x="0" y="15"/>
                  </a:lnTo>
                  <a:lnTo>
                    <a:pt x="0" y="16"/>
                  </a:lnTo>
                  <a:lnTo>
                    <a:pt x="0" y="17"/>
                  </a:lnTo>
                  <a:lnTo>
                    <a:pt x="0" y="17"/>
                  </a:lnTo>
                  <a:lnTo>
                    <a:pt x="0" y="18"/>
                  </a:lnTo>
                  <a:lnTo>
                    <a:pt x="0" y="19"/>
                  </a:lnTo>
                  <a:lnTo>
                    <a:pt x="0" y="20"/>
                  </a:lnTo>
                  <a:lnTo>
                    <a:pt x="1" y="20"/>
                  </a:lnTo>
                  <a:lnTo>
                    <a:pt x="1" y="21"/>
                  </a:lnTo>
                  <a:lnTo>
                    <a:pt x="1" y="22"/>
                  </a:lnTo>
                  <a:lnTo>
                    <a:pt x="1" y="22"/>
                  </a:lnTo>
                  <a:lnTo>
                    <a:pt x="2" y="23"/>
                  </a:lnTo>
                  <a:lnTo>
                    <a:pt x="2" y="24"/>
                  </a:lnTo>
                  <a:lnTo>
                    <a:pt x="3" y="24"/>
                  </a:lnTo>
                  <a:lnTo>
                    <a:pt x="3" y="25"/>
                  </a:lnTo>
                  <a:lnTo>
                    <a:pt x="3" y="25"/>
                  </a:lnTo>
                  <a:lnTo>
                    <a:pt x="4" y="26"/>
                  </a:lnTo>
                  <a:lnTo>
                    <a:pt x="5" y="26"/>
                  </a:lnTo>
                  <a:lnTo>
                    <a:pt x="5" y="27"/>
                  </a:lnTo>
                  <a:lnTo>
                    <a:pt x="6" y="27"/>
                  </a:lnTo>
                  <a:lnTo>
                    <a:pt x="6" y="28"/>
                  </a:lnTo>
                  <a:lnTo>
                    <a:pt x="7" y="28"/>
                  </a:lnTo>
                  <a:lnTo>
                    <a:pt x="7" y="29"/>
                  </a:lnTo>
                  <a:lnTo>
                    <a:pt x="8" y="29"/>
                  </a:lnTo>
                  <a:lnTo>
                    <a:pt x="9" y="29"/>
                  </a:lnTo>
                  <a:lnTo>
                    <a:pt x="9" y="30"/>
                  </a:lnTo>
                  <a:lnTo>
                    <a:pt x="10" y="30"/>
                  </a:lnTo>
                  <a:lnTo>
                    <a:pt x="11" y="30"/>
                  </a:lnTo>
                  <a:lnTo>
                    <a:pt x="12" y="30"/>
                  </a:lnTo>
                  <a:lnTo>
                    <a:pt x="12" y="31"/>
                  </a:lnTo>
                  <a:lnTo>
                    <a:pt x="13" y="31"/>
                  </a:lnTo>
                  <a:lnTo>
                    <a:pt x="14" y="31"/>
                  </a:lnTo>
                  <a:lnTo>
                    <a:pt x="15" y="31"/>
                  </a:lnTo>
                  <a:lnTo>
                    <a:pt x="16" y="31"/>
                  </a:lnTo>
                  <a:lnTo>
                    <a:pt x="16" y="31"/>
                  </a:lnTo>
                  <a:lnTo>
                    <a:pt x="17" y="31"/>
                  </a:lnTo>
                  <a:lnTo>
                    <a:pt x="18" y="31"/>
                  </a:lnTo>
                  <a:lnTo>
                    <a:pt x="19" y="30"/>
                  </a:lnTo>
                  <a:lnTo>
                    <a:pt x="19" y="30"/>
                  </a:lnTo>
                  <a:lnTo>
                    <a:pt x="20" y="30"/>
                  </a:lnTo>
                  <a:lnTo>
                    <a:pt x="21" y="30"/>
                  </a:lnTo>
                  <a:lnTo>
                    <a:pt x="21" y="30"/>
                  </a:lnTo>
                  <a:lnTo>
                    <a:pt x="22" y="29"/>
                  </a:lnTo>
                  <a:lnTo>
                    <a:pt x="23" y="29"/>
                  </a:lnTo>
                  <a:lnTo>
                    <a:pt x="23" y="29"/>
                  </a:lnTo>
                  <a:lnTo>
                    <a:pt x="24" y="28"/>
                  </a:lnTo>
                  <a:lnTo>
                    <a:pt x="24" y="28"/>
                  </a:lnTo>
                  <a:lnTo>
                    <a:pt x="25" y="27"/>
                  </a:lnTo>
                  <a:lnTo>
                    <a:pt x="26" y="27"/>
                  </a:lnTo>
                  <a:lnTo>
                    <a:pt x="26" y="26"/>
                  </a:lnTo>
                  <a:lnTo>
                    <a:pt x="27" y="26"/>
                  </a:lnTo>
                  <a:lnTo>
                    <a:pt x="27" y="25"/>
                  </a:lnTo>
                  <a:lnTo>
                    <a:pt x="27" y="25"/>
                  </a:lnTo>
                  <a:lnTo>
                    <a:pt x="28" y="24"/>
                  </a:lnTo>
                  <a:lnTo>
                    <a:pt x="28" y="23"/>
                  </a:lnTo>
                  <a:lnTo>
                    <a:pt x="29" y="23"/>
                  </a:lnTo>
                  <a:lnTo>
                    <a:pt x="29" y="22"/>
                  </a:lnTo>
                  <a:lnTo>
                    <a:pt x="29" y="21"/>
                  </a:lnTo>
                  <a:lnTo>
                    <a:pt x="29" y="21"/>
                  </a:lnTo>
                  <a:lnTo>
                    <a:pt x="30" y="20"/>
                  </a:lnTo>
                  <a:lnTo>
                    <a:pt x="30" y="19"/>
                  </a:lnTo>
                  <a:lnTo>
                    <a:pt x="30" y="18"/>
                  </a:lnTo>
                  <a:lnTo>
                    <a:pt x="30" y="18"/>
                  </a:lnTo>
                  <a:lnTo>
                    <a:pt x="30" y="17"/>
                  </a:lnTo>
                  <a:lnTo>
                    <a:pt x="30" y="16"/>
                  </a:lnTo>
                  <a:lnTo>
                    <a:pt x="30" y="15"/>
                  </a:lnTo>
                  <a:lnTo>
                    <a:pt x="30" y="15"/>
                  </a:lnTo>
                  <a:lnTo>
                    <a:pt x="30" y="14"/>
                  </a:lnTo>
                  <a:lnTo>
                    <a:pt x="30" y="13"/>
                  </a:lnTo>
                  <a:lnTo>
                    <a:pt x="30" y="12"/>
                  </a:lnTo>
                  <a:lnTo>
                    <a:pt x="30" y="12"/>
                  </a:lnTo>
                  <a:lnTo>
                    <a:pt x="29" y="11"/>
                  </a:lnTo>
                  <a:lnTo>
                    <a:pt x="29" y="10"/>
                  </a:lnTo>
                  <a:lnTo>
                    <a:pt x="29" y="10"/>
                  </a:lnTo>
                  <a:lnTo>
                    <a:pt x="28" y="9"/>
                  </a:lnTo>
                  <a:lnTo>
                    <a:pt x="28" y="8"/>
                  </a:lnTo>
                  <a:lnTo>
                    <a:pt x="28" y="8"/>
                  </a:lnTo>
                  <a:lnTo>
                    <a:pt x="27" y="7"/>
                  </a:lnTo>
                  <a:lnTo>
                    <a:pt x="27" y="6"/>
                  </a:lnTo>
                  <a:lnTo>
                    <a:pt x="26" y="6"/>
                  </a:lnTo>
                  <a:lnTo>
                    <a:pt x="26" y="5"/>
                  </a:lnTo>
                  <a:lnTo>
                    <a:pt x="25" y="5"/>
                  </a:lnTo>
                  <a:lnTo>
                    <a:pt x="25" y="4"/>
                  </a:lnTo>
                  <a:lnTo>
                    <a:pt x="24" y="4"/>
                  </a:lnTo>
                  <a:lnTo>
                    <a:pt x="24" y="3"/>
                  </a:lnTo>
                  <a:lnTo>
                    <a:pt x="23" y="3"/>
                  </a:lnTo>
                  <a:lnTo>
                    <a:pt x="22" y="3"/>
                  </a:lnTo>
                  <a:lnTo>
                    <a:pt x="22" y="2"/>
                  </a:lnTo>
                  <a:lnTo>
                    <a:pt x="21" y="2"/>
                  </a:lnTo>
                  <a:lnTo>
                    <a:pt x="20" y="2"/>
                  </a:lnTo>
                  <a:lnTo>
                    <a:pt x="20" y="1"/>
                  </a:lnTo>
                  <a:lnTo>
                    <a:pt x="19" y="1"/>
                  </a:lnTo>
                  <a:lnTo>
                    <a:pt x="18" y="1"/>
                  </a:lnTo>
                  <a:lnTo>
                    <a:pt x="17" y="1"/>
                  </a:lnTo>
                  <a:close/>
                </a:path>
              </a:pathLst>
            </a:custGeom>
            <a:solidFill>
              <a:srgbClr val="1315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 name="Freeform 14"/>
            <p:cNvSpPr>
              <a:spLocks/>
            </p:cNvSpPr>
            <p:nvPr/>
          </p:nvSpPr>
          <p:spPr bwMode="auto">
            <a:xfrm>
              <a:off x="1305" y="1156"/>
              <a:ext cx="16" cy="15"/>
            </a:xfrm>
            <a:custGeom>
              <a:avLst/>
              <a:gdLst>
                <a:gd name="T0" fmla="*/ 10 w 16"/>
                <a:gd name="T1" fmla="*/ 0 h 15"/>
                <a:gd name="T2" fmla="*/ 11 w 16"/>
                <a:gd name="T3" fmla="*/ 1 h 15"/>
                <a:gd name="T4" fmla="*/ 13 w 16"/>
                <a:gd name="T5" fmla="*/ 2 h 15"/>
                <a:gd name="T6" fmla="*/ 14 w 16"/>
                <a:gd name="T7" fmla="*/ 3 h 15"/>
                <a:gd name="T8" fmla="*/ 15 w 16"/>
                <a:gd name="T9" fmla="*/ 4 h 15"/>
                <a:gd name="T10" fmla="*/ 15 w 16"/>
                <a:gd name="T11" fmla="*/ 5 h 15"/>
                <a:gd name="T12" fmla="*/ 16 w 16"/>
                <a:gd name="T13" fmla="*/ 7 h 15"/>
                <a:gd name="T14" fmla="*/ 16 w 16"/>
                <a:gd name="T15" fmla="*/ 8 h 15"/>
                <a:gd name="T16" fmla="*/ 15 w 16"/>
                <a:gd name="T17" fmla="*/ 9 h 15"/>
                <a:gd name="T18" fmla="*/ 15 w 16"/>
                <a:gd name="T19" fmla="*/ 11 h 15"/>
                <a:gd name="T20" fmla="*/ 14 w 16"/>
                <a:gd name="T21" fmla="*/ 12 h 15"/>
                <a:gd name="T22" fmla="*/ 13 w 16"/>
                <a:gd name="T23" fmla="*/ 13 h 15"/>
                <a:gd name="T24" fmla="*/ 12 w 16"/>
                <a:gd name="T25" fmla="*/ 14 h 15"/>
                <a:gd name="T26" fmla="*/ 10 w 16"/>
                <a:gd name="T27" fmla="*/ 14 h 15"/>
                <a:gd name="T28" fmla="*/ 9 w 16"/>
                <a:gd name="T29" fmla="*/ 15 h 15"/>
                <a:gd name="T30" fmla="*/ 7 w 16"/>
                <a:gd name="T31" fmla="*/ 15 h 15"/>
                <a:gd name="T32" fmla="*/ 6 w 16"/>
                <a:gd name="T33" fmla="*/ 14 h 15"/>
                <a:gd name="T34" fmla="*/ 4 w 16"/>
                <a:gd name="T35" fmla="*/ 14 h 15"/>
                <a:gd name="T36" fmla="*/ 3 w 16"/>
                <a:gd name="T37" fmla="*/ 13 h 15"/>
                <a:gd name="T38" fmla="*/ 2 w 16"/>
                <a:gd name="T39" fmla="*/ 12 h 15"/>
                <a:gd name="T40" fmla="*/ 1 w 16"/>
                <a:gd name="T41" fmla="*/ 11 h 15"/>
                <a:gd name="T42" fmla="*/ 0 w 16"/>
                <a:gd name="T43" fmla="*/ 10 h 15"/>
                <a:gd name="T44" fmla="*/ 0 w 16"/>
                <a:gd name="T45" fmla="*/ 8 h 15"/>
                <a:gd name="T46" fmla="*/ 0 w 16"/>
                <a:gd name="T47" fmla="*/ 7 h 15"/>
                <a:gd name="T48" fmla="*/ 0 w 16"/>
                <a:gd name="T49" fmla="*/ 5 h 15"/>
                <a:gd name="T50" fmla="*/ 1 w 16"/>
                <a:gd name="T51" fmla="*/ 4 h 15"/>
                <a:gd name="T52" fmla="*/ 2 w 16"/>
                <a:gd name="T53" fmla="*/ 3 h 15"/>
                <a:gd name="T54" fmla="*/ 3 w 16"/>
                <a:gd name="T55" fmla="*/ 2 h 15"/>
                <a:gd name="T56" fmla="*/ 4 w 16"/>
                <a:gd name="T57" fmla="*/ 1 h 15"/>
                <a:gd name="T58" fmla="*/ 5 w 16"/>
                <a:gd name="T59" fmla="*/ 1 h 15"/>
                <a:gd name="T60" fmla="*/ 7 w 16"/>
                <a:gd name="T61" fmla="*/ 0 h 15"/>
                <a:gd name="T62" fmla="*/ 8 w 16"/>
                <a:gd name="T63"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 h="15">
                  <a:moveTo>
                    <a:pt x="9" y="0"/>
                  </a:moveTo>
                  <a:lnTo>
                    <a:pt x="10" y="0"/>
                  </a:lnTo>
                  <a:lnTo>
                    <a:pt x="11" y="1"/>
                  </a:lnTo>
                  <a:lnTo>
                    <a:pt x="11" y="1"/>
                  </a:lnTo>
                  <a:lnTo>
                    <a:pt x="12" y="1"/>
                  </a:lnTo>
                  <a:lnTo>
                    <a:pt x="13" y="2"/>
                  </a:lnTo>
                  <a:lnTo>
                    <a:pt x="13" y="2"/>
                  </a:lnTo>
                  <a:lnTo>
                    <a:pt x="14" y="3"/>
                  </a:lnTo>
                  <a:lnTo>
                    <a:pt x="14" y="3"/>
                  </a:lnTo>
                  <a:lnTo>
                    <a:pt x="15" y="4"/>
                  </a:lnTo>
                  <a:lnTo>
                    <a:pt x="15" y="4"/>
                  </a:lnTo>
                  <a:lnTo>
                    <a:pt x="15" y="5"/>
                  </a:lnTo>
                  <a:lnTo>
                    <a:pt x="16" y="6"/>
                  </a:lnTo>
                  <a:lnTo>
                    <a:pt x="16" y="7"/>
                  </a:lnTo>
                  <a:lnTo>
                    <a:pt x="16" y="7"/>
                  </a:lnTo>
                  <a:lnTo>
                    <a:pt x="16" y="8"/>
                  </a:lnTo>
                  <a:lnTo>
                    <a:pt x="16" y="9"/>
                  </a:lnTo>
                  <a:lnTo>
                    <a:pt x="15" y="9"/>
                  </a:lnTo>
                  <a:lnTo>
                    <a:pt x="15" y="10"/>
                  </a:lnTo>
                  <a:lnTo>
                    <a:pt x="15" y="11"/>
                  </a:lnTo>
                  <a:lnTo>
                    <a:pt x="14" y="11"/>
                  </a:lnTo>
                  <a:lnTo>
                    <a:pt x="14" y="12"/>
                  </a:lnTo>
                  <a:lnTo>
                    <a:pt x="14" y="12"/>
                  </a:lnTo>
                  <a:lnTo>
                    <a:pt x="13" y="13"/>
                  </a:lnTo>
                  <a:lnTo>
                    <a:pt x="12" y="13"/>
                  </a:lnTo>
                  <a:lnTo>
                    <a:pt x="12" y="14"/>
                  </a:lnTo>
                  <a:lnTo>
                    <a:pt x="11" y="14"/>
                  </a:lnTo>
                  <a:lnTo>
                    <a:pt x="10" y="14"/>
                  </a:lnTo>
                  <a:lnTo>
                    <a:pt x="10" y="14"/>
                  </a:lnTo>
                  <a:lnTo>
                    <a:pt x="9" y="15"/>
                  </a:lnTo>
                  <a:lnTo>
                    <a:pt x="8" y="15"/>
                  </a:lnTo>
                  <a:lnTo>
                    <a:pt x="7" y="15"/>
                  </a:lnTo>
                  <a:lnTo>
                    <a:pt x="7" y="14"/>
                  </a:lnTo>
                  <a:lnTo>
                    <a:pt x="6" y="14"/>
                  </a:lnTo>
                  <a:lnTo>
                    <a:pt x="5" y="14"/>
                  </a:lnTo>
                  <a:lnTo>
                    <a:pt x="4" y="14"/>
                  </a:lnTo>
                  <a:lnTo>
                    <a:pt x="4" y="13"/>
                  </a:lnTo>
                  <a:lnTo>
                    <a:pt x="3" y="13"/>
                  </a:lnTo>
                  <a:lnTo>
                    <a:pt x="2" y="13"/>
                  </a:lnTo>
                  <a:lnTo>
                    <a:pt x="2" y="12"/>
                  </a:lnTo>
                  <a:lnTo>
                    <a:pt x="1" y="11"/>
                  </a:lnTo>
                  <a:lnTo>
                    <a:pt x="1" y="11"/>
                  </a:lnTo>
                  <a:lnTo>
                    <a:pt x="1" y="10"/>
                  </a:lnTo>
                  <a:lnTo>
                    <a:pt x="0" y="10"/>
                  </a:lnTo>
                  <a:lnTo>
                    <a:pt x="0" y="9"/>
                  </a:lnTo>
                  <a:lnTo>
                    <a:pt x="0" y="8"/>
                  </a:lnTo>
                  <a:lnTo>
                    <a:pt x="0" y="7"/>
                  </a:lnTo>
                  <a:lnTo>
                    <a:pt x="0" y="7"/>
                  </a:lnTo>
                  <a:lnTo>
                    <a:pt x="0" y="6"/>
                  </a:lnTo>
                  <a:lnTo>
                    <a:pt x="0" y="5"/>
                  </a:lnTo>
                  <a:lnTo>
                    <a:pt x="0" y="5"/>
                  </a:lnTo>
                  <a:lnTo>
                    <a:pt x="1" y="4"/>
                  </a:lnTo>
                  <a:lnTo>
                    <a:pt x="1" y="3"/>
                  </a:lnTo>
                  <a:lnTo>
                    <a:pt x="2" y="3"/>
                  </a:lnTo>
                  <a:lnTo>
                    <a:pt x="2" y="2"/>
                  </a:lnTo>
                  <a:lnTo>
                    <a:pt x="3" y="2"/>
                  </a:lnTo>
                  <a:lnTo>
                    <a:pt x="3" y="1"/>
                  </a:lnTo>
                  <a:lnTo>
                    <a:pt x="4" y="1"/>
                  </a:lnTo>
                  <a:lnTo>
                    <a:pt x="5" y="1"/>
                  </a:lnTo>
                  <a:lnTo>
                    <a:pt x="5" y="1"/>
                  </a:lnTo>
                  <a:lnTo>
                    <a:pt x="6" y="0"/>
                  </a:lnTo>
                  <a:lnTo>
                    <a:pt x="7" y="0"/>
                  </a:lnTo>
                  <a:lnTo>
                    <a:pt x="7" y="0"/>
                  </a:lnTo>
                  <a:lnTo>
                    <a:pt x="8" y="0"/>
                  </a:lnTo>
                  <a:lnTo>
                    <a:pt x="9"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9" name="Freeform 15"/>
            <p:cNvSpPr>
              <a:spLocks/>
            </p:cNvSpPr>
            <p:nvPr/>
          </p:nvSpPr>
          <p:spPr bwMode="auto">
            <a:xfrm>
              <a:off x="1213" y="1072"/>
              <a:ext cx="163" cy="43"/>
            </a:xfrm>
            <a:custGeom>
              <a:avLst/>
              <a:gdLst>
                <a:gd name="T0" fmla="*/ 163 w 163"/>
                <a:gd name="T1" fmla="*/ 43 h 43"/>
                <a:gd name="T2" fmla="*/ 78 w 163"/>
                <a:gd name="T3" fmla="*/ 10 h 43"/>
                <a:gd name="T4" fmla="*/ 0 w 163"/>
                <a:gd name="T5" fmla="*/ 35 h 43"/>
                <a:gd name="T6" fmla="*/ 75 w 163"/>
                <a:gd name="T7" fmla="*/ 0 h 43"/>
                <a:gd name="T8" fmla="*/ 151 w 163"/>
                <a:gd name="T9" fmla="*/ 21 h 43"/>
                <a:gd name="T10" fmla="*/ 163 w 163"/>
                <a:gd name="T11" fmla="*/ 43 h 43"/>
              </a:gdLst>
              <a:ahLst/>
              <a:cxnLst>
                <a:cxn ang="0">
                  <a:pos x="T0" y="T1"/>
                </a:cxn>
                <a:cxn ang="0">
                  <a:pos x="T2" y="T3"/>
                </a:cxn>
                <a:cxn ang="0">
                  <a:pos x="T4" y="T5"/>
                </a:cxn>
                <a:cxn ang="0">
                  <a:pos x="T6" y="T7"/>
                </a:cxn>
                <a:cxn ang="0">
                  <a:pos x="T8" y="T9"/>
                </a:cxn>
                <a:cxn ang="0">
                  <a:pos x="T10" y="T11"/>
                </a:cxn>
              </a:cxnLst>
              <a:rect l="0" t="0" r="r" b="b"/>
              <a:pathLst>
                <a:path w="163" h="43">
                  <a:moveTo>
                    <a:pt x="163" y="43"/>
                  </a:moveTo>
                  <a:lnTo>
                    <a:pt x="78" y="10"/>
                  </a:lnTo>
                  <a:lnTo>
                    <a:pt x="0" y="35"/>
                  </a:lnTo>
                  <a:lnTo>
                    <a:pt x="75" y="0"/>
                  </a:lnTo>
                  <a:lnTo>
                    <a:pt x="151" y="21"/>
                  </a:lnTo>
                  <a:lnTo>
                    <a:pt x="163" y="43"/>
                  </a:lnTo>
                  <a:close/>
                </a:path>
              </a:pathLst>
            </a:custGeom>
            <a:solidFill>
              <a:srgbClr val="9A652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0" name="Freeform 16"/>
            <p:cNvSpPr>
              <a:spLocks/>
            </p:cNvSpPr>
            <p:nvPr/>
          </p:nvSpPr>
          <p:spPr bwMode="auto">
            <a:xfrm>
              <a:off x="1431" y="1136"/>
              <a:ext cx="92" cy="66"/>
            </a:xfrm>
            <a:custGeom>
              <a:avLst/>
              <a:gdLst>
                <a:gd name="T0" fmla="*/ 87 w 92"/>
                <a:gd name="T1" fmla="*/ 16 h 66"/>
                <a:gd name="T2" fmla="*/ 79 w 92"/>
                <a:gd name="T3" fmla="*/ 11 h 66"/>
                <a:gd name="T4" fmla="*/ 72 w 92"/>
                <a:gd name="T5" fmla="*/ 7 h 66"/>
                <a:gd name="T6" fmla="*/ 66 w 92"/>
                <a:gd name="T7" fmla="*/ 4 h 66"/>
                <a:gd name="T8" fmla="*/ 59 w 92"/>
                <a:gd name="T9" fmla="*/ 2 h 66"/>
                <a:gd name="T10" fmla="*/ 53 w 92"/>
                <a:gd name="T11" fmla="*/ 0 h 66"/>
                <a:gd name="T12" fmla="*/ 47 w 92"/>
                <a:gd name="T13" fmla="*/ 0 h 66"/>
                <a:gd name="T14" fmla="*/ 42 w 92"/>
                <a:gd name="T15" fmla="*/ 0 h 66"/>
                <a:gd name="T16" fmla="*/ 36 w 92"/>
                <a:gd name="T17" fmla="*/ 1 h 66"/>
                <a:gd name="T18" fmla="*/ 31 w 92"/>
                <a:gd name="T19" fmla="*/ 4 h 66"/>
                <a:gd name="T20" fmla="*/ 26 w 92"/>
                <a:gd name="T21" fmla="*/ 7 h 66"/>
                <a:gd name="T22" fmla="*/ 22 w 92"/>
                <a:gd name="T23" fmla="*/ 12 h 66"/>
                <a:gd name="T24" fmla="*/ 17 w 92"/>
                <a:gd name="T25" fmla="*/ 18 h 66"/>
                <a:gd name="T26" fmla="*/ 12 w 92"/>
                <a:gd name="T27" fmla="*/ 25 h 66"/>
                <a:gd name="T28" fmla="*/ 7 w 92"/>
                <a:gd name="T29" fmla="*/ 33 h 66"/>
                <a:gd name="T30" fmla="*/ 2 w 92"/>
                <a:gd name="T31" fmla="*/ 43 h 66"/>
                <a:gd name="T32" fmla="*/ 3 w 92"/>
                <a:gd name="T33" fmla="*/ 51 h 66"/>
                <a:gd name="T34" fmla="*/ 10 w 92"/>
                <a:gd name="T35" fmla="*/ 55 h 66"/>
                <a:gd name="T36" fmla="*/ 17 w 92"/>
                <a:gd name="T37" fmla="*/ 58 h 66"/>
                <a:gd name="T38" fmla="*/ 25 w 92"/>
                <a:gd name="T39" fmla="*/ 61 h 66"/>
                <a:gd name="T40" fmla="*/ 34 w 92"/>
                <a:gd name="T41" fmla="*/ 64 h 66"/>
                <a:gd name="T42" fmla="*/ 42 w 92"/>
                <a:gd name="T43" fmla="*/ 65 h 66"/>
                <a:gd name="T44" fmla="*/ 50 w 92"/>
                <a:gd name="T45" fmla="*/ 66 h 66"/>
                <a:gd name="T46" fmla="*/ 58 w 92"/>
                <a:gd name="T47" fmla="*/ 66 h 66"/>
                <a:gd name="T48" fmla="*/ 66 w 92"/>
                <a:gd name="T49" fmla="*/ 65 h 66"/>
                <a:gd name="T50" fmla="*/ 73 w 92"/>
                <a:gd name="T51" fmla="*/ 62 h 66"/>
                <a:gd name="T52" fmla="*/ 79 w 92"/>
                <a:gd name="T53" fmla="*/ 59 h 66"/>
                <a:gd name="T54" fmla="*/ 85 w 92"/>
                <a:gd name="T55" fmla="*/ 55 h 66"/>
                <a:gd name="T56" fmla="*/ 89 w 92"/>
                <a:gd name="T57" fmla="*/ 49 h 66"/>
                <a:gd name="T58" fmla="*/ 91 w 92"/>
                <a:gd name="T59" fmla="*/ 42 h 66"/>
                <a:gd name="T60" fmla="*/ 92 w 92"/>
                <a:gd name="T61" fmla="*/ 34 h 66"/>
                <a:gd name="T62" fmla="*/ 92 w 92"/>
                <a:gd name="T63" fmla="*/ 24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2" h="66">
                  <a:moveTo>
                    <a:pt x="91" y="19"/>
                  </a:moveTo>
                  <a:lnTo>
                    <a:pt x="87" y="16"/>
                  </a:lnTo>
                  <a:lnTo>
                    <a:pt x="83" y="14"/>
                  </a:lnTo>
                  <a:lnTo>
                    <a:pt x="79" y="11"/>
                  </a:lnTo>
                  <a:lnTo>
                    <a:pt x="76" y="9"/>
                  </a:lnTo>
                  <a:lnTo>
                    <a:pt x="72" y="7"/>
                  </a:lnTo>
                  <a:lnTo>
                    <a:pt x="69" y="6"/>
                  </a:lnTo>
                  <a:lnTo>
                    <a:pt x="66" y="4"/>
                  </a:lnTo>
                  <a:lnTo>
                    <a:pt x="62" y="3"/>
                  </a:lnTo>
                  <a:lnTo>
                    <a:pt x="59" y="2"/>
                  </a:lnTo>
                  <a:lnTo>
                    <a:pt x="56" y="1"/>
                  </a:lnTo>
                  <a:lnTo>
                    <a:pt x="53" y="0"/>
                  </a:lnTo>
                  <a:lnTo>
                    <a:pt x="50" y="0"/>
                  </a:lnTo>
                  <a:lnTo>
                    <a:pt x="47" y="0"/>
                  </a:lnTo>
                  <a:lnTo>
                    <a:pt x="45" y="0"/>
                  </a:lnTo>
                  <a:lnTo>
                    <a:pt x="42" y="0"/>
                  </a:lnTo>
                  <a:lnTo>
                    <a:pt x="39" y="0"/>
                  </a:lnTo>
                  <a:lnTo>
                    <a:pt x="36" y="1"/>
                  </a:lnTo>
                  <a:lnTo>
                    <a:pt x="34" y="2"/>
                  </a:lnTo>
                  <a:lnTo>
                    <a:pt x="31" y="4"/>
                  </a:lnTo>
                  <a:lnTo>
                    <a:pt x="29" y="5"/>
                  </a:lnTo>
                  <a:lnTo>
                    <a:pt x="26" y="7"/>
                  </a:lnTo>
                  <a:lnTo>
                    <a:pt x="24" y="10"/>
                  </a:lnTo>
                  <a:lnTo>
                    <a:pt x="22" y="12"/>
                  </a:lnTo>
                  <a:lnTo>
                    <a:pt x="19" y="15"/>
                  </a:lnTo>
                  <a:lnTo>
                    <a:pt x="17" y="18"/>
                  </a:lnTo>
                  <a:lnTo>
                    <a:pt x="14" y="21"/>
                  </a:lnTo>
                  <a:lnTo>
                    <a:pt x="12" y="25"/>
                  </a:lnTo>
                  <a:lnTo>
                    <a:pt x="10" y="29"/>
                  </a:lnTo>
                  <a:lnTo>
                    <a:pt x="7" y="33"/>
                  </a:lnTo>
                  <a:lnTo>
                    <a:pt x="5" y="38"/>
                  </a:lnTo>
                  <a:lnTo>
                    <a:pt x="2" y="43"/>
                  </a:lnTo>
                  <a:lnTo>
                    <a:pt x="0" y="48"/>
                  </a:lnTo>
                  <a:lnTo>
                    <a:pt x="3" y="51"/>
                  </a:lnTo>
                  <a:lnTo>
                    <a:pt x="6" y="53"/>
                  </a:lnTo>
                  <a:lnTo>
                    <a:pt x="10" y="55"/>
                  </a:lnTo>
                  <a:lnTo>
                    <a:pt x="13" y="57"/>
                  </a:lnTo>
                  <a:lnTo>
                    <a:pt x="17" y="58"/>
                  </a:lnTo>
                  <a:lnTo>
                    <a:pt x="21" y="60"/>
                  </a:lnTo>
                  <a:lnTo>
                    <a:pt x="25" y="61"/>
                  </a:lnTo>
                  <a:lnTo>
                    <a:pt x="29" y="63"/>
                  </a:lnTo>
                  <a:lnTo>
                    <a:pt x="34" y="64"/>
                  </a:lnTo>
                  <a:lnTo>
                    <a:pt x="38" y="65"/>
                  </a:lnTo>
                  <a:lnTo>
                    <a:pt x="42" y="65"/>
                  </a:lnTo>
                  <a:lnTo>
                    <a:pt x="46" y="66"/>
                  </a:lnTo>
                  <a:lnTo>
                    <a:pt x="50" y="66"/>
                  </a:lnTo>
                  <a:lnTo>
                    <a:pt x="54" y="66"/>
                  </a:lnTo>
                  <a:lnTo>
                    <a:pt x="58" y="66"/>
                  </a:lnTo>
                  <a:lnTo>
                    <a:pt x="62" y="65"/>
                  </a:lnTo>
                  <a:lnTo>
                    <a:pt x="66" y="65"/>
                  </a:lnTo>
                  <a:lnTo>
                    <a:pt x="70" y="64"/>
                  </a:lnTo>
                  <a:lnTo>
                    <a:pt x="73" y="62"/>
                  </a:lnTo>
                  <a:lnTo>
                    <a:pt x="76" y="61"/>
                  </a:lnTo>
                  <a:lnTo>
                    <a:pt x="79" y="59"/>
                  </a:lnTo>
                  <a:lnTo>
                    <a:pt x="82" y="57"/>
                  </a:lnTo>
                  <a:lnTo>
                    <a:pt x="85" y="55"/>
                  </a:lnTo>
                  <a:lnTo>
                    <a:pt x="87" y="52"/>
                  </a:lnTo>
                  <a:lnTo>
                    <a:pt x="89" y="49"/>
                  </a:lnTo>
                  <a:lnTo>
                    <a:pt x="90" y="46"/>
                  </a:lnTo>
                  <a:lnTo>
                    <a:pt x="91" y="42"/>
                  </a:lnTo>
                  <a:lnTo>
                    <a:pt x="92" y="38"/>
                  </a:lnTo>
                  <a:lnTo>
                    <a:pt x="92" y="34"/>
                  </a:lnTo>
                  <a:lnTo>
                    <a:pt x="92" y="29"/>
                  </a:lnTo>
                  <a:lnTo>
                    <a:pt x="92" y="24"/>
                  </a:lnTo>
                  <a:lnTo>
                    <a:pt x="91" y="1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1" name="Freeform 17"/>
            <p:cNvSpPr>
              <a:spLocks/>
            </p:cNvSpPr>
            <p:nvPr/>
          </p:nvSpPr>
          <p:spPr bwMode="auto">
            <a:xfrm>
              <a:off x="1462" y="1140"/>
              <a:ext cx="52" cy="59"/>
            </a:xfrm>
            <a:custGeom>
              <a:avLst/>
              <a:gdLst>
                <a:gd name="T0" fmla="*/ 27 w 52"/>
                <a:gd name="T1" fmla="*/ 0 h 59"/>
                <a:gd name="T2" fmla="*/ 23 w 52"/>
                <a:gd name="T3" fmla="*/ 1 h 59"/>
                <a:gd name="T4" fmla="*/ 19 w 52"/>
                <a:gd name="T5" fmla="*/ 2 h 59"/>
                <a:gd name="T6" fmla="*/ 15 w 52"/>
                <a:gd name="T7" fmla="*/ 3 h 59"/>
                <a:gd name="T8" fmla="*/ 12 w 52"/>
                <a:gd name="T9" fmla="*/ 5 h 59"/>
                <a:gd name="T10" fmla="*/ 9 w 52"/>
                <a:gd name="T11" fmla="*/ 8 h 59"/>
                <a:gd name="T12" fmla="*/ 6 w 52"/>
                <a:gd name="T13" fmla="*/ 11 h 59"/>
                <a:gd name="T14" fmla="*/ 4 w 52"/>
                <a:gd name="T15" fmla="*/ 15 h 59"/>
                <a:gd name="T16" fmla="*/ 2 w 52"/>
                <a:gd name="T17" fmla="*/ 18 h 59"/>
                <a:gd name="T18" fmla="*/ 1 w 52"/>
                <a:gd name="T19" fmla="*/ 23 h 59"/>
                <a:gd name="T20" fmla="*/ 0 w 52"/>
                <a:gd name="T21" fmla="*/ 27 h 59"/>
                <a:gd name="T22" fmla="*/ 0 w 52"/>
                <a:gd name="T23" fmla="*/ 31 h 59"/>
                <a:gd name="T24" fmla="*/ 1 w 52"/>
                <a:gd name="T25" fmla="*/ 36 h 59"/>
                <a:gd name="T26" fmla="*/ 2 w 52"/>
                <a:gd name="T27" fmla="*/ 40 h 59"/>
                <a:gd name="T28" fmla="*/ 3 w 52"/>
                <a:gd name="T29" fmla="*/ 44 h 59"/>
                <a:gd name="T30" fmla="*/ 5 w 52"/>
                <a:gd name="T31" fmla="*/ 47 h 59"/>
                <a:gd name="T32" fmla="*/ 8 w 52"/>
                <a:gd name="T33" fmla="*/ 50 h 59"/>
                <a:gd name="T34" fmla="*/ 10 w 52"/>
                <a:gd name="T35" fmla="*/ 53 h 59"/>
                <a:gd name="T36" fmla="*/ 13 w 52"/>
                <a:gd name="T37" fmla="*/ 55 h 59"/>
                <a:gd name="T38" fmla="*/ 17 w 52"/>
                <a:gd name="T39" fmla="*/ 57 h 59"/>
                <a:gd name="T40" fmla="*/ 21 w 52"/>
                <a:gd name="T41" fmla="*/ 58 h 59"/>
                <a:gd name="T42" fmla="*/ 25 w 52"/>
                <a:gd name="T43" fmla="*/ 59 h 59"/>
                <a:gd name="T44" fmla="*/ 29 w 52"/>
                <a:gd name="T45" fmla="*/ 59 h 59"/>
                <a:gd name="T46" fmla="*/ 32 w 52"/>
                <a:gd name="T47" fmla="*/ 58 h 59"/>
                <a:gd name="T48" fmla="*/ 36 w 52"/>
                <a:gd name="T49" fmla="*/ 56 h 59"/>
                <a:gd name="T50" fmla="*/ 39 w 52"/>
                <a:gd name="T51" fmla="*/ 55 h 59"/>
                <a:gd name="T52" fmla="*/ 42 w 52"/>
                <a:gd name="T53" fmla="*/ 52 h 59"/>
                <a:gd name="T54" fmla="*/ 45 w 52"/>
                <a:gd name="T55" fmla="*/ 49 h 59"/>
                <a:gd name="T56" fmla="*/ 48 w 52"/>
                <a:gd name="T57" fmla="*/ 46 h 59"/>
                <a:gd name="T58" fmla="*/ 50 w 52"/>
                <a:gd name="T59" fmla="*/ 42 h 59"/>
                <a:gd name="T60" fmla="*/ 51 w 52"/>
                <a:gd name="T61" fmla="*/ 38 h 59"/>
                <a:gd name="T62" fmla="*/ 52 w 52"/>
                <a:gd name="T63" fmla="*/ 34 h 59"/>
                <a:gd name="T64" fmla="*/ 52 w 52"/>
                <a:gd name="T65" fmla="*/ 29 h 59"/>
                <a:gd name="T66" fmla="*/ 52 w 52"/>
                <a:gd name="T67" fmla="*/ 25 h 59"/>
                <a:gd name="T68" fmla="*/ 51 w 52"/>
                <a:gd name="T69" fmla="*/ 21 h 59"/>
                <a:gd name="T70" fmla="*/ 50 w 52"/>
                <a:gd name="T71" fmla="*/ 17 h 59"/>
                <a:gd name="T72" fmla="*/ 48 w 52"/>
                <a:gd name="T73" fmla="*/ 13 h 59"/>
                <a:gd name="T74" fmla="*/ 46 w 52"/>
                <a:gd name="T75" fmla="*/ 10 h 59"/>
                <a:gd name="T76" fmla="*/ 43 w 52"/>
                <a:gd name="T77" fmla="*/ 7 h 59"/>
                <a:gd name="T78" fmla="*/ 40 w 52"/>
                <a:gd name="T79" fmla="*/ 4 h 59"/>
                <a:gd name="T80" fmla="*/ 37 w 52"/>
                <a:gd name="T81" fmla="*/ 2 h 59"/>
                <a:gd name="T82" fmla="*/ 33 w 52"/>
                <a:gd name="T83" fmla="*/ 1 h 59"/>
                <a:gd name="T84" fmla="*/ 29 w 52"/>
                <a:gd name="T85" fmla="*/ 0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52" h="59">
                  <a:moveTo>
                    <a:pt x="29" y="0"/>
                  </a:moveTo>
                  <a:lnTo>
                    <a:pt x="28" y="0"/>
                  </a:lnTo>
                  <a:lnTo>
                    <a:pt x="27" y="0"/>
                  </a:lnTo>
                  <a:lnTo>
                    <a:pt x="25" y="0"/>
                  </a:lnTo>
                  <a:lnTo>
                    <a:pt x="24" y="0"/>
                  </a:lnTo>
                  <a:lnTo>
                    <a:pt x="23" y="1"/>
                  </a:lnTo>
                  <a:lnTo>
                    <a:pt x="21" y="1"/>
                  </a:lnTo>
                  <a:lnTo>
                    <a:pt x="20" y="1"/>
                  </a:lnTo>
                  <a:lnTo>
                    <a:pt x="19" y="2"/>
                  </a:lnTo>
                  <a:lnTo>
                    <a:pt x="18" y="2"/>
                  </a:lnTo>
                  <a:lnTo>
                    <a:pt x="17" y="3"/>
                  </a:lnTo>
                  <a:lnTo>
                    <a:pt x="15" y="3"/>
                  </a:lnTo>
                  <a:lnTo>
                    <a:pt x="14" y="4"/>
                  </a:lnTo>
                  <a:lnTo>
                    <a:pt x="13" y="5"/>
                  </a:lnTo>
                  <a:lnTo>
                    <a:pt x="12" y="5"/>
                  </a:lnTo>
                  <a:lnTo>
                    <a:pt x="11" y="6"/>
                  </a:lnTo>
                  <a:lnTo>
                    <a:pt x="10" y="7"/>
                  </a:lnTo>
                  <a:lnTo>
                    <a:pt x="9" y="8"/>
                  </a:lnTo>
                  <a:lnTo>
                    <a:pt x="8" y="9"/>
                  </a:lnTo>
                  <a:lnTo>
                    <a:pt x="7" y="10"/>
                  </a:lnTo>
                  <a:lnTo>
                    <a:pt x="6" y="11"/>
                  </a:lnTo>
                  <a:lnTo>
                    <a:pt x="6" y="12"/>
                  </a:lnTo>
                  <a:lnTo>
                    <a:pt x="5" y="13"/>
                  </a:lnTo>
                  <a:lnTo>
                    <a:pt x="4" y="15"/>
                  </a:lnTo>
                  <a:lnTo>
                    <a:pt x="4" y="16"/>
                  </a:lnTo>
                  <a:lnTo>
                    <a:pt x="3" y="17"/>
                  </a:lnTo>
                  <a:lnTo>
                    <a:pt x="2" y="18"/>
                  </a:lnTo>
                  <a:lnTo>
                    <a:pt x="2" y="20"/>
                  </a:lnTo>
                  <a:lnTo>
                    <a:pt x="1" y="21"/>
                  </a:lnTo>
                  <a:lnTo>
                    <a:pt x="1" y="23"/>
                  </a:lnTo>
                  <a:lnTo>
                    <a:pt x="1" y="24"/>
                  </a:lnTo>
                  <a:lnTo>
                    <a:pt x="1" y="25"/>
                  </a:lnTo>
                  <a:lnTo>
                    <a:pt x="0" y="27"/>
                  </a:lnTo>
                  <a:lnTo>
                    <a:pt x="0" y="28"/>
                  </a:lnTo>
                  <a:lnTo>
                    <a:pt x="0" y="30"/>
                  </a:lnTo>
                  <a:lnTo>
                    <a:pt x="0" y="31"/>
                  </a:lnTo>
                  <a:lnTo>
                    <a:pt x="0" y="33"/>
                  </a:lnTo>
                  <a:lnTo>
                    <a:pt x="0" y="34"/>
                  </a:lnTo>
                  <a:lnTo>
                    <a:pt x="1" y="36"/>
                  </a:lnTo>
                  <a:lnTo>
                    <a:pt x="1" y="37"/>
                  </a:lnTo>
                  <a:lnTo>
                    <a:pt x="1" y="39"/>
                  </a:lnTo>
                  <a:lnTo>
                    <a:pt x="2" y="40"/>
                  </a:lnTo>
                  <a:lnTo>
                    <a:pt x="2" y="41"/>
                  </a:lnTo>
                  <a:lnTo>
                    <a:pt x="3" y="42"/>
                  </a:lnTo>
                  <a:lnTo>
                    <a:pt x="3" y="44"/>
                  </a:lnTo>
                  <a:lnTo>
                    <a:pt x="4" y="45"/>
                  </a:lnTo>
                  <a:lnTo>
                    <a:pt x="4" y="46"/>
                  </a:lnTo>
                  <a:lnTo>
                    <a:pt x="5" y="47"/>
                  </a:lnTo>
                  <a:lnTo>
                    <a:pt x="6" y="48"/>
                  </a:lnTo>
                  <a:lnTo>
                    <a:pt x="7" y="49"/>
                  </a:lnTo>
                  <a:lnTo>
                    <a:pt x="8" y="50"/>
                  </a:lnTo>
                  <a:lnTo>
                    <a:pt x="8" y="51"/>
                  </a:lnTo>
                  <a:lnTo>
                    <a:pt x="9" y="52"/>
                  </a:lnTo>
                  <a:lnTo>
                    <a:pt x="10" y="53"/>
                  </a:lnTo>
                  <a:lnTo>
                    <a:pt x="11" y="54"/>
                  </a:lnTo>
                  <a:lnTo>
                    <a:pt x="12" y="55"/>
                  </a:lnTo>
                  <a:lnTo>
                    <a:pt x="13" y="55"/>
                  </a:lnTo>
                  <a:lnTo>
                    <a:pt x="15" y="56"/>
                  </a:lnTo>
                  <a:lnTo>
                    <a:pt x="16" y="57"/>
                  </a:lnTo>
                  <a:lnTo>
                    <a:pt x="17" y="57"/>
                  </a:lnTo>
                  <a:lnTo>
                    <a:pt x="18" y="58"/>
                  </a:lnTo>
                  <a:lnTo>
                    <a:pt x="19" y="58"/>
                  </a:lnTo>
                  <a:lnTo>
                    <a:pt x="21" y="58"/>
                  </a:lnTo>
                  <a:lnTo>
                    <a:pt x="22" y="59"/>
                  </a:lnTo>
                  <a:lnTo>
                    <a:pt x="23" y="59"/>
                  </a:lnTo>
                  <a:lnTo>
                    <a:pt x="25" y="59"/>
                  </a:lnTo>
                  <a:lnTo>
                    <a:pt x="26" y="59"/>
                  </a:lnTo>
                  <a:lnTo>
                    <a:pt x="27" y="59"/>
                  </a:lnTo>
                  <a:lnTo>
                    <a:pt x="29" y="59"/>
                  </a:lnTo>
                  <a:lnTo>
                    <a:pt x="30" y="58"/>
                  </a:lnTo>
                  <a:lnTo>
                    <a:pt x="31" y="58"/>
                  </a:lnTo>
                  <a:lnTo>
                    <a:pt x="32" y="58"/>
                  </a:lnTo>
                  <a:lnTo>
                    <a:pt x="34" y="57"/>
                  </a:lnTo>
                  <a:lnTo>
                    <a:pt x="35" y="57"/>
                  </a:lnTo>
                  <a:lnTo>
                    <a:pt x="36" y="56"/>
                  </a:lnTo>
                  <a:lnTo>
                    <a:pt x="37" y="56"/>
                  </a:lnTo>
                  <a:lnTo>
                    <a:pt x="38" y="55"/>
                  </a:lnTo>
                  <a:lnTo>
                    <a:pt x="39" y="55"/>
                  </a:lnTo>
                  <a:lnTo>
                    <a:pt x="40" y="54"/>
                  </a:lnTo>
                  <a:lnTo>
                    <a:pt x="41" y="53"/>
                  </a:lnTo>
                  <a:lnTo>
                    <a:pt x="42" y="52"/>
                  </a:lnTo>
                  <a:lnTo>
                    <a:pt x="43" y="51"/>
                  </a:lnTo>
                  <a:lnTo>
                    <a:pt x="44" y="50"/>
                  </a:lnTo>
                  <a:lnTo>
                    <a:pt x="45" y="49"/>
                  </a:lnTo>
                  <a:lnTo>
                    <a:pt x="46" y="48"/>
                  </a:lnTo>
                  <a:lnTo>
                    <a:pt x="47" y="47"/>
                  </a:lnTo>
                  <a:lnTo>
                    <a:pt x="48" y="46"/>
                  </a:lnTo>
                  <a:lnTo>
                    <a:pt x="48" y="45"/>
                  </a:lnTo>
                  <a:lnTo>
                    <a:pt x="49" y="43"/>
                  </a:lnTo>
                  <a:lnTo>
                    <a:pt x="50" y="42"/>
                  </a:lnTo>
                  <a:lnTo>
                    <a:pt x="50" y="41"/>
                  </a:lnTo>
                  <a:lnTo>
                    <a:pt x="51" y="39"/>
                  </a:lnTo>
                  <a:lnTo>
                    <a:pt x="51" y="38"/>
                  </a:lnTo>
                  <a:lnTo>
                    <a:pt x="51" y="37"/>
                  </a:lnTo>
                  <a:lnTo>
                    <a:pt x="52" y="35"/>
                  </a:lnTo>
                  <a:lnTo>
                    <a:pt x="52" y="34"/>
                  </a:lnTo>
                  <a:lnTo>
                    <a:pt x="52" y="32"/>
                  </a:lnTo>
                  <a:lnTo>
                    <a:pt x="52" y="31"/>
                  </a:lnTo>
                  <a:lnTo>
                    <a:pt x="52" y="29"/>
                  </a:lnTo>
                  <a:lnTo>
                    <a:pt x="52" y="28"/>
                  </a:lnTo>
                  <a:lnTo>
                    <a:pt x="52" y="26"/>
                  </a:lnTo>
                  <a:lnTo>
                    <a:pt x="52" y="25"/>
                  </a:lnTo>
                  <a:lnTo>
                    <a:pt x="52" y="23"/>
                  </a:lnTo>
                  <a:lnTo>
                    <a:pt x="52" y="22"/>
                  </a:lnTo>
                  <a:lnTo>
                    <a:pt x="51" y="21"/>
                  </a:lnTo>
                  <a:lnTo>
                    <a:pt x="51" y="19"/>
                  </a:lnTo>
                  <a:lnTo>
                    <a:pt x="50" y="18"/>
                  </a:lnTo>
                  <a:lnTo>
                    <a:pt x="50" y="17"/>
                  </a:lnTo>
                  <a:lnTo>
                    <a:pt x="49" y="15"/>
                  </a:lnTo>
                  <a:lnTo>
                    <a:pt x="49" y="14"/>
                  </a:lnTo>
                  <a:lnTo>
                    <a:pt x="48" y="13"/>
                  </a:lnTo>
                  <a:lnTo>
                    <a:pt x="47" y="12"/>
                  </a:lnTo>
                  <a:lnTo>
                    <a:pt x="47" y="11"/>
                  </a:lnTo>
                  <a:lnTo>
                    <a:pt x="46" y="10"/>
                  </a:lnTo>
                  <a:lnTo>
                    <a:pt x="45" y="9"/>
                  </a:lnTo>
                  <a:lnTo>
                    <a:pt x="44" y="8"/>
                  </a:lnTo>
                  <a:lnTo>
                    <a:pt x="43" y="7"/>
                  </a:lnTo>
                  <a:lnTo>
                    <a:pt x="42" y="6"/>
                  </a:lnTo>
                  <a:lnTo>
                    <a:pt x="41" y="5"/>
                  </a:lnTo>
                  <a:lnTo>
                    <a:pt x="40" y="4"/>
                  </a:lnTo>
                  <a:lnTo>
                    <a:pt x="39" y="4"/>
                  </a:lnTo>
                  <a:lnTo>
                    <a:pt x="38" y="3"/>
                  </a:lnTo>
                  <a:lnTo>
                    <a:pt x="37" y="2"/>
                  </a:lnTo>
                  <a:lnTo>
                    <a:pt x="36" y="2"/>
                  </a:lnTo>
                  <a:lnTo>
                    <a:pt x="34" y="1"/>
                  </a:lnTo>
                  <a:lnTo>
                    <a:pt x="33" y="1"/>
                  </a:lnTo>
                  <a:lnTo>
                    <a:pt x="32" y="1"/>
                  </a:lnTo>
                  <a:lnTo>
                    <a:pt x="31" y="0"/>
                  </a:lnTo>
                  <a:lnTo>
                    <a:pt x="29" y="0"/>
                  </a:lnTo>
                  <a:close/>
                </a:path>
              </a:pathLst>
            </a:custGeom>
            <a:solidFill>
              <a:srgbClr val="616F8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2" name="Freeform 18"/>
            <p:cNvSpPr>
              <a:spLocks noEditPoints="1"/>
            </p:cNvSpPr>
            <p:nvPr/>
          </p:nvSpPr>
          <p:spPr bwMode="auto">
            <a:xfrm>
              <a:off x="1461" y="1139"/>
              <a:ext cx="55" cy="61"/>
            </a:xfrm>
            <a:custGeom>
              <a:avLst/>
              <a:gdLst>
                <a:gd name="T0" fmla="*/ 27 w 55"/>
                <a:gd name="T1" fmla="*/ 0 h 61"/>
                <a:gd name="T2" fmla="*/ 21 w 55"/>
                <a:gd name="T3" fmla="*/ 1 h 61"/>
                <a:gd name="T4" fmla="*/ 15 w 55"/>
                <a:gd name="T5" fmla="*/ 4 h 61"/>
                <a:gd name="T6" fmla="*/ 10 w 55"/>
                <a:gd name="T7" fmla="*/ 7 h 61"/>
                <a:gd name="T8" fmla="*/ 6 w 55"/>
                <a:gd name="T9" fmla="*/ 12 h 61"/>
                <a:gd name="T10" fmla="*/ 3 w 55"/>
                <a:gd name="T11" fmla="*/ 17 h 61"/>
                <a:gd name="T12" fmla="*/ 1 w 55"/>
                <a:gd name="T13" fmla="*/ 23 h 61"/>
                <a:gd name="T14" fmla="*/ 0 w 55"/>
                <a:gd name="T15" fmla="*/ 28 h 61"/>
                <a:gd name="T16" fmla="*/ 0 w 55"/>
                <a:gd name="T17" fmla="*/ 36 h 61"/>
                <a:gd name="T18" fmla="*/ 2 w 55"/>
                <a:gd name="T19" fmla="*/ 44 h 61"/>
                <a:gd name="T20" fmla="*/ 7 w 55"/>
                <a:gd name="T21" fmla="*/ 51 h 61"/>
                <a:gd name="T22" fmla="*/ 13 w 55"/>
                <a:gd name="T23" fmla="*/ 57 h 61"/>
                <a:gd name="T24" fmla="*/ 20 w 55"/>
                <a:gd name="T25" fmla="*/ 60 h 61"/>
                <a:gd name="T26" fmla="*/ 25 w 55"/>
                <a:gd name="T27" fmla="*/ 61 h 61"/>
                <a:gd name="T28" fmla="*/ 30 w 55"/>
                <a:gd name="T29" fmla="*/ 61 h 61"/>
                <a:gd name="T30" fmla="*/ 35 w 55"/>
                <a:gd name="T31" fmla="*/ 60 h 61"/>
                <a:gd name="T32" fmla="*/ 41 w 55"/>
                <a:gd name="T33" fmla="*/ 57 h 61"/>
                <a:gd name="T34" fmla="*/ 45 w 55"/>
                <a:gd name="T35" fmla="*/ 53 h 61"/>
                <a:gd name="T36" fmla="*/ 49 w 55"/>
                <a:gd name="T37" fmla="*/ 48 h 61"/>
                <a:gd name="T38" fmla="*/ 52 w 55"/>
                <a:gd name="T39" fmla="*/ 43 h 61"/>
                <a:gd name="T40" fmla="*/ 54 w 55"/>
                <a:gd name="T41" fmla="*/ 37 h 61"/>
                <a:gd name="T42" fmla="*/ 54 w 55"/>
                <a:gd name="T43" fmla="*/ 33 h 61"/>
                <a:gd name="T44" fmla="*/ 54 w 55"/>
                <a:gd name="T45" fmla="*/ 24 h 61"/>
                <a:gd name="T46" fmla="*/ 51 w 55"/>
                <a:gd name="T47" fmla="*/ 16 h 61"/>
                <a:gd name="T48" fmla="*/ 47 w 55"/>
                <a:gd name="T49" fmla="*/ 9 h 61"/>
                <a:gd name="T50" fmla="*/ 41 w 55"/>
                <a:gd name="T51" fmla="*/ 4 h 61"/>
                <a:gd name="T52" fmla="*/ 33 w 55"/>
                <a:gd name="T53" fmla="*/ 1 h 61"/>
                <a:gd name="T54" fmla="*/ 30 w 55"/>
                <a:gd name="T55" fmla="*/ 3 h 61"/>
                <a:gd name="T56" fmla="*/ 36 w 55"/>
                <a:gd name="T57" fmla="*/ 4 h 61"/>
                <a:gd name="T58" fmla="*/ 42 w 55"/>
                <a:gd name="T59" fmla="*/ 8 h 61"/>
                <a:gd name="T60" fmla="*/ 47 w 55"/>
                <a:gd name="T61" fmla="*/ 13 h 61"/>
                <a:gd name="T62" fmla="*/ 51 w 55"/>
                <a:gd name="T63" fmla="*/ 21 h 61"/>
                <a:gd name="T64" fmla="*/ 52 w 55"/>
                <a:gd name="T65" fmla="*/ 29 h 61"/>
                <a:gd name="T66" fmla="*/ 52 w 55"/>
                <a:gd name="T67" fmla="*/ 34 h 61"/>
                <a:gd name="T68" fmla="*/ 50 w 55"/>
                <a:gd name="T69" fmla="*/ 40 h 61"/>
                <a:gd name="T70" fmla="*/ 48 w 55"/>
                <a:gd name="T71" fmla="*/ 45 h 61"/>
                <a:gd name="T72" fmla="*/ 45 w 55"/>
                <a:gd name="T73" fmla="*/ 50 h 61"/>
                <a:gd name="T74" fmla="*/ 41 w 55"/>
                <a:gd name="T75" fmla="*/ 54 h 61"/>
                <a:gd name="T76" fmla="*/ 36 w 55"/>
                <a:gd name="T77" fmla="*/ 57 h 61"/>
                <a:gd name="T78" fmla="*/ 29 w 55"/>
                <a:gd name="T79" fmla="*/ 59 h 61"/>
                <a:gd name="T80" fmla="*/ 23 w 55"/>
                <a:gd name="T81" fmla="*/ 58 h 61"/>
                <a:gd name="T82" fmla="*/ 16 w 55"/>
                <a:gd name="T83" fmla="*/ 56 h 61"/>
                <a:gd name="T84" fmla="*/ 10 w 55"/>
                <a:gd name="T85" fmla="*/ 52 h 61"/>
                <a:gd name="T86" fmla="*/ 6 w 55"/>
                <a:gd name="T87" fmla="*/ 45 h 61"/>
                <a:gd name="T88" fmla="*/ 3 w 55"/>
                <a:gd name="T89" fmla="*/ 38 h 61"/>
                <a:gd name="T90" fmla="*/ 2 w 55"/>
                <a:gd name="T91" fmla="*/ 30 h 61"/>
                <a:gd name="T92" fmla="*/ 3 w 55"/>
                <a:gd name="T93" fmla="*/ 25 h 61"/>
                <a:gd name="T94" fmla="*/ 5 w 55"/>
                <a:gd name="T95" fmla="*/ 19 h 61"/>
                <a:gd name="T96" fmla="*/ 7 w 55"/>
                <a:gd name="T97" fmla="*/ 14 h 61"/>
                <a:gd name="T98" fmla="*/ 11 w 55"/>
                <a:gd name="T99" fmla="*/ 10 h 61"/>
                <a:gd name="T100" fmla="*/ 15 w 55"/>
                <a:gd name="T101" fmla="*/ 6 h 61"/>
                <a:gd name="T102" fmla="*/ 20 w 55"/>
                <a:gd name="T103" fmla="*/ 4 h 61"/>
                <a:gd name="T104" fmla="*/ 29 w 55"/>
                <a:gd name="T105" fmla="*/ 2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55" h="61">
                  <a:moveTo>
                    <a:pt x="30" y="0"/>
                  </a:moveTo>
                  <a:lnTo>
                    <a:pt x="30" y="0"/>
                  </a:lnTo>
                  <a:lnTo>
                    <a:pt x="29" y="0"/>
                  </a:lnTo>
                  <a:lnTo>
                    <a:pt x="29" y="0"/>
                  </a:lnTo>
                  <a:lnTo>
                    <a:pt x="28" y="0"/>
                  </a:lnTo>
                  <a:lnTo>
                    <a:pt x="27" y="0"/>
                  </a:lnTo>
                  <a:lnTo>
                    <a:pt x="26" y="0"/>
                  </a:lnTo>
                  <a:lnTo>
                    <a:pt x="26" y="0"/>
                  </a:lnTo>
                  <a:lnTo>
                    <a:pt x="25" y="0"/>
                  </a:lnTo>
                  <a:lnTo>
                    <a:pt x="24" y="0"/>
                  </a:lnTo>
                  <a:lnTo>
                    <a:pt x="23" y="1"/>
                  </a:lnTo>
                  <a:lnTo>
                    <a:pt x="21" y="1"/>
                  </a:lnTo>
                  <a:lnTo>
                    <a:pt x="20" y="1"/>
                  </a:lnTo>
                  <a:lnTo>
                    <a:pt x="18" y="2"/>
                  </a:lnTo>
                  <a:lnTo>
                    <a:pt x="17" y="2"/>
                  </a:lnTo>
                  <a:lnTo>
                    <a:pt x="17" y="3"/>
                  </a:lnTo>
                  <a:lnTo>
                    <a:pt x="16" y="3"/>
                  </a:lnTo>
                  <a:lnTo>
                    <a:pt x="15" y="4"/>
                  </a:lnTo>
                  <a:lnTo>
                    <a:pt x="14" y="4"/>
                  </a:lnTo>
                  <a:lnTo>
                    <a:pt x="13" y="5"/>
                  </a:lnTo>
                  <a:lnTo>
                    <a:pt x="12" y="5"/>
                  </a:lnTo>
                  <a:lnTo>
                    <a:pt x="12" y="6"/>
                  </a:lnTo>
                  <a:lnTo>
                    <a:pt x="11" y="7"/>
                  </a:lnTo>
                  <a:lnTo>
                    <a:pt x="10" y="7"/>
                  </a:lnTo>
                  <a:lnTo>
                    <a:pt x="9" y="8"/>
                  </a:lnTo>
                  <a:lnTo>
                    <a:pt x="9" y="9"/>
                  </a:lnTo>
                  <a:lnTo>
                    <a:pt x="8" y="9"/>
                  </a:lnTo>
                  <a:lnTo>
                    <a:pt x="7" y="10"/>
                  </a:lnTo>
                  <a:lnTo>
                    <a:pt x="7" y="11"/>
                  </a:lnTo>
                  <a:lnTo>
                    <a:pt x="6" y="12"/>
                  </a:lnTo>
                  <a:lnTo>
                    <a:pt x="6" y="13"/>
                  </a:lnTo>
                  <a:lnTo>
                    <a:pt x="5" y="14"/>
                  </a:lnTo>
                  <a:lnTo>
                    <a:pt x="4" y="14"/>
                  </a:lnTo>
                  <a:lnTo>
                    <a:pt x="4" y="15"/>
                  </a:lnTo>
                  <a:lnTo>
                    <a:pt x="3" y="16"/>
                  </a:lnTo>
                  <a:lnTo>
                    <a:pt x="3" y="17"/>
                  </a:lnTo>
                  <a:lnTo>
                    <a:pt x="3" y="18"/>
                  </a:lnTo>
                  <a:lnTo>
                    <a:pt x="2" y="19"/>
                  </a:lnTo>
                  <a:lnTo>
                    <a:pt x="2" y="20"/>
                  </a:lnTo>
                  <a:lnTo>
                    <a:pt x="1" y="21"/>
                  </a:lnTo>
                  <a:lnTo>
                    <a:pt x="1" y="22"/>
                  </a:lnTo>
                  <a:lnTo>
                    <a:pt x="1" y="23"/>
                  </a:lnTo>
                  <a:lnTo>
                    <a:pt x="1" y="25"/>
                  </a:lnTo>
                  <a:lnTo>
                    <a:pt x="0" y="26"/>
                  </a:lnTo>
                  <a:lnTo>
                    <a:pt x="0" y="27"/>
                  </a:lnTo>
                  <a:lnTo>
                    <a:pt x="0" y="28"/>
                  </a:lnTo>
                  <a:lnTo>
                    <a:pt x="0" y="28"/>
                  </a:lnTo>
                  <a:lnTo>
                    <a:pt x="0" y="28"/>
                  </a:lnTo>
                  <a:lnTo>
                    <a:pt x="0" y="28"/>
                  </a:lnTo>
                  <a:lnTo>
                    <a:pt x="0" y="29"/>
                  </a:lnTo>
                  <a:lnTo>
                    <a:pt x="0" y="31"/>
                  </a:lnTo>
                  <a:lnTo>
                    <a:pt x="0" y="33"/>
                  </a:lnTo>
                  <a:lnTo>
                    <a:pt x="0" y="34"/>
                  </a:lnTo>
                  <a:lnTo>
                    <a:pt x="0" y="36"/>
                  </a:lnTo>
                  <a:lnTo>
                    <a:pt x="0" y="37"/>
                  </a:lnTo>
                  <a:lnTo>
                    <a:pt x="1" y="38"/>
                  </a:lnTo>
                  <a:lnTo>
                    <a:pt x="1" y="40"/>
                  </a:lnTo>
                  <a:lnTo>
                    <a:pt x="1" y="41"/>
                  </a:lnTo>
                  <a:lnTo>
                    <a:pt x="2" y="43"/>
                  </a:lnTo>
                  <a:lnTo>
                    <a:pt x="2" y="44"/>
                  </a:lnTo>
                  <a:lnTo>
                    <a:pt x="3" y="45"/>
                  </a:lnTo>
                  <a:lnTo>
                    <a:pt x="4" y="47"/>
                  </a:lnTo>
                  <a:lnTo>
                    <a:pt x="4" y="48"/>
                  </a:lnTo>
                  <a:lnTo>
                    <a:pt x="5" y="49"/>
                  </a:lnTo>
                  <a:lnTo>
                    <a:pt x="6" y="50"/>
                  </a:lnTo>
                  <a:lnTo>
                    <a:pt x="7" y="51"/>
                  </a:lnTo>
                  <a:lnTo>
                    <a:pt x="8" y="52"/>
                  </a:lnTo>
                  <a:lnTo>
                    <a:pt x="9" y="53"/>
                  </a:lnTo>
                  <a:lnTo>
                    <a:pt x="10" y="54"/>
                  </a:lnTo>
                  <a:lnTo>
                    <a:pt x="11" y="55"/>
                  </a:lnTo>
                  <a:lnTo>
                    <a:pt x="12" y="56"/>
                  </a:lnTo>
                  <a:lnTo>
                    <a:pt x="13" y="57"/>
                  </a:lnTo>
                  <a:lnTo>
                    <a:pt x="14" y="57"/>
                  </a:lnTo>
                  <a:lnTo>
                    <a:pt x="15" y="58"/>
                  </a:lnTo>
                  <a:lnTo>
                    <a:pt x="16" y="59"/>
                  </a:lnTo>
                  <a:lnTo>
                    <a:pt x="17" y="59"/>
                  </a:lnTo>
                  <a:lnTo>
                    <a:pt x="19" y="60"/>
                  </a:lnTo>
                  <a:lnTo>
                    <a:pt x="20" y="60"/>
                  </a:lnTo>
                  <a:lnTo>
                    <a:pt x="21" y="61"/>
                  </a:lnTo>
                  <a:lnTo>
                    <a:pt x="23" y="61"/>
                  </a:lnTo>
                  <a:lnTo>
                    <a:pt x="24" y="61"/>
                  </a:lnTo>
                  <a:lnTo>
                    <a:pt x="24" y="61"/>
                  </a:lnTo>
                  <a:lnTo>
                    <a:pt x="24" y="61"/>
                  </a:lnTo>
                  <a:lnTo>
                    <a:pt x="25" y="61"/>
                  </a:lnTo>
                  <a:lnTo>
                    <a:pt x="26" y="61"/>
                  </a:lnTo>
                  <a:lnTo>
                    <a:pt x="27" y="61"/>
                  </a:lnTo>
                  <a:lnTo>
                    <a:pt x="27" y="61"/>
                  </a:lnTo>
                  <a:lnTo>
                    <a:pt x="28" y="61"/>
                  </a:lnTo>
                  <a:lnTo>
                    <a:pt x="29" y="61"/>
                  </a:lnTo>
                  <a:lnTo>
                    <a:pt x="30" y="61"/>
                  </a:lnTo>
                  <a:lnTo>
                    <a:pt x="30" y="61"/>
                  </a:lnTo>
                  <a:lnTo>
                    <a:pt x="31" y="61"/>
                  </a:lnTo>
                  <a:lnTo>
                    <a:pt x="32" y="61"/>
                  </a:lnTo>
                  <a:lnTo>
                    <a:pt x="33" y="60"/>
                  </a:lnTo>
                  <a:lnTo>
                    <a:pt x="33" y="60"/>
                  </a:lnTo>
                  <a:lnTo>
                    <a:pt x="35" y="60"/>
                  </a:lnTo>
                  <a:lnTo>
                    <a:pt x="36" y="59"/>
                  </a:lnTo>
                  <a:lnTo>
                    <a:pt x="37" y="59"/>
                  </a:lnTo>
                  <a:lnTo>
                    <a:pt x="38" y="58"/>
                  </a:lnTo>
                  <a:lnTo>
                    <a:pt x="39" y="58"/>
                  </a:lnTo>
                  <a:lnTo>
                    <a:pt x="40" y="57"/>
                  </a:lnTo>
                  <a:lnTo>
                    <a:pt x="41" y="57"/>
                  </a:lnTo>
                  <a:lnTo>
                    <a:pt x="41" y="56"/>
                  </a:lnTo>
                  <a:lnTo>
                    <a:pt x="42" y="56"/>
                  </a:lnTo>
                  <a:lnTo>
                    <a:pt x="43" y="55"/>
                  </a:lnTo>
                  <a:lnTo>
                    <a:pt x="44" y="55"/>
                  </a:lnTo>
                  <a:lnTo>
                    <a:pt x="44" y="54"/>
                  </a:lnTo>
                  <a:lnTo>
                    <a:pt x="45" y="53"/>
                  </a:lnTo>
                  <a:lnTo>
                    <a:pt x="46" y="52"/>
                  </a:lnTo>
                  <a:lnTo>
                    <a:pt x="47" y="52"/>
                  </a:lnTo>
                  <a:lnTo>
                    <a:pt x="47" y="51"/>
                  </a:lnTo>
                  <a:lnTo>
                    <a:pt x="48" y="50"/>
                  </a:lnTo>
                  <a:lnTo>
                    <a:pt x="48" y="49"/>
                  </a:lnTo>
                  <a:lnTo>
                    <a:pt x="49" y="48"/>
                  </a:lnTo>
                  <a:lnTo>
                    <a:pt x="50" y="47"/>
                  </a:lnTo>
                  <a:lnTo>
                    <a:pt x="50" y="47"/>
                  </a:lnTo>
                  <a:lnTo>
                    <a:pt x="51" y="46"/>
                  </a:lnTo>
                  <a:lnTo>
                    <a:pt x="51" y="45"/>
                  </a:lnTo>
                  <a:lnTo>
                    <a:pt x="52" y="44"/>
                  </a:lnTo>
                  <a:lnTo>
                    <a:pt x="52" y="43"/>
                  </a:lnTo>
                  <a:lnTo>
                    <a:pt x="52" y="42"/>
                  </a:lnTo>
                  <a:lnTo>
                    <a:pt x="53" y="41"/>
                  </a:lnTo>
                  <a:lnTo>
                    <a:pt x="53" y="40"/>
                  </a:lnTo>
                  <a:lnTo>
                    <a:pt x="53" y="39"/>
                  </a:lnTo>
                  <a:lnTo>
                    <a:pt x="54" y="38"/>
                  </a:lnTo>
                  <a:lnTo>
                    <a:pt x="54" y="37"/>
                  </a:lnTo>
                  <a:lnTo>
                    <a:pt x="54" y="36"/>
                  </a:lnTo>
                  <a:lnTo>
                    <a:pt x="54" y="34"/>
                  </a:lnTo>
                  <a:lnTo>
                    <a:pt x="54" y="33"/>
                  </a:lnTo>
                  <a:lnTo>
                    <a:pt x="54" y="33"/>
                  </a:lnTo>
                  <a:lnTo>
                    <a:pt x="54" y="33"/>
                  </a:lnTo>
                  <a:lnTo>
                    <a:pt x="54" y="33"/>
                  </a:lnTo>
                  <a:lnTo>
                    <a:pt x="54" y="32"/>
                  </a:lnTo>
                  <a:lnTo>
                    <a:pt x="55" y="30"/>
                  </a:lnTo>
                  <a:lnTo>
                    <a:pt x="54" y="29"/>
                  </a:lnTo>
                  <a:lnTo>
                    <a:pt x="54" y="27"/>
                  </a:lnTo>
                  <a:lnTo>
                    <a:pt x="54" y="26"/>
                  </a:lnTo>
                  <a:lnTo>
                    <a:pt x="54" y="24"/>
                  </a:lnTo>
                  <a:lnTo>
                    <a:pt x="54" y="23"/>
                  </a:lnTo>
                  <a:lnTo>
                    <a:pt x="53" y="21"/>
                  </a:lnTo>
                  <a:lnTo>
                    <a:pt x="53" y="20"/>
                  </a:lnTo>
                  <a:lnTo>
                    <a:pt x="53" y="18"/>
                  </a:lnTo>
                  <a:lnTo>
                    <a:pt x="52" y="17"/>
                  </a:lnTo>
                  <a:lnTo>
                    <a:pt x="51" y="16"/>
                  </a:lnTo>
                  <a:lnTo>
                    <a:pt x="51" y="15"/>
                  </a:lnTo>
                  <a:lnTo>
                    <a:pt x="50" y="13"/>
                  </a:lnTo>
                  <a:lnTo>
                    <a:pt x="49" y="12"/>
                  </a:lnTo>
                  <a:lnTo>
                    <a:pt x="49" y="11"/>
                  </a:lnTo>
                  <a:lnTo>
                    <a:pt x="48" y="10"/>
                  </a:lnTo>
                  <a:lnTo>
                    <a:pt x="47" y="9"/>
                  </a:lnTo>
                  <a:lnTo>
                    <a:pt x="46" y="8"/>
                  </a:lnTo>
                  <a:lnTo>
                    <a:pt x="45" y="7"/>
                  </a:lnTo>
                  <a:lnTo>
                    <a:pt x="44" y="6"/>
                  </a:lnTo>
                  <a:lnTo>
                    <a:pt x="43" y="5"/>
                  </a:lnTo>
                  <a:lnTo>
                    <a:pt x="42" y="4"/>
                  </a:lnTo>
                  <a:lnTo>
                    <a:pt x="41" y="4"/>
                  </a:lnTo>
                  <a:lnTo>
                    <a:pt x="40" y="3"/>
                  </a:lnTo>
                  <a:lnTo>
                    <a:pt x="38" y="2"/>
                  </a:lnTo>
                  <a:lnTo>
                    <a:pt x="37" y="2"/>
                  </a:lnTo>
                  <a:lnTo>
                    <a:pt x="36" y="1"/>
                  </a:lnTo>
                  <a:lnTo>
                    <a:pt x="34" y="1"/>
                  </a:lnTo>
                  <a:lnTo>
                    <a:pt x="33" y="1"/>
                  </a:lnTo>
                  <a:lnTo>
                    <a:pt x="32" y="0"/>
                  </a:lnTo>
                  <a:lnTo>
                    <a:pt x="30" y="0"/>
                  </a:lnTo>
                  <a:lnTo>
                    <a:pt x="30" y="0"/>
                  </a:lnTo>
                  <a:lnTo>
                    <a:pt x="30" y="0"/>
                  </a:lnTo>
                  <a:close/>
                  <a:moveTo>
                    <a:pt x="30" y="3"/>
                  </a:moveTo>
                  <a:lnTo>
                    <a:pt x="30" y="3"/>
                  </a:lnTo>
                  <a:lnTo>
                    <a:pt x="30" y="3"/>
                  </a:lnTo>
                  <a:lnTo>
                    <a:pt x="31" y="3"/>
                  </a:lnTo>
                  <a:lnTo>
                    <a:pt x="33" y="3"/>
                  </a:lnTo>
                  <a:lnTo>
                    <a:pt x="34" y="3"/>
                  </a:lnTo>
                  <a:lnTo>
                    <a:pt x="35" y="4"/>
                  </a:lnTo>
                  <a:lnTo>
                    <a:pt x="36" y="4"/>
                  </a:lnTo>
                  <a:lnTo>
                    <a:pt x="37" y="5"/>
                  </a:lnTo>
                  <a:lnTo>
                    <a:pt x="38" y="5"/>
                  </a:lnTo>
                  <a:lnTo>
                    <a:pt x="39" y="6"/>
                  </a:lnTo>
                  <a:lnTo>
                    <a:pt x="40" y="6"/>
                  </a:lnTo>
                  <a:lnTo>
                    <a:pt x="41" y="7"/>
                  </a:lnTo>
                  <a:lnTo>
                    <a:pt x="42" y="8"/>
                  </a:lnTo>
                  <a:lnTo>
                    <a:pt x="43" y="9"/>
                  </a:lnTo>
                  <a:lnTo>
                    <a:pt x="44" y="10"/>
                  </a:lnTo>
                  <a:lnTo>
                    <a:pt x="45" y="10"/>
                  </a:lnTo>
                  <a:lnTo>
                    <a:pt x="46" y="11"/>
                  </a:lnTo>
                  <a:lnTo>
                    <a:pt x="47" y="12"/>
                  </a:lnTo>
                  <a:lnTo>
                    <a:pt x="47" y="13"/>
                  </a:lnTo>
                  <a:lnTo>
                    <a:pt x="48" y="15"/>
                  </a:lnTo>
                  <a:lnTo>
                    <a:pt x="49" y="16"/>
                  </a:lnTo>
                  <a:lnTo>
                    <a:pt x="49" y="17"/>
                  </a:lnTo>
                  <a:lnTo>
                    <a:pt x="50" y="18"/>
                  </a:lnTo>
                  <a:lnTo>
                    <a:pt x="50" y="19"/>
                  </a:lnTo>
                  <a:lnTo>
                    <a:pt x="51" y="21"/>
                  </a:lnTo>
                  <a:lnTo>
                    <a:pt x="51" y="22"/>
                  </a:lnTo>
                  <a:lnTo>
                    <a:pt x="51" y="23"/>
                  </a:lnTo>
                  <a:lnTo>
                    <a:pt x="52" y="25"/>
                  </a:lnTo>
                  <a:lnTo>
                    <a:pt x="52" y="26"/>
                  </a:lnTo>
                  <a:lnTo>
                    <a:pt x="52" y="27"/>
                  </a:lnTo>
                  <a:lnTo>
                    <a:pt x="52" y="29"/>
                  </a:lnTo>
                  <a:lnTo>
                    <a:pt x="52" y="30"/>
                  </a:lnTo>
                  <a:lnTo>
                    <a:pt x="52" y="32"/>
                  </a:lnTo>
                  <a:lnTo>
                    <a:pt x="52" y="33"/>
                  </a:lnTo>
                  <a:lnTo>
                    <a:pt x="52" y="33"/>
                  </a:lnTo>
                  <a:lnTo>
                    <a:pt x="52" y="33"/>
                  </a:lnTo>
                  <a:lnTo>
                    <a:pt x="52" y="34"/>
                  </a:lnTo>
                  <a:lnTo>
                    <a:pt x="52" y="35"/>
                  </a:lnTo>
                  <a:lnTo>
                    <a:pt x="51" y="36"/>
                  </a:lnTo>
                  <a:lnTo>
                    <a:pt x="51" y="37"/>
                  </a:lnTo>
                  <a:lnTo>
                    <a:pt x="51" y="38"/>
                  </a:lnTo>
                  <a:lnTo>
                    <a:pt x="51" y="39"/>
                  </a:lnTo>
                  <a:lnTo>
                    <a:pt x="50" y="40"/>
                  </a:lnTo>
                  <a:lnTo>
                    <a:pt x="50" y="41"/>
                  </a:lnTo>
                  <a:lnTo>
                    <a:pt x="50" y="42"/>
                  </a:lnTo>
                  <a:lnTo>
                    <a:pt x="49" y="43"/>
                  </a:lnTo>
                  <a:lnTo>
                    <a:pt x="49" y="44"/>
                  </a:lnTo>
                  <a:lnTo>
                    <a:pt x="48" y="44"/>
                  </a:lnTo>
                  <a:lnTo>
                    <a:pt x="48" y="45"/>
                  </a:lnTo>
                  <a:lnTo>
                    <a:pt x="48" y="46"/>
                  </a:lnTo>
                  <a:lnTo>
                    <a:pt x="47" y="47"/>
                  </a:lnTo>
                  <a:lnTo>
                    <a:pt x="46" y="48"/>
                  </a:lnTo>
                  <a:lnTo>
                    <a:pt x="46" y="49"/>
                  </a:lnTo>
                  <a:lnTo>
                    <a:pt x="45" y="49"/>
                  </a:lnTo>
                  <a:lnTo>
                    <a:pt x="45" y="50"/>
                  </a:lnTo>
                  <a:lnTo>
                    <a:pt x="44" y="51"/>
                  </a:lnTo>
                  <a:lnTo>
                    <a:pt x="43" y="51"/>
                  </a:lnTo>
                  <a:lnTo>
                    <a:pt x="43" y="52"/>
                  </a:lnTo>
                  <a:lnTo>
                    <a:pt x="42" y="53"/>
                  </a:lnTo>
                  <a:lnTo>
                    <a:pt x="41" y="53"/>
                  </a:lnTo>
                  <a:lnTo>
                    <a:pt x="41" y="54"/>
                  </a:lnTo>
                  <a:lnTo>
                    <a:pt x="40" y="54"/>
                  </a:lnTo>
                  <a:lnTo>
                    <a:pt x="39" y="55"/>
                  </a:lnTo>
                  <a:lnTo>
                    <a:pt x="38" y="55"/>
                  </a:lnTo>
                  <a:lnTo>
                    <a:pt x="38" y="56"/>
                  </a:lnTo>
                  <a:lnTo>
                    <a:pt x="37" y="56"/>
                  </a:lnTo>
                  <a:lnTo>
                    <a:pt x="36" y="57"/>
                  </a:lnTo>
                  <a:lnTo>
                    <a:pt x="35" y="57"/>
                  </a:lnTo>
                  <a:lnTo>
                    <a:pt x="34" y="57"/>
                  </a:lnTo>
                  <a:lnTo>
                    <a:pt x="33" y="58"/>
                  </a:lnTo>
                  <a:lnTo>
                    <a:pt x="31" y="58"/>
                  </a:lnTo>
                  <a:lnTo>
                    <a:pt x="30" y="58"/>
                  </a:lnTo>
                  <a:lnTo>
                    <a:pt x="29" y="59"/>
                  </a:lnTo>
                  <a:lnTo>
                    <a:pt x="27" y="59"/>
                  </a:lnTo>
                  <a:lnTo>
                    <a:pt x="26" y="59"/>
                  </a:lnTo>
                  <a:lnTo>
                    <a:pt x="24" y="59"/>
                  </a:lnTo>
                  <a:lnTo>
                    <a:pt x="24" y="59"/>
                  </a:lnTo>
                  <a:lnTo>
                    <a:pt x="24" y="59"/>
                  </a:lnTo>
                  <a:lnTo>
                    <a:pt x="23" y="58"/>
                  </a:lnTo>
                  <a:lnTo>
                    <a:pt x="22" y="58"/>
                  </a:lnTo>
                  <a:lnTo>
                    <a:pt x="21" y="58"/>
                  </a:lnTo>
                  <a:lnTo>
                    <a:pt x="19" y="57"/>
                  </a:lnTo>
                  <a:lnTo>
                    <a:pt x="18" y="57"/>
                  </a:lnTo>
                  <a:lnTo>
                    <a:pt x="17" y="57"/>
                  </a:lnTo>
                  <a:lnTo>
                    <a:pt x="16" y="56"/>
                  </a:lnTo>
                  <a:lnTo>
                    <a:pt x="15" y="55"/>
                  </a:lnTo>
                  <a:lnTo>
                    <a:pt x="14" y="55"/>
                  </a:lnTo>
                  <a:lnTo>
                    <a:pt x="13" y="54"/>
                  </a:lnTo>
                  <a:lnTo>
                    <a:pt x="12" y="53"/>
                  </a:lnTo>
                  <a:lnTo>
                    <a:pt x="11" y="52"/>
                  </a:lnTo>
                  <a:lnTo>
                    <a:pt x="10" y="52"/>
                  </a:lnTo>
                  <a:lnTo>
                    <a:pt x="10" y="51"/>
                  </a:lnTo>
                  <a:lnTo>
                    <a:pt x="9" y="50"/>
                  </a:lnTo>
                  <a:lnTo>
                    <a:pt x="8" y="49"/>
                  </a:lnTo>
                  <a:lnTo>
                    <a:pt x="7" y="48"/>
                  </a:lnTo>
                  <a:lnTo>
                    <a:pt x="6" y="46"/>
                  </a:lnTo>
                  <a:lnTo>
                    <a:pt x="6" y="45"/>
                  </a:lnTo>
                  <a:lnTo>
                    <a:pt x="5" y="44"/>
                  </a:lnTo>
                  <a:lnTo>
                    <a:pt x="5" y="43"/>
                  </a:lnTo>
                  <a:lnTo>
                    <a:pt x="4" y="42"/>
                  </a:lnTo>
                  <a:lnTo>
                    <a:pt x="4" y="40"/>
                  </a:lnTo>
                  <a:lnTo>
                    <a:pt x="4" y="39"/>
                  </a:lnTo>
                  <a:lnTo>
                    <a:pt x="3" y="38"/>
                  </a:lnTo>
                  <a:lnTo>
                    <a:pt x="3" y="37"/>
                  </a:lnTo>
                  <a:lnTo>
                    <a:pt x="3" y="35"/>
                  </a:lnTo>
                  <a:lnTo>
                    <a:pt x="3" y="34"/>
                  </a:lnTo>
                  <a:lnTo>
                    <a:pt x="2" y="32"/>
                  </a:lnTo>
                  <a:lnTo>
                    <a:pt x="2" y="31"/>
                  </a:lnTo>
                  <a:lnTo>
                    <a:pt x="2" y="30"/>
                  </a:lnTo>
                  <a:lnTo>
                    <a:pt x="3" y="28"/>
                  </a:lnTo>
                  <a:lnTo>
                    <a:pt x="3" y="28"/>
                  </a:lnTo>
                  <a:lnTo>
                    <a:pt x="3" y="28"/>
                  </a:lnTo>
                  <a:lnTo>
                    <a:pt x="3" y="27"/>
                  </a:lnTo>
                  <a:lnTo>
                    <a:pt x="3" y="26"/>
                  </a:lnTo>
                  <a:lnTo>
                    <a:pt x="3" y="25"/>
                  </a:lnTo>
                  <a:lnTo>
                    <a:pt x="3" y="24"/>
                  </a:lnTo>
                  <a:lnTo>
                    <a:pt x="4" y="23"/>
                  </a:lnTo>
                  <a:lnTo>
                    <a:pt x="4" y="22"/>
                  </a:lnTo>
                  <a:lnTo>
                    <a:pt x="4" y="21"/>
                  </a:lnTo>
                  <a:lnTo>
                    <a:pt x="5" y="20"/>
                  </a:lnTo>
                  <a:lnTo>
                    <a:pt x="5" y="19"/>
                  </a:lnTo>
                  <a:lnTo>
                    <a:pt x="5" y="18"/>
                  </a:lnTo>
                  <a:lnTo>
                    <a:pt x="6" y="17"/>
                  </a:lnTo>
                  <a:lnTo>
                    <a:pt x="6" y="17"/>
                  </a:lnTo>
                  <a:lnTo>
                    <a:pt x="7" y="16"/>
                  </a:lnTo>
                  <a:lnTo>
                    <a:pt x="7" y="15"/>
                  </a:lnTo>
                  <a:lnTo>
                    <a:pt x="7" y="14"/>
                  </a:lnTo>
                  <a:lnTo>
                    <a:pt x="8" y="13"/>
                  </a:lnTo>
                  <a:lnTo>
                    <a:pt x="9" y="13"/>
                  </a:lnTo>
                  <a:lnTo>
                    <a:pt x="9" y="12"/>
                  </a:lnTo>
                  <a:lnTo>
                    <a:pt x="10" y="11"/>
                  </a:lnTo>
                  <a:lnTo>
                    <a:pt x="10" y="10"/>
                  </a:lnTo>
                  <a:lnTo>
                    <a:pt x="11" y="10"/>
                  </a:lnTo>
                  <a:lnTo>
                    <a:pt x="12" y="9"/>
                  </a:lnTo>
                  <a:lnTo>
                    <a:pt x="12" y="8"/>
                  </a:lnTo>
                  <a:lnTo>
                    <a:pt x="13" y="8"/>
                  </a:lnTo>
                  <a:lnTo>
                    <a:pt x="14" y="7"/>
                  </a:lnTo>
                  <a:lnTo>
                    <a:pt x="14" y="7"/>
                  </a:lnTo>
                  <a:lnTo>
                    <a:pt x="15" y="6"/>
                  </a:lnTo>
                  <a:lnTo>
                    <a:pt x="16" y="6"/>
                  </a:lnTo>
                  <a:lnTo>
                    <a:pt x="17" y="5"/>
                  </a:lnTo>
                  <a:lnTo>
                    <a:pt x="18" y="5"/>
                  </a:lnTo>
                  <a:lnTo>
                    <a:pt x="18" y="5"/>
                  </a:lnTo>
                  <a:lnTo>
                    <a:pt x="19" y="4"/>
                  </a:lnTo>
                  <a:lnTo>
                    <a:pt x="20" y="4"/>
                  </a:lnTo>
                  <a:lnTo>
                    <a:pt x="22" y="3"/>
                  </a:lnTo>
                  <a:lnTo>
                    <a:pt x="23" y="3"/>
                  </a:lnTo>
                  <a:lnTo>
                    <a:pt x="24" y="3"/>
                  </a:lnTo>
                  <a:lnTo>
                    <a:pt x="26" y="3"/>
                  </a:lnTo>
                  <a:lnTo>
                    <a:pt x="27" y="2"/>
                  </a:lnTo>
                  <a:lnTo>
                    <a:pt x="29" y="2"/>
                  </a:lnTo>
                  <a:lnTo>
                    <a:pt x="30" y="3"/>
                  </a:lnTo>
                  <a:lnTo>
                    <a:pt x="30" y="3"/>
                  </a:lnTo>
                  <a:lnTo>
                    <a:pt x="30" y="3"/>
                  </a:lnTo>
                  <a:close/>
                </a:path>
              </a:pathLst>
            </a:custGeom>
            <a:solidFill>
              <a:srgbClr val="00466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3" name="Freeform 19"/>
            <p:cNvSpPr>
              <a:spLocks/>
            </p:cNvSpPr>
            <p:nvPr/>
          </p:nvSpPr>
          <p:spPr bwMode="auto">
            <a:xfrm>
              <a:off x="1480" y="1157"/>
              <a:ext cx="23" cy="26"/>
            </a:xfrm>
            <a:custGeom>
              <a:avLst/>
              <a:gdLst>
                <a:gd name="T0" fmla="*/ 11 w 23"/>
                <a:gd name="T1" fmla="*/ 0 h 26"/>
                <a:gd name="T2" fmla="*/ 9 w 23"/>
                <a:gd name="T3" fmla="*/ 0 h 26"/>
                <a:gd name="T4" fmla="*/ 8 w 23"/>
                <a:gd name="T5" fmla="*/ 0 h 26"/>
                <a:gd name="T6" fmla="*/ 6 w 23"/>
                <a:gd name="T7" fmla="*/ 1 h 26"/>
                <a:gd name="T8" fmla="*/ 5 w 23"/>
                <a:gd name="T9" fmla="*/ 2 h 26"/>
                <a:gd name="T10" fmla="*/ 3 w 23"/>
                <a:gd name="T11" fmla="*/ 3 h 26"/>
                <a:gd name="T12" fmla="*/ 2 w 23"/>
                <a:gd name="T13" fmla="*/ 5 h 26"/>
                <a:gd name="T14" fmla="*/ 1 w 23"/>
                <a:gd name="T15" fmla="*/ 6 h 26"/>
                <a:gd name="T16" fmla="*/ 1 w 23"/>
                <a:gd name="T17" fmla="*/ 8 h 26"/>
                <a:gd name="T18" fmla="*/ 0 w 23"/>
                <a:gd name="T19" fmla="*/ 10 h 26"/>
                <a:gd name="T20" fmla="*/ 0 w 23"/>
                <a:gd name="T21" fmla="*/ 12 h 26"/>
                <a:gd name="T22" fmla="*/ 0 w 23"/>
                <a:gd name="T23" fmla="*/ 14 h 26"/>
                <a:gd name="T24" fmla="*/ 0 w 23"/>
                <a:gd name="T25" fmla="*/ 16 h 26"/>
                <a:gd name="T26" fmla="*/ 1 w 23"/>
                <a:gd name="T27" fmla="*/ 18 h 26"/>
                <a:gd name="T28" fmla="*/ 2 w 23"/>
                <a:gd name="T29" fmla="*/ 19 h 26"/>
                <a:gd name="T30" fmla="*/ 3 w 23"/>
                <a:gd name="T31" fmla="*/ 21 h 26"/>
                <a:gd name="T32" fmla="*/ 4 w 23"/>
                <a:gd name="T33" fmla="*/ 22 h 26"/>
                <a:gd name="T34" fmla="*/ 5 w 23"/>
                <a:gd name="T35" fmla="*/ 24 h 26"/>
                <a:gd name="T36" fmla="*/ 6 w 23"/>
                <a:gd name="T37" fmla="*/ 25 h 26"/>
                <a:gd name="T38" fmla="*/ 8 w 23"/>
                <a:gd name="T39" fmla="*/ 26 h 26"/>
                <a:gd name="T40" fmla="*/ 10 w 23"/>
                <a:gd name="T41" fmla="*/ 26 h 26"/>
                <a:gd name="T42" fmla="*/ 11 w 23"/>
                <a:gd name="T43" fmla="*/ 26 h 26"/>
                <a:gd name="T44" fmla="*/ 13 w 23"/>
                <a:gd name="T45" fmla="*/ 26 h 26"/>
                <a:gd name="T46" fmla="*/ 15 w 23"/>
                <a:gd name="T47" fmla="*/ 26 h 26"/>
                <a:gd name="T48" fmla="*/ 16 w 23"/>
                <a:gd name="T49" fmla="*/ 25 h 26"/>
                <a:gd name="T50" fmla="*/ 18 w 23"/>
                <a:gd name="T51" fmla="*/ 24 h 26"/>
                <a:gd name="T52" fmla="*/ 19 w 23"/>
                <a:gd name="T53" fmla="*/ 23 h 26"/>
                <a:gd name="T54" fmla="*/ 20 w 23"/>
                <a:gd name="T55" fmla="*/ 22 h 26"/>
                <a:gd name="T56" fmla="*/ 21 w 23"/>
                <a:gd name="T57" fmla="*/ 20 h 26"/>
                <a:gd name="T58" fmla="*/ 22 w 23"/>
                <a:gd name="T59" fmla="*/ 19 h 26"/>
                <a:gd name="T60" fmla="*/ 23 w 23"/>
                <a:gd name="T61" fmla="*/ 17 h 26"/>
                <a:gd name="T62" fmla="*/ 23 w 23"/>
                <a:gd name="T63" fmla="*/ 15 h 26"/>
                <a:gd name="T64" fmla="*/ 23 w 23"/>
                <a:gd name="T65" fmla="*/ 13 h 26"/>
                <a:gd name="T66" fmla="*/ 23 w 23"/>
                <a:gd name="T67" fmla="*/ 11 h 26"/>
                <a:gd name="T68" fmla="*/ 22 w 23"/>
                <a:gd name="T69" fmla="*/ 9 h 26"/>
                <a:gd name="T70" fmla="*/ 22 w 23"/>
                <a:gd name="T71" fmla="*/ 7 h 26"/>
                <a:gd name="T72" fmla="*/ 21 w 23"/>
                <a:gd name="T73" fmla="*/ 6 h 26"/>
                <a:gd name="T74" fmla="*/ 20 w 23"/>
                <a:gd name="T75" fmla="*/ 4 h 26"/>
                <a:gd name="T76" fmla="*/ 18 w 23"/>
                <a:gd name="T77" fmla="*/ 3 h 26"/>
                <a:gd name="T78" fmla="*/ 17 w 23"/>
                <a:gd name="T79" fmla="*/ 2 h 26"/>
                <a:gd name="T80" fmla="*/ 16 w 23"/>
                <a:gd name="T81" fmla="*/ 1 h 26"/>
                <a:gd name="T82" fmla="*/ 14 w 23"/>
                <a:gd name="T83" fmla="*/ 0 h 26"/>
                <a:gd name="T84" fmla="*/ 12 w 23"/>
                <a:gd name="T85" fmla="*/ 0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3" h="26">
                  <a:moveTo>
                    <a:pt x="12" y="0"/>
                  </a:moveTo>
                  <a:lnTo>
                    <a:pt x="12" y="0"/>
                  </a:lnTo>
                  <a:lnTo>
                    <a:pt x="11" y="0"/>
                  </a:lnTo>
                  <a:lnTo>
                    <a:pt x="10" y="0"/>
                  </a:lnTo>
                  <a:lnTo>
                    <a:pt x="10" y="0"/>
                  </a:lnTo>
                  <a:lnTo>
                    <a:pt x="9" y="0"/>
                  </a:lnTo>
                  <a:lnTo>
                    <a:pt x="9" y="0"/>
                  </a:lnTo>
                  <a:lnTo>
                    <a:pt x="8" y="0"/>
                  </a:lnTo>
                  <a:lnTo>
                    <a:pt x="8" y="0"/>
                  </a:lnTo>
                  <a:lnTo>
                    <a:pt x="7" y="1"/>
                  </a:lnTo>
                  <a:lnTo>
                    <a:pt x="7" y="1"/>
                  </a:lnTo>
                  <a:lnTo>
                    <a:pt x="6" y="1"/>
                  </a:lnTo>
                  <a:lnTo>
                    <a:pt x="6" y="1"/>
                  </a:lnTo>
                  <a:lnTo>
                    <a:pt x="5" y="2"/>
                  </a:lnTo>
                  <a:lnTo>
                    <a:pt x="5" y="2"/>
                  </a:lnTo>
                  <a:lnTo>
                    <a:pt x="4" y="2"/>
                  </a:lnTo>
                  <a:lnTo>
                    <a:pt x="4" y="3"/>
                  </a:lnTo>
                  <a:lnTo>
                    <a:pt x="3" y="3"/>
                  </a:lnTo>
                  <a:lnTo>
                    <a:pt x="3" y="4"/>
                  </a:lnTo>
                  <a:lnTo>
                    <a:pt x="3" y="4"/>
                  </a:lnTo>
                  <a:lnTo>
                    <a:pt x="2" y="5"/>
                  </a:lnTo>
                  <a:lnTo>
                    <a:pt x="2" y="5"/>
                  </a:lnTo>
                  <a:lnTo>
                    <a:pt x="2" y="6"/>
                  </a:lnTo>
                  <a:lnTo>
                    <a:pt x="1" y="6"/>
                  </a:lnTo>
                  <a:lnTo>
                    <a:pt x="1" y="7"/>
                  </a:lnTo>
                  <a:lnTo>
                    <a:pt x="1" y="7"/>
                  </a:lnTo>
                  <a:lnTo>
                    <a:pt x="1" y="8"/>
                  </a:lnTo>
                  <a:lnTo>
                    <a:pt x="1" y="9"/>
                  </a:lnTo>
                  <a:lnTo>
                    <a:pt x="0" y="9"/>
                  </a:lnTo>
                  <a:lnTo>
                    <a:pt x="0" y="10"/>
                  </a:lnTo>
                  <a:lnTo>
                    <a:pt x="0" y="10"/>
                  </a:lnTo>
                  <a:lnTo>
                    <a:pt x="0" y="11"/>
                  </a:lnTo>
                  <a:lnTo>
                    <a:pt x="0" y="12"/>
                  </a:lnTo>
                  <a:lnTo>
                    <a:pt x="0" y="13"/>
                  </a:lnTo>
                  <a:lnTo>
                    <a:pt x="0" y="13"/>
                  </a:lnTo>
                  <a:lnTo>
                    <a:pt x="0" y="14"/>
                  </a:lnTo>
                  <a:lnTo>
                    <a:pt x="0" y="15"/>
                  </a:lnTo>
                  <a:lnTo>
                    <a:pt x="0" y="15"/>
                  </a:lnTo>
                  <a:lnTo>
                    <a:pt x="0" y="16"/>
                  </a:lnTo>
                  <a:lnTo>
                    <a:pt x="0" y="16"/>
                  </a:lnTo>
                  <a:lnTo>
                    <a:pt x="1" y="17"/>
                  </a:lnTo>
                  <a:lnTo>
                    <a:pt x="1" y="18"/>
                  </a:lnTo>
                  <a:lnTo>
                    <a:pt x="1" y="18"/>
                  </a:lnTo>
                  <a:lnTo>
                    <a:pt x="1" y="19"/>
                  </a:lnTo>
                  <a:lnTo>
                    <a:pt x="2" y="19"/>
                  </a:lnTo>
                  <a:lnTo>
                    <a:pt x="2" y="20"/>
                  </a:lnTo>
                  <a:lnTo>
                    <a:pt x="2" y="21"/>
                  </a:lnTo>
                  <a:lnTo>
                    <a:pt x="3" y="21"/>
                  </a:lnTo>
                  <a:lnTo>
                    <a:pt x="3" y="22"/>
                  </a:lnTo>
                  <a:lnTo>
                    <a:pt x="3" y="22"/>
                  </a:lnTo>
                  <a:lnTo>
                    <a:pt x="4" y="22"/>
                  </a:lnTo>
                  <a:lnTo>
                    <a:pt x="4" y="23"/>
                  </a:lnTo>
                  <a:lnTo>
                    <a:pt x="5" y="23"/>
                  </a:lnTo>
                  <a:lnTo>
                    <a:pt x="5" y="24"/>
                  </a:lnTo>
                  <a:lnTo>
                    <a:pt x="5" y="24"/>
                  </a:lnTo>
                  <a:lnTo>
                    <a:pt x="6" y="24"/>
                  </a:lnTo>
                  <a:lnTo>
                    <a:pt x="6" y="25"/>
                  </a:lnTo>
                  <a:lnTo>
                    <a:pt x="7" y="25"/>
                  </a:lnTo>
                  <a:lnTo>
                    <a:pt x="7" y="25"/>
                  </a:lnTo>
                  <a:lnTo>
                    <a:pt x="8" y="26"/>
                  </a:lnTo>
                  <a:lnTo>
                    <a:pt x="9" y="26"/>
                  </a:lnTo>
                  <a:lnTo>
                    <a:pt x="9" y="26"/>
                  </a:lnTo>
                  <a:lnTo>
                    <a:pt x="10" y="26"/>
                  </a:lnTo>
                  <a:lnTo>
                    <a:pt x="10" y="26"/>
                  </a:lnTo>
                  <a:lnTo>
                    <a:pt x="11" y="26"/>
                  </a:lnTo>
                  <a:lnTo>
                    <a:pt x="11" y="26"/>
                  </a:lnTo>
                  <a:lnTo>
                    <a:pt x="12" y="26"/>
                  </a:lnTo>
                  <a:lnTo>
                    <a:pt x="13" y="26"/>
                  </a:lnTo>
                  <a:lnTo>
                    <a:pt x="13" y="26"/>
                  </a:lnTo>
                  <a:lnTo>
                    <a:pt x="14" y="26"/>
                  </a:lnTo>
                  <a:lnTo>
                    <a:pt x="14" y="26"/>
                  </a:lnTo>
                  <a:lnTo>
                    <a:pt x="15" y="26"/>
                  </a:lnTo>
                  <a:lnTo>
                    <a:pt x="15" y="26"/>
                  </a:lnTo>
                  <a:lnTo>
                    <a:pt x="16" y="25"/>
                  </a:lnTo>
                  <a:lnTo>
                    <a:pt x="16" y="25"/>
                  </a:lnTo>
                  <a:lnTo>
                    <a:pt x="17" y="25"/>
                  </a:lnTo>
                  <a:lnTo>
                    <a:pt x="17" y="25"/>
                  </a:lnTo>
                  <a:lnTo>
                    <a:pt x="18" y="24"/>
                  </a:lnTo>
                  <a:lnTo>
                    <a:pt x="18" y="24"/>
                  </a:lnTo>
                  <a:lnTo>
                    <a:pt x="19" y="24"/>
                  </a:lnTo>
                  <a:lnTo>
                    <a:pt x="19" y="23"/>
                  </a:lnTo>
                  <a:lnTo>
                    <a:pt x="20" y="23"/>
                  </a:lnTo>
                  <a:lnTo>
                    <a:pt x="20" y="22"/>
                  </a:lnTo>
                  <a:lnTo>
                    <a:pt x="20" y="22"/>
                  </a:lnTo>
                  <a:lnTo>
                    <a:pt x="21" y="21"/>
                  </a:lnTo>
                  <a:lnTo>
                    <a:pt x="21" y="21"/>
                  </a:lnTo>
                  <a:lnTo>
                    <a:pt x="21" y="20"/>
                  </a:lnTo>
                  <a:lnTo>
                    <a:pt x="22" y="20"/>
                  </a:lnTo>
                  <a:lnTo>
                    <a:pt x="22" y="19"/>
                  </a:lnTo>
                  <a:lnTo>
                    <a:pt x="22" y="19"/>
                  </a:lnTo>
                  <a:lnTo>
                    <a:pt x="22" y="18"/>
                  </a:lnTo>
                  <a:lnTo>
                    <a:pt x="22" y="17"/>
                  </a:lnTo>
                  <a:lnTo>
                    <a:pt x="23" y="17"/>
                  </a:lnTo>
                  <a:lnTo>
                    <a:pt x="23" y="16"/>
                  </a:lnTo>
                  <a:lnTo>
                    <a:pt x="23" y="16"/>
                  </a:lnTo>
                  <a:lnTo>
                    <a:pt x="23" y="15"/>
                  </a:lnTo>
                  <a:lnTo>
                    <a:pt x="23" y="14"/>
                  </a:lnTo>
                  <a:lnTo>
                    <a:pt x="23" y="14"/>
                  </a:lnTo>
                  <a:lnTo>
                    <a:pt x="23" y="13"/>
                  </a:lnTo>
                  <a:lnTo>
                    <a:pt x="23" y="12"/>
                  </a:lnTo>
                  <a:lnTo>
                    <a:pt x="23" y="12"/>
                  </a:lnTo>
                  <a:lnTo>
                    <a:pt x="23" y="11"/>
                  </a:lnTo>
                  <a:lnTo>
                    <a:pt x="23" y="10"/>
                  </a:lnTo>
                  <a:lnTo>
                    <a:pt x="23" y="10"/>
                  </a:lnTo>
                  <a:lnTo>
                    <a:pt x="22" y="9"/>
                  </a:lnTo>
                  <a:lnTo>
                    <a:pt x="22" y="8"/>
                  </a:lnTo>
                  <a:lnTo>
                    <a:pt x="22" y="8"/>
                  </a:lnTo>
                  <a:lnTo>
                    <a:pt x="22" y="7"/>
                  </a:lnTo>
                  <a:lnTo>
                    <a:pt x="21" y="7"/>
                  </a:lnTo>
                  <a:lnTo>
                    <a:pt x="21" y="6"/>
                  </a:lnTo>
                  <a:lnTo>
                    <a:pt x="21" y="6"/>
                  </a:lnTo>
                  <a:lnTo>
                    <a:pt x="21" y="5"/>
                  </a:lnTo>
                  <a:lnTo>
                    <a:pt x="20" y="4"/>
                  </a:lnTo>
                  <a:lnTo>
                    <a:pt x="20" y="4"/>
                  </a:lnTo>
                  <a:lnTo>
                    <a:pt x="19" y="4"/>
                  </a:lnTo>
                  <a:lnTo>
                    <a:pt x="19" y="3"/>
                  </a:lnTo>
                  <a:lnTo>
                    <a:pt x="18" y="3"/>
                  </a:lnTo>
                  <a:lnTo>
                    <a:pt x="18" y="2"/>
                  </a:lnTo>
                  <a:lnTo>
                    <a:pt x="18" y="2"/>
                  </a:lnTo>
                  <a:lnTo>
                    <a:pt x="17" y="2"/>
                  </a:lnTo>
                  <a:lnTo>
                    <a:pt x="17" y="1"/>
                  </a:lnTo>
                  <a:lnTo>
                    <a:pt x="16" y="1"/>
                  </a:lnTo>
                  <a:lnTo>
                    <a:pt x="16" y="1"/>
                  </a:lnTo>
                  <a:lnTo>
                    <a:pt x="15" y="1"/>
                  </a:lnTo>
                  <a:lnTo>
                    <a:pt x="15" y="0"/>
                  </a:lnTo>
                  <a:lnTo>
                    <a:pt x="14" y="0"/>
                  </a:lnTo>
                  <a:lnTo>
                    <a:pt x="13" y="0"/>
                  </a:lnTo>
                  <a:lnTo>
                    <a:pt x="13" y="0"/>
                  </a:lnTo>
                  <a:lnTo>
                    <a:pt x="12" y="0"/>
                  </a:lnTo>
                  <a:close/>
                </a:path>
              </a:pathLst>
            </a:custGeom>
            <a:solidFill>
              <a:srgbClr val="1315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4" name="Freeform 20"/>
            <p:cNvSpPr>
              <a:spLocks/>
            </p:cNvSpPr>
            <p:nvPr/>
          </p:nvSpPr>
          <p:spPr bwMode="auto">
            <a:xfrm>
              <a:off x="1474" y="1153"/>
              <a:ext cx="12" cy="14"/>
            </a:xfrm>
            <a:custGeom>
              <a:avLst/>
              <a:gdLst>
                <a:gd name="T0" fmla="*/ 7 w 12"/>
                <a:gd name="T1" fmla="*/ 1 h 14"/>
                <a:gd name="T2" fmla="*/ 8 w 12"/>
                <a:gd name="T3" fmla="*/ 1 h 14"/>
                <a:gd name="T4" fmla="*/ 9 w 12"/>
                <a:gd name="T5" fmla="*/ 2 h 14"/>
                <a:gd name="T6" fmla="*/ 10 w 12"/>
                <a:gd name="T7" fmla="*/ 2 h 14"/>
                <a:gd name="T8" fmla="*/ 11 w 12"/>
                <a:gd name="T9" fmla="*/ 3 h 14"/>
                <a:gd name="T10" fmla="*/ 11 w 12"/>
                <a:gd name="T11" fmla="*/ 5 h 14"/>
                <a:gd name="T12" fmla="*/ 12 w 12"/>
                <a:gd name="T13" fmla="*/ 6 h 14"/>
                <a:gd name="T14" fmla="*/ 12 w 12"/>
                <a:gd name="T15" fmla="*/ 7 h 14"/>
                <a:gd name="T16" fmla="*/ 12 w 12"/>
                <a:gd name="T17" fmla="*/ 9 h 14"/>
                <a:gd name="T18" fmla="*/ 12 w 12"/>
                <a:gd name="T19" fmla="*/ 10 h 14"/>
                <a:gd name="T20" fmla="*/ 11 w 12"/>
                <a:gd name="T21" fmla="*/ 11 h 14"/>
                <a:gd name="T22" fmla="*/ 10 w 12"/>
                <a:gd name="T23" fmla="*/ 12 h 14"/>
                <a:gd name="T24" fmla="*/ 10 w 12"/>
                <a:gd name="T25" fmla="*/ 13 h 14"/>
                <a:gd name="T26" fmla="*/ 9 w 12"/>
                <a:gd name="T27" fmla="*/ 14 h 14"/>
                <a:gd name="T28" fmla="*/ 7 w 12"/>
                <a:gd name="T29" fmla="*/ 14 h 14"/>
                <a:gd name="T30" fmla="*/ 6 w 12"/>
                <a:gd name="T31" fmla="*/ 14 h 14"/>
                <a:gd name="T32" fmla="*/ 5 w 12"/>
                <a:gd name="T33" fmla="*/ 14 h 14"/>
                <a:gd name="T34" fmla="*/ 4 w 12"/>
                <a:gd name="T35" fmla="*/ 14 h 14"/>
                <a:gd name="T36" fmla="*/ 3 w 12"/>
                <a:gd name="T37" fmla="*/ 13 h 14"/>
                <a:gd name="T38" fmla="*/ 2 w 12"/>
                <a:gd name="T39" fmla="*/ 12 h 14"/>
                <a:gd name="T40" fmla="*/ 1 w 12"/>
                <a:gd name="T41" fmla="*/ 11 h 14"/>
                <a:gd name="T42" fmla="*/ 1 w 12"/>
                <a:gd name="T43" fmla="*/ 10 h 14"/>
                <a:gd name="T44" fmla="*/ 0 w 12"/>
                <a:gd name="T45" fmla="*/ 9 h 14"/>
                <a:gd name="T46" fmla="*/ 0 w 12"/>
                <a:gd name="T47" fmla="*/ 7 h 14"/>
                <a:gd name="T48" fmla="*/ 0 w 12"/>
                <a:gd name="T49" fmla="*/ 6 h 14"/>
                <a:gd name="T50" fmla="*/ 0 w 12"/>
                <a:gd name="T51" fmla="*/ 5 h 14"/>
                <a:gd name="T52" fmla="*/ 1 w 12"/>
                <a:gd name="T53" fmla="*/ 3 h 14"/>
                <a:gd name="T54" fmla="*/ 2 w 12"/>
                <a:gd name="T55" fmla="*/ 2 h 14"/>
                <a:gd name="T56" fmla="*/ 3 w 12"/>
                <a:gd name="T57" fmla="*/ 2 h 14"/>
                <a:gd name="T58" fmla="*/ 4 w 12"/>
                <a:gd name="T59" fmla="*/ 1 h 14"/>
                <a:gd name="T60" fmla="*/ 5 w 12"/>
                <a:gd name="T61" fmla="*/ 1 h 14"/>
                <a:gd name="T62" fmla="*/ 6 w 12"/>
                <a:gd name="T63"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2" h="14">
                  <a:moveTo>
                    <a:pt x="6" y="0"/>
                  </a:moveTo>
                  <a:lnTo>
                    <a:pt x="7" y="1"/>
                  </a:lnTo>
                  <a:lnTo>
                    <a:pt x="8" y="1"/>
                  </a:lnTo>
                  <a:lnTo>
                    <a:pt x="8" y="1"/>
                  </a:lnTo>
                  <a:lnTo>
                    <a:pt x="9" y="1"/>
                  </a:lnTo>
                  <a:lnTo>
                    <a:pt x="9" y="2"/>
                  </a:lnTo>
                  <a:lnTo>
                    <a:pt x="10" y="2"/>
                  </a:lnTo>
                  <a:lnTo>
                    <a:pt x="10" y="2"/>
                  </a:lnTo>
                  <a:lnTo>
                    <a:pt x="11" y="3"/>
                  </a:lnTo>
                  <a:lnTo>
                    <a:pt x="11" y="3"/>
                  </a:lnTo>
                  <a:lnTo>
                    <a:pt x="11" y="4"/>
                  </a:lnTo>
                  <a:lnTo>
                    <a:pt x="11" y="5"/>
                  </a:lnTo>
                  <a:lnTo>
                    <a:pt x="12" y="5"/>
                  </a:lnTo>
                  <a:lnTo>
                    <a:pt x="12" y="6"/>
                  </a:lnTo>
                  <a:lnTo>
                    <a:pt x="12" y="6"/>
                  </a:lnTo>
                  <a:lnTo>
                    <a:pt x="12" y="7"/>
                  </a:lnTo>
                  <a:lnTo>
                    <a:pt x="12" y="8"/>
                  </a:lnTo>
                  <a:lnTo>
                    <a:pt x="12" y="9"/>
                  </a:lnTo>
                  <a:lnTo>
                    <a:pt x="12" y="9"/>
                  </a:lnTo>
                  <a:lnTo>
                    <a:pt x="12" y="10"/>
                  </a:lnTo>
                  <a:lnTo>
                    <a:pt x="11" y="10"/>
                  </a:lnTo>
                  <a:lnTo>
                    <a:pt x="11" y="11"/>
                  </a:lnTo>
                  <a:lnTo>
                    <a:pt x="11" y="12"/>
                  </a:lnTo>
                  <a:lnTo>
                    <a:pt x="10" y="12"/>
                  </a:lnTo>
                  <a:lnTo>
                    <a:pt x="10" y="13"/>
                  </a:lnTo>
                  <a:lnTo>
                    <a:pt x="10" y="13"/>
                  </a:lnTo>
                  <a:lnTo>
                    <a:pt x="9" y="13"/>
                  </a:lnTo>
                  <a:lnTo>
                    <a:pt x="9" y="14"/>
                  </a:lnTo>
                  <a:lnTo>
                    <a:pt x="8" y="14"/>
                  </a:lnTo>
                  <a:lnTo>
                    <a:pt x="7" y="14"/>
                  </a:lnTo>
                  <a:lnTo>
                    <a:pt x="7" y="14"/>
                  </a:lnTo>
                  <a:lnTo>
                    <a:pt x="6" y="14"/>
                  </a:lnTo>
                  <a:lnTo>
                    <a:pt x="6" y="14"/>
                  </a:lnTo>
                  <a:lnTo>
                    <a:pt x="5" y="14"/>
                  </a:lnTo>
                  <a:lnTo>
                    <a:pt x="5" y="14"/>
                  </a:lnTo>
                  <a:lnTo>
                    <a:pt x="4" y="14"/>
                  </a:lnTo>
                  <a:lnTo>
                    <a:pt x="3" y="13"/>
                  </a:lnTo>
                  <a:lnTo>
                    <a:pt x="3" y="13"/>
                  </a:lnTo>
                  <a:lnTo>
                    <a:pt x="3" y="13"/>
                  </a:lnTo>
                  <a:lnTo>
                    <a:pt x="2" y="12"/>
                  </a:lnTo>
                  <a:lnTo>
                    <a:pt x="2" y="12"/>
                  </a:lnTo>
                  <a:lnTo>
                    <a:pt x="1" y="11"/>
                  </a:lnTo>
                  <a:lnTo>
                    <a:pt x="1" y="11"/>
                  </a:lnTo>
                  <a:lnTo>
                    <a:pt x="1" y="10"/>
                  </a:lnTo>
                  <a:lnTo>
                    <a:pt x="0" y="9"/>
                  </a:lnTo>
                  <a:lnTo>
                    <a:pt x="0" y="9"/>
                  </a:lnTo>
                  <a:lnTo>
                    <a:pt x="0" y="8"/>
                  </a:lnTo>
                  <a:lnTo>
                    <a:pt x="0" y="7"/>
                  </a:lnTo>
                  <a:lnTo>
                    <a:pt x="0" y="7"/>
                  </a:lnTo>
                  <a:lnTo>
                    <a:pt x="0" y="6"/>
                  </a:lnTo>
                  <a:lnTo>
                    <a:pt x="0" y="5"/>
                  </a:lnTo>
                  <a:lnTo>
                    <a:pt x="0" y="5"/>
                  </a:lnTo>
                  <a:lnTo>
                    <a:pt x="1" y="4"/>
                  </a:lnTo>
                  <a:lnTo>
                    <a:pt x="1" y="3"/>
                  </a:lnTo>
                  <a:lnTo>
                    <a:pt x="1" y="3"/>
                  </a:lnTo>
                  <a:lnTo>
                    <a:pt x="2" y="2"/>
                  </a:lnTo>
                  <a:lnTo>
                    <a:pt x="2" y="2"/>
                  </a:lnTo>
                  <a:lnTo>
                    <a:pt x="3" y="2"/>
                  </a:lnTo>
                  <a:lnTo>
                    <a:pt x="3" y="1"/>
                  </a:lnTo>
                  <a:lnTo>
                    <a:pt x="4" y="1"/>
                  </a:lnTo>
                  <a:lnTo>
                    <a:pt x="4" y="1"/>
                  </a:lnTo>
                  <a:lnTo>
                    <a:pt x="5" y="1"/>
                  </a:lnTo>
                  <a:lnTo>
                    <a:pt x="5" y="0"/>
                  </a:lnTo>
                  <a:lnTo>
                    <a:pt x="6" y="0"/>
                  </a:lnTo>
                  <a:lnTo>
                    <a:pt x="6"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5" name="Freeform 21"/>
            <p:cNvSpPr>
              <a:spLocks/>
            </p:cNvSpPr>
            <p:nvPr/>
          </p:nvSpPr>
          <p:spPr bwMode="auto">
            <a:xfrm>
              <a:off x="1437" y="1075"/>
              <a:ext cx="112" cy="45"/>
            </a:xfrm>
            <a:custGeom>
              <a:avLst/>
              <a:gdLst>
                <a:gd name="T0" fmla="*/ 0 w 112"/>
                <a:gd name="T1" fmla="*/ 45 h 45"/>
                <a:gd name="T2" fmla="*/ 66 w 112"/>
                <a:gd name="T3" fmla="*/ 10 h 45"/>
                <a:gd name="T4" fmla="*/ 112 w 112"/>
                <a:gd name="T5" fmla="*/ 23 h 45"/>
                <a:gd name="T6" fmla="*/ 111 w 112"/>
                <a:gd name="T7" fmla="*/ 17 h 45"/>
                <a:gd name="T8" fmla="*/ 68 w 112"/>
                <a:gd name="T9" fmla="*/ 0 h 45"/>
                <a:gd name="T10" fmla="*/ 8 w 112"/>
                <a:gd name="T11" fmla="*/ 23 h 45"/>
                <a:gd name="T12" fmla="*/ 0 w 112"/>
                <a:gd name="T13" fmla="*/ 45 h 45"/>
              </a:gdLst>
              <a:ahLst/>
              <a:cxnLst>
                <a:cxn ang="0">
                  <a:pos x="T0" y="T1"/>
                </a:cxn>
                <a:cxn ang="0">
                  <a:pos x="T2" y="T3"/>
                </a:cxn>
                <a:cxn ang="0">
                  <a:pos x="T4" y="T5"/>
                </a:cxn>
                <a:cxn ang="0">
                  <a:pos x="T6" y="T7"/>
                </a:cxn>
                <a:cxn ang="0">
                  <a:pos x="T8" y="T9"/>
                </a:cxn>
                <a:cxn ang="0">
                  <a:pos x="T10" y="T11"/>
                </a:cxn>
                <a:cxn ang="0">
                  <a:pos x="T12" y="T13"/>
                </a:cxn>
              </a:cxnLst>
              <a:rect l="0" t="0" r="r" b="b"/>
              <a:pathLst>
                <a:path w="112" h="45">
                  <a:moveTo>
                    <a:pt x="0" y="45"/>
                  </a:moveTo>
                  <a:lnTo>
                    <a:pt x="66" y="10"/>
                  </a:lnTo>
                  <a:lnTo>
                    <a:pt x="112" y="23"/>
                  </a:lnTo>
                  <a:lnTo>
                    <a:pt x="111" y="17"/>
                  </a:lnTo>
                  <a:lnTo>
                    <a:pt x="68" y="0"/>
                  </a:lnTo>
                  <a:lnTo>
                    <a:pt x="8" y="23"/>
                  </a:lnTo>
                  <a:lnTo>
                    <a:pt x="0" y="45"/>
                  </a:lnTo>
                  <a:close/>
                </a:path>
              </a:pathLst>
            </a:custGeom>
            <a:solidFill>
              <a:srgbClr val="9A652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6" name="Freeform 22"/>
            <p:cNvSpPr>
              <a:spLocks/>
            </p:cNvSpPr>
            <p:nvPr/>
          </p:nvSpPr>
          <p:spPr bwMode="auto">
            <a:xfrm>
              <a:off x="1343" y="1154"/>
              <a:ext cx="103" cy="128"/>
            </a:xfrm>
            <a:custGeom>
              <a:avLst/>
              <a:gdLst>
                <a:gd name="T0" fmla="*/ 43 w 79"/>
                <a:gd name="T1" fmla="*/ 5 h 123"/>
                <a:gd name="T2" fmla="*/ 45 w 79"/>
                <a:gd name="T3" fmla="*/ 12 h 123"/>
                <a:gd name="T4" fmla="*/ 47 w 79"/>
                <a:gd name="T5" fmla="*/ 20 h 123"/>
                <a:gd name="T6" fmla="*/ 49 w 79"/>
                <a:gd name="T7" fmla="*/ 27 h 123"/>
                <a:gd name="T8" fmla="*/ 53 w 79"/>
                <a:gd name="T9" fmla="*/ 35 h 123"/>
                <a:gd name="T10" fmla="*/ 57 w 79"/>
                <a:gd name="T11" fmla="*/ 46 h 123"/>
                <a:gd name="T12" fmla="*/ 65 w 79"/>
                <a:gd name="T13" fmla="*/ 62 h 123"/>
                <a:gd name="T14" fmla="*/ 72 w 79"/>
                <a:gd name="T15" fmla="*/ 78 h 123"/>
                <a:gd name="T16" fmla="*/ 76 w 79"/>
                <a:gd name="T17" fmla="*/ 86 h 123"/>
                <a:gd name="T18" fmla="*/ 77 w 79"/>
                <a:gd name="T19" fmla="*/ 90 h 123"/>
                <a:gd name="T20" fmla="*/ 78 w 79"/>
                <a:gd name="T21" fmla="*/ 93 h 123"/>
                <a:gd name="T22" fmla="*/ 78 w 79"/>
                <a:gd name="T23" fmla="*/ 96 h 123"/>
                <a:gd name="T24" fmla="*/ 79 w 79"/>
                <a:gd name="T25" fmla="*/ 99 h 123"/>
                <a:gd name="T26" fmla="*/ 78 w 79"/>
                <a:gd name="T27" fmla="*/ 102 h 123"/>
                <a:gd name="T28" fmla="*/ 77 w 79"/>
                <a:gd name="T29" fmla="*/ 104 h 123"/>
                <a:gd name="T30" fmla="*/ 76 w 79"/>
                <a:gd name="T31" fmla="*/ 106 h 123"/>
                <a:gd name="T32" fmla="*/ 75 w 79"/>
                <a:gd name="T33" fmla="*/ 108 h 123"/>
                <a:gd name="T34" fmla="*/ 73 w 79"/>
                <a:gd name="T35" fmla="*/ 110 h 123"/>
                <a:gd name="T36" fmla="*/ 70 w 79"/>
                <a:gd name="T37" fmla="*/ 111 h 123"/>
                <a:gd name="T38" fmla="*/ 63 w 79"/>
                <a:gd name="T39" fmla="*/ 114 h 123"/>
                <a:gd name="T40" fmla="*/ 58 w 79"/>
                <a:gd name="T41" fmla="*/ 116 h 123"/>
                <a:gd name="T42" fmla="*/ 52 w 79"/>
                <a:gd name="T43" fmla="*/ 118 h 123"/>
                <a:gd name="T44" fmla="*/ 45 w 79"/>
                <a:gd name="T45" fmla="*/ 120 h 123"/>
                <a:gd name="T46" fmla="*/ 38 w 79"/>
                <a:gd name="T47" fmla="*/ 121 h 123"/>
                <a:gd name="T48" fmla="*/ 31 w 79"/>
                <a:gd name="T49" fmla="*/ 122 h 123"/>
                <a:gd name="T50" fmla="*/ 24 w 79"/>
                <a:gd name="T51" fmla="*/ 123 h 123"/>
                <a:gd name="T52" fmla="*/ 16 w 79"/>
                <a:gd name="T53" fmla="*/ 123 h 123"/>
                <a:gd name="T54" fmla="*/ 8 w 79"/>
                <a:gd name="T55" fmla="*/ 122 h 123"/>
                <a:gd name="T56" fmla="*/ 0 w 79"/>
                <a:gd name="T57" fmla="*/ 120 h 123"/>
                <a:gd name="T58" fmla="*/ 11 w 79"/>
                <a:gd name="T59" fmla="*/ 120 h 123"/>
                <a:gd name="T60" fmla="*/ 22 w 79"/>
                <a:gd name="T61" fmla="*/ 120 h 123"/>
                <a:gd name="T62" fmla="*/ 31 w 79"/>
                <a:gd name="T63" fmla="*/ 119 h 123"/>
                <a:gd name="T64" fmla="*/ 40 w 79"/>
                <a:gd name="T65" fmla="*/ 117 h 123"/>
                <a:gd name="T66" fmla="*/ 48 w 79"/>
                <a:gd name="T67" fmla="*/ 115 h 123"/>
                <a:gd name="T68" fmla="*/ 55 w 79"/>
                <a:gd name="T69" fmla="*/ 111 h 123"/>
                <a:gd name="T70" fmla="*/ 60 w 79"/>
                <a:gd name="T71" fmla="*/ 107 h 123"/>
                <a:gd name="T72" fmla="*/ 64 w 79"/>
                <a:gd name="T73" fmla="*/ 102 h 123"/>
                <a:gd name="T74" fmla="*/ 66 w 79"/>
                <a:gd name="T75" fmla="*/ 95 h 123"/>
                <a:gd name="T76" fmla="*/ 67 w 79"/>
                <a:gd name="T77" fmla="*/ 87 h 123"/>
                <a:gd name="T78" fmla="*/ 66 w 79"/>
                <a:gd name="T79" fmla="*/ 79 h 123"/>
                <a:gd name="T80" fmla="*/ 63 w 79"/>
                <a:gd name="T81" fmla="*/ 72 h 123"/>
                <a:gd name="T82" fmla="*/ 57 w 79"/>
                <a:gd name="T83" fmla="*/ 57 h 123"/>
                <a:gd name="T84" fmla="*/ 51 w 79"/>
                <a:gd name="T85" fmla="*/ 41 h 123"/>
                <a:gd name="T86" fmla="*/ 48 w 79"/>
                <a:gd name="T87" fmla="*/ 33 h 123"/>
                <a:gd name="T88" fmla="*/ 46 w 79"/>
                <a:gd name="T89" fmla="*/ 26 h 123"/>
                <a:gd name="T90" fmla="*/ 44 w 79"/>
                <a:gd name="T91" fmla="*/ 18 h 123"/>
                <a:gd name="T92" fmla="*/ 43 w 79"/>
                <a:gd name="T93" fmla="*/ 10 h 123"/>
                <a:gd name="T94" fmla="*/ 42 w 79"/>
                <a:gd name="T95" fmla="*/ 3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79" h="123">
                  <a:moveTo>
                    <a:pt x="42" y="0"/>
                  </a:moveTo>
                  <a:lnTo>
                    <a:pt x="43" y="3"/>
                  </a:lnTo>
                  <a:lnTo>
                    <a:pt x="43" y="5"/>
                  </a:lnTo>
                  <a:lnTo>
                    <a:pt x="43" y="7"/>
                  </a:lnTo>
                  <a:lnTo>
                    <a:pt x="44" y="10"/>
                  </a:lnTo>
                  <a:lnTo>
                    <a:pt x="45" y="12"/>
                  </a:lnTo>
                  <a:lnTo>
                    <a:pt x="45" y="15"/>
                  </a:lnTo>
                  <a:lnTo>
                    <a:pt x="46" y="17"/>
                  </a:lnTo>
                  <a:lnTo>
                    <a:pt x="47" y="20"/>
                  </a:lnTo>
                  <a:lnTo>
                    <a:pt x="48" y="22"/>
                  </a:lnTo>
                  <a:lnTo>
                    <a:pt x="49" y="25"/>
                  </a:lnTo>
                  <a:lnTo>
                    <a:pt x="49" y="27"/>
                  </a:lnTo>
                  <a:lnTo>
                    <a:pt x="51" y="30"/>
                  </a:lnTo>
                  <a:lnTo>
                    <a:pt x="52" y="32"/>
                  </a:lnTo>
                  <a:lnTo>
                    <a:pt x="53" y="35"/>
                  </a:lnTo>
                  <a:lnTo>
                    <a:pt x="54" y="38"/>
                  </a:lnTo>
                  <a:lnTo>
                    <a:pt x="55" y="40"/>
                  </a:lnTo>
                  <a:lnTo>
                    <a:pt x="57" y="46"/>
                  </a:lnTo>
                  <a:lnTo>
                    <a:pt x="59" y="51"/>
                  </a:lnTo>
                  <a:lnTo>
                    <a:pt x="62" y="56"/>
                  </a:lnTo>
                  <a:lnTo>
                    <a:pt x="65" y="62"/>
                  </a:lnTo>
                  <a:lnTo>
                    <a:pt x="67" y="67"/>
                  </a:lnTo>
                  <a:lnTo>
                    <a:pt x="69" y="73"/>
                  </a:lnTo>
                  <a:lnTo>
                    <a:pt x="72" y="78"/>
                  </a:lnTo>
                  <a:lnTo>
                    <a:pt x="74" y="84"/>
                  </a:lnTo>
                  <a:lnTo>
                    <a:pt x="75" y="85"/>
                  </a:lnTo>
                  <a:lnTo>
                    <a:pt x="76" y="86"/>
                  </a:lnTo>
                  <a:lnTo>
                    <a:pt x="76" y="87"/>
                  </a:lnTo>
                  <a:lnTo>
                    <a:pt x="77" y="89"/>
                  </a:lnTo>
                  <a:lnTo>
                    <a:pt x="77" y="90"/>
                  </a:lnTo>
                  <a:lnTo>
                    <a:pt x="77" y="91"/>
                  </a:lnTo>
                  <a:lnTo>
                    <a:pt x="78" y="92"/>
                  </a:lnTo>
                  <a:lnTo>
                    <a:pt x="78" y="93"/>
                  </a:lnTo>
                  <a:lnTo>
                    <a:pt x="78" y="94"/>
                  </a:lnTo>
                  <a:lnTo>
                    <a:pt x="78" y="95"/>
                  </a:lnTo>
                  <a:lnTo>
                    <a:pt x="78" y="96"/>
                  </a:lnTo>
                  <a:lnTo>
                    <a:pt x="79" y="97"/>
                  </a:lnTo>
                  <a:lnTo>
                    <a:pt x="79" y="98"/>
                  </a:lnTo>
                  <a:lnTo>
                    <a:pt x="79" y="99"/>
                  </a:lnTo>
                  <a:lnTo>
                    <a:pt x="78" y="100"/>
                  </a:lnTo>
                  <a:lnTo>
                    <a:pt x="78" y="101"/>
                  </a:lnTo>
                  <a:lnTo>
                    <a:pt x="78" y="102"/>
                  </a:lnTo>
                  <a:lnTo>
                    <a:pt x="78" y="103"/>
                  </a:lnTo>
                  <a:lnTo>
                    <a:pt x="78" y="103"/>
                  </a:lnTo>
                  <a:lnTo>
                    <a:pt x="77" y="104"/>
                  </a:lnTo>
                  <a:lnTo>
                    <a:pt x="77" y="105"/>
                  </a:lnTo>
                  <a:lnTo>
                    <a:pt x="77" y="105"/>
                  </a:lnTo>
                  <a:lnTo>
                    <a:pt x="76" y="106"/>
                  </a:lnTo>
                  <a:lnTo>
                    <a:pt x="76" y="107"/>
                  </a:lnTo>
                  <a:lnTo>
                    <a:pt x="75" y="107"/>
                  </a:lnTo>
                  <a:lnTo>
                    <a:pt x="75" y="108"/>
                  </a:lnTo>
                  <a:lnTo>
                    <a:pt x="74" y="109"/>
                  </a:lnTo>
                  <a:lnTo>
                    <a:pt x="73" y="109"/>
                  </a:lnTo>
                  <a:lnTo>
                    <a:pt x="73" y="110"/>
                  </a:lnTo>
                  <a:lnTo>
                    <a:pt x="72" y="110"/>
                  </a:lnTo>
                  <a:lnTo>
                    <a:pt x="71" y="110"/>
                  </a:lnTo>
                  <a:lnTo>
                    <a:pt x="70" y="111"/>
                  </a:lnTo>
                  <a:lnTo>
                    <a:pt x="67" y="112"/>
                  </a:lnTo>
                  <a:lnTo>
                    <a:pt x="64" y="113"/>
                  </a:lnTo>
                  <a:lnTo>
                    <a:pt x="63" y="114"/>
                  </a:lnTo>
                  <a:lnTo>
                    <a:pt x="61" y="115"/>
                  </a:lnTo>
                  <a:lnTo>
                    <a:pt x="59" y="115"/>
                  </a:lnTo>
                  <a:lnTo>
                    <a:pt x="58" y="116"/>
                  </a:lnTo>
                  <a:lnTo>
                    <a:pt x="56" y="117"/>
                  </a:lnTo>
                  <a:lnTo>
                    <a:pt x="54" y="117"/>
                  </a:lnTo>
                  <a:lnTo>
                    <a:pt x="52" y="118"/>
                  </a:lnTo>
                  <a:lnTo>
                    <a:pt x="49" y="119"/>
                  </a:lnTo>
                  <a:lnTo>
                    <a:pt x="47" y="119"/>
                  </a:lnTo>
                  <a:lnTo>
                    <a:pt x="45" y="120"/>
                  </a:lnTo>
                  <a:lnTo>
                    <a:pt x="43" y="120"/>
                  </a:lnTo>
                  <a:lnTo>
                    <a:pt x="41" y="121"/>
                  </a:lnTo>
                  <a:lnTo>
                    <a:pt x="38" y="121"/>
                  </a:lnTo>
                  <a:lnTo>
                    <a:pt x="36" y="122"/>
                  </a:lnTo>
                  <a:lnTo>
                    <a:pt x="34" y="122"/>
                  </a:lnTo>
                  <a:lnTo>
                    <a:pt x="31" y="122"/>
                  </a:lnTo>
                  <a:lnTo>
                    <a:pt x="29" y="123"/>
                  </a:lnTo>
                  <a:lnTo>
                    <a:pt x="26" y="123"/>
                  </a:lnTo>
                  <a:lnTo>
                    <a:pt x="24" y="123"/>
                  </a:lnTo>
                  <a:lnTo>
                    <a:pt x="21" y="123"/>
                  </a:lnTo>
                  <a:lnTo>
                    <a:pt x="19" y="123"/>
                  </a:lnTo>
                  <a:lnTo>
                    <a:pt x="16" y="123"/>
                  </a:lnTo>
                  <a:lnTo>
                    <a:pt x="13" y="123"/>
                  </a:lnTo>
                  <a:lnTo>
                    <a:pt x="11" y="122"/>
                  </a:lnTo>
                  <a:lnTo>
                    <a:pt x="8" y="122"/>
                  </a:lnTo>
                  <a:lnTo>
                    <a:pt x="6" y="121"/>
                  </a:lnTo>
                  <a:lnTo>
                    <a:pt x="3" y="121"/>
                  </a:lnTo>
                  <a:lnTo>
                    <a:pt x="0" y="120"/>
                  </a:lnTo>
                  <a:lnTo>
                    <a:pt x="4" y="120"/>
                  </a:lnTo>
                  <a:lnTo>
                    <a:pt x="8" y="120"/>
                  </a:lnTo>
                  <a:lnTo>
                    <a:pt x="11" y="120"/>
                  </a:lnTo>
                  <a:lnTo>
                    <a:pt x="15" y="120"/>
                  </a:lnTo>
                  <a:lnTo>
                    <a:pt x="18" y="120"/>
                  </a:lnTo>
                  <a:lnTo>
                    <a:pt x="22" y="120"/>
                  </a:lnTo>
                  <a:lnTo>
                    <a:pt x="25" y="119"/>
                  </a:lnTo>
                  <a:lnTo>
                    <a:pt x="28" y="119"/>
                  </a:lnTo>
                  <a:lnTo>
                    <a:pt x="31" y="119"/>
                  </a:lnTo>
                  <a:lnTo>
                    <a:pt x="35" y="118"/>
                  </a:lnTo>
                  <a:lnTo>
                    <a:pt x="37" y="118"/>
                  </a:lnTo>
                  <a:lnTo>
                    <a:pt x="40" y="117"/>
                  </a:lnTo>
                  <a:lnTo>
                    <a:pt x="43" y="116"/>
                  </a:lnTo>
                  <a:lnTo>
                    <a:pt x="46" y="115"/>
                  </a:lnTo>
                  <a:lnTo>
                    <a:pt x="48" y="115"/>
                  </a:lnTo>
                  <a:lnTo>
                    <a:pt x="51" y="114"/>
                  </a:lnTo>
                  <a:lnTo>
                    <a:pt x="53" y="112"/>
                  </a:lnTo>
                  <a:lnTo>
                    <a:pt x="55" y="111"/>
                  </a:lnTo>
                  <a:lnTo>
                    <a:pt x="57" y="110"/>
                  </a:lnTo>
                  <a:lnTo>
                    <a:pt x="59" y="109"/>
                  </a:lnTo>
                  <a:lnTo>
                    <a:pt x="60" y="107"/>
                  </a:lnTo>
                  <a:lnTo>
                    <a:pt x="62" y="105"/>
                  </a:lnTo>
                  <a:lnTo>
                    <a:pt x="63" y="104"/>
                  </a:lnTo>
                  <a:lnTo>
                    <a:pt x="64" y="102"/>
                  </a:lnTo>
                  <a:lnTo>
                    <a:pt x="65" y="100"/>
                  </a:lnTo>
                  <a:lnTo>
                    <a:pt x="66" y="98"/>
                  </a:lnTo>
                  <a:lnTo>
                    <a:pt x="66" y="95"/>
                  </a:lnTo>
                  <a:lnTo>
                    <a:pt x="67" y="93"/>
                  </a:lnTo>
                  <a:lnTo>
                    <a:pt x="67" y="90"/>
                  </a:lnTo>
                  <a:lnTo>
                    <a:pt x="67" y="87"/>
                  </a:lnTo>
                  <a:lnTo>
                    <a:pt x="67" y="85"/>
                  </a:lnTo>
                  <a:lnTo>
                    <a:pt x="66" y="81"/>
                  </a:lnTo>
                  <a:lnTo>
                    <a:pt x="66" y="79"/>
                  </a:lnTo>
                  <a:lnTo>
                    <a:pt x="65" y="77"/>
                  </a:lnTo>
                  <a:lnTo>
                    <a:pt x="64" y="74"/>
                  </a:lnTo>
                  <a:lnTo>
                    <a:pt x="63" y="72"/>
                  </a:lnTo>
                  <a:lnTo>
                    <a:pt x="61" y="67"/>
                  </a:lnTo>
                  <a:lnTo>
                    <a:pt x="59" y="62"/>
                  </a:lnTo>
                  <a:lnTo>
                    <a:pt x="57" y="57"/>
                  </a:lnTo>
                  <a:lnTo>
                    <a:pt x="55" y="52"/>
                  </a:lnTo>
                  <a:lnTo>
                    <a:pt x="53" y="47"/>
                  </a:lnTo>
                  <a:lnTo>
                    <a:pt x="51" y="41"/>
                  </a:lnTo>
                  <a:lnTo>
                    <a:pt x="50" y="39"/>
                  </a:lnTo>
                  <a:lnTo>
                    <a:pt x="49" y="36"/>
                  </a:lnTo>
                  <a:lnTo>
                    <a:pt x="48" y="33"/>
                  </a:lnTo>
                  <a:lnTo>
                    <a:pt x="47" y="31"/>
                  </a:lnTo>
                  <a:lnTo>
                    <a:pt x="47" y="28"/>
                  </a:lnTo>
                  <a:lnTo>
                    <a:pt x="46" y="26"/>
                  </a:lnTo>
                  <a:lnTo>
                    <a:pt x="45" y="23"/>
                  </a:lnTo>
                  <a:lnTo>
                    <a:pt x="44" y="20"/>
                  </a:lnTo>
                  <a:lnTo>
                    <a:pt x="44" y="18"/>
                  </a:lnTo>
                  <a:lnTo>
                    <a:pt x="43" y="15"/>
                  </a:lnTo>
                  <a:lnTo>
                    <a:pt x="43" y="13"/>
                  </a:lnTo>
                  <a:lnTo>
                    <a:pt x="43" y="10"/>
                  </a:lnTo>
                  <a:lnTo>
                    <a:pt x="42" y="8"/>
                  </a:lnTo>
                  <a:lnTo>
                    <a:pt x="42" y="5"/>
                  </a:lnTo>
                  <a:lnTo>
                    <a:pt x="42" y="3"/>
                  </a:lnTo>
                  <a:lnTo>
                    <a:pt x="42" y="0"/>
                  </a:lnTo>
                  <a:close/>
                </a:path>
              </a:pathLst>
            </a:custGeom>
            <a:solidFill>
              <a:srgbClr val="B1763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7" name="Freeform 23"/>
            <p:cNvSpPr>
              <a:spLocks/>
            </p:cNvSpPr>
            <p:nvPr/>
          </p:nvSpPr>
          <p:spPr bwMode="auto">
            <a:xfrm>
              <a:off x="1431" y="1105"/>
              <a:ext cx="111" cy="108"/>
            </a:xfrm>
            <a:custGeom>
              <a:avLst/>
              <a:gdLst>
                <a:gd name="T0" fmla="*/ 0 w 111"/>
                <a:gd name="T1" fmla="*/ 72 h 108"/>
                <a:gd name="T2" fmla="*/ 1 w 111"/>
                <a:gd name="T3" fmla="*/ 76 h 108"/>
                <a:gd name="T4" fmla="*/ 7 w 111"/>
                <a:gd name="T5" fmla="*/ 71 h 108"/>
                <a:gd name="T6" fmla="*/ 15 w 111"/>
                <a:gd name="T7" fmla="*/ 63 h 108"/>
                <a:gd name="T8" fmla="*/ 25 w 111"/>
                <a:gd name="T9" fmla="*/ 55 h 108"/>
                <a:gd name="T10" fmla="*/ 35 w 111"/>
                <a:gd name="T11" fmla="*/ 49 h 108"/>
                <a:gd name="T12" fmla="*/ 47 w 111"/>
                <a:gd name="T13" fmla="*/ 45 h 108"/>
                <a:gd name="T14" fmla="*/ 60 w 111"/>
                <a:gd name="T15" fmla="*/ 44 h 108"/>
                <a:gd name="T16" fmla="*/ 74 w 111"/>
                <a:gd name="T17" fmla="*/ 46 h 108"/>
                <a:gd name="T18" fmla="*/ 88 w 111"/>
                <a:gd name="T19" fmla="*/ 52 h 108"/>
                <a:gd name="T20" fmla="*/ 92 w 111"/>
                <a:gd name="T21" fmla="*/ 67 h 108"/>
                <a:gd name="T22" fmla="*/ 86 w 111"/>
                <a:gd name="T23" fmla="*/ 81 h 108"/>
                <a:gd name="T24" fmla="*/ 77 w 111"/>
                <a:gd name="T25" fmla="*/ 90 h 108"/>
                <a:gd name="T26" fmla="*/ 65 w 111"/>
                <a:gd name="T27" fmla="*/ 95 h 108"/>
                <a:gd name="T28" fmla="*/ 50 w 111"/>
                <a:gd name="T29" fmla="*/ 97 h 108"/>
                <a:gd name="T30" fmla="*/ 35 w 111"/>
                <a:gd name="T31" fmla="*/ 95 h 108"/>
                <a:gd name="T32" fmla="*/ 20 w 111"/>
                <a:gd name="T33" fmla="*/ 91 h 108"/>
                <a:gd name="T34" fmla="*/ 6 w 111"/>
                <a:gd name="T35" fmla="*/ 84 h 108"/>
                <a:gd name="T36" fmla="*/ 7 w 111"/>
                <a:gd name="T37" fmla="*/ 89 h 108"/>
                <a:gd name="T38" fmla="*/ 17 w 111"/>
                <a:gd name="T39" fmla="*/ 97 h 108"/>
                <a:gd name="T40" fmla="*/ 30 w 111"/>
                <a:gd name="T41" fmla="*/ 103 h 108"/>
                <a:gd name="T42" fmla="*/ 45 w 111"/>
                <a:gd name="T43" fmla="*/ 107 h 108"/>
                <a:gd name="T44" fmla="*/ 61 w 111"/>
                <a:gd name="T45" fmla="*/ 108 h 108"/>
                <a:gd name="T46" fmla="*/ 75 w 111"/>
                <a:gd name="T47" fmla="*/ 106 h 108"/>
                <a:gd name="T48" fmla="*/ 88 w 111"/>
                <a:gd name="T49" fmla="*/ 102 h 108"/>
                <a:gd name="T50" fmla="*/ 97 w 111"/>
                <a:gd name="T51" fmla="*/ 95 h 108"/>
                <a:gd name="T52" fmla="*/ 99 w 111"/>
                <a:gd name="T53" fmla="*/ 91 h 108"/>
                <a:gd name="T54" fmla="*/ 98 w 111"/>
                <a:gd name="T55" fmla="*/ 89 h 108"/>
                <a:gd name="T56" fmla="*/ 97 w 111"/>
                <a:gd name="T57" fmla="*/ 84 h 108"/>
                <a:gd name="T58" fmla="*/ 94 w 111"/>
                <a:gd name="T59" fmla="*/ 73 h 108"/>
                <a:gd name="T60" fmla="*/ 93 w 111"/>
                <a:gd name="T61" fmla="*/ 69 h 108"/>
                <a:gd name="T62" fmla="*/ 93 w 111"/>
                <a:gd name="T63" fmla="*/ 64 h 108"/>
                <a:gd name="T64" fmla="*/ 93 w 111"/>
                <a:gd name="T65" fmla="*/ 59 h 108"/>
                <a:gd name="T66" fmla="*/ 94 w 111"/>
                <a:gd name="T67" fmla="*/ 54 h 108"/>
                <a:gd name="T68" fmla="*/ 95 w 111"/>
                <a:gd name="T69" fmla="*/ 50 h 108"/>
                <a:gd name="T70" fmla="*/ 98 w 111"/>
                <a:gd name="T71" fmla="*/ 45 h 108"/>
                <a:gd name="T72" fmla="*/ 103 w 111"/>
                <a:gd name="T73" fmla="*/ 39 h 108"/>
                <a:gd name="T74" fmla="*/ 107 w 111"/>
                <a:gd name="T75" fmla="*/ 32 h 108"/>
                <a:gd name="T76" fmla="*/ 110 w 111"/>
                <a:gd name="T77" fmla="*/ 25 h 108"/>
                <a:gd name="T78" fmla="*/ 111 w 111"/>
                <a:gd name="T79" fmla="*/ 22 h 108"/>
                <a:gd name="T80" fmla="*/ 111 w 111"/>
                <a:gd name="T81" fmla="*/ 18 h 108"/>
                <a:gd name="T82" fmla="*/ 111 w 111"/>
                <a:gd name="T83" fmla="*/ 15 h 108"/>
                <a:gd name="T84" fmla="*/ 107 w 111"/>
                <a:gd name="T85" fmla="*/ 11 h 108"/>
                <a:gd name="T86" fmla="*/ 94 w 111"/>
                <a:gd name="T87" fmla="*/ 3 h 108"/>
                <a:gd name="T88" fmla="*/ 78 w 111"/>
                <a:gd name="T89" fmla="*/ 0 h 108"/>
                <a:gd name="T90" fmla="*/ 59 w 111"/>
                <a:gd name="T91" fmla="*/ 2 h 108"/>
                <a:gd name="T92" fmla="*/ 40 w 111"/>
                <a:gd name="T93" fmla="*/ 8 h 108"/>
                <a:gd name="T94" fmla="*/ 23 w 111"/>
                <a:gd name="T95" fmla="*/ 18 h 108"/>
                <a:gd name="T96" fmla="*/ 10 w 111"/>
                <a:gd name="T97" fmla="*/ 32 h 108"/>
                <a:gd name="T98" fmla="*/ 1 w 111"/>
                <a:gd name="T99" fmla="*/ 51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11" h="108">
                  <a:moveTo>
                    <a:pt x="0" y="67"/>
                  </a:moveTo>
                  <a:lnTo>
                    <a:pt x="0" y="69"/>
                  </a:lnTo>
                  <a:lnTo>
                    <a:pt x="0" y="71"/>
                  </a:lnTo>
                  <a:lnTo>
                    <a:pt x="0" y="72"/>
                  </a:lnTo>
                  <a:lnTo>
                    <a:pt x="0" y="73"/>
                  </a:lnTo>
                  <a:lnTo>
                    <a:pt x="0" y="74"/>
                  </a:lnTo>
                  <a:lnTo>
                    <a:pt x="1" y="75"/>
                  </a:lnTo>
                  <a:lnTo>
                    <a:pt x="1" y="76"/>
                  </a:lnTo>
                  <a:lnTo>
                    <a:pt x="1" y="77"/>
                  </a:lnTo>
                  <a:lnTo>
                    <a:pt x="3" y="75"/>
                  </a:lnTo>
                  <a:lnTo>
                    <a:pt x="5" y="73"/>
                  </a:lnTo>
                  <a:lnTo>
                    <a:pt x="7" y="71"/>
                  </a:lnTo>
                  <a:lnTo>
                    <a:pt x="9" y="69"/>
                  </a:lnTo>
                  <a:lnTo>
                    <a:pt x="11" y="67"/>
                  </a:lnTo>
                  <a:lnTo>
                    <a:pt x="13" y="65"/>
                  </a:lnTo>
                  <a:lnTo>
                    <a:pt x="15" y="63"/>
                  </a:lnTo>
                  <a:lnTo>
                    <a:pt x="17" y="61"/>
                  </a:lnTo>
                  <a:lnTo>
                    <a:pt x="20" y="59"/>
                  </a:lnTo>
                  <a:lnTo>
                    <a:pt x="22" y="57"/>
                  </a:lnTo>
                  <a:lnTo>
                    <a:pt x="25" y="55"/>
                  </a:lnTo>
                  <a:lnTo>
                    <a:pt x="27" y="54"/>
                  </a:lnTo>
                  <a:lnTo>
                    <a:pt x="30" y="52"/>
                  </a:lnTo>
                  <a:lnTo>
                    <a:pt x="33" y="51"/>
                  </a:lnTo>
                  <a:lnTo>
                    <a:pt x="35" y="49"/>
                  </a:lnTo>
                  <a:lnTo>
                    <a:pt x="38" y="48"/>
                  </a:lnTo>
                  <a:lnTo>
                    <a:pt x="41" y="47"/>
                  </a:lnTo>
                  <a:lnTo>
                    <a:pt x="44" y="46"/>
                  </a:lnTo>
                  <a:lnTo>
                    <a:pt x="47" y="45"/>
                  </a:lnTo>
                  <a:lnTo>
                    <a:pt x="50" y="45"/>
                  </a:lnTo>
                  <a:lnTo>
                    <a:pt x="54" y="44"/>
                  </a:lnTo>
                  <a:lnTo>
                    <a:pt x="57" y="44"/>
                  </a:lnTo>
                  <a:lnTo>
                    <a:pt x="60" y="44"/>
                  </a:lnTo>
                  <a:lnTo>
                    <a:pt x="63" y="44"/>
                  </a:lnTo>
                  <a:lnTo>
                    <a:pt x="67" y="44"/>
                  </a:lnTo>
                  <a:lnTo>
                    <a:pt x="70" y="45"/>
                  </a:lnTo>
                  <a:lnTo>
                    <a:pt x="74" y="46"/>
                  </a:lnTo>
                  <a:lnTo>
                    <a:pt x="77" y="47"/>
                  </a:lnTo>
                  <a:lnTo>
                    <a:pt x="81" y="48"/>
                  </a:lnTo>
                  <a:lnTo>
                    <a:pt x="85" y="50"/>
                  </a:lnTo>
                  <a:lnTo>
                    <a:pt x="88" y="52"/>
                  </a:lnTo>
                  <a:lnTo>
                    <a:pt x="92" y="54"/>
                  </a:lnTo>
                  <a:lnTo>
                    <a:pt x="92" y="58"/>
                  </a:lnTo>
                  <a:lnTo>
                    <a:pt x="92" y="63"/>
                  </a:lnTo>
                  <a:lnTo>
                    <a:pt x="92" y="67"/>
                  </a:lnTo>
                  <a:lnTo>
                    <a:pt x="91" y="71"/>
                  </a:lnTo>
                  <a:lnTo>
                    <a:pt x="90" y="74"/>
                  </a:lnTo>
                  <a:lnTo>
                    <a:pt x="88" y="78"/>
                  </a:lnTo>
                  <a:lnTo>
                    <a:pt x="86" y="81"/>
                  </a:lnTo>
                  <a:lnTo>
                    <a:pt x="84" y="83"/>
                  </a:lnTo>
                  <a:lnTo>
                    <a:pt x="82" y="86"/>
                  </a:lnTo>
                  <a:lnTo>
                    <a:pt x="80" y="88"/>
                  </a:lnTo>
                  <a:lnTo>
                    <a:pt x="77" y="90"/>
                  </a:lnTo>
                  <a:lnTo>
                    <a:pt x="74" y="91"/>
                  </a:lnTo>
                  <a:lnTo>
                    <a:pt x="71" y="93"/>
                  </a:lnTo>
                  <a:lnTo>
                    <a:pt x="68" y="94"/>
                  </a:lnTo>
                  <a:lnTo>
                    <a:pt x="65" y="95"/>
                  </a:lnTo>
                  <a:lnTo>
                    <a:pt x="61" y="96"/>
                  </a:lnTo>
                  <a:lnTo>
                    <a:pt x="58" y="96"/>
                  </a:lnTo>
                  <a:lnTo>
                    <a:pt x="54" y="97"/>
                  </a:lnTo>
                  <a:lnTo>
                    <a:pt x="50" y="97"/>
                  </a:lnTo>
                  <a:lnTo>
                    <a:pt x="47" y="97"/>
                  </a:lnTo>
                  <a:lnTo>
                    <a:pt x="43" y="96"/>
                  </a:lnTo>
                  <a:lnTo>
                    <a:pt x="39" y="96"/>
                  </a:lnTo>
                  <a:lnTo>
                    <a:pt x="35" y="95"/>
                  </a:lnTo>
                  <a:lnTo>
                    <a:pt x="31" y="94"/>
                  </a:lnTo>
                  <a:lnTo>
                    <a:pt x="27" y="93"/>
                  </a:lnTo>
                  <a:lnTo>
                    <a:pt x="24" y="92"/>
                  </a:lnTo>
                  <a:lnTo>
                    <a:pt x="20" y="91"/>
                  </a:lnTo>
                  <a:lnTo>
                    <a:pt x="16" y="89"/>
                  </a:lnTo>
                  <a:lnTo>
                    <a:pt x="13" y="87"/>
                  </a:lnTo>
                  <a:lnTo>
                    <a:pt x="9" y="86"/>
                  </a:lnTo>
                  <a:lnTo>
                    <a:pt x="6" y="84"/>
                  </a:lnTo>
                  <a:lnTo>
                    <a:pt x="3" y="81"/>
                  </a:lnTo>
                  <a:lnTo>
                    <a:pt x="4" y="84"/>
                  </a:lnTo>
                  <a:lnTo>
                    <a:pt x="6" y="86"/>
                  </a:lnTo>
                  <a:lnTo>
                    <a:pt x="7" y="89"/>
                  </a:lnTo>
                  <a:lnTo>
                    <a:pt x="10" y="91"/>
                  </a:lnTo>
                  <a:lnTo>
                    <a:pt x="12" y="93"/>
                  </a:lnTo>
                  <a:lnTo>
                    <a:pt x="15" y="95"/>
                  </a:lnTo>
                  <a:lnTo>
                    <a:pt x="17" y="97"/>
                  </a:lnTo>
                  <a:lnTo>
                    <a:pt x="20" y="99"/>
                  </a:lnTo>
                  <a:lnTo>
                    <a:pt x="24" y="100"/>
                  </a:lnTo>
                  <a:lnTo>
                    <a:pt x="27" y="102"/>
                  </a:lnTo>
                  <a:lnTo>
                    <a:pt x="30" y="103"/>
                  </a:lnTo>
                  <a:lnTo>
                    <a:pt x="34" y="104"/>
                  </a:lnTo>
                  <a:lnTo>
                    <a:pt x="38" y="105"/>
                  </a:lnTo>
                  <a:lnTo>
                    <a:pt x="41" y="106"/>
                  </a:lnTo>
                  <a:lnTo>
                    <a:pt x="45" y="107"/>
                  </a:lnTo>
                  <a:lnTo>
                    <a:pt x="49" y="107"/>
                  </a:lnTo>
                  <a:lnTo>
                    <a:pt x="53" y="107"/>
                  </a:lnTo>
                  <a:lnTo>
                    <a:pt x="57" y="108"/>
                  </a:lnTo>
                  <a:lnTo>
                    <a:pt x="61" y="108"/>
                  </a:lnTo>
                  <a:lnTo>
                    <a:pt x="64" y="108"/>
                  </a:lnTo>
                  <a:lnTo>
                    <a:pt x="68" y="107"/>
                  </a:lnTo>
                  <a:lnTo>
                    <a:pt x="72" y="107"/>
                  </a:lnTo>
                  <a:lnTo>
                    <a:pt x="75" y="106"/>
                  </a:lnTo>
                  <a:lnTo>
                    <a:pt x="78" y="105"/>
                  </a:lnTo>
                  <a:lnTo>
                    <a:pt x="82" y="104"/>
                  </a:lnTo>
                  <a:lnTo>
                    <a:pt x="85" y="103"/>
                  </a:lnTo>
                  <a:lnTo>
                    <a:pt x="88" y="102"/>
                  </a:lnTo>
                  <a:lnTo>
                    <a:pt x="90" y="100"/>
                  </a:lnTo>
                  <a:lnTo>
                    <a:pt x="93" y="99"/>
                  </a:lnTo>
                  <a:lnTo>
                    <a:pt x="95" y="97"/>
                  </a:lnTo>
                  <a:lnTo>
                    <a:pt x="97" y="95"/>
                  </a:lnTo>
                  <a:lnTo>
                    <a:pt x="98" y="92"/>
                  </a:lnTo>
                  <a:lnTo>
                    <a:pt x="98" y="92"/>
                  </a:lnTo>
                  <a:lnTo>
                    <a:pt x="99" y="92"/>
                  </a:lnTo>
                  <a:lnTo>
                    <a:pt x="99" y="91"/>
                  </a:lnTo>
                  <a:lnTo>
                    <a:pt x="99" y="91"/>
                  </a:lnTo>
                  <a:lnTo>
                    <a:pt x="99" y="90"/>
                  </a:lnTo>
                  <a:lnTo>
                    <a:pt x="99" y="90"/>
                  </a:lnTo>
                  <a:lnTo>
                    <a:pt x="98" y="89"/>
                  </a:lnTo>
                  <a:lnTo>
                    <a:pt x="98" y="88"/>
                  </a:lnTo>
                  <a:lnTo>
                    <a:pt x="98" y="87"/>
                  </a:lnTo>
                  <a:lnTo>
                    <a:pt x="98" y="85"/>
                  </a:lnTo>
                  <a:lnTo>
                    <a:pt x="97" y="84"/>
                  </a:lnTo>
                  <a:lnTo>
                    <a:pt x="96" y="82"/>
                  </a:lnTo>
                  <a:lnTo>
                    <a:pt x="95" y="79"/>
                  </a:lnTo>
                  <a:lnTo>
                    <a:pt x="94" y="75"/>
                  </a:lnTo>
                  <a:lnTo>
                    <a:pt x="94" y="73"/>
                  </a:lnTo>
                  <a:lnTo>
                    <a:pt x="93" y="72"/>
                  </a:lnTo>
                  <a:lnTo>
                    <a:pt x="93" y="71"/>
                  </a:lnTo>
                  <a:lnTo>
                    <a:pt x="93" y="70"/>
                  </a:lnTo>
                  <a:lnTo>
                    <a:pt x="93" y="69"/>
                  </a:lnTo>
                  <a:lnTo>
                    <a:pt x="93" y="68"/>
                  </a:lnTo>
                  <a:lnTo>
                    <a:pt x="93" y="67"/>
                  </a:lnTo>
                  <a:lnTo>
                    <a:pt x="93" y="65"/>
                  </a:lnTo>
                  <a:lnTo>
                    <a:pt x="93" y="64"/>
                  </a:lnTo>
                  <a:lnTo>
                    <a:pt x="93" y="62"/>
                  </a:lnTo>
                  <a:lnTo>
                    <a:pt x="93" y="61"/>
                  </a:lnTo>
                  <a:lnTo>
                    <a:pt x="93" y="60"/>
                  </a:lnTo>
                  <a:lnTo>
                    <a:pt x="93" y="59"/>
                  </a:lnTo>
                  <a:lnTo>
                    <a:pt x="93" y="57"/>
                  </a:lnTo>
                  <a:lnTo>
                    <a:pt x="94" y="56"/>
                  </a:lnTo>
                  <a:lnTo>
                    <a:pt x="94" y="55"/>
                  </a:lnTo>
                  <a:lnTo>
                    <a:pt x="94" y="54"/>
                  </a:lnTo>
                  <a:lnTo>
                    <a:pt x="94" y="53"/>
                  </a:lnTo>
                  <a:lnTo>
                    <a:pt x="95" y="52"/>
                  </a:lnTo>
                  <a:lnTo>
                    <a:pt x="95" y="51"/>
                  </a:lnTo>
                  <a:lnTo>
                    <a:pt x="95" y="50"/>
                  </a:lnTo>
                  <a:lnTo>
                    <a:pt x="96" y="50"/>
                  </a:lnTo>
                  <a:lnTo>
                    <a:pt x="96" y="48"/>
                  </a:lnTo>
                  <a:lnTo>
                    <a:pt x="97" y="47"/>
                  </a:lnTo>
                  <a:lnTo>
                    <a:pt x="98" y="45"/>
                  </a:lnTo>
                  <a:lnTo>
                    <a:pt x="99" y="44"/>
                  </a:lnTo>
                  <a:lnTo>
                    <a:pt x="101" y="42"/>
                  </a:lnTo>
                  <a:lnTo>
                    <a:pt x="102" y="40"/>
                  </a:lnTo>
                  <a:lnTo>
                    <a:pt x="103" y="39"/>
                  </a:lnTo>
                  <a:lnTo>
                    <a:pt x="104" y="37"/>
                  </a:lnTo>
                  <a:lnTo>
                    <a:pt x="105" y="36"/>
                  </a:lnTo>
                  <a:lnTo>
                    <a:pt x="106" y="34"/>
                  </a:lnTo>
                  <a:lnTo>
                    <a:pt x="107" y="32"/>
                  </a:lnTo>
                  <a:lnTo>
                    <a:pt x="108" y="30"/>
                  </a:lnTo>
                  <a:lnTo>
                    <a:pt x="109" y="28"/>
                  </a:lnTo>
                  <a:lnTo>
                    <a:pt x="109" y="26"/>
                  </a:lnTo>
                  <a:lnTo>
                    <a:pt x="110" y="25"/>
                  </a:lnTo>
                  <a:lnTo>
                    <a:pt x="110" y="25"/>
                  </a:lnTo>
                  <a:lnTo>
                    <a:pt x="110" y="24"/>
                  </a:lnTo>
                  <a:lnTo>
                    <a:pt x="110" y="23"/>
                  </a:lnTo>
                  <a:lnTo>
                    <a:pt x="111" y="22"/>
                  </a:lnTo>
                  <a:lnTo>
                    <a:pt x="111" y="21"/>
                  </a:lnTo>
                  <a:lnTo>
                    <a:pt x="111" y="20"/>
                  </a:lnTo>
                  <a:lnTo>
                    <a:pt x="111" y="19"/>
                  </a:lnTo>
                  <a:lnTo>
                    <a:pt x="111" y="18"/>
                  </a:lnTo>
                  <a:lnTo>
                    <a:pt x="111" y="17"/>
                  </a:lnTo>
                  <a:lnTo>
                    <a:pt x="111" y="17"/>
                  </a:lnTo>
                  <a:lnTo>
                    <a:pt x="111" y="16"/>
                  </a:lnTo>
                  <a:lnTo>
                    <a:pt x="111" y="15"/>
                  </a:lnTo>
                  <a:lnTo>
                    <a:pt x="110" y="15"/>
                  </a:lnTo>
                  <a:lnTo>
                    <a:pt x="110" y="14"/>
                  </a:lnTo>
                  <a:lnTo>
                    <a:pt x="110" y="14"/>
                  </a:lnTo>
                  <a:lnTo>
                    <a:pt x="107" y="11"/>
                  </a:lnTo>
                  <a:lnTo>
                    <a:pt x="105" y="9"/>
                  </a:lnTo>
                  <a:lnTo>
                    <a:pt x="101" y="7"/>
                  </a:lnTo>
                  <a:lnTo>
                    <a:pt x="98" y="5"/>
                  </a:lnTo>
                  <a:lnTo>
                    <a:pt x="94" y="3"/>
                  </a:lnTo>
                  <a:lnTo>
                    <a:pt x="91" y="2"/>
                  </a:lnTo>
                  <a:lnTo>
                    <a:pt x="86" y="1"/>
                  </a:lnTo>
                  <a:lnTo>
                    <a:pt x="82" y="1"/>
                  </a:lnTo>
                  <a:lnTo>
                    <a:pt x="78" y="0"/>
                  </a:lnTo>
                  <a:lnTo>
                    <a:pt x="73" y="0"/>
                  </a:lnTo>
                  <a:lnTo>
                    <a:pt x="69" y="0"/>
                  </a:lnTo>
                  <a:lnTo>
                    <a:pt x="64" y="1"/>
                  </a:lnTo>
                  <a:lnTo>
                    <a:pt x="59" y="2"/>
                  </a:lnTo>
                  <a:lnTo>
                    <a:pt x="54" y="3"/>
                  </a:lnTo>
                  <a:lnTo>
                    <a:pt x="50" y="4"/>
                  </a:lnTo>
                  <a:lnTo>
                    <a:pt x="45" y="6"/>
                  </a:lnTo>
                  <a:lnTo>
                    <a:pt x="40" y="8"/>
                  </a:lnTo>
                  <a:lnTo>
                    <a:pt x="36" y="10"/>
                  </a:lnTo>
                  <a:lnTo>
                    <a:pt x="31" y="12"/>
                  </a:lnTo>
                  <a:lnTo>
                    <a:pt x="27" y="15"/>
                  </a:lnTo>
                  <a:lnTo>
                    <a:pt x="23" y="18"/>
                  </a:lnTo>
                  <a:lnTo>
                    <a:pt x="19" y="21"/>
                  </a:lnTo>
                  <a:lnTo>
                    <a:pt x="16" y="25"/>
                  </a:lnTo>
                  <a:lnTo>
                    <a:pt x="13" y="28"/>
                  </a:lnTo>
                  <a:lnTo>
                    <a:pt x="10" y="32"/>
                  </a:lnTo>
                  <a:lnTo>
                    <a:pt x="7" y="36"/>
                  </a:lnTo>
                  <a:lnTo>
                    <a:pt x="5" y="41"/>
                  </a:lnTo>
                  <a:lnTo>
                    <a:pt x="3" y="46"/>
                  </a:lnTo>
                  <a:lnTo>
                    <a:pt x="1" y="51"/>
                  </a:lnTo>
                  <a:lnTo>
                    <a:pt x="0" y="56"/>
                  </a:lnTo>
                  <a:lnTo>
                    <a:pt x="0" y="61"/>
                  </a:lnTo>
                  <a:lnTo>
                    <a:pt x="0" y="67"/>
                  </a:lnTo>
                  <a:close/>
                </a:path>
              </a:pathLst>
            </a:custGeom>
            <a:solidFill>
              <a:srgbClr val="EBAA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8" name="Freeform 26"/>
            <p:cNvSpPr>
              <a:spLocks/>
            </p:cNvSpPr>
            <p:nvPr/>
          </p:nvSpPr>
          <p:spPr bwMode="auto">
            <a:xfrm>
              <a:off x="1430" y="1119"/>
              <a:ext cx="99" cy="66"/>
            </a:xfrm>
            <a:custGeom>
              <a:avLst/>
              <a:gdLst>
                <a:gd name="T0" fmla="*/ 4 w 99"/>
                <a:gd name="T1" fmla="*/ 61 h 66"/>
                <a:gd name="T2" fmla="*/ 12 w 99"/>
                <a:gd name="T3" fmla="*/ 53 h 66"/>
                <a:gd name="T4" fmla="*/ 20 w 99"/>
                <a:gd name="T5" fmla="*/ 46 h 66"/>
                <a:gd name="T6" fmla="*/ 27 w 99"/>
                <a:gd name="T7" fmla="*/ 40 h 66"/>
                <a:gd name="T8" fmla="*/ 34 w 99"/>
                <a:gd name="T9" fmla="*/ 36 h 66"/>
                <a:gd name="T10" fmla="*/ 40 w 99"/>
                <a:gd name="T11" fmla="*/ 32 h 66"/>
                <a:gd name="T12" fmla="*/ 46 w 99"/>
                <a:gd name="T13" fmla="*/ 29 h 66"/>
                <a:gd name="T14" fmla="*/ 51 w 99"/>
                <a:gd name="T15" fmla="*/ 27 h 66"/>
                <a:gd name="T16" fmla="*/ 57 w 99"/>
                <a:gd name="T17" fmla="*/ 26 h 66"/>
                <a:gd name="T18" fmla="*/ 62 w 99"/>
                <a:gd name="T19" fmla="*/ 26 h 66"/>
                <a:gd name="T20" fmla="*/ 67 w 99"/>
                <a:gd name="T21" fmla="*/ 27 h 66"/>
                <a:gd name="T22" fmla="*/ 72 w 99"/>
                <a:gd name="T23" fmla="*/ 28 h 66"/>
                <a:gd name="T24" fmla="*/ 78 w 99"/>
                <a:gd name="T25" fmla="*/ 29 h 66"/>
                <a:gd name="T26" fmla="*/ 83 w 99"/>
                <a:gd name="T27" fmla="*/ 32 h 66"/>
                <a:gd name="T28" fmla="*/ 89 w 99"/>
                <a:gd name="T29" fmla="*/ 34 h 66"/>
                <a:gd name="T30" fmla="*/ 96 w 99"/>
                <a:gd name="T31" fmla="*/ 38 h 66"/>
                <a:gd name="T32" fmla="*/ 98 w 99"/>
                <a:gd name="T33" fmla="*/ 36 h 66"/>
                <a:gd name="T34" fmla="*/ 98 w 99"/>
                <a:gd name="T35" fmla="*/ 31 h 66"/>
                <a:gd name="T36" fmla="*/ 97 w 99"/>
                <a:gd name="T37" fmla="*/ 27 h 66"/>
                <a:gd name="T38" fmla="*/ 96 w 99"/>
                <a:gd name="T39" fmla="*/ 24 h 66"/>
                <a:gd name="T40" fmla="*/ 95 w 99"/>
                <a:gd name="T41" fmla="*/ 20 h 66"/>
                <a:gd name="T42" fmla="*/ 94 w 99"/>
                <a:gd name="T43" fmla="*/ 17 h 66"/>
                <a:gd name="T44" fmla="*/ 93 w 99"/>
                <a:gd name="T45" fmla="*/ 14 h 66"/>
                <a:gd name="T46" fmla="*/ 91 w 99"/>
                <a:gd name="T47" fmla="*/ 11 h 66"/>
                <a:gd name="T48" fmla="*/ 89 w 99"/>
                <a:gd name="T49" fmla="*/ 8 h 66"/>
                <a:gd name="T50" fmla="*/ 87 w 99"/>
                <a:gd name="T51" fmla="*/ 6 h 66"/>
                <a:gd name="T52" fmla="*/ 85 w 99"/>
                <a:gd name="T53" fmla="*/ 4 h 66"/>
                <a:gd name="T54" fmla="*/ 82 w 99"/>
                <a:gd name="T55" fmla="*/ 2 h 66"/>
                <a:gd name="T56" fmla="*/ 79 w 99"/>
                <a:gd name="T57" fmla="*/ 1 h 66"/>
                <a:gd name="T58" fmla="*/ 76 w 99"/>
                <a:gd name="T59" fmla="*/ 0 h 66"/>
                <a:gd name="T60" fmla="*/ 72 w 99"/>
                <a:gd name="T61" fmla="*/ 0 h 66"/>
                <a:gd name="T62" fmla="*/ 68 w 99"/>
                <a:gd name="T63" fmla="*/ 1 h 66"/>
                <a:gd name="T64" fmla="*/ 62 w 99"/>
                <a:gd name="T65" fmla="*/ 2 h 66"/>
                <a:gd name="T66" fmla="*/ 57 w 99"/>
                <a:gd name="T67" fmla="*/ 4 h 66"/>
                <a:gd name="T68" fmla="*/ 51 w 99"/>
                <a:gd name="T69" fmla="*/ 6 h 66"/>
                <a:gd name="T70" fmla="*/ 46 w 99"/>
                <a:gd name="T71" fmla="*/ 8 h 66"/>
                <a:gd name="T72" fmla="*/ 41 w 99"/>
                <a:gd name="T73" fmla="*/ 11 h 66"/>
                <a:gd name="T74" fmla="*/ 36 w 99"/>
                <a:gd name="T75" fmla="*/ 14 h 66"/>
                <a:gd name="T76" fmla="*/ 31 w 99"/>
                <a:gd name="T77" fmla="*/ 18 h 66"/>
                <a:gd name="T78" fmla="*/ 26 w 99"/>
                <a:gd name="T79" fmla="*/ 22 h 66"/>
                <a:gd name="T80" fmla="*/ 22 w 99"/>
                <a:gd name="T81" fmla="*/ 26 h 66"/>
                <a:gd name="T82" fmla="*/ 18 w 99"/>
                <a:gd name="T83" fmla="*/ 31 h 66"/>
                <a:gd name="T84" fmla="*/ 14 w 99"/>
                <a:gd name="T85" fmla="*/ 36 h 66"/>
                <a:gd name="T86" fmla="*/ 10 w 99"/>
                <a:gd name="T87" fmla="*/ 42 h 66"/>
                <a:gd name="T88" fmla="*/ 7 w 99"/>
                <a:gd name="T89" fmla="*/ 48 h 66"/>
                <a:gd name="T90" fmla="*/ 3 w 99"/>
                <a:gd name="T91" fmla="*/ 55 h 66"/>
                <a:gd name="T92" fmla="*/ 1 w 99"/>
                <a:gd name="T93" fmla="*/ 62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99" h="66">
                  <a:moveTo>
                    <a:pt x="0" y="66"/>
                  </a:moveTo>
                  <a:lnTo>
                    <a:pt x="4" y="61"/>
                  </a:lnTo>
                  <a:lnTo>
                    <a:pt x="8" y="57"/>
                  </a:lnTo>
                  <a:lnTo>
                    <a:pt x="12" y="53"/>
                  </a:lnTo>
                  <a:lnTo>
                    <a:pt x="16" y="49"/>
                  </a:lnTo>
                  <a:lnTo>
                    <a:pt x="20" y="46"/>
                  </a:lnTo>
                  <a:lnTo>
                    <a:pt x="24" y="43"/>
                  </a:lnTo>
                  <a:lnTo>
                    <a:pt x="27" y="40"/>
                  </a:lnTo>
                  <a:lnTo>
                    <a:pt x="31" y="38"/>
                  </a:lnTo>
                  <a:lnTo>
                    <a:pt x="34" y="36"/>
                  </a:lnTo>
                  <a:lnTo>
                    <a:pt x="37" y="34"/>
                  </a:lnTo>
                  <a:lnTo>
                    <a:pt x="40" y="32"/>
                  </a:lnTo>
                  <a:lnTo>
                    <a:pt x="43" y="30"/>
                  </a:lnTo>
                  <a:lnTo>
                    <a:pt x="46" y="29"/>
                  </a:lnTo>
                  <a:lnTo>
                    <a:pt x="49" y="28"/>
                  </a:lnTo>
                  <a:lnTo>
                    <a:pt x="51" y="27"/>
                  </a:lnTo>
                  <a:lnTo>
                    <a:pt x="54" y="27"/>
                  </a:lnTo>
                  <a:lnTo>
                    <a:pt x="57" y="26"/>
                  </a:lnTo>
                  <a:lnTo>
                    <a:pt x="59" y="26"/>
                  </a:lnTo>
                  <a:lnTo>
                    <a:pt x="62" y="26"/>
                  </a:lnTo>
                  <a:lnTo>
                    <a:pt x="65" y="26"/>
                  </a:lnTo>
                  <a:lnTo>
                    <a:pt x="67" y="27"/>
                  </a:lnTo>
                  <a:lnTo>
                    <a:pt x="70" y="27"/>
                  </a:lnTo>
                  <a:lnTo>
                    <a:pt x="72" y="28"/>
                  </a:lnTo>
                  <a:lnTo>
                    <a:pt x="75" y="29"/>
                  </a:lnTo>
                  <a:lnTo>
                    <a:pt x="78" y="29"/>
                  </a:lnTo>
                  <a:lnTo>
                    <a:pt x="81" y="31"/>
                  </a:lnTo>
                  <a:lnTo>
                    <a:pt x="83" y="32"/>
                  </a:lnTo>
                  <a:lnTo>
                    <a:pt x="86" y="33"/>
                  </a:lnTo>
                  <a:lnTo>
                    <a:pt x="89" y="34"/>
                  </a:lnTo>
                  <a:lnTo>
                    <a:pt x="92" y="36"/>
                  </a:lnTo>
                  <a:lnTo>
                    <a:pt x="96" y="38"/>
                  </a:lnTo>
                  <a:lnTo>
                    <a:pt x="99" y="39"/>
                  </a:lnTo>
                  <a:lnTo>
                    <a:pt x="98" y="36"/>
                  </a:lnTo>
                  <a:lnTo>
                    <a:pt x="98" y="32"/>
                  </a:lnTo>
                  <a:lnTo>
                    <a:pt x="98" y="31"/>
                  </a:lnTo>
                  <a:lnTo>
                    <a:pt x="97" y="29"/>
                  </a:lnTo>
                  <a:lnTo>
                    <a:pt x="97" y="27"/>
                  </a:lnTo>
                  <a:lnTo>
                    <a:pt x="97" y="25"/>
                  </a:lnTo>
                  <a:lnTo>
                    <a:pt x="96" y="24"/>
                  </a:lnTo>
                  <a:lnTo>
                    <a:pt x="96" y="22"/>
                  </a:lnTo>
                  <a:lnTo>
                    <a:pt x="95" y="20"/>
                  </a:lnTo>
                  <a:lnTo>
                    <a:pt x="95" y="19"/>
                  </a:lnTo>
                  <a:lnTo>
                    <a:pt x="94" y="17"/>
                  </a:lnTo>
                  <a:lnTo>
                    <a:pt x="93" y="15"/>
                  </a:lnTo>
                  <a:lnTo>
                    <a:pt x="93" y="14"/>
                  </a:lnTo>
                  <a:lnTo>
                    <a:pt x="92" y="12"/>
                  </a:lnTo>
                  <a:lnTo>
                    <a:pt x="91" y="11"/>
                  </a:lnTo>
                  <a:lnTo>
                    <a:pt x="90" y="9"/>
                  </a:lnTo>
                  <a:lnTo>
                    <a:pt x="89" y="8"/>
                  </a:lnTo>
                  <a:lnTo>
                    <a:pt x="88" y="7"/>
                  </a:lnTo>
                  <a:lnTo>
                    <a:pt x="87" y="6"/>
                  </a:lnTo>
                  <a:lnTo>
                    <a:pt x="86" y="5"/>
                  </a:lnTo>
                  <a:lnTo>
                    <a:pt x="85" y="4"/>
                  </a:lnTo>
                  <a:lnTo>
                    <a:pt x="83" y="3"/>
                  </a:lnTo>
                  <a:lnTo>
                    <a:pt x="82" y="2"/>
                  </a:lnTo>
                  <a:lnTo>
                    <a:pt x="81" y="2"/>
                  </a:lnTo>
                  <a:lnTo>
                    <a:pt x="79" y="1"/>
                  </a:lnTo>
                  <a:lnTo>
                    <a:pt x="78" y="1"/>
                  </a:lnTo>
                  <a:lnTo>
                    <a:pt x="76" y="0"/>
                  </a:lnTo>
                  <a:lnTo>
                    <a:pt x="74" y="0"/>
                  </a:lnTo>
                  <a:lnTo>
                    <a:pt x="72" y="0"/>
                  </a:lnTo>
                  <a:lnTo>
                    <a:pt x="70" y="1"/>
                  </a:lnTo>
                  <a:lnTo>
                    <a:pt x="68" y="1"/>
                  </a:lnTo>
                  <a:lnTo>
                    <a:pt x="65" y="2"/>
                  </a:lnTo>
                  <a:lnTo>
                    <a:pt x="62" y="2"/>
                  </a:lnTo>
                  <a:lnTo>
                    <a:pt x="60" y="3"/>
                  </a:lnTo>
                  <a:lnTo>
                    <a:pt x="57" y="4"/>
                  </a:lnTo>
                  <a:lnTo>
                    <a:pt x="54" y="5"/>
                  </a:lnTo>
                  <a:lnTo>
                    <a:pt x="51" y="6"/>
                  </a:lnTo>
                  <a:lnTo>
                    <a:pt x="49" y="7"/>
                  </a:lnTo>
                  <a:lnTo>
                    <a:pt x="46" y="8"/>
                  </a:lnTo>
                  <a:lnTo>
                    <a:pt x="43" y="9"/>
                  </a:lnTo>
                  <a:lnTo>
                    <a:pt x="41" y="11"/>
                  </a:lnTo>
                  <a:lnTo>
                    <a:pt x="38" y="12"/>
                  </a:lnTo>
                  <a:lnTo>
                    <a:pt x="36" y="14"/>
                  </a:lnTo>
                  <a:lnTo>
                    <a:pt x="33" y="16"/>
                  </a:lnTo>
                  <a:lnTo>
                    <a:pt x="31" y="18"/>
                  </a:lnTo>
                  <a:lnTo>
                    <a:pt x="29" y="20"/>
                  </a:lnTo>
                  <a:lnTo>
                    <a:pt x="26" y="22"/>
                  </a:lnTo>
                  <a:lnTo>
                    <a:pt x="24" y="24"/>
                  </a:lnTo>
                  <a:lnTo>
                    <a:pt x="22" y="26"/>
                  </a:lnTo>
                  <a:lnTo>
                    <a:pt x="20" y="28"/>
                  </a:lnTo>
                  <a:lnTo>
                    <a:pt x="18" y="31"/>
                  </a:lnTo>
                  <a:lnTo>
                    <a:pt x="15" y="33"/>
                  </a:lnTo>
                  <a:lnTo>
                    <a:pt x="14" y="36"/>
                  </a:lnTo>
                  <a:lnTo>
                    <a:pt x="12" y="39"/>
                  </a:lnTo>
                  <a:lnTo>
                    <a:pt x="10" y="42"/>
                  </a:lnTo>
                  <a:lnTo>
                    <a:pt x="8" y="45"/>
                  </a:lnTo>
                  <a:lnTo>
                    <a:pt x="7" y="48"/>
                  </a:lnTo>
                  <a:lnTo>
                    <a:pt x="5" y="51"/>
                  </a:lnTo>
                  <a:lnTo>
                    <a:pt x="3" y="55"/>
                  </a:lnTo>
                  <a:lnTo>
                    <a:pt x="2" y="58"/>
                  </a:lnTo>
                  <a:lnTo>
                    <a:pt x="1" y="62"/>
                  </a:lnTo>
                  <a:lnTo>
                    <a:pt x="0" y="66"/>
                  </a:lnTo>
                  <a:close/>
                </a:path>
              </a:pathLst>
            </a:custGeom>
            <a:solidFill>
              <a:srgbClr val="AE65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9" name="Freeform 27"/>
            <p:cNvSpPr>
              <a:spLocks noEditPoints="1"/>
            </p:cNvSpPr>
            <p:nvPr/>
          </p:nvSpPr>
          <p:spPr bwMode="auto">
            <a:xfrm>
              <a:off x="1429" y="1118"/>
              <a:ext cx="101" cy="68"/>
            </a:xfrm>
            <a:custGeom>
              <a:avLst/>
              <a:gdLst>
                <a:gd name="T0" fmla="*/ 14 w 101"/>
                <a:gd name="T1" fmla="*/ 55 h 68"/>
                <a:gd name="T2" fmla="*/ 24 w 101"/>
                <a:gd name="T3" fmla="*/ 47 h 68"/>
                <a:gd name="T4" fmla="*/ 32 w 101"/>
                <a:gd name="T5" fmla="*/ 40 h 68"/>
                <a:gd name="T6" fmla="*/ 40 w 101"/>
                <a:gd name="T7" fmla="*/ 35 h 68"/>
                <a:gd name="T8" fmla="*/ 47 w 101"/>
                <a:gd name="T9" fmla="*/ 31 h 68"/>
                <a:gd name="T10" fmla="*/ 54 w 101"/>
                <a:gd name="T11" fmla="*/ 29 h 68"/>
                <a:gd name="T12" fmla="*/ 60 w 101"/>
                <a:gd name="T13" fmla="*/ 28 h 68"/>
                <a:gd name="T14" fmla="*/ 67 w 101"/>
                <a:gd name="T15" fmla="*/ 29 h 68"/>
                <a:gd name="T16" fmla="*/ 73 w 101"/>
                <a:gd name="T17" fmla="*/ 30 h 68"/>
                <a:gd name="T18" fmla="*/ 80 w 101"/>
                <a:gd name="T19" fmla="*/ 32 h 68"/>
                <a:gd name="T20" fmla="*/ 93 w 101"/>
                <a:gd name="T21" fmla="*/ 38 h 68"/>
                <a:gd name="T22" fmla="*/ 101 w 101"/>
                <a:gd name="T23" fmla="*/ 37 h 68"/>
                <a:gd name="T24" fmla="*/ 99 w 101"/>
                <a:gd name="T25" fmla="*/ 26 h 68"/>
                <a:gd name="T26" fmla="*/ 96 w 101"/>
                <a:gd name="T27" fmla="*/ 17 h 68"/>
                <a:gd name="T28" fmla="*/ 92 w 101"/>
                <a:gd name="T29" fmla="*/ 10 h 68"/>
                <a:gd name="T30" fmla="*/ 89 w 101"/>
                <a:gd name="T31" fmla="*/ 6 h 68"/>
                <a:gd name="T32" fmla="*/ 86 w 101"/>
                <a:gd name="T33" fmla="*/ 4 h 68"/>
                <a:gd name="T34" fmla="*/ 83 w 101"/>
                <a:gd name="T35" fmla="*/ 2 h 68"/>
                <a:gd name="T36" fmla="*/ 79 w 101"/>
                <a:gd name="T37" fmla="*/ 0 h 68"/>
                <a:gd name="T38" fmla="*/ 74 w 101"/>
                <a:gd name="T39" fmla="*/ 0 h 68"/>
                <a:gd name="T40" fmla="*/ 71 w 101"/>
                <a:gd name="T41" fmla="*/ 0 h 68"/>
                <a:gd name="T42" fmla="*/ 65 w 101"/>
                <a:gd name="T43" fmla="*/ 2 h 68"/>
                <a:gd name="T44" fmla="*/ 57 w 101"/>
                <a:gd name="T45" fmla="*/ 4 h 68"/>
                <a:gd name="T46" fmla="*/ 50 w 101"/>
                <a:gd name="T47" fmla="*/ 6 h 68"/>
                <a:gd name="T48" fmla="*/ 41 w 101"/>
                <a:gd name="T49" fmla="*/ 11 h 68"/>
                <a:gd name="T50" fmla="*/ 32 w 101"/>
                <a:gd name="T51" fmla="*/ 17 h 68"/>
                <a:gd name="T52" fmla="*/ 23 w 101"/>
                <a:gd name="T53" fmla="*/ 25 h 68"/>
                <a:gd name="T54" fmla="*/ 16 w 101"/>
                <a:gd name="T55" fmla="*/ 34 h 68"/>
                <a:gd name="T56" fmla="*/ 9 w 101"/>
                <a:gd name="T57" fmla="*/ 44 h 68"/>
                <a:gd name="T58" fmla="*/ 3 w 101"/>
                <a:gd name="T59" fmla="*/ 56 h 68"/>
                <a:gd name="T60" fmla="*/ 2 w 101"/>
                <a:gd name="T61" fmla="*/ 68 h 68"/>
                <a:gd name="T62" fmla="*/ 51 w 101"/>
                <a:gd name="T63" fmla="*/ 27 h 68"/>
                <a:gd name="T64" fmla="*/ 44 w 101"/>
                <a:gd name="T65" fmla="*/ 30 h 68"/>
                <a:gd name="T66" fmla="*/ 37 w 101"/>
                <a:gd name="T67" fmla="*/ 34 h 68"/>
                <a:gd name="T68" fmla="*/ 29 w 101"/>
                <a:gd name="T69" fmla="*/ 39 h 68"/>
                <a:gd name="T70" fmla="*/ 21 w 101"/>
                <a:gd name="T71" fmla="*/ 46 h 68"/>
                <a:gd name="T72" fmla="*/ 12 w 101"/>
                <a:gd name="T73" fmla="*/ 54 h 68"/>
                <a:gd name="T74" fmla="*/ 6 w 101"/>
                <a:gd name="T75" fmla="*/ 55 h 68"/>
                <a:gd name="T76" fmla="*/ 12 w 101"/>
                <a:gd name="T77" fmla="*/ 44 h 68"/>
                <a:gd name="T78" fmla="*/ 18 w 101"/>
                <a:gd name="T79" fmla="*/ 35 h 68"/>
                <a:gd name="T80" fmla="*/ 25 w 101"/>
                <a:gd name="T81" fmla="*/ 27 h 68"/>
                <a:gd name="T82" fmla="*/ 33 w 101"/>
                <a:gd name="T83" fmla="*/ 20 h 68"/>
                <a:gd name="T84" fmla="*/ 41 w 101"/>
                <a:gd name="T85" fmla="*/ 14 h 68"/>
                <a:gd name="T86" fmla="*/ 49 w 101"/>
                <a:gd name="T87" fmla="*/ 9 h 68"/>
                <a:gd name="T88" fmla="*/ 56 w 101"/>
                <a:gd name="T89" fmla="*/ 6 h 68"/>
                <a:gd name="T90" fmla="*/ 64 w 101"/>
                <a:gd name="T91" fmla="*/ 4 h 68"/>
                <a:gd name="T92" fmla="*/ 72 w 101"/>
                <a:gd name="T93" fmla="*/ 3 h 68"/>
                <a:gd name="T94" fmla="*/ 74 w 101"/>
                <a:gd name="T95" fmla="*/ 3 h 68"/>
                <a:gd name="T96" fmla="*/ 78 w 101"/>
                <a:gd name="T97" fmla="*/ 3 h 68"/>
                <a:gd name="T98" fmla="*/ 82 w 101"/>
                <a:gd name="T99" fmla="*/ 4 h 68"/>
                <a:gd name="T100" fmla="*/ 85 w 101"/>
                <a:gd name="T101" fmla="*/ 6 h 68"/>
                <a:gd name="T102" fmla="*/ 88 w 101"/>
                <a:gd name="T103" fmla="*/ 8 h 68"/>
                <a:gd name="T104" fmla="*/ 92 w 101"/>
                <a:gd name="T105" fmla="*/ 14 h 68"/>
                <a:gd name="T106" fmla="*/ 95 w 101"/>
                <a:gd name="T107" fmla="*/ 21 h 68"/>
                <a:gd name="T108" fmla="*/ 97 w 101"/>
                <a:gd name="T109" fmla="*/ 29 h 68"/>
                <a:gd name="T110" fmla="*/ 95 w 101"/>
                <a:gd name="T111" fmla="*/ 37 h 68"/>
                <a:gd name="T112" fmla="*/ 81 w 101"/>
                <a:gd name="T113" fmla="*/ 30 h 68"/>
                <a:gd name="T114" fmla="*/ 74 w 101"/>
                <a:gd name="T115" fmla="*/ 28 h 68"/>
                <a:gd name="T116" fmla="*/ 68 w 101"/>
                <a:gd name="T117" fmla="*/ 26 h 68"/>
                <a:gd name="T118" fmla="*/ 61 w 101"/>
                <a:gd name="T119" fmla="*/ 26 h 68"/>
                <a:gd name="T120" fmla="*/ 55 w 101"/>
                <a:gd name="T121" fmla="*/ 27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01" h="68">
                  <a:moveTo>
                    <a:pt x="2" y="68"/>
                  </a:moveTo>
                  <a:lnTo>
                    <a:pt x="6" y="63"/>
                  </a:lnTo>
                  <a:lnTo>
                    <a:pt x="10" y="59"/>
                  </a:lnTo>
                  <a:lnTo>
                    <a:pt x="12" y="57"/>
                  </a:lnTo>
                  <a:lnTo>
                    <a:pt x="14" y="55"/>
                  </a:lnTo>
                  <a:lnTo>
                    <a:pt x="16" y="53"/>
                  </a:lnTo>
                  <a:lnTo>
                    <a:pt x="18" y="51"/>
                  </a:lnTo>
                  <a:lnTo>
                    <a:pt x="20" y="50"/>
                  </a:lnTo>
                  <a:lnTo>
                    <a:pt x="22" y="48"/>
                  </a:lnTo>
                  <a:lnTo>
                    <a:pt x="24" y="47"/>
                  </a:lnTo>
                  <a:lnTo>
                    <a:pt x="25" y="45"/>
                  </a:lnTo>
                  <a:lnTo>
                    <a:pt x="27" y="44"/>
                  </a:lnTo>
                  <a:lnTo>
                    <a:pt x="29" y="42"/>
                  </a:lnTo>
                  <a:lnTo>
                    <a:pt x="31" y="41"/>
                  </a:lnTo>
                  <a:lnTo>
                    <a:pt x="32" y="40"/>
                  </a:lnTo>
                  <a:lnTo>
                    <a:pt x="34" y="39"/>
                  </a:lnTo>
                  <a:lnTo>
                    <a:pt x="35" y="38"/>
                  </a:lnTo>
                  <a:lnTo>
                    <a:pt x="37" y="37"/>
                  </a:lnTo>
                  <a:lnTo>
                    <a:pt x="38" y="36"/>
                  </a:lnTo>
                  <a:lnTo>
                    <a:pt x="40" y="35"/>
                  </a:lnTo>
                  <a:lnTo>
                    <a:pt x="41" y="34"/>
                  </a:lnTo>
                  <a:lnTo>
                    <a:pt x="43" y="33"/>
                  </a:lnTo>
                  <a:lnTo>
                    <a:pt x="44" y="33"/>
                  </a:lnTo>
                  <a:lnTo>
                    <a:pt x="46" y="32"/>
                  </a:lnTo>
                  <a:lnTo>
                    <a:pt x="47" y="31"/>
                  </a:lnTo>
                  <a:lnTo>
                    <a:pt x="49" y="31"/>
                  </a:lnTo>
                  <a:lnTo>
                    <a:pt x="50" y="30"/>
                  </a:lnTo>
                  <a:lnTo>
                    <a:pt x="51" y="30"/>
                  </a:lnTo>
                  <a:lnTo>
                    <a:pt x="53" y="30"/>
                  </a:lnTo>
                  <a:lnTo>
                    <a:pt x="54" y="29"/>
                  </a:lnTo>
                  <a:lnTo>
                    <a:pt x="55" y="29"/>
                  </a:lnTo>
                  <a:lnTo>
                    <a:pt x="56" y="29"/>
                  </a:lnTo>
                  <a:lnTo>
                    <a:pt x="58" y="29"/>
                  </a:lnTo>
                  <a:lnTo>
                    <a:pt x="59" y="28"/>
                  </a:lnTo>
                  <a:lnTo>
                    <a:pt x="60" y="28"/>
                  </a:lnTo>
                  <a:lnTo>
                    <a:pt x="62" y="28"/>
                  </a:lnTo>
                  <a:lnTo>
                    <a:pt x="63" y="28"/>
                  </a:lnTo>
                  <a:lnTo>
                    <a:pt x="64" y="28"/>
                  </a:lnTo>
                  <a:lnTo>
                    <a:pt x="66" y="29"/>
                  </a:lnTo>
                  <a:lnTo>
                    <a:pt x="67" y="29"/>
                  </a:lnTo>
                  <a:lnTo>
                    <a:pt x="68" y="29"/>
                  </a:lnTo>
                  <a:lnTo>
                    <a:pt x="69" y="29"/>
                  </a:lnTo>
                  <a:lnTo>
                    <a:pt x="71" y="29"/>
                  </a:lnTo>
                  <a:lnTo>
                    <a:pt x="72" y="30"/>
                  </a:lnTo>
                  <a:lnTo>
                    <a:pt x="73" y="30"/>
                  </a:lnTo>
                  <a:lnTo>
                    <a:pt x="74" y="30"/>
                  </a:lnTo>
                  <a:lnTo>
                    <a:pt x="76" y="31"/>
                  </a:lnTo>
                  <a:lnTo>
                    <a:pt x="77" y="31"/>
                  </a:lnTo>
                  <a:lnTo>
                    <a:pt x="79" y="32"/>
                  </a:lnTo>
                  <a:lnTo>
                    <a:pt x="80" y="32"/>
                  </a:lnTo>
                  <a:lnTo>
                    <a:pt x="81" y="33"/>
                  </a:lnTo>
                  <a:lnTo>
                    <a:pt x="84" y="34"/>
                  </a:lnTo>
                  <a:lnTo>
                    <a:pt x="87" y="35"/>
                  </a:lnTo>
                  <a:lnTo>
                    <a:pt x="90" y="37"/>
                  </a:lnTo>
                  <a:lnTo>
                    <a:pt x="93" y="38"/>
                  </a:lnTo>
                  <a:lnTo>
                    <a:pt x="96" y="40"/>
                  </a:lnTo>
                  <a:lnTo>
                    <a:pt x="99" y="41"/>
                  </a:lnTo>
                  <a:lnTo>
                    <a:pt x="101" y="42"/>
                  </a:lnTo>
                  <a:lnTo>
                    <a:pt x="101" y="40"/>
                  </a:lnTo>
                  <a:lnTo>
                    <a:pt x="101" y="37"/>
                  </a:lnTo>
                  <a:lnTo>
                    <a:pt x="100" y="33"/>
                  </a:lnTo>
                  <a:lnTo>
                    <a:pt x="100" y="31"/>
                  </a:lnTo>
                  <a:lnTo>
                    <a:pt x="99" y="30"/>
                  </a:lnTo>
                  <a:lnTo>
                    <a:pt x="99" y="28"/>
                  </a:lnTo>
                  <a:lnTo>
                    <a:pt x="99" y="26"/>
                  </a:lnTo>
                  <a:lnTo>
                    <a:pt x="98" y="24"/>
                  </a:lnTo>
                  <a:lnTo>
                    <a:pt x="98" y="23"/>
                  </a:lnTo>
                  <a:lnTo>
                    <a:pt x="97" y="21"/>
                  </a:lnTo>
                  <a:lnTo>
                    <a:pt x="97" y="19"/>
                  </a:lnTo>
                  <a:lnTo>
                    <a:pt x="96" y="17"/>
                  </a:lnTo>
                  <a:lnTo>
                    <a:pt x="95" y="16"/>
                  </a:lnTo>
                  <a:lnTo>
                    <a:pt x="95" y="14"/>
                  </a:lnTo>
                  <a:lnTo>
                    <a:pt x="94" y="13"/>
                  </a:lnTo>
                  <a:lnTo>
                    <a:pt x="93" y="11"/>
                  </a:lnTo>
                  <a:lnTo>
                    <a:pt x="92" y="10"/>
                  </a:lnTo>
                  <a:lnTo>
                    <a:pt x="92" y="9"/>
                  </a:lnTo>
                  <a:lnTo>
                    <a:pt x="91" y="8"/>
                  </a:lnTo>
                  <a:lnTo>
                    <a:pt x="91" y="8"/>
                  </a:lnTo>
                  <a:lnTo>
                    <a:pt x="90" y="7"/>
                  </a:lnTo>
                  <a:lnTo>
                    <a:pt x="89" y="6"/>
                  </a:lnTo>
                  <a:lnTo>
                    <a:pt x="89" y="6"/>
                  </a:lnTo>
                  <a:lnTo>
                    <a:pt x="88" y="5"/>
                  </a:lnTo>
                  <a:lnTo>
                    <a:pt x="88" y="5"/>
                  </a:lnTo>
                  <a:lnTo>
                    <a:pt x="87" y="4"/>
                  </a:lnTo>
                  <a:lnTo>
                    <a:pt x="86" y="4"/>
                  </a:lnTo>
                  <a:lnTo>
                    <a:pt x="86" y="3"/>
                  </a:lnTo>
                  <a:lnTo>
                    <a:pt x="85" y="3"/>
                  </a:lnTo>
                  <a:lnTo>
                    <a:pt x="84" y="2"/>
                  </a:lnTo>
                  <a:lnTo>
                    <a:pt x="84" y="2"/>
                  </a:lnTo>
                  <a:lnTo>
                    <a:pt x="83" y="2"/>
                  </a:lnTo>
                  <a:lnTo>
                    <a:pt x="82" y="1"/>
                  </a:lnTo>
                  <a:lnTo>
                    <a:pt x="81" y="1"/>
                  </a:lnTo>
                  <a:lnTo>
                    <a:pt x="81" y="1"/>
                  </a:lnTo>
                  <a:lnTo>
                    <a:pt x="80" y="1"/>
                  </a:lnTo>
                  <a:lnTo>
                    <a:pt x="79" y="0"/>
                  </a:lnTo>
                  <a:lnTo>
                    <a:pt x="78" y="0"/>
                  </a:lnTo>
                  <a:lnTo>
                    <a:pt x="77" y="0"/>
                  </a:lnTo>
                  <a:lnTo>
                    <a:pt x="76" y="0"/>
                  </a:lnTo>
                  <a:lnTo>
                    <a:pt x="75" y="0"/>
                  </a:lnTo>
                  <a:lnTo>
                    <a:pt x="74" y="0"/>
                  </a:lnTo>
                  <a:lnTo>
                    <a:pt x="73" y="0"/>
                  </a:lnTo>
                  <a:lnTo>
                    <a:pt x="72" y="0"/>
                  </a:lnTo>
                  <a:lnTo>
                    <a:pt x="71" y="0"/>
                  </a:lnTo>
                  <a:lnTo>
                    <a:pt x="71" y="0"/>
                  </a:lnTo>
                  <a:lnTo>
                    <a:pt x="71" y="0"/>
                  </a:lnTo>
                  <a:lnTo>
                    <a:pt x="71" y="0"/>
                  </a:lnTo>
                  <a:lnTo>
                    <a:pt x="70" y="1"/>
                  </a:lnTo>
                  <a:lnTo>
                    <a:pt x="68" y="1"/>
                  </a:lnTo>
                  <a:lnTo>
                    <a:pt x="67" y="1"/>
                  </a:lnTo>
                  <a:lnTo>
                    <a:pt x="65" y="2"/>
                  </a:lnTo>
                  <a:lnTo>
                    <a:pt x="63" y="2"/>
                  </a:lnTo>
                  <a:lnTo>
                    <a:pt x="62" y="2"/>
                  </a:lnTo>
                  <a:lnTo>
                    <a:pt x="60" y="3"/>
                  </a:lnTo>
                  <a:lnTo>
                    <a:pt x="59" y="3"/>
                  </a:lnTo>
                  <a:lnTo>
                    <a:pt x="57" y="4"/>
                  </a:lnTo>
                  <a:lnTo>
                    <a:pt x="56" y="4"/>
                  </a:lnTo>
                  <a:lnTo>
                    <a:pt x="54" y="5"/>
                  </a:lnTo>
                  <a:lnTo>
                    <a:pt x="53" y="5"/>
                  </a:lnTo>
                  <a:lnTo>
                    <a:pt x="51" y="6"/>
                  </a:lnTo>
                  <a:lnTo>
                    <a:pt x="50" y="6"/>
                  </a:lnTo>
                  <a:lnTo>
                    <a:pt x="48" y="7"/>
                  </a:lnTo>
                  <a:lnTo>
                    <a:pt x="47" y="8"/>
                  </a:lnTo>
                  <a:lnTo>
                    <a:pt x="45" y="9"/>
                  </a:lnTo>
                  <a:lnTo>
                    <a:pt x="43" y="10"/>
                  </a:lnTo>
                  <a:lnTo>
                    <a:pt x="41" y="11"/>
                  </a:lnTo>
                  <a:lnTo>
                    <a:pt x="39" y="12"/>
                  </a:lnTo>
                  <a:lnTo>
                    <a:pt x="37" y="13"/>
                  </a:lnTo>
                  <a:lnTo>
                    <a:pt x="35" y="14"/>
                  </a:lnTo>
                  <a:lnTo>
                    <a:pt x="34" y="16"/>
                  </a:lnTo>
                  <a:lnTo>
                    <a:pt x="32" y="17"/>
                  </a:lnTo>
                  <a:lnTo>
                    <a:pt x="30" y="18"/>
                  </a:lnTo>
                  <a:lnTo>
                    <a:pt x="28" y="20"/>
                  </a:lnTo>
                  <a:lnTo>
                    <a:pt x="27" y="21"/>
                  </a:lnTo>
                  <a:lnTo>
                    <a:pt x="25" y="23"/>
                  </a:lnTo>
                  <a:lnTo>
                    <a:pt x="23" y="25"/>
                  </a:lnTo>
                  <a:lnTo>
                    <a:pt x="22" y="26"/>
                  </a:lnTo>
                  <a:lnTo>
                    <a:pt x="20" y="28"/>
                  </a:lnTo>
                  <a:lnTo>
                    <a:pt x="19" y="30"/>
                  </a:lnTo>
                  <a:lnTo>
                    <a:pt x="17" y="32"/>
                  </a:lnTo>
                  <a:lnTo>
                    <a:pt x="16" y="34"/>
                  </a:lnTo>
                  <a:lnTo>
                    <a:pt x="14" y="35"/>
                  </a:lnTo>
                  <a:lnTo>
                    <a:pt x="13" y="37"/>
                  </a:lnTo>
                  <a:lnTo>
                    <a:pt x="12" y="40"/>
                  </a:lnTo>
                  <a:lnTo>
                    <a:pt x="10" y="42"/>
                  </a:lnTo>
                  <a:lnTo>
                    <a:pt x="9" y="44"/>
                  </a:lnTo>
                  <a:lnTo>
                    <a:pt x="8" y="46"/>
                  </a:lnTo>
                  <a:lnTo>
                    <a:pt x="7" y="48"/>
                  </a:lnTo>
                  <a:lnTo>
                    <a:pt x="5" y="51"/>
                  </a:lnTo>
                  <a:lnTo>
                    <a:pt x="4" y="53"/>
                  </a:lnTo>
                  <a:lnTo>
                    <a:pt x="3" y="56"/>
                  </a:lnTo>
                  <a:lnTo>
                    <a:pt x="2" y="58"/>
                  </a:lnTo>
                  <a:lnTo>
                    <a:pt x="1" y="61"/>
                  </a:lnTo>
                  <a:lnTo>
                    <a:pt x="0" y="64"/>
                  </a:lnTo>
                  <a:lnTo>
                    <a:pt x="0" y="66"/>
                  </a:lnTo>
                  <a:lnTo>
                    <a:pt x="2" y="68"/>
                  </a:lnTo>
                  <a:lnTo>
                    <a:pt x="2" y="68"/>
                  </a:lnTo>
                  <a:close/>
                  <a:moveTo>
                    <a:pt x="55" y="27"/>
                  </a:moveTo>
                  <a:lnTo>
                    <a:pt x="54" y="27"/>
                  </a:lnTo>
                  <a:lnTo>
                    <a:pt x="52" y="27"/>
                  </a:lnTo>
                  <a:lnTo>
                    <a:pt x="51" y="27"/>
                  </a:lnTo>
                  <a:lnTo>
                    <a:pt x="49" y="28"/>
                  </a:lnTo>
                  <a:lnTo>
                    <a:pt x="48" y="28"/>
                  </a:lnTo>
                  <a:lnTo>
                    <a:pt x="47" y="29"/>
                  </a:lnTo>
                  <a:lnTo>
                    <a:pt x="45" y="29"/>
                  </a:lnTo>
                  <a:lnTo>
                    <a:pt x="44" y="30"/>
                  </a:lnTo>
                  <a:lnTo>
                    <a:pt x="43" y="31"/>
                  </a:lnTo>
                  <a:lnTo>
                    <a:pt x="41" y="31"/>
                  </a:lnTo>
                  <a:lnTo>
                    <a:pt x="40" y="32"/>
                  </a:lnTo>
                  <a:lnTo>
                    <a:pt x="38" y="33"/>
                  </a:lnTo>
                  <a:lnTo>
                    <a:pt x="37" y="34"/>
                  </a:lnTo>
                  <a:lnTo>
                    <a:pt x="35" y="35"/>
                  </a:lnTo>
                  <a:lnTo>
                    <a:pt x="34" y="36"/>
                  </a:lnTo>
                  <a:lnTo>
                    <a:pt x="32" y="37"/>
                  </a:lnTo>
                  <a:lnTo>
                    <a:pt x="31" y="38"/>
                  </a:lnTo>
                  <a:lnTo>
                    <a:pt x="29" y="39"/>
                  </a:lnTo>
                  <a:lnTo>
                    <a:pt x="27" y="40"/>
                  </a:lnTo>
                  <a:lnTo>
                    <a:pt x="26" y="42"/>
                  </a:lnTo>
                  <a:lnTo>
                    <a:pt x="24" y="43"/>
                  </a:lnTo>
                  <a:lnTo>
                    <a:pt x="22" y="44"/>
                  </a:lnTo>
                  <a:lnTo>
                    <a:pt x="21" y="46"/>
                  </a:lnTo>
                  <a:lnTo>
                    <a:pt x="19" y="47"/>
                  </a:lnTo>
                  <a:lnTo>
                    <a:pt x="17" y="49"/>
                  </a:lnTo>
                  <a:lnTo>
                    <a:pt x="15" y="51"/>
                  </a:lnTo>
                  <a:lnTo>
                    <a:pt x="13" y="52"/>
                  </a:lnTo>
                  <a:lnTo>
                    <a:pt x="12" y="54"/>
                  </a:lnTo>
                  <a:lnTo>
                    <a:pt x="8" y="58"/>
                  </a:lnTo>
                  <a:lnTo>
                    <a:pt x="3" y="62"/>
                  </a:lnTo>
                  <a:lnTo>
                    <a:pt x="4" y="60"/>
                  </a:lnTo>
                  <a:lnTo>
                    <a:pt x="5" y="57"/>
                  </a:lnTo>
                  <a:lnTo>
                    <a:pt x="6" y="55"/>
                  </a:lnTo>
                  <a:lnTo>
                    <a:pt x="7" y="53"/>
                  </a:lnTo>
                  <a:lnTo>
                    <a:pt x="8" y="51"/>
                  </a:lnTo>
                  <a:lnTo>
                    <a:pt x="9" y="48"/>
                  </a:lnTo>
                  <a:lnTo>
                    <a:pt x="10" y="46"/>
                  </a:lnTo>
                  <a:lnTo>
                    <a:pt x="12" y="44"/>
                  </a:lnTo>
                  <a:lnTo>
                    <a:pt x="13" y="42"/>
                  </a:lnTo>
                  <a:lnTo>
                    <a:pt x="14" y="40"/>
                  </a:lnTo>
                  <a:lnTo>
                    <a:pt x="15" y="38"/>
                  </a:lnTo>
                  <a:lnTo>
                    <a:pt x="16" y="37"/>
                  </a:lnTo>
                  <a:lnTo>
                    <a:pt x="18" y="35"/>
                  </a:lnTo>
                  <a:lnTo>
                    <a:pt x="19" y="33"/>
                  </a:lnTo>
                  <a:lnTo>
                    <a:pt x="20" y="31"/>
                  </a:lnTo>
                  <a:lnTo>
                    <a:pt x="22" y="30"/>
                  </a:lnTo>
                  <a:lnTo>
                    <a:pt x="23" y="28"/>
                  </a:lnTo>
                  <a:lnTo>
                    <a:pt x="25" y="27"/>
                  </a:lnTo>
                  <a:lnTo>
                    <a:pt x="26" y="25"/>
                  </a:lnTo>
                  <a:lnTo>
                    <a:pt x="28" y="24"/>
                  </a:lnTo>
                  <a:lnTo>
                    <a:pt x="29" y="22"/>
                  </a:lnTo>
                  <a:lnTo>
                    <a:pt x="31" y="21"/>
                  </a:lnTo>
                  <a:lnTo>
                    <a:pt x="33" y="20"/>
                  </a:lnTo>
                  <a:lnTo>
                    <a:pt x="34" y="18"/>
                  </a:lnTo>
                  <a:lnTo>
                    <a:pt x="36" y="17"/>
                  </a:lnTo>
                  <a:lnTo>
                    <a:pt x="37" y="16"/>
                  </a:lnTo>
                  <a:lnTo>
                    <a:pt x="39" y="15"/>
                  </a:lnTo>
                  <a:lnTo>
                    <a:pt x="41" y="14"/>
                  </a:lnTo>
                  <a:lnTo>
                    <a:pt x="43" y="13"/>
                  </a:lnTo>
                  <a:lnTo>
                    <a:pt x="44" y="12"/>
                  </a:lnTo>
                  <a:lnTo>
                    <a:pt x="46" y="11"/>
                  </a:lnTo>
                  <a:lnTo>
                    <a:pt x="48" y="10"/>
                  </a:lnTo>
                  <a:lnTo>
                    <a:pt x="49" y="9"/>
                  </a:lnTo>
                  <a:lnTo>
                    <a:pt x="51" y="9"/>
                  </a:lnTo>
                  <a:lnTo>
                    <a:pt x="52" y="8"/>
                  </a:lnTo>
                  <a:lnTo>
                    <a:pt x="54" y="8"/>
                  </a:lnTo>
                  <a:lnTo>
                    <a:pt x="55" y="7"/>
                  </a:lnTo>
                  <a:lnTo>
                    <a:pt x="56" y="6"/>
                  </a:lnTo>
                  <a:lnTo>
                    <a:pt x="58" y="6"/>
                  </a:lnTo>
                  <a:lnTo>
                    <a:pt x="60" y="5"/>
                  </a:lnTo>
                  <a:lnTo>
                    <a:pt x="61" y="5"/>
                  </a:lnTo>
                  <a:lnTo>
                    <a:pt x="62" y="5"/>
                  </a:lnTo>
                  <a:lnTo>
                    <a:pt x="64" y="4"/>
                  </a:lnTo>
                  <a:lnTo>
                    <a:pt x="66" y="4"/>
                  </a:lnTo>
                  <a:lnTo>
                    <a:pt x="67" y="4"/>
                  </a:lnTo>
                  <a:lnTo>
                    <a:pt x="69" y="3"/>
                  </a:lnTo>
                  <a:lnTo>
                    <a:pt x="70" y="3"/>
                  </a:lnTo>
                  <a:lnTo>
                    <a:pt x="72" y="3"/>
                  </a:lnTo>
                  <a:lnTo>
                    <a:pt x="72" y="3"/>
                  </a:lnTo>
                  <a:lnTo>
                    <a:pt x="72" y="3"/>
                  </a:lnTo>
                  <a:lnTo>
                    <a:pt x="73" y="3"/>
                  </a:lnTo>
                  <a:lnTo>
                    <a:pt x="73" y="3"/>
                  </a:lnTo>
                  <a:lnTo>
                    <a:pt x="74" y="3"/>
                  </a:lnTo>
                  <a:lnTo>
                    <a:pt x="75" y="3"/>
                  </a:lnTo>
                  <a:lnTo>
                    <a:pt x="76" y="3"/>
                  </a:lnTo>
                  <a:lnTo>
                    <a:pt x="77" y="3"/>
                  </a:lnTo>
                  <a:lnTo>
                    <a:pt x="78" y="3"/>
                  </a:lnTo>
                  <a:lnTo>
                    <a:pt x="78" y="3"/>
                  </a:lnTo>
                  <a:lnTo>
                    <a:pt x="79" y="3"/>
                  </a:lnTo>
                  <a:lnTo>
                    <a:pt x="80" y="3"/>
                  </a:lnTo>
                  <a:lnTo>
                    <a:pt x="81" y="3"/>
                  </a:lnTo>
                  <a:lnTo>
                    <a:pt x="81" y="4"/>
                  </a:lnTo>
                  <a:lnTo>
                    <a:pt x="82" y="4"/>
                  </a:lnTo>
                  <a:lnTo>
                    <a:pt x="83" y="4"/>
                  </a:lnTo>
                  <a:lnTo>
                    <a:pt x="83" y="5"/>
                  </a:lnTo>
                  <a:lnTo>
                    <a:pt x="84" y="5"/>
                  </a:lnTo>
                  <a:lnTo>
                    <a:pt x="84" y="5"/>
                  </a:lnTo>
                  <a:lnTo>
                    <a:pt x="85" y="6"/>
                  </a:lnTo>
                  <a:lnTo>
                    <a:pt x="86" y="6"/>
                  </a:lnTo>
                  <a:lnTo>
                    <a:pt x="86" y="7"/>
                  </a:lnTo>
                  <a:lnTo>
                    <a:pt x="87" y="7"/>
                  </a:lnTo>
                  <a:lnTo>
                    <a:pt x="87" y="8"/>
                  </a:lnTo>
                  <a:lnTo>
                    <a:pt x="88" y="8"/>
                  </a:lnTo>
                  <a:lnTo>
                    <a:pt x="88" y="9"/>
                  </a:lnTo>
                  <a:lnTo>
                    <a:pt x="89" y="10"/>
                  </a:lnTo>
                  <a:lnTo>
                    <a:pt x="90" y="11"/>
                  </a:lnTo>
                  <a:lnTo>
                    <a:pt x="91" y="12"/>
                  </a:lnTo>
                  <a:lnTo>
                    <a:pt x="92" y="14"/>
                  </a:lnTo>
                  <a:lnTo>
                    <a:pt x="92" y="15"/>
                  </a:lnTo>
                  <a:lnTo>
                    <a:pt x="93" y="17"/>
                  </a:lnTo>
                  <a:lnTo>
                    <a:pt x="94" y="18"/>
                  </a:lnTo>
                  <a:lnTo>
                    <a:pt x="94" y="19"/>
                  </a:lnTo>
                  <a:lnTo>
                    <a:pt x="95" y="21"/>
                  </a:lnTo>
                  <a:lnTo>
                    <a:pt x="95" y="22"/>
                  </a:lnTo>
                  <a:lnTo>
                    <a:pt x="96" y="24"/>
                  </a:lnTo>
                  <a:lnTo>
                    <a:pt x="96" y="26"/>
                  </a:lnTo>
                  <a:lnTo>
                    <a:pt x="96" y="27"/>
                  </a:lnTo>
                  <a:lnTo>
                    <a:pt x="97" y="29"/>
                  </a:lnTo>
                  <a:lnTo>
                    <a:pt x="97" y="30"/>
                  </a:lnTo>
                  <a:lnTo>
                    <a:pt x="97" y="32"/>
                  </a:lnTo>
                  <a:lnTo>
                    <a:pt x="98" y="35"/>
                  </a:lnTo>
                  <a:lnTo>
                    <a:pt x="98" y="38"/>
                  </a:lnTo>
                  <a:lnTo>
                    <a:pt x="95" y="37"/>
                  </a:lnTo>
                  <a:lnTo>
                    <a:pt x="92" y="35"/>
                  </a:lnTo>
                  <a:lnTo>
                    <a:pt x="89" y="34"/>
                  </a:lnTo>
                  <a:lnTo>
                    <a:pt x="86" y="32"/>
                  </a:lnTo>
                  <a:lnTo>
                    <a:pt x="84" y="31"/>
                  </a:lnTo>
                  <a:lnTo>
                    <a:pt x="81" y="30"/>
                  </a:lnTo>
                  <a:lnTo>
                    <a:pt x="79" y="29"/>
                  </a:lnTo>
                  <a:lnTo>
                    <a:pt x="78" y="29"/>
                  </a:lnTo>
                  <a:lnTo>
                    <a:pt x="77" y="28"/>
                  </a:lnTo>
                  <a:lnTo>
                    <a:pt x="75" y="28"/>
                  </a:lnTo>
                  <a:lnTo>
                    <a:pt x="74" y="28"/>
                  </a:lnTo>
                  <a:lnTo>
                    <a:pt x="73" y="27"/>
                  </a:lnTo>
                  <a:lnTo>
                    <a:pt x="72" y="27"/>
                  </a:lnTo>
                  <a:lnTo>
                    <a:pt x="70" y="27"/>
                  </a:lnTo>
                  <a:lnTo>
                    <a:pt x="69" y="27"/>
                  </a:lnTo>
                  <a:lnTo>
                    <a:pt x="68" y="26"/>
                  </a:lnTo>
                  <a:lnTo>
                    <a:pt x="66" y="26"/>
                  </a:lnTo>
                  <a:lnTo>
                    <a:pt x="65" y="26"/>
                  </a:lnTo>
                  <a:lnTo>
                    <a:pt x="64" y="26"/>
                  </a:lnTo>
                  <a:lnTo>
                    <a:pt x="63" y="26"/>
                  </a:lnTo>
                  <a:lnTo>
                    <a:pt x="61" y="26"/>
                  </a:lnTo>
                  <a:lnTo>
                    <a:pt x="60" y="26"/>
                  </a:lnTo>
                  <a:lnTo>
                    <a:pt x="59" y="26"/>
                  </a:lnTo>
                  <a:lnTo>
                    <a:pt x="57" y="26"/>
                  </a:lnTo>
                  <a:lnTo>
                    <a:pt x="56" y="26"/>
                  </a:lnTo>
                  <a:lnTo>
                    <a:pt x="55" y="27"/>
                  </a:lnTo>
                  <a:lnTo>
                    <a:pt x="55" y="27"/>
                  </a:lnTo>
                  <a:lnTo>
                    <a:pt x="55" y="27"/>
                  </a:lnTo>
                  <a:close/>
                </a:path>
              </a:pathLst>
            </a:custGeom>
            <a:solidFill>
              <a:srgbClr val="894F2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0" name="Freeform 28"/>
            <p:cNvSpPr>
              <a:spLocks/>
            </p:cNvSpPr>
            <p:nvPr/>
          </p:nvSpPr>
          <p:spPr bwMode="auto">
            <a:xfrm>
              <a:off x="1430" y="1128"/>
              <a:ext cx="115" cy="58"/>
            </a:xfrm>
            <a:custGeom>
              <a:avLst/>
              <a:gdLst>
                <a:gd name="T0" fmla="*/ 6 w 115"/>
                <a:gd name="T1" fmla="*/ 53 h 58"/>
                <a:gd name="T2" fmla="*/ 14 w 115"/>
                <a:gd name="T3" fmla="*/ 45 h 58"/>
                <a:gd name="T4" fmla="*/ 21 w 115"/>
                <a:gd name="T5" fmla="*/ 38 h 58"/>
                <a:gd name="T6" fmla="*/ 29 w 115"/>
                <a:gd name="T7" fmla="*/ 32 h 58"/>
                <a:gd name="T8" fmla="*/ 37 w 115"/>
                <a:gd name="T9" fmla="*/ 28 h 58"/>
                <a:gd name="T10" fmla="*/ 45 w 115"/>
                <a:gd name="T11" fmla="*/ 24 h 58"/>
                <a:gd name="T12" fmla="*/ 54 w 115"/>
                <a:gd name="T13" fmla="*/ 23 h 58"/>
                <a:gd name="T14" fmla="*/ 63 w 115"/>
                <a:gd name="T15" fmla="*/ 22 h 58"/>
                <a:gd name="T16" fmla="*/ 73 w 115"/>
                <a:gd name="T17" fmla="*/ 24 h 58"/>
                <a:gd name="T18" fmla="*/ 84 w 115"/>
                <a:gd name="T19" fmla="*/ 27 h 58"/>
                <a:gd name="T20" fmla="*/ 96 w 115"/>
                <a:gd name="T21" fmla="*/ 32 h 58"/>
                <a:gd name="T22" fmla="*/ 101 w 115"/>
                <a:gd name="T23" fmla="*/ 30 h 58"/>
                <a:gd name="T24" fmla="*/ 104 w 115"/>
                <a:gd name="T25" fmla="*/ 29 h 58"/>
                <a:gd name="T26" fmla="*/ 106 w 115"/>
                <a:gd name="T27" fmla="*/ 28 h 58"/>
                <a:gd name="T28" fmla="*/ 108 w 115"/>
                <a:gd name="T29" fmla="*/ 26 h 58"/>
                <a:gd name="T30" fmla="*/ 110 w 115"/>
                <a:gd name="T31" fmla="*/ 24 h 58"/>
                <a:gd name="T32" fmla="*/ 111 w 115"/>
                <a:gd name="T33" fmla="*/ 22 h 58"/>
                <a:gd name="T34" fmla="*/ 112 w 115"/>
                <a:gd name="T35" fmla="*/ 20 h 58"/>
                <a:gd name="T36" fmla="*/ 114 w 115"/>
                <a:gd name="T37" fmla="*/ 16 h 58"/>
                <a:gd name="T38" fmla="*/ 115 w 115"/>
                <a:gd name="T39" fmla="*/ 13 h 58"/>
                <a:gd name="T40" fmla="*/ 113 w 115"/>
                <a:gd name="T41" fmla="*/ 14 h 58"/>
                <a:gd name="T42" fmla="*/ 109 w 115"/>
                <a:gd name="T43" fmla="*/ 17 h 58"/>
                <a:gd name="T44" fmla="*/ 105 w 115"/>
                <a:gd name="T45" fmla="*/ 20 h 58"/>
                <a:gd name="T46" fmla="*/ 101 w 115"/>
                <a:gd name="T47" fmla="*/ 21 h 58"/>
                <a:gd name="T48" fmla="*/ 97 w 115"/>
                <a:gd name="T49" fmla="*/ 22 h 58"/>
                <a:gd name="T50" fmla="*/ 94 w 115"/>
                <a:gd name="T51" fmla="*/ 22 h 58"/>
                <a:gd name="T52" fmla="*/ 96 w 115"/>
                <a:gd name="T53" fmla="*/ 21 h 58"/>
                <a:gd name="T54" fmla="*/ 98 w 115"/>
                <a:gd name="T55" fmla="*/ 19 h 58"/>
                <a:gd name="T56" fmla="*/ 99 w 115"/>
                <a:gd name="T57" fmla="*/ 17 h 58"/>
                <a:gd name="T58" fmla="*/ 100 w 115"/>
                <a:gd name="T59" fmla="*/ 16 h 58"/>
                <a:gd name="T60" fmla="*/ 101 w 115"/>
                <a:gd name="T61" fmla="*/ 14 h 58"/>
                <a:gd name="T62" fmla="*/ 102 w 115"/>
                <a:gd name="T63" fmla="*/ 9 h 58"/>
                <a:gd name="T64" fmla="*/ 103 w 115"/>
                <a:gd name="T65" fmla="*/ 0 h 58"/>
                <a:gd name="T66" fmla="*/ 102 w 115"/>
                <a:gd name="T67" fmla="*/ 3 h 58"/>
                <a:gd name="T68" fmla="*/ 100 w 115"/>
                <a:gd name="T69" fmla="*/ 5 h 58"/>
                <a:gd name="T70" fmla="*/ 98 w 115"/>
                <a:gd name="T71" fmla="*/ 7 h 58"/>
                <a:gd name="T72" fmla="*/ 97 w 115"/>
                <a:gd name="T73" fmla="*/ 8 h 58"/>
                <a:gd name="T74" fmla="*/ 95 w 115"/>
                <a:gd name="T75" fmla="*/ 10 h 58"/>
                <a:gd name="T76" fmla="*/ 93 w 115"/>
                <a:gd name="T77" fmla="*/ 11 h 58"/>
                <a:gd name="T78" fmla="*/ 90 w 115"/>
                <a:gd name="T79" fmla="*/ 12 h 58"/>
                <a:gd name="T80" fmla="*/ 88 w 115"/>
                <a:gd name="T81" fmla="*/ 13 h 58"/>
                <a:gd name="T82" fmla="*/ 86 w 115"/>
                <a:gd name="T83" fmla="*/ 13 h 58"/>
                <a:gd name="T84" fmla="*/ 83 w 115"/>
                <a:gd name="T85" fmla="*/ 13 h 58"/>
                <a:gd name="T86" fmla="*/ 78 w 115"/>
                <a:gd name="T87" fmla="*/ 12 h 58"/>
                <a:gd name="T88" fmla="*/ 68 w 115"/>
                <a:gd name="T89" fmla="*/ 11 h 58"/>
                <a:gd name="T90" fmla="*/ 58 w 115"/>
                <a:gd name="T91" fmla="*/ 12 h 58"/>
                <a:gd name="T92" fmla="*/ 49 w 115"/>
                <a:gd name="T93" fmla="*/ 13 h 58"/>
                <a:gd name="T94" fmla="*/ 40 w 115"/>
                <a:gd name="T95" fmla="*/ 16 h 58"/>
                <a:gd name="T96" fmla="*/ 32 w 115"/>
                <a:gd name="T97" fmla="*/ 20 h 58"/>
                <a:gd name="T98" fmla="*/ 25 w 115"/>
                <a:gd name="T99" fmla="*/ 25 h 58"/>
                <a:gd name="T100" fmla="*/ 18 w 115"/>
                <a:gd name="T101" fmla="*/ 31 h 58"/>
                <a:gd name="T102" fmla="*/ 11 w 115"/>
                <a:gd name="T103" fmla="*/ 38 h 58"/>
                <a:gd name="T104" fmla="*/ 6 w 115"/>
                <a:gd name="T105" fmla="*/ 46 h 58"/>
                <a:gd name="T106" fmla="*/ 2 w 115"/>
                <a:gd name="T107" fmla="*/ 55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5" h="58">
                  <a:moveTo>
                    <a:pt x="0" y="58"/>
                  </a:moveTo>
                  <a:lnTo>
                    <a:pt x="3" y="55"/>
                  </a:lnTo>
                  <a:lnTo>
                    <a:pt x="6" y="53"/>
                  </a:lnTo>
                  <a:lnTo>
                    <a:pt x="8" y="50"/>
                  </a:lnTo>
                  <a:lnTo>
                    <a:pt x="11" y="47"/>
                  </a:lnTo>
                  <a:lnTo>
                    <a:pt x="14" y="45"/>
                  </a:lnTo>
                  <a:lnTo>
                    <a:pt x="16" y="43"/>
                  </a:lnTo>
                  <a:lnTo>
                    <a:pt x="19" y="40"/>
                  </a:lnTo>
                  <a:lnTo>
                    <a:pt x="21" y="38"/>
                  </a:lnTo>
                  <a:lnTo>
                    <a:pt x="24" y="36"/>
                  </a:lnTo>
                  <a:lnTo>
                    <a:pt x="27" y="34"/>
                  </a:lnTo>
                  <a:lnTo>
                    <a:pt x="29" y="32"/>
                  </a:lnTo>
                  <a:lnTo>
                    <a:pt x="32" y="31"/>
                  </a:lnTo>
                  <a:lnTo>
                    <a:pt x="35" y="29"/>
                  </a:lnTo>
                  <a:lnTo>
                    <a:pt x="37" y="28"/>
                  </a:lnTo>
                  <a:lnTo>
                    <a:pt x="40" y="26"/>
                  </a:lnTo>
                  <a:lnTo>
                    <a:pt x="43" y="25"/>
                  </a:lnTo>
                  <a:lnTo>
                    <a:pt x="45" y="24"/>
                  </a:lnTo>
                  <a:lnTo>
                    <a:pt x="48" y="24"/>
                  </a:lnTo>
                  <a:lnTo>
                    <a:pt x="51" y="23"/>
                  </a:lnTo>
                  <a:lnTo>
                    <a:pt x="54" y="23"/>
                  </a:lnTo>
                  <a:lnTo>
                    <a:pt x="57" y="22"/>
                  </a:lnTo>
                  <a:lnTo>
                    <a:pt x="60" y="22"/>
                  </a:lnTo>
                  <a:lnTo>
                    <a:pt x="63" y="22"/>
                  </a:lnTo>
                  <a:lnTo>
                    <a:pt x="67" y="23"/>
                  </a:lnTo>
                  <a:lnTo>
                    <a:pt x="70" y="23"/>
                  </a:lnTo>
                  <a:lnTo>
                    <a:pt x="73" y="24"/>
                  </a:lnTo>
                  <a:lnTo>
                    <a:pt x="77" y="25"/>
                  </a:lnTo>
                  <a:lnTo>
                    <a:pt x="81" y="26"/>
                  </a:lnTo>
                  <a:lnTo>
                    <a:pt x="84" y="27"/>
                  </a:lnTo>
                  <a:lnTo>
                    <a:pt x="88" y="29"/>
                  </a:lnTo>
                  <a:lnTo>
                    <a:pt x="92" y="30"/>
                  </a:lnTo>
                  <a:lnTo>
                    <a:pt x="96" y="32"/>
                  </a:lnTo>
                  <a:lnTo>
                    <a:pt x="98" y="32"/>
                  </a:lnTo>
                  <a:lnTo>
                    <a:pt x="100" y="31"/>
                  </a:lnTo>
                  <a:lnTo>
                    <a:pt x="101" y="30"/>
                  </a:lnTo>
                  <a:lnTo>
                    <a:pt x="103" y="30"/>
                  </a:lnTo>
                  <a:lnTo>
                    <a:pt x="104" y="29"/>
                  </a:lnTo>
                  <a:lnTo>
                    <a:pt x="104" y="29"/>
                  </a:lnTo>
                  <a:lnTo>
                    <a:pt x="105" y="29"/>
                  </a:lnTo>
                  <a:lnTo>
                    <a:pt x="106" y="28"/>
                  </a:lnTo>
                  <a:lnTo>
                    <a:pt x="106" y="28"/>
                  </a:lnTo>
                  <a:lnTo>
                    <a:pt x="107" y="27"/>
                  </a:lnTo>
                  <a:lnTo>
                    <a:pt x="107" y="27"/>
                  </a:lnTo>
                  <a:lnTo>
                    <a:pt x="108" y="26"/>
                  </a:lnTo>
                  <a:lnTo>
                    <a:pt x="108" y="26"/>
                  </a:lnTo>
                  <a:lnTo>
                    <a:pt x="109" y="25"/>
                  </a:lnTo>
                  <a:lnTo>
                    <a:pt x="110" y="24"/>
                  </a:lnTo>
                  <a:lnTo>
                    <a:pt x="110" y="24"/>
                  </a:lnTo>
                  <a:lnTo>
                    <a:pt x="111" y="23"/>
                  </a:lnTo>
                  <a:lnTo>
                    <a:pt x="111" y="22"/>
                  </a:lnTo>
                  <a:lnTo>
                    <a:pt x="111" y="21"/>
                  </a:lnTo>
                  <a:lnTo>
                    <a:pt x="112" y="21"/>
                  </a:lnTo>
                  <a:lnTo>
                    <a:pt x="112" y="20"/>
                  </a:lnTo>
                  <a:lnTo>
                    <a:pt x="113" y="19"/>
                  </a:lnTo>
                  <a:lnTo>
                    <a:pt x="113" y="18"/>
                  </a:lnTo>
                  <a:lnTo>
                    <a:pt x="114" y="16"/>
                  </a:lnTo>
                  <a:lnTo>
                    <a:pt x="114" y="15"/>
                  </a:lnTo>
                  <a:lnTo>
                    <a:pt x="115" y="14"/>
                  </a:lnTo>
                  <a:lnTo>
                    <a:pt x="115" y="13"/>
                  </a:lnTo>
                  <a:lnTo>
                    <a:pt x="115" y="11"/>
                  </a:lnTo>
                  <a:lnTo>
                    <a:pt x="114" y="13"/>
                  </a:lnTo>
                  <a:lnTo>
                    <a:pt x="113" y="14"/>
                  </a:lnTo>
                  <a:lnTo>
                    <a:pt x="111" y="15"/>
                  </a:lnTo>
                  <a:lnTo>
                    <a:pt x="110" y="17"/>
                  </a:lnTo>
                  <a:lnTo>
                    <a:pt x="109" y="17"/>
                  </a:lnTo>
                  <a:lnTo>
                    <a:pt x="108" y="18"/>
                  </a:lnTo>
                  <a:lnTo>
                    <a:pt x="106" y="19"/>
                  </a:lnTo>
                  <a:lnTo>
                    <a:pt x="105" y="20"/>
                  </a:lnTo>
                  <a:lnTo>
                    <a:pt x="104" y="20"/>
                  </a:lnTo>
                  <a:lnTo>
                    <a:pt x="102" y="21"/>
                  </a:lnTo>
                  <a:lnTo>
                    <a:pt x="101" y="21"/>
                  </a:lnTo>
                  <a:lnTo>
                    <a:pt x="100" y="22"/>
                  </a:lnTo>
                  <a:lnTo>
                    <a:pt x="98" y="22"/>
                  </a:lnTo>
                  <a:lnTo>
                    <a:pt x="97" y="22"/>
                  </a:lnTo>
                  <a:lnTo>
                    <a:pt x="95" y="23"/>
                  </a:lnTo>
                  <a:lnTo>
                    <a:pt x="93" y="23"/>
                  </a:lnTo>
                  <a:lnTo>
                    <a:pt x="94" y="22"/>
                  </a:lnTo>
                  <a:lnTo>
                    <a:pt x="95" y="22"/>
                  </a:lnTo>
                  <a:lnTo>
                    <a:pt x="95" y="21"/>
                  </a:lnTo>
                  <a:lnTo>
                    <a:pt x="96" y="21"/>
                  </a:lnTo>
                  <a:lnTo>
                    <a:pt x="97" y="20"/>
                  </a:lnTo>
                  <a:lnTo>
                    <a:pt x="97" y="20"/>
                  </a:lnTo>
                  <a:lnTo>
                    <a:pt x="98" y="19"/>
                  </a:lnTo>
                  <a:lnTo>
                    <a:pt x="98" y="19"/>
                  </a:lnTo>
                  <a:lnTo>
                    <a:pt x="99" y="18"/>
                  </a:lnTo>
                  <a:lnTo>
                    <a:pt x="99" y="17"/>
                  </a:lnTo>
                  <a:lnTo>
                    <a:pt x="99" y="17"/>
                  </a:lnTo>
                  <a:lnTo>
                    <a:pt x="100" y="16"/>
                  </a:lnTo>
                  <a:lnTo>
                    <a:pt x="100" y="16"/>
                  </a:lnTo>
                  <a:lnTo>
                    <a:pt x="100" y="15"/>
                  </a:lnTo>
                  <a:lnTo>
                    <a:pt x="101" y="14"/>
                  </a:lnTo>
                  <a:lnTo>
                    <a:pt x="101" y="14"/>
                  </a:lnTo>
                  <a:lnTo>
                    <a:pt x="101" y="12"/>
                  </a:lnTo>
                  <a:lnTo>
                    <a:pt x="102" y="11"/>
                  </a:lnTo>
                  <a:lnTo>
                    <a:pt x="102" y="9"/>
                  </a:lnTo>
                  <a:lnTo>
                    <a:pt x="102" y="8"/>
                  </a:lnTo>
                  <a:lnTo>
                    <a:pt x="102" y="4"/>
                  </a:lnTo>
                  <a:lnTo>
                    <a:pt x="103" y="0"/>
                  </a:lnTo>
                  <a:lnTo>
                    <a:pt x="102" y="1"/>
                  </a:lnTo>
                  <a:lnTo>
                    <a:pt x="102" y="2"/>
                  </a:lnTo>
                  <a:lnTo>
                    <a:pt x="102" y="3"/>
                  </a:lnTo>
                  <a:lnTo>
                    <a:pt x="101" y="3"/>
                  </a:lnTo>
                  <a:lnTo>
                    <a:pt x="101" y="4"/>
                  </a:lnTo>
                  <a:lnTo>
                    <a:pt x="100" y="5"/>
                  </a:lnTo>
                  <a:lnTo>
                    <a:pt x="99" y="5"/>
                  </a:lnTo>
                  <a:lnTo>
                    <a:pt x="99" y="6"/>
                  </a:lnTo>
                  <a:lnTo>
                    <a:pt x="98" y="7"/>
                  </a:lnTo>
                  <a:lnTo>
                    <a:pt x="98" y="7"/>
                  </a:lnTo>
                  <a:lnTo>
                    <a:pt x="97" y="8"/>
                  </a:lnTo>
                  <a:lnTo>
                    <a:pt x="97" y="8"/>
                  </a:lnTo>
                  <a:lnTo>
                    <a:pt x="96" y="9"/>
                  </a:lnTo>
                  <a:lnTo>
                    <a:pt x="95" y="10"/>
                  </a:lnTo>
                  <a:lnTo>
                    <a:pt x="95" y="10"/>
                  </a:lnTo>
                  <a:lnTo>
                    <a:pt x="94" y="10"/>
                  </a:lnTo>
                  <a:lnTo>
                    <a:pt x="93" y="11"/>
                  </a:lnTo>
                  <a:lnTo>
                    <a:pt x="93" y="11"/>
                  </a:lnTo>
                  <a:lnTo>
                    <a:pt x="92" y="12"/>
                  </a:lnTo>
                  <a:lnTo>
                    <a:pt x="91" y="12"/>
                  </a:lnTo>
                  <a:lnTo>
                    <a:pt x="90" y="12"/>
                  </a:lnTo>
                  <a:lnTo>
                    <a:pt x="90" y="12"/>
                  </a:lnTo>
                  <a:lnTo>
                    <a:pt x="89" y="13"/>
                  </a:lnTo>
                  <a:lnTo>
                    <a:pt x="88" y="13"/>
                  </a:lnTo>
                  <a:lnTo>
                    <a:pt x="87" y="13"/>
                  </a:lnTo>
                  <a:lnTo>
                    <a:pt x="87" y="13"/>
                  </a:lnTo>
                  <a:lnTo>
                    <a:pt x="86" y="13"/>
                  </a:lnTo>
                  <a:lnTo>
                    <a:pt x="85" y="13"/>
                  </a:lnTo>
                  <a:lnTo>
                    <a:pt x="84" y="13"/>
                  </a:lnTo>
                  <a:lnTo>
                    <a:pt x="83" y="13"/>
                  </a:lnTo>
                  <a:lnTo>
                    <a:pt x="83" y="13"/>
                  </a:lnTo>
                  <a:lnTo>
                    <a:pt x="82" y="13"/>
                  </a:lnTo>
                  <a:lnTo>
                    <a:pt x="78" y="12"/>
                  </a:lnTo>
                  <a:lnTo>
                    <a:pt x="75" y="12"/>
                  </a:lnTo>
                  <a:lnTo>
                    <a:pt x="72" y="12"/>
                  </a:lnTo>
                  <a:lnTo>
                    <a:pt x="68" y="11"/>
                  </a:lnTo>
                  <a:lnTo>
                    <a:pt x="65" y="11"/>
                  </a:lnTo>
                  <a:lnTo>
                    <a:pt x="62" y="11"/>
                  </a:lnTo>
                  <a:lnTo>
                    <a:pt x="58" y="12"/>
                  </a:lnTo>
                  <a:lnTo>
                    <a:pt x="55" y="12"/>
                  </a:lnTo>
                  <a:lnTo>
                    <a:pt x="52" y="12"/>
                  </a:lnTo>
                  <a:lnTo>
                    <a:pt x="49" y="13"/>
                  </a:lnTo>
                  <a:lnTo>
                    <a:pt x="46" y="14"/>
                  </a:lnTo>
                  <a:lnTo>
                    <a:pt x="43" y="15"/>
                  </a:lnTo>
                  <a:lnTo>
                    <a:pt x="40" y="16"/>
                  </a:lnTo>
                  <a:lnTo>
                    <a:pt x="38" y="17"/>
                  </a:lnTo>
                  <a:lnTo>
                    <a:pt x="35" y="18"/>
                  </a:lnTo>
                  <a:lnTo>
                    <a:pt x="32" y="20"/>
                  </a:lnTo>
                  <a:lnTo>
                    <a:pt x="30" y="21"/>
                  </a:lnTo>
                  <a:lnTo>
                    <a:pt x="27" y="23"/>
                  </a:lnTo>
                  <a:lnTo>
                    <a:pt x="25" y="25"/>
                  </a:lnTo>
                  <a:lnTo>
                    <a:pt x="22" y="27"/>
                  </a:lnTo>
                  <a:lnTo>
                    <a:pt x="20" y="29"/>
                  </a:lnTo>
                  <a:lnTo>
                    <a:pt x="18" y="31"/>
                  </a:lnTo>
                  <a:lnTo>
                    <a:pt x="15" y="33"/>
                  </a:lnTo>
                  <a:lnTo>
                    <a:pt x="13" y="35"/>
                  </a:lnTo>
                  <a:lnTo>
                    <a:pt x="11" y="38"/>
                  </a:lnTo>
                  <a:lnTo>
                    <a:pt x="10" y="40"/>
                  </a:lnTo>
                  <a:lnTo>
                    <a:pt x="8" y="43"/>
                  </a:lnTo>
                  <a:lnTo>
                    <a:pt x="6" y="46"/>
                  </a:lnTo>
                  <a:lnTo>
                    <a:pt x="5" y="49"/>
                  </a:lnTo>
                  <a:lnTo>
                    <a:pt x="3" y="52"/>
                  </a:lnTo>
                  <a:lnTo>
                    <a:pt x="2" y="55"/>
                  </a:lnTo>
                  <a:lnTo>
                    <a:pt x="0" y="58"/>
                  </a:lnTo>
                  <a:close/>
                </a:path>
              </a:pathLst>
            </a:custGeom>
            <a:solidFill>
              <a:srgbClr val="0A0B0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1" name="Freeform 29"/>
            <p:cNvSpPr>
              <a:spLocks/>
            </p:cNvSpPr>
            <p:nvPr/>
          </p:nvSpPr>
          <p:spPr bwMode="auto">
            <a:xfrm>
              <a:off x="1248" y="1122"/>
              <a:ext cx="130" cy="64"/>
            </a:xfrm>
            <a:custGeom>
              <a:avLst/>
              <a:gdLst>
                <a:gd name="T0" fmla="*/ 6 w 130"/>
                <a:gd name="T1" fmla="*/ 41 h 64"/>
                <a:gd name="T2" fmla="*/ 16 w 130"/>
                <a:gd name="T3" fmla="*/ 37 h 64"/>
                <a:gd name="T4" fmla="*/ 26 w 130"/>
                <a:gd name="T5" fmla="*/ 34 h 64"/>
                <a:gd name="T6" fmla="*/ 35 w 130"/>
                <a:gd name="T7" fmla="*/ 32 h 64"/>
                <a:gd name="T8" fmla="*/ 44 w 130"/>
                <a:gd name="T9" fmla="*/ 30 h 64"/>
                <a:gd name="T10" fmla="*/ 52 w 130"/>
                <a:gd name="T11" fmla="*/ 30 h 64"/>
                <a:gd name="T12" fmla="*/ 60 w 130"/>
                <a:gd name="T13" fmla="*/ 29 h 64"/>
                <a:gd name="T14" fmla="*/ 68 w 130"/>
                <a:gd name="T15" fmla="*/ 30 h 64"/>
                <a:gd name="T16" fmla="*/ 76 w 130"/>
                <a:gd name="T17" fmla="*/ 31 h 64"/>
                <a:gd name="T18" fmla="*/ 83 w 130"/>
                <a:gd name="T19" fmla="*/ 33 h 64"/>
                <a:gd name="T20" fmla="*/ 91 w 130"/>
                <a:gd name="T21" fmla="*/ 36 h 64"/>
                <a:gd name="T22" fmla="*/ 98 w 130"/>
                <a:gd name="T23" fmla="*/ 39 h 64"/>
                <a:gd name="T24" fmla="*/ 105 w 130"/>
                <a:gd name="T25" fmla="*/ 43 h 64"/>
                <a:gd name="T26" fmla="*/ 112 w 130"/>
                <a:gd name="T27" fmla="*/ 48 h 64"/>
                <a:gd name="T28" fmla="*/ 120 w 130"/>
                <a:gd name="T29" fmla="*/ 54 h 64"/>
                <a:gd name="T30" fmla="*/ 127 w 130"/>
                <a:gd name="T31" fmla="*/ 60 h 64"/>
                <a:gd name="T32" fmla="*/ 129 w 130"/>
                <a:gd name="T33" fmla="*/ 59 h 64"/>
                <a:gd name="T34" fmla="*/ 125 w 130"/>
                <a:gd name="T35" fmla="*/ 50 h 64"/>
                <a:gd name="T36" fmla="*/ 120 w 130"/>
                <a:gd name="T37" fmla="*/ 42 h 64"/>
                <a:gd name="T38" fmla="*/ 114 w 130"/>
                <a:gd name="T39" fmla="*/ 34 h 64"/>
                <a:gd name="T40" fmla="*/ 108 w 130"/>
                <a:gd name="T41" fmla="*/ 28 h 64"/>
                <a:gd name="T42" fmla="*/ 101 w 130"/>
                <a:gd name="T43" fmla="*/ 21 h 64"/>
                <a:gd name="T44" fmla="*/ 94 w 130"/>
                <a:gd name="T45" fmla="*/ 16 h 64"/>
                <a:gd name="T46" fmla="*/ 86 w 130"/>
                <a:gd name="T47" fmla="*/ 11 h 64"/>
                <a:gd name="T48" fmla="*/ 79 w 130"/>
                <a:gd name="T49" fmla="*/ 8 h 64"/>
                <a:gd name="T50" fmla="*/ 71 w 130"/>
                <a:gd name="T51" fmla="*/ 4 h 64"/>
                <a:gd name="T52" fmla="*/ 63 w 130"/>
                <a:gd name="T53" fmla="*/ 2 h 64"/>
                <a:gd name="T54" fmla="*/ 55 w 130"/>
                <a:gd name="T55" fmla="*/ 1 h 64"/>
                <a:gd name="T56" fmla="*/ 47 w 130"/>
                <a:gd name="T57" fmla="*/ 0 h 64"/>
                <a:gd name="T58" fmla="*/ 40 w 130"/>
                <a:gd name="T59" fmla="*/ 0 h 64"/>
                <a:gd name="T60" fmla="*/ 32 w 130"/>
                <a:gd name="T61" fmla="*/ 1 h 64"/>
                <a:gd name="T62" fmla="*/ 26 w 130"/>
                <a:gd name="T63" fmla="*/ 3 h 64"/>
                <a:gd name="T64" fmla="*/ 21 w 130"/>
                <a:gd name="T65" fmla="*/ 5 h 64"/>
                <a:gd name="T66" fmla="*/ 19 w 130"/>
                <a:gd name="T67" fmla="*/ 6 h 64"/>
                <a:gd name="T68" fmla="*/ 17 w 130"/>
                <a:gd name="T69" fmla="*/ 8 h 64"/>
                <a:gd name="T70" fmla="*/ 16 w 130"/>
                <a:gd name="T71" fmla="*/ 9 h 64"/>
                <a:gd name="T72" fmla="*/ 14 w 130"/>
                <a:gd name="T73" fmla="*/ 11 h 64"/>
                <a:gd name="T74" fmla="*/ 12 w 130"/>
                <a:gd name="T75" fmla="*/ 14 h 64"/>
                <a:gd name="T76" fmla="*/ 11 w 130"/>
                <a:gd name="T77" fmla="*/ 16 h 64"/>
                <a:gd name="T78" fmla="*/ 9 w 130"/>
                <a:gd name="T79" fmla="*/ 19 h 64"/>
                <a:gd name="T80" fmla="*/ 8 w 130"/>
                <a:gd name="T81" fmla="*/ 21 h 64"/>
                <a:gd name="T82" fmla="*/ 7 w 130"/>
                <a:gd name="T83" fmla="*/ 24 h 64"/>
                <a:gd name="T84" fmla="*/ 5 w 130"/>
                <a:gd name="T85" fmla="*/ 29 h 64"/>
                <a:gd name="T86" fmla="*/ 3 w 130"/>
                <a:gd name="T87" fmla="*/ 34 h 64"/>
                <a:gd name="T88" fmla="*/ 1 w 130"/>
                <a:gd name="T89" fmla="*/ 40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30" h="64">
                  <a:moveTo>
                    <a:pt x="0" y="43"/>
                  </a:moveTo>
                  <a:lnTo>
                    <a:pt x="6" y="41"/>
                  </a:lnTo>
                  <a:lnTo>
                    <a:pt x="11" y="39"/>
                  </a:lnTo>
                  <a:lnTo>
                    <a:pt x="16" y="37"/>
                  </a:lnTo>
                  <a:lnTo>
                    <a:pt x="21" y="36"/>
                  </a:lnTo>
                  <a:lnTo>
                    <a:pt x="26" y="34"/>
                  </a:lnTo>
                  <a:lnTo>
                    <a:pt x="30" y="33"/>
                  </a:lnTo>
                  <a:lnTo>
                    <a:pt x="35" y="32"/>
                  </a:lnTo>
                  <a:lnTo>
                    <a:pt x="39" y="31"/>
                  </a:lnTo>
                  <a:lnTo>
                    <a:pt x="44" y="30"/>
                  </a:lnTo>
                  <a:lnTo>
                    <a:pt x="48" y="30"/>
                  </a:lnTo>
                  <a:lnTo>
                    <a:pt x="52" y="30"/>
                  </a:lnTo>
                  <a:lnTo>
                    <a:pt x="56" y="29"/>
                  </a:lnTo>
                  <a:lnTo>
                    <a:pt x="60" y="29"/>
                  </a:lnTo>
                  <a:lnTo>
                    <a:pt x="64" y="30"/>
                  </a:lnTo>
                  <a:lnTo>
                    <a:pt x="68" y="30"/>
                  </a:lnTo>
                  <a:lnTo>
                    <a:pt x="72" y="30"/>
                  </a:lnTo>
                  <a:lnTo>
                    <a:pt x="76" y="31"/>
                  </a:lnTo>
                  <a:lnTo>
                    <a:pt x="80" y="32"/>
                  </a:lnTo>
                  <a:lnTo>
                    <a:pt x="83" y="33"/>
                  </a:lnTo>
                  <a:lnTo>
                    <a:pt x="87" y="34"/>
                  </a:lnTo>
                  <a:lnTo>
                    <a:pt x="91" y="36"/>
                  </a:lnTo>
                  <a:lnTo>
                    <a:pt x="94" y="37"/>
                  </a:lnTo>
                  <a:lnTo>
                    <a:pt x="98" y="39"/>
                  </a:lnTo>
                  <a:lnTo>
                    <a:pt x="102" y="41"/>
                  </a:lnTo>
                  <a:lnTo>
                    <a:pt x="105" y="43"/>
                  </a:lnTo>
                  <a:lnTo>
                    <a:pt x="109" y="46"/>
                  </a:lnTo>
                  <a:lnTo>
                    <a:pt x="112" y="48"/>
                  </a:lnTo>
                  <a:lnTo>
                    <a:pt x="116" y="51"/>
                  </a:lnTo>
                  <a:lnTo>
                    <a:pt x="120" y="54"/>
                  </a:lnTo>
                  <a:lnTo>
                    <a:pt x="123" y="57"/>
                  </a:lnTo>
                  <a:lnTo>
                    <a:pt x="127" y="60"/>
                  </a:lnTo>
                  <a:lnTo>
                    <a:pt x="130" y="64"/>
                  </a:lnTo>
                  <a:lnTo>
                    <a:pt x="129" y="59"/>
                  </a:lnTo>
                  <a:lnTo>
                    <a:pt x="127" y="55"/>
                  </a:lnTo>
                  <a:lnTo>
                    <a:pt x="125" y="50"/>
                  </a:lnTo>
                  <a:lnTo>
                    <a:pt x="122" y="46"/>
                  </a:lnTo>
                  <a:lnTo>
                    <a:pt x="120" y="42"/>
                  </a:lnTo>
                  <a:lnTo>
                    <a:pt x="117" y="38"/>
                  </a:lnTo>
                  <a:lnTo>
                    <a:pt x="114" y="34"/>
                  </a:lnTo>
                  <a:lnTo>
                    <a:pt x="111" y="31"/>
                  </a:lnTo>
                  <a:lnTo>
                    <a:pt x="108" y="28"/>
                  </a:lnTo>
                  <a:lnTo>
                    <a:pt x="104" y="24"/>
                  </a:lnTo>
                  <a:lnTo>
                    <a:pt x="101" y="21"/>
                  </a:lnTo>
                  <a:lnTo>
                    <a:pt x="97" y="19"/>
                  </a:lnTo>
                  <a:lnTo>
                    <a:pt x="94" y="16"/>
                  </a:lnTo>
                  <a:lnTo>
                    <a:pt x="90" y="14"/>
                  </a:lnTo>
                  <a:lnTo>
                    <a:pt x="86" y="11"/>
                  </a:lnTo>
                  <a:lnTo>
                    <a:pt x="82" y="9"/>
                  </a:lnTo>
                  <a:lnTo>
                    <a:pt x="79" y="8"/>
                  </a:lnTo>
                  <a:lnTo>
                    <a:pt x="75" y="6"/>
                  </a:lnTo>
                  <a:lnTo>
                    <a:pt x="71" y="4"/>
                  </a:lnTo>
                  <a:lnTo>
                    <a:pt x="67" y="3"/>
                  </a:lnTo>
                  <a:lnTo>
                    <a:pt x="63" y="2"/>
                  </a:lnTo>
                  <a:lnTo>
                    <a:pt x="59" y="1"/>
                  </a:lnTo>
                  <a:lnTo>
                    <a:pt x="55" y="1"/>
                  </a:lnTo>
                  <a:lnTo>
                    <a:pt x="51" y="0"/>
                  </a:lnTo>
                  <a:lnTo>
                    <a:pt x="47" y="0"/>
                  </a:lnTo>
                  <a:lnTo>
                    <a:pt x="43" y="0"/>
                  </a:lnTo>
                  <a:lnTo>
                    <a:pt x="40" y="0"/>
                  </a:lnTo>
                  <a:lnTo>
                    <a:pt x="36" y="1"/>
                  </a:lnTo>
                  <a:lnTo>
                    <a:pt x="32" y="1"/>
                  </a:lnTo>
                  <a:lnTo>
                    <a:pt x="29" y="2"/>
                  </a:lnTo>
                  <a:lnTo>
                    <a:pt x="26" y="3"/>
                  </a:lnTo>
                  <a:lnTo>
                    <a:pt x="22" y="4"/>
                  </a:lnTo>
                  <a:lnTo>
                    <a:pt x="21" y="5"/>
                  </a:lnTo>
                  <a:lnTo>
                    <a:pt x="20" y="5"/>
                  </a:lnTo>
                  <a:lnTo>
                    <a:pt x="19" y="6"/>
                  </a:lnTo>
                  <a:lnTo>
                    <a:pt x="18" y="7"/>
                  </a:lnTo>
                  <a:lnTo>
                    <a:pt x="17" y="8"/>
                  </a:lnTo>
                  <a:lnTo>
                    <a:pt x="16" y="9"/>
                  </a:lnTo>
                  <a:lnTo>
                    <a:pt x="16" y="9"/>
                  </a:lnTo>
                  <a:lnTo>
                    <a:pt x="15" y="10"/>
                  </a:lnTo>
                  <a:lnTo>
                    <a:pt x="14" y="11"/>
                  </a:lnTo>
                  <a:lnTo>
                    <a:pt x="13" y="13"/>
                  </a:lnTo>
                  <a:lnTo>
                    <a:pt x="12" y="14"/>
                  </a:lnTo>
                  <a:lnTo>
                    <a:pt x="11" y="15"/>
                  </a:lnTo>
                  <a:lnTo>
                    <a:pt x="11" y="16"/>
                  </a:lnTo>
                  <a:lnTo>
                    <a:pt x="10" y="17"/>
                  </a:lnTo>
                  <a:lnTo>
                    <a:pt x="9" y="19"/>
                  </a:lnTo>
                  <a:lnTo>
                    <a:pt x="9" y="20"/>
                  </a:lnTo>
                  <a:lnTo>
                    <a:pt x="8" y="21"/>
                  </a:lnTo>
                  <a:lnTo>
                    <a:pt x="7" y="23"/>
                  </a:lnTo>
                  <a:lnTo>
                    <a:pt x="7" y="24"/>
                  </a:lnTo>
                  <a:lnTo>
                    <a:pt x="6" y="26"/>
                  </a:lnTo>
                  <a:lnTo>
                    <a:pt x="5" y="29"/>
                  </a:lnTo>
                  <a:lnTo>
                    <a:pt x="4" y="31"/>
                  </a:lnTo>
                  <a:lnTo>
                    <a:pt x="3" y="34"/>
                  </a:lnTo>
                  <a:lnTo>
                    <a:pt x="2" y="37"/>
                  </a:lnTo>
                  <a:lnTo>
                    <a:pt x="1" y="40"/>
                  </a:lnTo>
                  <a:lnTo>
                    <a:pt x="0" y="43"/>
                  </a:lnTo>
                  <a:close/>
                </a:path>
              </a:pathLst>
            </a:custGeom>
            <a:solidFill>
              <a:srgbClr val="AE65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2" name="Freeform 30"/>
            <p:cNvSpPr>
              <a:spLocks noEditPoints="1"/>
            </p:cNvSpPr>
            <p:nvPr/>
          </p:nvSpPr>
          <p:spPr bwMode="auto">
            <a:xfrm>
              <a:off x="1246" y="1121"/>
              <a:ext cx="134" cy="66"/>
            </a:xfrm>
            <a:custGeom>
              <a:avLst/>
              <a:gdLst>
                <a:gd name="T0" fmla="*/ 16 w 134"/>
                <a:gd name="T1" fmla="*/ 40 h 66"/>
                <a:gd name="T2" fmla="*/ 30 w 134"/>
                <a:gd name="T3" fmla="*/ 36 h 66"/>
                <a:gd name="T4" fmla="*/ 44 w 134"/>
                <a:gd name="T5" fmla="*/ 33 h 66"/>
                <a:gd name="T6" fmla="*/ 56 w 134"/>
                <a:gd name="T7" fmla="*/ 32 h 66"/>
                <a:gd name="T8" fmla="*/ 68 w 134"/>
                <a:gd name="T9" fmla="*/ 32 h 66"/>
                <a:gd name="T10" fmla="*/ 80 w 134"/>
                <a:gd name="T11" fmla="*/ 34 h 66"/>
                <a:gd name="T12" fmla="*/ 90 w 134"/>
                <a:gd name="T13" fmla="*/ 37 h 66"/>
                <a:gd name="T14" fmla="*/ 101 w 134"/>
                <a:gd name="T15" fmla="*/ 42 h 66"/>
                <a:gd name="T16" fmla="*/ 112 w 134"/>
                <a:gd name="T17" fmla="*/ 49 h 66"/>
                <a:gd name="T18" fmla="*/ 123 w 134"/>
                <a:gd name="T19" fmla="*/ 57 h 66"/>
                <a:gd name="T20" fmla="*/ 134 w 134"/>
                <a:gd name="T21" fmla="*/ 64 h 66"/>
                <a:gd name="T22" fmla="*/ 132 w 134"/>
                <a:gd name="T23" fmla="*/ 59 h 66"/>
                <a:gd name="T24" fmla="*/ 127 w 134"/>
                <a:gd name="T25" fmla="*/ 49 h 66"/>
                <a:gd name="T26" fmla="*/ 119 w 134"/>
                <a:gd name="T27" fmla="*/ 38 h 66"/>
                <a:gd name="T28" fmla="*/ 111 w 134"/>
                <a:gd name="T29" fmla="*/ 28 h 66"/>
                <a:gd name="T30" fmla="*/ 102 w 134"/>
                <a:gd name="T31" fmla="*/ 20 h 66"/>
                <a:gd name="T32" fmla="*/ 91 w 134"/>
                <a:gd name="T33" fmla="*/ 13 h 66"/>
                <a:gd name="T34" fmla="*/ 81 w 134"/>
                <a:gd name="T35" fmla="*/ 7 h 66"/>
                <a:gd name="T36" fmla="*/ 70 w 134"/>
                <a:gd name="T37" fmla="*/ 3 h 66"/>
                <a:gd name="T38" fmla="*/ 59 w 134"/>
                <a:gd name="T39" fmla="*/ 1 h 66"/>
                <a:gd name="T40" fmla="*/ 48 w 134"/>
                <a:gd name="T41" fmla="*/ 0 h 66"/>
                <a:gd name="T42" fmla="*/ 37 w 134"/>
                <a:gd name="T43" fmla="*/ 0 h 66"/>
                <a:gd name="T44" fmla="*/ 28 w 134"/>
                <a:gd name="T45" fmla="*/ 3 h 66"/>
                <a:gd name="T46" fmla="*/ 22 w 134"/>
                <a:gd name="T47" fmla="*/ 5 h 66"/>
                <a:gd name="T48" fmla="*/ 16 w 134"/>
                <a:gd name="T49" fmla="*/ 11 h 66"/>
                <a:gd name="T50" fmla="*/ 11 w 134"/>
                <a:gd name="T51" fmla="*/ 18 h 66"/>
                <a:gd name="T52" fmla="*/ 7 w 134"/>
                <a:gd name="T53" fmla="*/ 26 h 66"/>
                <a:gd name="T54" fmla="*/ 1 w 134"/>
                <a:gd name="T55" fmla="*/ 44 h 66"/>
                <a:gd name="T56" fmla="*/ 71 w 134"/>
                <a:gd name="T57" fmla="*/ 30 h 66"/>
                <a:gd name="T58" fmla="*/ 59 w 134"/>
                <a:gd name="T59" fmla="*/ 29 h 66"/>
                <a:gd name="T60" fmla="*/ 46 w 134"/>
                <a:gd name="T61" fmla="*/ 30 h 66"/>
                <a:gd name="T62" fmla="*/ 33 w 134"/>
                <a:gd name="T63" fmla="*/ 33 h 66"/>
                <a:gd name="T64" fmla="*/ 19 w 134"/>
                <a:gd name="T65" fmla="*/ 37 h 66"/>
                <a:gd name="T66" fmla="*/ 4 w 134"/>
                <a:gd name="T67" fmla="*/ 42 h 66"/>
                <a:gd name="T68" fmla="*/ 10 w 134"/>
                <a:gd name="T69" fmla="*/ 26 h 66"/>
                <a:gd name="T70" fmla="*/ 15 w 134"/>
                <a:gd name="T71" fmla="*/ 17 h 66"/>
                <a:gd name="T72" fmla="*/ 19 w 134"/>
                <a:gd name="T73" fmla="*/ 11 h 66"/>
                <a:gd name="T74" fmla="*/ 25 w 134"/>
                <a:gd name="T75" fmla="*/ 7 h 66"/>
                <a:gd name="T76" fmla="*/ 31 w 134"/>
                <a:gd name="T77" fmla="*/ 4 h 66"/>
                <a:gd name="T78" fmla="*/ 41 w 134"/>
                <a:gd name="T79" fmla="*/ 2 h 66"/>
                <a:gd name="T80" fmla="*/ 51 w 134"/>
                <a:gd name="T81" fmla="*/ 2 h 66"/>
                <a:gd name="T82" fmla="*/ 62 w 134"/>
                <a:gd name="T83" fmla="*/ 4 h 66"/>
                <a:gd name="T84" fmla="*/ 73 w 134"/>
                <a:gd name="T85" fmla="*/ 7 h 66"/>
                <a:gd name="T86" fmla="*/ 83 w 134"/>
                <a:gd name="T87" fmla="*/ 11 h 66"/>
                <a:gd name="T88" fmla="*/ 93 w 134"/>
                <a:gd name="T89" fmla="*/ 17 h 66"/>
                <a:gd name="T90" fmla="*/ 103 w 134"/>
                <a:gd name="T91" fmla="*/ 24 h 66"/>
                <a:gd name="T92" fmla="*/ 112 w 134"/>
                <a:gd name="T93" fmla="*/ 33 h 66"/>
                <a:gd name="T94" fmla="*/ 120 w 134"/>
                <a:gd name="T95" fmla="*/ 43 h 66"/>
                <a:gd name="T96" fmla="*/ 127 w 134"/>
                <a:gd name="T97" fmla="*/ 54 h 66"/>
                <a:gd name="T98" fmla="*/ 129 w 134"/>
                <a:gd name="T99" fmla="*/ 60 h 66"/>
                <a:gd name="T100" fmla="*/ 119 w 134"/>
                <a:gd name="T101" fmla="*/ 51 h 66"/>
                <a:gd name="T102" fmla="*/ 109 w 134"/>
                <a:gd name="T103" fmla="*/ 44 h 66"/>
                <a:gd name="T104" fmla="*/ 99 w 134"/>
                <a:gd name="T105" fmla="*/ 38 h 66"/>
                <a:gd name="T106" fmla="*/ 89 w 134"/>
                <a:gd name="T107" fmla="*/ 34 h 66"/>
                <a:gd name="T108" fmla="*/ 78 w 134"/>
                <a:gd name="T109" fmla="*/ 31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34" h="66">
                  <a:moveTo>
                    <a:pt x="3" y="45"/>
                  </a:moveTo>
                  <a:lnTo>
                    <a:pt x="5" y="44"/>
                  </a:lnTo>
                  <a:lnTo>
                    <a:pt x="8" y="43"/>
                  </a:lnTo>
                  <a:lnTo>
                    <a:pt x="11" y="42"/>
                  </a:lnTo>
                  <a:lnTo>
                    <a:pt x="13" y="41"/>
                  </a:lnTo>
                  <a:lnTo>
                    <a:pt x="16" y="40"/>
                  </a:lnTo>
                  <a:lnTo>
                    <a:pt x="18" y="39"/>
                  </a:lnTo>
                  <a:lnTo>
                    <a:pt x="21" y="39"/>
                  </a:lnTo>
                  <a:lnTo>
                    <a:pt x="23" y="38"/>
                  </a:lnTo>
                  <a:lnTo>
                    <a:pt x="25" y="37"/>
                  </a:lnTo>
                  <a:lnTo>
                    <a:pt x="28" y="37"/>
                  </a:lnTo>
                  <a:lnTo>
                    <a:pt x="30" y="36"/>
                  </a:lnTo>
                  <a:lnTo>
                    <a:pt x="32" y="35"/>
                  </a:lnTo>
                  <a:lnTo>
                    <a:pt x="35" y="35"/>
                  </a:lnTo>
                  <a:lnTo>
                    <a:pt x="37" y="34"/>
                  </a:lnTo>
                  <a:lnTo>
                    <a:pt x="39" y="34"/>
                  </a:lnTo>
                  <a:lnTo>
                    <a:pt x="41" y="33"/>
                  </a:lnTo>
                  <a:lnTo>
                    <a:pt x="44" y="33"/>
                  </a:lnTo>
                  <a:lnTo>
                    <a:pt x="46" y="33"/>
                  </a:lnTo>
                  <a:lnTo>
                    <a:pt x="48" y="32"/>
                  </a:lnTo>
                  <a:lnTo>
                    <a:pt x="50" y="32"/>
                  </a:lnTo>
                  <a:lnTo>
                    <a:pt x="52" y="32"/>
                  </a:lnTo>
                  <a:lnTo>
                    <a:pt x="54" y="32"/>
                  </a:lnTo>
                  <a:lnTo>
                    <a:pt x="56" y="32"/>
                  </a:lnTo>
                  <a:lnTo>
                    <a:pt x="58" y="32"/>
                  </a:lnTo>
                  <a:lnTo>
                    <a:pt x="60" y="32"/>
                  </a:lnTo>
                  <a:lnTo>
                    <a:pt x="62" y="32"/>
                  </a:lnTo>
                  <a:lnTo>
                    <a:pt x="64" y="32"/>
                  </a:lnTo>
                  <a:lnTo>
                    <a:pt x="66" y="32"/>
                  </a:lnTo>
                  <a:lnTo>
                    <a:pt x="68" y="32"/>
                  </a:lnTo>
                  <a:lnTo>
                    <a:pt x="70" y="32"/>
                  </a:lnTo>
                  <a:lnTo>
                    <a:pt x="72" y="32"/>
                  </a:lnTo>
                  <a:lnTo>
                    <a:pt x="74" y="33"/>
                  </a:lnTo>
                  <a:lnTo>
                    <a:pt x="76" y="33"/>
                  </a:lnTo>
                  <a:lnTo>
                    <a:pt x="78" y="33"/>
                  </a:lnTo>
                  <a:lnTo>
                    <a:pt x="80" y="34"/>
                  </a:lnTo>
                  <a:lnTo>
                    <a:pt x="81" y="34"/>
                  </a:lnTo>
                  <a:lnTo>
                    <a:pt x="83" y="35"/>
                  </a:lnTo>
                  <a:lnTo>
                    <a:pt x="85" y="35"/>
                  </a:lnTo>
                  <a:lnTo>
                    <a:pt x="87" y="36"/>
                  </a:lnTo>
                  <a:lnTo>
                    <a:pt x="89" y="37"/>
                  </a:lnTo>
                  <a:lnTo>
                    <a:pt x="90" y="37"/>
                  </a:lnTo>
                  <a:lnTo>
                    <a:pt x="92" y="38"/>
                  </a:lnTo>
                  <a:lnTo>
                    <a:pt x="94" y="39"/>
                  </a:lnTo>
                  <a:lnTo>
                    <a:pt x="96" y="40"/>
                  </a:lnTo>
                  <a:lnTo>
                    <a:pt x="98" y="40"/>
                  </a:lnTo>
                  <a:lnTo>
                    <a:pt x="99" y="41"/>
                  </a:lnTo>
                  <a:lnTo>
                    <a:pt x="101" y="42"/>
                  </a:lnTo>
                  <a:lnTo>
                    <a:pt x="103" y="43"/>
                  </a:lnTo>
                  <a:lnTo>
                    <a:pt x="105" y="44"/>
                  </a:lnTo>
                  <a:lnTo>
                    <a:pt x="107" y="45"/>
                  </a:lnTo>
                  <a:lnTo>
                    <a:pt x="108" y="47"/>
                  </a:lnTo>
                  <a:lnTo>
                    <a:pt x="110" y="48"/>
                  </a:lnTo>
                  <a:lnTo>
                    <a:pt x="112" y="49"/>
                  </a:lnTo>
                  <a:lnTo>
                    <a:pt x="114" y="50"/>
                  </a:lnTo>
                  <a:lnTo>
                    <a:pt x="115" y="52"/>
                  </a:lnTo>
                  <a:lnTo>
                    <a:pt x="117" y="53"/>
                  </a:lnTo>
                  <a:lnTo>
                    <a:pt x="119" y="54"/>
                  </a:lnTo>
                  <a:lnTo>
                    <a:pt x="121" y="56"/>
                  </a:lnTo>
                  <a:lnTo>
                    <a:pt x="123" y="57"/>
                  </a:lnTo>
                  <a:lnTo>
                    <a:pt x="124" y="59"/>
                  </a:lnTo>
                  <a:lnTo>
                    <a:pt x="126" y="61"/>
                  </a:lnTo>
                  <a:lnTo>
                    <a:pt x="128" y="62"/>
                  </a:lnTo>
                  <a:lnTo>
                    <a:pt x="130" y="64"/>
                  </a:lnTo>
                  <a:lnTo>
                    <a:pt x="132" y="66"/>
                  </a:lnTo>
                  <a:lnTo>
                    <a:pt x="134" y="64"/>
                  </a:lnTo>
                  <a:lnTo>
                    <a:pt x="133" y="63"/>
                  </a:lnTo>
                  <a:lnTo>
                    <a:pt x="133" y="63"/>
                  </a:lnTo>
                  <a:lnTo>
                    <a:pt x="133" y="62"/>
                  </a:lnTo>
                  <a:lnTo>
                    <a:pt x="132" y="61"/>
                  </a:lnTo>
                  <a:lnTo>
                    <a:pt x="132" y="60"/>
                  </a:lnTo>
                  <a:lnTo>
                    <a:pt x="132" y="59"/>
                  </a:lnTo>
                  <a:lnTo>
                    <a:pt x="131" y="58"/>
                  </a:lnTo>
                  <a:lnTo>
                    <a:pt x="131" y="57"/>
                  </a:lnTo>
                  <a:lnTo>
                    <a:pt x="130" y="55"/>
                  </a:lnTo>
                  <a:lnTo>
                    <a:pt x="129" y="53"/>
                  </a:lnTo>
                  <a:lnTo>
                    <a:pt x="128" y="51"/>
                  </a:lnTo>
                  <a:lnTo>
                    <a:pt x="127" y="49"/>
                  </a:lnTo>
                  <a:lnTo>
                    <a:pt x="126" y="47"/>
                  </a:lnTo>
                  <a:lnTo>
                    <a:pt x="124" y="45"/>
                  </a:lnTo>
                  <a:lnTo>
                    <a:pt x="123" y="43"/>
                  </a:lnTo>
                  <a:lnTo>
                    <a:pt x="122" y="41"/>
                  </a:lnTo>
                  <a:lnTo>
                    <a:pt x="121" y="40"/>
                  </a:lnTo>
                  <a:lnTo>
                    <a:pt x="119" y="38"/>
                  </a:lnTo>
                  <a:lnTo>
                    <a:pt x="118" y="36"/>
                  </a:lnTo>
                  <a:lnTo>
                    <a:pt x="117" y="34"/>
                  </a:lnTo>
                  <a:lnTo>
                    <a:pt x="115" y="33"/>
                  </a:lnTo>
                  <a:lnTo>
                    <a:pt x="114" y="31"/>
                  </a:lnTo>
                  <a:lnTo>
                    <a:pt x="112" y="30"/>
                  </a:lnTo>
                  <a:lnTo>
                    <a:pt x="111" y="28"/>
                  </a:lnTo>
                  <a:lnTo>
                    <a:pt x="109" y="27"/>
                  </a:lnTo>
                  <a:lnTo>
                    <a:pt x="108" y="25"/>
                  </a:lnTo>
                  <a:lnTo>
                    <a:pt x="106" y="24"/>
                  </a:lnTo>
                  <a:lnTo>
                    <a:pt x="105" y="22"/>
                  </a:lnTo>
                  <a:lnTo>
                    <a:pt x="103" y="21"/>
                  </a:lnTo>
                  <a:lnTo>
                    <a:pt x="102" y="20"/>
                  </a:lnTo>
                  <a:lnTo>
                    <a:pt x="100" y="18"/>
                  </a:lnTo>
                  <a:lnTo>
                    <a:pt x="98" y="17"/>
                  </a:lnTo>
                  <a:lnTo>
                    <a:pt x="96" y="16"/>
                  </a:lnTo>
                  <a:lnTo>
                    <a:pt x="95" y="15"/>
                  </a:lnTo>
                  <a:lnTo>
                    <a:pt x="93" y="14"/>
                  </a:lnTo>
                  <a:lnTo>
                    <a:pt x="91" y="13"/>
                  </a:lnTo>
                  <a:lnTo>
                    <a:pt x="90" y="12"/>
                  </a:lnTo>
                  <a:lnTo>
                    <a:pt x="88" y="11"/>
                  </a:lnTo>
                  <a:lnTo>
                    <a:pt x="86" y="10"/>
                  </a:lnTo>
                  <a:lnTo>
                    <a:pt x="84" y="9"/>
                  </a:lnTo>
                  <a:lnTo>
                    <a:pt x="82" y="8"/>
                  </a:lnTo>
                  <a:lnTo>
                    <a:pt x="81" y="7"/>
                  </a:lnTo>
                  <a:lnTo>
                    <a:pt x="79" y="6"/>
                  </a:lnTo>
                  <a:lnTo>
                    <a:pt x="77" y="6"/>
                  </a:lnTo>
                  <a:lnTo>
                    <a:pt x="75" y="5"/>
                  </a:lnTo>
                  <a:lnTo>
                    <a:pt x="73" y="4"/>
                  </a:lnTo>
                  <a:lnTo>
                    <a:pt x="71" y="4"/>
                  </a:lnTo>
                  <a:lnTo>
                    <a:pt x="70" y="3"/>
                  </a:lnTo>
                  <a:lnTo>
                    <a:pt x="68" y="3"/>
                  </a:lnTo>
                  <a:lnTo>
                    <a:pt x="66" y="2"/>
                  </a:lnTo>
                  <a:lnTo>
                    <a:pt x="64" y="2"/>
                  </a:lnTo>
                  <a:lnTo>
                    <a:pt x="62" y="1"/>
                  </a:lnTo>
                  <a:lnTo>
                    <a:pt x="60" y="1"/>
                  </a:lnTo>
                  <a:lnTo>
                    <a:pt x="59" y="1"/>
                  </a:lnTo>
                  <a:lnTo>
                    <a:pt x="57" y="0"/>
                  </a:lnTo>
                  <a:lnTo>
                    <a:pt x="55" y="0"/>
                  </a:lnTo>
                  <a:lnTo>
                    <a:pt x="53" y="0"/>
                  </a:lnTo>
                  <a:lnTo>
                    <a:pt x="51" y="0"/>
                  </a:lnTo>
                  <a:lnTo>
                    <a:pt x="50" y="0"/>
                  </a:lnTo>
                  <a:lnTo>
                    <a:pt x="48" y="0"/>
                  </a:lnTo>
                  <a:lnTo>
                    <a:pt x="46" y="0"/>
                  </a:lnTo>
                  <a:lnTo>
                    <a:pt x="44" y="0"/>
                  </a:lnTo>
                  <a:lnTo>
                    <a:pt x="42" y="0"/>
                  </a:lnTo>
                  <a:lnTo>
                    <a:pt x="41" y="0"/>
                  </a:lnTo>
                  <a:lnTo>
                    <a:pt x="39" y="0"/>
                  </a:lnTo>
                  <a:lnTo>
                    <a:pt x="37" y="0"/>
                  </a:lnTo>
                  <a:lnTo>
                    <a:pt x="36" y="1"/>
                  </a:lnTo>
                  <a:lnTo>
                    <a:pt x="34" y="1"/>
                  </a:lnTo>
                  <a:lnTo>
                    <a:pt x="32" y="1"/>
                  </a:lnTo>
                  <a:lnTo>
                    <a:pt x="31" y="2"/>
                  </a:lnTo>
                  <a:lnTo>
                    <a:pt x="29" y="2"/>
                  </a:lnTo>
                  <a:lnTo>
                    <a:pt x="28" y="3"/>
                  </a:lnTo>
                  <a:lnTo>
                    <a:pt x="27" y="3"/>
                  </a:lnTo>
                  <a:lnTo>
                    <a:pt x="26" y="3"/>
                  </a:lnTo>
                  <a:lnTo>
                    <a:pt x="25" y="4"/>
                  </a:lnTo>
                  <a:lnTo>
                    <a:pt x="24" y="4"/>
                  </a:lnTo>
                  <a:lnTo>
                    <a:pt x="23" y="5"/>
                  </a:lnTo>
                  <a:lnTo>
                    <a:pt x="22" y="5"/>
                  </a:lnTo>
                  <a:lnTo>
                    <a:pt x="21" y="6"/>
                  </a:lnTo>
                  <a:lnTo>
                    <a:pt x="20" y="7"/>
                  </a:lnTo>
                  <a:lnTo>
                    <a:pt x="19" y="8"/>
                  </a:lnTo>
                  <a:lnTo>
                    <a:pt x="18" y="9"/>
                  </a:lnTo>
                  <a:lnTo>
                    <a:pt x="17" y="10"/>
                  </a:lnTo>
                  <a:lnTo>
                    <a:pt x="16" y="11"/>
                  </a:lnTo>
                  <a:lnTo>
                    <a:pt x="15" y="12"/>
                  </a:lnTo>
                  <a:lnTo>
                    <a:pt x="14" y="13"/>
                  </a:lnTo>
                  <a:lnTo>
                    <a:pt x="13" y="14"/>
                  </a:lnTo>
                  <a:lnTo>
                    <a:pt x="12" y="15"/>
                  </a:lnTo>
                  <a:lnTo>
                    <a:pt x="12" y="16"/>
                  </a:lnTo>
                  <a:lnTo>
                    <a:pt x="11" y="18"/>
                  </a:lnTo>
                  <a:lnTo>
                    <a:pt x="10" y="19"/>
                  </a:lnTo>
                  <a:lnTo>
                    <a:pt x="10" y="20"/>
                  </a:lnTo>
                  <a:lnTo>
                    <a:pt x="9" y="22"/>
                  </a:lnTo>
                  <a:lnTo>
                    <a:pt x="8" y="23"/>
                  </a:lnTo>
                  <a:lnTo>
                    <a:pt x="8" y="25"/>
                  </a:lnTo>
                  <a:lnTo>
                    <a:pt x="7" y="26"/>
                  </a:lnTo>
                  <a:lnTo>
                    <a:pt x="6" y="29"/>
                  </a:lnTo>
                  <a:lnTo>
                    <a:pt x="5" y="32"/>
                  </a:lnTo>
                  <a:lnTo>
                    <a:pt x="4" y="35"/>
                  </a:lnTo>
                  <a:lnTo>
                    <a:pt x="3" y="38"/>
                  </a:lnTo>
                  <a:lnTo>
                    <a:pt x="2" y="41"/>
                  </a:lnTo>
                  <a:lnTo>
                    <a:pt x="1" y="44"/>
                  </a:lnTo>
                  <a:lnTo>
                    <a:pt x="0" y="46"/>
                  </a:lnTo>
                  <a:lnTo>
                    <a:pt x="3" y="45"/>
                  </a:lnTo>
                  <a:lnTo>
                    <a:pt x="3" y="45"/>
                  </a:lnTo>
                  <a:close/>
                  <a:moveTo>
                    <a:pt x="74" y="30"/>
                  </a:moveTo>
                  <a:lnTo>
                    <a:pt x="72" y="30"/>
                  </a:lnTo>
                  <a:lnTo>
                    <a:pt x="71" y="30"/>
                  </a:lnTo>
                  <a:lnTo>
                    <a:pt x="69" y="30"/>
                  </a:lnTo>
                  <a:lnTo>
                    <a:pt x="67" y="29"/>
                  </a:lnTo>
                  <a:lnTo>
                    <a:pt x="65" y="29"/>
                  </a:lnTo>
                  <a:lnTo>
                    <a:pt x="63" y="29"/>
                  </a:lnTo>
                  <a:lnTo>
                    <a:pt x="61" y="29"/>
                  </a:lnTo>
                  <a:lnTo>
                    <a:pt x="59" y="29"/>
                  </a:lnTo>
                  <a:lnTo>
                    <a:pt x="57" y="29"/>
                  </a:lnTo>
                  <a:lnTo>
                    <a:pt x="55" y="29"/>
                  </a:lnTo>
                  <a:lnTo>
                    <a:pt x="53" y="29"/>
                  </a:lnTo>
                  <a:lnTo>
                    <a:pt x="51" y="30"/>
                  </a:lnTo>
                  <a:lnTo>
                    <a:pt x="48" y="30"/>
                  </a:lnTo>
                  <a:lnTo>
                    <a:pt x="46" y="30"/>
                  </a:lnTo>
                  <a:lnTo>
                    <a:pt x="44" y="30"/>
                  </a:lnTo>
                  <a:lnTo>
                    <a:pt x="42" y="31"/>
                  </a:lnTo>
                  <a:lnTo>
                    <a:pt x="40" y="31"/>
                  </a:lnTo>
                  <a:lnTo>
                    <a:pt x="38" y="32"/>
                  </a:lnTo>
                  <a:lnTo>
                    <a:pt x="36" y="32"/>
                  </a:lnTo>
                  <a:lnTo>
                    <a:pt x="33" y="33"/>
                  </a:lnTo>
                  <a:lnTo>
                    <a:pt x="31" y="33"/>
                  </a:lnTo>
                  <a:lnTo>
                    <a:pt x="29" y="34"/>
                  </a:lnTo>
                  <a:lnTo>
                    <a:pt x="26" y="34"/>
                  </a:lnTo>
                  <a:lnTo>
                    <a:pt x="24" y="35"/>
                  </a:lnTo>
                  <a:lnTo>
                    <a:pt x="22" y="36"/>
                  </a:lnTo>
                  <a:lnTo>
                    <a:pt x="19" y="37"/>
                  </a:lnTo>
                  <a:lnTo>
                    <a:pt x="17" y="37"/>
                  </a:lnTo>
                  <a:lnTo>
                    <a:pt x="14" y="38"/>
                  </a:lnTo>
                  <a:lnTo>
                    <a:pt x="12" y="39"/>
                  </a:lnTo>
                  <a:lnTo>
                    <a:pt x="9" y="40"/>
                  </a:lnTo>
                  <a:lnTo>
                    <a:pt x="7" y="41"/>
                  </a:lnTo>
                  <a:lnTo>
                    <a:pt x="4" y="42"/>
                  </a:lnTo>
                  <a:lnTo>
                    <a:pt x="5" y="39"/>
                  </a:lnTo>
                  <a:lnTo>
                    <a:pt x="6" y="37"/>
                  </a:lnTo>
                  <a:lnTo>
                    <a:pt x="7" y="34"/>
                  </a:lnTo>
                  <a:lnTo>
                    <a:pt x="8" y="32"/>
                  </a:lnTo>
                  <a:lnTo>
                    <a:pt x="9" y="29"/>
                  </a:lnTo>
                  <a:lnTo>
                    <a:pt x="10" y="26"/>
                  </a:lnTo>
                  <a:lnTo>
                    <a:pt x="11" y="24"/>
                  </a:lnTo>
                  <a:lnTo>
                    <a:pt x="12" y="22"/>
                  </a:lnTo>
                  <a:lnTo>
                    <a:pt x="12" y="20"/>
                  </a:lnTo>
                  <a:lnTo>
                    <a:pt x="13" y="19"/>
                  </a:lnTo>
                  <a:lnTo>
                    <a:pt x="14" y="18"/>
                  </a:lnTo>
                  <a:lnTo>
                    <a:pt x="15" y="17"/>
                  </a:lnTo>
                  <a:lnTo>
                    <a:pt x="15" y="15"/>
                  </a:lnTo>
                  <a:lnTo>
                    <a:pt x="16" y="14"/>
                  </a:lnTo>
                  <a:lnTo>
                    <a:pt x="17" y="13"/>
                  </a:lnTo>
                  <a:lnTo>
                    <a:pt x="18" y="12"/>
                  </a:lnTo>
                  <a:lnTo>
                    <a:pt x="18" y="11"/>
                  </a:lnTo>
                  <a:lnTo>
                    <a:pt x="19" y="11"/>
                  </a:lnTo>
                  <a:lnTo>
                    <a:pt x="20" y="10"/>
                  </a:lnTo>
                  <a:lnTo>
                    <a:pt x="21" y="9"/>
                  </a:lnTo>
                  <a:lnTo>
                    <a:pt x="22" y="8"/>
                  </a:lnTo>
                  <a:lnTo>
                    <a:pt x="23" y="8"/>
                  </a:lnTo>
                  <a:lnTo>
                    <a:pt x="24" y="7"/>
                  </a:lnTo>
                  <a:lnTo>
                    <a:pt x="25" y="7"/>
                  </a:lnTo>
                  <a:lnTo>
                    <a:pt x="26" y="6"/>
                  </a:lnTo>
                  <a:lnTo>
                    <a:pt x="27" y="6"/>
                  </a:lnTo>
                  <a:lnTo>
                    <a:pt x="28" y="5"/>
                  </a:lnTo>
                  <a:lnTo>
                    <a:pt x="28" y="5"/>
                  </a:lnTo>
                  <a:lnTo>
                    <a:pt x="30" y="5"/>
                  </a:lnTo>
                  <a:lnTo>
                    <a:pt x="31" y="4"/>
                  </a:lnTo>
                  <a:lnTo>
                    <a:pt x="33" y="4"/>
                  </a:lnTo>
                  <a:lnTo>
                    <a:pt x="35" y="3"/>
                  </a:lnTo>
                  <a:lnTo>
                    <a:pt x="36" y="3"/>
                  </a:lnTo>
                  <a:lnTo>
                    <a:pt x="38" y="3"/>
                  </a:lnTo>
                  <a:lnTo>
                    <a:pt x="39" y="3"/>
                  </a:lnTo>
                  <a:lnTo>
                    <a:pt x="41" y="2"/>
                  </a:lnTo>
                  <a:lnTo>
                    <a:pt x="43" y="2"/>
                  </a:lnTo>
                  <a:lnTo>
                    <a:pt x="44" y="2"/>
                  </a:lnTo>
                  <a:lnTo>
                    <a:pt x="46" y="2"/>
                  </a:lnTo>
                  <a:lnTo>
                    <a:pt x="48" y="2"/>
                  </a:lnTo>
                  <a:lnTo>
                    <a:pt x="50" y="2"/>
                  </a:lnTo>
                  <a:lnTo>
                    <a:pt x="51" y="2"/>
                  </a:lnTo>
                  <a:lnTo>
                    <a:pt x="53" y="2"/>
                  </a:lnTo>
                  <a:lnTo>
                    <a:pt x="55" y="3"/>
                  </a:lnTo>
                  <a:lnTo>
                    <a:pt x="57" y="3"/>
                  </a:lnTo>
                  <a:lnTo>
                    <a:pt x="58" y="3"/>
                  </a:lnTo>
                  <a:lnTo>
                    <a:pt x="60" y="3"/>
                  </a:lnTo>
                  <a:lnTo>
                    <a:pt x="62" y="4"/>
                  </a:lnTo>
                  <a:lnTo>
                    <a:pt x="64" y="4"/>
                  </a:lnTo>
                  <a:lnTo>
                    <a:pt x="65" y="5"/>
                  </a:lnTo>
                  <a:lnTo>
                    <a:pt x="67" y="5"/>
                  </a:lnTo>
                  <a:lnTo>
                    <a:pt x="69" y="6"/>
                  </a:lnTo>
                  <a:lnTo>
                    <a:pt x="71" y="6"/>
                  </a:lnTo>
                  <a:lnTo>
                    <a:pt x="73" y="7"/>
                  </a:lnTo>
                  <a:lnTo>
                    <a:pt x="74" y="7"/>
                  </a:lnTo>
                  <a:lnTo>
                    <a:pt x="76" y="8"/>
                  </a:lnTo>
                  <a:lnTo>
                    <a:pt x="78" y="9"/>
                  </a:lnTo>
                  <a:lnTo>
                    <a:pt x="80" y="9"/>
                  </a:lnTo>
                  <a:lnTo>
                    <a:pt x="81" y="10"/>
                  </a:lnTo>
                  <a:lnTo>
                    <a:pt x="83" y="11"/>
                  </a:lnTo>
                  <a:lnTo>
                    <a:pt x="85" y="12"/>
                  </a:lnTo>
                  <a:lnTo>
                    <a:pt x="87" y="13"/>
                  </a:lnTo>
                  <a:lnTo>
                    <a:pt x="88" y="14"/>
                  </a:lnTo>
                  <a:lnTo>
                    <a:pt x="90" y="15"/>
                  </a:lnTo>
                  <a:lnTo>
                    <a:pt x="92" y="16"/>
                  </a:lnTo>
                  <a:lnTo>
                    <a:pt x="93" y="17"/>
                  </a:lnTo>
                  <a:lnTo>
                    <a:pt x="95" y="18"/>
                  </a:lnTo>
                  <a:lnTo>
                    <a:pt x="97" y="19"/>
                  </a:lnTo>
                  <a:lnTo>
                    <a:pt x="98" y="20"/>
                  </a:lnTo>
                  <a:lnTo>
                    <a:pt x="100" y="22"/>
                  </a:lnTo>
                  <a:lnTo>
                    <a:pt x="102" y="23"/>
                  </a:lnTo>
                  <a:lnTo>
                    <a:pt x="103" y="24"/>
                  </a:lnTo>
                  <a:lnTo>
                    <a:pt x="105" y="25"/>
                  </a:lnTo>
                  <a:lnTo>
                    <a:pt x="106" y="27"/>
                  </a:lnTo>
                  <a:lnTo>
                    <a:pt x="108" y="28"/>
                  </a:lnTo>
                  <a:lnTo>
                    <a:pt x="109" y="30"/>
                  </a:lnTo>
                  <a:lnTo>
                    <a:pt x="111" y="31"/>
                  </a:lnTo>
                  <a:lnTo>
                    <a:pt x="112" y="33"/>
                  </a:lnTo>
                  <a:lnTo>
                    <a:pt x="113" y="34"/>
                  </a:lnTo>
                  <a:lnTo>
                    <a:pt x="115" y="36"/>
                  </a:lnTo>
                  <a:lnTo>
                    <a:pt x="116" y="38"/>
                  </a:lnTo>
                  <a:lnTo>
                    <a:pt x="117" y="39"/>
                  </a:lnTo>
                  <a:lnTo>
                    <a:pt x="119" y="41"/>
                  </a:lnTo>
                  <a:lnTo>
                    <a:pt x="120" y="43"/>
                  </a:lnTo>
                  <a:lnTo>
                    <a:pt x="121" y="44"/>
                  </a:lnTo>
                  <a:lnTo>
                    <a:pt x="122" y="46"/>
                  </a:lnTo>
                  <a:lnTo>
                    <a:pt x="123" y="48"/>
                  </a:lnTo>
                  <a:lnTo>
                    <a:pt x="125" y="50"/>
                  </a:lnTo>
                  <a:lnTo>
                    <a:pt x="126" y="52"/>
                  </a:lnTo>
                  <a:lnTo>
                    <a:pt x="127" y="54"/>
                  </a:lnTo>
                  <a:lnTo>
                    <a:pt x="128" y="56"/>
                  </a:lnTo>
                  <a:lnTo>
                    <a:pt x="128" y="58"/>
                  </a:lnTo>
                  <a:lnTo>
                    <a:pt x="129" y="59"/>
                  </a:lnTo>
                  <a:lnTo>
                    <a:pt x="129" y="59"/>
                  </a:lnTo>
                  <a:lnTo>
                    <a:pt x="129" y="60"/>
                  </a:lnTo>
                  <a:lnTo>
                    <a:pt x="129" y="60"/>
                  </a:lnTo>
                  <a:lnTo>
                    <a:pt x="128" y="59"/>
                  </a:lnTo>
                  <a:lnTo>
                    <a:pt x="126" y="57"/>
                  </a:lnTo>
                  <a:lnTo>
                    <a:pt x="124" y="56"/>
                  </a:lnTo>
                  <a:lnTo>
                    <a:pt x="123" y="54"/>
                  </a:lnTo>
                  <a:lnTo>
                    <a:pt x="121" y="53"/>
                  </a:lnTo>
                  <a:lnTo>
                    <a:pt x="119" y="51"/>
                  </a:lnTo>
                  <a:lnTo>
                    <a:pt x="118" y="50"/>
                  </a:lnTo>
                  <a:lnTo>
                    <a:pt x="116" y="49"/>
                  </a:lnTo>
                  <a:lnTo>
                    <a:pt x="114" y="48"/>
                  </a:lnTo>
                  <a:lnTo>
                    <a:pt x="112" y="46"/>
                  </a:lnTo>
                  <a:lnTo>
                    <a:pt x="111" y="45"/>
                  </a:lnTo>
                  <a:lnTo>
                    <a:pt x="109" y="44"/>
                  </a:lnTo>
                  <a:lnTo>
                    <a:pt x="107" y="43"/>
                  </a:lnTo>
                  <a:lnTo>
                    <a:pt x="106" y="42"/>
                  </a:lnTo>
                  <a:lnTo>
                    <a:pt x="104" y="41"/>
                  </a:lnTo>
                  <a:lnTo>
                    <a:pt x="102" y="40"/>
                  </a:lnTo>
                  <a:lnTo>
                    <a:pt x="101" y="39"/>
                  </a:lnTo>
                  <a:lnTo>
                    <a:pt x="99" y="38"/>
                  </a:lnTo>
                  <a:lnTo>
                    <a:pt x="97" y="37"/>
                  </a:lnTo>
                  <a:lnTo>
                    <a:pt x="95" y="37"/>
                  </a:lnTo>
                  <a:lnTo>
                    <a:pt x="94" y="36"/>
                  </a:lnTo>
                  <a:lnTo>
                    <a:pt x="92" y="35"/>
                  </a:lnTo>
                  <a:lnTo>
                    <a:pt x="90" y="34"/>
                  </a:lnTo>
                  <a:lnTo>
                    <a:pt x="89" y="34"/>
                  </a:lnTo>
                  <a:lnTo>
                    <a:pt x="87" y="33"/>
                  </a:lnTo>
                  <a:lnTo>
                    <a:pt x="85" y="33"/>
                  </a:lnTo>
                  <a:lnTo>
                    <a:pt x="83" y="32"/>
                  </a:lnTo>
                  <a:lnTo>
                    <a:pt x="81" y="32"/>
                  </a:lnTo>
                  <a:lnTo>
                    <a:pt x="80" y="31"/>
                  </a:lnTo>
                  <a:lnTo>
                    <a:pt x="78" y="31"/>
                  </a:lnTo>
                  <a:lnTo>
                    <a:pt x="76" y="31"/>
                  </a:lnTo>
                  <a:lnTo>
                    <a:pt x="74" y="30"/>
                  </a:lnTo>
                  <a:lnTo>
                    <a:pt x="74" y="30"/>
                  </a:lnTo>
                  <a:lnTo>
                    <a:pt x="74" y="30"/>
                  </a:lnTo>
                  <a:close/>
                </a:path>
              </a:pathLst>
            </a:custGeom>
            <a:solidFill>
              <a:srgbClr val="894F2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3" name="Freeform 31"/>
            <p:cNvSpPr>
              <a:spLocks/>
            </p:cNvSpPr>
            <p:nvPr/>
          </p:nvSpPr>
          <p:spPr bwMode="auto">
            <a:xfrm>
              <a:off x="1227" y="1128"/>
              <a:ext cx="151" cy="60"/>
            </a:xfrm>
            <a:custGeom>
              <a:avLst/>
              <a:gdLst>
                <a:gd name="T0" fmla="*/ 145 w 151"/>
                <a:gd name="T1" fmla="*/ 54 h 60"/>
                <a:gd name="T2" fmla="*/ 135 w 151"/>
                <a:gd name="T3" fmla="*/ 47 h 60"/>
                <a:gd name="T4" fmla="*/ 125 w 151"/>
                <a:gd name="T5" fmla="*/ 40 h 60"/>
                <a:gd name="T6" fmla="*/ 114 w 151"/>
                <a:gd name="T7" fmla="*/ 34 h 60"/>
                <a:gd name="T8" fmla="*/ 104 w 151"/>
                <a:gd name="T9" fmla="*/ 29 h 60"/>
                <a:gd name="T10" fmla="*/ 92 w 151"/>
                <a:gd name="T11" fmla="*/ 26 h 60"/>
                <a:gd name="T12" fmla="*/ 80 w 151"/>
                <a:gd name="T13" fmla="*/ 24 h 60"/>
                <a:gd name="T14" fmla="*/ 67 w 151"/>
                <a:gd name="T15" fmla="*/ 25 h 60"/>
                <a:gd name="T16" fmla="*/ 54 w 151"/>
                <a:gd name="T17" fmla="*/ 28 h 60"/>
                <a:gd name="T18" fmla="*/ 39 w 151"/>
                <a:gd name="T19" fmla="*/ 33 h 60"/>
                <a:gd name="T20" fmla="*/ 23 w 151"/>
                <a:gd name="T21" fmla="*/ 41 h 60"/>
                <a:gd name="T22" fmla="*/ 16 w 151"/>
                <a:gd name="T23" fmla="*/ 37 h 60"/>
                <a:gd name="T24" fmla="*/ 13 w 151"/>
                <a:gd name="T25" fmla="*/ 35 h 60"/>
                <a:gd name="T26" fmla="*/ 11 w 151"/>
                <a:gd name="T27" fmla="*/ 34 h 60"/>
                <a:gd name="T28" fmla="*/ 9 w 151"/>
                <a:gd name="T29" fmla="*/ 32 h 60"/>
                <a:gd name="T30" fmla="*/ 8 w 151"/>
                <a:gd name="T31" fmla="*/ 31 h 60"/>
                <a:gd name="T32" fmla="*/ 5 w 151"/>
                <a:gd name="T33" fmla="*/ 27 h 60"/>
                <a:gd name="T34" fmla="*/ 2 w 151"/>
                <a:gd name="T35" fmla="*/ 20 h 60"/>
                <a:gd name="T36" fmla="*/ 8 w 151"/>
                <a:gd name="T37" fmla="*/ 23 h 60"/>
                <a:gd name="T38" fmla="*/ 13 w 151"/>
                <a:gd name="T39" fmla="*/ 26 h 60"/>
                <a:gd name="T40" fmla="*/ 18 w 151"/>
                <a:gd name="T41" fmla="*/ 28 h 60"/>
                <a:gd name="T42" fmla="*/ 24 w 151"/>
                <a:gd name="T43" fmla="*/ 29 h 60"/>
                <a:gd name="T44" fmla="*/ 31 w 151"/>
                <a:gd name="T45" fmla="*/ 31 h 60"/>
                <a:gd name="T46" fmla="*/ 26 w 151"/>
                <a:gd name="T47" fmla="*/ 26 h 60"/>
                <a:gd name="T48" fmla="*/ 22 w 151"/>
                <a:gd name="T49" fmla="*/ 21 h 60"/>
                <a:gd name="T50" fmla="*/ 19 w 151"/>
                <a:gd name="T51" fmla="*/ 15 h 60"/>
                <a:gd name="T52" fmla="*/ 16 w 151"/>
                <a:gd name="T53" fmla="*/ 9 h 60"/>
                <a:gd name="T54" fmla="*/ 15 w 151"/>
                <a:gd name="T55" fmla="*/ 6 h 60"/>
                <a:gd name="T56" fmla="*/ 14 w 151"/>
                <a:gd name="T57" fmla="*/ 3 h 60"/>
                <a:gd name="T58" fmla="*/ 17 w 151"/>
                <a:gd name="T59" fmla="*/ 4 h 60"/>
                <a:gd name="T60" fmla="*/ 24 w 151"/>
                <a:gd name="T61" fmla="*/ 11 h 60"/>
                <a:gd name="T62" fmla="*/ 27 w 151"/>
                <a:gd name="T63" fmla="*/ 14 h 60"/>
                <a:gd name="T64" fmla="*/ 30 w 151"/>
                <a:gd name="T65" fmla="*/ 16 h 60"/>
                <a:gd name="T66" fmla="*/ 33 w 151"/>
                <a:gd name="T67" fmla="*/ 18 h 60"/>
                <a:gd name="T68" fmla="*/ 36 w 151"/>
                <a:gd name="T69" fmla="*/ 20 h 60"/>
                <a:gd name="T70" fmla="*/ 39 w 151"/>
                <a:gd name="T71" fmla="*/ 20 h 60"/>
                <a:gd name="T72" fmla="*/ 43 w 151"/>
                <a:gd name="T73" fmla="*/ 20 h 60"/>
                <a:gd name="T74" fmla="*/ 48 w 151"/>
                <a:gd name="T75" fmla="*/ 18 h 60"/>
                <a:gd name="T76" fmla="*/ 59 w 151"/>
                <a:gd name="T77" fmla="*/ 15 h 60"/>
                <a:gd name="T78" fmla="*/ 70 w 151"/>
                <a:gd name="T79" fmla="*/ 13 h 60"/>
                <a:gd name="T80" fmla="*/ 81 w 151"/>
                <a:gd name="T81" fmla="*/ 13 h 60"/>
                <a:gd name="T82" fmla="*/ 91 w 151"/>
                <a:gd name="T83" fmla="*/ 15 h 60"/>
                <a:gd name="T84" fmla="*/ 102 w 151"/>
                <a:gd name="T85" fmla="*/ 18 h 60"/>
                <a:gd name="T86" fmla="*/ 112 w 151"/>
                <a:gd name="T87" fmla="*/ 22 h 60"/>
                <a:gd name="T88" fmla="*/ 122 w 151"/>
                <a:gd name="T89" fmla="*/ 28 h 60"/>
                <a:gd name="T90" fmla="*/ 132 w 151"/>
                <a:gd name="T91" fmla="*/ 36 h 60"/>
                <a:gd name="T92" fmla="*/ 140 w 151"/>
                <a:gd name="T93" fmla="*/ 45 h 60"/>
                <a:gd name="T94" fmla="*/ 149 w 151"/>
                <a:gd name="T95" fmla="*/ 56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51" h="60">
                  <a:moveTo>
                    <a:pt x="151" y="60"/>
                  </a:moveTo>
                  <a:lnTo>
                    <a:pt x="148" y="57"/>
                  </a:lnTo>
                  <a:lnTo>
                    <a:pt x="145" y="54"/>
                  </a:lnTo>
                  <a:lnTo>
                    <a:pt x="141" y="52"/>
                  </a:lnTo>
                  <a:lnTo>
                    <a:pt x="138" y="49"/>
                  </a:lnTo>
                  <a:lnTo>
                    <a:pt x="135" y="47"/>
                  </a:lnTo>
                  <a:lnTo>
                    <a:pt x="131" y="44"/>
                  </a:lnTo>
                  <a:lnTo>
                    <a:pt x="128" y="42"/>
                  </a:lnTo>
                  <a:lnTo>
                    <a:pt x="125" y="40"/>
                  </a:lnTo>
                  <a:lnTo>
                    <a:pt x="121" y="38"/>
                  </a:lnTo>
                  <a:lnTo>
                    <a:pt x="118" y="36"/>
                  </a:lnTo>
                  <a:lnTo>
                    <a:pt x="114" y="34"/>
                  </a:lnTo>
                  <a:lnTo>
                    <a:pt x="111" y="32"/>
                  </a:lnTo>
                  <a:lnTo>
                    <a:pt x="107" y="30"/>
                  </a:lnTo>
                  <a:lnTo>
                    <a:pt x="104" y="29"/>
                  </a:lnTo>
                  <a:lnTo>
                    <a:pt x="100" y="28"/>
                  </a:lnTo>
                  <a:lnTo>
                    <a:pt x="96" y="27"/>
                  </a:lnTo>
                  <a:lnTo>
                    <a:pt x="92" y="26"/>
                  </a:lnTo>
                  <a:lnTo>
                    <a:pt x="88" y="25"/>
                  </a:lnTo>
                  <a:lnTo>
                    <a:pt x="84" y="25"/>
                  </a:lnTo>
                  <a:lnTo>
                    <a:pt x="80" y="24"/>
                  </a:lnTo>
                  <a:lnTo>
                    <a:pt x="76" y="24"/>
                  </a:lnTo>
                  <a:lnTo>
                    <a:pt x="72" y="24"/>
                  </a:lnTo>
                  <a:lnTo>
                    <a:pt x="67" y="25"/>
                  </a:lnTo>
                  <a:lnTo>
                    <a:pt x="63" y="25"/>
                  </a:lnTo>
                  <a:lnTo>
                    <a:pt x="58" y="26"/>
                  </a:lnTo>
                  <a:lnTo>
                    <a:pt x="54" y="28"/>
                  </a:lnTo>
                  <a:lnTo>
                    <a:pt x="49" y="29"/>
                  </a:lnTo>
                  <a:lnTo>
                    <a:pt x="44" y="31"/>
                  </a:lnTo>
                  <a:lnTo>
                    <a:pt x="39" y="33"/>
                  </a:lnTo>
                  <a:lnTo>
                    <a:pt x="33" y="35"/>
                  </a:lnTo>
                  <a:lnTo>
                    <a:pt x="28" y="38"/>
                  </a:lnTo>
                  <a:lnTo>
                    <a:pt x="23" y="41"/>
                  </a:lnTo>
                  <a:lnTo>
                    <a:pt x="20" y="39"/>
                  </a:lnTo>
                  <a:lnTo>
                    <a:pt x="18" y="38"/>
                  </a:lnTo>
                  <a:lnTo>
                    <a:pt x="16" y="37"/>
                  </a:lnTo>
                  <a:lnTo>
                    <a:pt x="14" y="36"/>
                  </a:lnTo>
                  <a:lnTo>
                    <a:pt x="13" y="36"/>
                  </a:lnTo>
                  <a:lnTo>
                    <a:pt x="13" y="35"/>
                  </a:lnTo>
                  <a:lnTo>
                    <a:pt x="12" y="35"/>
                  </a:lnTo>
                  <a:lnTo>
                    <a:pt x="11" y="34"/>
                  </a:lnTo>
                  <a:lnTo>
                    <a:pt x="11" y="34"/>
                  </a:lnTo>
                  <a:lnTo>
                    <a:pt x="10" y="33"/>
                  </a:lnTo>
                  <a:lnTo>
                    <a:pt x="10" y="33"/>
                  </a:lnTo>
                  <a:lnTo>
                    <a:pt x="9" y="32"/>
                  </a:lnTo>
                  <a:lnTo>
                    <a:pt x="9" y="32"/>
                  </a:lnTo>
                  <a:lnTo>
                    <a:pt x="8" y="31"/>
                  </a:lnTo>
                  <a:lnTo>
                    <a:pt x="8" y="31"/>
                  </a:lnTo>
                  <a:lnTo>
                    <a:pt x="7" y="30"/>
                  </a:lnTo>
                  <a:lnTo>
                    <a:pt x="6" y="29"/>
                  </a:lnTo>
                  <a:lnTo>
                    <a:pt x="5" y="27"/>
                  </a:lnTo>
                  <a:lnTo>
                    <a:pt x="3" y="23"/>
                  </a:lnTo>
                  <a:lnTo>
                    <a:pt x="0" y="18"/>
                  </a:lnTo>
                  <a:lnTo>
                    <a:pt x="2" y="20"/>
                  </a:lnTo>
                  <a:lnTo>
                    <a:pt x="4" y="21"/>
                  </a:lnTo>
                  <a:lnTo>
                    <a:pt x="6" y="22"/>
                  </a:lnTo>
                  <a:lnTo>
                    <a:pt x="8" y="23"/>
                  </a:lnTo>
                  <a:lnTo>
                    <a:pt x="10" y="24"/>
                  </a:lnTo>
                  <a:lnTo>
                    <a:pt x="11" y="25"/>
                  </a:lnTo>
                  <a:lnTo>
                    <a:pt x="13" y="26"/>
                  </a:lnTo>
                  <a:lnTo>
                    <a:pt x="15" y="26"/>
                  </a:lnTo>
                  <a:lnTo>
                    <a:pt x="17" y="27"/>
                  </a:lnTo>
                  <a:lnTo>
                    <a:pt x="18" y="28"/>
                  </a:lnTo>
                  <a:lnTo>
                    <a:pt x="20" y="28"/>
                  </a:lnTo>
                  <a:lnTo>
                    <a:pt x="22" y="29"/>
                  </a:lnTo>
                  <a:lnTo>
                    <a:pt x="24" y="29"/>
                  </a:lnTo>
                  <a:lnTo>
                    <a:pt x="26" y="30"/>
                  </a:lnTo>
                  <a:lnTo>
                    <a:pt x="29" y="31"/>
                  </a:lnTo>
                  <a:lnTo>
                    <a:pt x="31" y="31"/>
                  </a:lnTo>
                  <a:lnTo>
                    <a:pt x="30" y="30"/>
                  </a:lnTo>
                  <a:lnTo>
                    <a:pt x="28" y="28"/>
                  </a:lnTo>
                  <a:lnTo>
                    <a:pt x="26" y="26"/>
                  </a:lnTo>
                  <a:lnTo>
                    <a:pt x="25" y="25"/>
                  </a:lnTo>
                  <a:lnTo>
                    <a:pt x="24" y="23"/>
                  </a:lnTo>
                  <a:lnTo>
                    <a:pt x="22" y="21"/>
                  </a:lnTo>
                  <a:lnTo>
                    <a:pt x="21" y="19"/>
                  </a:lnTo>
                  <a:lnTo>
                    <a:pt x="20" y="17"/>
                  </a:lnTo>
                  <a:lnTo>
                    <a:pt x="19" y="15"/>
                  </a:lnTo>
                  <a:lnTo>
                    <a:pt x="18" y="13"/>
                  </a:lnTo>
                  <a:lnTo>
                    <a:pt x="17" y="11"/>
                  </a:lnTo>
                  <a:lnTo>
                    <a:pt x="16" y="9"/>
                  </a:lnTo>
                  <a:lnTo>
                    <a:pt x="16" y="8"/>
                  </a:lnTo>
                  <a:lnTo>
                    <a:pt x="15" y="7"/>
                  </a:lnTo>
                  <a:lnTo>
                    <a:pt x="15" y="6"/>
                  </a:lnTo>
                  <a:lnTo>
                    <a:pt x="15" y="5"/>
                  </a:lnTo>
                  <a:lnTo>
                    <a:pt x="14" y="4"/>
                  </a:lnTo>
                  <a:lnTo>
                    <a:pt x="14" y="3"/>
                  </a:lnTo>
                  <a:lnTo>
                    <a:pt x="14" y="1"/>
                  </a:lnTo>
                  <a:lnTo>
                    <a:pt x="14" y="0"/>
                  </a:lnTo>
                  <a:lnTo>
                    <a:pt x="17" y="4"/>
                  </a:lnTo>
                  <a:lnTo>
                    <a:pt x="20" y="7"/>
                  </a:lnTo>
                  <a:lnTo>
                    <a:pt x="22" y="9"/>
                  </a:lnTo>
                  <a:lnTo>
                    <a:pt x="24" y="11"/>
                  </a:lnTo>
                  <a:lnTo>
                    <a:pt x="25" y="12"/>
                  </a:lnTo>
                  <a:lnTo>
                    <a:pt x="26" y="13"/>
                  </a:lnTo>
                  <a:lnTo>
                    <a:pt x="27" y="14"/>
                  </a:lnTo>
                  <a:lnTo>
                    <a:pt x="28" y="15"/>
                  </a:lnTo>
                  <a:lnTo>
                    <a:pt x="29" y="15"/>
                  </a:lnTo>
                  <a:lnTo>
                    <a:pt x="30" y="16"/>
                  </a:lnTo>
                  <a:lnTo>
                    <a:pt x="31" y="17"/>
                  </a:lnTo>
                  <a:lnTo>
                    <a:pt x="32" y="18"/>
                  </a:lnTo>
                  <a:lnTo>
                    <a:pt x="33" y="18"/>
                  </a:lnTo>
                  <a:lnTo>
                    <a:pt x="34" y="19"/>
                  </a:lnTo>
                  <a:lnTo>
                    <a:pt x="35" y="19"/>
                  </a:lnTo>
                  <a:lnTo>
                    <a:pt x="36" y="20"/>
                  </a:lnTo>
                  <a:lnTo>
                    <a:pt x="37" y="20"/>
                  </a:lnTo>
                  <a:lnTo>
                    <a:pt x="38" y="20"/>
                  </a:lnTo>
                  <a:lnTo>
                    <a:pt x="39" y="20"/>
                  </a:lnTo>
                  <a:lnTo>
                    <a:pt x="41" y="20"/>
                  </a:lnTo>
                  <a:lnTo>
                    <a:pt x="42" y="20"/>
                  </a:lnTo>
                  <a:lnTo>
                    <a:pt x="43" y="20"/>
                  </a:lnTo>
                  <a:lnTo>
                    <a:pt x="44" y="20"/>
                  </a:lnTo>
                  <a:lnTo>
                    <a:pt x="45" y="19"/>
                  </a:lnTo>
                  <a:lnTo>
                    <a:pt x="48" y="18"/>
                  </a:lnTo>
                  <a:lnTo>
                    <a:pt x="52" y="17"/>
                  </a:lnTo>
                  <a:lnTo>
                    <a:pt x="56" y="16"/>
                  </a:lnTo>
                  <a:lnTo>
                    <a:pt x="59" y="15"/>
                  </a:lnTo>
                  <a:lnTo>
                    <a:pt x="63" y="14"/>
                  </a:lnTo>
                  <a:lnTo>
                    <a:pt x="66" y="14"/>
                  </a:lnTo>
                  <a:lnTo>
                    <a:pt x="70" y="13"/>
                  </a:lnTo>
                  <a:lnTo>
                    <a:pt x="74" y="13"/>
                  </a:lnTo>
                  <a:lnTo>
                    <a:pt x="77" y="13"/>
                  </a:lnTo>
                  <a:lnTo>
                    <a:pt x="81" y="13"/>
                  </a:lnTo>
                  <a:lnTo>
                    <a:pt x="84" y="14"/>
                  </a:lnTo>
                  <a:lnTo>
                    <a:pt x="88" y="14"/>
                  </a:lnTo>
                  <a:lnTo>
                    <a:pt x="91" y="15"/>
                  </a:lnTo>
                  <a:lnTo>
                    <a:pt x="95" y="16"/>
                  </a:lnTo>
                  <a:lnTo>
                    <a:pt x="98" y="17"/>
                  </a:lnTo>
                  <a:lnTo>
                    <a:pt x="102" y="18"/>
                  </a:lnTo>
                  <a:lnTo>
                    <a:pt x="105" y="19"/>
                  </a:lnTo>
                  <a:lnTo>
                    <a:pt x="109" y="21"/>
                  </a:lnTo>
                  <a:lnTo>
                    <a:pt x="112" y="22"/>
                  </a:lnTo>
                  <a:lnTo>
                    <a:pt x="116" y="24"/>
                  </a:lnTo>
                  <a:lnTo>
                    <a:pt x="119" y="26"/>
                  </a:lnTo>
                  <a:lnTo>
                    <a:pt x="122" y="28"/>
                  </a:lnTo>
                  <a:lnTo>
                    <a:pt x="125" y="31"/>
                  </a:lnTo>
                  <a:lnTo>
                    <a:pt x="128" y="33"/>
                  </a:lnTo>
                  <a:lnTo>
                    <a:pt x="132" y="36"/>
                  </a:lnTo>
                  <a:lnTo>
                    <a:pt x="134" y="39"/>
                  </a:lnTo>
                  <a:lnTo>
                    <a:pt x="137" y="42"/>
                  </a:lnTo>
                  <a:lnTo>
                    <a:pt x="140" y="45"/>
                  </a:lnTo>
                  <a:lnTo>
                    <a:pt x="143" y="48"/>
                  </a:lnTo>
                  <a:lnTo>
                    <a:pt x="146" y="52"/>
                  </a:lnTo>
                  <a:lnTo>
                    <a:pt x="149" y="56"/>
                  </a:lnTo>
                  <a:lnTo>
                    <a:pt x="151" y="60"/>
                  </a:lnTo>
                  <a:close/>
                </a:path>
              </a:pathLst>
            </a:custGeom>
            <a:solidFill>
              <a:srgbClr val="0A0B0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4" name="Freeform 32"/>
            <p:cNvSpPr>
              <a:spLocks/>
            </p:cNvSpPr>
            <p:nvPr/>
          </p:nvSpPr>
          <p:spPr bwMode="auto">
            <a:xfrm>
              <a:off x="1334" y="1312"/>
              <a:ext cx="151" cy="59"/>
            </a:xfrm>
            <a:custGeom>
              <a:avLst/>
              <a:gdLst>
                <a:gd name="T0" fmla="*/ 0 w 151"/>
                <a:gd name="T1" fmla="*/ 0 h 59"/>
                <a:gd name="T2" fmla="*/ 5 w 151"/>
                <a:gd name="T3" fmla="*/ 6 h 59"/>
                <a:gd name="T4" fmla="*/ 10 w 151"/>
                <a:gd name="T5" fmla="*/ 12 h 59"/>
                <a:gd name="T6" fmla="*/ 15 w 151"/>
                <a:gd name="T7" fmla="*/ 18 h 59"/>
                <a:gd name="T8" fmla="*/ 20 w 151"/>
                <a:gd name="T9" fmla="*/ 24 h 59"/>
                <a:gd name="T10" fmla="*/ 25 w 151"/>
                <a:gd name="T11" fmla="*/ 29 h 59"/>
                <a:gd name="T12" fmla="*/ 30 w 151"/>
                <a:gd name="T13" fmla="*/ 33 h 59"/>
                <a:gd name="T14" fmla="*/ 34 w 151"/>
                <a:gd name="T15" fmla="*/ 38 h 59"/>
                <a:gd name="T16" fmla="*/ 39 w 151"/>
                <a:gd name="T17" fmla="*/ 42 h 59"/>
                <a:gd name="T18" fmla="*/ 43 w 151"/>
                <a:gd name="T19" fmla="*/ 45 h 59"/>
                <a:gd name="T20" fmla="*/ 48 w 151"/>
                <a:gd name="T21" fmla="*/ 49 h 59"/>
                <a:gd name="T22" fmla="*/ 52 w 151"/>
                <a:gd name="T23" fmla="*/ 51 h 59"/>
                <a:gd name="T24" fmla="*/ 56 w 151"/>
                <a:gd name="T25" fmla="*/ 54 h 59"/>
                <a:gd name="T26" fmla="*/ 60 w 151"/>
                <a:gd name="T27" fmla="*/ 56 h 59"/>
                <a:gd name="T28" fmla="*/ 65 w 151"/>
                <a:gd name="T29" fmla="*/ 57 h 59"/>
                <a:gd name="T30" fmla="*/ 69 w 151"/>
                <a:gd name="T31" fmla="*/ 58 h 59"/>
                <a:gd name="T32" fmla="*/ 73 w 151"/>
                <a:gd name="T33" fmla="*/ 59 h 59"/>
                <a:gd name="T34" fmla="*/ 77 w 151"/>
                <a:gd name="T35" fmla="*/ 59 h 59"/>
                <a:gd name="T36" fmla="*/ 81 w 151"/>
                <a:gd name="T37" fmla="*/ 59 h 59"/>
                <a:gd name="T38" fmla="*/ 86 w 151"/>
                <a:gd name="T39" fmla="*/ 58 h 59"/>
                <a:gd name="T40" fmla="*/ 90 w 151"/>
                <a:gd name="T41" fmla="*/ 57 h 59"/>
                <a:gd name="T42" fmla="*/ 94 w 151"/>
                <a:gd name="T43" fmla="*/ 55 h 59"/>
                <a:gd name="T44" fmla="*/ 99 w 151"/>
                <a:gd name="T45" fmla="*/ 53 h 59"/>
                <a:gd name="T46" fmla="*/ 103 w 151"/>
                <a:gd name="T47" fmla="*/ 50 h 59"/>
                <a:gd name="T48" fmla="*/ 108 w 151"/>
                <a:gd name="T49" fmla="*/ 47 h 59"/>
                <a:gd name="T50" fmla="*/ 113 w 151"/>
                <a:gd name="T51" fmla="*/ 43 h 59"/>
                <a:gd name="T52" fmla="*/ 118 w 151"/>
                <a:gd name="T53" fmla="*/ 38 h 59"/>
                <a:gd name="T54" fmla="*/ 123 w 151"/>
                <a:gd name="T55" fmla="*/ 33 h 59"/>
                <a:gd name="T56" fmla="*/ 128 w 151"/>
                <a:gd name="T57" fmla="*/ 28 h 59"/>
                <a:gd name="T58" fmla="*/ 133 w 151"/>
                <a:gd name="T59" fmla="*/ 22 h 59"/>
                <a:gd name="T60" fmla="*/ 139 w 151"/>
                <a:gd name="T61" fmla="*/ 15 h 59"/>
                <a:gd name="T62" fmla="*/ 145 w 151"/>
                <a:gd name="T63" fmla="*/ 8 h 59"/>
                <a:gd name="T64" fmla="*/ 151 w 151"/>
                <a:gd name="T65" fmla="*/ 0 h 59"/>
                <a:gd name="T66" fmla="*/ 140 w 151"/>
                <a:gd name="T67" fmla="*/ 1 h 59"/>
                <a:gd name="T68" fmla="*/ 131 w 151"/>
                <a:gd name="T69" fmla="*/ 1 h 59"/>
                <a:gd name="T70" fmla="*/ 126 w 151"/>
                <a:gd name="T71" fmla="*/ 2 h 59"/>
                <a:gd name="T72" fmla="*/ 121 w 151"/>
                <a:gd name="T73" fmla="*/ 2 h 59"/>
                <a:gd name="T74" fmla="*/ 117 w 151"/>
                <a:gd name="T75" fmla="*/ 2 h 59"/>
                <a:gd name="T76" fmla="*/ 112 w 151"/>
                <a:gd name="T77" fmla="*/ 3 h 59"/>
                <a:gd name="T78" fmla="*/ 108 w 151"/>
                <a:gd name="T79" fmla="*/ 3 h 59"/>
                <a:gd name="T80" fmla="*/ 104 w 151"/>
                <a:gd name="T81" fmla="*/ 3 h 59"/>
                <a:gd name="T82" fmla="*/ 99 w 151"/>
                <a:gd name="T83" fmla="*/ 3 h 59"/>
                <a:gd name="T84" fmla="*/ 95 w 151"/>
                <a:gd name="T85" fmla="*/ 3 h 59"/>
                <a:gd name="T86" fmla="*/ 91 w 151"/>
                <a:gd name="T87" fmla="*/ 4 h 59"/>
                <a:gd name="T88" fmla="*/ 87 w 151"/>
                <a:gd name="T89" fmla="*/ 4 h 59"/>
                <a:gd name="T90" fmla="*/ 83 w 151"/>
                <a:gd name="T91" fmla="*/ 4 h 59"/>
                <a:gd name="T92" fmla="*/ 78 w 151"/>
                <a:gd name="T93" fmla="*/ 4 h 59"/>
                <a:gd name="T94" fmla="*/ 74 w 151"/>
                <a:gd name="T95" fmla="*/ 4 h 59"/>
                <a:gd name="T96" fmla="*/ 70 w 151"/>
                <a:gd name="T97" fmla="*/ 4 h 59"/>
                <a:gd name="T98" fmla="*/ 66 w 151"/>
                <a:gd name="T99" fmla="*/ 4 h 59"/>
                <a:gd name="T100" fmla="*/ 61 w 151"/>
                <a:gd name="T101" fmla="*/ 3 h 59"/>
                <a:gd name="T102" fmla="*/ 57 w 151"/>
                <a:gd name="T103" fmla="*/ 3 h 59"/>
                <a:gd name="T104" fmla="*/ 52 w 151"/>
                <a:gd name="T105" fmla="*/ 3 h 59"/>
                <a:gd name="T106" fmla="*/ 48 w 151"/>
                <a:gd name="T107" fmla="*/ 3 h 59"/>
                <a:gd name="T108" fmla="*/ 43 w 151"/>
                <a:gd name="T109" fmla="*/ 3 h 59"/>
                <a:gd name="T110" fmla="*/ 33 w 151"/>
                <a:gd name="T111" fmla="*/ 2 h 59"/>
                <a:gd name="T112" fmla="*/ 23 w 151"/>
                <a:gd name="T113" fmla="*/ 2 h 59"/>
                <a:gd name="T114" fmla="*/ 12 w 151"/>
                <a:gd name="T115" fmla="*/ 1 h 59"/>
                <a:gd name="T116" fmla="*/ 0 w 151"/>
                <a:gd name="T117" fmla="*/ 0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51" h="59">
                  <a:moveTo>
                    <a:pt x="0" y="0"/>
                  </a:moveTo>
                  <a:lnTo>
                    <a:pt x="5" y="6"/>
                  </a:lnTo>
                  <a:lnTo>
                    <a:pt x="10" y="12"/>
                  </a:lnTo>
                  <a:lnTo>
                    <a:pt x="15" y="18"/>
                  </a:lnTo>
                  <a:lnTo>
                    <a:pt x="20" y="24"/>
                  </a:lnTo>
                  <a:lnTo>
                    <a:pt x="25" y="29"/>
                  </a:lnTo>
                  <a:lnTo>
                    <a:pt x="30" y="33"/>
                  </a:lnTo>
                  <a:lnTo>
                    <a:pt x="34" y="38"/>
                  </a:lnTo>
                  <a:lnTo>
                    <a:pt x="39" y="42"/>
                  </a:lnTo>
                  <a:lnTo>
                    <a:pt x="43" y="45"/>
                  </a:lnTo>
                  <a:lnTo>
                    <a:pt x="48" y="49"/>
                  </a:lnTo>
                  <a:lnTo>
                    <a:pt x="52" y="51"/>
                  </a:lnTo>
                  <a:lnTo>
                    <a:pt x="56" y="54"/>
                  </a:lnTo>
                  <a:lnTo>
                    <a:pt x="60" y="56"/>
                  </a:lnTo>
                  <a:lnTo>
                    <a:pt x="65" y="57"/>
                  </a:lnTo>
                  <a:lnTo>
                    <a:pt x="69" y="58"/>
                  </a:lnTo>
                  <a:lnTo>
                    <a:pt x="73" y="59"/>
                  </a:lnTo>
                  <a:lnTo>
                    <a:pt x="77" y="59"/>
                  </a:lnTo>
                  <a:lnTo>
                    <a:pt x="81" y="59"/>
                  </a:lnTo>
                  <a:lnTo>
                    <a:pt x="86" y="58"/>
                  </a:lnTo>
                  <a:lnTo>
                    <a:pt x="90" y="57"/>
                  </a:lnTo>
                  <a:lnTo>
                    <a:pt x="94" y="55"/>
                  </a:lnTo>
                  <a:lnTo>
                    <a:pt x="99" y="53"/>
                  </a:lnTo>
                  <a:lnTo>
                    <a:pt x="103" y="50"/>
                  </a:lnTo>
                  <a:lnTo>
                    <a:pt x="108" y="47"/>
                  </a:lnTo>
                  <a:lnTo>
                    <a:pt x="113" y="43"/>
                  </a:lnTo>
                  <a:lnTo>
                    <a:pt x="118" y="38"/>
                  </a:lnTo>
                  <a:lnTo>
                    <a:pt x="123" y="33"/>
                  </a:lnTo>
                  <a:lnTo>
                    <a:pt x="128" y="28"/>
                  </a:lnTo>
                  <a:lnTo>
                    <a:pt x="133" y="22"/>
                  </a:lnTo>
                  <a:lnTo>
                    <a:pt x="139" y="15"/>
                  </a:lnTo>
                  <a:lnTo>
                    <a:pt x="145" y="8"/>
                  </a:lnTo>
                  <a:lnTo>
                    <a:pt x="151" y="0"/>
                  </a:lnTo>
                  <a:lnTo>
                    <a:pt x="140" y="1"/>
                  </a:lnTo>
                  <a:lnTo>
                    <a:pt x="131" y="1"/>
                  </a:lnTo>
                  <a:lnTo>
                    <a:pt x="126" y="2"/>
                  </a:lnTo>
                  <a:lnTo>
                    <a:pt x="121" y="2"/>
                  </a:lnTo>
                  <a:lnTo>
                    <a:pt x="117" y="2"/>
                  </a:lnTo>
                  <a:lnTo>
                    <a:pt x="112" y="3"/>
                  </a:lnTo>
                  <a:lnTo>
                    <a:pt x="108" y="3"/>
                  </a:lnTo>
                  <a:lnTo>
                    <a:pt x="104" y="3"/>
                  </a:lnTo>
                  <a:lnTo>
                    <a:pt x="99" y="3"/>
                  </a:lnTo>
                  <a:lnTo>
                    <a:pt x="95" y="3"/>
                  </a:lnTo>
                  <a:lnTo>
                    <a:pt x="91" y="4"/>
                  </a:lnTo>
                  <a:lnTo>
                    <a:pt x="87" y="4"/>
                  </a:lnTo>
                  <a:lnTo>
                    <a:pt x="83" y="4"/>
                  </a:lnTo>
                  <a:lnTo>
                    <a:pt x="78" y="4"/>
                  </a:lnTo>
                  <a:lnTo>
                    <a:pt x="74" y="4"/>
                  </a:lnTo>
                  <a:lnTo>
                    <a:pt x="70" y="4"/>
                  </a:lnTo>
                  <a:lnTo>
                    <a:pt x="66" y="4"/>
                  </a:lnTo>
                  <a:lnTo>
                    <a:pt x="61" y="3"/>
                  </a:lnTo>
                  <a:lnTo>
                    <a:pt x="57" y="3"/>
                  </a:lnTo>
                  <a:lnTo>
                    <a:pt x="52" y="3"/>
                  </a:lnTo>
                  <a:lnTo>
                    <a:pt x="48" y="3"/>
                  </a:lnTo>
                  <a:lnTo>
                    <a:pt x="43" y="3"/>
                  </a:lnTo>
                  <a:lnTo>
                    <a:pt x="33" y="2"/>
                  </a:lnTo>
                  <a:lnTo>
                    <a:pt x="23" y="2"/>
                  </a:lnTo>
                  <a:lnTo>
                    <a:pt x="12" y="1"/>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5" name="Freeform 33"/>
            <p:cNvSpPr>
              <a:spLocks/>
            </p:cNvSpPr>
            <p:nvPr/>
          </p:nvSpPr>
          <p:spPr bwMode="auto">
            <a:xfrm>
              <a:off x="1304" y="1294"/>
              <a:ext cx="199" cy="28"/>
            </a:xfrm>
            <a:custGeom>
              <a:avLst/>
              <a:gdLst>
                <a:gd name="T0" fmla="*/ 9 w 199"/>
                <a:gd name="T1" fmla="*/ 6 h 28"/>
                <a:gd name="T2" fmla="*/ 20 w 199"/>
                <a:gd name="T3" fmla="*/ 9 h 28"/>
                <a:gd name="T4" fmla="*/ 31 w 199"/>
                <a:gd name="T5" fmla="*/ 11 h 28"/>
                <a:gd name="T6" fmla="*/ 41 w 199"/>
                <a:gd name="T7" fmla="*/ 12 h 28"/>
                <a:gd name="T8" fmla="*/ 49 w 199"/>
                <a:gd name="T9" fmla="*/ 12 h 28"/>
                <a:gd name="T10" fmla="*/ 58 w 199"/>
                <a:gd name="T11" fmla="*/ 12 h 28"/>
                <a:gd name="T12" fmla="*/ 66 w 199"/>
                <a:gd name="T13" fmla="*/ 11 h 28"/>
                <a:gd name="T14" fmla="*/ 79 w 199"/>
                <a:gd name="T15" fmla="*/ 10 h 28"/>
                <a:gd name="T16" fmla="*/ 88 w 199"/>
                <a:gd name="T17" fmla="*/ 9 h 28"/>
                <a:gd name="T18" fmla="*/ 97 w 199"/>
                <a:gd name="T19" fmla="*/ 9 h 28"/>
                <a:gd name="T20" fmla="*/ 102 w 199"/>
                <a:gd name="T21" fmla="*/ 9 h 28"/>
                <a:gd name="T22" fmla="*/ 104 w 199"/>
                <a:gd name="T23" fmla="*/ 9 h 28"/>
                <a:gd name="T24" fmla="*/ 107 w 199"/>
                <a:gd name="T25" fmla="*/ 10 h 28"/>
                <a:gd name="T26" fmla="*/ 109 w 199"/>
                <a:gd name="T27" fmla="*/ 11 h 28"/>
                <a:gd name="T28" fmla="*/ 112 w 199"/>
                <a:gd name="T29" fmla="*/ 13 h 28"/>
                <a:gd name="T30" fmla="*/ 115 w 199"/>
                <a:gd name="T31" fmla="*/ 13 h 28"/>
                <a:gd name="T32" fmla="*/ 116 w 199"/>
                <a:gd name="T33" fmla="*/ 13 h 28"/>
                <a:gd name="T34" fmla="*/ 118 w 199"/>
                <a:gd name="T35" fmla="*/ 13 h 28"/>
                <a:gd name="T36" fmla="*/ 120 w 199"/>
                <a:gd name="T37" fmla="*/ 12 h 28"/>
                <a:gd name="T38" fmla="*/ 122 w 199"/>
                <a:gd name="T39" fmla="*/ 11 h 28"/>
                <a:gd name="T40" fmla="*/ 127 w 199"/>
                <a:gd name="T41" fmla="*/ 9 h 28"/>
                <a:gd name="T42" fmla="*/ 131 w 199"/>
                <a:gd name="T43" fmla="*/ 7 h 28"/>
                <a:gd name="T44" fmla="*/ 134 w 199"/>
                <a:gd name="T45" fmla="*/ 5 h 28"/>
                <a:gd name="T46" fmla="*/ 136 w 199"/>
                <a:gd name="T47" fmla="*/ 5 h 28"/>
                <a:gd name="T48" fmla="*/ 141 w 199"/>
                <a:gd name="T49" fmla="*/ 5 h 28"/>
                <a:gd name="T50" fmla="*/ 146 w 199"/>
                <a:gd name="T51" fmla="*/ 5 h 28"/>
                <a:gd name="T52" fmla="*/ 152 w 199"/>
                <a:gd name="T53" fmla="*/ 6 h 28"/>
                <a:gd name="T54" fmla="*/ 161 w 199"/>
                <a:gd name="T55" fmla="*/ 8 h 28"/>
                <a:gd name="T56" fmla="*/ 166 w 199"/>
                <a:gd name="T57" fmla="*/ 9 h 28"/>
                <a:gd name="T58" fmla="*/ 172 w 199"/>
                <a:gd name="T59" fmla="*/ 9 h 28"/>
                <a:gd name="T60" fmla="*/ 177 w 199"/>
                <a:gd name="T61" fmla="*/ 9 h 28"/>
                <a:gd name="T62" fmla="*/ 183 w 199"/>
                <a:gd name="T63" fmla="*/ 8 h 28"/>
                <a:gd name="T64" fmla="*/ 189 w 199"/>
                <a:gd name="T65" fmla="*/ 6 h 28"/>
                <a:gd name="T66" fmla="*/ 196 w 199"/>
                <a:gd name="T67" fmla="*/ 2 h 28"/>
                <a:gd name="T68" fmla="*/ 196 w 199"/>
                <a:gd name="T69" fmla="*/ 4 h 28"/>
                <a:gd name="T70" fmla="*/ 191 w 199"/>
                <a:gd name="T71" fmla="*/ 9 h 28"/>
                <a:gd name="T72" fmla="*/ 186 w 199"/>
                <a:gd name="T73" fmla="*/ 13 h 28"/>
                <a:gd name="T74" fmla="*/ 180 w 199"/>
                <a:gd name="T75" fmla="*/ 16 h 28"/>
                <a:gd name="T76" fmla="*/ 174 w 199"/>
                <a:gd name="T77" fmla="*/ 19 h 28"/>
                <a:gd name="T78" fmla="*/ 167 w 199"/>
                <a:gd name="T79" fmla="*/ 21 h 28"/>
                <a:gd name="T80" fmla="*/ 159 w 199"/>
                <a:gd name="T81" fmla="*/ 23 h 28"/>
                <a:gd name="T82" fmla="*/ 149 w 199"/>
                <a:gd name="T83" fmla="*/ 24 h 28"/>
                <a:gd name="T84" fmla="*/ 139 w 199"/>
                <a:gd name="T85" fmla="*/ 25 h 28"/>
                <a:gd name="T86" fmla="*/ 127 w 199"/>
                <a:gd name="T87" fmla="*/ 26 h 28"/>
                <a:gd name="T88" fmla="*/ 113 w 199"/>
                <a:gd name="T89" fmla="*/ 27 h 28"/>
                <a:gd name="T90" fmla="*/ 98 w 199"/>
                <a:gd name="T91" fmla="*/ 27 h 28"/>
                <a:gd name="T92" fmla="*/ 83 w 199"/>
                <a:gd name="T93" fmla="*/ 28 h 28"/>
                <a:gd name="T94" fmla="*/ 76 w 199"/>
                <a:gd name="T95" fmla="*/ 28 h 28"/>
                <a:gd name="T96" fmla="*/ 69 w 199"/>
                <a:gd name="T97" fmla="*/ 28 h 28"/>
                <a:gd name="T98" fmla="*/ 62 w 199"/>
                <a:gd name="T99" fmla="*/ 28 h 28"/>
                <a:gd name="T100" fmla="*/ 55 w 199"/>
                <a:gd name="T101" fmla="*/ 27 h 28"/>
                <a:gd name="T102" fmla="*/ 47 w 199"/>
                <a:gd name="T103" fmla="*/ 26 h 28"/>
                <a:gd name="T104" fmla="*/ 40 w 199"/>
                <a:gd name="T105" fmla="*/ 24 h 28"/>
                <a:gd name="T106" fmla="*/ 31 w 199"/>
                <a:gd name="T107" fmla="*/ 20 h 28"/>
                <a:gd name="T108" fmla="*/ 20 w 199"/>
                <a:gd name="T109" fmla="*/ 16 h 28"/>
                <a:gd name="T110" fmla="*/ 12 w 199"/>
                <a:gd name="T111" fmla="*/ 12 h 28"/>
                <a:gd name="T112" fmla="*/ 7 w 199"/>
                <a:gd name="T113" fmla="*/ 9 h 28"/>
                <a:gd name="T114" fmla="*/ 3 w 199"/>
                <a:gd name="T115" fmla="*/ 6 h 28"/>
                <a:gd name="T116" fmla="*/ 0 w 199"/>
                <a:gd name="T117" fmla="*/ 3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99" h="28">
                  <a:moveTo>
                    <a:pt x="0" y="3"/>
                  </a:moveTo>
                  <a:lnTo>
                    <a:pt x="4" y="5"/>
                  </a:lnTo>
                  <a:lnTo>
                    <a:pt x="9" y="6"/>
                  </a:lnTo>
                  <a:lnTo>
                    <a:pt x="13" y="7"/>
                  </a:lnTo>
                  <a:lnTo>
                    <a:pt x="17" y="8"/>
                  </a:lnTo>
                  <a:lnTo>
                    <a:pt x="20" y="9"/>
                  </a:lnTo>
                  <a:lnTo>
                    <a:pt x="24" y="10"/>
                  </a:lnTo>
                  <a:lnTo>
                    <a:pt x="28" y="11"/>
                  </a:lnTo>
                  <a:lnTo>
                    <a:pt x="31" y="11"/>
                  </a:lnTo>
                  <a:lnTo>
                    <a:pt x="34" y="12"/>
                  </a:lnTo>
                  <a:lnTo>
                    <a:pt x="38" y="12"/>
                  </a:lnTo>
                  <a:lnTo>
                    <a:pt x="41" y="12"/>
                  </a:lnTo>
                  <a:lnTo>
                    <a:pt x="44" y="12"/>
                  </a:lnTo>
                  <a:lnTo>
                    <a:pt x="47" y="12"/>
                  </a:lnTo>
                  <a:lnTo>
                    <a:pt x="49" y="12"/>
                  </a:lnTo>
                  <a:lnTo>
                    <a:pt x="52" y="12"/>
                  </a:lnTo>
                  <a:lnTo>
                    <a:pt x="55" y="12"/>
                  </a:lnTo>
                  <a:lnTo>
                    <a:pt x="58" y="12"/>
                  </a:lnTo>
                  <a:lnTo>
                    <a:pt x="60" y="12"/>
                  </a:lnTo>
                  <a:lnTo>
                    <a:pt x="63" y="12"/>
                  </a:lnTo>
                  <a:lnTo>
                    <a:pt x="66" y="11"/>
                  </a:lnTo>
                  <a:lnTo>
                    <a:pt x="71" y="11"/>
                  </a:lnTo>
                  <a:lnTo>
                    <a:pt x="76" y="10"/>
                  </a:lnTo>
                  <a:lnTo>
                    <a:pt x="79" y="10"/>
                  </a:lnTo>
                  <a:lnTo>
                    <a:pt x="82" y="10"/>
                  </a:lnTo>
                  <a:lnTo>
                    <a:pt x="85" y="9"/>
                  </a:lnTo>
                  <a:lnTo>
                    <a:pt x="88" y="9"/>
                  </a:lnTo>
                  <a:lnTo>
                    <a:pt x="91" y="9"/>
                  </a:lnTo>
                  <a:lnTo>
                    <a:pt x="94" y="9"/>
                  </a:lnTo>
                  <a:lnTo>
                    <a:pt x="97" y="9"/>
                  </a:lnTo>
                  <a:lnTo>
                    <a:pt x="100" y="9"/>
                  </a:lnTo>
                  <a:lnTo>
                    <a:pt x="101" y="9"/>
                  </a:lnTo>
                  <a:lnTo>
                    <a:pt x="102" y="9"/>
                  </a:lnTo>
                  <a:lnTo>
                    <a:pt x="102" y="9"/>
                  </a:lnTo>
                  <a:lnTo>
                    <a:pt x="103" y="9"/>
                  </a:lnTo>
                  <a:lnTo>
                    <a:pt x="104" y="9"/>
                  </a:lnTo>
                  <a:lnTo>
                    <a:pt x="105" y="9"/>
                  </a:lnTo>
                  <a:lnTo>
                    <a:pt x="106" y="10"/>
                  </a:lnTo>
                  <a:lnTo>
                    <a:pt x="107" y="10"/>
                  </a:lnTo>
                  <a:lnTo>
                    <a:pt x="107" y="11"/>
                  </a:lnTo>
                  <a:lnTo>
                    <a:pt x="108" y="11"/>
                  </a:lnTo>
                  <a:lnTo>
                    <a:pt x="109" y="11"/>
                  </a:lnTo>
                  <a:lnTo>
                    <a:pt x="110" y="12"/>
                  </a:lnTo>
                  <a:lnTo>
                    <a:pt x="111" y="12"/>
                  </a:lnTo>
                  <a:lnTo>
                    <a:pt x="112" y="13"/>
                  </a:lnTo>
                  <a:lnTo>
                    <a:pt x="113" y="13"/>
                  </a:lnTo>
                  <a:lnTo>
                    <a:pt x="114" y="13"/>
                  </a:lnTo>
                  <a:lnTo>
                    <a:pt x="115" y="13"/>
                  </a:lnTo>
                  <a:lnTo>
                    <a:pt x="115" y="13"/>
                  </a:lnTo>
                  <a:lnTo>
                    <a:pt x="116" y="13"/>
                  </a:lnTo>
                  <a:lnTo>
                    <a:pt x="116" y="13"/>
                  </a:lnTo>
                  <a:lnTo>
                    <a:pt x="117" y="13"/>
                  </a:lnTo>
                  <a:lnTo>
                    <a:pt x="118" y="13"/>
                  </a:lnTo>
                  <a:lnTo>
                    <a:pt x="118" y="13"/>
                  </a:lnTo>
                  <a:lnTo>
                    <a:pt x="119" y="13"/>
                  </a:lnTo>
                  <a:lnTo>
                    <a:pt x="119" y="13"/>
                  </a:lnTo>
                  <a:lnTo>
                    <a:pt x="120" y="12"/>
                  </a:lnTo>
                  <a:lnTo>
                    <a:pt x="121" y="12"/>
                  </a:lnTo>
                  <a:lnTo>
                    <a:pt x="121" y="12"/>
                  </a:lnTo>
                  <a:lnTo>
                    <a:pt x="122" y="11"/>
                  </a:lnTo>
                  <a:lnTo>
                    <a:pt x="124" y="11"/>
                  </a:lnTo>
                  <a:lnTo>
                    <a:pt x="125" y="10"/>
                  </a:lnTo>
                  <a:lnTo>
                    <a:pt x="127" y="9"/>
                  </a:lnTo>
                  <a:lnTo>
                    <a:pt x="128" y="8"/>
                  </a:lnTo>
                  <a:lnTo>
                    <a:pt x="129" y="7"/>
                  </a:lnTo>
                  <a:lnTo>
                    <a:pt x="131" y="7"/>
                  </a:lnTo>
                  <a:lnTo>
                    <a:pt x="132" y="6"/>
                  </a:lnTo>
                  <a:lnTo>
                    <a:pt x="133" y="6"/>
                  </a:lnTo>
                  <a:lnTo>
                    <a:pt x="134" y="5"/>
                  </a:lnTo>
                  <a:lnTo>
                    <a:pt x="135" y="5"/>
                  </a:lnTo>
                  <a:lnTo>
                    <a:pt x="136" y="5"/>
                  </a:lnTo>
                  <a:lnTo>
                    <a:pt x="136" y="5"/>
                  </a:lnTo>
                  <a:lnTo>
                    <a:pt x="137" y="5"/>
                  </a:lnTo>
                  <a:lnTo>
                    <a:pt x="139" y="5"/>
                  </a:lnTo>
                  <a:lnTo>
                    <a:pt x="141" y="5"/>
                  </a:lnTo>
                  <a:lnTo>
                    <a:pt x="143" y="5"/>
                  </a:lnTo>
                  <a:lnTo>
                    <a:pt x="145" y="5"/>
                  </a:lnTo>
                  <a:lnTo>
                    <a:pt x="146" y="5"/>
                  </a:lnTo>
                  <a:lnTo>
                    <a:pt x="148" y="6"/>
                  </a:lnTo>
                  <a:lnTo>
                    <a:pt x="150" y="6"/>
                  </a:lnTo>
                  <a:lnTo>
                    <a:pt x="152" y="6"/>
                  </a:lnTo>
                  <a:lnTo>
                    <a:pt x="156" y="7"/>
                  </a:lnTo>
                  <a:lnTo>
                    <a:pt x="159" y="8"/>
                  </a:lnTo>
                  <a:lnTo>
                    <a:pt x="161" y="8"/>
                  </a:lnTo>
                  <a:lnTo>
                    <a:pt x="163" y="8"/>
                  </a:lnTo>
                  <a:lnTo>
                    <a:pt x="164" y="9"/>
                  </a:lnTo>
                  <a:lnTo>
                    <a:pt x="166" y="9"/>
                  </a:lnTo>
                  <a:lnTo>
                    <a:pt x="168" y="9"/>
                  </a:lnTo>
                  <a:lnTo>
                    <a:pt x="170" y="9"/>
                  </a:lnTo>
                  <a:lnTo>
                    <a:pt x="172" y="9"/>
                  </a:lnTo>
                  <a:lnTo>
                    <a:pt x="173" y="9"/>
                  </a:lnTo>
                  <a:lnTo>
                    <a:pt x="175" y="9"/>
                  </a:lnTo>
                  <a:lnTo>
                    <a:pt x="177" y="9"/>
                  </a:lnTo>
                  <a:lnTo>
                    <a:pt x="179" y="9"/>
                  </a:lnTo>
                  <a:lnTo>
                    <a:pt x="181" y="9"/>
                  </a:lnTo>
                  <a:lnTo>
                    <a:pt x="183" y="8"/>
                  </a:lnTo>
                  <a:lnTo>
                    <a:pt x="185" y="7"/>
                  </a:lnTo>
                  <a:lnTo>
                    <a:pt x="187" y="7"/>
                  </a:lnTo>
                  <a:lnTo>
                    <a:pt x="189" y="6"/>
                  </a:lnTo>
                  <a:lnTo>
                    <a:pt x="192" y="5"/>
                  </a:lnTo>
                  <a:lnTo>
                    <a:pt x="194" y="3"/>
                  </a:lnTo>
                  <a:lnTo>
                    <a:pt x="196" y="2"/>
                  </a:lnTo>
                  <a:lnTo>
                    <a:pt x="199" y="0"/>
                  </a:lnTo>
                  <a:lnTo>
                    <a:pt x="197" y="2"/>
                  </a:lnTo>
                  <a:lnTo>
                    <a:pt x="196" y="4"/>
                  </a:lnTo>
                  <a:lnTo>
                    <a:pt x="194" y="6"/>
                  </a:lnTo>
                  <a:lnTo>
                    <a:pt x="193" y="7"/>
                  </a:lnTo>
                  <a:lnTo>
                    <a:pt x="191" y="9"/>
                  </a:lnTo>
                  <a:lnTo>
                    <a:pt x="189" y="10"/>
                  </a:lnTo>
                  <a:lnTo>
                    <a:pt x="188" y="12"/>
                  </a:lnTo>
                  <a:lnTo>
                    <a:pt x="186" y="13"/>
                  </a:lnTo>
                  <a:lnTo>
                    <a:pt x="184" y="14"/>
                  </a:lnTo>
                  <a:lnTo>
                    <a:pt x="182" y="15"/>
                  </a:lnTo>
                  <a:lnTo>
                    <a:pt x="180" y="16"/>
                  </a:lnTo>
                  <a:lnTo>
                    <a:pt x="178" y="17"/>
                  </a:lnTo>
                  <a:lnTo>
                    <a:pt x="176" y="18"/>
                  </a:lnTo>
                  <a:lnTo>
                    <a:pt x="174" y="19"/>
                  </a:lnTo>
                  <a:lnTo>
                    <a:pt x="172" y="20"/>
                  </a:lnTo>
                  <a:lnTo>
                    <a:pt x="169" y="21"/>
                  </a:lnTo>
                  <a:lnTo>
                    <a:pt x="167" y="21"/>
                  </a:lnTo>
                  <a:lnTo>
                    <a:pt x="164" y="22"/>
                  </a:lnTo>
                  <a:lnTo>
                    <a:pt x="161" y="23"/>
                  </a:lnTo>
                  <a:lnTo>
                    <a:pt x="159" y="23"/>
                  </a:lnTo>
                  <a:lnTo>
                    <a:pt x="156" y="24"/>
                  </a:lnTo>
                  <a:lnTo>
                    <a:pt x="153" y="24"/>
                  </a:lnTo>
                  <a:lnTo>
                    <a:pt x="149" y="24"/>
                  </a:lnTo>
                  <a:lnTo>
                    <a:pt x="146" y="25"/>
                  </a:lnTo>
                  <a:lnTo>
                    <a:pt x="142" y="25"/>
                  </a:lnTo>
                  <a:lnTo>
                    <a:pt x="139" y="25"/>
                  </a:lnTo>
                  <a:lnTo>
                    <a:pt x="135" y="26"/>
                  </a:lnTo>
                  <a:lnTo>
                    <a:pt x="131" y="26"/>
                  </a:lnTo>
                  <a:lnTo>
                    <a:pt x="127" y="26"/>
                  </a:lnTo>
                  <a:lnTo>
                    <a:pt x="122" y="26"/>
                  </a:lnTo>
                  <a:lnTo>
                    <a:pt x="118" y="27"/>
                  </a:lnTo>
                  <a:lnTo>
                    <a:pt x="113" y="27"/>
                  </a:lnTo>
                  <a:lnTo>
                    <a:pt x="108" y="27"/>
                  </a:lnTo>
                  <a:lnTo>
                    <a:pt x="103" y="27"/>
                  </a:lnTo>
                  <a:lnTo>
                    <a:pt x="98" y="27"/>
                  </a:lnTo>
                  <a:lnTo>
                    <a:pt x="93" y="28"/>
                  </a:lnTo>
                  <a:lnTo>
                    <a:pt x="88" y="28"/>
                  </a:lnTo>
                  <a:lnTo>
                    <a:pt x="83" y="28"/>
                  </a:lnTo>
                  <a:lnTo>
                    <a:pt x="81" y="28"/>
                  </a:lnTo>
                  <a:lnTo>
                    <a:pt x="78" y="28"/>
                  </a:lnTo>
                  <a:lnTo>
                    <a:pt x="76" y="28"/>
                  </a:lnTo>
                  <a:lnTo>
                    <a:pt x="74" y="28"/>
                  </a:lnTo>
                  <a:lnTo>
                    <a:pt x="71" y="28"/>
                  </a:lnTo>
                  <a:lnTo>
                    <a:pt x="69" y="28"/>
                  </a:lnTo>
                  <a:lnTo>
                    <a:pt x="67" y="28"/>
                  </a:lnTo>
                  <a:lnTo>
                    <a:pt x="64" y="28"/>
                  </a:lnTo>
                  <a:lnTo>
                    <a:pt x="62" y="28"/>
                  </a:lnTo>
                  <a:lnTo>
                    <a:pt x="60" y="28"/>
                  </a:lnTo>
                  <a:lnTo>
                    <a:pt x="57" y="27"/>
                  </a:lnTo>
                  <a:lnTo>
                    <a:pt x="55" y="27"/>
                  </a:lnTo>
                  <a:lnTo>
                    <a:pt x="52" y="27"/>
                  </a:lnTo>
                  <a:lnTo>
                    <a:pt x="50" y="26"/>
                  </a:lnTo>
                  <a:lnTo>
                    <a:pt x="47" y="26"/>
                  </a:lnTo>
                  <a:lnTo>
                    <a:pt x="45" y="25"/>
                  </a:lnTo>
                  <a:lnTo>
                    <a:pt x="43" y="24"/>
                  </a:lnTo>
                  <a:lnTo>
                    <a:pt x="40" y="24"/>
                  </a:lnTo>
                  <a:lnTo>
                    <a:pt x="37" y="23"/>
                  </a:lnTo>
                  <a:lnTo>
                    <a:pt x="35" y="22"/>
                  </a:lnTo>
                  <a:lnTo>
                    <a:pt x="31" y="20"/>
                  </a:lnTo>
                  <a:lnTo>
                    <a:pt x="27" y="19"/>
                  </a:lnTo>
                  <a:lnTo>
                    <a:pt x="23" y="17"/>
                  </a:lnTo>
                  <a:lnTo>
                    <a:pt x="20" y="16"/>
                  </a:lnTo>
                  <a:lnTo>
                    <a:pt x="17" y="15"/>
                  </a:lnTo>
                  <a:lnTo>
                    <a:pt x="15" y="13"/>
                  </a:lnTo>
                  <a:lnTo>
                    <a:pt x="12" y="12"/>
                  </a:lnTo>
                  <a:lnTo>
                    <a:pt x="10" y="11"/>
                  </a:lnTo>
                  <a:lnTo>
                    <a:pt x="9" y="10"/>
                  </a:lnTo>
                  <a:lnTo>
                    <a:pt x="7" y="9"/>
                  </a:lnTo>
                  <a:lnTo>
                    <a:pt x="5" y="7"/>
                  </a:lnTo>
                  <a:lnTo>
                    <a:pt x="4" y="6"/>
                  </a:lnTo>
                  <a:lnTo>
                    <a:pt x="3" y="6"/>
                  </a:lnTo>
                  <a:lnTo>
                    <a:pt x="2" y="5"/>
                  </a:lnTo>
                  <a:lnTo>
                    <a:pt x="1" y="4"/>
                  </a:lnTo>
                  <a:lnTo>
                    <a:pt x="0" y="3"/>
                  </a:lnTo>
                  <a:close/>
                </a:path>
              </a:pathLst>
            </a:custGeom>
            <a:solidFill>
              <a:srgbClr val="BE4A3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6" name="Freeform 34"/>
            <p:cNvSpPr>
              <a:spLocks noEditPoints="1"/>
            </p:cNvSpPr>
            <p:nvPr/>
          </p:nvSpPr>
          <p:spPr bwMode="auto">
            <a:xfrm>
              <a:off x="1303" y="1293"/>
              <a:ext cx="201" cy="31"/>
            </a:xfrm>
            <a:custGeom>
              <a:avLst/>
              <a:gdLst>
                <a:gd name="T0" fmla="*/ 23 w 201"/>
                <a:gd name="T1" fmla="*/ 12 h 31"/>
                <a:gd name="T2" fmla="*/ 38 w 201"/>
                <a:gd name="T3" fmla="*/ 14 h 31"/>
                <a:gd name="T4" fmla="*/ 52 w 201"/>
                <a:gd name="T5" fmla="*/ 15 h 31"/>
                <a:gd name="T6" fmla="*/ 76 w 201"/>
                <a:gd name="T7" fmla="*/ 13 h 31"/>
                <a:gd name="T8" fmla="*/ 101 w 201"/>
                <a:gd name="T9" fmla="*/ 11 h 31"/>
                <a:gd name="T10" fmla="*/ 108 w 201"/>
                <a:gd name="T11" fmla="*/ 13 h 31"/>
                <a:gd name="T12" fmla="*/ 115 w 201"/>
                <a:gd name="T13" fmla="*/ 15 h 31"/>
                <a:gd name="T14" fmla="*/ 118 w 201"/>
                <a:gd name="T15" fmla="*/ 15 h 31"/>
                <a:gd name="T16" fmla="*/ 122 w 201"/>
                <a:gd name="T17" fmla="*/ 14 h 31"/>
                <a:gd name="T18" fmla="*/ 131 w 201"/>
                <a:gd name="T19" fmla="*/ 10 h 31"/>
                <a:gd name="T20" fmla="*/ 137 w 201"/>
                <a:gd name="T21" fmla="*/ 7 h 31"/>
                <a:gd name="T22" fmla="*/ 145 w 201"/>
                <a:gd name="T23" fmla="*/ 7 h 31"/>
                <a:gd name="T24" fmla="*/ 159 w 201"/>
                <a:gd name="T25" fmla="*/ 10 h 31"/>
                <a:gd name="T26" fmla="*/ 172 w 201"/>
                <a:gd name="T27" fmla="*/ 12 h 31"/>
                <a:gd name="T28" fmla="*/ 180 w 201"/>
                <a:gd name="T29" fmla="*/ 11 h 31"/>
                <a:gd name="T30" fmla="*/ 188 w 201"/>
                <a:gd name="T31" fmla="*/ 9 h 31"/>
                <a:gd name="T32" fmla="*/ 190 w 201"/>
                <a:gd name="T33" fmla="*/ 10 h 31"/>
                <a:gd name="T34" fmla="*/ 180 w 201"/>
                <a:gd name="T35" fmla="*/ 16 h 31"/>
                <a:gd name="T36" fmla="*/ 167 w 201"/>
                <a:gd name="T37" fmla="*/ 21 h 31"/>
                <a:gd name="T38" fmla="*/ 147 w 201"/>
                <a:gd name="T39" fmla="*/ 25 h 31"/>
                <a:gd name="T40" fmla="*/ 119 w 201"/>
                <a:gd name="T41" fmla="*/ 26 h 31"/>
                <a:gd name="T42" fmla="*/ 101 w 201"/>
                <a:gd name="T43" fmla="*/ 27 h 31"/>
                <a:gd name="T44" fmla="*/ 78 w 201"/>
                <a:gd name="T45" fmla="*/ 28 h 31"/>
                <a:gd name="T46" fmla="*/ 60 w 201"/>
                <a:gd name="T47" fmla="*/ 27 h 31"/>
                <a:gd name="T48" fmla="*/ 46 w 201"/>
                <a:gd name="T49" fmla="*/ 25 h 31"/>
                <a:gd name="T50" fmla="*/ 31 w 201"/>
                <a:gd name="T51" fmla="*/ 20 h 31"/>
                <a:gd name="T52" fmla="*/ 16 w 201"/>
                <a:gd name="T53" fmla="*/ 13 h 31"/>
                <a:gd name="T54" fmla="*/ 7 w 201"/>
                <a:gd name="T55" fmla="*/ 8 h 31"/>
                <a:gd name="T56" fmla="*/ 56 w 201"/>
                <a:gd name="T57" fmla="*/ 12 h 31"/>
                <a:gd name="T58" fmla="*/ 42 w 201"/>
                <a:gd name="T59" fmla="*/ 12 h 31"/>
                <a:gd name="T60" fmla="*/ 26 w 201"/>
                <a:gd name="T61" fmla="*/ 10 h 31"/>
                <a:gd name="T62" fmla="*/ 7 w 201"/>
                <a:gd name="T63" fmla="*/ 5 h 31"/>
                <a:gd name="T64" fmla="*/ 2 w 201"/>
                <a:gd name="T65" fmla="*/ 7 h 31"/>
                <a:gd name="T66" fmla="*/ 15 w 201"/>
                <a:gd name="T67" fmla="*/ 15 h 31"/>
                <a:gd name="T68" fmla="*/ 35 w 201"/>
                <a:gd name="T69" fmla="*/ 24 h 31"/>
                <a:gd name="T70" fmla="*/ 50 w 201"/>
                <a:gd name="T71" fmla="*/ 28 h 31"/>
                <a:gd name="T72" fmla="*/ 63 w 201"/>
                <a:gd name="T73" fmla="*/ 30 h 31"/>
                <a:gd name="T74" fmla="*/ 78 w 201"/>
                <a:gd name="T75" fmla="*/ 31 h 31"/>
                <a:gd name="T76" fmla="*/ 101 w 201"/>
                <a:gd name="T77" fmla="*/ 29 h 31"/>
                <a:gd name="T78" fmla="*/ 119 w 201"/>
                <a:gd name="T79" fmla="*/ 29 h 31"/>
                <a:gd name="T80" fmla="*/ 147 w 201"/>
                <a:gd name="T81" fmla="*/ 27 h 31"/>
                <a:gd name="T82" fmla="*/ 168 w 201"/>
                <a:gd name="T83" fmla="*/ 23 h 31"/>
                <a:gd name="T84" fmla="*/ 180 w 201"/>
                <a:gd name="T85" fmla="*/ 19 h 31"/>
                <a:gd name="T86" fmla="*/ 187 w 201"/>
                <a:gd name="T87" fmla="*/ 16 h 31"/>
                <a:gd name="T88" fmla="*/ 194 w 201"/>
                <a:gd name="T89" fmla="*/ 9 h 31"/>
                <a:gd name="T90" fmla="*/ 196 w 201"/>
                <a:gd name="T91" fmla="*/ 2 h 31"/>
                <a:gd name="T92" fmla="*/ 186 w 201"/>
                <a:gd name="T93" fmla="*/ 7 h 31"/>
                <a:gd name="T94" fmla="*/ 177 w 201"/>
                <a:gd name="T95" fmla="*/ 9 h 31"/>
                <a:gd name="T96" fmla="*/ 168 w 201"/>
                <a:gd name="T97" fmla="*/ 9 h 31"/>
                <a:gd name="T98" fmla="*/ 153 w 201"/>
                <a:gd name="T99" fmla="*/ 6 h 31"/>
                <a:gd name="T100" fmla="*/ 142 w 201"/>
                <a:gd name="T101" fmla="*/ 4 h 31"/>
                <a:gd name="T102" fmla="*/ 135 w 201"/>
                <a:gd name="T103" fmla="*/ 5 h 31"/>
                <a:gd name="T104" fmla="*/ 126 w 201"/>
                <a:gd name="T105" fmla="*/ 10 h 31"/>
                <a:gd name="T106" fmla="*/ 119 w 201"/>
                <a:gd name="T107" fmla="*/ 13 h 31"/>
                <a:gd name="T108" fmla="*/ 116 w 201"/>
                <a:gd name="T109" fmla="*/ 13 h 31"/>
                <a:gd name="T110" fmla="*/ 110 w 201"/>
                <a:gd name="T111" fmla="*/ 11 h 31"/>
                <a:gd name="T112" fmla="*/ 103 w 201"/>
                <a:gd name="T113" fmla="*/ 9 h 31"/>
                <a:gd name="T114" fmla="*/ 86 w 201"/>
                <a:gd name="T115" fmla="*/ 9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01" h="31">
                  <a:moveTo>
                    <a:pt x="7" y="8"/>
                  </a:moveTo>
                  <a:lnTo>
                    <a:pt x="10" y="8"/>
                  </a:lnTo>
                  <a:lnTo>
                    <a:pt x="13" y="9"/>
                  </a:lnTo>
                  <a:lnTo>
                    <a:pt x="15" y="10"/>
                  </a:lnTo>
                  <a:lnTo>
                    <a:pt x="18" y="11"/>
                  </a:lnTo>
                  <a:lnTo>
                    <a:pt x="20" y="11"/>
                  </a:lnTo>
                  <a:lnTo>
                    <a:pt x="23" y="12"/>
                  </a:lnTo>
                  <a:lnTo>
                    <a:pt x="25" y="12"/>
                  </a:lnTo>
                  <a:lnTo>
                    <a:pt x="28" y="13"/>
                  </a:lnTo>
                  <a:lnTo>
                    <a:pt x="30" y="13"/>
                  </a:lnTo>
                  <a:lnTo>
                    <a:pt x="32" y="13"/>
                  </a:lnTo>
                  <a:lnTo>
                    <a:pt x="34" y="14"/>
                  </a:lnTo>
                  <a:lnTo>
                    <a:pt x="36" y="14"/>
                  </a:lnTo>
                  <a:lnTo>
                    <a:pt x="38" y="14"/>
                  </a:lnTo>
                  <a:lnTo>
                    <a:pt x="40" y="14"/>
                  </a:lnTo>
                  <a:lnTo>
                    <a:pt x="42" y="15"/>
                  </a:lnTo>
                  <a:lnTo>
                    <a:pt x="44" y="15"/>
                  </a:lnTo>
                  <a:lnTo>
                    <a:pt x="46" y="15"/>
                  </a:lnTo>
                  <a:lnTo>
                    <a:pt x="48" y="15"/>
                  </a:lnTo>
                  <a:lnTo>
                    <a:pt x="50" y="15"/>
                  </a:lnTo>
                  <a:lnTo>
                    <a:pt x="52" y="15"/>
                  </a:lnTo>
                  <a:lnTo>
                    <a:pt x="56" y="15"/>
                  </a:lnTo>
                  <a:lnTo>
                    <a:pt x="59" y="14"/>
                  </a:lnTo>
                  <a:lnTo>
                    <a:pt x="63" y="14"/>
                  </a:lnTo>
                  <a:lnTo>
                    <a:pt x="66" y="14"/>
                  </a:lnTo>
                  <a:lnTo>
                    <a:pt x="70" y="13"/>
                  </a:lnTo>
                  <a:lnTo>
                    <a:pt x="73" y="13"/>
                  </a:lnTo>
                  <a:lnTo>
                    <a:pt x="76" y="13"/>
                  </a:lnTo>
                  <a:lnTo>
                    <a:pt x="80" y="12"/>
                  </a:lnTo>
                  <a:lnTo>
                    <a:pt x="83" y="12"/>
                  </a:lnTo>
                  <a:lnTo>
                    <a:pt x="86" y="12"/>
                  </a:lnTo>
                  <a:lnTo>
                    <a:pt x="90" y="11"/>
                  </a:lnTo>
                  <a:lnTo>
                    <a:pt x="94" y="11"/>
                  </a:lnTo>
                  <a:lnTo>
                    <a:pt x="97" y="11"/>
                  </a:lnTo>
                  <a:lnTo>
                    <a:pt x="101" y="11"/>
                  </a:lnTo>
                  <a:lnTo>
                    <a:pt x="102" y="11"/>
                  </a:lnTo>
                  <a:lnTo>
                    <a:pt x="103" y="11"/>
                  </a:lnTo>
                  <a:lnTo>
                    <a:pt x="104" y="11"/>
                  </a:lnTo>
                  <a:lnTo>
                    <a:pt x="105" y="12"/>
                  </a:lnTo>
                  <a:lnTo>
                    <a:pt x="106" y="12"/>
                  </a:lnTo>
                  <a:lnTo>
                    <a:pt x="107" y="12"/>
                  </a:lnTo>
                  <a:lnTo>
                    <a:pt x="108" y="13"/>
                  </a:lnTo>
                  <a:lnTo>
                    <a:pt x="109" y="13"/>
                  </a:lnTo>
                  <a:lnTo>
                    <a:pt x="110" y="14"/>
                  </a:lnTo>
                  <a:lnTo>
                    <a:pt x="111" y="14"/>
                  </a:lnTo>
                  <a:lnTo>
                    <a:pt x="112" y="14"/>
                  </a:lnTo>
                  <a:lnTo>
                    <a:pt x="113" y="15"/>
                  </a:lnTo>
                  <a:lnTo>
                    <a:pt x="114" y="15"/>
                  </a:lnTo>
                  <a:lnTo>
                    <a:pt x="115" y="15"/>
                  </a:lnTo>
                  <a:lnTo>
                    <a:pt x="116" y="15"/>
                  </a:lnTo>
                  <a:lnTo>
                    <a:pt x="116" y="15"/>
                  </a:lnTo>
                  <a:lnTo>
                    <a:pt x="117" y="15"/>
                  </a:lnTo>
                  <a:lnTo>
                    <a:pt x="117" y="15"/>
                  </a:lnTo>
                  <a:lnTo>
                    <a:pt x="117" y="15"/>
                  </a:lnTo>
                  <a:lnTo>
                    <a:pt x="118" y="15"/>
                  </a:lnTo>
                  <a:lnTo>
                    <a:pt x="118" y="15"/>
                  </a:lnTo>
                  <a:lnTo>
                    <a:pt x="118" y="15"/>
                  </a:lnTo>
                  <a:lnTo>
                    <a:pt x="119" y="15"/>
                  </a:lnTo>
                  <a:lnTo>
                    <a:pt x="120" y="15"/>
                  </a:lnTo>
                  <a:lnTo>
                    <a:pt x="120" y="15"/>
                  </a:lnTo>
                  <a:lnTo>
                    <a:pt x="121" y="15"/>
                  </a:lnTo>
                  <a:lnTo>
                    <a:pt x="122" y="14"/>
                  </a:lnTo>
                  <a:lnTo>
                    <a:pt x="122" y="14"/>
                  </a:lnTo>
                  <a:lnTo>
                    <a:pt x="123" y="14"/>
                  </a:lnTo>
                  <a:lnTo>
                    <a:pt x="124" y="13"/>
                  </a:lnTo>
                  <a:lnTo>
                    <a:pt x="126" y="13"/>
                  </a:lnTo>
                  <a:lnTo>
                    <a:pt x="127" y="12"/>
                  </a:lnTo>
                  <a:lnTo>
                    <a:pt x="128" y="11"/>
                  </a:lnTo>
                  <a:lnTo>
                    <a:pt x="130" y="10"/>
                  </a:lnTo>
                  <a:lnTo>
                    <a:pt x="131" y="10"/>
                  </a:lnTo>
                  <a:lnTo>
                    <a:pt x="132" y="9"/>
                  </a:lnTo>
                  <a:lnTo>
                    <a:pt x="133" y="8"/>
                  </a:lnTo>
                  <a:lnTo>
                    <a:pt x="135" y="8"/>
                  </a:lnTo>
                  <a:lnTo>
                    <a:pt x="136" y="7"/>
                  </a:lnTo>
                  <a:lnTo>
                    <a:pt x="136" y="7"/>
                  </a:lnTo>
                  <a:lnTo>
                    <a:pt x="137" y="7"/>
                  </a:lnTo>
                  <a:lnTo>
                    <a:pt x="137" y="7"/>
                  </a:lnTo>
                  <a:lnTo>
                    <a:pt x="138" y="7"/>
                  </a:lnTo>
                  <a:lnTo>
                    <a:pt x="139" y="7"/>
                  </a:lnTo>
                  <a:lnTo>
                    <a:pt x="140" y="7"/>
                  </a:lnTo>
                  <a:lnTo>
                    <a:pt x="142" y="7"/>
                  </a:lnTo>
                  <a:lnTo>
                    <a:pt x="143" y="7"/>
                  </a:lnTo>
                  <a:lnTo>
                    <a:pt x="144" y="7"/>
                  </a:lnTo>
                  <a:lnTo>
                    <a:pt x="145" y="7"/>
                  </a:lnTo>
                  <a:lnTo>
                    <a:pt x="147" y="7"/>
                  </a:lnTo>
                  <a:lnTo>
                    <a:pt x="148" y="8"/>
                  </a:lnTo>
                  <a:lnTo>
                    <a:pt x="150" y="8"/>
                  </a:lnTo>
                  <a:lnTo>
                    <a:pt x="153" y="8"/>
                  </a:lnTo>
                  <a:lnTo>
                    <a:pt x="155" y="9"/>
                  </a:lnTo>
                  <a:lnTo>
                    <a:pt x="157" y="9"/>
                  </a:lnTo>
                  <a:lnTo>
                    <a:pt x="159" y="10"/>
                  </a:lnTo>
                  <a:lnTo>
                    <a:pt x="162" y="10"/>
                  </a:lnTo>
                  <a:lnTo>
                    <a:pt x="164" y="11"/>
                  </a:lnTo>
                  <a:lnTo>
                    <a:pt x="166" y="11"/>
                  </a:lnTo>
                  <a:lnTo>
                    <a:pt x="168" y="11"/>
                  </a:lnTo>
                  <a:lnTo>
                    <a:pt x="170" y="12"/>
                  </a:lnTo>
                  <a:lnTo>
                    <a:pt x="171" y="12"/>
                  </a:lnTo>
                  <a:lnTo>
                    <a:pt x="172" y="12"/>
                  </a:lnTo>
                  <a:lnTo>
                    <a:pt x="173" y="12"/>
                  </a:lnTo>
                  <a:lnTo>
                    <a:pt x="174" y="12"/>
                  </a:lnTo>
                  <a:lnTo>
                    <a:pt x="175" y="12"/>
                  </a:lnTo>
                  <a:lnTo>
                    <a:pt x="176" y="12"/>
                  </a:lnTo>
                  <a:lnTo>
                    <a:pt x="178" y="12"/>
                  </a:lnTo>
                  <a:lnTo>
                    <a:pt x="179" y="11"/>
                  </a:lnTo>
                  <a:lnTo>
                    <a:pt x="180" y="11"/>
                  </a:lnTo>
                  <a:lnTo>
                    <a:pt x="181" y="11"/>
                  </a:lnTo>
                  <a:lnTo>
                    <a:pt x="182" y="11"/>
                  </a:lnTo>
                  <a:lnTo>
                    <a:pt x="183" y="10"/>
                  </a:lnTo>
                  <a:lnTo>
                    <a:pt x="185" y="10"/>
                  </a:lnTo>
                  <a:lnTo>
                    <a:pt x="186" y="10"/>
                  </a:lnTo>
                  <a:lnTo>
                    <a:pt x="187" y="9"/>
                  </a:lnTo>
                  <a:lnTo>
                    <a:pt x="188" y="9"/>
                  </a:lnTo>
                  <a:lnTo>
                    <a:pt x="190" y="8"/>
                  </a:lnTo>
                  <a:lnTo>
                    <a:pt x="191" y="8"/>
                  </a:lnTo>
                  <a:lnTo>
                    <a:pt x="192" y="7"/>
                  </a:lnTo>
                  <a:lnTo>
                    <a:pt x="194" y="6"/>
                  </a:lnTo>
                  <a:lnTo>
                    <a:pt x="193" y="8"/>
                  </a:lnTo>
                  <a:lnTo>
                    <a:pt x="191" y="9"/>
                  </a:lnTo>
                  <a:lnTo>
                    <a:pt x="190" y="10"/>
                  </a:lnTo>
                  <a:lnTo>
                    <a:pt x="189" y="11"/>
                  </a:lnTo>
                  <a:lnTo>
                    <a:pt x="187" y="12"/>
                  </a:lnTo>
                  <a:lnTo>
                    <a:pt x="186" y="13"/>
                  </a:lnTo>
                  <a:lnTo>
                    <a:pt x="185" y="14"/>
                  </a:lnTo>
                  <a:lnTo>
                    <a:pt x="183" y="15"/>
                  </a:lnTo>
                  <a:lnTo>
                    <a:pt x="182" y="16"/>
                  </a:lnTo>
                  <a:lnTo>
                    <a:pt x="180" y="16"/>
                  </a:lnTo>
                  <a:lnTo>
                    <a:pt x="179" y="17"/>
                  </a:lnTo>
                  <a:lnTo>
                    <a:pt x="177" y="18"/>
                  </a:lnTo>
                  <a:lnTo>
                    <a:pt x="175" y="19"/>
                  </a:lnTo>
                  <a:lnTo>
                    <a:pt x="174" y="19"/>
                  </a:lnTo>
                  <a:lnTo>
                    <a:pt x="172" y="20"/>
                  </a:lnTo>
                  <a:lnTo>
                    <a:pt x="170" y="20"/>
                  </a:lnTo>
                  <a:lnTo>
                    <a:pt x="167" y="21"/>
                  </a:lnTo>
                  <a:lnTo>
                    <a:pt x="165" y="22"/>
                  </a:lnTo>
                  <a:lnTo>
                    <a:pt x="162" y="22"/>
                  </a:lnTo>
                  <a:lnTo>
                    <a:pt x="159" y="23"/>
                  </a:lnTo>
                  <a:lnTo>
                    <a:pt x="156" y="23"/>
                  </a:lnTo>
                  <a:lnTo>
                    <a:pt x="153" y="24"/>
                  </a:lnTo>
                  <a:lnTo>
                    <a:pt x="150" y="24"/>
                  </a:lnTo>
                  <a:lnTo>
                    <a:pt x="147" y="25"/>
                  </a:lnTo>
                  <a:lnTo>
                    <a:pt x="143" y="25"/>
                  </a:lnTo>
                  <a:lnTo>
                    <a:pt x="140" y="25"/>
                  </a:lnTo>
                  <a:lnTo>
                    <a:pt x="136" y="25"/>
                  </a:lnTo>
                  <a:lnTo>
                    <a:pt x="132" y="26"/>
                  </a:lnTo>
                  <a:lnTo>
                    <a:pt x="128" y="26"/>
                  </a:lnTo>
                  <a:lnTo>
                    <a:pt x="123" y="26"/>
                  </a:lnTo>
                  <a:lnTo>
                    <a:pt x="119" y="26"/>
                  </a:lnTo>
                  <a:lnTo>
                    <a:pt x="114" y="26"/>
                  </a:lnTo>
                  <a:lnTo>
                    <a:pt x="112" y="27"/>
                  </a:lnTo>
                  <a:lnTo>
                    <a:pt x="110" y="27"/>
                  </a:lnTo>
                  <a:lnTo>
                    <a:pt x="108" y="27"/>
                  </a:lnTo>
                  <a:lnTo>
                    <a:pt x="105" y="27"/>
                  </a:lnTo>
                  <a:lnTo>
                    <a:pt x="103" y="27"/>
                  </a:lnTo>
                  <a:lnTo>
                    <a:pt x="101" y="27"/>
                  </a:lnTo>
                  <a:lnTo>
                    <a:pt x="99" y="27"/>
                  </a:lnTo>
                  <a:lnTo>
                    <a:pt x="97" y="27"/>
                  </a:lnTo>
                  <a:lnTo>
                    <a:pt x="93" y="27"/>
                  </a:lnTo>
                  <a:lnTo>
                    <a:pt x="89" y="28"/>
                  </a:lnTo>
                  <a:lnTo>
                    <a:pt x="86" y="28"/>
                  </a:lnTo>
                  <a:lnTo>
                    <a:pt x="82" y="28"/>
                  </a:lnTo>
                  <a:lnTo>
                    <a:pt x="78" y="28"/>
                  </a:lnTo>
                  <a:lnTo>
                    <a:pt x="74" y="28"/>
                  </a:lnTo>
                  <a:lnTo>
                    <a:pt x="71" y="28"/>
                  </a:lnTo>
                  <a:lnTo>
                    <a:pt x="67" y="28"/>
                  </a:lnTo>
                  <a:lnTo>
                    <a:pt x="65" y="28"/>
                  </a:lnTo>
                  <a:lnTo>
                    <a:pt x="63" y="28"/>
                  </a:lnTo>
                  <a:lnTo>
                    <a:pt x="61" y="27"/>
                  </a:lnTo>
                  <a:lnTo>
                    <a:pt x="60" y="27"/>
                  </a:lnTo>
                  <a:lnTo>
                    <a:pt x="58" y="27"/>
                  </a:lnTo>
                  <a:lnTo>
                    <a:pt x="56" y="27"/>
                  </a:lnTo>
                  <a:lnTo>
                    <a:pt x="54" y="26"/>
                  </a:lnTo>
                  <a:lnTo>
                    <a:pt x="52" y="26"/>
                  </a:lnTo>
                  <a:lnTo>
                    <a:pt x="50" y="26"/>
                  </a:lnTo>
                  <a:lnTo>
                    <a:pt x="48" y="25"/>
                  </a:lnTo>
                  <a:lnTo>
                    <a:pt x="46" y="25"/>
                  </a:lnTo>
                  <a:lnTo>
                    <a:pt x="44" y="24"/>
                  </a:lnTo>
                  <a:lnTo>
                    <a:pt x="42" y="24"/>
                  </a:lnTo>
                  <a:lnTo>
                    <a:pt x="40" y="23"/>
                  </a:lnTo>
                  <a:lnTo>
                    <a:pt x="38" y="22"/>
                  </a:lnTo>
                  <a:lnTo>
                    <a:pt x="36" y="22"/>
                  </a:lnTo>
                  <a:lnTo>
                    <a:pt x="33" y="21"/>
                  </a:lnTo>
                  <a:lnTo>
                    <a:pt x="31" y="20"/>
                  </a:lnTo>
                  <a:lnTo>
                    <a:pt x="28" y="19"/>
                  </a:lnTo>
                  <a:lnTo>
                    <a:pt x="26" y="18"/>
                  </a:lnTo>
                  <a:lnTo>
                    <a:pt x="23" y="17"/>
                  </a:lnTo>
                  <a:lnTo>
                    <a:pt x="21" y="16"/>
                  </a:lnTo>
                  <a:lnTo>
                    <a:pt x="19" y="15"/>
                  </a:lnTo>
                  <a:lnTo>
                    <a:pt x="18" y="14"/>
                  </a:lnTo>
                  <a:lnTo>
                    <a:pt x="16" y="13"/>
                  </a:lnTo>
                  <a:lnTo>
                    <a:pt x="14" y="12"/>
                  </a:lnTo>
                  <a:lnTo>
                    <a:pt x="13" y="11"/>
                  </a:lnTo>
                  <a:lnTo>
                    <a:pt x="12" y="10"/>
                  </a:lnTo>
                  <a:lnTo>
                    <a:pt x="10" y="10"/>
                  </a:lnTo>
                  <a:lnTo>
                    <a:pt x="9" y="9"/>
                  </a:lnTo>
                  <a:lnTo>
                    <a:pt x="8" y="8"/>
                  </a:lnTo>
                  <a:lnTo>
                    <a:pt x="7" y="8"/>
                  </a:lnTo>
                  <a:lnTo>
                    <a:pt x="7" y="8"/>
                  </a:lnTo>
                  <a:close/>
                  <a:moveTo>
                    <a:pt x="73" y="10"/>
                  </a:moveTo>
                  <a:lnTo>
                    <a:pt x="69" y="11"/>
                  </a:lnTo>
                  <a:lnTo>
                    <a:pt x="65" y="11"/>
                  </a:lnTo>
                  <a:lnTo>
                    <a:pt x="62" y="12"/>
                  </a:lnTo>
                  <a:lnTo>
                    <a:pt x="58" y="12"/>
                  </a:lnTo>
                  <a:lnTo>
                    <a:pt x="56" y="12"/>
                  </a:lnTo>
                  <a:lnTo>
                    <a:pt x="54" y="12"/>
                  </a:lnTo>
                  <a:lnTo>
                    <a:pt x="52" y="12"/>
                  </a:lnTo>
                  <a:lnTo>
                    <a:pt x="50" y="12"/>
                  </a:lnTo>
                  <a:lnTo>
                    <a:pt x="48" y="12"/>
                  </a:lnTo>
                  <a:lnTo>
                    <a:pt x="46" y="12"/>
                  </a:lnTo>
                  <a:lnTo>
                    <a:pt x="44" y="12"/>
                  </a:lnTo>
                  <a:lnTo>
                    <a:pt x="42" y="12"/>
                  </a:lnTo>
                  <a:lnTo>
                    <a:pt x="40" y="12"/>
                  </a:lnTo>
                  <a:lnTo>
                    <a:pt x="38" y="12"/>
                  </a:lnTo>
                  <a:lnTo>
                    <a:pt x="36" y="11"/>
                  </a:lnTo>
                  <a:lnTo>
                    <a:pt x="33" y="11"/>
                  </a:lnTo>
                  <a:lnTo>
                    <a:pt x="31" y="11"/>
                  </a:lnTo>
                  <a:lnTo>
                    <a:pt x="29" y="10"/>
                  </a:lnTo>
                  <a:lnTo>
                    <a:pt x="26" y="10"/>
                  </a:lnTo>
                  <a:lnTo>
                    <a:pt x="24" y="9"/>
                  </a:lnTo>
                  <a:lnTo>
                    <a:pt x="21" y="9"/>
                  </a:lnTo>
                  <a:lnTo>
                    <a:pt x="19" y="8"/>
                  </a:lnTo>
                  <a:lnTo>
                    <a:pt x="16" y="8"/>
                  </a:lnTo>
                  <a:lnTo>
                    <a:pt x="13" y="7"/>
                  </a:lnTo>
                  <a:lnTo>
                    <a:pt x="10" y="6"/>
                  </a:lnTo>
                  <a:lnTo>
                    <a:pt x="7" y="5"/>
                  </a:lnTo>
                  <a:lnTo>
                    <a:pt x="4" y="4"/>
                  </a:lnTo>
                  <a:lnTo>
                    <a:pt x="1" y="3"/>
                  </a:lnTo>
                  <a:lnTo>
                    <a:pt x="0" y="5"/>
                  </a:lnTo>
                  <a:lnTo>
                    <a:pt x="1" y="5"/>
                  </a:lnTo>
                  <a:lnTo>
                    <a:pt x="1" y="6"/>
                  </a:lnTo>
                  <a:lnTo>
                    <a:pt x="2" y="6"/>
                  </a:lnTo>
                  <a:lnTo>
                    <a:pt x="2" y="7"/>
                  </a:lnTo>
                  <a:lnTo>
                    <a:pt x="4" y="8"/>
                  </a:lnTo>
                  <a:lnTo>
                    <a:pt x="7" y="10"/>
                  </a:lnTo>
                  <a:lnTo>
                    <a:pt x="8" y="11"/>
                  </a:lnTo>
                  <a:lnTo>
                    <a:pt x="10" y="12"/>
                  </a:lnTo>
                  <a:lnTo>
                    <a:pt x="11" y="13"/>
                  </a:lnTo>
                  <a:lnTo>
                    <a:pt x="13" y="14"/>
                  </a:lnTo>
                  <a:lnTo>
                    <a:pt x="15" y="15"/>
                  </a:lnTo>
                  <a:lnTo>
                    <a:pt x="17" y="16"/>
                  </a:lnTo>
                  <a:lnTo>
                    <a:pt x="20" y="18"/>
                  </a:lnTo>
                  <a:lnTo>
                    <a:pt x="22" y="19"/>
                  </a:lnTo>
                  <a:lnTo>
                    <a:pt x="25" y="20"/>
                  </a:lnTo>
                  <a:lnTo>
                    <a:pt x="28" y="21"/>
                  </a:lnTo>
                  <a:lnTo>
                    <a:pt x="32" y="23"/>
                  </a:lnTo>
                  <a:lnTo>
                    <a:pt x="35" y="24"/>
                  </a:lnTo>
                  <a:lnTo>
                    <a:pt x="38" y="25"/>
                  </a:lnTo>
                  <a:lnTo>
                    <a:pt x="40" y="25"/>
                  </a:lnTo>
                  <a:lnTo>
                    <a:pt x="42" y="26"/>
                  </a:lnTo>
                  <a:lnTo>
                    <a:pt x="44" y="27"/>
                  </a:lnTo>
                  <a:lnTo>
                    <a:pt x="46" y="27"/>
                  </a:lnTo>
                  <a:lnTo>
                    <a:pt x="48" y="28"/>
                  </a:lnTo>
                  <a:lnTo>
                    <a:pt x="50" y="28"/>
                  </a:lnTo>
                  <a:lnTo>
                    <a:pt x="52" y="28"/>
                  </a:lnTo>
                  <a:lnTo>
                    <a:pt x="53" y="29"/>
                  </a:lnTo>
                  <a:lnTo>
                    <a:pt x="55" y="29"/>
                  </a:lnTo>
                  <a:lnTo>
                    <a:pt x="57" y="29"/>
                  </a:lnTo>
                  <a:lnTo>
                    <a:pt x="59" y="30"/>
                  </a:lnTo>
                  <a:lnTo>
                    <a:pt x="61" y="30"/>
                  </a:lnTo>
                  <a:lnTo>
                    <a:pt x="63" y="30"/>
                  </a:lnTo>
                  <a:lnTo>
                    <a:pt x="65" y="30"/>
                  </a:lnTo>
                  <a:lnTo>
                    <a:pt x="67" y="30"/>
                  </a:lnTo>
                  <a:lnTo>
                    <a:pt x="69" y="30"/>
                  </a:lnTo>
                  <a:lnTo>
                    <a:pt x="71" y="31"/>
                  </a:lnTo>
                  <a:lnTo>
                    <a:pt x="72" y="31"/>
                  </a:lnTo>
                  <a:lnTo>
                    <a:pt x="74" y="31"/>
                  </a:lnTo>
                  <a:lnTo>
                    <a:pt x="78" y="31"/>
                  </a:lnTo>
                  <a:lnTo>
                    <a:pt x="82" y="30"/>
                  </a:lnTo>
                  <a:lnTo>
                    <a:pt x="86" y="30"/>
                  </a:lnTo>
                  <a:lnTo>
                    <a:pt x="89" y="30"/>
                  </a:lnTo>
                  <a:lnTo>
                    <a:pt x="93" y="30"/>
                  </a:lnTo>
                  <a:lnTo>
                    <a:pt x="97" y="30"/>
                  </a:lnTo>
                  <a:lnTo>
                    <a:pt x="99" y="30"/>
                  </a:lnTo>
                  <a:lnTo>
                    <a:pt x="101" y="29"/>
                  </a:lnTo>
                  <a:lnTo>
                    <a:pt x="103" y="29"/>
                  </a:lnTo>
                  <a:lnTo>
                    <a:pt x="106" y="29"/>
                  </a:lnTo>
                  <a:lnTo>
                    <a:pt x="108" y="29"/>
                  </a:lnTo>
                  <a:lnTo>
                    <a:pt x="110" y="29"/>
                  </a:lnTo>
                  <a:lnTo>
                    <a:pt x="112" y="29"/>
                  </a:lnTo>
                  <a:lnTo>
                    <a:pt x="114" y="29"/>
                  </a:lnTo>
                  <a:lnTo>
                    <a:pt x="119" y="29"/>
                  </a:lnTo>
                  <a:lnTo>
                    <a:pt x="123" y="29"/>
                  </a:lnTo>
                  <a:lnTo>
                    <a:pt x="128" y="28"/>
                  </a:lnTo>
                  <a:lnTo>
                    <a:pt x="132" y="28"/>
                  </a:lnTo>
                  <a:lnTo>
                    <a:pt x="136" y="28"/>
                  </a:lnTo>
                  <a:lnTo>
                    <a:pt x="140" y="28"/>
                  </a:lnTo>
                  <a:lnTo>
                    <a:pt x="144" y="27"/>
                  </a:lnTo>
                  <a:lnTo>
                    <a:pt x="147" y="27"/>
                  </a:lnTo>
                  <a:lnTo>
                    <a:pt x="151" y="27"/>
                  </a:lnTo>
                  <a:lnTo>
                    <a:pt x="154" y="26"/>
                  </a:lnTo>
                  <a:lnTo>
                    <a:pt x="157" y="26"/>
                  </a:lnTo>
                  <a:lnTo>
                    <a:pt x="160" y="25"/>
                  </a:lnTo>
                  <a:lnTo>
                    <a:pt x="163" y="25"/>
                  </a:lnTo>
                  <a:lnTo>
                    <a:pt x="165" y="24"/>
                  </a:lnTo>
                  <a:lnTo>
                    <a:pt x="168" y="23"/>
                  </a:lnTo>
                  <a:lnTo>
                    <a:pt x="171" y="23"/>
                  </a:lnTo>
                  <a:lnTo>
                    <a:pt x="173" y="22"/>
                  </a:lnTo>
                  <a:lnTo>
                    <a:pt x="175" y="21"/>
                  </a:lnTo>
                  <a:lnTo>
                    <a:pt x="176" y="21"/>
                  </a:lnTo>
                  <a:lnTo>
                    <a:pt x="178" y="20"/>
                  </a:lnTo>
                  <a:lnTo>
                    <a:pt x="179" y="20"/>
                  </a:lnTo>
                  <a:lnTo>
                    <a:pt x="180" y="19"/>
                  </a:lnTo>
                  <a:lnTo>
                    <a:pt x="181" y="19"/>
                  </a:lnTo>
                  <a:lnTo>
                    <a:pt x="182" y="18"/>
                  </a:lnTo>
                  <a:lnTo>
                    <a:pt x="183" y="18"/>
                  </a:lnTo>
                  <a:lnTo>
                    <a:pt x="184" y="17"/>
                  </a:lnTo>
                  <a:lnTo>
                    <a:pt x="185" y="17"/>
                  </a:lnTo>
                  <a:lnTo>
                    <a:pt x="186" y="16"/>
                  </a:lnTo>
                  <a:lnTo>
                    <a:pt x="187" y="16"/>
                  </a:lnTo>
                  <a:lnTo>
                    <a:pt x="188" y="15"/>
                  </a:lnTo>
                  <a:lnTo>
                    <a:pt x="188" y="14"/>
                  </a:lnTo>
                  <a:lnTo>
                    <a:pt x="189" y="14"/>
                  </a:lnTo>
                  <a:lnTo>
                    <a:pt x="190" y="13"/>
                  </a:lnTo>
                  <a:lnTo>
                    <a:pt x="191" y="12"/>
                  </a:lnTo>
                  <a:lnTo>
                    <a:pt x="193" y="11"/>
                  </a:lnTo>
                  <a:lnTo>
                    <a:pt x="194" y="9"/>
                  </a:lnTo>
                  <a:lnTo>
                    <a:pt x="196" y="8"/>
                  </a:lnTo>
                  <a:lnTo>
                    <a:pt x="198" y="6"/>
                  </a:lnTo>
                  <a:lnTo>
                    <a:pt x="199" y="4"/>
                  </a:lnTo>
                  <a:lnTo>
                    <a:pt x="201" y="2"/>
                  </a:lnTo>
                  <a:lnTo>
                    <a:pt x="199" y="0"/>
                  </a:lnTo>
                  <a:lnTo>
                    <a:pt x="197" y="1"/>
                  </a:lnTo>
                  <a:lnTo>
                    <a:pt x="196" y="2"/>
                  </a:lnTo>
                  <a:lnTo>
                    <a:pt x="194" y="3"/>
                  </a:lnTo>
                  <a:lnTo>
                    <a:pt x="193" y="4"/>
                  </a:lnTo>
                  <a:lnTo>
                    <a:pt x="191" y="5"/>
                  </a:lnTo>
                  <a:lnTo>
                    <a:pt x="190" y="6"/>
                  </a:lnTo>
                  <a:lnTo>
                    <a:pt x="188" y="6"/>
                  </a:lnTo>
                  <a:lnTo>
                    <a:pt x="187" y="7"/>
                  </a:lnTo>
                  <a:lnTo>
                    <a:pt x="186" y="7"/>
                  </a:lnTo>
                  <a:lnTo>
                    <a:pt x="184" y="8"/>
                  </a:lnTo>
                  <a:lnTo>
                    <a:pt x="183" y="8"/>
                  </a:lnTo>
                  <a:lnTo>
                    <a:pt x="182" y="8"/>
                  </a:lnTo>
                  <a:lnTo>
                    <a:pt x="180" y="9"/>
                  </a:lnTo>
                  <a:lnTo>
                    <a:pt x="179" y="9"/>
                  </a:lnTo>
                  <a:lnTo>
                    <a:pt x="178" y="9"/>
                  </a:lnTo>
                  <a:lnTo>
                    <a:pt x="177" y="9"/>
                  </a:lnTo>
                  <a:lnTo>
                    <a:pt x="175" y="9"/>
                  </a:lnTo>
                  <a:lnTo>
                    <a:pt x="174" y="9"/>
                  </a:lnTo>
                  <a:lnTo>
                    <a:pt x="173" y="9"/>
                  </a:lnTo>
                  <a:lnTo>
                    <a:pt x="172" y="9"/>
                  </a:lnTo>
                  <a:lnTo>
                    <a:pt x="171" y="9"/>
                  </a:lnTo>
                  <a:lnTo>
                    <a:pt x="169" y="9"/>
                  </a:lnTo>
                  <a:lnTo>
                    <a:pt x="168" y="9"/>
                  </a:lnTo>
                  <a:lnTo>
                    <a:pt x="167" y="9"/>
                  </a:lnTo>
                  <a:lnTo>
                    <a:pt x="165" y="8"/>
                  </a:lnTo>
                  <a:lnTo>
                    <a:pt x="162" y="8"/>
                  </a:lnTo>
                  <a:lnTo>
                    <a:pt x="160" y="7"/>
                  </a:lnTo>
                  <a:lnTo>
                    <a:pt x="158" y="7"/>
                  </a:lnTo>
                  <a:lnTo>
                    <a:pt x="155" y="6"/>
                  </a:lnTo>
                  <a:lnTo>
                    <a:pt x="153" y="6"/>
                  </a:lnTo>
                  <a:lnTo>
                    <a:pt x="151" y="6"/>
                  </a:lnTo>
                  <a:lnTo>
                    <a:pt x="148" y="5"/>
                  </a:lnTo>
                  <a:lnTo>
                    <a:pt x="147" y="5"/>
                  </a:lnTo>
                  <a:lnTo>
                    <a:pt x="146" y="5"/>
                  </a:lnTo>
                  <a:lnTo>
                    <a:pt x="144" y="5"/>
                  </a:lnTo>
                  <a:lnTo>
                    <a:pt x="143" y="5"/>
                  </a:lnTo>
                  <a:lnTo>
                    <a:pt x="142" y="4"/>
                  </a:lnTo>
                  <a:lnTo>
                    <a:pt x="140" y="4"/>
                  </a:lnTo>
                  <a:lnTo>
                    <a:pt x="139" y="4"/>
                  </a:lnTo>
                  <a:lnTo>
                    <a:pt x="138" y="4"/>
                  </a:lnTo>
                  <a:lnTo>
                    <a:pt x="137" y="5"/>
                  </a:lnTo>
                  <a:lnTo>
                    <a:pt x="136" y="5"/>
                  </a:lnTo>
                  <a:lnTo>
                    <a:pt x="136" y="5"/>
                  </a:lnTo>
                  <a:lnTo>
                    <a:pt x="135" y="5"/>
                  </a:lnTo>
                  <a:lnTo>
                    <a:pt x="134" y="5"/>
                  </a:lnTo>
                  <a:lnTo>
                    <a:pt x="133" y="6"/>
                  </a:lnTo>
                  <a:lnTo>
                    <a:pt x="131" y="7"/>
                  </a:lnTo>
                  <a:lnTo>
                    <a:pt x="130" y="7"/>
                  </a:lnTo>
                  <a:lnTo>
                    <a:pt x="128" y="8"/>
                  </a:lnTo>
                  <a:lnTo>
                    <a:pt x="127" y="9"/>
                  </a:lnTo>
                  <a:lnTo>
                    <a:pt x="126" y="10"/>
                  </a:lnTo>
                  <a:lnTo>
                    <a:pt x="124" y="10"/>
                  </a:lnTo>
                  <a:lnTo>
                    <a:pt x="123" y="11"/>
                  </a:lnTo>
                  <a:lnTo>
                    <a:pt x="122" y="12"/>
                  </a:lnTo>
                  <a:lnTo>
                    <a:pt x="121" y="12"/>
                  </a:lnTo>
                  <a:lnTo>
                    <a:pt x="120" y="13"/>
                  </a:lnTo>
                  <a:lnTo>
                    <a:pt x="119" y="13"/>
                  </a:lnTo>
                  <a:lnTo>
                    <a:pt x="119" y="13"/>
                  </a:lnTo>
                  <a:lnTo>
                    <a:pt x="118" y="13"/>
                  </a:lnTo>
                  <a:lnTo>
                    <a:pt x="118" y="13"/>
                  </a:lnTo>
                  <a:lnTo>
                    <a:pt x="118" y="13"/>
                  </a:lnTo>
                  <a:lnTo>
                    <a:pt x="117" y="13"/>
                  </a:lnTo>
                  <a:lnTo>
                    <a:pt x="117" y="13"/>
                  </a:lnTo>
                  <a:lnTo>
                    <a:pt x="116" y="13"/>
                  </a:lnTo>
                  <a:lnTo>
                    <a:pt x="116" y="13"/>
                  </a:lnTo>
                  <a:lnTo>
                    <a:pt x="115" y="13"/>
                  </a:lnTo>
                  <a:lnTo>
                    <a:pt x="114" y="13"/>
                  </a:lnTo>
                  <a:lnTo>
                    <a:pt x="113" y="12"/>
                  </a:lnTo>
                  <a:lnTo>
                    <a:pt x="112" y="12"/>
                  </a:lnTo>
                  <a:lnTo>
                    <a:pt x="111" y="12"/>
                  </a:lnTo>
                  <a:lnTo>
                    <a:pt x="111" y="11"/>
                  </a:lnTo>
                  <a:lnTo>
                    <a:pt x="110" y="11"/>
                  </a:lnTo>
                  <a:lnTo>
                    <a:pt x="109" y="10"/>
                  </a:lnTo>
                  <a:lnTo>
                    <a:pt x="108" y="10"/>
                  </a:lnTo>
                  <a:lnTo>
                    <a:pt x="107" y="10"/>
                  </a:lnTo>
                  <a:lnTo>
                    <a:pt x="106" y="9"/>
                  </a:lnTo>
                  <a:lnTo>
                    <a:pt x="105" y="9"/>
                  </a:lnTo>
                  <a:lnTo>
                    <a:pt x="104" y="9"/>
                  </a:lnTo>
                  <a:lnTo>
                    <a:pt x="103" y="9"/>
                  </a:lnTo>
                  <a:lnTo>
                    <a:pt x="103" y="9"/>
                  </a:lnTo>
                  <a:lnTo>
                    <a:pt x="102" y="9"/>
                  </a:lnTo>
                  <a:lnTo>
                    <a:pt x="101" y="9"/>
                  </a:lnTo>
                  <a:lnTo>
                    <a:pt x="97" y="9"/>
                  </a:lnTo>
                  <a:lnTo>
                    <a:pt x="93" y="9"/>
                  </a:lnTo>
                  <a:lnTo>
                    <a:pt x="90" y="9"/>
                  </a:lnTo>
                  <a:lnTo>
                    <a:pt x="86" y="9"/>
                  </a:lnTo>
                  <a:lnTo>
                    <a:pt x="83" y="9"/>
                  </a:lnTo>
                  <a:lnTo>
                    <a:pt x="79" y="10"/>
                  </a:lnTo>
                  <a:lnTo>
                    <a:pt x="76" y="10"/>
                  </a:lnTo>
                  <a:lnTo>
                    <a:pt x="73" y="10"/>
                  </a:lnTo>
                  <a:lnTo>
                    <a:pt x="73" y="10"/>
                  </a:lnTo>
                  <a:lnTo>
                    <a:pt x="73" y="10"/>
                  </a:lnTo>
                  <a:close/>
                </a:path>
              </a:pathLst>
            </a:custGeom>
            <a:solidFill>
              <a:srgbClr val="C9271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7" name="Freeform 35"/>
            <p:cNvSpPr>
              <a:spLocks/>
            </p:cNvSpPr>
            <p:nvPr/>
          </p:nvSpPr>
          <p:spPr bwMode="auto">
            <a:xfrm>
              <a:off x="1317" y="1307"/>
              <a:ext cx="170" cy="92"/>
            </a:xfrm>
            <a:custGeom>
              <a:avLst/>
              <a:gdLst>
                <a:gd name="T0" fmla="*/ 1 w 170"/>
                <a:gd name="T1" fmla="*/ 0 h 92"/>
                <a:gd name="T2" fmla="*/ 2 w 170"/>
                <a:gd name="T3" fmla="*/ 1 h 92"/>
                <a:gd name="T4" fmla="*/ 5 w 170"/>
                <a:gd name="T5" fmla="*/ 3 h 92"/>
                <a:gd name="T6" fmla="*/ 9 w 170"/>
                <a:gd name="T7" fmla="*/ 6 h 92"/>
                <a:gd name="T8" fmla="*/ 12 w 170"/>
                <a:gd name="T9" fmla="*/ 9 h 92"/>
                <a:gd name="T10" fmla="*/ 19 w 170"/>
                <a:gd name="T11" fmla="*/ 15 h 92"/>
                <a:gd name="T12" fmla="*/ 29 w 170"/>
                <a:gd name="T13" fmla="*/ 24 h 92"/>
                <a:gd name="T14" fmla="*/ 38 w 170"/>
                <a:gd name="T15" fmla="*/ 32 h 92"/>
                <a:gd name="T16" fmla="*/ 47 w 170"/>
                <a:gd name="T17" fmla="*/ 39 h 92"/>
                <a:gd name="T18" fmla="*/ 56 w 170"/>
                <a:gd name="T19" fmla="*/ 45 h 92"/>
                <a:gd name="T20" fmla="*/ 64 w 170"/>
                <a:gd name="T21" fmla="*/ 50 h 92"/>
                <a:gd name="T22" fmla="*/ 72 w 170"/>
                <a:gd name="T23" fmla="*/ 54 h 92"/>
                <a:gd name="T24" fmla="*/ 81 w 170"/>
                <a:gd name="T25" fmla="*/ 56 h 92"/>
                <a:gd name="T26" fmla="*/ 89 w 170"/>
                <a:gd name="T27" fmla="*/ 56 h 92"/>
                <a:gd name="T28" fmla="*/ 98 w 170"/>
                <a:gd name="T29" fmla="*/ 55 h 92"/>
                <a:gd name="T30" fmla="*/ 107 w 170"/>
                <a:gd name="T31" fmla="*/ 53 h 92"/>
                <a:gd name="T32" fmla="*/ 117 w 170"/>
                <a:gd name="T33" fmla="*/ 48 h 92"/>
                <a:gd name="T34" fmla="*/ 127 w 170"/>
                <a:gd name="T35" fmla="*/ 42 h 92"/>
                <a:gd name="T36" fmla="*/ 138 w 170"/>
                <a:gd name="T37" fmla="*/ 33 h 92"/>
                <a:gd name="T38" fmla="*/ 150 w 170"/>
                <a:gd name="T39" fmla="*/ 22 h 92"/>
                <a:gd name="T40" fmla="*/ 163 w 170"/>
                <a:gd name="T41" fmla="*/ 9 h 92"/>
                <a:gd name="T42" fmla="*/ 166 w 170"/>
                <a:gd name="T43" fmla="*/ 8 h 92"/>
                <a:gd name="T44" fmla="*/ 159 w 170"/>
                <a:gd name="T45" fmla="*/ 19 h 92"/>
                <a:gd name="T46" fmla="*/ 150 w 170"/>
                <a:gd name="T47" fmla="*/ 33 h 92"/>
                <a:gd name="T48" fmla="*/ 139 w 170"/>
                <a:gd name="T49" fmla="*/ 49 h 92"/>
                <a:gd name="T50" fmla="*/ 132 w 170"/>
                <a:gd name="T51" fmla="*/ 60 h 92"/>
                <a:gd name="T52" fmla="*/ 128 w 170"/>
                <a:gd name="T53" fmla="*/ 66 h 92"/>
                <a:gd name="T54" fmla="*/ 125 w 170"/>
                <a:gd name="T55" fmla="*/ 71 h 92"/>
                <a:gd name="T56" fmla="*/ 121 w 170"/>
                <a:gd name="T57" fmla="*/ 75 h 92"/>
                <a:gd name="T58" fmla="*/ 118 w 170"/>
                <a:gd name="T59" fmla="*/ 79 h 92"/>
                <a:gd name="T60" fmla="*/ 114 w 170"/>
                <a:gd name="T61" fmla="*/ 83 h 92"/>
                <a:gd name="T62" fmla="*/ 111 w 170"/>
                <a:gd name="T63" fmla="*/ 86 h 92"/>
                <a:gd name="T64" fmla="*/ 107 w 170"/>
                <a:gd name="T65" fmla="*/ 88 h 92"/>
                <a:gd name="T66" fmla="*/ 104 w 170"/>
                <a:gd name="T67" fmla="*/ 90 h 92"/>
                <a:gd name="T68" fmla="*/ 100 w 170"/>
                <a:gd name="T69" fmla="*/ 91 h 92"/>
                <a:gd name="T70" fmla="*/ 94 w 170"/>
                <a:gd name="T71" fmla="*/ 92 h 92"/>
                <a:gd name="T72" fmla="*/ 88 w 170"/>
                <a:gd name="T73" fmla="*/ 92 h 92"/>
                <a:gd name="T74" fmla="*/ 81 w 170"/>
                <a:gd name="T75" fmla="*/ 91 h 92"/>
                <a:gd name="T76" fmla="*/ 75 w 170"/>
                <a:gd name="T77" fmla="*/ 89 h 92"/>
                <a:gd name="T78" fmla="*/ 70 w 170"/>
                <a:gd name="T79" fmla="*/ 87 h 92"/>
                <a:gd name="T80" fmla="*/ 64 w 170"/>
                <a:gd name="T81" fmla="*/ 83 h 92"/>
                <a:gd name="T82" fmla="*/ 59 w 170"/>
                <a:gd name="T83" fmla="*/ 78 h 92"/>
                <a:gd name="T84" fmla="*/ 54 w 170"/>
                <a:gd name="T85" fmla="*/ 73 h 92"/>
                <a:gd name="T86" fmla="*/ 48 w 170"/>
                <a:gd name="T87" fmla="*/ 67 h 92"/>
                <a:gd name="T88" fmla="*/ 43 w 170"/>
                <a:gd name="T89" fmla="*/ 60 h 92"/>
                <a:gd name="T90" fmla="*/ 37 w 170"/>
                <a:gd name="T91" fmla="*/ 52 h 92"/>
                <a:gd name="T92" fmla="*/ 32 w 170"/>
                <a:gd name="T93" fmla="*/ 44 h 92"/>
                <a:gd name="T94" fmla="*/ 22 w 170"/>
                <a:gd name="T95" fmla="*/ 31 h 92"/>
                <a:gd name="T96" fmla="*/ 12 w 170"/>
                <a:gd name="T97" fmla="*/ 16 h 92"/>
                <a:gd name="T98" fmla="*/ 4 w 170"/>
                <a:gd name="T99" fmla="*/ 5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70" h="92">
                  <a:moveTo>
                    <a:pt x="0" y="0"/>
                  </a:moveTo>
                  <a:lnTo>
                    <a:pt x="1" y="0"/>
                  </a:lnTo>
                  <a:lnTo>
                    <a:pt x="1" y="1"/>
                  </a:lnTo>
                  <a:lnTo>
                    <a:pt x="2" y="1"/>
                  </a:lnTo>
                  <a:lnTo>
                    <a:pt x="3" y="2"/>
                  </a:lnTo>
                  <a:lnTo>
                    <a:pt x="5" y="3"/>
                  </a:lnTo>
                  <a:lnTo>
                    <a:pt x="7" y="5"/>
                  </a:lnTo>
                  <a:lnTo>
                    <a:pt x="9" y="6"/>
                  </a:lnTo>
                  <a:lnTo>
                    <a:pt x="10" y="7"/>
                  </a:lnTo>
                  <a:lnTo>
                    <a:pt x="12" y="9"/>
                  </a:lnTo>
                  <a:lnTo>
                    <a:pt x="14" y="10"/>
                  </a:lnTo>
                  <a:lnTo>
                    <a:pt x="19" y="15"/>
                  </a:lnTo>
                  <a:lnTo>
                    <a:pt x="24" y="20"/>
                  </a:lnTo>
                  <a:lnTo>
                    <a:pt x="29" y="24"/>
                  </a:lnTo>
                  <a:lnTo>
                    <a:pt x="34" y="28"/>
                  </a:lnTo>
                  <a:lnTo>
                    <a:pt x="38" y="32"/>
                  </a:lnTo>
                  <a:lnTo>
                    <a:pt x="43" y="36"/>
                  </a:lnTo>
                  <a:lnTo>
                    <a:pt x="47" y="39"/>
                  </a:lnTo>
                  <a:lnTo>
                    <a:pt x="51" y="42"/>
                  </a:lnTo>
                  <a:lnTo>
                    <a:pt x="56" y="45"/>
                  </a:lnTo>
                  <a:lnTo>
                    <a:pt x="60" y="48"/>
                  </a:lnTo>
                  <a:lnTo>
                    <a:pt x="64" y="50"/>
                  </a:lnTo>
                  <a:lnTo>
                    <a:pt x="68" y="52"/>
                  </a:lnTo>
                  <a:lnTo>
                    <a:pt x="72" y="54"/>
                  </a:lnTo>
                  <a:lnTo>
                    <a:pt x="77" y="55"/>
                  </a:lnTo>
                  <a:lnTo>
                    <a:pt x="81" y="56"/>
                  </a:lnTo>
                  <a:lnTo>
                    <a:pt x="85" y="56"/>
                  </a:lnTo>
                  <a:lnTo>
                    <a:pt x="89" y="56"/>
                  </a:lnTo>
                  <a:lnTo>
                    <a:pt x="94" y="56"/>
                  </a:lnTo>
                  <a:lnTo>
                    <a:pt x="98" y="55"/>
                  </a:lnTo>
                  <a:lnTo>
                    <a:pt x="103" y="54"/>
                  </a:lnTo>
                  <a:lnTo>
                    <a:pt x="107" y="53"/>
                  </a:lnTo>
                  <a:lnTo>
                    <a:pt x="112" y="50"/>
                  </a:lnTo>
                  <a:lnTo>
                    <a:pt x="117" y="48"/>
                  </a:lnTo>
                  <a:lnTo>
                    <a:pt x="122" y="45"/>
                  </a:lnTo>
                  <a:lnTo>
                    <a:pt x="127" y="42"/>
                  </a:lnTo>
                  <a:lnTo>
                    <a:pt x="133" y="38"/>
                  </a:lnTo>
                  <a:lnTo>
                    <a:pt x="138" y="33"/>
                  </a:lnTo>
                  <a:lnTo>
                    <a:pt x="144" y="28"/>
                  </a:lnTo>
                  <a:lnTo>
                    <a:pt x="150" y="22"/>
                  </a:lnTo>
                  <a:lnTo>
                    <a:pt x="157" y="16"/>
                  </a:lnTo>
                  <a:lnTo>
                    <a:pt x="163" y="9"/>
                  </a:lnTo>
                  <a:lnTo>
                    <a:pt x="170" y="2"/>
                  </a:lnTo>
                  <a:lnTo>
                    <a:pt x="166" y="8"/>
                  </a:lnTo>
                  <a:lnTo>
                    <a:pt x="163" y="13"/>
                  </a:lnTo>
                  <a:lnTo>
                    <a:pt x="159" y="19"/>
                  </a:lnTo>
                  <a:lnTo>
                    <a:pt x="156" y="24"/>
                  </a:lnTo>
                  <a:lnTo>
                    <a:pt x="150" y="33"/>
                  </a:lnTo>
                  <a:lnTo>
                    <a:pt x="144" y="42"/>
                  </a:lnTo>
                  <a:lnTo>
                    <a:pt x="139" y="49"/>
                  </a:lnTo>
                  <a:lnTo>
                    <a:pt x="135" y="56"/>
                  </a:lnTo>
                  <a:lnTo>
                    <a:pt x="132" y="60"/>
                  </a:lnTo>
                  <a:lnTo>
                    <a:pt x="130" y="63"/>
                  </a:lnTo>
                  <a:lnTo>
                    <a:pt x="128" y="66"/>
                  </a:lnTo>
                  <a:lnTo>
                    <a:pt x="127" y="68"/>
                  </a:lnTo>
                  <a:lnTo>
                    <a:pt x="125" y="71"/>
                  </a:lnTo>
                  <a:lnTo>
                    <a:pt x="123" y="73"/>
                  </a:lnTo>
                  <a:lnTo>
                    <a:pt x="121" y="75"/>
                  </a:lnTo>
                  <a:lnTo>
                    <a:pt x="119" y="78"/>
                  </a:lnTo>
                  <a:lnTo>
                    <a:pt x="118" y="79"/>
                  </a:lnTo>
                  <a:lnTo>
                    <a:pt x="116" y="81"/>
                  </a:lnTo>
                  <a:lnTo>
                    <a:pt x="114" y="83"/>
                  </a:lnTo>
                  <a:lnTo>
                    <a:pt x="113" y="84"/>
                  </a:lnTo>
                  <a:lnTo>
                    <a:pt x="111" y="86"/>
                  </a:lnTo>
                  <a:lnTo>
                    <a:pt x="109" y="87"/>
                  </a:lnTo>
                  <a:lnTo>
                    <a:pt x="107" y="88"/>
                  </a:lnTo>
                  <a:lnTo>
                    <a:pt x="106" y="89"/>
                  </a:lnTo>
                  <a:lnTo>
                    <a:pt x="104" y="90"/>
                  </a:lnTo>
                  <a:lnTo>
                    <a:pt x="102" y="90"/>
                  </a:lnTo>
                  <a:lnTo>
                    <a:pt x="100" y="91"/>
                  </a:lnTo>
                  <a:lnTo>
                    <a:pt x="98" y="91"/>
                  </a:lnTo>
                  <a:lnTo>
                    <a:pt x="94" y="92"/>
                  </a:lnTo>
                  <a:lnTo>
                    <a:pt x="91" y="92"/>
                  </a:lnTo>
                  <a:lnTo>
                    <a:pt x="88" y="92"/>
                  </a:lnTo>
                  <a:lnTo>
                    <a:pt x="84" y="92"/>
                  </a:lnTo>
                  <a:lnTo>
                    <a:pt x="81" y="91"/>
                  </a:lnTo>
                  <a:lnTo>
                    <a:pt x="78" y="91"/>
                  </a:lnTo>
                  <a:lnTo>
                    <a:pt x="75" y="89"/>
                  </a:lnTo>
                  <a:lnTo>
                    <a:pt x="72" y="88"/>
                  </a:lnTo>
                  <a:lnTo>
                    <a:pt x="70" y="87"/>
                  </a:lnTo>
                  <a:lnTo>
                    <a:pt x="67" y="85"/>
                  </a:lnTo>
                  <a:lnTo>
                    <a:pt x="64" y="83"/>
                  </a:lnTo>
                  <a:lnTo>
                    <a:pt x="62" y="81"/>
                  </a:lnTo>
                  <a:lnTo>
                    <a:pt x="59" y="78"/>
                  </a:lnTo>
                  <a:lnTo>
                    <a:pt x="56" y="76"/>
                  </a:lnTo>
                  <a:lnTo>
                    <a:pt x="54" y="73"/>
                  </a:lnTo>
                  <a:lnTo>
                    <a:pt x="51" y="70"/>
                  </a:lnTo>
                  <a:lnTo>
                    <a:pt x="48" y="67"/>
                  </a:lnTo>
                  <a:lnTo>
                    <a:pt x="46" y="64"/>
                  </a:lnTo>
                  <a:lnTo>
                    <a:pt x="43" y="60"/>
                  </a:lnTo>
                  <a:lnTo>
                    <a:pt x="40" y="56"/>
                  </a:lnTo>
                  <a:lnTo>
                    <a:pt x="37" y="52"/>
                  </a:lnTo>
                  <a:lnTo>
                    <a:pt x="35" y="48"/>
                  </a:lnTo>
                  <a:lnTo>
                    <a:pt x="32" y="44"/>
                  </a:lnTo>
                  <a:lnTo>
                    <a:pt x="29" y="40"/>
                  </a:lnTo>
                  <a:lnTo>
                    <a:pt x="22" y="31"/>
                  </a:lnTo>
                  <a:lnTo>
                    <a:pt x="15" y="21"/>
                  </a:lnTo>
                  <a:lnTo>
                    <a:pt x="12" y="16"/>
                  </a:lnTo>
                  <a:lnTo>
                    <a:pt x="8" y="11"/>
                  </a:lnTo>
                  <a:lnTo>
                    <a:pt x="4" y="5"/>
                  </a:lnTo>
                  <a:lnTo>
                    <a:pt x="0" y="0"/>
                  </a:lnTo>
                  <a:close/>
                </a:path>
              </a:pathLst>
            </a:custGeom>
            <a:solidFill>
              <a:srgbClr val="C4543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8" name="Freeform 36"/>
            <p:cNvSpPr>
              <a:spLocks noEditPoints="1"/>
            </p:cNvSpPr>
            <p:nvPr/>
          </p:nvSpPr>
          <p:spPr bwMode="auto">
            <a:xfrm>
              <a:off x="1316" y="1306"/>
              <a:ext cx="172" cy="94"/>
            </a:xfrm>
            <a:custGeom>
              <a:avLst/>
              <a:gdLst>
                <a:gd name="T0" fmla="*/ 1 w 172"/>
                <a:gd name="T1" fmla="*/ 0 h 94"/>
                <a:gd name="T2" fmla="*/ 9 w 172"/>
                <a:gd name="T3" fmla="*/ 15 h 94"/>
                <a:gd name="T4" fmla="*/ 20 w 172"/>
                <a:gd name="T5" fmla="*/ 29 h 94"/>
                <a:gd name="T6" fmla="*/ 32 w 172"/>
                <a:gd name="T7" fmla="*/ 47 h 94"/>
                <a:gd name="T8" fmla="*/ 47 w 172"/>
                <a:gd name="T9" fmla="*/ 67 h 94"/>
                <a:gd name="T10" fmla="*/ 60 w 172"/>
                <a:gd name="T11" fmla="*/ 81 h 94"/>
                <a:gd name="T12" fmla="*/ 72 w 172"/>
                <a:gd name="T13" fmla="*/ 90 h 94"/>
                <a:gd name="T14" fmla="*/ 86 w 172"/>
                <a:gd name="T15" fmla="*/ 94 h 94"/>
                <a:gd name="T16" fmla="*/ 101 w 172"/>
                <a:gd name="T17" fmla="*/ 93 h 94"/>
                <a:gd name="T18" fmla="*/ 109 w 172"/>
                <a:gd name="T19" fmla="*/ 90 h 94"/>
                <a:gd name="T20" fmla="*/ 117 w 172"/>
                <a:gd name="T21" fmla="*/ 84 h 94"/>
                <a:gd name="T22" fmla="*/ 125 w 172"/>
                <a:gd name="T23" fmla="*/ 75 h 94"/>
                <a:gd name="T24" fmla="*/ 135 w 172"/>
                <a:gd name="T25" fmla="*/ 60 h 94"/>
                <a:gd name="T26" fmla="*/ 150 w 172"/>
                <a:gd name="T27" fmla="*/ 38 h 94"/>
                <a:gd name="T28" fmla="*/ 159 w 172"/>
                <a:gd name="T29" fmla="*/ 23 h 94"/>
                <a:gd name="T30" fmla="*/ 170 w 172"/>
                <a:gd name="T31" fmla="*/ 7 h 94"/>
                <a:gd name="T32" fmla="*/ 157 w 172"/>
                <a:gd name="T33" fmla="*/ 16 h 94"/>
                <a:gd name="T34" fmla="*/ 139 w 172"/>
                <a:gd name="T35" fmla="*/ 33 h 94"/>
                <a:gd name="T36" fmla="*/ 123 w 172"/>
                <a:gd name="T37" fmla="*/ 45 h 94"/>
                <a:gd name="T38" fmla="*/ 108 w 172"/>
                <a:gd name="T39" fmla="*/ 52 h 94"/>
                <a:gd name="T40" fmla="*/ 95 w 172"/>
                <a:gd name="T41" fmla="*/ 56 h 94"/>
                <a:gd name="T42" fmla="*/ 82 w 172"/>
                <a:gd name="T43" fmla="*/ 55 h 94"/>
                <a:gd name="T44" fmla="*/ 70 w 172"/>
                <a:gd name="T45" fmla="*/ 52 h 94"/>
                <a:gd name="T46" fmla="*/ 57 w 172"/>
                <a:gd name="T47" fmla="*/ 45 h 94"/>
                <a:gd name="T48" fmla="*/ 44 w 172"/>
                <a:gd name="T49" fmla="*/ 36 h 94"/>
                <a:gd name="T50" fmla="*/ 26 w 172"/>
                <a:gd name="T51" fmla="*/ 20 h 94"/>
                <a:gd name="T52" fmla="*/ 11 w 172"/>
                <a:gd name="T53" fmla="*/ 6 h 94"/>
                <a:gd name="T54" fmla="*/ 4 w 172"/>
                <a:gd name="T55" fmla="*/ 1 h 94"/>
                <a:gd name="T56" fmla="*/ 8 w 172"/>
                <a:gd name="T57" fmla="*/ 7 h 94"/>
                <a:gd name="T58" fmla="*/ 14 w 172"/>
                <a:gd name="T59" fmla="*/ 12 h 94"/>
                <a:gd name="T60" fmla="*/ 39 w 172"/>
                <a:gd name="T61" fmla="*/ 34 h 94"/>
                <a:gd name="T62" fmla="*/ 52 w 172"/>
                <a:gd name="T63" fmla="*/ 44 h 94"/>
                <a:gd name="T64" fmla="*/ 65 w 172"/>
                <a:gd name="T65" fmla="*/ 52 h 94"/>
                <a:gd name="T66" fmla="*/ 77 w 172"/>
                <a:gd name="T67" fmla="*/ 57 h 94"/>
                <a:gd name="T68" fmla="*/ 90 w 172"/>
                <a:gd name="T69" fmla="*/ 58 h 94"/>
                <a:gd name="T70" fmla="*/ 102 w 172"/>
                <a:gd name="T71" fmla="*/ 57 h 94"/>
                <a:gd name="T72" fmla="*/ 115 w 172"/>
                <a:gd name="T73" fmla="*/ 52 h 94"/>
                <a:gd name="T74" fmla="*/ 129 w 172"/>
                <a:gd name="T75" fmla="*/ 43 h 94"/>
                <a:gd name="T76" fmla="*/ 145 w 172"/>
                <a:gd name="T77" fmla="*/ 31 h 94"/>
                <a:gd name="T78" fmla="*/ 162 w 172"/>
                <a:gd name="T79" fmla="*/ 15 h 94"/>
                <a:gd name="T80" fmla="*/ 148 w 172"/>
                <a:gd name="T81" fmla="*/ 36 h 94"/>
                <a:gd name="T82" fmla="*/ 130 w 172"/>
                <a:gd name="T83" fmla="*/ 63 h 94"/>
                <a:gd name="T84" fmla="*/ 122 w 172"/>
                <a:gd name="T85" fmla="*/ 75 h 94"/>
                <a:gd name="T86" fmla="*/ 115 w 172"/>
                <a:gd name="T87" fmla="*/ 83 h 94"/>
                <a:gd name="T88" fmla="*/ 107 w 172"/>
                <a:gd name="T89" fmla="*/ 88 h 94"/>
                <a:gd name="T90" fmla="*/ 99 w 172"/>
                <a:gd name="T91" fmla="*/ 91 h 94"/>
                <a:gd name="T92" fmla="*/ 84 w 172"/>
                <a:gd name="T93" fmla="*/ 91 h 94"/>
                <a:gd name="T94" fmla="*/ 71 w 172"/>
                <a:gd name="T95" fmla="*/ 86 h 94"/>
                <a:gd name="T96" fmla="*/ 59 w 172"/>
                <a:gd name="T97" fmla="*/ 77 h 94"/>
                <a:gd name="T98" fmla="*/ 47 w 172"/>
                <a:gd name="T99" fmla="*/ 63 h 94"/>
                <a:gd name="T100" fmla="*/ 30 w 172"/>
                <a:gd name="T101" fmla="*/ 39 h 94"/>
                <a:gd name="T102" fmla="*/ 21 w 172"/>
                <a:gd name="T103" fmla="*/ 27 h 94"/>
                <a:gd name="T104" fmla="*/ 12 w 172"/>
                <a:gd name="T105" fmla="*/ 14 h 94"/>
                <a:gd name="T106" fmla="*/ 6 w 172"/>
                <a:gd name="T107" fmla="*/ 6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72" h="94">
                  <a:moveTo>
                    <a:pt x="3" y="1"/>
                  </a:moveTo>
                  <a:lnTo>
                    <a:pt x="3" y="1"/>
                  </a:lnTo>
                  <a:lnTo>
                    <a:pt x="2" y="0"/>
                  </a:lnTo>
                  <a:lnTo>
                    <a:pt x="2" y="0"/>
                  </a:lnTo>
                  <a:lnTo>
                    <a:pt x="1" y="0"/>
                  </a:lnTo>
                  <a:lnTo>
                    <a:pt x="1" y="0"/>
                  </a:lnTo>
                  <a:lnTo>
                    <a:pt x="0" y="2"/>
                  </a:lnTo>
                  <a:lnTo>
                    <a:pt x="2" y="4"/>
                  </a:lnTo>
                  <a:lnTo>
                    <a:pt x="4" y="7"/>
                  </a:lnTo>
                  <a:lnTo>
                    <a:pt x="6" y="10"/>
                  </a:lnTo>
                  <a:lnTo>
                    <a:pt x="8" y="12"/>
                  </a:lnTo>
                  <a:lnTo>
                    <a:pt x="9" y="15"/>
                  </a:lnTo>
                  <a:lnTo>
                    <a:pt x="11" y="17"/>
                  </a:lnTo>
                  <a:lnTo>
                    <a:pt x="13" y="20"/>
                  </a:lnTo>
                  <a:lnTo>
                    <a:pt x="15" y="22"/>
                  </a:lnTo>
                  <a:lnTo>
                    <a:pt x="17" y="24"/>
                  </a:lnTo>
                  <a:lnTo>
                    <a:pt x="18" y="27"/>
                  </a:lnTo>
                  <a:lnTo>
                    <a:pt x="20" y="29"/>
                  </a:lnTo>
                  <a:lnTo>
                    <a:pt x="21" y="31"/>
                  </a:lnTo>
                  <a:lnTo>
                    <a:pt x="23" y="34"/>
                  </a:lnTo>
                  <a:lnTo>
                    <a:pt x="25" y="36"/>
                  </a:lnTo>
                  <a:lnTo>
                    <a:pt x="26" y="38"/>
                  </a:lnTo>
                  <a:lnTo>
                    <a:pt x="28" y="40"/>
                  </a:lnTo>
                  <a:lnTo>
                    <a:pt x="32" y="47"/>
                  </a:lnTo>
                  <a:lnTo>
                    <a:pt x="37" y="53"/>
                  </a:lnTo>
                  <a:lnTo>
                    <a:pt x="39" y="56"/>
                  </a:lnTo>
                  <a:lnTo>
                    <a:pt x="41" y="59"/>
                  </a:lnTo>
                  <a:lnTo>
                    <a:pt x="43" y="62"/>
                  </a:lnTo>
                  <a:lnTo>
                    <a:pt x="45" y="65"/>
                  </a:lnTo>
                  <a:lnTo>
                    <a:pt x="47" y="67"/>
                  </a:lnTo>
                  <a:lnTo>
                    <a:pt x="49" y="70"/>
                  </a:lnTo>
                  <a:lnTo>
                    <a:pt x="51" y="72"/>
                  </a:lnTo>
                  <a:lnTo>
                    <a:pt x="54" y="75"/>
                  </a:lnTo>
                  <a:lnTo>
                    <a:pt x="56" y="77"/>
                  </a:lnTo>
                  <a:lnTo>
                    <a:pt x="58" y="79"/>
                  </a:lnTo>
                  <a:lnTo>
                    <a:pt x="60" y="81"/>
                  </a:lnTo>
                  <a:lnTo>
                    <a:pt x="62" y="83"/>
                  </a:lnTo>
                  <a:lnTo>
                    <a:pt x="64" y="84"/>
                  </a:lnTo>
                  <a:lnTo>
                    <a:pt x="66" y="86"/>
                  </a:lnTo>
                  <a:lnTo>
                    <a:pt x="68" y="87"/>
                  </a:lnTo>
                  <a:lnTo>
                    <a:pt x="70" y="89"/>
                  </a:lnTo>
                  <a:lnTo>
                    <a:pt x="72" y="90"/>
                  </a:lnTo>
                  <a:lnTo>
                    <a:pt x="74" y="91"/>
                  </a:lnTo>
                  <a:lnTo>
                    <a:pt x="77" y="92"/>
                  </a:lnTo>
                  <a:lnTo>
                    <a:pt x="79" y="93"/>
                  </a:lnTo>
                  <a:lnTo>
                    <a:pt x="81" y="93"/>
                  </a:lnTo>
                  <a:lnTo>
                    <a:pt x="84" y="94"/>
                  </a:lnTo>
                  <a:lnTo>
                    <a:pt x="86" y="94"/>
                  </a:lnTo>
                  <a:lnTo>
                    <a:pt x="88" y="94"/>
                  </a:lnTo>
                  <a:lnTo>
                    <a:pt x="91" y="94"/>
                  </a:lnTo>
                  <a:lnTo>
                    <a:pt x="94" y="94"/>
                  </a:lnTo>
                  <a:lnTo>
                    <a:pt x="96" y="94"/>
                  </a:lnTo>
                  <a:lnTo>
                    <a:pt x="99" y="93"/>
                  </a:lnTo>
                  <a:lnTo>
                    <a:pt x="101" y="93"/>
                  </a:lnTo>
                  <a:lnTo>
                    <a:pt x="102" y="93"/>
                  </a:lnTo>
                  <a:lnTo>
                    <a:pt x="104" y="92"/>
                  </a:lnTo>
                  <a:lnTo>
                    <a:pt x="105" y="92"/>
                  </a:lnTo>
                  <a:lnTo>
                    <a:pt x="107" y="91"/>
                  </a:lnTo>
                  <a:lnTo>
                    <a:pt x="108" y="90"/>
                  </a:lnTo>
                  <a:lnTo>
                    <a:pt x="109" y="90"/>
                  </a:lnTo>
                  <a:lnTo>
                    <a:pt x="111" y="89"/>
                  </a:lnTo>
                  <a:lnTo>
                    <a:pt x="112" y="88"/>
                  </a:lnTo>
                  <a:lnTo>
                    <a:pt x="113" y="87"/>
                  </a:lnTo>
                  <a:lnTo>
                    <a:pt x="115" y="86"/>
                  </a:lnTo>
                  <a:lnTo>
                    <a:pt x="116" y="85"/>
                  </a:lnTo>
                  <a:lnTo>
                    <a:pt x="117" y="84"/>
                  </a:lnTo>
                  <a:lnTo>
                    <a:pt x="118" y="83"/>
                  </a:lnTo>
                  <a:lnTo>
                    <a:pt x="120" y="81"/>
                  </a:lnTo>
                  <a:lnTo>
                    <a:pt x="121" y="80"/>
                  </a:lnTo>
                  <a:lnTo>
                    <a:pt x="122" y="78"/>
                  </a:lnTo>
                  <a:lnTo>
                    <a:pt x="124" y="77"/>
                  </a:lnTo>
                  <a:lnTo>
                    <a:pt x="125" y="75"/>
                  </a:lnTo>
                  <a:lnTo>
                    <a:pt x="126" y="73"/>
                  </a:lnTo>
                  <a:lnTo>
                    <a:pt x="128" y="71"/>
                  </a:lnTo>
                  <a:lnTo>
                    <a:pt x="129" y="69"/>
                  </a:lnTo>
                  <a:lnTo>
                    <a:pt x="131" y="67"/>
                  </a:lnTo>
                  <a:lnTo>
                    <a:pt x="132" y="65"/>
                  </a:lnTo>
                  <a:lnTo>
                    <a:pt x="135" y="60"/>
                  </a:lnTo>
                  <a:lnTo>
                    <a:pt x="138" y="55"/>
                  </a:lnTo>
                  <a:lnTo>
                    <a:pt x="142" y="50"/>
                  </a:lnTo>
                  <a:lnTo>
                    <a:pt x="146" y="44"/>
                  </a:lnTo>
                  <a:lnTo>
                    <a:pt x="147" y="42"/>
                  </a:lnTo>
                  <a:lnTo>
                    <a:pt x="149" y="40"/>
                  </a:lnTo>
                  <a:lnTo>
                    <a:pt x="150" y="38"/>
                  </a:lnTo>
                  <a:lnTo>
                    <a:pt x="151" y="35"/>
                  </a:lnTo>
                  <a:lnTo>
                    <a:pt x="153" y="33"/>
                  </a:lnTo>
                  <a:lnTo>
                    <a:pt x="155" y="31"/>
                  </a:lnTo>
                  <a:lnTo>
                    <a:pt x="156" y="28"/>
                  </a:lnTo>
                  <a:lnTo>
                    <a:pt x="158" y="26"/>
                  </a:lnTo>
                  <a:lnTo>
                    <a:pt x="159" y="23"/>
                  </a:lnTo>
                  <a:lnTo>
                    <a:pt x="161" y="21"/>
                  </a:lnTo>
                  <a:lnTo>
                    <a:pt x="163" y="18"/>
                  </a:lnTo>
                  <a:lnTo>
                    <a:pt x="165" y="15"/>
                  </a:lnTo>
                  <a:lnTo>
                    <a:pt x="166" y="12"/>
                  </a:lnTo>
                  <a:lnTo>
                    <a:pt x="168" y="10"/>
                  </a:lnTo>
                  <a:lnTo>
                    <a:pt x="170" y="7"/>
                  </a:lnTo>
                  <a:lnTo>
                    <a:pt x="172" y="4"/>
                  </a:lnTo>
                  <a:lnTo>
                    <a:pt x="170" y="2"/>
                  </a:lnTo>
                  <a:lnTo>
                    <a:pt x="167" y="6"/>
                  </a:lnTo>
                  <a:lnTo>
                    <a:pt x="163" y="10"/>
                  </a:lnTo>
                  <a:lnTo>
                    <a:pt x="160" y="13"/>
                  </a:lnTo>
                  <a:lnTo>
                    <a:pt x="157" y="16"/>
                  </a:lnTo>
                  <a:lnTo>
                    <a:pt x="154" y="19"/>
                  </a:lnTo>
                  <a:lnTo>
                    <a:pt x="151" y="22"/>
                  </a:lnTo>
                  <a:lnTo>
                    <a:pt x="148" y="25"/>
                  </a:lnTo>
                  <a:lnTo>
                    <a:pt x="145" y="28"/>
                  </a:lnTo>
                  <a:lnTo>
                    <a:pt x="142" y="31"/>
                  </a:lnTo>
                  <a:lnTo>
                    <a:pt x="139" y="33"/>
                  </a:lnTo>
                  <a:lnTo>
                    <a:pt x="136" y="35"/>
                  </a:lnTo>
                  <a:lnTo>
                    <a:pt x="133" y="37"/>
                  </a:lnTo>
                  <a:lnTo>
                    <a:pt x="131" y="39"/>
                  </a:lnTo>
                  <a:lnTo>
                    <a:pt x="128" y="41"/>
                  </a:lnTo>
                  <a:lnTo>
                    <a:pt x="125" y="43"/>
                  </a:lnTo>
                  <a:lnTo>
                    <a:pt x="123" y="45"/>
                  </a:lnTo>
                  <a:lnTo>
                    <a:pt x="120" y="46"/>
                  </a:lnTo>
                  <a:lnTo>
                    <a:pt x="118" y="48"/>
                  </a:lnTo>
                  <a:lnTo>
                    <a:pt x="115" y="49"/>
                  </a:lnTo>
                  <a:lnTo>
                    <a:pt x="113" y="50"/>
                  </a:lnTo>
                  <a:lnTo>
                    <a:pt x="110" y="51"/>
                  </a:lnTo>
                  <a:lnTo>
                    <a:pt x="108" y="52"/>
                  </a:lnTo>
                  <a:lnTo>
                    <a:pt x="106" y="53"/>
                  </a:lnTo>
                  <a:lnTo>
                    <a:pt x="104" y="54"/>
                  </a:lnTo>
                  <a:lnTo>
                    <a:pt x="101" y="55"/>
                  </a:lnTo>
                  <a:lnTo>
                    <a:pt x="99" y="55"/>
                  </a:lnTo>
                  <a:lnTo>
                    <a:pt x="97" y="55"/>
                  </a:lnTo>
                  <a:lnTo>
                    <a:pt x="95" y="56"/>
                  </a:lnTo>
                  <a:lnTo>
                    <a:pt x="92" y="56"/>
                  </a:lnTo>
                  <a:lnTo>
                    <a:pt x="90" y="56"/>
                  </a:lnTo>
                  <a:lnTo>
                    <a:pt x="88" y="56"/>
                  </a:lnTo>
                  <a:lnTo>
                    <a:pt x="86" y="56"/>
                  </a:lnTo>
                  <a:lnTo>
                    <a:pt x="84" y="56"/>
                  </a:lnTo>
                  <a:lnTo>
                    <a:pt x="82" y="55"/>
                  </a:lnTo>
                  <a:lnTo>
                    <a:pt x="80" y="55"/>
                  </a:lnTo>
                  <a:lnTo>
                    <a:pt x="78" y="55"/>
                  </a:lnTo>
                  <a:lnTo>
                    <a:pt x="76" y="54"/>
                  </a:lnTo>
                  <a:lnTo>
                    <a:pt x="74" y="53"/>
                  </a:lnTo>
                  <a:lnTo>
                    <a:pt x="72" y="53"/>
                  </a:lnTo>
                  <a:lnTo>
                    <a:pt x="70" y="52"/>
                  </a:lnTo>
                  <a:lnTo>
                    <a:pt x="68" y="51"/>
                  </a:lnTo>
                  <a:lnTo>
                    <a:pt x="66" y="50"/>
                  </a:lnTo>
                  <a:lnTo>
                    <a:pt x="63" y="49"/>
                  </a:lnTo>
                  <a:lnTo>
                    <a:pt x="61" y="48"/>
                  </a:lnTo>
                  <a:lnTo>
                    <a:pt x="59" y="46"/>
                  </a:lnTo>
                  <a:lnTo>
                    <a:pt x="57" y="45"/>
                  </a:lnTo>
                  <a:lnTo>
                    <a:pt x="55" y="44"/>
                  </a:lnTo>
                  <a:lnTo>
                    <a:pt x="53" y="42"/>
                  </a:lnTo>
                  <a:lnTo>
                    <a:pt x="51" y="41"/>
                  </a:lnTo>
                  <a:lnTo>
                    <a:pt x="49" y="39"/>
                  </a:lnTo>
                  <a:lnTo>
                    <a:pt x="47" y="37"/>
                  </a:lnTo>
                  <a:lnTo>
                    <a:pt x="44" y="36"/>
                  </a:lnTo>
                  <a:lnTo>
                    <a:pt x="42" y="34"/>
                  </a:lnTo>
                  <a:lnTo>
                    <a:pt x="40" y="32"/>
                  </a:lnTo>
                  <a:lnTo>
                    <a:pt x="38" y="30"/>
                  </a:lnTo>
                  <a:lnTo>
                    <a:pt x="35" y="28"/>
                  </a:lnTo>
                  <a:lnTo>
                    <a:pt x="31" y="24"/>
                  </a:lnTo>
                  <a:lnTo>
                    <a:pt x="26" y="20"/>
                  </a:lnTo>
                  <a:lnTo>
                    <a:pt x="21" y="15"/>
                  </a:lnTo>
                  <a:lnTo>
                    <a:pt x="15" y="10"/>
                  </a:lnTo>
                  <a:lnTo>
                    <a:pt x="14" y="9"/>
                  </a:lnTo>
                  <a:lnTo>
                    <a:pt x="13" y="8"/>
                  </a:lnTo>
                  <a:lnTo>
                    <a:pt x="12" y="7"/>
                  </a:lnTo>
                  <a:lnTo>
                    <a:pt x="11" y="6"/>
                  </a:lnTo>
                  <a:lnTo>
                    <a:pt x="9" y="5"/>
                  </a:lnTo>
                  <a:lnTo>
                    <a:pt x="8" y="4"/>
                  </a:lnTo>
                  <a:lnTo>
                    <a:pt x="7" y="3"/>
                  </a:lnTo>
                  <a:lnTo>
                    <a:pt x="5" y="2"/>
                  </a:lnTo>
                  <a:lnTo>
                    <a:pt x="5" y="2"/>
                  </a:lnTo>
                  <a:lnTo>
                    <a:pt x="4" y="1"/>
                  </a:lnTo>
                  <a:lnTo>
                    <a:pt x="4" y="1"/>
                  </a:lnTo>
                  <a:lnTo>
                    <a:pt x="3" y="1"/>
                  </a:lnTo>
                  <a:lnTo>
                    <a:pt x="3" y="1"/>
                  </a:lnTo>
                  <a:close/>
                  <a:moveTo>
                    <a:pt x="6" y="6"/>
                  </a:moveTo>
                  <a:lnTo>
                    <a:pt x="7" y="6"/>
                  </a:lnTo>
                  <a:lnTo>
                    <a:pt x="8" y="7"/>
                  </a:lnTo>
                  <a:lnTo>
                    <a:pt x="9" y="8"/>
                  </a:lnTo>
                  <a:lnTo>
                    <a:pt x="10" y="9"/>
                  </a:lnTo>
                  <a:lnTo>
                    <a:pt x="11" y="10"/>
                  </a:lnTo>
                  <a:lnTo>
                    <a:pt x="12" y="10"/>
                  </a:lnTo>
                  <a:lnTo>
                    <a:pt x="13" y="11"/>
                  </a:lnTo>
                  <a:lnTo>
                    <a:pt x="14" y="12"/>
                  </a:lnTo>
                  <a:lnTo>
                    <a:pt x="19" y="17"/>
                  </a:lnTo>
                  <a:lnTo>
                    <a:pt x="24" y="22"/>
                  </a:lnTo>
                  <a:lnTo>
                    <a:pt x="29" y="26"/>
                  </a:lnTo>
                  <a:lnTo>
                    <a:pt x="34" y="30"/>
                  </a:lnTo>
                  <a:lnTo>
                    <a:pt x="36" y="32"/>
                  </a:lnTo>
                  <a:lnTo>
                    <a:pt x="39" y="34"/>
                  </a:lnTo>
                  <a:lnTo>
                    <a:pt x="41" y="36"/>
                  </a:lnTo>
                  <a:lnTo>
                    <a:pt x="43" y="38"/>
                  </a:lnTo>
                  <a:lnTo>
                    <a:pt x="45" y="40"/>
                  </a:lnTo>
                  <a:lnTo>
                    <a:pt x="48" y="41"/>
                  </a:lnTo>
                  <a:lnTo>
                    <a:pt x="50" y="43"/>
                  </a:lnTo>
                  <a:lnTo>
                    <a:pt x="52" y="44"/>
                  </a:lnTo>
                  <a:lnTo>
                    <a:pt x="54" y="46"/>
                  </a:lnTo>
                  <a:lnTo>
                    <a:pt x="56" y="47"/>
                  </a:lnTo>
                  <a:lnTo>
                    <a:pt x="58" y="49"/>
                  </a:lnTo>
                  <a:lnTo>
                    <a:pt x="61" y="50"/>
                  </a:lnTo>
                  <a:lnTo>
                    <a:pt x="63" y="51"/>
                  </a:lnTo>
                  <a:lnTo>
                    <a:pt x="65" y="52"/>
                  </a:lnTo>
                  <a:lnTo>
                    <a:pt x="67" y="53"/>
                  </a:lnTo>
                  <a:lnTo>
                    <a:pt x="69" y="54"/>
                  </a:lnTo>
                  <a:lnTo>
                    <a:pt x="71" y="55"/>
                  </a:lnTo>
                  <a:lnTo>
                    <a:pt x="73" y="56"/>
                  </a:lnTo>
                  <a:lnTo>
                    <a:pt x="75" y="56"/>
                  </a:lnTo>
                  <a:lnTo>
                    <a:pt x="77" y="57"/>
                  </a:lnTo>
                  <a:lnTo>
                    <a:pt x="80" y="57"/>
                  </a:lnTo>
                  <a:lnTo>
                    <a:pt x="82" y="58"/>
                  </a:lnTo>
                  <a:lnTo>
                    <a:pt x="84" y="58"/>
                  </a:lnTo>
                  <a:lnTo>
                    <a:pt x="86" y="58"/>
                  </a:lnTo>
                  <a:lnTo>
                    <a:pt x="88" y="58"/>
                  </a:lnTo>
                  <a:lnTo>
                    <a:pt x="90" y="58"/>
                  </a:lnTo>
                  <a:lnTo>
                    <a:pt x="92" y="58"/>
                  </a:lnTo>
                  <a:lnTo>
                    <a:pt x="94" y="58"/>
                  </a:lnTo>
                  <a:lnTo>
                    <a:pt x="96" y="58"/>
                  </a:lnTo>
                  <a:lnTo>
                    <a:pt x="98" y="58"/>
                  </a:lnTo>
                  <a:lnTo>
                    <a:pt x="100" y="57"/>
                  </a:lnTo>
                  <a:lnTo>
                    <a:pt x="102" y="57"/>
                  </a:lnTo>
                  <a:lnTo>
                    <a:pt x="104" y="56"/>
                  </a:lnTo>
                  <a:lnTo>
                    <a:pt x="106" y="56"/>
                  </a:lnTo>
                  <a:lnTo>
                    <a:pt x="109" y="55"/>
                  </a:lnTo>
                  <a:lnTo>
                    <a:pt x="111" y="54"/>
                  </a:lnTo>
                  <a:lnTo>
                    <a:pt x="113" y="53"/>
                  </a:lnTo>
                  <a:lnTo>
                    <a:pt x="115" y="52"/>
                  </a:lnTo>
                  <a:lnTo>
                    <a:pt x="117" y="51"/>
                  </a:lnTo>
                  <a:lnTo>
                    <a:pt x="120" y="49"/>
                  </a:lnTo>
                  <a:lnTo>
                    <a:pt x="122" y="48"/>
                  </a:lnTo>
                  <a:lnTo>
                    <a:pt x="125" y="47"/>
                  </a:lnTo>
                  <a:lnTo>
                    <a:pt x="127" y="45"/>
                  </a:lnTo>
                  <a:lnTo>
                    <a:pt x="129" y="43"/>
                  </a:lnTo>
                  <a:lnTo>
                    <a:pt x="132" y="42"/>
                  </a:lnTo>
                  <a:lnTo>
                    <a:pt x="134" y="40"/>
                  </a:lnTo>
                  <a:lnTo>
                    <a:pt x="137" y="38"/>
                  </a:lnTo>
                  <a:lnTo>
                    <a:pt x="139" y="36"/>
                  </a:lnTo>
                  <a:lnTo>
                    <a:pt x="142" y="33"/>
                  </a:lnTo>
                  <a:lnTo>
                    <a:pt x="145" y="31"/>
                  </a:lnTo>
                  <a:lnTo>
                    <a:pt x="148" y="29"/>
                  </a:lnTo>
                  <a:lnTo>
                    <a:pt x="150" y="26"/>
                  </a:lnTo>
                  <a:lnTo>
                    <a:pt x="153" y="23"/>
                  </a:lnTo>
                  <a:lnTo>
                    <a:pt x="156" y="21"/>
                  </a:lnTo>
                  <a:lnTo>
                    <a:pt x="159" y="18"/>
                  </a:lnTo>
                  <a:lnTo>
                    <a:pt x="162" y="15"/>
                  </a:lnTo>
                  <a:lnTo>
                    <a:pt x="159" y="19"/>
                  </a:lnTo>
                  <a:lnTo>
                    <a:pt x="157" y="22"/>
                  </a:lnTo>
                  <a:lnTo>
                    <a:pt x="155" y="26"/>
                  </a:lnTo>
                  <a:lnTo>
                    <a:pt x="152" y="30"/>
                  </a:lnTo>
                  <a:lnTo>
                    <a:pt x="150" y="33"/>
                  </a:lnTo>
                  <a:lnTo>
                    <a:pt x="148" y="36"/>
                  </a:lnTo>
                  <a:lnTo>
                    <a:pt x="146" y="40"/>
                  </a:lnTo>
                  <a:lnTo>
                    <a:pt x="144" y="43"/>
                  </a:lnTo>
                  <a:lnTo>
                    <a:pt x="140" y="48"/>
                  </a:lnTo>
                  <a:lnTo>
                    <a:pt x="137" y="54"/>
                  </a:lnTo>
                  <a:lnTo>
                    <a:pt x="133" y="59"/>
                  </a:lnTo>
                  <a:lnTo>
                    <a:pt x="130" y="63"/>
                  </a:lnTo>
                  <a:lnTo>
                    <a:pt x="129" y="65"/>
                  </a:lnTo>
                  <a:lnTo>
                    <a:pt x="127" y="67"/>
                  </a:lnTo>
                  <a:lnTo>
                    <a:pt x="126" y="69"/>
                  </a:lnTo>
                  <a:lnTo>
                    <a:pt x="125" y="71"/>
                  </a:lnTo>
                  <a:lnTo>
                    <a:pt x="123" y="73"/>
                  </a:lnTo>
                  <a:lnTo>
                    <a:pt x="122" y="75"/>
                  </a:lnTo>
                  <a:lnTo>
                    <a:pt x="121" y="76"/>
                  </a:lnTo>
                  <a:lnTo>
                    <a:pt x="119" y="78"/>
                  </a:lnTo>
                  <a:lnTo>
                    <a:pt x="118" y="79"/>
                  </a:lnTo>
                  <a:lnTo>
                    <a:pt x="117" y="80"/>
                  </a:lnTo>
                  <a:lnTo>
                    <a:pt x="116" y="82"/>
                  </a:lnTo>
                  <a:lnTo>
                    <a:pt x="115" y="83"/>
                  </a:lnTo>
                  <a:lnTo>
                    <a:pt x="113" y="84"/>
                  </a:lnTo>
                  <a:lnTo>
                    <a:pt x="112" y="85"/>
                  </a:lnTo>
                  <a:lnTo>
                    <a:pt x="111" y="86"/>
                  </a:lnTo>
                  <a:lnTo>
                    <a:pt x="110" y="87"/>
                  </a:lnTo>
                  <a:lnTo>
                    <a:pt x="108" y="87"/>
                  </a:lnTo>
                  <a:lnTo>
                    <a:pt x="107" y="88"/>
                  </a:lnTo>
                  <a:lnTo>
                    <a:pt x="106" y="89"/>
                  </a:lnTo>
                  <a:lnTo>
                    <a:pt x="104" y="89"/>
                  </a:lnTo>
                  <a:lnTo>
                    <a:pt x="103" y="90"/>
                  </a:lnTo>
                  <a:lnTo>
                    <a:pt x="102" y="90"/>
                  </a:lnTo>
                  <a:lnTo>
                    <a:pt x="100" y="91"/>
                  </a:lnTo>
                  <a:lnTo>
                    <a:pt x="99" y="91"/>
                  </a:lnTo>
                  <a:lnTo>
                    <a:pt x="96" y="91"/>
                  </a:lnTo>
                  <a:lnTo>
                    <a:pt x="93" y="92"/>
                  </a:lnTo>
                  <a:lnTo>
                    <a:pt x="91" y="92"/>
                  </a:lnTo>
                  <a:lnTo>
                    <a:pt x="89" y="92"/>
                  </a:lnTo>
                  <a:lnTo>
                    <a:pt x="86" y="92"/>
                  </a:lnTo>
                  <a:lnTo>
                    <a:pt x="84" y="91"/>
                  </a:lnTo>
                  <a:lnTo>
                    <a:pt x="81" y="91"/>
                  </a:lnTo>
                  <a:lnTo>
                    <a:pt x="79" y="90"/>
                  </a:lnTo>
                  <a:lnTo>
                    <a:pt x="77" y="89"/>
                  </a:lnTo>
                  <a:lnTo>
                    <a:pt x="75" y="89"/>
                  </a:lnTo>
                  <a:lnTo>
                    <a:pt x="73" y="88"/>
                  </a:lnTo>
                  <a:lnTo>
                    <a:pt x="71" y="86"/>
                  </a:lnTo>
                  <a:lnTo>
                    <a:pt x="69" y="85"/>
                  </a:lnTo>
                  <a:lnTo>
                    <a:pt x="67" y="84"/>
                  </a:lnTo>
                  <a:lnTo>
                    <a:pt x="65" y="82"/>
                  </a:lnTo>
                  <a:lnTo>
                    <a:pt x="63" y="80"/>
                  </a:lnTo>
                  <a:lnTo>
                    <a:pt x="61" y="79"/>
                  </a:lnTo>
                  <a:lnTo>
                    <a:pt x="59" y="77"/>
                  </a:lnTo>
                  <a:lnTo>
                    <a:pt x="57" y="75"/>
                  </a:lnTo>
                  <a:lnTo>
                    <a:pt x="55" y="73"/>
                  </a:lnTo>
                  <a:lnTo>
                    <a:pt x="53" y="70"/>
                  </a:lnTo>
                  <a:lnTo>
                    <a:pt x="51" y="68"/>
                  </a:lnTo>
                  <a:lnTo>
                    <a:pt x="49" y="65"/>
                  </a:lnTo>
                  <a:lnTo>
                    <a:pt x="47" y="63"/>
                  </a:lnTo>
                  <a:lnTo>
                    <a:pt x="45" y="60"/>
                  </a:lnTo>
                  <a:lnTo>
                    <a:pt x="43" y="57"/>
                  </a:lnTo>
                  <a:lnTo>
                    <a:pt x="41" y="55"/>
                  </a:lnTo>
                  <a:lnTo>
                    <a:pt x="39" y="52"/>
                  </a:lnTo>
                  <a:lnTo>
                    <a:pt x="34" y="45"/>
                  </a:lnTo>
                  <a:lnTo>
                    <a:pt x="30" y="39"/>
                  </a:lnTo>
                  <a:lnTo>
                    <a:pt x="28" y="37"/>
                  </a:lnTo>
                  <a:lnTo>
                    <a:pt x="27" y="35"/>
                  </a:lnTo>
                  <a:lnTo>
                    <a:pt x="26" y="33"/>
                  </a:lnTo>
                  <a:lnTo>
                    <a:pt x="24" y="31"/>
                  </a:lnTo>
                  <a:lnTo>
                    <a:pt x="23" y="29"/>
                  </a:lnTo>
                  <a:lnTo>
                    <a:pt x="21" y="27"/>
                  </a:lnTo>
                  <a:lnTo>
                    <a:pt x="20" y="25"/>
                  </a:lnTo>
                  <a:lnTo>
                    <a:pt x="19" y="23"/>
                  </a:lnTo>
                  <a:lnTo>
                    <a:pt x="17" y="21"/>
                  </a:lnTo>
                  <a:lnTo>
                    <a:pt x="15" y="19"/>
                  </a:lnTo>
                  <a:lnTo>
                    <a:pt x="14" y="17"/>
                  </a:lnTo>
                  <a:lnTo>
                    <a:pt x="12" y="14"/>
                  </a:lnTo>
                  <a:lnTo>
                    <a:pt x="11" y="12"/>
                  </a:lnTo>
                  <a:lnTo>
                    <a:pt x="9" y="10"/>
                  </a:lnTo>
                  <a:lnTo>
                    <a:pt x="7" y="8"/>
                  </a:lnTo>
                  <a:lnTo>
                    <a:pt x="6" y="6"/>
                  </a:lnTo>
                  <a:lnTo>
                    <a:pt x="6" y="6"/>
                  </a:lnTo>
                  <a:lnTo>
                    <a:pt x="6" y="6"/>
                  </a:lnTo>
                  <a:close/>
                </a:path>
              </a:pathLst>
            </a:custGeom>
            <a:solidFill>
              <a:srgbClr val="C9271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9" name="Freeform 37"/>
            <p:cNvSpPr>
              <a:spLocks/>
            </p:cNvSpPr>
            <p:nvPr/>
          </p:nvSpPr>
          <p:spPr bwMode="auto">
            <a:xfrm>
              <a:off x="1364" y="1353"/>
              <a:ext cx="84" cy="36"/>
            </a:xfrm>
            <a:custGeom>
              <a:avLst/>
              <a:gdLst>
                <a:gd name="T0" fmla="*/ 0 w 84"/>
                <a:gd name="T1" fmla="*/ 0 h 36"/>
                <a:gd name="T2" fmla="*/ 1 w 84"/>
                <a:gd name="T3" fmla="*/ 1 h 36"/>
                <a:gd name="T4" fmla="*/ 3 w 84"/>
                <a:gd name="T5" fmla="*/ 3 h 36"/>
                <a:gd name="T6" fmla="*/ 4 w 84"/>
                <a:gd name="T7" fmla="*/ 4 h 36"/>
                <a:gd name="T8" fmla="*/ 6 w 84"/>
                <a:gd name="T9" fmla="*/ 6 h 36"/>
                <a:gd name="T10" fmla="*/ 9 w 84"/>
                <a:gd name="T11" fmla="*/ 10 h 36"/>
                <a:gd name="T12" fmla="*/ 12 w 84"/>
                <a:gd name="T13" fmla="*/ 15 h 36"/>
                <a:gd name="T14" fmla="*/ 14 w 84"/>
                <a:gd name="T15" fmla="*/ 17 h 36"/>
                <a:gd name="T16" fmla="*/ 16 w 84"/>
                <a:gd name="T17" fmla="*/ 20 h 36"/>
                <a:gd name="T18" fmla="*/ 18 w 84"/>
                <a:gd name="T19" fmla="*/ 22 h 36"/>
                <a:gd name="T20" fmla="*/ 20 w 84"/>
                <a:gd name="T21" fmla="*/ 25 h 36"/>
                <a:gd name="T22" fmla="*/ 23 w 84"/>
                <a:gd name="T23" fmla="*/ 27 h 36"/>
                <a:gd name="T24" fmla="*/ 25 w 84"/>
                <a:gd name="T25" fmla="*/ 29 h 36"/>
                <a:gd name="T26" fmla="*/ 27 w 84"/>
                <a:gd name="T27" fmla="*/ 31 h 36"/>
                <a:gd name="T28" fmla="*/ 30 w 84"/>
                <a:gd name="T29" fmla="*/ 33 h 36"/>
                <a:gd name="T30" fmla="*/ 33 w 84"/>
                <a:gd name="T31" fmla="*/ 34 h 36"/>
                <a:gd name="T32" fmla="*/ 35 w 84"/>
                <a:gd name="T33" fmla="*/ 35 h 36"/>
                <a:gd name="T34" fmla="*/ 38 w 84"/>
                <a:gd name="T35" fmla="*/ 36 h 36"/>
                <a:gd name="T36" fmla="*/ 41 w 84"/>
                <a:gd name="T37" fmla="*/ 36 h 36"/>
                <a:gd name="T38" fmla="*/ 44 w 84"/>
                <a:gd name="T39" fmla="*/ 36 h 36"/>
                <a:gd name="T40" fmla="*/ 47 w 84"/>
                <a:gd name="T41" fmla="*/ 36 h 36"/>
                <a:gd name="T42" fmla="*/ 51 w 84"/>
                <a:gd name="T43" fmla="*/ 35 h 36"/>
                <a:gd name="T44" fmla="*/ 54 w 84"/>
                <a:gd name="T45" fmla="*/ 34 h 36"/>
                <a:gd name="T46" fmla="*/ 57 w 84"/>
                <a:gd name="T47" fmla="*/ 32 h 36"/>
                <a:gd name="T48" fmla="*/ 61 w 84"/>
                <a:gd name="T49" fmla="*/ 30 h 36"/>
                <a:gd name="T50" fmla="*/ 65 w 84"/>
                <a:gd name="T51" fmla="*/ 27 h 36"/>
                <a:gd name="T52" fmla="*/ 68 w 84"/>
                <a:gd name="T53" fmla="*/ 23 h 36"/>
                <a:gd name="T54" fmla="*/ 72 w 84"/>
                <a:gd name="T55" fmla="*/ 19 h 36"/>
                <a:gd name="T56" fmla="*/ 76 w 84"/>
                <a:gd name="T57" fmla="*/ 13 h 36"/>
                <a:gd name="T58" fmla="*/ 80 w 84"/>
                <a:gd name="T59" fmla="*/ 8 h 36"/>
                <a:gd name="T60" fmla="*/ 84 w 84"/>
                <a:gd name="T61" fmla="*/ 1 h 36"/>
                <a:gd name="T62" fmla="*/ 81 w 84"/>
                <a:gd name="T63" fmla="*/ 4 h 36"/>
                <a:gd name="T64" fmla="*/ 78 w 84"/>
                <a:gd name="T65" fmla="*/ 8 h 36"/>
                <a:gd name="T66" fmla="*/ 74 w 84"/>
                <a:gd name="T67" fmla="*/ 11 h 36"/>
                <a:gd name="T68" fmla="*/ 72 w 84"/>
                <a:gd name="T69" fmla="*/ 13 h 36"/>
                <a:gd name="T70" fmla="*/ 69 w 84"/>
                <a:gd name="T71" fmla="*/ 16 h 36"/>
                <a:gd name="T72" fmla="*/ 66 w 84"/>
                <a:gd name="T73" fmla="*/ 18 h 36"/>
                <a:gd name="T74" fmla="*/ 64 w 84"/>
                <a:gd name="T75" fmla="*/ 20 h 36"/>
                <a:gd name="T76" fmla="*/ 62 w 84"/>
                <a:gd name="T77" fmla="*/ 22 h 36"/>
                <a:gd name="T78" fmla="*/ 59 w 84"/>
                <a:gd name="T79" fmla="*/ 24 h 36"/>
                <a:gd name="T80" fmla="*/ 57 w 84"/>
                <a:gd name="T81" fmla="*/ 25 h 36"/>
                <a:gd name="T82" fmla="*/ 55 w 84"/>
                <a:gd name="T83" fmla="*/ 26 h 36"/>
                <a:gd name="T84" fmla="*/ 53 w 84"/>
                <a:gd name="T85" fmla="*/ 27 h 36"/>
                <a:gd name="T86" fmla="*/ 51 w 84"/>
                <a:gd name="T87" fmla="*/ 28 h 36"/>
                <a:gd name="T88" fmla="*/ 49 w 84"/>
                <a:gd name="T89" fmla="*/ 28 h 36"/>
                <a:gd name="T90" fmla="*/ 47 w 84"/>
                <a:gd name="T91" fmla="*/ 28 h 36"/>
                <a:gd name="T92" fmla="*/ 45 w 84"/>
                <a:gd name="T93" fmla="*/ 28 h 36"/>
                <a:gd name="T94" fmla="*/ 43 w 84"/>
                <a:gd name="T95" fmla="*/ 28 h 36"/>
                <a:gd name="T96" fmla="*/ 41 w 84"/>
                <a:gd name="T97" fmla="*/ 28 h 36"/>
                <a:gd name="T98" fmla="*/ 39 w 84"/>
                <a:gd name="T99" fmla="*/ 27 h 36"/>
                <a:gd name="T100" fmla="*/ 37 w 84"/>
                <a:gd name="T101" fmla="*/ 26 h 36"/>
                <a:gd name="T102" fmla="*/ 35 w 84"/>
                <a:gd name="T103" fmla="*/ 25 h 36"/>
                <a:gd name="T104" fmla="*/ 33 w 84"/>
                <a:gd name="T105" fmla="*/ 24 h 36"/>
                <a:gd name="T106" fmla="*/ 30 w 84"/>
                <a:gd name="T107" fmla="*/ 22 h 36"/>
                <a:gd name="T108" fmla="*/ 28 w 84"/>
                <a:gd name="T109" fmla="*/ 21 h 36"/>
                <a:gd name="T110" fmla="*/ 25 w 84"/>
                <a:gd name="T111" fmla="*/ 19 h 36"/>
                <a:gd name="T112" fmla="*/ 22 w 84"/>
                <a:gd name="T113" fmla="*/ 17 h 36"/>
                <a:gd name="T114" fmla="*/ 19 w 84"/>
                <a:gd name="T115" fmla="*/ 14 h 36"/>
                <a:gd name="T116" fmla="*/ 16 w 84"/>
                <a:gd name="T117" fmla="*/ 12 h 36"/>
                <a:gd name="T118" fmla="*/ 9 w 84"/>
                <a:gd name="T119" fmla="*/ 6 h 36"/>
                <a:gd name="T120" fmla="*/ 0 w 84"/>
                <a:gd name="T121" fmla="*/ 0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84" h="36">
                  <a:moveTo>
                    <a:pt x="0" y="0"/>
                  </a:moveTo>
                  <a:lnTo>
                    <a:pt x="1" y="1"/>
                  </a:lnTo>
                  <a:lnTo>
                    <a:pt x="3" y="3"/>
                  </a:lnTo>
                  <a:lnTo>
                    <a:pt x="4" y="4"/>
                  </a:lnTo>
                  <a:lnTo>
                    <a:pt x="6" y="6"/>
                  </a:lnTo>
                  <a:lnTo>
                    <a:pt x="9" y="10"/>
                  </a:lnTo>
                  <a:lnTo>
                    <a:pt x="12" y="15"/>
                  </a:lnTo>
                  <a:lnTo>
                    <a:pt x="14" y="17"/>
                  </a:lnTo>
                  <a:lnTo>
                    <a:pt x="16" y="20"/>
                  </a:lnTo>
                  <a:lnTo>
                    <a:pt x="18" y="22"/>
                  </a:lnTo>
                  <a:lnTo>
                    <a:pt x="20" y="25"/>
                  </a:lnTo>
                  <a:lnTo>
                    <a:pt x="23" y="27"/>
                  </a:lnTo>
                  <a:lnTo>
                    <a:pt x="25" y="29"/>
                  </a:lnTo>
                  <a:lnTo>
                    <a:pt x="27" y="31"/>
                  </a:lnTo>
                  <a:lnTo>
                    <a:pt x="30" y="33"/>
                  </a:lnTo>
                  <a:lnTo>
                    <a:pt x="33" y="34"/>
                  </a:lnTo>
                  <a:lnTo>
                    <a:pt x="35" y="35"/>
                  </a:lnTo>
                  <a:lnTo>
                    <a:pt x="38" y="36"/>
                  </a:lnTo>
                  <a:lnTo>
                    <a:pt x="41" y="36"/>
                  </a:lnTo>
                  <a:lnTo>
                    <a:pt x="44" y="36"/>
                  </a:lnTo>
                  <a:lnTo>
                    <a:pt x="47" y="36"/>
                  </a:lnTo>
                  <a:lnTo>
                    <a:pt x="51" y="35"/>
                  </a:lnTo>
                  <a:lnTo>
                    <a:pt x="54" y="34"/>
                  </a:lnTo>
                  <a:lnTo>
                    <a:pt x="57" y="32"/>
                  </a:lnTo>
                  <a:lnTo>
                    <a:pt x="61" y="30"/>
                  </a:lnTo>
                  <a:lnTo>
                    <a:pt x="65" y="27"/>
                  </a:lnTo>
                  <a:lnTo>
                    <a:pt x="68" y="23"/>
                  </a:lnTo>
                  <a:lnTo>
                    <a:pt x="72" y="19"/>
                  </a:lnTo>
                  <a:lnTo>
                    <a:pt x="76" y="13"/>
                  </a:lnTo>
                  <a:lnTo>
                    <a:pt x="80" y="8"/>
                  </a:lnTo>
                  <a:lnTo>
                    <a:pt x="84" y="1"/>
                  </a:lnTo>
                  <a:lnTo>
                    <a:pt x="81" y="4"/>
                  </a:lnTo>
                  <a:lnTo>
                    <a:pt x="78" y="8"/>
                  </a:lnTo>
                  <a:lnTo>
                    <a:pt x="74" y="11"/>
                  </a:lnTo>
                  <a:lnTo>
                    <a:pt x="72" y="13"/>
                  </a:lnTo>
                  <a:lnTo>
                    <a:pt x="69" y="16"/>
                  </a:lnTo>
                  <a:lnTo>
                    <a:pt x="66" y="18"/>
                  </a:lnTo>
                  <a:lnTo>
                    <a:pt x="64" y="20"/>
                  </a:lnTo>
                  <a:lnTo>
                    <a:pt x="62" y="22"/>
                  </a:lnTo>
                  <a:lnTo>
                    <a:pt x="59" y="24"/>
                  </a:lnTo>
                  <a:lnTo>
                    <a:pt x="57" y="25"/>
                  </a:lnTo>
                  <a:lnTo>
                    <a:pt x="55" y="26"/>
                  </a:lnTo>
                  <a:lnTo>
                    <a:pt x="53" y="27"/>
                  </a:lnTo>
                  <a:lnTo>
                    <a:pt x="51" y="28"/>
                  </a:lnTo>
                  <a:lnTo>
                    <a:pt x="49" y="28"/>
                  </a:lnTo>
                  <a:lnTo>
                    <a:pt x="47" y="28"/>
                  </a:lnTo>
                  <a:lnTo>
                    <a:pt x="45" y="28"/>
                  </a:lnTo>
                  <a:lnTo>
                    <a:pt x="43" y="28"/>
                  </a:lnTo>
                  <a:lnTo>
                    <a:pt x="41" y="28"/>
                  </a:lnTo>
                  <a:lnTo>
                    <a:pt x="39" y="27"/>
                  </a:lnTo>
                  <a:lnTo>
                    <a:pt x="37" y="26"/>
                  </a:lnTo>
                  <a:lnTo>
                    <a:pt x="35" y="25"/>
                  </a:lnTo>
                  <a:lnTo>
                    <a:pt x="33" y="24"/>
                  </a:lnTo>
                  <a:lnTo>
                    <a:pt x="30" y="22"/>
                  </a:lnTo>
                  <a:lnTo>
                    <a:pt x="28" y="21"/>
                  </a:lnTo>
                  <a:lnTo>
                    <a:pt x="25" y="19"/>
                  </a:lnTo>
                  <a:lnTo>
                    <a:pt x="22" y="17"/>
                  </a:lnTo>
                  <a:lnTo>
                    <a:pt x="19" y="14"/>
                  </a:lnTo>
                  <a:lnTo>
                    <a:pt x="16" y="12"/>
                  </a:lnTo>
                  <a:lnTo>
                    <a:pt x="9" y="6"/>
                  </a:lnTo>
                  <a:lnTo>
                    <a:pt x="0" y="0"/>
                  </a:lnTo>
                  <a:close/>
                </a:path>
              </a:pathLst>
            </a:custGeom>
            <a:solidFill>
              <a:srgbClr val="D96F5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0" name="Freeform 38"/>
            <p:cNvSpPr>
              <a:spLocks/>
            </p:cNvSpPr>
            <p:nvPr/>
          </p:nvSpPr>
          <p:spPr bwMode="auto">
            <a:xfrm>
              <a:off x="1322" y="1309"/>
              <a:ext cx="164" cy="46"/>
            </a:xfrm>
            <a:custGeom>
              <a:avLst/>
              <a:gdLst>
                <a:gd name="T0" fmla="*/ 7 w 164"/>
                <a:gd name="T1" fmla="*/ 3 h 46"/>
                <a:gd name="T2" fmla="*/ 14 w 164"/>
                <a:gd name="T3" fmla="*/ 5 h 46"/>
                <a:gd name="T4" fmla="*/ 21 w 164"/>
                <a:gd name="T5" fmla="*/ 7 h 46"/>
                <a:gd name="T6" fmla="*/ 29 w 164"/>
                <a:gd name="T7" fmla="*/ 10 h 46"/>
                <a:gd name="T8" fmla="*/ 36 w 164"/>
                <a:gd name="T9" fmla="*/ 12 h 46"/>
                <a:gd name="T10" fmla="*/ 41 w 164"/>
                <a:gd name="T11" fmla="*/ 13 h 46"/>
                <a:gd name="T12" fmla="*/ 43 w 164"/>
                <a:gd name="T13" fmla="*/ 18 h 46"/>
                <a:gd name="T14" fmla="*/ 49 w 164"/>
                <a:gd name="T15" fmla="*/ 22 h 46"/>
                <a:gd name="T16" fmla="*/ 59 w 164"/>
                <a:gd name="T17" fmla="*/ 24 h 46"/>
                <a:gd name="T18" fmla="*/ 71 w 164"/>
                <a:gd name="T19" fmla="*/ 26 h 46"/>
                <a:gd name="T20" fmla="*/ 84 w 164"/>
                <a:gd name="T21" fmla="*/ 27 h 46"/>
                <a:gd name="T22" fmla="*/ 99 w 164"/>
                <a:gd name="T23" fmla="*/ 27 h 46"/>
                <a:gd name="T24" fmla="*/ 113 w 164"/>
                <a:gd name="T25" fmla="*/ 25 h 46"/>
                <a:gd name="T26" fmla="*/ 125 w 164"/>
                <a:gd name="T27" fmla="*/ 22 h 46"/>
                <a:gd name="T28" fmla="*/ 136 w 164"/>
                <a:gd name="T29" fmla="*/ 18 h 46"/>
                <a:gd name="T30" fmla="*/ 143 w 164"/>
                <a:gd name="T31" fmla="*/ 12 h 46"/>
                <a:gd name="T32" fmla="*/ 147 w 164"/>
                <a:gd name="T33" fmla="*/ 6 h 46"/>
                <a:gd name="T34" fmla="*/ 150 w 164"/>
                <a:gd name="T35" fmla="*/ 6 h 46"/>
                <a:gd name="T36" fmla="*/ 155 w 164"/>
                <a:gd name="T37" fmla="*/ 5 h 46"/>
                <a:gd name="T38" fmla="*/ 158 w 164"/>
                <a:gd name="T39" fmla="*/ 4 h 46"/>
                <a:gd name="T40" fmla="*/ 162 w 164"/>
                <a:gd name="T41" fmla="*/ 3 h 46"/>
                <a:gd name="T42" fmla="*/ 159 w 164"/>
                <a:gd name="T43" fmla="*/ 7 h 46"/>
                <a:gd name="T44" fmla="*/ 151 w 164"/>
                <a:gd name="T45" fmla="*/ 15 h 46"/>
                <a:gd name="T46" fmla="*/ 143 w 164"/>
                <a:gd name="T47" fmla="*/ 23 h 46"/>
                <a:gd name="T48" fmla="*/ 136 w 164"/>
                <a:gd name="T49" fmla="*/ 30 h 46"/>
                <a:gd name="T50" fmla="*/ 131 w 164"/>
                <a:gd name="T51" fmla="*/ 35 h 46"/>
                <a:gd name="T52" fmla="*/ 126 w 164"/>
                <a:gd name="T53" fmla="*/ 38 h 46"/>
                <a:gd name="T54" fmla="*/ 118 w 164"/>
                <a:gd name="T55" fmla="*/ 41 h 46"/>
                <a:gd name="T56" fmla="*/ 110 w 164"/>
                <a:gd name="T57" fmla="*/ 44 h 46"/>
                <a:gd name="T58" fmla="*/ 102 w 164"/>
                <a:gd name="T59" fmla="*/ 45 h 46"/>
                <a:gd name="T60" fmla="*/ 95 w 164"/>
                <a:gd name="T61" fmla="*/ 46 h 46"/>
                <a:gd name="T62" fmla="*/ 88 w 164"/>
                <a:gd name="T63" fmla="*/ 46 h 46"/>
                <a:gd name="T64" fmla="*/ 80 w 164"/>
                <a:gd name="T65" fmla="*/ 46 h 46"/>
                <a:gd name="T66" fmla="*/ 73 w 164"/>
                <a:gd name="T67" fmla="*/ 45 h 46"/>
                <a:gd name="T68" fmla="*/ 66 w 164"/>
                <a:gd name="T69" fmla="*/ 44 h 46"/>
                <a:gd name="T70" fmla="*/ 58 w 164"/>
                <a:gd name="T71" fmla="*/ 43 h 46"/>
                <a:gd name="T72" fmla="*/ 44 w 164"/>
                <a:gd name="T73" fmla="*/ 38 h 46"/>
                <a:gd name="T74" fmla="*/ 35 w 164"/>
                <a:gd name="T75" fmla="*/ 30 h 46"/>
                <a:gd name="T76" fmla="*/ 24 w 164"/>
                <a:gd name="T77" fmla="*/ 20 h 46"/>
                <a:gd name="T78" fmla="*/ 14 w 164"/>
                <a:gd name="T79" fmla="*/ 11 h 46"/>
                <a:gd name="T80" fmla="*/ 5 w 164"/>
                <a:gd name="T81" fmla="*/ 4 h 46"/>
                <a:gd name="T82" fmla="*/ 1 w 164"/>
                <a:gd name="T83" fmla="*/ 1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64" h="46">
                  <a:moveTo>
                    <a:pt x="0" y="0"/>
                  </a:moveTo>
                  <a:lnTo>
                    <a:pt x="5" y="2"/>
                  </a:lnTo>
                  <a:lnTo>
                    <a:pt x="7" y="3"/>
                  </a:lnTo>
                  <a:lnTo>
                    <a:pt x="9" y="4"/>
                  </a:lnTo>
                  <a:lnTo>
                    <a:pt x="12" y="5"/>
                  </a:lnTo>
                  <a:lnTo>
                    <a:pt x="14" y="5"/>
                  </a:lnTo>
                  <a:lnTo>
                    <a:pt x="16" y="6"/>
                  </a:lnTo>
                  <a:lnTo>
                    <a:pt x="19" y="7"/>
                  </a:lnTo>
                  <a:lnTo>
                    <a:pt x="21" y="7"/>
                  </a:lnTo>
                  <a:lnTo>
                    <a:pt x="24" y="8"/>
                  </a:lnTo>
                  <a:lnTo>
                    <a:pt x="26" y="9"/>
                  </a:lnTo>
                  <a:lnTo>
                    <a:pt x="29" y="10"/>
                  </a:lnTo>
                  <a:lnTo>
                    <a:pt x="31" y="10"/>
                  </a:lnTo>
                  <a:lnTo>
                    <a:pt x="33" y="11"/>
                  </a:lnTo>
                  <a:lnTo>
                    <a:pt x="36" y="12"/>
                  </a:lnTo>
                  <a:lnTo>
                    <a:pt x="38" y="12"/>
                  </a:lnTo>
                  <a:lnTo>
                    <a:pt x="40" y="13"/>
                  </a:lnTo>
                  <a:lnTo>
                    <a:pt x="41" y="13"/>
                  </a:lnTo>
                  <a:lnTo>
                    <a:pt x="42" y="15"/>
                  </a:lnTo>
                  <a:lnTo>
                    <a:pt x="42" y="16"/>
                  </a:lnTo>
                  <a:lnTo>
                    <a:pt x="43" y="18"/>
                  </a:lnTo>
                  <a:lnTo>
                    <a:pt x="45" y="19"/>
                  </a:lnTo>
                  <a:lnTo>
                    <a:pt x="47" y="20"/>
                  </a:lnTo>
                  <a:lnTo>
                    <a:pt x="49" y="22"/>
                  </a:lnTo>
                  <a:lnTo>
                    <a:pt x="52" y="23"/>
                  </a:lnTo>
                  <a:lnTo>
                    <a:pt x="55" y="24"/>
                  </a:lnTo>
                  <a:lnTo>
                    <a:pt x="59" y="24"/>
                  </a:lnTo>
                  <a:lnTo>
                    <a:pt x="63" y="25"/>
                  </a:lnTo>
                  <a:lnTo>
                    <a:pt x="67" y="26"/>
                  </a:lnTo>
                  <a:lnTo>
                    <a:pt x="71" y="26"/>
                  </a:lnTo>
                  <a:lnTo>
                    <a:pt x="75" y="27"/>
                  </a:lnTo>
                  <a:lnTo>
                    <a:pt x="80" y="27"/>
                  </a:lnTo>
                  <a:lnTo>
                    <a:pt x="84" y="27"/>
                  </a:lnTo>
                  <a:lnTo>
                    <a:pt x="89" y="27"/>
                  </a:lnTo>
                  <a:lnTo>
                    <a:pt x="94" y="27"/>
                  </a:lnTo>
                  <a:lnTo>
                    <a:pt x="99" y="27"/>
                  </a:lnTo>
                  <a:lnTo>
                    <a:pt x="103" y="27"/>
                  </a:lnTo>
                  <a:lnTo>
                    <a:pt x="108" y="26"/>
                  </a:lnTo>
                  <a:lnTo>
                    <a:pt x="113" y="25"/>
                  </a:lnTo>
                  <a:lnTo>
                    <a:pt x="117" y="24"/>
                  </a:lnTo>
                  <a:lnTo>
                    <a:pt x="121" y="23"/>
                  </a:lnTo>
                  <a:lnTo>
                    <a:pt x="125" y="22"/>
                  </a:lnTo>
                  <a:lnTo>
                    <a:pt x="129" y="21"/>
                  </a:lnTo>
                  <a:lnTo>
                    <a:pt x="133" y="20"/>
                  </a:lnTo>
                  <a:lnTo>
                    <a:pt x="136" y="18"/>
                  </a:lnTo>
                  <a:lnTo>
                    <a:pt x="139" y="16"/>
                  </a:lnTo>
                  <a:lnTo>
                    <a:pt x="141" y="14"/>
                  </a:lnTo>
                  <a:lnTo>
                    <a:pt x="143" y="12"/>
                  </a:lnTo>
                  <a:lnTo>
                    <a:pt x="145" y="10"/>
                  </a:lnTo>
                  <a:lnTo>
                    <a:pt x="146" y="7"/>
                  </a:lnTo>
                  <a:lnTo>
                    <a:pt x="147" y="6"/>
                  </a:lnTo>
                  <a:lnTo>
                    <a:pt x="148" y="6"/>
                  </a:lnTo>
                  <a:lnTo>
                    <a:pt x="149" y="6"/>
                  </a:lnTo>
                  <a:lnTo>
                    <a:pt x="150" y="6"/>
                  </a:lnTo>
                  <a:lnTo>
                    <a:pt x="152" y="5"/>
                  </a:lnTo>
                  <a:lnTo>
                    <a:pt x="154" y="5"/>
                  </a:lnTo>
                  <a:lnTo>
                    <a:pt x="155" y="5"/>
                  </a:lnTo>
                  <a:lnTo>
                    <a:pt x="156" y="5"/>
                  </a:lnTo>
                  <a:lnTo>
                    <a:pt x="157" y="5"/>
                  </a:lnTo>
                  <a:lnTo>
                    <a:pt x="158" y="4"/>
                  </a:lnTo>
                  <a:lnTo>
                    <a:pt x="159" y="4"/>
                  </a:lnTo>
                  <a:lnTo>
                    <a:pt x="161" y="4"/>
                  </a:lnTo>
                  <a:lnTo>
                    <a:pt x="162" y="3"/>
                  </a:lnTo>
                  <a:lnTo>
                    <a:pt x="164" y="2"/>
                  </a:lnTo>
                  <a:lnTo>
                    <a:pt x="161" y="5"/>
                  </a:lnTo>
                  <a:lnTo>
                    <a:pt x="159" y="7"/>
                  </a:lnTo>
                  <a:lnTo>
                    <a:pt x="156" y="10"/>
                  </a:lnTo>
                  <a:lnTo>
                    <a:pt x="153" y="13"/>
                  </a:lnTo>
                  <a:lnTo>
                    <a:pt x="151" y="15"/>
                  </a:lnTo>
                  <a:lnTo>
                    <a:pt x="148" y="18"/>
                  </a:lnTo>
                  <a:lnTo>
                    <a:pt x="146" y="21"/>
                  </a:lnTo>
                  <a:lnTo>
                    <a:pt x="143" y="23"/>
                  </a:lnTo>
                  <a:lnTo>
                    <a:pt x="141" y="26"/>
                  </a:lnTo>
                  <a:lnTo>
                    <a:pt x="139" y="28"/>
                  </a:lnTo>
                  <a:lnTo>
                    <a:pt x="136" y="30"/>
                  </a:lnTo>
                  <a:lnTo>
                    <a:pt x="134" y="32"/>
                  </a:lnTo>
                  <a:lnTo>
                    <a:pt x="133" y="34"/>
                  </a:lnTo>
                  <a:lnTo>
                    <a:pt x="131" y="35"/>
                  </a:lnTo>
                  <a:lnTo>
                    <a:pt x="130" y="36"/>
                  </a:lnTo>
                  <a:lnTo>
                    <a:pt x="129" y="37"/>
                  </a:lnTo>
                  <a:lnTo>
                    <a:pt x="126" y="38"/>
                  </a:lnTo>
                  <a:lnTo>
                    <a:pt x="123" y="39"/>
                  </a:lnTo>
                  <a:lnTo>
                    <a:pt x="120" y="40"/>
                  </a:lnTo>
                  <a:lnTo>
                    <a:pt x="118" y="41"/>
                  </a:lnTo>
                  <a:lnTo>
                    <a:pt x="115" y="42"/>
                  </a:lnTo>
                  <a:lnTo>
                    <a:pt x="112" y="43"/>
                  </a:lnTo>
                  <a:lnTo>
                    <a:pt x="110" y="44"/>
                  </a:lnTo>
                  <a:lnTo>
                    <a:pt x="107" y="44"/>
                  </a:lnTo>
                  <a:lnTo>
                    <a:pt x="105" y="45"/>
                  </a:lnTo>
                  <a:lnTo>
                    <a:pt x="102" y="45"/>
                  </a:lnTo>
                  <a:lnTo>
                    <a:pt x="100" y="46"/>
                  </a:lnTo>
                  <a:lnTo>
                    <a:pt x="97" y="46"/>
                  </a:lnTo>
                  <a:lnTo>
                    <a:pt x="95" y="46"/>
                  </a:lnTo>
                  <a:lnTo>
                    <a:pt x="92" y="46"/>
                  </a:lnTo>
                  <a:lnTo>
                    <a:pt x="90" y="46"/>
                  </a:lnTo>
                  <a:lnTo>
                    <a:pt x="88" y="46"/>
                  </a:lnTo>
                  <a:lnTo>
                    <a:pt x="85" y="46"/>
                  </a:lnTo>
                  <a:lnTo>
                    <a:pt x="83" y="46"/>
                  </a:lnTo>
                  <a:lnTo>
                    <a:pt x="80" y="46"/>
                  </a:lnTo>
                  <a:lnTo>
                    <a:pt x="78" y="46"/>
                  </a:lnTo>
                  <a:lnTo>
                    <a:pt x="76" y="46"/>
                  </a:lnTo>
                  <a:lnTo>
                    <a:pt x="73" y="45"/>
                  </a:lnTo>
                  <a:lnTo>
                    <a:pt x="71" y="45"/>
                  </a:lnTo>
                  <a:lnTo>
                    <a:pt x="68" y="45"/>
                  </a:lnTo>
                  <a:lnTo>
                    <a:pt x="66" y="44"/>
                  </a:lnTo>
                  <a:lnTo>
                    <a:pt x="63" y="44"/>
                  </a:lnTo>
                  <a:lnTo>
                    <a:pt x="60" y="43"/>
                  </a:lnTo>
                  <a:lnTo>
                    <a:pt x="58" y="43"/>
                  </a:lnTo>
                  <a:lnTo>
                    <a:pt x="52" y="41"/>
                  </a:lnTo>
                  <a:lnTo>
                    <a:pt x="47" y="40"/>
                  </a:lnTo>
                  <a:lnTo>
                    <a:pt x="44" y="38"/>
                  </a:lnTo>
                  <a:lnTo>
                    <a:pt x="41" y="35"/>
                  </a:lnTo>
                  <a:lnTo>
                    <a:pt x="38" y="33"/>
                  </a:lnTo>
                  <a:lnTo>
                    <a:pt x="35" y="30"/>
                  </a:lnTo>
                  <a:lnTo>
                    <a:pt x="31" y="27"/>
                  </a:lnTo>
                  <a:lnTo>
                    <a:pt x="28" y="24"/>
                  </a:lnTo>
                  <a:lnTo>
                    <a:pt x="24" y="20"/>
                  </a:lnTo>
                  <a:lnTo>
                    <a:pt x="21" y="17"/>
                  </a:lnTo>
                  <a:lnTo>
                    <a:pt x="17" y="14"/>
                  </a:lnTo>
                  <a:lnTo>
                    <a:pt x="14" y="11"/>
                  </a:lnTo>
                  <a:lnTo>
                    <a:pt x="11" y="9"/>
                  </a:lnTo>
                  <a:lnTo>
                    <a:pt x="8" y="6"/>
                  </a:lnTo>
                  <a:lnTo>
                    <a:pt x="5" y="4"/>
                  </a:lnTo>
                  <a:lnTo>
                    <a:pt x="3" y="2"/>
                  </a:lnTo>
                  <a:lnTo>
                    <a:pt x="2" y="2"/>
                  </a:lnTo>
                  <a:lnTo>
                    <a:pt x="1" y="1"/>
                  </a:lnTo>
                  <a:lnTo>
                    <a:pt x="0" y="0"/>
                  </a:lnTo>
                  <a:lnTo>
                    <a:pt x="0" y="0"/>
                  </a:lnTo>
                  <a:close/>
                </a:path>
              </a:pathLst>
            </a:custGeom>
            <a:solidFill>
              <a:srgbClr val="37322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1" name="Freeform 39"/>
            <p:cNvSpPr>
              <a:spLocks/>
            </p:cNvSpPr>
            <p:nvPr/>
          </p:nvSpPr>
          <p:spPr bwMode="auto">
            <a:xfrm>
              <a:off x="1415" y="1102"/>
              <a:ext cx="236" cy="446"/>
            </a:xfrm>
            <a:custGeom>
              <a:avLst/>
              <a:gdLst>
                <a:gd name="T0" fmla="*/ 203 w 236"/>
                <a:gd name="T1" fmla="*/ 43 h 446"/>
                <a:gd name="T2" fmla="*/ 183 w 236"/>
                <a:gd name="T3" fmla="*/ 96 h 446"/>
                <a:gd name="T4" fmla="*/ 164 w 236"/>
                <a:gd name="T5" fmla="*/ 145 h 446"/>
                <a:gd name="T6" fmla="*/ 151 w 236"/>
                <a:gd name="T7" fmla="*/ 191 h 446"/>
                <a:gd name="T8" fmla="*/ 147 w 236"/>
                <a:gd name="T9" fmla="*/ 235 h 446"/>
                <a:gd name="T10" fmla="*/ 155 w 236"/>
                <a:gd name="T11" fmla="*/ 277 h 446"/>
                <a:gd name="T12" fmla="*/ 179 w 236"/>
                <a:gd name="T13" fmla="*/ 319 h 446"/>
                <a:gd name="T14" fmla="*/ 222 w 236"/>
                <a:gd name="T15" fmla="*/ 362 h 446"/>
                <a:gd name="T16" fmla="*/ 216 w 236"/>
                <a:gd name="T17" fmla="*/ 372 h 446"/>
                <a:gd name="T18" fmla="*/ 195 w 236"/>
                <a:gd name="T19" fmla="*/ 369 h 446"/>
                <a:gd name="T20" fmla="*/ 178 w 236"/>
                <a:gd name="T21" fmla="*/ 365 h 446"/>
                <a:gd name="T22" fmla="*/ 164 w 236"/>
                <a:gd name="T23" fmla="*/ 358 h 446"/>
                <a:gd name="T24" fmla="*/ 153 w 236"/>
                <a:gd name="T25" fmla="*/ 350 h 446"/>
                <a:gd name="T26" fmla="*/ 141 w 236"/>
                <a:gd name="T27" fmla="*/ 340 h 446"/>
                <a:gd name="T28" fmla="*/ 123 w 236"/>
                <a:gd name="T29" fmla="*/ 322 h 446"/>
                <a:gd name="T30" fmla="*/ 112 w 236"/>
                <a:gd name="T31" fmla="*/ 318 h 446"/>
                <a:gd name="T32" fmla="*/ 118 w 236"/>
                <a:gd name="T33" fmla="*/ 341 h 446"/>
                <a:gd name="T34" fmla="*/ 127 w 236"/>
                <a:gd name="T35" fmla="*/ 361 h 446"/>
                <a:gd name="T36" fmla="*/ 139 w 236"/>
                <a:gd name="T37" fmla="*/ 378 h 446"/>
                <a:gd name="T38" fmla="*/ 154 w 236"/>
                <a:gd name="T39" fmla="*/ 393 h 446"/>
                <a:gd name="T40" fmla="*/ 171 w 236"/>
                <a:gd name="T41" fmla="*/ 406 h 446"/>
                <a:gd name="T42" fmla="*/ 190 w 236"/>
                <a:gd name="T43" fmla="*/ 417 h 446"/>
                <a:gd name="T44" fmla="*/ 211 w 236"/>
                <a:gd name="T45" fmla="*/ 426 h 446"/>
                <a:gd name="T46" fmla="*/ 225 w 236"/>
                <a:gd name="T47" fmla="*/ 434 h 446"/>
                <a:gd name="T48" fmla="*/ 213 w 236"/>
                <a:gd name="T49" fmla="*/ 438 h 446"/>
                <a:gd name="T50" fmla="*/ 203 w 236"/>
                <a:gd name="T51" fmla="*/ 442 h 446"/>
                <a:gd name="T52" fmla="*/ 193 w 236"/>
                <a:gd name="T53" fmla="*/ 445 h 446"/>
                <a:gd name="T54" fmla="*/ 133 w 236"/>
                <a:gd name="T55" fmla="*/ 446 h 446"/>
                <a:gd name="T56" fmla="*/ 126 w 236"/>
                <a:gd name="T57" fmla="*/ 444 h 446"/>
                <a:gd name="T58" fmla="*/ 119 w 236"/>
                <a:gd name="T59" fmla="*/ 441 h 446"/>
                <a:gd name="T60" fmla="*/ 112 w 236"/>
                <a:gd name="T61" fmla="*/ 437 h 446"/>
                <a:gd name="T62" fmla="*/ 104 w 236"/>
                <a:gd name="T63" fmla="*/ 433 h 446"/>
                <a:gd name="T64" fmla="*/ 89 w 236"/>
                <a:gd name="T65" fmla="*/ 423 h 446"/>
                <a:gd name="T66" fmla="*/ 71 w 236"/>
                <a:gd name="T67" fmla="*/ 411 h 446"/>
                <a:gd name="T68" fmla="*/ 77 w 236"/>
                <a:gd name="T69" fmla="*/ 421 h 446"/>
                <a:gd name="T70" fmla="*/ 82 w 236"/>
                <a:gd name="T71" fmla="*/ 430 h 446"/>
                <a:gd name="T72" fmla="*/ 86 w 236"/>
                <a:gd name="T73" fmla="*/ 438 h 446"/>
                <a:gd name="T74" fmla="*/ 91 w 236"/>
                <a:gd name="T75" fmla="*/ 446 h 446"/>
                <a:gd name="T76" fmla="*/ 6 w 236"/>
                <a:gd name="T77" fmla="*/ 439 h 446"/>
                <a:gd name="T78" fmla="*/ 4 w 236"/>
                <a:gd name="T79" fmla="*/ 428 h 446"/>
                <a:gd name="T80" fmla="*/ 1 w 236"/>
                <a:gd name="T81" fmla="*/ 416 h 446"/>
                <a:gd name="T82" fmla="*/ 0 w 236"/>
                <a:gd name="T83" fmla="*/ 403 h 446"/>
                <a:gd name="T84" fmla="*/ 0 w 236"/>
                <a:gd name="T85" fmla="*/ 389 h 446"/>
                <a:gd name="T86" fmla="*/ 1 w 236"/>
                <a:gd name="T87" fmla="*/ 374 h 446"/>
                <a:gd name="T88" fmla="*/ 4 w 236"/>
                <a:gd name="T89" fmla="*/ 360 h 446"/>
                <a:gd name="T90" fmla="*/ 7 w 236"/>
                <a:gd name="T91" fmla="*/ 346 h 446"/>
                <a:gd name="T92" fmla="*/ 20 w 236"/>
                <a:gd name="T93" fmla="*/ 329 h 446"/>
                <a:gd name="T94" fmla="*/ 37 w 236"/>
                <a:gd name="T95" fmla="*/ 309 h 446"/>
                <a:gd name="T96" fmla="*/ 54 w 236"/>
                <a:gd name="T97" fmla="*/ 286 h 446"/>
                <a:gd name="T98" fmla="*/ 72 w 236"/>
                <a:gd name="T99" fmla="*/ 261 h 446"/>
                <a:gd name="T100" fmla="*/ 88 w 236"/>
                <a:gd name="T101" fmla="*/ 232 h 446"/>
                <a:gd name="T102" fmla="*/ 103 w 236"/>
                <a:gd name="T103" fmla="*/ 202 h 446"/>
                <a:gd name="T104" fmla="*/ 116 w 236"/>
                <a:gd name="T105" fmla="*/ 169 h 446"/>
                <a:gd name="T106" fmla="*/ 126 w 236"/>
                <a:gd name="T107" fmla="*/ 134 h 446"/>
                <a:gd name="T108" fmla="*/ 135 w 236"/>
                <a:gd name="T109" fmla="*/ 114 h 446"/>
                <a:gd name="T110" fmla="*/ 145 w 236"/>
                <a:gd name="T111" fmla="*/ 99 h 446"/>
                <a:gd name="T112" fmla="*/ 155 w 236"/>
                <a:gd name="T113" fmla="*/ 83 h 446"/>
                <a:gd name="T114" fmla="*/ 166 w 236"/>
                <a:gd name="T115" fmla="*/ 68 h 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36" h="446">
                  <a:moveTo>
                    <a:pt x="217" y="0"/>
                  </a:moveTo>
                  <a:lnTo>
                    <a:pt x="213" y="14"/>
                  </a:lnTo>
                  <a:lnTo>
                    <a:pt x="208" y="29"/>
                  </a:lnTo>
                  <a:lnTo>
                    <a:pt x="203" y="43"/>
                  </a:lnTo>
                  <a:lnTo>
                    <a:pt x="198" y="57"/>
                  </a:lnTo>
                  <a:lnTo>
                    <a:pt x="193" y="70"/>
                  </a:lnTo>
                  <a:lnTo>
                    <a:pt x="188" y="83"/>
                  </a:lnTo>
                  <a:lnTo>
                    <a:pt x="183" y="96"/>
                  </a:lnTo>
                  <a:lnTo>
                    <a:pt x="178" y="109"/>
                  </a:lnTo>
                  <a:lnTo>
                    <a:pt x="173" y="121"/>
                  </a:lnTo>
                  <a:lnTo>
                    <a:pt x="168" y="133"/>
                  </a:lnTo>
                  <a:lnTo>
                    <a:pt x="164" y="145"/>
                  </a:lnTo>
                  <a:lnTo>
                    <a:pt x="160" y="157"/>
                  </a:lnTo>
                  <a:lnTo>
                    <a:pt x="157" y="169"/>
                  </a:lnTo>
                  <a:lnTo>
                    <a:pt x="154" y="180"/>
                  </a:lnTo>
                  <a:lnTo>
                    <a:pt x="151" y="191"/>
                  </a:lnTo>
                  <a:lnTo>
                    <a:pt x="149" y="202"/>
                  </a:lnTo>
                  <a:lnTo>
                    <a:pt x="148" y="213"/>
                  </a:lnTo>
                  <a:lnTo>
                    <a:pt x="147" y="224"/>
                  </a:lnTo>
                  <a:lnTo>
                    <a:pt x="147" y="235"/>
                  </a:lnTo>
                  <a:lnTo>
                    <a:pt x="148" y="245"/>
                  </a:lnTo>
                  <a:lnTo>
                    <a:pt x="149" y="256"/>
                  </a:lnTo>
                  <a:lnTo>
                    <a:pt x="152" y="266"/>
                  </a:lnTo>
                  <a:lnTo>
                    <a:pt x="155" y="277"/>
                  </a:lnTo>
                  <a:lnTo>
                    <a:pt x="160" y="287"/>
                  </a:lnTo>
                  <a:lnTo>
                    <a:pt x="165" y="298"/>
                  </a:lnTo>
                  <a:lnTo>
                    <a:pt x="171" y="309"/>
                  </a:lnTo>
                  <a:lnTo>
                    <a:pt x="179" y="319"/>
                  </a:lnTo>
                  <a:lnTo>
                    <a:pt x="188" y="330"/>
                  </a:lnTo>
                  <a:lnTo>
                    <a:pt x="198" y="341"/>
                  </a:lnTo>
                  <a:lnTo>
                    <a:pt x="209" y="352"/>
                  </a:lnTo>
                  <a:lnTo>
                    <a:pt x="222" y="362"/>
                  </a:lnTo>
                  <a:lnTo>
                    <a:pt x="236" y="373"/>
                  </a:lnTo>
                  <a:lnTo>
                    <a:pt x="229" y="373"/>
                  </a:lnTo>
                  <a:lnTo>
                    <a:pt x="222" y="373"/>
                  </a:lnTo>
                  <a:lnTo>
                    <a:pt x="216" y="372"/>
                  </a:lnTo>
                  <a:lnTo>
                    <a:pt x="210" y="372"/>
                  </a:lnTo>
                  <a:lnTo>
                    <a:pt x="205" y="371"/>
                  </a:lnTo>
                  <a:lnTo>
                    <a:pt x="200" y="370"/>
                  </a:lnTo>
                  <a:lnTo>
                    <a:pt x="195" y="369"/>
                  </a:lnTo>
                  <a:lnTo>
                    <a:pt x="190" y="368"/>
                  </a:lnTo>
                  <a:lnTo>
                    <a:pt x="186" y="367"/>
                  </a:lnTo>
                  <a:lnTo>
                    <a:pt x="182" y="366"/>
                  </a:lnTo>
                  <a:lnTo>
                    <a:pt x="178" y="365"/>
                  </a:lnTo>
                  <a:lnTo>
                    <a:pt x="174" y="363"/>
                  </a:lnTo>
                  <a:lnTo>
                    <a:pt x="171" y="362"/>
                  </a:lnTo>
                  <a:lnTo>
                    <a:pt x="168" y="360"/>
                  </a:lnTo>
                  <a:lnTo>
                    <a:pt x="164" y="358"/>
                  </a:lnTo>
                  <a:lnTo>
                    <a:pt x="161" y="356"/>
                  </a:lnTo>
                  <a:lnTo>
                    <a:pt x="158" y="354"/>
                  </a:lnTo>
                  <a:lnTo>
                    <a:pt x="155" y="352"/>
                  </a:lnTo>
                  <a:lnTo>
                    <a:pt x="153" y="350"/>
                  </a:lnTo>
                  <a:lnTo>
                    <a:pt x="150" y="348"/>
                  </a:lnTo>
                  <a:lnTo>
                    <a:pt x="147" y="345"/>
                  </a:lnTo>
                  <a:lnTo>
                    <a:pt x="144" y="343"/>
                  </a:lnTo>
                  <a:lnTo>
                    <a:pt x="141" y="340"/>
                  </a:lnTo>
                  <a:lnTo>
                    <a:pt x="139" y="337"/>
                  </a:lnTo>
                  <a:lnTo>
                    <a:pt x="133" y="332"/>
                  </a:lnTo>
                  <a:lnTo>
                    <a:pt x="126" y="326"/>
                  </a:lnTo>
                  <a:lnTo>
                    <a:pt x="123" y="322"/>
                  </a:lnTo>
                  <a:lnTo>
                    <a:pt x="119" y="319"/>
                  </a:lnTo>
                  <a:lnTo>
                    <a:pt x="116" y="316"/>
                  </a:lnTo>
                  <a:lnTo>
                    <a:pt x="112" y="312"/>
                  </a:lnTo>
                  <a:lnTo>
                    <a:pt x="112" y="318"/>
                  </a:lnTo>
                  <a:lnTo>
                    <a:pt x="113" y="324"/>
                  </a:lnTo>
                  <a:lnTo>
                    <a:pt x="115" y="330"/>
                  </a:lnTo>
                  <a:lnTo>
                    <a:pt x="116" y="336"/>
                  </a:lnTo>
                  <a:lnTo>
                    <a:pt x="118" y="341"/>
                  </a:lnTo>
                  <a:lnTo>
                    <a:pt x="120" y="346"/>
                  </a:lnTo>
                  <a:lnTo>
                    <a:pt x="122" y="351"/>
                  </a:lnTo>
                  <a:lnTo>
                    <a:pt x="124" y="356"/>
                  </a:lnTo>
                  <a:lnTo>
                    <a:pt x="127" y="361"/>
                  </a:lnTo>
                  <a:lnTo>
                    <a:pt x="130" y="365"/>
                  </a:lnTo>
                  <a:lnTo>
                    <a:pt x="133" y="370"/>
                  </a:lnTo>
                  <a:lnTo>
                    <a:pt x="136" y="374"/>
                  </a:lnTo>
                  <a:lnTo>
                    <a:pt x="139" y="378"/>
                  </a:lnTo>
                  <a:lnTo>
                    <a:pt x="142" y="382"/>
                  </a:lnTo>
                  <a:lnTo>
                    <a:pt x="146" y="386"/>
                  </a:lnTo>
                  <a:lnTo>
                    <a:pt x="150" y="389"/>
                  </a:lnTo>
                  <a:lnTo>
                    <a:pt x="154" y="393"/>
                  </a:lnTo>
                  <a:lnTo>
                    <a:pt x="158" y="396"/>
                  </a:lnTo>
                  <a:lnTo>
                    <a:pt x="162" y="400"/>
                  </a:lnTo>
                  <a:lnTo>
                    <a:pt x="166" y="403"/>
                  </a:lnTo>
                  <a:lnTo>
                    <a:pt x="171" y="406"/>
                  </a:lnTo>
                  <a:lnTo>
                    <a:pt x="175" y="409"/>
                  </a:lnTo>
                  <a:lnTo>
                    <a:pt x="180" y="412"/>
                  </a:lnTo>
                  <a:lnTo>
                    <a:pt x="185" y="414"/>
                  </a:lnTo>
                  <a:lnTo>
                    <a:pt x="190" y="417"/>
                  </a:lnTo>
                  <a:lnTo>
                    <a:pt x="195" y="419"/>
                  </a:lnTo>
                  <a:lnTo>
                    <a:pt x="200" y="422"/>
                  </a:lnTo>
                  <a:lnTo>
                    <a:pt x="206" y="424"/>
                  </a:lnTo>
                  <a:lnTo>
                    <a:pt x="211" y="426"/>
                  </a:lnTo>
                  <a:lnTo>
                    <a:pt x="217" y="428"/>
                  </a:lnTo>
                  <a:lnTo>
                    <a:pt x="222" y="430"/>
                  </a:lnTo>
                  <a:lnTo>
                    <a:pt x="228" y="432"/>
                  </a:lnTo>
                  <a:lnTo>
                    <a:pt x="225" y="434"/>
                  </a:lnTo>
                  <a:lnTo>
                    <a:pt x="222" y="435"/>
                  </a:lnTo>
                  <a:lnTo>
                    <a:pt x="219" y="436"/>
                  </a:lnTo>
                  <a:lnTo>
                    <a:pt x="216" y="437"/>
                  </a:lnTo>
                  <a:lnTo>
                    <a:pt x="213" y="438"/>
                  </a:lnTo>
                  <a:lnTo>
                    <a:pt x="211" y="439"/>
                  </a:lnTo>
                  <a:lnTo>
                    <a:pt x="208" y="440"/>
                  </a:lnTo>
                  <a:lnTo>
                    <a:pt x="205" y="441"/>
                  </a:lnTo>
                  <a:lnTo>
                    <a:pt x="203" y="442"/>
                  </a:lnTo>
                  <a:lnTo>
                    <a:pt x="200" y="442"/>
                  </a:lnTo>
                  <a:lnTo>
                    <a:pt x="198" y="443"/>
                  </a:lnTo>
                  <a:lnTo>
                    <a:pt x="195" y="444"/>
                  </a:lnTo>
                  <a:lnTo>
                    <a:pt x="193" y="445"/>
                  </a:lnTo>
                  <a:lnTo>
                    <a:pt x="190" y="445"/>
                  </a:lnTo>
                  <a:lnTo>
                    <a:pt x="188" y="446"/>
                  </a:lnTo>
                  <a:lnTo>
                    <a:pt x="186" y="446"/>
                  </a:lnTo>
                  <a:lnTo>
                    <a:pt x="133" y="446"/>
                  </a:lnTo>
                  <a:lnTo>
                    <a:pt x="131" y="446"/>
                  </a:lnTo>
                  <a:lnTo>
                    <a:pt x="130" y="445"/>
                  </a:lnTo>
                  <a:lnTo>
                    <a:pt x="128" y="445"/>
                  </a:lnTo>
                  <a:lnTo>
                    <a:pt x="126" y="444"/>
                  </a:lnTo>
                  <a:lnTo>
                    <a:pt x="124" y="443"/>
                  </a:lnTo>
                  <a:lnTo>
                    <a:pt x="123" y="443"/>
                  </a:lnTo>
                  <a:lnTo>
                    <a:pt x="121" y="442"/>
                  </a:lnTo>
                  <a:lnTo>
                    <a:pt x="119" y="441"/>
                  </a:lnTo>
                  <a:lnTo>
                    <a:pt x="117" y="440"/>
                  </a:lnTo>
                  <a:lnTo>
                    <a:pt x="115" y="439"/>
                  </a:lnTo>
                  <a:lnTo>
                    <a:pt x="114" y="438"/>
                  </a:lnTo>
                  <a:lnTo>
                    <a:pt x="112" y="437"/>
                  </a:lnTo>
                  <a:lnTo>
                    <a:pt x="110" y="436"/>
                  </a:lnTo>
                  <a:lnTo>
                    <a:pt x="108" y="435"/>
                  </a:lnTo>
                  <a:lnTo>
                    <a:pt x="106" y="434"/>
                  </a:lnTo>
                  <a:lnTo>
                    <a:pt x="104" y="433"/>
                  </a:lnTo>
                  <a:lnTo>
                    <a:pt x="101" y="431"/>
                  </a:lnTo>
                  <a:lnTo>
                    <a:pt x="97" y="429"/>
                  </a:lnTo>
                  <a:lnTo>
                    <a:pt x="93" y="426"/>
                  </a:lnTo>
                  <a:lnTo>
                    <a:pt x="89" y="423"/>
                  </a:lnTo>
                  <a:lnTo>
                    <a:pt x="85" y="420"/>
                  </a:lnTo>
                  <a:lnTo>
                    <a:pt x="80" y="417"/>
                  </a:lnTo>
                  <a:lnTo>
                    <a:pt x="76" y="414"/>
                  </a:lnTo>
                  <a:lnTo>
                    <a:pt x="71" y="411"/>
                  </a:lnTo>
                  <a:lnTo>
                    <a:pt x="73" y="414"/>
                  </a:lnTo>
                  <a:lnTo>
                    <a:pt x="74" y="416"/>
                  </a:lnTo>
                  <a:lnTo>
                    <a:pt x="75" y="418"/>
                  </a:lnTo>
                  <a:lnTo>
                    <a:pt x="77" y="421"/>
                  </a:lnTo>
                  <a:lnTo>
                    <a:pt x="78" y="423"/>
                  </a:lnTo>
                  <a:lnTo>
                    <a:pt x="79" y="425"/>
                  </a:lnTo>
                  <a:lnTo>
                    <a:pt x="80" y="428"/>
                  </a:lnTo>
                  <a:lnTo>
                    <a:pt x="82" y="430"/>
                  </a:lnTo>
                  <a:lnTo>
                    <a:pt x="83" y="432"/>
                  </a:lnTo>
                  <a:lnTo>
                    <a:pt x="84" y="434"/>
                  </a:lnTo>
                  <a:lnTo>
                    <a:pt x="85" y="436"/>
                  </a:lnTo>
                  <a:lnTo>
                    <a:pt x="86" y="438"/>
                  </a:lnTo>
                  <a:lnTo>
                    <a:pt x="87" y="440"/>
                  </a:lnTo>
                  <a:lnTo>
                    <a:pt x="89" y="442"/>
                  </a:lnTo>
                  <a:lnTo>
                    <a:pt x="90" y="444"/>
                  </a:lnTo>
                  <a:lnTo>
                    <a:pt x="91" y="446"/>
                  </a:lnTo>
                  <a:lnTo>
                    <a:pt x="9" y="446"/>
                  </a:lnTo>
                  <a:lnTo>
                    <a:pt x="8" y="444"/>
                  </a:lnTo>
                  <a:lnTo>
                    <a:pt x="7" y="441"/>
                  </a:lnTo>
                  <a:lnTo>
                    <a:pt x="6" y="439"/>
                  </a:lnTo>
                  <a:lnTo>
                    <a:pt x="6" y="436"/>
                  </a:lnTo>
                  <a:lnTo>
                    <a:pt x="5" y="433"/>
                  </a:lnTo>
                  <a:lnTo>
                    <a:pt x="4" y="431"/>
                  </a:lnTo>
                  <a:lnTo>
                    <a:pt x="4" y="428"/>
                  </a:lnTo>
                  <a:lnTo>
                    <a:pt x="3" y="425"/>
                  </a:lnTo>
                  <a:lnTo>
                    <a:pt x="2" y="422"/>
                  </a:lnTo>
                  <a:lnTo>
                    <a:pt x="2" y="419"/>
                  </a:lnTo>
                  <a:lnTo>
                    <a:pt x="1" y="416"/>
                  </a:lnTo>
                  <a:lnTo>
                    <a:pt x="1" y="413"/>
                  </a:lnTo>
                  <a:lnTo>
                    <a:pt x="1" y="410"/>
                  </a:lnTo>
                  <a:lnTo>
                    <a:pt x="0" y="407"/>
                  </a:lnTo>
                  <a:lnTo>
                    <a:pt x="0" y="403"/>
                  </a:lnTo>
                  <a:lnTo>
                    <a:pt x="0" y="400"/>
                  </a:lnTo>
                  <a:lnTo>
                    <a:pt x="0" y="396"/>
                  </a:lnTo>
                  <a:lnTo>
                    <a:pt x="0" y="393"/>
                  </a:lnTo>
                  <a:lnTo>
                    <a:pt x="0" y="389"/>
                  </a:lnTo>
                  <a:lnTo>
                    <a:pt x="0" y="385"/>
                  </a:lnTo>
                  <a:lnTo>
                    <a:pt x="0" y="382"/>
                  </a:lnTo>
                  <a:lnTo>
                    <a:pt x="1" y="378"/>
                  </a:lnTo>
                  <a:lnTo>
                    <a:pt x="1" y="374"/>
                  </a:lnTo>
                  <a:lnTo>
                    <a:pt x="2" y="371"/>
                  </a:lnTo>
                  <a:lnTo>
                    <a:pt x="2" y="367"/>
                  </a:lnTo>
                  <a:lnTo>
                    <a:pt x="3" y="364"/>
                  </a:lnTo>
                  <a:lnTo>
                    <a:pt x="4" y="360"/>
                  </a:lnTo>
                  <a:lnTo>
                    <a:pt x="4" y="357"/>
                  </a:lnTo>
                  <a:lnTo>
                    <a:pt x="5" y="353"/>
                  </a:lnTo>
                  <a:lnTo>
                    <a:pt x="6" y="350"/>
                  </a:lnTo>
                  <a:lnTo>
                    <a:pt x="7" y="346"/>
                  </a:lnTo>
                  <a:lnTo>
                    <a:pt x="9" y="343"/>
                  </a:lnTo>
                  <a:lnTo>
                    <a:pt x="12" y="338"/>
                  </a:lnTo>
                  <a:lnTo>
                    <a:pt x="16" y="334"/>
                  </a:lnTo>
                  <a:lnTo>
                    <a:pt x="20" y="329"/>
                  </a:lnTo>
                  <a:lnTo>
                    <a:pt x="24" y="325"/>
                  </a:lnTo>
                  <a:lnTo>
                    <a:pt x="28" y="320"/>
                  </a:lnTo>
                  <a:lnTo>
                    <a:pt x="33" y="315"/>
                  </a:lnTo>
                  <a:lnTo>
                    <a:pt x="37" y="309"/>
                  </a:lnTo>
                  <a:lnTo>
                    <a:pt x="41" y="304"/>
                  </a:lnTo>
                  <a:lnTo>
                    <a:pt x="46" y="298"/>
                  </a:lnTo>
                  <a:lnTo>
                    <a:pt x="50" y="292"/>
                  </a:lnTo>
                  <a:lnTo>
                    <a:pt x="54" y="286"/>
                  </a:lnTo>
                  <a:lnTo>
                    <a:pt x="59" y="280"/>
                  </a:lnTo>
                  <a:lnTo>
                    <a:pt x="63" y="274"/>
                  </a:lnTo>
                  <a:lnTo>
                    <a:pt x="67" y="267"/>
                  </a:lnTo>
                  <a:lnTo>
                    <a:pt x="72" y="261"/>
                  </a:lnTo>
                  <a:lnTo>
                    <a:pt x="76" y="254"/>
                  </a:lnTo>
                  <a:lnTo>
                    <a:pt x="80" y="247"/>
                  </a:lnTo>
                  <a:lnTo>
                    <a:pt x="84" y="240"/>
                  </a:lnTo>
                  <a:lnTo>
                    <a:pt x="88" y="232"/>
                  </a:lnTo>
                  <a:lnTo>
                    <a:pt x="92" y="225"/>
                  </a:lnTo>
                  <a:lnTo>
                    <a:pt x="96" y="217"/>
                  </a:lnTo>
                  <a:lnTo>
                    <a:pt x="100" y="210"/>
                  </a:lnTo>
                  <a:lnTo>
                    <a:pt x="103" y="202"/>
                  </a:lnTo>
                  <a:lnTo>
                    <a:pt x="107" y="194"/>
                  </a:lnTo>
                  <a:lnTo>
                    <a:pt x="110" y="186"/>
                  </a:lnTo>
                  <a:lnTo>
                    <a:pt x="113" y="177"/>
                  </a:lnTo>
                  <a:lnTo>
                    <a:pt x="116" y="169"/>
                  </a:lnTo>
                  <a:lnTo>
                    <a:pt x="119" y="160"/>
                  </a:lnTo>
                  <a:lnTo>
                    <a:pt x="122" y="152"/>
                  </a:lnTo>
                  <a:lnTo>
                    <a:pt x="124" y="143"/>
                  </a:lnTo>
                  <a:lnTo>
                    <a:pt x="126" y="134"/>
                  </a:lnTo>
                  <a:lnTo>
                    <a:pt x="128" y="125"/>
                  </a:lnTo>
                  <a:lnTo>
                    <a:pt x="131" y="121"/>
                  </a:lnTo>
                  <a:lnTo>
                    <a:pt x="133" y="118"/>
                  </a:lnTo>
                  <a:lnTo>
                    <a:pt x="135" y="114"/>
                  </a:lnTo>
                  <a:lnTo>
                    <a:pt x="137" y="110"/>
                  </a:lnTo>
                  <a:lnTo>
                    <a:pt x="140" y="106"/>
                  </a:lnTo>
                  <a:lnTo>
                    <a:pt x="142" y="102"/>
                  </a:lnTo>
                  <a:lnTo>
                    <a:pt x="145" y="99"/>
                  </a:lnTo>
                  <a:lnTo>
                    <a:pt x="147" y="95"/>
                  </a:lnTo>
                  <a:lnTo>
                    <a:pt x="150" y="91"/>
                  </a:lnTo>
                  <a:lnTo>
                    <a:pt x="152" y="87"/>
                  </a:lnTo>
                  <a:lnTo>
                    <a:pt x="155" y="83"/>
                  </a:lnTo>
                  <a:lnTo>
                    <a:pt x="158" y="80"/>
                  </a:lnTo>
                  <a:lnTo>
                    <a:pt x="160" y="76"/>
                  </a:lnTo>
                  <a:lnTo>
                    <a:pt x="163" y="72"/>
                  </a:lnTo>
                  <a:lnTo>
                    <a:pt x="166" y="68"/>
                  </a:lnTo>
                  <a:lnTo>
                    <a:pt x="168" y="64"/>
                  </a:lnTo>
                  <a:lnTo>
                    <a:pt x="217" y="0"/>
                  </a:lnTo>
                  <a:close/>
                </a:path>
              </a:pathLst>
            </a:custGeom>
            <a:solidFill>
              <a:srgbClr val="D4943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2" name="Freeform 40"/>
            <p:cNvSpPr>
              <a:spLocks/>
            </p:cNvSpPr>
            <p:nvPr/>
          </p:nvSpPr>
          <p:spPr bwMode="auto">
            <a:xfrm>
              <a:off x="1473" y="1262"/>
              <a:ext cx="89" cy="278"/>
            </a:xfrm>
            <a:custGeom>
              <a:avLst/>
              <a:gdLst>
                <a:gd name="T0" fmla="*/ 78 w 89"/>
                <a:gd name="T1" fmla="*/ 7 h 278"/>
                <a:gd name="T2" fmla="*/ 68 w 89"/>
                <a:gd name="T3" fmla="*/ 23 h 278"/>
                <a:gd name="T4" fmla="*/ 60 w 89"/>
                <a:gd name="T5" fmla="*/ 37 h 278"/>
                <a:gd name="T6" fmla="*/ 51 w 89"/>
                <a:gd name="T7" fmla="*/ 51 h 278"/>
                <a:gd name="T8" fmla="*/ 42 w 89"/>
                <a:gd name="T9" fmla="*/ 68 h 278"/>
                <a:gd name="T10" fmla="*/ 33 w 89"/>
                <a:gd name="T11" fmla="*/ 85 h 278"/>
                <a:gd name="T12" fmla="*/ 24 w 89"/>
                <a:gd name="T13" fmla="*/ 102 h 278"/>
                <a:gd name="T14" fmla="*/ 17 w 89"/>
                <a:gd name="T15" fmla="*/ 121 h 278"/>
                <a:gd name="T16" fmla="*/ 10 w 89"/>
                <a:gd name="T17" fmla="*/ 138 h 278"/>
                <a:gd name="T18" fmla="*/ 5 w 89"/>
                <a:gd name="T19" fmla="*/ 156 h 278"/>
                <a:gd name="T20" fmla="*/ 1 w 89"/>
                <a:gd name="T21" fmla="*/ 173 h 278"/>
                <a:gd name="T22" fmla="*/ 0 w 89"/>
                <a:gd name="T23" fmla="*/ 188 h 278"/>
                <a:gd name="T24" fmla="*/ 2 w 89"/>
                <a:gd name="T25" fmla="*/ 203 h 278"/>
                <a:gd name="T26" fmla="*/ 6 w 89"/>
                <a:gd name="T27" fmla="*/ 215 h 278"/>
                <a:gd name="T28" fmla="*/ 14 w 89"/>
                <a:gd name="T29" fmla="*/ 225 h 278"/>
                <a:gd name="T30" fmla="*/ 89 w 89"/>
                <a:gd name="T31" fmla="*/ 278 h 278"/>
                <a:gd name="T32" fmla="*/ 87 w 89"/>
                <a:gd name="T33" fmla="*/ 272 h 278"/>
                <a:gd name="T34" fmla="*/ 85 w 89"/>
                <a:gd name="T35" fmla="*/ 267 h 278"/>
                <a:gd name="T36" fmla="*/ 82 w 89"/>
                <a:gd name="T37" fmla="*/ 262 h 278"/>
                <a:gd name="T38" fmla="*/ 79 w 89"/>
                <a:gd name="T39" fmla="*/ 256 h 278"/>
                <a:gd name="T40" fmla="*/ 76 w 89"/>
                <a:gd name="T41" fmla="*/ 251 h 278"/>
                <a:gd name="T42" fmla="*/ 72 w 89"/>
                <a:gd name="T43" fmla="*/ 245 h 278"/>
                <a:gd name="T44" fmla="*/ 65 w 89"/>
                <a:gd name="T45" fmla="*/ 234 h 278"/>
                <a:gd name="T46" fmla="*/ 58 w 89"/>
                <a:gd name="T47" fmla="*/ 222 h 278"/>
                <a:gd name="T48" fmla="*/ 55 w 89"/>
                <a:gd name="T49" fmla="*/ 217 h 278"/>
                <a:gd name="T50" fmla="*/ 52 w 89"/>
                <a:gd name="T51" fmla="*/ 211 h 278"/>
                <a:gd name="T52" fmla="*/ 49 w 89"/>
                <a:gd name="T53" fmla="*/ 205 h 278"/>
                <a:gd name="T54" fmla="*/ 46 w 89"/>
                <a:gd name="T55" fmla="*/ 200 h 278"/>
                <a:gd name="T56" fmla="*/ 44 w 89"/>
                <a:gd name="T57" fmla="*/ 194 h 278"/>
                <a:gd name="T58" fmla="*/ 42 w 89"/>
                <a:gd name="T59" fmla="*/ 188 h 278"/>
                <a:gd name="T60" fmla="*/ 40 w 89"/>
                <a:gd name="T61" fmla="*/ 178 h 278"/>
                <a:gd name="T62" fmla="*/ 39 w 89"/>
                <a:gd name="T63" fmla="*/ 167 h 278"/>
                <a:gd name="T64" fmla="*/ 39 w 89"/>
                <a:gd name="T65" fmla="*/ 156 h 278"/>
                <a:gd name="T66" fmla="*/ 40 w 89"/>
                <a:gd name="T67" fmla="*/ 144 h 278"/>
                <a:gd name="T68" fmla="*/ 42 w 89"/>
                <a:gd name="T69" fmla="*/ 132 h 278"/>
                <a:gd name="T70" fmla="*/ 45 w 89"/>
                <a:gd name="T71" fmla="*/ 119 h 278"/>
                <a:gd name="T72" fmla="*/ 48 w 89"/>
                <a:gd name="T73" fmla="*/ 107 h 278"/>
                <a:gd name="T74" fmla="*/ 52 w 89"/>
                <a:gd name="T75" fmla="*/ 94 h 278"/>
                <a:gd name="T76" fmla="*/ 56 w 89"/>
                <a:gd name="T77" fmla="*/ 82 h 278"/>
                <a:gd name="T78" fmla="*/ 60 w 89"/>
                <a:gd name="T79" fmla="*/ 69 h 278"/>
                <a:gd name="T80" fmla="*/ 68 w 89"/>
                <a:gd name="T81" fmla="*/ 45 h 278"/>
                <a:gd name="T82" fmla="*/ 73 w 89"/>
                <a:gd name="T83" fmla="*/ 33 h 278"/>
                <a:gd name="T84" fmla="*/ 76 w 89"/>
                <a:gd name="T85" fmla="*/ 22 h 278"/>
                <a:gd name="T86" fmla="*/ 80 w 89"/>
                <a:gd name="T87" fmla="*/ 10 h 278"/>
                <a:gd name="T88" fmla="*/ 83 w 89"/>
                <a:gd name="T89" fmla="*/ 0 h 2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89" h="278">
                  <a:moveTo>
                    <a:pt x="83" y="0"/>
                  </a:moveTo>
                  <a:lnTo>
                    <a:pt x="78" y="7"/>
                  </a:lnTo>
                  <a:lnTo>
                    <a:pt x="71" y="18"/>
                  </a:lnTo>
                  <a:lnTo>
                    <a:pt x="68" y="23"/>
                  </a:lnTo>
                  <a:lnTo>
                    <a:pt x="64" y="30"/>
                  </a:lnTo>
                  <a:lnTo>
                    <a:pt x="60" y="37"/>
                  </a:lnTo>
                  <a:lnTo>
                    <a:pt x="55" y="44"/>
                  </a:lnTo>
                  <a:lnTo>
                    <a:pt x="51" y="51"/>
                  </a:lnTo>
                  <a:lnTo>
                    <a:pt x="46" y="59"/>
                  </a:lnTo>
                  <a:lnTo>
                    <a:pt x="42" y="68"/>
                  </a:lnTo>
                  <a:lnTo>
                    <a:pt x="37" y="76"/>
                  </a:lnTo>
                  <a:lnTo>
                    <a:pt x="33" y="85"/>
                  </a:lnTo>
                  <a:lnTo>
                    <a:pt x="29" y="94"/>
                  </a:lnTo>
                  <a:lnTo>
                    <a:pt x="24" y="102"/>
                  </a:lnTo>
                  <a:lnTo>
                    <a:pt x="20" y="112"/>
                  </a:lnTo>
                  <a:lnTo>
                    <a:pt x="17" y="121"/>
                  </a:lnTo>
                  <a:lnTo>
                    <a:pt x="13" y="130"/>
                  </a:lnTo>
                  <a:lnTo>
                    <a:pt x="10" y="138"/>
                  </a:lnTo>
                  <a:lnTo>
                    <a:pt x="7" y="147"/>
                  </a:lnTo>
                  <a:lnTo>
                    <a:pt x="5" y="156"/>
                  </a:lnTo>
                  <a:lnTo>
                    <a:pt x="3" y="164"/>
                  </a:lnTo>
                  <a:lnTo>
                    <a:pt x="1" y="173"/>
                  </a:lnTo>
                  <a:lnTo>
                    <a:pt x="1" y="181"/>
                  </a:lnTo>
                  <a:lnTo>
                    <a:pt x="0" y="188"/>
                  </a:lnTo>
                  <a:lnTo>
                    <a:pt x="1" y="196"/>
                  </a:lnTo>
                  <a:lnTo>
                    <a:pt x="2" y="203"/>
                  </a:lnTo>
                  <a:lnTo>
                    <a:pt x="4" y="209"/>
                  </a:lnTo>
                  <a:lnTo>
                    <a:pt x="6" y="215"/>
                  </a:lnTo>
                  <a:lnTo>
                    <a:pt x="10" y="220"/>
                  </a:lnTo>
                  <a:lnTo>
                    <a:pt x="14" y="225"/>
                  </a:lnTo>
                  <a:lnTo>
                    <a:pt x="19" y="230"/>
                  </a:lnTo>
                  <a:lnTo>
                    <a:pt x="89" y="278"/>
                  </a:lnTo>
                  <a:lnTo>
                    <a:pt x="88" y="275"/>
                  </a:lnTo>
                  <a:lnTo>
                    <a:pt x="87" y="272"/>
                  </a:lnTo>
                  <a:lnTo>
                    <a:pt x="86" y="270"/>
                  </a:lnTo>
                  <a:lnTo>
                    <a:pt x="85" y="267"/>
                  </a:lnTo>
                  <a:lnTo>
                    <a:pt x="83" y="264"/>
                  </a:lnTo>
                  <a:lnTo>
                    <a:pt x="82" y="262"/>
                  </a:lnTo>
                  <a:lnTo>
                    <a:pt x="81" y="259"/>
                  </a:lnTo>
                  <a:lnTo>
                    <a:pt x="79" y="256"/>
                  </a:lnTo>
                  <a:lnTo>
                    <a:pt x="77" y="253"/>
                  </a:lnTo>
                  <a:lnTo>
                    <a:pt x="76" y="251"/>
                  </a:lnTo>
                  <a:lnTo>
                    <a:pt x="74" y="248"/>
                  </a:lnTo>
                  <a:lnTo>
                    <a:pt x="72" y="245"/>
                  </a:lnTo>
                  <a:lnTo>
                    <a:pt x="69" y="239"/>
                  </a:lnTo>
                  <a:lnTo>
                    <a:pt x="65" y="234"/>
                  </a:lnTo>
                  <a:lnTo>
                    <a:pt x="62" y="228"/>
                  </a:lnTo>
                  <a:lnTo>
                    <a:pt x="58" y="222"/>
                  </a:lnTo>
                  <a:lnTo>
                    <a:pt x="56" y="220"/>
                  </a:lnTo>
                  <a:lnTo>
                    <a:pt x="55" y="217"/>
                  </a:lnTo>
                  <a:lnTo>
                    <a:pt x="53" y="214"/>
                  </a:lnTo>
                  <a:lnTo>
                    <a:pt x="52" y="211"/>
                  </a:lnTo>
                  <a:lnTo>
                    <a:pt x="50" y="208"/>
                  </a:lnTo>
                  <a:lnTo>
                    <a:pt x="49" y="205"/>
                  </a:lnTo>
                  <a:lnTo>
                    <a:pt x="47" y="202"/>
                  </a:lnTo>
                  <a:lnTo>
                    <a:pt x="46" y="200"/>
                  </a:lnTo>
                  <a:lnTo>
                    <a:pt x="45" y="197"/>
                  </a:lnTo>
                  <a:lnTo>
                    <a:pt x="44" y="194"/>
                  </a:lnTo>
                  <a:lnTo>
                    <a:pt x="43" y="191"/>
                  </a:lnTo>
                  <a:lnTo>
                    <a:pt x="42" y="188"/>
                  </a:lnTo>
                  <a:lnTo>
                    <a:pt x="41" y="183"/>
                  </a:lnTo>
                  <a:lnTo>
                    <a:pt x="40" y="178"/>
                  </a:lnTo>
                  <a:lnTo>
                    <a:pt x="39" y="173"/>
                  </a:lnTo>
                  <a:lnTo>
                    <a:pt x="39" y="167"/>
                  </a:lnTo>
                  <a:lnTo>
                    <a:pt x="39" y="161"/>
                  </a:lnTo>
                  <a:lnTo>
                    <a:pt x="39" y="156"/>
                  </a:lnTo>
                  <a:lnTo>
                    <a:pt x="40" y="150"/>
                  </a:lnTo>
                  <a:lnTo>
                    <a:pt x="40" y="144"/>
                  </a:lnTo>
                  <a:lnTo>
                    <a:pt x="41" y="138"/>
                  </a:lnTo>
                  <a:lnTo>
                    <a:pt x="42" y="132"/>
                  </a:lnTo>
                  <a:lnTo>
                    <a:pt x="43" y="126"/>
                  </a:lnTo>
                  <a:lnTo>
                    <a:pt x="45" y="119"/>
                  </a:lnTo>
                  <a:lnTo>
                    <a:pt x="46" y="113"/>
                  </a:lnTo>
                  <a:lnTo>
                    <a:pt x="48" y="107"/>
                  </a:lnTo>
                  <a:lnTo>
                    <a:pt x="50" y="101"/>
                  </a:lnTo>
                  <a:lnTo>
                    <a:pt x="52" y="94"/>
                  </a:lnTo>
                  <a:lnTo>
                    <a:pt x="54" y="88"/>
                  </a:lnTo>
                  <a:lnTo>
                    <a:pt x="56" y="82"/>
                  </a:lnTo>
                  <a:lnTo>
                    <a:pt x="58" y="76"/>
                  </a:lnTo>
                  <a:lnTo>
                    <a:pt x="60" y="69"/>
                  </a:lnTo>
                  <a:lnTo>
                    <a:pt x="64" y="57"/>
                  </a:lnTo>
                  <a:lnTo>
                    <a:pt x="68" y="45"/>
                  </a:lnTo>
                  <a:lnTo>
                    <a:pt x="71" y="39"/>
                  </a:lnTo>
                  <a:lnTo>
                    <a:pt x="73" y="33"/>
                  </a:lnTo>
                  <a:lnTo>
                    <a:pt x="75" y="27"/>
                  </a:lnTo>
                  <a:lnTo>
                    <a:pt x="76" y="22"/>
                  </a:lnTo>
                  <a:lnTo>
                    <a:pt x="78" y="16"/>
                  </a:lnTo>
                  <a:lnTo>
                    <a:pt x="80" y="10"/>
                  </a:lnTo>
                  <a:lnTo>
                    <a:pt x="81" y="5"/>
                  </a:lnTo>
                  <a:lnTo>
                    <a:pt x="83" y="0"/>
                  </a:lnTo>
                  <a:close/>
                </a:path>
              </a:pathLst>
            </a:custGeom>
            <a:solidFill>
              <a:srgbClr val="F2CA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3" name="Freeform 41"/>
            <p:cNvSpPr>
              <a:spLocks/>
            </p:cNvSpPr>
            <p:nvPr/>
          </p:nvSpPr>
          <p:spPr bwMode="auto">
            <a:xfrm>
              <a:off x="1087" y="949"/>
              <a:ext cx="82" cy="188"/>
            </a:xfrm>
            <a:custGeom>
              <a:avLst/>
              <a:gdLst>
                <a:gd name="T0" fmla="*/ 82 w 82"/>
                <a:gd name="T1" fmla="*/ 0 h 188"/>
                <a:gd name="T2" fmla="*/ 71 w 82"/>
                <a:gd name="T3" fmla="*/ 5 h 188"/>
                <a:gd name="T4" fmla="*/ 61 w 82"/>
                <a:gd name="T5" fmla="*/ 10 h 188"/>
                <a:gd name="T6" fmla="*/ 57 w 82"/>
                <a:gd name="T7" fmla="*/ 12 h 188"/>
                <a:gd name="T8" fmla="*/ 53 w 82"/>
                <a:gd name="T9" fmla="*/ 14 h 188"/>
                <a:gd name="T10" fmla="*/ 49 w 82"/>
                <a:gd name="T11" fmla="*/ 16 h 188"/>
                <a:gd name="T12" fmla="*/ 46 w 82"/>
                <a:gd name="T13" fmla="*/ 18 h 188"/>
                <a:gd name="T14" fmla="*/ 42 w 82"/>
                <a:gd name="T15" fmla="*/ 21 h 188"/>
                <a:gd name="T16" fmla="*/ 39 w 82"/>
                <a:gd name="T17" fmla="*/ 23 h 188"/>
                <a:gd name="T18" fmla="*/ 36 w 82"/>
                <a:gd name="T19" fmla="*/ 26 h 188"/>
                <a:gd name="T20" fmla="*/ 33 w 82"/>
                <a:gd name="T21" fmla="*/ 29 h 188"/>
                <a:gd name="T22" fmla="*/ 31 w 82"/>
                <a:gd name="T23" fmla="*/ 32 h 188"/>
                <a:gd name="T24" fmla="*/ 28 w 82"/>
                <a:gd name="T25" fmla="*/ 35 h 188"/>
                <a:gd name="T26" fmla="*/ 26 w 82"/>
                <a:gd name="T27" fmla="*/ 39 h 188"/>
                <a:gd name="T28" fmla="*/ 24 w 82"/>
                <a:gd name="T29" fmla="*/ 43 h 188"/>
                <a:gd name="T30" fmla="*/ 22 w 82"/>
                <a:gd name="T31" fmla="*/ 47 h 188"/>
                <a:gd name="T32" fmla="*/ 21 w 82"/>
                <a:gd name="T33" fmla="*/ 52 h 188"/>
                <a:gd name="T34" fmla="*/ 19 w 82"/>
                <a:gd name="T35" fmla="*/ 57 h 188"/>
                <a:gd name="T36" fmla="*/ 18 w 82"/>
                <a:gd name="T37" fmla="*/ 63 h 188"/>
                <a:gd name="T38" fmla="*/ 16 w 82"/>
                <a:gd name="T39" fmla="*/ 70 h 188"/>
                <a:gd name="T40" fmla="*/ 15 w 82"/>
                <a:gd name="T41" fmla="*/ 77 h 188"/>
                <a:gd name="T42" fmla="*/ 14 w 82"/>
                <a:gd name="T43" fmla="*/ 84 h 188"/>
                <a:gd name="T44" fmla="*/ 13 w 82"/>
                <a:gd name="T45" fmla="*/ 93 h 188"/>
                <a:gd name="T46" fmla="*/ 12 w 82"/>
                <a:gd name="T47" fmla="*/ 102 h 188"/>
                <a:gd name="T48" fmla="*/ 11 w 82"/>
                <a:gd name="T49" fmla="*/ 111 h 188"/>
                <a:gd name="T50" fmla="*/ 10 w 82"/>
                <a:gd name="T51" fmla="*/ 122 h 188"/>
                <a:gd name="T52" fmla="*/ 9 w 82"/>
                <a:gd name="T53" fmla="*/ 134 h 188"/>
                <a:gd name="T54" fmla="*/ 8 w 82"/>
                <a:gd name="T55" fmla="*/ 146 h 188"/>
                <a:gd name="T56" fmla="*/ 7 w 82"/>
                <a:gd name="T57" fmla="*/ 159 h 188"/>
                <a:gd name="T58" fmla="*/ 6 w 82"/>
                <a:gd name="T59" fmla="*/ 173 h 188"/>
                <a:gd name="T60" fmla="*/ 6 w 82"/>
                <a:gd name="T61" fmla="*/ 188 h 188"/>
                <a:gd name="T62" fmla="*/ 5 w 82"/>
                <a:gd name="T63" fmla="*/ 181 h 188"/>
                <a:gd name="T64" fmla="*/ 4 w 82"/>
                <a:gd name="T65" fmla="*/ 171 h 188"/>
                <a:gd name="T66" fmla="*/ 3 w 82"/>
                <a:gd name="T67" fmla="*/ 166 h 188"/>
                <a:gd name="T68" fmla="*/ 3 w 82"/>
                <a:gd name="T69" fmla="*/ 160 h 188"/>
                <a:gd name="T70" fmla="*/ 2 w 82"/>
                <a:gd name="T71" fmla="*/ 154 h 188"/>
                <a:gd name="T72" fmla="*/ 2 w 82"/>
                <a:gd name="T73" fmla="*/ 147 h 188"/>
                <a:gd name="T74" fmla="*/ 1 w 82"/>
                <a:gd name="T75" fmla="*/ 140 h 188"/>
                <a:gd name="T76" fmla="*/ 1 w 82"/>
                <a:gd name="T77" fmla="*/ 133 h 188"/>
                <a:gd name="T78" fmla="*/ 0 w 82"/>
                <a:gd name="T79" fmla="*/ 125 h 188"/>
                <a:gd name="T80" fmla="*/ 0 w 82"/>
                <a:gd name="T81" fmla="*/ 118 h 188"/>
                <a:gd name="T82" fmla="*/ 0 w 82"/>
                <a:gd name="T83" fmla="*/ 110 h 188"/>
                <a:gd name="T84" fmla="*/ 0 w 82"/>
                <a:gd name="T85" fmla="*/ 102 h 188"/>
                <a:gd name="T86" fmla="*/ 0 w 82"/>
                <a:gd name="T87" fmla="*/ 94 h 188"/>
                <a:gd name="T88" fmla="*/ 0 w 82"/>
                <a:gd name="T89" fmla="*/ 87 h 188"/>
                <a:gd name="T90" fmla="*/ 0 w 82"/>
                <a:gd name="T91" fmla="*/ 79 h 188"/>
                <a:gd name="T92" fmla="*/ 0 w 82"/>
                <a:gd name="T93" fmla="*/ 72 h 188"/>
                <a:gd name="T94" fmla="*/ 1 w 82"/>
                <a:gd name="T95" fmla="*/ 64 h 188"/>
                <a:gd name="T96" fmla="*/ 2 w 82"/>
                <a:gd name="T97" fmla="*/ 57 h 188"/>
                <a:gd name="T98" fmla="*/ 3 w 82"/>
                <a:gd name="T99" fmla="*/ 50 h 188"/>
                <a:gd name="T100" fmla="*/ 4 w 82"/>
                <a:gd name="T101" fmla="*/ 44 h 188"/>
                <a:gd name="T102" fmla="*/ 5 w 82"/>
                <a:gd name="T103" fmla="*/ 37 h 188"/>
                <a:gd name="T104" fmla="*/ 7 w 82"/>
                <a:gd name="T105" fmla="*/ 32 h 188"/>
                <a:gd name="T106" fmla="*/ 9 w 82"/>
                <a:gd name="T107" fmla="*/ 26 h 188"/>
                <a:gd name="T108" fmla="*/ 11 w 82"/>
                <a:gd name="T109" fmla="*/ 21 h 188"/>
                <a:gd name="T110" fmla="*/ 14 w 82"/>
                <a:gd name="T111" fmla="*/ 17 h 188"/>
                <a:gd name="T112" fmla="*/ 16 w 82"/>
                <a:gd name="T113" fmla="*/ 13 h 188"/>
                <a:gd name="T114" fmla="*/ 20 w 82"/>
                <a:gd name="T115" fmla="*/ 10 h 188"/>
                <a:gd name="T116" fmla="*/ 23 w 82"/>
                <a:gd name="T117" fmla="*/ 8 h 188"/>
                <a:gd name="T118" fmla="*/ 27 w 82"/>
                <a:gd name="T119" fmla="*/ 6 h 188"/>
                <a:gd name="T120" fmla="*/ 31 w 82"/>
                <a:gd name="T121" fmla="*/ 5 h 188"/>
                <a:gd name="T122" fmla="*/ 82 w 82"/>
                <a:gd name="T123" fmla="*/ 0 h 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82" h="188">
                  <a:moveTo>
                    <a:pt x="82" y="0"/>
                  </a:moveTo>
                  <a:lnTo>
                    <a:pt x="71" y="5"/>
                  </a:lnTo>
                  <a:lnTo>
                    <a:pt x="61" y="10"/>
                  </a:lnTo>
                  <a:lnTo>
                    <a:pt x="57" y="12"/>
                  </a:lnTo>
                  <a:lnTo>
                    <a:pt x="53" y="14"/>
                  </a:lnTo>
                  <a:lnTo>
                    <a:pt x="49" y="16"/>
                  </a:lnTo>
                  <a:lnTo>
                    <a:pt x="46" y="18"/>
                  </a:lnTo>
                  <a:lnTo>
                    <a:pt x="42" y="21"/>
                  </a:lnTo>
                  <a:lnTo>
                    <a:pt x="39" y="23"/>
                  </a:lnTo>
                  <a:lnTo>
                    <a:pt x="36" y="26"/>
                  </a:lnTo>
                  <a:lnTo>
                    <a:pt x="33" y="29"/>
                  </a:lnTo>
                  <a:lnTo>
                    <a:pt x="31" y="32"/>
                  </a:lnTo>
                  <a:lnTo>
                    <a:pt x="28" y="35"/>
                  </a:lnTo>
                  <a:lnTo>
                    <a:pt x="26" y="39"/>
                  </a:lnTo>
                  <a:lnTo>
                    <a:pt x="24" y="43"/>
                  </a:lnTo>
                  <a:lnTo>
                    <a:pt x="22" y="47"/>
                  </a:lnTo>
                  <a:lnTo>
                    <a:pt x="21" y="52"/>
                  </a:lnTo>
                  <a:lnTo>
                    <a:pt x="19" y="57"/>
                  </a:lnTo>
                  <a:lnTo>
                    <a:pt x="18" y="63"/>
                  </a:lnTo>
                  <a:lnTo>
                    <a:pt x="16" y="70"/>
                  </a:lnTo>
                  <a:lnTo>
                    <a:pt x="15" y="77"/>
                  </a:lnTo>
                  <a:lnTo>
                    <a:pt x="14" y="84"/>
                  </a:lnTo>
                  <a:lnTo>
                    <a:pt x="13" y="93"/>
                  </a:lnTo>
                  <a:lnTo>
                    <a:pt x="12" y="102"/>
                  </a:lnTo>
                  <a:lnTo>
                    <a:pt x="11" y="111"/>
                  </a:lnTo>
                  <a:lnTo>
                    <a:pt x="10" y="122"/>
                  </a:lnTo>
                  <a:lnTo>
                    <a:pt x="9" y="134"/>
                  </a:lnTo>
                  <a:lnTo>
                    <a:pt x="8" y="146"/>
                  </a:lnTo>
                  <a:lnTo>
                    <a:pt x="7" y="159"/>
                  </a:lnTo>
                  <a:lnTo>
                    <a:pt x="6" y="173"/>
                  </a:lnTo>
                  <a:lnTo>
                    <a:pt x="6" y="188"/>
                  </a:lnTo>
                  <a:lnTo>
                    <a:pt x="5" y="181"/>
                  </a:lnTo>
                  <a:lnTo>
                    <a:pt x="4" y="171"/>
                  </a:lnTo>
                  <a:lnTo>
                    <a:pt x="3" y="166"/>
                  </a:lnTo>
                  <a:lnTo>
                    <a:pt x="3" y="160"/>
                  </a:lnTo>
                  <a:lnTo>
                    <a:pt x="2" y="154"/>
                  </a:lnTo>
                  <a:lnTo>
                    <a:pt x="2" y="147"/>
                  </a:lnTo>
                  <a:lnTo>
                    <a:pt x="1" y="140"/>
                  </a:lnTo>
                  <a:lnTo>
                    <a:pt x="1" y="133"/>
                  </a:lnTo>
                  <a:lnTo>
                    <a:pt x="0" y="125"/>
                  </a:lnTo>
                  <a:lnTo>
                    <a:pt x="0" y="118"/>
                  </a:lnTo>
                  <a:lnTo>
                    <a:pt x="0" y="110"/>
                  </a:lnTo>
                  <a:lnTo>
                    <a:pt x="0" y="102"/>
                  </a:lnTo>
                  <a:lnTo>
                    <a:pt x="0" y="94"/>
                  </a:lnTo>
                  <a:lnTo>
                    <a:pt x="0" y="87"/>
                  </a:lnTo>
                  <a:lnTo>
                    <a:pt x="0" y="79"/>
                  </a:lnTo>
                  <a:lnTo>
                    <a:pt x="0" y="72"/>
                  </a:lnTo>
                  <a:lnTo>
                    <a:pt x="1" y="64"/>
                  </a:lnTo>
                  <a:lnTo>
                    <a:pt x="2" y="57"/>
                  </a:lnTo>
                  <a:lnTo>
                    <a:pt x="3" y="50"/>
                  </a:lnTo>
                  <a:lnTo>
                    <a:pt x="4" y="44"/>
                  </a:lnTo>
                  <a:lnTo>
                    <a:pt x="5" y="37"/>
                  </a:lnTo>
                  <a:lnTo>
                    <a:pt x="7" y="32"/>
                  </a:lnTo>
                  <a:lnTo>
                    <a:pt x="9" y="26"/>
                  </a:lnTo>
                  <a:lnTo>
                    <a:pt x="11" y="21"/>
                  </a:lnTo>
                  <a:lnTo>
                    <a:pt x="14" y="17"/>
                  </a:lnTo>
                  <a:lnTo>
                    <a:pt x="16" y="13"/>
                  </a:lnTo>
                  <a:lnTo>
                    <a:pt x="20" y="10"/>
                  </a:lnTo>
                  <a:lnTo>
                    <a:pt x="23" y="8"/>
                  </a:lnTo>
                  <a:lnTo>
                    <a:pt x="27" y="6"/>
                  </a:lnTo>
                  <a:lnTo>
                    <a:pt x="31" y="5"/>
                  </a:lnTo>
                  <a:lnTo>
                    <a:pt x="82" y="0"/>
                  </a:lnTo>
                  <a:close/>
                </a:path>
              </a:pathLst>
            </a:custGeom>
            <a:solidFill>
              <a:srgbClr val="2816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4" name="Freeform 42"/>
            <p:cNvSpPr>
              <a:spLocks/>
            </p:cNvSpPr>
            <p:nvPr/>
          </p:nvSpPr>
          <p:spPr bwMode="auto">
            <a:xfrm>
              <a:off x="1010" y="895"/>
              <a:ext cx="358" cy="653"/>
            </a:xfrm>
            <a:custGeom>
              <a:avLst/>
              <a:gdLst>
                <a:gd name="T0" fmla="*/ 331 w 358"/>
                <a:gd name="T1" fmla="*/ 18 h 653"/>
                <a:gd name="T2" fmla="*/ 292 w 358"/>
                <a:gd name="T3" fmla="*/ 10 h 653"/>
                <a:gd name="T4" fmla="*/ 253 w 358"/>
                <a:gd name="T5" fmla="*/ 4 h 653"/>
                <a:gd name="T6" fmla="*/ 216 w 358"/>
                <a:gd name="T7" fmla="*/ 1 h 653"/>
                <a:gd name="T8" fmla="*/ 180 w 358"/>
                <a:gd name="T9" fmla="*/ 1 h 653"/>
                <a:gd name="T10" fmla="*/ 146 w 358"/>
                <a:gd name="T11" fmla="*/ 4 h 653"/>
                <a:gd name="T12" fmla="*/ 115 w 358"/>
                <a:gd name="T13" fmla="*/ 12 h 653"/>
                <a:gd name="T14" fmla="*/ 87 w 358"/>
                <a:gd name="T15" fmla="*/ 23 h 653"/>
                <a:gd name="T16" fmla="*/ 63 w 358"/>
                <a:gd name="T17" fmla="*/ 39 h 653"/>
                <a:gd name="T18" fmla="*/ 42 w 358"/>
                <a:gd name="T19" fmla="*/ 60 h 653"/>
                <a:gd name="T20" fmla="*/ 26 w 358"/>
                <a:gd name="T21" fmla="*/ 86 h 653"/>
                <a:gd name="T22" fmla="*/ 9 w 358"/>
                <a:gd name="T23" fmla="*/ 130 h 653"/>
                <a:gd name="T24" fmla="*/ 1 w 358"/>
                <a:gd name="T25" fmla="*/ 175 h 653"/>
                <a:gd name="T26" fmla="*/ 1 w 358"/>
                <a:gd name="T27" fmla="*/ 221 h 653"/>
                <a:gd name="T28" fmla="*/ 5 w 358"/>
                <a:gd name="T29" fmla="*/ 268 h 653"/>
                <a:gd name="T30" fmla="*/ 14 w 358"/>
                <a:gd name="T31" fmla="*/ 317 h 653"/>
                <a:gd name="T32" fmla="*/ 32 w 358"/>
                <a:gd name="T33" fmla="*/ 405 h 653"/>
                <a:gd name="T34" fmla="*/ 42 w 358"/>
                <a:gd name="T35" fmla="*/ 461 h 653"/>
                <a:gd name="T36" fmla="*/ 50 w 358"/>
                <a:gd name="T37" fmla="*/ 521 h 653"/>
                <a:gd name="T38" fmla="*/ 54 w 358"/>
                <a:gd name="T39" fmla="*/ 585 h 653"/>
                <a:gd name="T40" fmla="*/ 53 w 358"/>
                <a:gd name="T41" fmla="*/ 653 h 653"/>
                <a:gd name="T42" fmla="*/ 101 w 358"/>
                <a:gd name="T43" fmla="*/ 642 h 653"/>
                <a:gd name="T44" fmla="*/ 104 w 358"/>
                <a:gd name="T45" fmla="*/ 623 h 653"/>
                <a:gd name="T46" fmla="*/ 107 w 358"/>
                <a:gd name="T47" fmla="*/ 601 h 653"/>
                <a:gd name="T48" fmla="*/ 110 w 358"/>
                <a:gd name="T49" fmla="*/ 576 h 653"/>
                <a:gd name="T50" fmla="*/ 112 w 358"/>
                <a:gd name="T51" fmla="*/ 548 h 653"/>
                <a:gd name="T52" fmla="*/ 113 w 358"/>
                <a:gd name="T53" fmla="*/ 517 h 653"/>
                <a:gd name="T54" fmla="*/ 114 w 358"/>
                <a:gd name="T55" fmla="*/ 481 h 653"/>
                <a:gd name="T56" fmla="*/ 114 w 358"/>
                <a:gd name="T57" fmla="*/ 443 h 653"/>
                <a:gd name="T58" fmla="*/ 113 w 358"/>
                <a:gd name="T59" fmla="*/ 400 h 653"/>
                <a:gd name="T60" fmla="*/ 111 w 358"/>
                <a:gd name="T61" fmla="*/ 353 h 653"/>
                <a:gd name="T62" fmla="*/ 109 w 358"/>
                <a:gd name="T63" fmla="*/ 302 h 653"/>
                <a:gd name="T64" fmla="*/ 109 w 358"/>
                <a:gd name="T65" fmla="*/ 249 h 653"/>
                <a:gd name="T66" fmla="*/ 115 w 358"/>
                <a:gd name="T67" fmla="*/ 204 h 653"/>
                <a:gd name="T68" fmla="*/ 126 w 358"/>
                <a:gd name="T69" fmla="*/ 165 h 653"/>
                <a:gd name="T70" fmla="*/ 143 w 358"/>
                <a:gd name="T71" fmla="*/ 132 h 653"/>
                <a:gd name="T72" fmla="*/ 165 w 358"/>
                <a:gd name="T73" fmla="*/ 105 h 653"/>
                <a:gd name="T74" fmla="*/ 191 w 358"/>
                <a:gd name="T75" fmla="*/ 83 h 653"/>
                <a:gd name="T76" fmla="*/ 221 w 358"/>
                <a:gd name="T77" fmla="*/ 65 h 653"/>
                <a:gd name="T78" fmla="*/ 254 w 358"/>
                <a:gd name="T79" fmla="*/ 51 h 653"/>
                <a:gd name="T80" fmla="*/ 291 w 358"/>
                <a:gd name="T81" fmla="*/ 39 h 653"/>
                <a:gd name="T82" fmla="*/ 330 w 358"/>
                <a:gd name="T83" fmla="*/ 30 h 6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358" h="653">
                  <a:moveTo>
                    <a:pt x="358" y="25"/>
                  </a:moveTo>
                  <a:lnTo>
                    <a:pt x="345" y="21"/>
                  </a:lnTo>
                  <a:lnTo>
                    <a:pt x="331" y="18"/>
                  </a:lnTo>
                  <a:lnTo>
                    <a:pt x="318" y="15"/>
                  </a:lnTo>
                  <a:lnTo>
                    <a:pt x="305" y="12"/>
                  </a:lnTo>
                  <a:lnTo>
                    <a:pt x="292" y="10"/>
                  </a:lnTo>
                  <a:lnTo>
                    <a:pt x="279" y="7"/>
                  </a:lnTo>
                  <a:lnTo>
                    <a:pt x="266" y="5"/>
                  </a:lnTo>
                  <a:lnTo>
                    <a:pt x="253" y="4"/>
                  </a:lnTo>
                  <a:lnTo>
                    <a:pt x="241" y="2"/>
                  </a:lnTo>
                  <a:lnTo>
                    <a:pt x="228" y="1"/>
                  </a:lnTo>
                  <a:lnTo>
                    <a:pt x="216" y="1"/>
                  </a:lnTo>
                  <a:lnTo>
                    <a:pt x="204" y="0"/>
                  </a:lnTo>
                  <a:lnTo>
                    <a:pt x="192" y="0"/>
                  </a:lnTo>
                  <a:lnTo>
                    <a:pt x="180" y="1"/>
                  </a:lnTo>
                  <a:lnTo>
                    <a:pt x="169" y="2"/>
                  </a:lnTo>
                  <a:lnTo>
                    <a:pt x="157" y="3"/>
                  </a:lnTo>
                  <a:lnTo>
                    <a:pt x="146" y="4"/>
                  </a:lnTo>
                  <a:lnTo>
                    <a:pt x="136" y="6"/>
                  </a:lnTo>
                  <a:lnTo>
                    <a:pt x="125" y="9"/>
                  </a:lnTo>
                  <a:lnTo>
                    <a:pt x="115" y="12"/>
                  </a:lnTo>
                  <a:lnTo>
                    <a:pt x="106" y="15"/>
                  </a:lnTo>
                  <a:lnTo>
                    <a:pt x="96" y="19"/>
                  </a:lnTo>
                  <a:lnTo>
                    <a:pt x="87" y="23"/>
                  </a:lnTo>
                  <a:lnTo>
                    <a:pt x="79" y="28"/>
                  </a:lnTo>
                  <a:lnTo>
                    <a:pt x="71" y="33"/>
                  </a:lnTo>
                  <a:lnTo>
                    <a:pt x="63" y="39"/>
                  </a:lnTo>
                  <a:lnTo>
                    <a:pt x="55" y="46"/>
                  </a:lnTo>
                  <a:lnTo>
                    <a:pt x="48" y="53"/>
                  </a:lnTo>
                  <a:lnTo>
                    <a:pt x="42" y="60"/>
                  </a:lnTo>
                  <a:lnTo>
                    <a:pt x="36" y="68"/>
                  </a:lnTo>
                  <a:lnTo>
                    <a:pt x="31" y="77"/>
                  </a:lnTo>
                  <a:lnTo>
                    <a:pt x="26" y="86"/>
                  </a:lnTo>
                  <a:lnTo>
                    <a:pt x="19" y="101"/>
                  </a:lnTo>
                  <a:lnTo>
                    <a:pt x="14" y="116"/>
                  </a:lnTo>
                  <a:lnTo>
                    <a:pt x="9" y="130"/>
                  </a:lnTo>
                  <a:lnTo>
                    <a:pt x="6" y="145"/>
                  </a:lnTo>
                  <a:lnTo>
                    <a:pt x="3" y="160"/>
                  </a:lnTo>
                  <a:lnTo>
                    <a:pt x="1" y="175"/>
                  </a:lnTo>
                  <a:lnTo>
                    <a:pt x="0" y="190"/>
                  </a:lnTo>
                  <a:lnTo>
                    <a:pt x="0" y="206"/>
                  </a:lnTo>
                  <a:lnTo>
                    <a:pt x="1" y="221"/>
                  </a:lnTo>
                  <a:lnTo>
                    <a:pt x="2" y="237"/>
                  </a:lnTo>
                  <a:lnTo>
                    <a:pt x="3" y="252"/>
                  </a:lnTo>
                  <a:lnTo>
                    <a:pt x="5" y="268"/>
                  </a:lnTo>
                  <a:lnTo>
                    <a:pt x="8" y="284"/>
                  </a:lnTo>
                  <a:lnTo>
                    <a:pt x="11" y="301"/>
                  </a:lnTo>
                  <a:lnTo>
                    <a:pt x="14" y="317"/>
                  </a:lnTo>
                  <a:lnTo>
                    <a:pt x="17" y="334"/>
                  </a:lnTo>
                  <a:lnTo>
                    <a:pt x="24" y="369"/>
                  </a:lnTo>
                  <a:lnTo>
                    <a:pt x="32" y="405"/>
                  </a:lnTo>
                  <a:lnTo>
                    <a:pt x="35" y="423"/>
                  </a:lnTo>
                  <a:lnTo>
                    <a:pt x="39" y="442"/>
                  </a:lnTo>
                  <a:lnTo>
                    <a:pt x="42" y="461"/>
                  </a:lnTo>
                  <a:lnTo>
                    <a:pt x="45" y="481"/>
                  </a:lnTo>
                  <a:lnTo>
                    <a:pt x="48" y="501"/>
                  </a:lnTo>
                  <a:lnTo>
                    <a:pt x="50" y="521"/>
                  </a:lnTo>
                  <a:lnTo>
                    <a:pt x="52" y="542"/>
                  </a:lnTo>
                  <a:lnTo>
                    <a:pt x="53" y="563"/>
                  </a:lnTo>
                  <a:lnTo>
                    <a:pt x="54" y="585"/>
                  </a:lnTo>
                  <a:lnTo>
                    <a:pt x="54" y="607"/>
                  </a:lnTo>
                  <a:lnTo>
                    <a:pt x="54" y="630"/>
                  </a:lnTo>
                  <a:lnTo>
                    <a:pt x="53" y="653"/>
                  </a:lnTo>
                  <a:lnTo>
                    <a:pt x="99" y="653"/>
                  </a:lnTo>
                  <a:lnTo>
                    <a:pt x="100" y="648"/>
                  </a:lnTo>
                  <a:lnTo>
                    <a:pt x="101" y="642"/>
                  </a:lnTo>
                  <a:lnTo>
                    <a:pt x="102" y="636"/>
                  </a:lnTo>
                  <a:lnTo>
                    <a:pt x="103" y="630"/>
                  </a:lnTo>
                  <a:lnTo>
                    <a:pt x="104" y="623"/>
                  </a:lnTo>
                  <a:lnTo>
                    <a:pt x="105" y="616"/>
                  </a:lnTo>
                  <a:lnTo>
                    <a:pt x="106" y="609"/>
                  </a:lnTo>
                  <a:lnTo>
                    <a:pt x="107" y="601"/>
                  </a:lnTo>
                  <a:lnTo>
                    <a:pt x="108" y="593"/>
                  </a:lnTo>
                  <a:lnTo>
                    <a:pt x="109" y="585"/>
                  </a:lnTo>
                  <a:lnTo>
                    <a:pt x="110" y="576"/>
                  </a:lnTo>
                  <a:lnTo>
                    <a:pt x="110" y="567"/>
                  </a:lnTo>
                  <a:lnTo>
                    <a:pt x="111" y="558"/>
                  </a:lnTo>
                  <a:lnTo>
                    <a:pt x="112" y="548"/>
                  </a:lnTo>
                  <a:lnTo>
                    <a:pt x="112" y="538"/>
                  </a:lnTo>
                  <a:lnTo>
                    <a:pt x="113" y="528"/>
                  </a:lnTo>
                  <a:lnTo>
                    <a:pt x="113" y="517"/>
                  </a:lnTo>
                  <a:lnTo>
                    <a:pt x="113" y="505"/>
                  </a:lnTo>
                  <a:lnTo>
                    <a:pt x="114" y="494"/>
                  </a:lnTo>
                  <a:lnTo>
                    <a:pt x="114" y="481"/>
                  </a:lnTo>
                  <a:lnTo>
                    <a:pt x="114" y="469"/>
                  </a:lnTo>
                  <a:lnTo>
                    <a:pt x="114" y="456"/>
                  </a:lnTo>
                  <a:lnTo>
                    <a:pt x="114" y="443"/>
                  </a:lnTo>
                  <a:lnTo>
                    <a:pt x="114" y="429"/>
                  </a:lnTo>
                  <a:lnTo>
                    <a:pt x="113" y="415"/>
                  </a:lnTo>
                  <a:lnTo>
                    <a:pt x="113" y="400"/>
                  </a:lnTo>
                  <a:lnTo>
                    <a:pt x="112" y="385"/>
                  </a:lnTo>
                  <a:lnTo>
                    <a:pt x="112" y="369"/>
                  </a:lnTo>
                  <a:lnTo>
                    <a:pt x="111" y="353"/>
                  </a:lnTo>
                  <a:lnTo>
                    <a:pt x="111" y="337"/>
                  </a:lnTo>
                  <a:lnTo>
                    <a:pt x="110" y="320"/>
                  </a:lnTo>
                  <a:lnTo>
                    <a:pt x="109" y="302"/>
                  </a:lnTo>
                  <a:lnTo>
                    <a:pt x="108" y="284"/>
                  </a:lnTo>
                  <a:lnTo>
                    <a:pt x="108" y="266"/>
                  </a:lnTo>
                  <a:lnTo>
                    <a:pt x="109" y="249"/>
                  </a:lnTo>
                  <a:lnTo>
                    <a:pt x="110" y="233"/>
                  </a:lnTo>
                  <a:lnTo>
                    <a:pt x="112" y="218"/>
                  </a:lnTo>
                  <a:lnTo>
                    <a:pt x="115" y="204"/>
                  </a:lnTo>
                  <a:lnTo>
                    <a:pt x="118" y="190"/>
                  </a:lnTo>
                  <a:lnTo>
                    <a:pt x="122" y="177"/>
                  </a:lnTo>
                  <a:lnTo>
                    <a:pt x="126" y="165"/>
                  </a:lnTo>
                  <a:lnTo>
                    <a:pt x="132" y="153"/>
                  </a:lnTo>
                  <a:lnTo>
                    <a:pt x="137" y="143"/>
                  </a:lnTo>
                  <a:lnTo>
                    <a:pt x="143" y="132"/>
                  </a:lnTo>
                  <a:lnTo>
                    <a:pt x="150" y="123"/>
                  </a:lnTo>
                  <a:lnTo>
                    <a:pt x="157" y="114"/>
                  </a:lnTo>
                  <a:lnTo>
                    <a:pt x="165" y="105"/>
                  </a:lnTo>
                  <a:lnTo>
                    <a:pt x="173" y="97"/>
                  </a:lnTo>
                  <a:lnTo>
                    <a:pt x="182" y="90"/>
                  </a:lnTo>
                  <a:lnTo>
                    <a:pt x="191" y="83"/>
                  </a:lnTo>
                  <a:lnTo>
                    <a:pt x="200" y="77"/>
                  </a:lnTo>
                  <a:lnTo>
                    <a:pt x="210" y="71"/>
                  </a:lnTo>
                  <a:lnTo>
                    <a:pt x="221" y="65"/>
                  </a:lnTo>
                  <a:lnTo>
                    <a:pt x="231" y="60"/>
                  </a:lnTo>
                  <a:lnTo>
                    <a:pt x="242" y="55"/>
                  </a:lnTo>
                  <a:lnTo>
                    <a:pt x="254" y="51"/>
                  </a:lnTo>
                  <a:lnTo>
                    <a:pt x="266" y="47"/>
                  </a:lnTo>
                  <a:lnTo>
                    <a:pt x="278" y="43"/>
                  </a:lnTo>
                  <a:lnTo>
                    <a:pt x="291" y="39"/>
                  </a:lnTo>
                  <a:lnTo>
                    <a:pt x="304" y="36"/>
                  </a:lnTo>
                  <a:lnTo>
                    <a:pt x="317" y="33"/>
                  </a:lnTo>
                  <a:lnTo>
                    <a:pt x="330" y="30"/>
                  </a:lnTo>
                  <a:lnTo>
                    <a:pt x="344" y="28"/>
                  </a:lnTo>
                  <a:lnTo>
                    <a:pt x="358" y="25"/>
                  </a:lnTo>
                  <a:close/>
                </a:path>
              </a:pathLst>
            </a:custGeom>
            <a:solidFill>
              <a:srgbClr val="F2CA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5" name="Freeform 43"/>
            <p:cNvSpPr>
              <a:spLocks/>
            </p:cNvSpPr>
            <p:nvPr/>
          </p:nvSpPr>
          <p:spPr bwMode="auto">
            <a:xfrm>
              <a:off x="965" y="915"/>
              <a:ext cx="241" cy="633"/>
            </a:xfrm>
            <a:custGeom>
              <a:avLst/>
              <a:gdLst>
                <a:gd name="T0" fmla="*/ 29 w 241"/>
                <a:gd name="T1" fmla="*/ 601 h 633"/>
                <a:gd name="T2" fmla="*/ 64 w 241"/>
                <a:gd name="T3" fmla="*/ 605 h 633"/>
                <a:gd name="T4" fmla="*/ 96 w 241"/>
                <a:gd name="T5" fmla="*/ 597 h 633"/>
                <a:gd name="T6" fmla="*/ 126 w 241"/>
                <a:gd name="T7" fmla="*/ 581 h 633"/>
                <a:gd name="T8" fmla="*/ 153 w 241"/>
                <a:gd name="T9" fmla="*/ 557 h 633"/>
                <a:gd name="T10" fmla="*/ 176 w 241"/>
                <a:gd name="T11" fmla="*/ 527 h 633"/>
                <a:gd name="T12" fmla="*/ 187 w 241"/>
                <a:gd name="T13" fmla="*/ 519 h 633"/>
                <a:gd name="T14" fmla="*/ 181 w 241"/>
                <a:gd name="T15" fmla="*/ 545 h 633"/>
                <a:gd name="T16" fmla="*/ 172 w 241"/>
                <a:gd name="T17" fmla="*/ 568 h 633"/>
                <a:gd name="T18" fmla="*/ 161 w 241"/>
                <a:gd name="T19" fmla="*/ 588 h 633"/>
                <a:gd name="T20" fmla="*/ 148 w 241"/>
                <a:gd name="T21" fmla="*/ 605 h 633"/>
                <a:gd name="T22" fmla="*/ 133 w 241"/>
                <a:gd name="T23" fmla="*/ 620 h 633"/>
                <a:gd name="T24" fmla="*/ 117 w 241"/>
                <a:gd name="T25" fmla="*/ 633 h 633"/>
                <a:gd name="T26" fmla="*/ 238 w 241"/>
                <a:gd name="T27" fmla="*/ 598 h 633"/>
                <a:gd name="T28" fmla="*/ 241 w 241"/>
                <a:gd name="T29" fmla="*/ 546 h 633"/>
                <a:gd name="T30" fmla="*/ 232 w 241"/>
                <a:gd name="T31" fmla="*/ 492 h 633"/>
                <a:gd name="T32" fmla="*/ 217 w 241"/>
                <a:gd name="T33" fmla="*/ 439 h 633"/>
                <a:gd name="T34" fmla="*/ 197 w 241"/>
                <a:gd name="T35" fmla="*/ 392 h 633"/>
                <a:gd name="T36" fmla="*/ 177 w 241"/>
                <a:gd name="T37" fmla="*/ 357 h 633"/>
                <a:gd name="T38" fmla="*/ 169 w 241"/>
                <a:gd name="T39" fmla="*/ 356 h 633"/>
                <a:gd name="T40" fmla="*/ 173 w 241"/>
                <a:gd name="T41" fmla="*/ 386 h 633"/>
                <a:gd name="T42" fmla="*/ 170 w 241"/>
                <a:gd name="T43" fmla="*/ 413 h 633"/>
                <a:gd name="T44" fmla="*/ 163 w 241"/>
                <a:gd name="T45" fmla="*/ 436 h 633"/>
                <a:gd name="T46" fmla="*/ 153 w 241"/>
                <a:gd name="T47" fmla="*/ 457 h 633"/>
                <a:gd name="T48" fmla="*/ 137 w 241"/>
                <a:gd name="T49" fmla="*/ 483 h 633"/>
                <a:gd name="T50" fmla="*/ 134 w 241"/>
                <a:gd name="T51" fmla="*/ 484 h 633"/>
                <a:gd name="T52" fmla="*/ 140 w 241"/>
                <a:gd name="T53" fmla="*/ 460 h 633"/>
                <a:gd name="T54" fmla="*/ 143 w 241"/>
                <a:gd name="T55" fmla="*/ 434 h 633"/>
                <a:gd name="T56" fmla="*/ 141 w 241"/>
                <a:gd name="T57" fmla="*/ 407 h 633"/>
                <a:gd name="T58" fmla="*/ 136 w 241"/>
                <a:gd name="T59" fmla="*/ 378 h 633"/>
                <a:gd name="T60" fmla="*/ 126 w 241"/>
                <a:gd name="T61" fmla="*/ 348 h 633"/>
                <a:gd name="T62" fmla="*/ 113 w 241"/>
                <a:gd name="T63" fmla="*/ 316 h 633"/>
                <a:gd name="T64" fmla="*/ 102 w 241"/>
                <a:gd name="T65" fmla="*/ 277 h 633"/>
                <a:gd name="T66" fmla="*/ 97 w 241"/>
                <a:gd name="T67" fmla="*/ 229 h 633"/>
                <a:gd name="T68" fmla="*/ 98 w 241"/>
                <a:gd name="T69" fmla="*/ 176 h 633"/>
                <a:gd name="T70" fmla="*/ 106 w 241"/>
                <a:gd name="T71" fmla="*/ 120 h 633"/>
                <a:gd name="T72" fmla="*/ 120 w 241"/>
                <a:gd name="T73" fmla="*/ 66 h 633"/>
                <a:gd name="T74" fmla="*/ 140 w 241"/>
                <a:gd name="T75" fmla="*/ 18 h 633"/>
                <a:gd name="T76" fmla="*/ 128 w 241"/>
                <a:gd name="T77" fmla="*/ 26 h 633"/>
                <a:gd name="T78" fmla="*/ 101 w 241"/>
                <a:gd name="T79" fmla="*/ 73 h 633"/>
                <a:gd name="T80" fmla="*/ 84 w 241"/>
                <a:gd name="T81" fmla="*/ 124 h 633"/>
                <a:gd name="T82" fmla="*/ 75 w 241"/>
                <a:gd name="T83" fmla="*/ 177 h 633"/>
                <a:gd name="T84" fmla="*/ 73 w 241"/>
                <a:gd name="T85" fmla="*/ 229 h 633"/>
                <a:gd name="T86" fmla="*/ 76 w 241"/>
                <a:gd name="T87" fmla="*/ 276 h 633"/>
                <a:gd name="T88" fmla="*/ 85 w 241"/>
                <a:gd name="T89" fmla="*/ 320 h 633"/>
                <a:gd name="T90" fmla="*/ 96 w 241"/>
                <a:gd name="T91" fmla="*/ 376 h 633"/>
                <a:gd name="T92" fmla="*/ 101 w 241"/>
                <a:gd name="T93" fmla="*/ 433 h 633"/>
                <a:gd name="T94" fmla="*/ 98 w 241"/>
                <a:gd name="T95" fmla="*/ 488 h 633"/>
                <a:gd name="T96" fmla="*/ 84 w 241"/>
                <a:gd name="T97" fmla="*/ 535 h 633"/>
                <a:gd name="T98" fmla="*/ 56 w 241"/>
                <a:gd name="T99" fmla="*/ 569 h 633"/>
                <a:gd name="T100" fmla="*/ 11 w 241"/>
                <a:gd name="T101" fmla="*/ 587 h 6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41" h="633">
                  <a:moveTo>
                    <a:pt x="0" y="588"/>
                  </a:moveTo>
                  <a:lnTo>
                    <a:pt x="7" y="592"/>
                  </a:lnTo>
                  <a:lnTo>
                    <a:pt x="15" y="596"/>
                  </a:lnTo>
                  <a:lnTo>
                    <a:pt x="22" y="599"/>
                  </a:lnTo>
                  <a:lnTo>
                    <a:pt x="29" y="601"/>
                  </a:lnTo>
                  <a:lnTo>
                    <a:pt x="36" y="603"/>
                  </a:lnTo>
                  <a:lnTo>
                    <a:pt x="43" y="604"/>
                  </a:lnTo>
                  <a:lnTo>
                    <a:pt x="50" y="605"/>
                  </a:lnTo>
                  <a:lnTo>
                    <a:pt x="57" y="605"/>
                  </a:lnTo>
                  <a:lnTo>
                    <a:pt x="64" y="605"/>
                  </a:lnTo>
                  <a:lnTo>
                    <a:pt x="70" y="604"/>
                  </a:lnTo>
                  <a:lnTo>
                    <a:pt x="77" y="603"/>
                  </a:lnTo>
                  <a:lnTo>
                    <a:pt x="84" y="602"/>
                  </a:lnTo>
                  <a:lnTo>
                    <a:pt x="90" y="600"/>
                  </a:lnTo>
                  <a:lnTo>
                    <a:pt x="96" y="597"/>
                  </a:lnTo>
                  <a:lnTo>
                    <a:pt x="102" y="595"/>
                  </a:lnTo>
                  <a:lnTo>
                    <a:pt x="108" y="592"/>
                  </a:lnTo>
                  <a:lnTo>
                    <a:pt x="114" y="588"/>
                  </a:lnTo>
                  <a:lnTo>
                    <a:pt x="120" y="585"/>
                  </a:lnTo>
                  <a:lnTo>
                    <a:pt x="126" y="581"/>
                  </a:lnTo>
                  <a:lnTo>
                    <a:pt x="131" y="576"/>
                  </a:lnTo>
                  <a:lnTo>
                    <a:pt x="137" y="572"/>
                  </a:lnTo>
                  <a:lnTo>
                    <a:pt x="142" y="567"/>
                  </a:lnTo>
                  <a:lnTo>
                    <a:pt x="147" y="562"/>
                  </a:lnTo>
                  <a:lnTo>
                    <a:pt x="153" y="557"/>
                  </a:lnTo>
                  <a:lnTo>
                    <a:pt x="157" y="551"/>
                  </a:lnTo>
                  <a:lnTo>
                    <a:pt x="162" y="545"/>
                  </a:lnTo>
                  <a:lnTo>
                    <a:pt x="167" y="539"/>
                  </a:lnTo>
                  <a:lnTo>
                    <a:pt x="171" y="533"/>
                  </a:lnTo>
                  <a:lnTo>
                    <a:pt x="176" y="527"/>
                  </a:lnTo>
                  <a:lnTo>
                    <a:pt x="180" y="520"/>
                  </a:lnTo>
                  <a:lnTo>
                    <a:pt x="184" y="514"/>
                  </a:lnTo>
                  <a:lnTo>
                    <a:pt x="188" y="507"/>
                  </a:lnTo>
                  <a:lnTo>
                    <a:pt x="187" y="513"/>
                  </a:lnTo>
                  <a:lnTo>
                    <a:pt x="187" y="519"/>
                  </a:lnTo>
                  <a:lnTo>
                    <a:pt x="186" y="524"/>
                  </a:lnTo>
                  <a:lnTo>
                    <a:pt x="185" y="530"/>
                  </a:lnTo>
                  <a:lnTo>
                    <a:pt x="184" y="535"/>
                  </a:lnTo>
                  <a:lnTo>
                    <a:pt x="182" y="540"/>
                  </a:lnTo>
                  <a:lnTo>
                    <a:pt x="181" y="545"/>
                  </a:lnTo>
                  <a:lnTo>
                    <a:pt x="179" y="550"/>
                  </a:lnTo>
                  <a:lnTo>
                    <a:pt x="178" y="554"/>
                  </a:lnTo>
                  <a:lnTo>
                    <a:pt x="176" y="559"/>
                  </a:lnTo>
                  <a:lnTo>
                    <a:pt x="174" y="563"/>
                  </a:lnTo>
                  <a:lnTo>
                    <a:pt x="172" y="568"/>
                  </a:lnTo>
                  <a:lnTo>
                    <a:pt x="170" y="572"/>
                  </a:lnTo>
                  <a:lnTo>
                    <a:pt x="168" y="576"/>
                  </a:lnTo>
                  <a:lnTo>
                    <a:pt x="166" y="580"/>
                  </a:lnTo>
                  <a:lnTo>
                    <a:pt x="164" y="584"/>
                  </a:lnTo>
                  <a:lnTo>
                    <a:pt x="161" y="588"/>
                  </a:lnTo>
                  <a:lnTo>
                    <a:pt x="159" y="591"/>
                  </a:lnTo>
                  <a:lnTo>
                    <a:pt x="156" y="595"/>
                  </a:lnTo>
                  <a:lnTo>
                    <a:pt x="153" y="598"/>
                  </a:lnTo>
                  <a:lnTo>
                    <a:pt x="151" y="602"/>
                  </a:lnTo>
                  <a:lnTo>
                    <a:pt x="148" y="605"/>
                  </a:lnTo>
                  <a:lnTo>
                    <a:pt x="145" y="608"/>
                  </a:lnTo>
                  <a:lnTo>
                    <a:pt x="142" y="611"/>
                  </a:lnTo>
                  <a:lnTo>
                    <a:pt x="139" y="614"/>
                  </a:lnTo>
                  <a:lnTo>
                    <a:pt x="136" y="617"/>
                  </a:lnTo>
                  <a:lnTo>
                    <a:pt x="133" y="620"/>
                  </a:lnTo>
                  <a:lnTo>
                    <a:pt x="130" y="623"/>
                  </a:lnTo>
                  <a:lnTo>
                    <a:pt x="127" y="626"/>
                  </a:lnTo>
                  <a:lnTo>
                    <a:pt x="123" y="628"/>
                  </a:lnTo>
                  <a:lnTo>
                    <a:pt x="120" y="631"/>
                  </a:lnTo>
                  <a:lnTo>
                    <a:pt x="117" y="633"/>
                  </a:lnTo>
                  <a:lnTo>
                    <a:pt x="227" y="633"/>
                  </a:lnTo>
                  <a:lnTo>
                    <a:pt x="231" y="625"/>
                  </a:lnTo>
                  <a:lnTo>
                    <a:pt x="234" y="616"/>
                  </a:lnTo>
                  <a:lnTo>
                    <a:pt x="236" y="607"/>
                  </a:lnTo>
                  <a:lnTo>
                    <a:pt x="238" y="598"/>
                  </a:lnTo>
                  <a:lnTo>
                    <a:pt x="240" y="588"/>
                  </a:lnTo>
                  <a:lnTo>
                    <a:pt x="241" y="578"/>
                  </a:lnTo>
                  <a:lnTo>
                    <a:pt x="241" y="568"/>
                  </a:lnTo>
                  <a:lnTo>
                    <a:pt x="241" y="557"/>
                  </a:lnTo>
                  <a:lnTo>
                    <a:pt x="241" y="546"/>
                  </a:lnTo>
                  <a:lnTo>
                    <a:pt x="240" y="536"/>
                  </a:lnTo>
                  <a:lnTo>
                    <a:pt x="238" y="525"/>
                  </a:lnTo>
                  <a:lnTo>
                    <a:pt x="237" y="514"/>
                  </a:lnTo>
                  <a:lnTo>
                    <a:pt x="235" y="503"/>
                  </a:lnTo>
                  <a:lnTo>
                    <a:pt x="232" y="492"/>
                  </a:lnTo>
                  <a:lnTo>
                    <a:pt x="230" y="481"/>
                  </a:lnTo>
                  <a:lnTo>
                    <a:pt x="227" y="470"/>
                  </a:lnTo>
                  <a:lnTo>
                    <a:pt x="224" y="459"/>
                  </a:lnTo>
                  <a:lnTo>
                    <a:pt x="220" y="449"/>
                  </a:lnTo>
                  <a:lnTo>
                    <a:pt x="217" y="439"/>
                  </a:lnTo>
                  <a:lnTo>
                    <a:pt x="213" y="429"/>
                  </a:lnTo>
                  <a:lnTo>
                    <a:pt x="209" y="419"/>
                  </a:lnTo>
                  <a:lnTo>
                    <a:pt x="205" y="410"/>
                  </a:lnTo>
                  <a:lnTo>
                    <a:pt x="201" y="401"/>
                  </a:lnTo>
                  <a:lnTo>
                    <a:pt x="197" y="392"/>
                  </a:lnTo>
                  <a:lnTo>
                    <a:pt x="193" y="384"/>
                  </a:lnTo>
                  <a:lnTo>
                    <a:pt x="189" y="376"/>
                  </a:lnTo>
                  <a:lnTo>
                    <a:pt x="185" y="369"/>
                  </a:lnTo>
                  <a:lnTo>
                    <a:pt x="181" y="363"/>
                  </a:lnTo>
                  <a:lnTo>
                    <a:pt x="177" y="357"/>
                  </a:lnTo>
                  <a:lnTo>
                    <a:pt x="173" y="351"/>
                  </a:lnTo>
                  <a:lnTo>
                    <a:pt x="169" y="347"/>
                  </a:lnTo>
                  <a:lnTo>
                    <a:pt x="166" y="343"/>
                  </a:lnTo>
                  <a:lnTo>
                    <a:pt x="168" y="350"/>
                  </a:lnTo>
                  <a:lnTo>
                    <a:pt x="169" y="356"/>
                  </a:lnTo>
                  <a:lnTo>
                    <a:pt x="171" y="362"/>
                  </a:lnTo>
                  <a:lnTo>
                    <a:pt x="172" y="369"/>
                  </a:lnTo>
                  <a:lnTo>
                    <a:pt x="172" y="375"/>
                  </a:lnTo>
                  <a:lnTo>
                    <a:pt x="173" y="380"/>
                  </a:lnTo>
                  <a:lnTo>
                    <a:pt x="173" y="386"/>
                  </a:lnTo>
                  <a:lnTo>
                    <a:pt x="173" y="392"/>
                  </a:lnTo>
                  <a:lnTo>
                    <a:pt x="172" y="397"/>
                  </a:lnTo>
                  <a:lnTo>
                    <a:pt x="172" y="402"/>
                  </a:lnTo>
                  <a:lnTo>
                    <a:pt x="171" y="408"/>
                  </a:lnTo>
                  <a:lnTo>
                    <a:pt x="170" y="413"/>
                  </a:lnTo>
                  <a:lnTo>
                    <a:pt x="169" y="417"/>
                  </a:lnTo>
                  <a:lnTo>
                    <a:pt x="168" y="422"/>
                  </a:lnTo>
                  <a:lnTo>
                    <a:pt x="166" y="427"/>
                  </a:lnTo>
                  <a:lnTo>
                    <a:pt x="165" y="431"/>
                  </a:lnTo>
                  <a:lnTo>
                    <a:pt x="163" y="436"/>
                  </a:lnTo>
                  <a:lnTo>
                    <a:pt x="161" y="440"/>
                  </a:lnTo>
                  <a:lnTo>
                    <a:pt x="159" y="444"/>
                  </a:lnTo>
                  <a:lnTo>
                    <a:pt x="157" y="448"/>
                  </a:lnTo>
                  <a:lnTo>
                    <a:pt x="155" y="453"/>
                  </a:lnTo>
                  <a:lnTo>
                    <a:pt x="153" y="457"/>
                  </a:lnTo>
                  <a:lnTo>
                    <a:pt x="150" y="460"/>
                  </a:lnTo>
                  <a:lnTo>
                    <a:pt x="148" y="464"/>
                  </a:lnTo>
                  <a:lnTo>
                    <a:pt x="144" y="472"/>
                  </a:lnTo>
                  <a:lnTo>
                    <a:pt x="139" y="479"/>
                  </a:lnTo>
                  <a:lnTo>
                    <a:pt x="137" y="483"/>
                  </a:lnTo>
                  <a:lnTo>
                    <a:pt x="135" y="486"/>
                  </a:lnTo>
                  <a:lnTo>
                    <a:pt x="133" y="490"/>
                  </a:lnTo>
                  <a:lnTo>
                    <a:pt x="131" y="493"/>
                  </a:lnTo>
                  <a:lnTo>
                    <a:pt x="133" y="488"/>
                  </a:lnTo>
                  <a:lnTo>
                    <a:pt x="134" y="484"/>
                  </a:lnTo>
                  <a:lnTo>
                    <a:pt x="136" y="479"/>
                  </a:lnTo>
                  <a:lnTo>
                    <a:pt x="137" y="474"/>
                  </a:lnTo>
                  <a:lnTo>
                    <a:pt x="138" y="469"/>
                  </a:lnTo>
                  <a:lnTo>
                    <a:pt x="140" y="464"/>
                  </a:lnTo>
                  <a:lnTo>
                    <a:pt x="140" y="460"/>
                  </a:lnTo>
                  <a:lnTo>
                    <a:pt x="141" y="455"/>
                  </a:lnTo>
                  <a:lnTo>
                    <a:pt x="142" y="449"/>
                  </a:lnTo>
                  <a:lnTo>
                    <a:pt x="142" y="444"/>
                  </a:lnTo>
                  <a:lnTo>
                    <a:pt x="143" y="439"/>
                  </a:lnTo>
                  <a:lnTo>
                    <a:pt x="143" y="434"/>
                  </a:lnTo>
                  <a:lnTo>
                    <a:pt x="143" y="429"/>
                  </a:lnTo>
                  <a:lnTo>
                    <a:pt x="143" y="423"/>
                  </a:lnTo>
                  <a:lnTo>
                    <a:pt x="142" y="418"/>
                  </a:lnTo>
                  <a:lnTo>
                    <a:pt x="142" y="413"/>
                  </a:lnTo>
                  <a:lnTo>
                    <a:pt x="141" y="407"/>
                  </a:lnTo>
                  <a:lnTo>
                    <a:pt x="140" y="401"/>
                  </a:lnTo>
                  <a:lnTo>
                    <a:pt x="140" y="396"/>
                  </a:lnTo>
                  <a:lnTo>
                    <a:pt x="138" y="390"/>
                  </a:lnTo>
                  <a:lnTo>
                    <a:pt x="137" y="384"/>
                  </a:lnTo>
                  <a:lnTo>
                    <a:pt x="136" y="378"/>
                  </a:lnTo>
                  <a:lnTo>
                    <a:pt x="134" y="372"/>
                  </a:lnTo>
                  <a:lnTo>
                    <a:pt x="132" y="366"/>
                  </a:lnTo>
                  <a:lnTo>
                    <a:pt x="131" y="360"/>
                  </a:lnTo>
                  <a:lnTo>
                    <a:pt x="129" y="354"/>
                  </a:lnTo>
                  <a:lnTo>
                    <a:pt x="126" y="348"/>
                  </a:lnTo>
                  <a:lnTo>
                    <a:pt x="124" y="342"/>
                  </a:lnTo>
                  <a:lnTo>
                    <a:pt x="122" y="335"/>
                  </a:lnTo>
                  <a:lnTo>
                    <a:pt x="119" y="329"/>
                  </a:lnTo>
                  <a:lnTo>
                    <a:pt x="116" y="322"/>
                  </a:lnTo>
                  <a:lnTo>
                    <a:pt x="113" y="316"/>
                  </a:lnTo>
                  <a:lnTo>
                    <a:pt x="110" y="309"/>
                  </a:lnTo>
                  <a:lnTo>
                    <a:pt x="108" y="301"/>
                  </a:lnTo>
                  <a:lnTo>
                    <a:pt x="106" y="294"/>
                  </a:lnTo>
                  <a:lnTo>
                    <a:pt x="104" y="286"/>
                  </a:lnTo>
                  <a:lnTo>
                    <a:pt x="102" y="277"/>
                  </a:lnTo>
                  <a:lnTo>
                    <a:pt x="100" y="268"/>
                  </a:lnTo>
                  <a:lnTo>
                    <a:pt x="99" y="259"/>
                  </a:lnTo>
                  <a:lnTo>
                    <a:pt x="98" y="249"/>
                  </a:lnTo>
                  <a:lnTo>
                    <a:pt x="97" y="239"/>
                  </a:lnTo>
                  <a:lnTo>
                    <a:pt x="97" y="229"/>
                  </a:lnTo>
                  <a:lnTo>
                    <a:pt x="96" y="219"/>
                  </a:lnTo>
                  <a:lnTo>
                    <a:pt x="97" y="208"/>
                  </a:lnTo>
                  <a:lnTo>
                    <a:pt x="97" y="197"/>
                  </a:lnTo>
                  <a:lnTo>
                    <a:pt x="97" y="187"/>
                  </a:lnTo>
                  <a:lnTo>
                    <a:pt x="98" y="176"/>
                  </a:lnTo>
                  <a:lnTo>
                    <a:pt x="99" y="165"/>
                  </a:lnTo>
                  <a:lnTo>
                    <a:pt x="101" y="154"/>
                  </a:lnTo>
                  <a:lnTo>
                    <a:pt x="102" y="142"/>
                  </a:lnTo>
                  <a:lnTo>
                    <a:pt x="104" y="131"/>
                  </a:lnTo>
                  <a:lnTo>
                    <a:pt x="106" y="120"/>
                  </a:lnTo>
                  <a:lnTo>
                    <a:pt x="108" y="109"/>
                  </a:lnTo>
                  <a:lnTo>
                    <a:pt x="111" y="98"/>
                  </a:lnTo>
                  <a:lnTo>
                    <a:pt x="114" y="88"/>
                  </a:lnTo>
                  <a:lnTo>
                    <a:pt x="117" y="77"/>
                  </a:lnTo>
                  <a:lnTo>
                    <a:pt x="120" y="66"/>
                  </a:lnTo>
                  <a:lnTo>
                    <a:pt x="123" y="56"/>
                  </a:lnTo>
                  <a:lnTo>
                    <a:pt x="127" y="46"/>
                  </a:lnTo>
                  <a:lnTo>
                    <a:pt x="131" y="36"/>
                  </a:lnTo>
                  <a:lnTo>
                    <a:pt x="135" y="27"/>
                  </a:lnTo>
                  <a:lnTo>
                    <a:pt x="140" y="18"/>
                  </a:lnTo>
                  <a:lnTo>
                    <a:pt x="144" y="9"/>
                  </a:lnTo>
                  <a:lnTo>
                    <a:pt x="149" y="0"/>
                  </a:lnTo>
                  <a:lnTo>
                    <a:pt x="142" y="9"/>
                  </a:lnTo>
                  <a:lnTo>
                    <a:pt x="135" y="17"/>
                  </a:lnTo>
                  <a:lnTo>
                    <a:pt x="128" y="26"/>
                  </a:lnTo>
                  <a:lnTo>
                    <a:pt x="122" y="35"/>
                  </a:lnTo>
                  <a:lnTo>
                    <a:pt x="116" y="44"/>
                  </a:lnTo>
                  <a:lnTo>
                    <a:pt x="111" y="54"/>
                  </a:lnTo>
                  <a:lnTo>
                    <a:pt x="106" y="63"/>
                  </a:lnTo>
                  <a:lnTo>
                    <a:pt x="101" y="73"/>
                  </a:lnTo>
                  <a:lnTo>
                    <a:pt x="97" y="83"/>
                  </a:lnTo>
                  <a:lnTo>
                    <a:pt x="93" y="93"/>
                  </a:lnTo>
                  <a:lnTo>
                    <a:pt x="90" y="104"/>
                  </a:lnTo>
                  <a:lnTo>
                    <a:pt x="87" y="114"/>
                  </a:lnTo>
                  <a:lnTo>
                    <a:pt x="84" y="124"/>
                  </a:lnTo>
                  <a:lnTo>
                    <a:pt x="82" y="135"/>
                  </a:lnTo>
                  <a:lnTo>
                    <a:pt x="79" y="145"/>
                  </a:lnTo>
                  <a:lnTo>
                    <a:pt x="78" y="156"/>
                  </a:lnTo>
                  <a:lnTo>
                    <a:pt x="76" y="167"/>
                  </a:lnTo>
                  <a:lnTo>
                    <a:pt x="75" y="177"/>
                  </a:lnTo>
                  <a:lnTo>
                    <a:pt x="74" y="188"/>
                  </a:lnTo>
                  <a:lnTo>
                    <a:pt x="73" y="198"/>
                  </a:lnTo>
                  <a:lnTo>
                    <a:pt x="73" y="208"/>
                  </a:lnTo>
                  <a:lnTo>
                    <a:pt x="73" y="218"/>
                  </a:lnTo>
                  <a:lnTo>
                    <a:pt x="73" y="229"/>
                  </a:lnTo>
                  <a:lnTo>
                    <a:pt x="73" y="238"/>
                  </a:lnTo>
                  <a:lnTo>
                    <a:pt x="74" y="248"/>
                  </a:lnTo>
                  <a:lnTo>
                    <a:pt x="74" y="258"/>
                  </a:lnTo>
                  <a:lnTo>
                    <a:pt x="75" y="267"/>
                  </a:lnTo>
                  <a:lnTo>
                    <a:pt x="76" y="276"/>
                  </a:lnTo>
                  <a:lnTo>
                    <a:pt x="78" y="285"/>
                  </a:lnTo>
                  <a:lnTo>
                    <a:pt x="79" y="294"/>
                  </a:lnTo>
                  <a:lnTo>
                    <a:pt x="81" y="302"/>
                  </a:lnTo>
                  <a:lnTo>
                    <a:pt x="83" y="310"/>
                  </a:lnTo>
                  <a:lnTo>
                    <a:pt x="85" y="320"/>
                  </a:lnTo>
                  <a:lnTo>
                    <a:pt x="88" y="331"/>
                  </a:lnTo>
                  <a:lnTo>
                    <a:pt x="90" y="342"/>
                  </a:lnTo>
                  <a:lnTo>
                    <a:pt x="92" y="353"/>
                  </a:lnTo>
                  <a:lnTo>
                    <a:pt x="94" y="365"/>
                  </a:lnTo>
                  <a:lnTo>
                    <a:pt x="96" y="376"/>
                  </a:lnTo>
                  <a:lnTo>
                    <a:pt x="97" y="387"/>
                  </a:lnTo>
                  <a:lnTo>
                    <a:pt x="99" y="399"/>
                  </a:lnTo>
                  <a:lnTo>
                    <a:pt x="100" y="410"/>
                  </a:lnTo>
                  <a:lnTo>
                    <a:pt x="100" y="422"/>
                  </a:lnTo>
                  <a:lnTo>
                    <a:pt x="101" y="433"/>
                  </a:lnTo>
                  <a:lnTo>
                    <a:pt x="101" y="444"/>
                  </a:lnTo>
                  <a:lnTo>
                    <a:pt x="101" y="456"/>
                  </a:lnTo>
                  <a:lnTo>
                    <a:pt x="100" y="466"/>
                  </a:lnTo>
                  <a:lnTo>
                    <a:pt x="99" y="477"/>
                  </a:lnTo>
                  <a:lnTo>
                    <a:pt x="98" y="488"/>
                  </a:lnTo>
                  <a:lnTo>
                    <a:pt x="96" y="498"/>
                  </a:lnTo>
                  <a:lnTo>
                    <a:pt x="94" y="508"/>
                  </a:lnTo>
                  <a:lnTo>
                    <a:pt x="91" y="517"/>
                  </a:lnTo>
                  <a:lnTo>
                    <a:pt x="88" y="526"/>
                  </a:lnTo>
                  <a:lnTo>
                    <a:pt x="84" y="535"/>
                  </a:lnTo>
                  <a:lnTo>
                    <a:pt x="80" y="543"/>
                  </a:lnTo>
                  <a:lnTo>
                    <a:pt x="75" y="550"/>
                  </a:lnTo>
                  <a:lnTo>
                    <a:pt x="69" y="557"/>
                  </a:lnTo>
                  <a:lnTo>
                    <a:pt x="63" y="564"/>
                  </a:lnTo>
                  <a:lnTo>
                    <a:pt x="56" y="569"/>
                  </a:lnTo>
                  <a:lnTo>
                    <a:pt x="48" y="574"/>
                  </a:lnTo>
                  <a:lnTo>
                    <a:pt x="40" y="579"/>
                  </a:lnTo>
                  <a:lnTo>
                    <a:pt x="31" y="582"/>
                  </a:lnTo>
                  <a:lnTo>
                    <a:pt x="22" y="585"/>
                  </a:lnTo>
                  <a:lnTo>
                    <a:pt x="11" y="587"/>
                  </a:lnTo>
                  <a:lnTo>
                    <a:pt x="0" y="588"/>
                  </a:lnTo>
                  <a:close/>
                </a:path>
              </a:pathLst>
            </a:custGeom>
            <a:solidFill>
              <a:srgbClr val="D4943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6" name="Freeform 44"/>
            <p:cNvSpPr>
              <a:spLocks/>
            </p:cNvSpPr>
            <p:nvPr/>
          </p:nvSpPr>
          <p:spPr bwMode="auto">
            <a:xfrm>
              <a:off x="1054" y="828"/>
              <a:ext cx="617" cy="602"/>
            </a:xfrm>
            <a:custGeom>
              <a:avLst/>
              <a:gdLst>
                <a:gd name="T0" fmla="*/ 282 w 617"/>
                <a:gd name="T1" fmla="*/ 127 h 602"/>
                <a:gd name="T2" fmla="*/ 332 w 617"/>
                <a:gd name="T3" fmla="*/ 157 h 602"/>
                <a:gd name="T4" fmla="*/ 377 w 617"/>
                <a:gd name="T5" fmla="*/ 194 h 602"/>
                <a:gd name="T6" fmla="*/ 415 w 617"/>
                <a:gd name="T7" fmla="*/ 237 h 602"/>
                <a:gd name="T8" fmla="*/ 447 w 617"/>
                <a:gd name="T9" fmla="*/ 284 h 602"/>
                <a:gd name="T10" fmla="*/ 470 w 617"/>
                <a:gd name="T11" fmla="*/ 335 h 602"/>
                <a:gd name="T12" fmla="*/ 484 w 617"/>
                <a:gd name="T13" fmla="*/ 388 h 602"/>
                <a:gd name="T14" fmla="*/ 489 w 617"/>
                <a:gd name="T15" fmla="*/ 443 h 602"/>
                <a:gd name="T16" fmla="*/ 481 w 617"/>
                <a:gd name="T17" fmla="*/ 497 h 602"/>
                <a:gd name="T18" fmla="*/ 462 w 617"/>
                <a:gd name="T19" fmla="*/ 551 h 602"/>
                <a:gd name="T20" fmla="*/ 430 w 617"/>
                <a:gd name="T21" fmla="*/ 602 h 602"/>
                <a:gd name="T22" fmla="*/ 465 w 617"/>
                <a:gd name="T23" fmla="*/ 588 h 602"/>
                <a:gd name="T24" fmla="*/ 496 w 617"/>
                <a:gd name="T25" fmla="*/ 568 h 602"/>
                <a:gd name="T26" fmla="*/ 524 w 617"/>
                <a:gd name="T27" fmla="*/ 543 h 602"/>
                <a:gd name="T28" fmla="*/ 549 w 617"/>
                <a:gd name="T29" fmla="*/ 514 h 602"/>
                <a:gd name="T30" fmla="*/ 570 w 617"/>
                <a:gd name="T31" fmla="*/ 481 h 602"/>
                <a:gd name="T32" fmla="*/ 587 w 617"/>
                <a:gd name="T33" fmla="*/ 445 h 602"/>
                <a:gd name="T34" fmla="*/ 601 w 617"/>
                <a:gd name="T35" fmla="*/ 406 h 602"/>
                <a:gd name="T36" fmla="*/ 610 w 617"/>
                <a:gd name="T37" fmla="*/ 366 h 602"/>
                <a:gd name="T38" fmla="*/ 616 w 617"/>
                <a:gd name="T39" fmla="*/ 324 h 602"/>
                <a:gd name="T40" fmla="*/ 617 w 617"/>
                <a:gd name="T41" fmla="*/ 282 h 602"/>
                <a:gd name="T42" fmla="*/ 614 w 617"/>
                <a:gd name="T43" fmla="*/ 240 h 602"/>
                <a:gd name="T44" fmla="*/ 602 w 617"/>
                <a:gd name="T45" fmla="*/ 198 h 602"/>
                <a:gd name="T46" fmla="*/ 581 w 617"/>
                <a:gd name="T47" fmla="*/ 159 h 602"/>
                <a:gd name="T48" fmla="*/ 552 w 617"/>
                <a:gd name="T49" fmla="*/ 122 h 602"/>
                <a:gd name="T50" fmla="*/ 516 w 617"/>
                <a:gd name="T51" fmla="*/ 88 h 602"/>
                <a:gd name="T52" fmla="*/ 474 w 617"/>
                <a:gd name="T53" fmla="*/ 59 h 602"/>
                <a:gd name="T54" fmla="*/ 427 w 617"/>
                <a:gd name="T55" fmla="*/ 35 h 602"/>
                <a:gd name="T56" fmla="*/ 376 w 617"/>
                <a:gd name="T57" fmla="*/ 16 h 602"/>
                <a:gd name="T58" fmla="*/ 321 w 617"/>
                <a:gd name="T59" fmla="*/ 4 h 602"/>
                <a:gd name="T60" fmla="*/ 264 w 617"/>
                <a:gd name="T61" fmla="*/ 0 h 602"/>
                <a:gd name="T62" fmla="*/ 206 w 617"/>
                <a:gd name="T63" fmla="*/ 4 h 602"/>
                <a:gd name="T64" fmla="*/ 151 w 617"/>
                <a:gd name="T65" fmla="*/ 18 h 602"/>
                <a:gd name="T66" fmla="*/ 103 w 617"/>
                <a:gd name="T67" fmla="*/ 46 h 602"/>
                <a:gd name="T68" fmla="*/ 63 w 617"/>
                <a:gd name="T69" fmla="*/ 85 h 602"/>
                <a:gd name="T70" fmla="*/ 33 w 617"/>
                <a:gd name="T71" fmla="*/ 134 h 602"/>
                <a:gd name="T72" fmla="*/ 12 w 617"/>
                <a:gd name="T73" fmla="*/ 190 h 602"/>
                <a:gd name="T74" fmla="*/ 1 w 617"/>
                <a:gd name="T75" fmla="*/ 252 h 602"/>
                <a:gd name="T76" fmla="*/ 3 w 617"/>
                <a:gd name="T77" fmla="*/ 319 h 602"/>
                <a:gd name="T78" fmla="*/ 16 w 617"/>
                <a:gd name="T79" fmla="*/ 387 h 602"/>
                <a:gd name="T80" fmla="*/ 42 w 617"/>
                <a:gd name="T81" fmla="*/ 456 h 602"/>
                <a:gd name="T82" fmla="*/ 82 w 617"/>
                <a:gd name="T83" fmla="*/ 522 h 602"/>
                <a:gd name="T84" fmla="*/ 136 w 617"/>
                <a:gd name="T85" fmla="*/ 586 h 602"/>
                <a:gd name="T86" fmla="*/ 122 w 617"/>
                <a:gd name="T87" fmla="*/ 550 h 602"/>
                <a:gd name="T88" fmla="*/ 113 w 617"/>
                <a:gd name="T89" fmla="*/ 508 h 602"/>
                <a:gd name="T90" fmla="*/ 109 w 617"/>
                <a:gd name="T91" fmla="*/ 461 h 602"/>
                <a:gd name="T92" fmla="*/ 110 w 617"/>
                <a:gd name="T93" fmla="*/ 410 h 602"/>
                <a:gd name="T94" fmla="*/ 117 w 617"/>
                <a:gd name="T95" fmla="*/ 358 h 602"/>
                <a:gd name="T96" fmla="*/ 128 w 617"/>
                <a:gd name="T97" fmla="*/ 306 h 602"/>
                <a:gd name="T98" fmla="*/ 145 w 617"/>
                <a:gd name="T99" fmla="*/ 255 h 602"/>
                <a:gd name="T100" fmla="*/ 166 w 617"/>
                <a:gd name="T101" fmla="*/ 208 h 602"/>
                <a:gd name="T102" fmla="*/ 192 w 617"/>
                <a:gd name="T103" fmla="*/ 166 h 602"/>
                <a:gd name="T104" fmla="*/ 223 w 617"/>
                <a:gd name="T105" fmla="*/ 130 h 6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617" h="602">
                  <a:moveTo>
                    <a:pt x="246" y="111"/>
                  </a:moveTo>
                  <a:lnTo>
                    <a:pt x="264" y="118"/>
                  </a:lnTo>
                  <a:lnTo>
                    <a:pt x="282" y="127"/>
                  </a:lnTo>
                  <a:lnTo>
                    <a:pt x="299" y="136"/>
                  </a:lnTo>
                  <a:lnTo>
                    <a:pt x="316" y="146"/>
                  </a:lnTo>
                  <a:lnTo>
                    <a:pt x="332" y="157"/>
                  </a:lnTo>
                  <a:lnTo>
                    <a:pt x="348" y="169"/>
                  </a:lnTo>
                  <a:lnTo>
                    <a:pt x="363" y="181"/>
                  </a:lnTo>
                  <a:lnTo>
                    <a:pt x="377" y="194"/>
                  </a:lnTo>
                  <a:lnTo>
                    <a:pt x="390" y="208"/>
                  </a:lnTo>
                  <a:lnTo>
                    <a:pt x="403" y="222"/>
                  </a:lnTo>
                  <a:lnTo>
                    <a:pt x="415" y="237"/>
                  </a:lnTo>
                  <a:lnTo>
                    <a:pt x="427" y="252"/>
                  </a:lnTo>
                  <a:lnTo>
                    <a:pt x="437" y="268"/>
                  </a:lnTo>
                  <a:lnTo>
                    <a:pt x="447" y="284"/>
                  </a:lnTo>
                  <a:lnTo>
                    <a:pt x="456" y="301"/>
                  </a:lnTo>
                  <a:lnTo>
                    <a:pt x="463" y="318"/>
                  </a:lnTo>
                  <a:lnTo>
                    <a:pt x="470" y="335"/>
                  </a:lnTo>
                  <a:lnTo>
                    <a:pt x="476" y="352"/>
                  </a:lnTo>
                  <a:lnTo>
                    <a:pt x="481" y="370"/>
                  </a:lnTo>
                  <a:lnTo>
                    <a:pt x="484" y="388"/>
                  </a:lnTo>
                  <a:lnTo>
                    <a:pt x="487" y="406"/>
                  </a:lnTo>
                  <a:lnTo>
                    <a:pt x="488" y="424"/>
                  </a:lnTo>
                  <a:lnTo>
                    <a:pt x="489" y="443"/>
                  </a:lnTo>
                  <a:lnTo>
                    <a:pt x="487" y="461"/>
                  </a:lnTo>
                  <a:lnTo>
                    <a:pt x="485" y="479"/>
                  </a:lnTo>
                  <a:lnTo>
                    <a:pt x="481" y="497"/>
                  </a:lnTo>
                  <a:lnTo>
                    <a:pt x="476" y="515"/>
                  </a:lnTo>
                  <a:lnTo>
                    <a:pt x="470" y="533"/>
                  </a:lnTo>
                  <a:lnTo>
                    <a:pt x="462" y="551"/>
                  </a:lnTo>
                  <a:lnTo>
                    <a:pt x="453" y="568"/>
                  </a:lnTo>
                  <a:lnTo>
                    <a:pt x="442" y="585"/>
                  </a:lnTo>
                  <a:lnTo>
                    <a:pt x="430" y="602"/>
                  </a:lnTo>
                  <a:lnTo>
                    <a:pt x="442" y="598"/>
                  </a:lnTo>
                  <a:lnTo>
                    <a:pt x="453" y="593"/>
                  </a:lnTo>
                  <a:lnTo>
                    <a:pt x="465" y="588"/>
                  </a:lnTo>
                  <a:lnTo>
                    <a:pt x="476" y="582"/>
                  </a:lnTo>
                  <a:lnTo>
                    <a:pt x="486" y="575"/>
                  </a:lnTo>
                  <a:lnTo>
                    <a:pt x="496" y="568"/>
                  </a:lnTo>
                  <a:lnTo>
                    <a:pt x="506" y="560"/>
                  </a:lnTo>
                  <a:lnTo>
                    <a:pt x="515" y="552"/>
                  </a:lnTo>
                  <a:lnTo>
                    <a:pt x="524" y="543"/>
                  </a:lnTo>
                  <a:lnTo>
                    <a:pt x="533" y="534"/>
                  </a:lnTo>
                  <a:lnTo>
                    <a:pt x="541" y="524"/>
                  </a:lnTo>
                  <a:lnTo>
                    <a:pt x="549" y="514"/>
                  </a:lnTo>
                  <a:lnTo>
                    <a:pt x="557" y="503"/>
                  </a:lnTo>
                  <a:lnTo>
                    <a:pt x="564" y="492"/>
                  </a:lnTo>
                  <a:lnTo>
                    <a:pt x="570" y="481"/>
                  </a:lnTo>
                  <a:lnTo>
                    <a:pt x="576" y="469"/>
                  </a:lnTo>
                  <a:lnTo>
                    <a:pt x="582" y="457"/>
                  </a:lnTo>
                  <a:lnTo>
                    <a:pt x="587" y="445"/>
                  </a:lnTo>
                  <a:lnTo>
                    <a:pt x="592" y="432"/>
                  </a:lnTo>
                  <a:lnTo>
                    <a:pt x="597" y="419"/>
                  </a:lnTo>
                  <a:lnTo>
                    <a:pt x="601" y="406"/>
                  </a:lnTo>
                  <a:lnTo>
                    <a:pt x="605" y="393"/>
                  </a:lnTo>
                  <a:lnTo>
                    <a:pt x="608" y="380"/>
                  </a:lnTo>
                  <a:lnTo>
                    <a:pt x="610" y="366"/>
                  </a:lnTo>
                  <a:lnTo>
                    <a:pt x="613" y="352"/>
                  </a:lnTo>
                  <a:lnTo>
                    <a:pt x="615" y="338"/>
                  </a:lnTo>
                  <a:lnTo>
                    <a:pt x="616" y="324"/>
                  </a:lnTo>
                  <a:lnTo>
                    <a:pt x="617" y="310"/>
                  </a:lnTo>
                  <a:lnTo>
                    <a:pt x="617" y="296"/>
                  </a:lnTo>
                  <a:lnTo>
                    <a:pt x="617" y="282"/>
                  </a:lnTo>
                  <a:lnTo>
                    <a:pt x="617" y="268"/>
                  </a:lnTo>
                  <a:lnTo>
                    <a:pt x="616" y="254"/>
                  </a:lnTo>
                  <a:lnTo>
                    <a:pt x="614" y="240"/>
                  </a:lnTo>
                  <a:lnTo>
                    <a:pt x="611" y="226"/>
                  </a:lnTo>
                  <a:lnTo>
                    <a:pt x="607" y="212"/>
                  </a:lnTo>
                  <a:lnTo>
                    <a:pt x="602" y="198"/>
                  </a:lnTo>
                  <a:lnTo>
                    <a:pt x="596" y="185"/>
                  </a:lnTo>
                  <a:lnTo>
                    <a:pt x="589" y="172"/>
                  </a:lnTo>
                  <a:lnTo>
                    <a:pt x="581" y="159"/>
                  </a:lnTo>
                  <a:lnTo>
                    <a:pt x="573" y="146"/>
                  </a:lnTo>
                  <a:lnTo>
                    <a:pt x="563" y="134"/>
                  </a:lnTo>
                  <a:lnTo>
                    <a:pt x="552" y="122"/>
                  </a:lnTo>
                  <a:lnTo>
                    <a:pt x="541" y="110"/>
                  </a:lnTo>
                  <a:lnTo>
                    <a:pt x="529" y="99"/>
                  </a:lnTo>
                  <a:lnTo>
                    <a:pt x="516" y="88"/>
                  </a:lnTo>
                  <a:lnTo>
                    <a:pt x="503" y="78"/>
                  </a:lnTo>
                  <a:lnTo>
                    <a:pt x="489" y="68"/>
                  </a:lnTo>
                  <a:lnTo>
                    <a:pt x="474" y="59"/>
                  </a:lnTo>
                  <a:lnTo>
                    <a:pt x="459" y="50"/>
                  </a:lnTo>
                  <a:lnTo>
                    <a:pt x="443" y="42"/>
                  </a:lnTo>
                  <a:lnTo>
                    <a:pt x="427" y="35"/>
                  </a:lnTo>
                  <a:lnTo>
                    <a:pt x="410" y="28"/>
                  </a:lnTo>
                  <a:lnTo>
                    <a:pt x="393" y="22"/>
                  </a:lnTo>
                  <a:lnTo>
                    <a:pt x="376" y="16"/>
                  </a:lnTo>
                  <a:lnTo>
                    <a:pt x="358" y="11"/>
                  </a:lnTo>
                  <a:lnTo>
                    <a:pt x="340" y="8"/>
                  </a:lnTo>
                  <a:lnTo>
                    <a:pt x="321" y="4"/>
                  </a:lnTo>
                  <a:lnTo>
                    <a:pt x="302" y="2"/>
                  </a:lnTo>
                  <a:lnTo>
                    <a:pt x="283" y="1"/>
                  </a:lnTo>
                  <a:lnTo>
                    <a:pt x="264" y="0"/>
                  </a:lnTo>
                  <a:lnTo>
                    <a:pt x="245" y="0"/>
                  </a:lnTo>
                  <a:lnTo>
                    <a:pt x="226" y="2"/>
                  </a:lnTo>
                  <a:lnTo>
                    <a:pt x="206" y="4"/>
                  </a:lnTo>
                  <a:lnTo>
                    <a:pt x="187" y="7"/>
                  </a:lnTo>
                  <a:lnTo>
                    <a:pt x="168" y="12"/>
                  </a:lnTo>
                  <a:lnTo>
                    <a:pt x="151" y="18"/>
                  </a:lnTo>
                  <a:lnTo>
                    <a:pt x="134" y="26"/>
                  </a:lnTo>
                  <a:lnTo>
                    <a:pt x="118" y="35"/>
                  </a:lnTo>
                  <a:lnTo>
                    <a:pt x="103" y="46"/>
                  </a:lnTo>
                  <a:lnTo>
                    <a:pt x="89" y="58"/>
                  </a:lnTo>
                  <a:lnTo>
                    <a:pt x="75" y="71"/>
                  </a:lnTo>
                  <a:lnTo>
                    <a:pt x="63" y="85"/>
                  </a:lnTo>
                  <a:lnTo>
                    <a:pt x="52" y="100"/>
                  </a:lnTo>
                  <a:lnTo>
                    <a:pt x="42" y="116"/>
                  </a:lnTo>
                  <a:lnTo>
                    <a:pt x="33" y="134"/>
                  </a:lnTo>
                  <a:lnTo>
                    <a:pt x="24" y="152"/>
                  </a:lnTo>
                  <a:lnTo>
                    <a:pt x="17" y="170"/>
                  </a:lnTo>
                  <a:lnTo>
                    <a:pt x="12" y="190"/>
                  </a:lnTo>
                  <a:lnTo>
                    <a:pt x="7" y="210"/>
                  </a:lnTo>
                  <a:lnTo>
                    <a:pt x="4" y="231"/>
                  </a:lnTo>
                  <a:lnTo>
                    <a:pt x="1" y="252"/>
                  </a:lnTo>
                  <a:lnTo>
                    <a:pt x="0" y="274"/>
                  </a:lnTo>
                  <a:lnTo>
                    <a:pt x="1" y="296"/>
                  </a:lnTo>
                  <a:lnTo>
                    <a:pt x="3" y="319"/>
                  </a:lnTo>
                  <a:lnTo>
                    <a:pt x="6" y="341"/>
                  </a:lnTo>
                  <a:lnTo>
                    <a:pt x="10" y="364"/>
                  </a:lnTo>
                  <a:lnTo>
                    <a:pt x="16" y="387"/>
                  </a:lnTo>
                  <a:lnTo>
                    <a:pt x="23" y="410"/>
                  </a:lnTo>
                  <a:lnTo>
                    <a:pt x="32" y="433"/>
                  </a:lnTo>
                  <a:lnTo>
                    <a:pt x="42" y="456"/>
                  </a:lnTo>
                  <a:lnTo>
                    <a:pt x="54" y="478"/>
                  </a:lnTo>
                  <a:lnTo>
                    <a:pt x="67" y="500"/>
                  </a:lnTo>
                  <a:lnTo>
                    <a:pt x="82" y="522"/>
                  </a:lnTo>
                  <a:lnTo>
                    <a:pt x="98" y="544"/>
                  </a:lnTo>
                  <a:lnTo>
                    <a:pt x="117" y="565"/>
                  </a:lnTo>
                  <a:lnTo>
                    <a:pt x="136" y="586"/>
                  </a:lnTo>
                  <a:lnTo>
                    <a:pt x="131" y="575"/>
                  </a:lnTo>
                  <a:lnTo>
                    <a:pt x="126" y="563"/>
                  </a:lnTo>
                  <a:lnTo>
                    <a:pt x="122" y="550"/>
                  </a:lnTo>
                  <a:lnTo>
                    <a:pt x="118" y="537"/>
                  </a:lnTo>
                  <a:lnTo>
                    <a:pt x="115" y="523"/>
                  </a:lnTo>
                  <a:lnTo>
                    <a:pt x="113" y="508"/>
                  </a:lnTo>
                  <a:lnTo>
                    <a:pt x="111" y="493"/>
                  </a:lnTo>
                  <a:lnTo>
                    <a:pt x="110" y="477"/>
                  </a:lnTo>
                  <a:lnTo>
                    <a:pt x="109" y="461"/>
                  </a:lnTo>
                  <a:lnTo>
                    <a:pt x="109" y="444"/>
                  </a:lnTo>
                  <a:lnTo>
                    <a:pt x="109" y="428"/>
                  </a:lnTo>
                  <a:lnTo>
                    <a:pt x="110" y="410"/>
                  </a:lnTo>
                  <a:lnTo>
                    <a:pt x="112" y="393"/>
                  </a:lnTo>
                  <a:lnTo>
                    <a:pt x="114" y="376"/>
                  </a:lnTo>
                  <a:lnTo>
                    <a:pt x="117" y="358"/>
                  </a:lnTo>
                  <a:lnTo>
                    <a:pt x="120" y="341"/>
                  </a:lnTo>
                  <a:lnTo>
                    <a:pt x="124" y="323"/>
                  </a:lnTo>
                  <a:lnTo>
                    <a:pt x="128" y="306"/>
                  </a:lnTo>
                  <a:lnTo>
                    <a:pt x="133" y="289"/>
                  </a:lnTo>
                  <a:lnTo>
                    <a:pt x="139" y="272"/>
                  </a:lnTo>
                  <a:lnTo>
                    <a:pt x="145" y="255"/>
                  </a:lnTo>
                  <a:lnTo>
                    <a:pt x="151" y="239"/>
                  </a:lnTo>
                  <a:lnTo>
                    <a:pt x="158" y="223"/>
                  </a:lnTo>
                  <a:lnTo>
                    <a:pt x="166" y="208"/>
                  </a:lnTo>
                  <a:lnTo>
                    <a:pt x="174" y="193"/>
                  </a:lnTo>
                  <a:lnTo>
                    <a:pt x="183" y="179"/>
                  </a:lnTo>
                  <a:lnTo>
                    <a:pt x="192" y="166"/>
                  </a:lnTo>
                  <a:lnTo>
                    <a:pt x="202" y="153"/>
                  </a:lnTo>
                  <a:lnTo>
                    <a:pt x="212" y="141"/>
                  </a:lnTo>
                  <a:lnTo>
                    <a:pt x="223" y="130"/>
                  </a:lnTo>
                  <a:lnTo>
                    <a:pt x="234" y="120"/>
                  </a:lnTo>
                  <a:lnTo>
                    <a:pt x="246" y="111"/>
                  </a:lnTo>
                  <a:close/>
                </a:path>
              </a:pathLst>
            </a:custGeom>
            <a:solidFill>
              <a:srgbClr val="D4943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7" name="Freeform 45"/>
            <p:cNvSpPr>
              <a:spLocks/>
            </p:cNvSpPr>
            <p:nvPr/>
          </p:nvSpPr>
          <p:spPr bwMode="auto">
            <a:xfrm>
              <a:off x="1160" y="851"/>
              <a:ext cx="493" cy="543"/>
            </a:xfrm>
            <a:custGeom>
              <a:avLst/>
              <a:gdLst>
                <a:gd name="T0" fmla="*/ 374 w 493"/>
                <a:gd name="T1" fmla="*/ 533 h 543"/>
                <a:gd name="T2" fmla="*/ 380 w 493"/>
                <a:gd name="T3" fmla="*/ 518 h 543"/>
                <a:gd name="T4" fmla="*/ 385 w 493"/>
                <a:gd name="T5" fmla="*/ 501 h 543"/>
                <a:gd name="T6" fmla="*/ 390 w 493"/>
                <a:gd name="T7" fmla="*/ 485 h 543"/>
                <a:gd name="T8" fmla="*/ 393 w 493"/>
                <a:gd name="T9" fmla="*/ 467 h 543"/>
                <a:gd name="T10" fmla="*/ 396 w 493"/>
                <a:gd name="T11" fmla="*/ 449 h 543"/>
                <a:gd name="T12" fmla="*/ 398 w 493"/>
                <a:gd name="T13" fmla="*/ 431 h 543"/>
                <a:gd name="T14" fmla="*/ 398 w 493"/>
                <a:gd name="T15" fmla="*/ 413 h 543"/>
                <a:gd name="T16" fmla="*/ 397 w 493"/>
                <a:gd name="T17" fmla="*/ 395 h 543"/>
                <a:gd name="T18" fmla="*/ 395 w 493"/>
                <a:gd name="T19" fmla="*/ 377 h 543"/>
                <a:gd name="T20" fmla="*/ 392 w 493"/>
                <a:gd name="T21" fmla="*/ 359 h 543"/>
                <a:gd name="T22" fmla="*/ 374 w 493"/>
                <a:gd name="T23" fmla="*/ 306 h 543"/>
                <a:gd name="T24" fmla="*/ 349 w 493"/>
                <a:gd name="T25" fmla="*/ 256 h 543"/>
                <a:gd name="T26" fmla="*/ 316 w 493"/>
                <a:gd name="T27" fmla="*/ 208 h 543"/>
                <a:gd name="T28" fmla="*/ 278 w 493"/>
                <a:gd name="T29" fmla="*/ 165 h 543"/>
                <a:gd name="T30" fmla="*/ 237 w 493"/>
                <a:gd name="T31" fmla="*/ 128 h 543"/>
                <a:gd name="T32" fmla="*/ 193 w 493"/>
                <a:gd name="T33" fmla="*/ 96 h 543"/>
                <a:gd name="T34" fmla="*/ 148 w 493"/>
                <a:gd name="T35" fmla="*/ 73 h 543"/>
                <a:gd name="T36" fmla="*/ 104 w 493"/>
                <a:gd name="T37" fmla="*/ 59 h 543"/>
                <a:gd name="T38" fmla="*/ 62 w 493"/>
                <a:gd name="T39" fmla="*/ 56 h 543"/>
                <a:gd name="T40" fmla="*/ 23 w 493"/>
                <a:gd name="T41" fmla="*/ 63 h 543"/>
                <a:gd name="T42" fmla="*/ 9 w 493"/>
                <a:gd name="T43" fmla="*/ 68 h 543"/>
                <a:gd name="T44" fmla="*/ 35 w 493"/>
                <a:gd name="T45" fmla="*/ 47 h 543"/>
                <a:gd name="T46" fmla="*/ 63 w 493"/>
                <a:gd name="T47" fmla="*/ 30 h 543"/>
                <a:gd name="T48" fmla="*/ 91 w 493"/>
                <a:gd name="T49" fmla="*/ 17 h 543"/>
                <a:gd name="T50" fmla="*/ 120 w 493"/>
                <a:gd name="T51" fmla="*/ 8 h 543"/>
                <a:gd name="T52" fmla="*/ 149 w 493"/>
                <a:gd name="T53" fmla="*/ 3 h 543"/>
                <a:gd name="T54" fmla="*/ 178 w 493"/>
                <a:gd name="T55" fmla="*/ 1 h 543"/>
                <a:gd name="T56" fmla="*/ 206 w 493"/>
                <a:gd name="T57" fmla="*/ 1 h 543"/>
                <a:gd name="T58" fmla="*/ 234 w 493"/>
                <a:gd name="T59" fmla="*/ 5 h 543"/>
                <a:gd name="T60" fmla="*/ 260 w 493"/>
                <a:gd name="T61" fmla="*/ 10 h 543"/>
                <a:gd name="T62" fmla="*/ 284 w 493"/>
                <a:gd name="T63" fmla="*/ 18 h 543"/>
                <a:gd name="T64" fmla="*/ 320 w 493"/>
                <a:gd name="T65" fmla="*/ 35 h 543"/>
                <a:gd name="T66" fmla="*/ 358 w 493"/>
                <a:gd name="T67" fmla="*/ 57 h 543"/>
                <a:gd name="T68" fmla="*/ 392 w 493"/>
                <a:gd name="T69" fmla="*/ 83 h 543"/>
                <a:gd name="T70" fmla="*/ 421 w 493"/>
                <a:gd name="T71" fmla="*/ 111 h 543"/>
                <a:gd name="T72" fmla="*/ 445 w 493"/>
                <a:gd name="T73" fmla="*/ 142 h 543"/>
                <a:gd name="T74" fmla="*/ 465 w 493"/>
                <a:gd name="T75" fmla="*/ 175 h 543"/>
                <a:gd name="T76" fmla="*/ 479 w 493"/>
                <a:gd name="T77" fmla="*/ 210 h 543"/>
                <a:gd name="T78" fmla="*/ 488 w 493"/>
                <a:gd name="T79" fmla="*/ 245 h 543"/>
                <a:gd name="T80" fmla="*/ 492 w 493"/>
                <a:gd name="T81" fmla="*/ 282 h 543"/>
                <a:gd name="T82" fmla="*/ 491 w 493"/>
                <a:gd name="T83" fmla="*/ 319 h 543"/>
                <a:gd name="T84" fmla="*/ 485 w 493"/>
                <a:gd name="T85" fmla="*/ 356 h 543"/>
                <a:gd name="T86" fmla="*/ 479 w 493"/>
                <a:gd name="T87" fmla="*/ 376 h 543"/>
                <a:gd name="T88" fmla="*/ 471 w 493"/>
                <a:gd name="T89" fmla="*/ 397 h 543"/>
                <a:gd name="T90" fmla="*/ 462 w 493"/>
                <a:gd name="T91" fmla="*/ 417 h 543"/>
                <a:gd name="T92" fmla="*/ 453 w 493"/>
                <a:gd name="T93" fmla="*/ 437 h 543"/>
                <a:gd name="T94" fmla="*/ 442 w 493"/>
                <a:gd name="T95" fmla="*/ 456 h 543"/>
                <a:gd name="T96" fmla="*/ 430 w 493"/>
                <a:gd name="T97" fmla="*/ 474 h 543"/>
                <a:gd name="T98" fmla="*/ 418 w 493"/>
                <a:gd name="T99" fmla="*/ 491 h 543"/>
                <a:gd name="T100" fmla="*/ 405 w 493"/>
                <a:gd name="T101" fmla="*/ 507 h 543"/>
                <a:gd name="T102" fmla="*/ 392 w 493"/>
                <a:gd name="T103" fmla="*/ 522 h 543"/>
                <a:gd name="T104" fmla="*/ 378 w 493"/>
                <a:gd name="T105" fmla="*/ 535 h 5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493" h="543">
                  <a:moveTo>
                    <a:pt x="369" y="543"/>
                  </a:moveTo>
                  <a:lnTo>
                    <a:pt x="371" y="538"/>
                  </a:lnTo>
                  <a:lnTo>
                    <a:pt x="374" y="533"/>
                  </a:lnTo>
                  <a:lnTo>
                    <a:pt x="376" y="528"/>
                  </a:lnTo>
                  <a:lnTo>
                    <a:pt x="378" y="523"/>
                  </a:lnTo>
                  <a:lnTo>
                    <a:pt x="380" y="518"/>
                  </a:lnTo>
                  <a:lnTo>
                    <a:pt x="382" y="512"/>
                  </a:lnTo>
                  <a:lnTo>
                    <a:pt x="384" y="507"/>
                  </a:lnTo>
                  <a:lnTo>
                    <a:pt x="385" y="501"/>
                  </a:lnTo>
                  <a:lnTo>
                    <a:pt x="387" y="496"/>
                  </a:lnTo>
                  <a:lnTo>
                    <a:pt x="388" y="490"/>
                  </a:lnTo>
                  <a:lnTo>
                    <a:pt x="390" y="485"/>
                  </a:lnTo>
                  <a:lnTo>
                    <a:pt x="391" y="479"/>
                  </a:lnTo>
                  <a:lnTo>
                    <a:pt x="392" y="473"/>
                  </a:lnTo>
                  <a:lnTo>
                    <a:pt x="393" y="467"/>
                  </a:lnTo>
                  <a:lnTo>
                    <a:pt x="394" y="461"/>
                  </a:lnTo>
                  <a:lnTo>
                    <a:pt x="395" y="455"/>
                  </a:lnTo>
                  <a:lnTo>
                    <a:pt x="396" y="449"/>
                  </a:lnTo>
                  <a:lnTo>
                    <a:pt x="397" y="443"/>
                  </a:lnTo>
                  <a:lnTo>
                    <a:pt x="397" y="437"/>
                  </a:lnTo>
                  <a:lnTo>
                    <a:pt x="398" y="431"/>
                  </a:lnTo>
                  <a:lnTo>
                    <a:pt x="398" y="425"/>
                  </a:lnTo>
                  <a:lnTo>
                    <a:pt x="398" y="419"/>
                  </a:lnTo>
                  <a:lnTo>
                    <a:pt x="398" y="413"/>
                  </a:lnTo>
                  <a:lnTo>
                    <a:pt x="398" y="407"/>
                  </a:lnTo>
                  <a:lnTo>
                    <a:pt x="398" y="401"/>
                  </a:lnTo>
                  <a:lnTo>
                    <a:pt x="397" y="395"/>
                  </a:lnTo>
                  <a:lnTo>
                    <a:pt x="397" y="389"/>
                  </a:lnTo>
                  <a:lnTo>
                    <a:pt x="396" y="383"/>
                  </a:lnTo>
                  <a:lnTo>
                    <a:pt x="395" y="377"/>
                  </a:lnTo>
                  <a:lnTo>
                    <a:pt x="394" y="371"/>
                  </a:lnTo>
                  <a:lnTo>
                    <a:pt x="393" y="365"/>
                  </a:lnTo>
                  <a:lnTo>
                    <a:pt x="392" y="359"/>
                  </a:lnTo>
                  <a:lnTo>
                    <a:pt x="387" y="341"/>
                  </a:lnTo>
                  <a:lnTo>
                    <a:pt x="381" y="324"/>
                  </a:lnTo>
                  <a:lnTo>
                    <a:pt x="374" y="306"/>
                  </a:lnTo>
                  <a:lnTo>
                    <a:pt x="367" y="289"/>
                  </a:lnTo>
                  <a:lnTo>
                    <a:pt x="358" y="272"/>
                  </a:lnTo>
                  <a:lnTo>
                    <a:pt x="349" y="256"/>
                  </a:lnTo>
                  <a:lnTo>
                    <a:pt x="339" y="240"/>
                  </a:lnTo>
                  <a:lnTo>
                    <a:pt x="328" y="224"/>
                  </a:lnTo>
                  <a:lnTo>
                    <a:pt x="316" y="208"/>
                  </a:lnTo>
                  <a:lnTo>
                    <a:pt x="304" y="193"/>
                  </a:lnTo>
                  <a:lnTo>
                    <a:pt x="292" y="179"/>
                  </a:lnTo>
                  <a:lnTo>
                    <a:pt x="278" y="165"/>
                  </a:lnTo>
                  <a:lnTo>
                    <a:pt x="265" y="152"/>
                  </a:lnTo>
                  <a:lnTo>
                    <a:pt x="251" y="139"/>
                  </a:lnTo>
                  <a:lnTo>
                    <a:pt x="237" y="128"/>
                  </a:lnTo>
                  <a:lnTo>
                    <a:pt x="222" y="116"/>
                  </a:lnTo>
                  <a:lnTo>
                    <a:pt x="208" y="106"/>
                  </a:lnTo>
                  <a:lnTo>
                    <a:pt x="193" y="96"/>
                  </a:lnTo>
                  <a:lnTo>
                    <a:pt x="178" y="88"/>
                  </a:lnTo>
                  <a:lnTo>
                    <a:pt x="163" y="80"/>
                  </a:lnTo>
                  <a:lnTo>
                    <a:pt x="148" y="73"/>
                  </a:lnTo>
                  <a:lnTo>
                    <a:pt x="133" y="67"/>
                  </a:lnTo>
                  <a:lnTo>
                    <a:pt x="119" y="63"/>
                  </a:lnTo>
                  <a:lnTo>
                    <a:pt x="104" y="59"/>
                  </a:lnTo>
                  <a:lnTo>
                    <a:pt x="90" y="57"/>
                  </a:lnTo>
                  <a:lnTo>
                    <a:pt x="75" y="56"/>
                  </a:lnTo>
                  <a:lnTo>
                    <a:pt x="62" y="56"/>
                  </a:lnTo>
                  <a:lnTo>
                    <a:pt x="48" y="57"/>
                  </a:lnTo>
                  <a:lnTo>
                    <a:pt x="36" y="59"/>
                  </a:lnTo>
                  <a:lnTo>
                    <a:pt x="23" y="63"/>
                  </a:lnTo>
                  <a:lnTo>
                    <a:pt x="11" y="69"/>
                  </a:lnTo>
                  <a:lnTo>
                    <a:pt x="0" y="76"/>
                  </a:lnTo>
                  <a:lnTo>
                    <a:pt x="9" y="68"/>
                  </a:lnTo>
                  <a:lnTo>
                    <a:pt x="17" y="60"/>
                  </a:lnTo>
                  <a:lnTo>
                    <a:pt x="26" y="53"/>
                  </a:lnTo>
                  <a:lnTo>
                    <a:pt x="35" y="47"/>
                  </a:lnTo>
                  <a:lnTo>
                    <a:pt x="44" y="41"/>
                  </a:lnTo>
                  <a:lnTo>
                    <a:pt x="53" y="35"/>
                  </a:lnTo>
                  <a:lnTo>
                    <a:pt x="63" y="30"/>
                  </a:lnTo>
                  <a:lnTo>
                    <a:pt x="72" y="25"/>
                  </a:lnTo>
                  <a:lnTo>
                    <a:pt x="82" y="21"/>
                  </a:lnTo>
                  <a:lnTo>
                    <a:pt x="91" y="17"/>
                  </a:lnTo>
                  <a:lnTo>
                    <a:pt x="101" y="14"/>
                  </a:lnTo>
                  <a:lnTo>
                    <a:pt x="110" y="11"/>
                  </a:lnTo>
                  <a:lnTo>
                    <a:pt x="120" y="8"/>
                  </a:lnTo>
                  <a:lnTo>
                    <a:pt x="130" y="6"/>
                  </a:lnTo>
                  <a:lnTo>
                    <a:pt x="139" y="4"/>
                  </a:lnTo>
                  <a:lnTo>
                    <a:pt x="149" y="3"/>
                  </a:lnTo>
                  <a:lnTo>
                    <a:pt x="159" y="2"/>
                  </a:lnTo>
                  <a:lnTo>
                    <a:pt x="168" y="1"/>
                  </a:lnTo>
                  <a:lnTo>
                    <a:pt x="178" y="1"/>
                  </a:lnTo>
                  <a:lnTo>
                    <a:pt x="187" y="0"/>
                  </a:lnTo>
                  <a:lnTo>
                    <a:pt x="197" y="1"/>
                  </a:lnTo>
                  <a:lnTo>
                    <a:pt x="206" y="1"/>
                  </a:lnTo>
                  <a:lnTo>
                    <a:pt x="215" y="2"/>
                  </a:lnTo>
                  <a:lnTo>
                    <a:pt x="225" y="3"/>
                  </a:lnTo>
                  <a:lnTo>
                    <a:pt x="234" y="5"/>
                  </a:lnTo>
                  <a:lnTo>
                    <a:pt x="242" y="6"/>
                  </a:lnTo>
                  <a:lnTo>
                    <a:pt x="251" y="8"/>
                  </a:lnTo>
                  <a:lnTo>
                    <a:pt x="260" y="10"/>
                  </a:lnTo>
                  <a:lnTo>
                    <a:pt x="268" y="13"/>
                  </a:lnTo>
                  <a:lnTo>
                    <a:pt x="276" y="16"/>
                  </a:lnTo>
                  <a:lnTo>
                    <a:pt x="284" y="18"/>
                  </a:lnTo>
                  <a:lnTo>
                    <a:pt x="292" y="22"/>
                  </a:lnTo>
                  <a:lnTo>
                    <a:pt x="306" y="28"/>
                  </a:lnTo>
                  <a:lnTo>
                    <a:pt x="320" y="35"/>
                  </a:lnTo>
                  <a:lnTo>
                    <a:pt x="333" y="42"/>
                  </a:lnTo>
                  <a:lnTo>
                    <a:pt x="346" y="49"/>
                  </a:lnTo>
                  <a:lnTo>
                    <a:pt x="358" y="57"/>
                  </a:lnTo>
                  <a:lnTo>
                    <a:pt x="370" y="65"/>
                  </a:lnTo>
                  <a:lnTo>
                    <a:pt x="381" y="74"/>
                  </a:lnTo>
                  <a:lnTo>
                    <a:pt x="392" y="83"/>
                  </a:lnTo>
                  <a:lnTo>
                    <a:pt x="402" y="92"/>
                  </a:lnTo>
                  <a:lnTo>
                    <a:pt x="412" y="102"/>
                  </a:lnTo>
                  <a:lnTo>
                    <a:pt x="421" y="111"/>
                  </a:lnTo>
                  <a:lnTo>
                    <a:pt x="430" y="121"/>
                  </a:lnTo>
                  <a:lnTo>
                    <a:pt x="438" y="132"/>
                  </a:lnTo>
                  <a:lnTo>
                    <a:pt x="445" y="142"/>
                  </a:lnTo>
                  <a:lnTo>
                    <a:pt x="452" y="153"/>
                  </a:lnTo>
                  <a:lnTo>
                    <a:pt x="459" y="164"/>
                  </a:lnTo>
                  <a:lnTo>
                    <a:pt x="465" y="175"/>
                  </a:lnTo>
                  <a:lnTo>
                    <a:pt x="470" y="186"/>
                  </a:lnTo>
                  <a:lnTo>
                    <a:pt x="475" y="198"/>
                  </a:lnTo>
                  <a:lnTo>
                    <a:pt x="479" y="210"/>
                  </a:lnTo>
                  <a:lnTo>
                    <a:pt x="483" y="221"/>
                  </a:lnTo>
                  <a:lnTo>
                    <a:pt x="486" y="233"/>
                  </a:lnTo>
                  <a:lnTo>
                    <a:pt x="488" y="245"/>
                  </a:lnTo>
                  <a:lnTo>
                    <a:pt x="490" y="257"/>
                  </a:lnTo>
                  <a:lnTo>
                    <a:pt x="492" y="270"/>
                  </a:lnTo>
                  <a:lnTo>
                    <a:pt x="492" y="282"/>
                  </a:lnTo>
                  <a:lnTo>
                    <a:pt x="493" y="294"/>
                  </a:lnTo>
                  <a:lnTo>
                    <a:pt x="492" y="306"/>
                  </a:lnTo>
                  <a:lnTo>
                    <a:pt x="491" y="319"/>
                  </a:lnTo>
                  <a:lnTo>
                    <a:pt x="490" y="331"/>
                  </a:lnTo>
                  <a:lnTo>
                    <a:pt x="487" y="343"/>
                  </a:lnTo>
                  <a:lnTo>
                    <a:pt x="485" y="356"/>
                  </a:lnTo>
                  <a:lnTo>
                    <a:pt x="483" y="363"/>
                  </a:lnTo>
                  <a:lnTo>
                    <a:pt x="481" y="369"/>
                  </a:lnTo>
                  <a:lnTo>
                    <a:pt x="479" y="376"/>
                  </a:lnTo>
                  <a:lnTo>
                    <a:pt x="476" y="383"/>
                  </a:lnTo>
                  <a:lnTo>
                    <a:pt x="474" y="390"/>
                  </a:lnTo>
                  <a:lnTo>
                    <a:pt x="471" y="397"/>
                  </a:lnTo>
                  <a:lnTo>
                    <a:pt x="468" y="404"/>
                  </a:lnTo>
                  <a:lnTo>
                    <a:pt x="465" y="410"/>
                  </a:lnTo>
                  <a:lnTo>
                    <a:pt x="462" y="417"/>
                  </a:lnTo>
                  <a:lnTo>
                    <a:pt x="459" y="424"/>
                  </a:lnTo>
                  <a:lnTo>
                    <a:pt x="456" y="430"/>
                  </a:lnTo>
                  <a:lnTo>
                    <a:pt x="453" y="437"/>
                  </a:lnTo>
                  <a:lnTo>
                    <a:pt x="449" y="443"/>
                  </a:lnTo>
                  <a:lnTo>
                    <a:pt x="446" y="449"/>
                  </a:lnTo>
                  <a:lnTo>
                    <a:pt x="442" y="456"/>
                  </a:lnTo>
                  <a:lnTo>
                    <a:pt x="438" y="462"/>
                  </a:lnTo>
                  <a:lnTo>
                    <a:pt x="434" y="468"/>
                  </a:lnTo>
                  <a:lnTo>
                    <a:pt x="430" y="474"/>
                  </a:lnTo>
                  <a:lnTo>
                    <a:pt x="426" y="479"/>
                  </a:lnTo>
                  <a:lnTo>
                    <a:pt x="422" y="485"/>
                  </a:lnTo>
                  <a:lnTo>
                    <a:pt x="418" y="491"/>
                  </a:lnTo>
                  <a:lnTo>
                    <a:pt x="414" y="496"/>
                  </a:lnTo>
                  <a:lnTo>
                    <a:pt x="409" y="502"/>
                  </a:lnTo>
                  <a:lnTo>
                    <a:pt x="405" y="507"/>
                  </a:lnTo>
                  <a:lnTo>
                    <a:pt x="401" y="512"/>
                  </a:lnTo>
                  <a:lnTo>
                    <a:pt x="396" y="517"/>
                  </a:lnTo>
                  <a:lnTo>
                    <a:pt x="392" y="522"/>
                  </a:lnTo>
                  <a:lnTo>
                    <a:pt x="387" y="526"/>
                  </a:lnTo>
                  <a:lnTo>
                    <a:pt x="383" y="531"/>
                  </a:lnTo>
                  <a:lnTo>
                    <a:pt x="378" y="535"/>
                  </a:lnTo>
                  <a:lnTo>
                    <a:pt x="374" y="539"/>
                  </a:lnTo>
                  <a:lnTo>
                    <a:pt x="369" y="543"/>
                  </a:lnTo>
                  <a:close/>
                </a:path>
              </a:pathLst>
            </a:custGeom>
            <a:solidFill>
              <a:srgbClr val="F2CA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8" name="Freeform 46"/>
            <p:cNvSpPr>
              <a:spLocks/>
            </p:cNvSpPr>
            <p:nvPr/>
          </p:nvSpPr>
          <p:spPr bwMode="auto">
            <a:xfrm>
              <a:off x="1070" y="894"/>
              <a:ext cx="223" cy="394"/>
            </a:xfrm>
            <a:custGeom>
              <a:avLst/>
              <a:gdLst>
                <a:gd name="T0" fmla="*/ 87 w 223"/>
                <a:gd name="T1" fmla="*/ 4 h 394"/>
                <a:gd name="T2" fmla="*/ 75 w 223"/>
                <a:gd name="T3" fmla="*/ 12 h 394"/>
                <a:gd name="T4" fmla="*/ 64 w 223"/>
                <a:gd name="T5" fmla="*/ 20 h 394"/>
                <a:gd name="T6" fmla="*/ 57 w 223"/>
                <a:gd name="T7" fmla="*/ 25 h 394"/>
                <a:gd name="T8" fmla="*/ 51 w 223"/>
                <a:gd name="T9" fmla="*/ 31 h 394"/>
                <a:gd name="T10" fmla="*/ 45 w 223"/>
                <a:gd name="T11" fmla="*/ 37 h 394"/>
                <a:gd name="T12" fmla="*/ 37 w 223"/>
                <a:gd name="T13" fmla="*/ 49 h 394"/>
                <a:gd name="T14" fmla="*/ 20 w 223"/>
                <a:gd name="T15" fmla="*/ 85 h 394"/>
                <a:gd name="T16" fmla="*/ 8 w 223"/>
                <a:gd name="T17" fmla="*/ 127 h 394"/>
                <a:gd name="T18" fmla="*/ 2 w 223"/>
                <a:gd name="T19" fmla="*/ 174 h 394"/>
                <a:gd name="T20" fmla="*/ 1 w 223"/>
                <a:gd name="T21" fmla="*/ 223 h 394"/>
                <a:gd name="T22" fmla="*/ 5 w 223"/>
                <a:gd name="T23" fmla="*/ 273 h 394"/>
                <a:gd name="T24" fmla="*/ 16 w 223"/>
                <a:gd name="T25" fmla="*/ 321 h 394"/>
                <a:gd name="T26" fmla="*/ 34 w 223"/>
                <a:gd name="T27" fmla="*/ 365 h 394"/>
                <a:gd name="T28" fmla="*/ 50 w 223"/>
                <a:gd name="T29" fmla="*/ 382 h 394"/>
                <a:gd name="T30" fmla="*/ 42 w 223"/>
                <a:gd name="T31" fmla="*/ 334 h 394"/>
                <a:gd name="T32" fmla="*/ 37 w 223"/>
                <a:gd name="T33" fmla="*/ 288 h 394"/>
                <a:gd name="T34" fmla="*/ 36 w 223"/>
                <a:gd name="T35" fmla="*/ 244 h 394"/>
                <a:gd name="T36" fmla="*/ 40 w 223"/>
                <a:gd name="T37" fmla="*/ 203 h 394"/>
                <a:gd name="T38" fmla="*/ 49 w 223"/>
                <a:gd name="T39" fmla="*/ 165 h 394"/>
                <a:gd name="T40" fmla="*/ 64 w 223"/>
                <a:gd name="T41" fmla="*/ 132 h 394"/>
                <a:gd name="T42" fmla="*/ 87 w 223"/>
                <a:gd name="T43" fmla="*/ 103 h 394"/>
                <a:gd name="T44" fmla="*/ 106 w 223"/>
                <a:gd name="T45" fmla="*/ 88 h 394"/>
                <a:gd name="T46" fmla="*/ 95 w 223"/>
                <a:gd name="T47" fmla="*/ 109 h 394"/>
                <a:gd name="T48" fmla="*/ 85 w 223"/>
                <a:gd name="T49" fmla="*/ 138 h 394"/>
                <a:gd name="T50" fmla="*/ 76 w 223"/>
                <a:gd name="T51" fmla="*/ 172 h 394"/>
                <a:gd name="T52" fmla="*/ 69 w 223"/>
                <a:gd name="T53" fmla="*/ 210 h 394"/>
                <a:gd name="T54" fmla="*/ 65 w 223"/>
                <a:gd name="T55" fmla="*/ 250 h 394"/>
                <a:gd name="T56" fmla="*/ 65 w 223"/>
                <a:gd name="T57" fmla="*/ 290 h 394"/>
                <a:gd name="T58" fmla="*/ 69 w 223"/>
                <a:gd name="T59" fmla="*/ 328 h 394"/>
                <a:gd name="T60" fmla="*/ 76 w 223"/>
                <a:gd name="T61" fmla="*/ 345 h 394"/>
                <a:gd name="T62" fmla="*/ 79 w 223"/>
                <a:gd name="T63" fmla="*/ 306 h 394"/>
                <a:gd name="T64" fmla="*/ 86 w 223"/>
                <a:gd name="T65" fmla="*/ 261 h 394"/>
                <a:gd name="T66" fmla="*/ 99 w 223"/>
                <a:gd name="T67" fmla="*/ 214 h 394"/>
                <a:gd name="T68" fmla="*/ 115 w 223"/>
                <a:gd name="T69" fmla="*/ 167 h 394"/>
                <a:gd name="T70" fmla="*/ 137 w 223"/>
                <a:gd name="T71" fmla="*/ 122 h 394"/>
                <a:gd name="T72" fmla="*/ 164 w 223"/>
                <a:gd name="T73" fmla="*/ 84 h 394"/>
                <a:gd name="T74" fmla="*/ 196 w 223"/>
                <a:gd name="T75" fmla="*/ 54 h 394"/>
                <a:gd name="T76" fmla="*/ 218 w 223"/>
                <a:gd name="T77" fmla="*/ 37 h 394"/>
                <a:gd name="T78" fmla="*/ 195 w 223"/>
                <a:gd name="T79" fmla="*/ 36 h 394"/>
                <a:gd name="T80" fmla="*/ 169 w 223"/>
                <a:gd name="T81" fmla="*/ 38 h 394"/>
                <a:gd name="T82" fmla="*/ 143 w 223"/>
                <a:gd name="T83" fmla="*/ 43 h 394"/>
                <a:gd name="T84" fmla="*/ 117 w 223"/>
                <a:gd name="T85" fmla="*/ 50 h 394"/>
                <a:gd name="T86" fmla="*/ 92 w 223"/>
                <a:gd name="T87" fmla="*/ 60 h 394"/>
                <a:gd name="T88" fmla="*/ 70 w 223"/>
                <a:gd name="T89" fmla="*/ 71 h 394"/>
                <a:gd name="T90" fmla="*/ 51 w 223"/>
                <a:gd name="T91" fmla="*/ 83 h 394"/>
                <a:gd name="T92" fmla="*/ 41 w 223"/>
                <a:gd name="T93" fmla="*/ 90 h 394"/>
                <a:gd name="T94" fmla="*/ 43 w 223"/>
                <a:gd name="T95" fmla="*/ 77 h 394"/>
                <a:gd name="T96" fmla="*/ 47 w 223"/>
                <a:gd name="T97" fmla="*/ 65 h 394"/>
                <a:gd name="T98" fmla="*/ 53 w 223"/>
                <a:gd name="T99" fmla="*/ 53 h 394"/>
                <a:gd name="T100" fmla="*/ 59 w 223"/>
                <a:gd name="T101" fmla="*/ 41 h 394"/>
                <a:gd name="T102" fmla="*/ 67 w 223"/>
                <a:gd name="T103" fmla="*/ 30 h 394"/>
                <a:gd name="T104" fmla="*/ 76 w 223"/>
                <a:gd name="T105" fmla="*/ 19 h 394"/>
                <a:gd name="T106" fmla="*/ 87 w 223"/>
                <a:gd name="T107" fmla="*/ 5 h 3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23" h="394">
                  <a:moveTo>
                    <a:pt x="92" y="0"/>
                  </a:moveTo>
                  <a:lnTo>
                    <a:pt x="90" y="1"/>
                  </a:lnTo>
                  <a:lnTo>
                    <a:pt x="89" y="2"/>
                  </a:lnTo>
                  <a:lnTo>
                    <a:pt x="87" y="4"/>
                  </a:lnTo>
                  <a:lnTo>
                    <a:pt x="85" y="5"/>
                  </a:lnTo>
                  <a:lnTo>
                    <a:pt x="82" y="7"/>
                  </a:lnTo>
                  <a:lnTo>
                    <a:pt x="79" y="10"/>
                  </a:lnTo>
                  <a:lnTo>
                    <a:pt x="75" y="12"/>
                  </a:lnTo>
                  <a:lnTo>
                    <a:pt x="72" y="14"/>
                  </a:lnTo>
                  <a:lnTo>
                    <a:pt x="69" y="17"/>
                  </a:lnTo>
                  <a:lnTo>
                    <a:pt x="65" y="19"/>
                  </a:lnTo>
                  <a:lnTo>
                    <a:pt x="64" y="20"/>
                  </a:lnTo>
                  <a:lnTo>
                    <a:pt x="62" y="21"/>
                  </a:lnTo>
                  <a:lnTo>
                    <a:pt x="60" y="23"/>
                  </a:lnTo>
                  <a:lnTo>
                    <a:pt x="59" y="24"/>
                  </a:lnTo>
                  <a:lnTo>
                    <a:pt x="57" y="25"/>
                  </a:lnTo>
                  <a:lnTo>
                    <a:pt x="55" y="26"/>
                  </a:lnTo>
                  <a:lnTo>
                    <a:pt x="54" y="28"/>
                  </a:lnTo>
                  <a:lnTo>
                    <a:pt x="52" y="29"/>
                  </a:lnTo>
                  <a:lnTo>
                    <a:pt x="51" y="31"/>
                  </a:lnTo>
                  <a:lnTo>
                    <a:pt x="49" y="32"/>
                  </a:lnTo>
                  <a:lnTo>
                    <a:pt x="48" y="34"/>
                  </a:lnTo>
                  <a:lnTo>
                    <a:pt x="47" y="35"/>
                  </a:lnTo>
                  <a:lnTo>
                    <a:pt x="45" y="37"/>
                  </a:lnTo>
                  <a:lnTo>
                    <a:pt x="44" y="38"/>
                  </a:lnTo>
                  <a:lnTo>
                    <a:pt x="43" y="40"/>
                  </a:lnTo>
                  <a:lnTo>
                    <a:pt x="42" y="42"/>
                  </a:lnTo>
                  <a:lnTo>
                    <a:pt x="37" y="49"/>
                  </a:lnTo>
                  <a:lnTo>
                    <a:pt x="32" y="57"/>
                  </a:lnTo>
                  <a:lnTo>
                    <a:pt x="28" y="66"/>
                  </a:lnTo>
                  <a:lnTo>
                    <a:pt x="24" y="75"/>
                  </a:lnTo>
                  <a:lnTo>
                    <a:pt x="20" y="85"/>
                  </a:lnTo>
                  <a:lnTo>
                    <a:pt x="17" y="94"/>
                  </a:lnTo>
                  <a:lnTo>
                    <a:pt x="14" y="105"/>
                  </a:lnTo>
                  <a:lnTo>
                    <a:pt x="11" y="116"/>
                  </a:lnTo>
                  <a:lnTo>
                    <a:pt x="8" y="127"/>
                  </a:lnTo>
                  <a:lnTo>
                    <a:pt x="6" y="138"/>
                  </a:lnTo>
                  <a:lnTo>
                    <a:pt x="4" y="150"/>
                  </a:lnTo>
                  <a:lnTo>
                    <a:pt x="3" y="162"/>
                  </a:lnTo>
                  <a:lnTo>
                    <a:pt x="2" y="174"/>
                  </a:lnTo>
                  <a:lnTo>
                    <a:pt x="1" y="186"/>
                  </a:lnTo>
                  <a:lnTo>
                    <a:pt x="0" y="199"/>
                  </a:lnTo>
                  <a:lnTo>
                    <a:pt x="0" y="211"/>
                  </a:lnTo>
                  <a:lnTo>
                    <a:pt x="1" y="223"/>
                  </a:lnTo>
                  <a:lnTo>
                    <a:pt x="1" y="236"/>
                  </a:lnTo>
                  <a:lnTo>
                    <a:pt x="2" y="249"/>
                  </a:lnTo>
                  <a:lnTo>
                    <a:pt x="4" y="261"/>
                  </a:lnTo>
                  <a:lnTo>
                    <a:pt x="5" y="273"/>
                  </a:lnTo>
                  <a:lnTo>
                    <a:pt x="7" y="286"/>
                  </a:lnTo>
                  <a:lnTo>
                    <a:pt x="10" y="298"/>
                  </a:lnTo>
                  <a:lnTo>
                    <a:pt x="13" y="310"/>
                  </a:lnTo>
                  <a:lnTo>
                    <a:pt x="16" y="321"/>
                  </a:lnTo>
                  <a:lnTo>
                    <a:pt x="20" y="333"/>
                  </a:lnTo>
                  <a:lnTo>
                    <a:pt x="24" y="344"/>
                  </a:lnTo>
                  <a:lnTo>
                    <a:pt x="29" y="355"/>
                  </a:lnTo>
                  <a:lnTo>
                    <a:pt x="34" y="365"/>
                  </a:lnTo>
                  <a:lnTo>
                    <a:pt x="40" y="375"/>
                  </a:lnTo>
                  <a:lnTo>
                    <a:pt x="46" y="385"/>
                  </a:lnTo>
                  <a:lnTo>
                    <a:pt x="52" y="394"/>
                  </a:lnTo>
                  <a:lnTo>
                    <a:pt x="50" y="382"/>
                  </a:lnTo>
                  <a:lnTo>
                    <a:pt x="48" y="370"/>
                  </a:lnTo>
                  <a:lnTo>
                    <a:pt x="45" y="358"/>
                  </a:lnTo>
                  <a:lnTo>
                    <a:pt x="44" y="346"/>
                  </a:lnTo>
                  <a:lnTo>
                    <a:pt x="42" y="334"/>
                  </a:lnTo>
                  <a:lnTo>
                    <a:pt x="40" y="322"/>
                  </a:lnTo>
                  <a:lnTo>
                    <a:pt x="39" y="311"/>
                  </a:lnTo>
                  <a:lnTo>
                    <a:pt x="38" y="300"/>
                  </a:lnTo>
                  <a:lnTo>
                    <a:pt x="37" y="288"/>
                  </a:lnTo>
                  <a:lnTo>
                    <a:pt x="36" y="277"/>
                  </a:lnTo>
                  <a:lnTo>
                    <a:pt x="36" y="266"/>
                  </a:lnTo>
                  <a:lnTo>
                    <a:pt x="36" y="255"/>
                  </a:lnTo>
                  <a:lnTo>
                    <a:pt x="36" y="244"/>
                  </a:lnTo>
                  <a:lnTo>
                    <a:pt x="37" y="234"/>
                  </a:lnTo>
                  <a:lnTo>
                    <a:pt x="37" y="223"/>
                  </a:lnTo>
                  <a:lnTo>
                    <a:pt x="38" y="213"/>
                  </a:lnTo>
                  <a:lnTo>
                    <a:pt x="40" y="203"/>
                  </a:lnTo>
                  <a:lnTo>
                    <a:pt x="42" y="193"/>
                  </a:lnTo>
                  <a:lnTo>
                    <a:pt x="44" y="184"/>
                  </a:lnTo>
                  <a:lnTo>
                    <a:pt x="46" y="174"/>
                  </a:lnTo>
                  <a:lnTo>
                    <a:pt x="49" y="165"/>
                  </a:lnTo>
                  <a:lnTo>
                    <a:pt x="52" y="157"/>
                  </a:lnTo>
                  <a:lnTo>
                    <a:pt x="56" y="148"/>
                  </a:lnTo>
                  <a:lnTo>
                    <a:pt x="60" y="140"/>
                  </a:lnTo>
                  <a:lnTo>
                    <a:pt x="64" y="132"/>
                  </a:lnTo>
                  <a:lnTo>
                    <a:pt x="69" y="124"/>
                  </a:lnTo>
                  <a:lnTo>
                    <a:pt x="74" y="117"/>
                  </a:lnTo>
                  <a:lnTo>
                    <a:pt x="80" y="109"/>
                  </a:lnTo>
                  <a:lnTo>
                    <a:pt x="87" y="103"/>
                  </a:lnTo>
                  <a:lnTo>
                    <a:pt x="93" y="96"/>
                  </a:lnTo>
                  <a:lnTo>
                    <a:pt x="100" y="90"/>
                  </a:lnTo>
                  <a:lnTo>
                    <a:pt x="108" y="84"/>
                  </a:lnTo>
                  <a:lnTo>
                    <a:pt x="106" y="88"/>
                  </a:lnTo>
                  <a:lnTo>
                    <a:pt x="103" y="92"/>
                  </a:lnTo>
                  <a:lnTo>
                    <a:pt x="100" y="97"/>
                  </a:lnTo>
                  <a:lnTo>
                    <a:pt x="98" y="103"/>
                  </a:lnTo>
                  <a:lnTo>
                    <a:pt x="95" y="109"/>
                  </a:lnTo>
                  <a:lnTo>
                    <a:pt x="92" y="115"/>
                  </a:lnTo>
                  <a:lnTo>
                    <a:pt x="90" y="122"/>
                  </a:lnTo>
                  <a:lnTo>
                    <a:pt x="87" y="130"/>
                  </a:lnTo>
                  <a:lnTo>
                    <a:pt x="85" y="138"/>
                  </a:lnTo>
                  <a:lnTo>
                    <a:pt x="82" y="146"/>
                  </a:lnTo>
                  <a:lnTo>
                    <a:pt x="80" y="154"/>
                  </a:lnTo>
                  <a:lnTo>
                    <a:pt x="78" y="163"/>
                  </a:lnTo>
                  <a:lnTo>
                    <a:pt x="76" y="172"/>
                  </a:lnTo>
                  <a:lnTo>
                    <a:pt x="74" y="181"/>
                  </a:lnTo>
                  <a:lnTo>
                    <a:pt x="72" y="191"/>
                  </a:lnTo>
                  <a:lnTo>
                    <a:pt x="70" y="200"/>
                  </a:lnTo>
                  <a:lnTo>
                    <a:pt x="69" y="210"/>
                  </a:lnTo>
                  <a:lnTo>
                    <a:pt x="67" y="220"/>
                  </a:lnTo>
                  <a:lnTo>
                    <a:pt x="66" y="230"/>
                  </a:lnTo>
                  <a:lnTo>
                    <a:pt x="65" y="240"/>
                  </a:lnTo>
                  <a:lnTo>
                    <a:pt x="65" y="250"/>
                  </a:lnTo>
                  <a:lnTo>
                    <a:pt x="64" y="260"/>
                  </a:lnTo>
                  <a:lnTo>
                    <a:pt x="64" y="270"/>
                  </a:lnTo>
                  <a:lnTo>
                    <a:pt x="64" y="280"/>
                  </a:lnTo>
                  <a:lnTo>
                    <a:pt x="65" y="290"/>
                  </a:lnTo>
                  <a:lnTo>
                    <a:pt x="65" y="300"/>
                  </a:lnTo>
                  <a:lnTo>
                    <a:pt x="66" y="309"/>
                  </a:lnTo>
                  <a:lnTo>
                    <a:pt x="67" y="319"/>
                  </a:lnTo>
                  <a:lnTo>
                    <a:pt x="69" y="328"/>
                  </a:lnTo>
                  <a:lnTo>
                    <a:pt x="71" y="337"/>
                  </a:lnTo>
                  <a:lnTo>
                    <a:pt x="73" y="345"/>
                  </a:lnTo>
                  <a:lnTo>
                    <a:pt x="76" y="354"/>
                  </a:lnTo>
                  <a:lnTo>
                    <a:pt x="76" y="345"/>
                  </a:lnTo>
                  <a:lnTo>
                    <a:pt x="76" y="336"/>
                  </a:lnTo>
                  <a:lnTo>
                    <a:pt x="77" y="327"/>
                  </a:lnTo>
                  <a:lnTo>
                    <a:pt x="78" y="317"/>
                  </a:lnTo>
                  <a:lnTo>
                    <a:pt x="79" y="306"/>
                  </a:lnTo>
                  <a:lnTo>
                    <a:pt x="80" y="295"/>
                  </a:lnTo>
                  <a:lnTo>
                    <a:pt x="82" y="284"/>
                  </a:lnTo>
                  <a:lnTo>
                    <a:pt x="84" y="273"/>
                  </a:lnTo>
                  <a:lnTo>
                    <a:pt x="86" y="261"/>
                  </a:lnTo>
                  <a:lnTo>
                    <a:pt x="89" y="250"/>
                  </a:lnTo>
                  <a:lnTo>
                    <a:pt x="92" y="238"/>
                  </a:lnTo>
                  <a:lnTo>
                    <a:pt x="95" y="226"/>
                  </a:lnTo>
                  <a:lnTo>
                    <a:pt x="99" y="214"/>
                  </a:lnTo>
                  <a:lnTo>
                    <a:pt x="102" y="202"/>
                  </a:lnTo>
                  <a:lnTo>
                    <a:pt x="106" y="190"/>
                  </a:lnTo>
                  <a:lnTo>
                    <a:pt x="111" y="178"/>
                  </a:lnTo>
                  <a:lnTo>
                    <a:pt x="115" y="167"/>
                  </a:lnTo>
                  <a:lnTo>
                    <a:pt x="120" y="155"/>
                  </a:lnTo>
                  <a:lnTo>
                    <a:pt x="126" y="144"/>
                  </a:lnTo>
                  <a:lnTo>
                    <a:pt x="131" y="133"/>
                  </a:lnTo>
                  <a:lnTo>
                    <a:pt x="137" y="122"/>
                  </a:lnTo>
                  <a:lnTo>
                    <a:pt x="143" y="112"/>
                  </a:lnTo>
                  <a:lnTo>
                    <a:pt x="150" y="102"/>
                  </a:lnTo>
                  <a:lnTo>
                    <a:pt x="157" y="93"/>
                  </a:lnTo>
                  <a:lnTo>
                    <a:pt x="164" y="84"/>
                  </a:lnTo>
                  <a:lnTo>
                    <a:pt x="171" y="75"/>
                  </a:lnTo>
                  <a:lnTo>
                    <a:pt x="179" y="67"/>
                  </a:lnTo>
                  <a:lnTo>
                    <a:pt x="187" y="60"/>
                  </a:lnTo>
                  <a:lnTo>
                    <a:pt x="196" y="54"/>
                  </a:lnTo>
                  <a:lnTo>
                    <a:pt x="205" y="48"/>
                  </a:lnTo>
                  <a:lnTo>
                    <a:pt x="214" y="43"/>
                  </a:lnTo>
                  <a:lnTo>
                    <a:pt x="223" y="39"/>
                  </a:lnTo>
                  <a:lnTo>
                    <a:pt x="218" y="37"/>
                  </a:lnTo>
                  <a:lnTo>
                    <a:pt x="212" y="37"/>
                  </a:lnTo>
                  <a:lnTo>
                    <a:pt x="207" y="36"/>
                  </a:lnTo>
                  <a:lnTo>
                    <a:pt x="201" y="36"/>
                  </a:lnTo>
                  <a:lnTo>
                    <a:pt x="195" y="36"/>
                  </a:lnTo>
                  <a:lnTo>
                    <a:pt x="189" y="36"/>
                  </a:lnTo>
                  <a:lnTo>
                    <a:pt x="182" y="36"/>
                  </a:lnTo>
                  <a:lnTo>
                    <a:pt x="176" y="37"/>
                  </a:lnTo>
                  <a:lnTo>
                    <a:pt x="169" y="38"/>
                  </a:lnTo>
                  <a:lnTo>
                    <a:pt x="163" y="39"/>
                  </a:lnTo>
                  <a:lnTo>
                    <a:pt x="156" y="40"/>
                  </a:lnTo>
                  <a:lnTo>
                    <a:pt x="150" y="41"/>
                  </a:lnTo>
                  <a:lnTo>
                    <a:pt x="143" y="43"/>
                  </a:lnTo>
                  <a:lnTo>
                    <a:pt x="137" y="44"/>
                  </a:lnTo>
                  <a:lnTo>
                    <a:pt x="130" y="46"/>
                  </a:lnTo>
                  <a:lnTo>
                    <a:pt x="124" y="48"/>
                  </a:lnTo>
                  <a:lnTo>
                    <a:pt x="117" y="50"/>
                  </a:lnTo>
                  <a:lnTo>
                    <a:pt x="111" y="53"/>
                  </a:lnTo>
                  <a:lnTo>
                    <a:pt x="105" y="55"/>
                  </a:lnTo>
                  <a:lnTo>
                    <a:pt x="98" y="57"/>
                  </a:lnTo>
                  <a:lnTo>
                    <a:pt x="92" y="60"/>
                  </a:lnTo>
                  <a:lnTo>
                    <a:pt x="87" y="63"/>
                  </a:lnTo>
                  <a:lnTo>
                    <a:pt x="81" y="65"/>
                  </a:lnTo>
                  <a:lnTo>
                    <a:pt x="75" y="68"/>
                  </a:lnTo>
                  <a:lnTo>
                    <a:pt x="70" y="71"/>
                  </a:lnTo>
                  <a:lnTo>
                    <a:pt x="65" y="74"/>
                  </a:lnTo>
                  <a:lnTo>
                    <a:pt x="60" y="77"/>
                  </a:lnTo>
                  <a:lnTo>
                    <a:pt x="56" y="80"/>
                  </a:lnTo>
                  <a:lnTo>
                    <a:pt x="51" y="83"/>
                  </a:lnTo>
                  <a:lnTo>
                    <a:pt x="48" y="87"/>
                  </a:lnTo>
                  <a:lnTo>
                    <a:pt x="44" y="90"/>
                  </a:lnTo>
                  <a:lnTo>
                    <a:pt x="41" y="93"/>
                  </a:lnTo>
                  <a:lnTo>
                    <a:pt x="41" y="90"/>
                  </a:lnTo>
                  <a:lnTo>
                    <a:pt x="41" y="86"/>
                  </a:lnTo>
                  <a:lnTo>
                    <a:pt x="42" y="83"/>
                  </a:lnTo>
                  <a:lnTo>
                    <a:pt x="43" y="80"/>
                  </a:lnTo>
                  <a:lnTo>
                    <a:pt x="43" y="77"/>
                  </a:lnTo>
                  <a:lnTo>
                    <a:pt x="44" y="74"/>
                  </a:lnTo>
                  <a:lnTo>
                    <a:pt x="45" y="71"/>
                  </a:lnTo>
                  <a:lnTo>
                    <a:pt x="46" y="68"/>
                  </a:lnTo>
                  <a:lnTo>
                    <a:pt x="47" y="65"/>
                  </a:lnTo>
                  <a:lnTo>
                    <a:pt x="48" y="62"/>
                  </a:lnTo>
                  <a:lnTo>
                    <a:pt x="50" y="59"/>
                  </a:lnTo>
                  <a:lnTo>
                    <a:pt x="51" y="56"/>
                  </a:lnTo>
                  <a:lnTo>
                    <a:pt x="53" y="53"/>
                  </a:lnTo>
                  <a:lnTo>
                    <a:pt x="54" y="50"/>
                  </a:lnTo>
                  <a:lnTo>
                    <a:pt x="56" y="47"/>
                  </a:lnTo>
                  <a:lnTo>
                    <a:pt x="58" y="44"/>
                  </a:lnTo>
                  <a:lnTo>
                    <a:pt x="59" y="41"/>
                  </a:lnTo>
                  <a:lnTo>
                    <a:pt x="61" y="38"/>
                  </a:lnTo>
                  <a:lnTo>
                    <a:pt x="63" y="36"/>
                  </a:lnTo>
                  <a:lnTo>
                    <a:pt x="65" y="33"/>
                  </a:lnTo>
                  <a:lnTo>
                    <a:pt x="67" y="30"/>
                  </a:lnTo>
                  <a:lnTo>
                    <a:pt x="69" y="27"/>
                  </a:lnTo>
                  <a:lnTo>
                    <a:pt x="71" y="24"/>
                  </a:lnTo>
                  <a:lnTo>
                    <a:pt x="73" y="22"/>
                  </a:lnTo>
                  <a:lnTo>
                    <a:pt x="76" y="19"/>
                  </a:lnTo>
                  <a:lnTo>
                    <a:pt x="78" y="16"/>
                  </a:lnTo>
                  <a:lnTo>
                    <a:pt x="80" y="13"/>
                  </a:lnTo>
                  <a:lnTo>
                    <a:pt x="82" y="11"/>
                  </a:lnTo>
                  <a:lnTo>
                    <a:pt x="87" y="5"/>
                  </a:lnTo>
                  <a:lnTo>
                    <a:pt x="92" y="0"/>
                  </a:lnTo>
                  <a:close/>
                </a:path>
              </a:pathLst>
            </a:custGeom>
            <a:solidFill>
              <a:srgbClr val="7030A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9" name="Freeform 47"/>
            <p:cNvSpPr>
              <a:spLocks/>
            </p:cNvSpPr>
            <p:nvPr/>
          </p:nvSpPr>
          <p:spPr bwMode="auto">
            <a:xfrm>
              <a:off x="1320" y="873"/>
              <a:ext cx="308" cy="436"/>
            </a:xfrm>
            <a:custGeom>
              <a:avLst/>
              <a:gdLst>
                <a:gd name="T0" fmla="*/ 281 w 308"/>
                <a:gd name="T1" fmla="*/ 396 h 436"/>
                <a:gd name="T2" fmla="*/ 300 w 308"/>
                <a:gd name="T3" fmla="*/ 336 h 436"/>
                <a:gd name="T4" fmla="*/ 307 w 308"/>
                <a:gd name="T5" fmla="*/ 279 h 436"/>
                <a:gd name="T6" fmla="*/ 305 w 308"/>
                <a:gd name="T7" fmla="*/ 225 h 436"/>
                <a:gd name="T8" fmla="*/ 291 w 308"/>
                <a:gd name="T9" fmla="*/ 175 h 436"/>
                <a:gd name="T10" fmla="*/ 268 w 308"/>
                <a:gd name="T11" fmla="*/ 129 h 436"/>
                <a:gd name="T12" fmla="*/ 235 w 308"/>
                <a:gd name="T13" fmla="*/ 89 h 436"/>
                <a:gd name="T14" fmla="*/ 191 w 308"/>
                <a:gd name="T15" fmla="*/ 56 h 436"/>
                <a:gd name="T16" fmla="*/ 138 w 308"/>
                <a:gd name="T17" fmla="*/ 29 h 436"/>
                <a:gd name="T18" fmla="*/ 75 w 308"/>
                <a:gd name="T19" fmla="*/ 10 h 436"/>
                <a:gd name="T20" fmla="*/ 3 w 308"/>
                <a:gd name="T21" fmla="*/ 0 h 436"/>
                <a:gd name="T22" fmla="*/ 42 w 308"/>
                <a:gd name="T23" fmla="*/ 15 h 436"/>
                <a:gd name="T24" fmla="*/ 78 w 308"/>
                <a:gd name="T25" fmla="*/ 28 h 436"/>
                <a:gd name="T26" fmla="*/ 111 w 308"/>
                <a:gd name="T27" fmla="*/ 41 h 436"/>
                <a:gd name="T28" fmla="*/ 142 w 308"/>
                <a:gd name="T29" fmla="*/ 55 h 436"/>
                <a:gd name="T30" fmla="*/ 170 w 308"/>
                <a:gd name="T31" fmla="*/ 71 h 436"/>
                <a:gd name="T32" fmla="*/ 195 w 308"/>
                <a:gd name="T33" fmla="*/ 90 h 436"/>
                <a:gd name="T34" fmla="*/ 217 w 308"/>
                <a:gd name="T35" fmla="*/ 113 h 436"/>
                <a:gd name="T36" fmla="*/ 237 w 308"/>
                <a:gd name="T37" fmla="*/ 141 h 436"/>
                <a:gd name="T38" fmla="*/ 253 w 308"/>
                <a:gd name="T39" fmla="*/ 175 h 436"/>
                <a:gd name="T40" fmla="*/ 266 w 308"/>
                <a:gd name="T41" fmla="*/ 218 h 436"/>
                <a:gd name="T42" fmla="*/ 266 w 308"/>
                <a:gd name="T43" fmla="*/ 237 h 436"/>
                <a:gd name="T44" fmla="*/ 247 w 308"/>
                <a:gd name="T45" fmla="*/ 200 h 436"/>
                <a:gd name="T46" fmla="*/ 227 w 308"/>
                <a:gd name="T47" fmla="*/ 169 h 436"/>
                <a:gd name="T48" fmla="*/ 206 w 308"/>
                <a:gd name="T49" fmla="*/ 143 h 436"/>
                <a:gd name="T50" fmla="*/ 185 w 308"/>
                <a:gd name="T51" fmla="*/ 121 h 436"/>
                <a:gd name="T52" fmla="*/ 162 w 308"/>
                <a:gd name="T53" fmla="*/ 102 h 436"/>
                <a:gd name="T54" fmla="*/ 138 w 308"/>
                <a:gd name="T55" fmla="*/ 86 h 436"/>
                <a:gd name="T56" fmla="*/ 111 w 308"/>
                <a:gd name="T57" fmla="*/ 72 h 436"/>
                <a:gd name="T58" fmla="*/ 82 w 308"/>
                <a:gd name="T59" fmla="*/ 59 h 436"/>
                <a:gd name="T60" fmla="*/ 49 w 308"/>
                <a:gd name="T61" fmla="*/ 47 h 436"/>
                <a:gd name="T62" fmla="*/ 13 w 308"/>
                <a:gd name="T63" fmla="*/ 34 h 436"/>
                <a:gd name="T64" fmla="*/ 27 w 308"/>
                <a:gd name="T65" fmla="*/ 52 h 436"/>
                <a:gd name="T66" fmla="*/ 66 w 308"/>
                <a:gd name="T67" fmla="*/ 83 h 436"/>
                <a:gd name="T68" fmla="*/ 104 w 308"/>
                <a:gd name="T69" fmla="*/ 114 h 436"/>
                <a:gd name="T70" fmla="*/ 139 w 308"/>
                <a:gd name="T71" fmla="*/ 145 h 436"/>
                <a:gd name="T72" fmla="*/ 171 w 308"/>
                <a:gd name="T73" fmla="*/ 176 h 436"/>
                <a:gd name="T74" fmla="*/ 199 w 308"/>
                <a:gd name="T75" fmla="*/ 210 h 436"/>
                <a:gd name="T76" fmla="*/ 223 w 308"/>
                <a:gd name="T77" fmla="*/ 246 h 436"/>
                <a:gd name="T78" fmla="*/ 242 w 308"/>
                <a:gd name="T79" fmla="*/ 286 h 436"/>
                <a:gd name="T80" fmla="*/ 256 w 308"/>
                <a:gd name="T81" fmla="*/ 330 h 436"/>
                <a:gd name="T82" fmla="*/ 263 w 308"/>
                <a:gd name="T83" fmla="*/ 380 h 436"/>
                <a:gd name="T84" fmla="*/ 263 w 308"/>
                <a:gd name="T85" fmla="*/ 436 h 4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08" h="436">
                  <a:moveTo>
                    <a:pt x="263" y="436"/>
                  </a:moveTo>
                  <a:lnTo>
                    <a:pt x="273" y="416"/>
                  </a:lnTo>
                  <a:lnTo>
                    <a:pt x="281" y="396"/>
                  </a:lnTo>
                  <a:lnTo>
                    <a:pt x="289" y="376"/>
                  </a:lnTo>
                  <a:lnTo>
                    <a:pt x="295" y="356"/>
                  </a:lnTo>
                  <a:lnTo>
                    <a:pt x="300" y="336"/>
                  </a:lnTo>
                  <a:lnTo>
                    <a:pt x="303" y="317"/>
                  </a:lnTo>
                  <a:lnTo>
                    <a:pt x="306" y="298"/>
                  </a:lnTo>
                  <a:lnTo>
                    <a:pt x="307" y="279"/>
                  </a:lnTo>
                  <a:lnTo>
                    <a:pt x="308" y="261"/>
                  </a:lnTo>
                  <a:lnTo>
                    <a:pt x="307" y="243"/>
                  </a:lnTo>
                  <a:lnTo>
                    <a:pt x="305" y="225"/>
                  </a:lnTo>
                  <a:lnTo>
                    <a:pt x="301" y="208"/>
                  </a:lnTo>
                  <a:lnTo>
                    <a:pt x="297" y="191"/>
                  </a:lnTo>
                  <a:lnTo>
                    <a:pt x="291" y="175"/>
                  </a:lnTo>
                  <a:lnTo>
                    <a:pt x="285" y="159"/>
                  </a:lnTo>
                  <a:lnTo>
                    <a:pt x="277" y="144"/>
                  </a:lnTo>
                  <a:lnTo>
                    <a:pt x="268" y="129"/>
                  </a:lnTo>
                  <a:lnTo>
                    <a:pt x="258" y="115"/>
                  </a:lnTo>
                  <a:lnTo>
                    <a:pt x="247" y="102"/>
                  </a:lnTo>
                  <a:lnTo>
                    <a:pt x="235" y="89"/>
                  </a:lnTo>
                  <a:lnTo>
                    <a:pt x="221" y="77"/>
                  </a:lnTo>
                  <a:lnTo>
                    <a:pt x="207" y="66"/>
                  </a:lnTo>
                  <a:lnTo>
                    <a:pt x="191" y="56"/>
                  </a:lnTo>
                  <a:lnTo>
                    <a:pt x="175" y="46"/>
                  </a:lnTo>
                  <a:lnTo>
                    <a:pt x="157" y="37"/>
                  </a:lnTo>
                  <a:lnTo>
                    <a:pt x="138" y="29"/>
                  </a:lnTo>
                  <a:lnTo>
                    <a:pt x="118" y="22"/>
                  </a:lnTo>
                  <a:lnTo>
                    <a:pt x="97" y="15"/>
                  </a:lnTo>
                  <a:lnTo>
                    <a:pt x="75" y="10"/>
                  </a:lnTo>
                  <a:lnTo>
                    <a:pt x="52" y="6"/>
                  </a:lnTo>
                  <a:lnTo>
                    <a:pt x="28" y="2"/>
                  </a:lnTo>
                  <a:lnTo>
                    <a:pt x="3" y="0"/>
                  </a:lnTo>
                  <a:lnTo>
                    <a:pt x="16" y="5"/>
                  </a:lnTo>
                  <a:lnTo>
                    <a:pt x="29" y="10"/>
                  </a:lnTo>
                  <a:lnTo>
                    <a:pt x="42" y="15"/>
                  </a:lnTo>
                  <a:lnTo>
                    <a:pt x="54" y="19"/>
                  </a:lnTo>
                  <a:lnTo>
                    <a:pt x="66" y="24"/>
                  </a:lnTo>
                  <a:lnTo>
                    <a:pt x="78" y="28"/>
                  </a:lnTo>
                  <a:lnTo>
                    <a:pt x="89" y="32"/>
                  </a:lnTo>
                  <a:lnTo>
                    <a:pt x="100" y="37"/>
                  </a:lnTo>
                  <a:lnTo>
                    <a:pt x="111" y="41"/>
                  </a:lnTo>
                  <a:lnTo>
                    <a:pt x="122" y="45"/>
                  </a:lnTo>
                  <a:lnTo>
                    <a:pt x="132" y="50"/>
                  </a:lnTo>
                  <a:lnTo>
                    <a:pt x="142" y="55"/>
                  </a:lnTo>
                  <a:lnTo>
                    <a:pt x="152" y="60"/>
                  </a:lnTo>
                  <a:lnTo>
                    <a:pt x="161" y="65"/>
                  </a:lnTo>
                  <a:lnTo>
                    <a:pt x="170" y="71"/>
                  </a:lnTo>
                  <a:lnTo>
                    <a:pt x="179" y="77"/>
                  </a:lnTo>
                  <a:lnTo>
                    <a:pt x="187" y="83"/>
                  </a:lnTo>
                  <a:lnTo>
                    <a:pt x="195" y="90"/>
                  </a:lnTo>
                  <a:lnTo>
                    <a:pt x="203" y="97"/>
                  </a:lnTo>
                  <a:lnTo>
                    <a:pt x="210" y="104"/>
                  </a:lnTo>
                  <a:lnTo>
                    <a:pt x="217" y="113"/>
                  </a:lnTo>
                  <a:lnTo>
                    <a:pt x="224" y="121"/>
                  </a:lnTo>
                  <a:lnTo>
                    <a:pt x="230" y="131"/>
                  </a:lnTo>
                  <a:lnTo>
                    <a:pt x="237" y="141"/>
                  </a:lnTo>
                  <a:lnTo>
                    <a:pt x="242" y="152"/>
                  </a:lnTo>
                  <a:lnTo>
                    <a:pt x="248" y="163"/>
                  </a:lnTo>
                  <a:lnTo>
                    <a:pt x="253" y="175"/>
                  </a:lnTo>
                  <a:lnTo>
                    <a:pt x="257" y="189"/>
                  </a:lnTo>
                  <a:lnTo>
                    <a:pt x="262" y="203"/>
                  </a:lnTo>
                  <a:lnTo>
                    <a:pt x="266" y="218"/>
                  </a:lnTo>
                  <a:lnTo>
                    <a:pt x="270" y="233"/>
                  </a:lnTo>
                  <a:lnTo>
                    <a:pt x="273" y="250"/>
                  </a:lnTo>
                  <a:lnTo>
                    <a:pt x="266" y="237"/>
                  </a:lnTo>
                  <a:lnTo>
                    <a:pt x="260" y="224"/>
                  </a:lnTo>
                  <a:lnTo>
                    <a:pt x="253" y="212"/>
                  </a:lnTo>
                  <a:lnTo>
                    <a:pt x="247" y="200"/>
                  </a:lnTo>
                  <a:lnTo>
                    <a:pt x="240" y="189"/>
                  </a:lnTo>
                  <a:lnTo>
                    <a:pt x="233" y="179"/>
                  </a:lnTo>
                  <a:lnTo>
                    <a:pt x="227" y="169"/>
                  </a:lnTo>
                  <a:lnTo>
                    <a:pt x="220" y="160"/>
                  </a:lnTo>
                  <a:lnTo>
                    <a:pt x="213" y="151"/>
                  </a:lnTo>
                  <a:lnTo>
                    <a:pt x="206" y="143"/>
                  </a:lnTo>
                  <a:lnTo>
                    <a:pt x="199" y="135"/>
                  </a:lnTo>
                  <a:lnTo>
                    <a:pt x="192" y="128"/>
                  </a:lnTo>
                  <a:lnTo>
                    <a:pt x="185" y="121"/>
                  </a:lnTo>
                  <a:lnTo>
                    <a:pt x="177" y="115"/>
                  </a:lnTo>
                  <a:lnTo>
                    <a:pt x="170" y="108"/>
                  </a:lnTo>
                  <a:lnTo>
                    <a:pt x="162" y="102"/>
                  </a:lnTo>
                  <a:lnTo>
                    <a:pt x="154" y="97"/>
                  </a:lnTo>
                  <a:lnTo>
                    <a:pt x="146" y="92"/>
                  </a:lnTo>
                  <a:lnTo>
                    <a:pt x="138" y="86"/>
                  </a:lnTo>
                  <a:lnTo>
                    <a:pt x="129" y="82"/>
                  </a:lnTo>
                  <a:lnTo>
                    <a:pt x="120" y="77"/>
                  </a:lnTo>
                  <a:lnTo>
                    <a:pt x="111" y="72"/>
                  </a:lnTo>
                  <a:lnTo>
                    <a:pt x="101" y="68"/>
                  </a:lnTo>
                  <a:lnTo>
                    <a:pt x="92" y="64"/>
                  </a:lnTo>
                  <a:lnTo>
                    <a:pt x="82" y="59"/>
                  </a:lnTo>
                  <a:lnTo>
                    <a:pt x="71" y="55"/>
                  </a:lnTo>
                  <a:lnTo>
                    <a:pt x="60" y="51"/>
                  </a:lnTo>
                  <a:lnTo>
                    <a:pt x="49" y="47"/>
                  </a:lnTo>
                  <a:lnTo>
                    <a:pt x="38" y="43"/>
                  </a:lnTo>
                  <a:lnTo>
                    <a:pt x="26" y="39"/>
                  </a:lnTo>
                  <a:lnTo>
                    <a:pt x="13" y="34"/>
                  </a:lnTo>
                  <a:lnTo>
                    <a:pt x="0" y="30"/>
                  </a:lnTo>
                  <a:lnTo>
                    <a:pt x="14" y="41"/>
                  </a:lnTo>
                  <a:lnTo>
                    <a:pt x="27" y="52"/>
                  </a:lnTo>
                  <a:lnTo>
                    <a:pt x="40" y="62"/>
                  </a:lnTo>
                  <a:lnTo>
                    <a:pt x="53" y="73"/>
                  </a:lnTo>
                  <a:lnTo>
                    <a:pt x="66" y="83"/>
                  </a:lnTo>
                  <a:lnTo>
                    <a:pt x="79" y="93"/>
                  </a:lnTo>
                  <a:lnTo>
                    <a:pt x="92" y="104"/>
                  </a:lnTo>
                  <a:lnTo>
                    <a:pt x="104" y="114"/>
                  </a:lnTo>
                  <a:lnTo>
                    <a:pt x="116" y="124"/>
                  </a:lnTo>
                  <a:lnTo>
                    <a:pt x="128" y="134"/>
                  </a:lnTo>
                  <a:lnTo>
                    <a:pt x="139" y="145"/>
                  </a:lnTo>
                  <a:lnTo>
                    <a:pt x="150" y="155"/>
                  </a:lnTo>
                  <a:lnTo>
                    <a:pt x="161" y="166"/>
                  </a:lnTo>
                  <a:lnTo>
                    <a:pt x="171" y="176"/>
                  </a:lnTo>
                  <a:lnTo>
                    <a:pt x="181" y="187"/>
                  </a:lnTo>
                  <a:lnTo>
                    <a:pt x="190" y="199"/>
                  </a:lnTo>
                  <a:lnTo>
                    <a:pt x="199" y="210"/>
                  </a:lnTo>
                  <a:lnTo>
                    <a:pt x="208" y="222"/>
                  </a:lnTo>
                  <a:lnTo>
                    <a:pt x="216" y="234"/>
                  </a:lnTo>
                  <a:lnTo>
                    <a:pt x="223" y="246"/>
                  </a:lnTo>
                  <a:lnTo>
                    <a:pt x="230" y="259"/>
                  </a:lnTo>
                  <a:lnTo>
                    <a:pt x="237" y="272"/>
                  </a:lnTo>
                  <a:lnTo>
                    <a:pt x="242" y="286"/>
                  </a:lnTo>
                  <a:lnTo>
                    <a:pt x="248" y="300"/>
                  </a:lnTo>
                  <a:lnTo>
                    <a:pt x="252" y="315"/>
                  </a:lnTo>
                  <a:lnTo>
                    <a:pt x="256" y="330"/>
                  </a:lnTo>
                  <a:lnTo>
                    <a:pt x="259" y="346"/>
                  </a:lnTo>
                  <a:lnTo>
                    <a:pt x="261" y="363"/>
                  </a:lnTo>
                  <a:lnTo>
                    <a:pt x="263" y="380"/>
                  </a:lnTo>
                  <a:lnTo>
                    <a:pt x="263" y="398"/>
                  </a:lnTo>
                  <a:lnTo>
                    <a:pt x="263" y="417"/>
                  </a:lnTo>
                  <a:lnTo>
                    <a:pt x="263" y="436"/>
                  </a:lnTo>
                  <a:close/>
                </a:path>
              </a:pathLst>
            </a:custGeom>
            <a:solidFill>
              <a:srgbClr val="7030A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0" name="Freeform 51"/>
            <p:cNvSpPr>
              <a:spLocks/>
            </p:cNvSpPr>
            <p:nvPr/>
          </p:nvSpPr>
          <p:spPr bwMode="auto">
            <a:xfrm>
              <a:off x="1013" y="1548"/>
              <a:ext cx="648" cy="73"/>
            </a:xfrm>
            <a:custGeom>
              <a:avLst/>
              <a:gdLst>
                <a:gd name="T0" fmla="*/ 11 w 648"/>
                <a:gd name="T1" fmla="*/ 7 h 73"/>
                <a:gd name="T2" fmla="*/ 32 w 648"/>
                <a:gd name="T3" fmla="*/ 19 h 73"/>
                <a:gd name="T4" fmla="*/ 53 w 648"/>
                <a:gd name="T5" fmla="*/ 30 h 73"/>
                <a:gd name="T6" fmla="*/ 75 w 648"/>
                <a:gd name="T7" fmla="*/ 39 h 73"/>
                <a:gd name="T8" fmla="*/ 96 w 648"/>
                <a:gd name="T9" fmla="*/ 47 h 73"/>
                <a:gd name="T10" fmla="*/ 118 w 648"/>
                <a:gd name="T11" fmla="*/ 53 h 73"/>
                <a:gd name="T12" fmla="*/ 139 w 648"/>
                <a:gd name="T13" fmla="*/ 58 h 73"/>
                <a:gd name="T14" fmla="*/ 160 w 648"/>
                <a:gd name="T15" fmla="*/ 61 h 73"/>
                <a:gd name="T16" fmla="*/ 181 w 648"/>
                <a:gd name="T17" fmla="*/ 62 h 73"/>
                <a:gd name="T18" fmla="*/ 201 w 648"/>
                <a:gd name="T19" fmla="*/ 62 h 73"/>
                <a:gd name="T20" fmla="*/ 220 w 648"/>
                <a:gd name="T21" fmla="*/ 60 h 73"/>
                <a:gd name="T22" fmla="*/ 239 w 648"/>
                <a:gd name="T23" fmla="*/ 56 h 73"/>
                <a:gd name="T24" fmla="*/ 257 w 648"/>
                <a:gd name="T25" fmla="*/ 51 h 73"/>
                <a:gd name="T26" fmla="*/ 273 w 648"/>
                <a:gd name="T27" fmla="*/ 43 h 73"/>
                <a:gd name="T28" fmla="*/ 289 w 648"/>
                <a:gd name="T29" fmla="*/ 33 h 73"/>
                <a:gd name="T30" fmla="*/ 303 w 648"/>
                <a:gd name="T31" fmla="*/ 21 h 73"/>
                <a:gd name="T32" fmla="*/ 317 w 648"/>
                <a:gd name="T33" fmla="*/ 23 h 73"/>
                <a:gd name="T34" fmla="*/ 331 w 648"/>
                <a:gd name="T35" fmla="*/ 37 h 73"/>
                <a:gd name="T36" fmla="*/ 347 w 648"/>
                <a:gd name="T37" fmla="*/ 48 h 73"/>
                <a:gd name="T38" fmla="*/ 364 w 648"/>
                <a:gd name="T39" fmla="*/ 58 h 73"/>
                <a:gd name="T40" fmla="*/ 382 w 648"/>
                <a:gd name="T41" fmla="*/ 65 h 73"/>
                <a:gd name="T42" fmla="*/ 402 w 648"/>
                <a:gd name="T43" fmla="*/ 70 h 73"/>
                <a:gd name="T44" fmla="*/ 422 w 648"/>
                <a:gd name="T45" fmla="*/ 73 h 73"/>
                <a:gd name="T46" fmla="*/ 444 w 648"/>
                <a:gd name="T47" fmla="*/ 73 h 73"/>
                <a:gd name="T48" fmla="*/ 466 w 648"/>
                <a:gd name="T49" fmla="*/ 72 h 73"/>
                <a:gd name="T50" fmla="*/ 489 w 648"/>
                <a:gd name="T51" fmla="*/ 68 h 73"/>
                <a:gd name="T52" fmla="*/ 513 w 648"/>
                <a:gd name="T53" fmla="*/ 63 h 73"/>
                <a:gd name="T54" fmla="*/ 537 w 648"/>
                <a:gd name="T55" fmla="*/ 56 h 73"/>
                <a:gd name="T56" fmla="*/ 561 w 648"/>
                <a:gd name="T57" fmla="*/ 46 h 73"/>
                <a:gd name="T58" fmla="*/ 586 w 648"/>
                <a:gd name="T59" fmla="*/ 36 h 73"/>
                <a:gd name="T60" fmla="*/ 611 w 648"/>
                <a:gd name="T61" fmla="*/ 23 h 73"/>
                <a:gd name="T62" fmla="*/ 635 w 648"/>
                <a:gd name="T63" fmla="*/ 8 h 73"/>
                <a:gd name="T64" fmla="*/ 0 w 648"/>
                <a:gd name="T65" fmla="*/ 0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48" h="73">
                  <a:moveTo>
                    <a:pt x="2" y="1"/>
                  </a:moveTo>
                  <a:lnTo>
                    <a:pt x="11" y="7"/>
                  </a:lnTo>
                  <a:lnTo>
                    <a:pt x="21" y="13"/>
                  </a:lnTo>
                  <a:lnTo>
                    <a:pt x="32" y="19"/>
                  </a:lnTo>
                  <a:lnTo>
                    <a:pt x="43" y="24"/>
                  </a:lnTo>
                  <a:lnTo>
                    <a:pt x="53" y="30"/>
                  </a:lnTo>
                  <a:lnTo>
                    <a:pt x="64" y="35"/>
                  </a:lnTo>
                  <a:lnTo>
                    <a:pt x="75" y="39"/>
                  </a:lnTo>
                  <a:lnTo>
                    <a:pt x="86" y="43"/>
                  </a:lnTo>
                  <a:lnTo>
                    <a:pt x="96" y="47"/>
                  </a:lnTo>
                  <a:lnTo>
                    <a:pt x="107" y="50"/>
                  </a:lnTo>
                  <a:lnTo>
                    <a:pt x="118" y="53"/>
                  </a:lnTo>
                  <a:lnTo>
                    <a:pt x="129" y="56"/>
                  </a:lnTo>
                  <a:lnTo>
                    <a:pt x="139" y="58"/>
                  </a:lnTo>
                  <a:lnTo>
                    <a:pt x="150" y="60"/>
                  </a:lnTo>
                  <a:lnTo>
                    <a:pt x="160" y="61"/>
                  </a:lnTo>
                  <a:lnTo>
                    <a:pt x="171" y="62"/>
                  </a:lnTo>
                  <a:lnTo>
                    <a:pt x="181" y="62"/>
                  </a:lnTo>
                  <a:lnTo>
                    <a:pt x="191" y="63"/>
                  </a:lnTo>
                  <a:lnTo>
                    <a:pt x="201" y="62"/>
                  </a:lnTo>
                  <a:lnTo>
                    <a:pt x="211" y="62"/>
                  </a:lnTo>
                  <a:lnTo>
                    <a:pt x="220" y="60"/>
                  </a:lnTo>
                  <a:lnTo>
                    <a:pt x="230" y="59"/>
                  </a:lnTo>
                  <a:lnTo>
                    <a:pt x="239" y="56"/>
                  </a:lnTo>
                  <a:lnTo>
                    <a:pt x="248" y="54"/>
                  </a:lnTo>
                  <a:lnTo>
                    <a:pt x="257" y="51"/>
                  </a:lnTo>
                  <a:lnTo>
                    <a:pt x="265" y="47"/>
                  </a:lnTo>
                  <a:lnTo>
                    <a:pt x="273" y="43"/>
                  </a:lnTo>
                  <a:lnTo>
                    <a:pt x="282" y="38"/>
                  </a:lnTo>
                  <a:lnTo>
                    <a:pt x="289" y="33"/>
                  </a:lnTo>
                  <a:lnTo>
                    <a:pt x="297" y="28"/>
                  </a:lnTo>
                  <a:lnTo>
                    <a:pt x="303" y="21"/>
                  </a:lnTo>
                  <a:lnTo>
                    <a:pt x="310" y="15"/>
                  </a:lnTo>
                  <a:lnTo>
                    <a:pt x="317" y="23"/>
                  </a:lnTo>
                  <a:lnTo>
                    <a:pt x="324" y="30"/>
                  </a:lnTo>
                  <a:lnTo>
                    <a:pt x="331" y="37"/>
                  </a:lnTo>
                  <a:lnTo>
                    <a:pt x="339" y="43"/>
                  </a:lnTo>
                  <a:lnTo>
                    <a:pt x="347" y="48"/>
                  </a:lnTo>
                  <a:lnTo>
                    <a:pt x="355" y="54"/>
                  </a:lnTo>
                  <a:lnTo>
                    <a:pt x="364" y="58"/>
                  </a:lnTo>
                  <a:lnTo>
                    <a:pt x="373" y="62"/>
                  </a:lnTo>
                  <a:lnTo>
                    <a:pt x="382" y="65"/>
                  </a:lnTo>
                  <a:lnTo>
                    <a:pt x="392" y="68"/>
                  </a:lnTo>
                  <a:lnTo>
                    <a:pt x="402" y="70"/>
                  </a:lnTo>
                  <a:lnTo>
                    <a:pt x="412" y="72"/>
                  </a:lnTo>
                  <a:lnTo>
                    <a:pt x="422" y="73"/>
                  </a:lnTo>
                  <a:lnTo>
                    <a:pt x="433" y="73"/>
                  </a:lnTo>
                  <a:lnTo>
                    <a:pt x="444" y="73"/>
                  </a:lnTo>
                  <a:lnTo>
                    <a:pt x="455" y="73"/>
                  </a:lnTo>
                  <a:lnTo>
                    <a:pt x="466" y="72"/>
                  </a:lnTo>
                  <a:lnTo>
                    <a:pt x="477" y="70"/>
                  </a:lnTo>
                  <a:lnTo>
                    <a:pt x="489" y="68"/>
                  </a:lnTo>
                  <a:lnTo>
                    <a:pt x="501" y="66"/>
                  </a:lnTo>
                  <a:lnTo>
                    <a:pt x="513" y="63"/>
                  </a:lnTo>
                  <a:lnTo>
                    <a:pt x="525" y="59"/>
                  </a:lnTo>
                  <a:lnTo>
                    <a:pt x="537" y="56"/>
                  </a:lnTo>
                  <a:lnTo>
                    <a:pt x="549" y="51"/>
                  </a:lnTo>
                  <a:lnTo>
                    <a:pt x="561" y="46"/>
                  </a:lnTo>
                  <a:lnTo>
                    <a:pt x="573" y="41"/>
                  </a:lnTo>
                  <a:lnTo>
                    <a:pt x="586" y="36"/>
                  </a:lnTo>
                  <a:lnTo>
                    <a:pt x="598" y="29"/>
                  </a:lnTo>
                  <a:lnTo>
                    <a:pt x="611" y="23"/>
                  </a:lnTo>
                  <a:lnTo>
                    <a:pt x="623" y="16"/>
                  </a:lnTo>
                  <a:lnTo>
                    <a:pt x="635" y="8"/>
                  </a:lnTo>
                  <a:lnTo>
                    <a:pt x="648" y="0"/>
                  </a:lnTo>
                  <a:lnTo>
                    <a:pt x="0" y="0"/>
                  </a:lnTo>
                  <a:lnTo>
                    <a:pt x="2" y="1"/>
                  </a:lnTo>
                  <a:close/>
                </a:path>
              </a:pathLst>
            </a:custGeom>
            <a:solidFill>
              <a:srgbClr val="F2CA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1" name="Freeform 52"/>
            <p:cNvSpPr>
              <a:spLocks/>
            </p:cNvSpPr>
            <p:nvPr/>
          </p:nvSpPr>
          <p:spPr bwMode="auto">
            <a:xfrm>
              <a:off x="1545" y="1546"/>
              <a:ext cx="64" cy="9"/>
            </a:xfrm>
            <a:custGeom>
              <a:avLst/>
              <a:gdLst>
                <a:gd name="T0" fmla="*/ 943 w 943"/>
                <a:gd name="T1" fmla="*/ 0 h 128"/>
                <a:gd name="T2" fmla="*/ 0 w 943"/>
                <a:gd name="T3" fmla="*/ 20 h 128"/>
                <a:gd name="T4" fmla="*/ 943 w 943"/>
                <a:gd name="T5" fmla="*/ 0 h 128"/>
              </a:gdLst>
              <a:ahLst/>
              <a:cxnLst>
                <a:cxn ang="0">
                  <a:pos x="T0" y="T1"/>
                </a:cxn>
                <a:cxn ang="0">
                  <a:pos x="T2" y="T3"/>
                </a:cxn>
                <a:cxn ang="0">
                  <a:pos x="T4" y="T5"/>
                </a:cxn>
              </a:cxnLst>
              <a:rect l="0" t="0" r="r" b="b"/>
              <a:pathLst>
                <a:path w="943" h="128">
                  <a:moveTo>
                    <a:pt x="943" y="0"/>
                  </a:moveTo>
                  <a:cubicBezTo>
                    <a:pt x="669" y="97"/>
                    <a:pt x="293" y="128"/>
                    <a:pt x="0" y="20"/>
                  </a:cubicBezTo>
                  <a:cubicBezTo>
                    <a:pt x="260" y="20"/>
                    <a:pt x="683" y="0"/>
                    <a:pt x="943" y="0"/>
                  </a:cubicBezTo>
                </a:path>
              </a:pathLst>
            </a:custGeom>
            <a:solidFill>
              <a:srgbClr val="D4943D"/>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2" name="Freeform 53"/>
            <p:cNvSpPr>
              <a:spLocks/>
            </p:cNvSpPr>
            <p:nvPr/>
          </p:nvSpPr>
          <p:spPr bwMode="auto">
            <a:xfrm>
              <a:off x="1422" y="1540"/>
              <a:ext cx="176" cy="80"/>
            </a:xfrm>
            <a:custGeom>
              <a:avLst/>
              <a:gdLst>
                <a:gd name="T0" fmla="*/ 85 w 176"/>
                <a:gd name="T1" fmla="*/ 10 h 80"/>
                <a:gd name="T2" fmla="*/ 88 w 176"/>
                <a:gd name="T3" fmla="*/ 15 h 80"/>
                <a:gd name="T4" fmla="*/ 92 w 176"/>
                <a:gd name="T5" fmla="*/ 21 h 80"/>
                <a:gd name="T6" fmla="*/ 96 w 176"/>
                <a:gd name="T7" fmla="*/ 27 h 80"/>
                <a:gd name="T8" fmla="*/ 101 w 176"/>
                <a:gd name="T9" fmla="*/ 32 h 80"/>
                <a:gd name="T10" fmla="*/ 105 w 176"/>
                <a:gd name="T11" fmla="*/ 38 h 80"/>
                <a:gd name="T12" fmla="*/ 109 w 176"/>
                <a:gd name="T13" fmla="*/ 43 h 80"/>
                <a:gd name="T14" fmla="*/ 114 w 176"/>
                <a:gd name="T15" fmla="*/ 47 h 80"/>
                <a:gd name="T16" fmla="*/ 119 w 176"/>
                <a:gd name="T17" fmla="*/ 51 h 80"/>
                <a:gd name="T18" fmla="*/ 122 w 176"/>
                <a:gd name="T19" fmla="*/ 53 h 80"/>
                <a:gd name="T20" fmla="*/ 125 w 176"/>
                <a:gd name="T21" fmla="*/ 55 h 80"/>
                <a:gd name="T22" fmla="*/ 128 w 176"/>
                <a:gd name="T23" fmla="*/ 57 h 80"/>
                <a:gd name="T24" fmla="*/ 131 w 176"/>
                <a:gd name="T25" fmla="*/ 59 h 80"/>
                <a:gd name="T26" fmla="*/ 134 w 176"/>
                <a:gd name="T27" fmla="*/ 60 h 80"/>
                <a:gd name="T28" fmla="*/ 137 w 176"/>
                <a:gd name="T29" fmla="*/ 62 h 80"/>
                <a:gd name="T30" fmla="*/ 140 w 176"/>
                <a:gd name="T31" fmla="*/ 64 h 80"/>
                <a:gd name="T32" fmla="*/ 143 w 176"/>
                <a:gd name="T33" fmla="*/ 66 h 80"/>
                <a:gd name="T34" fmla="*/ 151 w 176"/>
                <a:gd name="T35" fmla="*/ 69 h 80"/>
                <a:gd name="T36" fmla="*/ 158 w 176"/>
                <a:gd name="T37" fmla="*/ 71 h 80"/>
                <a:gd name="T38" fmla="*/ 167 w 176"/>
                <a:gd name="T39" fmla="*/ 74 h 80"/>
                <a:gd name="T40" fmla="*/ 176 w 176"/>
                <a:gd name="T41" fmla="*/ 77 h 80"/>
                <a:gd name="T42" fmla="*/ 169 w 176"/>
                <a:gd name="T43" fmla="*/ 78 h 80"/>
                <a:gd name="T44" fmla="*/ 162 w 176"/>
                <a:gd name="T45" fmla="*/ 78 h 80"/>
                <a:gd name="T46" fmla="*/ 155 w 176"/>
                <a:gd name="T47" fmla="*/ 79 h 80"/>
                <a:gd name="T48" fmla="*/ 148 w 176"/>
                <a:gd name="T49" fmla="*/ 80 h 80"/>
                <a:gd name="T50" fmla="*/ 141 w 176"/>
                <a:gd name="T51" fmla="*/ 80 h 80"/>
                <a:gd name="T52" fmla="*/ 134 w 176"/>
                <a:gd name="T53" fmla="*/ 80 h 80"/>
                <a:gd name="T54" fmla="*/ 128 w 176"/>
                <a:gd name="T55" fmla="*/ 80 h 80"/>
                <a:gd name="T56" fmla="*/ 121 w 176"/>
                <a:gd name="T57" fmla="*/ 80 h 80"/>
                <a:gd name="T58" fmla="*/ 114 w 176"/>
                <a:gd name="T59" fmla="*/ 80 h 80"/>
                <a:gd name="T60" fmla="*/ 108 w 176"/>
                <a:gd name="T61" fmla="*/ 79 h 80"/>
                <a:gd name="T62" fmla="*/ 101 w 176"/>
                <a:gd name="T63" fmla="*/ 79 h 80"/>
                <a:gd name="T64" fmla="*/ 95 w 176"/>
                <a:gd name="T65" fmla="*/ 78 h 80"/>
                <a:gd name="T66" fmla="*/ 89 w 176"/>
                <a:gd name="T67" fmla="*/ 76 h 80"/>
                <a:gd name="T68" fmla="*/ 82 w 176"/>
                <a:gd name="T69" fmla="*/ 75 h 80"/>
                <a:gd name="T70" fmla="*/ 77 w 176"/>
                <a:gd name="T71" fmla="*/ 74 h 80"/>
                <a:gd name="T72" fmla="*/ 71 w 176"/>
                <a:gd name="T73" fmla="*/ 72 h 80"/>
                <a:gd name="T74" fmla="*/ 65 w 176"/>
                <a:gd name="T75" fmla="*/ 70 h 80"/>
                <a:gd name="T76" fmla="*/ 59 w 176"/>
                <a:gd name="T77" fmla="*/ 67 h 80"/>
                <a:gd name="T78" fmla="*/ 54 w 176"/>
                <a:gd name="T79" fmla="*/ 65 h 80"/>
                <a:gd name="T80" fmla="*/ 49 w 176"/>
                <a:gd name="T81" fmla="*/ 62 h 80"/>
                <a:gd name="T82" fmla="*/ 44 w 176"/>
                <a:gd name="T83" fmla="*/ 59 h 80"/>
                <a:gd name="T84" fmla="*/ 39 w 176"/>
                <a:gd name="T85" fmla="*/ 56 h 80"/>
                <a:gd name="T86" fmla="*/ 34 w 176"/>
                <a:gd name="T87" fmla="*/ 52 h 80"/>
                <a:gd name="T88" fmla="*/ 30 w 176"/>
                <a:gd name="T89" fmla="*/ 49 h 80"/>
                <a:gd name="T90" fmla="*/ 25 w 176"/>
                <a:gd name="T91" fmla="*/ 45 h 80"/>
                <a:gd name="T92" fmla="*/ 21 w 176"/>
                <a:gd name="T93" fmla="*/ 40 h 80"/>
                <a:gd name="T94" fmla="*/ 18 w 176"/>
                <a:gd name="T95" fmla="*/ 36 h 80"/>
                <a:gd name="T96" fmla="*/ 14 w 176"/>
                <a:gd name="T97" fmla="*/ 31 h 80"/>
                <a:gd name="T98" fmla="*/ 11 w 176"/>
                <a:gd name="T99" fmla="*/ 26 h 80"/>
                <a:gd name="T100" fmla="*/ 8 w 176"/>
                <a:gd name="T101" fmla="*/ 20 h 80"/>
                <a:gd name="T102" fmla="*/ 5 w 176"/>
                <a:gd name="T103" fmla="*/ 15 h 80"/>
                <a:gd name="T104" fmla="*/ 0 w 176"/>
                <a:gd name="T105" fmla="*/ 3 h 80"/>
                <a:gd name="T106" fmla="*/ 79 w 176"/>
                <a:gd name="T107" fmla="*/ 0 h 80"/>
                <a:gd name="T108" fmla="*/ 85 w 176"/>
                <a:gd name="T109" fmla="*/ 1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76" h="80">
                  <a:moveTo>
                    <a:pt x="85" y="10"/>
                  </a:moveTo>
                  <a:lnTo>
                    <a:pt x="88" y="15"/>
                  </a:lnTo>
                  <a:lnTo>
                    <a:pt x="92" y="21"/>
                  </a:lnTo>
                  <a:lnTo>
                    <a:pt x="96" y="27"/>
                  </a:lnTo>
                  <a:lnTo>
                    <a:pt x="101" y="32"/>
                  </a:lnTo>
                  <a:lnTo>
                    <a:pt x="105" y="38"/>
                  </a:lnTo>
                  <a:lnTo>
                    <a:pt x="109" y="43"/>
                  </a:lnTo>
                  <a:lnTo>
                    <a:pt x="114" y="47"/>
                  </a:lnTo>
                  <a:lnTo>
                    <a:pt x="119" y="51"/>
                  </a:lnTo>
                  <a:lnTo>
                    <a:pt x="122" y="53"/>
                  </a:lnTo>
                  <a:lnTo>
                    <a:pt x="125" y="55"/>
                  </a:lnTo>
                  <a:lnTo>
                    <a:pt x="128" y="57"/>
                  </a:lnTo>
                  <a:lnTo>
                    <a:pt x="131" y="59"/>
                  </a:lnTo>
                  <a:lnTo>
                    <a:pt x="134" y="60"/>
                  </a:lnTo>
                  <a:lnTo>
                    <a:pt x="137" y="62"/>
                  </a:lnTo>
                  <a:lnTo>
                    <a:pt x="140" y="64"/>
                  </a:lnTo>
                  <a:lnTo>
                    <a:pt x="143" y="66"/>
                  </a:lnTo>
                  <a:lnTo>
                    <a:pt x="151" y="69"/>
                  </a:lnTo>
                  <a:lnTo>
                    <a:pt x="158" y="71"/>
                  </a:lnTo>
                  <a:lnTo>
                    <a:pt x="167" y="74"/>
                  </a:lnTo>
                  <a:lnTo>
                    <a:pt x="176" y="77"/>
                  </a:lnTo>
                  <a:lnTo>
                    <a:pt x="169" y="78"/>
                  </a:lnTo>
                  <a:lnTo>
                    <a:pt x="162" y="78"/>
                  </a:lnTo>
                  <a:lnTo>
                    <a:pt x="155" y="79"/>
                  </a:lnTo>
                  <a:lnTo>
                    <a:pt x="148" y="80"/>
                  </a:lnTo>
                  <a:lnTo>
                    <a:pt x="141" y="80"/>
                  </a:lnTo>
                  <a:lnTo>
                    <a:pt x="134" y="80"/>
                  </a:lnTo>
                  <a:lnTo>
                    <a:pt x="128" y="80"/>
                  </a:lnTo>
                  <a:lnTo>
                    <a:pt x="121" y="80"/>
                  </a:lnTo>
                  <a:lnTo>
                    <a:pt x="114" y="80"/>
                  </a:lnTo>
                  <a:lnTo>
                    <a:pt x="108" y="79"/>
                  </a:lnTo>
                  <a:lnTo>
                    <a:pt x="101" y="79"/>
                  </a:lnTo>
                  <a:lnTo>
                    <a:pt x="95" y="78"/>
                  </a:lnTo>
                  <a:lnTo>
                    <a:pt x="89" y="76"/>
                  </a:lnTo>
                  <a:lnTo>
                    <a:pt x="82" y="75"/>
                  </a:lnTo>
                  <a:lnTo>
                    <a:pt x="77" y="74"/>
                  </a:lnTo>
                  <a:lnTo>
                    <a:pt x="71" y="72"/>
                  </a:lnTo>
                  <a:lnTo>
                    <a:pt x="65" y="70"/>
                  </a:lnTo>
                  <a:lnTo>
                    <a:pt x="59" y="67"/>
                  </a:lnTo>
                  <a:lnTo>
                    <a:pt x="54" y="65"/>
                  </a:lnTo>
                  <a:lnTo>
                    <a:pt x="49" y="62"/>
                  </a:lnTo>
                  <a:lnTo>
                    <a:pt x="44" y="59"/>
                  </a:lnTo>
                  <a:lnTo>
                    <a:pt x="39" y="56"/>
                  </a:lnTo>
                  <a:lnTo>
                    <a:pt x="34" y="52"/>
                  </a:lnTo>
                  <a:lnTo>
                    <a:pt x="30" y="49"/>
                  </a:lnTo>
                  <a:lnTo>
                    <a:pt x="25" y="45"/>
                  </a:lnTo>
                  <a:lnTo>
                    <a:pt x="21" y="40"/>
                  </a:lnTo>
                  <a:lnTo>
                    <a:pt x="18" y="36"/>
                  </a:lnTo>
                  <a:lnTo>
                    <a:pt x="14" y="31"/>
                  </a:lnTo>
                  <a:lnTo>
                    <a:pt x="11" y="26"/>
                  </a:lnTo>
                  <a:lnTo>
                    <a:pt x="8" y="20"/>
                  </a:lnTo>
                  <a:lnTo>
                    <a:pt x="5" y="15"/>
                  </a:lnTo>
                  <a:lnTo>
                    <a:pt x="0" y="3"/>
                  </a:lnTo>
                  <a:lnTo>
                    <a:pt x="79" y="0"/>
                  </a:lnTo>
                  <a:lnTo>
                    <a:pt x="85" y="10"/>
                  </a:lnTo>
                  <a:close/>
                </a:path>
              </a:pathLst>
            </a:custGeom>
            <a:solidFill>
              <a:srgbClr val="D4943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3" name="Freeform 54"/>
            <p:cNvSpPr>
              <a:spLocks/>
            </p:cNvSpPr>
            <p:nvPr/>
          </p:nvSpPr>
          <p:spPr bwMode="auto">
            <a:xfrm>
              <a:off x="1060" y="1548"/>
              <a:ext cx="49" cy="47"/>
            </a:xfrm>
            <a:custGeom>
              <a:avLst/>
              <a:gdLst>
                <a:gd name="T0" fmla="*/ 3 w 49"/>
                <a:gd name="T1" fmla="*/ 0 h 47"/>
                <a:gd name="T2" fmla="*/ 2 w 49"/>
                <a:gd name="T3" fmla="*/ 6 h 47"/>
                <a:gd name="T4" fmla="*/ 2 w 49"/>
                <a:gd name="T5" fmla="*/ 10 h 47"/>
                <a:gd name="T6" fmla="*/ 2 w 49"/>
                <a:gd name="T7" fmla="*/ 14 h 47"/>
                <a:gd name="T8" fmla="*/ 2 w 49"/>
                <a:gd name="T9" fmla="*/ 17 h 47"/>
                <a:gd name="T10" fmla="*/ 2 w 49"/>
                <a:gd name="T11" fmla="*/ 20 h 47"/>
                <a:gd name="T12" fmla="*/ 1 w 49"/>
                <a:gd name="T13" fmla="*/ 24 h 47"/>
                <a:gd name="T14" fmla="*/ 1 w 49"/>
                <a:gd name="T15" fmla="*/ 29 h 47"/>
                <a:gd name="T16" fmla="*/ 0 w 49"/>
                <a:gd name="T17" fmla="*/ 34 h 47"/>
                <a:gd name="T18" fmla="*/ 3 w 49"/>
                <a:gd name="T19" fmla="*/ 37 h 47"/>
                <a:gd name="T20" fmla="*/ 6 w 49"/>
                <a:gd name="T21" fmla="*/ 40 h 47"/>
                <a:gd name="T22" fmla="*/ 8 w 49"/>
                <a:gd name="T23" fmla="*/ 42 h 47"/>
                <a:gd name="T24" fmla="*/ 11 w 49"/>
                <a:gd name="T25" fmla="*/ 44 h 47"/>
                <a:gd name="T26" fmla="*/ 13 w 49"/>
                <a:gd name="T27" fmla="*/ 45 h 47"/>
                <a:gd name="T28" fmla="*/ 14 w 49"/>
                <a:gd name="T29" fmla="*/ 46 h 47"/>
                <a:gd name="T30" fmla="*/ 16 w 49"/>
                <a:gd name="T31" fmla="*/ 47 h 47"/>
                <a:gd name="T32" fmla="*/ 17 w 49"/>
                <a:gd name="T33" fmla="*/ 47 h 47"/>
                <a:gd name="T34" fmla="*/ 19 w 49"/>
                <a:gd name="T35" fmla="*/ 47 h 47"/>
                <a:gd name="T36" fmla="*/ 21 w 49"/>
                <a:gd name="T37" fmla="*/ 47 h 47"/>
                <a:gd name="T38" fmla="*/ 22 w 49"/>
                <a:gd name="T39" fmla="*/ 47 h 47"/>
                <a:gd name="T40" fmla="*/ 24 w 49"/>
                <a:gd name="T41" fmla="*/ 47 h 47"/>
                <a:gd name="T42" fmla="*/ 25 w 49"/>
                <a:gd name="T43" fmla="*/ 46 h 47"/>
                <a:gd name="T44" fmla="*/ 27 w 49"/>
                <a:gd name="T45" fmla="*/ 46 h 47"/>
                <a:gd name="T46" fmla="*/ 29 w 49"/>
                <a:gd name="T47" fmla="*/ 45 h 47"/>
                <a:gd name="T48" fmla="*/ 30 w 49"/>
                <a:gd name="T49" fmla="*/ 43 h 47"/>
                <a:gd name="T50" fmla="*/ 32 w 49"/>
                <a:gd name="T51" fmla="*/ 42 h 47"/>
                <a:gd name="T52" fmla="*/ 34 w 49"/>
                <a:gd name="T53" fmla="*/ 40 h 47"/>
                <a:gd name="T54" fmla="*/ 35 w 49"/>
                <a:gd name="T55" fmla="*/ 37 h 47"/>
                <a:gd name="T56" fmla="*/ 37 w 49"/>
                <a:gd name="T57" fmla="*/ 35 h 47"/>
                <a:gd name="T58" fmla="*/ 38 w 49"/>
                <a:gd name="T59" fmla="*/ 32 h 47"/>
                <a:gd name="T60" fmla="*/ 40 w 49"/>
                <a:gd name="T61" fmla="*/ 29 h 47"/>
                <a:gd name="T62" fmla="*/ 41 w 49"/>
                <a:gd name="T63" fmla="*/ 25 h 47"/>
                <a:gd name="T64" fmla="*/ 43 w 49"/>
                <a:gd name="T65" fmla="*/ 21 h 47"/>
                <a:gd name="T66" fmla="*/ 44 w 49"/>
                <a:gd name="T67" fmla="*/ 16 h 47"/>
                <a:gd name="T68" fmla="*/ 46 w 49"/>
                <a:gd name="T69" fmla="*/ 12 h 47"/>
                <a:gd name="T70" fmla="*/ 47 w 49"/>
                <a:gd name="T71" fmla="*/ 6 h 47"/>
                <a:gd name="T72" fmla="*/ 49 w 49"/>
                <a:gd name="T73" fmla="*/ 0 h 47"/>
                <a:gd name="T74" fmla="*/ 3 w 49"/>
                <a:gd name="T75" fmla="*/ 0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9" h="47">
                  <a:moveTo>
                    <a:pt x="3" y="0"/>
                  </a:moveTo>
                  <a:lnTo>
                    <a:pt x="2" y="6"/>
                  </a:lnTo>
                  <a:lnTo>
                    <a:pt x="2" y="10"/>
                  </a:lnTo>
                  <a:lnTo>
                    <a:pt x="2" y="14"/>
                  </a:lnTo>
                  <a:lnTo>
                    <a:pt x="2" y="17"/>
                  </a:lnTo>
                  <a:lnTo>
                    <a:pt x="2" y="20"/>
                  </a:lnTo>
                  <a:lnTo>
                    <a:pt x="1" y="24"/>
                  </a:lnTo>
                  <a:lnTo>
                    <a:pt x="1" y="29"/>
                  </a:lnTo>
                  <a:lnTo>
                    <a:pt x="0" y="34"/>
                  </a:lnTo>
                  <a:lnTo>
                    <a:pt x="3" y="37"/>
                  </a:lnTo>
                  <a:lnTo>
                    <a:pt x="6" y="40"/>
                  </a:lnTo>
                  <a:lnTo>
                    <a:pt x="8" y="42"/>
                  </a:lnTo>
                  <a:lnTo>
                    <a:pt x="11" y="44"/>
                  </a:lnTo>
                  <a:lnTo>
                    <a:pt x="13" y="45"/>
                  </a:lnTo>
                  <a:lnTo>
                    <a:pt x="14" y="46"/>
                  </a:lnTo>
                  <a:lnTo>
                    <a:pt x="16" y="47"/>
                  </a:lnTo>
                  <a:lnTo>
                    <a:pt x="17" y="47"/>
                  </a:lnTo>
                  <a:lnTo>
                    <a:pt x="19" y="47"/>
                  </a:lnTo>
                  <a:lnTo>
                    <a:pt x="21" y="47"/>
                  </a:lnTo>
                  <a:lnTo>
                    <a:pt x="22" y="47"/>
                  </a:lnTo>
                  <a:lnTo>
                    <a:pt x="24" y="47"/>
                  </a:lnTo>
                  <a:lnTo>
                    <a:pt x="25" y="46"/>
                  </a:lnTo>
                  <a:lnTo>
                    <a:pt x="27" y="46"/>
                  </a:lnTo>
                  <a:lnTo>
                    <a:pt x="29" y="45"/>
                  </a:lnTo>
                  <a:lnTo>
                    <a:pt x="30" y="43"/>
                  </a:lnTo>
                  <a:lnTo>
                    <a:pt x="32" y="42"/>
                  </a:lnTo>
                  <a:lnTo>
                    <a:pt x="34" y="40"/>
                  </a:lnTo>
                  <a:lnTo>
                    <a:pt x="35" y="37"/>
                  </a:lnTo>
                  <a:lnTo>
                    <a:pt x="37" y="35"/>
                  </a:lnTo>
                  <a:lnTo>
                    <a:pt x="38" y="32"/>
                  </a:lnTo>
                  <a:lnTo>
                    <a:pt x="40" y="29"/>
                  </a:lnTo>
                  <a:lnTo>
                    <a:pt x="41" y="25"/>
                  </a:lnTo>
                  <a:lnTo>
                    <a:pt x="43" y="21"/>
                  </a:lnTo>
                  <a:lnTo>
                    <a:pt x="44" y="16"/>
                  </a:lnTo>
                  <a:lnTo>
                    <a:pt x="46" y="12"/>
                  </a:lnTo>
                  <a:lnTo>
                    <a:pt x="47" y="6"/>
                  </a:lnTo>
                  <a:lnTo>
                    <a:pt x="49" y="0"/>
                  </a:lnTo>
                  <a:lnTo>
                    <a:pt x="3" y="0"/>
                  </a:lnTo>
                  <a:close/>
                </a:path>
              </a:pathLst>
            </a:custGeom>
            <a:solidFill>
              <a:srgbClr val="F2CA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4" name="Freeform 55"/>
            <p:cNvSpPr>
              <a:spLocks/>
            </p:cNvSpPr>
            <p:nvPr/>
          </p:nvSpPr>
          <p:spPr bwMode="auto">
            <a:xfrm>
              <a:off x="1015" y="1541"/>
              <a:ext cx="180" cy="59"/>
            </a:xfrm>
            <a:custGeom>
              <a:avLst/>
              <a:gdLst>
                <a:gd name="T0" fmla="*/ 64 w 180"/>
                <a:gd name="T1" fmla="*/ 10 h 59"/>
                <a:gd name="T2" fmla="*/ 59 w 180"/>
                <a:gd name="T3" fmla="*/ 13 h 59"/>
                <a:gd name="T4" fmla="*/ 50 w 180"/>
                <a:gd name="T5" fmla="*/ 19 h 59"/>
                <a:gd name="T6" fmla="*/ 42 w 180"/>
                <a:gd name="T7" fmla="*/ 24 h 59"/>
                <a:gd name="T8" fmla="*/ 33 w 180"/>
                <a:gd name="T9" fmla="*/ 29 h 59"/>
                <a:gd name="T10" fmla="*/ 25 w 180"/>
                <a:gd name="T11" fmla="*/ 34 h 59"/>
                <a:gd name="T12" fmla="*/ 17 w 180"/>
                <a:gd name="T13" fmla="*/ 39 h 59"/>
                <a:gd name="T14" fmla="*/ 8 w 180"/>
                <a:gd name="T15" fmla="*/ 44 h 59"/>
                <a:gd name="T16" fmla="*/ 0 w 180"/>
                <a:gd name="T17" fmla="*/ 48 h 59"/>
                <a:gd name="T18" fmla="*/ 9 w 180"/>
                <a:gd name="T19" fmla="*/ 50 h 59"/>
                <a:gd name="T20" fmla="*/ 18 w 180"/>
                <a:gd name="T21" fmla="*/ 52 h 59"/>
                <a:gd name="T22" fmla="*/ 27 w 180"/>
                <a:gd name="T23" fmla="*/ 54 h 59"/>
                <a:gd name="T24" fmla="*/ 36 w 180"/>
                <a:gd name="T25" fmla="*/ 56 h 59"/>
                <a:gd name="T26" fmla="*/ 44 w 180"/>
                <a:gd name="T27" fmla="*/ 57 h 59"/>
                <a:gd name="T28" fmla="*/ 52 w 180"/>
                <a:gd name="T29" fmla="*/ 58 h 59"/>
                <a:gd name="T30" fmla="*/ 60 w 180"/>
                <a:gd name="T31" fmla="*/ 59 h 59"/>
                <a:gd name="T32" fmla="*/ 67 w 180"/>
                <a:gd name="T33" fmla="*/ 59 h 59"/>
                <a:gd name="T34" fmla="*/ 74 w 180"/>
                <a:gd name="T35" fmla="*/ 59 h 59"/>
                <a:gd name="T36" fmla="*/ 82 w 180"/>
                <a:gd name="T37" fmla="*/ 59 h 59"/>
                <a:gd name="T38" fmla="*/ 88 w 180"/>
                <a:gd name="T39" fmla="*/ 59 h 59"/>
                <a:gd name="T40" fmla="*/ 95 w 180"/>
                <a:gd name="T41" fmla="*/ 59 h 59"/>
                <a:gd name="T42" fmla="*/ 101 w 180"/>
                <a:gd name="T43" fmla="*/ 58 h 59"/>
                <a:gd name="T44" fmla="*/ 107 w 180"/>
                <a:gd name="T45" fmla="*/ 57 h 59"/>
                <a:gd name="T46" fmla="*/ 113 w 180"/>
                <a:gd name="T47" fmla="*/ 56 h 59"/>
                <a:gd name="T48" fmla="*/ 118 w 180"/>
                <a:gd name="T49" fmla="*/ 54 h 59"/>
                <a:gd name="T50" fmla="*/ 123 w 180"/>
                <a:gd name="T51" fmla="*/ 53 h 59"/>
                <a:gd name="T52" fmla="*/ 128 w 180"/>
                <a:gd name="T53" fmla="*/ 51 h 59"/>
                <a:gd name="T54" fmla="*/ 133 w 180"/>
                <a:gd name="T55" fmla="*/ 49 h 59"/>
                <a:gd name="T56" fmla="*/ 138 w 180"/>
                <a:gd name="T57" fmla="*/ 47 h 59"/>
                <a:gd name="T58" fmla="*/ 142 w 180"/>
                <a:gd name="T59" fmla="*/ 45 h 59"/>
                <a:gd name="T60" fmla="*/ 146 w 180"/>
                <a:gd name="T61" fmla="*/ 42 h 59"/>
                <a:gd name="T62" fmla="*/ 150 w 180"/>
                <a:gd name="T63" fmla="*/ 39 h 59"/>
                <a:gd name="T64" fmla="*/ 154 w 180"/>
                <a:gd name="T65" fmla="*/ 36 h 59"/>
                <a:gd name="T66" fmla="*/ 157 w 180"/>
                <a:gd name="T67" fmla="*/ 33 h 59"/>
                <a:gd name="T68" fmla="*/ 161 w 180"/>
                <a:gd name="T69" fmla="*/ 30 h 59"/>
                <a:gd name="T70" fmla="*/ 164 w 180"/>
                <a:gd name="T71" fmla="*/ 27 h 59"/>
                <a:gd name="T72" fmla="*/ 167 w 180"/>
                <a:gd name="T73" fmla="*/ 23 h 59"/>
                <a:gd name="T74" fmla="*/ 170 w 180"/>
                <a:gd name="T75" fmla="*/ 19 h 59"/>
                <a:gd name="T76" fmla="*/ 172 w 180"/>
                <a:gd name="T77" fmla="*/ 15 h 59"/>
                <a:gd name="T78" fmla="*/ 175 w 180"/>
                <a:gd name="T79" fmla="*/ 11 h 59"/>
                <a:gd name="T80" fmla="*/ 180 w 180"/>
                <a:gd name="T81" fmla="*/ 0 h 59"/>
                <a:gd name="T82" fmla="*/ 75 w 180"/>
                <a:gd name="T83" fmla="*/ 1 h 59"/>
                <a:gd name="T84" fmla="*/ 64 w 180"/>
                <a:gd name="T85" fmla="*/ 10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80" h="59">
                  <a:moveTo>
                    <a:pt x="64" y="10"/>
                  </a:moveTo>
                  <a:lnTo>
                    <a:pt x="59" y="13"/>
                  </a:lnTo>
                  <a:lnTo>
                    <a:pt x="50" y="19"/>
                  </a:lnTo>
                  <a:lnTo>
                    <a:pt x="42" y="24"/>
                  </a:lnTo>
                  <a:lnTo>
                    <a:pt x="33" y="29"/>
                  </a:lnTo>
                  <a:lnTo>
                    <a:pt x="25" y="34"/>
                  </a:lnTo>
                  <a:lnTo>
                    <a:pt x="17" y="39"/>
                  </a:lnTo>
                  <a:lnTo>
                    <a:pt x="8" y="44"/>
                  </a:lnTo>
                  <a:lnTo>
                    <a:pt x="0" y="48"/>
                  </a:lnTo>
                  <a:lnTo>
                    <a:pt x="9" y="50"/>
                  </a:lnTo>
                  <a:lnTo>
                    <a:pt x="18" y="52"/>
                  </a:lnTo>
                  <a:lnTo>
                    <a:pt x="27" y="54"/>
                  </a:lnTo>
                  <a:lnTo>
                    <a:pt x="36" y="56"/>
                  </a:lnTo>
                  <a:lnTo>
                    <a:pt x="44" y="57"/>
                  </a:lnTo>
                  <a:lnTo>
                    <a:pt x="52" y="58"/>
                  </a:lnTo>
                  <a:lnTo>
                    <a:pt x="60" y="59"/>
                  </a:lnTo>
                  <a:lnTo>
                    <a:pt x="67" y="59"/>
                  </a:lnTo>
                  <a:lnTo>
                    <a:pt x="74" y="59"/>
                  </a:lnTo>
                  <a:lnTo>
                    <a:pt x="82" y="59"/>
                  </a:lnTo>
                  <a:lnTo>
                    <a:pt x="88" y="59"/>
                  </a:lnTo>
                  <a:lnTo>
                    <a:pt x="95" y="59"/>
                  </a:lnTo>
                  <a:lnTo>
                    <a:pt x="101" y="58"/>
                  </a:lnTo>
                  <a:lnTo>
                    <a:pt x="107" y="57"/>
                  </a:lnTo>
                  <a:lnTo>
                    <a:pt x="113" y="56"/>
                  </a:lnTo>
                  <a:lnTo>
                    <a:pt x="118" y="54"/>
                  </a:lnTo>
                  <a:lnTo>
                    <a:pt x="123" y="53"/>
                  </a:lnTo>
                  <a:lnTo>
                    <a:pt x="128" y="51"/>
                  </a:lnTo>
                  <a:lnTo>
                    <a:pt x="133" y="49"/>
                  </a:lnTo>
                  <a:lnTo>
                    <a:pt x="138" y="47"/>
                  </a:lnTo>
                  <a:lnTo>
                    <a:pt x="142" y="45"/>
                  </a:lnTo>
                  <a:lnTo>
                    <a:pt x="146" y="42"/>
                  </a:lnTo>
                  <a:lnTo>
                    <a:pt x="150" y="39"/>
                  </a:lnTo>
                  <a:lnTo>
                    <a:pt x="154" y="36"/>
                  </a:lnTo>
                  <a:lnTo>
                    <a:pt x="157" y="33"/>
                  </a:lnTo>
                  <a:lnTo>
                    <a:pt x="161" y="30"/>
                  </a:lnTo>
                  <a:lnTo>
                    <a:pt x="164" y="27"/>
                  </a:lnTo>
                  <a:lnTo>
                    <a:pt x="167" y="23"/>
                  </a:lnTo>
                  <a:lnTo>
                    <a:pt x="170" y="19"/>
                  </a:lnTo>
                  <a:lnTo>
                    <a:pt x="172" y="15"/>
                  </a:lnTo>
                  <a:lnTo>
                    <a:pt x="175" y="11"/>
                  </a:lnTo>
                  <a:lnTo>
                    <a:pt x="180" y="0"/>
                  </a:lnTo>
                  <a:lnTo>
                    <a:pt x="75" y="1"/>
                  </a:lnTo>
                  <a:lnTo>
                    <a:pt x="64" y="10"/>
                  </a:lnTo>
                  <a:close/>
                </a:path>
              </a:pathLst>
            </a:custGeom>
            <a:solidFill>
              <a:srgbClr val="D4943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5" name="Freeform 56"/>
            <p:cNvSpPr>
              <a:spLocks/>
            </p:cNvSpPr>
            <p:nvPr/>
          </p:nvSpPr>
          <p:spPr bwMode="auto">
            <a:xfrm>
              <a:off x="1528" y="1616"/>
              <a:ext cx="257" cy="626"/>
            </a:xfrm>
            <a:custGeom>
              <a:avLst/>
              <a:gdLst>
                <a:gd name="T0" fmla="*/ 7 w 257"/>
                <a:gd name="T1" fmla="*/ 2 h 626"/>
                <a:gd name="T2" fmla="*/ 29 w 257"/>
                <a:gd name="T3" fmla="*/ 9 h 626"/>
                <a:gd name="T4" fmla="*/ 47 w 257"/>
                <a:gd name="T5" fmla="*/ 18 h 626"/>
                <a:gd name="T6" fmla="*/ 65 w 257"/>
                <a:gd name="T7" fmla="*/ 28 h 626"/>
                <a:gd name="T8" fmla="*/ 79 w 257"/>
                <a:gd name="T9" fmla="*/ 40 h 626"/>
                <a:gd name="T10" fmla="*/ 93 w 257"/>
                <a:gd name="T11" fmla="*/ 54 h 626"/>
                <a:gd name="T12" fmla="*/ 105 w 257"/>
                <a:gd name="T13" fmla="*/ 68 h 626"/>
                <a:gd name="T14" fmla="*/ 115 w 257"/>
                <a:gd name="T15" fmla="*/ 84 h 626"/>
                <a:gd name="T16" fmla="*/ 125 w 257"/>
                <a:gd name="T17" fmla="*/ 100 h 626"/>
                <a:gd name="T18" fmla="*/ 133 w 257"/>
                <a:gd name="T19" fmla="*/ 118 h 626"/>
                <a:gd name="T20" fmla="*/ 140 w 257"/>
                <a:gd name="T21" fmla="*/ 137 h 626"/>
                <a:gd name="T22" fmla="*/ 153 w 257"/>
                <a:gd name="T23" fmla="*/ 163 h 626"/>
                <a:gd name="T24" fmla="*/ 165 w 257"/>
                <a:gd name="T25" fmla="*/ 191 h 626"/>
                <a:gd name="T26" fmla="*/ 171 w 257"/>
                <a:gd name="T27" fmla="*/ 220 h 626"/>
                <a:gd name="T28" fmla="*/ 174 w 257"/>
                <a:gd name="T29" fmla="*/ 248 h 626"/>
                <a:gd name="T30" fmla="*/ 175 w 257"/>
                <a:gd name="T31" fmla="*/ 276 h 626"/>
                <a:gd name="T32" fmla="*/ 174 w 257"/>
                <a:gd name="T33" fmla="*/ 313 h 626"/>
                <a:gd name="T34" fmla="*/ 173 w 257"/>
                <a:gd name="T35" fmla="*/ 351 h 626"/>
                <a:gd name="T36" fmla="*/ 175 w 257"/>
                <a:gd name="T37" fmla="*/ 381 h 626"/>
                <a:gd name="T38" fmla="*/ 180 w 257"/>
                <a:gd name="T39" fmla="*/ 411 h 626"/>
                <a:gd name="T40" fmla="*/ 189 w 257"/>
                <a:gd name="T41" fmla="*/ 442 h 626"/>
                <a:gd name="T42" fmla="*/ 181 w 257"/>
                <a:gd name="T43" fmla="*/ 469 h 626"/>
                <a:gd name="T44" fmla="*/ 167 w 257"/>
                <a:gd name="T45" fmla="*/ 490 h 626"/>
                <a:gd name="T46" fmla="*/ 160 w 257"/>
                <a:gd name="T47" fmla="*/ 503 h 626"/>
                <a:gd name="T48" fmla="*/ 155 w 257"/>
                <a:gd name="T49" fmla="*/ 515 h 626"/>
                <a:gd name="T50" fmla="*/ 153 w 257"/>
                <a:gd name="T51" fmla="*/ 527 h 626"/>
                <a:gd name="T52" fmla="*/ 152 w 257"/>
                <a:gd name="T53" fmla="*/ 538 h 626"/>
                <a:gd name="T54" fmla="*/ 155 w 257"/>
                <a:gd name="T55" fmla="*/ 548 h 626"/>
                <a:gd name="T56" fmla="*/ 161 w 257"/>
                <a:gd name="T57" fmla="*/ 557 h 626"/>
                <a:gd name="T58" fmla="*/ 170 w 257"/>
                <a:gd name="T59" fmla="*/ 564 h 626"/>
                <a:gd name="T60" fmla="*/ 182 w 257"/>
                <a:gd name="T61" fmla="*/ 568 h 626"/>
                <a:gd name="T62" fmla="*/ 189 w 257"/>
                <a:gd name="T63" fmla="*/ 569 h 626"/>
                <a:gd name="T64" fmla="*/ 197 w 257"/>
                <a:gd name="T65" fmla="*/ 568 h 626"/>
                <a:gd name="T66" fmla="*/ 204 w 257"/>
                <a:gd name="T67" fmla="*/ 566 h 626"/>
                <a:gd name="T68" fmla="*/ 212 w 257"/>
                <a:gd name="T69" fmla="*/ 563 h 626"/>
                <a:gd name="T70" fmla="*/ 219 w 257"/>
                <a:gd name="T71" fmla="*/ 558 h 626"/>
                <a:gd name="T72" fmla="*/ 234 w 257"/>
                <a:gd name="T73" fmla="*/ 546 h 626"/>
                <a:gd name="T74" fmla="*/ 248 w 257"/>
                <a:gd name="T75" fmla="*/ 530 h 626"/>
                <a:gd name="T76" fmla="*/ 255 w 257"/>
                <a:gd name="T77" fmla="*/ 523 h 626"/>
                <a:gd name="T78" fmla="*/ 248 w 257"/>
                <a:gd name="T79" fmla="*/ 537 h 626"/>
                <a:gd name="T80" fmla="*/ 239 w 257"/>
                <a:gd name="T81" fmla="*/ 550 h 626"/>
                <a:gd name="T82" fmla="*/ 228 w 257"/>
                <a:gd name="T83" fmla="*/ 563 h 626"/>
                <a:gd name="T84" fmla="*/ 216 w 257"/>
                <a:gd name="T85" fmla="*/ 575 h 626"/>
                <a:gd name="T86" fmla="*/ 203 w 257"/>
                <a:gd name="T87" fmla="*/ 585 h 626"/>
                <a:gd name="T88" fmla="*/ 189 w 257"/>
                <a:gd name="T89" fmla="*/ 595 h 626"/>
                <a:gd name="T90" fmla="*/ 174 w 257"/>
                <a:gd name="T91" fmla="*/ 604 h 626"/>
                <a:gd name="T92" fmla="*/ 159 w 257"/>
                <a:gd name="T93" fmla="*/ 612 h 626"/>
                <a:gd name="T94" fmla="*/ 144 w 257"/>
                <a:gd name="T95" fmla="*/ 619 h 626"/>
                <a:gd name="T96" fmla="*/ 129 w 257"/>
                <a:gd name="T97" fmla="*/ 624 h 626"/>
                <a:gd name="T98" fmla="*/ 86 w 257"/>
                <a:gd name="T99" fmla="*/ 570 h 626"/>
                <a:gd name="T100" fmla="*/ 70 w 257"/>
                <a:gd name="T101" fmla="*/ 500 h 626"/>
                <a:gd name="T102" fmla="*/ 54 w 257"/>
                <a:gd name="T103" fmla="*/ 430 h 626"/>
                <a:gd name="T104" fmla="*/ 39 w 257"/>
                <a:gd name="T105" fmla="*/ 360 h 626"/>
                <a:gd name="T106" fmla="*/ 24 w 257"/>
                <a:gd name="T107" fmla="*/ 289 h 626"/>
                <a:gd name="T108" fmla="*/ 10 w 257"/>
                <a:gd name="T109" fmla="*/ 218 h 6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57" h="626">
                  <a:moveTo>
                    <a:pt x="10" y="218"/>
                  </a:moveTo>
                  <a:lnTo>
                    <a:pt x="0" y="0"/>
                  </a:lnTo>
                  <a:lnTo>
                    <a:pt x="7" y="2"/>
                  </a:lnTo>
                  <a:lnTo>
                    <a:pt x="15" y="4"/>
                  </a:lnTo>
                  <a:lnTo>
                    <a:pt x="22" y="7"/>
                  </a:lnTo>
                  <a:lnTo>
                    <a:pt x="29" y="9"/>
                  </a:lnTo>
                  <a:lnTo>
                    <a:pt x="35" y="12"/>
                  </a:lnTo>
                  <a:lnTo>
                    <a:pt x="41" y="15"/>
                  </a:lnTo>
                  <a:lnTo>
                    <a:pt x="47" y="18"/>
                  </a:lnTo>
                  <a:lnTo>
                    <a:pt x="53" y="21"/>
                  </a:lnTo>
                  <a:lnTo>
                    <a:pt x="59" y="25"/>
                  </a:lnTo>
                  <a:lnTo>
                    <a:pt x="65" y="28"/>
                  </a:lnTo>
                  <a:lnTo>
                    <a:pt x="70" y="32"/>
                  </a:lnTo>
                  <a:lnTo>
                    <a:pt x="75" y="36"/>
                  </a:lnTo>
                  <a:lnTo>
                    <a:pt x="79" y="40"/>
                  </a:lnTo>
                  <a:lnTo>
                    <a:pt x="84" y="44"/>
                  </a:lnTo>
                  <a:lnTo>
                    <a:pt x="89" y="49"/>
                  </a:lnTo>
                  <a:lnTo>
                    <a:pt x="93" y="54"/>
                  </a:lnTo>
                  <a:lnTo>
                    <a:pt x="97" y="58"/>
                  </a:lnTo>
                  <a:lnTo>
                    <a:pt x="101" y="63"/>
                  </a:lnTo>
                  <a:lnTo>
                    <a:pt x="105" y="68"/>
                  </a:lnTo>
                  <a:lnTo>
                    <a:pt x="109" y="73"/>
                  </a:lnTo>
                  <a:lnTo>
                    <a:pt x="112" y="78"/>
                  </a:lnTo>
                  <a:lnTo>
                    <a:pt x="115" y="84"/>
                  </a:lnTo>
                  <a:lnTo>
                    <a:pt x="118" y="89"/>
                  </a:lnTo>
                  <a:lnTo>
                    <a:pt x="121" y="95"/>
                  </a:lnTo>
                  <a:lnTo>
                    <a:pt x="125" y="100"/>
                  </a:lnTo>
                  <a:lnTo>
                    <a:pt x="127" y="106"/>
                  </a:lnTo>
                  <a:lnTo>
                    <a:pt x="130" y="112"/>
                  </a:lnTo>
                  <a:lnTo>
                    <a:pt x="133" y="118"/>
                  </a:lnTo>
                  <a:lnTo>
                    <a:pt x="135" y="124"/>
                  </a:lnTo>
                  <a:lnTo>
                    <a:pt x="138" y="131"/>
                  </a:lnTo>
                  <a:lnTo>
                    <a:pt x="140" y="137"/>
                  </a:lnTo>
                  <a:lnTo>
                    <a:pt x="142" y="143"/>
                  </a:lnTo>
                  <a:lnTo>
                    <a:pt x="148" y="153"/>
                  </a:lnTo>
                  <a:lnTo>
                    <a:pt x="153" y="163"/>
                  </a:lnTo>
                  <a:lnTo>
                    <a:pt x="157" y="172"/>
                  </a:lnTo>
                  <a:lnTo>
                    <a:pt x="161" y="182"/>
                  </a:lnTo>
                  <a:lnTo>
                    <a:pt x="165" y="191"/>
                  </a:lnTo>
                  <a:lnTo>
                    <a:pt x="167" y="201"/>
                  </a:lnTo>
                  <a:lnTo>
                    <a:pt x="169" y="210"/>
                  </a:lnTo>
                  <a:lnTo>
                    <a:pt x="171" y="220"/>
                  </a:lnTo>
                  <a:lnTo>
                    <a:pt x="172" y="229"/>
                  </a:lnTo>
                  <a:lnTo>
                    <a:pt x="173" y="238"/>
                  </a:lnTo>
                  <a:lnTo>
                    <a:pt x="174" y="248"/>
                  </a:lnTo>
                  <a:lnTo>
                    <a:pt x="174" y="257"/>
                  </a:lnTo>
                  <a:lnTo>
                    <a:pt x="175" y="266"/>
                  </a:lnTo>
                  <a:lnTo>
                    <a:pt x="175" y="276"/>
                  </a:lnTo>
                  <a:lnTo>
                    <a:pt x="175" y="285"/>
                  </a:lnTo>
                  <a:lnTo>
                    <a:pt x="174" y="294"/>
                  </a:lnTo>
                  <a:lnTo>
                    <a:pt x="174" y="313"/>
                  </a:lnTo>
                  <a:lnTo>
                    <a:pt x="173" y="332"/>
                  </a:lnTo>
                  <a:lnTo>
                    <a:pt x="173" y="342"/>
                  </a:lnTo>
                  <a:lnTo>
                    <a:pt x="173" y="351"/>
                  </a:lnTo>
                  <a:lnTo>
                    <a:pt x="174" y="361"/>
                  </a:lnTo>
                  <a:lnTo>
                    <a:pt x="174" y="371"/>
                  </a:lnTo>
                  <a:lnTo>
                    <a:pt x="175" y="381"/>
                  </a:lnTo>
                  <a:lnTo>
                    <a:pt x="177" y="391"/>
                  </a:lnTo>
                  <a:lnTo>
                    <a:pt x="178" y="401"/>
                  </a:lnTo>
                  <a:lnTo>
                    <a:pt x="180" y="411"/>
                  </a:lnTo>
                  <a:lnTo>
                    <a:pt x="182" y="421"/>
                  </a:lnTo>
                  <a:lnTo>
                    <a:pt x="185" y="431"/>
                  </a:lnTo>
                  <a:lnTo>
                    <a:pt x="189" y="442"/>
                  </a:lnTo>
                  <a:lnTo>
                    <a:pt x="193" y="452"/>
                  </a:lnTo>
                  <a:lnTo>
                    <a:pt x="187" y="461"/>
                  </a:lnTo>
                  <a:lnTo>
                    <a:pt x="181" y="469"/>
                  </a:lnTo>
                  <a:lnTo>
                    <a:pt x="175" y="477"/>
                  </a:lnTo>
                  <a:lnTo>
                    <a:pt x="170" y="486"/>
                  </a:lnTo>
                  <a:lnTo>
                    <a:pt x="167" y="490"/>
                  </a:lnTo>
                  <a:lnTo>
                    <a:pt x="165" y="494"/>
                  </a:lnTo>
                  <a:lnTo>
                    <a:pt x="162" y="499"/>
                  </a:lnTo>
                  <a:lnTo>
                    <a:pt x="160" y="503"/>
                  </a:lnTo>
                  <a:lnTo>
                    <a:pt x="158" y="507"/>
                  </a:lnTo>
                  <a:lnTo>
                    <a:pt x="157" y="511"/>
                  </a:lnTo>
                  <a:lnTo>
                    <a:pt x="155" y="515"/>
                  </a:lnTo>
                  <a:lnTo>
                    <a:pt x="154" y="520"/>
                  </a:lnTo>
                  <a:lnTo>
                    <a:pt x="153" y="523"/>
                  </a:lnTo>
                  <a:lnTo>
                    <a:pt x="153" y="527"/>
                  </a:lnTo>
                  <a:lnTo>
                    <a:pt x="152" y="531"/>
                  </a:lnTo>
                  <a:lnTo>
                    <a:pt x="152" y="535"/>
                  </a:lnTo>
                  <a:lnTo>
                    <a:pt x="152" y="538"/>
                  </a:lnTo>
                  <a:lnTo>
                    <a:pt x="153" y="542"/>
                  </a:lnTo>
                  <a:lnTo>
                    <a:pt x="154" y="545"/>
                  </a:lnTo>
                  <a:lnTo>
                    <a:pt x="155" y="548"/>
                  </a:lnTo>
                  <a:lnTo>
                    <a:pt x="156" y="551"/>
                  </a:lnTo>
                  <a:lnTo>
                    <a:pt x="158" y="554"/>
                  </a:lnTo>
                  <a:lnTo>
                    <a:pt x="161" y="557"/>
                  </a:lnTo>
                  <a:lnTo>
                    <a:pt x="163" y="559"/>
                  </a:lnTo>
                  <a:lnTo>
                    <a:pt x="167" y="562"/>
                  </a:lnTo>
                  <a:lnTo>
                    <a:pt x="170" y="564"/>
                  </a:lnTo>
                  <a:lnTo>
                    <a:pt x="174" y="566"/>
                  </a:lnTo>
                  <a:lnTo>
                    <a:pt x="179" y="567"/>
                  </a:lnTo>
                  <a:lnTo>
                    <a:pt x="182" y="568"/>
                  </a:lnTo>
                  <a:lnTo>
                    <a:pt x="184" y="568"/>
                  </a:lnTo>
                  <a:lnTo>
                    <a:pt x="187" y="569"/>
                  </a:lnTo>
                  <a:lnTo>
                    <a:pt x="189" y="569"/>
                  </a:lnTo>
                  <a:lnTo>
                    <a:pt x="192" y="569"/>
                  </a:lnTo>
                  <a:lnTo>
                    <a:pt x="194" y="569"/>
                  </a:lnTo>
                  <a:lnTo>
                    <a:pt x="197" y="568"/>
                  </a:lnTo>
                  <a:lnTo>
                    <a:pt x="199" y="568"/>
                  </a:lnTo>
                  <a:lnTo>
                    <a:pt x="202" y="567"/>
                  </a:lnTo>
                  <a:lnTo>
                    <a:pt x="204" y="566"/>
                  </a:lnTo>
                  <a:lnTo>
                    <a:pt x="207" y="565"/>
                  </a:lnTo>
                  <a:lnTo>
                    <a:pt x="209" y="564"/>
                  </a:lnTo>
                  <a:lnTo>
                    <a:pt x="212" y="563"/>
                  </a:lnTo>
                  <a:lnTo>
                    <a:pt x="214" y="561"/>
                  </a:lnTo>
                  <a:lnTo>
                    <a:pt x="217" y="560"/>
                  </a:lnTo>
                  <a:lnTo>
                    <a:pt x="219" y="558"/>
                  </a:lnTo>
                  <a:lnTo>
                    <a:pt x="224" y="554"/>
                  </a:lnTo>
                  <a:lnTo>
                    <a:pt x="229" y="550"/>
                  </a:lnTo>
                  <a:lnTo>
                    <a:pt x="234" y="546"/>
                  </a:lnTo>
                  <a:lnTo>
                    <a:pt x="239" y="541"/>
                  </a:lnTo>
                  <a:lnTo>
                    <a:pt x="243" y="536"/>
                  </a:lnTo>
                  <a:lnTo>
                    <a:pt x="248" y="530"/>
                  </a:lnTo>
                  <a:lnTo>
                    <a:pt x="253" y="524"/>
                  </a:lnTo>
                  <a:lnTo>
                    <a:pt x="257" y="518"/>
                  </a:lnTo>
                  <a:lnTo>
                    <a:pt x="255" y="523"/>
                  </a:lnTo>
                  <a:lnTo>
                    <a:pt x="253" y="528"/>
                  </a:lnTo>
                  <a:lnTo>
                    <a:pt x="251" y="533"/>
                  </a:lnTo>
                  <a:lnTo>
                    <a:pt x="248" y="537"/>
                  </a:lnTo>
                  <a:lnTo>
                    <a:pt x="245" y="542"/>
                  </a:lnTo>
                  <a:lnTo>
                    <a:pt x="242" y="546"/>
                  </a:lnTo>
                  <a:lnTo>
                    <a:pt x="239" y="550"/>
                  </a:lnTo>
                  <a:lnTo>
                    <a:pt x="236" y="555"/>
                  </a:lnTo>
                  <a:lnTo>
                    <a:pt x="232" y="559"/>
                  </a:lnTo>
                  <a:lnTo>
                    <a:pt x="228" y="563"/>
                  </a:lnTo>
                  <a:lnTo>
                    <a:pt x="225" y="567"/>
                  </a:lnTo>
                  <a:lnTo>
                    <a:pt x="221" y="571"/>
                  </a:lnTo>
                  <a:lnTo>
                    <a:pt x="216" y="575"/>
                  </a:lnTo>
                  <a:lnTo>
                    <a:pt x="212" y="578"/>
                  </a:lnTo>
                  <a:lnTo>
                    <a:pt x="208" y="582"/>
                  </a:lnTo>
                  <a:lnTo>
                    <a:pt x="203" y="585"/>
                  </a:lnTo>
                  <a:lnTo>
                    <a:pt x="198" y="589"/>
                  </a:lnTo>
                  <a:lnTo>
                    <a:pt x="194" y="592"/>
                  </a:lnTo>
                  <a:lnTo>
                    <a:pt x="189" y="595"/>
                  </a:lnTo>
                  <a:lnTo>
                    <a:pt x="184" y="598"/>
                  </a:lnTo>
                  <a:lnTo>
                    <a:pt x="179" y="601"/>
                  </a:lnTo>
                  <a:lnTo>
                    <a:pt x="174" y="604"/>
                  </a:lnTo>
                  <a:lnTo>
                    <a:pt x="169" y="607"/>
                  </a:lnTo>
                  <a:lnTo>
                    <a:pt x="164" y="609"/>
                  </a:lnTo>
                  <a:lnTo>
                    <a:pt x="159" y="612"/>
                  </a:lnTo>
                  <a:lnTo>
                    <a:pt x="154" y="614"/>
                  </a:lnTo>
                  <a:lnTo>
                    <a:pt x="149" y="617"/>
                  </a:lnTo>
                  <a:lnTo>
                    <a:pt x="144" y="619"/>
                  </a:lnTo>
                  <a:lnTo>
                    <a:pt x="139" y="621"/>
                  </a:lnTo>
                  <a:lnTo>
                    <a:pt x="134" y="623"/>
                  </a:lnTo>
                  <a:lnTo>
                    <a:pt x="129" y="624"/>
                  </a:lnTo>
                  <a:lnTo>
                    <a:pt x="124" y="626"/>
                  </a:lnTo>
                  <a:lnTo>
                    <a:pt x="92" y="594"/>
                  </a:lnTo>
                  <a:lnTo>
                    <a:pt x="86" y="570"/>
                  </a:lnTo>
                  <a:lnTo>
                    <a:pt x="81" y="547"/>
                  </a:lnTo>
                  <a:lnTo>
                    <a:pt x="75" y="523"/>
                  </a:lnTo>
                  <a:lnTo>
                    <a:pt x="70" y="500"/>
                  </a:lnTo>
                  <a:lnTo>
                    <a:pt x="65" y="477"/>
                  </a:lnTo>
                  <a:lnTo>
                    <a:pt x="59" y="453"/>
                  </a:lnTo>
                  <a:lnTo>
                    <a:pt x="54" y="430"/>
                  </a:lnTo>
                  <a:lnTo>
                    <a:pt x="49" y="406"/>
                  </a:lnTo>
                  <a:lnTo>
                    <a:pt x="44" y="383"/>
                  </a:lnTo>
                  <a:lnTo>
                    <a:pt x="39" y="360"/>
                  </a:lnTo>
                  <a:lnTo>
                    <a:pt x="34" y="336"/>
                  </a:lnTo>
                  <a:lnTo>
                    <a:pt x="29" y="313"/>
                  </a:lnTo>
                  <a:lnTo>
                    <a:pt x="24" y="289"/>
                  </a:lnTo>
                  <a:lnTo>
                    <a:pt x="19" y="266"/>
                  </a:lnTo>
                  <a:lnTo>
                    <a:pt x="15" y="242"/>
                  </a:lnTo>
                  <a:lnTo>
                    <a:pt x="10" y="218"/>
                  </a:lnTo>
                  <a:close/>
                </a:path>
              </a:pathLst>
            </a:custGeom>
            <a:solidFill>
              <a:srgbClr val="EBAA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6" name="Freeform 57"/>
            <p:cNvSpPr>
              <a:spLocks/>
            </p:cNvSpPr>
            <p:nvPr/>
          </p:nvSpPr>
          <p:spPr bwMode="auto">
            <a:xfrm>
              <a:off x="1669" y="2062"/>
              <a:ext cx="114" cy="134"/>
            </a:xfrm>
            <a:custGeom>
              <a:avLst/>
              <a:gdLst>
                <a:gd name="T0" fmla="*/ 109 w 114"/>
                <a:gd name="T1" fmla="*/ 82 h 134"/>
                <a:gd name="T2" fmla="*/ 114 w 114"/>
                <a:gd name="T3" fmla="*/ 89 h 134"/>
                <a:gd name="T4" fmla="*/ 104 w 114"/>
                <a:gd name="T5" fmla="*/ 99 h 134"/>
                <a:gd name="T6" fmla="*/ 95 w 114"/>
                <a:gd name="T7" fmla="*/ 107 h 134"/>
                <a:gd name="T8" fmla="*/ 85 w 114"/>
                <a:gd name="T9" fmla="*/ 114 h 134"/>
                <a:gd name="T10" fmla="*/ 77 w 114"/>
                <a:gd name="T11" fmla="*/ 120 h 134"/>
                <a:gd name="T12" fmla="*/ 68 w 114"/>
                <a:gd name="T13" fmla="*/ 125 h 134"/>
                <a:gd name="T14" fmla="*/ 60 w 114"/>
                <a:gd name="T15" fmla="*/ 129 h 134"/>
                <a:gd name="T16" fmla="*/ 53 w 114"/>
                <a:gd name="T17" fmla="*/ 131 h 134"/>
                <a:gd name="T18" fmla="*/ 46 w 114"/>
                <a:gd name="T19" fmla="*/ 133 h 134"/>
                <a:gd name="T20" fmla="*/ 39 w 114"/>
                <a:gd name="T21" fmla="*/ 134 h 134"/>
                <a:gd name="T22" fmla="*/ 33 w 114"/>
                <a:gd name="T23" fmla="*/ 134 h 134"/>
                <a:gd name="T24" fmla="*/ 27 w 114"/>
                <a:gd name="T25" fmla="*/ 133 h 134"/>
                <a:gd name="T26" fmla="*/ 22 w 114"/>
                <a:gd name="T27" fmla="*/ 131 h 134"/>
                <a:gd name="T28" fmla="*/ 17 w 114"/>
                <a:gd name="T29" fmla="*/ 129 h 134"/>
                <a:gd name="T30" fmla="*/ 13 w 114"/>
                <a:gd name="T31" fmla="*/ 126 h 134"/>
                <a:gd name="T32" fmla="*/ 9 w 114"/>
                <a:gd name="T33" fmla="*/ 122 h 134"/>
                <a:gd name="T34" fmla="*/ 6 w 114"/>
                <a:gd name="T35" fmla="*/ 118 h 134"/>
                <a:gd name="T36" fmla="*/ 3 w 114"/>
                <a:gd name="T37" fmla="*/ 113 h 134"/>
                <a:gd name="T38" fmla="*/ 2 w 114"/>
                <a:gd name="T39" fmla="*/ 107 h 134"/>
                <a:gd name="T40" fmla="*/ 0 w 114"/>
                <a:gd name="T41" fmla="*/ 101 h 134"/>
                <a:gd name="T42" fmla="*/ 0 w 114"/>
                <a:gd name="T43" fmla="*/ 95 h 134"/>
                <a:gd name="T44" fmla="*/ 0 w 114"/>
                <a:gd name="T45" fmla="*/ 88 h 134"/>
                <a:gd name="T46" fmla="*/ 0 w 114"/>
                <a:gd name="T47" fmla="*/ 81 h 134"/>
                <a:gd name="T48" fmla="*/ 1 w 114"/>
                <a:gd name="T49" fmla="*/ 73 h 134"/>
                <a:gd name="T50" fmla="*/ 3 w 114"/>
                <a:gd name="T51" fmla="*/ 65 h 134"/>
                <a:gd name="T52" fmla="*/ 6 w 114"/>
                <a:gd name="T53" fmla="*/ 58 h 134"/>
                <a:gd name="T54" fmla="*/ 10 w 114"/>
                <a:gd name="T55" fmla="*/ 49 h 134"/>
                <a:gd name="T56" fmla="*/ 14 w 114"/>
                <a:gd name="T57" fmla="*/ 41 h 134"/>
                <a:gd name="T58" fmla="*/ 19 w 114"/>
                <a:gd name="T59" fmla="*/ 33 h 134"/>
                <a:gd name="T60" fmla="*/ 25 w 114"/>
                <a:gd name="T61" fmla="*/ 25 h 134"/>
                <a:gd name="T62" fmla="*/ 31 w 114"/>
                <a:gd name="T63" fmla="*/ 17 h 134"/>
                <a:gd name="T64" fmla="*/ 39 w 114"/>
                <a:gd name="T65" fmla="*/ 8 h 134"/>
                <a:gd name="T66" fmla="*/ 47 w 114"/>
                <a:gd name="T67" fmla="*/ 0 h 134"/>
                <a:gd name="T68" fmla="*/ 46 w 114"/>
                <a:gd name="T69" fmla="*/ 2 h 134"/>
                <a:gd name="T70" fmla="*/ 45 w 114"/>
                <a:gd name="T71" fmla="*/ 6 h 134"/>
                <a:gd name="T72" fmla="*/ 44 w 114"/>
                <a:gd name="T73" fmla="*/ 10 h 134"/>
                <a:gd name="T74" fmla="*/ 42 w 114"/>
                <a:gd name="T75" fmla="*/ 14 h 134"/>
                <a:gd name="T76" fmla="*/ 41 w 114"/>
                <a:gd name="T77" fmla="*/ 18 h 134"/>
                <a:gd name="T78" fmla="*/ 40 w 114"/>
                <a:gd name="T79" fmla="*/ 21 h 134"/>
                <a:gd name="T80" fmla="*/ 40 w 114"/>
                <a:gd name="T81" fmla="*/ 22 h 134"/>
                <a:gd name="T82" fmla="*/ 39 w 114"/>
                <a:gd name="T83" fmla="*/ 22 h 134"/>
                <a:gd name="T84" fmla="*/ 40 w 114"/>
                <a:gd name="T85" fmla="*/ 22 h 134"/>
                <a:gd name="T86" fmla="*/ 40 w 114"/>
                <a:gd name="T87" fmla="*/ 21 h 134"/>
                <a:gd name="T88" fmla="*/ 109 w 114"/>
                <a:gd name="T89" fmla="*/ 82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14" h="134">
                  <a:moveTo>
                    <a:pt x="109" y="82"/>
                  </a:moveTo>
                  <a:lnTo>
                    <a:pt x="114" y="89"/>
                  </a:lnTo>
                  <a:lnTo>
                    <a:pt x="104" y="99"/>
                  </a:lnTo>
                  <a:lnTo>
                    <a:pt x="95" y="107"/>
                  </a:lnTo>
                  <a:lnTo>
                    <a:pt x="85" y="114"/>
                  </a:lnTo>
                  <a:lnTo>
                    <a:pt x="77" y="120"/>
                  </a:lnTo>
                  <a:lnTo>
                    <a:pt x="68" y="125"/>
                  </a:lnTo>
                  <a:lnTo>
                    <a:pt x="60" y="129"/>
                  </a:lnTo>
                  <a:lnTo>
                    <a:pt x="53" y="131"/>
                  </a:lnTo>
                  <a:lnTo>
                    <a:pt x="46" y="133"/>
                  </a:lnTo>
                  <a:lnTo>
                    <a:pt x="39" y="134"/>
                  </a:lnTo>
                  <a:lnTo>
                    <a:pt x="33" y="134"/>
                  </a:lnTo>
                  <a:lnTo>
                    <a:pt x="27" y="133"/>
                  </a:lnTo>
                  <a:lnTo>
                    <a:pt x="22" y="131"/>
                  </a:lnTo>
                  <a:lnTo>
                    <a:pt x="17" y="129"/>
                  </a:lnTo>
                  <a:lnTo>
                    <a:pt x="13" y="126"/>
                  </a:lnTo>
                  <a:lnTo>
                    <a:pt x="9" y="122"/>
                  </a:lnTo>
                  <a:lnTo>
                    <a:pt x="6" y="118"/>
                  </a:lnTo>
                  <a:lnTo>
                    <a:pt x="3" y="113"/>
                  </a:lnTo>
                  <a:lnTo>
                    <a:pt x="2" y="107"/>
                  </a:lnTo>
                  <a:lnTo>
                    <a:pt x="0" y="101"/>
                  </a:lnTo>
                  <a:lnTo>
                    <a:pt x="0" y="95"/>
                  </a:lnTo>
                  <a:lnTo>
                    <a:pt x="0" y="88"/>
                  </a:lnTo>
                  <a:lnTo>
                    <a:pt x="0" y="81"/>
                  </a:lnTo>
                  <a:lnTo>
                    <a:pt x="1" y="73"/>
                  </a:lnTo>
                  <a:lnTo>
                    <a:pt x="3" y="65"/>
                  </a:lnTo>
                  <a:lnTo>
                    <a:pt x="6" y="58"/>
                  </a:lnTo>
                  <a:lnTo>
                    <a:pt x="10" y="49"/>
                  </a:lnTo>
                  <a:lnTo>
                    <a:pt x="14" y="41"/>
                  </a:lnTo>
                  <a:lnTo>
                    <a:pt x="19" y="33"/>
                  </a:lnTo>
                  <a:lnTo>
                    <a:pt x="25" y="25"/>
                  </a:lnTo>
                  <a:lnTo>
                    <a:pt x="31" y="17"/>
                  </a:lnTo>
                  <a:lnTo>
                    <a:pt x="39" y="8"/>
                  </a:lnTo>
                  <a:lnTo>
                    <a:pt x="47" y="0"/>
                  </a:lnTo>
                  <a:lnTo>
                    <a:pt x="46" y="2"/>
                  </a:lnTo>
                  <a:lnTo>
                    <a:pt x="45" y="6"/>
                  </a:lnTo>
                  <a:lnTo>
                    <a:pt x="44" y="10"/>
                  </a:lnTo>
                  <a:lnTo>
                    <a:pt x="42" y="14"/>
                  </a:lnTo>
                  <a:lnTo>
                    <a:pt x="41" y="18"/>
                  </a:lnTo>
                  <a:lnTo>
                    <a:pt x="40" y="21"/>
                  </a:lnTo>
                  <a:lnTo>
                    <a:pt x="40" y="22"/>
                  </a:lnTo>
                  <a:lnTo>
                    <a:pt x="39" y="22"/>
                  </a:lnTo>
                  <a:lnTo>
                    <a:pt x="40" y="22"/>
                  </a:lnTo>
                  <a:lnTo>
                    <a:pt x="40" y="21"/>
                  </a:lnTo>
                  <a:lnTo>
                    <a:pt x="109" y="82"/>
                  </a:lnTo>
                  <a:close/>
                </a:path>
              </a:pathLst>
            </a:custGeom>
            <a:solidFill>
              <a:srgbClr val="D3975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7" name="Freeform 58"/>
            <p:cNvSpPr>
              <a:spLocks/>
            </p:cNvSpPr>
            <p:nvPr/>
          </p:nvSpPr>
          <p:spPr bwMode="auto">
            <a:xfrm>
              <a:off x="1696" y="1918"/>
              <a:ext cx="335" cy="292"/>
            </a:xfrm>
            <a:custGeom>
              <a:avLst/>
              <a:gdLst>
                <a:gd name="T0" fmla="*/ 4 w 335"/>
                <a:gd name="T1" fmla="*/ 210 h 292"/>
                <a:gd name="T2" fmla="*/ 2 w 335"/>
                <a:gd name="T3" fmla="*/ 200 h 292"/>
                <a:gd name="T4" fmla="*/ 1 w 335"/>
                <a:gd name="T5" fmla="*/ 192 h 292"/>
                <a:gd name="T6" fmla="*/ 0 w 335"/>
                <a:gd name="T7" fmla="*/ 185 h 292"/>
                <a:gd name="T8" fmla="*/ 1 w 335"/>
                <a:gd name="T9" fmla="*/ 178 h 292"/>
                <a:gd name="T10" fmla="*/ 2 w 335"/>
                <a:gd name="T11" fmla="*/ 173 h 292"/>
                <a:gd name="T12" fmla="*/ 4 w 335"/>
                <a:gd name="T13" fmla="*/ 168 h 292"/>
                <a:gd name="T14" fmla="*/ 7 w 335"/>
                <a:gd name="T15" fmla="*/ 164 h 292"/>
                <a:gd name="T16" fmla="*/ 12 w 335"/>
                <a:gd name="T17" fmla="*/ 158 h 292"/>
                <a:gd name="T18" fmla="*/ 21 w 335"/>
                <a:gd name="T19" fmla="*/ 149 h 292"/>
                <a:gd name="T20" fmla="*/ 29 w 335"/>
                <a:gd name="T21" fmla="*/ 142 h 292"/>
                <a:gd name="T22" fmla="*/ 34 w 335"/>
                <a:gd name="T23" fmla="*/ 135 h 292"/>
                <a:gd name="T24" fmla="*/ 39 w 335"/>
                <a:gd name="T25" fmla="*/ 129 h 292"/>
                <a:gd name="T26" fmla="*/ 45 w 335"/>
                <a:gd name="T27" fmla="*/ 120 h 292"/>
                <a:gd name="T28" fmla="*/ 129 w 335"/>
                <a:gd name="T29" fmla="*/ 65 h 292"/>
                <a:gd name="T30" fmla="*/ 137 w 335"/>
                <a:gd name="T31" fmla="*/ 56 h 292"/>
                <a:gd name="T32" fmla="*/ 143 w 335"/>
                <a:gd name="T33" fmla="*/ 48 h 292"/>
                <a:gd name="T34" fmla="*/ 147 w 335"/>
                <a:gd name="T35" fmla="*/ 41 h 292"/>
                <a:gd name="T36" fmla="*/ 151 w 335"/>
                <a:gd name="T37" fmla="*/ 34 h 292"/>
                <a:gd name="T38" fmla="*/ 159 w 335"/>
                <a:gd name="T39" fmla="*/ 20 h 292"/>
                <a:gd name="T40" fmla="*/ 170 w 335"/>
                <a:gd name="T41" fmla="*/ 0 h 292"/>
                <a:gd name="T42" fmla="*/ 179 w 335"/>
                <a:gd name="T43" fmla="*/ 23 h 292"/>
                <a:gd name="T44" fmla="*/ 182 w 335"/>
                <a:gd name="T45" fmla="*/ 32 h 292"/>
                <a:gd name="T46" fmla="*/ 183 w 335"/>
                <a:gd name="T47" fmla="*/ 40 h 292"/>
                <a:gd name="T48" fmla="*/ 182 w 335"/>
                <a:gd name="T49" fmla="*/ 49 h 292"/>
                <a:gd name="T50" fmla="*/ 180 w 335"/>
                <a:gd name="T51" fmla="*/ 59 h 292"/>
                <a:gd name="T52" fmla="*/ 176 w 335"/>
                <a:gd name="T53" fmla="*/ 72 h 292"/>
                <a:gd name="T54" fmla="*/ 170 w 335"/>
                <a:gd name="T55" fmla="*/ 87 h 292"/>
                <a:gd name="T56" fmla="*/ 161 w 335"/>
                <a:gd name="T57" fmla="*/ 98 h 292"/>
                <a:gd name="T58" fmla="*/ 155 w 335"/>
                <a:gd name="T59" fmla="*/ 106 h 292"/>
                <a:gd name="T60" fmla="*/ 153 w 335"/>
                <a:gd name="T61" fmla="*/ 110 h 292"/>
                <a:gd name="T62" fmla="*/ 151 w 335"/>
                <a:gd name="T63" fmla="*/ 114 h 292"/>
                <a:gd name="T64" fmla="*/ 150 w 335"/>
                <a:gd name="T65" fmla="*/ 117 h 292"/>
                <a:gd name="T66" fmla="*/ 150 w 335"/>
                <a:gd name="T67" fmla="*/ 120 h 292"/>
                <a:gd name="T68" fmla="*/ 151 w 335"/>
                <a:gd name="T69" fmla="*/ 122 h 292"/>
                <a:gd name="T70" fmla="*/ 153 w 335"/>
                <a:gd name="T71" fmla="*/ 124 h 292"/>
                <a:gd name="T72" fmla="*/ 156 w 335"/>
                <a:gd name="T73" fmla="*/ 126 h 292"/>
                <a:gd name="T74" fmla="*/ 160 w 335"/>
                <a:gd name="T75" fmla="*/ 128 h 292"/>
                <a:gd name="T76" fmla="*/ 165 w 335"/>
                <a:gd name="T77" fmla="*/ 129 h 292"/>
                <a:gd name="T78" fmla="*/ 171 w 335"/>
                <a:gd name="T79" fmla="*/ 130 h 292"/>
                <a:gd name="T80" fmla="*/ 187 w 335"/>
                <a:gd name="T81" fmla="*/ 131 h 292"/>
                <a:gd name="T82" fmla="*/ 313 w 335"/>
                <a:gd name="T83" fmla="*/ 155 h 292"/>
                <a:gd name="T84" fmla="*/ 237 w 335"/>
                <a:gd name="T85" fmla="*/ 163 h 292"/>
                <a:gd name="T86" fmla="*/ 335 w 335"/>
                <a:gd name="T87" fmla="*/ 225 h 292"/>
                <a:gd name="T88" fmla="*/ 305 w 335"/>
                <a:gd name="T89" fmla="*/ 263 h 292"/>
                <a:gd name="T90" fmla="*/ 239 w 335"/>
                <a:gd name="T91" fmla="*/ 292 h 292"/>
                <a:gd name="T92" fmla="*/ 180 w 335"/>
                <a:gd name="T93" fmla="*/ 253 h 292"/>
                <a:gd name="T94" fmla="*/ 125 w 335"/>
                <a:gd name="T95" fmla="*/ 236 h 292"/>
                <a:gd name="T96" fmla="*/ 105 w 335"/>
                <a:gd name="T97" fmla="*/ 238 h 292"/>
                <a:gd name="T98" fmla="*/ 89 w 335"/>
                <a:gd name="T99" fmla="*/ 239 h 292"/>
                <a:gd name="T100" fmla="*/ 74 w 335"/>
                <a:gd name="T101" fmla="*/ 240 h 292"/>
                <a:gd name="T102" fmla="*/ 64 w 335"/>
                <a:gd name="T103" fmla="*/ 240 h 292"/>
                <a:gd name="T104" fmla="*/ 58 w 335"/>
                <a:gd name="T105" fmla="*/ 240 h 292"/>
                <a:gd name="T106" fmla="*/ 51 w 335"/>
                <a:gd name="T107" fmla="*/ 238 h 292"/>
                <a:gd name="T108" fmla="*/ 44 w 335"/>
                <a:gd name="T109" fmla="*/ 236 h 292"/>
                <a:gd name="T110" fmla="*/ 37 w 335"/>
                <a:gd name="T111" fmla="*/ 233 h 292"/>
                <a:gd name="T112" fmla="*/ 29 w 335"/>
                <a:gd name="T113" fmla="*/ 230 h 292"/>
                <a:gd name="T114" fmla="*/ 20 w 335"/>
                <a:gd name="T115" fmla="*/ 225 h 292"/>
                <a:gd name="T116" fmla="*/ 11 w 335"/>
                <a:gd name="T117" fmla="*/ 219 h 2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35" h="292">
                  <a:moveTo>
                    <a:pt x="6" y="216"/>
                  </a:moveTo>
                  <a:lnTo>
                    <a:pt x="4" y="210"/>
                  </a:lnTo>
                  <a:lnTo>
                    <a:pt x="3" y="205"/>
                  </a:lnTo>
                  <a:lnTo>
                    <a:pt x="2" y="200"/>
                  </a:lnTo>
                  <a:lnTo>
                    <a:pt x="1" y="196"/>
                  </a:lnTo>
                  <a:lnTo>
                    <a:pt x="1" y="192"/>
                  </a:lnTo>
                  <a:lnTo>
                    <a:pt x="0" y="188"/>
                  </a:lnTo>
                  <a:lnTo>
                    <a:pt x="0" y="185"/>
                  </a:lnTo>
                  <a:lnTo>
                    <a:pt x="0" y="181"/>
                  </a:lnTo>
                  <a:lnTo>
                    <a:pt x="1" y="178"/>
                  </a:lnTo>
                  <a:lnTo>
                    <a:pt x="1" y="175"/>
                  </a:lnTo>
                  <a:lnTo>
                    <a:pt x="2" y="173"/>
                  </a:lnTo>
                  <a:lnTo>
                    <a:pt x="3" y="170"/>
                  </a:lnTo>
                  <a:lnTo>
                    <a:pt x="4" y="168"/>
                  </a:lnTo>
                  <a:lnTo>
                    <a:pt x="5" y="166"/>
                  </a:lnTo>
                  <a:lnTo>
                    <a:pt x="7" y="164"/>
                  </a:lnTo>
                  <a:lnTo>
                    <a:pt x="9" y="162"/>
                  </a:lnTo>
                  <a:lnTo>
                    <a:pt x="12" y="158"/>
                  </a:lnTo>
                  <a:lnTo>
                    <a:pt x="16" y="154"/>
                  </a:lnTo>
                  <a:lnTo>
                    <a:pt x="21" y="149"/>
                  </a:lnTo>
                  <a:lnTo>
                    <a:pt x="26" y="144"/>
                  </a:lnTo>
                  <a:lnTo>
                    <a:pt x="29" y="142"/>
                  </a:lnTo>
                  <a:lnTo>
                    <a:pt x="31" y="139"/>
                  </a:lnTo>
                  <a:lnTo>
                    <a:pt x="34" y="135"/>
                  </a:lnTo>
                  <a:lnTo>
                    <a:pt x="37" y="132"/>
                  </a:lnTo>
                  <a:lnTo>
                    <a:pt x="39" y="129"/>
                  </a:lnTo>
                  <a:lnTo>
                    <a:pt x="42" y="125"/>
                  </a:lnTo>
                  <a:lnTo>
                    <a:pt x="45" y="120"/>
                  </a:lnTo>
                  <a:lnTo>
                    <a:pt x="48" y="116"/>
                  </a:lnTo>
                  <a:lnTo>
                    <a:pt x="129" y="65"/>
                  </a:lnTo>
                  <a:lnTo>
                    <a:pt x="133" y="60"/>
                  </a:lnTo>
                  <a:lnTo>
                    <a:pt x="137" y="56"/>
                  </a:lnTo>
                  <a:lnTo>
                    <a:pt x="140" y="52"/>
                  </a:lnTo>
                  <a:lnTo>
                    <a:pt x="143" y="48"/>
                  </a:lnTo>
                  <a:lnTo>
                    <a:pt x="145" y="44"/>
                  </a:lnTo>
                  <a:lnTo>
                    <a:pt x="147" y="41"/>
                  </a:lnTo>
                  <a:lnTo>
                    <a:pt x="149" y="37"/>
                  </a:lnTo>
                  <a:lnTo>
                    <a:pt x="151" y="34"/>
                  </a:lnTo>
                  <a:lnTo>
                    <a:pt x="155" y="27"/>
                  </a:lnTo>
                  <a:lnTo>
                    <a:pt x="159" y="20"/>
                  </a:lnTo>
                  <a:lnTo>
                    <a:pt x="164" y="11"/>
                  </a:lnTo>
                  <a:lnTo>
                    <a:pt x="170" y="0"/>
                  </a:lnTo>
                  <a:lnTo>
                    <a:pt x="175" y="13"/>
                  </a:lnTo>
                  <a:lnTo>
                    <a:pt x="179" y="23"/>
                  </a:lnTo>
                  <a:lnTo>
                    <a:pt x="181" y="27"/>
                  </a:lnTo>
                  <a:lnTo>
                    <a:pt x="182" y="32"/>
                  </a:lnTo>
                  <a:lnTo>
                    <a:pt x="183" y="36"/>
                  </a:lnTo>
                  <a:lnTo>
                    <a:pt x="183" y="40"/>
                  </a:lnTo>
                  <a:lnTo>
                    <a:pt x="183" y="44"/>
                  </a:lnTo>
                  <a:lnTo>
                    <a:pt x="182" y="49"/>
                  </a:lnTo>
                  <a:lnTo>
                    <a:pt x="181" y="54"/>
                  </a:lnTo>
                  <a:lnTo>
                    <a:pt x="180" y="59"/>
                  </a:lnTo>
                  <a:lnTo>
                    <a:pt x="178" y="65"/>
                  </a:lnTo>
                  <a:lnTo>
                    <a:pt x="176" y="72"/>
                  </a:lnTo>
                  <a:lnTo>
                    <a:pt x="173" y="79"/>
                  </a:lnTo>
                  <a:lnTo>
                    <a:pt x="170" y="87"/>
                  </a:lnTo>
                  <a:lnTo>
                    <a:pt x="165" y="93"/>
                  </a:lnTo>
                  <a:lnTo>
                    <a:pt x="161" y="98"/>
                  </a:lnTo>
                  <a:lnTo>
                    <a:pt x="158" y="102"/>
                  </a:lnTo>
                  <a:lnTo>
                    <a:pt x="155" y="106"/>
                  </a:lnTo>
                  <a:lnTo>
                    <a:pt x="154" y="108"/>
                  </a:lnTo>
                  <a:lnTo>
                    <a:pt x="153" y="110"/>
                  </a:lnTo>
                  <a:lnTo>
                    <a:pt x="152" y="112"/>
                  </a:lnTo>
                  <a:lnTo>
                    <a:pt x="151" y="114"/>
                  </a:lnTo>
                  <a:lnTo>
                    <a:pt x="150" y="115"/>
                  </a:lnTo>
                  <a:lnTo>
                    <a:pt x="150" y="117"/>
                  </a:lnTo>
                  <a:lnTo>
                    <a:pt x="150" y="118"/>
                  </a:lnTo>
                  <a:lnTo>
                    <a:pt x="150" y="120"/>
                  </a:lnTo>
                  <a:lnTo>
                    <a:pt x="151" y="121"/>
                  </a:lnTo>
                  <a:lnTo>
                    <a:pt x="151" y="122"/>
                  </a:lnTo>
                  <a:lnTo>
                    <a:pt x="152" y="123"/>
                  </a:lnTo>
                  <a:lnTo>
                    <a:pt x="153" y="124"/>
                  </a:lnTo>
                  <a:lnTo>
                    <a:pt x="155" y="125"/>
                  </a:lnTo>
                  <a:lnTo>
                    <a:pt x="156" y="126"/>
                  </a:lnTo>
                  <a:lnTo>
                    <a:pt x="158" y="127"/>
                  </a:lnTo>
                  <a:lnTo>
                    <a:pt x="160" y="128"/>
                  </a:lnTo>
                  <a:lnTo>
                    <a:pt x="162" y="129"/>
                  </a:lnTo>
                  <a:lnTo>
                    <a:pt x="165" y="129"/>
                  </a:lnTo>
                  <a:lnTo>
                    <a:pt x="168" y="130"/>
                  </a:lnTo>
                  <a:lnTo>
                    <a:pt x="171" y="130"/>
                  </a:lnTo>
                  <a:lnTo>
                    <a:pt x="178" y="131"/>
                  </a:lnTo>
                  <a:lnTo>
                    <a:pt x="187" y="131"/>
                  </a:lnTo>
                  <a:lnTo>
                    <a:pt x="251" y="139"/>
                  </a:lnTo>
                  <a:lnTo>
                    <a:pt x="313" y="155"/>
                  </a:lnTo>
                  <a:lnTo>
                    <a:pt x="329" y="175"/>
                  </a:lnTo>
                  <a:lnTo>
                    <a:pt x="237" y="163"/>
                  </a:lnTo>
                  <a:lnTo>
                    <a:pt x="206" y="162"/>
                  </a:lnTo>
                  <a:lnTo>
                    <a:pt x="335" y="225"/>
                  </a:lnTo>
                  <a:lnTo>
                    <a:pt x="335" y="260"/>
                  </a:lnTo>
                  <a:lnTo>
                    <a:pt x="305" y="263"/>
                  </a:lnTo>
                  <a:lnTo>
                    <a:pt x="198" y="230"/>
                  </a:lnTo>
                  <a:lnTo>
                    <a:pt x="239" y="292"/>
                  </a:lnTo>
                  <a:lnTo>
                    <a:pt x="213" y="292"/>
                  </a:lnTo>
                  <a:lnTo>
                    <a:pt x="180" y="253"/>
                  </a:lnTo>
                  <a:lnTo>
                    <a:pt x="137" y="236"/>
                  </a:lnTo>
                  <a:lnTo>
                    <a:pt x="125" y="236"/>
                  </a:lnTo>
                  <a:lnTo>
                    <a:pt x="115" y="237"/>
                  </a:lnTo>
                  <a:lnTo>
                    <a:pt x="105" y="238"/>
                  </a:lnTo>
                  <a:lnTo>
                    <a:pt x="97" y="238"/>
                  </a:lnTo>
                  <a:lnTo>
                    <a:pt x="89" y="239"/>
                  </a:lnTo>
                  <a:lnTo>
                    <a:pt x="81" y="240"/>
                  </a:lnTo>
                  <a:lnTo>
                    <a:pt x="74" y="240"/>
                  </a:lnTo>
                  <a:lnTo>
                    <a:pt x="68" y="240"/>
                  </a:lnTo>
                  <a:lnTo>
                    <a:pt x="64" y="240"/>
                  </a:lnTo>
                  <a:lnTo>
                    <a:pt x="61" y="240"/>
                  </a:lnTo>
                  <a:lnTo>
                    <a:pt x="58" y="240"/>
                  </a:lnTo>
                  <a:lnTo>
                    <a:pt x="54" y="239"/>
                  </a:lnTo>
                  <a:lnTo>
                    <a:pt x="51" y="238"/>
                  </a:lnTo>
                  <a:lnTo>
                    <a:pt x="48" y="237"/>
                  </a:lnTo>
                  <a:lnTo>
                    <a:pt x="44" y="236"/>
                  </a:lnTo>
                  <a:lnTo>
                    <a:pt x="40" y="235"/>
                  </a:lnTo>
                  <a:lnTo>
                    <a:pt x="37" y="233"/>
                  </a:lnTo>
                  <a:lnTo>
                    <a:pt x="33" y="232"/>
                  </a:lnTo>
                  <a:lnTo>
                    <a:pt x="29" y="230"/>
                  </a:lnTo>
                  <a:lnTo>
                    <a:pt x="24" y="228"/>
                  </a:lnTo>
                  <a:lnTo>
                    <a:pt x="20" y="225"/>
                  </a:lnTo>
                  <a:lnTo>
                    <a:pt x="16" y="222"/>
                  </a:lnTo>
                  <a:lnTo>
                    <a:pt x="11" y="219"/>
                  </a:lnTo>
                  <a:lnTo>
                    <a:pt x="6" y="216"/>
                  </a:lnTo>
                  <a:close/>
                </a:path>
              </a:pathLst>
            </a:custGeom>
            <a:solidFill>
              <a:srgbClr val="EBAA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8" name="Freeform 59"/>
            <p:cNvSpPr>
              <a:spLocks/>
            </p:cNvSpPr>
            <p:nvPr/>
          </p:nvSpPr>
          <p:spPr bwMode="auto">
            <a:xfrm>
              <a:off x="1530" y="1813"/>
              <a:ext cx="194" cy="311"/>
            </a:xfrm>
            <a:custGeom>
              <a:avLst/>
              <a:gdLst>
                <a:gd name="T0" fmla="*/ 0 w 194"/>
                <a:gd name="T1" fmla="*/ 0 h 311"/>
                <a:gd name="T2" fmla="*/ 91 w 194"/>
                <a:gd name="T3" fmla="*/ 205 h 311"/>
                <a:gd name="T4" fmla="*/ 101 w 194"/>
                <a:gd name="T5" fmla="*/ 204 h 311"/>
                <a:gd name="T6" fmla="*/ 110 w 194"/>
                <a:gd name="T7" fmla="*/ 204 h 311"/>
                <a:gd name="T8" fmla="*/ 118 w 194"/>
                <a:gd name="T9" fmla="*/ 204 h 311"/>
                <a:gd name="T10" fmla="*/ 126 w 194"/>
                <a:gd name="T11" fmla="*/ 205 h 311"/>
                <a:gd name="T12" fmla="*/ 134 w 194"/>
                <a:gd name="T13" fmla="*/ 206 h 311"/>
                <a:gd name="T14" fmla="*/ 141 w 194"/>
                <a:gd name="T15" fmla="*/ 208 h 311"/>
                <a:gd name="T16" fmla="*/ 147 w 194"/>
                <a:gd name="T17" fmla="*/ 211 h 311"/>
                <a:gd name="T18" fmla="*/ 153 w 194"/>
                <a:gd name="T19" fmla="*/ 214 h 311"/>
                <a:gd name="T20" fmla="*/ 159 w 194"/>
                <a:gd name="T21" fmla="*/ 217 h 311"/>
                <a:gd name="T22" fmla="*/ 165 w 194"/>
                <a:gd name="T23" fmla="*/ 221 h 311"/>
                <a:gd name="T24" fmla="*/ 170 w 194"/>
                <a:gd name="T25" fmla="*/ 226 h 311"/>
                <a:gd name="T26" fmla="*/ 176 w 194"/>
                <a:gd name="T27" fmla="*/ 231 h 311"/>
                <a:gd name="T28" fmla="*/ 181 w 194"/>
                <a:gd name="T29" fmla="*/ 237 h 311"/>
                <a:gd name="T30" fmla="*/ 189 w 194"/>
                <a:gd name="T31" fmla="*/ 246 h 311"/>
                <a:gd name="T32" fmla="*/ 185 w 194"/>
                <a:gd name="T33" fmla="*/ 260 h 311"/>
                <a:gd name="T34" fmla="*/ 178 w 194"/>
                <a:gd name="T35" fmla="*/ 257 h 311"/>
                <a:gd name="T36" fmla="*/ 169 w 194"/>
                <a:gd name="T37" fmla="*/ 256 h 311"/>
                <a:gd name="T38" fmla="*/ 161 w 194"/>
                <a:gd name="T39" fmla="*/ 254 h 311"/>
                <a:gd name="T40" fmla="*/ 152 w 194"/>
                <a:gd name="T41" fmla="*/ 254 h 311"/>
                <a:gd name="T42" fmla="*/ 143 w 194"/>
                <a:gd name="T43" fmla="*/ 254 h 311"/>
                <a:gd name="T44" fmla="*/ 135 w 194"/>
                <a:gd name="T45" fmla="*/ 254 h 311"/>
                <a:gd name="T46" fmla="*/ 126 w 194"/>
                <a:gd name="T47" fmla="*/ 256 h 311"/>
                <a:gd name="T48" fmla="*/ 118 w 194"/>
                <a:gd name="T49" fmla="*/ 258 h 311"/>
                <a:gd name="T50" fmla="*/ 110 w 194"/>
                <a:gd name="T51" fmla="*/ 261 h 311"/>
                <a:gd name="T52" fmla="*/ 103 w 194"/>
                <a:gd name="T53" fmla="*/ 265 h 311"/>
                <a:gd name="T54" fmla="*/ 96 w 194"/>
                <a:gd name="T55" fmla="*/ 270 h 311"/>
                <a:gd name="T56" fmla="*/ 89 w 194"/>
                <a:gd name="T57" fmla="*/ 276 h 311"/>
                <a:gd name="T58" fmla="*/ 83 w 194"/>
                <a:gd name="T59" fmla="*/ 283 h 311"/>
                <a:gd name="T60" fmla="*/ 78 w 194"/>
                <a:gd name="T61" fmla="*/ 291 h 311"/>
                <a:gd name="T62" fmla="*/ 74 w 194"/>
                <a:gd name="T63" fmla="*/ 300 h 311"/>
                <a:gd name="T64" fmla="*/ 70 w 194"/>
                <a:gd name="T65" fmla="*/ 311 h 3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94" h="311">
                  <a:moveTo>
                    <a:pt x="70" y="311"/>
                  </a:moveTo>
                  <a:lnTo>
                    <a:pt x="0" y="0"/>
                  </a:lnTo>
                  <a:lnTo>
                    <a:pt x="86" y="206"/>
                  </a:lnTo>
                  <a:lnTo>
                    <a:pt x="91" y="205"/>
                  </a:lnTo>
                  <a:lnTo>
                    <a:pt x="96" y="205"/>
                  </a:lnTo>
                  <a:lnTo>
                    <a:pt x="101" y="204"/>
                  </a:lnTo>
                  <a:lnTo>
                    <a:pt x="106" y="204"/>
                  </a:lnTo>
                  <a:lnTo>
                    <a:pt x="110" y="204"/>
                  </a:lnTo>
                  <a:lnTo>
                    <a:pt x="114" y="204"/>
                  </a:lnTo>
                  <a:lnTo>
                    <a:pt x="118" y="204"/>
                  </a:lnTo>
                  <a:lnTo>
                    <a:pt x="122" y="205"/>
                  </a:lnTo>
                  <a:lnTo>
                    <a:pt x="126" y="205"/>
                  </a:lnTo>
                  <a:lnTo>
                    <a:pt x="130" y="206"/>
                  </a:lnTo>
                  <a:lnTo>
                    <a:pt x="134" y="206"/>
                  </a:lnTo>
                  <a:lnTo>
                    <a:pt x="137" y="207"/>
                  </a:lnTo>
                  <a:lnTo>
                    <a:pt x="141" y="208"/>
                  </a:lnTo>
                  <a:lnTo>
                    <a:pt x="144" y="209"/>
                  </a:lnTo>
                  <a:lnTo>
                    <a:pt x="147" y="211"/>
                  </a:lnTo>
                  <a:lnTo>
                    <a:pt x="150" y="212"/>
                  </a:lnTo>
                  <a:lnTo>
                    <a:pt x="153" y="214"/>
                  </a:lnTo>
                  <a:lnTo>
                    <a:pt x="156" y="215"/>
                  </a:lnTo>
                  <a:lnTo>
                    <a:pt x="159" y="217"/>
                  </a:lnTo>
                  <a:lnTo>
                    <a:pt x="162" y="219"/>
                  </a:lnTo>
                  <a:lnTo>
                    <a:pt x="165" y="221"/>
                  </a:lnTo>
                  <a:lnTo>
                    <a:pt x="168" y="223"/>
                  </a:lnTo>
                  <a:lnTo>
                    <a:pt x="170" y="226"/>
                  </a:lnTo>
                  <a:lnTo>
                    <a:pt x="173" y="228"/>
                  </a:lnTo>
                  <a:lnTo>
                    <a:pt x="176" y="231"/>
                  </a:lnTo>
                  <a:lnTo>
                    <a:pt x="178" y="234"/>
                  </a:lnTo>
                  <a:lnTo>
                    <a:pt x="181" y="237"/>
                  </a:lnTo>
                  <a:lnTo>
                    <a:pt x="184" y="240"/>
                  </a:lnTo>
                  <a:lnTo>
                    <a:pt x="189" y="246"/>
                  </a:lnTo>
                  <a:lnTo>
                    <a:pt x="194" y="253"/>
                  </a:lnTo>
                  <a:lnTo>
                    <a:pt x="185" y="260"/>
                  </a:lnTo>
                  <a:lnTo>
                    <a:pt x="182" y="259"/>
                  </a:lnTo>
                  <a:lnTo>
                    <a:pt x="178" y="257"/>
                  </a:lnTo>
                  <a:lnTo>
                    <a:pt x="174" y="256"/>
                  </a:lnTo>
                  <a:lnTo>
                    <a:pt x="169" y="256"/>
                  </a:lnTo>
                  <a:lnTo>
                    <a:pt x="165" y="255"/>
                  </a:lnTo>
                  <a:lnTo>
                    <a:pt x="161" y="254"/>
                  </a:lnTo>
                  <a:lnTo>
                    <a:pt x="156" y="254"/>
                  </a:lnTo>
                  <a:lnTo>
                    <a:pt x="152" y="254"/>
                  </a:lnTo>
                  <a:lnTo>
                    <a:pt x="148" y="254"/>
                  </a:lnTo>
                  <a:lnTo>
                    <a:pt x="143" y="254"/>
                  </a:lnTo>
                  <a:lnTo>
                    <a:pt x="139" y="254"/>
                  </a:lnTo>
                  <a:lnTo>
                    <a:pt x="135" y="254"/>
                  </a:lnTo>
                  <a:lnTo>
                    <a:pt x="131" y="255"/>
                  </a:lnTo>
                  <a:lnTo>
                    <a:pt x="126" y="256"/>
                  </a:lnTo>
                  <a:lnTo>
                    <a:pt x="122" y="257"/>
                  </a:lnTo>
                  <a:lnTo>
                    <a:pt x="118" y="258"/>
                  </a:lnTo>
                  <a:lnTo>
                    <a:pt x="114" y="260"/>
                  </a:lnTo>
                  <a:lnTo>
                    <a:pt x="110" y="261"/>
                  </a:lnTo>
                  <a:lnTo>
                    <a:pt x="106" y="263"/>
                  </a:lnTo>
                  <a:lnTo>
                    <a:pt x="103" y="265"/>
                  </a:lnTo>
                  <a:lnTo>
                    <a:pt x="99" y="267"/>
                  </a:lnTo>
                  <a:lnTo>
                    <a:pt x="96" y="270"/>
                  </a:lnTo>
                  <a:lnTo>
                    <a:pt x="92" y="273"/>
                  </a:lnTo>
                  <a:lnTo>
                    <a:pt x="89" y="276"/>
                  </a:lnTo>
                  <a:lnTo>
                    <a:pt x="86" y="279"/>
                  </a:lnTo>
                  <a:lnTo>
                    <a:pt x="83" y="283"/>
                  </a:lnTo>
                  <a:lnTo>
                    <a:pt x="81" y="287"/>
                  </a:lnTo>
                  <a:lnTo>
                    <a:pt x="78" y="291"/>
                  </a:lnTo>
                  <a:lnTo>
                    <a:pt x="76" y="295"/>
                  </a:lnTo>
                  <a:lnTo>
                    <a:pt x="74" y="300"/>
                  </a:lnTo>
                  <a:lnTo>
                    <a:pt x="72" y="305"/>
                  </a:lnTo>
                  <a:lnTo>
                    <a:pt x="70" y="311"/>
                  </a:lnTo>
                  <a:close/>
                </a:path>
              </a:pathLst>
            </a:custGeom>
            <a:solidFill>
              <a:srgbClr val="D3975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9" name="Freeform 60"/>
            <p:cNvSpPr>
              <a:spLocks/>
            </p:cNvSpPr>
            <p:nvPr/>
          </p:nvSpPr>
          <p:spPr bwMode="auto">
            <a:xfrm>
              <a:off x="1494" y="1606"/>
              <a:ext cx="253" cy="368"/>
            </a:xfrm>
            <a:custGeom>
              <a:avLst/>
              <a:gdLst>
                <a:gd name="T0" fmla="*/ 68 w 253"/>
                <a:gd name="T1" fmla="*/ 353 h 368"/>
                <a:gd name="T2" fmla="*/ 22 w 253"/>
                <a:gd name="T3" fmla="*/ 218 h 368"/>
                <a:gd name="T4" fmla="*/ 24 w 253"/>
                <a:gd name="T5" fmla="*/ 171 h 368"/>
                <a:gd name="T6" fmla="*/ 25 w 253"/>
                <a:gd name="T7" fmla="*/ 129 h 368"/>
                <a:gd name="T8" fmla="*/ 25 w 253"/>
                <a:gd name="T9" fmla="*/ 100 h 368"/>
                <a:gd name="T10" fmla="*/ 25 w 253"/>
                <a:gd name="T11" fmla="*/ 83 h 368"/>
                <a:gd name="T12" fmla="*/ 24 w 253"/>
                <a:gd name="T13" fmla="*/ 67 h 368"/>
                <a:gd name="T14" fmla="*/ 23 w 253"/>
                <a:gd name="T15" fmla="*/ 53 h 368"/>
                <a:gd name="T16" fmla="*/ 21 w 253"/>
                <a:gd name="T17" fmla="*/ 40 h 368"/>
                <a:gd name="T18" fmla="*/ 19 w 253"/>
                <a:gd name="T19" fmla="*/ 28 h 368"/>
                <a:gd name="T20" fmla="*/ 16 w 253"/>
                <a:gd name="T21" fmla="*/ 19 h 368"/>
                <a:gd name="T22" fmla="*/ 12 w 253"/>
                <a:gd name="T23" fmla="*/ 11 h 368"/>
                <a:gd name="T24" fmla="*/ 8 w 253"/>
                <a:gd name="T25" fmla="*/ 5 h 368"/>
                <a:gd name="T26" fmla="*/ 3 w 253"/>
                <a:gd name="T27" fmla="*/ 1 h 368"/>
                <a:gd name="T28" fmla="*/ 7 w 253"/>
                <a:gd name="T29" fmla="*/ 2 h 368"/>
                <a:gd name="T30" fmla="*/ 19 w 253"/>
                <a:gd name="T31" fmla="*/ 6 h 368"/>
                <a:gd name="T32" fmla="*/ 38 w 253"/>
                <a:gd name="T33" fmla="*/ 10 h 368"/>
                <a:gd name="T34" fmla="*/ 63 w 253"/>
                <a:gd name="T35" fmla="*/ 15 h 368"/>
                <a:gd name="T36" fmla="*/ 81 w 253"/>
                <a:gd name="T37" fmla="*/ 18 h 368"/>
                <a:gd name="T38" fmla="*/ 92 w 253"/>
                <a:gd name="T39" fmla="*/ 21 h 368"/>
                <a:gd name="T40" fmla="*/ 104 w 253"/>
                <a:gd name="T41" fmla="*/ 24 h 368"/>
                <a:gd name="T42" fmla="*/ 114 w 253"/>
                <a:gd name="T43" fmla="*/ 29 h 368"/>
                <a:gd name="T44" fmla="*/ 125 w 253"/>
                <a:gd name="T45" fmla="*/ 34 h 368"/>
                <a:gd name="T46" fmla="*/ 135 w 253"/>
                <a:gd name="T47" fmla="*/ 41 h 368"/>
                <a:gd name="T48" fmla="*/ 144 w 253"/>
                <a:gd name="T49" fmla="*/ 49 h 368"/>
                <a:gd name="T50" fmla="*/ 153 w 253"/>
                <a:gd name="T51" fmla="*/ 59 h 368"/>
                <a:gd name="T52" fmla="*/ 162 w 253"/>
                <a:gd name="T53" fmla="*/ 71 h 368"/>
                <a:gd name="T54" fmla="*/ 169 w 253"/>
                <a:gd name="T55" fmla="*/ 86 h 368"/>
                <a:gd name="T56" fmla="*/ 253 w 253"/>
                <a:gd name="T57" fmla="*/ 261 h 368"/>
                <a:gd name="T58" fmla="*/ 234 w 253"/>
                <a:gd name="T59" fmla="*/ 278 h 368"/>
                <a:gd name="T60" fmla="*/ 214 w 253"/>
                <a:gd name="T61" fmla="*/ 295 h 368"/>
                <a:gd name="T62" fmla="*/ 194 w 253"/>
                <a:gd name="T63" fmla="*/ 311 h 368"/>
                <a:gd name="T64" fmla="*/ 183 w 253"/>
                <a:gd name="T65" fmla="*/ 318 h 368"/>
                <a:gd name="T66" fmla="*/ 172 w 253"/>
                <a:gd name="T67" fmla="*/ 326 h 368"/>
                <a:gd name="T68" fmla="*/ 161 w 253"/>
                <a:gd name="T69" fmla="*/ 333 h 368"/>
                <a:gd name="T70" fmla="*/ 149 w 253"/>
                <a:gd name="T71" fmla="*/ 340 h 368"/>
                <a:gd name="T72" fmla="*/ 137 w 253"/>
                <a:gd name="T73" fmla="*/ 346 h 368"/>
                <a:gd name="T74" fmla="*/ 125 w 253"/>
                <a:gd name="T75" fmla="*/ 352 h 368"/>
                <a:gd name="T76" fmla="*/ 112 w 253"/>
                <a:gd name="T77" fmla="*/ 357 h 368"/>
                <a:gd name="T78" fmla="*/ 99 w 253"/>
                <a:gd name="T79" fmla="*/ 361 h 368"/>
                <a:gd name="T80" fmla="*/ 85 w 253"/>
                <a:gd name="T81" fmla="*/ 365 h 368"/>
                <a:gd name="T82" fmla="*/ 71 w 253"/>
                <a:gd name="T83" fmla="*/ 368 h 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53" h="368">
                  <a:moveTo>
                    <a:pt x="71" y="368"/>
                  </a:moveTo>
                  <a:lnTo>
                    <a:pt x="68" y="353"/>
                  </a:lnTo>
                  <a:lnTo>
                    <a:pt x="21" y="243"/>
                  </a:lnTo>
                  <a:lnTo>
                    <a:pt x="22" y="218"/>
                  </a:lnTo>
                  <a:lnTo>
                    <a:pt x="23" y="194"/>
                  </a:lnTo>
                  <a:lnTo>
                    <a:pt x="24" y="171"/>
                  </a:lnTo>
                  <a:lnTo>
                    <a:pt x="25" y="150"/>
                  </a:lnTo>
                  <a:lnTo>
                    <a:pt x="25" y="129"/>
                  </a:lnTo>
                  <a:lnTo>
                    <a:pt x="26" y="110"/>
                  </a:lnTo>
                  <a:lnTo>
                    <a:pt x="25" y="100"/>
                  </a:lnTo>
                  <a:lnTo>
                    <a:pt x="25" y="91"/>
                  </a:lnTo>
                  <a:lnTo>
                    <a:pt x="25" y="83"/>
                  </a:lnTo>
                  <a:lnTo>
                    <a:pt x="24" y="75"/>
                  </a:lnTo>
                  <a:lnTo>
                    <a:pt x="24" y="67"/>
                  </a:lnTo>
                  <a:lnTo>
                    <a:pt x="23" y="60"/>
                  </a:lnTo>
                  <a:lnTo>
                    <a:pt x="23" y="53"/>
                  </a:lnTo>
                  <a:lnTo>
                    <a:pt x="22" y="46"/>
                  </a:lnTo>
                  <a:lnTo>
                    <a:pt x="21" y="40"/>
                  </a:lnTo>
                  <a:lnTo>
                    <a:pt x="20" y="34"/>
                  </a:lnTo>
                  <a:lnTo>
                    <a:pt x="19" y="28"/>
                  </a:lnTo>
                  <a:lnTo>
                    <a:pt x="17" y="23"/>
                  </a:lnTo>
                  <a:lnTo>
                    <a:pt x="16" y="19"/>
                  </a:lnTo>
                  <a:lnTo>
                    <a:pt x="14" y="15"/>
                  </a:lnTo>
                  <a:lnTo>
                    <a:pt x="12" y="11"/>
                  </a:lnTo>
                  <a:lnTo>
                    <a:pt x="10" y="8"/>
                  </a:lnTo>
                  <a:lnTo>
                    <a:pt x="8" y="5"/>
                  </a:lnTo>
                  <a:lnTo>
                    <a:pt x="5" y="3"/>
                  </a:lnTo>
                  <a:lnTo>
                    <a:pt x="3" y="1"/>
                  </a:lnTo>
                  <a:lnTo>
                    <a:pt x="0" y="0"/>
                  </a:lnTo>
                  <a:lnTo>
                    <a:pt x="7" y="2"/>
                  </a:lnTo>
                  <a:lnTo>
                    <a:pt x="13" y="4"/>
                  </a:lnTo>
                  <a:lnTo>
                    <a:pt x="19" y="6"/>
                  </a:lnTo>
                  <a:lnTo>
                    <a:pt x="26" y="8"/>
                  </a:lnTo>
                  <a:lnTo>
                    <a:pt x="38" y="10"/>
                  </a:lnTo>
                  <a:lnTo>
                    <a:pt x="51" y="13"/>
                  </a:lnTo>
                  <a:lnTo>
                    <a:pt x="63" y="15"/>
                  </a:lnTo>
                  <a:lnTo>
                    <a:pt x="75" y="17"/>
                  </a:lnTo>
                  <a:lnTo>
                    <a:pt x="81" y="18"/>
                  </a:lnTo>
                  <a:lnTo>
                    <a:pt x="87" y="19"/>
                  </a:lnTo>
                  <a:lnTo>
                    <a:pt x="92" y="21"/>
                  </a:lnTo>
                  <a:lnTo>
                    <a:pt x="98" y="23"/>
                  </a:lnTo>
                  <a:lnTo>
                    <a:pt x="104" y="24"/>
                  </a:lnTo>
                  <a:lnTo>
                    <a:pt x="109" y="26"/>
                  </a:lnTo>
                  <a:lnTo>
                    <a:pt x="114" y="29"/>
                  </a:lnTo>
                  <a:lnTo>
                    <a:pt x="120" y="31"/>
                  </a:lnTo>
                  <a:lnTo>
                    <a:pt x="125" y="34"/>
                  </a:lnTo>
                  <a:lnTo>
                    <a:pt x="130" y="37"/>
                  </a:lnTo>
                  <a:lnTo>
                    <a:pt x="135" y="41"/>
                  </a:lnTo>
                  <a:lnTo>
                    <a:pt x="140" y="45"/>
                  </a:lnTo>
                  <a:lnTo>
                    <a:pt x="144" y="49"/>
                  </a:lnTo>
                  <a:lnTo>
                    <a:pt x="149" y="54"/>
                  </a:lnTo>
                  <a:lnTo>
                    <a:pt x="153" y="59"/>
                  </a:lnTo>
                  <a:lnTo>
                    <a:pt x="157" y="65"/>
                  </a:lnTo>
                  <a:lnTo>
                    <a:pt x="162" y="71"/>
                  </a:lnTo>
                  <a:lnTo>
                    <a:pt x="165" y="78"/>
                  </a:lnTo>
                  <a:lnTo>
                    <a:pt x="169" y="86"/>
                  </a:lnTo>
                  <a:lnTo>
                    <a:pt x="173" y="94"/>
                  </a:lnTo>
                  <a:lnTo>
                    <a:pt x="253" y="261"/>
                  </a:lnTo>
                  <a:lnTo>
                    <a:pt x="243" y="269"/>
                  </a:lnTo>
                  <a:lnTo>
                    <a:pt x="234" y="278"/>
                  </a:lnTo>
                  <a:lnTo>
                    <a:pt x="224" y="286"/>
                  </a:lnTo>
                  <a:lnTo>
                    <a:pt x="214" y="295"/>
                  </a:lnTo>
                  <a:lnTo>
                    <a:pt x="204" y="303"/>
                  </a:lnTo>
                  <a:lnTo>
                    <a:pt x="194" y="311"/>
                  </a:lnTo>
                  <a:lnTo>
                    <a:pt x="188" y="315"/>
                  </a:lnTo>
                  <a:lnTo>
                    <a:pt x="183" y="318"/>
                  </a:lnTo>
                  <a:lnTo>
                    <a:pt x="178" y="322"/>
                  </a:lnTo>
                  <a:lnTo>
                    <a:pt x="172" y="326"/>
                  </a:lnTo>
                  <a:lnTo>
                    <a:pt x="166" y="329"/>
                  </a:lnTo>
                  <a:lnTo>
                    <a:pt x="161" y="333"/>
                  </a:lnTo>
                  <a:lnTo>
                    <a:pt x="155" y="336"/>
                  </a:lnTo>
                  <a:lnTo>
                    <a:pt x="149" y="340"/>
                  </a:lnTo>
                  <a:lnTo>
                    <a:pt x="144" y="343"/>
                  </a:lnTo>
                  <a:lnTo>
                    <a:pt x="137" y="346"/>
                  </a:lnTo>
                  <a:lnTo>
                    <a:pt x="131" y="349"/>
                  </a:lnTo>
                  <a:lnTo>
                    <a:pt x="125" y="352"/>
                  </a:lnTo>
                  <a:lnTo>
                    <a:pt x="119" y="354"/>
                  </a:lnTo>
                  <a:lnTo>
                    <a:pt x="112" y="357"/>
                  </a:lnTo>
                  <a:lnTo>
                    <a:pt x="106" y="359"/>
                  </a:lnTo>
                  <a:lnTo>
                    <a:pt x="99" y="361"/>
                  </a:lnTo>
                  <a:lnTo>
                    <a:pt x="92" y="363"/>
                  </a:lnTo>
                  <a:lnTo>
                    <a:pt x="85" y="365"/>
                  </a:lnTo>
                  <a:lnTo>
                    <a:pt x="78" y="367"/>
                  </a:lnTo>
                  <a:lnTo>
                    <a:pt x="71" y="368"/>
                  </a:lnTo>
                  <a:close/>
                </a:path>
              </a:pathLst>
            </a:custGeom>
            <a:solidFill>
              <a:srgbClr val="5460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0" name="Freeform 61"/>
            <p:cNvSpPr>
              <a:spLocks/>
            </p:cNvSpPr>
            <p:nvPr/>
          </p:nvSpPr>
          <p:spPr bwMode="auto">
            <a:xfrm>
              <a:off x="1530" y="1844"/>
              <a:ext cx="67" cy="128"/>
            </a:xfrm>
            <a:custGeom>
              <a:avLst/>
              <a:gdLst>
                <a:gd name="T0" fmla="*/ 0 w 67"/>
                <a:gd name="T1" fmla="*/ 0 h 128"/>
                <a:gd name="T2" fmla="*/ 28 w 67"/>
                <a:gd name="T3" fmla="*/ 128 h 128"/>
                <a:gd name="T4" fmla="*/ 67 w 67"/>
                <a:gd name="T5" fmla="*/ 119 h 128"/>
                <a:gd name="T6" fmla="*/ 0 w 67"/>
                <a:gd name="T7" fmla="*/ 0 h 128"/>
              </a:gdLst>
              <a:ahLst/>
              <a:cxnLst>
                <a:cxn ang="0">
                  <a:pos x="T0" y="T1"/>
                </a:cxn>
                <a:cxn ang="0">
                  <a:pos x="T2" y="T3"/>
                </a:cxn>
                <a:cxn ang="0">
                  <a:pos x="T4" y="T5"/>
                </a:cxn>
                <a:cxn ang="0">
                  <a:pos x="T6" y="T7"/>
                </a:cxn>
              </a:cxnLst>
              <a:rect l="0" t="0" r="r" b="b"/>
              <a:pathLst>
                <a:path w="67" h="128">
                  <a:moveTo>
                    <a:pt x="0" y="0"/>
                  </a:moveTo>
                  <a:lnTo>
                    <a:pt x="28" y="128"/>
                  </a:lnTo>
                  <a:lnTo>
                    <a:pt x="67" y="119"/>
                  </a:lnTo>
                  <a:lnTo>
                    <a:pt x="0" y="0"/>
                  </a:lnTo>
                  <a:close/>
                </a:path>
              </a:pathLst>
            </a:custGeom>
            <a:solidFill>
              <a:srgbClr val="3F4A6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1" name="Freeform 62"/>
            <p:cNvSpPr>
              <a:spLocks/>
            </p:cNvSpPr>
            <p:nvPr/>
          </p:nvSpPr>
          <p:spPr bwMode="auto">
            <a:xfrm>
              <a:off x="1554" y="1835"/>
              <a:ext cx="198" cy="142"/>
            </a:xfrm>
            <a:custGeom>
              <a:avLst/>
              <a:gdLst>
                <a:gd name="T0" fmla="*/ 198 w 198"/>
                <a:gd name="T1" fmla="*/ 28 h 142"/>
                <a:gd name="T2" fmla="*/ 186 w 198"/>
                <a:gd name="T3" fmla="*/ 39 h 142"/>
                <a:gd name="T4" fmla="*/ 174 w 198"/>
                <a:gd name="T5" fmla="*/ 49 h 142"/>
                <a:gd name="T6" fmla="*/ 163 w 198"/>
                <a:gd name="T7" fmla="*/ 59 h 142"/>
                <a:gd name="T8" fmla="*/ 152 w 198"/>
                <a:gd name="T9" fmla="*/ 69 h 142"/>
                <a:gd name="T10" fmla="*/ 140 w 198"/>
                <a:gd name="T11" fmla="*/ 78 h 142"/>
                <a:gd name="T12" fmla="*/ 129 w 198"/>
                <a:gd name="T13" fmla="*/ 87 h 142"/>
                <a:gd name="T14" fmla="*/ 124 w 198"/>
                <a:gd name="T15" fmla="*/ 91 h 142"/>
                <a:gd name="T16" fmla="*/ 118 w 198"/>
                <a:gd name="T17" fmla="*/ 95 h 142"/>
                <a:gd name="T18" fmla="*/ 113 w 198"/>
                <a:gd name="T19" fmla="*/ 99 h 142"/>
                <a:gd name="T20" fmla="*/ 107 w 198"/>
                <a:gd name="T21" fmla="*/ 103 h 142"/>
                <a:gd name="T22" fmla="*/ 101 w 198"/>
                <a:gd name="T23" fmla="*/ 107 h 142"/>
                <a:gd name="T24" fmla="*/ 96 w 198"/>
                <a:gd name="T25" fmla="*/ 110 h 142"/>
                <a:gd name="T26" fmla="*/ 90 w 198"/>
                <a:gd name="T27" fmla="*/ 113 h 142"/>
                <a:gd name="T28" fmla="*/ 84 w 198"/>
                <a:gd name="T29" fmla="*/ 117 h 142"/>
                <a:gd name="T30" fmla="*/ 78 w 198"/>
                <a:gd name="T31" fmla="*/ 120 h 142"/>
                <a:gd name="T32" fmla="*/ 72 w 198"/>
                <a:gd name="T33" fmla="*/ 122 h 142"/>
                <a:gd name="T34" fmla="*/ 66 w 198"/>
                <a:gd name="T35" fmla="*/ 125 h 142"/>
                <a:gd name="T36" fmla="*/ 59 w 198"/>
                <a:gd name="T37" fmla="*/ 128 h 142"/>
                <a:gd name="T38" fmla="*/ 53 w 198"/>
                <a:gd name="T39" fmla="*/ 130 h 142"/>
                <a:gd name="T40" fmla="*/ 46 w 198"/>
                <a:gd name="T41" fmla="*/ 132 h 142"/>
                <a:gd name="T42" fmla="*/ 39 w 198"/>
                <a:gd name="T43" fmla="*/ 134 h 142"/>
                <a:gd name="T44" fmla="*/ 32 w 198"/>
                <a:gd name="T45" fmla="*/ 136 h 142"/>
                <a:gd name="T46" fmla="*/ 25 w 198"/>
                <a:gd name="T47" fmla="*/ 138 h 142"/>
                <a:gd name="T48" fmla="*/ 18 w 198"/>
                <a:gd name="T49" fmla="*/ 139 h 142"/>
                <a:gd name="T50" fmla="*/ 10 w 198"/>
                <a:gd name="T51" fmla="*/ 141 h 142"/>
                <a:gd name="T52" fmla="*/ 2 w 198"/>
                <a:gd name="T53" fmla="*/ 142 h 142"/>
                <a:gd name="T54" fmla="*/ 0 w 198"/>
                <a:gd name="T55" fmla="*/ 111 h 142"/>
                <a:gd name="T56" fmla="*/ 14 w 198"/>
                <a:gd name="T57" fmla="*/ 104 h 142"/>
                <a:gd name="T58" fmla="*/ 27 w 198"/>
                <a:gd name="T59" fmla="*/ 98 h 142"/>
                <a:gd name="T60" fmla="*/ 39 w 198"/>
                <a:gd name="T61" fmla="*/ 92 h 142"/>
                <a:gd name="T62" fmla="*/ 51 w 198"/>
                <a:gd name="T63" fmla="*/ 87 h 142"/>
                <a:gd name="T64" fmla="*/ 62 w 198"/>
                <a:gd name="T65" fmla="*/ 81 h 142"/>
                <a:gd name="T66" fmla="*/ 73 w 198"/>
                <a:gd name="T67" fmla="*/ 75 h 142"/>
                <a:gd name="T68" fmla="*/ 84 w 198"/>
                <a:gd name="T69" fmla="*/ 69 h 142"/>
                <a:gd name="T70" fmla="*/ 94 w 198"/>
                <a:gd name="T71" fmla="*/ 63 h 142"/>
                <a:gd name="T72" fmla="*/ 105 w 198"/>
                <a:gd name="T73" fmla="*/ 56 h 142"/>
                <a:gd name="T74" fmla="*/ 115 w 198"/>
                <a:gd name="T75" fmla="*/ 49 h 142"/>
                <a:gd name="T76" fmla="*/ 125 w 198"/>
                <a:gd name="T77" fmla="*/ 42 h 142"/>
                <a:gd name="T78" fmla="*/ 135 w 198"/>
                <a:gd name="T79" fmla="*/ 35 h 142"/>
                <a:gd name="T80" fmla="*/ 146 w 198"/>
                <a:gd name="T81" fmla="*/ 27 h 142"/>
                <a:gd name="T82" fmla="*/ 156 w 198"/>
                <a:gd name="T83" fmla="*/ 19 h 142"/>
                <a:gd name="T84" fmla="*/ 168 w 198"/>
                <a:gd name="T85" fmla="*/ 10 h 142"/>
                <a:gd name="T86" fmla="*/ 179 w 198"/>
                <a:gd name="T87" fmla="*/ 0 h 142"/>
                <a:gd name="T88" fmla="*/ 198 w 198"/>
                <a:gd name="T89" fmla="*/ 28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98" h="142">
                  <a:moveTo>
                    <a:pt x="198" y="28"/>
                  </a:moveTo>
                  <a:lnTo>
                    <a:pt x="186" y="39"/>
                  </a:lnTo>
                  <a:lnTo>
                    <a:pt x="174" y="49"/>
                  </a:lnTo>
                  <a:lnTo>
                    <a:pt x="163" y="59"/>
                  </a:lnTo>
                  <a:lnTo>
                    <a:pt x="152" y="69"/>
                  </a:lnTo>
                  <a:lnTo>
                    <a:pt x="140" y="78"/>
                  </a:lnTo>
                  <a:lnTo>
                    <a:pt x="129" y="87"/>
                  </a:lnTo>
                  <a:lnTo>
                    <a:pt x="124" y="91"/>
                  </a:lnTo>
                  <a:lnTo>
                    <a:pt x="118" y="95"/>
                  </a:lnTo>
                  <a:lnTo>
                    <a:pt x="113" y="99"/>
                  </a:lnTo>
                  <a:lnTo>
                    <a:pt x="107" y="103"/>
                  </a:lnTo>
                  <a:lnTo>
                    <a:pt x="101" y="107"/>
                  </a:lnTo>
                  <a:lnTo>
                    <a:pt x="96" y="110"/>
                  </a:lnTo>
                  <a:lnTo>
                    <a:pt x="90" y="113"/>
                  </a:lnTo>
                  <a:lnTo>
                    <a:pt x="84" y="117"/>
                  </a:lnTo>
                  <a:lnTo>
                    <a:pt x="78" y="120"/>
                  </a:lnTo>
                  <a:lnTo>
                    <a:pt x="72" y="122"/>
                  </a:lnTo>
                  <a:lnTo>
                    <a:pt x="66" y="125"/>
                  </a:lnTo>
                  <a:lnTo>
                    <a:pt x="59" y="128"/>
                  </a:lnTo>
                  <a:lnTo>
                    <a:pt x="53" y="130"/>
                  </a:lnTo>
                  <a:lnTo>
                    <a:pt x="46" y="132"/>
                  </a:lnTo>
                  <a:lnTo>
                    <a:pt x="39" y="134"/>
                  </a:lnTo>
                  <a:lnTo>
                    <a:pt x="32" y="136"/>
                  </a:lnTo>
                  <a:lnTo>
                    <a:pt x="25" y="138"/>
                  </a:lnTo>
                  <a:lnTo>
                    <a:pt x="18" y="139"/>
                  </a:lnTo>
                  <a:lnTo>
                    <a:pt x="10" y="141"/>
                  </a:lnTo>
                  <a:lnTo>
                    <a:pt x="2" y="142"/>
                  </a:lnTo>
                  <a:lnTo>
                    <a:pt x="0" y="111"/>
                  </a:lnTo>
                  <a:lnTo>
                    <a:pt x="14" y="104"/>
                  </a:lnTo>
                  <a:lnTo>
                    <a:pt x="27" y="98"/>
                  </a:lnTo>
                  <a:lnTo>
                    <a:pt x="39" y="92"/>
                  </a:lnTo>
                  <a:lnTo>
                    <a:pt x="51" y="87"/>
                  </a:lnTo>
                  <a:lnTo>
                    <a:pt x="62" y="81"/>
                  </a:lnTo>
                  <a:lnTo>
                    <a:pt x="73" y="75"/>
                  </a:lnTo>
                  <a:lnTo>
                    <a:pt x="84" y="69"/>
                  </a:lnTo>
                  <a:lnTo>
                    <a:pt x="94" y="63"/>
                  </a:lnTo>
                  <a:lnTo>
                    <a:pt x="105" y="56"/>
                  </a:lnTo>
                  <a:lnTo>
                    <a:pt x="115" y="49"/>
                  </a:lnTo>
                  <a:lnTo>
                    <a:pt x="125" y="42"/>
                  </a:lnTo>
                  <a:lnTo>
                    <a:pt x="135" y="35"/>
                  </a:lnTo>
                  <a:lnTo>
                    <a:pt x="146" y="27"/>
                  </a:lnTo>
                  <a:lnTo>
                    <a:pt x="156" y="19"/>
                  </a:lnTo>
                  <a:lnTo>
                    <a:pt x="168" y="10"/>
                  </a:lnTo>
                  <a:lnTo>
                    <a:pt x="179" y="0"/>
                  </a:lnTo>
                  <a:lnTo>
                    <a:pt x="198" y="28"/>
                  </a:lnTo>
                  <a:close/>
                </a:path>
              </a:pathLst>
            </a:custGeom>
            <a:solidFill>
              <a:srgbClr val="3F4A6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2" name="Freeform 63"/>
            <p:cNvSpPr>
              <a:spLocks/>
            </p:cNvSpPr>
            <p:nvPr/>
          </p:nvSpPr>
          <p:spPr bwMode="auto">
            <a:xfrm>
              <a:off x="1062" y="3526"/>
              <a:ext cx="251" cy="525"/>
            </a:xfrm>
            <a:custGeom>
              <a:avLst/>
              <a:gdLst>
                <a:gd name="T0" fmla="*/ 20 w 251"/>
                <a:gd name="T1" fmla="*/ 337 h 525"/>
                <a:gd name="T2" fmla="*/ 10 w 251"/>
                <a:gd name="T3" fmla="*/ 355 h 525"/>
                <a:gd name="T4" fmla="*/ 4 w 251"/>
                <a:gd name="T5" fmla="*/ 372 h 525"/>
                <a:gd name="T6" fmla="*/ 1 w 251"/>
                <a:gd name="T7" fmla="*/ 387 h 525"/>
                <a:gd name="T8" fmla="*/ 1 w 251"/>
                <a:gd name="T9" fmla="*/ 401 h 525"/>
                <a:gd name="T10" fmla="*/ 3 w 251"/>
                <a:gd name="T11" fmla="*/ 415 h 525"/>
                <a:gd name="T12" fmla="*/ 8 w 251"/>
                <a:gd name="T13" fmla="*/ 427 h 525"/>
                <a:gd name="T14" fmla="*/ 14 w 251"/>
                <a:gd name="T15" fmla="*/ 440 h 525"/>
                <a:gd name="T16" fmla="*/ 26 w 251"/>
                <a:gd name="T17" fmla="*/ 461 h 525"/>
                <a:gd name="T18" fmla="*/ 43 w 251"/>
                <a:gd name="T19" fmla="*/ 487 h 525"/>
                <a:gd name="T20" fmla="*/ 49 w 251"/>
                <a:gd name="T21" fmla="*/ 496 h 525"/>
                <a:gd name="T22" fmla="*/ 55 w 251"/>
                <a:gd name="T23" fmla="*/ 501 h 525"/>
                <a:gd name="T24" fmla="*/ 72 w 251"/>
                <a:gd name="T25" fmla="*/ 514 h 525"/>
                <a:gd name="T26" fmla="*/ 87 w 251"/>
                <a:gd name="T27" fmla="*/ 520 h 525"/>
                <a:gd name="T28" fmla="*/ 109 w 251"/>
                <a:gd name="T29" fmla="*/ 524 h 525"/>
                <a:gd name="T30" fmla="*/ 136 w 251"/>
                <a:gd name="T31" fmla="*/ 525 h 525"/>
                <a:gd name="T32" fmla="*/ 164 w 251"/>
                <a:gd name="T33" fmla="*/ 524 h 525"/>
                <a:gd name="T34" fmla="*/ 192 w 251"/>
                <a:gd name="T35" fmla="*/ 520 h 525"/>
                <a:gd name="T36" fmla="*/ 217 w 251"/>
                <a:gd name="T37" fmla="*/ 515 h 525"/>
                <a:gd name="T38" fmla="*/ 237 w 251"/>
                <a:gd name="T39" fmla="*/ 507 h 525"/>
                <a:gd name="T40" fmla="*/ 249 w 251"/>
                <a:gd name="T41" fmla="*/ 497 h 525"/>
                <a:gd name="T42" fmla="*/ 251 w 251"/>
                <a:gd name="T43" fmla="*/ 485 h 525"/>
                <a:gd name="T44" fmla="*/ 239 w 251"/>
                <a:gd name="T45" fmla="*/ 471 h 525"/>
                <a:gd name="T46" fmla="*/ 211 w 251"/>
                <a:gd name="T47" fmla="*/ 453 h 525"/>
                <a:gd name="T48" fmla="*/ 182 w 251"/>
                <a:gd name="T49" fmla="*/ 435 h 525"/>
                <a:gd name="T50" fmla="*/ 171 w 251"/>
                <a:gd name="T51" fmla="*/ 426 h 525"/>
                <a:gd name="T52" fmla="*/ 162 w 251"/>
                <a:gd name="T53" fmla="*/ 418 h 525"/>
                <a:gd name="T54" fmla="*/ 155 w 251"/>
                <a:gd name="T55" fmla="*/ 410 h 525"/>
                <a:gd name="T56" fmla="*/ 149 w 251"/>
                <a:gd name="T57" fmla="*/ 402 h 525"/>
                <a:gd name="T58" fmla="*/ 140 w 251"/>
                <a:gd name="T59" fmla="*/ 385 h 525"/>
                <a:gd name="T60" fmla="*/ 132 w 251"/>
                <a:gd name="T61" fmla="*/ 365 h 525"/>
                <a:gd name="T62" fmla="*/ 125 w 251"/>
                <a:gd name="T63" fmla="*/ 347 h 525"/>
                <a:gd name="T64" fmla="*/ 120 w 251"/>
                <a:gd name="T65" fmla="*/ 335 h 525"/>
                <a:gd name="T66" fmla="*/ 118 w 251"/>
                <a:gd name="T67" fmla="*/ 326 h 525"/>
                <a:gd name="T68" fmla="*/ 118 w 251"/>
                <a:gd name="T69" fmla="*/ 319 h 525"/>
                <a:gd name="T70" fmla="*/ 125 w 251"/>
                <a:gd name="T71" fmla="*/ 295 h 525"/>
                <a:gd name="T72" fmla="*/ 137 w 251"/>
                <a:gd name="T73" fmla="*/ 251 h 525"/>
                <a:gd name="T74" fmla="*/ 152 w 251"/>
                <a:gd name="T75" fmla="*/ 200 h 525"/>
                <a:gd name="T76" fmla="*/ 166 w 251"/>
                <a:gd name="T77" fmla="*/ 154 h 525"/>
                <a:gd name="T78" fmla="*/ 174 w 251"/>
                <a:gd name="T79" fmla="*/ 123 h 525"/>
                <a:gd name="T80" fmla="*/ 177 w 251"/>
                <a:gd name="T81" fmla="*/ 93 h 525"/>
                <a:gd name="T82" fmla="*/ 176 w 251"/>
                <a:gd name="T83" fmla="*/ 60 h 525"/>
                <a:gd name="T84" fmla="*/ 171 w 251"/>
                <a:gd name="T85" fmla="*/ 34 h 525"/>
                <a:gd name="T86" fmla="*/ 163 w 251"/>
                <a:gd name="T87" fmla="*/ 15 h 525"/>
                <a:gd name="T88" fmla="*/ 151 w 251"/>
                <a:gd name="T89" fmla="*/ 4 h 525"/>
                <a:gd name="T90" fmla="*/ 137 w 251"/>
                <a:gd name="T91" fmla="*/ 0 h 525"/>
                <a:gd name="T92" fmla="*/ 121 w 251"/>
                <a:gd name="T93" fmla="*/ 3 h 525"/>
                <a:gd name="T94" fmla="*/ 103 w 251"/>
                <a:gd name="T95" fmla="*/ 15 h 525"/>
                <a:gd name="T96" fmla="*/ 86 w 251"/>
                <a:gd name="T97" fmla="*/ 35 h 525"/>
                <a:gd name="T98" fmla="*/ 68 w 251"/>
                <a:gd name="T99" fmla="*/ 62 h 525"/>
                <a:gd name="T100" fmla="*/ 51 w 251"/>
                <a:gd name="T101" fmla="*/ 98 h 525"/>
                <a:gd name="T102" fmla="*/ 49 w 251"/>
                <a:gd name="T103" fmla="*/ 107 h 525"/>
                <a:gd name="T104" fmla="*/ 46 w 251"/>
                <a:gd name="T105" fmla="*/ 138 h 525"/>
                <a:gd name="T106" fmla="*/ 42 w 251"/>
                <a:gd name="T107" fmla="*/ 190 h 525"/>
                <a:gd name="T108" fmla="*/ 37 w 251"/>
                <a:gd name="T109" fmla="*/ 248 h 525"/>
                <a:gd name="T110" fmla="*/ 33 w 251"/>
                <a:gd name="T111" fmla="*/ 296 h 525"/>
                <a:gd name="T112" fmla="*/ 31 w 251"/>
                <a:gd name="T113" fmla="*/ 317 h 5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51" h="525">
                  <a:moveTo>
                    <a:pt x="29" y="323"/>
                  </a:moveTo>
                  <a:lnTo>
                    <a:pt x="24" y="330"/>
                  </a:lnTo>
                  <a:lnTo>
                    <a:pt x="20" y="337"/>
                  </a:lnTo>
                  <a:lnTo>
                    <a:pt x="16" y="343"/>
                  </a:lnTo>
                  <a:lnTo>
                    <a:pt x="13" y="349"/>
                  </a:lnTo>
                  <a:lnTo>
                    <a:pt x="10" y="355"/>
                  </a:lnTo>
                  <a:lnTo>
                    <a:pt x="8" y="361"/>
                  </a:lnTo>
                  <a:lnTo>
                    <a:pt x="5" y="367"/>
                  </a:lnTo>
                  <a:lnTo>
                    <a:pt x="4" y="372"/>
                  </a:lnTo>
                  <a:lnTo>
                    <a:pt x="2" y="377"/>
                  </a:lnTo>
                  <a:lnTo>
                    <a:pt x="1" y="383"/>
                  </a:lnTo>
                  <a:lnTo>
                    <a:pt x="1" y="387"/>
                  </a:lnTo>
                  <a:lnTo>
                    <a:pt x="0" y="392"/>
                  </a:lnTo>
                  <a:lnTo>
                    <a:pt x="0" y="397"/>
                  </a:lnTo>
                  <a:lnTo>
                    <a:pt x="1" y="401"/>
                  </a:lnTo>
                  <a:lnTo>
                    <a:pt x="1" y="406"/>
                  </a:lnTo>
                  <a:lnTo>
                    <a:pt x="2" y="410"/>
                  </a:lnTo>
                  <a:lnTo>
                    <a:pt x="3" y="415"/>
                  </a:lnTo>
                  <a:lnTo>
                    <a:pt x="4" y="419"/>
                  </a:lnTo>
                  <a:lnTo>
                    <a:pt x="6" y="423"/>
                  </a:lnTo>
                  <a:lnTo>
                    <a:pt x="8" y="427"/>
                  </a:lnTo>
                  <a:lnTo>
                    <a:pt x="9" y="431"/>
                  </a:lnTo>
                  <a:lnTo>
                    <a:pt x="11" y="436"/>
                  </a:lnTo>
                  <a:lnTo>
                    <a:pt x="14" y="440"/>
                  </a:lnTo>
                  <a:lnTo>
                    <a:pt x="16" y="444"/>
                  </a:lnTo>
                  <a:lnTo>
                    <a:pt x="21" y="453"/>
                  </a:lnTo>
                  <a:lnTo>
                    <a:pt x="26" y="461"/>
                  </a:lnTo>
                  <a:lnTo>
                    <a:pt x="32" y="470"/>
                  </a:lnTo>
                  <a:lnTo>
                    <a:pt x="38" y="479"/>
                  </a:lnTo>
                  <a:lnTo>
                    <a:pt x="43" y="487"/>
                  </a:lnTo>
                  <a:lnTo>
                    <a:pt x="46" y="492"/>
                  </a:lnTo>
                  <a:lnTo>
                    <a:pt x="48" y="494"/>
                  </a:lnTo>
                  <a:lnTo>
                    <a:pt x="49" y="496"/>
                  </a:lnTo>
                  <a:lnTo>
                    <a:pt x="50" y="497"/>
                  </a:lnTo>
                  <a:lnTo>
                    <a:pt x="52" y="498"/>
                  </a:lnTo>
                  <a:lnTo>
                    <a:pt x="55" y="501"/>
                  </a:lnTo>
                  <a:lnTo>
                    <a:pt x="59" y="504"/>
                  </a:lnTo>
                  <a:lnTo>
                    <a:pt x="64" y="508"/>
                  </a:lnTo>
                  <a:lnTo>
                    <a:pt x="72" y="514"/>
                  </a:lnTo>
                  <a:lnTo>
                    <a:pt x="76" y="516"/>
                  </a:lnTo>
                  <a:lnTo>
                    <a:pt x="81" y="518"/>
                  </a:lnTo>
                  <a:lnTo>
                    <a:pt x="87" y="520"/>
                  </a:lnTo>
                  <a:lnTo>
                    <a:pt x="94" y="522"/>
                  </a:lnTo>
                  <a:lnTo>
                    <a:pt x="101" y="523"/>
                  </a:lnTo>
                  <a:lnTo>
                    <a:pt x="109" y="524"/>
                  </a:lnTo>
                  <a:lnTo>
                    <a:pt x="117" y="525"/>
                  </a:lnTo>
                  <a:lnTo>
                    <a:pt x="126" y="525"/>
                  </a:lnTo>
                  <a:lnTo>
                    <a:pt x="136" y="525"/>
                  </a:lnTo>
                  <a:lnTo>
                    <a:pt x="145" y="525"/>
                  </a:lnTo>
                  <a:lnTo>
                    <a:pt x="154" y="525"/>
                  </a:lnTo>
                  <a:lnTo>
                    <a:pt x="164" y="524"/>
                  </a:lnTo>
                  <a:lnTo>
                    <a:pt x="174" y="523"/>
                  </a:lnTo>
                  <a:lnTo>
                    <a:pt x="183" y="522"/>
                  </a:lnTo>
                  <a:lnTo>
                    <a:pt x="192" y="520"/>
                  </a:lnTo>
                  <a:lnTo>
                    <a:pt x="201" y="519"/>
                  </a:lnTo>
                  <a:lnTo>
                    <a:pt x="209" y="517"/>
                  </a:lnTo>
                  <a:lnTo>
                    <a:pt x="217" y="515"/>
                  </a:lnTo>
                  <a:lnTo>
                    <a:pt x="225" y="512"/>
                  </a:lnTo>
                  <a:lnTo>
                    <a:pt x="231" y="510"/>
                  </a:lnTo>
                  <a:lnTo>
                    <a:pt x="237" y="507"/>
                  </a:lnTo>
                  <a:lnTo>
                    <a:pt x="242" y="504"/>
                  </a:lnTo>
                  <a:lnTo>
                    <a:pt x="246" y="500"/>
                  </a:lnTo>
                  <a:lnTo>
                    <a:pt x="249" y="497"/>
                  </a:lnTo>
                  <a:lnTo>
                    <a:pt x="251" y="493"/>
                  </a:lnTo>
                  <a:lnTo>
                    <a:pt x="251" y="489"/>
                  </a:lnTo>
                  <a:lnTo>
                    <a:pt x="251" y="485"/>
                  </a:lnTo>
                  <a:lnTo>
                    <a:pt x="248" y="480"/>
                  </a:lnTo>
                  <a:lnTo>
                    <a:pt x="245" y="476"/>
                  </a:lnTo>
                  <a:lnTo>
                    <a:pt x="239" y="471"/>
                  </a:lnTo>
                  <a:lnTo>
                    <a:pt x="232" y="466"/>
                  </a:lnTo>
                  <a:lnTo>
                    <a:pt x="223" y="460"/>
                  </a:lnTo>
                  <a:lnTo>
                    <a:pt x="211" y="453"/>
                  </a:lnTo>
                  <a:lnTo>
                    <a:pt x="200" y="447"/>
                  </a:lnTo>
                  <a:lnTo>
                    <a:pt x="190" y="441"/>
                  </a:lnTo>
                  <a:lnTo>
                    <a:pt x="182" y="435"/>
                  </a:lnTo>
                  <a:lnTo>
                    <a:pt x="178" y="432"/>
                  </a:lnTo>
                  <a:lnTo>
                    <a:pt x="174" y="429"/>
                  </a:lnTo>
                  <a:lnTo>
                    <a:pt x="171" y="426"/>
                  </a:lnTo>
                  <a:lnTo>
                    <a:pt x="168" y="424"/>
                  </a:lnTo>
                  <a:lnTo>
                    <a:pt x="165" y="421"/>
                  </a:lnTo>
                  <a:lnTo>
                    <a:pt x="162" y="418"/>
                  </a:lnTo>
                  <a:lnTo>
                    <a:pt x="160" y="416"/>
                  </a:lnTo>
                  <a:lnTo>
                    <a:pt x="157" y="413"/>
                  </a:lnTo>
                  <a:lnTo>
                    <a:pt x="155" y="410"/>
                  </a:lnTo>
                  <a:lnTo>
                    <a:pt x="153" y="408"/>
                  </a:lnTo>
                  <a:lnTo>
                    <a:pt x="151" y="405"/>
                  </a:lnTo>
                  <a:lnTo>
                    <a:pt x="149" y="402"/>
                  </a:lnTo>
                  <a:lnTo>
                    <a:pt x="146" y="396"/>
                  </a:lnTo>
                  <a:lnTo>
                    <a:pt x="143" y="391"/>
                  </a:lnTo>
                  <a:lnTo>
                    <a:pt x="140" y="385"/>
                  </a:lnTo>
                  <a:lnTo>
                    <a:pt x="137" y="378"/>
                  </a:lnTo>
                  <a:lnTo>
                    <a:pt x="134" y="372"/>
                  </a:lnTo>
                  <a:lnTo>
                    <a:pt x="132" y="365"/>
                  </a:lnTo>
                  <a:lnTo>
                    <a:pt x="129" y="359"/>
                  </a:lnTo>
                  <a:lnTo>
                    <a:pt x="127" y="353"/>
                  </a:lnTo>
                  <a:lnTo>
                    <a:pt x="125" y="347"/>
                  </a:lnTo>
                  <a:lnTo>
                    <a:pt x="122" y="341"/>
                  </a:lnTo>
                  <a:lnTo>
                    <a:pt x="121" y="338"/>
                  </a:lnTo>
                  <a:lnTo>
                    <a:pt x="120" y="335"/>
                  </a:lnTo>
                  <a:lnTo>
                    <a:pt x="119" y="332"/>
                  </a:lnTo>
                  <a:lnTo>
                    <a:pt x="119" y="329"/>
                  </a:lnTo>
                  <a:lnTo>
                    <a:pt x="118" y="326"/>
                  </a:lnTo>
                  <a:lnTo>
                    <a:pt x="118" y="324"/>
                  </a:lnTo>
                  <a:lnTo>
                    <a:pt x="118" y="321"/>
                  </a:lnTo>
                  <a:lnTo>
                    <a:pt x="118" y="319"/>
                  </a:lnTo>
                  <a:lnTo>
                    <a:pt x="119" y="314"/>
                  </a:lnTo>
                  <a:lnTo>
                    <a:pt x="122" y="306"/>
                  </a:lnTo>
                  <a:lnTo>
                    <a:pt x="125" y="295"/>
                  </a:lnTo>
                  <a:lnTo>
                    <a:pt x="128" y="282"/>
                  </a:lnTo>
                  <a:lnTo>
                    <a:pt x="133" y="267"/>
                  </a:lnTo>
                  <a:lnTo>
                    <a:pt x="137" y="251"/>
                  </a:lnTo>
                  <a:lnTo>
                    <a:pt x="142" y="235"/>
                  </a:lnTo>
                  <a:lnTo>
                    <a:pt x="147" y="217"/>
                  </a:lnTo>
                  <a:lnTo>
                    <a:pt x="152" y="200"/>
                  </a:lnTo>
                  <a:lnTo>
                    <a:pt x="157" y="184"/>
                  </a:lnTo>
                  <a:lnTo>
                    <a:pt x="162" y="168"/>
                  </a:lnTo>
                  <a:lnTo>
                    <a:pt x="166" y="154"/>
                  </a:lnTo>
                  <a:lnTo>
                    <a:pt x="169" y="141"/>
                  </a:lnTo>
                  <a:lnTo>
                    <a:pt x="172" y="131"/>
                  </a:lnTo>
                  <a:lnTo>
                    <a:pt x="174" y="123"/>
                  </a:lnTo>
                  <a:lnTo>
                    <a:pt x="175" y="118"/>
                  </a:lnTo>
                  <a:lnTo>
                    <a:pt x="176" y="105"/>
                  </a:lnTo>
                  <a:lnTo>
                    <a:pt x="177" y="93"/>
                  </a:lnTo>
                  <a:lnTo>
                    <a:pt x="177" y="81"/>
                  </a:lnTo>
                  <a:lnTo>
                    <a:pt x="177" y="70"/>
                  </a:lnTo>
                  <a:lnTo>
                    <a:pt x="176" y="60"/>
                  </a:lnTo>
                  <a:lnTo>
                    <a:pt x="175" y="50"/>
                  </a:lnTo>
                  <a:lnTo>
                    <a:pt x="174" y="42"/>
                  </a:lnTo>
                  <a:lnTo>
                    <a:pt x="171" y="34"/>
                  </a:lnTo>
                  <a:lnTo>
                    <a:pt x="169" y="27"/>
                  </a:lnTo>
                  <a:lnTo>
                    <a:pt x="166" y="20"/>
                  </a:lnTo>
                  <a:lnTo>
                    <a:pt x="163" y="15"/>
                  </a:lnTo>
                  <a:lnTo>
                    <a:pt x="159" y="11"/>
                  </a:lnTo>
                  <a:lnTo>
                    <a:pt x="155" y="7"/>
                  </a:lnTo>
                  <a:lnTo>
                    <a:pt x="151" y="4"/>
                  </a:lnTo>
                  <a:lnTo>
                    <a:pt x="146" y="1"/>
                  </a:lnTo>
                  <a:lnTo>
                    <a:pt x="142" y="0"/>
                  </a:lnTo>
                  <a:lnTo>
                    <a:pt x="137" y="0"/>
                  </a:lnTo>
                  <a:lnTo>
                    <a:pt x="131" y="0"/>
                  </a:lnTo>
                  <a:lnTo>
                    <a:pt x="126" y="1"/>
                  </a:lnTo>
                  <a:lnTo>
                    <a:pt x="121" y="3"/>
                  </a:lnTo>
                  <a:lnTo>
                    <a:pt x="115" y="7"/>
                  </a:lnTo>
                  <a:lnTo>
                    <a:pt x="109" y="10"/>
                  </a:lnTo>
                  <a:lnTo>
                    <a:pt x="103" y="15"/>
                  </a:lnTo>
                  <a:lnTo>
                    <a:pt x="98" y="21"/>
                  </a:lnTo>
                  <a:lnTo>
                    <a:pt x="92" y="27"/>
                  </a:lnTo>
                  <a:lnTo>
                    <a:pt x="86" y="35"/>
                  </a:lnTo>
                  <a:lnTo>
                    <a:pt x="80" y="43"/>
                  </a:lnTo>
                  <a:lnTo>
                    <a:pt x="74" y="52"/>
                  </a:lnTo>
                  <a:lnTo>
                    <a:pt x="68" y="62"/>
                  </a:lnTo>
                  <a:lnTo>
                    <a:pt x="62" y="73"/>
                  </a:lnTo>
                  <a:lnTo>
                    <a:pt x="57" y="85"/>
                  </a:lnTo>
                  <a:lnTo>
                    <a:pt x="51" y="98"/>
                  </a:lnTo>
                  <a:lnTo>
                    <a:pt x="51" y="100"/>
                  </a:lnTo>
                  <a:lnTo>
                    <a:pt x="50" y="103"/>
                  </a:lnTo>
                  <a:lnTo>
                    <a:pt x="49" y="107"/>
                  </a:lnTo>
                  <a:lnTo>
                    <a:pt x="49" y="112"/>
                  </a:lnTo>
                  <a:lnTo>
                    <a:pt x="47" y="124"/>
                  </a:lnTo>
                  <a:lnTo>
                    <a:pt x="46" y="138"/>
                  </a:lnTo>
                  <a:lnTo>
                    <a:pt x="45" y="154"/>
                  </a:lnTo>
                  <a:lnTo>
                    <a:pt x="43" y="171"/>
                  </a:lnTo>
                  <a:lnTo>
                    <a:pt x="42" y="190"/>
                  </a:lnTo>
                  <a:lnTo>
                    <a:pt x="40" y="210"/>
                  </a:lnTo>
                  <a:lnTo>
                    <a:pt x="39" y="229"/>
                  </a:lnTo>
                  <a:lnTo>
                    <a:pt x="37" y="248"/>
                  </a:lnTo>
                  <a:lnTo>
                    <a:pt x="36" y="265"/>
                  </a:lnTo>
                  <a:lnTo>
                    <a:pt x="35" y="282"/>
                  </a:lnTo>
                  <a:lnTo>
                    <a:pt x="33" y="296"/>
                  </a:lnTo>
                  <a:lnTo>
                    <a:pt x="32" y="308"/>
                  </a:lnTo>
                  <a:lnTo>
                    <a:pt x="31" y="313"/>
                  </a:lnTo>
                  <a:lnTo>
                    <a:pt x="31" y="317"/>
                  </a:lnTo>
                  <a:lnTo>
                    <a:pt x="30" y="321"/>
                  </a:lnTo>
                  <a:lnTo>
                    <a:pt x="29" y="323"/>
                  </a:lnTo>
                  <a:close/>
                </a:path>
              </a:pathLst>
            </a:custGeom>
            <a:solidFill>
              <a:srgbClr val="EBAA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3" name="Freeform 64"/>
            <p:cNvSpPr>
              <a:spLocks/>
            </p:cNvSpPr>
            <p:nvPr/>
          </p:nvSpPr>
          <p:spPr bwMode="auto">
            <a:xfrm>
              <a:off x="1040" y="3874"/>
              <a:ext cx="317" cy="195"/>
            </a:xfrm>
            <a:custGeom>
              <a:avLst/>
              <a:gdLst>
                <a:gd name="T0" fmla="*/ 312 w 317"/>
                <a:gd name="T1" fmla="*/ 185 h 195"/>
                <a:gd name="T2" fmla="*/ 294 w 317"/>
                <a:gd name="T3" fmla="*/ 189 h 195"/>
                <a:gd name="T4" fmla="*/ 273 w 317"/>
                <a:gd name="T5" fmla="*/ 192 h 195"/>
                <a:gd name="T6" fmla="*/ 249 w 317"/>
                <a:gd name="T7" fmla="*/ 194 h 195"/>
                <a:gd name="T8" fmla="*/ 224 w 317"/>
                <a:gd name="T9" fmla="*/ 195 h 195"/>
                <a:gd name="T10" fmla="*/ 196 w 317"/>
                <a:gd name="T11" fmla="*/ 195 h 195"/>
                <a:gd name="T12" fmla="*/ 167 w 317"/>
                <a:gd name="T13" fmla="*/ 193 h 195"/>
                <a:gd name="T14" fmla="*/ 135 w 317"/>
                <a:gd name="T15" fmla="*/ 190 h 195"/>
                <a:gd name="T16" fmla="*/ 102 w 317"/>
                <a:gd name="T17" fmla="*/ 185 h 195"/>
                <a:gd name="T18" fmla="*/ 96 w 317"/>
                <a:gd name="T19" fmla="*/ 181 h 195"/>
                <a:gd name="T20" fmla="*/ 89 w 317"/>
                <a:gd name="T21" fmla="*/ 175 h 195"/>
                <a:gd name="T22" fmla="*/ 69 w 317"/>
                <a:gd name="T23" fmla="*/ 156 h 195"/>
                <a:gd name="T24" fmla="*/ 56 w 317"/>
                <a:gd name="T25" fmla="*/ 145 h 195"/>
                <a:gd name="T26" fmla="*/ 40 w 317"/>
                <a:gd name="T27" fmla="*/ 133 h 195"/>
                <a:gd name="T28" fmla="*/ 22 w 317"/>
                <a:gd name="T29" fmla="*/ 121 h 195"/>
                <a:gd name="T30" fmla="*/ 11 w 317"/>
                <a:gd name="T31" fmla="*/ 115 h 195"/>
                <a:gd name="T32" fmla="*/ 0 w 317"/>
                <a:gd name="T33" fmla="*/ 108 h 195"/>
                <a:gd name="T34" fmla="*/ 1 w 317"/>
                <a:gd name="T35" fmla="*/ 79 h 195"/>
                <a:gd name="T36" fmla="*/ 2 w 317"/>
                <a:gd name="T37" fmla="*/ 68 h 195"/>
                <a:gd name="T38" fmla="*/ 3 w 317"/>
                <a:gd name="T39" fmla="*/ 56 h 195"/>
                <a:gd name="T40" fmla="*/ 7 w 317"/>
                <a:gd name="T41" fmla="*/ 45 h 195"/>
                <a:gd name="T42" fmla="*/ 12 w 317"/>
                <a:gd name="T43" fmla="*/ 33 h 195"/>
                <a:gd name="T44" fmla="*/ 19 w 317"/>
                <a:gd name="T45" fmla="*/ 18 h 195"/>
                <a:gd name="T46" fmla="*/ 30 w 317"/>
                <a:gd name="T47" fmla="*/ 0 h 195"/>
                <a:gd name="T48" fmla="*/ 39 w 317"/>
                <a:gd name="T49" fmla="*/ 7 h 195"/>
                <a:gd name="T50" fmla="*/ 46 w 317"/>
                <a:gd name="T51" fmla="*/ 16 h 195"/>
                <a:gd name="T52" fmla="*/ 52 w 317"/>
                <a:gd name="T53" fmla="*/ 25 h 195"/>
                <a:gd name="T54" fmla="*/ 57 w 317"/>
                <a:gd name="T55" fmla="*/ 35 h 195"/>
                <a:gd name="T56" fmla="*/ 61 w 317"/>
                <a:gd name="T57" fmla="*/ 45 h 195"/>
                <a:gd name="T58" fmla="*/ 65 w 317"/>
                <a:gd name="T59" fmla="*/ 55 h 195"/>
                <a:gd name="T60" fmla="*/ 72 w 317"/>
                <a:gd name="T61" fmla="*/ 76 h 195"/>
                <a:gd name="T62" fmla="*/ 75 w 317"/>
                <a:gd name="T63" fmla="*/ 86 h 195"/>
                <a:gd name="T64" fmla="*/ 80 w 317"/>
                <a:gd name="T65" fmla="*/ 96 h 195"/>
                <a:gd name="T66" fmla="*/ 86 w 317"/>
                <a:gd name="T67" fmla="*/ 105 h 195"/>
                <a:gd name="T68" fmla="*/ 93 w 317"/>
                <a:gd name="T69" fmla="*/ 114 h 195"/>
                <a:gd name="T70" fmla="*/ 101 w 317"/>
                <a:gd name="T71" fmla="*/ 122 h 195"/>
                <a:gd name="T72" fmla="*/ 111 w 317"/>
                <a:gd name="T73" fmla="*/ 128 h 195"/>
                <a:gd name="T74" fmla="*/ 123 w 317"/>
                <a:gd name="T75" fmla="*/ 134 h 195"/>
                <a:gd name="T76" fmla="*/ 138 w 317"/>
                <a:gd name="T77" fmla="*/ 138 h 195"/>
                <a:gd name="T78" fmla="*/ 158 w 317"/>
                <a:gd name="T79" fmla="*/ 132 h 195"/>
                <a:gd name="T80" fmla="*/ 180 w 317"/>
                <a:gd name="T81" fmla="*/ 125 h 195"/>
                <a:gd name="T82" fmla="*/ 193 w 317"/>
                <a:gd name="T83" fmla="*/ 122 h 195"/>
                <a:gd name="T84" fmla="*/ 205 w 317"/>
                <a:gd name="T85" fmla="*/ 120 h 195"/>
                <a:gd name="T86" fmla="*/ 218 w 317"/>
                <a:gd name="T87" fmla="*/ 118 h 195"/>
                <a:gd name="T88" fmla="*/ 230 w 317"/>
                <a:gd name="T89" fmla="*/ 117 h 195"/>
                <a:gd name="T90" fmla="*/ 243 w 317"/>
                <a:gd name="T91" fmla="*/ 116 h 195"/>
                <a:gd name="T92" fmla="*/ 255 w 317"/>
                <a:gd name="T93" fmla="*/ 116 h 195"/>
                <a:gd name="T94" fmla="*/ 267 w 317"/>
                <a:gd name="T95" fmla="*/ 118 h 195"/>
                <a:gd name="T96" fmla="*/ 278 w 317"/>
                <a:gd name="T97" fmla="*/ 121 h 195"/>
                <a:gd name="T98" fmla="*/ 289 w 317"/>
                <a:gd name="T99" fmla="*/ 125 h 195"/>
                <a:gd name="T100" fmla="*/ 299 w 317"/>
                <a:gd name="T101" fmla="*/ 130 h 195"/>
                <a:gd name="T102" fmla="*/ 309 w 317"/>
                <a:gd name="T103" fmla="*/ 138 h 195"/>
                <a:gd name="T104" fmla="*/ 317 w 317"/>
                <a:gd name="T105" fmla="*/ 146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317" h="195">
                  <a:moveTo>
                    <a:pt x="317" y="146"/>
                  </a:moveTo>
                  <a:lnTo>
                    <a:pt x="312" y="185"/>
                  </a:lnTo>
                  <a:lnTo>
                    <a:pt x="303" y="187"/>
                  </a:lnTo>
                  <a:lnTo>
                    <a:pt x="294" y="189"/>
                  </a:lnTo>
                  <a:lnTo>
                    <a:pt x="284" y="191"/>
                  </a:lnTo>
                  <a:lnTo>
                    <a:pt x="273" y="192"/>
                  </a:lnTo>
                  <a:lnTo>
                    <a:pt x="261" y="193"/>
                  </a:lnTo>
                  <a:lnTo>
                    <a:pt x="249" y="194"/>
                  </a:lnTo>
                  <a:lnTo>
                    <a:pt x="237" y="195"/>
                  </a:lnTo>
                  <a:lnTo>
                    <a:pt x="224" y="195"/>
                  </a:lnTo>
                  <a:lnTo>
                    <a:pt x="210" y="195"/>
                  </a:lnTo>
                  <a:lnTo>
                    <a:pt x="196" y="195"/>
                  </a:lnTo>
                  <a:lnTo>
                    <a:pt x="182" y="194"/>
                  </a:lnTo>
                  <a:lnTo>
                    <a:pt x="167" y="193"/>
                  </a:lnTo>
                  <a:lnTo>
                    <a:pt x="151" y="192"/>
                  </a:lnTo>
                  <a:lnTo>
                    <a:pt x="135" y="190"/>
                  </a:lnTo>
                  <a:lnTo>
                    <a:pt x="119" y="188"/>
                  </a:lnTo>
                  <a:lnTo>
                    <a:pt x="102" y="185"/>
                  </a:lnTo>
                  <a:lnTo>
                    <a:pt x="100" y="183"/>
                  </a:lnTo>
                  <a:lnTo>
                    <a:pt x="96" y="181"/>
                  </a:lnTo>
                  <a:lnTo>
                    <a:pt x="93" y="178"/>
                  </a:lnTo>
                  <a:lnTo>
                    <a:pt x="89" y="175"/>
                  </a:lnTo>
                  <a:lnTo>
                    <a:pt x="80" y="166"/>
                  </a:lnTo>
                  <a:lnTo>
                    <a:pt x="69" y="156"/>
                  </a:lnTo>
                  <a:lnTo>
                    <a:pt x="63" y="151"/>
                  </a:lnTo>
                  <a:lnTo>
                    <a:pt x="56" y="145"/>
                  </a:lnTo>
                  <a:lnTo>
                    <a:pt x="48" y="139"/>
                  </a:lnTo>
                  <a:lnTo>
                    <a:pt x="40" y="133"/>
                  </a:lnTo>
                  <a:lnTo>
                    <a:pt x="31" y="127"/>
                  </a:lnTo>
                  <a:lnTo>
                    <a:pt x="22" y="121"/>
                  </a:lnTo>
                  <a:lnTo>
                    <a:pt x="17" y="118"/>
                  </a:lnTo>
                  <a:lnTo>
                    <a:pt x="11" y="115"/>
                  </a:lnTo>
                  <a:lnTo>
                    <a:pt x="6" y="112"/>
                  </a:lnTo>
                  <a:lnTo>
                    <a:pt x="0" y="108"/>
                  </a:lnTo>
                  <a:lnTo>
                    <a:pt x="1" y="93"/>
                  </a:lnTo>
                  <a:lnTo>
                    <a:pt x="1" y="79"/>
                  </a:lnTo>
                  <a:lnTo>
                    <a:pt x="1" y="73"/>
                  </a:lnTo>
                  <a:lnTo>
                    <a:pt x="2" y="68"/>
                  </a:lnTo>
                  <a:lnTo>
                    <a:pt x="2" y="62"/>
                  </a:lnTo>
                  <a:lnTo>
                    <a:pt x="3" y="56"/>
                  </a:lnTo>
                  <a:lnTo>
                    <a:pt x="5" y="51"/>
                  </a:lnTo>
                  <a:lnTo>
                    <a:pt x="7" y="45"/>
                  </a:lnTo>
                  <a:lnTo>
                    <a:pt x="9" y="39"/>
                  </a:lnTo>
                  <a:lnTo>
                    <a:pt x="12" y="33"/>
                  </a:lnTo>
                  <a:lnTo>
                    <a:pt x="15" y="26"/>
                  </a:lnTo>
                  <a:lnTo>
                    <a:pt x="19" y="18"/>
                  </a:lnTo>
                  <a:lnTo>
                    <a:pt x="25" y="10"/>
                  </a:lnTo>
                  <a:lnTo>
                    <a:pt x="30" y="0"/>
                  </a:lnTo>
                  <a:lnTo>
                    <a:pt x="35" y="4"/>
                  </a:lnTo>
                  <a:lnTo>
                    <a:pt x="39" y="7"/>
                  </a:lnTo>
                  <a:lnTo>
                    <a:pt x="43" y="12"/>
                  </a:lnTo>
                  <a:lnTo>
                    <a:pt x="46" y="16"/>
                  </a:lnTo>
                  <a:lnTo>
                    <a:pt x="49" y="21"/>
                  </a:lnTo>
                  <a:lnTo>
                    <a:pt x="52" y="25"/>
                  </a:lnTo>
                  <a:lnTo>
                    <a:pt x="55" y="30"/>
                  </a:lnTo>
                  <a:lnTo>
                    <a:pt x="57" y="35"/>
                  </a:lnTo>
                  <a:lnTo>
                    <a:pt x="59" y="40"/>
                  </a:lnTo>
                  <a:lnTo>
                    <a:pt x="61" y="45"/>
                  </a:lnTo>
                  <a:lnTo>
                    <a:pt x="63" y="50"/>
                  </a:lnTo>
                  <a:lnTo>
                    <a:pt x="65" y="55"/>
                  </a:lnTo>
                  <a:lnTo>
                    <a:pt x="68" y="66"/>
                  </a:lnTo>
                  <a:lnTo>
                    <a:pt x="72" y="76"/>
                  </a:lnTo>
                  <a:lnTo>
                    <a:pt x="73" y="81"/>
                  </a:lnTo>
                  <a:lnTo>
                    <a:pt x="75" y="86"/>
                  </a:lnTo>
                  <a:lnTo>
                    <a:pt x="78" y="91"/>
                  </a:lnTo>
                  <a:lnTo>
                    <a:pt x="80" y="96"/>
                  </a:lnTo>
                  <a:lnTo>
                    <a:pt x="83" y="101"/>
                  </a:lnTo>
                  <a:lnTo>
                    <a:pt x="86" y="105"/>
                  </a:lnTo>
                  <a:lnTo>
                    <a:pt x="89" y="110"/>
                  </a:lnTo>
                  <a:lnTo>
                    <a:pt x="93" y="114"/>
                  </a:lnTo>
                  <a:lnTo>
                    <a:pt x="97" y="118"/>
                  </a:lnTo>
                  <a:lnTo>
                    <a:pt x="101" y="122"/>
                  </a:lnTo>
                  <a:lnTo>
                    <a:pt x="106" y="125"/>
                  </a:lnTo>
                  <a:lnTo>
                    <a:pt x="111" y="128"/>
                  </a:lnTo>
                  <a:lnTo>
                    <a:pt x="117" y="131"/>
                  </a:lnTo>
                  <a:lnTo>
                    <a:pt x="123" y="134"/>
                  </a:lnTo>
                  <a:lnTo>
                    <a:pt x="130" y="136"/>
                  </a:lnTo>
                  <a:lnTo>
                    <a:pt x="138" y="138"/>
                  </a:lnTo>
                  <a:lnTo>
                    <a:pt x="148" y="135"/>
                  </a:lnTo>
                  <a:lnTo>
                    <a:pt x="158" y="132"/>
                  </a:lnTo>
                  <a:lnTo>
                    <a:pt x="169" y="128"/>
                  </a:lnTo>
                  <a:lnTo>
                    <a:pt x="180" y="125"/>
                  </a:lnTo>
                  <a:lnTo>
                    <a:pt x="187" y="124"/>
                  </a:lnTo>
                  <a:lnTo>
                    <a:pt x="193" y="122"/>
                  </a:lnTo>
                  <a:lnTo>
                    <a:pt x="199" y="121"/>
                  </a:lnTo>
                  <a:lnTo>
                    <a:pt x="205" y="120"/>
                  </a:lnTo>
                  <a:lnTo>
                    <a:pt x="211" y="119"/>
                  </a:lnTo>
                  <a:lnTo>
                    <a:pt x="218" y="118"/>
                  </a:lnTo>
                  <a:lnTo>
                    <a:pt x="224" y="117"/>
                  </a:lnTo>
                  <a:lnTo>
                    <a:pt x="230" y="117"/>
                  </a:lnTo>
                  <a:lnTo>
                    <a:pt x="237" y="116"/>
                  </a:lnTo>
                  <a:lnTo>
                    <a:pt x="243" y="116"/>
                  </a:lnTo>
                  <a:lnTo>
                    <a:pt x="249" y="116"/>
                  </a:lnTo>
                  <a:lnTo>
                    <a:pt x="255" y="116"/>
                  </a:lnTo>
                  <a:lnTo>
                    <a:pt x="261" y="117"/>
                  </a:lnTo>
                  <a:lnTo>
                    <a:pt x="267" y="118"/>
                  </a:lnTo>
                  <a:lnTo>
                    <a:pt x="273" y="119"/>
                  </a:lnTo>
                  <a:lnTo>
                    <a:pt x="278" y="121"/>
                  </a:lnTo>
                  <a:lnTo>
                    <a:pt x="284" y="123"/>
                  </a:lnTo>
                  <a:lnTo>
                    <a:pt x="289" y="125"/>
                  </a:lnTo>
                  <a:lnTo>
                    <a:pt x="295" y="127"/>
                  </a:lnTo>
                  <a:lnTo>
                    <a:pt x="299" y="130"/>
                  </a:lnTo>
                  <a:lnTo>
                    <a:pt x="304" y="134"/>
                  </a:lnTo>
                  <a:lnTo>
                    <a:pt x="309" y="138"/>
                  </a:lnTo>
                  <a:lnTo>
                    <a:pt x="313" y="142"/>
                  </a:lnTo>
                  <a:lnTo>
                    <a:pt x="317" y="146"/>
                  </a:lnTo>
                  <a:close/>
                </a:path>
              </a:pathLst>
            </a:custGeom>
            <a:solidFill>
              <a:srgbClr val="38201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4" name="Freeform 65"/>
            <p:cNvSpPr>
              <a:spLocks/>
            </p:cNvSpPr>
            <p:nvPr/>
          </p:nvSpPr>
          <p:spPr bwMode="auto">
            <a:xfrm>
              <a:off x="1040" y="3980"/>
              <a:ext cx="66" cy="43"/>
            </a:xfrm>
            <a:custGeom>
              <a:avLst/>
              <a:gdLst>
                <a:gd name="T0" fmla="*/ 1 w 66"/>
                <a:gd name="T1" fmla="*/ 0 h 43"/>
                <a:gd name="T2" fmla="*/ 0 w 66"/>
                <a:gd name="T3" fmla="*/ 34 h 43"/>
                <a:gd name="T4" fmla="*/ 3 w 66"/>
                <a:gd name="T5" fmla="*/ 35 h 43"/>
                <a:gd name="T6" fmla="*/ 6 w 66"/>
                <a:gd name="T7" fmla="*/ 36 h 43"/>
                <a:gd name="T8" fmla="*/ 9 w 66"/>
                <a:gd name="T9" fmla="*/ 37 h 43"/>
                <a:gd name="T10" fmla="*/ 13 w 66"/>
                <a:gd name="T11" fmla="*/ 38 h 43"/>
                <a:gd name="T12" fmla="*/ 17 w 66"/>
                <a:gd name="T13" fmla="*/ 40 h 43"/>
                <a:gd name="T14" fmla="*/ 21 w 66"/>
                <a:gd name="T15" fmla="*/ 40 h 43"/>
                <a:gd name="T16" fmla="*/ 25 w 66"/>
                <a:gd name="T17" fmla="*/ 41 h 43"/>
                <a:gd name="T18" fmla="*/ 30 w 66"/>
                <a:gd name="T19" fmla="*/ 42 h 43"/>
                <a:gd name="T20" fmla="*/ 39 w 66"/>
                <a:gd name="T21" fmla="*/ 42 h 43"/>
                <a:gd name="T22" fmla="*/ 49 w 66"/>
                <a:gd name="T23" fmla="*/ 43 h 43"/>
                <a:gd name="T24" fmla="*/ 58 w 66"/>
                <a:gd name="T25" fmla="*/ 43 h 43"/>
                <a:gd name="T26" fmla="*/ 66 w 66"/>
                <a:gd name="T27" fmla="*/ 43 h 43"/>
                <a:gd name="T28" fmla="*/ 62 w 66"/>
                <a:gd name="T29" fmla="*/ 22 h 43"/>
                <a:gd name="T30" fmla="*/ 1 w 66"/>
                <a:gd name="T31" fmla="*/ 0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6" h="43">
                  <a:moveTo>
                    <a:pt x="1" y="0"/>
                  </a:moveTo>
                  <a:lnTo>
                    <a:pt x="0" y="34"/>
                  </a:lnTo>
                  <a:lnTo>
                    <a:pt x="3" y="35"/>
                  </a:lnTo>
                  <a:lnTo>
                    <a:pt x="6" y="36"/>
                  </a:lnTo>
                  <a:lnTo>
                    <a:pt x="9" y="37"/>
                  </a:lnTo>
                  <a:lnTo>
                    <a:pt x="13" y="38"/>
                  </a:lnTo>
                  <a:lnTo>
                    <a:pt x="17" y="40"/>
                  </a:lnTo>
                  <a:lnTo>
                    <a:pt x="21" y="40"/>
                  </a:lnTo>
                  <a:lnTo>
                    <a:pt x="25" y="41"/>
                  </a:lnTo>
                  <a:lnTo>
                    <a:pt x="30" y="42"/>
                  </a:lnTo>
                  <a:lnTo>
                    <a:pt x="39" y="42"/>
                  </a:lnTo>
                  <a:lnTo>
                    <a:pt x="49" y="43"/>
                  </a:lnTo>
                  <a:lnTo>
                    <a:pt x="58" y="43"/>
                  </a:lnTo>
                  <a:lnTo>
                    <a:pt x="66" y="43"/>
                  </a:lnTo>
                  <a:lnTo>
                    <a:pt x="62" y="22"/>
                  </a:lnTo>
                  <a:lnTo>
                    <a:pt x="1" y="0"/>
                  </a:lnTo>
                  <a:close/>
                </a:path>
              </a:pathLst>
            </a:custGeom>
            <a:solidFill>
              <a:srgbClr val="38201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5" name="Freeform 66"/>
            <p:cNvSpPr>
              <a:spLocks/>
            </p:cNvSpPr>
            <p:nvPr/>
          </p:nvSpPr>
          <p:spPr bwMode="auto">
            <a:xfrm>
              <a:off x="1342" y="3514"/>
              <a:ext cx="256" cy="515"/>
            </a:xfrm>
            <a:custGeom>
              <a:avLst/>
              <a:gdLst>
                <a:gd name="T0" fmla="*/ 11 w 256"/>
                <a:gd name="T1" fmla="*/ 327 h 515"/>
                <a:gd name="T2" fmla="*/ 4 w 256"/>
                <a:gd name="T3" fmla="*/ 345 h 515"/>
                <a:gd name="T4" fmla="*/ 0 w 256"/>
                <a:gd name="T5" fmla="*/ 361 h 515"/>
                <a:gd name="T6" fmla="*/ 0 w 256"/>
                <a:gd name="T7" fmla="*/ 376 h 515"/>
                <a:gd name="T8" fmla="*/ 1 w 256"/>
                <a:gd name="T9" fmla="*/ 389 h 515"/>
                <a:gd name="T10" fmla="*/ 6 w 256"/>
                <a:gd name="T11" fmla="*/ 402 h 515"/>
                <a:gd name="T12" fmla="*/ 12 w 256"/>
                <a:gd name="T13" fmla="*/ 415 h 515"/>
                <a:gd name="T14" fmla="*/ 20 w 256"/>
                <a:gd name="T15" fmla="*/ 427 h 515"/>
                <a:gd name="T16" fmla="*/ 35 w 256"/>
                <a:gd name="T17" fmla="*/ 449 h 515"/>
                <a:gd name="T18" fmla="*/ 54 w 256"/>
                <a:gd name="T19" fmla="*/ 475 h 515"/>
                <a:gd name="T20" fmla="*/ 62 w 256"/>
                <a:gd name="T21" fmla="*/ 484 h 515"/>
                <a:gd name="T22" fmla="*/ 68 w 256"/>
                <a:gd name="T23" fmla="*/ 488 h 515"/>
                <a:gd name="T24" fmla="*/ 86 w 256"/>
                <a:gd name="T25" fmla="*/ 502 h 515"/>
                <a:gd name="T26" fmla="*/ 102 w 256"/>
                <a:gd name="T27" fmla="*/ 509 h 515"/>
                <a:gd name="T28" fmla="*/ 124 w 256"/>
                <a:gd name="T29" fmla="*/ 513 h 515"/>
                <a:gd name="T30" fmla="*/ 149 w 256"/>
                <a:gd name="T31" fmla="*/ 515 h 515"/>
                <a:gd name="T32" fmla="*/ 177 w 256"/>
                <a:gd name="T33" fmla="*/ 515 h 515"/>
                <a:gd name="T34" fmla="*/ 204 w 256"/>
                <a:gd name="T35" fmla="*/ 512 h 515"/>
                <a:gd name="T36" fmla="*/ 227 w 256"/>
                <a:gd name="T37" fmla="*/ 508 h 515"/>
                <a:gd name="T38" fmla="*/ 245 w 256"/>
                <a:gd name="T39" fmla="*/ 500 h 515"/>
                <a:gd name="T40" fmla="*/ 255 w 256"/>
                <a:gd name="T41" fmla="*/ 491 h 515"/>
                <a:gd name="T42" fmla="*/ 255 w 256"/>
                <a:gd name="T43" fmla="*/ 479 h 515"/>
                <a:gd name="T44" fmla="*/ 242 w 256"/>
                <a:gd name="T45" fmla="*/ 465 h 515"/>
                <a:gd name="T46" fmla="*/ 212 w 256"/>
                <a:gd name="T47" fmla="*/ 447 h 515"/>
                <a:gd name="T48" fmla="*/ 181 w 256"/>
                <a:gd name="T49" fmla="*/ 428 h 515"/>
                <a:gd name="T50" fmla="*/ 170 w 256"/>
                <a:gd name="T51" fmla="*/ 420 h 515"/>
                <a:gd name="T52" fmla="*/ 160 w 256"/>
                <a:gd name="T53" fmla="*/ 411 h 515"/>
                <a:gd name="T54" fmla="*/ 152 w 256"/>
                <a:gd name="T55" fmla="*/ 403 h 515"/>
                <a:gd name="T56" fmla="*/ 145 w 256"/>
                <a:gd name="T57" fmla="*/ 395 h 515"/>
                <a:gd name="T58" fmla="*/ 134 w 256"/>
                <a:gd name="T59" fmla="*/ 378 h 515"/>
                <a:gd name="T60" fmla="*/ 123 w 256"/>
                <a:gd name="T61" fmla="*/ 358 h 515"/>
                <a:gd name="T62" fmla="*/ 114 w 256"/>
                <a:gd name="T63" fmla="*/ 341 h 515"/>
                <a:gd name="T64" fmla="*/ 105 w 256"/>
                <a:gd name="T65" fmla="*/ 322 h 515"/>
                <a:gd name="T66" fmla="*/ 103 w 256"/>
                <a:gd name="T67" fmla="*/ 315 h 515"/>
                <a:gd name="T68" fmla="*/ 105 w 256"/>
                <a:gd name="T69" fmla="*/ 300 h 515"/>
                <a:gd name="T70" fmla="*/ 110 w 256"/>
                <a:gd name="T71" fmla="*/ 263 h 515"/>
                <a:gd name="T72" fmla="*/ 117 w 256"/>
                <a:gd name="T73" fmla="*/ 214 h 515"/>
                <a:gd name="T74" fmla="*/ 124 w 256"/>
                <a:gd name="T75" fmla="*/ 166 h 515"/>
                <a:gd name="T76" fmla="*/ 128 w 256"/>
                <a:gd name="T77" fmla="*/ 130 h 515"/>
                <a:gd name="T78" fmla="*/ 129 w 256"/>
                <a:gd name="T79" fmla="*/ 105 h 515"/>
                <a:gd name="T80" fmla="*/ 125 w 256"/>
                <a:gd name="T81" fmla="*/ 71 h 515"/>
                <a:gd name="T82" fmla="*/ 117 w 256"/>
                <a:gd name="T83" fmla="*/ 43 h 515"/>
                <a:gd name="T84" fmla="*/ 106 w 256"/>
                <a:gd name="T85" fmla="*/ 22 h 515"/>
                <a:gd name="T86" fmla="*/ 94 w 256"/>
                <a:gd name="T87" fmla="*/ 8 h 515"/>
                <a:gd name="T88" fmla="*/ 80 w 256"/>
                <a:gd name="T89" fmla="*/ 1 h 515"/>
                <a:gd name="T90" fmla="*/ 65 w 256"/>
                <a:gd name="T91" fmla="*/ 2 h 515"/>
                <a:gd name="T92" fmla="*/ 50 w 256"/>
                <a:gd name="T93" fmla="*/ 10 h 515"/>
                <a:gd name="T94" fmla="*/ 36 w 256"/>
                <a:gd name="T95" fmla="*/ 26 h 515"/>
                <a:gd name="T96" fmla="*/ 22 w 256"/>
                <a:gd name="T97" fmla="*/ 50 h 515"/>
                <a:gd name="T98" fmla="*/ 11 w 256"/>
                <a:gd name="T99" fmla="*/ 82 h 515"/>
                <a:gd name="T100" fmla="*/ 7 w 256"/>
                <a:gd name="T101" fmla="*/ 99 h 515"/>
                <a:gd name="T102" fmla="*/ 7 w 256"/>
                <a:gd name="T103" fmla="*/ 119 h 515"/>
                <a:gd name="T104" fmla="*/ 10 w 256"/>
                <a:gd name="T105" fmla="*/ 166 h 515"/>
                <a:gd name="T106" fmla="*/ 14 w 256"/>
                <a:gd name="T107" fmla="*/ 222 h 515"/>
                <a:gd name="T108" fmla="*/ 17 w 256"/>
                <a:gd name="T109" fmla="*/ 273 h 515"/>
                <a:gd name="T110" fmla="*/ 19 w 256"/>
                <a:gd name="T111" fmla="*/ 304 h 515"/>
                <a:gd name="T112" fmla="*/ 18 w 256"/>
                <a:gd name="T113" fmla="*/ 314 h 5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56" h="515">
                  <a:moveTo>
                    <a:pt x="18" y="314"/>
                  </a:moveTo>
                  <a:lnTo>
                    <a:pt x="14" y="320"/>
                  </a:lnTo>
                  <a:lnTo>
                    <a:pt x="11" y="327"/>
                  </a:lnTo>
                  <a:lnTo>
                    <a:pt x="8" y="333"/>
                  </a:lnTo>
                  <a:lnTo>
                    <a:pt x="6" y="339"/>
                  </a:lnTo>
                  <a:lnTo>
                    <a:pt x="4" y="345"/>
                  </a:lnTo>
                  <a:lnTo>
                    <a:pt x="3" y="350"/>
                  </a:lnTo>
                  <a:lnTo>
                    <a:pt x="1" y="356"/>
                  </a:lnTo>
                  <a:lnTo>
                    <a:pt x="0" y="361"/>
                  </a:lnTo>
                  <a:lnTo>
                    <a:pt x="0" y="366"/>
                  </a:lnTo>
                  <a:lnTo>
                    <a:pt x="0" y="371"/>
                  </a:lnTo>
                  <a:lnTo>
                    <a:pt x="0" y="376"/>
                  </a:lnTo>
                  <a:lnTo>
                    <a:pt x="0" y="380"/>
                  </a:lnTo>
                  <a:lnTo>
                    <a:pt x="1" y="385"/>
                  </a:lnTo>
                  <a:lnTo>
                    <a:pt x="1" y="389"/>
                  </a:lnTo>
                  <a:lnTo>
                    <a:pt x="3" y="394"/>
                  </a:lnTo>
                  <a:lnTo>
                    <a:pt x="4" y="398"/>
                  </a:lnTo>
                  <a:lnTo>
                    <a:pt x="6" y="402"/>
                  </a:lnTo>
                  <a:lnTo>
                    <a:pt x="7" y="407"/>
                  </a:lnTo>
                  <a:lnTo>
                    <a:pt x="10" y="411"/>
                  </a:lnTo>
                  <a:lnTo>
                    <a:pt x="12" y="415"/>
                  </a:lnTo>
                  <a:lnTo>
                    <a:pt x="14" y="419"/>
                  </a:lnTo>
                  <a:lnTo>
                    <a:pt x="17" y="423"/>
                  </a:lnTo>
                  <a:lnTo>
                    <a:pt x="20" y="427"/>
                  </a:lnTo>
                  <a:lnTo>
                    <a:pt x="23" y="432"/>
                  </a:lnTo>
                  <a:lnTo>
                    <a:pt x="29" y="440"/>
                  </a:lnTo>
                  <a:lnTo>
                    <a:pt x="35" y="449"/>
                  </a:lnTo>
                  <a:lnTo>
                    <a:pt x="42" y="458"/>
                  </a:lnTo>
                  <a:lnTo>
                    <a:pt x="49" y="467"/>
                  </a:lnTo>
                  <a:lnTo>
                    <a:pt x="54" y="475"/>
                  </a:lnTo>
                  <a:lnTo>
                    <a:pt x="58" y="480"/>
                  </a:lnTo>
                  <a:lnTo>
                    <a:pt x="60" y="482"/>
                  </a:lnTo>
                  <a:lnTo>
                    <a:pt x="62" y="484"/>
                  </a:lnTo>
                  <a:lnTo>
                    <a:pt x="63" y="485"/>
                  </a:lnTo>
                  <a:lnTo>
                    <a:pt x="65" y="486"/>
                  </a:lnTo>
                  <a:lnTo>
                    <a:pt x="68" y="488"/>
                  </a:lnTo>
                  <a:lnTo>
                    <a:pt x="72" y="491"/>
                  </a:lnTo>
                  <a:lnTo>
                    <a:pt x="78" y="496"/>
                  </a:lnTo>
                  <a:lnTo>
                    <a:pt x="86" y="502"/>
                  </a:lnTo>
                  <a:lnTo>
                    <a:pt x="91" y="504"/>
                  </a:lnTo>
                  <a:lnTo>
                    <a:pt x="96" y="507"/>
                  </a:lnTo>
                  <a:lnTo>
                    <a:pt x="102" y="509"/>
                  </a:lnTo>
                  <a:lnTo>
                    <a:pt x="108" y="510"/>
                  </a:lnTo>
                  <a:lnTo>
                    <a:pt x="116" y="512"/>
                  </a:lnTo>
                  <a:lnTo>
                    <a:pt x="124" y="513"/>
                  </a:lnTo>
                  <a:lnTo>
                    <a:pt x="132" y="514"/>
                  </a:lnTo>
                  <a:lnTo>
                    <a:pt x="141" y="515"/>
                  </a:lnTo>
                  <a:lnTo>
                    <a:pt x="149" y="515"/>
                  </a:lnTo>
                  <a:lnTo>
                    <a:pt x="159" y="515"/>
                  </a:lnTo>
                  <a:lnTo>
                    <a:pt x="168" y="515"/>
                  </a:lnTo>
                  <a:lnTo>
                    <a:pt x="177" y="515"/>
                  </a:lnTo>
                  <a:lnTo>
                    <a:pt x="186" y="514"/>
                  </a:lnTo>
                  <a:lnTo>
                    <a:pt x="195" y="514"/>
                  </a:lnTo>
                  <a:lnTo>
                    <a:pt x="204" y="512"/>
                  </a:lnTo>
                  <a:lnTo>
                    <a:pt x="212" y="511"/>
                  </a:lnTo>
                  <a:lnTo>
                    <a:pt x="220" y="510"/>
                  </a:lnTo>
                  <a:lnTo>
                    <a:pt x="227" y="508"/>
                  </a:lnTo>
                  <a:lnTo>
                    <a:pt x="234" y="506"/>
                  </a:lnTo>
                  <a:lnTo>
                    <a:pt x="240" y="503"/>
                  </a:lnTo>
                  <a:lnTo>
                    <a:pt x="245" y="500"/>
                  </a:lnTo>
                  <a:lnTo>
                    <a:pt x="249" y="498"/>
                  </a:lnTo>
                  <a:lnTo>
                    <a:pt x="253" y="494"/>
                  </a:lnTo>
                  <a:lnTo>
                    <a:pt x="255" y="491"/>
                  </a:lnTo>
                  <a:lnTo>
                    <a:pt x="256" y="487"/>
                  </a:lnTo>
                  <a:lnTo>
                    <a:pt x="256" y="484"/>
                  </a:lnTo>
                  <a:lnTo>
                    <a:pt x="255" y="479"/>
                  </a:lnTo>
                  <a:lnTo>
                    <a:pt x="252" y="475"/>
                  </a:lnTo>
                  <a:lnTo>
                    <a:pt x="248" y="470"/>
                  </a:lnTo>
                  <a:lnTo>
                    <a:pt x="242" y="465"/>
                  </a:lnTo>
                  <a:lnTo>
                    <a:pt x="235" y="460"/>
                  </a:lnTo>
                  <a:lnTo>
                    <a:pt x="225" y="455"/>
                  </a:lnTo>
                  <a:lnTo>
                    <a:pt x="212" y="447"/>
                  </a:lnTo>
                  <a:lnTo>
                    <a:pt x="201" y="441"/>
                  </a:lnTo>
                  <a:lnTo>
                    <a:pt x="190" y="434"/>
                  </a:lnTo>
                  <a:lnTo>
                    <a:pt x="181" y="428"/>
                  </a:lnTo>
                  <a:lnTo>
                    <a:pt x="177" y="425"/>
                  </a:lnTo>
                  <a:lnTo>
                    <a:pt x="173" y="422"/>
                  </a:lnTo>
                  <a:lnTo>
                    <a:pt x="170" y="420"/>
                  </a:lnTo>
                  <a:lnTo>
                    <a:pt x="166" y="417"/>
                  </a:lnTo>
                  <a:lnTo>
                    <a:pt x="163" y="414"/>
                  </a:lnTo>
                  <a:lnTo>
                    <a:pt x="160" y="411"/>
                  </a:lnTo>
                  <a:lnTo>
                    <a:pt x="157" y="408"/>
                  </a:lnTo>
                  <a:lnTo>
                    <a:pt x="154" y="406"/>
                  </a:lnTo>
                  <a:lnTo>
                    <a:pt x="152" y="403"/>
                  </a:lnTo>
                  <a:lnTo>
                    <a:pt x="149" y="400"/>
                  </a:lnTo>
                  <a:lnTo>
                    <a:pt x="147" y="398"/>
                  </a:lnTo>
                  <a:lnTo>
                    <a:pt x="145" y="395"/>
                  </a:lnTo>
                  <a:lnTo>
                    <a:pt x="141" y="389"/>
                  </a:lnTo>
                  <a:lnTo>
                    <a:pt x="137" y="384"/>
                  </a:lnTo>
                  <a:lnTo>
                    <a:pt x="134" y="378"/>
                  </a:lnTo>
                  <a:lnTo>
                    <a:pt x="130" y="371"/>
                  </a:lnTo>
                  <a:lnTo>
                    <a:pt x="126" y="365"/>
                  </a:lnTo>
                  <a:lnTo>
                    <a:pt x="123" y="358"/>
                  </a:lnTo>
                  <a:lnTo>
                    <a:pt x="120" y="353"/>
                  </a:lnTo>
                  <a:lnTo>
                    <a:pt x="117" y="347"/>
                  </a:lnTo>
                  <a:lnTo>
                    <a:pt x="114" y="341"/>
                  </a:lnTo>
                  <a:lnTo>
                    <a:pt x="110" y="334"/>
                  </a:lnTo>
                  <a:lnTo>
                    <a:pt x="108" y="328"/>
                  </a:lnTo>
                  <a:lnTo>
                    <a:pt x="105" y="322"/>
                  </a:lnTo>
                  <a:lnTo>
                    <a:pt x="104" y="320"/>
                  </a:lnTo>
                  <a:lnTo>
                    <a:pt x="104" y="317"/>
                  </a:lnTo>
                  <a:lnTo>
                    <a:pt x="103" y="315"/>
                  </a:lnTo>
                  <a:lnTo>
                    <a:pt x="103" y="313"/>
                  </a:lnTo>
                  <a:lnTo>
                    <a:pt x="104" y="308"/>
                  </a:lnTo>
                  <a:lnTo>
                    <a:pt x="105" y="300"/>
                  </a:lnTo>
                  <a:lnTo>
                    <a:pt x="106" y="289"/>
                  </a:lnTo>
                  <a:lnTo>
                    <a:pt x="108" y="277"/>
                  </a:lnTo>
                  <a:lnTo>
                    <a:pt x="110" y="263"/>
                  </a:lnTo>
                  <a:lnTo>
                    <a:pt x="112" y="247"/>
                  </a:lnTo>
                  <a:lnTo>
                    <a:pt x="114" y="231"/>
                  </a:lnTo>
                  <a:lnTo>
                    <a:pt x="117" y="214"/>
                  </a:lnTo>
                  <a:lnTo>
                    <a:pt x="119" y="198"/>
                  </a:lnTo>
                  <a:lnTo>
                    <a:pt x="121" y="181"/>
                  </a:lnTo>
                  <a:lnTo>
                    <a:pt x="124" y="166"/>
                  </a:lnTo>
                  <a:lnTo>
                    <a:pt x="125" y="152"/>
                  </a:lnTo>
                  <a:lnTo>
                    <a:pt x="127" y="140"/>
                  </a:lnTo>
                  <a:lnTo>
                    <a:pt x="128" y="130"/>
                  </a:lnTo>
                  <a:lnTo>
                    <a:pt x="129" y="122"/>
                  </a:lnTo>
                  <a:lnTo>
                    <a:pt x="129" y="118"/>
                  </a:lnTo>
                  <a:lnTo>
                    <a:pt x="129" y="105"/>
                  </a:lnTo>
                  <a:lnTo>
                    <a:pt x="128" y="93"/>
                  </a:lnTo>
                  <a:lnTo>
                    <a:pt x="126" y="81"/>
                  </a:lnTo>
                  <a:lnTo>
                    <a:pt x="125" y="71"/>
                  </a:lnTo>
                  <a:lnTo>
                    <a:pt x="122" y="60"/>
                  </a:lnTo>
                  <a:lnTo>
                    <a:pt x="120" y="51"/>
                  </a:lnTo>
                  <a:lnTo>
                    <a:pt x="117" y="43"/>
                  </a:lnTo>
                  <a:lnTo>
                    <a:pt x="114" y="35"/>
                  </a:lnTo>
                  <a:lnTo>
                    <a:pt x="110" y="28"/>
                  </a:lnTo>
                  <a:lnTo>
                    <a:pt x="106" y="22"/>
                  </a:lnTo>
                  <a:lnTo>
                    <a:pt x="103" y="16"/>
                  </a:lnTo>
                  <a:lnTo>
                    <a:pt x="98" y="12"/>
                  </a:lnTo>
                  <a:lnTo>
                    <a:pt x="94" y="8"/>
                  </a:lnTo>
                  <a:lnTo>
                    <a:pt x="90" y="5"/>
                  </a:lnTo>
                  <a:lnTo>
                    <a:pt x="85" y="2"/>
                  </a:lnTo>
                  <a:lnTo>
                    <a:pt x="80" y="1"/>
                  </a:lnTo>
                  <a:lnTo>
                    <a:pt x="75" y="0"/>
                  </a:lnTo>
                  <a:lnTo>
                    <a:pt x="70" y="1"/>
                  </a:lnTo>
                  <a:lnTo>
                    <a:pt x="65" y="2"/>
                  </a:lnTo>
                  <a:lnTo>
                    <a:pt x="60" y="3"/>
                  </a:lnTo>
                  <a:lnTo>
                    <a:pt x="55" y="6"/>
                  </a:lnTo>
                  <a:lnTo>
                    <a:pt x="50" y="10"/>
                  </a:lnTo>
                  <a:lnTo>
                    <a:pt x="46" y="14"/>
                  </a:lnTo>
                  <a:lnTo>
                    <a:pt x="41" y="20"/>
                  </a:lnTo>
                  <a:lnTo>
                    <a:pt x="36" y="26"/>
                  </a:lnTo>
                  <a:lnTo>
                    <a:pt x="31" y="33"/>
                  </a:lnTo>
                  <a:lnTo>
                    <a:pt x="27" y="41"/>
                  </a:lnTo>
                  <a:lnTo>
                    <a:pt x="22" y="50"/>
                  </a:lnTo>
                  <a:lnTo>
                    <a:pt x="18" y="60"/>
                  </a:lnTo>
                  <a:lnTo>
                    <a:pt x="14" y="70"/>
                  </a:lnTo>
                  <a:lnTo>
                    <a:pt x="11" y="82"/>
                  </a:lnTo>
                  <a:lnTo>
                    <a:pt x="7" y="94"/>
                  </a:lnTo>
                  <a:lnTo>
                    <a:pt x="7" y="96"/>
                  </a:lnTo>
                  <a:lnTo>
                    <a:pt x="7" y="99"/>
                  </a:lnTo>
                  <a:lnTo>
                    <a:pt x="7" y="103"/>
                  </a:lnTo>
                  <a:lnTo>
                    <a:pt x="7" y="107"/>
                  </a:lnTo>
                  <a:lnTo>
                    <a:pt x="7" y="119"/>
                  </a:lnTo>
                  <a:lnTo>
                    <a:pt x="7" y="132"/>
                  </a:lnTo>
                  <a:lnTo>
                    <a:pt x="9" y="148"/>
                  </a:lnTo>
                  <a:lnTo>
                    <a:pt x="10" y="166"/>
                  </a:lnTo>
                  <a:lnTo>
                    <a:pt x="11" y="184"/>
                  </a:lnTo>
                  <a:lnTo>
                    <a:pt x="12" y="203"/>
                  </a:lnTo>
                  <a:lnTo>
                    <a:pt x="14" y="222"/>
                  </a:lnTo>
                  <a:lnTo>
                    <a:pt x="15" y="240"/>
                  </a:lnTo>
                  <a:lnTo>
                    <a:pt x="16" y="257"/>
                  </a:lnTo>
                  <a:lnTo>
                    <a:pt x="17" y="273"/>
                  </a:lnTo>
                  <a:lnTo>
                    <a:pt x="18" y="288"/>
                  </a:lnTo>
                  <a:lnTo>
                    <a:pt x="18" y="299"/>
                  </a:lnTo>
                  <a:lnTo>
                    <a:pt x="19" y="304"/>
                  </a:lnTo>
                  <a:lnTo>
                    <a:pt x="19" y="308"/>
                  </a:lnTo>
                  <a:lnTo>
                    <a:pt x="18" y="311"/>
                  </a:lnTo>
                  <a:lnTo>
                    <a:pt x="18" y="314"/>
                  </a:lnTo>
                  <a:close/>
                </a:path>
              </a:pathLst>
            </a:custGeom>
            <a:solidFill>
              <a:srgbClr val="EBAA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6" name="Freeform 67"/>
            <p:cNvSpPr>
              <a:spLocks/>
            </p:cNvSpPr>
            <p:nvPr/>
          </p:nvSpPr>
          <p:spPr bwMode="auto">
            <a:xfrm>
              <a:off x="1325" y="3852"/>
              <a:ext cx="317" cy="197"/>
            </a:xfrm>
            <a:custGeom>
              <a:avLst/>
              <a:gdLst>
                <a:gd name="T0" fmla="*/ 317 w 317"/>
                <a:gd name="T1" fmla="*/ 190 h 197"/>
                <a:gd name="T2" fmla="*/ 300 w 317"/>
                <a:gd name="T3" fmla="*/ 193 h 197"/>
                <a:gd name="T4" fmla="*/ 280 w 317"/>
                <a:gd name="T5" fmla="*/ 196 h 197"/>
                <a:gd name="T6" fmla="*/ 258 w 317"/>
                <a:gd name="T7" fmla="*/ 197 h 197"/>
                <a:gd name="T8" fmla="*/ 233 w 317"/>
                <a:gd name="T9" fmla="*/ 197 h 197"/>
                <a:gd name="T10" fmla="*/ 206 w 317"/>
                <a:gd name="T11" fmla="*/ 196 h 197"/>
                <a:gd name="T12" fmla="*/ 178 w 317"/>
                <a:gd name="T13" fmla="*/ 193 h 197"/>
                <a:gd name="T14" fmla="*/ 147 w 317"/>
                <a:gd name="T15" fmla="*/ 189 h 197"/>
                <a:gd name="T16" fmla="*/ 114 w 317"/>
                <a:gd name="T17" fmla="*/ 183 h 197"/>
                <a:gd name="T18" fmla="*/ 108 w 317"/>
                <a:gd name="T19" fmla="*/ 179 h 197"/>
                <a:gd name="T20" fmla="*/ 100 w 317"/>
                <a:gd name="T21" fmla="*/ 172 h 197"/>
                <a:gd name="T22" fmla="*/ 78 w 317"/>
                <a:gd name="T23" fmla="*/ 154 h 197"/>
                <a:gd name="T24" fmla="*/ 64 w 317"/>
                <a:gd name="T25" fmla="*/ 143 h 197"/>
                <a:gd name="T26" fmla="*/ 47 w 317"/>
                <a:gd name="T27" fmla="*/ 130 h 197"/>
                <a:gd name="T28" fmla="*/ 27 w 317"/>
                <a:gd name="T29" fmla="*/ 117 h 197"/>
                <a:gd name="T30" fmla="*/ 5 w 317"/>
                <a:gd name="T31" fmla="*/ 105 h 197"/>
                <a:gd name="T32" fmla="*/ 1 w 317"/>
                <a:gd name="T33" fmla="*/ 76 h 197"/>
                <a:gd name="T34" fmla="*/ 1 w 317"/>
                <a:gd name="T35" fmla="*/ 64 h 197"/>
                <a:gd name="T36" fmla="*/ 0 w 317"/>
                <a:gd name="T37" fmla="*/ 54 h 197"/>
                <a:gd name="T38" fmla="*/ 2 w 317"/>
                <a:gd name="T39" fmla="*/ 43 h 197"/>
                <a:gd name="T40" fmla="*/ 5 w 317"/>
                <a:gd name="T41" fmla="*/ 31 h 197"/>
                <a:gd name="T42" fmla="*/ 10 w 317"/>
                <a:gd name="T43" fmla="*/ 17 h 197"/>
                <a:gd name="T44" fmla="*/ 18 w 317"/>
                <a:gd name="T45" fmla="*/ 0 h 197"/>
                <a:gd name="T46" fmla="*/ 26 w 317"/>
                <a:gd name="T47" fmla="*/ 20 h 197"/>
                <a:gd name="T48" fmla="*/ 33 w 317"/>
                <a:gd name="T49" fmla="*/ 41 h 197"/>
                <a:gd name="T50" fmla="*/ 38 w 317"/>
                <a:gd name="T51" fmla="*/ 52 h 197"/>
                <a:gd name="T52" fmla="*/ 43 w 317"/>
                <a:gd name="T53" fmla="*/ 62 h 197"/>
                <a:gd name="T54" fmla="*/ 49 w 317"/>
                <a:gd name="T55" fmla="*/ 72 h 197"/>
                <a:gd name="T56" fmla="*/ 55 w 317"/>
                <a:gd name="T57" fmla="*/ 82 h 197"/>
                <a:gd name="T58" fmla="*/ 63 w 317"/>
                <a:gd name="T59" fmla="*/ 91 h 197"/>
                <a:gd name="T60" fmla="*/ 71 w 317"/>
                <a:gd name="T61" fmla="*/ 100 h 197"/>
                <a:gd name="T62" fmla="*/ 80 w 317"/>
                <a:gd name="T63" fmla="*/ 108 h 197"/>
                <a:gd name="T64" fmla="*/ 90 w 317"/>
                <a:gd name="T65" fmla="*/ 115 h 197"/>
                <a:gd name="T66" fmla="*/ 101 w 317"/>
                <a:gd name="T67" fmla="*/ 122 h 197"/>
                <a:gd name="T68" fmla="*/ 113 w 317"/>
                <a:gd name="T69" fmla="*/ 128 h 197"/>
                <a:gd name="T70" fmla="*/ 127 w 317"/>
                <a:gd name="T71" fmla="*/ 134 h 197"/>
                <a:gd name="T72" fmla="*/ 142 w 317"/>
                <a:gd name="T73" fmla="*/ 138 h 197"/>
                <a:gd name="T74" fmla="*/ 160 w 317"/>
                <a:gd name="T75" fmla="*/ 133 h 197"/>
                <a:gd name="T76" fmla="*/ 181 w 317"/>
                <a:gd name="T77" fmla="*/ 127 h 197"/>
                <a:gd name="T78" fmla="*/ 193 w 317"/>
                <a:gd name="T79" fmla="*/ 125 h 197"/>
                <a:gd name="T80" fmla="*/ 204 w 317"/>
                <a:gd name="T81" fmla="*/ 123 h 197"/>
                <a:gd name="T82" fmla="*/ 216 w 317"/>
                <a:gd name="T83" fmla="*/ 121 h 197"/>
                <a:gd name="T84" fmla="*/ 228 w 317"/>
                <a:gd name="T85" fmla="*/ 120 h 197"/>
                <a:gd name="T86" fmla="*/ 240 w 317"/>
                <a:gd name="T87" fmla="*/ 120 h 197"/>
                <a:gd name="T88" fmla="*/ 252 w 317"/>
                <a:gd name="T89" fmla="*/ 121 h 197"/>
                <a:gd name="T90" fmla="*/ 264 w 317"/>
                <a:gd name="T91" fmla="*/ 123 h 197"/>
                <a:gd name="T92" fmla="*/ 275 w 317"/>
                <a:gd name="T93" fmla="*/ 126 h 197"/>
                <a:gd name="T94" fmla="*/ 286 w 317"/>
                <a:gd name="T95" fmla="*/ 130 h 197"/>
                <a:gd name="T96" fmla="*/ 297 w 317"/>
                <a:gd name="T97" fmla="*/ 136 h 197"/>
                <a:gd name="T98" fmla="*/ 306 w 317"/>
                <a:gd name="T99" fmla="*/ 143 h 197"/>
                <a:gd name="T100" fmla="*/ 316 w 317"/>
                <a:gd name="T101" fmla="*/ 152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17" h="197">
                  <a:moveTo>
                    <a:pt x="316" y="152"/>
                  </a:moveTo>
                  <a:lnTo>
                    <a:pt x="317" y="190"/>
                  </a:lnTo>
                  <a:lnTo>
                    <a:pt x="309" y="192"/>
                  </a:lnTo>
                  <a:lnTo>
                    <a:pt x="300" y="193"/>
                  </a:lnTo>
                  <a:lnTo>
                    <a:pt x="290" y="195"/>
                  </a:lnTo>
                  <a:lnTo>
                    <a:pt x="280" y="196"/>
                  </a:lnTo>
                  <a:lnTo>
                    <a:pt x="269" y="196"/>
                  </a:lnTo>
                  <a:lnTo>
                    <a:pt x="258" y="197"/>
                  </a:lnTo>
                  <a:lnTo>
                    <a:pt x="246" y="197"/>
                  </a:lnTo>
                  <a:lnTo>
                    <a:pt x="233" y="197"/>
                  </a:lnTo>
                  <a:lnTo>
                    <a:pt x="220" y="196"/>
                  </a:lnTo>
                  <a:lnTo>
                    <a:pt x="206" y="196"/>
                  </a:lnTo>
                  <a:lnTo>
                    <a:pt x="192" y="195"/>
                  </a:lnTo>
                  <a:lnTo>
                    <a:pt x="178" y="193"/>
                  </a:lnTo>
                  <a:lnTo>
                    <a:pt x="162" y="191"/>
                  </a:lnTo>
                  <a:lnTo>
                    <a:pt x="147" y="189"/>
                  </a:lnTo>
                  <a:lnTo>
                    <a:pt x="131" y="186"/>
                  </a:lnTo>
                  <a:lnTo>
                    <a:pt x="114" y="183"/>
                  </a:lnTo>
                  <a:lnTo>
                    <a:pt x="111" y="181"/>
                  </a:lnTo>
                  <a:lnTo>
                    <a:pt x="108" y="179"/>
                  </a:lnTo>
                  <a:lnTo>
                    <a:pt x="104" y="176"/>
                  </a:lnTo>
                  <a:lnTo>
                    <a:pt x="100" y="172"/>
                  </a:lnTo>
                  <a:lnTo>
                    <a:pt x="90" y="164"/>
                  </a:lnTo>
                  <a:lnTo>
                    <a:pt x="78" y="154"/>
                  </a:lnTo>
                  <a:lnTo>
                    <a:pt x="71" y="148"/>
                  </a:lnTo>
                  <a:lnTo>
                    <a:pt x="64" y="143"/>
                  </a:lnTo>
                  <a:lnTo>
                    <a:pt x="56" y="136"/>
                  </a:lnTo>
                  <a:lnTo>
                    <a:pt x="47" y="130"/>
                  </a:lnTo>
                  <a:lnTo>
                    <a:pt x="37" y="124"/>
                  </a:lnTo>
                  <a:lnTo>
                    <a:pt x="27" y="117"/>
                  </a:lnTo>
                  <a:lnTo>
                    <a:pt x="16" y="111"/>
                  </a:lnTo>
                  <a:lnTo>
                    <a:pt x="5" y="105"/>
                  </a:lnTo>
                  <a:lnTo>
                    <a:pt x="3" y="89"/>
                  </a:lnTo>
                  <a:lnTo>
                    <a:pt x="1" y="76"/>
                  </a:lnTo>
                  <a:lnTo>
                    <a:pt x="1" y="70"/>
                  </a:lnTo>
                  <a:lnTo>
                    <a:pt x="1" y="64"/>
                  </a:lnTo>
                  <a:lnTo>
                    <a:pt x="0" y="59"/>
                  </a:lnTo>
                  <a:lnTo>
                    <a:pt x="0" y="54"/>
                  </a:lnTo>
                  <a:lnTo>
                    <a:pt x="1" y="48"/>
                  </a:lnTo>
                  <a:lnTo>
                    <a:pt x="2" y="43"/>
                  </a:lnTo>
                  <a:lnTo>
                    <a:pt x="3" y="37"/>
                  </a:lnTo>
                  <a:lnTo>
                    <a:pt x="5" y="31"/>
                  </a:lnTo>
                  <a:lnTo>
                    <a:pt x="7" y="24"/>
                  </a:lnTo>
                  <a:lnTo>
                    <a:pt x="10" y="17"/>
                  </a:lnTo>
                  <a:lnTo>
                    <a:pt x="14" y="8"/>
                  </a:lnTo>
                  <a:lnTo>
                    <a:pt x="18" y="0"/>
                  </a:lnTo>
                  <a:lnTo>
                    <a:pt x="22" y="10"/>
                  </a:lnTo>
                  <a:lnTo>
                    <a:pt x="26" y="20"/>
                  </a:lnTo>
                  <a:lnTo>
                    <a:pt x="29" y="31"/>
                  </a:lnTo>
                  <a:lnTo>
                    <a:pt x="33" y="41"/>
                  </a:lnTo>
                  <a:lnTo>
                    <a:pt x="36" y="46"/>
                  </a:lnTo>
                  <a:lnTo>
                    <a:pt x="38" y="52"/>
                  </a:lnTo>
                  <a:lnTo>
                    <a:pt x="41" y="57"/>
                  </a:lnTo>
                  <a:lnTo>
                    <a:pt x="43" y="62"/>
                  </a:lnTo>
                  <a:lnTo>
                    <a:pt x="46" y="67"/>
                  </a:lnTo>
                  <a:lnTo>
                    <a:pt x="49" y="72"/>
                  </a:lnTo>
                  <a:lnTo>
                    <a:pt x="52" y="77"/>
                  </a:lnTo>
                  <a:lnTo>
                    <a:pt x="55" y="82"/>
                  </a:lnTo>
                  <a:lnTo>
                    <a:pt x="59" y="86"/>
                  </a:lnTo>
                  <a:lnTo>
                    <a:pt x="63" y="91"/>
                  </a:lnTo>
                  <a:lnTo>
                    <a:pt x="66" y="95"/>
                  </a:lnTo>
                  <a:lnTo>
                    <a:pt x="71" y="100"/>
                  </a:lnTo>
                  <a:lnTo>
                    <a:pt x="75" y="104"/>
                  </a:lnTo>
                  <a:lnTo>
                    <a:pt x="80" y="108"/>
                  </a:lnTo>
                  <a:lnTo>
                    <a:pt x="84" y="112"/>
                  </a:lnTo>
                  <a:lnTo>
                    <a:pt x="90" y="115"/>
                  </a:lnTo>
                  <a:lnTo>
                    <a:pt x="95" y="119"/>
                  </a:lnTo>
                  <a:lnTo>
                    <a:pt x="101" y="122"/>
                  </a:lnTo>
                  <a:lnTo>
                    <a:pt x="107" y="125"/>
                  </a:lnTo>
                  <a:lnTo>
                    <a:pt x="113" y="128"/>
                  </a:lnTo>
                  <a:lnTo>
                    <a:pt x="120" y="131"/>
                  </a:lnTo>
                  <a:lnTo>
                    <a:pt x="127" y="134"/>
                  </a:lnTo>
                  <a:lnTo>
                    <a:pt x="134" y="136"/>
                  </a:lnTo>
                  <a:lnTo>
                    <a:pt x="142" y="138"/>
                  </a:lnTo>
                  <a:lnTo>
                    <a:pt x="151" y="135"/>
                  </a:lnTo>
                  <a:lnTo>
                    <a:pt x="160" y="133"/>
                  </a:lnTo>
                  <a:lnTo>
                    <a:pt x="171" y="130"/>
                  </a:lnTo>
                  <a:lnTo>
                    <a:pt x="181" y="127"/>
                  </a:lnTo>
                  <a:lnTo>
                    <a:pt x="187" y="126"/>
                  </a:lnTo>
                  <a:lnTo>
                    <a:pt x="193" y="125"/>
                  </a:lnTo>
                  <a:lnTo>
                    <a:pt x="198" y="124"/>
                  </a:lnTo>
                  <a:lnTo>
                    <a:pt x="204" y="123"/>
                  </a:lnTo>
                  <a:lnTo>
                    <a:pt x="210" y="122"/>
                  </a:lnTo>
                  <a:lnTo>
                    <a:pt x="216" y="121"/>
                  </a:lnTo>
                  <a:lnTo>
                    <a:pt x="222" y="121"/>
                  </a:lnTo>
                  <a:lnTo>
                    <a:pt x="228" y="120"/>
                  </a:lnTo>
                  <a:lnTo>
                    <a:pt x="234" y="120"/>
                  </a:lnTo>
                  <a:lnTo>
                    <a:pt x="240" y="120"/>
                  </a:lnTo>
                  <a:lnTo>
                    <a:pt x="246" y="120"/>
                  </a:lnTo>
                  <a:lnTo>
                    <a:pt x="252" y="121"/>
                  </a:lnTo>
                  <a:lnTo>
                    <a:pt x="258" y="122"/>
                  </a:lnTo>
                  <a:lnTo>
                    <a:pt x="264" y="123"/>
                  </a:lnTo>
                  <a:lnTo>
                    <a:pt x="270" y="124"/>
                  </a:lnTo>
                  <a:lnTo>
                    <a:pt x="275" y="126"/>
                  </a:lnTo>
                  <a:lnTo>
                    <a:pt x="281" y="128"/>
                  </a:lnTo>
                  <a:lnTo>
                    <a:pt x="286" y="130"/>
                  </a:lnTo>
                  <a:lnTo>
                    <a:pt x="292" y="133"/>
                  </a:lnTo>
                  <a:lnTo>
                    <a:pt x="297" y="136"/>
                  </a:lnTo>
                  <a:lnTo>
                    <a:pt x="302" y="139"/>
                  </a:lnTo>
                  <a:lnTo>
                    <a:pt x="306" y="143"/>
                  </a:lnTo>
                  <a:lnTo>
                    <a:pt x="311" y="148"/>
                  </a:lnTo>
                  <a:lnTo>
                    <a:pt x="316" y="152"/>
                  </a:lnTo>
                  <a:close/>
                </a:path>
              </a:pathLst>
            </a:custGeom>
            <a:solidFill>
              <a:srgbClr val="38201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7" name="Freeform 68"/>
            <p:cNvSpPr>
              <a:spLocks/>
            </p:cNvSpPr>
            <p:nvPr/>
          </p:nvSpPr>
          <p:spPr bwMode="auto">
            <a:xfrm>
              <a:off x="1330" y="3954"/>
              <a:ext cx="69" cy="45"/>
            </a:xfrm>
            <a:custGeom>
              <a:avLst/>
              <a:gdLst>
                <a:gd name="T0" fmla="*/ 0 w 69"/>
                <a:gd name="T1" fmla="*/ 0 h 45"/>
                <a:gd name="T2" fmla="*/ 4 w 69"/>
                <a:gd name="T3" fmla="*/ 33 h 45"/>
                <a:gd name="T4" fmla="*/ 7 w 69"/>
                <a:gd name="T5" fmla="*/ 35 h 45"/>
                <a:gd name="T6" fmla="*/ 10 w 69"/>
                <a:gd name="T7" fmla="*/ 36 h 45"/>
                <a:gd name="T8" fmla="*/ 13 w 69"/>
                <a:gd name="T9" fmla="*/ 37 h 45"/>
                <a:gd name="T10" fmla="*/ 17 w 69"/>
                <a:gd name="T11" fmla="*/ 38 h 45"/>
                <a:gd name="T12" fmla="*/ 21 w 69"/>
                <a:gd name="T13" fmla="*/ 39 h 45"/>
                <a:gd name="T14" fmla="*/ 25 w 69"/>
                <a:gd name="T15" fmla="*/ 40 h 45"/>
                <a:gd name="T16" fmla="*/ 29 w 69"/>
                <a:gd name="T17" fmla="*/ 41 h 45"/>
                <a:gd name="T18" fmla="*/ 34 w 69"/>
                <a:gd name="T19" fmla="*/ 42 h 45"/>
                <a:gd name="T20" fmla="*/ 43 w 69"/>
                <a:gd name="T21" fmla="*/ 43 h 45"/>
                <a:gd name="T22" fmla="*/ 52 w 69"/>
                <a:gd name="T23" fmla="*/ 44 h 45"/>
                <a:gd name="T24" fmla="*/ 61 w 69"/>
                <a:gd name="T25" fmla="*/ 44 h 45"/>
                <a:gd name="T26" fmla="*/ 69 w 69"/>
                <a:gd name="T27" fmla="*/ 45 h 45"/>
                <a:gd name="T28" fmla="*/ 62 w 69"/>
                <a:gd name="T29" fmla="*/ 24 h 45"/>
                <a:gd name="T30" fmla="*/ 0 w 69"/>
                <a:gd name="T31" fmla="*/ 0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9" h="45">
                  <a:moveTo>
                    <a:pt x="0" y="0"/>
                  </a:moveTo>
                  <a:lnTo>
                    <a:pt x="4" y="33"/>
                  </a:lnTo>
                  <a:lnTo>
                    <a:pt x="7" y="35"/>
                  </a:lnTo>
                  <a:lnTo>
                    <a:pt x="10" y="36"/>
                  </a:lnTo>
                  <a:lnTo>
                    <a:pt x="13" y="37"/>
                  </a:lnTo>
                  <a:lnTo>
                    <a:pt x="17" y="38"/>
                  </a:lnTo>
                  <a:lnTo>
                    <a:pt x="21" y="39"/>
                  </a:lnTo>
                  <a:lnTo>
                    <a:pt x="25" y="40"/>
                  </a:lnTo>
                  <a:lnTo>
                    <a:pt x="29" y="41"/>
                  </a:lnTo>
                  <a:lnTo>
                    <a:pt x="34" y="42"/>
                  </a:lnTo>
                  <a:lnTo>
                    <a:pt x="43" y="43"/>
                  </a:lnTo>
                  <a:lnTo>
                    <a:pt x="52" y="44"/>
                  </a:lnTo>
                  <a:lnTo>
                    <a:pt x="61" y="44"/>
                  </a:lnTo>
                  <a:lnTo>
                    <a:pt x="69" y="45"/>
                  </a:lnTo>
                  <a:lnTo>
                    <a:pt x="62" y="24"/>
                  </a:lnTo>
                  <a:lnTo>
                    <a:pt x="0" y="0"/>
                  </a:lnTo>
                  <a:close/>
                </a:path>
              </a:pathLst>
            </a:custGeom>
            <a:solidFill>
              <a:srgbClr val="38201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8" name="Freeform 69"/>
            <p:cNvSpPr>
              <a:spLocks/>
            </p:cNvSpPr>
            <p:nvPr/>
          </p:nvSpPr>
          <p:spPr bwMode="auto">
            <a:xfrm>
              <a:off x="1076" y="1548"/>
              <a:ext cx="559" cy="1000"/>
            </a:xfrm>
            <a:custGeom>
              <a:avLst/>
              <a:gdLst>
                <a:gd name="T0" fmla="*/ 535 w 559"/>
                <a:gd name="T1" fmla="*/ 244 h 1000"/>
                <a:gd name="T2" fmla="*/ 493 w 559"/>
                <a:gd name="T3" fmla="*/ 203 h 1000"/>
                <a:gd name="T4" fmla="*/ 447 w 559"/>
                <a:gd name="T5" fmla="*/ 156 h 1000"/>
                <a:gd name="T6" fmla="*/ 395 w 559"/>
                <a:gd name="T7" fmla="*/ 102 h 1000"/>
                <a:gd name="T8" fmla="*/ 341 w 559"/>
                <a:gd name="T9" fmla="*/ 43 h 1000"/>
                <a:gd name="T10" fmla="*/ 163 w 559"/>
                <a:gd name="T11" fmla="*/ 0 h 1000"/>
                <a:gd name="T12" fmla="*/ 155 w 559"/>
                <a:gd name="T13" fmla="*/ 28 h 1000"/>
                <a:gd name="T14" fmla="*/ 147 w 559"/>
                <a:gd name="T15" fmla="*/ 53 h 1000"/>
                <a:gd name="T16" fmla="*/ 137 w 559"/>
                <a:gd name="T17" fmla="*/ 76 h 1000"/>
                <a:gd name="T18" fmla="*/ 126 w 559"/>
                <a:gd name="T19" fmla="*/ 96 h 1000"/>
                <a:gd name="T20" fmla="*/ 114 w 559"/>
                <a:gd name="T21" fmla="*/ 114 h 1000"/>
                <a:gd name="T22" fmla="*/ 101 w 559"/>
                <a:gd name="T23" fmla="*/ 131 h 1000"/>
                <a:gd name="T24" fmla="*/ 82 w 559"/>
                <a:gd name="T25" fmla="*/ 152 h 1000"/>
                <a:gd name="T26" fmla="*/ 53 w 559"/>
                <a:gd name="T27" fmla="*/ 181 h 1000"/>
                <a:gd name="T28" fmla="*/ 34 w 559"/>
                <a:gd name="T29" fmla="*/ 214 h 1000"/>
                <a:gd name="T30" fmla="*/ 40 w 559"/>
                <a:gd name="T31" fmla="*/ 247 h 1000"/>
                <a:gd name="T32" fmla="*/ 48 w 559"/>
                <a:gd name="T33" fmla="*/ 278 h 1000"/>
                <a:gd name="T34" fmla="*/ 57 w 559"/>
                <a:gd name="T35" fmla="*/ 306 h 1000"/>
                <a:gd name="T36" fmla="*/ 67 w 559"/>
                <a:gd name="T37" fmla="*/ 332 h 1000"/>
                <a:gd name="T38" fmla="*/ 78 w 559"/>
                <a:gd name="T39" fmla="*/ 356 h 1000"/>
                <a:gd name="T40" fmla="*/ 101 w 559"/>
                <a:gd name="T41" fmla="*/ 401 h 1000"/>
                <a:gd name="T42" fmla="*/ 124 w 559"/>
                <a:gd name="T43" fmla="*/ 442 h 1000"/>
                <a:gd name="T44" fmla="*/ 150 w 559"/>
                <a:gd name="T45" fmla="*/ 495 h 1000"/>
                <a:gd name="T46" fmla="*/ 173 w 559"/>
                <a:gd name="T47" fmla="*/ 563 h 1000"/>
                <a:gd name="T48" fmla="*/ 178 w 559"/>
                <a:gd name="T49" fmla="*/ 620 h 1000"/>
                <a:gd name="T50" fmla="*/ 171 w 559"/>
                <a:gd name="T51" fmla="*/ 668 h 1000"/>
                <a:gd name="T52" fmla="*/ 153 w 559"/>
                <a:gd name="T53" fmla="*/ 710 h 1000"/>
                <a:gd name="T54" fmla="*/ 128 w 559"/>
                <a:gd name="T55" fmla="*/ 747 h 1000"/>
                <a:gd name="T56" fmla="*/ 99 w 559"/>
                <a:gd name="T57" fmla="*/ 781 h 1000"/>
                <a:gd name="T58" fmla="*/ 69 w 559"/>
                <a:gd name="T59" fmla="*/ 815 h 1000"/>
                <a:gd name="T60" fmla="*/ 41 w 559"/>
                <a:gd name="T61" fmla="*/ 849 h 1000"/>
                <a:gd name="T62" fmla="*/ 18 w 559"/>
                <a:gd name="T63" fmla="*/ 886 h 1000"/>
                <a:gd name="T64" fmla="*/ 3 w 559"/>
                <a:gd name="T65" fmla="*/ 928 h 1000"/>
                <a:gd name="T66" fmla="*/ 78 w 559"/>
                <a:gd name="T67" fmla="*/ 963 h 1000"/>
                <a:gd name="T68" fmla="*/ 130 w 559"/>
                <a:gd name="T69" fmla="*/ 976 h 1000"/>
                <a:gd name="T70" fmla="*/ 177 w 559"/>
                <a:gd name="T71" fmla="*/ 987 h 1000"/>
                <a:gd name="T72" fmla="*/ 221 w 559"/>
                <a:gd name="T73" fmla="*/ 994 h 1000"/>
                <a:gd name="T74" fmla="*/ 263 w 559"/>
                <a:gd name="T75" fmla="*/ 999 h 1000"/>
                <a:gd name="T76" fmla="*/ 304 w 559"/>
                <a:gd name="T77" fmla="*/ 1000 h 1000"/>
                <a:gd name="T78" fmla="*/ 347 w 559"/>
                <a:gd name="T79" fmla="*/ 996 h 1000"/>
                <a:gd name="T80" fmla="*/ 391 w 559"/>
                <a:gd name="T81" fmla="*/ 989 h 1000"/>
                <a:gd name="T82" fmla="*/ 440 w 559"/>
                <a:gd name="T83" fmla="*/ 976 h 1000"/>
                <a:gd name="T84" fmla="*/ 493 w 559"/>
                <a:gd name="T85" fmla="*/ 958 h 1000"/>
                <a:gd name="T86" fmla="*/ 508 w 559"/>
                <a:gd name="T87" fmla="*/ 925 h 1000"/>
                <a:gd name="T88" fmla="*/ 498 w 559"/>
                <a:gd name="T89" fmla="*/ 887 h 1000"/>
                <a:gd name="T90" fmla="*/ 486 w 559"/>
                <a:gd name="T91" fmla="*/ 849 h 1000"/>
                <a:gd name="T92" fmla="*/ 459 w 559"/>
                <a:gd name="T93" fmla="*/ 773 h 1000"/>
                <a:gd name="T94" fmla="*/ 442 w 559"/>
                <a:gd name="T95" fmla="*/ 722 h 1000"/>
                <a:gd name="T96" fmla="*/ 431 w 559"/>
                <a:gd name="T97" fmla="*/ 684 h 1000"/>
                <a:gd name="T98" fmla="*/ 423 w 559"/>
                <a:gd name="T99" fmla="*/ 644 h 1000"/>
                <a:gd name="T100" fmla="*/ 420 w 559"/>
                <a:gd name="T101" fmla="*/ 604 h 1000"/>
                <a:gd name="T102" fmla="*/ 421 w 559"/>
                <a:gd name="T103" fmla="*/ 563 h 1000"/>
                <a:gd name="T104" fmla="*/ 426 w 559"/>
                <a:gd name="T105" fmla="*/ 526 h 1000"/>
                <a:gd name="T106" fmla="*/ 435 w 559"/>
                <a:gd name="T107" fmla="*/ 501 h 1000"/>
                <a:gd name="T108" fmla="*/ 447 w 559"/>
                <a:gd name="T109" fmla="*/ 478 h 1000"/>
                <a:gd name="T110" fmla="*/ 461 w 559"/>
                <a:gd name="T111" fmla="*/ 457 h 1000"/>
                <a:gd name="T112" fmla="*/ 482 w 559"/>
                <a:gd name="T113" fmla="*/ 429 h 1000"/>
                <a:gd name="T114" fmla="*/ 504 w 559"/>
                <a:gd name="T115" fmla="*/ 400 h 1000"/>
                <a:gd name="T116" fmla="*/ 520 w 559"/>
                <a:gd name="T117" fmla="*/ 376 h 1000"/>
                <a:gd name="T118" fmla="*/ 535 w 559"/>
                <a:gd name="T119" fmla="*/ 351 h 1000"/>
                <a:gd name="T120" fmla="*/ 547 w 559"/>
                <a:gd name="T121" fmla="*/ 322 h 1000"/>
                <a:gd name="T122" fmla="*/ 556 w 559"/>
                <a:gd name="T123" fmla="*/ 290 h 10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59" h="1000">
                  <a:moveTo>
                    <a:pt x="559" y="266"/>
                  </a:moveTo>
                  <a:lnTo>
                    <a:pt x="547" y="255"/>
                  </a:lnTo>
                  <a:lnTo>
                    <a:pt x="535" y="244"/>
                  </a:lnTo>
                  <a:lnTo>
                    <a:pt x="522" y="231"/>
                  </a:lnTo>
                  <a:lnTo>
                    <a:pt x="508" y="217"/>
                  </a:lnTo>
                  <a:lnTo>
                    <a:pt x="493" y="203"/>
                  </a:lnTo>
                  <a:lnTo>
                    <a:pt x="478" y="188"/>
                  </a:lnTo>
                  <a:lnTo>
                    <a:pt x="463" y="172"/>
                  </a:lnTo>
                  <a:lnTo>
                    <a:pt x="447" y="156"/>
                  </a:lnTo>
                  <a:lnTo>
                    <a:pt x="430" y="139"/>
                  </a:lnTo>
                  <a:lnTo>
                    <a:pt x="413" y="121"/>
                  </a:lnTo>
                  <a:lnTo>
                    <a:pt x="395" y="102"/>
                  </a:lnTo>
                  <a:lnTo>
                    <a:pt x="378" y="83"/>
                  </a:lnTo>
                  <a:lnTo>
                    <a:pt x="359" y="63"/>
                  </a:lnTo>
                  <a:lnTo>
                    <a:pt x="341" y="43"/>
                  </a:lnTo>
                  <a:lnTo>
                    <a:pt x="322" y="22"/>
                  </a:lnTo>
                  <a:lnTo>
                    <a:pt x="303" y="0"/>
                  </a:lnTo>
                  <a:lnTo>
                    <a:pt x="163" y="0"/>
                  </a:lnTo>
                  <a:lnTo>
                    <a:pt x="161" y="10"/>
                  </a:lnTo>
                  <a:lnTo>
                    <a:pt x="158" y="19"/>
                  </a:lnTo>
                  <a:lnTo>
                    <a:pt x="155" y="28"/>
                  </a:lnTo>
                  <a:lnTo>
                    <a:pt x="153" y="37"/>
                  </a:lnTo>
                  <a:lnTo>
                    <a:pt x="150" y="45"/>
                  </a:lnTo>
                  <a:lnTo>
                    <a:pt x="147" y="53"/>
                  </a:lnTo>
                  <a:lnTo>
                    <a:pt x="144" y="61"/>
                  </a:lnTo>
                  <a:lnTo>
                    <a:pt x="140" y="69"/>
                  </a:lnTo>
                  <a:lnTo>
                    <a:pt x="137" y="76"/>
                  </a:lnTo>
                  <a:lnTo>
                    <a:pt x="133" y="83"/>
                  </a:lnTo>
                  <a:lnTo>
                    <a:pt x="130" y="89"/>
                  </a:lnTo>
                  <a:lnTo>
                    <a:pt x="126" y="96"/>
                  </a:lnTo>
                  <a:lnTo>
                    <a:pt x="122" y="102"/>
                  </a:lnTo>
                  <a:lnTo>
                    <a:pt x="118" y="108"/>
                  </a:lnTo>
                  <a:lnTo>
                    <a:pt x="114" y="114"/>
                  </a:lnTo>
                  <a:lnTo>
                    <a:pt x="109" y="120"/>
                  </a:lnTo>
                  <a:lnTo>
                    <a:pt x="105" y="125"/>
                  </a:lnTo>
                  <a:lnTo>
                    <a:pt x="101" y="131"/>
                  </a:lnTo>
                  <a:lnTo>
                    <a:pt x="96" y="136"/>
                  </a:lnTo>
                  <a:lnTo>
                    <a:pt x="92" y="141"/>
                  </a:lnTo>
                  <a:lnTo>
                    <a:pt x="82" y="152"/>
                  </a:lnTo>
                  <a:lnTo>
                    <a:pt x="72" y="162"/>
                  </a:lnTo>
                  <a:lnTo>
                    <a:pt x="63" y="172"/>
                  </a:lnTo>
                  <a:lnTo>
                    <a:pt x="53" y="181"/>
                  </a:lnTo>
                  <a:lnTo>
                    <a:pt x="42" y="192"/>
                  </a:lnTo>
                  <a:lnTo>
                    <a:pt x="32" y="202"/>
                  </a:lnTo>
                  <a:lnTo>
                    <a:pt x="34" y="214"/>
                  </a:lnTo>
                  <a:lnTo>
                    <a:pt x="36" y="225"/>
                  </a:lnTo>
                  <a:lnTo>
                    <a:pt x="38" y="237"/>
                  </a:lnTo>
                  <a:lnTo>
                    <a:pt x="40" y="247"/>
                  </a:lnTo>
                  <a:lnTo>
                    <a:pt x="43" y="258"/>
                  </a:lnTo>
                  <a:lnTo>
                    <a:pt x="45" y="268"/>
                  </a:lnTo>
                  <a:lnTo>
                    <a:pt x="48" y="278"/>
                  </a:lnTo>
                  <a:lnTo>
                    <a:pt x="51" y="288"/>
                  </a:lnTo>
                  <a:lnTo>
                    <a:pt x="54" y="297"/>
                  </a:lnTo>
                  <a:lnTo>
                    <a:pt x="57" y="306"/>
                  </a:lnTo>
                  <a:lnTo>
                    <a:pt x="60" y="315"/>
                  </a:lnTo>
                  <a:lnTo>
                    <a:pt x="64" y="324"/>
                  </a:lnTo>
                  <a:lnTo>
                    <a:pt x="67" y="332"/>
                  </a:lnTo>
                  <a:lnTo>
                    <a:pt x="71" y="341"/>
                  </a:lnTo>
                  <a:lnTo>
                    <a:pt x="74" y="348"/>
                  </a:lnTo>
                  <a:lnTo>
                    <a:pt x="78" y="356"/>
                  </a:lnTo>
                  <a:lnTo>
                    <a:pt x="85" y="372"/>
                  </a:lnTo>
                  <a:lnTo>
                    <a:pt x="93" y="386"/>
                  </a:lnTo>
                  <a:lnTo>
                    <a:pt x="101" y="401"/>
                  </a:lnTo>
                  <a:lnTo>
                    <a:pt x="109" y="415"/>
                  </a:lnTo>
                  <a:lnTo>
                    <a:pt x="116" y="429"/>
                  </a:lnTo>
                  <a:lnTo>
                    <a:pt x="124" y="442"/>
                  </a:lnTo>
                  <a:lnTo>
                    <a:pt x="131" y="456"/>
                  </a:lnTo>
                  <a:lnTo>
                    <a:pt x="138" y="470"/>
                  </a:lnTo>
                  <a:lnTo>
                    <a:pt x="150" y="495"/>
                  </a:lnTo>
                  <a:lnTo>
                    <a:pt x="159" y="519"/>
                  </a:lnTo>
                  <a:lnTo>
                    <a:pt x="167" y="541"/>
                  </a:lnTo>
                  <a:lnTo>
                    <a:pt x="173" y="563"/>
                  </a:lnTo>
                  <a:lnTo>
                    <a:pt x="176" y="583"/>
                  </a:lnTo>
                  <a:lnTo>
                    <a:pt x="178" y="602"/>
                  </a:lnTo>
                  <a:lnTo>
                    <a:pt x="178" y="620"/>
                  </a:lnTo>
                  <a:lnTo>
                    <a:pt x="177" y="637"/>
                  </a:lnTo>
                  <a:lnTo>
                    <a:pt x="175" y="653"/>
                  </a:lnTo>
                  <a:lnTo>
                    <a:pt x="171" y="668"/>
                  </a:lnTo>
                  <a:lnTo>
                    <a:pt x="166" y="683"/>
                  </a:lnTo>
                  <a:lnTo>
                    <a:pt x="160" y="697"/>
                  </a:lnTo>
                  <a:lnTo>
                    <a:pt x="153" y="710"/>
                  </a:lnTo>
                  <a:lnTo>
                    <a:pt x="146" y="723"/>
                  </a:lnTo>
                  <a:lnTo>
                    <a:pt x="137" y="735"/>
                  </a:lnTo>
                  <a:lnTo>
                    <a:pt x="128" y="747"/>
                  </a:lnTo>
                  <a:lnTo>
                    <a:pt x="119" y="759"/>
                  </a:lnTo>
                  <a:lnTo>
                    <a:pt x="109" y="770"/>
                  </a:lnTo>
                  <a:lnTo>
                    <a:pt x="99" y="781"/>
                  </a:lnTo>
                  <a:lnTo>
                    <a:pt x="89" y="793"/>
                  </a:lnTo>
                  <a:lnTo>
                    <a:pt x="79" y="804"/>
                  </a:lnTo>
                  <a:lnTo>
                    <a:pt x="69" y="815"/>
                  </a:lnTo>
                  <a:lnTo>
                    <a:pt x="59" y="826"/>
                  </a:lnTo>
                  <a:lnTo>
                    <a:pt x="50" y="837"/>
                  </a:lnTo>
                  <a:lnTo>
                    <a:pt x="41" y="849"/>
                  </a:lnTo>
                  <a:lnTo>
                    <a:pt x="33" y="861"/>
                  </a:lnTo>
                  <a:lnTo>
                    <a:pt x="25" y="873"/>
                  </a:lnTo>
                  <a:lnTo>
                    <a:pt x="18" y="886"/>
                  </a:lnTo>
                  <a:lnTo>
                    <a:pt x="12" y="899"/>
                  </a:lnTo>
                  <a:lnTo>
                    <a:pt x="7" y="913"/>
                  </a:lnTo>
                  <a:lnTo>
                    <a:pt x="3" y="928"/>
                  </a:lnTo>
                  <a:lnTo>
                    <a:pt x="0" y="943"/>
                  </a:lnTo>
                  <a:lnTo>
                    <a:pt x="41" y="953"/>
                  </a:lnTo>
                  <a:lnTo>
                    <a:pt x="78" y="963"/>
                  </a:lnTo>
                  <a:lnTo>
                    <a:pt x="96" y="968"/>
                  </a:lnTo>
                  <a:lnTo>
                    <a:pt x="113" y="972"/>
                  </a:lnTo>
                  <a:lnTo>
                    <a:pt x="130" y="976"/>
                  </a:lnTo>
                  <a:lnTo>
                    <a:pt x="146" y="980"/>
                  </a:lnTo>
                  <a:lnTo>
                    <a:pt x="162" y="983"/>
                  </a:lnTo>
                  <a:lnTo>
                    <a:pt x="177" y="987"/>
                  </a:lnTo>
                  <a:lnTo>
                    <a:pt x="192" y="989"/>
                  </a:lnTo>
                  <a:lnTo>
                    <a:pt x="206" y="992"/>
                  </a:lnTo>
                  <a:lnTo>
                    <a:pt x="221" y="994"/>
                  </a:lnTo>
                  <a:lnTo>
                    <a:pt x="235" y="996"/>
                  </a:lnTo>
                  <a:lnTo>
                    <a:pt x="249" y="998"/>
                  </a:lnTo>
                  <a:lnTo>
                    <a:pt x="263" y="999"/>
                  </a:lnTo>
                  <a:lnTo>
                    <a:pt x="276" y="1000"/>
                  </a:lnTo>
                  <a:lnTo>
                    <a:pt x="290" y="1000"/>
                  </a:lnTo>
                  <a:lnTo>
                    <a:pt x="304" y="1000"/>
                  </a:lnTo>
                  <a:lnTo>
                    <a:pt x="318" y="999"/>
                  </a:lnTo>
                  <a:lnTo>
                    <a:pt x="332" y="998"/>
                  </a:lnTo>
                  <a:lnTo>
                    <a:pt x="347" y="996"/>
                  </a:lnTo>
                  <a:lnTo>
                    <a:pt x="361" y="994"/>
                  </a:lnTo>
                  <a:lnTo>
                    <a:pt x="376" y="992"/>
                  </a:lnTo>
                  <a:lnTo>
                    <a:pt x="391" y="989"/>
                  </a:lnTo>
                  <a:lnTo>
                    <a:pt x="407" y="985"/>
                  </a:lnTo>
                  <a:lnTo>
                    <a:pt x="423" y="981"/>
                  </a:lnTo>
                  <a:lnTo>
                    <a:pt x="440" y="976"/>
                  </a:lnTo>
                  <a:lnTo>
                    <a:pt x="457" y="970"/>
                  </a:lnTo>
                  <a:lnTo>
                    <a:pt x="475" y="964"/>
                  </a:lnTo>
                  <a:lnTo>
                    <a:pt x="493" y="958"/>
                  </a:lnTo>
                  <a:lnTo>
                    <a:pt x="512" y="950"/>
                  </a:lnTo>
                  <a:lnTo>
                    <a:pt x="510" y="937"/>
                  </a:lnTo>
                  <a:lnTo>
                    <a:pt x="508" y="925"/>
                  </a:lnTo>
                  <a:lnTo>
                    <a:pt x="505" y="912"/>
                  </a:lnTo>
                  <a:lnTo>
                    <a:pt x="502" y="899"/>
                  </a:lnTo>
                  <a:lnTo>
                    <a:pt x="498" y="887"/>
                  </a:lnTo>
                  <a:lnTo>
                    <a:pt x="495" y="874"/>
                  </a:lnTo>
                  <a:lnTo>
                    <a:pt x="491" y="861"/>
                  </a:lnTo>
                  <a:lnTo>
                    <a:pt x="486" y="849"/>
                  </a:lnTo>
                  <a:lnTo>
                    <a:pt x="478" y="823"/>
                  </a:lnTo>
                  <a:lnTo>
                    <a:pt x="469" y="798"/>
                  </a:lnTo>
                  <a:lnTo>
                    <a:pt x="459" y="773"/>
                  </a:lnTo>
                  <a:lnTo>
                    <a:pt x="451" y="748"/>
                  </a:lnTo>
                  <a:lnTo>
                    <a:pt x="446" y="735"/>
                  </a:lnTo>
                  <a:lnTo>
                    <a:pt x="442" y="722"/>
                  </a:lnTo>
                  <a:lnTo>
                    <a:pt x="438" y="710"/>
                  </a:lnTo>
                  <a:lnTo>
                    <a:pt x="435" y="697"/>
                  </a:lnTo>
                  <a:lnTo>
                    <a:pt x="431" y="684"/>
                  </a:lnTo>
                  <a:lnTo>
                    <a:pt x="428" y="671"/>
                  </a:lnTo>
                  <a:lnTo>
                    <a:pt x="426" y="658"/>
                  </a:lnTo>
                  <a:lnTo>
                    <a:pt x="423" y="644"/>
                  </a:lnTo>
                  <a:lnTo>
                    <a:pt x="422" y="631"/>
                  </a:lnTo>
                  <a:lnTo>
                    <a:pt x="420" y="618"/>
                  </a:lnTo>
                  <a:lnTo>
                    <a:pt x="420" y="604"/>
                  </a:lnTo>
                  <a:lnTo>
                    <a:pt x="419" y="590"/>
                  </a:lnTo>
                  <a:lnTo>
                    <a:pt x="420" y="577"/>
                  </a:lnTo>
                  <a:lnTo>
                    <a:pt x="421" y="563"/>
                  </a:lnTo>
                  <a:lnTo>
                    <a:pt x="422" y="549"/>
                  </a:lnTo>
                  <a:lnTo>
                    <a:pt x="424" y="534"/>
                  </a:lnTo>
                  <a:lnTo>
                    <a:pt x="426" y="526"/>
                  </a:lnTo>
                  <a:lnTo>
                    <a:pt x="429" y="517"/>
                  </a:lnTo>
                  <a:lnTo>
                    <a:pt x="432" y="509"/>
                  </a:lnTo>
                  <a:lnTo>
                    <a:pt x="435" y="501"/>
                  </a:lnTo>
                  <a:lnTo>
                    <a:pt x="438" y="493"/>
                  </a:lnTo>
                  <a:lnTo>
                    <a:pt x="442" y="485"/>
                  </a:lnTo>
                  <a:lnTo>
                    <a:pt x="447" y="478"/>
                  </a:lnTo>
                  <a:lnTo>
                    <a:pt x="451" y="471"/>
                  </a:lnTo>
                  <a:lnTo>
                    <a:pt x="456" y="463"/>
                  </a:lnTo>
                  <a:lnTo>
                    <a:pt x="461" y="457"/>
                  </a:lnTo>
                  <a:lnTo>
                    <a:pt x="466" y="449"/>
                  </a:lnTo>
                  <a:lnTo>
                    <a:pt x="471" y="443"/>
                  </a:lnTo>
                  <a:lnTo>
                    <a:pt x="482" y="429"/>
                  </a:lnTo>
                  <a:lnTo>
                    <a:pt x="493" y="414"/>
                  </a:lnTo>
                  <a:lnTo>
                    <a:pt x="499" y="407"/>
                  </a:lnTo>
                  <a:lnTo>
                    <a:pt x="504" y="400"/>
                  </a:lnTo>
                  <a:lnTo>
                    <a:pt x="510" y="392"/>
                  </a:lnTo>
                  <a:lnTo>
                    <a:pt x="515" y="384"/>
                  </a:lnTo>
                  <a:lnTo>
                    <a:pt x="520" y="376"/>
                  </a:lnTo>
                  <a:lnTo>
                    <a:pt x="525" y="368"/>
                  </a:lnTo>
                  <a:lnTo>
                    <a:pt x="530" y="360"/>
                  </a:lnTo>
                  <a:lnTo>
                    <a:pt x="535" y="351"/>
                  </a:lnTo>
                  <a:lnTo>
                    <a:pt x="539" y="342"/>
                  </a:lnTo>
                  <a:lnTo>
                    <a:pt x="543" y="332"/>
                  </a:lnTo>
                  <a:lnTo>
                    <a:pt x="547" y="322"/>
                  </a:lnTo>
                  <a:lnTo>
                    <a:pt x="550" y="312"/>
                  </a:lnTo>
                  <a:lnTo>
                    <a:pt x="553" y="302"/>
                  </a:lnTo>
                  <a:lnTo>
                    <a:pt x="556" y="290"/>
                  </a:lnTo>
                  <a:lnTo>
                    <a:pt x="558" y="279"/>
                  </a:lnTo>
                  <a:lnTo>
                    <a:pt x="559" y="266"/>
                  </a:lnTo>
                  <a:close/>
                </a:path>
              </a:pathLst>
            </a:custGeom>
            <a:solidFill>
              <a:srgbClr val="EBAA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9" name="Freeform 70"/>
            <p:cNvSpPr>
              <a:spLocks/>
            </p:cNvSpPr>
            <p:nvPr/>
          </p:nvSpPr>
          <p:spPr bwMode="auto">
            <a:xfrm>
              <a:off x="1123" y="1540"/>
              <a:ext cx="387" cy="72"/>
            </a:xfrm>
            <a:custGeom>
              <a:avLst/>
              <a:gdLst>
                <a:gd name="T0" fmla="*/ 255 w 387"/>
                <a:gd name="T1" fmla="*/ 8 h 72"/>
                <a:gd name="T2" fmla="*/ 257 w 387"/>
                <a:gd name="T3" fmla="*/ 10 h 72"/>
                <a:gd name="T4" fmla="*/ 260 w 387"/>
                <a:gd name="T5" fmla="*/ 13 h 72"/>
                <a:gd name="T6" fmla="*/ 263 w 387"/>
                <a:gd name="T7" fmla="*/ 15 h 72"/>
                <a:gd name="T8" fmla="*/ 266 w 387"/>
                <a:gd name="T9" fmla="*/ 18 h 72"/>
                <a:gd name="T10" fmla="*/ 269 w 387"/>
                <a:gd name="T11" fmla="*/ 21 h 72"/>
                <a:gd name="T12" fmla="*/ 273 w 387"/>
                <a:gd name="T13" fmla="*/ 24 h 72"/>
                <a:gd name="T14" fmla="*/ 276 w 387"/>
                <a:gd name="T15" fmla="*/ 26 h 72"/>
                <a:gd name="T16" fmla="*/ 279 w 387"/>
                <a:gd name="T17" fmla="*/ 29 h 72"/>
                <a:gd name="T18" fmla="*/ 283 w 387"/>
                <a:gd name="T19" fmla="*/ 31 h 72"/>
                <a:gd name="T20" fmla="*/ 287 w 387"/>
                <a:gd name="T21" fmla="*/ 34 h 72"/>
                <a:gd name="T22" fmla="*/ 291 w 387"/>
                <a:gd name="T23" fmla="*/ 36 h 72"/>
                <a:gd name="T24" fmla="*/ 295 w 387"/>
                <a:gd name="T25" fmla="*/ 38 h 72"/>
                <a:gd name="T26" fmla="*/ 303 w 387"/>
                <a:gd name="T27" fmla="*/ 43 h 72"/>
                <a:gd name="T28" fmla="*/ 312 w 387"/>
                <a:gd name="T29" fmla="*/ 47 h 72"/>
                <a:gd name="T30" fmla="*/ 321 w 387"/>
                <a:gd name="T31" fmla="*/ 51 h 72"/>
                <a:gd name="T32" fmla="*/ 331 w 387"/>
                <a:gd name="T33" fmla="*/ 54 h 72"/>
                <a:gd name="T34" fmla="*/ 341 w 387"/>
                <a:gd name="T35" fmla="*/ 58 h 72"/>
                <a:gd name="T36" fmla="*/ 351 w 387"/>
                <a:gd name="T37" fmla="*/ 61 h 72"/>
                <a:gd name="T38" fmla="*/ 361 w 387"/>
                <a:gd name="T39" fmla="*/ 64 h 72"/>
                <a:gd name="T40" fmla="*/ 372 w 387"/>
                <a:gd name="T41" fmla="*/ 67 h 72"/>
                <a:gd name="T42" fmla="*/ 383 w 387"/>
                <a:gd name="T43" fmla="*/ 69 h 72"/>
                <a:gd name="T44" fmla="*/ 387 w 387"/>
                <a:gd name="T45" fmla="*/ 72 h 72"/>
                <a:gd name="T46" fmla="*/ 0 w 387"/>
                <a:gd name="T47" fmla="*/ 65 h 72"/>
                <a:gd name="T48" fmla="*/ 7 w 387"/>
                <a:gd name="T49" fmla="*/ 62 h 72"/>
                <a:gd name="T50" fmla="*/ 14 w 387"/>
                <a:gd name="T51" fmla="*/ 59 h 72"/>
                <a:gd name="T52" fmla="*/ 20 w 387"/>
                <a:gd name="T53" fmla="*/ 56 h 72"/>
                <a:gd name="T54" fmla="*/ 27 w 387"/>
                <a:gd name="T55" fmla="*/ 53 h 72"/>
                <a:gd name="T56" fmla="*/ 33 w 387"/>
                <a:gd name="T57" fmla="*/ 50 h 72"/>
                <a:gd name="T58" fmla="*/ 38 w 387"/>
                <a:gd name="T59" fmla="*/ 46 h 72"/>
                <a:gd name="T60" fmla="*/ 43 w 387"/>
                <a:gd name="T61" fmla="*/ 43 h 72"/>
                <a:gd name="T62" fmla="*/ 48 w 387"/>
                <a:gd name="T63" fmla="*/ 39 h 72"/>
                <a:gd name="T64" fmla="*/ 53 w 387"/>
                <a:gd name="T65" fmla="*/ 35 h 72"/>
                <a:gd name="T66" fmla="*/ 57 w 387"/>
                <a:gd name="T67" fmla="*/ 31 h 72"/>
                <a:gd name="T68" fmla="*/ 61 w 387"/>
                <a:gd name="T69" fmla="*/ 27 h 72"/>
                <a:gd name="T70" fmla="*/ 65 w 387"/>
                <a:gd name="T71" fmla="*/ 23 h 72"/>
                <a:gd name="T72" fmla="*/ 68 w 387"/>
                <a:gd name="T73" fmla="*/ 19 h 72"/>
                <a:gd name="T74" fmla="*/ 72 w 387"/>
                <a:gd name="T75" fmla="*/ 14 h 72"/>
                <a:gd name="T76" fmla="*/ 75 w 387"/>
                <a:gd name="T77" fmla="*/ 10 h 72"/>
                <a:gd name="T78" fmla="*/ 82 w 387"/>
                <a:gd name="T79" fmla="*/ 0 h 72"/>
                <a:gd name="T80" fmla="*/ 251 w 387"/>
                <a:gd name="T81" fmla="*/ 2 h 72"/>
                <a:gd name="T82" fmla="*/ 255 w 387"/>
                <a:gd name="T83" fmla="*/ 8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387" h="72">
                  <a:moveTo>
                    <a:pt x="255" y="8"/>
                  </a:moveTo>
                  <a:lnTo>
                    <a:pt x="257" y="10"/>
                  </a:lnTo>
                  <a:lnTo>
                    <a:pt x="260" y="13"/>
                  </a:lnTo>
                  <a:lnTo>
                    <a:pt x="263" y="15"/>
                  </a:lnTo>
                  <a:lnTo>
                    <a:pt x="266" y="18"/>
                  </a:lnTo>
                  <a:lnTo>
                    <a:pt x="269" y="21"/>
                  </a:lnTo>
                  <a:lnTo>
                    <a:pt x="273" y="24"/>
                  </a:lnTo>
                  <a:lnTo>
                    <a:pt x="276" y="26"/>
                  </a:lnTo>
                  <a:lnTo>
                    <a:pt x="279" y="29"/>
                  </a:lnTo>
                  <a:lnTo>
                    <a:pt x="283" y="31"/>
                  </a:lnTo>
                  <a:lnTo>
                    <a:pt x="287" y="34"/>
                  </a:lnTo>
                  <a:lnTo>
                    <a:pt x="291" y="36"/>
                  </a:lnTo>
                  <a:lnTo>
                    <a:pt x="295" y="38"/>
                  </a:lnTo>
                  <a:lnTo>
                    <a:pt x="303" y="43"/>
                  </a:lnTo>
                  <a:lnTo>
                    <a:pt x="312" y="47"/>
                  </a:lnTo>
                  <a:lnTo>
                    <a:pt x="321" y="51"/>
                  </a:lnTo>
                  <a:lnTo>
                    <a:pt x="331" y="54"/>
                  </a:lnTo>
                  <a:lnTo>
                    <a:pt x="341" y="58"/>
                  </a:lnTo>
                  <a:lnTo>
                    <a:pt x="351" y="61"/>
                  </a:lnTo>
                  <a:lnTo>
                    <a:pt x="361" y="64"/>
                  </a:lnTo>
                  <a:lnTo>
                    <a:pt x="372" y="67"/>
                  </a:lnTo>
                  <a:lnTo>
                    <a:pt x="383" y="69"/>
                  </a:lnTo>
                  <a:lnTo>
                    <a:pt x="387" y="72"/>
                  </a:lnTo>
                  <a:lnTo>
                    <a:pt x="0" y="65"/>
                  </a:lnTo>
                  <a:lnTo>
                    <a:pt x="7" y="62"/>
                  </a:lnTo>
                  <a:lnTo>
                    <a:pt x="14" y="59"/>
                  </a:lnTo>
                  <a:lnTo>
                    <a:pt x="20" y="56"/>
                  </a:lnTo>
                  <a:lnTo>
                    <a:pt x="27" y="53"/>
                  </a:lnTo>
                  <a:lnTo>
                    <a:pt x="33" y="50"/>
                  </a:lnTo>
                  <a:lnTo>
                    <a:pt x="38" y="46"/>
                  </a:lnTo>
                  <a:lnTo>
                    <a:pt x="43" y="43"/>
                  </a:lnTo>
                  <a:lnTo>
                    <a:pt x="48" y="39"/>
                  </a:lnTo>
                  <a:lnTo>
                    <a:pt x="53" y="35"/>
                  </a:lnTo>
                  <a:lnTo>
                    <a:pt x="57" y="31"/>
                  </a:lnTo>
                  <a:lnTo>
                    <a:pt x="61" y="27"/>
                  </a:lnTo>
                  <a:lnTo>
                    <a:pt x="65" y="23"/>
                  </a:lnTo>
                  <a:lnTo>
                    <a:pt x="68" y="19"/>
                  </a:lnTo>
                  <a:lnTo>
                    <a:pt x="72" y="14"/>
                  </a:lnTo>
                  <a:lnTo>
                    <a:pt x="75" y="10"/>
                  </a:lnTo>
                  <a:lnTo>
                    <a:pt x="82" y="0"/>
                  </a:lnTo>
                  <a:lnTo>
                    <a:pt x="251" y="2"/>
                  </a:lnTo>
                  <a:lnTo>
                    <a:pt x="255" y="8"/>
                  </a:lnTo>
                  <a:close/>
                </a:path>
              </a:pathLst>
            </a:custGeom>
            <a:solidFill>
              <a:srgbClr val="EBAA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0" name="Freeform 71"/>
            <p:cNvSpPr>
              <a:spLocks/>
            </p:cNvSpPr>
            <p:nvPr/>
          </p:nvSpPr>
          <p:spPr bwMode="auto">
            <a:xfrm>
              <a:off x="1337" y="2330"/>
              <a:ext cx="277" cy="879"/>
            </a:xfrm>
            <a:custGeom>
              <a:avLst/>
              <a:gdLst>
                <a:gd name="T0" fmla="*/ 17 w 277"/>
                <a:gd name="T1" fmla="*/ 34 h 879"/>
                <a:gd name="T2" fmla="*/ 13 w 277"/>
                <a:gd name="T3" fmla="*/ 61 h 879"/>
                <a:gd name="T4" fmla="*/ 10 w 277"/>
                <a:gd name="T5" fmla="*/ 97 h 879"/>
                <a:gd name="T6" fmla="*/ 8 w 277"/>
                <a:gd name="T7" fmla="*/ 139 h 879"/>
                <a:gd name="T8" fmla="*/ 5 w 277"/>
                <a:gd name="T9" fmla="*/ 188 h 879"/>
                <a:gd name="T10" fmla="*/ 4 w 277"/>
                <a:gd name="T11" fmla="*/ 241 h 879"/>
                <a:gd name="T12" fmla="*/ 2 w 277"/>
                <a:gd name="T13" fmla="*/ 327 h 879"/>
                <a:gd name="T14" fmla="*/ 1 w 277"/>
                <a:gd name="T15" fmla="*/ 448 h 879"/>
                <a:gd name="T16" fmla="*/ 0 w 277"/>
                <a:gd name="T17" fmla="*/ 566 h 879"/>
                <a:gd name="T18" fmla="*/ 1 w 277"/>
                <a:gd name="T19" fmla="*/ 671 h 879"/>
                <a:gd name="T20" fmla="*/ 3 w 277"/>
                <a:gd name="T21" fmla="*/ 755 h 879"/>
                <a:gd name="T22" fmla="*/ 6 w 277"/>
                <a:gd name="T23" fmla="*/ 797 h 879"/>
                <a:gd name="T24" fmla="*/ 13 w 277"/>
                <a:gd name="T25" fmla="*/ 817 h 879"/>
                <a:gd name="T26" fmla="*/ 22 w 277"/>
                <a:gd name="T27" fmla="*/ 835 h 879"/>
                <a:gd name="T28" fmla="*/ 32 w 277"/>
                <a:gd name="T29" fmla="*/ 849 h 879"/>
                <a:gd name="T30" fmla="*/ 43 w 277"/>
                <a:gd name="T31" fmla="*/ 860 h 879"/>
                <a:gd name="T32" fmla="*/ 56 w 277"/>
                <a:gd name="T33" fmla="*/ 869 h 879"/>
                <a:gd name="T34" fmla="*/ 69 w 277"/>
                <a:gd name="T35" fmla="*/ 875 h 879"/>
                <a:gd name="T36" fmla="*/ 82 w 277"/>
                <a:gd name="T37" fmla="*/ 878 h 879"/>
                <a:gd name="T38" fmla="*/ 96 w 277"/>
                <a:gd name="T39" fmla="*/ 879 h 879"/>
                <a:gd name="T40" fmla="*/ 109 w 277"/>
                <a:gd name="T41" fmla="*/ 877 h 879"/>
                <a:gd name="T42" fmla="*/ 121 w 277"/>
                <a:gd name="T43" fmla="*/ 873 h 879"/>
                <a:gd name="T44" fmla="*/ 132 w 277"/>
                <a:gd name="T45" fmla="*/ 867 h 879"/>
                <a:gd name="T46" fmla="*/ 142 w 277"/>
                <a:gd name="T47" fmla="*/ 858 h 879"/>
                <a:gd name="T48" fmla="*/ 149 w 277"/>
                <a:gd name="T49" fmla="*/ 847 h 879"/>
                <a:gd name="T50" fmla="*/ 155 w 277"/>
                <a:gd name="T51" fmla="*/ 833 h 879"/>
                <a:gd name="T52" fmla="*/ 158 w 277"/>
                <a:gd name="T53" fmla="*/ 818 h 879"/>
                <a:gd name="T54" fmla="*/ 162 w 277"/>
                <a:gd name="T55" fmla="*/ 786 h 879"/>
                <a:gd name="T56" fmla="*/ 171 w 277"/>
                <a:gd name="T57" fmla="*/ 737 h 879"/>
                <a:gd name="T58" fmla="*/ 182 w 277"/>
                <a:gd name="T59" fmla="*/ 687 h 879"/>
                <a:gd name="T60" fmla="*/ 195 w 277"/>
                <a:gd name="T61" fmla="*/ 636 h 879"/>
                <a:gd name="T62" fmla="*/ 215 w 277"/>
                <a:gd name="T63" fmla="*/ 559 h 879"/>
                <a:gd name="T64" fmla="*/ 236 w 277"/>
                <a:gd name="T65" fmla="*/ 481 h 879"/>
                <a:gd name="T66" fmla="*/ 248 w 277"/>
                <a:gd name="T67" fmla="*/ 428 h 879"/>
                <a:gd name="T68" fmla="*/ 260 w 277"/>
                <a:gd name="T69" fmla="*/ 376 h 879"/>
                <a:gd name="T70" fmla="*/ 268 w 277"/>
                <a:gd name="T71" fmla="*/ 324 h 879"/>
                <a:gd name="T72" fmla="*/ 274 w 277"/>
                <a:gd name="T73" fmla="*/ 272 h 879"/>
                <a:gd name="T74" fmla="*/ 277 w 277"/>
                <a:gd name="T75" fmla="*/ 221 h 879"/>
                <a:gd name="T76" fmla="*/ 275 w 277"/>
                <a:gd name="T77" fmla="*/ 170 h 879"/>
                <a:gd name="T78" fmla="*/ 269 w 277"/>
                <a:gd name="T79" fmla="*/ 120 h 879"/>
                <a:gd name="T80" fmla="*/ 257 w 277"/>
                <a:gd name="T81" fmla="*/ 72 h 879"/>
                <a:gd name="T82" fmla="*/ 239 w 277"/>
                <a:gd name="T83" fmla="*/ 24 h 879"/>
                <a:gd name="T84" fmla="*/ 223 w 277"/>
                <a:gd name="T85" fmla="*/ 2 h 879"/>
                <a:gd name="T86" fmla="*/ 213 w 277"/>
                <a:gd name="T87" fmla="*/ 6 h 879"/>
                <a:gd name="T88" fmla="*/ 204 w 277"/>
                <a:gd name="T89" fmla="*/ 11 h 879"/>
                <a:gd name="T90" fmla="*/ 194 w 277"/>
                <a:gd name="T91" fmla="*/ 16 h 879"/>
                <a:gd name="T92" fmla="*/ 179 w 277"/>
                <a:gd name="T93" fmla="*/ 25 h 879"/>
                <a:gd name="T94" fmla="*/ 164 w 277"/>
                <a:gd name="T95" fmla="*/ 34 h 879"/>
                <a:gd name="T96" fmla="*/ 153 w 277"/>
                <a:gd name="T97" fmla="*/ 39 h 879"/>
                <a:gd name="T98" fmla="*/ 142 w 277"/>
                <a:gd name="T99" fmla="*/ 43 h 879"/>
                <a:gd name="T100" fmla="*/ 129 w 277"/>
                <a:gd name="T101" fmla="*/ 47 h 879"/>
                <a:gd name="T102" fmla="*/ 116 w 277"/>
                <a:gd name="T103" fmla="*/ 49 h 879"/>
                <a:gd name="T104" fmla="*/ 101 w 277"/>
                <a:gd name="T105" fmla="*/ 49 h 879"/>
                <a:gd name="T106" fmla="*/ 86 w 277"/>
                <a:gd name="T107" fmla="*/ 48 h 879"/>
                <a:gd name="T108" fmla="*/ 69 w 277"/>
                <a:gd name="T109" fmla="*/ 45 h 879"/>
                <a:gd name="T110" fmla="*/ 50 w 277"/>
                <a:gd name="T111" fmla="*/ 39 h 879"/>
                <a:gd name="T112" fmla="*/ 30 w 277"/>
                <a:gd name="T113" fmla="*/ 30 h 8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77" h="879">
                  <a:moveTo>
                    <a:pt x="19" y="24"/>
                  </a:moveTo>
                  <a:lnTo>
                    <a:pt x="17" y="34"/>
                  </a:lnTo>
                  <a:lnTo>
                    <a:pt x="15" y="47"/>
                  </a:lnTo>
                  <a:lnTo>
                    <a:pt x="13" y="61"/>
                  </a:lnTo>
                  <a:lnTo>
                    <a:pt x="12" y="78"/>
                  </a:lnTo>
                  <a:lnTo>
                    <a:pt x="10" y="97"/>
                  </a:lnTo>
                  <a:lnTo>
                    <a:pt x="9" y="117"/>
                  </a:lnTo>
                  <a:lnTo>
                    <a:pt x="8" y="139"/>
                  </a:lnTo>
                  <a:lnTo>
                    <a:pt x="6" y="163"/>
                  </a:lnTo>
                  <a:lnTo>
                    <a:pt x="5" y="188"/>
                  </a:lnTo>
                  <a:lnTo>
                    <a:pt x="5" y="214"/>
                  </a:lnTo>
                  <a:lnTo>
                    <a:pt x="4" y="241"/>
                  </a:lnTo>
                  <a:lnTo>
                    <a:pt x="3" y="269"/>
                  </a:lnTo>
                  <a:lnTo>
                    <a:pt x="2" y="327"/>
                  </a:lnTo>
                  <a:lnTo>
                    <a:pt x="1" y="387"/>
                  </a:lnTo>
                  <a:lnTo>
                    <a:pt x="1" y="448"/>
                  </a:lnTo>
                  <a:lnTo>
                    <a:pt x="0" y="508"/>
                  </a:lnTo>
                  <a:lnTo>
                    <a:pt x="0" y="566"/>
                  </a:lnTo>
                  <a:lnTo>
                    <a:pt x="1" y="621"/>
                  </a:lnTo>
                  <a:lnTo>
                    <a:pt x="1" y="671"/>
                  </a:lnTo>
                  <a:lnTo>
                    <a:pt x="2" y="717"/>
                  </a:lnTo>
                  <a:lnTo>
                    <a:pt x="3" y="755"/>
                  </a:lnTo>
                  <a:lnTo>
                    <a:pt x="4" y="786"/>
                  </a:lnTo>
                  <a:lnTo>
                    <a:pt x="6" y="797"/>
                  </a:lnTo>
                  <a:lnTo>
                    <a:pt x="10" y="808"/>
                  </a:lnTo>
                  <a:lnTo>
                    <a:pt x="13" y="817"/>
                  </a:lnTo>
                  <a:lnTo>
                    <a:pt x="17" y="826"/>
                  </a:lnTo>
                  <a:lnTo>
                    <a:pt x="22" y="835"/>
                  </a:lnTo>
                  <a:lnTo>
                    <a:pt x="27" y="842"/>
                  </a:lnTo>
                  <a:lnTo>
                    <a:pt x="32" y="849"/>
                  </a:lnTo>
                  <a:lnTo>
                    <a:pt x="37" y="855"/>
                  </a:lnTo>
                  <a:lnTo>
                    <a:pt x="43" y="860"/>
                  </a:lnTo>
                  <a:lnTo>
                    <a:pt x="50" y="865"/>
                  </a:lnTo>
                  <a:lnTo>
                    <a:pt x="56" y="869"/>
                  </a:lnTo>
                  <a:lnTo>
                    <a:pt x="62" y="872"/>
                  </a:lnTo>
                  <a:lnTo>
                    <a:pt x="69" y="875"/>
                  </a:lnTo>
                  <a:lnTo>
                    <a:pt x="76" y="877"/>
                  </a:lnTo>
                  <a:lnTo>
                    <a:pt x="82" y="878"/>
                  </a:lnTo>
                  <a:lnTo>
                    <a:pt x="89" y="879"/>
                  </a:lnTo>
                  <a:lnTo>
                    <a:pt x="96" y="879"/>
                  </a:lnTo>
                  <a:lnTo>
                    <a:pt x="103" y="878"/>
                  </a:lnTo>
                  <a:lnTo>
                    <a:pt x="109" y="877"/>
                  </a:lnTo>
                  <a:lnTo>
                    <a:pt x="115" y="876"/>
                  </a:lnTo>
                  <a:lnTo>
                    <a:pt x="121" y="873"/>
                  </a:lnTo>
                  <a:lnTo>
                    <a:pt x="127" y="870"/>
                  </a:lnTo>
                  <a:lnTo>
                    <a:pt x="132" y="867"/>
                  </a:lnTo>
                  <a:lnTo>
                    <a:pt x="137" y="863"/>
                  </a:lnTo>
                  <a:lnTo>
                    <a:pt x="142" y="858"/>
                  </a:lnTo>
                  <a:lnTo>
                    <a:pt x="146" y="853"/>
                  </a:lnTo>
                  <a:lnTo>
                    <a:pt x="149" y="847"/>
                  </a:lnTo>
                  <a:lnTo>
                    <a:pt x="152" y="840"/>
                  </a:lnTo>
                  <a:lnTo>
                    <a:pt x="155" y="833"/>
                  </a:lnTo>
                  <a:lnTo>
                    <a:pt x="157" y="826"/>
                  </a:lnTo>
                  <a:lnTo>
                    <a:pt x="158" y="818"/>
                  </a:lnTo>
                  <a:lnTo>
                    <a:pt x="158" y="810"/>
                  </a:lnTo>
                  <a:lnTo>
                    <a:pt x="162" y="786"/>
                  </a:lnTo>
                  <a:lnTo>
                    <a:pt x="166" y="761"/>
                  </a:lnTo>
                  <a:lnTo>
                    <a:pt x="171" y="737"/>
                  </a:lnTo>
                  <a:lnTo>
                    <a:pt x="176" y="712"/>
                  </a:lnTo>
                  <a:lnTo>
                    <a:pt x="182" y="687"/>
                  </a:lnTo>
                  <a:lnTo>
                    <a:pt x="188" y="661"/>
                  </a:lnTo>
                  <a:lnTo>
                    <a:pt x="195" y="636"/>
                  </a:lnTo>
                  <a:lnTo>
                    <a:pt x="201" y="610"/>
                  </a:lnTo>
                  <a:lnTo>
                    <a:pt x="215" y="559"/>
                  </a:lnTo>
                  <a:lnTo>
                    <a:pt x="229" y="507"/>
                  </a:lnTo>
                  <a:lnTo>
                    <a:pt x="236" y="481"/>
                  </a:lnTo>
                  <a:lnTo>
                    <a:pt x="242" y="455"/>
                  </a:lnTo>
                  <a:lnTo>
                    <a:pt x="248" y="428"/>
                  </a:lnTo>
                  <a:lnTo>
                    <a:pt x="254" y="402"/>
                  </a:lnTo>
                  <a:lnTo>
                    <a:pt x="260" y="376"/>
                  </a:lnTo>
                  <a:lnTo>
                    <a:pt x="264" y="350"/>
                  </a:lnTo>
                  <a:lnTo>
                    <a:pt x="268" y="324"/>
                  </a:lnTo>
                  <a:lnTo>
                    <a:pt x="272" y="298"/>
                  </a:lnTo>
                  <a:lnTo>
                    <a:pt x="274" y="272"/>
                  </a:lnTo>
                  <a:lnTo>
                    <a:pt x="276" y="247"/>
                  </a:lnTo>
                  <a:lnTo>
                    <a:pt x="277" y="221"/>
                  </a:lnTo>
                  <a:lnTo>
                    <a:pt x="277" y="195"/>
                  </a:lnTo>
                  <a:lnTo>
                    <a:pt x="275" y="170"/>
                  </a:lnTo>
                  <a:lnTo>
                    <a:pt x="273" y="145"/>
                  </a:lnTo>
                  <a:lnTo>
                    <a:pt x="269" y="120"/>
                  </a:lnTo>
                  <a:lnTo>
                    <a:pt x="264" y="96"/>
                  </a:lnTo>
                  <a:lnTo>
                    <a:pt x="257" y="72"/>
                  </a:lnTo>
                  <a:lnTo>
                    <a:pt x="249" y="48"/>
                  </a:lnTo>
                  <a:lnTo>
                    <a:pt x="239" y="24"/>
                  </a:lnTo>
                  <a:lnTo>
                    <a:pt x="228" y="0"/>
                  </a:lnTo>
                  <a:lnTo>
                    <a:pt x="223" y="2"/>
                  </a:lnTo>
                  <a:lnTo>
                    <a:pt x="218" y="4"/>
                  </a:lnTo>
                  <a:lnTo>
                    <a:pt x="213" y="6"/>
                  </a:lnTo>
                  <a:lnTo>
                    <a:pt x="208" y="8"/>
                  </a:lnTo>
                  <a:lnTo>
                    <a:pt x="204" y="11"/>
                  </a:lnTo>
                  <a:lnTo>
                    <a:pt x="199" y="13"/>
                  </a:lnTo>
                  <a:lnTo>
                    <a:pt x="194" y="16"/>
                  </a:lnTo>
                  <a:lnTo>
                    <a:pt x="189" y="19"/>
                  </a:lnTo>
                  <a:lnTo>
                    <a:pt x="179" y="25"/>
                  </a:lnTo>
                  <a:lnTo>
                    <a:pt x="169" y="31"/>
                  </a:lnTo>
                  <a:lnTo>
                    <a:pt x="164" y="34"/>
                  </a:lnTo>
                  <a:lnTo>
                    <a:pt x="159" y="36"/>
                  </a:lnTo>
                  <a:lnTo>
                    <a:pt x="153" y="39"/>
                  </a:lnTo>
                  <a:lnTo>
                    <a:pt x="147" y="41"/>
                  </a:lnTo>
                  <a:lnTo>
                    <a:pt x="142" y="43"/>
                  </a:lnTo>
                  <a:lnTo>
                    <a:pt x="135" y="45"/>
                  </a:lnTo>
                  <a:lnTo>
                    <a:pt x="129" y="47"/>
                  </a:lnTo>
                  <a:lnTo>
                    <a:pt x="123" y="48"/>
                  </a:lnTo>
                  <a:lnTo>
                    <a:pt x="116" y="49"/>
                  </a:lnTo>
                  <a:lnTo>
                    <a:pt x="109" y="49"/>
                  </a:lnTo>
                  <a:lnTo>
                    <a:pt x="101" y="49"/>
                  </a:lnTo>
                  <a:lnTo>
                    <a:pt x="94" y="49"/>
                  </a:lnTo>
                  <a:lnTo>
                    <a:pt x="86" y="48"/>
                  </a:lnTo>
                  <a:lnTo>
                    <a:pt x="77" y="47"/>
                  </a:lnTo>
                  <a:lnTo>
                    <a:pt x="69" y="45"/>
                  </a:lnTo>
                  <a:lnTo>
                    <a:pt x="60" y="42"/>
                  </a:lnTo>
                  <a:lnTo>
                    <a:pt x="50" y="39"/>
                  </a:lnTo>
                  <a:lnTo>
                    <a:pt x="40" y="35"/>
                  </a:lnTo>
                  <a:lnTo>
                    <a:pt x="30" y="30"/>
                  </a:lnTo>
                  <a:lnTo>
                    <a:pt x="19" y="24"/>
                  </a:lnTo>
                  <a:close/>
                </a:path>
              </a:pathLst>
            </a:custGeom>
            <a:solidFill>
              <a:srgbClr val="4024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1" name="Freeform 72"/>
            <p:cNvSpPr>
              <a:spLocks/>
            </p:cNvSpPr>
            <p:nvPr/>
          </p:nvSpPr>
          <p:spPr bwMode="auto">
            <a:xfrm>
              <a:off x="1315" y="3116"/>
              <a:ext cx="167" cy="652"/>
            </a:xfrm>
            <a:custGeom>
              <a:avLst/>
              <a:gdLst>
                <a:gd name="T0" fmla="*/ 28 w 167"/>
                <a:gd name="T1" fmla="*/ 35 h 652"/>
                <a:gd name="T2" fmla="*/ 15 w 167"/>
                <a:gd name="T3" fmla="*/ 57 h 652"/>
                <a:gd name="T4" fmla="*/ 7 w 167"/>
                <a:gd name="T5" fmla="*/ 81 h 652"/>
                <a:gd name="T6" fmla="*/ 2 w 167"/>
                <a:gd name="T7" fmla="*/ 109 h 652"/>
                <a:gd name="T8" fmla="*/ 0 w 167"/>
                <a:gd name="T9" fmla="*/ 139 h 652"/>
                <a:gd name="T10" fmla="*/ 1 w 167"/>
                <a:gd name="T11" fmla="*/ 172 h 652"/>
                <a:gd name="T12" fmla="*/ 5 w 167"/>
                <a:gd name="T13" fmla="*/ 207 h 652"/>
                <a:gd name="T14" fmla="*/ 10 w 167"/>
                <a:gd name="T15" fmla="*/ 245 h 652"/>
                <a:gd name="T16" fmla="*/ 20 w 167"/>
                <a:gd name="T17" fmla="*/ 306 h 652"/>
                <a:gd name="T18" fmla="*/ 32 w 167"/>
                <a:gd name="T19" fmla="*/ 371 h 652"/>
                <a:gd name="T20" fmla="*/ 39 w 167"/>
                <a:gd name="T21" fmla="*/ 417 h 652"/>
                <a:gd name="T22" fmla="*/ 46 w 167"/>
                <a:gd name="T23" fmla="*/ 464 h 652"/>
                <a:gd name="T24" fmla="*/ 52 w 167"/>
                <a:gd name="T25" fmla="*/ 512 h 652"/>
                <a:gd name="T26" fmla="*/ 55 w 167"/>
                <a:gd name="T27" fmla="*/ 562 h 652"/>
                <a:gd name="T28" fmla="*/ 56 w 167"/>
                <a:gd name="T29" fmla="*/ 613 h 652"/>
                <a:gd name="T30" fmla="*/ 61 w 167"/>
                <a:gd name="T31" fmla="*/ 641 h 652"/>
                <a:gd name="T32" fmla="*/ 70 w 167"/>
                <a:gd name="T33" fmla="*/ 646 h 652"/>
                <a:gd name="T34" fmla="*/ 79 w 167"/>
                <a:gd name="T35" fmla="*/ 649 h 652"/>
                <a:gd name="T36" fmla="*/ 88 w 167"/>
                <a:gd name="T37" fmla="*/ 651 h 652"/>
                <a:gd name="T38" fmla="*/ 97 w 167"/>
                <a:gd name="T39" fmla="*/ 652 h 652"/>
                <a:gd name="T40" fmla="*/ 106 w 167"/>
                <a:gd name="T41" fmla="*/ 651 h 652"/>
                <a:gd name="T42" fmla="*/ 114 w 167"/>
                <a:gd name="T43" fmla="*/ 650 h 652"/>
                <a:gd name="T44" fmla="*/ 123 w 167"/>
                <a:gd name="T45" fmla="*/ 648 h 652"/>
                <a:gd name="T46" fmla="*/ 133 w 167"/>
                <a:gd name="T47" fmla="*/ 597 h 652"/>
                <a:gd name="T48" fmla="*/ 143 w 167"/>
                <a:gd name="T49" fmla="*/ 497 h 652"/>
                <a:gd name="T50" fmla="*/ 153 w 167"/>
                <a:gd name="T51" fmla="*/ 399 h 652"/>
                <a:gd name="T52" fmla="*/ 158 w 167"/>
                <a:gd name="T53" fmla="*/ 328 h 652"/>
                <a:gd name="T54" fmla="*/ 161 w 167"/>
                <a:gd name="T55" fmla="*/ 282 h 652"/>
                <a:gd name="T56" fmla="*/ 164 w 167"/>
                <a:gd name="T57" fmla="*/ 239 h 652"/>
                <a:gd name="T58" fmla="*/ 165 w 167"/>
                <a:gd name="T59" fmla="*/ 198 h 652"/>
                <a:gd name="T60" fmla="*/ 166 w 167"/>
                <a:gd name="T61" fmla="*/ 160 h 652"/>
                <a:gd name="T62" fmla="*/ 167 w 167"/>
                <a:gd name="T63" fmla="*/ 125 h 652"/>
                <a:gd name="T64" fmla="*/ 166 w 167"/>
                <a:gd name="T65" fmla="*/ 93 h 652"/>
                <a:gd name="T66" fmla="*/ 165 w 167"/>
                <a:gd name="T67" fmla="*/ 66 h 652"/>
                <a:gd name="T68" fmla="*/ 163 w 167"/>
                <a:gd name="T69" fmla="*/ 42 h 652"/>
                <a:gd name="T70" fmla="*/ 159 w 167"/>
                <a:gd name="T71" fmla="*/ 24 h 652"/>
                <a:gd name="T72" fmla="*/ 155 w 167"/>
                <a:gd name="T73" fmla="*/ 12 h 652"/>
                <a:gd name="T74" fmla="*/ 149 w 167"/>
                <a:gd name="T75" fmla="*/ 6 h 652"/>
                <a:gd name="T76" fmla="*/ 142 w 167"/>
                <a:gd name="T77" fmla="*/ 2 h 652"/>
                <a:gd name="T78" fmla="*/ 133 w 167"/>
                <a:gd name="T79" fmla="*/ 0 h 652"/>
                <a:gd name="T80" fmla="*/ 124 w 167"/>
                <a:gd name="T81" fmla="*/ 1 h 652"/>
                <a:gd name="T82" fmla="*/ 114 w 167"/>
                <a:gd name="T83" fmla="*/ 2 h 652"/>
                <a:gd name="T84" fmla="*/ 104 w 167"/>
                <a:gd name="T85" fmla="*/ 5 h 652"/>
                <a:gd name="T86" fmla="*/ 94 w 167"/>
                <a:gd name="T87" fmla="*/ 8 h 652"/>
                <a:gd name="T88" fmla="*/ 69 w 167"/>
                <a:gd name="T89" fmla="*/ 19 h 652"/>
                <a:gd name="T90" fmla="*/ 49 w 167"/>
                <a:gd name="T91" fmla="*/ 27 h 652"/>
                <a:gd name="T92" fmla="*/ 43 w 167"/>
                <a:gd name="T93" fmla="*/ 29 h 652"/>
                <a:gd name="T94" fmla="*/ 39 w 167"/>
                <a:gd name="T95" fmla="*/ 29 h 652"/>
                <a:gd name="T96" fmla="*/ 37 w 167"/>
                <a:gd name="T97" fmla="*/ 27 h 6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67" h="652">
                  <a:moveTo>
                    <a:pt x="37" y="26"/>
                  </a:moveTo>
                  <a:lnTo>
                    <a:pt x="28" y="35"/>
                  </a:lnTo>
                  <a:lnTo>
                    <a:pt x="21" y="46"/>
                  </a:lnTo>
                  <a:lnTo>
                    <a:pt x="15" y="57"/>
                  </a:lnTo>
                  <a:lnTo>
                    <a:pt x="10" y="69"/>
                  </a:lnTo>
                  <a:lnTo>
                    <a:pt x="7" y="81"/>
                  </a:lnTo>
                  <a:lnTo>
                    <a:pt x="4" y="95"/>
                  </a:lnTo>
                  <a:lnTo>
                    <a:pt x="2" y="109"/>
                  </a:lnTo>
                  <a:lnTo>
                    <a:pt x="1" y="123"/>
                  </a:lnTo>
                  <a:lnTo>
                    <a:pt x="0" y="139"/>
                  </a:lnTo>
                  <a:lnTo>
                    <a:pt x="0" y="155"/>
                  </a:lnTo>
                  <a:lnTo>
                    <a:pt x="1" y="172"/>
                  </a:lnTo>
                  <a:lnTo>
                    <a:pt x="3" y="189"/>
                  </a:lnTo>
                  <a:lnTo>
                    <a:pt x="5" y="207"/>
                  </a:lnTo>
                  <a:lnTo>
                    <a:pt x="7" y="226"/>
                  </a:lnTo>
                  <a:lnTo>
                    <a:pt x="10" y="245"/>
                  </a:lnTo>
                  <a:lnTo>
                    <a:pt x="13" y="265"/>
                  </a:lnTo>
                  <a:lnTo>
                    <a:pt x="20" y="306"/>
                  </a:lnTo>
                  <a:lnTo>
                    <a:pt x="28" y="349"/>
                  </a:lnTo>
                  <a:lnTo>
                    <a:pt x="32" y="371"/>
                  </a:lnTo>
                  <a:lnTo>
                    <a:pt x="36" y="394"/>
                  </a:lnTo>
                  <a:lnTo>
                    <a:pt x="39" y="417"/>
                  </a:lnTo>
                  <a:lnTo>
                    <a:pt x="43" y="440"/>
                  </a:lnTo>
                  <a:lnTo>
                    <a:pt x="46" y="464"/>
                  </a:lnTo>
                  <a:lnTo>
                    <a:pt x="49" y="488"/>
                  </a:lnTo>
                  <a:lnTo>
                    <a:pt x="52" y="512"/>
                  </a:lnTo>
                  <a:lnTo>
                    <a:pt x="54" y="537"/>
                  </a:lnTo>
                  <a:lnTo>
                    <a:pt x="55" y="562"/>
                  </a:lnTo>
                  <a:lnTo>
                    <a:pt x="56" y="587"/>
                  </a:lnTo>
                  <a:lnTo>
                    <a:pt x="56" y="613"/>
                  </a:lnTo>
                  <a:lnTo>
                    <a:pt x="56" y="639"/>
                  </a:lnTo>
                  <a:lnTo>
                    <a:pt x="61" y="641"/>
                  </a:lnTo>
                  <a:lnTo>
                    <a:pt x="65" y="644"/>
                  </a:lnTo>
                  <a:lnTo>
                    <a:pt x="70" y="646"/>
                  </a:lnTo>
                  <a:lnTo>
                    <a:pt x="75" y="648"/>
                  </a:lnTo>
                  <a:lnTo>
                    <a:pt x="79" y="649"/>
                  </a:lnTo>
                  <a:lnTo>
                    <a:pt x="83" y="650"/>
                  </a:lnTo>
                  <a:lnTo>
                    <a:pt x="88" y="651"/>
                  </a:lnTo>
                  <a:lnTo>
                    <a:pt x="92" y="652"/>
                  </a:lnTo>
                  <a:lnTo>
                    <a:pt x="97" y="652"/>
                  </a:lnTo>
                  <a:lnTo>
                    <a:pt x="101" y="652"/>
                  </a:lnTo>
                  <a:lnTo>
                    <a:pt x="106" y="651"/>
                  </a:lnTo>
                  <a:lnTo>
                    <a:pt x="110" y="651"/>
                  </a:lnTo>
                  <a:lnTo>
                    <a:pt x="114" y="650"/>
                  </a:lnTo>
                  <a:lnTo>
                    <a:pt x="118" y="649"/>
                  </a:lnTo>
                  <a:lnTo>
                    <a:pt x="123" y="648"/>
                  </a:lnTo>
                  <a:lnTo>
                    <a:pt x="127" y="646"/>
                  </a:lnTo>
                  <a:lnTo>
                    <a:pt x="133" y="597"/>
                  </a:lnTo>
                  <a:lnTo>
                    <a:pt x="138" y="547"/>
                  </a:lnTo>
                  <a:lnTo>
                    <a:pt x="143" y="497"/>
                  </a:lnTo>
                  <a:lnTo>
                    <a:pt x="148" y="448"/>
                  </a:lnTo>
                  <a:lnTo>
                    <a:pt x="153" y="399"/>
                  </a:lnTo>
                  <a:lnTo>
                    <a:pt x="156" y="351"/>
                  </a:lnTo>
                  <a:lnTo>
                    <a:pt x="158" y="328"/>
                  </a:lnTo>
                  <a:lnTo>
                    <a:pt x="160" y="305"/>
                  </a:lnTo>
                  <a:lnTo>
                    <a:pt x="161" y="282"/>
                  </a:lnTo>
                  <a:lnTo>
                    <a:pt x="163" y="260"/>
                  </a:lnTo>
                  <a:lnTo>
                    <a:pt x="164" y="239"/>
                  </a:lnTo>
                  <a:lnTo>
                    <a:pt x="165" y="218"/>
                  </a:lnTo>
                  <a:lnTo>
                    <a:pt x="165" y="198"/>
                  </a:lnTo>
                  <a:lnTo>
                    <a:pt x="166" y="178"/>
                  </a:lnTo>
                  <a:lnTo>
                    <a:pt x="166" y="160"/>
                  </a:lnTo>
                  <a:lnTo>
                    <a:pt x="167" y="142"/>
                  </a:lnTo>
                  <a:lnTo>
                    <a:pt x="167" y="125"/>
                  </a:lnTo>
                  <a:lnTo>
                    <a:pt x="167" y="108"/>
                  </a:lnTo>
                  <a:lnTo>
                    <a:pt x="166" y="93"/>
                  </a:lnTo>
                  <a:lnTo>
                    <a:pt x="166" y="79"/>
                  </a:lnTo>
                  <a:lnTo>
                    <a:pt x="165" y="66"/>
                  </a:lnTo>
                  <a:lnTo>
                    <a:pt x="164" y="53"/>
                  </a:lnTo>
                  <a:lnTo>
                    <a:pt x="163" y="42"/>
                  </a:lnTo>
                  <a:lnTo>
                    <a:pt x="161" y="32"/>
                  </a:lnTo>
                  <a:lnTo>
                    <a:pt x="159" y="24"/>
                  </a:lnTo>
                  <a:lnTo>
                    <a:pt x="157" y="16"/>
                  </a:lnTo>
                  <a:lnTo>
                    <a:pt x="155" y="12"/>
                  </a:lnTo>
                  <a:lnTo>
                    <a:pt x="152" y="9"/>
                  </a:lnTo>
                  <a:lnTo>
                    <a:pt x="149" y="6"/>
                  </a:lnTo>
                  <a:lnTo>
                    <a:pt x="146" y="4"/>
                  </a:lnTo>
                  <a:lnTo>
                    <a:pt x="142" y="2"/>
                  </a:lnTo>
                  <a:lnTo>
                    <a:pt x="138" y="1"/>
                  </a:lnTo>
                  <a:lnTo>
                    <a:pt x="133" y="0"/>
                  </a:lnTo>
                  <a:lnTo>
                    <a:pt x="129" y="0"/>
                  </a:lnTo>
                  <a:lnTo>
                    <a:pt x="124" y="1"/>
                  </a:lnTo>
                  <a:lnTo>
                    <a:pt x="120" y="1"/>
                  </a:lnTo>
                  <a:lnTo>
                    <a:pt x="114" y="2"/>
                  </a:lnTo>
                  <a:lnTo>
                    <a:pt x="109" y="3"/>
                  </a:lnTo>
                  <a:lnTo>
                    <a:pt x="104" y="5"/>
                  </a:lnTo>
                  <a:lnTo>
                    <a:pt x="99" y="7"/>
                  </a:lnTo>
                  <a:lnTo>
                    <a:pt x="94" y="8"/>
                  </a:lnTo>
                  <a:lnTo>
                    <a:pt x="89" y="10"/>
                  </a:lnTo>
                  <a:lnTo>
                    <a:pt x="69" y="19"/>
                  </a:lnTo>
                  <a:lnTo>
                    <a:pt x="53" y="26"/>
                  </a:lnTo>
                  <a:lnTo>
                    <a:pt x="49" y="27"/>
                  </a:lnTo>
                  <a:lnTo>
                    <a:pt x="46" y="28"/>
                  </a:lnTo>
                  <a:lnTo>
                    <a:pt x="43" y="29"/>
                  </a:lnTo>
                  <a:lnTo>
                    <a:pt x="41" y="29"/>
                  </a:lnTo>
                  <a:lnTo>
                    <a:pt x="39" y="29"/>
                  </a:lnTo>
                  <a:lnTo>
                    <a:pt x="38" y="28"/>
                  </a:lnTo>
                  <a:lnTo>
                    <a:pt x="37" y="27"/>
                  </a:lnTo>
                  <a:lnTo>
                    <a:pt x="37" y="26"/>
                  </a:lnTo>
                  <a:close/>
                </a:path>
              </a:pathLst>
            </a:custGeom>
            <a:solidFill>
              <a:srgbClr val="EBB56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2" name="Freeform 73"/>
            <p:cNvSpPr>
              <a:spLocks/>
            </p:cNvSpPr>
            <p:nvPr/>
          </p:nvSpPr>
          <p:spPr bwMode="auto">
            <a:xfrm>
              <a:off x="1250" y="3108"/>
              <a:ext cx="299" cy="814"/>
            </a:xfrm>
            <a:custGeom>
              <a:avLst/>
              <a:gdLst>
                <a:gd name="T0" fmla="*/ 90 w 299"/>
                <a:gd name="T1" fmla="*/ 20 h 814"/>
                <a:gd name="T2" fmla="*/ 77 w 299"/>
                <a:gd name="T3" fmla="*/ 41 h 814"/>
                <a:gd name="T4" fmla="*/ 66 w 299"/>
                <a:gd name="T5" fmla="*/ 69 h 814"/>
                <a:gd name="T6" fmla="*/ 56 w 299"/>
                <a:gd name="T7" fmla="*/ 104 h 814"/>
                <a:gd name="T8" fmla="*/ 48 w 299"/>
                <a:gd name="T9" fmla="*/ 144 h 814"/>
                <a:gd name="T10" fmla="*/ 40 w 299"/>
                <a:gd name="T11" fmla="*/ 189 h 814"/>
                <a:gd name="T12" fmla="*/ 33 w 299"/>
                <a:gd name="T13" fmla="*/ 239 h 814"/>
                <a:gd name="T14" fmla="*/ 27 w 299"/>
                <a:gd name="T15" fmla="*/ 292 h 814"/>
                <a:gd name="T16" fmla="*/ 22 w 299"/>
                <a:gd name="T17" fmla="*/ 348 h 814"/>
                <a:gd name="T18" fmla="*/ 17 w 299"/>
                <a:gd name="T19" fmla="*/ 406 h 814"/>
                <a:gd name="T20" fmla="*/ 13 w 299"/>
                <a:gd name="T21" fmla="*/ 465 h 814"/>
                <a:gd name="T22" fmla="*/ 10 w 299"/>
                <a:gd name="T23" fmla="*/ 524 h 814"/>
                <a:gd name="T24" fmla="*/ 6 w 299"/>
                <a:gd name="T25" fmla="*/ 614 h 814"/>
                <a:gd name="T26" fmla="*/ 2 w 299"/>
                <a:gd name="T27" fmla="*/ 728 h 814"/>
                <a:gd name="T28" fmla="*/ 3 w 299"/>
                <a:gd name="T29" fmla="*/ 783 h 814"/>
                <a:gd name="T30" fmla="*/ 11 w 299"/>
                <a:gd name="T31" fmla="*/ 787 h 814"/>
                <a:gd name="T32" fmla="*/ 22 w 299"/>
                <a:gd name="T33" fmla="*/ 791 h 814"/>
                <a:gd name="T34" fmla="*/ 36 w 299"/>
                <a:gd name="T35" fmla="*/ 796 h 814"/>
                <a:gd name="T36" fmla="*/ 52 w 299"/>
                <a:gd name="T37" fmla="*/ 800 h 814"/>
                <a:gd name="T38" fmla="*/ 71 w 299"/>
                <a:gd name="T39" fmla="*/ 803 h 814"/>
                <a:gd name="T40" fmla="*/ 91 w 299"/>
                <a:gd name="T41" fmla="*/ 807 h 814"/>
                <a:gd name="T42" fmla="*/ 112 w 299"/>
                <a:gd name="T43" fmla="*/ 809 h 814"/>
                <a:gd name="T44" fmla="*/ 135 w 299"/>
                <a:gd name="T45" fmla="*/ 812 h 814"/>
                <a:gd name="T46" fmla="*/ 158 w 299"/>
                <a:gd name="T47" fmla="*/ 813 h 814"/>
                <a:gd name="T48" fmla="*/ 181 w 299"/>
                <a:gd name="T49" fmla="*/ 814 h 814"/>
                <a:gd name="T50" fmla="*/ 204 w 299"/>
                <a:gd name="T51" fmla="*/ 813 h 814"/>
                <a:gd name="T52" fmla="*/ 227 w 299"/>
                <a:gd name="T53" fmla="*/ 812 h 814"/>
                <a:gd name="T54" fmla="*/ 249 w 299"/>
                <a:gd name="T55" fmla="*/ 809 h 814"/>
                <a:gd name="T56" fmla="*/ 270 w 299"/>
                <a:gd name="T57" fmla="*/ 804 h 814"/>
                <a:gd name="T58" fmla="*/ 290 w 299"/>
                <a:gd name="T59" fmla="*/ 799 h 814"/>
                <a:gd name="T60" fmla="*/ 294 w 299"/>
                <a:gd name="T61" fmla="*/ 747 h 814"/>
                <a:gd name="T62" fmla="*/ 283 w 299"/>
                <a:gd name="T63" fmla="*/ 652 h 814"/>
                <a:gd name="T64" fmla="*/ 272 w 299"/>
                <a:gd name="T65" fmla="*/ 558 h 814"/>
                <a:gd name="T66" fmla="*/ 264 w 299"/>
                <a:gd name="T67" fmla="*/ 487 h 814"/>
                <a:gd name="T68" fmla="*/ 260 w 299"/>
                <a:gd name="T69" fmla="*/ 440 h 814"/>
                <a:gd name="T70" fmla="*/ 255 w 299"/>
                <a:gd name="T71" fmla="*/ 392 h 814"/>
                <a:gd name="T72" fmla="*/ 252 w 299"/>
                <a:gd name="T73" fmla="*/ 345 h 814"/>
                <a:gd name="T74" fmla="*/ 249 w 299"/>
                <a:gd name="T75" fmla="*/ 296 h 814"/>
                <a:gd name="T76" fmla="*/ 246 w 299"/>
                <a:gd name="T77" fmla="*/ 248 h 814"/>
                <a:gd name="T78" fmla="*/ 245 w 299"/>
                <a:gd name="T79" fmla="*/ 198 h 814"/>
                <a:gd name="T80" fmla="*/ 245 w 299"/>
                <a:gd name="T81" fmla="*/ 148 h 814"/>
                <a:gd name="T82" fmla="*/ 245 w 299"/>
                <a:gd name="T83" fmla="*/ 97 h 814"/>
                <a:gd name="T84" fmla="*/ 247 w 299"/>
                <a:gd name="T85" fmla="*/ 45 h 814"/>
                <a:gd name="T86" fmla="*/ 246 w 299"/>
                <a:gd name="T87" fmla="*/ 14 h 814"/>
                <a:gd name="T88" fmla="*/ 239 w 299"/>
                <a:gd name="T89" fmla="*/ 8 h 814"/>
                <a:gd name="T90" fmla="*/ 230 w 299"/>
                <a:gd name="T91" fmla="*/ 3 h 814"/>
                <a:gd name="T92" fmla="*/ 220 w 299"/>
                <a:gd name="T93" fmla="*/ 1 h 814"/>
                <a:gd name="T94" fmla="*/ 209 w 299"/>
                <a:gd name="T95" fmla="*/ 0 h 814"/>
                <a:gd name="T96" fmla="*/ 196 w 299"/>
                <a:gd name="T97" fmla="*/ 0 h 814"/>
                <a:gd name="T98" fmla="*/ 183 w 299"/>
                <a:gd name="T99" fmla="*/ 1 h 814"/>
                <a:gd name="T100" fmla="*/ 170 w 299"/>
                <a:gd name="T101" fmla="*/ 3 h 814"/>
                <a:gd name="T102" fmla="*/ 151 w 299"/>
                <a:gd name="T103" fmla="*/ 7 h 814"/>
                <a:gd name="T104" fmla="*/ 127 w 299"/>
                <a:gd name="T105" fmla="*/ 12 h 814"/>
                <a:gd name="T106" fmla="*/ 112 w 299"/>
                <a:gd name="T107" fmla="*/ 15 h 814"/>
                <a:gd name="T108" fmla="*/ 105 w 299"/>
                <a:gd name="T109" fmla="*/ 16 h 814"/>
                <a:gd name="T110" fmla="*/ 99 w 299"/>
                <a:gd name="T111" fmla="*/ 15 h 814"/>
                <a:gd name="T112" fmla="*/ 97 w 299"/>
                <a:gd name="T113" fmla="*/ 14 h 8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99" h="814">
                  <a:moveTo>
                    <a:pt x="96" y="12"/>
                  </a:moveTo>
                  <a:lnTo>
                    <a:pt x="90" y="20"/>
                  </a:lnTo>
                  <a:lnTo>
                    <a:pt x="83" y="29"/>
                  </a:lnTo>
                  <a:lnTo>
                    <a:pt x="77" y="41"/>
                  </a:lnTo>
                  <a:lnTo>
                    <a:pt x="72" y="54"/>
                  </a:lnTo>
                  <a:lnTo>
                    <a:pt x="66" y="69"/>
                  </a:lnTo>
                  <a:lnTo>
                    <a:pt x="61" y="85"/>
                  </a:lnTo>
                  <a:lnTo>
                    <a:pt x="56" y="104"/>
                  </a:lnTo>
                  <a:lnTo>
                    <a:pt x="52" y="123"/>
                  </a:lnTo>
                  <a:lnTo>
                    <a:pt x="48" y="144"/>
                  </a:lnTo>
                  <a:lnTo>
                    <a:pt x="44" y="166"/>
                  </a:lnTo>
                  <a:lnTo>
                    <a:pt x="40" y="189"/>
                  </a:lnTo>
                  <a:lnTo>
                    <a:pt x="36" y="214"/>
                  </a:lnTo>
                  <a:lnTo>
                    <a:pt x="33" y="239"/>
                  </a:lnTo>
                  <a:lnTo>
                    <a:pt x="30" y="265"/>
                  </a:lnTo>
                  <a:lnTo>
                    <a:pt x="27" y="292"/>
                  </a:lnTo>
                  <a:lnTo>
                    <a:pt x="24" y="319"/>
                  </a:lnTo>
                  <a:lnTo>
                    <a:pt x="22" y="348"/>
                  </a:lnTo>
                  <a:lnTo>
                    <a:pt x="19" y="376"/>
                  </a:lnTo>
                  <a:lnTo>
                    <a:pt x="17" y="406"/>
                  </a:lnTo>
                  <a:lnTo>
                    <a:pt x="15" y="435"/>
                  </a:lnTo>
                  <a:lnTo>
                    <a:pt x="13" y="465"/>
                  </a:lnTo>
                  <a:lnTo>
                    <a:pt x="11" y="495"/>
                  </a:lnTo>
                  <a:lnTo>
                    <a:pt x="10" y="524"/>
                  </a:lnTo>
                  <a:lnTo>
                    <a:pt x="8" y="554"/>
                  </a:lnTo>
                  <a:lnTo>
                    <a:pt x="6" y="614"/>
                  </a:lnTo>
                  <a:lnTo>
                    <a:pt x="4" y="672"/>
                  </a:lnTo>
                  <a:lnTo>
                    <a:pt x="2" y="728"/>
                  </a:lnTo>
                  <a:lnTo>
                    <a:pt x="0" y="781"/>
                  </a:lnTo>
                  <a:lnTo>
                    <a:pt x="3" y="783"/>
                  </a:lnTo>
                  <a:lnTo>
                    <a:pt x="7" y="785"/>
                  </a:lnTo>
                  <a:lnTo>
                    <a:pt x="11" y="787"/>
                  </a:lnTo>
                  <a:lnTo>
                    <a:pt x="16" y="789"/>
                  </a:lnTo>
                  <a:lnTo>
                    <a:pt x="22" y="791"/>
                  </a:lnTo>
                  <a:lnTo>
                    <a:pt x="29" y="793"/>
                  </a:lnTo>
                  <a:lnTo>
                    <a:pt x="36" y="796"/>
                  </a:lnTo>
                  <a:lnTo>
                    <a:pt x="44" y="798"/>
                  </a:lnTo>
                  <a:lnTo>
                    <a:pt x="52" y="800"/>
                  </a:lnTo>
                  <a:lnTo>
                    <a:pt x="61" y="802"/>
                  </a:lnTo>
                  <a:lnTo>
                    <a:pt x="71" y="803"/>
                  </a:lnTo>
                  <a:lnTo>
                    <a:pt x="80" y="805"/>
                  </a:lnTo>
                  <a:lnTo>
                    <a:pt x="91" y="807"/>
                  </a:lnTo>
                  <a:lnTo>
                    <a:pt x="101" y="808"/>
                  </a:lnTo>
                  <a:lnTo>
                    <a:pt x="112" y="809"/>
                  </a:lnTo>
                  <a:lnTo>
                    <a:pt x="123" y="811"/>
                  </a:lnTo>
                  <a:lnTo>
                    <a:pt x="135" y="812"/>
                  </a:lnTo>
                  <a:lnTo>
                    <a:pt x="146" y="812"/>
                  </a:lnTo>
                  <a:lnTo>
                    <a:pt x="158" y="813"/>
                  </a:lnTo>
                  <a:lnTo>
                    <a:pt x="169" y="814"/>
                  </a:lnTo>
                  <a:lnTo>
                    <a:pt x="181" y="814"/>
                  </a:lnTo>
                  <a:lnTo>
                    <a:pt x="193" y="814"/>
                  </a:lnTo>
                  <a:lnTo>
                    <a:pt x="204" y="813"/>
                  </a:lnTo>
                  <a:lnTo>
                    <a:pt x="216" y="812"/>
                  </a:lnTo>
                  <a:lnTo>
                    <a:pt x="227" y="812"/>
                  </a:lnTo>
                  <a:lnTo>
                    <a:pt x="238" y="810"/>
                  </a:lnTo>
                  <a:lnTo>
                    <a:pt x="249" y="809"/>
                  </a:lnTo>
                  <a:lnTo>
                    <a:pt x="260" y="807"/>
                  </a:lnTo>
                  <a:lnTo>
                    <a:pt x="270" y="804"/>
                  </a:lnTo>
                  <a:lnTo>
                    <a:pt x="280" y="802"/>
                  </a:lnTo>
                  <a:lnTo>
                    <a:pt x="290" y="799"/>
                  </a:lnTo>
                  <a:lnTo>
                    <a:pt x="299" y="795"/>
                  </a:lnTo>
                  <a:lnTo>
                    <a:pt x="294" y="747"/>
                  </a:lnTo>
                  <a:lnTo>
                    <a:pt x="289" y="699"/>
                  </a:lnTo>
                  <a:lnTo>
                    <a:pt x="283" y="652"/>
                  </a:lnTo>
                  <a:lnTo>
                    <a:pt x="277" y="605"/>
                  </a:lnTo>
                  <a:lnTo>
                    <a:pt x="272" y="558"/>
                  </a:lnTo>
                  <a:lnTo>
                    <a:pt x="267" y="511"/>
                  </a:lnTo>
                  <a:lnTo>
                    <a:pt x="264" y="487"/>
                  </a:lnTo>
                  <a:lnTo>
                    <a:pt x="262" y="463"/>
                  </a:lnTo>
                  <a:lnTo>
                    <a:pt x="260" y="440"/>
                  </a:lnTo>
                  <a:lnTo>
                    <a:pt x="258" y="416"/>
                  </a:lnTo>
                  <a:lnTo>
                    <a:pt x="255" y="392"/>
                  </a:lnTo>
                  <a:lnTo>
                    <a:pt x="253" y="369"/>
                  </a:lnTo>
                  <a:lnTo>
                    <a:pt x="252" y="345"/>
                  </a:lnTo>
                  <a:lnTo>
                    <a:pt x="250" y="321"/>
                  </a:lnTo>
                  <a:lnTo>
                    <a:pt x="249" y="296"/>
                  </a:lnTo>
                  <a:lnTo>
                    <a:pt x="247" y="272"/>
                  </a:lnTo>
                  <a:lnTo>
                    <a:pt x="246" y="248"/>
                  </a:lnTo>
                  <a:lnTo>
                    <a:pt x="246" y="223"/>
                  </a:lnTo>
                  <a:lnTo>
                    <a:pt x="245" y="198"/>
                  </a:lnTo>
                  <a:lnTo>
                    <a:pt x="245" y="173"/>
                  </a:lnTo>
                  <a:lnTo>
                    <a:pt x="245" y="148"/>
                  </a:lnTo>
                  <a:lnTo>
                    <a:pt x="245" y="122"/>
                  </a:lnTo>
                  <a:lnTo>
                    <a:pt x="245" y="97"/>
                  </a:lnTo>
                  <a:lnTo>
                    <a:pt x="246" y="71"/>
                  </a:lnTo>
                  <a:lnTo>
                    <a:pt x="247" y="45"/>
                  </a:lnTo>
                  <a:lnTo>
                    <a:pt x="248" y="18"/>
                  </a:lnTo>
                  <a:lnTo>
                    <a:pt x="246" y="14"/>
                  </a:lnTo>
                  <a:lnTo>
                    <a:pt x="243" y="10"/>
                  </a:lnTo>
                  <a:lnTo>
                    <a:pt x="239" y="8"/>
                  </a:lnTo>
                  <a:lnTo>
                    <a:pt x="235" y="5"/>
                  </a:lnTo>
                  <a:lnTo>
                    <a:pt x="230" y="3"/>
                  </a:lnTo>
                  <a:lnTo>
                    <a:pt x="226" y="2"/>
                  </a:lnTo>
                  <a:lnTo>
                    <a:pt x="220" y="1"/>
                  </a:lnTo>
                  <a:lnTo>
                    <a:pt x="215" y="0"/>
                  </a:lnTo>
                  <a:lnTo>
                    <a:pt x="209" y="0"/>
                  </a:lnTo>
                  <a:lnTo>
                    <a:pt x="203" y="0"/>
                  </a:lnTo>
                  <a:lnTo>
                    <a:pt x="196" y="0"/>
                  </a:lnTo>
                  <a:lnTo>
                    <a:pt x="190" y="0"/>
                  </a:lnTo>
                  <a:lnTo>
                    <a:pt x="183" y="1"/>
                  </a:lnTo>
                  <a:lnTo>
                    <a:pt x="177" y="2"/>
                  </a:lnTo>
                  <a:lnTo>
                    <a:pt x="170" y="3"/>
                  </a:lnTo>
                  <a:lnTo>
                    <a:pt x="164" y="4"/>
                  </a:lnTo>
                  <a:lnTo>
                    <a:pt x="151" y="7"/>
                  </a:lnTo>
                  <a:lnTo>
                    <a:pt x="138" y="10"/>
                  </a:lnTo>
                  <a:lnTo>
                    <a:pt x="127" y="12"/>
                  </a:lnTo>
                  <a:lnTo>
                    <a:pt x="117" y="14"/>
                  </a:lnTo>
                  <a:lnTo>
                    <a:pt x="112" y="15"/>
                  </a:lnTo>
                  <a:lnTo>
                    <a:pt x="108" y="15"/>
                  </a:lnTo>
                  <a:lnTo>
                    <a:pt x="105" y="16"/>
                  </a:lnTo>
                  <a:lnTo>
                    <a:pt x="102" y="16"/>
                  </a:lnTo>
                  <a:lnTo>
                    <a:pt x="99" y="15"/>
                  </a:lnTo>
                  <a:lnTo>
                    <a:pt x="98" y="15"/>
                  </a:lnTo>
                  <a:lnTo>
                    <a:pt x="97" y="14"/>
                  </a:lnTo>
                  <a:lnTo>
                    <a:pt x="96" y="12"/>
                  </a:lnTo>
                  <a:close/>
                </a:path>
              </a:pathLst>
            </a:custGeom>
            <a:solidFill>
              <a:srgbClr val="4024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3" name="Freeform 74"/>
            <p:cNvSpPr>
              <a:spLocks/>
            </p:cNvSpPr>
            <p:nvPr/>
          </p:nvSpPr>
          <p:spPr bwMode="auto">
            <a:xfrm>
              <a:off x="1232" y="2602"/>
              <a:ext cx="193" cy="1296"/>
            </a:xfrm>
            <a:custGeom>
              <a:avLst/>
              <a:gdLst>
                <a:gd name="T0" fmla="*/ 192 w 193"/>
                <a:gd name="T1" fmla="*/ 18 h 1296"/>
                <a:gd name="T2" fmla="*/ 191 w 193"/>
                <a:gd name="T3" fmla="*/ 55 h 1296"/>
                <a:gd name="T4" fmla="*/ 188 w 193"/>
                <a:gd name="T5" fmla="*/ 91 h 1296"/>
                <a:gd name="T6" fmla="*/ 185 w 193"/>
                <a:gd name="T7" fmla="*/ 127 h 1296"/>
                <a:gd name="T8" fmla="*/ 180 w 193"/>
                <a:gd name="T9" fmla="*/ 163 h 1296"/>
                <a:gd name="T10" fmla="*/ 176 w 193"/>
                <a:gd name="T11" fmla="*/ 200 h 1296"/>
                <a:gd name="T12" fmla="*/ 168 w 193"/>
                <a:gd name="T13" fmla="*/ 255 h 1296"/>
                <a:gd name="T14" fmla="*/ 156 w 193"/>
                <a:gd name="T15" fmla="*/ 329 h 1296"/>
                <a:gd name="T16" fmla="*/ 144 w 193"/>
                <a:gd name="T17" fmla="*/ 405 h 1296"/>
                <a:gd name="T18" fmla="*/ 136 w 193"/>
                <a:gd name="T19" fmla="*/ 464 h 1296"/>
                <a:gd name="T20" fmla="*/ 131 w 193"/>
                <a:gd name="T21" fmla="*/ 503 h 1296"/>
                <a:gd name="T22" fmla="*/ 127 w 193"/>
                <a:gd name="T23" fmla="*/ 544 h 1296"/>
                <a:gd name="T24" fmla="*/ 123 w 193"/>
                <a:gd name="T25" fmla="*/ 585 h 1296"/>
                <a:gd name="T26" fmla="*/ 69 w 193"/>
                <a:gd name="T27" fmla="*/ 1296 h 1296"/>
                <a:gd name="T28" fmla="*/ 3 w 193"/>
                <a:gd name="T29" fmla="*/ 1252 h 1296"/>
                <a:gd name="T30" fmla="*/ 12 w 193"/>
                <a:gd name="T31" fmla="*/ 1169 h 1296"/>
                <a:gd name="T32" fmla="*/ 26 w 193"/>
                <a:gd name="T33" fmla="*/ 1061 h 1296"/>
                <a:gd name="T34" fmla="*/ 41 w 193"/>
                <a:gd name="T35" fmla="*/ 938 h 1296"/>
                <a:gd name="T36" fmla="*/ 58 w 193"/>
                <a:gd name="T37" fmla="*/ 811 h 1296"/>
                <a:gd name="T38" fmla="*/ 75 w 193"/>
                <a:gd name="T39" fmla="*/ 689 h 1296"/>
                <a:gd name="T40" fmla="*/ 87 w 193"/>
                <a:gd name="T41" fmla="*/ 606 h 1296"/>
                <a:gd name="T42" fmla="*/ 95 w 193"/>
                <a:gd name="T43" fmla="*/ 558 h 1296"/>
                <a:gd name="T44" fmla="*/ 102 w 193"/>
                <a:gd name="T45" fmla="*/ 517 h 1296"/>
                <a:gd name="T46" fmla="*/ 109 w 193"/>
                <a:gd name="T47" fmla="*/ 484 h 1296"/>
                <a:gd name="T48" fmla="*/ 115 w 193"/>
                <a:gd name="T49" fmla="*/ 455 h 1296"/>
                <a:gd name="T50" fmla="*/ 122 w 193"/>
                <a:gd name="T51" fmla="*/ 424 h 1296"/>
                <a:gd name="T52" fmla="*/ 126 w 193"/>
                <a:gd name="T53" fmla="*/ 395 h 1296"/>
                <a:gd name="T54" fmla="*/ 130 w 193"/>
                <a:gd name="T55" fmla="*/ 367 h 1296"/>
                <a:gd name="T56" fmla="*/ 133 w 193"/>
                <a:gd name="T57" fmla="*/ 340 h 1296"/>
                <a:gd name="T58" fmla="*/ 134 w 193"/>
                <a:gd name="T59" fmla="*/ 315 h 1296"/>
                <a:gd name="T60" fmla="*/ 135 w 193"/>
                <a:gd name="T61" fmla="*/ 289 h 1296"/>
                <a:gd name="T62" fmla="*/ 135 w 193"/>
                <a:gd name="T63" fmla="*/ 264 h 1296"/>
                <a:gd name="T64" fmla="*/ 135 w 193"/>
                <a:gd name="T65" fmla="*/ 227 h 1296"/>
                <a:gd name="T66" fmla="*/ 134 w 193"/>
                <a:gd name="T67" fmla="*/ 176 h 1296"/>
                <a:gd name="T68" fmla="*/ 134 w 193"/>
                <a:gd name="T69" fmla="*/ 136 h 1296"/>
                <a:gd name="T70" fmla="*/ 135 w 193"/>
                <a:gd name="T71" fmla="*/ 108 h 1296"/>
                <a:gd name="T72" fmla="*/ 136 w 193"/>
                <a:gd name="T73" fmla="*/ 78 h 1296"/>
                <a:gd name="T74" fmla="*/ 139 w 193"/>
                <a:gd name="T75" fmla="*/ 47 h 1296"/>
                <a:gd name="T76" fmla="*/ 193 w 193"/>
                <a:gd name="T77" fmla="*/ 0 h 12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93" h="1296">
                  <a:moveTo>
                    <a:pt x="193" y="0"/>
                  </a:moveTo>
                  <a:lnTo>
                    <a:pt x="192" y="18"/>
                  </a:lnTo>
                  <a:lnTo>
                    <a:pt x="192" y="37"/>
                  </a:lnTo>
                  <a:lnTo>
                    <a:pt x="191" y="55"/>
                  </a:lnTo>
                  <a:lnTo>
                    <a:pt x="189" y="73"/>
                  </a:lnTo>
                  <a:lnTo>
                    <a:pt x="188" y="91"/>
                  </a:lnTo>
                  <a:lnTo>
                    <a:pt x="186" y="109"/>
                  </a:lnTo>
                  <a:lnTo>
                    <a:pt x="185" y="127"/>
                  </a:lnTo>
                  <a:lnTo>
                    <a:pt x="182" y="145"/>
                  </a:lnTo>
                  <a:lnTo>
                    <a:pt x="180" y="163"/>
                  </a:lnTo>
                  <a:lnTo>
                    <a:pt x="178" y="182"/>
                  </a:lnTo>
                  <a:lnTo>
                    <a:pt x="176" y="200"/>
                  </a:lnTo>
                  <a:lnTo>
                    <a:pt x="173" y="218"/>
                  </a:lnTo>
                  <a:lnTo>
                    <a:pt x="168" y="255"/>
                  </a:lnTo>
                  <a:lnTo>
                    <a:pt x="162" y="292"/>
                  </a:lnTo>
                  <a:lnTo>
                    <a:pt x="156" y="329"/>
                  </a:lnTo>
                  <a:lnTo>
                    <a:pt x="150" y="367"/>
                  </a:lnTo>
                  <a:lnTo>
                    <a:pt x="144" y="405"/>
                  </a:lnTo>
                  <a:lnTo>
                    <a:pt x="139" y="444"/>
                  </a:lnTo>
                  <a:lnTo>
                    <a:pt x="136" y="464"/>
                  </a:lnTo>
                  <a:lnTo>
                    <a:pt x="134" y="483"/>
                  </a:lnTo>
                  <a:lnTo>
                    <a:pt x="131" y="503"/>
                  </a:lnTo>
                  <a:lnTo>
                    <a:pt x="129" y="523"/>
                  </a:lnTo>
                  <a:lnTo>
                    <a:pt x="127" y="544"/>
                  </a:lnTo>
                  <a:lnTo>
                    <a:pt x="125" y="564"/>
                  </a:lnTo>
                  <a:lnTo>
                    <a:pt x="123" y="585"/>
                  </a:lnTo>
                  <a:lnTo>
                    <a:pt x="121" y="606"/>
                  </a:lnTo>
                  <a:lnTo>
                    <a:pt x="69" y="1296"/>
                  </a:lnTo>
                  <a:lnTo>
                    <a:pt x="0" y="1282"/>
                  </a:lnTo>
                  <a:lnTo>
                    <a:pt x="3" y="1252"/>
                  </a:lnTo>
                  <a:lnTo>
                    <a:pt x="7" y="1214"/>
                  </a:lnTo>
                  <a:lnTo>
                    <a:pt x="12" y="1169"/>
                  </a:lnTo>
                  <a:lnTo>
                    <a:pt x="19" y="1117"/>
                  </a:lnTo>
                  <a:lnTo>
                    <a:pt x="26" y="1061"/>
                  </a:lnTo>
                  <a:lnTo>
                    <a:pt x="33" y="1001"/>
                  </a:lnTo>
                  <a:lnTo>
                    <a:pt x="41" y="938"/>
                  </a:lnTo>
                  <a:lnTo>
                    <a:pt x="49" y="875"/>
                  </a:lnTo>
                  <a:lnTo>
                    <a:pt x="58" y="811"/>
                  </a:lnTo>
                  <a:lnTo>
                    <a:pt x="66" y="749"/>
                  </a:lnTo>
                  <a:lnTo>
                    <a:pt x="75" y="689"/>
                  </a:lnTo>
                  <a:lnTo>
                    <a:pt x="83" y="633"/>
                  </a:lnTo>
                  <a:lnTo>
                    <a:pt x="87" y="606"/>
                  </a:lnTo>
                  <a:lnTo>
                    <a:pt x="91" y="582"/>
                  </a:lnTo>
                  <a:lnTo>
                    <a:pt x="95" y="558"/>
                  </a:lnTo>
                  <a:lnTo>
                    <a:pt x="98" y="537"/>
                  </a:lnTo>
                  <a:lnTo>
                    <a:pt x="102" y="517"/>
                  </a:lnTo>
                  <a:lnTo>
                    <a:pt x="105" y="499"/>
                  </a:lnTo>
                  <a:lnTo>
                    <a:pt x="109" y="484"/>
                  </a:lnTo>
                  <a:lnTo>
                    <a:pt x="112" y="471"/>
                  </a:lnTo>
                  <a:lnTo>
                    <a:pt x="115" y="455"/>
                  </a:lnTo>
                  <a:lnTo>
                    <a:pt x="119" y="439"/>
                  </a:lnTo>
                  <a:lnTo>
                    <a:pt x="122" y="424"/>
                  </a:lnTo>
                  <a:lnTo>
                    <a:pt x="124" y="409"/>
                  </a:lnTo>
                  <a:lnTo>
                    <a:pt x="126" y="395"/>
                  </a:lnTo>
                  <a:lnTo>
                    <a:pt x="129" y="381"/>
                  </a:lnTo>
                  <a:lnTo>
                    <a:pt x="130" y="367"/>
                  </a:lnTo>
                  <a:lnTo>
                    <a:pt x="131" y="354"/>
                  </a:lnTo>
                  <a:lnTo>
                    <a:pt x="133" y="340"/>
                  </a:lnTo>
                  <a:lnTo>
                    <a:pt x="133" y="327"/>
                  </a:lnTo>
                  <a:lnTo>
                    <a:pt x="134" y="315"/>
                  </a:lnTo>
                  <a:lnTo>
                    <a:pt x="135" y="302"/>
                  </a:lnTo>
                  <a:lnTo>
                    <a:pt x="135" y="289"/>
                  </a:lnTo>
                  <a:lnTo>
                    <a:pt x="135" y="277"/>
                  </a:lnTo>
                  <a:lnTo>
                    <a:pt x="135" y="264"/>
                  </a:lnTo>
                  <a:lnTo>
                    <a:pt x="135" y="252"/>
                  </a:lnTo>
                  <a:lnTo>
                    <a:pt x="135" y="227"/>
                  </a:lnTo>
                  <a:lnTo>
                    <a:pt x="135" y="202"/>
                  </a:lnTo>
                  <a:lnTo>
                    <a:pt x="134" y="176"/>
                  </a:lnTo>
                  <a:lnTo>
                    <a:pt x="134" y="150"/>
                  </a:lnTo>
                  <a:lnTo>
                    <a:pt x="134" y="136"/>
                  </a:lnTo>
                  <a:lnTo>
                    <a:pt x="135" y="122"/>
                  </a:lnTo>
                  <a:lnTo>
                    <a:pt x="135" y="108"/>
                  </a:lnTo>
                  <a:lnTo>
                    <a:pt x="136" y="93"/>
                  </a:lnTo>
                  <a:lnTo>
                    <a:pt x="136" y="78"/>
                  </a:lnTo>
                  <a:lnTo>
                    <a:pt x="137" y="63"/>
                  </a:lnTo>
                  <a:lnTo>
                    <a:pt x="139" y="47"/>
                  </a:lnTo>
                  <a:lnTo>
                    <a:pt x="140" y="31"/>
                  </a:lnTo>
                  <a:lnTo>
                    <a:pt x="193" y="0"/>
                  </a:lnTo>
                  <a:close/>
                </a:path>
              </a:pathLst>
            </a:custGeom>
            <a:solidFill>
              <a:srgbClr val="38201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4" name="Freeform 75"/>
            <p:cNvSpPr>
              <a:spLocks/>
            </p:cNvSpPr>
            <p:nvPr/>
          </p:nvSpPr>
          <p:spPr bwMode="auto">
            <a:xfrm>
              <a:off x="1065" y="3112"/>
              <a:ext cx="258" cy="721"/>
            </a:xfrm>
            <a:custGeom>
              <a:avLst/>
              <a:gdLst>
                <a:gd name="T0" fmla="*/ 142 w 258"/>
                <a:gd name="T1" fmla="*/ 10 h 721"/>
                <a:gd name="T2" fmla="*/ 120 w 258"/>
                <a:gd name="T3" fmla="*/ 31 h 721"/>
                <a:gd name="T4" fmla="*/ 102 w 258"/>
                <a:gd name="T5" fmla="*/ 57 h 721"/>
                <a:gd name="T6" fmla="*/ 87 w 258"/>
                <a:gd name="T7" fmla="*/ 85 h 721"/>
                <a:gd name="T8" fmla="*/ 75 w 258"/>
                <a:gd name="T9" fmla="*/ 117 h 721"/>
                <a:gd name="T10" fmla="*/ 64 w 258"/>
                <a:gd name="T11" fmla="*/ 152 h 721"/>
                <a:gd name="T12" fmla="*/ 56 w 258"/>
                <a:gd name="T13" fmla="*/ 190 h 721"/>
                <a:gd name="T14" fmla="*/ 50 w 258"/>
                <a:gd name="T15" fmla="*/ 231 h 721"/>
                <a:gd name="T16" fmla="*/ 45 w 258"/>
                <a:gd name="T17" fmla="*/ 276 h 721"/>
                <a:gd name="T18" fmla="*/ 40 w 258"/>
                <a:gd name="T19" fmla="*/ 322 h 721"/>
                <a:gd name="T20" fmla="*/ 33 w 258"/>
                <a:gd name="T21" fmla="*/ 398 h 721"/>
                <a:gd name="T22" fmla="*/ 26 w 258"/>
                <a:gd name="T23" fmla="*/ 480 h 721"/>
                <a:gd name="T24" fmla="*/ 21 w 258"/>
                <a:gd name="T25" fmla="*/ 538 h 721"/>
                <a:gd name="T26" fmla="*/ 13 w 258"/>
                <a:gd name="T27" fmla="*/ 598 h 721"/>
                <a:gd name="T28" fmla="*/ 5 w 258"/>
                <a:gd name="T29" fmla="*/ 660 h 721"/>
                <a:gd name="T30" fmla="*/ 4 w 258"/>
                <a:gd name="T31" fmla="*/ 696 h 721"/>
                <a:gd name="T32" fmla="*/ 13 w 258"/>
                <a:gd name="T33" fmla="*/ 702 h 721"/>
                <a:gd name="T34" fmla="*/ 22 w 258"/>
                <a:gd name="T35" fmla="*/ 708 h 721"/>
                <a:gd name="T36" fmla="*/ 31 w 258"/>
                <a:gd name="T37" fmla="*/ 713 h 721"/>
                <a:gd name="T38" fmla="*/ 41 w 258"/>
                <a:gd name="T39" fmla="*/ 717 h 721"/>
                <a:gd name="T40" fmla="*/ 51 w 258"/>
                <a:gd name="T41" fmla="*/ 720 h 721"/>
                <a:gd name="T42" fmla="*/ 58 w 258"/>
                <a:gd name="T43" fmla="*/ 721 h 721"/>
                <a:gd name="T44" fmla="*/ 63 w 258"/>
                <a:gd name="T45" fmla="*/ 721 h 721"/>
                <a:gd name="T46" fmla="*/ 68 w 258"/>
                <a:gd name="T47" fmla="*/ 721 h 721"/>
                <a:gd name="T48" fmla="*/ 73 w 258"/>
                <a:gd name="T49" fmla="*/ 720 h 721"/>
                <a:gd name="T50" fmla="*/ 92 w 258"/>
                <a:gd name="T51" fmla="*/ 669 h 721"/>
                <a:gd name="T52" fmla="*/ 126 w 258"/>
                <a:gd name="T53" fmla="*/ 562 h 721"/>
                <a:gd name="T54" fmla="*/ 152 w 258"/>
                <a:gd name="T55" fmla="*/ 480 h 721"/>
                <a:gd name="T56" fmla="*/ 169 w 258"/>
                <a:gd name="T57" fmla="*/ 425 h 721"/>
                <a:gd name="T58" fmla="*/ 185 w 258"/>
                <a:gd name="T59" fmla="*/ 371 h 721"/>
                <a:gd name="T60" fmla="*/ 199 w 258"/>
                <a:gd name="T61" fmla="*/ 319 h 721"/>
                <a:gd name="T62" fmla="*/ 213 w 258"/>
                <a:gd name="T63" fmla="*/ 269 h 721"/>
                <a:gd name="T64" fmla="*/ 225 w 258"/>
                <a:gd name="T65" fmla="*/ 221 h 721"/>
                <a:gd name="T66" fmla="*/ 236 w 258"/>
                <a:gd name="T67" fmla="*/ 177 h 721"/>
                <a:gd name="T68" fmla="*/ 245 w 258"/>
                <a:gd name="T69" fmla="*/ 137 h 721"/>
                <a:gd name="T70" fmla="*/ 252 w 258"/>
                <a:gd name="T71" fmla="*/ 102 h 721"/>
                <a:gd name="T72" fmla="*/ 256 w 258"/>
                <a:gd name="T73" fmla="*/ 73 h 721"/>
                <a:gd name="T74" fmla="*/ 258 w 258"/>
                <a:gd name="T75" fmla="*/ 49 h 721"/>
                <a:gd name="T76" fmla="*/ 257 w 258"/>
                <a:gd name="T77" fmla="*/ 33 h 721"/>
                <a:gd name="T78" fmla="*/ 254 w 258"/>
                <a:gd name="T79" fmla="*/ 23 h 721"/>
                <a:gd name="T80" fmla="*/ 250 w 258"/>
                <a:gd name="T81" fmla="*/ 16 h 721"/>
                <a:gd name="T82" fmla="*/ 244 w 258"/>
                <a:gd name="T83" fmla="*/ 11 h 721"/>
                <a:gd name="T84" fmla="*/ 237 w 258"/>
                <a:gd name="T85" fmla="*/ 7 h 721"/>
                <a:gd name="T86" fmla="*/ 230 w 258"/>
                <a:gd name="T87" fmla="*/ 5 h 721"/>
                <a:gd name="T88" fmla="*/ 221 w 258"/>
                <a:gd name="T89" fmla="*/ 3 h 721"/>
                <a:gd name="T90" fmla="*/ 212 w 258"/>
                <a:gd name="T91" fmla="*/ 3 h 721"/>
                <a:gd name="T92" fmla="*/ 203 w 258"/>
                <a:gd name="T93" fmla="*/ 3 h 721"/>
                <a:gd name="T94" fmla="*/ 181 w 258"/>
                <a:gd name="T95" fmla="*/ 4 h 721"/>
                <a:gd name="T96" fmla="*/ 163 w 258"/>
                <a:gd name="T97" fmla="*/ 5 h 721"/>
                <a:gd name="T98" fmla="*/ 159 w 258"/>
                <a:gd name="T99" fmla="*/ 5 h 721"/>
                <a:gd name="T100" fmla="*/ 155 w 258"/>
                <a:gd name="T101" fmla="*/ 4 h 721"/>
                <a:gd name="T102" fmla="*/ 154 w 258"/>
                <a:gd name="T103" fmla="*/ 1 h 7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58" h="721">
                  <a:moveTo>
                    <a:pt x="154" y="0"/>
                  </a:moveTo>
                  <a:lnTo>
                    <a:pt x="142" y="10"/>
                  </a:lnTo>
                  <a:lnTo>
                    <a:pt x="130" y="20"/>
                  </a:lnTo>
                  <a:lnTo>
                    <a:pt x="120" y="31"/>
                  </a:lnTo>
                  <a:lnTo>
                    <a:pt x="110" y="44"/>
                  </a:lnTo>
                  <a:lnTo>
                    <a:pt x="102" y="57"/>
                  </a:lnTo>
                  <a:lnTo>
                    <a:pt x="94" y="71"/>
                  </a:lnTo>
                  <a:lnTo>
                    <a:pt x="87" y="85"/>
                  </a:lnTo>
                  <a:lnTo>
                    <a:pt x="80" y="101"/>
                  </a:lnTo>
                  <a:lnTo>
                    <a:pt x="75" y="117"/>
                  </a:lnTo>
                  <a:lnTo>
                    <a:pt x="69" y="134"/>
                  </a:lnTo>
                  <a:lnTo>
                    <a:pt x="64" y="152"/>
                  </a:lnTo>
                  <a:lnTo>
                    <a:pt x="60" y="171"/>
                  </a:lnTo>
                  <a:lnTo>
                    <a:pt x="56" y="190"/>
                  </a:lnTo>
                  <a:lnTo>
                    <a:pt x="53" y="210"/>
                  </a:lnTo>
                  <a:lnTo>
                    <a:pt x="50" y="231"/>
                  </a:lnTo>
                  <a:lnTo>
                    <a:pt x="47" y="253"/>
                  </a:lnTo>
                  <a:lnTo>
                    <a:pt x="45" y="276"/>
                  </a:lnTo>
                  <a:lnTo>
                    <a:pt x="42" y="299"/>
                  </a:lnTo>
                  <a:lnTo>
                    <a:pt x="40" y="322"/>
                  </a:lnTo>
                  <a:lnTo>
                    <a:pt x="38" y="347"/>
                  </a:lnTo>
                  <a:lnTo>
                    <a:pt x="33" y="398"/>
                  </a:lnTo>
                  <a:lnTo>
                    <a:pt x="29" y="452"/>
                  </a:lnTo>
                  <a:lnTo>
                    <a:pt x="26" y="480"/>
                  </a:lnTo>
                  <a:lnTo>
                    <a:pt x="23" y="508"/>
                  </a:lnTo>
                  <a:lnTo>
                    <a:pt x="21" y="538"/>
                  </a:lnTo>
                  <a:lnTo>
                    <a:pt x="17" y="567"/>
                  </a:lnTo>
                  <a:lnTo>
                    <a:pt x="13" y="598"/>
                  </a:lnTo>
                  <a:lnTo>
                    <a:pt x="9" y="629"/>
                  </a:lnTo>
                  <a:lnTo>
                    <a:pt x="5" y="660"/>
                  </a:lnTo>
                  <a:lnTo>
                    <a:pt x="0" y="693"/>
                  </a:lnTo>
                  <a:lnTo>
                    <a:pt x="4" y="696"/>
                  </a:lnTo>
                  <a:lnTo>
                    <a:pt x="8" y="699"/>
                  </a:lnTo>
                  <a:lnTo>
                    <a:pt x="13" y="702"/>
                  </a:lnTo>
                  <a:lnTo>
                    <a:pt x="17" y="705"/>
                  </a:lnTo>
                  <a:lnTo>
                    <a:pt x="22" y="708"/>
                  </a:lnTo>
                  <a:lnTo>
                    <a:pt x="27" y="711"/>
                  </a:lnTo>
                  <a:lnTo>
                    <a:pt x="31" y="713"/>
                  </a:lnTo>
                  <a:lnTo>
                    <a:pt x="36" y="715"/>
                  </a:lnTo>
                  <a:lnTo>
                    <a:pt x="41" y="717"/>
                  </a:lnTo>
                  <a:lnTo>
                    <a:pt x="46" y="719"/>
                  </a:lnTo>
                  <a:lnTo>
                    <a:pt x="51" y="720"/>
                  </a:lnTo>
                  <a:lnTo>
                    <a:pt x="56" y="721"/>
                  </a:lnTo>
                  <a:lnTo>
                    <a:pt x="58" y="721"/>
                  </a:lnTo>
                  <a:lnTo>
                    <a:pt x="61" y="721"/>
                  </a:lnTo>
                  <a:lnTo>
                    <a:pt x="63" y="721"/>
                  </a:lnTo>
                  <a:lnTo>
                    <a:pt x="66" y="721"/>
                  </a:lnTo>
                  <a:lnTo>
                    <a:pt x="68" y="721"/>
                  </a:lnTo>
                  <a:lnTo>
                    <a:pt x="70" y="721"/>
                  </a:lnTo>
                  <a:lnTo>
                    <a:pt x="73" y="720"/>
                  </a:lnTo>
                  <a:lnTo>
                    <a:pt x="75" y="719"/>
                  </a:lnTo>
                  <a:lnTo>
                    <a:pt x="92" y="669"/>
                  </a:lnTo>
                  <a:lnTo>
                    <a:pt x="109" y="616"/>
                  </a:lnTo>
                  <a:lnTo>
                    <a:pt x="126" y="562"/>
                  </a:lnTo>
                  <a:lnTo>
                    <a:pt x="144" y="508"/>
                  </a:lnTo>
                  <a:lnTo>
                    <a:pt x="152" y="480"/>
                  </a:lnTo>
                  <a:lnTo>
                    <a:pt x="160" y="453"/>
                  </a:lnTo>
                  <a:lnTo>
                    <a:pt x="169" y="425"/>
                  </a:lnTo>
                  <a:lnTo>
                    <a:pt x="177" y="398"/>
                  </a:lnTo>
                  <a:lnTo>
                    <a:pt x="185" y="371"/>
                  </a:lnTo>
                  <a:lnTo>
                    <a:pt x="192" y="345"/>
                  </a:lnTo>
                  <a:lnTo>
                    <a:pt x="199" y="319"/>
                  </a:lnTo>
                  <a:lnTo>
                    <a:pt x="206" y="294"/>
                  </a:lnTo>
                  <a:lnTo>
                    <a:pt x="213" y="269"/>
                  </a:lnTo>
                  <a:lnTo>
                    <a:pt x="219" y="245"/>
                  </a:lnTo>
                  <a:lnTo>
                    <a:pt x="225" y="221"/>
                  </a:lnTo>
                  <a:lnTo>
                    <a:pt x="231" y="199"/>
                  </a:lnTo>
                  <a:lnTo>
                    <a:pt x="236" y="177"/>
                  </a:lnTo>
                  <a:lnTo>
                    <a:pt x="241" y="157"/>
                  </a:lnTo>
                  <a:lnTo>
                    <a:pt x="245" y="137"/>
                  </a:lnTo>
                  <a:lnTo>
                    <a:pt x="248" y="119"/>
                  </a:lnTo>
                  <a:lnTo>
                    <a:pt x="252" y="102"/>
                  </a:lnTo>
                  <a:lnTo>
                    <a:pt x="254" y="87"/>
                  </a:lnTo>
                  <a:lnTo>
                    <a:pt x="256" y="73"/>
                  </a:lnTo>
                  <a:lnTo>
                    <a:pt x="257" y="61"/>
                  </a:lnTo>
                  <a:lnTo>
                    <a:pt x="258" y="49"/>
                  </a:lnTo>
                  <a:lnTo>
                    <a:pt x="258" y="40"/>
                  </a:lnTo>
                  <a:lnTo>
                    <a:pt x="257" y="33"/>
                  </a:lnTo>
                  <a:lnTo>
                    <a:pt x="255" y="27"/>
                  </a:lnTo>
                  <a:lnTo>
                    <a:pt x="254" y="23"/>
                  </a:lnTo>
                  <a:lnTo>
                    <a:pt x="252" y="20"/>
                  </a:lnTo>
                  <a:lnTo>
                    <a:pt x="250" y="16"/>
                  </a:lnTo>
                  <a:lnTo>
                    <a:pt x="247" y="13"/>
                  </a:lnTo>
                  <a:lnTo>
                    <a:pt x="244" y="11"/>
                  </a:lnTo>
                  <a:lnTo>
                    <a:pt x="241" y="9"/>
                  </a:lnTo>
                  <a:lnTo>
                    <a:pt x="237" y="7"/>
                  </a:lnTo>
                  <a:lnTo>
                    <a:pt x="234" y="6"/>
                  </a:lnTo>
                  <a:lnTo>
                    <a:pt x="230" y="5"/>
                  </a:lnTo>
                  <a:lnTo>
                    <a:pt x="225" y="4"/>
                  </a:lnTo>
                  <a:lnTo>
                    <a:pt x="221" y="3"/>
                  </a:lnTo>
                  <a:lnTo>
                    <a:pt x="217" y="3"/>
                  </a:lnTo>
                  <a:lnTo>
                    <a:pt x="212" y="3"/>
                  </a:lnTo>
                  <a:lnTo>
                    <a:pt x="208" y="3"/>
                  </a:lnTo>
                  <a:lnTo>
                    <a:pt x="203" y="3"/>
                  </a:lnTo>
                  <a:lnTo>
                    <a:pt x="198" y="3"/>
                  </a:lnTo>
                  <a:lnTo>
                    <a:pt x="181" y="4"/>
                  </a:lnTo>
                  <a:lnTo>
                    <a:pt x="166" y="5"/>
                  </a:lnTo>
                  <a:lnTo>
                    <a:pt x="163" y="5"/>
                  </a:lnTo>
                  <a:lnTo>
                    <a:pt x="161" y="5"/>
                  </a:lnTo>
                  <a:lnTo>
                    <a:pt x="159" y="5"/>
                  </a:lnTo>
                  <a:lnTo>
                    <a:pt x="157" y="4"/>
                  </a:lnTo>
                  <a:lnTo>
                    <a:pt x="155" y="4"/>
                  </a:lnTo>
                  <a:lnTo>
                    <a:pt x="154" y="3"/>
                  </a:lnTo>
                  <a:lnTo>
                    <a:pt x="154" y="1"/>
                  </a:lnTo>
                  <a:lnTo>
                    <a:pt x="154" y="0"/>
                  </a:lnTo>
                  <a:close/>
                </a:path>
              </a:pathLst>
            </a:custGeom>
            <a:solidFill>
              <a:srgbClr val="EEB96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5" name="Freeform 76"/>
            <p:cNvSpPr>
              <a:spLocks/>
            </p:cNvSpPr>
            <p:nvPr/>
          </p:nvSpPr>
          <p:spPr bwMode="auto">
            <a:xfrm>
              <a:off x="1069" y="2274"/>
              <a:ext cx="372" cy="947"/>
            </a:xfrm>
            <a:custGeom>
              <a:avLst/>
              <a:gdLst>
                <a:gd name="T0" fmla="*/ 142 w 372"/>
                <a:gd name="T1" fmla="*/ 12 h 947"/>
                <a:gd name="T2" fmla="*/ 118 w 372"/>
                <a:gd name="T3" fmla="*/ 30 h 947"/>
                <a:gd name="T4" fmla="*/ 97 w 372"/>
                <a:gd name="T5" fmla="*/ 50 h 947"/>
                <a:gd name="T6" fmla="*/ 77 w 372"/>
                <a:gd name="T7" fmla="*/ 71 h 947"/>
                <a:gd name="T8" fmla="*/ 60 w 372"/>
                <a:gd name="T9" fmla="*/ 93 h 947"/>
                <a:gd name="T10" fmla="*/ 44 w 372"/>
                <a:gd name="T11" fmla="*/ 117 h 947"/>
                <a:gd name="T12" fmla="*/ 31 w 372"/>
                <a:gd name="T13" fmla="*/ 141 h 947"/>
                <a:gd name="T14" fmla="*/ 21 w 372"/>
                <a:gd name="T15" fmla="*/ 167 h 947"/>
                <a:gd name="T16" fmla="*/ 12 w 372"/>
                <a:gd name="T17" fmla="*/ 193 h 947"/>
                <a:gd name="T18" fmla="*/ 6 w 372"/>
                <a:gd name="T19" fmla="*/ 221 h 947"/>
                <a:gd name="T20" fmla="*/ 2 w 372"/>
                <a:gd name="T21" fmla="*/ 249 h 947"/>
                <a:gd name="T22" fmla="*/ 0 w 372"/>
                <a:gd name="T23" fmla="*/ 306 h 947"/>
                <a:gd name="T24" fmla="*/ 3 w 372"/>
                <a:gd name="T25" fmla="*/ 364 h 947"/>
                <a:gd name="T26" fmla="*/ 10 w 372"/>
                <a:gd name="T27" fmla="*/ 423 h 947"/>
                <a:gd name="T28" fmla="*/ 20 w 372"/>
                <a:gd name="T29" fmla="*/ 482 h 947"/>
                <a:gd name="T30" fmla="*/ 32 w 372"/>
                <a:gd name="T31" fmla="*/ 541 h 947"/>
                <a:gd name="T32" fmla="*/ 46 w 372"/>
                <a:gd name="T33" fmla="*/ 598 h 947"/>
                <a:gd name="T34" fmla="*/ 65 w 372"/>
                <a:gd name="T35" fmla="*/ 672 h 947"/>
                <a:gd name="T36" fmla="*/ 91 w 372"/>
                <a:gd name="T37" fmla="*/ 773 h 947"/>
                <a:gd name="T38" fmla="*/ 102 w 372"/>
                <a:gd name="T39" fmla="*/ 818 h 947"/>
                <a:gd name="T40" fmla="*/ 111 w 372"/>
                <a:gd name="T41" fmla="*/ 859 h 947"/>
                <a:gd name="T42" fmla="*/ 124 w 372"/>
                <a:gd name="T43" fmla="*/ 893 h 947"/>
                <a:gd name="T44" fmla="*/ 139 w 372"/>
                <a:gd name="T45" fmla="*/ 919 h 947"/>
                <a:gd name="T46" fmla="*/ 157 w 372"/>
                <a:gd name="T47" fmla="*/ 936 h 947"/>
                <a:gd name="T48" fmla="*/ 175 w 372"/>
                <a:gd name="T49" fmla="*/ 945 h 947"/>
                <a:gd name="T50" fmla="*/ 194 w 372"/>
                <a:gd name="T51" fmla="*/ 947 h 947"/>
                <a:gd name="T52" fmla="*/ 213 w 372"/>
                <a:gd name="T53" fmla="*/ 941 h 947"/>
                <a:gd name="T54" fmla="*/ 231 w 372"/>
                <a:gd name="T55" fmla="*/ 929 h 947"/>
                <a:gd name="T56" fmla="*/ 246 w 372"/>
                <a:gd name="T57" fmla="*/ 910 h 947"/>
                <a:gd name="T58" fmla="*/ 259 w 372"/>
                <a:gd name="T59" fmla="*/ 885 h 947"/>
                <a:gd name="T60" fmla="*/ 268 w 372"/>
                <a:gd name="T61" fmla="*/ 854 h 947"/>
                <a:gd name="T62" fmla="*/ 284 w 372"/>
                <a:gd name="T63" fmla="*/ 762 h 947"/>
                <a:gd name="T64" fmla="*/ 306 w 372"/>
                <a:gd name="T65" fmla="*/ 648 h 947"/>
                <a:gd name="T66" fmla="*/ 329 w 372"/>
                <a:gd name="T67" fmla="*/ 519 h 947"/>
                <a:gd name="T68" fmla="*/ 351 w 372"/>
                <a:gd name="T69" fmla="*/ 386 h 947"/>
                <a:gd name="T70" fmla="*/ 360 w 372"/>
                <a:gd name="T71" fmla="*/ 321 h 947"/>
                <a:gd name="T72" fmla="*/ 368 w 372"/>
                <a:gd name="T73" fmla="*/ 259 h 947"/>
                <a:gd name="T74" fmla="*/ 364 w 372"/>
                <a:gd name="T75" fmla="*/ 213 h 947"/>
                <a:gd name="T76" fmla="*/ 342 w 372"/>
                <a:gd name="T77" fmla="*/ 194 h 947"/>
                <a:gd name="T78" fmla="*/ 323 w 372"/>
                <a:gd name="T79" fmla="*/ 175 h 947"/>
                <a:gd name="T80" fmla="*/ 305 w 372"/>
                <a:gd name="T81" fmla="*/ 154 h 947"/>
                <a:gd name="T82" fmla="*/ 283 w 372"/>
                <a:gd name="T83" fmla="*/ 126 h 947"/>
                <a:gd name="T84" fmla="*/ 250 w 372"/>
                <a:gd name="T85" fmla="*/ 83 h 947"/>
                <a:gd name="T86" fmla="*/ 231 w 372"/>
                <a:gd name="T87" fmla="*/ 62 h 947"/>
                <a:gd name="T88" fmla="*/ 210 w 372"/>
                <a:gd name="T89" fmla="*/ 41 h 947"/>
                <a:gd name="T90" fmla="*/ 186 w 372"/>
                <a:gd name="T91" fmla="*/ 20 h 947"/>
                <a:gd name="T92" fmla="*/ 159 w 372"/>
                <a:gd name="T93" fmla="*/ 0 h 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372" h="947">
                  <a:moveTo>
                    <a:pt x="159" y="0"/>
                  </a:moveTo>
                  <a:lnTo>
                    <a:pt x="151" y="6"/>
                  </a:lnTo>
                  <a:lnTo>
                    <a:pt x="142" y="12"/>
                  </a:lnTo>
                  <a:lnTo>
                    <a:pt x="134" y="18"/>
                  </a:lnTo>
                  <a:lnTo>
                    <a:pt x="126" y="24"/>
                  </a:lnTo>
                  <a:lnTo>
                    <a:pt x="118" y="30"/>
                  </a:lnTo>
                  <a:lnTo>
                    <a:pt x="111" y="37"/>
                  </a:lnTo>
                  <a:lnTo>
                    <a:pt x="104" y="43"/>
                  </a:lnTo>
                  <a:lnTo>
                    <a:pt x="97" y="50"/>
                  </a:lnTo>
                  <a:lnTo>
                    <a:pt x="90" y="57"/>
                  </a:lnTo>
                  <a:lnTo>
                    <a:pt x="84" y="64"/>
                  </a:lnTo>
                  <a:lnTo>
                    <a:pt x="77" y="71"/>
                  </a:lnTo>
                  <a:lnTo>
                    <a:pt x="71" y="78"/>
                  </a:lnTo>
                  <a:lnTo>
                    <a:pt x="65" y="86"/>
                  </a:lnTo>
                  <a:lnTo>
                    <a:pt x="60" y="93"/>
                  </a:lnTo>
                  <a:lnTo>
                    <a:pt x="54" y="101"/>
                  </a:lnTo>
                  <a:lnTo>
                    <a:pt x="49" y="109"/>
                  </a:lnTo>
                  <a:lnTo>
                    <a:pt x="44" y="117"/>
                  </a:lnTo>
                  <a:lnTo>
                    <a:pt x="40" y="125"/>
                  </a:lnTo>
                  <a:lnTo>
                    <a:pt x="36" y="133"/>
                  </a:lnTo>
                  <a:lnTo>
                    <a:pt x="31" y="141"/>
                  </a:lnTo>
                  <a:lnTo>
                    <a:pt x="27" y="150"/>
                  </a:lnTo>
                  <a:lnTo>
                    <a:pt x="24" y="158"/>
                  </a:lnTo>
                  <a:lnTo>
                    <a:pt x="21" y="167"/>
                  </a:lnTo>
                  <a:lnTo>
                    <a:pt x="17" y="175"/>
                  </a:lnTo>
                  <a:lnTo>
                    <a:pt x="14" y="184"/>
                  </a:lnTo>
                  <a:lnTo>
                    <a:pt x="12" y="193"/>
                  </a:lnTo>
                  <a:lnTo>
                    <a:pt x="9" y="202"/>
                  </a:lnTo>
                  <a:lnTo>
                    <a:pt x="7" y="212"/>
                  </a:lnTo>
                  <a:lnTo>
                    <a:pt x="6" y="221"/>
                  </a:lnTo>
                  <a:lnTo>
                    <a:pt x="4" y="230"/>
                  </a:lnTo>
                  <a:lnTo>
                    <a:pt x="3" y="240"/>
                  </a:lnTo>
                  <a:lnTo>
                    <a:pt x="2" y="249"/>
                  </a:lnTo>
                  <a:lnTo>
                    <a:pt x="1" y="268"/>
                  </a:lnTo>
                  <a:lnTo>
                    <a:pt x="0" y="287"/>
                  </a:lnTo>
                  <a:lnTo>
                    <a:pt x="0" y="306"/>
                  </a:lnTo>
                  <a:lnTo>
                    <a:pt x="1" y="325"/>
                  </a:lnTo>
                  <a:lnTo>
                    <a:pt x="2" y="345"/>
                  </a:lnTo>
                  <a:lnTo>
                    <a:pt x="3" y="364"/>
                  </a:lnTo>
                  <a:lnTo>
                    <a:pt x="5" y="384"/>
                  </a:lnTo>
                  <a:lnTo>
                    <a:pt x="7" y="403"/>
                  </a:lnTo>
                  <a:lnTo>
                    <a:pt x="10" y="423"/>
                  </a:lnTo>
                  <a:lnTo>
                    <a:pt x="13" y="443"/>
                  </a:lnTo>
                  <a:lnTo>
                    <a:pt x="16" y="463"/>
                  </a:lnTo>
                  <a:lnTo>
                    <a:pt x="20" y="482"/>
                  </a:lnTo>
                  <a:lnTo>
                    <a:pt x="24" y="502"/>
                  </a:lnTo>
                  <a:lnTo>
                    <a:pt x="28" y="521"/>
                  </a:lnTo>
                  <a:lnTo>
                    <a:pt x="32" y="541"/>
                  </a:lnTo>
                  <a:lnTo>
                    <a:pt x="37" y="560"/>
                  </a:lnTo>
                  <a:lnTo>
                    <a:pt x="41" y="579"/>
                  </a:lnTo>
                  <a:lnTo>
                    <a:pt x="46" y="598"/>
                  </a:lnTo>
                  <a:lnTo>
                    <a:pt x="51" y="617"/>
                  </a:lnTo>
                  <a:lnTo>
                    <a:pt x="56" y="636"/>
                  </a:lnTo>
                  <a:lnTo>
                    <a:pt x="65" y="672"/>
                  </a:lnTo>
                  <a:lnTo>
                    <a:pt x="74" y="707"/>
                  </a:lnTo>
                  <a:lnTo>
                    <a:pt x="83" y="741"/>
                  </a:lnTo>
                  <a:lnTo>
                    <a:pt x="91" y="773"/>
                  </a:lnTo>
                  <a:lnTo>
                    <a:pt x="95" y="789"/>
                  </a:lnTo>
                  <a:lnTo>
                    <a:pt x="99" y="803"/>
                  </a:lnTo>
                  <a:lnTo>
                    <a:pt x="102" y="818"/>
                  </a:lnTo>
                  <a:lnTo>
                    <a:pt x="104" y="832"/>
                  </a:lnTo>
                  <a:lnTo>
                    <a:pt x="108" y="846"/>
                  </a:lnTo>
                  <a:lnTo>
                    <a:pt x="111" y="859"/>
                  </a:lnTo>
                  <a:lnTo>
                    <a:pt x="115" y="872"/>
                  </a:lnTo>
                  <a:lnTo>
                    <a:pt x="119" y="883"/>
                  </a:lnTo>
                  <a:lnTo>
                    <a:pt x="124" y="893"/>
                  </a:lnTo>
                  <a:lnTo>
                    <a:pt x="129" y="903"/>
                  </a:lnTo>
                  <a:lnTo>
                    <a:pt x="134" y="911"/>
                  </a:lnTo>
                  <a:lnTo>
                    <a:pt x="139" y="919"/>
                  </a:lnTo>
                  <a:lnTo>
                    <a:pt x="145" y="925"/>
                  </a:lnTo>
                  <a:lnTo>
                    <a:pt x="151" y="931"/>
                  </a:lnTo>
                  <a:lnTo>
                    <a:pt x="157" y="936"/>
                  </a:lnTo>
                  <a:lnTo>
                    <a:pt x="163" y="940"/>
                  </a:lnTo>
                  <a:lnTo>
                    <a:pt x="169" y="943"/>
                  </a:lnTo>
                  <a:lnTo>
                    <a:pt x="175" y="945"/>
                  </a:lnTo>
                  <a:lnTo>
                    <a:pt x="182" y="946"/>
                  </a:lnTo>
                  <a:lnTo>
                    <a:pt x="188" y="947"/>
                  </a:lnTo>
                  <a:lnTo>
                    <a:pt x="194" y="947"/>
                  </a:lnTo>
                  <a:lnTo>
                    <a:pt x="201" y="946"/>
                  </a:lnTo>
                  <a:lnTo>
                    <a:pt x="207" y="944"/>
                  </a:lnTo>
                  <a:lnTo>
                    <a:pt x="213" y="941"/>
                  </a:lnTo>
                  <a:lnTo>
                    <a:pt x="219" y="938"/>
                  </a:lnTo>
                  <a:lnTo>
                    <a:pt x="225" y="934"/>
                  </a:lnTo>
                  <a:lnTo>
                    <a:pt x="231" y="929"/>
                  </a:lnTo>
                  <a:lnTo>
                    <a:pt x="236" y="923"/>
                  </a:lnTo>
                  <a:lnTo>
                    <a:pt x="241" y="917"/>
                  </a:lnTo>
                  <a:lnTo>
                    <a:pt x="246" y="910"/>
                  </a:lnTo>
                  <a:lnTo>
                    <a:pt x="251" y="902"/>
                  </a:lnTo>
                  <a:lnTo>
                    <a:pt x="255" y="894"/>
                  </a:lnTo>
                  <a:lnTo>
                    <a:pt x="259" y="885"/>
                  </a:lnTo>
                  <a:lnTo>
                    <a:pt x="262" y="875"/>
                  </a:lnTo>
                  <a:lnTo>
                    <a:pt x="265" y="865"/>
                  </a:lnTo>
                  <a:lnTo>
                    <a:pt x="268" y="854"/>
                  </a:lnTo>
                  <a:lnTo>
                    <a:pt x="272" y="827"/>
                  </a:lnTo>
                  <a:lnTo>
                    <a:pt x="278" y="796"/>
                  </a:lnTo>
                  <a:lnTo>
                    <a:pt x="284" y="762"/>
                  </a:lnTo>
                  <a:lnTo>
                    <a:pt x="291" y="726"/>
                  </a:lnTo>
                  <a:lnTo>
                    <a:pt x="298" y="688"/>
                  </a:lnTo>
                  <a:lnTo>
                    <a:pt x="306" y="648"/>
                  </a:lnTo>
                  <a:lnTo>
                    <a:pt x="313" y="606"/>
                  </a:lnTo>
                  <a:lnTo>
                    <a:pt x="321" y="563"/>
                  </a:lnTo>
                  <a:lnTo>
                    <a:pt x="329" y="519"/>
                  </a:lnTo>
                  <a:lnTo>
                    <a:pt x="337" y="475"/>
                  </a:lnTo>
                  <a:lnTo>
                    <a:pt x="344" y="430"/>
                  </a:lnTo>
                  <a:lnTo>
                    <a:pt x="351" y="386"/>
                  </a:lnTo>
                  <a:lnTo>
                    <a:pt x="354" y="364"/>
                  </a:lnTo>
                  <a:lnTo>
                    <a:pt x="357" y="343"/>
                  </a:lnTo>
                  <a:lnTo>
                    <a:pt x="360" y="321"/>
                  </a:lnTo>
                  <a:lnTo>
                    <a:pt x="363" y="300"/>
                  </a:lnTo>
                  <a:lnTo>
                    <a:pt x="366" y="279"/>
                  </a:lnTo>
                  <a:lnTo>
                    <a:pt x="368" y="259"/>
                  </a:lnTo>
                  <a:lnTo>
                    <a:pt x="370" y="239"/>
                  </a:lnTo>
                  <a:lnTo>
                    <a:pt x="372" y="219"/>
                  </a:lnTo>
                  <a:lnTo>
                    <a:pt x="364" y="213"/>
                  </a:lnTo>
                  <a:lnTo>
                    <a:pt x="357" y="207"/>
                  </a:lnTo>
                  <a:lnTo>
                    <a:pt x="350" y="201"/>
                  </a:lnTo>
                  <a:lnTo>
                    <a:pt x="342" y="194"/>
                  </a:lnTo>
                  <a:lnTo>
                    <a:pt x="336" y="188"/>
                  </a:lnTo>
                  <a:lnTo>
                    <a:pt x="329" y="181"/>
                  </a:lnTo>
                  <a:lnTo>
                    <a:pt x="323" y="175"/>
                  </a:lnTo>
                  <a:lnTo>
                    <a:pt x="317" y="168"/>
                  </a:lnTo>
                  <a:lnTo>
                    <a:pt x="311" y="161"/>
                  </a:lnTo>
                  <a:lnTo>
                    <a:pt x="305" y="154"/>
                  </a:lnTo>
                  <a:lnTo>
                    <a:pt x="300" y="148"/>
                  </a:lnTo>
                  <a:lnTo>
                    <a:pt x="294" y="140"/>
                  </a:lnTo>
                  <a:lnTo>
                    <a:pt x="283" y="126"/>
                  </a:lnTo>
                  <a:lnTo>
                    <a:pt x="272" y="112"/>
                  </a:lnTo>
                  <a:lnTo>
                    <a:pt x="261" y="98"/>
                  </a:lnTo>
                  <a:lnTo>
                    <a:pt x="250" y="83"/>
                  </a:lnTo>
                  <a:lnTo>
                    <a:pt x="244" y="76"/>
                  </a:lnTo>
                  <a:lnTo>
                    <a:pt x="237" y="69"/>
                  </a:lnTo>
                  <a:lnTo>
                    <a:pt x="231" y="62"/>
                  </a:lnTo>
                  <a:lnTo>
                    <a:pt x="224" y="55"/>
                  </a:lnTo>
                  <a:lnTo>
                    <a:pt x="217" y="48"/>
                  </a:lnTo>
                  <a:lnTo>
                    <a:pt x="210" y="41"/>
                  </a:lnTo>
                  <a:lnTo>
                    <a:pt x="203" y="34"/>
                  </a:lnTo>
                  <a:lnTo>
                    <a:pt x="195" y="27"/>
                  </a:lnTo>
                  <a:lnTo>
                    <a:pt x="186" y="20"/>
                  </a:lnTo>
                  <a:lnTo>
                    <a:pt x="178" y="13"/>
                  </a:lnTo>
                  <a:lnTo>
                    <a:pt x="169" y="7"/>
                  </a:lnTo>
                  <a:lnTo>
                    <a:pt x="159" y="0"/>
                  </a:lnTo>
                  <a:close/>
                </a:path>
              </a:pathLst>
            </a:custGeom>
            <a:solidFill>
              <a:srgbClr val="4024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6" name="Freeform 77"/>
            <p:cNvSpPr>
              <a:spLocks/>
            </p:cNvSpPr>
            <p:nvPr/>
          </p:nvSpPr>
          <p:spPr bwMode="auto">
            <a:xfrm>
              <a:off x="1069" y="2475"/>
              <a:ext cx="542" cy="103"/>
            </a:xfrm>
            <a:custGeom>
              <a:avLst/>
              <a:gdLst>
                <a:gd name="T0" fmla="*/ 25 w 542"/>
                <a:gd name="T1" fmla="*/ 11 h 103"/>
                <a:gd name="T2" fmla="*/ 58 w 542"/>
                <a:gd name="T3" fmla="*/ 12 h 103"/>
                <a:gd name="T4" fmla="*/ 92 w 542"/>
                <a:gd name="T5" fmla="*/ 13 h 103"/>
                <a:gd name="T6" fmla="*/ 126 w 542"/>
                <a:gd name="T7" fmla="*/ 13 h 103"/>
                <a:gd name="T8" fmla="*/ 160 w 542"/>
                <a:gd name="T9" fmla="*/ 13 h 103"/>
                <a:gd name="T10" fmla="*/ 194 w 542"/>
                <a:gd name="T11" fmla="*/ 14 h 103"/>
                <a:gd name="T12" fmla="*/ 228 w 542"/>
                <a:gd name="T13" fmla="*/ 14 h 103"/>
                <a:gd name="T14" fmla="*/ 261 w 542"/>
                <a:gd name="T15" fmla="*/ 16 h 103"/>
                <a:gd name="T16" fmla="*/ 286 w 542"/>
                <a:gd name="T17" fmla="*/ 17 h 103"/>
                <a:gd name="T18" fmla="*/ 302 w 542"/>
                <a:gd name="T19" fmla="*/ 17 h 103"/>
                <a:gd name="T20" fmla="*/ 318 w 542"/>
                <a:gd name="T21" fmla="*/ 17 h 103"/>
                <a:gd name="T22" fmla="*/ 335 w 542"/>
                <a:gd name="T23" fmla="*/ 16 h 103"/>
                <a:gd name="T24" fmla="*/ 359 w 542"/>
                <a:gd name="T25" fmla="*/ 14 h 103"/>
                <a:gd name="T26" fmla="*/ 392 w 542"/>
                <a:gd name="T27" fmla="*/ 11 h 103"/>
                <a:gd name="T28" fmla="*/ 426 w 542"/>
                <a:gd name="T29" fmla="*/ 7 h 103"/>
                <a:gd name="T30" fmla="*/ 459 w 542"/>
                <a:gd name="T31" fmla="*/ 3 h 103"/>
                <a:gd name="T32" fmla="*/ 484 w 542"/>
                <a:gd name="T33" fmla="*/ 1 h 103"/>
                <a:gd name="T34" fmla="*/ 500 w 542"/>
                <a:gd name="T35" fmla="*/ 0 h 103"/>
                <a:gd name="T36" fmla="*/ 516 w 542"/>
                <a:gd name="T37" fmla="*/ 0 h 103"/>
                <a:gd name="T38" fmla="*/ 532 w 542"/>
                <a:gd name="T39" fmla="*/ 0 h 103"/>
                <a:gd name="T40" fmla="*/ 540 w 542"/>
                <a:gd name="T41" fmla="*/ 4 h 103"/>
                <a:gd name="T42" fmla="*/ 541 w 542"/>
                <a:gd name="T43" fmla="*/ 13 h 103"/>
                <a:gd name="T44" fmla="*/ 542 w 542"/>
                <a:gd name="T45" fmla="*/ 23 h 103"/>
                <a:gd name="T46" fmla="*/ 542 w 542"/>
                <a:gd name="T47" fmla="*/ 32 h 103"/>
                <a:gd name="T48" fmla="*/ 533 w 542"/>
                <a:gd name="T49" fmla="*/ 43 h 103"/>
                <a:gd name="T50" fmla="*/ 512 w 542"/>
                <a:gd name="T51" fmla="*/ 58 h 103"/>
                <a:gd name="T52" fmla="*/ 485 w 542"/>
                <a:gd name="T53" fmla="*/ 70 h 103"/>
                <a:gd name="T54" fmla="*/ 453 w 542"/>
                <a:gd name="T55" fmla="*/ 80 h 103"/>
                <a:gd name="T56" fmla="*/ 418 w 542"/>
                <a:gd name="T57" fmla="*/ 88 h 103"/>
                <a:gd name="T58" fmla="*/ 379 w 542"/>
                <a:gd name="T59" fmla="*/ 94 h 103"/>
                <a:gd name="T60" fmla="*/ 339 w 542"/>
                <a:gd name="T61" fmla="*/ 99 h 103"/>
                <a:gd name="T62" fmla="*/ 297 w 542"/>
                <a:gd name="T63" fmla="*/ 102 h 103"/>
                <a:gd name="T64" fmla="*/ 255 w 542"/>
                <a:gd name="T65" fmla="*/ 103 h 103"/>
                <a:gd name="T66" fmla="*/ 213 w 542"/>
                <a:gd name="T67" fmla="*/ 103 h 103"/>
                <a:gd name="T68" fmla="*/ 171 w 542"/>
                <a:gd name="T69" fmla="*/ 101 h 103"/>
                <a:gd name="T70" fmla="*/ 132 w 542"/>
                <a:gd name="T71" fmla="*/ 98 h 103"/>
                <a:gd name="T72" fmla="*/ 96 w 542"/>
                <a:gd name="T73" fmla="*/ 94 h 103"/>
                <a:gd name="T74" fmla="*/ 63 w 542"/>
                <a:gd name="T75" fmla="*/ 90 h 103"/>
                <a:gd name="T76" fmla="*/ 34 w 542"/>
                <a:gd name="T77" fmla="*/ 84 h 103"/>
                <a:gd name="T78" fmla="*/ 10 w 542"/>
                <a:gd name="T79" fmla="*/ 77 h 103"/>
                <a:gd name="T80" fmla="*/ 1 w 542"/>
                <a:gd name="T81" fmla="*/ 68 h 103"/>
                <a:gd name="T82" fmla="*/ 0 w 542"/>
                <a:gd name="T83" fmla="*/ 58 h 103"/>
                <a:gd name="T84" fmla="*/ 1 w 542"/>
                <a:gd name="T85" fmla="*/ 49 h 103"/>
                <a:gd name="T86" fmla="*/ 2 w 542"/>
                <a:gd name="T87" fmla="*/ 40 h 103"/>
                <a:gd name="T88" fmla="*/ 4 w 542"/>
                <a:gd name="T89" fmla="*/ 28 h 103"/>
                <a:gd name="T90" fmla="*/ 7 w 542"/>
                <a:gd name="T91" fmla="*/ 15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542" h="103">
                  <a:moveTo>
                    <a:pt x="8" y="10"/>
                  </a:moveTo>
                  <a:lnTo>
                    <a:pt x="25" y="11"/>
                  </a:lnTo>
                  <a:lnTo>
                    <a:pt x="42" y="11"/>
                  </a:lnTo>
                  <a:lnTo>
                    <a:pt x="58" y="12"/>
                  </a:lnTo>
                  <a:lnTo>
                    <a:pt x="75" y="12"/>
                  </a:lnTo>
                  <a:lnTo>
                    <a:pt x="92" y="13"/>
                  </a:lnTo>
                  <a:lnTo>
                    <a:pt x="109" y="13"/>
                  </a:lnTo>
                  <a:lnTo>
                    <a:pt x="126" y="13"/>
                  </a:lnTo>
                  <a:lnTo>
                    <a:pt x="143" y="13"/>
                  </a:lnTo>
                  <a:lnTo>
                    <a:pt x="160" y="13"/>
                  </a:lnTo>
                  <a:lnTo>
                    <a:pt x="177" y="14"/>
                  </a:lnTo>
                  <a:lnTo>
                    <a:pt x="194" y="14"/>
                  </a:lnTo>
                  <a:lnTo>
                    <a:pt x="211" y="14"/>
                  </a:lnTo>
                  <a:lnTo>
                    <a:pt x="228" y="14"/>
                  </a:lnTo>
                  <a:lnTo>
                    <a:pt x="245" y="15"/>
                  </a:lnTo>
                  <a:lnTo>
                    <a:pt x="261" y="16"/>
                  </a:lnTo>
                  <a:lnTo>
                    <a:pt x="277" y="17"/>
                  </a:lnTo>
                  <a:lnTo>
                    <a:pt x="286" y="17"/>
                  </a:lnTo>
                  <a:lnTo>
                    <a:pt x="294" y="17"/>
                  </a:lnTo>
                  <a:lnTo>
                    <a:pt x="302" y="17"/>
                  </a:lnTo>
                  <a:lnTo>
                    <a:pt x="310" y="17"/>
                  </a:lnTo>
                  <a:lnTo>
                    <a:pt x="318" y="17"/>
                  </a:lnTo>
                  <a:lnTo>
                    <a:pt x="326" y="17"/>
                  </a:lnTo>
                  <a:lnTo>
                    <a:pt x="335" y="16"/>
                  </a:lnTo>
                  <a:lnTo>
                    <a:pt x="343" y="15"/>
                  </a:lnTo>
                  <a:lnTo>
                    <a:pt x="359" y="14"/>
                  </a:lnTo>
                  <a:lnTo>
                    <a:pt x="376" y="12"/>
                  </a:lnTo>
                  <a:lnTo>
                    <a:pt x="392" y="11"/>
                  </a:lnTo>
                  <a:lnTo>
                    <a:pt x="409" y="9"/>
                  </a:lnTo>
                  <a:lnTo>
                    <a:pt x="426" y="7"/>
                  </a:lnTo>
                  <a:lnTo>
                    <a:pt x="442" y="5"/>
                  </a:lnTo>
                  <a:lnTo>
                    <a:pt x="459" y="3"/>
                  </a:lnTo>
                  <a:lnTo>
                    <a:pt x="475" y="2"/>
                  </a:lnTo>
                  <a:lnTo>
                    <a:pt x="484" y="1"/>
                  </a:lnTo>
                  <a:lnTo>
                    <a:pt x="492" y="1"/>
                  </a:lnTo>
                  <a:lnTo>
                    <a:pt x="500" y="0"/>
                  </a:lnTo>
                  <a:lnTo>
                    <a:pt x="508" y="0"/>
                  </a:lnTo>
                  <a:lnTo>
                    <a:pt x="516" y="0"/>
                  </a:lnTo>
                  <a:lnTo>
                    <a:pt x="524" y="0"/>
                  </a:lnTo>
                  <a:lnTo>
                    <a:pt x="532" y="0"/>
                  </a:lnTo>
                  <a:lnTo>
                    <a:pt x="540" y="1"/>
                  </a:lnTo>
                  <a:lnTo>
                    <a:pt x="540" y="4"/>
                  </a:lnTo>
                  <a:lnTo>
                    <a:pt x="540" y="9"/>
                  </a:lnTo>
                  <a:lnTo>
                    <a:pt x="541" y="13"/>
                  </a:lnTo>
                  <a:lnTo>
                    <a:pt x="541" y="18"/>
                  </a:lnTo>
                  <a:lnTo>
                    <a:pt x="542" y="23"/>
                  </a:lnTo>
                  <a:lnTo>
                    <a:pt x="542" y="27"/>
                  </a:lnTo>
                  <a:lnTo>
                    <a:pt x="542" y="32"/>
                  </a:lnTo>
                  <a:lnTo>
                    <a:pt x="542" y="35"/>
                  </a:lnTo>
                  <a:lnTo>
                    <a:pt x="533" y="43"/>
                  </a:lnTo>
                  <a:lnTo>
                    <a:pt x="523" y="51"/>
                  </a:lnTo>
                  <a:lnTo>
                    <a:pt x="512" y="58"/>
                  </a:lnTo>
                  <a:lnTo>
                    <a:pt x="499" y="64"/>
                  </a:lnTo>
                  <a:lnTo>
                    <a:pt x="485" y="70"/>
                  </a:lnTo>
                  <a:lnTo>
                    <a:pt x="469" y="75"/>
                  </a:lnTo>
                  <a:lnTo>
                    <a:pt x="453" y="80"/>
                  </a:lnTo>
                  <a:lnTo>
                    <a:pt x="436" y="84"/>
                  </a:lnTo>
                  <a:lnTo>
                    <a:pt x="418" y="88"/>
                  </a:lnTo>
                  <a:lnTo>
                    <a:pt x="399" y="91"/>
                  </a:lnTo>
                  <a:lnTo>
                    <a:pt x="379" y="94"/>
                  </a:lnTo>
                  <a:lnTo>
                    <a:pt x="359" y="97"/>
                  </a:lnTo>
                  <a:lnTo>
                    <a:pt x="339" y="99"/>
                  </a:lnTo>
                  <a:lnTo>
                    <a:pt x="318" y="100"/>
                  </a:lnTo>
                  <a:lnTo>
                    <a:pt x="297" y="102"/>
                  </a:lnTo>
                  <a:lnTo>
                    <a:pt x="276" y="102"/>
                  </a:lnTo>
                  <a:lnTo>
                    <a:pt x="255" y="103"/>
                  </a:lnTo>
                  <a:lnTo>
                    <a:pt x="233" y="103"/>
                  </a:lnTo>
                  <a:lnTo>
                    <a:pt x="213" y="103"/>
                  </a:lnTo>
                  <a:lnTo>
                    <a:pt x="192" y="102"/>
                  </a:lnTo>
                  <a:lnTo>
                    <a:pt x="171" y="101"/>
                  </a:lnTo>
                  <a:lnTo>
                    <a:pt x="151" y="100"/>
                  </a:lnTo>
                  <a:lnTo>
                    <a:pt x="132" y="98"/>
                  </a:lnTo>
                  <a:lnTo>
                    <a:pt x="114" y="96"/>
                  </a:lnTo>
                  <a:lnTo>
                    <a:pt x="96" y="94"/>
                  </a:lnTo>
                  <a:lnTo>
                    <a:pt x="79" y="92"/>
                  </a:lnTo>
                  <a:lnTo>
                    <a:pt x="63" y="90"/>
                  </a:lnTo>
                  <a:lnTo>
                    <a:pt x="48" y="87"/>
                  </a:lnTo>
                  <a:lnTo>
                    <a:pt x="34" y="84"/>
                  </a:lnTo>
                  <a:lnTo>
                    <a:pt x="22" y="81"/>
                  </a:lnTo>
                  <a:lnTo>
                    <a:pt x="10" y="77"/>
                  </a:lnTo>
                  <a:lnTo>
                    <a:pt x="1" y="74"/>
                  </a:lnTo>
                  <a:lnTo>
                    <a:pt x="1" y="68"/>
                  </a:lnTo>
                  <a:lnTo>
                    <a:pt x="0" y="63"/>
                  </a:lnTo>
                  <a:lnTo>
                    <a:pt x="0" y="58"/>
                  </a:lnTo>
                  <a:lnTo>
                    <a:pt x="1" y="53"/>
                  </a:lnTo>
                  <a:lnTo>
                    <a:pt x="1" y="49"/>
                  </a:lnTo>
                  <a:lnTo>
                    <a:pt x="1" y="44"/>
                  </a:lnTo>
                  <a:lnTo>
                    <a:pt x="2" y="40"/>
                  </a:lnTo>
                  <a:lnTo>
                    <a:pt x="3" y="36"/>
                  </a:lnTo>
                  <a:lnTo>
                    <a:pt x="4" y="28"/>
                  </a:lnTo>
                  <a:lnTo>
                    <a:pt x="6" y="21"/>
                  </a:lnTo>
                  <a:lnTo>
                    <a:pt x="7" y="15"/>
                  </a:lnTo>
                  <a:lnTo>
                    <a:pt x="8" y="10"/>
                  </a:lnTo>
                  <a:close/>
                </a:path>
              </a:pathLst>
            </a:custGeom>
            <a:solidFill>
              <a:srgbClr val="38201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7" name="Freeform 78"/>
            <p:cNvSpPr>
              <a:spLocks/>
            </p:cNvSpPr>
            <p:nvPr/>
          </p:nvSpPr>
          <p:spPr bwMode="auto">
            <a:xfrm>
              <a:off x="1061" y="1564"/>
              <a:ext cx="600" cy="988"/>
            </a:xfrm>
            <a:custGeom>
              <a:avLst/>
              <a:gdLst>
                <a:gd name="T0" fmla="*/ 148 w 600"/>
                <a:gd name="T1" fmla="*/ 677 h 988"/>
                <a:gd name="T2" fmla="*/ 93 w 600"/>
                <a:gd name="T3" fmla="*/ 746 h 988"/>
                <a:gd name="T4" fmla="*/ 61 w 600"/>
                <a:gd name="T5" fmla="*/ 791 h 988"/>
                <a:gd name="T6" fmla="*/ 33 w 600"/>
                <a:gd name="T7" fmla="*/ 840 h 988"/>
                <a:gd name="T8" fmla="*/ 10 w 600"/>
                <a:gd name="T9" fmla="*/ 894 h 988"/>
                <a:gd name="T10" fmla="*/ 7 w 600"/>
                <a:gd name="T11" fmla="*/ 945 h 988"/>
                <a:gd name="T12" fmla="*/ 74 w 600"/>
                <a:gd name="T13" fmla="*/ 970 h 988"/>
                <a:gd name="T14" fmla="*/ 178 w 600"/>
                <a:gd name="T15" fmla="*/ 985 h 988"/>
                <a:gd name="T16" fmla="*/ 299 w 600"/>
                <a:gd name="T17" fmla="*/ 988 h 988"/>
                <a:gd name="T18" fmla="*/ 416 w 600"/>
                <a:gd name="T19" fmla="*/ 979 h 988"/>
                <a:gd name="T20" fmla="*/ 508 w 600"/>
                <a:gd name="T21" fmla="*/ 958 h 988"/>
                <a:gd name="T22" fmla="*/ 554 w 600"/>
                <a:gd name="T23" fmla="*/ 922 h 988"/>
                <a:gd name="T24" fmla="*/ 547 w 600"/>
                <a:gd name="T25" fmla="*/ 858 h 988"/>
                <a:gd name="T26" fmla="*/ 535 w 600"/>
                <a:gd name="T27" fmla="*/ 799 h 988"/>
                <a:gd name="T28" fmla="*/ 518 w 600"/>
                <a:gd name="T29" fmla="*/ 729 h 988"/>
                <a:gd name="T30" fmla="*/ 502 w 600"/>
                <a:gd name="T31" fmla="*/ 669 h 988"/>
                <a:gd name="T32" fmla="*/ 480 w 600"/>
                <a:gd name="T33" fmla="*/ 604 h 988"/>
                <a:gd name="T34" fmla="*/ 470 w 600"/>
                <a:gd name="T35" fmla="*/ 569 h 988"/>
                <a:gd name="T36" fmla="*/ 466 w 600"/>
                <a:gd name="T37" fmla="*/ 533 h 988"/>
                <a:gd name="T38" fmla="*/ 469 w 600"/>
                <a:gd name="T39" fmla="*/ 495 h 988"/>
                <a:gd name="T40" fmla="*/ 483 w 600"/>
                <a:gd name="T41" fmla="*/ 452 h 988"/>
                <a:gd name="T42" fmla="*/ 519 w 600"/>
                <a:gd name="T43" fmla="*/ 428 h 988"/>
                <a:gd name="T44" fmla="*/ 547 w 600"/>
                <a:gd name="T45" fmla="*/ 402 h 988"/>
                <a:gd name="T46" fmla="*/ 569 w 600"/>
                <a:gd name="T47" fmla="*/ 374 h 988"/>
                <a:gd name="T48" fmla="*/ 585 w 600"/>
                <a:gd name="T49" fmla="*/ 343 h 988"/>
                <a:gd name="T50" fmla="*/ 595 w 600"/>
                <a:gd name="T51" fmla="*/ 310 h 988"/>
                <a:gd name="T52" fmla="*/ 600 w 600"/>
                <a:gd name="T53" fmla="*/ 274 h 988"/>
                <a:gd name="T54" fmla="*/ 571 w 600"/>
                <a:gd name="T55" fmla="*/ 225 h 988"/>
                <a:gd name="T56" fmla="*/ 533 w 600"/>
                <a:gd name="T57" fmla="*/ 174 h 988"/>
                <a:gd name="T58" fmla="*/ 501 w 600"/>
                <a:gd name="T59" fmla="*/ 122 h 988"/>
                <a:gd name="T60" fmla="*/ 472 w 600"/>
                <a:gd name="T61" fmla="*/ 72 h 988"/>
                <a:gd name="T62" fmla="*/ 458 w 600"/>
                <a:gd name="T63" fmla="*/ 53 h 988"/>
                <a:gd name="T64" fmla="*/ 445 w 600"/>
                <a:gd name="T65" fmla="*/ 44 h 988"/>
                <a:gd name="T66" fmla="*/ 423 w 600"/>
                <a:gd name="T67" fmla="*/ 38 h 988"/>
                <a:gd name="T68" fmla="*/ 401 w 600"/>
                <a:gd name="T69" fmla="*/ 28 h 988"/>
                <a:gd name="T70" fmla="*/ 375 w 600"/>
                <a:gd name="T71" fmla="*/ 14 h 988"/>
                <a:gd name="T72" fmla="*/ 360 w 600"/>
                <a:gd name="T73" fmla="*/ 9 h 988"/>
                <a:gd name="T74" fmla="*/ 351 w 600"/>
                <a:gd name="T75" fmla="*/ 15 h 988"/>
                <a:gd name="T76" fmla="*/ 364 w 600"/>
                <a:gd name="T77" fmla="*/ 36 h 988"/>
                <a:gd name="T78" fmla="*/ 370 w 600"/>
                <a:gd name="T79" fmla="*/ 52 h 988"/>
                <a:gd name="T80" fmla="*/ 373 w 600"/>
                <a:gd name="T81" fmla="*/ 74 h 988"/>
                <a:gd name="T82" fmla="*/ 371 w 600"/>
                <a:gd name="T83" fmla="*/ 106 h 988"/>
                <a:gd name="T84" fmla="*/ 364 w 600"/>
                <a:gd name="T85" fmla="*/ 151 h 988"/>
                <a:gd name="T86" fmla="*/ 353 w 600"/>
                <a:gd name="T87" fmla="*/ 149 h 988"/>
                <a:gd name="T88" fmla="*/ 331 w 600"/>
                <a:gd name="T89" fmla="*/ 113 h 988"/>
                <a:gd name="T90" fmla="*/ 295 w 600"/>
                <a:gd name="T91" fmla="*/ 81 h 988"/>
                <a:gd name="T92" fmla="*/ 251 w 600"/>
                <a:gd name="T93" fmla="*/ 54 h 988"/>
                <a:gd name="T94" fmla="*/ 203 w 600"/>
                <a:gd name="T95" fmla="*/ 31 h 988"/>
                <a:gd name="T96" fmla="*/ 155 w 600"/>
                <a:gd name="T97" fmla="*/ 12 h 988"/>
                <a:gd name="T98" fmla="*/ 79 w 600"/>
                <a:gd name="T99" fmla="*/ 27 h 988"/>
                <a:gd name="T100" fmla="*/ 14 w 600"/>
                <a:gd name="T101" fmla="*/ 70 h 988"/>
                <a:gd name="T102" fmla="*/ 10 w 600"/>
                <a:gd name="T103" fmla="*/ 158 h 988"/>
                <a:gd name="T104" fmla="*/ 32 w 600"/>
                <a:gd name="T105" fmla="*/ 246 h 988"/>
                <a:gd name="T106" fmla="*/ 69 w 600"/>
                <a:gd name="T107" fmla="*/ 336 h 988"/>
                <a:gd name="T108" fmla="*/ 127 w 600"/>
                <a:gd name="T109" fmla="*/ 464 h 988"/>
                <a:gd name="T110" fmla="*/ 157 w 600"/>
                <a:gd name="T111" fmla="*/ 557 h 988"/>
                <a:gd name="T112" fmla="*/ 167 w 600"/>
                <a:gd name="T113" fmla="*/ 652 h 9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600" h="988">
                  <a:moveTo>
                    <a:pt x="167" y="652"/>
                  </a:moveTo>
                  <a:lnTo>
                    <a:pt x="163" y="658"/>
                  </a:lnTo>
                  <a:lnTo>
                    <a:pt x="158" y="664"/>
                  </a:lnTo>
                  <a:lnTo>
                    <a:pt x="153" y="671"/>
                  </a:lnTo>
                  <a:lnTo>
                    <a:pt x="148" y="677"/>
                  </a:lnTo>
                  <a:lnTo>
                    <a:pt x="137" y="691"/>
                  </a:lnTo>
                  <a:lnTo>
                    <a:pt x="125" y="706"/>
                  </a:lnTo>
                  <a:lnTo>
                    <a:pt x="112" y="722"/>
                  </a:lnTo>
                  <a:lnTo>
                    <a:pt x="99" y="738"/>
                  </a:lnTo>
                  <a:lnTo>
                    <a:pt x="93" y="746"/>
                  </a:lnTo>
                  <a:lnTo>
                    <a:pt x="86" y="755"/>
                  </a:lnTo>
                  <a:lnTo>
                    <a:pt x="80" y="764"/>
                  </a:lnTo>
                  <a:lnTo>
                    <a:pt x="74" y="773"/>
                  </a:lnTo>
                  <a:lnTo>
                    <a:pt x="67" y="782"/>
                  </a:lnTo>
                  <a:lnTo>
                    <a:pt x="61" y="791"/>
                  </a:lnTo>
                  <a:lnTo>
                    <a:pt x="55" y="801"/>
                  </a:lnTo>
                  <a:lnTo>
                    <a:pt x="49" y="811"/>
                  </a:lnTo>
                  <a:lnTo>
                    <a:pt x="43" y="820"/>
                  </a:lnTo>
                  <a:lnTo>
                    <a:pt x="38" y="830"/>
                  </a:lnTo>
                  <a:lnTo>
                    <a:pt x="33" y="840"/>
                  </a:lnTo>
                  <a:lnTo>
                    <a:pt x="27" y="851"/>
                  </a:lnTo>
                  <a:lnTo>
                    <a:pt x="23" y="861"/>
                  </a:lnTo>
                  <a:lnTo>
                    <a:pt x="18" y="872"/>
                  </a:lnTo>
                  <a:lnTo>
                    <a:pt x="14" y="883"/>
                  </a:lnTo>
                  <a:lnTo>
                    <a:pt x="10" y="894"/>
                  </a:lnTo>
                  <a:lnTo>
                    <a:pt x="7" y="905"/>
                  </a:lnTo>
                  <a:lnTo>
                    <a:pt x="4" y="916"/>
                  </a:lnTo>
                  <a:lnTo>
                    <a:pt x="2" y="928"/>
                  </a:lnTo>
                  <a:lnTo>
                    <a:pt x="0" y="939"/>
                  </a:lnTo>
                  <a:lnTo>
                    <a:pt x="7" y="945"/>
                  </a:lnTo>
                  <a:lnTo>
                    <a:pt x="16" y="951"/>
                  </a:lnTo>
                  <a:lnTo>
                    <a:pt x="28" y="957"/>
                  </a:lnTo>
                  <a:lnTo>
                    <a:pt x="41" y="962"/>
                  </a:lnTo>
                  <a:lnTo>
                    <a:pt x="57" y="966"/>
                  </a:lnTo>
                  <a:lnTo>
                    <a:pt x="74" y="970"/>
                  </a:lnTo>
                  <a:lnTo>
                    <a:pt x="92" y="974"/>
                  </a:lnTo>
                  <a:lnTo>
                    <a:pt x="112" y="977"/>
                  </a:lnTo>
                  <a:lnTo>
                    <a:pt x="133" y="980"/>
                  </a:lnTo>
                  <a:lnTo>
                    <a:pt x="155" y="983"/>
                  </a:lnTo>
                  <a:lnTo>
                    <a:pt x="178" y="985"/>
                  </a:lnTo>
                  <a:lnTo>
                    <a:pt x="202" y="986"/>
                  </a:lnTo>
                  <a:lnTo>
                    <a:pt x="226" y="988"/>
                  </a:lnTo>
                  <a:lnTo>
                    <a:pt x="250" y="988"/>
                  </a:lnTo>
                  <a:lnTo>
                    <a:pt x="275" y="988"/>
                  </a:lnTo>
                  <a:lnTo>
                    <a:pt x="299" y="988"/>
                  </a:lnTo>
                  <a:lnTo>
                    <a:pt x="324" y="987"/>
                  </a:lnTo>
                  <a:lnTo>
                    <a:pt x="348" y="986"/>
                  </a:lnTo>
                  <a:lnTo>
                    <a:pt x="371" y="984"/>
                  </a:lnTo>
                  <a:lnTo>
                    <a:pt x="394" y="982"/>
                  </a:lnTo>
                  <a:lnTo>
                    <a:pt x="416" y="979"/>
                  </a:lnTo>
                  <a:lnTo>
                    <a:pt x="437" y="976"/>
                  </a:lnTo>
                  <a:lnTo>
                    <a:pt x="457" y="972"/>
                  </a:lnTo>
                  <a:lnTo>
                    <a:pt x="476" y="968"/>
                  </a:lnTo>
                  <a:lnTo>
                    <a:pt x="493" y="963"/>
                  </a:lnTo>
                  <a:lnTo>
                    <a:pt x="508" y="958"/>
                  </a:lnTo>
                  <a:lnTo>
                    <a:pt x="522" y="952"/>
                  </a:lnTo>
                  <a:lnTo>
                    <a:pt x="533" y="945"/>
                  </a:lnTo>
                  <a:lnTo>
                    <a:pt x="543" y="938"/>
                  </a:lnTo>
                  <a:lnTo>
                    <a:pt x="550" y="930"/>
                  </a:lnTo>
                  <a:lnTo>
                    <a:pt x="554" y="922"/>
                  </a:lnTo>
                  <a:lnTo>
                    <a:pt x="556" y="913"/>
                  </a:lnTo>
                  <a:lnTo>
                    <a:pt x="554" y="898"/>
                  </a:lnTo>
                  <a:lnTo>
                    <a:pt x="551" y="883"/>
                  </a:lnTo>
                  <a:lnTo>
                    <a:pt x="549" y="870"/>
                  </a:lnTo>
                  <a:lnTo>
                    <a:pt x="547" y="858"/>
                  </a:lnTo>
                  <a:lnTo>
                    <a:pt x="545" y="846"/>
                  </a:lnTo>
                  <a:lnTo>
                    <a:pt x="542" y="834"/>
                  </a:lnTo>
                  <a:lnTo>
                    <a:pt x="540" y="822"/>
                  </a:lnTo>
                  <a:lnTo>
                    <a:pt x="538" y="811"/>
                  </a:lnTo>
                  <a:lnTo>
                    <a:pt x="535" y="799"/>
                  </a:lnTo>
                  <a:lnTo>
                    <a:pt x="532" y="786"/>
                  </a:lnTo>
                  <a:lnTo>
                    <a:pt x="529" y="773"/>
                  </a:lnTo>
                  <a:lnTo>
                    <a:pt x="526" y="760"/>
                  </a:lnTo>
                  <a:lnTo>
                    <a:pt x="522" y="745"/>
                  </a:lnTo>
                  <a:lnTo>
                    <a:pt x="518" y="729"/>
                  </a:lnTo>
                  <a:lnTo>
                    <a:pt x="513" y="712"/>
                  </a:lnTo>
                  <a:lnTo>
                    <a:pt x="509" y="693"/>
                  </a:lnTo>
                  <a:lnTo>
                    <a:pt x="506" y="685"/>
                  </a:lnTo>
                  <a:lnTo>
                    <a:pt x="504" y="677"/>
                  </a:lnTo>
                  <a:lnTo>
                    <a:pt x="502" y="669"/>
                  </a:lnTo>
                  <a:lnTo>
                    <a:pt x="499" y="661"/>
                  </a:lnTo>
                  <a:lnTo>
                    <a:pt x="494" y="646"/>
                  </a:lnTo>
                  <a:lnTo>
                    <a:pt x="489" y="632"/>
                  </a:lnTo>
                  <a:lnTo>
                    <a:pt x="484" y="618"/>
                  </a:lnTo>
                  <a:lnTo>
                    <a:pt x="480" y="604"/>
                  </a:lnTo>
                  <a:lnTo>
                    <a:pt x="478" y="597"/>
                  </a:lnTo>
                  <a:lnTo>
                    <a:pt x="476" y="590"/>
                  </a:lnTo>
                  <a:lnTo>
                    <a:pt x="473" y="583"/>
                  </a:lnTo>
                  <a:lnTo>
                    <a:pt x="472" y="576"/>
                  </a:lnTo>
                  <a:lnTo>
                    <a:pt x="470" y="569"/>
                  </a:lnTo>
                  <a:lnTo>
                    <a:pt x="469" y="562"/>
                  </a:lnTo>
                  <a:lnTo>
                    <a:pt x="468" y="555"/>
                  </a:lnTo>
                  <a:lnTo>
                    <a:pt x="467" y="548"/>
                  </a:lnTo>
                  <a:lnTo>
                    <a:pt x="466" y="541"/>
                  </a:lnTo>
                  <a:lnTo>
                    <a:pt x="466" y="533"/>
                  </a:lnTo>
                  <a:lnTo>
                    <a:pt x="466" y="526"/>
                  </a:lnTo>
                  <a:lnTo>
                    <a:pt x="466" y="519"/>
                  </a:lnTo>
                  <a:lnTo>
                    <a:pt x="467" y="511"/>
                  </a:lnTo>
                  <a:lnTo>
                    <a:pt x="468" y="503"/>
                  </a:lnTo>
                  <a:lnTo>
                    <a:pt x="469" y="495"/>
                  </a:lnTo>
                  <a:lnTo>
                    <a:pt x="471" y="487"/>
                  </a:lnTo>
                  <a:lnTo>
                    <a:pt x="473" y="478"/>
                  </a:lnTo>
                  <a:lnTo>
                    <a:pt x="476" y="470"/>
                  </a:lnTo>
                  <a:lnTo>
                    <a:pt x="479" y="461"/>
                  </a:lnTo>
                  <a:lnTo>
                    <a:pt x="483" y="452"/>
                  </a:lnTo>
                  <a:lnTo>
                    <a:pt x="491" y="447"/>
                  </a:lnTo>
                  <a:lnTo>
                    <a:pt x="498" y="443"/>
                  </a:lnTo>
                  <a:lnTo>
                    <a:pt x="505" y="438"/>
                  </a:lnTo>
                  <a:lnTo>
                    <a:pt x="512" y="433"/>
                  </a:lnTo>
                  <a:lnTo>
                    <a:pt x="519" y="428"/>
                  </a:lnTo>
                  <a:lnTo>
                    <a:pt x="525" y="423"/>
                  </a:lnTo>
                  <a:lnTo>
                    <a:pt x="531" y="418"/>
                  </a:lnTo>
                  <a:lnTo>
                    <a:pt x="537" y="413"/>
                  </a:lnTo>
                  <a:lnTo>
                    <a:pt x="542" y="408"/>
                  </a:lnTo>
                  <a:lnTo>
                    <a:pt x="547" y="402"/>
                  </a:lnTo>
                  <a:lnTo>
                    <a:pt x="552" y="397"/>
                  </a:lnTo>
                  <a:lnTo>
                    <a:pt x="557" y="391"/>
                  </a:lnTo>
                  <a:lnTo>
                    <a:pt x="561" y="386"/>
                  </a:lnTo>
                  <a:lnTo>
                    <a:pt x="565" y="380"/>
                  </a:lnTo>
                  <a:lnTo>
                    <a:pt x="569" y="374"/>
                  </a:lnTo>
                  <a:lnTo>
                    <a:pt x="573" y="368"/>
                  </a:lnTo>
                  <a:lnTo>
                    <a:pt x="576" y="362"/>
                  </a:lnTo>
                  <a:lnTo>
                    <a:pt x="579" y="356"/>
                  </a:lnTo>
                  <a:lnTo>
                    <a:pt x="582" y="349"/>
                  </a:lnTo>
                  <a:lnTo>
                    <a:pt x="585" y="343"/>
                  </a:lnTo>
                  <a:lnTo>
                    <a:pt x="587" y="337"/>
                  </a:lnTo>
                  <a:lnTo>
                    <a:pt x="590" y="330"/>
                  </a:lnTo>
                  <a:lnTo>
                    <a:pt x="592" y="323"/>
                  </a:lnTo>
                  <a:lnTo>
                    <a:pt x="594" y="317"/>
                  </a:lnTo>
                  <a:lnTo>
                    <a:pt x="595" y="310"/>
                  </a:lnTo>
                  <a:lnTo>
                    <a:pt x="596" y="303"/>
                  </a:lnTo>
                  <a:lnTo>
                    <a:pt x="598" y="296"/>
                  </a:lnTo>
                  <a:lnTo>
                    <a:pt x="598" y="288"/>
                  </a:lnTo>
                  <a:lnTo>
                    <a:pt x="599" y="281"/>
                  </a:lnTo>
                  <a:lnTo>
                    <a:pt x="600" y="274"/>
                  </a:lnTo>
                  <a:lnTo>
                    <a:pt x="600" y="266"/>
                  </a:lnTo>
                  <a:lnTo>
                    <a:pt x="600" y="259"/>
                  </a:lnTo>
                  <a:lnTo>
                    <a:pt x="590" y="247"/>
                  </a:lnTo>
                  <a:lnTo>
                    <a:pt x="580" y="236"/>
                  </a:lnTo>
                  <a:lnTo>
                    <a:pt x="571" y="225"/>
                  </a:lnTo>
                  <a:lnTo>
                    <a:pt x="563" y="215"/>
                  </a:lnTo>
                  <a:lnTo>
                    <a:pt x="555" y="204"/>
                  </a:lnTo>
                  <a:lnTo>
                    <a:pt x="547" y="194"/>
                  </a:lnTo>
                  <a:lnTo>
                    <a:pt x="540" y="184"/>
                  </a:lnTo>
                  <a:lnTo>
                    <a:pt x="533" y="174"/>
                  </a:lnTo>
                  <a:lnTo>
                    <a:pt x="527" y="165"/>
                  </a:lnTo>
                  <a:lnTo>
                    <a:pt x="521" y="156"/>
                  </a:lnTo>
                  <a:lnTo>
                    <a:pt x="515" y="147"/>
                  </a:lnTo>
                  <a:lnTo>
                    <a:pt x="510" y="139"/>
                  </a:lnTo>
                  <a:lnTo>
                    <a:pt x="501" y="122"/>
                  </a:lnTo>
                  <a:lnTo>
                    <a:pt x="492" y="108"/>
                  </a:lnTo>
                  <a:lnTo>
                    <a:pt x="485" y="95"/>
                  </a:lnTo>
                  <a:lnTo>
                    <a:pt x="478" y="83"/>
                  </a:lnTo>
                  <a:lnTo>
                    <a:pt x="475" y="77"/>
                  </a:lnTo>
                  <a:lnTo>
                    <a:pt x="472" y="72"/>
                  </a:lnTo>
                  <a:lnTo>
                    <a:pt x="469" y="68"/>
                  </a:lnTo>
                  <a:lnTo>
                    <a:pt x="466" y="63"/>
                  </a:lnTo>
                  <a:lnTo>
                    <a:pt x="464" y="59"/>
                  </a:lnTo>
                  <a:lnTo>
                    <a:pt x="461" y="56"/>
                  </a:lnTo>
                  <a:lnTo>
                    <a:pt x="458" y="53"/>
                  </a:lnTo>
                  <a:lnTo>
                    <a:pt x="455" y="50"/>
                  </a:lnTo>
                  <a:lnTo>
                    <a:pt x="453" y="48"/>
                  </a:lnTo>
                  <a:lnTo>
                    <a:pt x="450" y="46"/>
                  </a:lnTo>
                  <a:lnTo>
                    <a:pt x="448" y="45"/>
                  </a:lnTo>
                  <a:lnTo>
                    <a:pt x="445" y="44"/>
                  </a:lnTo>
                  <a:lnTo>
                    <a:pt x="440" y="43"/>
                  </a:lnTo>
                  <a:lnTo>
                    <a:pt x="435" y="42"/>
                  </a:lnTo>
                  <a:lnTo>
                    <a:pt x="431" y="41"/>
                  </a:lnTo>
                  <a:lnTo>
                    <a:pt x="427" y="40"/>
                  </a:lnTo>
                  <a:lnTo>
                    <a:pt x="423" y="38"/>
                  </a:lnTo>
                  <a:lnTo>
                    <a:pt x="420" y="37"/>
                  </a:lnTo>
                  <a:lnTo>
                    <a:pt x="416" y="35"/>
                  </a:lnTo>
                  <a:lnTo>
                    <a:pt x="413" y="34"/>
                  </a:lnTo>
                  <a:lnTo>
                    <a:pt x="406" y="31"/>
                  </a:lnTo>
                  <a:lnTo>
                    <a:pt x="401" y="28"/>
                  </a:lnTo>
                  <a:lnTo>
                    <a:pt x="395" y="25"/>
                  </a:lnTo>
                  <a:lnTo>
                    <a:pt x="390" y="22"/>
                  </a:lnTo>
                  <a:lnTo>
                    <a:pt x="385" y="19"/>
                  </a:lnTo>
                  <a:lnTo>
                    <a:pt x="380" y="16"/>
                  </a:lnTo>
                  <a:lnTo>
                    <a:pt x="375" y="14"/>
                  </a:lnTo>
                  <a:lnTo>
                    <a:pt x="370" y="12"/>
                  </a:lnTo>
                  <a:lnTo>
                    <a:pt x="368" y="11"/>
                  </a:lnTo>
                  <a:lnTo>
                    <a:pt x="365" y="10"/>
                  </a:lnTo>
                  <a:lnTo>
                    <a:pt x="363" y="10"/>
                  </a:lnTo>
                  <a:lnTo>
                    <a:pt x="360" y="9"/>
                  </a:lnTo>
                  <a:lnTo>
                    <a:pt x="357" y="9"/>
                  </a:lnTo>
                  <a:lnTo>
                    <a:pt x="354" y="9"/>
                  </a:lnTo>
                  <a:lnTo>
                    <a:pt x="351" y="9"/>
                  </a:lnTo>
                  <a:lnTo>
                    <a:pt x="347" y="10"/>
                  </a:lnTo>
                  <a:lnTo>
                    <a:pt x="351" y="15"/>
                  </a:lnTo>
                  <a:lnTo>
                    <a:pt x="354" y="21"/>
                  </a:lnTo>
                  <a:lnTo>
                    <a:pt x="357" y="26"/>
                  </a:lnTo>
                  <a:lnTo>
                    <a:pt x="361" y="31"/>
                  </a:lnTo>
                  <a:lnTo>
                    <a:pt x="362" y="33"/>
                  </a:lnTo>
                  <a:lnTo>
                    <a:pt x="364" y="36"/>
                  </a:lnTo>
                  <a:lnTo>
                    <a:pt x="365" y="39"/>
                  </a:lnTo>
                  <a:lnTo>
                    <a:pt x="366" y="42"/>
                  </a:lnTo>
                  <a:lnTo>
                    <a:pt x="368" y="45"/>
                  </a:lnTo>
                  <a:lnTo>
                    <a:pt x="369" y="48"/>
                  </a:lnTo>
                  <a:lnTo>
                    <a:pt x="370" y="52"/>
                  </a:lnTo>
                  <a:lnTo>
                    <a:pt x="371" y="56"/>
                  </a:lnTo>
                  <a:lnTo>
                    <a:pt x="371" y="60"/>
                  </a:lnTo>
                  <a:lnTo>
                    <a:pt x="372" y="64"/>
                  </a:lnTo>
                  <a:lnTo>
                    <a:pt x="372" y="69"/>
                  </a:lnTo>
                  <a:lnTo>
                    <a:pt x="373" y="74"/>
                  </a:lnTo>
                  <a:lnTo>
                    <a:pt x="373" y="79"/>
                  </a:lnTo>
                  <a:lnTo>
                    <a:pt x="373" y="85"/>
                  </a:lnTo>
                  <a:lnTo>
                    <a:pt x="372" y="91"/>
                  </a:lnTo>
                  <a:lnTo>
                    <a:pt x="372" y="98"/>
                  </a:lnTo>
                  <a:lnTo>
                    <a:pt x="371" y="106"/>
                  </a:lnTo>
                  <a:lnTo>
                    <a:pt x="370" y="114"/>
                  </a:lnTo>
                  <a:lnTo>
                    <a:pt x="369" y="122"/>
                  </a:lnTo>
                  <a:lnTo>
                    <a:pt x="367" y="131"/>
                  </a:lnTo>
                  <a:lnTo>
                    <a:pt x="366" y="141"/>
                  </a:lnTo>
                  <a:lnTo>
                    <a:pt x="364" y="151"/>
                  </a:lnTo>
                  <a:lnTo>
                    <a:pt x="361" y="162"/>
                  </a:lnTo>
                  <a:lnTo>
                    <a:pt x="359" y="173"/>
                  </a:lnTo>
                  <a:lnTo>
                    <a:pt x="358" y="165"/>
                  </a:lnTo>
                  <a:lnTo>
                    <a:pt x="356" y="157"/>
                  </a:lnTo>
                  <a:lnTo>
                    <a:pt x="353" y="149"/>
                  </a:lnTo>
                  <a:lnTo>
                    <a:pt x="350" y="141"/>
                  </a:lnTo>
                  <a:lnTo>
                    <a:pt x="346" y="134"/>
                  </a:lnTo>
                  <a:lnTo>
                    <a:pt x="342" y="127"/>
                  </a:lnTo>
                  <a:lnTo>
                    <a:pt x="337" y="119"/>
                  </a:lnTo>
                  <a:lnTo>
                    <a:pt x="331" y="113"/>
                  </a:lnTo>
                  <a:lnTo>
                    <a:pt x="325" y="106"/>
                  </a:lnTo>
                  <a:lnTo>
                    <a:pt x="318" y="99"/>
                  </a:lnTo>
                  <a:lnTo>
                    <a:pt x="311" y="93"/>
                  </a:lnTo>
                  <a:lnTo>
                    <a:pt x="303" y="87"/>
                  </a:lnTo>
                  <a:lnTo>
                    <a:pt x="295" y="81"/>
                  </a:lnTo>
                  <a:lnTo>
                    <a:pt x="287" y="75"/>
                  </a:lnTo>
                  <a:lnTo>
                    <a:pt x="279" y="69"/>
                  </a:lnTo>
                  <a:lnTo>
                    <a:pt x="270" y="64"/>
                  </a:lnTo>
                  <a:lnTo>
                    <a:pt x="261" y="59"/>
                  </a:lnTo>
                  <a:lnTo>
                    <a:pt x="251" y="54"/>
                  </a:lnTo>
                  <a:lnTo>
                    <a:pt x="242" y="48"/>
                  </a:lnTo>
                  <a:lnTo>
                    <a:pt x="232" y="44"/>
                  </a:lnTo>
                  <a:lnTo>
                    <a:pt x="223" y="39"/>
                  </a:lnTo>
                  <a:lnTo>
                    <a:pt x="213" y="35"/>
                  </a:lnTo>
                  <a:lnTo>
                    <a:pt x="203" y="31"/>
                  </a:lnTo>
                  <a:lnTo>
                    <a:pt x="193" y="27"/>
                  </a:lnTo>
                  <a:lnTo>
                    <a:pt x="184" y="23"/>
                  </a:lnTo>
                  <a:lnTo>
                    <a:pt x="174" y="19"/>
                  </a:lnTo>
                  <a:lnTo>
                    <a:pt x="165" y="15"/>
                  </a:lnTo>
                  <a:lnTo>
                    <a:pt x="155" y="12"/>
                  </a:lnTo>
                  <a:lnTo>
                    <a:pt x="137" y="6"/>
                  </a:lnTo>
                  <a:lnTo>
                    <a:pt x="120" y="0"/>
                  </a:lnTo>
                  <a:lnTo>
                    <a:pt x="107" y="9"/>
                  </a:lnTo>
                  <a:lnTo>
                    <a:pt x="93" y="18"/>
                  </a:lnTo>
                  <a:lnTo>
                    <a:pt x="79" y="27"/>
                  </a:lnTo>
                  <a:lnTo>
                    <a:pt x="65" y="37"/>
                  </a:lnTo>
                  <a:lnTo>
                    <a:pt x="52" y="46"/>
                  </a:lnTo>
                  <a:lnTo>
                    <a:pt x="39" y="55"/>
                  </a:lnTo>
                  <a:lnTo>
                    <a:pt x="26" y="63"/>
                  </a:lnTo>
                  <a:lnTo>
                    <a:pt x="14" y="70"/>
                  </a:lnTo>
                  <a:lnTo>
                    <a:pt x="11" y="87"/>
                  </a:lnTo>
                  <a:lnTo>
                    <a:pt x="9" y="105"/>
                  </a:lnTo>
                  <a:lnTo>
                    <a:pt x="8" y="122"/>
                  </a:lnTo>
                  <a:lnTo>
                    <a:pt x="8" y="140"/>
                  </a:lnTo>
                  <a:lnTo>
                    <a:pt x="10" y="158"/>
                  </a:lnTo>
                  <a:lnTo>
                    <a:pt x="12" y="175"/>
                  </a:lnTo>
                  <a:lnTo>
                    <a:pt x="16" y="193"/>
                  </a:lnTo>
                  <a:lnTo>
                    <a:pt x="20" y="211"/>
                  </a:lnTo>
                  <a:lnTo>
                    <a:pt x="26" y="229"/>
                  </a:lnTo>
                  <a:lnTo>
                    <a:pt x="32" y="246"/>
                  </a:lnTo>
                  <a:lnTo>
                    <a:pt x="38" y="264"/>
                  </a:lnTo>
                  <a:lnTo>
                    <a:pt x="45" y="282"/>
                  </a:lnTo>
                  <a:lnTo>
                    <a:pt x="53" y="300"/>
                  </a:lnTo>
                  <a:lnTo>
                    <a:pt x="61" y="318"/>
                  </a:lnTo>
                  <a:lnTo>
                    <a:pt x="69" y="336"/>
                  </a:lnTo>
                  <a:lnTo>
                    <a:pt x="77" y="354"/>
                  </a:lnTo>
                  <a:lnTo>
                    <a:pt x="94" y="390"/>
                  </a:lnTo>
                  <a:lnTo>
                    <a:pt x="111" y="427"/>
                  </a:lnTo>
                  <a:lnTo>
                    <a:pt x="119" y="445"/>
                  </a:lnTo>
                  <a:lnTo>
                    <a:pt x="127" y="464"/>
                  </a:lnTo>
                  <a:lnTo>
                    <a:pt x="134" y="482"/>
                  </a:lnTo>
                  <a:lnTo>
                    <a:pt x="141" y="501"/>
                  </a:lnTo>
                  <a:lnTo>
                    <a:pt x="147" y="519"/>
                  </a:lnTo>
                  <a:lnTo>
                    <a:pt x="153" y="538"/>
                  </a:lnTo>
                  <a:lnTo>
                    <a:pt x="157" y="557"/>
                  </a:lnTo>
                  <a:lnTo>
                    <a:pt x="161" y="576"/>
                  </a:lnTo>
                  <a:lnTo>
                    <a:pt x="164" y="595"/>
                  </a:lnTo>
                  <a:lnTo>
                    <a:pt x="166" y="614"/>
                  </a:lnTo>
                  <a:lnTo>
                    <a:pt x="167" y="633"/>
                  </a:lnTo>
                  <a:lnTo>
                    <a:pt x="167" y="652"/>
                  </a:lnTo>
                  <a:close/>
                </a:path>
              </a:pathLst>
            </a:custGeom>
            <a:solidFill>
              <a:srgbClr val="5460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8" name="Freeform 79"/>
            <p:cNvSpPr>
              <a:spLocks/>
            </p:cNvSpPr>
            <p:nvPr/>
          </p:nvSpPr>
          <p:spPr bwMode="auto">
            <a:xfrm>
              <a:off x="1179" y="1921"/>
              <a:ext cx="264" cy="111"/>
            </a:xfrm>
            <a:custGeom>
              <a:avLst/>
              <a:gdLst>
                <a:gd name="T0" fmla="*/ 237 w 264"/>
                <a:gd name="T1" fmla="*/ 37 h 111"/>
                <a:gd name="T2" fmla="*/ 230 w 264"/>
                <a:gd name="T3" fmla="*/ 49 h 111"/>
                <a:gd name="T4" fmla="*/ 221 w 264"/>
                <a:gd name="T5" fmla="*/ 60 h 111"/>
                <a:gd name="T6" fmla="*/ 211 w 264"/>
                <a:gd name="T7" fmla="*/ 69 h 111"/>
                <a:gd name="T8" fmla="*/ 198 w 264"/>
                <a:gd name="T9" fmla="*/ 76 h 111"/>
                <a:gd name="T10" fmla="*/ 185 w 264"/>
                <a:gd name="T11" fmla="*/ 81 h 111"/>
                <a:gd name="T12" fmla="*/ 170 w 264"/>
                <a:gd name="T13" fmla="*/ 85 h 111"/>
                <a:gd name="T14" fmla="*/ 154 w 264"/>
                <a:gd name="T15" fmla="*/ 86 h 111"/>
                <a:gd name="T16" fmla="*/ 138 w 264"/>
                <a:gd name="T17" fmla="*/ 84 h 111"/>
                <a:gd name="T18" fmla="*/ 120 w 264"/>
                <a:gd name="T19" fmla="*/ 81 h 111"/>
                <a:gd name="T20" fmla="*/ 102 w 264"/>
                <a:gd name="T21" fmla="*/ 75 h 111"/>
                <a:gd name="T22" fmla="*/ 84 w 264"/>
                <a:gd name="T23" fmla="*/ 67 h 111"/>
                <a:gd name="T24" fmla="*/ 65 w 264"/>
                <a:gd name="T25" fmla="*/ 57 h 111"/>
                <a:gd name="T26" fmla="*/ 46 w 264"/>
                <a:gd name="T27" fmla="*/ 44 h 111"/>
                <a:gd name="T28" fmla="*/ 28 w 264"/>
                <a:gd name="T29" fmla="*/ 28 h 111"/>
                <a:gd name="T30" fmla="*/ 9 w 264"/>
                <a:gd name="T31" fmla="*/ 10 h 111"/>
                <a:gd name="T32" fmla="*/ 7 w 264"/>
                <a:gd name="T33" fmla="*/ 10 h 111"/>
                <a:gd name="T34" fmla="*/ 21 w 264"/>
                <a:gd name="T35" fmla="*/ 29 h 111"/>
                <a:gd name="T36" fmla="*/ 37 w 264"/>
                <a:gd name="T37" fmla="*/ 46 h 111"/>
                <a:gd name="T38" fmla="*/ 54 w 264"/>
                <a:gd name="T39" fmla="*/ 61 h 111"/>
                <a:gd name="T40" fmla="*/ 72 w 264"/>
                <a:gd name="T41" fmla="*/ 74 h 111"/>
                <a:gd name="T42" fmla="*/ 91 w 264"/>
                <a:gd name="T43" fmla="*/ 86 h 111"/>
                <a:gd name="T44" fmla="*/ 110 w 264"/>
                <a:gd name="T45" fmla="*/ 95 h 111"/>
                <a:gd name="T46" fmla="*/ 129 w 264"/>
                <a:gd name="T47" fmla="*/ 102 h 111"/>
                <a:gd name="T48" fmla="*/ 148 w 264"/>
                <a:gd name="T49" fmla="*/ 107 h 111"/>
                <a:gd name="T50" fmla="*/ 167 w 264"/>
                <a:gd name="T51" fmla="*/ 110 h 111"/>
                <a:gd name="T52" fmla="*/ 186 w 264"/>
                <a:gd name="T53" fmla="*/ 111 h 111"/>
                <a:gd name="T54" fmla="*/ 203 w 264"/>
                <a:gd name="T55" fmla="*/ 109 h 111"/>
                <a:gd name="T56" fmla="*/ 219 w 264"/>
                <a:gd name="T57" fmla="*/ 104 h 111"/>
                <a:gd name="T58" fmla="*/ 234 w 264"/>
                <a:gd name="T59" fmla="*/ 97 h 111"/>
                <a:gd name="T60" fmla="*/ 248 w 264"/>
                <a:gd name="T61" fmla="*/ 88 h 111"/>
                <a:gd name="T62" fmla="*/ 259 w 264"/>
                <a:gd name="T63" fmla="*/ 75 h 111"/>
                <a:gd name="T64" fmla="*/ 263 w 264"/>
                <a:gd name="T65" fmla="*/ 66 h 111"/>
                <a:gd name="T66" fmla="*/ 261 w 264"/>
                <a:gd name="T67" fmla="*/ 61 h 111"/>
                <a:gd name="T68" fmla="*/ 256 w 264"/>
                <a:gd name="T69" fmla="*/ 54 h 111"/>
                <a:gd name="T70" fmla="*/ 248 w 264"/>
                <a:gd name="T71" fmla="*/ 44 h 111"/>
                <a:gd name="T72" fmla="*/ 243 w 264"/>
                <a:gd name="T73" fmla="*/ 37 h 111"/>
                <a:gd name="T74" fmla="*/ 240 w 264"/>
                <a:gd name="T75" fmla="*/ 32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64" h="111">
                  <a:moveTo>
                    <a:pt x="240" y="30"/>
                  </a:moveTo>
                  <a:lnTo>
                    <a:pt x="237" y="37"/>
                  </a:lnTo>
                  <a:lnTo>
                    <a:pt x="234" y="43"/>
                  </a:lnTo>
                  <a:lnTo>
                    <a:pt x="230" y="49"/>
                  </a:lnTo>
                  <a:lnTo>
                    <a:pt x="226" y="55"/>
                  </a:lnTo>
                  <a:lnTo>
                    <a:pt x="221" y="60"/>
                  </a:lnTo>
                  <a:lnTo>
                    <a:pt x="216" y="65"/>
                  </a:lnTo>
                  <a:lnTo>
                    <a:pt x="211" y="69"/>
                  </a:lnTo>
                  <a:lnTo>
                    <a:pt x="205" y="73"/>
                  </a:lnTo>
                  <a:lnTo>
                    <a:pt x="198" y="76"/>
                  </a:lnTo>
                  <a:lnTo>
                    <a:pt x="192" y="79"/>
                  </a:lnTo>
                  <a:lnTo>
                    <a:pt x="185" y="81"/>
                  </a:lnTo>
                  <a:lnTo>
                    <a:pt x="178" y="83"/>
                  </a:lnTo>
                  <a:lnTo>
                    <a:pt x="170" y="85"/>
                  </a:lnTo>
                  <a:lnTo>
                    <a:pt x="162" y="85"/>
                  </a:lnTo>
                  <a:lnTo>
                    <a:pt x="154" y="86"/>
                  </a:lnTo>
                  <a:lnTo>
                    <a:pt x="146" y="85"/>
                  </a:lnTo>
                  <a:lnTo>
                    <a:pt x="138" y="84"/>
                  </a:lnTo>
                  <a:lnTo>
                    <a:pt x="129" y="83"/>
                  </a:lnTo>
                  <a:lnTo>
                    <a:pt x="120" y="81"/>
                  </a:lnTo>
                  <a:lnTo>
                    <a:pt x="111" y="78"/>
                  </a:lnTo>
                  <a:lnTo>
                    <a:pt x="102" y="75"/>
                  </a:lnTo>
                  <a:lnTo>
                    <a:pt x="93" y="72"/>
                  </a:lnTo>
                  <a:lnTo>
                    <a:pt x="84" y="67"/>
                  </a:lnTo>
                  <a:lnTo>
                    <a:pt x="75" y="62"/>
                  </a:lnTo>
                  <a:lnTo>
                    <a:pt x="65" y="57"/>
                  </a:lnTo>
                  <a:lnTo>
                    <a:pt x="56" y="51"/>
                  </a:lnTo>
                  <a:lnTo>
                    <a:pt x="46" y="44"/>
                  </a:lnTo>
                  <a:lnTo>
                    <a:pt x="37" y="36"/>
                  </a:lnTo>
                  <a:lnTo>
                    <a:pt x="28" y="28"/>
                  </a:lnTo>
                  <a:lnTo>
                    <a:pt x="19" y="20"/>
                  </a:lnTo>
                  <a:lnTo>
                    <a:pt x="9" y="10"/>
                  </a:lnTo>
                  <a:lnTo>
                    <a:pt x="0" y="0"/>
                  </a:lnTo>
                  <a:lnTo>
                    <a:pt x="7" y="10"/>
                  </a:lnTo>
                  <a:lnTo>
                    <a:pt x="14" y="20"/>
                  </a:lnTo>
                  <a:lnTo>
                    <a:pt x="21" y="29"/>
                  </a:lnTo>
                  <a:lnTo>
                    <a:pt x="29" y="37"/>
                  </a:lnTo>
                  <a:lnTo>
                    <a:pt x="37" y="46"/>
                  </a:lnTo>
                  <a:lnTo>
                    <a:pt x="45" y="54"/>
                  </a:lnTo>
                  <a:lnTo>
                    <a:pt x="54" y="61"/>
                  </a:lnTo>
                  <a:lnTo>
                    <a:pt x="63" y="68"/>
                  </a:lnTo>
                  <a:lnTo>
                    <a:pt x="72" y="74"/>
                  </a:lnTo>
                  <a:lnTo>
                    <a:pt x="81" y="80"/>
                  </a:lnTo>
                  <a:lnTo>
                    <a:pt x="91" y="86"/>
                  </a:lnTo>
                  <a:lnTo>
                    <a:pt x="100" y="91"/>
                  </a:lnTo>
                  <a:lnTo>
                    <a:pt x="110" y="95"/>
                  </a:lnTo>
                  <a:lnTo>
                    <a:pt x="119" y="99"/>
                  </a:lnTo>
                  <a:lnTo>
                    <a:pt x="129" y="102"/>
                  </a:lnTo>
                  <a:lnTo>
                    <a:pt x="139" y="105"/>
                  </a:lnTo>
                  <a:lnTo>
                    <a:pt x="148" y="107"/>
                  </a:lnTo>
                  <a:lnTo>
                    <a:pt x="158" y="109"/>
                  </a:lnTo>
                  <a:lnTo>
                    <a:pt x="167" y="110"/>
                  </a:lnTo>
                  <a:lnTo>
                    <a:pt x="176" y="111"/>
                  </a:lnTo>
                  <a:lnTo>
                    <a:pt x="186" y="111"/>
                  </a:lnTo>
                  <a:lnTo>
                    <a:pt x="194" y="110"/>
                  </a:lnTo>
                  <a:lnTo>
                    <a:pt x="203" y="109"/>
                  </a:lnTo>
                  <a:lnTo>
                    <a:pt x="211" y="107"/>
                  </a:lnTo>
                  <a:lnTo>
                    <a:pt x="219" y="104"/>
                  </a:lnTo>
                  <a:lnTo>
                    <a:pt x="227" y="101"/>
                  </a:lnTo>
                  <a:lnTo>
                    <a:pt x="234" y="97"/>
                  </a:lnTo>
                  <a:lnTo>
                    <a:pt x="241" y="93"/>
                  </a:lnTo>
                  <a:lnTo>
                    <a:pt x="248" y="88"/>
                  </a:lnTo>
                  <a:lnTo>
                    <a:pt x="253" y="82"/>
                  </a:lnTo>
                  <a:lnTo>
                    <a:pt x="259" y="75"/>
                  </a:lnTo>
                  <a:lnTo>
                    <a:pt x="264" y="68"/>
                  </a:lnTo>
                  <a:lnTo>
                    <a:pt x="263" y="66"/>
                  </a:lnTo>
                  <a:lnTo>
                    <a:pt x="262" y="63"/>
                  </a:lnTo>
                  <a:lnTo>
                    <a:pt x="261" y="61"/>
                  </a:lnTo>
                  <a:lnTo>
                    <a:pt x="259" y="58"/>
                  </a:lnTo>
                  <a:lnTo>
                    <a:pt x="256" y="54"/>
                  </a:lnTo>
                  <a:lnTo>
                    <a:pt x="252" y="49"/>
                  </a:lnTo>
                  <a:lnTo>
                    <a:pt x="248" y="44"/>
                  </a:lnTo>
                  <a:lnTo>
                    <a:pt x="245" y="40"/>
                  </a:lnTo>
                  <a:lnTo>
                    <a:pt x="243" y="37"/>
                  </a:lnTo>
                  <a:lnTo>
                    <a:pt x="242" y="35"/>
                  </a:lnTo>
                  <a:lnTo>
                    <a:pt x="240" y="32"/>
                  </a:lnTo>
                  <a:lnTo>
                    <a:pt x="240" y="30"/>
                  </a:lnTo>
                  <a:close/>
                </a:path>
              </a:pathLst>
            </a:custGeom>
            <a:solidFill>
              <a:srgbClr val="3F4A6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9" name="Freeform 80"/>
            <p:cNvSpPr>
              <a:spLocks/>
            </p:cNvSpPr>
            <p:nvPr/>
          </p:nvSpPr>
          <p:spPr bwMode="auto">
            <a:xfrm>
              <a:off x="1157" y="1554"/>
              <a:ext cx="267" cy="192"/>
            </a:xfrm>
            <a:custGeom>
              <a:avLst/>
              <a:gdLst>
                <a:gd name="T0" fmla="*/ 30 w 267"/>
                <a:gd name="T1" fmla="*/ 5 h 192"/>
                <a:gd name="T2" fmla="*/ 22 w 267"/>
                <a:gd name="T3" fmla="*/ 15 h 192"/>
                <a:gd name="T4" fmla="*/ 16 w 267"/>
                <a:gd name="T5" fmla="*/ 24 h 192"/>
                <a:gd name="T6" fmla="*/ 12 w 267"/>
                <a:gd name="T7" fmla="*/ 33 h 192"/>
                <a:gd name="T8" fmla="*/ 8 w 267"/>
                <a:gd name="T9" fmla="*/ 45 h 192"/>
                <a:gd name="T10" fmla="*/ 5 w 267"/>
                <a:gd name="T11" fmla="*/ 59 h 192"/>
                <a:gd name="T12" fmla="*/ 2 w 267"/>
                <a:gd name="T13" fmla="*/ 70 h 192"/>
                <a:gd name="T14" fmla="*/ 6 w 267"/>
                <a:gd name="T15" fmla="*/ 76 h 192"/>
                <a:gd name="T16" fmla="*/ 16 w 267"/>
                <a:gd name="T17" fmla="*/ 75 h 192"/>
                <a:gd name="T18" fmla="*/ 26 w 267"/>
                <a:gd name="T19" fmla="*/ 74 h 192"/>
                <a:gd name="T20" fmla="*/ 35 w 267"/>
                <a:gd name="T21" fmla="*/ 75 h 192"/>
                <a:gd name="T22" fmla="*/ 49 w 267"/>
                <a:gd name="T23" fmla="*/ 76 h 192"/>
                <a:gd name="T24" fmla="*/ 67 w 267"/>
                <a:gd name="T25" fmla="*/ 78 h 192"/>
                <a:gd name="T26" fmla="*/ 92 w 267"/>
                <a:gd name="T27" fmla="*/ 83 h 192"/>
                <a:gd name="T28" fmla="*/ 115 w 267"/>
                <a:gd name="T29" fmla="*/ 88 h 192"/>
                <a:gd name="T30" fmla="*/ 130 w 267"/>
                <a:gd name="T31" fmla="*/ 91 h 192"/>
                <a:gd name="T32" fmla="*/ 136 w 267"/>
                <a:gd name="T33" fmla="*/ 95 h 192"/>
                <a:gd name="T34" fmla="*/ 135 w 267"/>
                <a:gd name="T35" fmla="*/ 100 h 192"/>
                <a:gd name="T36" fmla="*/ 134 w 267"/>
                <a:gd name="T37" fmla="*/ 108 h 192"/>
                <a:gd name="T38" fmla="*/ 134 w 267"/>
                <a:gd name="T39" fmla="*/ 119 h 192"/>
                <a:gd name="T40" fmla="*/ 133 w 267"/>
                <a:gd name="T41" fmla="*/ 129 h 192"/>
                <a:gd name="T42" fmla="*/ 131 w 267"/>
                <a:gd name="T43" fmla="*/ 135 h 192"/>
                <a:gd name="T44" fmla="*/ 134 w 267"/>
                <a:gd name="T45" fmla="*/ 140 h 192"/>
                <a:gd name="T46" fmla="*/ 141 w 267"/>
                <a:gd name="T47" fmla="*/ 143 h 192"/>
                <a:gd name="T48" fmla="*/ 148 w 267"/>
                <a:gd name="T49" fmla="*/ 145 h 192"/>
                <a:gd name="T50" fmla="*/ 156 w 267"/>
                <a:gd name="T51" fmla="*/ 146 h 192"/>
                <a:gd name="T52" fmla="*/ 176 w 267"/>
                <a:gd name="T53" fmla="*/ 147 h 192"/>
                <a:gd name="T54" fmla="*/ 198 w 267"/>
                <a:gd name="T55" fmla="*/ 149 h 192"/>
                <a:gd name="T56" fmla="*/ 207 w 267"/>
                <a:gd name="T57" fmla="*/ 151 h 192"/>
                <a:gd name="T58" fmla="*/ 216 w 267"/>
                <a:gd name="T59" fmla="*/ 153 h 192"/>
                <a:gd name="T60" fmla="*/ 225 w 267"/>
                <a:gd name="T61" fmla="*/ 157 h 192"/>
                <a:gd name="T62" fmla="*/ 235 w 267"/>
                <a:gd name="T63" fmla="*/ 162 h 192"/>
                <a:gd name="T64" fmla="*/ 244 w 267"/>
                <a:gd name="T65" fmla="*/ 168 h 192"/>
                <a:gd name="T66" fmla="*/ 253 w 267"/>
                <a:gd name="T67" fmla="*/ 176 h 192"/>
                <a:gd name="T68" fmla="*/ 262 w 267"/>
                <a:gd name="T69" fmla="*/ 186 h 192"/>
                <a:gd name="T70" fmla="*/ 266 w 267"/>
                <a:gd name="T71" fmla="*/ 182 h 192"/>
                <a:gd name="T72" fmla="*/ 261 w 267"/>
                <a:gd name="T73" fmla="*/ 163 h 192"/>
                <a:gd name="T74" fmla="*/ 254 w 267"/>
                <a:gd name="T75" fmla="*/ 146 h 192"/>
                <a:gd name="T76" fmla="*/ 244 w 267"/>
                <a:gd name="T77" fmla="*/ 130 h 192"/>
                <a:gd name="T78" fmla="*/ 233 w 267"/>
                <a:gd name="T79" fmla="*/ 116 h 192"/>
                <a:gd name="T80" fmla="*/ 220 w 267"/>
                <a:gd name="T81" fmla="*/ 103 h 192"/>
                <a:gd name="T82" fmla="*/ 205 w 267"/>
                <a:gd name="T83" fmla="*/ 92 h 192"/>
                <a:gd name="T84" fmla="*/ 189 w 267"/>
                <a:gd name="T85" fmla="*/ 81 h 192"/>
                <a:gd name="T86" fmla="*/ 172 w 267"/>
                <a:gd name="T87" fmla="*/ 71 h 192"/>
                <a:gd name="T88" fmla="*/ 154 w 267"/>
                <a:gd name="T89" fmla="*/ 61 h 192"/>
                <a:gd name="T90" fmla="*/ 126 w 267"/>
                <a:gd name="T91" fmla="*/ 47 h 192"/>
                <a:gd name="T92" fmla="*/ 88 w 267"/>
                <a:gd name="T93" fmla="*/ 29 h 192"/>
                <a:gd name="T94" fmla="*/ 61 w 267"/>
                <a:gd name="T95" fmla="*/ 15 h 192"/>
                <a:gd name="T96" fmla="*/ 44 w 267"/>
                <a:gd name="T97" fmla="*/ 5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67" h="192">
                  <a:moveTo>
                    <a:pt x="35" y="0"/>
                  </a:moveTo>
                  <a:lnTo>
                    <a:pt x="30" y="5"/>
                  </a:lnTo>
                  <a:lnTo>
                    <a:pt x="25" y="11"/>
                  </a:lnTo>
                  <a:lnTo>
                    <a:pt x="22" y="15"/>
                  </a:lnTo>
                  <a:lnTo>
                    <a:pt x="18" y="20"/>
                  </a:lnTo>
                  <a:lnTo>
                    <a:pt x="16" y="24"/>
                  </a:lnTo>
                  <a:lnTo>
                    <a:pt x="14" y="29"/>
                  </a:lnTo>
                  <a:lnTo>
                    <a:pt x="12" y="33"/>
                  </a:lnTo>
                  <a:lnTo>
                    <a:pt x="11" y="37"/>
                  </a:lnTo>
                  <a:lnTo>
                    <a:pt x="8" y="45"/>
                  </a:lnTo>
                  <a:lnTo>
                    <a:pt x="6" y="54"/>
                  </a:lnTo>
                  <a:lnTo>
                    <a:pt x="5" y="59"/>
                  </a:lnTo>
                  <a:lnTo>
                    <a:pt x="4" y="64"/>
                  </a:lnTo>
                  <a:lnTo>
                    <a:pt x="2" y="70"/>
                  </a:lnTo>
                  <a:lnTo>
                    <a:pt x="0" y="76"/>
                  </a:lnTo>
                  <a:lnTo>
                    <a:pt x="6" y="76"/>
                  </a:lnTo>
                  <a:lnTo>
                    <a:pt x="11" y="75"/>
                  </a:lnTo>
                  <a:lnTo>
                    <a:pt x="16" y="75"/>
                  </a:lnTo>
                  <a:lnTo>
                    <a:pt x="21" y="75"/>
                  </a:lnTo>
                  <a:lnTo>
                    <a:pt x="26" y="74"/>
                  </a:lnTo>
                  <a:lnTo>
                    <a:pt x="30" y="75"/>
                  </a:lnTo>
                  <a:lnTo>
                    <a:pt x="35" y="75"/>
                  </a:lnTo>
                  <a:lnTo>
                    <a:pt x="40" y="75"/>
                  </a:lnTo>
                  <a:lnTo>
                    <a:pt x="49" y="76"/>
                  </a:lnTo>
                  <a:lnTo>
                    <a:pt x="58" y="77"/>
                  </a:lnTo>
                  <a:lnTo>
                    <a:pt x="67" y="78"/>
                  </a:lnTo>
                  <a:lnTo>
                    <a:pt x="75" y="80"/>
                  </a:lnTo>
                  <a:lnTo>
                    <a:pt x="92" y="83"/>
                  </a:lnTo>
                  <a:lnTo>
                    <a:pt x="107" y="87"/>
                  </a:lnTo>
                  <a:lnTo>
                    <a:pt x="115" y="88"/>
                  </a:lnTo>
                  <a:lnTo>
                    <a:pt x="123" y="90"/>
                  </a:lnTo>
                  <a:lnTo>
                    <a:pt x="130" y="91"/>
                  </a:lnTo>
                  <a:lnTo>
                    <a:pt x="137" y="92"/>
                  </a:lnTo>
                  <a:lnTo>
                    <a:pt x="136" y="95"/>
                  </a:lnTo>
                  <a:lnTo>
                    <a:pt x="136" y="97"/>
                  </a:lnTo>
                  <a:lnTo>
                    <a:pt x="135" y="100"/>
                  </a:lnTo>
                  <a:lnTo>
                    <a:pt x="135" y="102"/>
                  </a:lnTo>
                  <a:lnTo>
                    <a:pt x="134" y="108"/>
                  </a:lnTo>
                  <a:lnTo>
                    <a:pt x="134" y="113"/>
                  </a:lnTo>
                  <a:lnTo>
                    <a:pt x="134" y="119"/>
                  </a:lnTo>
                  <a:lnTo>
                    <a:pt x="133" y="125"/>
                  </a:lnTo>
                  <a:lnTo>
                    <a:pt x="133" y="129"/>
                  </a:lnTo>
                  <a:lnTo>
                    <a:pt x="132" y="132"/>
                  </a:lnTo>
                  <a:lnTo>
                    <a:pt x="131" y="135"/>
                  </a:lnTo>
                  <a:lnTo>
                    <a:pt x="130" y="139"/>
                  </a:lnTo>
                  <a:lnTo>
                    <a:pt x="134" y="140"/>
                  </a:lnTo>
                  <a:lnTo>
                    <a:pt x="137" y="142"/>
                  </a:lnTo>
                  <a:lnTo>
                    <a:pt x="141" y="143"/>
                  </a:lnTo>
                  <a:lnTo>
                    <a:pt x="144" y="144"/>
                  </a:lnTo>
                  <a:lnTo>
                    <a:pt x="148" y="145"/>
                  </a:lnTo>
                  <a:lnTo>
                    <a:pt x="152" y="145"/>
                  </a:lnTo>
                  <a:lnTo>
                    <a:pt x="156" y="146"/>
                  </a:lnTo>
                  <a:lnTo>
                    <a:pt x="160" y="146"/>
                  </a:lnTo>
                  <a:lnTo>
                    <a:pt x="176" y="147"/>
                  </a:lnTo>
                  <a:lnTo>
                    <a:pt x="194" y="148"/>
                  </a:lnTo>
                  <a:lnTo>
                    <a:pt x="198" y="149"/>
                  </a:lnTo>
                  <a:lnTo>
                    <a:pt x="203" y="150"/>
                  </a:lnTo>
                  <a:lnTo>
                    <a:pt x="207" y="151"/>
                  </a:lnTo>
                  <a:lnTo>
                    <a:pt x="212" y="152"/>
                  </a:lnTo>
                  <a:lnTo>
                    <a:pt x="216" y="153"/>
                  </a:lnTo>
                  <a:lnTo>
                    <a:pt x="221" y="155"/>
                  </a:lnTo>
                  <a:lnTo>
                    <a:pt x="225" y="157"/>
                  </a:lnTo>
                  <a:lnTo>
                    <a:pt x="230" y="159"/>
                  </a:lnTo>
                  <a:lnTo>
                    <a:pt x="235" y="162"/>
                  </a:lnTo>
                  <a:lnTo>
                    <a:pt x="239" y="165"/>
                  </a:lnTo>
                  <a:lnTo>
                    <a:pt x="244" y="168"/>
                  </a:lnTo>
                  <a:lnTo>
                    <a:pt x="249" y="172"/>
                  </a:lnTo>
                  <a:lnTo>
                    <a:pt x="253" y="176"/>
                  </a:lnTo>
                  <a:lnTo>
                    <a:pt x="258" y="181"/>
                  </a:lnTo>
                  <a:lnTo>
                    <a:pt x="262" y="186"/>
                  </a:lnTo>
                  <a:lnTo>
                    <a:pt x="267" y="192"/>
                  </a:lnTo>
                  <a:lnTo>
                    <a:pt x="266" y="182"/>
                  </a:lnTo>
                  <a:lnTo>
                    <a:pt x="263" y="172"/>
                  </a:lnTo>
                  <a:lnTo>
                    <a:pt x="261" y="163"/>
                  </a:lnTo>
                  <a:lnTo>
                    <a:pt x="258" y="154"/>
                  </a:lnTo>
                  <a:lnTo>
                    <a:pt x="254" y="146"/>
                  </a:lnTo>
                  <a:lnTo>
                    <a:pt x="250" y="138"/>
                  </a:lnTo>
                  <a:lnTo>
                    <a:pt x="244" y="130"/>
                  </a:lnTo>
                  <a:lnTo>
                    <a:pt x="239" y="123"/>
                  </a:lnTo>
                  <a:lnTo>
                    <a:pt x="233" y="116"/>
                  </a:lnTo>
                  <a:lnTo>
                    <a:pt x="227" y="110"/>
                  </a:lnTo>
                  <a:lnTo>
                    <a:pt x="220" y="103"/>
                  </a:lnTo>
                  <a:lnTo>
                    <a:pt x="212" y="97"/>
                  </a:lnTo>
                  <a:lnTo>
                    <a:pt x="205" y="92"/>
                  </a:lnTo>
                  <a:lnTo>
                    <a:pt x="197" y="86"/>
                  </a:lnTo>
                  <a:lnTo>
                    <a:pt x="189" y="81"/>
                  </a:lnTo>
                  <a:lnTo>
                    <a:pt x="180" y="76"/>
                  </a:lnTo>
                  <a:lnTo>
                    <a:pt x="172" y="71"/>
                  </a:lnTo>
                  <a:lnTo>
                    <a:pt x="163" y="66"/>
                  </a:lnTo>
                  <a:lnTo>
                    <a:pt x="154" y="61"/>
                  </a:lnTo>
                  <a:lnTo>
                    <a:pt x="144" y="56"/>
                  </a:lnTo>
                  <a:lnTo>
                    <a:pt x="126" y="47"/>
                  </a:lnTo>
                  <a:lnTo>
                    <a:pt x="107" y="38"/>
                  </a:lnTo>
                  <a:lnTo>
                    <a:pt x="88" y="29"/>
                  </a:lnTo>
                  <a:lnTo>
                    <a:pt x="70" y="20"/>
                  </a:lnTo>
                  <a:lnTo>
                    <a:pt x="61" y="15"/>
                  </a:lnTo>
                  <a:lnTo>
                    <a:pt x="52" y="10"/>
                  </a:lnTo>
                  <a:lnTo>
                    <a:pt x="44" y="5"/>
                  </a:lnTo>
                  <a:lnTo>
                    <a:pt x="35" y="0"/>
                  </a:lnTo>
                  <a:close/>
                </a:path>
              </a:pathLst>
            </a:custGeom>
            <a:solidFill>
              <a:srgbClr val="35436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0" name="Freeform 81"/>
            <p:cNvSpPr>
              <a:spLocks/>
            </p:cNvSpPr>
            <p:nvPr/>
          </p:nvSpPr>
          <p:spPr bwMode="auto">
            <a:xfrm>
              <a:off x="1396" y="1562"/>
              <a:ext cx="103" cy="180"/>
            </a:xfrm>
            <a:custGeom>
              <a:avLst/>
              <a:gdLst>
                <a:gd name="T0" fmla="*/ 21 w 103"/>
                <a:gd name="T1" fmla="*/ 171 h 180"/>
                <a:gd name="T2" fmla="*/ 23 w 103"/>
                <a:gd name="T3" fmla="*/ 155 h 180"/>
                <a:gd name="T4" fmla="*/ 25 w 103"/>
                <a:gd name="T5" fmla="*/ 141 h 180"/>
                <a:gd name="T6" fmla="*/ 26 w 103"/>
                <a:gd name="T7" fmla="*/ 127 h 180"/>
                <a:gd name="T8" fmla="*/ 26 w 103"/>
                <a:gd name="T9" fmla="*/ 115 h 180"/>
                <a:gd name="T10" fmla="*/ 26 w 103"/>
                <a:gd name="T11" fmla="*/ 104 h 180"/>
                <a:gd name="T12" fmla="*/ 25 w 103"/>
                <a:gd name="T13" fmla="*/ 93 h 180"/>
                <a:gd name="T14" fmla="*/ 23 w 103"/>
                <a:gd name="T15" fmla="*/ 83 h 180"/>
                <a:gd name="T16" fmla="*/ 21 w 103"/>
                <a:gd name="T17" fmla="*/ 69 h 180"/>
                <a:gd name="T18" fmla="*/ 16 w 103"/>
                <a:gd name="T19" fmla="*/ 50 h 180"/>
                <a:gd name="T20" fmla="*/ 10 w 103"/>
                <a:gd name="T21" fmla="*/ 31 h 180"/>
                <a:gd name="T22" fmla="*/ 4 w 103"/>
                <a:gd name="T23" fmla="*/ 11 h 180"/>
                <a:gd name="T24" fmla="*/ 7 w 103"/>
                <a:gd name="T25" fmla="*/ 1 h 180"/>
                <a:gd name="T26" fmla="*/ 21 w 103"/>
                <a:gd name="T27" fmla="*/ 5 h 180"/>
                <a:gd name="T28" fmla="*/ 34 w 103"/>
                <a:gd name="T29" fmla="*/ 10 h 180"/>
                <a:gd name="T30" fmla="*/ 46 w 103"/>
                <a:gd name="T31" fmla="*/ 17 h 180"/>
                <a:gd name="T32" fmla="*/ 58 w 103"/>
                <a:gd name="T33" fmla="*/ 25 h 180"/>
                <a:gd name="T34" fmla="*/ 69 w 103"/>
                <a:gd name="T35" fmla="*/ 34 h 180"/>
                <a:gd name="T36" fmla="*/ 79 w 103"/>
                <a:gd name="T37" fmla="*/ 45 h 180"/>
                <a:gd name="T38" fmla="*/ 89 w 103"/>
                <a:gd name="T39" fmla="*/ 58 h 180"/>
                <a:gd name="T40" fmla="*/ 90 w 103"/>
                <a:gd name="T41" fmla="*/ 66 h 180"/>
                <a:gd name="T42" fmla="*/ 84 w 103"/>
                <a:gd name="T43" fmla="*/ 69 h 180"/>
                <a:gd name="T44" fmla="*/ 77 w 103"/>
                <a:gd name="T45" fmla="*/ 73 h 180"/>
                <a:gd name="T46" fmla="*/ 70 w 103"/>
                <a:gd name="T47" fmla="*/ 78 h 180"/>
                <a:gd name="T48" fmla="*/ 64 w 103"/>
                <a:gd name="T49" fmla="*/ 82 h 180"/>
                <a:gd name="T50" fmla="*/ 58 w 103"/>
                <a:gd name="T51" fmla="*/ 84 h 180"/>
                <a:gd name="T52" fmla="*/ 61 w 103"/>
                <a:gd name="T53" fmla="*/ 89 h 180"/>
                <a:gd name="T54" fmla="*/ 72 w 103"/>
                <a:gd name="T55" fmla="*/ 96 h 180"/>
                <a:gd name="T56" fmla="*/ 83 w 103"/>
                <a:gd name="T57" fmla="*/ 102 h 180"/>
                <a:gd name="T58" fmla="*/ 92 w 103"/>
                <a:gd name="T59" fmla="*/ 106 h 180"/>
                <a:gd name="T60" fmla="*/ 99 w 103"/>
                <a:gd name="T61" fmla="*/ 108 h 180"/>
                <a:gd name="T62" fmla="*/ 99 w 103"/>
                <a:gd name="T63" fmla="*/ 111 h 180"/>
                <a:gd name="T64" fmla="*/ 91 w 103"/>
                <a:gd name="T65" fmla="*/ 114 h 180"/>
                <a:gd name="T66" fmla="*/ 85 w 103"/>
                <a:gd name="T67" fmla="*/ 118 h 180"/>
                <a:gd name="T68" fmla="*/ 79 w 103"/>
                <a:gd name="T69" fmla="*/ 122 h 180"/>
                <a:gd name="T70" fmla="*/ 74 w 103"/>
                <a:gd name="T71" fmla="*/ 126 h 180"/>
                <a:gd name="T72" fmla="*/ 69 w 103"/>
                <a:gd name="T73" fmla="*/ 130 h 180"/>
                <a:gd name="T74" fmla="*/ 63 w 103"/>
                <a:gd name="T75" fmla="*/ 137 h 180"/>
                <a:gd name="T76" fmla="*/ 55 w 103"/>
                <a:gd name="T77" fmla="*/ 147 h 180"/>
                <a:gd name="T78" fmla="*/ 46 w 103"/>
                <a:gd name="T79" fmla="*/ 157 h 180"/>
                <a:gd name="T80" fmla="*/ 39 w 103"/>
                <a:gd name="T81" fmla="*/ 164 h 180"/>
                <a:gd name="T82" fmla="*/ 34 w 103"/>
                <a:gd name="T83" fmla="*/ 169 h 180"/>
                <a:gd name="T84" fmla="*/ 29 w 103"/>
                <a:gd name="T85" fmla="*/ 173 h 180"/>
                <a:gd name="T86" fmla="*/ 22 w 103"/>
                <a:gd name="T87" fmla="*/ 178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03" h="180">
                  <a:moveTo>
                    <a:pt x="19" y="180"/>
                  </a:moveTo>
                  <a:lnTo>
                    <a:pt x="21" y="171"/>
                  </a:lnTo>
                  <a:lnTo>
                    <a:pt x="22" y="163"/>
                  </a:lnTo>
                  <a:lnTo>
                    <a:pt x="23" y="155"/>
                  </a:lnTo>
                  <a:lnTo>
                    <a:pt x="24" y="148"/>
                  </a:lnTo>
                  <a:lnTo>
                    <a:pt x="25" y="141"/>
                  </a:lnTo>
                  <a:lnTo>
                    <a:pt x="25" y="134"/>
                  </a:lnTo>
                  <a:lnTo>
                    <a:pt x="26" y="127"/>
                  </a:lnTo>
                  <a:lnTo>
                    <a:pt x="26" y="121"/>
                  </a:lnTo>
                  <a:lnTo>
                    <a:pt x="26" y="115"/>
                  </a:lnTo>
                  <a:lnTo>
                    <a:pt x="26" y="109"/>
                  </a:lnTo>
                  <a:lnTo>
                    <a:pt x="26" y="104"/>
                  </a:lnTo>
                  <a:lnTo>
                    <a:pt x="25" y="98"/>
                  </a:lnTo>
                  <a:lnTo>
                    <a:pt x="25" y="93"/>
                  </a:lnTo>
                  <a:lnTo>
                    <a:pt x="24" y="88"/>
                  </a:lnTo>
                  <a:lnTo>
                    <a:pt x="23" y="83"/>
                  </a:lnTo>
                  <a:lnTo>
                    <a:pt x="23" y="78"/>
                  </a:lnTo>
                  <a:lnTo>
                    <a:pt x="21" y="69"/>
                  </a:lnTo>
                  <a:lnTo>
                    <a:pt x="18" y="59"/>
                  </a:lnTo>
                  <a:lnTo>
                    <a:pt x="16" y="50"/>
                  </a:lnTo>
                  <a:lnTo>
                    <a:pt x="13" y="41"/>
                  </a:lnTo>
                  <a:lnTo>
                    <a:pt x="10" y="31"/>
                  </a:lnTo>
                  <a:lnTo>
                    <a:pt x="7" y="22"/>
                  </a:lnTo>
                  <a:lnTo>
                    <a:pt x="4" y="11"/>
                  </a:lnTo>
                  <a:lnTo>
                    <a:pt x="0" y="0"/>
                  </a:lnTo>
                  <a:lnTo>
                    <a:pt x="7" y="1"/>
                  </a:lnTo>
                  <a:lnTo>
                    <a:pt x="14" y="3"/>
                  </a:lnTo>
                  <a:lnTo>
                    <a:pt x="21" y="5"/>
                  </a:lnTo>
                  <a:lnTo>
                    <a:pt x="28" y="8"/>
                  </a:lnTo>
                  <a:lnTo>
                    <a:pt x="34" y="10"/>
                  </a:lnTo>
                  <a:lnTo>
                    <a:pt x="40" y="13"/>
                  </a:lnTo>
                  <a:lnTo>
                    <a:pt x="46" y="17"/>
                  </a:lnTo>
                  <a:lnTo>
                    <a:pt x="52" y="21"/>
                  </a:lnTo>
                  <a:lnTo>
                    <a:pt x="58" y="25"/>
                  </a:lnTo>
                  <a:lnTo>
                    <a:pt x="63" y="29"/>
                  </a:lnTo>
                  <a:lnTo>
                    <a:pt x="69" y="34"/>
                  </a:lnTo>
                  <a:lnTo>
                    <a:pt x="74" y="40"/>
                  </a:lnTo>
                  <a:lnTo>
                    <a:pt x="79" y="45"/>
                  </a:lnTo>
                  <a:lnTo>
                    <a:pt x="84" y="51"/>
                  </a:lnTo>
                  <a:lnTo>
                    <a:pt x="89" y="58"/>
                  </a:lnTo>
                  <a:lnTo>
                    <a:pt x="93" y="65"/>
                  </a:lnTo>
                  <a:lnTo>
                    <a:pt x="90" y="66"/>
                  </a:lnTo>
                  <a:lnTo>
                    <a:pt x="86" y="67"/>
                  </a:lnTo>
                  <a:lnTo>
                    <a:pt x="84" y="69"/>
                  </a:lnTo>
                  <a:lnTo>
                    <a:pt x="81" y="70"/>
                  </a:lnTo>
                  <a:lnTo>
                    <a:pt x="77" y="73"/>
                  </a:lnTo>
                  <a:lnTo>
                    <a:pt x="74" y="75"/>
                  </a:lnTo>
                  <a:lnTo>
                    <a:pt x="70" y="78"/>
                  </a:lnTo>
                  <a:lnTo>
                    <a:pt x="66" y="80"/>
                  </a:lnTo>
                  <a:lnTo>
                    <a:pt x="64" y="82"/>
                  </a:lnTo>
                  <a:lnTo>
                    <a:pt x="61" y="83"/>
                  </a:lnTo>
                  <a:lnTo>
                    <a:pt x="58" y="84"/>
                  </a:lnTo>
                  <a:lnTo>
                    <a:pt x="55" y="86"/>
                  </a:lnTo>
                  <a:lnTo>
                    <a:pt x="61" y="89"/>
                  </a:lnTo>
                  <a:lnTo>
                    <a:pt x="67" y="92"/>
                  </a:lnTo>
                  <a:lnTo>
                    <a:pt x="72" y="96"/>
                  </a:lnTo>
                  <a:lnTo>
                    <a:pt x="77" y="99"/>
                  </a:lnTo>
                  <a:lnTo>
                    <a:pt x="83" y="102"/>
                  </a:lnTo>
                  <a:lnTo>
                    <a:pt x="89" y="104"/>
                  </a:lnTo>
                  <a:lnTo>
                    <a:pt x="92" y="106"/>
                  </a:lnTo>
                  <a:lnTo>
                    <a:pt x="95" y="107"/>
                  </a:lnTo>
                  <a:lnTo>
                    <a:pt x="99" y="108"/>
                  </a:lnTo>
                  <a:lnTo>
                    <a:pt x="103" y="110"/>
                  </a:lnTo>
                  <a:lnTo>
                    <a:pt x="99" y="111"/>
                  </a:lnTo>
                  <a:lnTo>
                    <a:pt x="95" y="113"/>
                  </a:lnTo>
                  <a:lnTo>
                    <a:pt x="91" y="114"/>
                  </a:lnTo>
                  <a:lnTo>
                    <a:pt x="88" y="116"/>
                  </a:lnTo>
                  <a:lnTo>
                    <a:pt x="85" y="118"/>
                  </a:lnTo>
                  <a:lnTo>
                    <a:pt x="82" y="120"/>
                  </a:lnTo>
                  <a:lnTo>
                    <a:pt x="79" y="122"/>
                  </a:lnTo>
                  <a:lnTo>
                    <a:pt x="77" y="124"/>
                  </a:lnTo>
                  <a:lnTo>
                    <a:pt x="74" y="126"/>
                  </a:lnTo>
                  <a:lnTo>
                    <a:pt x="72" y="128"/>
                  </a:lnTo>
                  <a:lnTo>
                    <a:pt x="69" y="130"/>
                  </a:lnTo>
                  <a:lnTo>
                    <a:pt x="67" y="133"/>
                  </a:lnTo>
                  <a:lnTo>
                    <a:pt x="63" y="137"/>
                  </a:lnTo>
                  <a:lnTo>
                    <a:pt x="59" y="142"/>
                  </a:lnTo>
                  <a:lnTo>
                    <a:pt x="55" y="147"/>
                  </a:lnTo>
                  <a:lnTo>
                    <a:pt x="50" y="152"/>
                  </a:lnTo>
                  <a:lnTo>
                    <a:pt x="46" y="157"/>
                  </a:lnTo>
                  <a:lnTo>
                    <a:pt x="42" y="162"/>
                  </a:lnTo>
                  <a:lnTo>
                    <a:pt x="39" y="164"/>
                  </a:lnTo>
                  <a:lnTo>
                    <a:pt x="37" y="167"/>
                  </a:lnTo>
                  <a:lnTo>
                    <a:pt x="34" y="169"/>
                  </a:lnTo>
                  <a:lnTo>
                    <a:pt x="32" y="171"/>
                  </a:lnTo>
                  <a:lnTo>
                    <a:pt x="29" y="173"/>
                  </a:lnTo>
                  <a:lnTo>
                    <a:pt x="26" y="176"/>
                  </a:lnTo>
                  <a:lnTo>
                    <a:pt x="22" y="178"/>
                  </a:lnTo>
                  <a:lnTo>
                    <a:pt x="19" y="180"/>
                  </a:lnTo>
                  <a:close/>
                </a:path>
              </a:pathLst>
            </a:custGeom>
            <a:solidFill>
              <a:srgbClr val="35436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1" name="Freeform 82"/>
            <p:cNvSpPr>
              <a:spLocks/>
            </p:cNvSpPr>
            <p:nvPr/>
          </p:nvSpPr>
          <p:spPr bwMode="auto">
            <a:xfrm>
              <a:off x="962" y="3077"/>
              <a:ext cx="376" cy="853"/>
            </a:xfrm>
            <a:custGeom>
              <a:avLst/>
              <a:gdLst>
                <a:gd name="T0" fmla="*/ 243 w 376"/>
                <a:gd name="T1" fmla="*/ 8 h 853"/>
                <a:gd name="T2" fmla="*/ 228 w 376"/>
                <a:gd name="T3" fmla="*/ 29 h 853"/>
                <a:gd name="T4" fmla="*/ 213 w 376"/>
                <a:gd name="T5" fmla="*/ 55 h 853"/>
                <a:gd name="T6" fmla="*/ 197 w 376"/>
                <a:gd name="T7" fmla="*/ 85 h 853"/>
                <a:gd name="T8" fmla="*/ 181 w 376"/>
                <a:gd name="T9" fmla="*/ 120 h 853"/>
                <a:gd name="T10" fmla="*/ 165 w 376"/>
                <a:gd name="T11" fmla="*/ 159 h 853"/>
                <a:gd name="T12" fmla="*/ 149 w 376"/>
                <a:gd name="T13" fmla="*/ 202 h 853"/>
                <a:gd name="T14" fmla="*/ 132 w 376"/>
                <a:gd name="T15" fmla="*/ 250 h 853"/>
                <a:gd name="T16" fmla="*/ 116 w 376"/>
                <a:gd name="T17" fmla="*/ 301 h 853"/>
                <a:gd name="T18" fmla="*/ 100 w 376"/>
                <a:gd name="T19" fmla="*/ 356 h 853"/>
                <a:gd name="T20" fmla="*/ 84 w 376"/>
                <a:gd name="T21" fmla="*/ 415 h 853"/>
                <a:gd name="T22" fmla="*/ 68 w 376"/>
                <a:gd name="T23" fmla="*/ 476 h 853"/>
                <a:gd name="T24" fmla="*/ 52 w 376"/>
                <a:gd name="T25" fmla="*/ 540 h 853"/>
                <a:gd name="T26" fmla="*/ 37 w 376"/>
                <a:gd name="T27" fmla="*/ 608 h 853"/>
                <a:gd name="T28" fmla="*/ 22 w 376"/>
                <a:gd name="T29" fmla="*/ 678 h 853"/>
                <a:gd name="T30" fmla="*/ 7 w 376"/>
                <a:gd name="T31" fmla="*/ 750 h 853"/>
                <a:gd name="T32" fmla="*/ 2 w 376"/>
                <a:gd name="T33" fmla="*/ 790 h 853"/>
                <a:gd name="T34" fmla="*/ 10 w 376"/>
                <a:gd name="T35" fmla="*/ 796 h 853"/>
                <a:gd name="T36" fmla="*/ 22 w 376"/>
                <a:gd name="T37" fmla="*/ 802 h 853"/>
                <a:gd name="T38" fmla="*/ 37 w 376"/>
                <a:gd name="T39" fmla="*/ 808 h 853"/>
                <a:gd name="T40" fmla="*/ 55 w 376"/>
                <a:gd name="T41" fmla="*/ 814 h 853"/>
                <a:gd name="T42" fmla="*/ 76 w 376"/>
                <a:gd name="T43" fmla="*/ 820 h 853"/>
                <a:gd name="T44" fmla="*/ 99 w 376"/>
                <a:gd name="T45" fmla="*/ 827 h 853"/>
                <a:gd name="T46" fmla="*/ 122 w 376"/>
                <a:gd name="T47" fmla="*/ 832 h 853"/>
                <a:gd name="T48" fmla="*/ 146 w 376"/>
                <a:gd name="T49" fmla="*/ 838 h 853"/>
                <a:gd name="T50" fmla="*/ 170 w 376"/>
                <a:gd name="T51" fmla="*/ 843 h 853"/>
                <a:gd name="T52" fmla="*/ 193 w 376"/>
                <a:gd name="T53" fmla="*/ 847 h 853"/>
                <a:gd name="T54" fmla="*/ 215 w 376"/>
                <a:gd name="T55" fmla="*/ 850 h 853"/>
                <a:gd name="T56" fmla="*/ 235 w 376"/>
                <a:gd name="T57" fmla="*/ 852 h 853"/>
                <a:gd name="T58" fmla="*/ 252 w 376"/>
                <a:gd name="T59" fmla="*/ 853 h 853"/>
                <a:gd name="T60" fmla="*/ 266 w 376"/>
                <a:gd name="T61" fmla="*/ 853 h 853"/>
                <a:gd name="T62" fmla="*/ 276 w 376"/>
                <a:gd name="T63" fmla="*/ 851 h 853"/>
                <a:gd name="T64" fmla="*/ 285 w 376"/>
                <a:gd name="T65" fmla="*/ 800 h 853"/>
                <a:gd name="T66" fmla="*/ 298 w 376"/>
                <a:gd name="T67" fmla="*/ 691 h 853"/>
                <a:gd name="T68" fmla="*/ 313 w 376"/>
                <a:gd name="T69" fmla="*/ 572 h 853"/>
                <a:gd name="T70" fmla="*/ 328 w 376"/>
                <a:gd name="T71" fmla="*/ 450 h 853"/>
                <a:gd name="T72" fmla="*/ 344 w 376"/>
                <a:gd name="T73" fmla="*/ 332 h 853"/>
                <a:gd name="T74" fmla="*/ 357 w 376"/>
                <a:gd name="T75" fmla="*/ 224 h 853"/>
                <a:gd name="T76" fmla="*/ 367 w 376"/>
                <a:gd name="T77" fmla="*/ 134 h 853"/>
                <a:gd name="T78" fmla="*/ 373 w 376"/>
                <a:gd name="T79" fmla="*/ 81 h 853"/>
                <a:gd name="T80" fmla="*/ 375 w 376"/>
                <a:gd name="T81" fmla="*/ 54 h 853"/>
                <a:gd name="T82" fmla="*/ 374 w 376"/>
                <a:gd name="T83" fmla="*/ 39 h 853"/>
                <a:gd name="T84" fmla="*/ 369 w 376"/>
                <a:gd name="T85" fmla="*/ 32 h 853"/>
                <a:gd name="T86" fmla="*/ 363 w 376"/>
                <a:gd name="T87" fmla="*/ 26 h 853"/>
                <a:gd name="T88" fmla="*/ 355 w 376"/>
                <a:gd name="T89" fmla="*/ 22 h 853"/>
                <a:gd name="T90" fmla="*/ 346 w 376"/>
                <a:gd name="T91" fmla="*/ 18 h 853"/>
                <a:gd name="T92" fmla="*/ 335 w 376"/>
                <a:gd name="T93" fmla="*/ 15 h 853"/>
                <a:gd name="T94" fmla="*/ 324 w 376"/>
                <a:gd name="T95" fmla="*/ 13 h 853"/>
                <a:gd name="T96" fmla="*/ 313 w 376"/>
                <a:gd name="T97" fmla="*/ 12 h 853"/>
                <a:gd name="T98" fmla="*/ 286 w 376"/>
                <a:gd name="T99" fmla="*/ 10 h 853"/>
                <a:gd name="T100" fmla="*/ 263 w 376"/>
                <a:gd name="T101" fmla="*/ 8 h 853"/>
                <a:gd name="T102" fmla="*/ 257 w 376"/>
                <a:gd name="T103" fmla="*/ 6 h 853"/>
                <a:gd name="T104" fmla="*/ 253 w 376"/>
                <a:gd name="T105" fmla="*/ 4 h 853"/>
                <a:gd name="T106" fmla="*/ 251 w 376"/>
                <a:gd name="T107" fmla="*/ 2 h 8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76" h="853">
                  <a:moveTo>
                    <a:pt x="251" y="0"/>
                  </a:moveTo>
                  <a:lnTo>
                    <a:pt x="243" y="8"/>
                  </a:lnTo>
                  <a:lnTo>
                    <a:pt x="236" y="18"/>
                  </a:lnTo>
                  <a:lnTo>
                    <a:pt x="228" y="29"/>
                  </a:lnTo>
                  <a:lnTo>
                    <a:pt x="221" y="41"/>
                  </a:lnTo>
                  <a:lnTo>
                    <a:pt x="213" y="55"/>
                  </a:lnTo>
                  <a:lnTo>
                    <a:pt x="205" y="69"/>
                  </a:lnTo>
                  <a:lnTo>
                    <a:pt x="197" y="85"/>
                  </a:lnTo>
                  <a:lnTo>
                    <a:pt x="189" y="102"/>
                  </a:lnTo>
                  <a:lnTo>
                    <a:pt x="181" y="120"/>
                  </a:lnTo>
                  <a:lnTo>
                    <a:pt x="173" y="139"/>
                  </a:lnTo>
                  <a:lnTo>
                    <a:pt x="165" y="159"/>
                  </a:lnTo>
                  <a:lnTo>
                    <a:pt x="157" y="180"/>
                  </a:lnTo>
                  <a:lnTo>
                    <a:pt x="149" y="202"/>
                  </a:lnTo>
                  <a:lnTo>
                    <a:pt x="140" y="226"/>
                  </a:lnTo>
                  <a:lnTo>
                    <a:pt x="132" y="250"/>
                  </a:lnTo>
                  <a:lnTo>
                    <a:pt x="124" y="275"/>
                  </a:lnTo>
                  <a:lnTo>
                    <a:pt x="116" y="301"/>
                  </a:lnTo>
                  <a:lnTo>
                    <a:pt x="108" y="328"/>
                  </a:lnTo>
                  <a:lnTo>
                    <a:pt x="100" y="356"/>
                  </a:lnTo>
                  <a:lnTo>
                    <a:pt x="92" y="385"/>
                  </a:lnTo>
                  <a:lnTo>
                    <a:pt x="84" y="415"/>
                  </a:lnTo>
                  <a:lnTo>
                    <a:pt x="76" y="445"/>
                  </a:lnTo>
                  <a:lnTo>
                    <a:pt x="68" y="476"/>
                  </a:lnTo>
                  <a:lnTo>
                    <a:pt x="60" y="508"/>
                  </a:lnTo>
                  <a:lnTo>
                    <a:pt x="52" y="540"/>
                  </a:lnTo>
                  <a:lnTo>
                    <a:pt x="45" y="574"/>
                  </a:lnTo>
                  <a:lnTo>
                    <a:pt x="37" y="608"/>
                  </a:lnTo>
                  <a:lnTo>
                    <a:pt x="30" y="642"/>
                  </a:lnTo>
                  <a:lnTo>
                    <a:pt x="22" y="678"/>
                  </a:lnTo>
                  <a:lnTo>
                    <a:pt x="15" y="714"/>
                  </a:lnTo>
                  <a:lnTo>
                    <a:pt x="7" y="750"/>
                  </a:lnTo>
                  <a:lnTo>
                    <a:pt x="0" y="787"/>
                  </a:lnTo>
                  <a:lnTo>
                    <a:pt x="2" y="790"/>
                  </a:lnTo>
                  <a:lnTo>
                    <a:pt x="5" y="793"/>
                  </a:lnTo>
                  <a:lnTo>
                    <a:pt x="10" y="796"/>
                  </a:lnTo>
                  <a:lnTo>
                    <a:pt x="15" y="798"/>
                  </a:lnTo>
                  <a:lnTo>
                    <a:pt x="22" y="802"/>
                  </a:lnTo>
                  <a:lnTo>
                    <a:pt x="29" y="805"/>
                  </a:lnTo>
                  <a:lnTo>
                    <a:pt x="37" y="808"/>
                  </a:lnTo>
                  <a:lnTo>
                    <a:pt x="46" y="811"/>
                  </a:lnTo>
                  <a:lnTo>
                    <a:pt x="55" y="814"/>
                  </a:lnTo>
                  <a:lnTo>
                    <a:pt x="66" y="817"/>
                  </a:lnTo>
                  <a:lnTo>
                    <a:pt x="76" y="820"/>
                  </a:lnTo>
                  <a:lnTo>
                    <a:pt x="87" y="824"/>
                  </a:lnTo>
                  <a:lnTo>
                    <a:pt x="99" y="827"/>
                  </a:lnTo>
                  <a:lnTo>
                    <a:pt x="110" y="829"/>
                  </a:lnTo>
                  <a:lnTo>
                    <a:pt x="122" y="832"/>
                  </a:lnTo>
                  <a:lnTo>
                    <a:pt x="134" y="835"/>
                  </a:lnTo>
                  <a:lnTo>
                    <a:pt x="146" y="838"/>
                  </a:lnTo>
                  <a:lnTo>
                    <a:pt x="158" y="840"/>
                  </a:lnTo>
                  <a:lnTo>
                    <a:pt x="170" y="843"/>
                  </a:lnTo>
                  <a:lnTo>
                    <a:pt x="182" y="845"/>
                  </a:lnTo>
                  <a:lnTo>
                    <a:pt x="193" y="847"/>
                  </a:lnTo>
                  <a:lnTo>
                    <a:pt x="205" y="848"/>
                  </a:lnTo>
                  <a:lnTo>
                    <a:pt x="215" y="850"/>
                  </a:lnTo>
                  <a:lnTo>
                    <a:pt x="225" y="851"/>
                  </a:lnTo>
                  <a:lnTo>
                    <a:pt x="235" y="852"/>
                  </a:lnTo>
                  <a:lnTo>
                    <a:pt x="244" y="853"/>
                  </a:lnTo>
                  <a:lnTo>
                    <a:pt x="252" y="853"/>
                  </a:lnTo>
                  <a:lnTo>
                    <a:pt x="259" y="853"/>
                  </a:lnTo>
                  <a:lnTo>
                    <a:pt x="266" y="853"/>
                  </a:lnTo>
                  <a:lnTo>
                    <a:pt x="271" y="852"/>
                  </a:lnTo>
                  <a:lnTo>
                    <a:pt x="276" y="851"/>
                  </a:lnTo>
                  <a:lnTo>
                    <a:pt x="279" y="850"/>
                  </a:lnTo>
                  <a:lnTo>
                    <a:pt x="285" y="800"/>
                  </a:lnTo>
                  <a:lnTo>
                    <a:pt x="291" y="747"/>
                  </a:lnTo>
                  <a:lnTo>
                    <a:pt x="298" y="691"/>
                  </a:lnTo>
                  <a:lnTo>
                    <a:pt x="306" y="632"/>
                  </a:lnTo>
                  <a:lnTo>
                    <a:pt x="313" y="572"/>
                  </a:lnTo>
                  <a:lnTo>
                    <a:pt x="321" y="511"/>
                  </a:lnTo>
                  <a:lnTo>
                    <a:pt x="328" y="450"/>
                  </a:lnTo>
                  <a:lnTo>
                    <a:pt x="336" y="390"/>
                  </a:lnTo>
                  <a:lnTo>
                    <a:pt x="344" y="332"/>
                  </a:lnTo>
                  <a:lnTo>
                    <a:pt x="350" y="276"/>
                  </a:lnTo>
                  <a:lnTo>
                    <a:pt x="357" y="224"/>
                  </a:lnTo>
                  <a:lnTo>
                    <a:pt x="362" y="176"/>
                  </a:lnTo>
                  <a:lnTo>
                    <a:pt x="367" y="134"/>
                  </a:lnTo>
                  <a:lnTo>
                    <a:pt x="371" y="97"/>
                  </a:lnTo>
                  <a:lnTo>
                    <a:pt x="373" y="81"/>
                  </a:lnTo>
                  <a:lnTo>
                    <a:pt x="374" y="66"/>
                  </a:lnTo>
                  <a:lnTo>
                    <a:pt x="375" y="54"/>
                  </a:lnTo>
                  <a:lnTo>
                    <a:pt x="376" y="44"/>
                  </a:lnTo>
                  <a:lnTo>
                    <a:pt x="374" y="39"/>
                  </a:lnTo>
                  <a:lnTo>
                    <a:pt x="372" y="36"/>
                  </a:lnTo>
                  <a:lnTo>
                    <a:pt x="369" y="32"/>
                  </a:lnTo>
                  <a:lnTo>
                    <a:pt x="366" y="29"/>
                  </a:lnTo>
                  <a:lnTo>
                    <a:pt x="363" y="26"/>
                  </a:lnTo>
                  <a:lnTo>
                    <a:pt x="359" y="24"/>
                  </a:lnTo>
                  <a:lnTo>
                    <a:pt x="355" y="22"/>
                  </a:lnTo>
                  <a:lnTo>
                    <a:pt x="350" y="20"/>
                  </a:lnTo>
                  <a:lnTo>
                    <a:pt x="346" y="18"/>
                  </a:lnTo>
                  <a:lnTo>
                    <a:pt x="340" y="16"/>
                  </a:lnTo>
                  <a:lnTo>
                    <a:pt x="335" y="15"/>
                  </a:lnTo>
                  <a:lnTo>
                    <a:pt x="330" y="14"/>
                  </a:lnTo>
                  <a:lnTo>
                    <a:pt x="324" y="13"/>
                  </a:lnTo>
                  <a:lnTo>
                    <a:pt x="319" y="12"/>
                  </a:lnTo>
                  <a:lnTo>
                    <a:pt x="313" y="12"/>
                  </a:lnTo>
                  <a:lnTo>
                    <a:pt x="307" y="11"/>
                  </a:lnTo>
                  <a:lnTo>
                    <a:pt x="286" y="10"/>
                  </a:lnTo>
                  <a:lnTo>
                    <a:pt x="267" y="8"/>
                  </a:lnTo>
                  <a:lnTo>
                    <a:pt x="263" y="8"/>
                  </a:lnTo>
                  <a:lnTo>
                    <a:pt x="260" y="7"/>
                  </a:lnTo>
                  <a:lnTo>
                    <a:pt x="257" y="6"/>
                  </a:lnTo>
                  <a:lnTo>
                    <a:pt x="255" y="5"/>
                  </a:lnTo>
                  <a:lnTo>
                    <a:pt x="253" y="4"/>
                  </a:lnTo>
                  <a:lnTo>
                    <a:pt x="252" y="3"/>
                  </a:lnTo>
                  <a:lnTo>
                    <a:pt x="251" y="2"/>
                  </a:lnTo>
                  <a:lnTo>
                    <a:pt x="251" y="0"/>
                  </a:lnTo>
                  <a:close/>
                </a:path>
              </a:pathLst>
            </a:custGeom>
            <a:solidFill>
              <a:srgbClr val="4024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2" name="Freeform 83"/>
            <p:cNvSpPr>
              <a:spLocks/>
            </p:cNvSpPr>
            <p:nvPr/>
          </p:nvSpPr>
          <p:spPr bwMode="auto">
            <a:xfrm>
              <a:off x="1236" y="3835"/>
              <a:ext cx="327" cy="100"/>
            </a:xfrm>
            <a:custGeom>
              <a:avLst/>
              <a:gdLst>
                <a:gd name="T0" fmla="*/ 327 w 327"/>
                <a:gd name="T1" fmla="*/ 85 h 100"/>
                <a:gd name="T2" fmla="*/ 289 w 327"/>
                <a:gd name="T3" fmla="*/ 91 h 100"/>
                <a:gd name="T4" fmla="*/ 270 w 327"/>
                <a:gd name="T5" fmla="*/ 94 h 100"/>
                <a:gd name="T6" fmla="*/ 250 w 327"/>
                <a:gd name="T7" fmla="*/ 97 h 100"/>
                <a:gd name="T8" fmla="*/ 230 w 327"/>
                <a:gd name="T9" fmla="*/ 98 h 100"/>
                <a:gd name="T10" fmla="*/ 210 w 327"/>
                <a:gd name="T11" fmla="*/ 99 h 100"/>
                <a:gd name="T12" fmla="*/ 190 w 327"/>
                <a:gd name="T13" fmla="*/ 100 h 100"/>
                <a:gd name="T14" fmla="*/ 170 w 327"/>
                <a:gd name="T15" fmla="*/ 100 h 100"/>
                <a:gd name="T16" fmla="*/ 149 w 327"/>
                <a:gd name="T17" fmla="*/ 99 h 100"/>
                <a:gd name="T18" fmla="*/ 129 w 327"/>
                <a:gd name="T19" fmla="*/ 97 h 100"/>
                <a:gd name="T20" fmla="*/ 108 w 327"/>
                <a:gd name="T21" fmla="*/ 94 h 100"/>
                <a:gd name="T22" fmla="*/ 87 w 327"/>
                <a:gd name="T23" fmla="*/ 91 h 100"/>
                <a:gd name="T24" fmla="*/ 65 w 327"/>
                <a:gd name="T25" fmla="*/ 86 h 100"/>
                <a:gd name="T26" fmla="*/ 44 w 327"/>
                <a:gd name="T27" fmla="*/ 80 h 100"/>
                <a:gd name="T28" fmla="*/ 22 w 327"/>
                <a:gd name="T29" fmla="*/ 74 h 100"/>
                <a:gd name="T30" fmla="*/ 0 w 327"/>
                <a:gd name="T31" fmla="*/ 65 h 100"/>
                <a:gd name="T32" fmla="*/ 23 w 327"/>
                <a:gd name="T33" fmla="*/ 3 h 100"/>
                <a:gd name="T34" fmla="*/ 42 w 327"/>
                <a:gd name="T35" fmla="*/ 7 h 100"/>
                <a:gd name="T36" fmla="*/ 61 w 327"/>
                <a:gd name="T37" fmla="*/ 12 h 100"/>
                <a:gd name="T38" fmla="*/ 80 w 327"/>
                <a:gd name="T39" fmla="*/ 15 h 100"/>
                <a:gd name="T40" fmla="*/ 98 w 327"/>
                <a:gd name="T41" fmla="*/ 18 h 100"/>
                <a:gd name="T42" fmla="*/ 117 w 327"/>
                <a:gd name="T43" fmla="*/ 20 h 100"/>
                <a:gd name="T44" fmla="*/ 135 w 327"/>
                <a:gd name="T45" fmla="*/ 22 h 100"/>
                <a:gd name="T46" fmla="*/ 153 w 327"/>
                <a:gd name="T47" fmla="*/ 23 h 100"/>
                <a:gd name="T48" fmla="*/ 172 w 327"/>
                <a:gd name="T49" fmla="*/ 24 h 100"/>
                <a:gd name="T50" fmla="*/ 190 w 327"/>
                <a:gd name="T51" fmla="*/ 24 h 100"/>
                <a:gd name="T52" fmla="*/ 208 w 327"/>
                <a:gd name="T53" fmla="*/ 23 h 100"/>
                <a:gd name="T54" fmla="*/ 225 w 327"/>
                <a:gd name="T55" fmla="*/ 22 h 100"/>
                <a:gd name="T56" fmla="*/ 243 w 327"/>
                <a:gd name="T57" fmla="*/ 20 h 100"/>
                <a:gd name="T58" fmla="*/ 260 w 327"/>
                <a:gd name="T59" fmla="*/ 18 h 100"/>
                <a:gd name="T60" fmla="*/ 278 w 327"/>
                <a:gd name="T61" fmla="*/ 15 h 100"/>
                <a:gd name="T62" fmla="*/ 295 w 327"/>
                <a:gd name="T63" fmla="*/ 11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27" h="100">
                  <a:moveTo>
                    <a:pt x="303" y="9"/>
                  </a:moveTo>
                  <a:lnTo>
                    <a:pt x="327" y="85"/>
                  </a:lnTo>
                  <a:lnTo>
                    <a:pt x="308" y="88"/>
                  </a:lnTo>
                  <a:lnTo>
                    <a:pt x="289" y="91"/>
                  </a:lnTo>
                  <a:lnTo>
                    <a:pt x="279" y="93"/>
                  </a:lnTo>
                  <a:lnTo>
                    <a:pt x="270" y="94"/>
                  </a:lnTo>
                  <a:lnTo>
                    <a:pt x="260" y="95"/>
                  </a:lnTo>
                  <a:lnTo>
                    <a:pt x="250" y="97"/>
                  </a:lnTo>
                  <a:lnTo>
                    <a:pt x="240" y="97"/>
                  </a:lnTo>
                  <a:lnTo>
                    <a:pt x="230" y="98"/>
                  </a:lnTo>
                  <a:lnTo>
                    <a:pt x="220" y="99"/>
                  </a:lnTo>
                  <a:lnTo>
                    <a:pt x="210" y="99"/>
                  </a:lnTo>
                  <a:lnTo>
                    <a:pt x="200" y="100"/>
                  </a:lnTo>
                  <a:lnTo>
                    <a:pt x="190" y="100"/>
                  </a:lnTo>
                  <a:lnTo>
                    <a:pt x="180" y="100"/>
                  </a:lnTo>
                  <a:lnTo>
                    <a:pt x="170" y="100"/>
                  </a:lnTo>
                  <a:lnTo>
                    <a:pt x="160" y="99"/>
                  </a:lnTo>
                  <a:lnTo>
                    <a:pt x="149" y="99"/>
                  </a:lnTo>
                  <a:lnTo>
                    <a:pt x="139" y="98"/>
                  </a:lnTo>
                  <a:lnTo>
                    <a:pt x="129" y="97"/>
                  </a:lnTo>
                  <a:lnTo>
                    <a:pt x="118" y="96"/>
                  </a:lnTo>
                  <a:lnTo>
                    <a:pt x="108" y="94"/>
                  </a:lnTo>
                  <a:lnTo>
                    <a:pt x="97" y="93"/>
                  </a:lnTo>
                  <a:lnTo>
                    <a:pt x="87" y="91"/>
                  </a:lnTo>
                  <a:lnTo>
                    <a:pt x="76" y="89"/>
                  </a:lnTo>
                  <a:lnTo>
                    <a:pt x="65" y="86"/>
                  </a:lnTo>
                  <a:lnTo>
                    <a:pt x="54" y="83"/>
                  </a:lnTo>
                  <a:lnTo>
                    <a:pt x="44" y="80"/>
                  </a:lnTo>
                  <a:lnTo>
                    <a:pt x="33" y="77"/>
                  </a:lnTo>
                  <a:lnTo>
                    <a:pt x="22" y="74"/>
                  </a:lnTo>
                  <a:lnTo>
                    <a:pt x="11" y="70"/>
                  </a:lnTo>
                  <a:lnTo>
                    <a:pt x="0" y="65"/>
                  </a:lnTo>
                  <a:lnTo>
                    <a:pt x="14" y="0"/>
                  </a:lnTo>
                  <a:lnTo>
                    <a:pt x="23" y="3"/>
                  </a:lnTo>
                  <a:lnTo>
                    <a:pt x="33" y="5"/>
                  </a:lnTo>
                  <a:lnTo>
                    <a:pt x="42" y="7"/>
                  </a:lnTo>
                  <a:lnTo>
                    <a:pt x="52" y="10"/>
                  </a:lnTo>
                  <a:lnTo>
                    <a:pt x="61" y="12"/>
                  </a:lnTo>
                  <a:lnTo>
                    <a:pt x="70" y="13"/>
                  </a:lnTo>
                  <a:lnTo>
                    <a:pt x="80" y="15"/>
                  </a:lnTo>
                  <a:lnTo>
                    <a:pt x="89" y="17"/>
                  </a:lnTo>
                  <a:lnTo>
                    <a:pt x="98" y="18"/>
                  </a:lnTo>
                  <a:lnTo>
                    <a:pt x="107" y="19"/>
                  </a:lnTo>
                  <a:lnTo>
                    <a:pt x="117" y="20"/>
                  </a:lnTo>
                  <a:lnTo>
                    <a:pt x="126" y="21"/>
                  </a:lnTo>
                  <a:lnTo>
                    <a:pt x="135" y="22"/>
                  </a:lnTo>
                  <a:lnTo>
                    <a:pt x="144" y="23"/>
                  </a:lnTo>
                  <a:lnTo>
                    <a:pt x="153" y="23"/>
                  </a:lnTo>
                  <a:lnTo>
                    <a:pt x="162" y="23"/>
                  </a:lnTo>
                  <a:lnTo>
                    <a:pt x="172" y="24"/>
                  </a:lnTo>
                  <a:lnTo>
                    <a:pt x="181" y="24"/>
                  </a:lnTo>
                  <a:lnTo>
                    <a:pt x="190" y="24"/>
                  </a:lnTo>
                  <a:lnTo>
                    <a:pt x="199" y="23"/>
                  </a:lnTo>
                  <a:lnTo>
                    <a:pt x="208" y="23"/>
                  </a:lnTo>
                  <a:lnTo>
                    <a:pt x="217" y="22"/>
                  </a:lnTo>
                  <a:lnTo>
                    <a:pt x="225" y="22"/>
                  </a:lnTo>
                  <a:lnTo>
                    <a:pt x="234" y="21"/>
                  </a:lnTo>
                  <a:lnTo>
                    <a:pt x="243" y="20"/>
                  </a:lnTo>
                  <a:lnTo>
                    <a:pt x="252" y="19"/>
                  </a:lnTo>
                  <a:lnTo>
                    <a:pt x="260" y="18"/>
                  </a:lnTo>
                  <a:lnTo>
                    <a:pt x="269" y="16"/>
                  </a:lnTo>
                  <a:lnTo>
                    <a:pt x="278" y="15"/>
                  </a:lnTo>
                  <a:lnTo>
                    <a:pt x="286" y="13"/>
                  </a:lnTo>
                  <a:lnTo>
                    <a:pt x="295" y="11"/>
                  </a:lnTo>
                  <a:lnTo>
                    <a:pt x="303" y="9"/>
                  </a:lnTo>
                  <a:close/>
                </a:path>
              </a:pathLst>
            </a:custGeom>
            <a:solidFill>
              <a:srgbClr val="38201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3" name="Freeform 84"/>
            <p:cNvSpPr>
              <a:spLocks/>
            </p:cNvSpPr>
            <p:nvPr/>
          </p:nvSpPr>
          <p:spPr bwMode="auto">
            <a:xfrm>
              <a:off x="1236" y="3837"/>
              <a:ext cx="329" cy="102"/>
            </a:xfrm>
            <a:custGeom>
              <a:avLst/>
              <a:gdLst>
                <a:gd name="T0" fmla="*/ 329 w 329"/>
                <a:gd name="T1" fmla="*/ 89 h 102"/>
                <a:gd name="T2" fmla="*/ 310 w 329"/>
                <a:gd name="T3" fmla="*/ 93 h 102"/>
                <a:gd name="T4" fmla="*/ 291 w 329"/>
                <a:gd name="T5" fmla="*/ 96 h 102"/>
                <a:gd name="T6" fmla="*/ 271 w 329"/>
                <a:gd name="T7" fmla="*/ 98 h 102"/>
                <a:gd name="T8" fmla="*/ 252 w 329"/>
                <a:gd name="T9" fmla="*/ 100 h 102"/>
                <a:gd name="T10" fmla="*/ 232 w 329"/>
                <a:gd name="T11" fmla="*/ 101 h 102"/>
                <a:gd name="T12" fmla="*/ 212 w 329"/>
                <a:gd name="T13" fmla="*/ 102 h 102"/>
                <a:gd name="T14" fmla="*/ 191 w 329"/>
                <a:gd name="T15" fmla="*/ 102 h 102"/>
                <a:gd name="T16" fmla="*/ 171 w 329"/>
                <a:gd name="T17" fmla="*/ 101 h 102"/>
                <a:gd name="T18" fmla="*/ 150 w 329"/>
                <a:gd name="T19" fmla="*/ 99 h 102"/>
                <a:gd name="T20" fmla="*/ 129 w 329"/>
                <a:gd name="T21" fmla="*/ 97 h 102"/>
                <a:gd name="T22" fmla="*/ 108 w 329"/>
                <a:gd name="T23" fmla="*/ 94 h 102"/>
                <a:gd name="T24" fmla="*/ 87 w 329"/>
                <a:gd name="T25" fmla="*/ 90 h 102"/>
                <a:gd name="T26" fmla="*/ 65 w 329"/>
                <a:gd name="T27" fmla="*/ 85 h 102"/>
                <a:gd name="T28" fmla="*/ 44 w 329"/>
                <a:gd name="T29" fmla="*/ 79 h 102"/>
                <a:gd name="T30" fmla="*/ 22 w 329"/>
                <a:gd name="T31" fmla="*/ 72 h 102"/>
                <a:gd name="T32" fmla="*/ 0 w 329"/>
                <a:gd name="T33" fmla="*/ 63 h 102"/>
                <a:gd name="T34" fmla="*/ 13 w 329"/>
                <a:gd name="T35" fmla="*/ 3 h 102"/>
                <a:gd name="T36" fmla="*/ 23 w 329"/>
                <a:gd name="T37" fmla="*/ 10 h 102"/>
                <a:gd name="T38" fmla="*/ 36 w 329"/>
                <a:gd name="T39" fmla="*/ 16 h 102"/>
                <a:gd name="T40" fmla="*/ 51 w 329"/>
                <a:gd name="T41" fmla="*/ 21 h 102"/>
                <a:gd name="T42" fmla="*/ 68 w 329"/>
                <a:gd name="T43" fmla="*/ 26 h 102"/>
                <a:gd name="T44" fmla="*/ 86 w 329"/>
                <a:gd name="T45" fmla="*/ 30 h 102"/>
                <a:gd name="T46" fmla="*/ 106 w 329"/>
                <a:gd name="T47" fmla="*/ 33 h 102"/>
                <a:gd name="T48" fmla="*/ 127 w 329"/>
                <a:gd name="T49" fmla="*/ 36 h 102"/>
                <a:gd name="T50" fmla="*/ 148 w 329"/>
                <a:gd name="T51" fmla="*/ 38 h 102"/>
                <a:gd name="T52" fmla="*/ 170 w 329"/>
                <a:gd name="T53" fmla="*/ 39 h 102"/>
                <a:gd name="T54" fmla="*/ 193 w 329"/>
                <a:gd name="T55" fmla="*/ 39 h 102"/>
                <a:gd name="T56" fmla="*/ 215 w 329"/>
                <a:gd name="T57" fmla="*/ 38 h 102"/>
                <a:gd name="T58" fmla="*/ 237 w 329"/>
                <a:gd name="T59" fmla="*/ 36 h 102"/>
                <a:gd name="T60" fmla="*/ 259 w 329"/>
                <a:gd name="T61" fmla="*/ 32 h 102"/>
                <a:gd name="T62" fmla="*/ 280 w 329"/>
                <a:gd name="T63" fmla="*/ 28 h 102"/>
                <a:gd name="T64" fmla="*/ 300 w 329"/>
                <a:gd name="T65" fmla="*/ 22 h 102"/>
                <a:gd name="T66" fmla="*/ 310 w 329"/>
                <a:gd name="T67" fmla="*/ 19 h 102"/>
                <a:gd name="T68" fmla="*/ 313 w 329"/>
                <a:gd name="T69" fmla="*/ 19 h 102"/>
                <a:gd name="T70" fmla="*/ 317 w 329"/>
                <a:gd name="T71" fmla="*/ 19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29" h="102">
                  <a:moveTo>
                    <a:pt x="319" y="19"/>
                  </a:moveTo>
                  <a:lnTo>
                    <a:pt x="329" y="89"/>
                  </a:lnTo>
                  <a:lnTo>
                    <a:pt x="320" y="91"/>
                  </a:lnTo>
                  <a:lnTo>
                    <a:pt x="310" y="93"/>
                  </a:lnTo>
                  <a:lnTo>
                    <a:pt x="301" y="94"/>
                  </a:lnTo>
                  <a:lnTo>
                    <a:pt x="291" y="96"/>
                  </a:lnTo>
                  <a:lnTo>
                    <a:pt x="281" y="97"/>
                  </a:lnTo>
                  <a:lnTo>
                    <a:pt x="271" y="98"/>
                  </a:lnTo>
                  <a:lnTo>
                    <a:pt x="261" y="99"/>
                  </a:lnTo>
                  <a:lnTo>
                    <a:pt x="252" y="100"/>
                  </a:lnTo>
                  <a:lnTo>
                    <a:pt x="242" y="101"/>
                  </a:lnTo>
                  <a:lnTo>
                    <a:pt x="232" y="101"/>
                  </a:lnTo>
                  <a:lnTo>
                    <a:pt x="222" y="102"/>
                  </a:lnTo>
                  <a:lnTo>
                    <a:pt x="212" y="102"/>
                  </a:lnTo>
                  <a:lnTo>
                    <a:pt x="202" y="102"/>
                  </a:lnTo>
                  <a:lnTo>
                    <a:pt x="191" y="102"/>
                  </a:lnTo>
                  <a:lnTo>
                    <a:pt x="181" y="102"/>
                  </a:lnTo>
                  <a:lnTo>
                    <a:pt x="171" y="101"/>
                  </a:lnTo>
                  <a:lnTo>
                    <a:pt x="161" y="101"/>
                  </a:lnTo>
                  <a:lnTo>
                    <a:pt x="150" y="99"/>
                  </a:lnTo>
                  <a:lnTo>
                    <a:pt x="140" y="99"/>
                  </a:lnTo>
                  <a:lnTo>
                    <a:pt x="129" y="97"/>
                  </a:lnTo>
                  <a:lnTo>
                    <a:pt x="119" y="96"/>
                  </a:lnTo>
                  <a:lnTo>
                    <a:pt x="108" y="94"/>
                  </a:lnTo>
                  <a:lnTo>
                    <a:pt x="97" y="92"/>
                  </a:lnTo>
                  <a:lnTo>
                    <a:pt x="87" y="90"/>
                  </a:lnTo>
                  <a:lnTo>
                    <a:pt x="76" y="87"/>
                  </a:lnTo>
                  <a:lnTo>
                    <a:pt x="65" y="85"/>
                  </a:lnTo>
                  <a:lnTo>
                    <a:pt x="54" y="82"/>
                  </a:lnTo>
                  <a:lnTo>
                    <a:pt x="44" y="79"/>
                  </a:lnTo>
                  <a:lnTo>
                    <a:pt x="33" y="75"/>
                  </a:lnTo>
                  <a:lnTo>
                    <a:pt x="22" y="72"/>
                  </a:lnTo>
                  <a:lnTo>
                    <a:pt x="11" y="68"/>
                  </a:lnTo>
                  <a:lnTo>
                    <a:pt x="0" y="63"/>
                  </a:lnTo>
                  <a:lnTo>
                    <a:pt x="9" y="0"/>
                  </a:lnTo>
                  <a:lnTo>
                    <a:pt x="13" y="3"/>
                  </a:lnTo>
                  <a:lnTo>
                    <a:pt x="18" y="7"/>
                  </a:lnTo>
                  <a:lnTo>
                    <a:pt x="23" y="10"/>
                  </a:lnTo>
                  <a:lnTo>
                    <a:pt x="29" y="13"/>
                  </a:lnTo>
                  <a:lnTo>
                    <a:pt x="36" y="16"/>
                  </a:lnTo>
                  <a:lnTo>
                    <a:pt x="43" y="18"/>
                  </a:lnTo>
                  <a:lnTo>
                    <a:pt x="51" y="21"/>
                  </a:lnTo>
                  <a:lnTo>
                    <a:pt x="59" y="23"/>
                  </a:lnTo>
                  <a:lnTo>
                    <a:pt x="68" y="26"/>
                  </a:lnTo>
                  <a:lnTo>
                    <a:pt x="77" y="28"/>
                  </a:lnTo>
                  <a:lnTo>
                    <a:pt x="86" y="30"/>
                  </a:lnTo>
                  <a:lnTo>
                    <a:pt x="96" y="32"/>
                  </a:lnTo>
                  <a:lnTo>
                    <a:pt x="106" y="33"/>
                  </a:lnTo>
                  <a:lnTo>
                    <a:pt x="116" y="35"/>
                  </a:lnTo>
                  <a:lnTo>
                    <a:pt x="127" y="36"/>
                  </a:lnTo>
                  <a:lnTo>
                    <a:pt x="137" y="37"/>
                  </a:lnTo>
                  <a:lnTo>
                    <a:pt x="148" y="38"/>
                  </a:lnTo>
                  <a:lnTo>
                    <a:pt x="159" y="38"/>
                  </a:lnTo>
                  <a:lnTo>
                    <a:pt x="170" y="39"/>
                  </a:lnTo>
                  <a:lnTo>
                    <a:pt x="181" y="39"/>
                  </a:lnTo>
                  <a:lnTo>
                    <a:pt x="193" y="39"/>
                  </a:lnTo>
                  <a:lnTo>
                    <a:pt x="204" y="38"/>
                  </a:lnTo>
                  <a:lnTo>
                    <a:pt x="215" y="38"/>
                  </a:lnTo>
                  <a:lnTo>
                    <a:pt x="226" y="37"/>
                  </a:lnTo>
                  <a:lnTo>
                    <a:pt x="237" y="36"/>
                  </a:lnTo>
                  <a:lnTo>
                    <a:pt x="248" y="34"/>
                  </a:lnTo>
                  <a:lnTo>
                    <a:pt x="259" y="32"/>
                  </a:lnTo>
                  <a:lnTo>
                    <a:pt x="270" y="30"/>
                  </a:lnTo>
                  <a:lnTo>
                    <a:pt x="280" y="28"/>
                  </a:lnTo>
                  <a:lnTo>
                    <a:pt x="290" y="25"/>
                  </a:lnTo>
                  <a:lnTo>
                    <a:pt x="300" y="22"/>
                  </a:lnTo>
                  <a:lnTo>
                    <a:pt x="309" y="19"/>
                  </a:lnTo>
                  <a:lnTo>
                    <a:pt x="310" y="19"/>
                  </a:lnTo>
                  <a:lnTo>
                    <a:pt x="312" y="19"/>
                  </a:lnTo>
                  <a:lnTo>
                    <a:pt x="313" y="19"/>
                  </a:lnTo>
                  <a:lnTo>
                    <a:pt x="314" y="18"/>
                  </a:lnTo>
                  <a:lnTo>
                    <a:pt x="317" y="19"/>
                  </a:lnTo>
                  <a:lnTo>
                    <a:pt x="319" y="19"/>
                  </a:lnTo>
                  <a:close/>
                </a:path>
              </a:pathLst>
            </a:custGeom>
            <a:solidFill>
              <a:srgbClr val="4024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4" name="Freeform 85"/>
            <p:cNvSpPr>
              <a:spLocks/>
            </p:cNvSpPr>
            <p:nvPr/>
          </p:nvSpPr>
          <p:spPr bwMode="auto">
            <a:xfrm>
              <a:off x="937" y="3815"/>
              <a:ext cx="323" cy="123"/>
            </a:xfrm>
            <a:custGeom>
              <a:avLst/>
              <a:gdLst>
                <a:gd name="T0" fmla="*/ 315 w 323"/>
                <a:gd name="T1" fmla="*/ 116 h 123"/>
                <a:gd name="T2" fmla="*/ 276 w 323"/>
                <a:gd name="T3" fmla="*/ 120 h 123"/>
                <a:gd name="T4" fmla="*/ 256 w 323"/>
                <a:gd name="T5" fmla="*/ 121 h 123"/>
                <a:gd name="T6" fmla="*/ 236 w 323"/>
                <a:gd name="T7" fmla="*/ 122 h 123"/>
                <a:gd name="T8" fmla="*/ 216 w 323"/>
                <a:gd name="T9" fmla="*/ 123 h 123"/>
                <a:gd name="T10" fmla="*/ 196 w 323"/>
                <a:gd name="T11" fmla="*/ 122 h 123"/>
                <a:gd name="T12" fmla="*/ 177 w 323"/>
                <a:gd name="T13" fmla="*/ 121 h 123"/>
                <a:gd name="T14" fmla="*/ 157 w 323"/>
                <a:gd name="T15" fmla="*/ 120 h 123"/>
                <a:gd name="T16" fmla="*/ 137 w 323"/>
                <a:gd name="T17" fmla="*/ 117 h 123"/>
                <a:gd name="T18" fmla="*/ 117 w 323"/>
                <a:gd name="T19" fmla="*/ 114 h 123"/>
                <a:gd name="T20" fmla="*/ 98 w 323"/>
                <a:gd name="T21" fmla="*/ 110 h 123"/>
                <a:gd name="T22" fmla="*/ 78 w 323"/>
                <a:gd name="T23" fmla="*/ 105 h 123"/>
                <a:gd name="T24" fmla="*/ 58 w 323"/>
                <a:gd name="T25" fmla="*/ 98 h 123"/>
                <a:gd name="T26" fmla="*/ 39 w 323"/>
                <a:gd name="T27" fmla="*/ 91 h 123"/>
                <a:gd name="T28" fmla="*/ 19 w 323"/>
                <a:gd name="T29" fmla="*/ 83 h 123"/>
                <a:gd name="T30" fmla="*/ 0 w 323"/>
                <a:gd name="T31" fmla="*/ 73 h 123"/>
                <a:gd name="T32" fmla="*/ 41 w 323"/>
                <a:gd name="T33" fmla="*/ 3 h 123"/>
                <a:gd name="T34" fmla="*/ 58 w 323"/>
                <a:gd name="T35" fmla="*/ 10 h 123"/>
                <a:gd name="T36" fmla="*/ 75 w 323"/>
                <a:gd name="T37" fmla="*/ 16 h 123"/>
                <a:gd name="T38" fmla="*/ 92 w 323"/>
                <a:gd name="T39" fmla="*/ 21 h 123"/>
                <a:gd name="T40" fmla="*/ 110 w 323"/>
                <a:gd name="T41" fmla="*/ 26 h 123"/>
                <a:gd name="T42" fmla="*/ 127 w 323"/>
                <a:gd name="T43" fmla="*/ 30 h 123"/>
                <a:gd name="T44" fmla="*/ 145 w 323"/>
                <a:gd name="T45" fmla="*/ 33 h 123"/>
                <a:gd name="T46" fmla="*/ 163 w 323"/>
                <a:gd name="T47" fmla="*/ 36 h 123"/>
                <a:gd name="T48" fmla="*/ 182 w 323"/>
                <a:gd name="T49" fmla="*/ 38 h 123"/>
                <a:gd name="T50" fmla="*/ 200 w 323"/>
                <a:gd name="T51" fmla="*/ 39 h 123"/>
                <a:gd name="T52" fmla="*/ 219 w 323"/>
                <a:gd name="T53" fmla="*/ 40 h 123"/>
                <a:gd name="T54" fmla="*/ 237 w 323"/>
                <a:gd name="T55" fmla="*/ 40 h 123"/>
                <a:gd name="T56" fmla="*/ 256 w 323"/>
                <a:gd name="T57" fmla="*/ 40 h 123"/>
                <a:gd name="T58" fmla="*/ 275 w 323"/>
                <a:gd name="T59" fmla="*/ 38 h 123"/>
                <a:gd name="T60" fmla="*/ 294 w 323"/>
                <a:gd name="T61" fmla="*/ 37 h 123"/>
                <a:gd name="T62" fmla="*/ 313 w 323"/>
                <a:gd name="T63" fmla="*/ 34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23" h="123">
                  <a:moveTo>
                    <a:pt x="323" y="33"/>
                  </a:moveTo>
                  <a:lnTo>
                    <a:pt x="315" y="116"/>
                  </a:lnTo>
                  <a:lnTo>
                    <a:pt x="295" y="118"/>
                  </a:lnTo>
                  <a:lnTo>
                    <a:pt x="276" y="120"/>
                  </a:lnTo>
                  <a:lnTo>
                    <a:pt x="266" y="121"/>
                  </a:lnTo>
                  <a:lnTo>
                    <a:pt x="256" y="121"/>
                  </a:lnTo>
                  <a:lnTo>
                    <a:pt x="246" y="122"/>
                  </a:lnTo>
                  <a:lnTo>
                    <a:pt x="236" y="122"/>
                  </a:lnTo>
                  <a:lnTo>
                    <a:pt x="226" y="123"/>
                  </a:lnTo>
                  <a:lnTo>
                    <a:pt x="216" y="123"/>
                  </a:lnTo>
                  <a:lnTo>
                    <a:pt x="206" y="123"/>
                  </a:lnTo>
                  <a:lnTo>
                    <a:pt x="196" y="122"/>
                  </a:lnTo>
                  <a:lnTo>
                    <a:pt x="187" y="122"/>
                  </a:lnTo>
                  <a:lnTo>
                    <a:pt x="177" y="121"/>
                  </a:lnTo>
                  <a:lnTo>
                    <a:pt x="167" y="121"/>
                  </a:lnTo>
                  <a:lnTo>
                    <a:pt x="157" y="120"/>
                  </a:lnTo>
                  <a:lnTo>
                    <a:pt x="147" y="119"/>
                  </a:lnTo>
                  <a:lnTo>
                    <a:pt x="137" y="117"/>
                  </a:lnTo>
                  <a:lnTo>
                    <a:pt x="127" y="116"/>
                  </a:lnTo>
                  <a:lnTo>
                    <a:pt x="117" y="114"/>
                  </a:lnTo>
                  <a:lnTo>
                    <a:pt x="107" y="112"/>
                  </a:lnTo>
                  <a:lnTo>
                    <a:pt x="98" y="110"/>
                  </a:lnTo>
                  <a:lnTo>
                    <a:pt x="88" y="107"/>
                  </a:lnTo>
                  <a:lnTo>
                    <a:pt x="78" y="105"/>
                  </a:lnTo>
                  <a:lnTo>
                    <a:pt x="68" y="102"/>
                  </a:lnTo>
                  <a:lnTo>
                    <a:pt x="58" y="98"/>
                  </a:lnTo>
                  <a:lnTo>
                    <a:pt x="48" y="95"/>
                  </a:lnTo>
                  <a:lnTo>
                    <a:pt x="39" y="91"/>
                  </a:lnTo>
                  <a:lnTo>
                    <a:pt x="29" y="87"/>
                  </a:lnTo>
                  <a:lnTo>
                    <a:pt x="19" y="83"/>
                  </a:lnTo>
                  <a:lnTo>
                    <a:pt x="9" y="78"/>
                  </a:lnTo>
                  <a:lnTo>
                    <a:pt x="0" y="73"/>
                  </a:lnTo>
                  <a:lnTo>
                    <a:pt x="33" y="0"/>
                  </a:lnTo>
                  <a:lnTo>
                    <a:pt x="41" y="3"/>
                  </a:lnTo>
                  <a:lnTo>
                    <a:pt x="50" y="7"/>
                  </a:lnTo>
                  <a:lnTo>
                    <a:pt x="58" y="10"/>
                  </a:lnTo>
                  <a:lnTo>
                    <a:pt x="67" y="13"/>
                  </a:lnTo>
                  <a:lnTo>
                    <a:pt x="75" y="16"/>
                  </a:lnTo>
                  <a:lnTo>
                    <a:pt x="84" y="19"/>
                  </a:lnTo>
                  <a:lnTo>
                    <a:pt x="92" y="21"/>
                  </a:lnTo>
                  <a:lnTo>
                    <a:pt x="101" y="23"/>
                  </a:lnTo>
                  <a:lnTo>
                    <a:pt x="110" y="26"/>
                  </a:lnTo>
                  <a:lnTo>
                    <a:pt x="119" y="28"/>
                  </a:lnTo>
                  <a:lnTo>
                    <a:pt x="127" y="30"/>
                  </a:lnTo>
                  <a:lnTo>
                    <a:pt x="136" y="32"/>
                  </a:lnTo>
                  <a:lnTo>
                    <a:pt x="145" y="33"/>
                  </a:lnTo>
                  <a:lnTo>
                    <a:pt x="154" y="35"/>
                  </a:lnTo>
                  <a:lnTo>
                    <a:pt x="163" y="36"/>
                  </a:lnTo>
                  <a:lnTo>
                    <a:pt x="172" y="37"/>
                  </a:lnTo>
                  <a:lnTo>
                    <a:pt x="182" y="38"/>
                  </a:lnTo>
                  <a:lnTo>
                    <a:pt x="191" y="39"/>
                  </a:lnTo>
                  <a:lnTo>
                    <a:pt x="200" y="39"/>
                  </a:lnTo>
                  <a:lnTo>
                    <a:pt x="209" y="40"/>
                  </a:lnTo>
                  <a:lnTo>
                    <a:pt x="219" y="40"/>
                  </a:lnTo>
                  <a:lnTo>
                    <a:pt x="228" y="40"/>
                  </a:lnTo>
                  <a:lnTo>
                    <a:pt x="237" y="40"/>
                  </a:lnTo>
                  <a:lnTo>
                    <a:pt x="247" y="40"/>
                  </a:lnTo>
                  <a:lnTo>
                    <a:pt x="256" y="40"/>
                  </a:lnTo>
                  <a:lnTo>
                    <a:pt x="266" y="39"/>
                  </a:lnTo>
                  <a:lnTo>
                    <a:pt x="275" y="38"/>
                  </a:lnTo>
                  <a:lnTo>
                    <a:pt x="285" y="38"/>
                  </a:lnTo>
                  <a:lnTo>
                    <a:pt x="294" y="37"/>
                  </a:lnTo>
                  <a:lnTo>
                    <a:pt x="304" y="35"/>
                  </a:lnTo>
                  <a:lnTo>
                    <a:pt x="313" y="34"/>
                  </a:lnTo>
                  <a:lnTo>
                    <a:pt x="323" y="33"/>
                  </a:lnTo>
                  <a:close/>
                </a:path>
              </a:pathLst>
            </a:custGeom>
            <a:solidFill>
              <a:srgbClr val="38201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5" name="Freeform 86"/>
            <p:cNvSpPr>
              <a:spLocks/>
            </p:cNvSpPr>
            <p:nvPr/>
          </p:nvSpPr>
          <p:spPr bwMode="auto">
            <a:xfrm>
              <a:off x="937" y="3824"/>
              <a:ext cx="326" cy="119"/>
            </a:xfrm>
            <a:custGeom>
              <a:avLst/>
              <a:gdLst>
                <a:gd name="T0" fmla="*/ 315 w 326"/>
                <a:gd name="T1" fmla="*/ 114 h 119"/>
                <a:gd name="T2" fmla="*/ 295 w 326"/>
                <a:gd name="T3" fmla="*/ 116 h 119"/>
                <a:gd name="T4" fmla="*/ 276 w 326"/>
                <a:gd name="T5" fmla="*/ 118 h 119"/>
                <a:gd name="T6" fmla="*/ 256 w 326"/>
                <a:gd name="T7" fmla="*/ 119 h 119"/>
                <a:gd name="T8" fmla="*/ 236 w 326"/>
                <a:gd name="T9" fmla="*/ 119 h 119"/>
                <a:gd name="T10" fmla="*/ 216 w 326"/>
                <a:gd name="T11" fmla="*/ 119 h 119"/>
                <a:gd name="T12" fmla="*/ 196 w 326"/>
                <a:gd name="T13" fmla="*/ 118 h 119"/>
                <a:gd name="T14" fmla="*/ 176 w 326"/>
                <a:gd name="T15" fmla="*/ 117 h 119"/>
                <a:gd name="T16" fmla="*/ 157 w 326"/>
                <a:gd name="T17" fmla="*/ 114 h 119"/>
                <a:gd name="T18" fmla="*/ 137 w 326"/>
                <a:gd name="T19" fmla="*/ 111 h 119"/>
                <a:gd name="T20" fmla="*/ 117 w 326"/>
                <a:gd name="T21" fmla="*/ 107 h 119"/>
                <a:gd name="T22" fmla="*/ 98 w 326"/>
                <a:gd name="T23" fmla="*/ 102 h 119"/>
                <a:gd name="T24" fmla="*/ 78 w 326"/>
                <a:gd name="T25" fmla="*/ 97 h 119"/>
                <a:gd name="T26" fmla="*/ 58 w 326"/>
                <a:gd name="T27" fmla="*/ 90 h 119"/>
                <a:gd name="T28" fmla="*/ 39 w 326"/>
                <a:gd name="T29" fmla="*/ 82 h 119"/>
                <a:gd name="T30" fmla="*/ 19 w 326"/>
                <a:gd name="T31" fmla="*/ 74 h 119"/>
                <a:gd name="T32" fmla="*/ 0 w 326"/>
                <a:gd name="T33" fmla="*/ 64 h 119"/>
                <a:gd name="T34" fmla="*/ 28 w 326"/>
                <a:gd name="T35" fmla="*/ 2 h 119"/>
                <a:gd name="T36" fmla="*/ 38 w 326"/>
                <a:gd name="T37" fmla="*/ 8 h 119"/>
                <a:gd name="T38" fmla="*/ 50 w 326"/>
                <a:gd name="T39" fmla="*/ 14 h 119"/>
                <a:gd name="T40" fmla="*/ 64 w 326"/>
                <a:gd name="T41" fmla="*/ 20 h 119"/>
                <a:gd name="T42" fmla="*/ 80 w 326"/>
                <a:gd name="T43" fmla="*/ 25 h 119"/>
                <a:gd name="T44" fmla="*/ 97 w 326"/>
                <a:gd name="T45" fmla="*/ 31 h 119"/>
                <a:gd name="T46" fmla="*/ 116 w 326"/>
                <a:gd name="T47" fmla="*/ 36 h 119"/>
                <a:gd name="T48" fmla="*/ 135 w 326"/>
                <a:gd name="T49" fmla="*/ 41 h 119"/>
                <a:gd name="T50" fmla="*/ 156 w 326"/>
                <a:gd name="T51" fmla="*/ 45 h 119"/>
                <a:gd name="T52" fmla="*/ 177 w 326"/>
                <a:gd name="T53" fmla="*/ 48 h 119"/>
                <a:gd name="T54" fmla="*/ 198 w 326"/>
                <a:gd name="T55" fmla="*/ 50 h 119"/>
                <a:gd name="T56" fmla="*/ 220 w 326"/>
                <a:gd name="T57" fmla="*/ 52 h 119"/>
                <a:gd name="T58" fmla="*/ 242 w 326"/>
                <a:gd name="T59" fmla="*/ 52 h 119"/>
                <a:gd name="T60" fmla="*/ 264 w 326"/>
                <a:gd name="T61" fmla="*/ 51 h 119"/>
                <a:gd name="T62" fmla="*/ 285 w 326"/>
                <a:gd name="T63" fmla="*/ 49 h 119"/>
                <a:gd name="T64" fmla="*/ 306 w 326"/>
                <a:gd name="T65" fmla="*/ 45 h 119"/>
                <a:gd name="T66" fmla="*/ 317 w 326"/>
                <a:gd name="T67" fmla="*/ 42 h 119"/>
                <a:gd name="T68" fmla="*/ 320 w 326"/>
                <a:gd name="T69" fmla="*/ 42 h 119"/>
                <a:gd name="T70" fmla="*/ 324 w 326"/>
                <a:gd name="T71" fmla="*/ 43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26" h="119">
                  <a:moveTo>
                    <a:pt x="326" y="43"/>
                  </a:moveTo>
                  <a:lnTo>
                    <a:pt x="315" y="114"/>
                  </a:lnTo>
                  <a:lnTo>
                    <a:pt x="305" y="115"/>
                  </a:lnTo>
                  <a:lnTo>
                    <a:pt x="295" y="116"/>
                  </a:lnTo>
                  <a:lnTo>
                    <a:pt x="285" y="117"/>
                  </a:lnTo>
                  <a:lnTo>
                    <a:pt x="276" y="118"/>
                  </a:lnTo>
                  <a:lnTo>
                    <a:pt x="266" y="118"/>
                  </a:lnTo>
                  <a:lnTo>
                    <a:pt x="256" y="119"/>
                  </a:lnTo>
                  <a:lnTo>
                    <a:pt x="246" y="119"/>
                  </a:lnTo>
                  <a:lnTo>
                    <a:pt x="236" y="119"/>
                  </a:lnTo>
                  <a:lnTo>
                    <a:pt x="226" y="119"/>
                  </a:lnTo>
                  <a:lnTo>
                    <a:pt x="216" y="119"/>
                  </a:lnTo>
                  <a:lnTo>
                    <a:pt x="206" y="119"/>
                  </a:lnTo>
                  <a:lnTo>
                    <a:pt x="196" y="118"/>
                  </a:lnTo>
                  <a:lnTo>
                    <a:pt x="186" y="117"/>
                  </a:lnTo>
                  <a:lnTo>
                    <a:pt x="176" y="117"/>
                  </a:lnTo>
                  <a:lnTo>
                    <a:pt x="167" y="115"/>
                  </a:lnTo>
                  <a:lnTo>
                    <a:pt x="157" y="114"/>
                  </a:lnTo>
                  <a:lnTo>
                    <a:pt x="147" y="113"/>
                  </a:lnTo>
                  <a:lnTo>
                    <a:pt x="137" y="111"/>
                  </a:lnTo>
                  <a:lnTo>
                    <a:pt x="127" y="109"/>
                  </a:lnTo>
                  <a:lnTo>
                    <a:pt x="117" y="107"/>
                  </a:lnTo>
                  <a:lnTo>
                    <a:pt x="107" y="105"/>
                  </a:lnTo>
                  <a:lnTo>
                    <a:pt x="98" y="102"/>
                  </a:lnTo>
                  <a:lnTo>
                    <a:pt x="88" y="100"/>
                  </a:lnTo>
                  <a:lnTo>
                    <a:pt x="78" y="97"/>
                  </a:lnTo>
                  <a:lnTo>
                    <a:pt x="68" y="93"/>
                  </a:lnTo>
                  <a:lnTo>
                    <a:pt x="58" y="90"/>
                  </a:lnTo>
                  <a:lnTo>
                    <a:pt x="48" y="86"/>
                  </a:lnTo>
                  <a:lnTo>
                    <a:pt x="39" y="82"/>
                  </a:lnTo>
                  <a:lnTo>
                    <a:pt x="29" y="78"/>
                  </a:lnTo>
                  <a:lnTo>
                    <a:pt x="19" y="74"/>
                  </a:lnTo>
                  <a:lnTo>
                    <a:pt x="9" y="69"/>
                  </a:lnTo>
                  <a:lnTo>
                    <a:pt x="0" y="64"/>
                  </a:lnTo>
                  <a:lnTo>
                    <a:pt x="23" y="0"/>
                  </a:lnTo>
                  <a:lnTo>
                    <a:pt x="28" y="2"/>
                  </a:lnTo>
                  <a:lnTo>
                    <a:pt x="32" y="5"/>
                  </a:lnTo>
                  <a:lnTo>
                    <a:pt x="38" y="8"/>
                  </a:lnTo>
                  <a:lnTo>
                    <a:pt x="44" y="11"/>
                  </a:lnTo>
                  <a:lnTo>
                    <a:pt x="50" y="14"/>
                  </a:lnTo>
                  <a:lnTo>
                    <a:pt x="57" y="17"/>
                  </a:lnTo>
                  <a:lnTo>
                    <a:pt x="64" y="20"/>
                  </a:lnTo>
                  <a:lnTo>
                    <a:pt x="72" y="22"/>
                  </a:lnTo>
                  <a:lnTo>
                    <a:pt x="80" y="25"/>
                  </a:lnTo>
                  <a:lnTo>
                    <a:pt x="89" y="28"/>
                  </a:lnTo>
                  <a:lnTo>
                    <a:pt x="97" y="31"/>
                  </a:lnTo>
                  <a:lnTo>
                    <a:pt x="106" y="33"/>
                  </a:lnTo>
                  <a:lnTo>
                    <a:pt x="116" y="36"/>
                  </a:lnTo>
                  <a:lnTo>
                    <a:pt x="125" y="38"/>
                  </a:lnTo>
                  <a:lnTo>
                    <a:pt x="135" y="41"/>
                  </a:lnTo>
                  <a:lnTo>
                    <a:pt x="145" y="43"/>
                  </a:lnTo>
                  <a:lnTo>
                    <a:pt x="156" y="45"/>
                  </a:lnTo>
                  <a:lnTo>
                    <a:pt x="166" y="46"/>
                  </a:lnTo>
                  <a:lnTo>
                    <a:pt x="177" y="48"/>
                  </a:lnTo>
                  <a:lnTo>
                    <a:pt x="187" y="49"/>
                  </a:lnTo>
                  <a:lnTo>
                    <a:pt x="198" y="50"/>
                  </a:lnTo>
                  <a:lnTo>
                    <a:pt x="209" y="51"/>
                  </a:lnTo>
                  <a:lnTo>
                    <a:pt x="220" y="52"/>
                  </a:lnTo>
                  <a:lnTo>
                    <a:pt x="231" y="52"/>
                  </a:lnTo>
                  <a:lnTo>
                    <a:pt x="242" y="52"/>
                  </a:lnTo>
                  <a:lnTo>
                    <a:pt x="253" y="52"/>
                  </a:lnTo>
                  <a:lnTo>
                    <a:pt x="264" y="51"/>
                  </a:lnTo>
                  <a:lnTo>
                    <a:pt x="274" y="50"/>
                  </a:lnTo>
                  <a:lnTo>
                    <a:pt x="285" y="49"/>
                  </a:lnTo>
                  <a:lnTo>
                    <a:pt x="295" y="47"/>
                  </a:lnTo>
                  <a:lnTo>
                    <a:pt x="306" y="45"/>
                  </a:lnTo>
                  <a:lnTo>
                    <a:pt x="316" y="43"/>
                  </a:lnTo>
                  <a:lnTo>
                    <a:pt x="317" y="42"/>
                  </a:lnTo>
                  <a:lnTo>
                    <a:pt x="318" y="42"/>
                  </a:lnTo>
                  <a:lnTo>
                    <a:pt x="320" y="42"/>
                  </a:lnTo>
                  <a:lnTo>
                    <a:pt x="321" y="42"/>
                  </a:lnTo>
                  <a:lnTo>
                    <a:pt x="324" y="43"/>
                  </a:lnTo>
                  <a:lnTo>
                    <a:pt x="326" y="43"/>
                  </a:lnTo>
                  <a:close/>
                </a:path>
              </a:pathLst>
            </a:custGeom>
            <a:solidFill>
              <a:srgbClr val="4024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6" name="Freeform 87"/>
            <p:cNvSpPr>
              <a:spLocks/>
            </p:cNvSpPr>
            <p:nvPr/>
          </p:nvSpPr>
          <p:spPr bwMode="auto">
            <a:xfrm>
              <a:off x="925" y="1628"/>
              <a:ext cx="193" cy="692"/>
            </a:xfrm>
            <a:custGeom>
              <a:avLst/>
              <a:gdLst>
                <a:gd name="T0" fmla="*/ 153 w 193"/>
                <a:gd name="T1" fmla="*/ 4 h 692"/>
                <a:gd name="T2" fmla="*/ 133 w 193"/>
                <a:gd name="T3" fmla="*/ 16 h 692"/>
                <a:gd name="T4" fmla="*/ 115 w 193"/>
                <a:gd name="T5" fmla="*/ 29 h 692"/>
                <a:gd name="T6" fmla="*/ 100 w 193"/>
                <a:gd name="T7" fmla="*/ 44 h 692"/>
                <a:gd name="T8" fmla="*/ 87 w 193"/>
                <a:gd name="T9" fmla="*/ 59 h 692"/>
                <a:gd name="T10" fmla="*/ 76 w 193"/>
                <a:gd name="T11" fmla="*/ 76 h 692"/>
                <a:gd name="T12" fmla="*/ 67 w 193"/>
                <a:gd name="T13" fmla="*/ 94 h 692"/>
                <a:gd name="T14" fmla="*/ 59 w 193"/>
                <a:gd name="T15" fmla="*/ 113 h 692"/>
                <a:gd name="T16" fmla="*/ 53 w 193"/>
                <a:gd name="T17" fmla="*/ 133 h 692"/>
                <a:gd name="T18" fmla="*/ 48 w 193"/>
                <a:gd name="T19" fmla="*/ 153 h 692"/>
                <a:gd name="T20" fmla="*/ 44 w 193"/>
                <a:gd name="T21" fmla="*/ 175 h 692"/>
                <a:gd name="T22" fmla="*/ 36 w 193"/>
                <a:gd name="T23" fmla="*/ 205 h 692"/>
                <a:gd name="T24" fmla="*/ 30 w 193"/>
                <a:gd name="T25" fmla="*/ 238 h 692"/>
                <a:gd name="T26" fmla="*/ 29 w 193"/>
                <a:gd name="T27" fmla="*/ 269 h 692"/>
                <a:gd name="T28" fmla="*/ 31 w 193"/>
                <a:gd name="T29" fmla="*/ 299 h 692"/>
                <a:gd name="T30" fmla="*/ 36 w 193"/>
                <a:gd name="T31" fmla="*/ 329 h 692"/>
                <a:gd name="T32" fmla="*/ 45 w 193"/>
                <a:gd name="T33" fmla="*/ 369 h 692"/>
                <a:gd name="T34" fmla="*/ 53 w 193"/>
                <a:gd name="T35" fmla="*/ 410 h 692"/>
                <a:gd name="T36" fmla="*/ 57 w 193"/>
                <a:gd name="T37" fmla="*/ 441 h 692"/>
                <a:gd name="T38" fmla="*/ 58 w 193"/>
                <a:gd name="T39" fmla="*/ 474 h 692"/>
                <a:gd name="T40" fmla="*/ 55 w 193"/>
                <a:gd name="T41" fmla="*/ 509 h 692"/>
                <a:gd name="T42" fmla="*/ 69 w 193"/>
                <a:gd name="T43" fmla="*/ 536 h 692"/>
                <a:gd name="T44" fmla="*/ 87 w 193"/>
                <a:gd name="T45" fmla="*/ 556 h 692"/>
                <a:gd name="T46" fmla="*/ 96 w 193"/>
                <a:gd name="T47" fmla="*/ 568 h 692"/>
                <a:gd name="T48" fmla="*/ 104 w 193"/>
                <a:gd name="T49" fmla="*/ 580 h 692"/>
                <a:gd name="T50" fmla="*/ 109 w 193"/>
                <a:gd name="T51" fmla="*/ 593 h 692"/>
                <a:gd name="T52" fmla="*/ 112 w 193"/>
                <a:gd name="T53" fmla="*/ 604 h 692"/>
                <a:gd name="T54" fmla="*/ 111 w 193"/>
                <a:gd name="T55" fmla="*/ 615 h 692"/>
                <a:gd name="T56" fmla="*/ 107 w 193"/>
                <a:gd name="T57" fmla="*/ 626 h 692"/>
                <a:gd name="T58" fmla="*/ 98 w 193"/>
                <a:gd name="T59" fmla="*/ 635 h 692"/>
                <a:gd name="T60" fmla="*/ 87 w 193"/>
                <a:gd name="T61" fmla="*/ 642 h 692"/>
                <a:gd name="T62" fmla="*/ 80 w 193"/>
                <a:gd name="T63" fmla="*/ 644 h 692"/>
                <a:gd name="T64" fmla="*/ 72 w 193"/>
                <a:gd name="T65" fmla="*/ 645 h 692"/>
                <a:gd name="T66" fmla="*/ 64 w 193"/>
                <a:gd name="T67" fmla="*/ 645 h 692"/>
                <a:gd name="T68" fmla="*/ 56 w 193"/>
                <a:gd name="T69" fmla="*/ 643 h 692"/>
                <a:gd name="T70" fmla="*/ 47 w 193"/>
                <a:gd name="T71" fmla="*/ 639 h 692"/>
                <a:gd name="T72" fmla="*/ 30 w 193"/>
                <a:gd name="T73" fmla="*/ 629 h 692"/>
                <a:gd name="T74" fmla="*/ 12 w 193"/>
                <a:gd name="T75" fmla="*/ 615 h 692"/>
                <a:gd name="T76" fmla="*/ 3 w 193"/>
                <a:gd name="T77" fmla="*/ 609 h 692"/>
                <a:gd name="T78" fmla="*/ 13 w 193"/>
                <a:gd name="T79" fmla="*/ 623 h 692"/>
                <a:gd name="T80" fmla="*/ 25 w 193"/>
                <a:gd name="T81" fmla="*/ 635 h 692"/>
                <a:gd name="T82" fmla="*/ 38 w 193"/>
                <a:gd name="T83" fmla="*/ 646 h 692"/>
                <a:gd name="T84" fmla="*/ 53 w 193"/>
                <a:gd name="T85" fmla="*/ 656 h 692"/>
                <a:gd name="T86" fmla="*/ 69 w 193"/>
                <a:gd name="T87" fmla="*/ 665 h 692"/>
                <a:gd name="T88" fmla="*/ 85 w 193"/>
                <a:gd name="T89" fmla="*/ 672 h 692"/>
                <a:gd name="T90" fmla="*/ 102 w 193"/>
                <a:gd name="T91" fmla="*/ 679 h 692"/>
                <a:gd name="T92" fmla="*/ 119 w 193"/>
                <a:gd name="T93" fmla="*/ 684 h 692"/>
                <a:gd name="T94" fmla="*/ 136 w 193"/>
                <a:gd name="T95" fmla="*/ 688 h 692"/>
                <a:gd name="T96" fmla="*/ 152 w 193"/>
                <a:gd name="T97" fmla="*/ 691 h 692"/>
                <a:gd name="T98" fmla="*/ 185 w 193"/>
                <a:gd name="T99" fmla="*/ 624 h 692"/>
                <a:gd name="T100" fmla="*/ 188 w 193"/>
                <a:gd name="T101" fmla="*/ 546 h 692"/>
                <a:gd name="T102" fmla="*/ 191 w 193"/>
                <a:gd name="T103" fmla="*/ 468 h 692"/>
                <a:gd name="T104" fmla="*/ 192 w 193"/>
                <a:gd name="T105" fmla="*/ 390 h 692"/>
                <a:gd name="T106" fmla="*/ 193 w 193"/>
                <a:gd name="T107" fmla="*/ 312 h 692"/>
                <a:gd name="T108" fmla="*/ 193 w 193"/>
                <a:gd name="T109" fmla="*/ 234 h 6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93" h="692">
                  <a:moveTo>
                    <a:pt x="193" y="234"/>
                  </a:moveTo>
                  <a:lnTo>
                    <a:pt x="161" y="0"/>
                  </a:lnTo>
                  <a:lnTo>
                    <a:pt x="153" y="4"/>
                  </a:lnTo>
                  <a:lnTo>
                    <a:pt x="146" y="8"/>
                  </a:lnTo>
                  <a:lnTo>
                    <a:pt x="140" y="12"/>
                  </a:lnTo>
                  <a:lnTo>
                    <a:pt x="133" y="16"/>
                  </a:lnTo>
                  <a:lnTo>
                    <a:pt x="127" y="20"/>
                  </a:lnTo>
                  <a:lnTo>
                    <a:pt x="121" y="24"/>
                  </a:lnTo>
                  <a:lnTo>
                    <a:pt x="115" y="29"/>
                  </a:lnTo>
                  <a:lnTo>
                    <a:pt x="110" y="34"/>
                  </a:lnTo>
                  <a:lnTo>
                    <a:pt x="105" y="39"/>
                  </a:lnTo>
                  <a:lnTo>
                    <a:pt x="100" y="44"/>
                  </a:lnTo>
                  <a:lnTo>
                    <a:pt x="96" y="49"/>
                  </a:lnTo>
                  <a:lnTo>
                    <a:pt x="91" y="54"/>
                  </a:lnTo>
                  <a:lnTo>
                    <a:pt x="87" y="59"/>
                  </a:lnTo>
                  <a:lnTo>
                    <a:pt x="83" y="65"/>
                  </a:lnTo>
                  <a:lnTo>
                    <a:pt x="79" y="70"/>
                  </a:lnTo>
                  <a:lnTo>
                    <a:pt x="76" y="76"/>
                  </a:lnTo>
                  <a:lnTo>
                    <a:pt x="73" y="82"/>
                  </a:lnTo>
                  <a:lnTo>
                    <a:pt x="70" y="88"/>
                  </a:lnTo>
                  <a:lnTo>
                    <a:pt x="67" y="94"/>
                  </a:lnTo>
                  <a:lnTo>
                    <a:pt x="64" y="100"/>
                  </a:lnTo>
                  <a:lnTo>
                    <a:pt x="61" y="107"/>
                  </a:lnTo>
                  <a:lnTo>
                    <a:pt x="59" y="113"/>
                  </a:lnTo>
                  <a:lnTo>
                    <a:pt x="57" y="120"/>
                  </a:lnTo>
                  <a:lnTo>
                    <a:pt x="55" y="126"/>
                  </a:lnTo>
                  <a:lnTo>
                    <a:pt x="53" y="133"/>
                  </a:lnTo>
                  <a:lnTo>
                    <a:pt x="51" y="140"/>
                  </a:lnTo>
                  <a:lnTo>
                    <a:pt x="49" y="147"/>
                  </a:lnTo>
                  <a:lnTo>
                    <a:pt x="48" y="153"/>
                  </a:lnTo>
                  <a:lnTo>
                    <a:pt x="47" y="161"/>
                  </a:lnTo>
                  <a:lnTo>
                    <a:pt x="45" y="168"/>
                  </a:lnTo>
                  <a:lnTo>
                    <a:pt x="44" y="175"/>
                  </a:lnTo>
                  <a:lnTo>
                    <a:pt x="43" y="182"/>
                  </a:lnTo>
                  <a:lnTo>
                    <a:pt x="39" y="194"/>
                  </a:lnTo>
                  <a:lnTo>
                    <a:pt x="36" y="205"/>
                  </a:lnTo>
                  <a:lnTo>
                    <a:pt x="33" y="216"/>
                  </a:lnTo>
                  <a:lnTo>
                    <a:pt x="31" y="227"/>
                  </a:lnTo>
                  <a:lnTo>
                    <a:pt x="30" y="238"/>
                  </a:lnTo>
                  <a:lnTo>
                    <a:pt x="29" y="248"/>
                  </a:lnTo>
                  <a:lnTo>
                    <a:pt x="29" y="259"/>
                  </a:lnTo>
                  <a:lnTo>
                    <a:pt x="29" y="269"/>
                  </a:lnTo>
                  <a:lnTo>
                    <a:pt x="29" y="279"/>
                  </a:lnTo>
                  <a:lnTo>
                    <a:pt x="30" y="290"/>
                  </a:lnTo>
                  <a:lnTo>
                    <a:pt x="31" y="299"/>
                  </a:lnTo>
                  <a:lnTo>
                    <a:pt x="33" y="310"/>
                  </a:lnTo>
                  <a:lnTo>
                    <a:pt x="34" y="320"/>
                  </a:lnTo>
                  <a:lnTo>
                    <a:pt x="36" y="329"/>
                  </a:lnTo>
                  <a:lnTo>
                    <a:pt x="38" y="339"/>
                  </a:lnTo>
                  <a:lnTo>
                    <a:pt x="40" y="349"/>
                  </a:lnTo>
                  <a:lnTo>
                    <a:pt x="45" y="369"/>
                  </a:lnTo>
                  <a:lnTo>
                    <a:pt x="49" y="389"/>
                  </a:lnTo>
                  <a:lnTo>
                    <a:pt x="51" y="400"/>
                  </a:lnTo>
                  <a:lnTo>
                    <a:pt x="53" y="410"/>
                  </a:lnTo>
                  <a:lnTo>
                    <a:pt x="54" y="420"/>
                  </a:lnTo>
                  <a:lnTo>
                    <a:pt x="56" y="431"/>
                  </a:lnTo>
                  <a:lnTo>
                    <a:pt x="57" y="441"/>
                  </a:lnTo>
                  <a:lnTo>
                    <a:pt x="57" y="452"/>
                  </a:lnTo>
                  <a:lnTo>
                    <a:pt x="58" y="463"/>
                  </a:lnTo>
                  <a:lnTo>
                    <a:pt x="58" y="474"/>
                  </a:lnTo>
                  <a:lnTo>
                    <a:pt x="57" y="486"/>
                  </a:lnTo>
                  <a:lnTo>
                    <a:pt x="56" y="497"/>
                  </a:lnTo>
                  <a:lnTo>
                    <a:pt x="55" y="509"/>
                  </a:lnTo>
                  <a:lnTo>
                    <a:pt x="53" y="521"/>
                  </a:lnTo>
                  <a:lnTo>
                    <a:pt x="61" y="529"/>
                  </a:lnTo>
                  <a:lnTo>
                    <a:pt x="69" y="536"/>
                  </a:lnTo>
                  <a:lnTo>
                    <a:pt x="76" y="544"/>
                  </a:lnTo>
                  <a:lnTo>
                    <a:pt x="84" y="552"/>
                  </a:lnTo>
                  <a:lnTo>
                    <a:pt x="87" y="556"/>
                  </a:lnTo>
                  <a:lnTo>
                    <a:pt x="90" y="560"/>
                  </a:lnTo>
                  <a:lnTo>
                    <a:pt x="93" y="564"/>
                  </a:lnTo>
                  <a:lnTo>
                    <a:pt x="96" y="568"/>
                  </a:lnTo>
                  <a:lnTo>
                    <a:pt x="99" y="572"/>
                  </a:lnTo>
                  <a:lnTo>
                    <a:pt x="102" y="576"/>
                  </a:lnTo>
                  <a:lnTo>
                    <a:pt x="104" y="580"/>
                  </a:lnTo>
                  <a:lnTo>
                    <a:pt x="106" y="584"/>
                  </a:lnTo>
                  <a:lnTo>
                    <a:pt x="108" y="589"/>
                  </a:lnTo>
                  <a:lnTo>
                    <a:pt x="109" y="593"/>
                  </a:lnTo>
                  <a:lnTo>
                    <a:pt x="110" y="596"/>
                  </a:lnTo>
                  <a:lnTo>
                    <a:pt x="111" y="600"/>
                  </a:lnTo>
                  <a:lnTo>
                    <a:pt x="112" y="604"/>
                  </a:lnTo>
                  <a:lnTo>
                    <a:pt x="112" y="608"/>
                  </a:lnTo>
                  <a:lnTo>
                    <a:pt x="112" y="612"/>
                  </a:lnTo>
                  <a:lnTo>
                    <a:pt x="111" y="615"/>
                  </a:lnTo>
                  <a:lnTo>
                    <a:pt x="110" y="619"/>
                  </a:lnTo>
                  <a:lnTo>
                    <a:pt x="109" y="622"/>
                  </a:lnTo>
                  <a:lnTo>
                    <a:pt x="107" y="626"/>
                  </a:lnTo>
                  <a:lnTo>
                    <a:pt x="104" y="629"/>
                  </a:lnTo>
                  <a:lnTo>
                    <a:pt x="102" y="632"/>
                  </a:lnTo>
                  <a:lnTo>
                    <a:pt x="98" y="635"/>
                  </a:lnTo>
                  <a:lnTo>
                    <a:pt x="94" y="638"/>
                  </a:lnTo>
                  <a:lnTo>
                    <a:pt x="90" y="640"/>
                  </a:lnTo>
                  <a:lnTo>
                    <a:pt x="87" y="642"/>
                  </a:lnTo>
                  <a:lnTo>
                    <a:pt x="85" y="643"/>
                  </a:lnTo>
                  <a:lnTo>
                    <a:pt x="82" y="644"/>
                  </a:lnTo>
                  <a:lnTo>
                    <a:pt x="80" y="644"/>
                  </a:lnTo>
                  <a:lnTo>
                    <a:pt x="77" y="645"/>
                  </a:lnTo>
                  <a:lnTo>
                    <a:pt x="75" y="645"/>
                  </a:lnTo>
                  <a:lnTo>
                    <a:pt x="72" y="645"/>
                  </a:lnTo>
                  <a:lnTo>
                    <a:pt x="69" y="645"/>
                  </a:lnTo>
                  <a:lnTo>
                    <a:pt x="66" y="645"/>
                  </a:lnTo>
                  <a:lnTo>
                    <a:pt x="64" y="645"/>
                  </a:lnTo>
                  <a:lnTo>
                    <a:pt x="61" y="644"/>
                  </a:lnTo>
                  <a:lnTo>
                    <a:pt x="58" y="643"/>
                  </a:lnTo>
                  <a:lnTo>
                    <a:pt x="56" y="643"/>
                  </a:lnTo>
                  <a:lnTo>
                    <a:pt x="53" y="642"/>
                  </a:lnTo>
                  <a:lnTo>
                    <a:pt x="50" y="640"/>
                  </a:lnTo>
                  <a:lnTo>
                    <a:pt x="47" y="639"/>
                  </a:lnTo>
                  <a:lnTo>
                    <a:pt x="41" y="636"/>
                  </a:lnTo>
                  <a:lnTo>
                    <a:pt x="35" y="633"/>
                  </a:lnTo>
                  <a:lnTo>
                    <a:pt x="30" y="629"/>
                  </a:lnTo>
                  <a:lnTo>
                    <a:pt x="24" y="625"/>
                  </a:lnTo>
                  <a:lnTo>
                    <a:pt x="18" y="620"/>
                  </a:lnTo>
                  <a:lnTo>
                    <a:pt x="12" y="615"/>
                  </a:lnTo>
                  <a:lnTo>
                    <a:pt x="6" y="610"/>
                  </a:lnTo>
                  <a:lnTo>
                    <a:pt x="0" y="605"/>
                  </a:lnTo>
                  <a:lnTo>
                    <a:pt x="3" y="609"/>
                  </a:lnTo>
                  <a:lnTo>
                    <a:pt x="6" y="614"/>
                  </a:lnTo>
                  <a:lnTo>
                    <a:pt x="10" y="619"/>
                  </a:lnTo>
                  <a:lnTo>
                    <a:pt x="13" y="623"/>
                  </a:lnTo>
                  <a:lnTo>
                    <a:pt x="17" y="627"/>
                  </a:lnTo>
                  <a:lnTo>
                    <a:pt x="21" y="631"/>
                  </a:lnTo>
                  <a:lnTo>
                    <a:pt x="25" y="635"/>
                  </a:lnTo>
                  <a:lnTo>
                    <a:pt x="29" y="639"/>
                  </a:lnTo>
                  <a:lnTo>
                    <a:pt x="34" y="642"/>
                  </a:lnTo>
                  <a:lnTo>
                    <a:pt x="38" y="646"/>
                  </a:lnTo>
                  <a:lnTo>
                    <a:pt x="43" y="650"/>
                  </a:lnTo>
                  <a:lnTo>
                    <a:pt x="48" y="653"/>
                  </a:lnTo>
                  <a:lnTo>
                    <a:pt x="53" y="656"/>
                  </a:lnTo>
                  <a:lnTo>
                    <a:pt x="58" y="659"/>
                  </a:lnTo>
                  <a:lnTo>
                    <a:pt x="64" y="662"/>
                  </a:lnTo>
                  <a:lnTo>
                    <a:pt x="69" y="665"/>
                  </a:lnTo>
                  <a:lnTo>
                    <a:pt x="74" y="667"/>
                  </a:lnTo>
                  <a:lnTo>
                    <a:pt x="80" y="670"/>
                  </a:lnTo>
                  <a:lnTo>
                    <a:pt x="85" y="672"/>
                  </a:lnTo>
                  <a:lnTo>
                    <a:pt x="91" y="675"/>
                  </a:lnTo>
                  <a:lnTo>
                    <a:pt x="97" y="677"/>
                  </a:lnTo>
                  <a:lnTo>
                    <a:pt x="102" y="679"/>
                  </a:lnTo>
                  <a:lnTo>
                    <a:pt x="108" y="680"/>
                  </a:lnTo>
                  <a:lnTo>
                    <a:pt x="114" y="682"/>
                  </a:lnTo>
                  <a:lnTo>
                    <a:pt x="119" y="684"/>
                  </a:lnTo>
                  <a:lnTo>
                    <a:pt x="125" y="685"/>
                  </a:lnTo>
                  <a:lnTo>
                    <a:pt x="130" y="687"/>
                  </a:lnTo>
                  <a:lnTo>
                    <a:pt x="136" y="688"/>
                  </a:lnTo>
                  <a:lnTo>
                    <a:pt x="142" y="689"/>
                  </a:lnTo>
                  <a:lnTo>
                    <a:pt x="147" y="690"/>
                  </a:lnTo>
                  <a:lnTo>
                    <a:pt x="152" y="691"/>
                  </a:lnTo>
                  <a:lnTo>
                    <a:pt x="158" y="692"/>
                  </a:lnTo>
                  <a:lnTo>
                    <a:pt x="184" y="650"/>
                  </a:lnTo>
                  <a:lnTo>
                    <a:pt x="185" y="624"/>
                  </a:lnTo>
                  <a:lnTo>
                    <a:pt x="186" y="598"/>
                  </a:lnTo>
                  <a:lnTo>
                    <a:pt x="187" y="572"/>
                  </a:lnTo>
                  <a:lnTo>
                    <a:pt x="188" y="546"/>
                  </a:lnTo>
                  <a:lnTo>
                    <a:pt x="189" y="520"/>
                  </a:lnTo>
                  <a:lnTo>
                    <a:pt x="190" y="494"/>
                  </a:lnTo>
                  <a:lnTo>
                    <a:pt x="191" y="468"/>
                  </a:lnTo>
                  <a:lnTo>
                    <a:pt x="191" y="442"/>
                  </a:lnTo>
                  <a:lnTo>
                    <a:pt x="192" y="416"/>
                  </a:lnTo>
                  <a:lnTo>
                    <a:pt x="192" y="390"/>
                  </a:lnTo>
                  <a:lnTo>
                    <a:pt x="193" y="364"/>
                  </a:lnTo>
                  <a:lnTo>
                    <a:pt x="193" y="338"/>
                  </a:lnTo>
                  <a:lnTo>
                    <a:pt x="193" y="312"/>
                  </a:lnTo>
                  <a:lnTo>
                    <a:pt x="193" y="286"/>
                  </a:lnTo>
                  <a:lnTo>
                    <a:pt x="193" y="260"/>
                  </a:lnTo>
                  <a:lnTo>
                    <a:pt x="193" y="234"/>
                  </a:lnTo>
                  <a:close/>
                </a:path>
              </a:pathLst>
            </a:custGeom>
            <a:solidFill>
              <a:srgbClr val="EBAA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7" name="Freeform 88"/>
            <p:cNvSpPr>
              <a:spLocks/>
            </p:cNvSpPr>
            <p:nvPr/>
          </p:nvSpPr>
          <p:spPr bwMode="auto">
            <a:xfrm>
              <a:off x="931" y="2142"/>
              <a:ext cx="119" cy="141"/>
            </a:xfrm>
            <a:custGeom>
              <a:avLst/>
              <a:gdLst>
                <a:gd name="T0" fmla="*/ 4 w 119"/>
                <a:gd name="T1" fmla="*/ 100 h 141"/>
                <a:gd name="T2" fmla="*/ 0 w 119"/>
                <a:gd name="T3" fmla="*/ 108 h 141"/>
                <a:gd name="T4" fmla="*/ 12 w 119"/>
                <a:gd name="T5" fmla="*/ 116 h 141"/>
                <a:gd name="T6" fmla="*/ 23 w 119"/>
                <a:gd name="T7" fmla="*/ 123 h 141"/>
                <a:gd name="T8" fmla="*/ 34 w 119"/>
                <a:gd name="T9" fmla="*/ 129 h 141"/>
                <a:gd name="T10" fmla="*/ 44 w 119"/>
                <a:gd name="T11" fmla="*/ 133 h 141"/>
                <a:gd name="T12" fmla="*/ 54 w 119"/>
                <a:gd name="T13" fmla="*/ 137 h 141"/>
                <a:gd name="T14" fmla="*/ 62 w 119"/>
                <a:gd name="T15" fmla="*/ 139 h 141"/>
                <a:gd name="T16" fmla="*/ 71 w 119"/>
                <a:gd name="T17" fmla="*/ 140 h 141"/>
                <a:gd name="T18" fmla="*/ 79 w 119"/>
                <a:gd name="T19" fmla="*/ 141 h 141"/>
                <a:gd name="T20" fmla="*/ 85 w 119"/>
                <a:gd name="T21" fmla="*/ 140 h 141"/>
                <a:gd name="T22" fmla="*/ 92 w 119"/>
                <a:gd name="T23" fmla="*/ 139 h 141"/>
                <a:gd name="T24" fmla="*/ 98 w 119"/>
                <a:gd name="T25" fmla="*/ 137 h 141"/>
                <a:gd name="T26" fmla="*/ 103 w 119"/>
                <a:gd name="T27" fmla="*/ 134 h 141"/>
                <a:gd name="T28" fmla="*/ 107 w 119"/>
                <a:gd name="T29" fmla="*/ 130 h 141"/>
                <a:gd name="T30" fmla="*/ 111 w 119"/>
                <a:gd name="T31" fmla="*/ 126 h 141"/>
                <a:gd name="T32" fmla="*/ 114 w 119"/>
                <a:gd name="T33" fmla="*/ 121 h 141"/>
                <a:gd name="T34" fmla="*/ 116 w 119"/>
                <a:gd name="T35" fmla="*/ 116 h 141"/>
                <a:gd name="T36" fmla="*/ 118 w 119"/>
                <a:gd name="T37" fmla="*/ 110 h 141"/>
                <a:gd name="T38" fmla="*/ 118 w 119"/>
                <a:gd name="T39" fmla="*/ 104 h 141"/>
                <a:gd name="T40" fmla="*/ 119 w 119"/>
                <a:gd name="T41" fmla="*/ 97 h 141"/>
                <a:gd name="T42" fmla="*/ 118 w 119"/>
                <a:gd name="T43" fmla="*/ 90 h 141"/>
                <a:gd name="T44" fmla="*/ 117 w 119"/>
                <a:gd name="T45" fmla="*/ 83 h 141"/>
                <a:gd name="T46" fmla="*/ 115 w 119"/>
                <a:gd name="T47" fmla="*/ 75 h 141"/>
                <a:gd name="T48" fmla="*/ 112 w 119"/>
                <a:gd name="T49" fmla="*/ 68 h 141"/>
                <a:gd name="T50" fmla="*/ 108 w 119"/>
                <a:gd name="T51" fmla="*/ 60 h 141"/>
                <a:gd name="T52" fmla="*/ 104 w 119"/>
                <a:gd name="T53" fmla="*/ 52 h 141"/>
                <a:gd name="T54" fmla="*/ 99 w 119"/>
                <a:gd name="T55" fmla="*/ 44 h 141"/>
                <a:gd name="T56" fmla="*/ 93 w 119"/>
                <a:gd name="T57" fmla="*/ 36 h 141"/>
                <a:gd name="T58" fmla="*/ 86 w 119"/>
                <a:gd name="T59" fmla="*/ 29 h 141"/>
                <a:gd name="T60" fmla="*/ 79 w 119"/>
                <a:gd name="T61" fmla="*/ 21 h 141"/>
                <a:gd name="T62" fmla="*/ 70 w 119"/>
                <a:gd name="T63" fmla="*/ 14 h 141"/>
                <a:gd name="T64" fmla="*/ 61 w 119"/>
                <a:gd name="T65" fmla="*/ 7 h 141"/>
                <a:gd name="T66" fmla="*/ 51 w 119"/>
                <a:gd name="T67" fmla="*/ 0 h 141"/>
                <a:gd name="T68" fmla="*/ 52 w 119"/>
                <a:gd name="T69" fmla="*/ 2 h 141"/>
                <a:gd name="T70" fmla="*/ 54 w 119"/>
                <a:gd name="T71" fmla="*/ 5 h 141"/>
                <a:gd name="T72" fmla="*/ 56 w 119"/>
                <a:gd name="T73" fmla="*/ 9 h 141"/>
                <a:gd name="T74" fmla="*/ 58 w 119"/>
                <a:gd name="T75" fmla="*/ 14 h 141"/>
                <a:gd name="T76" fmla="*/ 60 w 119"/>
                <a:gd name="T77" fmla="*/ 18 h 141"/>
                <a:gd name="T78" fmla="*/ 62 w 119"/>
                <a:gd name="T79" fmla="*/ 21 h 141"/>
                <a:gd name="T80" fmla="*/ 63 w 119"/>
                <a:gd name="T81" fmla="*/ 21 h 141"/>
                <a:gd name="T82" fmla="*/ 63 w 119"/>
                <a:gd name="T83" fmla="*/ 22 h 141"/>
                <a:gd name="T84" fmla="*/ 63 w 119"/>
                <a:gd name="T85" fmla="*/ 21 h 141"/>
                <a:gd name="T86" fmla="*/ 62 w 119"/>
                <a:gd name="T87" fmla="*/ 21 h 141"/>
                <a:gd name="T88" fmla="*/ 4 w 119"/>
                <a:gd name="T89" fmla="*/ 100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19" h="141">
                  <a:moveTo>
                    <a:pt x="4" y="100"/>
                  </a:moveTo>
                  <a:lnTo>
                    <a:pt x="0" y="108"/>
                  </a:lnTo>
                  <a:lnTo>
                    <a:pt x="12" y="116"/>
                  </a:lnTo>
                  <a:lnTo>
                    <a:pt x="23" y="123"/>
                  </a:lnTo>
                  <a:lnTo>
                    <a:pt x="34" y="129"/>
                  </a:lnTo>
                  <a:lnTo>
                    <a:pt x="44" y="133"/>
                  </a:lnTo>
                  <a:lnTo>
                    <a:pt x="54" y="137"/>
                  </a:lnTo>
                  <a:lnTo>
                    <a:pt x="62" y="139"/>
                  </a:lnTo>
                  <a:lnTo>
                    <a:pt x="71" y="140"/>
                  </a:lnTo>
                  <a:lnTo>
                    <a:pt x="79" y="141"/>
                  </a:lnTo>
                  <a:lnTo>
                    <a:pt x="85" y="140"/>
                  </a:lnTo>
                  <a:lnTo>
                    <a:pt x="92" y="139"/>
                  </a:lnTo>
                  <a:lnTo>
                    <a:pt x="98" y="137"/>
                  </a:lnTo>
                  <a:lnTo>
                    <a:pt x="103" y="134"/>
                  </a:lnTo>
                  <a:lnTo>
                    <a:pt x="107" y="130"/>
                  </a:lnTo>
                  <a:lnTo>
                    <a:pt x="111" y="126"/>
                  </a:lnTo>
                  <a:lnTo>
                    <a:pt x="114" y="121"/>
                  </a:lnTo>
                  <a:lnTo>
                    <a:pt x="116" y="116"/>
                  </a:lnTo>
                  <a:lnTo>
                    <a:pt x="118" y="110"/>
                  </a:lnTo>
                  <a:lnTo>
                    <a:pt x="118" y="104"/>
                  </a:lnTo>
                  <a:lnTo>
                    <a:pt x="119" y="97"/>
                  </a:lnTo>
                  <a:lnTo>
                    <a:pt x="118" y="90"/>
                  </a:lnTo>
                  <a:lnTo>
                    <a:pt x="117" y="83"/>
                  </a:lnTo>
                  <a:lnTo>
                    <a:pt x="115" y="75"/>
                  </a:lnTo>
                  <a:lnTo>
                    <a:pt x="112" y="68"/>
                  </a:lnTo>
                  <a:lnTo>
                    <a:pt x="108" y="60"/>
                  </a:lnTo>
                  <a:lnTo>
                    <a:pt x="104" y="52"/>
                  </a:lnTo>
                  <a:lnTo>
                    <a:pt x="99" y="44"/>
                  </a:lnTo>
                  <a:lnTo>
                    <a:pt x="93" y="36"/>
                  </a:lnTo>
                  <a:lnTo>
                    <a:pt x="86" y="29"/>
                  </a:lnTo>
                  <a:lnTo>
                    <a:pt x="79" y="21"/>
                  </a:lnTo>
                  <a:lnTo>
                    <a:pt x="70" y="14"/>
                  </a:lnTo>
                  <a:lnTo>
                    <a:pt x="61" y="7"/>
                  </a:lnTo>
                  <a:lnTo>
                    <a:pt x="51" y="0"/>
                  </a:lnTo>
                  <a:lnTo>
                    <a:pt x="52" y="2"/>
                  </a:lnTo>
                  <a:lnTo>
                    <a:pt x="54" y="5"/>
                  </a:lnTo>
                  <a:lnTo>
                    <a:pt x="56" y="9"/>
                  </a:lnTo>
                  <a:lnTo>
                    <a:pt x="58" y="14"/>
                  </a:lnTo>
                  <a:lnTo>
                    <a:pt x="60" y="18"/>
                  </a:lnTo>
                  <a:lnTo>
                    <a:pt x="62" y="21"/>
                  </a:lnTo>
                  <a:lnTo>
                    <a:pt x="63" y="21"/>
                  </a:lnTo>
                  <a:lnTo>
                    <a:pt x="63" y="22"/>
                  </a:lnTo>
                  <a:lnTo>
                    <a:pt x="63" y="21"/>
                  </a:lnTo>
                  <a:lnTo>
                    <a:pt x="62" y="21"/>
                  </a:lnTo>
                  <a:lnTo>
                    <a:pt x="4" y="100"/>
                  </a:lnTo>
                  <a:close/>
                </a:path>
              </a:pathLst>
            </a:custGeom>
            <a:solidFill>
              <a:srgbClr val="D3975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8" name="Freeform 89"/>
            <p:cNvSpPr>
              <a:spLocks/>
            </p:cNvSpPr>
            <p:nvPr/>
          </p:nvSpPr>
          <p:spPr bwMode="auto">
            <a:xfrm>
              <a:off x="671" y="2020"/>
              <a:ext cx="340" cy="325"/>
            </a:xfrm>
            <a:custGeom>
              <a:avLst/>
              <a:gdLst>
                <a:gd name="T0" fmla="*/ 340 w 340"/>
                <a:gd name="T1" fmla="*/ 189 h 325"/>
                <a:gd name="T2" fmla="*/ 340 w 340"/>
                <a:gd name="T3" fmla="*/ 177 h 325"/>
                <a:gd name="T4" fmla="*/ 340 w 340"/>
                <a:gd name="T5" fmla="*/ 168 h 325"/>
                <a:gd name="T6" fmla="*/ 339 w 340"/>
                <a:gd name="T7" fmla="*/ 160 h 325"/>
                <a:gd name="T8" fmla="*/ 337 w 340"/>
                <a:gd name="T9" fmla="*/ 154 h 325"/>
                <a:gd name="T10" fmla="*/ 335 w 340"/>
                <a:gd name="T11" fmla="*/ 148 h 325"/>
                <a:gd name="T12" fmla="*/ 332 w 340"/>
                <a:gd name="T13" fmla="*/ 144 h 325"/>
                <a:gd name="T14" fmla="*/ 328 w 340"/>
                <a:gd name="T15" fmla="*/ 140 h 325"/>
                <a:gd name="T16" fmla="*/ 321 w 340"/>
                <a:gd name="T17" fmla="*/ 134 h 325"/>
                <a:gd name="T18" fmla="*/ 311 w 340"/>
                <a:gd name="T19" fmla="*/ 127 h 325"/>
                <a:gd name="T20" fmla="*/ 301 w 340"/>
                <a:gd name="T21" fmla="*/ 121 h 325"/>
                <a:gd name="T22" fmla="*/ 295 w 340"/>
                <a:gd name="T23" fmla="*/ 115 h 325"/>
                <a:gd name="T24" fmla="*/ 288 w 340"/>
                <a:gd name="T25" fmla="*/ 109 h 325"/>
                <a:gd name="T26" fmla="*/ 280 w 340"/>
                <a:gd name="T27" fmla="*/ 102 h 325"/>
                <a:gd name="T28" fmla="*/ 184 w 340"/>
                <a:gd name="T29" fmla="*/ 61 h 325"/>
                <a:gd name="T30" fmla="*/ 174 w 340"/>
                <a:gd name="T31" fmla="*/ 52 h 325"/>
                <a:gd name="T32" fmla="*/ 166 w 340"/>
                <a:gd name="T33" fmla="*/ 45 h 325"/>
                <a:gd name="T34" fmla="*/ 160 w 340"/>
                <a:gd name="T35" fmla="*/ 38 h 325"/>
                <a:gd name="T36" fmla="*/ 154 w 340"/>
                <a:gd name="T37" fmla="*/ 32 h 325"/>
                <a:gd name="T38" fmla="*/ 144 w 340"/>
                <a:gd name="T39" fmla="*/ 18 h 325"/>
                <a:gd name="T40" fmla="*/ 128 w 340"/>
                <a:gd name="T41" fmla="*/ 0 h 325"/>
                <a:gd name="T42" fmla="*/ 124 w 340"/>
                <a:gd name="T43" fmla="*/ 26 h 325"/>
                <a:gd name="T44" fmla="*/ 123 w 340"/>
                <a:gd name="T45" fmla="*/ 36 h 325"/>
                <a:gd name="T46" fmla="*/ 123 w 340"/>
                <a:gd name="T47" fmla="*/ 45 h 325"/>
                <a:gd name="T48" fmla="*/ 124 w 340"/>
                <a:gd name="T49" fmla="*/ 50 h 325"/>
                <a:gd name="T50" fmla="*/ 126 w 340"/>
                <a:gd name="T51" fmla="*/ 54 h 325"/>
                <a:gd name="T52" fmla="*/ 130 w 340"/>
                <a:gd name="T53" fmla="*/ 65 h 325"/>
                <a:gd name="T54" fmla="*/ 137 w 340"/>
                <a:gd name="T55" fmla="*/ 77 h 325"/>
                <a:gd name="T56" fmla="*/ 146 w 340"/>
                <a:gd name="T57" fmla="*/ 93 h 325"/>
                <a:gd name="T58" fmla="*/ 157 w 340"/>
                <a:gd name="T59" fmla="*/ 102 h 325"/>
                <a:gd name="T60" fmla="*/ 165 w 340"/>
                <a:gd name="T61" fmla="*/ 109 h 325"/>
                <a:gd name="T62" fmla="*/ 168 w 340"/>
                <a:gd name="T63" fmla="*/ 113 h 325"/>
                <a:gd name="T64" fmla="*/ 171 w 340"/>
                <a:gd name="T65" fmla="*/ 117 h 325"/>
                <a:gd name="T66" fmla="*/ 172 w 340"/>
                <a:gd name="T67" fmla="*/ 120 h 325"/>
                <a:gd name="T68" fmla="*/ 172 w 340"/>
                <a:gd name="T69" fmla="*/ 123 h 325"/>
                <a:gd name="T70" fmla="*/ 172 w 340"/>
                <a:gd name="T71" fmla="*/ 126 h 325"/>
                <a:gd name="T72" fmla="*/ 170 w 340"/>
                <a:gd name="T73" fmla="*/ 128 h 325"/>
                <a:gd name="T74" fmla="*/ 168 w 340"/>
                <a:gd name="T75" fmla="*/ 131 h 325"/>
                <a:gd name="T76" fmla="*/ 164 w 340"/>
                <a:gd name="T77" fmla="*/ 134 h 325"/>
                <a:gd name="T78" fmla="*/ 159 w 340"/>
                <a:gd name="T79" fmla="*/ 136 h 325"/>
                <a:gd name="T80" fmla="*/ 153 w 340"/>
                <a:gd name="T81" fmla="*/ 138 h 325"/>
                <a:gd name="T82" fmla="*/ 146 w 340"/>
                <a:gd name="T83" fmla="*/ 141 h 325"/>
                <a:gd name="T84" fmla="*/ 137 w 340"/>
                <a:gd name="T85" fmla="*/ 143 h 325"/>
                <a:gd name="T86" fmla="*/ 13 w 340"/>
                <a:gd name="T87" fmla="*/ 195 h 325"/>
                <a:gd name="T88" fmla="*/ 92 w 340"/>
                <a:gd name="T89" fmla="*/ 187 h 325"/>
                <a:gd name="T90" fmla="*/ 4 w 340"/>
                <a:gd name="T91" fmla="*/ 274 h 325"/>
                <a:gd name="T92" fmla="*/ 42 w 340"/>
                <a:gd name="T93" fmla="*/ 308 h 325"/>
                <a:gd name="T94" fmla="*/ 116 w 340"/>
                <a:gd name="T95" fmla="*/ 325 h 325"/>
                <a:gd name="T96" fmla="*/ 169 w 340"/>
                <a:gd name="T97" fmla="*/ 271 h 325"/>
                <a:gd name="T98" fmla="*/ 221 w 340"/>
                <a:gd name="T99" fmla="*/ 242 h 325"/>
                <a:gd name="T100" fmla="*/ 242 w 340"/>
                <a:gd name="T101" fmla="*/ 239 h 325"/>
                <a:gd name="T102" fmla="*/ 259 w 340"/>
                <a:gd name="T103" fmla="*/ 237 h 325"/>
                <a:gd name="T104" fmla="*/ 274 w 340"/>
                <a:gd name="T105" fmla="*/ 235 h 325"/>
                <a:gd name="T106" fmla="*/ 284 w 340"/>
                <a:gd name="T107" fmla="*/ 233 h 325"/>
                <a:gd name="T108" fmla="*/ 291 w 340"/>
                <a:gd name="T109" fmla="*/ 231 h 325"/>
                <a:gd name="T110" fmla="*/ 298 w 340"/>
                <a:gd name="T111" fmla="*/ 228 h 325"/>
                <a:gd name="T112" fmla="*/ 304 w 340"/>
                <a:gd name="T113" fmla="*/ 225 h 325"/>
                <a:gd name="T114" fmla="*/ 311 w 340"/>
                <a:gd name="T115" fmla="*/ 220 h 325"/>
                <a:gd name="T116" fmla="*/ 319 w 340"/>
                <a:gd name="T117" fmla="*/ 214 h 325"/>
                <a:gd name="T118" fmla="*/ 327 w 340"/>
                <a:gd name="T119" fmla="*/ 207 h 325"/>
                <a:gd name="T120" fmla="*/ 335 w 340"/>
                <a:gd name="T121" fmla="*/ 199 h 3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40" h="325">
                  <a:moveTo>
                    <a:pt x="340" y="195"/>
                  </a:moveTo>
                  <a:lnTo>
                    <a:pt x="340" y="189"/>
                  </a:lnTo>
                  <a:lnTo>
                    <a:pt x="340" y="183"/>
                  </a:lnTo>
                  <a:lnTo>
                    <a:pt x="340" y="177"/>
                  </a:lnTo>
                  <a:lnTo>
                    <a:pt x="340" y="173"/>
                  </a:lnTo>
                  <a:lnTo>
                    <a:pt x="340" y="168"/>
                  </a:lnTo>
                  <a:lnTo>
                    <a:pt x="340" y="164"/>
                  </a:lnTo>
                  <a:lnTo>
                    <a:pt x="339" y="160"/>
                  </a:lnTo>
                  <a:lnTo>
                    <a:pt x="338" y="157"/>
                  </a:lnTo>
                  <a:lnTo>
                    <a:pt x="337" y="154"/>
                  </a:lnTo>
                  <a:lnTo>
                    <a:pt x="336" y="151"/>
                  </a:lnTo>
                  <a:lnTo>
                    <a:pt x="335" y="148"/>
                  </a:lnTo>
                  <a:lnTo>
                    <a:pt x="333" y="146"/>
                  </a:lnTo>
                  <a:lnTo>
                    <a:pt x="332" y="144"/>
                  </a:lnTo>
                  <a:lnTo>
                    <a:pt x="330" y="142"/>
                  </a:lnTo>
                  <a:lnTo>
                    <a:pt x="328" y="140"/>
                  </a:lnTo>
                  <a:lnTo>
                    <a:pt x="326" y="138"/>
                  </a:lnTo>
                  <a:lnTo>
                    <a:pt x="321" y="134"/>
                  </a:lnTo>
                  <a:lnTo>
                    <a:pt x="316" y="131"/>
                  </a:lnTo>
                  <a:lnTo>
                    <a:pt x="311" y="127"/>
                  </a:lnTo>
                  <a:lnTo>
                    <a:pt x="305" y="123"/>
                  </a:lnTo>
                  <a:lnTo>
                    <a:pt x="301" y="121"/>
                  </a:lnTo>
                  <a:lnTo>
                    <a:pt x="298" y="118"/>
                  </a:lnTo>
                  <a:lnTo>
                    <a:pt x="295" y="115"/>
                  </a:lnTo>
                  <a:lnTo>
                    <a:pt x="291" y="112"/>
                  </a:lnTo>
                  <a:lnTo>
                    <a:pt x="288" y="109"/>
                  </a:lnTo>
                  <a:lnTo>
                    <a:pt x="284" y="105"/>
                  </a:lnTo>
                  <a:lnTo>
                    <a:pt x="280" y="102"/>
                  </a:lnTo>
                  <a:lnTo>
                    <a:pt x="276" y="97"/>
                  </a:lnTo>
                  <a:lnTo>
                    <a:pt x="184" y="61"/>
                  </a:lnTo>
                  <a:lnTo>
                    <a:pt x="178" y="56"/>
                  </a:lnTo>
                  <a:lnTo>
                    <a:pt x="174" y="52"/>
                  </a:lnTo>
                  <a:lnTo>
                    <a:pt x="169" y="48"/>
                  </a:lnTo>
                  <a:lnTo>
                    <a:pt x="166" y="45"/>
                  </a:lnTo>
                  <a:lnTo>
                    <a:pt x="162" y="42"/>
                  </a:lnTo>
                  <a:lnTo>
                    <a:pt x="160" y="38"/>
                  </a:lnTo>
                  <a:lnTo>
                    <a:pt x="157" y="35"/>
                  </a:lnTo>
                  <a:lnTo>
                    <a:pt x="154" y="32"/>
                  </a:lnTo>
                  <a:lnTo>
                    <a:pt x="149" y="25"/>
                  </a:lnTo>
                  <a:lnTo>
                    <a:pt x="144" y="18"/>
                  </a:lnTo>
                  <a:lnTo>
                    <a:pt x="137" y="10"/>
                  </a:lnTo>
                  <a:lnTo>
                    <a:pt x="128" y="0"/>
                  </a:lnTo>
                  <a:lnTo>
                    <a:pt x="125" y="14"/>
                  </a:lnTo>
                  <a:lnTo>
                    <a:pt x="124" y="26"/>
                  </a:lnTo>
                  <a:lnTo>
                    <a:pt x="123" y="31"/>
                  </a:lnTo>
                  <a:lnTo>
                    <a:pt x="123" y="36"/>
                  </a:lnTo>
                  <a:lnTo>
                    <a:pt x="123" y="41"/>
                  </a:lnTo>
                  <a:lnTo>
                    <a:pt x="123" y="45"/>
                  </a:lnTo>
                  <a:lnTo>
                    <a:pt x="124" y="47"/>
                  </a:lnTo>
                  <a:lnTo>
                    <a:pt x="124" y="50"/>
                  </a:lnTo>
                  <a:lnTo>
                    <a:pt x="125" y="52"/>
                  </a:lnTo>
                  <a:lnTo>
                    <a:pt x="126" y="54"/>
                  </a:lnTo>
                  <a:lnTo>
                    <a:pt x="128" y="59"/>
                  </a:lnTo>
                  <a:lnTo>
                    <a:pt x="130" y="65"/>
                  </a:lnTo>
                  <a:lnTo>
                    <a:pt x="133" y="71"/>
                  </a:lnTo>
                  <a:lnTo>
                    <a:pt x="137" y="77"/>
                  </a:lnTo>
                  <a:lnTo>
                    <a:pt x="141" y="85"/>
                  </a:lnTo>
                  <a:lnTo>
                    <a:pt x="146" y="93"/>
                  </a:lnTo>
                  <a:lnTo>
                    <a:pt x="152" y="97"/>
                  </a:lnTo>
                  <a:lnTo>
                    <a:pt x="157" y="102"/>
                  </a:lnTo>
                  <a:lnTo>
                    <a:pt x="161" y="106"/>
                  </a:lnTo>
                  <a:lnTo>
                    <a:pt x="165" y="109"/>
                  </a:lnTo>
                  <a:lnTo>
                    <a:pt x="167" y="111"/>
                  </a:lnTo>
                  <a:lnTo>
                    <a:pt x="168" y="113"/>
                  </a:lnTo>
                  <a:lnTo>
                    <a:pt x="170" y="115"/>
                  </a:lnTo>
                  <a:lnTo>
                    <a:pt x="171" y="117"/>
                  </a:lnTo>
                  <a:lnTo>
                    <a:pt x="171" y="118"/>
                  </a:lnTo>
                  <a:lnTo>
                    <a:pt x="172" y="120"/>
                  </a:lnTo>
                  <a:lnTo>
                    <a:pt x="172" y="121"/>
                  </a:lnTo>
                  <a:lnTo>
                    <a:pt x="172" y="123"/>
                  </a:lnTo>
                  <a:lnTo>
                    <a:pt x="172" y="124"/>
                  </a:lnTo>
                  <a:lnTo>
                    <a:pt x="172" y="126"/>
                  </a:lnTo>
                  <a:lnTo>
                    <a:pt x="171" y="127"/>
                  </a:lnTo>
                  <a:lnTo>
                    <a:pt x="170" y="128"/>
                  </a:lnTo>
                  <a:lnTo>
                    <a:pt x="169" y="130"/>
                  </a:lnTo>
                  <a:lnTo>
                    <a:pt x="168" y="131"/>
                  </a:lnTo>
                  <a:lnTo>
                    <a:pt x="166" y="132"/>
                  </a:lnTo>
                  <a:lnTo>
                    <a:pt x="164" y="134"/>
                  </a:lnTo>
                  <a:lnTo>
                    <a:pt x="162" y="135"/>
                  </a:lnTo>
                  <a:lnTo>
                    <a:pt x="159" y="136"/>
                  </a:lnTo>
                  <a:lnTo>
                    <a:pt x="157" y="137"/>
                  </a:lnTo>
                  <a:lnTo>
                    <a:pt x="153" y="138"/>
                  </a:lnTo>
                  <a:lnTo>
                    <a:pt x="150" y="139"/>
                  </a:lnTo>
                  <a:lnTo>
                    <a:pt x="146" y="141"/>
                  </a:lnTo>
                  <a:lnTo>
                    <a:pt x="142" y="142"/>
                  </a:lnTo>
                  <a:lnTo>
                    <a:pt x="137" y="143"/>
                  </a:lnTo>
                  <a:lnTo>
                    <a:pt x="73" y="164"/>
                  </a:lnTo>
                  <a:lnTo>
                    <a:pt x="13" y="195"/>
                  </a:lnTo>
                  <a:lnTo>
                    <a:pt x="0" y="219"/>
                  </a:lnTo>
                  <a:lnTo>
                    <a:pt x="92" y="187"/>
                  </a:lnTo>
                  <a:lnTo>
                    <a:pt x="124" y="180"/>
                  </a:lnTo>
                  <a:lnTo>
                    <a:pt x="4" y="274"/>
                  </a:lnTo>
                  <a:lnTo>
                    <a:pt x="12" y="311"/>
                  </a:lnTo>
                  <a:lnTo>
                    <a:pt x="42" y="308"/>
                  </a:lnTo>
                  <a:lnTo>
                    <a:pt x="145" y="250"/>
                  </a:lnTo>
                  <a:lnTo>
                    <a:pt x="116" y="325"/>
                  </a:lnTo>
                  <a:lnTo>
                    <a:pt x="142" y="320"/>
                  </a:lnTo>
                  <a:lnTo>
                    <a:pt x="169" y="271"/>
                  </a:lnTo>
                  <a:lnTo>
                    <a:pt x="210" y="244"/>
                  </a:lnTo>
                  <a:lnTo>
                    <a:pt x="221" y="242"/>
                  </a:lnTo>
                  <a:lnTo>
                    <a:pt x="232" y="240"/>
                  </a:lnTo>
                  <a:lnTo>
                    <a:pt x="242" y="239"/>
                  </a:lnTo>
                  <a:lnTo>
                    <a:pt x="251" y="238"/>
                  </a:lnTo>
                  <a:lnTo>
                    <a:pt x="259" y="237"/>
                  </a:lnTo>
                  <a:lnTo>
                    <a:pt x="267" y="236"/>
                  </a:lnTo>
                  <a:lnTo>
                    <a:pt x="274" y="235"/>
                  </a:lnTo>
                  <a:lnTo>
                    <a:pt x="281" y="234"/>
                  </a:lnTo>
                  <a:lnTo>
                    <a:pt x="284" y="233"/>
                  </a:lnTo>
                  <a:lnTo>
                    <a:pt x="288" y="232"/>
                  </a:lnTo>
                  <a:lnTo>
                    <a:pt x="291" y="231"/>
                  </a:lnTo>
                  <a:lnTo>
                    <a:pt x="294" y="229"/>
                  </a:lnTo>
                  <a:lnTo>
                    <a:pt x="298" y="228"/>
                  </a:lnTo>
                  <a:lnTo>
                    <a:pt x="301" y="226"/>
                  </a:lnTo>
                  <a:lnTo>
                    <a:pt x="304" y="225"/>
                  </a:lnTo>
                  <a:lnTo>
                    <a:pt x="308" y="222"/>
                  </a:lnTo>
                  <a:lnTo>
                    <a:pt x="311" y="220"/>
                  </a:lnTo>
                  <a:lnTo>
                    <a:pt x="315" y="217"/>
                  </a:lnTo>
                  <a:lnTo>
                    <a:pt x="319" y="214"/>
                  </a:lnTo>
                  <a:lnTo>
                    <a:pt x="322" y="211"/>
                  </a:lnTo>
                  <a:lnTo>
                    <a:pt x="327" y="207"/>
                  </a:lnTo>
                  <a:lnTo>
                    <a:pt x="331" y="204"/>
                  </a:lnTo>
                  <a:lnTo>
                    <a:pt x="335" y="199"/>
                  </a:lnTo>
                  <a:lnTo>
                    <a:pt x="340" y="195"/>
                  </a:lnTo>
                  <a:close/>
                </a:path>
              </a:pathLst>
            </a:custGeom>
            <a:solidFill>
              <a:srgbClr val="EBAA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9" name="Freeform 90"/>
            <p:cNvSpPr>
              <a:spLocks/>
            </p:cNvSpPr>
            <p:nvPr/>
          </p:nvSpPr>
          <p:spPr bwMode="auto">
            <a:xfrm>
              <a:off x="974" y="1838"/>
              <a:ext cx="148" cy="345"/>
            </a:xfrm>
            <a:custGeom>
              <a:avLst/>
              <a:gdLst>
                <a:gd name="T0" fmla="*/ 148 w 148"/>
                <a:gd name="T1" fmla="*/ 0 h 345"/>
                <a:gd name="T2" fmla="*/ 96 w 148"/>
                <a:gd name="T3" fmla="*/ 237 h 345"/>
                <a:gd name="T4" fmla="*/ 86 w 148"/>
                <a:gd name="T5" fmla="*/ 238 h 345"/>
                <a:gd name="T6" fmla="*/ 77 w 148"/>
                <a:gd name="T7" fmla="*/ 240 h 345"/>
                <a:gd name="T8" fmla="*/ 68 w 148"/>
                <a:gd name="T9" fmla="*/ 242 h 345"/>
                <a:gd name="T10" fmla="*/ 60 w 148"/>
                <a:gd name="T11" fmla="*/ 244 h 345"/>
                <a:gd name="T12" fmla="*/ 53 w 148"/>
                <a:gd name="T13" fmla="*/ 247 h 345"/>
                <a:gd name="T14" fmla="*/ 46 w 148"/>
                <a:gd name="T15" fmla="*/ 251 h 345"/>
                <a:gd name="T16" fmla="*/ 40 w 148"/>
                <a:gd name="T17" fmla="*/ 255 h 345"/>
                <a:gd name="T18" fmla="*/ 34 w 148"/>
                <a:gd name="T19" fmla="*/ 259 h 345"/>
                <a:gd name="T20" fmla="*/ 29 w 148"/>
                <a:gd name="T21" fmla="*/ 264 h 345"/>
                <a:gd name="T22" fmla="*/ 24 w 148"/>
                <a:gd name="T23" fmla="*/ 269 h 345"/>
                <a:gd name="T24" fmla="*/ 19 w 148"/>
                <a:gd name="T25" fmla="*/ 275 h 345"/>
                <a:gd name="T26" fmla="*/ 15 w 148"/>
                <a:gd name="T27" fmla="*/ 282 h 345"/>
                <a:gd name="T28" fmla="*/ 10 w 148"/>
                <a:gd name="T29" fmla="*/ 289 h 345"/>
                <a:gd name="T30" fmla="*/ 4 w 148"/>
                <a:gd name="T31" fmla="*/ 301 h 345"/>
                <a:gd name="T32" fmla="*/ 10 w 148"/>
                <a:gd name="T33" fmla="*/ 315 h 345"/>
                <a:gd name="T34" fmla="*/ 18 w 148"/>
                <a:gd name="T35" fmla="*/ 311 h 345"/>
                <a:gd name="T36" fmla="*/ 26 w 148"/>
                <a:gd name="T37" fmla="*/ 307 h 345"/>
                <a:gd name="T38" fmla="*/ 35 w 148"/>
                <a:gd name="T39" fmla="*/ 304 h 345"/>
                <a:gd name="T40" fmla="*/ 43 w 148"/>
                <a:gd name="T41" fmla="*/ 301 h 345"/>
                <a:gd name="T42" fmla="*/ 52 w 148"/>
                <a:gd name="T43" fmla="*/ 300 h 345"/>
                <a:gd name="T44" fmla="*/ 61 w 148"/>
                <a:gd name="T45" fmla="*/ 299 h 345"/>
                <a:gd name="T46" fmla="*/ 70 w 148"/>
                <a:gd name="T47" fmla="*/ 298 h 345"/>
                <a:gd name="T48" fmla="*/ 79 w 148"/>
                <a:gd name="T49" fmla="*/ 299 h 345"/>
                <a:gd name="T50" fmla="*/ 88 w 148"/>
                <a:gd name="T51" fmla="*/ 300 h 345"/>
                <a:gd name="T52" fmla="*/ 96 w 148"/>
                <a:gd name="T53" fmla="*/ 303 h 345"/>
                <a:gd name="T54" fmla="*/ 104 w 148"/>
                <a:gd name="T55" fmla="*/ 307 h 345"/>
                <a:gd name="T56" fmla="*/ 112 w 148"/>
                <a:gd name="T57" fmla="*/ 312 h 345"/>
                <a:gd name="T58" fmla="*/ 120 w 148"/>
                <a:gd name="T59" fmla="*/ 318 h 345"/>
                <a:gd name="T60" fmla="*/ 126 w 148"/>
                <a:gd name="T61" fmla="*/ 325 h 345"/>
                <a:gd name="T62" fmla="*/ 133 w 148"/>
                <a:gd name="T63" fmla="*/ 334 h 345"/>
                <a:gd name="T64" fmla="*/ 138 w 148"/>
                <a:gd name="T65" fmla="*/ 345 h 3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48" h="345">
                  <a:moveTo>
                    <a:pt x="138" y="345"/>
                  </a:moveTo>
                  <a:lnTo>
                    <a:pt x="148" y="0"/>
                  </a:lnTo>
                  <a:lnTo>
                    <a:pt x="102" y="237"/>
                  </a:lnTo>
                  <a:lnTo>
                    <a:pt x="96" y="237"/>
                  </a:lnTo>
                  <a:lnTo>
                    <a:pt x="91" y="238"/>
                  </a:lnTo>
                  <a:lnTo>
                    <a:pt x="86" y="238"/>
                  </a:lnTo>
                  <a:lnTo>
                    <a:pt x="81" y="239"/>
                  </a:lnTo>
                  <a:lnTo>
                    <a:pt x="77" y="240"/>
                  </a:lnTo>
                  <a:lnTo>
                    <a:pt x="72" y="241"/>
                  </a:lnTo>
                  <a:lnTo>
                    <a:pt x="68" y="242"/>
                  </a:lnTo>
                  <a:lnTo>
                    <a:pt x="64" y="243"/>
                  </a:lnTo>
                  <a:lnTo>
                    <a:pt x="60" y="244"/>
                  </a:lnTo>
                  <a:lnTo>
                    <a:pt x="56" y="246"/>
                  </a:lnTo>
                  <a:lnTo>
                    <a:pt x="53" y="247"/>
                  </a:lnTo>
                  <a:lnTo>
                    <a:pt x="49" y="249"/>
                  </a:lnTo>
                  <a:lnTo>
                    <a:pt x="46" y="251"/>
                  </a:lnTo>
                  <a:lnTo>
                    <a:pt x="43" y="253"/>
                  </a:lnTo>
                  <a:lnTo>
                    <a:pt x="40" y="255"/>
                  </a:lnTo>
                  <a:lnTo>
                    <a:pt x="37" y="257"/>
                  </a:lnTo>
                  <a:lnTo>
                    <a:pt x="34" y="259"/>
                  </a:lnTo>
                  <a:lnTo>
                    <a:pt x="31" y="261"/>
                  </a:lnTo>
                  <a:lnTo>
                    <a:pt x="29" y="264"/>
                  </a:lnTo>
                  <a:lnTo>
                    <a:pt x="26" y="267"/>
                  </a:lnTo>
                  <a:lnTo>
                    <a:pt x="24" y="269"/>
                  </a:lnTo>
                  <a:lnTo>
                    <a:pt x="21" y="272"/>
                  </a:lnTo>
                  <a:lnTo>
                    <a:pt x="19" y="275"/>
                  </a:lnTo>
                  <a:lnTo>
                    <a:pt x="17" y="279"/>
                  </a:lnTo>
                  <a:lnTo>
                    <a:pt x="15" y="282"/>
                  </a:lnTo>
                  <a:lnTo>
                    <a:pt x="12" y="285"/>
                  </a:lnTo>
                  <a:lnTo>
                    <a:pt x="10" y="289"/>
                  </a:lnTo>
                  <a:lnTo>
                    <a:pt x="8" y="293"/>
                  </a:lnTo>
                  <a:lnTo>
                    <a:pt x="4" y="301"/>
                  </a:lnTo>
                  <a:lnTo>
                    <a:pt x="0" y="310"/>
                  </a:lnTo>
                  <a:lnTo>
                    <a:pt x="10" y="315"/>
                  </a:lnTo>
                  <a:lnTo>
                    <a:pt x="14" y="313"/>
                  </a:lnTo>
                  <a:lnTo>
                    <a:pt x="18" y="311"/>
                  </a:lnTo>
                  <a:lnTo>
                    <a:pt x="22" y="309"/>
                  </a:lnTo>
                  <a:lnTo>
                    <a:pt x="26" y="307"/>
                  </a:lnTo>
                  <a:lnTo>
                    <a:pt x="30" y="305"/>
                  </a:lnTo>
                  <a:lnTo>
                    <a:pt x="35" y="304"/>
                  </a:lnTo>
                  <a:lnTo>
                    <a:pt x="39" y="303"/>
                  </a:lnTo>
                  <a:lnTo>
                    <a:pt x="43" y="301"/>
                  </a:lnTo>
                  <a:lnTo>
                    <a:pt x="48" y="301"/>
                  </a:lnTo>
                  <a:lnTo>
                    <a:pt x="52" y="300"/>
                  </a:lnTo>
                  <a:lnTo>
                    <a:pt x="57" y="299"/>
                  </a:lnTo>
                  <a:lnTo>
                    <a:pt x="61" y="299"/>
                  </a:lnTo>
                  <a:lnTo>
                    <a:pt x="66" y="298"/>
                  </a:lnTo>
                  <a:lnTo>
                    <a:pt x="70" y="298"/>
                  </a:lnTo>
                  <a:lnTo>
                    <a:pt x="74" y="299"/>
                  </a:lnTo>
                  <a:lnTo>
                    <a:pt x="79" y="299"/>
                  </a:lnTo>
                  <a:lnTo>
                    <a:pt x="83" y="300"/>
                  </a:lnTo>
                  <a:lnTo>
                    <a:pt x="88" y="300"/>
                  </a:lnTo>
                  <a:lnTo>
                    <a:pt x="92" y="302"/>
                  </a:lnTo>
                  <a:lnTo>
                    <a:pt x="96" y="303"/>
                  </a:lnTo>
                  <a:lnTo>
                    <a:pt x="100" y="305"/>
                  </a:lnTo>
                  <a:lnTo>
                    <a:pt x="104" y="307"/>
                  </a:lnTo>
                  <a:lnTo>
                    <a:pt x="108" y="309"/>
                  </a:lnTo>
                  <a:lnTo>
                    <a:pt x="112" y="312"/>
                  </a:lnTo>
                  <a:lnTo>
                    <a:pt x="116" y="315"/>
                  </a:lnTo>
                  <a:lnTo>
                    <a:pt x="120" y="318"/>
                  </a:lnTo>
                  <a:lnTo>
                    <a:pt x="123" y="322"/>
                  </a:lnTo>
                  <a:lnTo>
                    <a:pt x="126" y="325"/>
                  </a:lnTo>
                  <a:lnTo>
                    <a:pt x="130" y="330"/>
                  </a:lnTo>
                  <a:lnTo>
                    <a:pt x="133" y="334"/>
                  </a:lnTo>
                  <a:lnTo>
                    <a:pt x="136" y="339"/>
                  </a:lnTo>
                  <a:lnTo>
                    <a:pt x="138" y="345"/>
                  </a:lnTo>
                  <a:close/>
                </a:path>
              </a:pathLst>
            </a:custGeom>
            <a:solidFill>
              <a:srgbClr val="D3975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0" name="Freeform 91"/>
            <p:cNvSpPr>
              <a:spLocks/>
            </p:cNvSpPr>
            <p:nvPr/>
          </p:nvSpPr>
          <p:spPr bwMode="auto">
            <a:xfrm>
              <a:off x="911" y="1610"/>
              <a:ext cx="234" cy="407"/>
            </a:xfrm>
            <a:custGeom>
              <a:avLst/>
              <a:gdLst>
                <a:gd name="T0" fmla="*/ 207 w 234"/>
                <a:gd name="T1" fmla="*/ 390 h 407"/>
                <a:gd name="T2" fmla="*/ 228 w 234"/>
                <a:gd name="T3" fmla="*/ 237 h 407"/>
                <a:gd name="T4" fmla="*/ 217 w 234"/>
                <a:gd name="T5" fmla="*/ 187 h 407"/>
                <a:gd name="T6" fmla="*/ 207 w 234"/>
                <a:gd name="T7" fmla="*/ 143 h 407"/>
                <a:gd name="T8" fmla="*/ 201 w 234"/>
                <a:gd name="T9" fmla="*/ 112 h 407"/>
                <a:gd name="T10" fmla="*/ 198 w 234"/>
                <a:gd name="T11" fmla="*/ 94 h 407"/>
                <a:gd name="T12" fmla="*/ 196 w 234"/>
                <a:gd name="T13" fmla="*/ 76 h 407"/>
                <a:gd name="T14" fmla="*/ 194 w 234"/>
                <a:gd name="T15" fmla="*/ 61 h 407"/>
                <a:gd name="T16" fmla="*/ 194 w 234"/>
                <a:gd name="T17" fmla="*/ 47 h 407"/>
                <a:gd name="T18" fmla="*/ 194 w 234"/>
                <a:gd name="T19" fmla="*/ 34 h 407"/>
                <a:gd name="T20" fmla="*/ 195 w 234"/>
                <a:gd name="T21" fmla="*/ 23 h 407"/>
                <a:gd name="T22" fmla="*/ 197 w 234"/>
                <a:gd name="T23" fmla="*/ 14 h 407"/>
                <a:gd name="T24" fmla="*/ 200 w 234"/>
                <a:gd name="T25" fmla="*/ 7 h 407"/>
                <a:gd name="T26" fmla="*/ 204 w 234"/>
                <a:gd name="T27" fmla="*/ 2 h 407"/>
                <a:gd name="T28" fmla="*/ 201 w 234"/>
                <a:gd name="T29" fmla="*/ 4 h 407"/>
                <a:gd name="T30" fmla="*/ 189 w 234"/>
                <a:gd name="T31" fmla="*/ 11 h 407"/>
                <a:gd name="T32" fmla="*/ 170 w 234"/>
                <a:gd name="T33" fmla="*/ 19 h 407"/>
                <a:gd name="T34" fmla="*/ 146 w 234"/>
                <a:gd name="T35" fmla="*/ 29 h 407"/>
                <a:gd name="T36" fmla="*/ 128 w 234"/>
                <a:gd name="T37" fmla="*/ 37 h 407"/>
                <a:gd name="T38" fmla="*/ 117 w 234"/>
                <a:gd name="T39" fmla="*/ 42 h 407"/>
                <a:gd name="T40" fmla="*/ 106 w 234"/>
                <a:gd name="T41" fmla="*/ 48 h 407"/>
                <a:gd name="T42" fmla="*/ 96 w 234"/>
                <a:gd name="T43" fmla="*/ 55 h 407"/>
                <a:gd name="T44" fmla="*/ 86 w 234"/>
                <a:gd name="T45" fmla="*/ 62 h 407"/>
                <a:gd name="T46" fmla="*/ 77 w 234"/>
                <a:gd name="T47" fmla="*/ 72 h 407"/>
                <a:gd name="T48" fmla="*/ 69 w 234"/>
                <a:gd name="T49" fmla="*/ 82 h 407"/>
                <a:gd name="T50" fmla="*/ 62 w 234"/>
                <a:gd name="T51" fmla="*/ 95 h 407"/>
                <a:gd name="T52" fmla="*/ 56 w 234"/>
                <a:gd name="T53" fmla="*/ 110 h 407"/>
                <a:gd name="T54" fmla="*/ 51 w 234"/>
                <a:gd name="T55" fmla="*/ 127 h 407"/>
                <a:gd name="T56" fmla="*/ 0 w 234"/>
                <a:gd name="T57" fmla="*/ 331 h 407"/>
                <a:gd name="T58" fmla="*/ 23 w 234"/>
                <a:gd name="T59" fmla="*/ 344 h 407"/>
                <a:gd name="T60" fmla="*/ 47 w 234"/>
                <a:gd name="T61" fmla="*/ 358 h 407"/>
                <a:gd name="T62" fmla="*/ 71 w 234"/>
                <a:gd name="T63" fmla="*/ 371 h 407"/>
                <a:gd name="T64" fmla="*/ 83 w 234"/>
                <a:gd name="T65" fmla="*/ 377 h 407"/>
                <a:gd name="T66" fmla="*/ 96 w 234"/>
                <a:gd name="T67" fmla="*/ 383 h 407"/>
                <a:gd name="T68" fmla="*/ 109 w 234"/>
                <a:gd name="T69" fmla="*/ 388 h 407"/>
                <a:gd name="T70" fmla="*/ 122 w 234"/>
                <a:gd name="T71" fmla="*/ 392 h 407"/>
                <a:gd name="T72" fmla="*/ 135 w 234"/>
                <a:gd name="T73" fmla="*/ 397 h 407"/>
                <a:gd name="T74" fmla="*/ 149 w 234"/>
                <a:gd name="T75" fmla="*/ 400 h 407"/>
                <a:gd name="T76" fmla="*/ 163 w 234"/>
                <a:gd name="T77" fmla="*/ 403 h 407"/>
                <a:gd name="T78" fmla="*/ 178 w 234"/>
                <a:gd name="T79" fmla="*/ 405 h 407"/>
                <a:gd name="T80" fmla="*/ 192 w 234"/>
                <a:gd name="T81" fmla="*/ 406 h 407"/>
                <a:gd name="T82" fmla="*/ 208 w 234"/>
                <a:gd name="T83" fmla="*/ 407 h 4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34" h="407">
                  <a:moveTo>
                    <a:pt x="208" y="407"/>
                  </a:moveTo>
                  <a:lnTo>
                    <a:pt x="207" y="390"/>
                  </a:lnTo>
                  <a:lnTo>
                    <a:pt x="234" y="263"/>
                  </a:lnTo>
                  <a:lnTo>
                    <a:pt x="228" y="237"/>
                  </a:lnTo>
                  <a:lnTo>
                    <a:pt x="222" y="212"/>
                  </a:lnTo>
                  <a:lnTo>
                    <a:pt x="217" y="187"/>
                  </a:lnTo>
                  <a:lnTo>
                    <a:pt x="212" y="165"/>
                  </a:lnTo>
                  <a:lnTo>
                    <a:pt x="207" y="143"/>
                  </a:lnTo>
                  <a:lnTo>
                    <a:pt x="203" y="122"/>
                  </a:lnTo>
                  <a:lnTo>
                    <a:pt x="201" y="112"/>
                  </a:lnTo>
                  <a:lnTo>
                    <a:pt x="200" y="103"/>
                  </a:lnTo>
                  <a:lnTo>
                    <a:pt x="198" y="94"/>
                  </a:lnTo>
                  <a:lnTo>
                    <a:pt x="197" y="85"/>
                  </a:lnTo>
                  <a:lnTo>
                    <a:pt x="196" y="76"/>
                  </a:lnTo>
                  <a:lnTo>
                    <a:pt x="195" y="68"/>
                  </a:lnTo>
                  <a:lnTo>
                    <a:pt x="194" y="61"/>
                  </a:lnTo>
                  <a:lnTo>
                    <a:pt x="194" y="54"/>
                  </a:lnTo>
                  <a:lnTo>
                    <a:pt x="194" y="47"/>
                  </a:lnTo>
                  <a:lnTo>
                    <a:pt x="193" y="40"/>
                  </a:lnTo>
                  <a:lnTo>
                    <a:pt x="194" y="34"/>
                  </a:lnTo>
                  <a:lnTo>
                    <a:pt x="194" y="29"/>
                  </a:lnTo>
                  <a:lnTo>
                    <a:pt x="195" y="23"/>
                  </a:lnTo>
                  <a:lnTo>
                    <a:pt x="196" y="19"/>
                  </a:lnTo>
                  <a:lnTo>
                    <a:pt x="197" y="14"/>
                  </a:lnTo>
                  <a:lnTo>
                    <a:pt x="199" y="11"/>
                  </a:lnTo>
                  <a:lnTo>
                    <a:pt x="200" y="7"/>
                  </a:lnTo>
                  <a:lnTo>
                    <a:pt x="202" y="5"/>
                  </a:lnTo>
                  <a:lnTo>
                    <a:pt x="204" y="2"/>
                  </a:lnTo>
                  <a:lnTo>
                    <a:pt x="207" y="0"/>
                  </a:lnTo>
                  <a:lnTo>
                    <a:pt x="201" y="4"/>
                  </a:lnTo>
                  <a:lnTo>
                    <a:pt x="195" y="8"/>
                  </a:lnTo>
                  <a:lnTo>
                    <a:pt x="189" y="11"/>
                  </a:lnTo>
                  <a:lnTo>
                    <a:pt x="183" y="14"/>
                  </a:lnTo>
                  <a:lnTo>
                    <a:pt x="170" y="19"/>
                  </a:lnTo>
                  <a:lnTo>
                    <a:pt x="158" y="24"/>
                  </a:lnTo>
                  <a:lnTo>
                    <a:pt x="146" y="29"/>
                  </a:lnTo>
                  <a:lnTo>
                    <a:pt x="134" y="34"/>
                  </a:lnTo>
                  <a:lnTo>
                    <a:pt x="128" y="37"/>
                  </a:lnTo>
                  <a:lnTo>
                    <a:pt x="122" y="39"/>
                  </a:lnTo>
                  <a:lnTo>
                    <a:pt x="117" y="42"/>
                  </a:lnTo>
                  <a:lnTo>
                    <a:pt x="111" y="45"/>
                  </a:lnTo>
                  <a:lnTo>
                    <a:pt x="106" y="48"/>
                  </a:lnTo>
                  <a:lnTo>
                    <a:pt x="101" y="51"/>
                  </a:lnTo>
                  <a:lnTo>
                    <a:pt x="96" y="55"/>
                  </a:lnTo>
                  <a:lnTo>
                    <a:pt x="91" y="58"/>
                  </a:lnTo>
                  <a:lnTo>
                    <a:pt x="86" y="62"/>
                  </a:lnTo>
                  <a:lnTo>
                    <a:pt x="82" y="67"/>
                  </a:lnTo>
                  <a:lnTo>
                    <a:pt x="77" y="72"/>
                  </a:lnTo>
                  <a:lnTo>
                    <a:pt x="73" y="77"/>
                  </a:lnTo>
                  <a:lnTo>
                    <a:pt x="69" y="82"/>
                  </a:lnTo>
                  <a:lnTo>
                    <a:pt x="66" y="88"/>
                  </a:lnTo>
                  <a:lnTo>
                    <a:pt x="62" y="95"/>
                  </a:lnTo>
                  <a:lnTo>
                    <a:pt x="59" y="102"/>
                  </a:lnTo>
                  <a:lnTo>
                    <a:pt x="56" y="110"/>
                  </a:lnTo>
                  <a:lnTo>
                    <a:pt x="53" y="118"/>
                  </a:lnTo>
                  <a:lnTo>
                    <a:pt x="51" y="127"/>
                  </a:lnTo>
                  <a:lnTo>
                    <a:pt x="49" y="136"/>
                  </a:lnTo>
                  <a:lnTo>
                    <a:pt x="0" y="331"/>
                  </a:lnTo>
                  <a:lnTo>
                    <a:pt x="11" y="338"/>
                  </a:lnTo>
                  <a:lnTo>
                    <a:pt x="23" y="344"/>
                  </a:lnTo>
                  <a:lnTo>
                    <a:pt x="35" y="351"/>
                  </a:lnTo>
                  <a:lnTo>
                    <a:pt x="47" y="358"/>
                  </a:lnTo>
                  <a:lnTo>
                    <a:pt x="59" y="365"/>
                  </a:lnTo>
                  <a:lnTo>
                    <a:pt x="71" y="371"/>
                  </a:lnTo>
                  <a:lnTo>
                    <a:pt x="77" y="374"/>
                  </a:lnTo>
                  <a:lnTo>
                    <a:pt x="83" y="377"/>
                  </a:lnTo>
                  <a:lnTo>
                    <a:pt x="89" y="380"/>
                  </a:lnTo>
                  <a:lnTo>
                    <a:pt x="96" y="383"/>
                  </a:lnTo>
                  <a:lnTo>
                    <a:pt x="102" y="385"/>
                  </a:lnTo>
                  <a:lnTo>
                    <a:pt x="109" y="388"/>
                  </a:lnTo>
                  <a:lnTo>
                    <a:pt x="115" y="390"/>
                  </a:lnTo>
                  <a:lnTo>
                    <a:pt x="122" y="392"/>
                  </a:lnTo>
                  <a:lnTo>
                    <a:pt x="129" y="395"/>
                  </a:lnTo>
                  <a:lnTo>
                    <a:pt x="135" y="397"/>
                  </a:lnTo>
                  <a:lnTo>
                    <a:pt x="142" y="399"/>
                  </a:lnTo>
                  <a:lnTo>
                    <a:pt x="149" y="400"/>
                  </a:lnTo>
                  <a:lnTo>
                    <a:pt x="156" y="402"/>
                  </a:lnTo>
                  <a:lnTo>
                    <a:pt x="163" y="403"/>
                  </a:lnTo>
                  <a:lnTo>
                    <a:pt x="170" y="404"/>
                  </a:lnTo>
                  <a:lnTo>
                    <a:pt x="178" y="405"/>
                  </a:lnTo>
                  <a:lnTo>
                    <a:pt x="185" y="406"/>
                  </a:lnTo>
                  <a:lnTo>
                    <a:pt x="192" y="406"/>
                  </a:lnTo>
                  <a:lnTo>
                    <a:pt x="200" y="407"/>
                  </a:lnTo>
                  <a:lnTo>
                    <a:pt x="208" y="407"/>
                  </a:lnTo>
                  <a:close/>
                </a:path>
              </a:pathLst>
            </a:custGeom>
            <a:solidFill>
              <a:srgbClr val="5460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1" name="Freeform 92"/>
            <p:cNvSpPr>
              <a:spLocks/>
            </p:cNvSpPr>
            <p:nvPr/>
          </p:nvSpPr>
          <p:spPr bwMode="auto">
            <a:xfrm>
              <a:off x="1084" y="1871"/>
              <a:ext cx="45" cy="142"/>
            </a:xfrm>
            <a:custGeom>
              <a:avLst/>
              <a:gdLst>
                <a:gd name="T0" fmla="*/ 45 w 45"/>
                <a:gd name="T1" fmla="*/ 0 h 142"/>
                <a:gd name="T2" fmla="*/ 41 w 45"/>
                <a:gd name="T3" fmla="*/ 142 h 142"/>
                <a:gd name="T4" fmla="*/ 0 w 45"/>
                <a:gd name="T5" fmla="*/ 140 h 142"/>
                <a:gd name="T6" fmla="*/ 45 w 45"/>
                <a:gd name="T7" fmla="*/ 0 h 142"/>
              </a:gdLst>
              <a:ahLst/>
              <a:cxnLst>
                <a:cxn ang="0">
                  <a:pos x="T0" y="T1"/>
                </a:cxn>
                <a:cxn ang="0">
                  <a:pos x="T2" y="T3"/>
                </a:cxn>
                <a:cxn ang="0">
                  <a:pos x="T4" y="T5"/>
                </a:cxn>
                <a:cxn ang="0">
                  <a:pos x="T6" y="T7"/>
                </a:cxn>
              </a:cxnLst>
              <a:rect l="0" t="0" r="r" b="b"/>
              <a:pathLst>
                <a:path w="45" h="142">
                  <a:moveTo>
                    <a:pt x="45" y="0"/>
                  </a:moveTo>
                  <a:lnTo>
                    <a:pt x="41" y="142"/>
                  </a:lnTo>
                  <a:lnTo>
                    <a:pt x="0" y="140"/>
                  </a:lnTo>
                  <a:lnTo>
                    <a:pt x="45" y="0"/>
                  </a:lnTo>
                  <a:close/>
                </a:path>
              </a:pathLst>
            </a:custGeom>
            <a:solidFill>
              <a:srgbClr val="3F4A6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2" name="Freeform 93"/>
            <p:cNvSpPr>
              <a:spLocks/>
            </p:cNvSpPr>
            <p:nvPr/>
          </p:nvSpPr>
          <p:spPr bwMode="auto">
            <a:xfrm>
              <a:off x="905" y="1904"/>
              <a:ext cx="223" cy="114"/>
            </a:xfrm>
            <a:custGeom>
              <a:avLst/>
              <a:gdLst>
                <a:gd name="T0" fmla="*/ 0 w 223"/>
                <a:gd name="T1" fmla="*/ 34 h 114"/>
                <a:gd name="T2" fmla="*/ 14 w 223"/>
                <a:gd name="T3" fmla="*/ 43 h 114"/>
                <a:gd name="T4" fmla="*/ 29 w 223"/>
                <a:gd name="T5" fmla="*/ 51 h 114"/>
                <a:gd name="T6" fmla="*/ 42 w 223"/>
                <a:gd name="T7" fmla="*/ 60 h 114"/>
                <a:gd name="T8" fmla="*/ 56 w 223"/>
                <a:gd name="T9" fmla="*/ 67 h 114"/>
                <a:gd name="T10" fmla="*/ 69 w 223"/>
                <a:gd name="T11" fmla="*/ 75 h 114"/>
                <a:gd name="T12" fmla="*/ 82 w 223"/>
                <a:gd name="T13" fmla="*/ 82 h 114"/>
                <a:gd name="T14" fmla="*/ 89 w 223"/>
                <a:gd name="T15" fmla="*/ 85 h 114"/>
                <a:gd name="T16" fmla="*/ 95 w 223"/>
                <a:gd name="T17" fmla="*/ 88 h 114"/>
                <a:gd name="T18" fmla="*/ 102 w 223"/>
                <a:gd name="T19" fmla="*/ 91 h 114"/>
                <a:gd name="T20" fmla="*/ 108 w 223"/>
                <a:gd name="T21" fmla="*/ 94 h 114"/>
                <a:gd name="T22" fmla="*/ 115 w 223"/>
                <a:gd name="T23" fmla="*/ 97 h 114"/>
                <a:gd name="T24" fmla="*/ 121 w 223"/>
                <a:gd name="T25" fmla="*/ 99 h 114"/>
                <a:gd name="T26" fmla="*/ 128 w 223"/>
                <a:gd name="T27" fmla="*/ 102 h 114"/>
                <a:gd name="T28" fmla="*/ 135 w 223"/>
                <a:gd name="T29" fmla="*/ 104 h 114"/>
                <a:gd name="T30" fmla="*/ 141 w 223"/>
                <a:gd name="T31" fmla="*/ 106 h 114"/>
                <a:gd name="T32" fmla="*/ 148 w 223"/>
                <a:gd name="T33" fmla="*/ 107 h 114"/>
                <a:gd name="T34" fmla="*/ 155 w 223"/>
                <a:gd name="T35" fmla="*/ 109 h 114"/>
                <a:gd name="T36" fmla="*/ 162 w 223"/>
                <a:gd name="T37" fmla="*/ 110 h 114"/>
                <a:gd name="T38" fmla="*/ 169 w 223"/>
                <a:gd name="T39" fmla="*/ 112 h 114"/>
                <a:gd name="T40" fmla="*/ 177 w 223"/>
                <a:gd name="T41" fmla="*/ 113 h 114"/>
                <a:gd name="T42" fmla="*/ 184 w 223"/>
                <a:gd name="T43" fmla="*/ 113 h 114"/>
                <a:gd name="T44" fmla="*/ 191 w 223"/>
                <a:gd name="T45" fmla="*/ 114 h 114"/>
                <a:gd name="T46" fmla="*/ 199 w 223"/>
                <a:gd name="T47" fmla="*/ 114 h 114"/>
                <a:gd name="T48" fmla="*/ 207 w 223"/>
                <a:gd name="T49" fmla="*/ 114 h 114"/>
                <a:gd name="T50" fmla="*/ 215 w 223"/>
                <a:gd name="T51" fmla="*/ 114 h 114"/>
                <a:gd name="T52" fmla="*/ 223 w 223"/>
                <a:gd name="T53" fmla="*/ 114 h 114"/>
                <a:gd name="T54" fmla="*/ 219 w 223"/>
                <a:gd name="T55" fmla="*/ 80 h 114"/>
                <a:gd name="T56" fmla="*/ 204 w 223"/>
                <a:gd name="T57" fmla="*/ 76 h 114"/>
                <a:gd name="T58" fmla="*/ 190 w 223"/>
                <a:gd name="T59" fmla="*/ 72 h 114"/>
                <a:gd name="T60" fmla="*/ 176 w 223"/>
                <a:gd name="T61" fmla="*/ 69 h 114"/>
                <a:gd name="T62" fmla="*/ 162 w 223"/>
                <a:gd name="T63" fmla="*/ 65 h 114"/>
                <a:gd name="T64" fmla="*/ 150 w 223"/>
                <a:gd name="T65" fmla="*/ 61 h 114"/>
                <a:gd name="T66" fmla="*/ 137 w 223"/>
                <a:gd name="T67" fmla="*/ 57 h 114"/>
                <a:gd name="T68" fmla="*/ 125 w 223"/>
                <a:gd name="T69" fmla="*/ 53 h 114"/>
                <a:gd name="T70" fmla="*/ 113 w 223"/>
                <a:gd name="T71" fmla="*/ 49 h 114"/>
                <a:gd name="T72" fmla="*/ 101 w 223"/>
                <a:gd name="T73" fmla="*/ 44 h 114"/>
                <a:gd name="T74" fmla="*/ 90 w 223"/>
                <a:gd name="T75" fmla="*/ 39 h 114"/>
                <a:gd name="T76" fmla="*/ 78 w 223"/>
                <a:gd name="T77" fmla="*/ 33 h 114"/>
                <a:gd name="T78" fmla="*/ 66 w 223"/>
                <a:gd name="T79" fmla="*/ 28 h 114"/>
                <a:gd name="T80" fmla="*/ 53 w 223"/>
                <a:gd name="T81" fmla="*/ 21 h 114"/>
                <a:gd name="T82" fmla="*/ 41 w 223"/>
                <a:gd name="T83" fmla="*/ 15 h 114"/>
                <a:gd name="T84" fmla="*/ 28 w 223"/>
                <a:gd name="T85" fmla="*/ 8 h 114"/>
                <a:gd name="T86" fmla="*/ 14 w 223"/>
                <a:gd name="T87" fmla="*/ 0 h 114"/>
                <a:gd name="T88" fmla="*/ 0 w 223"/>
                <a:gd name="T89" fmla="*/ 34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23" h="114">
                  <a:moveTo>
                    <a:pt x="0" y="34"/>
                  </a:moveTo>
                  <a:lnTo>
                    <a:pt x="14" y="43"/>
                  </a:lnTo>
                  <a:lnTo>
                    <a:pt x="29" y="51"/>
                  </a:lnTo>
                  <a:lnTo>
                    <a:pt x="42" y="60"/>
                  </a:lnTo>
                  <a:lnTo>
                    <a:pt x="56" y="67"/>
                  </a:lnTo>
                  <a:lnTo>
                    <a:pt x="69" y="75"/>
                  </a:lnTo>
                  <a:lnTo>
                    <a:pt x="82" y="82"/>
                  </a:lnTo>
                  <a:lnTo>
                    <a:pt x="89" y="85"/>
                  </a:lnTo>
                  <a:lnTo>
                    <a:pt x="95" y="88"/>
                  </a:lnTo>
                  <a:lnTo>
                    <a:pt x="102" y="91"/>
                  </a:lnTo>
                  <a:lnTo>
                    <a:pt x="108" y="94"/>
                  </a:lnTo>
                  <a:lnTo>
                    <a:pt x="115" y="97"/>
                  </a:lnTo>
                  <a:lnTo>
                    <a:pt x="121" y="99"/>
                  </a:lnTo>
                  <a:lnTo>
                    <a:pt x="128" y="102"/>
                  </a:lnTo>
                  <a:lnTo>
                    <a:pt x="135" y="104"/>
                  </a:lnTo>
                  <a:lnTo>
                    <a:pt x="141" y="106"/>
                  </a:lnTo>
                  <a:lnTo>
                    <a:pt x="148" y="107"/>
                  </a:lnTo>
                  <a:lnTo>
                    <a:pt x="155" y="109"/>
                  </a:lnTo>
                  <a:lnTo>
                    <a:pt x="162" y="110"/>
                  </a:lnTo>
                  <a:lnTo>
                    <a:pt x="169" y="112"/>
                  </a:lnTo>
                  <a:lnTo>
                    <a:pt x="177" y="113"/>
                  </a:lnTo>
                  <a:lnTo>
                    <a:pt x="184" y="113"/>
                  </a:lnTo>
                  <a:lnTo>
                    <a:pt x="191" y="114"/>
                  </a:lnTo>
                  <a:lnTo>
                    <a:pt x="199" y="114"/>
                  </a:lnTo>
                  <a:lnTo>
                    <a:pt x="207" y="114"/>
                  </a:lnTo>
                  <a:lnTo>
                    <a:pt x="215" y="114"/>
                  </a:lnTo>
                  <a:lnTo>
                    <a:pt x="223" y="114"/>
                  </a:lnTo>
                  <a:lnTo>
                    <a:pt x="219" y="80"/>
                  </a:lnTo>
                  <a:lnTo>
                    <a:pt x="204" y="76"/>
                  </a:lnTo>
                  <a:lnTo>
                    <a:pt x="190" y="72"/>
                  </a:lnTo>
                  <a:lnTo>
                    <a:pt x="176" y="69"/>
                  </a:lnTo>
                  <a:lnTo>
                    <a:pt x="162" y="65"/>
                  </a:lnTo>
                  <a:lnTo>
                    <a:pt x="150" y="61"/>
                  </a:lnTo>
                  <a:lnTo>
                    <a:pt x="137" y="57"/>
                  </a:lnTo>
                  <a:lnTo>
                    <a:pt x="125" y="53"/>
                  </a:lnTo>
                  <a:lnTo>
                    <a:pt x="113" y="49"/>
                  </a:lnTo>
                  <a:lnTo>
                    <a:pt x="101" y="44"/>
                  </a:lnTo>
                  <a:lnTo>
                    <a:pt x="90" y="39"/>
                  </a:lnTo>
                  <a:lnTo>
                    <a:pt x="78" y="33"/>
                  </a:lnTo>
                  <a:lnTo>
                    <a:pt x="66" y="28"/>
                  </a:lnTo>
                  <a:lnTo>
                    <a:pt x="53" y="21"/>
                  </a:lnTo>
                  <a:lnTo>
                    <a:pt x="41" y="15"/>
                  </a:lnTo>
                  <a:lnTo>
                    <a:pt x="28" y="8"/>
                  </a:lnTo>
                  <a:lnTo>
                    <a:pt x="14" y="0"/>
                  </a:lnTo>
                  <a:lnTo>
                    <a:pt x="0" y="34"/>
                  </a:lnTo>
                  <a:close/>
                </a:path>
              </a:pathLst>
            </a:custGeom>
            <a:solidFill>
              <a:srgbClr val="3F4A6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pic>
        <p:nvPicPr>
          <p:cNvPr id="5" name="Picture 4"/>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751012" y="2785029"/>
            <a:ext cx="5469884" cy="4450984"/>
          </a:xfrm>
          <a:prstGeom prst="rect">
            <a:avLst/>
          </a:prstGeom>
          <a:effectLst>
            <a:outerShdw blurRad="101600" dist="50800" dir="8940000" algn="ctr" rotWithShape="0">
              <a:srgbClr val="000000">
                <a:alpha val="98000"/>
              </a:srgbClr>
            </a:outerShdw>
          </a:effectLst>
        </p:spPr>
      </p:pic>
      <p:pic>
        <p:nvPicPr>
          <p:cNvPr id="94" name="Carmen"/>
          <p:cNvPicPr>
            <a:picLocks noChangeAspect="1"/>
          </p:cNvPicPr>
          <p:nvPr>
            <p:custDataLst>
              <p:tags r:id="rId1"/>
            </p:custDataLst>
          </p:nvPr>
        </p:nvPicPr>
        <p:blipFill>
          <a:blip r:embed="rId7" cstate="print">
            <a:extLst>
              <a:ext uri="{28A0092B-C50C-407E-A947-70E740481C1C}">
                <a14:useLocalDpi xmlns:a14="http://schemas.microsoft.com/office/drawing/2010/main" val="0"/>
              </a:ext>
            </a:extLst>
          </a:blip>
          <a:stretch>
            <a:fillRect/>
          </a:stretch>
        </p:blipFill>
        <p:spPr>
          <a:xfrm>
            <a:off x="7110432" y="1875392"/>
            <a:ext cx="1496540" cy="5143500"/>
          </a:xfrm>
          <a:prstGeom prst="rect">
            <a:avLst/>
          </a:prstGeom>
          <a:effectLst>
            <a:outerShdw blurRad="50800" dist="38100" dir="2520000" algn="t" rotWithShape="0">
              <a:prstClr val="black">
                <a:alpha val="66000"/>
              </a:prstClr>
            </a:outerShdw>
          </a:effectLst>
        </p:spPr>
      </p:pic>
      <p:pic>
        <p:nvPicPr>
          <p:cNvPr id="95" name="s6035becd2704d6bbfe877552f4aab3f"/>
          <p:cNvPicPr>
            <a:picLocks/>
          </p:cNvPicPr>
          <p:nvPr/>
        </p:nvPicPr>
        <p:blipFill>
          <a:blip r:embed="rId8" cstate="print">
            <a:duotone>
              <a:prstClr val="black"/>
              <a:srgbClr val="7030A0">
                <a:tint val="45000"/>
                <a:satMod val="400000"/>
              </a:srgbClr>
            </a:duotone>
            <a:extLst>
              <a:ext uri="{28A0092B-C50C-407E-A947-70E740481C1C}">
                <a14:useLocalDpi xmlns:a14="http://schemas.microsoft.com/office/drawing/2010/main" val="0"/>
              </a:ext>
            </a:extLst>
          </a:blip>
          <a:stretch>
            <a:fillRect/>
          </a:stretch>
        </p:blipFill>
        <p:spPr>
          <a:xfrm>
            <a:off x="4633326" y="547596"/>
            <a:ext cx="1273706" cy="1273706"/>
          </a:xfrm>
          <a:prstGeom prst="rect">
            <a:avLst/>
          </a:prstGeom>
        </p:spPr>
      </p:pic>
      <p:pic>
        <p:nvPicPr>
          <p:cNvPr id="96" name="Roland"/>
          <p:cNvPicPr>
            <a:picLocks noChangeAspect="1"/>
          </p:cNvPicPr>
          <p:nvPr>
            <p:custDataLst>
              <p:tags r:id="rId2"/>
            </p:custDataLst>
          </p:nvPr>
        </p:nvPicPr>
        <p:blipFill>
          <a:blip r:embed="rId9" cstate="print">
            <a:extLst>
              <a:ext uri="{28A0092B-C50C-407E-A947-70E740481C1C}">
                <a14:useLocalDpi xmlns:a14="http://schemas.microsoft.com/office/drawing/2010/main" val="0"/>
              </a:ext>
            </a:extLst>
          </a:blip>
          <a:stretch>
            <a:fillRect/>
          </a:stretch>
        </p:blipFill>
        <p:spPr>
          <a:xfrm>
            <a:off x="8472829" y="1879528"/>
            <a:ext cx="1876752" cy="5143500"/>
          </a:xfrm>
          <a:prstGeom prst="rect">
            <a:avLst/>
          </a:prstGeom>
          <a:effectLst>
            <a:outerShdw blurRad="101600" dist="50800" dir="3180000" algn="ctr" rotWithShape="0">
              <a:srgbClr val="000000">
                <a:alpha val="96000"/>
              </a:srgbClr>
            </a:outerShdw>
          </a:effectLst>
        </p:spPr>
      </p:pic>
    </p:spTree>
    <p:extLst>
      <p:ext uri="{BB962C8B-B14F-4D97-AF65-F5344CB8AC3E}">
        <p14:creationId xmlns:p14="http://schemas.microsoft.com/office/powerpoint/2010/main" val="29497081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2" name="s506d439622a425d9eec03a14b8b7d32"/>
          <p:cNvPicPr>
            <a:picLocks/>
          </p:cNvPicPr>
          <p:nvPr/>
        </p:nvPicPr>
        <p:blipFill>
          <a:blip r:embed="rId5" cstate="print">
            <a:extLst>
              <a:ext uri="{28A0092B-C50C-407E-A947-70E740481C1C}">
                <a14:useLocalDpi xmlns:a14="http://schemas.microsoft.com/office/drawing/2010/main" val="0"/>
              </a:ext>
            </a:extLst>
          </a:blip>
          <a:stretch>
            <a:fillRect/>
          </a:stretch>
        </p:blipFill>
        <p:spPr>
          <a:xfrm>
            <a:off x="-1588" y="0"/>
            <a:ext cx="12192000" cy="6857999"/>
          </a:xfrm>
          <a:prstGeom prst="rect">
            <a:avLst/>
          </a:prstGeom>
        </p:spPr>
      </p:pic>
      <p:pic>
        <p:nvPicPr>
          <p:cNvPr id="3" name="Picture 2"/>
          <p:cNvPicPr>
            <a:picLocks noChangeAspect="1"/>
          </p:cNvPicPr>
          <p:nvPr/>
        </p:nvPicPr>
        <p:blipFill>
          <a:blip r:embed="rId6"/>
          <a:stretch>
            <a:fillRect/>
          </a:stretch>
        </p:blipFill>
        <p:spPr>
          <a:xfrm>
            <a:off x="684212" y="1598230"/>
            <a:ext cx="2456901" cy="5145470"/>
          </a:xfrm>
          <a:prstGeom prst="rect">
            <a:avLst/>
          </a:prstGeom>
          <a:effectLst>
            <a:outerShdw blurRad="50800" dist="50800" dir="3060000" algn="ctr" rotWithShape="0">
              <a:srgbClr val="000000">
                <a:alpha val="89000"/>
              </a:srgbClr>
            </a:outerShdw>
          </a:effectLst>
        </p:spPr>
      </p:pic>
      <p:pic>
        <p:nvPicPr>
          <p:cNvPr id="30" name="Cooper"/>
          <p:cNvPicPr>
            <a:picLocks noChangeAspect="1"/>
          </p:cNvPicPr>
          <p:nvPr>
            <p:custDataLst>
              <p:tags r:id="rId2"/>
            </p:custDataLst>
          </p:nvPr>
        </p:nvPicPr>
        <p:blipFill>
          <a:blip r:embed="rId7" cstate="print">
            <a:extLst>
              <a:ext uri="{28A0092B-C50C-407E-A947-70E740481C1C}">
                <a14:useLocalDpi xmlns:a14="http://schemas.microsoft.com/office/drawing/2010/main" val="0"/>
              </a:ext>
            </a:extLst>
          </a:blip>
          <a:stretch>
            <a:fillRect/>
          </a:stretch>
        </p:blipFill>
        <p:spPr>
          <a:xfrm>
            <a:off x="4341812" y="1600200"/>
            <a:ext cx="1611196" cy="5143500"/>
          </a:xfrm>
          <a:prstGeom prst="rect">
            <a:avLst/>
          </a:prstGeom>
          <a:effectLst>
            <a:outerShdw blurRad="139700" dist="50800" dir="2400000" sx="101000" sy="101000" algn="tl" rotWithShape="0">
              <a:prstClr val="black">
                <a:alpha val="92000"/>
              </a:prstClr>
            </a:outerShdw>
          </a:effectLst>
        </p:spPr>
      </p:pic>
    </p:spTree>
    <p:custDataLst>
      <p:tags r:id="rId1"/>
    </p:custDataLst>
    <p:extLst>
      <p:ext uri="{BB962C8B-B14F-4D97-AF65-F5344CB8AC3E}">
        <p14:creationId xmlns:p14="http://schemas.microsoft.com/office/powerpoint/2010/main" val="33945766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2" name="s506d439622a425d9eec03a14b8b7d32"/>
          <p:cNvPicPr>
            <a:picLocks/>
          </p:cNvPicPr>
          <p:nvPr/>
        </p:nvPicPr>
        <p:blipFill>
          <a:blip r:embed="rId5" cstate="print">
            <a:extLst>
              <a:ext uri="{28A0092B-C50C-407E-A947-70E740481C1C}">
                <a14:useLocalDpi xmlns:a14="http://schemas.microsoft.com/office/drawing/2010/main" val="0"/>
              </a:ext>
            </a:extLst>
          </a:blip>
          <a:stretch>
            <a:fillRect/>
          </a:stretch>
        </p:blipFill>
        <p:spPr>
          <a:xfrm>
            <a:off x="-1588" y="0"/>
            <a:ext cx="12192000" cy="6857999"/>
          </a:xfrm>
          <a:prstGeom prst="rect">
            <a:avLst/>
          </a:prstGeom>
        </p:spPr>
      </p:pic>
      <p:pic>
        <p:nvPicPr>
          <p:cNvPr id="2" name="Cooper"/>
          <p:cNvPicPr>
            <a:picLocks noChangeAspect="1"/>
          </p:cNvPicPr>
          <p:nvPr>
            <p:custDataLst>
              <p:tags r:id="rId2"/>
            </p:custDataLst>
          </p:nvPr>
        </p:nvPicPr>
        <p:blipFill>
          <a:blip r:embed="rId6" cstate="print">
            <a:extLst>
              <a:ext uri="{28A0092B-C50C-407E-A947-70E740481C1C}">
                <a14:useLocalDpi xmlns:a14="http://schemas.microsoft.com/office/drawing/2010/main" val="0"/>
              </a:ext>
            </a:extLst>
          </a:blip>
          <a:stretch>
            <a:fillRect/>
          </a:stretch>
        </p:blipFill>
        <p:spPr>
          <a:xfrm>
            <a:off x="4494758" y="1463637"/>
            <a:ext cx="2121437" cy="5143500"/>
          </a:xfrm>
          <a:prstGeom prst="rect">
            <a:avLst/>
          </a:prstGeom>
          <a:effectLst>
            <a:outerShdw blurRad="139700" dist="50800" dir="2400000" sx="101000" sy="101000" algn="tl" rotWithShape="0">
              <a:prstClr val="black">
                <a:alpha val="92000"/>
              </a:prstClr>
            </a:outerShdw>
          </a:effectLst>
        </p:spPr>
      </p:pic>
      <p:grpSp>
        <p:nvGrpSpPr>
          <p:cNvPr id="4" name="Group 5"/>
          <p:cNvGrpSpPr>
            <a:grpSpLocks noChangeAspect="1"/>
          </p:cNvGrpSpPr>
          <p:nvPr/>
        </p:nvGrpSpPr>
        <p:grpSpPr bwMode="auto">
          <a:xfrm>
            <a:off x="989013" y="1444625"/>
            <a:ext cx="1495424" cy="5145088"/>
            <a:chOff x="623" y="910"/>
            <a:chExt cx="942" cy="3241"/>
          </a:xfrm>
          <a:effectLst>
            <a:outerShdw blurRad="50800" dist="25400" dir="2280000" algn="ctr" rotWithShape="0">
              <a:srgbClr val="000000">
                <a:alpha val="93000"/>
              </a:srgbClr>
            </a:outerShdw>
          </a:effectLst>
        </p:grpSpPr>
        <p:sp>
          <p:nvSpPr>
            <p:cNvPr id="5" name="AutoShape 4"/>
            <p:cNvSpPr>
              <a:spLocks noChangeAspect="1" noChangeArrowheads="1" noTextEdit="1"/>
            </p:cNvSpPr>
            <p:nvPr/>
          </p:nvSpPr>
          <p:spPr bwMode="auto">
            <a:xfrm>
              <a:off x="623" y="910"/>
              <a:ext cx="941" cy="3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 name="Freeform 6"/>
            <p:cNvSpPr>
              <a:spLocks/>
            </p:cNvSpPr>
            <p:nvPr/>
          </p:nvSpPr>
          <p:spPr bwMode="auto">
            <a:xfrm>
              <a:off x="741" y="910"/>
              <a:ext cx="721" cy="727"/>
            </a:xfrm>
            <a:custGeom>
              <a:avLst/>
              <a:gdLst>
                <a:gd name="T0" fmla="*/ 32 w 721"/>
                <a:gd name="T1" fmla="*/ 689 h 727"/>
                <a:gd name="T2" fmla="*/ 15 w 721"/>
                <a:gd name="T3" fmla="*/ 683 h 727"/>
                <a:gd name="T4" fmla="*/ 22 w 721"/>
                <a:gd name="T5" fmla="*/ 672 h 727"/>
                <a:gd name="T6" fmla="*/ 56 w 721"/>
                <a:gd name="T7" fmla="*/ 656 h 727"/>
                <a:gd name="T8" fmla="*/ 64 w 721"/>
                <a:gd name="T9" fmla="*/ 639 h 727"/>
                <a:gd name="T10" fmla="*/ 57 w 721"/>
                <a:gd name="T11" fmla="*/ 616 h 727"/>
                <a:gd name="T12" fmla="*/ 40 w 721"/>
                <a:gd name="T13" fmla="*/ 593 h 727"/>
                <a:gd name="T14" fmla="*/ 11 w 721"/>
                <a:gd name="T15" fmla="*/ 568 h 727"/>
                <a:gd name="T16" fmla="*/ 33 w 721"/>
                <a:gd name="T17" fmla="*/ 546 h 727"/>
                <a:gd name="T18" fmla="*/ 62 w 721"/>
                <a:gd name="T19" fmla="*/ 514 h 727"/>
                <a:gd name="T20" fmla="*/ 77 w 721"/>
                <a:gd name="T21" fmla="*/ 474 h 727"/>
                <a:gd name="T22" fmla="*/ 59 w 721"/>
                <a:gd name="T23" fmla="*/ 384 h 727"/>
                <a:gd name="T24" fmla="*/ 48 w 721"/>
                <a:gd name="T25" fmla="*/ 319 h 727"/>
                <a:gd name="T26" fmla="*/ 45 w 721"/>
                <a:gd name="T27" fmla="*/ 257 h 727"/>
                <a:gd name="T28" fmla="*/ 54 w 721"/>
                <a:gd name="T29" fmla="*/ 197 h 727"/>
                <a:gd name="T30" fmla="*/ 76 w 721"/>
                <a:gd name="T31" fmla="*/ 144 h 727"/>
                <a:gd name="T32" fmla="*/ 101 w 721"/>
                <a:gd name="T33" fmla="*/ 113 h 727"/>
                <a:gd name="T34" fmla="*/ 132 w 721"/>
                <a:gd name="T35" fmla="*/ 90 h 727"/>
                <a:gd name="T36" fmla="*/ 165 w 721"/>
                <a:gd name="T37" fmla="*/ 71 h 727"/>
                <a:gd name="T38" fmla="*/ 223 w 721"/>
                <a:gd name="T39" fmla="*/ 26 h 727"/>
                <a:gd name="T40" fmla="*/ 296 w 721"/>
                <a:gd name="T41" fmla="*/ 4 h 727"/>
                <a:gd name="T42" fmla="*/ 373 w 721"/>
                <a:gd name="T43" fmla="*/ 1 h 727"/>
                <a:gd name="T44" fmla="*/ 447 w 721"/>
                <a:gd name="T45" fmla="*/ 11 h 727"/>
                <a:gd name="T46" fmla="*/ 517 w 721"/>
                <a:gd name="T47" fmla="*/ 35 h 727"/>
                <a:gd name="T48" fmla="*/ 579 w 721"/>
                <a:gd name="T49" fmla="*/ 68 h 727"/>
                <a:gd name="T50" fmla="*/ 631 w 721"/>
                <a:gd name="T51" fmla="*/ 110 h 727"/>
                <a:gd name="T52" fmla="*/ 671 w 721"/>
                <a:gd name="T53" fmla="*/ 159 h 727"/>
                <a:gd name="T54" fmla="*/ 697 w 721"/>
                <a:gd name="T55" fmla="*/ 212 h 727"/>
                <a:gd name="T56" fmla="*/ 706 w 721"/>
                <a:gd name="T57" fmla="*/ 268 h 727"/>
                <a:gd name="T58" fmla="*/ 706 w 721"/>
                <a:gd name="T59" fmla="*/ 324 h 727"/>
                <a:gd name="T60" fmla="*/ 697 w 721"/>
                <a:gd name="T61" fmla="*/ 380 h 727"/>
                <a:gd name="T62" fmla="*/ 682 w 721"/>
                <a:gd name="T63" fmla="*/ 432 h 727"/>
                <a:gd name="T64" fmla="*/ 660 w 721"/>
                <a:gd name="T65" fmla="*/ 481 h 727"/>
                <a:gd name="T66" fmla="*/ 652 w 721"/>
                <a:gd name="T67" fmla="*/ 512 h 727"/>
                <a:gd name="T68" fmla="*/ 666 w 721"/>
                <a:gd name="T69" fmla="*/ 550 h 727"/>
                <a:gd name="T70" fmla="*/ 700 w 721"/>
                <a:gd name="T71" fmla="*/ 582 h 727"/>
                <a:gd name="T72" fmla="*/ 697 w 721"/>
                <a:gd name="T73" fmla="*/ 596 h 727"/>
                <a:gd name="T74" fmla="*/ 677 w 721"/>
                <a:gd name="T75" fmla="*/ 610 h 727"/>
                <a:gd name="T76" fmla="*/ 660 w 721"/>
                <a:gd name="T77" fmla="*/ 626 h 727"/>
                <a:gd name="T78" fmla="*/ 673 w 721"/>
                <a:gd name="T79" fmla="*/ 647 h 727"/>
                <a:gd name="T80" fmla="*/ 650 w 721"/>
                <a:gd name="T81" fmla="*/ 644 h 727"/>
                <a:gd name="T82" fmla="*/ 642 w 721"/>
                <a:gd name="T83" fmla="*/ 656 h 727"/>
                <a:gd name="T84" fmla="*/ 643 w 721"/>
                <a:gd name="T85" fmla="*/ 674 h 727"/>
                <a:gd name="T86" fmla="*/ 656 w 721"/>
                <a:gd name="T87" fmla="*/ 689 h 727"/>
                <a:gd name="T88" fmla="*/ 669 w 721"/>
                <a:gd name="T89" fmla="*/ 695 h 727"/>
                <a:gd name="T90" fmla="*/ 708 w 721"/>
                <a:gd name="T91" fmla="*/ 703 h 727"/>
                <a:gd name="T92" fmla="*/ 712 w 721"/>
                <a:gd name="T93" fmla="*/ 710 h 727"/>
                <a:gd name="T94" fmla="*/ 699 w 721"/>
                <a:gd name="T95" fmla="*/ 718 h 727"/>
                <a:gd name="T96" fmla="*/ 49 w 721"/>
                <a:gd name="T97" fmla="*/ 720 h 727"/>
                <a:gd name="T98" fmla="*/ 38 w 721"/>
                <a:gd name="T99" fmla="*/ 713 h 727"/>
                <a:gd name="T100" fmla="*/ 27 w 721"/>
                <a:gd name="T101" fmla="*/ 706 h 727"/>
                <a:gd name="T102" fmla="*/ 16 w 721"/>
                <a:gd name="T103" fmla="*/ 698 h 727"/>
                <a:gd name="T104" fmla="*/ 11 w 721"/>
                <a:gd name="T105" fmla="*/ 693 h 727"/>
                <a:gd name="T106" fmla="*/ 17 w 721"/>
                <a:gd name="T107" fmla="*/ 691 h 7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721" h="727">
                  <a:moveTo>
                    <a:pt x="17" y="691"/>
                  </a:moveTo>
                  <a:lnTo>
                    <a:pt x="22" y="690"/>
                  </a:lnTo>
                  <a:lnTo>
                    <a:pt x="28" y="690"/>
                  </a:lnTo>
                  <a:lnTo>
                    <a:pt x="32" y="689"/>
                  </a:lnTo>
                  <a:lnTo>
                    <a:pt x="33" y="689"/>
                  </a:lnTo>
                  <a:lnTo>
                    <a:pt x="29" y="688"/>
                  </a:lnTo>
                  <a:lnTo>
                    <a:pt x="22" y="686"/>
                  </a:lnTo>
                  <a:lnTo>
                    <a:pt x="15" y="683"/>
                  </a:lnTo>
                  <a:lnTo>
                    <a:pt x="7" y="680"/>
                  </a:lnTo>
                  <a:lnTo>
                    <a:pt x="0" y="676"/>
                  </a:lnTo>
                  <a:lnTo>
                    <a:pt x="11" y="674"/>
                  </a:lnTo>
                  <a:lnTo>
                    <a:pt x="22" y="672"/>
                  </a:lnTo>
                  <a:lnTo>
                    <a:pt x="31" y="670"/>
                  </a:lnTo>
                  <a:lnTo>
                    <a:pt x="40" y="666"/>
                  </a:lnTo>
                  <a:lnTo>
                    <a:pt x="49" y="662"/>
                  </a:lnTo>
                  <a:lnTo>
                    <a:pt x="56" y="656"/>
                  </a:lnTo>
                  <a:lnTo>
                    <a:pt x="63" y="651"/>
                  </a:lnTo>
                  <a:lnTo>
                    <a:pt x="65" y="649"/>
                  </a:lnTo>
                  <a:lnTo>
                    <a:pt x="65" y="644"/>
                  </a:lnTo>
                  <a:lnTo>
                    <a:pt x="64" y="639"/>
                  </a:lnTo>
                  <a:lnTo>
                    <a:pt x="63" y="634"/>
                  </a:lnTo>
                  <a:lnTo>
                    <a:pt x="62" y="628"/>
                  </a:lnTo>
                  <a:lnTo>
                    <a:pt x="60" y="622"/>
                  </a:lnTo>
                  <a:lnTo>
                    <a:pt x="57" y="616"/>
                  </a:lnTo>
                  <a:lnTo>
                    <a:pt x="53" y="611"/>
                  </a:lnTo>
                  <a:lnTo>
                    <a:pt x="50" y="605"/>
                  </a:lnTo>
                  <a:lnTo>
                    <a:pt x="45" y="599"/>
                  </a:lnTo>
                  <a:lnTo>
                    <a:pt x="40" y="593"/>
                  </a:lnTo>
                  <a:lnTo>
                    <a:pt x="34" y="586"/>
                  </a:lnTo>
                  <a:lnTo>
                    <a:pt x="27" y="580"/>
                  </a:lnTo>
                  <a:lnTo>
                    <a:pt x="20" y="574"/>
                  </a:lnTo>
                  <a:lnTo>
                    <a:pt x="11" y="568"/>
                  </a:lnTo>
                  <a:lnTo>
                    <a:pt x="2" y="562"/>
                  </a:lnTo>
                  <a:lnTo>
                    <a:pt x="14" y="558"/>
                  </a:lnTo>
                  <a:lnTo>
                    <a:pt x="24" y="552"/>
                  </a:lnTo>
                  <a:lnTo>
                    <a:pt x="33" y="546"/>
                  </a:lnTo>
                  <a:lnTo>
                    <a:pt x="42" y="539"/>
                  </a:lnTo>
                  <a:lnTo>
                    <a:pt x="49" y="531"/>
                  </a:lnTo>
                  <a:lnTo>
                    <a:pt x="56" y="523"/>
                  </a:lnTo>
                  <a:lnTo>
                    <a:pt x="62" y="514"/>
                  </a:lnTo>
                  <a:lnTo>
                    <a:pt x="67" y="504"/>
                  </a:lnTo>
                  <a:lnTo>
                    <a:pt x="71" y="494"/>
                  </a:lnTo>
                  <a:lnTo>
                    <a:pt x="75" y="484"/>
                  </a:lnTo>
                  <a:lnTo>
                    <a:pt x="77" y="474"/>
                  </a:lnTo>
                  <a:lnTo>
                    <a:pt x="77" y="472"/>
                  </a:lnTo>
                  <a:lnTo>
                    <a:pt x="69" y="436"/>
                  </a:lnTo>
                  <a:lnTo>
                    <a:pt x="62" y="401"/>
                  </a:lnTo>
                  <a:lnTo>
                    <a:pt x="59" y="384"/>
                  </a:lnTo>
                  <a:lnTo>
                    <a:pt x="56" y="368"/>
                  </a:lnTo>
                  <a:lnTo>
                    <a:pt x="53" y="351"/>
                  </a:lnTo>
                  <a:lnTo>
                    <a:pt x="50" y="335"/>
                  </a:lnTo>
                  <a:lnTo>
                    <a:pt x="48" y="319"/>
                  </a:lnTo>
                  <a:lnTo>
                    <a:pt x="47" y="304"/>
                  </a:lnTo>
                  <a:lnTo>
                    <a:pt x="46" y="288"/>
                  </a:lnTo>
                  <a:lnTo>
                    <a:pt x="45" y="273"/>
                  </a:lnTo>
                  <a:lnTo>
                    <a:pt x="45" y="257"/>
                  </a:lnTo>
                  <a:lnTo>
                    <a:pt x="46" y="242"/>
                  </a:lnTo>
                  <a:lnTo>
                    <a:pt x="48" y="227"/>
                  </a:lnTo>
                  <a:lnTo>
                    <a:pt x="51" y="212"/>
                  </a:lnTo>
                  <a:lnTo>
                    <a:pt x="54" y="197"/>
                  </a:lnTo>
                  <a:lnTo>
                    <a:pt x="59" y="183"/>
                  </a:lnTo>
                  <a:lnTo>
                    <a:pt x="64" y="168"/>
                  </a:lnTo>
                  <a:lnTo>
                    <a:pt x="71" y="153"/>
                  </a:lnTo>
                  <a:lnTo>
                    <a:pt x="76" y="144"/>
                  </a:lnTo>
                  <a:lnTo>
                    <a:pt x="81" y="135"/>
                  </a:lnTo>
                  <a:lnTo>
                    <a:pt x="87" y="127"/>
                  </a:lnTo>
                  <a:lnTo>
                    <a:pt x="94" y="120"/>
                  </a:lnTo>
                  <a:lnTo>
                    <a:pt x="101" y="113"/>
                  </a:lnTo>
                  <a:lnTo>
                    <a:pt x="108" y="106"/>
                  </a:lnTo>
                  <a:lnTo>
                    <a:pt x="116" y="100"/>
                  </a:lnTo>
                  <a:lnTo>
                    <a:pt x="124" y="95"/>
                  </a:lnTo>
                  <a:lnTo>
                    <a:pt x="132" y="90"/>
                  </a:lnTo>
                  <a:lnTo>
                    <a:pt x="141" y="86"/>
                  </a:lnTo>
                  <a:lnTo>
                    <a:pt x="151" y="82"/>
                  </a:lnTo>
                  <a:lnTo>
                    <a:pt x="157" y="80"/>
                  </a:lnTo>
                  <a:lnTo>
                    <a:pt x="165" y="71"/>
                  </a:lnTo>
                  <a:lnTo>
                    <a:pt x="178" y="58"/>
                  </a:lnTo>
                  <a:lnTo>
                    <a:pt x="192" y="46"/>
                  </a:lnTo>
                  <a:lnTo>
                    <a:pt x="207" y="35"/>
                  </a:lnTo>
                  <a:lnTo>
                    <a:pt x="223" y="26"/>
                  </a:lnTo>
                  <a:lnTo>
                    <a:pt x="240" y="18"/>
                  </a:lnTo>
                  <a:lnTo>
                    <a:pt x="258" y="12"/>
                  </a:lnTo>
                  <a:lnTo>
                    <a:pt x="276" y="7"/>
                  </a:lnTo>
                  <a:lnTo>
                    <a:pt x="296" y="4"/>
                  </a:lnTo>
                  <a:lnTo>
                    <a:pt x="315" y="2"/>
                  </a:lnTo>
                  <a:lnTo>
                    <a:pt x="334" y="0"/>
                  </a:lnTo>
                  <a:lnTo>
                    <a:pt x="354" y="0"/>
                  </a:lnTo>
                  <a:lnTo>
                    <a:pt x="373" y="1"/>
                  </a:lnTo>
                  <a:lnTo>
                    <a:pt x="392" y="2"/>
                  </a:lnTo>
                  <a:lnTo>
                    <a:pt x="411" y="4"/>
                  </a:lnTo>
                  <a:lnTo>
                    <a:pt x="429" y="8"/>
                  </a:lnTo>
                  <a:lnTo>
                    <a:pt x="447" y="11"/>
                  </a:lnTo>
                  <a:lnTo>
                    <a:pt x="465" y="16"/>
                  </a:lnTo>
                  <a:lnTo>
                    <a:pt x="483" y="22"/>
                  </a:lnTo>
                  <a:lnTo>
                    <a:pt x="500" y="28"/>
                  </a:lnTo>
                  <a:lnTo>
                    <a:pt x="517" y="35"/>
                  </a:lnTo>
                  <a:lnTo>
                    <a:pt x="533" y="42"/>
                  </a:lnTo>
                  <a:lnTo>
                    <a:pt x="549" y="50"/>
                  </a:lnTo>
                  <a:lnTo>
                    <a:pt x="564" y="59"/>
                  </a:lnTo>
                  <a:lnTo>
                    <a:pt x="579" y="68"/>
                  </a:lnTo>
                  <a:lnTo>
                    <a:pt x="593" y="78"/>
                  </a:lnTo>
                  <a:lnTo>
                    <a:pt x="606" y="88"/>
                  </a:lnTo>
                  <a:lnTo>
                    <a:pt x="619" y="99"/>
                  </a:lnTo>
                  <a:lnTo>
                    <a:pt x="631" y="110"/>
                  </a:lnTo>
                  <a:lnTo>
                    <a:pt x="642" y="122"/>
                  </a:lnTo>
                  <a:lnTo>
                    <a:pt x="653" y="134"/>
                  </a:lnTo>
                  <a:lnTo>
                    <a:pt x="662" y="146"/>
                  </a:lnTo>
                  <a:lnTo>
                    <a:pt x="671" y="159"/>
                  </a:lnTo>
                  <a:lnTo>
                    <a:pt x="679" y="172"/>
                  </a:lnTo>
                  <a:lnTo>
                    <a:pt x="686" y="185"/>
                  </a:lnTo>
                  <a:lnTo>
                    <a:pt x="692" y="198"/>
                  </a:lnTo>
                  <a:lnTo>
                    <a:pt x="697" y="212"/>
                  </a:lnTo>
                  <a:lnTo>
                    <a:pt x="701" y="226"/>
                  </a:lnTo>
                  <a:lnTo>
                    <a:pt x="704" y="240"/>
                  </a:lnTo>
                  <a:lnTo>
                    <a:pt x="705" y="254"/>
                  </a:lnTo>
                  <a:lnTo>
                    <a:pt x="706" y="268"/>
                  </a:lnTo>
                  <a:lnTo>
                    <a:pt x="707" y="282"/>
                  </a:lnTo>
                  <a:lnTo>
                    <a:pt x="707" y="296"/>
                  </a:lnTo>
                  <a:lnTo>
                    <a:pt x="707" y="310"/>
                  </a:lnTo>
                  <a:lnTo>
                    <a:pt x="706" y="324"/>
                  </a:lnTo>
                  <a:lnTo>
                    <a:pt x="704" y="338"/>
                  </a:lnTo>
                  <a:lnTo>
                    <a:pt x="702" y="352"/>
                  </a:lnTo>
                  <a:lnTo>
                    <a:pt x="700" y="366"/>
                  </a:lnTo>
                  <a:lnTo>
                    <a:pt x="697" y="380"/>
                  </a:lnTo>
                  <a:lnTo>
                    <a:pt x="694" y="393"/>
                  </a:lnTo>
                  <a:lnTo>
                    <a:pt x="691" y="406"/>
                  </a:lnTo>
                  <a:lnTo>
                    <a:pt x="687" y="420"/>
                  </a:lnTo>
                  <a:lnTo>
                    <a:pt x="682" y="432"/>
                  </a:lnTo>
                  <a:lnTo>
                    <a:pt x="677" y="445"/>
                  </a:lnTo>
                  <a:lnTo>
                    <a:pt x="672" y="457"/>
                  </a:lnTo>
                  <a:lnTo>
                    <a:pt x="666" y="469"/>
                  </a:lnTo>
                  <a:lnTo>
                    <a:pt x="660" y="481"/>
                  </a:lnTo>
                  <a:lnTo>
                    <a:pt x="653" y="492"/>
                  </a:lnTo>
                  <a:lnTo>
                    <a:pt x="650" y="497"/>
                  </a:lnTo>
                  <a:lnTo>
                    <a:pt x="651" y="502"/>
                  </a:lnTo>
                  <a:lnTo>
                    <a:pt x="652" y="512"/>
                  </a:lnTo>
                  <a:lnTo>
                    <a:pt x="654" y="522"/>
                  </a:lnTo>
                  <a:lnTo>
                    <a:pt x="657" y="532"/>
                  </a:lnTo>
                  <a:lnTo>
                    <a:pt x="661" y="541"/>
                  </a:lnTo>
                  <a:lnTo>
                    <a:pt x="666" y="550"/>
                  </a:lnTo>
                  <a:lnTo>
                    <a:pt x="672" y="559"/>
                  </a:lnTo>
                  <a:lnTo>
                    <a:pt x="680" y="567"/>
                  </a:lnTo>
                  <a:lnTo>
                    <a:pt x="689" y="575"/>
                  </a:lnTo>
                  <a:lnTo>
                    <a:pt x="700" y="582"/>
                  </a:lnTo>
                  <a:lnTo>
                    <a:pt x="712" y="589"/>
                  </a:lnTo>
                  <a:lnTo>
                    <a:pt x="708" y="591"/>
                  </a:lnTo>
                  <a:lnTo>
                    <a:pt x="703" y="594"/>
                  </a:lnTo>
                  <a:lnTo>
                    <a:pt x="697" y="596"/>
                  </a:lnTo>
                  <a:lnTo>
                    <a:pt x="692" y="599"/>
                  </a:lnTo>
                  <a:lnTo>
                    <a:pt x="687" y="603"/>
                  </a:lnTo>
                  <a:lnTo>
                    <a:pt x="682" y="606"/>
                  </a:lnTo>
                  <a:lnTo>
                    <a:pt x="677" y="610"/>
                  </a:lnTo>
                  <a:lnTo>
                    <a:pt x="672" y="614"/>
                  </a:lnTo>
                  <a:lnTo>
                    <a:pt x="667" y="619"/>
                  </a:lnTo>
                  <a:lnTo>
                    <a:pt x="663" y="623"/>
                  </a:lnTo>
                  <a:lnTo>
                    <a:pt x="660" y="626"/>
                  </a:lnTo>
                  <a:lnTo>
                    <a:pt x="673" y="637"/>
                  </a:lnTo>
                  <a:lnTo>
                    <a:pt x="687" y="648"/>
                  </a:lnTo>
                  <a:lnTo>
                    <a:pt x="680" y="647"/>
                  </a:lnTo>
                  <a:lnTo>
                    <a:pt x="673" y="647"/>
                  </a:lnTo>
                  <a:lnTo>
                    <a:pt x="667" y="646"/>
                  </a:lnTo>
                  <a:lnTo>
                    <a:pt x="661" y="646"/>
                  </a:lnTo>
                  <a:lnTo>
                    <a:pt x="656" y="645"/>
                  </a:lnTo>
                  <a:lnTo>
                    <a:pt x="650" y="644"/>
                  </a:lnTo>
                  <a:lnTo>
                    <a:pt x="647" y="644"/>
                  </a:lnTo>
                  <a:lnTo>
                    <a:pt x="646" y="647"/>
                  </a:lnTo>
                  <a:lnTo>
                    <a:pt x="644" y="651"/>
                  </a:lnTo>
                  <a:lnTo>
                    <a:pt x="642" y="656"/>
                  </a:lnTo>
                  <a:lnTo>
                    <a:pt x="641" y="661"/>
                  </a:lnTo>
                  <a:lnTo>
                    <a:pt x="641" y="665"/>
                  </a:lnTo>
                  <a:lnTo>
                    <a:pt x="642" y="670"/>
                  </a:lnTo>
                  <a:lnTo>
                    <a:pt x="643" y="674"/>
                  </a:lnTo>
                  <a:lnTo>
                    <a:pt x="645" y="678"/>
                  </a:lnTo>
                  <a:lnTo>
                    <a:pt x="648" y="682"/>
                  </a:lnTo>
                  <a:lnTo>
                    <a:pt x="652" y="686"/>
                  </a:lnTo>
                  <a:lnTo>
                    <a:pt x="656" y="689"/>
                  </a:lnTo>
                  <a:lnTo>
                    <a:pt x="656" y="689"/>
                  </a:lnTo>
                  <a:lnTo>
                    <a:pt x="656" y="689"/>
                  </a:lnTo>
                  <a:lnTo>
                    <a:pt x="662" y="692"/>
                  </a:lnTo>
                  <a:lnTo>
                    <a:pt x="669" y="695"/>
                  </a:lnTo>
                  <a:lnTo>
                    <a:pt x="677" y="698"/>
                  </a:lnTo>
                  <a:lnTo>
                    <a:pt x="686" y="700"/>
                  </a:lnTo>
                  <a:lnTo>
                    <a:pt x="697" y="702"/>
                  </a:lnTo>
                  <a:lnTo>
                    <a:pt x="708" y="703"/>
                  </a:lnTo>
                  <a:lnTo>
                    <a:pt x="721" y="704"/>
                  </a:lnTo>
                  <a:lnTo>
                    <a:pt x="718" y="706"/>
                  </a:lnTo>
                  <a:lnTo>
                    <a:pt x="715" y="708"/>
                  </a:lnTo>
                  <a:lnTo>
                    <a:pt x="712" y="710"/>
                  </a:lnTo>
                  <a:lnTo>
                    <a:pt x="709" y="712"/>
                  </a:lnTo>
                  <a:lnTo>
                    <a:pt x="705" y="714"/>
                  </a:lnTo>
                  <a:lnTo>
                    <a:pt x="702" y="716"/>
                  </a:lnTo>
                  <a:lnTo>
                    <a:pt x="699" y="718"/>
                  </a:lnTo>
                  <a:lnTo>
                    <a:pt x="696" y="720"/>
                  </a:lnTo>
                  <a:lnTo>
                    <a:pt x="653" y="727"/>
                  </a:lnTo>
                  <a:lnTo>
                    <a:pt x="100" y="727"/>
                  </a:lnTo>
                  <a:lnTo>
                    <a:pt x="49" y="720"/>
                  </a:lnTo>
                  <a:lnTo>
                    <a:pt x="46" y="719"/>
                  </a:lnTo>
                  <a:lnTo>
                    <a:pt x="43" y="717"/>
                  </a:lnTo>
                  <a:lnTo>
                    <a:pt x="41" y="715"/>
                  </a:lnTo>
                  <a:lnTo>
                    <a:pt x="38" y="713"/>
                  </a:lnTo>
                  <a:lnTo>
                    <a:pt x="35" y="711"/>
                  </a:lnTo>
                  <a:lnTo>
                    <a:pt x="32" y="709"/>
                  </a:lnTo>
                  <a:lnTo>
                    <a:pt x="30" y="707"/>
                  </a:lnTo>
                  <a:lnTo>
                    <a:pt x="27" y="706"/>
                  </a:lnTo>
                  <a:lnTo>
                    <a:pt x="24" y="704"/>
                  </a:lnTo>
                  <a:lnTo>
                    <a:pt x="22" y="702"/>
                  </a:lnTo>
                  <a:lnTo>
                    <a:pt x="19" y="700"/>
                  </a:lnTo>
                  <a:lnTo>
                    <a:pt x="16" y="698"/>
                  </a:lnTo>
                  <a:lnTo>
                    <a:pt x="16" y="697"/>
                  </a:lnTo>
                  <a:lnTo>
                    <a:pt x="16" y="697"/>
                  </a:lnTo>
                  <a:lnTo>
                    <a:pt x="14" y="695"/>
                  </a:lnTo>
                  <a:lnTo>
                    <a:pt x="11" y="693"/>
                  </a:lnTo>
                  <a:lnTo>
                    <a:pt x="8" y="691"/>
                  </a:lnTo>
                  <a:lnTo>
                    <a:pt x="6" y="689"/>
                  </a:lnTo>
                  <a:lnTo>
                    <a:pt x="11" y="690"/>
                  </a:lnTo>
                  <a:lnTo>
                    <a:pt x="17" y="691"/>
                  </a:lnTo>
                  <a:close/>
                </a:path>
              </a:pathLst>
            </a:custGeom>
            <a:solidFill>
              <a:srgbClr val="F2CA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 name="Freeform 7"/>
            <p:cNvSpPr>
              <a:spLocks/>
            </p:cNvSpPr>
            <p:nvPr/>
          </p:nvSpPr>
          <p:spPr bwMode="auto">
            <a:xfrm>
              <a:off x="1019" y="1557"/>
              <a:ext cx="123" cy="73"/>
            </a:xfrm>
            <a:custGeom>
              <a:avLst/>
              <a:gdLst>
                <a:gd name="T0" fmla="*/ 121 w 123"/>
                <a:gd name="T1" fmla="*/ 70 h 73"/>
                <a:gd name="T2" fmla="*/ 119 w 123"/>
                <a:gd name="T3" fmla="*/ 62 h 73"/>
                <a:gd name="T4" fmla="*/ 117 w 123"/>
                <a:gd name="T5" fmla="*/ 55 h 73"/>
                <a:gd name="T6" fmla="*/ 115 w 123"/>
                <a:gd name="T7" fmla="*/ 47 h 73"/>
                <a:gd name="T8" fmla="*/ 113 w 123"/>
                <a:gd name="T9" fmla="*/ 40 h 73"/>
                <a:gd name="T10" fmla="*/ 112 w 123"/>
                <a:gd name="T11" fmla="*/ 32 h 73"/>
                <a:gd name="T12" fmla="*/ 110 w 123"/>
                <a:gd name="T13" fmla="*/ 24 h 73"/>
                <a:gd name="T14" fmla="*/ 110 w 123"/>
                <a:gd name="T15" fmla="*/ 16 h 73"/>
                <a:gd name="T16" fmla="*/ 106 w 123"/>
                <a:gd name="T17" fmla="*/ 11 h 73"/>
                <a:gd name="T18" fmla="*/ 100 w 123"/>
                <a:gd name="T19" fmla="*/ 8 h 73"/>
                <a:gd name="T20" fmla="*/ 94 w 123"/>
                <a:gd name="T21" fmla="*/ 6 h 73"/>
                <a:gd name="T22" fmla="*/ 88 w 123"/>
                <a:gd name="T23" fmla="*/ 4 h 73"/>
                <a:gd name="T24" fmla="*/ 82 w 123"/>
                <a:gd name="T25" fmla="*/ 2 h 73"/>
                <a:gd name="T26" fmla="*/ 75 w 123"/>
                <a:gd name="T27" fmla="*/ 1 h 73"/>
                <a:gd name="T28" fmla="*/ 69 w 123"/>
                <a:gd name="T29" fmla="*/ 0 h 73"/>
                <a:gd name="T30" fmla="*/ 62 w 123"/>
                <a:gd name="T31" fmla="*/ 0 h 73"/>
                <a:gd name="T32" fmla="*/ 56 w 123"/>
                <a:gd name="T33" fmla="*/ 0 h 73"/>
                <a:gd name="T34" fmla="*/ 49 w 123"/>
                <a:gd name="T35" fmla="*/ 0 h 73"/>
                <a:gd name="T36" fmla="*/ 43 w 123"/>
                <a:gd name="T37" fmla="*/ 1 h 73"/>
                <a:gd name="T38" fmla="*/ 36 w 123"/>
                <a:gd name="T39" fmla="*/ 2 h 73"/>
                <a:gd name="T40" fmla="*/ 30 w 123"/>
                <a:gd name="T41" fmla="*/ 3 h 73"/>
                <a:gd name="T42" fmla="*/ 24 w 123"/>
                <a:gd name="T43" fmla="*/ 5 h 73"/>
                <a:gd name="T44" fmla="*/ 17 w 123"/>
                <a:gd name="T45" fmla="*/ 7 h 73"/>
                <a:gd name="T46" fmla="*/ 12 w 123"/>
                <a:gd name="T47" fmla="*/ 10 h 73"/>
                <a:gd name="T48" fmla="*/ 8 w 123"/>
                <a:gd name="T49" fmla="*/ 16 h 73"/>
                <a:gd name="T50" fmla="*/ 8 w 123"/>
                <a:gd name="T51" fmla="*/ 24 h 73"/>
                <a:gd name="T52" fmla="*/ 7 w 123"/>
                <a:gd name="T53" fmla="*/ 32 h 73"/>
                <a:gd name="T54" fmla="*/ 6 w 123"/>
                <a:gd name="T55" fmla="*/ 40 h 73"/>
                <a:gd name="T56" fmla="*/ 5 w 123"/>
                <a:gd name="T57" fmla="*/ 48 h 73"/>
                <a:gd name="T58" fmla="*/ 4 w 123"/>
                <a:gd name="T59" fmla="*/ 55 h 73"/>
                <a:gd name="T60" fmla="*/ 2 w 123"/>
                <a:gd name="T61" fmla="*/ 63 h 73"/>
                <a:gd name="T62" fmla="*/ 1 w 123"/>
                <a:gd name="T63" fmla="*/ 70 h 73"/>
                <a:gd name="T64" fmla="*/ 123 w 123"/>
                <a:gd name="T65" fmla="*/ 73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23" h="73">
                  <a:moveTo>
                    <a:pt x="123" y="73"/>
                  </a:moveTo>
                  <a:lnTo>
                    <a:pt x="121" y="70"/>
                  </a:lnTo>
                  <a:lnTo>
                    <a:pt x="120" y="66"/>
                  </a:lnTo>
                  <a:lnTo>
                    <a:pt x="119" y="62"/>
                  </a:lnTo>
                  <a:lnTo>
                    <a:pt x="118" y="59"/>
                  </a:lnTo>
                  <a:lnTo>
                    <a:pt x="117" y="55"/>
                  </a:lnTo>
                  <a:lnTo>
                    <a:pt x="116" y="51"/>
                  </a:lnTo>
                  <a:lnTo>
                    <a:pt x="115" y="47"/>
                  </a:lnTo>
                  <a:lnTo>
                    <a:pt x="114" y="43"/>
                  </a:lnTo>
                  <a:lnTo>
                    <a:pt x="113" y="40"/>
                  </a:lnTo>
                  <a:lnTo>
                    <a:pt x="112" y="36"/>
                  </a:lnTo>
                  <a:lnTo>
                    <a:pt x="112" y="32"/>
                  </a:lnTo>
                  <a:lnTo>
                    <a:pt x="111" y="28"/>
                  </a:lnTo>
                  <a:lnTo>
                    <a:pt x="110" y="24"/>
                  </a:lnTo>
                  <a:lnTo>
                    <a:pt x="110" y="20"/>
                  </a:lnTo>
                  <a:lnTo>
                    <a:pt x="110" y="16"/>
                  </a:lnTo>
                  <a:lnTo>
                    <a:pt x="109" y="12"/>
                  </a:lnTo>
                  <a:lnTo>
                    <a:pt x="106" y="11"/>
                  </a:lnTo>
                  <a:lnTo>
                    <a:pt x="103" y="9"/>
                  </a:lnTo>
                  <a:lnTo>
                    <a:pt x="100" y="8"/>
                  </a:lnTo>
                  <a:lnTo>
                    <a:pt x="97" y="7"/>
                  </a:lnTo>
                  <a:lnTo>
                    <a:pt x="94" y="6"/>
                  </a:lnTo>
                  <a:lnTo>
                    <a:pt x="91" y="5"/>
                  </a:lnTo>
                  <a:lnTo>
                    <a:pt x="88" y="4"/>
                  </a:lnTo>
                  <a:lnTo>
                    <a:pt x="85" y="3"/>
                  </a:lnTo>
                  <a:lnTo>
                    <a:pt x="82" y="2"/>
                  </a:lnTo>
                  <a:lnTo>
                    <a:pt x="78" y="2"/>
                  </a:lnTo>
                  <a:lnTo>
                    <a:pt x="75" y="1"/>
                  </a:lnTo>
                  <a:lnTo>
                    <a:pt x="72" y="1"/>
                  </a:lnTo>
                  <a:lnTo>
                    <a:pt x="69" y="0"/>
                  </a:lnTo>
                  <a:lnTo>
                    <a:pt x="65" y="0"/>
                  </a:lnTo>
                  <a:lnTo>
                    <a:pt x="62" y="0"/>
                  </a:lnTo>
                  <a:lnTo>
                    <a:pt x="59" y="0"/>
                  </a:lnTo>
                  <a:lnTo>
                    <a:pt x="56" y="0"/>
                  </a:lnTo>
                  <a:lnTo>
                    <a:pt x="52" y="0"/>
                  </a:lnTo>
                  <a:lnTo>
                    <a:pt x="49" y="0"/>
                  </a:lnTo>
                  <a:lnTo>
                    <a:pt x="46" y="0"/>
                  </a:lnTo>
                  <a:lnTo>
                    <a:pt x="43" y="1"/>
                  </a:lnTo>
                  <a:lnTo>
                    <a:pt x="39" y="1"/>
                  </a:lnTo>
                  <a:lnTo>
                    <a:pt x="36" y="2"/>
                  </a:lnTo>
                  <a:lnTo>
                    <a:pt x="33" y="3"/>
                  </a:lnTo>
                  <a:lnTo>
                    <a:pt x="30" y="3"/>
                  </a:lnTo>
                  <a:lnTo>
                    <a:pt x="27" y="4"/>
                  </a:lnTo>
                  <a:lnTo>
                    <a:pt x="24" y="5"/>
                  </a:lnTo>
                  <a:lnTo>
                    <a:pt x="21" y="6"/>
                  </a:lnTo>
                  <a:lnTo>
                    <a:pt x="17" y="7"/>
                  </a:lnTo>
                  <a:lnTo>
                    <a:pt x="15" y="9"/>
                  </a:lnTo>
                  <a:lnTo>
                    <a:pt x="12" y="10"/>
                  </a:lnTo>
                  <a:lnTo>
                    <a:pt x="9" y="11"/>
                  </a:lnTo>
                  <a:lnTo>
                    <a:pt x="8" y="16"/>
                  </a:lnTo>
                  <a:lnTo>
                    <a:pt x="8" y="20"/>
                  </a:lnTo>
                  <a:lnTo>
                    <a:pt x="8" y="24"/>
                  </a:lnTo>
                  <a:lnTo>
                    <a:pt x="7" y="28"/>
                  </a:lnTo>
                  <a:lnTo>
                    <a:pt x="7" y="32"/>
                  </a:lnTo>
                  <a:lnTo>
                    <a:pt x="6" y="36"/>
                  </a:lnTo>
                  <a:lnTo>
                    <a:pt x="6" y="40"/>
                  </a:lnTo>
                  <a:lnTo>
                    <a:pt x="5" y="44"/>
                  </a:lnTo>
                  <a:lnTo>
                    <a:pt x="5" y="48"/>
                  </a:lnTo>
                  <a:lnTo>
                    <a:pt x="4" y="52"/>
                  </a:lnTo>
                  <a:lnTo>
                    <a:pt x="4" y="55"/>
                  </a:lnTo>
                  <a:lnTo>
                    <a:pt x="3" y="59"/>
                  </a:lnTo>
                  <a:lnTo>
                    <a:pt x="2" y="63"/>
                  </a:lnTo>
                  <a:lnTo>
                    <a:pt x="2" y="66"/>
                  </a:lnTo>
                  <a:lnTo>
                    <a:pt x="1" y="70"/>
                  </a:lnTo>
                  <a:lnTo>
                    <a:pt x="0" y="73"/>
                  </a:lnTo>
                  <a:lnTo>
                    <a:pt x="123" y="73"/>
                  </a:lnTo>
                  <a:close/>
                </a:path>
              </a:pathLst>
            </a:custGeom>
            <a:solidFill>
              <a:srgbClr val="F4B87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 name="Freeform 8"/>
            <p:cNvSpPr>
              <a:spLocks/>
            </p:cNvSpPr>
            <p:nvPr/>
          </p:nvSpPr>
          <p:spPr bwMode="auto">
            <a:xfrm>
              <a:off x="976" y="1380"/>
              <a:ext cx="179" cy="250"/>
            </a:xfrm>
            <a:custGeom>
              <a:avLst/>
              <a:gdLst>
                <a:gd name="T0" fmla="*/ 153 w 179"/>
                <a:gd name="T1" fmla="*/ 102 h 250"/>
                <a:gd name="T2" fmla="*/ 152 w 179"/>
                <a:gd name="T3" fmla="*/ 115 h 250"/>
                <a:gd name="T4" fmla="*/ 151 w 179"/>
                <a:gd name="T5" fmla="*/ 127 h 250"/>
                <a:gd name="T6" fmla="*/ 150 w 179"/>
                <a:gd name="T7" fmla="*/ 139 h 250"/>
                <a:gd name="T8" fmla="*/ 150 w 179"/>
                <a:gd name="T9" fmla="*/ 150 h 250"/>
                <a:gd name="T10" fmla="*/ 150 w 179"/>
                <a:gd name="T11" fmla="*/ 161 h 250"/>
                <a:gd name="T12" fmla="*/ 151 w 179"/>
                <a:gd name="T13" fmla="*/ 171 h 250"/>
                <a:gd name="T14" fmla="*/ 152 w 179"/>
                <a:gd name="T15" fmla="*/ 181 h 250"/>
                <a:gd name="T16" fmla="*/ 153 w 179"/>
                <a:gd name="T17" fmla="*/ 190 h 250"/>
                <a:gd name="T18" fmla="*/ 155 w 179"/>
                <a:gd name="T19" fmla="*/ 199 h 250"/>
                <a:gd name="T20" fmla="*/ 158 w 179"/>
                <a:gd name="T21" fmla="*/ 207 h 250"/>
                <a:gd name="T22" fmla="*/ 160 w 179"/>
                <a:gd name="T23" fmla="*/ 215 h 250"/>
                <a:gd name="T24" fmla="*/ 163 w 179"/>
                <a:gd name="T25" fmla="*/ 223 h 250"/>
                <a:gd name="T26" fmla="*/ 167 w 179"/>
                <a:gd name="T27" fmla="*/ 230 h 250"/>
                <a:gd name="T28" fmla="*/ 171 w 179"/>
                <a:gd name="T29" fmla="*/ 237 h 250"/>
                <a:gd name="T30" fmla="*/ 175 w 179"/>
                <a:gd name="T31" fmla="*/ 244 h 250"/>
                <a:gd name="T32" fmla="*/ 179 w 179"/>
                <a:gd name="T33" fmla="*/ 250 h 250"/>
                <a:gd name="T34" fmla="*/ 4 w 179"/>
                <a:gd name="T35" fmla="*/ 245 h 250"/>
                <a:gd name="T36" fmla="*/ 10 w 179"/>
                <a:gd name="T37" fmla="*/ 232 h 250"/>
                <a:gd name="T38" fmla="*/ 15 w 179"/>
                <a:gd name="T39" fmla="*/ 220 h 250"/>
                <a:gd name="T40" fmla="*/ 19 w 179"/>
                <a:gd name="T41" fmla="*/ 206 h 250"/>
                <a:gd name="T42" fmla="*/ 22 w 179"/>
                <a:gd name="T43" fmla="*/ 192 h 250"/>
                <a:gd name="T44" fmla="*/ 23 w 179"/>
                <a:gd name="T45" fmla="*/ 178 h 250"/>
                <a:gd name="T46" fmla="*/ 24 w 179"/>
                <a:gd name="T47" fmla="*/ 163 h 250"/>
                <a:gd name="T48" fmla="*/ 24 w 179"/>
                <a:gd name="T49" fmla="*/ 147 h 250"/>
                <a:gd name="T50" fmla="*/ 24 w 179"/>
                <a:gd name="T51" fmla="*/ 131 h 250"/>
                <a:gd name="T52" fmla="*/ 23 w 179"/>
                <a:gd name="T53" fmla="*/ 115 h 250"/>
                <a:gd name="T54" fmla="*/ 22 w 179"/>
                <a:gd name="T55" fmla="*/ 98 h 250"/>
                <a:gd name="T56" fmla="*/ 20 w 179"/>
                <a:gd name="T57" fmla="*/ 81 h 250"/>
                <a:gd name="T58" fmla="*/ 18 w 179"/>
                <a:gd name="T59" fmla="*/ 54 h 250"/>
                <a:gd name="T60" fmla="*/ 16 w 179"/>
                <a:gd name="T61" fmla="*/ 27 h 250"/>
                <a:gd name="T62" fmla="*/ 15 w 179"/>
                <a:gd name="T63" fmla="*/ 9 h 2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79" h="250">
                  <a:moveTo>
                    <a:pt x="14" y="0"/>
                  </a:moveTo>
                  <a:lnTo>
                    <a:pt x="153" y="102"/>
                  </a:lnTo>
                  <a:lnTo>
                    <a:pt x="152" y="109"/>
                  </a:lnTo>
                  <a:lnTo>
                    <a:pt x="152" y="115"/>
                  </a:lnTo>
                  <a:lnTo>
                    <a:pt x="151" y="121"/>
                  </a:lnTo>
                  <a:lnTo>
                    <a:pt x="151" y="127"/>
                  </a:lnTo>
                  <a:lnTo>
                    <a:pt x="150" y="133"/>
                  </a:lnTo>
                  <a:lnTo>
                    <a:pt x="150" y="139"/>
                  </a:lnTo>
                  <a:lnTo>
                    <a:pt x="150" y="144"/>
                  </a:lnTo>
                  <a:lnTo>
                    <a:pt x="150" y="150"/>
                  </a:lnTo>
                  <a:lnTo>
                    <a:pt x="150" y="155"/>
                  </a:lnTo>
                  <a:lnTo>
                    <a:pt x="150" y="161"/>
                  </a:lnTo>
                  <a:lnTo>
                    <a:pt x="150" y="166"/>
                  </a:lnTo>
                  <a:lnTo>
                    <a:pt x="151" y="171"/>
                  </a:lnTo>
                  <a:lnTo>
                    <a:pt x="151" y="176"/>
                  </a:lnTo>
                  <a:lnTo>
                    <a:pt x="152" y="181"/>
                  </a:lnTo>
                  <a:lnTo>
                    <a:pt x="153" y="185"/>
                  </a:lnTo>
                  <a:lnTo>
                    <a:pt x="153" y="190"/>
                  </a:lnTo>
                  <a:lnTo>
                    <a:pt x="154" y="194"/>
                  </a:lnTo>
                  <a:lnTo>
                    <a:pt x="155" y="199"/>
                  </a:lnTo>
                  <a:lnTo>
                    <a:pt x="156" y="203"/>
                  </a:lnTo>
                  <a:lnTo>
                    <a:pt x="158" y="207"/>
                  </a:lnTo>
                  <a:lnTo>
                    <a:pt x="159" y="211"/>
                  </a:lnTo>
                  <a:lnTo>
                    <a:pt x="160" y="215"/>
                  </a:lnTo>
                  <a:lnTo>
                    <a:pt x="162" y="219"/>
                  </a:lnTo>
                  <a:lnTo>
                    <a:pt x="163" y="223"/>
                  </a:lnTo>
                  <a:lnTo>
                    <a:pt x="165" y="227"/>
                  </a:lnTo>
                  <a:lnTo>
                    <a:pt x="167" y="230"/>
                  </a:lnTo>
                  <a:lnTo>
                    <a:pt x="169" y="234"/>
                  </a:lnTo>
                  <a:lnTo>
                    <a:pt x="171" y="237"/>
                  </a:lnTo>
                  <a:lnTo>
                    <a:pt x="173" y="241"/>
                  </a:lnTo>
                  <a:lnTo>
                    <a:pt x="175" y="244"/>
                  </a:lnTo>
                  <a:lnTo>
                    <a:pt x="177" y="247"/>
                  </a:lnTo>
                  <a:lnTo>
                    <a:pt x="179" y="250"/>
                  </a:lnTo>
                  <a:lnTo>
                    <a:pt x="0" y="250"/>
                  </a:lnTo>
                  <a:lnTo>
                    <a:pt x="4" y="245"/>
                  </a:lnTo>
                  <a:lnTo>
                    <a:pt x="7" y="239"/>
                  </a:lnTo>
                  <a:lnTo>
                    <a:pt x="10" y="232"/>
                  </a:lnTo>
                  <a:lnTo>
                    <a:pt x="13" y="226"/>
                  </a:lnTo>
                  <a:lnTo>
                    <a:pt x="15" y="220"/>
                  </a:lnTo>
                  <a:lnTo>
                    <a:pt x="17" y="213"/>
                  </a:lnTo>
                  <a:lnTo>
                    <a:pt x="19" y="206"/>
                  </a:lnTo>
                  <a:lnTo>
                    <a:pt x="20" y="199"/>
                  </a:lnTo>
                  <a:lnTo>
                    <a:pt x="22" y="192"/>
                  </a:lnTo>
                  <a:lnTo>
                    <a:pt x="23" y="185"/>
                  </a:lnTo>
                  <a:lnTo>
                    <a:pt x="23" y="178"/>
                  </a:lnTo>
                  <a:lnTo>
                    <a:pt x="24" y="170"/>
                  </a:lnTo>
                  <a:lnTo>
                    <a:pt x="24" y="163"/>
                  </a:lnTo>
                  <a:lnTo>
                    <a:pt x="24" y="155"/>
                  </a:lnTo>
                  <a:lnTo>
                    <a:pt x="24" y="147"/>
                  </a:lnTo>
                  <a:lnTo>
                    <a:pt x="24" y="139"/>
                  </a:lnTo>
                  <a:lnTo>
                    <a:pt x="24" y="131"/>
                  </a:lnTo>
                  <a:lnTo>
                    <a:pt x="24" y="123"/>
                  </a:lnTo>
                  <a:lnTo>
                    <a:pt x="23" y="115"/>
                  </a:lnTo>
                  <a:lnTo>
                    <a:pt x="23" y="106"/>
                  </a:lnTo>
                  <a:lnTo>
                    <a:pt x="22" y="98"/>
                  </a:lnTo>
                  <a:lnTo>
                    <a:pt x="21" y="89"/>
                  </a:lnTo>
                  <a:lnTo>
                    <a:pt x="20" y="81"/>
                  </a:lnTo>
                  <a:lnTo>
                    <a:pt x="20" y="72"/>
                  </a:lnTo>
                  <a:lnTo>
                    <a:pt x="18" y="54"/>
                  </a:lnTo>
                  <a:lnTo>
                    <a:pt x="16" y="37"/>
                  </a:lnTo>
                  <a:lnTo>
                    <a:pt x="16" y="27"/>
                  </a:lnTo>
                  <a:lnTo>
                    <a:pt x="15" y="18"/>
                  </a:lnTo>
                  <a:lnTo>
                    <a:pt x="15" y="9"/>
                  </a:lnTo>
                  <a:lnTo>
                    <a:pt x="14" y="0"/>
                  </a:lnTo>
                  <a:close/>
                </a:path>
              </a:pathLst>
            </a:custGeom>
            <a:solidFill>
              <a:srgbClr val="EBAA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 name="Freeform 9"/>
            <p:cNvSpPr>
              <a:spLocks/>
            </p:cNvSpPr>
            <p:nvPr/>
          </p:nvSpPr>
          <p:spPr bwMode="auto">
            <a:xfrm>
              <a:off x="990" y="1424"/>
              <a:ext cx="150" cy="182"/>
            </a:xfrm>
            <a:custGeom>
              <a:avLst/>
              <a:gdLst>
                <a:gd name="T0" fmla="*/ 0 w 150"/>
                <a:gd name="T1" fmla="*/ 13 h 182"/>
                <a:gd name="T2" fmla="*/ 3 w 150"/>
                <a:gd name="T3" fmla="*/ 37 h 182"/>
                <a:gd name="T4" fmla="*/ 8 w 150"/>
                <a:gd name="T5" fmla="*/ 59 h 182"/>
                <a:gd name="T6" fmla="*/ 14 w 150"/>
                <a:gd name="T7" fmla="*/ 78 h 182"/>
                <a:gd name="T8" fmla="*/ 22 w 150"/>
                <a:gd name="T9" fmla="*/ 96 h 182"/>
                <a:gd name="T10" fmla="*/ 32 w 150"/>
                <a:gd name="T11" fmla="*/ 112 h 182"/>
                <a:gd name="T12" fmla="*/ 42 w 150"/>
                <a:gd name="T13" fmla="*/ 126 h 182"/>
                <a:gd name="T14" fmla="*/ 54 w 150"/>
                <a:gd name="T15" fmla="*/ 138 h 182"/>
                <a:gd name="T16" fmla="*/ 65 w 150"/>
                <a:gd name="T17" fmla="*/ 149 h 182"/>
                <a:gd name="T18" fmla="*/ 78 w 150"/>
                <a:gd name="T19" fmla="*/ 158 h 182"/>
                <a:gd name="T20" fmla="*/ 90 w 150"/>
                <a:gd name="T21" fmla="*/ 165 h 182"/>
                <a:gd name="T22" fmla="*/ 102 w 150"/>
                <a:gd name="T23" fmla="*/ 171 h 182"/>
                <a:gd name="T24" fmla="*/ 114 w 150"/>
                <a:gd name="T25" fmla="*/ 176 h 182"/>
                <a:gd name="T26" fmla="*/ 126 w 150"/>
                <a:gd name="T27" fmla="*/ 179 h 182"/>
                <a:gd name="T28" fmla="*/ 136 w 150"/>
                <a:gd name="T29" fmla="*/ 181 h 182"/>
                <a:gd name="T30" fmla="*/ 146 w 150"/>
                <a:gd name="T31" fmla="*/ 182 h 182"/>
                <a:gd name="T32" fmla="*/ 149 w 150"/>
                <a:gd name="T33" fmla="*/ 179 h 182"/>
                <a:gd name="T34" fmla="*/ 146 w 150"/>
                <a:gd name="T35" fmla="*/ 173 h 182"/>
                <a:gd name="T36" fmla="*/ 144 w 150"/>
                <a:gd name="T37" fmla="*/ 167 h 182"/>
                <a:gd name="T38" fmla="*/ 142 w 150"/>
                <a:gd name="T39" fmla="*/ 160 h 182"/>
                <a:gd name="T40" fmla="*/ 141 w 150"/>
                <a:gd name="T41" fmla="*/ 153 h 182"/>
                <a:gd name="T42" fmla="*/ 139 w 150"/>
                <a:gd name="T43" fmla="*/ 145 h 182"/>
                <a:gd name="T44" fmla="*/ 138 w 150"/>
                <a:gd name="T45" fmla="*/ 138 h 182"/>
                <a:gd name="T46" fmla="*/ 137 w 150"/>
                <a:gd name="T47" fmla="*/ 130 h 182"/>
                <a:gd name="T48" fmla="*/ 136 w 150"/>
                <a:gd name="T49" fmla="*/ 123 h 182"/>
                <a:gd name="T50" fmla="*/ 136 w 150"/>
                <a:gd name="T51" fmla="*/ 116 h 182"/>
                <a:gd name="T52" fmla="*/ 135 w 150"/>
                <a:gd name="T53" fmla="*/ 109 h 182"/>
                <a:gd name="T54" fmla="*/ 135 w 150"/>
                <a:gd name="T55" fmla="*/ 103 h 182"/>
                <a:gd name="T56" fmla="*/ 135 w 150"/>
                <a:gd name="T57" fmla="*/ 94 h 182"/>
                <a:gd name="T58" fmla="*/ 135 w 150"/>
                <a:gd name="T59" fmla="*/ 85 h 182"/>
                <a:gd name="T60" fmla="*/ 130 w 150"/>
                <a:gd name="T61" fmla="*/ 80 h 182"/>
                <a:gd name="T62" fmla="*/ 121 w 150"/>
                <a:gd name="T63" fmla="*/ 77 h 182"/>
                <a:gd name="T64" fmla="*/ 111 w 150"/>
                <a:gd name="T65" fmla="*/ 74 h 182"/>
                <a:gd name="T66" fmla="*/ 102 w 150"/>
                <a:gd name="T67" fmla="*/ 70 h 182"/>
                <a:gd name="T68" fmla="*/ 92 w 150"/>
                <a:gd name="T69" fmla="*/ 65 h 182"/>
                <a:gd name="T70" fmla="*/ 82 w 150"/>
                <a:gd name="T71" fmla="*/ 60 h 182"/>
                <a:gd name="T72" fmla="*/ 73 w 150"/>
                <a:gd name="T73" fmla="*/ 54 h 182"/>
                <a:gd name="T74" fmla="*/ 64 w 150"/>
                <a:gd name="T75" fmla="*/ 48 h 182"/>
                <a:gd name="T76" fmla="*/ 55 w 150"/>
                <a:gd name="T77" fmla="*/ 42 h 182"/>
                <a:gd name="T78" fmla="*/ 46 w 150"/>
                <a:gd name="T79" fmla="*/ 36 h 182"/>
                <a:gd name="T80" fmla="*/ 37 w 150"/>
                <a:gd name="T81" fmla="*/ 30 h 182"/>
                <a:gd name="T82" fmla="*/ 29 w 150"/>
                <a:gd name="T83" fmla="*/ 24 h 182"/>
                <a:gd name="T84" fmla="*/ 22 w 150"/>
                <a:gd name="T85" fmla="*/ 18 h 182"/>
                <a:gd name="T86" fmla="*/ 15 w 150"/>
                <a:gd name="T87" fmla="*/ 12 h 182"/>
                <a:gd name="T88" fmla="*/ 5 w 150"/>
                <a:gd name="T89" fmla="*/ 4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50" h="182">
                  <a:moveTo>
                    <a:pt x="0" y="0"/>
                  </a:moveTo>
                  <a:lnTo>
                    <a:pt x="0" y="13"/>
                  </a:lnTo>
                  <a:lnTo>
                    <a:pt x="1" y="25"/>
                  </a:lnTo>
                  <a:lnTo>
                    <a:pt x="3" y="37"/>
                  </a:lnTo>
                  <a:lnTo>
                    <a:pt x="5" y="48"/>
                  </a:lnTo>
                  <a:lnTo>
                    <a:pt x="8" y="59"/>
                  </a:lnTo>
                  <a:lnTo>
                    <a:pt x="11" y="69"/>
                  </a:lnTo>
                  <a:lnTo>
                    <a:pt x="14" y="78"/>
                  </a:lnTo>
                  <a:lnTo>
                    <a:pt x="18" y="88"/>
                  </a:lnTo>
                  <a:lnTo>
                    <a:pt x="22" y="96"/>
                  </a:lnTo>
                  <a:lnTo>
                    <a:pt x="27" y="104"/>
                  </a:lnTo>
                  <a:lnTo>
                    <a:pt x="32" y="112"/>
                  </a:lnTo>
                  <a:lnTo>
                    <a:pt x="37" y="119"/>
                  </a:lnTo>
                  <a:lnTo>
                    <a:pt x="42" y="126"/>
                  </a:lnTo>
                  <a:lnTo>
                    <a:pt x="48" y="132"/>
                  </a:lnTo>
                  <a:lnTo>
                    <a:pt x="54" y="138"/>
                  </a:lnTo>
                  <a:lnTo>
                    <a:pt x="60" y="144"/>
                  </a:lnTo>
                  <a:lnTo>
                    <a:pt x="65" y="149"/>
                  </a:lnTo>
                  <a:lnTo>
                    <a:pt x="72" y="153"/>
                  </a:lnTo>
                  <a:lnTo>
                    <a:pt x="78" y="158"/>
                  </a:lnTo>
                  <a:lnTo>
                    <a:pt x="84" y="161"/>
                  </a:lnTo>
                  <a:lnTo>
                    <a:pt x="90" y="165"/>
                  </a:lnTo>
                  <a:lnTo>
                    <a:pt x="96" y="168"/>
                  </a:lnTo>
                  <a:lnTo>
                    <a:pt x="102" y="171"/>
                  </a:lnTo>
                  <a:lnTo>
                    <a:pt x="109" y="173"/>
                  </a:lnTo>
                  <a:lnTo>
                    <a:pt x="114" y="176"/>
                  </a:lnTo>
                  <a:lnTo>
                    <a:pt x="120" y="177"/>
                  </a:lnTo>
                  <a:lnTo>
                    <a:pt x="126" y="179"/>
                  </a:lnTo>
                  <a:lnTo>
                    <a:pt x="131" y="180"/>
                  </a:lnTo>
                  <a:lnTo>
                    <a:pt x="136" y="181"/>
                  </a:lnTo>
                  <a:lnTo>
                    <a:pt x="141" y="182"/>
                  </a:lnTo>
                  <a:lnTo>
                    <a:pt x="146" y="182"/>
                  </a:lnTo>
                  <a:lnTo>
                    <a:pt x="150" y="182"/>
                  </a:lnTo>
                  <a:lnTo>
                    <a:pt x="149" y="179"/>
                  </a:lnTo>
                  <a:lnTo>
                    <a:pt x="148" y="176"/>
                  </a:lnTo>
                  <a:lnTo>
                    <a:pt x="146" y="173"/>
                  </a:lnTo>
                  <a:lnTo>
                    <a:pt x="145" y="170"/>
                  </a:lnTo>
                  <a:lnTo>
                    <a:pt x="144" y="167"/>
                  </a:lnTo>
                  <a:lnTo>
                    <a:pt x="143" y="163"/>
                  </a:lnTo>
                  <a:lnTo>
                    <a:pt x="142" y="160"/>
                  </a:lnTo>
                  <a:lnTo>
                    <a:pt x="141" y="156"/>
                  </a:lnTo>
                  <a:lnTo>
                    <a:pt x="141" y="153"/>
                  </a:lnTo>
                  <a:lnTo>
                    <a:pt x="140" y="149"/>
                  </a:lnTo>
                  <a:lnTo>
                    <a:pt x="139" y="145"/>
                  </a:lnTo>
                  <a:lnTo>
                    <a:pt x="139" y="141"/>
                  </a:lnTo>
                  <a:lnTo>
                    <a:pt x="138" y="138"/>
                  </a:lnTo>
                  <a:lnTo>
                    <a:pt x="138" y="134"/>
                  </a:lnTo>
                  <a:lnTo>
                    <a:pt x="137" y="130"/>
                  </a:lnTo>
                  <a:lnTo>
                    <a:pt x="137" y="127"/>
                  </a:lnTo>
                  <a:lnTo>
                    <a:pt x="136" y="123"/>
                  </a:lnTo>
                  <a:lnTo>
                    <a:pt x="136" y="119"/>
                  </a:lnTo>
                  <a:lnTo>
                    <a:pt x="136" y="116"/>
                  </a:lnTo>
                  <a:lnTo>
                    <a:pt x="135" y="112"/>
                  </a:lnTo>
                  <a:lnTo>
                    <a:pt x="135" y="109"/>
                  </a:lnTo>
                  <a:lnTo>
                    <a:pt x="135" y="106"/>
                  </a:lnTo>
                  <a:lnTo>
                    <a:pt x="135" y="103"/>
                  </a:lnTo>
                  <a:lnTo>
                    <a:pt x="135" y="100"/>
                  </a:lnTo>
                  <a:lnTo>
                    <a:pt x="135" y="94"/>
                  </a:lnTo>
                  <a:lnTo>
                    <a:pt x="135" y="89"/>
                  </a:lnTo>
                  <a:lnTo>
                    <a:pt x="135" y="85"/>
                  </a:lnTo>
                  <a:lnTo>
                    <a:pt x="135" y="81"/>
                  </a:lnTo>
                  <a:lnTo>
                    <a:pt x="130" y="80"/>
                  </a:lnTo>
                  <a:lnTo>
                    <a:pt x="125" y="79"/>
                  </a:lnTo>
                  <a:lnTo>
                    <a:pt x="121" y="77"/>
                  </a:lnTo>
                  <a:lnTo>
                    <a:pt x="116" y="76"/>
                  </a:lnTo>
                  <a:lnTo>
                    <a:pt x="111" y="74"/>
                  </a:lnTo>
                  <a:lnTo>
                    <a:pt x="106" y="72"/>
                  </a:lnTo>
                  <a:lnTo>
                    <a:pt x="102" y="70"/>
                  </a:lnTo>
                  <a:lnTo>
                    <a:pt x="97" y="67"/>
                  </a:lnTo>
                  <a:lnTo>
                    <a:pt x="92" y="65"/>
                  </a:lnTo>
                  <a:lnTo>
                    <a:pt x="87" y="62"/>
                  </a:lnTo>
                  <a:lnTo>
                    <a:pt x="82" y="60"/>
                  </a:lnTo>
                  <a:lnTo>
                    <a:pt x="78" y="57"/>
                  </a:lnTo>
                  <a:lnTo>
                    <a:pt x="73" y="54"/>
                  </a:lnTo>
                  <a:lnTo>
                    <a:pt x="68" y="51"/>
                  </a:lnTo>
                  <a:lnTo>
                    <a:pt x="64" y="48"/>
                  </a:lnTo>
                  <a:lnTo>
                    <a:pt x="59" y="45"/>
                  </a:lnTo>
                  <a:lnTo>
                    <a:pt x="55" y="42"/>
                  </a:lnTo>
                  <a:lnTo>
                    <a:pt x="50" y="39"/>
                  </a:lnTo>
                  <a:lnTo>
                    <a:pt x="46" y="36"/>
                  </a:lnTo>
                  <a:lnTo>
                    <a:pt x="41" y="33"/>
                  </a:lnTo>
                  <a:lnTo>
                    <a:pt x="37" y="30"/>
                  </a:lnTo>
                  <a:lnTo>
                    <a:pt x="33" y="27"/>
                  </a:lnTo>
                  <a:lnTo>
                    <a:pt x="29" y="24"/>
                  </a:lnTo>
                  <a:lnTo>
                    <a:pt x="25" y="21"/>
                  </a:lnTo>
                  <a:lnTo>
                    <a:pt x="22" y="18"/>
                  </a:lnTo>
                  <a:lnTo>
                    <a:pt x="18" y="15"/>
                  </a:lnTo>
                  <a:lnTo>
                    <a:pt x="15" y="12"/>
                  </a:lnTo>
                  <a:lnTo>
                    <a:pt x="11" y="9"/>
                  </a:lnTo>
                  <a:lnTo>
                    <a:pt x="5" y="4"/>
                  </a:lnTo>
                  <a:lnTo>
                    <a:pt x="0" y="0"/>
                  </a:lnTo>
                  <a:close/>
                </a:path>
              </a:pathLst>
            </a:custGeom>
            <a:solidFill>
              <a:srgbClr val="DC984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10"/>
            <p:cNvSpPr>
              <a:spLocks/>
            </p:cNvSpPr>
            <p:nvPr/>
          </p:nvSpPr>
          <p:spPr bwMode="auto">
            <a:xfrm>
              <a:off x="847" y="961"/>
              <a:ext cx="476" cy="587"/>
            </a:xfrm>
            <a:custGeom>
              <a:avLst/>
              <a:gdLst>
                <a:gd name="T0" fmla="*/ 301 w 476"/>
                <a:gd name="T1" fmla="*/ 586 h 587"/>
                <a:gd name="T2" fmla="*/ 284 w 476"/>
                <a:gd name="T3" fmla="*/ 582 h 587"/>
                <a:gd name="T4" fmla="*/ 265 w 476"/>
                <a:gd name="T5" fmla="*/ 577 h 587"/>
                <a:gd name="T6" fmla="*/ 245 w 476"/>
                <a:gd name="T7" fmla="*/ 570 h 587"/>
                <a:gd name="T8" fmla="*/ 224 w 476"/>
                <a:gd name="T9" fmla="*/ 562 h 587"/>
                <a:gd name="T10" fmla="*/ 204 w 476"/>
                <a:gd name="T11" fmla="*/ 551 h 587"/>
                <a:gd name="T12" fmla="*/ 185 w 476"/>
                <a:gd name="T13" fmla="*/ 540 h 587"/>
                <a:gd name="T14" fmla="*/ 166 w 476"/>
                <a:gd name="T15" fmla="*/ 527 h 587"/>
                <a:gd name="T16" fmla="*/ 135 w 476"/>
                <a:gd name="T17" fmla="*/ 501 h 587"/>
                <a:gd name="T18" fmla="*/ 106 w 476"/>
                <a:gd name="T19" fmla="*/ 471 h 587"/>
                <a:gd name="T20" fmla="*/ 83 w 476"/>
                <a:gd name="T21" fmla="*/ 443 h 587"/>
                <a:gd name="T22" fmla="*/ 64 w 476"/>
                <a:gd name="T23" fmla="*/ 415 h 587"/>
                <a:gd name="T24" fmla="*/ 49 w 476"/>
                <a:gd name="T25" fmla="*/ 387 h 587"/>
                <a:gd name="T26" fmla="*/ 38 w 476"/>
                <a:gd name="T27" fmla="*/ 361 h 587"/>
                <a:gd name="T28" fmla="*/ 28 w 476"/>
                <a:gd name="T29" fmla="*/ 336 h 587"/>
                <a:gd name="T30" fmla="*/ 8 w 476"/>
                <a:gd name="T31" fmla="*/ 273 h 587"/>
                <a:gd name="T32" fmla="*/ 4 w 476"/>
                <a:gd name="T33" fmla="*/ 159 h 587"/>
                <a:gd name="T34" fmla="*/ 41 w 476"/>
                <a:gd name="T35" fmla="*/ 76 h 587"/>
                <a:gd name="T36" fmla="*/ 107 w 476"/>
                <a:gd name="T37" fmla="*/ 24 h 587"/>
                <a:gd name="T38" fmla="*/ 191 w 476"/>
                <a:gd name="T39" fmla="*/ 1 h 587"/>
                <a:gd name="T40" fmla="*/ 282 w 476"/>
                <a:gd name="T41" fmla="*/ 8 h 587"/>
                <a:gd name="T42" fmla="*/ 368 w 476"/>
                <a:gd name="T43" fmla="*/ 44 h 587"/>
                <a:gd name="T44" fmla="*/ 436 w 476"/>
                <a:gd name="T45" fmla="*/ 111 h 587"/>
                <a:gd name="T46" fmla="*/ 471 w 476"/>
                <a:gd name="T47" fmla="*/ 182 h 587"/>
                <a:gd name="T48" fmla="*/ 473 w 476"/>
                <a:gd name="T49" fmla="*/ 190 h 587"/>
                <a:gd name="T50" fmla="*/ 475 w 476"/>
                <a:gd name="T51" fmla="*/ 198 h 587"/>
                <a:gd name="T52" fmla="*/ 476 w 476"/>
                <a:gd name="T53" fmla="*/ 206 h 587"/>
                <a:gd name="T54" fmla="*/ 476 w 476"/>
                <a:gd name="T55" fmla="*/ 214 h 587"/>
                <a:gd name="T56" fmla="*/ 476 w 476"/>
                <a:gd name="T57" fmla="*/ 222 h 587"/>
                <a:gd name="T58" fmla="*/ 476 w 476"/>
                <a:gd name="T59" fmla="*/ 231 h 587"/>
                <a:gd name="T60" fmla="*/ 475 w 476"/>
                <a:gd name="T61" fmla="*/ 241 h 587"/>
                <a:gd name="T62" fmla="*/ 473 w 476"/>
                <a:gd name="T63" fmla="*/ 249 h 587"/>
                <a:gd name="T64" fmla="*/ 471 w 476"/>
                <a:gd name="T65" fmla="*/ 255 h 587"/>
                <a:gd name="T66" fmla="*/ 467 w 476"/>
                <a:gd name="T67" fmla="*/ 263 h 587"/>
                <a:gd name="T68" fmla="*/ 462 w 476"/>
                <a:gd name="T69" fmla="*/ 272 h 587"/>
                <a:gd name="T70" fmla="*/ 458 w 476"/>
                <a:gd name="T71" fmla="*/ 279 h 587"/>
                <a:gd name="T72" fmla="*/ 456 w 476"/>
                <a:gd name="T73" fmla="*/ 286 h 587"/>
                <a:gd name="T74" fmla="*/ 455 w 476"/>
                <a:gd name="T75" fmla="*/ 294 h 587"/>
                <a:gd name="T76" fmla="*/ 457 w 476"/>
                <a:gd name="T77" fmla="*/ 302 h 587"/>
                <a:gd name="T78" fmla="*/ 459 w 476"/>
                <a:gd name="T79" fmla="*/ 309 h 587"/>
                <a:gd name="T80" fmla="*/ 463 w 476"/>
                <a:gd name="T81" fmla="*/ 321 h 587"/>
                <a:gd name="T82" fmla="*/ 465 w 476"/>
                <a:gd name="T83" fmla="*/ 329 h 587"/>
                <a:gd name="T84" fmla="*/ 466 w 476"/>
                <a:gd name="T85" fmla="*/ 339 h 587"/>
                <a:gd name="T86" fmla="*/ 467 w 476"/>
                <a:gd name="T87" fmla="*/ 349 h 587"/>
                <a:gd name="T88" fmla="*/ 468 w 476"/>
                <a:gd name="T89" fmla="*/ 359 h 587"/>
                <a:gd name="T90" fmla="*/ 466 w 476"/>
                <a:gd name="T91" fmla="*/ 372 h 587"/>
                <a:gd name="T92" fmla="*/ 457 w 476"/>
                <a:gd name="T93" fmla="*/ 400 h 587"/>
                <a:gd name="T94" fmla="*/ 442 w 476"/>
                <a:gd name="T95" fmla="*/ 435 h 587"/>
                <a:gd name="T96" fmla="*/ 422 w 476"/>
                <a:gd name="T97" fmla="*/ 471 h 587"/>
                <a:gd name="T98" fmla="*/ 399 w 476"/>
                <a:gd name="T99" fmla="*/ 508 h 587"/>
                <a:gd name="T100" fmla="*/ 375 w 476"/>
                <a:gd name="T101" fmla="*/ 541 h 587"/>
                <a:gd name="T102" fmla="*/ 350 w 476"/>
                <a:gd name="T103" fmla="*/ 567 h 587"/>
                <a:gd name="T104" fmla="*/ 328 w 476"/>
                <a:gd name="T105" fmla="*/ 583 h 5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476" h="587">
                  <a:moveTo>
                    <a:pt x="313" y="587"/>
                  </a:moveTo>
                  <a:lnTo>
                    <a:pt x="309" y="586"/>
                  </a:lnTo>
                  <a:lnTo>
                    <a:pt x="305" y="586"/>
                  </a:lnTo>
                  <a:lnTo>
                    <a:pt x="301" y="586"/>
                  </a:lnTo>
                  <a:lnTo>
                    <a:pt x="297" y="585"/>
                  </a:lnTo>
                  <a:lnTo>
                    <a:pt x="293" y="584"/>
                  </a:lnTo>
                  <a:lnTo>
                    <a:pt x="288" y="583"/>
                  </a:lnTo>
                  <a:lnTo>
                    <a:pt x="284" y="582"/>
                  </a:lnTo>
                  <a:lnTo>
                    <a:pt x="279" y="581"/>
                  </a:lnTo>
                  <a:lnTo>
                    <a:pt x="275" y="580"/>
                  </a:lnTo>
                  <a:lnTo>
                    <a:pt x="270" y="579"/>
                  </a:lnTo>
                  <a:lnTo>
                    <a:pt x="265" y="577"/>
                  </a:lnTo>
                  <a:lnTo>
                    <a:pt x="260" y="576"/>
                  </a:lnTo>
                  <a:lnTo>
                    <a:pt x="255" y="574"/>
                  </a:lnTo>
                  <a:lnTo>
                    <a:pt x="250" y="572"/>
                  </a:lnTo>
                  <a:lnTo>
                    <a:pt x="245" y="570"/>
                  </a:lnTo>
                  <a:lnTo>
                    <a:pt x="240" y="568"/>
                  </a:lnTo>
                  <a:lnTo>
                    <a:pt x="235" y="566"/>
                  </a:lnTo>
                  <a:lnTo>
                    <a:pt x="230" y="564"/>
                  </a:lnTo>
                  <a:lnTo>
                    <a:pt x="224" y="562"/>
                  </a:lnTo>
                  <a:lnTo>
                    <a:pt x="219" y="559"/>
                  </a:lnTo>
                  <a:lnTo>
                    <a:pt x="214" y="557"/>
                  </a:lnTo>
                  <a:lnTo>
                    <a:pt x="209" y="554"/>
                  </a:lnTo>
                  <a:lnTo>
                    <a:pt x="204" y="551"/>
                  </a:lnTo>
                  <a:lnTo>
                    <a:pt x="199" y="549"/>
                  </a:lnTo>
                  <a:lnTo>
                    <a:pt x="194" y="546"/>
                  </a:lnTo>
                  <a:lnTo>
                    <a:pt x="189" y="543"/>
                  </a:lnTo>
                  <a:lnTo>
                    <a:pt x="185" y="540"/>
                  </a:lnTo>
                  <a:lnTo>
                    <a:pt x="180" y="537"/>
                  </a:lnTo>
                  <a:lnTo>
                    <a:pt x="175" y="533"/>
                  </a:lnTo>
                  <a:lnTo>
                    <a:pt x="171" y="530"/>
                  </a:lnTo>
                  <a:lnTo>
                    <a:pt x="166" y="527"/>
                  </a:lnTo>
                  <a:lnTo>
                    <a:pt x="162" y="523"/>
                  </a:lnTo>
                  <a:lnTo>
                    <a:pt x="153" y="516"/>
                  </a:lnTo>
                  <a:lnTo>
                    <a:pt x="144" y="508"/>
                  </a:lnTo>
                  <a:lnTo>
                    <a:pt x="135" y="501"/>
                  </a:lnTo>
                  <a:lnTo>
                    <a:pt x="127" y="493"/>
                  </a:lnTo>
                  <a:lnTo>
                    <a:pt x="120" y="486"/>
                  </a:lnTo>
                  <a:lnTo>
                    <a:pt x="113" y="479"/>
                  </a:lnTo>
                  <a:lnTo>
                    <a:pt x="106" y="471"/>
                  </a:lnTo>
                  <a:lnTo>
                    <a:pt x="100" y="464"/>
                  </a:lnTo>
                  <a:lnTo>
                    <a:pt x="94" y="457"/>
                  </a:lnTo>
                  <a:lnTo>
                    <a:pt x="88" y="450"/>
                  </a:lnTo>
                  <a:lnTo>
                    <a:pt x="83" y="443"/>
                  </a:lnTo>
                  <a:lnTo>
                    <a:pt x="77" y="435"/>
                  </a:lnTo>
                  <a:lnTo>
                    <a:pt x="73" y="428"/>
                  </a:lnTo>
                  <a:lnTo>
                    <a:pt x="68" y="421"/>
                  </a:lnTo>
                  <a:lnTo>
                    <a:pt x="64" y="415"/>
                  </a:lnTo>
                  <a:lnTo>
                    <a:pt x="60" y="408"/>
                  </a:lnTo>
                  <a:lnTo>
                    <a:pt x="56" y="401"/>
                  </a:lnTo>
                  <a:lnTo>
                    <a:pt x="52" y="394"/>
                  </a:lnTo>
                  <a:lnTo>
                    <a:pt x="49" y="387"/>
                  </a:lnTo>
                  <a:lnTo>
                    <a:pt x="46" y="381"/>
                  </a:lnTo>
                  <a:lnTo>
                    <a:pt x="43" y="374"/>
                  </a:lnTo>
                  <a:lnTo>
                    <a:pt x="40" y="368"/>
                  </a:lnTo>
                  <a:lnTo>
                    <a:pt x="38" y="361"/>
                  </a:lnTo>
                  <a:lnTo>
                    <a:pt x="35" y="355"/>
                  </a:lnTo>
                  <a:lnTo>
                    <a:pt x="32" y="348"/>
                  </a:lnTo>
                  <a:lnTo>
                    <a:pt x="30" y="342"/>
                  </a:lnTo>
                  <a:lnTo>
                    <a:pt x="28" y="336"/>
                  </a:lnTo>
                  <a:lnTo>
                    <a:pt x="26" y="330"/>
                  </a:lnTo>
                  <a:lnTo>
                    <a:pt x="21" y="318"/>
                  </a:lnTo>
                  <a:lnTo>
                    <a:pt x="17" y="306"/>
                  </a:lnTo>
                  <a:lnTo>
                    <a:pt x="8" y="273"/>
                  </a:lnTo>
                  <a:lnTo>
                    <a:pt x="3" y="242"/>
                  </a:lnTo>
                  <a:lnTo>
                    <a:pt x="0" y="212"/>
                  </a:lnTo>
                  <a:lnTo>
                    <a:pt x="1" y="185"/>
                  </a:lnTo>
                  <a:lnTo>
                    <a:pt x="4" y="159"/>
                  </a:lnTo>
                  <a:lnTo>
                    <a:pt x="10" y="136"/>
                  </a:lnTo>
                  <a:lnTo>
                    <a:pt x="18" y="114"/>
                  </a:lnTo>
                  <a:lnTo>
                    <a:pt x="28" y="94"/>
                  </a:lnTo>
                  <a:lnTo>
                    <a:pt x="41" y="76"/>
                  </a:lnTo>
                  <a:lnTo>
                    <a:pt x="55" y="60"/>
                  </a:lnTo>
                  <a:lnTo>
                    <a:pt x="71" y="46"/>
                  </a:lnTo>
                  <a:lnTo>
                    <a:pt x="88" y="34"/>
                  </a:lnTo>
                  <a:lnTo>
                    <a:pt x="107" y="24"/>
                  </a:lnTo>
                  <a:lnTo>
                    <a:pt x="127" y="15"/>
                  </a:lnTo>
                  <a:lnTo>
                    <a:pt x="148" y="8"/>
                  </a:lnTo>
                  <a:lnTo>
                    <a:pt x="169" y="4"/>
                  </a:lnTo>
                  <a:lnTo>
                    <a:pt x="191" y="1"/>
                  </a:lnTo>
                  <a:lnTo>
                    <a:pt x="214" y="0"/>
                  </a:lnTo>
                  <a:lnTo>
                    <a:pt x="237" y="0"/>
                  </a:lnTo>
                  <a:lnTo>
                    <a:pt x="260" y="3"/>
                  </a:lnTo>
                  <a:lnTo>
                    <a:pt x="282" y="8"/>
                  </a:lnTo>
                  <a:lnTo>
                    <a:pt x="305" y="14"/>
                  </a:lnTo>
                  <a:lnTo>
                    <a:pt x="326" y="22"/>
                  </a:lnTo>
                  <a:lnTo>
                    <a:pt x="347" y="32"/>
                  </a:lnTo>
                  <a:lnTo>
                    <a:pt x="368" y="44"/>
                  </a:lnTo>
                  <a:lnTo>
                    <a:pt x="387" y="58"/>
                  </a:lnTo>
                  <a:lnTo>
                    <a:pt x="405" y="74"/>
                  </a:lnTo>
                  <a:lnTo>
                    <a:pt x="421" y="91"/>
                  </a:lnTo>
                  <a:lnTo>
                    <a:pt x="436" y="111"/>
                  </a:lnTo>
                  <a:lnTo>
                    <a:pt x="450" y="132"/>
                  </a:lnTo>
                  <a:lnTo>
                    <a:pt x="461" y="155"/>
                  </a:lnTo>
                  <a:lnTo>
                    <a:pt x="470" y="179"/>
                  </a:lnTo>
                  <a:lnTo>
                    <a:pt x="471" y="182"/>
                  </a:lnTo>
                  <a:lnTo>
                    <a:pt x="471" y="184"/>
                  </a:lnTo>
                  <a:lnTo>
                    <a:pt x="472" y="186"/>
                  </a:lnTo>
                  <a:lnTo>
                    <a:pt x="472" y="188"/>
                  </a:lnTo>
                  <a:lnTo>
                    <a:pt x="473" y="190"/>
                  </a:lnTo>
                  <a:lnTo>
                    <a:pt x="473" y="192"/>
                  </a:lnTo>
                  <a:lnTo>
                    <a:pt x="474" y="194"/>
                  </a:lnTo>
                  <a:lnTo>
                    <a:pt x="474" y="196"/>
                  </a:lnTo>
                  <a:lnTo>
                    <a:pt x="475" y="198"/>
                  </a:lnTo>
                  <a:lnTo>
                    <a:pt x="475" y="200"/>
                  </a:lnTo>
                  <a:lnTo>
                    <a:pt x="475" y="202"/>
                  </a:lnTo>
                  <a:lnTo>
                    <a:pt x="476" y="204"/>
                  </a:lnTo>
                  <a:lnTo>
                    <a:pt x="476" y="206"/>
                  </a:lnTo>
                  <a:lnTo>
                    <a:pt x="476" y="208"/>
                  </a:lnTo>
                  <a:lnTo>
                    <a:pt x="476" y="210"/>
                  </a:lnTo>
                  <a:lnTo>
                    <a:pt x="476" y="212"/>
                  </a:lnTo>
                  <a:lnTo>
                    <a:pt x="476" y="214"/>
                  </a:lnTo>
                  <a:lnTo>
                    <a:pt x="476" y="216"/>
                  </a:lnTo>
                  <a:lnTo>
                    <a:pt x="476" y="218"/>
                  </a:lnTo>
                  <a:lnTo>
                    <a:pt x="476" y="220"/>
                  </a:lnTo>
                  <a:lnTo>
                    <a:pt x="476" y="222"/>
                  </a:lnTo>
                  <a:lnTo>
                    <a:pt x="476" y="225"/>
                  </a:lnTo>
                  <a:lnTo>
                    <a:pt x="476" y="227"/>
                  </a:lnTo>
                  <a:lnTo>
                    <a:pt x="476" y="229"/>
                  </a:lnTo>
                  <a:lnTo>
                    <a:pt x="476" y="231"/>
                  </a:lnTo>
                  <a:lnTo>
                    <a:pt x="476" y="233"/>
                  </a:lnTo>
                  <a:lnTo>
                    <a:pt x="475" y="236"/>
                  </a:lnTo>
                  <a:lnTo>
                    <a:pt x="475" y="238"/>
                  </a:lnTo>
                  <a:lnTo>
                    <a:pt x="475" y="241"/>
                  </a:lnTo>
                  <a:lnTo>
                    <a:pt x="474" y="243"/>
                  </a:lnTo>
                  <a:lnTo>
                    <a:pt x="474" y="246"/>
                  </a:lnTo>
                  <a:lnTo>
                    <a:pt x="473" y="248"/>
                  </a:lnTo>
                  <a:lnTo>
                    <a:pt x="473" y="249"/>
                  </a:lnTo>
                  <a:lnTo>
                    <a:pt x="473" y="251"/>
                  </a:lnTo>
                  <a:lnTo>
                    <a:pt x="472" y="252"/>
                  </a:lnTo>
                  <a:lnTo>
                    <a:pt x="472" y="254"/>
                  </a:lnTo>
                  <a:lnTo>
                    <a:pt x="471" y="255"/>
                  </a:lnTo>
                  <a:lnTo>
                    <a:pt x="470" y="257"/>
                  </a:lnTo>
                  <a:lnTo>
                    <a:pt x="469" y="258"/>
                  </a:lnTo>
                  <a:lnTo>
                    <a:pt x="468" y="260"/>
                  </a:lnTo>
                  <a:lnTo>
                    <a:pt x="467" y="263"/>
                  </a:lnTo>
                  <a:lnTo>
                    <a:pt x="465" y="267"/>
                  </a:lnTo>
                  <a:lnTo>
                    <a:pt x="464" y="268"/>
                  </a:lnTo>
                  <a:lnTo>
                    <a:pt x="463" y="270"/>
                  </a:lnTo>
                  <a:lnTo>
                    <a:pt x="462" y="272"/>
                  </a:lnTo>
                  <a:lnTo>
                    <a:pt x="461" y="274"/>
                  </a:lnTo>
                  <a:lnTo>
                    <a:pt x="460" y="275"/>
                  </a:lnTo>
                  <a:lnTo>
                    <a:pt x="459" y="277"/>
                  </a:lnTo>
                  <a:lnTo>
                    <a:pt x="458" y="279"/>
                  </a:lnTo>
                  <a:lnTo>
                    <a:pt x="458" y="281"/>
                  </a:lnTo>
                  <a:lnTo>
                    <a:pt x="457" y="283"/>
                  </a:lnTo>
                  <a:lnTo>
                    <a:pt x="456" y="285"/>
                  </a:lnTo>
                  <a:lnTo>
                    <a:pt x="456" y="286"/>
                  </a:lnTo>
                  <a:lnTo>
                    <a:pt x="455" y="288"/>
                  </a:lnTo>
                  <a:lnTo>
                    <a:pt x="455" y="290"/>
                  </a:lnTo>
                  <a:lnTo>
                    <a:pt x="455" y="292"/>
                  </a:lnTo>
                  <a:lnTo>
                    <a:pt x="455" y="294"/>
                  </a:lnTo>
                  <a:lnTo>
                    <a:pt x="455" y="296"/>
                  </a:lnTo>
                  <a:lnTo>
                    <a:pt x="456" y="298"/>
                  </a:lnTo>
                  <a:lnTo>
                    <a:pt x="456" y="300"/>
                  </a:lnTo>
                  <a:lnTo>
                    <a:pt x="457" y="302"/>
                  </a:lnTo>
                  <a:lnTo>
                    <a:pt x="457" y="304"/>
                  </a:lnTo>
                  <a:lnTo>
                    <a:pt x="458" y="305"/>
                  </a:lnTo>
                  <a:lnTo>
                    <a:pt x="459" y="307"/>
                  </a:lnTo>
                  <a:lnTo>
                    <a:pt x="459" y="309"/>
                  </a:lnTo>
                  <a:lnTo>
                    <a:pt x="460" y="312"/>
                  </a:lnTo>
                  <a:lnTo>
                    <a:pt x="461" y="315"/>
                  </a:lnTo>
                  <a:lnTo>
                    <a:pt x="462" y="319"/>
                  </a:lnTo>
                  <a:lnTo>
                    <a:pt x="463" y="321"/>
                  </a:lnTo>
                  <a:lnTo>
                    <a:pt x="463" y="323"/>
                  </a:lnTo>
                  <a:lnTo>
                    <a:pt x="464" y="325"/>
                  </a:lnTo>
                  <a:lnTo>
                    <a:pt x="464" y="327"/>
                  </a:lnTo>
                  <a:lnTo>
                    <a:pt x="465" y="329"/>
                  </a:lnTo>
                  <a:lnTo>
                    <a:pt x="465" y="331"/>
                  </a:lnTo>
                  <a:lnTo>
                    <a:pt x="466" y="334"/>
                  </a:lnTo>
                  <a:lnTo>
                    <a:pt x="466" y="336"/>
                  </a:lnTo>
                  <a:lnTo>
                    <a:pt x="466" y="339"/>
                  </a:lnTo>
                  <a:lnTo>
                    <a:pt x="467" y="341"/>
                  </a:lnTo>
                  <a:lnTo>
                    <a:pt x="467" y="343"/>
                  </a:lnTo>
                  <a:lnTo>
                    <a:pt x="467" y="346"/>
                  </a:lnTo>
                  <a:lnTo>
                    <a:pt x="467" y="349"/>
                  </a:lnTo>
                  <a:lnTo>
                    <a:pt x="468" y="351"/>
                  </a:lnTo>
                  <a:lnTo>
                    <a:pt x="468" y="354"/>
                  </a:lnTo>
                  <a:lnTo>
                    <a:pt x="468" y="356"/>
                  </a:lnTo>
                  <a:lnTo>
                    <a:pt x="468" y="359"/>
                  </a:lnTo>
                  <a:lnTo>
                    <a:pt x="467" y="361"/>
                  </a:lnTo>
                  <a:lnTo>
                    <a:pt x="467" y="364"/>
                  </a:lnTo>
                  <a:lnTo>
                    <a:pt x="467" y="366"/>
                  </a:lnTo>
                  <a:lnTo>
                    <a:pt x="466" y="372"/>
                  </a:lnTo>
                  <a:lnTo>
                    <a:pt x="465" y="379"/>
                  </a:lnTo>
                  <a:lnTo>
                    <a:pt x="463" y="385"/>
                  </a:lnTo>
                  <a:lnTo>
                    <a:pt x="460" y="393"/>
                  </a:lnTo>
                  <a:lnTo>
                    <a:pt x="457" y="400"/>
                  </a:lnTo>
                  <a:lnTo>
                    <a:pt x="454" y="409"/>
                  </a:lnTo>
                  <a:lnTo>
                    <a:pt x="451" y="417"/>
                  </a:lnTo>
                  <a:lnTo>
                    <a:pt x="447" y="426"/>
                  </a:lnTo>
                  <a:lnTo>
                    <a:pt x="442" y="435"/>
                  </a:lnTo>
                  <a:lnTo>
                    <a:pt x="438" y="444"/>
                  </a:lnTo>
                  <a:lnTo>
                    <a:pt x="433" y="453"/>
                  </a:lnTo>
                  <a:lnTo>
                    <a:pt x="428" y="462"/>
                  </a:lnTo>
                  <a:lnTo>
                    <a:pt x="422" y="471"/>
                  </a:lnTo>
                  <a:lnTo>
                    <a:pt x="417" y="481"/>
                  </a:lnTo>
                  <a:lnTo>
                    <a:pt x="411" y="490"/>
                  </a:lnTo>
                  <a:lnTo>
                    <a:pt x="405" y="499"/>
                  </a:lnTo>
                  <a:lnTo>
                    <a:pt x="399" y="508"/>
                  </a:lnTo>
                  <a:lnTo>
                    <a:pt x="393" y="517"/>
                  </a:lnTo>
                  <a:lnTo>
                    <a:pt x="387" y="525"/>
                  </a:lnTo>
                  <a:lnTo>
                    <a:pt x="381" y="533"/>
                  </a:lnTo>
                  <a:lnTo>
                    <a:pt x="375" y="541"/>
                  </a:lnTo>
                  <a:lnTo>
                    <a:pt x="369" y="548"/>
                  </a:lnTo>
                  <a:lnTo>
                    <a:pt x="363" y="555"/>
                  </a:lnTo>
                  <a:lnTo>
                    <a:pt x="356" y="561"/>
                  </a:lnTo>
                  <a:lnTo>
                    <a:pt x="350" y="567"/>
                  </a:lnTo>
                  <a:lnTo>
                    <a:pt x="345" y="572"/>
                  </a:lnTo>
                  <a:lnTo>
                    <a:pt x="339" y="576"/>
                  </a:lnTo>
                  <a:lnTo>
                    <a:pt x="333" y="580"/>
                  </a:lnTo>
                  <a:lnTo>
                    <a:pt x="328" y="583"/>
                  </a:lnTo>
                  <a:lnTo>
                    <a:pt x="323" y="585"/>
                  </a:lnTo>
                  <a:lnTo>
                    <a:pt x="318" y="586"/>
                  </a:lnTo>
                  <a:lnTo>
                    <a:pt x="313" y="587"/>
                  </a:lnTo>
                  <a:close/>
                </a:path>
              </a:pathLst>
            </a:custGeom>
            <a:solidFill>
              <a:srgbClr val="EBAA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 name="Freeform 11"/>
            <p:cNvSpPr>
              <a:spLocks/>
            </p:cNvSpPr>
            <p:nvPr/>
          </p:nvSpPr>
          <p:spPr bwMode="auto">
            <a:xfrm>
              <a:off x="1105" y="1396"/>
              <a:ext cx="149" cy="26"/>
            </a:xfrm>
            <a:custGeom>
              <a:avLst/>
              <a:gdLst>
                <a:gd name="T0" fmla="*/ 6 w 149"/>
                <a:gd name="T1" fmla="*/ 11 h 26"/>
                <a:gd name="T2" fmla="*/ 14 w 149"/>
                <a:gd name="T3" fmla="*/ 10 h 26"/>
                <a:gd name="T4" fmla="*/ 22 w 149"/>
                <a:gd name="T5" fmla="*/ 10 h 26"/>
                <a:gd name="T6" fmla="*/ 30 w 149"/>
                <a:gd name="T7" fmla="*/ 9 h 26"/>
                <a:gd name="T8" fmla="*/ 41 w 149"/>
                <a:gd name="T9" fmla="*/ 7 h 26"/>
                <a:gd name="T10" fmla="*/ 53 w 149"/>
                <a:gd name="T11" fmla="*/ 5 h 26"/>
                <a:gd name="T12" fmla="*/ 64 w 149"/>
                <a:gd name="T13" fmla="*/ 2 h 26"/>
                <a:gd name="T14" fmla="*/ 73 w 149"/>
                <a:gd name="T15" fmla="*/ 0 h 26"/>
                <a:gd name="T16" fmla="*/ 75 w 149"/>
                <a:gd name="T17" fmla="*/ 0 h 26"/>
                <a:gd name="T18" fmla="*/ 77 w 149"/>
                <a:gd name="T19" fmla="*/ 1 h 26"/>
                <a:gd name="T20" fmla="*/ 79 w 149"/>
                <a:gd name="T21" fmla="*/ 2 h 26"/>
                <a:gd name="T22" fmla="*/ 82 w 149"/>
                <a:gd name="T23" fmla="*/ 4 h 26"/>
                <a:gd name="T24" fmla="*/ 87 w 149"/>
                <a:gd name="T25" fmla="*/ 9 h 26"/>
                <a:gd name="T26" fmla="*/ 88 w 149"/>
                <a:gd name="T27" fmla="*/ 10 h 26"/>
                <a:gd name="T28" fmla="*/ 90 w 149"/>
                <a:gd name="T29" fmla="*/ 10 h 26"/>
                <a:gd name="T30" fmla="*/ 91 w 149"/>
                <a:gd name="T31" fmla="*/ 10 h 26"/>
                <a:gd name="T32" fmla="*/ 92 w 149"/>
                <a:gd name="T33" fmla="*/ 9 h 26"/>
                <a:gd name="T34" fmla="*/ 95 w 149"/>
                <a:gd name="T35" fmla="*/ 6 h 26"/>
                <a:gd name="T36" fmla="*/ 98 w 149"/>
                <a:gd name="T37" fmla="*/ 2 h 26"/>
                <a:gd name="T38" fmla="*/ 101 w 149"/>
                <a:gd name="T39" fmla="*/ 1 h 26"/>
                <a:gd name="T40" fmla="*/ 102 w 149"/>
                <a:gd name="T41" fmla="*/ 0 h 26"/>
                <a:gd name="T42" fmla="*/ 103 w 149"/>
                <a:gd name="T43" fmla="*/ 0 h 26"/>
                <a:gd name="T44" fmla="*/ 109 w 149"/>
                <a:gd name="T45" fmla="*/ 1 h 26"/>
                <a:gd name="T46" fmla="*/ 116 w 149"/>
                <a:gd name="T47" fmla="*/ 2 h 26"/>
                <a:gd name="T48" fmla="*/ 122 w 149"/>
                <a:gd name="T49" fmla="*/ 4 h 26"/>
                <a:gd name="T50" fmla="*/ 130 w 149"/>
                <a:gd name="T51" fmla="*/ 6 h 26"/>
                <a:gd name="T52" fmla="*/ 140 w 149"/>
                <a:gd name="T53" fmla="*/ 10 h 26"/>
                <a:gd name="T54" fmla="*/ 147 w 149"/>
                <a:gd name="T55" fmla="*/ 14 h 26"/>
                <a:gd name="T56" fmla="*/ 141 w 149"/>
                <a:gd name="T57" fmla="*/ 18 h 26"/>
                <a:gd name="T58" fmla="*/ 136 w 149"/>
                <a:gd name="T59" fmla="*/ 20 h 26"/>
                <a:gd name="T60" fmla="*/ 131 w 149"/>
                <a:gd name="T61" fmla="*/ 22 h 26"/>
                <a:gd name="T62" fmla="*/ 127 w 149"/>
                <a:gd name="T63" fmla="*/ 23 h 26"/>
                <a:gd name="T64" fmla="*/ 122 w 149"/>
                <a:gd name="T65" fmla="*/ 24 h 26"/>
                <a:gd name="T66" fmla="*/ 117 w 149"/>
                <a:gd name="T67" fmla="*/ 24 h 26"/>
                <a:gd name="T68" fmla="*/ 109 w 149"/>
                <a:gd name="T69" fmla="*/ 24 h 26"/>
                <a:gd name="T70" fmla="*/ 99 w 149"/>
                <a:gd name="T71" fmla="*/ 25 h 26"/>
                <a:gd name="T72" fmla="*/ 91 w 149"/>
                <a:gd name="T73" fmla="*/ 25 h 26"/>
                <a:gd name="T74" fmla="*/ 85 w 149"/>
                <a:gd name="T75" fmla="*/ 26 h 26"/>
                <a:gd name="T76" fmla="*/ 77 w 149"/>
                <a:gd name="T77" fmla="*/ 26 h 26"/>
                <a:gd name="T78" fmla="*/ 68 w 149"/>
                <a:gd name="T79" fmla="*/ 25 h 26"/>
                <a:gd name="T80" fmla="*/ 58 w 149"/>
                <a:gd name="T81" fmla="*/ 24 h 26"/>
                <a:gd name="T82" fmla="*/ 49 w 149"/>
                <a:gd name="T83" fmla="*/ 23 h 26"/>
                <a:gd name="T84" fmla="*/ 39 w 149"/>
                <a:gd name="T85" fmla="*/ 21 h 26"/>
                <a:gd name="T86" fmla="*/ 29 w 149"/>
                <a:gd name="T87" fmla="*/ 19 h 26"/>
                <a:gd name="T88" fmla="*/ 20 w 149"/>
                <a:gd name="T89" fmla="*/ 17 h 26"/>
                <a:gd name="T90" fmla="*/ 11 w 149"/>
                <a:gd name="T91" fmla="*/ 15 h 26"/>
                <a:gd name="T92" fmla="*/ 4 w 149"/>
                <a:gd name="T93" fmla="*/ 13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49" h="26">
                  <a:moveTo>
                    <a:pt x="0" y="11"/>
                  </a:moveTo>
                  <a:lnTo>
                    <a:pt x="3" y="11"/>
                  </a:lnTo>
                  <a:lnTo>
                    <a:pt x="6" y="11"/>
                  </a:lnTo>
                  <a:lnTo>
                    <a:pt x="9" y="11"/>
                  </a:lnTo>
                  <a:lnTo>
                    <a:pt x="12" y="11"/>
                  </a:lnTo>
                  <a:lnTo>
                    <a:pt x="14" y="10"/>
                  </a:lnTo>
                  <a:lnTo>
                    <a:pt x="17" y="10"/>
                  </a:lnTo>
                  <a:lnTo>
                    <a:pt x="20" y="10"/>
                  </a:lnTo>
                  <a:lnTo>
                    <a:pt x="22" y="10"/>
                  </a:lnTo>
                  <a:lnTo>
                    <a:pt x="25" y="10"/>
                  </a:lnTo>
                  <a:lnTo>
                    <a:pt x="27" y="9"/>
                  </a:lnTo>
                  <a:lnTo>
                    <a:pt x="30" y="9"/>
                  </a:lnTo>
                  <a:lnTo>
                    <a:pt x="32" y="9"/>
                  </a:lnTo>
                  <a:lnTo>
                    <a:pt x="36" y="8"/>
                  </a:lnTo>
                  <a:lnTo>
                    <a:pt x="41" y="7"/>
                  </a:lnTo>
                  <a:lnTo>
                    <a:pt x="45" y="7"/>
                  </a:lnTo>
                  <a:lnTo>
                    <a:pt x="49" y="6"/>
                  </a:lnTo>
                  <a:lnTo>
                    <a:pt x="53" y="5"/>
                  </a:lnTo>
                  <a:lnTo>
                    <a:pt x="56" y="4"/>
                  </a:lnTo>
                  <a:lnTo>
                    <a:pt x="60" y="3"/>
                  </a:lnTo>
                  <a:lnTo>
                    <a:pt x="64" y="2"/>
                  </a:lnTo>
                  <a:lnTo>
                    <a:pt x="68" y="1"/>
                  </a:lnTo>
                  <a:lnTo>
                    <a:pt x="72" y="0"/>
                  </a:lnTo>
                  <a:lnTo>
                    <a:pt x="73" y="0"/>
                  </a:lnTo>
                  <a:lnTo>
                    <a:pt x="74" y="0"/>
                  </a:lnTo>
                  <a:lnTo>
                    <a:pt x="74" y="0"/>
                  </a:lnTo>
                  <a:lnTo>
                    <a:pt x="75" y="0"/>
                  </a:lnTo>
                  <a:lnTo>
                    <a:pt x="76" y="0"/>
                  </a:lnTo>
                  <a:lnTo>
                    <a:pt x="77" y="1"/>
                  </a:lnTo>
                  <a:lnTo>
                    <a:pt x="77" y="1"/>
                  </a:lnTo>
                  <a:lnTo>
                    <a:pt x="78" y="1"/>
                  </a:lnTo>
                  <a:lnTo>
                    <a:pt x="79" y="2"/>
                  </a:lnTo>
                  <a:lnTo>
                    <a:pt x="79" y="2"/>
                  </a:lnTo>
                  <a:lnTo>
                    <a:pt x="80" y="2"/>
                  </a:lnTo>
                  <a:lnTo>
                    <a:pt x="81" y="3"/>
                  </a:lnTo>
                  <a:lnTo>
                    <a:pt x="82" y="4"/>
                  </a:lnTo>
                  <a:lnTo>
                    <a:pt x="83" y="5"/>
                  </a:lnTo>
                  <a:lnTo>
                    <a:pt x="85" y="7"/>
                  </a:lnTo>
                  <a:lnTo>
                    <a:pt x="87" y="9"/>
                  </a:lnTo>
                  <a:lnTo>
                    <a:pt x="87" y="9"/>
                  </a:lnTo>
                  <a:lnTo>
                    <a:pt x="88" y="9"/>
                  </a:lnTo>
                  <a:lnTo>
                    <a:pt x="88" y="10"/>
                  </a:lnTo>
                  <a:lnTo>
                    <a:pt x="89" y="10"/>
                  </a:lnTo>
                  <a:lnTo>
                    <a:pt x="89" y="10"/>
                  </a:lnTo>
                  <a:lnTo>
                    <a:pt x="90" y="10"/>
                  </a:lnTo>
                  <a:lnTo>
                    <a:pt x="90" y="10"/>
                  </a:lnTo>
                  <a:lnTo>
                    <a:pt x="90" y="10"/>
                  </a:lnTo>
                  <a:lnTo>
                    <a:pt x="91" y="10"/>
                  </a:lnTo>
                  <a:lnTo>
                    <a:pt x="91" y="10"/>
                  </a:lnTo>
                  <a:lnTo>
                    <a:pt x="92" y="9"/>
                  </a:lnTo>
                  <a:lnTo>
                    <a:pt x="92" y="9"/>
                  </a:lnTo>
                  <a:lnTo>
                    <a:pt x="93" y="9"/>
                  </a:lnTo>
                  <a:lnTo>
                    <a:pt x="94" y="8"/>
                  </a:lnTo>
                  <a:lnTo>
                    <a:pt x="95" y="6"/>
                  </a:lnTo>
                  <a:lnTo>
                    <a:pt x="97" y="4"/>
                  </a:lnTo>
                  <a:lnTo>
                    <a:pt x="98" y="3"/>
                  </a:lnTo>
                  <a:lnTo>
                    <a:pt x="98" y="2"/>
                  </a:lnTo>
                  <a:lnTo>
                    <a:pt x="99" y="2"/>
                  </a:lnTo>
                  <a:lnTo>
                    <a:pt x="100" y="1"/>
                  </a:lnTo>
                  <a:lnTo>
                    <a:pt x="101" y="1"/>
                  </a:lnTo>
                  <a:lnTo>
                    <a:pt x="101" y="0"/>
                  </a:lnTo>
                  <a:lnTo>
                    <a:pt x="101" y="0"/>
                  </a:lnTo>
                  <a:lnTo>
                    <a:pt x="102" y="0"/>
                  </a:lnTo>
                  <a:lnTo>
                    <a:pt x="102" y="0"/>
                  </a:lnTo>
                  <a:lnTo>
                    <a:pt x="103" y="0"/>
                  </a:lnTo>
                  <a:lnTo>
                    <a:pt x="103" y="0"/>
                  </a:lnTo>
                  <a:lnTo>
                    <a:pt x="104" y="0"/>
                  </a:lnTo>
                  <a:lnTo>
                    <a:pt x="107" y="0"/>
                  </a:lnTo>
                  <a:lnTo>
                    <a:pt x="109" y="1"/>
                  </a:lnTo>
                  <a:lnTo>
                    <a:pt x="112" y="1"/>
                  </a:lnTo>
                  <a:lnTo>
                    <a:pt x="114" y="1"/>
                  </a:lnTo>
                  <a:lnTo>
                    <a:pt x="116" y="2"/>
                  </a:lnTo>
                  <a:lnTo>
                    <a:pt x="118" y="2"/>
                  </a:lnTo>
                  <a:lnTo>
                    <a:pt x="120" y="3"/>
                  </a:lnTo>
                  <a:lnTo>
                    <a:pt x="122" y="4"/>
                  </a:lnTo>
                  <a:lnTo>
                    <a:pt x="125" y="4"/>
                  </a:lnTo>
                  <a:lnTo>
                    <a:pt x="127" y="5"/>
                  </a:lnTo>
                  <a:lnTo>
                    <a:pt x="130" y="6"/>
                  </a:lnTo>
                  <a:lnTo>
                    <a:pt x="133" y="7"/>
                  </a:lnTo>
                  <a:lnTo>
                    <a:pt x="136" y="8"/>
                  </a:lnTo>
                  <a:lnTo>
                    <a:pt x="140" y="10"/>
                  </a:lnTo>
                  <a:lnTo>
                    <a:pt x="144" y="11"/>
                  </a:lnTo>
                  <a:lnTo>
                    <a:pt x="149" y="13"/>
                  </a:lnTo>
                  <a:lnTo>
                    <a:pt x="147" y="14"/>
                  </a:lnTo>
                  <a:lnTo>
                    <a:pt x="145" y="16"/>
                  </a:lnTo>
                  <a:lnTo>
                    <a:pt x="143" y="17"/>
                  </a:lnTo>
                  <a:lnTo>
                    <a:pt x="141" y="18"/>
                  </a:lnTo>
                  <a:lnTo>
                    <a:pt x="139" y="19"/>
                  </a:lnTo>
                  <a:lnTo>
                    <a:pt x="138" y="19"/>
                  </a:lnTo>
                  <a:lnTo>
                    <a:pt x="136" y="20"/>
                  </a:lnTo>
                  <a:lnTo>
                    <a:pt x="134" y="21"/>
                  </a:lnTo>
                  <a:lnTo>
                    <a:pt x="133" y="21"/>
                  </a:lnTo>
                  <a:lnTo>
                    <a:pt x="131" y="22"/>
                  </a:lnTo>
                  <a:lnTo>
                    <a:pt x="130" y="22"/>
                  </a:lnTo>
                  <a:lnTo>
                    <a:pt x="128" y="23"/>
                  </a:lnTo>
                  <a:lnTo>
                    <a:pt x="127" y="23"/>
                  </a:lnTo>
                  <a:lnTo>
                    <a:pt x="125" y="23"/>
                  </a:lnTo>
                  <a:lnTo>
                    <a:pt x="124" y="23"/>
                  </a:lnTo>
                  <a:lnTo>
                    <a:pt x="122" y="24"/>
                  </a:lnTo>
                  <a:lnTo>
                    <a:pt x="121" y="24"/>
                  </a:lnTo>
                  <a:lnTo>
                    <a:pt x="119" y="24"/>
                  </a:lnTo>
                  <a:lnTo>
                    <a:pt x="117" y="24"/>
                  </a:lnTo>
                  <a:lnTo>
                    <a:pt x="116" y="24"/>
                  </a:lnTo>
                  <a:lnTo>
                    <a:pt x="112" y="24"/>
                  </a:lnTo>
                  <a:lnTo>
                    <a:pt x="109" y="24"/>
                  </a:lnTo>
                  <a:lnTo>
                    <a:pt x="105" y="24"/>
                  </a:lnTo>
                  <a:lnTo>
                    <a:pt x="101" y="24"/>
                  </a:lnTo>
                  <a:lnTo>
                    <a:pt x="99" y="25"/>
                  </a:lnTo>
                  <a:lnTo>
                    <a:pt x="96" y="25"/>
                  </a:lnTo>
                  <a:lnTo>
                    <a:pt x="94" y="25"/>
                  </a:lnTo>
                  <a:lnTo>
                    <a:pt x="91" y="25"/>
                  </a:lnTo>
                  <a:lnTo>
                    <a:pt x="89" y="25"/>
                  </a:lnTo>
                  <a:lnTo>
                    <a:pt x="87" y="26"/>
                  </a:lnTo>
                  <a:lnTo>
                    <a:pt x="85" y="26"/>
                  </a:lnTo>
                  <a:lnTo>
                    <a:pt x="82" y="26"/>
                  </a:lnTo>
                  <a:lnTo>
                    <a:pt x="79" y="26"/>
                  </a:lnTo>
                  <a:lnTo>
                    <a:pt x="77" y="26"/>
                  </a:lnTo>
                  <a:lnTo>
                    <a:pt x="74" y="25"/>
                  </a:lnTo>
                  <a:lnTo>
                    <a:pt x="71" y="25"/>
                  </a:lnTo>
                  <a:lnTo>
                    <a:pt x="68" y="25"/>
                  </a:lnTo>
                  <a:lnTo>
                    <a:pt x="65" y="25"/>
                  </a:lnTo>
                  <a:lnTo>
                    <a:pt x="62" y="24"/>
                  </a:lnTo>
                  <a:lnTo>
                    <a:pt x="58" y="24"/>
                  </a:lnTo>
                  <a:lnTo>
                    <a:pt x="55" y="24"/>
                  </a:lnTo>
                  <a:lnTo>
                    <a:pt x="52" y="23"/>
                  </a:lnTo>
                  <a:lnTo>
                    <a:pt x="49" y="23"/>
                  </a:lnTo>
                  <a:lnTo>
                    <a:pt x="45" y="22"/>
                  </a:lnTo>
                  <a:lnTo>
                    <a:pt x="42" y="22"/>
                  </a:lnTo>
                  <a:lnTo>
                    <a:pt x="39" y="21"/>
                  </a:lnTo>
                  <a:lnTo>
                    <a:pt x="36" y="21"/>
                  </a:lnTo>
                  <a:lnTo>
                    <a:pt x="32" y="20"/>
                  </a:lnTo>
                  <a:lnTo>
                    <a:pt x="29" y="19"/>
                  </a:lnTo>
                  <a:lnTo>
                    <a:pt x="26" y="19"/>
                  </a:lnTo>
                  <a:lnTo>
                    <a:pt x="23" y="18"/>
                  </a:lnTo>
                  <a:lnTo>
                    <a:pt x="20" y="17"/>
                  </a:lnTo>
                  <a:lnTo>
                    <a:pt x="17" y="17"/>
                  </a:lnTo>
                  <a:lnTo>
                    <a:pt x="14" y="16"/>
                  </a:lnTo>
                  <a:lnTo>
                    <a:pt x="11" y="15"/>
                  </a:lnTo>
                  <a:lnTo>
                    <a:pt x="9" y="14"/>
                  </a:lnTo>
                  <a:lnTo>
                    <a:pt x="6" y="13"/>
                  </a:lnTo>
                  <a:lnTo>
                    <a:pt x="4" y="13"/>
                  </a:lnTo>
                  <a:lnTo>
                    <a:pt x="2" y="12"/>
                  </a:lnTo>
                  <a:lnTo>
                    <a:pt x="0" y="11"/>
                  </a:lnTo>
                  <a:close/>
                </a:path>
              </a:pathLst>
            </a:custGeom>
            <a:solidFill>
              <a:srgbClr val="BE4A3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 name="Freeform 12"/>
            <p:cNvSpPr>
              <a:spLocks noEditPoints="1"/>
            </p:cNvSpPr>
            <p:nvPr/>
          </p:nvSpPr>
          <p:spPr bwMode="auto">
            <a:xfrm>
              <a:off x="1104" y="1395"/>
              <a:ext cx="152" cy="28"/>
            </a:xfrm>
            <a:custGeom>
              <a:avLst/>
              <a:gdLst>
                <a:gd name="T0" fmla="*/ 29 w 152"/>
                <a:gd name="T1" fmla="*/ 11 h 28"/>
                <a:gd name="T2" fmla="*/ 50 w 152"/>
                <a:gd name="T3" fmla="*/ 8 h 28"/>
                <a:gd name="T4" fmla="*/ 68 w 152"/>
                <a:gd name="T5" fmla="*/ 4 h 28"/>
                <a:gd name="T6" fmla="*/ 74 w 152"/>
                <a:gd name="T7" fmla="*/ 2 h 28"/>
                <a:gd name="T8" fmla="*/ 79 w 152"/>
                <a:gd name="T9" fmla="*/ 4 h 28"/>
                <a:gd name="T10" fmla="*/ 84 w 152"/>
                <a:gd name="T11" fmla="*/ 7 h 28"/>
                <a:gd name="T12" fmla="*/ 89 w 152"/>
                <a:gd name="T13" fmla="*/ 12 h 28"/>
                <a:gd name="T14" fmla="*/ 91 w 152"/>
                <a:gd name="T15" fmla="*/ 12 h 28"/>
                <a:gd name="T16" fmla="*/ 93 w 152"/>
                <a:gd name="T17" fmla="*/ 12 h 28"/>
                <a:gd name="T18" fmla="*/ 97 w 152"/>
                <a:gd name="T19" fmla="*/ 8 h 28"/>
                <a:gd name="T20" fmla="*/ 102 w 152"/>
                <a:gd name="T21" fmla="*/ 3 h 28"/>
                <a:gd name="T22" fmla="*/ 104 w 152"/>
                <a:gd name="T23" fmla="*/ 2 h 28"/>
                <a:gd name="T24" fmla="*/ 115 w 152"/>
                <a:gd name="T25" fmla="*/ 4 h 28"/>
                <a:gd name="T26" fmla="*/ 125 w 152"/>
                <a:gd name="T27" fmla="*/ 6 h 28"/>
                <a:gd name="T28" fmla="*/ 140 w 152"/>
                <a:gd name="T29" fmla="*/ 12 h 28"/>
                <a:gd name="T30" fmla="*/ 146 w 152"/>
                <a:gd name="T31" fmla="*/ 15 h 28"/>
                <a:gd name="T32" fmla="*/ 138 w 152"/>
                <a:gd name="T33" fmla="*/ 19 h 28"/>
                <a:gd name="T34" fmla="*/ 132 w 152"/>
                <a:gd name="T35" fmla="*/ 22 h 28"/>
                <a:gd name="T36" fmla="*/ 123 w 152"/>
                <a:gd name="T37" fmla="*/ 23 h 28"/>
                <a:gd name="T38" fmla="*/ 110 w 152"/>
                <a:gd name="T39" fmla="*/ 24 h 28"/>
                <a:gd name="T40" fmla="*/ 95 w 152"/>
                <a:gd name="T41" fmla="*/ 25 h 28"/>
                <a:gd name="T42" fmla="*/ 87 w 152"/>
                <a:gd name="T43" fmla="*/ 25 h 28"/>
                <a:gd name="T44" fmla="*/ 79 w 152"/>
                <a:gd name="T45" fmla="*/ 25 h 28"/>
                <a:gd name="T46" fmla="*/ 69 w 152"/>
                <a:gd name="T47" fmla="*/ 25 h 28"/>
                <a:gd name="T48" fmla="*/ 45 w 152"/>
                <a:gd name="T49" fmla="*/ 22 h 28"/>
                <a:gd name="T50" fmla="*/ 21 w 152"/>
                <a:gd name="T51" fmla="*/ 17 h 28"/>
                <a:gd name="T52" fmla="*/ 65 w 152"/>
                <a:gd name="T53" fmla="*/ 2 h 28"/>
                <a:gd name="T54" fmla="*/ 45 w 152"/>
                <a:gd name="T55" fmla="*/ 7 h 28"/>
                <a:gd name="T56" fmla="*/ 21 w 152"/>
                <a:gd name="T57" fmla="*/ 10 h 28"/>
                <a:gd name="T58" fmla="*/ 2 w 152"/>
                <a:gd name="T59" fmla="*/ 14 h 28"/>
                <a:gd name="T60" fmla="*/ 12 w 152"/>
                <a:gd name="T61" fmla="*/ 17 h 28"/>
                <a:gd name="T62" fmla="*/ 36 w 152"/>
                <a:gd name="T63" fmla="*/ 23 h 28"/>
                <a:gd name="T64" fmla="*/ 64 w 152"/>
                <a:gd name="T65" fmla="*/ 27 h 28"/>
                <a:gd name="T66" fmla="*/ 77 w 152"/>
                <a:gd name="T67" fmla="*/ 28 h 28"/>
                <a:gd name="T68" fmla="*/ 86 w 152"/>
                <a:gd name="T69" fmla="*/ 28 h 28"/>
                <a:gd name="T70" fmla="*/ 92 w 152"/>
                <a:gd name="T71" fmla="*/ 27 h 28"/>
                <a:gd name="T72" fmla="*/ 106 w 152"/>
                <a:gd name="T73" fmla="*/ 27 h 28"/>
                <a:gd name="T74" fmla="*/ 119 w 152"/>
                <a:gd name="T75" fmla="*/ 26 h 28"/>
                <a:gd name="T76" fmla="*/ 129 w 152"/>
                <a:gd name="T77" fmla="*/ 25 h 28"/>
                <a:gd name="T78" fmla="*/ 136 w 152"/>
                <a:gd name="T79" fmla="*/ 23 h 28"/>
                <a:gd name="T80" fmla="*/ 143 w 152"/>
                <a:gd name="T81" fmla="*/ 19 h 28"/>
                <a:gd name="T82" fmla="*/ 152 w 152"/>
                <a:gd name="T83" fmla="*/ 14 h 28"/>
                <a:gd name="T84" fmla="*/ 142 w 152"/>
                <a:gd name="T85" fmla="*/ 10 h 28"/>
                <a:gd name="T86" fmla="*/ 126 w 152"/>
                <a:gd name="T87" fmla="*/ 4 h 28"/>
                <a:gd name="T88" fmla="*/ 115 w 152"/>
                <a:gd name="T89" fmla="*/ 1 h 28"/>
                <a:gd name="T90" fmla="*/ 104 w 152"/>
                <a:gd name="T91" fmla="*/ 0 h 28"/>
                <a:gd name="T92" fmla="*/ 101 w 152"/>
                <a:gd name="T93" fmla="*/ 1 h 28"/>
                <a:gd name="T94" fmla="*/ 97 w 152"/>
                <a:gd name="T95" fmla="*/ 4 h 28"/>
                <a:gd name="T96" fmla="*/ 92 w 152"/>
                <a:gd name="T97" fmla="*/ 9 h 28"/>
                <a:gd name="T98" fmla="*/ 91 w 152"/>
                <a:gd name="T99" fmla="*/ 10 h 28"/>
                <a:gd name="T100" fmla="*/ 88 w 152"/>
                <a:gd name="T101" fmla="*/ 8 h 28"/>
                <a:gd name="T102" fmla="*/ 82 w 152"/>
                <a:gd name="T103" fmla="*/ 2 h 28"/>
                <a:gd name="T104" fmla="*/ 77 w 152"/>
                <a:gd name="T105" fmla="*/ 0 h 28"/>
                <a:gd name="T106" fmla="*/ 74 w 152"/>
                <a:gd name="T107" fmla="*/ 0 h 28"/>
                <a:gd name="T108" fmla="*/ 67 w 152"/>
                <a:gd name="T109" fmla="*/ 1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52" h="28">
                  <a:moveTo>
                    <a:pt x="7" y="13"/>
                  </a:moveTo>
                  <a:lnTo>
                    <a:pt x="12" y="13"/>
                  </a:lnTo>
                  <a:lnTo>
                    <a:pt x="16" y="13"/>
                  </a:lnTo>
                  <a:lnTo>
                    <a:pt x="21" y="12"/>
                  </a:lnTo>
                  <a:lnTo>
                    <a:pt x="25" y="12"/>
                  </a:lnTo>
                  <a:lnTo>
                    <a:pt x="29" y="11"/>
                  </a:lnTo>
                  <a:lnTo>
                    <a:pt x="33" y="11"/>
                  </a:lnTo>
                  <a:lnTo>
                    <a:pt x="36" y="10"/>
                  </a:lnTo>
                  <a:lnTo>
                    <a:pt x="40" y="10"/>
                  </a:lnTo>
                  <a:lnTo>
                    <a:pt x="43" y="9"/>
                  </a:lnTo>
                  <a:lnTo>
                    <a:pt x="47" y="9"/>
                  </a:lnTo>
                  <a:lnTo>
                    <a:pt x="50" y="8"/>
                  </a:lnTo>
                  <a:lnTo>
                    <a:pt x="53" y="7"/>
                  </a:lnTo>
                  <a:lnTo>
                    <a:pt x="57" y="7"/>
                  </a:lnTo>
                  <a:lnTo>
                    <a:pt x="60" y="6"/>
                  </a:lnTo>
                  <a:lnTo>
                    <a:pt x="63" y="5"/>
                  </a:lnTo>
                  <a:lnTo>
                    <a:pt x="66" y="4"/>
                  </a:lnTo>
                  <a:lnTo>
                    <a:pt x="68" y="4"/>
                  </a:lnTo>
                  <a:lnTo>
                    <a:pt x="69" y="4"/>
                  </a:lnTo>
                  <a:lnTo>
                    <a:pt x="71" y="3"/>
                  </a:lnTo>
                  <a:lnTo>
                    <a:pt x="73" y="3"/>
                  </a:lnTo>
                  <a:lnTo>
                    <a:pt x="74" y="3"/>
                  </a:lnTo>
                  <a:lnTo>
                    <a:pt x="74" y="3"/>
                  </a:lnTo>
                  <a:lnTo>
                    <a:pt x="74" y="2"/>
                  </a:lnTo>
                  <a:lnTo>
                    <a:pt x="75" y="2"/>
                  </a:lnTo>
                  <a:lnTo>
                    <a:pt x="76" y="3"/>
                  </a:lnTo>
                  <a:lnTo>
                    <a:pt x="77" y="3"/>
                  </a:lnTo>
                  <a:lnTo>
                    <a:pt x="77" y="3"/>
                  </a:lnTo>
                  <a:lnTo>
                    <a:pt x="78" y="3"/>
                  </a:lnTo>
                  <a:lnTo>
                    <a:pt x="79" y="4"/>
                  </a:lnTo>
                  <a:lnTo>
                    <a:pt x="80" y="4"/>
                  </a:lnTo>
                  <a:lnTo>
                    <a:pt x="81" y="4"/>
                  </a:lnTo>
                  <a:lnTo>
                    <a:pt x="81" y="5"/>
                  </a:lnTo>
                  <a:lnTo>
                    <a:pt x="82" y="6"/>
                  </a:lnTo>
                  <a:lnTo>
                    <a:pt x="83" y="6"/>
                  </a:lnTo>
                  <a:lnTo>
                    <a:pt x="84" y="7"/>
                  </a:lnTo>
                  <a:lnTo>
                    <a:pt x="85" y="8"/>
                  </a:lnTo>
                  <a:lnTo>
                    <a:pt x="86" y="9"/>
                  </a:lnTo>
                  <a:lnTo>
                    <a:pt x="87" y="10"/>
                  </a:lnTo>
                  <a:lnTo>
                    <a:pt x="88" y="11"/>
                  </a:lnTo>
                  <a:lnTo>
                    <a:pt x="88" y="12"/>
                  </a:lnTo>
                  <a:lnTo>
                    <a:pt x="89" y="12"/>
                  </a:lnTo>
                  <a:lnTo>
                    <a:pt x="89" y="12"/>
                  </a:lnTo>
                  <a:lnTo>
                    <a:pt x="90" y="12"/>
                  </a:lnTo>
                  <a:lnTo>
                    <a:pt x="90" y="12"/>
                  </a:lnTo>
                  <a:lnTo>
                    <a:pt x="90" y="12"/>
                  </a:lnTo>
                  <a:lnTo>
                    <a:pt x="91" y="12"/>
                  </a:lnTo>
                  <a:lnTo>
                    <a:pt x="91" y="12"/>
                  </a:lnTo>
                  <a:lnTo>
                    <a:pt x="92" y="12"/>
                  </a:lnTo>
                  <a:lnTo>
                    <a:pt x="92" y="12"/>
                  </a:lnTo>
                  <a:lnTo>
                    <a:pt x="92" y="12"/>
                  </a:lnTo>
                  <a:lnTo>
                    <a:pt x="92" y="12"/>
                  </a:lnTo>
                  <a:lnTo>
                    <a:pt x="92" y="12"/>
                  </a:lnTo>
                  <a:lnTo>
                    <a:pt x="93" y="12"/>
                  </a:lnTo>
                  <a:lnTo>
                    <a:pt x="93" y="11"/>
                  </a:lnTo>
                  <a:lnTo>
                    <a:pt x="94" y="11"/>
                  </a:lnTo>
                  <a:lnTo>
                    <a:pt x="95" y="10"/>
                  </a:lnTo>
                  <a:lnTo>
                    <a:pt x="96" y="9"/>
                  </a:lnTo>
                  <a:lnTo>
                    <a:pt x="96" y="9"/>
                  </a:lnTo>
                  <a:lnTo>
                    <a:pt x="97" y="8"/>
                  </a:lnTo>
                  <a:lnTo>
                    <a:pt x="98" y="7"/>
                  </a:lnTo>
                  <a:lnTo>
                    <a:pt x="99" y="6"/>
                  </a:lnTo>
                  <a:lnTo>
                    <a:pt x="99" y="5"/>
                  </a:lnTo>
                  <a:lnTo>
                    <a:pt x="100" y="4"/>
                  </a:lnTo>
                  <a:lnTo>
                    <a:pt x="101" y="4"/>
                  </a:lnTo>
                  <a:lnTo>
                    <a:pt x="102" y="3"/>
                  </a:lnTo>
                  <a:lnTo>
                    <a:pt x="102" y="3"/>
                  </a:lnTo>
                  <a:lnTo>
                    <a:pt x="102" y="3"/>
                  </a:lnTo>
                  <a:lnTo>
                    <a:pt x="103" y="2"/>
                  </a:lnTo>
                  <a:lnTo>
                    <a:pt x="103" y="2"/>
                  </a:lnTo>
                  <a:lnTo>
                    <a:pt x="104" y="2"/>
                  </a:lnTo>
                  <a:lnTo>
                    <a:pt x="104" y="2"/>
                  </a:lnTo>
                  <a:lnTo>
                    <a:pt x="105" y="2"/>
                  </a:lnTo>
                  <a:lnTo>
                    <a:pt x="107" y="2"/>
                  </a:lnTo>
                  <a:lnTo>
                    <a:pt x="109" y="3"/>
                  </a:lnTo>
                  <a:lnTo>
                    <a:pt x="111" y="3"/>
                  </a:lnTo>
                  <a:lnTo>
                    <a:pt x="113" y="3"/>
                  </a:lnTo>
                  <a:lnTo>
                    <a:pt x="115" y="4"/>
                  </a:lnTo>
                  <a:lnTo>
                    <a:pt x="117" y="4"/>
                  </a:lnTo>
                  <a:lnTo>
                    <a:pt x="118" y="4"/>
                  </a:lnTo>
                  <a:lnTo>
                    <a:pt x="120" y="5"/>
                  </a:lnTo>
                  <a:lnTo>
                    <a:pt x="122" y="5"/>
                  </a:lnTo>
                  <a:lnTo>
                    <a:pt x="123" y="6"/>
                  </a:lnTo>
                  <a:lnTo>
                    <a:pt x="125" y="6"/>
                  </a:lnTo>
                  <a:lnTo>
                    <a:pt x="127" y="7"/>
                  </a:lnTo>
                  <a:lnTo>
                    <a:pt x="131" y="9"/>
                  </a:lnTo>
                  <a:lnTo>
                    <a:pt x="136" y="11"/>
                  </a:lnTo>
                  <a:lnTo>
                    <a:pt x="138" y="11"/>
                  </a:lnTo>
                  <a:lnTo>
                    <a:pt x="139" y="11"/>
                  </a:lnTo>
                  <a:lnTo>
                    <a:pt x="140" y="12"/>
                  </a:lnTo>
                  <a:lnTo>
                    <a:pt x="141" y="12"/>
                  </a:lnTo>
                  <a:lnTo>
                    <a:pt x="143" y="13"/>
                  </a:lnTo>
                  <a:lnTo>
                    <a:pt x="144" y="13"/>
                  </a:lnTo>
                  <a:lnTo>
                    <a:pt x="145" y="14"/>
                  </a:lnTo>
                  <a:lnTo>
                    <a:pt x="147" y="14"/>
                  </a:lnTo>
                  <a:lnTo>
                    <a:pt x="146" y="15"/>
                  </a:lnTo>
                  <a:lnTo>
                    <a:pt x="144" y="16"/>
                  </a:lnTo>
                  <a:lnTo>
                    <a:pt x="143" y="17"/>
                  </a:lnTo>
                  <a:lnTo>
                    <a:pt x="142" y="17"/>
                  </a:lnTo>
                  <a:lnTo>
                    <a:pt x="141" y="18"/>
                  </a:lnTo>
                  <a:lnTo>
                    <a:pt x="140" y="19"/>
                  </a:lnTo>
                  <a:lnTo>
                    <a:pt x="138" y="19"/>
                  </a:lnTo>
                  <a:lnTo>
                    <a:pt x="137" y="20"/>
                  </a:lnTo>
                  <a:lnTo>
                    <a:pt x="136" y="20"/>
                  </a:lnTo>
                  <a:lnTo>
                    <a:pt x="135" y="21"/>
                  </a:lnTo>
                  <a:lnTo>
                    <a:pt x="134" y="21"/>
                  </a:lnTo>
                  <a:lnTo>
                    <a:pt x="133" y="21"/>
                  </a:lnTo>
                  <a:lnTo>
                    <a:pt x="132" y="22"/>
                  </a:lnTo>
                  <a:lnTo>
                    <a:pt x="131" y="22"/>
                  </a:lnTo>
                  <a:lnTo>
                    <a:pt x="130" y="22"/>
                  </a:lnTo>
                  <a:lnTo>
                    <a:pt x="129" y="22"/>
                  </a:lnTo>
                  <a:lnTo>
                    <a:pt x="127" y="23"/>
                  </a:lnTo>
                  <a:lnTo>
                    <a:pt x="125" y="23"/>
                  </a:lnTo>
                  <a:lnTo>
                    <a:pt x="123" y="23"/>
                  </a:lnTo>
                  <a:lnTo>
                    <a:pt x="121" y="24"/>
                  </a:lnTo>
                  <a:lnTo>
                    <a:pt x="119" y="24"/>
                  </a:lnTo>
                  <a:lnTo>
                    <a:pt x="117" y="24"/>
                  </a:lnTo>
                  <a:lnTo>
                    <a:pt x="114" y="24"/>
                  </a:lnTo>
                  <a:lnTo>
                    <a:pt x="112" y="24"/>
                  </a:lnTo>
                  <a:lnTo>
                    <a:pt x="110" y="24"/>
                  </a:lnTo>
                  <a:lnTo>
                    <a:pt x="108" y="24"/>
                  </a:lnTo>
                  <a:lnTo>
                    <a:pt x="105" y="24"/>
                  </a:lnTo>
                  <a:lnTo>
                    <a:pt x="103" y="24"/>
                  </a:lnTo>
                  <a:lnTo>
                    <a:pt x="101" y="24"/>
                  </a:lnTo>
                  <a:lnTo>
                    <a:pt x="98" y="24"/>
                  </a:lnTo>
                  <a:lnTo>
                    <a:pt x="95" y="25"/>
                  </a:lnTo>
                  <a:lnTo>
                    <a:pt x="92" y="25"/>
                  </a:lnTo>
                  <a:lnTo>
                    <a:pt x="92" y="25"/>
                  </a:lnTo>
                  <a:lnTo>
                    <a:pt x="91" y="25"/>
                  </a:lnTo>
                  <a:lnTo>
                    <a:pt x="90" y="25"/>
                  </a:lnTo>
                  <a:lnTo>
                    <a:pt x="88" y="25"/>
                  </a:lnTo>
                  <a:lnTo>
                    <a:pt x="87" y="25"/>
                  </a:lnTo>
                  <a:lnTo>
                    <a:pt x="86" y="25"/>
                  </a:lnTo>
                  <a:lnTo>
                    <a:pt x="85" y="25"/>
                  </a:lnTo>
                  <a:lnTo>
                    <a:pt x="83" y="25"/>
                  </a:lnTo>
                  <a:lnTo>
                    <a:pt x="82" y="25"/>
                  </a:lnTo>
                  <a:lnTo>
                    <a:pt x="80" y="25"/>
                  </a:lnTo>
                  <a:lnTo>
                    <a:pt x="79" y="25"/>
                  </a:lnTo>
                  <a:lnTo>
                    <a:pt x="77" y="25"/>
                  </a:lnTo>
                  <a:lnTo>
                    <a:pt x="76" y="25"/>
                  </a:lnTo>
                  <a:lnTo>
                    <a:pt x="74" y="25"/>
                  </a:lnTo>
                  <a:lnTo>
                    <a:pt x="72" y="25"/>
                  </a:lnTo>
                  <a:lnTo>
                    <a:pt x="71" y="25"/>
                  </a:lnTo>
                  <a:lnTo>
                    <a:pt x="69" y="25"/>
                  </a:lnTo>
                  <a:lnTo>
                    <a:pt x="65" y="24"/>
                  </a:lnTo>
                  <a:lnTo>
                    <a:pt x="61" y="24"/>
                  </a:lnTo>
                  <a:lnTo>
                    <a:pt x="57" y="24"/>
                  </a:lnTo>
                  <a:lnTo>
                    <a:pt x="53" y="23"/>
                  </a:lnTo>
                  <a:lnTo>
                    <a:pt x="49" y="22"/>
                  </a:lnTo>
                  <a:lnTo>
                    <a:pt x="45" y="22"/>
                  </a:lnTo>
                  <a:lnTo>
                    <a:pt x="40" y="21"/>
                  </a:lnTo>
                  <a:lnTo>
                    <a:pt x="36" y="20"/>
                  </a:lnTo>
                  <a:lnTo>
                    <a:pt x="32" y="20"/>
                  </a:lnTo>
                  <a:lnTo>
                    <a:pt x="28" y="19"/>
                  </a:lnTo>
                  <a:lnTo>
                    <a:pt x="24" y="18"/>
                  </a:lnTo>
                  <a:lnTo>
                    <a:pt x="21" y="17"/>
                  </a:lnTo>
                  <a:lnTo>
                    <a:pt x="17" y="16"/>
                  </a:lnTo>
                  <a:lnTo>
                    <a:pt x="13" y="15"/>
                  </a:lnTo>
                  <a:lnTo>
                    <a:pt x="10" y="14"/>
                  </a:lnTo>
                  <a:lnTo>
                    <a:pt x="7" y="13"/>
                  </a:lnTo>
                  <a:lnTo>
                    <a:pt x="7" y="13"/>
                  </a:lnTo>
                  <a:close/>
                  <a:moveTo>
                    <a:pt x="65" y="2"/>
                  </a:moveTo>
                  <a:lnTo>
                    <a:pt x="62" y="3"/>
                  </a:lnTo>
                  <a:lnTo>
                    <a:pt x="59" y="4"/>
                  </a:lnTo>
                  <a:lnTo>
                    <a:pt x="55" y="4"/>
                  </a:lnTo>
                  <a:lnTo>
                    <a:pt x="52" y="5"/>
                  </a:lnTo>
                  <a:lnTo>
                    <a:pt x="48" y="6"/>
                  </a:lnTo>
                  <a:lnTo>
                    <a:pt x="45" y="7"/>
                  </a:lnTo>
                  <a:lnTo>
                    <a:pt x="41" y="7"/>
                  </a:lnTo>
                  <a:lnTo>
                    <a:pt x="37" y="8"/>
                  </a:lnTo>
                  <a:lnTo>
                    <a:pt x="33" y="8"/>
                  </a:lnTo>
                  <a:lnTo>
                    <a:pt x="30" y="9"/>
                  </a:lnTo>
                  <a:lnTo>
                    <a:pt x="25" y="9"/>
                  </a:lnTo>
                  <a:lnTo>
                    <a:pt x="21" y="10"/>
                  </a:lnTo>
                  <a:lnTo>
                    <a:pt x="16" y="10"/>
                  </a:lnTo>
                  <a:lnTo>
                    <a:pt x="11" y="10"/>
                  </a:lnTo>
                  <a:lnTo>
                    <a:pt x="6" y="11"/>
                  </a:lnTo>
                  <a:lnTo>
                    <a:pt x="1" y="11"/>
                  </a:lnTo>
                  <a:lnTo>
                    <a:pt x="0" y="13"/>
                  </a:lnTo>
                  <a:lnTo>
                    <a:pt x="2" y="14"/>
                  </a:lnTo>
                  <a:lnTo>
                    <a:pt x="3" y="14"/>
                  </a:lnTo>
                  <a:lnTo>
                    <a:pt x="5" y="15"/>
                  </a:lnTo>
                  <a:lnTo>
                    <a:pt x="7" y="15"/>
                  </a:lnTo>
                  <a:lnTo>
                    <a:pt x="8" y="16"/>
                  </a:lnTo>
                  <a:lnTo>
                    <a:pt x="10" y="17"/>
                  </a:lnTo>
                  <a:lnTo>
                    <a:pt x="12" y="17"/>
                  </a:lnTo>
                  <a:lnTo>
                    <a:pt x="14" y="18"/>
                  </a:lnTo>
                  <a:lnTo>
                    <a:pt x="18" y="19"/>
                  </a:lnTo>
                  <a:lnTo>
                    <a:pt x="22" y="20"/>
                  </a:lnTo>
                  <a:lnTo>
                    <a:pt x="27" y="21"/>
                  </a:lnTo>
                  <a:lnTo>
                    <a:pt x="31" y="22"/>
                  </a:lnTo>
                  <a:lnTo>
                    <a:pt x="36" y="23"/>
                  </a:lnTo>
                  <a:lnTo>
                    <a:pt x="41" y="24"/>
                  </a:lnTo>
                  <a:lnTo>
                    <a:pt x="46" y="24"/>
                  </a:lnTo>
                  <a:lnTo>
                    <a:pt x="50" y="25"/>
                  </a:lnTo>
                  <a:lnTo>
                    <a:pt x="55" y="26"/>
                  </a:lnTo>
                  <a:lnTo>
                    <a:pt x="60" y="26"/>
                  </a:lnTo>
                  <a:lnTo>
                    <a:pt x="64" y="27"/>
                  </a:lnTo>
                  <a:lnTo>
                    <a:pt x="69" y="27"/>
                  </a:lnTo>
                  <a:lnTo>
                    <a:pt x="71" y="27"/>
                  </a:lnTo>
                  <a:lnTo>
                    <a:pt x="72" y="27"/>
                  </a:lnTo>
                  <a:lnTo>
                    <a:pt x="74" y="28"/>
                  </a:lnTo>
                  <a:lnTo>
                    <a:pt x="76" y="28"/>
                  </a:lnTo>
                  <a:lnTo>
                    <a:pt x="77" y="28"/>
                  </a:lnTo>
                  <a:lnTo>
                    <a:pt x="79" y="28"/>
                  </a:lnTo>
                  <a:lnTo>
                    <a:pt x="80" y="28"/>
                  </a:lnTo>
                  <a:lnTo>
                    <a:pt x="82" y="28"/>
                  </a:lnTo>
                  <a:lnTo>
                    <a:pt x="83" y="28"/>
                  </a:lnTo>
                  <a:lnTo>
                    <a:pt x="85" y="28"/>
                  </a:lnTo>
                  <a:lnTo>
                    <a:pt x="86" y="28"/>
                  </a:lnTo>
                  <a:lnTo>
                    <a:pt x="87" y="28"/>
                  </a:lnTo>
                  <a:lnTo>
                    <a:pt x="89" y="28"/>
                  </a:lnTo>
                  <a:lnTo>
                    <a:pt x="90" y="28"/>
                  </a:lnTo>
                  <a:lnTo>
                    <a:pt x="91" y="28"/>
                  </a:lnTo>
                  <a:lnTo>
                    <a:pt x="92" y="27"/>
                  </a:lnTo>
                  <a:lnTo>
                    <a:pt x="92" y="27"/>
                  </a:lnTo>
                  <a:lnTo>
                    <a:pt x="92" y="27"/>
                  </a:lnTo>
                  <a:lnTo>
                    <a:pt x="95" y="27"/>
                  </a:lnTo>
                  <a:lnTo>
                    <a:pt x="98" y="27"/>
                  </a:lnTo>
                  <a:lnTo>
                    <a:pt x="101" y="27"/>
                  </a:lnTo>
                  <a:lnTo>
                    <a:pt x="103" y="27"/>
                  </a:lnTo>
                  <a:lnTo>
                    <a:pt x="106" y="27"/>
                  </a:lnTo>
                  <a:lnTo>
                    <a:pt x="108" y="26"/>
                  </a:lnTo>
                  <a:lnTo>
                    <a:pt x="110" y="26"/>
                  </a:lnTo>
                  <a:lnTo>
                    <a:pt x="112" y="26"/>
                  </a:lnTo>
                  <a:lnTo>
                    <a:pt x="115" y="26"/>
                  </a:lnTo>
                  <a:lnTo>
                    <a:pt x="117" y="26"/>
                  </a:lnTo>
                  <a:lnTo>
                    <a:pt x="119" y="26"/>
                  </a:lnTo>
                  <a:lnTo>
                    <a:pt x="122" y="26"/>
                  </a:lnTo>
                  <a:lnTo>
                    <a:pt x="124" y="26"/>
                  </a:lnTo>
                  <a:lnTo>
                    <a:pt x="126" y="25"/>
                  </a:lnTo>
                  <a:lnTo>
                    <a:pt x="127" y="25"/>
                  </a:lnTo>
                  <a:lnTo>
                    <a:pt x="128" y="25"/>
                  </a:lnTo>
                  <a:lnTo>
                    <a:pt x="129" y="25"/>
                  </a:lnTo>
                  <a:lnTo>
                    <a:pt x="130" y="25"/>
                  </a:lnTo>
                  <a:lnTo>
                    <a:pt x="131" y="24"/>
                  </a:lnTo>
                  <a:lnTo>
                    <a:pt x="133" y="24"/>
                  </a:lnTo>
                  <a:lnTo>
                    <a:pt x="134" y="24"/>
                  </a:lnTo>
                  <a:lnTo>
                    <a:pt x="135" y="23"/>
                  </a:lnTo>
                  <a:lnTo>
                    <a:pt x="136" y="23"/>
                  </a:lnTo>
                  <a:lnTo>
                    <a:pt x="137" y="22"/>
                  </a:lnTo>
                  <a:lnTo>
                    <a:pt x="138" y="22"/>
                  </a:lnTo>
                  <a:lnTo>
                    <a:pt x="140" y="21"/>
                  </a:lnTo>
                  <a:lnTo>
                    <a:pt x="141" y="21"/>
                  </a:lnTo>
                  <a:lnTo>
                    <a:pt x="142" y="20"/>
                  </a:lnTo>
                  <a:lnTo>
                    <a:pt x="143" y="19"/>
                  </a:lnTo>
                  <a:lnTo>
                    <a:pt x="145" y="19"/>
                  </a:lnTo>
                  <a:lnTo>
                    <a:pt x="146" y="18"/>
                  </a:lnTo>
                  <a:lnTo>
                    <a:pt x="147" y="17"/>
                  </a:lnTo>
                  <a:lnTo>
                    <a:pt x="149" y="16"/>
                  </a:lnTo>
                  <a:lnTo>
                    <a:pt x="150" y="15"/>
                  </a:lnTo>
                  <a:lnTo>
                    <a:pt x="152" y="14"/>
                  </a:lnTo>
                  <a:lnTo>
                    <a:pt x="150" y="13"/>
                  </a:lnTo>
                  <a:lnTo>
                    <a:pt x="148" y="12"/>
                  </a:lnTo>
                  <a:lnTo>
                    <a:pt x="146" y="12"/>
                  </a:lnTo>
                  <a:lnTo>
                    <a:pt x="145" y="11"/>
                  </a:lnTo>
                  <a:lnTo>
                    <a:pt x="143" y="10"/>
                  </a:lnTo>
                  <a:lnTo>
                    <a:pt x="142" y="10"/>
                  </a:lnTo>
                  <a:lnTo>
                    <a:pt x="140" y="9"/>
                  </a:lnTo>
                  <a:lnTo>
                    <a:pt x="139" y="9"/>
                  </a:lnTo>
                  <a:lnTo>
                    <a:pt x="137" y="8"/>
                  </a:lnTo>
                  <a:lnTo>
                    <a:pt x="132" y="6"/>
                  </a:lnTo>
                  <a:lnTo>
                    <a:pt x="128" y="5"/>
                  </a:lnTo>
                  <a:lnTo>
                    <a:pt x="126" y="4"/>
                  </a:lnTo>
                  <a:lnTo>
                    <a:pt x="124" y="3"/>
                  </a:lnTo>
                  <a:lnTo>
                    <a:pt x="122" y="3"/>
                  </a:lnTo>
                  <a:lnTo>
                    <a:pt x="121" y="2"/>
                  </a:lnTo>
                  <a:lnTo>
                    <a:pt x="119" y="2"/>
                  </a:lnTo>
                  <a:lnTo>
                    <a:pt x="117" y="2"/>
                  </a:lnTo>
                  <a:lnTo>
                    <a:pt x="115" y="1"/>
                  </a:lnTo>
                  <a:lnTo>
                    <a:pt x="114" y="1"/>
                  </a:lnTo>
                  <a:lnTo>
                    <a:pt x="112" y="1"/>
                  </a:lnTo>
                  <a:lnTo>
                    <a:pt x="110" y="0"/>
                  </a:lnTo>
                  <a:lnTo>
                    <a:pt x="108" y="0"/>
                  </a:lnTo>
                  <a:lnTo>
                    <a:pt x="105" y="0"/>
                  </a:lnTo>
                  <a:lnTo>
                    <a:pt x="104" y="0"/>
                  </a:lnTo>
                  <a:lnTo>
                    <a:pt x="104" y="0"/>
                  </a:lnTo>
                  <a:lnTo>
                    <a:pt x="103" y="0"/>
                  </a:lnTo>
                  <a:lnTo>
                    <a:pt x="102" y="0"/>
                  </a:lnTo>
                  <a:lnTo>
                    <a:pt x="102" y="0"/>
                  </a:lnTo>
                  <a:lnTo>
                    <a:pt x="101" y="1"/>
                  </a:lnTo>
                  <a:lnTo>
                    <a:pt x="101" y="1"/>
                  </a:lnTo>
                  <a:lnTo>
                    <a:pt x="100" y="1"/>
                  </a:lnTo>
                  <a:lnTo>
                    <a:pt x="99" y="2"/>
                  </a:lnTo>
                  <a:lnTo>
                    <a:pt x="99" y="2"/>
                  </a:lnTo>
                  <a:lnTo>
                    <a:pt x="98" y="3"/>
                  </a:lnTo>
                  <a:lnTo>
                    <a:pt x="98" y="3"/>
                  </a:lnTo>
                  <a:lnTo>
                    <a:pt x="97" y="4"/>
                  </a:lnTo>
                  <a:lnTo>
                    <a:pt x="96" y="5"/>
                  </a:lnTo>
                  <a:lnTo>
                    <a:pt x="95" y="7"/>
                  </a:lnTo>
                  <a:lnTo>
                    <a:pt x="93" y="8"/>
                  </a:lnTo>
                  <a:lnTo>
                    <a:pt x="93" y="9"/>
                  </a:lnTo>
                  <a:lnTo>
                    <a:pt x="92" y="9"/>
                  </a:lnTo>
                  <a:lnTo>
                    <a:pt x="92" y="9"/>
                  </a:lnTo>
                  <a:lnTo>
                    <a:pt x="92" y="10"/>
                  </a:lnTo>
                  <a:lnTo>
                    <a:pt x="91" y="10"/>
                  </a:lnTo>
                  <a:lnTo>
                    <a:pt x="91" y="10"/>
                  </a:lnTo>
                  <a:lnTo>
                    <a:pt x="91" y="10"/>
                  </a:lnTo>
                  <a:lnTo>
                    <a:pt x="91" y="10"/>
                  </a:lnTo>
                  <a:lnTo>
                    <a:pt x="91" y="10"/>
                  </a:lnTo>
                  <a:lnTo>
                    <a:pt x="91" y="10"/>
                  </a:lnTo>
                  <a:lnTo>
                    <a:pt x="90" y="10"/>
                  </a:lnTo>
                  <a:lnTo>
                    <a:pt x="90" y="10"/>
                  </a:lnTo>
                  <a:lnTo>
                    <a:pt x="90" y="10"/>
                  </a:lnTo>
                  <a:lnTo>
                    <a:pt x="89" y="9"/>
                  </a:lnTo>
                  <a:lnTo>
                    <a:pt x="88" y="8"/>
                  </a:lnTo>
                  <a:lnTo>
                    <a:pt x="87" y="7"/>
                  </a:lnTo>
                  <a:lnTo>
                    <a:pt x="85" y="5"/>
                  </a:lnTo>
                  <a:lnTo>
                    <a:pt x="84" y="4"/>
                  </a:lnTo>
                  <a:lnTo>
                    <a:pt x="83" y="3"/>
                  </a:lnTo>
                  <a:lnTo>
                    <a:pt x="82" y="3"/>
                  </a:lnTo>
                  <a:lnTo>
                    <a:pt x="82" y="2"/>
                  </a:lnTo>
                  <a:lnTo>
                    <a:pt x="81" y="2"/>
                  </a:lnTo>
                  <a:lnTo>
                    <a:pt x="80" y="1"/>
                  </a:lnTo>
                  <a:lnTo>
                    <a:pt x="79" y="1"/>
                  </a:lnTo>
                  <a:lnTo>
                    <a:pt x="78" y="1"/>
                  </a:lnTo>
                  <a:lnTo>
                    <a:pt x="78" y="0"/>
                  </a:lnTo>
                  <a:lnTo>
                    <a:pt x="77" y="0"/>
                  </a:lnTo>
                  <a:lnTo>
                    <a:pt x="77" y="0"/>
                  </a:lnTo>
                  <a:lnTo>
                    <a:pt x="76" y="0"/>
                  </a:lnTo>
                  <a:lnTo>
                    <a:pt x="76" y="0"/>
                  </a:lnTo>
                  <a:lnTo>
                    <a:pt x="75" y="0"/>
                  </a:lnTo>
                  <a:lnTo>
                    <a:pt x="75" y="0"/>
                  </a:lnTo>
                  <a:lnTo>
                    <a:pt x="74" y="0"/>
                  </a:lnTo>
                  <a:lnTo>
                    <a:pt x="74" y="0"/>
                  </a:lnTo>
                  <a:lnTo>
                    <a:pt x="73" y="0"/>
                  </a:lnTo>
                  <a:lnTo>
                    <a:pt x="72" y="0"/>
                  </a:lnTo>
                  <a:lnTo>
                    <a:pt x="71" y="1"/>
                  </a:lnTo>
                  <a:lnTo>
                    <a:pt x="69" y="1"/>
                  </a:lnTo>
                  <a:lnTo>
                    <a:pt x="67" y="1"/>
                  </a:lnTo>
                  <a:lnTo>
                    <a:pt x="65" y="2"/>
                  </a:lnTo>
                  <a:lnTo>
                    <a:pt x="65" y="2"/>
                  </a:lnTo>
                  <a:lnTo>
                    <a:pt x="65" y="2"/>
                  </a:lnTo>
                  <a:close/>
                </a:path>
              </a:pathLst>
            </a:custGeom>
            <a:solidFill>
              <a:srgbClr val="C9271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13"/>
            <p:cNvSpPr>
              <a:spLocks/>
            </p:cNvSpPr>
            <p:nvPr/>
          </p:nvSpPr>
          <p:spPr bwMode="auto">
            <a:xfrm>
              <a:off x="1110" y="1408"/>
              <a:ext cx="141" cy="47"/>
            </a:xfrm>
            <a:custGeom>
              <a:avLst/>
              <a:gdLst>
                <a:gd name="T0" fmla="*/ 8 w 141"/>
                <a:gd name="T1" fmla="*/ 3 h 47"/>
                <a:gd name="T2" fmla="*/ 21 w 141"/>
                <a:gd name="T3" fmla="*/ 6 h 47"/>
                <a:gd name="T4" fmla="*/ 30 w 141"/>
                <a:gd name="T5" fmla="*/ 8 h 47"/>
                <a:gd name="T6" fmla="*/ 39 w 141"/>
                <a:gd name="T7" fmla="*/ 10 h 47"/>
                <a:gd name="T8" fmla="*/ 48 w 141"/>
                <a:gd name="T9" fmla="*/ 11 h 47"/>
                <a:gd name="T10" fmla="*/ 58 w 141"/>
                <a:gd name="T11" fmla="*/ 13 h 47"/>
                <a:gd name="T12" fmla="*/ 67 w 141"/>
                <a:gd name="T13" fmla="*/ 14 h 47"/>
                <a:gd name="T14" fmla="*/ 77 w 141"/>
                <a:gd name="T15" fmla="*/ 14 h 47"/>
                <a:gd name="T16" fmla="*/ 86 w 141"/>
                <a:gd name="T17" fmla="*/ 15 h 47"/>
                <a:gd name="T18" fmla="*/ 96 w 141"/>
                <a:gd name="T19" fmla="*/ 14 h 47"/>
                <a:gd name="T20" fmla="*/ 105 w 141"/>
                <a:gd name="T21" fmla="*/ 13 h 47"/>
                <a:gd name="T22" fmla="*/ 114 w 141"/>
                <a:gd name="T23" fmla="*/ 12 h 47"/>
                <a:gd name="T24" fmla="*/ 122 w 141"/>
                <a:gd name="T25" fmla="*/ 9 h 47"/>
                <a:gd name="T26" fmla="*/ 130 w 141"/>
                <a:gd name="T27" fmla="*/ 6 h 47"/>
                <a:gd name="T28" fmla="*/ 138 w 141"/>
                <a:gd name="T29" fmla="*/ 2 h 47"/>
                <a:gd name="T30" fmla="*/ 139 w 141"/>
                <a:gd name="T31" fmla="*/ 5 h 47"/>
                <a:gd name="T32" fmla="*/ 136 w 141"/>
                <a:gd name="T33" fmla="*/ 14 h 47"/>
                <a:gd name="T34" fmla="*/ 132 w 141"/>
                <a:gd name="T35" fmla="*/ 22 h 47"/>
                <a:gd name="T36" fmla="*/ 129 w 141"/>
                <a:gd name="T37" fmla="*/ 28 h 47"/>
                <a:gd name="T38" fmla="*/ 125 w 141"/>
                <a:gd name="T39" fmla="*/ 33 h 47"/>
                <a:gd name="T40" fmla="*/ 121 w 141"/>
                <a:gd name="T41" fmla="*/ 37 h 47"/>
                <a:gd name="T42" fmla="*/ 118 w 141"/>
                <a:gd name="T43" fmla="*/ 40 h 47"/>
                <a:gd name="T44" fmla="*/ 114 w 141"/>
                <a:gd name="T45" fmla="*/ 43 h 47"/>
                <a:gd name="T46" fmla="*/ 110 w 141"/>
                <a:gd name="T47" fmla="*/ 44 h 47"/>
                <a:gd name="T48" fmla="*/ 107 w 141"/>
                <a:gd name="T49" fmla="*/ 45 h 47"/>
                <a:gd name="T50" fmla="*/ 103 w 141"/>
                <a:gd name="T51" fmla="*/ 46 h 47"/>
                <a:gd name="T52" fmla="*/ 100 w 141"/>
                <a:gd name="T53" fmla="*/ 46 h 47"/>
                <a:gd name="T54" fmla="*/ 95 w 141"/>
                <a:gd name="T55" fmla="*/ 46 h 47"/>
                <a:gd name="T56" fmla="*/ 91 w 141"/>
                <a:gd name="T57" fmla="*/ 45 h 47"/>
                <a:gd name="T58" fmla="*/ 88 w 141"/>
                <a:gd name="T59" fmla="*/ 45 h 47"/>
                <a:gd name="T60" fmla="*/ 85 w 141"/>
                <a:gd name="T61" fmla="*/ 46 h 47"/>
                <a:gd name="T62" fmla="*/ 81 w 141"/>
                <a:gd name="T63" fmla="*/ 46 h 47"/>
                <a:gd name="T64" fmla="*/ 76 w 141"/>
                <a:gd name="T65" fmla="*/ 47 h 47"/>
                <a:gd name="T66" fmla="*/ 71 w 141"/>
                <a:gd name="T67" fmla="*/ 47 h 47"/>
                <a:gd name="T68" fmla="*/ 66 w 141"/>
                <a:gd name="T69" fmla="*/ 46 h 47"/>
                <a:gd name="T70" fmla="*/ 60 w 141"/>
                <a:gd name="T71" fmla="*/ 46 h 47"/>
                <a:gd name="T72" fmla="*/ 54 w 141"/>
                <a:gd name="T73" fmla="*/ 45 h 47"/>
                <a:gd name="T74" fmla="*/ 49 w 141"/>
                <a:gd name="T75" fmla="*/ 43 h 47"/>
                <a:gd name="T76" fmla="*/ 43 w 141"/>
                <a:gd name="T77" fmla="*/ 41 h 47"/>
                <a:gd name="T78" fmla="*/ 37 w 141"/>
                <a:gd name="T79" fmla="*/ 38 h 47"/>
                <a:gd name="T80" fmla="*/ 31 w 141"/>
                <a:gd name="T81" fmla="*/ 35 h 47"/>
                <a:gd name="T82" fmla="*/ 25 w 141"/>
                <a:gd name="T83" fmla="*/ 30 h 47"/>
                <a:gd name="T84" fmla="*/ 19 w 141"/>
                <a:gd name="T85" fmla="*/ 25 h 47"/>
                <a:gd name="T86" fmla="*/ 14 w 141"/>
                <a:gd name="T87" fmla="*/ 20 h 47"/>
                <a:gd name="T88" fmla="*/ 8 w 141"/>
                <a:gd name="T89" fmla="*/ 13 h 47"/>
                <a:gd name="T90" fmla="*/ 3 w 141"/>
                <a:gd name="T91" fmla="*/ 5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41" h="47">
                  <a:moveTo>
                    <a:pt x="0" y="1"/>
                  </a:moveTo>
                  <a:lnTo>
                    <a:pt x="8" y="3"/>
                  </a:lnTo>
                  <a:lnTo>
                    <a:pt x="16" y="5"/>
                  </a:lnTo>
                  <a:lnTo>
                    <a:pt x="21" y="6"/>
                  </a:lnTo>
                  <a:lnTo>
                    <a:pt x="25" y="7"/>
                  </a:lnTo>
                  <a:lnTo>
                    <a:pt x="30" y="8"/>
                  </a:lnTo>
                  <a:lnTo>
                    <a:pt x="34" y="9"/>
                  </a:lnTo>
                  <a:lnTo>
                    <a:pt x="39" y="10"/>
                  </a:lnTo>
                  <a:lnTo>
                    <a:pt x="43" y="10"/>
                  </a:lnTo>
                  <a:lnTo>
                    <a:pt x="48" y="11"/>
                  </a:lnTo>
                  <a:lnTo>
                    <a:pt x="53" y="12"/>
                  </a:lnTo>
                  <a:lnTo>
                    <a:pt x="58" y="13"/>
                  </a:lnTo>
                  <a:lnTo>
                    <a:pt x="63" y="13"/>
                  </a:lnTo>
                  <a:lnTo>
                    <a:pt x="67" y="14"/>
                  </a:lnTo>
                  <a:lnTo>
                    <a:pt x="72" y="14"/>
                  </a:lnTo>
                  <a:lnTo>
                    <a:pt x="77" y="14"/>
                  </a:lnTo>
                  <a:lnTo>
                    <a:pt x="82" y="14"/>
                  </a:lnTo>
                  <a:lnTo>
                    <a:pt x="86" y="15"/>
                  </a:lnTo>
                  <a:lnTo>
                    <a:pt x="91" y="14"/>
                  </a:lnTo>
                  <a:lnTo>
                    <a:pt x="96" y="14"/>
                  </a:lnTo>
                  <a:lnTo>
                    <a:pt x="100" y="14"/>
                  </a:lnTo>
                  <a:lnTo>
                    <a:pt x="105" y="13"/>
                  </a:lnTo>
                  <a:lnTo>
                    <a:pt x="109" y="13"/>
                  </a:lnTo>
                  <a:lnTo>
                    <a:pt x="114" y="12"/>
                  </a:lnTo>
                  <a:lnTo>
                    <a:pt x="118" y="11"/>
                  </a:lnTo>
                  <a:lnTo>
                    <a:pt x="122" y="9"/>
                  </a:lnTo>
                  <a:lnTo>
                    <a:pt x="126" y="8"/>
                  </a:lnTo>
                  <a:lnTo>
                    <a:pt x="130" y="6"/>
                  </a:lnTo>
                  <a:lnTo>
                    <a:pt x="134" y="4"/>
                  </a:lnTo>
                  <a:lnTo>
                    <a:pt x="138" y="2"/>
                  </a:lnTo>
                  <a:lnTo>
                    <a:pt x="141" y="0"/>
                  </a:lnTo>
                  <a:lnTo>
                    <a:pt x="139" y="5"/>
                  </a:lnTo>
                  <a:lnTo>
                    <a:pt x="138" y="10"/>
                  </a:lnTo>
                  <a:lnTo>
                    <a:pt x="136" y="14"/>
                  </a:lnTo>
                  <a:lnTo>
                    <a:pt x="134" y="18"/>
                  </a:lnTo>
                  <a:lnTo>
                    <a:pt x="132" y="22"/>
                  </a:lnTo>
                  <a:lnTo>
                    <a:pt x="130" y="25"/>
                  </a:lnTo>
                  <a:lnTo>
                    <a:pt x="129" y="28"/>
                  </a:lnTo>
                  <a:lnTo>
                    <a:pt x="127" y="31"/>
                  </a:lnTo>
                  <a:lnTo>
                    <a:pt x="125" y="33"/>
                  </a:lnTo>
                  <a:lnTo>
                    <a:pt x="123" y="36"/>
                  </a:lnTo>
                  <a:lnTo>
                    <a:pt x="121" y="37"/>
                  </a:lnTo>
                  <a:lnTo>
                    <a:pt x="119" y="39"/>
                  </a:lnTo>
                  <a:lnTo>
                    <a:pt x="118" y="40"/>
                  </a:lnTo>
                  <a:lnTo>
                    <a:pt x="116" y="42"/>
                  </a:lnTo>
                  <a:lnTo>
                    <a:pt x="114" y="43"/>
                  </a:lnTo>
                  <a:lnTo>
                    <a:pt x="112" y="43"/>
                  </a:lnTo>
                  <a:lnTo>
                    <a:pt x="110" y="44"/>
                  </a:lnTo>
                  <a:lnTo>
                    <a:pt x="109" y="45"/>
                  </a:lnTo>
                  <a:lnTo>
                    <a:pt x="107" y="45"/>
                  </a:lnTo>
                  <a:lnTo>
                    <a:pt x="105" y="45"/>
                  </a:lnTo>
                  <a:lnTo>
                    <a:pt x="103" y="46"/>
                  </a:lnTo>
                  <a:lnTo>
                    <a:pt x="102" y="46"/>
                  </a:lnTo>
                  <a:lnTo>
                    <a:pt x="100" y="46"/>
                  </a:lnTo>
                  <a:lnTo>
                    <a:pt x="98" y="46"/>
                  </a:lnTo>
                  <a:lnTo>
                    <a:pt x="95" y="46"/>
                  </a:lnTo>
                  <a:lnTo>
                    <a:pt x="92" y="45"/>
                  </a:lnTo>
                  <a:lnTo>
                    <a:pt x="91" y="45"/>
                  </a:lnTo>
                  <a:lnTo>
                    <a:pt x="90" y="45"/>
                  </a:lnTo>
                  <a:lnTo>
                    <a:pt x="88" y="45"/>
                  </a:lnTo>
                  <a:lnTo>
                    <a:pt x="87" y="46"/>
                  </a:lnTo>
                  <a:lnTo>
                    <a:pt x="85" y="46"/>
                  </a:lnTo>
                  <a:lnTo>
                    <a:pt x="83" y="46"/>
                  </a:lnTo>
                  <a:lnTo>
                    <a:pt x="81" y="46"/>
                  </a:lnTo>
                  <a:lnTo>
                    <a:pt x="78" y="47"/>
                  </a:lnTo>
                  <a:lnTo>
                    <a:pt x="76" y="47"/>
                  </a:lnTo>
                  <a:lnTo>
                    <a:pt x="73" y="47"/>
                  </a:lnTo>
                  <a:lnTo>
                    <a:pt x="71" y="47"/>
                  </a:lnTo>
                  <a:lnTo>
                    <a:pt x="68" y="47"/>
                  </a:lnTo>
                  <a:lnTo>
                    <a:pt x="66" y="46"/>
                  </a:lnTo>
                  <a:lnTo>
                    <a:pt x="63" y="46"/>
                  </a:lnTo>
                  <a:lnTo>
                    <a:pt x="60" y="46"/>
                  </a:lnTo>
                  <a:lnTo>
                    <a:pt x="57" y="45"/>
                  </a:lnTo>
                  <a:lnTo>
                    <a:pt x="54" y="45"/>
                  </a:lnTo>
                  <a:lnTo>
                    <a:pt x="52" y="44"/>
                  </a:lnTo>
                  <a:lnTo>
                    <a:pt x="49" y="43"/>
                  </a:lnTo>
                  <a:lnTo>
                    <a:pt x="46" y="42"/>
                  </a:lnTo>
                  <a:lnTo>
                    <a:pt x="43" y="41"/>
                  </a:lnTo>
                  <a:lnTo>
                    <a:pt x="40" y="40"/>
                  </a:lnTo>
                  <a:lnTo>
                    <a:pt x="37" y="38"/>
                  </a:lnTo>
                  <a:lnTo>
                    <a:pt x="34" y="36"/>
                  </a:lnTo>
                  <a:lnTo>
                    <a:pt x="31" y="35"/>
                  </a:lnTo>
                  <a:lnTo>
                    <a:pt x="28" y="33"/>
                  </a:lnTo>
                  <a:lnTo>
                    <a:pt x="25" y="30"/>
                  </a:lnTo>
                  <a:lnTo>
                    <a:pt x="22" y="28"/>
                  </a:lnTo>
                  <a:lnTo>
                    <a:pt x="19" y="25"/>
                  </a:lnTo>
                  <a:lnTo>
                    <a:pt x="16" y="23"/>
                  </a:lnTo>
                  <a:lnTo>
                    <a:pt x="14" y="20"/>
                  </a:lnTo>
                  <a:lnTo>
                    <a:pt x="11" y="16"/>
                  </a:lnTo>
                  <a:lnTo>
                    <a:pt x="8" y="13"/>
                  </a:lnTo>
                  <a:lnTo>
                    <a:pt x="5" y="9"/>
                  </a:lnTo>
                  <a:lnTo>
                    <a:pt x="3" y="5"/>
                  </a:lnTo>
                  <a:lnTo>
                    <a:pt x="0" y="1"/>
                  </a:lnTo>
                  <a:close/>
                </a:path>
              </a:pathLst>
            </a:custGeom>
            <a:solidFill>
              <a:srgbClr val="C4543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14"/>
            <p:cNvSpPr>
              <a:spLocks noEditPoints="1"/>
            </p:cNvSpPr>
            <p:nvPr/>
          </p:nvSpPr>
          <p:spPr bwMode="auto">
            <a:xfrm>
              <a:off x="1107" y="1407"/>
              <a:ext cx="145" cy="49"/>
            </a:xfrm>
            <a:custGeom>
              <a:avLst/>
              <a:gdLst>
                <a:gd name="T0" fmla="*/ 21 w 145"/>
                <a:gd name="T1" fmla="*/ 8 h 49"/>
                <a:gd name="T2" fmla="*/ 43 w 145"/>
                <a:gd name="T3" fmla="*/ 12 h 49"/>
                <a:gd name="T4" fmla="*/ 66 w 145"/>
                <a:gd name="T5" fmla="*/ 15 h 49"/>
                <a:gd name="T6" fmla="*/ 82 w 145"/>
                <a:gd name="T7" fmla="*/ 17 h 49"/>
                <a:gd name="T8" fmla="*/ 93 w 145"/>
                <a:gd name="T9" fmla="*/ 17 h 49"/>
                <a:gd name="T10" fmla="*/ 104 w 145"/>
                <a:gd name="T11" fmla="*/ 16 h 49"/>
                <a:gd name="T12" fmla="*/ 115 w 145"/>
                <a:gd name="T13" fmla="*/ 14 h 49"/>
                <a:gd name="T14" fmla="*/ 125 w 145"/>
                <a:gd name="T15" fmla="*/ 12 h 49"/>
                <a:gd name="T16" fmla="*/ 135 w 145"/>
                <a:gd name="T17" fmla="*/ 8 h 49"/>
                <a:gd name="T18" fmla="*/ 140 w 145"/>
                <a:gd name="T19" fmla="*/ 8 h 49"/>
                <a:gd name="T20" fmla="*/ 133 w 145"/>
                <a:gd name="T21" fmla="*/ 24 h 49"/>
                <a:gd name="T22" fmla="*/ 126 w 145"/>
                <a:gd name="T23" fmla="*/ 34 h 49"/>
                <a:gd name="T24" fmla="*/ 119 w 145"/>
                <a:gd name="T25" fmla="*/ 41 h 49"/>
                <a:gd name="T26" fmla="*/ 112 w 145"/>
                <a:gd name="T27" fmla="*/ 44 h 49"/>
                <a:gd name="T28" fmla="*/ 105 w 145"/>
                <a:gd name="T29" fmla="*/ 45 h 49"/>
                <a:gd name="T30" fmla="*/ 97 w 145"/>
                <a:gd name="T31" fmla="*/ 45 h 49"/>
                <a:gd name="T32" fmla="*/ 92 w 145"/>
                <a:gd name="T33" fmla="*/ 45 h 49"/>
                <a:gd name="T34" fmla="*/ 83 w 145"/>
                <a:gd name="T35" fmla="*/ 46 h 49"/>
                <a:gd name="T36" fmla="*/ 71 w 145"/>
                <a:gd name="T37" fmla="*/ 46 h 49"/>
                <a:gd name="T38" fmla="*/ 62 w 145"/>
                <a:gd name="T39" fmla="*/ 45 h 49"/>
                <a:gd name="T40" fmla="*/ 55 w 145"/>
                <a:gd name="T41" fmla="*/ 44 h 49"/>
                <a:gd name="T42" fmla="*/ 48 w 145"/>
                <a:gd name="T43" fmla="*/ 41 h 49"/>
                <a:gd name="T44" fmla="*/ 41 w 145"/>
                <a:gd name="T45" fmla="*/ 38 h 49"/>
                <a:gd name="T46" fmla="*/ 34 w 145"/>
                <a:gd name="T47" fmla="*/ 34 h 49"/>
                <a:gd name="T48" fmla="*/ 27 w 145"/>
                <a:gd name="T49" fmla="*/ 29 h 49"/>
                <a:gd name="T50" fmla="*/ 20 w 145"/>
                <a:gd name="T51" fmla="*/ 22 h 49"/>
                <a:gd name="T52" fmla="*/ 13 w 145"/>
                <a:gd name="T53" fmla="*/ 15 h 49"/>
                <a:gd name="T54" fmla="*/ 7 w 145"/>
                <a:gd name="T55" fmla="*/ 6 h 49"/>
                <a:gd name="T56" fmla="*/ 70 w 145"/>
                <a:gd name="T57" fmla="*/ 13 h 49"/>
                <a:gd name="T58" fmla="*/ 51 w 145"/>
                <a:gd name="T59" fmla="*/ 11 h 49"/>
                <a:gd name="T60" fmla="*/ 28 w 145"/>
                <a:gd name="T61" fmla="*/ 7 h 49"/>
                <a:gd name="T62" fmla="*/ 7 w 145"/>
                <a:gd name="T63" fmla="*/ 2 h 49"/>
                <a:gd name="T64" fmla="*/ 5 w 145"/>
                <a:gd name="T65" fmla="*/ 7 h 49"/>
                <a:gd name="T66" fmla="*/ 11 w 145"/>
                <a:gd name="T67" fmla="*/ 16 h 49"/>
                <a:gd name="T68" fmla="*/ 18 w 145"/>
                <a:gd name="T69" fmla="*/ 25 h 49"/>
                <a:gd name="T70" fmla="*/ 26 w 145"/>
                <a:gd name="T71" fmla="*/ 31 h 49"/>
                <a:gd name="T72" fmla="*/ 33 w 145"/>
                <a:gd name="T73" fmla="*/ 37 h 49"/>
                <a:gd name="T74" fmla="*/ 41 w 145"/>
                <a:gd name="T75" fmla="*/ 41 h 49"/>
                <a:gd name="T76" fmla="*/ 48 w 145"/>
                <a:gd name="T77" fmla="*/ 44 h 49"/>
                <a:gd name="T78" fmla="*/ 56 w 145"/>
                <a:gd name="T79" fmla="*/ 46 h 49"/>
                <a:gd name="T80" fmla="*/ 63 w 145"/>
                <a:gd name="T81" fmla="*/ 48 h 49"/>
                <a:gd name="T82" fmla="*/ 74 w 145"/>
                <a:gd name="T83" fmla="*/ 49 h 49"/>
                <a:gd name="T84" fmla="*/ 86 w 145"/>
                <a:gd name="T85" fmla="*/ 48 h 49"/>
                <a:gd name="T86" fmla="*/ 93 w 145"/>
                <a:gd name="T87" fmla="*/ 48 h 49"/>
                <a:gd name="T88" fmla="*/ 98 w 145"/>
                <a:gd name="T89" fmla="*/ 48 h 49"/>
                <a:gd name="T90" fmla="*/ 107 w 145"/>
                <a:gd name="T91" fmla="*/ 48 h 49"/>
                <a:gd name="T92" fmla="*/ 115 w 145"/>
                <a:gd name="T93" fmla="*/ 46 h 49"/>
                <a:gd name="T94" fmla="*/ 122 w 145"/>
                <a:gd name="T95" fmla="*/ 42 h 49"/>
                <a:gd name="T96" fmla="*/ 130 w 145"/>
                <a:gd name="T97" fmla="*/ 34 h 49"/>
                <a:gd name="T98" fmla="*/ 138 w 145"/>
                <a:gd name="T99" fmla="*/ 21 h 49"/>
                <a:gd name="T100" fmla="*/ 145 w 145"/>
                <a:gd name="T101" fmla="*/ 1 h 49"/>
                <a:gd name="T102" fmla="*/ 136 w 145"/>
                <a:gd name="T103" fmla="*/ 4 h 49"/>
                <a:gd name="T104" fmla="*/ 127 w 145"/>
                <a:gd name="T105" fmla="*/ 9 h 49"/>
                <a:gd name="T106" fmla="*/ 116 w 145"/>
                <a:gd name="T107" fmla="*/ 12 h 49"/>
                <a:gd name="T108" fmla="*/ 105 w 145"/>
                <a:gd name="T109" fmla="*/ 13 h 49"/>
                <a:gd name="T110" fmla="*/ 94 w 145"/>
                <a:gd name="T111" fmla="*/ 14 h 49"/>
                <a:gd name="T112" fmla="*/ 82 w 145"/>
                <a:gd name="T113" fmla="*/ 14 h 49"/>
                <a:gd name="T114" fmla="*/ 75 w 145"/>
                <a:gd name="T115" fmla="*/ 14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45" h="49">
                  <a:moveTo>
                    <a:pt x="6" y="4"/>
                  </a:moveTo>
                  <a:lnTo>
                    <a:pt x="9" y="5"/>
                  </a:lnTo>
                  <a:lnTo>
                    <a:pt x="13" y="6"/>
                  </a:lnTo>
                  <a:lnTo>
                    <a:pt x="17" y="7"/>
                  </a:lnTo>
                  <a:lnTo>
                    <a:pt x="21" y="8"/>
                  </a:lnTo>
                  <a:lnTo>
                    <a:pt x="26" y="9"/>
                  </a:lnTo>
                  <a:lnTo>
                    <a:pt x="30" y="9"/>
                  </a:lnTo>
                  <a:lnTo>
                    <a:pt x="34" y="10"/>
                  </a:lnTo>
                  <a:lnTo>
                    <a:pt x="39" y="11"/>
                  </a:lnTo>
                  <a:lnTo>
                    <a:pt x="43" y="12"/>
                  </a:lnTo>
                  <a:lnTo>
                    <a:pt x="47" y="13"/>
                  </a:lnTo>
                  <a:lnTo>
                    <a:pt x="52" y="14"/>
                  </a:lnTo>
                  <a:lnTo>
                    <a:pt x="57" y="14"/>
                  </a:lnTo>
                  <a:lnTo>
                    <a:pt x="61" y="15"/>
                  </a:lnTo>
                  <a:lnTo>
                    <a:pt x="66" y="15"/>
                  </a:lnTo>
                  <a:lnTo>
                    <a:pt x="70" y="16"/>
                  </a:lnTo>
                  <a:lnTo>
                    <a:pt x="75" y="16"/>
                  </a:lnTo>
                  <a:lnTo>
                    <a:pt x="77" y="16"/>
                  </a:lnTo>
                  <a:lnTo>
                    <a:pt x="80" y="17"/>
                  </a:lnTo>
                  <a:lnTo>
                    <a:pt x="82" y="17"/>
                  </a:lnTo>
                  <a:lnTo>
                    <a:pt x="84" y="17"/>
                  </a:lnTo>
                  <a:lnTo>
                    <a:pt x="87" y="17"/>
                  </a:lnTo>
                  <a:lnTo>
                    <a:pt x="89" y="17"/>
                  </a:lnTo>
                  <a:lnTo>
                    <a:pt x="91" y="17"/>
                  </a:lnTo>
                  <a:lnTo>
                    <a:pt x="93" y="17"/>
                  </a:lnTo>
                  <a:lnTo>
                    <a:pt x="95" y="17"/>
                  </a:lnTo>
                  <a:lnTo>
                    <a:pt x="98" y="16"/>
                  </a:lnTo>
                  <a:lnTo>
                    <a:pt x="100" y="16"/>
                  </a:lnTo>
                  <a:lnTo>
                    <a:pt x="102" y="16"/>
                  </a:lnTo>
                  <a:lnTo>
                    <a:pt x="104" y="16"/>
                  </a:lnTo>
                  <a:lnTo>
                    <a:pt x="106" y="16"/>
                  </a:lnTo>
                  <a:lnTo>
                    <a:pt x="109" y="15"/>
                  </a:lnTo>
                  <a:lnTo>
                    <a:pt x="111" y="15"/>
                  </a:lnTo>
                  <a:lnTo>
                    <a:pt x="113" y="15"/>
                  </a:lnTo>
                  <a:lnTo>
                    <a:pt x="115" y="14"/>
                  </a:lnTo>
                  <a:lnTo>
                    <a:pt x="117" y="14"/>
                  </a:lnTo>
                  <a:lnTo>
                    <a:pt x="119" y="13"/>
                  </a:lnTo>
                  <a:lnTo>
                    <a:pt x="121" y="13"/>
                  </a:lnTo>
                  <a:lnTo>
                    <a:pt x="123" y="12"/>
                  </a:lnTo>
                  <a:lnTo>
                    <a:pt x="125" y="12"/>
                  </a:lnTo>
                  <a:lnTo>
                    <a:pt x="127" y="11"/>
                  </a:lnTo>
                  <a:lnTo>
                    <a:pt x="129" y="10"/>
                  </a:lnTo>
                  <a:lnTo>
                    <a:pt x="131" y="10"/>
                  </a:lnTo>
                  <a:lnTo>
                    <a:pt x="133" y="9"/>
                  </a:lnTo>
                  <a:lnTo>
                    <a:pt x="135" y="8"/>
                  </a:lnTo>
                  <a:lnTo>
                    <a:pt x="137" y="7"/>
                  </a:lnTo>
                  <a:lnTo>
                    <a:pt x="138" y="6"/>
                  </a:lnTo>
                  <a:lnTo>
                    <a:pt x="140" y="5"/>
                  </a:lnTo>
                  <a:lnTo>
                    <a:pt x="142" y="4"/>
                  </a:lnTo>
                  <a:lnTo>
                    <a:pt x="140" y="8"/>
                  </a:lnTo>
                  <a:lnTo>
                    <a:pt x="139" y="12"/>
                  </a:lnTo>
                  <a:lnTo>
                    <a:pt x="138" y="15"/>
                  </a:lnTo>
                  <a:lnTo>
                    <a:pt x="136" y="18"/>
                  </a:lnTo>
                  <a:lnTo>
                    <a:pt x="135" y="21"/>
                  </a:lnTo>
                  <a:lnTo>
                    <a:pt x="133" y="24"/>
                  </a:lnTo>
                  <a:lnTo>
                    <a:pt x="132" y="26"/>
                  </a:lnTo>
                  <a:lnTo>
                    <a:pt x="131" y="29"/>
                  </a:lnTo>
                  <a:lnTo>
                    <a:pt x="129" y="31"/>
                  </a:lnTo>
                  <a:lnTo>
                    <a:pt x="128" y="33"/>
                  </a:lnTo>
                  <a:lnTo>
                    <a:pt x="126" y="34"/>
                  </a:lnTo>
                  <a:lnTo>
                    <a:pt x="125" y="36"/>
                  </a:lnTo>
                  <a:lnTo>
                    <a:pt x="123" y="38"/>
                  </a:lnTo>
                  <a:lnTo>
                    <a:pt x="122" y="39"/>
                  </a:lnTo>
                  <a:lnTo>
                    <a:pt x="120" y="40"/>
                  </a:lnTo>
                  <a:lnTo>
                    <a:pt x="119" y="41"/>
                  </a:lnTo>
                  <a:lnTo>
                    <a:pt x="118" y="42"/>
                  </a:lnTo>
                  <a:lnTo>
                    <a:pt x="116" y="43"/>
                  </a:lnTo>
                  <a:lnTo>
                    <a:pt x="115" y="43"/>
                  </a:lnTo>
                  <a:lnTo>
                    <a:pt x="113" y="44"/>
                  </a:lnTo>
                  <a:lnTo>
                    <a:pt x="112" y="44"/>
                  </a:lnTo>
                  <a:lnTo>
                    <a:pt x="111" y="45"/>
                  </a:lnTo>
                  <a:lnTo>
                    <a:pt x="109" y="45"/>
                  </a:lnTo>
                  <a:lnTo>
                    <a:pt x="108" y="45"/>
                  </a:lnTo>
                  <a:lnTo>
                    <a:pt x="106" y="45"/>
                  </a:lnTo>
                  <a:lnTo>
                    <a:pt x="105" y="45"/>
                  </a:lnTo>
                  <a:lnTo>
                    <a:pt x="104" y="45"/>
                  </a:lnTo>
                  <a:lnTo>
                    <a:pt x="103" y="45"/>
                  </a:lnTo>
                  <a:lnTo>
                    <a:pt x="100" y="45"/>
                  </a:lnTo>
                  <a:lnTo>
                    <a:pt x="98" y="45"/>
                  </a:lnTo>
                  <a:lnTo>
                    <a:pt x="97" y="45"/>
                  </a:lnTo>
                  <a:lnTo>
                    <a:pt x="96" y="45"/>
                  </a:lnTo>
                  <a:lnTo>
                    <a:pt x="95" y="45"/>
                  </a:lnTo>
                  <a:lnTo>
                    <a:pt x="94" y="45"/>
                  </a:lnTo>
                  <a:lnTo>
                    <a:pt x="93" y="45"/>
                  </a:lnTo>
                  <a:lnTo>
                    <a:pt x="92" y="45"/>
                  </a:lnTo>
                  <a:lnTo>
                    <a:pt x="91" y="45"/>
                  </a:lnTo>
                  <a:lnTo>
                    <a:pt x="90" y="45"/>
                  </a:lnTo>
                  <a:lnTo>
                    <a:pt x="88" y="46"/>
                  </a:lnTo>
                  <a:lnTo>
                    <a:pt x="86" y="46"/>
                  </a:lnTo>
                  <a:lnTo>
                    <a:pt x="83" y="46"/>
                  </a:lnTo>
                  <a:lnTo>
                    <a:pt x="81" y="46"/>
                  </a:lnTo>
                  <a:lnTo>
                    <a:pt x="79" y="46"/>
                  </a:lnTo>
                  <a:lnTo>
                    <a:pt x="76" y="46"/>
                  </a:lnTo>
                  <a:lnTo>
                    <a:pt x="74" y="46"/>
                  </a:lnTo>
                  <a:lnTo>
                    <a:pt x="71" y="46"/>
                  </a:lnTo>
                  <a:lnTo>
                    <a:pt x="69" y="46"/>
                  </a:lnTo>
                  <a:lnTo>
                    <a:pt x="66" y="46"/>
                  </a:lnTo>
                  <a:lnTo>
                    <a:pt x="65" y="46"/>
                  </a:lnTo>
                  <a:lnTo>
                    <a:pt x="63" y="45"/>
                  </a:lnTo>
                  <a:lnTo>
                    <a:pt x="62" y="45"/>
                  </a:lnTo>
                  <a:lnTo>
                    <a:pt x="61" y="45"/>
                  </a:lnTo>
                  <a:lnTo>
                    <a:pt x="59" y="45"/>
                  </a:lnTo>
                  <a:lnTo>
                    <a:pt x="58" y="44"/>
                  </a:lnTo>
                  <a:lnTo>
                    <a:pt x="56" y="44"/>
                  </a:lnTo>
                  <a:lnTo>
                    <a:pt x="55" y="44"/>
                  </a:lnTo>
                  <a:lnTo>
                    <a:pt x="53" y="43"/>
                  </a:lnTo>
                  <a:lnTo>
                    <a:pt x="52" y="43"/>
                  </a:lnTo>
                  <a:lnTo>
                    <a:pt x="51" y="42"/>
                  </a:lnTo>
                  <a:lnTo>
                    <a:pt x="49" y="42"/>
                  </a:lnTo>
                  <a:lnTo>
                    <a:pt x="48" y="41"/>
                  </a:lnTo>
                  <a:lnTo>
                    <a:pt x="46" y="41"/>
                  </a:lnTo>
                  <a:lnTo>
                    <a:pt x="45" y="40"/>
                  </a:lnTo>
                  <a:lnTo>
                    <a:pt x="44" y="40"/>
                  </a:lnTo>
                  <a:lnTo>
                    <a:pt x="42" y="39"/>
                  </a:lnTo>
                  <a:lnTo>
                    <a:pt x="41" y="38"/>
                  </a:lnTo>
                  <a:lnTo>
                    <a:pt x="39" y="37"/>
                  </a:lnTo>
                  <a:lnTo>
                    <a:pt x="38" y="37"/>
                  </a:lnTo>
                  <a:lnTo>
                    <a:pt x="37" y="36"/>
                  </a:lnTo>
                  <a:lnTo>
                    <a:pt x="35" y="35"/>
                  </a:lnTo>
                  <a:lnTo>
                    <a:pt x="34" y="34"/>
                  </a:lnTo>
                  <a:lnTo>
                    <a:pt x="32" y="33"/>
                  </a:lnTo>
                  <a:lnTo>
                    <a:pt x="31" y="32"/>
                  </a:lnTo>
                  <a:lnTo>
                    <a:pt x="29" y="31"/>
                  </a:lnTo>
                  <a:lnTo>
                    <a:pt x="28" y="30"/>
                  </a:lnTo>
                  <a:lnTo>
                    <a:pt x="27" y="29"/>
                  </a:lnTo>
                  <a:lnTo>
                    <a:pt x="25" y="28"/>
                  </a:lnTo>
                  <a:lnTo>
                    <a:pt x="24" y="26"/>
                  </a:lnTo>
                  <a:lnTo>
                    <a:pt x="23" y="25"/>
                  </a:lnTo>
                  <a:lnTo>
                    <a:pt x="21" y="24"/>
                  </a:lnTo>
                  <a:lnTo>
                    <a:pt x="20" y="22"/>
                  </a:lnTo>
                  <a:lnTo>
                    <a:pt x="19" y="21"/>
                  </a:lnTo>
                  <a:lnTo>
                    <a:pt x="17" y="20"/>
                  </a:lnTo>
                  <a:lnTo>
                    <a:pt x="16" y="18"/>
                  </a:lnTo>
                  <a:lnTo>
                    <a:pt x="15" y="16"/>
                  </a:lnTo>
                  <a:lnTo>
                    <a:pt x="13" y="15"/>
                  </a:lnTo>
                  <a:lnTo>
                    <a:pt x="12" y="13"/>
                  </a:lnTo>
                  <a:lnTo>
                    <a:pt x="11" y="11"/>
                  </a:lnTo>
                  <a:lnTo>
                    <a:pt x="9" y="10"/>
                  </a:lnTo>
                  <a:lnTo>
                    <a:pt x="8" y="8"/>
                  </a:lnTo>
                  <a:lnTo>
                    <a:pt x="7" y="6"/>
                  </a:lnTo>
                  <a:lnTo>
                    <a:pt x="6" y="4"/>
                  </a:lnTo>
                  <a:lnTo>
                    <a:pt x="6" y="4"/>
                  </a:lnTo>
                  <a:close/>
                  <a:moveTo>
                    <a:pt x="75" y="14"/>
                  </a:moveTo>
                  <a:lnTo>
                    <a:pt x="73" y="14"/>
                  </a:lnTo>
                  <a:lnTo>
                    <a:pt x="70" y="13"/>
                  </a:lnTo>
                  <a:lnTo>
                    <a:pt x="68" y="13"/>
                  </a:lnTo>
                  <a:lnTo>
                    <a:pt x="66" y="13"/>
                  </a:lnTo>
                  <a:lnTo>
                    <a:pt x="61" y="12"/>
                  </a:lnTo>
                  <a:lnTo>
                    <a:pt x="56" y="12"/>
                  </a:lnTo>
                  <a:lnTo>
                    <a:pt x="51" y="11"/>
                  </a:lnTo>
                  <a:lnTo>
                    <a:pt x="47" y="10"/>
                  </a:lnTo>
                  <a:lnTo>
                    <a:pt x="42" y="9"/>
                  </a:lnTo>
                  <a:lnTo>
                    <a:pt x="37" y="8"/>
                  </a:lnTo>
                  <a:lnTo>
                    <a:pt x="33" y="8"/>
                  </a:lnTo>
                  <a:lnTo>
                    <a:pt x="28" y="7"/>
                  </a:lnTo>
                  <a:lnTo>
                    <a:pt x="24" y="6"/>
                  </a:lnTo>
                  <a:lnTo>
                    <a:pt x="19" y="5"/>
                  </a:lnTo>
                  <a:lnTo>
                    <a:pt x="15" y="4"/>
                  </a:lnTo>
                  <a:lnTo>
                    <a:pt x="11" y="3"/>
                  </a:lnTo>
                  <a:lnTo>
                    <a:pt x="7" y="2"/>
                  </a:lnTo>
                  <a:lnTo>
                    <a:pt x="3" y="1"/>
                  </a:lnTo>
                  <a:lnTo>
                    <a:pt x="0" y="0"/>
                  </a:lnTo>
                  <a:lnTo>
                    <a:pt x="2" y="2"/>
                  </a:lnTo>
                  <a:lnTo>
                    <a:pt x="3" y="5"/>
                  </a:lnTo>
                  <a:lnTo>
                    <a:pt x="5" y="7"/>
                  </a:lnTo>
                  <a:lnTo>
                    <a:pt x="6" y="9"/>
                  </a:lnTo>
                  <a:lnTo>
                    <a:pt x="7" y="11"/>
                  </a:lnTo>
                  <a:lnTo>
                    <a:pt x="9" y="13"/>
                  </a:lnTo>
                  <a:lnTo>
                    <a:pt x="10" y="15"/>
                  </a:lnTo>
                  <a:lnTo>
                    <a:pt x="11" y="16"/>
                  </a:lnTo>
                  <a:lnTo>
                    <a:pt x="13" y="18"/>
                  </a:lnTo>
                  <a:lnTo>
                    <a:pt x="14" y="20"/>
                  </a:lnTo>
                  <a:lnTo>
                    <a:pt x="16" y="22"/>
                  </a:lnTo>
                  <a:lnTo>
                    <a:pt x="17" y="23"/>
                  </a:lnTo>
                  <a:lnTo>
                    <a:pt x="18" y="25"/>
                  </a:lnTo>
                  <a:lnTo>
                    <a:pt x="20" y="26"/>
                  </a:lnTo>
                  <a:lnTo>
                    <a:pt x="21" y="27"/>
                  </a:lnTo>
                  <a:lnTo>
                    <a:pt x="23" y="29"/>
                  </a:lnTo>
                  <a:lnTo>
                    <a:pt x="24" y="30"/>
                  </a:lnTo>
                  <a:lnTo>
                    <a:pt x="26" y="31"/>
                  </a:lnTo>
                  <a:lnTo>
                    <a:pt x="27" y="32"/>
                  </a:lnTo>
                  <a:lnTo>
                    <a:pt x="29" y="34"/>
                  </a:lnTo>
                  <a:lnTo>
                    <a:pt x="30" y="35"/>
                  </a:lnTo>
                  <a:lnTo>
                    <a:pt x="32" y="36"/>
                  </a:lnTo>
                  <a:lnTo>
                    <a:pt x="33" y="37"/>
                  </a:lnTo>
                  <a:lnTo>
                    <a:pt x="35" y="38"/>
                  </a:lnTo>
                  <a:lnTo>
                    <a:pt x="36" y="39"/>
                  </a:lnTo>
                  <a:lnTo>
                    <a:pt x="38" y="39"/>
                  </a:lnTo>
                  <a:lnTo>
                    <a:pt x="39" y="40"/>
                  </a:lnTo>
                  <a:lnTo>
                    <a:pt x="41" y="41"/>
                  </a:lnTo>
                  <a:lnTo>
                    <a:pt x="42" y="42"/>
                  </a:lnTo>
                  <a:lnTo>
                    <a:pt x="44" y="42"/>
                  </a:lnTo>
                  <a:lnTo>
                    <a:pt x="45" y="43"/>
                  </a:lnTo>
                  <a:lnTo>
                    <a:pt x="47" y="44"/>
                  </a:lnTo>
                  <a:lnTo>
                    <a:pt x="48" y="44"/>
                  </a:lnTo>
                  <a:lnTo>
                    <a:pt x="50" y="45"/>
                  </a:lnTo>
                  <a:lnTo>
                    <a:pt x="51" y="45"/>
                  </a:lnTo>
                  <a:lnTo>
                    <a:pt x="53" y="46"/>
                  </a:lnTo>
                  <a:lnTo>
                    <a:pt x="54" y="46"/>
                  </a:lnTo>
                  <a:lnTo>
                    <a:pt x="56" y="46"/>
                  </a:lnTo>
                  <a:lnTo>
                    <a:pt x="57" y="47"/>
                  </a:lnTo>
                  <a:lnTo>
                    <a:pt x="59" y="47"/>
                  </a:lnTo>
                  <a:lnTo>
                    <a:pt x="60" y="47"/>
                  </a:lnTo>
                  <a:lnTo>
                    <a:pt x="61" y="48"/>
                  </a:lnTo>
                  <a:lnTo>
                    <a:pt x="63" y="48"/>
                  </a:lnTo>
                  <a:lnTo>
                    <a:pt x="64" y="48"/>
                  </a:lnTo>
                  <a:lnTo>
                    <a:pt x="66" y="48"/>
                  </a:lnTo>
                  <a:lnTo>
                    <a:pt x="68" y="49"/>
                  </a:lnTo>
                  <a:lnTo>
                    <a:pt x="71" y="49"/>
                  </a:lnTo>
                  <a:lnTo>
                    <a:pt x="74" y="49"/>
                  </a:lnTo>
                  <a:lnTo>
                    <a:pt x="76" y="49"/>
                  </a:lnTo>
                  <a:lnTo>
                    <a:pt x="79" y="49"/>
                  </a:lnTo>
                  <a:lnTo>
                    <a:pt x="81" y="49"/>
                  </a:lnTo>
                  <a:lnTo>
                    <a:pt x="84" y="49"/>
                  </a:lnTo>
                  <a:lnTo>
                    <a:pt x="86" y="48"/>
                  </a:lnTo>
                  <a:lnTo>
                    <a:pt x="88" y="48"/>
                  </a:lnTo>
                  <a:lnTo>
                    <a:pt x="90" y="48"/>
                  </a:lnTo>
                  <a:lnTo>
                    <a:pt x="91" y="48"/>
                  </a:lnTo>
                  <a:lnTo>
                    <a:pt x="92" y="48"/>
                  </a:lnTo>
                  <a:lnTo>
                    <a:pt x="93" y="48"/>
                  </a:lnTo>
                  <a:lnTo>
                    <a:pt x="94" y="48"/>
                  </a:lnTo>
                  <a:lnTo>
                    <a:pt x="95" y="48"/>
                  </a:lnTo>
                  <a:lnTo>
                    <a:pt x="96" y="48"/>
                  </a:lnTo>
                  <a:lnTo>
                    <a:pt x="97" y="48"/>
                  </a:lnTo>
                  <a:lnTo>
                    <a:pt x="98" y="48"/>
                  </a:lnTo>
                  <a:lnTo>
                    <a:pt x="100" y="48"/>
                  </a:lnTo>
                  <a:lnTo>
                    <a:pt x="103" y="48"/>
                  </a:lnTo>
                  <a:lnTo>
                    <a:pt x="104" y="48"/>
                  </a:lnTo>
                  <a:lnTo>
                    <a:pt x="106" y="48"/>
                  </a:lnTo>
                  <a:lnTo>
                    <a:pt x="107" y="48"/>
                  </a:lnTo>
                  <a:lnTo>
                    <a:pt x="109" y="48"/>
                  </a:lnTo>
                  <a:lnTo>
                    <a:pt x="110" y="47"/>
                  </a:lnTo>
                  <a:lnTo>
                    <a:pt x="112" y="47"/>
                  </a:lnTo>
                  <a:lnTo>
                    <a:pt x="113" y="47"/>
                  </a:lnTo>
                  <a:lnTo>
                    <a:pt x="115" y="46"/>
                  </a:lnTo>
                  <a:lnTo>
                    <a:pt x="116" y="45"/>
                  </a:lnTo>
                  <a:lnTo>
                    <a:pt x="118" y="45"/>
                  </a:lnTo>
                  <a:lnTo>
                    <a:pt x="119" y="44"/>
                  </a:lnTo>
                  <a:lnTo>
                    <a:pt x="121" y="43"/>
                  </a:lnTo>
                  <a:lnTo>
                    <a:pt x="122" y="42"/>
                  </a:lnTo>
                  <a:lnTo>
                    <a:pt x="124" y="40"/>
                  </a:lnTo>
                  <a:lnTo>
                    <a:pt x="125" y="39"/>
                  </a:lnTo>
                  <a:lnTo>
                    <a:pt x="127" y="37"/>
                  </a:lnTo>
                  <a:lnTo>
                    <a:pt x="129" y="36"/>
                  </a:lnTo>
                  <a:lnTo>
                    <a:pt x="130" y="34"/>
                  </a:lnTo>
                  <a:lnTo>
                    <a:pt x="132" y="31"/>
                  </a:lnTo>
                  <a:lnTo>
                    <a:pt x="133" y="29"/>
                  </a:lnTo>
                  <a:lnTo>
                    <a:pt x="135" y="26"/>
                  </a:lnTo>
                  <a:lnTo>
                    <a:pt x="136" y="24"/>
                  </a:lnTo>
                  <a:lnTo>
                    <a:pt x="138" y="21"/>
                  </a:lnTo>
                  <a:lnTo>
                    <a:pt x="139" y="17"/>
                  </a:lnTo>
                  <a:lnTo>
                    <a:pt x="141" y="14"/>
                  </a:lnTo>
                  <a:lnTo>
                    <a:pt x="142" y="10"/>
                  </a:lnTo>
                  <a:lnTo>
                    <a:pt x="144" y="6"/>
                  </a:lnTo>
                  <a:lnTo>
                    <a:pt x="145" y="1"/>
                  </a:lnTo>
                  <a:lnTo>
                    <a:pt x="143" y="0"/>
                  </a:lnTo>
                  <a:lnTo>
                    <a:pt x="142" y="1"/>
                  </a:lnTo>
                  <a:lnTo>
                    <a:pt x="140" y="2"/>
                  </a:lnTo>
                  <a:lnTo>
                    <a:pt x="138" y="3"/>
                  </a:lnTo>
                  <a:lnTo>
                    <a:pt x="136" y="4"/>
                  </a:lnTo>
                  <a:lnTo>
                    <a:pt x="134" y="5"/>
                  </a:lnTo>
                  <a:lnTo>
                    <a:pt x="133" y="6"/>
                  </a:lnTo>
                  <a:lnTo>
                    <a:pt x="131" y="7"/>
                  </a:lnTo>
                  <a:lnTo>
                    <a:pt x="129" y="8"/>
                  </a:lnTo>
                  <a:lnTo>
                    <a:pt x="127" y="9"/>
                  </a:lnTo>
                  <a:lnTo>
                    <a:pt x="125" y="9"/>
                  </a:lnTo>
                  <a:lnTo>
                    <a:pt x="123" y="10"/>
                  </a:lnTo>
                  <a:lnTo>
                    <a:pt x="121" y="11"/>
                  </a:lnTo>
                  <a:lnTo>
                    <a:pt x="118" y="11"/>
                  </a:lnTo>
                  <a:lnTo>
                    <a:pt x="116" y="12"/>
                  </a:lnTo>
                  <a:lnTo>
                    <a:pt x="114" y="12"/>
                  </a:lnTo>
                  <a:lnTo>
                    <a:pt x="112" y="12"/>
                  </a:lnTo>
                  <a:lnTo>
                    <a:pt x="110" y="13"/>
                  </a:lnTo>
                  <a:lnTo>
                    <a:pt x="108" y="13"/>
                  </a:lnTo>
                  <a:lnTo>
                    <a:pt x="105" y="13"/>
                  </a:lnTo>
                  <a:lnTo>
                    <a:pt x="103" y="14"/>
                  </a:lnTo>
                  <a:lnTo>
                    <a:pt x="101" y="14"/>
                  </a:lnTo>
                  <a:lnTo>
                    <a:pt x="99" y="14"/>
                  </a:lnTo>
                  <a:lnTo>
                    <a:pt x="96" y="14"/>
                  </a:lnTo>
                  <a:lnTo>
                    <a:pt x="94" y="14"/>
                  </a:lnTo>
                  <a:lnTo>
                    <a:pt x="92" y="14"/>
                  </a:lnTo>
                  <a:lnTo>
                    <a:pt x="89" y="14"/>
                  </a:lnTo>
                  <a:lnTo>
                    <a:pt x="87" y="14"/>
                  </a:lnTo>
                  <a:lnTo>
                    <a:pt x="85" y="14"/>
                  </a:lnTo>
                  <a:lnTo>
                    <a:pt x="82" y="14"/>
                  </a:lnTo>
                  <a:lnTo>
                    <a:pt x="80" y="14"/>
                  </a:lnTo>
                  <a:lnTo>
                    <a:pt x="78" y="14"/>
                  </a:lnTo>
                  <a:lnTo>
                    <a:pt x="75" y="14"/>
                  </a:lnTo>
                  <a:lnTo>
                    <a:pt x="75" y="14"/>
                  </a:lnTo>
                  <a:lnTo>
                    <a:pt x="75" y="14"/>
                  </a:lnTo>
                  <a:close/>
                </a:path>
              </a:pathLst>
            </a:custGeom>
            <a:solidFill>
              <a:srgbClr val="C9271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5"/>
            <p:cNvSpPr>
              <a:spLocks/>
            </p:cNvSpPr>
            <p:nvPr/>
          </p:nvSpPr>
          <p:spPr bwMode="auto">
            <a:xfrm>
              <a:off x="1140" y="1422"/>
              <a:ext cx="93" cy="24"/>
            </a:xfrm>
            <a:custGeom>
              <a:avLst/>
              <a:gdLst>
                <a:gd name="T0" fmla="*/ 2 w 93"/>
                <a:gd name="T1" fmla="*/ 3 h 24"/>
                <a:gd name="T2" fmla="*/ 5 w 93"/>
                <a:gd name="T3" fmla="*/ 5 h 24"/>
                <a:gd name="T4" fmla="*/ 8 w 93"/>
                <a:gd name="T5" fmla="*/ 8 h 24"/>
                <a:gd name="T6" fmla="*/ 13 w 93"/>
                <a:gd name="T7" fmla="*/ 11 h 24"/>
                <a:gd name="T8" fmla="*/ 18 w 93"/>
                <a:gd name="T9" fmla="*/ 14 h 24"/>
                <a:gd name="T10" fmla="*/ 23 w 93"/>
                <a:gd name="T11" fmla="*/ 16 h 24"/>
                <a:gd name="T12" fmla="*/ 29 w 93"/>
                <a:gd name="T13" fmla="*/ 18 h 24"/>
                <a:gd name="T14" fmla="*/ 34 w 93"/>
                <a:gd name="T15" fmla="*/ 20 h 24"/>
                <a:gd name="T16" fmla="*/ 40 w 93"/>
                <a:gd name="T17" fmla="*/ 22 h 24"/>
                <a:gd name="T18" fmla="*/ 46 w 93"/>
                <a:gd name="T19" fmla="*/ 23 h 24"/>
                <a:gd name="T20" fmla="*/ 52 w 93"/>
                <a:gd name="T21" fmla="*/ 24 h 24"/>
                <a:gd name="T22" fmla="*/ 58 w 93"/>
                <a:gd name="T23" fmla="*/ 24 h 24"/>
                <a:gd name="T24" fmla="*/ 63 w 93"/>
                <a:gd name="T25" fmla="*/ 23 h 24"/>
                <a:gd name="T26" fmla="*/ 68 w 93"/>
                <a:gd name="T27" fmla="*/ 22 h 24"/>
                <a:gd name="T28" fmla="*/ 73 w 93"/>
                <a:gd name="T29" fmla="*/ 20 h 24"/>
                <a:gd name="T30" fmla="*/ 77 w 93"/>
                <a:gd name="T31" fmla="*/ 18 h 24"/>
                <a:gd name="T32" fmla="*/ 93 w 93"/>
                <a:gd name="T33" fmla="*/ 0 h 24"/>
                <a:gd name="T34" fmla="*/ 88 w 93"/>
                <a:gd name="T35" fmla="*/ 3 h 24"/>
                <a:gd name="T36" fmla="*/ 83 w 93"/>
                <a:gd name="T37" fmla="*/ 5 h 24"/>
                <a:gd name="T38" fmla="*/ 77 w 93"/>
                <a:gd name="T39" fmla="*/ 7 h 24"/>
                <a:gd name="T40" fmla="*/ 71 w 93"/>
                <a:gd name="T41" fmla="*/ 9 h 24"/>
                <a:gd name="T42" fmla="*/ 66 w 93"/>
                <a:gd name="T43" fmla="*/ 10 h 24"/>
                <a:gd name="T44" fmla="*/ 59 w 93"/>
                <a:gd name="T45" fmla="*/ 11 h 24"/>
                <a:gd name="T46" fmla="*/ 53 w 93"/>
                <a:gd name="T47" fmla="*/ 11 h 24"/>
                <a:gd name="T48" fmla="*/ 47 w 93"/>
                <a:gd name="T49" fmla="*/ 11 h 24"/>
                <a:gd name="T50" fmla="*/ 41 w 93"/>
                <a:gd name="T51" fmla="*/ 11 h 24"/>
                <a:gd name="T52" fmla="*/ 35 w 93"/>
                <a:gd name="T53" fmla="*/ 11 h 24"/>
                <a:gd name="T54" fmla="*/ 29 w 93"/>
                <a:gd name="T55" fmla="*/ 10 h 24"/>
                <a:gd name="T56" fmla="*/ 23 w 93"/>
                <a:gd name="T57" fmla="*/ 9 h 24"/>
                <a:gd name="T58" fmla="*/ 17 w 93"/>
                <a:gd name="T59" fmla="*/ 7 h 24"/>
                <a:gd name="T60" fmla="*/ 11 w 93"/>
                <a:gd name="T61" fmla="*/ 5 h 24"/>
                <a:gd name="T62" fmla="*/ 6 w 93"/>
                <a:gd name="T63" fmla="*/ 3 h 24"/>
                <a:gd name="T64" fmla="*/ 0 w 93"/>
                <a:gd name="T65" fmla="*/ 1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93" h="24">
                  <a:moveTo>
                    <a:pt x="0" y="1"/>
                  </a:moveTo>
                  <a:lnTo>
                    <a:pt x="2" y="3"/>
                  </a:lnTo>
                  <a:lnTo>
                    <a:pt x="3" y="4"/>
                  </a:lnTo>
                  <a:lnTo>
                    <a:pt x="5" y="5"/>
                  </a:lnTo>
                  <a:lnTo>
                    <a:pt x="6" y="7"/>
                  </a:lnTo>
                  <a:lnTo>
                    <a:pt x="8" y="8"/>
                  </a:lnTo>
                  <a:lnTo>
                    <a:pt x="11" y="10"/>
                  </a:lnTo>
                  <a:lnTo>
                    <a:pt x="13" y="11"/>
                  </a:lnTo>
                  <a:lnTo>
                    <a:pt x="15" y="12"/>
                  </a:lnTo>
                  <a:lnTo>
                    <a:pt x="18" y="14"/>
                  </a:lnTo>
                  <a:lnTo>
                    <a:pt x="20" y="15"/>
                  </a:lnTo>
                  <a:lnTo>
                    <a:pt x="23" y="16"/>
                  </a:lnTo>
                  <a:lnTo>
                    <a:pt x="26" y="17"/>
                  </a:lnTo>
                  <a:lnTo>
                    <a:pt x="29" y="18"/>
                  </a:lnTo>
                  <a:lnTo>
                    <a:pt x="32" y="19"/>
                  </a:lnTo>
                  <a:lnTo>
                    <a:pt x="34" y="20"/>
                  </a:lnTo>
                  <a:lnTo>
                    <a:pt x="37" y="21"/>
                  </a:lnTo>
                  <a:lnTo>
                    <a:pt x="40" y="22"/>
                  </a:lnTo>
                  <a:lnTo>
                    <a:pt x="43" y="22"/>
                  </a:lnTo>
                  <a:lnTo>
                    <a:pt x="46" y="23"/>
                  </a:lnTo>
                  <a:lnTo>
                    <a:pt x="49" y="23"/>
                  </a:lnTo>
                  <a:lnTo>
                    <a:pt x="52" y="24"/>
                  </a:lnTo>
                  <a:lnTo>
                    <a:pt x="55" y="24"/>
                  </a:lnTo>
                  <a:lnTo>
                    <a:pt x="58" y="24"/>
                  </a:lnTo>
                  <a:lnTo>
                    <a:pt x="61" y="24"/>
                  </a:lnTo>
                  <a:lnTo>
                    <a:pt x="63" y="23"/>
                  </a:lnTo>
                  <a:lnTo>
                    <a:pt x="66" y="23"/>
                  </a:lnTo>
                  <a:lnTo>
                    <a:pt x="68" y="22"/>
                  </a:lnTo>
                  <a:lnTo>
                    <a:pt x="70" y="21"/>
                  </a:lnTo>
                  <a:lnTo>
                    <a:pt x="73" y="20"/>
                  </a:lnTo>
                  <a:lnTo>
                    <a:pt x="75" y="19"/>
                  </a:lnTo>
                  <a:lnTo>
                    <a:pt x="77" y="18"/>
                  </a:lnTo>
                  <a:lnTo>
                    <a:pt x="78" y="16"/>
                  </a:lnTo>
                  <a:lnTo>
                    <a:pt x="93" y="0"/>
                  </a:lnTo>
                  <a:lnTo>
                    <a:pt x="90" y="1"/>
                  </a:lnTo>
                  <a:lnTo>
                    <a:pt x="88" y="3"/>
                  </a:lnTo>
                  <a:lnTo>
                    <a:pt x="85" y="4"/>
                  </a:lnTo>
                  <a:lnTo>
                    <a:pt x="83" y="5"/>
                  </a:lnTo>
                  <a:lnTo>
                    <a:pt x="80" y="6"/>
                  </a:lnTo>
                  <a:lnTo>
                    <a:pt x="77" y="7"/>
                  </a:lnTo>
                  <a:lnTo>
                    <a:pt x="74" y="8"/>
                  </a:lnTo>
                  <a:lnTo>
                    <a:pt x="71" y="9"/>
                  </a:lnTo>
                  <a:lnTo>
                    <a:pt x="68" y="9"/>
                  </a:lnTo>
                  <a:lnTo>
                    <a:pt x="66" y="10"/>
                  </a:lnTo>
                  <a:lnTo>
                    <a:pt x="62" y="10"/>
                  </a:lnTo>
                  <a:lnTo>
                    <a:pt x="59" y="11"/>
                  </a:lnTo>
                  <a:lnTo>
                    <a:pt x="56" y="11"/>
                  </a:lnTo>
                  <a:lnTo>
                    <a:pt x="53" y="11"/>
                  </a:lnTo>
                  <a:lnTo>
                    <a:pt x="50" y="11"/>
                  </a:lnTo>
                  <a:lnTo>
                    <a:pt x="47" y="11"/>
                  </a:lnTo>
                  <a:lnTo>
                    <a:pt x="44" y="11"/>
                  </a:lnTo>
                  <a:lnTo>
                    <a:pt x="41" y="11"/>
                  </a:lnTo>
                  <a:lnTo>
                    <a:pt x="38" y="11"/>
                  </a:lnTo>
                  <a:lnTo>
                    <a:pt x="35" y="11"/>
                  </a:lnTo>
                  <a:lnTo>
                    <a:pt x="32" y="10"/>
                  </a:lnTo>
                  <a:lnTo>
                    <a:pt x="29" y="10"/>
                  </a:lnTo>
                  <a:lnTo>
                    <a:pt x="26" y="9"/>
                  </a:lnTo>
                  <a:lnTo>
                    <a:pt x="23" y="9"/>
                  </a:lnTo>
                  <a:lnTo>
                    <a:pt x="20" y="8"/>
                  </a:lnTo>
                  <a:lnTo>
                    <a:pt x="17" y="7"/>
                  </a:lnTo>
                  <a:lnTo>
                    <a:pt x="14" y="6"/>
                  </a:lnTo>
                  <a:lnTo>
                    <a:pt x="11" y="5"/>
                  </a:lnTo>
                  <a:lnTo>
                    <a:pt x="8" y="4"/>
                  </a:lnTo>
                  <a:lnTo>
                    <a:pt x="6" y="3"/>
                  </a:lnTo>
                  <a:lnTo>
                    <a:pt x="3" y="2"/>
                  </a:lnTo>
                  <a:lnTo>
                    <a:pt x="0" y="1"/>
                  </a:lnTo>
                  <a:close/>
                </a:path>
              </a:pathLst>
            </a:custGeom>
            <a:solidFill>
              <a:srgbClr val="D96F5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 name="Freeform 16"/>
            <p:cNvSpPr>
              <a:spLocks/>
            </p:cNvSpPr>
            <p:nvPr/>
          </p:nvSpPr>
          <p:spPr bwMode="auto">
            <a:xfrm>
              <a:off x="1028" y="1232"/>
              <a:ext cx="127" cy="63"/>
            </a:xfrm>
            <a:custGeom>
              <a:avLst/>
              <a:gdLst>
                <a:gd name="T0" fmla="*/ 0 w 127"/>
                <a:gd name="T1" fmla="*/ 18 h 63"/>
                <a:gd name="T2" fmla="*/ 7 w 127"/>
                <a:gd name="T3" fmla="*/ 14 h 63"/>
                <a:gd name="T4" fmla="*/ 13 w 127"/>
                <a:gd name="T5" fmla="*/ 11 h 63"/>
                <a:gd name="T6" fmla="*/ 19 w 127"/>
                <a:gd name="T7" fmla="*/ 9 h 63"/>
                <a:gd name="T8" fmla="*/ 25 w 127"/>
                <a:gd name="T9" fmla="*/ 7 h 63"/>
                <a:gd name="T10" fmla="*/ 31 w 127"/>
                <a:gd name="T11" fmla="*/ 5 h 63"/>
                <a:gd name="T12" fmla="*/ 36 w 127"/>
                <a:gd name="T13" fmla="*/ 3 h 63"/>
                <a:gd name="T14" fmla="*/ 41 w 127"/>
                <a:gd name="T15" fmla="*/ 2 h 63"/>
                <a:gd name="T16" fmla="*/ 46 w 127"/>
                <a:gd name="T17" fmla="*/ 1 h 63"/>
                <a:gd name="T18" fmla="*/ 51 w 127"/>
                <a:gd name="T19" fmla="*/ 0 h 63"/>
                <a:gd name="T20" fmla="*/ 56 w 127"/>
                <a:gd name="T21" fmla="*/ 0 h 63"/>
                <a:gd name="T22" fmla="*/ 60 w 127"/>
                <a:gd name="T23" fmla="*/ 0 h 63"/>
                <a:gd name="T24" fmla="*/ 64 w 127"/>
                <a:gd name="T25" fmla="*/ 0 h 63"/>
                <a:gd name="T26" fmla="*/ 68 w 127"/>
                <a:gd name="T27" fmla="*/ 1 h 63"/>
                <a:gd name="T28" fmla="*/ 72 w 127"/>
                <a:gd name="T29" fmla="*/ 1 h 63"/>
                <a:gd name="T30" fmla="*/ 76 w 127"/>
                <a:gd name="T31" fmla="*/ 2 h 63"/>
                <a:gd name="T32" fmla="*/ 80 w 127"/>
                <a:gd name="T33" fmla="*/ 3 h 63"/>
                <a:gd name="T34" fmla="*/ 83 w 127"/>
                <a:gd name="T35" fmla="*/ 4 h 63"/>
                <a:gd name="T36" fmla="*/ 86 w 127"/>
                <a:gd name="T37" fmla="*/ 6 h 63"/>
                <a:gd name="T38" fmla="*/ 90 w 127"/>
                <a:gd name="T39" fmla="*/ 7 h 63"/>
                <a:gd name="T40" fmla="*/ 93 w 127"/>
                <a:gd name="T41" fmla="*/ 9 h 63"/>
                <a:gd name="T42" fmla="*/ 96 w 127"/>
                <a:gd name="T43" fmla="*/ 11 h 63"/>
                <a:gd name="T44" fmla="*/ 99 w 127"/>
                <a:gd name="T45" fmla="*/ 13 h 63"/>
                <a:gd name="T46" fmla="*/ 102 w 127"/>
                <a:gd name="T47" fmla="*/ 15 h 63"/>
                <a:gd name="T48" fmla="*/ 105 w 127"/>
                <a:gd name="T49" fmla="*/ 17 h 63"/>
                <a:gd name="T50" fmla="*/ 107 w 127"/>
                <a:gd name="T51" fmla="*/ 20 h 63"/>
                <a:gd name="T52" fmla="*/ 110 w 127"/>
                <a:gd name="T53" fmla="*/ 22 h 63"/>
                <a:gd name="T54" fmla="*/ 113 w 127"/>
                <a:gd name="T55" fmla="*/ 24 h 63"/>
                <a:gd name="T56" fmla="*/ 116 w 127"/>
                <a:gd name="T57" fmla="*/ 27 h 63"/>
                <a:gd name="T58" fmla="*/ 121 w 127"/>
                <a:gd name="T59" fmla="*/ 32 h 63"/>
                <a:gd name="T60" fmla="*/ 127 w 127"/>
                <a:gd name="T61" fmla="*/ 37 h 63"/>
                <a:gd name="T62" fmla="*/ 122 w 127"/>
                <a:gd name="T63" fmla="*/ 41 h 63"/>
                <a:gd name="T64" fmla="*/ 117 w 127"/>
                <a:gd name="T65" fmla="*/ 44 h 63"/>
                <a:gd name="T66" fmla="*/ 112 w 127"/>
                <a:gd name="T67" fmla="*/ 48 h 63"/>
                <a:gd name="T68" fmla="*/ 107 w 127"/>
                <a:gd name="T69" fmla="*/ 51 h 63"/>
                <a:gd name="T70" fmla="*/ 102 w 127"/>
                <a:gd name="T71" fmla="*/ 53 h 63"/>
                <a:gd name="T72" fmla="*/ 96 w 127"/>
                <a:gd name="T73" fmla="*/ 56 h 63"/>
                <a:gd name="T74" fmla="*/ 91 w 127"/>
                <a:gd name="T75" fmla="*/ 58 h 63"/>
                <a:gd name="T76" fmla="*/ 86 w 127"/>
                <a:gd name="T77" fmla="*/ 59 h 63"/>
                <a:gd name="T78" fmla="*/ 80 w 127"/>
                <a:gd name="T79" fmla="*/ 61 h 63"/>
                <a:gd name="T80" fmla="*/ 75 w 127"/>
                <a:gd name="T81" fmla="*/ 62 h 63"/>
                <a:gd name="T82" fmla="*/ 70 w 127"/>
                <a:gd name="T83" fmla="*/ 62 h 63"/>
                <a:gd name="T84" fmla="*/ 65 w 127"/>
                <a:gd name="T85" fmla="*/ 63 h 63"/>
                <a:gd name="T86" fmla="*/ 59 w 127"/>
                <a:gd name="T87" fmla="*/ 63 h 63"/>
                <a:gd name="T88" fmla="*/ 54 w 127"/>
                <a:gd name="T89" fmla="*/ 63 h 63"/>
                <a:gd name="T90" fmla="*/ 49 w 127"/>
                <a:gd name="T91" fmla="*/ 62 h 63"/>
                <a:gd name="T92" fmla="*/ 45 w 127"/>
                <a:gd name="T93" fmla="*/ 62 h 63"/>
                <a:gd name="T94" fmla="*/ 40 w 127"/>
                <a:gd name="T95" fmla="*/ 61 h 63"/>
                <a:gd name="T96" fmla="*/ 35 w 127"/>
                <a:gd name="T97" fmla="*/ 59 h 63"/>
                <a:gd name="T98" fmla="*/ 31 w 127"/>
                <a:gd name="T99" fmla="*/ 58 h 63"/>
                <a:gd name="T100" fmla="*/ 27 w 127"/>
                <a:gd name="T101" fmla="*/ 56 h 63"/>
                <a:gd name="T102" fmla="*/ 23 w 127"/>
                <a:gd name="T103" fmla="*/ 54 h 63"/>
                <a:gd name="T104" fmla="*/ 19 w 127"/>
                <a:gd name="T105" fmla="*/ 52 h 63"/>
                <a:gd name="T106" fmla="*/ 16 w 127"/>
                <a:gd name="T107" fmla="*/ 49 h 63"/>
                <a:gd name="T108" fmla="*/ 13 w 127"/>
                <a:gd name="T109" fmla="*/ 47 h 63"/>
                <a:gd name="T110" fmla="*/ 10 w 127"/>
                <a:gd name="T111" fmla="*/ 44 h 63"/>
                <a:gd name="T112" fmla="*/ 7 w 127"/>
                <a:gd name="T113" fmla="*/ 41 h 63"/>
                <a:gd name="T114" fmla="*/ 5 w 127"/>
                <a:gd name="T115" fmla="*/ 37 h 63"/>
                <a:gd name="T116" fmla="*/ 3 w 127"/>
                <a:gd name="T117" fmla="*/ 34 h 63"/>
                <a:gd name="T118" fmla="*/ 2 w 127"/>
                <a:gd name="T119" fmla="*/ 30 h 63"/>
                <a:gd name="T120" fmla="*/ 1 w 127"/>
                <a:gd name="T121" fmla="*/ 26 h 63"/>
                <a:gd name="T122" fmla="*/ 0 w 127"/>
                <a:gd name="T123" fmla="*/ 22 h 63"/>
                <a:gd name="T124" fmla="*/ 0 w 127"/>
                <a:gd name="T125" fmla="*/ 18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27" h="63">
                  <a:moveTo>
                    <a:pt x="0" y="18"/>
                  </a:moveTo>
                  <a:lnTo>
                    <a:pt x="7" y="14"/>
                  </a:lnTo>
                  <a:lnTo>
                    <a:pt x="13" y="11"/>
                  </a:lnTo>
                  <a:lnTo>
                    <a:pt x="19" y="9"/>
                  </a:lnTo>
                  <a:lnTo>
                    <a:pt x="25" y="7"/>
                  </a:lnTo>
                  <a:lnTo>
                    <a:pt x="31" y="5"/>
                  </a:lnTo>
                  <a:lnTo>
                    <a:pt x="36" y="3"/>
                  </a:lnTo>
                  <a:lnTo>
                    <a:pt x="41" y="2"/>
                  </a:lnTo>
                  <a:lnTo>
                    <a:pt x="46" y="1"/>
                  </a:lnTo>
                  <a:lnTo>
                    <a:pt x="51" y="0"/>
                  </a:lnTo>
                  <a:lnTo>
                    <a:pt x="56" y="0"/>
                  </a:lnTo>
                  <a:lnTo>
                    <a:pt x="60" y="0"/>
                  </a:lnTo>
                  <a:lnTo>
                    <a:pt x="64" y="0"/>
                  </a:lnTo>
                  <a:lnTo>
                    <a:pt x="68" y="1"/>
                  </a:lnTo>
                  <a:lnTo>
                    <a:pt x="72" y="1"/>
                  </a:lnTo>
                  <a:lnTo>
                    <a:pt x="76" y="2"/>
                  </a:lnTo>
                  <a:lnTo>
                    <a:pt x="80" y="3"/>
                  </a:lnTo>
                  <a:lnTo>
                    <a:pt x="83" y="4"/>
                  </a:lnTo>
                  <a:lnTo>
                    <a:pt x="86" y="6"/>
                  </a:lnTo>
                  <a:lnTo>
                    <a:pt x="90" y="7"/>
                  </a:lnTo>
                  <a:lnTo>
                    <a:pt x="93" y="9"/>
                  </a:lnTo>
                  <a:lnTo>
                    <a:pt x="96" y="11"/>
                  </a:lnTo>
                  <a:lnTo>
                    <a:pt x="99" y="13"/>
                  </a:lnTo>
                  <a:lnTo>
                    <a:pt x="102" y="15"/>
                  </a:lnTo>
                  <a:lnTo>
                    <a:pt x="105" y="17"/>
                  </a:lnTo>
                  <a:lnTo>
                    <a:pt x="107" y="20"/>
                  </a:lnTo>
                  <a:lnTo>
                    <a:pt x="110" y="22"/>
                  </a:lnTo>
                  <a:lnTo>
                    <a:pt x="113" y="24"/>
                  </a:lnTo>
                  <a:lnTo>
                    <a:pt x="116" y="27"/>
                  </a:lnTo>
                  <a:lnTo>
                    <a:pt x="121" y="32"/>
                  </a:lnTo>
                  <a:lnTo>
                    <a:pt x="127" y="37"/>
                  </a:lnTo>
                  <a:lnTo>
                    <a:pt x="122" y="41"/>
                  </a:lnTo>
                  <a:lnTo>
                    <a:pt x="117" y="44"/>
                  </a:lnTo>
                  <a:lnTo>
                    <a:pt x="112" y="48"/>
                  </a:lnTo>
                  <a:lnTo>
                    <a:pt x="107" y="51"/>
                  </a:lnTo>
                  <a:lnTo>
                    <a:pt x="102" y="53"/>
                  </a:lnTo>
                  <a:lnTo>
                    <a:pt x="96" y="56"/>
                  </a:lnTo>
                  <a:lnTo>
                    <a:pt x="91" y="58"/>
                  </a:lnTo>
                  <a:lnTo>
                    <a:pt x="86" y="59"/>
                  </a:lnTo>
                  <a:lnTo>
                    <a:pt x="80" y="61"/>
                  </a:lnTo>
                  <a:lnTo>
                    <a:pt x="75" y="62"/>
                  </a:lnTo>
                  <a:lnTo>
                    <a:pt x="70" y="62"/>
                  </a:lnTo>
                  <a:lnTo>
                    <a:pt x="65" y="63"/>
                  </a:lnTo>
                  <a:lnTo>
                    <a:pt x="59" y="63"/>
                  </a:lnTo>
                  <a:lnTo>
                    <a:pt x="54" y="63"/>
                  </a:lnTo>
                  <a:lnTo>
                    <a:pt x="49" y="62"/>
                  </a:lnTo>
                  <a:lnTo>
                    <a:pt x="45" y="62"/>
                  </a:lnTo>
                  <a:lnTo>
                    <a:pt x="40" y="61"/>
                  </a:lnTo>
                  <a:lnTo>
                    <a:pt x="35" y="59"/>
                  </a:lnTo>
                  <a:lnTo>
                    <a:pt x="31" y="58"/>
                  </a:lnTo>
                  <a:lnTo>
                    <a:pt x="27" y="56"/>
                  </a:lnTo>
                  <a:lnTo>
                    <a:pt x="23" y="54"/>
                  </a:lnTo>
                  <a:lnTo>
                    <a:pt x="19" y="52"/>
                  </a:lnTo>
                  <a:lnTo>
                    <a:pt x="16" y="49"/>
                  </a:lnTo>
                  <a:lnTo>
                    <a:pt x="13" y="47"/>
                  </a:lnTo>
                  <a:lnTo>
                    <a:pt x="10" y="44"/>
                  </a:lnTo>
                  <a:lnTo>
                    <a:pt x="7" y="41"/>
                  </a:lnTo>
                  <a:lnTo>
                    <a:pt x="5" y="37"/>
                  </a:lnTo>
                  <a:lnTo>
                    <a:pt x="3" y="34"/>
                  </a:lnTo>
                  <a:lnTo>
                    <a:pt x="2" y="30"/>
                  </a:lnTo>
                  <a:lnTo>
                    <a:pt x="1" y="26"/>
                  </a:lnTo>
                  <a:lnTo>
                    <a:pt x="0" y="22"/>
                  </a:lnTo>
                  <a:lnTo>
                    <a:pt x="0" y="1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 name="Freeform 17"/>
            <p:cNvSpPr>
              <a:spLocks/>
            </p:cNvSpPr>
            <p:nvPr/>
          </p:nvSpPr>
          <p:spPr bwMode="auto">
            <a:xfrm>
              <a:off x="1047" y="1212"/>
              <a:ext cx="61" cy="66"/>
            </a:xfrm>
            <a:custGeom>
              <a:avLst/>
              <a:gdLst>
                <a:gd name="T0" fmla="*/ 32 w 61"/>
                <a:gd name="T1" fmla="*/ 1 h 66"/>
                <a:gd name="T2" fmla="*/ 27 w 61"/>
                <a:gd name="T3" fmla="*/ 0 h 66"/>
                <a:gd name="T4" fmla="*/ 23 w 61"/>
                <a:gd name="T5" fmla="*/ 1 h 66"/>
                <a:gd name="T6" fmla="*/ 19 w 61"/>
                <a:gd name="T7" fmla="*/ 2 h 66"/>
                <a:gd name="T8" fmla="*/ 15 w 61"/>
                <a:gd name="T9" fmla="*/ 4 h 66"/>
                <a:gd name="T10" fmla="*/ 11 w 61"/>
                <a:gd name="T11" fmla="*/ 7 h 66"/>
                <a:gd name="T12" fmla="*/ 8 w 61"/>
                <a:gd name="T13" fmla="*/ 10 h 66"/>
                <a:gd name="T14" fmla="*/ 5 w 61"/>
                <a:gd name="T15" fmla="*/ 14 h 66"/>
                <a:gd name="T16" fmla="*/ 3 w 61"/>
                <a:gd name="T17" fmla="*/ 18 h 66"/>
                <a:gd name="T18" fmla="*/ 1 w 61"/>
                <a:gd name="T19" fmla="*/ 22 h 66"/>
                <a:gd name="T20" fmla="*/ 0 w 61"/>
                <a:gd name="T21" fmla="*/ 27 h 66"/>
                <a:gd name="T22" fmla="*/ 0 w 61"/>
                <a:gd name="T23" fmla="*/ 32 h 66"/>
                <a:gd name="T24" fmla="*/ 0 w 61"/>
                <a:gd name="T25" fmla="*/ 37 h 66"/>
                <a:gd name="T26" fmla="*/ 1 w 61"/>
                <a:gd name="T27" fmla="*/ 42 h 66"/>
                <a:gd name="T28" fmla="*/ 2 w 61"/>
                <a:gd name="T29" fmla="*/ 46 h 66"/>
                <a:gd name="T30" fmla="*/ 5 w 61"/>
                <a:gd name="T31" fmla="*/ 51 h 66"/>
                <a:gd name="T32" fmla="*/ 7 w 61"/>
                <a:gd name="T33" fmla="*/ 54 h 66"/>
                <a:gd name="T34" fmla="*/ 10 w 61"/>
                <a:gd name="T35" fmla="*/ 58 h 66"/>
                <a:gd name="T36" fmla="*/ 14 w 61"/>
                <a:gd name="T37" fmla="*/ 61 h 66"/>
                <a:gd name="T38" fmla="*/ 18 w 61"/>
                <a:gd name="T39" fmla="*/ 63 h 66"/>
                <a:gd name="T40" fmla="*/ 22 w 61"/>
                <a:gd name="T41" fmla="*/ 65 h 66"/>
                <a:gd name="T42" fmla="*/ 27 w 61"/>
                <a:gd name="T43" fmla="*/ 66 h 66"/>
                <a:gd name="T44" fmla="*/ 31 w 61"/>
                <a:gd name="T45" fmla="*/ 66 h 66"/>
                <a:gd name="T46" fmla="*/ 36 w 61"/>
                <a:gd name="T47" fmla="*/ 66 h 66"/>
                <a:gd name="T48" fmla="*/ 40 w 61"/>
                <a:gd name="T49" fmla="*/ 65 h 66"/>
                <a:gd name="T50" fmla="*/ 44 w 61"/>
                <a:gd name="T51" fmla="*/ 63 h 66"/>
                <a:gd name="T52" fmla="*/ 48 w 61"/>
                <a:gd name="T53" fmla="*/ 61 h 66"/>
                <a:gd name="T54" fmla="*/ 51 w 61"/>
                <a:gd name="T55" fmla="*/ 58 h 66"/>
                <a:gd name="T56" fmla="*/ 54 w 61"/>
                <a:gd name="T57" fmla="*/ 54 h 66"/>
                <a:gd name="T58" fmla="*/ 57 w 61"/>
                <a:gd name="T59" fmla="*/ 50 h 66"/>
                <a:gd name="T60" fmla="*/ 59 w 61"/>
                <a:gd name="T61" fmla="*/ 46 h 66"/>
                <a:gd name="T62" fmla="*/ 60 w 61"/>
                <a:gd name="T63" fmla="*/ 41 h 66"/>
                <a:gd name="T64" fmla="*/ 61 w 61"/>
                <a:gd name="T65" fmla="*/ 36 h 66"/>
                <a:gd name="T66" fmla="*/ 61 w 61"/>
                <a:gd name="T67" fmla="*/ 31 h 66"/>
                <a:gd name="T68" fmla="*/ 60 w 61"/>
                <a:gd name="T69" fmla="*/ 26 h 66"/>
                <a:gd name="T70" fmla="*/ 59 w 61"/>
                <a:gd name="T71" fmla="*/ 22 h 66"/>
                <a:gd name="T72" fmla="*/ 57 w 61"/>
                <a:gd name="T73" fmla="*/ 17 h 66"/>
                <a:gd name="T74" fmla="*/ 54 w 61"/>
                <a:gd name="T75" fmla="*/ 13 h 66"/>
                <a:gd name="T76" fmla="*/ 51 w 61"/>
                <a:gd name="T77" fmla="*/ 10 h 66"/>
                <a:gd name="T78" fmla="*/ 48 w 61"/>
                <a:gd name="T79" fmla="*/ 7 h 66"/>
                <a:gd name="T80" fmla="*/ 44 w 61"/>
                <a:gd name="T81" fmla="*/ 4 h 66"/>
                <a:gd name="T82" fmla="*/ 40 w 61"/>
                <a:gd name="T83" fmla="*/ 2 h 66"/>
                <a:gd name="T84" fmla="*/ 35 w 61"/>
                <a:gd name="T85" fmla="*/ 1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61" h="66">
                  <a:moveTo>
                    <a:pt x="35" y="1"/>
                  </a:moveTo>
                  <a:lnTo>
                    <a:pt x="34" y="1"/>
                  </a:lnTo>
                  <a:lnTo>
                    <a:pt x="32" y="1"/>
                  </a:lnTo>
                  <a:lnTo>
                    <a:pt x="30" y="0"/>
                  </a:lnTo>
                  <a:lnTo>
                    <a:pt x="29" y="0"/>
                  </a:lnTo>
                  <a:lnTo>
                    <a:pt x="27" y="0"/>
                  </a:lnTo>
                  <a:lnTo>
                    <a:pt x="26" y="1"/>
                  </a:lnTo>
                  <a:lnTo>
                    <a:pt x="24" y="1"/>
                  </a:lnTo>
                  <a:lnTo>
                    <a:pt x="23" y="1"/>
                  </a:lnTo>
                  <a:lnTo>
                    <a:pt x="22" y="2"/>
                  </a:lnTo>
                  <a:lnTo>
                    <a:pt x="20" y="2"/>
                  </a:lnTo>
                  <a:lnTo>
                    <a:pt x="19" y="2"/>
                  </a:lnTo>
                  <a:lnTo>
                    <a:pt x="17" y="3"/>
                  </a:lnTo>
                  <a:lnTo>
                    <a:pt x="16" y="4"/>
                  </a:lnTo>
                  <a:lnTo>
                    <a:pt x="15" y="4"/>
                  </a:lnTo>
                  <a:lnTo>
                    <a:pt x="14" y="5"/>
                  </a:lnTo>
                  <a:lnTo>
                    <a:pt x="12" y="6"/>
                  </a:lnTo>
                  <a:lnTo>
                    <a:pt x="11" y="7"/>
                  </a:lnTo>
                  <a:lnTo>
                    <a:pt x="10" y="8"/>
                  </a:lnTo>
                  <a:lnTo>
                    <a:pt x="9" y="9"/>
                  </a:lnTo>
                  <a:lnTo>
                    <a:pt x="8" y="10"/>
                  </a:lnTo>
                  <a:lnTo>
                    <a:pt x="7" y="11"/>
                  </a:lnTo>
                  <a:lnTo>
                    <a:pt x="6" y="13"/>
                  </a:lnTo>
                  <a:lnTo>
                    <a:pt x="5" y="14"/>
                  </a:lnTo>
                  <a:lnTo>
                    <a:pt x="4" y="15"/>
                  </a:lnTo>
                  <a:lnTo>
                    <a:pt x="4" y="16"/>
                  </a:lnTo>
                  <a:lnTo>
                    <a:pt x="3" y="18"/>
                  </a:lnTo>
                  <a:lnTo>
                    <a:pt x="2" y="19"/>
                  </a:lnTo>
                  <a:lnTo>
                    <a:pt x="2" y="21"/>
                  </a:lnTo>
                  <a:lnTo>
                    <a:pt x="1" y="22"/>
                  </a:lnTo>
                  <a:lnTo>
                    <a:pt x="1" y="24"/>
                  </a:lnTo>
                  <a:lnTo>
                    <a:pt x="0" y="26"/>
                  </a:lnTo>
                  <a:lnTo>
                    <a:pt x="0" y="27"/>
                  </a:lnTo>
                  <a:lnTo>
                    <a:pt x="0" y="29"/>
                  </a:lnTo>
                  <a:lnTo>
                    <a:pt x="0" y="31"/>
                  </a:lnTo>
                  <a:lnTo>
                    <a:pt x="0" y="32"/>
                  </a:lnTo>
                  <a:lnTo>
                    <a:pt x="0" y="34"/>
                  </a:lnTo>
                  <a:lnTo>
                    <a:pt x="0" y="36"/>
                  </a:lnTo>
                  <a:lnTo>
                    <a:pt x="0" y="37"/>
                  </a:lnTo>
                  <a:lnTo>
                    <a:pt x="0" y="39"/>
                  </a:lnTo>
                  <a:lnTo>
                    <a:pt x="0" y="40"/>
                  </a:lnTo>
                  <a:lnTo>
                    <a:pt x="1" y="42"/>
                  </a:lnTo>
                  <a:lnTo>
                    <a:pt x="1" y="43"/>
                  </a:lnTo>
                  <a:lnTo>
                    <a:pt x="2" y="45"/>
                  </a:lnTo>
                  <a:lnTo>
                    <a:pt x="2" y="46"/>
                  </a:lnTo>
                  <a:lnTo>
                    <a:pt x="3" y="48"/>
                  </a:lnTo>
                  <a:lnTo>
                    <a:pt x="4" y="49"/>
                  </a:lnTo>
                  <a:lnTo>
                    <a:pt x="5" y="51"/>
                  </a:lnTo>
                  <a:lnTo>
                    <a:pt x="5" y="52"/>
                  </a:lnTo>
                  <a:lnTo>
                    <a:pt x="6" y="53"/>
                  </a:lnTo>
                  <a:lnTo>
                    <a:pt x="7" y="54"/>
                  </a:lnTo>
                  <a:lnTo>
                    <a:pt x="8" y="56"/>
                  </a:lnTo>
                  <a:lnTo>
                    <a:pt x="9" y="57"/>
                  </a:lnTo>
                  <a:lnTo>
                    <a:pt x="10" y="58"/>
                  </a:lnTo>
                  <a:lnTo>
                    <a:pt x="11" y="59"/>
                  </a:lnTo>
                  <a:lnTo>
                    <a:pt x="13" y="60"/>
                  </a:lnTo>
                  <a:lnTo>
                    <a:pt x="14" y="61"/>
                  </a:lnTo>
                  <a:lnTo>
                    <a:pt x="15" y="62"/>
                  </a:lnTo>
                  <a:lnTo>
                    <a:pt x="16" y="63"/>
                  </a:lnTo>
                  <a:lnTo>
                    <a:pt x="18" y="63"/>
                  </a:lnTo>
                  <a:lnTo>
                    <a:pt x="19" y="64"/>
                  </a:lnTo>
                  <a:lnTo>
                    <a:pt x="21" y="64"/>
                  </a:lnTo>
                  <a:lnTo>
                    <a:pt x="22" y="65"/>
                  </a:lnTo>
                  <a:lnTo>
                    <a:pt x="24" y="65"/>
                  </a:lnTo>
                  <a:lnTo>
                    <a:pt x="25" y="66"/>
                  </a:lnTo>
                  <a:lnTo>
                    <a:pt x="27" y="66"/>
                  </a:lnTo>
                  <a:lnTo>
                    <a:pt x="28" y="66"/>
                  </a:lnTo>
                  <a:lnTo>
                    <a:pt x="30" y="66"/>
                  </a:lnTo>
                  <a:lnTo>
                    <a:pt x="31" y="66"/>
                  </a:lnTo>
                  <a:lnTo>
                    <a:pt x="33" y="66"/>
                  </a:lnTo>
                  <a:lnTo>
                    <a:pt x="34" y="66"/>
                  </a:lnTo>
                  <a:lnTo>
                    <a:pt x="36" y="66"/>
                  </a:lnTo>
                  <a:lnTo>
                    <a:pt x="37" y="66"/>
                  </a:lnTo>
                  <a:lnTo>
                    <a:pt x="39" y="65"/>
                  </a:lnTo>
                  <a:lnTo>
                    <a:pt x="40" y="65"/>
                  </a:lnTo>
                  <a:lnTo>
                    <a:pt x="42" y="64"/>
                  </a:lnTo>
                  <a:lnTo>
                    <a:pt x="43" y="64"/>
                  </a:lnTo>
                  <a:lnTo>
                    <a:pt x="44" y="63"/>
                  </a:lnTo>
                  <a:lnTo>
                    <a:pt x="46" y="62"/>
                  </a:lnTo>
                  <a:lnTo>
                    <a:pt x="47" y="61"/>
                  </a:lnTo>
                  <a:lnTo>
                    <a:pt x="48" y="61"/>
                  </a:lnTo>
                  <a:lnTo>
                    <a:pt x="49" y="60"/>
                  </a:lnTo>
                  <a:lnTo>
                    <a:pt x="50" y="59"/>
                  </a:lnTo>
                  <a:lnTo>
                    <a:pt x="51" y="58"/>
                  </a:lnTo>
                  <a:lnTo>
                    <a:pt x="52" y="57"/>
                  </a:lnTo>
                  <a:lnTo>
                    <a:pt x="53" y="55"/>
                  </a:lnTo>
                  <a:lnTo>
                    <a:pt x="54" y="54"/>
                  </a:lnTo>
                  <a:lnTo>
                    <a:pt x="55" y="53"/>
                  </a:lnTo>
                  <a:lnTo>
                    <a:pt x="56" y="52"/>
                  </a:lnTo>
                  <a:lnTo>
                    <a:pt x="57" y="50"/>
                  </a:lnTo>
                  <a:lnTo>
                    <a:pt x="57" y="49"/>
                  </a:lnTo>
                  <a:lnTo>
                    <a:pt x="58" y="47"/>
                  </a:lnTo>
                  <a:lnTo>
                    <a:pt x="59" y="46"/>
                  </a:lnTo>
                  <a:lnTo>
                    <a:pt x="59" y="44"/>
                  </a:lnTo>
                  <a:lnTo>
                    <a:pt x="60" y="43"/>
                  </a:lnTo>
                  <a:lnTo>
                    <a:pt x="60" y="41"/>
                  </a:lnTo>
                  <a:lnTo>
                    <a:pt x="60" y="39"/>
                  </a:lnTo>
                  <a:lnTo>
                    <a:pt x="61" y="38"/>
                  </a:lnTo>
                  <a:lnTo>
                    <a:pt x="61" y="36"/>
                  </a:lnTo>
                  <a:lnTo>
                    <a:pt x="61" y="34"/>
                  </a:lnTo>
                  <a:lnTo>
                    <a:pt x="61" y="33"/>
                  </a:lnTo>
                  <a:lnTo>
                    <a:pt x="61" y="31"/>
                  </a:lnTo>
                  <a:lnTo>
                    <a:pt x="60" y="29"/>
                  </a:lnTo>
                  <a:lnTo>
                    <a:pt x="60" y="28"/>
                  </a:lnTo>
                  <a:lnTo>
                    <a:pt x="60" y="26"/>
                  </a:lnTo>
                  <a:lnTo>
                    <a:pt x="60" y="25"/>
                  </a:lnTo>
                  <a:lnTo>
                    <a:pt x="59" y="23"/>
                  </a:lnTo>
                  <a:lnTo>
                    <a:pt x="59" y="22"/>
                  </a:lnTo>
                  <a:lnTo>
                    <a:pt x="58" y="20"/>
                  </a:lnTo>
                  <a:lnTo>
                    <a:pt x="57" y="19"/>
                  </a:lnTo>
                  <a:lnTo>
                    <a:pt x="57" y="17"/>
                  </a:lnTo>
                  <a:lnTo>
                    <a:pt x="56" y="16"/>
                  </a:lnTo>
                  <a:lnTo>
                    <a:pt x="55" y="15"/>
                  </a:lnTo>
                  <a:lnTo>
                    <a:pt x="54" y="13"/>
                  </a:lnTo>
                  <a:lnTo>
                    <a:pt x="53" y="12"/>
                  </a:lnTo>
                  <a:lnTo>
                    <a:pt x="52" y="11"/>
                  </a:lnTo>
                  <a:lnTo>
                    <a:pt x="51" y="10"/>
                  </a:lnTo>
                  <a:lnTo>
                    <a:pt x="50" y="9"/>
                  </a:lnTo>
                  <a:lnTo>
                    <a:pt x="49" y="8"/>
                  </a:lnTo>
                  <a:lnTo>
                    <a:pt x="48" y="7"/>
                  </a:lnTo>
                  <a:lnTo>
                    <a:pt x="46" y="6"/>
                  </a:lnTo>
                  <a:lnTo>
                    <a:pt x="45" y="5"/>
                  </a:lnTo>
                  <a:lnTo>
                    <a:pt x="44" y="4"/>
                  </a:lnTo>
                  <a:lnTo>
                    <a:pt x="43" y="3"/>
                  </a:lnTo>
                  <a:lnTo>
                    <a:pt x="41" y="3"/>
                  </a:lnTo>
                  <a:lnTo>
                    <a:pt x="40" y="2"/>
                  </a:lnTo>
                  <a:lnTo>
                    <a:pt x="38" y="2"/>
                  </a:lnTo>
                  <a:lnTo>
                    <a:pt x="37" y="1"/>
                  </a:lnTo>
                  <a:lnTo>
                    <a:pt x="35" y="1"/>
                  </a:lnTo>
                  <a:close/>
                </a:path>
              </a:pathLst>
            </a:custGeom>
            <a:solidFill>
              <a:srgbClr val="616F8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 name="Freeform 18"/>
            <p:cNvSpPr>
              <a:spLocks noEditPoints="1"/>
            </p:cNvSpPr>
            <p:nvPr/>
          </p:nvSpPr>
          <p:spPr bwMode="auto">
            <a:xfrm>
              <a:off x="1045" y="1211"/>
              <a:ext cx="64" cy="69"/>
            </a:xfrm>
            <a:custGeom>
              <a:avLst/>
              <a:gdLst>
                <a:gd name="T0" fmla="*/ 34 w 64"/>
                <a:gd name="T1" fmla="*/ 0 h 69"/>
                <a:gd name="T2" fmla="*/ 25 w 64"/>
                <a:gd name="T3" fmla="*/ 1 h 69"/>
                <a:gd name="T4" fmla="*/ 17 w 64"/>
                <a:gd name="T5" fmla="*/ 4 h 69"/>
                <a:gd name="T6" fmla="*/ 10 w 64"/>
                <a:gd name="T7" fmla="*/ 9 h 69"/>
                <a:gd name="T8" fmla="*/ 5 w 64"/>
                <a:gd name="T9" fmla="*/ 16 h 69"/>
                <a:gd name="T10" fmla="*/ 1 w 64"/>
                <a:gd name="T11" fmla="*/ 25 h 69"/>
                <a:gd name="T12" fmla="*/ 1 w 64"/>
                <a:gd name="T13" fmla="*/ 28 h 69"/>
                <a:gd name="T14" fmla="*/ 0 w 64"/>
                <a:gd name="T15" fmla="*/ 32 h 69"/>
                <a:gd name="T16" fmla="*/ 1 w 64"/>
                <a:gd name="T17" fmla="*/ 38 h 69"/>
                <a:gd name="T18" fmla="*/ 2 w 64"/>
                <a:gd name="T19" fmla="*/ 43 h 69"/>
                <a:gd name="T20" fmla="*/ 4 w 64"/>
                <a:gd name="T21" fmla="*/ 50 h 69"/>
                <a:gd name="T22" fmla="*/ 8 w 64"/>
                <a:gd name="T23" fmla="*/ 56 h 69"/>
                <a:gd name="T24" fmla="*/ 13 w 64"/>
                <a:gd name="T25" fmla="*/ 61 h 69"/>
                <a:gd name="T26" fmla="*/ 18 w 64"/>
                <a:gd name="T27" fmla="*/ 65 h 69"/>
                <a:gd name="T28" fmla="*/ 25 w 64"/>
                <a:gd name="T29" fmla="*/ 67 h 69"/>
                <a:gd name="T30" fmla="*/ 28 w 64"/>
                <a:gd name="T31" fmla="*/ 68 h 69"/>
                <a:gd name="T32" fmla="*/ 37 w 64"/>
                <a:gd name="T33" fmla="*/ 68 h 69"/>
                <a:gd name="T34" fmla="*/ 46 w 64"/>
                <a:gd name="T35" fmla="*/ 66 h 69"/>
                <a:gd name="T36" fmla="*/ 53 w 64"/>
                <a:gd name="T37" fmla="*/ 61 h 69"/>
                <a:gd name="T38" fmla="*/ 59 w 64"/>
                <a:gd name="T39" fmla="*/ 54 h 69"/>
                <a:gd name="T40" fmla="*/ 62 w 64"/>
                <a:gd name="T41" fmla="*/ 46 h 69"/>
                <a:gd name="T42" fmla="*/ 64 w 64"/>
                <a:gd name="T43" fmla="*/ 41 h 69"/>
                <a:gd name="T44" fmla="*/ 64 w 64"/>
                <a:gd name="T45" fmla="*/ 37 h 69"/>
                <a:gd name="T46" fmla="*/ 64 w 64"/>
                <a:gd name="T47" fmla="*/ 31 h 69"/>
                <a:gd name="T48" fmla="*/ 63 w 64"/>
                <a:gd name="T49" fmla="*/ 25 h 69"/>
                <a:gd name="T50" fmla="*/ 60 w 64"/>
                <a:gd name="T51" fmla="*/ 19 h 69"/>
                <a:gd name="T52" fmla="*/ 57 w 64"/>
                <a:gd name="T53" fmla="*/ 13 h 69"/>
                <a:gd name="T54" fmla="*/ 52 w 64"/>
                <a:gd name="T55" fmla="*/ 8 h 69"/>
                <a:gd name="T56" fmla="*/ 46 w 64"/>
                <a:gd name="T57" fmla="*/ 4 h 69"/>
                <a:gd name="T58" fmla="*/ 40 w 64"/>
                <a:gd name="T59" fmla="*/ 1 h 69"/>
                <a:gd name="T60" fmla="*/ 37 w 64"/>
                <a:gd name="T61" fmla="*/ 3 h 69"/>
                <a:gd name="T62" fmla="*/ 43 w 64"/>
                <a:gd name="T63" fmla="*/ 5 h 69"/>
                <a:gd name="T64" fmla="*/ 48 w 64"/>
                <a:gd name="T65" fmla="*/ 8 h 69"/>
                <a:gd name="T66" fmla="*/ 53 w 64"/>
                <a:gd name="T67" fmla="*/ 13 h 69"/>
                <a:gd name="T68" fmla="*/ 57 w 64"/>
                <a:gd name="T69" fmla="*/ 18 h 69"/>
                <a:gd name="T70" fmla="*/ 60 w 64"/>
                <a:gd name="T71" fmla="*/ 24 h 69"/>
                <a:gd name="T72" fmla="*/ 61 w 64"/>
                <a:gd name="T73" fmla="*/ 33 h 69"/>
                <a:gd name="T74" fmla="*/ 61 w 64"/>
                <a:gd name="T75" fmla="*/ 38 h 69"/>
                <a:gd name="T76" fmla="*/ 61 w 64"/>
                <a:gd name="T77" fmla="*/ 41 h 69"/>
                <a:gd name="T78" fmla="*/ 59 w 64"/>
                <a:gd name="T79" fmla="*/ 48 h 69"/>
                <a:gd name="T80" fmla="*/ 55 w 64"/>
                <a:gd name="T81" fmla="*/ 55 h 69"/>
                <a:gd name="T82" fmla="*/ 49 w 64"/>
                <a:gd name="T83" fmla="*/ 61 h 69"/>
                <a:gd name="T84" fmla="*/ 42 w 64"/>
                <a:gd name="T85" fmla="*/ 64 h 69"/>
                <a:gd name="T86" fmla="*/ 34 w 64"/>
                <a:gd name="T87" fmla="*/ 66 h 69"/>
                <a:gd name="T88" fmla="*/ 28 w 64"/>
                <a:gd name="T89" fmla="*/ 66 h 69"/>
                <a:gd name="T90" fmla="*/ 21 w 64"/>
                <a:gd name="T91" fmla="*/ 64 h 69"/>
                <a:gd name="T92" fmla="*/ 16 w 64"/>
                <a:gd name="T93" fmla="*/ 60 h 69"/>
                <a:gd name="T94" fmla="*/ 11 w 64"/>
                <a:gd name="T95" fmla="*/ 56 h 69"/>
                <a:gd name="T96" fmla="*/ 7 w 64"/>
                <a:gd name="T97" fmla="*/ 51 h 69"/>
                <a:gd name="T98" fmla="*/ 5 w 64"/>
                <a:gd name="T99" fmla="*/ 45 h 69"/>
                <a:gd name="T100" fmla="*/ 3 w 64"/>
                <a:gd name="T101" fmla="*/ 36 h 69"/>
                <a:gd name="T102" fmla="*/ 3 w 64"/>
                <a:gd name="T103" fmla="*/ 30 h 69"/>
                <a:gd name="T104" fmla="*/ 3 w 64"/>
                <a:gd name="T105" fmla="*/ 28 h 69"/>
                <a:gd name="T106" fmla="*/ 5 w 64"/>
                <a:gd name="T107" fmla="*/ 23 h 69"/>
                <a:gd name="T108" fmla="*/ 9 w 64"/>
                <a:gd name="T109" fmla="*/ 15 h 69"/>
                <a:gd name="T110" fmla="*/ 14 w 64"/>
                <a:gd name="T111" fmla="*/ 9 h 69"/>
                <a:gd name="T112" fmla="*/ 21 w 64"/>
                <a:gd name="T113" fmla="*/ 5 h 69"/>
                <a:gd name="T114" fmla="*/ 29 w 64"/>
                <a:gd name="T115" fmla="*/ 3 h 69"/>
                <a:gd name="T116" fmla="*/ 36 w 64"/>
                <a:gd name="T117" fmla="*/ 3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64" h="69">
                  <a:moveTo>
                    <a:pt x="37" y="1"/>
                  </a:moveTo>
                  <a:lnTo>
                    <a:pt x="37" y="1"/>
                  </a:lnTo>
                  <a:lnTo>
                    <a:pt x="37" y="1"/>
                  </a:lnTo>
                  <a:lnTo>
                    <a:pt x="36" y="1"/>
                  </a:lnTo>
                  <a:lnTo>
                    <a:pt x="36" y="0"/>
                  </a:lnTo>
                  <a:lnTo>
                    <a:pt x="34" y="0"/>
                  </a:lnTo>
                  <a:lnTo>
                    <a:pt x="33" y="0"/>
                  </a:lnTo>
                  <a:lnTo>
                    <a:pt x="31" y="0"/>
                  </a:lnTo>
                  <a:lnTo>
                    <a:pt x="30" y="0"/>
                  </a:lnTo>
                  <a:lnTo>
                    <a:pt x="28" y="0"/>
                  </a:lnTo>
                  <a:lnTo>
                    <a:pt x="27" y="0"/>
                  </a:lnTo>
                  <a:lnTo>
                    <a:pt x="25" y="1"/>
                  </a:lnTo>
                  <a:lnTo>
                    <a:pt x="24" y="1"/>
                  </a:lnTo>
                  <a:lnTo>
                    <a:pt x="23" y="1"/>
                  </a:lnTo>
                  <a:lnTo>
                    <a:pt x="21" y="2"/>
                  </a:lnTo>
                  <a:lnTo>
                    <a:pt x="20" y="2"/>
                  </a:lnTo>
                  <a:lnTo>
                    <a:pt x="19" y="3"/>
                  </a:lnTo>
                  <a:lnTo>
                    <a:pt x="17" y="4"/>
                  </a:lnTo>
                  <a:lnTo>
                    <a:pt x="16" y="4"/>
                  </a:lnTo>
                  <a:lnTo>
                    <a:pt x="15" y="5"/>
                  </a:lnTo>
                  <a:lnTo>
                    <a:pt x="14" y="6"/>
                  </a:lnTo>
                  <a:lnTo>
                    <a:pt x="13" y="7"/>
                  </a:lnTo>
                  <a:lnTo>
                    <a:pt x="11" y="8"/>
                  </a:lnTo>
                  <a:lnTo>
                    <a:pt x="10" y="9"/>
                  </a:lnTo>
                  <a:lnTo>
                    <a:pt x="9" y="10"/>
                  </a:lnTo>
                  <a:lnTo>
                    <a:pt x="8" y="11"/>
                  </a:lnTo>
                  <a:lnTo>
                    <a:pt x="7" y="12"/>
                  </a:lnTo>
                  <a:lnTo>
                    <a:pt x="7" y="13"/>
                  </a:lnTo>
                  <a:lnTo>
                    <a:pt x="6" y="15"/>
                  </a:lnTo>
                  <a:lnTo>
                    <a:pt x="5" y="16"/>
                  </a:lnTo>
                  <a:lnTo>
                    <a:pt x="4" y="17"/>
                  </a:lnTo>
                  <a:lnTo>
                    <a:pt x="3" y="19"/>
                  </a:lnTo>
                  <a:lnTo>
                    <a:pt x="3" y="20"/>
                  </a:lnTo>
                  <a:lnTo>
                    <a:pt x="2" y="22"/>
                  </a:lnTo>
                  <a:lnTo>
                    <a:pt x="2" y="23"/>
                  </a:lnTo>
                  <a:lnTo>
                    <a:pt x="1" y="25"/>
                  </a:lnTo>
                  <a:lnTo>
                    <a:pt x="1" y="26"/>
                  </a:lnTo>
                  <a:lnTo>
                    <a:pt x="1" y="27"/>
                  </a:lnTo>
                  <a:lnTo>
                    <a:pt x="1" y="27"/>
                  </a:lnTo>
                  <a:lnTo>
                    <a:pt x="1" y="28"/>
                  </a:lnTo>
                  <a:lnTo>
                    <a:pt x="1" y="28"/>
                  </a:lnTo>
                  <a:lnTo>
                    <a:pt x="1" y="28"/>
                  </a:lnTo>
                  <a:lnTo>
                    <a:pt x="1" y="28"/>
                  </a:lnTo>
                  <a:lnTo>
                    <a:pt x="1" y="28"/>
                  </a:lnTo>
                  <a:lnTo>
                    <a:pt x="1" y="29"/>
                  </a:lnTo>
                  <a:lnTo>
                    <a:pt x="1" y="30"/>
                  </a:lnTo>
                  <a:lnTo>
                    <a:pt x="0" y="31"/>
                  </a:lnTo>
                  <a:lnTo>
                    <a:pt x="0" y="32"/>
                  </a:lnTo>
                  <a:lnTo>
                    <a:pt x="0" y="33"/>
                  </a:lnTo>
                  <a:lnTo>
                    <a:pt x="0" y="34"/>
                  </a:lnTo>
                  <a:lnTo>
                    <a:pt x="0" y="35"/>
                  </a:lnTo>
                  <a:lnTo>
                    <a:pt x="0" y="36"/>
                  </a:lnTo>
                  <a:lnTo>
                    <a:pt x="1" y="37"/>
                  </a:lnTo>
                  <a:lnTo>
                    <a:pt x="1" y="38"/>
                  </a:lnTo>
                  <a:lnTo>
                    <a:pt x="1" y="39"/>
                  </a:lnTo>
                  <a:lnTo>
                    <a:pt x="1" y="40"/>
                  </a:lnTo>
                  <a:lnTo>
                    <a:pt x="1" y="40"/>
                  </a:lnTo>
                  <a:lnTo>
                    <a:pt x="1" y="41"/>
                  </a:lnTo>
                  <a:lnTo>
                    <a:pt x="1" y="42"/>
                  </a:lnTo>
                  <a:lnTo>
                    <a:pt x="2" y="43"/>
                  </a:lnTo>
                  <a:lnTo>
                    <a:pt x="2" y="44"/>
                  </a:lnTo>
                  <a:lnTo>
                    <a:pt x="2" y="46"/>
                  </a:lnTo>
                  <a:lnTo>
                    <a:pt x="3" y="47"/>
                  </a:lnTo>
                  <a:lnTo>
                    <a:pt x="3" y="48"/>
                  </a:lnTo>
                  <a:lnTo>
                    <a:pt x="4" y="49"/>
                  </a:lnTo>
                  <a:lnTo>
                    <a:pt x="4" y="50"/>
                  </a:lnTo>
                  <a:lnTo>
                    <a:pt x="5" y="51"/>
                  </a:lnTo>
                  <a:lnTo>
                    <a:pt x="5" y="52"/>
                  </a:lnTo>
                  <a:lnTo>
                    <a:pt x="6" y="53"/>
                  </a:lnTo>
                  <a:lnTo>
                    <a:pt x="6" y="54"/>
                  </a:lnTo>
                  <a:lnTo>
                    <a:pt x="7" y="55"/>
                  </a:lnTo>
                  <a:lnTo>
                    <a:pt x="8" y="56"/>
                  </a:lnTo>
                  <a:lnTo>
                    <a:pt x="9" y="57"/>
                  </a:lnTo>
                  <a:lnTo>
                    <a:pt x="9" y="58"/>
                  </a:lnTo>
                  <a:lnTo>
                    <a:pt x="10" y="58"/>
                  </a:lnTo>
                  <a:lnTo>
                    <a:pt x="11" y="59"/>
                  </a:lnTo>
                  <a:lnTo>
                    <a:pt x="12" y="60"/>
                  </a:lnTo>
                  <a:lnTo>
                    <a:pt x="13" y="61"/>
                  </a:lnTo>
                  <a:lnTo>
                    <a:pt x="13" y="62"/>
                  </a:lnTo>
                  <a:lnTo>
                    <a:pt x="14" y="62"/>
                  </a:lnTo>
                  <a:lnTo>
                    <a:pt x="15" y="63"/>
                  </a:lnTo>
                  <a:lnTo>
                    <a:pt x="16" y="64"/>
                  </a:lnTo>
                  <a:lnTo>
                    <a:pt x="17" y="64"/>
                  </a:lnTo>
                  <a:lnTo>
                    <a:pt x="18" y="65"/>
                  </a:lnTo>
                  <a:lnTo>
                    <a:pt x="19" y="65"/>
                  </a:lnTo>
                  <a:lnTo>
                    <a:pt x="20" y="66"/>
                  </a:lnTo>
                  <a:lnTo>
                    <a:pt x="21" y="66"/>
                  </a:lnTo>
                  <a:lnTo>
                    <a:pt x="23" y="67"/>
                  </a:lnTo>
                  <a:lnTo>
                    <a:pt x="24" y="67"/>
                  </a:lnTo>
                  <a:lnTo>
                    <a:pt x="25" y="67"/>
                  </a:lnTo>
                  <a:lnTo>
                    <a:pt x="26" y="68"/>
                  </a:lnTo>
                  <a:lnTo>
                    <a:pt x="27" y="68"/>
                  </a:lnTo>
                  <a:lnTo>
                    <a:pt x="27" y="68"/>
                  </a:lnTo>
                  <a:lnTo>
                    <a:pt x="28" y="68"/>
                  </a:lnTo>
                  <a:lnTo>
                    <a:pt x="28" y="68"/>
                  </a:lnTo>
                  <a:lnTo>
                    <a:pt x="28" y="68"/>
                  </a:lnTo>
                  <a:lnTo>
                    <a:pt x="30" y="68"/>
                  </a:lnTo>
                  <a:lnTo>
                    <a:pt x="31" y="68"/>
                  </a:lnTo>
                  <a:lnTo>
                    <a:pt x="33" y="69"/>
                  </a:lnTo>
                  <a:lnTo>
                    <a:pt x="35" y="68"/>
                  </a:lnTo>
                  <a:lnTo>
                    <a:pt x="36" y="68"/>
                  </a:lnTo>
                  <a:lnTo>
                    <a:pt x="37" y="68"/>
                  </a:lnTo>
                  <a:lnTo>
                    <a:pt x="39" y="68"/>
                  </a:lnTo>
                  <a:lnTo>
                    <a:pt x="40" y="68"/>
                  </a:lnTo>
                  <a:lnTo>
                    <a:pt x="42" y="67"/>
                  </a:lnTo>
                  <a:lnTo>
                    <a:pt x="43" y="67"/>
                  </a:lnTo>
                  <a:lnTo>
                    <a:pt x="44" y="66"/>
                  </a:lnTo>
                  <a:lnTo>
                    <a:pt x="46" y="66"/>
                  </a:lnTo>
                  <a:lnTo>
                    <a:pt x="47" y="65"/>
                  </a:lnTo>
                  <a:lnTo>
                    <a:pt x="48" y="64"/>
                  </a:lnTo>
                  <a:lnTo>
                    <a:pt x="50" y="63"/>
                  </a:lnTo>
                  <a:lnTo>
                    <a:pt x="51" y="63"/>
                  </a:lnTo>
                  <a:lnTo>
                    <a:pt x="52" y="62"/>
                  </a:lnTo>
                  <a:lnTo>
                    <a:pt x="53" y="61"/>
                  </a:lnTo>
                  <a:lnTo>
                    <a:pt x="54" y="60"/>
                  </a:lnTo>
                  <a:lnTo>
                    <a:pt x="55" y="59"/>
                  </a:lnTo>
                  <a:lnTo>
                    <a:pt x="56" y="58"/>
                  </a:lnTo>
                  <a:lnTo>
                    <a:pt x="57" y="56"/>
                  </a:lnTo>
                  <a:lnTo>
                    <a:pt x="58" y="55"/>
                  </a:lnTo>
                  <a:lnTo>
                    <a:pt x="59" y="54"/>
                  </a:lnTo>
                  <a:lnTo>
                    <a:pt x="59" y="53"/>
                  </a:lnTo>
                  <a:lnTo>
                    <a:pt x="60" y="51"/>
                  </a:lnTo>
                  <a:lnTo>
                    <a:pt x="61" y="50"/>
                  </a:lnTo>
                  <a:lnTo>
                    <a:pt x="61" y="48"/>
                  </a:lnTo>
                  <a:lnTo>
                    <a:pt x="62" y="47"/>
                  </a:lnTo>
                  <a:lnTo>
                    <a:pt x="62" y="46"/>
                  </a:lnTo>
                  <a:lnTo>
                    <a:pt x="63" y="44"/>
                  </a:lnTo>
                  <a:lnTo>
                    <a:pt x="63" y="42"/>
                  </a:lnTo>
                  <a:lnTo>
                    <a:pt x="63" y="42"/>
                  </a:lnTo>
                  <a:lnTo>
                    <a:pt x="63" y="41"/>
                  </a:lnTo>
                  <a:lnTo>
                    <a:pt x="63" y="41"/>
                  </a:lnTo>
                  <a:lnTo>
                    <a:pt x="64" y="41"/>
                  </a:lnTo>
                  <a:lnTo>
                    <a:pt x="64" y="41"/>
                  </a:lnTo>
                  <a:lnTo>
                    <a:pt x="64" y="41"/>
                  </a:lnTo>
                  <a:lnTo>
                    <a:pt x="64" y="40"/>
                  </a:lnTo>
                  <a:lnTo>
                    <a:pt x="64" y="39"/>
                  </a:lnTo>
                  <a:lnTo>
                    <a:pt x="64" y="38"/>
                  </a:lnTo>
                  <a:lnTo>
                    <a:pt x="64" y="37"/>
                  </a:lnTo>
                  <a:lnTo>
                    <a:pt x="64" y="36"/>
                  </a:lnTo>
                  <a:lnTo>
                    <a:pt x="64" y="35"/>
                  </a:lnTo>
                  <a:lnTo>
                    <a:pt x="64" y="34"/>
                  </a:lnTo>
                  <a:lnTo>
                    <a:pt x="64" y="33"/>
                  </a:lnTo>
                  <a:lnTo>
                    <a:pt x="64" y="32"/>
                  </a:lnTo>
                  <a:lnTo>
                    <a:pt x="64" y="31"/>
                  </a:lnTo>
                  <a:lnTo>
                    <a:pt x="64" y="30"/>
                  </a:lnTo>
                  <a:lnTo>
                    <a:pt x="63" y="29"/>
                  </a:lnTo>
                  <a:lnTo>
                    <a:pt x="63" y="28"/>
                  </a:lnTo>
                  <a:lnTo>
                    <a:pt x="63" y="27"/>
                  </a:lnTo>
                  <a:lnTo>
                    <a:pt x="63" y="26"/>
                  </a:lnTo>
                  <a:lnTo>
                    <a:pt x="63" y="25"/>
                  </a:lnTo>
                  <a:lnTo>
                    <a:pt x="62" y="24"/>
                  </a:lnTo>
                  <a:lnTo>
                    <a:pt x="62" y="23"/>
                  </a:lnTo>
                  <a:lnTo>
                    <a:pt x="62" y="22"/>
                  </a:lnTo>
                  <a:lnTo>
                    <a:pt x="61" y="21"/>
                  </a:lnTo>
                  <a:lnTo>
                    <a:pt x="61" y="20"/>
                  </a:lnTo>
                  <a:lnTo>
                    <a:pt x="60" y="19"/>
                  </a:lnTo>
                  <a:lnTo>
                    <a:pt x="60" y="18"/>
                  </a:lnTo>
                  <a:lnTo>
                    <a:pt x="59" y="17"/>
                  </a:lnTo>
                  <a:lnTo>
                    <a:pt x="58" y="16"/>
                  </a:lnTo>
                  <a:lnTo>
                    <a:pt x="58" y="15"/>
                  </a:lnTo>
                  <a:lnTo>
                    <a:pt x="57" y="14"/>
                  </a:lnTo>
                  <a:lnTo>
                    <a:pt x="57" y="13"/>
                  </a:lnTo>
                  <a:lnTo>
                    <a:pt x="56" y="12"/>
                  </a:lnTo>
                  <a:lnTo>
                    <a:pt x="55" y="11"/>
                  </a:lnTo>
                  <a:lnTo>
                    <a:pt x="54" y="10"/>
                  </a:lnTo>
                  <a:lnTo>
                    <a:pt x="53" y="9"/>
                  </a:lnTo>
                  <a:lnTo>
                    <a:pt x="53" y="9"/>
                  </a:lnTo>
                  <a:lnTo>
                    <a:pt x="52" y="8"/>
                  </a:lnTo>
                  <a:lnTo>
                    <a:pt x="51" y="7"/>
                  </a:lnTo>
                  <a:lnTo>
                    <a:pt x="50" y="6"/>
                  </a:lnTo>
                  <a:lnTo>
                    <a:pt x="49" y="6"/>
                  </a:lnTo>
                  <a:lnTo>
                    <a:pt x="48" y="5"/>
                  </a:lnTo>
                  <a:lnTo>
                    <a:pt x="47" y="4"/>
                  </a:lnTo>
                  <a:lnTo>
                    <a:pt x="46" y="4"/>
                  </a:lnTo>
                  <a:lnTo>
                    <a:pt x="45" y="3"/>
                  </a:lnTo>
                  <a:lnTo>
                    <a:pt x="44" y="3"/>
                  </a:lnTo>
                  <a:lnTo>
                    <a:pt x="43" y="2"/>
                  </a:lnTo>
                  <a:lnTo>
                    <a:pt x="42" y="2"/>
                  </a:lnTo>
                  <a:lnTo>
                    <a:pt x="41" y="2"/>
                  </a:lnTo>
                  <a:lnTo>
                    <a:pt x="40" y="1"/>
                  </a:lnTo>
                  <a:lnTo>
                    <a:pt x="39" y="1"/>
                  </a:lnTo>
                  <a:lnTo>
                    <a:pt x="37" y="1"/>
                  </a:lnTo>
                  <a:lnTo>
                    <a:pt x="37" y="1"/>
                  </a:lnTo>
                  <a:close/>
                  <a:moveTo>
                    <a:pt x="36" y="3"/>
                  </a:moveTo>
                  <a:lnTo>
                    <a:pt x="36" y="3"/>
                  </a:lnTo>
                  <a:lnTo>
                    <a:pt x="37" y="3"/>
                  </a:lnTo>
                  <a:lnTo>
                    <a:pt x="38" y="3"/>
                  </a:lnTo>
                  <a:lnTo>
                    <a:pt x="39" y="4"/>
                  </a:lnTo>
                  <a:lnTo>
                    <a:pt x="40" y="4"/>
                  </a:lnTo>
                  <a:lnTo>
                    <a:pt x="41" y="4"/>
                  </a:lnTo>
                  <a:lnTo>
                    <a:pt x="42" y="5"/>
                  </a:lnTo>
                  <a:lnTo>
                    <a:pt x="43" y="5"/>
                  </a:lnTo>
                  <a:lnTo>
                    <a:pt x="44" y="6"/>
                  </a:lnTo>
                  <a:lnTo>
                    <a:pt x="45" y="6"/>
                  </a:lnTo>
                  <a:lnTo>
                    <a:pt x="46" y="7"/>
                  </a:lnTo>
                  <a:lnTo>
                    <a:pt x="47" y="7"/>
                  </a:lnTo>
                  <a:lnTo>
                    <a:pt x="48" y="8"/>
                  </a:lnTo>
                  <a:lnTo>
                    <a:pt x="48" y="8"/>
                  </a:lnTo>
                  <a:lnTo>
                    <a:pt x="49" y="9"/>
                  </a:lnTo>
                  <a:lnTo>
                    <a:pt x="50" y="10"/>
                  </a:lnTo>
                  <a:lnTo>
                    <a:pt x="51" y="10"/>
                  </a:lnTo>
                  <a:lnTo>
                    <a:pt x="52" y="11"/>
                  </a:lnTo>
                  <a:lnTo>
                    <a:pt x="52" y="12"/>
                  </a:lnTo>
                  <a:lnTo>
                    <a:pt x="53" y="13"/>
                  </a:lnTo>
                  <a:lnTo>
                    <a:pt x="54" y="14"/>
                  </a:lnTo>
                  <a:lnTo>
                    <a:pt x="55" y="14"/>
                  </a:lnTo>
                  <a:lnTo>
                    <a:pt x="55" y="15"/>
                  </a:lnTo>
                  <a:lnTo>
                    <a:pt x="56" y="16"/>
                  </a:lnTo>
                  <a:lnTo>
                    <a:pt x="56" y="17"/>
                  </a:lnTo>
                  <a:lnTo>
                    <a:pt x="57" y="18"/>
                  </a:lnTo>
                  <a:lnTo>
                    <a:pt x="58" y="19"/>
                  </a:lnTo>
                  <a:lnTo>
                    <a:pt x="58" y="20"/>
                  </a:lnTo>
                  <a:lnTo>
                    <a:pt x="58" y="21"/>
                  </a:lnTo>
                  <a:lnTo>
                    <a:pt x="59" y="22"/>
                  </a:lnTo>
                  <a:lnTo>
                    <a:pt x="59" y="23"/>
                  </a:lnTo>
                  <a:lnTo>
                    <a:pt x="60" y="24"/>
                  </a:lnTo>
                  <a:lnTo>
                    <a:pt x="60" y="25"/>
                  </a:lnTo>
                  <a:lnTo>
                    <a:pt x="60" y="26"/>
                  </a:lnTo>
                  <a:lnTo>
                    <a:pt x="61" y="28"/>
                  </a:lnTo>
                  <a:lnTo>
                    <a:pt x="61" y="30"/>
                  </a:lnTo>
                  <a:lnTo>
                    <a:pt x="61" y="31"/>
                  </a:lnTo>
                  <a:lnTo>
                    <a:pt x="61" y="33"/>
                  </a:lnTo>
                  <a:lnTo>
                    <a:pt x="62" y="34"/>
                  </a:lnTo>
                  <a:lnTo>
                    <a:pt x="62" y="35"/>
                  </a:lnTo>
                  <a:lnTo>
                    <a:pt x="62" y="36"/>
                  </a:lnTo>
                  <a:lnTo>
                    <a:pt x="62" y="37"/>
                  </a:lnTo>
                  <a:lnTo>
                    <a:pt x="61" y="37"/>
                  </a:lnTo>
                  <a:lnTo>
                    <a:pt x="61" y="38"/>
                  </a:lnTo>
                  <a:lnTo>
                    <a:pt x="61" y="39"/>
                  </a:lnTo>
                  <a:lnTo>
                    <a:pt x="61" y="40"/>
                  </a:lnTo>
                  <a:lnTo>
                    <a:pt x="61" y="40"/>
                  </a:lnTo>
                  <a:lnTo>
                    <a:pt x="61" y="40"/>
                  </a:lnTo>
                  <a:lnTo>
                    <a:pt x="61" y="41"/>
                  </a:lnTo>
                  <a:lnTo>
                    <a:pt x="61" y="41"/>
                  </a:lnTo>
                  <a:lnTo>
                    <a:pt x="61" y="41"/>
                  </a:lnTo>
                  <a:lnTo>
                    <a:pt x="61" y="42"/>
                  </a:lnTo>
                  <a:lnTo>
                    <a:pt x="61" y="43"/>
                  </a:lnTo>
                  <a:lnTo>
                    <a:pt x="60" y="45"/>
                  </a:lnTo>
                  <a:lnTo>
                    <a:pt x="60" y="46"/>
                  </a:lnTo>
                  <a:lnTo>
                    <a:pt x="59" y="48"/>
                  </a:lnTo>
                  <a:lnTo>
                    <a:pt x="59" y="49"/>
                  </a:lnTo>
                  <a:lnTo>
                    <a:pt x="58" y="50"/>
                  </a:lnTo>
                  <a:lnTo>
                    <a:pt x="57" y="51"/>
                  </a:lnTo>
                  <a:lnTo>
                    <a:pt x="57" y="53"/>
                  </a:lnTo>
                  <a:lnTo>
                    <a:pt x="56" y="54"/>
                  </a:lnTo>
                  <a:lnTo>
                    <a:pt x="55" y="55"/>
                  </a:lnTo>
                  <a:lnTo>
                    <a:pt x="54" y="56"/>
                  </a:lnTo>
                  <a:lnTo>
                    <a:pt x="53" y="57"/>
                  </a:lnTo>
                  <a:lnTo>
                    <a:pt x="52" y="58"/>
                  </a:lnTo>
                  <a:lnTo>
                    <a:pt x="51" y="59"/>
                  </a:lnTo>
                  <a:lnTo>
                    <a:pt x="50" y="60"/>
                  </a:lnTo>
                  <a:lnTo>
                    <a:pt x="49" y="61"/>
                  </a:lnTo>
                  <a:lnTo>
                    <a:pt x="48" y="61"/>
                  </a:lnTo>
                  <a:lnTo>
                    <a:pt x="47" y="62"/>
                  </a:lnTo>
                  <a:lnTo>
                    <a:pt x="46" y="63"/>
                  </a:lnTo>
                  <a:lnTo>
                    <a:pt x="45" y="63"/>
                  </a:lnTo>
                  <a:lnTo>
                    <a:pt x="43" y="64"/>
                  </a:lnTo>
                  <a:lnTo>
                    <a:pt x="42" y="64"/>
                  </a:lnTo>
                  <a:lnTo>
                    <a:pt x="41" y="65"/>
                  </a:lnTo>
                  <a:lnTo>
                    <a:pt x="40" y="65"/>
                  </a:lnTo>
                  <a:lnTo>
                    <a:pt x="38" y="66"/>
                  </a:lnTo>
                  <a:lnTo>
                    <a:pt x="37" y="66"/>
                  </a:lnTo>
                  <a:lnTo>
                    <a:pt x="36" y="66"/>
                  </a:lnTo>
                  <a:lnTo>
                    <a:pt x="34" y="66"/>
                  </a:lnTo>
                  <a:lnTo>
                    <a:pt x="33" y="66"/>
                  </a:lnTo>
                  <a:lnTo>
                    <a:pt x="32" y="66"/>
                  </a:lnTo>
                  <a:lnTo>
                    <a:pt x="30" y="66"/>
                  </a:lnTo>
                  <a:lnTo>
                    <a:pt x="29" y="66"/>
                  </a:lnTo>
                  <a:lnTo>
                    <a:pt x="28" y="66"/>
                  </a:lnTo>
                  <a:lnTo>
                    <a:pt x="28" y="66"/>
                  </a:lnTo>
                  <a:lnTo>
                    <a:pt x="26" y="65"/>
                  </a:lnTo>
                  <a:lnTo>
                    <a:pt x="25" y="65"/>
                  </a:lnTo>
                  <a:lnTo>
                    <a:pt x="24" y="65"/>
                  </a:lnTo>
                  <a:lnTo>
                    <a:pt x="23" y="64"/>
                  </a:lnTo>
                  <a:lnTo>
                    <a:pt x="22" y="64"/>
                  </a:lnTo>
                  <a:lnTo>
                    <a:pt x="21" y="64"/>
                  </a:lnTo>
                  <a:lnTo>
                    <a:pt x="20" y="63"/>
                  </a:lnTo>
                  <a:lnTo>
                    <a:pt x="19" y="63"/>
                  </a:lnTo>
                  <a:lnTo>
                    <a:pt x="18" y="62"/>
                  </a:lnTo>
                  <a:lnTo>
                    <a:pt x="18" y="61"/>
                  </a:lnTo>
                  <a:lnTo>
                    <a:pt x="17" y="61"/>
                  </a:lnTo>
                  <a:lnTo>
                    <a:pt x="16" y="60"/>
                  </a:lnTo>
                  <a:lnTo>
                    <a:pt x="15" y="60"/>
                  </a:lnTo>
                  <a:lnTo>
                    <a:pt x="14" y="59"/>
                  </a:lnTo>
                  <a:lnTo>
                    <a:pt x="13" y="58"/>
                  </a:lnTo>
                  <a:lnTo>
                    <a:pt x="13" y="58"/>
                  </a:lnTo>
                  <a:lnTo>
                    <a:pt x="12" y="57"/>
                  </a:lnTo>
                  <a:lnTo>
                    <a:pt x="11" y="56"/>
                  </a:lnTo>
                  <a:lnTo>
                    <a:pt x="10" y="55"/>
                  </a:lnTo>
                  <a:lnTo>
                    <a:pt x="10" y="54"/>
                  </a:lnTo>
                  <a:lnTo>
                    <a:pt x="9" y="53"/>
                  </a:lnTo>
                  <a:lnTo>
                    <a:pt x="8" y="52"/>
                  </a:lnTo>
                  <a:lnTo>
                    <a:pt x="8" y="52"/>
                  </a:lnTo>
                  <a:lnTo>
                    <a:pt x="7" y="51"/>
                  </a:lnTo>
                  <a:lnTo>
                    <a:pt x="7" y="50"/>
                  </a:lnTo>
                  <a:lnTo>
                    <a:pt x="6" y="49"/>
                  </a:lnTo>
                  <a:lnTo>
                    <a:pt x="6" y="48"/>
                  </a:lnTo>
                  <a:lnTo>
                    <a:pt x="5" y="47"/>
                  </a:lnTo>
                  <a:lnTo>
                    <a:pt x="5" y="46"/>
                  </a:lnTo>
                  <a:lnTo>
                    <a:pt x="5" y="45"/>
                  </a:lnTo>
                  <a:lnTo>
                    <a:pt x="4" y="44"/>
                  </a:lnTo>
                  <a:lnTo>
                    <a:pt x="4" y="43"/>
                  </a:lnTo>
                  <a:lnTo>
                    <a:pt x="4" y="41"/>
                  </a:lnTo>
                  <a:lnTo>
                    <a:pt x="3" y="39"/>
                  </a:lnTo>
                  <a:lnTo>
                    <a:pt x="3" y="37"/>
                  </a:lnTo>
                  <a:lnTo>
                    <a:pt x="3" y="36"/>
                  </a:lnTo>
                  <a:lnTo>
                    <a:pt x="3" y="35"/>
                  </a:lnTo>
                  <a:lnTo>
                    <a:pt x="3" y="34"/>
                  </a:lnTo>
                  <a:lnTo>
                    <a:pt x="3" y="33"/>
                  </a:lnTo>
                  <a:lnTo>
                    <a:pt x="3" y="32"/>
                  </a:lnTo>
                  <a:lnTo>
                    <a:pt x="3" y="31"/>
                  </a:lnTo>
                  <a:lnTo>
                    <a:pt x="3" y="30"/>
                  </a:lnTo>
                  <a:lnTo>
                    <a:pt x="3" y="29"/>
                  </a:lnTo>
                  <a:lnTo>
                    <a:pt x="3" y="28"/>
                  </a:lnTo>
                  <a:lnTo>
                    <a:pt x="3" y="28"/>
                  </a:lnTo>
                  <a:lnTo>
                    <a:pt x="3" y="28"/>
                  </a:lnTo>
                  <a:lnTo>
                    <a:pt x="3" y="28"/>
                  </a:lnTo>
                  <a:lnTo>
                    <a:pt x="3" y="28"/>
                  </a:lnTo>
                  <a:lnTo>
                    <a:pt x="3" y="28"/>
                  </a:lnTo>
                  <a:lnTo>
                    <a:pt x="3" y="27"/>
                  </a:lnTo>
                  <a:lnTo>
                    <a:pt x="3" y="27"/>
                  </a:lnTo>
                  <a:lnTo>
                    <a:pt x="4" y="25"/>
                  </a:lnTo>
                  <a:lnTo>
                    <a:pt x="4" y="24"/>
                  </a:lnTo>
                  <a:lnTo>
                    <a:pt x="5" y="23"/>
                  </a:lnTo>
                  <a:lnTo>
                    <a:pt x="5" y="21"/>
                  </a:lnTo>
                  <a:lnTo>
                    <a:pt x="6" y="20"/>
                  </a:lnTo>
                  <a:lnTo>
                    <a:pt x="6" y="19"/>
                  </a:lnTo>
                  <a:lnTo>
                    <a:pt x="7" y="17"/>
                  </a:lnTo>
                  <a:lnTo>
                    <a:pt x="8" y="16"/>
                  </a:lnTo>
                  <a:lnTo>
                    <a:pt x="9" y="15"/>
                  </a:lnTo>
                  <a:lnTo>
                    <a:pt x="9" y="14"/>
                  </a:lnTo>
                  <a:lnTo>
                    <a:pt x="10" y="13"/>
                  </a:lnTo>
                  <a:lnTo>
                    <a:pt x="11" y="12"/>
                  </a:lnTo>
                  <a:lnTo>
                    <a:pt x="12" y="11"/>
                  </a:lnTo>
                  <a:lnTo>
                    <a:pt x="13" y="10"/>
                  </a:lnTo>
                  <a:lnTo>
                    <a:pt x="14" y="9"/>
                  </a:lnTo>
                  <a:lnTo>
                    <a:pt x="15" y="8"/>
                  </a:lnTo>
                  <a:lnTo>
                    <a:pt x="16" y="7"/>
                  </a:lnTo>
                  <a:lnTo>
                    <a:pt x="17" y="7"/>
                  </a:lnTo>
                  <a:lnTo>
                    <a:pt x="18" y="6"/>
                  </a:lnTo>
                  <a:lnTo>
                    <a:pt x="20" y="5"/>
                  </a:lnTo>
                  <a:lnTo>
                    <a:pt x="21" y="5"/>
                  </a:lnTo>
                  <a:lnTo>
                    <a:pt x="22" y="4"/>
                  </a:lnTo>
                  <a:lnTo>
                    <a:pt x="23" y="4"/>
                  </a:lnTo>
                  <a:lnTo>
                    <a:pt x="25" y="3"/>
                  </a:lnTo>
                  <a:lnTo>
                    <a:pt x="26" y="3"/>
                  </a:lnTo>
                  <a:lnTo>
                    <a:pt x="27" y="3"/>
                  </a:lnTo>
                  <a:lnTo>
                    <a:pt x="29" y="3"/>
                  </a:lnTo>
                  <a:lnTo>
                    <a:pt x="30" y="3"/>
                  </a:lnTo>
                  <a:lnTo>
                    <a:pt x="31" y="3"/>
                  </a:lnTo>
                  <a:lnTo>
                    <a:pt x="33" y="3"/>
                  </a:lnTo>
                  <a:lnTo>
                    <a:pt x="34" y="3"/>
                  </a:lnTo>
                  <a:lnTo>
                    <a:pt x="36" y="3"/>
                  </a:lnTo>
                  <a:lnTo>
                    <a:pt x="36" y="3"/>
                  </a:lnTo>
                  <a:lnTo>
                    <a:pt x="36" y="3"/>
                  </a:lnTo>
                  <a:close/>
                </a:path>
              </a:pathLst>
            </a:custGeom>
            <a:solidFill>
              <a:srgbClr val="00466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9" name="Freeform 19"/>
            <p:cNvSpPr>
              <a:spLocks/>
            </p:cNvSpPr>
            <p:nvPr/>
          </p:nvSpPr>
          <p:spPr bwMode="auto">
            <a:xfrm>
              <a:off x="1062" y="1234"/>
              <a:ext cx="30" cy="30"/>
            </a:xfrm>
            <a:custGeom>
              <a:avLst/>
              <a:gdLst>
                <a:gd name="T0" fmla="*/ 16 w 30"/>
                <a:gd name="T1" fmla="*/ 0 h 30"/>
                <a:gd name="T2" fmla="*/ 14 w 30"/>
                <a:gd name="T3" fmla="*/ 0 h 30"/>
                <a:gd name="T4" fmla="*/ 11 w 30"/>
                <a:gd name="T5" fmla="*/ 0 h 30"/>
                <a:gd name="T6" fmla="*/ 9 w 30"/>
                <a:gd name="T7" fmla="*/ 1 h 30"/>
                <a:gd name="T8" fmla="*/ 7 w 30"/>
                <a:gd name="T9" fmla="*/ 1 h 30"/>
                <a:gd name="T10" fmla="*/ 5 w 30"/>
                <a:gd name="T11" fmla="*/ 3 h 30"/>
                <a:gd name="T12" fmla="*/ 4 w 30"/>
                <a:gd name="T13" fmla="*/ 4 h 30"/>
                <a:gd name="T14" fmla="*/ 2 w 30"/>
                <a:gd name="T15" fmla="*/ 6 h 30"/>
                <a:gd name="T16" fmla="*/ 1 w 30"/>
                <a:gd name="T17" fmla="*/ 8 h 30"/>
                <a:gd name="T18" fmla="*/ 0 w 30"/>
                <a:gd name="T19" fmla="*/ 10 h 30"/>
                <a:gd name="T20" fmla="*/ 0 w 30"/>
                <a:gd name="T21" fmla="*/ 12 h 30"/>
                <a:gd name="T22" fmla="*/ 0 w 30"/>
                <a:gd name="T23" fmla="*/ 14 h 30"/>
                <a:gd name="T24" fmla="*/ 0 w 30"/>
                <a:gd name="T25" fmla="*/ 17 h 30"/>
                <a:gd name="T26" fmla="*/ 0 w 30"/>
                <a:gd name="T27" fmla="*/ 19 h 30"/>
                <a:gd name="T28" fmla="*/ 1 w 30"/>
                <a:gd name="T29" fmla="*/ 21 h 30"/>
                <a:gd name="T30" fmla="*/ 2 w 30"/>
                <a:gd name="T31" fmla="*/ 23 h 30"/>
                <a:gd name="T32" fmla="*/ 3 w 30"/>
                <a:gd name="T33" fmla="*/ 24 h 30"/>
                <a:gd name="T34" fmla="*/ 5 w 30"/>
                <a:gd name="T35" fmla="*/ 26 h 30"/>
                <a:gd name="T36" fmla="*/ 7 w 30"/>
                <a:gd name="T37" fmla="*/ 27 h 30"/>
                <a:gd name="T38" fmla="*/ 9 w 30"/>
                <a:gd name="T39" fmla="*/ 29 h 30"/>
                <a:gd name="T40" fmla="*/ 11 w 30"/>
                <a:gd name="T41" fmla="*/ 29 h 30"/>
                <a:gd name="T42" fmla="*/ 13 w 30"/>
                <a:gd name="T43" fmla="*/ 30 h 30"/>
                <a:gd name="T44" fmla="*/ 16 w 30"/>
                <a:gd name="T45" fmla="*/ 30 h 30"/>
                <a:gd name="T46" fmla="*/ 18 w 30"/>
                <a:gd name="T47" fmla="*/ 30 h 30"/>
                <a:gd name="T48" fmla="*/ 20 w 30"/>
                <a:gd name="T49" fmla="*/ 29 h 30"/>
                <a:gd name="T50" fmla="*/ 22 w 30"/>
                <a:gd name="T51" fmla="*/ 28 h 30"/>
                <a:gd name="T52" fmla="*/ 24 w 30"/>
                <a:gd name="T53" fmla="*/ 27 h 30"/>
                <a:gd name="T54" fmla="*/ 26 w 30"/>
                <a:gd name="T55" fmla="*/ 26 h 30"/>
                <a:gd name="T56" fmla="*/ 27 w 30"/>
                <a:gd name="T57" fmla="*/ 24 h 30"/>
                <a:gd name="T58" fmla="*/ 28 w 30"/>
                <a:gd name="T59" fmla="*/ 22 h 30"/>
                <a:gd name="T60" fmla="*/ 29 w 30"/>
                <a:gd name="T61" fmla="*/ 20 h 30"/>
                <a:gd name="T62" fmla="*/ 30 w 30"/>
                <a:gd name="T63" fmla="*/ 18 h 30"/>
                <a:gd name="T64" fmla="*/ 30 w 30"/>
                <a:gd name="T65" fmla="*/ 16 h 30"/>
                <a:gd name="T66" fmla="*/ 30 w 30"/>
                <a:gd name="T67" fmla="*/ 14 h 30"/>
                <a:gd name="T68" fmla="*/ 30 w 30"/>
                <a:gd name="T69" fmla="*/ 11 h 30"/>
                <a:gd name="T70" fmla="*/ 29 w 30"/>
                <a:gd name="T71" fmla="*/ 9 h 30"/>
                <a:gd name="T72" fmla="*/ 28 w 30"/>
                <a:gd name="T73" fmla="*/ 7 h 30"/>
                <a:gd name="T74" fmla="*/ 27 w 30"/>
                <a:gd name="T75" fmla="*/ 6 h 30"/>
                <a:gd name="T76" fmla="*/ 25 w 30"/>
                <a:gd name="T77" fmla="*/ 4 h 30"/>
                <a:gd name="T78" fmla="*/ 24 w 30"/>
                <a:gd name="T79" fmla="*/ 2 h 30"/>
                <a:gd name="T80" fmla="*/ 22 w 30"/>
                <a:gd name="T81" fmla="*/ 1 h 30"/>
                <a:gd name="T82" fmla="*/ 20 w 30"/>
                <a:gd name="T83" fmla="*/ 0 h 30"/>
                <a:gd name="T84" fmla="*/ 17 w 30"/>
                <a:gd name="T85"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0" h="30">
                  <a:moveTo>
                    <a:pt x="17" y="0"/>
                  </a:moveTo>
                  <a:lnTo>
                    <a:pt x="17" y="0"/>
                  </a:lnTo>
                  <a:lnTo>
                    <a:pt x="16" y="0"/>
                  </a:lnTo>
                  <a:lnTo>
                    <a:pt x="15" y="0"/>
                  </a:lnTo>
                  <a:lnTo>
                    <a:pt x="14" y="0"/>
                  </a:lnTo>
                  <a:lnTo>
                    <a:pt x="14" y="0"/>
                  </a:lnTo>
                  <a:lnTo>
                    <a:pt x="13" y="0"/>
                  </a:lnTo>
                  <a:lnTo>
                    <a:pt x="12" y="0"/>
                  </a:lnTo>
                  <a:lnTo>
                    <a:pt x="11" y="0"/>
                  </a:lnTo>
                  <a:lnTo>
                    <a:pt x="11" y="0"/>
                  </a:lnTo>
                  <a:lnTo>
                    <a:pt x="10" y="0"/>
                  </a:lnTo>
                  <a:lnTo>
                    <a:pt x="9" y="1"/>
                  </a:lnTo>
                  <a:lnTo>
                    <a:pt x="9" y="1"/>
                  </a:lnTo>
                  <a:lnTo>
                    <a:pt x="8" y="1"/>
                  </a:lnTo>
                  <a:lnTo>
                    <a:pt x="7" y="1"/>
                  </a:lnTo>
                  <a:lnTo>
                    <a:pt x="7" y="2"/>
                  </a:lnTo>
                  <a:lnTo>
                    <a:pt x="6" y="2"/>
                  </a:lnTo>
                  <a:lnTo>
                    <a:pt x="5" y="3"/>
                  </a:lnTo>
                  <a:lnTo>
                    <a:pt x="5" y="3"/>
                  </a:lnTo>
                  <a:lnTo>
                    <a:pt x="4" y="4"/>
                  </a:lnTo>
                  <a:lnTo>
                    <a:pt x="4" y="4"/>
                  </a:lnTo>
                  <a:lnTo>
                    <a:pt x="3" y="5"/>
                  </a:lnTo>
                  <a:lnTo>
                    <a:pt x="3" y="5"/>
                  </a:lnTo>
                  <a:lnTo>
                    <a:pt x="2" y="6"/>
                  </a:lnTo>
                  <a:lnTo>
                    <a:pt x="2" y="6"/>
                  </a:lnTo>
                  <a:lnTo>
                    <a:pt x="2" y="7"/>
                  </a:lnTo>
                  <a:lnTo>
                    <a:pt x="1" y="8"/>
                  </a:lnTo>
                  <a:lnTo>
                    <a:pt x="1" y="8"/>
                  </a:lnTo>
                  <a:lnTo>
                    <a:pt x="1" y="9"/>
                  </a:lnTo>
                  <a:lnTo>
                    <a:pt x="0" y="10"/>
                  </a:lnTo>
                  <a:lnTo>
                    <a:pt x="0" y="10"/>
                  </a:lnTo>
                  <a:lnTo>
                    <a:pt x="0" y="11"/>
                  </a:lnTo>
                  <a:lnTo>
                    <a:pt x="0" y="12"/>
                  </a:lnTo>
                  <a:lnTo>
                    <a:pt x="0" y="13"/>
                  </a:lnTo>
                  <a:lnTo>
                    <a:pt x="0" y="13"/>
                  </a:lnTo>
                  <a:lnTo>
                    <a:pt x="0" y="14"/>
                  </a:lnTo>
                  <a:lnTo>
                    <a:pt x="0" y="15"/>
                  </a:lnTo>
                  <a:lnTo>
                    <a:pt x="0" y="16"/>
                  </a:lnTo>
                  <a:lnTo>
                    <a:pt x="0" y="17"/>
                  </a:lnTo>
                  <a:lnTo>
                    <a:pt x="0" y="17"/>
                  </a:lnTo>
                  <a:lnTo>
                    <a:pt x="0" y="18"/>
                  </a:lnTo>
                  <a:lnTo>
                    <a:pt x="0" y="19"/>
                  </a:lnTo>
                  <a:lnTo>
                    <a:pt x="1" y="19"/>
                  </a:lnTo>
                  <a:lnTo>
                    <a:pt x="1" y="20"/>
                  </a:lnTo>
                  <a:lnTo>
                    <a:pt x="1" y="21"/>
                  </a:lnTo>
                  <a:lnTo>
                    <a:pt x="1" y="21"/>
                  </a:lnTo>
                  <a:lnTo>
                    <a:pt x="2" y="22"/>
                  </a:lnTo>
                  <a:lnTo>
                    <a:pt x="2" y="23"/>
                  </a:lnTo>
                  <a:lnTo>
                    <a:pt x="3" y="23"/>
                  </a:lnTo>
                  <a:lnTo>
                    <a:pt x="3" y="24"/>
                  </a:lnTo>
                  <a:lnTo>
                    <a:pt x="3" y="24"/>
                  </a:lnTo>
                  <a:lnTo>
                    <a:pt x="4" y="25"/>
                  </a:lnTo>
                  <a:lnTo>
                    <a:pt x="5" y="26"/>
                  </a:lnTo>
                  <a:lnTo>
                    <a:pt x="5" y="26"/>
                  </a:lnTo>
                  <a:lnTo>
                    <a:pt x="6" y="26"/>
                  </a:lnTo>
                  <a:lnTo>
                    <a:pt x="6" y="27"/>
                  </a:lnTo>
                  <a:lnTo>
                    <a:pt x="7" y="27"/>
                  </a:lnTo>
                  <a:lnTo>
                    <a:pt x="7" y="28"/>
                  </a:lnTo>
                  <a:lnTo>
                    <a:pt x="8" y="28"/>
                  </a:lnTo>
                  <a:lnTo>
                    <a:pt x="9" y="29"/>
                  </a:lnTo>
                  <a:lnTo>
                    <a:pt x="9" y="29"/>
                  </a:lnTo>
                  <a:lnTo>
                    <a:pt x="10" y="29"/>
                  </a:lnTo>
                  <a:lnTo>
                    <a:pt x="11" y="29"/>
                  </a:lnTo>
                  <a:lnTo>
                    <a:pt x="12" y="29"/>
                  </a:lnTo>
                  <a:lnTo>
                    <a:pt x="12" y="30"/>
                  </a:lnTo>
                  <a:lnTo>
                    <a:pt x="13" y="30"/>
                  </a:lnTo>
                  <a:lnTo>
                    <a:pt x="14" y="30"/>
                  </a:lnTo>
                  <a:lnTo>
                    <a:pt x="15" y="30"/>
                  </a:lnTo>
                  <a:lnTo>
                    <a:pt x="16" y="30"/>
                  </a:lnTo>
                  <a:lnTo>
                    <a:pt x="16" y="30"/>
                  </a:lnTo>
                  <a:lnTo>
                    <a:pt x="17" y="30"/>
                  </a:lnTo>
                  <a:lnTo>
                    <a:pt x="18" y="30"/>
                  </a:lnTo>
                  <a:lnTo>
                    <a:pt x="19" y="30"/>
                  </a:lnTo>
                  <a:lnTo>
                    <a:pt x="19" y="29"/>
                  </a:lnTo>
                  <a:lnTo>
                    <a:pt x="20" y="29"/>
                  </a:lnTo>
                  <a:lnTo>
                    <a:pt x="21" y="29"/>
                  </a:lnTo>
                  <a:lnTo>
                    <a:pt x="21" y="29"/>
                  </a:lnTo>
                  <a:lnTo>
                    <a:pt x="22" y="28"/>
                  </a:lnTo>
                  <a:lnTo>
                    <a:pt x="23" y="28"/>
                  </a:lnTo>
                  <a:lnTo>
                    <a:pt x="23" y="28"/>
                  </a:lnTo>
                  <a:lnTo>
                    <a:pt x="24" y="27"/>
                  </a:lnTo>
                  <a:lnTo>
                    <a:pt x="24" y="27"/>
                  </a:lnTo>
                  <a:lnTo>
                    <a:pt x="25" y="26"/>
                  </a:lnTo>
                  <a:lnTo>
                    <a:pt x="26" y="26"/>
                  </a:lnTo>
                  <a:lnTo>
                    <a:pt x="26" y="25"/>
                  </a:lnTo>
                  <a:lnTo>
                    <a:pt x="27" y="25"/>
                  </a:lnTo>
                  <a:lnTo>
                    <a:pt x="27" y="24"/>
                  </a:lnTo>
                  <a:lnTo>
                    <a:pt x="28" y="24"/>
                  </a:lnTo>
                  <a:lnTo>
                    <a:pt x="28" y="23"/>
                  </a:lnTo>
                  <a:lnTo>
                    <a:pt x="28" y="22"/>
                  </a:lnTo>
                  <a:lnTo>
                    <a:pt x="29" y="22"/>
                  </a:lnTo>
                  <a:lnTo>
                    <a:pt x="29" y="21"/>
                  </a:lnTo>
                  <a:lnTo>
                    <a:pt x="29" y="20"/>
                  </a:lnTo>
                  <a:lnTo>
                    <a:pt x="29" y="20"/>
                  </a:lnTo>
                  <a:lnTo>
                    <a:pt x="30" y="19"/>
                  </a:lnTo>
                  <a:lnTo>
                    <a:pt x="30" y="18"/>
                  </a:lnTo>
                  <a:lnTo>
                    <a:pt x="30" y="18"/>
                  </a:lnTo>
                  <a:lnTo>
                    <a:pt x="30" y="17"/>
                  </a:lnTo>
                  <a:lnTo>
                    <a:pt x="30" y="16"/>
                  </a:lnTo>
                  <a:lnTo>
                    <a:pt x="30" y="15"/>
                  </a:lnTo>
                  <a:lnTo>
                    <a:pt x="30" y="14"/>
                  </a:lnTo>
                  <a:lnTo>
                    <a:pt x="30" y="14"/>
                  </a:lnTo>
                  <a:lnTo>
                    <a:pt x="30" y="13"/>
                  </a:lnTo>
                  <a:lnTo>
                    <a:pt x="30" y="12"/>
                  </a:lnTo>
                  <a:lnTo>
                    <a:pt x="30" y="11"/>
                  </a:lnTo>
                  <a:lnTo>
                    <a:pt x="30" y="11"/>
                  </a:lnTo>
                  <a:lnTo>
                    <a:pt x="29" y="10"/>
                  </a:lnTo>
                  <a:lnTo>
                    <a:pt x="29" y="9"/>
                  </a:lnTo>
                  <a:lnTo>
                    <a:pt x="29" y="9"/>
                  </a:lnTo>
                  <a:lnTo>
                    <a:pt x="29" y="8"/>
                  </a:lnTo>
                  <a:lnTo>
                    <a:pt x="28" y="7"/>
                  </a:lnTo>
                  <a:lnTo>
                    <a:pt x="28" y="7"/>
                  </a:lnTo>
                  <a:lnTo>
                    <a:pt x="27" y="6"/>
                  </a:lnTo>
                  <a:lnTo>
                    <a:pt x="27" y="6"/>
                  </a:lnTo>
                  <a:lnTo>
                    <a:pt x="26" y="5"/>
                  </a:lnTo>
                  <a:lnTo>
                    <a:pt x="26" y="4"/>
                  </a:lnTo>
                  <a:lnTo>
                    <a:pt x="25" y="4"/>
                  </a:lnTo>
                  <a:lnTo>
                    <a:pt x="25" y="3"/>
                  </a:lnTo>
                  <a:lnTo>
                    <a:pt x="24" y="3"/>
                  </a:lnTo>
                  <a:lnTo>
                    <a:pt x="24" y="2"/>
                  </a:lnTo>
                  <a:lnTo>
                    <a:pt x="23" y="2"/>
                  </a:lnTo>
                  <a:lnTo>
                    <a:pt x="22" y="2"/>
                  </a:lnTo>
                  <a:lnTo>
                    <a:pt x="22" y="1"/>
                  </a:lnTo>
                  <a:lnTo>
                    <a:pt x="21" y="1"/>
                  </a:lnTo>
                  <a:lnTo>
                    <a:pt x="20" y="1"/>
                  </a:lnTo>
                  <a:lnTo>
                    <a:pt x="20" y="0"/>
                  </a:lnTo>
                  <a:lnTo>
                    <a:pt x="19" y="0"/>
                  </a:lnTo>
                  <a:lnTo>
                    <a:pt x="18" y="0"/>
                  </a:lnTo>
                  <a:lnTo>
                    <a:pt x="17" y="0"/>
                  </a:lnTo>
                  <a:close/>
                </a:path>
              </a:pathLst>
            </a:custGeom>
            <a:solidFill>
              <a:srgbClr val="1315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0" name="Freeform 20"/>
            <p:cNvSpPr>
              <a:spLocks/>
            </p:cNvSpPr>
            <p:nvPr/>
          </p:nvSpPr>
          <p:spPr bwMode="auto">
            <a:xfrm>
              <a:off x="1059" y="1234"/>
              <a:ext cx="16" cy="15"/>
            </a:xfrm>
            <a:custGeom>
              <a:avLst/>
              <a:gdLst>
                <a:gd name="T0" fmla="*/ 10 w 16"/>
                <a:gd name="T1" fmla="*/ 0 h 15"/>
                <a:gd name="T2" fmla="*/ 12 w 16"/>
                <a:gd name="T3" fmla="*/ 1 h 15"/>
                <a:gd name="T4" fmla="*/ 13 w 16"/>
                <a:gd name="T5" fmla="*/ 2 h 15"/>
                <a:gd name="T6" fmla="*/ 14 w 16"/>
                <a:gd name="T7" fmla="*/ 3 h 15"/>
                <a:gd name="T8" fmla="*/ 15 w 16"/>
                <a:gd name="T9" fmla="*/ 4 h 15"/>
                <a:gd name="T10" fmla="*/ 16 w 16"/>
                <a:gd name="T11" fmla="*/ 5 h 15"/>
                <a:gd name="T12" fmla="*/ 16 w 16"/>
                <a:gd name="T13" fmla="*/ 7 h 15"/>
                <a:gd name="T14" fmla="*/ 16 w 16"/>
                <a:gd name="T15" fmla="*/ 8 h 15"/>
                <a:gd name="T16" fmla="*/ 16 w 16"/>
                <a:gd name="T17" fmla="*/ 9 h 15"/>
                <a:gd name="T18" fmla="*/ 15 w 16"/>
                <a:gd name="T19" fmla="*/ 11 h 15"/>
                <a:gd name="T20" fmla="*/ 15 w 16"/>
                <a:gd name="T21" fmla="*/ 12 h 15"/>
                <a:gd name="T22" fmla="*/ 14 w 16"/>
                <a:gd name="T23" fmla="*/ 13 h 15"/>
                <a:gd name="T24" fmla="*/ 12 w 16"/>
                <a:gd name="T25" fmla="*/ 14 h 15"/>
                <a:gd name="T26" fmla="*/ 11 w 16"/>
                <a:gd name="T27" fmla="*/ 14 h 15"/>
                <a:gd name="T28" fmla="*/ 9 w 16"/>
                <a:gd name="T29" fmla="*/ 15 h 15"/>
                <a:gd name="T30" fmla="*/ 8 w 16"/>
                <a:gd name="T31" fmla="*/ 15 h 15"/>
                <a:gd name="T32" fmla="*/ 6 w 16"/>
                <a:gd name="T33" fmla="*/ 14 h 15"/>
                <a:gd name="T34" fmla="*/ 5 w 16"/>
                <a:gd name="T35" fmla="*/ 14 h 15"/>
                <a:gd name="T36" fmla="*/ 3 w 16"/>
                <a:gd name="T37" fmla="*/ 13 h 15"/>
                <a:gd name="T38" fmla="*/ 2 w 16"/>
                <a:gd name="T39" fmla="*/ 12 h 15"/>
                <a:gd name="T40" fmla="*/ 2 w 16"/>
                <a:gd name="T41" fmla="*/ 11 h 15"/>
                <a:gd name="T42" fmla="*/ 1 w 16"/>
                <a:gd name="T43" fmla="*/ 10 h 15"/>
                <a:gd name="T44" fmla="*/ 0 w 16"/>
                <a:gd name="T45" fmla="*/ 8 h 15"/>
                <a:gd name="T46" fmla="*/ 0 w 16"/>
                <a:gd name="T47" fmla="*/ 7 h 15"/>
                <a:gd name="T48" fmla="*/ 1 w 16"/>
                <a:gd name="T49" fmla="*/ 5 h 15"/>
                <a:gd name="T50" fmla="*/ 1 w 16"/>
                <a:gd name="T51" fmla="*/ 4 h 15"/>
                <a:gd name="T52" fmla="*/ 2 w 16"/>
                <a:gd name="T53" fmla="*/ 3 h 15"/>
                <a:gd name="T54" fmla="*/ 3 w 16"/>
                <a:gd name="T55" fmla="*/ 2 h 15"/>
                <a:gd name="T56" fmla="*/ 4 w 16"/>
                <a:gd name="T57" fmla="*/ 1 h 15"/>
                <a:gd name="T58" fmla="*/ 6 w 16"/>
                <a:gd name="T59" fmla="*/ 1 h 15"/>
                <a:gd name="T60" fmla="*/ 7 w 16"/>
                <a:gd name="T61" fmla="*/ 0 h 15"/>
                <a:gd name="T62" fmla="*/ 9 w 16"/>
                <a:gd name="T63"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 h="15">
                  <a:moveTo>
                    <a:pt x="10" y="0"/>
                  </a:moveTo>
                  <a:lnTo>
                    <a:pt x="10" y="0"/>
                  </a:lnTo>
                  <a:lnTo>
                    <a:pt x="11" y="1"/>
                  </a:lnTo>
                  <a:lnTo>
                    <a:pt x="12" y="1"/>
                  </a:lnTo>
                  <a:lnTo>
                    <a:pt x="12" y="1"/>
                  </a:lnTo>
                  <a:lnTo>
                    <a:pt x="13" y="2"/>
                  </a:lnTo>
                  <a:lnTo>
                    <a:pt x="14" y="2"/>
                  </a:lnTo>
                  <a:lnTo>
                    <a:pt x="14" y="3"/>
                  </a:lnTo>
                  <a:lnTo>
                    <a:pt x="15" y="3"/>
                  </a:lnTo>
                  <a:lnTo>
                    <a:pt x="15" y="4"/>
                  </a:lnTo>
                  <a:lnTo>
                    <a:pt x="15" y="5"/>
                  </a:lnTo>
                  <a:lnTo>
                    <a:pt x="16" y="5"/>
                  </a:lnTo>
                  <a:lnTo>
                    <a:pt x="16" y="6"/>
                  </a:lnTo>
                  <a:lnTo>
                    <a:pt x="16" y="7"/>
                  </a:lnTo>
                  <a:lnTo>
                    <a:pt x="16" y="7"/>
                  </a:lnTo>
                  <a:lnTo>
                    <a:pt x="16" y="8"/>
                  </a:lnTo>
                  <a:lnTo>
                    <a:pt x="16" y="9"/>
                  </a:lnTo>
                  <a:lnTo>
                    <a:pt x="16" y="9"/>
                  </a:lnTo>
                  <a:lnTo>
                    <a:pt x="16" y="10"/>
                  </a:lnTo>
                  <a:lnTo>
                    <a:pt x="15" y="11"/>
                  </a:lnTo>
                  <a:lnTo>
                    <a:pt x="15" y="11"/>
                  </a:lnTo>
                  <a:lnTo>
                    <a:pt x="15" y="12"/>
                  </a:lnTo>
                  <a:lnTo>
                    <a:pt x="14" y="12"/>
                  </a:lnTo>
                  <a:lnTo>
                    <a:pt x="14" y="13"/>
                  </a:lnTo>
                  <a:lnTo>
                    <a:pt x="13" y="13"/>
                  </a:lnTo>
                  <a:lnTo>
                    <a:pt x="12" y="14"/>
                  </a:lnTo>
                  <a:lnTo>
                    <a:pt x="12" y="14"/>
                  </a:lnTo>
                  <a:lnTo>
                    <a:pt x="11" y="14"/>
                  </a:lnTo>
                  <a:lnTo>
                    <a:pt x="10" y="14"/>
                  </a:lnTo>
                  <a:lnTo>
                    <a:pt x="9" y="15"/>
                  </a:lnTo>
                  <a:lnTo>
                    <a:pt x="9" y="15"/>
                  </a:lnTo>
                  <a:lnTo>
                    <a:pt x="8" y="15"/>
                  </a:lnTo>
                  <a:lnTo>
                    <a:pt x="7" y="14"/>
                  </a:lnTo>
                  <a:lnTo>
                    <a:pt x="6" y="14"/>
                  </a:lnTo>
                  <a:lnTo>
                    <a:pt x="5" y="14"/>
                  </a:lnTo>
                  <a:lnTo>
                    <a:pt x="5" y="14"/>
                  </a:lnTo>
                  <a:lnTo>
                    <a:pt x="4" y="13"/>
                  </a:lnTo>
                  <a:lnTo>
                    <a:pt x="3" y="13"/>
                  </a:lnTo>
                  <a:lnTo>
                    <a:pt x="3" y="13"/>
                  </a:lnTo>
                  <a:lnTo>
                    <a:pt x="2" y="12"/>
                  </a:lnTo>
                  <a:lnTo>
                    <a:pt x="2" y="11"/>
                  </a:lnTo>
                  <a:lnTo>
                    <a:pt x="2" y="11"/>
                  </a:lnTo>
                  <a:lnTo>
                    <a:pt x="1" y="10"/>
                  </a:lnTo>
                  <a:lnTo>
                    <a:pt x="1" y="10"/>
                  </a:lnTo>
                  <a:lnTo>
                    <a:pt x="1" y="9"/>
                  </a:lnTo>
                  <a:lnTo>
                    <a:pt x="0" y="8"/>
                  </a:lnTo>
                  <a:lnTo>
                    <a:pt x="0" y="8"/>
                  </a:lnTo>
                  <a:lnTo>
                    <a:pt x="0" y="7"/>
                  </a:lnTo>
                  <a:lnTo>
                    <a:pt x="1" y="6"/>
                  </a:lnTo>
                  <a:lnTo>
                    <a:pt x="1" y="5"/>
                  </a:lnTo>
                  <a:lnTo>
                    <a:pt x="1" y="5"/>
                  </a:lnTo>
                  <a:lnTo>
                    <a:pt x="1" y="4"/>
                  </a:lnTo>
                  <a:lnTo>
                    <a:pt x="2" y="3"/>
                  </a:lnTo>
                  <a:lnTo>
                    <a:pt x="2" y="3"/>
                  </a:lnTo>
                  <a:lnTo>
                    <a:pt x="3" y="2"/>
                  </a:lnTo>
                  <a:lnTo>
                    <a:pt x="3" y="2"/>
                  </a:lnTo>
                  <a:lnTo>
                    <a:pt x="4" y="1"/>
                  </a:lnTo>
                  <a:lnTo>
                    <a:pt x="4" y="1"/>
                  </a:lnTo>
                  <a:lnTo>
                    <a:pt x="5" y="1"/>
                  </a:lnTo>
                  <a:lnTo>
                    <a:pt x="6" y="1"/>
                  </a:lnTo>
                  <a:lnTo>
                    <a:pt x="6" y="0"/>
                  </a:lnTo>
                  <a:lnTo>
                    <a:pt x="7" y="0"/>
                  </a:lnTo>
                  <a:lnTo>
                    <a:pt x="8" y="0"/>
                  </a:lnTo>
                  <a:lnTo>
                    <a:pt x="9" y="0"/>
                  </a:lnTo>
                  <a:lnTo>
                    <a:pt x="1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1" name="Freeform 21"/>
            <p:cNvSpPr>
              <a:spLocks/>
            </p:cNvSpPr>
            <p:nvPr/>
          </p:nvSpPr>
          <p:spPr bwMode="auto">
            <a:xfrm>
              <a:off x="990" y="1154"/>
              <a:ext cx="163" cy="43"/>
            </a:xfrm>
            <a:custGeom>
              <a:avLst/>
              <a:gdLst>
                <a:gd name="T0" fmla="*/ 163 w 163"/>
                <a:gd name="T1" fmla="*/ 43 h 43"/>
                <a:gd name="T2" fmla="*/ 78 w 163"/>
                <a:gd name="T3" fmla="*/ 10 h 43"/>
                <a:gd name="T4" fmla="*/ 0 w 163"/>
                <a:gd name="T5" fmla="*/ 35 h 43"/>
                <a:gd name="T6" fmla="*/ 75 w 163"/>
                <a:gd name="T7" fmla="*/ 0 h 43"/>
                <a:gd name="T8" fmla="*/ 152 w 163"/>
                <a:gd name="T9" fmla="*/ 22 h 43"/>
                <a:gd name="T10" fmla="*/ 163 w 163"/>
                <a:gd name="T11" fmla="*/ 43 h 43"/>
              </a:gdLst>
              <a:ahLst/>
              <a:cxnLst>
                <a:cxn ang="0">
                  <a:pos x="T0" y="T1"/>
                </a:cxn>
                <a:cxn ang="0">
                  <a:pos x="T2" y="T3"/>
                </a:cxn>
                <a:cxn ang="0">
                  <a:pos x="T4" y="T5"/>
                </a:cxn>
                <a:cxn ang="0">
                  <a:pos x="T6" y="T7"/>
                </a:cxn>
                <a:cxn ang="0">
                  <a:pos x="T8" y="T9"/>
                </a:cxn>
                <a:cxn ang="0">
                  <a:pos x="T10" y="T11"/>
                </a:cxn>
              </a:cxnLst>
              <a:rect l="0" t="0" r="r" b="b"/>
              <a:pathLst>
                <a:path w="163" h="43">
                  <a:moveTo>
                    <a:pt x="163" y="43"/>
                  </a:moveTo>
                  <a:lnTo>
                    <a:pt x="78" y="10"/>
                  </a:lnTo>
                  <a:lnTo>
                    <a:pt x="0" y="35"/>
                  </a:lnTo>
                  <a:lnTo>
                    <a:pt x="75" y="0"/>
                  </a:lnTo>
                  <a:lnTo>
                    <a:pt x="152" y="22"/>
                  </a:lnTo>
                  <a:lnTo>
                    <a:pt x="163" y="43"/>
                  </a:lnTo>
                  <a:close/>
                </a:path>
              </a:pathLst>
            </a:custGeom>
            <a:solidFill>
              <a:srgbClr val="9A652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2" name="Freeform 22"/>
            <p:cNvSpPr>
              <a:spLocks/>
            </p:cNvSpPr>
            <p:nvPr/>
          </p:nvSpPr>
          <p:spPr bwMode="auto">
            <a:xfrm>
              <a:off x="1209" y="1218"/>
              <a:ext cx="92" cy="66"/>
            </a:xfrm>
            <a:custGeom>
              <a:avLst/>
              <a:gdLst>
                <a:gd name="T0" fmla="*/ 86 w 92"/>
                <a:gd name="T1" fmla="*/ 16 h 66"/>
                <a:gd name="T2" fmla="*/ 79 w 92"/>
                <a:gd name="T3" fmla="*/ 11 h 66"/>
                <a:gd name="T4" fmla="*/ 72 w 92"/>
                <a:gd name="T5" fmla="*/ 7 h 66"/>
                <a:gd name="T6" fmla="*/ 65 w 92"/>
                <a:gd name="T7" fmla="*/ 4 h 66"/>
                <a:gd name="T8" fmla="*/ 59 w 92"/>
                <a:gd name="T9" fmla="*/ 2 h 66"/>
                <a:gd name="T10" fmla="*/ 53 w 92"/>
                <a:gd name="T11" fmla="*/ 0 h 66"/>
                <a:gd name="T12" fmla="*/ 47 w 92"/>
                <a:gd name="T13" fmla="*/ 0 h 66"/>
                <a:gd name="T14" fmla="*/ 41 w 92"/>
                <a:gd name="T15" fmla="*/ 0 h 66"/>
                <a:gd name="T16" fmla="*/ 36 w 92"/>
                <a:gd name="T17" fmla="*/ 1 h 66"/>
                <a:gd name="T18" fmla="*/ 31 w 92"/>
                <a:gd name="T19" fmla="*/ 4 h 66"/>
                <a:gd name="T20" fmla="*/ 26 w 92"/>
                <a:gd name="T21" fmla="*/ 7 h 66"/>
                <a:gd name="T22" fmla="*/ 21 w 92"/>
                <a:gd name="T23" fmla="*/ 12 h 66"/>
                <a:gd name="T24" fmla="*/ 16 w 92"/>
                <a:gd name="T25" fmla="*/ 18 h 66"/>
                <a:gd name="T26" fmla="*/ 11 w 92"/>
                <a:gd name="T27" fmla="*/ 25 h 66"/>
                <a:gd name="T28" fmla="*/ 7 w 92"/>
                <a:gd name="T29" fmla="*/ 33 h 66"/>
                <a:gd name="T30" fmla="*/ 2 w 92"/>
                <a:gd name="T31" fmla="*/ 43 h 66"/>
                <a:gd name="T32" fmla="*/ 3 w 92"/>
                <a:gd name="T33" fmla="*/ 51 h 66"/>
                <a:gd name="T34" fmla="*/ 9 w 92"/>
                <a:gd name="T35" fmla="*/ 55 h 66"/>
                <a:gd name="T36" fmla="*/ 17 w 92"/>
                <a:gd name="T37" fmla="*/ 58 h 66"/>
                <a:gd name="T38" fmla="*/ 25 w 92"/>
                <a:gd name="T39" fmla="*/ 61 h 66"/>
                <a:gd name="T40" fmla="*/ 33 w 92"/>
                <a:gd name="T41" fmla="*/ 64 h 66"/>
                <a:gd name="T42" fmla="*/ 41 w 92"/>
                <a:gd name="T43" fmla="*/ 65 h 66"/>
                <a:gd name="T44" fmla="*/ 50 w 92"/>
                <a:gd name="T45" fmla="*/ 66 h 66"/>
                <a:gd name="T46" fmla="*/ 58 w 92"/>
                <a:gd name="T47" fmla="*/ 66 h 66"/>
                <a:gd name="T48" fmla="*/ 66 w 92"/>
                <a:gd name="T49" fmla="*/ 65 h 66"/>
                <a:gd name="T50" fmla="*/ 73 w 92"/>
                <a:gd name="T51" fmla="*/ 62 h 66"/>
                <a:gd name="T52" fmla="*/ 79 w 92"/>
                <a:gd name="T53" fmla="*/ 59 h 66"/>
                <a:gd name="T54" fmla="*/ 84 w 92"/>
                <a:gd name="T55" fmla="*/ 55 h 66"/>
                <a:gd name="T56" fmla="*/ 88 w 92"/>
                <a:gd name="T57" fmla="*/ 49 h 66"/>
                <a:gd name="T58" fmla="*/ 91 w 92"/>
                <a:gd name="T59" fmla="*/ 42 h 66"/>
                <a:gd name="T60" fmla="*/ 92 w 92"/>
                <a:gd name="T61" fmla="*/ 34 h 66"/>
                <a:gd name="T62" fmla="*/ 91 w 92"/>
                <a:gd name="T63" fmla="*/ 24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2" h="66">
                  <a:moveTo>
                    <a:pt x="90" y="19"/>
                  </a:moveTo>
                  <a:lnTo>
                    <a:pt x="86" y="16"/>
                  </a:lnTo>
                  <a:lnTo>
                    <a:pt x="83" y="14"/>
                  </a:lnTo>
                  <a:lnTo>
                    <a:pt x="79" y="11"/>
                  </a:lnTo>
                  <a:lnTo>
                    <a:pt x="75" y="9"/>
                  </a:lnTo>
                  <a:lnTo>
                    <a:pt x="72" y="7"/>
                  </a:lnTo>
                  <a:lnTo>
                    <a:pt x="68" y="6"/>
                  </a:lnTo>
                  <a:lnTo>
                    <a:pt x="65" y="4"/>
                  </a:lnTo>
                  <a:lnTo>
                    <a:pt x="62" y="3"/>
                  </a:lnTo>
                  <a:lnTo>
                    <a:pt x="59" y="2"/>
                  </a:lnTo>
                  <a:lnTo>
                    <a:pt x="56" y="1"/>
                  </a:lnTo>
                  <a:lnTo>
                    <a:pt x="53" y="0"/>
                  </a:lnTo>
                  <a:lnTo>
                    <a:pt x="50" y="0"/>
                  </a:lnTo>
                  <a:lnTo>
                    <a:pt x="47" y="0"/>
                  </a:lnTo>
                  <a:lnTo>
                    <a:pt x="44" y="0"/>
                  </a:lnTo>
                  <a:lnTo>
                    <a:pt x="41" y="0"/>
                  </a:lnTo>
                  <a:lnTo>
                    <a:pt x="39" y="0"/>
                  </a:lnTo>
                  <a:lnTo>
                    <a:pt x="36" y="1"/>
                  </a:lnTo>
                  <a:lnTo>
                    <a:pt x="33" y="2"/>
                  </a:lnTo>
                  <a:lnTo>
                    <a:pt x="31" y="4"/>
                  </a:lnTo>
                  <a:lnTo>
                    <a:pt x="28" y="5"/>
                  </a:lnTo>
                  <a:lnTo>
                    <a:pt x="26" y="7"/>
                  </a:lnTo>
                  <a:lnTo>
                    <a:pt x="23" y="10"/>
                  </a:lnTo>
                  <a:lnTo>
                    <a:pt x="21" y="12"/>
                  </a:lnTo>
                  <a:lnTo>
                    <a:pt x="19" y="15"/>
                  </a:lnTo>
                  <a:lnTo>
                    <a:pt x="16" y="18"/>
                  </a:lnTo>
                  <a:lnTo>
                    <a:pt x="14" y="21"/>
                  </a:lnTo>
                  <a:lnTo>
                    <a:pt x="11" y="25"/>
                  </a:lnTo>
                  <a:lnTo>
                    <a:pt x="9" y="29"/>
                  </a:lnTo>
                  <a:lnTo>
                    <a:pt x="7" y="33"/>
                  </a:lnTo>
                  <a:lnTo>
                    <a:pt x="4" y="38"/>
                  </a:lnTo>
                  <a:lnTo>
                    <a:pt x="2" y="43"/>
                  </a:lnTo>
                  <a:lnTo>
                    <a:pt x="0" y="48"/>
                  </a:lnTo>
                  <a:lnTo>
                    <a:pt x="3" y="51"/>
                  </a:lnTo>
                  <a:lnTo>
                    <a:pt x="6" y="53"/>
                  </a:lnTo>
                  <a:lnTo>
                    <a:pt x="9" y="55"/>
                  </a:lnTo>
                  <a:lnTo>
                    <a:pt x="13" y="57"/>
                  </a:lnTo>
                  <a:lnTo>
                    <a:pt x="17" y="58"/>
                  </a:lnTo>
                  <a:lnTo>
                    <a:pt x="21" y="60"/>
                  </a:lnTo>
                  <a:lnTo>
                    <a:pt x="25" y="61"/>
                  </a:lnTo>
                  <a:lnTo>
                    <a:pt x="29" y="63"/>
                  </a:lnTo>
                  <a:lnTo>
                    <a:pt x="33" y="64"/>
                  </a:lnTo>
                  <a:lnTo>
                    <a:pt x="37" y="65"/>
                  </a:lnTo>
                  <a:lnTo>
                    <a:pt x="41" y="65"/>
                  </a:lnTo>
                  <a:lnTo>
                    <a:pt x="46" y="66"/>
                  </a:lnTo>
                  <a:lnTo>
                    <a:pt x="50" y="66"/>
                  </a:lnTo>
                  <a:lnTo>
                    <a:pt x="54" y="66"/>
                  </a:lnTo>
                  <a:lnTo>
                    <a:pt x="58" y="66"/>
                  </a:lnTo>
                  <a:lnTo>
                    <a:pt x="62" y="65"/>
                  </a:lnTo>
                  <a:lnTo>
                    <a:pt x="66" y="65"/>
                  </a:lnTo>
                  <a:lnTo>
                    <a:pt x="69" y="64"/>
                  </a:lnTo>
                  <a:lnTo>
                    <a:pt x="73" y="62"/>
                  </a:lnTo>
                  <a:lnTo>
                    <a:pt x="76" y="61"/>
                  </a:lnTo>
                  <a:lnTo>
                    <a:pt x="79" y="59"/>
                  </a:lnTo>
                  <a:lnTo>
                    <a:pt x="82" y="57"/>
                  </a:lnTo>
                  <a:lnTo>
                    <a:pt x="84" y="55"/>
                  </a:lnTo>
                  <a:lnTo>
                    <a:pt x="86" y="52"/>
                  </a:lnTo>
                  <a:lnTo>
                    <a:pt x="88" y="49"/>
                  </a:lnTo>
                  <a:lnTo>
                    <a:pt x="90" y="46"/>
                  </a:lnTo>
                  <a:lnTo>
                    <a:pt x="91" y="42"/>
                  </a:lnTo>
                  <a:lnTo>
                    <a:pt x="92" y="38"/>
                  </a:lnTo>
                  <a:lnTo>
                    <a:pt x="92" y="34"/>
                  </a:lnTo>
                  <a:lnTo>
                    <a:pt x="92" y="29"/>
                  </a:lnTo>
                  <a:lnTo>
                    <a:pt x="91" y="24"/>
                  </a:lnTo>
                  <a:lnTo>
                    <a:pt x="90" y="1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3" name="Freeform 23"/>
            <p:cNvSpPr>
              <a:spLocks/>
            </p:cNvSpPr>
            <p:nvPr/>
          </p:nvSpPr>
          <p:spPr bwMode="auto">
            <a:xfrm>
              <a:off x="1224" y="1217"/>
              <a:ext cx="52" cy="59"/>
            </a:xfrm>
            <a:custGeom>
              <a:avLst/>
              <a:gdLst>
                <a:gd name="T0" fmla="*/ 26 w 52"/>
                <a:gd name="T1" fmla="*/ 0 h 59"/>
                <a:gd name="T2" fmla="*/ 22 w 52"/>
                <a:gd name="T3" fmla="*/ 1 h 59"/>
                <a:gd name="T4" fmla="*/ 19 w 52"/>
                <a:gd name="T5" fmla="*/ 2 h 59"/>
                <a:gd name="T6" fmla="*/ 15 w 52"/>
                <a:gd name="T7" fmla="*/ 3 h 59"/>
                <a:gd name="T8" fmla="*/ 12 w 52"/>
                <a:gd name="T9" fmla="*/ 5 h 59"/>
                <a:gd name="T10" fmla="*/ 9 w 52"/>
                <a:gd name="T11" fmla="*/ 8 h 59"/>
                <a:gd name="T12" fmla="*/ 6 w 52"/>
                <a:gd name="T13" fmla="*/ 11 h 59"/>
                <a:gd name="T14" fmla="*/ 4 w 52"/>
                <a:gd name="T15" fmla="*/ 15 h 59"/>
                <a:gd name="T16" fmla="*/ 2 w 52"/>
                <a:gd name="T17" fmla="*/ 18 h 59"/>
                <a:gd name="T18" fmla="*/ 1 w 52"/>
                <a:gd name="T19" fmla="*/ 23 h 59"/>
                <a:gd name="T20" fmla="*/ 0 w 52"/>
                <a:gd name="T21" fmla="*/ 27 h 59"/>
                <a:gd name="T22" fmla="*/ 0 w 52"/>
                <a:gd name="T23" fmla="*/ 31 h 59"/>
                <a:gd name="T24" fmla="*/ 0 w 52"/>
                <a:gd name="T25" fmla="*/ 36 h 59"/>
                <a:gd name="T26" fmla="*/ 1 w 52"/>
                <a:gd name="T27" fmla="*/ 40 h 59"/>
                <a:gd name="T28" fmla="*/ 3 w 52"/>
                <a:gd name="T29" fmla="*/ 44 h 59"/>
                <a:gd name="T30" fmla="*/ 5 w 52"/>
                <a:gd name="T31" fmla="*/ 47 h 59"/>
                <a:gd name="T32" fmla="*/ 7 w 52"/>
                <a:gd name="T33" fmla="*/ 50 h 59"/>
                <a:gd name="T34" fmla="*/ 10 w 52"/>
                <a:gd name="T35" fmla="*/ 53 h 59"/>
                <a:gd name="T36" fmla="*/ 13 w 52"/>
                <a:gd name="T37" fmla="*/ 55 h 59"/>
                <a:gd name="T38" fmla="*/ 17 w 52"/>
                <a:gd name="T39" fmla="*/ 57 h 59"/>
                <a:gd name="T40" fmla="*/ 20 w 52"/>
                <a:gd name="T41" fmla="*/ 58 h 59"/>
                <a:gd name="T42" fmla="*/ 24 w 52"/>
                <a:gd name="T43" fmla="*/ 59 h 59"/>
                <a:gd name="T44" fmla="*/ 28 w 52"/>
                <a:gd name="T45" fmla="*/ 59 h 59"/>
                <a:gd name="T46" fmla="*/ 32 w 52"/>
                <a:gd name="T47" fmla="*/ 58 h 59"/>
                <a:gd name="T48" fmla="*/ 36 w 52"/>
                <a:gd name="T49" fmla="*/ 56 h 59"/>
                <a:gd name="T50" fmla="*/ 39 w 52"/>
                <a:gd name="T51" fmla="*/ 55 h 59"/>
                <a:gd name="T52" fmla="*/ 42 w 52"/>
                <a:gd name="T53" fmla="*/ 52 h 59"/>
                <a:gd name="T54" fmla="*/ 45 w 52"/>
                <a:gd name="T55" fmla="*/ 49 h 59"/>
                <a:gd name="T56" fmla="*/ 47 w 52"/>
                <a:gd name="T57" fmla="*/ 46 h 59"/>
                <a:gd name="T58" fmla="*/ 49 w 52"/>
                <a:gd name="T59" fmla="*/ 42 h 59"/>
                <a:gd name="T60" fmla="*/ 51 w 52"/>
                <a:gd name="T61" fmla="*/ 38 h 59"/>
                <a:gd name="T62" fmla="*/ 52 w 52"/>
                <a:gd name="T63" fmla="*/ 34 h 59"/>
                <a:gd name="T64" fmla="*/ 52 w 52"/>
                <a:gd name="T65" fmla="*/ 29 h 59"/>
                <a:gd name="T66" fmla="*/ 52 w 52"/>
                <a:gd name="T67" fmla="*/ 25 h 59"/>
                <a:gd name="T68" fmla="*/ 51 w 52"/>
                <a:gd name="T69" fmla="*/ 21 h 59"/>
                <a:gd name="T70" fmla="*/ 50 w 52"/>
                <a:gd name="T71" fmla="*/ 17 h 59"/>
                <a:gd name="T72" fmla="*/ 48 w 52"/>
                <a:gd name="T73" fmla="*/ 13 h 59"/>
                <a:gd name="T74" fmla="*/ 45 w 52"/>
                <a:gd name="T75" fmla="*/ 10 h 59"/>
                <a:gd name="T76" fmla="*/ 43 w 52"/>
                <a:gd name="T77" fmla="*/ 7 h 59"/>
                <a:gd name="T78" fmla="*/ 40 w 52"/>
                <a:gd name="T79" fmla="*/ 4 h 59"/>
                <a:gd name="T80" fmla="*/ 36 w 52"/>
                <a:gd name="T81" fmla="*/ 2 h 59"/>
                <a:gd name="T82" fmla="*/ 33 w 52"/>
                <a:gd name="T83" fmla="*/ 1 h 59"/>
                <a:gd name="T84" fmla="*/ 29 w 52"/>
                <a:gd name="T85" fmla="*/ 0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52" h="59">
                  <a:moveTo>
                    <a:pt x="29" y="0"/>
                  </a:moveTo>
                  <a:lnTo>
                    <a:pt x="28" y="0"/>
                  </a:lnTo>
                  <a:lnTo>
                    <a:pt x="26" y="0"/>
                  </a:lnTo>
                  <a:lnTo>
                    <a:pt x="25" y="0"/>
                  </a:lnTo>
                  <a:lnTo>
                    <a:pt x="24" y="0"/>
                  </a:lnTo>
                  <a:lnTo>
                    <a:pt x="22" y="1"/>
                  </a:lnTo>
                  <a:lnTo>
                    <a:pt x="21" y="1"/>
                  </a:lnTo>
                  <a:lnTo>
                    <a:pt x="20" y="1"/>
                  </a:lnTo>
                  <a:lnTo>
                    <a:pt x="19" y="2"/>
                  </a:lnTo>
                  <a:lnTo>
                    <a:pt x="17" y="2"/>
                  </a:lnTo>
                  <a:lnTo>
                    <a:pt x="16" y="3"/>
                  </a:lnTo>
                  <a:lnTo>
                    <a:pt x="15" y="3"/>
                  </a:lnTo>
                  <a:lnTo>
                    <a:pt x="14" y="4"/>
                  </a:lnTo>
                  <a:lnTo>
                    <a:pt x="13" y="5"/>
                  </a:lnTo>
                  <a:lnTo>
                    <a:pt x="12" y="5"/>
                  </a:lnTo>
                  <a:lnTo>
                    <a:pt x="11" y="6"/>
                  </a:lnTo>
                  <a:lnTo>
                    <a:pt x="10" y="7"/>
                  </a:lnTo>
                  <a:lnTo>
                    <a:pt x="9" y="8"/>
                  </a:lnTo>
                  <a:lnTo>
                    <a:pt x="8" y="9"/>
                  </a:lnTo>
                  <a:lnTo>
                    <a:pt x="7" y="10"/>
                  </a:lnTo>
                  <a:lnTo>
                    <a:pt x="6" y="11"/>
                  </a:lnTo>
                  <a:lnTo>
                    <a:pt x="5" y="12"/>
                  </a:lnTo>
                  <a:lnTo>
                    <a:pt x="5" y="13"/>
                  </a:lnTo>
                  <a:lnTo>
                    <a:pt x="4" y="15"/>
                  </a:lnTo>
                  <a:lnTo>
                    <a:pt x="3" y="16"/>
                  </a:lnTo>
                  <a:lnTo>
                    <a:pt x="3" y="17"/>
                  </a:lnTo>
                  <a:lnTo>
                    <a:pt x="2" y="18"/>
                  </a:lnTo>
                  <a:lnTo>
                    <a:pt x="2" y="20"/>
                  </a:lnTo>
                  <a:lnTo>
                    <a:pt x="1" y="21"/>
                  </a:lnTo>
                  <a:lnTo>
                    <a:pt x="1" y="23"/>
                  </a:lnTo>
                  <a:lnTo>
                    <a:pt x="0" y="24"/>
                  </a:lnTo>
                  <a:lnTo>
                    <a:pt x="0" y="25"/>
                  </a:lnTo>
                  <a:lnTo>
                    <a:pt x="0" y="27"/>
                  </a:lnTo>
                  <a:lnTo>
                    <a:pt x="0" y="28"/>
                  </a:lnTo>
                  <a:lnTo>
                    <a:pt x="0" y="30"/>
                  </a:lnTo>
                  <a:lnTo>
                    <a:pt x="0" y="31"/>
                  </a:lnTo>
                  <a:lnTo>
                    <a:pt x="0" y="33"/>
                  </a:lnTo>
                  <a:lnTo>
                    <a:pt x="0" y="34"/>
                  </a:lnTo>
                  <a:lnTo>
                    <a:pt x="0" y="36"/>
                  </a:lnTo>
                  <a:lnTo>
                    <a:pt x="1" y="37"/>
                  </a:lnTo>
                  <a:lnTo>
                    <a:pt x="1" y="39"/>
                  </a:lnTo>
                  <a:lnTo>
                    <a:pt x="1" y="40"/>
                  </a:lnTo>
                  <a:lnTo>
                    <a:pt x="2" y="41"/>
                  </a:lnTo>
                  <a:lnTo>
                    <a:pt x="2" y="43"/>
                  </a:lnTo>
                  <a:lnTo>
                    <a:pt x="3" y="44"/>
                  </a:lnTo>
                  <a:lnTo>
                    <a:pt x="3" y="45"/>
                  </a:lnTo>
                  <a:lnTo>
                    <a:pt x="4" y="46"/>
                  </a:lnTo>
                  <a:lnTo>
                    <a:pt x="5" y="47"/>
                  </a:lnTo>
                  <a:lnTo>
                    <a:pt x="6" y="48"/>
                  </a:lnTo>
                  <a:lnTo>
                    <a:pt x="6" y="49"/>
                  </a:lnTo>
                  <a:lnTo>
                    <a:pt x="7" y="50"/>
                  </a:lnTo>
                  <a:lnTo>
                    <a:pt x="8" y="52"/>
                  </a:lnTo>
                  <a:lnTo>
                    <a:pt x="9" y="52"/>
                  </a:lnTo>
                  <a:lnTo>
                    <a:pt x="10" y="53"/>
                  </a:lnTo>
                  <a:lnTo>
                    <a:pt x="11" y="54"/>
                  </a:lnTo>
                  <a:lnTo>
                    <a:pt x="12" y="55"/>
                  </a:lnTo>
                  <a:lnTo>
                    <a:pt x="13" y="55"/>
                  </a:lnTo>
                  <a:lnTo>
                    <a:pt x="14" y="56"/>
                  </a:lnTo>
                  <a:lnTo>
                    <a:pt x="15" y="57"/>
                  </a:lnTo>
                  <a:lnTo>
                    <a:pt x="17" y="57"/>
                  </a:lnTo>
                  <a:lnTo>
                    <a:pt x="18" y="58"/>
                  </a:lnTo>
                  <a:lnTo>
                    <a:pt x="19" y="58"/>
                  </a:lnTo>
                  <a:lnTo>
                    <a:pt x="20" y="58"/>
                  </a:lnTo>
                  <a:lnTo>
                    <a:pt x="22" y="59"/>
                  </a:lnTo>
                  <a:lnTo>
                    <a:pt x="23" y="59"/>
                  </a:lnTo>
                  <a:lnTo>
                    <a:pt x="24" y="59"/>
                  </a:lnTo>
                  <a:lnTo>
                    <a:pt x="26" y="59"/>
                  </a:lnTo>
                  <a:lnTo>
                    <a:pt x="27" y="59"/>
                  </a:lnTo>
                  <a:lnTo>
                    <a:pt x="28" y="59"/>
                  </a:lnTo>
                  <a:lnTo>
                    <a:pt x="30" y="59"/>
                  </a:lnTo>
                  <a:lnTo>
                    <a:pt x="31" y="58"/>
                  </a:lnTo>
                  <a:lnTo>
                    <a:pt x="32" y="58"/>
                  </a:lnTo>
                  <a:lnTo>
                    <a:pt x="33" y="58"/>
                  </a:lnTo>
                  <a:lnTo>
                    <a:pt x="34" y="57"/>
                  </a:lnTo>
                  <a:lnTo>
                    <a:pt x="36" y="56"/>
                  </a:lnTo>
                  <a:lnTo>
                    <a:pt x="37" y="56"/>
                  </a:lnTo>
                  <a:lnTo>
                    <a:pt x="38" y="55"/>
                  </a:lnTo>
                  <a:lnTo>
                    <a:pt x="39" y="55"/>
                  </a:lnTo>
                  <a:lnTo>
                    <a:pt x="40" y="54"/>
                  </a:lnTo>
                  <a:lnTo>
                    <a:pt x="41" y="53"/>
                  </a:lnTo>
                  <a:lnTo>
                    <a:pt x="42" y="52"/>
                  </a:lnTo>
                  <a:lnTo>
                    <a:pt x="43" y="51"/>
                  </a:lnTo>
                  <a:lnTo>
                    <a:pt x="44" y="50"/>
                  </a:lnTo>
                  <a:lnTo>
                    <a:pt x="45" y="49"/>
                  </a:lnTo>
                  <a:lnTo>
                    <a:pt x="46" y="48"/>
                  </a:lnTo>
                  <a:lnTo>
                    <a:pt x="46" y="47"/>
                  </a:lnTo>
                  <a:lnTo>
                    <a:pt x="47" y="46"/>
                  </a:lnTo>
                  <a:lnTo>
                    <a:pt x="48" y="45"/>
                  </a:lnTo>
                  <a:lnTo>
                    <a:pt x="49" y="43"/>
                  </a:lnTo>
                  <a:lnTo>
                    <a:pt x="49" y="42"/>
                  </a:lnTo>
                  <a:lnTo>
                    <a:pt x="50" y="41"/>
                  </a:lnTo>
                  <a:lnTo>
                    <a:pt x="50" y="39"/>
                  </a:lnTo>
                  <a:lnTo>
                    <a:pt x="51" y="38"/>
                  </a:lnTo>
                  <a:lnTo>
                    <a:pt x="51" y="37"/>
                  </a:lnTo>
                  <a:lnTo>
                    <a:pt x="51" y="35"/>
                  </a:lnTo>
                  <a:lnTo>
                    <a:pt x="52" y="34"/>
                  </a:lnTo>
                  <a:lnTo>
                    <a:pt x="52" y="32"/>
                  </a:lnTo>
                  <a:lnTo>
                    <a:pt x="52" y="31"/>
                  </a:lnTo>
                  <a:lnTo>
                    <a:pt x="52" y="29"/>
                  </a:lnTo>
                  <a:lnTo>
                    <a:pt x="52" y="28"/>
                  </a:lnTo>
                  <a:lnTo>
                    <a:pt x="52" y="26"/>
                  </a:lnTo>
                  <a:lnTo>
                    <a:pt x="52" y="25"/>
                  </a:lnTo>
                  <a:lnTo>
                    <a:pt x="51" y="23"/>
                  </a:lnTo>
                  <a:lnTo>
                    <a:pt x="51" y="22"/>
                  </a:lnTo>
                  <a:lnTo>
                    <a:pt x="51" y="21"/>
                  </a:lnTo>
                  <a:lnTo>
                    <a:pt x="51" y="19"/>
                  </a:lnTo>
                  <a:lnTo>
                    <a:pt x="50" y="18"/>
                  </a:lnTo>
                  <a:lnTo>
                    <a:pt x="50" y="17"/>
                  </a:lnTo>
                  <a:lnTo>
                    <a:pt x="49" y="15"/>
                  </a:lnTo>
                  <a:lnTo>
                    <a:pt x="48" y="14"/>
                  </a:lnTo>
                  <a:lnTo>
                    <a:pt x="48" y="13"/>
                  </a:lnTo>
                  <a:lnTo>
                    <a:pt x="47" y="12"/>
                  </a:lnTo>
                  <a:lnTo>
                    <a:pt x="46" y="11"/>
                  </a:lnTo>
                  <a:lnTo>
                    <a:pt x="45" y="10"/>
                  </a:lnTo>
                  <a:lnTo>
                    <a:pt x="45" y="9"/>
                  </a:lnTo>
                  <a:lnTo>
                    <a:pt x="44" y="8"/>
                  </a:lnTo>
                  <a:lnTo>
                    <a:pt x="43" y="7"/>
                  </a:lnTo>
                  <a:lnTo>
                    <a:pt x="42" y="6"/>
                  </a:lnTo>
                  <a:lnTo>
                    <a:pt x="41" y="5"/>
                  </a:lnTo>
                  <a:lnTo>
                    <a:pt x="40" y="4"/>
                  </a:lnTo>
                  <a:lnTo>
                    <a:pt x="39" y="4"/>
                  </a:lnTo>
                  <a:lnTo>
                    <a:pt x="38" y="3"/>
                  </a:lnTo>
                  <a:lnTo>
                    <a:pt x="36" y="2"/>
                  </a:lnTo>
                  <a:lnTo>
                    <a:pt x="35" y="2"/>
                  </a:lnTo>
                  <a:lnTo>
                    <a:pt x="34" y="1"/>
                  </a:lnTo>
                  <a:lnTo>
                    <a:pt x="33" y="1"/>
                  </a:lnTo>
                  <a:lnTo>
                    <a:pt x="32" y="1"/>
                  </a:lnTo>
                  <a:lnTo>
                    <a:pt x="30" y="1"/>
                  </a:lnTo>
                  <a:lnTo>
                    <a:pt x="29" y="0"/>
                  </a:lnTo>
                  <a:close/>
                </a:path>
              </a:pathLst>
            </a:custGeom>
            <a:solidFill>
              <a:srgbClr val="616F8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4" name="Freeform 24"/>
            <p:cNvSpPr>
              <a:spLocks noEditPoints="1"/>
            </p:cNvSpPr>
            <p:nvPr/>
          </p:nvSpPr>
          <p:spPr bwMode="auto">
            <a:xfrm>
              <a:off x="1223" y="1216"/>
              <a:ext cx="54" cy="61"/>
            </a:xfrm>
            <a:custGeom>
              <a:avLst/>
              <a:gdLst>
                <a:gd name="T0" fmla="*/ 27 w 54"/>
                <a:gd name="T1" fmla="*/ 0 h 61"/>
                <a:gd name="T2" fmla="*/ 18 w 54"/>
                <a:gd name="T3" fmla="*/ 2 h 61"/>
                <a:gd name="T4" fmla="*/ 13 w 54"/>
                <a:gd name="T5" fmla="*/ 5 h 61"/>
                <a:gd name="T6" fmla="*/ 8 w 54"/>
                <a:gd name="T7" fmla="*/ 9 h 61"/>
                <a:gd name="T8" fmla="*/ 5 w 54"/>
                <a:gd name="T9" fmla="*/ 14 h 61"/>
                <a:gd name="T10" fmla="*/ 2 w 54"/>
                <a:gd name="T11" fmla="*/ 19 h 61"/>
                <a:gd name="T12" fmla="*/ 0 w 54"/>
                <a:gd name="T13" fmla="*/ 26 h 61"/>
                <a:gd name="T14" fmla="*/ 0 w 54"/>
                <a:gd name="T15" fmla="*/ 29 h 61"/>
                <a:gd name="T16" fmla="*/ 0 w 54"/>
                <a:gd name="T17" fmla="*/ 38 h 61"/>
                <a:gd name="T18" fmla="*/ 3 w 54"/>
                <a:gd name="T19" fmla="*/ 47 h 61"/>
                <a:gd name="T20" fmla="*/ 8 w 54"/>
                <a:gd name="T21" fmla="*/ 53 h 61"/>
                <a:gd name="T22" fmla="*/ 15 w 54"/>
                <a:gd name="T23" fmla="*/ 58 h 61"/>
                <a:gd name="T24" fmla="*/ 22 w 54"/>
                <a:gd name="T25" fmla="*/ 61 h 61"/>
                <a:gd name="T26" fmla="*/ 26 w 54"/>
                <a:gd name="T27" fmla="*/ 61 h 61"/>
                <a:gd name="T28" fmla="*/ 31 w 54"/>
                <a:gd name="T29" fmla="*/ 61 h 61"/>
                <a:gd name="T30" fmla="*/ 37 w 54"/>
                <a:gd name="T31" fmla="*/ 59 h 61"/>
                <a:gd name="T32" fmla="*/ 42 w 54"/>
                <a:gd name="T33" fmla="*/ 56 h 61"/>
                <a:gd name="T34" fmla="*/ 46 w 54"/>
                <a:gd name="T35" fmla="*/ 52 h 61"/>
                <a:gd name="T36" fmla="*/ 50 w 54"/>
                <a:gd name="T37" fmla="*/ 47 h 61"/>
                <a:gd name="T38" fmla="*/ 52 w 54"/>
                <a:gd name="T39" fmla="*/ 41 h 61"/>
                <a:gd name="T40" fmla="*/ 54 w 54"/>
                <a:gd name="T41" fmla="*/ 34 h 61"/>
                <a:gd name="T42" fmla="*/ 54 w 54"/>
                <a:gd name="T43" fmla="*/ 30 h 61"/>
                <a:gd name="T44" fmla="*/ 53 w 54"/>
                <a:gd name="T45" fmla="*/ 21 h 61"/>
                <a:gd name="T46" fmla="*/ 50 w 54"/>
                <a:gd name="T47" fmla="*/ 13 h 61"/>
                <a:gd name="T48" fmla="*/ 45 w 54"/>
                <a:gd name="T49" fmla="*/ 7 h 61"/>
                <a:gd name="T50" fmla="*/ 38 w 54"/>
                <a:gd name="T51" fmla="*/ 2 h 61"/>
                <a:gd name="T52" fmla="*/ 30 w 54"/>
                <a:gd name="T53" fmla="*/ 0 h 61"/>
                <a:gd name="T54" fmla="*/ 30 w 54"/>
                <a:gd name="T55" fmla="*/ 3 h 61"/>
                <a:gd name="T56" fmla="*/ 37 w 54"/>
                <a:gd name="T57" fmla="*/ 5 h 61"/>
                <a:gd name="T58" fmla="*/ 43 w 54"/>
                <a:gd name="T59" fmla="*/ 9 h 61"/>
                <a:gd name="T60" fmla="*/ 48 w 54"/>
                <a:gd name="T61" fmla="*/ 15 h 61"/>
                <a:gd name="T62" fmla="*/ 51 w 54"/>
                <a:gd name="T63" fmla="*/ 22 h 61"/>
                <a:gd name="T64" fmla="*/ 52 w 54"/>
                <a:gd name="T65" fmla="*/ 30 h 61"/>
                <a:gd name="T66" fmla="*/ 51 w 54"/>
                <a:gd name="T67" fmla="*/ 35 h 61"/>
                <a:gd name="T68" fmla="*/ 50 w 54"/>
                <a:gd name="T69" fmla="*/ 41 h 61"/>
                <a:gd name="T70" fmla="*/ 47 w 54"/>
                <a:gd name="T71" fmla="*/ 46 h 61"/>
                <a:gd name="T72" fmla="*/ 44 w 54"/>
                <a:gd name="T73" fmla="*/ 51 h 61"/>
                <a:gd name="T74" fmla="*/ 40 w 54"/>
                <a:gd name="T75" fmla="*/ 54 h 61"/>
                <a:gd name="T76" fmla="*/ 35 w 54"/>
                <a:gd name="T77" fmla="*/ 57 h 61"/>
                <a:gd name="T78" fmla="*/ 27 w 54"/>
                <a:gd name="T79" fmla="*/ 59 h 61"/>
                <a:gd name="T80" fmla="*/ 22 w 54"/>
                <a:gd name="T81" fmla="*/ 58 h 61"/>
                <a:gd name="T82" fmla="*/ 15 w 54"/>
                <a:gd name="T83" fmla="*/ 55 h 61"/>
                <a:gd name="T84" fmla="*/ 9 w 54"/>
                <a:gd name="T85" fmla="*/ 51 h 61"/>
                <a:gd name="T86" fmla="*/ 5 w 54"/>
                <a:gd name="T87" fmla="*/ 44 h 61"/>
                <a:gd name="T88" fmla="*/ 3 w 54"/>
                <a:gd name="T89" fmla="*/ 37 h 61"/>
                <a:gd name="T90" fmla="*/ 2 w 54"/>
                <a:gd name="T91" fmla="*/ 28 h 61"/>
                <a:gd name="T92" fmla="*/ 3 w 54"/>
                <a:gd name="T93" fmla="*/ 24 h 61"/>
                <a:gd name="T94" fmla="*/ 5 w 54"/>
                <a:gd name="T95" fmla="*/ 18 h 61"/>
                <a:gd name="T96" fmla="*/ 8 w 54"/>
                <a:gd name="T97" fmla="*/ 13 h 61"/>
                <a:gd name="T98" fmla="*/ 11 w 54"/>
                <a:gd name="T99" fmla="*/ 9 h 61"/>
                <a:gd name="T100" fmla="*/ 16 w 54"/>
                <a:gd name="T101" fmla="*/ 6 h 61"/>
                <a:gd name="T102" fmla="*/ 21 w 54"/>
                <a:gd name="T103" fmla="*/ 3 h 61"/>
                <a:gd name="T104" fmla="*/ 30 w 54"/>
                <a:gd name="T105" fmla="*/ 3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54" h="61">
                  <a:moveTo>
                    <a:pt x="30" y="0"/>
                  </a:moveTo>
                  <a:lnTo>
                    <a:pt x="30" y="0"/>
                  </a:lnTo>
                  <a:lnTo>
                    <a:pt x="29" y="0"/>
                  </a:lnTo>
                  <a:lnTo>
                    <a:pt x="28" y="0"/>
                  </a:lnTo>
                  <a:lnTo>
                    <a:pt x="28" y="0"/>
                  </a:lnTo>
                  <a:lnTo>
                    <a:pt x="27" y="0"/>
                  </a:lnTo>
                  <a:lnTo>
                    <a:pt x="25" y="0"/>
                  </a:lnTo>
                  <a:lnTo>
                    <a:pt x="24" y="0"/>
                  </a:lnTo>
                  <a:lnTo>
                    <a:pt x="22" y="1"/>
                  </a:lnTo>
                  <a:lnTo>
                    <a:pt x="21" y="1"/>
                  </a:lnTo>
                  <a:lnTo>
                    <a:pt x="19" y="1"/>
                  </a:lnTo>
                  <a:lnTo>
                    <a:pt x="18" y="2"/>
                  </a:lnTo>
                  <a:lnTo>
                    <a:pt x="17" y="2"/>
                  </a:lnTo>
                  <a:lnTo>
                    <a:pt x="16" y="3"/>
                  </a:lnTo>
                  <a:lnTo>
                    <a:pt x="15" y="3"/>
                  </a:lnTo>
                  <a:lnTo>
                    <a:pt x="14" y="4"/>
                  </a:lnTo>
                  <a:lnTo>
                    <a:pt x="14" y="4"/>
                  </a:lnTo>
                  <a:lnTo>
                    <a:pt x="13" y="5"/>
                  </a:lnTo>
                  <a:lnTo>
                    <a:pt x="12" y="5"/>
                  </a:lnTo>
                  <a:lnTo>
                    <a:pt x="11" y="6"/>
                  </a:lnTo>
                  <a:lnTo>
                    <a:pt x="10" y="7"/>
                  </a:lnTo>
                  <a:lnTo>
                    <a:pt x="10" y="7"/>
                  </a:lnTo>
                  <a:lnTo>
                    <a:pt x="9" y="8"/>
                  </a:lnTo>
                  <a:lnTo>
                    <a:pt x="8" y="9"/>
                  </a:lnTo>
                  <a:lnTo>
                    <a:pt x="8" y="10"/>
                  </a:lnTo>
                  <a:lnTo>
                    <a:pt x="7" y="10"/>
                  </a:lnTo>
                  <a:lnTo>
                    <a:pt x="6" y="11"/>
                  </a:lnTo>
                  <a:lnTo>
                    <a:pt x="6" y="12"/>
                  </a:lnTo>
                  <a:lnTo>
                    <a:pt x="5" y="13"/>
                  </a:lnTo>
                  <a:lnTo>
                    <a:pt x="5" y="14"/>
                  </a:lnTo>
                  <a:lnTo>
                    <a:pt x="4" y="14"/>
                  </a:lnTo>
                  <a:lnTo>
                    <a:pt x="4" y="15"/>
                  </a:lnTo>
                  <a:lnTo>
                    <a:pt x="3" y="16"/>
                  </a:lnTo>
                  <a:lnTo>
                    <a:pt x="3" y="17"/>
                  </a:lnTo>
                  <a:lnTo>
                    <a:pt x="2" y="18"/>
                  </a:lnTo>
                  <a:lnTo>
                    <a:pt x="2" y="19"/>
                  </a:lnTo>
                  <a:lnTo>
                    <a:pt x="1" y="20"/>
                  </a:lnTo>
                  <a:lnTo>
                    <a:pt x="1" y="21"/>
                  </a:lnTo>
                  <a:lnTo>
                    <a:pt x="1" y="22"/>
                  </a:lnTo>
                  <a:lnTo>
                    <a:pt x="1" y="23"/>
                  </a:lnTo>
                  <a:lnTo>
                    <a:pt x="0" y="25"/>
                  </a:lnTo>
                  <a:lnTo>
                    <a:pt x="0" y="26"/>
                  </a:lnTo>
                  <a:lnTo>
                    <a:pt x="0" y="27"/>
                  </a:lnTo>
                  <a:lnTo>
                    <a:pt x="0" y="28"/>
                  </a:lnTo>
                  <a:lnTo>
                    <a:pt x="0" y="28"/>
                  </a:lnTo>
                  <a:lnTo>
                    <a:pt x="0" y="28"/>
                  </a:lnTo>
                  <a:lnTo>
                    <a:pt x="0" y="28"/>
                  </a:lnTo>
                  <a:lnTo>
                    <a:pt x="0" y="29"/>
                  </a:lnTo>
                  <a:lnTo>
                    <a:pt x="0" y="31"/>
                  </a:lnTo>
                  <a:lnTo>
                    <a:pt x="0" y="33"/>
                  </a:lnTo>
                  <a:lnTo>
                    <a:pt x="0" y="34"/>
                  </a:lnTo>
                  <a:lnTo>
                    <a:pt x="0" y="36"/>
                  </a:lnTo>
                  <a:lnTo>
                    <a:pt x="0" y="37"/>
                  </a:lnTo>
                  <a:lnTo>
                    <a:pt x="0" y="38"/>
                  </a:lnTo>
                  <a:lnTo>
                    <a:pt x="1" y="40"/>
                  </a:lnTo>
                  <a:lnTo>
                    <a:pt x="1" y="41"/>
                  </a:lnTo>
                  <a:lnTo>
                    <a:pt x="2" y="43"/>
                  </a:lnTo>
                  <a:lnTo>
                    <a:pt x="2" y="44"/>
                  </a:lnTo>
                  <a:lnTo>
                    <a:pt x="3" y="45"/>
                  </a:lnTo>
                  <a:lnTo>
                    <a:pt x="3" y="47"/>
                  </a:lnTo>
                  <a:lnTo>
                    <a:pt x="4" y="48"/>
                  </a:lnTo>
                  <a:lnTo>
                    <a:pt x="5" y="49"/>
                  </a:lnTo>
                  <a:lnTo>
                    <a:pt x="6" y="50"/>
                  </a:lnTo>
                  <a:lnTo>
                    <a:pt x="6" y="51"/>
                  </a:lnTo>
                  <a:lnTo>
                    <a:pt x="7" y="52"/>
                  </a:lnTo>
                  <a:lnTo>
                    <a:pt x="8" y="53"/>
                  </a:lnTo>
                  <a:lnTo>
                    <a:pt x="9" y="54"/>
                  </a:lnTo>
                  <a:lnTo>
                    <a:pt x="10" y="55"/>
                  </a:lnTo>
                  <a:lnTo>
                    <a:pt x="11" y="56"/>
                  </a:lnTo>
                  <a:lnTo>
                    <a:pt x="12" y="57"/>
                  </a:lnTo>
                  <a:lnTo>
                    <a:pt x="13" y="58"/>
                  </a:lnTo>
                  <a:lnTo>
                    <a:pt x="15" y="58"/>
                  </a:lnTo>
                  <a:lnTo>
                    <a:pt x="16" y="59"/>
                  </a:lnTo>
                  <a:lnTo>
                    <a:pt x="17" y="59"/>
                  </a:lnTo>
                  <a:lnTo>
                    <a:pt x="18" y="60"/>
                  </a:lnTo>
                  <a:lnTo>
                    <a:pt x="20" y="60"/>
                  </a:lnTo>
                  <a:lnTo>
                    <a:pt x="21" y="61"/>
                  </a:lnTo>
                  <a:lnTo>
                    <a:pt x="22" y="61"/>
                  </a:lnTo>
                  <a:lnTo>
                    <a:pt x="24" y="61"/>
                  </a:lnTo>
                  <a:lnTo>
                    <a:pt x="24" y="61"/>
                  </a:lnTo>
                  <a:lnTo>
                    <a:pt x="24" y="61"/>
                  </a:lnTo>
                  <a:lnTo>
                    <a:pt x="25" y="61"/>
                  </a:lnTo>
                  <a:lnTo>
                    <a:pt x="25" y="61"/>
                  </a:lnTo>
                  <a:lnTo>
                    <a:pt x="26" y="61"/>
                  </a:lnTo>
                  <a:lnTo>
                    <a:pt x="27" y="61"/>
                  </a:lnTo>
                  <a:lnTo>
                    <a:pt x="28" y="61"/>
                  </a:lnTo>
                  <a:lnTo>
                    <a:pt x="29" y="61"/>
                  </a:lnTo>
                  <a:lnTo>
                    <a:pt x="29" y="61"/>
                  </a:lnTo>
                  <a:lnTo>
                    <a:pt x="30" y="61"/>
                  </a:lnTo>
                  <a:lnTo>
                    <a:pt x="31" y="61"/>
                  </a:lnTo>
                  <a:lnTo>
                    <a:pt x="32" y="61"/>
                  </a:lnTo>
                  <a:lnTo>
                    <a:pt x="32" y="60"/>
                  </a:lnTo>
                  <a:lnTo>
                    <a:pt x="33" y="60"/>
                  </a:lnTo>
                  <a:lnTo>
                    <a:pt x="35" y="60"/>
                  </a:lnTo>
                  <a:lnTo>
                    <a:pt x="36" y="59"/>
                  </a:lnTo>
                  <a:lnTo>
                    <a:pt x="37" y="59"/>
                  </a:lnTo>
                  <a:lnTo>
                    <a:pt x="38" y="58"/>
                  </a:lnTo>
                  <a:lnTo>
                    <a:pt x="39" y="58"/>
                  </a:lnTo>
                  <a:lnTo>
                    <a:pt x="39" y="57"/>
                  </a:lnTo>
                  <a:lnTo>
                    <a:pt x="40" y="57"/>
                  </a:lnTo>
                  <a:lnTo>
                    <a:pt x="41" y="56"/>
                  </a:lnTo>
                  <a:lnTo>
                    <a:pt x="42" y="56"/>
                  </a:lnTo>
                  <a:lnTo>
                    <a:pt x="43" y="55"/>
                  </a:lnTo>
                  <a:lnTo>
                    <a:pt x="43" y="55"/>
                  </a:lnTo>
                  <a:lnTo>
                    <a:pt x="44" y="54"/>
                  </a:lnTo>
                  <a:lnTo>
                    <a:pt x="45" y="53"/>
                  </a:lnTo>
                  <a:lnTo>
                    <a:pt x="46" y="52"/>
                  </a:lnTo>
                  <a:lnTo>
                    <a:pt x="46" y="52"/>
                  </a:lnTo>
                  <a:lnTo>
                    <a:pt x="47" y="51"/>
                  </a:lnTo>
                  <a:lnTo>
                    <a:pt x="47" y="50"/>
                  </a:lnTo>
                  <a:lnTo>
                    <a:pt x="48" y="49"/>
                  </a:lnTo>
                  <a:lnTo>
                    <a:pt x="49" y="48"/>
                  </a:lnTo>
                  <a:lnTo>
                    <a:pt x="49" y="48"/>
                  </a:lnTo>
                  <a:lnTo>
                    <a:pt x="50" y="47"/>
                  </a:lnTo>
                  <a:lnTo>
                    <a:pt x="50" y="46"/>
                  </a:lnTo>
                  <a:lnTo>
                    <a:pt x="51" y="45"/>
                  </a:lnTo>
                  <a:lnTo>
                    <a:pt x="51" y="44"/>
                  </a:lnTo>
                  <a:lnTo>
                    <a:pt x="52" y="43"/>
                  </a:lnTo>
                  <a:lnTo>
                    <a:pt x="52" y="42"/>
                  </a:lnTo>
                  <a:lnTo>
                    <a:pt x="52" y="41"/>
                  </a:lnTo>
                  <a:lnTo>
                    <a:pt x="53" y="40"/>
                  </a:lnTo>
                  <a:lnTo>
                    <a:pt x="53" y="39"/>
                  </a:lnTo>
                  <a:lnTo>
                    <a:pt x="53" y="38"/>
                  </a:lnTo>
                  <a:lnTo>
                    <a:pt x="54" y="37"/>
                  </a:lnTo>
                  <a:lnTo>
                    <a:pt x="54" y="36"/>
                  </a:lnTo>
                  <a:lnTo>
                    <a:pt x="54" y="34"/>
                  </a:lnTo>
                  <a:lnTo>
                    <a:pt x="54" y="33"/>
                  </a:lnTo>
                  <a:lnTo>
                    <a:pt x="54" y="33"/>
                  </a:lnTo>
                  <a:lnTo>
                    <a:pt x="54" y="33"/>
                  </a:lnTo>
                  <a:lnTo>
                    <a:pt x="54" y="33"/>
                  </a:lnTo>
                  <a:lnTo>
                    <a:pt x="54" y="32"/>
                  </a:lnTo>
                  <a:lnTo>
                    <a:pt x="54" y="30"/>
                  </a:lnTo>
                  <a:lnTo>
                    <a:pt x="54" y="29"/>
                  </a:lnTo>
                  <a:lnTo>
                    <a:pt x="54" y="27"/>
                  </a:lnTo>
                  <a:lnTo>
                    <a:pt x="54" y="26"/>
                  </a:lnTo>
                  <a:lnTo>
                    <a:pt x="54" y="24"/>
                  </a:lnTo>
                  <a:lnTo>
                    <a:pt x="53" y="23"/>
                  </a:lnTo>
                  <a:lnTo>
                    <a:pt x="53" y="21"/>
                  </a:lnTo>
                  <a:lnTo>
                    <a:pt x="53" y="20"/>
                  </a:lnTo>
                  <a:lnTo>
                    <a:pt x="52" y="18"/>
                  </a:lnTo>
                  <a:lnTo>
                    <a:pt x="52" y="17"/>
                  </a:lnTo>
                  <a:lnTo>
                    <a:pt x="51" y="16"/>
                  </a:lnTo>
                  <a:lnTo>
                    <a:pt x="50" y="15"/>
                  </a:lnTo>
                  <a:lnTo>
                    <a:pt x="50" y="13"/>
                  </a:lnTo>
                  <a:lnTo>
                    <a:pt x="49" y="12"/>
                  </a:lnTo>
                  <a:lnTo>
                    <a:pt x="48" y="11"/>
                  </a:lnTo>
                  <a:lnTo>
                    <a:pt x="47" y="10"/>
                  </a:lnTo>
                  <a:lnTo>
                    <a:pt x="47" y="9"/>
                  </a:lnTo>
                  <a:lnTo>
                    <a:pt x="46" y="8"/>
                  </a:lnTo>
                  <a:lnTo>
                    <a:pt x="45" y="7"/>
                  </a:lnTo>
                  <a:lnTo>
                    <a:pt x="44" y="6"/>
                  </a:lnTo>
                  <a:lnTo>
                    <a:pt x="43" y="5"/>
                  </a:lnTo>
                  <a:lnTo>
                    <a:pt x="41" y="4"/>
                  </a:lnTo>
                  <a:lnTo>
                    <a:pt x="40" y="4"/>
                  </a:lnTo>
                  <a:lnTo>
                    <a:pt x="39" y="3"/>
                  </a:lnTo>
                  <a:lnTo>
                    <a:pt x="38" y="2"/>
                  </a:lnTo>
                  <a:lnTo>
                    <a:pt x="37" y="2"/>
                  </a:lnTo>
                  <a:lnTo>
                    <a:pt x="35" y="1"/>
                  </a:lnTo>
                  <a:lnTo>
                    <a:pt x="34" y="1"/>
                  </a:lnTo>
                  <a:lnTo>
                    <a:pt x="33" y="1"/>
                  </a:lnTo>
                  <a:lnTo>
                    <a:pt x="31" y="0"/>
                  </a:lnTo>
                  <a:lnTo>
                    <a:pt x="30" y="0"/>
                  </a:lnTo>
                  <a:lnTo>
                    <a:pt x="30" y="0"/>
                  </a:lnTo>
                  <a:lnTo>
                    <a:pt x="30" y="0"/>
                  </a:lnTo>
                  <a:lnTo>
                    <a:pt x="30" y="0"/>
                  </a:lnTo>
                  <a:close/>
                  <a:moveTo>
                    <a:pt x="30" y="3"/>
                  </a:moveTo>
                  <a:lnTo>
                    <a:pt x="30" y="3"/>
                  </a:lnTo>
                  <a:lnTo>
                    <a:pt x="30" y="3"/>
                  </a:lnTo>
                  <a:lnTo>
                    <a:pt x="31" y="3"/>
                  </a:lnTo>
                  <a:lnTo>
                    <a:pt x="32" y="3"/>
                  </a:lnTo>
                  <a:lnTo>
                    <a:pt x="33" y="3"/>
                  </a:lnTo>
                  <a:lnTo>
                    <a:pt x="35" y="4"/>
                  </a:lnTo>
                  <a:lnTo>
                    <a:pt x="36" y="4"/>
                  </a:lnTo>
                  <a:lnTo>
                    <a:pt x="37" y="5"/>
                  </a:lnTo>
                  <a:lnTo>
                    <a:pt x="38" y="5"/>
                  </a:lnTo>
                  <a:lnTo>
                    <a:pt x="39" y="6"/>
                  </a:lnTo>
                  <a:lnTo>
                    <a:pt x="40" y="6"/>
                  </a:lnTo>
                  <a:lnTo>
                    <a:pt x="41" y="7"/>
                  </a:lnTo>
                  <a:lnTo>
                    <a:pt x="42" y="8"/>
                  </a:lnTo>
                  <a:lnTo>
                    <a:pt x="43" y="9"/>
                  </a:lnTo>
                  <a:lnTo>
                    <a:pt x="44" y="10"/>
                  </a:lnTo>
                  <a:lnTo>
                    <a:pt x="45" y="10"/>
                  </a:lnTo>
                  <a:lnTo>
                    <a:pt x="46" y="11"/>
                  </a:lnTo>
                  <a:lnTo>
                    <a:pt x="46" y="12"/>
                  </a:lnTo>
                  <a:lnTo>
                    <a:pt x="47" y="13"/>
                  </a:lnTo>
                  <a:lnTo>
                    <a:pt x="48" y="15"/>
                  </a:lnTo>
                  <a:lnTo>
                    <a:pt x="48" y="16"/>
                  </a:lnTo>
                  <a:lnTo>
                    <a:pt x="49" y="17"/>
                  </a:lnTo>
                  <a:lnTo>
                    <a:pt x="49" y="18"/>
                  </a:lnTo>
                  <a:lnTo>
                    <a:pt x="50" y="19"/>
                  </a:lnTo>
                  <a:lnTo>
                    <a:pt x="50" y="21"/>
                  </a:lnTo>
                  <a:lnTo>
                    <a:pt x="51" y="22"/>
                  </a:lnTo>
                  <a:lnTo>
                    <a:pt x="51" y="23"/>
                  </a:lnTo>
                  <a:lnTo>
                    <a:pt x="51" y="25"/>
                  </a:lnTo>
                  <a:lnTo>
                    <a:pt x="51" y="26"/>
                  </a:lnTo>
                  <a:lnTo>
                    <a:pt x="52" y="27"/>
                  </a:lnTo>
                  <a:lnTo>
                    <a:pt x="52" y="29"/>
                  </a:lnTo>
                  <a:lnTo>
                    <a:pt x="52" y="30"/>
                  </a:lnTo>
                  <a:lnTo>
                    <a:pt x="52" y="32"/>
                  </a:lnTo>
                  <a:lnTo>
                    <a:pt x="52" y="33"/>
                  </a:lnTo>
                  <a:lnTo>
                    <a:pt x="52" y="33"/>
                  </a:lnTo>
                  <a:lnTo>
                    <a:pt x="52" y="33"/>
                  </a:lnTo>
                  <a:lnTo>
                    <a:pt x="51" y="34"/>
                  </a:lnTo>
                  <a:lnTo>
                    <a:pt x="51" y="35"/>
                  </a:lnTo>
                  <a:lnTo>
                    <a:pt x="51" y="36"/>
                  </a:lnTo>
                  <a:lnTo>
                    <a:pt x="51" y="37"/>
                  </a:lnTo>
                  <a:lnTo>
                    <a:pt x="51" y="38"/>
                  </a:lnTo>
                  <a:lnTo>
                    <a:pt x="50" y="39"/>
                  </a:lnTo>
                  <a:lnTo>
                    <a:pt x="50" y="40"/>
                  </a:lnTo>
                  <a:lnTo>
                    <a:pt x="50" y="41"/>
                  </a:lnTo>
                  <a:lnTo>
                    <a:pt x="49" y="42"/>
                  </a:lnTo>
                  <a:lnTo>
                    <a:pt x="49" y="43"/>
                  </a:lnTo>
                  <a:lnTo>
                    <a:pt x="49" y="44"/>
                  </a:lnTo>
                  <a:lnTo>
                    <a:pt x="48" y="45"/>
                  </a:lnTo>
                  <a:lnTo>
                    <a:pt x="48" y="45"/>
                  </a:lnTo>
                  <a:lnTo>
                    <a:pt x="47" y="46"/>
                  </a:lnTo>
                  <a:lnTo>
                    <a:pt x="47" y="47"/>
                  </a:lnTo>
                  <a:lnTo>
                    <a:pt x="46" y="48"/>
                  </a:lnTo>
                  <a:lnTo>
                    <a:pt x="46" y="49"/>
                  </a:lnTo>
                  <a:lnTo>
                    <a:pt x="45" y="49"/>
                  </a:lnTo>
                  <a:lnTo>
                    <a:pt x="44" y="50"/>
                  </a:lnTo>
                  <a:lnTo>
                    <a:pt x="44" y="51"/>
                  </a:lnTo>
                  <a:lnTo>
                    <a:pt x="43" y="51"/>
                  </a:lnTo>
                  <a:lnTo>
                    <a:pt x="43" y="52"/>
                  </a:lnTo>
                  <a:lnTo>
                    <a:pt x="42" y="53"/>
                  </a:lnTo>
                  <a:lnTo>
                    <a:pt x="41" y="53"/>
                  </a:lnTo>
                  <a:lnTo>
                    <a:pt x="40" y="54"/>
                  </a:lnTo>
                  <a:lnTo>
                    <a:pt x="40" y="54"/>
                  </a:lnTo>
                  <a:lnTo>
                    <a:pt x="39" y="55"/>
                  </a:lnTo>
                  <a:lnTo>
                    <a:pt x="38" y="55"/>
                  </a:lnTo>
                  <a:lnTo>
                    <a:pt x="37" y="56"/>
                  </a:lnTo>
                  <a:lnTo>
                    <a:pt x="37" y="56"/>
                  </a:lnTo>
                  <a:lnTo>
                    <a:pt x="36" y="57"/>
                  </a:lnTo>
                  <a:lnTo>
                    <a:pt x="35" y="57"/>
                  </a:lnTo>
                  <a:lnTo>
                    <a:pt x="34" y="57"/>
                  </a:lnTo>
                  <a:lnTo>
                    <a:pt x="32" y="58"/>
                  </a:lnTo>
                  <a:lnTo>
                    <a:pt x="31" y="58"/>
                  </a:lnTo>
                  <a:lnTo>
                    <a:pt x="30" y="58"/>
                  </a:lnTo>
                  <a:lnTo>
                    <a:pt x="28" y="59"/>
                  </a:lnTo>
                  <a:lnTo>
                    <a:pt x="27" y="59"/>
                  </a:lnTo>
                  <a:lnTo>
                    <a:pt x="26" y="59"/>
                  </a:lnTo>
                  <a:lnTo>
                    <a:pt x="24" y="59"/>
                  </a:lnTo>
                  <a:lnTo>
                    <a:pt x="24" y="59"/>
                  </a:lnTo>
                  <a:lnTo>
                    <a:pt x="24" y="59"/>
                  </a:lnTo>
                  <a:lnTo>
                    <a:pt x="23" y="58"/>
                  </a:lnTo>
                  <a:lnTo>
                    <a:pt x="22" y="58"/>
                  </a:lnTo>
                  <a:lnTo>
                    <a:pt x="20" y="58"/>
                  </a:lnTo>
                  <a:lnTo>
                    <a:pt x="19" y="57"/>
                  </a:lnTo>
                  <a:lnTo>
                    <a:pt x="18" y="57"/>
                  </a:lnTo>
                  <a:lnTo>
                    <a:pt x="17" y="57"/>
                  </a:lnTo>
                  <a:lnTo>
                    <a:pt x="16" y="56"/>
                  </a:lnTo>
                  <a:lnTo>
                    <a:pt x="15" y="55"/>
                  </a:lnTo>
                  <a:lnTo>
                    <a:pt x="14" y="55"/>
                  </a:lnTo>
                  <a:lnTo>
                    <a:pt x="13" y="54"/>
                  </a:lnTo>
                  <a:lnTo>
                    <a:pt x="12" y="53"/>
                  </a:lnTo>
                  <a:lnTo>
                    <a:pt x="11" y="53"/>
                  </a:lnTo>
                  <a:lnTo>
                    <a:pt x="10" y="52"/>
                  </a:lnTo>
                  <a:lnTo>
                    <a:pt x="9" y="51"/>
                  </a:lnTo>
                  <a:lnTo>
                    <a:pt x="8" y="50"/>
                  </a:lnTo>
                  <a:lnTo>
                    <a:pt x="8" y="49"/>
                  </a:lnTo>
                  <a:lnTo>
                    <a:pt x="7" y="48"/>
                  </a:lnTo>
                  <a:lnTo>
                    <a:pt x="6" y="47"/>
                  </a:lnTo>
                  <a:lnTo>
                    <a:pt x="6" y="45"/>
                  </a:lnTo>
                  <a:lnTo>
                    <a:pt x="5" y="44"/>
                  </a:lnTo>
                  <a:lnTo>
                    <a:pt x="4" y="43"/>
                  </a:lnTo>
                  <a:lnTo>
                    <a:pt x="4" y="42"/>
                  </a:lnTo>
                  <a:lnTo>
                    <a:pt x="4" y="41"/>
                  </a:lnTo>
                  <a:lnTo>
                    <a:pt x="3" y="39"/>
                  </a:lnTo>
                  <a:lnTo>
                    <a:pt x="3" y="38"/>
                  </a:lnTo>
                  <a:lnTo>
                    <a:pt x="3" y="37"/>
                  </a:lnTo>
                  <a:lnTo>
                    <a:pt x="2" y="35"/>
                  </a:lnTo>
                  <a:lnTo>
                    <a:pt x="2" y="34"/>
                  </a:lnTo>
                  <a:lnTo>
                    <a:pt x="2" y="32"/>
                  </a:lnTo>
                  <a:lnTo>
                    <a:pt x="2" y="31"/>
                  </a:lnTo>
                  <a:lnTo>
                    <a:pt x="2" y="30"/>
                  </a:lnTo>
                  <a:lnTo>
                    <a:pt x="2" y="28"/>
                  </a:lnTo>
                  <a:lnTo>
                    <a:pt x="2" y="28"/>
                  </a:lnTo>
                  <a:lnTo>
                    <a:pt x="2" y="28"/>
                  </a:lnTo>
                  <a:lnTo>
                    <a:pt x="2" y="27"/>
                  </a:lnTo>
                  <a:lnTo>
                    <a:pt x="3" y="26"/>
                  </a:lnTo>
                  <a:lnTo>
                    <a:pt x="3" y="25"/>
                  </a:lnTo>
                  <a:lnTo>
                    <a:pt x="3" y="24"/>
                  </a:lnTo>
                  <a:lnTo>
                    <a:pt x="3" y="23"/>
                  </a:lnTo>
                  <a:lnTo>
                    <a:pt x="3" y="22"/>
                  </a:lnTo>
                  <a:lnTo>
                    <a:pt x="4" y="21"/>
                  </a:lnTo>
                  <a:lnTo>
                    <a:pt x="4" y="20"/>
                  </a:lnTo>
                  <a:lnTo>
                    <a:pt x="4" y="19"/>
                  </a:lnTo>
                  <a:lnTo>
                    <a:pt x="5" y="18"/>
                  </a:lnTo>
                  <a:lnTo>
                    <a:pt x="5" y="17"/>
                  </a:lnTo>
                  <a:lnTo>
                    <a:pt x="6" y="17"/>
                  </a:lnTo>
                  <a:lnTo>
                    <a:pt x="6" y="16"/>
                  </a:lnTo>
                  <a:lnTo>
                    <a:pt x="7" y="15"/>
                  </a:lnTo>
                  <a:lnTo>
                    <a:pt x="7" y="14"/>
                  </a:lnTo>
                  <a:lnTo>
                    <a:pt x="8" y="13"/>
                  </a:lnTo>
                  <a:lnTo>
                    <a:pt x="8" y="13"/>
                  </a:lnTo>
                  <a:lnTo>
                    <a:pt x="9" y="12"/>
                  </a:lnTo>
                  <a:lnTo>
                    <a:pt x="9" y="11"/>
                  </a:lnTo>
                  <a:lnTo>
                    <a:pt x="10" y="10"/>
                  </a:lnTo>
                  <a:lnTo>
                    <a:pt x="11" y="10"/>
                  </a:lnTo>
                  <a:lnTo>
                    <a:pt x="11" y="9"/>
                  </a:lnTo>
                  <a:lnTo>
                    <a:pt x="12" y="9"/>
                  </a:lnTo>
                  <a:lnTo>
                    <a:pt x="13" y="8"/>
                  </a:lnTo>
                  <a:lnTo>
                    <a:pt x="13" y="7"/>
                  </a:lnTo>
                  <a:lnTo>
                    <a:pt x="14" y="7"/>
                  </a:lnTo>
                  <a:lnTo>
                    <a:pt x="15" y="6"/>
                  </a:lnTo>
                  <a:lnTo>
                    <a:pt x="16" y="6"/>
                  </a:lnTo>
                  <a:lnTo>
                    <a:pt x="16" y="5"/>
                  </a:lnTo>
                  <a:lnTo>
                    <a:pt x="17" y="5"/>
                  </a:lnTo>
                  <a:lnTo>
                    <a:pt x="18" y="5"/>
                  </a:lnTo>
                  <a:lnTo>
                    <a:pt x="19" y="4"/>
                  </a:lnTo>
                  <a:lnTo>
                    <a:pt x="20" y="4"/>
                  </a:lnTo>
                  <a:lnTo>
                    <a:pt x="21" y="3"/>
                  </a:lnTo>
                  <a:lnTo>
                    <a:pt x="23" y="3"/>
                  </a:lnTo>
                  <a:lnTo>
                    <a:pt x="24" y="3"/>
                  </a:lnTo>
                  <a:lnTo>
                    <a:pt x="25" y="3"/>
                  </a:lnTo>
                  <a:lnTo>
                    <a:pt x="27" y="2"/>
                  </a:lnTo>
                  <a:lnTo>
                    <a:pt x="28" y="2"/>
                  </a:lnTo>
                  <a:lnTo>
                    <a:pt x="30" y="3"/>
                  </a:lnTo>
                  <a:lnTo>
                    <a:pt x="30" y="3"/>
                  </a:lnTo>
                  <a:lnTo>
                    <a:pt x="30" y="3"/>
                  </a:lnTo>
                  <a:close/>
                </a:path>
              </a:pathLst>
            </a:custGeom>
            <a:solidFill>
              <a:srgbClr val="00466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5" name="Freeform 25"/>
            <p:cNvSpPr>
              <a:spLocks/>
            </p:cNvSpPr>
            <p:nvPr/>
          </p:nvSpPr>
          <p:spPr bwMode="auto">
            <a:xfrm>
              <a:off x="1238" y="1231"/>
              <a:ext cx="23" cy="26"/>
            </a:xfrm>
            <a:custGeom>
              <a:avLst/>
              <a:gdLst>
                <a:gd name="T0" fmla="*/ 11 w 23"/>
                <a:gd name="T1" fmla="*/ 0 h 26"/>
                <a:gd name="T2" fmla="*/ 9 w 23"/>
                <a:gd name="T3" fmla="*/ 0 h 26"/>
                <a:gd name="T4" fmla="*/ 8 w 23"/>
                <a:gd name="T5" fmla="*/ 0 h 26"/>
                <a:gd name="T6" fmla="*/ 6 w 23"/>
                <a:gd name="T7" fmla="*/ 1 h 26"/>
                <a:gd name="T8" fmla="*/ 5 w 23"/>
                <a:gd name="T9" fmla="*/ 2 h 26"/>
                <a:gd name="T10" fmla="*/ 4 w 23"/>
                <a:gd name="T11" fmla="*/ 3 h 26"/>
                <a:gd name="T12" fmla="*/ 3 w 23"/>
                <a:gd name="T13" fmla="*/ 5 h 26"/>
                <a:gd name="T14" fmla="*/ 2 w 23"/>
                <a:gd name="T15" fmla="*/ 6 h 26"/>
                <a:gd name="T16" fmla="*/ 1 w 23"/>
                <a:gd name="T17" fmla="*/ 8 h 26"/>
                <a:gd name="T18" fmla="*/ 0 w 23"/>
                <a:gd name="T19" fmla="*/ 10 h 26"/>
                <a:gd name="T20" fmla="*/ 0 w 23"/>
                <a:gd name="T21" fmla="*/ 12 h 26"/>
                <a:gd name="T22" fmla="*/ 0 w 23"/>
                <a:gd name="T23" fmla="*/ 14 h 26"/>
                <a:gd name="T24" fmla="*/ 1 w 23"/>
                <a:gd name="T25" fmla="*/ 16 h 26"/>
                <a:gd name="T26" fmla="*/ 1 w 23"/>
                <a:gd name="T27" fmla="*/ 18 h 26"/>
                <a:gd name="T28" fmla="*/ 2 w 23"/>
                <a:gd name="T29" fmla="*/ 20 h 26"/>
                <a:gd name="T30" fmla="*/ 3 w 23"/>
                <a:gd name="T31" fmla="*/ 21 h 26"/>
                <a:gd name="T32" fmla="*/ 4 w 23"/>
                <a:gd name="T33" fmla="*/ 23 h 26"/>
                <a:gd name="T34" fmla="*/ 5 w 23"/>
                <a:gd name="T35" fmla="*/ 24 h 26"/>
                <a:gd name="T36" fmla="*/ 7 w 23"/>
                <a:gd name="T37" fmla="*/ 25 h 26"/>
                <a:gd name="T38" fmla="*/ 8 w 23"/>
                <a:gd name="T39" fmla="*/ 26 h 26"/>
                <a:gd name="T40" fmla="*/ 10 w 23"/>
                <a:gd name="T41" fmla="*/ 26 h 26"/>
                <a:gd name="T42" fmla="*/ 12 w 23"/>
                <a:gd name="T43" fmla="*/ 26 h 26"/>
                <a:gd name="T44" fmla="*/ 13 w 23"/>
                <a:gd name="T45" fmla="*/ 26 h 26"/>
                <a:gd name="T46" fmla="*/ 15 w 23"/>
                <a:gd name="T47" fmla="*/ 26 h 26"/>
                <a:gd name="T48" fmla="*/ 17 w 23"/>
                <a:gd name="T49" fmla="*/ 25 h 26"/>
                <a:gd name="T50" fmla="*/ 18 w 23"/>
                <a:gd name="T51" fmla="*/ 24 h 26"/>
                <a:gd name="T52" fmla="*/ 19 w 23"/>
                <a:gd name="T53" fmla="*/ 23 h 26"/>
                <a:gd name="T54" fmla="*/ 20 w 23"/>
                <a:gd name="T55" fmla="*/ 22 h 26"/>
                <a:gd name="T56" fmla="*/ 21 w 23"/>
                <a:gd name="T57" fmla="*/ 20 h 26"/>
                <a:gd name="T58" fmla="*/ 22 w 23"/>
                <a:gd name="T59" fmla="*/ 19 h 26"/>
                <a:gd name="T60" fmla="*/ 23 w 23"/>
                <a:gd name="T61" fmla="*/ 17 h 26"/>
                <a:gd name="T62" fmla="*/ 23 w 23"/>
                <a:gd name="T63" fmla="*/ 15 h 26"/>
                <a:gd name="T64" fmla="*/ 23 w 23"/>
                <a:gd name="T65" fmla="*/ 13 h 26"/>
                <a:gd name="T66" fmla="*/ 23 w 23"/>
                <a:gd name="T67" fmla="*/ 11 h 26"/>
                <a:gd name="T68" fmla="*/ 23 w 23"/>
                <a:gd name="T69" fmla="*/ 9 h 26"/>
                <a:gd name="T70" fmla="*/ 22 w 23"/>
                <a:gd name="T71" fmla="*/ 7 h 26"/>
                <a:gd name="T72" fmla="*/ 21 w 23"/>
                <a:gd name="T73" fmla="*/ 6 h 26"/>
                <a:gd name="T74" fmla="*/ 20 w 23"/>
                <a:gd name="T75" fmla="*/ 4 h 26"/>
                <a:gd name="T76" fmla="*/ 19 w 23"/>
                <a:gd name="T77" fmla="*/ 3 h 26"/>
                <a:gd name="T78" fmla="*/ 17 w 23"/>
                <a:gd name="T79" fmla="*/ 2 h 26"/>
                <a:gd name="T80" fmla="*/ 16 w 23"/>
                <a:gd name="T81" fmla="*/ 1 h 26"/>
                <a:gd name="T82" fmla="*/ 14 w 23"/>
                <a:gd name="T83" fmla="*/ 0 h 26"/>
                <a:gd name="T84" fmla="*/ 12 w 23"/>
                <a:gd name="T85" fmla="*/ 0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3" h="26">
                  <a:moveTo>
                    <a:pt x="12" y="0"/>
                  </a:moveTo>
                  <a:lnTo>
                    <a:pt x="12" y="0"/>
                  </a:lnTo>
                  <a:lnTo>
                    <a:pt x="11" y="0"/>
                  </a:lnTo>
                  <a:lnTo>
                    <a:pt x="11" y="0"/>
                  </a:lnTo>
                  <a:lnTo>
                    <a:pt x="10" y="0"/>
                  </a:lnTo>
                  <a:lnTo>
                    <a:pt x="9" y="0"/>
                  </a:lnTo>
                  <a:lnTo>
                    <a:pt x="9" y="0"/>
                  </a:lnTo>
                  <a:lnTo>
                    <a:pt x="8" y="0"/>
                  </a:lnTo>
                  <a:lnTo>
                    <a:pt x="8" y="0"/>
                  </a:lnTo>
                  <a:lnTo>
                    <a:pt x="7" y="1"/>
                  </a:lnTo>
                  <a:lnTo>
                    <a:pt x="7" y="1"/>
                  </a:lnTo>
                  <a:lnTo>
                    <a:pt x="6" y="1"/>
                  </a:lnTo>
                  <a:lnTo>
                    <a:pt x="6" y="1"/>
                  </a:lnTo>
                  <a:lnTo>
                    <a:pt x="5" y="2"/>
                  </a:lnTo>
                  <a:lnTo>
                    <a:pt x="5" y="2"/>
                  </a:lnTo>
                  <a:lnTo>
                    <a:pt x="4" y="3"/>
                  </a:lnTo>
                  <a:lnTo>
                    <a:pt x="4" y="3"/>
                  </a:lnTo>
                  <a:lnTo>
                    <a:pt x="4" y="3"/>
                  </a:lnTo>
                  <a:lnTo>
                    <a:pt x="3" y="4"/>
                  </a:lnTo>
                  <a:lnTo>
                    <a:pt x="3" y="4"/>
                  </a:lnTo>
                  <a:lnTo>
                    <a:pt x="3" y="5"/>
                  </a:lnTo>
                  <a:lnTo>
                    <a:pt x="2" y="5"/>
                  </a:lnTo>
                  <a:lnTo>
                    <a:pt x="2" y="6"/>
                  </a:lnTo>
                  <a:lnTo>
                    <a:pt x="2" y="6"/>
                  </a:lnTo>
                  <a:lnTo>
                    <a:pt x="1" y="7"/>
                  </a:lnTo>
                  <a:lnTo>
                    <a:pt x="1" y="7"/>
                  </a:lnTo>
                  <a:lnTo>
                    <a:pt x="1" y="8"/>
                  </a:lnTo>
                  <a:lnTo>
                    <a:pt x="1" y="9"/>
                  </a:lnTo>
                  <a:lnTo>
                    <a:pt x="1" y="9"/>
                  </a:lnTo>
                  <a:lnTo>
                    <a:pt x="0" y="10"/>
                  </a:lnTo>
                  <a:lnTo>
                    <a:pt x="0" y="11"/>
                  </a:lnTo>
                  <a:lnTo>
                    <a:pt x="0" y="11"/>
                  </a:lnTo>
                  <a:lnTo>
                    <a:pt x="0" y="12"/>
                  </a:lnTo>
                  <a:lnTo>
                    <a:pt x="0" y="13"/>
                  </a:lnTo>
                  <a:lnTo>
                    <a:pt x="0" y="13"/>
                  </a:lnTo>
                  <a:lnTo>
                    <a:pt x="0" y="14"/>
                  </a:lnTo>
                  <a:lnTo>
                    <a:pt x="0" y="15"/>
                  </a:lnTo>
                  <a:lnTo>
                    <a:pt x="0" y="15"/>
                  </a:lnTo>
                  <a:lnTo>
                    <a:pt x="1" y="16"/>
                  </a:lnTo>
                  <a:lnTo>
                    <a:pt x="1" y="17"/>
                  </a:lnTo>
                  <a:lnTo>
                    <a:pt x="1" y="17"/>
                  </a:lnTo>
                  <a:lnTo>
                    <a:pt x="1" y="18"/>
                  </a:lnTo>
                  <a:lnTo>
                    <a:pt x="1" y="18"/>
                  </a:lnTo>
                  <a:lnTo>
                    <a:pt x="2" y="19"/>
                  </a:lnTo>
                  <a:lnTo>
                    <a:pt x="2" y="20"/>
                  </a:lnTo>
                  <a:lnTo>
                    <a:pt x="2" y="20"/>
                  </a:lnTo>
                  <a:lnTo>
                    <a:pt x="2" y="21"/>
                  </a:lnTo>
                  <a:lnTo>
                    <a:pt x="3" y="21"/>
                  </a:lnTo>
                  <a:lnTo>
                    <a:pt x="3" y="22"/>
                  </a:lnTo>
                  <a:lnTo>
                    <a:pt x="3" y="22"/>
                  </a:lnTo>
                  <a:lnTo>
                    <a:pt x="4" y="23"/>
                  </a:lnTo>
                  <a:lnTo>
                    <a:pt x="4" y="23"/>
                  </a:lnTo>
                  <a:lnTo>
                    <a:pt x="5" y="23"/>
                  </a:lnTo>
                  <a:lnTo>
                    <a:pt x="5" y="24"/>
                  </a:lnTo>
                  <a:lnTo>
                    <a:pt x="6" y="24"/>
                  </a:lnTo>
                  <a:lnTo>
                    <a:pt x="6" y="24"/>
                  </a:lnTo>
                  <a:lnTo>
                    <a:pt x="7" y="25"/>
                  </a:lnTo>
                  <a:lnTo>
                    <a:pt x="7" y="25"/>
                  </a:lnTo>
                  <a:lnTo>
                    <a:pt x="8" y="25"/>
                  </a:lnTo>
                  <a:lnTo>
                    <a:pt x="8" y="26"/>
                  </a:lnTo>
                  <a:lnTo>
                    <a:pt x="9" y="26"/>
                  </a:lnTo>
                  <a:lnTo>
                    <a:pt x="9" y="26"/>
                  </a:lnTo>
                  <a:lnTo>
                    <a:pt x="10" y="26"/>
                  </a:lnTo>
                  <a:lnTo>
                    <a:pt x="10" y="26"/>
                  </a:lnTo>
                  <a:lnTo>
                    <a:pt x="11" y="26"/>
                  </a:lnTo>
                  <a:lnTo>
                    <a:pt x="12" y="26"/>
                  </a:lnTo>
                  <a:lnTo>
                    <a:pt x="12" y="26"/>
                  </a:lnTo>
                  <a:lnTo>
                    <a:pt x="13" y="26"/>
                  </a:lnTo>
                  <a:lnTo>
                    <a:pt x="13" y="26"/>
                  </a:lnTo>
                  <a:lnTo>
                    <a:pt x="14" y="26"/>
                  </a:lnTo>
                  <a:lnTo>
                    <a:pt x="14" y="26"/>
                  </a:lnTo>
                  <a:lnTo>
                    <a:pt x="15" y="26"/>
                  </a:lnTo>
                  <a:lnTo>
                    <a:pt x="16" y="26"/>
                  </a:lnTo>
                  <a:lnTo>
                    <a:pt x="16" y="26"/>
                  </a:lnTo>
                  <a:lnTo>
                    <a:pt x="17" y="25"/>
                  </a:lnTo>
                  <a:lnTo>
                    <a:pt x="17" y="25"/>
                  </a:lnTo>
                  <a:lnTo>
                    <a:pt x="18" y="25"/>
                  </a:lnTo>
                  <a:lnTo>
                    <a:pt x="18" y="24"/>
                  </a:lnTo>
                  <a:lnTo>
                    <a:pt x="18" y="24"/>
                  </a:lnTo>
                  <a:lnTo>
                    <a:pt x="19" y="24"/>
                  </a:lnTo>
                  <a:lnTo>
                    <a:pt x="19" y="23"/>
                  </a:lnTo>
                  <a:lnTo>
                    <a:pt x="20" y="23"/>
                  </a:lnTo>
                  <a:lnTo>
                    <a:pt x="20" y="22"/>
                  </a:lnTo>
                  <a:lnTo>
                    <a:pt x="20" y="22"/>
                  </a:lnTo>
                  <a:lnTo>
                    <a:pt x="21" y="21"/>
                  </a:lnTo>
                  <a:lnTo>
                    <a:pt x="21" y="21"/>
                  </a:lnTo>
                  <a:lnTo>
                    <a:pt x="21" y="20"/>
                  </a:lnTo>
                  <a:lnTo>
                    <a:pt x="22" y="20"/>
                  </a:lnTo>
                  <a:lnTo>
                    <a:pt x="22" y="19"/>
                  </a:lnTo>
                  <a:lnTo>
                    <a:pt x="22" y="19"/>
                  </a:lnTo>
                  <a:lnTo>
                    <a:pt x="22" y="18"/>
                  </a:lnTo>
                  <a:lnTo>
                    <a:pt x="23" y="17"/>
                  </a:lnTo>
                  <a:lnTo>
                    <a:pt x="23" y="17"/>
                  </a:lnTo>
                  <a:lnTo>
                    <a:pt x="23" y="16"/>
                  </a:lnTo>
                  <a:lnTo>
                    <a:pt x="23" y="16"/>
                  </a:lnTo>
                  <a:lnTo>
                    <a:pt x="23" y="15"/>
                  </a:lnTo>
                  <a:lnTo>
                    <a:pt x="23" y="14"/>
                  </a:lnTo>
                  <a:lnTo>
                    <a:pt x="23" y="14"/>
                  </a:lnTo>
                  <a:lnTo>
                    <a:pt x="23" y="13"/>
                  </a:lnTo>
                  <a:lnTo>
                    <a:pt x="23" y="12"/>
                  </a:lnTo>
                  <a:lnTo>
                    <a:pt x="23" y="12"/>
                  </a:lnTo>
                  <a:lnTo>
                    <a:pt x="23" y="11"/>
                  </a:lnTo>
                  <a:lnTo>
                    <a:pt x="23" y="10"/>
                  </a:lnTo>
                  <a:lnTo>
                    <a:pt x="23" y="10"/>
                  </a:lnTo>
                  <a:lnTo>
                    <a:pt x="23" y="9"/>
                  </a:lnTo>
                  <a:lnTo>
                    <a:pt x="22" y="8"/>
                  </a:lnTo>
                  <a:lnTo>
                    <a:pt x="22" y="8"/>
                  </a:lnTo>
                  <a:lnTo>
                    <a:pt x="22" y="7"/>
                  </a:lnTo>
                  <a:lnTo>
                    <a:pt x="22" y="7"/>
                  </a:lnTo>
                  <a:lnTo>
                    <a:pt x="21" y="6"/>
                  </a:lnTo>
                  <a:lnTo>
                    <a:pt x="21" y="6"/>
                  </a:lnTo>
                  <a:lnTo>
                    <a:pt x="21" y="5"/>
                  </a:lnTo>
                  <a:lnTo>
                    <a:pt x="20" y="5"/>
                  </a:lnTo>
                  <a:lnTo>
                    <a:pt x="20" y="4"/>
                  </a:lnTo>
                  <a:lnTo>
                    <a:pt x="20" y="4"/>
                  </a:lnTo>
                  <a:lnTo>
                    <a:pt x="19" y="3"/>
                  </a:lnTo>
                  <a:lnTo>
                    <a:pt x="19" y="3"/>
                  </a:lnTo>
                  <a:lnTo>
                    <a:pt x="18" y="2"/>
                  </a:lnTo>
                  <a:lnTo>
                    <a:pt x="18" y="2"/>
                  </a:lnTo>
                  <a:lnTo>
                    <a:pt x="17" y="2"/>
                  </a:lnTo>
                  <a:lnTo>
                    <a:pt x="17" y="1"/>
                  </a:lnTo>
                  <a:lnTo>
                    <a:pt x="16" y="1"/>
                  </a:lnTo>
                  <a:lnTo>
                    <a:pt x="16" y="1"/>
                  </a:lnTo>
                  <a:lnTo>
                    <a:pt x="15" y="1"/>
                  </a:lnTo>
                  <a:lnTo>
                    <a:pt x="15" y="0"/>
                  </a:lnTo>
                  <a:lnTo>
                    <a:pt x="14" y="0"/>
                  </a:lnTo>
                  <a:lnTo>
                    <a:pt x="14" y="0"/>
                  </a:lnTo>
                  <a:lnTo>
                    <a:pt x="13" y="0"/>
                  </a:lnTo>
                  <a:lnTo>
                    <a:pt x="12" y="0"/>
                  </a:lnTo>
                  <a:close/>
                </a:path>
              </a:pathLst>
            </a:custGeom>
            <a:solidFill>
              <a:srgbClr val="1315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6" name="Freeform 26"/>
            <p:cNvSpPr>
              <a:spLocks/>
            </p:cNvSpPr>
            <p:nvPr/>
          </p:nvSpPr>
          <p:spPr bwMode="auto">
            <a:xfrm>
              <a:off x="1229" y="1239"/>
              <a:ext cx="12" cy="14"/>
            </a:xfrm>
            <a:custGeom>
              <a:avLst/>
              <a:gdLst>
                <a:gd name="T0" fmla="*/ 7 w 12"/>
                <a:gd name="T1" fmla="*/ 0 h 14"/>
                <a:gd name="T2" fmla="*/ 8 w 12"/>
                <a:gd name="T3" fmla="*/ 0 h 14"/>
                <a:gd name="T4" fmla="*/ 9 w 12"/>
                <a:gd name="T5" fmla="*/ 1 h 14"/>
                <a:gd name="T6" fmla="*/ 10 w 12"/>
                <a:gd name="T7" fmla="*/ 2 h 14"/>
                <a:gd name="T8" fmla="*/ 11 w 12"/>
                <a:gd name="T9" fmla="*/ 3 h 14"/>
                <a:gd name="T10" fmla="*/ 11 w 12"/>
                <a:gd name="T11" fmla="*/ 4 h 14"/>
                <a:gd name="T12" fmla="*/ 12 w 12"/>
                <a:gd name="T13" fmla="*/ 5 h 14"/>
                <a:gd name="T14" fmla="*/ 12 w 12"/>
                <a:gd name="T15" fmla="*/ 7 h 14"/>
                <a:gd name="T16" fmla="*/ 12 w 12"/>
                <a:gd name="T17" fmla="*/ 8 h 14"/>
                <a:gd name="T18" fmla="*/ 11 w 12"/>
                <a:gd name="T19" fmla="*/ 9 h 14"/>
                <a:gd name="T20" fmla="*/ 11 w 12"/>
                <a:gd name="T21" fmla="*/ 11 h 14"/>
                <a:gd name="T22" fmla="*/ 10 w 12"/>
                <a:gd name="T23" fmla="*/ 12 h 14"/>
                <a:gd name="T24" fmla="*/ 9 w 12"/>
                <a:gd name="T25" fmla="*/ 12 h 14"/>
                <a:gd name="T26" fmla="*/ 8 w 12"/>
                <a:gd name="T27" fmla="*/ 13 h 14"/>
                <a:gd name="T28" fmla="*/ 7 w 12"/>
                <a:gd name="T29" fmla="*/ 13 h 14"/>
                <a:gd name="T30" fmla="*/ 6 w 12"/>
                <a:gd name="T31" fmla="*/ 14 h 14"/>
                <a:gd name="T32" fmla="*/ 5 w 12"/>
                <a:gd name="T33" fmla="*/ 13 h 14"/>
                <a:gd name="T34" fmla="*/ 4 w 12"/>
                <a:gd name="T35" fmla="*/ 13 h 14"/>
                <a:gd name="T36" fmla="*/ 3 w 12"/>
                <a:gd name="T37" fmla="*/ 12 h 14"/>
                <a:gd name="T38" fmla="*/ 2 w 12"/>
                <a:gd name="T39" fmla="*/ 12 h 14"/>
                <a:gd name="T40" fmla="*/ 1 w 12"/>
                <a:gd name="T41" fmla="*/ 11 h 14"/>
                <a:gd name="T42" fmla="*/ 0 w 12"/>
                <a:gd name="T43" fmla="*/ 9 h 14"/>
                <a:gd name="T44" fmla="*/ 0 w 12"/>
                <a:gd name="T45" fmla="*/ 8 h 14"/>
                <a:gd name="T46" fmla="*/ 0 w 12"/>
                <a:gd name="T47" fmla="*/ 7 h 14"/>
                <a:gd name="T48" fmla="*/ 0 w 12"/>
                <a:gd name="T49" fmla="*/ 5 h 14"/>
                <a:gd name="T50" fmla="*/ 0 w 12"/>
                <a:gd name="T51" fmla="*/ 4 h 14"/>
                <a:gd name="T52" fmla="*/ 1 w 12"/>
                <a:gd name="T53" fmla="*/ 3 h 14"/>
                <a:gd name="T54" fmla="*/ 1 w 12"/>
                <a:gd name="T55" fmla="*/ 2 h 14"/>
                <a:gd name="T56" fmla="*/ 2 w 12"/>
                <a:gd name="T57" fmla="*/ 1 h 14"/>
                <a:gd name="T58" fmla="*/ 3 w 12"/>
                <a:gd name="T59" fmla="*/ 0 h 14"/>
                <a:gd name="T60" fmla="*/ 4 w 12"/>
                <a:gd name="T61" fmla="*/ 0 h 14"/>
                <a:gd name="T62" fmla="*/ 6 w 12"/>
                <a:gd name="T63"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2" h="14">
                  <a:moveTo>
                    <a:pt x="6" y="0"/>
                  </a:moveTo>
                  <a:lnTo>
                    <a:pt x="7" y="0"/>
                  </a:lnTo>
                  <a:lnTo>
                    <a:pt x="7" y="0"/>
                  </a:lnTo>
                  <a:lnTo>
                    <a:pt x="8" y="0"/>
                  </a:lnTo>
                  <a:lnTo>
                    <a:pt x="8" y="1"/>
                  </a:lnTo>
                  <a:lnTo>
                    <a:pt x="9" y="1"/>
                  </a:lnTo>
                  <a:lnTo>
                    <a:pt x="9" y="1"/>
                  </a:lnTo>
                  <a:lnTo>
                    <a:pt x="10" y="2"/>
                  </a:lnTo>
                  <a:lnTo>
                    <a:pt x="10" y="2"/>
                  </a:lnTo>
                  <a:lnTo>
                    <a:pt x="11" y="3"/>
                  </a:lnTo>
                  <a:lnTo>
                    <a:pt x="11" y="3"/>
                  </a:lnTo>
                  <a:lnTo>
                    <a:pt x="11" y="4"/>
                  </a:lnTo>
                  <a:lnTo>
                    <a:pt x="11" y="5"/>
                  </a:lnTo>
                  <a:lnTo>
                    <a:pt x="12" y="5"/>
                  </a:lnTo>
                  <a:lnTo>
                    <a:pt x="12" y="6"/>
                  </a:lnTo>
                  <a:lnTo>
                    <a:pt x="12" y="7"/>
                  </a:lnTo>
                  <a:lnTo>
                    <a:pt x="12" y="7"/>
                  </a:lnTo>
                  <a:lnTo>
                    <a:pt x="12" y="8"/>
                  </a:lnTo>
                  <a:lnTo>
                    <a:pt x="12" y="9"/>
                  </a:lnTo>
                  <a:lnTo>
                    <a:pt x="11" y="9"/>
                  </a:lnTo>
                  <a:lnTo>
                    <a:pt x="11" y="10"/>
                  </a:lnTo>
                  <a:lnTo>
                    <a:pt x="11" y="11"/>
                  </a:lnTo>
                  <a:lnTo>
                    <a:pt x="11" y="11"/>
                  </a:lnTo>
                  <a:lnTo>
                    <a:pt x="10" y="12"/>
                  </a:lnTo>
                  <a:lnTo>
                    <a:pt x="10" y="12"/>
                  </a:lnTo>
                  <a:lnTo>
                    <a:pt x="9" y="12"/>
                  </a:lnTo>
                  <a:lnTo>
                    <a:pt x="9" y="13"/>
                  </a:lnTo>
                  <a:lnTo>
                    <a:pt x="8" y="13"/>
                  </a:lnTo>
                  <a:lnTo>
                    <a:pt x="8" y="13"/>
                  </a:lnTo>
                  <a:lnTo>
                    <a:pt x="7" y="13"/>
                  </a:lnTo>
                  <a:lnTo>
                    <a:pt x="7" y="14"/>
                  </a:lnTo>
                  <a:lnTo>
                    <a:pt x="6" y="14"/>
                  </a:lnTo>
                  <a:lnTo>
                    <a:pt x="5" y="14"/>
                  </a:lnTo>
                  <a:lnTo>
                    <a:pt x="5" y="13"/>
                  </a:lnTo>
                  <a:lnTo>
                    <a:pt x="4" y="13"/>
                  </a:lnTo>
                  <a:lnTo>
                    <a:pt x="4" y="13"/>
                  </a:lnTo>
                  <a:lnTo>
                    <a:pt x="3" y="13"/>
                  </a:lnTo>
                  <a:lnTo>
                    <a:pt x="3" y="12"/>
                  </a:lnTo>
                  <a:lnTo>
                    <a:pt x="2" y="12"/>
                  </a:lnTo>
                  <a:lnTo>
                    <a:pt x="2" y="12"/>
                  </a:lnTo>
                  <a:lnTo>
                    <a:pt x="1" y="11"/>
                  </a:lnTo>
                  <a:lnTo>
                    <a:pt x="1" y="11"/>
                  </a:lnTo>
                  <a:lnTo>
                    <a:pt x="1" y="10"/>
                  </a:lnTo>
                  <a:lnTo>
                    <a:pt x="0" y="9"/>
                  </a:lnTo>
                  <a:lnTo>
                    <a:pt x="0" y="9"/>
                  </a:lnTo>
                  <a:lnTo>
                    <a:pt x="0" y="8"/>
                  </a:lnTo>
                  <a:lnTo>
                    <a:pt x="0" y="8"/>
                  </a:lnTo>
                  <a:lnTo>
                    <a:pt x="0" y="7"/>
                  </a:lnTo>
                  <a:lnTo>
                    <a:pt x="0" y="6"/>
                  </a:lnTo>
                  <a:lnTo>
                    <a:pt x="0" y="5"/>
                  </a:lnTo>
                  <a:lnTo>
                    <a:pt x="0" y="5"/>
                  </a:lnTo>
                  <a:lnTo>
                    <a:pt x="0" y="4"/>
                  </a:lnTo>
                  <a:lnTo>
                    <a:pt x="0" y="3"/>
                  </a:lnTo>
                  <a:lnTo>
                    <a:pt x="1" y="3"/>
                  </a:lnTo>
                  <a:lnTo>
                    <a:pt x="1" y="2"/>
                  </a:lnTo>
                  <a:lnTo>
                    <a:pt x="1" y="2"/>
                  </a:lnTo>
                  <a:lnTo>
                    <a:pt x="2" y="1"/>
                  </a:lnTo>
                  <a:lnTo>
                    <a:pt x="2" y="1"/>
                  </a:lnTo>
                  <a:lnTo>
                    <a:pt x="3" y="1"/>
                  </a:lnTo>
                  <a:lnTo>
                    <a:pt x="3" y="0"/>
                  </a:lnTo>
                  <a:lnTo>
                    <a:pt x="4" y="0"/>
                  </a:lnTo>
                  <a:lnTo>
                    <a:pt x="4" y="0"/>
                  </a:lnTo>
                  <a:lnTo>
                    <a:pt x="5" y="0"/>
                  </a:lnTo>
                  <a:lnTo>
                    <a:pt x="6" y="0"/>
                  </a:lnTo>
                  <a:lnTo>
                    <a:pt x="6"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7" name="Freeform 27"/>
            <p:cNvSpPr>
              <a:spLocks/>
            </p:cNvSpPr>
            <p:nvPr/>
          </p:nvSpPr>
          <p:spPr bwMode="auto">
            <a:xfrm>
              <a:off x="1215" y="1157"/>
              <a:ext cx="111" cy="45"/>
            </a:xfrm>
            <a:custGeom>
              <a:avLst/>
              <a:gdLst>
                <a:gd name="T0" fmla="*/ 0 w 111"/>
                <a:gd name="T1" fmla="*/ 45 h 45"/>
                <a:gd name="T2" fmla="*/ 65 w 111"/>
                <a:gd name="T3" fmla="*/ 10 h 45"/>
                <a:gd name="T4" fmla="*/ 111 w 111"/>
                <a:gd name="T5" fmla="*/ 23 h 45"/>
                <a:gd name="T6" fmla="*/ 110 w 111"/>
                <a:gd name="T7" fmla="*/ 17 h 45"/>
                <a:gd name="T8" fmla="*/ 67 w 111"/>
                <a:gd name="T9" fmla="*/ 0 h 45"/>
                <a:gd name="T10" fmla="*/ 8 w 111"/>
                <a:gd name="T11" fmla="*/ 23 h 45"/>
                <a:gd name="T12" fmla="*/ 0 w 111"/>
                <a:gd name="T13" fmla="*/ 45 h 45"/>
              </a:gdLst>
              <a:ahLst/>
              <a:cxnLst>
                <a:cxn ang="0">
                  <a:pos x="T0" y="T1"/>
                </a:cxn>
                <a:cxn ang="0">
                  <a:pos x="T2" y="T3"/>
                </a:cxn>
                <a:cxn ang="0">
                  <a:pos x="T4" y="T5"/>
                </a:cxn>
                <a:cxn ang="0">
                  <a:pos x="T6" y="T7"/>
                </a:cxn>
                <a:cxn ang="0">
                  <a:pos x="T8" y="T9"/>
                </a:cxn>
                <a:cxn ang="0">
                  <a:pos x="T10" y="T11"/>
                </a:cxn>
                <a:cxn ang="0">
                  <a:pos x="T12" y="T13"/>
                </a:cxn>
              </a:cxnLst>
              <a:rect l="0" t="0" r="r" b="b"/>
              <a:pathLst>
                <a:path w="111" h="45">
                  <a:moveTo>
                    <a:pt x="0" y="45"/>
                  </a:moveTo>
                  <a:lnTo>
                    <a:pt x="65" y="10"/>
                  </a:lnTo>
                  <a:lnTo>
                    <a:pt x="111" y="23"/>
                  </a:lnTo>
                  <a:lnTo>
                    <a:pt x="110" y="17"/>
                  </a:lnTo>
                  <a:lnTo>
                    <a:pt x="67" y="0"/>
                  </a:lnTo>
                  <a:lnTo>
                    <a:pt x="8" y="23"/>
                  </a:lnTo>
                  <a:lnTo>
                    <a:pt x="0" y="45"/>
                  </a:lnTo>
                  <a:close/>
                </a:path>
              </a:pathLst>
            </a:custGeom>
            <a:solidFill>
              <a:srgbClr val="9A652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8" name="Freeform 28"/>
            <p:cNvSpPr>
              <a:spLocks/>
            </p:cNvSpPr>
            <p:nvPr/>
          </p:nvSpPr>
          <p:spPr bwMode="auto">
            <a:xfrm>
              <a:off x="1129" y="1247"/>
              <a:ext cx="106" cy="126"/>
            </a:xfrm>
            <a:custGeom>
              <a:avLst/>
              <a:gdLst>
                <a:gd name="T0" fmla="*/ 42 w 78"/>
                <a:gd name="T1" fmla="*/ 5 h 123"/>
                <a:gd name="T2" fmla="*/ 44 w 78"/>
                <a:gd name="T3" fmla="*/ 12 h 123"/>
                <a:gd name="T4" fmla="*/ 46 w 78"/>
                <a:gd name="T5" fmla="*/ 20 h 123"/>
                <a:gd name="T6" fmla="*/ 49 w 78"/>
                <a:gd name="T7" fmla="*/ 27 h 123"/>
                <a:gd name="T8" fmla="*/ 52 w 78"/>
                <a:gd name="T9" fmla="*/ 35 h 123"/>
                <a:gd name="T10" fmla="*/ 57 w 78"/>
                <a:gd name="T11" fmla="*/ 46 h 123"/>
                <a:gd name="T12" fmla="*/ 64 w 78"/>
                <a:gd name="T13" fmla="*/ 62 h 123"/>
                <a:gd name="T14" fmla="*/ 71 w 78"/>
                <a:gd name="T15" fmla="*/ 78 h 123"/>
                <a:gd name="T16" fmla="*/ 75 w 78"/>
                <a:gd name="T17" fmla="*/ 86 h 123"/>
                <a:gd name="T18" fmla="*/ 77 w 78"/>
                <a:gd name="T19" fmla="*/ 90 h 123"/>
                <a:gd name="T20" fmla="*/ 78 w 78"/>
                <a:gd name="T21" fmla="*/ 93 h 123"/>
                <a:gd name="T22" fmla="*/ 78 w 78"/>
                <a:gd name="T23" fmla="*/ 96 h 123"/>
                <a:gd name="T24" fmla="*/ 78 w 78"/>
                <a:gd name="T25" fmla="*/ 99 h 123"/>
                <a:gd name="T26" fmla="*/ 78 w 78"/>
                <a:gd name="T27" fmla="*/ 102 h 123"/>
                <a:gd name="T28" fmla="*/ 77 w 78"/>
                <a:gd name="T29" fmla="*/ 104 h 123"/>
                <a:gd name="T30" fmla="*/ 76 w 78"/>
                <a:gd name="T31" fmla="*/ 106 h 123"/>
                <a:gd name="T32" fmla="*/ 74 w 78"/>
                <a:gd name="T33" fmla="*/ 108 h 123"/>
                <a:gd name="T34" fmla="*/ 72 w 78"/>
                <a:gd name="T35" fmla="*/ 110 h 123"/>
                <a:gd name="T36" fmla="*/ 70 w 78"/>
                <a:gd name="T37" fmla="*/ 111 h 123"/>
                <a:gd name="T38" fmla="*/ 62 w 78"/>
                <a:gd name="T39" fmla="*/ 114 h 123"/>
                <a:gd name="T40" fmla="*/ 57 w 78"/>
                <a:gd name="T41" fmla="*/ 116 h 123"/>
                <a:gd name="T42" fmla="*/ 51 w 78"/>
                <a:gd name="T43" fmla="*/ 118 h 123"/>
                <a:gd name="T44" fmla="*/ 45 w 78"/>
                <a:gd name="T45" fmla="*/ 120 h 123"/>
                <a:gd name="T46" fmla="*/ 38 w 78"/>
                <a:gd name="T47" fmla="*/ 121 h 123"/>
                <a:gd name="T48" fmla="*/ 31 w 78"/>
                <a:gd name="T49" fmla="*/ 122 h 123"/>
                <a:gd name="T50" fmla="*/ 23 w 78"/>
                <a:gd name="T51" fmla="*/ 123 h 123"/>
                <a:gd name="T52" fmla="*/ 15 w 78"/>
                <a:gd name="T53" fmla="*/ 123 h 123"/>
                <a:gd name="T54" fmla="*/ 8 w 78"/>
                <a:gd name="T55" fmla="*/ 122 h 123"/>
                <a:gd name="T56" fmla="*/ 0 w 78"/>
                <a:gd name="T57" fmla="*/ 120 h 123"/>
                <a:gd name="T58" fmla="*/ 11 w 78"/>
                <a:gd name="T59" fmla="*/ 120 h 123"/>
                <a:gd name="T60" fmla="*/ 21 w 78"/>
                <a:gd name="T61" fmla="*/ 120 h 123"/>
                <a:gd name="T62" fmla="*/ 31 w 78"/>
                <a:gd name="T63" fmla="*/ 119 h 123"/>
                <a:gd name="T64" fmla="*/ 40 w 78"/>
                <a:gd name="T65" fmla="*/ 117 h 123"/>
                <a:gd name="T66" fmla="*/ 48 w 78"/>
                <a:gd name="T67" fmla="*/ 115 h 123"/>
                <a:gd name="T68" fmla="*/ 54 w 78"/>
                <a:gd name="T69" fmla="*/ 111 h 123"/>
                <a:gd name="T70" fmla="*/ 60 w 78"/>
                <a:gd name="T71" fmla="*/ 107 h 123"/>
                <a:gd name="T72" fmla="*/ 64 w 78"/>
                <a:gd name="T73" fmla="*/ 102 h 123"/>
                <a:gd name="T74" fmla="*/ 66 w 78"/>
                <a:gd name="T75" fmla="*/ 95 h 123"/>
                <a:gd name="T76" fmla="*/ 66 w 78"/>
                <a:gd name="T77" fmla="*/ 87 h 123"/>
                <a:gd name="T78" fmla="*/ 65 w 78"/>
                <a:gd name="T79" fmla="*/ 79 h 123"/>
                <a:gd name="T80" fmla="*/ 62 w 78"/>
                <a:gd name="T81" fmla="*/ 72 h 123"/>
                <a:gd name="T82" fmla="*/ 56 w 78"/>
                <a:gd name="T83" fmla="*/ 57 h 123"/>
                <a:gd name="T84" fmla="*/ 50 w 78"/>
                <a:gd name="T85" fmla="*/ 41 h 123"/>
                <a:gd name="T86" fmla="*/ 48 w 78"/>
                <a:gd name="T87" fmla="*/ 33 h 123"/>
                <a:gd name="T88" fmla="*/ 45 w 78"/>
                <a:gd name="T89" fmla="*/ 26 h 123"/>
                <a:gd name="T90" fmla="*/ 43 w 78"/>
                <a:gd name="T91" fmla="*/ 18 h 123"/>
                <a:gd name="T92" fmla="*/ 42 w 78"/>
                <a:gd name="T93" fmla="*/ 10 h 123"/>
                <a:gd name="T94" fmla="*/ 42 w 78"/>
                <a:gd name="T95" fmla="*/ 3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78" h="123">
                  <a:moveTo>
                    <a:pt x="42" y="0"/>
                  </a:moveTo>
                  <a:lnTo>
                    <a:pt x="42" y="3"/>
                  </a:lnTo>
                  <a:lnTo>
                    <a:pt x="42" y="5"/>
                  </a:lnTo>
                  <a:lnTo>
                    <a:pt x="43" y="7"/>
                  </a:lnTo>
                  <a:lnTo>
                    <a:pt x="44" y="10"/>
                  </a:lnTo>
                  <a:lnTo>
                    <a:pt x="44" y="12"/>
                  </a:lnTo>
                  <a:lnTo>
                    <a:pt x="45" y="15"/>
                  </a:lnTo>
                  <a:lnTo>
                    <a:pt x="46" y="17"/>
                  </a:lnTo>
                  <a:lnTo>
                    <a:pt x="46" y="20"/>
                  </a:lnTo>
                  <a:lnTo>
                    <a:pt x="47" y="22"/>
                  </a:lnTo>
                  <a:lnTo>
                    <a:pt x="48" y="25"/>
                  </a:lnTo>
                  <a:lnTo>
                    <a:pt x="49" y="27"/>
                  </a:lnTo>
                  <a:lnTo>
                    <a:pt x="50" y="30"/>
                  </a:lnTo>
                  <a:lnTo>
                    <a:pt x="51" y="32"/>
                  </a:lnTo>
                  <a:lnTo>
                    <a:pt x="52" y="35"/>
                  </a:lnTo>
                  <a:lnTo>
                    <a:pt x="53" y="38"/>
                  </a:lnTo>
                  <a:lnTo>
                    <a:pt x="54" y="40"/>
                  </a:lnTo>
                  <a:lnTo>
                    <a:pt x="57" y="46"/>
                  </a:lnTo>
                  <a:lnTo>
                    <a:pt x="59" y="51"/>
                  </a:lnTo>
                  <a:lnTo>
                    <a:pt x="61" y="56"/>
                  </a:lnTo>
                  <a:lnTo>
                    <a:pt x="64" y="62"/>
                  </a:lnTo>
                  <a:lnTo>
                    <a:pt x="66" y="67"/>
                  </a:lnTo>
                  <a:lnTo>
                    <a:pt x="69" y="73"/>
                  </a:lnTo>
                  <a:lnTo>
                    <a:pt x="71" y="78"/>
                  </a:lnTo>
                  <a:lnTo>
                    <a:pt x="74" y="84"/>
                  </a:lnTo>
                  <a:lnTo>
                    <a:pt x="74" y="85"/>
                  </a:lnTo>
                  <a:lnTo>
                    <a:pt x="75" y="86"/>
                  </a:lnTo>
                  <a:lnTo>
                    <a:pt x="76" y="88"/>
                  </a:lnTo>
                  <a:lnTo>
                    <a:pt x="76" y="89"/>
                  </a:lnTo>
                  <a:lnTo>
                    <a:pt x="77" y="90"/>
                  </a:lnTo>
                  <a:lnTo>
                    <a:pt x="77" y="91"/>
                  </a:lnTo>
                  <a:lnTo>
                    <a:pt x="77" y="92"/>
                  </a:lnTo>
                  <a:lnTo>
                    <a:pt x="78" y="93"/>
                  </a:lnTo>
                  <a:lnTo>
                    <a:pt x="78" y="94"/>
                  </a:lnTo>
                  <a:lnTo>
                    <a:pt x="78" y="95"/>
                  </a:lnTo>
                  <a:lnTo>
                    <a:pt x="78" y="96"/>
                  </a:lnTo>
                  <a:lnTo>
                    <a:pt x="78" y="97"/>
                  </a:lnTo>
                  <a:lnTo>
                    <a:pt x="78" y="98"/>
                  </a:lnTo>
                  <a:lnTo>
                    <a:pt x="78" y="99"/>
                  </a:lnTo>
                  <a:lnTo>
                    <a:pt x="78" y="100"/>
                  </a:lnTo>
                  <a:lnTo>
                    <a:pt x="78" y="101"/>
                  </a:lnTo>
                  <a:lnTo>
                    <a:pt x="78" y="102"/>
                  </a:lnTo>
                  <a:lnTo>
                    <a:pt x="78" y="103"/>
                  </a:lnTo>
                  <a:lnTo>
                    <a:pt x="77" y="103"/>
                  </a:lnTo>
                  <a:lnTo>
                    <a:pt x="77" y="104"/>
                  </a:lnTo>
                  <a:lnTo>
                    <a:pt x="77" y="105"/>
                  </a:lnTo>
                  <a:lnTo>
                    <a:pt x="76" y="105"/>
                  </a:lnTo>
                  <a:lnTo>
                    <a:pt x="76" y="106"/>
                  </a:lnTo>
                  <a:lnTo>
                    <a:pt x="75" y="107"/>
                  </a:lnTo>
                  <a:lnTo>
                    <a:pt x="75" y="107"/>
                  </a:lnTo>
                  <a:lnTo>
                    <a:pt x="74" y="108"/>
                  </a:lnTo>
                  <a:lnTo>
                    <a:pt x="73" y="109"/>
                  </a:lnTo>
                  <a:lnTo>
                    <a:pt x="73" y="109"/>
                  </a:lnTo>
                  <a:lnTo>
                    <a:pt x="72" y="110"/>
                  </a:lnTo>
                  <a:lnTo>
                    <a:pt x="71" y="110"/>
                  </a:lnTo>
                  <a:lnTo>
                    <a:pt x="71" y="110"/>
                  </a:lnTo>
                  <a:lnTo>
                    <a:pt x="70" y="111"/>
                  </a:lnTo>
                  <a:lnTo>
                    <a:pt x="67" y="112"/>
                  </a:lnTo>
                  <a:lnTo>
                    <a:pt x="64" y="113"/>
                  </a:lnTo>
                  <a:lnTo>
                    <a:pt x="62" y="114"/>
                  </a:lnTo>
                  <a:lnTo>
                    <a:pt x="61" y="115"/>
                  </a:lnTo>
                  <a:lnTo>
                    <a:pt x="59" y="115"/>
                  </a:lnTo>
                  <a:lnTo>
                    <a:pt x="57" y="116"/>
                  </a:lnTo>
                  <a:lnTo>
                    <a:pt x="55" y="117"/>
                  </a:lnTo>
                  <a:lnTo>
                    <a:pt x="53" y="117"/>
                  </a:lnTo>
                  <a:lnTo>
                    <a:pt x="51" y="118"/>
                  </a:lnTo>
                  <a:lnTo>
                    <a:pt x="49" y="119"/>
                  </a:lnTo>
                  <a:lnTo>
                    <a:pt x="47" y="119"/>
                  </a:lnTo>
                  <a:lnTo>
                    <a:pt x="45" y="120"/>
                  </a:lnTo>
                  <a:lnTo>
                    <a:pt x="42" y="120"/>
                  </a:lnTo>
                  <a:lnTo>
                    <a:pt x="40" y="121"/>
                  </a:lnTo>
                  <a:lnTo>
                    <a:pt x="38" y="121"/>
                  </a:lnTo>
                  <a:lnTo>
                    <a:pt x="35" y="122"/>
                  </a:lnTo>
                  <a:lnTo>
                    <a:pt x="33" y="122"/>
                  </a:lnTo>
                  <a:lnTo>
                    <a:pt x="31" y="122"/>
                  </a:lnTo>
                  <a:lnTo>
                    <a:pt x="28" y="123"/>
                  </a:lnTo>
                  <a:lnTo>
                    <a:pt x="26" y="123"/>
                  </a:lnTo>
                  <a:lnTo>
                    <a:pt x="23" y="123"/>
                  </a:lnTo>
                  <a:lnTo>
                    <a:pt x="20" y="123"/>
                  </a:lnTo>
                  <a:lnTo>
                    <a:pt x="18" y="123"/>
                  </a:lnTo>
                  <a:lnTo>
                    <a:pt x="15" y="123"/>
                  </a:lnTo>
                  <a:lnTo>
                    <a:pt x="13" y="123"/>
                  </a:lnTo>
                  <a:lnTo>
                    <a:pt x="10" y="122"/>
                  </a:lnTo>
                  <a:lnTo>
                    <a:pt x="8" y="122"/>
                  </a:lnTo>
                  <a:lnTo>
                    <a:pt x="5" y="121"/>
                  </a:lnTo>
                  <a:lnTo>
                    <a:pt x="2" y="121"/>
                  </a:lnTo>
                  <a:lnTo>
                    <a:pt x="0" y="120"/>
                  </a:lnTo>
                  <a:lnTo>
                    <a:pt x="3" y="120"/>
                  </a:lnTo>
                  <a:lnTo>
                    <a:pt x="7" y="120"/>
                  </a:lnTo>
                  <a:lnTo>
                    <a:pt x="11" y="120"/>
                  </a:lnTo>
                  <a:lnTo>
                    <a:pt x="14" y="120"/>
                  </a:lnTo>
                  <a:lnTo>
                    <a:pt x="18" y="120"/>
                  </a:lnTo>
                  <a:lnTo>
                    <a:pt x="21" y="120"/>
                  </a:lnTo>
                  <a:lnTo>
                    <a:pt x="25" y="119"/>
                  </a:lnTo>
                  <a:lnTo>
                    <a:pt x="28" y="119"/>
                  </a:lnTo>
                  <a:lnTo>
                    <a:pt x="31" y="119"/>
                  </a:lnTo>
                  <a:lnTo>
                    <a:pt x="34" y="118"/>
                  </a:lnTo>
                  <a:lnTo>
                    <a:pt x="37" y="118"/>
                  </a:lnTo>
                  <a:lnTo>
                    <a:pt x="40" y="117"/>
                  </a:lnTo>
                  <a:lnTo>
                    <a:pt x="43" y="116"/>
                  </a:lnTo>
                  <a:lnTo>
                    <a:pt x="45" y="115"/>
                  </a:lnTo>
                  <a:lnTo>
                    <a:pt x="48" y="115"/>
                  </a:lnTo>
                  <a:lnTo>
                    <a:pt x="50" y="114"/>
                  </a:lnTo>
                  <a:lnTo>
                    <a:pt x="52" y="113"/>
                  </a:lnTo>
                  <a:lnTo>
                    <a:pt x="54" y="111"/>
                  </a:lnTo>
                  <a:lnTo>
                    <a:pt x="56" y="110"/>
                  </a:lnTo>
                  <a:lnTo>
                    <a:pt x="58" y="109"/>
                  </a:lnTo>
                  <a:lnTo>
                    <a:pt x="60" y="107"/>
                  </a:lnTo>
                  <a:lnTo>
                    <a:pt x="61" y="105"/>
                  </a:lnTo>
                  <a:lnTo>
                    <a:pt x="62" y="104"/>
                  </a:lnTo>
                  <a:lnTo>
                    <a:pt x="64" y="102"/>
                  </a:lnTo>
                  <a:lnTo>
                    <a:pt x="65" y="100"/>
                  </a:lnTo>
                  <a:lnTo>
                    <a:pt x="65" y="98"/>
                  </a:lnTo>
                  <a:lnTo>
                    <a:pt x="66" y="95"/>
                  </a:lnTo>
                  <a:lnTo>
                    <a:pt x="66" y="93"/>
                  </a:lnTo>
                  <a:lnTo>
                    <a:pt x="66" y="90"/>
                  </a:lnTo>
                  <a:lnTo>
                    <a:pt x="66" y="87"/>
                  </a:lnTo>
                  <a:lnTo>
                    <a:pt x="66" y="85"/>
                  </a:lnTo>
                  <a:lnTo>
                    <a:pt x="66" y="81"/>
                  </a:lnTo>
                  <a:lnTo>
                    <a:pt x="65" y="79"/>
                  </a:lnTo>
                  <a:lnTo>
                    <a:pt x="64" y="77"/>
                  </a:lnTo>
                  <a:lnTo>
                    <a:pt x="63" y="74"/>
                  </a:lnTo>
                  <a:lnTo>
                    <a:pt x="62" y="72"/>
                  </a:lnTo>
                  <a:lnTo>
                    <a:pt x="60" y="67"/>
                  </a:lnTo>
                  <a:lnTo>
                    <a:pt x="58" y="62"/>
                  </a:lnTo>
                  <a:lnTo>
                    <a:pt x="56" y="57"/>
                  </a:lnTo>
                  <a:lnTo>
                    <a:pt x="54" y="52"/>
                  </a:lnTo>
                  <a:lnTo>
                    <a:pt x="52" y="47"/>
                  </a:lnTo>
                  <a:lnTo>
                    <a:pt x="50" y="41"/>
                  </a:lnTo>
                  <a:lnTo>
                    <a:pt x="49" y="39"/>
                  </a:lnTo>
                  <a:lnTo>
                    <a:pt x="48" y="36"/>
                  </a:lnTo>
                  <a:lnTo>
                    <a:pt x="48" y="33"/>
                  </a:lnTo>
                  <a:lnTo>
                    <a:pt x="47" y="31"/>
                  </a:lnTo>
                  <a:lnTo>
                    <a:pt x="46" y="28"/>
                  </a:lnTo>
                  <a:lnTo>
                    <a:pt x="45" y="26"/>
                  </a:lnTo>
                  <a:lnTo>
                    <a:pt x="45" y="23"/>
                  </a:lnTo>
                  <a:lnTo>
                    <a:pt x="44" y="20"/>
                  </a:lnTo>
                  <a:lnTo>
                    <a:pt x="43" y="18"/>
                  </a:lnTo>
                  <a:lnTo>
                    <a:pt x="43" y="15"/>
                  </a:lnTo>
                  <a:lnTo>
                    <a:pt x="42" y="13"/>
                  </a:lnTo>
                  <a:lnTo>
                    <a:pt x="42" y="10"/>
                  </a:lnTo>
                  <a:lnTo>
                    <a:pt x="42" y="8"/>
                  </a:lnTo>
                  <a:lnTo>
                    <a:pt x="42" y="5"/>
                  </a:lnTo>
                  <a:lnTo>
                    <a:pt x="42" y="3"/>
                  </a:lnTo>
                  <a:lnTo>
                    <a:pt x="42" y="0"/>
                  </a:lnTo>
                  <a:close/>
                </a:path>
              </a:pathLst>
            </a:custGeom>
            <a:solidFill>
              <a:srgbClr val="B1763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9" name="Freeform 29"/>
            <p:cNvSpPr>
              <a:spLocks/>
            </p:cNvSpPr>
            <p:nvPr/>
          </p:nvSpPr>
          <p:spPr bwMode="auto">
            <a:xfrm>
              <a:off x="1208" y="1187"/>
              <a:ext cx="112" cy="108"/>
            </a:xfrm>
            <a:custGeom>
              <a:avLst/>
              <a:gdLst>
                <a:gd name="T0" fmla="*/ 0 w 112"/>
                <a:gd name="T1" fmla="*/ 72 h 108"/>
                <a:gd name="T2" fmla="*/ 1 w 112"/>
                <a:gd name="T3" fmla="*/ 76 h 108"/>
                <a:gd name="T4" fmla="*/ 7 w 112"/>
                <a:gd name="T5" fmla="*/ 71 h 108"/>
                <a:gd name="T6" fmla="*/ 16 w 112"/>
                <a:gd name="T7" fmla="*/ 63 h 108"/>
                <a:gd name="T8" fmla="*/ 25 w 112"/>
                <a:gd name="T9" fmla="*/ 55 h 108"/>
                <a:gd name="T10" fmla="*/ 36 w 112"/>
                <a:gd name="T11" fmla="*/ 49 h 108"/>
                <a:gd name="T12" fmla="*/ 48 w 112"/>
                <a:gd name="T13" fmla="*/ 45 h 108"/>
                <a:gd name="T14" fmla="*/ 61 w 112"/>
                <a:gd name="T15" fmla="*/ 44 h 108"/>
                <a:gd name="T16" fmla="*/ 74 w 112"/>
                <a:gd name="T17" fmla="*/ 46 h 108"/>
                <a:gd name="T18" fmla="*/ 89 w 112"/>
                <a:gd name="T19" fmla="*/ 52 h 108"/>
                <a:gd name="T20" fmla="*/ 92 w 112"/>
                <a:gd name="T21" fmla="*/ 67 h 108"/>
                <a:gd name="T22" fmla="*/ 87 w 112"/>
                <a:gd name="T23" fmla="*/ 81 h 108"/>
                <a:gd name="T24" fmla="*/ 78 w 112"/>
                <a:gd name="T25" fmla="*/ 90 h 108"/>
                <a:gd name="T26" fmla="*/ 65 w 112"/>
                <a:gd name="T27" fmla="*/ 95 h 108"/>
                <a:gd name="T28" fmla="*/ 51 w 112"/>
                <a:gd name="T29" fmla="*/ 97 h 108"/>
                <a:gd name="T30" fmla="*/ 35 w 112"/>
                <a:gd name="T31" fmla="*/ 95 h 108"/>
                <a:gd name="T32" fmla="*/ 20 w 112"/>
                <a:gd name="T33" fmla="*/ 91 h 108"/>
                <a:gd name="T34" fmla="*/ 6 w 112"/>
                <a:gd name="T35" fmla="*/ 84 h 108"/>
                <a:gd name="T36" fmla="*/ 8 w 112"/>
                <a:gd name="T37" fmla="*/ 89 h 108"/>
                <a:gd name="T38" fmla="*/ 18 w 112"/>
                <a:gd name="T39" fmla="*/ 97 h 108"/>
                <a:gd name="T40" fmla="*/ 31 w 112"/>
                <a:gd name="T41" fmla="*/ 103 h 108"/>
                <a:gd name="T42" fmla="*/ 46 w 112"/>
                <a:gd name="T43" fmla="*/ 107 h 108"/>
                <a:gd name="T44" fmla="*/ 61 w 112"/>
                <a:gd name="T45" fmla="*/ 108 h 108"/>
                <a:gd name="T46" fmla="*/ 76 w 112"/>
                <a:gd name="T47" fmla="*/ 106 h 108"/>
                <a:gd name="T48" fmla="*/ 88 w 112"/>
                <a:gd name="T49" fmla="*/ 102 h 108"/>
                <a:gd name="T50" fmla="*/ 97 w 112"/>
                <a:gd name="T51" fmla="*/ 95 h 108"/>
                <a:gd name="T52" fmla="*/ 99 w 112"/>
                <a:gd name="T53" fmla="*/ 91 h 108"/>
                <a:gd name="T54" fmla="*/ 99 w 112"/>
                <a:gd name="T55" fmla="*/ 89 h 108"/>
                <a:gd name="T56" fmla="*/ 98 w 112"/>
                <a:gd name="T57" fmla="*/ 84 h 108"/>
                <a:gd name="T58" fmla="*/ 94 w 112"/>
                <a:gd name="T59" fmla="*/ 73 h 108"/>
                <a:gd name="T60" fmla="*/ 93 w 112"/>
                <a:gd name="T61" fmla="*/ 69 h 108"/>
                <a:gd name="T62" fmla="*/ 93 w 112"/>
                <a:gd name="T63" fmla="*/ 64 h 108"/>
                <a:gd name="T64" fmla="*/ 94 w 112"/>
                <a:gd name="T65" fmla="*/ 59 h 108"/>
                <a:gd name="T66" fmla="*/ 95 w 112"/>
                <a:gd name="T67" fmla="*/ 54 h 108"/>
                <a:gd name="T68" fmla="*/ 96 w 112"/>
                <a:gd name="T69" fmla="*/ 51 h 108"/>
                <a:gd name="T70" fmla="*/ 99 w 112"/>
                <a:gd name="T71" fmla="*/ 45 h 108"/>
                <a:gd name="T72" fmla="*/ 104 w 112"/>
                <a:gd name="T73" fmla="*/ 39 h 108"/>
                <a:gd name="T74" fmla="*/ 107 w 112"/>
                <a:gd name="T75" fmla="*/ 32 h 108"/>
                <a:gd name="T76" fmla="*/ 110 w 112"/>
                <a:gd name="T77" fmla="*/ 26 h 108"/>
                <a:gd name="T78" fmla="*/ 111 w 112"/>
                <a:gd name="T79" fmla="*/ 22 h 108"/>
                <a:gd name="T80" fmla="*/ 112 w 112"/>
                <a:gd name="T81" fmla="*/ 18 h 108"/>
                <a:gd name="T82" fmla="*/ 111 w 112"/>
                <a:gd name="T83" fmla="*/ 15 h 108"/>
                <a:gd name="T84" fmla="*/ 108 w 112"/>
                <a:gd name="T85" fmla="*/ 11 h 108"/>
                <a:gd name="T86" fmla="*/ 95 w 112"/>
                <a:gd name="T87" fmla="*/ 3 h 108"/>
                <a:gd name="T88" fmla="*/ 78 w 112"/>
                <a:gd name="T89" fmla="*/ 0 h 108"/>
                <a:gd name="T90" fmla="*/ 60 w 112"/>
                <a:gd name="T91" fmla="*/ 2 h 108"/>
                <a:gd name="T92" fmla="*/ 41 w 112"/>
                <a:gd name="T93" fmla="*/ 8 h 108"/>
                <a:gd name="T94" fmla="*/ 24 w 112"/>
                <a:gd name="T95" fmla="*/ 18 h 108"/>
                <a:gd name="T96" fmla="*/ 10 w 112"/>
                <a:gd name="T97" fmla="*/ 32 h 108"/>
                <a:gd name="T98" fmla="*/ 2 w 112"/>
                <a:gd name="T99" fmla="*/ 51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12" h="108">
                  <a:moveTo>
                    <a:pt x="0" y="67"/>
                  </a:moveTo>
                  <a:lnTo>
                    <a:pt x="0" y="69"/>
                  </a:lnTo>
                  <a:lnTo>
                    <a:pt x="0" y="71"/>
                  </a:lnTo>
                  <a:lnTo>
                    <a:pt x="0" y="72"/>
                  </a:lnTo>
                  <a:lnTo>
                    <a:pt x="1" y="73"/>
                  </a:lnTo>
                  <a:lnTo>
                    <a:pt x="1" y="74"/>
                  </a:lnTo>
                  <a:lnTo>
                    <a:pt x="1" y="75"/>
                  </a:lnTo>
                  <a:lnTo>
                    <a:pt x="1" y="76"/>
                  </a:lnTo>
                  <a:lnTo>
                    <a:pt x="2" y="77"/>
                  </a:lnTo>
                  <a:lnTo>
                    <a:pt x="3" y="75"/>
                  </a:lnTo>
                  <a:lnTo>
                    <a:pt x="5" y="73"/>
                  </a:lnTo>
                  <a:lnTo>
                    <a:pt x="7" y="71"/>
                  </a:lnTo>
                  <a:lnTo>
                    <a:pt x="9" y="69"/>
                  </a:lnTo>
                  <a:lnTo>
                    <a:pt x="11" y="67"/>
                  </a:lnTo>
                  <a:lnTo>
                    <a:pt x="13" y="65"/>
                  </a:lnTo>
                  <a:lnTo>
                    <a:pt x="16" y="63"/>
                  </a:lnTo>
                  <a:lnTo>
                    <a:pt x="18" y="61"/>
                  </a:lnTo>
                  <a:lnTo>
                    <a:pt x="20" y="59"/>
                  </a:lnTo>
                  <a:lnTo>
                    <a:pt x="23" y="57"/>
                  </a:lnTo>
                  <a:lnTo>
                    <a:pt x="25" y="55"/>
                  </a:lnTo>
                  <a:lnTo>
                    <a:pt x="28" y="54"/>
                  </a:lnTo>
                  <a:lnTo>
                    <a:pt x="30" y="52"/>
                  </a:lnTo>
                  <a:lnTo>
                    <a:pt x="33" y="51"/>
                  </a:lnTo>
                  <a:lnTo>
                    <a:pt x="36" y="49"/>
                  </a:lnTo>
                  <a:lnTo>
                    <a:pt x="39" y="48"/>
                  </a:lnTo>
                  <a:lnTo>
                    <a:pt x="42" y="47"/>
                  </a:lnTo>
                  <a:lnTo>
                    <a:pt x="45" y="46"/>
                  </a:lnTo>
                  <a:lnTo>
                    <a:pt x="48" y="45"/>
                  </a:lnTo>
                  <a:lnTo>
                    <a:pt x="51" y="45"/>
                  </a:lnTo>
                  <a:lnTo>
                    <a:pt x="54" y="44"/>
                  </a:lnTo>
                  <a:lnTo>
                    <a:pt x="57" y="44"/>
                  </a:lnTo>
                  <a:lnTo>
                    <a:pt x="61" y="44"/>
                  </a:lnTo>
                  <a:lnTo>
                    <a:pt x="64" y="44"/>
                  </a:lnTo>
                  <a:lnTo>
                    <a:pt x="67" y="44"/>
                  </a:lnTo>
                  <a:lnTo>
                    <a:pt x="71" y="45"/>
                  </a:lnTo>
                  <a:lnTo>
                    <a:pt x="74" y="46"/>
                  </a:lnTo>
                  <a:lnTo>
                    <a:pt x="78" y="47"/>
                  </a:lnTo>
                  <a:lnTo>
                    <a:pt x="81" y="48"/>
                  </a:lnTo>
                  <a:lnTo>
                    <a:pt x="85" y="50"/>
                  </a:lnTo>
                  <a:lnTo>
                    <a:pt x="89" y="52"/>
                  </a:lnTo>
                  <a:lnTo>
                    <a:pt x="93" y="54"/>
                  </a:lnTo>
                  <a:lnTo>
                    <a:pt x="93" y="58"/>
                  </a:lnTo>
                  <a:lnTo>
                    <a:pt x="93" y="63"/>
                  </a:lnTo>
                  <a:lnTo>
                    <a:pt x="92" y="67"/>
                  </a:lnTo>
                  <a:lnTo>
                    <a:pt x="91" y="71"/>
                  </a:lnTo>
                  <a:lnTo>
                    <a:pt x="90" y="74"/>
                  </a:lnTo>
                  <a:lnTo>
                    <a:pt x="89" y="78"/>
                  </a:lnTo>
                  <a:lnTo>
                    <a:pt x="87" y="81"/>
                  </a:lnTo>
                  <a:lnTo>
                    <a:pt x="85" y="83"/>
                  </a:lnTo>
                  <a:lnTo>
                    <a:pt x="83" y="86"/>
                  </a:lnTo>
                  <a:lnTo>
                    <a:pt x="80" y="88"/>
                  </a:lnTo>
                  <a:lnTo>
                    <a:pt x="78" y="90"/>
                  </a:lnTo>
                  <a:lnTo>
                    <a:pt x="75" y="91"/>
                  </a:lnTo>
                  <a:lnTo>
                    <a:pt x="72" y="93"/>
                  </a:lnTo>
                  <a:lnTo>
                    <a:pt x="69" y="94"/>
                  </a:lnTo>
                  <a:lnTo>
                    <a:pt x="65" y="95"/>
                  </a:lnTo>
                  <a:lnTo>
                    <a:pt x="62" y="96"/>
                  </a:lnTo>
                  <a:lnTo>
                    <a:pt x="58" y="96"/>
                  </a:lnTo>
                  <a:lnTo>
                    <a:pt x="55" y="97"/>
                  </a:lnTo>
                  <a:lnTo>
                    <a:pt x="51" y="97"/>
                  </a:lnTo>
                  <a:lnTo>
                    <a:pt x="47" y="97"/>
                  </a:lnTo>
                  <a:lnTo>
                    <a:pt x="43" y="96"/>
                  </a:lnTo>
                  <a:lnTo>
                    <a:pt x="39" y="96"/>
                  </a:lnTo>
                  <a:lnTo>
                    <a:pt x="35" y="95"/>
                  </a:lnTo>
                  <a:lnTo>
                    <a:pt x="32" y="94"/>
                  </a:lnTo>
                  <a:lnTo>
                    <a:pt x="28" y="93"/>
                  </a:lnTo>
                  <a:lnTo>
                    <a:pt x="24" y="92"/>
                  </a:lnTo>
                  <a:lnTo>
                    <a:pt x="20" y="91"/>
                  </a:lnTo>
                  <a:lnTo>
                    <a:pt x="17" y="89"/>
                  </a:lnTo>
                  <a:lnTo>
                    <a:pt x="13" y="87"/>
                  </a:lnTo>
                  <a:lnTo>
                    <a:pt x="10" y="86"/>
                  </a:lnTo>
                  <a:lnTo>
                    <a:pt x="6" y="84"/>
                  </a:lnTo>
                  <a:lnTo>
                    <a:pt x="3" y="81"/>
                  </a:lnTo>
                  <a:lnTo>
                    <a:pt x="5" y="84"/>
                  </a:lnTo>
                  <a:lnTo>
                    <a:pt x="6" y="86"/>
                  </a:lnTo>
                  <a:lnTo>
                    <a:pt x="8" y="89"/>
                  </a:lnTo>
                  <a:lnTo>
                    <a:pt x="10" y="91"/>
                  </a:lnTo>
                  <a:lnTo>
                    <a:pt x="13" y="93"/>
                  </a:lnTo>
                  <a:lnTo>
                    <a:pt x="15" y="95"/>
                  </a:lnTo>
                  <a:lnTo>
                    <a:pt x="18" y="97"/>
                  </a:lnTo>
                  <a:lnTo>
                    <a:pt x="21" y="99"/>
                  </a:lnTo>
                  <a:lnTo>
                    <a:pt x="24" y="100"/>
                  </a:lnTo>
                  <a:lnTo>
                    <a:pt x="28" y="102"/>
                  </a:lnTo>
                  <a:lnTo>
                    <a:pt x="31" y="103"/>
                  </a:lnTo>
                  <a:lnTo>
                    <a:pt x="35" y="104"/>
                  </a:lnTo>
                  <a:lnTo>
                    <a:pt x="38" y="105"/>
                  </a:lnTo>
                  <a:lnTo>
                    <a:pt x="42" y="106"/>
                  </a:lnTo>
                  <a:lnTo>
                    <a:pt x="46" y="107"/>
                  </a:lnTo>
                  <a:lnTo>
                    <a:pt x="50" y="107"/>
                  </a:lnTo>
                  <a:lnTo>
                    <a:pt x="53" y="107"/>
                  </a:lnTo>
                  <a:lnTo>
                    <a:pt x="57" y="108"/>
                  </a:lnTo>
                  <a:lnTo>
                    <a:pt x="61" y="108"/>
                  </a:lnTo>
                  <a:lnTo>
                    <a:pt x="65" y="108"/>
                  </a:lnTo>
                  <a:lnTo>
                    <a:pt x="69" y="107"/>
                  </a:lnTo>
                  <a:lnTo>
                    <a:pt x="72" y="107"/>
                  </a:lnTo>
                  <a:lnTo>
                    <a:pt x="76" y="106"/>
                  </a:lnTo>
                  <a:lnTo>
                    <a:pt x="79" y="105"/>
                  </a:lnTo>
                  <a:lnTo>
                    <a:pt x="82" y="104"/>
                  </a:lnTo>
                  <a:lnTo>
                    <a:pt x="85" y="103"/>
                  </a:lnTo>
                  <a:lnTo>
                    <a:pt x="88" y="102"/>
                  </a:lnTo>
                  <a:lnTo>
                    <a:pt x="91" y="100"/>
                  </a:lnTo>
                  <a:lnTo>
                    <a:pt x="93" y="99"/>
                  </a:lnTo>
                  <a:lnTo>
                    <a:pt x="95" y="97"/>
                  </a:lnTo>
                  <a:lnTo>
                    <a:pt x="97" y="95"/>
                  </a:lnTo>
                  <a:lnTo>
                    <a:pt x="99" y="92"/>
                  </a:lnTo>
                  <a:lnTo>
                    <a:pt x="99" y="92"/>
                  </a:lnTo>
                  <a:lnTo>
                    <a:pt x="99" y="92"/>
                  </a:lnTo>
                  <a:lnTo>
                    <a:pt x="99" y="91"/>
                  </a:lnTo>
                  <a:lnTo>
                    <a:pt x="99" y="91"/>
                  </a:lnTo>
                  <a:lnTo>
                    <a:pt x="99" y="90"/>
                  </a:lnTo>
                  <a:lnTo>
                    <a:pt x="99" y="90"/>
                  </a:lnTo>
                  <a:lnTo>
                    <a:pt x="99" y="89"/>
                  </a:lnTo>
                  <a:lnTo>
                    <a:pt x="99" y="88"/>
                  </a:lnTo>
                  <a:lnTo>
                    <a:pt x="99" y="87"/>
                  </a:lnTo>
                  <a:lnTo>
                    <a:pt x="98" y="85"/>
                  </a:lnTo>
                  <a:lnTo>
                    <a:pt x="98" y="84"/>
                  </a:lnTo>
                  <a:lnTo>
                    <a:pt x="97" y="82"/>
                  </a:lnTo>
                  <a:lnTo>
                    <a:pt x="96" y="79"/>
                  </a:lnTo>
                  <a:lnTo>
                    <a:pt x="95" y="75"/>
                  </a:lnTo>
                  <a:lnTo>
                    <a:pt x="94" y="73"/>
                  </a:lnTo>
                  <a:lnTo>
                    <a:pt x="94" y="72"/>
                  </a:lnTo>
                  <a:lnTo>
                    <a:pt x="94" y="71"/>
                  </a:lnTo>
                  <a:lnTo>
                    <a:pt x="93" y="70"/>
                  </a:lnTo>
                  <a:lnTo>
                    <a:pt x="93" y="69"/>
                  </a:lnTo>
                  <a:lnTo>
                    <a:pt x="93" y="68"/>
                  </a:lnTo>
                  <a:lnTo>
                    <a:pt x="93" y="67"/>
                  </a:lnTo>
                  <a:lnTo>
                    <a:pt x="93" y="65"/>
                  </a:lnTo>
                  <a:lnTo>
                    <a:pt x="93" y="64"/>
                  </a:lnTo>
                  <a:lnTo>
                    <a:pt x="93" y="62"/>
                  </a:lnTo>
                  <a:lnTo>
                    <a:pt x="93" y="61"/>
                  </a:lnTo>
                  <a:lnTo>
                    <a:pt x="93" y="60"/>
                  </a:lnTo>
                  <a:lnTo>
                    <a:pt x="94" y="59"/>
                  </a:lnTo>
                  <a:lnTo>
                    <a:pt x="94" y="57"/>
                  </a:lnTo>
                  <a:lnTo>
                    <a:pt x="94" y="56"/>
                  </a:lnTo>
                  <a:lnTo>
                    <a:pt x="94" y="55"/>
                  </a:lnTo>
                  <a:lnTo>
                    <a:pt x="95" y="54"/>
                  </a:lnTo>
                  <a:lnTo>
                    <a:pt x="95" y="53"/>
                  </a:lnTo>
                  <a:lnTo>
                    <a:pt x="95" y="52"/>
                  </a:lnTo>
                  <a:lnTo>
                    <a:pt x="96" y="51"/>
                  </a:lnTo>
                  <a:lnTo>
                    <a:pt x="96" y="51"/>
                  </a:lnTo>
                  <a:lnTo>
                    <a:pt x="96" y="50"/>
                  </a:lnTo>
                  <a:lnTo>
                    <a:pt x="97" y="48"/>
                  </a:lnTo>
                  <a:lnTo>
                    <a:pt x="98" y="47"/>
                  </a:lnTo>
                  <a:lnTo>
                    <a:pt x="99" y="45"/>
                  </a:lnTo>
                  <a:lnTo>
                    <a:pt x="100" y="44"/>
                  </a:lnTo>
                  <a:lnTo>
                    <a:pt x="101" y="42"/>
                  </a:lnTo>
                  <a:lnTo>
                    <a:pt x="103" y="40"/>
                  </a:lnTo>
                  <a:lnTo>
                    <a:pt x="104" y="39"/>
                  </a:lnTo>
                  <a:lnTo>
                    <a:pt x="105" y="37"/>
                  </a:lnTo>
                  <a:lnTo>
                    <a:pt x="106" y="36"/>
                  </a:lnTo>
                  <a:lnTo>
                    <a:pt x="107" y="34"/>
                  </a:lnTo>
                  <a:lnTo>
                    <a:pt x="107" y="32"/>
                  </a:lnTo>
                  <a:lnTo>
                    <a:pt x="108" y="30"/>
                  </a:lnTo>
                  <a:lnTo>
                    <a:pt x="109" y="28"/>
                  </a:lnTo>
                  <a:lnTo>
                    <a:pt x="110" y="26"/>
                  </a:lnTo>
                  <a:lnTo>
                    <a:pt x="110" y="26"/>
                  </a:lnTo>
                  <a:lnTo>
                    <a:pt x="111" y="25"/>
                  </a:lnTo>
                  <a:lnTo>
                    <a:pt x="111" y="24"/>
                  </a:lnTo>
                  <a:lnTo>
                    <a:pt x="111" y="23"/>
                  </a:lnTo>
                  <a:lnTo>
                    <a:pt x="111" y="22"/>
                  </a:lnTo>
                  <a:lnTo>
                    <a:pt x="111" y="21"/>
                  </a:lnTo>
                  <a:lnTo>
                    <a:pt x="112" y="20"/>
                  </a:lnTo>
                  <a:lnTo>
                    <a:pt x="112" y="19"/>
                  </a:lnTo>
                  <a:lnTo>
                    <a:pt x="112" y="18"/>
                  </a:lnTo>
                  <a:lnTo>
                    <a:pt x="112" y="17"/>
                  </a:lnTo>
                  <a:lnTo>
                    <a:pt x="112" y="17"/>
                  </a:lnTo>
                  <a:lnTo>
                    <a:pt x="111" y="16"/>
                  </a:lnTo>
                  <a:lnTo>
                    <a:pt x="111" y="15"/>
                  </a:lnTo>
                  <a:lnTo>
                    <a:pt x="111" y="15"/>
                  </a:lnTo>
                  <a:lnTo>
                    <a:pt x="111" y="14"/>
                  </a:lnTo>
                  <a:lnTo>
                    <a:pt x="110" y="14"/>
                  </a:lnTo>
                  <a:lnTo>
                    <a:pt x="108" y="11"/>
                  </a:lnTo>
                  <a:lnTo>
                    <a:pt x="105" y="9"/>
                  </a:lnTo>
                  <a:lnTo>
                    <a:pt x="102" y="7"/>
                  </a:lnTo>
                  <a:lnTo>
                    <a:pt x="99" y="5"/>
                  </a:lnTo>
                  <a:lnTo>
                    <a:pt x="95" y="3"/>
                  </a:lnTo>
                  <a:lnTo>
                    <a:pt x="91" y="2"/>
                  </a:lnTo>
                  <a:lnTo>
                    <a:pt x="87" y="1"/>
                  </a:lnTo>
                  <a:lnTo>
                    <a:pt x="83" y="1"/>
                  </a:lnTo>
                  <a:lnTo>
                    <a:pt x="78" y="0"/>
                  </a:lnTo>
                  <a:lnTo>
                    <a:pt x="74" y="0"/>
                  </a:lnTo>
                  <a:lnTo>
                    <a:pt x="69" y="0"/>
                  </a:lnTo>
                  <a:lnTo>
                    <a:pt x="64" y="1"/>
                  </a:lnTo>
                  <a:lnTo>
                    <a:pt x="60" y="2"/>
                  </a:lnTo>
                  <a:lnTo>
                    <a:pt x="55" y="3"/>
                  </a:lnTo>
                  <a:lnTo>
                    <a:pt x="50" y="4"/>
                  </a:lnTo>
                  <a:lnTo>
                    <a:pt x="45" y="6"/>
                  </a:lnTo>
                  <a:lnTo>
                    <a:pt x="41" y="8"/>
                  </a:lnTo>
                  <a:lnTo>
                    <a:pt x="36" y="10"/>
                  </a:lnTo>
                  <a:lnTo>
                    <a:pt x="32" y="12"/>
                  </a:lnTo>
                  <a:lnTo>
                    <a:pt x="28" y="15"/>
                  </a:lnTo>
                  <a:lnTo>
                    <a:pt x="24" y="18"/>
                  </a:lnTo>
                  <a:lnTo>
                    <a:pt x="20" y="21"/>
                  </a:lnTo>
                  <a:lnTo>
                    <a:pt x="16" y="25"/>
                  </a:lnTo>
                  <a:lnTo>
                    <a:pt x="13" y="28"/>
                  </a:lnTo>
                  <a:lnTo>
                    <a:pt x="10" y="32"/>
                  </a:lnTo>
                  <a:lnTo>
                    <a:pt x="7" y="36"/>
                  </a:lnTo>
                  <a:lnTo>
                    <a:pt x="5" y="41"/>
                  </a:lnTo>
                  <a:lnTo>
                    <a:pt x="3" y="46"/>
                  </a:lnTo>
                  <a:lnTo>
                    <a:pt x="2" y="51"/>
                  </a:lnTo>
                  <a:lnTo>
                    <a:pt x="1" y="56"/>
                  </a:lnTo>
                  <a:lnTo>
                    <a:pt x="0" y="61"/>
                  </a:lnTo>
                  <a:lnTo>
                    <a:pt x="0" y="67"/>
                  </a:lnTo>
                  <a:close/>
                </a:path>
              </a:pathLst>
            </a:custGeom>
            <a:solidFill>
              <a:srgbClr val="EBAA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2" name="Freeform 32"/>
            <p:cNvSpPr>
              <a:spLocks/>
            </p:cNvSpPr>
            <p:nvPr/>
          </p:nvSpPr>
          <p:spPr bwMode="auto">
            <a:xfrm>
              <a:off x="1207" y="1201"/>
              <a:ext cx="99" cy="66"/>
            </a:xfrm>
            <a:custGeom>
              <a:avLst/>
              <a:gdLst>
                <a:gd name="T0" fmla="*/ 5 w 99"/>
                <a:gd name="T1" fmla="*/ 61 h 66"/>
                <a:gd name="T2" fmla="*/ 13 w 99"/>
                <a:gd name="T3" fmla="*/ 53 h 66"/>
                <a:gd name="T4" fmla="*/ 21 w 99"/>
                <a:gd name="T5" fmla="*/ 46 h 66"/>
                <a:gd name="T6" fmla="*/ 28 w 99"/>
                <a:gd name="T7" fmla="*/ 40 h 66"/>
                <a:gd name="T8" fmla="*/ 34 w 99"/>
                <a:gd name="T9" fmla="*/ 36 h 66"/>
                <a:gd name="T10" fmla="*/ 40 w 99"/>
                <a:gd name="T11" fmla="*/ 32 h 66"/>
                <a:gd name="T12" fmla="*/ 46 w 99"/>
                <a:gd name="T13" fmla="*/ 29 h 66"/>
                <a:gd name="T14" fmla="*/ 52 w 99"/>
                <a:gd name="T15" fmla="*/ 27 h 66"/>
                <a:gd name="T16" fmla="*/ 57 w 99"/>
                <a:gd name="T17" fmla="*/ 26 h 66"/>
                <a:gd name="T18" fmla="*/ 62 w 99"/>
                <a:gd name="T19" fmla="*/ 26 h 66"/>
                <a:gd name="T20" fmla="*/ 68 w 99"/>
                <a:gd name="T21" fmla="*/ 27 h 66"/>
                <a:gd name="T22" fmla="*/ 73 w 99"/>
                <a:gd name="T23" fmla="*/ 28 h 66"/>
                <a:gd name="T24" fmla="*/ 78 w 99"/>
                <a:gd name="T25" fmla="*/ 29 h 66"/>
                <a:gd name="T26" fmla="*/ 84 w 99"/>
                <a:gd name="T27" fmla="*/ 32 h 66"/>
                <a:gd name="T28" fmla="*/ 90 w 99"/>
                <a:gd name="T29" fmla="*/ 34 h 66"/>
                <a:gd name="T30" fmla="*/ 96 w 99"/>
                <a:gd name="T31" fmla="*/ 38 h 66"/>
                <a:gd name="T32" fmla="*/ 99 w 99"/>
                <a:gd name="T33" fmla="*/ 36 h 66"/>
                <a:gd name="T34" fmla="*/ 98 w 99"/>
                <a:gd name="T35" fmla="*/ 31 h 66"/>
                <a:gd name="T36" fmla="*/ 97 w 99"/>
                <a:gd name="T37" fmla="*/ 27 h 66"/>
                <a:gd name="T38" fmla="*/ 97 w 99"/>
                <a:gd name="T39" fmla="*/ 24 h 66"/>
                <a:gd name="T40" fmla="*/ 96 w 99"/>
                <a:gd name="T41" fmla="*/ 20 h 66"/>
                <a:gd name="T42" fmla="*/ 94 w 99"/>
                <a:gd name="T43" fmla="*/ 17 h 66"/>
                <a:gd name="T44" fmla="*/ 93 w 99"/>
                <a:gd name="T45" fmla="*/ 14 h 66"/>
                <a:gd name="T46" fmla="*/ 92 w 99"/>
                <a:gd name="T47" fmla="*/ 11 h 66"/>
                <a:gd name="T48" fmla="*/ 90 w 99"/>
                <a:gd name="T49" fmla="*/ 8 h 66"/>
                <a:gd name="T50" fmla="*/ 88 w 99"/>
                <a:gd name="T51" fmla="*/ 6 h 66"/>
                <a:gd name="T52" fmla="*/ 85 w 99"/>
                <a:gd name="T53" fmla="*/ 4 h 66"/>
                <a:gd name="T54" fmla="*/ 83 w 99"/>
                <a:gd name="T55" fmla="*/ 2 h 66"/>
                <a:gd name="T56" fmla="*/ 80 w 99"/>
                <a:gd name="T57" fmla="*/ 1 h 66"/>
                <a:gd name="T58" fmla="*/ 77 w 99"/>
                <a:gd name="T59" fmla="*/ 0 h 66"/>
                <a:gd name="T60" fmla="*/ 73 w 99"/>
                <a:gd name="T61" fmla="*/ 0 h 66"/>
                <a:gd name="T62" fmla="*/ 68 w 99"/>
                <a:gd name="T63" fmla="*/ 1 h 66"/>
                <a:gd name="T64" fmla="*/ 63 w 99"/>
                <a:gd name="T65" fmla="*/ 2 h 66"/>
                <a:gd name="T66" fmla="*/ 57 w 99"/>
                <a:gd name="T67" fmla="*/ 4 h 66"/>
                <a:gd name="T68" fmla="*/ 52 w 99"/>
                <a:gd name="T69" fmla="*/ 6 h 66"/>
                <a:gd name="T70" fmla="*/ 47 w 99"/>
                <a:gd name="T71" fmla="*/ 8 h 66"/>
                <a:gd name="T72" fmla="*/ 41 w 99"/>
                <a:gd name="T73" fmla="*/ 11 h 66"/>
                <a:gd name="T74" fmla="*/ 36 w 99"/>
                <a:gd name="T75" fmla="*/ 14 h 66"/>
                <a:gd name="T76" fmla="*/ 31 w 99"/>
                <a:gd name="T77" fmla="*/ 18 h 66"/>
                <a:gd name="T78" fmla="*/ 27 w 99"/>
                <a:gd name="T79" fmla="*/ 22 h 66"/>
                <a:gd name="T80" fmla="*/ 22 w 99"/>
                <a:gd name="T81" fmla="*/ 26 h 66"/>
                <a:gd name="T82" fmla="*/ 18 w 99"/>
                <a:gd name="T83" fmla="*/ 31 h 66"/>
                <a:gd name="T84" fmla="*/ 14 w 99"/>
                <a:gd name="T85" fmla="*/ 36 h 66"/>
                <a:gd name="T86" fmla="*/ 10 w 99"/>
                <a:gd name="T87" fmla="*/ 42 h 66"/>
                <a:gd name="T88" fmla="*/ 7 w 99"/>
                <a:gd name="T89" fmla="*/ 48 h 66"/>
                <a:gd name="T90" fmla="*/ 4 w 99"/>
                <a:gd name="T91" fmla="*/ 55 h 66"/>
                <a:gd name="T92" fmla="*/ 1 w 99"/>
                <a:gd name="T93" fmla="*/ 62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99" h="66">
                  <a:moveTo>
                    <a:pt x="0" y="66"/>
                  </a:moveTo>
                  <a:lnTo>
                    <a:pt x="5" y="61"/>
                  </a:lnTo>
                  <a:lnTo>
                    <a:pt x="9" y="57"/>
                  </a:lnTo>
                  <a:lnTo>
                    <a:pt x="13" y="53"/>
                  </a:lnTo>
                  <a:lnTo>
                    <a:pt x="17" y="49"/>
                  </a:lnTo>
                  <a:lnTo>
                    <a:pt x="21" y="46"/>
                  </a:lnTo>
                  <a:lnTo>
                    <a:pt x="24" y="43"/>
                  </a:lnTo>
                  <a:lnTo>
                    <a:pt x="28" y="40"/>
                  </a:lnTo>
                  <a:lnTo>
                    <a:pt x="31" y="38"/>
                  </a:lnTo>
                  <a:lnTo>
                    <a:pt x="34" y="36"/>
                  </a:lnTo>
                  <a:lnTo>
                    <a:pt x="37" y="34"/>
                  </a:lnTo>
                  <a:lnTo>
                    <a:pt x="40" y="32"/>
                  </a:lnTo>
                  <a:lnTo>
                    <a:pt x="43" y="30"/>
                  </a:lnTo>
                  <a:lnTo>
                    <a:pt x="46" y="29"/>
                  </a:lnTo>
                  <a:lnTo>
                    <a:pt x="49" y="28"/>
                  </a:lnTo>
                  <a:lnTo>
                    <a:pt x="52" y="27"/>
                  </a:lnTo>
                  <a:lnTo>
                    <a:pt x="55" y="27"/>
                  </a:lnTo>
                  <a:lnTo>
                    <a:pt x="57" y="26"/>
                  </a:lnTo>
                  <a:lnTo>
                    <a:pt x="60" y="26"/>
                  </a:lnTo>
                  <a:lnTo>
                    <a:pt x="62" y="26"/>
                  </a:lnTo>
                  <a:lnTo>
                    <a:pt x="65" y="26"/>
                  </a:lnTo>
                  <a:lnTo>
                    <a:pt x="68" y="27"/>
                  </a:lnTo>
                  <a:lnTo>
                    <a:pt x="70" y="27"/>
                  </a:lnTo>
                  <a:lnTo>
                    <a:pt x="73" y="28"/>
                  </a:lnTo>
                  <a:lnTo>
                    <a:pt x="76" y="29"/>
                  </a:lnTo>
                  <a:lnTo>
                    <a:pt x="78" y="29"/>
                  </a:lnTo>
                  <a:lnTo>
                    <a:pt x="81" y="31"/>
                  </a:lnTo>
                  <a:lnTo>
                    <a:pt x="84" y="32"/>
                  </a:lnTo>
                  <a:lnTo>
                    <a:pt x="87" y="33"/>
                  </a:lnTo>
                  <a:lnTo>
                    <a:pt x="90" y="34"/>
                  </a:lnTo>
                  <a:lnTo>
                    <a:pt x="93" y="36"/>
                  </a:lnTo>
                  <a:lnTo>
                    <a:pt x="96" y="38"/>
                  </a:lnTo>
                  <a:lnTo>
                    <a:pt x="99" y="39"/>
                  </a:lnTo>
                  <a:lnTo>
                    <a:pt x="99" y="36"/>
                  </a:lnTo>
                  <a:lnTo>
                    <a:pt x="98" y="32"/>
                  </a:lnTo>
                  <a:lnTo>
                    <a:pt x="98" y="31"/>
                  </a:lnTo>
                  <a:lnTo>
                    <a:pt x="98" y="29"/>
                  </a:lnTo>
                  <a:lnTo>
                    <a:pt x="97" y="27"/>
                  </a:lnTo>
                  <a:lnTo>
                    <a:pt x="97" y="25"/>
                  </a:lnTo>
                  <a:lnTo>
                    <a:pt x="97" y="24"/>
                  </a:lnTo>
                  <a:lnTo>
                    <a:pt x="96" y="22"/>
                  </a:lnTo>
                  <a:lnTo>
                    <a:pt x="96" y="20"/>
                  </a:lnTo>
                  <a:lnTo>
                    <a:pt x="95" y="19"/>
                  </a:lnTo>
                  <a:lnTo>
                    <a:pt x="94" y="17"/>
                  </a:lnTo>
                  <a:lnTo>
                    <a:pt x="94" y="15"/>
                  </a:lnTo>
                  <a:lnTo>
                    <a:pt x="93" y="14"/>
                  </a:lnTo>
                  <a:lnTo>
                    <a:pt x="92" y="12"/>
                  </a:lnTo>
                  <a:lnTo>
                    <a:pt x="92" y="11"/>
                  </a:lnTo>
                  <a:lnTo>
                    <a:pt x="91" y="9"/>
                  </a:lnTo>
                  <a:lnTo>
                    <a:pt x="90" y="8"/>
                  </a:lnTo>
                  <a:lnTo>
                    <a:pt x="89" y="7"/>
                  </a:lnTo>
                  <a:lnTo>
                    <a:pt x="88" y="6"/>
                  </a:lnTo>
                  <a:lnTo>
                    <a:pt x="87" y="5"/>
                  </a:lnTo>
                  <a:lnTo>
                    <a:pt x="85" y="4"/>
                  </a:lnTo>
                  <a:lnTo>
                    <a:pt x="84" y="3"/>
                  </a:lnTo>
                  <a:lnTo>
                    <a:pt x="83" y="2"/>
                  </a:lnTo>
                  <a:lnTo>
                    <a:pt x="81" y="2"/>
                  </a:lnTo>
                  <a:lnTo>
                    <a:pt x="80" y="1"/>
                  </a:lnTo>
                  <a:lnTo>
                    <a:pt x="78" y="1"/>
                  </a:lnTo>
                  <a:lnTo>
                    <a:pt x="77" y="0"/>
                  </a:lnTo>
                  <a:lnTo>
                    <a:pt x="75" y="0"/>
                  </a:lnTo>
                  <a:lnTo>
                    <a:pt x="73" y="0"/>
                  </a:lnTo>
                  <a:lnTo>
                    <a:pt x="71" y="1"/>
                  </a:lnTo>
                  <a:lnTo>
                    <a:pt x="68" y="1"/>
                  </a:lnTo>
                  <a:lnTo>
                    <a:pt x="65" y="2"/>
                  </a:lnTo>
                  <a:lnTo>
                    <a:pt x="63" y="2"/>
                  </a:lnTo>
                  <a:lnTo>
                    <a:pt x="60" y="3"/>
                  </a:lnTo>
                  <a:lnTo>
                    <a:pt x="57" y="4"/>
                  </a:lnTo>
                  <a:lnTo>
                    <a:pt x="55" y="5"/>
                  </a:lnTo>
                  <a:lnTo>
                    <a:pt x="52" y="6"/>
                  </a:lnTo>
                  <a:lnTo>
                    <a:pt x="49" y="7"/>
                  </a:lnTo>
                  <a:lnTo>
                    <a:pt x="47" y="8"/>
                  </a:lnTo>
                  <a:lnTo>
                    <a:pt x="44" y="9"/>
                  </a:lnTo>
                  <a:lnTo>
                    <a:pt x="41" y="11"/>
                  </a:lnTo>
                  <a:lnTo>
                    <a:pt x="39" y="12"/>
                  </a:lnTo>
                  <a:lnTo>
                    <a:pt x="36" y="14"/>
                  </a:lnTo>
                  <a:lnTo>
                    <a:pt x="34" y="16"/>
                  </a:lnTo>
                  <a:lnTo>
                    <a:pt x="31" y="18"/>
                  </a:lnTo>
                  <a:lnTo>
                    <a:pt x="29" y="20"/>
                  </a:lnTo>
                  <a:lnTo>
                    <a:pt x="27" y="22"/>
                  </a:lnTo>
                  <a:lnTo>
                    <a:pt x="24" y="24"/>
                  </a:lnTo>
                  <a:lnTo>
                    <a:pt x="22" y="26"/>
                  </a:lnTo>
                  <a:lnTo>
                    <a:pt x="20" y="28"/>
                  </a:lnTo>
                  <a:lnTo>
                    <a:pt x="18" y="31"/>
                  </a:lnTo>
                  <a:lnTo>
                    <a:pt x="16" y="33"/>
                  </a:lnTo>
                  <a:lnTo>
                    <a:pt x="14" y="36"/>
                  </a:lnTo>
                  <a:lnTo>
                    <a:pt x="12" y="39"/>
                  </a:lnTo>
                  <a:lnTo>
                    <a:pt x="10" y="42"/>
                  </a:lnTo>
                  <a:lnTo>
                    <a:pt x="9" y="45"/>
                  </a:lnTo>
                  <a:lnTo>
                    <a:pt x="7" y="48"/>
                  </a:lnTo>
                  <a:lnTo>
                    <a:pt x="5" y="51"/>
                  </a:lnTo>
                  <a:lnTo>
                    <a:pt x="4" y="55"/>
                  </a:lnTo>
                  <a:lnTo>
                    <a:pt x="3" y="58"/>
                  </a:lnTo>
                  <a:lnTo>
                    <a:pt x="1" y="62"/>
                  </a:lnTo>
                  <a:lnTo>
                    <a:pt x="0" y="66"/>
                  </a:lnTo>
                  <a:close/>
                </a:path>
              </a:pathLst>
            </a:custGeom>
            <a:solidFill>
              <a:srgbClr val="AE65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3" name="Freeform 33"/>
            <p:cNvSpPr>
              <a:spLocks noEditPoints="1"/>
            </p:cNvSpPr>
            <p:nvPr/>
          </p:nvSpPr>
          <p:spPr bwMode="auto">
            <a:xfrm>
              <a:off x="1206" y="1200"/>
              <a:ext cx="102" cy="68"/>
            </a:xfrm>
            <a:custGeom>
              <a:avLst/>
              <a:gdLst>
                <a:gd name="T0" fmla="*/ 15 w 102"/>
                <a:gd name="T1" fmla="*/ 55 h 68"/>
                <a:gd name="T2" fmla="*/ 24 w 102"/>
                <a:gd name="T3" fmla="*/ 47 h 68"/>
                <a:gd name="T4" fmla="*/ 33 w 102"/>
                <a:gd name="T5" fmla="*/ 40 h 68"/>
                <a:gd name="T6" fmla="*/ 40 w 102"/>
                <a:gd name="T7" fmla="*/ 35 h 68"/>
                <a:gd name="T8" fmla="*/ 48 w 102"/>
                <a:gd name="T9" fmla="*/ 31 h 68"/>
                <a:gd name="T10" fmla="*/ 54 w 102"/>
                <a:gd name="T11" fmla="*/ 29 h 68"/>
                <a:gd name="T12" fmla="*/ 61 w 102"/>
                <a:gd name="T13" fmla="*/ 28 h 68"/>
                <a:gd name="T14" fmla="*/ 67 w 102"/>
                <a:gd name="T15" fmla="*/ 29 h 68"/>
                <a:gd name="T16" fmla="*/ 74 w 102"/>
                <a:gd name="T17" fmla="*/ 30 h 68"/>
                <a:gd name="T18" fmla="*/ 80 w 102"/>
                <a:gd name="T19" fmla="*/ 32 h 68"/>
                <a:gd name="T20" fmla="*/ 93 w 102"/>
                <a:gd name="T21" fmla="*/ 38 h 68"/>
                <a:gd name="T22" fmla="*/ 101 w 102"/>
                <a:gd name="T23" fmla="*/ 37 h 68"/>
                <a:gd name="T24" fmla="*/ 99 w 102"/>
                <a:gd name="T25" fmla="*/ 26 h 68"/>
                <a:gd name="T26" fmla="*/ 97 w 102"/>
                <a:gd name="T27" fmla="*/ 17 h 68"/>
                <a:gd name="T28" fmla="*/ 93 w 102"/>
                <a:gd name="T29" fmla="*/ 10 h 68"/>
                <a:gd name="T30" fmla="*/ 90 w 102"/>
                <a:gd name="T31" fmla="*/ 6 h 68"/>
                <a:gd name="T32" fmla="*/ 87 w 102"/>
                <a:gd name="T33" fmla="*/ 4 h 68"/>
                <a:gd name="T34" fmla="*/ 83 w 102"/>
                <a:gd name="T35" fmla="*/ 2 h 68"/>
                <a:gd name="T36" fmla="*/ 79 w 102"/>
                <a:gd name="T37" fmla="*/ 0 h 68"/>
                <a:gd name="T38" fmla="*/ 75 w 102"/>
                <a:gd name="T39" fmla="*/ 0 h 68"/>
                <a:gd name="T40" fmla="*/ 72 w 102"/>
                <a:gd name="T41" fmla="*/ 0 h 68"/>
                <a:gd name="T42" fmla="*/ 66 w 102"/>
                <a:gd name="T43" fmla="*/ 2 h 68"/>
                <a:gd name="T44" fmla="*/ 58 w 102"/>
                <a:gd name="T45" fmla="*/ 4 h 68"/>
                <a:gd name="T46" fmla="*/ 50 w 102"/>
                <a:gd name="T47" fmla="*/ 7 h 68"/>
                <a:gd name="T48" fmla="*/ 41 w 102"/>
                <a:gd name="T49" fmla="*/ 11 h 68"/>
                <a:gd name="T50" fmla="*/ 32 w 102"/>
                <a:gd name="T51" fmla="*/ 17 h 68"/>
                <a:gd name="T52" fmla="*/ 24 w 102"/>
                <a:gd name="T53" fmla="*/ 25 h 68"/>
                <a:gd name="T54" fmla="*/ 16 w 102"/>
                <a:gd name="T55" fmla="*/ 34 h 68"/>
                <a:gd name="T56" fmla="*/ 9 w 102"/>
                <a:gd name="T57" fmla="*/ 44 h 68"/>
                <a:gd name="T58" fmla="*/ 4 w 102"/>
                <a:gd name="T59" fmla="*/ 56 h 68"/>
                <a:gd name="T60" fmla="*/ 2 w 102"/>
                <a:gd name="T61" fmla="*/ 68 h 68"/>
                <a:gd name="T62" fmla="*/ 51 w 102"/>
                <a:gd name="T63" fmla="*/ 27 h 68"/>
                <a:gd name="T64" fmla="*/ 45 w 102"/>
                <a:gd name="T65" fmla="*/ 30 h 68"/>
                <a:gd name="T66" fmla="*/ 37 w 102"/>
                <a:gd name="T67" fmla="*/ 34 h 68"/>
                <a:gd name="T68" fmla="*/ 30 w 102"/>
                <a:gd name="T69" fmla="*/ 39 h 68"/>
                <a:gd name="T70" fmla="*/ 21 w 102"/>
                <a:gd name="T71" fmla="*/ 46 h 68"/>
                <a:gd name="T72" fmla="*/ 12 w 102"/>
                <a:gd name="T73" fmla="*/ 54 h 68"/>
                <a:gd name="T74" fmla="*/ 7 w 102"/>
                <a:gd name="T75" fmla="*/ 55 h 68"/>
                <a:gd name="T76" fmla="*/ 12 w 102"/>
                <a:gd name="T77" fmla="*/ 44 h 68"/>
                <a:gd name="T78" fmla="*/ 18 w 102"/>
                <a:gd name="T79" fmla="*/ 35 h 68"/>
                <a:gd name="T80" fmla="*/ 25 w 102"/>
                <a:gd name="T81" fmla="*/ 27 h 68"/>
                <a:gd name="T82" fmla="*/ 33 w 102"/>
                <a:gd name="T83" fmla="*/ 20 h 68"/>
                <a:gd name="T84" fmla="*/ 41 w 102"/>
                <a:gd name="T85" fmla="*/ 14 h 68"/>
                <a:gd name="T86" fmla="*/ 50 w 102"/>
                <a:gd name="T87" fmla="*/ 9 h 68"/>
                <a:gd name="T88" fmla="*/ 57 w 102"/>
                <a:gd name="T89" fmla="*/ 6 h 68"/>
                <a:gd name="T90" fmla="*/ 65 w 102"/>
                <a:gd name="T91" fmla="*/ 4 h 68"/>
                <a:gd name="T92" fmla="*/ 72 w 102"/>
                <a:gd name="T93" fmla="*/ 3 h 68"/>
                <a:gd name="T94" fmla="*/ 75 w 102"/>
                <a:gd name="T95" fmla="*/ 3 h 68"/>
                <a:gd name="T96" fmla="*/ 79 w 102"/>
                <a:gd name="T97" fmla="*/ 3 h 68"/>
                <a:gd name="T98" fmla="*/ 83 w 102"/>
                <a:gd name="T99" fmla="*/ 4 h 68"/>
                <a:gd name="T100" fmla="*/ 86 w 102"/>
                <a:gd name="T101" fmla="*/ 6 h 68"/>
                <a:gd name="T102" fmla="*/ 88 w 102"/>
                <a:gd name="T103" fmla="*/ 8 h 68"/>
                <a:gd name="T104" fmla="*/ 92 w 102"/>
                <a:gd name="T105" fmla="*/ 14 h 68"/>
                <a:gd name="T106" fmla="*/ 95 w 102"/>
                <a:gd name="T107" fmla="*/ 21 h 68"/>
                <a:gd name="T108" fmla="*/ 97 w 102"/>
                <a:gd name="T109" fmla="*/ 29 h 68"/>
                <a:gd name="T110" fmla="*/ 96 w 102"/>
                <a:gd name="T111" fmla="*/ 37 h 68"/>
                <a:gd name="T112" fmla="*/ 81 w 102"/>
                <a:gd name="T113" fmla="*/ 30 h 68"/>
                <a:gd name="T114" fmla="*/ 75 w 102"/>
                <a:gd name="T115" fmla="*/ 28 h 68"/>
                <a:gd name="T116" fmla="*/ 68 w 102"/>
                <a:gd name="T117" fmla="*/ 26 h 68"/>
                <a:gd name="T118" fmla="*/ 62 w 102"/>
                <a:gd name="T119" fmla="*/ 26 h 68"/>
                <a:gd name="T120" fmla="*/ 55 w 102"/>
                <a:gd name="T121" fmla="*/ 27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02" h="68">
                  <a:moveTo>
                    <a:pt x="2" y="68"/>
                  </a:moveTo>
                  <a:lnTo>
                    <a:pt x="6" y="63"/>
                  </a:lnTo>
                  <a:lnTo>
                    <a:pt x="11" y="59"/>
                  </a:lnTo>
                  <a:lnTo>
                    <a:pt x="13" y="57"/>
                  </a:lnTo>
                  <a:lnTo>
                    <a:pt x="15" y="55"/>
                  </a:lnTo>
                  <a:lnTo>
                    <a:pt x="17" y="53"/>
                  </a:lnTo>
                  <a:lnTo>
                    <a:pt x="19" y="51"/>
                  </a:lnTo>
                  <a:lnTo>
                    <a:pt x="21" y="50"/>
                  </a:lnTo>
                  <a:lnTo>
                    <a:pt x="22" y="48"/>
                  </a:lnTo>
                  <a:lnTo>
                    <a:pt x="24" y="47"/>
                  </a:lnTo>
                  <a:lnTo>
                    <a:pt x="26" y="45"/>
                  </a:lnTo>
                  <a:lnTo>
                    <a:pt x="28" y="44"/>
                  </a:lnTo>
                  <a:lnTo>
                    <a:pt x="29" y="42"/>
                  </a:lnTo>
                  <a:lnTo>
                    <a:pt x="31" y="41"/>
                  </a:lnTo>
                  <a:lnTo>
                    <a:pt x="33" y="40"/>
                  </a:lnTo>
                  <a:lnTo>
                    <a:pt x="34" y="39"/>
                  </a:lnTo>
                  <a:lnTo>
                    <a:pt x="36" y="38"/>
                  </a:lnTo>
                  <a:lnTo>
                    <a:pt x="37" y="37"/>
                  </a:lnTo>
                  <a:lnTo>
                    <a:pt x="39" y="36"/>
                  </a:lnTo>
                  <a:lnTo>
                    <a:pt x="40" y="35"/>
                  </a:lnTo>
                  <a:lnTo>
                    <a:pt x="42" y="34"/>
                  </a:lnTo>
                  <a:lnTo>
                    <a:pt x="43" y="33"/>
                  </a:lnTo>
                  <a:lnTo>
                    <a:pt x="45" y="33"/>
                  </a:lnTo>
                  <a:lnTo>
                    <a:pt x="46" y="32"/>
                  </a:lnTo>
                  <a:lnTo>
                    <a:pt x="48" y="31"/>
                  </a:lnTo>
                  <a:lnTo>
                    <a:pt x="49" y="31"/>
                  </a:lnTo>
                  <a:lnTo>
                    <a:pt x="50" y="30"/>
                  </a:lnTo>
                  <a:lnTo>
                    <a:pt x="52" y="30"/>
                  </a:lnTo>
                  <a:lnTo>
                    <a:pt x="53" y="30"/>
                  </a:lnTo>
                  <a:lnTo>
                    <a:pt x="54" y="29"/>
                  </a:lnTo>
                  <a:lnTo>
                    <a:pt x="56" y="29"/>
                  </a:lnTo>
                  <a:lnTo>
                    <a:pt x="57" y="29"/>
                  </a:lnTo>
                  <a:lnTo>
                    <a:pt x="58" y="29"/>
                  </a:lnTo>
                  <a:lnTo>
                    <a:pt x="60" y="28"/>
                  </a:lnTo>
                  <a:lnTo>
                    <a:pt x="61" y="28"/>
                  </a:lnTo>
                  <a:lnTo>
                    <a:pt x="62" y="28"/>
                  </a:lnTo>
                  <a:lnTo>
                    <a:pt x="63" y="28"/>
                  </a:lnTo>
                  <a:lnTo>
                    <a:pt x="65" y="28"/>
                  </a:lnTo>
                  <a:lnTo>
                    <a:pt x="66" y="29"/>
                  </a:lnTo>
                  <a:lnTo>
                    <a:pt x="67" y="29"/>
                  </a:lnTo>
                  <a:lnTo>
                    <a:pt x="69" y="29"/>
                  </a:lnTo>
                  <a:lnTo>
                    <a:pt x="70" y="29"/>
                  </a:lnTo>
                  <a:lnTo>
                    <a:pt x="71" y="29"/>
                  </a:lnTo>
                  <a:lnTo>
                    <a:pt x="72" y="30"/>
                  </a:lnTo>
                  <a:lnTo>
                    <a:pt x="74" y="30"/>
                  </a:lnTo>
                  <a:lnTo>
                    <a:pt x="75" y="30"/>
                  </a:lnTo>
                  <a:lnTo>
                    <a:pt x="76" y="31"/>
                  </a:lnTo>
                  <a:lnTo>
                    <a:pt x="78" y="31"/>
                  </a:lnTo>
                  <a:lnTo>
                    <a:pt x="79" y="32"/>
                  </a:lnTo>
                  <a:lnTo>
                    <a:pt x="80" y="32"/>
                  </a:lnTo>
                  <a:lnTo>
                    <a:pt x="82" y="33"/>
                  </a:lnTo>
                  <a:lnTo>
                    <a:pt x="85" y="34"/>
                  </a:lnTo>
                  <a:lnTo>
                    <a:pt x="87" y="35"/>
                  </a:lnTo>
                  <a:lnTo>
                    <a:pt x="90" y="37"/>
                  </a:lnTo>
                  <a:lnTo>
                    <a:pt x="93" y="38"/>
                  </a:lnTo>
                  <a:lnTo>
                    <a:pt x="97" y="40"/>
                  </a:lnTo>
                  <a:lnTo>
                    <a:pt x="100" y="41"/>
                  </a:lnTo>
                  <a:lnTo>
                    <a:pt x="102" y="42"/>
                  </a:lnTo>
                  <a:lnTo>
                    <a:pt x="102" y="40"/>
                  </a:lnTo>
                  <a:lnTo>
                    <a:pt x="101" y="37"/>
                  </a:lnTo>
                  <a:lnTo>
                    <a:pt x="101" y="33"/>
                  </a:lnTo>
                  <a:lnTo>
                    <a:pt x="100" y="31"/>
                  </a:lnTo>
                  <a:lnTo>
                    <a:pt x="100" y="30"/>
                  </a:lnTo>
                  <a:lnTo>
                    <a:pt x="100" y="28"/>
                  </a:lnTo>
                  <a:lnTo>
                    <a:pt x="99" y="26"/>
                  </a:lnTo>
                  <a:lnTo>
                    <a:pt x="99" y="24"/>
                  </a:lnTo>
                  <a:lnTo>
                    <a:pt x="98" y="23"/>
                  </a:lnTo>
                  <a:lnTo>
                    <a:pt x="98" y="21"/>
                  </a:lnTo>
                  <a:lnTo>
                    <a:pt x="97" y="19"/>
                  </a:lnTo>
                  <a:lnTo>
                    <a:pt x="97" y="17"/>
                  </a:lnTo>
                  <a:lnTo>
                    <a:pt x="96" y="16"/>
                  </a:lnTo>
                  <a:lnTo>
                    <a:pt x="95" y="14"/>
                  </a:lnTo>
                  <a:lnTo>
                    <a:pt x="94" y="13"/>
                  </a:lnTo>
                  <a:lnTo>
                    <a:pt x="94" y="11"/>
                  </a:lnTo>
                  <a:lnTo>
                    <a:pt x="93" y="10"/>
                  </a:lnTo>
                  <a:lnTo>
                    <a:pt x="92" y="9"/>
                  </a:lnTo>
                  <a:lnTo>
                    <a:pt x="92" y="8"/>
                  </a:lnTo>
                  <a:lnTo>
                    <a:pt x="91" y="8"/>
                  </a:lnTo>
                  <a:lnTo>
                    <a:pt x="91" y="7"/>
                  </a:lnTo>
                  <a:lnTo>
                    <a:pt x="90" y="6"/>
                  </a:lnTo>
                  <a:lnTo>
                    <a:pt x="89" y="6"/>
                  </a:lnTo>
                  <a:lnTo>
                    <a:pt x="89" y="5"/>
                  </a:lnTo>
                  <a:lnTo>
                    <a:pt x="88" y="5"/>
                  </a:lnTo>
                  <a:lnTo>
                    <a:pt x="88" y="4"/>
                  </a:lnTo>
                  <a:lnTo>
                    <a:pt x="87" y="4"/>
                  </a:lnTo>
                  <a:lnTo>
                    <a:pt x="86" y="3"/>
                  </a:lnTo>
                  <a:lnTo>
                    <a:pt x="86" y="3"/>
                  </a:lnTo>
                  <a:lnTo>
                    <a:pt x="85" y="2"/>
                  </a:lnTo>
                  <a:lnTo>
                    <a:pt x="84" y="2"/>
                  </a:lnTo>
                  <a:lnTo>
                    <a:pt x="83" y="2"/>
                  </a:lnTo>
                  <a:lnTo>
                    <a:pt x="83" y="1"/>
                  </a:lnTo>
                  <a:lnTo>
                    <a:pt x="82" y="1"/>
                  </a:lnTo>
                  <a:lnTo>
                    <a:pt x="81" y="1"/>
                  </a:lnTo>
                  <a:lnTo>
                    <a:pt x="80" y="1"/>
                  </a:lnTo>
                  <a:lnTo>
                    <a:pt x="79" y="0"/>
                  </a:lnTo>
                  <a:lnTo>
                    <a:pt x="79" y="0"/>
                  </a:lnTo>
                  <a:lnTo>
                    <a:pt x="78" y="0"/>
                  </a:lnTo>
                  <a:lnTo>
                    <a:pt x="77" y="0"/>
                  </a:lnTo>
                  <a:lnTo>
                    <a:pt x="76" y="0"/>
                  </a:lnTo>
                  <a:lnTo>
                    <a:pt x="75" y="0"/>
                  </a:lnTo>
                  <a:lnTo>
                    <a:pt x="74" y="0"/>
                  </a:lnTo>
                  <a:lnTo>
                    <a:pt x="73" y="0"/>
                  </a:lnTo>
                  <a:lnTo>
                    <a:pt x="72" y="0"/>
                  </a:lnTo>
                  <a:lnTo>
                    <a:pt x="72" y="0"/>
                  </a:lnTo>
                  <a:lnTo>
                    <a:pt x="72" y="0"/>
                  </a:lnTo>
                  <a:lnTo>
                    <a:pt x="72" y="0"/>
                  </a:lnTo>
                  <a:lnTo>
                    <a:pt x="70" y="1"/>
                  </a:lnTo>
                  <a:lnTo>
                    <a:pt x="69" y="1"/>
                  </a:lnTo>
                  <a:lnTo>
                    <a:pt x="67" y="1"/>
                  </a:lnTo>
                  <a:lnTo>
                    <a:pt x="66" y="2"/>
                  </a:lnTo>
                  <a:lnTo>
                    <a:pt x="64" y="2"/>
                  </a:lnTo>
                  <a:lnTo>
                    <a:pt x="62" y="2"/>
                  </a:lnTo>
                  <a:lnTo>
                    <a:pt x="61" y="3"/>
                  </a:lnTo>
                  <a:lnTo>
                    <a:pt x="59" y="3"/>
                  </a:lnTo>
                  <a:lnTo>
                    <a:pt x="58" y="4"/>
                  </a:lnTo>
                  <a:lnTo>
                    <a:pt x="56" y="4"/>
                  </a:lnTo>
                  <a:lnTo>
                    <a:pt x="55" y="5"/>
                  </a:lnTo>
                  <a:lnTo>
                    <a:pt x="53" y="5"/>
                  </a:lnTo>
                  <a:lnTo>
                    <a:pt x="52" y="6"/>
                  </a:lnTo>
                  <a:lnTo>
                    <a:pt x="50" y="7"/>
                  </a:lnTo>
                  <a:lnTo>
                    <a:pt x="49" y="7"/>
                  </a:lnTo>
                  <a:lnTo>
                    <a:pt x="47" y="8"/>
                  </a:lnTo>
                  <a:lnTo>
                    <a:pt x="45" y="9"/>
                  </a:lnTo>
                  <a:lnTo>
                    <a:pt x="43" y="10"/>
                  </a:lnTo>
                  <a:lnTo>
                    <a:pt x="41" y="11"/>
                  </a:lnTo>
                  <a:lnTo>
                    <a:pt x="40" y="12"/>
                  </a:lnTo>
                  <a:lnTo>
                    <a:pt x="38" y="13"/>
                  </a:lnTo>
                  <a:lnTo>
                    <a:pt x="36" y="14"/>
                  </a:lnTo>
                  <a:lnTo>
                    <a:pt x="34" y="16"/>
                  </a:lnTo>
                  <a:lnTo>
                    <a:pt x="32" y="17"/>
                  </a:lnTo>
                  <a:lnTo>
                    <a:pt x="31" y="18"/>
                  </a:lnTo>
                  <a:lnTo>
                    <a:pt x="29" y="20"/>
                  </a:lnTo>
                  <a:lnTo>
                    <a:pt x="27" y="21"/>
                  </a:lnTo>
                  <a:lnTo>
                    <a:pt x="26" y="23"/>
                  </a:lnTo>
                  <a:lnTo>
                    <a:pt x="24" y="25"/>
                  </a:lnTo>
                  <a:lnTo>
                    <a:pt x="22" y="26"/>
                  </a:lnTo>
                  <a:lnTo>
                    <a:pt x="21" y="28"/>
                  </a:lnTo>
                  <a:lnTo>
                    <a:pt x="19" y="30"/>
                  </a:lnTo>
                  <a:lnTo>
                    <a:pt x="18" y="32"/>
                  </a:lnTo>
                  <a:lnTo>
                    <a:pt x="16" y="34"/>
                  </a:lnTo>
                  <a:lnTo>
                    <a:pt x="15" y="35"/>
                  </a:lnTo>
                  <a:lnTo>
                    <a:pt x="13" y="38"/>
                  </a:lnTo>
                  <a:lnTo>
                    <a:pt x="12" y="40"/>
                  </a:lnTo>
                  <a:lnTo>
                    <a:pt x="11" y="42"/>
                  </a:lnTo>
                  <a:lnTo>
                    <a:pt x="9" y="44"/>
                  </a:lnTo>
                  <a:lnTo>
                    <a:pt x="8" y="46"/>
                  </a:lnTo>
                  <a:lnTo>
                    <a:pt x="7" y="48"/>
                  </a:lnTo>
                  <a:lnTo>
                    <a:pt x="6" y="51"/>
                  </a:lnTo>
                  <a:lnTo>
                    <a:pt x="5" y="53"/>
                  </a:lnTo>
                  <a:lnTo>
                    <a:pt x="4" y="56"/>
                  </a:lnTo>
                  <a:lnTo>
                    <a:pt x="3" y="58"/>
                  </a:lnTo>
                  <a:lnTo>
                    <a:pt x="2" y="61"/>
                  </a:lnTo>
                  <a:lnTo>
                    <a:pt x="1" y="64"/>
                  </a:lnTo>
                  <a:lnTo>
                    <a:pt x="0" y="66"/>
                  </a:lnTo>
                  <a:lnTo>
                    <a:pt x="2" y="68"/>
                  </a:lnTo>
                  <a:lnTo>
                    <a:pt x="2" y="68"/>
                  </a:lnTo>
                  <a:close/>
                  <a:moveTo>
                    <a:pt x="55" y="27"/>
                  </a:moveTo>
                  <a:lnTo>
                    <a:pt x="54" y="27"/>
                  </a:lnTo>
                  <a:lnTo>
                    <a:pt x="53" y="27"/>
                  </a:lnTo>
                  <a:lnTo>
                    <a:pt x="51" y="27"/>
                  </a:lnTo>
                  <a:lnTo>
                    <a:pt x="50" y="28"/>
                  </a:lnTo>
                  <a:lnTo>
                    <a:pt x="49" y="28"/>
                  </a:lnTo>
                  <a:lnTo>
                    <a:pt x="47" y="29"/>
                  </a:lnTo>
                  <a:lnTo>
                    <a:pt x="46" y="29"/>
                  </a:lnTo>
                  <a:lnTo>
                    <a:pt x="45" y="30"/>
                  </a:lnTo>
                  <a:lnTo>
                    <a:pt x="43" y="31"/>
                  </a:lnTo>
                  <a:lnTo>
                    <a:pt x="42" y="31"/>
                  </a:lnTo>
                  <a:lnTo>
                    <a:pt x="40" y="32"/>
                  </a:lnTo>
                  <a:lnTo>
                    <a:pt x="39" y="33"/>
                  </a:lnTo>
                  <a:lnTo>
                    <a:pt x="37" y="34"/>
                  </a:lnTo>
                  <a:lnTo>
                    <a:pt x="36" y="35"/>
                  </a:lnTo>
                  <a:lnTo>
                    <a:pt x="34" y="36"/>
                  </a:lnTo>
                  <a:lnTo>
                    <a:pt x="33" y="37"/>
                  </a:lnTo>
                  <a:lnTo>
                    <a:pt x="31" y="38"/>
                  </a:lnTo>
                  <a:lnTo>
                    <a:pt x="30" y="39"/>
                  </a:lnTo>
                  <a:lnTo>
                    <a:pt x="28" y="40"/>
                  </a:lnTo>
                  <a:lnTo>
                    <a:pt x="26" y="42"/>
                  </a:lnTo>
                  <a:lnTo>
                    <a:pt x="25" y="43"/>
                  </a:lnTo>
                  <a:lnTo>
                    <a:pt x="23" y="44"/>
                  </a:lnTo>
                  <a:lnTo>
                    <a:pt x="21" y="46"/>
                  </a:lnTo>
                  <a:lnTo>
                    <a:pt x="19" y="47"/>
                  </a:lnTo>
                  <a:lnTo>
                    <a:pt x="18" y="49"/>
                  </a:lnTo>
                  <a:lnTo>
                    <a:pt x="16" y="51"/>
                  </a:lnTo>
                  <a:lnTo>
                    <a:pt x="14" y="52"/>
                  </a:lnTo>
                  <a:lnTo>
                    <a:pt x="12" y="54"/>
                  </a:lnTo>
                  <a:lnTo>
                    <a:pt x="8" y="58"/>
                  </a:lnTo>
                  <a:lnTo>
                    <a:pt x="4" y="62"/>
                  </a:lnTo>
                  <a:lnTo>
                    <a:pt x="5" y="60"/>
                  </a:lnTo>
                  <a:lnTo>
                    <a:pt x="6" y="57"/>
                  </a:lnTo>
                  <a:lnTo>
                    <a:pt x="7" y="55"/>
                  </a:lnTo>
                  <a:lnTo>
                    <a:pt x="8" y="53"/>
                  </a:lnTo>
                  <a:lnTo>
                    <a:pt x="9" y="51"/>
                  </a:lnTo>
                  <a:lnTo>
                    <a:pt x="10" y="48"/>
                  </a:lnTo>
                  <a:lnTo>
                    <a:pt x="11" y="46"/>
                  </a:lnTo>
                  <a:lnTo>
                    <a:pt x="12" y="44"/>
                  </a:lnTo>
                  <a:lnTo>
                    <a:pt x="13" y="42"/>
                  </a:lnTo>
                  <a:lnTo>
                    <a:pt x="14" y="40"/>
                  </a:lnTo>
                  <a:lnTo>
                    <a:pt x="16" y="38"/>
                  </a:lnTo>
                  <a:lnTo>
                    <a:pt x="17" y="37"/>
                  </a:lnTo>
                  <a:lnTo>
                    <a:pt x="18" y="35"/>
                  </a:lnTo>
                  <a:lnTo>
                    <a:pt x="20" y="33"/>
                  </a:lnTo>
                  <a:lnTo>
                    <a:pt x="21" y="31"/>
                  </a:lnTo>
                  <a:lnTo>
                    <a:pt x="22" y="30"/>
                  </a:lnTo>
                  <a:lnTo>
                    <a:pt x="24" y="28"/>
                  </a:lnTo>
                  <a:lnTo>
                    <a:pt x="25" y="27"/>
                  </a:lnTo>
                  <a:lnTo>
                    <a:pt x="27" y="25"/>
                  </a:lnTo>
                  <a:lnTo>
                    <a:pt x="28" y="24"/>
                  </a:lnTo>
                  <a:lnTo>
                    <a:pt x="30" y="22"/>
                  </a:lnTo>
                  <a:lnTo>
                    <a:pt x="31" y="21"/>
                  </a:lnTo>
                  <a:lnTo>
                    <a:pt x="33" y="20"/>
                  </a:lnTo>
                  <a:lnTo>
                    <a:pt x="35" y="18"/>
                  </a:lnTo>
                  <a:lnTo>
                    <a:pt x="36" y="17"/>
                  </a:lnTo>
                  <a:lnTo>
                    <a:pt x="38" y="16"/>
                  </a:lnTo>
                  <a:lnTo>
                    <a:pt x="40" y="15"/>
                  </a:lnTo>
                  <a:lnTo>
                    <a:pt x="41" y="14"/>
                  </a:lnTo>
                  <a:lnTo>
                    <a:pt x="43" y="13"/>
                  </a:lnTo>
                  <a:lnTo>
                    <a:pt x="45" y="12"/>
                  </a:lnTo>
                  <a:lnTo>
                    <a:pt x="46" y="11"/>
                  </a:lnTo>
                  <a:lnTo>
                    <a:pt x="48" y="10"/>
                  </a:lnTo>
                  <a:lnTo>
                    <a:pt x="50" y="9"/>
                  </a:lnTo>
                  <a:lnTo>
                    <a:pt x="51" y="9"/>
                  </a:lnTo>
                  <a:lnTo>
                    <a:pt x="53" y="8"/>
                  </a:lnTo>
                  <a:lnTo>
                    <a:pt x="54" y="8"/>
                  </a:lnTo>
                  <a:lnTo>
                    <a:pt x="56" y="7"/>
                  </a:lnTo>
                  <a:lnTo>
                    <a:pt x="57" y="6"/>
                  </a:lnTo>
                  <a:lnTo>
                    <a:pt x="59" y="6"/>
                  </a:lnTo>
                  <a:lnTo>
                    <a:pt x="60" y="5"/>
                  </a:lnTo>
                  <a:lnTo>
                    <a:pt x="62" y="5"/>
                  </a:lnTo>
                  <a:lnTo>
                    <a:pt x="63" y="5"/>
                  </a:lnTo>
                  <a:lnTo>
                    <a:pt x="65" y="4"/>
                  </a:lnTo>
                  <a:lnTo>
                    <a:pt x="66" y="4"/>
                  </a:lnTo>
                  <a:lnTo>
                    <a:pt x="68" y="4"/>
                  </a:lnTo>
                  <a:lnTo>
                    <a:pt x="69" y="3"/>
                  </a:lnTo>
                  <a:lnTo>
                    <a:pt x="71" y="3"/>
                  </a:lnTo>
                  <a:lnTo>
                    <a:pt x="72" y="3"/>
                  </a:lnTo>
                  <a:lnTo>
                    <a:pt x="72" y="3"/>
                  </a:lnTo>
                  <a:lnTo>
                    <a:pt x="72" y="3"/>
                  </a:lnTo>
                  <a:lnTo>
                    <a:pt x="73" y="3"/>
                  </a:lnTo>
                  <a:lnTo>
                    <a:pt x="74" y="3"/>
                  </a:lnTo>
                  <a:lnTo>
                    <a:pt x="75" y="3"/>
                  </a:lnTo>
                  <a:lnTo>
                    <a:pt x="76" y="3"/>
                  </a:lnTo>
                  <a:lnTo>
                    <a:pt x="77" y="3"/>
                  </a:lnTo>
                  <a:lnTo>
                    <a:pt x="77" y="3"/>
                  </a:lnTo>
                  <a:lnTo>
                    <a:pt x="78" y="3"/>
                  </a:lnTo>
                  <a:lnTo>
                    <a:pt x="79" y="3"/>
                  </a:lnTo>
                  <a:lnTo>
                    <a:pt x="80" y="3"/>
                  </a:lnTo>
                  <a:lnTo>
                    <a:pt x="80" y="3"/>
                  </a:lnTo>
                  <a:lnTo>
                    <a:pt x="81" y="3"/>
                  </a:lnTo>
                  <a:lnTo>
                    <a:pt x="82" y="4"/>
                  </a:lnTo>
                  <a:lnTo>
                    <a:pt x="83" y="4"/>
                  </a:lnTo>
                  <a:lnTo>
                    <a:pt x="83" y="4"/>
                  </a:lnTo>
                  <a:lnTo>
                    <a:pt x="84" y="5"/>
                  </a:lnTo>
                  <a:lnTo>
                    <a:pt x="84" y="5"/>
                  </a:lnTo>
                  <a:lnTo>
                    <a:pt x="85" y="5"/>
                  </a:lnTo>
                  <a:lnTo>
                    <a:pt x="86" y="6"/>
                  </a:lnTo>
                  <a:lnTo>
                    <a:pt x="86" y="6"/>
                  </a:lnTo>
                  <a:lnTo>
                    <a:pt x="87" y="7"/>
                  </a:lnTo>
                  <a:lnTo>
                    <a:pt x="87" y="7"/>
                  </a:lnTo>
                  <a:lnTo>
                    <a:pt x="88" y="8"/>
                  </a:lnTo>
                  <a:lnTo>
                    <a:pt x="88" y="8"/>
                  </a:lnTo>
                  <a:lnTo>
                    <a:pt x="89" y="9"/>
                  </a:lnTo>
                  <a:lnTo>
                    <a:pt x="90" y="10"/>
                  </a:lnTo>
                  <a:lnTo>
                    <a:pt x="91" y="11"/>
                  </a:lnTo>
                  <a:lnTo>
                    <a:pt x="91" y="12"/>
                  </a:lnTo>
                  <a:lnTo>
                    <a:pt x="92" y="14"/>
                  </a:lnTo>
                  <a:lnTo>
                    <a:pt x="93" y="15"/>
                  </a:lnTo>
                  <a:lnTo>
                    <a:pt x="94" y="17"/>
                  </a:lnTo>
                  <a:lnTo>
                    <a:pt x="94" y="18"/>
                  </a:lnTo>
                  <a:lnTo>
                    <a:pt x="95" y="19"/>
                  </a:lnTo>
                  <a:lnTo>
                    <a:pt x="95" y="21"/>
                  </a:lnTo>
                  <a:lnTo>
                    <a:pt x="96" y="22"/>
                  </a:lnTo>
                  <a:lnTo>
                    <a:pt x="96" y="24"/>
                  </a:lnTo>
                  <a:lnTo>
                    <a:pt x="97" y="26"/>
                  </a:lnTo>
                  <a:lnTo>
                    <a:pt x="97" y="27"/>
                  </a:lnTo>
                  <a:lnTo>
                    <a:pt x="97" y="29"/>
                  </a:lnTo>
                  <a:lnTo>
                    <a:pt x="98" y="30"/>
                  </a:lnTo>
                  <a:lnTo>
                    <a:pt x="98" y="32"/>
                  </a:lnTo>
                  <a:lnTo>
                    <a:pt x="99" y="35"/>
                  </a:lnTo>
                  <a:lnTo>
                    <a:pt x="99" y="38"/>
                  </a:lnTo>
                  <a:lnTo>
                    <a:pt x="96" y="37"/>
                  </a:lnTo>
                  <a:lnTo>
                    <a:pt x="93" y="35"/>
                  </a:lnTo>
                  <a:lnTo>
                    <a:pt x="90" y="34"/>
                  </a:lnTo>
                  <a:lnTo>
                    <a:pt x="87" y="32"/>
                  </a:lnTo>
                  <a:lnTo>
                    <a:pt x="84" y="31"/>
                  </a:lnTo>
                  <a:lnTo>
                    <a:pt x="81" y="30"/>
                  </a:lnTo>
                  <a:lnTo>
                    <a:pt x="80" y="29"/>
                  </a:lnTo>
                  <a:lnTo>
                    <a:pt x="79" y="29"/>
                  </a:lnTo>
                  <a:lnTo>
                    <a:pt x="77" y="28"/>
                  </a:lnTo>
                  <a:lnTo>
                    <a:pt x="76" y="28"/>
                  </a:lnTo>
                  <a:lnTo>
                    <a:pt x="75" y="28"/>
                  </a:lnTo>
                  <a:lnTo>
                    <a:pt x="73" y="27"/>
                  </a:lnTo>
                  <a:lnTo>
                    <a:pt x="72" y="27"/>
                  </a:lnTo>
                  <a:lnTo>
                    <a:pt x="71" y="27"/>
                  </a:lnTo>
                  <a:lnTo>
                    <a:pt x="69" y="27"/>
                  </a:lnTo>
                  <a:lnTo>
                    <a:pt x="68" y="26"/>
                  </a:lnTo>
                  <a:lnTo>
                    <a:pt x="67" y="26"/>
                  </a:lnTo>
                  <a:lnTo>
                    <a:pt x="66" y="26"/>
                  </a:lnTo>
                  <a:lnTo>
                    <a:pt x="64" y="26"/>
                  </a:lnTo>
                  <a:lnTo>
                    <a:pt x="63" y="26"/>
                  </a:lnTo>
                  <a:lnTo>
                    <a:pt x="62" y="26"/>
                  </a:lnTo>
                  <a:lnTo>
                    <a:pt x="61" y="26"/>
                  </a:lnTo>
                  <a:lnTo>
                    <a:pt x="59" y="26"/>
                  </a:lnTo>
                  <a:lnTo>
                    <a:pt x="58" y="26"/>
                  </a:lnTo>
                  <a:lnTo>
                    <a:pt x="57" y="26"/>
                  </a:lnTo>
                  <a:lnTo>
                    <a:pt x="55" y="27"/>
                  </a:lnTo>
                  <a:lnTo>
                    <a:pt x="55" y="27"/>
                  </a:lnTo>
                  <a:lnTo>
                    <a:pt x="55" y="27"/>
                  </a:lnTo>
                  <a:close/>
                </a:path>
              </a:pathLst>
            </a:custGeom>
            <a:solidFill>
              <a:srgbClr val="894F2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4" name="Freeform 34"/>
            <p:cNvSpPr>
              <a:spLocks/>
            </p:cNvSpPr>
            <p:nvPr/>
          </p:nvSpPr>
          <p:spPr bwMode="auto">
            <a:xfrm>
              <a:off x="1208" y="1210"/>
              <a:ext cx="115" cy="58"/>
            </a:xfrm>
            <a:custGeom>
              <a:avLst/>
              <a:gdLst>
                <a:gd name="T0" fmla="*/ 5 w 115"/>
                <a:gd name="T1" fmla="*/ 53 h 58"/>
                <a:gd name="T2" fmla="*/ 13 w 115"/>
                <a:gd name="T3" fmla="*/ 45 h 58"/>
                <a:gd name="T4" fmla="*/ 21 w 115"/>
                <a:gd name="T5" fmla="*/ 38 h 58"/>
                <a:gd name="T6" fmla="*/ 29 w 115"/>
                <a:gd name="T7" fmla="*/ 32 h 58"/>
                <a:gd name="T8" fmla="*/ 37 w 115"/>
                <a:gd name="T9" fmla="*/ 28 h 58"/>
                <a:gd name="T10" fmla="*/ 45 w 115"/>
                <a:gd name="T11" fmla="*/ 24 h 58"/>
                <a:gd name="T12" fmla="*/ 54 w 115"/>
                <a:gd name="T13" fmla="*/ 23 h 58"/>
                <a:gd name="T14" fmla="*/ 63 w 115"/>
                <a:gd name="T15" fmla="*/ 22 h 58"/>
                <a:gd name="T16" fmla="*/ 73 w 115"/>
                <a:gd name="T17" fmla="*/ 24 h 58"/>
                <a:gd name="T18" fmla="*/ 84 w 115"/>
                <a:gd name="T19" fmla="*/ 27 h 58"/>
                <a:gd name="T20" fmla="*/ 96 w 115"/>
                <a:gd name="T21" fmla="*/ 32 h 58"/>
                <a:gd name="T22" fmla="*/ 101 w 115"/>
                <a:gd name="T23" fmla="*/ 30 h 58"/>
                <a:gd name="T24" fmla="*/ 104 w 115"/>
                <a:gd name="T25" fmla="*/ 29 h 58"/>
                <a:gd name="T26" fmla="*/ 106 w 115"/>
                <a:gd name="T27" fmla="*/ 28 h 58"/>
                <a:gd name="T28" fmla="*/ 108 w 115"/>
                <a:gd name="T29" fmla="*/ 26 h 58"/>
                <a:gd name="T30" fmla="*/ 109 w 115"/>
                <a:gd name="T31" fmla="*/ 24 h 58"/>
                <a:gd name="T32" fmla="*/ 111 w 115"/>
                <a:gd name="T33" fmla="*/ 22 h 58"/>
                <a:gd name="T34" fmla="*/ 112 w 115"/>
                <a:gd name="T35" fmla="*/ 20 h 58"/>
                <a:gd name="T36" fmla="*/ 113 w 115"/>
                <a:gd name="T37" fmla="*/ 16 h 58"/>
                <a:gd name="T38" fmla="*/ 114 w 115"/>
                <a:gd name="T39" fmla="*/ 13 h 58"/>
                <a:gd name="T40" fmla="*/ 112 w 115"/>
                <a:gd name="T41" fmla="*/ 14 h 58"/>
                <a:gd name="T42" fmla="*/ 108 w 115"/>
                <a:gd name="T43" fmla="*/ 17 h 58"/>
                <a:gd name="T44" fmla="*/ 105 w 115"/>
                <a:gd name="T45" fmla="*/ 20 h 58"/>
                <a:gd name="T46" fmla="*/ 101 w 115"/>
                <a:gd name="T47" fmla="*/ 21 h 58"/>
                <a:gd name="T48" fmla="*/ 96 w 115"/>
                <a:gd name="T49" fmla="*/ 22 h 58"/>
                <a:gd name="T50" fmla="*/ 94 w 115"/>
                <a:gd name="T51" fmla="*/ 22 h 58"/>
                <a:gd name="T52" fmla="*/ 96 w 115"/>
                <a:gd name="T53" fmla="*/ 21 h 58"/>
                <a:gd name="T54" fmla="*/ 97 w 115"/>
                <a:gd name="T55" fmla="*/ 19 h 58"/>
                <a:gd name="T56" fmla="*/ 99 w 115"/>
                <a:gd name="T57" fmla="*/ 17 h 58"/>
                <a:gd name="T58" fmla="*/ 100 w 115"/>
                <a:gd name="T59" fmla="*/ 16 h 58"/>
                <a:gd name="T60" fmla="*/ 100 w 115"/>
                <a:gd name="T61" fmla="*/ 14 h 58"/>
                <a:gd name="T62" fmla="*/ 101 w 115"/>
                <a:gd name="T63" fmla="*/ 9 h 58"/>
                <a:gd name="T64" fmla="*/ 102 w 115"/>
                <a:gd name="T65" fmla="*/ 0 h 58"/>
                <a:gd name="T66" fmla="*/ 101 w 115"/>
                <a:gd name="T67" fmla="*/ 3 h 58"/>
                <a:gd name="T68" fmla="*/ 100 w 115"/>
                <a:gd name="T69" fmla="*/ 5 h 58"/>
                <a:gd name="T70" fmla="*/ 98 w 115"/>
                <a:gd name="T71" fmla="*/ 7 h 58"/>
                <a:gd name="T72" fmla="*/ 96 w 115"/>
                <a:gd name="T73" fmla="*/ 8 h 58"/>
                <a:gd name="T74" fmla="*/ 94 w 115"/>
                <a:gd name="T75" fmla="*/ 10 h 58"/>
                <a:gd name="T76" fmla="*/ 92 w 115"/>
                <a:gd name="T77" fmla="*/ 11 h 58"/>
                <a:gd name="T78" fmla="*/ 90 w 115"/>
                <a:gd name="T79" fmla="*/ 12 h 58"/>
                <a:gd name="T80" fmla="*/ 88 w 115"/>
                <a:gd name="T81" fmla="*/ 13 h 58"/>
                <a:gd name="T82" fmla="*/ 85 w 115"/>
                <a:gd name="T83" fmla="*/ 13 h 58"/>
                <a:gd name="T84" fmla="*/ 83 w 115"/>
                <a:gd name="T85" fmla="*/ 13 h 58"/>
                <a:gd name="T86" fmla="*/ 78 w 115"/>
                <a:gd name="T87" fmla="*/ 12 h 58"/>
                <a:gd name="T88" fmla="*/ 68 w 115"/>
                <a:gd name="T89" fmla="*/ 11 h 58"/>
                <a:gd name="T90" fmla="*/ 58 w 115"/>
                <a:gd name="T91" fmla="*/ 12 h 58"/>
                <a:gd name="T92" fmla="*/ 49 w 115"/>
                <a:gd name="T93" fmla="*/ 13 h 58"/>
                <a:gd name="T94" fmla="*/ 40 w 115"/>
                <a:gd name="T95" fmla="*/ 16 h 58"/>
                <a:gd name="T96" fmla="*/ 32 w 115"/>
                <a:gd name="T97" fmla="*/ 20 h 58"/>
                <a:gd name="T98" fmla="*/ 24 w 115"/>
                <a:gd name="T99" fmla="*/ 25 h 58"/>
                <a:gd name="T100" fmla="*/ 17 w 115"/>
                <a:gd name="T101" fmla="*/ 31 h 58"/>
                <a:gd name="T102" fmla="*/ 11 w 115"/>
                <a:gd name="T103" fmla="*/ 38 h 58"/>
                <a:gd name="T104" fmla="*/ 6 w 115"/>
                <a:gd name="T105" fmla="*/ 46 h 58"/>
                <a:gd name="T106" fmla="*/ 1 w 115"/>
                <a:gd name="T107" fmla="*/ 55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5" h="58">
                  <a:moveTo>
                    <a:pt x="0" y="58"/>
                  </a:moveTo>
                  <a:lnTo>
                    <a:pt x="3" y="55"/>
                  </a:lnTo>
                  <a:lnTo>
                    <a:pt x="5" y="53"/>
                  </a:lnTo>
                  <a:lnTo>
                    <a:pt x="8" y="50"/>
                  </a:lnTo>
                  <a:lnTo>
                    <a:pt x="11" y="47"/>
                  </a:lnTo>
                  <a:lnTo>
                    <a:pt x="13" y="45"/>
                  </a:lnTo>
                  <a:lnTo>
                    <a:pt x="16" y="43"/>
                  </a:lnTo>
                  <a:lnTo>
                    <a:pt x="18" y="40"/>
                  </a:lnTo>
                  <a:lnTo>
                    <a:pt x="21" y="38"/>
                  </a:lnTo>
                  <a:lnTo>
                    <a:pt x="24" y="36"/>
                  </a:lnTo>
                  <a:lnTo>
                    <a:pt x="26" y="34"/>
                  </a:lnTo>
                  <a:lnTo>
                    <a:pt x="29" y="32"/>
                  </a:lnTo>
                  <a:lnTo>
                    <a:pt x="31" y="31"/>
                  </a:lnTo>
                  <a:lnTo>
                    <a:pt x="34" y="29"/>
                  </a:lnTo>
                  <a:lnTo>
                    <a:pt x="37" y="28"/>
                  </a:lnTo>
                  <a:lnTo>
                    <a:pt x="39" y="26"/>
                  </a:lnTo>
                  <a:lnTo>
                    <a:pt x="42" y="25"/>
                  </a:lnTo>
                  <a:lnTo>
                    <a:pt x="45" y="24"/>
                  </a:lnTo>
                  <a:lnTo>
                    <a:pt x="48" y="24"/>
                  </a:lnTo>
                  <a:lnTo>
                    <a:pt x="51" y="23"/>
                  </a:lnTo>
                  <a:lnTo>
                    <a:pt x="54" y="23"/>
                  </a:lnTo>
                  <a:lnTo>
                    <a:pt x="57" y="22"/>
                  </a:lnTo>
                  <a:lnTo>
                    <a:pt x="60" y="22"/>
                  </a:lnTo>
                  <a:lnTo>
                    <a:pt x="63" y="22"/>
                  </a:lnTo>
                  <a:lnTo>
                    <a:pt x="66" y="23"/>
                  </a:lnTo>
                  <a:lnTo>
                    <a:pt x="70" y="23"/>
                  </a:lnTo>
                  <a:lnTo>
                    <a:pt x="73" y="24"/>
                  </a:lnTo>
                  <a:lnTo>
                    <a:pt x="77" y="25"/>
                  </a:lnTo>
                  <a:lnTo>
                    <a:pt x="80" y="26"/>
                  </a:lnTo>
                  <a:lnTo>
                    <a:pt x="84" y="27"/>
                  </a:lnTo>
                  <a:lnTo>
                    <a:pt x="88" y="29"/>
                  </a:lnTo>
                  <a:lnTo>
                    <a:pt x="92" y="30"/>
                  </a:lnTo>
                  <a:lnTo>
                    <a:pt x="96" y="32"/>
                  </a:lnTo>
                  <a:lnTo>
                    <a:pt x="98" y="32"/>
                  </a:lnTo>
                  <a:lnTo>
                    <a:pt x="99" y="31"/>
                  </a:lnTo>
                  <a:lnTo>
                    <a:pt x="101" y="30"/>
                  </a:lnTo>
                  <a:lnTo>
                    <a:pt x="102" y="30"/>
                  </a:lnTo>
                  <a:lnTo>
                    <a:pt x="103" y="29"/>
                  </a:lnTo>
                  <a:lnTo>
                    <a:pt x="104" y="29"/>
                  </a:lnTo>
                  <a:lnTo>
                    <a:pt x="104" y="29"/>
                  </a:lnTo>
                  <a:lnTo>
                    <a:pt x="105" y="28"/>
                  </a:lnTo>
                  <a:lnTo>
                    <a:pt x="106" y="28"/>
                  </a:lnTo>
                  <a:lnTo>
                    <a:pt x="106" y="27"/>
                  </a:lnTo>
                  <a:lnTo>
                    <a:pt x="107" y="27"/>
                  </a:lnTo>
                  <a:lnTo>
                    <a:pt x="108" y="26"/>
                  </a:lnTo>
                  <a:lnTo>
                    <a:pt x="108" y="26"/>
                  </a:lnTo>
                  <a:lnTo>
                    <a:pt x="109" y="25"/>
                  </a:lnTo>
                  <a:lnTo>
                    <a:pt x="109" y="24"/>
                  </a:lnTo>
                  <a:lnTo>
                    <a:pt x="110" y="24"/>
                  </a:lnTo>
                  <a:lnTo>
                    <a:pt x="110" y="23"/>
                  </a:lnTo>
                  <a:lnTo>
                    <a:pt x="111" y="22"/>
                  </a:lnTo>
                  <a:lnTo>
                    <a:pt x="111" y="21"/>
                  </a:lnTo>
                  <a:lnTo>
                    <a:pt x="112" y="21"/>
                  </a:lnTo>
                  <a:lnTo>
                    <a:pt x="112" y="20"/>
                  </a:lnTo>
                  <a:lnTo>
                    <a:pt x="112" y="19"/>
                  </a:lnTo>
                  <a:lnTo>
                    <a:pt x="113" y="18"/>
                  </a:lnTo>
                  <a:lnTo>
                    <a:pt x="113" y="16"/>
                  </a:lnTo>
                  <a:lnTo>
                    <a:pt x="114" y="15"/>
                  </a:lnTo>
                  <a:lnTo>
                    <a:pt x="114" y="14"/>
                  </a:lnTo>
                  <a:lnTo>
                    <a:pt x="114" y="13"/>
                  </a:lnTo>
                  <a:lnTo>
                    <a:pt x="115" y="11"/>
                  </a:lnTo>
                  <a:lnTo>
                    <a:pt x="114" y="13"/>
                  </a:lnTo>
                  <a:lnTo>
                    <a:pt x="112" y="14"/>
                  </a:lnTo>
                  <a:lnTo>
                    <a:pt x="111" y="15"/>
                  </a:lnTo>
                  <a:lnTo>
                    <a:pt x="110" y="17"/>
                  </a:lnTo>
                  <a:lnTo>
                    <a:pt x="108" y="17"/>
                  </a:lnTo>
                  <a:lnTo>
                    <a:pt x="107" y="18"/>
                  </a:lnTo>
                  <a:lnTo>
                    <a:pt x="106" y="19"/>
                  </a:lnTo>
                  <a:lnTo>
                    <a:pt x="105" y="20"/>
                  </a:lnTo>
                  <a:lnTo>
                    <a:pt x="103" y="20"/>
                  </a:lnTo>
                  <a:lnTo>
                    <a:pt x="102" y="21"/>
                  </a:lnTo>
                  <a:lnTo>
                    <a:pt x="101" y="21"/>
                  </a:lnTo>
                  <a:lnTo>
                    <a:pt x="99" y="22"/>
                  </a:lnTo>
                  <a:lnTo>
                    <a:pt x="98" y="22"/>
                  </a:lnTo>
                  <a:lnTo>
                    <a:pt x="96" y="22"/>
                  </a:lnTo>
                  <a:lnTo>
                    <a:pt x="95" y="23"/>
                  </a:lnTo>
                  <a:lnTo>
                    <a:pt x="93" y="23"/>
                  </a:lnTo>
                  <a:lnTo>
                    <a:pt x="94" y="22"/>
                  </a:lnTo>
                  <a:lnTo>
                    <a:pt x="94" y="22"/>
                  </a:lnTo>
                  <a:lnTo>
                    <a:pt x="95" y="21"/>
                  </a:lnTo>
                  <a:lnTo>
                    <a:pt x="96" y="21"/>
                  </a:lnTo>
                  <a:lnTo>
                    <a:pt x="96" y="20"/>
                  </a:lnTo>
                  <a:lnTo>
                    <a:pt x="97" y="20"/>
                  </a:lnTo>
                  <a:lnTo>
                    <a:pt x="97" y="19"/>
                  </a:lnTo>
                  <a:lnTo>
                    <a:pt x="98" y="19"/>
                  </a:lnTo>
                  <a:lnTo>
                    <a:pt x="98" y="18"/>
                  </a:lnTo>
                  <a:lnTo>
                    <a:pt x="99" y="17"/>
                  </a:lnTo>
                  <a:lnTo>
                    <a:pt x="99" y="17"/>
                  </a:lnTo>
                  <a:lnTo>
                    <a:pt x="99" y="16"/>
                  </a:lnTo>
                  <a:lnTo>
                    <a:pt x="100" y="16"/>
                  </a:lnTo>
                  <a:lnTo>
                    <a:pt x="100" y="15"/>
                  </a:lnTo>
                  <a:lnTo>
                    <a:pt x="100" y="14"/>
                  </a:lnTo>
                  <a:lnTo>
                    <a:pt x="100" y="14"/>
                  </a:lnTo>
                  <a:lnTo>
                    <a:pt x="101" y="12"/>
                  </a:lnTo>
                  <a:lnTo>
                    <a:pt x="101" y="11"/>
                  </a:lnTo>
                  <a:lnTo>
                    <a:pt x="101" y="9"/>
                  </a:lnTo>
                  <a:lnTo>
                    <a:pt x="102" y="8"/>
                  </a:lnTo>
                  <a:lnTo>
                    <a:pt x="102" y="4"/>
                  </a:lnTo>
                  <a:lnTo>
                    <a:pt x="102" y="0"/>
                  </a:lnTo>
                  <a:lnTo>
                    <a:pt x="102" y="1"/>
                  </a:lnTo>
                  <a:lnTo>
                    <a:pt x="102" y="2"/>
                  </a:lnTo>
                  <a:lnTo>
                    <a:pt x="101" y="3"/>
                  </a:lnTo>
                  <a:lnTo>
                    <a:pt x="101" y="3"/>
                  </a:lnTo>
                  <a:lnTo>
                    <a:pt x="100" y="4"/>
                  </a:lnTo>
                  <a:lnTo>
                    <a:pt x="100" y="5"/>
                  </a:lnTo>
                  <a:lnTo>
                    <a:pt x="99" y="5"/>
                  </a:lnTo>
                  <a:lnTo>
                    <a:pt x="99" y="6"/>
                  </a:lnTo>
                  <a:lnTo>
                    <a:pt x="98" y="7"/>
                  </a:lnTo>
                  <a:lnTo>
                    <a:pt x="97" y="7"/>
                  </a:lnTo>
                  <a:lnTo>
                    <a:pt x="97" y="8"/>
                  </a:lnTo>
                  <a:lnTo>
                    <a:pt x="96" y="8"/>
                  </a:lnTo>
                  <a:lnTo>
                    <a:pt x="95" y="9"/>
                  </a:lnTo>
                  <a:lnTo>
                    <a:pt x="95" y="10"/>
                  </a:lnTo>
                  <a:lnTo>
                    <a:pt x="94" y="10"/>
                  </a:lnTo>
                  <a:lnTo>
                    <a:pt x="93" y="10"/>
                  </a:lnTo>
                  <a:lnTo>
                    <a:pt x="93" y="11"/>
                  </a:lnTo>
                  <a:lnTo>
                    <a:pt x="92" y="11"/>
                  </a:lnTo>
                  <a:lnTo>
                    <a:pt x="91" y="12"/>
                  </a:lnTo>
                  <a:lnTo>
                    <a:pt x="91" y="12"/>
                  </a:lnTo>
                  <a:lnTo>
                    <a:pt x="90" y="12"/>
                  </a:lnTo>
                  <a:lnTo>
                    <a:pt x="89" y="12"/>
                  </a:lnTo>
                  <a:lnTo>
                    <a:pt x="88" y="13"/>
                  </a:lnTo>
                  <a:lnTo>
                    <a:pt x="88" y="13"/>
                  </a:lnTo>
                  <a:lnTo>
                    <a:pt x="87" y="13"/>
                  </a:lnTo>
                  <a:lnTo>
                    <a:pt x="86" y="13"/>
                  </a:lnTo>
                  <a:lnTo>
                    <a:pt x="85" y="13"/>
                  </a:lnTo>
                  <a:lnTo>
                    <a:pt x="84" y="13"/>
                  </a:lnTo>
                  <a:lnTo>
                    <a:pt x="84" y="13"/>
                  </a:lnTo>
                  <a:lnTo>
                    <a:pt x="83" y="13"/>
                  </a:lnTo>
                  <a:lnTo>
                    <a:pt x="82" y="13"/>
                  </a:lnTo>
                  <a:lnTo>
                    <a:pt x="81" y="13"/>
                  </a:lnTo>
                  <a:lnTo>
                    <a:pt x="78" y="12"/>
                  </a:lnTo>
                  <a:lnTo>
                    <a:pt x="74" y="12"/>
                  </a:lnTo>
                  <a:lnTo>
                    <a:pt x="71" y="12"/>
                  </a:lnTo>
                  <a:lnTo>
                    <a:pt x="68" y="11"/>
                  </a:lnTo>
                  <a:lnTo>
                    <a:pt x="64" y="11"/>
                  </a:lnTo>
                  <a:lnTo>
                    <a:pt x="61" y="11"/>
                  </a:lnTo>
                  <a:lnTo>
                    <a:pt x="58" y="12"/>
                  </a:lnTo>
                  <a:lnTo>
                    <a:pt x="55" y="12"/>
                  </a:lnTo>
                  <a:lnTo>
                    <a:pt x="52" y="12"/>
                  </a:lnTo>
                  <a:lnTo>
                    <a:pt x="49" y="13"/>
                  </a:lnTo>
                  <a:lnTo>
                    <a:pt x="46" y="14"/>
                  </a:lnTo>
                  <a:lnTo>
                    <a:pt x="43" y="15"/>
                  </a:lnTo>
                  <a:lnTo>
                    <a:pt x="40" y="16"/>
                  </a:lnTo>
                  <a:lnTo>
                    <a:pt x="37" y="17"/>
                  </a:lnTo>
                  <a:lnTo>
                    <a:pt x="34" y="18"/>
                  </a:lnTo>
                  <a:lnTo>
                    <a:pt x="32" y="20"/>
                  </a:lnTo>
                  <a:lnTo>
                    <a:pt x="29" y="21"/>
                  </a:lnTo>
                  <a:lnTo>
                    <a:pt x="26" y="23"/>
                  </a:lnTo>
                  <a:lnTo>
                    <a:pt x="24" y="25"/>
                  </a:lnTo>
                  <a:lnTo>
                    <a:pt x="22" y="27"/>
                  </a:lnTo>
                  <a:lnTo>
                    <a:pt x="19" y="29"/>
                  </a:lnTo>
                  <a:lnTo>
                    <a:pt x="17" y="31"/>
                  </a:lnTo>
                  <a:lnTo>
                    <a:pt x="15" y="33"/>
                  </a:lnTo>
                  <a:lnTo>
                    <a:pt x="13" y="35"/>
                  </a:lnTo>
                  <a:lnTo>
                    <a:pt x="11" y="38"/>
                  </a:lnTo>
                  <a:lnTo>
                    <a:pt x="9" y="40"/>
                  </a:lnTo>
                  <a:lnTo>
                    <a:pt x="7" y="43"/>
                  </a:lnTo>
                  <a:lnTo>
                    <a:pt x="6" y="46"/>
                  </a:lnTo>
                  <a:lnTo>
                    <a:pt x="4" y="49"/>
                  </a:lnTo>
                  <a:lnTo>
                    <a:pt x="3" y="52"/>
                  </a:lnTo>
                  <a:lnTo>
                    <a:pt x="1" y="55"/>
                  </a:lnTo>
                  <a:lnTo>
                    <a:pt x="0" y="58"/>
                  </a:lnTo>
                  <a:close/>
                </a:path>
              </a:pathLst>
            </a:custGeom>
            <a:solidFill>
              <a:srgbClr val="0A0B0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5" name="Freeform 35"/>
            <p:cNvSpPr>
              <a:spLocks/>
            </p:cNvSpPr>
            <p:nvPr/>
          </p:nvSpPr>
          <p:spPr bwMode="auto">
            <a:xfrm>
              <a:off x="1026" y="1204"/>
              <a:ext cx="130" cy="64"/>
            </a:xfrm>
            <a:custGeom>
              <a:avLst/>
              <a:gdLst>
                <a:gd name="T0" fmla="*/ 5 w 130"/>
                <a:gd name="T1" fmla="*/ 41 h 64"/>
                <a:gd name="T2" fmla="*/ 15 w 130"/>
                <a:gd name="T3" fmla="*/ 37 h 64"/>
                <a:gd name="T4" fmla="*/ 25 w 130"/>
                <a:gd name="T5" fmla="*/ 34 h 64"/>
                <a:gd name="T6" fmla="*/ 34 w 130"/>
                <a:gd name="T7" fmla="*/ 32 h 64"/>
                <a:gd name="T8" fmla="*/ 43 w 130"/>
                <a:gd name="T9" fmla="*/ 30 h 64"/>
                <a:gd name="T10" fmla="*/ 52 w 130"/>
                <a:gd name="T11" fmla="*/ 30 h 64"/>
                <a:gd name="T12" fmla="*/ 60 w 130"/>
                <a:gd name="T13" fmla="*/ 29 h 64"/>
                <a:gd name="T14" fmla="*/ 68 w 130"/>
                <a:gd name="T15" fmla="*/ 30 h 64"/>
                <a:gd name="T16" fmla="*/ 75 w 130"/>
                <a:gd name="T17" fmla="*/ 31 h 64"/>
                <a:gd name="T18" fmla="*/ 83 w 130"/>
                <a:gd name="T19" fmla="*/ 33 h 64"/>
                <a:gd name="T20" fmla="*/ 90 w 130"/>
                <a:gd name="T21" fmla="*/ 36 h 64"/>
                <a:gd name="T22" fmla="*/ 97 w 130"/>
                <a:gd name="T23" fmla="*/ 39 h 64"/>
                <a:gd name="T24" fmla="*/ 105 w 130"/>
                <a:gd name="T25" fmla="*/ 43 h 64"/>
                <a:gd name="T26" fmla="*/ 112 w 130"/>
                <a:gd name="T27" fmla="*/ 48 h 64"/>
                <a:gd name="T28" fmla="*/ 119 w 130"/>
                <a:gd name="T29" fmla="*/ 54 h 64"/>
                <a:gd name="T30" fmla="*/ 126 w 130"/>
                <a:gd name="T31" fmla="*/ 60 h 64"/>
                <a:gd name="T32" fmla="*/ 128 w 130"/>
                <a:gd name="T33" fmla="*/ 59 h 64"/>
                <a:gd name="T34" fmla="*/ 124 w 130"/>
                <a:gd name="T35" fmla="*/ 50 h 64"/>
                <a:gd name="T36" fmla="*/ 119 w 130"/>
                <a:gd name="T37" fmla="*/ 42 h 64"/>
                <a:gd name="T38" fmla="*/ 113 w 130"/>
                <a:gd name="T39" fmla="*/ 34 h 64"/>
                <a:gd name="T40" fmla="*/ 107 w 130"/>
                <a:gd name="T41" fmla="*/ 28 h 64"/>
                <a:gd name="T42" fmla="*/ 100 w 130"/>
                <a:gd name="T43" fmla="*/ 21 h 64"/>
                <a:gd name="T44" fmla="*/ 93 w 130"/>
                <a:gd name="T45" fmla="*/ 16 h 64"/>
                <a:gd name="T46" fmla="*/ 86 w 130"/>
                <a:gd name="T47" fmla="*/ 11 h 64"/>
                <a:gd name="T48" fmla="*/ 78 w 130"/>
                <a:gd name="T49" fmla="*/ 8 h 64"/>
                <a:gd name="T50" fmla="*/ 70 w 130"/>
                <a:gd name="T51" fmla="*/ 4 h 64"/>
                <a:gd name="T52" fmla="*/ 62 w 130"/>
                <a:gd name="T53" fmla="*/ 2 h 64"/>
                <a:gd name="T54" fmla="*/ 54 w 130"/>
                <a:gd name="T55" fmla="*/ 1 h 64"/>
                <a:gd name="T56" fmla="*/ 47 w 130"/>
                <a:gd name="T57" fmla="*/ 0 h 64"/>
                <a:gd name="T58" fmla="*/ 39 w 130"/>
                <a:gd name="T59" fmla="*/ 0 h 64"/>
                <a:gd name="T60" fmla="*/ 32 w 130"/>
                <a:gd name="T61" fmla="*/ 1 h 64"/>
                <a:gd name="T62" fmla="*/ 25 w 130"/>
                <a:gd name="T63" fmla="*/ 3 h 64"/>
                <a:gd name="T64" fmla="*/ 21 w 130"/>
                <a:gd name="T65" fmla="*/ 5 h 64"/>
                <a:gd name="T66" fmla="*/ 19 w 130"/>
                <a:gd name="T67" fmla="*/ 6 h 64"/>
                <a:gd name="T68" fmla="*/ 17 w 130"/>
                <a:gd name="T69" fmla="*/ 8 h 64"/>
                <a:gd name="T70" fmla="*/ 15 w 130"/>
                <a:gd name="T71" fmla="*/ 9 h 64"/>
                <a:gd name="T72" fmla="*/ 13 w 130"/>
                <a:gd name="T73" fmla="*/ 11 h 64"/>
                <a:gd name="T74" fmla="*/ 12 w 130"/>
                <a:gd name="T75" fmla="*/ 14 h 64"/>
                <a:gd name="T76" fmla="*/ 10 w 130"/>
                <a:gd name="T77" fmla="*/ 16 h 64"/>
                <a:gd name="T78" fmla="*/ 9 w 130"/>
                <a:gd name="T79" fmla="*/ 19 h 64"/>
                <a:gd name="T80" fmla="*/ 7 w 130"/>
                <a:gd name="T81" fmla="*/ 21 h 64"/>
                <a:gd name="T82" fmla="*/ 6 w 130"/>
                <a:gd name="T83" fmla="*/ 24 h 64"/>
                <a:gd name="T84" fmla="*/ 4 w 130"/>
                <a:gd name="T85" fmla="*/ 29 h 64"/>
                <a:gd name="T86" fmla="*/ 2 w 130"/>
                <a:gd name="T87" fmla="*/ 34 h 64"/>
                <a:gd name="T88" fmla="*/ 0 w 130"/>
                <a:gd name="T89" fmla="*/ 40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30" h="64">
                  <a:moveTo>
                    <a:pt x="0" y="43"/>
                  </a:moveTo>
                  <a:lnTo>
                    <a:pt x="5" y="41"/>
                  </a:lnTo>
                  <a:lnTo>
                    <a:pt x="10" y="39"/>
                  </a:lnTo>
                  <a:lnTo>
                    <a:pt x="15" y="37"/>
                  </a:lnTo>
                  <a:lnTo>
                    <a:pt x="20" y="36"/>
                  </a:lnTo>
                  <a:lnTo>
                    <a:pt x="25" y="34"/>
                  </a:lnTo>
                  <a:lnTo>
                    <a:pt x="30" y="33"/>
                  </a:lnTo>
                  <a:lnTo>
                    <a:pt x="34" y="32"/>
                  </a:lnTo>
                  <a:lnTo>
                    <a:pt x="39" y="31"/>
                  </a:lnTo>
                  <a:lnTo>
                    <a:pt x="43" y="30"/>
                  </a:lnTo>
                  <a:lnTo>
                    <a:pt x="47" y="30"/>
                  </a:lnTo>
                  <a:lnTo>
                    <a:pt x="52" y="30"/>
                  </a:lnTo>
                  <a:lnTo>
                    <a:pt x="56" y="29"/>
                  </a:lnTo>
                  <a:lnTo>
                    <a:pt x="60" y="29"/>
                  </a:lnTo>
                  <a:lnTo>
                    <a:pt x="64" y="30"/>
                  </a:lnTo>
                  <a:lnTo>
                    <a:pt x="68" y="30"/>
                  </a:lnTo>
                  <a:lnTo>
                    <a:pt x="71" y="30"/>
                  </a:lnTo>
                  <a:lnTo>
                    <a:pt x="75" y="31"/>
                  </a:lnTo>
                  <a:lnTo>
                    <a:pt x="79" y="32"/>
                  </a:lnTo>
                  <a:lnTo>
                    <a:pt x="83" y="33"/>
                  </a:lnTo>
                  <a:lnTo>
                    <a:pt x="86" y="34"/>
                  </a:lnTo>
                  <a:lnTo>
                    <a:pt x="90" y="36"/>
                  </a:lnTo>
                  <a:lnTo>
                    <a:pt x="94" y="37"/>
                  </a:lnTo>
                  <a:lnTo>
                    <a:pt x="97" y="39"/>
                  </a:lnTo>
                  <a:lnTo>
                    <a:pt x="101" y="41"/>
                  </a:lnTo>
                  <a:lnTo>
                    <a:pt x="105" y="43"/>
                  </a:lnTo>
                  <a:lnTo>
                    <a:pt x="108" y="46"/>
                  </a:lnTo>
                  <a:lnTo>
                    <a:pt x="112" y="48"/>
                  </a:lnTo>
                  <a:lnTo>
                    <a:pt x="115" y="51"/>
                  </a:lnTo>
                  <a:lnTo>
                    <a:pt x="119" y="54"/>
                  </a:lnTo>
                  <a:lnTo>
                    <a:pt x="123" y="57"/>
                  </a:lnTo>
                  <a:lnTo>
                    <a:pt x="126" y="60"/>
                  </a:lnTo>
                  <a:lnTo>
                    <a:pt x="130" y="64"/>
                  </a:lnTo>
                  <a:lnTo>
                    <a:pt x="128" y="59"/>
                  </a:lnTo>
                  <a:lnTo>
                    <a:pt x="126" y="55"/>
                  </a:lnTo>
                  <a:lnTo>
                    <a:pt x="124" y="50"/>
                  </a:lnTo>
                  <a:lnTo>
                    <a:pt x="122" y="46"/>
                  </a:lnTo>
                  <a:lnTo>
                    <a:pt x="119" y="42"/>
                  </a:lnTo>
                  <a:lnTo>
                    <a:pt x="116" y="38"/>
                  </a:lnTo>
                  <a:lnTo>
                    <a:pt x="113" y="34"/>
                  </a:lnTo>
                  <a:lnTo>
                    <a:pt x="110" y="31"/>
                  </a:lnTo>
                  <a:lnTo>
                    <a:pt x="107" y="28"/>
                  </a:lnTo>
                  <a:lnTo>
                    <a:pt x="104" y="24"/>
                  </a:lnTo>
                  <a:lnTo>
                    <a:pt x="100" y="21"/>
                  </a:lnTo>
                  <a:lnTo>
                    <a:pt x="97" y="19"/>
                  </a:lnTo>
                  <a:lnTo>
                    <a:pt x="93" y="16"/>
                  </a:lnTo>
                  <a:lnTo>
                    <a:pt x="89" y="14"/>
                  </a:lnTo>
                  <a:lnTo>
                    <a:pt x="86" y="11"/>
                  </a:lnTo>
                  <a:lnTo>
                    <a:pt x="82" y="9"/>
                  </a:lnTo>
                  <a:lnTo>
                    <a:pt x="78" y="8"/>
                  </a:lnTo>
                  <a:lnTo>
                    <a:pt x="74" y="6"/>
                  </a:lnTo>
                  <a:lnTo>
                    <a:pt x="70" y="4"/>
                  </a:lnTo>
                  <a:lnTo>
                    <a:pt x="66" y="3"/>
                  </a:lnTo>
                  <a:lnTo>
                    <a:pt x="62" y="2"/>
                  </a:lnTo>
                  <a:lnTo>
                    <a:pt x="58" y="1"/>
                  </a:lnTo>
                  <a:lnTo>
                    <a:pt x="54" y="1"/>
                  </a:lnTo>
                  <a:lnTo>
                    <a:pt x="50" y="0"/>
                  </a:lnTo>
                  <a:lnTo>
                    <a:pt x="47" y="0"/>
                  </a:lnTo>
                  <a:lnTo>
                    <a:pt x="43" y="0"/>
                  </a:lnTo>
                  <a:lnTo>
                    <a:pt x="39" y="0"/>
                  </a:lnTo>
                  <a:lnTo>
                    <a:pt x="35" y="1"/>
                  </a:lnTo>
                  <a:lnTo>
                    <a:pt x="32" y="1"/>
                  </a:lnTo>
                  <a:lnTo>
                    <a:pt x="28" y="2"/>
                  </a:lnTo>
                  <a:lnTo>
                    <a:pt x="25" y="3"/>
                  </a:lnTo>
                  <a:lnTo>
                    <a:pt x="22" y="4"/>
                  </a:lnTo>
                  <a:lnTo>
                    <a:pt x="21" y="5"/>
                  </a:lnTo>
                  <a:lnTo>
                    <a:pt x="20" y="5"/>
                  </a:lnTo>
                  <a:lnTo>
                    <a:pt x="19" y="6"/>
                  </a:lnTo>
                  <a:lnTo>
                    <a:pt x="18" y="7"/>
                  </a:lnTo>
                  <a:lnTo>
                    <a:pt x="17" y="8"/>
                  </a:lnTo>
                  <a:lnTo>
                    <a:pt x="16" y="9"/>
                  </a:lnTo>
                  <a:lnTo>
                    <a:pt x="15" y="9"/>
                  </a:lnTo>
                  <a:lnTo>
                    <a:pt x="14" y="10"/>
                  </a:lnTo>
                  <a:lnTo>
                    <a:pt x="13" y="11"/>
                  </a:lnTo>
                  <a:lnTo>
                    <a:pt x="12" y="13"/>
                  </a:lnTo>
                  <a:lnTo>
                    <a:pt x="12" y="14"/>
                  </a:lnTo>
                  <a:lnTo>
                    <a:pt x="11" y="15"/>
                  </a:lnTo>
                  <a:lnTo>
                    <a:pt x="10" y="16"/>
                  </a:lnTo>
                  <a:lnTo>
                    <a:pt x="9" y="17"/>
                  </a:lnTo>
                  <a:lnTo>
                    <a:pt x="9" y="19"/>
                  </a:lnTo>
                  <a:lnTo>
                    <a:pt x="8" y="20"/>
                  </a:lnTo>
                  <a:lnTo>
                    <a:pt x="7" y="21"/>
                  </a:lnTo>
                  <a:lnTo>
                    <a:pt x="7" y="23"/>
                  </a:lnTo>
                  <a:lnTo>
                    <a:pt x="6" y="24"/>
                  </a:lnTo>
                  <a:lnTo>
                    <a:pt x="5" y="26"/>
                  </a:lnTo>
                  <a:lnTo>
                    <a:pt x="4" y="29"/>
                  </a:lnTo>
                  <a:lnTo>
                    <a:pt x="3" y="31"/>
                  </a:lnTo>
                  <a:lnTo>
                    <a:pt x="2" y="34"/>
                  </a:lnTo>
                  <a:lnTo>
                    <a:pt x="1" y="37"/>
                  </a:lnTo>
                  <a:lnTo>
                    <a:pt x="0" y="40"/>
                  </a:lnTo>
                  <a:lnTo>
                    <a:pt x="0" y="43"/>
                  </a:lnTo>
                  <a:close/>
                </a:path>
              </a:pathLst>
            </a:custGeom>
            <a:solidFill>
              <a:srgbClr val="AE65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6" name="Freeform 36"/>
            <p:cNvSpPr>
              <a:spLocks noEditPoints="1"/>
            </p:cNvSpPr>
            <p:nvPr/>
          </p:nvSpPr>
          <p:spPr bwMode="auto">
            <a:xfrm>
              <a:off x="1024" y="1203"/>
              <a:ext cx="133" cy="66"/>
            </a:xfrm>
            <a:custGeom>
              <a:avLst/>
              <a:gdLst>
                <a:gd name="T0" fmla="*/ 15 w 133"/>
                <a:gd name="T1" fmla="*/ 40 h 66"/>
                <a:gd name="T2" fmla="*/ 29 w 133"/>
                <a:gd name="T3" fmla="*/ 36 h 66"/>
                <a:gd name="T4" fmla="*/ 43 w 133"/>
                <a:gd name="T5" fmla="*/ 33 h 66"/>
                <a:gd name="T6" fmla="*/ 56 w 133"/>
                <a:gd name="T7" fmla="*/ 32 h 66"/>
                <a:gd name="T8" fmla="*/ 67 w 133"/>
                <a:gd name="T9" fmla="*/ 32 h 66"/>
                <a:gd name="T10" fmla="*/ 79 w 133"/>
                <a:gd name="T11" fmla="*/ 34 h 66"/>
                <a:gd name="T12" fmla="*/ 90 w 133"/>
                <a:gd name="T13" fmla="*/ 37 h 66"/>
                <a:gd name="T14" fmla="*/ 101 w 133"/>
                <a:gd name="T15" fmla="*/ 42 h 66"/>
                <a:gd name="T16" fmla="*/ 111 w 133"/>
                <a:gd name="T17" fmla="*/ 49 h 66"/>
                <a:gd name="T18" fmla="*/ 122 w 133"/>
                <a:gd name="T19" fmla="*/ 57 h 66"/>
                <a:gd name="T20" fmla="*/ 133 w 133"/>
                <a:gd name="T21" fmla="*/ 64 h 66"/>
                <a:gd name="T22" fmla="*/ 131 w 133"/>
                <a:gd name="T23" fmla="*/ 59 h 66"/>
                <a:gd name="T24" fmla="*/ 126 w 133"/>
                <a:gd name="T25" fmla="*/ 49 h 66"/>
                <a:gd name="T26" fmla="*/ 119 w 133"/>
                <a:gd name="T27" fmla="*/ 38 h 66"/>
                <a:gd name="T28" fmla="*/ 110 w 133"/>
                <a:gd name="T29" fmla="*/ 28 h 66"/>
                <a:gd name="T30" fmla="*/ 101 w 133"/>
                <a:gd name="T31" fmla="*/ 20 h 66"/>
                <a:gd name="T32" fmla="*/ 91 w 133"/>
                <a:gd name="T33" fmla="*/ 13 h 66"/>
                <a:gd name="T34" fmla="*/ 80 w 133"/>
                <a:gd name="T35" fmla="*/ 7 h 66"/>
                <a:gd name="T36" fmla="*/ 69 w 133"/>
                <a:gd name="T37" fmla="*/ 3 h 66"/>
                <a:gd name="T38" fmla="*/ 58 w 133"/>
                <a:gd name="T39" fmla="*/ 1 h 66"/>
                <a:gd name="T40" fmla="*/ 47 w 133"/>
                <a:gd name="T41" fmla="*/ 0 h 66"/>
                <a:gd name="T42" fmla="*/ 37 w 133"/>
                <a:gd name="T43" fmla="*/ 0 h 66"/>
                <a:gd name="T44" fmla="*/ 27 w 133"/>
                <a:gd name="T45" fmla="*/ 3 h 66"/>
                <a:gd name="T46" fmla="*/ 21 w 133"/>
                <a:gd name="T47" fmla="*/ 5 h 66"/>
                <a:gd name="T48" fmla="*/ 15 w 133"/>
                <a:gd name="T49" fmla="*/ 11 h 66"/>
                <a:gd name="T50" fmla="*/ 10 w 133"/>
                <a:gd name="T51" fmla="*/ 18 h 66"/>
                <a:gd name="T52" fmla="*/ 6 w 133"/>
                <a:gd name="T53" fmla="*/ 26 h 66"/>
                <a:gd name="T54" fmla="*/ 0 w 133"/>
                <a:gd name="T55" fmla="*/ 44 h 66"/>
                <a:gd name="T56" fmla="*/ 70 w 133"/>
                <a:gd name="T57" fmla="*/ 30 h 66"/>
                <a:gd name="T58" fmla="*/ 58 w 133"/>
                <a:gd name="T59" fmla="*/ 29 h 66"/>
                <a:gd name="T60" fmla="*/ 46 w 133"/>
                <a:gd name="T61" fmla="*/ 30 h 66"/>
                <a:gd name="T62" fmla="*/ 33 w 133"/>
                <a:gd name="T63" fmla="*/ 33 h 66"/>
                <a:gd name="T64" fmla="*/ 19 w 133"/>
                <a:gd name="T65" fmla="*/ 37 h 66"/>
                <a:gd name="T66" fmla="*/ 4 w 133"/>
                <a:gd name="T67" fmla="*/ 42 h 66"/>
                <a:gd name="T68" fmla="*/ 9 w 133"/>
                <a:gd name="T69" fmla="*/ 26 h 66"/>
                <a:gd name="T70" fmla="*/ 14 w 133"/>
                <a:gd name="T71" fmla="*/ 17 h 66"/>
                <a:gd name="T72" fmla="*/ 19 w 133"/>
                <a:gd name="T73" fmla="*/ 11 h 66"/>
                <a:gd name="T74" fmla="*/ 24 w 133"/>
                <a:gd name="T75" fmla="*/ 7 h 66"/>
                <a:gd name="T76" fmla="*/ 31 w 133"/>
                <a:gd name="T77" fmla="*/ 4 h 66"/>
                <a:gd name="T78" fmla="*/ 40 w 133"/>
                <a:gd name="T79" fmla="*/ 2 h 66"/>
                <a:gd name="T80" fmla="*/ 51 w 133"/>
                <a:gd name="T81" fmla="*/ 2 h 66"/>
                <a:gd name="T82" fmla="*/ 61 w 133"/>
                <a:gd name="T83" fmla="*/ 4 h 66"/>
                <a:gd name="T84" fmla="*/ 72 w 133"/>
                <a:gd name="T85" fmla="*/ 7 h 66"/>
                <a:gd name="T86" fmla="*/ 83 w 133"/>
                <a:gd name="T87" fmla="*/ 11 h 66"/>
                <a:gd name="T88" fmla="*/ 93 w 133"/>
                <a:gd name="T89" fmla="*/ 17 h 66"/>
                <a:gd name="T90" fmla="*/ 103 w 133"/>
                <a:gd name="T91" fmla="*/ 24 h 66"/>
                <a:gd name="T92" fmla="*/ 111 w 133"/>
                <a:gd name="T93" fmla="*/ 33 h 66"/>
                <a:gd name="T94" fmla="*/ 119 w 133"/>
                <a:gd name="T95" fmla="*/ 43 h 66"/>
                <a:gd name="T96" fmla="*/ 126 w 133"/>
                <a:gd name="T97" fmla="*/ 54 h 66"/>
                <a:gd name="T98" fmla="*/ 129 w 133"/>
                <a:gd name="T99" fmla="*/ 60 h 66"/>
                <a:gd name="T100" fmla="*/ 119 w 133"/>
                <a:gd name="T101" fmla="*/ 51 h 66"/>
                <a:gd name="T102" fmla="*/ 108 w 133"/>
                <a:gd name="T103" fmla="*/ 44 h 66"/>
                <a:gd name="T104" fmla="*/ 98 w 133"/>
                <a:gd name="T105" fmla="*/ 38 h 66"/>
                <a:gd name="T106" fmla="*/ 88 w 133"/>
                <a:gd name="T107" fmla="*/ 34 h 66"/>
                <a:gd name="T108" fmla="*/ 77 w 133"/>
                <a:gd name="T109" fmla="*/ 31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33" h="66">
                  <a:moveTo>
                    <a:pt x="2" y="45"/>
                  </a:moveTo>
                  <a:lnTo>
                    <a:pt x="5" y="44"/>
                  </a:lnTo>
                  <a:lnTo>
                    <a:pt x="7" y="43"/>
                  </a:lnTo>
                  <a:lnTo>
                    <a:pt x="10" y="42"/>
                  </a:lnTo>
                  <a:lnTo>
                    <a:pt x="12" y="41"/>
                  </a:lnTo>
                  <a:lnTo>
                    <a:pt x="15" y="40"/>
                  </a:lnTo>
                  <a:lnTo>
                    <a:pt x="17" y="39"/>
                  </a:lnTo>
                  <a:lnTo>
                    <a:pt x="20" y="39"/>
                  </a:lnTo>
                  <a:lnTo>
                    <a:pt x="22" y="38"/>
                  </a:lnTo>
                  <a:lnTo>
                    <a:pt x="25" y="37"/>
                  </a:lnTo>
                  <a:lnTo>
                    <a:pt x="27" y="37"/>
                  </a:lnTo>
                  <a:lnTo>
                    <a:pt x="29" y="36"/>
                  </a:lnTo>
                  <a:lnTo>
                    <a:pt x="32" y="35"/>
                  </a:lnTo>
                  <a:lnTo>
                    <a:pt x="34" y="35"/>
                  </a:lnTo>
                  <a:lnTo>
                    <a:pt x="36" y="34"/>
                  </a:lnTo>
                  <a:lnTo>
                    <a:pt x="39" y="34"/>
                  </a:lnTo>
                  <a:lnTo>
                    <a:pt x="41" y="33"/>
                  </a:lnTo>
                  <a:lnTo>
                    <a:pt x="43" y="33"/>
                  </a:lnTo>
                  <a:lnTo>
                    <a:pt x="45" y="33"/>
                  </a:lnTo>
                  <a:lnTo>
                    <a:pt x="47" y="32"/>
                  </a:lnTo>
                  <a:lnTo>
                    <a:pt x="49" y="32"/>
                  </a:lnTo>
                  <a:lnTo>
                    <a:pt x="51" y="32"/>
                  </a:lnTo>
                  <a:lnTo>
                    <a:pt x="54" y="32"/>
                  </a:lnTo>
                  <a:lnTo>
                    <a:pt x="56" y="32"/>
                  </a:lnTo>
                  <a:lnTo>
                    <a:pt x="58" y="32"/>
                  </a:lnTo>
                  <a:lnTo>
                    <a:pt x="60" y="32"/>
                  </a:lnTo>
                  <a:lnTo>
                    <a:pt x="62" y="32"/>
                  </a:lnTo>
                  <a:lnTo>
                    <a:pt x="64" y="32"/>
                  </a:lnTo>
                  <a:lnTo>
                    <a:pt x="66" y="32"/>
                  </a:lnTo>
                  <a:lnTo>
                    <a:pt x="67" y="32"/>
                  </a:lnTo>
                  <a:lnTo>
                    <a:pt x="69" y="32"/>
                  </a:lnTo>
                  <a:lnTo>
                    <a:pt x="71" y="32"/>
                  </a:lnTo>
                  <a:lnTo>
                    <a:pt x="73" y="33"/>
                  </a:lnTo>
                  <a:lnTo>
                    <a:pt x="75" y="33"/>
                  </a:lnTo>
                  <a:lnTo>
                    <a:pt x="77" y="33"/>
                  </a:lnTo>
                  <a:lnTo>
                    <a:pt x="79" y="34"/>
                  </a:lnTo>
                  <a:lnTo>
                    <a:pt x="81" y="34"/>
                  </a:lnTo>
                  <a:lnTo>
                    <a:pt x="83" y="35"/>
                  </a:lnTo>
                  <a:lnTo>
                    <a:pt x="84" y="35"/>
                  </a:lnTo>
                  <a:lnTo>
                    <a:pt x="86" y="36"/>
                  </a:lnTo>
                  <a:lnTo>
                    <a:pt x="88" y="37"/>
                  </a:lnTo>
                  <a:lnTo>
                    <a:pt x="90" y="37"/>
                  </a:lnTo>
                  <a:lnTo>
                    <a:pt x="92" y="38"/>
                  </a:lnTo>
                  <a:lnTo>
                    <a:pt x="93" y="39"/>
                  </a:lnTo>
                  <a:lnTo>
                    <a:pt x="95" y="40"/>
                  </a:lnTo>
                  <a:lnTo>
                    <a:pt x="97" y="40"/>
                  </a:lnTo>
                  <a:lnTo>
                    <a:pt x="99" y="41"/>
                  </a:lnTo>
                  <a:lnTo>
                    <a:pt x="101" y="42"/>
                  </a:lnTo>
                  <a:lnTo>
                    <a:pt x="102" y="43"/>
                  </a:lnTo>
                  <a:lnTo>
                    <a:pt x="104" y="44"/>
                  </a:lnTo>
                  <a:lnTo>
                    <a:pt x="106" y="45"/>
                  </a:lnTo>
                  <a:lnTo>
                    <a:pt x="108" y="47"/>
                  </a:lnTo>
                  <a:lnTo>
                    <a:pt x="110" y="48"/>
                  </a:lnTo>
                  <a:lnTo>
                    <a:pt x="111" y="49"/>
                  </a:lnTo>
                  <a:lnTo>
                    <a:pt x="113" y="50"/>
                  </a:lnTo>
                  <a:lnTo>
                    <a:pt x="115" y="52"/>
                  </a:lnTo>
                  <a:lnTo>
                    <a:pt x="117" y="53"/>
                  </a:lnTo>
                  <a:lnTo>
                    <a:pt x="118" y="54"/>
                  </a:lnTo>
                  <a:lnTo>
                    <a:pt x="120" y="56"/>
                  </a:lnTo>
                  <a:lnTo>
                    <a:pt x="122" y="57"/>
                  </a:lnTo>
                  <a:lnTo>
                    <a:pt x="124" y="59"/>
                  </a:lnTo>
                  <a:lnTo>
                    <a:pt x="126" y="61"/>
                  </a:lnTo>
                  <a:lnTo>
                    <a:pt x="127" y="62"/>
                  </a:lnTo>
                  <a:lnTo>
                    <a:pt x="129" y="64"/>
                  </a:lnTo>
                  <a:lnTo>
                    <a:pt x="131" y="66"/>
                  </a:lnTo>
                  <a:lnTo>
                    <a:pt x="133" y="64"/>
                  </a:lnTo>
                  <a:lnTo>
                    <a:pt x="133" y="63"/>
                  </a:lnTo>
                  <a:lnTo>
                    <a:pt x="132" y="63"/>
                  </a:lnTo>
                  <a:lnTo>
                    <a:pt x="132" y="62"/>
                  </a:lnTo>
                  <a:lnTo>
                    <a:pt x="132" y="61"/>
                  </a:lnTo>
                  <a:lnTo>
                    <a:pt x="131" y="60"/>
                  </a:lnTo>
                  <a:lnTo>
                    <a:pt x="131" y="59"/>
                  </a:lnTo>
                  <a:lnTo>
                    <a:pt x="130" y="58"/>
                  </a:lnTo>
                  <a:lnTo>
                    <a:pt x="130" y="57"/>
                  </a:lnTo>
                  <a:lnTo>
                    <a:pt x="129" y="55"/>
                  </a:lnTo>
                  <a:lnTo>
                    <a:pt x="128" y="53"/>
                  </a:lnTo>
                  <a:lnTo>
                    <a:pt x="127" y="51"/>
                  </a:lnTo>
                  <a:lnTo>
                    <a:pt x="126" y="49"/>
                  </a:lnTo>
                  <a:lnTo>
                    <a:pt x="125" y="47"/>
                  </a:lnTo>
                  <a:lnTo>
                    <a:pt x="124" y="45"/>
                  </a:lnTo>
                  <a:lnTo>
                    <a:pt x="123" y="43"/>
                  </a:lnTo>
                  <a:lnTo>
                    <a:pt x="121" y="41"/>
                  </a:lnTo>
                  <a:lnTo>
                    <a:pt x="120" y="40"/>
                  </a:lnTo>
                  <a:lnTo>
                    <a:pt x="119" y="38"/>
                  </a:lnTo>
                  <a:lnTo>
                    <a:pt x="117" y="36"/>
                  </a:lnTo>
                  <a:lnTo>
                    <a:pt x="116" y="34"/>
                  </a:lnTo>
                  <a:lnTo>
                    <a:pt x="115" y="33"/>
                  </a:lnTo>
                  <a:lnTo>
                    <a:pt x="113" y="31"/>
                  </a:lnTo>
                  <a:lnTo>
                    <a:pt x="112" y="30"/>
                  </a:lnTo>
                  <a:lnTo>
                    <a:pt x="110" y="28"/>
                  </a:lnTo>
                  <a:lnTo>
                    <a:pt x="109" y="27"/>
                  </a:lnTo>
                  <a:lnTo>
                    <a:pt x="107" y="25"/>
                  </a:lnTo>
                  <a:lnTo>
                    <a:pt x="106" y="24"/>
                  </a:lnTo>
                  <a:lnTo>
                    <a:pt x="104" y="22"/>
                  </a:lnTo>
                  <a:lnTo>
                    <a:pt x="102" y="21"/>
                  </a:lnTo>
                  <a:lnTo>
                    <a:pt x="101" y="20"/>
                  </a:lnTo>
                  <a:lnTo>
                    <a:pt x="99" y="18"/>
                  </a:lnTo>
                  <a:lnTo>
                    <a:pt x="98" y="17"/>
                  </a:lnTo>
                  <a:lnTo>
                    <a:pt x="96" y="16"/>
                  </a:lnTo>
                  <a:lnTo>
                    <a:pt x="94" y="15"/>
                  </a:lnTo>
                  <a:lnTo>
                    <a:pt x="92" y="14"/>
                  </a:lnTo>
                  <a:lnTo>
                    <a:pt x="91" y="13"/>
                  </a:lnTo>
                  <a:lnTo>
                    <a:pt x="89" y="12"/>
                  </a:lnTo>
                  <a:lnTo>
                    <a:pt x="87" y="11"/>
                  </a:lnTo>
                  <a:lnTo>
                    <a:pt x="85" y="10"/>
                  </a:lnTo>
                  <a:lnTo>
                    <a:pt x="84" y="9"/>
                  </a:lnTo>
                  <a:lnTo>
                    <a:pt x="82" y="8"/>
                  </a:lnTo>
                  <a:lnTo>
                    <a:pt x="80" y="7"/>
                  </a:lnTo>
                  <a:lnTo>
                    <a:pt x="78" y="6"/>
                  </a:lnTo>
                  <a:lnTo>
                    <a:pt x="76" y="6"/>
                  </a:lnTo>
                  <a:lnTo>
                    <a:pt x="74" y="5"/>
                  </a:lnTo>
                  <a:lnTo>
                    <a:pt x="73" y="4"/>
                  </a:lnTo>
                  <a:lnTo>
                    <a:pt x="71" y="4"/>
                  </a:lnTo>
                  <a:lnTo>
                    <a:pt x="69" y="3"/>
                  </a:lnTo>
                  <a:lnTo>
                    <a:pt x="67" y="3"/>
                  </a:lnTo>
                  <a:lnTo>
                    <a:pt x="65" y="2"/>
                  </a:lnTo>
                  <a:lnTo>
                    <a:pt x="63" y="2"/>
                  </a:lnTo>
                  <a:lnTo>
                    <a:pt x="62" y="1"/>
                  </a:lnTo>
                  <a:lnTo>
                    <a:pt x="60" y="1"/>
                  </a:lnTo>
                  <a:lnTo>
                    <a:pt x="58" y="1"/>
                  </a:lnTo>
                  <a:lnTo>
                    <a:pt x="56" y="0"/>
                  </a:lnTo>
                  <a:lnTo>
                    <a:pt x="54" y="0"/>
                  </a:lnTo>
                  <a:lnTo>
                    <a:pt x="52" y="0"/>
                  </a:lnTo>
                  <a:lnTo>
                    <a:pt x="51" y="0"/>
                  </a:lnTo>
                  <a:lnTo>
                    <a:pt x="49" y="0"/>
                  </a:lnTo>
                  <a:lnTo>
                    <a:pt x="47" y="0"/>
                  </a:lnTo>
                  <a:lnTo>
                    <a:pt x="45" y="0"/>
                  </a:lnTo>
                  <a:lnTo>
                    <a:pt x="44" y="0"/>
                  </a:lnTo>
                  <a:lnTo>
                    <a:pt x="42" y="0"/>
                  </a:lnTo>
                  <a:lnTo>
                    <a:pt x="40" y="0"/>
                  </a:lnTo>
                  <a:lnTo>
                    <a:pt x="38" y="0"/>
                  </a:lnTo>
                  <a:lnTo>
                    <a:pt x="37" y="0"/>
                  </a:lnTo>
                  <a:lnTo>
                    <a:pt x="35" y="1"/>
                  </a:lnTo>
                  <a:lnTo>
                    <a:pt x="33" y="1"/>
                  </a:lnTo>
                  <a:lnTo>
                    <a:pt x="32" y="1"/>
                  </a:lnTo>
                  <a:lnTo>
                    <a:pt x="30" y="2"/>
                  </a:lnTo>
                  <a:lnTo>
                    <a:pt x="29" y="2"/>
                  </a:lnTo>
                  <a:lnTo>
                    <a:pt x="27" y="3"/>
                  </a:lnTo>
                  <a:lnTo>
                    <a:pt x="26" y="3"/>
                  </a:lnTo>
                  <a:lnTo>
                    <a:pt x="25" y="4"/>
                  </a:lnTo>
                  <a:lnTo>
                    <a:pt x="24" y="4"/>
                  </a:lnTo>
                  <a:lnTo>
                    <a:pt x="23" y="4"/>
                  </a:lnTo>
                  <a:lnTo>
                    <a:pt x="22" y="5"/>
                  </a:lnTo>
                  <a:lnTo>
                    <a:pt x="21" y="5"/>
                  </a:lnTo>
                  <a:lnTo>
                    <a:pt x="20" y="6"/>
                  </a:lnTo>
                  <a:lnTo>
                    <a:pt x="19" y="7"/>
                  </a:lnTo>
                  <a:lnTo>
                    <a:pt x="18" y="8"/>
                  </a:lnTo>
                  <a:lnTo>
                    <a:pt x="17" y="9"/>
                  </a:lnTo>
                  <a:lnTo>
                    <a:pt x="16" y="10"/>
                  </a:lnTo>
                  <a:lnTo>
                    <a:pt x="15" y="11"/>
                  </a:lnTo>
                  <a:lnTo>
                    <a:pt x="14" y="12"/>
                  </a:lnTo>
                  <a:lnTo>
                    <a:pt x="13" y="13"/>
                  </a:lnTo>
                  <a:lnTo>
                    <a:pt x="13" y="14"/>
                  </a:lnTo>
                  <a:lnTo>
                    <a:pt x="12" y="15"/>
                  </a:lnTo>
                  <a:lnTo>
                    <a:pt x="11" y="16"/>
                  </a:lnTo>
                  <a:lnTo>
                    <a:pt x="10" y="18"/>
                  </a:lnTo>
                  <a:lnTo>
                    <a:pt x="10" y="19"/>
                  </a:lnTo>
                  <a:lnTo>
                    <a:pt x="9" y="20"/>
                  </a:lnTo>
                  <a:lnTo>
                    <a:pt x="8" y="22"/>
                  </a:lnTo>
                  <a:lnTo>
                    <a:pt x="8" y="23"/>
                  </a:lnTo>
                  <a:lnTo>
                    <a:pt x="7" y="25"/>
                  </a:lnTo>
                  <a:lnTo>
                    <a:pt x="6" y="26"/>
                  </a:lnTo>
                  <a:lnTo>
                    <a:pt x="5" y="29"/>
                  </a:lnTo>
                  <a:lnTo>
                    <a:pt x="4" y="32"/>
                  </a:lnTo>
                  <a:lnTo>
                    <a:pt x="3" y="35"/>
                  </a:lnTo>
                  <a:lnTo>
                    <a:pt x="2" y="38"/>
                  </a:lnTo>
                  <a:lnTo>
                    <a:pt x="1" y="41"/>
                  </a:lnTo>
                  <a:lnTo>
                    <a:pt x="0" y="44"/>
                  </a:lnTo>
                  <a:lnTo>
                    <a:pt x="0" y="46"/>
                  </a:lnTo>
                  <a:lnTo>
                    <a:pt x="2" y="45"/>
                  </a:lnTo>
                  <a:lnTo>
                    <a:pt x="2" y="45"/>
                  </a:lnTo>
                  <a:close/>
                  <a:moveTo>
                    <a:pt x="74" y="30"/>
                  </a:moveTo>
                  <a:lnTo>
                    <a:pt x="72" y="30"/>
                  </a:lnTo>
                  <a:lnTo>
                    <a:pt x="70" y="30"/>
                  </a:lnTo>
                  <a:lnTo>
                    <a:pt x="68" y="30"/>
                  </a:lnTo>
                  <a:lnTo>
                    <a:pt x="66" y="29"/>
                  </a:lnTo>
                  <a:lnTo>
                    <a:pt x="64" y="29"/>
                  </a:lnTo>
                  <a:lnTo>
                    <a:pt x="62" y="29"/>
                  </a:lnTo>
                  <a:lnTo>
                    <a:pt x="60" y="29"/>
                  </a:lnTo>
                  <a:lnTo>
                    <a:pt x="58" y="29"/>
                  </a:lnTo>
                  <a:lnTo>
                    <a:pt x="56" y="29"/>
                  </a:lnTo>
                  <a:lnTo>
                    <a:pt x="54" y="29"/>
                  </a:lnTo>
                  <a:lnTo>
                    <a:pt x="52" y="29"/>
                  </a:lnTo>
                  <a:lnTo>
                    <a:pt x="50" y="30"/>
                  </a:lnTo>
                  <a:lnTo>
                    <a:pt x="48" y="30"/>
                  </a:lnTo>
                  <a:lnTo>
                    <a:pt x="46" y="30"/>
                  </a:lnTo>
                  <a:lnTo>
                    <a:pt x="44" y="30"/>
                  </a:lnTo>
                  <a:lnTo>
                    <a:pt x="41" y="31"/>
                  </a:lnTo>
                  <a:lnTo>
                    <a:pt x="39" y="31"/>
                  </a:lnTo>
                  <a:lnTo>
                    <a:pt x="37" y="32"/>
                  </a:lnTo>
                  <a:lnTo>
                    <a:pt x="35" y="32"/>
                  </a:lnTo>
                  <a:lnTo>
                    <a:pt x="33" y="33"/>
                  </a:lnTo>
                  <a:lnTo>
                    <a:pt x="30" y="33"/>
                  </a:lnTo>
                  <a:lnTo>
                    <a:pt x="28" y="34"/>
                  </a:lnTo>
                  <a:lnTo>
                    <a:pt x="26" y="34"/>
                  </a:lnTo>
                  <a:lnTo>
                    <a:pt x="23" y="35"/>
                  </a:lnTo>
                  <a:lnTo>
                    <a:pt x="21" y="36"/>
                  </a:lnTo>
                  <a:lnTo>
                    <a:pt x="19" y="37"/>
                  </a:lnTo>
                  <a:lnTo>
                    <a:pt x="16" y="37"/>
                  </a:lnTo>
                  <a:lnTo>
                    <a:pt x="14" y="38"/>
                  </a:lnTo>
                  <a:lnTo>
                    <a:pt x="11" y="39"/>
                  </a:lnTo>
                  <a:lnTo>
                    <a:pt x="9" y="40"/>
                  </a:lnTo>
                  <a:lnTo>
                    <a:pt x="6" y="41"/>
                  </a:lnTo>
                  <a:lnTo>
                    <a:pt x="4" y="42"/>
                  </a:lnTo>
                  <a:lnTo>
                    <a:pt x="4" y="39"/>
                  </a:lnTo>
                  <a:lnTo>
                    <a:pt x="5" y="37"/>
                  </a:lnTo>
                  <a:lnTo>
                    <a:pt x="6" y="34"/>
                  </a:lnTo>
                  <a:lnTo>
                    <a:pt x="7" y="32"/>
                  </a:lnTo>
                  <a:lnTo>
                    <a:pt x="8" y="29"/>
                  </a:lnTo>
                  <a:lnTo>
                    <a:pt x="9" y="26"/>
                  </a:lnTo>
                  <a:lnTo>
                    <a:pt x="10" y="24"/>
                  </a:lnTo>
                  <a:lnTo>
                    <a:pt x="11" y="22"/>
                  </a:lnTo>
                  <a:lnTo>
                    <a:pt x="12" y="20"/>
                  </a:lnTo>
                  <a:lnTo>
                    <a:pt x="12" y="19"/>
                  </a:lnTo>
                  <a:lnTo>
                    <a:pt x="13" y="18"/>
                  </a:lnTo>
                  <a:lnTo>
                    <a:pt x="14" y="17"/>
                  </a:lnTo>
                  <a:lnTo>
                    <a:pt x="15" y="15"/>
                  </a:lnTo>
                  <a:lnTo>
                    <a:pt x="15" y="14"/>
                  </a:lnTo>
                  <a:lnTo>
                    <a:pt x="16" y="13"/>
                  </a:lnTo>
                  <a:lnTo>
                    <a:pt x="17" y="12"/>
                  </a:lnTo>
                  <a:lnTo>
                    <a:pt x="18" y="11"/>
                  </a:lnTo>
                  <a:lnTo>
                    <a:pt x="19" y="11"/>
                  </a:lnTo>
                  <a:lnTo>
                    <a:pt x="19" y="10"/>
                  </a:lnTo>
                  <a:lnTo>
                    <a:pt x="20" y="9"/>
                  </a:lnTo>
                  <a:lnTo>
                    <a:pt x="21" y="8"/>
                  </a:lnTo>
                  <a:lnTo>
                    <a:pt x="22" y="8"/>
                  </a:lnTo>
                  <a:lnTo>
                    <a:pt x="23" y="7"/>
                  </a:lnTo>
                  <a:lnTo>
                    <a:pt x="24" y="7"/>
                  </a:lnTo>
                  <a:lnTo>
                    <a:pt x="25" y="6"/>
                  </a:lnTo>
                  <a:lnTo>
                    <a:pt x="26" y="6"/>
                  </a:lnTo>
                  <a:lnTo>
                    <a:pt x="27" y="5"/>
                  </a:lnTo>
                  <a:lnTo>
                    <a:pt x="28" y="5"/>
                  </a:lnTo>
                  <a:lnTo>
                    <a:pt x="29" y="5"/>
                  </a:lnTo>
                  <a:lnTo>
                    <a:pt x="31" y="4"/>
                  </a:lnTo>
                  <a:lnTo>
                    <a:pt x="32" y="4"/>
                  </a:lnTo>
                  <a:lnTo>
                    <a:pt x="34" y="3"/>
                  </a:lnTo>
                  <a:lnTo>
                    <a:pt x="36" y="3"/>
                  </a:lnTo>
                  <a:lnTo>
                    <a:pt x="37" y="3"/>
                  </a:lnTo>
                  <a:lnTo>
                    <a:pt x="39" y="3"/>
                  </a:lnTo>
                  <a:lnTo>
                    <a:pt x="40" y="2"/>
                  </a:lnTo>
                  <a:lnTo>
                    <a:pt x="42" y="2"/>
                  </a:lnTo>
                  <a:lnTo>
                    <a:pt x="44" y="2"/>
                  </a:lnTo>
                  <a:lnTo>
                    <a:pt x="46" y="2"/>
                  </a:lnTo>
                  <a:lnTo>
                    <a:pt x="47" y="2"/>
                  </a:lnTo>
                  <a:lnTo>
                    <a:pt x="49" y="2"/>
                  </a:lnTo>
                  <a:lnTo>
                    <a:pt x="51" y="2"/>
                  </a:lnTo>
                  <a:lnTo>
                    <a:pt x="52" y="2"/>
                  </a:lnTo>
                  <a:lnTo>
                    <a:pt x="54" y="3"/>
                  </a:lnTo>
                  <a:lnTo>
                    <a:pt x="56" y="3"/>
                  </a:lnTo>
                  <a:lnTo>
                    <a:pt x="58" y="3"/>
                  </a:lnTo>
                  <a:lnTo>
                    <a:pt x="59" y="3"/>
                  </a:lnTo>
                  <a:lnTo>
                    <a:pt x="61" y="4"/>
                  </a:lnTo>
                  <a:lnTo>
                    <a:pt x="63" y="4"/>
                  </a:lnTo>
                  <a:lnTo>
                    <a:pt x="65" y="5"/>
                  </a:lnTo>
                  <a:lnTo>
                    <a:pt x="67" y="5"/>
                  </a:lnTo>
                  <a:lnTo>
                    <a:pt x="68" y="6"/>
                  </a:lnTo>
                  <a:lnTo>
                    <a:pt x="70" y="6"/>
                  </a:lnTo>
                  <a:lnTo>
                    <a:pt x="72" y="7"/>
                  </a:lnTo>
                  <a:lnTo>
                    <a:pt x="74" y="7"/>
                  </a:lnTo>
                  <a:lnTo>
                    <a:pt x="76" y="8"/>
                  </a:lnTo>
                  <a:lnTo>
                    <a:pt x="77" y="9"/>
                  </a:lnTo>
                  <a:lnTo>
                    <a:pt x="79" y="9"/>
                  </a:lnTo>
                  <a:lnTo>
                    <a:pt x="81" y="10"/>
                  </a:lnTo>
                  <a:lnTo>
                    <a:pt x="83" y="11"/>
                  </a:lnTo>
                  <a:lnTo>
                    <a:pt x="84" y="12"/>
                  </a:lnTo>
                  <a:lnTo>
                    <a:pt x="86" y="13"/>
                  </a:lnTo>
                  <a:lnTo>
                    <a:pt x="88" y="14"/>
                  </a:lnTo>
                  <a:lnTo>
                    <a:pt x="89" y="15"/>
                  </a:lnTo>
                  <a:lnTo>
                    <a:pt x="91" y="16"/>
                  </a:lnTo>
                  <a:lnTo>
                    <a:pt x="93" y="17"/>
                  </a:lnTo>
                  <a:lnTo>
                    <a:pt x="95" y="18"/>
                  </a:lnTo>
                  <a:lnTo>
                    <a:pt x="96" y="19"/>
                  </a:lnTo>
                  <a:lnTo>
                    <a:pt x="98" y="20"/>
                  </a:lnTo>
                  <a:lnTo>
                    <a:pt x="99" y="22"/>
                  </a:lnTo>
                  <a:lnTo>
                    <a:pt x="101" y="23"/>
                  </a:lnTo>
                  <a:lnTo>
                    <a:pt x="103" y="24"/>
                  </a:lnTo>
                  <a:lnTo>
                    <a:pt x="104" y="25"/>
                  </a:lnTo>
                  <a:lnTo>
                    <a:pt x="106" y="27"/>
                  </a:lnTo>
                  <a:lnTo>
                    <a:pt x="107" y="28"/>
                  </a:lnTo>
                  <a:lnTo>
                    <a:pt x="109" y="30"/>
                  </a:lnTo>
                  <a:lnTo>
                    <a:pt x="110" y="31"/>
                  </a:lnTo>
                  <a:lnTo>
                    <a:pt x="111" y="33"/>
                  </a:lnTo>
                  <a:lnTo>
                    <a:pt x="113" y="34"/>
                  </a:lnTo>
                  <a:lnTo>
                    <a:pt x="114" y="36"/>
                  </a:lnTo>
                  <a:lnTo>
                    <a:pt x="116" y="38"/>
                  </a:lnTo>
                  <a:lnTo>
                    <a:pt x="117" y="39"/>
                  </a:lnTo>
                  <a:lnTo>
                    <a:pt x="118" y="41"/>
                  </a:lnTo>
                  <a:lnTo>
                    <a:pt x="119" y="43"/>
                  </a:lnTo>
                  <a:lnTo>
                    <a:pt x="121" y="44"/>
                  </a:lnTo>
                  <a:lnTo>
                    <a:pt x="122" y="46"/>
                  </a:lnTo>
                  <a:lnTo>
                    <a:pt x="123" y="48"/>
                  </a:lnTo>
                  <a:lnTo>
                    <a:pt x="124" y="50"/>
                  </a:lnTo>
                  <a:lnTo>
                    <a:pt x="125" y="52"/>
                  </a:lnTo>
                  <a:lnTo>
                    <a:pt x="126" y="54"/>
                  </a:lnTo>
                  <a:lnTo>
                    <a:pt x="127" y="56"/>
                  </a:lnTo>
                  <a:lnTo>
                    <a:pt x="128" y="58"/>
                  </a:lnTo>
                  <a:lnTo>
                    <a:pt x="128" y="59"/>
                  </a:lnTo>
                  <a:lnTo>
                    <a:pt x="128" y="59"/>
                  </a:lnTo>
                  <a:lnTo>
                    <a:pt x="129" y="60"/>
                  </a:lnTo>
                  <a:lnTo>
                    <a:pt x="129" y="60"/>
                  </a:lnTo>
                  <a:lnTo>
                    <a:pt x="127" y="59"/>
                  </a:lnTo>
                  <a:lnTo>
                    <a:pt x="125" y="57"/>
                  </a:lnTo>
                  <a:lnTo>
                    <a:pt x="124" y="56"/>
                  </a:lnTo>
                  <a:lnTo>
                    <a:pt x="122" y="54"/>
                  </a:lnTo>
                  <a:lnTo>
                    <a:pt x="120" y="53"/>
                  </a:lnTo>
                  <a:lnTo>
                    <a:pt x="119" y="51"/>
                  </a:lnTo>
                  <a:lnTo>
                    <a:pt x="117" y="50"/>
                  </a:lnTo>
                  <a:lnTo>
                    <a:pt x="115" y="49"/>
                  </a:lnTo>
                  <a:lnTo>
                    <a:pt x="114" y="48"/>
                  </a:lnTo>
                  <a:lnTo>
                    <a:pt x="112" y="47"/>
                  </a:lnTo>
                  <a:lnTo>
                    <a:pt x="110" y="45"/>
                  </a:lnTo>
                  <a:lnTo>
                    <a:pt x="108" y="44"/>
                  </a:lnTo>
                  <a:lnTo>
                    <a:pt x="107" y="43"/>
                  </a:lnTo>
                  <a:lnTo>
                    <a:pt x="105" y="42"/>
                  </a:lnTo>
                  <a:lnTo>
                    <a:pt x="103" y="41"/>
                  </a:lnTo>
                  <a:lnTo>
                    <a:pt x="102" y="40"/>
                  </a:lnTo>
                  <a:lnTo>
                    <a:pt x="100" y="39"/>
                  </a:lnTo>
                  <a:lnTo>
                    <a:pt x="98" y="38"/>
                  </a:lnTo>
                  <a:lnTo>
                    <a:pt x="97" y="37"/>
                  </a:lnTo>
                  <a:lnTo>
                    <a:pt x="95" y="37"/>
                  </a:lnTo>
                  <a:lnTo>
                    <a:pt x="93" y="36"/>
                  </a:lnTo>
                  <a:lnTo>
                    <a:pt x="91" y="35"/>
                  </a:lnTo>
                  <a:lnTo>
                    <a:pt x="90" y="35"/>
                  </a:lnTo>
                  <a:lnTo>
                    <a:pt x="88" y="34"/>
                  </a:lnTo>
                  <a:lnTo>
                    <a:pt x="86" y="33"/>
                  </a:lnTo>
                  <a:lnTo>
                    <a:pt x="84" y="33"/>
                  </a:lnTo>
                  <a:lnTo>
                    <a:pt x="83" y="32"/>
                  </a:lnTo>
                  <a:lnTo>
                    <a:pt x="81" y="32"/>
                  </a:lnTo>
                  <a:lnTo>
                    <a:pt x="79" y="31"/>
                  </a:lnTo>
                  <a:lnTo>
                    <a:pt x="77" y="31"/>
                  </a:lnTo>
                  <a:lnTo>
                    <a:pt x="76" y="31"/>
                  </a:lnTo>
                  <a:lnTo>
                    <a:pt x="74" y="30"/>
                  </a:lnTo>
                  <a:lnTo>
                    <a:pt x="74" y="30"/>
                  </a:lnTo>
                  <a:lnTo>
                    <a:pt x="74" y="30"/>
                  </a:lnTo>
                  <a:close/>
                </a:path>
              </a:pathLst>
            </a:custGeom>
            <a:solidFill>
              <a:srgbClr val="894F2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7" name="Freeform 37"/>
            <p:cNvSpPr>
              <a:spLocks/>
            </p:cNvSpPr>
            <p:nvPr/>
          </p:nvSpPr>
          <p:spPr bwMode="auto">
            <a:xfrm>
              <a:off x="1004" y="1210"/>
              <a:ext cx="152" cy="60"/>
            </a:xfrm>
            <a:custGeom>
              <a:avLst/>
              <a:gdLst>
                <a:gd name="T0" fmla="*/ 145 w 152"/>
                <a:gd name="T1" fmla="*/ 54 h 60"/>
                <a:gd name="T2" fmla="*/ 135 w 152"/>
                <a:gd name="T3" fmla="*/ 47 h 60"/>
                <a:gd name="T4" fmla="*/ 125 w 152"/>
                <a:gd name="T5" fmla="*/ 40 h 60"/>
                <a:gd name="T6" fmla="*/ 115 w 152"/>
                <a:gd name="T7" fmla="*/ 34 h 60"/>
                <a:gd name="T8" fmla="*/ 104 w 152"/>
                <a:gd name="T9" fmla="*/ 29 h 60"/>
                <a:gd name="T10" fmla="*/ 93 w 152"/>
                <a:gd name="T11" fmla="*/ 26 h 60"/>
                <a:gd name="T12" fmla="*/ 81 w 152"/>
                <a:gd name="T13" fmla="*/ 24 h 60"/>
                <a:gd name="T14" fmla="*/ 68 w 152"/>
                <a:gd name="T15" fmla="*/ 25 h 60"/>
                <a:gd name="T16" fmla="*/ 54 w 152"/>
                <a:gd name="T17" fmla="*/ 28 h 60"/>
                <a:gd name="T18" fmla="*/ 39 w 152"/>
                <a:gd name="T19" fmla="*/ 33 h 60"/>
                <a:gd name="T20" fmla="*/ 23 w 152"/>
                <a:gd name="T21" fmla="*/ 41 h 60"/>
                <a:gd name="T22" fmla="*/ 16 w 152"/>
                <a:gd name="T23" fmla="*/ 37 h 60"/>
                <a:gd name="T24" fmla="*/ 13 w 152"/>
                <a:gd name="T25" fmla="*/ 35 h 60"/>
                <a:gd name="T26" fmla="*/ 11 w 152"/>
                <a:gd name="T27" fmla="*/ 34 h 60"/>
                <a:gd name="T28" fmla="*/ 9 w 152"/>
                <a:gd name="T29" fmla="*/ 32 h 60"/>
                <a:gd name="T30" fmla="*/ 8 w 152"/>
                <a:gd name="T31" fmla="*/ 31 h 60"/>
                <a:gd name="T32" fmla="*/ 5 w 152"/>
                <a:gd name="T33" fmla="*/ 27 h 60"/>
                <a:gd name="T34" fmla="*/ 2 w 152"/>
                <a:gd name="T35" fmla="*/ 20 h 60"/>
                <a:gd name="T36" fmla="*/ 8 w 152"/>
                <a:gd name="T37" fmla="*/ 23 h 60"/>
                <a:gd name="T38" fmla="*/ 13 w 152"/>
                <a:gd name="T39" fmla="*/ 26 h 60"/>
                <a:gd name="T40" fmla="*/ 19 w 152"/>
                <a:gd name="T41" fmla="*/ 28 h 60"/>
                <a:gd name="T42" fmla="*/ 24 w 152"/>
                <a:gd name="T43" fmla="*/ 29 h 60"/>
                <a:gd name="T44" fmla="*/ 31 w 152"/>
                <a:gd name="T45" fmla="*/ 31 h 60"/>
                <a:gd name="T46" fmla="*/ 27 w 152"/>
                <a:gd name="T47" fmla="*/ 26 h 60"/>
                <a:gd name="T48" fmla="*/ 23 w 152"/>
                <a:gd name="T49" fmla="*/ 21 h 60"/>
                <a:gd name="T50" fmla="*/ 19 w 152"/>
                <a:gd name="T51" fmla="*/ 15 h 60"/>
                <a:gd name="T52" fmla="*/ 16 w 152"/>
                <a:gd name="T53" fmla="*/ 9 h 60"/>
                <a:gd name="T54" fmla="*/ 15 w 152"/>
                <a:gd name="T55" fmla="*/ 6 h 60"/>
                <a:gd name="T56" fmla="*/ 14 w 152"/>
                <a:gd name="T57" fmla="*/ 3 h 60"/>
                <a:gd name="T58" fmla="*/ 17 w 152"/>
                <a:gd name="T59" fmla="*/ 4 h 60"/>
                <a:gd name="T60" fmla="*/ 24 w 152"/>
                <a:gd name="T61" fmla="*/ 11 h 60"/>
                <a:gd name="T62" fmla="*/ 27 w 152"/>
                <a:gd name="T63" fmla="*/ 14 h 60"/>
                <a:gd name="T64" fmla="*/ 30 w 152"/>
                <a:gd name="T65" fmla="*/ 16 h 60"/>
                <a:gd name="T66" fmla="*/ 33 w 152"/>
                <a:gd name="T67" fmla="*/ 18 h 60"/>
                <a:gd name="T68" fmla="*/ 37 w 152"/>
                <a:gd name="T69" fmla="*/ 20 h 60"/>
                <a:gd name="T70" fmla="*/ 40 w 152"/>
                <a:gd name="T71" fmla="*/ 20 h 60"/>
                <a:gd name="T72" fmla="*/ 43 w 152"/>
                <a:gd name="T73" fmla="*/ 20 h 60"/>
                <a:gd name="T74" fmla="*/ 49 w 152"/>
                <a:gd name="T75" fmla="*/ 18 h 60"/>
                <a:gd name="T76" fmla="*/ 59 w 152"/>
                <a:gd name="T77" fmla="*/ 15 h 60"/>
                <a:gd name="T78" fmla="*/ 70 w 152"/>
                <a:gd name="T79" fmla="*/ 13 h 60"/>
                <a:gd name="T80" fmla="*/ 81 w 152"/>
                <a:gd name="T81" fmla="*/ 13 h 60"/>
                <a:gd name="T82" fmla="*/ 92 w 152"/>
                <a:gd name="T83" fmla="*/ 15 h 60"/>
                <a:gd name="T84" fmla="*/ 102 w 152"/>
                <a:gd name="T85" fmla="*/ 18 h 60"/>
                <a:gd name="T86" fmla="*/ 113 w 152"/>
                <a:gd name="T87" fmla="*/ 22 h 60"/>
                <a:gd name="T88" fmla="*/ 122 w 152"/>
                <a:gd name="T89" fmla="*/ 28 h 60"/>
                <a:gd name="T90" fmla="*/ 132 w 152"/>
                <a:gd name="T91" fmla="*/ 36 h 60"/>
                <a:gd name="T92" fmla="*/ 141 w 152"/>
                <a:gd name="T93" fmla="*/ 45 h 60"/>
                <a:gd name="T94" fmla="*/ 149 w 152"/>
                <a:gd name="T95" fmla="*/ 56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52" h="60">
                  <a:moveTo>
                    <a:pt x="152" y="60"/>
                  </a:moveTo>
                  <a:lnTo>
                    <a:pt x="148" y="57"/>
                  </a:lnTo>
                  <a:lnTo>
                    <a:pt x="145" y="54"/>
                  </a:lnTo>
                  <a:lnTo>
                    <a:pt x="142" y="52"/>
                  </a:lnTo>
                  <a:lnTo>
                    <a:pt x="138" y="49"/>
                  </a:lnTo>
                  <a:lnTo>
                    <a:pt x="135" y="47"/>
                  </a:lnTo>
                  <a:lnTo>
                    <a:pt x="132" y="44"/>
                  </a:lnTo>
                  <a:lnTo>
                    <a:pt x="129" y="42"/>
                  </a:lnTo>
                  <a:lnTo>
                    <a:pt x="125" y="40"/>
                  </a:lnTo>
                  <a:lnTo>
                    <a:pt x="122" y="38"/>
                  </a:lnTo>
                  <a:lnTo>
                    <a:pt x="118" y="36"/>
                  </a:lnTo>
                  <a:lnTo>
                    <a:pt x="115" y="34"/>
                  </a:lnTo>
                  <a:lnTo>
                    <a:pt x="111" y="32"/>
                  </a:lnTo>
                  <a:lnTo>
                    <a:pt x="108" y="30"/>
                  </a:lnTo>
                  <a:lnTo>
                    <a:pt x="104" y="29"/>
                  </a:lnTo>
                  <a:lnTo>
                    <a:pt x="100" y="28"/>
                  </a:lnTo>
                  <a:lnTo>
                    <a:pt x="96" y="27"/>
                  </a:lnTo>
                  <a:lnTo>
                    <a:pt x="93" y="26"/>
                  </a:lnTo>
                  <a:lnTo>
                    <a:pt x="89" y="25"/>
                  </a:lnTo>
                  <a:lnTo>
                    <a:pt x="85" y="25"/>
                  </a:lnTo>
                  <a:lnTo>
                    <a:pt x="81" y="24"/>
                  </a:lnTo>
                  <a:lnTo>
                    <a:pt x="76" y="24"/>
                  </a:lnTo>
                  <a:lnTo>
                    <a:pt x="72" y="24"/>
                  </a:lnTo>
                  <a:lnTo>
                    <a:pt x="68" y="25"/>
                  </a:lnTo>
                  <a:lnTo>
                    <a:pt x="63" y="25"/>
                  </a:lnTo>
                  <a:lnTo>
                    <a:pt x="59" y="26"/>
                  </a:lnTo>
                  <a:lnTo>
                    <a:pt x="54" y="28"/>
                  </a:lnTo>
                  <a:lnTo>
                    <a:pt x="49" y="29"/>
                  </a:lnTo>
                  <a:lnTo>
                    <a:pt x="44" y="31"/>
                  </a:lnTo>
                  <a:lnTo>
                    <a:pt x="39" y="33"/>
                  </a:lnTo>
                  <a:lnTo>
                    <a:pt x="34" y="35"/>
                  </a:lnTo>
                  <a:lnTo>
                    <a:pt x="28" y="38"/>
                  </a:lnTo>
                  <a:lnTo>
                    <a:pt x="23" y="41"/>
                  </a:lnTo>
                  <a:lnTo>
                    <a:pt x="20" y="39"/>
                  </a:lnTo>
                  <a:lnTo>
                    <a:pt x="18" y="38"/>
                  </a:lnTo>
                  <a:lnTo>
                    <a:pt x="16" y="37"/>
                  </a:lnTo>
                  <a:lnTo>
                    <a:pt x="14" y="36"/>
                  </a:lnTo>
                  <a:lnTo>
                    <a:pt x="14" y="36"/>
                  </a:lnTo>
                  <a:lnTo>
                    <a:pt x="13" y="35"/>
                  </a:lnTo>
                  <a:lnTo>
                    <a:pt x="12" y="35"/>
                  </a:lnTo>
                  <a:lnTo>
                    <a:pt x="12" y="34"/>
                  </a:lnTo>
                  <a:lnTo>
                    <a:pt x="11" y="34"/>
                  </a:lnTo>
                  <a:lnTo>
                    <a:pt x="10" y="33"/>
                  </a:lnTo>
                  <a:lnTo>
                    <a:pt x="10" y="33"/>
                  </a:lnTo>
                  <a:lnTo>
                    <a:pt x="9" y="32"/>
                  </a:lnTo>
                  <a:lnTo>
                    <a:pt x="9" y="32"/>
                  </a:lnTo>
                  <a:lnTo>
                    <a:pt x="8" y="31"/>
                  </a:lnTo>
                  <a:lnTo>
                    <a:pt x="8" y="31"/>
                  </a:lnTo>
                  <a:lnTo>
                    <a:pt x="7" y="30"/>
                  </a:lnTo>
                  <a:lnTo>
                    <a:pt x="6" y="29"/>
                  </a:lnTo>
                  <a:lnTo>
                    <a:pt x="5" y="27"/>
                  </a:lnTo>
                  <a:lnTo>
                    <a:pt x="3" y="23"/>
                  </a:lnTo>
                  <a:lnTo>
                    <a:pt x="0" y="18"/>
                  </a:lnTo>
                  <a:lnTo>
                    <a:pt x="2" y="20"/>
                  </a:lnTo>
                  <a:lnTo>
                    <a:pt x="4" y="21"/>
                  </a:lnTo>
                  <a:lnTo>
                    <a:pt x="6" y="22"/>
                  </a:lnTo>
                  <a:lnTo>
                    <a:pt x="8" y="23"/>
                  </a:lnTo>
                  <a:lnTo>
                    <a:pt x="10" y="24"/>
                  </a:lnTo>
                  <a:lnTo>
                    <a:pt x="12" y="25"/>
                  </a:lnTo>
                  <a:lnTo>
                    <a:pt x="13" y="26"/>
                  </a:lnTo>
                  <a:lnTo>
                    <a:pt x="15" y="26"/>
                  </a:lnTo>
                  <a:lnTo>
                    <a:pt x="17" y="27"/>
                  </a:lnTo>
                  <a:lnTo>
                    <a:pt x="19" y="28"/>
                  </a:lnTo>
                  <a:lnTo>
                    <a:pt x="20" y="28"/>
                  </a:lnTo>
                  <a:lnTo>
                    <a:pt x="22" y="29"/>
                  </a:lnTo>
                  <a:lnTo>
                    <a:pt x="24" y="29"/>
                  </a:lnTo>
                  <a:lnTo>
                    <a:pt x="27" y="30"/>
                  </a:lnTo>
                  <a:lnTo>
                    <a:pt x="29" y="31"/>
                  </a:lnTo>
                  <a:lnTo>
                    <a:pt x="31" y="31"/>
                  </a:lnTo>
                  <a:lnTo>
                    <a:pt x="30" y="30"/>
                  </a:lnTo>
                  <a:lnTo>
                    <a:pt x="28" y="28"/>
                  </a:lnTo>
                  <a:lnTo>
                    <a:pt x="27" y="26"/>
                  </a:lnTo>
                  <a:lnTo>
                    <a:pt x="25" y="25"/>
                  </a:lnTo>
                  <a:lnTo>
                    <a:pt x="24" y="23"/>
                  </a:lnTo>
                  <a:lnTo>
                    <a:pt x="23" y="21"/>
                  </a:lnTo>
                  <a:lnTo>
                    <a:pt x="21" y="19"/>
                  </a:lnTo>
                  <a:lnTo>
                    <a:pt x="20" y="17"/>
                  </a:lnTo>
                  <a:lnTo>
                    <a:pt x="19" y="15"/>
                  </a:lnTo>
                  <a:lnTo>
                    <a:pt x="18" y="13"/>
                  </a:lnTo>
                  <a:lnTo>
                    <a:pt x="17" y="11"/>
                  </a:lnTo>
                  <a:lnTo>
                    <a:pt x="16" y="9"/>
                  </a:lnTo>
                  <a:lnTo>
                    <a:pt x="16" y="8"/>
                  </a:lnTo>
                  <a:lnTo>
                    <a:pt x="16" y="7"/>
                  </a:lnTo>
                  <a:lnTo>
                    <a:pt x="15" y="6"/>
                  </a:lnTo>
                  <a:lnTo>
                    <a:pt x="15" y="5"/>
                  </a:lnTo>
                  <a:lnTo>
                    <a:pt x="15" y="4"/>
                  </a:lnTo>
                  <a:lnTo>
                    <a:pt x="14" y="3"/>
                  </a:lnTo>
                  <a:lnTo>
                    <a:pt x="14" y="1"/>
                  </a:lnTo>
                  <a:lnTo>
                    <a:pt x="14" y="0"/>
                  </a:lnTo>
                  <a:lnTo>
                    <a:pt x="17" y="4"/>
                  </a:lnTo>
                  <a:lnTo>
                    <a:pt x="20" y="7"/>
                  </a:lnTo>
                  <a:lnTo>
                    <a:pt x="22" y="9"/>
                  </a:lnTo>
                  <a:lnTo>
                    <a:pt x="24" y="11"/>
                  </a:lnTo>
                  <a:lnTo>
                    <a:pt x="25" y="12"/>
                  </a:lnTo>
                  <a:lnTo>
                    <a:pt x="26" y="13"/>
                  </a:lnTo>
                  <a:lnTo>
                    <a:pt x="27" y="14"/>
                  </a:lnTo>
                  <a:lnTo>
                    <a:pt x="28" y="15"/>
                  </a:lnTo>
                  <a:lnTo>
                    <a:pt x="29" y="15"/>
                  </a:lnTo>
                  <a:lnTo>
                    <a:pt x="30" y="16"/>
                  </a:lnTo>
                  <a:lnTo>
                    <a:pt x="31" y="17"/>
                  </a:lnTo>
                  <a:lnTo>
                    <a:pt x="32" y="18"/>
                  </a:lnTo>
                  <a:lnTo>
                    <a:pt x="33" y="18"/>
                  </a:lnTo>
                  <a:lnTo>
                    <a:pt x="34" y="19"/>
                  </a:lnTo>
                  <a:lnTo>
                    <a:pt x="35" y="19"/>
                  </a:lnTo>
                  <a:lnTo>
                    <a:pt x="37" y="20"/>
                  </a:lnTo>
                  <a:lnTo>
                    <a:pt x="38" y="20"/>
                  </a:lnTo>
                  <a:lnTo>
                    <a:pt x="39" y="20"/>
                  </a:lnTo>
                  <a:lnTo>
                    <a:pt x="40" y="20"/>
                  </a:lnTo>
                  <a:lnTo>
                    <a:pt x="41" y="20"/>
                  </a:lnTo>
                  <a:lnTo>
                    <a:pt x="42" y="20"/>
                  </a:lnTo>
                  <a:lnTo>
                    <a:pt x="43" y="20"/>
                  </a:lnTo>
                  <a:lnTo>
                    <a:pt x="44" y="20"/>
                  </a:lnTo>
                  <a:lnTo>
                    <a:pt x="45" y="19"/>
                  </a:lnTo>
                  <a:lnTo>
                    <a:pt x="49" y="18"/>
                  </a:lnTo>
                  <a:lnTo>
                    <a:pt x="52" y="17"/>
                  </a:lnTo>
                  <a:lnTo>
                    <a:pt x="56" y="16"/>
                  </a:lnTo>
                  <a:lnTo>
                    <a:pt x="59" y="15"/>
                  </a:lnTo>
                  <a:lnTo>
                    <a:pt x="63" y="14"/>
                  </a:lnTo>
                  <a:lnTo>
                    <a:pt x="67" y="14"/>
                  </a:lnTo>
                  <a:lnTo>
                    <a:pt x="70" y="13"/>
                  </a:lnTo>
                  <a:lnTo>
                    <a:pt x="74" y="13"/>
                  </a:lnTo>
                  <a:lnTo>
                    <a:pt x="78" y="13"/>
                  </a:lnTo>
                  <a:lnTo>
                    <a:pt x="81" y="13"/>
                  </a:lnTo>
                  <a:lnTo>
                    <a:pt x="85" y="14"/>
                  </a:lnTo>
                  <a:lnTo>
                    <a:pt x="88" y="14"/>
                  </a:lnTo>
                  <a:lnTo>
                    <a:pt x="92" y="15"/>
                  </a:lnTo>
                  <a:lnTo>
                    <a:pt x="95" y="16"/>
                  </a:lnTo>
                  <a:lnTo>
                    <a:pt x="99" y="17"/>
                  </a:lnTo>
                  <a:lnTo>
                    <a:pt x="102" y="18"/>
                  </a:lnTo>
                  <a:lnTo>
                    <a:pt x="106" y="19"/>
                  </a:lnTo>
                  <a:lnTo>
                    <a:pt x="109" y="21"/>
                  </a:lnTo>
                  <a:lnTo>
                    <a:pt x="113" y="22"/>
                  </a:lnTo>
                  <a:lnTo>
                    <a:pt x="116" y="24"/>
                  </a:lnTo>
                  <a:lnTo>
                    <a:pt x="119" y="26"/>
                  </a:lnTo>
                  <a:lnTo>
                    <a:pt x="122" y="28"/>
                  </a:lnTo>
                  <a:lnTo>
                    <a:pt x="126" y="31"/>
                  </a:lnTo>
                  <a:lnTo>
                    <a:pt x="129" y="33"/>
                  </a:lnTo>
                  <a:lnTo>
                    <a:pt x="132" y="36"/>
                  </a:lnTo>
                  <a:lnTo>
                    <a:pt x="135" y="39"/>
                  </a:lnTo>
                  <a:lnTo>
                    <a:pt x="138" y="42"/>
                  </a:lnTo>
                  <a:lnTo>
                    <a:pt x="141" y="45"/>
                  </a:lnTo>
                  <a:lnTo>
                    <a:pt x="144" y="48"/>
                  </a:lnTo>
                  <a:lnTo>
                    <a:pt x="146" y="52"/>
                  </a:lnTo>
                  <a:lnTo>
                    <a:pt x="149" y="56"/>
                  </a:lnTo>
                  <a:lnTo>
                    <a:pt x="152" y="60"/>
                  </a:lnTo>
                  <a:close/>
                </a:path>
              </a:pathLst>
            </a:custGeom>
            <a:solidFill>
              <a:srgbClr val="0A0B0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8" name="Freeform 38"/>
            <p:cNvSpPr>
              <a:spLocks/>
            </p:cNvSpPr>
            <p:nvPr/>
          </p:nvSpPr>
          <p:spPr bwMode="auto">
            <a:xfrm>
              <a:off x="1166" y="1164"/>
              <a:ext cx="43" cy="46"/>
            </a:xfrm>
            <a:custGeom>
              <a:avLst/>
              <a:gdLst>
                <a:gd name="T0" fmla="*/ 43 w 43"/>
                <a:gd name="T1" fmla="*/ 6 h 46"/>
                <a:gd name="T2" fmla="*/ 23 w 43"/>
                <a:gd name="T3" fmla="*/ 46 h 46"/>
                <a:gd name="T4" fmla="*/ 6 w 43"/>
                <a:gd name="T5" fmla="*/ 44 h 46"/>
                <a:gd name="T6" fmla="*/ 0 w 43"/>
                <a:gd name="T7" fmla="*/ 0 h 46"/>
                <a:gd name="T8" fmla="*/ 11 w 43"/>
                <a:gd name="T9" fmla="*/ 30 h 46"/>
                <a:gd name="T10" fmla="*/ 20 w 43"/>
                <a:gd name="T11" fmla="*/ 32 h 46"/>
                <a:gd name="T12" fmla="*/ 43 w 43"/>
                <a:gd name="T13" fmla="*/ 6 h 46"/>
              </a:gdLst>
              <a:ahLst/>
              <a:cxnLst>
                <a:cxn ang="0">
                  <a:pos x="T0" y="T1"/>
                </a:cxn>
                <a:cxn ang="0">
                  <a:pos x="T2" y="T3"/>
                </a:cxn>
                <a:cxn ang="0">
                  <a:pos x="T4" y="T5"/>
                </a:cxn>
                <a:cxn ang="0">
                  <a:pos x="T6" y="T7"/>
                </a:cxn>
                <a:cxn ang="0">
                  <a:pos x="T8" y="T9"/>
                </a:cxn>
                <a:cxn ang="0">
                  <a:pos x="T10" y="T11"/>
                </a:cxn>
                <a:cxn ang="0">
                  <a:pos x="T12" y="T13"/>
                </a:cxn>
              </a:cxnLst>
              <a:rect l="0" t="0" r="r" b="b"/>
              <a:pathLst>
                <a:path w="43" h="46">
                  <a:moveTo>
                    <a:pt x="43" y="6"/>
                  </a:moveTo>
                  <a:lnTo>
                    <a:pt x="23" y="46"/>
                  </a:lnTo>
                  <a:lnTo>
                    <a:pt x="6" y="44"/>
                  </a:lnTo>
                  <a:lnTo>
                    <a:pt x="0" y="0"/>
                  </a:lnTo>
                  <a:lnTo>
                    <a:pt x="11" y="30"/>
                  </a:lnTo>
                  <a:lnTo>
                    <a:pt x="20" y="32"/>
                  </a:lnTo>
                  <a:lnTo>
                    <a:pt x="43" y="6"/>
                  </a:lnTo>
                  <a:close/>
                </a:path>
              </a:pathLst>
            </a:custGeom>
            <a:solidFill>
              <a:srgbClr val="C58D4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9" name="Freeform 39"/>
            <p:cNvSpPr>
              <a:spLocks/>
            </p:cNvSpPr>
            <p:nvPr/>
          </p:nvSpPr>
          <p:spPr bwMode="auto">
            <a:xfrm>
              <a:off x="1191" y="1184"/>
              <a:ext cx="237" cy="446"/>
            </a:xfrm>
            <a:custGeom>
              <a:avLst/>
              <a:gdLst>
                <a:gd name="T0" fmla="*/ 204 w 237"/>
                <a:gd name="T1" fmla="*/ 43 h 446"/>
                <a:gd name="T2" fmla="*/ 183 w 237"/>
                <a:gd name="T3" fmla="*/ 96 h 446"/>
                <a:gd name="T4" fmla="*/ 165 w 237"/>
                <a:gd name="T5" fmla="*/ 145 h 446"/>
                <a:gd name="T6" fmla="*/ 152 w 237"/>
                <a:gd name="T7" fmla="*/ 191 h 446"/>
                <a:gd name="T8" fmla="*/ 148 w 237"/>
                <a:gd name="T9" fmla="*/ 235 h 446"/>
                <a:gd name="T10" fmla="*/ 156 w 237"/>
                <a:gd name="T11" fmla="*/ 277 h 446"/>
                <a:gd name="T12" fmla="*/ 180 w 237"/>
                <a:gd name="T13" fmla="*/ 319 h 446"/>
                <a:gd name="T14" fmla="*/ 223 w 237"/>
                <a:gd name="T15" fmla="*/ 362 h 446"/>
                <a:gd name="T16" fmla="*/ 217 w 237"/>
                <a:gd name="T17" fmla="*/ 372 h 446"/>
                <a:gd name="T18" fmla="*/ 196 w 237"/>
                <a:gd name="T19" fmla="*/ 369 h 446"/>
                <a:gd name="T20" fmla="*/ 179 w 237"/>
                <a:gd name="T21" fmla="*/ 365 h 446"/>
                <a:gd name="T22" fmla="*/ 165 w 237"/>
                <a:gd name="T23" fmla="*/ 358 h 446"/>
                <a:gd name="T24" fmla="*/ 153 w 237"/>
                <a:gd name="T25" fmla="*/ 350 h 446"/>
                <a:gd name="T26" fmla="*/ 142 w 237"/>
                <a:gd name="T27" fmla="*/ 340 h 446"/>
                <a:gd name="T28" fmla="*/ 123 w 237"/>
                <a:gd name="T29" fmla="*/ 322 h 446"/>
                <a:gd name="T30" fmla="*/ 113 w 237"/>
                <a:gd name="T31" fmla="*/ 318 h 446"/>
                <a:gd name="T32" fmla="*/ 119 w 237"/>
                <a:gd name="T33" fmla="*/ 341 h 446"/>
                <a:gd name="T34" fmla="*/ 128 w 237"/>
                <a:gd name="T35" fmla="*/ 361 h 446"/>
                <a:gd name="T36" fmla="*/ 140 w 237"/>
                <a:gd name="T37" fmla="*/ 378 h 446"/>
                <a:gd name="T38" fmla="*/ 154 w 237"/>
                <a:gd name="T39" fmla="*/ 393 h 446"/>
                <a:gd name="T40" fmla="*/ 171 w 237"/>
                <a:gd name="T41" fmla="*/ 406 h 446"/>
                <a:gd name="T42" fmla="*/ 191 w 237"/>
                <a:gd name="T43" fmla="*/ 417 h 446"/>
                <a:gd name="T44" fmla="*/ 212 w 237"/>
                <a:gd name="T45" fmla="*/ 426 h 446"/>
                <a:gd name="T46" fmla="*/ 226 w 237"/>
                <a:gd name="T47" fmla="*/ 434 h 446"/>
                <a:gd name="T48" fmla="*/ 214 w 237"/>
                <a:gd name="T49" fmla="*/ 438 h 446"/>
                <a:gd name="T50" fmla="*/ 203 w 237"/>
                <a:gd name="T51" fmla="*/ 442 h 446"/>
                <a:gd name="T52" fmla="*/ 193 w 237"/>
                <a:gd name="T53" fmla="*/ 445 h 446"/>
                <a:gd name="T54" fmla="*/ 134 w 237"/>
                <a:gd name="T55" fmla="*/ 446 h 446"/>
                <a:gd name="T56" fmla="*/ 127 w 237"/>
                <a:gd name="T57" fmla="*/ 444 h 446"/>
                <a:gd name="T58" fmla="*/ 120 w 237"/>
                <a:gd name="T59" fmla="*/ 441 h 446"/>
                <a:gd name="T60" fmla="*/ 112 w 237"/>
                <a:gd name="T61" fmla="*/ 437 h 446"/>
                <a:gd name="T62" fmla="*/ 105 w 237"/>
                <a:gd name="T63" fmla="*/ 433 h 446"/>
                <a:gd name="T64" fmla="*/ 89 w 237"/>
                <a:gd name="T65" fmla="*/ 423 h 446"/>
                <a:gd name="T66" fmla="*/ 72 w 237"/>
                <a:gd name="T67" fmla="*/ 411 h 446"/>
                <a:gd name="T68" fmla="*/ 77 w 237"/>
                <a:gd name="T69" fmla="*/ 421 h 446"/>
                <a:gd name="T70" fmla="*/ 82 w 237"/>
                <a:gd name="T71" fmla="*/ 430 h 446"/>
                <a:gd name="T72" fmla="*/ 87 w 237"/>
                <a:gd name="T73" fmla="*/ 438 h 446"/>
                <a:gd name="T74" fmla="*/ 92 w 237"/>
                <a:gd name="T75" fmla="*/ 446 h 446"/>
                <a:gd name="T76" fmla="*/ 7 w 237"/>
                <a:gd name="T77" fmla="*/ 439 h 446"/>
                <a:gd name="T78" fmla="*/ 4 w 237"/>
                <a:gd name="T79" fmla="*/ 428 h 446"/>
                <a:gd name="T80" fmla="*/ 2 w 237"/>
                <a:gd name="T81" fmla="*/ 416 h 446"/>
                <a:gd name="T82" fmla="*/ 1 w 237"/>
                <a:gd name="T83" fmla="*/ 403 h 446"/>
                <a:gd name="T84" fmla="*/ 0 w 237"/>
                <a:gd name="T85" fmla="*/ 389 h 446"/>
                <a:gd name="T86" fmla="*/ 2 w 237"/>
                <a:gd name="T87" fmla="*/ 375 h 446"/>
                <a:gd name="T88" fmla="*/ 4 w 237"/>
                <a:gd name="T89" fmla="*/ 360 h 446"/>
                <a:gd name="T90" fmla="*/ 8 w 237"/>
                <a:gd name="T91" fmla="*/ 346 h 446"/>
                <a:gd name="T92" fmla="*/ 21 w 237"/>
                <a:gd name="T93" fmla="*/ 329 h 446"/>
                <a:gd name="T94" fmla="*/ 37 w 237"/>
                <a:gd name="T95" fmla="*/ 309 h 446"/>
                <a:gd name="T96" fmla="*/ 55 w 237"/>
                <a:gd name="T97" fmla="*/ 286 h 446"/>
                <a:gd name="T98" fmla="*/ 72 w 237"/>
                <a:gd name="T99" fmla="*/ 261 h 446"/>
                <a:gd name="T100" fmla="*/ 89 w 237"/>
                <a:gd name="T101" fmla="*/ 232 h 446"/>
                <a:gd name="T102" fmla="*/ 104 w 237"/>
                <a:gd name="T103" fmla="*/ 202 h 446"/>
                <a:gd name="T104" fmla="*/ 117 w 237"/>
                <a:gd name="T105" fmla="*/ 169 h 446"/>
                <a:gd name="T106" fmla="*/ 127 w 237"/>
                <a:gd name="T107" fmla="*/ 134 h 446"/>
                <a:gd name="T108" fmla="*/ 136 w 237"/>
                <a:gd name="T109" fmla="*/ 114 h 446"/>
                <a:gd name="T110" fmla="*/ 145 w 237"/>
                <a:gd name="T111" fmla="*/ 99 h 446"/>
                <a:gd name="T112" fmla="*/ 156 w 237"/>
                <a:gd name="T113" fmla="*/ 83 h 446"/>
                <a:gd name="T114" fmla="*/ 166 w 237"/>
                <a:gd name="T115" fmla="*/ 68 h 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37" h="446">
                  <a:moveTo>
                    <a:pt x="218" y="0"/>
                  </a:moveTo>
                  <a:lnTo>
                    <a:pt x="213" y="14"/>
                  </a:lnTo>
                  <a:lnTo>
                    <a:pt x="209" y="29"/>
                  </a:lnTo>
                  <a:lnTo>
                    <a:pt x="204" y="43"/>
                  </a:lnTo>
                  <a:lnTo>
                    <a:pt x="199" y="57"/>
                  </a:lnTo>
                  <a:lnTo>
                    <a:pt x="193" y="70"/>
                  </a:lnTo>
                  <a:lnTo>
                    <a:pt x="188" y="83"/>
                  </a:lnTo>
                  <a:lnTo>
                    <a:pt x="183" y="96"/>
                  </a:lnTo>
                  <a:lnTo>
                    <a:pt x="178" y="109"/>
                  </a:lnTo>
                  <a:lnTo>
                    <a:pt x="174" y="121"/>
                  </a:lnTo>
                  <a:lnTo>
                    <a:pt x="169" y="133"/>
                  </a:lnTo>
                  <a:lnTo>
                    <a:pt x="165" y="145"/>
                  </a:lnTo>
                  <a:lnTo>
                    <a:pt x="161" y="157"/>
                  </a:lnTo>
                  <a:lnTo>
                    <a:pt x="158" y="169"/>
                  </a:lnTo>
                  <a:lnTo>
                    <a:pt x="154" y="180"/>
                  </a:lnTo>
                  <a:lnTo>
                    <a:pt x="152" y="191"/>
                  </a:lnTo>
                  <a:lnTo>
                    <a:pt x="150" y="202"/>
                  </a:lnTo>
                  <a:lnTo>
                    <a:pt x="148" y="213"/>
                  </a:lnTo>
                  <a:lnTo>
                    <a:pt x="148" y="224"/>
                  </a:lnTo>
                  <a:lnTo>
                    <a:pt x="148" y="235"/>
                  </a:lnTo>
                  <a:lnTo>
                    <a:pt x="148" y="245"/>
                  </a:lnTo>
                  <a:lnTo>
                    <a:pt x="150" y="256"/>
                  </a:lnTo>
                  <a:lnTo>
                    <a:pt x="152" y="266"/>
                  </a:lnTo>
                  <a:lnTo>
                    <a:pt x="156" y="277"/>
                  </a:lnTo>
                  <a:lnTo>
                    <a:pt x="160" y="287"/>
                  </a:lnTo>
                  <a:lnTo>
                    <a:pt x="166" y="298"/>
                  </a:lnTo>
                  <a:lnTo>
                    <a:pt x="172" y="309"/>
                  </a:lnTo>
                  <a:lnTo>
                    <a:pt x="180" y="319"/>
                  </a:lnTo>
                  <a:lnTo>
                    <a:pt x="188" y="330"/>
                  </a:lnTo>
                  <a:lnTo>
                    <a:pt x="198" y="341"/>
                  </a:lnTo>
                  <a:lnTo>
                    <a:pt x="210" y="352"/>
                  </a:lnTo>
                  <a:lnTo>
                    <a:pt x="223" y="362"/>
                  </a:lnTo>
                  <a:lnTo>
                    <a:pt x="237" y="373"/>
                  </a:lnTo>
                  <a:lnTo>
                    <a:pt x="230" y="373"/>
                  </a:lnTo>
                  <a:lnTo>
                    <a:pt x="223" y="373"/>
                  </a:lnTo>
                  <a:lnTo>
                    <a:pt x="217" y="372"/>
                  </a:lnTo>
                  <a:lnTo>
                    <a:pt x="211" y="372"/>
                  </a:lnTo>
                  <a:lnTo>
                    <a:pt x="206" y="371"/>
                  </a:lnTo>
                  <a:lnTo>
                    <a:pt x="200" y="370"/>
                  </a:lnTo>
                  <a:lnTo>
                    <a:pt x="196" y="369"/>
                  </a:lnTo>
                  <a:lnTo>
                    <a:pt x="191" y="368"/>
                  </a:lnTo>
                  <a:lnTo>
                    <a:pt x="187" y="367"/>
                  </a:lnTo>
                  <a:lnTo>
                    <a:pt x="183" y="366"/>
                  </a:lnTo>
                  <a:lnTo>
                    <a:pt x="179" y="365"/>
                  </a:lnTo>
                  <a:lnTo>
                    <a:pt x="175" y="363"/>
                  </a:lnTo>
                  <a:lnTo>
                    <a:pt x="172" y="362"/>
                  </a:lnTo>
                  <a:lnTo>
                    <a:pt x="168" y="360"/>
                  </a:lnTo>
                  <a:lnTo>
                    <a:pt x="165" y="358"/>
                  </a:lnTo>
                  <a:lnTo>
                    <a:pt x="162" y="356"/>
                  </a:lnTo>
                  <a:lnTo>
                    <a:pt x="159" y="354"/>
                  </a:lnTo>
                  <a:lnTo>
                    <a:pt x="156" y="352"/>
                  </a:lnTo>
                  <a:lnTo>
                    <a:pt x="153" y="350"/>
                  </a:lnTo>
                  <a:lnTo>
                    <a:pt x="150" y="348"/>
                  </a:lnTo>
                  <a:lnTo>
                    <a:pt x="148" y="345"/>
                  </a:lnTo>
                  <a:lnTo>
                    <a:pt x="145" y="343"/>
                  </a:lnTo>
                  <a:lnTo>
                    <a:pt x="142" y="340"/>
                  </a:lnTo>
                  <a:lnTo>
                    <a:pt x="139" y="338"/>
                  </a:lnTo>
                  <a:lnTo>
                    <a:pt x="133" y="332"/>
                  </a:lnTo>
                  <a:lnTo>
                    <a:pt x="127" y="326"/>
                  </a:lnTo>
                  <a:lnTo>
                    <a:pt x="123" y="322"/>
                  </a:lnTo>
                  <a:lnTo>
                    <a:pt x="120" y="319"/>
                  </a:lnTo>
                  <a:lnTo>
                    <a:pt x="116" y="316"/>
                  </a:lnTo>
                  <a:lnTo>
                    <a:pt x="112" y="312"/>
                  </a:lnTo>
                  <a:lnTo>
                    <a:pt x="113" y="318"/>
                  </a:lnTo>
                  <a:lnTo>
                    <a:pt x="114" y="324"/>
                  </a:lnTo>
                  <a:lnTo>
                    <a:pt x="115" y="330"/>
                  </a:lnTo>
                  <a:lnTo>
                    <a:pt x="117" y="336"/>
                  </a:lnTo>
                  <a:lnTo>
                    <a:pt x="119" y="341"/>
                  </a:lnTo>
                  <a:lnTo>
                    <a:pt x="121" y="346"/>
                  </a:lnTo>
                  <a:lnTo>
                    <a:pt x="123" y="351"/>
                  </a:lnTo>
                  <a:lnTo>
                    <a:pt x="125" y="356"/>
                  </a:lnTo>
                  <a:lnTo>
                    <a:pt x="128" y="361"/>
                  </a:lnTo>
                  <a:lnTo>
                    <a:pt x="130" y="365"/>
                  </a:lnTo>
                  <a:lnTo>
                    <a:pt x="133" y="370"/>
                  </a:lnTo>
                  <a:lnTo>
                    <a:pt x="136" y="374"/>
                  </a:lnTo>
                  <a:lnTo>
                    <a:pt x="140" y="378"/>
                  </a:lnTo>
                  <a:lnTo>
                    <a:pt x="143" y="382"/>
                  </a:lnTo>
                  <a:lnTo>
                    <a:pt x="147" y="386"/>
                  </a:lnTo>
                  <a:lnTo>
                    <a:pt x="150" y="389"/>
                  </a:lnTo>
                  <a:lnTo>
                    <a:pt x="154" y="393"/>
                  </a:lnTo>
                  <a:lnTo>
                    <a:pt x="158" y="396"/>
                  </a:lnTo>
                  <a:lnTo>
                    <a:pt x="163" y="400"/>
                  </a:lnTo>
                  <a:lnTo>
                    <a:pt x="167" y="403"/>
                  </a:lnTo>
                  <a:lnTo>
                    <a:pt x="171" y="406"/>
                  </a:lnTo>
                  <a:lnTo>
                    <a:pt x="176" y="409"/>
                  </a:lnTo>
                  <a:lnTo>
                    <a:pt x="181" y="412"/>
                  </a:lnTo>
                  <a:lnTo>
                    <a:pt x="186" y="414"/>
                  </a:lnTo>
                  <a:lnTo>
                    <a:pt x="191" y="417"/>
                  </a:lnTo>
                  <a:lnTo>
                    <a:pt x="196" y="419"/>
                  </a:lnTo>
                  <a:lnTo>
                    <a:pt x="201" y="422"/>
                  </a:lnTo>
                  <a:lnTo>
                    <a:pt x="206" y="424"/>
                  </a:lnTo>
                  <a:lnTo>
                    <a:pt x="212" y="426"/>
                  </a:lnTo>
                  <a:lnTo>
                    <a:pt x="217" y="428"/>
                  </a:lnTo>
                  <a:lnTo>
                    <a:pt x="223" y="431"/>
                  </a:lnTo>
                  <a:lnTo>
                    <a:pt x="229" y="432"/>
                  </a:lnTo>
                  <a:lnTo>
                    <a:pt x="226" y="434"/>
                  </a:lnTo>
                  <a:lnTo>
                    <a:pt x="223" y="435"/>
                  </a:lnTo>
                  <a:lnTo>
                    <a:pt x="220" y="436"/>
                  </a:lnTo>
                  <a:lnTo>
                    <a:pt x="217" y="437"/>
                  </a:lnTo>
                  <a:lnTo>
                    <a:pt x="214" y="438"/>
                  </a:lnTo>
                  <a:lnTo>
                    <a:pt x="211" y="439"/>
                  </a:lnTo>
                  <a:lnTo>
                    <a:pt x="209" y="440"/>
                  </a:lnTo>
                  <a:lnTo>
                    <a:pt x="206" y="441"/>
                  </a:lnTo>
                  <a:lnTo>
                    <a:pt x="203" y="442"/>
                  </a:lnTo>
                  <a:lnTo>
                    <a:pt x="201" y="442"/>
                  </a:lnTo>
                  <a:lnTo>
                    <a:pt x="198" y="443"/>
                  </a:lnTo>
                  <a:lnTo>
                    <a:pt x="196" y="444"/>
                  </a:lnTo>
                  <a:lnTo>
                    <a:pt x="193" y="445"/>
                  </a:lnTo>
                  <a:lnTo>
                    <a:pt x="191" y="445"/>
                  </a:lnTo>
                  <a:lnTo>
                    <a:pt x="189" y="446"/>
                  </a:lnTo>
                  <a:lnTo>
                    <a:pt x="186" y="446"/>
                  </a:lnTo>
                  <a:lnTo>
                    <a:pt x="134" y="446"/>
                  </a:lnTo>
                  <a:lnTo>
                    <a:pt x="132" y="446"/>
                  </a:lnTo>
                  <a:lnTo>
                    <a:pt x="130" y="445"/>
                  </a:lnTo>
                  <a:lnTo>
                    <a:pt x="128" y="445"/>
                  </a:lnTo>
                  <a:lnTo>
                    <a:pt x="127" y="444"/>
                  </a:lnTo>
                  <a:lnTo>
                    <a:pt x="125" y="443"/>
                  </a:lnTo>
                  <a:lnTo>
                    <a:pt x="123" y="443"/>
                  </a:lnTo>
                  <a:lnTo>
                    <a:pt x="121" y="442"/>
                  </a:lnTo>
                  <a:lnTo>
                    <a:pt x="120" y="441"/>
                  </a:lnTo>
                  <a:lnTo>
                    <a:pt x="118" y="440"/>
                  </a:lnTo>
                  <a:lnTo>
                    <a:pt x="116" y="439"/>
                  </a:lnTo>
                  <a:lnTo>
                    <a:pt x="114" y="438"/>
                  </a:lnTo>
                  <a:lnTo>
                    <a:pt x="112" y="437"/>
                  </a:lnTo>
                  <a:lnTo>
                    <a:pt x="110" y="437"/>
                  </a:lnTo>
                  <a:lnTo>
                    <a:pt x="109" y="435"/>
                  </a:lnTo>
                  <a:lnTo>
                    <a:pt x="107" y="434"/>
                  </a:lnTo>
                  <a:lnTo>
                    <a:pt x="105" y="433"/>
                  </a:lnTo>
                  <a:lnTo>
                    <a:pt x="101" y="431"/>
                  </a:lnTo>
                  <a:lnTo>
                    <a:pt x="97" y="429"/>
                  </a:lnTo>
                  <a:lnTo>
                    <a:pt x="93" y="426"/>
                  </a:lnTo>
                  <a:lnTo>
                    <a:pt x="89" y="423"/>
                  </a:lnTo>
                  <a:lnTo>
                    <a:pt x="85" y="420"/>
                  </a:lnTo>
                  <a:lnTo>
                    <a:pt x="81" y="417"/>
                  </a:lnTo>
                  <a:lnTo>
                    <a:pt x="76" y="414"/>
                  </a:lnTo>
                  <a:lnTo>
                    <a:pt x="72" y="411"/>
                  </a:lnTo>
                  <a:lnTo>
                    <a:pt x="73" y="414"/>
                  </a:lnTo>
                  <a:lnTo>
                    <a:pt x="75" y="416"/>
                  </a:lnTo>
                  <a:lnTo>
                    <a:pt x="76" y="418"/>
                  </a:lnTo>
                  <a:lnTo>
                    <a:pt x="77" y="421"/>
                  </a:lnTo>
                  <a:lnTo>
                    <a:pt x="78" y="423"/>
                  </a:lnTo>
                  <a:lnTo>
                    <a:pt x="80" y="425"/>
                  </a:lnTo>
                  <a:lnTo>
                    <a:pt x="81" y="428"/>
                  </a:lnTo>
                  <a:lnTo>
                    <a:pt x="82" y="430"/>
                  </a:lnTo>
                  <a:lnTo>
                    <a:pt x="83" y="432"/>
                  </a:lnTo>
                  <a:lnTo>
                    <a:pt x="84" y="434"/>
                  </a:lnTo>
                  <a:lnTo>
                    <a:pt x="86" y="436"/>
                  </a:lnTo>
                  <a:lnTo>
                    <a:pt x="87" y="438"/>
                  </a:lnTo>
                  <a:lnTo>
                    <a:pt x="88" y="440"/>
                  </a:lnTo>
                  <a:lnTo>
                    <a:pt x="89" y="442"/>
                  </a:lnTo>
                  <a:lnTo>
                    <a:pt x="90" y="444"/>
                  </a:lnTo>
                  <a:lnTo>
                    <a:pt x="92" y="446"/>
                  </a:lnTo>
                  <a:lnTo>
                    <a:pt x="10" y="446"/>
                  </a:lnTo>
                  <a:lnTo>
                    <a:pt x="9" y="444"/>
                  </a:lnTo>
                  <a:lnTo>
                    <a:pt x="8" y="441"/>
                  </a:lnTo>
                  <a:lnTo>
                    <a:pt x="7" y="439"/>
                  </a:lnTo>
                  <a:lnTo>
                    <a:pt x="6" y="436"/>
                  </a:lnTo>
                  <a:lnTo>
                    <a:pt x="5" y="433"/>
                  </a:lnTo>
                  <a:lnTo>
                    <a:pt x="5" y="431"/>
                  </a:lnTo>
                  <a:lnTo>
                    <a:pt x="4" y="428"/>
                  </a:lnTo>
                  <a:lnTo>
                    <a:pt x="3" y="425"/>
                  </a:lnTo>
                  <a:lnTo>
                    <a:pt x="3" y="422"/>
                  </a:lnTo>
                  <a:lnTo>
                    <a:pt x="2" y="419"/>
                  </a:lnTo>
                  <a:lnTo>
                    <a:pt x="2" y="416"/>
                  </a:lnTo>
                  <a:lnTo>
                    <a:pt x="2" y="413"/>
                  </a:lnTo>
                  <a:lnTo>
                    <a:pt x="1" y="410"/>
                  </a:lnTo>
                  <a:lnTo>
                    <a:pt x="1" y="407"/>
                  </a:lnTo>
                  <a:lnTo>
                    <a:pt x="1" y="403"/>
                  </a:lnTo>
                  <a:lnTo>
                    <a:pt x="0" y="400"/>
                  </a:lnTo>
                  <a:lnTo>
                    <a:pt x="0" y="396"/>
                  </a:lnTo>
                  <a:lnTo>
                    <a:pt x="0" y="393"/>
                  </a:lnTo>
                  <a:lnTo>
                    <a:pt x="0" y="389"/>
                  </a:lnTo>
                  <a:lnTo>
                    <a:pt x="1" y="385"/>
                  </a:lnTo>
                  <a:lnTo>
                    <a:pt x="1" y="382"/>
                  </a:lnTo>
                  <a:lnTo>
                    <a:pt x="1" y="378"/>
                  </a:lnTo>
                  <a:lnTo>
                    <a:pt x="2" y="375"/>
                  </a:lnTo>
                  <a:lnTo>
                    <a:pt x="2" y="371"/>
                  </a:lnTo>
                  <a:lnTo>
                    <a:pt x="3" y="367"/>
                  </a:lnTo>
                  <a:lnTo>
                    <a:pt x="3" y="364"/>
                  </a:lnTo>
                  <a:lnTo>
                    <a:pt x="4" y="360"/>
                  </a:lnTo>
                  <a:lnTo>
                    <a:pt x="5" y="357"/>
                  </a:lnTo>
                  <a:lnTo>
                    <a:pt x="6" y="353"/>
                  </a:lnTo>
                  <a:lnTo>
                    <a:pt x="7" y="350"/>
                  </a:lnTo>
                  <a:lnTo>
                    <a:pt x="8" y="346"/>
                  </a:lnTo>
                  <a:lnTo>
                    <a:pt x="9" y="343"/>
                  </a:lnTo>
                  <a:lnTo>
                    <a:pt x="13" y="338"/>
                  </a:lnTo>
                  <a:lnTo>
                    <a:pt x="17" y="334"/>
                  </a:lnTo>
                  <a:lnTo>
                    <a:pt x="21" y="329"/>
                  </a:lnTo>
                  <a:lnTo>
                    <a:pt x="25" y="325"/>
                  </a:lnTo>
                  <a:lnTo>
                    <a:pt x="29" y="320"/>
                  </a:lnTo>
                  <a:lnTo>
                    <a:pt x="33" y="315"/>
                  </a:lnTo>
                  <a:lnTo>
                    <a:pt x="37" y="309"/>
                  </a:lnTo>
                  <a:lnTo>
                    <a:pt x="42" y="304"/>
                  </a:lnTo>
                  <a:lnTo>
                    <a:pt x="46" y="298"/>
                  </a:lnTo>
                  <a:lnTo>
                    <a:pt x="50" y="292"/>
                  </a:lnTo>
                  <a:lnTo>
                    <a:pt x="55" y="286"/>
                  </a:lnTo>
                  <a:lnTo>
                    <a:pt x="59" y="280"/>
                  </a:lnTo>
                  <a:lnTo>
                    <a:pt x="64" y="274"/>
                  </a:lnTo>
                  <a:lnTo>
                    <a:pt x="68" y="267"/>
                  </a:lnTo>
                  <a:lnTo>
                    <a:pt x="72" y="261"/>
                  </a:lnTo>
                  <a:lnTo>
                    <a:pt x="76" y="254"/>
                  </a:lnTo>
                  <a:lnTo>
                    <a:pt x="81" y="247"/>
                  </a:lnTo>
                  <a:lnTo>
                    <a:pt x="85" y="240"/>
                  </a:lnTo>
                  <a:lnTo>
                    <a:pt x="89" y="232"/>
                  </a:lnTo>
                  <a:lnTo>
                    <a:pt x="93" y="225"/>
                  </a:lnTo>
                  <a:lnTo>
                    <a:pt x="97" y="217"/>
                  </a:lnTo>
                  <a:lnTo>
                    <a:pt x="100" y="210"/>
                  </a:lnTo>
                  <a:lnTo>
                    <a:pt x="104" y="202"/>
                  </a:lnTo>
                  <a:lnTo>
                    <a:pt x="107" y="194"/>
                  </a:lnTo>
                  <a:lnTo>
                    <a:pt x="111" y="186"/>
                  </a:lnTo>
                  <a:lnTo>
                    <a:pt x="114" y="177"/>
                  </a:lnTo>
                  <a:lnTo>
                    <a:pt x="117" y="169"/>
                  </a:lnTo>
                  <a:lnTo>
                    <a:pt x="120" y="160"/>
                  </a:lnTo>
                  <a:lnTo>
                    <a:pt x="122" y="152"/>
                  </a:lnTo>
                  <a:lnTo>
                    <a:pt x="125" y="143"/>
                  </a:lnTo>
                  <a:lnTo>
                    <a:pt x="127" y="134"/>
                  </a:lnTo>
                  <a:lnTo>
                    <a:pt x="129" y="125"/>
                  </a:lnTo>
                  <a:lnTo>
                    <a:pt x="131" y="121"/>
                  </a:lnTo>
                  <a:lnTo>
                    <a:pt x="133" y="118"/>
                  </a:lnTo>
                  <a:lnTo>
                    <a:pt x="136" y="114"/>
                  </a:lnTo>
                  <a:lnTo>
                    <a:pt x="138" y="110"/>
                  </a:lnTo>
                  <a:lnTo>
                    <a:pt x="140" y="106"/>
                  </a:lnTo>
                  <a:lnTo>
                    <a:pt x="143" y="102"/>
                  </a:lnTo>
                  <a:lnTo>
                    <a:pt x="145" y="99"/>
                  </a:lnTo>
                  <a:lnTo>
                    <a:pt x="148" y="95"/>
                  </a:lnTo>
                  <a:lnTo>
                    <a:pt x="150" y="91"/>
                  </a:lnTo>
                  <a:lnTo>
                    <a:pt x="153" y="87"/>
                  </a:lnTo>
                  <a:lnTo>
                    <a:pt x="156" y="83"/>
                  </a:lnTo>
                  <a:lnTo>
                    <a:pt x="158" y="80"/>
                  </a:lnTo>
                  <a:lnTo>
                    <a:pt x="161" y="76"/>
                  </a:lnTo>
                  <a:lnTo>
                    <a:pt x="164" y="72"/>
                  </a:lnTo>
                  <a:lnTo>
                    <a:pt x="166" y="68"/>
                  </a:lnTo>
                  <a:lnTo>
                    <a:pt x="169" y="64"/>
                  </a:lnTo>
                  <a:lnTo>
                    <a:pt x="218" y="0"/>
                  </a:lnTo>
                  <a:close/>
                </a:path>
              </a:pathLst>
            </a:custGeom>
            <a:solidFill>
              <a:srgbClr val="D4943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0" name="Freeform 40"/>
            <p:cNvSpPr>
              <a:spLocks/>
            </p:cNvSpPr>
            <p:nvPr/>
          </p:nvSpPr>
          <p:spPr bwMode="auto">
            <a:xfrm>
              <a:off x="1250" y="1344"/>
              <a:ext cx="89" cy="278"/>
            </a:xfrm>
            <a:custGeom>
              <a:avLst/>
              <a:gdLst>
                <a:gd name="T0" fmla="*/ 78 w 89"/>
                <a:gd name="T1" fmla="*/ 7 h 278"/>
                <a:gd name="T2" fmla="*/ 67 w 89"/>
                <a:gd name="T3" fmla="*/ 23 h 278"/>
                <a:gd name="T4" fmla="*/ 59 w 89"/>
                <a:gd name="T5" fmla="*/ 37 h 278"/>
                <a:gd name="T6" fmla="*/ 51 w 89"/>
                <a:gd name="T7" fmla="*/ 51 h 278"/>
                <a:gd name="T8" fmla="*/ 41 w 89"/>
                <a:gd name="T9" fmla="*/ 68 h 278"/>
                <a:gd name="T10" fmla="*/ 32 w 89"/>
                <a:gd name="T11" fmla="*/ 85 h 278"/>
                <a:gd name="T12" fmla="*/ 24 w 89"/>
                <a:gd name="T13" fmla="*/ 102 h 278"/>
                <a:gd name="T14" fmla="*/ 16 w 89"/>
                <a:gd name="T15" fmla="*/ 121 h 278"/>
                <a:gd name="T16" fmla="*/ 9 w 89"/>
                <a:gd name="T17" fmla="*/ 138 h 278"/>
                <a:gd name="T18" fmla="*/ 4 w 89"/>
                <a:gd name="T19" fmla="*/ 156 h 278"/>
                <a:gd name="T20" fmla="*/ 1 w 89"/>
                <a:gd name="T21" fmla="*/ 173 h 278"/>
                <a:gd name="T22" fmla="*/ 0 w 89"/>
                <a:gd name="T23" fmla="*/ 188 h 278"/>
                <a:gd name="T24" fmla="*/ 1 w 89"/>
                <a:gd name="T25" fmla="*/ 203 h 278"/>
                <a:gd name="T26" fmla="*/ 6 w 89"/>
                <a:gd name="T27" fmla="*/ 215 h 278"/>
                <a:gd name="T28" fmla="*/ 14 w 89"/>
                <a:gd name="T29" fmla="*/ 225 h 278"/>
                <a:gd name="T30" fmla="*/ 89 w 89"/>
                <a:gd name="T31" fmla="*/ 278 h 278"/>
                <a:gd name="T32" fmla="*/ 87 w 89"/>
                <a:gd name="T33" fmla="*/ 272 h 278"/>
                <a:gd name="T34" fmla="*/ 84 w 89"/>
                <a:gd name="T35" fmla="*/ 267 h 278"/>
                <a:gd name="T36" fmla="*/ 82 w 89"/>
                <a:gd name="T37" fmla="*/ 262 h 278"/>
                <a:gd name="T38" fmla="*/ 79 w 89"/>
                <a:gd name="T39" fmla="*/ 256 h 278"/>
                <a:gd name="T40" fmla="*/ 75 w 89"/>
                <a:gd name="T41" fmla="*/ 251 h 278"/>
                <a:gd name="T42" fmla="*/ 72 w 89"/>
                <a:gd name="T43" fmla="*/ 245 h 278"/>
                <a:gd name="T44" fmla="*/ 65 w 89"/>
                <a:gd name="T45" fmla="*/ 234 h 278"/>
                <a:gd name="T46" fmla="*/ 58 w 89"/>
                <a:gd name="T47" fmla="*/ 222 h 278"/>
                <a:gd name="T48" fmla="*/ 54 w 89"/>
                <a:gd name="T49" fmla="*/ 217 h 278"/>
                <a:gd name="T50" fmla="*/ 51 w 89"/>
                <a:gd name="T51" fmla="*/ 211 h 278"/>
                <a:gd name="T52" fmla="*/ 48 w 89"/>
                <a:gd name="T53" fmla="*/ 205 h 278"/>
                <a:gd name="T54" fmla="*/ 46 w 89"/>
                <a:gd name="T55" fmla="*/ 200 h 278"/>
                <a:gd name="T56" fmla="*/ 43 w 89"/>
                <a:gd name="T57" fmla="*/ 194 h 278"/>
                <a:gd name="T58" fmla="*/ 42 w 89"/>
                <a:gd name="T59" fmla="*/ 188 h 278"/>
                <a:gd name="T60" fmla="*/ 39 w 89"/>
                <a:gd name="T61" fmla="*/ 178 h 278"/>
                <a:gd name="T62" fmla="*/ 39 w 89"/>
                <a:gd name="T63" fmla="*/ 167 h 278"/>
                <a:gd name="T64" fmla="*/ 39 w 89"/>
                <a:gd name="T65" fmla="*/ 156 h 278"/>
                <a:gd name="T66" fmla="*/ 40 w 89"/>
                <a:gd name="T67" fmla="*/ 144 h 278"/>
                <a:gd name="T68" fmla="*/ 42 w 89"/>
                <a:gd name="T69" fmla="*/ 132 h 278"/>
                <a:gd name="T70" fmla="*/ 44 w 89"/>
                <a:gd name="T71" fmla="*/ 119 h 278"/>
                <a:gd name="T72" fmla="*/ 47 w 89"/>
                <a:gd name="T73" fmla="*/ 107 h 278"/>
                <a:gd name="T74" fmla="*/ 51 w 89"/>
                <a:gd name="T75" fmla="*/ 94 h 278"/>
                <a:gd name="T76" fmla="*/ 55 w 89"/>
                <a:gd name="T77" fmla="*/ 82 h 278"/>
                <a:gd name="T78" fmla="*/ 59 w 89"/>
                <a:gd name="T79" fmla="*/ 69 h 278"/>
                <a:gd name="T80" fmla="*/ 68 w 89"/>
                <a:gd name="T81" fmla="*/ 45 h 278"/>
                <a:gd name="T82" fmla="*/ 72 w 89"/>
                <a:gd name="T83" fmla="*/ 33 h 278"/>
                <a:gd name="T84" fmla="*/ 76 w 89"/>
                <a:gd name="T85" fmla="*/ 22 h 278"/>
                <a:gd name="T86" fmla="*/ 79 w 89"/>
                <a:gd name="T87" fmla="*/ 11 h 278"/>
                <a:gd name="T88" fmla="*/ 82 w 89"/>
                <a:gd name="T89" fmla="*/ 0 h 2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89" h="278">
                  <a:moveTo>
                    <a:pt x="82" y="0"/>
                  </a:moveTo>
                  <a:lnTo>
                    <a:pt x="78" y="7"/>
                  </a:lnTo>
                  <a:lnTo>
                    <a:pt x="71" y="18"/>
                  </a:lnTo>
                  <a:lnTo>
                    <a:pt x="67" y="23"/>
                  </a:lnTo>
                  <a:lnTo>
                    <a:pt x="63" y="30"/>
                  </a:lnTo>
                  <a:lnTo>
                    <a:pt x="59" y="37"/>
                  </a:lnTo>
                  <a:lnTo>
                    <a:pt x="55" y="44"/>
                  </a:lnTo>
                  <a:lnTo>
                    <a:pt x="51" y="51"/>
                  </a:lnTo>
                  <a:lnTo>
                    <a:pt x="46" y="59"/>
                  </a:lnTo>
                  <a:lnTo>
                    <a:pt x="41" y="68"/>
                  </a:lnTo>
                  <a:lnTo>
                    <a:pt x="37" y="76"/>
                  </a:lnTo>
                  <a:lnTo>
                    <a:pt x="32" y="85"/>
                  </a:lnTo>
                  <a:lnTo>
                    <a:pt x="28" y="94"/>
                  </a:lnTo>
                  <a:lnTo>
                    <a:pt x="24" y="102"/>
                  </a:lnTo>
                  <a:lnTo>
                    <a:pt x="20" y="112"/>
                  </a:lnTo>
                  <a:lnTo>
                    <a:pt x="16" y="121"/>
                  </a:lnTo>
                  <a:lnTo>
                    <a:pt x="13" y="130"/>
                  </a:lnTo>
                  <a:lnTo>
                    <a:pt x="9" y="138"/>
                  </a:lnTo>
                  <a:lnTo>
                    <a:pt x="7" y="147"/>
                  </a:lnTo>
                  <a:lnTo>
                    <a:pt x="4" y="156"/>
                  </a:lnTo>
                  <a:lnTo>
                    <a:pt x="2" y="165"/>
                  </a:lnTo>
                  <a:lnTo>
                    <a:pt x="1" y="173"/>
                  </a:lnTo>
                  <a:lnTo>
                    <a:pt x="0" y="181"/>
                  </a:lnTo>
                  <a:lnTo>
                    <a:pt x="0" y="188"/>
                  </a:lnTo>
                  <a:lnTo>
                    <a:pt x="0" y="196"/>
                  </a:lnTo>
                  <a:lnTo>
                    <a:pt x="1" y="203"/>
                  </a:lnTo>
                  <a:lnTo>
                    <a:pt x="3" y="209"/>
                  </a:lnTo>
                  <a:lnTo>
                    <a:pt x="6" y="215"/>
                  </a:lnTo>
                  <a:lnTo>
                    <a:pt x="9" y="221"/>
                  </a:lnTo>
                  <a:lnTo>
                    <a:pt x="14" y="225"/>
                  </a:lnTo>
                  <a:lnTo>
                    <a:pt x="19" y="230"/>
                  </a:lnTo>
                  <a:lnTo>
                    <a:pt x="89" y="278"/>
                  </a:lnTo>
                  <a:lnTo>
                    <a:pt x="88" y="275"/>
                  </a:lnTo>
                  <a:lnTo>
                    <a:pt x="87" y="272"/>
                  </a:lnTo>
                  <a:lnTo>
                    <a:pt x="86" y="270"/>
                  </a:lnTo>
                  <a:lnTo>
                    <a:pt x="84" y="267"/>
                  </a:lnTo>
                  <a:lnTo>
                    <a:pt x="83" y="264"/>
                  </a:lnTo>
                  <a:lnTo>
                    <a:pt x="82" y="262"/>
                  </a:lnTo>
                  <a:lnTo>
                    <a:pt x="80" y="259"/>
                  </a:lnTo>
                  <a:lnTo>
                    <a:pt x="79" y="256"/>
                  </a:lnTo>
                  <a:lnTo>
                    <a:pt x="77" y="253"/>
                  </a:lnTo>
                  <a:lnTo>
                    <a:pt x="75" y="251"/>
                  </a:lnTo>
                  <a:lnTo>
                    <a:pt x="74" y="248"/>
                  </a:lnTo>
                  <a:lnTo>
                    <a:pt x="72" y="245"/>
                  </a:lnTo>
                  <a:lnTo>
                    <a:pt x="68" y="239"/>
                  </a:lnTo>
                  <a:lnTo>
                    <a:pt x="65" y="234"/>
                  </a:lnTo>
                  <a:lnTo>
                    <a:pt x="61" y="228"/>
                  </a:lnTo>
                  <a:lnTo>
                    <a:pt x="58" y="222"/>
                  </a:lnTo>
                  <a:lnTo>
                    <a:pt x="56" y="220"/>
                  </a:lnTo>
                  <a:lnTo>
                    <a:pt x="54" y="217"/>
                  </a:lnTo>
                  <a:lnTo>
                    <a:pt x="53" y="214"/>
                  </a:lnTo>
                  <a:lnTo>
                    <a:pt x="51" y="211"/>
                  </a:lnTo>
                  <a:lnTo>
                    <a:pt x="50" y="208"/>
                  </a:lnTo>
                  <a:lnTo>
                    <a:pt x="48" y="205"/>
                  </a:lnTo>
                  <a:lnTo>
                    <a:pt x="47" y="203"/>
                  </a:lnTo>
                  <a:lnTo>
                    <a:pt x="46" y="200"/>
                  </a:lnTo>
                  <a:lnTo>
                    <a:pt x="44" y="197"/>
                  </a:lnTo>
                  <a:lnTo>
                    <a:pt x="43" y="194"/>
                  </a:lnTo>
                  <a:lnTo>
                    <a:pt x="42" y="191"/>
                  </a:lnTo>
                  <a:lnTo>
                    <a:pt x="42" y="188"/>
                  </a:lnTo>
                  <a:lnTo>
                    <a:pt x="40" y="183"/>
                  </a:lnTo>
                  <a:lnTo>
                    <a:pt x="39" y="178"/>
                  </a:lnTo>
                  <a:lnTo>
                    <a:pt x="39" y="173"/>
                  </a:lnTo>
                  <a:lnTo>
                    <a:pt x="39" y="167"/>
                  </a:lnTo>
                  <a:lnTo>
                    <a:pt x="38" y="161"/>
                  </a:lnTo>
                  <a:lnTo>
                    <a:pt x="39" y="156"/>
                  </a:lnTo>
                  <a:lnTo>
                    <a:pt x="39" y="150"/>
                  </a:lnTo>
                  <a:lnTo>
                    <a:pt x="40" y="144"/>
                  </a:lnTo>
                  <a:lnTo>
                    <a:pt x="41" y="138"/>
                  </a:lnTo>
                  <a:lnTo>
                    <a:pt x="42" y="132"/>
                  </a:lnTo>
                  <a:lnTo>
                    <a:pt x="43" y="126"/>
                  </a:lnTo>
                  <a:lnTo>
                    <a:pt x="44" y="119"/>
                  </a:lnTo>
                  <a:lnTo>
                    <a:pt x="46" y="113"/>
                  </a:lnTo>
                  <a:lnTo>
                    <a:pt x="47" y="107"/>
                  </a:lnTo>
                  <a:lnTo>
                    <a:pt x="49" y="101"/>
                  </a:lnTo>
                  <a:lnTo>
                    <a:pt x="51" y="94"/>
                  </a:lnTo>
                  <a:lnTo>
                    <a:pt x="53" y="88"/>
                  </a:lnTo>
                  <a:lnTo>
                    <a:pt x="55" y="82"/>
                  </a:lnTo>
                  <a:lnTo>
                    <a:pt x="57" y="76"/>
                  </a:lnTo>
                  <a:lnTo>
                    <a:pt x="59" y="69"/>
                  </a:lnTo>
                  <a:lnTo>
                    <a:pt x="64" y="57"/>
                  </a:lnTo>
                  <a:lnTo>
                    <a:pt x="68" y="45"/>
                  </a:lnTo>
                  <a:lnTo>
                    <a:pt x="70" y="39"/>
                  </a:lnTo>
                  <a:lnTo>
                    <a:pt x="72" y="33"/>
                  </a:lnTo>
                  <a:lnTo>
                    <a:pt x="74" y="27"/>
                  </a:lnTo>
                  <a:lnTo>
                    <a:pt x="76" y="22"/>
                  </a:lnTo>
                  <a:lnTo>
                    <a:pt x="78" y="16"/>
                  </a:lnTo>
                  <a:lnTo>
                    <a:pt x="79" y="11"/>
                  </a:lnTo>
                  <a:lnTo>
                    <a:pt x="81" y="5"/>
                  </a:lnTo>
                  <a:lnTo>
                    <a:pt x="82" y="0"/>
                  </a:lnTo>
                  <a:close/>
                </a:path>
              </a:pathLst>
            </a:custGeom>
            <a:solidFill>
              <a:srgbClr val="F2CA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1" name="Freeform 41"/>
            <p:cNvSpPr>
              <a:spLocks/>
            </p:cNvSpPr>
            <p:nvPr/>
          </p:nvSpPr>
          <p:spPr bwMode="auto">
            <a:xfrm>
              <a:off x="863" y="1031"/>
              <a:ext cx="82" cy="188"/>
            </a:xfrm>
            <a:custGeom>
              <a:avLst/>
              <a:gdLst>
                <a:gd name="T0" fmla="*/ 82 w 82"/>
                <a:gd name="T1" fmla="*/ 0 h 188"/>
                <a:gd name="T2" fmla="*/ 71 w 82"/>
                <a:gd name="T3" fmla="*/ 5 h 188"/>
                <a:gd name="T4" fmla="*/ 62 w 82"/>
                <a:gd name="T5" fmla="*/ 10 h 188"/>
                <a:gd name="T6" fmla="*/ 57 w 82"/>
                <a:gd name="T7" fmla="*/ 12 h 188"/>
                <a:gd name="T8" fmla="*/ 53 w 82"/>
                <a:gd name="T9" fmla="*/ 14 h 188"/>
                <a:gd name="T10" fmla="*/ 49 w 82"/>
                <a:gd name="T11" fmla="*/ 16 h 188"/>
                <a:gd name="T12" fmla="*/ 46 w 82"/>
                <a:gd name="T13" fmla="*/ 18 h 188"/>
                <a:gd name="T14" fmla="*/ 42 w 82"/>
                <a:gd name="T15" fmla="*/ 21 h 188"/>
                <a:gd name="T16" fmla="*/ 39 w 82"/>
                <a:gd name="T17" fmla="*/ 23 h 188"/>
                <a:gd name="T18" fmla="*/ 36 w 82"/>
                <a:gd name="T19" fmla="*/ 26 h 188"/>
                <a:gd name="T20" fmla="*/ 34 w 82"/>
                <a:gd name="T21" fmla="*/ 29 h 188"/>
                <a:gd name="T22" fmla="*/ 31 w 82"/>
                <a:gd name="T23" fmla="*/ 32 h 188"/>
                <a:gd name="T24" fmla="*/ 29 w 82"/>
                <a:gd name="T25" fmla="*/ 35 h 188"/>
                <a:gd name="T26" fmla="*/ 27 w 82"/>
                <a:gd name="T27" fmla="*/ 39 h 188"/>
                <a:gd name="T28" fmla="*/ 25 w 82"/>
                <a:gd name="T29" fmla="*/ 43 h 188"/>
                <a:gd name="T30" fmla="*/ 23 w 82"/>
                <a:gd name="T31" fmla="*/ 47 h 188"/>
                <a:gd name="T32" fmla="*/ 21 w 82"/>
                <a:gd name="T33" fmla="*/ 52 h 188"/>
                <a:gd name="T34" fmla="*/ 19 w 82"/>
                <a:gd name="T35" fmla="*/ 57 h 188"/>
                <a:gd name="T36" fmla="*/ 18 w 82"/>
                <a:gd name="T37" fmla="*/ 63 h 188"/>
                <a:gd name="T38" fmla="*/ 17 w 82"/>
                <a:gd name="T39" fmla="*/ 70 h 188"/>
                <a:gd name="T40" fmla="*/ 15 w 82"/>
                <a:gd name="T41" fmla="*/ 77 h 188"/>
                <a:gd name="T42" fmla="*/ 14 w 82"/>
                <a:gd name="T43" fmla="*/ 84 h 188"/>
                <a:gd name="T44" fmla="*/ 13 w 82"/>
                <a:gd name="T45" fmla="*/ 93 h 188"/>
                <a:gd name="T46" fmla="*/ 12 w 82"/>
                <a:gd name="T47" fmla="*/ 102 h 188"/>
                <a:gd name="T48" fmla="*/ 11 w 82"/>
                <a:gd name="T49" fmla="*/ 111 h 188"/>
                <a:gd name="T50" fmla="*/ 10 w 82"/>
                <a:gd name="T51" fmla="*/ 122 h 188"/>
                <a:gd name="T52" fmla="*/ 9 w 82"/>
                <a:gd name="T53" fmla="*/ 134 h 188"/>
                <a:gd name="T54" fmla="*/ 8 w 82"/>
                <a:gd name="T55" fmla="*/ 146 h 188"/>
                <a:gd name="T56" fmla="*/ 7 w 82"/>
                <a:gd name="T57" fmla="*/ 159 h 188"/>
                <a:gd name="T58" fmla="*/ 7 w 82"/>
                <a:gd name="T59" fmla="*/ 173 h 188"/>
                <a:gd name="T60" fmla="*/ 6 w 82"/>
                <a:gd name="T61" fmla="*/ 188 h 188"/>
                <a:gd name="T62" fmla="*/ 5 w 82"/>
                <a:gd name="T63" fmla="*/ 181 h 188"/>
                <a:gd name="T64" fmla="*/ 4 w 82"/>
                <a:gd name="T65" fmla="*/ 171 h 188"/>
                <a:gd name="T66" fmla="*/ 4 w 82"/>
                <a:gd name="T67" fmla="*/ 166 h 188"/>
                <a:gd name="T68" fmla="*/ 3 w 82"/>
                <a:gd name="T69" fmla="*/ 160 h 188"/>
                <a:gd name="T70" fmla="*/ 2 w 82"/>
                <a:gd name="T71" fmla="*/ 154 h 188"/>
                <a:gd name="T72" fmla="*/ 2 w 82"/>
                <a:gd name="T73" fmla="*/ 147 h 188"/>
                <a:gd name="T74" fmla="*/ 1 w 82"/>
                <a:gd name="T75" fmla="*/ 140 h 188"/>
                <a:gd name="T76" fmla="*/ 1 w 82"/>
                <a:gd name="T77" fmla="*/ 133 h 188"/>
                <a:gd name="T78" fmla="*/ 1 w 82"/>
                <a:gd name="T79" fmla="*/ 125 h 188"/>
                <a:gd name="T80" fmla="*/ 0 w 82"/>
                <a:gd name="T81" fmla="*/ 118 h 188"/>
                <a:gd name="T82" fmla="*/ 0 w 82"/>
                <a:gd name="T83" fmla="*/ 110 h 188"/>
                <a:gd name="T84" fmla="*/ 0 w 82"/>
                <a:gd name="T85" fmla="*/ 102 h 188"/>
                <a:gd name="T86" fmla="*/ 0 w 82"/>
                <a:gd name="T87" fmla="*/ 94 h 188"/>
                <a:gd name="T88" fmla="*/ 0 w 82"/>
                <a:gd name="T89" fmla="*/ 87 h 188"/>
                <a:gd name="T90" fmla="*/ 0 w 82"/>
                <a:gd name="T91" fmla="*/ 79 h 188"/>
                <a:gd name="T92" fmla="*/ 0 w 82"/>
                <a:gd name="T93" fmla="*/ 72 h 188"/>
                <a:gd name="T94" fmla="*/ 1 w 82"/>
                <a:gd name="T95" fmla="*/ 64 h 188"/>
                <a:gd name="T96" fmla="*/ 2 w 82"/>
                <a:gd name="T97" fmla="*/ 57 h 188"/>
                <a:gd name="T98" fmla="*/ 3 w 82"/>
                <a:gd name="T99" fmla="*/ 50 h 188"/>
                <a:gd name="T100" fmla="*/ 4 w 82"/>
                <a:gd name="T101" fmla="*/ 44 h 188"/>
                <a:gd name="T102" fmla="*/ 5 w 82"/>
                <a:gd name="T103" fmla="*/ 37 h 188"/>
                <a:gd name="T104" fmla="*/ 7 w 82"/>
                <a:gd name="T105" fmla="*/ 32 h 188"/>
                <a:gd name="T106" fmla="*/ 9 w 82"/>
                <a:gd name="T107" fmla="*/ 26 h 188"/>
                <a:gd name="T108" fmla="*/ 11 w 82"/>
                <a:gd name="T109" fmla="*/ 21 h 188"/>
                <a:gd name="T110" fmla="*/ 14 w 82"/>
                <a:gd name="T111" fmla="*/ 17 h 188"/>
                <a:gd name="T112" fmla="*/ 17 w 82"/>
                <a:gd name="T113" fmla="*/ 13 h 188"/>
                <a:gd name="T114" fmla="*/ 20 w 82"/>
                <a:gd name="T115" fmla="*/ 10 h 188"/>
                <a:gd name="T116" fmla="*/ 23 w 82"/>
                <a:gd name="T117" fmla="*/ 8 h 188"/>
                <a:gd name="T118" fmla="*/ 27 w 82"/>
                <a:gd name="T119" fmla="*/ 6 h 188"/>
                <a:gd name="T120" fmla="*/ 32 w 82"/>
                <a:gd name="T121" fmla="*/ 5 h 188"/>
                <a:gd name="T122" fmla="*/ 82 w 82"/>
                <a:gd name="T123" fmla="*/ 0 h 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82" h="188">
                  <a:moveTo>
                    <a:pt x="82" y="0"/>
                  </a:moveTo>
                  <a:lnTo>
                    <a:pt x="71" y="5"/>
                  </a:lnTo>
                  <a:lnTo>
                    <a:pt x="62" y="10"/>
                  </a:lnTo>
                  <a:lnTo>
                    <a:pt x="57" y="12"/>
                  </a:lnTo>
                  <a:lnTo>
                    <a:pt x="53" y="14"/>
                  </a:lnTo>
                  <a:lnTo>
                    <a:pt x="49" y="16"/>
                  </a:lnTo>
                  <a:lnTo>
                    <a:pt x="46" y="18"/>
                  </a:lnTo>
                  <a:lnTo>
                    <a:pt x="42" y="21"/>
                  </a:lnTo>
                  <a:lnTo>
                    <a:pt x="39" y="23"/>
                  </a:lnTo>
                  <a:lnTo>
                    <a:pt x="36" y="26"/>
                  </a:lnTo>
                  <a:lnTo>
                    <a:pt x="34" y="29"/>
                  </a:lnTo>
                  <a:lnTo>
                    <a:pt x="31" y="32"/>
                  </a:lnTo>
                  <a:lnTo>
                    <a:pt x="29" y="35"/>
                  </a:lnTo>
                  <a:lnTo>
                    <a:pt x="27" y="39"/>
                  </a:lnTo>
                  <a:lnTo>
                    <a:pt x="25" y="43"/>
                  </a:lnTo>
                  <a:lnTo>
                    <a:pt x="23" y="47"/>
                  </a:lnTo>
                  <a:lnTo>
                    <a:pt x="21" y="52"/>
                  </a:lnTo>
                  <a:lnTo>
                    <a:pt x="19" y="57"/>
                  </a:lnTo>
                  <a:lnTo>
                    <a:pt x="18" y="63"/>
                  </a:lnTo>
                  <a:lnTo>
                    <a:pt x="17" y="70"/>
                  </a:lnTo>
                  <a:lnTo>
                    <a:pt x="15" y="77"/>
                  </a:lnTo>
                  <a:lnTo>
                    <a:pt x="14" y="84"/>
                  </a:lnTo>
                  <a:lnTo>
                    <a:pt x="13" y="93"/>
                  </a:lnTo>
                  <a:lnTo>
                    <a:pt x="12" y="102"/>
                  </a:lnTo>
                  <a:lnTo>
                    <a:pt x="11" y="111"/>
                  </a:lnTo>
                  <a:lnTo>
                    <a:pt x="10" y="122"/>
                  </a:lnTo>
                  <a:lnTo>
                    <a:pt x="9" y="134"/>
                  </a:lnTo>
                  <a:lnTo>
                    <a:pt x="8" y="146"/>
                  </a:lnTo>
                  <a:lnTo>
                    <a:pt x="7" y="159"/>
                  </a:lnTo>
                  <a:lnTo>
                    <a:pt x="7" y="173"/>
                  </a:lnTo>
                  <a:lnTo>
                    <a:pt x="6" y="188"/>
                  </a:lnTo>
                  <a:lnTo>
                    <a:pt x="5" y="181"/>
                  </a:lnTo>
                  <a:lnTo>
                    <a:pt x="4" y="171"/>
                  </a:lnTo>
                  <a:lnTo>
                    <a:pt x="4" y="166"/>
                  </a:lnTo>
                  <a:lnTo>
                    <a:pt x="3" y="160"/>
                  </a:lnTo>
                  <a:lnTo>
                    <a:pt x="2" y="154"/>
                  </a:lnTo>
                  <a:lnTo>
                    <a:pt x="2" y="147"/>
                  </a:lnTo>
                  <a:lnTo>
                    <a:pt x="1" y="140"/>
                  </a:lnTo>
                  <a:lnTo>
                    <a:pt x="1" y="133"/>
                  </a:lnTo>
                  <a:lnTo>
                    <a:pt x="1" y="125"/>
                  </a:lnTo>
                  <a:lnTo>
                    <a:pt x="0" y="118"/>
                  </a:lnTo>
                  <a:lnTo>
                    <a:pt x="0" y="110"/>
                  </a:lnTo>
                  <a:lnTo>
                    <a:pt x="0" y="102"/>
                  </a:lnTo>
                  <a:lnTo>
                    <a:pt x="0" y="94"/>
                  </a:lnTo>
                  <a:lnTo>
                    <a:pt x="0" y="87"/>
                  </a:lnTo>
                  <a:lnTo>
                    <a:pt x="0" y="79"/>
                  </a:lnTo>
                  <a:lnTo>
                    <a:pt x="0" y="72"/>
                  </a:lnTo>
                  <a:lnTo>
                    <a:pt x="1" y="64"/>
                  </a:lnTo>
                  <a:lnTo>
                    <a:pt x="2" y="57"/>
                  </a:lnTo>
                  <a:lnTo>
                    <a:pt x="3" y="50"/>
                  </a:lnTo>
                  <a:lnTo>
                    <a:pt x="4" y="44"/>
                  </a:lnTo>
                  <a:lnTo>
                    <a:pt x="5" y="37"/>
                  </a:lnTo>
                  <a:lnTo>
                    <a:pt x="7" y="32"/>
                  </a:lnTo>
                  <a:lnTo>
                    <a:pt x="9" y="26"/>
                  </a:lnTo>
                  <a:lnTo>
                    <a:pt x="11" y="21"/>
                  </a:lnTo>
                  <a:lnTo>
                    <a:pt x="14" y="17"/>
                  </a:lnTo>
                  <a:lnTo>
                    <a:pt x="17" y="13"/>
                  </a:lnTo>
                  <a:lnTo>
                    <a:pt x="20" y="10"/>
                  </a:lnTo>
                  <a:lnTo>
                    <a:pt x="23" y="8"/>
                  </a:lnTo>
                  <a:lnTo>
                    <a:pt x="27" y="6"/>
                  </a:lnTo>
                  <a:lnTo>
                    <a:pt x="32" y="5"/>
                  </a:lnTo>
                  <a:lnTo>
                    <a:pt x="82" y="0"/>
                  </a:lnTo>
                  <a:close/>
                </a:path>
              </a:pathLst>
            </a:custGeom>
            <a:solidFill>
              <a:srgbClr val="2816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2" name="Freeform 42"/>
            <p:cNvSpPr>
              <a:spLocks/>
            </p:cNvSpPr>
            <p:nvPr/>
          </p:nvSpPr>
          <p:spPr bwMode="auto">
            <a:xfrm>
              <a:off x="786" y="977"/>
              <a:ext cx="358" cy="653"/>
            </a:xfrm>
            <a:custGeom>
              <a:avLst/>
              <a:gdLst>
                <a:gd name="T0" fmla="*/ 332 w 358"/>
                <a:gd name="T1" fmla="*/ 18 h 653"/>
                <a:gd name="T2" fmla="*/ 292 w 358"/>
                <a:gd name="T3" fmla="*/ 10 h 653"/>
                <a:gd name="T4" fmla="*/ 254 w 358"/>
                <a:gd name="T5" fmla="*/ 4 h 653"/>
                <a:gd name="T6" fmla="*/ 216 w 358"/>
                <a:gd name="T7" fmla="*/ 1 h 653"/>
                <a:gd name="T8" fmla="*/ 180 w 358"/>
                <a:gd name="T9" fmla="*/ 1 h 653"/>
                <a:gd name="T10" fmla="*/ 147 w 358"/>
                <a:gd name="T11" fmla="*/ 4 h 653"/>
                <a:gd name="T12" fmla="*/ 116 w 358"/>
                <a:gd name="T13" fmla="*/ 12 h 653"/>
                <a:gd name="T14" fmla="*/ 87 w 358"/>
                <a:gd name="T15" fmla="*/ 23 h 653"/>
                <a:gd name="T16" fmla="*/ 63 w 358"/>
                <a:gd name="T17" fmla="*/ 39 h 653"/>
                <a:gd name="T18" fmla="*/ 42 w 358"/>
                <a:gd name="T19" fmla="*/ 60 h 653"/>
                <a:gd name="T20" fmla="*/ 26 w 358"/>
                <a:gd name="T21" fmla="*/ 86 h 653"/>
                <a:gd name="T22" fmla="*/ 9 w 358"/>
                <a:gd name="T23" fmla="*/ 130 h 653"/>
                <a:gd name="T24" fmla="*/ 1 w 358"/>
                <a:gd name="T25" fmla="*/ 175 h 653"/>
                <a:gd name="T26" fmla="*/ 1 w 358"/>
                <a:gd name="T27" fmla="*/ 221 h 653"/>
                <a:gd name="T28" fmla="*/ 5 w 358"/>
                <a:gd name="T29" fmla="*/ 268 h 653"/>
                <a:gd name="T30" fmla="*/ 14 w 358"/>
                <a:gd name="T31" fmla="*/ 317 h 653"/>
                <a:gd name="T32" fmla="*/ 32 w 358"/>
                <a:gd name="T33" fmla="*/ 405 h 653"/>
                <a:gd name="T34" fmla="*/ 42 w 358"/>
                <a:gd name="T35" fmla="*/ 461 h 653"/>
                <a:gd name="T36" fmla="*/ 50 w 358"/>
                <a:gd name="T37" fmla="*/ 521 h 653"/>
                <a:gd name="T38" fmla="*/ 54 w 358"/>
                <a:gd name="T39" fmla="*/ 585 h 653"/>
                <a:gd name="T40" fmla="*/ 53 w 358"/>
                <a:gd name="T41" fmla="*/ 653 h 653"/>
                <a:gd name="T42" fmla="*/ 101 w 358"/>
                <a:gd name="T43" fmla="*/ 642 h 653"/>
                <a:gd name="T44" fmla="*/ 105 w 358"/>
                <a:gd name="T45" fmla="*/ 623 h 653"/>
                <a:gd name="T46" fmla="*/ 107 w 358"/>
                <a:gd name="T47" fmla="*/ 601 h 653"/>
                <a:gd name="T48" fmla="*/ 110 w 358"/>
                <a:gd name="T49" fmla="*/ 576 h 653"/>
                <a:gd name="T50" fmla="*/ 112 w 358"/>
                <a:gd name="T51" fmla="*/ 548 h 653"/>
                <a:gd name="T52" fmla="*/ 113 w 358"/>
                <a:gd name="T53" fmla="*/ 517 h 653"/>
                <a:gd name="T54" fmla="*/ 114 w 358"/>
                <a:gd name="T55" fmla="*/ 481 h 653"/>
                <a:gd name="T56" fmla="*/ 114 w 358"/>
                <a:gd name="T57" fmla="*/ 443 h 653"/>
                <a:gd name="T58" fmla="*/ 113 w 358"/>
                <a:gd name="T59" fmla="*/ 400 h 653"/>
                <a:gd name="T60" fmla="*/ 112 w 358"/>
                <a:gd name="T61" fmla="*/ 353 h 653"/>
                <a:gd name="T62" fmla="*/ 109 w 358"/>
                <a:gd name="T63" fmla="*/ 302 h 653"/>
                <a:gd name="T64" fmla="*/ 109 w 358"/>
                <a:gd name="T65" fmla="*/ 249 h 653"/>
                <a:gd name="T66" fmla="*/ 115 w 358"/>
                <a:gd name="T67" fmla="*/ 204 h 653"/>
                <a:gd name="T68" fmla="*/ 127 w 358"/>
                <a:gd name="T69" fmla="*/ 165 h 653"/>
                <a:gd name="T70" fmla="*/ 143 w 358"/>
                <a:gd name="T71" fmla="*/ 132 h 653"/>
                <a:gd name="T72" fmla="*/ 165 w 358"/>
                <a:gd name="T73" fmla="*/ 105 h 653"/>
                <a:gd name="T74" fmla="*/ 191 w 358"/>
                <a:gd name="T75" fmla="*/ 83 h 653"/>
                <a:gd name="T76" fmla="*/ 221 w 358"/>
                <a:gd name="T77" fmla="*/ 65 h 653"/>
                <a:gd name="T78" fmla="*/ 254 w 358"/>
                <a:gd name="T79" fmla="*/ 51 h 653"/>
                <a:gd name="T80" fmla="*/ 291 w 358"/>
                <a:gd name="T81" fmla="*/ 39 h 653"/>
                <a:gd name="T82" fmla="*/ 331 w 358"/>
                <a:gd name="T83" fmla="*/ 30 h 6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358" h="653">
                  <a:moveTo>
                    <a:pt x="358" y="25"/>
                  </a:moveTo>
                  <a:lnTo>
                    <a:pt x="345" y="21"/>
                  </a:lnTo>
                  <a:lnTo>
                    <a:pt x="332" y="18"/>
                  </a:lnTo>
                  <a:lnTo>
                    <a:pt x="318" y="15"/>
                  </a:lnTo>
                  <a:lnTo>
                    <a:pt x="305" y="12"/>
                  </a:lnTo>
                  <a:lnTo>
                    <a:pt x="292" y="10"/>
                  </a:lnTo>
                  <a:lnTo>
                    <a:pt x="279" y="7"/>
                  </a:lnTo>
                  <a:lnTo>
                    <a:pt x="266" y="5"/>
                  </a:lnTo>
                  <a:lnTo>
                    <a:pt x="254" y="4"/>
                  </a:lnTo>
                  <a:lnTo>
                    <a:pt x="241" y="2"/>
                  </a:lnTo>
                  <a:lnTo>
                    <a:pt x="228" y="1"/>
                  </a:lnTo>
                  <a:lnTo>
                    <a:pt x="216" y="1"/>
                  </a:lnTo>
                  <a:lnTo>
                    <a:pt x="204" y="0"/>
                  </a:lnTo>
                  <a:lnTo>
                    <a:pt x="192" y="0"/>
                  </a:lnTo>
                  <a:lnTo>
                    <a:pt x="180" y="1"/>
                  </a:lnTo>
                  <a:lnTo>
                    <a:pt x="169" y="2"/>
                  </a:lnTo>
                  <a:lnTo>
                    <a:pt x="158" y="3"/>
                  </a:lnTo>
                  <a:lnTo>
                    <a:pt x="147" y="4"/>
                  </a:lnTo>
                  <a:lnTo>
                    <a:pt x="136" y="6"/>
                  </a:lnTo>
                  <a:lnTo>
                    <a:pt x="126" y="9"/>
                  </a:lnTo>
                  <a:lnTo>
                    <a:pt x="116" y="12"/>
                  </a:lnTo>
                  <a:lnTo>
                    <a:pt x="106" y="15"/>
                  </a:lnTo>
                  <a:lnTo>
                    <a:pt x="96" y="19"/>
                  </a:lnTo>
                  <a:lnTo>
                    <a:pt x="87" y="23"/>
                  </a:lnTo>
                  <a:lnTo>
                    <a:pt x="79" y="28"/>
                  </a:lnTo>
                  <a:lnTo>
                    <a:pt x="71" y="33"/>
                  </a:lnTo>
                  <a:lnTo>
                    <a:pt x="63" y="39"/>
                  </a:lnTo>
                  <a:lnTo>
                    <a:pt x="56" y="46"/>
                  </a:lnTo>
                  <a:lnTo>
                    <a:pt x="49" y="53"/>
                  </a:lnTo>
                  <a:lnTo>
                    <a:pt x="42" y="60"/>
                  </a:lnTo>
                  <a:lnTo>
                    <a:pt x="36" y="68"/>
                  </a:lnTo>
                  <a:lnTo>
                    <a:pt x="31" y="77"/>
                  </a:lnTo>
                  <a:lnTo>
                    <a:pt x="26" y="86"/>
                  </a:lnTo>
                  <a:lnTo>
                    <a:pt x="19" y="101"/>
                  </a:lnTo>
                  <a:lnTo>
                    <a:pt x="14" y="116"/>
                  </a:lnTo>
                  <a:lnTo>
                    <a:pt x="9" y="130"/>
                  </a:lnTo>
                  <a:lnTo>
                    <a:pt x="6" y="145"/>
                  </a:lnTo>
                  <a:lnTo>
                    <a:pt x="3" y="160"/>
                  </a:lnTo>
                  <a:lnTo>
                    <a:pt x="1" y="175"/>
                  </a:lnTo>
                  <a:lnTo>
                    <a:pt x="0" y="190"/>
                  </a:lnTo>
                  <a:lnTo>
                    <a:pt x="0" y="206"/>
                  </a:lnTo>
                  <a:lnTo>
                    <a:pt x="1" y="221"/>
                  </a:lnTo>
                  <a:lnTo>
                    <a:pt x="2" y="237"/>
                  </a:lnTo>
                  <a:lnTo>
                    <a:pt x="3" y="252"/>
                  </a:lnTo>
                  <a:lnTo>
                    <a:pt x="5" y="268"/>
                  </a:lnTo>
                  <a:lnTo>
                    <a:pt x="8" y="284"/>
                  </a:lnTo>
                  <a:lnTo>
                    <a:pt x="11" y="301"/>
                  </a:lnTo>
                  <a:lnTo>
                    <a:pt x="14" y="317"/>
                  </a:lnTo>
                  <a:lnTo>
                    <a:pt x="17" y="334"/>
                  </a:lnTo>
                  <a:lnTo>
                    <a:pt x="24" y="369"/>
                  </a:lnTo>
                  <a:lnTo>
                    <a:pt x="32" y="405"/>
                  </a:lnTo>
                  <a:lnTo>
                    <a:pt x="35" y="423"/>
                  </a:lnTo>
                  <a:lnTo>
                    <a:pt x="39" y="442"/>
                  </a:lnTo>
                  <a:lnTo>
                    <a:pt x="42" y="461"/>
                  </a:lnTo>
                  <a:lnTo>
                    <a:pt x="45" y="481"/>
                  </a:lnTo>
                  <a:lnTo>
                    <a:pt x="48" y="501"/>
                  </a:lnTo>
                  <a:lnTo>
                    <a:pt x="50" y="521"/>
                  </a:lnTo>
                  <a:lnTo>
                    <a:pt x="52" y="542"/>
                  </a:lnTo>
                  <a:lnTo>
                    <a:pt x="54" y="563"/>
                  </a:lnTo>
                  <a:lnTo>
                    <a:pt x="54" y="585"/>
                  </a:lnTo>
                  <a:lnTo>
                    <a:pt x="55" y="607"/>
                  </a:lnTo>
                  <a:lnTo>
                    <a:pt x="54" y="630"/>
                  </a:lnTo>
                  <a:lnTo>
                    <a:pt x="53" y="653"/>
                  </a:lnTo>
                  <a:lnTo>
                    <a:pt x="99" y="653"/>
                  </a:lnTo>
                  <a:lnTo>
                    <a:pt x="100" y="648"/>
                  </a:lnTo>
                  <a:lnTo>
                    <a:pt x="101" y="642"/>
                  </a:lnTo>
                  <a:lnTo>
                    <a:pt x="102" y="636"/>
                  </a:lnTo>
                  <a:lnTo>
                    <a:pt x="104" y="630"/>
                  </a:lnTo>
                  <a:lnTo>
                    <a:pt x="105" y="623"/>
                  </a:lnTo>
                  <a:lnTo>
                    <a:pt x="106" y="616"/>
                  </a:lnTo>
                  <a:lnTo>
                    <a:pt x="107" y="609"/>
                  </a:lnTo>
                  <a:lnTo>
                    <a:pt x="107" y="601"/>
                  </a:lnTo>
                  <a:lnTo>
                    <a:pt x="108" y="593"/>
                  </a:lnTo>
                  <a:lnTo>
                    <a:pt x="109" y="585"/>
                  </a:lnTo>
                  <a:lnTo>
                    <a:pt x="110" y="576"/>
                  </a:lnTo>
                  <a:lnTo>
                    <a:pt x="111" y="567"/>
                  </a:lnTo>
                  <a:lnTo>
                    <a:pt x="111" y="558"/>
                  </a:lnTo>
                  <a:lnTo>
                    <a:pt x="112" y="548"/>
                  </a:lnTo>
                  <a:lnTo>
                    <a:pt x="112" y="538"/>
                  </a:lnTo>
                  <a:lnTo>
                    <a:pt x="113" y="528"/>
                  </a:lnTo>
                  <a:lnTo>
                    <a:pt x="113" y="517"/>
                  </a:lnTo>
                  <a:lnTo>
                    <a:pt x="113" y="505"/>
                  </a:lnTo>
                  <a:lnTo>
                    <a:pt x="114" y="494"/>
                  </a:lnTo>
                  <a:lnTo>
                    <a:pt x="114" y="481"/>
                  </a:lnTo>
                  <a:lnTo>
                    <a:pt x="114" y="469"/>
                  </a:lnTo>
                  <a:lnTo>
                    <a:pt x="114" y="456"/>
                  </a:lnTo>
                  <a:lnTo>
                    <a:pt x="114" y="443"/>
                  </a:lnTo>
                  <a:lnTo>
                    <a:pt x="114" y="429"/>
                  </a:lnTo>
                  <a:lnTo>
                    <a:pt x="113" y="415"/>
                  </a:lnTo>
                  <a:lnTo>
                    <a:pt x="113" y="400"/>
                  </a:lnTo>
                  <a:lnTo>
                    <a:pt x="113" y="385"/>
                  </a:lnTo>
                  <a:lnTo>
                    <a:pt x="112" y="369"/>
                  </a:lnTo>
                  <a:lnTo>
                    <a:pt x="112" y="353"/>
                  </a:lnTo>
                  <a:lnTo>
                    <a:pt x="111" y="337"/>
                  </a:lnTo>
                  <a:lnTo>
                    <a:pt x="110" y="320"/>
                  </a:lnTo>
                  <a:lnTo>
                    <a:pt x="109" y="302"/>
                  </a:lnTo>
                  <a:lnTo>
                    <a:pt x="108" y="284"/>
                  </a:lnTo>
                  <a:lnTo>
                    <a:pt x="108" y="266"/>
                  </a:lnTo>
                  <a:lnTo>
                    <a:pt x="109" y="249"/>
                  </a:lnTo>
                  <a:lnTo>
                    <a:pt x="110" y="233"/>
                  </a:lnTo>
                  <a:lnTo>
                    <a:pt x="112" y="218"/>
                  </a:lnTo>
                  <a:lnTo>
                    <a:pt x="115" y="204"/>
                  </a:lnTo>
                  <a:lnTo>
                    <a:pt x="118" y="190"/>
                  </a:lnTo>
                  <a:lnTo>
                    <a:pt x="122" y="177"/>
                  </a:lnTo>
                  <a:lnTo>
                    <a:pt x="127" y="165"/>
                  </a:lnTo>
                  <a:lnTo>
                    <a:pt x="132" y="153"/>
                  </a:lnTo>
                  <a:lnTo>
                    <a:pt x="137" y="143"/>
                  </a:lnTo>
                  <a:lnTo>
                    <a:pt x="143" y="132"/>
                  </a:lnTo>
                  <a:lnTo>
                    <a:pt x="150" y="123"/>
                  </a:lnTo>
                  <a:lnTo>
                    <a:pt x="157" y="114"/>
                  </a:lnTo>
                  <a:lnTo>
                    <a:pt x="165" y="105"/>
                  </a:lnTo>
                  <a:lnTo>
                    <a:pt x="173" y="97"/>
                  </a:lnTo>
                  <a:lnTo>
                    <a:pt x="182" y="90"/>
                  </a:lnTo>
                  <a:lnTo>
                    <a:pt x="191" y="83"/>
                  </a:lnTo>
                  <a:lnTo>
                    <a:pt x="200" y="77"/>
                  </a:lnTo>
                  <a:lnTo>
                    <a:pt x="210" y="71"/>
                  </a:lnTo>
                  <a:lnTo>
                    <a:pt x="221" y="65"/>
                  </a:lnTo>
                  <a:lnTo>
                    <a:pt x="232" y="60"/>
                  </a:lnTo>
                  <a:lnTo>
                    <a:pt x="243" y="55"/>
                  </a:lnTo>
                  <a:lnTo>
                    <a:pt x="254" y="51"/>
                  </a:lnTo>
                  <a:lnTo>
                    <a:pt x="266" y="47"/>
                  </a:lnTo>
                  <a:lnTo>
                    <a:pt x="278" y="43"/>
                  </a:lnTo>
                  <a:lnTo>
                    <a:pt x="291" y="39"/>
                  </a:lnTo>
                  <a:lnTo>
                    <a:pt x="304" y="36"/>
                  </a:lnTo>
                  <a:lnTo>
                    <a:pt x="317" y="33"/>
                  </a:lnTo>
                  <a:lnTo>
                    <a:pt x="331" y="30"/>
                  </a:lnTo>
                  <a:lnTo>
                    <a:pt x="344" y="28"/>
                  </a:lnTo>
                  <a:lnTo>
                    <a:pt x="358" y="25"/>
                  </a:lnTo>
                  <a:close/>
                </a:path>
              </a:pathLst>
            </a:custGeom>
            <a:solidFill>
              <a:srgbClr val="F2CA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3" name="Freeform 43"/>
            <p:cNvSpPr>
              <a:spLocks/>
            </p:cNvSpPr>
            <p:nvPr/>
          </p:nvSpPr>
          <p:spPr bwMode="auto">
            <a:xfrm>
              <a:off x="741" y="997"/>
              <a:ext cx="241" cy="633"/>
            </a:xfrm>
            <a:custGeom>
              <a:avLst/>
              <a:gdLst>
                <a:gd name="T0" fmla="*/ 29 w 241"/>
                <a:gd name="T1" fmla="*/ 601 h 633"/>
                <a:gd name="T2" fmla="*/ 64 w 241"/>
                <a:gd name="T3" fmla="*/ 605 h 633"/>
                <a:gd name="T4" fmla="*/ 96 w 241"/>
                <a:gd name="T5" fmla="*/ 597 h 633"/>
                <a:gd name="T6" fmla="*/ 126 w 241"/>
                <a:gd name="T7" fmla="*/ 581 h 633"/>
                <a:gd name="T8" fmla="*/ 153 w 241"/>
                <a:gd name="T9" fmla="*/ 557 h 633"/>
                <a:gd name="T10" fmla="*/ 176 w 241"/>
                <a:gd name="T11" fmla="*/ 527 h 633"/>
                <a:gd name="T12" fmla="*/ 187 w 241"/>
                <a:gd name="T13" fmla="*/ 519 h 633"/>
                <a:gd name="T14" fmla="*/ 181 w 241"/>
                <a:gd name="T15" fmla="*/ 545 h 633"/>
                <a:gd name="T16" fmla="*/ 173 w 241"/>
                <a:gd name="T17" fmla="*/ 568 h 633"/>
                <a:gd name="T18" fmla="*/ 161 w 241"/>
                <a:gd name="T19" fmla="*/ 588 h 633"/>
                <a:gd name="T20" fmla="*/ 148 w 241"/>
                <a:gd name="T21" fmla="*/ 605 h 633"/>
                <a:gd name="T22" fmla="*/ 133 w 241"/>
                <a:gd name="T23" fmla="*/ 620 h 633"/>
                <a:gd name="T24" fmla="*/ 117 w 241"/>
                <a:gd name="T25" fmla="*/ 633 h 633"/>
                <a:gd name="T26" fmla="*/ 239 w 241"/>
                <a:gd name="T27" fmla="*/ 598 h 633"/>
                <a:gd name="T28" fmla="*/ 241 w 241"/>
                <a:gd name="T29" fmla="*/ 546 h 633"/>
                <a:gd name="T30" fmla="*/ 233 w 241"/>
                <a:gd name="T31" fmla="*/ 492 h 633"/>
                <a:gd name="T32" fmla="*/ 217 w 241"/>
                <a:gd name="T33" fmla="*/ 439 h 633"/>
                <a:gd name="T34" fmla="*/ 197 w 241"/>
                <a:gd name="T35" fmla="*/ 392 h 633"/>
                <a:gd name="T36" fmla="*/ 177 w 241"/>
                <a:gd name="T37" fmla="*/ 357 h 633"/>
                <a:gd name="T38" fmla="*/ 170 w 241"/>
                <a:gd name="T39" fmla="*/ 356 h 633"/>
                <a:gd name="T40" fmla="*/ 173 w 241"/>
                <a:gd name="T41" fmla="*/ 386 h 633"/>
                <a:gd name="T42" fmla="*/ 170 w 241"/>
                <a:gd name="T43" fmla="*/ 413 h 633"/>
                <a:gd name="T44" fmla="*/ 163 w 241"/>
                <a:gd name="T45" fmla="*/ 436 h 633"/>
                <a:gd name="T46" fmla="*/ 153 w 241"/>
                <a:gd name="T47" fmla="*/ 457 h 633"/>
                <a:gd name="T48" fmla="*/ 137 w 241"/>
                <a:gd name="T49" fmla="*/ 483 h 633"/>
                <a:gd name="T50" fmla="*/ 135 w 241"/>
                <a:gd name="T51" fmla="*/ 484 h 633"/>
                <a:gd name="T52" fmla="*/ 141 w 241"/>
                <a:gd name="T53" fmla="*/ 460 h 633"/>
                <a:gd name="T54" fmla="*/ 143 w 241"/>
                <a:gd name="T55" fmla="*/ 434 h 633"/>
                <a:gd name="T56" fmla="*/ 141 w 241"/>
                <a:gd name="T57" fmla="*/ 407 h 633"/>
                <a:gd name="T58" fmla="*/ 136 w 241"/>
                <a:gd name="T59" fmla="*/ 378 h 633"/>
                <a:gd name="T60" fmla="*/ 127 w 241"/>
                <a:gd name="T61" fmla="*/ 348 h 633"/>
                <a:gd name="T62" fmla="*/ 113 w 241"/>
                <a:gd name="T63" fmla="*/ 316 h 633"/>
                <a:gd name="T64" fmla="*/ 102 w 241"/>
                <a:gd name="T65" fmla="*/ 277 h 633"/>
                <a:gd name="T66" fmla="*/ 97 w 241"/>
                <a:gd name="T67" fmla="*/ 229 h 633"/>
                <a:gd name="T68" fmla="*/ 98 w 241"/>
                <a:gd name="T69" fmla="*/ 176 h 633"/>
                <a:gd name="T70" fmla="*/ 106 w 241"/>
                <a:gd name="T71" fmla="*/ 120 h 633"/>
                <a:gd name="T72" fmla="*/ 120 w 241"/>
                <a:gd name="T73" fmla="*/ 66 h 633"/>
                <a:gd name="T74" fmla="*/ 140 w 241"/>
                <a:gd name="T75" fmla="*/ 18 h 633"/>
                <a:gd name="T76" fmla="*/ 128 w 241"/>
                <a:gd name="T77" fmla="*/ 26 h 633"/>
                <a:gd name="T78" fmla="*/ 102 w 241"/>
                <a:gd name="T79" fmla="*/ 73 h 633"/>
                <a:gd name="T80" fmla="*/ 84 w 241"/>
                <a:gd name="T81" fmla="*/ 124 h 633"/>
                <a:gd name="T82" fmla="*/ 75 w 241"/>
                <a:gd name="T83" fmla="*/ 177 h 633"/>
                <a:gd name="T84" fmla="*/ 73 w 241"/>
                <a:gd name="T85" fmla="*/ 229 h 633"/>
                <a:gd name="T86" fmla="*/ 77 w 241"/>
                <a:gd name="T87" fmla="*/ 276 h 633"/>
                <a:gd name="T88" fmla="*/ 85 w 241"/>
                <a:gd name="T89" fmla="*/ 320 h 633"/>
                <a:gd name="T90" fmla="*/ 96 w 241"/>
                <a:gd name="T91" fmla="*/ 376 h 633"/>
                <a:gd name="T92" fmla="*/ 101 w 241"/>
                <a:gd name="T93" fmla="*/ 433 h 633"/>
                <a:gd name="T94" fmla="*/ 98 w 241"/>
                <a:gd name="T95" fmla="*/ 488 h 633"/>
                <a:gd name="T96" fmla="*/ 84 w 241"/>
                <a:gd name="T97" fmla="*/ 535 h 633"/>
                <a:gd name="T98" fmla="*/ 56 w 241"/>
                <a:gd name="T99" fmla="*/ 569 h 633"/>
                <a:gd name="T100" fmla="*/ 11 w 241"/>
                <a:gd name="T101" fmla="*/ 587 h 6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41" h="633">
                  <a:moveTo>
                    <a:pt x="0" y="588"/>
                  </a:moveTo>
                  <a:lnTo>
                    <a:pt x="7" y="592"/>
                  </a:lnTo>
                  <a:lnTo>
                    <a:pt x="15" y="596"/>
                  </a:lnTo>
                  <a:lnTo>
                    <a:pt x="22" y="599"/>
                  </a:lnTo>
                  <a:lnTo>
                    <a:pt x="29" y="601"/>
                  </a:lnTo>
                  <a:lnTo>
                    <a:pt x="36" y="603"/>
                  </a:lnTo>
                  <a:lnTo>
                    <a:pt x="43" y="604"/>
                  </a:lnTo>
                  <a:lnTo>
                    <a:pt x="50" y="605"/>
                  </a:lnTo>
                  <a:lnTo>
                    <a:pt x="57" y="605"/>
                  </a:lnTo>
                  <a:lnTo>
                    <a:pt x="64" y="605"/>
                  </a:lnTo>
                  <a:lnTo>
                    <a:pt x="71" y="604"/>
                  </a:lnTo>
                  <a:lnTo>
                    <a:pt x="77" y="603"/>
                  </a:lnTo>
                  <a:lnTo>
                    <a:pt x="84" y="602"/>
                  </a:lnTo>
                  <a:lnTo>
                    <a:pt x="90" y="600"/>
                  </a:lnTo>
                  <a:lnTo>
                    <a:pt x="96" y="597"/>
                  </a:lnTo>
                  <a:lnTo>
                    <a:pt x="102" y="595"/>
                  </a:lnTo>
                  <a:lnTo>
                    <a:pt x="109" y="592"/>
                  </a:lnTo>
                  <a:lnTo>
                    <a:pt x="114" y="588"/>
                  </a:lnTo>
                  <a:lnTo>
                    <a:pt x="120" y="585"/>
                  </a:lnTo>
                  <a:lnTo>
                    <a:pt x="126" y="581"/>
                  </a:lnTo>
                  <a:lnTo>
                    <a:pt x="132" y="576"/>
                  </a:lnTo>
                  <a:lnTo>
                    <a:pt x="137" y="572"/>
                  </a:lnTo>
                  <a:lnTo>
                    <a:pt x="142" y="567"/>
                  </a:lnTo>
                  <a:lnTo>
                    <a:pt x="148" y="562"/>
                  </a:lnTo>
                  <a:lnTo>
                    <a:pt x="153" y="557"/>
                  </a:lnTo>
                  <a:lnTo>
                    <a:pt x="158" y="551"/>
                  </a:lnTo>
                  <a:lnTo>
                    <a:pt x="162" y="545"/>
                  </a:lnTo>
                  <a:lnTo>
                    <a:pt x="167" y="539"/>
                  </a:lnTo>
                  <a:lnTo>
                    <a:pt x="172" y="533"/>
                  </a:lnTo>
                  <a:lnTo>
                    <a:pt x="176" y="527"/>
                  </a:lnTo>
                  <a:lnTo>
                    <a:pt x="180" y="520"/>
                  </a:lnTo>
                  <a:lnTo>
                    <a:pt x="184" y="514"/>
                  </a:lnTo>
                  <a:lnTo>
                    <a:pt x="188" y="507"/>
                  </a:lnTo>
                  <a:lnTo>
                    <a:pt x="188" y="513"/>
                  </a:lnTo>
                  <a:lnTo>
                    <a:pt x="187" y="519"/>
                  </a:lnTo>
                  <a:lnTo>
                    <a:pt x="186" y="524"/>
                  </a:lnTo>
                  <a:lnTo>
                    <a:pt x="185" y="530"/>
                  </a:lnTo>
                  <a:lnTo>
                    <a:pt x="184" y="535"/>
                  </a:lnTo>
                  <a:lnTo>
                    <a:pt x="183" y="540"/>
                  </a:lnTo>
                  <a:lnTo>
                    <a:pt x="181" y="545"/>
                  </a:lnTo>
                  <a:lnTo>
                    <a:pt x="180" y="550"/>
                  </a:lnTo>
                  <a:lnTo>
                    <a:pt x="178" y="554"/>
                  </a:lnTo>
                  <a:lnTo>
                    <a:pt x="176" y="559"/>
                  </a:lnTo>
                  <a:lnTo>
                    <a:pt x="174" y="563"/>
                  </a:lnTo>
                  <a:lnTo>
                    <a:pt x="173" y="568"/>
                  </a:lnTo>
                  <a:lnTo>
                    <a:pt x="171" y="572"/>
                  </a:lnTo>
                  <a:lnTo>
                    <a:pt x="168" y="576"/>
                  </a:lnTo>
                  <a:lnTo>
                    <a:pt x="166" y="580"/>
                  </a:lnTo>
                  <a:lnTo>
                    <a:pt x="164" y="584"/>
                  </a:lnTo>
                  <a:lnTo>
                    <a:pt x="161" y="588"/>
                  </a:lnTo>
                  <a:lnTo>
                    <a:pt x="159" y="591"/>
                  </a:lnTo>
                  <a:lnTo>
                    <a:pt x="156" y="595"/>
                  </a:lnTo>
                  <a:lnTo>
                    <a:pt x="154" y="598"/>
                  </a:lnTo>
                  <a:lnTo>
                    <a:pt x="151" y="602"/>
                  </a:lnTo>
                  <a:lnTo>
                    <a:pt x="148" y="605"/>
                  </a:lnTo>
                  <a:lnTo>
                    <a:pt x="145" y="608"/>
                  </a:lnTo>
                  <a:lnTo>
                    <a:pt x="142" y="611"/>
                  </a:lnTo>
                  <a:lnTo>
                    <a:pt x="139" y="614"/>
                  </a:lnTo>
                  <a:lnTo>
                    <a:pt x="136" y="617"/>
                  </a:lnTo>
                  <a:lnTo>
                    <a:pt x="133" y="620"/>
                  </a:lnTo>
                  <a:lnTo>
                    <a:pt x="130" y="623"/>
                  </a:lnTo>
                  <a:lnTo>
                    <a:pt x="127" y="626"/>
                  </a:lnTo>
                  <a:lnTo>
                    <a:pt x="123" y="628"/>
                  </a:lnTo>
                  <a:lnTo>
                    <a:pt x="120" y="631"/>
                  </a:lnTo>
                  <a:lnTo>
                    <a:pt x="117" y="633"/>
                  </a:lnTo>
                  <a:lnTo>
                    <a:pt x="227" y="633"/>
                  </a:lnTo>
                  <a:lnTo>
                    <a:pt x="231" y="625"/>
                  </a:lnTo>
                  <a:lnTo>
                    <a:pt x="234" y="616"/>
                  </a:lnTo>
                  <a:lnTo>
                    <a:pt x="237" y="607"/>
                  </a:lnTo>
                  <a:lnTo>
                    <a:pt x="239" y="598"/>
                  </a:lnTo>
                  <a:lnTo>
                    <a:pt x="240" y="588"/>
                  </a:lnTo>
                  <a:lnTo>
                    <a:pt x="241" y="578"/>
                  </a:lnTo>
                  <a:lnTo>
                    <a:pt x="241" y="568"/>
                  </a:lnTo>
                  <a:lnTo>
                    <a:pt x="241" y="557"/>
                  </a:lnTo>
                  <a:lnTo>
                    <a:pt x="241" y="546"/>
                  </a:lnTo>
                  <a:lnTo>
                    <a:pt x="240" y="536"/>
                  </a:lnTo>
                  <a:lnTo>
                    <a:pt x="239" y="525"/>
                  </a:lnTo>
                  <a:lnTo>
                    <a:pt x="237" y="514"/>
                  </a:lnTo>
                  <a:lnTo>
                    <a:pt x="235" y="503"/>
                  </a:lnTo>
                  <a:lnTo>
                    <a:pt x="233" y="492"/>
                  </a:lnTo>
                  <a:lnTo>
                    <a:pt x="230" y="481"/>
                  </a:lnTo>
                  <a:lnTo>
                    <a:pt x="227" y="470"/>
                  </a:lnTo>
                  <a:lnTo>
                    <a:pt x="224" y="459"/>
                  </a:lnTo>
                  <a:lnTo>
                    <a:pt x="221" y="449"/>
                  </a:lnTo>
                  <a:lnTo>
                    <a:pt x="217" y="439"/>
                  </a:lnTo>
                  <a:lnTo>
                    <a:pt x="213" y="429"/>
                  </a:lnTo>
                  <a:lnTo>
                    <a:pt x="210" y="419"/>
                  </a:lnTo>
                  <a:lnTo>
                    <a:pt x="206" y="410"/>
                  </a:lnTo>
                  <a:lnTo>
                    <a:pt x="202" y="401"/>
                  </a:lnTo>
                  <a:lnTo>
                    <a:pt x="197" y="392"/>
                  </a:lnTo>
                  <a:lnTo>
                    <a:pt x="193" y="384"/>
                  </a:lnTo>
                  <a:lnTo>
                    <a:pt x="189" y="376"/>
                  </a:lnTo>
                  <a:lnTo>
                    <a:pt x="185" y="369"/>
                  </a:lnTo>
                  <a:lnTo>
                    <a:pt x="181" y="363"/>
                  </a:lnTo>
                  <a:lnTo>
                    <a:pt x="177" y="357"/>
                  </a:lnTo>
                  <a:lnTo>
                    <a:pt x="173" y="352"/>
                  </a:lnTo>
                  <a:lnTo>
                    <a:pt x="170" y="347"/>
                  </a:lnTo>
                  <a:lnTo>
                    <a:pt x="166" y="343"/>
                  </a:lnTo>
                  <a:lnTo>
                    <a:pt x="168" y="350"/>
                  </a:lnTo>
                  <a:lnTo>
                    <a:pt x="170" y="356"/>
                  </a:lnTo>
                  <a:lnTo>
                    <a:pt x="171" y="362"/>
                  </a:lnTo>
                  <a:lnTo>
                    <a:pt x="172" y="369"/>
                  </a:lnTo>
                  <a:lnTo>
                    <a:pt x="173" y="375"/>
                  </a:lnTo>
                  <a:lnTo>
                    <a:pt x="173" y="380"/>
                  </a:lnTo>
                  <a:lnTo>
                    <a:pt x="173" y="386"/>
                  </a:lnTo>
                  <a:lnTo>
                    <a:pt x="173" y="392"/>
                  </a:lnTo>
                  <a:lnTo>
                    <a:pt x="173" y="397"/>
                  </a:lnTo>
                  <a:lnTo>
                    <a:pt x="172" y="402"/>
                  </a:lnTo>
                  <a:lnTo>
                    <a:pt x="171" y="408"/>
                  </a:lnTo>
                  <a:lnTo>
                    <a:pt x="170" y="413"/>
                  </a:lnTo>
                  <a:lnTo>
                    <a:pt x="169" y="417"/>
                  </a:lnTo>
                  <a:lnTo>
                    <a:pt x="168" y="422"/>
                  </a:lnTo>
                  <a:lnTo>
                    <a:pt x="166" y="427"/>
                  </a:lnTo>
                  <a:lnTo>
                    <a:pt x="165" y="431"/>
                  </a:lnTo>
                  <a:lnTo>
                    <a:pt x="163" y="436"/>
                  </a:lnTo>
                  <a:lnTo>
                    <a:pt x="161" y="440"/>
                  </a:lnTo>
                  <a:lnTo>
                    <a:pt x="159" y="444"/>
                  </a:lnTo>
                  <a:lnTo>
                    <a:pt x="157" y="448"/>
                  </a:lnTo>
                  <a:lnTo>
                    <a:pt x="155" y="453"/>
                  </a:lnTo>
                  <a:lnTo>
                    <a:pt x="153" y="457"/>
                  </a:lnTo>
                  <a:lnTo>
                    <a:pt x="151" y="460"/>
                  </a:lnTo>
                  <a:lnTo>
                    <a:pt x="148" y="464"/>
                  </a:lnTo>
                  <a:lnTo>
                    <a:pt x="144" y="472"/>
                  </a:lnTo>
                  <a:lnTo>
                    <a:pt x="139" y="479"/>
                  </a:lnTo>
                  <a:lnTo>
                    <a:pt x="137" y="483"/>
                  </a:lnTo>
                  <a:lnTo>
                    <a:pt x="135" y="486"/>
                  </a:lnTo>
                  <a:lnTo>
                    <a:pt x="133" y="490"/>
                  </a:lnTo>
                  <a:lnTo>
                    <a:pt x="131" y="493"/>
                  </a:lnTo>
                  <a:lnTo>
                    <a:pt x="133" y="488"/>
                  </a:lnTo>
                  <a:lnTo>
                    <a:pt x="135" y="484"/>
                  </a:lnTo>
                  <a:lnTo>
                    <a:pt x="136" y="479"/>
                  </a:lnTo>
                  <a:lnTo>
                    <a:pt x="138" y="474"/>
                  </a:lnTo>
                  <a:lnTo>
                    <a:pt x="139" y="469"/>
                  </a:lnTo>
                  <a:lnTo>
                    <a:pt x="140" y="464"/>
                  </a:lnTo>
                  <a:lnTo>
                    <a:pt x="141" y="460"/>
                  </a:lnTo>
                  <a:lnTo>
                    <a:pt x="141" y="455"/>
                  </a:lnTo>
                  <a:lnTo>
                    <a:pt x="142" y="449"/>
                  </a:lnTo>
                  <a:lnTo>
                    <a:pt x="143" y="444"/>
                  </a:lnTo>
                  <a:lnTo>
                    <a:pt x="143" y="439"/>
                  </a:lnTo>
                  <a:lnTo>
                    <a:pt x="143" y="434"/>
                  </a:lnTo>
                  <a:lnTo>
                    <a:pt x="143" y="429"/>
                  </a:lnTo>
                  <a:lnTo>
                    <a:pt x="143" y="423"/>
                  </a:lnTo>
                  <a:lnTo>
                    <a:pt x="142" y="418"/>
                  </a:lnTo>
                  <a:lnTo>
                    <a:pt x="142" y="413"/>
                  </a:lnTo>
                  <a:lnTo>
                    <a:pt x="141" y="407"/>
                  </a:lnTo>
                  <a:lnTo>
                    <a:pt x="141" y="401"/>
                  </a:lnTo>
                  <a:lnTo>
                    <a:pt x="140" y="396"/>
                  </a:lnTo>
                  <a:lnTo>
                    <a:pt x="139" y="390"/>
                  </a:lnTo>
                  <a:lnTo>
                    <a:pt x="137" y="384"/>
                  </a:lnTo>
                  <a:lnTo>
                    <a:pt x="136" y="378"/>
                  </a:lnTo>
                  <a:lnTo>
                    <a:pt x="134" y="372"/>
                  </a:lnTo>
                  <a:lnTo>
                    <a:pt x="133" y="366"/>
                  </a:lnTo>
                  <a:lnTo>
                    <a:pt x="131" y="360"/>
                  </a:lnTo>
                  <a:lnTo>
                    <a:pt x="129" y="354"/>
                  </a:lnTo>
                  <a:lnTo>
                    <a:pt x="127" y="348"/>
                  </a:lnTo>
                  <a:lnTo>
                    <a:pt x="124" y="342"/>
                  </a:lnTo>
                  <a:lnTo>
                    <a:pt x="122" y="335"/>
                  </a:lnTo>
                  <a:lnTo>
                    <a:pt x="119" y="329"/>
                  </a:lnTo>
                  <a:lnTo>
                    <a:pt x="116" y="322"/>
                  </a:lnTo>
                  <a:lnTo>
                    <a:pt x="113" y="316"/>
                  </a:lnTo>
                  <a:lnTo>
                    <a:pt x="111" y="309"/>
                  </a:lnTo>
                  <a:lnTo>
                    <a:pt x="108" y="301"/>
                  </a:lnTo>
                  <a:lnTo>
                    <a:pt x="106" y="294"/>
                  </a:lnTo>
                  <a:lnTo>
                    <a:pt x="104" y="286"/>
                  </a:lnTo>
                  <a:lnTo>
                    <a:pt x="102" y="277"/>
                  </a:lnTo>
                  <a:lnTo>
                    <a:pt x="100" y="268"/>
                  </a:lnTo>
                  <a:lnTo>
                    <a:pt x="99" y="259"/>
                  </a:lnTo>
                  <a:lnTo>
                    <a:pt x="98" y="249"/>
                  </a:lnTo>
                  <a:lnTo>
                    <a:pt x="97" y="239"/>
                  </a:lnTo>
                  <a:lnTo>
                    <a:pt x="97" y="229"/>
                  </a:lnTo>
                  <a:lnTo>
                    <a:pt x="97" y="219"/>
                  </a:lnTo>
                  <a:lnTo>
                    <a:pt x="97" y="208"/>
                  </a:lnTo>
                  <a:lnTo>
                    <a:pt x="97" y="197"/>
                  </a:lnTo>
                  <a:lnTo>
                    <a:pt x="98" y="187"/>
                  </a:lnTo>
                  <a:lnTo>
                    <a:pt x="98" y="176"/>
                  </a:lnTo>
                  <a:lnTo>
                    <a:pt x="99" y="165"/>
                  </a:lnTo>
                  <a:lnTo>
                    <a:pt x="101" y="154"/>
                  </a:lnTo>
                  <a:lnTo>
                    <a:pt x="102" y="142"/>
                  </a:lnTo>
                  <a:lnTo>
                    <a:pt x="104" y="131"/>
                  </a:lnTo>
                  <a:lnTo>
                    <a:pt x="106" y="120"/>
                  </a:lnTo>
                  <a:lnTo>
                    <a:pt x="108" y="109"/>
                  </a:lnTo>
                  <a:lnTo>
                    <a:pt x="111" y="98"/>
                  </a:lnTo>
                  <a:lnTo>
                    <a:pt x="114" y="88"/>
                  </a:lnTo>
                  <a:lnTo>
                    <a:pt x="117" y="77"/>
                  </a:lnTo>
                  <a:lnTo>
                    <a:pt x="120" y="66"/>
                  </a:lnTo>
                  <a:lnTo>
                    <a:pt x="124" y="56"/>
                  </a:lnTo>
                  <a:lnTo>
                    <a:pt x="127" y="46"/>
                  </a:lnTo>
                  <a:lnTo>
                    <a:pt x="131" y="36"/>
                  </a:lnTo>
                  <a:lnTo>
                    <a:pt x="136" y="27"/>
                  </a:lnTo>
                  <a:lnTo>
                    <a:pt x="140" y="18"/>
                  </a:lnTo>
                  <a:lnTo>
                    <a:pt x="145" y="9"/>
                  </a:lnTo>
                  <a:lnTo>
                    <a:pt x="150" y="0"/>
                  </a:lnTo>
                  <a:lnTo>
                    <a:pt x="142" y="9"/>
                  </a:lnTo>
                  <a:lnTo>
                    <a:pt x="135" y="17"/>
                  </a:lnTo>
                  <a:lnTo>
                    <a:pt x="128" y="26"/>
                  </a:lnTo>
                  <a:lnTo>
                    <a:pt x="122" y="35"/>
                  </a:lnTo>
                  <a:lnTo>
                    <a:pt x="116" y="44"/>
                  </a:lnTo>
                  <a:lnTo>
                    <a:pt x="111" y="54"/>
                  </a:lnTo>
                  <a:lnTo>
                    <a:pt x="106" y="63"/>
                  </a:lnTo>
                  <a:lnTo>
                    <a:pt x="102" y="73"/>
                  </a:lnTo>
                  <a:lnTo>
                    <a:pt x="97" y="83"/>
                  </a:lnTo>
                  <a:lnTo>
                    <a:pt x="94" y="93"/>
                  </a:lnTo>
                  <a:lnTo>
                    <a:pt x="90" y="104"/>
                  </a:lnTo>
                  <a:lnTo>
                    <a:pt x="87" y="114"/>
                  </a:lnTo>
                  <a:lnTo>
                    <a:pt x="84" y="124"/>
                  </a:lnTo>
                  <a:lnTo>
                    <a:pt x="82" y="135"/>
                  </a:lnTo>
                  <a:lnTo>
                    <a:pt x="80" y="145"/>
                  </a:lnTo>
                  <a:lnTo>
                    <a:pt x="78" y="156"/>
                  </a:lnTo>
                  <a:lnTo>
                    <a:pt x="76" y="167"/>
                  </a:lnTo>
                  <a:lnTo>
                    <a:pt x="75" y="177"/>
                  </a:lnTo>
                  <a:lnTo>
                    <a:pt x="74" y="188"/>
                  </a:lnTo>
                  <a:lnTo>
                    <a:pt x="73" y="198"/>
                  </a:lnTo>
                  <a:lnTo>
                    <a:pt x="73" y="208"/>
                  </a:lnTo>
                  <a:lnTo>
                    <a:pt x="73" y="218"/>
                  </a:lnTo>
                  <a:lnTo>
                    <a:pt x="73" y="229"/>
                  </a:lnTo>
                  <a:lnTo>
                    <a:pt x="73" y="238"/>
                  </a:lnTo>
                  <a:lnTo>
                    <a:pt x="74" y="248"/>
                  </a:lnTo>
                  <a:lnTo>
                    <a:pt x="74" y="258"/>
                  </a:lnTo>
                  <a:lnTo>
                    <a:pt x="75" y="267"/>
                  </a:lnTo>
                  <a:lnTo>
                    <a:pt x="77" y="276"/>
                  </a:lnTo>
                  <a:lnTo>
                    <a:pt x="78" y="285"/>
                  </a:lnTo>
                  <a:lnTo>
                    <a:pt x="79" y="294"/>
                  </a:lnTo>
                  <a:lnTo>
                    <a:pt x="81" y="302"/>
                  </a:lnTo>
                  <a:lnTo>
                    <a:pt x="83" y="310"/>
                  </a:lnTo>
                  <a:lnTo>
                    <a:pt x="85" y="320"/>
                  </a:lnTo>
                  <a:lnTo>
                    <a:pt x="88" y="331"/>
                  </a:lnTo>
                  <a:lnTo>
                    <a:pt x="90" y="342"/>
                  </a:lnTo>
                  <a:lnTo>
                    <a:pt x="92" y="353"/>
                  </a:lnTo>
                  <a:lnTo>
                    <a:pt x="94" y="365"/>
                  </a:lnTo>
                  <a:lnTo>
                    <a:pt x="96" y="376"/>
                  </a:lnTo>
                  <a:lnTo>
                    <a:pt x="97" y="387"/>
                  </a:lnTo>
                  <a:lnTo>
                    <a:pt x="99" y="399"/>
                  </a:lnTo>
                  <a:lnTo>
                    <a:pt x="100" y="410"/>
                  </a:lnTo>
                  <a:lnTo>
                    <a:pt x="101" y="422"/>
                  </a:lnTo>
                  <a:lnTo>
                    <a:pt x="101" y="433"/>
                  </a:lnTo>
                  <a:lnTo>
                    <a:pt x="101" y="444"/>
                  </a:lnTo>
                  <a:lnTo>
                    <a:pt x="101" y="456"/>
                  </a:lnTo>
                  <a:lnTo>
                    <a:pt x="100" y="466"/>
                  </a:lnTo>
                  <a:lnTo>
                    <a:pt x="100" y="477"/>
                  </a:lnTo>
                  <a:lnTo>
                    <a:pt x="98" y="488"/>
                  </a:lnTo>
                  <a:lnTo>
                    <a:pt x="96" y="498"/>
                  </a:lnTo>
                  <a:lnTo>
                    <a:pt x="94" y="508"/>
                  </a:lnTo>
                  <a:lnTo>
                    <a:pt x="91" y="517"/>
                  </a:lnTo>
                  <a:lnTo>
                    <a:pt x="88" y="526"/>
                  </a:lnTo>
                  <a:lnTo>
                    <a:pt x="84" y="535"/>
                  </a:lnTo>
                  <a:lnTo>
                    <a:pt x="80" y="543"/>
                  </a:lnTo>
                  <a:lnTo>
                    <a:pt x="75" y="550"/>
                  </a:lnTo>
                  <a:lnTo>
                    <a:pt x="69" y="557"/>
                  </a:lnTo>
                  <a:lnTo>
                    <a:pt x="63" y="564"/>
                  </a:lnTo>
                  <a:lnTo>
                    <a:pt x="56" y="569"/>
                  </a:lnTo>
                  <a:lnTo>
                    <a:pt x="49" y="574"/>
                  </a:lnTo>
                  <a:lnTo>
                    <a:pt x="40" y="579"/>
                  </a:lnTo>
                  <a:lnTo>
                    <a:pt x="31" y="582"/>
                  </a:lnTo>
                  <a:lnTo>
                    <a:pt x="22" y="585"/>
                  </a:lnTo>
                  <a:lnTo>
                    <a:pt x="11" y="587"/>
                  </a:lnTo>
                  <a:lnTo>
                    <a:pt x="0" y="588"/>
                  </a:lnTo>
                  <a:close/>
                </a:path>
              </a:pathLst>
            </a:custGeom>
            <a:solidFill>
              <a:srgbClr val="D4943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4" name="Freeform 44"/>
            <p:cNvSpPr>
              <a:spLocks/>
            </p:cNvSpPr>
            <p:nvPr/>
          </p:nvSpPr>
          <p:spPr bwMode="auto">
            <a:xfrm>
              <a:off x="831" y="910"/>
              <a:ext cx="617" cy="602"/>
            </a:xfrm>
            <a:custGeom>
              <a:avLst/>
              <a:gdLst>
                <a:gd name="T0" fmla="*/ 281 w 617"/>
                <a:gd name="T1" fmla="*/ 127 h 602"/>
                <a:gd name="T2" fmla="*/ 331 w 617"/>
                <a:gd name="T3" fmla="*/ 157 h 602"/>
                <a:gd name="T4" fmla="*/ 376 w 617"/>
                <a:gd name="T5" fmla="*/ 194 h 602"/>
                <a:gd name="T6" fmla="*/ 415 w 617"/>
                <a:gd name="T7" fmla="*/ 237 h 602"/>
                <a:gd name="T8" fmla="*/ 446 w 617"/>
                <a:gd name="T9" fmla="*/ 284 h 602"/>
                <a:gd name="T10" fmla="*/ 470 w 617"/>
                <a:gd name="T11" fmla="*/ 335 h 602"/>
                <a:gd name="T12" fmla="*/ 484 w 617"/>
                <a:gd name="T13" fmla="*/ 388 h 602"/>
                <a:gd name="T14" fmla="*/ 488 w 617"/>
                <a:gd name="T15" fmla="*/ 443 h 602"/>
                <a:gd name="T16" fmla="*/ 481 w 617"/>
                <a:gd name="T17" fmla="*/ 497 h 602"/>
                <a:gd name="T18" fmla="*/ 462 w 617"/>
                <a:gd name="T19" fmla="*/ 551 h 602"/>
                <a:gd name="T20" fmla="*/ 429 w 617"/>
                <a:gd name="T21" fmla="*/ 602 h 602"/>
                <a:gd name="T22" fmla="*/ 464 w 617"/>
                <a:gd name="T23" fmla="*/ 588 h 602"/>
                <a:gd name="T24" fmla="*/ 496 w 617"/>
                <a:gd name="T25" fmla="*/ 568 h 602"/>
                <a:gd name="T26" fmla="*/ 524 w 617"/>
                <a:gd name="T27" fmla="*/ 543 h 602"/>
                <a:gd name="T28" fmla="*/ 549 w 617"/>
                <a:gd name="T29" fmla="*/ 514 h 602"/>
                <a:gd name="T30" fmla="*/ 570 w 617"/>
                <a:gd name="T31" fmla="*/ 481 h 602"/>
                <a:gd name="T32" fmla="*/ 587 w 617"/>
                <a:gd name="T33" fmla="*/ 445 h 602"/>
                <a:gd name="T34" fmla="*/ 601 w 617"/>
                <a:gd name="T35" fmla="*/ 406 h 602"/>
                <a:gd name="T36" fmla="*/ 610 w 617"/>
                <a:gd name="T37" fmla="*/ 366 h 602"/>
                <a:gd name="T38" fmla="*/ 616 w 617"/>
                <a:gd name="T39" fmla="*/ 324 h 602"/>
                <a:gd name="T40" fmla="*/ 617 w 617"/>
                <a:gd name="T41" fmla="*/ 282 h 602"/>
                <a:gd name="T42" fmla="*/ 614 w 617"/>
                <a:gd name="T43" fmla="*/ 240 h 602"/>
                <a:gd name="T44" fmla="*/ 602 w 617"/>
                <a:gd name="T45" fmla="*/ 198 h 602"/>
                <a:gd name="T46" fmla="*/ 581 w 617"/>
                <a:gd name="T47" fmla="*/ 159 h 602"/>
                <a:gd name="T48" fmla="*/ 552 w 617"/>
                <a:gd name="T49" fmla="*/ 122 h 602"/>
                <a:gd name="T50" fmla="*/ 516 w 617"/>
                <a:gd name="T51" fmla="*/ 88 h 602"/>
                <a:gd name="T52" fmla="*/ 474 w 617"/>
                <a:gd name="T53" fmla="*/ 59 h 602"/>
                <a:gd name="T54" fmla="*/ 427 w 617"/>
                <a:gd name="T55" fmla="*/ 35 h 602"/>
                <a:gd name="T56" fmla="*/ 375 w 617"/>
                <a:gd name="T57" fmla="*/ 16 h 602"/>
                <a:gd name="T58" fmla="*/ 321 w 617"/>
                <a:gd name="T59" fmla="*/ 4 h 602"/>
                <a:gd name="T60" fmla="*/ 264 w 617"/>
                <a:gd name="T61" fmla="*/ 0 h 602"/>
                <a:gd name="T62" fmla="*/ 206 w 617"/>
                <a:gd name="T63" fmla="*/ 4 h 602"/>
                <a:gd name="T64" fmla="*/ 150 w 617"/>
                <a:gd name="T65" fmla="*/ 18 h 602"/>
                <a:gd name="T66" fmla="*/ 102 w 617"/>
                <a:gd name="T67" fmla="*/ 46 h 602"/>
                <a:gd name="T68" fmla="*/ 62 w 617"/>
                <a:gd name="T69" fmla="*/ 85 h 602"/>
                <a:gd name="T70" fmla="*/ 32 w 617"/>
                <a:gd name="T71" fmla="*/ 134 h 602"/>
                <a:gd name="T72" fmla="*/ 11 w 617"/>
                <a:gd name="T73" fmla="*/ 190 h 602"/>
                <a:gd name="T74" fmla="*/ 1 w 617"/>
                <a:gd name="T75" fmla="*/ 252 h 602"/>
                <a:gd name="T76" fmla="*/ 2 w 617"/>
                <a:gd name="T77" fmla="*/ 319 h 602"/>
                <a:gd name="T78" fmla="*/ 15 w 617"/>
                <a:gd name="T79" fmla="*/ 387 h 602"/>
                <a:gd name="T80" fmla="*/ 41 w 617"/>
                <a:gd name="T81" fmla="*/ 456 h 602"/>
                <a:gd name="T82" fmla="*/ 81 w 617"/>
                <a:gd name="T83" fmla="*/ 522 h 602"/>
                <a:gd name="T84" fmla="*/ 136 w 617"/>
                <a:gd name="T85" fmla="*/ 586 h 602"/>
                <a:gd name="T86" fmla="*/ 121 w 617"/>
                <a:gd name="T87" fmla="*/ 550 h 602"/>
                <a:gd name="T88" fmla="*/ 112 w 617"/>
                <a:gd name="T89" fmla="*/ 508 h 602"/>
                <a:gd name="T90" fmla="*/ 108 w 617"/>
                <a:gd name="T91" fmla="*/ 461 h 602"/>
                <a:gd name="T92" fmla="*/ 110 w 617"/>
                <a:gd name="T93" fmla="*/ 410 h 602"/>
                <a:gd name="T94" fmla="*/ 116 w 617"/>
                <a:gd name="T95" fmla="*/ 358 h 602"/>
                <a:gd name="T96" fmla="*/ 127 w 617"/>
                <a:gd name="T97" fmla="*/ 306 h 602"/>
                <a:gd name="T98" fmla="*/ 144 w 617"/>
                <a:gd name="T99" fmla="*/ 255 h 602"/>
                <a:gd name="T100" fmla="*/ 165 w 617"/>
                <a:gd name="T101" fmla="*/ 208 h 602"/>
                <a:gd name="T102" fmla="*/ 191 w 617"/>
                <a:gd name="T103" fmla="*/ 166 h 602"/>
                <a:gd name="T104" fmla="*/ 222 w 617"/>
                <a:gd name="T105" fmla="*/ 130 h 6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617" h="602">
                  <a:moveTo>
                    <a:pt x="246" y="111"/>
                  </a:moveTo>
                  <a:lnTo>
                    <a:pt x="264" y="118"/>
                  </a:lnTo>
                  <a:lnTo>
                    <a:pt x="281" y="127"/>
                  </a:lnTo>
                  <a:lnTo>
                    <a:pt x="299" y="136"/>
                  </a:lnTo>
                  <a:lnTo>
                    <a:pt x="315" y="146"/>
                  </a:lnTo>
                  <a:lnTo>
                    <a:pt x="331" y="157"/>
                  </a:lnTo>
                  <a:lnTo>
                    <a:pt x="347" y="169"/>
                  </a:lnTo>
                  <a:lnTo>
                    <a:pt x="362" y="181"/>
                  </a:lnTo>
                  <a:lnTo>
                    <a:pt x="376" y="194"/>
                  </a:lnTo>
                  <a:lnTo>
                    <a:pt x="390" y="208"/>
                  </a:lnTo>
                  <a:lnTo>
                    <a:pt x="403" y="222"/>
                  </a:lnTo>
                  <a:lnTo>
                    <a:pt x="415" y="237"/>
                  </a:lnTo>
                  <a:lnTo>
                    <a:pt x="426" y="252"/>
                  </a:lnTo>
                  <a:lnTo>
                    <a:pt x="437" y="268"/>
                  </a:lnTo>
                  <a:lnTo>
                    <a:pt x="446" y="284"/>
                  </a:lnTo>
                  <a:lnTo>
                    <a:pt x="455" y="301"/>
                  </a:lnTo>
                  <a:lnTo>
                    <a:pt x="463" y="318"/>
                  </a:lnTo>
                  <a:lnTo>
                    <a:pt x="470" y="335"/>
                  </a:lnTo>
                  <a:lnTo>
                    <a:pt x="476" y="353"/>
                  </a:lnTo>
                  <a:lnTo>
                    <a:pt x="480" y="370"/>
                  </a:lnTo>
                  <a:lnTo>
                    <a:pt x="484" y="388"/>
                  </a:lnTo>
                  <a:lnTo>
                    <a:pt x="487" y="406"/>
                  </a:lnTo>
                  <a:lnTo>
                    <a:pt x="488" y="424"/>
                  </a:lnTo>
                  <a:lnTo>
                    <a:pt x="488" y="443"/>
                  </a:lnTo>
                  <a:lnTo>
                    <a:pt x="487" y="461"/>
                  </a:lnTo>
                  <a:lnTo>
                    <a:pt x="485" y="479"/>
                  </a:lnTo>
                  <a:lnTo>
                    <a:pt x="481" y="497"/>
                  </a:lnTo>
                  <a:lnTo>
                    <a:pt x="476" y="515"/>
                  </a:lnTo>
                  <a:lnTo>
                    <a:pt x="470" y="533"/>
                  </a:lnTo>
                  <a:lnTo>
                    <a:pt x="462" y="551"/>
                  </a:lnTo>
                  <a:lnTo>
                    <a:pt x="453" y="568"/>
                  </a:lnTo>
                  <a:lnTo>
                    <a:pt x="442" y="585"/>
                  </a:lnTo>
                  <a:lnTo>
                    <a:pt x="429" y="602"/>
                  </a:lnTo>
                  <a:lnTo>
                    <a:pt x="441" y="598"/>
                  </a:lnTo>
                  <a:lnTo>
                    <a:pt x="453" y="593"/>
                  </a:lnTo>
                  <a:lnTo>
                    <a:pt x="464" y="588"/>
                  </a:lnTo>
                  <a:lnTo>
                    <a:pt x="475" y="582"/>
                  </a:lnTo>
                  <a:lnTo>
                    <a:pt x="486" y="575"/>
                  </a:lnTo>
                  <a:lnTo>
                    <a:pt x="496" y="568"/>
                  </a:lnTo>
                  <a:lnTo>
                    <a:pt x="506" y="560"/>
                  </a:lnTo>
                  <a:lnTo>
                    <a:pt x="515" y="552"/>
                  </a:lnTo>
                  <a:lnTo>
                    <a:pt x="524" y="543"/>
                  </a:lnTo>
                  <a:lnTo>
                    <a:pt x="533" y="534"/>
                  </a:lnTo>
                  <a:lnTo>
                    <a:pt x="541" y="524"/>
                  </a:lnTo>
                  <a:lnTo>
                    <a:pt x="549" y="514"/>
                  </a:lnTo>
                  <a:lnTo>
                    <a:pt x="556" y="503"/>
                  </a:lnTo>
                  <a:lnTo>
                    <a:pt x="563" y="492"/>
                  </a:lnTo>
                  <a:lnTo>
                    <a:pt x="570" y="481"/>
                  </a:lnTo>
                  <a:lnTo>
                    <a:pt x="576" y="469"/>
                  </a:lnTo>
                  <a:lnTo>
                    <a:pt x="582" y="457"/>
                  </a:lnTo>
                  <a:lnTo>
                    <a:pt x="587" y="445"/>
                  </a:lnTo>
                  <a:lnTo>
                    <a:pt x="592" y="432"/>
                  </a:lnTo>
                  <a:lnTo>
                    <a:pt x="597" y="419"/>
                  </a:lnTo>
                  <a:lnTo>
                    <a:pt x="601" y="406"/>
                  </a:lnTo>
                  <a:lnTo>
                    <a:pt x="604" y="393"/>
                  </a:lnTo>
                  <a:lnTo>
                    <a:pt x="607" y="380"/>
                  </a:lnTo>
                  <a:lnTo>
                    <a:pt x="610" y="366"/>
                  </a:lnTo>
                  <a:lnTo>
                    <a:pt x="612" y="352"/>
                  </a:lnTo>
                  <a:lnTo>
                    <a:pt x="614" y="338"/>
                  </a:lnTo>
                  <a:lnTo>
                    <a:pt x="616" y="324"/>
                  </a:lnTo>
                  <a:lnTo>
                    <a:pt x="616" y="310"/>
                  </a:lnTo>
                  <a:lnTo>
                    <a:pt x="617" y="296"/>
                  </a:lnTo>
                  <a:lnTo>
                    <a:pt x="617" y="282"/>
                  </a:lnTo>
                  <a:lnTo>
                    <a:pt x="616" y="268"/>
                  </a:lnTo>
                  <a:lnTo>
                    <a:pt x="615" y="254"/>
                  </a:lnTo>
                  <a:lnTo>
                    <a:pt x="614" y="240"/>
                  </a:lnTo>
                  <a:lnTo>
                    <a:pt x="611" y="226"/>
                  </a:lnTo>
                  <a:lnTo>
                    <a:pt x="607" y="212"/>
                  </a:lnTo>
                  <a:lnTo>
                    <a:pt x="602" y="198"/>
                  </a:lnTo>
                  <a:lnTo>
                    <a:pt x="596" y="185"/>
                  </a:lnTo>
                  <a:lnTo>
                    <a:pt x="589" y="172"/>
                  </a:lnTo>
                  <a:lnTo>
                    <a:pt x="581" y="159"/>
                  </a:lnTo>
                  <a:lnTo>
                    <a:pt x="572" y="146"/>
                  </a:lnTo>
                  <a:lnTo>
                    <a:pt x="563" y="134"/>
                  </a:lnTo>
                  <a:lnTo>
                    <a:pt x="552" y="122"/>
                  </a:lnTo>
                  <a:lnTo>
                    <a:pt x="541" y="110"/>
                  </a:lnTo>
                  <a:lnTo>
                    <a:pt x="529" y="99"/>
                  </a:lnTo>
                  <a:lnTo>
                    <a:pt x="516" y="88"/>
                  </a:lnTo>
                  <a:lnTo>
                    <a:pt x="503" y="78"/>
                  </a:lnTo>
                  <a:lnTo>
                    <a:pt x="489" y="68"/>
                  </a:lnTo>
                  <a:lnTo>
                    <a:pt x="474" y="59"/>
                  </a:lnTo>
                  <a:lnTo>
                    <a:pt x="459" y="50"/>
                  </a:lnTo>
                  <a:lnTo>
                    <a:pt x="443" y="42"/>
                  </a:lnTo>
                  <a:lnTo>
                    <a:pt x="427" y="35"/>
                  </a:lnTo>
                  <a:lnTo>
                    <a:pt x="410" y="28"/>
                  </a:lnTo>
                  <a:lnTo>
                    <a:pt x="393" y="22"/>
                  </a:lnTo>
                  <a:lnTo>
                    <a:pt x="375" y="16"/>
                  </a:lnTo>
                  <a:lnTo>
                    <a:pt x="357" y="11"/>
                  </a:lnTo>
                  <a:lnTo>
                    <a:pt x="339" y="8"/>
                  </a:lnTo>
                  <a:lnTo>
                    <a:pt x="321" y="4"/>
                  </a:lnTo>
                  <a:lnTo>
                    <a:pt x="302" y="2"/>
                  </a:lnTo>
                  <a:lnTo>
                    <a:pt x="283" y="1"/>
                  </a:lnTo>
                  <a:lnTo>
                    <a:pt x="264" y="0"/>
                  </a:lnTo>
                  <a:lnTo>
                    <a:pt x="244" y="0"/>
                  </a:lnTo>
                  <a:lnTo>
                    <a:pt x="225" y="2"/>
                  </a:lnTo>
                  <a:lnTo>
                    <a:pt x="206" y="4"/>
                  </a:lnTo>
                  <a:lnTo>
                    <a:pt x="186" y="7"/>
                  </a:lnTo>
                  <a:lnTo>
                    <a:pt x="168" y="12"/>
                  </a:lnTo>
                  <a:lnTo>
                    <a:pt x="150" y="18"/>
                  </a:lnTo>
                  <a:lnTo>
                    <a:pt x="133" y="26"/>
                  </a:lnTo>
                  <a:lnTo>
                    <a:pt x="117" y="35"/>
                  </a:lnTo>
                  <a:lnTo>
                    <a:pt x="102" y="46"/>
                  </a:lnTo>
                  <a:lnTo>
                    <a:pt x="88" y="58"/>
                  </a:lnTo>
                  <a:lnTo>
                    <a:pt x="75" y="71"/>
                  </a:lnTo>
                  <a:lnTo>
                    <a:pt x="62" y="85"/>
                  </a:lnTo>
                  <a:lnTo>
                    <a:pt x="51" y="100"/>
                  </a:lnTo>
                  <a:lnTo>
                    <a:pt x="41" y="116"/>
                  </a:lnTo>
                  <a:lnTo>
                    <a:pt x="32" y="134"/>
                  </a:lnTo>
                  <a:lnTo>
                    <a:pt x="24" y="152"/>
                  </a:lnTo>
                  <a:lnTo>
                    <a:pt x="17" y="170"/>
                  </a:lnTo>
                  <a:lnTo>
                    <a:pt x="11" y="190"/>
                  </a:lnTo>
                  <a:lnTo>
                    <a:pt x="6" y="210"/>
                  </a:lnTo>
                  <a:lnTo>
                    <a:pt x="3" y="231"/>
                  </a:lnTo>
                  <a:lnTo>
                    <a:pt x="1" y="252"/>
                  </a:lnTo>
                  <a:lnTo>
                    <a:pt x="0" y="274"/>
                  </a:lnTo>
                  <a:lnTo>
                    <a:pt x="0" y="296"/>
                  </a:lnTo>
                  <a:lnTo>
                    <a:pt x="2" y="319"/>
                  </a:lnTo>
                  <a:lnTo>
                    <a:pt x="5" y="341"/>
                  </a:lnTo>
                  <a:lnTo>
                    <a:pt x="9" y="364"/>
                  </a:lnTo>
                  <a:lnTo>
                    <a:pt x="15" y="387"/>
                  </a:lnTo>
                  <a:lnTo>
                    <a:pt x="22" y="410"/>
                  </a:lnTo>
                  <a:lnTo>
                    <a:pt x="31" y="433"/>
                  </a:lnTo>
                  <a:lnTo>
                    <a:pt x="41" y="456"/>
                  </a:lnTo>
                  <a:lnTo>
                    <a:pt x="53" y="478"/>
                  </a:lnTo>
                  <a:lnTo>
                    <a:pt x="66" y="500"/>
                  </a:lnTo>
                  <a:lnTo>
                    <a:pt x="81" y="522"/>
                  </a:lnTo>
                  <a:lnTo>
                    <a:pt x="98" y="544"/>
                  </a:lnTo>
                  <a:lnTo>
                    <a:pt x="116" y="565"/>
                  </a:lnTo>
                  <a:lnTo>
                    <a:pt x="136" y="586"/>
                  </a:lnTo>
                  <a:lnTo>
                    <a:pt x="130" y="575"/>
                  </a:lnTo>
                  <a:lnTo>
                    <a:pt x="126" y="563"/>
                  </a:lnTo>
                  <a:lnTo>
                    <a:pt x="121" y="550"/>
                  </a:lnTo>
                  <a:lnTo>
                    <a:pt x="118" y="537"/>
                  </a:lnTo>
                  <a:lnTo>
                    <a:pt x="115" y="523"/>
                  </a:lnTo>
                  <a:lnTo>
                    <a:pt x="112" y="508"/>
                  </a:lnTo>
                  <a:lnTo>
                    <a:pt x="110" y="493"/>
                  </a:lnTo>
                  <a:lnTo>
                    <a:pt x="109" y="477"/>
                  </a:lnTo>
                  <a:lnTo>
                    <a:pt x="108" y="461"/>
                  </a:lnTo>
                  <a:lnTo>
                    <a:pt x="108" y="444"/>
                  </a:lnTo>
                  <a:lnTo>
                    <a:pt x="109" y="428"/>
                  </a:lnTo>
                  <a:lnTo>
                    <a:pt x="110" y="410"/>
                  </a:lnTo>
                  <a:lnTo>
                    <a:pt x="111" y="393"/>
                  </a:lnTo>
                  <a:lnTo>
                    <a:pt x="113" y="376"/>
                  </a:lnTo>
                  <a:lnTo>
                    <a:pt x="116" y="358"/>
                  </a:lnTo>
                  <a:lnTo>
                    <a:pt x="119" y="341"/>
                  </a:lnTo>
                  <a:lnTo>
                    <a:pt x="123" y="323"/>
                  </a:lnTo>
                  <a:lnTo>
                    <a:pt x="127" y="306"/>
                  </a:lnTo>
                  <a:lnTo>
                    <a:pt x="132" y="289"/>
                  </a:lnTo>
                  <a:lnTo>
                    <a:pt x="138" y="272"/>
                  </a:lnTo>
                  <a:lnTo>
                    <a:pt x="144" y="255"/>
                  </a:lnTo>
                  <a:lnTo>
                    <a:pt x="150" y="239"/>
                  </a:lnTo>
                  <a:lnTo>
                    <a:pt x="158" y="223"/>
                  </a:lnTo>
                  <a:lnTo>
                    <a:pt x="165" y="208"/>
                  </a:lnTo>
                  <a:lnTo>
                    <a:pt x="173" y="193"/>
                  </a:lnTo>
                  <a:lnTo>
                    <a:pt x="182" y="179"/>
                  </a:lnTo>
                  <a:lnTo>
                    <a:pt x="191" y="166"/>
                  </a:lnTo>
                  <a:lnTo>
                    <a:pt x="201" y="153"/>
                  </a:lnTo>
                  <a:lnTo>
                    <a:pt x="212" y="141"/>
                  </a:lnTo>
                  <a:lnTo>
                    <a:pt x="222" y="130"/>
                  </a:lnTo>
                  <a:lnTo>
                    <a:pt x="234" y="120"/>
                  </a:lnTo>
                  <a:lnTo>
                    <a:pt x="246" y="111"/>
                  </a:lnTo>
                  <a:close/>
                </a:path>
              </a:pathLst>
            </a:custGeom>
            <a:solidFill>
              <a:srgbClr val="D4943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5" name="Freeform 45"/>
            <p:cNvSpPr>
              <a:spLocks/>
            </p:cNvSpPr>
            <p:nvPr/>
          </p:nvSpPr>
          <p:spPr bwMode="auto">
            <a:xfrm>
              <a:off x="937" y="933"/>
              <a:ext cx="492" cy="543"/>
            </a:xfrm>
            <a:custGeom>
              <a:avLst/>
              <a:gdLst>
                <a:gd name="T0" fmla="*/ 373 w 492"/>
                <a:gd name="T1" fmla="*/ 533 h 543"/>
                <a:gd name="T2" fmla="*/ 379 w 492"/>
                <a:gd name="T3" fmla="*/ 518 h 543"/>
                <a:gd name="T4" fmla="*/ 385 w 492"/>
                <a:gd name="T5" fmla="*/ 501 h 543"/>
                <a:gd name="T6" fmla="*/ 389 w 492"/>
                <a:gd name="T7" fmla="*/ 485 h 543"/>
                <a:gd name="T8" fmla="*/ 393 w 492"/>
                <a:gd name="T9" fmla="*/ 467 h 543"/>
                <a:gd name="T10" fmla="*/ 396 w 492"/>
                <a:gd name="T11" fmla="*/ 449 h 543"/>
                <a:gd name="T12" fmla="*/ 397 w 492"/>
                <a:gd name="T13" fmla="*/ 431 h 543"/>
                <a:gd name="T14" fmla="*/ 398 w 492"/>
                <a:gd name="T15" fmla="*/ 413 h 543"/>
                <a:gd name="T16" fmla="*/ 397 w 492"/>
                <a:gd name="T17" fmla="*/ 395 h 543"/>
                <a:gd name="T18" fmla="*/ 395 w 492"/>
                <a:gd name="T19" fmla="*/ 377 h 543"/>
                <a:gd name="T20" fmla="*/ 391 w 492"/>
                <a:gd name="T21" fmla="*/ 359 h 543"/>
                <a:gd name="T22" fmla="*/ 374 w 492"/>
                <a:gd name="T23" fmla="*/ 306 h 543"/>
                <a:gd name="T24" fmla="*/ 348 w 492"/>
                <a:gd name="T25" fmla="*/ 256 h 543"/>
                <a:gd name="T26" fmla="*/ 316 w 492"/>
                <a:gd name="T27" fmla="*/ 208 h 543"/>
                <a:gd name="T28" fmla="*/ 278 w 492"/>
                <a:gd name="T29" fmla="*/ 165 h 543"/>
                <a:gd name="T30" fmla="*/ 236 w 492"/>
                <a:gd name="T31" fmla="*/ 128 h 543"/>
                <a:gd name="T32" fmla="*/ 192 w 492"/>
                <a:gd name="T33" fmla="*/ 96 h 543"/>
                <a:gd name="T34" fmla="*/ 147 w 492"/>
                <a:gd name="T35" fmla="*/ 73 h 543"/>
                <a:gd name="T36" fmla="*/ 103 w 492"/>
                <a:gd name="T37" fmla="*/ 59 h 543"/>
                <a:gd name="T38" fmla="*/ 61 w 492"/>
                <a:gd name="T39" fmla="*/ 56 h 543"/>
                <a:gd name="T40" fmla="*/ 22 w 492"/>
                <a:gd name="T41" fmla="*/ 63 h 543"/>
                <a:gd name="T42" fmla="*/ 8 w 492"/>
                <a:gd name="T43" fmla="*/ 68 h 543"/>
                <a:gd name="T44" fmla="*/ 34 w 492"/>
                <a:gd name="T45" fmla="*/ 47 h 543"/>
                <a:gd name="T46" fmla="*/ 62 w 492"/>
                <a:gd name="T47" fmla="*/ 30 h 543"/>
                <a:gd name="T48" fmla="*/ 91 w 492"/>
                <a:gd name="T49" fmla="*/ 17 h 543"/>
                <a:gd name="T50" fmla="*/ 119 w 492"/>
                <a:gd name="T51" fmla="*/ 8 h 543"/>
                <a:gd name="T52" fmla="*/ 148 w 492"/>
                <a:gd name="T53" fmla="*/ 3 h 543"/>
                <a:gd name="T54" fmla="*/ 177 w 492"/>
                <a:gd name="T55" fmla="*/ 1 h 543"/>
                <a:gd name="T56" fmla="*/ 206 w 492"/>
                <a:gd name="T57" fmla="*/ 1 h 543"/>
                <a:gd name="T58" fmla="*/ 233 w 492"/>
                <a:gd name="T59" fmla="*/ 5 h 543"/>
                <a:gd name="T60" fmla="*/ 259 w 492"/>
                <a:gd name="T61" fmla="*/ 10 h 543"/>
                <a:gd name="T62" fmla="*/ 284 w 492"/>
                <a:gd name="T63" fmla="*/ 18 h 543"/>
                <a:gd name="T64" fmla="*/ 320 w 492"/>
                <a:gd name="T65" fmla="*/ 35 h 543"/>
                <a:gd name="T66" fmla="*/ 358 w 492"/>
                <a:gd name="T67" fmla="*/ 57 h 543"/>
                <a:gd name="T68" fmla="*/ 392 w 492"/>
                <a:gd name="T69" fmla="*/ 83 h 543"/>
                <a:gd name="T70" fmla="*/ 421 w 492"/>
                <a:gd name="T71" fmla="*/ 111 h 543"/>
                <a:gd name="T72" fmla="*/ 445 w 492"/>
                <a:gd name="T73" fmla="*/ 142 h 543"/>
                <a:gd name="T74" fmla="*/ 464 w 492"/>
                <a:gd name="T75" fmla="*/ 175 h 543"/>
                <a:gd name="T76" fmla="*/ 479 w 492"/>
                <a:gd name="T77" fmla="*/ 210 h 543"/>
                <a:gd name="T78" fmla="*/ 488 w 492"/>
                <a:gd name="T79" fmla="*/ 245 h 543"/>
                <a:gd name="T80" fmla="*/ 492 w 492"/>
                <a:gd name="T81" fmla="*/ 282 h 543"/>
                <a:gd name="T82" fmla="*/ 491 w 492"/>
                <a:gd name="T83" fmla="*/ 319 h 543"/>
                <a:gd name="T84" fmla="*/ 484 w 492"/>
                <a:gd name="T85" fmla="*/ 356 h 543"/>
                <a:gd name="T86" fmla="*/ 478 w 492"/>
                <a:gd name="T87" fmla="*/ 376 h 543"/>
                <a:gd name="T88" fmla="*/ 471 w 492"/>
                <a:gd name="T89" fmla="*/ 397 h 543"/>
                <a:gd name="T90" fmla="*/ 462 w 492"/>
                <a:gd name="T91" fmla="*/ 417 h 543"/>
                <a:gd name="T92" fmla="*/ 452 w 492"/>
                <a:gd name="T93" fmla="*/ 437 h 543"/>
                <a:gd name="T94" fmla="*/ 441 w 492"/>
                <a:gd name="T95" fmla="*/ 456 h 543"/>
                <a:gd name="T96" fmla="*/ 430 w 492"/>
                <a:gd name="T97" fmla="*/ 474 h 543"/>
                <a:gd name="T98" fmla="*/ 418 w 492"/>
                <a:gd name="T99" fmla="*/ 491 h 543"/>
                <a:gd name="T100" fmla="*/ 405 w 492"/>
                <a:gd name="T101" fmla="*/ 507 h 543"/>
                <a:gd name="T102" fmla="*/ 391 w 492"/>
                <a:gd name="T103" fmla="*/ 522 h 543"/>
                <a:gd name="T104" fmla="*/ 378 w 492"/>
                <a:gd name="T105" fmla="*/ 535 h 5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492" h="543">
                  <a:moveTo>
                    <a:pt x="369" y="543"/>
                  </a:moveTo>
                  <a:lnTo>
                    <a:pt x="371" y="538"/>
                  </a:lnTo>
                  <a:lnTo>
                    <a:pt x="373" y="533"/>
                  </a:lnTo>
                  <a:lnTo>
                    <a:pt x="375" y="528"/>
                  </a:lnTo>
                  <a:lnTo>
                    <a:pt x="377" y="523"/>
                  </a:lnTo>
                  <a:lnTo>
                    <a:pt x="379" y="518"/>
                  </a:lnTo>
                  <a:lnTo>
                    <a:pt x="381" y="512"/>
                  </a:lnTo>
                  <a:lnTo>
                    <a:pt x="383" y="507"/>
                  </a:lnTo>
                  <a:lnTo>
                    <a:pt x="385" y="501"/>
                  </a:lnTo>
                  <a:lnTo>
                    <a:pt x="386" y="496"/>
                  </a:lnTo>
                  <a:lnTo>
                    <a:pt x="388" y="490"/>
                  </a:lnTo>
                  <a:lnTo>
                    <a:pt x="389" y="485"/>
                  </a:lnTo>
                  <a:lnTo>
                    <a:pt x="391" y="479"/>
                  </a:lnTo>
                  <a:lnTo>
                    <a:pt x="392" y="473"/>
                  </a:lnTo>
                  <a:lnTo>
                    <a:pt x="393" y="467"/>
                  </a:lnTo>
                  <a:lnTo>
                    <a:pt x="394" y="461"/>
                  </a:lnTo>
                  <a:lnTo>
                    <a:pt x="395" y="455"/>
                  </a:lnTo>
                  <a:lnTo>
                    <a:pt x="396" y="449"/>
                  </a:lnTo>
                  <a:lnTo>
                    <a:pt x="396" y="443"/>
                  </a:lnTo>
                  <a:lnTo>
                    <a:pt x="397" y="437"/>
                  </a:lnTo>
                  <a:lnTo>
                    <a:pt x="397" y="431"/>
                  </a:lnTo>
                  <a:lnTo>
                    <a:pt x="398" y="425"/>
                  </a:lnTo>
                  <a:lnTo>
                    <a:pt x="398" y="419"/>
                  </a:lnTo>
                  <a:lnTo>
                    <a:pt x="398" y="413"/>
                  </a:lnTo>
                  <a:lnTo>
                    <a:pt x="398" y="407"/>
                  </a:lnTo>
                  <a:lnTo>
                    <a:pt x="397" y="401"/>
                  </a:lnTo>
                  <a:lnTo>
                    <a:pt x="397" y="395"/>
                  </a:lnTo>
                  <a:lnTo>
                    <a:pt x="396" y="389"/>
                  </a:lnTo>
                  <a:lnTo>
                    <a:pt x="396" y="383"/>
                  </a:lnTo>
                  <a:lnTo>
                    <a:pt x="395" y="377"/>
                  </a:lnTo>
                  <a:lnTo>
                    <a:pt x="394" y="371"/>
                  </a:lnTo>
                  <a:lnTo>
                    <a:pt x="393" y="365"/>
                  </a:lnTo>
                  <a:lnTo>
                    <a:pt x="391" y="359"/>
                  </a:lnTo>
                  <a:lnTo>
                    <a:pt x="386" y="341"/>
                  </a:lnTo>
                  <a:lnTo>
                    <a:pt x="381" y="324"/>
                  </a:lnTo>
                  <a:lnTo>
                    <a:pt x="374" y="306"/>
                  </a:lnTo>
                  <a:lnTo>
                    <a:pt x="366" y="289"/>
                  </a:lnTo>
                  <a:lnTo>
                    <a:pt x="358" y="272"/>
                  </a:lnTo>
                  <a:lnTo>
                    <a:pt x="348" y="256"/>
                  </a:lnTo>
                  <a:lnTo>
                    <a:pt x="338" y="240"/>
                  </a:lnTo>
                  <a:lnTo>
                    <a:pt x="327" y="224"/>
                  </a:lnTo>
                  <a:lnTo>
                    <a:pt x="316" y="208"/>
                  </a:lnTo>
                  <a:lnTo>
                    <a:pt x="304" y="194"/>
                  </a:lnTo>
                  <a:lnTo>
                    <a:pt x="291" y="179"/>
                  </a:lnTo>
                  <a:lnTo>
                    <a:pt x="278" y="165"/>
                  </a:lnTo>
                  <a:lnTo>
                    <a:pt x="264" y="152"/>
                  </a:lnTo>
                  <a:lnTo>
                    <a:pt x="251" y="139"/>
                  </a:lnTo>
                  <a:lnTo>
                    <a:pt x="236" y="128"/>
                  </a:lnTo>
                  <a:lnTo>
                    <a:pt x="222" y="116"/>
                  </a:lnTo>
                  <a:lnTo>
                    <a:pt x="207" y="106"/>
                  </a:lnTo>
                  <a:lnTo>
                    <a:pt x="192" y="96"/>
                  </a:lnTo>
                  <a:lnTo>
                    <a:pt x="177" y="88"/>
                  </a:lnTo>
                  <a:lnTo>
                    <a:pt x="163" y="80"/>
                  </a:lnTo>
                  <a:lnTo>
                    <a:pt x="147" y="73"/>
                  </a:lnTo>
                  <a:lnTo>
                    <a:pt x="133" y="67"/>
                  </a:lnTo>
                  <a:lnTo>
                    <a:pt x="118" y="63"/>
                  </a:lnTo>
                  <a:lnTo>
                    <a:pt x="103" y="59"/>
                  </a:lnTo>
                  <a:lnTo>
                    <a:pt x="89" y="57"/>
                  </a:lnTo>
                  <a:lnTo>
                    <a:pt x="75" y="56"/>
                  </a:lnTo>
                  <a:lnTo>
                    <a:pt x="61" y="56"/>
                  </a:lnTo>
                  <a:lnTo>
                    <a:pt x="48" y="57"/>
                  </a:lnTo>
                  <a:lnTo>
                    <a:pt x="35" y="59"/>
                  </a:lnTo>
                  <a:lnTo>
                    <a:pt x="22" y="63"/>
                  </a:lnTo>
                  <a:lnTo>
                    <a:pt x="11" y="69"/>
                  </a:lnTo>
                  <a:lnTo>
                    <a:pt x="0" y="76"/>
                  </a:lnTo>
                  <a:lnTo>
                    <a:pt x="8" y="68"/>
                  </a:lnTo>
                  <a:lnTo>
                    <a:pt x="17" y="60"/>
                  </a:lnTo>
                  <a:lnTo>
                    <a:pt x="26" y="53"/>
                  </a:lnTo>
                  <a:lnTo>
                    <a:pt x="34" y="47"/>
                  </a:lnTo>
                  <a:lnTo>
                    <a:pt x="44" y="41"/>
                  </a:lnTo>
                  <a:lnTo>
                    <a:pt x="53" y="35"/>
                  </a:lnTo>
                  <a:lnTo>
                    <a:pt x="62" y="30"/>
                  </a:lnTo>
                  <a:lnTo>
                    <a:pt x="71" y="25"/>
                  </a:lnTo>
                  <a:lnTo>
                    <a:pt x="81" y="21"/>
                  </a:lnTo>
                  <a:lnTo>
                    <a:pt x="91" y="17"/>
                  </a:lnTo>
                  <a:lnTo>
                    <a:pt x="100" y="14"/>
                  </a:lnTo>
                  <a:lnTo>
                    <a:pt x="110" y="11"/>
                  </a:lnTo>
                  <a:lnTo>
                    <a:pt x="119" y="8"/>
                  </a:lnTo>
                  <a:lnTo>
                    <a:pt x="129" y="6"/>
                  </a:lnTo>
                  <a:lnTo>
                    <a:pt x="139" y="4"/>
                  </a:lnTo>
                  <a:lnTo>
                    <a:pt x="148" y="3"/>
                  </a:lnTo>
                  <a:lnTo>
                    <a:pt x="158" y="2"/>
                  </a:lnTo>
                  <a:lnTo>
                    <a:pt x="168" y="1"/>
                  </a:lnTo>
                  <a:lnTo>
                    <a:pt x="177" y="1"/>
                  </a:lnTo>
                  <a:lnTo>
                    <a:pt x="187" y="0"/>
                  </a:lnTo>
                  <a:lnTo>
                    <a:pt x="196" y="1"/>
                  </a:lnTo>
                  <a:lnTo>
                    <a:pt x="206" y="1"/>
                  </a:lnTo>
                  <a:lnTo>
                    <a:pt x="215" y="2"/>
                  </a:lnTo>
                  <a:lnTo>
                    <a:pt x="224" y="3"/>
                  </a:lnTo>
                  <a:lnTo>
                    <a:pt x="233" y="5"/>
                  </a:lnTo>
                  <a:lnTo>
                    <a:pt x="242" y="6"/>
                  </a:lnTo>
                  <a:lnTo>
                    <a:pt x="251" y="8"/>
                  </a:lnTo>
                  <a:lnTo>
                    <a:pt x="259" y="10"/>
                  </a:lnTo>
                  <a:lnTo>
                    <a:pt x="268" y="13"/>
                  </a:lnTo>
                  <a:lnTo>
                    <a:pt x="276" y="16"/>
                  </a:lnTo>
                  <a:lnTo>
                    <a:pt x="284" y="18"/>
                  </a:lnTo>
                  <a:lnTo>
                    <a:pt x="292" y="22"/>
                  </a:lnTo>
                  <a:lnTo>
                    <a:pt x="306" y="28"/>
                  </a:lnTo>
                  <a:lnTo>
                    <a:pt x="320" y="35"/>
                  </a:lnTo>
                  <a:lnTo>
                    <a:pt x="333" y="42"/>
                  </a:lnTo>
                  <a:lnTo>
                    <a:pt x="346" y="49"/>
                  </a:lnTo>
                  <a:lnTo>
                    <a:pt x="358" y="57"/>
                  </a:lnTo>
                  <a:lnTo>
                    <a:pt x="370" y="65"/>
                  </a:lnTo>
                  <a:lnTo>
                    <a:pt x="381" y="74"/>
                  </a:lnTo>
                  <a:lnTo>
                    <a:pt x="392" y="83"/>
                  </a:lnTo>
                  <a:lnTo>
                    <a:pt x="402" y="92"/>
                  </a:lnTo>
                  <a:lnTo>
                    <a:pt x="412" y="102"/>
                  </a:lnTo>
                  <a:lnTo>
                    <a:pt x="421" y="111"/>
                  </a:lnTo>
                  <a:lnTo>
                    <a:pt x="429" y="121"/>
                  </a:lnTo>
                  <a:lnTo>
                    <a:pt x="438" y="132"/>
                  </a:lnTo>
                  <a:lnTo>
                    <a:pt x="445" y="142"/>
                  </a:lnTo>
                  <a:lnTo>
                    <a:pt x="452" y="153"/>
                  </a:lnTo>
                  <a:lnTo>
                    <a:pt x="459" y="164"/>
                  </a:lnTo>
                  <a:lnTo>
                    <a:pt x="464" y="175"/>
                  </a:lnTo>
                  <a:lnTo>
                    <a:pt x="470" y="186"/>
                  </a:lnTo>
                  <a:lnTo>
                    <a:pt x="475" y="198"/>
                  </a:lnTo>
                  <a:lnTo>
                    <a:pt x="479" y="210"/>
                  </a:lnTo>
                  <a:lnTo>
                    <a:pt x="482" y="221"/>
                  </a:lnTo>
                  <a:lnTo>
                    <a:pt x="486" y="233"/>
                  </a:lnTo>
                  <a:lnTo>
                    <a:pt x="488" y="245"/>
                  </a:lnTo>
                  <a:lnTo>
                    <a:pt x="490" y="257"/>
                  </a:lnTo>
                  <a:lnTo>
                    <a:pt x="491" y="270"/>
                  </a:lnTo>
                  <a:lnTo>
                    <a:pt x="492" y="282"/>
                  </a:lnTo>
                  <a:lnTo>
                    <a:pt x="492" y="294"/>
                  </a:lnTo>
                  <a:lnTo>
                    <a:pt x="492" y="306"/>
                  </a:lnTo>
                  <a:lnTo>
                    <a:pt x="491" y="319"/>
                  </a:lnTo>
                  <a:lnTo>
                    <a:pt x="489" y="331"/>
                  </a:lnTo>
                  <a:lnTo>
                    <a:pt x="487" y="343"/>
                  </a:lnTo>
                  <a:lnTo>
                    <a:pt x="484" y="356"/>
                  </a:lnTo>
                  <a:lnTo>
                    <a:pt x="482" y="363"/>
                  </a:lnTo>
                  <a:lnTo>
                    <a:pt x="480" y="369"/>
                  </a:lnTo>
                  <a:lnTo>
                    <a:pt x="478" y="376"/>
                  </a:lnTo>
                  <a:lnTo>
                    <a:pt x="476" y="383"/>
                  </a:lnTo>
                  <a:lnTo>
                    <a:pt x="473" y="390"/>
                  </a:lnTo>
                  <a:lnTo>
                    <a:pt x="471" y="397"/>
                  </a:lnTo>
                  <a:lnTo>
                    <a:pt x="468" y="404"/>
                  </a:lnTo>
                  <a:lnTo>
                    <a:pt x="465" y="410"/>
                  </a:lnTo>
                  <a:lnTo>
                    <a:pt x="462" y="417"/>
                  </a:lnTo>
                  <a:lnTo>
                    <a:pt x="459" y="424"/>
                  </a:lnTo>
                  <a:lnTo>
                    <a:pt x="456" y="430"/>
                  </a:lnTo>
                  <a:lnTo>
                    <a:pt x="452" y="437"/>
                  </a:lnTo>
                  <a:lnTo>
                    <a:pt x="449" y="443"/>
                  </a:lnTo>
                  <a:lnTo>
                    <a:pt x="445" y="449"/>
                  </a:lnTo>
                  <a:lnTo>
                    <a:pt x="441" y="456"/>
                  </a:lnTo>
                  <a:lnTo>
                    <a:pt x="438" y="462"/>
                  </a:lnTo>
                  <a:lnTo>
                    <a:pt x="434" y="468"/>
                  </a:lnTo>
                  <a:lnTo>
                    <a:pt x="430" y="474"/>
                  </a:lnTo>
                  <a:lnTo>
                    <a:pt x="426" y="479"/>
                  </a:lnTo>
                  <a:lnTo>
                    <a:pt x="422" y="485"/>
                  </a:lnTo>
                  <a:lnTo>
                    <a:pt x="418" y="491"/>
                  </a:lnTo>
                  <a:lnTo>
                    <a:pt x="413" y="496"/>
                  </a:lnTo>
                  <a:lnTo>
                    <a:pt x="409" y="502"/>
                  </a:lnTo>
                  <a:lnTo>
                    <a:pt x="405" y="507"/>
                  </a:lnTo>
                  <a:lnTo>
                    <a:pt x="400" y="512"/>
                  </a:lnTo>
                  <a:lnTo>
                    <a:pt x="396" y="517"/>
                  </a:lnTo>
                  <a:lnTo>
                    <a:pt x="391" y="522"/>
                  </a:lnTo>
                  <a:lnTo>
                    <a:pt x="387" y="526"/>
                  </a:lnTo>
                  <a:lnTo>
                    <a:pt x="382" y="531"/>
                  </a:lnTo>
                  <a:lnTo>
                    <a:pt x="378" y="535"/>
                  </a:lnTo>
                  <a:lnTo>
                    <a:pt x="373" y="539"/>
                  </a:lnTo>
                  <a:lnTo>
                    <a:pt x="369" y="543"/>
                  </a:lnTo>
                  <a:close/>
                </a:path>
              </a:pathLst>
            </a:custGeom>
            <a:solidFill>
              <a:srgbClr val="F2CA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6" name="Freeform 46"/>
            <p:cNvSpPr>
              <a:spLocks/>
            </p:cNvSpPr>
            <p:nvPr/>
          </p:nvSpPr>
          <p:spPr bwMode="auto">
            <a:xfrm>
              <a:off x="846" y="976"/>
              <a:ext cx="223" cy="394"/>
            </a:xfrm>
            <a:custGeom>
              <a:avLst/>
              <a:gdLst>
                <a:gd name="T0" fmla="*/ 87 w 223"/>
                <a:gd name="T1" fmla="*/ 4 h 394"/>
                <a:gd name="T2" fmla="*/ 76 w 223"/>
                <a:gd name="T3" fmla="*/ 12 h 394"/>
                <a:gd name="T4" fmla="*/ 64 w 223"/>
                <a:gd name="T5" fmla="*/ 20 h 394"/>
                <a:gd name="T6" fmla="*/ 57 w 223"/>
                <a:gd name="T7" fmla="*/ 25 h 394"/>
                <a:gd name="T8" fmla="*/ 51 w 223"/>
                <a:gd name="T9" fmla="*/ 31 h 394"/>
                <a:gd name="T10" fmla="*/ 46 w 223"/>
                <a:gd name="T11" fmla="*/ 37 h 394"/>
                <a:gd name="T12" fmla="*/ 37 w 223"/>
                <a:gd name="T13" fmla="*/ 49 h 394"/>
                <a:gd name="T14" fmla="*/ 20 w 223"/>
                <a:gd name="T15" fmla="*/ 85 h 394"/>
                <a:gd name="T16" fmla="*/ 8 w 223"/>
                <a:gd name="T17" fmla="*/ 127 h 394"/>
                <a:gd name="T18" fmla="*/ 2 w 223"/>
                <a:gd name="T19" fmla="*/ 174 h 394"/>
                <a:gd name="T20" fmla="*/ 1 w 223"/>
                <a:gd name="T21" fmla="*/ 223 h 394"/>
                <a:gd name="T22" fmla="*/ 6 w 223"/>
                <a:gd name="T23" fmla="*/ 273 h 394"/>
                <a:gd name="T24" fmla="*/ 17 w 223"/>
                <a:gd name="T25" fmla="*/ 321 h 394"/>
                <a:gd name="T26" fmla="*/ 34 w 223"/>
                <a:gd name="T27" fmla="*/ 365 h 394"/>
                <a:gd name="T28" fmla="*/ 50 w 223"/>
                <a:gd name="T29" fmla="*/ 382 h 394"/>
                <a:gd name="T30" fmla="*/ 42 w 223"/>
                <a:gd name="T31" fmla="*/ 334 h 394"/>
                <a:gd name="T32" fmla="*/ 37 w 223"/>
                <a:gd name="T33" fmla="*/ 288 h 394"/>
                <a:gd name="T34" fmla="*/ 36 w 223"/>
                <a:gd name="T35" fmla="*/ 244 h 394"/>
                <a:gd name="T36" fmla="*/ 40 w 223"/>
                <a:gd name="T37" fmla="*/ 203 h 394"/>
                <a:gd name="T38" fmla="*/ 49 w 223"/>
                <a:gd name="T39" fmla="*/ 165 h 394"/>
                <a:gd name="T40" fmla="*/ 65 w 223"/>
                <a:gd name="T41" fmla="*/ 132 h 394"/>
                <a:gd name="T42" fmla="*/ 87 w 223"/>
                <a:gd name="T43" fmla="*/ 103 h 394"/>
                <a:gd name="T44" fmla="*/ 106 w 223"/>
                <a:gd name="T45" fmla="*/ 88 h 394"/>
                <a:gd name="T46" fmla="*/ 95 w 223"/>
                <a:gd name="T47" fmla="*/ 109 h 394"/>
                <a:gd name="T48" fmla="*/ 85 w 223"/>
                <a:gd name="T49" fmla="*/ 138 h 394"/>
                <a:gd name="T50" fmla="*/ 76 w 223"/>
                <a:gd name="T51" fmla="*/ 172 h 394"/>
                <a:gd name="T52" fmla="*/ 69 w 223"/>
                <a:gd name="T53" fmla="*/ 210 h 394"/>
                <a:gd name="T54" fmla="*/ 65 w 223"/>
                <a:gd name="T55" fmla="*/ 250 h 394"/>
                <a:gd name="T56" fmla="*/ 65 w 223"/>
                <a:gd name="T57" fmla="*/ 290 h 394"/>
                <a:gd name="T58" fmla="*/ 69 w 223"/>
                <a:gd name="T59" fmla="*/ 328 h 394"/>
                <a:gd name="T60" fmla="*/ 76 w 223"/>
                <a:gd name="T61" fmla="*/ 345 h 394"/>
                <a:gd name="T62" fmla="*/ 79 w 223"/>
                <a:gd name="T63" fmla="*/ 306 h 394"/>
                <a:gd name="T64" fmla="*/ 87 w 223"/>
                <a:gd name="T65" fmla="*/ 262 h 394"/>
                <a:gd name="T66" fmla="*/ 99 w 223"/>
                <a:gd name="T67" fmla="*/ 214 h 394"/>
                <a:gd name="T68" fmla="*/ 116 w 223"/>
                <a:gd name="T69" fmla="*/ 167 h 394"/>
                <a:gd name="T70" fmla="*/ 137 w 223"/>
                <a:gd name="T71" fmla="*/ 122 h 394"/>
                <a:gd name="T72" fmla="*/ 164 w 223"/>
                <a:gd name="T73" fmla="*/ 84 h 394"/>
                <a:gd name="T74" fmla="*/ 196 w 223"/>
                <a:gd name="T75" fmla="*/ 54 h 394"/>
                <a:gd name="T76" fmla="*/ 218 w 223"/>
                <a:gd name="T77" fmla="*/ 37 h 394"/>
                <a:gd name="T78" fmla="*/ 195 w 223"/>
                <a:gd name="T79" fmla="*/ 36 h 394"/>
                <a:gd name="T80" fmla="*/ 170 w 223"/>
                <a:gd name="T81" fmla="*/ 38 h 394"/>
                <a:gd name="T82" fmla="*/ 144 w 223"/>
                <a:gd name="T83" fmla="*/ 43 h 394"/>
                <a:gd name="T84" fmla="*/ 117 w 223"/>
                <a:gd name="T85" fmla="*/ 50 h 394"/>
                <a:gd name="T86" fmla="*/ 93 w 223"/>
                <a:gd name="T87" fmla="*/ 60 h 394"/>
                <a:gd name="T88" fmla="*/ 70 w 223"/>
                <a:gd name="T89" fmla="*/ 71 h 394"/>
                <a:gd name="T90" fmla="*/ 52 w 223"/>
                <a:gd name="T91" fmla="*/ 83 h 394"/>
                <a:gd name="T92" fmla="*/ 41 w 223"/>
                <a:gd name="T93" fmla="*/ 90 h 394"/>
                <a:gd name="T94" fmla="*/ 43 w 223"/>
                <a:gd name="T95" fmla="*/ 77 h 394"/>
                <a:gd name="T96" fmla="*/ 47 w 223"/>
                <a:gd name="T97" fmla="*/ 65 h 394"/>
                <a:gd name="T98" fmla="*/ 53 w 223"/>
                <a:gd name="T99" fmla="*/ 53 h 394"/>
                <a:gd name="T100" fmla="*/ 60 w 223"/>
                <a:gd name="T101" fmla="*/ 41 h 394"/>
                <a:gd name="T102" fmla="*/ 67 w 223"/>
                <a:gd name="T103" fmla="*/ 30 h 394"/>
                <a:gd name="T104" fmla="*/ 76 w 223"/>
                <a:gd name="T105" fmla="*/ 19 h 394"/>
                <a:gd name="T106" fmla="*/ 87 w 223"/>
                <a:gd name="T107" fmla="*/ 5 h 3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23" h="394">
                  <a:moveTo>
                    <a:pt x="92" y="0"/>
                  </a:moveTo>
                  <a:lnTo>
                    <a:pt x="91" y="1"/>
                  </a:lnTo>
                  <a:lnTo>
                    <a:pt x="89" y="2"/>
                  </a:lnTo>
                  <a:lnTo>
                    <a:pt x="87" y="4"/>
                  </a:lnTo>
                  <a:lnTo>
                    <a:pt x="86" y="5"/>
                  </a:lnTo>
                  <a:lnTo>
                    <a:pt x="82" y="7"/>
                  </a:lnTo>
                  <a:lnTo>
                    <a:pt x="79" y="10"/>
                  </a:lnTo>
                  <a:lnTo>
                    <a:pt x="76" y="12"/>
                  </a:lnTo>
                  <a:lnTo>
                    <a:pt x="72" y="14"/>
                  </a:lnTo>
                  <a:lnTo>
                    <a:pt x="69" y="17"/>
                  </a:lnTo>
                  <a:lnTo>
                    <a:pt x="65" y="19"/>
                  </a:lnTo>
                  <a:lnTo>
                    <a:pt x="64" y="20"/>
                  </a:lnTo>
                  <a:lnTo>
                    <a:pt x="62" y="21"/>
                  </a:lnTo>
                  <a:lnTo>
                    <a:pt x="61" y="23"/>
                  </a:lnTo>
                  <a:lnTo>
                    <a:pt x="59" y="24"/>
                  </a:lnTo>
                  <a:lnTo>
                    <a:pt x="57" y="25"/>
                  </a:lnTo>
                  <a:lnTo>
                    <a:pt x="56" y="26"/>
                  </a:lnTo>
                  <a:lnTo>
                    <a:pt x="54" y="28"/>
                  </a:lnTo>
                  <a:lnTo>
                    <a:pt x="53" y="29"/>
                  </a:lnTo>
                  <a:lnTo>
                    <a:pt x="51" y="31"/>
                  </a:lnTo>
                  <a:lnTo>
                    <a:pt x="50" y="32"/>
                  </a:lnTo>
                  <a:lnTo>
                    <a:pt x="48" y="34"/>
                  </a:lnTo>
                  <a:lnTo>
                    <a:pt x="47" y="35"/>
                  </a:lnTo>
                  <a:lnTo>
                    <a:pt x="46" y="37"/>
                  </a:lnTo>
                  <a:lnTo>
                    <a:pt x="44" y="38"/>
                  </a:lnTo>
                  <a:lnTo>
                    <a:pt x="43" y="40"/>
                  </a:lnTo>
                  <a:lnTo>
                    <a:pt x="42" y="42"/>
                  </a:lnTo>
                  <a:lnTo>
                    <a:pt x="37" y="49"/>
                  </a:lnTo>
                  <a:lnTo>
                    <a:pt x="32" y="57"/>
                  </a:lnTo>
                  <a:lnTo>
                    <a:pt x="28" y="66"/>
                  </a:lnTo>
                  <a:lnTo>
                    <a:pt x="24" y="75"/>
                  </a:lnTo>
                  <a:lnTo>
                    <a:pt x="20" y="85"/>
                  </a:lnTo>
                  <a:lnTo>
                    <a:pt x="17" y="94"/>
                  </a:lnTo>
                  <a:lnTo>
                    <a:pt x="14" y="105"/>
                  </a:lnTo>
                  <a:lnTo>
                    <a:pt x="11" y="116"/>
                  </a:lnTo>
                  <a:lnTo>
                    <a:pt x="8" y="127"/>
                  </a:lnTo>
                  <a:lnTo>
                    <a:pt x="6" y="138"/>
                  </a:lnTo>
                  <a:lnTo>
                    <a:pt x="5" y="150"/>
                  </a:lnTo>
                  <a:lnTo>
                    <a:pt x="3" y="162"/>
                  </a:lnTo>
                  <a:lnTo>
                    <a:pt x="2" y="174"/>
                  </a:lnTo>
                  <a:lnTo>
                    <a:pt x="1" y="186"/>
                  </a:lnTo>
                  <a:lnTo>
                    <a:pt x="1" y="199"/>
                  </a:lnTo>
                  <a:lnTo>
                    <a:pt x="0" y="211"/>
                  </a:lnTo>
                  <a:lnTo>
                    <a:pt x="1" y="223"/>
                  </a:lnTo>
                  <a:lnTo>
                    <a:pt x="1" y="236"/>
                  </a:lnTo>
                  <a:lnTo>
                    <a:pt x="2" y="249"/>
                  </a:lnTo>
                  <a:lnTo>
                    <a:pt x="4" y="261"/>
                  </a:lnTo>
                  <a:lnTo>
                    <a:pt x="6" y="273"/>
                  </a:lnTo>
                  <a:lnTo>
                    <a:pt x="8" y="286"/>
                  </a:lnTo>
                  <a:lnTo>
                    <a:pt x="10" y="298"/>
                  </a:lnTo>
                  <a:lnTo>
                    <a:pt x="13" y="310"/>
                  </a:lnTo>
                  <a:lnTo>
                    <a:pt x="17" y="321"/>
                  </a:lnTo>
                  <a:lnTo>
                    <a:pt x="20" y="333"/>
                  </a:lnTo>
                  <a:lnTo>
                    <a:pt x="25" y="344"/>
                  </a:lnTo>
                  <a:lnTo>
                    <a:pt x="29" y="355"/>
                  </a:lnTo>
                  <a:lnTo>
                    <a:pt x="34" y="365"/>
                  </a:lnTo>
                  <a:lnTo>
                    <a:pt x="40" y="375"/>
                  </a:lnTo>
                  <a:lnTo>
                    <a:pt x="46" y="385"/>
                  </a:lnTo>
                  <a:lnTo>
                    <a:pt x="52" y="394"/>
                  </a:lnTo>
                  <a:lnTo>
                    <a:pt x="50" y="382"/>
                  </a:lnTo>
                  <a:lnTo>
                    <a:pt x="48" y="370"/>
                  </a:lnTo>
                  <a:lnTo>
                    <a:pt x="46" y="358"/>
                  </a:lnTo>
                  <a:lnTo>
                    <a:pt x="44" y="346"/>
                  </a:lnTo>
                  <a:lnTo>
                    <a:pt x="42" y="334"/>
                  </a:lnTo>
                  <a:lnTo>
                    <a:pt x="41" y="322"/>
                  </a:lnTo>
                  <a:lnTo>
                    <a:pt x="39" y="311"/>
                  </a:lnTo>
                  <a:lnTo>
                    <a:pt x="38" y="300"/>
                  </a:lnTo>
                  <a:lnTo>
                    <a:pt x="37" y="288"/>
                  </a:lnTo>
                  <a:lnTo>
                    <a:pt x="37" y="277"/>
                  </a:lnTo>
                  <a:lnTo>
                    <a:pt x="36" y="266"/>
                  </a:lnTo>
                  <a:lnTo>
                    <a:pt x="36" y="255"/>
                  </a:lnTo>
                  <a:lnTo>
                    <a:pt x="36" y="244"/>
                  </a:lnTo>
                  <a:lnTo>
                    <a:pt x="37" y="234"/>
                  </a:lnTo>
                  <a:lnTo>
                    <a:pt x="38" y="223"/>
                  </a:lnTo>
                  <a:lnTo>
                    <a:pt x="39" y="213"/>
                  </a:lnTo>
                  <a:lnTo>
                    <a:pt x="40" y="203"/>
                  </a:lnTo>
                  <a:lnTo>
                    <a:pt x="42" y="193"/>
                  </a:lnTo>
                  <a:lnTo>
                    <a:pt x="44" y="184"/>
                  </a:lnTo>
                  <a:lnTo>
                    <a:pt x="46" y="174"/>
                  </a:lnTo>
                  <a:lnTo>
                    <a:pt x="49" y="165"/>
                  </a:lnTo>
                  <a:lnTo>
                    <a:pt x="52" y="157"/>
                  </a:lnTo>
                  <a:lnTo>
                    <a:pt x="56" y="148"/>
                  </a:lnTo>
                  <a:lnTo>
                    <a:pt x="60" y="140"/>
                  </a:lnTo>
                  <a:lnTo>
                    <a:pt x="65" y="132"/>
                  </a:lnTo>
                  <a:lnTo>
                    <a:pt x="69" y="124"/>
                  </a:lnTo>
                  <a:lnTo>
                    <a:pt x="75" y="117"/>
                  </a:lnTo>
                  <a:lnTo>
                    <a:pt x="81" y="109"/>
                  </a:lnTo>
                  <a:lnTo>
                    <a:pt x="87" y="103"/>
                  </a:lnTo>
                  <a:lnTo>
                    <a:pt x="94" y="96"/>
                  </a:lnTo>
                  <a:lnTo>
                    <a:pt x="101" y="90"/>
                  </a:lnTo>
                  <a:lnTo>
                    <a:pt x="108" y="84"/>
                  </a:lnTo>
                  <a:lnTo>
                    <a:pt x="106" y="88"/>
                  </a:lnTo>
                  <a:lnTo>
                    <a:pt x="103" y="92"/>
                  </a:lnTo>
                  <a:lnTo>
                    <a:pt x="101" y="97"/>
                  </a:lnTo>
                  <a:lnTo>
                    <a:pt x="98" y="103"/>
                  </a:lnTo>
                  <a:lnTo>
                    <a:pt x="95" y="109"/>
                  </a:lnTo>
                  <a:lnTo>
                    <a:pt x="93" y="115"/>
                  </a:lnTo>
                  <a:lnTo>
                    <a:pt x="90" y="122"/>
                  </a:lnTo>
                  <a:lnTo>
                    <a:pt x="88" y="130"/>
                  </a:lnTo>
                  <a:lnTo>
                    <a:pt x="85" y="138"/>
                  </a:lnTo>
                  <a:lnTo>
                    <a:pt x="83" y="146"/>
                  </a:lnTo>
                  <a:lnTo>
                    <a:pt x="80" y="154"/>
                  </a:lnTo>
                  <a:lnTo>
                    <a:pt x="78" y="163"/>
                  </a:lnTo>
                  <a:lnTo>
                    <a:pt x="76" y="172"/>
                  </a:lnTo>
                  <a:lnTo>
                    <a:pt x="74" y="181"/>
                  </a:lnTo>
                  <a:lnTo>
                    <a:pt x="72" y="191"/>
                  </a:lnTo>
                  <a:lnTo>
                    <a:pt x="70" y="200"/>
                  </a:lnTo>
                  <a:lnTo>
                    <a:pt x="69" y="210"/>
                  </a:lnTo>
                  <a:lnTo>
                    <a:pt x="68" y="220"/>
                  </a:lnTo>
                  <a:lnTo>
                    <a:pt x="66" y="230"/>
                  </a:lnTo>
                  <a:lnTo>
                    <a:pt x="66" y="240"/>
                  </a:lnTo>
                  <a:lnTo>
                    <a:pt x="65" y="250"/>
                  </a:lnTo>
                  <a:lnTo>
                    <a:pt x="64" y="260"/>
                  </a:lnTo>
                  <a:lnTo>
                    <a:pt x="64" y="270"/>
                  </a:lnTo>
                  <a:lnTo>
                    <a:pt x="64" y="280"/>
                  </a:lnTo>
                  <a:lnTo>
                    <a:pt x="65" y="290"/>
                  </a:lnTo>
                  <a:lnTo>
                    <a:pt x="65" y="300"/>
                  </a:lnTo>
                  <a:lnTo>
                    <a:pt x="66" y="309"/>
                  </a:lnTo>
                  <a:lnTo>
                    <a:pt x="68" y="319"/>
                  </a:lnTo>
                  <a:lnTo>
                    <a:pt x="69" y="328"/>
                  </a:lnTo>
                  <a:lnTo>
                    <a:pt x="71" y="337"/>
                  </a:lnTo>
                  <a:lnTo>
                    <a:pt x="73" y="345"/>
                  </a:lnTo>
                  <a:lnTo>
                    <a:pt x="76" y="354"/>
                  </a:lnTo>
                  <a:lnTo>
                    <a:pt x="76" y="345"/>
                  </a:lnTo>
                  <a:lnTo>
                    <a:pt x="77" y="336"/>
                  </a:lnTo>
                  <a:lnTo>
                    <a:pt x="77" y="327"/>
                  </a:lnTo>
                  <a:lnTo>
                    <a:pt x="78" y="317"/>
                  </a:lnTo>
                  <a:lnTo>
                    <a:pt x="79" y="306"/>
                  </a:lnTo>
                  <a:lnTo>
                    <a:pt x="81" y="295"/>
                  </a:lnTo>
                  <a:lnTo>
                    <a:pt x="82" y="284"/>
                  </a:lnTo>
                  <a:lnTo>
                    <a:pt x="84" y="273"/>
                  </a:lnTo>
                  <a:lnTo>
                    <a:pt x="87" y="262"/>
                  </a:lnTo>
                  <a:lnTo>
                    <a:pt x="89" y="250"/>
                  </a:lnTo>
                  <a:lnTo>
                    <a:pt x="92" y="238"/>
                  </a:lnTo>
                  <a:lnTo>
                    <a:pt x="95" y="226"/>
                  </a:lnTo>
                  <a:lnTo>
                    <a:pt x="99" y="214"/>
                  </a:lnTo>
                  <a:lnTo>
                    <a:pt x="103" y="202"/>
                  </a:lnTo>
                  <a:lnTo>
                    <a:pt x="107" y="190"/>
                  </a:lnTo>
                  <a:lnTo>
                    <a:pt x="111" y="178"/>
                  </a:lnTo>
                  <a:lnTo>
                    <a:pt x="116" y="167"/>
                  </a:lnTo>
                  <a:lnTo>
                    <a:pt x="121" y="155"/>
                  </a:lnTo>
                  <a:lnTo>
                    <a:pt x="126" y="144"/>
                  </a:lnTo>
                  <a:lnTo>
                    <a:pt x="132" y="133"/>
                  </a:lnTo>
                  <a:lnTo>
                    <a:pt x="137" y="122"/>
                  </a:lnTo>
                  <a:lnTo>
                    <a:pt x="144" y="112"/>
                  </a:lnTo>
                  <a:lnTo>
                    <a:pt x="150" y="102"/>
                  </a:lnTo>
                  <a:lnTo>
                    <a:pt x="157" y="93"/>
                  </a:lnTo>
                  <a:lnTo>
                    <a:pt x="164" y="84"/>
                  </a:lnTo>
                  <a:lnTo>
                    <a:pt x="172" y="75"/>
                  </a:lnTo>
                  <a:lnTo>
                    <a:pt x="179" y="67"/>
                  </a:lnTo>
                  <a:lnTo>
                    <a:pt x="188" y="60"/>
                  </a:lnTo>
                  <a:lnTo>
                    <a:pt x="196" y="54"/>
                  </a:lnTo>
                  <a:lnTo>
                    <a:pt x="205" y="48"/>
                  </a:lnTo>
                  <a:lnTo>
                    <a:pt x="214" y="43"/>
                  </a:lnTo>
                  <a:lnTo>
                    <a:pt x="223" y="39"/>
                  </a:lnTo>
                  <a:lnTo>
                    <a:pt x="218" y="37"/>
                  </a:lnTo>
                  <a:lnTo>
                    <a:pt x="213" y="37"/>
                  </a:lnTo>
                  <a:lnTo>
                    <a:pt x="207" y="36"/>
                  </a:lnTo>
                  <a:lnTo>
                    <a:pt x="201" y="36"/>
                  </a:lnTo>
                  <a:lnTo>
                    <a:pt x="195" y="36"/>
                  </a:lnTo>
                  <a:lnTo>
                    <a:pt x="189" y="36"/>
                  </a:lnTo>
                  <a:lnTo>
                    <a:pt x="183" y="36"/>
                  </a:lnTo>
                  <a:lnTo>
                    <a:pt x="176" y="37"/>
                  </a:lnTo>
                  <a:lnTo>
                    <a:pt x="170" y="38"/>
                  </a:lnTo>
                  <a:lnTo>
                    <a:pt x="163" y="39"/>
                  </a:lnTo>
                  <a:lnTo>
                    <a:pt x="157" y="40"/>
                  </a:lnTo>
                  <a:lnTo>
                    <a:pt x="150" y="41"/>
                  </a:lnTo>
                  <a:lnTo>
                    <a:pt x="144" y="43"/>
                  </a:lnTo>
                  <a:lnTo>
                    <a:pt x="137" y="44"/>
                  </a:lnTo>
                  <a:lnTo>
                    <a:pt x="130" y="46"/>
                  </a:lnTo>
                  <a:lnTo>
                    <a:pt x="124" y="48"/>
                  </a:lnTo>
                  <a:lnTo>
                    <a:pt x="117" y="50"/>
                  </a:lnTo>
                  <a:lnTo>
                    <a:pt x="111" y="53"/>
                  </a:lnTo>
                  <a:lnTo>
                    <a:pt x="105" y="55"/>
                  </a:lnTo>
                  <a:lnTo>
                    <a:pt x="99" y="57"/>
                  </a:lnTo>
                  <a:lnTo>
                    <a:pt x="93" y="60"/>
                  </a:lnTo>
                  <a:lnTo>
                    <a:pt x="87" y="63"/>
                  </a:lnTo>
                  <a:lnTo>
                    <a:pt x="81" y="65"/>
                  </a:lnTo>
                  <a:lnTo>
                    <a:pt x="76" y="68"/>
                  </a:lnTo>
                  <a:lnTo>
                    <a:pt x="70" y="71"/>
                  </a:lnTo>
                  <a:lnTo>
                    <a:pt x="65" y="74"/>
                  </a:lnTo>
                  <a:lnTo>
                    <a:pt x="61" y="77"/>
                  </a:lnTo>
                  <a:lnTo>
                    <a:pt x="56" y="80"/>
                  </a:lnTo>
                  <a:lnTo>
                    <a:pt x="52" y="83"/>
                  </a:lnTo>
                  <a:lnTo>
                    <a:pt x="48" y="87"/>
                  </a:lnTo>
                  <a:lnTo>
                    <a:pt x="44" y="90"/>
                  </a:lnTo>
                  <a:lnTo>
                    <a:pt x="41" y="93"/>
                  </a:lnTo>
                  <a:lnTo>
                    <a:pt x="41" y="90"/>
                  </a:lnTo>
                  <a:lnTo>
                    <a:pt x="42" y="86"/>
                  </a:lnTo>
                  <a:lnTo>
                    <a:pt x="42" y="83"/>
                  </a:lnTo>
                  <a:lnTo>
                    <a:pt x="43" y="80"/>
                  </a:lnTo>
                  <a:lnTo>
                    <a:pt x="43" y="77"/>
                  </a:lnTo>
                  <a:lnTo>
                    <a:pt x="44" y="74"/>
                  </a:lnTo>
                  <a:lnTo>
                    <a:pt x="45" y="71"/>
                  </a:lnTo>
                  <a:lnTo>
                    <a:pt x="46" y="68"/>
                  </a:lnTo>
                  <a:lnTo>
                    <a:pt x="47" y="65"/>
                  </a:lnTo>
                  <a:lnTo>
                    <a:pt x="49" y="62"/>
                  </a:lnTo>
                  <a:lnTo>
                    <a:pt x="50" y="59"/>
                  </a:lnTo>
                  <a:lnTo>
                    <a:pt x="51" y="56"/>
                  </a:lnTo>
                  <a:lnTo>
                    <a:pt x="53" y="53"/>
                  </a:lnTo>
                  <a:lnTo>
                    <a:pt x="54" y="50"/>
                  </a:lnTo>
                  <a:lnTo>
                    <a:pt x="56" y="47"/>
                  </a:lnTo>
                  <a:lnTo>
                    <a:pt x="58" y="44"/>
                  </a:lnTo>
                  <a:lnTo>
                    <a:pt x="60" y="41"/>
                  </a:lnTo>
                  <a:lnTo>
                    <a:pt x="61" y="38"/>
                  </a:lnTo>
                  <a:lnTo>
                    <a:pt x="63" y="36"/>
                  </a:lnTo>
                  <a:lnTo>
                    <a:pt x="65" y="33"/>
                  </a:lnTo>
                  <a:lnTo>
                    <a:pt x="67" y="30"/>
                  </a:lnTo>
                  <a:lnTo>
                    <a:pt x="69" y="27"/>
                  </a:lnTo>
                  <a:lnTo>
                    <a:pt x="71" y="24"/>
                  </a:lnTo>
                  <a:lnTo>
                    <a:pt x="74" y="22"/>
                  </a:lnTo>
                  <a:lnTo>
                    <a:pt x="76" y="19"/>
                  </a:lnTo>
                  <a:lnTo>
                    <a:pt x="78" y="16"/>
                  </a:lnTo>
                  <a:lnTo>
                    <a:pt x="80" y="13"/>
                  </a:lnTo>
                  <a:lnTo>
                    <a:pt x="83" y="11"/>
                  </a:lnTo>
                  <a:lnTo>
                    <a:pt x="87" y="5"/>
                  </a:lnTo>
                  <a:lnTo>
                    <a:pt x="92" y="0"/>
                  </a:lnTo>
                  <a:close/>
                </a:path>
              </a:pathLst>
            </a:custGeom>
            <a:solidFill>
              <a:srgbClr val="7030A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7" name="Freeform 47"/>
            <p:cNvSpPr>
              <a:spLocks/>
            </p:cNvSpPr>
            <p:nvPr/>
          </p:nvSpPr>
          <p:spPr bwMode="auto">
            <a:xfrm>
              <a:off x="1097" y="955"/>
              <a:ext cx="307" cy="436"/>
            </a:xfrm>
            <a:custGeom>
              <a:avLst/>
              <a:gdLst>
                <a:gd name="T0" fmla="*/ 281 w 307"/>
                <a:gd name="T1" fmla="*/ 396 h 436"/>
                <a:gd name="T2" fmla="*/ 299 w 307"/>
                <a:gd name="T3" fmla="*/ 336 h 436"/>
                <a:gd name="T4" fmla="*/ 307 w 307"/>
                <a:gd name="T5" fmla="*/ 279 h 436"/>
                <a:gd name="T6" fmla="*/ 304 w 307"/>
                <a:gd name="T7" fmla="*/ 225 h 436"/>
                <a:gd name="T8" fmla="*/ 291 w 307"/>
                <a:gd name="T9" fmla="*/ 175 h 436"/>
                <a:gd name="T10" fmla="*/ 268 w 307"/>
                <a:gd name="T11" fmla="*/ 129 h 436"/>
                <a:gd name="T12" fmla="*/ 234 w 307"/>
                <a:gd name="T13" fmla="*/ 89 h 436"/>
                <a:gd name="T14" fmla="*/ 191 w 307"/>
                <a:gd name="T15" fmla="*/ 56 h 436"/>
                <a:gd name="T16" fmla="*/ 138 w 307"/>
                <a:gd name="T17" fmla="*/ 29 h 436"/>
                <a:gd name="T18" fmla="*/ 75 w 307"/>
                <a:gd name="T19" fmla="*/ 10 h 436"/>
                <a:gd name="T20" fmla="*/ 3 w 307"/>
                <a:gd name="T21" fmla="*/ 0 h 436"/>
                <a:gd name="T22" fmla="*/ 41 w 307"/>
                <a:gd name="T23" fmla="*/ 15 h 436"/>
                <a:gd name="T24" fmla="*/ 77 w 307"/>
                <a:gd name="T25" fmla="*/ 28 h 436"/>
                <a:gd name="T26" fmla="*/ 111 w 307"/>
                <a:gd name="T27" fmla="*/ 41 h 436"/>
                <a:gd name="T28" fmla="*/ 142 w 307"/>
                <a:gd name="T29" fmla="*/ 55 h 436"/>
                <a:gd name="T30" fmla="*/ 170 w 307"/>
                <a:gd name="T31" fmla="*/ 71 h 436"/>
                <a:gd name="T32" fmla="*/ 195 w 307"/>
                <a:gd name="T33" fmla="*/ 90 h 436"/>
                <a:gd name="T34" fmla="*/ 217 w 307"/>
                <a:gd name="T35" fmla="*/ 113 h 436"/>
                <a:gd name="T36" fmla="*/ 236 w 307"/>
                <a:gd name="T37" fmla="*/ 141 h 436"/>
                <a:gd name="T38" fmla="*/ 252 w 307"/>
                <a:gd name="T39" fmla="*/ 175 h 436"/>
                <a:gd name="T40" fmla="*/ 266 w 307"/>
                <a:gd name="T41" fmla="*/ 218 h 436"/>
                <a:gd name="T42" fmla="*/ 266 w 307"/>
                <a:gd name="T43" fmla="*/ 237 h 436"/>
                <a:gd name="T44" fmla="*/ 246 w 307"/>
                <a:gd name="T45" fmla="*/ 200 h 436"/>
                <a:gd name="T46" fmla="*/ 226 w 307"/>
                <a:gd name="T47" fmla="*/ 169 h 436"/>
                <a:gd name="T48" fmla="*/ 206 w 307"/>
                <a:gd name="T49" fmla="*/ 143 h 436"/>
                <a:gd name="T50" fmla="*/ 184 w 307"/>
                <a:gd name="T51" fmla="*/ 121 h 436"/>
                <a:gd name="T52" fmla="*/ 162 w 307"/>
                <a:gd name="T53" fmla="*/ 102 h 436"/>
                <a:gd name="T54" fmla="*/ 137 w 307"/>
                <a:gd name="T55" fmla="*/ 86 h 436"/>
                <a:gd name="T56" fmla="*/ 110 w 307"/>
                <a:gd name="T57" fmla="*/ 72 h 436"/>
                <a:gd name="T58" fmla="*/ 81 w 307"/>
                <a:gd name="T59" fmla="*/ 59 h 436"/>
                <a:gd name="T60" fmla="*/ 49 w 307"/>
                <a:gd name="T61" fmla="*/ 47 h 436"/>
                <a:gd name="T62" fmla="*/ 13 w 307"/>
                <a:gd name="T63" fmla="*/ 34 h 436"/>
                <a:gd name="T64" fmla="*/ 27 w 307"/>
                <a:gd name="T65" fmla="*/ 52 h 436"/>
                <a:gd name="T66" fmla="*/ 66 w 307"/>
                <a:gd name="T67" fmla="*/ 83 h 436"/>
                <a:gd name="T68" fmla="*/ 103 w 307"/>
                <a:gd name="T69" fmla="*/ 114 h 436"/>
                <a:gd name="T70" fmla="*/ 139 w 307"/>
                <a:gd name="T71" fmla="*/ 145 h 436"/>
                <a:gd name="T72" fmla="*/ 171 w 307"/>
                <a:gd name="T73" fmla="*/ 176 h 436"/>
                <a:gd name="T74" fmla="*/ 199 w 307"/>
                <a:gd name="T75" fmla="*/ 210 h 436"/>
                <a:gd name="T76" fmla="*/ 223 w 307"/>
                <a:gd name="T77" fmla="*/ 246 h 436"/>
                <a:gd name="T78" fmla="*/ 242 w 307"/>
                <a:gd name="T79" fmla="*/ 286 h 436"/>
                <a:gd name="T80" fmla="*/ 255 w 307"/>
                <a:gd name="T81" fmla="*/ 330 h 436"/>
                <a:gd name="T82" fmla="*/ 262 w 307"/>
                <a:gd name="T83" fmla="*/ 380 h 436"/>
                <a:gd name="T84" fmla="*/ 262 w 307"/>
                <a:gd name="T85" fmla="*/ 436 h 4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07" h="436">
                  <a:moveTo>
                    <a:pt x="262" y="436"/>
                  </a:moveTo>
                  <a:lnTo>
                    <a:pt x="272" y="416"/>
                  </a:lnTo>
                  <a:lnTo>
                    <a:pt x="281" y="396"/>
                  </a:lnTo>
                  <a:lnTo>
                    <a:pt x="288" y="376"/>
                  </a:lnTo>
                  <a:lnTo>
                    <a:pt x="294" y="356"/>
                  </a:lnTo>
                  <a:lnTo>
                    <a:pt x="299" y="336"/>
                  </a:lnTo>
                  <a:lnTo>
                    <a:pt x="303" y="317"/>
                  </a:lnTo>
                  <a:lnTo>
                    <a:pt x="306" y="298"/>
                  </a:lnTo>
                  <a:lnTo>
                    <a:pt x="307" y="279"/>
                  </a:lnTo>
                  <a:lnTo>
                    <a:pt x="307" y="261"/>
                  </a:lnTo>
                  <a:lnTo>
                    <a:pt x="306" y="243"/>
                  </a:lnTo>
                  <a:lnTo>
                    <a:pt x="304" y="225"/>
                  </a:lnTo>
                  <a:lnTo>
                    <a:pt x="301" y="208"/>
                  </a:lnTo>
                  <a:lnTo>
                    <a:pt x="297" y="191"/>
                  </a:lnTo>
                  <a:lnTo>
                    <a:pt x="291" y="175"/>
                  </a:lnTo>
                  <a:lnTo>
                    <a:pt x="285" y="159"/>
                  </a:lnTo>
                  <a:lnTo>
                    <a:pt x="277" y="144"/>
                  </a:lnTo>
                  <a:lnTo>
                    <a:pt x="268" y="129"/>
                  </a:lnTo>
                  <a:lnTo>
                    <a:pt x="258" y="115"/>
                  </a:lnTo>
                  <a:lnTo>
                    <a:pt x="246" y="102"/>
                  </a:lnTo>
                  <a:lnTo>
                    <a:pt x="234" y="89"/>
                  </a:lnTo>
                  <a:lnTo>
                    <a:pt x="221" y="77"/>
                  </a:lnTo>
                  <a:lnTo>
                    <a:pt x="206" y="66"/>
                  </a:lnTo>
                  <a:lnTo>
                    <a:pt x="191" y="56"/>
                  </a:lnTo>
                  <a:lnTo>
                    <a:pt x="174" y="46"/>
                  </a:lnTo>
                  <a:lnTo>
                    <a:pt x="156" y="37"/>
                  </a:lnTo>
                  <a:lnTo>
                    <a:pt x="138" y="29"/>
                  </a:lnTo>
                  <a:lnTo>
                    <a:pt x="118" y="22"/>
                  </a:lnTo>
                  <a:lnTo>
                    <a:pt x="97" y="15"/>
                  </a:lnTo>
                  <a:lnTo>
                    <a:pt x="75" y="10"/>
                  </a:lnTo>
                  <a:lnTo>
                    <a:pt x="52" y="6"/>
                  </a:lnTo>
                  <a:lnTo>
                    <a:pt x="28" y="2"/>
                  </a:lnTo>
                  <a:lnTo>
                    <a:pt x="3" y="0"/>
                  </a:lnTo>
                  <a:lnTo>
                    <a:pt x="16" y="5"/>
                  </a:lnTo>
                  <a:lnTo>
                    <a:pt x="29" y="10"/>
                  </a:lnTo>
                  <a:lnTo>
                    <a:pt x="41" y="15"/>
                  </a:lnTo>
                  <a:lnTo>
                    <a:pt x="54" y="19"/>
                  </a:lnTo>
                  <a:lnTo>
                    <a:pt x="66" y="24"/>
                  </a:lnTo>
                  <a:lnTo>
                    <a:pt x="77" y="28"/>
                  </a:lnTo>
                  <a:lnTo>
                    <a:pt x="89" y="32"/>
                  </a:lnTo>
                  <a:lnTo>
                    <a:pt x="100" y="37"/>
                  </a:lnTo>
                  <a:lnTo>
                    <a:pt x="111" y="41"/>
                  </a:lnTo>
                  <a:lnTo>
                    <a:pt x="121" y="45"/>
                  </a:lnTo>
                  <a:lnTo>
                    <a:pt x="132" y="50"/>
                  </a:lnTo>
                  <a:lnTo>
                    <a:pt x="142" y="55"/>
                  </a:lnTo>
                  <a:lnTo>
                    <a:pt x="151" y="60"/>
                  </a:lnTo>
                  <a:lnTo>
                    <a:pt x="161" y="65"/>
                  </a:lnTo>
                  <a:lnTo>
                    <a:pt x="170" y="71"/>
                  </a:lnTo>
                  <a:lnTo>
                    <a:pt x="178" y="77"/>
                  </a:lnTo>
                  <a:lnTo>
                    <a:pt x="187" y="83"/>
                  </a:lnTo>
                  <a:lnTo>
                    <a:pt x="195" y="90"/>
                  </a:lnTo>
                  <a:lnTo>
                    <a:pt x="202" y="97"/>
                  </a:lnTo>
                  <a:lnTo>
                    <a:pt x="210" y="104"/>
                  </a:lnTo>
                  <a:lnTo>
                    <a:pt x="217" y="113"/>
                  </a:lnTo>
                  <a:lnTo>
                    <a:pt x="224" y="121"/>
                  </a:lnTo>
                  <a:lnTo>
                    <a:pt x="230" y="131"/>
                  </a:lnTo>
                  <a:lnTo>
                    <a:pt x="236" y="141"/>
                  </a:lnTo>
                  <a:lnTo>
                    <a:pt x="242" y="152"/>
                  </a:lnTo>
                  <a:lnTo>
                    <a:pt x="247" y="163"/>
                  </a:lnTo>
                  <a:lnTo>
                    <a:pt x="252" y="175"/>
                  </a:lnTo>
                  <a:lnTo>
                    <a:pt x="257" y="189"/>
                  </a:lnTo>
                  <a:lnTo>
                    <a:pt x="261" y="203"/>
                  </a:lnTo>
                  <a:lnTo>
                    <a:pt x="266" y="218"/>
                  </a:lnTo>
                  <a:lnTo>
                    <a:pt x="269" y="233"/>
                  </a:lnTo>
                  <a:lnTo>
                    <a:pt x="272" y="250"/>
                  </a:lnTo>
                  <a:lnTo>
                    <a:pt x="266" y="237"/>
                  </a:lnTo>
                  <a:lnTo>
                    <a:pt x="259" y="224"/>
                  </a:lnTo>
                  <a:lnTo>
                    <a:pt x="253" y="212"/>
                  </a:lnTo>
                  <a:lnTo>
                    <a:pt x="246" y="200"/>
                  </a:lnTo>
                  <a:lnTo>
                    <a:pt x="240" y="189"/>
                  </a:lnTo>
                  <a:lnTo>
                    <a:pt x="233" y="179"/>
                  </a:lnTo>
                  <a:lnTo>
                    <a:pt x="226" y="169"/>
                  </a:lnTo>
                  <a:lnTo>
                    <a:pt x="220" y="160"/>
                  </a:lnTo>
                  <a:lnTo>
                    <a:pt x="213" y="151"/>
                  </a:lnTo>
                  <a:lnTo>
                    <a:pt x="206" y="143"/>
                  </a:lnTo>
                  <a:lnTo>
                    <a:pt x="199" y="135"/>
                  </a:lnTo>
                  <a:lnTo>
                    <a:pt x="192" y="128"/>
                  </a:lnTo>
                  <a:lnTo>
                    <a:pt x="184" y="121"/>
                  </a:lnTo>
                  <a:lnTo>
                    <a:pt x="177" y="115"/>
                  </a:lnTo>
                  <a:lnTo>
                    <a:pt x="169" y="108"/>
                  </a:lnTo>
                  <a:lnTo>
                    <a:pt x="162" y="102"/>
                  </a:lnTo>
                  <a:lnTo>
                    <a:pt x="154" y="97"/>
                  </a:lnTo>
                  <a:lnTo>
                    <a:pt x="146" y="92"/>
                  </a:lnTo>
                  <a:lnTo>
                    <a:pt x="137" y="86"/>
                  </a:lnTo>
                  <a:lnTo>
                    <a:pt x="128" y="82"/>
                  </a:lnTo>
                  <a:lnTo>
                    <a:pt x="120" y="77"/>
                  </a:lnTo>
                  <a:lnTo>
                    <a:pt x="110" y="72"/>
                  </a:lnTo>
                  <a:lnTo>
                    <a:pt x="101" y="68"/>
                  </a:lnTo>
                  <a:lnTo>
                    <a:pt x="91" y="64"/>
                  </a:lnTo>
                  <a:lnTo>
                    <a:pt x="81" y="59"/>
                  </a:lnTo>
                  <a:lnTo>
                    <a:pt x="71" y="55"/>
                  </a:lnTo>
                  <a:lnTo>
                    <a:pt x="60" y="51"/>
                  </a:lnTo>
                  <a:lnTo>
                    <a:pt x="49" y="47"/>
                  </a:lnTo>
                  <a:lnTo>
                    <a:pt x="37" y="43"/>
                  </a:lnTo>
                  <a:lnTo>
                    <a:pt x="25" y="39"/>
                  </a:lnTo>
                  <a:lnTo>
                    <a:pt x="13" y="34"/>
                  </a:lnTo>
                  <a:lnTo>
                    <a:pt x="0" y="30"/>
                  </a:lnTo>
                  <a:lnTo>
                    <a:pt x="13" y="41"/>
                  </a:lnTo>
                  <a:lnTo>
                    <a:pt x="27" y="52"/>
                  </a:lnTo>
                  <a:lnTo>
                    <a:pt x="40" y="62"/>
                  </a:lnTo>
                  <a:lnTo>
                    <a:pt x="53" y="73"/>
                  </a:lnTo>
                  <a:lnTo>
                    <a:pt x="66" y="83"/>
                  </a:lnTo>
                  <a:lnTo>
                    <a:pt x="79" y="93"/>
                  </a:lnTo>
                  <a:lnTo>
                    <a:pt x="91" y="104"/>
                  </a:lnTo>
                  <a:lnTo>
                    <a:pt x="103" y="114"/>
                  </a:lnTo>
                  <a:lnTo>
                    <a:pt x="115" y="124"/>
                  </a:lnTo>
                  <a:lnTo>
                    <a:pt x="127" y="134"/>
                  </a:lnTo>
                  <a:lnTo>
                    <a:pt x="139" y="145"/>
                  </a:lnTo>
                  <a:lnTo>
                    <a:pt x="150" y="155"/>
                  </a:lnTo>
                  <a:lnTo>
                    <a:pt x="160" y="166"/>
                  </a:lnTo>
                  <a:lnTo>
                    <a:pt x="171" y="176"/>
                  </a:lnTo>
                  <a:lnTo>
                    <a:pt x="181" y="187"/>
                  </a:lnTo>
                  <a:lnTo>
                    <a:pt x="190" y="199"/>
                  </a:lnTo>
                  <a:lnTo>
                    <a:pt x="199" y="210"/>
                  </a:lnTo>
                  <a:lnTo>
                    <a:pt x="208" y="222"/>
                  </a:lnTo>
                  <a:lnTo>
                    <a:pt x="216" y="234"/>
                  </a:lnTo>
                  <a:lnTo>
                    <a:pt x="223" y="246"/>
                  </a:lnTo>
                  <a:lnTo>
                    <a:pt x="230" y="259"/>
                  </a:lnTo>
                  <a:lnTo>
                    <a:pt x="236" y="272"/>
                  </a:lnTo>
                  <a:lnTo>
                    <a:pt x="242" y="286"/>
                  </a:lnTo>
                  <a:lnTo>
                    <a:pt x="247" y="300"/>
                  </a:lnTo>
                  <a:lnTo>
                    <a:pt x="252" y="315"/>
                  </a:lnTo>
                  <a:lnTo>
                    <a:pt x="255" y="330"/>
                  </a:lnTo>
                  <a:lnTo>
                    <a:pt x="258" y="346"/>
                  </a:lnTo>
                  <a:lnTo>
                    <a:pt x="261" y="363"/>
                  </a:lnTo>
                  <a:lnTo>
                    <a:pt x="262" y="380"/>
                  </a:lnTo>
                  <a:lnTo>
                    <a:pt x="263" y="398"/>
                  </a:lnTo>
                  <a:lnTo>
                    <a:pt x="263" y="417"/>
                  </a:lnTo>
                  <a:lnTo>
                    <a:pt x="262" y="436"/>
                  </a:lnTo>
                  <a:close/>
                </a:path>
              </a:pathLst>
            </a:custGeom>
            <a:solidFill>
              <a:srgbClr val="7030A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1" name="Freeform 51"/>
            <p:cNvSpPr>
              <a:spLocks/>
            </p:cNvSpPr>
            <p:nvPr/>
          </p:nvSpPr>
          <p:spPr bwMode="auto">
            <a:xfrm>
              <a:off x="790" y="1630"/>
              <a:ext cx="647" cy="73"/>
            </a:xfrm>
            <a:custGeom>
              <a:avLst/>
              <a:gdLst>
                <a:gd name="T0" fmla="*/ 10 w 647"/>
                <a:gd name="T1" fmla="*/ 7 h 73"/>
                <a:gd name="T2" fmla="*/ 31 w 647"/>
                <a:gd name="T3" fmla="*/ 19 h 73"/>
                <a:gd name="T4" fmla="*/ 52 w 647"/>
                <a:gd name="T5" fmla="*/ 30 h 73"/>
                <a:gd name="T6" fmla="*/ 74 w 647"/>
                <a:gd name="T7" fmla="*/ 39 h 73"/>
                <a:gd name="T8" fmla="*/ 95 w 647"/>
                <a:gd name="T9" fmla="*/ 47 h 73"/>
                <a:gd name="T10" fmla="*/ 117 w 647"/>
                <a:gd name="T11" fmla="*/ 53 h 73"/>
                <a:gd name="T12" fmla="*/ 138 w 647"/>
                <a:gd name="T13" fmla="*/ 58 h 73"/>
                <a:gd name="T14" fmla="*/ 159 w 647"/>
                <a:gd name="T15" fmla="*/ 61 h 73"/>
                <a:gd name="T16" fmla="*/ 180 w 647"/>
                <a:gd name="T17" fmla="*/ 62 h 73"/>
                <a:gd name="T18" fmla="*/ 200 w 647"/>
                <a:gd name="T19" fmla="*/ 62 h 73"/>
                <a:gd name="T20" fmla="*/ 220 w 647"/>
                <a:gd name="T21" fmla="*/ 60 h 73"/>
                <a:gd name="T22" fmla="*/ 238 w 647"/>
                <a:gd name="T23" fmla="*/ 56 h 73"/>
                <a:gd name="T24" fmla="*/ 256 w 647"/>
                <a:gd name="T25" fmla="*/ 51 h 73"/>
                <a:gd name="T26" fmla="*/ 273 w 647"/>
                <a:gd name="T27" fmla="*/ 43 h 73"/>
                <a:gd name="T28" fmla="*/ 288 w 647"/>
                <a:gd name="T29" fmla="*/ 33 h 73"/>
                <a:gd name="T30" fmla="*/ 303 w 647"/>
                <a:gd name="T31" fmla="*/ 21 h 73"/>
                <a:gd name="T32" fmla="*/ 316 w 647"/>
                <a:gd name="T33" fmla="*/ 22 h 73"/>
                <a:gd name="T34" fmla="*/ 330 w 647"/>
                <a:gd name="T35" fmla="*/ 37 h 73"/>
                <a:gd name="T36" fmla="*/ 346 w 647"/>
                <a:gd name="T37" fmla="*/ 48 h 73"/>
                <a:gd name="T38" fmla="*/ 363 w 647"/>
                <a:gd name="T39" fmla="*/ 58 h 73"/>
                <a:gd name="T40" fmla="*/ 382 w 647"/>
                <a:gd name="T41" fmla="*/ 65 h 73"/>
                <a:gd name="T42" fmla="*/ 401 w 647"/>
                <a:gd name="T43" fmla="*/ 70 h 73"/>
                <a:gd name="T44" fmla="*/ 422 w 647"/>
                <a:gd name="T45" fmla="*/ 73 h 73"/>
                <a:gd name="T46" fmla="*/ 443 w 647"/>
                <a:gd name="T47" fmla="*/ 73 h 73"/>
                <a:gd name="T48" fmla="*/ 466 w 647"/>
                <a:gd name="T49" fmla="*/ 72 h 73"/>
                <a:gd name="T50" fmla="*/ 489 w 647"/>
                <a:gd name="T51" fmla="*/ 68 h 73"/>
                <a:gd name="T52" fmla="*/ 512 w 647"/>
                <a:gd name="T53" fmla="*/ 63 h 73"/>
                <a:gd name="T54" fmla="*/ 536 w 647"/>
                <a:gd name="T55" fmla="*/ 55 h 73"/>
                <a:gd name="T56" fmla="*/ 561 w 647"/>
                <a:gd name="T57" fmla="*/ 46 h 73"/>
                <a:gd name="T58" fmla="*/ 585 w 647"/>
                <a:gd name="T59" fmla="*/ 35 h 73"/>
                <a:gd name="T60" fmla="*/ 610 w 647"/>
                <a:gd name="T61" fmla="*/ 23 h 73"/>
                <a:gd name="T62" fmla="*/ 635 w 647"/>
                <a:gd name="T63" fmla="*/ 8 h 73"/>
                <a:gd name="T64" fmla="*/ 0 w 647"/>
                <a:gd name="T65" fmla="*/ 0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47" h="73">
                  <a:moveTo>
                    <a:pt x="0" y="0"/>
                  </a:moveTo>
                  <a:lnTo>
                    <a:pt x="10" y="7"/>
                  </a:lnTo>
                  <a:lnTo>
                    <a:pt x="21" y="13"/>
                  </a:lnTo>
                  <a:lnTo>
                    <a:pt x="31" y="19"/>
                  </a:lnTo>
                  <a:lnTo>
                    <a:pt x="42" y="24"/>
                  </a:lnTo>
                  <a:lnTo>
                    <a:pt x="52" y="30"/>
                  </a:lnTo>
                  <a:lnTo>
                    <a:pt x="63" y="34"/>
                  </a:lnTo>
                  <a:lnTo>
                    <a:pt x="74" y="39"/>
                  </a:lnTo>
                  <a:lnTo>
                    <a:pt x="85" y="43"/>
                  </a:lnTo>
                  <a:lnTo>
                    <a:pt x="95" y="47"/>
                  </a:lnTo>
                  <a:lnTo>
                    <a:pt x="106" y="50"/>
                  </a:lnTo>
                  <a:lnTo>
                    <a:pt x="117" y="53"/>
                  </a:lnTo>
                  <a:lnTo>
                    <a:pt x="128" y="55"/>
                  </a:lnTo>
                  <a:lnTo>
                    <a:pt x="138" y="58"/>
                  </a:lnTo>
                  <a:lnTo>
                    <a:pt x="149" y="60"/>
                  </a:lnTo>
                  <a:lnTo>
                    <a:pt x="159" y="61"/>
                  </a:lnTo>
                  <a:lnTo>
                    <a:pt x="170" y="62"/>
                  </a:lnTo>
                  <a:lnTo>
                    <a:pt x="180" y="62"/>
                  </a:lnTo>
                  <a:lnTo>
                    <a:pt x="190" y="63"/>
                  </a:lnTo>
                  <a:lnTo>
                    <a:pt x="200" y="62"/>
                  </a:lnTo>
                  <a:lnTo>
                    <a:pt x="210" y="62"/>
                  </a:lnTo>
                  <a:lnTo>
                    <a:pt x="220" y="60"/>
                  </a:lnTo>
                  <a:lnTo>
                    <a:pt x="229" y="59"/>
                  </a:lnTo>
                  <a:lnTo>
                    <a:pt x="238" y="56"/>
                  </a:lnTo>
                  <a:lnTo>
                    <a:pt x="247" y="54"/>
                  </a:lnTo>
                  <a:lnTo>
                    <a:pt x="256" y="51"/>
                  </a:lnTo>
                  <a:lnTo>
                    <a:pt x="265" y="47"/>
                  </a:lnTo>
                  <a:lnTo>
                    <a:pt x="273" y="43"/>
                  </a:lnTo>
                  <a:lnTo>
                    <a:pt x="281" y="38"/>
                  </a:lnTo>
                  <a:lnTo>
                    <a:pt x="288" y="33"/>
                  </a:lnTo>
                  <a:lnTo>
                    <a:pt x="296" y="28"/>
                  </a:lnTo>
                  <a:lnTo>
                    <a:pt x="303" y="21"/>
                  </a:lnTo>
                  <a:lnTo>
                    <a:pt x="310" y="15"/>
                  </a:lnTo>
                  <a:lnTo>
                    <a:pt x="316" y="22"/>
                  </a:lnTo>
                  <a:lnTo>
                    <a:pt x="323" y="30"/>
                  </a:lnTo>
                  <a:lnTo>
                    <a:pt x="330" y="37"/>
                  </a:lnTo>
                  <a:lnTo>
                    <a:pt x="338" y="43"/>
                  </a:lnTo>
                  <a:lnTo>
                    <a:pt x="346" y="48"/>
                  </a:lnTo>
                  <a:lnTo>
                    <a:pt x="354" y="53"/>
                  </a:lnTo>
                  <a:lnTo>
                    <a:pt x="363" y="58"/>
                  </a:lnTo>
                  <a:lnTo>
                    <a:pt x="372" y="62"/>
                  </a:lnTo>
                  <a:lnTo>
                    <a:pt x="382" y="65"/>
                  </a:lnTo>
                  <a:lnTo>
                    <a:pt x="391" y="68"/>
                  </a:lnTo>
                  <a:lnTo>
                    <a:pt x="401" y="70"/>
                  </a:lnTo>
                  <a:lnTo>
                    <a:pt x="411" y="72"/>
                  </a:lnTo>
                  <a:lnTo>
                    <a:pt x="422" y="73"/>
                  </a:lnTo>
                  <a:lnTo>
                    <a:pt x="432" y="73"/>
                  </a:lnTo>
                  <a:lnTo>
                    <a:pt x="443" y="73"/>
                  </a:lnTo>
                  <a:lnTo>
                    <a:pt x="454" y="73"/>
                  </a:lnTo>
                  <a:lnTo>
                    <a:pt x="466" y="72"/>
                  </a:lnTo>
                  <a:lnTo>
                    <a:pt x="477" y="70"/>
                  </a:lnTo>
                  <a:lnTo>
                    <a:pt x="489" y="68"/>
                  </a:lnTo>
                  <a:lnTo>
                    <a:pt x="500" y="66"/>
                  </a:lnTo>
                  <a:lnTo>
                    <a:pt x="512" y="63"/>
                  </a:lnTo>
                  <a:lnTo>
                    <a:pt x="524" y="59"/>
                  </a:lnTo>
                  <a:lnTo>
                    <a:pt x="536" y="55"/>
                  </a:lnTo>
                  <a:lnTo>
                    <a:pt x="548" y="51"/>
                  </a:lnTo>
                  <a:lnTo>
                    <a:pt x="561" y="46"/>
                  </a:lnTo>
                  <a:lnTo>
                    <a:pt x="573" y="41"/>
                  </a:lnTo>
                  <a:lnTo>
                    <a:pt x="585" y="35"/>
                  </a:lnTo>
                  <a:lnTo>
                    <a:pt x="598" y="29"/>
                  </a:lnTo>
                  <a:lnTo>
                    <a:pt x="610" y="23"/>
                  </a:lnTo>
                  <a:lnTo>
                    <a:pt x="623" y="16"/>
                  </a:lnTo>
                  <a:lnTo>
                    <a:pt x="635" y="8"/>
                  </a:lnTo>
                  <a:lnTo>
                    <a:pt x="647" y="0"/>
                  </a:lnTo>
                  <a:lnTo>
                    <a:pt x="0" y="0"/>
                  </a:lnTo>
                  <a:close/>
                </a:path>
              </a:pathLst>
            </a:custGeom>
            <a:solidFill>
              <a:srgbClr val="F2CA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3" name="Freeform 53"/>
            <p:cNvSpPr>
              <a:spLocks/>
            </p:cNvSpPr>
            <p:nvPr/>
          </p:nvSpPr>
          <p:spPr bwMode="auto">
            <a:xfrm>
              <a:off x="1200" y="1622"/>
              <a:ext cx="173" cy="79"/>
            </a:xfrm>
            <a:custGeom>
              <a:avLst/>
              <a:gdLst>
                <a:gd name="T0" fmla="*/ 84 w 173"/>
                <a:gd name="T1" fmla="*/ 10 h 79"/>
                <a:gd name="T2" fmla="*/ 85 w 173"/>
                <a:gd name="T3" fmla="*/ 13 h 79"/>
                <a:gd name="T4" fmla="*/ 90 w 173"/>
                <a:gd name="T5" fmla="*/ 19 h 79"/>
                <a:gd name="T6" fmla="*/ 94 w 173"/>
                <a:gd name="T7" fmla="*/ 25 h 79"/>
                <a:gd name="T8" fmla="*/ 98 w 173"/>
                <a:gd name="T9" fmla="*/ 30 h 79"/>
                <a:gd name="T10" fmla="*/ 102 w 173"/>
                <a:gd name="T11" fmla="*/ 36 h 79"/>
                <a:gd name="T12" fmla="*/ 107 w 173"/>
                <a:gd name="T13" fmla="*/ 41 h 79"/>
                <a:gd name="T14" fmla="*/ 112 w 173"/>
                <a:gd name="T15" fmla="*/ 45 h 79"/>
                <a:gd name="T16" fmla="*/ 117 w 173"/>
                <a:gd name="T17" fmla="*/ 49 h 79"/>
                <a:gd name="T18" fmla="*/ 119 w 173"/>
                <a:gd name="T19" fmla="*/ 51 h 79"/>
                <a:gd name="T20" fmla="*/ 122 w 173"/>
                <a:gd name="T21" fmla="*/ 53 h 79"/>
                <a:gd name="T22" fmla="*/ 125 w 173"/>
                <a:gd name="T23" fmla="*/ 55 h 79"/>
                <a:gd name="T24" fmla="*/ 128 w 173"/>
                <a:gd name="T25" fmla="*/ 57 h 79"/>
                <a:gd name="T26" fmla="*/ 131 w 173"/>
                <a:gd name="T27" fmla="*/ 59 h 79"/>
                <a:gd name="T28" fmla="*/ 134 w 173"/>
                <a:gd name="T29" fmla="*/ 60 h 79"/>
                <a:gd name="T30" fmla="*/ 137 w 173"/>
                <a:gd name="T31" fmla="*/ 62 h 79"/>
                <a:gd name="T32" fmla="*/ 141 w 173"/>
                <a:gd name="T33" fmla="*/ 64 h 79"/>
                <a:gd name="T34" fmla="*/ 148 w 173"/>
                <a:gd name="T35" fmla="*/ 67 h 79"/>
                <a:gd name="T36" fmla="*/ 156 w 173"/>
                <a:gd name="T37" fmla="*/ 70 h 79"/>
                <a:gd name="T38" fmla="*/ 164 w 173"/>
                <a:gd name="T39" fmla="*/ 72 h 79"/>
                <a:gd name="T40" fmla="*/ 173 w 173"/>
                <a:gd name="T41" fmla="*/ 75 h 79"/>
                <a:gd name="T42" fmla="*/ 166 w 173"/>
                <a:gd name="T43" fmla="*/ 76 h 79"/>
                <a:gd name="T44" fmla="*/ 159 w 173"/>
                <a:gd name="T45" fmla="*/ 76 h 79"/>
                <a:gd name="T46" fmla="*/ 152 w 173"/>
                <a:gd name="T47" fmla="*/ 77 h 79"/>
                <a:gd name="T48" fmla="*/ 145 w 173"/>
                <a:gd name="T49" fmla="*/ 78 h 79"/>
                <a:gd name="T50" fmla="*/ 138 w 173"/>
                <a:gd name="T51" fmla="*/ 78 h 79"/>
                <a:gd name="T52" fmla="*/ 132 w 173"/>
                <a:gd name="T53" fmla="*/ 79 h 79"/>
                <a:gd name="T54" fmla="*/ 125 w 173"/>
                <a:gd name="T55" fmla="*/ 79 h 79"/>
                <a:gd name="T56" fmla="*/ 118 w 173"/>
                <a:gd name="T57" fmla="*/ 78 h 79"/>
                <a:gd name="T58" fmla="*/ 111 w 173"/>
                <a:gd name="T59" fmla="*/ 78 h 79"/>
                <a:gd name="T60" fmla="*/ 105 w 173"/>
                <a:gd name="T61" fmla="*/ 77 h 79"/>
                <a:gd name="T62" fmla="*/ 99 w 173"/>
                <a:gd name="T63" fmla="*/ 77 h 79"/>
                <a:gd name="T64" fmla="*/ 92 w 173"/>
                <a:gd name="T65" fmla="*/ 76 h 79"/>
                <a:gd name="T66" fmla="*/ 86 w 173"/>
                <a:gd name="T67" fmla="*/ 74 h 79"/>
                <a:gd name="T68" fmla="*/ 80 w 173"/>
                <a:gd name="T69" fmla="*/ 73 h 79"/>
                <a:gd name="T70" fmla="*/ 74 w 173"/>
                <a:gd name="T71" fmla="*/ 72 h 79"/>
                <a:gd name="T72" fmla="*/ 68 w 173"/>
                <a:gd name="T73" fmla="*/ 70 h 79"/>
                <a:gd name="T74" fmla="*/ 62 w 173"/>
                <a:gd name="T75" fmla="*/ 68 h 79"/>
                <a:gd name="T76" fmla="*/ 57 w 173"/>
                <a:gd name="T77" fmla="*/ 65 h 79"/>
                <a:gd name="T78" fmla="*/ 51 w 173"/>
                <a:gd name="T79" fmla="*/ 63 h 79"/>
                <a:gd name="T80" fmla="*/ 46 w 173"/>
                <a:gd name="T81" fmla="*/ 60 h 79"/>
                <a:gd name="T82" fmla="*/ 41 w 173"/>
                <a:gd name="T83" fmla="*/ 57 h 79"/>
                <a:gd name="T84" fmla="*/ 36 w 173"/>
                <a:gd name="T85" fmla="*/ 54 h 79"/>
                <a:gd name="T86" fmla="*/ 31 w 173"/>
                <a:gd name="T87" fmla="*/ 50 h 79"/>
                <a:gd name="T88" fmla="*/ 27 w 173"/>
                <a:gd name="T89" fmla="*/ 47 h 79"/>
                <a:gd name="T90" fmla="*/ 23 w 173"/>
                <a:gd name="T91" fmla="*/ 43 h 79"/>
                <a:gd name="T92" fmla="*/ 19 w 173"/>
                <a:gd name="T93" fmla="*/ 38 h 79"/>
                <a:gd name="T94" fmla="*/ 15 w 173"/>
                <a:gd name="T95" fmla="*/ 34 h 79"/>
                <a:gd name="T96" fmla="*/ 11 w 173"/>
                <a:gd name="T97" fmla="*/ 29 h 79"/>
                <a:gd name="T98" fmla="*/ 8 w 173"/>
                <a:gd name="T99" fmla="*/ 24 h 79"/>
                <a:gd name="T100" fmla="*/ 5 w 173"/>
                <a:gd name="T101" fmla="*/ 18 h 79"/>
                <a:gd name="T102" fmla="*/ 2 w 173"/>
                <a:gd name="T103" fmla="*/ 13 h 79"/>
                <a:gd name="T104" fmla="*/ 0 w 173"/>
                <a:gd name="T105" fmla="*/ 7 h 79"/>
                <a:gd name="T106" fmla="*/ 77 w 173"/>
                <a:gd name="T107" fmla="*/ 0 h 79"/>
                <a:gd name="T108" fmla="*/ 84 w 173"/>
                <a:gd name="T109" fmla="*/ 10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73" h="79">
                  <a:moveTo>
                    <a:pt x="84" y="10"/>
                  </a:moveTo>
                  <a:lnTo>
                    <a:pt x="85" y="13"/>
                  </a:lnTo>
                  <a:lnTo>
                    <a:pt x="90" y="19"/>
                  </a:lnTo>
                  <a:lnTo>
                    <a:pt x="94" y="25"/>
                  </a:lnTo>
                  <a:lnTo>
                    <a:pt x="98" y="30"/>
                  </a:lnTo>
                  <a:lnTo>
                    <a:pt x="102" y="36"/>
                  </a:lnTo>
                  <a:lnTo>
                    <a:pt x="107" y="41"/>
                  </a:lnTo>
                  <a:lnTo>
                    <a:pt x="112" y="45"/>
                  </a:lnTo>
                  <a:lnTo>
                    <a:pt x="117" y="49"/>
                  </a:lnTo>
                  <a:lnTo>
                    <a:pt x="119" y="51"/>
                  </a:lnTo>
                  <a:lnTo>
                    <a:pt x="122" y="53"/>
                  </a:lnTo>
                  <a:lnTo>
                    <a:pt x="125" y="55"/>
                  </a:lnTo>
                  <a:lnTo>
                    <a:pt x="128" y="57"/>
                  </a:lnTo>
                  <a:lnTo>
                    <a:pt x="131" y="59"/>
                  </a:lnTo>
                  <a:lnTo>
                    <a:pt x="134" y="60"/>
                  </a:lnTo>
                  <a:lnTo>
                    <a:pt x="137" y="62"/>
                  </a:lnTo>
                  <a:lnTo>
                    <a:pt x="141" y="64"/>
                  </a:lnTo>
                  <a:lnTo>
                    <a:pt x="148" y="67"/>
                  </a:lnTo>
                  <a:lnTo>
                    <a:pt x="156" y="70"/>
                  </a:lnTo>
                  <a:lnTo>
                    <a:pt x="164" y="72"/>
                  </a:lnTo>
                  <a:lnTo>
                    <a:pt x="173" y="75"/>
                  </a:lnTo>
                  <a:lnTo>
                    <a:pt x="166" y="76"/>
                  </a:lnTo>
                  <a:lnTo>
                    <a:pt x="159" y="76"/>
                  </a:lnTo>
                  <a:lnTo>
                    <a:pt x="152" y="77"/>
                  </a:lnTo>
                  <a:lnTo>
                    <a:pt x="145" y="78"/>
                  </a:lnTo>
                  <a:lnTo>
                    <a:pt x="138" y="78"/>
                  </a:lnTo>
                  <a:lnTo>
                    <a:pt x="132" y="79"/>
                  </a:lnTo>
                  <a:lnTo>
                    <a:pt x="125" y="79"/>
                  </a:lnTo>
                  <a:lnTo>
                    <a:pt x="118" y="78"/>
                  </a:lnTo>
                  <a:lnTo>
                    <a:pt x="111" y="78"/>
                  </a:lnTo>
                  <a:lnTo>
                    <a:pt x="105" y="77"/>
                  </a:lnTo>
                  <a:lnTo>
                    <a:pt x="99" y="77"/>
                  </a:lnTo>
                  <a:lnTo>
                    <a:pt x="92" y="76"/>
                  </a:lnTo>
                  <a:lnTo>
                    <a:pt x="86" y="74"/>
                  </a:lnTo>
                  <a:lnTo>
                    <a:pt x="80" y="73"/>
                  </a:lnTo>
                  <a:lnTo>
                    <a:pt x="74" y="72"/>
                  </a:lnTo>
                  <a:lnTo>
                    <a:pt x="68" y="70"/>
                  </a:lnTo>
                  <a:lnTo>
                    <a:pt x="62" y="68"/>
                  </a:lnTo>
                  <a:lnTo>
                    <a:pt x="57" y="65"/>
                  </a:lnTo>
                  <a:lnTo>
                    <a:pt x="51" y="63"/>
                  </a:lnTo>
                  <a:lnTo>
                    <a:pt x="46" y="60"/>
                  </a:lnTo>
                  <a:lnTo>
                    <a:pt x="41" y="57"/>
                  </a:lnTo>
                  <a:lnTo>
                    <a:pt x="36" y="54"/>
                  </a:lnTo>
                  <a:lnTo>
                    <a:pt x="31" y="50"/>
                  </a:lnTo>
                  <a:lnTo>
                    <a:pt x="27" y="47"/>
                  </a:lnTo>
                  <a:lnTo>
                    <a:pt x="23" y="43"/>
                  </a:lnTo>
                  <a:lnTo>
                    <a:pt x="19" y="38"/>
                  </a:lnTo>
                  <a:lnTo>
                    <a:pt x="15" y="34"/>
                  </a:lnTo>
                  <a:lnTo>
                    <a:pt x="11" y="29"/>
                  </a:lnTo>
                  <a:lnTo>
                    <a:pt x="8" y="24"/>
                  </a:lnTo>
                  <a:lnTo>
                    <a:pt x="5" y="18"/>
                  </a:lnTo>
                  <a:lnTo>
                    <a:pt x="2" y="13"/>
                  </a:lnTo>
                  <a:lnTo>
                    <a:pt x="0" y="7"/>
                  </a:lnTo>
                  <a:lnTo>
                    <a:pt x="77" y="0"/>
                  </a:lnTo>
                  <a:lnTo>
                    <a:pt x="84" y="10"/>
                  </a:lnTo>
                  <a:close/>
                </a:path>
              </a:pathLst>
            </a:custGeom>
            <a:solidFill>
              <a:srgbClr val="D4943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4" name="Freeform 54"/>
            <p:cNvSpPr>
              <a:spLocks/>
            </p:cNvSpPr>
            <p:nvPr/>
          </p:nvSpPr>
          <p:spPr bwMode="auto">
            <a:xfrm>
              <a:off x="836" y="1630"/>
              <a:ext cx="49" cy="47"/>
            </a:xfrm>
            <a:custGeom>
              <a:avLst/>
              <a:gdLst>
                <a:gd name="T0" fmla="*/ 3 w 49"/>
                <a:gd name="T1" fmla="*/ 0 h 47"/>
                <a:gd name="T2" fmla="*/ 2 w 49"/>
                <a:gd name="T3" fmla="*/ 6 h 47"/>
                <a:gd name="T4" fmla="*/ 2 w 49"/>
                <a:gd name="T5" fmla="*/ 10 h 47"/>
                <a:gd name="T6" fmla="*/ 2 w 49"/>
                <a:gd name="T7" fmla="*/ 13 h 47"/>
                <a:gd name="T8" fmla="*/ 2 w 49"/>
                <a:gd name="T9" fmla="*/ 17 h 47"/>
                <a:gd name="T10" fmla="*/ 2 w 49"/>
                <a:gd name="T11" fmla="*/ 20 h 47"/>
                <a:gd name="T12" fmla="*/ 2 w 49"/>
                <a:gd name="T13" fmla="*/ 24 h 47"/>
                <a:gd name="T14" fmla="*/ 1 w 49"/>
                <a:gd name="T15" fmla="*/ 29 h 47"/>
                <a:gd name="T16" fmla="*/ 0 w 49"/>
                <a:gd name="T17" fmla="*/ 34 h 47"/>
                <a:gd name="T18" fmla="*/ 3 w 49"/>
                <a:gd name="T19" fmla="*/ 37 h 47"/>
                <a:gd name="T20" fmla="*/ 6 w 49"/>
                <a:gd name="T21" fmla="*/ 40 h 47"/>
                <a:gd name="T22" fmla="*/ 9 w 49"/>
                <a:gd name="T23" fmla="*/ 42 h 47"/>
                <a:gd name="T24" fmla="*/ 12 w 49"/>
                <a:gd name="T25" fmla="*/ 44 h 47"/>
                <a:gd name="T26" fmla="*/ 13 w 49"/>
                <a:gd name="T27" fmla="*/ 45 h 47"/>
                <a:gd name="T28" fmla="*/ 15 w 49"/>
                <a:gd name="T29" fmla="*/ 46 h 47"/>
                <a:gd name="T30" fmla="*/ 16 w 49"/>
                <a:gd name="T31" fmla="*/ 47 h 47"/>
                <a:gd name="T32" fmla="*/ 18 w 49"/>
                <a:gd name="T33" fmla="*/ 47 h 47"/>
                <a:gd name="T34" fmla="*/ 19 w 49"/>
                <a:gd name="T35" fmla="*/ 47 h 47"/>
                <a:gd name="T36" fmla="*/ 21 w 49"/>
                <a:gd name="T37" fmla="*/ 47 h 47"/>
                <a:gd name="T38" fmla="*/ 22 w 49"/>
                <a:gd name="T39" fmla="*/ 47 h 47"/>
                <a:gd name="T40" fmla="*/ 24 w 49"/>
                <a:gd name="T41" fmla="*/ 47 h 47"/>
                <a:gd name="T42" fmla="*/ 26 w 49"/>
                <a:gd name="T43" fmla="*/ 46 h 47"/>
                <a:gd name="T44" fmla="*/ 27 w 49"/>
                <a:gd name="T45" fmla="*/ 46 h 47"/>
                <a:gd name="T46" fmla="*/ 29 w 49"/>
                <a:gd name="T47" fmla="*/ 45 h 47"/>
                <a:gd name="T48" fmla="*/ 30 w 49"/>
                <a:gd name="T49" fmla="*/ 43 h 47"/>
                <a:gd name="T50" fmla="*/ 32 w 49"/>
                <a:gd name="T51" fmla="*/ 42 h 47"/>
                <a:gd name="T52" fmla="*/ 34 w 49"/>
                <a:gd name="T53" fmla="*/ 40 h 47"/>
                <a:gd name="T54" fmla="*/ 35 w 49"/>
                <a:gd name="T55" fmla="*/ 37 h 47"/>
                <a:gd name="T56" fmla="*/ 37 w 49"/>
                <a:gd name="T57" fmla="*/ 35 h 47"/>
                <a:gd name="T58" fmla="*/ 38 w 49"/>
                <a:gd name="T59" fmla="*/ 32 h 47"/>
                <a:gd name="T60" fmla="*/ 40 w 49"/>
                <a:gd name="T61" fmla="*/ 29 h 47"/>
                <a:gd name="T62" fmla="*/ 41 w 49"/>
                <a:gd name="T63" fmla="*/ 25 h 47"/>
                <a:gd name="T64" fmla="*/ 43 w 49"/>
                <a:gd name="T65" fmla="*/ 21 h 47"/>
                <a:gd name="T66" fmla="*/ 45 w 49"/>
                <a:gd name="T67" fmla="*/ 16 h 47"/>
                <a:gd name="T68" fmla="*/ 46 w 49"/>
                <a:gd name="T69" fmla="*/ 11 h 47"/>
                <a:gd name="T70" fmla="*/ 48 w 49"/>
                <a:gd name="T71" fmla="*/ 6 h 47"/>
                <a:gd name="T72" fmla="*/ 49 w 49"/>
                <a:gd name="T73" fmla="*/ 0 h 47"/>
                <a:gd name="T74" fmla="*/ 3 w 49"/>
                <a:gd name="T75" fmla="*/ 0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9" h="47">
                  <a:moveTo>
                    <a:pt x="3" y="0"/>
                  </a:moveTo>
                  <a:lnTo>
                    <a:pt x="2" y="6"/>
                  </a:lnTo>
                  <a:lnTo>
                    <a:pt x="2" y="10"/>
                  </a:lnTo>
                  <a:lnTo>
                    <a:pt x="2" y="13"/>
                  </a:lnTo>
                  <a:lnTo>
                    <a:pt x="2" y="17"/>
                  </a:lnTo>
                  <a:lnTo>
                    <a:pt x="2" y="20"/>
                  </a:lnTo>
                  <a:lnTo>
                    <a:pt x="2" y="24"/>
                  </a:lnTo>
                  <a:lnTo>
                    <a:pt x="1" y="29"/>
                  </a:lnTo>
                  <a:lnTo>
                    <a:pt x="0" y="34"/>
                  </a:lnTo>
                  <a:lnTo>
                    <a:pt x="3" y="37"/>
                  </a:lnTo>
                  <a:lnTo>
                    <a:pt x="6" y="40"/>
                  </a:lnTo>
                  <a:lnTo>
                    <a:pt x="9" y="42"/>
                  </a:lnTo>
                  <a:lnTo>
                    <a:pt x="12" y="44"/>
                  </a:lnTo>
                  <a:lnTo>
                    <a:pt x="13" y="45"/>
                  </a:lnTo>
                  <a:lnTo>
                    <a:pt x="15" y="46"/>
                  </a:lnTo>
                  <a:lnTo>
                    <a:pt x="16" y="47"/>
                  </a:lnTo>
                  <a:lnTo>
                    <a:pt x="18" y="47"/>
                  </a:lnTo>
                  <a:lnTo>
                    <a:pt x="19" y="47"/>
                  </a:lnTo>
                  <a:lnTo>
                    <a:pt x="21" y="47"/>
                  </a:lnTo>
                  <a:lnTo>
                    <a:pt x="22" y="47"/>
                  </a:lnTo>
                  <a:lnTo>
                    <a:pt x="24" y="47"/>
                  </a:lnTo>
                  <a:lnTo>
                    <a:pt x="26" y="46"/>
                  </a:lnTo>
                  <a:lnTo>
                    <a:pt x="27" y="46"/>
                  </a:lnTo>
                  <a:lnTo>
                    <a:pt x="29" y="45"/>
                  </a:lnTo>
                  <a:lnTo>
                    <a:pt x="30" y="43"/>
                  </a:lnTo>
                  <a:lnTo>
                    <a:pt x="32" y="42"/>
                  </a:lnTo>
                  <a:lnTo>
                    <a:pt x="34" y="40"/>
                  </a:lnTo>
                  <a:lnTo>
                    <a:pt x="35" y="37"/>
                  </a:lnTo>
                  <a:lnTo>
                    <a:pt x="37" y="35"/>
                  </a:lnTo>
                  <a:lnTo>
                    <a:pt x="38" y="32"/>
                  </a:lnTo>
                  <a:lnTo>
                    <a:pt x="40" y="29"/>
                  </a:lnTo>
                  <a:lnTo>
                    <a:pt x="41" y="25"/>
                  </a:lnTo>
                  <a:lnTo>
                    <a:pt x="43" y="21"/>
                  </a:lnTo>
                  <a:lnTo>
                    <a:pt x="45" y="16"/>
                  </a:lnTo>
                  <a:lnTo>
                    <a:pt x="46" y="11"/>
                  </a:lnTo>
                  <a:lnTo>
                    <a:pt x="48" y="6"/>
                  </a:lnTo>
                  <a:lnTo>
                    <a:pt x="49" y="0"/>
                  </a:lnTo>
                  <a:lnTo>
                    <a:pt x="3" y="0"/>
                  </a:lnTo>
                  <a:close/>
                </a:path>
              </a:pathLst>
            </a:custGeom>
            <a:solidFill>
              <a:srgbClr val="F2CA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5" name="Freeform 55"/>
            <p:cNvSpPr>
              <a:spLocks/>
            </p:cNvSpPr>
            <p:nvPr/>
          </p:nvSpPr>
          <p:spPr bwMode="auto">
            <a:xfrm>
              <a:off x="791" y="1619"/>
              <a:ext cx="181" cy="63"/>
            </a:xfrm>
            <a:custGeom>
              <a:avLst/>
              <a:gdLst>
                <a:gd name="T0" fmla="*/ 63 w 181"/>
                <a:gd name="T1" fmla="*/ 14 h 63"/>
                <a:gd name="T2" fmla="*/ 59 w 181"/>
                <a:gd name="T3" fmla="*/ 17 h 63"/>
                <a:gd name="T4" fmla="*/ 51 w 181"/>
                <a:gd name="T5" fmla="*/ 23 h 63"/>
                <a:gd name="T6" fmla="*/ 42 w 181"/>
                <a:gd name="T7" fmla="*/ 28 h 63"/>
                <a:gd name="T8" fmla="*/ 34 w 181"/>
                <a:gd name="T9" fmla="*/ 33 h 63"/>
                <a:gd name="T10" fmla="*/ 25 w 181"/>
                <a:gd name="T11" fmla="*/ 38 h 63"/>
                <a:gd name="T12" fmla="*/ 17 w 181"/>
                <a:gd name="T13" fmla="*/ 43 h 63"/>
                <a:gd name="T14" fmla="*/ 8 w 181"/>
                <a:gd name="T15" fmla="*/ 47 h 63"/>
                <a:gd name="T16" fmla="*/ 0 w 181"/>
                <a:gd name="T17" fmla="*/ 52 h 63"/>
                <a:gd name="T18" fmla="*/ 10 w 181"/>
                <a:gd name="T19" fmla="*/ 54 h 63"/>
                <a:gd name="T20" fmla="*/ 19 w 181"/>
                <a:gd name="T21" fmla="*/ 56 h 63"/>
                <a:gd name="T22" fmla="*/ 27 w 181"/>
                <a:gd name="T23" fmla="*/ 58 h 63"/>
                <a:gd name="T24" fmla="*/ 36 w 181"/>
                <a:gd name="T25" fmla="*/ 60 h 63"/>
                <a:gd name="T26" fmla="*/ 44 w 181"/>
                <a:gd name="T27" fmla="*/ 61 h 63"/>
                <a:gd name="T28" fmla="*/ 52 w 181"/>
                <a:gd name="T29" fmla="*/ 62 h 63"/>
                <a:gd name="T30" fmla="*/ 60 w 181"/>
                <a:gd name="T31" fmla="*/ 63 h 63"/>
                <a:gd name="T32" fmla="*/ 68 w 181"/>
                <a:gd name="T33" fmla="*/ 63 h 63"/>
                <a:gd name="T34" fmla="*/ 75 w 181"/>
                <a:gd name="T35" fmla="*/ 63 h 63"/>
                <a:gd name="T36" fmla="*/ 82 w 181"/>
                <a:gd name="T37" fmla="*/ 63 h 63"/>
                <a:gd name="T38" fmla="*/ 89 w 181"/>
                <a:gd name="T39" fmla="*/ 63 h 63"/>
                <a:gd name="T40" fmla="*/ 95 w 181"/>
                <a:gd name="T41" fmla="*/ 63 h 63"/>
                <a:gd name="T42" fmla="*/ 101 w 181"/>
                <a:gd name="T43" fmla="*/ 62 h 63"/>
                <a:gd name="T44" fmla="*/ 107 w 181"/>
                <a:gd name="T45" fmla="*/ 61 h 63"/>
                <a:gd name="T46" fmla="*/ 113 w 181"/>
                <a:gd name="T47" fmla="*/ 60 h 63"/>
                <a:gd name="T48" fmla="*/ 118 w 181"/>
                <a:gd name="T49" fmla="*/ 58 h 63"/>
                <a:gd name="T50" fmla="*/ 124 w 181"/>
                <a:gd name="T51" fmla="*/ 57 h 63"/>
                <a:gd name="T52" fmla="*/ 128 w 181"/>
                <a:gd name="T53" fmla="*/ 55 h 63"/>
                <a:gd name="T54" fmla="*/ 133 w 181"/>
                <a:gd name="T55" fmla="*/ 53 h 63"/>
                <a:gd name="T56" fmla="*/ 138 w 181"/>
                <a:gd name="T57" fmla="*/ 51 h 63"/>
                <a:gd name="T58" fmla="*/ 142 w 181"/>
                <a:gd name="T59" fmla="*/ 48 h 63"/>
                <a:gd name="T60" fmla="*/ 147 w 181"/>
                <a:gd name="T61" fmla="*/ 46 h 63"/>
                <a:gd name="T62" fmla="*/ 150 w 181"/>
                <a:gd name="T63" fmla="*/ 43 h 63"/>
                <a:gd name="T64" fmla="*/ 154 w 181"/>
                <a:gd name="T65" fmla="*/ 40 h 63"/>
                <a:gd name="T66" fmla="*/ 158 w 181"/>
                <a:gd name="T67" fmla="*/ 37 h 63"/>
                <a:gd name="T68" fmla="*/ 161 w 181"/>
                <a:gd name="T69" fmla="*/ 34 h 63"/>
                <a:gd name="T70" fmla="*/ 164 w 181"/>
                <a:gd name="T71" fmla="*/ 31 h 63"/>
                <a:gd name="T72" fmla="*/ 167 w 181"/>
                <a:gd name="T73" fmla="*/ 27 h 63"/>
                <a:gd name="T74" fmla="*/ 170 w 181"/>
                <a:gd name="T75" fmla="*/ 23 h 63"/>
                <a:gd name="T76" fmla="*/ 173 w 181"/>
                <a:gd name="T77" fmla="*/ 19 h 63"/>
                <a:gd name="T78" fmla="*/ 176 w 181"/>
                <a:gd name="T79" fmla="*/ 14 h 63"/>
                <a:gd name="T80" fmla="*/ 181 w 181"/>
                <a:gd name="T81" fmla="*/ 2 h 63"/>
                <a:gd name="T82" fmla="*/ 82 w 181"/>
                <a:gd name="T83" fmla="*/ 0 h 63"/>
                <a:gd name="T84" fmla="*/ 63 w 181"/>
                <a:gd name="T85" fmla="*/ 14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81" h="63">
                  <a:moveTo>
                    <a:pt x="63" y="14"/>
                  </a:moveTo>
                  <a:lnTo>
                    <a:pt x="59" y="17"/>
                  </a:lnTo>
                  <a:lnTo>
                    <a:pt x="51" y="23"/>
                  </a:lnTo>
                  <a:lnTo>
                    <a:pt x="42" y="28"/>
                  </a:lnTo>
                  <a:lnTo>
                    <a:pt x="34" y="33"/>
                  </a:lnTo>
                  <a:lnTo>
                    <a:pt x="25" y="38"/>
                  </a:lnTo>
                  <a:lnTo>
                    <a:pt x="17" y="43"/>
                  </a:lnTo>
                  <a:lnTo>
                    <a:pt x="8" y="47"/>
                  </a:lnTo>
                  <a:lnTo>
                    <a:pt x="0" y="52"/>
                  </a:lnTo>
                  <a:lnTo>
                    <a:pt x="10" y="54"/>
                  </a:lnTo>
                  <a:lnTo>
                    <a:pt x="19" y="56"/>
                  </a:lnTo>
                  <a:lnTo>
                    <a:pt x="27" y="58"/>
                  </a:lnTo>
                  <a:lnTo>
                    <a:pt x="36" y="60"/>
                  </a:lnTo>
                  <a:lnTo>
                    <a:pt x="44" y="61"/>
                  </a:lnTo>
                  <a:lnTo>
                    <a:pt x="52" y="62"/>
                  </a:lnTo>
                  <a:lnTo>
                    <a:pt x="60" y="63"/>
                  </a:lnTo>
                  <a:lnTo>
                    <a:pt x="68" y="63"/>
                  </a:lnTo>
                  <a:lnTo>
                    <a:pt x="75" y="63"/>
                  </a:lnTo>
                  <a:lnTo>
                    <a:pt x="82" y="63"/>
                  </a:lnTo>
                  <a:lnTo>
                    <a:pt x="89" y="63"/>
                  </a:lnTo>
                  <a:lnTo>
                    <a:pt x="95" y="63"/>
                  </a:lnTo>
                  <a:lnTo>
                    <a:pt x="101" y="62"/>
                  </a:lnTo>
                  <a:lnTo>
                    <a:pt x="107" y="61"/>
                  </a:lnTo>
                  <a:lnTo>
                    <a:pt x="113" y="60"/>
                  </a:lnTo>
                  <a:lnTo>
                    <a:pt x="118" y="58"/>
                  </a:lnTo>
                  <a:lnTo>
                    <a:pt x="124" y="57"/>
                  </a:lnTo>
                  <a:lnTo>
                    <a:pt x="128" y="55"/>
                  </a:lnTo>
                  <a:lnTo>
                    <a:pt x="133" y="53"/>
                  </a:lnTo>
                  <a:lnTo>
                    <a:pt x="138" y="51"/>
                  </a:lnTo>
                  <a:lnTo>
                    <a:pt x="142" y="48"/>
                  </a:lnTo>
                  <a:lnTo>
                    <a:pt x="147" y="46"/>
                  </a:lnTo>
                  <a:lnTo>
                    <a:pt x="150" y="43"/>
                  </a:lnTo>
                  <a:lnTo>
                    <a:pt x="154" y="40"/>
                  </a:lnTo>
                  <a:lnTo>
                    <a:pt x="158" y="37"/>
                  </a:lnTo>
                  <a:lnTo>
                    <a:pt x="161" y="34"/>
                  </a:lnTo>
                  <a:lnTo>
                    <a:pt x="164" y="31"/>
                  </a:lnTo>
                  <a:lnTo>
                    <a:pt x="167" y="27"/>
                  </a:lnTo>
                  <a:lnTo>
                    <a:pt x="170" y="23"/>
                  </a:lnTo>
                  <a:lnTo>
                    <a:pt x="173" y="19"/>
                  </a:lnTo>
                  <a:lnTo>
                    <a:pt x="176" y="14"/>
                  </a:lnTo>
                  <a:lnTo>
                    <a:pt x="181" y="2"/>
                  </a:lnTo>
                  <a:lnTo>
                    <a:pt x="82" y="0"/>
                  </a:lnTo>
                  <a:lnTo>
                    <a:pt x="63" y="14"/>
                  </a:lnTo>
                  <a:close/>
                </a:path>
              </a:pathLst>
            </a:custGeom>
            <a:solidFill>
              <a:srgbClr val="D4943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6" name="Freeform 56"/>
            <p:cNvSpPr>
              <a:spLocks/>
            </p:cNvSpPr>
            <p:nvPr/>
          </p:nvSpPr>
          <p:spPr bwMode="auto">
            <a:xfrm>
              <a:off x="839" y="3608"/>
              <a:ext cx="251" cy="525"/>
            </a:xfrm>
            <a:custGeom>
              <a:avLst/>
              <a:gdLst>
                <a:gd name="T0" fmla="*/ 19 w 251"/>
                <a:gd name="T1" fmla="*/ 337 h 525"/>
                <a:gd name="T2" fmla="*/ 9 w 251"/>
                <a:gd name="T3" fmla="*/ 355 h 525"/>
                <a:gd name="T4" fmla="*/ 3 w 251"/>
                <a:gd name="T5" fmla="*/ 372 h 525"/>
                <a:gd name="T6" fmla="*/ 0 w 251"/>
                <a:gd name="T7" fmla="*/ 387 h 525"/>
                <a:gd name="T8" fmla="*/ 0 w 251"/>
                <a:gd name="T9" fmla="*/ 401 h 525"/>
                <a:gd name="T10" fmla="*/ 2 w 251"/>
                <a:gd name="T11" fmla="*/ 415 h 525"/>
                <a:gd name="T12" fmla="*/ 7 w 251"/>
                <a:gd name="T13" fmla="*/ 427 h 525"/>
                <a:gd name="T14" fmla="*/ 13 w 251"/>
                <a:gd name="T15" fmla="*/ 440 h 525"/>
                <a:gd name="T16" fmla="*/ 26 w 251"/>
                <a:gd name="T17" fmla="*/ 461 h 525"/>
                <a:gd name="T18" fmla="*/ 42 w 251"/>
                <a:gd name="T19" fmla="*/ 487 h 525"/>
                <a:gd name="T20" fmla="*/ 48 w 251"/>
                <a:gd name="T21" fmla="*/ 496 h 525"/>
                <a:gd name="T22" fmla="*/ 54 w 251"/>
                <a:gd name="T23" fmla="*/ 501 h 525"/>
                <a:gd name="T24" fmla="*/ 71 w 251"/>
                <a:gd name="T25" fmla="*/ 514 h 525"/>
                <a:gd name="T26" fmla="*/ 86 w 251"/>
                <a:gd name="T27" fmla="*/ 520 h 525"/>
                <a:gd name="T28" fmla="*/ 108 w 251"/>
                <a:gd name="T29" fmla="*/ 524 h 525"/>
                <a:gd name="T30" fmla="*/ 135 w 251"/>
                <a:gd name="T31" fmla="*/ 525 h 525"/>
                <a:gd name="T32" fmla="*/ 164 w 251"/>
                <a:gd name="T33" fmla="*/ 524 h 525"/>
                <a:gd name="T34" fmla="*/ 192 w 251"/>
                <a:gd name="T35" fmla="*/ 520 h 525"/>
                <a:gd name="T36" fmla="*/ 217 w 251"/>
                <a:gd name="T37" fmla="*/ 515 h 525"/>
                <a:gd name="T38" fmla="*/ 237 w 251"/>
                <a:gd name="T39" fmla="*/ 507 h 525"/>
                <a:gd name="T40" fmla="*/ 249 w 251"/>
                <a:gd name="T41" fmla="*/ 497 h 525"/>
                <a:gd name="T42" fmla="*/ 250 w 251"/>
                <a:gd name="T43" fmla="*/ 485 h 525"/>
                <a:gd name="T44" fmla="*/ 239 w 251"/>
                <a:gd name="T45" fmla="*/ 471 h 525"/>
                <a:gd name="T46" fmla="*/ 211 w 251"/>
                <a:gd name="T47" fmla="*/ 454 h 525"/>
                <a:gd name="T48" fmla="*/ 181 w 251"/>
                <a:gd name="T49" fmla="*/ 435 h 525"/>
                <a:gd name="T50" fmla="*/ 170 w 251"/>
                <a:gd name="T51" fmla="*/ 426 h 525"/>
                <a:gd name="T52" fmla="*/ 162 w 251"/>
                <a:gd name="T53" fmla="*/ 418 h 525"/>
                <a:gd name="T54" fmla="*/ 154 w 251"/>
                <a:gd name="T55" fmla="*/ 410 h 525"/>
                <a:gd name="T56" fmla="*/ 149 w 251"/>
                <a:gd name="T57" fmla="*/ 402 h 525"/>
                <a:gd name="T58" fmla="*/ 139 w 251"/>
                <a:gd name="T59" fmla="*/ 385 h 525"/>
                <a:gd name="T60" fmla="*/ 131 w 251"/>
                <a:gd name="T61" fmla="*/ 365 h 525"/>
                <a:gd name="T62" fmla="*/ 124 w 251"/>
                <a:gd name="T63" fmla="*/ 347 h 525"/>
                <a:gd name="T64" fmla="*/ 120 w 251"/>
                <a:gd name="T65" fmla="*/ 335 h 525"/>
                <a:gd name="T66" fmla="*/ 118 w 251"/>
                <a:gd name="T67" fmla="*/ 326 h 525"/>
                <a:gd name="T68" fmla="*/ 118 w 251"/>
                <a:gd name="T69" fmla="*/ 319 h 525"/>
                <a:gd name="T70" fmla="*/ 124 w 251"/>
                <a:gd name="T71" fmla="*/ 295 h 525"/>
                <a:gd name="T72" fmla="*/ 137 w 251"/>
                <a:gd name="T73" fmla="*/ 252 h 525"/>
                <a:gd name="T74" fmla="*/ 152 w 251"/>
                <a:gd name="T75" fmla="*/ 200 h 525"/>
                <a:gd name="T76" fmla="*/ 165 w 251"/>
                <a:gd name="T77" fmla="*/ 154 h 525"/>
                <a:gd name="T78" fmla="*/ 173 w 251"/>
                <a:gd name="T79" fmla="*/ 123 h 525"/>
                <a:gd name="T80" fmla="*/ 177 w 251"/>
                <a:gd name="T81" fmla="*/ 93 h 525"/>
                <a:gd name="T82" fmla="*/ 176 w 251"/>
                <a:gd name="T83" fmla="*/ 60 h 525"/>
                <a:gd name="T84" fmla="*/ 171 w 251"/>
                <a:gd name="T85" fmla="*/ 34 h 525"/>
                <a:gd name="T86" fmla="*/ 162 w 251"/>
                <a:gd name="T87" fmla="*/ 15 h 525"/>
                <a:gd name="T88" fmla="*/ 150 w 251"/>
                <a:gd name="T89" fmla="*/ 4 h 525"/>
                <a:gd name="T90" fmla="*/ 136 w 251"/>
                <a:gd name="T91" fmla="*/ 0 h 525"/>
                <a:gd name="T92" fmla="*/ 120 w 251"/>
                <a:gd name="T93" fmla="*/ 3 h 525"/>
                <a:gd name="T94" fmla="*/ 103 w 251"/>
                <a:gd name="T95" fmla="*/ 15 h 525"/>
                <a:gd name="T96" fmla="*/ 85 w 251"/>
                <a:gd name="T97" fmla="*/ 35 h 525"/>
                <a:gd name="T98" fmla="*/ 67 w 251"/>
                <a:gd name="T99" fmla="*/ 62 h 525"/>
                <a:gd name="T100" fmla="*/ 50 w 251"/>
                <a:gd name="T101" fmla="*/ 98 h 525"/>
                <a:gd name="T102" fmla="*/ 49 w 251"/>
                <a:gd name="T103" fmla="*/ 107 h 525"/>
                <a:gd name="T104" fmla="*/ 45 w 251"/>
                <a:gd name="T105" fmla="*/ 138 h 525"/>
                <a:gd name="T106" fmla="*/ 41 w 251"/>
                <a:gd name="T107" fmla="*/ 190 h 525"/>
                <a:gd name="T108" fmla="*/ 37 w 251"/>
                <a:gd name="T109" fmla="*/ 248 h 525"/>
                <a:gd name="T110" fmla="*/ 32 w 251"/>
                <a:gd name="T111" fmla="*/ 296 h 525"/>
                <a:gd name="T112" fmla="*/ 30 w 251"/>
                <a:gd name="T113" fmla="*/ 317 h 5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51" h="525">
                  <a:moveTo>
                    <a:pt x="29" y="323"/>
                  </a:moveTo>
                  <a:lnTo>
                    <a:pt x="24" y="330"/>
                  </a:lnTo>
                  <a:lnTo>
                    <a:pt x="19" y="337"/>
                  </a:lnTo>
                  <a:lnTo>
                    <a:pt x="16" y="343"/>
                  </a:lnTo>
                  <a:lnTo>
                    <a:pt x="12" y="350"/>
                  </a:lnTo>
                  <a:lnTo>
                    <a:pt x="9" y="355"/>
                  </a:lnTo>
                  <a:lnTo>
                    <a:pt x="7" y="361"/>
                  </a:lnTo>
                  <a:lnTo>
                    <a:pt x="5" y="367"/>
                  </a:lnTo>
                  <a:lnTo>
                    <a:pt x="3" y="372"/>
                  </a:lnTo>
                  <a:lnTo>
                    <a:pt x="2" y="377"/>
                  </a:lnTo>
                  <a:lnTo>
                    <a:pt x="1" y="383"/>
                  </a:lnTo>
                  <a:lnTo>
                    <a:pt x="0" y="387"/>
                  </a:lnTo>
                  <a:lnTo>
                    <a:pt x="0" y="392"/>
                  </a:lnTo>
                  <a:lnTo>
                    <a:pt x="0" y="397"/>
                  </a:lnTo>
                  <a:lnTo>
                    <a:pt x="0" y="401"/>
                  </a:lnTo>
                  <a:lnTo>
                    <a:pt x="0" y="406"/>
                  </a:lnTo>
                  <a:lnTo>
                    <a:pt x="1" y="410"/>
                  </a:lnTo>
                  <a:lnTo>
                    <a:pt x="2" y="415"/>
                  </a:lnTo>
                  <a:lnTo>
                    <a:pt x="4" y="419"/>
                  </a:lnTo>
                  <a:lnTo>
                    <a:pt x="5" y="423"/>
                  </a:lnTo>
                  <a:lnTo>
                    <a:pt x="7" y="427"/>
                  </a:lnTo>
                  <a:lnTo>
                    <a:pt x="9" y="431"/>
                  </a:lnTo>
                  <a:lnTo>
                    <a:pt x="11" y="436"/>
                  </a:lnTo>
                  <a:lnTo>
                    <a:pt x="13" y="440"/>
                  </a:lnTo>
                  <a:lnTo>
                    <a:pt x="15" y="444"/>
                  </a:lnTo>
                  <a:lnTo>
                    <a:pt x="20" y="452"/>
                  </a:lnTo>
                  <a:lnTo>
                    <a:pt x="26" y="461"/>
                  </a:lnTo>
                  <a:lnTo>
                    <a:pt x="31" y="470"/>
                  </a:lnTo>
                  <a:lnTo>
                    <a:pt x="37" y="479"/>
                  </a:lnTo>
                  <a:lnTo>
                    <a:pt x="42" y="487"/>
                  </a:lnTo>
                  <a:lnTo>
                    <a:pt x="45" y="492"/>
                  </a:lnTo>
                  <a:lnTo>
                    <a:pt x="47" y="494"/>
                  </a:lnTo>
                  <a:lnTo>
                    <a:pt x="48" y="496"/>
                  </a:lnTo>
                  <a:lnTo>
                    <a:pt x="50" y="497"/>
                  </a:lnTo>
                  <a:lnTo>
                    <a:pt x="51" y="498"/>
                  </a:lnTo>
                  <a:lnTo>
                    <a:pt x="54" y="501"/>
                  </a:lnTo>
                  <a:lnTo>
                    <a:pt x="58" y="504"/>
                  </a:lnTo>
                  <a:lnTo>
                    <a:pt x="64" y="508"/>
                  </a:lnTo>
                  <a:lnTo>
                    <a:pt x="71" y="514"/>
                  </a:lnTo>
                  <a:lnTo>
                    <a:pt x="75" y="516"/>
                  </a:lnTo>
                  <a:lnTo>
                    <a:pt x="80" y="518"/>
                  </a:lnTo>
                  <a:lnTo>
                    <a:pt x="86" y="520"/>
                  </a:lnTo>
                  <a:lnTo>
                    <a:pt x="93" y="522"/>
                  </a:lnTo>
                  <a:lnTo>
                    <a:pt x="100" y="523"/>
                  </a:lnTo>
                  <a:lnTo>
                    <a:pt x="108" y="524"/>
                  </a:lnTo>
                  <a:lnTo>
                    <a:pt x="117" y="525"/>
                  </a:lnTo>
                  <a:lnTo>
                    <a:pt x="126" y="525"/>
                  </a:lnTo>
                  <a:lnTo>
                    <a:pt x="135" y="525"/>
                  </a:lnTo>
                  <a:lnTo>
                    <a:pt x="144" y="525"/>
                  </a:lnTo>
                  <a:lnTo>
                    <a:pt x="154" y="525"/>
                  </a:lnTo>
                  <a:lnTo>
                    <a:pt x="164" y="524"/>
                  </a:lnTo>
                  <a:lnTo>
                    <a:pt x="173" y="523"/>
                  </a:lnTo>
                  <a:lnTo>
                    <a:pt x="182" y="522"/>
                  </a:lnTo>
                  <a:lnTo>
                    <a:pt x="192" y="520"/>
                  </a:lnTo>
                  <a:lnTo>
                    <a:pt x="201" y="519"/>
                  </a:lnTo>
                  <a:lnTo>
                    <a:pt x="209" y="517"/>
                  </a:lnTo>
                  <a:lnTo>
                    <a:pt x="217" y="515"/>
                  </a:lnTo>
                  <a:lnTo>
                    <a:pt x="224" y="512"/>
                  </a:lnTo>
                  <a:lnTo>
                    <a:pt x="231" y="510"/>
                  </a:lnTo>
                  <a:lnTo>
                    <a:pt x="237" y="507"/>
                  </a:lnTo>
                  <a:lnTo>
                    <a:pt x="242" y="504"/>
                  </a:lnTo>
                  <a:lnTo>
                    <a:pt x="246" y="500"/>
                  </a:lnTo>
                  <a:lnTo>
                    <a:pt x="249" y="497"/>
                  </a:lnTo>
                  <a:lnTo>
                    <a:pt x="250" y="493"/>
                  </a:lnTo>
                  <a:lnTo>
                    <a:pt x="251" y="489"/>
                  </a:lnTo>
                  <a:lnTo>
                    <a:pt x="250" y="485"/>
                  </a:lnTo>
                  <a:lnTo>
                    <a:pt x="248" y="480"/>
                  </a:lnTo>
                  <a:lnTo>
                    <a:pt x="244" y="476"/>
                  </a:lnTo>
                  <a:lnTo>
                    <a:pt x="239" y="471"/>
                  </a:lnTo>
                  <a:lnTo>
                    <a:pt x="232" y="466"/>
                  </a:lnTo>
                  <a:lnTo>
                    <a:pt x="223" y="460"/>
                  </a:lnTo>
                  <a:lnTo>
                    <a:pt x="211" y="454"/>
                  </a:lnTo>
                  <a:lnTo>
                    <a:pt x="200" y="447"/>
                  </a:lnTo>
                  <a:lnTo>
                    <a:pt x="190" y="441"/>
                  </a:lnTo>
                  <a:lnTo>
                    <a:pt x="181" y="435"/>
                  </a:lnTo>
                  <a:lnTo>
                    <a:pt x="177" y="432"/>
                  </a:lnTo>
                  <a:lnTo>
                    <a:pt x="174" y="429"/>
                  </a:lnTo>
                  <a:lnTo>
                    <a:pt x="170" y="426"/>
                  </a:lnTo>
                  <a:lnTo>
                    <a:pt x="167" y="424"/>
                  </a:lnTo>
                  <a:lnTo>
                    <a:pt x="164" y="421"/>
                  </a:lnTo>
                  <a:lnTo>
                    <a:pt x="162" y="418"/>
                  </a:lnTo>
                  <a:lnTo>
                    <a:pt x="159" y="416"/>
                  </a:lnTo>
                  <a:lnTo>
                    <a:pt x="157" y="413"/>
                  </a:lnTo>
                  <a:lnTo>
                    <a:pt x="154" y="410"/>
                  </a:lnTo>
                  <a:lnTo>
                    <a:pt x="152" y="407"/>
                  </a:lnTo>
                  <a:lnTo>
                    <a:pt x="150" y="405"/>
                  </a:lnTo>
                  <a:lnTo>
                    <a:pt x="149" y="402"/>
                  </a:lnTo>
                  <a:lnTo>
                    <a:pt x="145" y="397"/>
                  </a:lnTo>
                  <a:lnTo>
                    <a:pt x="142" y="391"/>
                  </a:lnTo>
                  <a:lnTo>
                    <a:pt x="139" y="385"/>
                  </a:lnTo>
                  <a:lnTo>
                    <a:pt x="137" y="378"/>
                  </a:lnTo>
                  <a:lnTo>
                    <a:pt x="134" y="372"/>
                  </a:lnTo>
                  <a:lnTo>
                    <a:pt x="131" y="365"/>
                  </a:lnTo>
                  <a:lnTo>
                    <a:pt x="129" y="359"/>
                  </a:lnTo>
                  <a:lnTo>
                    <a:pt x="127" y="354"/>
                  </a:lnTo>
                  <a:lnTo>
                    <a:pt x="124" y="347"/>
                  </a:lnTo>
                  <a:lnTo>
                    <a:pt x="122" y="341"/>
                  </a:lnTo>
                  <a:lnTo>
                    <a:pt x="120" y="338"/>
                  </a:lnTo>
                  <a:lnTo>
                    <a:pt x="120" y="335"/>
                  </a:lnTo>
                  <a:lnTo>
                    <a:pt x="119" y="332"/>
                  </a:lnTo>
                  <a:lnTo>
                    <a:pt x="118" y="329"/>
                  </a:lnTo>
                  <a:lnTo>
                    <a:pt x="118" y="326"/>
                  </a:lnTo>
                  <a:lnTo>
                    <a:pt x="117" y="323"/>
                  </a:lnTo>
                  <a:lnTo>
                    <a:pt x="117" y="321"/>
                  </a:lnTo>
                  <a:lnTo>
                    <a:pt x="118" y="319"/>
                  </a:lnTo>
                  <a:lnTo>
                    <a:pt x="119" y="314"/>
                  </a:lnTo>
                  <a:lnTo>
                    <a:pt x="121" y="306"/>
                  </a:lnTo>
                  <a:lnTo>
                    <a:pt x="124" y="295"/>
                  </a:lnTo>
                  <a:lnTo>
                    <a:pt x="128" y="282"/>
                  </a:lnTo>
                  <a:lnTo>
                    <a:pt x="132" y="268"/>
                  </a:lnTo>
                  <a:lnTo>
                    <a:pt x="137" y="252"/>
                  </a:lnTo>
                  <a:lnTo>
                    <a:pt x="141" y="235"/>
                  </a:lnTo>
                  <a:lnTo>
                    <a:pt x="147" y="217"/>
                  </a:lnTo>
                  <a:lnTo>
                    <a:pt x="152" y="200"/>
                  </a:lnTo>
                  <a:lnTo>
                    <a:pt x="157" y="184"/>
                  </a:lnTo>
                  <a:lnTo>
                    <a:pt x="161" y="168"/>
                  </a:lnTo>
                  <a:lnTo>
                    <a:pt x="165" y="154"/>
                  </a:lnTo>
                  <a:lnTo>
                    <a:pt x="169" y="141"/>
                  </a:lnTo>
                  <a:lnTo>
                    <a:pt x="171" y="131"/>
                  </a:lnTo>
                  <a:lnTo>
                    <a:pt x="173" y="123"/>
                  </a:lnTo>
                  <a:lnTo>
                    <a:pt x="174" y="118"/>
                  </a:lnTo>
                  <a:lnTo>
                    <a:pt x="176" y="105"/>
                  </a:lnTo>
                  <a:lnTo>
                    <a:pt x="177" y="93"/>
                  </a:lnTo>
                  <a:lnTo>
                    <a:pt x="177" y="81"/>
                  </a:lnTo>
                  <a:lnTo>
                    <a:pt x="177" y="70"/>
                  </a:lnTo>
                  <a:lnTo>
                    <a:pt x="176" y="60"/>
                  </a:lnTo>
                  <a:lnTo>
                    <a:pt x="174" y="50"/>
                  </a:lnTo>
                  <a:lnTo>
                    <a:pt x="173" y="42"/>
                  </a:lnTo>
                  <a:lnTo>
                    <a:pt x="171" y="34"/>
                  </a:lnTo>
                  <a:lnTo>
                    <a:pt x="168" y="27"/>
                  </a:lnTo>
                  <a:lnTo>
                    <a:pt x="165" y="20"/>
                  </a:lnTo>
                  <a:lnTo>
                    <a:pt x="162" y="15"/>
                  </a:lnTo>
                  <a:lnTo>
                    <a:pt x="159" y="11"/>
                  </a:lnTo>
                  <a:lnTo>
                    <a:pt x="154" y="7"/>
                  </a:lnTo>
                  <a:lnTo>
                    <a:pt x="150" y="4"/>
                  </a:lnTo>
                  <a:lnTo>
                    <a:pt x="146" y="1"/>
                  </a:lnTo>
                  <a:lnTo>
                    <a:pt x="141" y="0"/>
                  </a:lnTo>
                  <a:lnTo>
                    <a:pt x="136" y="0"/>
                  </a:lnTo>
                  <a:lnTo>
                    <a:pt x="131" y="0"/>
                  </a:lnTo>
                  <a:lnTo>
                    <a:pt x="125" y="1"/>
                  </a:lnTo>
                  <a:lnTo>
                    <a:pt x="120" y="3"/>
                  </a:lnTo>
                  <a:lnTo>
                    <a:pt x="114" y="6"/>
                  </a:lnTo>
                  <a:lnTo>
                    <a:pt x="109" y="10"/>
                  </a:lnTo>
                  <a:lnTo>
                    <a:pt x="103" y="15"/>
                  </a:lnTo>
                  <a:lnTo>
                    <a:pt x="97" y="21"/>
                  </a:lnTo>
                  <a:lnTo>
                    <a:pt x="91" y="27"/>
                  </a:lnTo>
                  <a:lnTo>
                    <a:pt x="85" y="35"/>
                  </a:lnTo>
                  <a:lnTo>
                    <a:pt x="79" y="43"/>
                  </a:lnTo>
                  <a:lnTo>
                    <a:pt x="73" y="52"/>
                  </a:lnTo>
                  <a:lnTo>
                    <a:pt x="67" y="62"/>
                  </a:lnTo>
                  <a:lnTo>
                    <a:pt x="62" y="73"/>
                  </a:lnTo>
                  <a:lnTo>
                    <a:pt x="56" y="85"/>
                  </a:lnTo>
                  <a:lnTo>
                    <a:pt x="50" y="98"/>
                  </a:lnTo>
                  <a:lnTo>
                    <a:pt x="50" y="100"/>
                  </a:lnTo>
                  <a:lnTo>
                    <a:pt x="49" y="103"/>
                  </a:lnTo>
                  <a:lnTo>
                    <a:pt x="49" y="107"/>
                  </a:lnTo>
                  <a:lnTo>
                    <a:pt x="48" y="112"/>
                  </a:lnTo>
                  <a:lnTo>
                    <a:pt x="47" y="123"/>
                  </a:lnTo>
                  <a:lnTo>
                    <a:pt x="45" y="138"/>
                  </a:lnTo>
                  <a:lnTo>
                    <a:pt x="44" y="154"/>
                  </a:lnTo>
                  <a:lnTo>
                    <a:pt x="42" y="171"/>
                  </a:lnTo>
                  <a:lnTo>
                    <a:pt x="41" y="190"/>
                  </a:lnTo>
                  <a:lnTo>
                    <a:pt x="40" y="209"/>
                  </a:lnTo>
                  <a:lnTo>
                    <a:pt x="38" y="229"/>
                  </a:lnTo>
                  <a:lnTo>
                    <a:pt x="37" y="248"/>
                  </a:lnTo>
                  <a:lnTo>
                    <a:pt x="35" y="266"/>
                  </a:lnTo>
                  <a:lnTo>
                    <a:pt x="34" y="282"/>
                  </a:lnTo>
                  <a:lnTo>
                    <a:pt x="32" y="296"/>
                  </a:lnTo>
                  <a:lnTo>
                    <a:pt x="31" y="309"/>
                  </a:lnTo>
                  <a:lnTo>
                    <a:pt x="30" y="313"/>
                  </a:lnTo>
                  <a:lnTo>
                    <a:pt x="30" y="317"/>
                  </a:lnTo>
                  <a:lnTo>
                    <a:pt x="29" y="321"/>
                  </a:lnTo>
                  <a:lnTo>
                    <a:pt x="29" y="323"/>
                  </a:lnTo>
                  <a:close/>
                </a:path>
              </a:pathLst>
            </a:custGeom>
            <a:solidFill>
              <a:srgbClr val="EBAA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7" name="Freeform 57"/>
            <p:cNvSpPr>
              <a:spLocks/>
            </p:cNvSpPr>
            <p:nvPr/>
          </p:nvSpPr>
          <p:spPr bwMode="auto">
            <a:xfrm>
              <a:off x="816" y="3956"/>
              <a:ext cx="317" cy="195"/>
            </a:xfrm>
            <a:custGeom>
              <a:avLst/>
              <a:gdLst>
                <a:gd name="T0" fmla="*/ 312 w 317"/>
                <a:gd name="T1" fmla="*/ 185 h 195"/>
                <a:gd name="T2" fmla="*/ 294 w 317"/>
                <a:gd name="T3" fmla="*/ 189 h 195"/>
                <a:gd name="T4" fmla="*/ 273 w 317"/>
                <a:gd name="T5" fmla="*/ 192 h 195"/>
                <a:gd name="T6" fmla="*/ 250 w 317"/>
                <a:gd name="T7" fmla="*/ 194 h 195"/>
                <a:gd name="T8" fmla="*/ 224 w 317"/>
                <a:gd name="T9" fmla="*/ 195 h 195"/>
                <a:gd name="T10" fmla="*/ 197 w 317"/>
                <a:gd name="T11" fmla="*/ 195 h 195"/>
                <a:gd name="T12" fmla="*/ 167 w 317"/>
                <a:gd name="T13" fmla="*/ 193 h 195"/>
                <a:gd name="T14" fmla="*/ 135 w 317"/>
                <a:gd name="T15" fmla="*/ 190 h 195"/>
                <a:gd name="T16" fmla="*/ 103 w 317"/>
                <a:gd name="T17" fmla="*/ 185 h 195"/>
                <a:gd name="T18" fmla="*/ 97 w 317"/>
                <a:gd name="T19" fmla="*/ 181 h 195"/>
                <a:gd name="T20" fmla="*/ 89 w 317"/>
                <a:gd name="T21" fmla="*/ 175 h 195"/>
                <a:gd name="T22" fmla="*/ 69 w 317"/>
                <a:gd name="T23" fmla="*/ 156 h 195"/>
                <a:gd name="T24" fmla="*/ 56 w 317"/>
                <a:gd name="T25" fmla="*/ 145 h 195"/>
                <a:gd name="T26" fmla="*/ 40 w 317"/>
                <a:gd name="T27" fmla="*/ 133 h 195"/>
                <a:gd name="T28" fmla="*/ 22 w 317"/>
                <a:gd name="T29" fmla="*/ 121 h 195"/>
                <a:gd name="T30" fmla="*/ 11 w 317"/>
                <a:gd name="T31" fmla="*/ 115 h 195"/>
                <a:gd name="T32" fmla="*/ 0 w 317"/>
                <a:gd name="T33" fmla="*/ 108 h 195"/>
                <a:gd name="T34" fmla="*/ 1 w 317"/>
                <a:gd name="T35" fmla="*/ 79 h 195"/>
                <a:gd name="T36" fmla="*/ 2 w 317"/>
                <a:gd name="T37" fmla="*/ 68 h 195"/>
                <a:gd name="T38" fmla="*/ 4 w 317"/>
                <a:gd name="T39" fmla="*/ 57 h 195"/>
                <a:gd name="T40" fmla="*/ 7 w 317"/>
                <a:gd name="T41" fmla="*/ 45 h 195"/>
                <a:gd name="T42" fmla="*/ 12 w 317"/>
                <a:gd name="T43" fmla="*/ 33 h 195"/>
                <a:gd name="T44" fmla="*/ 20 w 317"/>
                <a:gd name="T45" fmla="*/ 18 h 195"/>
                <a:gd name="T46" fmla="*/ 31 w 317"/>
                <a:gd name="T47" fmla="*/ 0 h 195"/>
                <a:gd name="T48" fmla="*/ 39 w 317"/>
                <a:gd name="T49" fmla="*/ 8 h 195"/>
                <a:gd name="T50" fmla="*/ 46 w 317"/>
                <a:gd name="T51" fmla="*/ 16 h 195"/>
                <a:gd name="T52" fmla="*/ 52 w 317"/>
                <a:gd name="T53" fmla="*/ 25 h 195"/>
                <a:gd name="T54" fmla="*/ 57 w 317"/>
                <a:gd name="T55" fmla="*/ 35 h 195"/>
                <a:gd name="T56" fmla="*/ 61 w 317"/>
                <a:gd name="T57" fmla="*/ 45 h 195"/>
                <a:gd name="T58" fmla="*/ 65 w 317"/>
                <a:gd name="T59" fmla="*/ 55 h 195"/>
                <a:gd name="T60" fmla="*/ 72 w 317"/>
                <a:gd name="T61" fmla="*/ 76 h 195"/>
                <a:gd name="T62" fmla="*/ 76 w 317"/>
                <a:gd name="T63" fmla="*/ 86 h 195"/>
                <a:gd name="T64" fmla="*/ 80 w 317"/>
                <a:gd name="T65" fmla="*/ 96 h 195"/>
                <a:gd name="T66" fmla="*/ 86 w 317"/>
                <a:gd name="T67" fmla="*/ 106 h 195"/>
                <a:gd name="T68" fmla="*/ 93 w 317"/>
                <a:gd name="T69" fmla="*/ 114 h 195"/>
                <a:gd name="T70" fmla="*/ 101 w 317"/>
                <a:gd name="T71" fmla="*/ 122 h 195"/>
                <a:gd name="T72" fmla="*/ 111 w 317"/>
                <a:gd name="T73" fmla="*/ 128 h 195"/>
                <a:gd name="T74" fmla="*/ 124 w 317"/>
                <a:gd name="T75" fmla="*/ 134 h 195"/>
                <a:gd name="T76" fmla="*/ 138 w 317"/>
                <a:gd name="T77" fmla="*/ 138 h 195"/>
                <a:gd name="T78" fmla="*/ 158 w 317"/>
                <a:gd name="T79" fmla="*/ 132 h 195"/>
                <a:gd name="T80" fmla="*/ 181 w 317"/>
                <a:gd name="T81" fmla="*/ 125 h 195"/>
                <a:gd name="T82" fmla="*/ 193 w 317"/>
                <a:gd name="T83" fmla="*/ 122 h 195"/>
                <a:gd name="T84" fmla="*/ 205 w 317"/>
                <a:gd name="T85" fmla="*/ 120 h 195"/>
                <a:gd name="T86" fmla="*/ 218 w 317"/>
                <a:gd name="T87" fmla="*/ 118 h 195"/>
                <a:gd name="T88" fmla="*/ 231 w 317"/>
                <a:gd name="T89" fmla="*/ 117 h 195"/>
                <a:gd name="T90" fmla="*/ 243 w 317"/>
                <a:gd name="T91" fmla="*/ 116 h 195"/>
                <a:gd name="T92" fmla="*/ 256 w 317"/>
                <a:gd name="T93" fmla="*/ 116 h 195"/>
                <a:gd name="T94" fmla="*/ 268 w 317"/>
                <a:gd name="T95" fmla="*/ 118 h 195"/>
                <a:gd name="T96" fmla="*/ 279 w 317"/>
                <a:gd name="T97" fmla="*/ 121 h 195"/>
                <a:gd name="T98" fmla="*/ 290 w 317"/>
                <a:gd name="T99" fmla="*/ 125 h 195"/>
                <a:gd name="T100" fmla="*/ 300 w 317"/>
                <a:gd name="T101" fmla="*/ 130 h 195"/>
                <a:gd name="T102" fmla="*/ 309 w 317"/>
                <a:gd name="T103" fmla="*/ 138 h 195"/>
                <a:gd name="T104" fmla="*/ 317 w 317"/>
                <a:gd name="T105" fmla="*/ 147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317" h="195">
                  <a:moveTo>
                    <a:pt x="317" y="147"/>
                  </a:moveTo>
                  <a:lnTo>
                    <a:pt x="312" y="185"/>
                  </a:lnTo>
                  <a:lnTo>
                    <a:pt x="304" y="187"/>
                  </a:lnTo>
                  <a:lnTo>
                    <a:pt x="294" y="189"/>
                  </a:lnTo>
                  <a:lnTo>
                    <a:pt x="284" y="191"/>
                  </a:lnTo>
                  <a:lnTo>
                    <a:pt x="273" y="192"/>
                  </a:lnTo>
                  <a:lnTo>
                    <a:pt x="262" y="193"/>
                  </a:lnTo>
                  <a:lnTo>
                    <a:pt x="250" y="194"/>
                  </a:lnTo>
                  <a:lnTo>
                    <a:pt x="237" y="195"/>
                  </a:lnTo>
                  <a:lnTo>
                    <a:pt x="224" y="195"/>
                  </a:lnTo>
                  <a:lnTo>
                    <a:pt x="211" y="195"/>
                  </a:lnTo>
                  <a:lnTo>
                    <a:pt x="197" y="195"/>
                  </a:lnTo>
                  <a:lnTo>
                    <a:pt x="182" y="194"/>
                  </a:lnTo>
                  <a:lnTo>
                    <a:pt x="167" y="193"/>
                  </a:lnTo>
                  <a:lnTo>
                    <a:pt x="151" y="192"/>
                  </a:lnTo>
                  <a:lnTo>
                    <a:pt x="135" y="190"/>
                  </a:lnTo>
                  <a:lnTo>
                    <a:pt x="119" y="188"/>
                  </a:lnTo>
                  <a:lnTo>
                    <a:pt x="103" y="185"/>
                  </a:lnTo>
                  <a:lnTo>
                    <a:pt x="100" y="183"/>
                  </a:lnTo>
                  <a:lnTo>
                    <a:pt x="97" y="181"/>
                  </a:lnTo>
                  <a:lnTo>
                    <a:pt x="93" y="178"/>
                  </a:lnTo>
                  <a:lnTo>
                    <a:pt x="89" y="175"/>
                  </a:lnTo>
                  <a:lnTo>
                    <a:pt x="80" y="166"/>
                  </a:lnTo>
                  <a:lnTo>
                    <a:pt x="69" y="156"/>
                  </a:lnTo>
                  <a:lnTo>
                    <a:pt x="63" y="151"/>
                  </a:lnTo>
                  <a:lnTo>
                    <a:pt x="56" y="145"/>
                  </a:lnTo>
                  <a:lnTo>
                    <a:pt x="48" y="139"/>
                  </a:lnTo>
                  <a:lnTo>
                    <a:pt x="40" y="133"/>
                  </a:lnTo>
                  <a:lnTo>
                    <a:pt x="31" y="127"/>
                  </a:lnTo>
                  <a:lnTo>
                    <a:pt x="22" y="121"/>
                  </a:lnTo>
                  <a:lnTo>
                    <a:pt x="17" y="118"/>
                  </a:lnTo>
                  <a:lnTo>
                    <a:pt x="11" y="115"/>
                  </a:lnTo>
                  <a:lnTo>
                    <a:pt x="6" y="112"/>
                  </a:lnTo>
                  <a:lnTo>
                    <a:pt x="0" y="108"/>
                  </a:lnTo>
                  <a:lnTo>
                    <a:pt x="1" y="92"/>
                  </a:lnTo>
                  <a:lnTo>
                    <a:pt x="1" y="79"/>
                  </a:lnTo>
                  <a:lnTo>
                    <a:pt x="2" y="73"/>
                  </a:lnTo>
                  <a:lnTo>
                    <a:pt x="2" y="68"/>
                  </a:lnTo>
                  <a:lnTo>
                    <a:pt x="3" y="62"/>
                  </a:lnTo>
                  <a:lnTo>
                    <a:pt x="4" y="57"/>
                  </a:lnTo>
                  <a:lnTo>
                    <a:pt x="5" y="51"/>
                  </a:lnTo>
                  <a:lnTo>
                    <a:pt x="7" y="45"/>
                  </a:lnTo>
                  <a:lnTo>
                    <a:pt x="9" y="39"/>
                  </a:lnTo>
                  <a:lnTo>
                    <a:pt x="12" y="33"/>
                  </a:lnTo>
                  <a:lnTo>
                    <a:pt x="15" y="26"/>
                  </a:lnTo>
                  <a:lnTo>
                    <a:pt x="20" y="18"/>
                  </a:lnTo>
                  <a:lnTo>
                    <a:pt x="25" y="10"/>
                  </a:lnTo>
                  <a:lnTo>
                    <a:pt x="31" y="0"/>
                  </a:lnTo>
                  <a:lnTo>
                    <a:pt x="35" y="4"/>
                  </a:lnTo>
                  <a:lnTo>
                    <a:pt x="39" y="8"/>
                  </a:lnTo>
                  <a:lnTo>
                    <a:pt x="43" y="12"/>
                  </a:lnTo>
                  <a:lnTo>
                    <a:pt x="46" y="16"/>
                  </a:lnTo>
                  <a:lnTo>
                    <a:pt x="50" y="21"/>
                  </a:lnTo>
                  <a:lnTo>
                    <a:pt x="52" y="25"/>
                  </a:lnTo>
                  <a:lnTo>
                    <a:pt x="55" y="30"/>
                  </a:lnTo>
                  <a:lnTo>
                    <a:pt x="57" y="35"/>
                  </a:lnTo>
                  <a:lnTo>
                    <a:pt x="59" y="40"/>
                  </a:lnTo>
                  <a:lnTo>
                    <a:pt x="61" y="45"/>
                  </a:lnTo>
                  <a:lnTo>
                    <a:pt x="63" y="50"/>
                  </a:lnTo>
                  <a:lnTo>
                    <a:pt x="65" y="55"/>
                  </a:lnTo>
                  <a:lnTo>
                    <a:pt x="68" y="66"/>
                  </a:lnTo>
                  <a:lnTo>
                    <a:pt x="72" y="76"/>
                  </a:lnTo>
                  <a:lnTo>
                    <a:pt x="74" y="81"/>
                  </a:lnTo>
                  <a:lnTo>
                    <a:pt x="76" y="86"/>
                  </a:lnTo>
                  <a:lnTo>
                    <a:pt x="78" y="91"/>
                  </a:lnTo>
                  <a:lnTo>
                    <a:pt x="80" y="96"/>
                  </a:lnTo>
                  <a:lnTo>
                    <a:pt x="83" y="101"/>
                  </a:lnTo>
                  <a:lnTo>
                    <a:pt x="86" y="106"/>
                  </a:lnTo>
                  <a:lnTo>
                    <a:pt x="89" y="110"/>
                  </a:lnTo>
                  <a:lnTo>
                    <a:pt x="93" y="114"/>
                  </a:lnTo>
                  <a:lnTo>
                    <a:pt x="97" y="118"/>
                  </a:lnTo>
                  <a:lnTo>
                    <a:pt x="101" y="122"/>
                  </a:lnTo>
                  <a:lnTo>
                    <a:pt x="106" y="125"/>
                  </a:lnTo>
                  <a:lnTo>
                    <a:pt x="111" y="128"/>
                  </a:lnTo>
                  <a:lnTo>
                    <a:pt x="117" y="131"/>
                  </a:lnTo>
                  <a:lnTo>
                    <a:pt x="124" y="134"/>
                  </a:lnTo>
                  <a:lnTo>
                    <a:pt x="131" y="136"/>
                  </a:lnTo>
                  <a:lnTo>
                    <a:pt x="138" y="138"/>
                  </a:lnTo>
                  <a:lnTo>
                    <a:pt x="148" y="135"/>
                  </a:lnTo>
                  <a:lnTo>
                    <a:pt x="158" y="132"/>
                  </a:lnTo>
                  <a:lnTo>
                    <a:pt x="169" y="128"/>
                  </a:lnTo>
                  <a:lnTo>
                    <a:pt x="181" y="125"/>
                  </a:lnTo>
                  <a:lnTo>
                    <a:pt x="187" y="124"/>
                  </a:lnTo>
                  <a:lnTo>
                    <a:pt x="193" y="122"/>
                  </a:lnTo>
                  <a:lnTo>
                    <a:pt x="199" y="121"/>
                  </a:lnTo>
                  <a:lnTo>
                    <a:pt x="205" y="120"/>
                  </a:lnTo>
                  <a:lnTo>
                    <a:pt x="212" y="119"/>
                  </a:lnTo>
                  <a:lnTo>
                    <a:pt x="218" y="118"/>
                  </a:lnTo>
                  <a:lnTo>
                    <a:pt x="225" y="117"/>
                  </a:lnTo>
                  <a:lnTo>
                    <a:pt x="231" y="117"/>
                  </a:lnTo>
                  <a:lnTo>
                    <a:pt x="237" y="116"/>
                  </a:lnTo>
                  <a:lnTo>
                    <a:pt x="243" y="116"/>
                  </a:lnTo>
                  <a:lnTo>
                    <a:pt x="250" y="116"/>
                  </a:lnTo>
                  <a:lnTo>
                    <a:pt x="256" y="116"/>
                  </a:lnTo>
                  <a:lnTo>
                    <a:pt x="262" y="117"/>
                  </a:lnTo>
                  <a:lnTo>
                    <a:pt x="268" y="118"/>
                  </a:lnTo>
                  <a:lnTo>
                    <a:pt x="273" y="119"/>
                  </a:lnTo>
                  <a:lnTo>
                    <a:pt x="279" y="121"/>
                  </a:lnTo>
                  <a:lnTo>
                    <a:pt x="285" y="123"/>
                  </a:lnTo>
                  <a:lnTo>
                    <a:pt x="290" y="125"/>
                  </a:lnTo>
                  <a:lnTo>
                    <a:pt x="295" y="127"/>
                  </a:lnTo>
                  <a:lnTo>
                    <a:pt x="300" y="130"/>
                  </a:lnTo>
                  <a:lnTo>
                    <a:pt x="304" y="134"/>
                  </a:lnTo>
                  <a:lnTo>
                    <a:pt x="309" y="138"/>
                  </a:lnTo>
                  <a:lnTo>
                    <a:pt x="313" y="142"/>
                  </a:lnTo>
                  <a:lnTo>
                    <a:pt x="317" y="147"/>
                  </a:lnTo>
                  <a:close/>
                </a:path>
              </a:pathLst>
            </a:custGeom>
            <a:solidFill>
              <a:srgbClr val="38201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8" name="Freeform 58"/>
            <p:cNvSpPr>
              <a:spLocks/>
            </p:cNvSpPr>
            <p:nvPr/>
          </p:nvSpPr>
          <p:spPr bwMode="auto">
            <a:xfrm>
              <a:off x="817" y="4062"/>
              <a:ext cx="65" cy="43"/>
            </a:xfrm>
            <a:custGeom>
              <a:avLst/>
              <a:gdLst>
                <a:gd name="T0" fmla="*/ 0 w 65"/>
                <a:gd name="T1" fmla="*/ 0 h 43"/>
                <a:gd name="T2" fmla="*/ 0 w 65"/>
                <a:gd name="T3" fmla="*/ 34 h 43"/>
                <a:gd name="T4" fmla="*/ 2 w 65"/>
                <a:gd name="T5" fmla="*/ 35 h 43"/>
                <a:gd name="T6" fmla="*/ 5 w 65"/>
                <a:gd name="T7" fmla="*/ 36 h 43"/>
                <a:gd name="T8" fmla="*/ 8 w 65"/>
                <a:gd name="T9" fmla="*/ 37 h 43"/>
                <a:gd name="T10" fmla="*/ 12 w 65"/>
                <a:gd name="T11" fmla="*/ 39 h 43"/>
                <a:gd name="T12" fmla="*/ 16 w 65"/>
                <a:gd name="T13" fmla="*/ 39 h 43"/>
                <a:gd name="T14" fmla="*/ 20 w 65"/>
                <a:gd name="T15" fmla="*/ 40 h 43"/>
                <a:gd name="T16" fmla="*/ 25 w 65"/>
                <a:gd name="T17" fmla="*/ 41 h 43"/>
                <a:gd name="T18" fmla="*/ 29 w 65"/>
                <a:gd name="T19" fmla="*/ 41 h 43"/>
                <a:gd name="T20" fmla="*/ 39 w 65"/>
                <a:gd name="T21" fmla="*/ 42 h 43"/>
                <a:gd name="T22" fmla="*/ 48 w 65"/>
                <a:gd name="T23" fmla="*/ 43 h 43"/>
                <a:gd name="T24" fmla="*/ 57 w 65"/>
                <a:gd name="T25" fmla="*/ 43 h 43"/>
                <a:gd name="T26" fmla="*/ 65 w 65"/>
                <a:gd name="T27" fmla="*/ 43 h 43"/>
                <a:gd name="T28" fmla="*/ 61 w 65"/>
                <a:gd name="T29" fmla="*/ 22 h 43"/>
                <a:gd name="T30" fmla="*/ 0 w 65"/>
                <a:gd name="T31" fmla="*/ 0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5" h="43">
                  <a:moveTo>
                    <a:pt x="0" y="0"/>
                  </a:moveTo>
                  <a:lnTo>
                    <a:pt x="0" y="34"/>
                  </a:lnTo>
                  <a:lnTo>
                    <a:pt x="2" y="35"/>
                  </a:lnTo>
                  <a:lnTo>
                    <a:pt x="5" y="36"/>
                  </a:lnTo>
                  <a:lnTo>
                    <a:pt x="8" y="37"/>
                  </a:lnTo>
                  <a:lnTo>
                    <a:pt x="12" y="39"/>
                  </a:lnTo>
                  <a:lnTo>
                    <a:pt x="16" y="39"/>
                  </a:lnTo>
                  <a:lnTo>
                    <a:pt x="20" y="40"/>
                  </a:lnTo>
                  <a:lnTo>
                    <a:pt x="25" y="41"/>
                  </a:lnTo>
                  <a:lnTo>
                    <a:pt x="29" y="41"/>
                  </a:lnTo>
                  <a:lnTo>
                    <a:pt x="39" y="42"/>
                  </a:lnTo>
                  <a:lnTo>
                    <a:pt x="48" y="43"/>
                  </a:lnTo>
                  <a:lnTo>
                    <a:pt x="57" y="43"/>
                  </a:lnTo>
                  <a:lnTo>
                    <a:pt x="65" y="43"/>
                  </a:lnTo>
                  <a:lnTo>
                    <a:pt x="61" y="22"/>
                  </a:lnTo>
                  <a:lnTo>
                    <a:pt x="0" y="0"/>
                  </a:lnTo>
                  <a:close/>
                </a:path>
              </a:pathLst>
            </a:custGeom>
            <a:solidFill>
              <a:srgbClr val="38201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9" name="Freeform 59"/>
            <p:cNvSpPr>
              <a:spLocks/>
            </p:cNvSpPr>
            <p:nvPr/>
          </p:nvSpPr>
          <p:spPr bwMode="auto">
            <a:xfrm>
              <a:off x="1118" y="3596"/>
              <a:ext cx="257" cy="515"/>
            </a:xfrm>
            <a:custGeom>
              <a:avLst/>
              <a:gdLst>
                <a:gd name="T0" fmla="*/ 12 w 257"/>
                <a:gd name="T1" fmla="*/ 327 h 515"/>
                <a:gd name="T2" fmla="*/ 5 w 257"/>
                <a:gd name="T3" fmla="*/ 345 h 515"/>
                <a:gd name="T4" fmla="*/ 1 w 257"/>
                <a:gd name="T5" fmla="*/ 361 h 515"/>
                <a:gd name="T6" fmla="*/ 0 w 257"/>
                <a:gd name="T7" fmla="*/ 376 h 515"/>
                <a:gd name="T8" fmla="*/ 2 w 257"/>
                <a:gd name="T9" fmla="*/ 389 h 515"/>
                <a:gd name="T10" fmla="*/ 6 w 257"/>
                <a:gd name="T11" fmla="*/ 402 h 515"/>
                <a:gd name="T12" fmla="*/ 12 w 257"/>
                <a:gd name="T13" fmla="*/ 415 h 515"/>
                <a:gd name="T14" fmla="*/ 20 w 257"/>
                <a:gd name="T15" fmla="*/ 427 h 515"/>
                <a:gd name="T16" fmla="*/ 36 w 257"/>
                <a:gd name="T17" fmla="*/ 449 h 515"/>
                <a:gd name="T18" fmla="*/ 55 w 257"/>
                <a:gd name="T19" fmla="*/ 475 h 515"/>
                <a:gd name="T20" fmla="*/ 62 w 257"/>
                <a:gd name="T21" fmla="*/ 484 h 515"/>
                <a:gd name="T22" fmla="*/ 69 w 257"/>
                <a:gd name="T23" fmla="*/ 488 h 515"/>
                <a:gd name="T24" fmla="*/ 87 w 257"/>
                <a:gd name="T25" fmla="*/ 502 h 515"/>
                <a:gd name="T26" fmla="*/ 102 w 257"/>
                <a:gd name="T27" fmla="*/ 509 h 515"/>
                <a:gd name="T28" fmla="*/ 124 w 257"/>
                <a:gd name="T29" fmla="*/ 513 h 515"/>
                <a:gd name="T30" fmla="*/ 150 w 257"/>
                <a:gd name="T31" fmla="*/ 515 h 515"/>
                <a:gd name="T32" fmla="*/ 178 w 257"/>
                <a:gd name="T33" fmla="*/ 515 h 515"/>
                <a:gd name="T34" fmla="*/ 204 w 257"/>
                <a:gd name="T35" fmla="*/ 512 h 515"/>
                <a:gd name="T36" fmla="*/ 228 w 257"/>
                <a:gd name="T37" fmla="*/ 507 h 515"/>
                <a:gd name="T38" fmla="*/ 246 w 257"/>
                <a:gd name="T39" fmla="*/ 500 h 515"/>
                <a:gd name="T40" fmla="*/ 256 w 257"/>
                <a:gd name="T41" fmla="*/ 491 h 515"/>
                <a:gd name="T42" fmla="*/ 256 w 257"/>
                <a:gd name="T43" fmla="*/ 479 h 515"/>
                <a:gd name="T44" fmla="*/ 243 w 257"/>
                <a:gd name="T45" fmla="*/ 465 h 515"/>
                <a:gd name="T46" fmla="*/ 213 w 257"/>
                <a:gd name="T47" fmla="*/ 448 h 515"/>
                <a:gd name="T48" fmla="*/ 182 w 257"/>
                <a:gd name="T49" fmla="*/ 428 h 515"/>
                <a:gd name="T50" fmla="*/ 170 w 257"/>
                <a:gd name="T51" fmla="*/ 419 h 515"/>
                <a:gd name="T52" fmla="*/ 161 w 257"/>
                <a:gd name="T53" fmla="*/ 411 h 515"/>
                <a:gd name="T54" fmla="*/ 152 w 257"/>
                <a:gd name="T55" fmla="*/ 403 h 515"/>
                <a:gd name="T56" fmla="*/ 145 w 257"/>
                <a:gd name="T57" fmla="*/ 395 h 515"/>
                <a:gd name="T58" fmla="*/ 134 w 257"/>
                <a:gd name="T59" fmla="*/ 378 h 515"/>
                <a:gd name="T60" fmla="*/ 123 w 257"/>
                <a:gd name="T61" fmla="*/ 358 h 515"/>
                <a:gd name="T62" fmla="*/ 114 w 257"/>
                <a:gd name="T63" fmla="*/ 341 h 515"/>
                <a:gd name="T64" fmla="*/ 106 w 257"/>
                <a:gd name="T65" fmla="*/ 322 h 515"/>
                <a:gd name="T66" fmla="*/ 104 w 257"/>
                <a:gd name="T67" fmla="*/ 315 h 515"/>
                <a:gd name="T68" fmla="*/ 105 w 257"/>
                <a:gd name="T69" fmla="*/ 300 h 515"/>
                <a:gd name="T70" fmla="*/ 110 w 257"/>
                <a:gd name="T71" fmla="*/ 263 h 515"/>
                <a:gd name="T72" fmla="*/ 117 w 257"/>
                <a:gd name="T73" fmla="*/ 214 h 515"/>
                <a:gd name="T74" fmla="*/ 124 w 257"/>
                <a:gd name="T75" fmla="*/ 166 h 515"/>
                <a:gd name="T76" fmla="*/ 129 w 257"/>
                <a:gd name="T77" fmla="*/ 130 h 515"/>
                <a:gd name="T78" fmla="*/ 129 w 257"/>
                <a:gd name="T79" fmla="*/ 105 h 515"/>
                <a:gd name="T80" fmla="*/ 125 w 257"/>
                <a:gd name="T81" fmla="*/ 71 h 515"/>
                <a:gd name="T82" fmla="*/ 117 w 257"/>
                <a:gd name="T83" fmla="*/ 43 h 515"/>
                <a:gd name="T84" fmla="*/ 107 w 257"/>
                <a:gd name="T85" fmla="*/ 22 h 515"/>
                <a:gd name="T86" fmla="*/ 95 w 257"/>
                <a:gd name="T87" fmla="*/ 8 h 515"/>
                <a:gd name="T88" fmla="*/ 81 w 257"/>
                <a:gd name="T89" fmla="*/ 1 h 515"/>
                <a:gd name="T90" fmla="*/ 66 w 257"/>
                <a:gd name="T91" fmla="*/ 2 h 515"/>
                <a:gd name="T92" fmla="*/ 51 w 257"/>
                <a:gd name="T93" fmla="*/ 10 h 515"/>
                <a:gd name="T94" fmla="*/ 36 w 257"/>
                <a:gd name="T95" fmla="*/ 26 h 515"/>
                <a:gd name="T96" fmla="*/ 23 w 257"/>
                <a:gd name="T97" fmla="*/ 50 h 515"/>
                <a:gd name="T98" fmla="*/ 11 w 257"/>
                <a:gd name="T99" fmla="*/ 82 h 515"/>
                <a:gd name="T100" fmla="*/ 7 w 257"/>
                <a:gd name="T101" fmla="*/ 99 h 515"/>
                <a:gd name="T102" fmla="*/ 7 w 257"/>
                <a:gd name="T103" fmla="*/ 119 h 515"/>
                <a:gd name="T104" fmla="*/ 10 w 257"/>
                <a:gd name="T105" fmla="*/ 166 h 515"/>
                <a:gd name="T106" fmla="*/ 14 w 257"/>
                <a:gd name="T107" fmla="*/ 221 h 515"/>
                <a:gd name="T108" fmla="*/ 18 w 257"/>
                <a:gd name="T109" fmla="*/ 273 h 515"/>
                <a:gd name="T110" fmla="*/ 19 w 257"/>
                <a:gd name="T111" fmla="*/ 304 h 515"/>
                <a:gd name="T112" fmla="*/ 19 w 257"/>
                <a:gd name="T113" fmla="*/ 314 h 5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57" h="515">
                  <a:moveTo>
                    <a:pt x="19" y="314"/>
                  </a:moveTo>
                  <a:lnTo>
                    <a:pt x="15" y="320"/>
                  </a:lnTo>
                  <a:lnTo>
                    <a:pt x="12" y="327"/>
                  </a:lnTo>
                  <a:lnTo>
                    <a:pt x="9" y="333"/>
                  </a:lnTo>
                  <a:lnTo>
                    <a:pt x="7" y="339"/>
                  </a:lnTo>
                  <a:lnTo>
                    <a:pt x="5" y="345"/>
                  </a:lnTo>
                  <a:lnTo>
                    <a:pt x="3" y="350"/>
                  </a:lnTo>
                  <a:lnTo>
                    <a:pt x="2" y="356"/>
                  </a:lnTo>
                  <a:lnTo>
                    <a:pt x="1" y="361"/>
                  </a:lnTo>
                  <a:lnTo>
                    <a:pt x="0" y="366"/>
                  </a:lnTo>
                  <a:lnTo>
                    <a:pt x="0" y="371"/>
                  </a:lnTo>
                  <a:lnTo>
                    <a:pt x="0" y="376"/>
                  </a:lnTo>
                  <a:lnTo>
                    <a:pt x="0" y="380"/>
                  </a:lnTo>
                  <a:lnTo>
                    <a:pt x="1" y="385"/>
                  </a:lnTo>
                  <a:lnTo>
                    <a:pt x="2" y="389"/>
                  </a:lnTo>
                  <a:lnTo>
                    <a:pt x="3" y="394"/>
                  </a:lnTo>
                  <a:lnTo>
                    <a:pt x="5" y="398"/>
                  </a:lnTo>
                  <a:lnTo>
                    <a:pt x="6" y="402"/>
                  </a:lnTo>
                  <a:lnTo>
                    <a:pt x="8" y="407"/>
                  </a:lnTo>
                  <a:lnTo>
                    <a:pt x="10" y="411"/>
                  </a:lnTo>
                  <a:lnTo>
                    <a:pt x="12" y="415"/>
                  </a:lnTo>
                  <a:lnTo>
                    <a:pt x="15" y="419"/>
                  </a:lnTo>
                  <a:lnTo>
                    <a:pt x="17" y="423"/>
                  </a:lnTo>
                  <a:lnTo>
                    <a:pt x="20" y="427"/>
                  </a:lnTo>
                  <a:lnTo>
                    <a:pt x="23" y="432"/>
                  </a:lnTo>
                  <a:lnTo>
                    <a:pt x="29" y="440"/>
                  </a:lnTo>
                  <a:lnTo>
                    <a:pt x="36" y="449"/>
                  </a:lnTo>
                  <a:lnTo>
                    <a:pt x="42" y="458"/>
                  </a:lnTo>
                  <a:lnTo>
                    <a:pt x="49" y="467"/>
                  </a:lnTo>
                  <a:lnTo>
                    <a:pt x="55" y="475"/>
                  </a:lnTo>
                  <a:lnTo>
                    <a:pt x="59" y="480"/>
                  </a:lnTo>
                  <a:lnTo>
                    <a:pt x="61" y="482"/>
                  </a:lnTo>
                  <a:lnTo>
                    <a:pt x="62" y="484"/>
                  </a:lnTo>
                  <a:lnTo>
                    <a:pt x="64" y="485"/>
                  </a:lnTo>
                  <a:lnTo>
                    <a:pt x="65" y="486"/>
                  </a:lnTo>
                  <a:lnTo>
                    <a:pt x="69" y="488"/>
                  </a:lnTo>
                  <a:lnTo>
                    <a:pt x="73" y="491"/>
                  </a:lnTo>
                  <a:lnTo>
                    <a:pt x="79" y="496"/>
                  </a:lnTo>
                  <a:lnTo>
                    <a:pt x="87" y="502"/>
                  </a:lnTo>
                  <a:lnTo>
                    <a:pt x="91" y="505"/>
                  </a:lnTo>
                  <a:lnTo>
                    <a:pt x="96" y="507"/>
                  </a:lnTo>
                  <a:lnTo>
                    <a:pt x="102" y="509"/>
                  </a:lnTo>
                  <a:lnTo>
                    <a:pt x="109" y="510"/>
                  </a:lnTo>
                  <a:lnTo>
                    <a:pt x="116" y="512"/>
                  </a:lnTo>
                  <a:lnTo>
                    <a:pt x="124" y="513"/>
                  </a:lnTo>
                  <a:lnTo>
                    <a:pt x="132" y="514"/>
                  </a:lnTo>
                  <a:lnTo>
                    <a:pt x="141" y="515"/>
                  </a:lnTo>
                  <a:lnTo>
                    <a:pt x="150" y="515"/>
                  </a:lnTo>
                  <a:lnTo>
                    <a:pt x="159" y="515"/>
                  </a:lnTo>
                  <a:lnTo>
                    <a:pt x="168" y="515"/>
                  </a:lnTo>
                  <a:lnTo>
                    <a:pt x="178" y="515"/>
                  </a:lnTo>
                  <a:lnTo>
                    <a:pt x="187" y="514"/>
                  </a:lnTo>
                  <a:lnTo>
                    <a:pt x="196" y="514"/>
                  </a:lnTo>
                  <a:lnTo>
                    <a:pt x="204" y="512"/>
                  </a:lnTo>
                  <a:lnTo>
                    <a:pt x="212" y="511"/>
                  </a:lnTo>
                  <a:lnTo>
                    <a:pt x="220" y="510"/>
                  </a:lnTo>
                  <a:lnTo>
                    <a:pt x="228" y="507"/>
                  </a:lnTo>
                  <a:lnTo>
                    <a:pt x="234" y="505"/>
                  </a:lnTo>
                  <a:lnTo>
                    <a:pt x="241" y="503"/>
                  </a:lnTo>
                  <a:lnTo>
                    <a:pt x="246" y="500"/>
                  </a:lnTo>
                  <a:lnTo>
                    <a:pt x="250" y="498"/>
                  </a:lnTo>
                  <a:lnTo>
                    <a:pt x="254" y="495"/>
                  </a:lnTo>
                  <a:lnTo>
                    <a:pt x="256" y="491"/>
                  </a:lnTo>
                  <a:lnTo>
                    <a:pt x="257" y="487"/>
                  </a:lnTo>
                  <a:lnTo>
                    <a:pt x="257" y="484"/>
                  </a:lnTo>
                  <a:lnTo>
                    <a:pt x="256" y="479"/>
                  </a:lnTo>
                  <a:lnTo>
                    <a:pt x="253" y="475"/>
                  </a:lnTo>
                  <a:lnTo>
                    <a:pt x="249" y="470"/>
                  </a:lnTo>
                  <a:lnTo>
                    <a:pt x="243" y="465"/>
                  </a:lnTo>
                  <a:lnTo>
                    <a:pt x="235" y="460"/>
                  </a:lnTo>
                  <a:lnTo>
                    <a:pt x="226" y="455"/>
                  </a:lnTo>
                  <a:lnTo>
                    <a:pt x="213" y="448"/>
                  </a:lnTo>
                  <a:lnTo>
                    <a:pt x="201" y="441"/>
                  </a:lnTo>
                  <a:lnTo>
                    <a:pt x="191" y="434"/>
                  </a:lnTo>
                  <a:lnTo>
                    <a:pt x="182" y="428"/>
                  </a:lnTo>
                  <a:lnTo>
                    <a:pt x="178" y="425"/>
                  </a:lnTo>
                  <a:lnTo>
                    <a:pt x="174" y="422"/>
                  </a:lnTo>
                  <a:lnTo>
                    <a:pt x="170" y="419"/>
                  </a:lnTo>
                  <a:lnTo>
                    <a:pt x="167" y="417"/>
                  </a:lnTo>
                  <a:lnTo>
                    <a:pt x="163" y="414"/>
                  </a:lnTo>
                  <a:lnTo>
                    <a:pt x="161" y="411"/>
                  </a:lnTo>
                  <a:lnTo>
                    <a:pt x="158" y="409"/>
                  </a:lnTo>
                  <a:lnTo>
                    <a:pt x="155" y="406"/>
                  </a:lnTo>
                  <a:lnTo>
                    <a:pt x="152" y="403"/>
                  </a:lnTo>
                  <a:lnTo>
                    <a:pt x="150" y="400"/>
                  </a:lnTo>
                  <a:lnTo>
                    <a:pt x="148" y="398"/>
                  </a:lnTo>
                  <a:lnTo>
                    <a:pt x="145" y="395"/>
                  </a:lnTo>
                  <a:lnTo>
                    <a:pt x="142" y="389"/>
                  </a:lnTo>
                  <a:lnTo>
                    <a:pt x="138" y="384"/>
                  </a:lnTo>
                  <a:lnTo>
                    <a:pt x="134" y="378"/>
                  </a:lnTo>
                  <a:lnTo>
                    <a:pt x="131" y="371"/>
                  </a:lnTo>
                  <a:lnTo>
                    <a:pt x="127" y="365"/>
                  </a:lnTo>
                  <a:lnTo>
                    <a:pt x="123" y="358"/>
                  </a:lnTo>
                  <a:lnTo>
                    <a:pt x="121" y="352"/>
                  </a:lnTo>
                  <a:lnTo>
                    <a:pt x="117" y="347"/>
                  </a:lnTo>
                  <a:lnTo>
                    <a:pt x="114" y="341"/>
                  </a:lnTo>
                  <a:lnTo>
                    <a:pt x="111" y="334"/>
                  </a:lnTo>
                  <a:lnTo>
                    <a:pt x="108" y="328"/>
                  </a:lnTo>
                  <a:lnTo>
                    <a:pt x="106" y="322"/>
                  </a:lnTo>
                  <a:lnTo>
                    <a:pt x="105" y="320"/>
                  </a:lnTo>
                  <a:lnTo>
                    <a:pt x="104" y="317"/>
                  </a:lnTo>
                  <a:lnTo>
                    <a:pt x="104" y="315"/>
                  </a:lnTo>
                  <a:lnTo>
                    <a:pt x="104" y="313"/>
                  </a:lnTo>
                  <a:lnTo>
                    <a:pt x="104" y="308"/>
                  </a:lnTo>
                  <a:lnTo>
                    <a:pt x="105" y="300"/>
                  </a:lnTo>
                  <a:lnTo>
                    <a:pt x="107" y="289"/>
                  </a:lnTo>
                  <a:lnTo>
                    <a:pt x="108" y="277"/>
                  </a:lnTo>
                  <a:lnTo>
                    <a:pt x="110" y="263"/>
                  </a:lnTo>
                  <a:lnTo>
                    <a:pt x="113" y="247"/>
                  </a:lnTo>
                  <a:lnTo>
                    <a:pt x="115" y="231"/>
                  </a:lnTo>
                  <a:lnTo>
                    <a:pt x="117" y="214"/>
                  </a:lnTo>
                  <a:lnTo>
                    <a:pt x="120" y="198"/>
                  </a:lnTo>
                  <a:lnTo>
                    <a:pt x="122" y="181"/>
                  </a:lnTo>
                  <a:lnTo>
                    <a:pt x="124" y="166"/>
                  </a:lnTo>
                  <a:lnTo>
                    <a:pt x="126" y="152"/>
                  </a:lnTo>
                  <a:lnTo>
                    <a:pt x="128" y="140"/>
                  </a:lnTo>
                  <a:lnTo>
                    <a:pt x="129" y="130"/>
                  </a:lnTo>
                  <a:lnTo>
                    <a:pt x="130" y="122"/>
                  </a:lnTo>
                  <a:lnTo>
                    <a:pt x="130" y="118"/>
                  </a:lnTo>
                  <a:lnTo>
                    <a:pt x="129" y="105"/>
                  </a:lnTo>
                  <a:lnTo>
                    <a:pt x="128" y="93"/>
                  </a:lnTo>
                  <a:lnTo>
                    <a:pt x="127" y="81"/>
                  </a:lnTo>
                  <a:lnTo>
                    <a:pt x="125" y="71"/>
                  </a:lnTo>
                  <a:lnTo>
                    <a:pt x="123" y="61"/>
                  </a:lnTo>
                  <a:lnTo>
                    <a:pt x="120" y="51"/>
                  </a:lnTo>
                  <a:lnTo>
                    <a:pt x="117" y="43"/>
                  </a:lnTo>
                  <a:lnTo>
                    <a:pt x="114" y="35"/>
                  </a:lnTo>
                  <a:lnTo>
                    <a:pt x="111" y="28"/>
                  </a:lnTo>
                  <a:lnTo>
                    <a:pt x="107" y="22"/>
                  </a:lnTo>
                  <a:lnTo>
                    <a:pt x="103" y="16"/>
                  </a:lnTo>
                  <a:lnTo>
                    <a:pt x="99" y="12"/>
                  </a:lnTo>
                  <a:lnTo>
                    <a:pt x="95" y="8"/>
                  </a:lnTo>
                  <a:lnTo>
                    <a:pt x="90" y="5"/>
                  </a:lnTo>
                  <a:lnTo>
                    <a:pt x="86" y="2"/>
                  </a:lnTo>
                  <a:lnTo>
                    <a:pt x="81" y="1"/>
                  </a:lnTo>
                  <a:lnTo>
                    <a:pt x="76" y="0"/>
                  </a:lnTo>
                  <a:lnTo>
                    <a:pt x="71" y="1"/>
                  </a:lnTo>
                  <a:lnTo>
                    <a:pt x="66" y="2"/>
                  </a:lnTo>
                  <a:lnTo>
                    <a:pt x="61" y="4"/>
                  </a:lnTo>
                  <a:lnTo>
                    <a:pt x="56" y="6"/>
                  </a:lnTo>
                  <a:lnTo>
                    <a:pt x="51" y="10"/>
                  </a:lnTo>
                  <a:lnTo>
                    <a:pt x="46" y="14"/>
                  </a:lnTo>
                  <a:lnTo>
                    <a:pt x="41" y="20"/>
                  </a:lnTo>
                  <a:lnTo>
                    <a:pt x="36" y="26"/>
                  </a:lnTo>
                  <a:lnTo>
                    <a:pt x="32" y="33"/>
                  </a:lnTo>
                  <a:lnTo>
                    <a:pt x="27" y="41"/>
                  </a:lnTo>
                  <a:lnTo>
                    <a:pt x="23" y="50"/>
                  </a:lnTo>
                  <a:lnTo>
                    <a:pt x="19" y="59"/>
                  </a:lnTo>
                  <a:lnTo>
                    <a:pt x="15" y="70"/>
                  </a:lnTo>
                  <a:lnTo>
                    <a:pt x="11" y="82"/>
                  </a:lnTo>
                  <a:lnTo>
                    <a:pt x="8" y="94"/>
                  </a:lnTo>
                  <a:lnTo>
                    <a:pt x="7" y="96"/>
                  </a:lnTo>
                  <a:lnTo>
                    <a:pt x="7" y="99"/>
                  </a:lnTo>
                  <a:lnTo>
                    <a:pt x="7" y="103"/>
                  </a:lnTo>
                  <a:lnTo>
                    <a:pt x="7" y="108"/>
                  </a:lnTo>
                  <a:lnTo>
                    <a:pt x="7" y="119"/>
                  </a:lnTo>
                  <a:lnTo>
                    <a:pt x="8" y="132"/>
                  </a:lnTo>
                  <a:lnTo>
                    <a:pt x="9" y="148"/>
                  </a:lnTo>
                  <a:lnTo>
                    <a:pt x="10" y="166"/>
                  </a:lnTo>
                  <a:lnTo>
                    <a:pt x="12" y="184"/>
                  </a:lnTo>
                  <a:lnTo>
                    <a:pt x="13" y="203"/>
                  </a:lnTo>
                  <a:lnTo>
                    <a:pt x="14" y="221"/>
                  </a:lnTo>
                  <a:lnTo>
                    <a:pt x="16" y="240"/>
                  </a:lnTo>
                  <a:lnTo>
                    <a:pt x="17" y="257"/>
                  </a:lnTo>
                  <a:lnTo>
                    <a:pt x="18" y="273"/>
                  </a:lnTo>
                  <a:lnTo>
                    <a:pt x="18" y="288"/>
                  </a:lnTo>
                  <a:lnTo>
                    <a:pt x="19" y="299"/>
                  </a:lnTo>
                  <a:lnTo>
                    <a:pt x="19" y="304"/>
                  </a:lnTo>
                  <a:lnTo>
                    <a:pt x="19" y="308"/>
                  </a:lnTo>
                  <a:lnTo>
                    <a:pt x="19" y="311"/>
                  </a:lnTo>
                  <a:lnTo>
                    <a:pt x="19" y="314"/>
                  </a:lnTo>
                  <a:close/>
                </a:path>
              </a:pathLst>
            </a:custGeom>
            <a:solidFill>
              <a:srgbClr val="EBAA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0" name="Freeform 60"/>
            <p:cNvSpPr>
              <a:spLocks/>
            </p:cNvSpPr>
            <p:nvPr/>
          </p:nvSpPr>
          <p:spPr bwMode="auto">
            <a:xfrm>
              <a:off x="1102" y="3934"/>
              <a:ext cx="317" cy="197"/>
            </a:xfrm>
            <a:custGeom>
              <a:avLst/>
              <a:gdLst>
                <a:gd name="T0" fmla="*/ 317 w 317"/>
                <a:gd name="T1" fmla="*/ 190 h 197"/>
                <a:gd name="T2" fmla="*/ 299 w 317"/>
                <a:gd name="T3" fmla="*/ 193 h 197"/>
                <a:gd name="T4" fmla="*/ 280 w 317"/>
                <a:gd name="T5" fmla="*/ 196 h 197"/>
                <a:gd name="T6" fmla="*/ 258 w 317"/>
                <a:gd name="T7" fmla="*/ 197 h 197"/>
                <a:gd name="T8" fmla="*/ 233 w 317"/>
                <a:gd name="T9" fmla="*/ 197 h 197"/>
                <a:gd name="T10" fmla="*/ 206 w 317"/>
                <a:gd name="T11" fmla="*/ 196 h 197"/>
                <a:gd name="T12" fmla="*/ 177 w 317"/>
                <a:gd name="T13" fmla="*/ 193 h 197"/>
                <a:gd name="T14" fmla="*/ 146 w 317"/>
                <a:gd name="T15" fmla="*/ 189 h 197"/>
                <a:gd name="T16" fmla="*/ 114 w 317"/>
                <a:gd name="T17" fmla="*/ 183 h 197"/>
                <a:gd name="T18" fmla="*/ 107 w 317"/>
                <a:gd name="T19" fmla="*/ 179 h 197"/>
                <a:gd name="T20" fmla="*/ 100 w 317"/>
                <a:gd name="T21" fmla="*/ 172 h 197"/>
                <a:gd name="T22" fmla="*/ 77 w 317"/>
                <a:gd name="T23" fmla="*/ 154 h 197"/>
                <a:gd name="T24" fmla="*/ 63 w 317"/>
                <a:gd name="T25" fmla="*/ 143 h 197"/>
                <a:gd name="T26" fmla="*/ 46 w 317"/>
                <a:gd name="T27" fmla="*/ 130 h 197"/>
                <a:gd name="T28" fmla="*/ 27 w 317"/>
                <a:gd name="T29" fmla="*/ 117 h 197"/>
                <a:gd name="T30" fmla="*/ 4 w 317"/>
                <a:gd name="T31" fmla="*/ 105 h 197"/>
                <a:gd name="T32" fmla="*/ 1 w 317"/>
                <a:gd name="T33" fmla="*/ 76 h 197"/>
                <a:gd name="T34" fmla="*/ 0 w 317"/>
                <a:gd name="T35" fmla="*/ 64 h 197"/>
                <a:gd name="T36" fmla="*/ 0 w 317"/>
                <a:gd name="T37" fmla="*/ 54 h 197"/>
                <a:gd name="T38" fmla="*/ 1 w 317"/>
                <a:gd name="T39" fmla="*/ 43 h 197"/>
                <a:gd name="T40" fmla="*/ 5 w 317"/>
                <a:gd name="T41" fmla="*/ 31 h 197"/>
                <a:gd name="T42" fmla="*/ 10 w 317"/>
                <a:gd name="T43" fmla="*/ 17 h 197"/>
                <a:gd name="T44" fmla="*/ 18 w 317"/>
                <a:gd name="T45" fmla="*/ 0 h 197"/>
                <a:gd name="T46" fmla="*/ 25 w 317"/>
                <a:gd name="T47" fmla="*/ 20 h 197"/>
                <a:gd name="T48" fmla="*/ 33 w 317"/>
                <a:gd name="T49" fmla="*/ 41 h 197"/>
                <a:gd name="T50" fmla="*/ 38 w 317"/>
                <a:gd name="T51" fmla="*/ 52 h 197"/>
                <a:gd name="T52" fmla="*/ 43 w 317"/>
                <a:gd name="T53" fmla="*/ 62 h 197"/>
                <a:gd name="T54" fmla="*/ 48 w 317"/>
                <a:gd name="T55" fmla="*/ 72 h 197"/>
                <a:gd name="T56" fmla="*/ 55 w 317"/>
                <a:gd name="T57" fmla="*/ 81 h 197"/>
                <a:gd name="T58" fmla="*/ 62 w 317"/>
                <a:gd name="T59" fmla="*/ 91 h 197"/>
                <a:gd name="T60" fmla="*/ 70 w 317"/>
                <a:gd name="T61" fmla="*/ 100 h 197"/>
                <a:gd name="T62" fmla="*/ 79 w 317"/>
                <a:gd name="T63" fmla="*/ 108 h 197"/>
                <a:gd name="T64" fmla="*/ 89 w 317"/>
                <a:gd name="T65" fmla="*/ 115 h 197"/>
                <a:gd name="T66" fmla="*/ 100 w 317"/>
                <a:gd name="T67" fmla="*/ 122 h 197"/>
                <a:gd name="T68" fmla="*/ 113 w 317"/>
                <a:gd name="T69" fmla="*/ 128 h 197"/>
                <a:gd name="T70" fmla="*/ 127 w 317"/>
                <a:gd name="T71" fmla="*/ 134 h 197"/>
                <a:gd name="T72" fmla="*/ 142 w 317"/>
                <a:gd name="T73" fmla="*/ 138 h 197"/>
                <a:gd name="T74" fmla="*/ 160 w 317"/>
                <a:gd name="T75" fmla="*/ 133 h 197"/>
                <a:gd name="T76" fmla="*/ 181 w 317"/>
                <a:gd name="T77" fmla="*/ 127 h 197"/>
                <a:gd name="T78" fmla="*/ 192 w 317"/>
                <a:gd name="T79" fmla="*/ 125 h 197"/>
                <a:gd name="T80" fmla="*/ 204 w 317"/>
                <a:gd name="T81" fmla="*/ 123 h 197"/>
                <a:gd name="T82" fmla="*/ 216 w 317"/>
                <a:gd name="T83" fmla="*/ 121 h 197"/>
                <a:gd name="T84" fmla="*/ 228 w 317"/>
                <a:gd name="T85" fmla="*/ 120 h 197"/>
                <a:gd name="T86" fmla="*/ 240 w 317"/>
                <a:gd name="T87" fmla="*/ 120 h 197"/>
                <a:gd name="T88" fmla="*/ 252 w 317"/>
                <a:gd name="T89" fmla="*/ 121 h 197"/>
                <a:gd name="T90" fmla="*/ 264 w 317"/>
                <a:gd name="T91" fmla="*/ 123 h 197"/>
                <a:gd name="T92" fmla="*/ 275 w 317"/>
                <a:gd name="T93" fmla="*/ 126 h 197"/>
                <a:gd name="T94" fmla="*/ 286 w 317"/>
                <a:gd name="T95" fmla="*/ 130 h 197"/>
                <a:gd name="T96" fmla="*/ 297 w 317"/>
                <a:gd name="T97" fmla="*/ 136 h 197"/>
                <a:gd name="T98" fmla="*/ 306 w 317"/>
                <a:gd name="T99" fmla="*/ 143 h 197"/>
                <a:gd name="T100" fmla="*/ 315 w 317"/>
                <a:gd name="T101" fmla="*/ 153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17" h="197">
                  <a:moveTo>
                    <a:pt x="315" y="153"/>
                  </a:moveTo>
                  <a:lnTo>
                    <a:pt x="317" y="190"/>
                  </a:lnTo>
                  <a:lnTo>
                    <a:pt x="309" y="192"/>
                  </a:lnTo>
                  <a:lnTo>
                    <a:pt x="299" y="193"/>
                  </a:lnTo>
                  <a:lnTo>
                    <a:pt x="290" y="195"/>
                  </a:lnTo>
                  <a:lnTo>
                    <a:pt x="280" y="196"/>
                  </a:lnTo>
                  <a:lnTo>
                    <a:pt x="269" y="196"/>
                  </a:lnTo>
                  <a:lnTo>
                    <a:pt x="258" y="197"/>
                  </a:lnTo>
                  <a:lnTo>
                    <a:pt x="245" y="197"/>
                  </a:lnTo>
                  <a:lnTo>
                    <a:pt x="233" y="197"/>
                  </a:lnTo>
                  <a:lnTo>
                    <a:pt x="220" y="196"/>
                  </a:lnTo>
                  <a:lnTo>
                    <a:pt x="206" y="196"/>
                  </a:lnTo>
                  <a:lnTo>
                    <a:pt x="192" y="195"/>
                  </a:lnTo>
                  <a:lnTo>
                    <a:pt x="177" y="193"/>
                  </a:lnTo>
                  <a:lnTo>
                    <a:pt x="162" y="191"/>
                  </a:lnTo>
                  <a:lnTo>
                    <a:pt x="146" y="189"/>
                  </a:lnTo>
                  <a:lnTo>
                    <a:pt x="130" y="186"/>
                  </a:lnTo>
                  <a:lnTo>
                    <a:pt x="114" y="183"/>
                  </a:lnTo>
                  <a:lnTo>
                    <a:pt x="111" y="181"/>
                  </a:lnTo>
                  <a:lnTo>
                    <a:pt x="107" y="179"/>
                  </a:lnTo>
                  <a:lnTo>
                    <a:pt x="104" y="176"/>
                  </a:lnTo>
                  <a:lnTo>
                    <a:pt x="100" y="172"/>
                  </a:lnTo>
                  <a:lnTo>
                    <a:pt x="90" y="164"/>
                  </a:lnTo>
                  <a:lnTo>
                    <a:pt x="77" y="154"/>
                  </a:lnTo>
                  <a:lnTo>
                    <a:pt x="71" y="148"/>
                  </a:lnTo>
                  <a:lnTo>
                    <a:pt x="63" y="143"/>
                  </a:lnTo>
                  <a:lnTo>
                    <a:pt x="55" y="136"/>
                  </a:lnTo>
                  <a:lnTo>
                    <a:pt x="46" y="130"/>
                  </a:lnTo>
                  <a:lnTo>
                    <a:pt x="37" y="124"/>
                  </a:lnTo>
                  <a:lnTo>
                    <a:pt x="27" y="117"/>
                  </a:lnTo>
                  <a:lnTo>
                    <a:pt x="16" y="111"/>
                  </a:lnTo>
                  <a:lnTo>
                    <a:pt x="4" y="105"/>
                  </a:lnTo>
                  <a:lnTo>
                    <a:pt x="2" y="89"/>
                  </a:lnTo>
                  <a:lnTo>
                    <a:pt x="1" y="76"/>
                  </a:lnTo>
                  <a:lnTo>
                    <a:pt x="0" y="70"/>
                  </a:lnTo>
                  <a:lnTo>
                    <a:pt x="0" y="64"/>
                  </a:lnTo>
                  <a:lnTo>
                    <a:pt x="0" y="59"/>
                  </a:lnTo>
                  <a:lnTo>
                    <a:pt x="0" y="54"/>
                  </a:lnTo>
                  <a:lnTo>
                    <a:pt x="0" y="48"/>
                  </a:lnTo>
                  <a:lnTo>
                    <a:pt x="1" y="43"/>
                  </a:lnTo>
                  <a:lnTo>
                    <a:pt x="3" y="37"/>
                  </a:lnTo>
                  <a:lnTo>
                    <a:pt x="5" y="31"/>
                  </a:lnTo>
                  <a:lnTo>
                    <a:pt x="7" y="24"/>
                  </a:lnTo>
                  <a:lnTo>
                    <a:pt x="10" y="17"/>
                  </a:lnTo>
                  <a:lnTo>
                    <a:pt x="13" y="8"/>
                  </a:lnTo>
                  <a:lnTo>
                    <a:pt x="18" y="0"/>
                  </a:lnTo>
                  <a:lnTo>
                    <a:pt x="21" y="10"/>
                  </a:lnTo>
                  <a:lnTo>
                    <a:pt x="25" y="20"/>
                  </a:lnTo>
                  <a:lnTo>
                    <a:pt x="29" y="31"/>
                  </a:lnTo>
                  <a:lnTo>
                    <a:pt x="33" y="41"/>
                  </a:lnTo>
                  <a:lnTo>
                    <a:pt x="35" y="46"/>
                  </a:lnTo>
                  <a:lnTo>
                    <a:pt x="38" y="52"/>
                  </a:lnTo>
                  <a:lnTo>
                    <a:pt x="40" y="57"/>
                  </a:lnTo>
                  <a:lnTo>
                    <a:pt x="43" y="62"/>
                  </a:lnTo>
                  <a:lnTo>
                    <a:pt x="45" y="67"/>
                  </a:lnTo>
                  <a:lnTo>
                    <a:pt x="48" y="72"/>
                  </a:lnTo>
                  <a:lnTo>
                    <a:pt x="51" y="77"/>
                  </a:lnTo>
                  <a:lnTo>
                    <a:pt x="55" y="81"/>
                  </a:lnTo>
                  <a:lnTo>
                    <a:pt x="58" y="86"/>
                  </a:lnTo>
                  <a:lnTo>
                    <a:pt x="62" y="91"/>
                  </a:lnTo>
                  <a:lnTo>
                    <a:pt x="66" y="95"/>
                  </a:lnTo>
                  <a:lnTo>
                    <a:pt x="70" y="100"/>
                  </a:lnTo>
                  <a:lnTo>
                    <a:pt x="74" y="104"/>
                  </a:lnTo>
                  <a:lnTo>
                    <a:pt x="79" y="108"/>
                  </a:lnTo>
                  <a:lnTo>
                    <a:pt x="84" y="112"/>
                  </a:lnTo>
                  <a:lnTo>
                    <a:pt x="89" y="115"/>
                  </a:lnTo>
                  <a:lnTo>
                    <a:pt x="94" y="119"/>
                  </a:lnTo>
                  <a:lnTo>
                    <a:pt x="100" y="122"/>
                  </a:lnTo>
                  <a:lnTo>
                    <a:pt x="106" y="126"/>
                  </a:lnTo>
                  <a:lnTo>
                    <a:pt x="113" y="128"/>
                  </a:lnTo>
                  <a:lnTo>
                    <a:pt x="119" y="131"/>
                  </a:lnTo>
                  <a:lnTo>
                    <a:pt x="127" y="134"/>
                  </a:lnTo>
                  <a:lnTo>
                    <a:pt x="134" y="136"/>
                  </a:lnTo>
                  <a:lnTo>
                    <a:pt x="142" y="138"/>
                  </a:lnTo>
                  <a:lnTo>
                    <a:pt x="150" y="135"/>
                  </a:lnTo>
                  <a:lnTo>
                    <a:pt x="160" y="133"/>
                  </a:lnTo>
                  <a:lnTo>
                    <a:pt x="170" y="130"/>
                  </a:lnTo>
                  <a:lnTo>
                    <a:pt x="181" y="127"/>
                  </a:lnTo>
                  <a:lnTo>
                    <a:pt x="187" y="126"/>
                  </a:lnTo>
                  <a:lnTo>
                    <a:pt x="192" y="125"/>
                  </a:lnTo>
                  <a:lnTo>
                    <a:pt x="198" y="124"/>
                  </a:lnTo>
                  <a:lnTo>
                    <a:pt x="204" y="123"/>
                  </a:lnTo>
                  <a:lnTo>
                    <a:pt x="210" y="122"/>
                  </a:lnTo>
                  <a:lnTo>
                    <a:pt x="216" y="121"/>
                  </a:lnTo>
                  <a:lnTo>
                    <a:pt x="222" y="121"/>
                  </a:lnTo>
                  <a:lnTo>
                    <a:pt x="228" y="120"/>
                  </a:lnTo>
                  <a:lnTo>
                    <a:pt x="234" y="120"/>
                  </a:lnTo>
                  <a:lnTo>
                    <a:pt x="240" y="120"/>
                  </a:lnTo>
                  <a:lnTo>
                    <a:pt x="246" y="120"/>
                  </a:lnTo>
                  <a:lnTo>
                    <a:pt x="252" y="121"/>
                  </a:lnTo>
                  <a:lnTo>
                    <a:pt x="258" y="122"/>
                  </a:lnTo>
                  <a:lnTo>
                    <a:pt x="264" y="123"/>
                  </a:lnTo>
                  <a:lnTo>
                    <a:pt x="269" y="124"/>
                  </a:lnTo>
                  <a:lnTo>
                    <a:pt x="275" y="126"/>
                  </a:lnTo>
                  <a:lnTo>
                    <a:pt x="281" y="128"/>
                  </a:lnTo>
                  <a:lnTo>
                    <a:pt x="286" y="130"/>
                  </a:lnTo>
                  <a:lnTo>
                    <a:pt x="291" y="133"/>
                  </a:lnTo>
                  <a:lnTo>
                    <a:pt x="297" y="136"/>
                  </a:lnTo>
                  <a:lnTo>
                    <a:pt x="302" y="139"/>
                  </a:lnTo>
                  <a:lnTo>
                    <a:pt x="306" y="143"/>
                  </a:lnTo>
                  <a:lnTo>
                    <a:pt x="311" y="148"/>
                  </a:lnTo>
                  <a:lnTo>
                    <a:pt x="315" y="153"/>
                  </a:lnTo>
                  <a:close/>
                </a:path>
              </a:pathLst>
            </a:custGeom>
            <a:solidFill>
              <a:srgbClr val="38201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1" name="Freeform 61"/>
            <p:cNvSpPr>
              <a:spLocks/>
            </p:cNvSpPr>
            <p:nvPr/>
          </p:nvSpPr>
          <p:spPr bwMode="auto">
            <a:xfrm>
              <a:off x="1107" y="4036"/>
              <a:ext cx="68" cy="45"/>
            </a:xfrm>
            <a:custGeom>
              <a:avLst/>
              <a:gdLst>
                <a:gd name="T0" fmla="*/ 0 w 68"/>
                <a:gd name="T1" fmla="*/ 0 h 45"/>
                <a:gd name="T2" fmla="*/ 4 w 68"/>
                <a:gd name="T3" fmla="*/ 33 h 45"/>
                <a:gd name="T4" fmla="*/ 6 w 68"/>
                <a:gd name="T5" fmla="*/ 35 h 45"/>
                <a:gd name="T6" fmla="*/ 9 w 68"/>
                <a:gd name="T7" fmla="*/ 36 h 45"/>
                <a:gd name="T8" fmla="*/ 13 w 68"/>
                <a:gd name="T9" fmla="*/ 37 h 45"/>
                <a:gd name="T10" fmla="*/ 16 w 68"/>
                <a:gd name="T11" fmla="*/ 38 h 45"/>
                <a:gd name="T12" fmla="*/ 20 w 68"/>
                <a:gd name="T13" fmla="*/ 39 h 45"/>
                <a:gd name="T14" fmla="*/ 25 w 68"/>
                <a:gd name="T15" fmla="*/ 40 h 45"/>
                <a:gd name="T16" fmla="*/ 29 w 68"/>
                <a:gd name="T17" fmla="*/ 41 h 45"/>
                <a:gd name="T18" fmla="*/ 33 w 68"/>
                <a:gd name="T19" fmla="*/ 42 h 45"/>
                <a:gd name="T20" fmla="*/ 43 w 68"/>
                <a:gd name="T21" fmla="*/ 43 h 45"/>
                <a:gd name="T22" fmla="*/ 52 w 68"/>
                <a:gd name="T23" fmla="*/ 44 h 45"/>
                <a:gd name="T24" fmla="*/ 61 w 68"/>
                <a:gd name="T25" fmla="*/ 44 h 45"/>
                <a:gd name="T26" fmla="*/ 68 w 68"/>
                <a:gd name="T27" fmla="*/ 45 h 45"/>
                <a:gd name="T28" fmla="*/ 62 w 68"/>
                <a:gd name="T29" fmla="*/ 24 h 45"/>
                <a:gd name="T30" fmla="*/ 0 w 68"/>
                <a:gd name="T31" fmla="*/ 0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8" h="45">
                  <a:moveTo>
                    <a:pt x="0" y="0"/>
                  </a:moveTo>
                  <a:lnTo>
                    <a:pt x="4" y="33"/>
                  </a:lnTo>
                  <a:lnTo>
                    <a:pt x="6" y="35"/>
                  </a:lnTo>
                  <a:lnTo>
                    <a:pt x="9" y="36"/>
                  </a:lnTo>
                  <a:lnTo>
                    <a:pt x="13" y="37"/>
                  </a:lnTo>
                  <a:lnTo>
                    <a:pt x="16" y="38"/>
                  </a:lnTo>
                  <a:lnTo>
                    <a:pt x="20" y="39"/>
                  </a:lnTo>
                  <a:lnTo>
                    <a:pt x="25" y="40"/>
                  </a:lnTo>
                  <a:lnTo>
                    <a:pt x="29" y="41"/>
                  </a:lnTo>
                  <a:lnTo>
                    <a:pt x="33" y="42"/>
                  </a:lnTo>
                  <a:lnTo>
                    <a:pt x="43" y="43"/>
                  </a:lnTo>
                  <a:lnTo>
                    <a:pt x="52" y="44"/>
                  </a:lnTo>
                  <a:lnTo>
                    <a:pt x="61" y="44"/>
                  </a:lnTo>
                  <a:lnTo>
                    <a:pt x="68" y="45"/>
                  </a:lnTo>
                  <a:lnTo>
                    <a:pt x="62" y="24"/>
                  </a:lnTo>
                  <a:lnTo>
                    <a:pt x="0" y="0"/>
                  </a:lnTo>
                  <a:close/>
                </a:path>
              </a:pathLst>
            </a:custGeom>
            <a:solidFill>
              <a:srgbClr val="38201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2" name="Freeform 62"/>
            <p:cNvSpPr>
              <a:spLocks/>
            </p:cNvSpPr>
            <p:nvPr/>
          </p:nvSpPr>
          <p:spPr bwMode="auto">
            <a:xfrm>
              <a:off x="853" y="1630"/>
              <a:ext cx="559" cy="1000"/>
            </a:xfrm>
            <a:custGeom>
              <a:avLst/>
              <a:gdLst>
                <a:gd name="T0" fmla="*/ 535 w 559"/>
                <a:gd name="T1" fmla="*/ 244 h 1000"/>
                <a:gd name="T2" fmla="*/ 493 w 559"/>
                <a:gd name="T3" fmla="*/ 203 h 1000"/>
                <a:gd name="T4" fmla="*/ 446 w 559"/>
                <a:gd name="T5" fmla="*/ 156 h 1000"/>
                <a:gd name="T6" fmla="*/ 395 w 559"/>
                <a:gd name="T7" fmla="*/ 102 h 1000"/>
                <a:gd name="T8" fmla="*/ 340 w 559"/>
                <a:gd name="T9" fmla="*/ 43 h 1000"/>
                <a:gd name="T10" fmla="*/ 162 w 559"/>
                <a:gd name="T11" fmla="*/ 0 h 1000"/>
                <a:gd name="T12" fmla="*/ 155 w 559"/>
                <a:gd name="T13" fmla="*/ 28 h 1000"/>
                <a:gd name="T14" fmla="*/ 146 w 559"/>
                <a:gd name="T15" fmla="*/ 53 h 1000"/>
                <a:gd name="T16" fmla="*/ 136 w 559"/>
                <a:gd name="T17" fmla="*/ 76 h 1000"/>
                <a:gd name="T18" fmla="*/ 125 w 559"/>
                <a:gd name="T19" fmla="*/ 96 h 1000"/>
                <a:gd name="T20" fmla="*/ 113 w 559"/>
                <a:gd name="T21" fmla="*/ 114 h 1000"/>
                <a:gd name="T22" fmla="*/ 100 w 559"/>
                <a:gd name="T23" fmla="*/ 131 h 1000"/>
                <a:gd name="T24" fmla="*/ 82 w 559"/>
                <a:gd name="T25" fmla="*/ 152 h 1000"/>
                <a:gd name="T26" fmla="*/ 52 w 559"/>
                <a:gd name="T27" fmla="*/ 181 h 1000"/>
                <a:gd name="T28" fmla="*/ 33 w 559"/>
                <a:gd name="T29" fmla="*/ 214 h 1000"/>
                <a:gd name="T30" fmla="*/ 39 w 559"/>
                <a:gd name="T31" fmla="*/ 247 h 1000"/>
                <a:gd name="T32" fmla="*/ 47 w 559"/>
                <a:gd name="T33" fmla="*/ 278 h 1000"/>
                <a:gd name="T34" fmla="*/ 56 w 559"/>
                <a:gd name="T35" fmla="*/ 306 h 1000"/>
                <a:gd name="T36" fmla="*/ 66 w 559"/>
                <a:gd name="T37" fmla="*/ 332 h 1000"/>
                <a:gd name="T38" fmla="*/ 77 w 559"/>
                <a:gd name="T39" fmla="*/ 356 h 1000"/>
                <a:gd name="T40" fmla="*/ 100 w 559"/>
                <a:gd name="T41" fmla="*/ 401 h 1000"/>
                <a:gd name="T42" fmla="*/ 123 w 559"/>
                <a:gd name="T43" fmla="*/ 442 h 1000"/>
                <a:gd name="T44" fmla="*/ 149 w 559"/>
                <a:gd name="T45" fmla="*/ 495 h 1000"/>
                <a:gd name="T46" fmla="*/ 172 w 559"/>
                <a:gd name="T47" fmla="*/ 563 h 1000"/>
                <a:gd name="T48" fmla="*/ 178 w 559"/>
                <a:gd name="T49" fmla="*/ 620 h 1000"/>
                <a:gd name="T50" fmla="*/ 170 w 559"/>
                <a:gd name="T51" fmla="*/ 668 h 1000"/>
                <a:gd name="T52" fmla="*/ 153 w 559"/>
                <a:gd name="T53" fmla="*/ 710 h 1000"/>
                <a:gd name="T54" fmla="*/ 128 w 559"/>
                <a:gd name="T55" fmla="*/ 747 h 1000"/>
                <a:gd name="T56" fmla="*/ 99 w 559"/>
                <a:gd name="T57" fmla="*/ 781 h 1000"/>
                <a:gd name="T58" fmla="*/ 68 w 559"/>
                <a:gd name="T59" fmla="*/ 815 h 1000"/>
                <a:gd name="T60" fmla="*/ 40 w 559"/>
                <a:gd name="T61" fmla="*/ 849 h 1000"/>
                <a:gd name="T62" fmla="*/ 17 w 559"/>
                <a:gd name="T63" fmla="*/ 886 h 1000"/>
                <a:gd name="T64" fmla="*/ 2 w 559"/>
                <a:gd name="T65" fmla="*/ 928 h 1000"/>
                <a:gd name="T66" fmla="*/ 78 w 559"/>
                <a:gd name="T67" fmla="*/ 963 h 1000"/>
                <a:gd name="T68" fmla="*/ 129 w 559"/>
                <a:gd name="T69" fmla="*/ 976 h 1000"/>
                <a:gd name="T70" fmla="*/ 176 w 559"/>
                <a:gd name="T71" fmla="*/ 986 h 1000"/>
                <a:gd name="T72" fmla="*/ 220 w 559"/>
                <a:gd name="T73" fmla="*/ 994 h 1000"/>
                <a:gd name="T74" fmla="*/ 262 w 559"/>
                <a:gd name="T75" fmla="*/ 999 h 1000"/>
                <a:gd name="T76" fmla="*/ 304 w 559"/>
                <a:gd name="T77" fmla="*/ 1000 h 1000"/>
                <a:gd name="T78" fmla="*/ 346 w 559"/>
                <a:gd name="T79" fmla="*/ 996 h 1000"/>
                <a:gd name="T80" fmla="*/ 391 w 559"/>
                <a:gd name="T81" fmla="*/ 989 h 1000"/>
                <a:gd name="T82" fmla="*/ 439 w 559"/>
                <a:gd name="T83" fmla="*/ 976 h 1000"/>
                <a:gd name="T84" fmla="*/ 493 w 559"/>
                <a:gd name="T85" fmla="*/ 957 h 1000"/>
                <a:gd name="T86" fmla="*/ 508 w 559"/>
                <a:gd name="T87" fmla="*/ 924 h 1000"/>
                <a:gd name="T88" fmla="*/ 498 w 559"/>
                <a:gd name="T89" fmla="*/ 887 h 1000"/>
                <a:gd name="T90" fmla="*/ 486 w 559"/>
                <a:gd name="T91" fmla="*/ 849 h 1000"/>
                <a:gd name="T92" fmla="*/ 459 w 559"/>
                <a:gd name="T93" fmla="*/ 773 h 1000"/>
                <a:gd name="T94" fmla="*/ 442 w 559"/>
                <a:gd name="T95" fmla="*/ 722 h 1000"/>
                <a:gd name="T96" fmla="*/ 431 w 559"/>
                <a:gd name="T97" fmla="*/ 684 h 1000"/>
                <a:gd name="T98" fmla="*/ 423 w 559"/>
                <a:gd name="T99" fmla="*/ 644 h 1000"/>
                <a:gd name="T100" fmla="*/ 419 w 559"/>
                <a:gd name="T101" fmla="*/ 604 h 1000"/>
                <a:gd name="T102" fmla="*/ 420 w 559"/>
                <a:gd name="T103" fmla="*/ 563 h 1000"/>
                <a:gd name="T104" fmla="*/ 426 w 559"/>
                <a:gd name="T105" fmla="*/ 525 h 1000"/>
                <a:gd name="T106" fmla="*/ 434 w 559"/>
                <a:gd name="T107" fmla="*/ 501 h 1000"/>
                <a:gd name="T108" fmla="*/ 446 w 559"/>
                <a:gd name="T109" fmla="*/ 478 h 1000"/>
                <a:gd name="T110" fmla="*/ 461 w 559"/>
                <a:gd name="T111" fmla="*/ 456 h 1000"/>
                <a:gd name="T112" fmla="*/ 482 w 559"/>
                <a:gd name="T113" fmla="*/ 429 h 1000"/>
                <a:gd name="T114" fmla="*/ 504 w 559"/>
                <a:gd name="T115" fmla="*/ 400 h 1000"/>
                <a:gd name="T116" fmla="*/ 520 w 559"/>
                <a:gd name="T117" fmla="*/ 376 h 1000"/>
                <a:gd name="T118" fmla="*/ 535 w 559"/>
                <a:gd name="T119" fmla="*/ 351 h 1000"/>
                <a:gd name="T120" fmla="*/ 546 w 559"/>
                <a:gd name="T121" fmla="*/ 322 h 1000"/>
                <a:gd name="T122" fmla="*/ 555 w 559"/>
                <a:gd name="T123" fmla="*/ 290 h 10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59" h="1000">
                  <a:moveTo>
                    <a:pt x="559" y="266"/>
                  </a:moveTo>
                  <a:lnTo>
                    <a:pt x="547" y="255"/>
                  </a:lnTo>
                  <a:lnTo>
                    <a:pt x="535" y="244"/>
                  </a:lnTo>
                  <a:lnTo>
                    <a:pt x="521" y="231"/>
                  </a:lnTo>
                  <a:lnTo>
                    <a:pt x="508" y="217"/>
                  </a:lnTo>
                  <a:lnTo>
                    <a:pt x="493" y="203"/>
                  </a:lnTo>
                  <a:lnTo>
                    <a:pt x="478" y="188"/>
                  </a:lnTo>
                  <a:lnTo>
                    <a:pt x="462" y="172"/>
                  </a:lnTo>
                  <a:lnTo>
                    <a:pt x="446" y="156"/>
                  </a:lnTo>
                  <a:lnTo>
                    <a:pt x="430" y="139"/>
                  </a:lnTo>
                  <a:lnTo>
                    <a:pt x="413" y="121"/>
                  </a:lnTo>
                  <a:lnTo>
                    <a:pt x="395" y="102"/>
                  </a:lnTo>
                  <a:lnTo>
                    <a:pt x="377" y="83"/>
                  </a:lnTo>
                  <a:lnTo>
                    <a:pt x="359" y="63"/>
                  </a:lnTo>
                  <a:lnTo>
                    <a:pt x="340" y="43"/>
                  </a:lnTo>
                  <a:lnTo>
                    <a:pt x="322" y="22"/>
                  </a:lnTo>
                  <a:lnTo>
                    <a:pt x="302" y="0"/>
                  </a:lnTo>
                  <a:lnTo>
                    <a:pt x="162" y="0"/>
                  </a:lnTo>
                  <a:lnTo>
                    <a:pt x="160" y="10"/>
                  </a:lnTo>
                  <a:lnTo>
                    <a:pt x="157" y="19"/>
                  </a:lnTo>
                  <a:lnTo>
                    <a:pt x="155" y="28"/>
                  </a:lnTo>
                  <a:lnTo>
                    <a:pt x="152" y="37"/>
                  </a:lnTo>
                  <a:lnTo>
                    <a:pt x="149" y="45"/>
                  </a:lnTo>
                  <a:lnTo>
                    <a:pt x="146" y="53"/>
                  </a:lnTo>
                  <a:lnTo>
                    <a:pt x="143" y="61"/>
                  </a:lnTo>
                  <a:lnTo>
                    <a:pt x="140" y="68"/>
                  </a:lnTo>
                  <a:lnTo>
                    <a:pt x="136" y="76"/>
                  </a:lnTo>
                  <a:lnTo>
                    <a:pt x="133" y="83"/>
                  </a:lnTo>
                  <a:lnTo>
                    <a:pt x="129" y="89"/>
                  </a:lnTo>
                  <a:lnTo>
                    <a:pt x="125" y="96"/>
                  </a:lnTo>
                  <a:lnTo>
                    <a:pt x="121" y="102"/>
                  </a:lnTo>
                  <a:lnTo>
                    <a:pt x="117" y="108"/>
                  </a:lnTo>
                  <a:lnTo>
                    <a:pt x="113" y="114"/>
                  </a:lnTo>
                  <a:lnTo>
                    <a:pt x="109" y="120"/>
                  </a:lnTo>
                  <a:lnTo>
                    <a:pt x="104" y="125"/>
                  </a:lnTo>
                  <a:lnTo>
                    <a:pt x="100" y="131"/>
                  </a:lnTo>
                  <a:lnTo>
                    <a:pt x="96" y="136"/>
                  </a:lnTo>
                  <a:lnTo>
                    <a:pt x="91" y="141"/>
                  </a:lnTo>
                  <a:lnTo>
                    <a:pt x="82" y="152"/>
                  </a:lnTo>
                  <a:lnTo>
                    <a:pt x="72" y="162"/>
                  </a:lnTo>
                  <a:lnTo>
                    <a:pt x="62" y="172"/>
                  </a:lnTo>
                  <a:lnTo>
                    <a:pt x="52" y="181"/>
                  </a:lnTo>
                  <a:lnTo>
                    <a:pt x="42" y="192"/>
                  </a:lnTo>
                  <a:lnTo>
                    <a:pt x="32" y="202"/>
                  </a:lnTo>
                  <a:lnTo>
                    <a:pt x="33" y="214"/>
                  </a:lnTo>
                  <a:lnTo>
                    <a:pt x="35" y="225"/>
                  </a:lnTo>
                  <a:lnTo>
                    <a:pt x="37" y="237"/>
                  </a:lnTo>
                  <a:lnTo>
                    <a:pt x="39" y="247"/>
                  </a:lnTo>
                  <a:lnTo>
                    <a:pt x="42" y="258"/>
                  </a:lnTo>
                  <a:lnTo>
                    <a:pt x="45" y="268"/>
                  </a:lnTo>
                  <a:lnTo>
                    <a:pt x="47" y="278"/>
                  </a:lnTo>
                  <a:lnTo>
                    <a:pt x="50" y="288"/>
                  </a:lnTo>
                  <a:lnTo>
                    <a:pt x="53" y="297"/>
                  </a:lnTo>
                  <a:lnTo>
                    <a:pt x="56" y="306"/>
                  </a:lnTo>
                  <a:lnTo>
                    <a:pt x="60" y="315"/>
                  </a:lnTo>
                  <a:lnTo>
                    <a:pt x="63" y="324"/>
                  </a:lnTo>
                  <a:lnTo>
                    <a:pt x="66" y="332"/>
                  </a:lnTo>
                  <a:lnTo>
                    <a:pt x="70" y="340"/>
                  </a:lnTo>
                  <a:lnTo>
                    <a:pt x="74" y="348"/>
                  </a:lnTo>
                  <a:lnTo>
                    <a:pt x="77" y="356"/>
                  </a:lnTo>
                  <a:lnTo>
                    <a:pt x="85" y="372"/>
                  </a:lnTo>
                  <a:lnTo>
                    <a:pt x="93" y="386"/>
                  </a:lnTo>
                  <a:lnTo>
                    <a:pt x="100" y="401"/>
                  </a:lnTo>
                  <a:lnTo>
                    <a:pt x="108" y="415"/>
                  </a:lnTo>
                  <a:lnTo>
                    <a:pt x="116" y="429"/>
                  </a:lnTo>
                  <a:lnTo>
                    <a:pt x="123" y="442"/>
                  </a:lnTo>
                  <a:lnTo>
                    <a:pt x="131" y="456"/>
                  </a:lnTo>
                  <a:lnTo>
                    <a:pt x="138" y="470"/>
                  </a:lnTo>
                  <a:lnTo>
                    <a:pt x="149" y="495"/>
                  </a:lnTo>
                  <a:lnTo>
                    <a:pt x="159" y="519"/>
                  </a:lnTo>
                  <a:lnTo>
                    <a:pt x="166" y="541"/>
                  </a:lnTo>
                  <a:lnTo>
                    <a:pt x="172" y="563"/>
                  </a:lnTo>
                  <a:lnTo>
                    <a:pt x="176" y="583"/>
                  </a:lnTo>
                  <a:lnTo>
                    <a:pt x="177" y="602"/>
                  </a:lnTo>
                  <a:lnTo>
                    <a:pt x="178" y="620"/>
                  </a:lnTo>
                  <a:lnTo>
                    <a:pt x="177" y="637"/>
                  </a:lnTo>
                  <a:lnTo>
                    <a:pt x="174" y="653"/>
                  </a:lnTo>
                  <a:lnTo>
                    <a:pt x="170" y="668"/>
                  </a:lnTo>
                  <a:lnTo>
                    <a:pt x="165" y="683"/>
                  </a:lnTo>
                  <a:lnTo>
                    <a:pt x="159" y="697"/>
                  </a:lnTo>
                  <a:lnTo>
                    <a:pt x="153" y="710"/>
                  </a:lnTo>
                  <a:lnTo>
                    <a:pt x="145" y="723"/>
                  </a:lnTo>
                  <a:lnTo>
                    <a:pt x="137" y="735"/>
                  </a:lnTo>
                  <a:lnTo>
                    <a:pt x="128" y="747"/>
                  </a:lnTo>
                  <a:lnTo>
                    <a:pt x="118" y="759"/>
                  </a:lnTo>
                  <a:lnTo>
                    <a:pt x="109" y="770"/>
                  </a:lnTo>
                  <a:lnTo>
                    <a:pt x="99" y="781"/>
                  </a:lnTo>
                  <a:lnTo>
                    <a:pt x="88" y="793"/>
                  </a:lnTo>
                  <a:lnTo>
                    <a:pt x="78" y="804"/>
                  </a:lnTo>
                  <a:lnTo>
                    <a:pt x="68" y="815"/>
                  </a:lnTo>
                  <a:lnTo>
                    <a:pt x="59" y="826"/>
                  </a:lnTo>
                  <a:lnTo>
                    <a:pt x="49" y="837"/>
                  </a:lnTo>
                  <a:lnTo>
                    <a:pt x="40" y="849"/>
                  </a:lnTo>
                  <a:lnTo>
                    <a:pt x="32" y="861"/>
                  </a:lnTo>
                  <a:lnTo>
                    <a:pt x="24" y="873"/>
                  </a:lnTo>
                  <a:lnTo>
                    <a:pt x="17" y="886"/>
                  </a:lnTo>
                  <a:lnTo>
                    <a:pt x="11" y="899"/>
                  </a:lnTo>
                  <a:lnTo>
                    <a:pt x="6" y="913"/>
                  </a:lnTo>
                  <a:lnTo>
                    <a:pt x="2" y="928"/>
                  </a:lnTo>
                  <a:lnTo>
                    <a:pt x="0" y="943"/>
                  </a:lnTo>
                  <a:lnTo>
                    <a:pt x="40" y="953"/>
                  </a:lnTo>
                  <a:lnTo>
                    <a:pt x="78" y="963"/>
                  </a:lnTo>
                  <a:lnTo>
                    <a:pt x="96" y="968"/>
                  </a:lnTo>
                  <a:lnTo>
                    <a:pt x="113" y="972"/>
                  </a:lnTo>
                  <a:lnTo>
                    <a:pt x="129" y="976"/>
                  </a:lnTo>
                  <a:lnTo>
                    <a:pt x="145" y="980"/>
                  </a:lnTo>
                  <a:lnTo>
                    <a:pt x="161" y="983"/>
                  </a:lnTo>
                  <a:lnTo>
                    <a:pt x="176" y="986"/>
                  </a:lnTo>
                  <a:lnTo>
                    <a:pt x="191" y="989"/>
                  </a:lnTo>
                  <a:lnTo>
                    <a:pt x="206" y="992"/>
                  </a:lnTo>
                  <a:lnTo>
                    <a:pt x="220" y="994"/>
                  </a:lnTo>
                  <a:lnTo>
                    <a:pt x="234" y="996"/>
                  </a:lnTo>
                  <a:lnTo>
                    <a:pt x="248" y="998"/>
                  </a:lnTo>
                  <a:lnTo>
                    <a:pt x="262" y="999"/>
                  </a:lnTo>
                  <a:lnTo>
                    <a:pt x="276" y="999"/>
                  </a:lnTo>
                  <a:lnTo>
                    <a:pt x="290" y="1000"/>
                  </a:lnTo>
                  <a:lnTo>
                    <a:pt x="304" y="1000"/>
                  </a:lnTo>
                  <a:lnTo>
                    <a:pt x="318" y="999"/>
                  </a:lnTo>
                  <a:lnTo>
                    <a:pt x="332" y="998"/>
                  </a:lnTo>
                  <a:lnTo>
                    <a:pt x="346" y="996"/>
                  </a:lnTo>
                  <a:lnTo>
                    <a:pt x="361" y="994"/>
                  </a:lnTo>
                  <a:lnTo>
                    <a:pt x="376" y="992"/>
                  </a:lnTo>
                  <a:lnTo>
                    <a:pt x="391" y="989"/>
                  </a:lnTo>
                  <a:lnTo>
                    <a:pt x="407" y="985"/>
                  </a:lnTo>
                  <a:lnTo>
                    <a:pt x="423" y="981"/>
                  </a:lnTo>
                  <a:lnTo>
                    <a:pt x="439" y="976"/>
                  </a:lnTo>
                  <a:lnTo>
                    <a:pt x="456" y="970"/>
                  </a:lnTo>
                  <a:lnTo>
                    <a:pt x="474" y="964"/>
                  </a:lnTo>
                  <a:lnTo>
                    <a:pt x="493" y="957"/>
                  </a:lnTo>
                  <a:lnTo>
                    <a:pt x="512" y="950"/>
                  </a:lnTo>
                  <a:lnTo>
                    <a:pt x="510" y="937"/>
                  </a:lnTo>
                  <a:lnTo>
                    <a:pt x="508" y="924"/>
                  </a:lnTo>
                  <a:lnTo>
                    <a:pt x="505" y="912"/>
                  </a:lnTo>
                  <a:lnTo>
                    <a:pt x="502" y="899"/>
                  </a:lnTo>
                  <a:lnTo>
                    <a:pt x="498" y="887"/>
                  </a:lnTo>
                  <a:lnTo>
                    <a:pt x="494" y="874"/>
                  </a:lnTo>
                  <a:lnTo>
                    <a:pt x="490" y="861"/>
                  </a:lnTo>
                  <a:lnTo>
                    <a:pt x="486" y="849"/>
                  </a:lnTo>
                  <a:lnTo>
                    <a:pt x="477" y="823"/>
                  </a:lnTo>
                  <a:lnTo>
                    <a:pt x="468" y="798"/>
                  </a:lnTo>
                  <a:lnTo>
                    <a:pt x="459" y="773"/>
                  </a:lnTo>
                  <a:lnTo>
                    <a:pt x="450" y="748"/>
                  </a:lnTo>
                  <a:lnTo>
                    <a:pt x="446" y="735"/>
                  </a:lnTo>
                  <a:lnTo>
                    <a:pt x="442" y="722"/>
                  </a:lnTo>
                  <a:lnTo>
                    <a:pt x="438" y="710"/>
                  </a:lnTo>
                  <a:lnTo>
                    <a:pt x="434" y="697"/>
                  </a:lnTo>
                  <a:lnTo>
                    <a:pt x="431" y="684"/>
                  </a:lnTo>
                  <a:lnTo>
                    <a:pt x="428" y="671"/>
                  </a:lnTo>
                  <a:lnTo>
                    <a:pt x="425" y="658"/>
                  </a:lnTo>
                  <a:lnTo>
                    <a:pt x="423" y="644"/>
                  </a:lnTo>
                  <a:lnTo>
                    <a:pt x="421" y="631"/>
                  </a:lnTo>
                  <a:lnTo>
                    <a:pt x="420" y="618"/>
                  </a:lnTo>
                  <a:lnTo>
                    <a:pt x="419" y="604"/>
                  </a:lnTo>
                  <a:lnTo>
                    <a:pt x="419" y="590"/>
                  </a:lnTo>
                  <a:lnTo>
                    <a:pt x="419" y="577"/>
                  </a:lnTo>
                  <a:lnTo>
                    <a:pt x="420" y="563"/>
                  </a:lnTo>
                  <a:lnTo>
                    <a:pt x="422" y="549"/>
                  </a:lnTo>
                  <a:lnTo>
                    <a:pt x="424" y="534"/>
                  </a:lnTo>
                  <a:lnTo>
                    <a:pt x="426" y="525"/>
                  </a:lnTo>
                  <a:lnTo>
                    <a:pt x="428" y="517"/>
                  </a:lnTo>
                  <a:lnTo>
                    <a:pt x="431" y="509"/>
                  </a:lnTo>
                  <a:lnTo>
                    <a:pt x="434" y="501"/>
                  </a:lnTo>
                  <a:lnTo>
                    <a:pt x="438" y="493"/>
                  </a:lnTo>
                  <a:lnTo>
                    <a:pt x="442" y="485"/>
                  </a:lnTo>
                  <a:lnTo>
                    <a:pt x="446" y="478"/>
                  </a:lnTo>
                  <a:lnTo>
                    <a:pt x="451" y="471"/>
                  </a:lnTo>
                  <a:lnTo>
                    <a:pt x="455" y="463"/>
                  </a:lnTo>
                  <a:lnTo>
                    <a:pt x="461" y="456"/>
                  </a:lnTo>
                  <a:lnTo>
                    <a:pt x="466" y="449"/>
                  </a:lnTo>
                  <a:lnTo>
                    <a:pt x="471" y="443"/>
                  </a:lnTo>
                  <a:lnTo>
                    <a:pt x="482" y="429"/>
                  </a:lnTo>
                  <a:lnTo>
                    <a:pt x="493" y="414"/>
                  </a:lnTo>
                  <a:lnTo>
                    <a:pt x="499" y="407"/>
                  </a:lnTo>
                  <a:lnTo>
                    <a:pt x="504" y="400"/>
                  </a:lnTo>
                  <a:lnTo>
                    <a:pt x="510" y="392"/>
                  </a:lnTo>
                  <a:lnTo>
                    <a:pt x="515" y="384"/>
                  </a:lnTo>
                  <a:lnTo>
                    <a:pt x="520" y="376"/>
                  </a:lnTo>
                  <a:lnTo>
                    <a:pt x="525" y="368"/>
                  </a:lnTo>
                  <a:lnTo>
                    <a:pt x="530" y="360"/>
                  </a:lnTo>
                  <a:lnTo>
                    <a:pt x="535" y="351"/>
                  </a:lnTo>
                  <a:lnTo>
                    <a:pt x="539" y="342"/>
                  </a:lnTo>
                  <a:lnTo>
                    <a:pt x="543" y="332"/>
                  </a:lnTo>
                  <a:lnTo>
                    <a:pt x="546" y="322"/>
                  </a:lnTo>
                  <a:lnTo>
                    <a:pt x="550" y="312"/>
                  </a:lnTo>
                  <a:lnTo>
                    <a:pt x="553" y="302"/>
                  </a:lnTo>
                  <a:lnTo>
                    <a:pt x="555" y="290"/>
                  </a:lnTo>
                  <a:lnTo>
                    <a:pt x="557" y="279"/>
                  </a:lnTo>
                  <a:lnTo>
                    <a:pt x="559" y="266"/>
                  </a:lnTo>
                  <a:close/>
                </a:path>
              </a:pathLst>
            </a:custGeom>
            <a:solidFill>
              <a:srgbClr val="EBAA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3" name="Freeform 63"/>
            <p:cNvSpPr>
              <a:spLocks/>
            </p:cNvSpPr>
            <p:nvPr/>
          </p:nvSpPr>
          <p:spPr bwMode="auto">
            <a:xfrm>
              <a:off x="899" y="1616"/>
              <a:ext cx="395" cy="78"/>
            </a:xfrm>
            <a:custGeom>
              <a:avLst/>
              <a:gdLst>
                <a:gd name="T0" fmla="*/ 255 w 395"/>
                <a:gd name="T1" fmla="*/ 13 h 78"/>
                <a:gd name="T2" fmla="*/ 258 w 395"/>
                <a:gd name="T3" fmla="*/ 16 h 78"/>
                <a:gd name="T4" fmla="*/ 260 w 395"/>
                <a:gd name="T5" fmla="*/ 19 h 78"/>
                <a:gd name="T6" fmla="*/ 263 w 395"/>
                <a:gd name="T7" fmla="*/ 21 h 78"/>
                <a:gd name="T8" fmla="*/ 267 w 395"/>
                <a:gd name="T9" fmla="*/ 24 h 78"/>
                <a:gd name="T10" fmla="*/ 270 w 395"/>
                <a:gd name="T11" fmla="*/ 27 h 78"/>
                <a:gd name="T12" fmla="*/ 273 w 395"/>
                <a:gd name="T13" fmla="*/ 30 h 78"/>
                <a:gd name="T14" fmla="*/ 277 w 395"/>
                <a:gd name="T15" fmla="*/ 32 h 78"/>
                <a:gd name="T16" fmla="*/ 280 w 395"/>
                <a:gd name="T17" fmla="*/ 35 h 78"/>
                <a:gd name="T18" fmla="*/ 284 w 395"/>
                <a:gd name="T19" fmla="*/ 37 h 78"/>
                <a:gd name="T20" fmla="*/ 287 w 395"/>
                <a:gd name="T21" fmla="*/ 40 h 78"/>
                <a:gd name="T22" fmla="*/ 292 w 395"/>
                <a:gd name="T23" fmla="*/ 42 h 78"/>
                <a:gd name="T24" fmla="*/ 296 w 395"/>
                <a:gd name="T25" fmla="*/ 44 h 78"/>
                <a:gd name="T26" fmla="*/ 304 w 395"/>
                <a:gd name="T27" fmla="*/ 49 h 78"/>
                <a:gd name="T28" fmla="*/ 313 w 395"/>
                <a:gd name="T29" fmla="*/ 53 h 78"/>
                <a:gd name="T30" fmla="*/ 322 w 395"/>
                <a:gd name="T31" fmla="*/ 57 h 78"/>
                <a:gd name="T32" fmla="*/ 331 w 395"/>
                <a:gd name="T33" fmla="*/ 60 h 78"/>
                <a:gd name="T34" fmla="*/ 341 w 395"/>
                <a:gd name="T35" fmla="*/ 64 h 78"/>
                <a:gd name="T36" fmla="*/ 351 w 395"/>
                <a:gd name="T37" fmla="*/ 67 h 78"/>
                <a:gd name="T38" fmla="*/ 362 w 395"/>
                <a:gd name="T39" fmla="*/ 70 h 78"/>
                <a:gd name="T40" fmla="*/ 373 w 395"/>
                <a:gd name="T41" fmla="*/ 73 h 78"/>
                <a:gd name="T42" fmla="*/ 383 w 395"/>
                <a:gd name="T43" fmla="*/ 75 h 78"/>
                <a:gd name="T44" fmla="*/ 395 w 395"/>
                <a:gd name="T45" fmla="*/ 78 h 78"/>
                <a:gd name="T46" fmla="*/ 0 w 395"/>
                <a:gd name="T47" fmla="*/ 70 h 78"/>
                <a:gd name="T48" fmla="*/ 7 w 395"/>
                <a:gd name="T49" fmla="*/ 68 h 78"/>
                <a:gd name="T50" fmla="*/ 14 w 395"/>
                <a:gd name="T51" fmla="*/ 65 h 78"/>
                <a:gd name="T52" fmla="*/ 21 w 395"/>
                <a:gd name="T53" fmla="*/ 62 h 78"/>
                <a:gd name="T54" fmla="*/ 27 w 395"/>
                <a:gd name="T55" fmla="*/ 59 h 78"/>
                <a:gd name="T56" fmla="*/ 33 w 395"/>
                <a:gd name="T57" fmla="*/ 56 h 78"/>
                <a:gd name="T58" fmla="*/ 38 w 395"/>
                <a:gd name="T59" fmla="*/ 52 h 78"/>
                <a:gd name="T60" fmla="*/ 43 w 395"/>
                <a:gd name="T61" fmla="*/ 49 h 78"/>
                <a:gd name="T62" fmla="*/ 48 w 395"/>
                <a:gd name="T63" fmla="*/ 45 h 78"/>
                <a:gd name="T64" fmla="*/ 53 w 395"/>
                <a:gd name="T65" fmla="*/ 41 h 78"/>
                <a:gd name="T66" fmla="*/ 57 w 395"/>
                <a:gd name="T67" fmla="*/ 37 h 78"/>
                <a:gd name="T68" fmla="*/ 61 w 395"/>
                <a:gd name="T69" fmla="*/ 33 h 78"/>
                <a:gd name="T70" fmla="*/ 65 w 395"/>
                <a:gd name="T71" fmla="*/ 29 h 78"/>
                <a:gd name="T72" fmla="*/ 69 w 395"/>
                <a:gd name="T73" fmla="*/ 24 h 78"/>
                <a:gd name="T74" fmla="*/ 72 w 395"/>
                <a:gd name="T75" fmla="*/ 20 h 78"/>
                <a:gd name="T76" fmla="*/ 76 w 395"/>
                <a:gd name="T77" fmla="*/ 16 h 78"/>
                <a:gd name="T78" fmla="*/ 87 w 395"/>
                <a:gd name="T79" fmla="*/ 0 h 78"/>
                <a:gd name="T80" fmla="*/ 255 w 395"/>
                <a:gd name="T81" fmla="*/ 13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395" h="78">
                  <a:moveTo>
                    <a:pt x="255" y="13"/>
                  </a:moveTo>
                  <a:lnTo>
                    <a:pt x="258" y="16"/>
                  </a:lnTo>
                  <a:lnTo>
                    <a:pt x="260" y="19"/>
                  </a:lnTo>
                  <a:lnTo>
                    <a:pt x="263" y="21"/>
                  </a:lnTo>
                  <a:lnTo>
                    <a:pt x="267" y="24"/>
                  </a:lnTo>
                  <a:lnTo>
                    <a:pt x="270" y="27"/>
                  </a:lnTo>
                  <a:lnTo>
                    <a:pt x="273" y="30"/>
                  </a:lnTo>
                  <a:lnTo>
                    <a:pt x="277" y="32"/>
                  </a:lnTo>
                  <a:lnTo>
                    <a:pt x="280" y="35"/>
                  </a:lnTo>
                  <a:lnTo>
                    <a:pt x="284" y="37"/>
                  </a:lnTo>
                  <a:lnTo>
                    <a:pt x="287" y="40"/>
                  </a:lnTo>
                  <a:lnTo>
                    <a:pt x="292" y="42"/>
                  </a:lnTo>
                  <a:lnTo>
                    <a:pt x="296" y="44"/>
                  </a:lnTo>
                  <a:lnTo>
                    <a:pt x="304" y="49"/>
                  </a:lnTo>
                  <a:lnTo>
                    <a:pt x="313" y="53"/>
                  </a:lnTo>
                  <a:lnTo>
                    <a:pt x="322" y="57"/>
                  </a:lnTo>
                  <a:lnTo>
                    <a:pt x="331" y="60"/>
                  </a:lnTo>
                  <a:lnTo>
                    <a:pt x="341" y="64"/>
                  </a:lnTo>
                  <a:lnTo>
                    <a:pt x="351" y="67"/>
                  </a:lnTo>
                  <a:lnTo>
                    <a:pt x="362" y="70"/>
                  </a:lnTo>
                  <a:lnTo>
                    <a:pt x="373" y="73"/>
                  </a:lnTo>
                  <a:lnTo>
                    <a:pt x="383" y="75"/>
                  </a:lnTo>
                  <a:lnTo>
                    <a:pt x="395" y="78"/>
                  </a:lnTo>
                  <a:lnTo>
                    <a:pt x="0" y="70"/>
                  </a:lnTo>
                  <a:lnTo>
                    <a:pt x="7" y="68"/>
                  </a:lnTo>
                  <a:lnTo>
                    <a:pt x="14" y="65"/>
                  </a:lnTo>
                  <a:lnTo>
                    <a:pt x="21" y="62"/>
                  </a:lnTo>
                  <a:lnTo>
                    <a:pt x="27" y="59"/>
                  </a:lnTo>
                  <a:lnTo>
                    <a:pt x="33" y="56"/>
                  </a:lnTo>
                  <a:lnTo>
                    <a:pt x="38" y="52"/>
                  </a:lnTo>
                  <a:lnTo>
                    <a:pt x="43" y="49"/>
                  </a:lnTo>
                  <a:lnTo>
                    <a:pt x="48" y="45"/>
                  </a:lnTo>
                  <a:lnTo>
                    <a:pt x="53" y="41"/>
                  </a:lnTo>
                  <a:lnTo>
                    <a:pt x="57" y="37"/>
                  </a:lnTo>
                  <a:lnTo>
                    <a:pt x="61" y="33"/>
                  </a:lnTo>
                  <a:lnTo>
                    <a:pt x="65" y="29"/>
                  </a:lnTo>
                  <a:lnTo>
                    <a:pt x="69" y="24"/>
                  </a:lnTo>
                  <a:lnTo>
                    <a:pt x="72" y="20"/>
                  </a:lnTo>
                  <a:lnTo>
                    <a:pt x="76" y="16"/>
                  </a:lnTo>
                  <a:lnTo>
                    <a:pt x="87" y="0"/>
                  </a:lnTo>
                  <a:lnTo>
                    <a:pt x="255" y="13"/>
                  </a:lnTo>
                  <a:close/>
                </a:path>
              </a:pathLst>
            </a:custGeom>
            <a:solidFill>
              <a:srgbClr val="EBAA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4" name="Freeform 64"/>
            <p:cNvSpPr>
              <a:spLocks/>
            </p:cNvSpPr>
            <p:nvPr/>
          </p:nvSpPr>
          <p:spPr bwMode="auto">
            <a:xfrm>
              <a:off x="1114" y="2412"/>
              <a:ext cx="277" cy="879"/>
            </a:xfrm>
            <a:custGeom>
              <a:avLst/>
              <a:gdLst>
                <a:gd name="T0" fmla="*/ 16 w 277"/>
                <a:gd name="T1" fmla="*/ 34 h 879"/>
                <a:gd name="T2" fmla="*/ 13 w 277"/>
                <a:gd name="T3" fmla="*/ 61 h 879"/>
                <a:gd name="T4" fmla="*/ 10 w 277"/>
                <a:gd name="T5" fmla="*/ 97 h 879"/>
                <a:gd name="T6" fmla="*/ 7 w 277"/>
                <a:gd name="T7" fmla="*/ 139 h 879"/>
                <a:gd name="T8" fmla="*/ 5 w 277"/>
                <a:gd name="T9" fmla="*/ 188 h 879"/>
                <a:gd name="T10" fmla="*/ 3 w 277"/>
                <a:gd name="T11" fmla="*/ 241 h 879"/>
                <a:gd name="T12" fmla="*/ 1 w 277"/>
                <a:gd name="T13" fmla="*/ 327 h 879"/>
                <a:gd name="T14" fmla="*/ 0 w 277"/>
                <a:gd name="T15" fmla="*/ 448 h 879"/>
                <a:gd name="T16" fmla="*/ 0 w 277"/>
                <a:gd name="T17" fmla="*/ 566 h 879"/>
                <a:gd name="T18" fmla="*/ 1 w 277"/>
                <a:gd name="T19" fmla="*/ 671 h 879"/>
                <a:gd name="T20" fmla="*/ 2 w 277"/>
                <a:gd name="T21" fmla="*/ 755 h 879"/>
                <a:gd name="T22" fmla="*/ 6 w 277"/>
                <a:gd name="T23" fmla="*/ 797 h 879"/>
                <a:gd name="T24" fmla="*/ 12 w 277"/>
                <a:gd name="T25" fmla="*/ 817 h 879"/>
                <a:gd name="T26" fmla="*/ 21 w 277"/>
                <a:gd name="T27" fmla="*/ 834 h 879"/>
                <a:gd name="T28" fmla="*/ 31 w 277"/>
                <a:gd name="T29" fmla="*/ 849 h 879"/>
                <a:gd name="T30" fmla="*/ 43 w 277"/>
                <a:gd name="T31" fmla="*/ 860 h 879"/>
                <a:gd name="T32" fmla="*/ 55 w 277"/>
                <a:gd name="T33" fmla="*/ 869 h 879"/>
                <a:gd name="T34" fmla="*/ 69 w 277"/>
                <a:gd name="T35" fmla="*/ 875 h 879"/>
                <a:gd name="T36" fmla="*/ 82 w 277"/>
                <a:gd name="T37" fmla="*/ 878 h 879"/>
                <a:gd name="T38" fmla="*/ 95 w 277"/>
                <a:gd name="T39" fmla="*/ 879 h 879"/>
                <a:gd name="T40" fmla="*/ 109 w 277"/>
                <a:gd name="T41" fmla="*/ 877 h 879"/>
                <a:gd name="T42" fmla="*/ 121 w 277"/>
                <a:gd name="T43" fmla="*/ 873 h 879"/>
                <a:gd name="T44" fmla="*/ 132 w 277"/>
                <a:gd name="T45" fmla="*/ 867 h 879"/>
                <a:gd name="T46" fmla="*/ 141 w 277"/>
                <a:gd name="T47" fmla="*/ 858 h 879"/>
                <a:gd name="T48" fmla="*/ 149 w 277"/>
                <a:gd name="T49" fmla="*/ 847 h 879"/>
                <a:gd name="T50" fmla="*/ 155 w 277"/>
                <a:gd name="T51" fmla="*/ 834 h 879"/>
                <a:gd name="T52" fmla="*/ 158 w 277"/>
                <a:gd name="T53" fmla="*/ 818 h 879"/>
                <a:gd name="T54" fmla="*/ 161 w 277"/>
                <a:gd name="T55" fmla="*/ 786 h 879"/>
                <a:gd name="T56" fmla="*/ 170 w 277"/>
                <a:gd name="T57" fmla="*/ 737 h 879"/>
                <a:gd name="T58" fmla="*/ 182 w 277"/>
                <a:gd name="T59" fmla="*/ 687 h 879"/>
                <a:gd name="T60" fmla="*/ 194 w 277"/>
                <a:gd name="T61" fmla="*/ 636 h 879"/>
                <a:gd name="T62" fmla="*/ 215 w 277"/>
                <a:gd name="T63" fmla="*/ 559 h 879"/>
                <a:gd name="T64" fmla="*/ 236 w 277"/>
                <a:gd name="T65" fmla="*/ 481 h 879"/>
                <a:gd name="T66" fmla="*/ 248 w 277"/>
                <a:gd name="T67" fmla="*/ 428 h 879"/>
                <a:gd name="T68" fmla="*/ 259 w 277"/>
                <a:gd name="T69" fmla="*/ 376 h 879"/>
                <a:gd name="T70" fmla="*/ 268 w 277"/>
                <a:gd name="T71" fmla="*/ 324 h 879"/>
                <a:gd name="T72" fmla="*/ 274 w 277"/>
                <a:gd name="T73" fmla="*/ 272 h 879"/>
                <a:gd name="T74" fmla="*/ 277 w 277"/>
                <a:gd name="T75" fmla="*/ 221 h 879"/>
                <a:gd name="T76" fmla="*/ 275 w 277"/>
                <a:gd name="T77" fmla="*/ 170 h 879"/>
                <a:gd name="T78" fmla="*/ 269 w 277"/>
                <a:gd name="T79" fmla="*/ 120 h 879"/>
                <a:gd name="T80" fmla="*/ 257 w 277"/>
                <a:gd name="T81" fmla="*/ 71 h 879"/>
                <a:gd name="T82" fmla="*/ 239 w 277"/>
                <a:gd name="T83" fmla="*/ 24 h 879"/>
                <a:gd name="T84" fmla="*/ 223 w 277"/>
                <a:gd name="T85" fmla="*/ 2 h 879"/>
                <a:gd name="T86" fmla="*/ 213 w 277"/>
                <a:gd name="T87" fmla="*/ 6 h 879"/>
                <a:gd name="T88" fmla="*/ 203 w 277"/>
                <a:gd name="T89" fmla="*/ 11 h 879"/>
                <a:gd name="T90" fmla="*/ 194 w 277"/>
                <a:gd name="T91" fmla="*/ 16 h 879"/>
                <a:gd name="T92" fmla="*/ 179 w 277"/>
                <a:gd name="T93" fmla="*/ 25 h 879"/>
                <a:gd name="T94" fmla="*/ 164 w 277"/>
                <a:gd name="T95" fmla="*/ 34 h 879"/>
                <a:gd name="T96" fmla="*/ 153 w 277"/>
                <a:gd name="T97" fmla="*/ 39 h 879"/>
                <a:gd name="T98" fmla="*/ 141 w 277"/>
                <a:gd name="T99" fmla="*/ 43 h 879"/>
                <a:gd name="T100" fmla="*/ 129 w 277"/>
                <a:gd name="T101" fmla="*/ 47 h 879"/>
                <a:gd name="T102" fmla="*/ 115 w 277"/>
                <a:gd name="T103" fmla="*/ 49 h 879"/>
                <a:gd name="T104" fmla="*/ 101 w 277"/>
                <a:gd name="T105" fmla="*/ 49 h 879"/>
                <a:gd name="T106" fmla="*/ 85 w 277"/>
                <a:gd name="T107" fmla="*/ 48 h 879"/>
                <a:gd name="T108" fmla="*/ 68 w 277"/>
                <a:gd name="T109" fmla="*/ 44 h 879"/>
                <a:gd name="T110" fmla="*/ 50 w 277"/>
                <a:gd name="T111" fmla="*/ 39 h 879"/>
                <a:gd name="T112" fmla="*/ 29 w 277"/>
                <a:gd name="T113" fmla="*/ 30 h 8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77" h="879">
                  <a:moveTo>
                    <a:pt x="19" y="24"/>
                  </a:moveTo>
                  <a:lnTo>
                    <a:pt x="16" y="34"/>
                  </a:lnTo>
                  <a:lnTo>
                    <a:pt x="15" y="47"/>
                  </a:lnTo>
                  <a:lnTo>
                    <a:pt x="13" y="61"/>
                  </a:lnTo>
                  <a:lnTo>
                    <a:pt x="11" y="78"/>
                  </a:lnTo>
                  <a:lnTo>
                    <a:pt x="10" y="97"/>
                  </a:lnTo>
                  <a:lnTo>
                    <a:pt x="8" y="117"/>
                  </a:lnTo>
                  <a:lnTo>
                    <a:pt x="7" y="139"/>
                  </a:lnTo>
                  <a:lnTo>
                    <a:pt x="6" y="163"/>
                  </a:lnTo>
                  <a:lnTo>
                    <a:pt x="5" y="188"/>
                  </a:lnTo>
                  <a:lnTo>
                    <a:pt x="4" y="214"/>
                  </a:lnTo>
                  <a:lnTo>
                    <a:pt x="3" y="241"/>
                  </a:lnTo>
                  <a:lnTo>
                    <a:pt x="2" y="269"/>
                  </a:lnTo>
                  <a:lnTo>
                    <a:pt x="1" y="327"/>
                  </a:lnTo>
                  <a:lnTo>
                    <a:pt x="0" y="387"/>
                  </a:lnTo>
                  <a:lnTo>
                    <a:pt x="0" y="448"/>
                  </a:lnTo>
                  <a:lnTo>
                    <a:pt x="0" y="508"/>
                  </a:lnTo>
                  <a:lnTo>
                    <a:pt x="0" y="566"/>
                  </a:lnTo>
                  <a:lnTo>
                    <a:pt x="0" y="621"/>
                  </a:lnTo>
                  <a:lnTo>
                    <a:pt x="1" y="671"/>
                  </a:lnTo>
                  <a:lnTo>
                    <a:pt x="2" y="717"/>
                  </a:lnTo>
                  <a:lnTo>
                    <a:pt x="2" y="755"/>
                  </a:lnTo>
                  <a:lnTo>
                    <a:pt x="4" y="786"/>
                  </a:lnTo>
                  <a:lnTo>
                    <a:pt x="6" y="797"/>
                  </a:lnTo>
                  <a:lnTo>
                    <a:pt x="9" y="808"/>
                  </a:lnTo>
                  <a:lnTo>
                    <a:pt x="12" y="817"/>
                  </a:lnTo>
                  <a:lnTo>
                    <a:pt x="16" y="826"/>
                  </a:lnTo>
                  <a:lnTo>
                    <a:pt x="21" y="834"/>
                  </a:lnTo>
                  <a:lnTo>
                    <a:pt x="26" y="842"/>
                  </a:lnTo>
                  <a:lnTo>
                    <a:pt x="31" y="849"/>
                  </a:lnTo>
                  <a:lnTo>
                    <a:pt x="37" y="855"/>
                  </a:lnTo>
                  <a:lnTo>
                    <a:pt x="43" y="860"/>
                  </a:lnTo>
                  <a:lnTo>
                    <a:pt x="49" y="865"/>
                  </a:lnTo>
                  <a:lnTo>
                    <a:pt x="55" y="869"/>
                  </a:lnTo>
                  <a:lnTo>
                    <a:pt x="62" y="872"/>
                  </a:lnTo>
                  <a:lnTo>
                    <a:pt x="69" y="875"/>
                  </a:lnTo>
                  <a:lnTo>
                    <a:pt x="75" y="877"/>
                  </a:lnTo>
                  <a:lnTo>
                    <a:pt x="82" y="878"/>
                  </a:lnTo>
                  <a:lnTo>
                    <a:pt x="89" y="879"/>
                  </a:lnTo>
                  <a:lnTo>
                    <a:pt x="95" y="879"/>
                  </a:lnTo>
                  <a:lnTo>
                    <a:pt x="102" y="878"/>
                  </a:lnTo>
                  <a:lnTo>
                    <a:pt x="109" y="877"/>
                  </a:lnTo>
                  <a:lnTo>
                    <a:pt x="115" y="875"/>
                  </a:lnTo>
                  <a:lnTo>
                    <a:pt x="121" y="873"/>
                  </a:lnTo>
                  <a:lnTo>
                    <a:pt x="126" y="870"/>
                  </a:lnTo>
                  <a:lnTo>
                    <a:pt x="132" y="867"/>
                  </a:lnTo>
                  <a:lnTo>
                    <a:pt x="137" y="863"/>
                  </a:lnTo>
                  <a:lnTo>
                    <a:pt x="141" y="858"/>
                  </a:lnTo>
                  <a:lnTo>
                    <a:pt x="145" y="853"/>
                  </a:lnTo>
                  <a:lnTo>
                    <a:pt x="149" y="847"/>
                  </a:lnTo>
                  <a:lnTo>
                    <a:pt x="152" y="840"/>
                  </a:lnTo>
                  <a:lnTo>
                    <a:pt x="155" y="834"/>
                  </a:lnTo>
                  <a:lnTo>
                    <a:pt x="156" y="826"/>
                  </a:lnTo>
                  <a:lnTo>
                    <a:pt x="158" y="818"/>
                  </a:lnTo>
                  <a:lnTo>
                    <a:pt x="158" y="810"/>
                  </a:lnTo>
                  <a:lnTo>
                    <a:pt x="161" y="786"/>
                  </a:lnTo>
                  <a:lnTo>
                    <a:pt x="165" y="761"/>
                  </a:lnTo>
                  <a:lnTo>
                    <a:pt x="170" y="737"/>
                  </a:lnTo>
                  <a:lnTo>
                    <a:pt x="176" y="712"/>
                  </a:lnTo>
                  <a:lnTo>
                    <a:pt x="182" y="687"/>
                  </a:lnTo>
                  <a:lnTo>
                    <a:pt x="188" y="662"/>
                  </a:lnTo>
                  <a:lnTo>
                    <a:pt x="194" y="636"/>
                  </a:lnTo>
                  <a:lnTo>
                    <a:pt x="201" y="610"/>
                  </a:lnTo>
                  <a:lnTo>
                    <a:pt x="215" y="559"/>
                  </a:lnTo>
                  <a:lnTo>
                    <a:pt x="229" y="507"/>
                  </a:lnTo>
                  <a:lnTo>
                    <a:pt x="236" y="481"/>
                  </a:lnTo>
                  <a:lnTo>
                    <a:pt x="242" y="455"/>
                  </a:lnTo>
                  <a:lnTo>
                    <a:pt x="248" y="428"/>
                  </a:lnTo>
                  <a:lnTo>
                    <a:pt x="254" y="402"/>
                  </a:lnTo>
                  <a:lnTo>
                    <a:pt x="259" y="376"/>
                  </a:lnTo>
                  <a:lnTo>
                    <a:pt x="264" y="350"/>
                  </a:lnTo>
                  <a:lnTo>
                    <a:pt x="268" y="324"/>
                  </a:lnTo>
                  <a:lnTo>
                    <a:pt x="272" y="298"/>
                  </a:lnTo>
                  <a:lnTo>
                    <a:pt x="274" y="272"/>
                  </a:lnTo>
                  <a:lnTo>
                    <a:pt x="276" y="247"/>
                  </a:lnTo>
                  <a:lnTo>
                    <a:pt x="277" y="221"/>
                  </a:lnTo>
                  <a:lnTo>
                    <a:pt x="276" y="195"/>
                  </a:lnTo>
                  <a:lnTo>
                    <a:pt x="275" y="170"/>
                  </a:lnTo>
                  <a:lnTo>
                    <a:pt x="272" y="145"/>
                  </a:lnTo>
                  <a:lnTo>
                    <a:pt x="269" y="120"/>
                  </a:lnTo>
                  <a:lnTo>
                    <a:pt x="263" y="96"/>
                  </a:lnTo>
                  <a:lnTo>
                    <a:pt x="257" y="71"/>
                  </a:lnTo>
                  <a:lnTo>
                    <a:pt x="249" y="48"/>
                  </a:lnTo>
                  <a:lnTo>
                    <a:pt x="239" y="24"/>
                  </a:lnTo>
                  <a:lnTo>
                    <a:pt x="228" y="0"/>
                  </a:lnTo>
                  <a:lnTo>
                    <a:pt x="223" y="2"/>
                  </a:lnTo>
                  <a:lnTo>
                    <a:pt x="218" y="4"/>
                  </a:lnTo>
                  <a:lnTo>
                    <a:pt x="213" y="6"/>
                  </a:lnTo>
                  <a:lnTo>
                    <a:pt x="208" y="8"/>
                  </a:lnTo>
                  <a:lnTo>
                    <a:pt x="203" y="11"/>
                  </a:lnTo>
                  <a:lnTo>
                    <a:pt x="198" y="13"/>
                  </a:lnTo>
                  <a:lnTo>
                    <a:pt x="194" y="16"/>
                  </a:lnTo>
                  <a:lnTo>
                    <a:pt x="189" y="19"/>
                  </a:lnTo>
                  <a:lnTo>
                    <a:pt x="179" y="25"/>
                  </a:lnTo>
                  <a:lnTo>
                    <a:pt x="169" y="31"/>
                  </a:lnTo>
                  <a:lnTo>
                    <a:pt x="164" y="34"/>
                  </a:lnTo>
                  <a:lnTo>
                    <a:pt x="158" y="36"/>
                  </a:lnTo>
                  <a:lnTo>
                    <a:pt x="153" y="39"/>
                  </a:lnTo>
                  <a:lnTo>
                    <a:pt x="147" y="41"/>
                  </a:lnTo>
                  <a:lnTo>
                    <a:pt x="141" y="43"/>
                  </a:lnTo>
                  <a:lnTo>
                    <a:pt x="135" y="45"/>
                  </a:lnTo>
                  <a:lnTo>
                    <a:pt x="129" y="47"/>
                  </a:lnTo>
                  <a:lnTo>
                    <a:pt x="122" y="48"/>
                  </a:lnTo>
                  <a:lnTo>
                    <a:pt x="115" y="49"/>
                  </a:lnTo>
                  <a:lnTo>
                    <a:pt x="109" y="49"/>
                  </a:lnTo>
                  <a:lnTo>
                    <a:pt x="101" y="49"/>
                  </a:lnTo>
                  <a:lnTo>
                    <a:pt x="93" y="49"/>
                  </a:lnTo>
                  <a:lnTo>
                    <a:pt x="85" y="48"/>
                  </a:lnTo>
                  <a:lnTo>
                    <a:pt x="77" y="47"/>
                  </a:lnTo>
                  <a:lnTo>
                    <a:pt x="68" y="44"/>
                  </a:lnTo>
                  <a:lnTo>
                    <a:pt x="59" y="42"/>
                  </a:lnTo>
                  <a:lnTo>
                    <a:pt x="50" y="39"/>
                  </a:lnTo>
                  <a:lnTo>
                    <a:pt x="40" y="35"/>
                  </a:lnTo>
                  <a:lnTo>
                    <a:pt x="29" y="30"/>
                  </a:lnTo>
                  <a:lnTo>
                    <a:pt x="19" y="24"/>
                  </a:lnTo>
                  <a:close/>
                </a:path>
              </a:pathLst>
            </a:custGeom>
            <a:solidFill>
              <a:srgbClr val="4024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5" name="Freeform 65"/>
            <p:cNvSpPr>
              <a:spLocks/>
            </p:cNvSpPr>
            <p:nvPr/>
          </p:nvSpPr>
          <p:spPr bwMode="auto">
            <a:xfrm>
              <a:off x="1091" y="3198"/>
              <a:ext cx="167" cy="652"/>
            </a:xfrm>
            <a:custGeom>
              <a:avLst/>
              <a:gdLst>
                <a:gd name="T0" fmla="*/ 29 w 167"/>
                <a:gd name="T1" fmla="*/ 35 h 652"/>
                <a:gd name="T2" fmla="*/ 16 w 167"/>
                <a:gd name="T3" fmla="*/ 57 h 652"/>
                <a:gd name="T4" fmla="*/ 7 w 167"/>
                <a:gd name="T5" fmla="*/ 81 h 652"/>
                <a:gd name="T6" fmla="*/ 2 w 167"/>
                <a:gd name="T7" fmla="*/ 109 h 652"/>
                <a:gd name="T8" fmla="*/ 0 w 167"/>
                <a:gd name="T9" fmla="*/ 139 h 652"/>
                <a:gd name="T10" fmla="*/ 2 w 167"/>
                <a:gd name="T11" fmla="*/ 172 h 652"/>
                <a:gd name="T12" fmla="*/ 5 w 167"/>
                <a:gd name="T13" fmla="*/ 207 h 652"/>
                <a:gd name="T14" fmla="*/ 11 w 167"/>
                <a:gd name="T15" fmla="*/ 245 h 652"/>
                <a:gd name="T16" fmla="*/ 21 w 167"/>
                <a:gd name="T17" fmla="*/ 306 h 652"/>
                <a:gd name="T18" fmla="*/ 33 w 167"/>
                <a:gd name="T19" fmla="*/ 371 h 652"/>
                <a:gd name="T20" fmla="*/ 40 w 167"/>
                <a:gd name="T21" fmla="*/ 416 h 652"/>
                <a:gd name="T22" fmla="*/ 47 w 167"/>
                <a:gd name="T23" fmla="*/ 464 h 652"/>
                <a:gd name="T24" fmla="*/ 52 w 167"/>
                <a:gd name="T25" fmla="*/ 512 h 652"/>
                <a:gd name="T26" fmla="*/ 56 w 167"/>
                <a:gd name="T27" fmla="*/ 562 h 652"/>
                <a:gd name="T28" fmla="*/ 57 w 167"/>
                <a:gd name="T29" fmla="*/ 613 h 652"/>
                <a:gd name="T30" fmla="*/ 61 w 167"/>
                <a:gd name="T31" fmla="*/ 641 h 652"/>
                <a:gd name="T32" fmla="*/ 71 w 167"/>
                <a:gd name="T33" fmla="*/ 646 h 652"/>
                <a:gd name="T34" fmla="*/ 79 w 167"/>
                <a:gd name="T35" fmla="*/ 649 h 652"/>
                <a:gd name="T36" fmla="*/ 88 w 167"/>
                <a:gd name="T37" fmla="*/ 651 h 652"/>
                <a:gd name="T38" fmla="*/ 97 w 167"/>
                <a:gd name="T39" fmla="*/ 652 h 652"/>
                <a:gd name="T40" fmla="*/ 106 w 167"/>
                <a:gd name="T41" fmla="*/ 651 h 652"/>
                <a:gd name="T42" fmla="*/ 115 w 167"/>
                <a:gd name="T43" fmla="*/ 650 h 652"/>
                <a:gd name="T44" fmla="*/ 123 w 167"/>
                <a:gd name="T45" fmla="*/ 648 h 652"/>
                <a:gd name="T46" fmla="*/ 134 w 167"/>
                <a:gd name="T47" fmla="*/ 597 h 652"/>
                <a:gd name="T48" fmla="*/ 144 w 167"/>
                <a:gd name="T49" fmla="*/ 497 h 652"/>
                <a:gd name="T50" fmla="*/ 153 w 167"/>
                <a:gd name="T51" fmla="*/ 399 h 652"/>
                <a:gd name="T52" fmla="*/ 159 w 167"/>
                <a:gd name="T53" fmla="*/ 328 h 652"/>
                <a:gd name="T54" fmla="*/ 162 w 167"/>
                <a:gd name="T55" fmla="*/ 282 h 652"/>
                <a:gd name="T56" fmla="*/ 164 w 167"/>
                <a:gd name="T57" fmla="*/ 239 h 652"/>
                <a:gd name="T58" fmla="*/ 166 w 167"/>
                <a:gd name="T59" fmla="*/ 198 h 652"/>
                <a:gd name="T60" fmla="*/ 167 w 167"/>
                <a:gd name="T61" fmla="*/ 160 h 652"/>
                <a:gd name="T62" fmla="*/ 167 w 167"/>
                <a:gd name="T63" fmla="*/ 125 h 652"/>
                <a:gd name="T64" fmla="*/ 167 w 167"/>
                <a:gd name="T65" fmla="*/ 93 h 652"/>
                <a:gd name="T66" fmla="*/ 166 w 167"/>
                <a:gd name="T67" fmla="*/ 66 h 652"/>
                <a:gd name="T68" fmla="*/ 163 w 167"/>
                <a:gd name="T69" fmla="*/ 42 h 652"/>
                <a:gd name="T70" fmla="*/ 160 w 167"/>
                <a:gd name="T71" fmla="*/ 24 h 652"/>
                <a:gd name="T72" fmla="*/ 156 w 167"/>
                <a:gd name="T73" fmla="*/ 12 h 652"/>
                <a:gd name="T74" fmla="*/ 150 w 167"/>
                <a:gd name="T75" fmla="*/ 6 h 652"/>
                <a:gd name="T76" fmla="*/ 143 w 167"/>
                <a:gd name="T77" fmla="*/ 2 h 652"/>
                <a:gd name="T78" fmla="*/ 134 w 167"/>
                <a:gd name="T79" fmla="*/ 1 h 652"/>
                <a:gd name="T80" fmla="*/ 125 w 167"/>
                <a:gd name="T81" fmla="*/ 1 h 652"/>
                <a:gd name="T82" fmla="*/ 115 w 167"/>
                <a:gd name="T83" fmla="*/ 2 h 652"/>
                <a:gd name="T84" fmla="*/ 105 w 167"/>
                <a:gd name="T85" fmla="*/ 5 h 652"/>
                <a:gd name="T86" fmla="*/ 94 w 167"/>
                <a:gd name="T87" fmla="*/ 8 h 652"/>
                <a:gd name="T88" fmla="*/ 70 w 167"/>
                <a:gd name="T89" fmla="*/ 19 h 652"/>
                <a:gd name="T90" fmla="*/ 50 w 167"/>
                <a:gd name="T91" fmla="*/ 27 h 652"/>
                <a:gd name="T92" fmla="*/ 44 w 167"/>
                <a:gd name="T93" fmla="*/ 29 h 652"/>
                <a:gd name="T94" fmla="*/ 40 w 167"/>
                <a:gd name="T95" fmla="*/ 29 h 652"/>
                <a:gd name="T96" fmla="*/ 38 w 167"/>
                <a:gd name="T97" fmla="*/ 27 h 6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67" h="652">
                  <a:moveTo>
                    <a:pt x="37" y="26"/>
                  </a:moveTo>
                  <a:lnTo>
                    <a:pt x="29" y="35"/>
                  </a:lnTo>
                  <a:lnTo>
                    <a:pt x="22" y="46"/>
                  </a:lnTo>
                  <a:lnTo>
                    <a:pt x="16" y="57"/>
                  </a:lnTo>
                  <a:lnTo>
                    <a:pt x="11" y="69"/>
                  </a:lnTo>
                  <a:lnTo>
                    <a:pt x="7" y="81"/>
                  </a:lnTo>
                  <a:lnTo>
                    <a:pt x="4" y="95"/>
                  </a:lnTo>
                  <a:lnTo>
                    <a:pt x="2" y="109"/>
                  </a:lnTo>
                  <a:lnTo>
                    <a:pt x="1" y="123"/>
                  </a:lnTo>
                  <a:lnTo>
                    <a:pt x="0" y="139"/>
                  </a:lnTo>
                  <a:lnTo>
                    <a:pt x="1" y="155"/>
                  </a:lnTo>
                  <a:lnTo>
                    <a:pt x="2" y="172"/>
                  </a:lnTo>
                  <a:lnTo>
                    <a:pt x="3" y="189"/>
                  </a:lnTo>
                  <a:lnTo>
                    <a:pt x="5" y="207"/>
                  </a:lnTo>
                  <a:lnTo>
                    <a:pt x="8" y="226"/>
                  </a:lnTo>
                  <a:lnTo>
                    <a:pt x="11" y="245"/>
                  </a:lnTo>
                  <a:lnTo>
                    <a:pt x="14" y="265"/>
                  </a:lnTo>
                  <a:lnTo>
                    <a:pt x="21" y="306"/>
                  </a:lnTo>
                  <a:lnTo>
                    <a:pt x="29" y="349"/>
                  </a:lnTo>
                  <a:lnTo>
                    <a:pt x="33" y="371"/>
                  </a:lnTo>
                  <a:lnTo>
                    <a:pt x="36" y="394"/>
                  </a:lnTo>
                  <a:lnTo>
                    <a:pt x="40" y="416"/>
                  </a:lnTo>
                  <a:lnTo>
                    <a:pt x="43" y="440"/>
                  </a:lnTo>
                  <a:lnTo>
                    <a:pt x="47" y="464"/>
                  </a:lnTo>
                  <a:lnTo>
                    <a:pt x="49" y="488"/>
                  </a:lnTo>
                  <a:lnTo>
                    <a:pt x="52" y="512"/>
                  </a:lnTo>
                  <a:lnTo>
                    <a:pt x="54" y="537"/>
                  </a:lnTo>
                  <a:lnTo>
                    <a:pt x="56" y="562"/>
                  </a:lnTo>
                  <a:lnTo>
                    <a:pt x="56" y="587"/>
                  </a:lnTo>
                  <a:lnTo>
                    <a:pt x="57" y="613"/>
                  </a:lnTo>
                  <a:lnTo>
                    <a:pt x="56" y="639"/>
                  </a:lnTo>
                  <a:lnTo>
                    <a:pt x="61" y="641"/>
                  </a:lnTo>
                  <a:lnTo>
                    <a:pt x="66" y="644"/>
                  </a:lnTo>
                  <a:lnTo>
                    <a:pt x="71" y="646"/>
                  </a:lnTo>
                  <a:lnTo>
                    <a:pt x="75" y="648"/>
                  </a:lnTo>
                  <a:lnTo>
                    <a:pt x="79" y="649"/>
                  </a:lnTo>
                  <a:lnTo>
                    <a:pt x="84" y="650"/>
                  </a:lnTo>
                  <a:lnTo>
                    <a:pt x="88" y="651"/>
                  </a:lnTo>
                  <a:lnTo>
                    <a:pt x="93" y="652"/>
                  </a:lnTo>
                  <a:lnTo>
                    <a:pt x="97" y="652"/>
                  </a:lnTo>
                  <a:lnTo>
                    <a:pt x="102" y="652"/>
                  </a:lnTo>
                  <a:lnTo>
                    <a:pt x="106" y="651"/>
                  </a:lnTo>
                  <a:lnTo>
                    <a:pt x="110" y="651"/>
                  </a:lnTo>
                  <a:lnTo>
                    <a:pt x="115" y="650"/>
                  </a:lnTo>
                  <a:lnTo>
                    <a:pt x="119" y="649"/>
                  </a:lnTo>
                  <a:lnTo>
                    <a:pt x="123" y="648"/>
                  </a:lnTo>
                  <a:lnTo>
                    <a:pt x="128" y="646"/>
                  </a:lnTo>
                  <a:lnTo>
                    <a:pt x="134" y="597"/>
                  </a:lnTo>
                  <a:lnTo>
                    <a:pt x="139" y="547"/>
                  </a:lnTo>
                  <a:lnTo>
                    <a:pt x="144" y="497"/>
                  </a:lnTo>
                  <a:lnTo>
                    <a:pt x="149" y="447"/>
                  </a:lnTo>
                  <a:lnTo>
                    <a:pt x="153" y="399"/>
                  </a:lnTo>
                  <a:lnTo>
                    <a:pt x="157" y="351"/>
                  </a:lnTo>
                  <a:lnTo>
                    <a:pt x="159" y="328"/>
                  </a:lnTo>
                  <a:lnTo>
                    <a:pt x="160" y="305"/>
                  </a:lnTo>
                  <a:lnTo>
                    <a:pt x="162" y="282"/>
                  </a:lnTo>
                  <a:lnTo>
                    <a:pt x="163" y="260"/>
                  </a:lnTo>
                  <a:lnTo>
                    <a:pt x="164" y="239"/>
                  </a:lnTo>
                  <a:lnTo>
                    <a:pt x="165" y="218"/>
                  </a:lnTo>
                  <a:lnTo>
                    <a:pt x="166" y="198"/>
                  </a:lnTo>
                  <a:lnTo>
                    <a:pt x="167" y="178"/>
                  </a:lnTo>
                  <a:lnTo>
                    <a:pt x="167" y="160"/>
                  </a:lnTo>
                  <a:lnTo>
                    <a:pt x="167" y="142"/>
                  </a:lnTo>
                  <a:lnTo>
                    <a:pt x="167" y="125"/>
                  </a:lnTo>
                  <a:lnTo>
                    <a:pt x="167" y="108"/>
                  </a:lnTo>
                  <a:lnTo>
                    <a:pt x="167" y="93"/>
                  </a:lnTo>
                  <a:lnTo>
                    <a:pt x="166" y="79"/>
                  </a:lnTo>
                  <a:lnTo>
                    <a:pt x="166" y="66"/>
                  </a:lnTo>
                  <a:lnTo>
                    <a:pt x="165" y="53"/>
                  </a:lnTo>
                  <a:lnTo>
                    <a:pt x="163" y="42"/>
                  </a:lnTo>
                  <a:lnTo>
                    <a:pt x="162" y="32"/>
                  </a:lnTo>
                  <a:lnTo>
                    <a:pt x="160" y="24"/>
                  </a:lnTo>
                  <a:lnTo>
                    <a:pt x="158" y="16"/>
                  </a:lnTo>
                  <a:lnTo>
                    <a:pt x="156" y="12"/>
                  </a:lnTo>
                  <a:lnTo>
                    <a:pt x="153" y="9"/>
                  </a:lnTo>
                  <a:lnTo>
                    <a:pt x="150" y="6"/>
                  </a:lnTo>
                  <a:lnTo>
                    <a:pt x="146" y="4"/>
                  </a:lnTo>
                  <a:lnTo>
                    <a:pt x="143" y="2"/>
                  </a:lnTo>
                  <a:lnTo>
                    <a:pt x="138" y="1"/>
                  </a:lnTo>
                  <a:lnTo>
                    <a:pt x="134" y="1"/>
                  </a:lnTo>
                  <a:lnTo>
                    <a:pt x="130" y="0"/>
                  </a:lnTo>
                  <a:lnTo>
                    <a:pt x="125" y="1"/>
                  </a:lnTo>
                  <a:lnTo>
                    <a:pt x="120" y="1"/>
                  </a:lnTo>
                  <a:lnTo>
                    <a:pt x="115" y="2"/>
                  </a:lnTo>
                  <a:lnTo>
                    <a:pt x="110" y="3"/>
                  </a:lnTo>
                  <a:lnTo>
                    <a:pt x="105" y="5"/>
                  </a:lnTo>
                  <a:lnTo>
                    <a:pt x="100" y="7"/>
                  </a:lnTo>
                  <a:lnTo>
                    <a:pt x="94" y="8"/>
                  </a:lnTo>
                  <a:lnTo>
                    <a:pt x="89" y="10"/>
                  </a:lnTo>
                  <a:lnTo>
                    <a:pt x="70" y="19"/>
                  </a:lnTo>
                  <a:lnTo>
                    <a:pt x="53" y="26"/>
                  </a:lnTo>
                  <a:lnTo>
                    <a:pt x="50" y="27"/>
                  </a:lnTo>
                  <a:lnTo>
                    <a:pt x="47" y="28"/>
                  </a:lnTo>
                  <a:lnTo>
                    <a:pt x="44" y="29"/>
                  </a:lnTo>
                  <a:lnTo>
                    <a:pt x="42" y="29"/>
                  </a:lnTo>
                  <a:lnTo>
                    <a:pt x="40" y="29"/>
                  </a:lnTo>
                  <a:lnTo>
                    <a:pt x="39" y="28"/>
                  </a:lnTo>
                  <a:lnTo>
                    <a:pt x="38" y="27"/>
                  </a:lnTo>
                  <a:lnTo>
                    <a:pt x="37" y="26"/>
                  </a:lnTo>
                  <a:close/>
                </a:path>
              </a:pathLst>
            </a:custGeom>
            <a:solidFill>
              <a:srgbClr val="EBB56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6" name="Freeform 66"/>
            <p:cNvSpPr>
              <a:spLocks/>
            </p:cNvSpPr>
            <p:nvPr/>
          </p:nvSpPr>
          <p:spPr bwMode="auto">
            <a:xfrm>
              <a:off x="1027" y="3190"/>
              <a:ext cx="299" cy="813"/>
            </a:xfrm>
            <a:custGeom>
              <a:avLst/>
              <a:gdLst>
                <a:gd name="T0" fmla="*/ 89 w 299"/>
                <a:gd name="T1" fmla="*/ 20 h 813"/>
                <a:gd name="T2" fmla="*/ 77 w 299"/>
                <a:gd name="T3" fmla="*/ 41 h 813"/>
                <a:gd name="T4" fmla="*/ 66 w 299"/>
                <a:gd name="T5" fmla="*/ 69 h 813"/>
                <a:gd name="T6" fmla="*/ 56 w 299"/>
                <a:gd name="T7" fmla="*/ 104 h 813"/>
                <a:gd name="T8" fmla="*/ 47 w 299"/>
                <a:gd name="T9" fmla="*/ 144 h 813"/>
                <a:gd name="T10" fmla="*/ 39 w 299"/>
                <a:gd name="T11" fmla="*/ 189 h 813"/>
                <a:gd name="T12" fmla="*/ 32 w 299"/>
                <a:gd name="T13" fmla="*/ 239 h 813"/>
                <a:gd name="T14" fmla="*/ 26 w 299"/>
                <a:gd name="T15" fmla="*/ 292 h 813"/>
                <a:gd name="T16" fmla="*/ 21 w 299"/>
                <a:gd name="T17" fmla="*/ 348 h 813"/>
                <a:gd name="T18" fmla="*/ 17 w 299"/>
                <a:gd name="T19" fmla="*/ 406 h 813"/>
                <a:gd name="T20" fmla="*/ 13 w 299"/>
                <a:gd name="T21" fmla="*/ 465 h 813"/>
                <a:gd name="T22" fmla="*/ 9 w 299"/>
                <a:gd name="T23" fmla="*/ 524 h 813"/>
                <a:gd name="T24" fmla="*/ 5 w 299"/>
                <a:gd name="T25" fmla="*/ 614 h 813"/>
                <a:gd name="T26" fmla="*/ 1 w 299"/>
                <a:gd name="T27" fmla="*/ 728 h 813"/>
                <a:gd name="T28" fmla="*/ 2 w 299"/>
                <a:gd name="T29" fmla="*/ 783 h 813"/>
                <a:gd name="T30" fmla="*/ 10 w 299"/>
                <a:gd name="T31" fmla="*/ 787 h 813"/>
                <a:gd name="T32" fmla="*/ 22 w 299"/>
                <a:gd name="T33" fmla="*/ 791 h 813"/>
                <a:gd name="T34" fmla="*/ 35 w 299"/>
                <a:gd name="T35" fmla="*/ 796 h 813"/>
                <a:gd name="T36" fmla="*/ 52 w 299"/>
                <a:gd name="T37" fmla="*/ 799 h 813"/>
                <a:gd name="T38" fmla="*/ 70 w 299"/>
                <a:gd name="T39" fmla="*/ 803 h 813"/>
                <a:gd name="T40" fmla="*/ 90 w 299"/>
                <a:gd name="T41" fmla="*/ 807 h 813"/>
                <a:gd name="T42" fmla="*/ 112 w 299"/>
                <a:gd name="T43" fmla="*/ 809 h 813"/>
                <a:gd name="T44" fmla="*/ 134 w 299"/>
                <a:gd name="T45" fmla="*/ 812 h 813"/>
                <a:gd name="T46" fmla="*/ 157 w 299"/>
                <a:gd name="T47" fmla="*/ 813 h 813"/>
                <a:gd name="T48" fmla="*/ 180 w 299"/>
                <a:gd name="T49" fmla="*/ 813 h 813"/>
                <a:gd name="T50" fmla="*/ 204 w 299"/>
                <a:gd name="T51" fmla="*/ 813 h 813"/>
                <a:gd name="T52" fmla="*/ 227 w 299"/>
                <a:gd name="T53" fmla="*/ 811 h 813"/>
                <a:gd name="T54" fmla="*/ 249 w 299"/>
                <a:gd name="T55" fmla="*/ 809 h 813"/>
                <a:gd name="T56" fmla="*/ 270 w 299"/>
                <a:gd name="T57" fmla="*/ 804 h 813"/>
                <a:gd name="T58" fmla="*/ 290 w 299"/>
                <a:gd name="T59" fmla="*/ 799 h 813"/>
                <a:gd name="T60" fmla="*/ 294 w 299"/>
                <a:gd name="T61" fmla="*/ 747 h 813"/>
                <a:gd name="T62" fmla="*/ 283 w 299"/>
                <a:gd name="T63" fmla="*/ 652 h 813"/>
                <a:gd name="T64" fmla="*/ 272 w 299"/>
                <a:gd name="T65" fmla="*/ 558 h 813"/>
                <a:gd name="T66" fmla="*/ 264 w 299"/>
                <a:gd name="T67" fmla="*/ 487 h 813"/>
                <a:gd name="T68" fmla="*/ 259 w 299"/>
                <a:gd name="T69" fmla="*/ 440 h 813"/>
                <a:gd name="T70" fmla="*/ 255 w 299"/>
                <a:gd name="T71" fmla="*/ 392 h 813"/>
                <a:gd name="T72" fmla="*/ 252 w 299"/>
                <a:gd name="T73" fmla="*/ 345 h 813"/>
                <a:gd name="T74" fmla="*/ 248 w 299"/>
                <a:gd name="T75" fmla="*/ 297 h 813"/>
                <a:gd name="T76" fmla="*/ 246 w 299"/>
                <a:gd name="T77" fmla="*/ 248 h 813"/>
                <a:gd name="T78" fmla="*/ 245 w 299"/>
                <a:gd name="T79" fmla="*/ 198 h 813"/>
                <a:gd name="T80" fmla="*/ 244 w 299"/>
                <a:gd name="T81" fmla="*/ 148 h 813"/>
                <a:gd name="T82" fmla="*/ 245 w 299"/>
                <a:gd name="T83" fmla="*/ 97 h 813"/>
                <a:gd name="T84" fmla="*/ 246 w 299"/>
                <a:gd name="T85" fmla="*/ 45 h 813"/>
                <a:gd name="T86" fmla="*/ 245 w 299"/>
                <a:gd name="T87" fmla="*/ 14 h 813"/>
                <a:gd name="T88" fmla="*/ 239 w 299"/>
                <a:gd name="T89" fmla="*/ 7 h 813"/>
                <a:gd name="T90" fmla="*/ 230 w 299"/>
                <a:gd name="T91" fmla="*/ 3 h 813"/>
                <a:gd name="T92" fmla="*/ 220 w 299"/>
                <a:gd name="T93" fmla="*/ 1 h 813"/>
                <a:gd name="T94" fmla="*/ 208 w 299"/>
                <a:gd name="T95" fmla="*/ 0 h 813"/>
                <a:gd name="T96" fmla="*/ 196 w 299"/>
                <a:gd name="T97" fmla="*/ 0 h 813"/>
                <a:gd name="T98" fmla="*/ 183 w 299"/>
                <a:gd name="T99" fmla="*/ 1 h 813"/>
                <a:gd name="T100" fmla="*/ 170 w 299"/>
                <a:gd name="T101" fmla="*/ 3 h 813"/>
                <a:gd name="T102" fmla="*/ 150 w 299"/>
                <a:gd name="T103" fmla="*/ 7 h 813"/>
                <a:gd name="T104" fmla="*/ 126 w 299"/>
                <a:gd name="T105" fmla="*/ 12 h 813"/>
                <a:gd name="T106" fmla="*/ 112 w 299"/>
                <a:gd name="T107" fmla="*/ 15 h 813"/>
                <a:gd name="T108" fmla="*/ 104 w 299"/>
                <a:gd name="T109" fmla="*/ 16 h 813"/>
                <a:gd name="T110" fmla="*/ 99 w 299"/>
                <a:gd name="T111" fmla="*/ 15 h 813"/>
                <a:gd name="T112" fmla="*/ 96 w 299"/>
                <a:gd name="T113" fmla="*/ 13 h 8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99" h="813">
                  <a:moveTo>
                    <a:pt x="96" y="12"/>
                  </a:moveTo>
                  <a:lnTo>
                    <a:pt x="89" y="20"/>
                  </a:lnTo>
                  <a:lnTo>
                    <a:pt x="83" y="29"/>
                  </a:lnTo>
                  <a:lnTo>
                    <a:pt x="77" y="41"/>
                  </a:lnTo>
                  <a:lnTo>
                    <a:pt x="71" y="54"/>
                  </a:lnTo>
                  <a:lnTo>
                    <a:pt x="66" y="69"/>
                  </a:lnTo>
                  <a:lnTo>
                    <a:pt x="61" y="85"/>
                  </a:lnTo>
                  <a:lnTo>
                    <a:pt x="56" y="104"/>
                  </a:lnTo>
                  <a:lnTo>
                    <a:pt x="52" y="123"/>
                  </a:lnTo>
                  <a:lnTo>
                    <a:pt x="47" y="144"/>
                  </a:lnTo>
                  <a:lnTo>
                    <a:pt x="43" y="166"/>
                  </a:lnTo>
                  <a:lnTo>
                    <a:pt x="39" y="189"/>
                  </a:lnTo>
                  <a:lnTo>
                    <a:pt x="36" y="214"/>
                  </a:lnTo>
                  <a:lnTo>
                    <a:pt x="32" y="239"/>
                  </a:lnTo>
                  <a:lnTo>
                    <a:pt x="29" y="265"/>
                  </a:lnTo>
                  <a:lnTo>
                    <a:pt x="26" y="292"/>
                  </a:lnTo>
                  <a:lnTo>
                    <a:pt x="24" y="319"/>
                  </a:lnTo>
                  <a:lnTo>
                    <a:pt x="21" y="348"/>
                  </a:lnTo>
                  <a:lnTo>
                    <a:pt x="19" y="376"/>
                  </a:lnTo>
                  <a:lnTo>
                    <a:pt x="17" y="406"/>
                  </a:lnTo>
                  <a:lnTo>
                    <a:pt x="15" y="435"/>
                  </a:lnTo>
                  <a:lnTo>
                    <a:pt x="13" y="465"/>
                  </a:lnTo>
                  <a:lnTo>
                    <a:pt x="11" y="495"/>
                  </a:lnTo>
                  <a:lnTo>
                    <a:pt x="9" y="524"/>
                  </a:lnTo>
                  <a:lnTo>
                    <a:pt x="8" y="554"/>
                  </a:lnTo>
                  <a:lnTo>
                    <a:pt x="5" y="614"/>
                  </a:lnTo>
                  <a:lnTo>
                    <a:pt x="3" y="672"/>
                  </a:lnTo>
                  <a:lnTo>
                    <a:pt x="1" y="728"/>
                  </a:lnTo>
                  <a:lnTo>
                    <a:pt x="0" y="781"/>
                  </a:lnTo>
                  <a:lnTo>
                    <a:pt x="2" y="783"/>
                  </a:lnTo>
                  <a:lnTo>
                    <a:pt x="6" y="785"/>
                  </a:lnTo>
                  <a:lnTo>
                    <a:pt x="10" y="787"/>
                  </a:lnTo>
                  <a:lnTo>
                    <a:pt x="16" y="789"/>
                  </a:lnTo>
                  <a:lnTo>
                    <a:pt x="22" y="791"/>
                  </a:lnTo>
                  <a:lnTo>
                    <a:pt x="28" y="793"/>
                  </a:lnTo>
                  <a:lnTo>
                    <a:pt x="35" y="796"/>
                  </a:lnTo>
                  <a:lnTo>
                    <a:pt x="43" y="798"/>
                  </a:lnTo>
                  <a:lnTo>
                    <a:pt x="52" y="799"/>
                  </a:lnTo>
                  <a:lnTo>
                    <a:pt x="61" y="801"/>
                  </a:lnTo>
                  <a:lnTo>
                    <a:pt x="70" y="803"/>
                  </a:lnTo>
                  <a:lnTo>
                    <a:pt x="80" y="805"/>
                  </a:lnTo>
                  <a:lnTo>
                    <a:pt x="90" y="807"/>
                  </a:lnTo>
                  <a:lnTo>
                    <a:pt x="101" y="808"/>
                  </a:lnTo>
                  <a:lnTo>
                    <a:pt x="112" y="809"/>
                  </a:lnTo>
                  <a:lnTo>
                    <a:pt x="123" y="811"/>
                  </a:lnTo>
                  <a:lnTo>
                    <a:pt x="134" y="812"/>
                  </a:lnTo>
                  <a:lnTo>
                    <a:pt x="145" y="813"/>
                  </a:lnTo>
                  <a:lnTo>
                    <a:pt x="157" y="813"/>
                  </a:lnTo>
                  <a:lnTo>
                    <a:pt x="169" y="813"/>
                  </a:lnTo>
                  <a:lnTo>
                    <a:pt x="180" y="813"/>
                  </a:lnTo>
                  <a:lnTo>
                    <a:pt x="192" y="813"/>
                  </a:lnTo>
                  <a:lnTo>
                    <a:pt x="204" y="813"/>
                  </a:lnTo>
                  <a:lnTo>
                    <a:pt x="215" y="813"/>
                  </a:lnTo>
                  <a:lnTo>
                    <a:pt x="227" y="811"/>
                  </a:lnTo>
                  <a:lnTo>
                    <a:pt x="238" y="810"/>
                  </a:lnTo>
                  <a:lnTo>
                    <a:pt x="249" y="809"/>
                  </a:lnTo>
                  <a:lnTo>
                    <a:pt x="260" y="807"/>
                  </a:lnTo>
                  <a:lnTo>
                    <a:pt x="270" y="804"/>
                  </a:lnTo>
                  <a:lnTo>
                    <a:pt x="280" y="802"/>
                  </a:lnTo>
                  <a:lnTo>
                    <a:pt x="290" y="799"/>
                  </a:lnTo>
                  <a:lnTo>
                    <a:pt x="299" y="795"/>
                  </a:lnTo>
                  <a:lnTo>
                    <a:pt x="294" y="747"/>
                  </a:lnTo>
                  <a:lnTo>
                    <a:pt x="288" y="699"/>
                  </a:lnTo>
                  <a:lnTo>
                    <a:pt x="283" y="652"/>
                  </a:lnTo>
                  <a:lnTo>
                    <a:pt x="277" y="605"/>
                  </a:lnTo>
                  <a:lnTo>
                    <a:pt x="272" y="558"/>
                  </a:lnTo>
                  <a:lnTo>
                    <a:pt x="267" y="510"/>
                  </a:lnTo>
                  <a:lnTo>
                    <a:pt x="264" y="487"/>
                  </a:lnTo>
                  <a:lnTo>
                    <a:pt x="262" y="463"/>
                  </a:lnTo>
                  <a:lnTo>
                    <a:pt x="259" y="440"/>
                  </a:lnTo>
                  <a:lnTo>
                    <a:pt x="257" y="416"/>
                  </a:lnTo>
                  <a:lnTo>
                    <a:pt x="255" y="392"/>
                  </a:lnTo>
                  <a:lnTo>
                    <a:pt x="253" y="369"/>
                  </a:lnTo>
                  <a:lnTo>
                    <a:pt x="252" y="345"/>
                  </a:lnTo>
                  <a:lnTo>
                    <a:pt x="250" y="321"/>
                  </a:lnTo>
                  <a:lnTo>
                    <a:pt x="248" y="297"/>
                  </a:lnTo>
                  <a:lnTo>
                    <a:pt x="247" y="272"/>
                  </a:lnTo>
                  <a:lnTo>
                    <a:pt x="246" y="248"/>
                  </a:lnTo>
                  <a:lnTo>
                    <a:pt x="245" y="223"/>
                  </a:lnTo>
                  <a:lnTo>
                    <a:pt x="245" y="198"/>
                  </a:lnTo>
                  <a:lnTo>
                    <a:pt x="244" y="173"/>
                  </a:lnTo>
                  <a:lnTo>
                    <a:pt x="244" y="148"/>
                  </a:lnTo>
                  <a:lnTo>
                    <a:pt x="244" y="122"/>
                  </a:lnTo>
                  <a:lnTo>
                    <a:pt x="245" y="97"/>
                  </a:lnTo>
                  <a:lnTo>
                    <a:pt x="245" y="71"/>
                  </a:lnTo>
                  <a:lnTo>
                    <a:pt x="246" y="45"/>
                  </a:lnTo>
                  <a:lnTo>
                    <a:pt x="248" y="18"/>
                  </a:lnTo>
                  <a:lnTo>
                    <a:pt x="245" y="14"/>
                  </a:lnTo>
                  <a:lnTo>
                    <a:pt x="242" y="11"/>
                  </a:lnTo>
                  <a:lnTo>
                    <a:pt x="239" y="7"/>
                  </a:lnTo>
                  <a:lnTo>
                    <a:pt x="235" y="5"/>
                  </a:lnTo>
                  <a:lnTo>
                    <a:pt x="230" y="3"/>
                  </a:lnTo>
                  <a:lnTo>
                    <a:pt x="225" y="2"/>
                  </a:lnTo>
                  <a:lnTo>
                    <a:pt x="220" y="1"/>
                  </a:lnTo>
                  <a:lnTo>
                    <a:pt x="214" y="0"/>
                  </a:lnTo>
                  <a:lnTo>
                    <a:pt x="208" y="0"/>
                  </a:lnTo>
                  <a:lnTo>
                    <a:pt x="202" y="0"/>
                  </a:lnTo>
                  <a:lnTo>
                    <a:pt x="196" y="0"/>
                  </a:lnTo>
                  <a:lnTo>
                    <a:pt x="190" y="0"/>
                  </a:lnTo>
                  <a:lnTo>
                    <a:pt x="183" y="1"/>
                  </a:lnTo>
                  <a:lnTo>
                    <a:pt x="176" y="2"/>
                  </a:lnTo>
                  <a:lnTo>
                    <a:pt x="170" y="3"/>
                  </a:lnTo>
                  <a:lnTo>
                    <a:pt x="163" y="4"/>
                  </a:lnTo>
                  <a:lnTo>
                    <a:pt x="150" y="7"/>
                  </a:lnTo>
                  <a:lnTo>
                    <a:pt x="138" y="9"/>
                  </a:lnTo>
                  <a:lnTo>
                    <a:pt x="126" y="12"/>
                  </a:lnTo>
                  <a:lnTo>
                    <a:pt x="116" y="14"/>
                  </a:lnTo>
                  <a:lnTo>
                    <a:pt x="112" y="15"/>
                  </a:lnTo>
                  <a:lnTo>
                    <a:pt x="108" y="15"/>
                  </a:lnTo>
                  <a:lnTo>
                    <a:pt x="104" y="16"/>
                  </a:lnTo>
                  <a:lnTo>
                    <a:pt x="101" y="16"/>
                  </a:lnTo>
                  <a:lnTo>
                    <a:pt x="99" y="15"/>
                  </a:lnTo>
                  <a:lnTo>
                    <a:pt x="97" y="15"/>
                  </a:lnTo>
                  <a:lnTo>
                    <a:pt x="96" y="13"/>
                  </a:lnTo>
                  <a:lnTo>
                    <a:pt x="96" y="12"/>
                  </a:lnTo>
                  <a:close/>
                </a:path>
              </a:pathLst>
            </a:custGeom>
            <a:solidFill>
              <a:srgbClr val="4024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7" name="Freeform 67"/>
            <p:cNvSpPr>
              <a:spLocks/>
            </p:cNvSpPr>
            <p:nvPr/>
          </p:nvSpPr>
          <p:spPr bwMode="auto">
            <a:xfrm>
              <a:off x="1008" y="2684"/>
              <a:ext cx="194" cy="1296"/>
            </a:xfrm>
            <a:custGeom>
              <a:avLst/>
              <a:gdLst>
                <a:gd name="T0" fmla="*/ 193 w 194"/>
                <a:gd name="T1" fmla="*/ 18 h 1296"/>
                <a:gd name="T2" fmla="*/ 191 w 194"/>
                <a:gd name="T3" fmla="*/ 55 h 1296"/>
                <a:gd name="T4" fmla="*/ 188 w 194"/>
                <a:gd name="T5" fmla="*/ 91 h 1296"/>
                <a:gd name="T6" fmla="*/ 185 w 194"/>
                <a:gd name="T7" fmla="*/ 127 h 1296"/>
                <a:gd name="T8" fmla="*/ 181 w 194"/>
                <a:gd name="T9" fmla="*/ 163 h 1296"/>
                <a:gd name="T10" fmla="*/ 176 w 194"/>
                <a:gd name="T11" fmla="*/ 200 h 1296"/>
                <a:gd name="T12" fmla="*/ 168 w 194"/>
                <a:gd name="T13" fmla="*/ 255 h 1296"/>
                <a:gd name="T14" fmla="*/ 157 w 194"/>
                <a:gd name="T15" fmla="*/ 329 h 1296"/>
                <a:gd name="T16" fmla="*/ 145 w 194"/>
                <a:gd name="T17" fmla="*/ 405 h 1296"/>
                <a:gd name="T18" fmla="*/ 137 w 194"/>
                <a:gd name="T19" fmla="*/ 464 h 1296"/>
                <a:gd name="T20" fmla="*/ 132 w 194"/>
                <a:gd name="T21" fmla="*/ 503 h 1296"/>
                <a:gd name="T22" fmla="*/ 127 w 194"/>
                <a:gd name="T23" fmla="*/ 544 h 1296"/>
                <a:gd name="T24" fmla="*/ 123 w 194"/>
                <a:gd name="T25" fmla="*/ 585 h 1296"/>
                <a:gd name="T26" fmla="*/ 70 w 194"/>
                <a:gd name="T27" fmla="*/ 1296 h 1296"/>
                <a:gd name="T28" fmla="*/ 3 w 194"/>
                <a:gd name="T29" fmla="*/ 1252 h 1296"/>
                <a:gd name="T30" fmla="*/ 13 w 194"/>
                <a:gd name="T31" fmla="*/ 1169 h 1296"/>
                <a:gd name="T32" fmla="*/ 26 w 194"/>
                <a:gd name="T33" fmla="*/ 1061 h 1296"/>
                <a:gd name="T34" fmla="*/ 42 w 194"/>
                <a:gd name="T35" fmla="*/ 938 h 1296"/>
                <a:gd name="T36" fmla="*/ 58 w 194"/>
                <a:gd name="T37" fmla="*/ 811 h 1296"/>
                <a:gd name="T38" fmla="*/ 75 w 194"/>
                <a:gd name="T39" fmla="*/ 689 h 1296"/>
                <a:gd name="T40" fmla="*/ 88 w 194"/>
                <a:gd name="T41" fmla="*/ 606 h 1296"/>
                <a:gd name="T42" fmla="*/ 95 w 194"/>
                <a:gd name="T43" fmla="*/ 558 h 1296"/>
                <a:gd name="T44" fmla="*/ 103 w 194"/>
                <a:gd name="T45" fmla="*/ 517 h 1296"/>
                <a:gd name="T46" fmla="*/ 109 w 194"/>
                <a:gd name="T47" fmla="*/ 484 h 1296"/>
                <a:gd name="T48" fmla="*/ 116 w 194"/>
                <a:gd name="T49" fmla="*/ 455 h 1296"/>
                <a:gd name="T50" fmla="*/ 122 w 194"/>
                <a:gd name="T51" fmla="*/ 424 h 1296"/>
                <a:gd name="T52" fmla="*/ 127 w 194"/>
                <a:gd name="T53" fmla="*/ 395 h 1296"/>
                <a:gd name="T54" fmla="*/ 131 w 194"/>
                <a:gd name="T55" fmla="*/ 367 h 1296"/>
                <a:gd name="T56" fmla="*/ 133 w 194"/>
                <a:gd name="T57" fmla="*/ 340 h 1296"/>
                <a:gd name="T58" fmla="*/ 135 w 194"/>
                <a:gd name="T59" fmla="*/ 314 h 1296"/>
                <a:gd name="T60" fmla="*/ 135 w 194"/>
                <a:gd name="T61" fmla="*/ 289 h 1296"/>
                <a:gd name="T62" fmla="*/ 136 w 194"/>
                <a:gd name="T63" fmla="*/ 264 h 1296"/>
                <a:gd name="T64" fmla="*/ 135 w 194"/>
                <a:gd name="T65" fmla="*/ 227 h 1296"/>
                <a:gd name="T66" fmla="*/ 135 w 194"/>
                <a:gd name="T67" fmla="*/ 176 h 1296"/>
                <a:gd name="T68" fmla="*/ 135 w 194"/>
                <a:gd name="T69" fmla="*/ 136 h 1296"/>
                <a:gd name="T70" fmla="*/ 136 w 194"/>
                <a:gd name="T71" fmla="*/ 108 h 1296"/>
                <a:gd name="T72" fmla="*/ 137 w 194"/>
                <a:gd name="T73" fmla="*/ 78 h 1296"/>
                <a:gd name="T74" fmla="*/ 139 w 194"/>
                <a:gd name="T75" fmla="*/ 47 h 1296"/>
                <a:gd name="T76" fmla="*/ 194 w 194"/>
                <a:gd name="T77" fmla="*/ 0 h 12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94" h="1296">
                  <a:moveTo>
                    <a:pt x="194" y="0"/>
                  </a:moveTo>
                  <a:lnTo>
                    <a:pt x="193" y="18"/>
                  </a:lnTo>
                  <a:lnTo>
                    <a:pt x="192" y="37"/>
                  </a:lnTo>
                  <a:lnTo>
                    <a:pt x="191" y="55"/>
                  </a:lnTo>
                  <a:lnTo>
                    <a:pt x="190" y="73"/>
                  </a:lnTo>
                  <a:lnTo>
                    <a:pt x="188" y="91"/>
                  </a:lnTo>
                  <a:lnTo>
                    <a:pt x="187" y="109"/>
                  </a:lnTo>
                  <a:lnTo>
                    <a:pt x="185" y="127"/>
                  </a:lnTo>
                  <a:lnTo>
                    <a:pt x="183" y="145"/>
                  </a:lnTo>
                  <a:lnTo>
                    <a:pt x="181" y="163"/>
                  </a:lnTo>
                  <a:lnTo>
                    <a:pt x="178" y="182"/>
                  </a:lnTo>
                  <a:lnTo>
                    <a:pt x="176" y="200"/>
                  </a:lnTo>
                  <a:lnTo>
                    <a:pt x="173" y="218"/>
                  </a:lnTo>
                  <a:lnTo>
                    <a:pt x="168" y="255"/>
                  </a:lnTo>
                  <a:lnTo>
                    <a:pt x="162" y="292"/>
                  </a:lnTo>
                  <a:lnTo>
                    <a:pt x="157" y="329"/>
                  </a:lnTo>
                  <a:lnTo>
                    <a:pt x="151" y="367"/>
                  </a:lnTo>
                  <a:lnTo>
                    <a:pt x="145" y="405"/>
                  </a:lnTo>
                  <a:lnTo>
                    <a:pt x="139" y="444"/>
                  </a:lnTo>
                  <a:lnTo>
                    <a:pt x="137" y="464"/>
                  </a:lnTo>
                  <a:lnTo>
                    <a:pt x="134" y="483"/>
                  </a:lnTo>
                  <a:lnTo>
                    <a:pt x="132" y="503"/>
                  </a:lnTo>
                  <a:lnTo>
                    <a:pt x="129" y="523"/>
                  </a:lnTo>
                  <a:lnTo>
                    <a:pt x="127" y="544"/>
                  </a:lnTo>
                  <a:lnTo>
                    <a:pt x="125" y="564"/>
                  </a:lnTo>
                  <a:lnTo>
                    <a:pt x="123" y="585"/>
                  </a:lnTo>
                  <a:lnTo>
                    <a:pt x="122" y="606"/>
                  </a:lnTo>
                  <a:lnTo>
                    <a:pt x="70" y="1296"/>
                  </a:lnTo>
                  <a:lnTo>
                    <a:pt x="0" y="1282"/>
                  </a:lnTo>
                  <a:lnTo>
                    <a:pt x="3" y="1252"/>
                  </a:lnTo>
                  <a:lnTo>
                    <a:pt x="8" y="1214"/>
                  </a:lnTo>
                  <a:lnTo>
                    <a:pt x="13" y="1169"/>
                  </a:lnTo>
                  <a:lnTo>
                    <a:pt x="19" y="1117"/>
                  </a:lnTo>
                  <a:lnTo>
                    <a:pt x="26" y="1061"/>
                  </a:lnTo>
                  <a:lnTo>
                    <a:pt x="34" y="1001"/>
                  </a:lnTo>
                  <a:lnTo>
                    <a:pt x="42" y="938"/>
                  </a:lnTo>
                  <a:lnTo>
                    <a:pt x="50" y="875"/>
                  </a:lnTo>
                  <a:lnTo>
                    <a:pt x="58" y="811"/>
                  </a:lnTo>
                  <a:lnTo>
                    <a:pt x="67" y="748"/>
                  </a:lnTo>
                  <a:lnTo>
                    <a:pt x="75" y="689"/>
                  </a:lnTo>
                  <a:lnTo>
                    <a:pt x="84" y="633"/>
                  </a:lnTo>
                  <a:lnTo>
                    <a:pt x="88" y="606"/>
                  </a:lnTo>
                  <a:lnTo>
                    <a:pt x="92" y="582"/>
                  </a:lnTo>
                  <a:lnTo>
                    <a:pt x="95" y="558"/>
                  </a:lnTo>
                  <a:lnTo>
                    <a:pt x="99" y="537"/>
                  </a:lnTo>
                  <a:lnTo>
                    <a:pt x="103" y="517"/>
                  </a:lnTo>
                  <a:lnTo>
                    <a:pt x="106" y="499"/>
                  </a:lnTo>
                  <a:lnTo>
                    <a:pt x="109" y="484"/>
                  </a:lnTo>
                  <a:lnTo>
                    <a:pt x="112" y="471"/>
                  </a:lnTo>
                  <a:lnTo>
                    <a:pt x="116" y="455"/>
                  </a:lnTo>
                  <a:lnTo>
                    <a:pt x="119" y="439"/>
                  </a:lnTo>
                  <a:lnTo>
                    <a:pt x="122" y="424"/>
                  </a:lnTo>
                  <a:lnTo>
                    <a:pt x="125" y="409"/>
                  </a:lnTo>
                  <a:lnTo>
                    <a:pt x="127" y="395"/>
                  </a:lnTo>
                  <a:lnTo>
                    <a:pt x="129" y="381"/>
                  </a:lnTo>
                  <a:lnTo>
                    <a:pt x="131" y="367"/>
                  </a:lnTo>
                  <a:lnTo>
                    <a:pt x="132" y="354"/>
                  </a:lnTo>
                  <a:lnTo>
                    <a:pt x="133" y="340"/>
                  </a:lnTo>
                  <a:lnTo>
                    <a:pt x="134" y="327"/>
                  </a:lnTo>
                  <a:lnTo>
                    <a:pt x="135" y="314"/>
                  </a:lnTo>
                  <a:lnTo>
                    <a:pt x="135" y="302"/>
                  </a:lnTo>
                  <a:lnTo>
                    <a:pt x="135" y="289"/>
                  </a:lnTo>
                  <a:lnTo>
                    <a:pt x="136" y="277"/>
                  </a:lnTo>
                  <a:lnTo>
                    <a:pt x="136" y="264"/>
                  </a:lnTo>
                  <a:lnTo>
                    <a:pt x="136" y="252"/>
                  </a:lnTo>
                  <a:lnTo>
                    <a:pt x="135" y="227"/>
                  </a:lnTo>
                  <a:lnTo>
                    <a:pt x="135" y="202"/>
                  </a:lnTo>
                  <a:lnTo>
                    <a:pt x="135" y="176"/>
                  </a:lnTo>
                  <a:lnTo>
                    <a:pt x="135" y="150"/>
                  </a:lnTo>
                  <a:lnTo>
                    <a:pt x="135" y="136"/>
                  </a:lnTo>
                  <a:lnTo>
                    <a:pt x="135" y="122"/>
                  </a:lnTo>
                  <a:lnTo>
                    <a:pt x="136" y="108"/>
                  </a:lnTo>
                  <a:lnTo>
                    <a:pt x="136" y="93"/>
                  </a:lnTo>
                  <a:lnTo>
                    <a:pt x="137" y="78"/>
                  </a:lnTo>
                  <a:lnTo>
                    <a:pt x="138" y="63"/>
                  </a:lnTo>
                  <a:lnTo>
                    <a:pt x="139" y="47"/>
                  </a:lnTo>
                  <a:lnTo>
                    <a:pt x="141" y="30"/>
                  </a:lnTo>
                  <a:lnTo>
                    <a:pt x="194" y="0"/>
                  </a:lnTo>
                  <a:close/>
                </a:path>
              </a:pathLst>
            </a:custGeom>
            <a:solidFill>
              <a:srgbClr val="38201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8" name="Freeform 68"/>
            <p:cNvSpPr>
              <a:spLocks/>
            </p:cNvSpPr>
            <p:nvPr/>
          </p:nvSpPr>
          <p:spPr bwMode="auto">
            <a:xfrm>
              <a:off x="841" y="3194"/>
              <a:ext cx="258" cy="721"/>
            </a:xfrm>
            <a:custGeom>
              <a:avLst/>
              <a:gdLst>
                <a:gd name="T0" fmla="*/ 142 w 258"/>
                <a:gd name="T1" fmla="*/ 9 h 721"/>
                <a:gd name="T2" fmla="*/ 120 w 258"/>
                <a:gd name="T3" fmla="*/ 31 h 721"/>
                <a:gd name="T4" fmla="*/ 102 w 258"/>
                <a:gd name="T5" fmla="*/ 57 h 721"/>
                <a:gd name="T6" fmla="*/ 87 w 258"/>
                <a:gd name="T7" fmla="*/ 85 h 721"/>
                <a:gd name="T8" fmla="*/ 75 w 258"/>
                <a:gd name="T9" fmla="*/ 117 h 721"/>
                <a:gd name="T10" fmla="*/ 65 w 258"/>
                <a:gd name="T11" fmla="*/ 152 h 721"/>
                <a:gd name="T12" fmla="*/ 57 w 258"/>
                <a:gd name="T13" fmla="*/ 190 h 721"/>
                <a:gd name="T14" fmla="*/ 50 w 258"/>
                <a:gd name="T15" fmla="*/ 231 h 721"/>
                <a:gd name="T16" fmla="*/ 45 w 258"/>
                <a:gd name="T17" fmla="*/ 275 h 721"/>
                <a:gd name="T18" fmla="*/ 40 w 258"/>
                <a:gd name="T19" fmla="*/ 322 h 721"/>
                <a:gd name="T20" fmla="*/ 34 w 258"/>
                <a:gd name="T21" fmla="*/ 398 h 721"/>
                <a:gd name="T22" fmla="*/ 27 w 258"/>
                <a:gd name="T23" fmla="*/ 480 h 721"/>
                <a:gd name="T24" fmla="*/ 21 w 258"/>
                <a:gd name="T25" fmla="*/ 537 h 721"/>
                <a:gd name="T26" fmla="*/ 14 w 258"/>
                <a:gd name="T27" fmla="*/ 598 h 721"/>
                <a:gd name="T28" fmla="*/ 5 w 258"/>
                <a:gd name="T29" fmla="*/ 660 h 721"/>
                <a:gd name="T30" fmla="*/ 4 w 258"/>
                <a:gd name="T31" fmla="*/ 696 h 721"/>
                <a:gd name="T32" fmla="*/ 13 w 258"/>
                <a:gd name="T33" fmla="*/ 702 h 721"/>
                <a:gd name="T34" fmla="*/ 22 w 258"/>
                <a:gd name="T35" fmla="*/ 708 h 721"/>
                <a:gd name="T36" fmla="*/ 32 w 258"/>
                <a:gd name="T37" fmla="*/ 713 h 721"/>
                <a:gd name="T38" fmla="*/ 41 w 258"/>
                <a:gd name="T39" fmla="*/ 717 h 721"/>
                <a:gd name="T40" fmla="*/ 51 w 258"/>
                <a:gd name="T41" fmla="*/ 720 h 721"/>
                <a:gd name="T42" fmla="*/ 59 w 258"/>
                <a:gd name="T43" fmla="*/ 721 h 721"/>
                <a:gd name="T44" fmla="*/ 64 w 258"/>
                <a:gd name="T45" fmla="*/ 721 h 721"/>
                <a:gd name="T46" fmla="*/ 68 w 258"/>
                <a:gd name="T47" fmla="*/ 721 h 721"/>
                <a:gd name="T48" fmla="*/ 73 w 258"/>
                <a:gd name="T49" fmla="*/ 720 h 721"/>
                <a:gd name="T50" fmla="*/ 92 w 258"/>
                <a:gd name="T51" fmla="*/ 669 h 721"/>
                <a:gd name="T52" fmla="*/ 127 w 258"/>
                <a:gd name="T53" fmla="*/ 562 h 721"/>
                <a:gd name="T54" fmla="*/ 152 w 258"/>
                <a:gd name="T55" fmla="*/ 480 h 721"/>
                <a:gd name="T56" fmla="*/ 169 w 258"/>
                <a:gd name="T57" fmla="*/ 425 h 721"/>
                <a:gd name="T58" fmla="*/ 185 w 258"/>
                <a:gd name="T59" fmla="*/ 371 h 721"/>
                <a:gd name="T60" fmla="*/ 200 w 258"/>
                <a:gd name="T61" fmla="*/ 319 h 721"/>
                <a:gd name="T62" fmla="*/ 213 w 258"/>
                <a:gd name="T63" fmla="*/ 269 h 721"/>
                <a:gd name="T64" fmla="*/ 226 w 258"/>
                <a:gd name="T65" fmla="*/ 221 h 721"/>
                <a:gd name="T66" fmla="*/ 236 w 258"/>
                <a:gd name="T67" fmla="*/ 177 h 721"/>
                <a:gd name="T68" fmla="*/ 245 w 258"/>
                <a:gd name="T69" fmla="*/ 138 h 721"/>
                <a:gd name="T70" fmla="*/ 252 w 258"/>
                <a:gd name="T71" fmla="*/ 102 h 721"/>
                <a:gd name="T72" fmla="*/ 256 w 258"/>
                <a:gd name="T73" fmla="*/ 73 h 721"/>
                <a:gd name="T74" fmla="*/ 258 w 258"/>
                <a:gd name="T75" fmla="*/ 50 h 721"/>
                <a:gd name="T76" fmla="*/ 257 w 258"/>
                <a:gd name="T77" fmla="*/ 33 h 721"/>
                <a:gd name="T78" fmla="*/ 254 w 258"/>
                <a:gd name="T79" fmla="*/ 23 h 721"/>
                <a:gd name="T80" fmla="*/ 250 w 258"/>
                <a:gd name="T81" fmla="*/ 16 h 721"/>
                <a:gd name="T82" fmla="*/ 245 w 258"/>
                <a:gd name="T83" fmla="*/ 11 h 721"/>
                <a:gd name="T84" fmla="*/ 238 w 258"/>
                <a:gd name="T85" fmla="*/ 7 h 721"/>
                <a:gd name="T86" fmla="*/ 230 w 258"/>
                <a:gd name="T87" fmla="*/ 5 h 721"/>
                <a:gd name="T88" fmla="*/ 222 w 258"/>
                <a:gd name="T89" fmla="*/ 3 h 721"/>
                <a:gd name="T90" fmla="*/ 213 w 258"/>
                <a:gd name="T91" fmla="*/ 3 h 721"/>
                <a:gd name="T92" fmla="*/ 203 w 258"/>
                <a:gd name="T93" fmla="*/ 3 h 721"/>
                <a:gd name="T94" fmla="*/ 182 w 258"/>
                <a:gd name="T95" fmla="*/ 4 h 721"/>
                <a:gd name="T96" fmla="*/ 164 w 258"/>
                <a:gd name="T97" fmla="*/ 5 h 721"/>
                <a:gd name="T98" fmla="*/ 159 w 258"/>
                <a:gd name="T99" fmla="*/ 5 h 721"/>
                <a:gd name="T100" fmla="*/ 155 w 258"/>
                <a:gd name="T101" fmla="*/ 4 h 721"/>
                <a:gd name="T102" fmla="*/ 154 w 258"/>
                <a:gd name="T103" fmla="*/ 1 h 7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58" h="721">
                  <a:moveTo>
                    <a:pt x="154" y="0"/>
                  </a:moveTo>
                  <a:lnTo>
                    <a:pt x="142" y="9"/>
                  </a:lnTo>
                  <a:lnTo>
                    <a:pt x="131" y="20"/>
                  </a:lnTo>
                  <a:lnTo>
                    <a:pt x="120" y="31"/>
                  </a:lnTo>
                  <a:lnTo>
                    <a:pt x="111" y="44"/>
                  </a:lnTo>
                  <a:lnTo>
                    <a:pt x="102" y="57"/>
                  </a:lnTo>
                  <a:lnTo>
                    <a:pt x="94" y="71"/>
                  </a:lnTo>
                  <a:lnTo>
                    <a:pt x="87" y="85"/>
                  </a:lnTo>
                  <a:lnTo>
                    <a:pt x="81" y="101"/>
                  </a:lnTo>
                  <a:lnTo>
                    <a:pt x="75" y="117"/>
                  </a:lnTo>
                  <a:lnTo>
                    <a:pt x="70" y="134"/>
                  </a:lnTo>
                  <a:lnTo>
                    <a:pt x="65" y="152"/>
                  </a:lnTo>
                  <a:lnTo>
                    <a:pt x="60" y="171"/>
                  </a:lnTo>
                  <a:lnTo>
                    <a:pt x="57" y="190"/>
                  </a:lnTo>
                  <a:lnTo>
                    <a:pt x="53" y="210"/>
                  </a:lnTo>
                  <a:lnTo>
                    <a:pt x="50" y="231"/>
                  </a:lnTo>
                  <a:lnTo>
                    <a:pt x="47" y="253"/>
                  </a:lnTo>
                  <a:lnTo>
                    <a:pt x="45" y="275"/>
                  </a:lnTo>
                  <a:lnTo>
                    <a:pt x="42" y="299"/>
                  </a:lnTo>
                  <a:lnTo>
                    <a:pt x="40" y="322"/>
                  </a:lnTo>
                  <a:lnTo>
                    <a:pt x="38" y="347"/>
                  </a:lnTo>
                  <a:lnTo>
                    <a:pt x="34" y="398"/>
                  </a:lnTo>
                  <a:lnTo>
                    <a:pt x="29" y="452"/>
                  </a:lnTo>
                  <a:lnTo>
                    <a:pt x="27" y="480"/>
                  </a:lnTo>
                  <a:lnTo>
                    <a:pt x="24" y="508"/>
                  </a:lnTo>
                  <a:lnTo>
                    <a:pt x="21" y="537"/>
                  </a:lnTo>
                  <a:lnTo>
                    <a:pt x="17" y="567"/>
                  </a:lnTo>
                  <a:lnTo>
                    <a:pt x="14" y="598"/>
                  </a:lnTo>
                  <a:lnTo>
                    <a:pt x="10" y="629"/>
                  </a:lnTo>
                  <a:lnTo>
                    <a:pt x="5" y="660"/>
                  </a:lnTo>
                  <a:lnTo>
                    <a:pt x="0" y="693"/>
                  </a:lnTo>
                  <a:lnTo>
                    <a:pt x="4" y="696"/>
                  </a:lnTo>
                  <a:lnTo>
                    <a:pt x="8" y="699"/>
                  </a:lnTo>
                  <a:lnTo>
                    <a:pt x="13" y="702"/>
                  </a:lnTo>
                  <a:lnTo>
                    <a:pt x="17" y="705"/>
                  </a:lnTo>
                  <a:lnTo>
                    <a:pt x="22" y="708"/>
                  </a:lnTo>
                  <a:lnTo>
                    <a:pt x="27" y="711"/>
                  </a:lnTo>
                  <a:lnTo>
                    <a:pt x="32" y="713"/>
                  </a:lnTo>
                  <a:lnTo>
                    <a:pt x="37" y="715"/>
                  </a:lnTo>
                  <a:lnTo>
                    <a:pt x="41" y="717"/>
                  </a:lnTo>
                  <a:lnTo>
                    <a:pt x="46" y="719"/>
                  </a:lnTo>
                  <a:lnTo>
                    <a:pt x="51" y="720"/>
                  </a:lnTo>
                  <a:lnTo>
                    <a:pt x="56" y="721"/>
                  </a:lnTo>
                  <a:lnTo>
                    <a:pt x="59" y="721"/>
                  </a:lnTo>
                  <a:lnTo>
                    <a:pt x="61" y="721"/>
                  </a:lnTo>
                  <a:lnTo>
                    <a:pt x="64" y="721"/>
                  </a:lnTo>
                  <a:lnTo>
                    <a:pt x="66" y="721"/>
                  </a:lnTo>
                  <a:lnTo>
                    <a:pt x="68" y="721"/>
                  </a:lnTo>
                  <a:lnTo>
                    <a:pt x="71" y="721"/>
                  </a:lnTo>
                  <a:lnTo>
                    <a:pt x="73" y="720"/>
                  </a:lnTo>
                  <a:lnTo>
                    <a:pt x="75" y="719"/>
                  </a:lnTo>
                  <a:lnTo>
                    <a:pt x="92" y="669"/>
                  </a:lnTo>
                  <a:lnTo>
                    <a:pt x="110" y="616"/>
                  </a:lnTo>
                  <a:lnTo>
                    <a:pt x="127" y="562"/>
                  </a:lnTo>
                  <a:lnTo>
                    <a:pt x="144" y="508"/>
                  </a:lnTo>
                  <a:lnTo>
                    <a:pt x="152" y="480"/>
                  </a:lnTo>
                  <a:lnTo>
                    <a:pt x="161" y="453"/>
                  </a:lnTo>
                  <a:lnTo>
                    <a:pt x="169" y="425"/>
                  </a:lnTo>
                  <a:lnTo>
                    <a:pt x="177" y="398"/>
                  </a:lnTo>
                  <a:lnTo>
                    <a:pt x="185" y="371"/>
                  </a:lnTo>
                  <a:lnTo>
                    <a:pt x="192" y="345"/>
                  </a:lnTo>
                  <a:lnTo>
                    <a:pt x="200" y="319"/>
                  </a:lnTo>
                  <a:lnTo>
                    <a:pt x="207" y="293"/>
                  </a:lnTo>
                  <a:lnTo>
                    <a:pt x="213" y="269"/>
                  </a:lnTo>
                  <a:lnTo>
                    <a:pt x="220" y="245"/>
                  </a:lnTo>
                  <a:lnTo>
                    <a:pt x="226" y="221"/>
                  </a:lnTo>
                  <a:lnTo>
                    <a:pt x="231" y="199"/>
                  </a:lnTo>
                  <a:lnTo>
                    <a:pt x="236" y="177"/>
                  </a:lnTo>
                  <a:lnTo>
                    <a:pt x="241" y="157"/>
                  </a:lnTo>
                  <a:lnTo>
                    <a:pt x="245" y="138"/>
                  </a:lnTo>
                  <a:lnTo>
                    <a:pt x="249" y="119"/>
                  </a:lnTo>
                  <a:lnTo>
                    <a:pt x="252" y="102"/>
                  </a:lnTo>
                  <a:lnTo>
                    <a:pt x="255" y="87"/>
                  </a:lnTo>
                  <a:lnTo>
                    <a:pt x="256" y="73"/>
                  </a:lnTo>
                  <a:lnTo>
                    <a:pt x="258" y="60"/>
                  </a:lnTo>
                  <a:lnTo>
                    <a:pt x="258" y="50"/>
                  </a:lnTo>
                  <a:lnTo>
                    <a:pt x="258" y="40"/>
                  </a:lnTo>
                  <a:lnTo>
                    <a:pt x="257" y="33"/>
                  </a:lnTo>
                  <a:lnTo>
                    <a:pt x="256" y="27"/>
                  </a:lnTo>
                  <a:lnTo>
                    <a:pt x="254" y="23"/>
                  </a:lnTo>
                  <a:lnTo>
                    <a:pt x="252" y="19"/>
                  </a:lnTo>
                  <a:lnTo>
                    <a:pt x="250" y="16"/>
                  </a:lnTo>
                  <a:lnTo>
                    <a:pt x="248" y="13"/>
                  </a:lnTo>
                  <a:lnTo>
                    <a:pt x="245" y="11"/>
                  </a:lnTo>
                  <a:lnTo>
                    <a:pt x="241" y="9"/>
                  </a:lnTo>
                  <a:lnTo>
                    <a:pt x="238" y="7"/>
                  </a:lnTo>
                  <a:lnTo>
                    <a:pt x="234" y="6"/>
                  </a:lnTo>
                  <a:lnTo>
                    <a:pt x="230" y="5"/>
                  </a:lnTo>
                  <a:lnTo>
                    <a:pt x="226" y="4"/>
                  </a:lnTo>
                  <a:lnTo>
                    <a:pt x="222" y="3"/>
                  </a:lnTo>
                  <a:lnTo>
                    <a:pt x="217" y="3"/>
                  </a:lnTo>
                  <a:lnTo>
                    <a:pt x="213" y="3"/>
                  </a:lnTo>
                  <a:lnTo>
                    <a:pt x="208" y="3"/>
                  </a:lnTo>
                  <a:lnTo>
                    <a:pt x="203" y="3"/>
                  </a:lnTo>
                  <a:lnTo>
                    <a:pt x="199" y="3"/>
                  </a:lnTo>
                  <a:lnTo>
                    <a:pt x="182" y="4"/>
                  </a:lnTo>
                  <a:lnTo>
                    <a:pt x="167" y="5"/>
                  </a:lnTo>
                  <a:lnTo>
                    <a:pt x="164" y="5"/>
                  </a:lnTo>
                  <a:lnTo>
                    <a:pt x="161" y="5"/>
                  </a:lnTo>
                  <a:lnTo>
                    <a:pt x="159" y="5"/>
                  </a:lnTo>
                  <a:lnTo>
                    <a:pt x="157" y="5"/>
                  </a:lnTo>
                  <a:lnTo>
                    <a:pt x="155" y="4"/>
                  </a:lnTo>
                  <a:lnTo>
                    <a:pt x="155" y="3"/>
                  </a:lnTo>
                  <a:lnTo>
                    <a:pt x="154" y="1"/>
                  </a:lnTo>
                  <a:lnTo>
                    <a:pt x="154" y="0"/>
                  </a:lnTo>
                  <a:close/>
                </a:path>
              </a:pathLst>
            </a:custGeom>
            <a:solidFill>
              <a:srgbClr val="EEB96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9" name="Freeform 69"/>
            <p:cNvSpPr>
              <a:spLocks/>
            </p:cNvSpPr>
            <p:nvPr/>
          </p:nvSpPr>
          <p:spPr bwMode="auto">
            <a:xfrm>
              <a:off x="845" y="2356"/>
              <a:ext cx="373" cy="947"/>
            </a:xfrm>
            <a:custGeom>
              <a:avLst/>
              <a:gdLst>
                <a:gd name="T0" fmla="*/ 143 w 373"/>
                <a:gd name="T1" fmla="*/ 12 h 947"/>
                <a:gd name="T2" fmla="*/ 119 w 373"/>
                <a:gd name="T3" fmla="*/ 30 h 947"/>
                <a:gd name="T4" fmla="*/ 97 w 373"/>
                <a:gd name="T5" fmla="*/ 50 h 947"/>
                <a:gd name="T6" fmla="*/ 78 w 373"/>
                <a:gd name="T7" fmla="*/ 71 h 947"/>
                <a:gd name="T8" fmla="*/ 60 w 373"/>
                <a:gd name="T9" fmla="*/ 93 h 947"/>
                <a:gd name="T10" fmla="*/ 45 w 373"/>
                <a:gd name="T11" fmla="*/ 117 h 947"/>
                <a:gd name="T12" fmla="*/ 31 w 373"/>
                <a:gd name="T13" fmla="*/ 141 h 947"/>
                <a:gd name="T14" fmla="*/ 21 w 373"/>
                <a:gd name="T15" fmla="*/ 167 h 947"/>
                <a:gd name="T16" fmla="*/ 12 w 373"/>
                <a:gd name="T17" fmla="*/ 193 h 947"/>
                <a:gd name="T18" fmla="*/ 6 w 373"/>
                <a:gd name="T19" fmla="*/ 221 h 947"/>
                <a:gd name="T20" fmla="*/ 2 w 373"/>
                <a:gd name="T21" fmla="*/ 249 h 947"/>
                <a:gd name="T22" fmla="*/ 0 w 373"/>
                <a:gd name="T23" fmla="*/ 306 h 947"/>
                <a:gd name="T24" fmla="*/ 3 w 373"/>
                <a:gd name="T25" fmla="*/ 364 h 947"/>
                <a:gd name="T26" fmla="*/ 10 w 373"/>
                <a:gd name="T27" fmla="*/ 423 h 947"/>
                <a:gd name="T28" fmla="*/ 20 w 373"/>
                <a:gd name="T29" fmla="*/ 482 h 947"/>
                <a:gd name="T30" fmla="*/ 33 w 373"/>
                <a:gd name="T31" fmla="*/ 541 h 947"/>
                <a:gd name="T32" fmla="*/ 46 w 373"/>
                <a:gd name="T33" fmla="*/ 598 h 947"/>
                <a:gd name="T34" fmla="*/ 65 w 373"/>
                <a:gd name="T35" fmla="*/ 672 h 947"/>
                <a:gd name="T36" fmla="*/ 92 w 373"/>
                <a:gd name="T37" fmla="*/ 773 h 947"/>
                <a:gd name="T38" fmla="*/ 102 w 373"/>
                <a:gd name="T39" fmla="*/ 818 h 947"/>
                <a:gd name="T40" fmla="*/ 111 w 373"/>
                <a:gd name="T41" fmla="*/ 859 h 947"/>
                <a:gd name="T42" fmla="*/ 124 w 373"/>
                <a:gd name="T43" fmla="*/ 893 h 947"/>
                <a:gd name="T44" fmla="*/ 139 w 373"/>
                <a:gd name="T45" fmla="*/ 919 h 947"/>
                <a:gd name="T46" fmla="*/ 157 w 373"/>
                <a:gd name="T47" fmla="*/ 936 h 947"/>
                <a:gd name="T48" fmla="*/ 176 w 373"/>
                <a:gd name="T49" fmla="*/ 945 h 947"/>
                <a:gd name="T50" fmla="*/ 195 w 373"/>
                <a:gd name="T51" fmla="*/ 947 h 947"/>
                <a:gd name="T52" fmla="*/ 214 w 373"/>
                <a:gd name="T53" fmla="*/ 941 h 947"/>
                <a:gd name="T54" fmla="*/ 231 w 373"/>
                <a:gd name="T55" fmla="*/ 929 h 947"/>
                <a:gd name="T56" fmla="*/ 246 w 373"/>
                <a:gd name="T57" fmla="*/ 910 h 947"/>
                <a:gd name="T58" fmla="*/ 259 w 373"/>
                <a:gd name="T59" fmla="*/ 885 h 947"/>
                <a:gd name="T60" fmla="*/ 268 w 373"/>
                <a:gd name="T61" fmla="*/ 854 h 947"/>
                <a:gd name="T62" fmla="*/ 285 w 373"/>
                <a:gd name="T63" fmla="*/ 762 h 947"/>
                <a:gd name="T64" fmla="*/ 306 w 373"/>
                <a:gd name="T65" fmla="*/ 648 h 947"/>
                <a:gd name="T66" fmla="*/ 330 w 373"/>
                <a:gd name="T67" fmla="*/ 519 h 947"/>
                <a:gd name="T68" fmla="*/ 351 w 373"/>
                <a:gd name="T69" fmla="*/ 386 h 947"/>
                <a:gd name="T70" fmla="*/ 361 w 373"/>
                <a:gd name="T71" fmla="*/ 321 h 947"/>
                <a:gd name="T72" fmla="*/ 369 w 373"/>
                <a:gd name="T73" fmla="*/ 259 h 947"/>
                <a:gd name="T74" fmla="*/ 365 w 373"/>
                <a:gd name="T75" fmla="*/ 213 h 947"/>
                <a:gd name="T76" fmla="*/ 343 w 373"/>
                <a:gd name="T77" fmla="*/ 194 h 947"/>
                <a:gd name="T78" fmla="*/ 324 w 373"/>
                <a:gd name="T79" fmla="*/ 175 h 947"/>
                <a:gd name="T80" fmla="*/ 306 w 373"/>
                <a:gd name="T81" fmla="*/ 154 h 947"/>
                <a:gd name="T82" fmla="*/ 284 w 373"/>
                <a:gd name="T83" fmla="*/ 126 h 947"/>
                <a:gd name="T84" fmla="*/ 250 w 373"/>
                <a:gd name="T85" fmla="*/ 83 h 947"/>
                <a:gd name="T86" fmla="*/ 231 w 373"/>
                <a:gd name="T87" fmla="*/ 62 h 947"/>
                <a:gd name="T88" fmla="*/ 211 w 373"/>
                <a:gd name="T89" fmla="*/ 41 h 947"/>
                <a:gd name="T90" fmla="*/ 187 w 373"/>
                <a:gd name="T91" fmla="*/ 20 h 947"/>
                <a:gd name="T92" fmla="*/ 159 w 373"/>
                <a:gd name="T93" fmla="*/ 0 h 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373" h="947">
                  <a:moveTo>
                    <a:pt x="159" y="0"/>
                  </a:moveTo>
                  <a:lnTo>
                    <a:pt x="151" y="6"/>
                  </a:lnTo>
                  <a:lnTo>
                    <a:pt x="143" y="12"/>
                  </a:lnTo>
                  <a:lnTo>
                    <a:pt x="134" y="18"/>
                  </a:lnTo>
                  <a:lnTo>
                    <a:pt x="126" y="24"/>
                  </a:lnTo>
                  <a:lnTo>
                    <a:pt x="119" y="30"/>
                  </a:lnTo>
                  <a:lnTo>
                    <a:pt x="112" y="37"/>
                  </a:lnTo>
                  <a:lnTo>
                    <a:pt x="104" y="43"/>
                  </a:lnTo>
                  <a:lnTo>
                    <a:pt x="97" y="50"/>
                  </a:lnTo>
                  <a:lnTo>
                    <a:pt x="90" y="57"/>
                  </a:lnTo>
                  <a:lnTo>
                    <a:pt x="84" y="64"/>
                  </a:lnTo>
                  <a:lnTo>
                    <a:pt x="78" y="71"/>
                  </a:lnTo>
                  <a:lnTo>
                    <a:pt x="71" y="78"/>
                  </a:lnTo>
                  <a:lnTo>
                    <a:pt x="66" y="86"/>
                  </a:lnTo>
                  <a:lnTo>
                    <a:pt x="60" y="93"/>
                  </a:lnTo>
                  <a:lnTo>
                    <a:pt x="55" y="101"/>
                  </a:lnTo>
                  <a:lnTo>
                    <a:pt x="50" y="109"/>
                  </a:lnTo>
                  <a:lnTo>
                    <a:pt x="45" y="117"/>
                  </a:lnTo>
                  <a:lnTo>
                    <a:pt x="40" y="125"/>
                  </a:lnTo>
                  <a:lnTo>
                    <a:pt x="36" y="133"/>
                  </a:lnTo>
                  <a:lnTo>
                    <a:pt x="31" y="141"/>
                  </a:lnTo>
                  <a:lnTo>
                    <a:pt x="28" y="150"/>
                  </a:lnTo>
                  <a:lnTo>
                    <a:pt x="24" y="158"/>
                  </a:lnTo>
                  <a:lnTo>
                    <a:pt x="21" y="167"/>
                  </a:lnTo>
                  <a:lnTo>
                    <a:pt x="18" y="175"/>
                  </a:lnTo>
                  <a:lnTo>
                    <a:pt x="15" y="184"/>
                  </a:lnTo>
                  <a:lnTo>
                    <a:pt x="12" y="193"/>
                  </a:lnTo>
                  <a:lnTo>
                    <a:pt x="10" y="202"/>
                  </a:lnTo>
                  <a:lnTo>
                    <a:pt x="8" y="211"/>
                  </a:lnTo>
                  <a:lnTo>
                    <a:pt x="6" y="221"/>
                  </a:lnTo>
                  <a:lnTo>
                    <a:pt x="4" y="230"/>
                  </a:lnTo>
                  <a:lnTo>
                    <a:pt x="3" y="240"/>
                  </a:lnTo>
                  <a:lnTo>
                    <a:pt x="2" y="249"/>
                  </a:lnTo>
                  <a:lnTo>
                    <a:pt x="1" y="268"/>
                  </a:lnTo>
                  <a:lnTo>
                    <a:pt x="0" y="287"/>
                  </a:lnTo>
                  <a:lnTo>
                    <a:pt x="0" y="306"/>
                  </a:lnTo>
                  <a:lnTo>
                    <a:pt x="1" y="325"/>
                  </a:lnTo>
                  <a:lnTo>
                    <a:pt x="2" y="344"/>
                  </a:lnTo>
                  <a:lnTo>
                    <a:pt x="3" y="364"/>
                  </a:lnTo>
                  <a:lnTo>
                    <a:pt x="5" y="384"/>
                  </a:lnTo>
                  <a:lnTo>
                    <a:pt x="7" y="403"/>
                  </a:lnTo>
                  <a:lnTo>
                    <a:pt x="10" y="423"/>
                  </a:lnTo>
                  <a:lnTo>
                    <a:pt x="13" y="443"/>
                  </a:lnTo>
                  <a:lnTo>
                    <a:pt x="17" y="463"/>
                  </a:lnTo>
                  <a:lnTo>
                    <a:pt x="20" y="482"/>
                  </a:lnTo>
                  <a:lnTo>
                    <a:pt x="24" y="502"/>
                  </a:lnTo>
                  <a:lnTo>
                    <a:pt x="28" y="521"/>
                  </a:lnTo>
                  <a:lnTo>
                    <a:pt x="33" y="541"/>
                  </a:lnTo>
                  <a:lnTo>
                    <a:pt x="37" y="560"/>
                  </a:lnTo>
                  <a:lnTo>
                    <a:pt x="41" y="579"/>
                  </a:lnTo>
                  <a:lnTo>
                    <a:pt x="46" y="598"/>
                  </a:lnTo>
                  <a:lnTo>
                    <a:pt x="51" y="617"/>
                  </a:lnTo>
                  <a:lnTo>
                    <a:pt x="56" y="636"/>
                  </a:lnTo>
                  <a:lnTo>
                    <a:pt x="65" y="672"/>
                  </a:lnTo>
                  <a:lnTo>
                    <a:pt x="75" y="707"/>
                  </a:lnTo>
                  <a:lnTo>
                    <a:pt x="83" y="741"/>
                  </a:lnTo>
                  <a:lnTo>
                    <a:pt x="92" y="773"/>
                  </a:lnTo>
                  <a:lnTo>
                    <a:pt x="95" y="788"/>
                  </a:lnTo>
                  <a:lnTo>
                    <a:pt x="99" y="803"/>
                  </a:lnTo>
                  <a:lnTo>
                    <a:pt x="102" y="818"/>
                  </a:lnTo>
                  <a:lnTo>
                    <a:pt x="105" y="831"/>
                  </a:lnTo>
                  <a:lnTo>
                    <a:pt x="108" y="846"/>
                  </a:lnTo>
                  <a:lnTo>
                    <a:pt x="111" y="859"/>
                  </a:lnTo>
                  <a:lnTo>
                    <a:pt x="115" y="872"/>
                  </a:lnTo>
                  <a:lnTo>
                    <a:pt x="119" y="883"/>
                  </a:lnTo>
                  <a:lnTo>
                    <a:pt x="124" y="893"/>
                  </a:lnTo>
                  <a:lnTo>
                    <a:pt x="129" y="903"/>
                  </a:lnTo>
                  <a:lnTo>
                    <a:pt x="134" y="911"/>
                  </a:lnTo>
                  <a:lnTo>
                    <a:pt x="139" y="919"/>
                  </a:lnTo>
                  <a:lnTo>
                    <a:pt x="145" y="925"/>
                  </a:lnTo>
                  <a:lnTo>
                    <a:pt x="151" y="931"/>
                  </a:lnTo>
                  <a:lnTo>
                    <a:pt x="157" y="936"/>
                  </a:lnTo>
                  <a:lnTo>
                    <a:pt x="163" y="940"/>
                  </a:lnTo>
                  <a:lnTo>
                    <a:pt x="170" y="943"/>
                  </a:lnTo>
                  <a:lnTo>
                    <a:pt x="176" y="945"/>
                  </a:lnTo>
                  <a:lnTo>
                    <a:pt x="182" y="946"/>
                  </a:lnTo>
                  <a:lnTo>
                    <a:pt x="188" y="947"/>
                  </a:lnTo>
                  <a:lnTo>
                    <a:pt x="195" y="947"/>
                  </a:lnTo>
                  <a:lnTo>
                    <a:pt x="201" y="946"/>
                  </a:lnTo>
                  <a:lnTo>
                    <a:pt x="207" y="944"/>
                  </a:lnTo>
                  <a:lnTo>
                    <a:pt x="214" y="941"/>
                  </a:lnTo>
                  <a:lnTo>
                    <a:pt x="219" y="938"/>
                  </a:lnTo>
                  <a:lnTo>
                    <a:pt x="225" y="934"/>
                  </a:lnTo>
                  <a:lnTo>
                    <a:pt x="231" y="929"/>
                  </a:lnTo>
                  <a:lnTo>
                    <a:pt x="236" y="923"/>
                  </a:lnTo>
                  <a:lnTo>
                    <a:pt x="242" y="917"/>
                  </a:lnTo>
                  <a:lnTo>
                    <a:pt x="246" y="910"/>
                  </a:lnTo>
                  <a:lnTo>
                    <a:pt x="251" y="902"/>
                  </a:lnTo>
                  <a:lnTo>
                    <a:pt x="255" y="894"/>
                  </a:lnTo>
                  <a:lnTo>
                    <a:pt x="259" y="885"/>
                  </a:lnTo>
                  <a:lnTo>
                    <a:pt x="263" y="875"/>
                  </a:lnTo>
                  <a:lnTo>
                    <a:pt x="266" y="865"/>
                  </a:lnTo>
                  <a:lnTo>
                    <a:pt x="268" y="854"/>
                  </a:lnTo>
                  <a:lnTo>
                    <a:pt x="273" y="827"/>
                  </a:lnTo>
                  <a:lnTo>
                    <a:pt x="278" y="796"/>
                  </a:lnTo>
                  <a:lnTo>
                    <a:pt x="285" y="762"/>
                  </a:lnTo>
                  <a:lnTo>
                    <a:pt x="291" y="726"/>
                  </a:lnTo>
                  <a:lnTo>
                    <a:pt x="298" y="688"/>
                  </a:lnTo>
                  <a:lnTo>
                    <a:pt x="306" y="648"/>
                  </a:lnTo>
                  <a:lnTo>
                    <a:pt x="314" y="606"/>
                  </a:lnTo>
                  <a:lnTo>
                    <a:pt x="322" y="563"/>
                  </a:lnTo>
                  <a:lnTo>
                    <a:pt x="330" y="519"/>
                  </a:lnTo>
                  <a:lnTo>
                    <a:pt x="337" y="475"/>
                  </a:lnTo>
                  <a:lnTo>
                    <a:pt x="345" y="430"/>
                  </a:lnTo>
                  <a:lnTo>
                    <a:pt x="351" y="386"/>
                  </a:lnTo>
                  <a:lnTo>
                    <a:pt x="355" y="364"/>
                  </a:lnTo>
                  <a:lnTo>
                    <a:pt x="358" y="343"/>
                  </a:lnTo>
                  <a:lnTo>
                    <a:pt x="361" y="321"/>
                  </a:lnTo>
                  <a:lnTo>
                    <a:pt x="364" y="300"/>
                  </a:lnTo>
                  <a:lnTo>
                    <a:pt x="366" y="279"/>
                  </a:lnTo>
                  <a:lnTo>
                    <a:pt x="369" y="259"/>
                  </a:lnTo>
                  <a:lnTo>
                    <a:pt x="371" y="239"/>
                  </a:lnTo>
                  <a:lnTo>
                    <a:pt x="373" y="219"/>
                  </a:lnTo>
                  <a:lnTo>
                    <a:pt x="365" y="213"/>
                  </a:lnTo>
                  <a:lnTo>
                    <a:pt x="357" y="207"/>
                  </a:lnTo>
                  <a:lnTo>
                    <a:pt x="350" y="201"/>
                  </a:lnTo>
                  <a:lnTo>
                    <a:pt x="343" y="194"/>
                  </a:lnTo>
                  <a:lnTo>
                    <a:pt x="336" y="188"/>
                  </a:lnTo>
                  <a:lnTo>
                    <a:pt x="330" y="181"/>
                  </a:lnTo>
                  <a:lnTo>
                    <a:pt x="324" y="175"/>
                  </a:lnTo>
                  <a:lnTo>
                    <a:pt x="318" y="168"/>
                  </a:lnTo>
                  <a:lnTo>
                    <a:pt x="312" y="161"/>
                  </a:lnTo>
                  <a:lnTo>
                    <a:pt x="306" y="154"/>
                  </a:lnTo>
                  <a:lnTo>
                    <a:pt x="300" y="148"/>
                  </a:lnTo>
                  <a:lnTo>
                    <a:pt x="295" y="141"/>
                  </a:lnTo>
                  <a:lnTo>
                    <a:pt x="284" y="126"/>
                  </a:lnTo>
                  <a:lnTo>
                    <a:pt x="273" y="112"/>
                  </a:lnTo>
                  <a:lnTo>
                    <a:pt x="262" y="98"/>
                  </a:lnTo>
                  <a:lnTo>
                    <a:pt x="250" y="83"/>
                  </a:lnTo>
                  <a:lnTo>
                    <a:pt x="244" y="76"/>
                  </a:lnTo>
                  <a:lnTo>
                    <a:pt x="238" y="69"/>
                  </a:lnTo>
                  <a:lnTo>
                    <a:pt x="231" y="62"/>
                  </a:lnTo>
                  <a:lnTo>
                    <a:pt x="225" y="55"/>
                  </a:lnTo>
                  <a:lnTo>
                    <a:pt x="218" y="48"/>
                  </a:lnTo>
                  <a:lnTo>
                    <a:pt x="211" y="41"/>
                  </a:lnTo>
                  <a:lnTo>
                    <a:pt x="203" y="34"/>
                  </a:lnTo>
                  <a:lnTo>
                    <a:pt x="195" y="27"/>
                  </a:lnTo>
                  <a:lnTo>
                    <a:pt x="187" y="20"/>
                  </a:lnTo>
                  <a:lnTo>
                    <a:pt x="178" y="13"/>
                  </a:lnTo>
                  <a:lnTo>
                    <a:pt x="169" y="7"/>
                  </a:lnTo>
                  <a:lnTo>
                    <a:pt x="159" y="0"/>
                  </a:lnTo>
                  <a:close/>
                </a:path>
              </a:pathLst>
            </a:custGeom>
            <a:solidFill>
              <a:srgbClr val="4024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0" name="Freeform 70"/>
            <p:cNvSpPr>
              <a:spLocks/>
            </p:cNvSpPr>
            <p:nvPr/>
          </p:nvSpPr>
          <p:spPr bwMode="auto">
            <a:xfrm>
              <a:off x="846" y="2557"/>
              <a:ext cx="542" cy="103"/>
            </a:xfrm>
            <a:custGeom>
              <a:avLst/>
              <a:gdLst>
                <a:gd name="T0" fmla="*/ 24 w 542"/>
                <a:gd name="T1" fmla="*/ 11 h 103"/>
                <a:gd name="T2" fmla="*/ 57 w 542"/>
                <a:gd name="T3" fmla="*/ 12 h 103"/>
                <a:gd name="T4" fmla="*/ 91 w 542"/>
                <a:gd name="T5" fmla="*/ 13 h 103"/>
                <a:gd name="T6" fmla="*/ 125 w 542"/>
                <a:gd name="T7" fmla="*/ 13 h 103"/>
                <a:gd name="T8" fmla="*/ 160 w 542"/>
                <a:gd name="T9" fmla="*/ 13 h 103"/>
                <a:gd name="T10" fmla="*/ 194 w 542"/>
                <a:gd name="T11" fmla="*/ 14 h 103"/>
                <a:gd name="T12" fmla="*/ 228 w 542"/>
                <a:gd name="T13" fmla="*/ 14 h 103"/>
                <a:gd name="T14" fmla="*/ 261 w 542"/>
                <a:gd name="T15" fmla="*/ 16 h 103"/>
                <a:gd name="T16" fmla="*/ 285 w 542"/>
                <a:gd name="T17" fmla="*/ 17 h 103"/>
                <a:gd name="T18" fmla="*/ 301 w 542"/>
                <a:gd name="T19" fmla="*/ 17 h 103"/>
                <a:gd name="T20" fmla="*/ 318 w 542"/>
                <a:gd name="T21" fmla="*/ 17 h 103"/>
                <a:gd name="T22" fmla="*/ 334 w 542"/>
                <a:gd name="T23" fmla="*/ 16 h 103"/>
                <a:gd name="T24" fmla="*/ 359 w 542"/>
                <a:gd name="T25" fmla="*/ 14 h 103"/>
                <a:gd name="T26" fmla="*/ 392 w 542"/>
                <a:gd name="T27" fmla="*/ 11 h 103"/>
                <a:gd name="T28" fmla="*/ 425 w 542"/>
                <a:gd name="T29" fmla="*/ 7 h 103"/>
                <a:gd name="T30" fmla="*/ 458 w 542"/>
                <a:gd name="T31" fmla="*/ 3 h 103"/>
                <a:gd name="T32" fmla="*/ 483 w 542"/>
                <a:gd name="T33" fmla="*/ 1 h 103"/>
                <a:gd name="T34" fmla="*/ 499 w 542"/>
                <a:gd name="T35" fmla="*/ 0 h 103"/>
                <a:gd name="T36" fmla="*/ 516 w 542"/>
                <a:gd name="T37" fmla="*/ 0 h 103"/>
                <a:gd name="T38" fmla="*/ 532 w 542"/>
                <a:gd name="T39" fmla="*/ 0 h 103"/>
                <a:gd name="T40" fmla="*/ 540 w 542"/>
                <a:gd name="T41" fmla="*/ 4 h 103"/>
                <a:gd name="T42" fmla="*/ 540 w 542"/>
                <a:gd name="T43" fmla="*/ 13 h 103"/>
                <a:gd name="T44" fmla="*/ 541 w 542"/>
                <a:gd name="T45" fmla="*/ 23 h 103"/>
                <a:gd name="T46" fmla="*/ 542 w 542"/>
                <a:gd name="T47" fmla="*/ 32 h 103"/>
                <a:gd name="T48" fmla="*/ 533 w 542"/>
                <a:gd name="T49" fmla="*/ 43 h 103"/>
                <a:gd name="T50" fmla="*/ 511 w 542"/>
                <a:gd name="T51" fmla="*/ 58 h 103"/>
                <a:gd name="T52" fmla="*/ 484 w 542"/>
                <a:gd name="T53" fmla="*/ 70 h 103"/>
                <a:gd name="T54" fmla="*/ 453 w 542"/>
                <a:gd name="T55" fmla="*/ 80 h 103"/>
                <a:gd name="T56" fmla="*/ 417 w 542"/>
                <a:gd name="T57" fmla="*/ 88 h 103"/>
                <a:gd name="T58" fmla="*/ 379 w 542"/>
                <a:gd name="T59" fmla="*/ 94 h 103"/>
                <a:gd name="T60" fmla="*/ 338 w 542"/>
                <a:gd name="T61" fmla="*/ 99 h 103"/>
                <a:gd name="T62" fmla="*/ 296 w 542"/>
                <a:gd name="T63" fmla="*/ 101 h 103"/>
                <a:gd name="T64" fmla="*/ 254 w 542"/>
                <a:gd name="T65" fmla="*/ 103 h 103"/>
                <a:gd name="T66" fmla="*/ 212 w 542"/>
                <a:gd name="T67" fmla="*/ 102 h 103"/>
                <a:gd name="T68" fmla="*/ 171 w 542"/>
                <a:gd name="T69" fmla="*/ 101 h 103"/>
                <a:gd name="T70" fmla="*/ 132 w 542"/>
                <a:gd name="T71" fmla="*/ 98 h 103"/>
                <a:gd name="T72" fmla="*/ 95 w 542"/>
                <a:gd name="T73" fmla="*/ 94 h 103"/>
                <a:gd name="T74" fmla="*/ 62 w 542"/>
                <a:gd name="T75" fmla="*/ 90 h 103"/>
                <a:gd name="T76" fmla="*/ 33 w 542"/>
                <a:gd name="T77" fmla="*/ 84 h 103"/>
                <a:gd name="T78" fmla="*/ 10 w 542"/>
                <a:gd name="T79" fmla="*/ 77 h 103"/>
                <a:gd name="T80" fmla="*/ 0 w 542"/>
                <a:gd name="T81" fmla="*/ 68 h 103"/>
                <a:gd name="T82" fmla="*/ 0 w 542"/>
                <a:gd name="T83" fmla="*/ 58 h 103"/>
                <a:gd name="T84" fmla="*/ 0 w 542"/>
                <a:gd name="T85" fmla="*/ 49 h 103"/>
                <a:gd name="T86" fmla="*/ 1 w 542"/>
                <a:gd name="T87" fmla="*/ 40 h 103"/>
                <a:gd name="T88" fmla="*/ 3 w 542"/>
                <a:gd name="T89" fmla="*/ 28 h 103"/>
                <a:gd name="T90" fmla="*/ 6 w 542"/>
                <a:gd name="T91" fmla="*/ 15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542" h="103">
                  <a:moveTo>
                    <a:pt x="8" y="10"/>
                  </a:moveTo>
                  <a:lnTo>
                    <a:pt x="24" y="11"/>
                  </a:lnTo>
                  <a:lnTo>
                    <a:pt x="41" y="11"/>
                  </a:lnTo>
                  <a:lnTo>
                    <a:pt x="57" y="12"/>
                  </a:lnTo>
                  <a:lnTo>
                    <a:pt x="74" y="12"/>
                  </a:lnTo>
                  <a:lnTo>
                    <a:pt x="91" y="13"/>
                  </a:lnTo>
                  <a:lnTo>
                    <a:pt x="108" y="13"/>
                  </a:lnTo>
                  <a:lnTo>
                    <a:pt x="125" y="13"/>
                  </a:lnTo>
                  <a:lnTo>
                    <a:pt x="143" y="13"/>
                  </a:lnTo>
                  <a:lnTo>
                    <a:pt x="160" y="13"/>
                  </a:lnTo>
                  <a:lnTo>
                    <a:pt x="177" y="14"/>
                  </a:lnTo>
                  <a:lnTo>
                    <a:pt x="194" y="14"/>
                  </a:lnTo>
                  <a:lnTo>
                    <a:pt x="211" y="14"/>
                  </a:lnTo>
                  <a:lnTo>
                    <a:pt x="228" y="14"/>
                  </a:lnTo>
                  <a:lnTo>
                    <a:pt x="244" y="15"/>
                  </a:lnTo>
                  <a:lnTo>
                    <a:pt x="261" y="16"/>
                  </a:lnTo>
                  <a:lnTo>
                    <a:pt x="277" y="16"/>
                  </a:lnTo>
                  <a:lnTo>
                    <a:pt x="285" y="17"/>
                  </a:lnTo>
                  <a:lnTo>
                    <a:pt x="293" y="17"/>
                  </a:lnTo>
                  <a:lnTo>
                    <a:pt x="301" y="17"/>
                  </a:lnTo>
                  <a:lnTo>
                    <a:pt x="309" y="17"/>
                  </a:lnTo>
                  <a:lnTo>
                    <a:pt x="318" y="17"/>
                  </a:lnTo>
                  <a:lnTo>
                    <a:pt x="326" y="16"/>
                  </a:lnTo>
                  <a:lnTo>
                    <a:pt x="334" y="16"/>
                  </a:lnTo>
                  <a:lnTo>
                    <a:pt x="342" y="15"/>
                  </a:lnTo>
                  <a:lnTo>
                    <a:pt x="359" y="14"/>
                  </a:lnTo>
                  <a:lnTo>
                    <a:pt x="375" y="12"/>
                  </a:lnTo>
                  <a:lnTo>
                    <a:pt x="392" y="11"/>
                  </a:lnTo>
                  <a:lnTo>
                    <a:pt x="409" y="9"/>
                  </a:lnTo>
                  <a:lnTo>
                    <a:pt x="425" y="7"/>
                  </a:lnTo>
                  <a:lnTo>
                    <a:pt x="442" y="5"/>
                  </a:lnTo>
                  <a:lnTo>
                    <a:pt x="458" y="3"/>
                  </a:lnTo>
                  <a:lnTo>
                    <a:pt x="475" y="2"/>
                  </a:lnTo>
                  <a:lnTo>
                    <a:pt x="483" y="1"/>
                  </a:lnTo>
                  <a:lnTo>
                    <a:pt x="491" y="1"/>
                  </a:lnTo>
                  <a:lnTo>
                    <a:pt x="499" y="0"/>
                  </a:lnTo>
                  <a:lnTo>
                    <a:pt x="508" y="0"/>
                  </a:lnTo>
                  <a:lnTo>
                    <a:pt x="516" y="0"/>
                  </a:lnTo>
                  <a:lnTo>
                    <a:pt x="524" y="0"/>
                  </a:lnTo>
                  <a:lnTo>
                    <a:pt x="532" y="0"/>
                  </a:lnTo>
                  <a:lnTo>
                    <a:pt x="540" y="1"/>
                  </a:lnTo>
                  <a:lnTo>
                    <a:pt x="540" y="4"/>
                  </a:lnTo>
                  <a:lnTo>
                    <a:pt x="540" y="9"/>
                  </a:lnTo>
                  <a:lnTo>
                    <a:pt x="540" y="13"/>
                  </a:lnTo>
                  <a:lnTo>
                    <a:pt x="541" y="18"/>
                  </a:lnTo>
                  <a:lnTo>
                    <a:pt x="541" y="23"/>
                  </a:lnTo>
                  <a:lnTo>
                    <a:pt x="542" y="27"/>
                  </a:lnTo>
                  <a:lnTo>
                    <a:pt x="542" y="32"/>
                  </a:lnTo>
                  <a:lnTo>
                    <a:pt x="542" y="35"/>
                  </a:lnTo>
                  <a:lnTo>
                    <a:pt x="533" y="43"/>
                  </a:lnTo>
                  <a:lnTo>
                    <a:pt x="523" y="51"/>
                  </a:lnTo>
                  <a:lnTo>
                    <a:pt x="511" y="58"/>
                  </a:lnTo>
                  <a:lnTo>
                    <a:pt x="498" y="64"/>
                  </a:lnTo>
                  <a:lnTo>
                    <a:pt x="484" y="70"/>
                  </a:lnTo>
                  <a:lnTo>
                    <a:pt x="469" y="75"/>
                  </a:lnTo>
                  <a:lnTo>
                    <a:pt x="453" y="80"/>
                  </a:lnTo>
                  <a:lnTo>
                    <a:pt x="435" y="84"/>
                  </a:lnTo>
                  <a:lnTo>
                    <a:pt x="417" y="88"/>
                  </a:lnTo>
                  <a:lnTo>
                    <a:pt x="398" y="91"/>
                  </a:lnTo>
                  <a:lnTo>
                    <a:pt x="379" y="94"/>
                  </a:lnTo>
                  <a:lnTo>
                    <a:pt x="359" y="97"/>
                  </a:lnTo>
                  <a:lnTo>
                    <a:pt x="338" y="99"/>
                  </a:lnTo>
                  <a:lnTo>
                    <a:pt x="318" y="100"/>
                  </a:lnTo>
                  <a:lnTo>
                    <a:pt x="296" y="101"/>
                  </a:lnTo>
                  <a:lnTo>
                    <a:pt x="275" y="102"/>
                  </a:lnTo>
                  <a:lnTo>
                    <a:pt x="254" y="103"/>
                  </a:lnTo>
                  <a:lnTo>
                    <a:pt x="233" y="103"/>
                  </a:lnTo>
                  <a:lnTo>
                    <a:pt x="212" y="102"/>
                  </a:lnTo>
                  <a:lnTo>
                    <a:pt x="191" y="102"/>
                  </a:lnTo>
                  <a:lnTo>
                    <a:pt x="171" y="101"/>
                  </a:lnTo>
                  <a:lnTo>
                    <a:pt x="151" y="100"/>
                  </a:lnTo>
                  <a:lnTo>
                    <a:pt x="132" y="98"/>
                  </a:lnTo>
                  <a:lnTo>
                    <a:pt x="113" y="96"/>
                  </a:lnTo>
                  <a:lnTo>
                    <a:pt x="95" y="94"/>
                  </a:lnTo>
                  <a:lnTo>
                    <a:pt x="78" y="92"/>
                  </a:lnTo>
                  <a:lnTo>
                    <a:pt x="62" y="90"/>
                  </a:lnTo>
                  <a:lnTo>
                    <a:pt x="47" y="87"/>
                  </a:lnTo>
                  <a:lnTo>
                    <a:pt x="33" y="84"/>
                  </a:lnTo>
                  <a:lnTo>
                    <a:pt x="21" y="81"/>
                  </a:lnTo>
                  <a:lnTo>
                    <a:pt x="10" y="77"/>
                  </a:lnTo>
                  <a:lnTo>
                    <a:pt x="0" y="74"/>
                  </a:lnTo>
                  <a:lnTo>
                    <a:pt x="0" y="68"/>
                  </a:lnTo>
                  <a:lnTo>
                    <a:pt x="0" y="63"/>
                  </a:lnTo>
                  <a:lnTo>
                    <a:pt x="0" y="58"/>
                  </a:lnTo>
                  <a:lnTo>
                    <a:pt x="0" y="53"/>
                  </a:lnTo>
                  <a:lnTo>
                    <a:pt x="0" y="49"/>
                  </a:lnTo>
                  <a:lnTo>
                    <a:pt x="1" y="44"/>
                  </a:lnTo>
                  <a:lnTo>
                    <a:pt x="1" y="40"/>
                  </a:lnTo>
                  <a:lnTo>
                    <a:pt x="2" y="36"/>
                  </a:lnTo>
                  <a:lnTo>
                    <a:pt x="3" y="28"/>
                  </a:lnTo>
                  <a:lnTo>
                    <a:pt x="5" y="21"/>
                  </a:lnTo>
                  <a:lnTo>
                    <a:pt x="6" y="15"/>
                  </a:lnTo>
                  <a:lnTo>
                    <a:pt x="8" y="10"/>
                  </a:lnTo>
                  <a:close/>
                </a:path>
              </a:pathLst>
            </a:custGeom>
            <a:solidFill>
              <a:srgbClr val="38201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1" name="Freeform 71"/>
            <p:cNvSpPr>
              <a:spLocks/>
            </p:cNvSpPr>
            <p:nvPr/>
          </p:nvSpPr>
          <p:spPr bwMode="auto">
            <a:xfrm>
              <a:off x="837" y="1646"/>
              <a:ext cx="601" cy="988"/>
            </a:xfrm>
            <a:custGeom>
              <a:avLst/>
              <a:gdLst>
                <a:gd name="T0" fmla="*/ 148 w 601"/>
                <a:gd name="T1" fmla="*/ 677 h 988"/>
                <a:gd name="T2" fmla="*/ 93 w 601"/>
                <a:gd name="T3" fmla="*/ 746 h 988"/>
                <a:gd name="T4" fmla="*/ 61 w 601"/>
                <a:gd name="T5" fmla="*/ 791 h 988"/>
                <a:gd name="T6" fmla="*/ 33 w 601"/>
                <a:gd name="T7" fmla="*/ 840 h 988"/>
                <a:gd name="T8" fmla="*/ 11 w 601"/>
                <a:gd name="T9" fmla="*/ 894 h 988"/>
                <a:gd name="T10" fmla="*/ 7 w 601"/>
                <a:gd name="T11" fmla="*/ 945 h 988"/>
                <a:gd name="T12" fmla="*/ 74 w 601"/>
                <a:gd name="T13" fmla="*/ 970 h 988"/>
                <a:gd name="T14" fmla="*/ 179 w 601"/>
                <a:gd name="T15" fmla="*/ 985 h 988"/>
                <a:gd name="T16" fmla="*/ 300 w 601"/>
                <a:gd name="T17" fmla="*/ 988 h 988"/>
                <a:gd name="T18" fmla="*/ 417 w 601"/>
                <a:gd name="T19" fmla="*/ 979 h 988"/>
                <a:gd name="T20" fmla="*/ 509 w 601"/>
                <a:gd name="T21" fmla="*/ 958 h 988"/>
                <a:gd name="T22" fmla="*/ 555 w 601"/>
                <a:gd name="T23" fmla="*/ 922 h 988"/>
                <a:gd name="T24" fmla="*/ 548 w 601"/>
                <a:gd name="T25" fmla="*/ 858 h 988"/>
                <a:gd name="T26" fmla="*/ 536 w 601"/>
                <a:gd name="T27" fmla="*/ 798 h 988"/>
                <a:gd name="T28" fmla="*/ 519 w 601"/>
                <a:gd name="T29" fmla="*/ 729 h 988"/>
                <a:gd name="T30" fmla="*/ 502 w 601"/>
                <a:gd name="T31" fmla="*/ 669 h 988"/>
                <a:gd name="T32" fmla="*/ 480 w 601"/>
                <a:gd name="T33" fmla="*/ 604 h 988"/>
                <a:gd name="T34" fmla="*/ 471 w 601"/>
                <a:gd name="T35" fmla="*/ 569 h 988"/>
                <a:gd name="T36" fmla="*/ 467 w 601"/>
                <a:gd name="T37" fmla="*/ 533 h 988"/>
                <a:gd name="T38" fmla="*/ 470 w 601"/>
                <a:gd name="T39" fmla="*/ 495 h 988"/>
                <a:gd name="T40" fmla="*/ 483 w 601"/>
                <a:gd name="T41" fmla="*/ 452 h 988"/>
                <a:gd name="T42" fmla="*/ 519 w 601"/>
                <a:gd name="T43" fmla="*/ 428 h 988"/>
                <a:gd name="T44" fmla="*/ 548 w 601"/>
                <a:gd name="T45" fmla="*/ 402 h 988"/>
                <a:gd name="T46" fmla="*/ 570 w 601"/>
                <a:gd name="T47" fmla="*/ 374 h 988"/>
                <a:gd name="T48" fmla="*/ 586 w 601"/>
                <a:gd name="T49" fmla="*/ 343 h 988"/>
                <a:gd name="T50" fmla="*/ 596 w 601"/>
                <a:gd name="T51" fmla="*/ 310 h 988"/>
                <a:gd name="T52" fmla="*/ 601 w 601"/>
                <a:gd name="T53" fmla="*/ 274 h 988"/>
                <a:gd name="T54" fmla="*/ 572 w 601"/>
                <a:gd name="T55" fmla="*/ 225 h 988"/>
                <a:gd name="T56" fmla="*/ 534 w 601"/>
                <a:gd name="T57" fmla="*/ 174 h 988"/>
                <a:gd name="T58" fmla="*/ 501 w 601"/>
                <a:gd name="T59" fmla="*/ 122 h 988"/>
                <a:gd name="T60" fmla="*/ 472 w 601"/>
                <a:gd name="T61" fmla="*/ 72 h 988"/>
                <a:gd name="T62" fmla="*/ 459 w 601"/>
                <a:gd name="T63" fmla="*/ 53 h 988"/>
                <a:gd name="T64" fmla="*/ 445 w 601"/>
                <a:gd name="T65" fmla="*/ 44 h 988"/>
                <a:gd name="T66" fmla="*/ 424 w 601"/>
                <a:gd name="T67" fmla="*/ 38 h 988"/>
                <a:gd name="T68" fmla="*/ 401 w 601"/>
                <a:gd name="T69" fmla="*/ 28 h 988"/>
                <a:gd name="T70" fmla="*/ 376 w 601"/>
                <a:gd name="T71" fmla="*/ 14 h 988"/>
                <a:gd name="T72" fmla="*/ 360 w 601"/>
                <a:gd name="T73" fmla="*/ 9 h 988"/>
                <a:gd name="T74" fmla="*/ 351 w 601"/>
                <a:gd name="T75" fmla="*/ 15 h 988"/>
                <a:gd name="T76" fmla="*/ 364 w 601"/>
                <a:gd name="T77" fmla="*/ 36 h 988"/>
                <a:gd name="T78" fmla="*/ 370 w 601"/>
                <a:gd name="T79" fmla="*/ 52 h 988"/>
                <a:gd name="T80" fmla="*/ 373 w 601"/>
                <a:gd name="T81" fmla="*/ 74 h 988"/>
                <a:gd name="T82" fmla="*/ 372 w 601"/>
                <a:gd name="T83" fmla="*/ 106 h 988"/>
                <a:gd name="T84" fmla="*/ 364 w 601"/>
                <a:gd name="T85" fmla="*/ 151 h 988"/>
                <a:gd name="T86" fmla="*/ 354 w 601"/>
                <a:gd name="T87" fmla="*/ 149 h 988"/>
                <a:gd name="T88" fmla="*/ 331 w 601"/>
                <a:gd name="T89" fmla="*/ 113 h 988"/>
                <a:gd name="T90" fmla="*/ 296 w 601"/>
                <a:gd name="T91" fmla="*/ 81 h 988"/>
                <a:gd name="T92" fmla="*/ 252 w 601"/>
                <a:gd name="T93" fmla="*/ 53 h 988"/>
                <a:gd name="T94" fmla="*/ 204 w 601"/>
                <a:gd name="T95" fmla="*/ 31 h 988"/>
                <a:gd name="T96" fmla="*/ 156 w 601"/>
                <a:gd name="T97" fmla="*/ 12 h 988"/>
                <a:gd name="T98" fmla="*/ 79 w 601"/>
                <a:gd name="T99" fmla="*/ 27 h 988"/>
                <a:gd name="T100" fmla="*/ 14 w 601"/>
                <a:gd name="T101" fmla="*/ 70 h 988"/>
                <a:gd name="T102" fmla="*/ 10 w 601"/>
                <a:gd name="T103" fmla="*/ 158 h 988"/>
                <a:gd name="T104" fmla="*/ 32 w 601"/>
                <a:gd name="T105" fmla="*/ 246 h 988"/>
                <a:gd name="T106" fmla="*/ 69 w 601"/>
                <a:gd name="T107" fmla="*/ 336 h 988"/>
                <a:gd name="T108" fmla="*/ 127 w 601"/>
                <a:gd name="T109" fmla="*/ 464 h 988"/>
                <a:gd name="T110" fmla="*/ 158 w 601"/>
                <a:gd name="T111" fmla="*/ 557 h 988"/>
                <a:gd name="T112" fmla="*/ 167 w 601"/>
                <a:gd name="T113" fmla="*/ 652 h 9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601" h="988">
                  <a:moveTo>
                    <a:pt x="167" y="652"/>
                  </a:moveTo>
                  <a:lnTo>
                    <a:pt x="163" y="658"/>
                  </a:lnTo>
                  <a:lnTo>
                    <a:pt x="158" y="664"/>
                  </a:lnTo>
                  <a:lnTo>
                    <a:pt x="153" y="671"/>
                  </a:lnTo>
                  <a:lnTo>
                    <a:pt x="148" y="677"/>
                  </a:lnTo>
                  <a:lnTo>
                    <a:pt x="137" y="691"/>
                  </a:lnTo>
                  <a:lnTo>
                    <a:pt x="125" y="706"/>
                  </a:lnTo>
                  <a:lnTo>
                    <a:pt x="113" y="722"/>
                  </a:lnTo>
                  <a:lnTo>
                    <a:pt x="100" y="738"/>
                  </a:lnTo>
                  <a:lnTo>
                    <a:pt x="93" y="746"/>
                  </a:lnTo>
                  <a:lnTo>
                    <a:pt x="87" y="755"/>
                  </a:lnTo>
                  <a:lnTo>
                    <a:pt x="80" y="764"/>
                  </a:lnTo>
                  <a:lnTo>
                    <a:pt x="74" y="773"/>
                  </a:lnTo>
                  <a:lnTo>
                    <a:pt x="68" y="782"/>
                  </a:lnTo>
                  <a:lnTo>
                    <a:pt x="61" y="791"/>
                  </a:lnTo>
                  <a:lnTo>
                    <a:pt x="55" y="801"/>
                  </a:lnTo>
                  <a:lnTo>
                    <a:pt x="49" y="810"/>
                  </a:lnTo>
                  <a:lnTo>
                    <a:pt x="44" y="820"/>
                  </a:lnTo>
                  <a:lnTo>
                    <a:pt x="38" y="830"/>
                  </a:lnTo>
                  <a:lnTo>
                    <a:pt x="33" y="840"/>
                  </a:lnTo>
                  <a:lnTo>
                    <a:pt x="28" y="851"/>
                  </a:lnTo>
                  <a:lnTo>
                    <a:pt x="23" y="861"/>
                  </a:lnTo>
                  <a:lnTo>
                    <a:pt x="18" y="872"/>
                  </a:lnTo>
                  <a:lnTo>
                    <a:pt x="14" y="883"/>
                  </a:lnTo>
                  <a:lnTo>
                    <a:pt x="11" y="894"/>
                  </a:lnTo>
                  <a:lnTo>
                    <a:pt x="7" y="905"/>
                  </a:lnTo>
                  <a:lnTo>
                    <a:pt x="4" y="916"/>
                  </a:lnTo>
                  <a:lnTo>
                    <a:pt x="2" y="928"/>
                  </a:lnTo>
                  <a:lnTo>
                    <a:pt x="0" y="939"/>
                  </a:lnTo>
                  <a:lnTo>
                    <a:pt x="7" y="945"/>
                  </a:lnTo>
                  <a:lnTo>
                    <a:pt x="16" y="951"/>
                  </a:lnTo>
                  <a:lnTo>
                    <a:pt x="28" y="957"/>
                  </a:lnTo>
                  <a:lnTo>
                    <a:pt x="42" y="962"/>
                  </a:lnTo>
                  <a:lnTo>
                    <a:pt x="57" y="966"/>
                  </a:lnTo>
                  <a:lnTo>
                    <a:pt x="74" y="970"/>
                  </a:lnTo>
                  <a:lnTo>
                    <a:pt x="93" y="974"/>
                  </a:lnTo>
                  <a:lnTo>
                    <a:pt x="113" y="977"/>
                  </a:lnTo>
                  <a:lnTo>
                    <a:pt x="134" y="980"/>
                  </a:lnTo>
                  <a:lnTo>
                    <a:pt x="156" y="983"/>
                  </a:lnTo>
                  <a:lnTo>
                    <a:pt x="179" y="985"/>
                  </a:lnTo>
                  <a:lnTo>
                    <a:pt x="202" y="986"/>
                  </a:lnTo>
                  <a:lnTo>
                    <a:pt x="226" y="988"/>
                  </a:lnTo>
                  <a:lnTo>
                    <a:pt x="251" y="988"/>
                  </a:lnTo>
                  <a:lnTo>
                    <a:pt x="275" y="988"/>
                  </a:lnTo>
                  <a:lnTo>
                    <a:pt x="300" y="988"/>
                  </a:lnTo>
                  <a:lnTo>
                    <a:pt x="324" y="987"/>
                  </a:lnTo>
                  <a:lnTo>
                    <a:pt x="348" y="986"/>
                  </a:lnTo>
                  <a:lnTo>
                    <a:pt x="372" y="984"/>
                  </a:lnTo>
                  <a:lnTo>
                    <a:pt x="395" y="982"/>
                  </a:lnTo>
                  <a:lnTo>
                    <a:pt x="417" y="979"/>
                  </a:lnTo>
                  <a:lnTo>
                    <a:pt x="438" y="976"/>
                  </a:lnTo>
                  <a:lnTo>
                    <a:pt x="458" y="972"/>
                  </a:lnTo>
                  <a:lnTo>
                    <a:pt x="476" y="968"/>
                  </a:lnTo>
                  <a:lnTo>
                    <a:pt x="493" y="963"/>
                  </a:lnTo>
                  <a:lnTo>
                    <a:pt x="509" y="958"/>
                  </a:lnTo>
                  <a:lnTo>
                    <a:pt x="523" y="952"/>
                  </a:lnTo>
                  <a:lnTo>
                    <a:pt x="534" y="945"/>
                  </a:lnTo>
                  <a:lnTo>
                    <a:pt x="543" y="938"/>
                  </a:lnTo>
                  <a:lnTo>
                    <a:pt x="551" y="930"/>
                  </a:lnTo>
                  <a:lnTo>
                    <a:pt x="555" y="922"/>
                  </a:lnTo>
                  <a:lnTo>
                    <a:pt x="557" y="913"/>
                  </a:lnTo>
                  <a:lnTo>
                    <a:pt x="554" y="898"/>
                  </a:lnTo>
                  <a:lnTo>
                    <a:pt x="552" y="883"/>
                  </a:lnTo>
                  <a:lnTo>
                    <a:pt x="550" y="870"/>
                  </a:lnTo>
                  <a:lnTo>
                    <a:pt x="548" y="858"/>
                  </a:lnTo>
                  <a:lnTo>
                    <a:pt x="545" y="846"/>
                  </a:lnTo>
                  <a:lnTo>
                    <a:pt x="543" y="834"/>
                  </a:lnTo>
                  <a:lnTo>
                    <a:pt x="541" y="822"/>
                  </a:lnTo>
                  <a:lnTo>
                    <a:pt x="538" y="810"/>
                  </a:lnTo>
                  <a:lnTo>
                    <a:pt x="536" y="798"/>
                  </a:lnTo>
                  <a:lnTo>
                    <a:pt x="533" y="786"/>
                  </a:lnTo>
                  <a:lnTo>
                    <a:pt x="530" y="773"/>
                  </a:lnTo>
                  <a:lnTo>
                    <a:pt x="526" y="760"/>
                  </a:lnTo>
                  <a:lnTo>
                    <a:pt x="523" y="745"/>
                  </a:lnTo>
                  <a:lnTo>
                    <a:pt x="519" y="729"/>
                  </a:lnTo>
                  <a:lnTo>
                    <a:pt x="514" y="711"/>
                  </a:lnTo>
                  <a:lnTo>
                    <a:pt x="509" y="693"/>
                  </a:lnTo>
                  <a:lnTo>
                    <a:pt x="507" y="685"/>
                  </a:lnTo>
                  <a:lnTo>
                    <a:pt x="505" y="677"/>
                  </a:lnTo>
                  <a:lnTo>
                    <a:pt x="502" y="669"/>
                  </a:lnTo>
                  <a:lnTo>
                    <a:pt x="500" y="661"/>
                  </a:lnTo>
                  <a:lnTo>
                    <a:pt x="495" y="646"/>
                  </a:lnTo>
                  <a:lnTo>
                    <a:pt x="490" y="632"/>
                  </a:lnTo>
                  <a:lnTo>
                    <a:pt x="485" y="618"/>
                  </a:lnTo>
                  <a:lnTo>
                    <a:pt x="480" y="604"/>
                  </a:lnTo>
                  <a:lnTo>
                    <a:pt x="478" y="597"/>
                  </a:lnTo>
                  <a:lnTo>
                    <a:pt x="476" y="590"/>
                  </a:lnTo>
                  <a:lnTo>
                    <a:pt x="474" y="583"/>
                  </a:lnTo>
                  <a:lnTo>
                    <a:pt x="472" y="576"/>
                  </a:lnTo>
                  <a:lnTo>
                    <a:pt x="471" y="569"/>
                  </a:lnTo>
                  <a:lnTo>
                    <a:pt x="470" y="562"/>
                  </a:lnTo>
                  <a:lnTo>
                    <a:pt x="469" y="555"/>
                  </a:lnTo>
                  <a:lnTo>
                    <a:pt x="468" y="548"/>
                  </a:lnTo>
                  <a:lnTo>
                    <a:pt x="467" y="541"/>
                  </a:lnTo>
                  <a:lnTo>
                    <a:pt x="467" y="533"/>
                  </a:lnTo>
                  <a:lnTo>
                    <a:pt x="467" y="526"/>
                  </a:lnTo>
                  <a:lnTo>
                    <a:pt x="467" y="519"/>
                  </a:lnTo>
                  <a:lnTo>
                    <a:pt x="468" y="511"/>
                  </a:lnTo>
                  <a:lnTo>
                    <a:pt x="469" y="503"/>
                  </a:lnTo>
                  <a:lnTo>
                    <a:pt x="470" y="495"/>
                  </a:lnTo>
                  <a:lnTo>
                    <a:pt x="472" y="487"/>
                  </a:lnTo>
                  <a:lnTo>
                    <a:pt x="474" y="478"/>
                  </a:lnTo>
                  <a:lnTo>
                    <a:pt x="477" y="470"/>
                  </a:lnTo>
                  <a:lnTo>
                    <a:pt x="480" y="461"/>
                  </a:lnTo>
                  <a:lnTo>
                    <a:pt x="483" y="452"/>
                  </a:lnTo>
                  <a:lnTo>
                    <a:pt x="491" y="447"/>
                  </a:lnTo>
                  <a:lnTo>
                    <a:pt x="499" y="443"/>
                  </a:lnTo>
                  <a:lnTo>
                    <a:pt x="506" y="438"/>
                  </a:lnTo>
                  <a:lnTo>
                    <a:pt x="513" y="433"/>
                  </a:lnTo>
                  <a:lnTo>
                    <a:pt x="519" y="428"/>
                  </a:lnTo>
                  <a:lnTo>
                    <a:pt x="526" y="423"/>
                  </a:lnTo>
                  <a:lnTo>
                    <a:pt x="532" y="418"/>
                  </a:lnTo>
                  <a:lnTo>
                    <a:pt x="537" y="413"/>
                  </a:lnTo>
                  <a:lnTo>
                    <a:pt x="543" y="408"/>
                  </a:lnTo>
                  <a:lnTo>
                    <a:pt x="548" y="402"/>
                  </a:lnTo>
                  <a:lnTo>
                    <a:pt x="553" y="397"/>
                  </a:lnTo>
                  <a:lnTo>
                    <a:pt x="558" y="391"/>
                  </a:lnTo>
                  <a:lnTo>
                    <a:pt x="562" y="386"/>
                  </a:lnTo>
                  <a:lnTo>
                    <a:pt x="566" y="380"/>
                  </a:lnTo>
                  <a:lnTo>
                    <a:pt x="570" y="374"/>
                  </a:lnTo>
                  <a:lnTo>
                    <a:pt x="574" y="368"/>
                  </a:lnTo>
                  <a:lnTo>
                    <a:pt x="577" y="362"/>
                  </a:lnTo>
                  <a:lnTo>
                    <a:pt x="580" y="356"/>
                  </a:lnTo>
                  <a:lnTo>
                    <a:pt x="583" y="349"/>
                  </a:lnTo>
                  <a:lnTo>
                    <a:pt x="586" y="343"/>
                  </a:lnTo>
                  <a:lnTo>
                    <a:pt x="588" y="336"/>
                  </a:lnTo>
                  <a:lnTo>
                    <a:pt x="591" y="330"/>
                  </a:lnTo>
                  <a:lnTo>
                    <a:pt x="593" y="323"/>
                  </a:lnTo>
                  <a:lnTo>
                    <a:pt x="594" y="317"/>
                  </a:lnTo>
                  <a:lnTo>
                    <a:pt x="596" y="310"/>
                  </a:lnTo>
                  <a:lnTo>
                    <a:pt x="597" y="303"/>
                  </a:lnTo>
                  <a:lnTo>
                    <a:pt x="598" y="296"/>
                  </a:lnTo>
                  <a:lnTo>
                    <a:pt x="599" y="288"/>
                  </a:lnTo>
                  <a:lnTo>
                    <a:pt x="600" y="281"/>
                  </a:lnTo>
                  <a:lnTo>
                    <a:pt x="601" y="274"/>
                  </a:lnTo>
                  <a:lnTo>
                    <a:pt x="601" y="266"/>
                  </a:lnTo>
                  <a:lnTo>
                    <a:pt x="601" y="259"/>
                  </a:lnTo>
                  <a:lnTo>
                    <a:pt x="591" y="247"/>
                  </a:lnTo>
                  <a:lnTo>
                    <a:pt x="581" y="236"/>
                  </a:lnTo>
                  <a:lnTo>
                    <a:pt x="572" y="225"/>
                  </a:lnTo>
                  <a:lnTo>
                    <a:pt x="564" y="215"/>
                  </a:lnTo>
                  <a:lnTo>
                    <a:pt x="556" y="204"/>
                  </a:lnTo>
                  <a:lnTo>
                    <a:pt x="548" y="194"/>
                  </a:lnTo>
                  <a:lnTo>
                    <a:pt x="541" y="184"/>
                  </a:lnTo>
                  <a:lnTo>
                    <a:pt x="534" y="174"/>
                  </a:lnTo>
                  <a:lnTo>
                    <a:pt x="528" y="165"/>
                  </a:lnTo>
                  <a:lnTo>
                    <a:pt x="522" y="156"/>
                  </a:lnTo>
                  <a:lnTo>
                    <a:pt x="516" y="147"/>
                  </a:lnTo>
                  <a:lnTo>
                    <a:pt x="511" y="138"/>
                  </a:lnTo>
                  <a:lnTo>
                    <a:pt x="501" y="122"/>
                  </a:lnTo>
                  <a:lnTo>
                    <a:pt x="493" y="108"/>
                  </a:lnTo>
                  <a:lnTo>
                    <a:pt x="485" y="94"/>
                  </a:lnTo>
                  <a:lnTo>
                    <a:pt x="479" y="82"/>
                  </a:lnTo>
                  <a:lnTo>
                    <a:pt x="476" y="77"/>
                  </a:lnTo>
                  <a:lnTo>
                    <a:pt x="472" y="72"/>
                  </a:lnTo>
                  <a:lnTo>
                    <a:pt x="470" y="68"/>
                  </a:lnTo>
                  <a:lnTo>
                    <a:pt x="467" y="63"/>
                  </a:lnTo>
                  <a:lnTo>
                    <a:pt x="464" y="59"/>
                  </a:lnTo>
                  <a:lnTo>
                    <a:pt x="461" y="56"/>
                  </a:lnTo>
                  <a:lnTo>
                    <a:pt x="459" y="53"/>
                  </a:lnTo>
                  <a:lnTo>
                    <a:pt x="456" y="50"/>
                  </a:lnTo>
                  <a:lnTo>
                    <a:pt x="453" y="48"/>
                  </a:lnTo>
                  <a:lnTo>
                    <a:pt x="451" y="46"/>
                  </a:lnTo>
                  <a:lnTo>
                    <a:pt x="448" y="45"/>
                  </a:lnTo>
                  <a:lnTo>
                    <a:pt x="445" y="44"/>
                  </a:lnTo>
                  <a:lnTo>
                    <a:pt x="440" y="43"/>
                  </a:lnTo>
                  <a:lnTo>
                    <a:pt x="436" y="42"/>
                  </a:lnTo>
                  <a:lnTo>
                    <a:pt x="432" y="41"/>
                  </a:lnTo>
                  <a:lnTo>
                    <a:pt x="428" y="40"/>
                  </a:lnTo>
                  <a:lnTo>
                    <a:pt x="424" y="38"/>
                  </a:lnTo>
                  <a:lnTo>
                    <a:pt x="420" y="37"/>
                  </a:lnTo>
                  <a:lnTo>
                    <a:pt x="417" y="35"/>
                  </a:lnTo>
                  <a:lnTo>
                    <a:pt x="413" y="34"/>
                  </a:lnTo>
                  <a:lnTo>
                    <a:pt x="407" y="31"/>
                  </a:lnTo>
                  <a:lnTo>
                    <a:pt x="401" y="28"/>
                  </a:lnTo>
                  <a:lnTo>
                    <a:pt x="396" y="25"/>
                  </a:lnTo>
                  <a:lnTo>
                    <a:pt x="391" y="21"/>
                  </a:lnTo>
                  <a:lnTo>
                    <a:pt x="386" y="19"/>
                  </a:lnTo>
                  <a:lnTo>
                    <a:pt x="381" y="16"/>
                  </a:lnTo>
                  <a:lnTo>
                    <a:pt x="376" y="14"/>
                  </a:lnTo>
                  <a:lnTo>
                    <a:pt x="371" y="12"/>
                  </a:lnTo>
                  <a:lnTo>
                    <a:pt x="368" y="11"/>
                  </a:lnTo>
                  <a:lnTo>
                    <a:pt x="366" y="10"/>
                  </a:lnTo>
                  <a:lnTo>
                    <a:pt x="363" y="10"/>
                  </a:lnTo>
                  <a:lnTo>
                    <a:pt x="360" y="9"/>
                  </a:lnTo>
                  <a:lnTo>
                    <a:pt x="357" y="9"/>
                  </a:lnTo>
                  <a:lnTo>
                    <a:pt x="354" y="9"/>
                  </a:lnTo>
                  <a:lnTo>
                    <a:pt x="351" y="9"/>
                  </a:lnTo>
                  <a:lnTo>
                    <a:pt x="348" y="9"/>
                  </a:lnTo>
                  <a:lnTo>
                    <a:pt x="351" y="15"/>
                  </a:lnTo>
                  <a:lnTo>
                    <a:pt x="355" y="21"/>
                  </a:lnTo>
                  <a:lnTo>
                    <a:pt x="358" y="26"/>
                  </a:lnTo>
                  <a:lnTo>
                    <a:pt x="361" y="31"/>
                  </a:lnTo>
                  <a:lnTo>
                    <a:pt x="363" y="33"/>
                  </a:lnTo>
                  <a:lnTo>
                    <a:pt x="364" y="36"/>
                  </a:lnTo>
                  <a:lnTo>
                    <a:pt x="366" y="39"/>
                  </a:lnTo>
                  <a:lnTo>
                    <a:pt x="367" y="42"/>
                  </a:lnTo>
                  <a:lnTo>
                    <a:pt x="368" y="45"/>
                  </a:lnTo>
                  <a:lnTo>
                    <a:pt x="369" y="48"/>
                  </a:lnTo>
                  <a:lnTo>
                    <a:pt x="370" y="52"/>
                  </a:lnTo>
                  <a:lnTo>
                    <a:pt x="371" y="56"/>
                  </a:lnTo>
                  <a:lnTo>
                    <a:pt x="372" y="60"/>
                  </a:lnTo>
                  <a:lnTo>
                    <a:pt x="373" y="64"/>
                  </a:lnTo>
                  <a:lnTo>
                    <a:pt x="373" y="69"/>
                  </a:lnTo>
                  <a:lnTo>
                    <a:pt x="373" y="74"/>
                  </a:lnTo>
                  <a:lnTo>
                    <a:pt x="373" y="79"/>
                  </a:lnTo>
                  <a:lnTo>
                    <a:pt x="373" y="85"/>
                  </a:lnTo>
                  <a:lnTo>
                    <a:pt x="373" y="91"/>
                  </a:lnTo>
                  <a:lnTo>
                    <a:pt x="372" y="98"/>
                  </a:lnTo>
                  <a:lnTo>
                    <a:pt x="372" y="106"/>
                  </a:lnTo>
                  <a:lnTo>
                    <a:pt x="371" y="114"/>
                  </a:lnTo>
                  <a:lnTo>
                    <a:pt x="369" y="122"/>
                  </a:lnTo>
                  <a:lnTo>
                    <a:pt x="368" y="131"/>
                  </a:lnTo>
                  <a:lnTo>
                    <a:pt x="366" y="141"/>
                  </a:lnTo>
                  <a:lnTo>
                    <a:pt x="364" y="151"/>
                  </a:lnTo>
                  <a:lnTo>
                    <a:pt x="362" y="162"/>
                  </a:lnTo>
                  <a:lnTo>
                    <a:pt x="359" y="173"/>
                  </a:lnTo>
                  <a:lnTo>
                    <a:pt x="358" y="165"/>
                  </a:lnTo>
                  <a:lnTo>
                    <a:pt x="356" y="157"/>
                  </a:lnTo>
                  <a:lnTo>
                    <a:pt x="354" y="149"/>
                  </a:lnTo>
                  <a:lnTo>
                    <a:pt x="351" y="141"/>
                  </a:lnTo>
                  <a:lnTo>
                    <a:pt x="347" y="134"/>
                  </a:lnTo>
                  <a:lnTo>
                    <a:pt x="342" y="126"/>
                  </a:lnTo>
                  <a:lnTo>
                    <a:pt x="337" y="119"/>
                  </a:lnTo>
                  <a:lnTo>
                    <a:pt x="331" y="113"/>
                  </a:lnTo>
                  <a:lnTo>
                    <a:pt x="325" y="106"/>
                  </a:lnTo>
                  <a:lnTo>
                    <a:pt x="318" y="99"/>
                  </a:lnTo>
                  <a:lnTo>
                    <a:pt x="311" y="93"/>
                  </a:lnTo>
                  <a:lnTo>
                    <a:pt x="304" y="87"/>
                  </a:lnTo>
                  <a:lnTo>
                    <a:pt x="296" y="81"/>
                  </a:lnTo>
                  <a:lnTo>
                    <a:pt x="288" y="75"/>
                  </a:lnTo>
                  <a:lnTo>
                    <a:pt x="279" y="69"/>
                  </a:lnTo>
                  <a:lnTo>
                    <a:pt x="270" y="64"/>
                  </a:lnTo>
                  <a:lnTo>
                    <a:pt x="261" y="59"/>
                  </a:lnTo>
                  <a:lnTo>
                    <a:pt x="252" y="53"/>
                  </a:lnTo>
                  <a:lnTo>
                    <a:pt x="242" y="48"/>
                  </a:lnTo>
                  <a:lnTo>
                    <a:pt x="233" y="44"/>
                  </a:lnTo>
                  <a:lnTo>
                    <a:pt x="223" y="39"/>
                  </a:lnTo>
                  <a:lnTo>
                    <a:pt x="213" y="35"/>
                  </a:lnTo>
                  <a:lnTo>
                    <a:pt x="204" y="31"/>
                  </a:lnTo>
                  <a:lnTo>
                    <a:pt x="194" y="27"/>
                  </a:lnTo>
                  <a:lnTo>
                    <a:pt x="184" y="23"/>
                  </a:lnTo>
                  <a:lnTo>
                    <a:pt x="174" y="19"/>
                  </a:lnTo>
                  <a:lnTo>
                    <a:pt x="165" y="15"/>
                  </a:lnTo>
                  <a:lnTo>
                    <a:pt x="156" y="12"/>
                  </a:lnTo>
                  <a:lnTo>
                    <a:pt x="138" y="6"/>
                  </a:lnTo>
                  <a:lnTo>
                    <a:pt x="121" y="0"/>
                  </a:lnTo>
                  <a:lnTo>
                    <a:pt x="107" y="9"/>
                  </a:lnTo>
                  <a:lnTo>
                    <a:pt x="93" y="18"/>
                  </a:lnTo>
                  <a:lnTo>
                    <a:pt x="79" y="27"/>
                  </a:lnTo>
                  <a:lnTo>
                    <a:pt x="66" y="37"/>
                  </a:lnTo>
                  <a:lnTo>
                    <a:pt x="52" y="46"/>
                  </a:lnTo>
                  <a:lnTo>
                    <a:pt x="39" y="55"/>
                  </a:lnTo>
                  <a:lnTo>
                    <a:pt x="26" y="63"/>
                  </a:lnTo>
                  <a:lnTo>
                    <a:pt x="14" y="70"/>
                  </a:lnTo>
                  <a:lnTo>
                    <a:pt x="11" y="87"/>
                  </a:lnTo>
                  <a:lnTo>
                    <a:pt x="9" y="105"/>
                  </a:lnTo>
                  <a:lnTo>
                    <a:pt x="8" y="122"/>
                  </a:lnTo>
                  <a:lnTo>
                    <a:pt x="8" y="140"/>
                  </a:lnTo>
                  <a:lnTo>
                    <a:pt x="10" y="158"/>
                  </a:lnTo>
                  <a:lnTo>
                    <a:pt x="13" y="175"/>
                  </a:lnTo>
                  <a:lnTo>
                    <a:pt x="16" y="193"/>
                  </a:lnTo>
                  <a:lnTo>
                    <a:pt x="21" y="211"/>
                  </a:lnTo>
                  <a:lnTo>
                    <a:pt x="26" y="229"/>
                  </a:lnTo>
                  <a:lnTo>
                    <a:pt x="32" y="246"/>
                  </a:lnTo>
                  <a:lnTo>
                    <a:pt x="38" y="264"/>
                  </a:lnTo>
                  <a:lnTo>
                    <a:pt x="45" y="282"/>
                  </a:lnTo>
                  <a:lnTo>
                    <a:pt x="53" y="300"/>
                  </a:lnTo>
                  <a:lnTo>
                    <a:pt x="61" y="318"/>
                  </a:lnTo>
                  <a:lnTo>
                    <a:pt x="69" y="336"/>
                  </a:lnTo>
                  <a:lnTo>
                    <a:pt x="77" y="354"/>
                  </a:lnTo>
                  <a:lnTo>
                    <a:pt x="94" y="390"/>
                  </a:lnTo>
                  <a:lnTo>
                    <a:pt x="111" y="427"/>
                  </a:lnTo>
                  <a:lnTo>
                    <a:pt x="119" y="445"/>
                  </a:lnTo>
                  <a:lnTo>
                    <a:pt x="127" y="464"/>
                  </a:lnTo>
                  <a:lnTo>
                    <a:pt x="134" y="482"/>
                  </a:lnTo>
                  <a:lnTo>
                    <a:pt x="141" y="501"/>
                  </a:lnTo>
                  <a:lnTo>
                    <a:pt x="147" y="519"/>
                  </a:lnTo>
                  <a:lnTo>
                    <a:pt x="153" y="538"/>
                  </a:lnTo>
                  <a:lnTo>
                    <a:pt x="158" y="557"/>
                  </a:lnTo>
                  <a:lnTo>
                    <a:pt x="162" y="576"/>
                  </a:lnTo>
                  <a:lnTo>
                    <a:pt x="165" y="595"/>
                  </a:lnTo>
                  <a:lnTo>
                    <a:pt x="167" y="614"/>
                  </a:lnTo>
                  <a:lnTo>
                    <a:pt x="168" y="633"/>
                  </a:lnTo>
                  <a:lnTo>
                    <a:pt x="167" y="652"/>
                  </a:lnTo>
                  <a:close/>
                </a:path>
              </a:pathLst>
            </a:custGeom>
            <a:solidFill>
              <a:srgbClr val="5460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2" name="Freeform 72"/>
            <p:cNvSpPr>
              <a:spLocks/>
            </p:cNvSpPr>
            <p:nvPr/>
          </p:nvSpPr>
          <p:spPr bwMode="auto">
            <a:xfrm>
              <a:off x="956" y="2003"/>
              <a:ext cx="263" cy="111"/>
            </a:xfrm>
            <a:custGeom>
              <a:avLst/>
              <a:gdLst>
                <a:gd name="T0" fmla="*/ 237 w 263"/>
                <a:gd name="T1" fmla="*/ 37 h 111"/>
                <a:gd name="T2" fmla="*/ 229 w 263"/>
                <a:gd name="T3" fmla="*/ 49 h 111"/>
                <a:gd name="T4" fmla="*/ 221 w 263"/>
                <a:gd name="T5" fmla="*/ 60 h 111"/>
                <a:gd name="T6" fmla="*/ 210 w 263"/>
                <a:gd name="T7" fmla="*/ 69 h 111"/>
                <a:gd name="T8" fmla="*/ 198 w 263"/>
                <a:gd name="T9" fmla="*/ 76 h 111"/>
                <a:gd name="T10" fmla="*/ 184 w 263"/>
                <a:gd name="T11" fmla="*/ 81 h 111"/>
                <a:gd name="T12" fmla="*/ 170 w 263"/>
                <a:gd name="T13" fmla="*/ 84 h 111"/>
                <a:gd name="T14" fmla="*/ 154 w 263"/>
                <a:gd name="T15" fmla="*/ 86 h 111"/>
                <a:gd name="T16" fmla="*/ 137 w 263"/>
                <a:gd name="T17" fmla="*/ 84 h 111"/>
                <a:gd name="T18" fmla="*/ 120 w 263"/>
                <a:gd name="T19" fmla="*/ 81 h 111"/>
                <a:gd name="T20" fmla="*/ 102 w 263"/>
                <a:gd name="T21" fmla="*/ 75 h 111"/>
                <a:gd name="T22" fmla="*/ 83 w 263"/>
                <a:gd name="T23" fmla="*/ 67 h 111"/>
                <a:gd name="T24" fmla="*/ 65 w 263"/>
                <a:gd name="T25" fmla="*/ 57 h 111"/>
                <a:gd name="T26" fmla="*/ 46 w 263"/>
                <a:gd name="T27" fmla="*/ 44 h 111"/>
                <a:gd name="T28" fmla="*/ 27 w 263"/>
                <a:gd name="T29" fmla="*/ 28 h 111"/>
                <a:gd name="T30" fmla="*/ 9 w 263"/>
                <a:gd name="T31" fmla="*/ 10 h 111"/>
                <a:gd name="T32" fmla="*/ 6 w 263"/>
                <a:gd name="T33" fmla="*/ 10 h 111"/>
                <a:gd name="T34" fmla="*/ 20 w 263"/>
                <a:gd name="T35" fmla="*/ 29 h 111"/>
                <a:gd name="T36" fmla="*/ 36 w 263"/>
                <a:gd name="T37" fmla="*/ 46 h 111"/>
                <a:gd name="T38" fmla="*/ 53 w 263"/>
                <a:gd name="T39" fmla="*/ 61 h 111"/>
                <a:gd name="T40" fmla="*/ 71 w 263"/>
                <a:gd name="T41" fmla="*/ 74 h 111"/>
                <a:gd name="T42" fmla="*/ 90 w 263"/>
                <a:gd name="T43" fmla="*/ 86 h 111"/>
                <a:gd name="T44" fmla="*/ 109 w 263"/>
                <a:gd name="T45" fmla="*/ 95 h 111"/>
                <a:gd name="T46" fmla="*/ 128 w 263"/>
                <a:gd name="T47" fmla="*/ 102 h 111"/>
                <a:gd name="T48" fmla="*/ 148 w 263"/>
                <a:gd name="T49" fmla="*/ 107 h 111"/>
                <a:gd name="T50" fmla="*/ 167 w 263"/>
                <a:gd name="T51" fmla="*/ 110 h 111"/>
                <a:gd name="T52" fmla="*/ 185 w 263"/>
                <a:gd name="T53" fmla="*/ 111 h 111"/>
                <a:gd name="T54" fmla="*/ 202 w 263"/>
                <a:gd name="T55" fmla="*/ 108 h 111"/>
                <a:gd name="T56" fmla="*/ 219 w 263"/>
                <a:gd name="T57" fmla="*/ 104 h 111"/>
                <a:gd name="T58" fmla="*/ 234 w 263"/>
                <a:gd name="T59" fmla="*/ 97 h 111"/>
                <a:gd name="T60" fmla="*/ 247 w 263"/>
                <a:gd name="T61" fmla="*/ 88 h 111"/>
                <a:gd name="T62" fmla="*/ 258 w 263"/>
                <a:gd name="T63" fmla="*/ 75 h 111"/>
                <a:gd name="T64" fmla="*/ 263 w 263"/>
                <a:gd name="T65" fmla="*/ 66 h 111"/>
                <a:gd name="T66" fmla="*/ 260 w 263"/>
                <a:gd name="T67" fmla="*/ 61 h 111"/>
                <a:gd name="T68" fmla="*/ 255 w 263"/>
                <a:gd name="T69" fmla="*/ 54 h 111"/>
                <a:gd name="T70" fmla="*/ 248 w 263"/>
                <a:gd name="T71" fmla="*/ 44 h 111"/>
                <a:gd name="T72" fmla="*/ 242 w 263"/>
                <a:gd name="T73" fmla="*/ 37 h 111"/>
                <a:gd name="T74" fmla="*/ 240 w 263"/>
                <a:gd name="T75" fmla="*/ 32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63" h="111">
                  <a:moveTo>
                    <a:pt x="239" y="30"/>
                  </a:moveTo>
                  <a:lnTo>
                    <a:pt x="237" y="37"/>
                  </a:lnTo>
                  <a:lnTo>
                    <a:pt x="233" y="43"/>
                  </a:lnTo>
                  <a:lnTo>
                    <a:pt x="229" y="49"/>
                  </a:lnTo>
                  <a:lnTo>
                    <a:pt x="225" y="55"/>
                  </a:lnTo>
                  <a:lnTo>
                    <a:pt x="221" y="60"/>
                  </a:lnTo>
                  <a:lnTo>
                    <a:pt x="216" y="65"/>
                  </a:lnTo>
                  <a:lnTo>
                    <a:pt x="210" y="69"/>
                  </a:lnTo>
                  <a:lnTo>
                    <a:pt x="204" y="73"/>
                  </a:lnTo>
                  <a:lnTo>
                    <a:pt x="198" y="76"/>
                  </a:lnTo>
                  <a:lnTo>
                    <a:pt x="191" y="79"/>
                  </a:lnTo>
                  <a:lnTo>
                    <a:pt x="184" y="81"/>
                  </a:lnTo>
                  <a:lnTo>
                    <a:pt x="177" y="83"/>
                  </a:lnTo>
                  <a:lnTo>
                    <a:pt x="170" y="84"/>
                  </a:lnTo>
                  <a:lnTo>
                    <a:pt x="162" y="85"/>
                  </a:lnTo>
                  <a:lnTo>
                    <a:pt x="154" y="86"/>
                  </a:lnTo>
                  <a:lnTo>
                    <a:pt x="146" y="85"/>
                  </a:lnTo>
                  <a:lnTo>
                    <a:pt x="137" y="84"/>
                  </a:lnTo>
                  <a:lnTo>
                    <a:pt x="128" y="83"/>
                  </a:lnTo>
                  <a:lnTo>
                    <a:pt x="120" y="81"/>
                  </a:lnTo>
                  <a:lnTo>
                    <a:pt x="111" y="78"/>
                  </a:lnTo>
                  <a:lnTo>
                    <a:pt x="102" y="75"/>
                  </a:lnTo>
                  <a:lnTo>
                    <a:pt x="92" y="72"/>
                  </a:lnTo>
                  <a:lnTo>
                    <a:pt x="83" y="67"/>
                  </a:lnTo>
                  <a:lnTo>
                    <a:pt x="74" y="62"/>
                  </a:lnTo>
                  <a:lnTo>
                    <a:pt x="65" y="57"/>
                  </a:lnTo>
                  <a:lnTo>
                    <a:pt x="55" y="51"/>
                  </a:lnTo>
                  <a:lnTo>
                    <a:pt x="46" y="44"/>
                  </a:lnTo>
                  <a:lnTo>
                    <a:pt x="36" y="36"/>
                  </a:lnTo>
                  <a:lnTo>
                    <a:pt x="27" y="28"/>
                  </a:lnTo>
                  <a:lnTo>
                    <a:pt x="18" y="20"/>
                  </a:lnTo>
                  <a:lnTo>
                    <a:pt x="9" y="10"/>
                  </a:lnTo>
                  <a:lnTo>
                    <a:pt x="0" y="0"/>
                  </a:lnTo>
                  <a:lnTo>
                    <a:pt x="6" y="10"/>
                  </a:lnTo>
                  <a:lnTo>
                    <a:pt x="13" y="20"/>
                  </a:lnTo>
                  <a:lnTo>
                    <a:pt x="20" y="29"/>
                  </a:lnTo>
                  <a:lnTo>
                    <a:pt x="28" y="37"/>
                  </a:lnTo>
                  <a:lnTo>
                    <a:pt x="36" y="46"/>
                  </a:lnTo>
                  <a:lnTo>
                    <a:pt x="45" y="54"/>
                  </a:lnTo>
                  <a:lnTo>
                    <a:pt x="53" y="61"/>
                  </a:lnTo>
                  <a:lnTo>
                    <a:pt x="62" y="68"/>
                  </a:lnTo>
                  <a:lnTo>
                    <a:pt x="71" y="74"/>
                  </a:lnTo>
                  <a:lnTo>
                    <a:pt x="80" y="80"/>
                  </a:lnTo>
                  <a:lnTo>
                    <a:pt x="90" y="86"/>
                  </a:lnTo>
                  <a:lnTo>
                    <a:pt x="100" y="91"/>
                  </a:lnTo>
                  <a:lnTo>
                    <a:pt x="109" y="95"/>
                  </a:lnTo>
                  <a:lnTo>
                    <a:pt x="119" y="99"/>
                  </a:lnTo>
                  <a:lnTo>
                    <a:pt x="128" y="102"/>
                  </a:lnTo>
                  <a:lnTo>
                    <a:pt x="138" y="105"/>
                  </a:lnTo>
                  <a:lnTo>
                    <a:pt x="148" y="107"/>
                  </a:lnTo>
                  <a:lnTo>
                    <a:pt x="157" y="109"/>
                  </a:lnTo>
                  <a:lnTo>
                    <a:pt x="167" y="110"/>
                  </a:lnTo>
                  <a:lnTo>
                    <a:pt x="176" y="111"/>
                  </a:lnTo>
                  <a:lnTo>
                    <a:pt x="185" y="111"/>
                  </a:lnTo>
                  <a:lnTo>
                    <a:pt x="194" y="110"/>
                  </a:lnTo>
                  <a:lnTo>
                    <a:pt x="202" y="108"/>
                  </a:lnTo>
                  <a:lnTo>
                    <a:pt x="211" y="107"/>
                  </a:lnTo>
                  <a:lnTo>
                    <a:pt x="219" y="104"/>
                  </a:lnTo>
                  <a:lnTo>
                    <a:pt x="227" y="101"/>
                  </a:lnTo>
                  <a:lnTo>
                    <a:pt x="234" y="97"/>
                  </a:lnTo>
                  <a:lnTo>
                    <a:pt x="241" y="93"/>
                  </a:lnTo>
                  <a:lnTo>
                    <a:pt x="247" y="88"/>
                  </a:lnTo>
                  <a:lnTo>
                    <a:pt x="253" y="82"/>
                  </a:lnTo>
                  <a:lnTo>
                    <a:pt x="258" y="75"/>
                  </a:lnTo>
                  <a:lnTo>
                    <a:pt x="263" y="68"/>
                  </a:lnTo>
                  <a:lnTo>
                    <a:pt x="263" y="66"/>
                  </a:lnTo>
                  <a:lnTo>
                    <a:pt x="262" y="63"/>
                  </a:lnTo>
                  <a:lnTo>
                    <a:pt x="260" y="61"/>
                  </a:lnTo>
                  <a:lnTo>
                    <a:pt x="259" y="58"/>
                  </a:lnTo>
                  <a:lnTo>
                    <a:pt x="255" y="54"/>
                  </a:lnTo>
                  <a:lnTo>
                    <a:pt x="251" y="49"/>
                  </a:lnTo>
                  <a:lnTo>
                    <a:pt x="248" y="44"/>
                  </a:lnTo>
                  <a:lnTo>
                    <a:pt x="244" y="39"/>
                  </a:lnTo>
                  <a:lnTo>
                    <a:pt x="242" y="37"/>
                  </a:lnTo>
                  <a:lnTo>
                    <a:pt x="241" y="35"/>
                  </a:lnTo>
                  <a:lnTo>
                    <a:pt x="240" y="32"/>
                  </a:lnTo>
                  <a:lnTo>
                    <a:pt x="239" y="30"/>
                  </a:lnTo>
                  <a:close/>
                </a:path>
              </a:pathLst>
            </a:custGeom>
            <a:solidFill>
              <a:srgbClr val="3F4A6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3" name="Freeform 73"/>
            <p:cNvSpPr>
              <a:spLocks/>
            </p:cNvSpPr>
            <p:nvPr/>
          </p:nvSpPr>
          <p:spPr bwMode="auto">
            <a:xfrm>
              <a:off x="934" y="1636"/>
              <a:ext cx="266" cy="192"/>
            </a:xfrm>
            <a:custGeom>
              <a:avLst/>
              <a:gdLst>
                <a:gd name="T0" fmla="*/ 29 w 266"/>
                <a:gd name="T1" fmla="*/ 5 h 192"/>
                <a:gd name="T2" fmla="*/ 21 w 266"/>
                <a:gd name="T3" fmla="*/ 15 h 192"/>
                <a:gd name="T4" fmla="*/ 15 w 266"/>
                <a:gd name="T5" fmla="*/ 24 h 192"/>
                <a:gd name="T6" fmla="*/ 11 w 266"/>
                <a:gd name="T7" fmla="*/ 33 h 192"/>
                <a:gd name="T8" fmla="*/ 8 w 266"/>
                <a:gd name="T9" fmla="*/ 45 h 192"/>
                <a:gd name="T10" fmla="*/ 5 w 266"/>
                <a:gd name="T11" fmla="*/ 59 h 192"/>
                <a:gd name="T12" fmla="*/ 2 w 266"/>
                <a:gd name="T13" fmla="*/ 70 h 192"/>
                <a:gd name="T14" fmla="*/ 5 w 266"/>
                <a:gd name="T15" fmla="*/ 75 h 192"/>
                <a:gd name="T16" fmla="*/ 15 w 266"/>
                <a:gd name="T17" fmla="*/ 75 h 192"/>
                <a:gd name="T18" fmla="*/ 25 w 266"/>
                <a:gd name="T19" fmla="*/ 74 h 192"/>
                <a:gd name="T20" fmla="*/ 35 w 266"/>
                <a:gd name="T21" fmla="*/ 74 h 192"/>
                <a:gd name="T22" fmla="*/ 48 w 266"/>
                <a:gd name="T23" fmla="*/ 75 h 192"/>
                <a:gd name="T24" fmla="*/ 66 w 266"/>
                <a:gd name="T25" fmla="*/ 78 h 192"/>
                <a:gd name="T26" fmla="*/ 91 w 266"/>
                <a:gd name="T27" fmla="*/ 83 h 192"/>
                <a:gd name="T28" fmla="*/ 114 w 266"/>
                <a:gd name="T29" fmla="*/ 88 h 192"/>
                <a:gd name="T30" fmla="*/ 129 w 266"/>
                <a:gd name="T31" fmla="*/ 91 h 192"/>
                <a:gd name="T32" fmla="*/ 136 w 266"/>
                <a:gd name="T33" fmla="*/ 95 h 192"/>
                <a:gd name="T34" fmla="*/ 135 w 266"/>
                <a:gd name="T35" fmla="*/ 100 h 192"/>
                <a:gd name="T36" fmla="*/ 134 w 266"/>
                <a:gd name="T37" fmla="*/ 108 h 192"/>
                <a:gd name="T38" fmla="*/ 133 w 266"/>
                <a:gd name="T39" fmla="*/ 119 h 192"/>
                <a:gd name="T40" fmla="*/ 132 w 266"/>
                <a:gd name="T41" fmla="*/ 129 h 192"/>
                <a:gd name="T42" fmla="*/ 131 w 266"/>
                <a:gd name="T43" fmla="*/ 135 h 192"/>
                <a:gd name="T44" fmla="*/ 133 w 266"/>
                <a:gd name="T45" fmla="*/ 140 h 192"/>
                <a:gd name="T46" fmla="*/ 140 w 266"/>
                <a:gd name="T47" fmla="*/ 143 h 192"/>
                <a:gd name="T48" fmla="*/ 147 w 266"/>
                <a:gd name="T49" fmla="*/ 145 h 192"/>
                <a:gd name="T50" fmla="*/ 155 w 266"/>
                <a:gd name="T51" fmla="*/ 146 h 192"/>
                <a:gd name="T52" fmla="*/ 176 w 266"/>
                <a:gd name="T53" fmla="*/ 147 h 192"/>
                <a:gd name="T54" fmla="*/ 197 w 266"/>
                <a:gd name="T55" fmla="*/ 149 h 192"/>
                <a:gd name="T56" fmla="*/ 207 w 266"/>
                <a:gd name="T57" fmla="*/ 151 h 192"/>
                <a:gd name="T58" fmla="*/ 216 w 266"/>
                <a:gd name="T59" fmla="*/ 153 h 192"/>
                <a:gd name="T60" fmla="*/ 225 w 266"/>
                <a:gd name="T61" fmla="*/ 157 h 192"/>
                <a:gd name="T62" fmla="*/ 234 w 266"/>
                <a:gd name="T63" fmla="*/ 162 h 192"/>
                <a:gd name="T64" fmla="*/ 243 w 266"/>
                <a:gd name="T65" fmla="*/ 168 h 192"/>
                <a:gd name="T66" fmla="*/ 253 w 266"/>
                <a:gd name="T67" fmla="*/ 176 h 192"/>
                <a:gd name="T68" fmla="*/ 262 w 266"/>
                <a:gd name="T69" fmla="*/ 186 h 192"/>
                <a:gd name="T70" fmla="*/ 265 w 266"/>
                <a:gd name="T71" fmla="*/ 182 h 192"/>
                <a:gd name="T72" fmla="*/ 260 w 266"/>
                <a:gd name="T73" fmla="*/ 163 h 192"/>
                <a:gd name="T74" fmla="*/ 253 w 266"/>
                <a:gd name="T75" fmla="*/ 146 h 192"/>
                <a:gd name="T76" fmla="*/ 244 w 266"/>
                <a:gd name="T77" fmla="*/ 130 h 192"/>
                <a:gd name="T78" fmla="*/ 232 w 266"/>
                <a:gd name="T79" fmla="*/ 116 h 192"/>
                <a:gd name="T80" fmla="*/ 219 w 266"/>
                <a:gd name="T81" fmla="*/ 103 h 192"/>
                <a:gd name="T82" fmla="*/ 204 w 266"/>
                <a:gd name="T83" fmla="*/ 92 h 192"/>
                <a:gd name="T84" fmla="*/ 188 w 266"/>
                <a:gd name="T85" fmla="*/ 81 h 192"/>
                <a:gd name="T86" fmla="*/ 171 w 266"/>
                <a:gd name="T87" fmla="*/ 71 h 192"/>
                <a:gd name="T88" fmla="*/ 153 w 266"/>
                <a:gd name="T89" fmla="*/ 61 h 192"/>
                <a:gd name="T90" fmla="*/ 125 w 266"/>
                <a:gd name="T91" fmla="*/ 47 h 192"/>
                <a:gd name="T92" fmla="*/ 88 w 266"/>
                <a:gd name="T93" fmla="*/ 29 h 192"/>
                <a:gd name="T94" fmla="*/ 60 w 266"/>
                <a:gd name="T95" fmla="*/ 15 h 192"/>
                <a:gd name="T96" fmla="*/ 43 w 266"/>
                <a:gd name="T97" fmla="*/ 5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66" h="192">
                  <a:moveTo>
                    <a:pt x="34" y="0"/>
                  </a:moveTo>
                  <a:lnTo>
                    <a:pt x="29" y="5"/>
                  </a:lnTo>
                  <a:lnTo>
                    <a:pt x="25" y="11"/>
                  </a:lnTo>
                  <a:lnTo>
                    <a:pt x="21" y="15"/>
                  </a:lnTo>
                  <a:lnTo>
                    <a:pt x="18" y="20"/>
                  </a:lnTo>
                  <a:lnTo>
                    <a:pt x="15" y="24"/>
                  </a:lnTo>
                  <a:lnTo>
                    <a:pt x="13" y="29"/>
                  </a:lnTo>
                  <a:lnTo>
                    <a:pt x="11" y="33"/>
                  </a:lnTo>
                  <a:lnTo>
                    <a:pt x="10" y="37"/>
                  </a:lnTo>
                  <a:lnTo>
                    <a:pt x="8" y="45"/>
                  </a:lnTo>
                  <a:lnTo>
                    <a:pt x="6" y="54"/>
                  </a:lnTo>
                  <a:lnTo>
                    <a:pt x="5" y="59"/>
                  </a:lnTo>
                  <a:lnTo>
                    <a:pt x="3" y="64"/>
                  </a:lnTo>
                  <a:lnTo>
                    <a:pt x="2" y="70"/>
                  </a:lnTo>
                  <a:lnTo>
                    <a:pt x="0" y="76"/>
                  </a:lnTo>
                  <a:lnTo>
                    <a:pt x="5" y="75"/>
                  </a:lnTo>
                  <a:lnTo>
                    <a:pt x="10" y="75"/>
                  </a:lnTo>
                  <a:lnTo>
                    <a:pt x="15" y="75"/>
                  </a:lnTo>
                  <a:lnTo>
                    <a:pt x="20" y="74"/>
                  </a:lnTo>
                  <a:lnTo>
                    <a:pt x="25" y="74"/>
                  </a:lnTo>
                  <a:lnTo>
                    <a:pt x="30" y="74"/>
                  </a:lnTo>
                  <a:lnTo>
                    <a:pt x="35" y="74"/>
                  </a:lnTo>
                  <a:lnTo>
                    <a:pt x="39" y="75"/>
                  </a:lnTo>
                  <a:lnTo>
                    <a:pt x="48" y="75"/>
                  </a:lnTo>
                  <a:lnTo>
                    <a:pt x="57" y="77"/>
                  </a:lnTo>
                  <a:lnTo>
                    <a:pt x="66" y="78"/>
                  </a:lnTo>
                  <a:lnTo>
                    <a:pt x="75" y="80"/>
                  </a:lnTo>
                  <a:lnTo>
                    <a:pt x="91" y="83"/>
                  </a:lnTo>
                  <a:lnTo>
                    <a:pt x="107" y="87"/>
                  </a:lnTo>
                  <a:lnTo>
                    <a:pt x="114" y="88"/>
                  </a:lnTo>
                  <a:lnTo>
                    <a:pt x="122" y="90"/>
                  </a:lnTo>
                  <a:lnTo>
                    <a:pt x="129" y="91"/>
                  </a:lnTo>
                  <a:lnTo>
                    <a:pt x="136" y="92"/>
                  </a:lnTo>
                  <a:lnTo>
                    <a:pt x="136" y="95"/>
                  </a:lnTo>
                  <a:lnTo>
                    <a:pt x="135" y="97"/>
                  </a:lnTo>
                  <a:lnTo>
                    <a:pt x="135" y="100"/>
                  </a:lnTo>
                  <a:lnTo>
                    <a:pt x="134" y="102"/>
                  </a:lnTo>
                  <a:lnTo>
                    <a:pt x="134" y="108"/>
                  </a:lnTo>
                  <a:lnTo>
                    <a:pt x="134" y="113"/>
                  </a:lnTo>
                  <a:lnTo>
                    <a:pt x="133" y="119"/>
                  </a:lnTo>
                  <a:lnTo>
                    <a:pt x="133" y="125"/>
                  </a:lnTo>
                  <a:lnTo>
                    <a:pt x="132" y="129"/>
                  </a:lnTo>
                  <a:lnTo>
                    <a:pt x="132" y="132"/>
                  </a:lnTo>
                  <a:lnTo>
                    <a:pt x="131" y="135"/>
                  </a:lnTo>
                  <a:lnTo>
                    <a:pt x="130" y="139"/>
                  </a:lnTo>
                  <a:lnTo>
                    <a:pt x="133" y="140"/>
                  </a:lnTo>
                  <a:lnTo>
                    <a:pt x="137" y="142"/>
                  </a:lnTo>
                  <a:lnTo>
                    <a:pt x="140" y="143"/>
                  </a:lnTo>
                  <a:lnTo>
                    <a:pt x="144" y="144"/>
                  </a:lnTo>
                  <a:lnTo>
                    <a:pt x="147" y="145"/>
                  </a:lnTo>
                  <a:lnTo>
                    <a:pt x="151" y="145"/>
                  </a:lnTo>
                  <a:lnTo>
                    <a:pt x="155" y="146"/>
                  </a:lnTo>
                  <a:lnTo>
                    <a:pt x="159" y="146"/>
                  </a:lnTo>
                  <a:lnTo>
                    <a:pt x="176" y="147"/>
                  </a:lnTo>
                  <a:lnTo>
                    <a:pt x="193" y="148"/>
                  </a:lnTo>
                  <a:lnTo>
                    <a:pt x="197" y="149"/>
                  </a:lnTo>
                  <a:lnTo>
                    <a:pt x="202" y="150"/>
                  </a:lnTo>
                  <a:lnTo>
                    <a:pt x="207" y="151"/>
                  </a:lnTo>
                  <a:lnTo>
                    <a:pt x="211" y="152"/>
                  </a:lnTo>
                  <a:lnTo>
                    <a:pt x="216" y="153"/>
                  </a:lnTo>
                  <a:lnTo>
                    <a:pt x="220" y="155"/>
                  </a:lnTo>
                  <a:lnTo>
                    <a:pt x="225" y="157"/>
                  </a:lnTo>
                  <a:lnTo>
                    <a:pt x="230" y="159"/>
                  </a:lnTo>
                  <a:lnTo>
                    <a:pt x="234" y="162"/>
                  </a:lnTo>
                  <a:lnTo>
                    <a:pt x="239" y="165"/>
                  </a:lnTo>
                  <a:lnTo>
                    <a:pt x="243" y="168"/>
                  </a:lnTo>
                  <a:lnTo>
                    <a:pt x="248" y="172"/>
                  </a:lnTo>
                  <a:lnTo>
                    <a:pt x="253" y="176"/>
                  </a:lnTo>
                  <a:lnTo>
                    <a:pt x="257" y="181"/>
                  </a:lnTo>
                  <a:lnTo>
                    <a:pt x="262" y="186"/>
                  </a:lnTo>
                  <a:lnTo>
                    <a:pt x="266" y="192"/>
                  </a:lnTo>
                  <a:lnTo>
                    <a:pt x="265" y="182"/>
                  </a:lnTo>
                  <a:lnTo>
                    <a:pt x="263" y="172"/>
                  </a:lnTo>
                  <a:lnTo>
                    <a:pt x="260" y="163"/>
                  </a:lnTo>
                  <a:lnTo>
                    <a:pt x="257" y="154"/>
                  </a:lnTo>
                  <a:lnTo>
                    <a:pt x="253" y="146"/>
                  </a:lnTo>
                  <a:lnTo>
                    <a:pt x="249" y="138"/>
                  </a:lnTo>
                  <a:lnTo>
                    <a:pt x="244" y="130"/>
                  </a:lnTo>
                  <a:lnTo>
                    <a:pt x="238" y="123"/>
                  </a:lnTo>
                  <a:lnTo>
                    <a:pt x="232" y="116"/>
                  </a:lnTo>
                  <a:lnTo>
                    <a:pt x="226" y="110"/>
                  </a:lnTo>
                  <a:lnTo>
                    <a:pt x="219" y="103"/>
                  </a:lnTo>
                  <a:lnTo>
                    <a:pt x="212" y="97"/>
                  </a:lnTo>
                  <a:lnTo>
                    <a:pt x="204" y="92"/>
                  </a:lnTo>
                  <a:lnTo>
                    <a:pt x="196" y="86"/>
                  </a:lnTo>
                  <a:lnTo>
                    <a:pt x="188" y="81"/>
                  </a:lnTo>
                  <a:lnTo>
                    <a:pt x="180" y="76"/>
                  </a:lnTo>
                  <a:lnTo>
                    <a:pt x="171" y="71"/>
                  </a:lnTo>
                  <a:lnTo>
                    <a:pt x="162" y="66"/>
                  </a:lnTo>
                  <a:lnTo>
                    <a:pt x="153" y="61"/>
                  </a:lnTo>
                  <a:lnTo>
                    <a:pt x="144" y="56"/>
                  </a:lnTo>
                  <a:lnTo>
                    <a:pt x="125" y="47"/>
                  </a:lnTo>
                  <a:lnTo>
                    <a:pt x="107" y="38"/>
                  </a:lnTo>
                  <a:lnTo>
                    <a:pt x="88" y="29"/>
                  </a:lnTo>
                  <a:lnTo>
                    <a:pt x="69" y="20"/>
                  </a:lnTo>
                  <a:lnTo>
                    <a:pt x="60" y="15"/>
                  </a:lnTo>
                  <a:lnTo>
                    <a:pt x="51" y="10"/>
                  </a:lnTo>
                  <a:lnTo>
                    <a:pt x="43" y="5"/>
                  </a:lnTo>
                  <a:lnTo>
                    <a:pt x="34" y="0"/>
                  </a:lnTo>
                  <a:close/>
                </a:path>
              </a:pathLst>
            </a:custGeom>
            <a:solidFill>
              <a:srgbClr val="35436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4" name="Freeform 74"/>
            <p:cNvSpPr>
              <a:spLocks/>
            </p:cNvSpPr>
            <p:nvPr/>
          </p:nvSpPr>
          <p:spPr bwMode="auto">
            <a:xfrm>
              <a:off x="1173" y="1644"/>
              <a:ext cx="102" cy="180"/>
            </a:xfrm>
            <a:custGeom>
              <a:avLst/>
              <a:gdLst>
                <a:gd name="T0" fmla="*/ 20 w 102"/>
                <a:gd name="T1" fmla="*/ 171 h 180"/>
                <a:gd name="T2" fmla="*/ 23 w 102"/>
                <a:gd name="T3" fmla="*/ 155 h 180"/>
                <a:gd name="T4" fmla="*/ 24 w 102"/>
                <a:gd name="T5" fmla="*/ 141 h 180"/>
                <a:gd name="T6" fmla="*/ 25 w 102"/>
                <a:gd name="T7" fmla="*/ 127 h 180"/>
                <a:gd name="T8" fmla="*/ 26 w 102"/>
                <a:gd name="T9" fmla="*/ 115 h 180"/>
                <a:gd name="T10" fmla="*/ 25 w 102"/>
                <a:gd name="T11" fmla="*/ 104 h 180"/>
                <a:gd name="T12" fmla="*/ 24 w 102"/>
                <a:gd name="T13" fmla="*/ 93 h 180"/>
                <a:gd name="T14" fmla="*/ 23 w 102"/>
                <a:gd name="T15" fmla="*/ 83 h 180"/>
                <a:gd name="T16" fmla="*/ 20 w 102"/>
                <a:gd name="T17" fmla="*/ 69 h 180"/>
                <a:gd name="T18" fmla="*/ 15 w 102"/>
                <a:gd name="T19" fmla="*/ 50 h 180"/>
                <a:gd name="T20" fmla="*/ 9 w 102"/>
                <a:gd name="T21" fmla="*/ 31 h 180"/>
                <a:gd name="T22" fmla="*/ 3 w 102"/>
                <a:gd name="T23" fmla="*/ 11 h 180"/>
                <a:gd name="T24" fmla="*/ 7 w 102"/>
                <a:gd name="T25" fmla="*/ 1 h 180"/>
                <a:gd name="T26" fmla="*/ 21 w 102"/>
                <a:gd name="T27" fmla="*/ 5 h 180"/>
                <a:gd name="T28" fmla="*/ 34 w 102"/>
                <a:gd name="T29" fmla="*/ 10 h 180"/>
                <a:gd name="T30" fmla="*/ 46 w 102"/>
                <a:gd name="T31" fmla="*/ 17 h 180"/>
                <a:gd name="T32" fmla="*/ 58 w 102"/>
                <a:gd name="T33" fmla="*/ 25 h 180"/>
                <a:gd name="T34" fmla="*/ 68 w 102"/>
                <a:gd name="T35" fmla="*/ 34 h 180"/>
                <a:gd name="T36" fmla="*/ 79 w 102"/>
                <a:gd name="T37" fmla="*/ 45 h 180"/>
                <a:gd name="T38" fmla="*/ 88 w 102"/>
                <a:gd name="T39" fmla="*/ 58 h 180"/>
                <a:gd name="T40" fmla="*/ 89 w 102"/>
                <a:gd name="T41" fmla="*/ 66 h 180"/>
                <a:gd name="T42" fmla="*/ 83 w 102"/>
                <a:gd name="T43" fmla="*/ 69 h 180"/>
                <a:gd name="T44" fmla="*/ 77 w 102"/>
                <a:gd name="T45" fmla="*/ 73 h 180"/>
                <a:gd name="T46" fmla="*/ 70 w 102"/>
                <a:gd name="T47" fmla="*/ 78 h 180"/>
                <a:gd name="T48" fmla="*/ 64 w 102"/>
                <a:gd name="T49" fmla="*/ 82 h 180"/>
                <a:gd name="T50" fmla="*/ 58 w 102"/>
                <a:gd name="T51" fmla="*/ 84 h 180"/>
                <a:gd name="T52" fmla="*/ 60 w 102"/>
                <a:gd name="T53" fmla="*/ 89 h 180"/>
                <a:gd name="T54" fmla="*/ 72 w 102"/>
                <a:gd name="T55" fmla="*/ 95 h 180"/>
                <a:gd name="T56" fmla="*/ 83 w 102"/>
                <a:gd name="T57" fmla="*/ 102 h 180"/>
                <a:gd name="T58" fmla="*/ 91 w 102"/>
                <a:gd name="T59" fmla="*/ 106 h 180"/>
                <a:gd name="T60" fmla="*/ 98 w 102"/>
                <a:gd name="T61" fmla="*/ 108 h 180"/>
                <a:gd name="T62" fmla="*/ 98 w 102"/>
                <a:gd name="T63" fmla="*/ 111 h 180"/>
                <a:gd name="T64" fmla="*/ 91 w 102"/>
                <a:gd name="T65" fmla="*/ 114 h 180"/>
                <a:gd name="T66" fmla="*/ 85 w 102"/>
                <a:gd name="T67" fmla="*/ 118 h 180"/>
                <a:gd name="T68" fmla="*/ 79 w 102"/>
                <a:gd name="T69" fmla="*/ 122 h 180"/>
                <a:gd name="T70" fmla="*/ 74 w 102"/>
                <a:gd name="T71" fmla="*/ 126 h 180"/>
                <a:gd name="T72" fmla="*/ 69 w 102"/>
                <a:gd name="T73" fmla="*/ 130 h 180"/>
                <a:gd name="T74" fmla="*/ 62 w 102"/>
                <a:gd name="T75" fmla="*/ 137 h 180"/>
                <a:gd name="T76" fmla="*/ 54 w 102"/>
                <a:gd name="T77" fmla="*/ 147 h 180"/>
                <a:gd name="T78" fmla="*/ 46 w 102"/>
                <a:gd name="T79" fmla="*/ 157 h 180"/>
                <a:gd name="T80" fmla="*/ 39 w 102"/>
                <a:gd name="T81" fmla="*/ 164 h 180"/>
                <a:gd name="T82" fmla="*/ 34 w 102"/>
                <a:gd name="T83" fmla="*/ 169 h 180"/>
                <a:gd name="T84" fmla="*/ 28 w 102"/>
                <a:gd name="T85" fmla="*/ 173 h 180"/>
                <a:gd name="T86" fmla="*/ 22 w 102"/>
                <a:gd name="T87" fmla="*/ 178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02" h="180">
                  <a:moveTo>
                    <a:pt x="19" y="180"/>
                  </a:moveTo>
                  <a:lnTo>
                    <a:pt x="20" y="171"/>
                  </a:lnTo>
                  <a:lnTo>
                    <a:pt x="22" y="163"/>
                  </a:lnTo>
                  <a:lnTo>
                    <a:pt x="23" y="155"/>
                  </a:lnTo>
                  <a:lnTo>
                    <a:pt x="24" y="148"/>
                  </a:lnTo>
                  <a:lnTo>
                    <a:pt x="24" y="141"/>
                  </a:lnTo>
                  <a:lnTo>
                    <a:pt x="25" y="134"/>
                  </a:lnTo>
                  <a:lnTo>
                    <a:pt x="25" y="127"/>
                  </a:lnTo>
                  <a:lnTo>
                    <a:pt x="25" y="121"/>
                  </a:lnTo>
                  <a:lnTo>
                    <a:pt x="26" y="115"/>
                  </a:lnTo>
                  <a:lnTo>
                    <a:pt x="25" y="109"/>
                  </a:lnTo>
                  <a:lnTo>
                    <a:pt x="25" y="104"/>
                  </a:lnTo>
                  <a:lnTo>
                    <a:pt x="25" y="98"/>
                  </a:lnTo>
                  <a:lnTo>
                    <a:pt x="24" y="93"/>
                  </a:lnTo>
                  <a:lnTo>
                    <a:pt x="24" y="88"/>
                  </a:lnTo>
                  <a:lnTo>
                    <a:pt x="23" y="83"/>
                  </a:lnTo>
                  <a:lnTo>
                    <a:pt x="22" y="78"/>
                  </a:lnTo>
                  <a:lnTo>
                    <a:pt x="20" y="69"/>
                  </a:lnTo>
                  <a:lnTo>
                    <a:pt x="18" y="59"/>
                  </a:lnTo>
                  <a:lnTo>
                    <a:pt x="15" y="50"/>
                  </a:lnTo>
                  <a:lnTo>
                    <a:pt x="12" y="41"/>
                  </a:lnTo>
                  <a:lnTo>
                    <a:pt x="9" y="31"/>
                  </a:lnTo>
                  <a:lnTo>
                    <a:pt x="6" y="21"/>
                  </a:lnTo>
                  <a:lnTo>
                    <a:pt x="3" y="11"/>
                  </a:lnTo>
                  <a:lnTo>
                    <a:pt x="0" y="0"/>
                  </a:lnTo>
                  <a:lnTo>
                    <a:pt x="7" y="1"/>
                  </a:lnTo>
                  <a:lnTo>
                    <a:pt x="14" y="3"/>
                  </a:lnTo>
                  <a:lnTo>
                    <a:pt x="21" y="5"/>
                  </a:lnTo>
                  <a:lnTo>
                    <a:pt x="27" y="8"/>
                  </a:lnTo>
                  <a:lnTo>
                    <a:pt x="34" y="10"/>
                  </a:lnTo>
                  <a:lnTo>
                    <a:pt x="40" y="13"/>
                  </a:lnTo>
                  <a:lnTo>
                    <a:pt x="46" y="17"/>
                  </a:lnTo>
                  <a:lnTo>
                    <a:pt x="52" y="21"/>
                  </a:lnTo>
                  <a:lnTo>
                    <a:pt x="58" y="25"/>
                  </a:lnTo>
                  <a:lnTo>
                    <a:pt x="63" y="29"/>
                  </a:lnTo>
                  <a:lnTo>
                    <a:pt x="68" y="34"/>
                  </a:lnTo>
                  <a:lnTo>
                    <a:pt x="74" y="39"/>
                  </a:lnTo>
                  <a:lnTo>
                    <a:pt x="79" y="45"/>
                  </a:lnTo>
                  <a:lnTo>
                    <a:pt x="84" y="51"/>
                  </a:lnTo>
                  <a:lnTo>
                    <a:pt x="88" y="58"/>
                  </a:lnTo>
                  <a:lnTo>
                    <a:pt x="93" y="64"/>
                  </a:lnTo>
                  <a:lnTo>
                    <a:pt x="89" y="66"/>
                  </a:lnTo>
                  <a:lnTo>
                    <a:pt x="86" y="67"/>
                  </a:lnTo>
                  <a:lnTo>
                    <a:pt x="83" y="69"/>
                  </a:lnTo>
                  <a:lnTo>
                    <a:pt x="81" y="70"/>
                  </a:lnTo>
                  <a:lnTo>
                    <a:pt x="77" y="73"/>
                  </a:lnTo>
                  <a:lnTo>
                    <a:pt x="73" y="75"/>
                  </a:lnTo>
                  <a:lnTo>
                    <a:pt x="70" y="78"/>
                  </a:lnTo>
                  <a:lnTo>
                    <a:pt x="66" y="80"/>
                  </a:lnTo>
                  <a:lnTo>
                    <a:pt x="64" y="82"/>
                  </a:lnTo>
                  <a:lnTo>
                    <a:pt x="61" y="83"/>
                  </a:lnTo>
                  <a:lnTo>
                    <a:pt x="58" y="84"/>
                  </a:lnTo>
                  <a:lnTo>
                    <a:pt x="54" y="86"/>
                  </a:lnTo>
                  <a:lnTo>
                    <a:pt x="60" y="89"/>
                  </a:lnTo>
                  <a:lnTo>
                    <a:pt x="66" y="92"/>
                  </a:lnTo>
                  <a:lnTo>
                    <a:pt x="72" y="95"/>
                  </a:lnTo>
                  <a:lnTo>
                    <a:pt x="77" y="98"/>
                  </a:lnTo>
                  <a:lnTo>
                    <a:pt x="83" y="102"/>
                  </a:lnTo>
                  <a:lnTo>
                    <a:pt x="88" y="104"/>
                  </a:lnTo>
                  <a:lnTo>
                    <a:pt x="91" y="106"/>
                  </a:lnTo>
                  <a:lnTo>
                    <a:pt x="95" y="107"/>
                  </a:lnTo>
                  <a:lnTo>
                    <a:pt x="98" y="108"/>
                  </a:lnTo>
                  <a:lnTo>
                    <a:pt x="102" y="110"/>
                  </a:lnTo>
                  <a:lnTo>
                    <a:pt x="98" y="111"/>
                  </a:lnTo>
                  <a:lnTo>
                    <a:pt x="95" y="113"/>
                  </a:lnTo>
                  <a:lnTo>
                    <a:pt x="91" y="114"/>
                  </a:lnTo>
                  <a:lnTo>
                    <a:pt x="88" y="116"/>
                  </a:lnTo>
                  <a:lnTo>
                    <a:pt x="85" y="118"/>
                  </a:lnTo>
                  <a:lnTo>
                    <a:pt x="82" y="120"/>
                  </a:lnTo>
                  <a:lnTo>
                    <a:pt x="79" y="122"/>
                  </a:lnTo>
                  <a:lnTo>
                    <a:pt x="76" y="124"/>
                  </a:lnTo>
                  <a:lnTo>
                    <a:pt x="74" y="126"/>
                  </a:lnTo>
                  <a:lnTo>
                    <a:pt x="71" y="128"/>
                  </a:lnTo>
                  <a:lnTo>
                    <a:pt x="69" y="130"/>
                  </a:lnTo>
                  <a:lnTo>
                    <a:pt x="66" y="133"/>
                  </a:lnTo>
                  <a:lnTo>
                    <a:pt x="62" y="137"/>
                  </a:lnTo>
                  <a:lnTo>
                    <a:pt x="58" y="142"/>
                  </a:lnTo>
                  <a:lnTo>
                    <a:pt x="54" y="147"/>
                  </a:lnTo>
                  <a:lnTo>
                    <a:pt x="50" y="152"/>
                  </a:lnTo>
                  <a:lnTo>
                    <a:pt x="46" y="157"/>
                  </a:lnTo>
                  <a:lnTo>
                    <a:pt x="41" y="162"/>
                  </a:lnTo>
                  <a:lnTo>
                    <a:pt x="39" y="164"/>
                  </a:lnTo>
                  <a:lnTo>
                    <a:pt x="36" y="167"/>
                  </a:lnTo>
                  <a:lnTo>
                    <a:pt x="34" y="169"/>
                  </a:lnTo>
                  <a:lnTo>
                    <a:pt x="31" y="171"/>
                  </a:lnTo>
                  <a:lnTo>
                    <a:pt x="28" y="173"/>
                  </a:lnTo>
                  <a:lnTo>
                    <a:pt x="25" y="176"/>
                  </a:lnTo>
                  <a:lnTo>
                    <a:pt x="22" y="178"/>
                  </a:lnTo>
                  <a:lnTo>
                    <a:pt x="19" y="180"/>
                  </a:lnTo>
                  <a:close/>
                </a:path>
              </a:pathLst>
            </a:custGeom>
            <a:solidFill>
              <a:srgbClr val="35436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5" name="Freeform 75"/>
            <p:cNvSpPr>
              <a:spLocks/>
            </p:cNvSpPr>
            <p:nvPr/>
          </p:nvSpPr>
          <p:spPr bwMode="auto">
            <a:xfrm>
              <a:off x="738" y="3159"/>
              <a:ext cx="376" cy="853"/>
            </a:xfrm>
            <a:custGeom>
              <a:avLst/>
              <a:gdLst>
                <a:gd name="T0" fmla="*/ 244 w 376"/>
                <a:gd name="T1" fmla="*/ 8 h 853"/>
                <a:gd name="T2" fmla="*/ 229 w 376"/>
                <a:gd name="T3" fmla="*/ 29 h 853"/>
                <a:gd name="T4" fmla="*/ 213 w 376"/>
                <a:gd name="T5" fmla="*/ 54 h 853"/>
                <a:gd name="T6" fmla="*/ 197 w 376"/>
                <a:gd name="T7" fmla="*/ 85 h 853"/>
                <a:gd name="T8" fmla="*/ 181 w 376"/>
                <a:gd name="T9" fmla="*/ 120 h 853"/>
                <a:gd name="T10" fmla="*/ 165 w 376"/>
                <a:gd name="T11" fmla="*/ 159 h 853"/>
                <a:gd name="T12" fmla="*/ 149 w 376"/>
                <a:gd name="T13" fmla="*/ 202 h 853"/>
                <a:gd name="T14" fmla="*/ 133 w 376"/>
                <a:gd name="T15" fmla="*/ 250 h 853"/>
                <a:gd name="T16" fmla="*/ 116 w 376"/>
                <a:gd name="T17" fmla="*/ 301 h 853"/>
                <a:gd name="T18" fmla="*/ 100 w 376"/>
                <a:gd name="T19" fmla="*/ 356 h 853"/>
                <a:gd name="T20" fmla="*/ 84 w 376"/>
                <a:gd name="T21" fmla="*/ 414 h 853"/>
                <a:gd name="T22" fmla="*/ 68 w 376"/>
                <a:gd name="T23" fmla="*/ 476 h 853"/>
                <a:gd name="T24" fmla="*/ 53 w 376"/>
                <a:gd name="T25" fmla="*/ 541 h 853"/>
                <a:gd name="T26" fmla="*/ 37 w 376"/>
                <a:gd name="T27" fmla="*/ 608 h 853"/>
                <a:gd name="T28" fmla="*/ 22 w 376"/>
                <a:gd name="T29" fmla="*/ 678 h 853"/>
                <a:gd name="T30" fmla="*/ 7 w 376"/>
                <a:gd name="T31" fmla="*/ 750 h 853"/>
                <a:gd name="T32" fmla="*/ 2 w 376"/>
                <a:gd name="T33" fmla="*/ 790 h 853"/>
                <a:gd name="T34" fmla="*/ 10 w 376"/>
                <a:gd name="T35" fmla="*/ 796 h 853"/>
                <a:gd name="T36" fmla="*/ 22 w 376"/>
                <a:gd name="T37" fmla="*/ 801 h 853"/>
                <a:gd name="T38" fmla="*/ 37 w 376"/>
                <a:gd name="T39" fmla="*/ 808 h 853"/>
                <a:gd name="T40" fmla="*/ 56 w 376"/>
                <a:gd name="T41" fmla="*/ 814 h 853"/>
                <a:gd name="T42" fmla="*/ 77 w 376"/>
                <a:gd name="T43" fmla="*/ 820 h 853"/>
                <a:gd name="T44" fmla="*/ 99 w 376"/>
                <a:gd name="T45" fmla="*/ 827 h 853"/>
                <a:gd name="T46" fmla="*/ 123 w 376"/>
                <a:gd name="T47" fmla="*/ 832 h 853"/>
                <a:gd name="T48" fmla="*/ 147 w 376"/>
                <a:gd name="T49" fmla="*/ 838 h 853"/>
                <a:gd name="T50" fmla="*/ 171 w 376"/>
                <a:gd name="T51" fmla="*/ 842 h 853"/>
                <a:gd name="T52" fmla="*/ 194 w 376"/>
                <a:gd name="T53" fmla="*/ 846 h 853"/>
                <a:gd name="T54" fmla="*/ 215 w 376"/>
                <a:gd name="T55" fmla="*/ 850 h 853"/>
                <a:gd name="T56" fmla="*/ 235 w 376"/>
                <a:gd name="T57" fmla="*/ 852 h 853"/>
                <a:gd name="T58" fmla="*/ 252 w 376"/>
                <a:gd name="T59" fmla="*/ 853 h 853"/>
                <a:gd name="T60" fmla="*/ 266 w 376"/>
                <a:gd name="T61" fmla="*/ 853 h 853"/>
                <a:gd name="T62" fmla="*/ 276 w 376"/>
                <a:gd name="T63" fmla="*/ 851 h 853"/>
                <a:gd name="T64" fmla="*/ 285 w 376"/>
                <a:gd name="T65" fmla="*/ 801 h 853"/>
                <a:gd name="T66" fmla="*/ 298 w 376"/>
                <a:gd name="T67" fmla="*/ 691 h 853"/>
                <a:gd name="T68" fmla="*/ 314 w 376"/>
                <a:gd name="T69" fmla="*/ 572 h 853"/>
                <a:gd name="T70" fmla="*/ 329 w 376"/>
                <a:gd name="T71" fmla="*/ 450 h 853"/>
                <a:gd name="T72" fmla="*/ 344 w 376"/>
                <a:gd name="T73" fmla="*/ 332 h 853"/>
                <a:gd name="T74" fmla="*/ 357 w 376"/>
                <a:gd name="T75" fmla="*/ 224 h 853"/>
                <a:gd name="T76" fmla="*/ 368 w 376"/>
                <a:gd name="T77" fmla="*/ 134 h 853"/>
                <a:gd name="T78" fmla="*/ 373 w 376"/>
                <a:gd name="T79" fmla="*/ 81 h 853"/>
                <a:gd name="T80" fmla="*/ 375 w 376"/>
                <a:gd name="T81" fmla="*/ 54 h 853"/>
                <a:gd name="T82" fmla="*/ 374 w 376"/>
                <a:gd name="T83" fmla="*/ 40 h 853"/>
                <a:gd name="T84" fmla="*/ 370 w 376"/>
                <a:gd name="T85" fmla="*/ 32 h 853"/>
                <a:gd name="T86" fmla="*/ 363 w 376"/>
                <a:gd name="T87" fmla="*/ 26 h 853"/>
                <a:gd name="T88" fmla="*/ 355 w 376"/>
                <a:gd name="T89" fmla="*/ 22 h 853"/>
                <a:gd name="T90" fmla="*/ 346 w 376"/>
                <a:gd name="T91" fmla="*/ 18 h 853"/>
                <a:gd name="T92" fmla="*/ 336 w 376"/>
                <a:gd name="T93" fmla="*/ 15 h 853"/>
                <a:gd name="T94" fmla="*/ 325 w 376"/>
                <a:gd name="T95" fmla="*/ 13 h 853"/>
                <a:gd name="T96" fmla="*/ 313 w 376"/>
                <a:gd name="T97" fmla="*/ 12 h 853"/>
                <a:gd name="T98" fmla="*/ 286 w 376"/>
                <a:gd name="T99" fmla="*/ 10 h 853"/>
                <a:gd name="T100" fmla="*/ 264 w 376"/>
                <a:gd name="T101" fmla="*/ 8 h 853"/>
                <a:gd name="T102" fmla="*/ 258 w 376"/>
                <a:gd name="T103" fmla="*/ 6 h 853"/>
                <a:gd name="T104" fmla="*/ 253 w 376"/>
                <a:gd name="T105" fmla="*/ 4 h 853"/>
                <a:gd name="T106" fmla="*/ 251 w 376"/>
                <a:gd name="T107" fmla="*/ 2 h 8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76" h="853">
                  <a:moveTo>
                    <a:pt x="251" y="0"/>
                  </a:moveTo>
                  <a:lnTo>
                    <a:pt x="244" y="8"/>
                  </a:lnTo>
                  <a:lnTo>
                    <a:pt x="236" y="18"/>
                  </a:lnTo>
                  <a:lnTo>
                    <a:pt x="229" y="29"/>
                  </a:lnTo>
                  <a:lnTo>
                    <a:pt x="221" y="41"/>
                  </a:lnTo>
                  <a:lnTo>
                    <a:pt x="213" y="54"/>
                  </a:lnTo>
                  <a:lnTo>
                    <a:pt x="205" y="69"/>
                  </a:lnTo>
                  <a:lnTo>
                    <a:pt x="197" y="85"/>
                  </a:lnTo>
                  <a:lnTo>
                    <a:pt x="189" y="102"/>
                  </a:lnTo>
                  <a:lnTo>
                    <a:pt x="181" y="120"/>
                  </a:lnTo>
                  <a:lnTo>
                    <a:pt x="173" y="139"/>
                  </a:lnTo>
                  <a:lnTo>
                    <a:pt x="165" y="159"/>
                  </a:lnTo>
                  <a:lnTo>
                    <a:pt x="157" y="180"/>
                  </a:lnTo>
                  <a:lnTo>
                    <a:pt x="149" y="202"/>
                  </a:lnTo>
                  <a:lnTo>
                    <a:pt x="141" y="226"/>
                  </a:lnTo>
                  <a:lnTo>
                    <a:pt x="133" y="250"/>
                  </a:lnTo>
                  <a:lnTo>
                    <a:pt x="124" y="275"/>
                  </a:lnTo>
                  <a:lnTo>
                    <a:pt x="116" y="301"/>
                  </a:lnTo>
                  <a:lnTo>
                    <a:pt x="108" y="328"/>
                  </a:lnTo>
                  <a:lnTo>
                    <a:pt x="100" y="356"/>
                  </a:lnTo>
                  <a:lnTo>
                    <a:pt x="92" y="385"/>
                  </a:lnTo>
                  <a:lnTo>
                    <a:pt x="84" y="414"/>
                  </a:lnTo>
                  <a:lnTo>
                    <a:pt x="76" y="445"/>
                  </a:lnTo>
                  <a:lnTo>
                    <a:pt x="68" y="476"/>
                  </a:lnTo>
                  <a:lnTo>
                    <a:pt x="60" y="508"/>
                  </a:lnTo>
                  <a:lnTo>
                    <a:pt x="53" y="541"/>
                  </a:lnTo>
                  <a:lnTo>
                    <a:pt x="45" y="574"/>
                  </a:lnTo>
                  <a:lnTo>
                    <a:pt x="37" y="608"/>
                  </a:lnTo>
                  <a:lnTo>
                    <a:pt x="30" y="642"/>
                  </a:lnTo>
                  <a:lnTo>
                    <a:pt x="22" y="678"/>
                  </a:lnTo>
                  <a:lnTo>
                    <a:pt x="15" y="714"/>
                  </a:lnTo>
                  <a:lnTo>
                    <a:pt x="7" y="750"/>
                  </a:lnTo>
                  <a:lnTo>
                    <a:pt x="0" y="787"/>
                  </a:lnTo>
                  <a:lnTo>
                    <a:pt x="2" y="790"/>
                  </a:lnTo>
                  <a:lnTo>
                    <a:pt x="6" y="793"/>
                  </a:lnTo>
                  <a:lnTo>
                    <a:pt x="10" y="796"/>
                  </a:lnTo>
                  <a:lnTo>
                    <a:pt x="15" y="799"/>
                  </a:lnTo>
                  <a:lnTo>
                    <a:pt x="22" y="801"/>
                  </a:lnTo>
                  <a:lnTo>
                    <a:pt x="29" y="805"/>
                  </a:lnTo>
                  <a:lnTo>
                    <a:pt x="37" y="808"/>
                  </a:lnTo>
                  <a:lnTo>
                    <a:pt x="46" y="811"/>
                  </a:lnTo>
                  <a:lnTo>
                    <a:pt x="56" y="814"/>
                  </a:lnTo>
                  <a:lnTo>
                    <a:pt x="66" y="817"/>
                  </a:lnTo>
                  <a:lnTo>
                    <a:pt x="77" y="820"/>
                  </a:lnTo>
                  <a:lnTo>
                    <a:pt x="87" y="824"/>
                  </a:lnTo>
                  <a:lnTo>
                    <a:pt x="99" y="827"/>
                  </a:lnTo>
                  <a:lnTo>
                    <a:pt x="111" y="830"/>
                  </a:lnTo>
                  <a:lnTo>
                    <a:pt x="123" y="832"/>
                  </a:lnTo>
                  <a:lnTo>
                    <a:pt x="135" y="835"/>
                  </a:lnTo>
                  <a:lnTo>
                    <a:pt x="147" y="838"/>
                  </a:lnTo>
                  <a:lnTo>
                    <a:pt x="159" y="840"/>
                  </a:lnTo>
                  <a:lnTo>
                    <a:pt x="171" y="842"/>
                  </a:lnTo>
                  <a:lnTo>
                    <a:pt x="182" y="844"/>
                  </a:lnTo>
                  <a:lnTo>
                    <a:pt x="194" y="846"/>
                  </a:lnTo>
                  <a:lnTo>
                    <a:pt x="205" y="848"/>
                  </a:lnTo>
                  <a:lnTo>
                    <a:pt x="215" y="850"/>
                  </a:lnTo>
                  <a:lnTo>
                    <a:pt x="226" y="851"/>
                  </a:lnTo>
                  <a:lnTo>
                    <a:pt x="235" y="852"/>
                  </a:lnTo>
                  <a:lnTo>
                    <a:pt x="244" y="853"/>
                  </a:lnTo>
                  <a:lnTo>
                    <a:pt x="252" y="853"/>
                  </a:lnTo>
                  <a:lnTo>
                    <a:pt x="260" y="853"/>
                  </a:lnTo>
                  <a:lnTo>
                    <a:pt x="266" y="853"/>
                  </a:lnTo>
                  <a:lnTo>
                    <a:pt x="272" y="852"/>
                  </a:lnTo>
                  <a:lnTo>
                    <a:pt x="276" y="851"/>
                  </a:lnTo>
                  <a:lnTo>
                    <a:pt x="280" y="850"/>
                  </a:lnTo>
                  <a:lnTo>
                    <a:pt x="285" y="801"/>
                  </a:lnTo>
                  <a:lnTo>
                    <a:pt x="292" y="747"/>
                  </a:lnTo>
                  <a:lnTo>
                    <a:pt x="298" y="691"/>
                  </a:lnTo>
                  <a:lnTo>
                    <a:pt x="306" y="632"/>
                  </a:lnTo>
                  <a:lnTo>
                    <a:pt x="314" y="572"/>
                  </a:lnTo>
                  <a:lnTo>
                    <a:pt x="321" y="511"/>
                  </a:lnTo>
                  <a:lnTo>
                    <a:pt x="329" y="450"/>
                  </a:lnTo>
                  <a:lnTo>
                    <a:pt x="337" y="390"/>
                  </a:lnTo>
                  <a:lnTo>
                    <a:pt x="344" y="332"/>
                  </a:lnTo>
                  <a:lnTo>
                    <a:pt x="351" y="276"/>
                  </a:lnTo>
                  <a:lnTo>
                    <a:pt x="357" y="224"/>
                  </a:lnTo>
                  <a:lnTo>
                    <a:pt x="363" y="176"/>
                  </a:lnTo>
                  <a:lnTo>
                    <a:pt x="368" y="134"/>
                  </a:lnTo>
                  <a:lnTo>
                    <a:pt x="372" y="97"/>
                  </a:lnTo>
                  <a:lnTo>
                    <a:pt x="373" y="81"/>
                  </a:lnTo>
                  <a:lnTo>
                    <a:pt x="374" y="66"/>
                  </a:lnTo>
                  <a:lnTo>
                    <a:pt x="375" y="54"/>
                  </a:lnTo>
                  <a:lnTo>
                    <a:pt x="376" y="44"/>
                  </a:lnTo>
                  <a:lnTo>
                    <a:pt x="374" y="40"/>
                  </a:lnTo>
                  <a:lnTo>
                    <a:pt x="373" y="36"/>
                  </a:lnTo>
                  <a:lnTo>
                    <a:pt x="370" y="32"/>
                  </a:lnTo>
                  <a:lnTo>
                    <a:pt x="367" y="29"/>
                  </a:lnTo>
                  <a:lnTo>
                    <a:pt x="363" y="26"/>
                  </a:lnTo>
                  <a:lnTo>
                    <a:pt x="360" y="24"/>
                  </a:lnTo>
                  <a:lnTo>
                    <a:pt x="355" y="22"/>
                  </a:lnTo>
                  <a:lnTo>
                    <a:pt x="351" y="20"/>
                  </a:lnTo>
                  <a:lnTo>
                    <a:pt x="346" y="18"/>
                  </a:lnTo>
                  <a:lnTo>
                    <a:pt x="341" y="16"/>
                  </a:lnTo>
                  <a:lnTo>
                    <a:pt x="336" y="15"/>
                  </a:lnTo>
                  <a:lnTo>
                    <a:pt x="330" y="14"/>
                  </a:lnTo>
                  <a:lnTo>
                    <a:pt x="325" y="13"/>
                  </a:lnTo>
                  <a:lnTo>
                    <a:pt x="319" y="12"/>
                  </a:lnTo>
                  <a:lnTo>
                    <a:pt x="313" y="12"/>
                  </a:lnTo>
                  <a:lnTo>
                    <a:pt x="308" y="11"/>
                  </a:lnTo>
                  <a:lnTo>
                    <a:pt x="286" y="10"/>
                  </a:lnTo>
                  <a:lnTo>
                    <a:pt x="268" y="8"/>
                  </a:lnTo>
                  <a:lnTo>
                    <a:pt x="264" y="8"/>
                  </a:lnTo>
                  <a:lnTo>
                    <a:pt x="260" y="7"/>
                  </a:lnTo>
                  <a:lnTo>
                    <a:pt x="258" y="6"/>
                  </a:lnTo>
                  <a:lnTo>
                    <a:pt x="255" y="5"/>
                  </a:lnTo>
                  <a:lnTo>
                    <a:pt x="253" y="4"/>
                  </a:lnTo>
                  <a:lnTo>
                    <a:pt x="252" y="3"/>
                  </a:lnTo>
                  <a:lnTo>
                    <a:pt x="251" y="2"/>
                  </a:lnTo>
                  <a:lnTo>
                    <a:pt x="251" y="0"/>
                  </a:lnTo>
                  <a:close/>
                </a:path>
              </a:pathLst>
            </a:custGeom>
            <a:solidFill>
              <a:srgbClr val="4024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6" name="Freeform 76"/>
            <p:cNvSpPr>
              <a:spLocks/>
            </p:cNvSpPr>
            <p:nvPr/>
          </p:nvSpPr>
          <p:spPr bwMode="auto">
            <a:xfrm>
              <a:off x="1012" y="3917"/>
              <a:ext cx="328" cy="100"/>
            </a:xfrm>
            <a:custGeom>
              <a:avLst/>
              <a:gdLst>
                <a:gd name="T0" fmla="*/ 328 w 328"/>
                <a:gd name="T1" fmla="*/ 85 h 100"/>
                <a:gd name="T2" fmla="*/ 290 w 328"/>
                <a:gd name="T3" fmla="*/ 91 h 100"/>
                <a:gd name="T4" fmla="*/ 270 w 328"/>
                <a:gd name="T5" fmla="*/ 94 h 100"/>
                <a:gd name="T6" fmla="*/ 251 w 328"/>
                <a:gd name="T7" fmla="*/ 96 h 100"/>
                <a:gd name="T8" fmla="*/ 231 w 328"/>
                <a:gd name="T9" fmla="*/ 98 h 100"/>
                <a:gd name="T10" fmla="*/ 211 w 328"/>
                <a:gd name="T11" fmla="*/ 99 h 100"/>
                <a:gd name="T12" fmla="*/ 191 w 328"/>
                <a:gd name="T13" fmla="*/ 100 h 100"/>
                <a:gd name="T14" fmla="*/ 170 w 328"/>
                <a:gd name="T15" fmla="*/ 100 h 100"/>
                <a:gd name="T16" fmla="*/ 150 w 328"/>
                <a:gd name="T17" fmla="*/ 99 h 100"/>
                <a:gd name="T18" fmla="*/ 129 w 328"/>
                <a:gd name="T19" fmla="*/ 97 h 100"/>
                <a:gd name="T20" fmla="*/ 108 w 328"/>
                <a:gd name="T21" fmla="*/ 94 h 100"/>
                <a:gd name="T22" fmla="*/ 87 w 328"/>
                <a:gd name="T23" fmla="*/ 91 h 100"/>
                <a:gd name="T24" fmla="*/ 66 w 328"/>
                <a:gd name="T25" fmla="*/ 86 h 100"/>
                <a:gd name="T26" fmla="*/ 44 w 328"/>
                <a:gd name="T27" fmla="*/ 80 h 100"/>
                <a:gd name="T28" fmla="*/ 22 w 328"/>
                <a:gd name="T29" fmla="*/ 74 h 100"/>
                <a:gd name="T30" fmla="*/ 0 w 328"/>
                <a:gd name="T31" fmla="*/ 65 h 100"/>
                <a:gd name="T32" fmla="*/ 24 w 328"/>
                <a:gd name="T33" fmla="*/ 3 h 100"/>
                <a:gd name="T34" fmla="*/ 43 w 328"/>
                <a:gd name="T35" fmla="*/ 7 h 100"/>
                <a:gd name="T36" fmla="*/ 61 w 328"/>
                <a:gd name="T37" fmla="*/ 12 h 100"/>
                <a:gd name="T38" fmla="*/ 80 w 328"/>
                <a:gd name="T39" fmla="*/ 15 h 100"/>
                <a:gd name="T40" fmla="*/ 99 w 328"/>
                <a:gd name="T41" fmla="*/ 18 h 100"/>
                <a:gd name="T42" fmla="*/ 117 w 328"/>
                <a:gd name="T43" fmla="*/ 20 h 100"/>
                <a:gd name="T44" fmla="*/ 135 w 328"/>
                <a:gd name="T45" fmla="*/ 22 h 100"/>
                <a:gd name="T46" fmla="*/ 154 w 328"/>
                <a:gd name="T47" fmla="*/ 23 h 100"/>
                <a:gd name="T48" fmla="*/ 172 w 328"/>
                <a:gd name="T49" fmla="*/ 24 h 100"/>
                <a:gd name="T50" fmla="*/ 190 w 328"/>
                <a:gd name="T51" fmla="*/ 24 h 100"/>
                <a:gd name="T52" fmla="*/ 208 w 328"/>
                <a:gd name="T53" fmla="*/ 23 h 100"/>
                <a:gd name="T54" fmla="*/ 226 w 328"/>
                <a:gd name="T55" fmla="*/ 22 h 100"/>
                <a:gd name="T56" fmla="*/ 244 w 328"/>
                <a:gd name="T57" fmla="*/ 20 h 100"/>
                <a:gd name="T58" fmla="*/ 261 w 328"/>
                <a:gd name="T59" fmla="*/ 18 h 100"/>
                <a:gd name="T60" fmla="*/ 278 w 328"/>
                <a:gd name="T61" fmla="*/ 14 h 100"/>
                <a:gd name="T62" fmla="*/ 295 w 328"/>
                <a:gd name="T63" fmla="*/ 11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28" h="100">
                  <a:moveTo>
                    <a:pt x="304" y="9"/>
                  </a:moveTo>
                  <a:lnTo>
                    <a:pt x="328" y="85"/>
                  </a:lnTo>
                  <a:lnTo>
                    <a:pt x="309" y="88"/>
                  </a:lnTo>
                  <a:lnTo>
                    <a:pt x="290" y="91"/>
                  </a:lnTo>
                  <a:lnTo>
                    <a:pt x="280" y="93"/>
                  </a:lnTo>
                  <a:lnTo>
                    <a:pt x="270" y="94"/>
                  </a:lnTo>
                  <a:lnTo>
                    <a:pt x="260" y="95"/>
                  </a:lnTo>
                  <a:lnTo>
                    <a:pt x="251" y="96"/>
                  </a:lnTo>
                  <a:lnTo>
                    <a:pt x="241" y="97"/>
                  </a:lnTo>
                  <a:lnTo>
                    <a:pt x="231" y="98"/>
                  </a:lnTo>
                  <a:lnTo>
                    <a:pt x="221" y="99"/>
                  </a:lnTo>
                  <a:lnTo>
                    <a:pt x="211" y="99"/>
                  </a:lnTo>
                  <a:lnTo>
                    <a:pt x="201" y="100"/>
                  </a:lnTo>
                  <a:lnTo>
                    <a:pt x="191" y="100"/>
                  </a:lnTo>
                  <a:lnTo>
                    <a:pt x="181" y="100"/>
                  </a:lnTo>
                  <a:lnTo>
                    <a:pt x="170" y="100"/>
                  </a:lnTo>
                  <a:lnTo>
                    <a:pt x="160" y="100"/>
                  </a:lnTo>
                  <a:lnTo>
                    <a:pt x="150" y="99"/>
                  </a:lnTo>
                  <a:lnTo>
                    <a:pt x="140" y="98"/>
                  </a:lnTo>
                  <a:lnTo>
                    <a:pt x="129" y="97"/>
                  </a:lnTo>
                  <a:lnTo>
                    <a:pt x="119" y="96"/>
                  </a:lnTo>
                  <a:lnTo>
                    <a:pt x="108" y="94"/>
                  </a:lnTo>
                  <a:lnTo>
                    <a:pt x="98" y="93"/>
                  </a:lnTo>
                  <a:lnTo>
                    <a:pt x="87" y="91"/>
                  </a:lnTo>
                  <a:lnTo>
                    <a:pt x="77" y="88"/>
                  </a:lnTo>
                  <a:lnTo>
                    <a:pt x="66" y="86"/>
                  </a:lnTo>
                  <a:lnTo>
                    <a:pt x="55" y="84"/>
                  </a:lnTo>
                  <a:lnTo>
                    <a:pt x="44" y="80"/>
                  </a:lnTo>
                  <a:lnTo>
                    <a:pt x="33" y="77"/>
                  </a:lnTo>
                  <a:lnTo>
                    <a:pt x="22" y="74"/>
                  </a:lnTo>
                  <a:lnTo>
                    <a:pt x="11" y="70"/>
                  </a:lnTo>
                  <a:lnTo>
                    <a:pt x="0" y="65"/>
                  </a:lnTo>
                  <a:lnTo>
                    <a:pt x="15" y="0"/>
                  </a:lnTo>
                  <a:lnTo>
                    <a:pt x="24" y="3"/>
                  </a:lnTo>
                  <a:lnTo>
                    <a:pt x="33" y="5"/>
                  </a:lnTo>
                  <a:lnTo>
                    <a:pt x="43" y="7"/>
                  </a:lnTo>
                  <a:lnTo>
                    <a:pt x="52" y="10"/>
                  </a:lnTo>
                  <a:lnTo>
                    <a:pt x="61" y="12"/>
                  </a:lnTo>
                  <a:lnTo>
                    <a:pt x="71" y="14"/>
                  </a:lnTo>
                  <a:lnTo>
                    <a:pt x="80" y="15"/>
                  </a:lnTo>
                  <a:lnTo>
                    <a:pt x="89" y="17"/>
                  </a:lnTo>
                  <a:lnTo>
                    <a:pt x="99" y="18"/>
                  </a:lnTo>
                  <a:lnTo>
                    <a:pt x="108" y="19"/>
                  </a:lnTo>
                  <a:lnTo>
                    <a:pt x="117" y="20"/>
                  </a:lnTo>
                  <a:lnTo>
                    <a:pt x="126" y="21"/>
                  </a:lnTo>
                  <a:lnTo>
                    <a:pt x="135" y="22"/>
                  </a:lnTo>
                  <a:lnTo>
                    <a:pt x="145" y="23"/>
                  </a:lnTo>
                  <a:lnTo>
                    <a:pt x="154" y="23"/>
                  </a:lnTo>
                  <a:lnTo>
                    <a:pt x="163" y="23"/>
                  </a:lnTo>
                  <a:lnTo>
                    <a:pt x="172" y="24"/>
                  </a:lnTo>
                  <a:lnTo>
                    <a:pt x="181" y="24"/>
                  </a:lnTo>
                  <a:lnTo>
                    <a:pt x="190" y="24"/>
                  </a:lnTo>
                  <a:lnTo>
                    <a:pt x="199" y="23"/>
                  </a:lnTo>
                  <a:lnTo>
                    <a:pt x="208" y="23"/>
                  </a:lnTo>
                  <a:lnTo>
                    <a:pt x="217" y="22"/>
                  </a:lnTo>
                  <a:lnTo>
                    <a:pt x="226" y="22"/>
                  </a:lnTo>
                  <a:lnTo>
                    <a:pt x="235" y="21"/>
                  </a:lnTo>
                  <a:lnTo>
                    <a:pt x="244" y="20"/>
                  </a:lnTo>
                  <a:lnTo>
                    <a:pt x="252" y="19"/>
                  </a:lnTo>
                  <a:lnTo>
                    <a:pt x="261" y="18"/>
                  </a:lnTo>
                  <a:lnTo>
                    <a:pt x="270" y="16"/>
                  </a:lnTo>
                  <a:lnTo>
                    <a:pt x="278" y="14"/>
                  </a:lnTo>
                  <a:lnTo>
                    <a:pt x="287" y="13"/>
                  </a:lnTo>
                  <a:lnTo>
                    <a:pt x="295" y="11"/>
                  </a:lnTo>
                  <a:lnTo>
                    <a:pt x="304" y="9"/>
                  </a:lnTo>
                  <a:close/>
                </a:path>
              </a:pathLst>
            </a:custGeom>
            <a:solidFill>
              <a:srgbClr val="38201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7" name="Freeform 77"/>
            <p:cNvSpPr>
              <a:spLocks/>
            </p:cNvSpPr>
            <p:nvPr/>
          </p:nvSpPr>
          <p:spPr bwMode="auto">
            <a:xfrm>
              <a:off x="1012" y="3919"/>
              <a:ext cx="330" cy="102"/>
            </a:xfrm>
            <a:custGeom>
              <a:avLst/>
              <a:gdLst>
                <a:gd name="T0" fmla="*/ 330 w 330"/>
                <a:gd name="T1" fmla="*/ 89 h 102"/>
                <a:gd name="T2" fmla="*/ 311 w 330"/>
                <a:gd name="T3" fmla="*/ 93 h 102"/>
                <a:gd name="T4" fmla="*/ 291 w 330"/>
                <a:gd name="T5" fmla="*/ 96 h 102"/>
                <a:gd name="T6" fmla="*/ 272 w 330"/>
                <a:gd name="T7" fmla="*/ 98 h 102"/>
                <a:gd name="T8" fmla="*/ 252 w 330"/>
                <a:gd name="T9" fmla="*/ 100 h 102"/>
                <a:gd name="T10" fmla="*/ 232 w 330"/>
                <a:gd name="T11" fmla="*/ 101 h 102"/>
                <a:gd name="T12" fmla="*/ 212 w 330"/>
                <a:gd name="T13" fmla="*/ 102 h 102"/>
                <a:gd name="T14" fmla="*/ 192 w 330"/>
                <a:gd name="T15" fmla="*/ 102 h 102"/>
                <a:gd name="T16" fmla="*/ 172 w 330"/>
                <a:gd name="T17" fmla="*/ 101 h 102"/>
                <a:gd name="T18" fmla="*/ 151 w 330"/>
                <a:gd name="T19" fmla="*/ 100 h 102"/>
                <a:gd name="T20" fmla="*/ 130 w 330"/>
                <a:gd name="T21" fmla="*/ 97 h 102"/>
                <a:gd name="T22" fmla="*/ 109 w 330"/>
                <a:gd name="T23" fmla="*/ 94 h 102"/>
                <a:gd name="T24" fmla="*/ 87 w 330"/>
                <a:gd name="T25" fmla="*/ 90 h 102"/>
                <a:gd name="T26" fmla="*/ 66 w 330"/>
                <a:gd name="T27" fmla="*/ 85 h 102"/>
                <a:gd name="T28" fmla="*/ 44 w 330"/>
                <a:gd name="T29" fmla="*/ 79 h 102"/>
                <a:gd name="T30" fmla="*/ 22 w 330"/>
                <a:gd name="T31" fmla="*/ 72 h 102"/>
                <a:gd name="T32" fmla="*/ 0 w 330"/>
                <a:gd name="T33" fmla="*/ 63 h 102"/>
                <a:gd name="T34" fmla="*/ 13 w 330"/>
                <a:gd name="T35" fmla="*/ 3 h 102"/>
                <a:gd name="T36" fmla="*/ 24 w 330"/>
                <a:gd name="T37" fmla="*/ 10 h 102"/>
                <a:gd name="T38" fmla="*/ 36 w 330"/>
                <a:gd name="T39" fmla="*/ 16 h 102"/>
                <a:gd name="T40" fmla="*/ 52 w 330"/>
                <a:gd name="T41" fmla="*/ 21 h 102"/>
                <a:gd name="T42" fmla="*/ 68 w 330"/>
                <a:gd name="T43" fmla="*/ 26 h 102"/>
                <a:gd name="T44" fmla="*/ 87 w 330"/>
                <a:gd name="T45" fmla="*/ 30 h 102"/>
                <a:gd name="T46" fmla="*/ 106 w 330"/>
                <a:gd name="T47" fmla="*/ 33 h 102"/>
                <a:gd name="T48" fmla="*/ 127 w 330"/>
                <a:gd name="T49" fmla="*/ 36 h 102"/>
                <a:gd name="T50" fmla="*/ 149 w 330"/>
                <a:gd name="T51" fmla="*/ 38 h 102"/>
                <a:gd name="T52" fmla="*/ 171 w 330"/>
                <a:gd name="T53" fmla="*/ 39 h 102"/>
                <a:gd name="T54" fmla="*/ 193 w 330"/>
                <a:gd name="T55" fmla="*/ 39 h 102"/>
                <a:gd name="T56" fmla="*/ 216 w 330"/>
                <a:gd name="T57" fmla="*/ 38 h 102"/>
                <a:gd name="T58" fmla="*/ 238 w 330"/>
                <a:gd name="T59" fmla="*/ 36 h 102"/>
                <a:gd name="T60" fmla="*/ 260 w 330"/>
                <a:gd name="T61" fmla="*/ 32 h 102"/>
                <a:gd name="T62" fmla="*/ 281 w 330"/>
                <a:gd name="T63" fmla="*/ 28 h 102"/>
                <a:gd name="T64" fmla="*/ 301 w 330"/>
                <a:gd name="T65" fmla="*/ 22 h 102"/>
                <a:gd name="T66" fmla="*/ 311 w 330"/>
                <a:gd name="T67" fmla="*/ 19 h 102"/>
                <a:gd name="T68" fmla="*/ 314 w 330"/>
                <a:gd name="T69" fmla="*/ 19 h 102"/>
                <a:gd name="T70" fmla="*/ 318 w 330"/>
                <a:gd name="T71" fmla="*/ 19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30" h="102">
                  <a:moveTo>
                    <a:pt x="320" y="19"/>
                  </a:moveTo>
                  <a:lnTo>
                    <a:pt x="330" y="89"/>
                  </a:lnTo>
                  <a:lnTo>
                    <a:pt x="320" y="91"/>
                  </a:lnTo>
                  <a:lnTo>
                    <a:pt x="311" y="93"/>
                  </a:lnTo>
                  <a:lnTo>
                    <a:pt x="301" y="94"/>
                  </a:lnTo>
                  <a:lnTo>
                    <a:pt x="291" y="96"/>
                  </a:lnTo>
                  <a:lnTo>
                    <a:pt x="282" y="97"/>
                  </a:lnTo>
                  <a:lnTo>
                    <a:pt x="272" y="98"/>
                  </a:lnTo>
                  <a:lnTo>
                    <a:pt x="262" y="99"/>
                  </a:lnTo>
                  <a:lnTo>
                    <a:pt x="252" y="100"/>
                  </a:lnTo>
                  <a:lnTo>
                    <a:pt x="242" y="101"/>
                  </a:lnTo>
                  <a:lnTo>
                    <a:pt x="232" y="101"/>
                  </a:lnTo>
                  <a:lnTo>
                    <a:pt x="222" y="102"/>
                  </a:lnTo>
                  <a:lnTo>
                    <a:pt x="212" y="102"/>
                  </a:lnTo>
                  <a:lnTo>
                    <a:pt x="202" y="102"/>
                  </a:lnTo>
                  <a:lnTo>
                    <a:pt x="192" y="102"/>
                  </a:lnTo>
                  <a:lnTo>
                    <a:pt x="182" y="102"/>
                  </a:lnTo>
                  <a:lnTo>
                    <a:pt x="172" y="101"/>
                  </a:lnTo>
                  <a:lnTo>
                    <a:pt x="161" y="101"/>
                  </a:lnTo>
                  <a:lnTo>
                    <a:pt x="151" y="100"/>
                  </a:lnTo>
                  <a:lnTo>
                    <a:pt x="140" y="98"/>
                  </a:lnTo>
                  <a:lnTo>
                    <a:pt x="130" y="97"/>
                  </a:lnTo>
                  <a:lnTo>
                    <a:pt x="119" y="96"/>
                  </a:lnTo>
                  <a:lnTo>
                    <a:pt x="109" y="94"/>
                  </a:lnTo>
                  <a:lnTo>
                    <a:pt x="98" y="92"/>
                  </a:lnTo>
                  <a:lnTo>
                    <a:pt x="87" y="90"/>
                  </a:lnTo>
                  <a:lnTo>
                    <a:pt x="77" y="87"/>
                  </a:lnTo>
                  <a:lnTo>
                    <a:pt x="66" y="85"/>
                  </a:lnTo>
                  <a:lnTo>
                    <a:pt x="55" y="82"/>
                  </a:lnTo>
                  <a:lnTo>
                    <a:pt x="44" y="79"/>
                  </a:lnTo>
                  <a:lnTo>
                    <a:pt x="33" y="75"/>
                  </a:lnTo>
                  <a:lnTo>
                    <a:pt x="22" y="72"/>
                  </a:lnTo>
                  <a:lnTo>
                    <a:pt x="11" y="68"/>
                  </a:lnTo>
                  <a:lnTo>
                    <a:pt x="0" y="63"/>
                  </a:lnTo>
                  <a:lnTo>
                    <a:pt x="9" y="0"/>
                  </a:lnTo>
                  <a:lnTo>
                    <a:pt x="13" y="3"/>
                  </a:lnTo>
                  <a:lnTo>
                    <a:pt x="18" y="7"/>
                  </a:lnTo>
                  <a:lnTo>
                    <a:pt x="24" y="10"/>
                  </a:lnTo>
                  <a:lnTo>
                    <a:pt x="30" y="13"/>
                  </a:lnTo>
                  <a:lnTo>
                    <a:pt x="36" y="16"/>
                  </a:lnTo>
                  <a:lnTo>
                    <a:pt x="44" y="18"/>
                  </a:lnTo>
                  <a:lnTo>
                    <a:pt x="52" y="21"/>
                  </a:lnTo>
                  <a:lnTo>
                    <a:pt x="60" y="23"/>
                  </a:lnTo>
                  <a:lnTo>
                    <a:pt x="68" y="26"/>
                  </a:lnTo>
                  <a:lnTo>
                    <a:pt x="77" y="28"/>
                  </a:lnTo>
                  <a:lnTo>
                    <a:pt x="87" y="30"/>
                  </a:lnTo>
                  <a:lnTo>
                    <a:pt x="96" y="32"/>
                  </a:lnTo>
                  <a:lnTo>
                    <a:pt x="106" y="33"/>
                  </a:lnTo>
                  <a:lnTo>
                    <a:pt x="117" y="35"/>
                  </a:lnTo>
                  <a:lnTo>
                    <a:pt x="127" y="36"/>
                  </a:lnTo>
                  <a:lnTo>
                    <a:pt x="138" y="37"/>
                  </a:lnTo>
                  <a:lnTo>
                    <a:pt x="149" y="38"/>
                  </a:lnTo>
                  <a:lnTo>
                    <a:pt x="160" y="38"/>
                  </a:lnTo>
                  <a:lnTo>
                    <a:pt x="171" y="39"/>
                  </a:lnTo>
                  <a:lnTo>
                    <a:pt x="182" y="39"/>
                  </a:lnTo>
                  <a:lnTo>
                    <a:pt x="193" y="39"/>
                  </a:lnTo>
                  <a:lnTo>
                    <a:pt x="205" y="38"/>
                  </a:lnTo>
                  <a:lnTo>
                    <a:pt x="216" y="38"/>
                  </a:lnTo>
                  <a:lnTo>
                    <a:pt x="227" y="37"/>
                  </a:lnTo>
                  <a:lnTo>
                    <a:pt x="238" y="36"/>
                  </a:lnTo>
                  <a:lnTo>
                    <a:pt x="249" y="34"/>
                  </a:lnTo>
                  <a:lnTo>
                    <a:pt x="260" y="32"/>
                  </a:lnTo>
                  <a:lnTo>
                    <a:pt x="270" y="30"/>
                  </a:lnTo>
                  <a:lnTo>
                    <a:pt x="281" y="28"/>
                  </a:lnTo>
                  <a:lnTo>
                    <a:pt x="291" y="25"/>
                  </a:lnTo>
                  <a:lnTo>
                    <a:pt x="301" y="22"/>
                  </a:lnTo>
                  <a:lnTo>
                    <a:pt x="310" y="19"/>
                  </a:lnTo>
                  <a:lnTo>
                    <a:pt x="311" y="19"/>
                  </a:lnTo>
                  <a:lnTo>
                    <a:pt x="312" y="19"/>
                  </a:lnTo>
                  <a:lnTo>
                    <a:pt x="314" y="19"/>
                  </a:lnTo>
                  <a:lnTo>
                    <a:pt x="315" y="18"/>
                  </a:lnTo>
                  <a:lnTo>
                    <a:pt x="318" y="19"/>
                  </a:lnTo>
                  <a:lnTo>
                    <a:pt x="320" y="19"/>
                  </a:lnTo>
                  <a:close/>
                </a:path>
              </a:pathLst>
            </a:custGeom>
            <a:solidFill>
              <a:srgbClr val="4024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8" name="Freeform 78"/>
            <p:cNvSpPr>
              <a:spLocks/>
            </p:cNvSpPr>
            <p:nvPr/>
          </p:nvSpPr>
          <p:spPr bwMode="auto">
            <a:xfrm>
              <a:off x="713" y="3897"/>
              <a:ext cx="323" cy="123"/>
            </a:xfrm>
            <a:custGeom>
              <a:avLst/>
              <a:gdLst>
                <a:gd name="T0" fmla="*/ 316 w 323"/>
                <a:gd name="T1" fmla="*/ 116 h 123"/>
                <a:gd name="T2" fmla="*/ 276 w 323"/>
                <a:gd name="T3" fmla="*/ 120 h 123"/>
                <a:gd name="T4" fmla="*/ 256 w 323"/>
                <a:gd name="T5" fmla="*/ 122 h 123"/>
                <a:gd name="T6" fmla="*/ 236 w 323"/>
                <a:gd name="T7" fmla="*/ 122 h 123"/>
                <a:gd name="T8" fmla="*/ 217 w 323"/>
                <a:gd name="T9" fmla="*/ 123 h 123"/>
                <a:gd name="T10" fmla="*/ 197 w 323"/>
                <a:gd name="T11" fmla="*/ 122 h 123"/>
                <a:gd name="T12" fmla="*/ 177 w 323"/>
                <a:gd name="T13" fmla="*/ 122 h 123"/>
                <a:gd name="T14" fmla="*/ 157 w 323"/>
                <a:gd name="T15" fmla="*/ 120 h 123"/>
                <a:gd name="T16" fmla="*/ 137 w 323"/>
                <a:gd name="T17" fmla="*/ 117 h 123"/>
                <a:gd name="T18" fmla="*/ 117 w 323"/>
                <a:gd name="T19" fmla="*/ 114 h 123"/>
                <a:gd name="T20" fmla="*/ 98 w 323"/>
                <a:gd name="T21" fmla="*/ 110 h 123"/>
                <a:gd name="T22" fmla="*/ 78 w 323"/>
                <a:gd name="T23" fmla="*/ 105 h 123"/>
                <a:gd name="T24" fmla="*/ 58 w 323"/>
                <a:gd name="T25" fmla="*/ 98 h 123"/>
                <a:gd name="T26" fmla="*/ 39 w 323"/>
                <a:gd name="T27" fmla="*/ 91 h 123"/>
                <a:gd name="T28" fmla="*/ 19 w 323"/>
                <a:gd name="T29" fmla="*/ 83 h 123"/>
                <a:gd name="T30" fmla="*/ 0 w 323"/>
                <a:gd name="T31" fmla="*/ 73 h 123"/>
                <a:gd name="T32" fmla="*/ 41 w 323"/>
                <a:gd name="T33" fmla="*/ 3 h 123"/>
                <a:gd name="T34" fmla="*/ 58 w 323"/>
                <a:gd name="T35" fmla="*/ 10 h 123"/>
                <a:gd name="T36" fmla="*/ 75 w 323"/>
                <a:gd name="T37" fmla="*/ 16 h 123"/>
                <a:gd name="T38" fmla="*/ 92 w 323"/>
                <a:gd name="T39" fmla="*/ 21 h 123"/>
                <a:gd name="T40" fmla="*/ 110 w 323"/>
                <a:gd name="T41" fmla="*/ 26 h 123"/>
                <a:gd name="T42" fmla="*/ 128 w 323"/>
                <a:gd name="T43" fmla="*/ 30 h 123"/>
                <a:gd name="T44" fmla="*/ 146 w 323"/>
                <a:gd name="T45" fmla="*/ 33 h 123"/>
                <a:gd name="T46" fmla="*/ 164 w 323"/>
                <a:gd name="T47" fmla="*/ 36 h 123"/>
                <a:gd name="T48" fmla="*/ 182 w 323"/>
                <a:gd name="T49" fmla="*/ 38 h 123"/>
                <a:gd name="T50" fmla="*/ 200 w 323"/>
                <a:gd name="T51" fmla="*/ 39 h 123"/>
                <a:gd name="T52" fmla="*/ 219 w 323"/>
                <a:gd name="T53" fmla="*/ 40 h 123"/>
                <a:gd name="T54" fmla="*/ 238 w 323"/>
                <a:gd name="T55" fmla="*/ 40 h 123"/>
                <a:gd name="T56" fmla="*/ 256 w 323"/>
                <a:gd name="T57" fmla="*/ 40 h 123"/>
                <a:gd name="T58" fmla="*/ 275 w 323"/>
                <a:gd name="T59" fmla="*/ 38 h 123"/>
                <a:gd name="T60" fmla="*/ 294 w 323"/>
                <a:gd name="T61" fmla="*/ 37 h 123"/>
                <a:gd name="T62" fmla="*/ 314 w 323"/>
                <a:gd name="T63" fmla="*/ 34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23" h="123">
                  <a:moveTo>
                    <a:pt x="323" y="32"/>
                  </a:moveTo>
                  <a:lnTo>
                    <a:pt x="316" y="116"/>
                  </a:lnTo>
                  <a:lnTo>
                    <a:pt x="296" y="118"/>
                  </a:lnTo>
                  <a:lnTo>
                    <a:pt x="276" y="120"/>
                  </a:lnTo>
                  <a:lnTo>
                    <a:pt x="266" y="121"/>
                  </a:lnTo>
                  <a:lnTo>
                    <a:pt x="256" y="122"/>
                  </a:lnTo>
                  <a:lnTo>
                    <a:pt x="246" y="122"/>
                  </a:lnTo>
                  <a:lnTo>
                    <a:pt x="236" y="122"/>
                  </a:lnTo>
                  <a:lnTo>
                    <a:pt x="226" y="123"/>
                  </a:lnTo>
                  <a:lnTo>
                    <a:pt x="217" y="123"/>
                  </a:lnTo>
                  <a:lnTo>
                    <a:pt x="207" y="123"/>
                  </a:lnTo>
                  <a:lnTo>
                    <a:pt x="197" y="122"/>
                  </a:lnTo>
                  <a:lnTo>
                    <a:pt x="187" y="122"/>
                  </a:lnTo>
                  <a:lnTo>
                    <a:pt x="177" y="122"/>
                  </a:lnTo>
                  <a:lnTo>
                    <a:pt x="167" y="121"/>
                  </a:lnTo>
                  <a:lnTo>
                    <a:pt x="157" y="120"/>
                  </a:lnTo>
                  <a:lnTo>
                    <a:pt x="147" y="119"/>
                  </a:lnTo>
                  <a:lnTo>
                    <a:pt x="137" y="117"/>
                  </a:lnTo>
                  <a:lnTo>
                    <a:pt x="127" y="116"/>
                  </a:lnTo>
                  <a:lnTo>
                    <a:pt x="117" y="114"/>
                  </a:lnTo>
                  <a:lnTo>
                    <a:pt x="107" y="112"/>
                  </a:lnTo>
                  <a:lnTo>
                    <a:pt x="98" y="110"/>
                  </a:lnTo>
                  <a:lnTo>
                    <a:pt x="88" y="107"/>
                  </a:lnTo>
                  <a:lnTo>
                    <a:pt x="78" y="105"/>
                  </a:lnTo>
                  <a:lnTo>
                    <a:pt x="68" y="102"/>
                  </a:lnTo>
                  <a:lnTo>
                    <a:pt x="58" y="98"/>
                  </a:lnTo>
                  <a:lnTo>
                    <a:pt x="49" y="95"/>
                  </a:lnTo>
                  <a:lnTo>
                    <a:pt x="39" y="91"/>
                  </a:lnTo>
                  <a:lnTo>
                    <a:pt x="29" y="87"/>
                  </a:lnTo>
                  <a:lnTo>
                    <a:pt x="19" y="83"/>
                  </a:lnTo>
                  <a:lnTo>
                    <a:pt x="10" y="78"/>
                  </a:lnTo>
                  <a:lnTo>
                    <a:pt x="0" y="73"/>
                  </a:lnTo>
                  <a:lnTo>
                    <a:pt x="33" y="0"/>
                  </a:lnTo>
                  <a:lnTo>
                    <a:pt x="41" y="3"/>
                  </a:lnTo>
                  <a:lnTo>
                    <a:pt x="50" y="7"/>
                  </a:lnTo>
                  <a:lnTo>
                    <a:pt x="58" y="10"/>
                  </a:lnTo>
                  <a:lnTo>
                    <a:pt x="67" y="13"/>
                  </a:lnTo>
                  <a:lnTo>
                    <a:pt x="75" y="16"/>
                  </a:lnTo>
                  <a:lnTo>
                    <a:pt x="84" y="19"/>
                  </a:lnTo>
                  <a:lnTo>
                    <a:pt x="92" y="21"/>
                  </a:lnTo>
                  <a:lnTo>
                    <a:pt x="101" y="24"/>
                  </a:lnTo>
                  <a:lnTo>
                    <a:pt x="110" y="26"/>
                  </a:lnTo>
                  <a:lnTo>
                    <a:pt x="119" y="28"/>
                  </a:lnTo>
                  <a:lnTo>
                    <a:pt x="128" y="30"/>
                  </a:lnTo>
                  <a:lnTo>
                    <a:pt x="136" y="32"/>
                  </a:lnTo>
                  <a:lnTo>
                    <a:pt x="146" y="33"/>
                  </a:lnTo>
                  <a:lnTo>
                    <a:pt x="155" y="35"/>
                  </a:lnTo>
                  <a:lnTo>
                    <a:pt x="164" y="36"/>
                  </a:lnTo>
                  <a:lnTo>
                    <a:pt x="173" y="37"/>
                  </a:lnTo>
                  <a:lnTo>
                    <a:pt x="182" y="38"/>
                  </a:lnTo>
                  <a:lnTo>
                    <a:pt x="191" y="39"/>
                  </a:lnTo>
                  <a:lnTo>
                    <a:pt x="200" y="39"/>
                  </a:lnTo>
                  <a:lnTo>
                    <a:pt x="210" y="40"/>
                  </a:lnTo>
                  <a:lnTo>
                    <a:pt x="219" y="40"/>
                  </a:lnTo>
                  <a:lnTo>
                    <a:pt x="228" y="40"/>
                  </a:lnTo>
                  <a:lnTo>
                    <a:pt x="238" y="40"/>
                  </a:lnTo>
                  <a:lnTo>
                    <a:pt x="247" y="40"/>
                  </a:lnTo>
                  <a:lnTo>
                    <a:pt x="256" y="40"/>
                  </a:lnTo>
                  <a:lnTo>
                    <a:pt x="266" y="39"/>
                  </a:lnTo>
                  <a:lnTo>
                    <a:pt x="275" y="38"/>
                  </a:lnTo>
                  <a:lnTo>
                    <a:pt x="285" y="38"/>
                  </a:lnTo>
                  <a:lnTo>
                    <a:pt x="294" y="37"/>
                  </a:lnTo>
                  <a:lnTo>
                    <a:pt x="304" y="35"/>
                  </a:lnTo>
                  <a:lnTo>
                    <a:pt x="314" y="34"/>
                  </a:lnTo>
                  <a:lnTo>
                    <a:pt x="323" y="32"/>
                  </a:lnTo>
                  <a:close/>
                </a:path>
              </a:pathLst>
            </a:custGeom>
            <a:solidFill>
              <a:srgbClr val="38201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9" name="Freeform 79"/>
            <p:cNvSpPr>
              <a:spLocks/>
            </p:cNvSpPr>
            <p:nvPr/>
          </p:nvSpPr>
          <p:spPr bwMode="auto">
            <a:xfrm>
              <a:off x="713" y="3906"/>
              <a:ext cx="326" cy="119"/>
            </a:xfrm>
            <a:custGeom>
              <a:avLst/>
              <a:gdLst>
                <a:gd name="T0" fmla="*/ 315 w 326"/>
                <a:gd name="T1" fmla="*/ 114 h 119"/>
                <a:gd name="T2" fmla="*/ 296 w 326"/>
                <a:gd name="T3" fmla="*/ 116 h 119"/>
                <a:gd name="T4" fmla="*/ 276 w 326"/>
                <a:gd name="T5" fmla="*/ 118 h 119"/>
                <a:gd name="T6" fmla="*/ 256 w 326"/>
                <a:gd name="T7" fmla="*/ 119 h 119"/>
                <a:gd name="T8" fmla="*/ 236 w 326"/>
                <a:gd name="T9" fmla="*/ 119 h 119"/>
                <a:gd name="T10" fmla="*/ 217 w 326"/>
                <a:gd name="T11" fmla="*/ 119 h 119"/>
                <a:gd name="T12" fmla="*/ 197 w 326"/>
                <a:gd name="T13" fmla="*/ 118 h 119"/>
                <a:gd name="T14" fmla="*/ 177 w 326"/>
                <a:gd name="T15" fmla="*/ 117 h 119"/>
                <a:gd name="T16" fmla="*/ 157 w 326"/>
                <a:gd name="T17" fmla="*/ 114 h 119"/>
                <a:gd name="T18" fmla="*/ 137 w 326"/>
                <a:gd name="T19" fmla="*/ 111 h 119"/>
                <a:gd name="T20" fmla="*/ 117 w 326"/>
                <a:gd name="T21" fmla="*/ 107 h 119"/>
                <a:gd name="T22" fmla="*/ 98 w 326"/>
                <a:gd name="T23" fmla="*/ 102 h 119"/>
                <a:gd name="T24" fmla="*/ 78 w 326"/>
                <a:gd name="T25" fmla="*/ 97 h 119"/>
                <a:gd name="T26" fmla="*/ 58 w 326"/>
                <a:gd name="T27" fmla="*/ 90 h 119"/>
                <a:gd name="T28" fmla="*/ 39 w 326"/>
                <a:gd name="T29" fmla="*/ 82 h 119"/>
                <a:gd name="T30" fmla="*/ 19 w 326"/>
                <a:gd name="T31" fmla="*/ 74 h 119"/>
                <a:gd name="T32" fmla="*/ 0 w 326"/>
                <a:gd name="T33" fmla="*/ 64 h 119"/>
                <a:gd name="T34" fmla="*/ 28 w 326"/>
                <a:gd name="T35" fmla="*/ 2 h 119"/>
                <a:gd name="T36" fmla="*/ 38 w 326"/>
                <a:gd name="T37" fmla="*/ 8 h 119"/>
                <a:gd name="T38" fmla="*/ 50 w 326"/>
                <a:gd name="T39" fmla="*/ 14 h 119"/>
                <a:gd name="T40" fmla="*/ 65 w 326"/>
                <a:gd name="T41" fmla="*/ 20 h 119"/>
                <a:gd name="T42" fmla="*/ 80 w 326"/>
                <a:gd name="T43" fmla="*/ 25 h 119"/>
                <a:gd name="T44" fmla="*/ 97 w 326"/>
                <a:gd name="T45" fmla="*/ 31 h 119"/>
                <a:gd name="T46" fmla="*/ 116 w 326"/>
                <a:gd name="T47" fmla="*/ 36 h 119"/>
                <a:gd name="T48" fmla="*/ 135 w 326"/>
                <a:gd name="T49" fmla="*/ 41 h 119"/>
                <a:gd name="T50" fmla="*/ 156 w 326"/>
                <a:gd name="T51" fmla="*/ 45 h 119"/>
                <a:gd name="T52" fmla="*/ 177 w 326"/>
                <a:gd name="T53" fmla="*/ 48 h 119"/>
                <a:gd name="T54" fmla="*/ 198 w 326"/>
                <a:gd name="T55" fmla="*/ 50 h 119"/>
                <a:gd name="T56" fmla="*/ 220 w 326"/>
                <a:gd name="T57" fmla="*/ 52 h 119"/>
                <a:gd name="T58" fmla="*/ 242 w 326"/>
                <a:gd name="T59" fmla="*/ 52 h 119"/>
                <a:gd name="T60" fmla="*/ 264 w 326"/>
                <a:gd name="T61" fmla="*/ 51 h 119"/>
                <a:gd name="T62" fmla="*/ 285 w 326"/>
                <a:gd name="T63" fmla="*/ 49 h 119"/>
                <a:gd name="T64" fmla="*/ 306 w 326"/>
                <a:gd name="T65" fmla="*/ 45 h 119"/>
                <a:gd name="T66" fmla="*/ 318 w 326"/>
                <a:gd name="T67" fmla="*/ 42 h 119"/>
                <a:gd name="T68" fmla="*/ 320 w 326"/>
                <a:gd name="T69" fmla="*/ 42 h 119"/>
                <a:gd name="T70" fmla="*/ 324 w 326"/>
                <a:gd name="T71" fmla="*/ 42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26" h="119">
                  <a:moveTo>
                    <a:pt x="326" y="43"/>
                  </a:moveTo>
                  <a:lnTo>
                    <a:pt x="315" y="114"/>
                  </a:lnTo>
                  <a:lnTo>
                    <a:pt x="306" y="115"/>
                  </a:lnTo>
                  <a:lnTo>
                    <a:pt x="296" y="116"/>
                  </a:lnTo>
                  <a:lnTo>
                    <a:pt x="286" y="117"/>
                  </a:lnTo>
                  <a:lnTo>
                    <a:pt x="276" y="118"/>
                  </a:lnTo>
                  <a:lnTo>
                    <a:pt x="266" y="118"/>
                  </a:lnTo>
                  <a:lnTo>
                    <a:pt x="256" y="119"/>
                  </a:lnTo>
                  <a:lnTo>
                    <a:pt x="246" y="119"/>
                  </a:lnTo>
                  <a:lnTo>
                    <a:pt x="236" y="119"/>
                  </a:lnTo>
                  <a:lnTo>
                    <a:pt x="226" y="119"/>
                  </a:lnTo>
                  <a:lnTo>
                    <a:pt x="217" y="119"/>
                  </a:lnTo>
                  <a:lnTo>
                    <a:pt x="207" y="119"/>
                  </a:lnTo>
                  <a:lnTo>
                    <a:pt x="197" y="118"/>
                  </a:lnTo>
                  <a:lnTo>
                    <a:pt x="187" y="117"/>
                  </a:lnTo>
                  <a:lnTo>
                    <a:pt x="177" y="117"/>
                  </a:lnTo>
                  <a:lnTo>
                    <a:pt x="167" y="115"/>
                  </a:lnTo>
                  <a:lnTo>
                    <a:pt x="157" y="114"/>
                  </a:lnTo>
                  <a:lnTo>
                    <a:pt x="147" y="113"/>
                  </a:lnTo>
                  <a:lnTo>
                    <a:pt x="137" y="111"/>
                  </a:lnTo>
                  <a:lnTo>
                    <a:pt x="127" y="109"/>
                  </a:lnTo>
                  <a:lnTo>
                    <a:pt x="117" y="107"/>
                  </a:lnTo>
                  <a:lnTo>
                    <a:pt x="107" y="105"/>
                  </a:lnTo>
                  <a:lnTo>
                    <a:pt x="98" y="102"/>
                  </a:lnTo>
                  <a:lnTo>
                    <a:pt x="88" y="100"/>
                  </a:lnTo>
                  <a:lnTo>
                    <a:pt x="78" y="97"/>
                  </a:lnTo>
                  <a:lnTo>
                    <a:pt x="68" y="93"/>
                  </a:lnTo>
                  <a:lnTo>
                    <a:pt x="58" y="90"/>
                  </a:lnTo>
                  <a:lnTo>
                    <a:pt x="49" y="86"/>
                  </a:lnTo>
                  <a:lnTo>
                    <a:pt x="39" y="82"/>
                  </a:lnTo>
                  <a:lnTo>
                    <a:pt x="29" y="78"/>
                  </a:lnTo>
                  <a:lnTo>
                    <a:pt x="19" y="74"/>
                  </a:lnTo>
                  <a:lnTo>
                    <a:pt x="10" y="69"/>
                  </a:lnTo>
                  <a:lnTo>
                    <a:pt x="0" y="64"/>
                  </a:lnTo>
                  <a:lnTo>
                    <a:pt x="23" y="0"/>
                  </a:lnTo>
                  <a:lnTo>
                    <a:pt x="28" y="2"/>
                  </a:lnTo>
                  <a:lnTo>
                    <a:pt x="33" y="5"/>
                  </a:lnTo>
                  <a:lnTo>
                    <a:pt x="38" y="8"/>
                  </a:lnTo>
                  <a:lnTo>
                    <a:pt x="44" y="11"/>
                  </a:lnTo>
                  <a:lnTo>
                    <a:pt x="50" y="14"/>
                  </a:lnTo>
                  <a:lnTo>
                    <a:pt x="57" y="17"/>
                  </a:lnTo>
                  <a:lnTo>
                    <a:pt x="65" y="20"/>
                  </a:lnTo>
                  <a:lnTo>
                    <a:pt x="72" y="22"/>
                  </a:lnTo>
                  <a:lnTo>
                    <a:pt x="80" y="25"/>
                  </a:lnTo>
                  <a:lnTo>
                    <a:pt x="89" y="28"/>
                  </a:lnTo>
                  <a:lnTo>
                    <a:pt x="97" y="31"/>
                  </a:lnTo>
                  <a:lnTo>
                    <a:pt x="107" y="33"/>
                  </a:lnTo>
                  <a:lnTo>
                    <a:pt x="116" y="36"/>
                  </a:lnTo>
                  <a:lnTo>
                    <a:pt x="126" y="38"/>
                  </a:lnTo>
                  <a:lnTo>
                    <a:pt x="135" y="41"/>
                  </a:lnTo>
                  <a:lnTo>
                    <a:pt x="146" y="43"/>
                  </a:lnTo>
                  <a:lnTo>
                    <a:pt x="156" y="45"/>
                  </a:lnTo>
                  <a:lnTo>
                    <a:pt x="166" y="46"/>
                  </a:lnTo>
                  <a:lnTo>
                    <a:pt x="177" y="48"/>
                  </a:lnTo>
                  <a:lnTo>
                    <a:pt x="188" y="49"/>
                  </a:lnTo>
                  <a:lnTo>
                    <a:pt x="198" y="50"/>
                  </a:lnTo>
                  <a:lnTo>
                    <a:pt x="209" y="51"/>
                  </a:lnTo>
                  <a:lnTo>
                    <a:pt x="220" y="52"/>
                  </a:lnTo>
                  <a:lnTo>
                    <a:pt x="231" y="52"/>
                  </a:lnTo>
                  <a:lnTo>
                    <a:pt x="242" y="52"/>
                  </a:lnTo>
                  <a:lnTo>
                    <a:pt x="253" y="52"/>
                  </a:lnTo>
                  <a:lnTo>
                    <a:pt x="264" y="51"/>
                  </a:lnTo>
                  <a:lnTo>
                    <a:pt x="275" y="50"/>
                  </a:lnTo>
                  <a:lnTo>
                    <a:pt x="285" y="49"/>
                  </a:lnTo>
                  <a:lnTo>
                    <a:pt x="296" y="47"/>
                  </a:lnTo>
                  <a:lnTo>
                    <a:pt x="306" y="45"/>
                  </a:lnTo>
                  <a:lnTo>
                    <a:pt x="316" y="42"/>
                  </a:lnTo>
                  <a:lnTo>
                    <a:pt x="318" y="42"/>
                  </a:lnTo>
                  <a:lnTo>
                    <a:pt x="319" y="42"/>
                  </a:lnTo>
                  <a:lnTo>
                    <a:pt x="320" y="42"/>
                  </a:lnTo>
                  <a:lnTo>
                    <a:pt x="321" y="42"/>
                  </a:lnTo>
                  <a:lnTo>
                    <a:pt x="324" y="42"/>
                  </a:lnTo>
                  <a:lnTo>
                    <a:pt x="326" y="43"/>
                  </a:lnTo>
                  <a:close/>
                </a:path>
              </a:pathLst>
            </a:custGeom>
            <a:solidFill>
              <a:srgbClr val="4024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0" name="Freeform 80"/>
            <p:cNvSpPr>
              <a:spLocks/>
            </p:cNvSpPr>
            <p:nvPr/>
          </p:nvSpPr>
          <p:spPr bwMode="auto">
            <a:xfrm>
              <a:off x="830" y="2435"/>
              <a:ext cx="67" cy="78"/>
            </a:xfrm>
            <a:custGeom>
              <a:avLst/>
              <a:gdLst>
                <a:gd name="T0" fmla="*/ 65 w 67"/>
                <a:gd name="T1" fmla="*/ 0 h 78"/>
                <a:gd name="T2" fmla="*/ 29 w 67"/>
                <a:gd name="T3" fmla="*/ 37 h 78"/>
                <a:gd name="T4" fmla="*/ 3 w 67"/>
                <a:gd name="T5" fmla="*/ 58 h 78"/>
                <a:gd name="T6" fmla="*/ 0 w 67"/>
                <a:gd name="T7" fmla="*/ 76 h 78"/>
                <a:gd name="T8" fmla="*/ 22 w 67"/>
                <a:gd name="T9" fmla="*/ 78 h 78"/>
                <a:gd name="T10" fmla="*/ 51 w 67"/>
                <a:gd name="T11" fmla="*/ 49 h 78"/>
                <a:gd name="T12" fmla="*/ 56 w 67"/>
                <a:gd name="T13" fmla="*/ 40 h 78"/>
                <a:gd name="T14" fmla="*/ 60 w 67"/>
                <a:gd name="T15" fmla="*/ 33 h 78"/>
                <a:gd name="T16" fmla="*/ 61 w 67"/>
                <a:gd name="T17" fmla="*/ 30 h 78"/>
                <a:gd name="T18" fmla="*/ 63 w 67"/>
                <a:gd name="T19" fmla="*/ 27 h 78"/>
                <a:gd name="T20" fmla="*/ 64 w 67"/>
                <a:gd name="T21" fmla="*/ 24 h 78"/>
                <a:gd name="T22" fmla="*/ 65 w 67"/>
                <a:gd name="T23" fmla="*/ 22 h 78"/>
                <a:gd name="T24" fmla="*/ 66 w 67"/>
                <a:gd name="T25" fmla="*/ 19 h 78"/>
                <a:gd name="T26" fmla="*/ 66 w 67"/>
                <a:gd name="T27" fmla="*/ 17 h 78"/>
                <a:gd name="T28" fmla="*/ 67 w 67"/>
                <a:gd name="T29" fmla="*/ 14 h 78"/>
                <a:gd name="T30" fmla="*/ 67 w 67"/>
                <a:gd name="T31" fmla="*/ 12 h 78"/>
                <a:gd name="T32" fmla="*/ 67 w 67"/>
                <a:gd name="T33" fmla="*/ 9 h 78"/>
                <a:gd name="T34" fmla="*/ 66 w 67"/>
                <a:gd name="T35" fmla="*/ 6 h 78"/>
                <a:gd name="T36" fmla="*/ 66 w 67"/>
                <a:gd name="T37" fmla="*/ 3 h 78"/>
                <a:gd name="T38" fmla="*/ 65 w 67"/>
                <a:gd name="T39" fmla="*/ 0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7" h="78">
                  <a:moveTo>
                    <a:pt x="65" y="0"/>
                  </a:moveTo>
                  <a:lnTo>
                    <a:pt x="29" y="37"/>
                  </a:lnTo>
                  <a:lnTo>
                    <a:pt x="3" y="58"/>
                  </a:lnTo>
                  <a:lnTo>
                    <a:pt x="0" y="76"/>
                  </a:lnTo>
                  <a:lnTo>
                    <a:pt x="22" y="78"/>
                  </a:lnTo>
                  <a:lnTo>
                    <a:pt x="51" y="49"/>
                  </a:lnTo>
                  <a:lnTo>
                    <a:pt x="56" y="40"/>
                  </a:lnTo>
                  <a:lnTo>
                    <a:pt x="60" y="33"/>
                  </a:lnTo>
                  <a:lnTo>
                    <a:pt x="61" y="30"/>
                  </a:lnTo>
                  <a:lnTo>
                    <a:pt x="63" y="27"/>
                  </a:lnTo>
                  <a:lnTo>
                    <a:pt x="64" y="24"/>
                  </a:lnTo>
                  <a:lnTo>
                    <a:pt x="65" y="22"/>
                  </a:lnTo>
                  <a:lnTo>
                    <a:pt x="66" y="19"/>
                  </a:lnTo>
                  <a:lnTo>
                    <a:pt x="66" y="17"/>
                  </a:lnTo>
                  <a:lnTo>
                    <a:pt x="67" y="14"/>
                  </a:lnTo>
                  <a:lnTo>
                    <a:pt x="67" y="12"/>
                  </a:lnTo>
                  <a:lnTo>
                    <a:pt x="67" y="9"/>
                  </a:lnTo>
                  <a:lnTo>
                    <a:pt x="66" y="6"/>
                  </a:lnTo>
                  <a:lnTo>
                    <a:pt x="66" y="3"/>
                  </a:lnTo>
                  <a:lnTo>
                    <a:pt x="65" y="0"/>
                  </a:lnTo>
                  <a:close/>
                </a:path>
              </a:pathLst>
            </a:custGeom>
            <a:solidFill>
              <a:srgbClr val="DC9D5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1" name="Freeform 81"/>
            <p:cNvSpPr>
              <a:spLocks/>
            </p:cNvSpPr>
            <p:nvPr/>
          </p:nvSpPr>
          <p:spPr bwMode="auto">
            <a:xfrm>
              <a:off x="772" y="2452"/>
              <a:ext cx="273" cy="139"/>
            </a:xfrm>
            <a:custGeom>
              <a:avLst/>
              <a:gdLst>
                <a:gd name="T0" fmla="*/ 72 w 273"/>
                <a:gd name="T1" fmla="*/ 52 h 139"/>
                <a:gd name="T2" fmla="*/ 80 w 273"/>
                <a:gd name="T3" fmla="*/ 47 h 139"/>
                <a:gd name="T4" fmla="*/ 86 w 273"/>
                <a:gd name="T5" fmla="*/ 44 h 139"/>
                <a:gd name="T6" fmla="*/ 91 w 273"/>
                <a:gd name="T7" fmla="*/ 42 h 139"/>
                <a:gd name="T8" fmla="*/ 95 w 273"/>
                <a:gd name="T9" fmla="*/ 42 h 139"/>
                <a:gd name="T10" fmla="*/ 103 w 273"/>
                <a:gd name="T11" fmla="*/ 41 h 139"/>
                <a:gd name="T12" fmla="*/ 109 w 273"/>
                <a:gd name="T13" fmla="*/ 40 h 139"/>
                <a:gd name="T14" fmla="*/ 115 w 273"/>
                <a:gd name="T15" fmla="*/ 36 h 139"/>
                <a:gd name="T16" fmla="*/ 247 w 273"/>
                <a:gd name="T17" fmla="*/ 19 h 139"/>
                <a:gd name="T18" fmla="*/ 246 w 273"/>
                <a:gd name="T19" fmla="*/ 22 h 139"/>
                <a:gd name="T20" fmla="*/ 245 w 273"/>
                <a:gd name="T21" fmla="*/ 25 h 139"/>
                <a:gd name="T22" fmla="*/ 244 w 273"/>
                <a:gd name="T23" fmla="*/ 28 h 139"/>
                <a:gd name="T24" fmla="*/ 242 w 273"/>
                <a:gd name="T25" fmla="*/ 30 h 139"/>
                <a:gd name="T26" fmla="*/ 239 w 273"/>
                <a:gd name="T27" fmla="*/ 32 h 139"/>
                <a:gd name="T28" fmla="*/ 237 w 273"/>
                <a:gd name="T29" fmla="*/ 34 h 139"/>
                <a:gd name="T30" fmla="*/ 230 w 273"/>
                <a:gd name="T31" fmla="*/ 37 h 139"/>
                <a:gd name="T32" fmla="*/ 143 w 273"/>
                <a:gd name="T33" fmla="*/ 55 h 139"/>
                <a:gd name="T34" fmla="*/ 273 w 273"/>
                <a:gd name="T35" fmla="*/ 59 h 139"/>
                <a:gd name="T36" fmla="*/ 273 w 273"/>
                <a:gd name="T37" fmla="*/ 69 h 139"/>
                <a:gd name="T38" fmla="*/ 272 w 273"/>
                <a:gd name="T39" fmla="*/ 71 h 139"/>
                <a:gd name="T40" fmla="*/ 270 w 273"/>
                <a:gd name="T41" fmla="*/ 72 h 139"/>
                <a:gd name="T42" fmla="*/ 264 w 273"/>
                <a:gd name="T43" fmla="*/ 76 h 139"/>
                <a:gd name="T44" fmla="*/ 155 w 273"/>
                <a:gd name="T45" fmla="*/ 78 h 139"/>
                <a:gd name="T46" fmla="*/ 267 w 273"/>
                <a:gd name="T47" fmla="*/ 99 h 139"/>
                <a:gd name="T48" fmla="*/ 264 w 273"/>
                <a:gd name="T49" fmla="*/ 104 h 139"/>
                <a:gd name="T50" fmla="*/ 262 w 273"/>
                <a:gd name="T51" fmla="*/ 107 h 139"/>
                <a:gd name="T52" fmla="*/ 259 w 273"/>
                <a:gd name="T53" fmla="*/ 109 h 139"/>
                <a:gd name="T54" fmla="*/ 253 w 273"/>
                <a:gd name="T55" fmla="*/ 111 h 139"/>
                <a:gd name="T56" fmla="*/ 156 w 273"/>
                <a:gd name="T57" fmla="*/ 106 h 139"/>
                <a:gd name="T58" fmla="*/ 246 w 273"/>
                <a:gd name="T59" fmla="*/ 128 h 139"/>
                <a:gd name="T60" fmla="*/ 245 w 273"/>
                <a:gd name="T61" fmla="*/ 131 h 139"/>
                <a:gd name="T62" fmla="*/ 243 w 273"/>
                <a:gd name="T63" fmla="*/ 133 h 139"/>
                <a:gd name="T64" fmla="*/ 241 w 273"/>
                <a:gd name="T65" fmla="*/ 134 h 139"/>
                <a:gd name="T66" fmla="*/ 239 w 273"/>
                <a:gd name="T67" fmla="*/ 135 h 139"/>
                <a:gd name="T68" fmla="*/ 227 w 273"/>
                <a:gd name="T69" fmla="*/ 138 h 139"/>
                <a:gd name="T70" fmla="*/ 197 w 273"/>
                <a:gd name="T71" fmla="*/ 129 h 139"/>
                <a:gd name="T72" fmla="*/ 184 w 273"/>
                <a:gd name="T73" fmla="*/ 129 h 139"/>
                <a:gd name="T74" fmla="*/ 173 w 273"/>
                <a:gd name="T75" fmla="*/ 129 h 139"/>
                <a:gd name="T76" fmla="*/ 161 w 273"/>
                <a:gd name="T77" fmla="*/ 129 h 139"/>
                <a:gd name="T78" fmla="*/ 145 w 273"/>
                <a:gd name="T79" fmla="*/ 131 h 139"/>
                <a:gd name="T80" fmla="*/ 124 w 273"/>
                <a:gd name="T81" fmla="*/ 134 h 139"/>
                <a:gd name="T82" fmla="*/ 105 w 273"/>
                <a:gd name="T83" fmla="*/ 137 h 139"/>
                <a:gd name="T84" fmla="*/ 91 w 273"/>
                <a:gd name="T85" fmla="*/ 138 h 139"/>
                <a:gd name="T86" fmla="*/ 82 w 273"/>
                <a:gd name="T87" fmla="*/ 139 h 139"/>
                <a:gd name="T88" fmla="*/ 73 w 273"/>
                <a:gd name="T89" fmla="*/ 139 h 139"/>
                <a:gd name="T90" fmla="*/ 65 w 273"/>
                <a:gd name="T91" fmla="*/ 139 h 139"/>
                <a:gd name="T92" fmla="*/ 57 w 273"/>
                <a:gd name="T93" fmla="*/ 137 h 139"/>
                <a:gd name="T94" fmla="*/ 48 w 273"/>
                <a:gd name="T95" fmla="*/ 135 h 139"/>
                <a:gd name="T96" fmla="*/ 40 w 273"/>
                <a:gd name="T97" fmla="*/ 127 h 139"/>
                <a:gd name="T98" fmla="*/ 30 w 273"/>
                <a:gd name="T99" fmla="*/ 115 h 139"/>
                <a:gd name="T100" fmla="*/ 23 w 273"/>
                <a:gd name="T101" fmla="*/ 105 h 139"/>
                <a:gd name="T102" fmla="*/ 16 w 273"/>
                <a:gd name="T103" fmla="*/ 94 h 139"/>
                <a:gd name="T104" fmla="*/ 10 w 273"/>
                <a:gd name="T105" fmla="*/ 81 h 139"/>
                <a:gd name="T106" fmla="*/ 6 w 273"/>
                <a:gd name="T107" fmla="*/ 71 h 139"/>
                <a:gd name="T108" fmla="*/ 4 w 273"/>
                <a:gd name="T109" fmla="*/ 64 h 139"/>
                <a:gd name="T110" fmla="*/ 2 w 273"/>
                <a:gd name="T111" fmla="*/ 57 h 139"/>
                <a:gd name="T112" fmla="*/ 0 w 273"/>
                <a:gd name="T113" fmla="*/ 50 h 139"/>
                <a:gd name="T114" fmla="*/ 39 w 273"/>
                <a:gd name="T115" fmla="*/ 0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73" h="139">
                  <a:moveTo>
                    <a:pt x="39" y="0"/>
                  </a:moveTo>
                  <a:lnTo>
                    <a:pt x="72" y="52"/>
                  </a:lnTo>
                  <a:lnTo>
                    <a:pt x="76" y="49"/>
                  </a:lnTo>
                  <a:lnTo>
                    <a:pt x="80" y="47"/>
                  </a:lnTo>
                  <a:lnTo>
                    <a:pt x="83" y="45"/>
                  </a:lnTo>
                  <a:lnTo>
                    <a:pt x="86" y="44"/>
                  </a:lnTo>
                  <a:lnTo>
                    <a:pt x="89" y="43"/>
                  </a:lnTo>
                  <a:lnTo>
                    <a:pt x="91" y="42"/>
                  </a:lnTo>
                  <a:lnTo>
                    <a:pt x="93" y="42"/>
                  </a:lnTo>
                  <a:lnTo>
                    <a:pt x="95" y="42"/>
                  </a:lnTo>
                  <a:lnTo>
                    <a:pt x="99" y="42"/>
                  </a:lnTo>
                  <a:lnTo>
                    <a:pt x="103" y="41"/>
                  </a:lnTo>
                  <a:lnTo>
                    <a:pt x="106" y="41"/>
                  </a:lnTo>
                  <a:lnTo>
                    <a:pt x="109" y="40"/>
                  </a:lnTo>
                  <a:lnTo>
                    <a:pt x="112" y="38"/>
                  </a:lnTo>
                  <a:lnTo>
                    <a:pt x="115" y="36"/>
                  </a:lnTo>
                  <a:lnTo>
                    <a:pt x="174" y="15"/>
                  </a:lnTo>
                  <a:lnTo>
                    <a:pt x="247" y="19"/>
                  </a:lnTo>
                  <a:lnTo>
                    <a:pt x="246" y="21"/>
                  </a:lnTo>
                  <a:lnTo>
                    <a:pt x="246" y="22"/>
                  </a:lnTo>
                  <a:lnTo>
                    <a:pt x="246" y="24"/>
                  </a:lnTo>
                  <a:lnTo>
                    <a:pt x="245" y="25"/>
                  </a:lnTo>
                  <a:lnTo>
                    <a:pt x="244" y="26"/>
                  </a:lnTo>
                  <a:lnTo>
                    <a:pt x="244" y="28"/>
                  </a:lnTo>
                  <a:lnTo>
                    <a:pt x="243" y="29"/>
                  </a:lnTo>
                  <a:lnTo>
                    <a:pt x="242" y="30"/>
                  </a:lnTo>
                  <a:lnTo>
                    <a:pt x="241" y="31"/>
                  </a:lnTo>
                  <a:lnTo>
                    <a:pt x="239" y="32"/>
                  </a:lnTo>
                  <a:lnTo>
                    <a:pt x="238" y="33"/>
                  </a:lnTo>
                  <a:lnTo>
                    <a:pt x="237" y="34"/>
                  </a:lnTo>
                  <a:lnTo>
                    <a:pt x="234" y="35"/>
                  </a:lnTo>
                  <a:lnTo>
                    <a:pt x="230" y="37"/>
                  </a:lnTo>
                  <a:lnTo>
                    <a:pt x="187" y="34"/>
                  </a:lnTo>
                  <a:lnTo>
                    <a:pt x="143" y="55"/>
                  </a:lnTo>
                  <a:lnTo>
                    <a:pt x="196" y="45"/>
                  </a:lnTo>
                  <a:lnTo>
                    <a:pt x="273" y="59"/>
                  </a:lnTo>
                  <a:lnTo>
                    <a:pt x="273" y="65"/>
                  </a:lnTo>
                  <a:lnTo>
                    <a:pt x="273" y="69"/>
                  </a:lnTo>
                  <a:lnTo>
                    <a:pt x="272" y="70"/>
                  </a:lnTo>
                  <a:lnTo>
                    <a:pt x="272" y="71"/>
                  </a:lnTo>
                  <a:lnTo>
                    <a:pt x="271" y="72"/>
                  </a:lnTo>
                  <a:lnTo>
                    <a:pt x="270" y="72"/>
                  </a:lnTo>
                  <a:lnTo>
                    <a:pt x="268" y="74"/>
                  </a:lnTo>
                  <a:lnTo>
                    <a:pt x="264" y="76"/>
                  </a:lnTo>
                  <a:lnTo>
                    <a:pt x="203" y="68"/>
                  </a:lnTo>
                  <a:lnTo>
                    <a:pt x="155" y="78"/>
                  </a:lnTo>
                  <a:lnTo>
                    <a:pt x="202" y="78"/>
                  </a:lnTo>
                  <a:lnTo>
                    <a:pt x="267" y="99"/>
                  </a:lnTo>
                  <a:lnTo>
                    <a:pt x="265" y="102"/>
                  </a:lnTo>
                  <a:lnTo>
                    <a:pt x="264" y="104"/>
                  </a:lnTo>
                  <a:lnTo>
                    <a:pt x="263" y="106"/>
                  </a:lnTo>
                  <a:lnTo>
                    <a:pt x="262" y="107"/>
                  </a:lnTo>
                  <a:lnTo>
                    <a:pt x="260" y="108"/>
                  </a:lnTo>
                  <a:lnTo>
                    <a:pt x="259" y="109"/>
                  </a:lnTo>
                  <a:lnTo>
                    <a:pt x="256" y="110"/>
                  </a:lnTo>
                  <a:lnTo>
                    <a:pt x="253" y="111"/>
                  </a:lnTo>
                  <a:lnTo>
                    <a:pt x="203" y="100"/>
                  </a:lnTo>
                  <a:lnTo>
                    <a:pt x="156" y="106"/>
                  </a:lnTo>
                  <a:lnTo>
                    <a:pt x="206" y="112"/>
                  </a:lnTo>
                  <a:lnTo>
                    <a:pt x="246" y="128"/>
                  </a:lnTo>
                  <a:lnTo>
                    <a:pt x="246" y="129"/>
                  </a:lnTo>
                  <a:lnTo>
                    <a:pt x="245" y="131"/>
                  </a:lnTo>
                  <a:lnTo>
                    <a:pt x="244" y="132"/>
                  </a:lnTo>
                  <a:lnTo>
                    <a:pt x="243" y="133"/>
                  </a:lnTo>
                  <a:lnTo>
                    <a:pt x="242" y="133"/>
                  </a:lnTo>
                  <a:lnTo>
                    <a:pt x="241" y="134"/>
                  </a:lnTo>
                  <a:lnTo>
                    <a:pt x="240" y="135"/>
                  </a:lnTo>
                  <a:lnTo>
                    <a:pt x="239" y="135"/>
                  </a:lnTo>
                  <a:lnTo>
                    <a:pt x="234" y="136"/>
                  </a:lnTo>
                  <a:lnTo>
                    <a:pt x="227" y="138"/>
                  </a:lnTo>
                  <a:lnTo>
                    <a:pt x="203" y="130"/>
                  </a:lnTo>
                  <a:lnTo>
                    <a:pt x="197" y="129"/>
                  </a:lnTo>
                  <a:lnTo>
                    <a:pt x="191" y="129"/>
                  </a:lnTo>
                  <a:lnTo>
                    <a:pt x="184" y="129"/>
                  </a:lnTo>
                  <a:lnTo>
                    <a:pt x="179" y="129"/>
                  </a:lnTo>
                  <a:lnTo>
                    <a:pt x="173" y="129"/>
                  </a:lnTo>
                  <a:lnTo>
                    <a:pt x="167" y="129"/>
                  </a:lnTo>
                  <a:lnTo>
                    <a:pt x="161" y="129"/>
                  </a:lnTo>
                  <a:lnTo>
                    <a:pt x="156" y="130"/>
                  </a:lnTo>
                  <a:lnTo>
                    <a:pt x="145" y="131"/>
                  </a:lnTo>
                  <a:lnTo>
                    <a:pt x="134" y="132"/>
                  </a:lnTo>
                  <a:lnTo>
                    <a:pt x="124" y="134"/>
                  </a:lnTo>
                  <a:lnTo>
                    <a:pt x="114" y="135"/>
                  </a:lnTo>
                  <a:lnTo>
                    <a:pt x="105" y="137"/>
                  </a:lnTo>
                  <a:lnTo>
                    <a:pt x="96" y="138"/>
                  </a:lnTo>
                  <a:lnTo>
                    <a:pt x="91" y="138"/>
                  </a:lnTo>
                  <a:lnTo>
                    <a:pt x="87" y="139"/>
                  </a:lnTo>
                  <a:lnTo>
                    <a:pt x="82" y="139"/>
                  </a:lnTo>
                  <a:lnTo>
                    <a:pt x="78" y="139"/>
                  </a:lnTo>
                  <a:lnTo>
                    <a:pt x="73" y="139"/>
                  </a:lnTo>
                  <a:lnTo>
                    <a:pt x="69" y="139"/>
                  </a:lnTo>
                  <a:lnTo>
                    <a:pt x="65" y="139"/>
                  </a:lnTo>
                  <a:lnTo>
                    <a:pt x="61" y="138"/>
                  </a:lnTo>
                  <a:lnTo>
                    <a:pt x="57" y="137"/>
                  </a:lnTo>
                  <a:lnTo>
                    <a:pt x="52" y="137"/>
                  </a:lnTo>
                  <a:lnTo>
                    <a:pt x="48" y="135"/>
                  </a:lnTo>
                  <a:lnTo>
                    <a:pt x="44" y="134"/>
                  </a:lnTo>
                  <a:lnTo>
                    <a:pt x="40" y="127"/>
                  </a:lnTo>
                  <a:lnTo>
                    <a:pt x="34" y="119"/>
                  </a:lnTo>
                  <a:lnTo>
                    <a:pt x="30" y="115"/>
                  </a:lnTo>
                  <a:lnTo>
                    <a:pt x="27" y="110"/>
                  </a:lnTo>
                  <a:lnTo>
                    <a:pt x="23" y="105"/>
                  </a:lnTo>
                  <a:lnTo>
                    <a:pt x="20" y="99"/>
                  </a:lnTo>
                  <a:lnTo>
                    <a:pt x="16" y="94"/>
                  </a:lnTo>
                  <a:lnTo>
                    <a:pt x="13" y="87"/>
                  </a:lnTo>
                  <a:lnTo>
                    <a:pt x="10" y="81"/>
                  </a:lnTo>
                  <a:lnTo>
                    <a:pt x="7" y="75"/>
                  </a:lnTo>
                  <a:lnTo>
                    <a:pt x="6" y="71"/>
                  </a:lnTo>
                  <a:lnTo>
                    <a:pt x="5" y="68"/>
                  </a:lnTo>
                  <a:lnTo>
                    <a:pt x="4" y="64"/>
                  </a:lnTo>
                  <a:lnTo>
                    <a:pt x="3" y="61"/>
                  </a:lnTo>
                  <a:lnTo>
                    <a:pt x="2" y="57"/>
                  </a:lnTo>
                  <a:lnTo>
                    <a:pt x="1" y="54"/>
                  </a:lnTo>
                  <a:lnTo>
                    <a:pt x="0" y="50"/>
                  </a:lnTo>
                  <a:lnTo>
                    <a:pt x="0" y="46"/>
                  </a:lnTo>
                  <a:lnTo>
                    <a:pt x="39" y="0"/>
                  </a:lnTo>
                  <a:close/>
                </a:path>
              </a:pathLst>
            </a:custGeom>
            <a:solidFill>
              <a:srgbClr val="EBAA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2" name="Freeform 82"/>
            <p:cNvSpPr>
              <a:spLocks/>
            </p:cNvSpPr>
            <p:nvPr/>
          </p:nvSpPr>
          <p:spPr bwMode="auto">
            <a:xfrm>
              <a:off x="623" y="1685"/>
              <a:ext cx="297" cy="861"/>
            </a:xfrm>
            <a:custGeom>
              <a:avLst/>
              <a:gdLst>
                <a:gd name="T0" fmla="*/ 290 w 297"/>
                <a:gd name="T1" fmla="*/ 17 h 861"/>
                <a:gd name="T2" fmla="*/ 279 w 297"/>
                <a:gd name="T3" fmla="*/ 41 h 861"/>
                <a:gd name="T4" fmla="*/ 273 w 297"/>
                <a:gd name="T5" fmla="*/ 56 h 861"/>
                <a:gd name="T6" fmla="*/ 268 w 297"/>
                <a:gd name="T7" fmla="*/ 71 h 861"/>
                <a:gd name="T8" fmla="*/ 263 w 297"/>
                <a:gd name="T9" fmla="*/ 85 h 861"/>
                <a:gd name="T10" fmla="*/ 259 w 297"/>
                <a:gd name="T11" fmla="*/ 98 h 861"/>
                <a:gd name="T12" fmla="*/ 256 w 297"/>
                <a:gd name="T13" fmla="*/ 112 h 861"/>
                <a:gd name="T14" fmla="*/ 252 w 297"/>
                <a:gd name="T15" fmla="*/ 126 h 861"/>
                <a:gd name="T16" fmla="*/ 250 w 297"/>
                <a:gd name="T17" fmla="*/ 140 h 861"/>
                <a:gd name="T18" fmla="*/ 247 w 297"/>
                <a:gd name="T19" fmla="*/ 161 h 861"/>
                <a:gd name="T20" fmla="*/ 243 w 297"/>
                <a:gd name="T21" fmla="*/ 192 h 861"/>
                <a:gd name="T22" fmla="*/ 241 w 297"/>
                <a:gd name="T23" fmla="*/ 226 h 861"/>
                <a:gd name="T24" fmla="*/ 116 w 297"/>
                <a:gd name="T25" fmla="*/ 476 h 861"/>
                <a:gd name="T26" fmla="*/ 212 w 297"/>
                <a:gd name="T27" fmla="*/ 826 h 861"/>
                <a:gd name="T28" fmla="*/ 210 w 297"/>
                <a:gd name="T29" fmla="*/ 837 h 861"/>
                <a:gd name="T30" fmla="*/ 209 w 297"/>
                <a:gd name="T31" fmla="*/ 843 h 861"/>
                <a:gd name="T32" fmla="*/ 208 w 297"/>
                <a:gd name="T33" fmla="*/ 845 h 861"/>
                <a:gd name="T34" fmla="*/ 207 w 297"/>
                <a:gd name="T35" fmla="*/ 846 h 861"/>
                <a:gd name="T36" fmla="*/ 203 w 297"/>
                <a:gd name="T37" fmla="*/ 847 h 861"/>
                <a:gd name="T38" fmla="*/ 190 w 297"/>
                <a:gd name="T39" fmla="*/ 850 h 861"/>
                <a:gd name="T40" fmla="*/ 179 w 297"/>
                <a:gd name="T41" fmla="*/ 854 h 861"/>
                <a:gd name="T42" fmla="*/ 170 w 297"/>
                <a:gd name="T43" fmla="*/ 858 h 861"/>
                <a:gd name="T44" fmla="*/ 7 w 297"/>
                <a:gd name="T45" fmla="*/ 515 h 861"/>
                <a:gd name="T46" fmla="*/ 86 w 297"/>
                <a:gd name="T47" fmla="*/ 207 h 861"/>
                <a:gd name="T48" fmla="*/ 98 w 297"/>
                <a:gd name="T49" fmla="*/ 170 h 861"/>
                <a:gd name="T50" fmla="*/ 105 w 297"/>
                <a:gd name="T51" fmla="*/ 150 h 861"/>
                <a:gd name="T52" fmla="*/ 112 w 297"/>
                <a:gd name="T53" fmla="*/ 131 h 861"/>
                <a:gd name="T54" fmla="*/ 119 w 297"/>
                <a:gd name="T55" fmla="*/ 113 h 861"/>
                <a:gd name="T56" fmla="*/ 127 w 297"/>
                <a:gd name="T57" fmla="*/ 96 h 861"/>
                <a:gd name="T58" fmla="*/ 131 w 297"/>
                <a:gd name="T59" fmla="*/ 89 h 861"/>
                <a:gd name="T60" fmla="*/ 135 w 297"/>
                <a:gd name="T61" fmla="*/ 83 h 861"/>
                <a:gd name="T62" fmla="*/ 140 w 297"/>
                <a:gd name="T63" fmla="*/ 77 h 861"/>
                <a:gd name="T64" fmla="*/ 144 w 297"/>
                <a:gd name="T65" fmla="*/ 73 h 861"/>
                <a:gd name="T66" fmla="*/ 148 w 297"/>
                <a:gd name="T67" fmla="*/ 68 h 861"/>
                <a:gd name="T68" fmla="*/ 154 w 297"/>
                <a:gd name="T69" fmla="*/ 64 h 861"/>
                <a:gd name="T70" fmla="*/ 166 w 297"/>
                <a:gd name="T71" fmla="*/ 56 h 861"/>
                <a:gd name="T72" fmla="*/ 181 w 297"/>
                <a:gd name="T73" fmla="*/ 48 h 861"/>
                <a:gd name="T74" fmla="*/ 198 w 297"/>
                <a:gd name="T75" fmla="*/ 40 h 861"/>
                <a:gd name="T76" fmla="*/ 219 w 297"/>
                <a:gd name="T77" fmla="*/ 31 h 861"/>
                <a:gd name="T78" fmla="*/ 242 w 297"/>
                <a:gd name="T79" fmla="*/ 22 h 861"/>
                <a:gd name="T80" fmla="*/ 268 w 297"/>
                <a:gd name="T81" fmla="*/ 11 h 861"/>
                <a:gd name="T82" fmla="*/ 297 w 297"/>
                <a:gd name="T83" fmla="*/ 0 h 8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97" h="861">
                  <a:moveTo>
                    <a:pt x="297" y="0"/>
                  </a:moveTo>
                  <a:lnTo>
                    <a:pt x="290" y="17"/>
                  </a:lnTo>
                  <a:lnTo>
                    <a:pt x="283" y="33"/>
                  </a:lnTo>
                  <a:lnTo>
                    <a:pt x="279" y="41"/>
                  </a:lnTo>
                  <a:lnTo>
                    <a:pt x="276" y="49"/>
                  </a:lnTo>
                  <a:lnTo>
                    <a:pt x="273" y="56"/>
                  </a:lnTo>
                  <a:lnTo>
                    <a:pt x="270" y="63"/>
                  </a:lnTo>
                  <a:lnTo>
                    <a:pt x="268" y="71"/>
                  </a:lnTo>
                  <a:lnTo>
                    <a:pt x="265" y="78"/>
                  </a:lnTo>
                  <a:lnTo>
                    <a:pt x="263" y="85"/>
                  </a:lnTo>
                  <a:lnTo>
                    <a:pt x="261" y="92"/>
                  </a:lnTo>
                  <a:lnTo>
                    <a:pt x="259" y="98"/>
                  </a:lnTo>
                  <a:lnTo>
                    <a:pt x="257" y="105"/>
                  </a:lnTo>
                  <a:lnTo>
                    <a:pt x="256" y="112"/>
                  </a:lnTo>
                  <a:lnTo>
                    <a:pt x="254" y="119"/>
                  </a:lnTo>
                  <a:lnTo>
                    <a:pt x="252" y="126"/>
                  </a:lnTo>
                  <a:lnTo>
                    <a:pt x="251" y="133"/>
                  </a:lnTo>
                  <a:lnTo>
                    <a:pt x="250" y="140"/>
                  </a:lnTo>
                  <a:lnTo>
                    <a:pt x="249" y="147"/>
                  </a:lnTo>
                  <a:lnTo>
                    <a:pt x="247" y="161"/>
                  </a:lnTo>
                  <a:lnTo>
                    <a:pt x="245" y="176"/>
                  </a:lnTo>
                  <a:lnTo>
                    <a:pt x="243" y="192"/>
                  </a:lnTo>
                  <a:lnTo>
                    <a:pt x="242" y="209"/>
                  </a:lnTo>
                  <a:lnTo>
                    <a:pt x="241" y="226"/>
                  </a:lnTo>
                  <a:lnTo>
                    <a:pt x="240" y="245"/>
                  </a:lnTo>
                  <a:lnTo>
                    <a:pt x="116" y="476"/>
                  </a:lnTo>
                  <a:lnTo>
                    <a:pt x="214" y="818"/>
                  </a:lnTo>
                  <a:lnTo>
                    <a:pt x="212" y="826"/>
                  </a:lnTo>
                  <a:lnTo>
                    <a:pt x="211" y="832"/>
                  </a:lnTo>
                  <a:lnTo>
                    <a:pt x="210" y="837"/>
                  </a:lnTo>
                  <a:lnTo>
                    <a:pt x="209" y="840"/>
                  </a:lnTo>
                  <a:lnTo>
                    <a:pt x="209" y="843"/>
                  </a:lnTo>
                  <a:lnTo>
                    <a:pt x="209" y="844"/>
                  </a:lnTo>
                  <a:lnTo>
                    <a:pt x="208" y="845"/>
                  </a:lnTo>
                  <a:lnTo>
                    <a:pt x="208" y="845"/>
                  </a:lnTo>
                  <a:lnTo>
                    <a:pt x="207" y="846"/>
                  </a:lnTo>
                  <a:lnTo>
                    <a:pt x="207" y="846"/>
                  </a:lnTo>
                  <a:lnTo>
                    <a:pt x="203" y="847"/>
                  </a:lnTo>
                  <a:lnTo>
                    <a:pt x="196" y="848"/>
                  </a:lnTo>
                  <a:lnTo>
                    <a:pt x="190" y="850"/>
                  </a:lnTo>
                  <a:lnTo>
                    <a:pt x="183" y="852"/>
                  </a:lnTo>
                  <a:lnTo>
                    <a:pt x="179" y="854"/>
                  </a:lnTo>
                  <a:lnTo>
                    <a:pt x="175" y="856"/>
                  </a:lnTo>
                  <a:lnTo>
                    <a:pt x="170" y="858"/>
                  </a:lnTo>
                  <a:lnTo>
                    <a:pt x="165" y="861"/>
                  </a:lnTo>
                  <a:lnTo>
                    <a:pt x="7" y="515"/>
                  </a:lnTo>
                  <a:lnTo>
                    <a:pt x="0" y="464"/>
                  </a:lnTo>
                  <a:lnTo>
                    <a:pt x="86" y="207"/>
                  </a:lnTo>
                  <a:lnTo>
                    <a:pt x="92" y="189"/>
                  </a:lnTo>
                  <a:lnTo>
                    <a:pt x="98" y="170"/>
                  </a:lnTo>
                  <a:lnTo>
                    <a:pt x="102" y="160"/>
                  </a:lnTo>
                  <a:lnTo>
                    <a:pt x="105" y="150"/>
                  </a:lnTo>
                  <a:lnTo>
                    <a:pt x="108" y="141"/>
                  </a:lnTo>
                  <a:lnTo>
                    <a:pt x="112" y="131"/>
                  </a:lnTo>
                  <a:lnTo>
                    <a:pt x="116" y="122"/>
                  </a:lnTo>
                  <a:lnTo>
                    <a:pt x="119" y="113"/>
                  </a:lnTo>
                  <a:lnTo>
                    <a:pt x="123" y="104"/>
                  </a:lnTo>
                  <a:lnTo>
                    <a:pt x="127" y="96"/>
                  </a:lnTo>
                  <a:lnTo>
                    <a:pt x="129" y="93"/>
                  </a:lnTo>
                  <a:lnTo>
                    <a:pt x="131" y="89"/>
                  </a:lnTo>
                  <a:lnTo>
                    <a:pt x="133" y="86"/>
                  </a:lnTo>
                  <a:lnTo>
                    <a:pt x="135" y="83"/>
                  </a:lnTo>
                  <a:lnTo>
                    <a:pt x="137" y="80"/>
                  </a:lnTo>
                  <a:lnTo>
                    <a:pt x="140" y="77"/>
                  </a:lnTo>
                  <a:lnTo>
                    <a:pt x="142" y="75"/>
                  </a:lnTo>
                  <a:lnTo>
                    <a:pt x="144" y="73"/>
                  </a:lnTo>
                  <a:lnTo>
                    <a:pt x="146" y="71"/>
                  </a:lnTo>
                  <a:lnTo>
                    <a:pt x="148" y="68"/>
                  </a:lnTo>
                  <a:lnTo>
                    <a:pt x="151" y="66"/>
                  </a:lnTo>
                  <a:lnTo>
                    <a:pt x="154" y="64"/>
                  </a:lnTo>
                  <a:lnTo>
                    <a:pt x="159" y="60"/>
                  </a:lnTo>
                  <a:lnTo>
                    <a:pt x="166" y="56"/>
                  </a:lnTo>
                  <a:lnTo>
                    <a:pt x="173" y="52"/>
                  </a:lnTo>
                  <a:lnTo>
                    <a:pt x="181" y="48"/>
                  </a:lnTo>
                  <a:lnTo>
                    <a:pt x="189" y="44"/>
                  </a:lnTo>
                  <a:lnTo>
                    <a:pt x="198" y="40"/>
                  </a:lnTo>
                  <a:lnTo>
                    <a:pt x="208" y="36"/>
                  </a:lnTo>
                  <a:lnTo>
                    <a:pt x="219" y="31"/>
                  </a:lnTo>
                  <a:lnTo>
                    <a:pt x="230" y="26"/>
                  </a:lnTo>
                  <a:lnTo>
                    <a:pt x="242" y="22"/>
                  </a:lnTo>
                  <a:lnTo>
                    <a:pt x="255" y="17"/>
                  </a:lnTo>
                  <a:lnTo>
                    <a:pt x="268" y="11"/>
                  </a:lnTo>
                  <a:lnTo>
                    <a:pt x="283" y="6"/>
                  </a:lnTo>
                  <a:lnTo>
                    <a:pt x="297" y="0"/>
                  </a:lnTo>
                  <a:close/>
                </a:path>
              </a:pathLst>
            </a:custGeom>
            <a:solidFill>
              <a:srgbClr val="EBAA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3" name="Freeform 83"/>
            <p:cNvSpPr>
              <a:spLocks/>
            </p:cNvSpPr>
            <p:nvPr/>
          </p:nvSpPr>
          <p:spPr bwMode="auto">
            <a:xfrm>
              <a:off x="635" y="1682"/>
              <a:ext cx="293" cy="380"/>
            </a:xfrm>
            <a:custGeom>
              <a:avLst/>
              <a:gdLst>
                <a:gd name="T0" fmla="*/ 230 w 293"/>
                <a:gd name="T1" fmla="*/ 364 h 380"/>
                <a:gd name="T2" fmla="*/ 288 w 293"/>
                <a:gd name="T3" fmla="*/ 244 h 380"/>
                <a:gd name="T4" fmla="*/ 281 w 293"/>
                <a:gd name="T5" fmla="*/ 219 h 380"/>
                <a:gd name="T6" fmla="*/ 276 w 293"/>
                <a:gd name="T7" fmla="*/ 195 h 380"/>
                <a:gd name="T8" fmla="*/ 272 w 293"/>
                <a:gd name="T9" fmla="*/ 172 h 380"/>
                <a:gd name="T10" fmla="*/ 268 w 293"/>
                <a:gd name="T11" fmla="*/ 150 h 380"/>
                <a:gd name="T12" fmla="*/ 267 w 293"/>
                <a:gd name="T13" fmla="*/ 129 h 380"/>
                <a:gd name="T14" fmla="*/ 266 w 293"/>
                <a:gd name="T15" fmla="*/ 110 h 380"/>
                <a:gd name="T16" fmla="*/ 266 w 293"/>
                <a:gd name="T17" fmla="*/ 91 h 380"/>
                <a:gd name="T18" fmla="*/ 267 w 293"/>
                <a:gd name="T19" fmla="*/ 75 h 380"/>
                <a:gd name="T20" fmla="*/ 268 w 293"/>
                <a:gd name="T21" fmla="*/ 59 h 380"/>
                <a:gd name="T22" fmla="*/ 271 w 293"/>
                <a:gd name="T23" fmla="*/ 45 h 380"/>
                <a:gd name="T24" fmla="*/ 274 w 293"/>
                <a:gd name="T25" fmla="*/ 33 h 380"/>
                <a:gd name="T26" fmla="*/ 277 w 293"/>
                <a:gd name="T27" fmla="*/ 22 h 380"/>
                <a:gd name="T28" fmla="*/ 281 w 293"/>
                <a:gd name="T29" fmla="*/ 14 h 380"/>
                <a:gd name="T30" fmla="*/ 286 w 293"/>
                <a:gd name="T31" fmla="*/ 7 h 380"/>
                <a:gd name="T32" fmla="*/ 291 w 293"/>
                <a:gd name="T33" fmla="*/ 2 h 380"/>
                <a:gd name="T34" fmla="*/ 278 w 293"/>
                <a:gd name="T35" fmla="*/ 4 h 380"/>
                <a:gd name="T36" fmla="*/ 249 w 293"/>
                <a:gd name="T37" fmla="*/ 12 h 380"/>
                <a:gd name="T38" fmla="*/ 228 w 293"/>
                <a:gd name="T39" fmla="*/ 18 h 380"/>
                <a:gd name="T40" fmla="*/ 214 w 293"/>
                <a:gd name="T41" fmla="*/ 23 h 380"/>
                <a:gd name="T42" fmla="*/ 201 w 293"/>
                <a:gd name="T43" fmla="*/ 28 h 380"/>
                <a:gd name="T44" fmla="*/ 189 w 293"/>
                <a:gd name="T45" fmla="*/ 35 h 380"/>
                <a:gd name="T46" fmla="*/ 177 w 293"/>
                <a:gd name="T47" fmla="*/ 41 h 380"/>
                <a:gd name="T48" fmla="*/ 164 w 293"/>
                <a:gd name="T49" fmla="*/ 49 h 380"/>
                <a:gd name="T50" fmla="*/ 153 w 293"/>
                <a:gd name="T51" fmla="*/ 58 h 380"/>
                <a:gd name="T52" fmla="*/ 141 w 293"/>
                <a:gd name="T53" fmla="*/ 68 h 380"/>
                <a:gd name="T54" fmla="*/ 130 w 293"/>
                <a:gd name="T55" fmla="*/ 79 h 380"/>
                <a:gd name="T56" fmla="*/ 119 w 293"/>
                <a:gd name="T57" fmla="*/ 91 h 380"/>
                <a:gd name="T58" fmla="*/ 108 w 293"/>
                <a:gd name="T59" fmla="*/ 105 h 380"/>
                <a:gd name="T60" fmla="*/ 97 w 293"/>
                <a:gd name="T61" fmla="*/ 120 h 380"/>
                <a:gd name="T62" fmla="*/ 0 w 293"/>
                <a:gd name="T63" fmla="*/ 269 h 380"/>
                <a:gd name="T64" fmla="*/ 24 w 293"/>
                <a:gd name="T65" fmla="*/ 284 h 380"/>
                <a:gd name="T66" fmla="*/ 51 w 293"/>
                <a:gd name="T67" fmla="*/ 302 h 380"/>
                <a:gd name="T68" fmla="*/ 79 w 293"/>
                <a:gd name="T69" fmla="*/ 320 h 380"/>
                <a:gd name="T70" fmla="*/ 108 w 293"/>
                <a:gd name="T71" fmla="*/ 338 h 380"/>
                <a:gd name="T72" fmla="*/ 123 w 293"/>
                <a:gd name="T73" fmla="*/ 347 h 380"/>
                <a:gd name="T74" fmla="*/ 139 w 293"/>
                <a:gd name="T75" fmla="*/ 355 h 380"/>
                <a:gd name="T76" fmla="*/ 154 w 293"/>
                <a:gd name="T77" fmla="*/ 362 h 380"/>
                <a:gd name="T78" fmla="*/ 170 w 293"/>
                <a:gd name="T79" fmla="*/ 368 h 380"/>
                <a:gd name="T80" fmla="*/ 185 w 293"/>
                <a:gd name="T81" fmla="*/ 373 h 380"/>
                <a:gd name="T82" fmla="*/ 201 w 293"/>
                <a:gd name="T83" fmla="*/ 377 h 380"/>
                <a:gd name="T84" fmla="*/ 216 w 293"/>
                <a:gd name="T85" fmla="*/ 379 h 380"/>
                <a:gd name="T86" fmla="*/ 231 w 293"/>
                <a:gd name="T87" fmla="*/ 380 h 3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93" h="380">
                  <a:moveTo>
                    <a:pt x="231" y="380"/>
                  </a:moveTo>
                  <a:lnTo>
                    <a:pt x="230" y="364"/>
                  </a:lnTo>
                  <a:lnTo>
                    <a:pt x="291" y="256"/>
                  </a:lnTo>
                  <a:lnTo>
                    <a:pt x="288" y="244"/>
                  </a:lnTo>
                  <a:lnTo>
                    <a:pt x="284" y="231"/>
                  </a:lnTo>
                  <a:lnTo>
                    <a:pt x="281" y="219"/>
                  </a:lnTo>
                  <a:lnTo>
                    <a:pt x="278" y="207"/>
                  </a:lnTo>
                  <a:lnTo>
                    <a:pt x="276" y="195"/>
                  </a:lnTo>
                  <a:lnTo>
                    <a:pt x="273" y="183"/>
                  </a:lnTo>
                  <a:lnTo>
                    <a:pt x="272" y="172"/>
                  </a:lnTo>
                  <a:lnTo>
                    <a:pt x="270" y="161"/>
                  </a:lnTo>
                  <a:lnTo>
                    <a:pt x="268" y="150"/>
                  </a:lnTo>
                  <a:lnTo>
                    <a:pt x="267" y="140"/>
                  </a:lnTo>
                  <a:lnTo>
                    <a:pt x="267" y="129"/>
                  </a:lnTo>
                  <a:lnTo>
                    <a:pt x="266" y="119"/>
                  </a:lnTo>
                  <a:lnTo>
                    <a:pt x="266" y="110"/>
                  </a:lnTo>
                  <a:lnTo>
                    <a:pt x="266" y="100"/>
                  </a:lnTo>
                  <a:lnTo>
                    <a:pt x="266" y="91"/>
                  </a:lnTo>
                  <a:lnTo>
                    <a:pt x="266" y="83"/>
                  </a:lnTo>
                  <a:lnTo>
                    <a:pt x="267" y="75"/>
                  </a:lnTo>
                  <a:lnTo>
                    <a:pt x="267" y="67"/>
                  </a:lnTo>
                  <a:lnTo>
                    <a:pt x="268" y="59"/>
                  </a:lnTo>
                  <a:lnTo>
                    <a:pt x="269" y="52"/>
                  </a:lnTo>
                  <a:lnTo>
                    <a:pt x="271" y="45"/>
                  </a:lnTo>
                  <a:lnTo>
                    <a:pt x="272" y="39"/>
                  </a:lnTo>
                  <a:lnTo>
                    <a:pt x="274" y="33"/>
                  </a:lnTo>
                  <a:lnTo>
                    <a:pt x="276" y="27"/>
                  </a:lnTo>
                  <a:lnTo>
                    <a:pt x="277" y="22"/>
                  </a:lnTo>
                  <a:lnTo>
                    <a:pt x="279" y="18"/>
                  </a:lnTo>
                  <a:lnTo>
                    <a:pt x="281" y="14"/>
                  </a:lnTo>
                  <a:lnTo>
                    <a:pt x="284" y="10"/>
                  </a:lnTo>
                  <a:lnTo>
                    <a:pt x="286" y="7"/>
                  </a:lnTo>
                  <a:lnTo>
                    <a:pt x="288" y="4"/>
                  </a:lnTo>
                  <a:lnTo>
                    <a:pt x="291" y="2"/>
                  </a:lnTo>
                  <a:lnTo>
                    <a:pt x="293" y="0"/>
                  </a:lnTo>
                  <a:lnTo>
                    <a:pt x="278" y="4"/>
                  </a:lnTo>
                  <a:lnTo>
                    <a:pt x="263" y="8"/>
                  </a:lnTo>
                  <a:lnTo>
                    <a:pt x="249" y="12"/>
                  </a:lnTo>
                  <a:lnTo>
                    <a:pt x="235" y="16"/>
                  </a:lnTo>
                  <a:lnTo>
                    <a:pt x="228" y="18"/>
                  </a:lnTo>
                  <a:lnTo>
                    <a:pt x="221" y="21"/>
                  </a:lnTo>
                  <a:lnTo>
                    <a:pt x="214" y="23"/>
                  </a:lnTo>
                  <a:lnTo>
                    <a:pt x="208" y="26"/>
                  </a:lnTo>
                  <a:lnTo>
                    <a:pt x="201" y="28"/>
                  </a:lnTo>
                  <a:lnTo>
                    <a:pt x="195" y="32"/>
                  </a:lnTo>
                  <a:lnTo>
                    <a:pt x="189" y="35"/>
                  </a:lnTo>
                  <a:lnTo>
                    <a:pt x="183" y="38"/>
                  </a:lnTo>
                  <a:lnTo>
                    <a:pt x="177" y="41"/>
                  </a:lnTo>
                  <a:lnTo>
                    <a:pt x="170" y="45"/>
                  </a:lnTo>
                  <a:lnTo>
                    <a:pt x="164" y="49"/>
                  </a:lnTo>
                  <a:lnTo>
                    <a:pt x="158" y="53"/>
                  </a:lnTo>
                  <a:lnTo>
                    <a:pt x="153" y="58"/>
                  </a:lnTo>
                  <a:lnTo>
                    <a:pt x="147" y="63"/>
                  </a:lnTo>
                  <a:lnTo>
                    <a:pt x="141" y="68"/>
                  </a:lnTo>
                  <a:lnTo>
                    <a:pt x="135" y="73"/>
                  </a:lnTo>
                  <a:lnTo>
                    <a:pt x="130" y="79"/>
                  </a:lnTo>
                  <a:lnTo>
                    <a:pt x="124" y="85"/>
                  </a:lnTo>
                  <a:lnTo>
                    <a:pt x="119" y="91"/>
                  </a:lnTo>
                  <a:lnTo>
                    <a:pt x="113" y="98"/>
                  </a:lnTo>
                  <a:lnTo>
                    <a:pt x="108" y="105"/>
                  </a:lnTo>
                  <a:lnTo>
                    <a:pt x="103" y="112"/>
                  </a:lnTo>
                  <a:lnTo>
                    <a:pt x="97" y="120"/>
                  </a:lnTo>
                  <a:lnTo>
                    <a:pt x="92" y="128"/>
                  </a:lnTo>
                  <a:lnTo>
                    <a:pt x="0" y="269"/>
                  </a:lnTo>
                  <a:lnTo>
                    <a:pt x="12" y="276"/>
                  </a:lnTo>
                  <a:lnTo>
                    <a:pt x="24" y="284"/>
                  </a:lnTo>
                  <a:lnTo>
                    <a:pt x="37" y="293"/>
                  </a:lnTo>
                  <a:lnTo>
                    <a:pt x="51" y="302"/>
                  </a:lnTo>
                  <a:lnTo>
                    <a:pt x="65" y="311"/>
                  </a:lnTo>
                  <a:lnTo>
                    <a:pt x="79" y="320"/>
                  </a:lnTo>
                  <a:lnTo>
                    <a:pt x="93" y="329"/>
                  </a:lnTo>
                  <a:lnTo>
                    <a:pt x="108" y="338"/>
                  </a:lnTo>
                  <a:lnTo>
                    <a:pt x="116" y="343"/>
                  </a:lnTo>
                  <a:lnTo>
                    <a:pt x="123" y="347"/>
                  </a:lnTo>
                  <a:lnTo>
                    <a:pt x="131" y="351"/>
                  </a:lnTo>
                  <a:lnTo>
                    <a:pt x="139" y="355"/>
                  </a:lnTo>
                  <a:lnTo>
                    <a:pt x="147" y="358"/>
                  </a:lnTo>
                  <a:lnTo>
                    <a:pt x="154" y="362"/>
                  </a:lnTo>
                  <a:lnTo>
                    <a:pt x="162" y="365"/>
                  </a:lnTo>
                  <a:lnTo>
                    <a:pt x="170" y="368"/>
                  </a:lnTo>
                  <a:lnTo>
                    <a:pt x="178" y="371"/>
                  </a:lnTo>
                  <a:lnTo>
                    <a:pt x="185" y="373"/>
                  </a:lnTo>
                  <a:lnTo>
                    <a:pt x="193" y="375"/>
                  </a:lnTo>
                  <a:lnTo>
                    <a:pt x="201" y="377"/>
                  </a:lnTo>
                  <a:lnTo>
                    <a:pt x="208" y="378"/>
                  </a:lnTo>
                  <a:lnTo>
                    <a:pt x="216" y="379"/>
                  </a:lnTo>
                  <a:lnTo>
                    <a:pt x="224" y="380"/>
                  </a:lnTo>
                  <a:lnTo>
                    <a:pt x="231" y="380"/>
                  </a:lnTo>
                  <a:close/>
                </a:path>
              </a:pathLst>
            </a:custGeom>
            <a:solidFill>
              <a:srgbClr val="5460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4" name="Freeform 84"/>
            <p:cNvSpPr>
              <a:spLocks/>
            </p:cNvSpPr>
            <p:nvPr/>
          </p:nvSpPr>
          <p:spPr bwMode="auto">
            <a:xfrm>
              <a:off x="825" y="1929"/>
              <a:ext cx="101" cy="132"/>
            </a:xfrm>
            <a:custGeom>
              <a:avLst/>
              <a:gdLst>
                <a:gd name="T0" fmla="*/ 101 w 101"/>
                <a:gd name="T1" fmla="*/ 0 h 132"/>
                <a:gd name="T2" fmla="*/ 44 w 101"/>
                <a:gd name="T3" fmla="*/ 132 h 132"/>
                <a:gd name="T4" fmla="*/ 0 w 101"/>
                <a:gd name="T5" fmla="*/ 127 h 132"/>
                <a:gd name="T6" fmla="*/ 101 w 101"/>
                <a:gd name="T7" fmla="*/ 0 h 132"/>
              </a:gdLst>
              <a:ahLst/>
              <a:cxnLst>
                <a:cxn ang="0">
                  <a:pos x="T0" y="T1"/>
                </a:cxn>
                <a:cxn ang="0">
                  <a:pos x="T2" y="T3"/>
                </a:cxn>
                <a:cxn ang="0">
                  <a:pos x="T4" y="T5"/>
                </a:cxn>
                <a:cxn ang="0">
                  <a:pos x="T6" y="T7"/>
                </a:cxn>
              </a:cxnLst>
              <a:rect l="0" t="0" r="r" b="b"/>
              <a:pathLst>
                <a:path w="101" h="132">
                  <a:moveTo>
                    <a:pt x="101" y="0"/>
                  </a:moveTo>
                  <a:lnTo>
                    <a:pt x="44" y="132"/>
                  </a:lnTo>
                  <a:lnTo>
                    <a:pt x="0" y="127"/>
                  </a:lnTo>
                  <a:lnTo>
                    <a:pt x="101" y="0"/>
                  </a:lnTo>
                  <a:close/>
                </a:path>
              </a:pathLst>
            </a:custGeom>
            <a:solidFill>
              <a:srgbClr val="3F4A6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5" name="Freeform 85"/>
            <p:cNvSpPr>
              <a:spLocks/>
            </p:cNvSpPr>
            <p:nvPr/>
          </p:nvSpPr>
          <p:spPr bwMode="auto">
            <a:xfrm>
              <a:off x="630" y="1918"/>
              <a:ext cx="246" cy="143"/>
            </a:xfrm>
            <a:custGeom>
              <a:avLst/>
              <a:gdLst>
                <a:gd name="T0" fmla="*/ 0 w 246"/>
                <a:gd name="T1" fmla="*/ 33 h 143"/>
                <a:gd name="T2" fmla="*/ 7 w 246"/>
                <a:gd name="T3" fmla="*/ 37 h 143"/>
                <a:gd name="T4" fmla="*/ 15 w 246"/>
                <a:gd name="T5" fmla="*/ 42 h 143"/>
                <a:gd name="T6" fmla="*/ 22 w 246"/>
                <a:gd name="T7" fmla="*/ 46 h 143"/>
                <a:gd name="T8" fmla="*/ 29 w 246"/>
                <a:gd name="T9" fmla="*/ 51 h 143"/>
                <a:gd name="T10" fmla="*/ 44 w 246"/>
                <a:gd name="T11" fmla="*/ 61 h 143"/>
                <a:gd name="T12" fmla="*/ 58 w 246"/>
                <a:gd name="T13" fmla="*/ 71 h 143"/>
                <a:gd name="T14" fmla="*/ 72 w 246"/>
                <a:gd name="T15" fmla="*/ 80 h 143"/>
                <a:gd name="T16" fmla="*/ 87 w 246"/>
                <a:gd name="T17" fmla="*/ 90 h 143"/>
                <a:gd name="T18" fmla="*/ 94 w 246"/>
                <a:gd name="T19" fmla="*/ 94 h 143"/>
                <a:gd name="T20" fmla="*/ 101 w 246"/>
                <a:gd name="T21" fmla="*/ 99 h 143"/>
                <a:gd name="T22" fmla="*/ 108 w 246"/>
                <a:gd name="T23" fmla="*/ 104 h 143"/>
                <a:gd name="T24" fmla="*/ 115 w 246"/>
                <a:gd name="T25" fmla="*/ 108 h 143"/>
                <a:gd name="T26" fmla="*/ 122 w 246"/>
                <a:gd name="T27" fmla="*/ 112 h 143"/>
                <a:gd name="T28" fmla="*/ 129 w 246"/>
                <a:gd name="T29" fmla="*/ 116 h 143"/>
                <a:gd name="T30" fmla="*/ 136 w 246"/>
                <a:gd name="T31" fmla="*/ 120 h 143"/>
                <a:gd name="T32" fmla="*/ 143 w 246"/>
                <a:gd name="T33" fmla="*/ 123 h 143"/>
                <a:gd name="T34" fmla="*/ 151 w 246"/>
                <a:gd name="T35" fmla="*/ 126 h 143"/>
                <a:gd name="T36" fmla="*/ 158 w 246"/>
                <a:gd name="T37" fmla="*/ 130 h 143"/>
                <a:gd name="T38" fmla="*/ 165 w 246"/>
                <a:gd name="T39" fmla="*/ 132 h 143"/>
                <a:gd name="T40" fmla="*/ 172 w 246"/>
                <a:gd name="T41" fmla="*/ 135 h 143"/>
                <a:gd name="T42" fmla="*/ 180 w 246"/>
                <a:gd name="T43" fmla="*/ 137 h 143"/>
                <a:gd name="T44" fmla="*/ 187 w 246"/>
                <a:gd name="T45" fmla="*/ 139 h 143"/>
                <a:gd name="T46" fmla="*/ 195 w 246"/>
                <a:gd name="T47" fmla="*/ 141 h 143"/>
                <a:gd name="T48" fmla="*/ 202 w 246"/>
                <a:gd name="T49" fmla="*/ 142 h 143"/>
                <a:gd name="T50" fmla="*/ 210 w 246"/>
                <a:gd name="T51" fmla="*/ 143 h 143"/>
                <a:gd name="T52" fmla="*/ 218 w 246"/>
                <a:gd name="T53" fmla="*/ 143 h 143"/>
                <a:gd name="T54" fmla="*/ 226 w 246"/>
                <a:gd name="T55" fmla="*/ 143 h 143"/>
                <a:gd name="T56" fmla="*/ 234 w 246"/>
                <a:gd name="T57" fmla="*/ 143 h 143"/>
                <a:gd name="T58" fmla="*/ 246 w 246"/>
                <a:gd name="T59" fmla="*/ 110 h 143"/>
                <a:gd name="T60" fmla="*/ 238 w 246"/>
                <a:gd name="T61" fmla="*/ 108 h 143"/>
                <a:gd name="T62" fmla="*/ 230 w 246"/>
                <a:gd name="T63" fmla="*/ 106 h 143"/>
                <a:gd name="T64" fmla="*/ 223 w 246"/>
                <a:gd name="T65" fmla="*/ 104 h 143"/>
                <a:gd name="T66" fmla="*/ 215 w 246"/>
                <a:gd name="T67" fmla="*/ 102 h 143"/>
                <a:gd name="T68" fmla="*/ 207 w 246"/>
                <a:gd name="T69" fmla="*/ 100 h 143"/>
                <a:gd name="T70" fmla="*/ 200 w 246"/>
                <a:gd name="T71" fmla="*/ 97 h 143"/>
                <a:gd name="T72" fmla="*/ 192 w 246"/>
                <a:gd name="T73" fmla="*/ 94 h 143"/>
                <a:gd name="T74" fmla="*/ 185 w 246"/>
                <a:gd name="T75" fmla="*/ 92 h 143"/>
                <a:gd name="T76" fmla="*/ 178 w 246"/>
                <a:gd name="T77" fmla="*/ 89 h 143"/>
                <a:gd name="T78" fmla="*/ 170 w 246"/>
                <a:gd name="T79" fmla="*/ 86 h 143"/>
                <a:gd name="T80" fmla="*/ 163 w 246"/>
                <a:gd name="T81" fmla="*/ 83 h 143"/>
                <a:gd name="T82" fmla="*/ 156 w 246"/>
                <a:gd name="T83" fmla="*/ 79 h 143"/>
                <a:gd name="T84" fmla="*/ 149 w 246"/>
                <a:gd name="T85" fmla="*/ 76 h 143"/>
                <a:gd name="T86" fmla="*/ 141 w 246"/>
                <a:gd name="T87" fmla="*/ 73 h 143"/>
                <a:gd name="T88" fmla="*/ 134 w 246"/>
                <a:gd name="T89" fmla="*/ 69 h 143"/>
                <a:gd name="T90" fmla="*/ 127 w 246"/>
                <a:gd name="T91" fmla="*/ 66 h 143"/>
                <a:gd name="T92" fmla="*/ 113 w 246"/>
                <a:gd name="T93" fmla="*/ 58 h 143"/>
                <a:gd name="T94" fmla="*/ 100 w 246"/>
                <a:gd name="T95" fmla="*/ 51 h 143"/>
                <a:gd name="T96" fmla="*/ 86 w 246"/>
                <a:gd name="T97" fmla="*/ 43 h 143"/>
                <a:gd name="T98" fmla="*/ 73 w 246"/>
                <a:gd name="T99" fmla="*/ 35 h 143"/>
                <a:gd name="T100" fmla="*/ 60 w 246"/>
                <a:gd name="T101" fmla="*/ 26 h 143"/>
                <a:gd name="T102" fmla="*/ 48 w 246"/>
                <a:gd name="T103" fmla="*/ 18 h 143"/>
                <a:gd name="T104" fmla="*/ 35 w 246"/>
                <a:gd name="T105" fmla="*/ 9 h 143"/>
                <a:gd name="T106" fmla="*/ 23 w 246"/>
                <a:gd name="T107" fmla="*/ 0 h 143"/>
                <a:gd name="T108" fmla="*/ 0 w 246"/>
                <a:gd name="T109" fmla="*/ 33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46" h="143">
                  <a:moveTo>
                    <a:pt x="0" y="33"/>
                  </a:moveTo>
                  <a:lnTo>
                    <a:pt x="7" y="37"/>
                  </a:lnTo>
                  <a:lnTo>
                    <a:pt x="15" y="42"/>
                  </a:lnTo>
                  <a:lnTo>
                    <a:pt x="22" y="46"/>
                  </a:lnTo>
                  <a:lnTo>
                    <a:pt x="29" y="51"/>
                  </a:lnTo>
                  <a:lnTo>
                    <a:pt x="44" y="61"/>
                  </a:lnTo>
                  <a:lnTo>
                    <a:pt x="58" y="71"/>
                  </a:lnTo>
                  <a:lnTo>
                    <a:pt x="72" y="80"/>
                  </a:lnTo>
                  <a:lnTo>
                    <a:pt x="87" y="90"/>
                  </a:lnTo>
                  <a:lnTo>
                    <a:pt x="94" y="94"/>
                  </a:lnTo>
                  <a:lnTo>
                    <a:pt x="101" y="99"/>
                  </a:lnTo>
                  <a:lnTo>
                    <a:pt x="108" y="104"/>
                  </a:lnTo>
                  <a:lnTo>
                    <a:pt x="115" y="108"/>
                  </a:lnTo>
                  <a:lnTo>
                    <a:pt x="122" y="112"/>
                  </a:lnTo>
                  <a:lnTo>
                    <a:pt x="129" y="116"/>
                  </a:lnTo>
                  <a:lnTo>
                    <a:pt x="136" y="120"/>
                  </a:lnTo>
                  <a:lnTo>
                    <a:pt x="143" y="123"/>
                  </a:lnTo>
                  <a:lnTo>
                    <a:pt x="151" y="126"/>
                  </a:lnTo>
                  <a:lnTo>
                    <a:pt x="158" y="130"/>
                  </a:lnTo>
                  <a:lnTo>
                    <a:pt x="165" y="132"/>
                  </a:lnTo>
                  <a:lnTo>
                    <a:pt x="172" y="135"/>
                  </a:lnTo>
                  <a:lnTo>
                    <a:pt x="180" y="137"/>
                  </a:lnTo>
                  <a:lnTo>
                    <a:pt x="187" y="139"/>
                  </a:lnTo>
                  <a:lnTo>
                    <a:pt x="195" y="141"/>
                  </a:lnTo>
                  <a:lnTo>
                    <a:pt x="202" y="142"/>
                  </a:lnTo>
                  <a:lnTo>
                    <a:pt x="210" y="143"/>
                  </a:lnTo>
                  <a:lnTo>
                    <a:pt x="218" y="143"/>
                  </a:lnTo>
                  <a:lnTo>
                    <a:pt x="226" y="143"/>
                  </a:lnTo>
                  <a:lnTo>
                    <a:pt x="234" y="143"/>
                  </a:lnTo>
                  <a:lnTo>
                    <a:pt x="246" y="110"/>
                  </a:lnTo>
                  <a:lnTo>
                    <a:pt x="238" y="108"/>
                  </a:lnTo>
                  <a:lnTo>
                    <a:pt x="230" y="106"/>
                  </a:lnTo>
                  <a:lnTo>
                    <a:pt x="223" y="104"/>
                  </a:lnTo>
                  <a:lnTo>
                    <a:pt x="215" y="102"/>
                  </a:lnTo>
                  <a:lnTo>
                    <a:pt x="207" y="100"/>
                  </a:lnTo>
                  <a:lnTo>
                    <a:pt x="200" y="97"/>
                  </a:lnTo>
                  <a:lnTo>
                    <a:pt x="192" y="94"/>
                  </a:lnTo>
                  <a:lnTo>
                    <a:pt x="185" y="92"/>
                  </a:lnTo>
                  <a:lnTo>
                    <a:pt x="178" y="89"/>
                  </a:lnTo>
                  <a:lnTo>
                    <a:pt x="170" y="86"/>
                  </a:lnTo>
                  <a:lnTo>
                    <a:pt x="163" y="83"/>
                  </a:lnTo>
                  <a:lnTo>
                    <a:pt x="156" y="79"/>
                  </a:lnTo>
                  <a:lnTo>
                    <a:pt x="149" y="76"/>
                  </a:lnTo>
                  <a:lnTo>
                    <a:pt x="141" y="73"/>
                  </a:lnTo>
                  <a:lnTo>
                    <a:pt x="134" y="69"/>
                  </a:lnTo>
                  <a:lnTo>
                    <a:pt x="127" y="66"/>
                  </a:lnTo>
                  <a:lnTo>
                    <a:pt x="113" y="58"/>
                  </a:lnTo>
                  <a:lnTo>
                    <a:pt x="100" y="51"/>
                  </a:lnTo>
                  <a:lnTo>
                    <a:pt x="86" y="43"/>
                  </a:lnTo>
                  <a:lnTo>
                    <a:pt x="73" y="35"/>
                  </a:lnTo>
                  <a:lnTo>
                    <a:pt x="60" y="26"/>
                  </a:lnTo>
                  <a:lnTo>
                    <a:pt x="48" y="18"/>
                  </a:lnTo>
                  <a:lnTo>
                    <a:pt x="35" y="9"/>
                  </a:lnTo>
                  <a:lnTo>
                    <a:pt x="23" y="0"/>
                  </a:lnTo>
                  <a:lnTo>
                    <a:pt x="0" y="33"/>
                  </a:lnTo>
                  <a:close/>
                </a:path>
              </a:pathLst>
            </a:custGeom>
            <a:solidFill>
              <a:srgbClr val="3F4A6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6" name="Freeform 86"/>
            <p:cNvSpPr>
              <a:spLocks/>
            </p:cNvSpPr>
            <p:nvPr/>
          </p:nvSpPr>
          <p:spPr bwMode="auto">
            <a:xfrm>
              <a:off x="1317" y="1724"/>
              <a:ext cx="194" cy="534"/>
            </a:xfrm>
            <a:custGeom>
              <a:avLst/>
              <a:gdLst>
                <a:gd name="T0" fmla="*/ 53 w 194"/>
                <a:gd name="T1" fmla="*/ 0 h 534"/>
                <a:gd name="T2" fmla="*/ 61 w 194"/>
                <a:gd name="T3" fmla="*/ 4 h 534"/>
                <a:gd name="T4" fmla="*/ 69 w 194"/>
                <a:gd name="T5" fmla="*/ 9 h 534"/>
                <a:gd name="T6" fmla="*/ 77 w 194"/>
                <a:gd name="T7" fmla="*/ 14 h 534"/>
                <a:gd name="T8" fmla="*/ 84 w 194"/>
                <a:gd name="T9" fmla="*/ 19 h 534"/>
                <a:gd name="T10" fmla="*/ 92 w 194"/>
                <a:gd name="T11" fmla="*/ 24 h 534"/>
                <a:gd name="T12" fmla="*/ 99 w 194"/>
                <a:gd name="T13" fmla="*/ 30 h 534"/>
                <a:gd name="T14" fmla="*/ 105 w 194"/>
                <a:gd name="T15" fmla="*/ 35 h 534"/>
                <a:gd name="T16" fmla="*/ 112 w 194"/>
                <a:gd name="T17" fmla="*/ 41 h 534"/>
                <a:gd name="T18" fmla="*/ 118 w 194"/>
                <a:gd name="T19" fmla="*/ 47 h 534"/>
                <a:gd name="T20" fmla="*/ 124 w 194"/>
                <a:gd name="T21" fmla="*/ 53 h 534"/>
                <a:gd name="T22" fmla="*/ 130 w 194"/>
                <a:gd name="T23" fmla="*/ 59 h 534"/>
                <a:gd name="T24" fmla="*/ 136 w 194"/>
                <a:gd name="T25" fmla="*/ 66 h 534"/>
                <a:gd name="T26" fmla="*/ 141 w 194"/>
                <a:gd name="T27" fmla="*/ 73 h 534"/>
                <a:gd name="T28" fmla="*/ 146 w 194"/>
                <a:gd name="T29" fmla="*/ 80 h 534"/>
                <a:gd name="T30" fmla="*/ 151 w 194"/>
                <a:gd name="T31" fmla="*/ 86 h 534"/>
                <a:gd name="T32" fmla="*/ 155 w 194"/>
                <a:gd name="T33" fmla="*/ 94 h 534"/>
                <a:gd name="T34" fmla="*/ 160 w 194"/>
                <a:gd name="T35" fmla="*/ 101 h 534"/>
                <a:gd name="T36" fmla="*/ 164 w 194"/>
                <a:gd name="T37" fmla="*/ 108 h 534"/>
                <a:gd name="T38" fmla="*/ 168 w 194"/>
                <a:gd name="T39" fmla="*/ 116 h 534"/>
                <a:gd name="T40" fmla="*/ 171 w 194"/>
                <a:gd name="T41" fmla="*/ 123 h 534"/>
                <a:gd name="T42" fmla="*/ 174 w 194"/>
                <a:gd name="T43" fmla="*/ 131 h 534"/>
                <a:gd name="T44" fmla="*/ 178 w 194"/>
                <a:gd name="T45" fmla="*/ 139 h 534"/>
                <a:gd name="T46" fmla="*/ 180 w 194"/>
                <a:gd name="T47" fmla="*/ 147 h 534"/>
                <a:gd name="T48" fmla="*/ 183 w 194"/>
                <a:gd name="T49" fmla="*/ 155 h 534"/>
                <a:gd name="T50" fmla="*/ 185 w 194"/>
                <a:gd name="T51" fmla="*/ 164 h 534"/>
                <a:gd name="T52" fmla="*/ 187 w 194"/>
                <a:gd name="T53" fmla="*/ 172 h 534"/>
                <a:gd name="T54" fmla="*/ 189 w 194"/>
                <a:gd name="T55" fmla="*/ 181 h 534"/>
                <a:gd name="T56" fmla="*/ 190 w 194"/>
                <a:gd name="T57" fmla="*/ 189 h 534"/>
                <a:gd name="T58" fmla="*/ 192 w 194"/>
                <a:gd name="T59" fmla="*/ 198 h 534"/>
                <a:gd name="T60" fmla="*/ 193 w 194"/>
                <a:gd name="T61" fmla="*/ 207 h 534"/>
                <a:gd name="T62" fmla="*/ 193 w 194"/>
                <a:gd name="T63" fmla="*/ 216 h 534"/>
                <a:gd name="T64" fmla="*/ 194 w 194"/>
                <a:gd name="T65" fmla="*/ 225 h 534"/>
                <a:gd name="T66" fmla="*/ 191 w 194"/>
                <a:gd name="T67" fmla="*/ 248 h 534"/>
                <a:gd name="T68" fmla="*/ 189 w 194"/>
                <a:gd name="T69" fmla="*/ 269 h 534"/>
                <a:gd name="T70" fmla="*/ 186 w 194"/>
                <a:gd name="T71" fmla="*/ 288 h 534"/>
                <a:gd name="T72" fmla="*/ 184 w 194"/>
                <a:gd name="T73" fmla="*/ 306 h 534"/>
                <a:gd name="T74" fmla="*/ 181 w 194"/>
                <a:gd name="T75" fmla="*/ 323 h 534"/>
                <a:gd name="T76" fmla="*/ 178 w 194"/>
                <a:gd name="T77" fmla="*/ 339 h 534"/>
                <a:gd name="T78" fmla="*/ 174 w 194"/>
                <a:gd name="T79" fmla="*/ 354 h 534"/>
                <a:gd name="T80" fmla="*/ 171 w 194"/>
                <a:gd name="T81" fmla="*/ 369 h 534"/>
                <a:gd name="T82" fmla="*/ 167 w 194"/>
                <a:gd name="T83" fmla="*/ 384 h 534"/>
                <a:gd name="T84" fmla="*/ 163 w 194"/>
                <a:gd name="T85" fmla="*/ 399 h 534"/>
                <a:gd name="T86" fmla="*/ 159 w 194"/>
                <a:gd name="T87" fmla="*/ 415 h 534"/>
                <a:gd name="T88" fmla="*/ 155 w 194"/>
                <a:gd name="T89" fmla="*/ 431 h 534"/>
                <a:gd name="T90" fmla="*/ 150 w 194"/>
                <a:gd name="T91" fmla="*/ 448 h 534"/>
                <a:gd name="T92" fmla="*/ 146 w 194"/>
                <a:gd name="T93" fmla="*/ 467 h 534"/>
                <a:gd name="T94" fmla="*/ 141 w 194"/>
                <a:gd name="T95" fmla="*/ 487 h 534"/>
                <a:gd name="T96" fmla="*/ 137 w 194"/>
                <a:gd name="T97" fmla="*/ 509 h 534"/>
                <a:gd name="T98" fmla="*/ 104 w 194"/>
                <a:gd name="T99" fmla="*/ 534 h 534"/>
                <a:gd name="T100" fmla="*/ 0 w 194"/>
                <a:gd name="T101" fmla="*/ 415 h 534"/>
                <a:gd name="T102" fmla="*/ 71 w 194"/>
                <a:gd name="T103" fmla="*/ 139 h 534"/>
                <a:gd name="T104" fmla="*/ 64 w 194"/>
                <a:gd name="T105" fmla="*/ 68 h 534"/>
                <a:gd name="T106" fmla="*/ 53 w 194"/>
                <a:gd name="T107" fmla="*/ 0 h 5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94" h="534">
                  <a:moveTo>
                    <a:pt x="53" y="0"/>
                  </a:moveTo>
                  <a:lnTo>
                    <a:pt x="61" y="4"/>
                  </a:lnTo>
                  <a:lnTo>
                    <a:pt x="69" y="9"/>
                  </a:lnTo>
                  <a:lnTo>
                    <a:pt x="77" y="14"/>
                  </a:lnTo>
                  <a:lnTo>
                    <a:pt x="84" y="19"/>
                  </a:lnTo>
                  <a:lnTo>
                    <a:pt x="92" y="24"/>
                  </a:lnTo>
                  <a:lnTo>
                    <a:pt x="99" y="30"/>
                  </a:lnTo>
                  <a:lnTo>
                    <a:pt x="105" y="35"/>
                  </a:lnTo>
                  <a:lnTo>
                    <a:pt x="112" y="41"/>
                  </a:lnTo>
                  <a:lnTo>
                    <a:pt x="118" y="47"/>
                  </a:lnTo>
                  <a:lnTo>
                    <a:pt x="124" y="53"/>
                  </a:lnTo>
                  <a:lnTo>
                    <a:pt x="130" y="59"/>
                  </a:lnTo>
                  <a:lnTo>
                    <a:pt x="136" y="66"/>
                  </a:lnTo>
                  <a:lnTo>
                    <a:pt x="141" y="73"/>
                  </a:lnTo>
                  <a:lnTo>
                    <a:pt x="146" y="80"/>
                  </a:lnTo>
                  <a:lnTo>
                    <a:pt x="151" y="86"/>
                  </a:lnTo>
                  <a:lnTo>
                    <a:pt x="155" y="94"/>
                  </a:lnTo>
                  <a:lnTo>
                    <a:pt x="160" y="101"/>
                  </a:lnTo>
                  <a:lnTo>
                    <a:pt x="164" y="108"/>
                  </a:lnTo>
                  <a:lnTo>
                    <a:pt x="168" y="116"/>
                  </a:lnTo>
                  <a:lnTo>
                    <a:pt x="171" y="123"/>
                  </a:lnTo>
                  <a:lnTo>
                    <a:pt x="174" y="131"/>
                  </a:lnTo>
                  <a:lnTo>
                    <a:pt x="178" y="139"/>
                  </a:lnTo>
                  <a:lnTo>
                    <a:pt x="180" y="147"/>
                  </a:lnTo>
                  <a:lnTo>
                    <a:pt x="183" y="155"/>
                  </a:lnTo>
                  <a:lnTo>
                    <a:pt x="185" y="164"/>
                  </a:lnTo>
                  <a:lnTo>
                    <a:pt x="187" y="172"/>
                  </a:lnTo>
                  <a:lnTo>
                    <a:pt x="189" y="181"/>
                  </a:lnTo>
                  <a:lnTo>
                    <a:pt x="190" y="189"/>
                  </a:lnTo>
                  <a:lnTo>
                    <a:pt x="192" y="198"/>
                  </a:lnTo>
                  <a:lnTo>
                    <a:pt x="193" y="207"/>
                  </a:lnTo>
                  <a:lnTo>
                    <a:pt x="193" y="216"/>
                  </a:lnTo>
                  <a:lnTo>
                    <a:pt x="194" y="225"/>
                  </a:lnTo>
                  <a:lnTo>
                    <a:pt x="191" y="248"/>
                  </a:lnTo>
                  <a:lnTo>
                    <a:pt x="189" y="269"/>
                  </a:lnTo>
                  <a:lnTo>
                    <a:pt x="186" y="288"/>
                  </a:lnTo>
                  <a:lnTo>
                    <a:pt x="184" y="306"/>
                  </a:lnTo>
                  <a:lnTo>
                    <a:pt x="181" y="323"/>
                  </a:lnTo>
                  <a:lnTo>
                    <a:pt x="178" y="339"/>
                  </a:lnTo>
                  <a:lnTo>
                    <a:pt x="174" y="354"/>
                  </a:lnTo>
                  <a:lnTo>
                    <a:pt x="171" y="369"/>
                  </a:lnTo>
                  <a:lnTo>
                    <a:pt x="167" y="384"/>
                  </a:lnTo>
                  <a:lnTo>
                    <a:pt x="163" y="399"/>
                  </a:lnTo>
                  <a:lnTo>
                    <a:pt x="159" y="415"/>
                  </a:lnTo>
                  <a:lnTo>
                    <a:pt x="155" y="431"/>
                  </a:lnTo>
                  <a:lnTo>
                    <a:pt x="150" y="448"/>
                  </a:lnTo>
                  <a:lnTo>
                    <a:pt x="146" y="467"/>
                  </a:lnTo>
                  <a:lnTo>
                    <a:pt x="141" y="487"/>
                  </a:lnTo>
                  <a:lnTo>
                    <a:pt x="137" y="509"/>
                  </a:lnTo>
                  <a:lnTo>
                    <a:pt x="104" y="534"/>
                  </a:lnTo>
                  <a:lnTo>
                    <a:pt x="0" y="415"/>
                  </a:lnTo>
                  <a:lnTo>
                    <a:pt x="71" y="139"/>
                  </a:lnTo>
                  <a:lnTo>
                    <a:pt x="64" y="68"/>
                  </a:lnTo>
                  <a:lnTo>
                    <a:pt x="53" y="0"/>
                  </a:lnTo>
                  <a:close/>
                </a:path>
              </a:pathLst>
            </a:custGeom>
            <a:solidFill>
              <a:srgbClr val="EBAA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7" name="Freeform 87"/>
            <p:cNvSpPr>
              <a:spLocks/>
            </p:cNvSpPr>
            <p:nvPr/>
          </p:nvSpPr>
          <p:spPr bwMode="auto">
            <a:xfrm>
              <a:off x="1077" y="1401"/>
              <a:ext cx="189" cy="320"/>
            </a:xfrm>
            <a:custGeom>
              <a:avLst/>
              <a:gdLst>
                <a:gd name="T0" fmla="*/ 169 w 189"/>
                <a:gd name="T1" fmla="*/ 234 h 320"/>
                <a:gd name="T2" fmla="*/ 168 w 189"/>
                <a:gd name="T3" fmla="*/ 215 h 320"/>
                <a:gd name="T4" fmla="*/ 168 w 189"/>
                <a:gd name="T5" fmla="*/ 198 h 320"/>
                <a:gd name="T6" fmla="*/ 169 w 189"/>
                <a:gd name="T7" fmla="*/ 184 h 320"/>
                <a:gd name="T8" fmla="*/ 171 w 189"/>
                <a:gd name="T9" fmla="*/ 171 h 320"/>
                <a:gd name="T10" fmla="*/ 174 w 189"/>
                <a:gd name="T11" fmla="*/ 158 h 320"/>
                <a:gd name="T12" fmla="*/ 178 w 189"/>
                <a:gd name="T13" fmla="*/ 146 h 320"/>
                <a:gd name="T14" fmla="*/ 183 w 189"/>
                <a:gd name="T15" fmla="*/ 132 h 320"/>
                <a:gd name="T16" fmla="*/ 189 w 189"/>
                <a:gd name="T17" fmla="*/ 117 h 320"/>
                <a:gd name="T18" fmla="*/ 184 w 189"/>
                <a:gd name="T19" fmla="*/ 117 h 320"/>
                <a:gd name="T20" fmla="*/ 179 w 189"/>
                <a:gd name="T21" fmla="*/ 117 h 320"/>
                <a:gd name="T22" fmla="*/ 174 w 189"/>
                <a:gd name="T23" fmla="*/ 118 h 320"/>
                <a:gd name="T24" fmla="*/ 168 w 189"/>
                <a:gd name="T25" fmla="*/ 120 h 320"/>
                <a:gd name="T26" fmla="*/ 162 w 189"/>
                <a:gd name="T27" fmla="*/ 124 h 320"/>
                <a:gd name="T28" fmla="*/ 155 w 189"/>
                <a:gd name="T29" fmla="*/ 130 h 320"/>
                <a:gd name="T30" fmla="*/ 148 w 189"/>
                <a:gd name="T31" fmla="*/ 137 h 320"/>
                <a:gd name="T32" fmla="*/ 141 w 189"/>
                <a:gd name="T33" fmla="*/ 147 h 320"/>
                <a:gd name="T34" fmla="*/ 120 w 189"/>
                <a:gd name="T35" fmla="*/ 58 h 320"/>
                <a:gd name="T36" fmla="*/ 92 w 189"/>
                <a:gd name="T37" fmla="*/ 5 h 320"/>
                <a:gd name="T38" fmla="*/ 88 w 189"/>
                <a:gd name="T39" fmla="*/ 10 h 320"/>
                <a:gd name="T40" fmla="*/ 87 w 189"/>
                <a:gd name="T41" fmla="*/ 14 h 320"/>
                <a:gd name="T42" fmla="*/ 85 w 189"/>
                <a:gd name="T43" fmla="*/ 18 h 320"/>
                <a:gd name="T44" fmla="*/ 84 w 189"/>
                <a:gd name="T45" fmla="*/ 22 h 320"/>
                <a:gd name="T46" fmla="*/ 83 w 189"/>
                <a:gd name="T47" fmla="*/ 29 h 320"/>
                <a:gd name="T48" fmla="*/ 97 w 189"/>
                <a:gd name="T49" fmla="*/ 85 h 320"/>
                <a:gd name="T50" fmla="*/ 91 w 189"/>
                <a:gd name="T51" fmla="*/ 117 h 320"/>
                <a:gd name="T52" fmla="*/ 85 w 189"/>
                <a:gd name="T53" fmla="*/ 114 h 320"/>
                <a:gd name="T54" fmla="*/ 78 w 189"/>
                <a:gd name="T55" fmla="*/ 112 h 320"/>
                <a:gd name="T56" fmla="*/ 72 w 189"/>
                <a:gd name="T57" fmla="*/ 112 h 320"/>
                <a:gd name="T58" fmla="*/ 68 w 189"/>
                <a:gd name="T59" fmla="*/ 113 h 320"/>
                <a:gd name="T60" fmla="*/ 66 w 189"/>
                <a:gd name="T61" fmla="*/ 114 h 320"/>
                <a:gd name="T62" fmla="*/ 64 w 189"/>
                <a:gd name="T63" fmla="*/ 115 h 320"/>
                <a:gd name="T64" fmla="*/ 61 w 189"/>
                <a:gd name="T65" fmla="*/ 117 h 320"/>
                <a:gd name="T66" fmla="*/ 58 w 189"/>
                <a:gd name="T67" fmla="*/ 121 h 320"/>
                <a:gd name="T68" fmla="*/ 54 w 189"/>
                <a:gd name="T69" fmla="*/ 127 h 320"/>
                <a:gd name="T70" fmla="*/ 51 w 189"/>
                <a:gd name="T71" fmla="*/ 130 h 320"/>
                <a:gd name="T72" fmla="*/ 47 w 189"/>
                <a:gd name="T73" fmla="*/ 129 h 320"/>
                <a:gd name="T74" fmla="*/ 44 w 189"/>
                <a:gd name="T75" fmla="*/ 128 h 320"/>
                <a:gd name="T76" fmla="*/ 41 w 189"/>
                <a:gd name="T77" fmla="*/ 128 h 320"/>
                <a:gd name="T78" fmla="*/ 38 w 189"/>
                <a:gd name="T79" fmla="*/ 129 h 320"/>
                <a:gd name="T80" fmla="*/ 36 w 189"/>
                <a:gd name="T81" fmla="*/ 130 h 320"/>
                <a:gd name="T82" fmla="*/ 32 w 189"/>
                <a:gd name="T83" fmla="*/ 132 h 320"/>
                <a:gd name="T84" fmla="*/ 28 w 189"/>
                <a:gd name="T85" fmla="*/ 136 h 320"/>
                <a:gd name="T86" fmla="*/ 25 w 189"/>
                <a:gd name="T87" fmla="*/ 142 h 320"/>
                <a:gd name="T88" fmla="*/ 22 w 189"/>
                <a:gd name="T89" fmla="*/ 147 h 320"/>
                <a:gd name="T90" fmla="*/ 20 w 189"/>
                <a:gd name="T91" fmla="*/ 154 h 320"/>
                <a:gd name="T92" fmla="*/ 16 w 189"/>
                <a:gd name="T93" fmla="*/ 157 h 320"/>
                <a:gd name="T94" fmla="*/ 12 w 189"/>
                <a:gd name="T95" fmla="*/ 159 h 320"/>
                <a:gd name="T96" fmla="*/ 8 w 189"/>
                <a:gd name="T97" fmla="*/ 161 h 320"/>
                <a:gd name="T98" fmla="*/ 5 w 189"/>
                <a:gd name="T99" fmla="*/ 164 h 320"/>
                <a:gd name="T100" fmla="*/ 3 w 189"/>
                <a:gd name="T101" fmla="*/ 168 h 320"/>
                <a:gd name="T102" fmla="*/ 1 w 189"/>
                <a:gd name="T103" fmla="*/ 173 h 320"/>
                <a:gd name="T104" fmla="*/ 1 w 189"/>
                <a:gd name="T105" fmla="*/ 178 h 320"/>
                <a:gd name="T106" fmla="*/ 0 w 189"/>
                <a:gd name="T107" fmla="*/ 184 h 320"/>
                <a:gd name="T108" fmla="*/ 4 w 189"/>
                <a:gd name="T109" fmla="*/ 208 h 320"/>
                <a:gd name="T110" fmla="*/ 73 w 189"/>
                <a:gd name="T111" fmla="*/ 320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89" h="320">
                  <a:moveTo>
                    <a:pt x="152" y="297"/>
                  </a:moveTo>
                  <a:lnTo>
                    <a:pt x="169" y="234"/>
                  </a:lnTo>
                  <a:lnTo>
                    <a:pt x="168" y="224"/>
                  </a:lnTo>
                  <a:lnTo>
                    <a:pt x="168" y="215"/>
                  </a:lnTo>
                  <a:lnTo>
                    <a:pt x="168" y="206"/>
                  </a:lnTo>
                  <a:lnTo>
                    <a:pt x="168" y="198"/>
                  </a:lnTo>
                  <a:lnTo>
                    <a:pt x="168" y="191"/>
                  </a:lnTo>
                  <a:lnTo>
                    <a:pt x="169" y="184"/>
                  </a:lnTo>
                  <a:lnTo>
                    <a:pt x="170" y="177"/>
                  </a:lnTo>
                  <a:lnTo>
                    <a:pt x="171" y="171"/>
                  </a:lnTo>
                  <a:lnTo>
                    <a:pt x="172" y="164"/>
                  </a:lnTo>
                  <a:lnTo>
                    <a:pt x="174" y="158"/>
                  </a:lnTo>
                  <a:lnTo>
                    <a:pt x="175" y="152"/>
                  </a:lnTo>
                  <a:lnTo>
                    <a:pt x="178" y="146"/>
                  </a:lnTo>
                  <a:lnTo>
                    <a:pt x="180" y="139"/>
                  </a:lnTo>
                  <a:lnTo>
                    <a:pt x="183" y="132"/>
                  </a:lnTo>
                  <a:lnTo>
                    <a:pt x="186" y="125"/>
                  </a:lnTo>
                  <a:lnTo>
                    <a:pt x="189" y="117"/>
                  </a:lnTo>
                  <a:lnTo>
                    <a:pt x="187" y="117"/>
                  </a:lnTo>
                  <a:lnTo>
                    <a:pt x="184" y="117"/>
                  </a:lnTo>
                  <a:lnTo>
                    <a:pt x="182" y="117"/>
                  </a:lnTo>
                  <a:lnTo>
                    <a:pt x="179" y="117"/>
                  </a:lnTo>
                  <a:lnTo>
                    <a:pt x="177" y="117"/>
                  </a:lnTo>
                  <a:lnTo>
                    <a:pt x="174" y="118"/>
                  </a:lnTo>
                  <a:lnTo>
                    <a:pt x="171" y="119"/>
                  </a:lnTo>
                  <a:lnTo>
                    <a:pt x="168" y="120"/>
                  </a:lnTo>
                  <a:lnTo>
                    <a:pt x="165" y="122"/>
                  </a:lnTo>
                  <a:lnTo>
                    <a:pt x="162" y="124"/>
                  </a:lnTo>
                  <a:lnTo>
                    <a:pt x="159" y="127"/>
                  </a:lnTo>
                  <a:lnTo>
                    <a:pt x="155" y="130"/>
                  </a:lnTo>
                  <a:lnTo>
                    <a:pt x="152" y="133"/>
                  </a:lnTo>
                  <a:lnTo>
                    <a:pt x="148" y="137"/>
                  </a:lnTo>
                  <a:lnTo>
                    <a:pt x="145" y="142"/>
                  </a:lnTo>
                  <a:lnTo>
                    <a:pt x="141" y="147"/>
                  </a:lnTo>
                  <a:lnTo>
                    <a:pt x="132" y="97"/>
                  </a:lnTo>
                  <a:lnTo>
                    <a:pt x="120" y="58"/>
                  </a:lnTo>
                  <a:lnTo>
                    <a:pt x="96" y="0"/>
                  </a:lnTo>
                  <a:lnTo>
                    <a:pt x="92" y="5"/>
                  </a:lnTo>
                  <a:lnTo>
                    <a:pt x="89" y="8"/>
                  </a:lnTo>
                  <a:lnTo>
                    <a:pt x="88" y="10"/>
                  </a:lnTo>
                  <a:lnTo>
                    <a:pt x="87" y="12"/>
                  </a:lnTo>
                  <a:lnTo>
                    <a:pt x="87" y="14"/>
                  </a:lnTo>
                  <a:lnTo>
                    <a:pt x="86" y="16"/>
                  </a:lnTo>
                  <a:lnTo>
                    <a:pt x="85" y="18"/>
                  </a:lnTo>
                  <a:lnTo>
                    <a:pt x="85" y="20"/>
                  </a:lnTo>
                  <a:lnTo>
                    <a:pt x="84" y="22"/>
                  </a:lnTo>
                  <a:lnTo>
                    <a:pt x="84" y="24"/>
                  </a:lnTo>
                  <a:lnTo>
                    <a:pt x="83" y="29"/>
                  </a:lnTo>
                  <a:lnTo>
                    <a:pt x="83" y="35"/>
                  </a:lnTo>
                  <a:lnTo>
                    <a:pt x="97" y="85"/>
                  </a:lnTo>
                  <a:lnTo>
                    <a:pt x="95" y="118"/>
                  </a:lnTo>
                  <a:lnTo>
                    <a:pt x="91" y="117"/>
                  </a:lnTo>
                  <a:lnTo>
                    <a:pt x="88" y="115"/>
                  </a:lnTo>
                  <a:lnTo>
                    <a:pt x="85" y="114"/>
                  </a:lnTo>
                  <a:lnTo>
                    <a:pt x="81" y="113"/>
                  </a:lnTo>
                  <a:lnTo>
                    <a:pt x="78" y="112"/>
                  </a:lnTo>
                  <a:lnTo>
                    <a:pt x="75" y="112"/>
                  </a:lnTo>
                  <a:lnTo>
                    <a:pt x="72" y="112"/>
                  </a:lnTo>
                  <a:lnTo>
                    <a:pt x="70" y="112"/>
                  </a:lnTo>
                  <a:lnTo>
                    <a:pt x="68" y="113"/>
                  </a:lnTo>
                  <a:lnTo>
                    <a:pt x="67" y="113"/>
                  </a:lnTo>
                  <a:lnTo>
                    <a:pt x="66" y="114"/>
                  </a:lnTo>
                  <a:lnTo>
                    <a:pt x="65" y="115"/>
                  </a:lnTo>
                  <a:lnTo>
                    <a:pt x="64" y="115"/>
                  </a:lnTo>
                  <a:lnTo>
                    <a:pt x="62" y="116"/>
                  </a:lnTo>
                  <a:lnTo>
                    <a:pt x="61" y="117"/>
                  </a:lnTo>
                  <a:lnTo>
                    <a:pt x="60" y="118"/>
                  </a:lnTo>
                  <a:lnTo>
                    <a:pt x="58" y="121"/>
                  </a:lnTo>
                  <a:lnTo>
                    <a:pt x="56" y="124"/>
                  </a:lnTo>
                  <a:lnTo>
                    <a:pt x="54" y="127"/>
                  </a:lnTo>
                  <a:lnTo>
                    <a:pt x="52" y="131"/>
                  </a:lnTo>
                  <a:lnTo>
                    <a:pt x="51" y="130"/>
                  </a:lnTo>
                  <a:lnTo>
                    <a:pt x="49" y="129"/>
                  </a:lnTo>
                  <a:lnTo>
                    <a:pt x="47" y="129"/>
                  </a:lnTo>
                  <a:lnTo>
                    <a:pt x="46" y="128"/>
                  </a:lnTo>
                  <a:lnTo>
                    <a:pt x="44" y="128"/>
                  </a:lnTo>
                  <a:lnTo>
                    <a:pt x="43" y="128"/>
                  </a:lnTo>
                  <a:lnTo>
                    <a:pt x="41" y="128"/>
                  </a:lnTo>
                  <a:lnTo>
                    <a:pt x="40" y="128"/>
                  </a:lnTo>
                  <a:lnTo>
                    <a:pt x="38" y="129"/>
                  </a:lnTo>
                  <a:lnTo>
                    <a:pt x="37" y="129"/>
                  </a:lnTo>
                  <a:lnTo>
                    <a:pt x="36" y="130"/>
                  </a:lnTo>
                  <a:lnTo>
                    <a:pt x="35" y="130"/>
                  </a:lnTo>
                  <a:lnTo>
                    <a:pt x="32" y="132"/>
                  </a:lnTo>
                  <a:lnTo>
                    <a:pt x="30" y="134"/>
                  </a:lnTo>
                  <a:lnTo>
                    <a:pt x="28" y="136"/>
                  </a:lnTo>
                  <a:lnTo>
                    <a:pt x="26" y="139"/>
                  </a:lnTo>
                  <a:lnTo>
                    <a:pt x="25" y="142"/>
                  </a:lnTo>
                  <a:lnTo>
                    <a:pt x="23" y="145"/>
                  </a:lnTo>
                  <a:lnTo>
                    <a:pt x="22" y="147"/>
                  </a:lnTo>
                  <a:lnTo>
                    <a:pt x="21" y="151"/>
                  </a:lnTo>
                  <a:lnTo>
                    <a:pt x="20" y="154"/>
                  </a:lnTo>
                  <a:lnTo>
                    <a:pt x="19" y="156"/>
                  </a:lnTo>
                  <a:lnTo>
                    <a:pt x="16" y="157"/>
                  </a:lnTo>
                  <a:lnTo>
                    <a:pt x="14" y="158"/>
                  </a:lnTo>
                  <a:lnTo>
                    <a:pt x="12" y="159"/>
                  </a:lnTo>
                  <a:lnTo>
                    <a:pt x="10" y="160"/>
                  </a:lnTo>
                  <a:lnTo>
                    <a:pt x="8" y="161"/>
                  </a:lnTo>
                  <a:lnTo>
                    <a:pt x="6" y="163"/>
                  </a:lnTo>
                  <a:lnTo>
                    <a:pt x="5" y="164"/>
                  </a:lnTo>
                  <a:lnTo>
                    <a:pt x="4" y="166"/>
                  </a:lnTo>
                  <a:lnTo>
                    <a:pt x="3" y="168"/>
                  </a:lnTo>
                  <a:lnTo>
                    <a:pt x="2" y="171"/>
                  </a:lnTo>
                  <a:lnTo>
                    <a:pt x="1" y="173"/>
                  </a:lnTo>
                  <a:lnTo>
                    <a:pt x="1" y="176"/>
                  </a:lnTo>
                  <a:lnTo>
                    <a:pt x="1" y="178"/>
                  </a:lnTo>
                  <a:lnTo>
                    <a:pt x="1" y="181"/>
                  </a:lnTo>
                  <a:lnTo>
                    <a:pt x="0" y="184"/>
                  </a:lnTo>
                  <a:lnTo>
                    <a:pt x="1" y="187"/>
                  </a:lnTo>
                  <a:lnTo>
                    <a:pt x="4" y="208"/>
                  </a:lnTo>
                  <a:lnTo>
                    <a:pt x="44" y="293"/>
                  </a:lnTo>
                  <a:lnTo>
                    <a:pt x="73" y="320"/>
                  </a:lnTo>
                  <a:lnTo>
                    <a:pt x="152" y="297"/>
                  </a:lnTo>
                  <a:close/>
                </a:path>
              </a:pathLst>
            </a:custGeom>
            <a:solidFill>
              <a:srgbClr val="EBAA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8" name="Freeform 88"/>
            <p:cNvSpPr>
              <a:spLocks/>
            </p:cNvSpPr>
            <p:nvPr/>
          </p:nvSpPr>
          <p:spPr bwMode="auto">
            <a:xfrm>
              <a:off x="1079" y="1587"/>
              <a:ext cx="66" cy="123"/>
            </a:xfrm>
            <a:custGeom>
              <a:avLst/>
              <a:gdLst>
                <a:gd name="T0" fmla="*/ 0 w 66"/>
                <a:gd name="T1" fmla="*/ 5 h 123"/>
                <a:gd name="T2" fmla="*/ 0 w 66"/>
                <a:gd name="T3" fmla="*/ 3 h 123"/>
                <a:gd name="T4" fmla="*/ 0 w 66"/>
                <a:gd name="T5" fmla="*/ 2 h 123"/>
                <a:gd name="T6" fmla="*/ 1 w 66"/>
                <a:gd name="T7" fmla="*/ 2 h 123"/>
                <a:gd name="T8" fmla="*/ 1 w 66"/>
                <a:gd name="T9" fmla="*/ 1 h 123"/>
                <a:gd name="T10" fmla="*/ 1 w 66"/>
                <a:gd name="T11" fmla="*/ 1 h 123"/>
                <a:gd name="T12" fmla="*/ 2 w 66"/>
                <a:gd name="T13" fmla="*/ 0 h 123"/>
                <a:gd name="T14" fmla="*/ 2 w 66"/>
                <a:gd name="T15" fmla="*/ 0 h 123"/>
                <a:gd name="T16" fmla="*/ 3 w 66"/>
                <a:gd name="T17" fmla="*/ 0 h 123"/>
                <a:gd name="T18" fmla="*/ 4 w 66"/>
                <a:gd name="T19" fmla="*/ 0 h 123"/>
                <a:gd name="T20" fmla="*/ 6 w 66"/>
                <a:gd name="T21" fmla="*/ 1 h 123"/>
                <a:gd name="T22" fmla="*/ 7 w 66"/>
                <a:gd name="T23" fmla="*/ 2 h 123"/>
                <a:gd name="T24" fmla="*/ 8 w 66"/>
                <a:gd name="T25" fmla="*/ 4 h 123"/>
                <a:gd name="T26" fmla="*/ 10 w 66"/>
                <a:gd name="T27" fmla="*/ 6 h 123"/>
                <a:gd name="T28" fmla="*/ 12 w 66"/>
                <a:gd name="T29" fmla="*/ 8 h 123"/>
                <a:gd name="T30" fmla="*/ 13 w 66"/>
                <a:gd name="T31" fmla="*/ 10 h 123"/>
                <a:gd name="T32" fmla="*/ 14 w 66"/>
                <a:gd name="T33" fmla="*/ 12 h 123"/>
                <a:gd name="T34" fmla="*/ 16 w 66"/>
                <a:gd name="T35" fmla="*/ 15 h 123"/>
                <a:gd name="T36" fmla="*/ 17 w 66"/>
                <a:gd name="T37" fmla="*/ 18 h 123"/>
                <a:gd name="T38" fmla="*/ 18 w 66"/>
                <a:gd name="T39" fmla="*/ 20 h 123"/>
                <a:gd name="T40" fmla="*/ 18 w 66"/>
                <a:gd name="T41" fmla="*/ 22 h 123"/>
                <a:gd name="T42" fmla="*/ 21 w 66"/>
                <a:gd name="T43" fmla="*/ 32 h 123"/>
                <a:gd name="T44" fmla="*/ 24 w 66"/>
                <a:gd name="T45" fmla="*/ 42 h 123"/>
                <a:gd name="T46" fmla="*/ 27 w 66"/>
                <a:gd name="T47" fmla="*/ 52 h 123"/>
                <a:gd name="T48" fmla="*/ 30 w 66"/>
                <a:gd name="T49" fmla="*/ 61 h 123"/>
                <a:gd name="T50" fmla="*/ 33 w 66"/>
                <a:gd name="T51" fmla="*/ 71 h 123"/>
                <a:gd name="T52" fmla="*/ 37 w 66"/>
                <a:gd name="T53" fmla="*/ 80 h 123"/>
                <a:gd name="T54" fmla="*/ 38 w 66"/>
                <a:gd name="T55" fmla="*/ 84 h 123"/>
                <a:gd name="T56" fmla="*/ 40 w 66"/>
                <a:gd name="T57" fmla="*/ 89 h 123"/>
                <a:gd name="T58" fmla="*/ 43 w 66"/>
                <a:gd name="T59" fmla="*/ 93 h 123"/>
                <a:gd name="T60" fmla="*/ 45 w 66"/>
                <a:gd name="T61" fmla="*/ 97 h 123"/>
                <a:gd name="T62" fmla="*/ 46 w 66"/>
                <a:gd name="T63" fmla="*/ 99 h 123"/>
                <a:gd name="T64" fmla="*/ 47 w 66"/>
                <a:gd name="T65" fmla="*/ 101 h 123"/>
                <a:gd name="T66" fmla="*/ 49 w 66"/>
                <a:gd name="T67" fmla="*/ 102 h 123"/>
                <a:gd name="T68" fmla="*/ 50 w 66"/>
                <a:gd name="T69" fmla="*/ 104 h 123"/>
                <a:gd name="T70" fmla="*/ 53 w 66"/>
                <a:gd name="T71" fmla="*/ 107 h 123"/>
                <a:gd name="T72" fmla="*/ 56 w 66"/>
                <a:gd name="T73" fmla="*/ 110 h 123"/>
                <a:gd name="T74" fmla="*/ 59 w 66"/>
                <a:gd name="T75" fmla="*/ 114 h 123"/>
                <a:gd name="T76" fmla="*/ 62 w 66"/>
                <a:gd name="T77" fmla="*/ 117 h 123"/>
                <a:gd name="T78" fmla="*/ 63 w 66"/>
                <a:gd name="T79" fmla="*/ 118 h 123"/>
                <a:gd name="T80" fmla="*/ 64 w 66"/>
                <a:gd name="T81" fmla="*/ 120 h 123"/>
                <a:gd name="T82" fmla="*/ 65 w 66"/>
                <a:gd name="T83" fmla="*/ 121 h 123"/>
                <a:gd name="T84" fmla="*/ 66 w 66"/>
                <a:gd name="T85" fmla="*/ 123 h 123"/>
                <a:gd name="T86" fmla="*/ 38 w 66"/>
                <a:gd name="T87" fmla="*/ 105 h 123"/>
                <a:gd name="T88" fmla="*/ 2 w 66"/>
                <a:gd name="T89" fmla="*/ 20 h 123"/>
                <a:gd name="T90" fmla="*/ 0 w 66"/>
                <a:gd name="T91" fmla="*/ 5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66" h="123">
                  <a:moveTo>
                    <a:pt x="0" y="5"/>
                  </a:moveTo>
                  <a:lnTo>
                    <a:pt x="0" y="3"/>
                  </a:lnTo>
                  <a:lnTo>
                    <a:pt x="0" y="2"/>
                  </a:lnTo>
                  <a:lnTo>
                    <a:pt x="1" y="2"/>
                  </a:lnTo>
                  <a:lnTo>
                    <a:pt x="1" y="1"/>
                  </a:lnTo>
                  <a:lnTo>
                    <a:pt x="1" y="1"/>
                  </a:lnTo>
                  <a:lnTo>
                    <a:pt x="2" y="0"/>
                  </a:lnTo>
                  <a:lnTo>
                    <a:pt x="2" y="0"/>
                  </a:lnTo>
                  <a:lnTo>
                    <a:pt x="3" y="0"/>
                  </a:lnTo>
                  <a:lnTo>
                    <a:pt x="4" y="0"/>
                  </a:lnTo>
                  <a:lnTo>
                    <a:pt x="6" y="1"/>
                  </a:lnTo>
                  <a:lnTo>
                    <a:pt x="7" y="2"/>
                  </a:lnTo>
                  <a:lnTo>
                    <a:pt x="8" y="4"/>
                  </a:lnTo>
                  <a:lnTo>
                    <a:pt x="10" y="6"/>
                  </a:lnTo>
                  <a:lnTo>
                    <a:pt x="12" y="8"/>
                  </a:lnTo>
                  <a:lnTo>
                    <a:pt x="13" y="10"/>
                  </a:lnTo>
                  <a:lnTo>
                    <a:pt x="14" y="12"/>
                  </a:lnTo>
                  <a:lnTo>
                    <a:pt x="16" y="15"/>
                  </a:lnTo>
                  <a:lnTo>
                    <a:pt x="17" y="18"/>
                  </a:lnTo>
                  <a:lnTo>
                    <a:pt x="18" y="20"/>
                  </a:lnTo>
                  <a:lnTo>
                    <a:pt x="18" y="22"/>
                  </a:lnTo>
                  <a:lnTo>
                    <a:pt x="21" y="32"/>
                  </a:lnTo>
                  <a:lnTo>
                    <a:pt x="24" y="42"/>
                  </a:lnTo>
                  <a:lnTo>
                    <a:pt x="27" y="52"/>
                  </a:lnTo>
                  <a:lnTo>
                    <a:pt x="30" y="61"/>
                  </a:lnTo>
                  <a:lnTo>
                    <a:pt x="33" y="71"/>
                  </a:lnTo>
                  <a:lnTo>
                    <a:pt x="37" y="80"/>
                  </a:lnTo>
                  <a:lnTo>
                    <a:pt x="38" y="84"/>
                  </a:lnTo>
                  <a:lnTo>
                    <a:pt x="40" y="89"/>
                  </a:lnTo>
                  <a:lnTo>
                    <a:pt x="43" y="93"/>
                  </a:lnTo>
                  <a:lnTo>
                    <a:pt x="45" y="97"/>
                  </a:lnTo>
                  <a:lnTo>
                    <a:pt x="46" y="99"/>
                  </a:lnTo>
                  <a:lnTo>
                    <a:pt x="47" y="101"/>
                  </a:lnTo>
                  <a:lnTo>
                    <a:pt x="49" y="102"/>
                  </a:lnTo>
                  <a:lnTo>
                    <a:pt x="50" y="104"/>
                  </a:lnTo>
                  <a:lnTo>
                    <a:pt x="53" y="107"/>
                  </a:lnTo>
                  <a:lnTo>
                    <a:pt x="56" y="110"/>
                  </a:lnTo>
                  <a:lnTo>
                    <a:pt x="59" y="114"/>
                  </a:lnTo>
                  <a:lnTo>
                    <a:pt x="62" y="117"/>
                  </a:lnTo>
                  <a:lnTo>
                    <a:pt x="63" y="118"/>
                  </a:lnTo>
                  <a:lnTo>
                    <a:pt x="64" y="120"/>
                  </a:lnTo>
                  <a:lnTo>
                    <a:pt x="65" y="121"/>
                  </a:lnTo>
                  <a:lnTo>
                    <a:pt x="66" y="123"/>
                  </a:lnTo>
                  <a:lnTo>
                    <a:pt x="38" y="105"/>
                  </a:lnTo>
                  <a:lnTo>
                    <a:pt x="2" y="20"/>
                  </a:lnTo>
                  <a:lnTo>
                    <a:pt x="0" y="5"/>
                  </a:lnTo>
                  <a:close/>
                </a:path>
              </a:pathLst>
            </a:custGeom>
            <a:solidFill>
              <a:srgbClr val="D2954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9" name="Freeform 89"/>
            <p:cNvSpPr>
              <a:spLocks/>
            </p:cNvSpPr>
            <p:nvPr/>
          </p:nvSpPr>
          <p:spPr bwMode="auto">
            <a:xfrm>
              <a:off x="1155" y="1402"/>
              <a:ext cx="25" cy="142"/>
            </a:xfrm>
            <a:custGeom>
              <a:avLst/>
              <a:gdLst>
                <a:gd name="T0" fmla="*/ 17 w 25"/>
                <a:gd name="T1" fmla="*/ 0 h 142"/>
                <a:gd name="T2" fmla="*/ 15 w 25"/>
                <a:gd name="T3" fmla="*/ 2 h 142"/>
                <a:gd name="T4" fmla="*/ 12 w 25"/>
                <a:gd name="T5" fmla="*/ 4 h 142"/>
                <a:gd name="T6" fmla="*/ 10 w 25"/>
                <a:gd name="T7" fmla="*/ 6 h 142"/>
                <a:gd name="T8" fmla="*/ 8 w 25"/>
                <a:gd name="T9" fmla="*/ 9 h 142"/>
                <a:gd name="T10" fmla="*/ 6 w 25"/>
                <a:gd name="T11" fmla="*/ 11 h 142"/>
                <a:gd name="T12" fmla="*/ 4 w 25"/>
                <a:gd name="T13" fmla="*/ 14 h 142"/>
                <a:gd name="T14" fmla="*/ 3 w 25"/>
                <a:gd name="T15" fmla="*/ 16 h 142"/>
                <a:gd name="T16" fmla="*/ 2 w 25"/>
                <a:gd name="T17" fmla="*/ 18 h 142"/>
                <a:gd name="T18" fmla="*/ 1 w 25"/>
                <a:gd name="T19" fmla="*/ 21 h 142"/>
                <a:gd name="T20" fmla="*/ 1 w 25"/>
                <a:gd name="T21" fmla="*/ 23 h 142"/>
                <a:gd name="T22" fmla="*/ 0 w 25"/>
                <a:gd name="T23" fmla="*/ 26 h 142"/>
                <a:gd name="T24" fmla="*/ 0 w 25"/>
                <a:gd name="T25" fmla="*/ 29 h 142"/>
                <a:gd name="T26" fmla="*/ 0 w 25"/>
                <a:gd name="T27" fmla="*/ 31 h 142"/>
                <a:gd name="T28" fmla="*/ 0 w 25"/>
                <a:gd name="T29" fmla="*/ 34 h 142"/>
                <a:gd name="T30" fmla="*/ 1 w 25"/>
                <a:gd name="T31" fmla="*/ 36 h 142"/>
                <a:gd name="T32" fmla="*/ 1 w 25"/>
                <a:gd name="T33" fmla="*/ 39 h 142"/>
                <a:gd name="T34" fmla="*/ 2 w 25"/>
                <a:gd name="T35" fmla="*/ 44 h 142"/>
                <a:gd name="T36" fmla="*/ 4 w 25"/>
                <a:gd name="T37" fmla="*/ 49 h 142"/>
                <a:gd name="T38" fmla="*/ 6 w 25"/>
                <a:gd name="T39" fmla="*/ 55 h 142"/>
                <a:gd name="T40" fmla="*/ 8 w 25"/>
                <a:gd name="T41" fmla="*/ 60 h 142"/>
                <a:gd name="T42" fmla="*/ 11 w 25"/>
                <a:gd name="T43" fmla="*/ 70 h 142"/>
                <a:gd name="T44" fmla="*/ 15 w 25"/>
                <a:gd name="T45" fmla="*/ 79 h 142"/>
                <a:gd name="T46" fmla="*/ 15 w 25"/>
                <a:gd name="T47" fmla="*/ 88 h 142"/>
                <a:gd name="T48" fmla="*/ 15 w 25"/>
                <a:gd name="T49" fmla="*/ 98 h 142"/>
                <a:gd name="T50" fmla="*/ 14 w 25"/>
                <a:gd name="T51" fmla="*/ 107 h 142"/>
                <a:gd name="T52" fmla="*/ 15 w 25"/>
                <a:gd name="T53" fmla="*/ 116 h 142"/>
                <a:gd name="T54" fmla="*/ 15 w 25"/>
                <a:gd name="T55" fmla="*/ 120 h 142"/>
                <a:gd name="T56" fmla="*/ 16 w 25"/>
                <a:gd name="T57" fmla="*/ 124 h 142"/>
                <a:gd name="T58" fmla="*/ 16 w 25"/>
                <a:gd name="T59" fmla="*/ 127 h 142"/>
                <a:gd name="T60" fmla="*/ 17 w 25"/>
                <a:gd name="T61" fmla="*/ 131 h 142"/>
                <a:gd name="T62" fmla="*/ 18 w 25"/>
                <a:gd name="T63" fmla="*/ 132 h 142"/>
                <a:gd name="T64" fmla="*/ 19 w 25"/>
                <a:gd name="T65" fmla="*/ 134 h 142"/>
                <a:gd name="T66" fmla="*/ 20 w 25"/>
                <a:gd name="T67" fmla="*/ 135 h 142"/>
                <a:gd name="T68" fmla="*/ 21 w 25"/>
                <a:gd name="T69" fmla="*/ 137 h 142"/>
                <a:gd name="T70" fmla="*/ 22 w 25"/>
                <a:gd name="T71" fmla="*/ 138 h 142"/>
                <a:gd name="T72" fmla="*/ 23 w 25"/>
                <a:gd name="T73" fmla="*/ 139 h 142"/>
                <a:gd name="T74" fmla="*/ 24 w 25"/>
                <a:gd name="T75" fmla="*/ 141 h 142"/>
                <a:gd name="T76" fmla="*/ 25 w 25"/>
                <a:gd name="T77" fmla="*/ 142 h 142"/>
                <a:gd name="T78" fmla="*/ 20 w 25"/>
                <a:gd name="T79" fmla="*/ 77 h 142"/>
                <a:gd name="T80" fmla="*/ 9 w 25"/>
                <a:gd name="T81" fmla="*/ 40 h 142"/>
                <a:gd name="T82" fmla="*/ 8 w 25"/>
                <a:gd name="T83" fmla="*/ 37 h 142"/>
                <a:gd name="T84" fmla="*/ 7 w 25"/>
                <a:gd name="T85" fmla="*/ 34 h 142"/>
                <a:gd name="T86" fmla="*/ 7 w 25"/>
                <a:gd name="T87" fmla="*/ 32 h 142"/>
                <a:gd name="T88" fmla="*/ 7 w 25"/>
                <a:gd name="T89" fmla="*/ 29 h 142"/>
                <a:gd name="T90" fmla="*/ 7 w 25"/>
                <a:gd name="T91" fmla="*/ 27 h 142"/>
                <a:gd name="T92" fmla="*/ 7 w 25"/>
                <a:gd name="T93" fmla="*/ 24 h 142"/>
                <a:gd name="T94" fmla="*/ 7 w 25"/>
                <a:gd name="T95" fmla="*/ 21 h 142"/>
                <a:gd name="T96" fmla="*/ 8 w 25"/>
                <a:gd name="T97" fmla="*/ 19 h 142"/>
                <a:gd name="T98" fmla="*/ 8 w 25"/>
                <a:gd name="T99" fmla="*/ 16 h 142"/>
                <a:gd name="T100" fmla="*/ 9 w 25"/>
                <a:gd name="T101" fmla="*/ 14 h 142"/>
                <a:gd name="T102" fmla="*/ 10 w 25"/>
                <a:gd name="T103" fmla="*/ 11 h 142"/>
                <a:gd name="T104" fmla="*/ 11 w 25"/>
                <a:gd name="T105" fmla="*/ 9 h 142"/>
                <a:gd name="T106" fmla="*/ 13 w 25"/>
                <a:gd name="T107" fmla="*/ 7 h 142"/>
                <a:gd name="T108" fmla="*/ 14 w 25"/>
                <a:gd name="T109" fmla="*/ 4 h 142"/>
                <a:gd name="T110" fmla="*/ 16 w 25"/>
                <a:gd name="T111" fmla="*/ 2 h 142"/>
                <a:gd name="T112" fmla="*/ 17 w 25"/>
                <a:gd name="T113" fmla="*/ 0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5" h="142">
                  <a:moveTo>
                    <a:pt x="17" y="0"/>
                  </a:moveTo>
                  <a:lnTo>
                    <a:pt x="15" y="2"/>
                  </a:lnTo>
                  <a:lnTo>
                    <a:pt x="12" y="4"/>
                  </a:lnTo>
                  <a:lnTo>
                    <a:pt x="10" y="6"/>
                  </a:lnTo>
                  <a:lnTo>
                    <a:pt x="8" y="9"/>
                  </a:lnTo>
                  <a:lnTo>
                    <a:pt x="6" y="11"/>
                  </a:lnTo>
                  <a:lnTo>
                    <a:pt x="4" y="14"/>
                  </a:lnTo>
                  <a:lnTo>
                    <a:pt x="3" y="16"/>
                  </a:lnTo>
                  <a:lnTo>
                    <a:pt x="2" y="18"/>
                  </a:lnTo>
                  <a:lnTo>
                    <a:pt x="1" y="21"/>
                  </a:lnTo>
                  <a:lnTo>
                    <a:pt x="1" y="23"/>
                  </a:lnTo>
                  <a:lnTo>
                    <a:pt x="0" y="26"/>
                  </a:lnTo>
                  <a:lnTo>
                    <a:pt x="0" y="29"/>
                  </a:lnTo>
                  <a:lnTo>
                    <a:pt x="0" y="31"/>
                  </a:lnTo>
                  <a:lnTo>
                    <a:pt x="0" y="34"/>
                  </a:lnTo>
                  <a:lnTo>
                    <a:pt x="1" y="36"/>
                  </a:lnTo>
                  <a:lnTo>
                    <a:pt x="1" y="39"/>
                  </a:lnTo>
                  <a:lnTo>
                    <a:pt x="2" y="44"/>
                  </a:lnTo>
                  <a:lnTo>
                    <a:pt x="4" y="49"/>
                  </a:lnTo>
                  <a:lnTo>
                    <a:pt x="6" y="55"/>
                  </a:lnTo>
                  <a:lnTo>
                    <a:pt x="8" y="60"/>
                  </a:lnTo>
                  <a:lnTo>
                    <a:pt x="11" y="70"/>
                  </a:lnTo>
                  <a:lnTo>
                    <a:pt x="15" y="79"/>
                  </a:lnTo>
                  <a:lnTo>
                    <a:pt x="15" y="88"/>
                  </a:lnTo>
                  <a:lnTo>
                    <a:pt x="15" y="98"/>
                  </a:lnTo>
                  <a:lnTo>
                    <a:pt x="14" y="107"/>
                  </a:lnTo>
                  <a:lnTo>
                    <a:pt x="15" y="116"/>
                  </a:lnTo>
                  <a:lnTo>
                    <a:pt x="15" y="120"/>
                  </a:lnTo>
                  <a:lnTo>
                    <a:pt x="16" y="124"/>
                  </a:lnTo>
                  <a:lnTo>
                    <a:pt x="16" y="127"/>
                  </a:lnTo>
                  <a:lnTo>
                    <a:pt x="17" y="131"/>
                  </a:lnTo>
                  <a:lnTo>
                    <a:pt x="18" y="132"/>
                  </a:lnTo>
                  <a:lnTo>
                    <a:pt x="19" y="134"/>
                  </a:lnTo>
                  <a:lnTo>
                    <a:pt x="20" y="135"/>
                  </a:lnTo>
                  <a:lnTo>
                    <a:pt x="21" y="137"/>
                  </a:lnTo>
                  <a:lnTo>
                    <a:pt x="22" y="138"/>
                  </a:lnTo>
                  <a:lnTo>
                    <a:pt x="23" y="139"/>
                  </a:lnTo>
                  <a:lnTo>
                    <a:pt x="24" y="141"/>
                  </a:lnTo>
                  <a:lnTo>
                    <a:pt x="25" y="142"/>
                  </a:lnTo>
                  <a:lnTo>
                    <a:pt x="20" y="77"/>
                  </a:lnTo>
                  <a:lnTo>
                    <a:pt x="9" y="40"/>
                  </a:lnTo>
                  <a:lnTo>
                    <a:pt x="8" y="37"/>
                  </a:lnTo>
                  <a:lnTo>
                    <a:pt x="7" y="34"/>
                  </a:lnTo>
                  <a:lnTo>
                    <a:pt x="7" y="32"/>
                  </a:lnTo>
                  <a:lnTo>
                    <a:pt x="7" y="29"/>
                  </a:lnTo>
                  <a:lnTo>
                    <a:pt x="7" y="27"/>
                  </a:lnTo>
                  <a:lnTo>
                    <a:pt x="7" y="24"/>
                  </a:lnTo>
                  <a:lnTo>
                    <a:pt x="7" y="21"/>
                  </a:lnTo>
                  <a:lnTo>
                    <a:pt x="8" y="19"/>
                  </a:lnTo>
                  <a:lnTo>
                    <a:pt x="8" y="16"/>
                  </a:lnTo>
                  <a:lnTo>
                    <a:pt x="9" y="14"/>
                  </a:lnTo>
                  <a:lnTo>
                    <a:pt x="10" y="11"/>
                  </a:lnTo>
                  <a:lnTo>
                    <a:pt x="11" y="9"/>
                  </a:lnTo>
                  <a:lnTo>
                    <a:pt x="13" y="7"/>
                  </a:lnTo>
                  <a:lnTo>
                    <a:pt x="14" y="4"/>
                  </a:lnTo>
                  <a:lnTo>
                    <a:pt x="16" y="2"/>
                  </a:lnTo>
                  <a:lnTo>
                    <a:pt x="17" y="0"/>
                  </a:lnTo>
                  <a:close/>
                </a:path>
              </a:pathLst>
            </a:custGeom>
            <a:solidFill>
              <a:srgbClr val="D2954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0" name="Freeform 90"/>
            <p:cNvSpPr>
              <a:spLocks/>
            </p:cNvSpPr>
            <p:nvPr/>
          </p:nvSpPr>
          <p:spPr bwMode="auto">
            <a:xfrm>
              <a:off x="1129" y="1526"/>
              <a:ext cx="15" cy="37"/>
            </a:xfrm>
            <a:custGeom>
              <a:avLst/>
              <a:gdLst>
                <a:gd name="T0" fmla="*/ 0 w 15"/>
                <a:gd name="T1" fmla="*/ 6 h 37"/>
                <a:gd name="T2" fmla="*/ 1 w 15"/>
                <a:gd name="T3" fmla="*/ 4 h 37"/>
                <a:gd name="T4" fmla="*/ 1 w 15"/>
                <a:gd name="T5" fmla="*/ 2 h 37"/>
                <a:gd name="T6" fmla="*/ 2 w 15"/>
                <a:gd name="T7" fmla="*/ 1 h 37"/>
                <a:gd name="T8" fmla="*/ 3 w 15"/>
                <a:gd name="T9" fmla="*/ 0 h 37"/>
                <a:gd name="T10" fmla="*/ 4 w 15"/>
                <a:gd name="T11" fmla="*/ 0 h 37"/>
                <a:gd name="T12" fmla="*/ 4 w 15"/>
                <a:gd name="T13" fmla="*/ 0 h 37"/>
                <a:gd name="T14" fmla="*/ 5 w 15"/>
                <a:gd name="T15" fmla="*/ 0 h 37"/>
                <a:gd name="T16" fmla="*/ 5 w 15"/>
                <a:gd name="T17" fmla="*/ 0 h 37"/>
                <a:gd name="T18" fmla="*/ 6 w 15"/>
                <a:gd name="T19" fmla="*/ 0 h 37"/>
                <a:gd name="T20" fmla="*/ 7 w 15"/>
                <a:gd name="T21" fmla="*/ 1 h 37"/>
                <a:gd name="T22" fmla="*/ 7 w 15"/>
                <a:gd name="T23" fmla="*/ 1 h 37"/>
                <a:gd name="T24" fmla="*/ 8 w 15"/>
                <a:gd name="T25" fmla="*/ 2 h 37"/>
                <a:gd name="T26" fmla="*/ 9 w 15"/>
                <a:gd name="T27" fmla="*/ 4 h 37"/>
                <a:gd name="T28" fmla="*/ 10 w 15"/>
                <a:gd name="T29" fmla="*/ 6 h 37"/>
                <a:gd name="T30" fmla="*/ 11 w 15"/>
                <a:gd name="T31" fmla="*/ 9 h 37"/>
                <a:gd name="T32" fmla="*/ 12 w 15"/>
                <a:gd name="T33" fmla="*/ 13 h 37"/>
                <a:gd name="T34" fmla="*/ 13 w 15"/>
                <a:gd name="T35" fmla="*/ 18 h 37"/>
                <a:gd name="T36" fmla="*/ 14 w 15"/>
                <a:gd name="T37" fmla="*/ 24 h 37"/>
                <a:gd name="T38" fmla="*/ 15 w 15"/>
                <a:gd name="T39" fmla="*/ 30 h 37"/>
                <a:gd name="T40" fmla="*/ 15 w 15"/>
                <a:gd name="T41" fmla="*/ 37 h 37"/>
                <a:gd name="T42" fmla="*/ 14 w 15"/>
                <a:gd name="T43" fmla="*/ 33 h 37"/>
                <a:gd name="T44" fmla="*/ 12 w 15"/>
                <a:gd name="T45" fmla="*/ 28 h 37"/>
                <a:gd name="T46" fmla="*/ 10 w 15"/>
                <a:gd name="T47" fmla="*/ 23 h 37"/>
                <a:gd name="T48" fmla="*/ 9 w 15"/>
                <a:gd name="T49" fmla="*/ 19 h 37"/>
                <a:gd name="T50" fmla="*/ 7 w 15"/>
                <a:gd name="T51" fmla="*/ 15 h 37"/>
                <a:gd name="T52" fmla="*/ 5 w 15"/>
                <a:gd name="T53" fmla="*/ 11 h 37"/>
                <a:gd name="T54" fmla="*/ 4 w 15"/>
                <a:gd name="T55" fmla="*/ 9 h 37"/>
                <a:gd name="T56" fmla="*/ 2 w 15"/>
                <a:gd name="T57" fmla="*/ 8 h 37"/>
                <a:gd name="T58" fmla="*/ 1 w 15"/>
                <a:gd name="T59" fmla="*/ 7 h 37"/>
                <a:gd name="T60" fmla="*/ 0 w 15"/>
                <a:gd name="T61" fmla="*/ 6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5" h="37">
                  <a:moveTo>
                    <a:pt x="0" y="6"/>
                  </a:moveTo>
                  <a:lnTo>
                    <a:pt x="1" y="4"/>
                  </a:lnTo>
                  <a:lnTo>
                    <a:pt x="1" y="2"/>
                  </a:lnTo>
                  <a:lnTo>
                    <a:pt x="2" y="1"/>
                  </a:lnTo>
                  <a:lnTo>
                    <a:pt x="3" y="0"/>
                  </a:lnTo>
                  <a:lnTo>
                    <a:pt x="4" y="0"/>
                  </a:lnTo>
                  <a:lnTo>
                    <a:pt x="4" y="0"/>
                  </a:lnTo>
                  <a:lnTo>
                    <a:pt x="5" y="0"/>
                  </a:lnTo>
                  <a:lnTo>
                    <a:pt x="5" y="0"/>
                  </a:lnTo>
                  <a:lnTo>
                    <a:pt x="6" y="0"/>
                  </a:lnTo>
                  <a:lnTo>
                    <a:pt x="7" y="1"/>
                  </a:lnTo>
                  <a:lnTo>
                    <a:pt x="7" y="1"/>
                  </a:lnTo>
                  <a:lnTo>
                    <a:pt x="8" y="2"/>
                  </a:lnTo>
                  <a:lnTo>
                    <a:pt x="9" y="4"/>
                  </a:lnTo>
                  <a:lnTo>
                    <a:pt x="10" y="6"/>
                  </a:lnTo>
                  <a:lnTo>
                    <a:pt x="11" y="9"/>
                  </a:lnTo>
                  <a:lnTo>
                    <a:pt x="12" y="13"/>
                  </a:lnTo>
                  <a:lnTo>
                    <a:pt x="13" y="18"/>
                  </a:lnTo>
                  <a:lnTo>
                    <a:pt x="14" y="24"/>
                  </a:lnTo>
                  <a:lnTo>
                    <a:pt x="15" y="30"/>
                  </a:lnTo>
                  <a:lnTo>
                    <a:pt x="15" y="37"/>
                  </a:lnTo>
                  <a:lnTo>
                    <a:pt x="14" y="33"/>
                  </a:lnTo>
                  <a:lnTo>
                    <a:pt x="12" y="28"/>
                  </a:lnTo>
                  <a:lnTo>
                    <a:pt x="10" y="23"/>
                  </a:lnTo>
                  <a:lnTo>
                    <a:pt x="9" y="19"/>
                  </a:lnTo>
                  <a:lnTo>
                    <a:pt x="7" y="15"/>
                  </a:lnTo>
                  <a:lnTo>
                    <a:pt x="5" y="11"/>
                  </a:lnTo>
                  <a:lnTo>
                    <a:pt x="4" y="9"/>
                  </a:lnTo>
                  <a:lnTo>
                    <a:pt x="2" y="8"/>
                  </a:lnTo>
                  <a:lnTo>
                    <a:pt x="1" y="7"/>
                  </a:lnTo>
                  <a:lnTo>
                    <a:pt x="0" y="6"/>
                  </a:lnTo>
                  <a:close/>
                </a:path>
              </a:pathLst>
            </a:custGeom>
            <a:solidFill>
              <a:srgbClr val="D2954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1" name="Freeform 91"/>
            <p:cNvSpPr>
              <a:spLocks/>
            </p:cNvSpPr>
            <p:nvPr/>
          </p:nvSpPr>
          <p:spPr bwMode="auto">
            <a:xfrm>
              <a:off x="1095" y="1550"/>
              <a:ext cx="16" cy="35"/>
            </a:xfrm>
            <a:custGeom>
              <a:avLst/>
              <a:gdLst>
                <a:gd name="T0" fmla="*/ 0 w 16"/>
                <a:gd name="T1" fmla="*/ 8 h 35"/>
                <a:gd name="T2" fmla="*/ 1 w 16"/>
                <a:gd name="T3" fmla="*/ 6 h 35"/>
                <a:gd name="T4" fmla="*/ 2 w 16"/>
                <a:gd name="T5" fmla="*/ 4 h 35"/>
                <a:gd name="T6" fmla="*/ 3 w 16"/>
                <a:gd name="T7" fmla="*/ 3 h 35"/>
                <a:gd name="T8" fmla="*/ 4 w 16"/>
                <a:gd name="T9" fmla="*/ 2 h 35"/>
                <a:gd name="T10" fmla="*/ 5 w 16"/>
                <a:gd name="T11" fmla="*/ 1 h 35"/>
                <a:gd name="T12" fmla="*/ 5 w 16"/>
                <a:gd name="T13" fmla="*/ 0 h 35"/>
                <a:gd name="T14" fmla="*/ 6 w 16"/>
                <a:gd name="T15" fmla="*/ 0 h 35"/>
                <a:gd name="T16" fmla="*/ 7 w 16"/>
                <a:gd name="T17" fmla="*/ 0 h 35"/>
                <a:gd name="T18" fmla="*/ 8 w 16"/>
                <a:gd name="T19" fmla="*/ 0 h 35"/>
                <a:gd name="T20" fmla="*/ 8 w 16"/>
                <a:gd name="T21" fmla="*/ 0 h 35"/>
                <a:gd name="T22" fmla="*/ 9 w 16"/>
                <a:gd name="T23" fmla="*/ 1 h 35"/>
                <a:gd name="T24" fmla="*/ 10 w 16"/>
                <a:gd name="T25" fmla="*/ 2 h 35"/>
                <a:gd name="T26" fmla="*/ 11 w 16"/>
                <a:gd name="T27" fmla="*/ 4 h 35"/>
                <a:gd name="T28" fmla="*/ 12 w 16"/>
                <a:gd name="T29" fmla="*/ 6 h 35"/>
                <a:gd name="T30" fmla="*/ 13 w 16"/>
                <a:gd name="T31" fmla="*/ 9 h 35"/>
                <a:gd name="T32" fmla="*/ 14 w 16"/>
                <a:gd name="T33" fmla="*/ 13 h 35"/>
                <a:gd name="T34" fmla="*/ 14 w 16"/>
                <a:gd name="T35" fmla="*/ 16 h 35"/>
                <a:gd name="T36" fmla="*/ 15 w 16"/>
                <a:gd name="T37" fmla="*/ 20 h 35"/>
                <a:gd name="T38" fmla="*/ 16 w 16"/>
                <a:gd name="T39" fmla="*/ 28 h 35"/>
                <a:gd name="T40" fmla="*/ 16 w 16"/>
                <a:gd name="T41" fmla="*/ 35 h 35"/>
                <a:gd name="T42" fmla="*/ 15 w 16"/>
                <a:gd name="T43" fmla="*/ 30 h 35"/>
                <a:gd name="T44" fmla="*/ 13 w 16"/>
                <a:gd name="T45" fmla="*/ 26 h 35"/>
                <a:gd name="T46" fmla="*/ 11 w 16"/>
                <a:gd name="T47" fmla="*/ 21 h 35"/>
                <a:gd name="T48" fmla="*/ 10 w 16"/>
                <a:gd name="T49" fmla="*/ 17 h 35"/>
                <a:gd name="T50" fmla="*/ 9 w 16"/>
                <a:gd name="T51" fmla="*/ 15 h 35"/>
                <a:gd name="T52" fmla="*/ 8 w 16"/>
                <a:gd name="T53" fmla="*/ 13 h 35"/>
                <a:gd name="T54" fmla="*/ 7 w 16"/>
                <a:gd name="T55" fmla="*/ 12 h 35"/>
                <a:gd name="T56" fmla="*/ 5 w 16"/>
                <a:gd name="T57" fmla="*/ 10 h 35"/>
                <a:gd name="T58" fmla="*/ 4 w 16"/>
                <a:gd name="T59" fmla="*/ 9 h 35"/>
                <a:gd name="T60" fmla="*/ 3 w 16"/>
                <a:gd name="T61" fmla="*/ 8 h 35"/>
                <a:gd name="T62" fmla="*/ 1 w 16"/>
                <a:gd name="T63" fmla="*/ 8 h 35"/>
                <a:gd name="T64" fmla="*/ 0 w 16"/>
                <a:gd name="T65" fmla="*/ 8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6" h="35">
                  <a:moveTo>
                    <a:pt x="0" y="8"/>
                  </a:moveTo>
                  <a:lnTo>
                    <a:pt x="1" y="6"/>
                  </a:lnTo>
                  <a:lnTo>
                    <a:pt x="2" y="4"/>
                  </a:lnTo>
                  <a:lnTo>
                    <a:pt x="3" y="3"/>
                  </a:lnTo>
                  <a:lnTo>
                    <a:pt x="4" y="2"/>
                  </a:lnTo>
                  <a:lnTo>
                    <a:pt x="5" y="1"/>
                  </a:lnTo>
                  <a:lnTo>
                    <a:pt x="5" y="0"/>
                  </a:lnTo>
                  <a:lnTo>
                    <a:pt x="6" y="0"/>
                  </a:lnTo>
                  <a:lnTo>
                    <a:pt x="7" y="0"/>
                  </a:lnTo>
                  <a:lnTo>
                    <a:pt x="8" y="0"/>
                  </a:lnTo>
                  <a:lnTo>
                    <a:pt x="8" y="0"/>
                  </a:lnTo>
                  <a:lnTo>
                    <a:pt x="9" y="1"/>
                  </a:lnTo>
                  <a:lnTo>
                    <a:pt x="10" y="2"/>
                  </a:lnTo>
                  <a:lnTo>
                    <a:pt x="11" y="4"/>
                  </a:lnTo>
                  <a:lnTo>
                    <a:pt x="12" y="6"/>
                  </a:lnTo>
                  <a:lnTo>
                    <a:pt x="13" y="9"/>
                  </a:lnTo>
                  <a:lnTo>
                    <a:pt x="14" y="13"/>
                  </a:lnTo>
                  <a:lnTo>
                    <a:pt x="14" y="16"/>
                  </a:lnTo>
                  <a:lnTo>
                    <a:pt x="15" y="20"/>
                  </a:lnTo>
                  <a:lnTo>
                    <a:pt x="16" y="28"/>
                  </a:lnTo>
                  <a:lnTo>
                    <a:pt x="16" y="35"/>
                  </a:lnTo>
                  <a:lnTo>
                    <a:pt x="15" y="30"/>
                  </a:lnTo>
                  <a:lnTo>
                    <a:pt x="13" y="26"/>
                  </a:lnTo>
                  <a:lnTo>
                    <a:pt x="11" y="21"/>
                  </a:lnTo>
                  <a:lnTo>
                    <a:pt x="10" y="17"/>
                  </a:lnTo>
                  <a:lnTo>
                    <a:pt x="9" y="15"/>
                  </a:lnTo>
                  <a:lnTo>
                    <a:pt x="8" y="13"/>
                  </a:lnTo>
                  <a:lnTo>
                    <a:pt x="7" y="12"/>
                  </a:lnTo>
                  <a:lnTo>
                    <a:pt x="5" y="10"/>
                  </a:lnTo>
                  <a:lnTo>
                    <a:pt x="4" y="9"/>
                  </a:lnTo>
                  <a:lnTo>
                    <a:pt x="3" y="8"/>
                  </a:lnTo>
                  <a:lnTo>
                    <a:pt x="1" y="8"/>
                  </a:lnTo>
                  <a:lnTo>
                    <a:pt x="0" y="8"/>
                  </a:lnTo>
                  <a:close/>
                </a:path>
              </a:pathLst>
            </a:custGeom>
            <a:solidFill>
              <a:srgbClr val="D2954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3" name="Freeform 92"/>
            <p:cNvSpPr>
              <a:spLocks/>
            </p:cNvSpPr>
            <p:nvPr/>
          </p:nvSpPr>
          <p:spPr bwMode="auto">
            <a:xfrm>
              <a:off x="1209" y="1517"/>
              <a:ext cx="58" cy="55"/>
            </a:xfrm>
            <a:custGeom>
              <a:avLst/>
              <a:gdLst>
                <a:gd name="T0" fmla="*/ 58 w 58"/>
                <a:gd name="T1" fmla="*/ 0 h 55"/>
                <a:gd name="T2" fmla="*/ 54 w 58"/>
                <a:gd name="T3" fmla="*/ 0 h 55"/>
                <a:gd name="T4" fmla="*/ 52 w 58"/>
                <a:gd name="T5" fmla="*/ 0 h 55"/>
                <a:gd name="T6" fmla="*/ 49 w 58"/>
                <a:gd name="T7" fmla="*/ 0 h 55"/>
                <a:gd name="T8" fmla="*/ 46 w 58"/>
                <a:gd name="T9" fmla="*/ 0 h 55"/>
                <a:gd name="T10" fmla="*/ 43 w 58"/>
                <a:gd name="T11" fmla="*/ 0 h 55"/>
                <a:gd name="T12" fmla="*/ 40 w 58"/>
                <a:gd name="T13" fmla="*/ 1 h 55"/>
                <a:gd name="T14" fmla="*/ 38 w 58"/>
                <a:gd name="T15" fmla="*/ 2 h 55"/>
                <a:gd name="T16" fmla="*/ 35 w 58"/>
                <a:gd name="T17" fmla="*/ 3 h 55"/>
                <a:gd name="T18" fmla="*/ 33 w 58"/>
                <a:gd name="T19" fmla="*/ 4 h 55"/>
                <a:gd name="T20" fmla="*/ 31 w 58"/>
                <a:gd name="T21" fmla="*/ 5 h 55"/>
                <a:gd name="T22" fmla="*/ 28 w 58"/>
                <a:gd name="T23" fmla="*/ 7 h 55"/>
                <a:gd name="T24" fmla="*/ 26 w 58"/>
                <a:gd name="T25" fmla="*/ 8 h 55"/>
                <a:gd name="T26" fmla="*/ 24 w 58"/>
                <a:gd name="T27" fmla="*/ 10 h 55"/>
                <a:gd name="T28" fmla="*/ 22 w 58"/>
                <a:gd name="T29" fmla="*/ 12 h 55"/>
                <a:gd name="T30" fmla="*/ 20 w 58"/>
                <a:gd name="T31" fmla="*/ 14 h 55"/>
                <a:gd name="T32" fmla="*/ 19 w 58"/>
                <a:gd name="T33" fmla="*/ 16 h 55"/>
                <a:gd name="T34" fmla="*/ 15 w 58"/>
                <a:gd name="T35" fmla="*/ 21 h 55"/>
                <a:gd name="T36" fmla="*/ 12 w 58"/>
                <a:gd name="T37" fmla="*/ 25 h 55"/>
                <a:gd name="T38" fmla="*/ 9 w 58"/>
                <a:gd name="T39" fmla="*/ 30 h 55"/>
                <a:gd name="T40" fmla="*/ 7 w 58"/>
                <a:gd name="T41" fmla="*/ 35 h 55"/>
                <a:gd name="T42" fmla="*/ 4 w 58"/>
                <a:gd name="T43" fmla="*/ 40 h 55"/>
                <a:gd name="T44" fmla="*/ 3 w 58"/>
                <a:gd name="T45" fmla="*/ 45 h 55"/>
                <a:gd name="T46" fmla="*/ 1 w 58"/>
                <a:gd name="T47" fmla="*/ 50 h 55"/>
                <a:gd name="T48" fmla="*/ 0 w 58"/>
                <a:gd name="T49" fmla="*/ 55 h 55"/>
                <a:gd name="T50" fmla="*/ 1 w 58"/>
                <a:gd name="T51" fmla="*/ 52 h 55"/>
                <a:gd name="T52" fmla="*/ 3 w 58"/>
                <a:gd name="T53" fmla="*/ 48 h 55"/>
                <a:gd name="T54" fmla="*/ 5 w 58"/>
                <a:gd name="T55" fmla="*/ 45 h 55"/>
                <a:gd name="T56" fmla="*/ 7 w 58"/>
                <a:gd name="T57" fmla="*/ 41 h 55"/>
                <a:gd name="T58" fmla="*/ 9 w 58"/>
                <a:gd name="T59" fmla="*/ 37 h 55"/>
                <a:gd name="T60" fmla="*/ 11 w 58"/>
                <a:gd name="T61" fmla="*/ 33 h 55"/>
                <a:gd name="T62" fmla="*/ 14 w 58"/>
                <a:gd name="T63" fmla="*/ 28 h 55"/>
                <a:gd name="T64" fmla="*/ 17 w 58"/>
                <a:gd name="T65" fmla="*/ 24 h 55"/>
                <a:gd name="T66" fmla="*/ 19 w 58"/>
                <a:gd name="T67" fmla="*/ 22 h 55"/>
                <a:gd name="T68" fmla="*/ 20 w 58"/>
                <a:gd name="T69" fmla="*/ 20 h 55"/>
                <a:gd name="T70" fmla="*/ 22 w 58"/>
                <a:gd name="T71" fmla="*/ 18 h 55"/>
                <a:gd name="T72" fmla="*/ 24 w 58"/>
                <a:gd name="T73" fmla="*/ 16 h 55"/>
                <a:gd name="T74" fmla="*/ 26 w 58"/>
                <a:gd name="T75" fmla="*/ 14 h 55"/>
                <a:gd name="T76" fmla="*/ 28 w 58"/>
                <a:gd name="T77" fmla="*/ 12 h 55"/>
                <a:gd name="T78" fmla="*/ 30 w 58"/>
                <a:gd name="T79" fmla="*/ 11 h 55"/>
                <a:gd name="T80" fmla="*/ 32 w 58"/>
                <a:gd name="T81" fmla="*/ 9 h 55"/>
                <a:gd name="T82" fmla="*/ 35 w 58"/>
                <a:gd name="T83" fmla="*/ 7 h 55"/>
                <a:gd name="T84" fmla="*/ 38 w 58"/>
                <a:gd name="T85" fmla="*/ 6 h 55"/>
                <a:gd name="T86" fmla="*/ 41 w 58"/>
                <a:gd name="T87" fmla="*/ 4 h 55"/>
                <a:gd name="T88" fmla="*/ 44 w 58"/>
                <a:gd name="T89" fmla="*/ 3 h 55"/>
                <a:gd name="T90" fmla="*/ 47 w 58"/>
                <a:gd name="T91" fmla="*/ 2 h 55"/>
                <a:gd name="T92" fmla="*/ 50 w 58"/>
                <a:gd name="T93" fmla="*/ 1 h 55"/>
                <a:gd name="T94" fmla="*/ 54 w 58"/>
                <a:gd name="T95" fmla="*/ 1 h 55"/>
                <a:gd name="T96" fmla="*/ 58 w 58"/>
                <a:gd name="T97" fmla="*/ 0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58" h="55">
                  <a:moveTo>
                    <a:pt x="58" y="0"/>
                  </a:moveTo>
                  <a:lnTo>
                    <a:pt x="54" y="0"/>
                  </a:lnTo>
                  <a:lnTo>
                    <a:pt x="52" y="0"/>
                  </a:lnTo>
                  <a:lnTo>
                    <a:pt x="49" y="0"/>
                  </a:lnTo>
                  <a:lnTo>
                    <a:pt x="46" y="0"/>
                  </a:lnTo>
                  <a:lnTo>
                    <a:pt x="43" y="0"/>
                  </a:lnTo>
                  <a:lnTo>
                    <a:pt x="40" y="1"/>
                  </a:lnTo>
                  <a:lnTo>
                    <a:pt x="38" y="2"/>
                  </a:lnTo>
                  <a:lnTo>
                    <a:pt x="35" y="3"/>
                  </a:lnTo>
                  <a:lnTo>
                    <a:pt x="33" y="4"/>
                  </a:lnTo>
                  <a:lnTo>
                    <a:pt x="31" y="5"/>
                  </a:lnTo>
                  <a:lnTo>
                    <a:pt x="28" y="7"/>
                  </a:lnTo>
                  <a:lnTo>
                    <a:pt x="26" y="8"/>
                  </a:lnTo>
                  <a:lnTo>
                    <a:pt x="24" y="10"/>
                  </a:lnTo>
                  <a:lnTo>
                    <a:pt x="22" y="12"/>
                  </a:lnTo>
                  <a:lnTo>
                    <a:pt x="20" y="14"/>
                  </a:lnTo>
                  <a:lnTo>
                    <a:pt x="19" y="16"/>
                  </a:lnTo>
                  <a:lnTo>
                    <a:pt x="15" y="21"/>
                  </a:lnTo>
                  <a:lnTo>
                    <a:pt x="12" y="25"/>
                  </a:lnTo>
                  <a:lnTo>
                    <a:pt x="9" y="30"/>
                  </a:lnTo>
                  <a:lnTo>
                    <a:pt x="7" y="35"/>
                  </a:lnTo>
                  <a:lnTo>
                    <a:pt x="4" y="40"/>
                  </a:lnTo>
                  <a:lnTo>
                    <a:pt x="3" y="45"/>
                  </a:lnTo>
                  <a:lnTo>
                    <a:pt x="1" y="50"/>
                  </a:lnTo>
                  <a:lnTo>
                    <a:pt x="0" y="55"/>
                  </a:lnTo>
                  <a:lnTo>
                    <a:pt x="1" y="52"/>
                  </a:lnTo>
                  <a:lnTo>
                    <a:pt x="3" y="48"/>
                  </a:lnTo>
                  <a:lnTo>
                    <a:pt x="5" y="45"/>
                  </a:lnTo>
                  <a:lnTo>
                    <a:pt x="7" y="41"/>
                  </a:lnTo>
                  <a:lnTo>
                    <a:pt x="9" y="37"/>
                  </a:lnTo>
                  <a:lnTo>
                    <a:pt x="11" y="33"/>
                  </a:lnTo>
                  <a:lnTo>
                    <a:pt x="14" y="28"/>
                  </a:lnTo>
                  <a:lnTo>
                    <a:pt x="17" y="24"/>
                  </a:lnTo>
                  <a:lnTo>
                    <a:pt x="19" y="22"/>
                  </a:lnTo>
                  <a:lnTo>
                    <a:pt x="20" y="20"/>
                  </a:lnTo>
                  <a:lnTo>
                    <a:pt x="22" y="18"/>
                  </a:lnTo>
                  <a:lnTo>
                    <a:pt x="24" y="16"/>
                  </a:lnTo>
                  <a:lnTo>
                    <a:pt x="26" y="14"/>
                  </a:lnTo>
                  <a:lnTo>
                    <a:pt x="28" y="12"/>
                  </a:lnTo>
                  <a:lnTo>
                    <a:pt x="30" y="11"/>
                  </a:lnTo>
                  <a:lnTo>
                    <a:pt x="32" y="9"/>
                  </a:lnTo>
                  <a:lnTo>
                    <a:pt x="35" y="7"/>
                  </a:lnTo>
                  <a:lnTo>
                    <a:pt x="38" y="6"/>
                  </a:lnTo>
                  <a:lnTo>
                    <a:pt x="41" y="4"/>
                  </a:lnTo>
                  <a:lnTo>
                    <a:pt x="44" y="3"/>
                  </a:lnTo>
                  <a:lnTo>
                    <a:pt x="47" y="2"/>
                  </a:lnTo>
                  <a:lnTo>
                    <a:pt x="50" y="1"/>
                  </a:lnTo>
                  <a:lnTo>
                    <a:pt x="54" y="1"/>
                  </a:lnTo>
                  <a:lnTo>
                    <a:pt x="58" y="0"/>
                  </a:lnTo>
                  <a:close/>
                </a:path>
              </a:pathLst>
            </a:custGeom>
            <a:solidFill>
              <a:srgbClr val="D2954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4" name="Freeform 93"/>
            <p:cNvSpPr>
              <a:spLocks/>
            </p:cNvSpPr>
            <p:nvPr/>
          </p:nvSpPr>
          <p:spPr bwMode="auto">
            <a:xfrm>
              <a:off x="1150" y="1512"/>
              <a:ext cx="28" cy="29"/>
            </a:xfrm>
            <a:custGeom>
              <a:avLst/>
              <a:gdLst>
                <a:gd name="T0" fmla="*/ 0 w 28"/>
                <a:gd name="T1" fmla="*/ 1 h 29"/>
                <a:gd name="T2" fmla="*/ 5 w 28"/>
                <a:gd name="T3" fmla="*/ 1 h 29"/>
                <a:gd name="T4" fmla="*/ 9 w 28"/>
                <a:gd name="T5" fmla="*/ 0 h 29"/>
                <a:gd name="T6" fmla="*/ 12 w 28"/>
                <a:gd name="T7" fmla="*/ 0 h 29"/>
                <a:gd name="T8" fmla="*/ 14 w 28"/>
                <a:gd name="T9" fmla="*/ 0 h 29"/>
                <a:gd name="T10" fmla="*/ 15 w 28"/>
                <a:gd name="T11" fmla="*/ 1 h 29"/>
                <a:gd name="T12" fmla="*/ 17 w 28"/>
                <a:gd name="T13" fmla="*/ 1 h 29"/>
                <a:gd name="T14" fmla="*/ 18 w 28"/>
                <a:gd name="T15" fmla="*/ 2 h 29"/>
                <a:gd name="T16" fmla="*/ 19 w 28"/>
                <a:gd name="T17" fmla="*/ 2 h 29"/>
                <a:gd name="T18" fmla="*/ 20 w 28"/>
                <a:gd name="T19" fmla="*/ 3 h 29"/>
                <a:gd name="T20" fmla="*/ 20 w 28"/>
                <a:gd name="T21" fmla="*/ 4 h 29"/>
                <a:gd name="T22" fmla="*/ 21 w 28"/>
                <a:gd name="T23" fmla="*/ 5 h 29"/>
                <a:gd name="T24" fmla="*/ 22 w 28"/>
                <a:gd name="T25" fmla="*/ 6 h 29"/>
                <a:gd name="T26" fmla="*/ 22 w 28"/>
                <a:gd name="T27" fmla="*/ 8 h 29"/>
                <a:gd name="T28" fmla="*/ 23 w 28"/>
                <a:gd name="T29" fmla="*/ 9 h 29"/>
                <a:gd name="T30" fmla="*/ 25 w 28"/>
                <a:gd name="T31" fmla="*/ 13 h 29"/>
                <a:gd name="T32" fmla="*/ 26 w 28"/>
                <a:gd name="T33" fmla="*/ 17 h 29"/>
                <a:gd name="T34" fmla="*/ 27 w 28"/>
                <a:gd name="T35" fmla="*/ 22 h 29"/>
                <a:gd name="T36" fmla="*/ 28 w 28"/>
                <a:gd name="T37" fmla="*/ 29 h 29"/>
                <a:gd name="T38" fmla="*/ 25 w 28"/>
                <a:gd name="T39" fmla="*/ 23 h 29"/>
                <a:gd name="T40" fmla="*/ 23 w 28"/>
                <a:gd name="T41" fmla="*/ 18 h 29"/>
                <a:gd name="T42" fmla="*/ 22 w 28"/>
                <a:gd name="T43" fmla="*/ 16 h 29"/>
                <a:gd name="T44" fmla="*/ 20 w 28"/>
                <a:gd name="T45" fmla="*/ 13 h 29"/>
                <a:gd name="T46" fmla="*/ 19 w 28"/>
                <a:gd name="T47" fmla="*/ 11 h 29"/>
                <a:gd name="T48" fmla="*/ 17 w 28"/>
                <a:gd name="T49" fmla="*/ 10 h 29"/>
                <a:gd name="T50" fmla="*/ 15 w 28"/>
                <a:gd name="T51" fmla="*/ 8 h 29"/>
                <a:gd name="T52" fmla="*/ 14 w 28"/>
                <a:gd name="T53" fmla="*/ 6 h 29"/>
                <a:gd name="T54" fmla="*/ 12 w 28"/>
                <a:gd name="T55" fmla="*/ 5 h 29"/>
                <a:gd name="T56" fmla="*/ 10 w 28"/>
                <a:gd name="T57" fmla="*/ 4 h 29"/>
                <a:gd name="T58" fmla="*/ 8 w 28"/>
                <a:gd name="T59" fmla="*/ 3 h 29"/>
                <a:gd name="T60" fmla="*/ 5 w 28"/>
                <a:gd name="T61" fmla="*/ 2 h 29"/>
                <a:gd name="T62" fmla="*/ 3 w 28"/>
                <a:gd name="T63" fmla="*/ 1 h 29"/>
                <a:gd name="T64" fmla="*/ 0 w 28"/>
                <a:gd name="T65" fmla="*/ 1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8" h="29">
                  <a:moveTo>
                    <a:pt x="0" y="1"/>
                  </a:moveTo>
                  <a:lnTo>
                    <a:pt x="5" y="1"/>
                  </a:lnTo>
                  <a:lnTo>
                    <a:pt x="9" y="0"/>
                  </a:lnTo>
                  <a:lnTo>
                    <a:pt x="12" y="0"/>
                  </a:lnTo>
                  <a:lnTo>
                    <a:pt x="14" y="0"/>
                  </a:lnTo>
                  <a:lnTo>
                    <a:pt x="15" y="1"/>
                  </a:lnTo>
                  <a:lnTo>
                    <a:pt x="17" y="1"/>
                  </a:lnTo>
                  <a:lnTo>
                    <a:pt x="18" y="2"/>
                  </a:lnTo>
                  <a:lnTo>
                    <a:pt x="19" y="2"/>
                  </a:lnTo>
                  <a:lnTo>
                    <a:pt x="20" y="3"/>
                  </a:lnTo>
                  <a:lnTo>
                    <a:pt x="20" y="4"/>
                  </a:lnTo>
                  <a:lnTo>
                    <a:pt x="21" y="5"/>
                  </a:lnTo>
                  <a:lnTo>
                    <a:pt x="22" y="6"/>
                  </a:lnTo>
                  <a:lnTo>
                    <a:pt x="22" y="8"/>
                  </a:lnTo>
                  <a:lnTo>
                    <a:pt x="23" y="9"/>
                  </a:lnTo>
                  <a:lnTo>
                    <a:pt x="25" y="13"/>
                  </a:lnTo>
                  <a:lnTo>
                    <a:pt x="26" y="17"/>
                  </a:lnTo>
                  <a:lnTo>
                    <a:pt x="27" y="22"/>
                  </a:lnTo>
                  <a:lnTo>
                    <a:pt x="28" y="29"/>
                  </a:lnTo>
                  <a:lnTo>
                    <a:pt x="25" y="23"/>
                  </a:lnTo>
                  <a:lnTo>
                    <a:pt x="23" y="18"/>
                  </a:lnTo>
                  <a:lnTo>
                    <a:pt x="22" y="16"/>
                  </a:lnTo>
                  <a:lnTo>
                    <a:pt x="20" y="13"/>
                  </a:lnTo>
                  <a:lnTo>
                    <a:pt x="19" y="11"/>
                  </a:lnTo>
                  <a:lnTo>
                    <a:pt x="17" y="10"/>
                  </a:lnTo>
                  <a:lnTo>
                    <a:pt x="15" y="8"/>
                  </a:lnTo>
                  <a:lnTo>
                    <a:pt x="14" y="6"/>
                  </a:lnTo>
                  <a:lnTo>
                    <a:pt x="12" y="5"/>
                  </a:lnTo>
                  <a:lnTo>
                    <a:pt x="10" y="4"/>
                  </a:lnTo>
                  <a:lnTo>
                    <a:pt x="8" y="3"/>
                  </a:lnTo>
                  <a:lnTo>
                    <a:pt x="5" y="2"/>
                  </a:lnTo>
                  <a:lnTo>
                    <a:pt x="3" y="1"/>
                  </a:lnTo>
                  <a:lnTo>
                    <a:pt x="0" y="1"/>
                  </a:lnTo>
                  <a:close/>
                </a:path>
              </a:pathLst>
            </a:custGeom>
            <a:solidFill>
              <a:srgbClr val="D2954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6" name="Freeform 94"/>
            <p:cNvSpPr>
              <a:spLocks/>
            </p:cNvSpPr>
            <p:nvPr/>
          </p:nvSpPr>
          <p:spPr bwMode="auto">
            <a:xfrm>
              <a:off x="1177" y="1411"/>
              <a:ext cx="42" cy="150"/>
            </a:xfrm>
            <a:custGeom>
              <a:avLst/>
              <a:gdLst>
                <a:gd name="T0" fmla="*/ 42 w 42"/>
                <a:gd name="T1" fmla="*/ 139 h 150"/>
                <a:gd name="T2" fmla="*/ 32 w 42"/>
                <a:gd name="T3" fmla="*/ 64 h 150"/>
                <a:gd name="T4" fmla="*/ 0 w 42"/>
                <a:gd name="T5" fmla="*/ 0 h 150"/>
                <a:gd name="T6" fmla="*/ 28 w 42"/>
                <a:gd name="T7" fmla="*/ 67 h 150"/>
                <a:gd name="T8" fmla="*/ 35 w 42"/>
                <a:gd name="T9" fmla="*/ 150 h 150"/>
                <a:gd name="T10" fmla="*/ 42 w 42"/>
                <a:gd name="T11" fmla="*/ 139 h 150"/>
              </a:gdLst>
              <a:ahLst/>
              <a:cxnLst>
                <a:cxn ang="0">
                  <a:pos x="T0" y="T1"/>
                </a:cxn>
                <a:cxn ang="0">
                  <a:pos x="T2" y="T3"/>
                </a:cxn>
                <a:cxn ang="0">
                  <a:pos x="T4" y="T5"/>
                </a:cxn>
                <a:cxn ang="0">
                  <a:pos x="T6" y="T7"/>
                </a:cxn>
                <a:cxn ang="0">
                  <a:pos x="T8" y="T9"/>
                </a:cxn>
                <a:cxn ang="0">
                  <a:pos x="T10" y="T11"/>
                </a:cxn>
              </a:cxnLst>
              <a:rect l="0" t="0" r="r" b="b"/>
              <a:pathLst>
                <a:path w="42" h="150">
                  <a:moveTo>
                    <a:pt x="42" y="139"/>
                  </a:moveTo>
                  <a:lnTo>
                    <a:pt x="32" y="64"/>
                  </a:lnTo>
                  <a:lnTo>
                    <a:pt x="0" y="0"/>
                  </a:lnTo>
                  <a:lnTo>
                    <a:pt x="28" y="67"/>
                  </a:lnTo>
                  <a:lnTo>
                    <a:pt x="35" y="150"/>
                  </a:lnTo>
                  <a:lnTo>
                    <a:pt x="42" y="139"/>
                  </a:lnTo>
                  <a:close/>
                </a:path>
              </a:pathLst>
            </a:custGeom>
            <a:solidFill>
              <a:srgbClr val="D2954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7" name="Freeform 95"/>
            <p:cNvSpPr>
              <a:spLocks/>
            </p:cNvSpPr>
            <p:nvPr/>
          </p:nvSpPr>
          <p:spPr bwMode="auto">
            <a:xfrm>
              <a:off x="1275" y="1691"/>
              <a:ext cx="283" cy="378"/>
            </a:xfrm>
            <a:custGeom>
              <a:avLst/>
              <a:gdLst>
                <a:gd name="T0" fmla="*/ 99 w 283"/>
                <a:gd name="T1" fmla="*/ 363 h 378"/>
                <a:gd name="T2" fmla="*/ 50 w 283"/>
                <a:gd name="T3" fmla="*/ 238 h 378"/>
                <a:gd name="T4" fmla="*/ 50 w 283"/>
                <a:gd name="T5" fmla="*/ 216 h 378"/>
                <a:gd name="T6" fmla="*/ 49 w 283"/>
                <a:gd name="T7" fmla="*/ 194 h 378"/>
                <a:gd name="T8" fmla="*/ 47 w 283"/>
                <a:gd name="T9" fmla="*/ 173 h 378"/>
                <a:gd name="T10" fmla="*/ 45 w 283"/>
                <a:gd name="T11" fmla="*/ 153 h 378"/>
                <a:gd name="T12" fmla="*/ 42 w 283"/>
                <a:gd name="T13" fmla="*/ 134 h 378"/>
                <a:gd name="T14" fmla="*/ 39 w 283"/>
                <a:gd name="T15" fmla="*/ 116 h 378"/>
                <a:gd name="T16" fmla="*/ 36 w 283"/>
                <a:gd name="T17" fmla="*/ 99 h 378"/>
                <a:gd name="T18" fmla="*/ 32 w 283"/>
                <a:gd name="T19" fmla="*/ 83 h 378"/>
                <a:gd name="T20" fmla="*/ 28 w 283"/>
                <a:gd name="T21" fmla="*/ 68 h 378"/>
                <a:gd name="T22" fmla="*/ 24 w 283"/>
                <a:gd name="T23" fmla="*/ 54 h 378"/>
                <a:gd name="T24" fmla="*/ 19 w 283"/>
                <a:gd name="T25" fmla="*/ 42 h 378"/>
                <a:gd name="T26" fmla="*/ 15 w 283"/>
                <a:gd name="T27" fmla="*/ 30 h 378"/>
                <a:gd name="T28" fmla="*/ 10 w 283"/>
                <a:gd name="T29" fmla="*/ 20 h 378"/>
                <a:gd name="T30" fmla="*/ 6 w 283"/>
                <a:gd name="T31" fmla="*/ 11 h 378"/>
                <a:gd name="T32" fmla="*/ 2 w 283"/>
                <a:gd name="T33" fmla="*/ 3 h 378"/>
                <a:gd name="T34" fmla="*/ 6 w 283"/>
                <a:gd name="T35" fmla="*/ 1 h 378"/>
                <a:gd name="T36" fmla="*/ 21 w 283"/>
                <a:gd name="T37" fmla="*/ 2 h 378"/>
                <a:gd name="T38" fmla="*/ 35 w 283"/>
                <a:gd name="T39" fmla="*/ 4 h 378"/>
                <a:gd name="T40" fmla="*/ 50 w 283"/>
                <a:gd name="T41" fmla="*/ 7 h 378"/>
                <a:gd name="T42" fmla="*/ 65 w 283"/>
                <a:gd name="T43" fmla="*/ 11 h 378"/>
                <a:gd name="T44" fmla="*/ 79 w 283"/>
                <a:gd name="T45" fmla="*/ 15 h 378"/>
                <a:gd name="T46" fmla="*/ 94 w 283"/>
                <a:gd name="T47" fmla="*/ 20 h 378"/>
                <a:gd name="T48" fmla="*/ 108 w 283"/>
                <a:gd name="T49" fmla="*/ 26 h 378"/>
                <a:gd name="T50" fmla="*/ 122 w 283"/>
                <a:gd name="T51" fmla="*/ 33 h 378"/>
                <a:gd name="T52" fmla="*/ 135 w 283"/>
                <a:gd name="T53" fmla="*/ 41 h 378"/>
                <a:gd name="T54" fmla="*/ 148 w 283"/>
                <a:gd name="T55" fmla="*/ 50 h 378"/>
                <a:gd name="T56" fmla="*/ 160 w 283"/>
                <a:gd name="T57" fmla="*/ 60 h 378"/>
                <a:gd name="T58" fmla="*/ 172 w 283"/>
                <a:gd name="T59" fmla="*/ 72 h 378"/>
                <a:gd name="T60" fmla="*/ 182 w 283"/>
                <a:gd name="T61" fmla="*/ 85 h 378"/>
                <a:gd name="T62" fmla="*/ 192 w 283"/>
                <a:gd name="T63" fmla="*/ 99 h 378"/>
                <a:gd name="T64" fmla="*/ 200 w 283"/>
                <a:gd name="T65" fmla="*/ 115 h 378"/>
                <a:gd name="T66" fmla="*/ 283 w 283"/>
                <a:gd name="T67" fmla="*/ 300 h 378"/>
                <a:gd name="T68" fmla="*/ 264 w 283"/>
                <a:gd name="T69" fmla="*/ 313 h 378"/>
                <a:gd name="T70" fmla="*/ 245 w 283"/>
                <a:gd name="T71" fmla="*/ 326 h 378"/>
                <a:gd name="T72" fmla="*/ 224 w 283"/>
                <a:gd name="T73" fmla="*/ 339 h 378"/>
                <a:gd name="T74" fmla="*/ 213 w 283"/>
                <a:gd name="T75" fmla="*/ 346 h 378"/>
                <a:gd name="T76" fmla="*/ 202 w 283"/>
                <a:gd name="T77" fmla="*/ 352 h 378"/>
                <a:gd name="T78" fmla="*/ 191 w 283"/>
                <a:gd name="T79" fmla="*/ 357 h 378"/>
                <a:gd name="T80" fmla="*/ 179 w 283"/>
                <a:gd name="T81" fmla="*/ 362 h 378"/>
                <a:gd name="T82" fmla="*/ 167 w 283"/>
                <a:gd name="T83" fmla="*/ 367 h 378"/>
                <a:gd name="T84" fmla="*/ 155 w 283"/>
                <a:gd name="T85" fmla="*/ 371 h 378"/>
                <a:gd name="T86" fmla="*/ 142 w 283"/>
                <a:gd name="T87" fmla="*/ 374 h 378"/>
                <a:gd name="T88" fmla="*/ 129 w 283"/>
                <a:gd name="T89" fmla="*/ 376 h 378"/>
                <a:gd name="T90" fmla="*/ 116 w 283"/>
                <a:gd name="T91" fmla="*/ 378 h 378"/>
                <a:gd name="T92" fmla="*/ 102 w 283"/>
                <a:gd name="T93" fmla="*/ 378 h 3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83" h="378">
                  <a:moveTo>
                    <a:pt x="102" y="378"/>
                  </a:moveTo>
                  <a:lnTo>
                    <a:pt x="99" y="363"/>
                  </a:lnTo>
                  <a:lnTo>
                    <a:pt x="50" y="250"/>
                  </a:lnTo>
                  <a:lnTo>
                    <a:pt x="50" y="238"/>
                  </a:lnTo>
                  <a:lnTo>
                    <a:pt x="50" y="227"/>
                  </a:lnTo>
                  <a:lnTo>
                    <a:pt x="50" y="216"/>
                  </a:lnTo>
                  <a:lnTo>
                    <a:pt x="49" y="205"/>
                  </a:lnTo>
                  <a:lnTo>
                    <a:pt x="49" y="194"/>
                  </a:lnTo>
                  <a:lnTo>
                    <a:pt x="48" y="183"/>
                  </a:lnTo>
                  <a:lnTo>
                    <a:pt x="47" y="173"/>
                  </a:lnTo>
                  <a:lnTo>
                    <a:pt x="46" y="163"/>
                  </a:lnTo>
                  <a:lnTo>
                    <a:pt x="45" y="153"/>
                  </a:lnTo>
                  <a:lnTo>
                    <a:pt x="44" y="143"/>
                  </a:lnTo>
                  <a:lnTo>
                    <a:pt x="42" y="134"/>
                  </a:lnTo>
                  <a:lnTo>
                    <a:pt x="41" y="125"/>
                  </a:lnTo>
                  <a:lnTo>
                    <a:pt x="39" y="116"/>
                  </a:lnTo>
                  <a:lnTo>
                    <a:pt x="38" y="107"/>
                  </a:lnTo>
                  <a:lnTo>
                    <a:pt x="36" y="99"/>
                  </a:lnTo>
                  <a:lnTo>
                    <a:pt x="34" y="91"/>
                  </a:lnTo>
                  <a:lnTo>
                    <a:pt x="32" y="83"/>
                  </a:lnTo>
                  <a:lnTo>
                    <a:pt x="30" y="75"/>
                  </a:lnTo>
                  <a:lnTo>
                    <a:pt x="28" y="68"/>
                  </a:lnTo>
                  <a:lnTo>
                    <a:pt x="26" y="61"/>
                  </a:lnTo>
                  <a:lnTo>
                    <a:pt x="24" y="54"/>
                  </a:lnTo>
                  <a:lnTo>
                    <a:pt x="21" y="48"/>
                  </a:lnTo>
                  <a:lnTo>
                    <a:pt x="19" y="42"/>
                  </a:lnTo>
                  <a:lnTo>
                    <a:pt x="17" y="36"/>
                  </a:lnTo>
                  <a:lnTo>
                    <a:pt x="15" y="30"/>
                  </a:lnTo>
                  <a:lnTo>
                    <a:pt x="12" y="25"/>
                  </a:lnTo>
                  <a:lnTo>
                    <a:pt x="10" y="20"/>
                  </a:lnTo>
                  <a:lnTo>
                    <a:pt x="8" y="15"/>
                  </a:lnTo>
                  <a:lnTo>
                    <a:pt x="6" y="11"/>
                  </a:lnTo>
                  <a:lnTo>
                    <a:pt x="4" y="7"/>
                  </a:lnTo>
                  <a:lnTo>
                    <a:pt x="2" y="3"/>
                  </a:lnTo>
                  <a:lnTo>
                    <a:pt x="0" y="0"/>
                  </a:lnTo>
                  <a:lnTo>
                    <a:pt x="6" y="1"/>
                  </a:lnTo>
                  <a:lnTo>
                    <a:pt x="14" y="1"/>
                  </a:lnTo>
                  <a:lnTo>
                    <a:pt x="21" y="2"/>
                  </a:lnTo>
                  <a:lnTo>
                    <a:pt x="28" y="3"/>
                  </a:lnTo>
                  <a:lnTo>
                    <a:pt x="35" y="4"/>
                  </a:lnTo>
                  <a:lnTo>
                    <a:pt x="43" y="6"/>
                  </a:lnTo>
                  <a:lnTo>
                    <a:pt x="50" y="7"/>
                  </a:lnTo>
                  <a:lnTo>
                    <a:pt x="57" y="9"/>
                  </a:lnTo>
                  <a:lnTo>
                    <a:pt x="65" y="11"/>
                  </a:lnTo>
                  <a:lnTo>
                    <a:pt x="72" y="13"/>
                  </a:lnTo>
                  <a:lnTo>
                    <a:pt x="79" y="15"/>
                  </a:lnTo>
                  <a:lnTo>
                    <a:pt x="87" y="17"/>
                  </a:lnTo>
                  <a:lnTo>
                    <a:pt x="94" y="20"/>
                  </a:lnTo>
                  <a:lnTo>
                    <a:pt x="101" y="23"/>
                  </a:lnTo>
                  <a:lnTo>
                    <a:pt x="108" y="26"/>
                  </a:lnTo>
                  <a:lnTo>
                    <a:pt x="115" y="29"/>
                  </a:lnTo>
                  <a:lnTo>
                    <a:pt x="122" y="33"/>
                  </a:lnTo>
                  <a:lnTo>
                    <a:pt x="129" y="37"/>
                  </a:lnTo>
                  <a:lnTo>
                    <a:pt x="135" y="41"/>
                  </a:lnTo>
                  <a:lnTo>
                    <a:pt x="142" y="45"/>
                  </a:lnTo>
                  <a:lnTo>
                    <a:pt x="148" y="50"/>
                  </a:lnTo>
                  <a:lnTo>
                    <a:pt x="154" y="55"/>
                  </a:lnTo>
                  <a:lnTo>
                    <a:pt x="160" y="60"/>
                  </a:lnTo>
                  <a:lnTo>
                    <a:pt x="166" y="66"/>
                  </a:lnTo>
                  <a:lnTo>
                    <a:pt x="172" y="72"/>
                  </a:lnTo>
                  <a:lnTo>
                    <a:pt x="177" y="78"/>
                  </a:lnTo>
                  <a:lnTo>
                    <a:pt x="182" y="85"/>
                  </a:lnTo>
                  <a:lnTo>
                    <a:pt x="187" y="92"/>
                  </a:lnTo>
                  <a:lnTo>
                    <a:pt x="192" y="99"/>
                  </a:lnTo>
                  <a:lnTo>
                    <a:pt x="196" y="107"/>
                  </a:lnTo>
                  <a:lnTo>
                    <a:pt x="200" y="115"/>
                  </a:lnTo>
                  <a:lnTo>
                    <a:pt x="204" y="123"/>
                  </a:lnTo>
                  <a:lnTo>
                    <a:pt x="283" y="300"/>
                  </a:lnTo>
                  <a:lnTo>
                    <a:pt x="274" y="306"/>
                  </a:lnTo>
                  <a:lnTo>
                    <a:pt x="264" y="313"/>
                  </a:lnTo>
                  <a:lnTo>
                    <a:pt x="255" y="319"/>
                  </a:lnTo>
                  <a:lnTo>
                    <a:pt x="245" y="326"/>
                  </a:lnTo>
                  <a:lnTo>
                    <a:pt x="235" y="333"/>
                  </a:lnTo>
                  <a:lnTo>
                    <a:pt x="224" y="339"/>
                  </a:lnTo>
                  <a:lnTo>
                    <a:pt x="219" y="343"/>
                  </a:lnTo>
                  <a:lnTo>
                    <a:pt x="213" y="346"/>
                  </a:lnTo>
                  <a:lnTo>
                    <a:pt x="208" y="349"/>
                  </a:lnTo>
                  <a:lnTo>
                    <a:pt x="202" y="352"/>
                  </a:lnTo>
                  <a:lnTo>
                    <a:pt x="197" y="355"/>
                  </a:lnTo>
                  <a:lnTo>
                    <a:pt x="191" y="357"/>
                  </a:lnTo>
                  <a:lnTo>
                    <a:pt x="185" y="360"/>
                  </a:lnTo>
                  <a:lnTo>
                    <a:pt x="179" y="362"/>
                  </a:lnTo>
                  <a:lnTo>
                    <a:pt x="173" y="365"/>
                  </a:lnTo>
                  <a:lnTo>
                    <a:pt x="167" y="367"/>
                  </a:lnTo>
                  <a:lnTo>
                    <a:pt x="161" y="369"/>
                  </a:lnTo>
                  <a:lnTo>
                    <a:pt x="155" y="371"/>
                  </a:lnTo>
                  <a:lnTo>
                    <a:pt x="148" y="373"/>
                  </a:lnTo>
                  <a:lnTo>
                    <a:pt x="142" y="374"/>
                  </a:lnTo>
                  <a:lnTo>
                    <a:pt x="136" y="375"/>
                  </a:lnTo>
                  <a:lnTo>
                    <a:pt x="129" y="376"/>
                  </a:lnTo>
                  <a:lnTo>
                    <a:pt x="122" y="377"/>
                  </a:lnTo>
                  <a:lnTo>
                    <a:pt x="116" y="378"/>
                  </a:lnTo>
                  <a:lnTo>
                    <a:pt x="109" y="378"/>
                  </a:lnTo>
                  <a:lnTo>
                    <a:pt x="102" y="378"/>
                  </a:lnTo>
                  <a:close/>
                </a:path>
              </a:pathLst>
            </a:custGeom>
            <a:solidFill>
              <a:srgbClr val="5460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9" name="Freeform 96"/>
            <p:cNvSpPr>
              <a:spLocks/>
            </p:cNvSpPr>
            <p:nvPr/>
          </p:nvSpPr>
          <p:spPr bwMode="auto">
            <a:xfrm>
              <a:off x="1369" y="1969"/>
              <a:ext cx="196" cy="102"/>
            </a:xfrm>
            <a:custGeom>
              <a:avLst/>
              <a:gdLst>
                <a:gd name="T0" fmla="*/ 196 w 196"/>
                <a:gd name="T1" fmla="*/ 30 h 102"/>
                <a:gd name="T2" fmla="*/ 183 w 196"/>
                <a:gd name="T3" fmla="*/ 38 h 102"/>
                <a:gd name="T4" fmla="*/ 171 w 196"/>
                <a:gd name="T5" fmla="*/ 46 h 102"/>
                <a:gd name="T6" fmla="*/ 159 w 196"/>
                <a:gd name="T7" fmla="*/ 53 h 102"/>
                <a:gd name="T8" fmla="*/ 147 w 196"/>
                <a:gd name="T9" fmla="*/ 60 h 102"/>
                <a:gd name="T10" fmla="*/ 135 w 196"/>
                <a:gd name="T11" fmla="*/ 67 h 102"/>
                <a:gd name="T12" fmla="*/ 124 w 196"/>
                <a:gd name="T13" fmla="*/ 73 h 102"/>
                <a:gd name="T14" fmla="*/ 118 w 196"/>
                <a:gd name="T15" fmla="*/ 76 h 102"/>
                <a:gd name="T16" fmla="*/ 113 w 196"/>
                <a:gd name="T17" fmla="*/ 79 h 102"/>
                <a:gd name="T18" fmla="*/ 107 w 196"/>
                <a:gd name="T19" fmla="*/ 81 h 102"/>
                <a:gd name="T20" fmla="*/ 101 w 196"/>
                <a:gd name="T21" fmla="*/ 84 h 102"/>
                <a:gd name="T22" fmla="*/ 95 w 196"/>
                <a:gd name="T23" fmla="*/ 86 h 102"/>
                <a:gd name="T24" fmla="*/ 90 w 196"/>
                <a:gd name="T25" fmla="*/ 88 h 102"/>
                <a:gd name="T26" fmla="*/ 84 w 196"/>
                <a:gd name="T27" fmla="*/ 90 h 102"/>
                <a:gd name="T28" fmla="*/ 78 w 196"/>
                <a:gd name="T29" fmla="*/ 92 h 102"/>
                <a:gd name="T30" fmla="*/ 72 w 196"/>
                <a:gd name="T31" fmla="*/ 94 h 102"/>
                <a:gd name="T32" fmla="*/ 66 w 196"/>
                <a:gd name="T33" fmla="*/ 96 h 102"/>
                <a:gd name="T34" fmla="*/ 60 w 196"/>
                <a:gd name="T35" fmla="*/ 97 h 102"/>
                <a:gd name="T36" fmla="*/ 54 w 196"/>
                <a:gd name="T37" fmla="*/ 98 h 102"/>
                <a:gd name="T38" fmla="*/ 47 w 196"/>
                <a:gd name="T39" fmla="*/ 99 h 102"/>
                <a:gd name="T40" fmla="*/ 41 w 196"/>
                <a:gd name="T41" fmla="*/ 100 h 102"/>
                <a:gd name="T42" fmla="*/ 34 w 196"/>
                <a:gd name="T43" fmla="*/ 101 h 102"/>
                <a:gd name="T44" fmla="*/ 28 w 196"/>
                <a:gd name="T45" fmla="*/ 101 h 102"/>
                <a:gd name="T46" fmla="*/ 21 w 196"/>
                <a:gd name="T47" fmla="*/ 102 h 102"/>
                <a:gd name="T48" fmla="*/ 14 w 196"/>
                <a:gd name="T49" fmla="*/ 102 h 102"/>
                <a:gd name="T50" fmla="*/ 7 w 196"/>
                <a:gd name="T51" fmla="*/ 101 h 102"/>
                <a:gd name="T52" fmla="*/ 0 w 196"/>
                <a:gd name="T53" fmla="*/ 101 h 102"/>
                <a:gd name="T54" fmla="*/ 2 w 196"/>
                <a:gd name="T55" fmla="*/ 71 h 102"/>
                <a:gd name="T56" fmla="*/ 16 w 196"/>
                <a:gd name="T57" fmla="*/ 68 h 102"/>
                <a:gd name="T58" fmla="*/ 28 w 196"/>
                <a:gd name="T59" fmla="*/ 65 h 102"/>
                <a:gd name="T60" fmla="*/ 41 w 196"/>
                <a:gd name="T61" fmla="*/ 61 h 102"/>
                <a:gd name="T62" fmla="*/ 52 w 196"/>
                <a:gd name="T63" fmla="*/ 58 h 102"/>
                <a:gd name="T64" fmla="*/ 64 w 196"/>
                <a:gd name="T65" fmla="*/ 54 h 102"/>
                <a:gd name="T66" fmla="*/ 75 w 196"/>
                <a:gd name="T67" fmla="*/ 51 h 102"/>
                <a:gd name="T68" fmla="*/ 85 w 196"/>
                <a:gd name="T69" fmla="*/ 47 h 102"/>
                <a:gd name="T70" fmla="*/ 96 w 196"/>
                <a:gd name="T71" fmla="*/ 43 h 102"/>
                <a:gd name="T72" fmla="*/ 106 w 196"/>
                <a:gd name="T73" fmla="*/ 39 h 102"/>
                <a:gd name="T74" fmla="*/ 116 w 196"/>
                <a:gd name="T75" fmla="*/ 35 h 102"/>
                <a:gd name="T76" fmla="*/ 127 w 196"/>
                <a:gd name="T77" fmla="*/ 30 h 102"/>
                <a:gd name="T78" fmla="*/ 137 w 196"/>
                <a:gd name="T79" fmla="*/ 25 h 102"/>
                <a:gd name="T80" fmla="*/ 148 w 196"/>
                <a:gd name="T81" fmla="*/ 19 h 102"/>
                <a:gd name="T82" fmla="*/ 159 w 196"/>
                <a:gd name="T83" fmla="*/ 13 h 102"/>
                <a:gd name="T84" fmla="*/ 171 w 196"/>
                <a:gd name="T85" fmla="*/ 7 h 102"/>
                <a:gd name="T86" fmla="*/ 183 w 196"/>
                <a:gd name="T87" fmla="*/ 0 h 102"/>
                <a:gd name="T88" fmla="*/ 196 w 196"/>
                <a:gd name="T89" fmla="*/ 30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96" h="102">
                  <a:moveTo>
                    <a:pt x="196" y="30"/>
                  </a:moveTo>
                  <a:lnTo>
                    <a:pt x="183" y="38"/>
                  </a:lnTo>
                  <a:lnTo>
                    <a:pt x="171" y="46"/>
                  </a:lnTo>
                  <a:lnTo>
                    <a:pt x="159" y="53"/>
                  </a:lnTo>
                  <a:lnTo>
                    <a:pt x="147" y="60"/>
                  </a:lnTo>
                  <a:lnTo>
                    <a:pt x="135" y="67"/>
                  </a:lnTo>
                  <a:lnTo>
                    <a:pt x="124" y="73"/>
                  </a:lnTo>
                  <a:lnTo>
                    <a:pt x="118" y="76"/>
                  </a:lnTo>
                  <a:lnTo>
                    <a:pt x="113" y="79"/>
                  </a:lnTo>
                  <a:lnTo>
                    <a:pt x="107" y="81"/>
                  </a:lnTo>
                  <a:lnTo>
                    <a:pt x="101" y="84"/>
                  </a:lnTo>
                  <a:lnTo>
                    <a:pt x="95" y="86"/>
                  </a:lnTo>
                  <a:lnTo>
                    <a:pt x="90" y="88"/>
                  </a:lnTo>
                  <a:lnTo>
                    <a:pt x="84" y="90"/>
                  </a:lnTo>
                  <a:lnTo>
                    <a:pt x="78" y="92"/>
                  </a:lnTo>
                  <a:lnTo>
                    <a:pt x="72" y="94"/>
                  </a:lnTo>
                  <a:lnTo>
                    <a:pt x="66" y="96"/>
                  </a:lnTo>
                  <a:lnTo>
                    <a:pt x="60" y="97"/>
                  </a:lnTo>
                  <a:lnTo>
                    <a:pt x="54" y="98"/>
                  </a:lnTo>
                  <a:lnTo>
                    <a:pt x="47" y="99"/>
                  </a:lnTo>
                  <a:lnTo>
                    <a:pt x="41" y="100"/>
                  </a:lnTo>
                  <a:lnTo>
                    <a:pt x="34" y="101"/>
                  </a:lnTo>
                  <a:lnTo>
                    <a:pt x="28" y="101"/>
                  </a:lnTo>
                  <a:lnTo>
                    <a:pt x="21" y="102"/>
                  </a:lnTo>
                  <a:lnTo>
                    <a:pt x="14" y="102"/>
                  </a:lnTo>
                  <a:lnTo>
                    <a:pt x="7" y="101"/>
                  </a:lnTo>
                  <a:lnTo>
                    <a:pt x="0" y="101"/>
                  </a:lnTo>
                  <a:lnTo>
                    <a:pt x="2" y="71"/>
                  </a:lnTo>
                  <a:lnTo>
                    <a:pt x="16" y="68"/>
                  </a:lnTo>
                  <a:lnTo>
                    <a:pt x="28" y="65"/>
                  </a:lnTo>
                  <a:lnTo>
                    <a:pt x="41" y="61"/>
                  </a:lnTo>
                  <a:lnTo>
                    <a:pt x="52" y="58"/>
                  </a:lnTo>
                  <a:lnTo>
                    <a:pt x="64" y="54"/>
                  </a:lnTo>
                  <a:lnTo>
                    <a:pt x="75" y="51"/>
                  </a:lnTo>
                  <a:lnTo>
                    <a:pt x="85" y="47"/>
                  </a:lnTo>
                  <a:lnTo>
                    <a:pt x="96" y="43"/>
                  </a:lnTo>
                  <a:lnTo>
                    <a:pt x="106" y="39"/>
                  </a:lnTo>
                  <a:lnTo>
                    <a:pt x="116" y="35"/>
                  </a:lnTo>
                  <a:lnTo>
                    <a:pt x="127" y="30"/>
                  </a:lnTo>
                  <a:lnTo>
                    <a:pt x="137" y="25"/>
                  </a:lnTo>
                  <a:lnTo>
                    <a:pt x="148" y="19"/>
                  </a:lnTo>
                  <a:lnTo>
                    <a:pt x="159" y="13"/>
                  </a:lnTo>
                  <a:lnTo>
                    <a:pt x="171" y="7"/>
                  </a:lnTo>
                  <a:lnTo>
                    <a:pt x="183" y="0"/>
                  </a:lnTo>
                  <a:lnTo>
                    <a:pt x="196" y="30"/>
                  </a:lnTo>
                  <a:close/>
                </a:path>
              </a:pathLst>
            </a:custGeom>
            <a:solidFill>
              <a:srgbClr val="3F4A6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0" name="Freeform 97"/>
            <p:cNvSpPr>
              <a:spLocks/>
            </p:cNvSpPr>
            <p:nvPr/>
          </p:nvSpPr>
          <p:spPr bwMode="auto">
            <a:xfrm>
              <a:off x="1147" y="1668"/>
              <a:ext cx="303" cy="602"/>
            </a:xfrm>
            <a:custGeom>
              <a:avLst/>
              <a:gdLst>
                <a:gd name="T0" fmla="*/ 267 w 303"/>
                <a:gd name="T1" fmla="*/ 602 h 602"/>
                <a:gd name="T2" fmla="*/ 224 w 303"/>
                <a:gd name="T3" fmla="*/ 579 h 602"/>
                <a:gd name="T4" fmla="*/ 208 w 303"/>
                <a:gd name="T5" fmla="*/ 570 h 602"/>
                <a:gd name="T6" fmla="*/ 202 w 303"/>
                <a:gd name="T7" fmla="*/ 565 h 602"/>
                <a:gd name="T8" fmla="*/ 195 w 303"/>
                <a:gd name="T9" fmla="*/ 560 h 602"/>
                <a:gd name="T10" fmla="*/ 189 w 303"/>
                <a:gd name="T11" fmla="*/ 555 h 602"/>
                <a:gd name="T12" fmla="*/ 184 w 303"/>
                <a:gd name="T13" fmla="*/ 550 h 602"/>
                <a:gd name="T14" fmla="*/ 171 w 303"/>
                <a:gd name="T15" fmla="*/ 536 h 602"/>
                <a:gd name="T16" fmla="*/ 158 w 303"/>
                <a:gd name="T17" fmla="*/ 518 h 602"/>
                <a:gd name="T18" fmla="*/ 141 w 303"/>
                <a:gd name="T19" fmla="*/ 494 h 602"/>
                <a:gd name="T20" fmla="*/ 131 w 303"/>
                <a:gd name="T21" fmla="*/ 463 h 602"/>
                <a:gd name="T22" fmla="*/ 121 w 303"/>
                <a:gd name="T23" fmla="*/ 433 h 602"/>
                <a:gd name="T24" fmla="*/ 112 w 303"/>
                <a:gd name="T25" fmla="*/ 404 h 602"/>
                <a:gd name="T26" fmla="*/ 103 w 303"/>
                <a:gd name="T27" fmla="*/ 374 h 602"/>
                <a:gd name="T28" fmla="*/ 87 w 303"/>
                <a:gd name="T29" fmla="*/ 318 h 602"/>
                <a:gd name="T30" fmla="*/ 73 w 303"/>
                <a:gd name="T31" fmla="*/ 262 h 602"/>
                <a:gd name="T32" fmla="*/ 57 w 303"/>
                <a:gd name="T33" fmla="*/ 205 h 602"/>
                <a:gd name="T34" fmla="*/ 41 w 303"/>
                <a:gd name="T35" fmla="*/ 147 h 602"/>
                <a:gd name="T36" fmla="*/ 32 w 303"/>
                <a:gd name="T37" fmla="*/ 117 h 602"/>
                <a:gd name="T38" fmla="*/ 22 w 303"/>
                <a:gd name="T39" fmla="*/ 87 h 602"/>
                <a:gd name="T40" fmla="*/ 12 w 303"/>
                <a:gd name="T41" fmla="*/ 56 h 602"/>
                <a:gd name="T42" fmla="*/ 0 w 303"/>
                <a:gd name="T43" fmla="*/ 24 h 602"/>
                <a:gd name="T44" fmla="*/ 294 w 303"/>
                <a:gd name="T45" fmla="*/ 442 h 602"/>
                <a:gd name="T46" fmla="*/ 297 w 303"/>
                <a:gd name="T47" fmla="*/ 448 h 602"/>
                <a:gd name="T48" fmla="*/ 299 w 303"/>
                <a:gd name="T49" fmla="*/ 454 h 602"/>
                <a:gd name="T50" fmla="*/ 300 w 303"/>
                <a:gd name="T51" fmla="*/ 461 h 602"/>
                <a:gd name="T52" fmla="*/ 301 w 303"/>
                <a:gd name="T53" fmla="*/ 468 h 602"/>
                <a:gd name="T54" fmla="*/ 302 w 303"/>
                <a:gd name="T55" fmla="*/ 484 h 602"/>
                <a:gd name="T56" fmla="*/ 303 w 303"/>
                <a:gd name="T57" fmla="*/ 501 h 602"/>
                <a:gd name="T58" fmla="*/ 302 w 303"/>
                <a:gd name="T59" fmla="*/ 534 h 602"/>
                <a:gd name="T60" fmla="*/ 302 w 303"/>
                <a:gd name="T61" fmla="*/ 550 h 602"/>
                <a:gd name="T62" fmla="*/ 303 w 303"/>
                <a:gd name="T63" fmla="*/ 564 h 6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03" h="602">
                  <a:moveTo>
                    <a:pt x="303" y="564"/>
                  </a:moveTo>
                  <a:lnTo>
                    <a:pt x="267" y="602"/>
                  </a:lnTo>
                  <a:lnTo>
                    <a:pt x="243" y="589"/>
                  </a:lnTo>
                  <a:lnTo>
                    <a:pt x="224" y="579"/>
                  </a:lnTo>
                  <a:lnTo>
                    <a:pt x="216" y="575"/>
                  </a:lnTo>
                  <a:lnTo>
                    <a:pt x="208" y="570"/>
                  </a:lnTo>
                  <a:lnTo>
                    <a:pt x="205" y="568"/>
                  </a:lnTo>
                  <a:lnTo>
                    <a:pt x="202" y="565"/>
                  </a:lnTo>
                  <a:lnTo>
                    <a:pt x="198" y="563"/>
                  </a:lnTo>
                  <a:lnTo>
                    <a:pt x="195" y="560"/>
                  </a:lnTo>
                  <a:lnTo>
                    <a:pt x="192" y="558"/>
                  </a:lnTo>
                  <a:lnTo>
                    <a:pt x="189" y="555"/>
                  </a:lnTo>
                  <a:lnTo>
                    <a:pt x="187" y="552"/>
                  </a:lnTo>
                  <a:lnTo>
                    <a:pt x="184" y="550"/>
                  </a:lnTo>
                  <a:lnTo>
                    <a:pt x="178" y="543"/>
                  </a:lnTo>
                  <a:lnTo>
                    <a:pt x="171" y="536"/>
                  </a:lnTo>
                  <a:lnTo>
                    <a:pt x="165" y="527"/>
                  </a:lnTo>
                  <a:lnTo>
                    <a:pt x="158" y="518"/>
                  </a:lnTo>
                  <a:lnTo>
                    <a:pt x="150" y="507"/>
                  </a:lnTo>
                  <a:lnTo>
                    <a:pt x="141" y="494"/>
                  </a:lnTo>
                  <a:lnTo>
                    <a:pt x="136" y="479"/>
                  </a:lnTo>
                  <a:lnTo>
                    <a:pt x="131" y="463"/>
                  </a:lnTo>
                  <a:lnTo>
                    <a:pt x="126" y="448"/>
                  </a:lnTo>
                  <a:lnTo>
                    <a:pt x="121" y="433"/>
                  </a:lnTo>
                  <a:lnTo>
                    <a:pt x="116" y="418"/>
                  </a:lnTo>
                  <a:lnTo>
                    <a:pt x="112" y="404"/>
                  </a:lnTo>
                  <a:lnTo>
                    <a:pt x="107" y="389"/>
                  </a:lnTo>
                  <a:lnTo>
                    <a:pt x="103" y="374"/>
                  </a:lnTo>
                  <a:lnTo>
                    <a:pt x="95" y="346"/>
                  </a:lnTo>
                  <a:lnTo>
                    <a:pt x="87" y="318"/>
                  </a:lnTo>
                  <a:lnTo>
                    <a:pt x="80" y="289"/>
                  </a:lnTo>
                  <a:lnTo>
                    <a:pt x="73" y="262"/>
                  </a:lnTo>
                  <a:lnTo>
                    <a:pt x="65" y="233"/>
                  </a:lnTo>
                  <a:lnTo>
                    <a:pt x="57" y="205"/>
                  </a:lnTo>
                  <a:lnTo>
                    <a:pt x="49" y="176"/>
                  </a:lnTo>
                  <a:lnTo>
                    <a:pt x="41" y="147"/>
                  </a:lnTo>
                  <a:lnTo>
                    <a:pt x="37" y="133"/>
                  </a:lnTo>
                  <a:lnTo>
                    <a:pt x="32" y="117"/>
                  </a:lnTo>
                  <a:lnTo>
                    <a:pt x="27" y="102"/>
                  </a:lnTo>
                  <a:lnTo>
                    <a:pt x="22" y="87"/>
                  </a:lnTo>
                  <a:lnTo>
                    <a:pt x="17" y="72"/>
                  </a:lnTo>
                  <a:lnTo>
                    <a:pt x="12" y="56"/>
                  </a:lnTo>
                  <a:lnTo>
                    <a:pt x="6" y="40"/>
                  </a:lnTo>
                  <a:lnTo>
                    <a:pt x="0" y="24"/>
                  </a:lnTo>
                  <a:lnTo>
                    <a:pt x="69" y="0"/>
                  </a:lnTo>
                  <a:lnTo>
                    <a:pt x="294" y="442"/>
                  </a:lnTo>
                  <a:lnTo>
                    <a:pt x="296" y="445"/>
                  </a:lnTo>
                  <a:lnTo>
                    <a:pt x="297" y="448"/>
                  </a:lnTo>
                  <a:lnTo>
                    <a:pt x="298" y="451"/>
                  </a:lnTo>
                  <a:lnTo>
                    <a:pt x="299" y="454"/>
                  </a:lnTo>
                  <a:lnTo>
                    <a:pt x="300" y="457"/>
                  </a:lnTo>
                  <a:lnTo>
                    <a:pt x="300" y="461"/>
                  </a:lnTo>
                  <a:lnTo>
                    <a:pt x="301" y="465"/>
                  </a:lnTo>
                  <a:lnTo>
                    <a:pt x="301" y="468"/>
                  </a:lnTo>
                  <a:lnTo>
                    <a:pt x="302" y="476"/>
                  </a:lnTo>
                  <a:lnTo>
                    <a:pt x="302" y="484"/>
                  </a:lnTo>
                  <a:lnTo>
                    <a:pt x="303" y="492"/>
                  </a:lnTo>
                  <a:lnTo>
                    <a:pt x="303" y="501"/>
                  </a:lnTo>
                  <a:lnTo>
                    <a:pt x="302" y="518"/>
                  </a:lnTo>
                  <a:lnTo>
                    <a:pt x="302" y="534"/>
                  </a:lnTo>
                  <a:lnTo>
                    <a:pt x="302" y="542"/>
                  </a:lnTo>
                  <a:lnTo>
                    <a:pt x="302" y="550"/>
                  </a:lnTo>
                  <a:lnTo>
                    <a:pt x="302" y="557"/>
                  </a:lnTo>
                  <a:lnTo>
                    <a:pt x="303" y="564"/>
                  </a:lnTo>
                  <a:close/>
                </a:path>
              </a:pathLst>
            </a:custGeom>
            <a:solidFill>
              <a:srgbClr val="EBAA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3" name="Freeform 98"/>
            <p:cNvSpPr>
              <a:spLocks/>
            </p:cNvSpPr>
            <p:nvPr/>
          </p:nvSpPr>
          <p:spPr bwMode="auto">
            <a:xfrm>
              <a:off x="1358" y="1953"/>
              <a:ext cx="116" cy="285"/>
            </a:xfrm>
            <a:custGeom>
              <a:avLst/>
              <a:gdLst>
                <a:gd name="T0" fmla="*/ 116 w 116"/>
                <a:gd name="T1" fmla="*/ 183 h 285"/>
                <a:gd name="T2" fmla="*/ 110 w 116"/>
                <a:gd name="T3" fmla="*/ 169 h 285"/>
                <a:gd name="T4" fmla="*/ 105 w 116"/>
                <a:gd name="T5" fmla="*/ 156 h 285"/>
                <a:gd name="T6" fmla="*/ 99 w 116"/>
                <a:gd name="T7" fmla="*/ 143 h 285"/>
                <a:gd name="T8" fmla="*/ 93 w 116"/>
                <a:gd name="T9" fmla="*/ 131 h 285"/>
                <a:gd name="T10" fmla="*/ 86 w 116"/>
                <a:gd name="T11" fmla="*/ 120 h 285"/>
                <a:gd name="T12" fmla="*/ 80 w 116"/>
                <a:gd name="T13" fmla="*/ 108 h 285"/>
                <a:gd name="T14" fmla="*/ 73 w 116"/>
                <a:gd name="T15" fmla="*/ 98 h 285"/>
                <a:gd name="T16" fmla="*/ 66 w 116"/>
                <a:gd name="T17" fmla="*/ 87 h 285"/>
                <a:gd name="T18" fmla="*/ 60 w 116"/>
                <a:gd name="T19" fmla="*/ 77 h 285"/>
                <a:gd name="T20" fmla="*/ 52 w 116"/>
                <a:gd name="T21" fmla="*/ 66 h 285"/>
                <a:gd name="T22" fmla="*/ 45 w 116"/>
                <a:gd name="T23" fmla="*/ 56 h 285"/>
                <a:gd name="T24" fmla="*/ 36 w 116"/>
                <a:gd name="T25" fmla="*/ 45 h 285"/>
                <a:gd name="T26" fmla="*/ 28 w 116"/>
                <a:gd name="T27" fmla="*/ 34 h 285"/>
                <a:gd name="T28" fmla="*/ 19 w 116"/>
                <a:gd name="T29" fmla="*/ 23 h 285"/>
                <a:gd name="T30" fmla="*/ 10 w 116"/>
                <a:gd name="T31" fmla="*/ 12 h 285"/>
                <a:gd name="T32" fmla="*/ 0 w 116"/>
                <a:gd name="T33" fmla="*/ 0 h 285"/>
                <a:gd name="T34" fmla="*/ 10 w 116"/>
                <a:gd name="T35" fmla="*/ 20 h 285"/>
                <a:gd name="T36" fmla="*/ 19 w 116"/>
                <a:gd name="T37" fmla="*/ 39 h 285"/>
                <a:gd name="T38" fmla="*/ 26 w 116"/>
                <a:gd name="T39" fmla="*/ 56 h 285"/>
                <a:gd name="T40" fmla="*/ 34 w 116"/>
                <a:gd name="T41" fmla="*/ 73 h 285"/>
                <a:gd name="T42" fmla="*/ 41 w 116"/>
                <a:gd name="T43" fmla="*/ 90 h 285"/>
                <a:gd name="T44" fmla="*/ 47 w 116"/>
                <a:gd name="T45" fmla="*/ 106 h 285"/>
                <a:gd name="T46" fmla="*/ 50 w 116"/>
                <a:gd name="T47" fmla="*/ 114 h 285"/>
                <a:gd name="T48" fmla="*/ 52 w 116"/>
                <a:gd name="T49" fmla="*/ 122 h 285"/>
                <a:gd name="T50" fmla="*/ 55 w 116"/>
                <a:gd name="T51" fmla="*/ 130 h 285"/>
                <a:gd name="T52" fmla="*/ 58 w 116"/>
                <a:gd name="T53" fmla="*/ 138 h 285"/>
                <a:gd name="T54" fmla="*/ 60 w 116"/>
                <a:gd name="T55" fmla="*/ 146 h 285"/>
                <a:gd name="T56" fmla="*/ 62 w 116"/>
                <a:gd name="T57" fmla="*/ 154 h 285"/>
                <a:gd name="T58" fmla="*/ 64 w 116"/>
                <a:gd name="T59" fmla="*/ 162 h 285"/>
                <a:gd name="T60" fmla="*/ 66 w 116"/>
                <a:gd name="T61" fmla="*/ 170 h 285"/>
                <a:gd name="T62" fmla="*/ 69 w 116"/>
                <a:gd name="T63" fmla="*/ 178 h 285"/>
                <a:gd name="T64" fmla="*/ 70 w 116"/>
                <a:gd name="T65" fmla="*/ 187 h 285"/>
                <a:gd name="T66" fmla="*/ 72 w 116"/>
                <a:gd name="T67" fmla="*/ 195 h 285"/>
                <a:gd name="T68" fmla="*/ 74 w 116"/>
                <a:gd name="T69" fmla="*/ 204 h 285"/>
                <a:gd name="T70" fmla="*/ 75 w 116"/>
                <a:gd name="T71" fmla="*/ 213 h 285"/>
                <a:gd name="T72" fmla="*/ 77 w 116"/>
                <a:gd name="T73" fmla="*/ 223 h 285"/>
                <a:gd name="T74" fmla="*/ 78 w 116"/>
                <a:gd name="T75" fmla="*/ 232 h 285"/>
                <a:gd name="T76" fmla="*/ 79 w 116"/>
                <a:gd name="T77" fmla="*/ 242 h 285"/>
                <a:gd name="T78" fmla="*/ 82 w 116"/>
                <a:gd name="T79" fmla="*/ 263 h 285"/>
                <a:gd name="T80" fmla="*/ 84 w 116"/>
                <a:gd name="T81" fmla="*/ 285 h 285"/>
                <a:gd name="T82" fmla="*/ 106 w 116"/>
                <a:gd name="T83" fmla="*/ 231 h 285"/>
                <a:gd name="T84" fmla="*/ 116 w 116"/>
                <a:gd name="T85" fmla="*/ 183 h 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16" h="285">
                  <a:moveTo>
                    <a:pt x="116" y="183"/>
                  </a:moveTo>
                  <a:lnTo>
                    <a:pt x="110" y="169"/>
                  </a:lnTo>
                  <a:lnTo>
                    <a:pt x="105" y="156"/>
                  </a:lnTo>
                  <a:lnTo>
                    <a:pt x="99" y="143"/>
                  </a:lnTo>
                  <a:lnTo>
                    <a:pt x="93" y="131"/>
                  </a:lnTo>
                  <a:lnTo>
                    <a:pt x="86" y="120"/>
                  </a:lnTo>
                  <a:lnTo>
                    <a:pt x="80" y="108"/>
                  </a:lnTo>
                  <a:lnTo>
                    <a:pt x="73" y="98"/>
                  </a:lnTo>
                  <a:lnTo>
                    <a:pt x="66" y="87"/>
                  </a:lnTo>
                  <a:lnTo>
                    <a:pt x="60" y="77"/>
                  </a:lnTo>
                  <a:lnTo>
                    <a:pt x="52" y="66"/>
                  </a:lnTo>
                  <a:lnTo>
                    <a:pt x="45" y="56"/>
                  </a:lnTo>
                  <a:lnTo>
                    <a:pt x="36" y="45"/>
                  </a:lnTo>
                  <a:lnTo>
                    <a:pt x="28" y="34"/>
                  </a:lnTo>
                  <a:lnTo>
                    <a:pt x="19" y="23"/>
                  </a:lnTo>
                  <a:lnTo>
                    <a:pt x="10" y="12"/>
                  </a:lnTo>
                  <a:lnTo>
                    <a:pt x="0" y="0"/>
                  </a:lnTo>
                  <a:lnTo>
                    <a:pt x="10" y="20"/>
                  </a:lnTo>
                  <a:lnTo>
                    <a:pt x="19" y="39"/>
                  </a:lnTo>
                  <a:lnTo>
                    <a:pt x="26" y="56"/>
                  </a:lnTo>
                  <a:lnTo>
                    <a:pt x="34" y="73"/>
                  </a:lnTo>
                  <a:lnTo>
                    <a:pt x="41" y="90"/>
                  </a:lnTo>
                  <a:lnTo>
                    <a:pt x="47" y="106"/>
                  </a:lnTo>
                  <a:lnTo>
                    <a:pt x="50" y="114"/>
                  </a:lnTo>
                  <a:lnTo>
                    <a:pt x="52" y="122"/>
                  </a:lnTo>
                  <a:lnTo>
                    <a:pt x="55" y="130"/>
                  </a:lnTo>
                  <a:lnTo>
                    <a:pt x="58" y="138"/>
                  </a:lnTo>
                  <a:lnTo>
                    <a:pt x="60" y="146"/>
                  </a:lnTo>
                  <a:lnTo>
                    <a:pt x="62" y="154"/>
                  </a:lnTo>
                  <a:lnTo>
                    <a:pt x="64" y="162"/>
                  </a:lnTo>
                  <a:lnTo>
                    <a:pt x="66" y="170"/>
                  </a:lnTo>
                  <a:lnTo>
                    <a:pt x="69" y="178"/>
                  </a:lnTo>
                  <a:lnTo>
                    <a:pt x="70" y="187"/>
                  </a:lnTo>
                  <a:lnTo>
                    <a:pt x="72" y="195"/>
                  </a:lnTo>
                  <a:lnTo>
                    <a:pt x="74" y="204"/>
                  </a:lnTo>
                  <a:lnTo>
                    <a:pt x="75" y="213"/>
                  </a:lnTo>
                  <a:lnTo>
                    <a:pt x="77" y="223"/>
                  </a:lnTo>
                  <a:lnTo>
                    <a:pt x="78" y="232"/>
                  </a:lnTo>
                  <a:lnTo>
                    <a:pt x="79" y="242"/>
                  </a:lnTo>
                  <a:lnTo>
                    <a:pt x="82" y="263"/>
                  </a:lnTo>
                  <a:lnTo>
                    <a:pt x="84" y="285"/>
                  </a:lnTo>
                  <a:lnTo>
                    <a:pt x="106" y="231"/>
                  </a:lnTo>
                  <a:lnTo>
                    <a:pt x="116" y="183"/>
                  </a:lnTo>
                  <a:close/>
                </a:path>
              </a:pathLst>
            </a:custGeom>
            <a:solidFill>
              <a:srgbClr val="D3975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4" name="Freeform 99"/>
            <p:cNvSpPr>
              <a:spLocks/>
            </p:cNvSpPr>
            <p:nvPr/>
          </p:nvSpPr>
          <p:spPr bwMode="auto">
            <a:xfrm>
              <a:off x="1197" y="1516"/>
              <a:ext cx="72" cy="171"/>
            </a:xfrm>
            <a:custGeom>
              <a:avLst/>
              <a:gdLst>
                <a:gd name="T0" fmla="*/ 36 w 72"/>
                <a:gd name="T1" fmla="*/ 158 h 171"/>
                <a:gd name="T2" fmla="*/ 46 w 72"/>
                <a:gd name="T3" fmla="*/ 122 h 171"/>
                <a:gd name="T4" fmla="*/ 44 w 72"/>
                <a:gd name="T5" fmla="*/ 81 h 171"/>
                <a:gd name="T6" fmla="*/ 45 w 72"/>
                <a:gd name="T7" fmla="*/ 76 h 171"/>
                <a:gd name="T8" fmla="*/ 46 w 72"/>
                <a:gd name="T9" fmla="*/ 71 h 171"/>
                <a:gd name="T10" fmla="*/ 47 w 72"/>
                <a:gd name="T11" fmla="*/ 65 h 171"/>
                <a:gd name="T12" fmla="*/ 48 w 72"/>
                <a:gd name="T13" fmla="*/ 60 h 171"/>
                <a:gd name="T14" fmla="*/ 50 w 72"/>
                <a:gd name="T15" fmla="*/ 55 h 171"/>
                <a:gd name="T16" fmla="*/ 52 w 72"/>
                <a:gd name="T17" fmla="*/ 50 h 171"/>
                <a:gd name="T18" fmla="*/ 53 w 72"/>
                <a:gd name="T19" fmla="*/ 45 h 171"/>
                <a:gd name="T20" fmla="*/ 55 w 72"/>
                <a:gd name="T21" fmla="*/ 40 h 171"/>
                <a:gd name="T22" fmla="*/ 59 w 72"/>
                <a:gd name="T23" fmla="*/ 30 h 171"/>
                <a:gd name="T24" fmla="*/ 63 w 72"/>
                <a:gd name="T25" fmla="*/ 20 h 171"/>
                <a:gd name="T26" fmla="*/ 67 w 72"/>
                <a:gd name="T27" fmla="*/ 10 h 171"/>
                <a:gd name="T28" fmla="*/ 72 w 72"/>
                <a:gd name="T29" fmla="*/ 0 h 171"/>
                <a:gd name="T30" fmla="*/ 66 w 72"/>
                <a:gd name="T31" fmla="*/ 9 h 171"/>
                <a:gd name="T32" fmla="*/ 61 w 72"/>
                <a:gd name="T33" fmla="*/ 19 h 171"/>
                <a:gd name="T34" fmla="*/ 57 w 72"/>
                <a:gd name="T35" fmla="*/ 28 h 171"/>
                <a:gd name="T36" fmla="*/ 53 w 72"/>
                <a:gd name="T37" fmla="*/ 36 h 171"/>
                <a:gd name="T38" fmla="*/ 49 w 72"/>
                <a:gd name="T39" fmla="*/ 45 h 171"/>
                <a:gd name="T40" fmla="*/ 47 w 72"/>
                <a:gd name="T41" fmla="*/ 53 h 171"/>
                <a:gd name="T42" fmla="*/ 44 w 72"/>
                <a:gd name="T43" fmla="*/ 61 h 171"/>
                <a:gd name="T44" fmla="*/ 42 w 72"/>
                <a:gd name="T45" fmla="*/ 69 h 171"/>
                <a:gd name="T46" fmla="*/ 40 w 72"/>
                <a:gd name="T47" fmla="*/ 77 h 171"/>
                <a:gd name="T48" fmla="*/ 39 w 72"/>
                <a:gd name="T49" fmla="*/ 84 h 171"/>
                <a:gd name="T50" fmla="*/ 38 w 72"/>
                <a:gd name="T51" fmla="*/ 91 h 171"/>
                <a:gd name="T52" fmla="*/ 37 w 72"/>
                <a:gd name="T53" fmla="*/ 98 h 171"/>
                <a:gd name="T54" fmla="*/ 36 w 72"/>
                <a:gd name="T55" fmla="*/ 105 h 171"/>
                <a:gd name="T56" fmla="*/ 36 w 72"/>
                <a:gd name="T57" fmla="*/ 112 h 171"/>
                <a:gd name="T58" fmla="*/ 36 w 72"/>
                <a:gd name="T59" fmla="*/ 118 h 171"/>
                <a:gd name="T60" fmla="*/ 36 w 72"/>
                <a:gd name="T61" fmla="*/ 125 h 171"/>
                <a:gd name="T62" fmla="*/ 0 w 72"/>
                <a:gd name="T63" fmla="*/ 171 h 171"/>
                <a:gd name="T64" fmla="*/ 36 w 72"/>
                <a:gd name="T65" fmla="*/ 158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72" h="171">
                  <a:moveTo>
                    <a:pt x="36" y="158"/>
                  </a:moveTo>
                  <a:lnTo>
                    <a:pt x="46" y="122"/>
                  </a:lnTo>
                  <a:lnTo>
                    <a:pt x="44" y="81"/>
                  </a:lnTo>
                  <a:lnTo>
                    <a:pt x="45" y="76"/>
                  </a:lnTo>
                  <a:lnTo>
                    <a:pt x="46" y="71"/>
                  </a:lnTo>
                  <a:lnTo>
                    <a:pt x="47" y="65"/>
                  </a:lnTo>
                  <a:lnTo>
                    <a:pt x="48" y="60"/>
                  </a:lnTo>
                  <a:lnTo>
                    <a:pt x="50" y="55"/>
                  </a:lnTo>
                  <a:lnTo>
                    <a:pt x="52" y="50"/>
                  </a:lnTo>
                  <a:lnTo>
                    <a:pt x="53" y="45"/>
                  </a:lnTo>
                  <a:lnTo>
                    <a:pt x="55" y="40"/>
                  </a:lnTo>
                  <a:lnTo>
                    <a:pt x="59" y="30"/>
                  </a:lnTo>
                  <a:lnTo>
                    <a:pt x="63" y="20"/>
                  </a:lnTo>
                  <a:lnTo>
                    <a:pt x="67" y="10"/>
                  </a:lnTo>
                  <a:lnTo>
                    <a:pt x="72" y="0"/>
                  </a:lnTo>
                  <a:lnTo>
                    <a:pt x="66" y="9"/>
                  </a:lnTo>
                  <a:lnTo>
                    <a:pt x="61" y="19"/>
                  </a:lnTo>
                  <a:lnTo>
                    <a:pt x="57" y="28"/>
                  </a:lnTo>
                  <a:lnTo>
                    <a:pt x="53" y="36"/>
                  </a:lnTo>
                  <a:lnTo>
                    <a:pt x="49" y="45"/>
                  </a:lnTo>
                  <a:lnTo>
                    <a:pt x="47" y="53"/>
                  </a:lnTo>
                  <a:lnTo>
                    <a:pt x="44" y="61"/>
                  </a:lnTo>
                  <a:lnTo>
                    <a:pt x="42" y="69"/>
                  </a:lnTo>
                  <a:lnTo>
                    <a:pt x="40" y="77"/>
                  </a:lnTo>
                  <a:lnTo>
                    <a:pt x="39" y="84"/>
                  </a:lnTo>
                  <a:lnTo>
                    <a:pt x="38" y="91"/>
                  </a:lnTo>
                  <a:lnTo>
                    <a:pt x="37" y="98"/>
                  </a:lnTo>
                  <a:lnTo>
                    <a:pt x="36" y="105"/>
                  </a:lnTo>
                  <a:lnTo>
                    <a:pt x="36" y="112"/>
                  </a:lnTo>
                  <a:lnTo>
                    <a:pt x="36" y="118"/>
                  </a:lnTo>
                  <a:lnTo>
                    <a:pt x="36" y="125"/>
                  </a:lnTo>
                  <a:lnTo>
                    <a:pt x="0" y="171"/>
                  </a:lnTo>
                  <a:lnTo>
                    <a:pt x="36" y="158"/>
                  </a:lnTo>
                  <a:close/>
                </a:path>
              </a:pathLst>
            </a:custGeom>
            <a:solidFill>
              <a:srgbClr val="D2954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spTree>
    <p:custDataLst>
      <p:tags r:id="rId1"/>
    </p:custDataLst>
    <p:extLst>
      <p:ext uri="{BB962C8B-B14F-4D97-AF65-F5344CB8AC3E}">
        <p14:creationId xmlns:p14="http://schemas.microsoft.com/office/powerpoint/2010/main" val="29669441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sb6d0c319054406f8056b4f24ade064a"/>
          <p:cNvPicPr>
            <a:picLocks/>
          </p:cNvPicPr>
          <p:nvPr/>
        </p:nvPicPr>
        <p:blipFill>
          <a:blip r:embed="rId8" cstate="print">
            <a:extLst>
              <a:ext uri="{28A0092B-C50C-407E-A947-70E740481C1C}">
                <a14:useLocalDpi xmlns:a14="http://schemas.microsoft.com/office/drawing/2010/main" val="0"/>
              </a:ext>
            </a:extLst>
          </a:blip>
          <a:stretch>
            <a:fillRect/>
          </a:stretch>
        </p:blipFill>
        <p:spPr>
          <a:xfrm>
            <a:off x="-153988" y="0"/>
            <a:ext cx="12496800" cy="6858000"/>
          </a:xfrm>
          <a:prstGeom prst="rect">
            <a:avLst/>
          </a:prstGeom>
        </p:spPr>
      </p:pic>
      <p:pic>
        <p:nvPicPr>
          <p:cNvPr id="2" name="sf6a482395a2480ea40a56868ec84353"/>
          <p:cNvPicPr>
            <a:picLocks/>
          </p:cNvPicPr>
          <p:nvPr/>
        </p:nvPicPr>
        <p:blipFill>
          <a:blip r:embed="rId9" cstate="print">
            <a:extLst>
              <a:ext uri="{28A0092B-C50C-407E-A947-70E740481C1C}">
                <a14:useLocalDpi xmlns:a14="http://schemas.microsoft.com/office/drawing/2010/main" val="0"/>
              </a:ext>
            </a:extLst>
          </a:blip>
          <a:stretch>
            <a:fillRect/>
          </a:stretch>
        </p:blipFill>
        <p:spPr>
          <a:xfrm>
            <a:off x="4653809" y="583102"/>
            <a:ext cx="5064229" cy="3555511"/>
          </a:xfrm>
          <a:prstGeom prst="rect">
            <a:avLst/>
          </a:prstGeom>
        </p:spPr>
      </p:pic>
      <p:grpSp>
        <p:nvGrpSpPr>
          <p:cNvPr id="93" name="Group 5"/>
          <p:cNvGrpSpPr>
            <a:grpSpLocks noChangeAspect="1"/>
          </p:cNvGrpSpPr>
          <p:nvPr/>
        </p:nvGrpSpPr>
        <p:grpSpPr bwMode="auto">
          <a:xfrm>
            <a:off x="608012" y="1524000"/>
            <a:ext cx="1495424" cy="5145088"/>
            <a:chOff x="623" y="910"/>
            <a:chExt cx="942" cy="3241"/>
          </a:xfrm>
          <a:effectLst>
            <a:outerShdw blurRad="50800" dist="25400" dir="2280000" algn="ctr" rotWithShape="0">
              <a:srgbClr val="000000">
                <a:alpha val="93000"/>
              </a:srgbClr>
            </a:outerShdw>
          </a:effectLst>
        </p:grpSpPr>
        <p:sp>
          <p:nvSpPr>
            <p:cNvPr id="94" name="AutoShape 4"/>
            <p:cNvSpPr>
              <a:spLocks noChangeAspect="1" noChangeArrowheads="1" noTextEdit="1"/>
            </p:cNvSpPr>
            <p:nvPr/>
          </p:nvSpPr>
          <p:spPr bwMode="auto">
            <a:xfrm>
              <a:off x="623" y="910"/>
              <a:ext cx="941" cy="3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5" name="Freeform 6"/>
            <p:cNvSpPr>
              <a:spLocks/>
            </p:cNvSpPr>
            <p:nvPr/>
          </p:nvSpPr>
          <p:spPr bwMode="auto">
            <a:xfrm>
              <a:off x="741" y="910"/>
              <a:ext cx="721" cy="727"/>
            </a:xfrm>
            <a:custGeom>
              <a:avLst/>
              <a:gdLst>
                <a:gd name="T0" fmla="*/ 32 w 721"/>
                <a:gd name="T1" fmla="*/ 689 h 727"/>
                <a:gd name="T2" fmla="*/ 15 w 721"/>
                <a:gd name="T3" fmla="*/ 683 h 727"/>
                <a:gd name="T4" fmla="*/ 22 w 721"/>
                <a:gd name="T5" fmla="*/ 672 h 727"/>
                <a:gd name="T6" fmla="*/ 56 w 721"/>
                <a:gd name="T7" fmla="*/ 656 h 727"/>
                <a:gd name="T8" fmla="*/ 64 w 721"/>
                <a:gd name="T9" fmla="*/ 639 h 727"/>
                <a:gd name="T10" fmla="*/ 57 w 721"/>
                <a:gd name="T11" fmla="*/ 616 h 727"/>
                <a:gd name="T12" fmla="*/ 40 w 721"/>
                <a:gd name="T13" fmla="*/ 593 h 727"/>
                <a:gd name="T14" fmla="*/ 11 w 721"/>
                <a:gd name="T15" fmla="*/ 568 h 727"/>
                <a:gd name="T16" fmla="*/ 33 w 721"/>
                <a:gd name="T17" fmla="*/ 546 h 727"/>
                <a:gd name="T18" fmla="*/ 62 w 721"/>
                <a:gd name="T19" fmla="*/ 514 h 727"/>
                <a:gd name="T20" fmla="*/ 77 w 721"/>
                <a:gd name="T21" fmla="*/ 474 h 727"/>
                <a:gd name="T22" fmla="*/ 59 w 721"/>
                <a:gd name="T23" fmla="*/ 384 h 727"/>
                <a:gd name="T24" fmla="*/ 48 w 721"/>
                <a:gd name="T25" fmla="*/ 319 h 727"/>
                <a:gd name="T26" fmla="*/ 45 w 721"/>
                <a:gd name="T27" fmla="*/ 257 h 727"/>
                <a:gd name="T28" fmla="*/ 54 w 721"/>
                <a:gd name="T29" fmla="*/ 197 h 727"/>
                <a:gd name="T30" fmla="*/ 76 w 721"/>
                <a:gd name="T31" fmla="*/ 144 h 727"/>
                <a:gd name="T32" fmla="*/ 101 w 721"/>
                <a:gd name="T33" fmla="*/ 113 h 727"/>
                <a:gd name="T34" fmla="*/ 132 w 721"/>
                <a:gd name="T35" fmla="*/ 90 h 727"/>
                <a:gd name="T36" fmla="*/ 165 w 721"/>
                <a:gd name="T37" fmla="*/ 71 h 727"/>
                <a:gd name="T38" fmla="*/ 223 w 721"/>
                <a:gd name="T39" fmla="*/ 26 h 727"/>
                <a:gd name="T40" fmla="*/ 296 w 721"/>
                <a:gd name="T41" fmla="*/ 4 h 727"/>
                <a:gd name="T42" fmla="*/ 373 w 721"/>
                <a:gd name="T43" fmla="*/ 1 h 727"/>
                <a:gd name="T44" fmla="*/ 447 w 721"/>
                <a:gd name="T45" fmla="*/ 11 h 727"/>
                <a:gd name="T46" fmla="*/ 517 w 721"/>
                <a:gd name="T47" fmla="*/ 35 h 727"/>
                <a:gd name="T48" fmla="*/ 579 w 721"/>
                <a:gd name="T49" fmla="*/ 68 h 727"/>
                <a:gd name="T50" fmla="*/ 631 w 721"/>
                <a:gd name="T51" fmla="*/ 110 h 727"/>
                <a:gd name="T52" fmla="*/ 671 w 721"/>
                <a:gd name="T53" fmla="*/ 159 h 727"/>
                <a:gd name="T54" fmla="*/ 697 w 721"/>
                <a:gd name="T55" fmla="*/ 212 h 727"/>
                <a:gd name="T56" fmla="*/ 706 w 721"/>
                <a:gd name="T57" fmla="*/ 268 h 727"/>
                <a:gd name="T58" fmla="*/ 706 w 721"/>
                <a:gd name="T59" fmla="*/ 324 h 727"/>
                <a:gd name="T60" fmla="*/ 697 w 721"/>
                <a:gd name="T61" fmla="*/ 380 h 727"/>
                <a:gd name="T62" fmla="*/ 682 w 721"/>
                <a:gd name="T63" fmla="*/ 432 h 727"/>
                <a:gd name="T64" fmla="*/ 660 w 721"/>
                <a:gd name="T65" fmla="*/ 481 h 727"/>
                <a:gd name="T66" fmla="*/ 652 w 721"/>
                <a:gd name="T67" fmla="*/ 512 h 727"/>
                <a:gd name="T68" fmla="*/ 666 w 721"/>
                <a:gd name="T69" fmla="*/ 550 h 727"/>
                <a:gd name="T70" fmla="*/ 700 w 721"/>
                <a:gd name="T71" fmla="*/ 582 h 727"/>
                <a:gd name="T72" fmla="*/ 697 w 721"/>
                <a:gd name="T73" fmla="*/ 596 h 727"/>
                <a:gd name="T74" fmla="*/ 677 w 721"/>
                <a:gd name="T75" fmla="*/ 610 h 727"/>
                <a:gd name="T76" fmla="*/ 660 w 721"/>
                <a:gd name="T77" fmla="*/ 626 h 727"/>
                <a:gd name="T78" fmla="*/ 673 w 721"/>
                <a:gd name="T79" fmla="*/ 647 h 727"/>
                <a:gd name="T80" fmla="*/ 650 w 721"/>
                <a:gd name="T81" fmla="*/ 644 h 727"/>
                <a:gd name="T82" fmla="*/ 642 w 721"/>
                <a:gd name="T83" fmla="*/ 656 h 727"/>
                <a:gd name="T84" fmla="*/ 643 w 721"/>
                <a:gd name="T85" fmla="*/ 674 h 727"/>
                <a:gd name="T86" fmla="*/ 656 w 721"/>
                <a:gd name="T87" fmla="*/ 689 h 727"/>
                <a:gd name="T88" fmla="*/ 669 w 721"/>
                <a:gd name="T89" fmla="*/ 695 h 727"/>
                <a:gd name="T90" fmla="*/ 708 w 721"/>
                <a:gd name="T91" fmla="*/ 703 h 727"/>
                <a:gd name="T92" fmla="*/ 712 w 721"/>
                <a:gd name="T93" fmla="*/ 710 h 727"/>
                <a:gd name="T94" fmla="*/ 699 w 721"/>
                <a:gd name="T95" fmla="*/ 718 h 727"/>
                <a:gd name="T96" fmla="*/ 49 w 721"/>
                <a:gd name="T97" fmla="*/ 720 h 727"/>
                <a:gd name="T98" fmla="*/ 38 w 721"/>
                <a:gd name="T99" fmla="*/ 713 h 727"/>
                <a:gd name="T100" fmla="*/ 27 w 721"/>
                <a:gd name="T101" fmla="*/ 706 h 727"/>
                <a:gd name="T102" fmla="*/ 16 w 721"/>
                <a:gd name="T103" fmla="*/ 698 h 727"/>
                <a:gd name="T104" fmla="*/ 11 w 721"/>
                <a:gd name="T105" fmla="*/ 693 h 727"/>
                <a:gd name="T106" fmla="*/ 17 w 721"/>
                <a:gd name="T107" fmla="*/ 691 h 7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721" h="727">
                  <a:moveTo>
                    <a:pt x="17" y="691"/>
                  </a:moveTo>
                  <a:lnTo>
                    <a:pt x="22" y="690"/>
                  </a:lnTo>
                  <a:lnTo>
                    <a:pt x="28" y="690"/>
                  </a:lnTo>
                  <a:lnTo>
                    <a:pt x="32" y="689"/>
                  </a:lnTo>
                  <a:lnTo>
                    <a:pt x="33" y="689"/>
                  </a:lnTo>
                  <a:lnTo>
                    <a:pt x="29" y="688"/>
                  </a:lnTo>
                  <a:lnTo>
                    <a:pt x="22" y="686"/>
                  </a:lnTo>
                  <a:lnTo>
                    <a:pt x="15" y="683"/>
                  </a:lnTo>
                  <a:lnTo>
                    <a:pt x="7" y="680"/>
                  </a:lnTo>
                  <a:lnTo>
                    <a:pt x="0" y="676"/>
                  </a:lnTo>
                  <a:lnTo>
                    <a:pt x="11" y="674"/>
                  </a:lnTo>
                  <a:lnTo>
                    <a:pt x="22" y="672"/>
                  </a:lnTo>
                  <a:lnTo>
                    <a:pt x="31" y="670"/>
                  </a:lnTo>
                  <a:lnTo>
                    <a:pt x="40" y="666"/>
                  </a:lnTo>
                  <a:lnTo>
                    <a:pt x="49" y="662"/>
                  </a:lnTo>
                  <a:lnTo>
                    <a:pt x="56" y="656"/>
                  </a:lnTo>
                  <a:lnTo>
                    <a:pt x="63" y="651"/>
                  </a:lnTo>
                  <a:lnTo>
                    <a:pt x="65" y="649"/>
                  </a:lnTo>
                  <a:lnTo>
                    <a:pt x="65" y="644"/>
                  </a:lnTo>
                  <a:lnTo>
                    <a:pt x="64" y="639"/>
                  </a:lnTo>
                  <a:lnTo>
                    <a:pt x="63" y="634"/>
                  </a:lnTo>
                  <a:lnTo>
                    <a:pt x="62" y="628"/>
                  </a:lnTo>
                  <a:lnTo>
                    <a:pt x="60" y="622"/>
                  </a:lnTo>
                  <a:lnTo>
                    <a:pt x="57" y="616"/>
                  </a:lnTo>
                  <a:lnTo>
                    <a:pt x="53" y="611"/>
                  </a:lnTo>
                  <a:lnTo>
                    <a:pt x="50" y="605"/>
                  </a:lnTo>
                  <a:lnTo>
                    <a:pt x="45" y="599"/>
                  </a:lnTo>
                  <a:lnTo>
                    <a:pt x="40" y="593"/>
                  </a:lnTo>
                  <a:lnTo>
                    <a:pt x="34" y="586"/>
                  </a:lnTo>
                  <a:lnTo>
                    <a:pt x="27" y="580"/>
                  </a:lnTo>
                  <a:lnTo>
                    <a:pt x="20" y="574"/>
                  </a:lnTo>
                  <a:lnTo>
                    <a:pt x="11" y="568"/>
                  </a:lnTo>
                  <a:lnTo>
                    <a:pt x="2" y="562"/>
                  </a:lnTo>
                  <a:lnTo>
                    <a:pt x="14" y="558"/>
                  </a:lnTo>
                  <a:lnTo>
                    <a:pt x="24" y="552"/>
                  </a:lnTo>
                  <a:lnTo>
                    <a:pt x="33" y="546"/>
                  </a:lnTo>
                  <a:lnTo>
                    <a:pt x="42" y="539"/>
                  </a:lnTo>
                  <a:lnTo>
                    <a:pt x="49" y="531"/>
                  </a:lnTo>
                  <a:lnTo>
                    <a:pt x="56" y="523"/>
                  </a:lnTo>
                  <a:lnTo>
                    <a:pt x="62" y="514"/>
                  </a:lnTo>
                  <a:lnTo>
                    <a:pt x="67" y="504"/>
                  </a:lnTo>
                  <a:lnTo>
                    <a:pt x="71" y="494"/>
                  </a:lnTo>
                  <a:lnTo>
                    <a:pt x="75" y="484"/>
                  </a:lnTo>
                  <a:lnTo>
                    <a:pt x="77" y="474"/>
                  </a:lnTo>
                  <a:lnTo>
                    <a:pt x="77" y="472"/>
                  </a:lnTo>
                  <a:lnTo>
                    <a:pt x="69" y="436"/>
                  </a:lnTo>
                  <a:lnTo>
                    <a:pt x="62" y="401"/>
                  </a:lnTo>
                  <a:lnTo>
                    <a:pt x="59" y="384"/>
                  </a:lnTo>
                  <a:lnTo>
                    <a:pt x="56" y="368"/>
                  </a:lnTo>
                  <a:lnTo>
                    <a:pt x="53" y="351"/>
                  </a:lnTo>
                  <a:lnTo>
                    <a:pt x="50" y="335"/>
                  </a:lnTo>
                  <a:lnTo>
                    <a:pt x="48" y="319"/>
                  </a:lnTo>
                  <a:lnTo>
                    <a:pt x="47" y="304"/>
                  </a:lnTo>
                  <a:lnTo>
                    <a:pt x="46" y="288"/>
                  </a:lnTo>
                  <a:lnTo>
                    <a:pt x="45" y="273"/>
                  </a:lnTo>
                  <a:lnTo>
                    <a:pt x="45" y="257"/>
                  </a:lnTo>
                  <a:lnTo>
                    <a:pt x="46" y="242"/>
                  </a:lnTo>
                  <a:lnTo>
                    <a:pt x="48" y="227"/>
                  </a:lnTo>
                  <a:lnTo>
                    <a:pt x="51" y="212"/>
                  </a:lnTo>
                  <a:lnTo>
                    <a:pt x="54" y="197"/>
                  </a:lnTo>
                  <a:lnTo>
                    <a:pt x="59" y="183"/>
                  </a:lnTo>
                  <a:lnTo>
                    <a:pt x="64" y="168"/>
                  </a:lnTo>
                  <a:lnTo>
                    <a:pt x="71" y="153"/>
                  </a:lnTo>
                  <a:lnTo>
                    <a:pt x="76" y="144"/>
                  </a:lnTo>
                  <a:lnTo>
                    <a:pt x="81" y="135"/>
                  </a:lnTo>
                  <a:lnTo>
                    <a:pt x="87" y="127"/>
                  </a:lnTo>
                  <a:lnTo>
                    <a:pt x="94" y="120"/>
                  </a:lnTo>
                  <a:lnTo>
                    <a:pt x="101" y="113"/>
                  </a:lnTo>
                  <a:lnTo>
                    <a:pt x="108" y="106"/>
                  </a:lnTo>
                  <a:lnTo>
                    <a:pt x="116" y="100"/>
                  </a:lnTo>
                  <a:lnTo>
                    <a:pt x="124" y="95"/>
                  </a:lnTo>
                  <a:lnTo>
                    <a:pt x="132" y="90"/>
                  </a:lnTo>
                  <a:lnTo>
                    <a:pt x="141" y="86"/>
                  </a:lnTo>
                  <a:lnTo>
                    <a:pt x="151" y="82"/>
                  </a:lnTo>
                  <a:lnTo>
                    <a:pt x="157" y="80"/>
                  </a:lnTo>
                  <a:lnTo>
                    <a:pt x="165" y="71"/>
                  </a:lnTo>
                  <a:lnTo>
                    <a:pt x="178" y="58"/>
                  </a:lnTo>
                  <a:lnTo>
                    <a:pt x="192" y="46"/>
                  </a:lnTo>
                  <a:lnTo>
                    <a:pt x="207" y="35"/>
                  </a:lnTo>
                  <a:lnTo>
                    <a:pt x="223" y="26"/>
                  </a:lnTo>
                  <a:lnTo>
                    <a:pt x="240" y="18"/>
                  </a:lnTo>
                  <a:lnTo>
                    <a:pt x="258" y="12"/>
                  </a:lnTo>
                  <a:lnTo>
                    <a:pt x="276" y="7"/>
                  </a:lnTo>
                  <a:lnTo>
                    <a:pt x="296" y="4"/>
                  </a:lnTo>
                  <a:lnTo>
                    <a:pt x="315" y="2"/>
                  </a:lnTo>
                  <a:lnTo>
                    <a:pt x="334" y="0"/>
                  </a:lnTo>
                  <a:lnTo>
                    <a:pt x="354" y="0"/>
                  </a:lnTo>
                  <a:lnTo>
                    <a:pt x="373" y="1"/>
                  </a:lnTo>
                  <a:lnTo>
                    <a:pt x="392" y="2"/>
                  </a:lnTo>
                  <a:lnTo>
                    <a:pt x="411" y="4"/>
                  </a:lnTo>
                  <a:lnTo>
                    <a:pt x="429" y="8"/>
                  </a:lnTo>
                  <a:lnTo>
                    <a:pt x="447" y="11"/>
                  </a:lnTo>
                  <a:lnTo>
                    <a:pt x="465" y="16"/>
                  </a:lnTo>
                  <a:lnTo>
                    <a:pt x="483" y="22"/>
                  </a:lnTo>
                  <a:lnTo>
                    <a:pt x="500" y="28"/>
                  </a:lnTo>
                  <a:lnTo>
                    <a:pt x="517" y="35"/>
                  </a:lnTo>
                  <a:lnTo>
                    <a:pt x="533" y="42"/>
                  </a:lnTo>
                  <a:lnTo>
                    <a:pt x="549" y="50"/>
                  </a:lnTo>
                  <a:lnTo>
                    <a:pt x="564" y="59"/>
                  </a:lnTo>
                  <a:lnTo>
                    <a:pt x="579" y="68"/>
                  </a:lnTo>
                  <a:lnTo>
                    <a:pt x="593" y="78"/>
                  </a:lnTo>
                  <a:lnTo>
                    <a:pt x="606" y="88"/>
                  </a:lnTo>
                  <a:lnTo>
                    <a:pt x="619" y="99"/>
                  </a:lnTo>
                  <a:lnTo>
                    <a:pt x="631" y="110"/>
                  </a:lnTo>
                  <a:lnTo>
                    <a:pt x="642" y="122"/>
                  </a:lnTo>
                  <a:lnTo>
                    <a:pt x="653" y="134"/>
                  </a:lnTo>
                  <a:lnTo>
                    <a:pt x="662" y="146"/>
                  </a:lnTo>
                  <a:lnTo>
                    <a:pt x="671" y="159"/>
                  </a:lnTo>
                  <a:lnTo>
                    <a:pt x="679" y="172"/>
                  </a:lnTo>
                  <a:lnTo>
                    <a:pt x="686" y="185"/>
                  </a:lnTo>
                  <a:lnTo>
                    <a:pt x="692" y="198"/>
                  </a:lnTo>
                  <a:lnTo>
                    <a:pt x="697" y="212"/>
                  </a:lnTo>
                  <a:lnTo>
                    <a:pt x="701" y="226"/>
                  </a:lnTo>
                  <a:lnTo>
                    <a:pt x="704" y="240"/>
                  </a:lnTo>
                  <a:lnTo>
                    <a:pt x="705" y="254"/>
                  </a:lnTo>
                  <a:lnTo>
                    <a:pt x="706" y="268"/>
                  </a:lnTo>
                  <a:lnTo>
                    <a:pt x="707" y="282"/>
                  </a:lnTo>
                  <a:lnTo>
                    <a:pt x="707" y="296"/>
                  </a:lnTo>
                  <a:lnTo>
                    <a:pt x="707" y="310"/>
                  </a:lnTo>
                  <a:lnTo>
                    <a:pt x="706" y="324"/>
                  </a:lnTo>
                  <a:lnTo>
                    <a:pt x="704" y="338"/>
                  </a:lnTo>
                  <a:lnTo>
                    <a:pt x="702" y="352"/>
                  </a:lnTo>
                  <a:lnTo>
                    <a:pt x="700" y="366"/>
                  </a:lnTo>
                  <a:lnTo>
                    <a:pt x="697" y="380"/>
                  </a:lnTo>
                  <a:lnTo>
                    <a:pt x="694" y="393"/>
                  </a:lnTo>
                  <a:lnTo>
                    <a:pt x="691" y="406"/>
                  </a:lnTo>
                  <a:lnTo>
                    <a:pt x="687" y="420"/>
                  </a:lnTo>
                  <a:lnTo>
                    <a:pt x="682" y="432"/>
                  </a:lnTo>
                  <a:lnTo>
                    <a:pt x="677" y="445"/>
                  </a:lnTo>
                  <a:lnTo>
                    <a:pt x="672" y="457"/>
                  </a:lnTo>
                  <a:lnTo>
                    <a:pt x="666" y="469"/>
                  </a:lnTo>
                  <a:lnTo>
                    <a:pt x="660" y="481"/>
                  </a:lnTo>
                  <a:lnTo>
                    <a:pt x="653" y="492"/>
                  </a:lnTo>
                  <a:lnTo>
                    <a:pt x="650" y="497"/>
                  </a:lnTo>
                  <a:lnTo>
                    <a:pt x="651" y="502"/>
                  </a:lnTo>
                  <a:lnTo>
                    <a:pt x="652" y="512"/>
                  </a:lnTo>
                  <a:lnTo>
                    <a:pt x="654" y="522"/>
                  </a:lnTo>
                  <a:lnTo>
                    <a:pt x="657" y="532"/>
                  </a:lnTo>
                  <a:lnTo>
                    <a:pt x="661" y="541"/>
                  </a:lnTo>
                  <a:lnTo>
                    <a:pt x="666" y="550"/>
                  </a:lnTo>
                  <a:lnTo>
                    <a:pt x="672" y="559"/>
                  </a:lnTo>
                  <a:lnTo>
                    <a:pt x="680" y="567"/>
                  </a:lnTo>
                  <a:lnTo>
                    <a:pt x="689" y="575"/>
                  </a:lnTo>
                  <a:lnTo>
                    <a:pt x="700" y="582"/>
                  </a:lnTo>
                  <a:lnTo>
                    <a:pt x="712" y="589"/>
                  </a:lnTo>
                  <a:lnTo>
                    <a:pt x="708" y="591"/>
                  </a:lnTo>
                  <a:lnTo>
                    <a:pt x="703" y="594"/>
                  </a:lnTo>
                  <a:lnTo>
                    <a:pt x="697" y="596"/>
                  </a:lnTo>
                  <a:lnTo>
                    <a:pt x="692" y="599"/>
                  </a:lnTo>
                  <a:lnTo>
                    <a:pt x="687" y="603"/>
                  </a:lnTo>
                  <a:lnTo>
                    <a:pt x="682" y="606"/>
                  </a:lnTo>
                  <a:lnTo>
                    <a:pt x="677" y="610"/>
                  </a:lnTo>
                  <a:lnTo>
                    <a:pt x="672" y="614"/>
                  </a:lnTo>
                  <a:lnTo>
                    <a:pt x="667" y="619"/>
                  </a:lnTo>
                  <a:lnTo>
                    <a:pt x="663" y="623"/>
                  </a:lnTo>
                  <a:lnTo>
                    <a:pt x="660" y="626"/>
                  </a:lnTo>
                  <a:lnTo>
                    <a:pt x="673" y="637"/>
                  </a:lnTo>
                  <a:lnTo>
                    <a:pt x="687" y="648"/>
                  </a:lnTo>
                  <a:lnTo>
                    <a:pt x="680" y="647"/>
                  </a:lnTo>
                  <a:lnTo>
                    <a:pt x="673" y="647"/>
                  </a:lnTo>
                  <a:lnTo>
                    <a:pt x="667" y="646"/>
                  </a:lnTo>
                  <a:lnTo>
                    <a:pt x="661" y="646"/>
                  </a:lnTo>
                  <a:lnTo>
                    <a:pt x="656" y="645"/>
                  </a:lnTo>
                  <a:lnTo>
                    <a:pt x="650" y="644"/>
                  </a:lnTo>
                  <a:lnTo>
                    <a:pt x="647" y="644"/>
                  </a:lnTo>
                  <a:lnTo>
                    <a:pt x="646" y="647"/>
                  </a:lnTo>
                  <a:lnTo>
                    <a:pt x="644" y="651"/>
                  </a:lnTo>
                  <a:lnTo>
                    <a:pt x="642" y="656"/>
                  </a:lnTo>
                  <a:lnTo>
                    <a:pt x="641" y="661"/>
                  </a:lnTo>
                  <a:lnTo>
                    <a:pt x="641" y="665"/>
                  </a:lnTo>
                  <a:lnTo>
                    <a:pt x="642" y="670"/>
                  </a:lnTo>
                  <a:lnTo>
                    <a:pt x="643" y="674"/>
                  </a:lnTo>
                  <a:lnTo>
                    <a:pt x="645" y="678"/>
                  </a:lnTo>
                  <a:lnTo>
                    <a:pt x="648" y="682"/>
                  </a:lnTo>
                  <a:lnTo>
                    <a:pt x="652" y="686"/>
                  </a:lnTo>
                  <a:lnTo>
                    <a:pt x="656" y="689"/>
                  </a:lnTo>
                  <a:lnTo>
                    <a:pt x="656" y="689"/>
                  </a:lnTo>
                  <a:lnTo>
                    <a:pt x="656" y="689"/>
                  </a:lnTo>
                  <a:lnTo>
                    <a:pt x="662" y="692"/>
                  </a:lnTo>
                  <a:lnTo>
                    <a:pt x="669" y="695"/>
                  </a:lnTo>
                  <a:lnTo>
                    <a:pt x="677" y="698"/>
                  </a:lnTo>
                  <a:lnTo>
                    <a:pt x="686" y="700"/>
                  </a:lnTo>
                  <a:lnTo>
                    <a:pt x="697" y="702"/>
                  </a:lnTo>
                  <a:lnTo>
                    <a:pt x="708" y="703"/>
                  </a:lnTo>
                  <a:lnTo>
                    <a:pt x="721" y="704"/>
                  </a:lnTo>
                  <a:lnTo>
                    <a:pt x="718" y="706"/>
                  </a:lnTo>
                  <a:lnTo>
                    <a:pt x="715" y="708"/>
                  </a:lnTo>
                  <a:lnTo>
                    <a:pt x="712" y="710"/>
                  </a:lnTo>
                  <a:lnTo>
                    <a:pt x="709" y="712"/>
                  </a:lnTo>
                  <a:lnTo>
                    <a:pt x="705" y="714"/>
                  </a:lnTo>
                  <a:lnTo>
                    <a:pt x="702" y="716"/>
                  </a:lnTo>
                  <a:lnTo>
                    <a:pt x="699" y="718"/>
                  </a:lnTo>
                  <a:lnTo>
                    <a:pt x="696" y="720"/>
                  </a:lnTo>
                  <a:lnTo>
                    <a:pt x="653" y="727"/>
                  </a:lnTo>
                  <a:lnTo>
                    <a:pt x="100" y="727"/>
                  </a:lnTo>
                  <a:lnTo>
                    <a:pt x="49" y="720"/>
                  </a:lnTo>
                  <a:lnTo>
                    <a:pt x="46" y="719"/>
                  </a:lnTo>
                  <a:lnTo>
                    <a:pt x="43" y="717"/>
                  </a:lnTo>
                  <a:lnTo>
                    <a:pt x="41" y="715"/>
                  </a:lnTo>
                  <a:lnTo>
                    <a:pt x="38" y="713"/>
                  </a:lnTo>
                  <a:lnTo>
                    <a:pt x="35" y="711"/>
                  </a:lnTo>
                  <a:lnTo>
                    <a:pt x="32" y="709"/>
                  </a:lnTo>
                  <a:lnTo>
                    <a:pt x="30" y="707"/>
                  </a:lnTo>
                  <a:lnTo>
                    <a:pt x="27" y="706"/>
                  </a:lnTo>
                  <a:lnTo>
                    <a:pt x="24" y="704"/>
                  </a:lnTo>
                  <a:lnTo>
                    <a:pt x="22" y="702"/>
                  </a:lnTo>
                  <a:lnTo>
                    <a:pt x="19" y="700"/>
                  </a:lnTo>
                  <a:lnTo>
                    <a:pt x="16" y="698"/>
                  </a:lnTo>
                  <a:lnTo>
                    <a:pt x="16" y="697"/>
                  </a:lnTo>
                  <a:lnTo>
                    <a:pt x="16" y="697"/>
                  </a:lnTo>
                  <a:lnTo>
                    <a:pt x="14" y="695"/>
                  </a:lnTo>
                  <a:lnTo>
                    <a:pt x="11" y="693"/>
                  </a:lnTo>
                  <a:lnTo>
                    <a:pt x="8" y="691"/>
                  </a:lnTo>
                  <a:lnTo>
                    <a:pt x="6" y="689"/>
                  </a:lnTo>
                  <a:lnTo>
                    <a:pt x="11" y="690"/>
                  </a:lnTo>
                  <a:lnTo>
                    <a:pt x="17" y="691"/>
                  </a:lnTo>
                  <a:close/>
                </a:path>
              </a:pathLst>
            </a:custGeom>
            <a:solidFill>
              <a:srgbClr val="F2CA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6" name="Freeform 7"/>
            <p:cNvSpPr>
              <a:spLocks/>
            </p:cNvSpPr>
            <p:nvPr/>
          </p:nvSpPr>
          <p:spPr bwMode="auto">
            <a:xfrm>
              <a:off x="1019" y="1557"/>
              <a:ext cx="123" cy="73"/>
            </a:xfrm>
            <a:custGeom>
              <a:avLst/>
              <a:gdLst>
                <a:gd name="T0" fmla="*/ 121 w 123"/>
                <a:gd name="T1" fmla="*/ 70 h 73"/>
                <a:gd name="T2" fmla="*/ 119 w 123"/>
                <a:gd name="T3" fmla="*/ 62 h 73"/>
                <a:gd name="T4" fmla="*/ 117 w 123"/>
                <a:gd name="T5" fmla="*/ 55 h 73"/>
                <a:gd name="T6" fmla="*/ 115 w 123"/>
                <a:gd name="T7" fmla="*/ 47 h 73"/>
                <a:gd name="T8" fmla="*/ 113 w 123"/>
                <a:gd name="T9" fmla="*/ 40 h 73"/>
                <a:gd name="T10" fmla="*/ 112 w 123"/>
                <a:gd name="T11" fmla="*/ 32 h 73"/>
                <a:gd name="T12" fmla="*/ 110 w 123"/>
                <a:gd name="T13" fmla="*/ 24 h 73"/>
                <a:gd name="T14" fmla="*/ 110 w 123"/>
                <a:gd name="T15" fmla="*/ 16 h 73"/>
                <a:gd name="T16" fmla="*/ 106 w 123"/>
                <a:gd name="T17" fmla="*/ 11 h 73"/>
                <a:gd name="T18" fmla="*/ 100 w 123"/>
                <a:gd name="T19" fmla="*/ 8 h 73"/>
                <a:gd name="T20" fmla="*/ 94 w 123"/>
                <a:gd name="T21" fmla="*/ 6 h 73"/>
                <a:gd name="T22" fmla="*/ 88 w 123"/>
                <a:gd name="T23" fmla="*/ 4 h 73"/>
                <a:gd name="T24" fmla="*/ 82 w 123"/>
                <a:gd name="T25" fmla="*/ 2 h 73"/>
                <a:gd name="T26" fmla="*/ 75 w 123"/>
                <a:gd name="T27" fmla="*/ 1 h 73"/>
                <a:gd name="T28" fmla="*/ 69 w 123"/>
                <a:gd name="T29" fmla="*/ 0 h 73"/>
                <a:gd name="T30" fmla="*/ 62 w 123"/>
                <a:gd name="T31" fmla="*/ 0 h 73"/>
                <a:gd name="T32" fmla="*/ 56 w 123"/>
                <a:gd name="T33" fmla="*/ 0 h 73"/>
                <a:gd name="T34" fmla="*/ 49 w 123"/>
                <a:gd name="T35" fmla="*/ 0 h 73"/>
                <a:gd name="T36" fmla="*/ 43 w 123"/>
                <a:gd name="T37" fmla="*/ 1 h 73"/>
                <a:gd name="T38" fmla="*/ 36 w 123"/>
                <a:gd name="T39" fmla="*/ 2 h 73"/>
                <a:gd name="T40" fmla="*/ 30 w 123"/>
                <a:gd name="T41" fmla="*/ 3 h 73"/>
                <a:gd name="T42" fmla="*/ 24 w 123"/>
                <a:gd name="T43" fmla="*/ 5 h 73"/>
                <a:gd name="T44" fmla="*/ 17 w 123"/>
                <a:gd name="T45" fmla="*/ 7 h 73"/>
                <a:gd name="T46" fmla="*/ 12 w 123"/>
                <a:gd name="T47" fmla="*/ 10 h 73"/>
                <a:gd name="T48" fmla="*/ 8 w 123"/>
                <a:gd name="T49" fmla="*/ 16 h 73"/>
                <a:gd name="T50" fmla="*/ 8 w 123"/>
                <a:gd name="T51" fmla="*/ 24 h 73"/>
                <a:gd name="T52" fmla="*/ 7 w 123"/>
                <a:gd name="T53" fmla="*/ 32 h 73"/>
                <a:gd name="T54" fmla="*/ 6 w 123"/>
                <a:gd name="T55" fmla="*/ 40 h 73"/>
                <a:gd name="T56" fmla="*/ 5 w 123"/>
                <a:gd name="T57" fmla="*/ 48 h 73"/>
                <a:gd name="T58" fmla="*/ 4 w 123"/>
                <a:gd name="T59" fmla="*/ 55 h 73"/>
                <a:gd name="T60" fmla="*/ 2 w 123"/>
                <a:gd name="T61" fmla="*/ 63 h 73"/>
                <a:gd name="T62" fmla="*/ 1 w 123"/>
                <a:gd name="T63" fmla="*/ 70 h 73"/>
                <a:gd name="T64" fmla="*/ 123 w 123"/>
                <a:gd name="T65" fmla="*/ 73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23" h="73">
                  <a:moveTo>
                    <a:pt x="123" y="73"/>
                  </a:moveTo>
                  <a:lnTo>
                    <a:pt x="121" y="70"/>
                  </a:lnTo>
                  <a:lnTo>
                    <a:pt x="120" y="66"/>
                  </a:lnTo>
                  <a:lnTo>
                    <a:pt x="119" y="62"/>
                  </a:lnTo>
                  <a:lnTo>
                    <a:pt x="118" y="59"/>
                  </a:lnTo>
                  <a:lnTo>
                    <a:pt x="117" y="55"/>
                  </a:lnTo>
                  <a:lnTo>
                    <a:pt x="116" y="51"/>
                  </a:lnTo>
                  <a:lnTo>
                    <a:pt x="115" y="47"/>
                  </a:lnTo>
                  <a:lnTo>
                    <a:pt x="114" y="43"/>
                  </a:lnTo>
                  <a:lnTo>
                    <a:pt x="113" y="40"/>
                  </a:lnTo>
                  <a:lnTo>
                    <a:pt x="112" y="36"/>
                  </a:lnTo>
                  <a:lnTo>
                    <a:pt x="112" y="32"/>
                  </a:lnTo>
                  <a:lnTo>
                    <a:pt x="111" y="28"/>
                  </a:lnTo>
                  <a:lnTo>
                    <a:pt x="110" y="24"/>
                  </a:lnTo>
                  <a:lnTo>
                    <a:pt x="110" y="20"/>
                  </a:lnTo>
                  <a:lnTo>
                    <a:pt x="110" y="16"/>
                  </a:lnTo>
                  <a:lnTo>
                    <a:pt x="109" y="12"/>
                  </a:lnTo>
                  <a:lnTo>
                    <a:pt x="106" y="11"/>
                  </a:lnTo>
                  <a:lnTo>
                    <a:pt x="103" y="9"/>
                  </a:lnTo>
                  <a:lnTo>
                    <a:pt x="100" y="8"/>
                  </a:lnTo>
                  <a:lnTo>
                    <a:pt x="97" y="7"/>
                  </a:lnTo>
                  <a:lnTo>
                    <a:pt x="94" y="6"/>
                  </a:lnTo>
                  <a:lnTo>
                    <a:pt x="91" y="5"/>
                  </a:lnTo>
                  <a:lnTo>
                    <a:pt x="88" y="4"/>
                  </a:lnTo>
                  <a:lnTo>
                    <a:pt x="85" y="3"/>
                  </a:lnTo>
                  <a:lnTo>
                    <a:pt x="82" y="2"/>
                  </a:lnTo>
                  <a:lnTo>
                    <a:pt x="78" y="2"/>
                  </a:lnTo>
                  <a:lnTo>
                    <a:pt x="75" y="1"/>
                  </a:lnTo>
                  <a:lnTo>
                    <a:pt x="72" y="1"/>
                  </a:lnTo>
                  <a:lnTo>
                    <a:pt x="69" y="0"/>
                  </a:lnTo>
                  <a:lnTo>
                    <a:pt x="65" y="0"/>
                  </a:lnTo>
                  <a:lnTo>
                    <a:pt x="62" y="0"/>
                  </a:lnTo>
                  <a:lnTo>
                    <a:pt x="59" y="0"/>
                  </a:lnTo>
                  <a:lnTo>
                    <a:pt x="56" y="0"/>
                  </a:lnTo>
                  <a:lnTo>
                    <a:pt x="52" y="0"/>
                  </a:lnTo>
                  <a:lnTo>
                    <a:pt x="49" y="0"/>
                  </a:lnTo>
                  <a:lnTo>
                    <a:pt x="46" y="0"/>
                  </a:lnTo>
                  <a:lnTo>
                    <a:pt x="43" y="1"/>
                  </a:lnTo>
                  <a:lnTo>
                    <a:pt x="39" y="1"/>
                  </a:lnTo>
                  <a:lnTo>
                    <a:pt x="36" y="2"/>
                  </a:lnTo>
                  <a:lnTo>
                    <a:pt x="33" y="3"/>
                  </a:lnTo>
                  <a:lnTo>
                    <a:pt x="30" y="3"/>
                  </a:lnTo>
                  <a:lnTo>
                    <a:pt x="27" y="4"/>
                  </a:lnTo>
                  <a:lnTo>
                    <a:pt x="24" y="5"/>
                  </a:lnTo>
                  <a:lnTo>
                    <a:pt x="21" y="6"/>
                  </a:lnTo>
                  <a:lnTo>
                    <a:pt x="17" y="7"/>
                  </a:lnTo>
                  <a:lnTo>
                    <a:pt x="15" y="9"/>
                  </a:lnTo>
                  <a:lnTo>
                    <a:pt x="12" y="10"/>
                  </a:lnTo>
                  <a:lnTo>
                    <a:pt x="9" y="11"/>
                  </a:lnTo>
                  <a:lnTo>
                    <a:pt x="8" y="16"/>
                  </a:lnTo>
                  <a:lnTo>
                    <a:pt x="8" y="20"/>
                  </a:lnTo>
                  <a:lnTo>
                    <a:pt x="8" y="24"/>
                  </a:lnTo>
                  <a:lnTo>
                    <a:pt x="7" y="28"/>
                  </a:lnTo>
                  <a:lnTo>
                    <a:pt x="7" y="32"/>
                  </a:lnTo>
                  <a:lnTo>
                    <a:pt x="6" y="36"/>
                  </a:lnTo>
                  <a:lnTo>
                    <a:pt x="6" y="40"/>
                  </a:lnTo>
                  <a:lnTo>
                    <a:pt x="5" y="44"/>
                  </a:lnTo>
                  <a:lnTo>
                    <a:pt x="5" y="48"/>
                  </a:lnTo>
                  <a:lnTo>
                    <a:pt x="4" y="52"/>
                  </a:lnTo>
                  <a:lnTo>
                    <a:pt x="4" y="55"/>
                  </a:lnTo>
                  <a:lnTo>
                    <a:pt x="3" y="59"/>
                  </a:lnTo>
                  <a:lnTo>
                    <a:pt x="2" y="63"/>
                  </a:lnTo>
                  <a:lnTo>
                    <a:pt x="2" y="66"/>
                  </a:lnTo>
                  <a:lnTo>
                    <a:pt x="1" y="70"/>
                  </a:lnTo>
                  <a:lnTo>
                    <a:pt x="0" y="73"/>
                  </a:lnTo>
                  <a:lnTo>
                    <a:pt x="123" y="73"/>
                  </a:lnTo>
                  <a:close/>
                </a:path>
              </a:pathLst>
            </a:custGeom>
            <a:solidFill>
              <a:srgbClr val="F4B87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7" name="Freeform 8"/>
            <p:cNvSpPr>
              <a:spLocks/>
            </p:cNvSpPr>
            <p:nvPr/>
          </p:nvSpPr>
          <p:spPr bwMode="auto">
            <a:xfrm>
              <a:off x="976" y="1380"/>
              <a:ext cx="179" cy="250"/>
            </a:xfrm>
            <a:custGeom>
              <a:avLst/>
              <a:gdLst>
                <a:gd name="T0" fmla="*/ 153 w 179"/>
                <a:gd name="T1" fmla="*/ 102 h 250"/>
                <a:gd name="T2" fmla="*/ 152 w 179"/>
                <a:gd name="T3" fmla="*/ 115 h 250"/>
                <a:gd name="T4" fmla="*/ 151 w 179"/>
                <a:gd name="T5" fmla="*/ 127 h 250"/>
                <a:gd name="T6" fmla="*/ 150 w 179"/>
                <a:gd name="T7" fmla="*/ 139 h 250"/>
                <a:gd name="T8" fmla="*/ 150 w 179"/>
                <a:gd name="T9" fmla="*/ 150 h 250"/>
                <a:gd name="T10" fmla="*/ 150 w 179"/>
                <a:gd name="T11" fmla="*/ 161 h 250"/>
                <a:gd name="T12" fmla="*/ 151 w 179"/>
                <a:gd name="T13" fmla="*/ 171 h 250"/>
                <a:gd name="T14" fmla="*/ 152 w 179"/>
                <a:gd name="T15" fmla="*/ 181 h 250"/>
                <a:gd name="T16" fmla="*/ 153 w 179"/>
                <a:gd name="T17" fmla="*/ 190 h 250"/>
                <a:gd name="T18" fmla="*/ 155 w 179"/>
                <a:gd name="T19" fmla="*/ 199 h 250"/>
                <a:gd name="T20" fmla="*/ 158 w 179"/>
                <a:gd name="T21" fmla="*/ 207 h 250"/>
                <a:gd name="T22" fmla="*/ 160 w 179"/>
                <a:gd name="T23" fmla="*/ 215 h 250"/>
                <a:gd name="T24" fmla="*/ 163 w 179"/>
                <a:gd name="T25" fmla="*/ 223 h 250"/>
                <a:gd name="T26" fmla="*/ 167 w 179"/>
                <a:gd name="T27" fmla="*/ 230 h 250"/>
                <a:gd name="T28" fmla="*/ 171 w 179"/>
                <a:gd name="T29" fmla="*/ 237 h 250"/>
                <a:gd name="T30" fmla="*/ 175 w 179"/>
                <a:gd name="T31" fmla="*/ 244 h 250"/>
                <a:gd name="T32" fmla="*/ 179 w 179"/>
                <a:gd name="T33" fmla="*/ 250 h 250"/>
                <a:gd name="T34" fmla="*/ 4 w 179"/>
                <a:gd name="T35" fmla="*/ 245 h 250"/>
                <a:gd name="T36" fmla="*/ 10 w 179"/>
                <a:gd name="T37" fmla="*/ 232 h 250"/>
                <a:gd name="T38" fmla="*/ 15 w 179"/>
                <a:gd name="T39" fmla="*/ 220 h 250"/>
                <a:gd name="T40" fmla="*/ 19 w 179"/>
                <a:gd name="T41" fmla="*/ 206 h 250"/>
                <a:gd name="T42" fmla="*/ 22 w 179"/>
                <a:gd name="T43" fmla="*/ 192 h 250"/>
                <a:gd name="T44" fmla="*/ 23 w 179"/>
                <a:gd name="T45" fmla="*/ 178 h 250"/>
                <a:gd name="T46" fmla="*/ 24 w 179"/>
                <a:gd name="T47" fmla="*/ 163 h 250"/>
                <a:gd name="T48" fmla="*/ 24 w 179"/>
                <a:gd name="T49" fmla="*/ 147 h 250"/>
                <a:gd name="T50" fmla="*/ 24 w 179"/>
                <a:gd name="T51" fmla="*/ 131 h 250"/>
                <a:gd name="T52" fmla="*/ 23 w 179"/>
                <a:gd name="T53" fmla="*/ 115 h 250"/>
                <a:gd name="T54" fmla="*/ 22 w 179"/>
                <a:gd name="T55" fmla="*/ 98 h 250"/>
                <a:gd name="T56" fmla="*/ 20 w 179"/>
                <a:gd name="T57" fmla="*/ 81 h 250"/>
                <a:gd name="T58" fmla="*/ 18 w 179"/>
                <a:gd name="T59" fmla="*/ 54 h 250"/>
                <a:gd name="T60" fmla="*/ 16 w 179"/>
                <a:gd name="T61" fmla="*/ 27 h 250"/>
                <a:gd name="T62" fmla="*/ 15 w 179"/>
                <a:gd name="T63" fmla="*/ 9 h 2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79" h="250">
                  <a:moveTo>
                    <a:pt x="14" y="0"/>
                  </a:moveTo>
                  <a:lnTo>
                    <a:pt x="153" y="102"/>
                  </a:lnTo>
                  <a:lnTo>
                    <a:pt x="152" y="109"/>
                  </a:lnTo>
                  <a:lnTo>
                    <a:pt x="152" y="115"/>
                  </a:lnTo>
                  <a:lnTo>
                    <a:pt x="151" y="121"/>
                  </a:lnTo>
                  <a:lnTo>
                    <a:pt x="151" y="127"/>
                  </a:lnTo>
                  <a:lnTo>
                    <a:pt x="150" y="133"/>
                  </a:lnTo>
                  <a:lnTo>
                    <a:pt x="150" y="139"/>
                  </a:lnTo>
                  <a:lnTo>
                    <a:pt x="150" y="144"/>
                  </a:lnTo>
                  <a:lnTo>
                    <a:pt x="150" y="150"/>
                  </a:lnTo>
                  <a:lnTo>
                    <a:pt x="150" y="155"/>
                  </a:lnTo>
                  <a:lnTo>
                    <a:pt x="150" y="161"/>
                  </a:lnTo>
                  <a:lnTo>
                    <a:pt x="150" y="166"/>
                  </a:lnTo>
                  <a:lnTo>
                    <a:pt x="151" y="171"/>
                  </a:lnTo>
                  <a:lnTo>
                    <a:pt x="151" y="176"/>
                  </a:lnTo>
                  <a:lnTo>
                    <a:pt x="152" y="181"/>
                  </a:lnTo>
                  <a:lnTo>
                    <a:pt x="153" y="185"/>
                  </a:lnTo>
                  <a:lnTo>
                    <a:pt x="153" y="190"/>
                  </a:lnTo>
                  <a:lnTo>
                    <a:pt x="154" y="194"/>
                  </a:lnTo>
                  <a:lnTo>
                    <a:pt x="155" y="199"/>
                  </a:lnTo>
                  <a:lnTo>
                    <a:pt x="156" y="203"/>
                  </a:lnTo>
                  <a:lnTo>
                    <a:pt x="158" y="207"/>
                  </a:lnTo>
                  <a:lnTo>
                    <a:pt x="159" y="211"/>
                  </a:lnTo>
                  <a:lnTo>
                    <a:pt x="160" y="215"/>
                  </a:lnTo>
                  <a:lnTo>
                    <a:pt x="162" y="219"/>
                  </a:lnTo>
                  <a:lnTo>
                    <a:pt x="163" y="223"/>
                  </a:lnTo>
                  <a:lnTo>
                    <a:pt x="165" y="227"/>
                  </a:lnTo>
                  <a:lnTo>
                    <a:pt x="167" y="230"/>
                  </a:lnTo>
                  <a:lnTo>
                    <a:pt x="169" y="234"/>
                  </a:lnTo>
                  <a:lnTo>
                    <a:pt x="171" y="237"/>
                  </a:lnTo>
                  <a:lnTo>
                    <a:pt x="173" y="241"/>
                  </a:lnTo>
                  <a:lnTo>
                    <a:pt x="175" y="244"/>
                  </a:lnTo>
                  <a:lnTo>
                    <a:pt x="177" y="247"/>
                  </a:lnTo>
                  <a:lnTo>
                    <a:pt x="179" y="250"/>
                  </a:lnTo>
                  <a:lnTo>
                    <a:pt x="0" y="250"/>
                  </a:lnTo>
                  <a:lnTo>
                    <a:pt x="4" y="245"/>
                  </a:lnTo>
                  <a:lnTo>
                    <a:pt x="7" y="239"/>
                  </a:lnTo>
                  <a:lnTo>
                    <a:pt x="10" y="232"/>
                  </a:lnTo>
                  <a:lnTo>
                    <a:pt x="13" y="226"/>
                  </a:lnTo>
                  <a:lnTo>
                    <a:pt x="15" y="220"/>
                  </a:lnTo>
                  <a:lnTo>
                    <a:pt x="17" y="213"/>
                  </a:lnTo>
                  <a:lnTo>
                    <a:pt x="19" y="206"/>
                  </a:lnTo>
                  <a:lnTo>
                    <a:pt x="20" y="199"/>
                  </a:lnTo>
                  <a:lnTo>
                    <a:pt x="22" y="192"/>
                  </a:lnTo>
                  <a:lnTo>
                    <a:pt x="23" y="185"/>
                  </a:lnTo>
                  <a:lnTo>
                    <a:pt x="23" y="178"/>
                  </a:lnTo>
                  <a:lnTo>
                    <a:pt x="24" y="170"/>
                  </a:lnTo>
                  <a:lnTo>
                    <a:pt x="24" y="163"/>
                  </a:lnTo>
                  <a:lnTo>
                    <a:pt x="24" y="155"/>
                  </a:lnTo>
                  <a:lnTo>
                    <a:pt x="24" y="147"/>
                  </a:lnTo>
                  <a:lnTo>
                    <a:pt x="24" y="139"/>
                  </a:lnTo>
                  <a:lnTo>
                    <a:pt x="24" y="131"/>
                  </a:lnTo>
                  <a:lnTo>
                    <a:pt x="24" y="123"/>
                  </a:lnTo>
                  <a:lnTo>
                    <a:pt x="23" y="115"/>
                  </a:lnTo>
                  <a:lnTo>
                    <a:pt x="23" y="106"/>
                  </a:lnTo>
                  <a:lnTo>
                    <a:pt x="22" y="98"/>
                  </a:lnTo>
                  <a:lnTo>
                    <a:pt x="21" y="89"/>
                  </a:lnTo>
                  <a:lnTo>
                    <a:pt x="20" y="81"/>
                  </a:lnTo>
                  <a:lnTo>
                    <a:pt x="20" y="72"/>
                  </a:lnTo>
                  <a:lnTo>
                    <a:pt x="18" y="54"/>
                  </a:lnTo>
                  <a:lnTo>
                    <a:pt x="16" y="37"/>
                  </a:lnTo>
                  <a:lnTo>
                    <a:pt x="16" y="27"/>
                  </a:lnTo>
                  <a:lnTo>
                    <a:pt x="15" y="18"/>
                  </a:lnTo>
                  <a:lnTo>
                    <a:pt x="15" y="9"/>
                  </a:lnTo>
                  <a:lnTo>
                    <a:pt x="14" y="0"/>
                  </a:lnTo>
                  <a:close/>
                </a:path>
              </a:pathLst>
            </a:custGeom>
            <a:solidFill>
              <a:srgbClr val="EBAA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8" name="Freeform 9"/>
            <p:cNvSpPr>
              <a:spLocks/>
            </p:cNvSpPr>
            <p:nvPr/>
          </p:nvSpPr>
          <p:spPr bwMode="auto">
            <a:xfrm>
              <a:off x="990" y="1424"/>
              <a:ext cx="150" cy="182"/>
            </a:xfrm>
            <a:custGeom>
              <a:avLst/>
              <a:gdLst>
                <a:gd name="T0" fmla="*/ 0 w 150"/>
                <a:gd name="T1" fmla="*/ 13 h 182"/>
                <a:gd name="T2" fmla="*/ 3 w 150"/>
                <a:gd name="T3" fmla="*/ 37 h 182"/>
                <a:gd name="T4" fmla="*/ 8 w 150"/>
                <a:gd name="T5" fmla="*/ 59 h 182"/>
                <a:gd name="T6" fmla="*/ 14 w 150"/>
                <a:gd name="T7" fmla="*/ 78 h 182"/>
                <a:gd name="T8" fmla="*/ 22 w 150"/>
                <a:gd name="T9" fmla="*/ 96 h 182"/>
                <a:gd name="T10" fmla="*/ 32 w 150"/>
                <a:gd name="T11" fmla="*/ 112 h 182"/>
                <a:gd name="T12" fmla="*/ 42 w 150"/>
                <a:gd name="T13" fmla="*/ 126 h 182"/>
                <a:gd name="T14" fmla="*/ 54 w 150"/>
                <a:gd name="T15" fmla="*/ 138 h 182"/>
                <a:gd name="T16" fmla="*/ 65 w 150"/>
                <a:gd name="T17" fmla="*/ 149 h 182"/>
                <a:gd name="T18" fmla="*/ 78 w 150"/>
                <a:gd name="T19" fmla="*/ 158 h 182"/>
                <a:gd name="T20" fmla="*/ 90 w 150"/>
                <a:gd name="T21" fmla="*/ 165 h 182"/>
                <a:gd name="T22" fmla="*/ 102 w 150"/>
                <a:gd name="T23" fmla="*/ 171 h 182"/>
                <a:gd name="T24" fmla="*/ 114 w 150"/>
                <a:gd name="T25" fmla="*/ 176 h 182"/>
                <a:gd name="T26" fmla="*/ 126 w 150"/>
                <a:gd name="T27" fmla="*/ 179 h 182"/>
                <a:gd name="T28" fmla="*/ 136 w 150"/>
                <a:gd name="T29" fmla="*/ 181 h 182"/>
                <a:gd name="T30" fmla="*/ 146 w 150"/>
                <a:gd name="T31" fmla="*/ 182 h 182"/>
                <a:gd name="T32" fmla="*/ 149 w 150"/>
                <a:gd name="T33" fmla="*/ 179 h 182"/>
                <a:gd name="T34" fmla="*/ 146 w 150"/>
                <a:gd name="T35" fmla="*/ 173 h 182"/>
                <a:gd name="T36" fmla="*/ 144 w 150"/>
                <a:gd name="T37" fmla="*/ 167 h 182"/>
                <a:gd name="T38" fmla="*/ 142 w 150"/>
                <a:gd name="T39" fmla="*/ 160 h 182"/>
                <a:gd name="T40" fmla="*/ 141 w 150"/>
                <a:gd name="T41" fmla="*/ 153 h 182"/>
                <a:gd name="T42" fmla="*/ 139 w 150"/>
                <a:gd name="T43" fmla="*/ 145 h 182"/>
                <a:gd name="T44" fmla="*/ 138 w 150"/>
                <a:gd name="T45" fmla="*/ 138 h 182"/>
                <a:gd name="T46" fmla="*/ 137 w 150"/>
                <a:gd name="T47" fmla="*/ 130 h 182"/>
                <a:gd name="T48" fmla="*/ 136 w 150"/>
                <a:gd name="T49" fmla="*/ 123 h 182"/>
                <a:gd name="T50" fmla="*/ 136 w 150"/>
                <a:gd name="T51" fmla="*/ 116 h 182"/>
                <a:gd name="T52" fmla="*/ 135 w 150"/>
                <a:gd name="T53" fmla="*/ 109 h 182"/>
                <a:gd name="T54" fmla="*/ 135 w 150"/>
                <a:gd name="T55" fmla="*/ 103 h 182"/>
                <a:gd name="T56" fmla="*/ 135 w 150"/>
                <a:gd name="T57" fmla="*/ 94 h 182"/>
                <a:gd name="T58" fmla="*/ 135 w 150"/>
                <a:gd name="T59" fmla="*/ 85 h 182"/>
                <a:gd name="T60" fmla="*/ 130 w 150"/>
                <a:gd name="T61" fmla="*/ 80 h 182"/>
                <a:gd name="T62" fmla="*/ 121 w 150"/>
                <a:gd name="T63" fmla="*/ 77 h 182"/>
                <a:gd name="T64" fmla="*/ 111 w 150"/>
                <a:gd name="T65" fmla="*/ 74 h 182"/>
                <a:gd name="T66" fmla="*/ 102 w 150"/>
                <a:gd name="T67" fmla="*/ 70 h 182"/>
                <a:gd name="T68" fmla="*/ 92 w 150"/>
                <a:gd name="T69" fmla="*/ 65 h 182"/>
                <a:gd name="T70" fmla="*/ 82 w 150"/>
                <a:gd name="T71" fmla="*/ 60 h 182"/>
                <a:gd name="T72" fmla="*/ 73 w 150"/>
                <a:gd name="T73" fmla="*/ 54 h 182"/>
                <a:gd name="T74" fmla="*/ 64 w 150"/>
                <a:gd name="T75" fmla="*/ 48 h 182"/>
                <a:gd name="T76" fmla="*/ 55 w 150"/>
                <a:gd name="T77" fmla="*/ 42 h 182"/>
                <a:gd name="T78" fmla="*/ 46 w 150"/>
                <a:gd name="T79" fmla="*/ 36 h 182"/>
                <a:gd name="T80" fmla="*/ 37 w 150"/>
                <a:gd name="T81" fmla="*/ 30 h 182"/>
                <a:gd name="T82" fmla="*/ 29 w 150"/>
                <a:gd name="T83" fmla="*/ 24 h 182"/>
                <a:gd name="T84" fmla="*/ 22 w 150"/>
                <a:gd name="T85" fmla="*/ 18 h 182"/>
                <a:gd name="T86" fmla="*/ 15 w 150"/>
                <a:gd name="T87" fmla="*/ 12 h 182"/>
                <a:gd name="T88" fmla="*/ 5 w 150"/>
                <a:gd name="T89" fmla="*/ 4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50" h="182">
                  <a:moveTo>
                    <a:pt x="0" y="0"/>
                  </a:moveTo>
                  <a:lnTo>
                    <a:pt x="0" y="13"/>
                  </a:lnTo>
                  <a:lnTo>
                    <a:pt x="1" y="25"/>
                  </a:lnTo>
                  <a:lnTo>
                    <a:pt x="3" y="37"/>
                  </a:lnTo>
                  <a:lnTo>
                    <a:pt x="5" y="48"/>
                  </a:lnTo>
                  <a:lnTo>
                    <a:pt x="8" y="59"/>
                  </a:lnTo>
                  <a:lnTo>
                    <a:pt x="11" y="69"/>
                  </a:lnTo>
                  <a:lnTo>
                    <a:pt x="14" y="78"/>
                  </a:lnTo>
                  <a:lnTo>
                    <a:pt x="18" y="88"/>
                  </a:lnTo>
                  <a:lnTo>
                    <a:pt x="22" y="96"/>
                  </a:lnTo>
                  <a:lnTo>
                    <a:pt x="27" y="104"/>
                  </a:lnTo>
                  <a:lnTo>
                    <a:pt x="32" y="112"/>
                  </a:lnTo>
                  <a:lnTo>
                    <a:pt x="37" y="119"/>
                  </a:lnTo>
                  <a:lnTo>
                    <a:pt x="42" y="126"/>
                  </a:lnTo>
                  <a:lnTo>
                    <a:pt x="48" y="132"/>
                  </a:lnTo>
                  <a:lnTo>
                    <a:pt x="54" y="138"/>
                  </a:lnTo>
                  <a:lnTo>
                    <a:pt x="60" y="144"/>
                  </a:lnTo>
                  <a:lnTo>
                    <a:pt x="65" y="149"/>
                  </a:lnTo>
                  <a:lnTo>
                    <a:pt x="72" y="153"/>
                  </a:lnTo>
                  <a:lnTo>
                    <a:pt x="78" y="158"/>
                  </a:lnTo>
                  <a:lnTo>
                    <a:pt x="84" y="161"/>
                  </a:lnTo>
                  <a:lnTo>
                    <a:pt x="90" y="165"/>
                  </a:lnTo>
                  <a:lnTo>
                    <a:pt x="96" y="168"/>
                  </a:lnTo>
                  <a:lnTo>
                    <a:pt x="102" y="171"/>
                  </a:lnTo>
                  <a:lnTo>
                    <a:pt x="109" y="173"/>
                  </a:lnTo>
                  <a:lnTo>
                    <a:pt x="114" y="176"/>
                  </a:lnTo>
                  <a:lnTo>
                    <a:pt x="120" y="177"/>
                  </a:lnTo>
                  <a:lnTo>
                    <a:pt x="126" y="179"/>
                  </a:lnTo>
                  <a:lnTo>
                    <a:pt x="131" y="180"/>
                  </a:lnTo>
                  <a:lnTo>
                    <a:pt x="136" y="181"/>
                  </a:lnTo>
                  <a:lnTo>
                    <a:pt x="141" y="182"/>
                  </a:lnTo>
                  <a:lnTo>
                    <a:pt x="146" y="182"/>
                  </a:lnTo>
                  <a:lnTo>
                    <a:pt x="150" y="182"/>
                  </a:lnTo>
                  <a:lnTo>
                    <a:pt x="149" y="179"/>
                  </a:lnTo>
                  <a:lnTo>
                    <a:pt x="148" y="176"/>
                  </a:lnTo>
                  <a:lnTo>
                    <a:pt x="146" y="173"/>
                  </a:lnTo>
                  <a:lnTo>
                    <a:pt x="145" y="170"/>
                  </a:lnTo>
                  <a:lnTo>
                    <a:pt x="144" y="167"/>
                  </a:lnTo>
                  <a:lnTo>
                    <a:pt x="143" y="163"/>
                  </a:lnTo>
                  <a:lnTo>
                    <a:pt x="142" y="160"/>
                  </a:lnTo>
                  <a:lnTo>
                    <a:pt x="141" y="156"/>
                  </a:lnTo>
                  <a:lnTo>
                    <a:pt x="141" y="153"/>
                  </a:lnTo>
                  <a:lnTo>
                    <a:pt x="140" y="149"/>
                  </a:lnTo>
                  <a:lnTo>
                    <a:pt x="139" y="145"/>
                  </a:lnTo>
                  <a:lnTo>
                    <a:pt x="139" y="141"/>
                  </a:lnTo>
                  <a:lnTo>
                    <a:pt x="138" y="138"/>
                  </a:lnTo>
                  <a:lnTo>
                    <a:pt x="138" y="134"/>
                  </a:lnTo>
                  <a:lnTo>
                    <a:pt x="137" y="130"/>
                  </a:lnTo>
                  <a:lnTo>
                    <a:pt x="137" y="127"/>
                  </a:lnTo>
                  <a:lnTo>
                    <a:pt x="136" y="123"/>
                  </a:lnTo>
                  <a:lnTo>
                    <a:pt x="136" y="119"/>
                  </a:lnTo>
                  <a:lnTo>
                    <a:pt x="136" y="116"/>
                  </a:lnTo>
                  <a:lnTo>
                    <a:pt x="135" y="112"/>
                  </a:lnTo>
                  <a:lnTo>
                    <a:pt x="135" y="109"/>
                  </a:lnTo>
                  <a:lnTo>
                    <a:pt x="135" y="106"/>
                  </a:lnTo>
                  <a:lnTo>
                    <a:pt x="135" y="103"/>
                  </a:lnTo>
                  <a:lnTo>
                    <a:pt x="135" y="100"/>
                  </a:lnTo>
                  <a:lnTo>
                    <a:pt x="135" y="94"/>
                  </a:lnTo>
                  <a:lnTo>
                    <a:pt x="135" y="89"/>
                  </a:lnTo>
                  <a:lnTo>
                    <a:pt x="135" y="85"/>
                  </a:lnTo>
                  <a:lnTo>
                    <a:pt x="135" y="81"/>
                  </a:lnTo>
                  <a:lnTo>
                    <a:pt x="130" y="80"/>
                  </a:lnTo>
                  <a:lnTo>
                    <a:pt x="125" y="79"/>
                  </a:lnTo>
                  <a:lnTo>
                    <a:pt x="121" y="77"/>
                  </a:lnTo>
                  <a:lnTo>
                    <a:pt x="116" y="76"/>
                  </a:lnTo>
                  <a:lnTo>
                    <a:pt x="111" y="74"/>
                  </a:lnTo>
                  <a:lnTo>
                    <a:pt x="106" y="72"/>
                  </a:lnTo>
                  <a:lnTo>
                    <a:pt x="102" y="70"/>
                  </a:lnTo>
                  <a:lnTo>
                    <a:pt x="97" y="67"/>
                  </a:lnTo>
                  <a:lnTo>
                    <a:pt x="92" y="65"/>
                  </a:lnTo>
                  <a:lnTo>
                    <a:pt x="87" y="62"/>
                  </a:lnTo>
                  <a:lnTo>
                    <a:pt x="82" y="60"/>
                  </a:lnTo>
                  <a:lnTo>
                    <a:pt x="78" y="57"/>
                  </a:lnTo>
                  <a:lnTo>
                    <a:pt x="73" y="54"/>
                  </a:lnTo>
                  <a:lnTo>
                    <a:pt x="68" y="51"/>
                  </a:lnTo>
                  <a:lnTo>
                    <a:pt x="64" y="48"/>
                  </a:lnTo>
                  <a:lnTo>
                    <a:pt x="59" y="45"/>
                  </a:lnTo>
                  <a:lnTo>
                    <a:pt x="55" y="42"/>
                  </a:lnTo>
                  <a:lnTo>
                    <a:pt x="50" y="39"/>
                  </a:lnTo>
                  <a:lnTo>
                    <a:pt x="46" y="36"/>
                  </a:lnTo>
                  <a:lnTo>
                    <a:pt x="41" y="33"/>
                  </a:lnTo>
                  <a:lnTo>
                    <a:pt x="37" y="30"/>
                  </a:lnTo>
                  <a:lnTo>
                    <a:pt x="33" y="27"/>
                  </a:lnTo>
                  <a:lnTo>
                    <a:pt x="29" y="24"/>
                  </a:lnTo>
                  <a:lnTo>
                    <a:pt x="25" y="21"/>
                  </a:lnTo>
                  <a:lnTo>
                    <a:pt x="22" y="18"/>
                  </a:lnTo>
                  <a:lnTo>
                    <a:pt x="18" y="15"/>
                  </a:lnTo>
                  <a:lnTo>
                    <a:pt x="15" y="12"/>
                  </a:lnTo>
                  <a:lnTo>
                    <a:pt x="11" y="9"/>
                  </a:lnTo>
                  <a:lnTo>
                    <a:pt x="5" y="4"/>
                  </a:lnTo>
                  <a:lnTo>
                    <a:pt x="0" y="0"/>
                  </a:lnTo>
                  <a:close/>
                </a:path>
              </a:pathLst>
            </a:custGeom>
            <a:solidFill>
              <a:srgbClr val="DC984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9" name="Freeform 10"/>
            <p:cNvSpPr>
              <a:spLocks/>
            </p:cNvSpPr>
            <p:nvPr/>
          </p:nvSpPr>
          <p:spPr bwMode="auto">
            <a:xfrm>
              <a:off x="847" y="961"/>
              <a:ext cx="476" cy="587"/>
            </a:xfrm>
            <a:custGeom>
              <a:avLst/>
              <a:gdLst>
                <a:gd name="T0" fmla="*/ 301 w 476"/>
                <a:gd name="T1" fmla="*/ 586 h 587"/>
                <a:gd name="T2" fmla="*/ 284 w 476"/>
                <a:gd name="T3" fmla="*/ 582 h 587"/>
                <a:gd name="T4" fmla="*/ 265 w 476"/>
                <a:gd name="T5" fmla="*/ 577 h 587"/>
                <a:gd name="T6" fmla="*/ 245 w 476"/>
                <a:gd name="T7" fmla="*/ 570 h 587"/>
                <a:gd name="T8" fmla="*/ 224 w 476"/>
                <a:gd name="T9" fmla="*/ 562 h 587"/>
                <a:gd name="T10" fmla="*/ 204 w 476"/>
                <a:gd name="T11" fmla="*/ 551 h 587"/>
                <a:gd name="T12" fmla="*/ 185 w 476"/>
                <a:gd name="T13" fmla="*/ 540 h 587"/>
                <a:gd name="T14" fmla="*/ 166 w 476"/>
                <a:gd name="T15" fmla="*/ 527 h 587"/>
                <a:gd name="T16" fmla="*/ 135 w 476"/>
                <a:gd name="T17" fmla="*/ 501 h 587"/>
                <a:gd name="T18" fmla="*/ 106 w 476"/>
                <a:gd name="T19" fmla="*/ 471 h 587"/>
                <a:gd name="T20" fmla="*/ 83 w 476"/>
                <a:gd name="T21" fmla="*/ 443 h 587"/>
                <a:gd name="T22" fmla="*/ 64 w 476"/>
                <a:gd name="T23" fmla="*/ 415 h 587"/>
                <a:gd name="T24" fmla="*/ 49 w 476"/>
                <a:gd name="T25" fmla="*/ 387 h 587"/>
                <a:gd name="T26" fmla="*/ 38 w 476"/>
                <a:gd name="T27" fmla="*/ 361 h 587"/>
                <a:gd name="T28" fmla="*/ 28 w 476"/>
                <a:gd name="T29" fmla="*/ 336 h 587"/>
                <a:gd name="T30" fmla="*/ 8 w 476"/>
                <a:gd name="T31" fmla="*/ 273 h 587"/>
                <a:gd name="T32" fmla="*/ 4 w 476"/>
                <a:gd name="T33" fmla="*/ 159 h 587"/>
                <a:gd name="T34" fmla="*/ 41 w 476"/>
                <a:gd name="T35" fmla="*/ 76 h 587"/>
                <a:gd name="T36" fmla="*/ 107 w 476"/>
                <a:gd name="T37" fmla="*/ 24 h 587"/>
                <a:gd name="T38" fmla="*/ 191 w 476"/>
                <a:gd name="T39" fmla="*/ 1 h 587"/>
                <a:gd name="T40" fmla="*/ 282 w 476"/>
                <a:gd name="T41" fmla="*/ 8 h 587"/>
                <a:gd name="T42" fmla="*/ 368 w 476"/>
                <a:gd name="T43" fmla="*/ 44 h 587"/>
                <a:gd name="T44" fmla="*/ 436 w 476"/>
                <a:gd name="T45" fmla="*/ 111 h 587"/>
                <a:gd name="T46" fmla="*/ 471 w 476"/>
                <a:gd name="T47" fmla="*/ 182 h 587"/>
                <a:gd name="T48" fmla="*/ 473 w 476"/>
                <a:gd name="T49" fmla="*/ 190 h 587"/>
                <a:gd name="T50" fmla="*/ 475 w 476"/>
                <a:gd name="T51" fmla="*/ 198 h 587"/>
                <a:gd name="T52" fmla="*/ 476 w 476"/>
                <a:gd name="T53" fmla="*/ 206 h 587"/>
                <a:gd name="T54" fmla="*/ 476 w 476"/>
                <a:gd name="T55" fmla="*/ 214 h 587"/>
                <a:gd name="T56" fmla="*/ 476 w 476"/>
                <a:gd name="T57" fmla="*/ 222 h 587"/>
                <a:gd name="T58" fmla="*/ 476 w 476"/>
                <a:gd name="T59" fmla="*/ 231 h 587"/>
                <a:gd name="T60" fmla="*/ 475 w 476"/>
                <a:gd name="T61" fmla="*/ 241 h 587"/>
                <a:gd name="T62" fmla="*/ 473 w 476"/>
                <a:gd name="T63" fmla="*/ 249 h 587"/>
                <a:gd name="T64" fmla="*/ 471 w 476"/>
                <a:gd name="T65" fmla="*/ 255 h 587"/>
                <a:gd name="T66" fmla="*/ 467 w 476"/>
                <a:gd name="T67" fmla="*/ 263 h 587"/>
                <a:gd name="T68" fmla="*/ 462 w 476"/>
                <a:gd name="T69" fmla="*/ 272 h 587"/>
                <a:gd name="T70" fmla="*/ 458 w 476"/>
                <a:gd name="T71" fmla="*/ 279 h 587"/>
                <a:gd name="T72" fmla="*/ 456 w 476"/>
                <a:gd name="T73" fmla="*/ 286 h 587"/>
                <a:gd name="T74" fmla="*/ 455 w 476"/>
                <a:gd name="T75" fmla="*/ 294 h 587"/>
                <a:gd name="T76" fmla="*/ 457 w 476"/>
                <a:gd name="T77" fmla="*/ 302 h 587"/>
                <a:gd name="T78" fmla="*/ 459 w 476"/>
                <a:gd name="T79" fmla="*/ 309 h 587"/>
                <a:gd name="T80" fmla="*/ 463 w 476"/>
                <a:gd name="T81" fmla="*/ 321 h 587"/>
                <a:gd name="T82" fmla="*/ 465 w 476"/>
                <a:gd name="T83" fmla="*/ 329 h 587"/>
                <a:gd name="T84" fmla="*/ 466 w 476"/>
                <a:gd name="T85" fmla="*/ 339 h 587"/>
                <a:gd name="T86" fmla="*/ 467 w 476"/>
                <a:gd name="T87" fmla="*/ 349 h 587"/>
                <a:gd name="T88" fmla="*/ 468 w 476"/>
                <a:gd name="T89" fmla="*/ 359 h 587"/>
                <a:gd name="T90" fmla="*/ 466 w 476"/>
                <a:gd name="T91" fmla="*/ 372 h 587"/>
                <a:gd name="T92" fmla="*/ 457 w 476"/>
                <a:gd name="T93" fmla="*/ 400 h 587"/>
                <a:gd name="T94" fmla="*/ 442 w 476"/>
                <a:gd name="T95" fmla="*/ 435 h 587"/>
                <a:gd name="T96" fmla="*/ 422 w 476"/>
                <a:gd name="T97" fmla="*/ 471 h 587"/>
                <a:gd name="T98" fmla="*/ 399 w 476"/>
                <a:gd name="T99" fmla="*/ 508 h 587"/>
                <a:gd name="T100" fmla="*/ 375 w 476"/>
                <a:gd name="T101" fmla="*/ 541 h 587"/>
                <a:gd name="T102" fmla="*/ 350 w 476"/>
                <a:gd name="T103" fmla="*/ 567 h 587"/>
                <a:gd name="T104" fmla="*/ 328 w 476"/>
                <a:gd name="T105" fmla="*/ 583 h 5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476" h="587">
                  <a:moveTo>
                    <a:pt x="313" y="587"/>
                  </a:moveTo>
                  <a:lnTo>
                    <a:pt x="309" y="586"/>
                  </a:lnTo>
                  <a:lnTo>
                    <a:pt x="305" y="586"/>
                  </a:lnTo>
                  <a:lnTo>
                    <a:pt x="301" y="586"/>
                  </a:lnTo>
                  <a:lnTo>
                    <a:pt x="297" y="585"/>
                  </a:lnTo>
                  <a:lnTo>
                    <a:pt x="293" y="584"/>
                  </a:lnTo>
                  <a:lnTo>
                    <a:pt x="288" y="583"/>
                  </a:lnTo>
                  <a:lnTo>
                    <a:pt x="284" y="582"/>
                  </a:lnTo>
                  <a:lnTo>
                    <a:pt x="279" y="581"/>
                  </a:lnTo>
                  <a:lnTo>
                    <a:pt x="275" y="580"/>
                  </a:lnTo>
                  <a:lnTo>
                    <a:pt x="270" y="579"/>
                  </a:lnTo>
                  <a:lnTo>
                    <a:pt x="265" y="577"/>
                  </a:lnTo>
                  <a:lnTo>
                    <a:pt x="260" y="576"/>
                  </a:lnTo>
                  <a:lnTo>
                    <a:pt x="255" y="574"/>
                  </a:lnTo>
                  <a:lnTo>
                    <a:pt x="250" y="572"/>
                  </a:lnTo>
                  <a:lnTo>
                    <a:pt x="245" y="570"/>
                  </a:lnTo>
                  <a:lnTo>
                    <a:pt x="240" y="568"/>
                  </a:lnTo>
                  <a:lnTo>
                    <a:pt x="235" y="566"/>
                  </a:lnTo>
                  <a:lnTo>
                    <a:pt x="230" y="564"/>
                  </a:lnTo>
                  <a:lnTo>
                    <a:pt x="224" y="562"/>
                  </a:lnTo>
                  <a:lnTo>
                    <a:pt x="219" y="559"/>
                  </a:lnTo>
                  <a:lnTo>
                    <a:pt x="214" y="557"/>
                  </a:lnTo>
                  <a:lnTo>
                    <a:pt x="209" y="554"/>
                  </a:lnTo>
                  <a:lnTo>
                    <a:pt x="204" y="551"/>
                  </a:lnTo>
                  <a:lnTo>
                    <a:pt x="199" y="549"/>
                  </a:lnTo>
                  <a:lnTo>
                    <a:pt x="194" y="546"/>
                  </a:lnTo>
                  <a:lnTo>
                    <a:pt x="189" y="543"/>
                  </a:lnTo>
                  <a:lnTo>
                    <a:pt x="185" y="540"/>
                  </a:lnTo>
                  <a:lnTo>
                    <a:pt x="180" y="537"/>
                  </a:lnTo>
                  <a:lnTo>
                    <a:pt x="175" y="533"/>
                  </a:lnTo>
                  <a:lnTo>
                    <a:pt x="171" y="530"/>
                  </a:lnTo>
                  <a:lnTo>
                    <a:pt x="166" y="527"/>
                  </a:lnTo>
                  <a:lnTo>
                    <a:pt x="162" y="523"/>
                  </a:lnTo>
                  <a:lnTo>
                    <a:pt x="153" y="516"/>
                  </a:lnTo>
                  <a:lnTo>
                    <a:pt x="144" y="508"/>
                  </a:lnTo>
                  <a:lnTo>
                    <a:pt x="135" y="501"/>
                  </a:lnTo>
                  <a:lnTo>
                    <a:pt x="127" y="493"/>
                  </a:lnTo>
                  <a:lnTo>
                    <a:pt x="120" y="486"/>
                  </a:lnTo>
                  <a:lnTo>
                    <a:pt x="113" y="479"/>
                  </a:lnTo>
                  <a:lnTo>
                    <a:pt x="106" y="471"/>
                  </a:lnTo>
                  <a:lnTo>
                    <a:pt x="100" y="464"/>
                  </a:lnTo>
                  <a:lnTo>
                    <a:pt x="94" y="457"/>
                  </a:lnTo>
                  <a:lnTo>
                    <a:pt x="88" y="450"/>
                  </a:lnTo>
                  <a:lnTo>
                    <a:pt x="83" y="443"/>
                  </a:lnTo>
                  <a:lnTo>
                    <a:pt x="77" y="435"/>
                  </a:lnTo>
                  <a:lnTo>
                    <a:pt x="73" y="428"/>
                  </a:lnTo>
                  <a:lnTo>
                    <a:pt x="68" y="421"/>
                  </a:lnTo>
                  <a:lnTo>
                    <a:pt x="64" y="415"/>
                  </a:lnTo>
                  <a:lnTo>
                    <a:pt x="60" y="408"/>
                  </a:lnTo>
                  <a:lnTo>
                    <a:pt x="56" y="401"/>
                  </a:lnTo>
                  <a:lnTo>
                    <a:pt x="52" y="394"/>
                  </a:lnTo>
                  <a:lnTo>
                    <a:pt x="49" y="387"/>
                  </a:lnTo>
                  <a:lnTo>
                    <a:pt x="46" y="381"/>
                  </a:lnTo>
                  <a:lnTo>
                    <a:pt x="43" y="374"/>
                  </a:lnTo>
                  <a:lnTo>
                    <a:pt x="40" y="368"/>
                  </a:lnTo>
                  <a:lnTo>
                    <a:pt x="38" y="361"/>
                  </a:lnTo>
                  <a:lnTo>
                    <a:pt x="35" y="355"/>
                  </a:lnTo>
                  <a:lnTo>
                    <a:pt x="32" y="348"/>
                  </a:lnTo>
                  <a:lnTo>
                    <a:pt x="30" y="342"/>
                  </a:lnTo>
                  <a:lnTo>
                    <a:pt x="28" y="336"/>
                  </a:lnTo>
                  <a:lnTo>
                    <a:pt x="26" y="330"/>
                  </a:lnTo>
                  <a:lnTo>
                    <a:pt x="21" y="318"/>
                  </a:lnTo>
                  <a:lnTo>
                    <a:pt x="17" y="306"/>
                  </a:lnTo>
                  <a:lnTo>
                    <a:pt x="8" y="273"/>
                  </a:lnTo>
                  <a:lnTo>
                    <a:pt x="3" y="242"/>
                  </a:lnTo>
                  <a:lnTo>
                    <a:pt x="0" y="212"/>
                  </a:lnTo>
                  <a:lnTo>
                    <a:pt x="1" y="185"/>
                  </a:lnTo>
                  <a:lnTo>
                    <a:pt x="4" y="159"/>
                  </a:lnTo>
                  <a:lnTo>
                    <a:pt x="10" y="136"/>
                  </a:lnTo>
                  <a:lnTo>
                    <a:pt x="18" y="114"/>
                  </a:lnTo>
                  <a:lnTo>
                    <a:pt x="28" y="94"/>
                  </a:lnTo>
                  <a:lnTo>
                    <a:pt x="41" y="76"/>
                  </a:lnTo>
                  <a:lnTo>
                    <a:pt x="55" y="60"/>
                  </a:lnTo>
                  <a:lnTo>
                    <a:pt x="71" y="46"/>
                  </a:lnTo>
                  <a:lnTo>
                    <a:pt x="88" y="34"/>
                  </a:lnTo>
                  <a:lnTo>
                    <a:pt x="107" y="24"/>
                  </a:lnTo>
                  <a:lnTo>
                    <a:pt x="127" y="15"/>
                  </a:lnTo>
                  <a:lnTo>
                    <a:pt x="148" y="8"/>
                  </a:lnTo>
                  <a:lnTo>
                    <a:pt x="169" y="4"/>
                  </a:lnTo>
                  <a:lnTo>
                    <a:pt x="191" y="1"/>
                  </a:lnTo>
                  <a:lnTo>
                    <a:pt x="214" y="0"/>
                  </a:lnTo>
                  <a:lnTo>
                    <a:pt x="237" y="0"/>
                  </a:lnTo>
                  <a:lnTo>
                    <a:pt x="260" y="3"/>
                  </a:lnTo>
                  <a:lnTo>
                    <a:pt x="282" y="8"/>
                  </a:lnTo>
                  <a:lnTo>
                    <a:pt x="305" y="14"/>
                  </a:lnTo>
                  <a:lnTo>
                    <a:pt x="326" y="22"/>
                  </a:lnTo>
                  <a:lnTo>
                    <a:pt x="347" y="32"/>
                  </a:lnTo>
                  <a:lnTo>
                    <a:pt x="368" y="44"/>
                  </a:lnTo>
                  <a:lnTo>
                    <a:pt x="387" y="58"/>
                  </a:lnTo>
                  <a:lnTo>
                    <a:pt x="405" y="74"/>
                  </a:lnTo>
                  <a:lnTo>
                    <a:pt x="421" y="91"/>
                  </a:lnTo>
                  <a:lnTo>
                    <a:pt x="436" y="111"/>
                  </a:lnTo>
                  <a:lnTo>
                    <a:pt x="450" y="132"/>
                  </a:lnTo>
                  <a:lnTo>
                    <a:pt x="461" y="155"/>
                  </a:lnTo>
                  <a:lnTo>
                    <a:pt x="470" y="179"/>
                  </a:lnTo>
                  <a:lnTo>
                    <a:pt x="471" y="182"/>
                  </a:lnTo>
                  <a:lnTo>
                    <a:pt x="471" y="184"/>
                  </a:lnTo>
                  <a:lnTo>
                    <a:pt x="472" y="186"/>
                  </a:lnTo>
                  <a:lnTo>
                    <a:pt x="472" y="188"/>
                  </a:lnTo>
                  <a:lnTo>
                    <a:pt x="473" y="190"/>
                  </a:lnTo>
                  <a:lnTo>
                    <a:pt x="473" y="192"/>
                  </a:lnTo>
                  <a:lnTo>
                    <a:pt x="474" y="194"/>
                  </a:lnTo>
                  <a:lnTo>
                    <a:pt x="474" y="196"/>
                  </a:lnTo>
                  <a:lnTo>
                    <a:pt x="475" y="198"/>
                  </a:lnTo>
                  <a:lnTo>
                    <a:pt x="475" y="200"/>
                  </a:lnTo>
                  <a:lnTo>
                    <a:pt x="475" y="202"/>
                  </a:lnTo>
                  <a:lnTo>
                    <a:pt x="476" y="204"/>
                  </a:lnTo>
                  <a:lnTo>
                    <a:pt x="476" y="206"/>
                  </a:lnTo>
                  <a:lnTo>
                    <a:pt x="476" y="208"/>
                  </a:lnTo>
                  <a:lnTo>
                    <a:pt x="476" y="210"/>
                  </a:lnTo>
                  <a:lnTo>
                    <a:pt x="476" y="212"/>
                  </a:lnTo>
                  <a:lnTo>
                    <a:pt x="476" y="214"/>
                  </a:lnTo>
                  <a:lnTo>
                    <a:pt x="476" y="216"/>
                  </a:lnTo>
                  <a:lnTo>
                    <a:pt x="476" y="218"/>
                  </a:lnTo>
                  <a:lnTo>
                    <a:pt x="476" y="220"/>
                  </a:lnTo>
                  <a:lnTo>
                    <a:pt x="476" y="222"/>
                  </a:lnTo>
                  <a:lnTo>
                    <a:pt x="476" y="225"/>
                  </a:lnTo>
                  <a:lnTo>
                    <a:pt x="476" y="227"/>
                  </a:lnTo>
                  <a:lnTo>
                    <a:pt x="476" y="229"/>
                  </a:lnTo>
                  <a:lnTo>
                    <a:pt x="476" y="231"/>
                  </a:lnTo>
                  <a:lnTo>
                    <a:pt x="476" y="233"/>
                  </a:lnTo>
                  <a:lnTo>
                    <a:pt x="475" y="236"/>
                  </a:lnTo>
                  <a:lnTo>
                    <a:pt x="475" y="238"/>
                  </a:lnTo>
                  <a:lnTo>
                    <a:pt x="475" y="241"/>
                  </a:lnTo>
                  <a:lnTo>
                    <a:pt x="474" y="243"/>
                  </a:lnTo>
                  <a:lnTo>
                    <a:pt x="474" y="246"/>
                  </a:lnTo>
                  <a:lnTo>
                    <a:pt x="473" y="248"/>
                  </a:lnTo>
                  <a:lnTo>
                    <a:pt x="473" y="249"/>
                  </a:lnTo>
                  <a:lnTo>
                    <a:pt x="473" y="251"/>
                  </a:lnTo>
                  <a:lnTo>
                    <a:pt x="472" y="252"/>
                  </a:lnTo>
                  <a:lnTo>
                    <a:pt x="472" y="254"/>
                  </a:lnTo>
                  <a:lnTo>
                    <a:pt x="471" y="255"/>
                  </a:lnTo>
                  <a:lnTo>
                    <a:pt x="470" y="257"/>
                  </a:lnTo>
                  <a:lnTo>
                    <a:pt x="469" y="258"/>
                  </a:lnTo>
                  <a:lnTo>
                    <a:pt x="468" y="260"/>
                  </a:lnTo>
                  <a:lnTo>
                    <a:pt x="467" y="263"/>
                  </a:lnTo>
                  <a:lnTo>
                    <a:pt x="465" y="267"/>
                  </a:lnTo>
                  <a:lnTo>
                    <a:pt x="464" y="268"/>
                  </a:lnTo>
                  <a:lnTo>
                    <a:pt x="463" y="270"/>
                  </a:lnTo>
                  <a:lnTo>
                    <a:pt x="462" y="272"/>
                  </a:lnTo>
                  <a:lnTo>
                    <a:pt x="461" y="274"/>
                  </a:lnTo>
                  <a:lnTo>
                    <a:pt x="460" y="275"/>
                  </a:lnTo>
                  <a:lnTo>
                    <a:pt x="459" y="277"/>
                  </a:lnTo>
                  <a:lnTo>
                    <a:pt x="458" y="279"/>
                  </a:lnTo>
                  <a:lnTo>
                    <a:pt x="458" y="281"/>
                  </a:lnTo>
                  <a:lnTo>
                    <a:pt x="457" y="283"/>
                  </a:lnTo>
                  <a:lnTo>
                    <a:pt x="456" y="285"/>
                  </a:lnTo>
                  <a:lnTo>
                    <a:pt x="456" y="286"/>
                  </a:lnTo>
                  <a:lnTo>
                    <a:pt x="455" y="288"/>
                  </a:lnTo>
                  <a:lnTo>
                    <a:pt x="455" y="290"/>
                  </a:lnTo>
                  <a:lnTo>
                    <a:pt x="455" y="292"/>
                  </a:lnTo>
                  <a:lnTo>
                    <a:pt x="455" y="294"/>
                  </a:lnTo>
                  <a:lnTo>
                    <a:pt x="455" y="296"/>
                  </a:lnTo>
                  <a:lnTo>
                    <a:pt x="456" y="298"/>
                  </a:lnTo>
                  <a:lnTo>
                    <a:pt x="456" y="300"/>
                  </a:lnTo>
                  <a:lnTo>
                    <a:pt x="457" y="302"/>
                  </a:lnTo>
                  <a:lnTo>
                    <a:pt x="457" y="304"/>
                  </a:lnTo>
                  <a:lnTo>
                    <a:pt x="458" y="305"/>
                  </a:lnTo>
                  <a:lnTo>
                    <a:pt x="459" y="307"/>
                  </a:lnTo>
                  <a:lnTo>
                    <a:pt x="459" y="309"/>
                  </a:lnTo>
                  <a:lnTo>
                    <a:pt x="460" y="312"/>
                  </a:lnTo>
                  <a:lnTo>
                    <a:pt x="461" y="315"/>
                  </a:lnTo>
                  <a:lnTo>
                    <a:pt x="462" y="319"/>
                  </a:lnTo>
                  <a:lnTo>
                    <a:pt x="463" y="321"/>
                  </a:lnTo>
                  <a:lnTo>
                    <a:pt x="463" y="323"/>
                  </a:lnTo>
                  <a:lnTo>
                    <a:pt x="464" y="325"/>
                  </a:lnTo>
                  <a:lnTo>
                    <a:pt x="464" y="327"/>
                  </a:lnTo>
                  <a:lnTo>
                    <a:pt x="465" y="329"/>
                  </a:lnTo>
                  <a:lnTo>
                    <a:pt x="465" y="331"/>
                  </a:lnTo>
                  <a:lnTo>
                    <a:pt x="466" y="334"/>
                  </a:lnTo>
                  <a:lnTo>
                    <a:pt x="466" y="336"/>
                  </a:lnTo>
                  <a:lnTo>
                    <a:pt x="466" y="339"/>
                  </a:lnTo>
                  <a:lnTo>
                    <a:pt x="467" y="341"/>
                  </a:lnTo>
                  <a:lnTo>
                    <a:pt x="467" y="343"/>
                  </a:lnTo>
                  <a:lnTo>
                    <a:pt x="467" y="346"/>
                  </a:lnTo>
                  <a:lnTo>
                    <a:pt x="467" y="349"/>
                  </a:lnTo>
                  <a:lnTo>
                    <a:pt x="468" y="351"/>
                  </a:lnTo>
                  <a:lnTo>
                    <a:pt x="468" y="354"/>
                  </a:lnTo>
                  <a:lnTo>
                    <a:pt x="468" y="356"/>
                  </a:lnTo>
                  <a:lnTo>
                    <a:pt x="468" y="359"/>
                  </a:lnTo>
                  <a:lnTo>
                    <a:pt x="467" y="361"/>
                  </a:lnTo>
                  <a:lnTo>
                    <a:pt x="467" y="364"/>
                  </a:lnTo>
                  <a:lnTo>
                    <a:pt x="467" y="366"/>
                  </a:lnTo>
                  <a:lnTo>
                    <a:pt x="466" y="372"/>
                  </a:lnTo>
                  <a:lnTo>
                    <a:pt x="465" y="379"/>
                  </a:lnTo>
                  <a:lnTo>
                    <a:pt x="463" y="385"/>
                  </a:lnTo>
                  <a:lnTo>
                    <a:pt x="460" y="393"/>
                  </a:lnTo>
                  <a:lnTo>
                    <a:pt x="457" y="400"/>
                  </a:lnTo>
                  <a:lnTo>
                    <a:pt x="454" y="409"/>
                  </a:lnTo>
                  <a:lnTo>
                    <a:pt x="451" y="417"/>
                  </a:lnTo>
                  <a:lnTo>
                    <a:pt x="447" y="426"/>
                  </a:lnTo>
                  <a:lnTo>
                    <a:pt x="442" y="435"/>
                  </a:lnTo>
                  <a:lnTo>
                    <a:pt x="438" y="444"/>
                  </a:lnTo>
                  <a:lnTo>
                    <a:pt x="433" y="453"/>
                  </a:lnTo>
                  <a:lnTo>
                    <a:pt x="428" y="462"/>
                  </a:lnTo>
                  <a:lnTo>
                    <a:pt x="422" y="471"/>
                  </a:lnTo>
                  <a:lnTo>
                    <a:pt x="417" y="481"/>
                  </a:lnTo>
                  <a:lnTo>
                    <a:pt x="411" y="490"/>
                  </a:lnTo>
                  <a:lnTo>
                    <a:pt x="405" y="499"/>
                  </a:lnTo>
                  <a:lnTo>
                    <a:pt x="399" y="508"/>
                  </a:lnTo>
                  <a:lnTo>
                    <a:pt x="393" y="517"/>
                  </a:lnTo>
                  <a:lnTo>
                    <a:pt x="387" y="525"/>
                  </a:lnTo>
                  <a:lnTo>
                    <a:pt x="381" y="533"/>
                  </a:lnTo>
                  <a:lnTo>
                    <a:pt x="375" y="541"/>
                  </a:lnTo>
                  <a:lnTo>
                    <a:pt x="369" y="548"/>
                  </a:lnTo>
                  <a:lnTo>
                    <a:pt x="363" y="555"/>
                  </a:lnTo>
                  <a:lnTo>
                    <a:pt x="356" y="561"/>
                  </a:lnTo>
                  <a:lnTo>
                    <a:pt x="350" y="567"/>
                  </a:lnTo>
                  <a:lnTo>
                    <a:pt x="345" y="572"/>
                  </a:lnTo>
                  <a:lnTo>
                    <a:pt x="339" y="576"/>
                  </a:lnTo>
                  <a:lnTo>
                    <a:pt x="333" y="580"/>
                  </a:lnTo>
                  <a:lnTo>
                    <a:pt x="328" y="583"/>
                  </a:lnTo>
                  <a:lnTo>
                    <a:pt x="323" y="585"/>
                  </a:lnTo>
                  <a:lnTo>
                    <a:pt x="318" y="586"/>
                  </a:lnTo>
                  <a:lnTo>
                    <a:pt x="313" y="587"/>
                  </a:lnTo>
                  <a:close/>
                </a:path>
              </a:pathLst>
            </a:custGeom>
            <a:solidFill>
              <a:srgbClr val="EBAA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0" name="Freeform 11"/>
            <p:cNvSpPr>
              <a:spLocks/>
            </p:cNvSpPr>
            <p:nvPr/>
          </p:nvSpPr>
          <p:spPr bwMode="auto">
            <a:xfrm>
              <a:off x="1105" y="1396"/>
              <a:ext cx="149" cy="26"/>
            </a:xfrm>
            <a:custGeom>
              <a:avLst/>
              <a:gdLst>
                <a:gd name="T0" fmla="*/ 6 w 149"/>
                <a:gd name="T1" fmla="*/ 11 h 26"/>
                <a:gd name="T2" fmla="*/ 14 w 149"/>
                <a:gd name="T3" fmla="*/ 10 h 26"/>
                <a:gd name="T4" fmla="*/ 22 w 149"/>
                <a:gd name="T5" fmla="*/ 10 h 26"/>
                <a:gd name="T6" fmla="*/ 30 w 149"/>
                <a:gd name="T7" fmla="*/ 9 h 26"/>
                <a:gd name="T8" fmla="*/ 41 w 149"/>
                <a:gd name="T9" fmla="*/ 7 h 26"/>
                <a:gd name="T10" fmla="*/ 53 w 149"/>
                <a:gd name="T11" fmla="*/ 5 h 26"/>
                <a:gd name="T12" fmla="*/ 64 w 149"/>
                <a:gd name="T13" fmla="*/ 2 h 26"/>
                <a:gd name="T14" fmla="*/ 73 w 149"/>
                <a:gd name="T15" fmla="*/ 0 h 26"/>
                <a:gd name="T16" fmla="*/ 75 w 149"/>
                <a:gd name="T17" fmla="*/ 0 h 26"/>
                <a:gd name="T18" fmla="*/ 77 w 149"/>
                <a:gd name="T19" fmla="*/ 1 h 26"/>
                <a:gd name="T20" fmla="*/ 79 w 149"/>
                <a:gd name="T21" fmla="*/ 2 h 26"/>
                <a:gd name="T22" fmla="*/ 82 w 149"/>
                <a:gd name="T23" fmla="*/ 4 h 26"/>
                <a:gd name="T24" fmla="*/ 87 w 149"/>
                <a:gd name="T25" fmla="*/ 9 h 26"/>
                <a:gd name="T26" fmla="*/ 88 w 149"/>
                <a:gd name="T27" fmla="*/ 10 h 26"/>
                <a:gd name="T28" fmla="*/ 90 w 149"/>
                <a:gd name="T29" fmla="*/ 10 h 26"/>
                <a:gd name="T30" fmla="*/ 91 w 149"/>
                <a:gd name="T31" fmla="*/ 10 h 26"/>
                <a:gd name="T32" fmla="*/ 92 w 149"/>
                <a:gd name="T33" fmla="*/ 9 h 26"/>
                <a:gd name="T34" fmla="*/ 95 w 149"/>
                <a:gd name="T35" fmla="*/ 6 h 26"/>
                <a:gd name="T36" fmla="*/ 98 w 149"/>
                <a:gd name="T37" fmla="*/ 2 h 26"/>
                <a:gd name="T38" fmla="*/ 101 w 149"/>
                <a:gd name="T39" fmla="*/ 1 h 26"/>
                <a:gd name="T40" fmla="*/ 102 w 149"/>
                <a:gd name="T41" fmla="*/ 0 h 26"/>
                <a:gd name="T42" fmla="*/ 103 w 149"/>
                <a:gd name="T43" fmla="*/ 0 h 26"/>
                <a:gd name="T44" fmla="*/ 109 w 149"/>
                <a:gd name="T45" fmla="*/ 1 h 26"/>
                <a:gd name="T46" fmla="*/ 116 w 149"/>
                <a:gd name="T47" fmla="*/ 2 h 26"/>
                <a:gd name="T48" fmla="*/ 122 w 149"/>
                <a:gd name="T49" fmla="*/ 4 h 26"/>
                <a:gd name="T50" fmla="*/ 130 w 149"/>
                <a:gd name="T51" fmla="*/ 6 h 26"/>
                <a:gd name="T52" fmla="*/ 140 w 149"/>
                <a:gd name="T53" fmla="*/ 10 h 26"/>
                <a:gd name="T54" fmla="*/ 147 w 149"/>
                <a:gd name="T55" fmla="*/ 14 h 26"/>
                <a:gd name="T56" fmla="*/ 141 w 149"/>
                <a:gd name="T57" fmla="*/ 18 h 26"/>
                <a:gd name="T58" fmla="*/ 136 w 149"/>
                <a:gd name="T59" fmla="*/ 20 h 26"/>
                <a:gd name="T60" fmla="*/ 131 w 149"/>
                <a:gd name="T61" fmla="*/ 22 h 26"/>
                <a:gd name="T62" fmla="*/ 127 w 149"/>
                <a:gd name="T63" fmla="*/ 23 h 26"/>
                <a:gd name="T64" fmla="*/ 122 w 149"/>
                <a:gd name="T65" fmla="*/ 24 h 26"/>
                <a:gd name="T66" fmla="*/ 117 w 149"/>
                <a:gd name="T67" fmla="*/ 24 h 26"/>
                <a:gd name="T68" fmla="*/ 109 w 149"/>
                <a:gd name="T69" fmla="*/ 24 h 26"/>
                <a:gd name="T70" fmla="*/ 99 w 149"/>
                <a:gd name="T71" fmla="*/ 25 h 26"/>
                <a:gd name="T72" fmla="*/ 91 w 149"/>
                <a:gd name="T73" fmla="*/ 25 h 26"/>
                <a:gd name="T74" fmla="*/ 85 w 149"/>
                <a:gd name="T75" fmla="*/ 26 h 26"/>
                <a:gd name="T76" fmla="*/ 77 w 149"/>
                <a:gd name="T77" fmla="*/ 26 h 26"/>
                <a:gd name="T78" fmla="*/ 68 w 149"/>
                <a:gd name="T79" fmla="*/ 25 h 26"/>
                <a:gd name="T80" fmla="*/ 58 w 149"/>
                <a:gd name="T81" fmla="*/ 24 h 26"/>
                <a:gd name="T82" fmla="*/ 49 w 149"/>
                <a:gd name="T83" fmla="*/ 23 h 26"/>
                <a:gd name="T84" fmla="*/ 39 w 149"/>
                <a:gd name="T85" fmla="*/ 21 h 26"/>
                <a:gd name="T86" fmla="*/ 29 w 149"/>
                <a:gd name="T87" fmla="*/ 19 h 26"/>
                <a:gd name="T88" fmla="*/ 20 w 149"/>
                <a:gd name="T89" fmla="*/ 17 h 26"/>
                <a:gd name="T90" fmla="*/ 11 w 149"/>
                <a:gd name="T91" fmla="*/ 15 h 26"/>
                <a:gd name="T92" fmla="*/ 4 w 149"/>
                <a:gd name="T93" fmla="*/ 13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49" h="26">
                  <a:moveTo>
                    <a:pt x="0" y="11"/>
                  </a:moveTo>
                  <a:lnTo>
                    <a:pt x="3" y="11"/>
                  </a:lnTo>
                  <a:lnTo>
                    <a:pt x="6" y="11"/>
                  </a:lnTo>
                  <a:lnTo>
                    <a:pt x="9" y="11"/>
                  </a:lnTo>
                  <a:lnTo>
                    <a:pt x="12" y="11"/>
                  </a:lnTo>
                  <a:lnTo>
                    <a:pt x="14" y="10"/>
                  </a:lnTo>
                  <a:lnTo>
                    <a:pt x="17" y="10"/>
                  </a:lnTo>
                  <a:lnTo>
                    <a:pt x="20" y="10"/>
                  </a:lnTo>
                  <a:lnTo>
                    <a:pt x="22" y="10"/>
                  </a:lnTo>
                  <a:lnTo>
                    <a:pt x="25" y="10"/>
                  </a:lnTo>
                  <a:lnTo>
                    <a:pt x="27" y="9"/>
                  </a:lnTo>
                  <a:lnTo>
                    <a:pt x="30" y="9"/>
                  </a:lnTo>
                  <a:lnTo>
                    <a:pt x="32" y="9"/>
                  </a:lnTo>
                  <a:lnTo>
                    <a:pt x="36" y="8"/>
                  </a:lnTo>
                  <a:lnTo>
                    <a:pt x="41" y="7"/>
                  </a:lnTo>
                  <a:lnTo>
                    <a:pt x="45" y="7"/>
                  </a:lnTo>
                  <a:lnTo>
                    <a:pt x="49" y="6"/>
                  </a:lnTo>
                  <a:lnTo>
                    <a:pt x="53" y="5"/>
                  </a:lnTo>
                  <a:lnTo>
                    <a:pt x="56" y="4"/>
                  </a:lnTo>
                  <a:lnTo>
                    <a:pt x="60" y="3"/>
                  </a:lnTo>
                  <a:lnTo>
                    <a:pt x="64" y="2"/>
                  </a:lnTo>
                  <a:lnTo>
                    <a:pt x="68" y="1"/>
                  </a:lnTo>
                  <a:lnTo>
                    <a:pt x="72" y="0"/>
                  </a:lnTo>
                  <a:lnTo>
                    <a:pt x="73" y="0"/>
                  </a:lnTo>
                  <a:lnTo>
                    <a:pt x="74" y="0"/>
                  </a:lnTo>
                  <a:lnTo>
                    <a:pt x="74" y="0"/>
                  </a:lnTo>
                  <a:lnTo>
                    <a:pt x="75" y="0"/>
                  </a:lnTo>
                  <a:lnTo>
                    <a:pt x="76" y="0"/>
                  </a:lnTo>
                  <a:lnTo>
                    <a:pt x="77" y="1"/>
                  </a:lnTo>
                  <a:lnTo>
                    <a:pt x="77" y="1"/>
                  </a:lnTo>
                  <a:lnTo>
                    <a:pt x="78" y="1"/>
                  </a:lnTo>
                  <a:lnTo>
                    <a:pt x="79" y="2"/>
                  </a:lnTo>
                  <a:lnTo>
                    <a:pt x="79" y="2"/>
                  </a:lnTo>
                  <a:lnTo>
                    <a:pt x="80" y="2"/>
                  </a:lnTo>
                  <a:lnTo>
                    <a:pt x="81" y="3"/>
                  </a:lnTo>
                  <a:lnTo>
                    <a:pt x="82" y="4"/>
                  </a:lnTo>
                  <a:lnTo>
                    <a:pt x="83" y="5"/>
                  </a:lnTo>
                  <a:lnTo>
                    <a:pt x="85" y="7"/>
                  </a:lnTo>
                  <a:lnTo>
                    <a:pt x="87" y="9"/>
                  </a:lnTo>
                  <a:lnTo>
                    <a:pt x="87" y="9"/>
                  </a:lnTo>
                  <a:lnTo>
                    <a:pt x="88" y="9"/>
                  </a:lnTo>
                  <a:lnTo>
                    <a:pt x="88" y="10"/>
                  </a:lnTo>
                  <a:lnTo>
                    <a:pt x="89" y="10"/>
                  </a:lnTo>
                  <a:lnTo>
                    <a:pt x="89" y="10"/>
                  </a:lnTo>
                  <a:lnTo>
                    <a:pt x="90" y="10"/>
                  </a:lnTo>
                  <a:lnTo>
                    <a:pt x="90" y="10"/>
                  </a:lnTo>
                  <a:lnTo>
                    <a:pt x="90" y="10"/>
                  </a:lnTo>
                  <a:lnTo>
                    <a:pt x="91" y="10"/>
                  </a:lnTo>
                  <a:lnTo>
                    <a:pt x="91" y="10"/>
                  </a:lnTo>
                  <a:lnTo>
                    <a:pt x="92" y="9"/>
                  </a:lnTo>
                  <a:lnTo>
                    <a:pt x="92" y="9"/>
                  </a:lnTo>
                  <a:lnTo>
                    <a:pt x="93" y="9"/>
                  </a:lnTo>
                  <a:lnTo>
                    <a:pt x="94" y="8"/>
                  </a:lnTo>
                  <a:lnTo>
                    <a:pt x="95" y="6"/>
                  </a:lnTo>
                  <a:lnTo>
                    <a:pt x="97" y="4"/>
                  </a:lnTo>
                  <a:lnTo>
                    <a:pt x="98" y="3"/>
                  </a:lnTo>
                  <a:lnTo>
                    <a:pt x="98" y="2"/>
                  </a:lnTo>
                  <a:lnTo>
                    <a:pt x="99" y="2"/>
                  </a:lnTo>
                  <a:lnTo>
                    <a:pt x="100" y="1"/>
                  </a:lnTo>
                  <a:lnTo>
                    <a:pt x="101" y="1"/>
                  </a:lnTo>
                  <a:lnTo>
                    <a:pt x="101" y="0"/>
                  </a:lnTo>
                  <a:lnTo>
                    <a:pt x="101" y="0"/>
                  </a:lnTo>
                  <a:lnTo>
                    <a:pt x="102" y="0"/>
                  </a:lnTo>
                  <a:lnTo>
                    <a:pt x="102" y="0"/>
                  </a:lnTo>
                  <a:lnTo>
                    <a:pt x="103" y="0"/>
                  </a:lnTo>
                  <a:lnTo>
                    <a:pt x="103" y="0"/>
                  </a:lnTo>
                  <a:lnTo>
                    <a:pt x="104" y="0"/>
                  </a:lnTo>
                  <a:lnTo>
                    <a:pt x="107" y="0"/>
                  </a:lnTo>
                  <a:lnTo>
                    <a:pt x="109" y="1"/>
                  </a:lnTo>
                  <a:lnTo>
                    <a:pt x="112" y="1"/>
                  </a:lnTo>
                  <a:lnTo>
                    <a:pt x="114" y="1"/>
                  </a:lnTo>
                  <a:lnTo>
                    <a:pt x="116" y="2"/>
                  </a:lnTo>
                  <a:lnTo>
                    <a:pt x="118" y="2"/>
                  </a:lnTo>
                  <a:lnTo>
                    <a:pt x="120" y="3"/>
                  </a:lnTo>
                  <a:lnTo>
                    <a:pt x="122" y="4"/>
                  </a:lnTo>
                  <a:lnTo>
                    <a:pt x="125" y="4"/>
                  </a:lnTo>
                  <a:lnTo>
                    <a:pt x="127" y="5"/>
                  </a:lnTo>
                  <a:lnTo>
                    <a:pt x="130" y="6"/>
                  </a:lnTo>
                  <a:lnTo>
                    <a:pt x="133" y="7"/>
                  </a:lnTo>
                  <a:lnTo>
                    <a:pt x="136" y="8"/>
                  </a:lnTo>
                  <a:lnTo>
                    <a:pt x="140" y="10"/>
                  </a:lnTo>
                  <a:lnTo>
                    <a:pt x="144" y="11"/>
                  </a:lnTo>
                  <a:lnTo>
                    <a:pt x="149" y="13"/>
                  </a:lnTo>
                  <a:lnTo>
                    <a:pt x="147" y="14"/>
                  </a:lnTo>
                  <a:lnTo>
                    <a:pt x="145" y="16"/>
                  </a:lnTo>
                  <a:lnTo>
                    <a:pt x="143" y="17"/>
                  </a:lnTo>
                  <a:lnTo>
                    <a:pt x="141" y="18"/>
                  </a:lnTo>
                  <a:lnTo>
                    <a:pt x="139" y="19"/>
                  </a:lnTo>
                  <a:lnTo>
                    <a:pt x="138" y="19"/>
                  </a:lnTo>
                  <a:lnTo>
                    <a:pt x="136" y="20"/>
                  </a:lnTo>
                  <a:lnTo>
                    <a:pt x="134" y="21"/>
                  </a:lnTo>
                  <a:lnTo>
                    <a:pt x="133" y="21"/>
                  </a:lnTo>
                  <a:lnTo>
                    <a:pt x="131" y="22"/>
                  </a:lnTo>
                  <a:lnTo>
                    <a:pt x="130" y="22"/>
                  </a:lnTo>
                  <a:lnTo>
                    <a:pt x="128" y="23"/>
                  </a:lnTo>
                  <a:lnTo>
                    <a:pt x="127" y="23"/>
                  </a:lnTo>
                  <a:lnTo>
                    <a:pt x="125" y="23"/>
                  </a:lnTo>
                  <a:lnTo>
                    <a:pt x="124" y="23"/>
                  </a:lnTo>
                  <a:lnTo>
                    <a:pt x="122" y="24"/>
                  </a:lnTo>
                  <a:lnTo>
                    <a:pt x="121" y="24"/>
                  </a:lnTo>
                  <a:lnTo>
                    <a:pt x="119" y="24"/>
                  </a:lnTo>
                  <a:lnTo>
                    <a:pt x="117" y="24"/>
                  </a:lnTo>
                  <a:lnTo>
                    <a:pt x="116" y="24"/>
                  </a:lnTo>
                  <a:lnTo>
                    <a:pt x="112" y="24"/>
                  </a:lnTo>
                  <a:lnTo>
                    <a:pt x="109" y="24"/>
                  </a:lnTo>
                  <a:lnTo>
                    <a:pt x="105" y="24"/>
                  </a:lnTo>
                  <a:lnTo>
                    <a:pt x="101" y="24"/>
                  </a:lnTo>
                  <a:lnTo>
                    <a:pt x="99" y="25"/>
                  </a:lnTo>
                  <a:lnTo>
                    <a:pt x="96" y="25"/>
                  </a:lnTo>
                  <a:lnTo>
                    <a:pt x="94" y="25"/>
                  </a:lnTo>
                  <a:lnTo>
                    <a:pt x="91" y="25"/>
                  </a:lnTo>
                  <a:lnTo>
                    <a:pt x="89" y="25"/>
                  </a:lnTo>
                  <a:lnTo>
                    <a:pt x="87" y="26"/>
                  </a:lnTo>
                  <a:lnTo>
                    <a:pt x="85" y="26"/>
                  </a:lnTo>
                  <a:lnTo>
                    <a:pt x="82" y="26"/>
                  </a:lnTo>
                  <a:lnTo>
                    <a:pt x="79" y="26"/>
                  </a:lnTo>
                  <a:lnTo>
                    <a:pt x="77" y="26"/>
                  </a:lnTo>
                  <a:lnTo>
                    <a:pt x="74" y="25"/>
                  </a:lnTo>
                  <a:lnTo>
                    <a:pt x="71" y="25"/>
                  </a:lnTo>
                  <a:lnTo>
                    <a:pt x="68" y="25"/>
                  </a:lnTo>
                  <a:lnTo>
                    <a:pt x="65" y="25"/>
                  </a:lnTo>
                  <a:lnTo>
                    <a:pt x="62" y="24"/>
                  </a:lnTo>
                  <a:lnTo>
                    <a:pt x="58" y="24"/>
                  </a:lnTo>
                  <a:lnTo>
                    <a:pt x="55" y="24"/>
                  </a:lnTo>
                  <a:lnTo>
                    <a:pt x="52" y="23"/>
                  </a:lnTo>
                  <a:lnTo>
                    <a:pt x="49" y="23"/>
                  </a:lnTo>
                  <a:lnTo>
                    <a:pt x="45" y="22"/>
                  </a:lnTo>
                  <a:lnTo>
                    <a:pt x="42" y="22"/>
                  </a:lnTo>
                  <a:lnTo>
                    <a:pt x="39" y="21"/>
                  </a:lnTo>
                  <a:lnTo>
                    <a:pt x="36" y="21"/>
                  </a:lnTo>
                  <a:lnTo>
                    <a:pt x="32" y="20"/>
                  </a:lnTo>
                  <a:lnTo>
                    <a:pt x="29" y="19"/>
                  </a:lnTo>
                  <a:lnTo>
                    <a:pt x="26" y="19"/>
                  </a:lnTo>
                  <a:lnTo>
                    <a:pt x="23" y="18"/>
                  </a:lnTo>
                  <a:lnTo>
                    <a:pt x="20" y="17"/>
                  </a:lnTo>
                  <a:lnTo>
                    <a:pt x="17" y="17"/>
                  </a:lnTo>
                  <a:lnTo>
                    <a:pt x="14" y="16"/>
                  </a:lnTo>
                  <a:lnTo>
                    <a:pt x="11" y="15"/>
                  </a:lnTo>
                  <a:lnTo>
                    <a:pt x="9" y="14"/>
                  </a:lnTo>
                  <a:lnTo>
                    <a:pt x="6" y="13"/>
                  </a:lnTo>
                  <a:lnTo>
                    <a:pt x="4" y="13"/>
                  </a:lnTo>
                  <a:lnTo>
                    <a:pt x="2" y="12"/>
                  </a:lnTo>
                  <a:lnTo>
                    <a:pt x="0" y="11"/>
                  </a:lnTo>
                  <a:close/>
                </a:path>
              </a:pathLst>
            </a:custGeom>
            <a:solidFill>
              <a:srgbClr val="BE4A3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1" name="Freeform 12"/>
            <p:cNvSpPr>
              <a:spLocks noEditPoints="1"/>
            </p:cNvSpPr>
            <p:nvPr/>
          </p:nvSpPr>
          <p:spPr bwMode="auto">
            <a:xfrm>
              <a:off x="1104" y="1395"/>
              <a:ext cx="152" cy="28"/>
            </a:xfrm>
            <a:custGeom>
              <a:avLst/>
              <a:gdLst>
                <a:gd name="T0" fmla="*/ 29 w 152"/>
                <a:gd name="T1" fmla="*/ 11 h 28"/>
                <a:gd name="T2" fmla="*/ 50 w 152"/>
                <a:gd name="T3" fmla="*/ 8 h 28"/>
                <a:gd name="T4" fmla="*/ 68 w 152"/>
                <a:gd name="T5" fmla="*/ 4 h 28"/>
                <a:gd name="T6" fmla="*/ 74 w 152"/>
                <a:gd name="T7" fmla="*/ 2 h 28"/>
                <a:gd name="T8" fmla="*/ 79 w 152"/>
                <a:gd name="T9" fmla="*/ 4 h 28"/>
                <a:gd name="T10" fmla="*/ 84 w 152"/>
                <a:gd name="T11" fmla="*/ 7 h 28"/>
                <a:gd name="T12" fmla="*/ 89 w 152"/>
                <a:gd name="T13" fmla="*/ 12 h 28"/>
                <a:gd name="T14" fmla="*/ 91 w 152"/>
                <a:gd name="T15" fmla="*/ 12 h 28"/>
                <a:gd name="T16" fmla="*/ 93 w 152"/>
                <a:gd name="T17" fmla="*/ 12 h 28"/>
                <a:gd name="T18" fmla="*/ 97 w 152"/>
                <a:gd name="T19" fmla="*/ 8 h 28"/>
                <a:gd name="T20" fmla="*/ 102 w 152"/>
                <a:gd name="T21" fmla="*/ 3 h 28"/>
                <a:gd name="T22" fmla="*/ 104 w 152"/>
                <a:gd name="T23" fmla="*/ 2 h 28"/>
                <a:gd name="T24" fmla="*/ 115 w 152"/>
                <a:gd name="T25" fmla="*/ 4 h 28"/>
                <a:gd name="T26" fmla="*/ 125 w 152"/>
                <a:gd name="T27" fmla="*/ 6 h 28"/>
                <a:gd name="T28" fmla="*/ 140 w 152"/>
                <a:gd name="T29" fmla="*/ 12 h 28"/>
                <a:gd name="T30" fmla="*/ 146 w 152"/>
                <a:gd name="T31" fmla="*/ 15 h 28"/>
                <a:gd name="T32" fmla="*/ 138 w 152"/>
                <a:gd name="T33" fmla="*/ 19 h 28"/>
                <a:gd name="T34" fmla="*/ 132 w 152"/>
                <a:gd name="T35" fmla="*/ 22 h 28"/>
                <a:gd name="T36" fmla="*/ 123 w 152"/>
                <a:gd name="T37" fmla="*/ 23 h 28"/>
                <a:gd name="T38" fmla="*/ 110 w 152"/>
                <a:gd name="T39" fmla="*/ 24 h 28"/>
                <a:gd name="T40" fmla="*/ 95 w 152"/>
                <a:gd name="T41" fmla="*/ 25 h 28"/>
                <a:gd name="T42" fmla="*/ 87 w 152"/>
                <a:gd name="T43" fmla="*/ 25 h 28"/>
                <a:gd name="T44" fmla="*/ 79 w 152"/>
                <a:gd name="T45" fmla="*/ 25 h 28"/>
                <a:gd name="T46" fmla="*/ 69 w 152"/>
                <a:gd name="T47" fmla="*/ 25 h 28"/>
                <a:gd name="T48" fmla="*/ 45 w 152"/>
                <a:gd name="T49" fmla="*/ 22 h 28"/>
                <a:gd name="T50" fmla="*/ 21 w 152"/>
                <a:gd name="T51" fmla="*/ 17 h 28"/>
                <a:gd name="T52" fmla="*/ 65 w 152"/>
                <a:gd name="T53" fmla="*/ 2 h 28"/>
                <a:gd name="T54" fmla="*/ 45 w 152"/>
                <a:gd name="T55" fmla="*/ 7 h 28"/>
                <a:gd name="T56" fmla="*/ 21 w 152"/>
                <a:gd name="T57" fmla="*/ 10 h 28"/>
                <a:gd name="T58" fmla="*/ 2 w 152"/>
                <a:gd name="T59" fmla="*/ 14 h 28"/>
                <a:gd name="T60" fmla="*/ 12 w 152"/>
                <a:gd name="T61" fmla="*/ 17 h 28"/>
                <a:gd name="T62" fmla="*/ 36 w 152"/>
                <a:gd name="T63" fmla="*/ 23 h 28"/>
                <a:gd name="T64" fmla="*/ 64 w 152"/>
                <a:gd name="T65" fmla="*/ 27 h 28"/>
                <a:gd name="T66" fmla="*/ 77 w 152"/>
                <a:gd name="T67" fmla="*/ 28 h 28"/>
                <a:gd name="T68" fmla="*/ 86 w 152"/>
                <a:gd name="T69" fmla="*/ 28 h 28"/>
                <a:gd name="T70" fmla="*/ 92 w 152"/>
                <a:gd name="T71" fmla="*/ 27 h 28"/>
                <a:gd name="T72" fmla="*/ 106 w 152"/>
                <a:gd name="T73" fmla="*/ 27 h 28"/>
                <a:gd name="T74" fmla="*/ 119 w 152"/>
                <a:gd name="T75" fmla="*/ 26 h 28"/>
                <a:gd name="T76" fmla="*/ 129 w 152"/>
                <a:gd name="T77" fmla="*/ 25 h 28"/>
                <a:gd name="T78" fmla="*/ 136 w 152"/>
                <a:gd name="T79" fmla="*/ 23 h 28"/>
                <a:gd name="T80" fmla="*/ 143 w 152"/>
                <a:gd name="T81" fmla="*/ 19 h 28"/>
                <a:gd name="T82" fmla="*/ 152 w 152"/>
                <a:gd name="T83" fmla="*/ 14 h 28"/>
                <a:gd name="T84" fmla="*/ 142 w 152"/>
                <a:gd name="T85" fmla="*/ 10 h 28"/>
                <a:gd name="T86" fmla="*/ 126 w 152"/>
                <a:gd name="T87" fmla="*/ 4 h 28"/>
                <a:gd name="T88" fmla="*/ 115 w 152"/>
                <a:gd name="T89" fmla="*/ 1 h 28"/>
                <a:gd name="T90" fmla="*/ 104 w 152"/>
                <a:gd name="T91" fmla="*/ 0 h 28"/>
                <a:gd name="T92" fmla="*/ 101 w 152"/>
                <a:gd name="T93" fmla="*/ 1 h 28"/>
                <a:gd name="T94" fmla="*/ 97 w 152"/>
                <a:gd name="T95" fmla="*/ 4 h 28"/>
                <a:gd name="T96" fmla="*/ 92 w 152"/>
                <a:gd name="T97" fmla="*/ 9 h 28"/>
                <a:gd name="T98" fmla="*/ 91 w 152"/>
                <a:gd name="T99" fmla="*/ 10 h 28"/>
                <a:gd name="T100" fmla="*/ 88 w 152"/>
                <a:gd name="T101" fmla="*/ 8 h 28"/>
                <a:gd name="T102" fmla="*/ 82 w 152"/>
                <a:gd name="T103" fmla="*/ 2 h 28"/>
                <a:gd name="T104" fmla="*/ 77 w 152"/>
                <a:gd name="T105" fmla="*/ 0 h 28"/>
                <a:gd name="T106" fmla="*/ 74 w 152"/>
                <a:gd name="T107" fmla="*/ 0 h 28"/>
                <a:gd name="T108" fmla="*/ 67 w 152"/>
                <a:gd name="T109" fmla="*/ 1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52" h="28">
                  <a:moveTo>
                    <a:pt x="7" y="13"/>
                  </a:moveTo>
                  <a:lnTo>
                    <a:pt x="12" y="13"/>
                  </a:lnTo>
                  <a:lnTo>
                    <a:pt x="16" y="13"/>
                  </a:lnTo>
                  <a:lnTo>
                    <a:pt x="21" y="12"/>
                  </a:lnTo>
                  <a:lnTo>
                    <a:pt x="25" y="12"/>
                  </a:lnTo>
                  <a:lnTo>
                    <a:pt x="29" y="11"/>
                  </a:lnTo>
                  <a:lnTo>
                    <a:pt x="33" y="11"/>
                  </a:lnTo>
                  <a:lnTo>
                    <a:pt x="36" y="10"/>
                  </a:lnTo>
                  <a:lnTo>
                    <a:pt x="40" y="10"/>
                  </a:lnTo>
                  <a:lnTo>
                    <a:pt x="43" y="9"/>
                  </a:lnTo>
                  <a:lnTo>
                    <a:pt x="47" y="9"/>
                  </a:lnTo>
                  <a:lnTo>
                    <a:pt x="50" y="8"/>
                  </a:lnTo>
                  <a:lnTo>
                    <a:pt x="53" y="7"/>
                  </a:lnTo>
                  <a:lnTo>
                    <a:pt x="57" y="7"/>
                  </a:lnTo>
                  <a:lnTo>
                    <a:pt x="60" y="6"/>
                  </a:lnTo>
                  <a:lnTo>
                    <a:pt x="63" y="5"/>
                  </a:lnTo>
                  <a:lnTo>
                    <a:pt x="66" y="4"/>
                  </a:lnTo>
                  <a:lnTo>
                    <a:pt x="68" y="4"/>
                  </a:lnTo>
                  <a:lnTo>
                    <a:pt x="69" y="4"/>
                  </a:lnTo>
                  <a:lnTo>
                    <a:pt x="71" y="3"/>
                  </a:lnTo>
                  <a:lnTo>
                    <a:pt x="73" y="3"/>
                  </a:lnTo>
                  <a:lnTo>
                    <a:pt x="74" y="3"/>
                  </a:lnTo>
                  <a:lnTo>
                    <a:pt x="74" y="3"/>
                  </a:lnTo>
                  <a:lnTo>
                    <a:pt x="74" y="2"/>
                  </a:lnTo>
                  <a:lnTo>
                    <a:pt x="75" y="2"/>
                  </a:lnTo>
                  <a:lnTo>
                    <a:pt x="76" y="3"/>
                  </a:lnTo>
                  <a:lnTo>
                    <a:pt x="77" y="3"/>
                  </a:lnTo>
                  <a:lnTo>
                    <a:pt x="77" y="3"/>
                  </a:lnTo>
                  <a:lnTo>
                    <a:pt x="78" y="3"/>
                  </a:lnTo>
                  <a:lnTo>
                    <a:pt x="79" y="4"/>
                  </a:lnTo>
                  <a:lnTo>
                    <a:pt x="80" y="4"/>
                  </a:lnTo>
                  <a:lnTo>
                    <a:pt x="81" y="4"/>
                  </a:lnTo>
                  <a:lnTo>
                    <a:pt x="81" y="5"/>
                  </a:lnTo>
                  <a:lnTo>
                    <a:pt x="82" y="6"/>
                  </a:lnTo>
                  <a:lnTo>
                    <a:pt x="83" y="6"/>
                  </a:lnTo>
                  <a:lnTo>
                    <a:pt x="84" y="7"/>
                  </a:lnTo>
                  <a:lnTo>
                    <a:pt x="85" y="8"/>
                  </a:lnTo>
                  <a:lnTo>
                    <a:pt x="86" y="9"/>
                  </a:lnTo>
                  <a:lnTo>
                    <a:pt x="87" y="10"/>
                  </a:lnTo>
                  <a:lnTo>
                    <a:pt x="88" y="11"/>
                  </a:lnTo>
                  <a:lnTo>
                    <a:pt x="88" y="12"/>
                  </a:lnTo>
                  <a:lnTo>
                    <a:pt x="89" y="12"/>
                  </a:lnTo>
                  <a:lnTo>
                    <a:pt x="89" y="12"/>
                  </a:lnTo>
                  <a:lnTo>
                    <a:pt x="90" y="12"/>
                  </a:lnTo>
                  <a:lnTo>
                    <a:pt x="90" y="12"/>
                  </a:lnTo>
                  <a:lnTo>
                    <a:pt x="90" y="12"/>
                  </a:lnTo>
                  <a:lnTo>
                    <a:pt x="91" y="12"/>
                  </a:lnTo>
                  <a:lnTo>
                    <a:pt x="91" y="12"/>
                  </a:lnTo>
                  <a:lnTo>
                    <a:pt x="92" y="12"/>
                  </a:lnTo>
                  <a:lnTo>
                    <a:pt x="92" y="12"/>
                  </a:lnTo>
                  <a:lnTo>
                    <a:pt x="92" y="12"/>
                  </a:lnTo>
                  <a:lnTo>
                    <a:pt x="92" y="12"/>
                  </a:lnTo>
                  <a:lnTo>
                    <a:pt x="92" y="12"/>
                  </a:lnTo>
                  <a:lnTo>
                    <a:pt x="93" y="12"/>
                  </a:lnTo>
                  <a:lnTo>
                    <a:pt x="93" y="11"/>
                  </a:lnTo>
                  <a:lnTo>
                    <a:pt x="94" y="11"/>
                  </a:lnTo>
                  <a:lnTo>
                    <a:pt x="95" y="10"/>
                  </a:lnTo>
                  <a:lnTo>
                    <a:pt x="96" y="9"/>
                  </a:lnTo>
                  <a:lnTo>
                    <a:pt x="96" y="9"/>
                  </a:lnTo>
                  <a:lnTo>
                    <a:pt x="97" y="8"/>
                  </a:lnTo>
                  <a:lnTo>
                    <a:pt x="98" y="7"/>
                  </a:lnTo>
                  <a:lnTo>
                    <a:pt x="99" y="6"/>
                  </a:lnTo>
                  <a:lnTo>
                    <a:pt x="99" y="5"/>
                  </a:lnTo>
                  <a:lnTo>
                    <a:pt x="100" y="4"/>
                  </a:lnTo>
                  <a:lnTo>
                    <a:pt x="101" y="4"/>
                  </a:lnTo>
                  <a:lnTo>
                    <a:pt x="102" y="3"/>
                  </a:lnTo>
                  <a:lnTo>
                    <a:pt x="102" y="3"/>
                  </a:lnTo>
                  <a:lnTo>
                    <a:pt x="102" y="3"/>
                  </a:lnTo>
                  <a:lnTo>
                    <a:pt x="103" y="2"/>
                  </a:lnTo>
                  <a:lnTo>
                    <a:pt x="103" y="2"/>
                  </a:lnTo>
                  <a:lnTo>
                    <a:pt x="104" y="2"/>
                  </a:lnTo>
                  <a:lnTo>
                    <a:pt x="104" y="2"/>
                  </a:lnTo>
                  <a:lnTo>
                    <a:pt x="105" y="2"/>
                  </a:lnTo>
                  <a:lnTo>
                    <a:pt x="107" y="2"/>
                  </a:lnTo>
                  <a:lnTo>
                    <a:pt x="109" y="3"/>
                  </a:lnTo>
                  <a:lnTo>
                    <a:pt x="111" y="3"/>
                  </a:lnTo>
                  <a:lnTo>
                    <a:pt x="113" y="3"/>
                  </a:lnTo>
                  <a:lnTo>
                    <a:pt x="115" y="4"/>
                  </a:lnTo>
                  <a:lnTo>
                    <a:pt x="117" y="4"/>
                  </a:lnTo>
                  <a:lnTo>
                    <a:pt x="118" y="4"/>
                  </a:lnTo>
                  <a:lnTo>
                    <a:pt x="120" y="5"/>
                  </a:lnTo>
                  <a:lnTo>
                    <a:pt x="122" y="5"/>
                  </a:lnTo>
                  <a:lnTo>
                    <a:pt x="123" y="6"/>
                  </a:lnTo>
                  <a:lnTo>
                    <a:pt x="125" y="6"/>
                  </a:lnTo>
                  <a:lnTo>
                    <a:pt x="127" y="7"/>
                  </a:lnTo>
                  <a:lnTo>
                    <a:pt x="131" y="9"/>
                  </a:lnTo>
                  <a:lnTo>
                    <a:pt x="136" y="11"/>
                  </a:lnTo>
                  <a:lnTo>
                    <a:pt x="138" y="11"/>
                  </a:lnTo>
                  <a:lnTo>
                    <a:pt x="139" y="11"/>
                  </a:lnTo>
                  <a:lnTo>
                    <a:pt x="140" y="12"/>
                  </a:lnTo>
                  <a:lnTo>
                    <a:pt x="141" y="12"/>
                  </a:lnTo>
                  <a:lnTo>
                    <a:pt x="143" y="13"/>
                  </a:lnTo>
                  <a:lnTo>
                    <a:pt x="144" y="13"/>
                  </a:lnTo>
                  <a:lnTo>
                    <a:pt x="145" y="14"/>
                  </a:lnTo>
                  <a:lnTo>
                    <a:pt x="147" y="14"/>
                  </a:lnTo>
                  <a:lnTo>
                    <a:pt x="146" y="15"/>
                  </a:lnTo>
                  <a:lnTo>
                    <a:pt x="144" y="16"/>
                  </a:lnTo>
                  <a:lnTo>
                    <a:pt x="143" y="17"/>
                  </a:lnTo>
                  <a:lnTo>
                    <a:pt x="142" y="17"/>
                  </a:lnTo>
                  <a:lnTo>
                    <a:pt x="141" y="18"/>
                  </a:lnTo>
                  <a:lnTo>
                    <a:pt x="140" y="19"/>
                  </a:lnTo>
                  <a:lnTo>
                    <a:pt x="138" y="19"/>
                  </a:lnTo>
                  <a:lnTo>
                    <a:pt x="137" y="20"/>
                  </a:lnTo>
                  <a:lnTo>
                    <a:pt x="136" y="20"/>
                  </a:lnTo>
                  <a:lnTo>
                    <a:pt x="135" y="21"/>
                  </a:lnTo>
                  <a:lnTo>
                    <a:pt x="134" y="21"/>
                  </a:lnTo>
                  <a:lnTo>
                    <a:pt x="133" y="21"/>
                  </a:lnTo>
                  <a:lnTo>
                    <a:pt x="132" y="22"/>
                  </a:lnTo>
                  <a:lnTo>
                    <a:pt x="131" y="22"/>
                  </a:lnTo>
                  <a:lnTo>
                    <a:pt x="130" y="22"/>
                  </a:lnTo>
                  <a:lnTo>
                    <a:pt x="129" y="22"/>
                  </a:lnTo>
                  <a:lnTo>
                    <a:pt x="127" y="23"/>
                  </a:lnTo>
                  <a:lnTo>
                    <a:pt x="125" y="23"/>
                  </a:lnTo>
                  <a:lnTo>
                    <a:pt x="123" y="23"/>
                  </a:lnTo>
                  <a:lnTo>
                    <a:pt x="121" y="24"/>
                  </a:lnTo>
                  <a:lnTo>
                    <a:pt x="119" y="24"/>
                  </a:lnTo>
                  <a:lnTo>
                    <a:pt x="117" y="24"/>
                  </a:lnTo>
                  <a:lnTo>
                    <a:pt x="114" y="24"/>
                  </a:lnTo>
                  <a:lnTo>
                    <a:pt x="112" y="24"/>
                  </a:lnTo>
                  <a:lnTo>
                    <a:pt x="110" y="24"/>
                  </a:lnTo>
                  <a:lnTo>
                    <a:pt x="108" y="24"/>
                  </a:lnTo>
                  <a:lnTo>
                    <a:pt x="105" y="24"/>
                  </a:lnTo>
                  <a:lnTo>
                    <a:pt x="103" y="24"/>
                  </a:lnTo>
                  <a:lnTo>
                    <a:pt x="101" y="24"/>
                  </a:lnTo>
                  <a:lnTo>
                    <a:pt x="98" y="24"/>
                  </a:lnTo>
                  <a:lnTo>
                    <a:pt x="95" y="25"/>
                  </a:lnTo>
                  <a:lnTo>
                    <a:pt x="92" y="25"/>
                  </a:lnTo>
                  <a:lnTo>
                    <a:pt x="92" y="25"/>
                  </a:lnTo>
                  <a:lnTo>
                    <a:pt x="91" y="25"/>
                  </a:lnTo>
                  <a:lnTo>
                    <a:pt x="90" y="25"/>
                  </a:lnTo>
                  <a:lnTo>
                    <a:pt x="88" y="25"/>
                  </a:lnTo>
                  <a:lnTo>
                    <a:pt x="87" y="25"/>
                  </a:lnTo>
                  <a:lnTo>
                    <a:pt x="86" y="25"/>
                  </a:lnTo>
                  <a:lnTo>
                    <a:pt x="85" y="25"/>
                  </a:lnTo>
                  <a:lnTo>
                    <a:pt x="83" y="25"/>
                  </a:lnTo>
                  <a:lnTo>
                    <a:pt x="82" y="25"/>
                  </a:lnTo>
                  <a:lnTo>
                    <a:pt x="80" y="25"/>
                  </a:lnTo>
                  <a:lnTo>
                    <a:pt x="79" y="25"/>
                  </a:lnTo>
                  <a:lnTo>
                    <a:pt x="77" y="25"/>
                  </a:lnTo>
                  <a:lnTo>
                    <a:pt x="76" y="25"/>
                  </a:lnTo>
                  <a:lnTo>
                    <a:pt x="74" y="25"/>
                  </a:lnTo>
                  <a:lnTo>
                    <a:pt x="72" y="25"/>
                  </a:lnTo>
                  <a:lnTo>
                    <a:pt x="71" y="25"/>
                  </a:lnTo>
                  <a:lnTo>
                    <a:pt x="69" y="25"/>
                  </a:lnTo>
                  <a:lnTo>
                    <a:pt x="65" y="24"/>
                  </a:lnTo>
                  <a:lnTo>
                    <a:pt x="61" y="24"/>
                  </a:lnTo>
                  <a:lnTo>
                    <a:pt x="57" y="24"/>
                  </a:lnTo>
                  <a:lnTo>
                    <a:pt x="53" y="23"/>
                  </a:lnTo>
                  <a:lnTo>
                    <a:pt x="49" y="22"/>
                  </a:lnTo>
                  <a:lnTo>
                    <a:pt x="45" y="22"/>
                  </a:lnTo>
                  <a:lnTo>
                    <a:pt x="40" y="21"/>
                  </a:lnTo>
                  <a:lnTo>
                    <a:pt x="36" y="20"/>
                  </a:lnTo>
                  <a:lnTo>
                    <a:pt x="32" y="20"/>
                  </a:lnTo>
                  <a:lnTo>
                    <a:pt x="28" y="19"/>
                  </a:lnTo>
                  <a:lnTo>
                    <a:pt x="24" y="18"/>
                  </a:lnTo>
                  <a:lnTo>
                    <a:pt x="21" y="17"/>
                  </a:lnTo>
                  <a:lnTo>
                    <a:pt x="17" y="16"/>
                  </a:lnTo>
                  <a:lnTo>
                    <a:pt x="13" y="15"/>
                  </a:lnTo>
                  <a:lnTo>
                    <a:pt x="10" y="14"/>
                  </a:lnTo>
                  <a:lnTo>
                    <a:pt x="7" y="13"/>
                  </a:lnTo>
                  <a:lnTo>
                    <a:pt x="7" y="13"/>
                  </a:lnTo>
                  <a:close/>
                  <a:moveTo>
                    <a:pt x="65" y="2"/>
                  </a:moveTo>
                  <a:lnTo>
                    <a:pt x="62" y="3"/>
                  </a:lnTo>
                  <a:lnTo>
                    <a:pt x="59" y="4"/>
                  </a:lnTo>
                  <a:lnTo>
                    <a:pt x="55" y="4"/>
                  </a:lnTo>
                  <a:lnTo>
                    <a:pt x="52" y="5"/>
                  </a:lnTo>
                  <a:lnTo>
                    <a:pt x="48" y="6"/>
                  </a:lnTo>
                  <a:lnTo>
                    <a:pt x="45" y="7"/>
                  </a:lnTo>
                  <a:lnTo>
                    <a:pt x="41" y="7"/>
                  </a:lnTo>
                  <a:lnTo>
                    <a:pt x="37" y="8"/>
                  </a:lnTo>
                  <a:lnTo>
                    <a:pt x="33" y="8"/>
                  </a:lnTo>
                  <a:lnTo>
                    <a:pt x="30" y="9"/>
                  </a:lnTo>
                  <a:lnTo>
                    <a:pt x="25" y="9"/>
                  </a:lnTo>
                  <a:lnTo>
                    <a:pt x="21" y="10"/>
                  </a:lnTo>
                  <a:lnTo>
                    <a:pt x="16" y="10"/>
                  </a:lnTo>
                  <a:lnTo>
                    <a:pt x="11" y="10"/>
                  </a:lnTo>
                  <a:lnTo>
                    <a:pt x="6" y="11"/>
                  </a:lnTo>
                  <a:lnTo>
                    <a:pt x="1" y="11"/>
                  </a:lnTo>
                  <a:lnTo>
                    <a:pt x="0" y="13"/>
                  </a:lnTo>
                  <a:lnTo>
                    <a:pt x="2" y="14"/>
                  </a:lnTo>
                  <a:lnTo>
                    <a:pt x="3" y="14"/>
                  </a:lnTo>
                  <a:lnTo>
                    <a:pt x="5" y="15"/>
                  </a:lnTo>
                  <a:lnTo>
                    <a:pt x="7" y="15"/>
                  </a:lnTo>
                  <a:lnTo>
                    <a:pt x="8" y="16"/>
                  </a:lnTo>
                  <a:lnTo>
                    <a:pt x="10" y="17"/>
                  </a:lnTo>
                  <a:lnTo>
                    <a:pt x="12" y="17"/>
                  </a:lnTo>
                  <a:lnTo>
                    <a:pt x="14" y="18"/>
                  </a:lnTo>
                  <a:lnTo>
                    <a:pt x="18" y="19"/>
                  </a:lnTo>
                  <a:lnTo>
                    <a:pt x="22" y="20"/>
                  </a:lnTo>
                  <a:lnTo>
                    <a:pt x="27" y="21"/>
                  </a:lnTo>
                  <a:lnTo>
                    <a:pt x="31" y="22"/>
                  </a:lnTo>
                  <a:lnTo>
                    <a:pt x="36" y="23"/>
                  </a:lnTo>
                  <a:lnTo>
                    <a:pt x="41" y="24"/>
                  </a:lnTo>
                  <a:lnTo>
                    <a:pt x="46" y="24"/>
                  </a:lnTo>
                  <a:lnTo>
                    <a:pt x="50" y="25"/>
                  </a:lnTo>
                  <a:lnTo>
                    <a:pt x="55" y="26"/>
                  </a:lnTo>
                  <a:lnTo>
                    <a:pt x="60" y="26"/>
                  </a:lnTo>
                  <a:lnTo>
                    <a:pt x="64" y="27"/>
                  </a:lnTo>
                  <a:lnTo>
                    <a:pt x="69" y="27"/>
                  </a:lnTo>
                  <a:lnTo>
                    <a:pt x="71" y="27"/>
                  </a:lnTo>
                  <a:lnTo>
                    <a:pt x="72" y="27"/>
                  </a:lnTo>
                  <a:lnTo>
                    <a:pt x="74" y="28"/>
                  </a:lnTo>
                  <a:lnTo>
                    <a:pt x="76" y="28"/>
                  </a:lnTo>
                  <a:lnTo>
                    <a:pt x="77" y="28"/>
                  </a:lnTo>
                  <a:lnTo>
                    <a:pt x="79" y="28"/>
                  </a:lnTo>
                  <a:lnTo>
                    <a:pt x="80" y="28"/>
                  </a:lnTo>
                  <a:lnTo>
                    <a:pt x="82" y="28"/>
                  </a:lnTo>
                  <a:lnTo>
                    <a:pt x="83" y="28"/>
                  </a:lnTo>
                  <a:lnTo>
                    <a:pt x="85" y="28"/>
                  </a:lnTo>
                  <a:lnTo>
                    <a:pt x="86" y="28"/>
                  </a:lnTo>
                  <a:lnTo>
                    <a:pt x="87" y="28"/>
                  </a:lnTo>
                  <a:lnTo>
                    <a:pt x="89" y="28"/>
                  </a:lnTo>
                  <a:lnTo>
                    <a:pt x="90" y="28"/>
                  </a:lnTo>
                  <a:lnTo>
                    <a:pt x="91" y="28"/>
                  </a:lnTo>
                  <a:lnTo>
                    <a:pt x="92" y="27"/>
                  </a:lnTo>
                  <a:lnTo>
                    <a:pt x="92" y="27"/>
                  </a:lnTo>
                  <a:lnTo>
                    <a:pt x="92" y="27"/>
                  </a:lnTo>
                  <a:lnTo>
                    <a:pt x="95" y="27"/>
                  </a:lnTo>
                  <a:lnTo>
                    <a:pt x="98" y="27"/>
                  </a:lnTo>
                  <a:lnTo>
                    <a:pt x="101" y="27"/>
                  </a:lnTo>
                  <a:lnTo>
                    <a:pt x="103" y="27"/>
                  </a:lnTo>
                  <a:lnTo>
                    <a:pt x="106" y="27"/>
                  </a:lnTo>
                  <a:lnTo>
                    <a:pt x="108" y="26"/>
                  </a:lnTo>
                  <a:lnTo>
                    <a:pt x="110" y="26"/>
                  </a:lnTo>
                  <a:lnTo>
                    <a:pt x="112" y="26"/>
                  </a:lnTo>
                  <a:lnTo>
                    <a:pt x="115" y="26"/>
                  </a:lnTo>
                  <a:lnTo>
                    <a:pt x="117" y="26"/>
                  </a:lnTo>
                  <a:lnTo>
                    <a:pt x="119" y="26"/>
                  </a:lnTo>
                  <a:lnTo>
                    <a:pt x="122" y="26"/>
                  </a:lnTo>
                  <a:lnTo>
                    <a:pt x="124" y="26"/>
                  </a:lnTo>
                  <a:lnTo>
                    <a:pt x="126" y="25"/>
                  </a:lnTo>
                  <a:lnTo>
                    <a:pt x="127" y="25"/>
                  </a:lnTo>
                  <a:lnTo>
                    <a:pt x="128" y="25"/>
                  </a:lnTo>
                  <a:lnTo>
                    <a:pt x="129" y="25"/>
                  </a:lnTo>
                  <a:lnTo>
                    <a:pt x="130" y="25"/>
                  </a:lnTo>
                  <a:lnTo>
                    <a:pt x="131" y="24"/>
                  </a:lnTo>
                  <a:lnTo>
                    <a:pt x="133" y="24"/>
                  </a:lnTo>
                  <a:lnTo>
                    <a:pt x="134" y="24"/>
                  </a:lnTo>
                  <a:lnTo>
                    <a:pt x="135" y="23"/>
                  </a:lnTo>
                  <a:lnTo>
                    <a:pt x="136" y="23"/>
                  </a:lnTo>
                  <a:lnTo>
                    <a:pt x="137" y="22"/>
                  </a:lnTo>
                  <a:lnTo>
                    <a:pt x="138" y="22"/>
                  </a:lnTo>
                  <a:lnTo>
                    <a:pt x="140" y="21"/>
                  </a:lnTo>
                  <a:lnTo>
                    <a:pt x="141" y="21"/>
                  </a:lnTo>
                  <a:lnTo>
                    <a:pt x="142" y="20"/>
                  </a:lnTo>
                  <a:lnTo>
                    <a:pt x="143" y="19"/>
                  </a:lnTo>
                  <a:lnTo>
                    <a:pt x="145" y="19"/>
                  </a:lnTo>
                  <a:lnTo>
                    <a:pt x="146" y="18"/>
                  </a:lnTo>
                  <a:lnTo>
                    <a:pt x="147" y="17"/>
                  </a:lnTo>
                  <a:lnTo>
                    <a:pt x="149" y="16"/>
                  </a:lnTo>
                  <a:lnTo>
                    <a:pt x="150" y="15"/>
                  </a:lnTo>
                  <a:lnTo>
                    <a:pt x="152" y="14"/>
                  </a:lnTo>
                  <a:lnTo>
                    <a:pt x="150" y="13"/>
                  </a:lnTo>
                  <a:lnTo>
                    <a:pt x="148" y="12"/>
                  </a:lnTo>
                  <a:lnTo>
                    <a:pt x="146" y="12"/>
                  </a:lnTo>
                  <a:lnTo>
                    <a:pt x="145" y="11"/>
                  </a:lnTo>
                  <a:lnTo>
                    <a:pt x="143" y="10"/>
                  </a:lnTo>
                  <a:lnTo>
                    <a:pt x="142" y="10"/>
                  </a:lnTo>
                  <a:lnTo>
                    <a:pt x="140" y="9"/>
                  </a:lnTo>
                  <a:lnTo>
                    <a:pt x="139" y="9"/>
                  </a:lnTo>
                  <a:lnTo>
                    <a:pt x="137" y="8"/>
                  </a:lnTo>
                  <a:lnTo>
                    <a:pt x="132" y="6"/>
                  </a:lnTo>
                  <a:lnTo>
                    <a:pt x="128" y="5"/>
                  </a:lnTo>
                  <a:lnTo>
                    <a:pt x="126" y="4"/>
                  </a:lnTo>
                  <a:lnTo>
                    <a:pt x="124" y="3"/>
                  </a:lnTo>
                  <a:lnTo>
                    <a:pt x="122" y="3"/>
                  </a:lnTo>
                  <a:lnTo>
                    <a:pt x="121" y="2"/>
                  </a:lnTo>
                  <a:lnTo>
                    <a:pt x="119" y="2"/>
                  </a:lnTo>
                  <a:lnTo>
                    <a:pt x="117" y="2"/>
                  </a:lnTo>
                  <a:lnTo>
                    <a:pt x="115" y="1"/>
                  </a:lnTo>
                  <a:lnTo>
                    <a:pt x="114" y="1"/>
                  </a:lnTo>
                  <a:lnTo>
                    <a:pt x="112" y="1"/>
                  </a:lnTo>
                  <a:lnTo>
                    <a:pt x="110" y="0"/>
                  </a:lnTo>
                  <a:lnTo>
                    <a:pt x="108" y="0"/>
                  </a:lnTo>
                  <a:lnTo>
                    <a:pt x="105" y="0"/>
                  </a:lnTo>
                  <a:lnTo>
                    <a:pt x="104" y="0"/>
                  </a:lnTo>
                  <a:lnTo>
                    <a:pt x="104" y="0"/>
                  </a:lnTo>
                  <a:lnTo>
                    <a:pt x="103" y="0"/>
                  </a:lnTo>
                  <a:lnTo>
                    <a:pt x="102" y="0"/>
                  </a:lnTo>
                  <a:lnTo>
                    <a:pt x="102" y="0"/>
                  </a:lnTo>
                  <a:lnTo>
                    <a:pt x="101" y="1"/>
                  </a:lnTo>
                  <a:lnTo>
                    <a:pt x="101" y="1"/>
                  </a:lnTo>
                  <a:lnTo>
                    <a:pt x="100" y="1"/>
                  </a:lnTo>
                  <a:lnTo>
                    <a:pt x="99" y="2"/>
                  </a:lnTo>
                  <a:lnTo>
                    <a:pt x="99" y="2"/>
                  </a:lnTo>
                  <a:lnTo>
                    <a:pt x="98" y="3"/>
                  </a:lnTo>
                  <a:lnTo>
                    <a:pt x="98" y="3"/>
                  </a:lnTo>
                  <a:lnTo>
                    <a:pt x="97" y="4"/>
                  </a:lnTo>
                  <a:lnTo>
                    <a:pt x="96" y="5"/>
                  </a:lnTo>
                  <a:lnTo>
                    <a:pt x="95" y="7"/>
                  </a:lnTo>
                  <a:lnTo>
                    <a:pt x="93" y="8"/>
                  </a:lnTo>
                  <a:lnTo>
                    <a:pt x="93" y="9"/>
                  </a:lnTo>
                  <a:lnTo>
                    <a:pt x="92" y="9"/>
                  </a:lnTo>
                  <a:lnTo>
                    <a:pt x="92" y="9"/>
                  </a:lnTo>
                  <a:lnTo>
                    <a:pt x="92" y="10"/>
                  </a:lnTo>
                  <a:lnTo>
                    <a:pt x="91" y="10"/>
                  </a:lnTo>
                  <a:lnTo>
                    <a:pt x="91" y="10"/>
                  </a:lnTo>
                  <a:lnTo>
                    <a:pt x="91" y="10"/>
                  </a:lnTo>
                  <a:lnTo>
                    <a:pt x="91" y="10"/>
                  </a:lnTo>
                  <a:lnTo>
                    <a:pt x="91" y="10"/>
                  </a:lnTo>
                  <a:lnTo>
                    <a:pt x="91" y="10"/>
                  </a:lnTo>
                  <a:lnTo>
                    <a:pt x="90" y="10"/>
                  </a:lnTo>
                  <a:lnTo>
                    <a:pt x="90" y="10"/>
                  </a:lnTo>
                  <a:lnTo>
                    <a:pt x="90" y="10"/>
                  </a:lnTo>
                  <a:lnTo>
                    <a:pt x="89" y="9"/>
                  </a:lnTo>
                  <a:lnTo>
                    <a:pt x="88" y="8"/>
                  </a:lnTo>
                  <a:lnTo>
                    <a:pt x="87" y="7"/>
                  </a:lnTo>
                  <a:lnTo>
                    <a:pt x="85" y="5"/>
                  </a:lnTo>
                  <a:lnTo>
                    <a:pt x="84" y="4"/>
                  </a:lnTo>
                  <a:lnTo>
                    <a:pt x="83" y="3"/>
                  </a:lnTo>
                  <a:lnTo>
                    <a:pt x="82" y="3"/>
                  </a:lnTo>
                  <a:lnTo>
                    <a:pt x="82" y="2"/>
                  </a:lnTo>
                  <a:lnTo>
                    <a:pt x="81" y="2"/>
                  </a:lnTo>
                  <a:lnTo>
                    <a:pt x="80" y="1"/>
                  </a:lnTo>
                  <a:lnTo>
                    <a:pt x="79" y="1"/>
                  </a:lnTo>
                  <a:lnTo>
                    <a:pt x="78" y="1"/>
                  </a:lnTo>
                  <a:lnTo>
                    <a:pt x="78" y="0"/>
                  </a:lnTo>
                  <a:lnTo>
                    <a:pt x="77" y="0"/>
                  </a:lnTo>
                  <a:lnTo>
                    <a:pt x="77" y="0"/>
                  </a:lnTo>
                  <a:lnTo>
                    <a:pt x="76" y="0"/>
                  </a:lnTo>
                  <a:lnTo>
                    <a:pt x="76" y="0"/>
                  </a:lnTo>
                  <a:lnTo>
                    <a:pt x="75" y="0"/>
                  </a:lnTo>
                  <a:lnTo>
                    <a:pt x="75" y="0"/>
                  </a:lnTo>
                  <a:lnTo>
                    <a:pt x="74" y="0"/>
                  </a:lnTo>
                  <a:lnTo>
                    <a:pt x="74" y="0"/>
                  </a:lnTo>
                  <a:lnTo>
                    <a:pt x="73" y="0"/>
                  </a:lnTo>
                  <a:lnTo>
                    <a:pt x="72" y="0"/>
                  </a:lnTo>
                  <a:lnTo>
                    <a:pt x="71" y="1"/>
                  </a:lnTo>
                  <a:lnTo>
                    <a:pt x="69" y="1"/>
                  </a:lnTo>
                  <a:lnTo>
                    <a:pt x="67" y="1"/>
                  </a:lnTo>
                  <a:lnTo>
                    <a:pt x="65" y="2"/>
                  </a:lnTo>
                  <a:lnTo>
                    <a:pt x="65" y="2"/>
                  </a:lnTo>
                  <a:lnTo>
                    <a:pt x="65" y="2"/>
                  </a:lnTo>
                  <a:close/>
                </a:path>
              </a:pathLst>
            </a:custGeom>
            <a:solidFill>
              <a:srgbClr val="C9271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2" name="Freeform 13"/>
            <p:cNvSpPr>
              <a:spLocks/>
            </p:cNvSpPr>
            <p:nvPr/>
          </p:nvSpPr>
          <p:spPr bwMode="auto">
            <a:xfrm>
              <a:off x="1110" y="1408"/>
              <a:ext cx="141" cy="47"/>
            </a:xfrm>
            <a:custGeom>
              <a:avLst/>
              <a:gdLst>
                <a:gd name="T0" fmla="*/ 8 w 141"/>
                <a:gd name="T1" fmla="*/ 3 h 47"/>
                <a:gd name="T2" fmla="*/ 21 w 141"/>
                <a:gd name="T3" fmla="*/ 6 h 47"/>
                <a:gd name="T4" fmla="*/ 30 w 141"/>
                <a:gd name="T5" fmla="*/ 8 h 47"/>
                <a:gd name="T6" fmla="*/ 39 w 141"/>
                <a:gd name="T7" fmla="*/ 10 h 47"/>
                <a:gd name="T8" fmla="*/ 48 w 141"/>
                <a:gd name="T9" fmla="*/ 11 h 47"/>
                <a:gd name="T10" fmla="*/ 58 w 141"/>
                <a:gd name="T11" fmla="*/ 13 h 47"/>
                <a:gd name="T12" fmla="*/ 67 w 141"/>
                <a:gd name="T13" fmla="*/ 14 h 47"/>
                <a:gd name="T14" fmla="*/ 77 w 141"/>
                <a:gd name="T15" fmla="*/ 14 h 47"/>
                <a:gd name="T16" fmla="*/ 86 w 141"/>
                <a:gd name="T17" fmla="*/ 15 h 47"/>
                <a:gd name="T18" fmla="*/ 96 w 141"/>
                <a:gd name="T19" fmla="*/ 14 h 47"/>
                <a:gd name="T20" fmla="*/ 105 w 141"/>
                <a:gd name="T21" fmla="*/ 13 h 47"/>
                <a:gd name="T22" fmla="*/ 114 w 141"/>
                <a:gd name="T23" fmla="*/ 12 h 47"/>
                <a:gd name="T24" fmla="*/ 122 w 141"/>
                <a:gd name="T25" fmla="*/ 9 h 47"/>
                <a:gd name="T26" fmla="*/ 130 w 141"/>
                <a:gd name="T27" fmla="*/ 6 h 47"/>
                <a:gd name="T28" fmla="*/ 138 w 141"/>
                <a:gd name="T29" fmla="*/ 2 h 47"/>
                <a:gd name="T30" fmla="*/ 139 w 141"/>
                <a:gd name="T31" fmla="*/ 5 h 47"/>
                <a:gd name="T32" fmla="*/ 136 w 141"/>
                <a:gd name="T33" fmla="*/ 14 h 47"/>
                <a:gd name="T34" fmla="*/ 132 w 141"/>
                <a:gd name="T35" fmla="*/ 22 h 47"/>
                <a:gd name="T36" fmla="*/ 129 w 141"/>
                <a:gd name="T37" fmla="*/ 28 h 47"/>
                <a:gd name="T38" fmla="*/ 125 w 141"/>
                <a:gd name="T39" fmla="*/ 33 h 47"/>
                <a:gd name="T40" fmla="*/ 121 w 141"/>
                <a:gd name="T41" fmla="*/ 37 h 47"/>
                <a:gd name="T42" fmla="*/ 118 w 141"/>
                <a:gd name="T43" fmla="*/ 40 h 47"/>
                <a:gd name="T44" fmla="*/ 114 w 141"/>
                <a:gd name="T45" fmla="*/ 43 h 47"/>
                <a:gd name="T46" fmla="*/ 110 w 141"/>
                <a:gd name="T47" fmla="*/ 44 h 47"/>
                <a:gd name="T48" fmla="*/ 107 w 141"/>
                <a:gd name="T49" fmla="*/ 45 h 47"/>
                <a:gd name="T50" fmla="*/ 103 w 141"/>
                <a:gd name="T51" fmla="*/ 46 h 47"/>
                <a:gd name="T52" fmla="*/ 100 w 141"/>
                <a:gd name="T53" fmla="*/ 46 h 47"/>
                <a:gd name="T54" fmla="*/ 95 w 141"/>
                <a:gd name="T55" fmla="*/ 46 h 47"/>
                <a:gd name="T56" fmla="*/ 91 w 141"/>
                <a:gd name="T57" fmla="*/ 45 h 47"/>
                <a:gd name="T58" fmla="*/ 88 w 141"/>
                <a:gd name="T59" fmla="*/ 45 h 47"/>
                <a:gd name="T60" fmla="*/ 85 w 141"/>
                <a:gd name="T61" fmla="*/ 46 h 47"/>
                <a:gd name="T62" fmla="*/ 81 w 141"/>
                <a:gd name="T63" fmla="*/ 46 h 47"/>
                <a:gd name="T64" fmla="*/ 76 w 141"/>
                <a:gd name="T65" fmla="*/ 47 h 47"/>
                <a:gd name="T66" fmla="*/ 71 w 141"/>
                <a:gd name="T67" fmla="*/ 47 h 47"/>
                <a:gd name="T68" fmla="*/ 66 w 141"/>
                <a:gd name="T69" fmla="*/ 46 h 47"/>
                <a:gd name="T70" fmla="*/ 60 w 141"/>
                <a:gd name="T71" fmla="*/ 46 h 47"/>
                <a:gd name="T72" fmla="*/ 54 w 141"/>
                <a:gd name="T73" fmla="*/ 45 h 47"/>
                <a:gd name="T74" fmla="*/ 49 w 141"/>
                <a:gd name="T75" fmla="*/ 43 h 47"/>
                <a:gd name="T76" fmla="*/ 43 w 141"/>
                <a:gd name="T77" fmla="*/ 41 h 47"/>
                <a:gd name="T78" fmla="*/ 37 w 141"/>
                <a:gd name="T79" fmla="*/ 38 h 47"/>
                <a:gd name="T80" fmla="*/ 31 w 141"/>
                <a:gd name="T81" fmla="*/ 35 h 47"/>
                <a:gd name="T82" fmla="*/ 25 w 141"/>
                <a:gd name="T83" fmla="*/ 30 h 47"/>
                <a:gd name="T84" fmla="*/ 19 w 141"/>
                <a:gd name="T85" fmla="*/ 25 h 47"/>
                <a:gd name="T86" fmla="*/ 14 w 141"/>
                <a:gd name="T87" fmla="*/ 20 h 47"/>
                <a:gd name="T88" fmla="*/ 8 w 141"/>
                <a:gd name="T89" fmla="*/ 13 h 47"/>
                <a:gd name="T90" fmla="*/ 3 w 141"/>
                <a:gd name="T91" fmla="*/ 5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41" h="47">
                  <a:moveTo>
                    <a:pt x="0" y="1"/>
                  </a:moveTo>
                  <a:lnTo>
                    <a:pt x="8" y="3"/>
                  </a:lnTo>
                  <a:lnTo>
                    <a:pt x="16" y="5"/>
                  </a:lnTo>
                  <a:lnTo>
                    <a:pt x="21" y="6"/>
                  </a:lnTo>
                  <a:lnTo>
                    <a:pt x="25" y="7"/>
                  </a:lnTo>
                  <a:lnTo>
                    <a:pt x="30" y="8"/>
                  </a:lnTo>
                  <a:lnTo>
                    <a:pt x="34" y="9"/>
                  </a:lnTo>
                  <a:lnTo>
                    <a:pt x="39" y="10"/>
                  </a:lnTo>
                  <a:lnTo>
                    <a:pt x="43" y="10"/>
                  </a:lnTo>
                  <a:lnTo>
                    <a:pt x="48" y="11"/>
                  </a:lnTo>
                  <a:lnTo>
                    <a:pt x="53" y="12"/>
                  </a:lnTo>
                  <a:lnTo>
                    <a:pt x="58" y="13"/>
                  </a:lnTo>
                  <a:lnTo>
                    <a:pt x="63" y="13"/>
                  </a:lnTo>
                  <a:lnTo>
                    <a:pt x="67" y="14"/>
                  </a:lnTo>
                  <a:lnTo>
                    <a:pt x="72" y="14"/>
                  </a:lnTo>
                  <a:lnTo>
                    <a:pt x="77" y="14"/>
                  </a:lnTo>
                  <a:lnTo>
                    <a:pt x="82" y="14"/>
                  </a:lnTo>
                  <a:lnTo>
                    <a:pt x="86" y="15"/>
                  </a:lnTo>
                  <a:lnTo>
                    <a:pt x="91" y="14"/>
                  </a:lnTo>
                  <a:lnTo>
                    <a:pt x="96" y="14"/>
                  </a:lnTo>
                  <a:lnTo>
                    <a:pt x="100" y="14"/>
                  </a:lnTo>
                  <a:lnTo>
                    <a:pt x="105" y="13"/>
                  </a:lnTo>
                  <a:lnTo>
                    <a:pt x="109" y="13"/>
                  </a:lnTo>
                  <a:lnTo>
                    <a:pt x="114" y="12"/>
                  </a:lnTo>
                  <a:lnTo>
                    <a:pt x="118" y="11"/>
                  </a:lnTo>
                  <a:lnTo>
                    <a:pt x="122" y="9"/>
                  </a:lnTo>
                  <a:lnTo>
                    <a:pt x="126" y="8"/>
                  </a:lnTo>
                  <a:lnTo>
                    <a:pt x="130" y="6"/>
                  </a:lnTo>
                  <a:lnTo>
                    <a:pt x="134" y="4"/>
                  </a:lnTo>
                  <a:lnTo>
                    <a:pt x="138" y="2"/>
                  </a:lnTo>
                  <a:lnTo>
                    <a:pt x="141" y="0"/>
                  </a:lnTo>
                  <a:lnTo>
                    <a:pt x="139" y="5"/>
                  </a:lnTo>
                  <a:lnTo>
                    <a:pt x="138" y="10"/>
                  </a:lnTo>
                  <a:lnTo>
                    <a:pt x="136" y="14"/>
                  </a:lnTo>
                  <a:lnTo>
                    <a:pt x="134" y="18"/>
                  </a:lnTo>
                  <a:lnTo>
                    <a:pt x="132" y="22"/>
                  </a:lnTo>
                  <a:lnTo>
                    <a:pt x="130" y="25"/>
                  </a:lnTo>
                  <a:lnTo>
                    <a:pt x="129" y="28"/>
                  </a:lnTo>
                  <a:lnTo>
                    <a:pt x="127" y="31"/>
                  </a:lnTo>
                  <a:lnTo>
                    <a:pt x="125" y="33"/>
                  </a:lnTo>
                  <a:lnTo>
                    <a:pt x="123" y="36"/>
                  </a:lnTo>
                  <a:lnTo>
                    <a:pt x="121" y="37"/>
                  </a:lnTo>
                  <a:lnTo>
                    <a:pt x="119" y="39"/>
                  </a:lnTo>
                  <a:lnTo>
                    <a:pt x="118" y="40"/>
                  </a:lnTo>
                  <a:lnTo>
                    <a:pt x="116" y="42"/>
                  </a:lnTo>
                  <a:lnTo>
                    <a:pt x="114" y="43"/>
                  </a:lnTo>
                  <a:lnTo>
                    <a:pt x="112" y="43"/>
                  </a:lnTo>
                  <a:lnTo>
                    <a:pt x="110" y="44"/>
                  </a:lnTo>
                  <a:lnTo>
                    <a:pt x="109" y="45"/>
                  </a:lnTo>
                  <a:lnTo>
                    <a:pt x="107" y="45"/>
                  </a:lnTo>
                  <a:lnTo>
                    <a:pt x="105" y="45"/>
                  </a:lnTo>
                  <a:lnTo>
                    <a:pt x="103" y="46"/>
                  </a:lnTo>
                  <a:lnTo>
                    <a:pt x="102" y="46"/>
                  </a:lnTo>
                  <a:lnTo>
                    <a:pt x="100" y="46"/>
                  </a:lnTo>
                  <a:lnTo>
                    <a:pt x="98" y="46"/>
                  </a:lnTo>
                  <a:lnTo>
                    <a:pt x="95" y="46"/>
                  </a:lnTo>
                  <a:lnTo>
                    <a:pt x="92" y="45"/>
                  </a:lnTo>
                  <a:lnTo>
                    <a:pt x="91" y="45"/>
                  </a:lnTo>
                  <a:lnTo>
                    <a:pt x="90" y="45"/>
                  </a:lnTo>
                  <a:lnTo>
                    <a:pt x="88" y="45"/>
                  </a:lnTo>
                  <a:lnTo>
                    <a:pt x="87" y="46"/>
                  </a:lnTo>
                  <a:lnTo>
                    <a:pt x="85" y="46"/>
                  </a:lnTo>
                  <a:lnTo>
                    <a:pt x="83" y="46"/>
                  </a:lnTo>
                  <a:lnTo>
                    <a:pt x="81" y="46"/>
                  </a:lnTo>
                  <a:lnTo>
                    <a:pt x="78" y="47"/>
                  </a:lnTo>
                  <a:lnTo>
                    <a:pt x="76" y="47"/>
                  </a:lnTo>
                  <a:lnTo>
                    <a:pt x="73" y="47"/>
                  </a:lnTo>
                  <a:lnTo>
                    <a:pt x="71" y="47"/>
                  </a:lnTo>
                  <a:lnTo>
                    <a:pt x="68" y="47"/>
                  </a:lnTo>
                  <a:lnTo>
                    <a:pt x="66" y="46"/>
                  </a:lnTo>
                  <a:lnTo>
                    <a:pt x="63" y="46"/>
                  </a:lnTo>
                  <a:lnTo>
                    <a:pt x="60" y="46"/>
                  </a:lnTo>
                  <a:lnTo>
                    <a:pt x="57" y="45"/>
                  </a:lnTo>
                  <a:lnTo>
                    <a:pt x="54" y="45"/>
                  </a:lnTo>
                  <a:lnTo>
                    <a:pt x="52" y="44"/>
                  </a:lnTo>
                  <a:lnTo>
                    <a:pt x="49" y="43"/>
                  </a:lnTo>
                  <a:lnTo>
                    <a:pt x="46" y="42"/>
                  </a:lnTo>
                  <a:lnTo>
                    <a:pt x="43" y="41"/>
                  </a:lnTo>
                  <a:lnTo>
                    <a:pt x="40" y="40"/>
                  </a:lnTo>
                  <a:lnTo>
                    <a:pt x="37" y="38"/>
                  </a:lnTo>
                  <a:lnTo>
                    <a:pt x="34" y="36"/>
                  </a:lnTo>
                  <a:lnTo>
                    <a:pt x="31" y="35"/>
                  </a:lnTo>
                  <a:lnTo>
                    <a:pt x="28" y="33"/>
                  </a:lnTo>
                  <a:lnTo>
                    <a:pt x="25" y="30"/>
                  </a:lnTo>
                  <a:lnTo>
                    <a:pt x="22" y="28"/>
                  </a:lnTo>
                  <a:lnTo>
                    <a:pt x="19" y="25"/>
                  </a:lnTo>
                  <a:lnTo>
                    <a:pt x="16" y="23"/>
                  </a:lnTo>
                  <a:lnTo>
                    <a:pt x="14" y="20"/>
                  </a:lnTo>
                  <a:lnTo>
                    <a:pt x="11" y="16"/>
                  </a:lnTo>
                  <a:lnTo>
                    <a:pt x="8" y="13"/>
                  </a:lnTo>
                  <a:lnTo>
                    <a:pt x="5" y="9"/>
                  </a:lnTo>
                  <a:lnTo>
                    <a:pt x="3" y="5"/>
                  </a:lnTo>
                  <a:lnTo>
                    <a:pt x="0" y="1"/>
                  </a:lnTo>
                  <a:close/>
                </a:path>
              </a:pathLst>
            </a:custGeom>
            <a:solidFill>
              <a:srgbClr val="C4543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3" name="Freeform 14"/>
            <p:cNvSpPr>
              <a:spLocks noEditPoints="1"/>
            </p:cNvSpPr>
            <p:nvPr/>
          </p:nvSpPr>
          <p:spPr bwMode="auto">
            <a:xfrm>
              <a:off x="1107" y="1407"/>
              <a:ext cx="145" cy="49"/>
            </a:xfrm>
            <a:custGeom>
              <a:avLst/>
              <a:gdLst>
                <a:gd name="T0" fmla="*/ 21 w 145"/>
                <a:gd name="T1" fmla="*/ 8 h 49"/>
                <a:gd name="T2" fmla="*/ 43 w 145"/>
                <a:gd name="T3" fmla="*/ 12 h 49"/>
                <a:gd name="T4" fmla="*/ 66 w 145"/>
                <a:gd name="T5" fmla="*/ 15 h 49"/>
                <a:gd name="T6" fmla="*/ 82 w 145"/>
                <a:gd name="T7" fmla="*/ 17 h 49"/>
                <a:gd name="T8" fmla="*/ 93 w 145"/>
                <a:gd name="T9" fmla="*/ 17 h 49"/>
                <a:gd name="T10" fmla="*/ 104 w 145"/>
                <a:gd name="T11" fmla="*/ 16 h 49"/>
                <a:gd name="T12" fmla="*/ 115 w 145"/>
                <a:gd name="T13" fmla="*/ 14 h 49"/>
                <a:gd name="T14" fmla="*/ 125 w 145"/>
                <a:gd name="T15" fmla="*/ 12 h 49"/>
                <a:gd name="T16" fmla="*/ 135 w 145"/>
                <a:gd name="T17" fmla="*/ 8 h 49"/>
                <a:gd name="T18" fmla="*/ 140 w 145"/>
                <a:gd name="T19" fmla="*/ 8 h 49"/>
                <a:gd name="T20" fmla="*/ 133 w 145"/>
                <a:gd name="T21" fmla="*/ 24 h 49"/>
                <a:gd name="T22" fmla="*/ 126 w 145"/>
                <a:gd name="T23" fmla="*/ 34 h 49"/>
                <a:gd name="T24" fmla="*/ 119 w 145"/>
                <a:gd name="T25" fmla="*/ 41 h 49"/>
                <a:gd name="T26" fmla="*/ 112 w 145"/>
                <a:gd name="T27" fmla="*/ 44 h 49"/>
                <a:gd name="T28" fmla="*/ 105 w 145"/>
                <a:gd name="T29" fmla="*/ 45 h 49"/>
                <a:gd name="T30" fmla="*/ 97 w 145"/>
                <a:gd name="T31" fmla="*/ 45 h 49"/>
                <a:gd name="T32" fmla="*/ 92 w 145"/>
                <a:gd name="T33" fmla="*/ 45 h 49"/>
                <a:gd name="T34" fmla="*/ 83 w 145"/>
                <a:gd name="T35" fmla="*/ 46 h 49"/>
                <a:gd name="T36" fmla="*/ 71 w 145"/>
                <a:gd name="T37" fmla="*/ 46 h 49"/>
                <a:gd name="T38" fmla="*/ 62 w 145"/>
                <a:gd name="T39" fmla="*/ 45 h 49"/>
                <a:gd name="T40" fmla="*/ 55 w 145"/>
                <a:gd name="T41" fmla="*/ 44 h 49"/>
                <a:gd name="T42" fmla="*/ 48 w 145"/>
                <a:gd name="T43" fmla="*/ 41 h 49"/>
                <a:gd name="T44" fmla="*/ 41 w 145"/>
                <a:gd name="T45" fmla="*/ 38 h 49"/>
                <a:gd name="T46" fmla="*/ 34 w 145"/>
                <a:gd name="T47" fmla="*/ 34 h 49"/>
                <a:gd name="T48" fmla="*/ 27 w 145"/>
                <a:gd name="T49" fmla="*/ 29 h 49"/>
                <a:gd name="T50" fmla="*/ 20 w 145"/>
                <a:gd name="T51" fmla="*/ 22 h 49"/>
                <a:gd name="T52" fmla="*/ 13 w 145"/>
                <a:gd name="T53" fmla="*/ 15 h 49"/>
                <a:gd name="T54" fmla="*/ 7 w 145"/>
                <a:gd name="T55" fmla="*/ 6 h 49"/>
                <a:gd name="T56" fmla="*/ 70 w 145"/>
                <a:gd name="T57" fmla="*/ 13 h 49"/>
                <a:gd name="T58" fmla="*/ 51 w 145"/>
                <a:gd name="T59" fmla="*/ 11 h 49"/>
                <a:gd name="T60" fmla="*/ 28 w 145"/>
                <a:gd name="T61" fmla="*/ 7 h 49"/>
                <a:gd name="T62" fmla="*/ 7 w 145"/>
                <a:gd name="T63" fmla="*/ 2 h 49"/>
                <a:gd name="T64" fmla="*/ 5 w 145"/>
                <a:gd name="T65" fmla="*/ 7 h 49"/>
                <a:gd name="T66" fmla="*/ 11 w 145"/>
                <a:gd name="T67" fmla="*/ 16 h 49"/>
                <a:gd name="T68" fmla="*/ 18 w 145"/>
                <a:gd name="T69" fmla="*/ 25 h 49"/>
                <a:gd name="T70" fmla="*/ 26 w 145"/>
                <a:gd name="T71" fmla="*/ 31 h 49"/>
                <a:gd name="T72" fmla="*/ 33 w 145"/>
                <a:gd name="T73" fmla="*/ 37 h 49"/>
                <a:gd name="T74" fmla="*/ 41 w 145"/>
                <a:gd name="T75" fmla="*/ 41 h 49"/>
                <a:gd name="T76" fmla="*/ 48 w 145"/>
                <a:gd name="T77" fmla="*/ 44 h 49"/>
                <a:gd name="T78" fmla="*/ 56 w 145"/>
                <a:gd name="T79" fmla="*/ 46 h 49"/>
                <a:gd name="T80" fmla="*/ 63 w 145"/>
                <a:gd name="T81" fmla="*/ 48 h 49"/>
                <a:gd name="T82" fmla="*/ 74 w 145"/>
                <a:gd name="T83" fmla="*/ 49 h 49"/>
                <a:gd name="T84" fmla="*/ 86 w 145"/>
                <a:gd name="T85" fmla="*/ 48 h 49"/>
                <a:gd name="T86" fmla="*/ 93 w 145"/>
                <a:gd name="T87" fmla="*/ 48 h 49"/>
                <a:gd name="T88" fmla="*/ 98 w 145"/>
                <a:gd name="T89" fmla="*/ 48 h 49"/>
                <a:gd name="T90" fmla="*/ 107 w 145"/>
                <a:gd name="T91" fmla="*/ 48 h 49"/>
                <a:gd name="T92" fmla="*/ 115 w 145"/>
                <a:gd name="T93" fmla="*/ 46 h 49"/>
                <a:gd name="T94" fmla="*/ 122 w 145"/>
                <a:gd name="T95" fmla="*/ 42 h 49"/>
                <a:gd name="T96" fmla="*/ 130 w 145"/>
                <a:gd name="T97" fmla="*/ 34 h 49"/>
                <a:gd name="T98" fmla="*/ 138 w 145"/>
                <a:gd name="T99" fmla="*/ 21 h 49"/>
                <a:gd name="T100" fmla="*/ 145 w 145"/>
                <a:gd name="T101" fmla="*/ 1 h 49"/>
                <a:gd name="T102" fmla="*/ 136 w 145"/>
                <a:gd name="T103" fmla="*/ 4 h 49"/>
                <a:gd name="T104" fmla="*/ 127 w 145"/>
                <a:gd name="T105" fmla="*/ 9 h 49"/>
                <a:gd name="T106" fmla="*/ 116 w 145"/>
                <a:gd name="T107" fmla="*/ 12 h 49"/>
                <a:gd name="T108" fmla="*/ 105 w 145"/>
                <a:gd name="T109" fmla="*/ 13 h 49"/>
                <a:gd name="T110" fmla="*/ 94 w 145"/>
                <a:gd name="T111" fmla="*/ 14 h 49"/>
                <a:gd name="T112" fmla="*/ 82 w 145"/>
                <a:gd name="T113" fmla="*/ 14 h 49"/>
                <a:gd name="T114" fmla="*/ 75 w 145"/>
                <a:gd name="T115" fmla="*/ 14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45" h="49">
                  <a:moveTo>
                    <a:pt x="6" y="4"/>
                  </a:moveTo>
                  <a:lnTo>
                    <a:pt x="9" y="5"/>
                  </a:lnTo>
                  <a:lnTo>
                    <a:pt x="13" y="6"/>
                  </a:lnTo>
                  <a:lnTo>
                    <a:pt x="17" y="7"/>
                  </a:lnTo>
                  <a:lnTo>
                    <a:pt x="21" y="8"/>
                  </a:lnTo>
                  <a:lnTo>
                    <a:pt x="26" y="9"/>
                  </a:lnTo>
                  <a:lnTo>
                    <a:pt x="30" y="9"/>
                  </a:lnTo>
                  <a:lnTo>
                    <a:pt x="34" y="10"/>
                  </a:lnTo>
                  <a:lnTo>
                    <a:pt x="39" y="11"/>
                  </a:lnTo>
                  <a:lnTo>
                    <a:pt x="43" y="12"/>
                  </a:lnTo>
                  <a:lnTo>
                    <a:pt x="47" y="13"/>
                  </a:lnTo>
                  <a:lnTo>
                    <a:pt x="52" y="14"/>
                  </a:lnTo>
                  <a:lnTo>
                    <a:pt x="57" y="14"/>
                  </a:lnTo>
                  <a:lnTo>
                    <a:pt x="61" y="15"/>
                  </a:lnTo>
                  <a:lnTo>
                    <a:pt x="66" y="15"/>
                  </a:lnTo>
                  <a:lnTo>
                    <a:pt x="70" y="16"/>
                  </a:lnTo>
                  <a:lnTo>
                    <a:pt x="75" y="16"/>
                  </a:lnTo>
                  <a:lnTo>
                    <a:pt x="77" y="16"/>
                  </a:lnTo>
                  <a:lnTo>
                    <a:pt x="80" y="17"/>
                  </a:lnTo>
                  <a:lnTo>
                    <a:pt x="82" y="17"/>
                  </a:lnTo>
                  <a:lnTo>
                    <a:pt x="84" y="17"/>
                  </a:lnTo>
                  <a:lnTo>
                    <a:pt x="87" y="17"/>
                  </a:lnTo>
                  <a:lnTo>
                    <a:pt x="89" y="17"/>
                  </a:lnTo>
                  <a:lnTo>
                    <a:pt x="91" y="17"/>
                  </a:lnTo>
                  <a:lnTo>
                    <a:pt x="93" y="17"/>
                  </a:lnTo>
                  <a:lnTo>
                    <a:pt x="95" y="17"/>
                  </a:lnTo>
                  <a:lnTo>
                    <a:pt x="98" y="16"/>
                  </a:lnTo>
                  <a:lnTo>
                    <a:pt x="100" y="16"/>
                  </a:lnTo>
                  <a:lnTo>
                    <a:pt x="102" y="16"/>
                  </a:lnTo>
                  <a:lnTo>
                    <a:pt x="104" y="16"/>
                  </a:lnTo>
                  <a:lnTo>
                    <a:pt x="106" y="16"/>
                  </a:lnTo>
                  <a:lnTo>
                    <a:pt x="109" y="15"/>
                  </a:lnTo>
                  <a:lnTo>
                    <a:pt x="111" y="15"/>
                  </a:lnTo>
                  <a:lnTo>
                    <a:pt x="113" y="15"/>
                  </a:lnTo>
                  <a:lnTo>
                    <a:pt x="115" y="14"/>
                  </a:lnTo>
                  <a:lnTo>
                    <a:pt x="117" y="14"/>
                  </a:lnTo>
                  <a:lnTo>
                    <a:pt x="119" y="13"/>
                  </a:lnTo>
                  <a:lnTo>
                    <a:pt x="121" y="13"/>
                  </a:lnTo>
                  <a:lnTo>
                    <a:pt x="123" y="12"/>
                  </a:lnTo>
                  <a:lnTo>
                    <a:pt x="125" y="12"/>
                  </a:lnTo>
                  <a:lnTo>
                    <a:pt x="127" y="11"/>
                  </a:lnTo>
                  <a:lnTo>
                    <a:pt x="129" y="10"/>
                  </a:lnTo>
                  <a:lnTo>
                    <a:pt x="131" y="10"/>
                  </a:lnTo>
                  <a:lnTo>
                    <a:pt x="133" y="9"/>
                  </a:lnTo>
                  <a:lnTo>
                    <a:pt x="135" y="8"/>
                  </a:lnTo>
                  <a:lnTo>
                    <a:pt x="137" y="7"/>
                  </a:lnTo>
                  <a:lnTo>
                    <a:pt x="138" y="6"/>
                  </a:lnTo>
                  <a:lnTo>
                    <a:pt x="140" y="5"/>
                  </a:lnTo>
                  <a:lnTo>
                    <a:pt x="142" y="4"/>
                  </a:lnTo>
                  <a:lnTo>
                    <a:pt x="140" y="8"/>
                  </a:lnTo>
                  <a:lnTo>
                    <a:pt x="139" y="12"/>
                  </a:lnTo>
                  <a:lnTo>
                    <a:pt x="138" y="15"/>
                  </a:lnTo>
                  <a:lnTo>
                    <a:pt x="136" y="18"/>
                  </a:lnTo>
                  <a:lnTo>
                    <a:pt x="135" y="21"/>
                  </a:lnTo>
                  <a:lnTo>
                    <a:pt x="133" y="24"/>
                  </a:lnTo>
                  <a:lnTo>
                    <a:pt x="132" y="26"/>
                  </a:lnTo>
                  <a:lnTo>
                    <a:pt x="131" y="29"/>
                  </a:lnTo>
                  <a:lnTo>
                    <a:pt x="129" y="31"/>
                  </a:lnTo>
                  <a:lnTo>
                    <a:pt x="128" y="33"/>
                  </a:lnTo>
                  <a:lnTo>
                    <a:pt x="126" y="34"/>
                  </a:lnTo>
                  <a:lnTo>
                    <a:pt x="125" y="36"/>
                  </a:lnTo>
                  <a:lnTo>
                    <a:pt x="123" y="38"/>
                  </a:lnTo>
                  <a:lnTo>
                    <a:pt x="122" y="39"/>
                  </a:lnTo>
                  <a:lnTo>
                    <a:pt x="120" y="40"/>
                  </a:lnTo>
                  <a:lnTo>
                    <a:pt x="119" y="41"/>
                  </a:lnTo>
                  <a:lnTo>
                    <a:pt x="118" y="42"/>
                  </a:lnTo>
                  <a:lnTo>
                    <a:pt x="116" y="43"/>
                  </a:lnTo>
                  <a:lnTo>
                    <a:pt x="115" y="43"/>
                  </a:lnTo>
                  <a:lnTo>
                    <a:pt x="113" y="44"/>
                  </a:lnTo>
                  <a:lnTo>
                    <a:pt x="112" y="44"/>
                  </a:lnTo>
                  <a:lnTo>
                    <a:pt x="111" y="45"/>
                  </a:lnTo>
                  <a:lnTo>
                    <a:pt x="109" y="45"/>
                  </a:lnTo>
                  <a:lnTo>
                    <a:pt x="108" y="45"/>
                  </a:lnTo>
                  <a:lnTo>
                    <a:pt x="106" y="45"/>
                  </a:lnTo>
                  <a:lnTo>
                    <a:pt x="105" y="45"/>
                  </a:lnTo>
                  <a:lnTo>
                    <a:pt x="104" y="45"/>
                  </a:lnTo>
                  <a:lnTo>
                    <a:pt x="103" y="45"/>
                  </a:lnTo>
                  <a:lnTo>
                    <a:pt x="100" y="45"/>
                  </a:lnTo>
                  <a:lnTo>
                    <a:pt x="98" y="45"/>
                  </a:lnTo>
                  <a:lnTo>
                    <a:pt x="97" y="45"/>
                  </a:lnTo>
                  <a:lnTo>
                    <a:pt x="96" y="45"/>
                  </a:lnTo>
                  <a:lnTo>
                    <a:pt x="95" y="45"/>
                  </a:lnTo>
                  <a:lnTo>
                    <a:pt x="94" y="45"/>
                  </a:lnTo>
                  <a:lnTo>
                    <a:pt x="93" y="45"/>
                  </a:lnTo>
                  <a:lnTo>
                    <a:pt x="92" y="45"/>
                  </a:lnTo>
                  <a:lnTo>
                    <a:pt x="91" y="45"/>
                  </a:lnTo>
                  <a:lnTo>
                    <a:pt x="90" y="45"/>
                  </a:lnTo>
                  <a:lnTo>
                    <a:pt x="88" y="46"/>
                  </a:lnTo>
                  <a:lnTo>
                    <a:pt x="86" y="46"/>
                  </a:lnTo>
                  <a:lnTo>
                    <a:pt x="83" y="46"/>
                  </a:lnTo>
                  <a:lnTo>
                    <a:pt x="81" y="46"/>
                  </a:lnTo>
                  <a:lnTo>
                    <a:pt x="79" y="46"/>
                  </a:lnTo>
                  <a:lnTo>
                    <a:pt x="76" y="46"/>
                  </a:lnTo>
                  <a:lnTo>
                    <a:pt x="74" y="46"/>
                  </a:lnTo>
                  <a:lnTo>
                    <a:pt x="71" y="46"/>
                  </a:lnTo>
                  <a:lnTo>
                    <a:pt x="69" y="46"/>
                  </a:lnTo>
                  <a:lnTo>
                    <a:pt x="66" y="46"/>
                  </a:lnTo>
                  <a:lnTo>
                    <a:pt x="65" y="46"/>
                  </a:lnTo>
                  <a:lnTo>
                    <a:pt x="63" y="45"/>
                  </a:lnTo>
                  <a:lnTo>
                    <a:pt x="62" y="45"/>
                  </a:lnTo>
                  <a:lnTo>
                    <a:pt x="61" y="45"/>
                  </a:lnTo>
                  <a:lnTo>
                    <a:pt x="59" y="45"/>
                  </a:lnTo>
                  <a:lnTo>
                    <a:pt x="58" y="44"/>
                  </a:lnTo>
                  <a:lnTo>
                    <a:pt x="56" y="44"/>
                  </a:lnTo>
                  <a:lnTo>
                    <a:pt x="55" y="44"/>
                  </a:lnTo>
                  <a:lnTo>
                    <a:pt x="53" y="43"/>
                  </a:lnTo>
                  <a:lnTo>
                    <a:pt x="52" y="43"/>
                  </a:lnTo>
                  <a:lnTo>
                    <a:pt x="51" y="42"/>
                  </a:lnTo>
                  <a:lnTo>
                    <a:pt x="49" y="42"/>
                  </a:lnTo>
                  <a:lnTo>
                    <a:pt x="48" y="41"/>
                  </a:lnTo>
                  <a:lnTo>
                    <a:pt x="46" y="41"/>
                  </a:lnTo>
                  <a:lnTo>
                    <a:pt x="45" y="40"/>
                  </a:lnTo>
                  <a:lnTo>
                    <a:pt x="44" y="40"/>
                  </a:lnTo>
                  <a:lnTo>
                    <a:pt x="42" y="39"/>
                  </a:lnTo>
                  <a:lnTo>
                    <a:pt x="41" y="38"/>
                  </a:lnTo>
                  <a:lnTo>
                    <a:pt x="39" y="37"/>
                  </a:lnTo>
                  <a:lnTo>
                    <a:pt x="38" y="37"/>
                  </a:lnTo>
                  <a:lnTo>
                    <a:pt x="37" y="36"/>
                  </a:lnTo>
                  <a:lnTo>
                    <a:pt x="35" y="35"/>
                  </a:lnTo>
                  <a:lnTo>
                    <a:pt x="34" y="34"/>
                  </a:lnTo>
                  <a:lnTo>
                    <a:pt x="32" y="33"/>
                  </a:lnTo>
                  <a:lnTo>
                    <a:pt x="31" y="32"/>
                  </a:lnTo>
                  <a:lnTo>
                    <a:pt x="29" y="31"/>
                  </a:lnTo>
                  <a:lnTo>
                    <a:pt x="28" y="30"/>
                  </a:lnTo>
                  <a:lnTo>
                    <a:pt x="27" y="29"/>
                  </a:lnTo>
                  <a:lnTo>
                    <a:pt x="25" y="28"/>
                  </a:lnTo>
                  <a:lnTo>
                    <a:pt x="24" y="26"/>
                  </a:lnTo>
                  <a:lnTo>
                    <a:pt x="23" y="25"/>
                  </a:lnTo>
                  <a:lnTo>
                    <a:pt x="21" y="24"/>
                  </a:lnTo>
                  <a:lnTo>
                    <a:pt x="20" y="22"/>
                  </a:lnTo>
                  <a:lnTo>
                    <a:pt x="19" y="21"/>
                  </a:lnTo>
                  <a:lnTo>
                    <a:pt x="17" y="20"/>
                  </a:lnTo>
                  <a:lnTo>
                    <a:pt x="16" y="18"/>
                  </a:lnTo>
                  <a:lnTo>
                    <a:pt x="15" y="16"/>
                  </a:lnTo>
                  <a:lnTo>
                    <a:pt x="13" y="15"/>
                  </a:lnTo>
                  <a:lnTo>
                    <a:pt x="12" y="13"/>
                  </a:lnTo>
                  <a:lnTo>
                    <a:pt x="11" y="11"/>
                  </a:lnTo>
                  <a:lnTo>
                    <a:pt x="9" y="10"/>
                  </a:lnTo>
                  <a:lnTo>
                    <a:pt x="8" y="8"/>
                  </a:lnTo>
                  <a:lnTo>
                    <a:pt x="7" y="6"/>
                  </a:lnTo>
                  <a:lnTo>
                    <a:pt x="6" y="4"/>
                  </a:lnTo>
                  <a:lnTo>
                    <a:pt x="6" y="4"/>
                  </a:lnTo>
                  <a:close/>
                  <a:moveTo>
                    <a:pt x="75" y="14"/>
                  </a:moveTo>
                  <a:lnTo>
                    <a:pt x="73" y="14"/>
                  </a:lnTo>
                  <a:lnTo>
                    <a:pt x="70" y="13"/>
                  </a:lnTo>
                  <a:lnTo>
                    <a:pt x="68" y="13"/>
                  </a:lnTo>
                  <a:lnTo>
                    <a:pt x="66" y="13"/>
                  </a:lnTo>
                  <a:lnTo>
                    <a:pt x="61" y="12"/>
                  </a:lnTo>
                  <a:lnTo>
                    <a:pt x="56" y="12"/>
                  </a:lnTo>
                  <a:lnTo>
                    <a:pt x="51" y="11"/>
                  </a:lnTo>
                  <a:lnTo>
                    <a:pt x="47" y="10"/>
                  </a:lnTo>
                  <a:lnTo>
                    <a:pt x="42" y="9"/>
                  </a:lnTo>
                  <a:lnTo>
                    <a:pt x="37" y="8"/>
                  </a:lnTo>
                  <a:lnTo>
                    <a:pt x="33" y="8"/>
                  </a:lnTo>
                  <a:lnTo>
                    <a:pt x="28" y="7"/>
                  </a:lnTo>
                  <a:lnTo>
                    <a:pt x="24" y="6"/>
                  </a:lnTo>
                  <a:lnTo>
                    <a:pt x="19" y="5"/>
                  </a:lnTo>
                  <a:lnTo>
                    <a:pt x="15" y="4"/>
                  </a:lnTo>
                  <a:lnTo>
                    <a:pt x="11" y="3"/>
                  </a:lnTo>
                  <a:lnTo>
                    <a:pt x="7" y="2"/>
                  </a:lnTo>
                  <a:lnTo>
                    <a:pt x="3" y="1"/>
                  </a:lnTo>
                  <a:lnTo>
                    <a:pt x="0" y="0"/>
                  </a:lnTo>
                  <a:lnTo>
                    <a:pt x="2" y="2"/>
                  </a:lnTo>
                  <a:lnTo>
                    <a:pt x="3" y="5"/>
                  </a:lnTo>
                  <a:lnTo>
                    <a:pt x="5" y="7"/>
                  </a:lnTo>
                  <a:lnTo>
                    <a:pt x="6" y="9"/>
                  </a:lnTo>
                  <a:lnTo>
                    <a:pt x="7" y="11"/>
                  </a:lnTo>
                  <a:lnTo>
                    <a:pt x="9" y="13"/>
                  </a:lnTo>
                  <a:lnTo>
                    <a:pt x="10" y="15"/>
                  </a:lnTo>
                  <a:lnTo>
                    <a:pt x="11" y="16"/>
                  </a:lnTo>
                  <a:lnTo>
                    <a:pt x="13" y="18"/>
                  </a:lnTo>
                  <a:lnTo>
                    <a:pt x="14" y="20"/>
                  </a:lnTo>
                  <a:lnTo>
                    <a:pt x="16" y="22"/>
                  </a:lnTo>
                  <a:lnTo>
                    <a:pt x="17" y="23"/>
                  </a:lnTo>
                  <a:lnTo>
                    <a:pt x="18" y="25"/>
                  </a:lnTo>
                  <a:lnTo>
                    <a:pt x="20" y="26"/>
                  </a:lnTo>
                  <a:lnTo>
                    <a:pt x="21" y="27"/>
                  </a:lnTo>
                  <a:lnTo>
                    <a:pt x="23" y="29"/>
                  </a:lnTo>
                  <a:lnTo>
                    <a:pt x="24" y="30"/>
                  </a:lnTo>
                  <a:lnTo>
                    <a:pt x="26" y="31"/>
                  </a:lnTo>
                  <a:lnTo>
                    <a:pt x="27" y="32"/>
                  </a:lnTo>
                  <a:lnTo>
                    <a:pt x="29" y="34"/>
                  </a:lnTo>
                  <a:lnTo>
                    <a:pt x="30" y="35"/>
                  </a:lnTo>
                  <a:lnTo>
                    <a:pt x="32" y="36"/>
                  </a:lnTo>
                  <a:lnTo>
                    <a:pt x="33" y="37"/>
                  </a:lnTo>
                  <a:lnTo>
                    <a:pt x="35" y="38"/>
                  </a:lnTo>
                  <a:lnTo>
                    <a:pt x="36" y="39"/>
                  </a:lnTo>
                  <a:lnTo>
                    <a:pt x="38" y="39"/>
                  </a:lnTo>
                  <a:lnTo>
                    <a:pt x="39" y="40"/>
                  </a:lnTo>
                  <a:lnTo>
                    <a:pt x="41" y="41"/>
                  </a:lnTo>
                  <a:lnTo>
                    <a:pt x="42" y="42"/>
                  </a:lnTo>
                  <a:lnTo>
                    <a:pt x="44" y="42"/>
                  </a:lnTo>
                  <a:lnTo>
                    <a:pt x="45" y="43"/>
                  </a:lnTo>
                  <a:lnTo>
                    <a:pt x="47" y="44"/>
                  </a:lnTo>
                  <a:lnTo>
                    <a:pt x="48" y="44"/>
                  </a:lnTo>
                  <a:lnTo>
                    <a:pt x="50" y="45"/>
                  </a:lnTo>
                  <a:lnTo>
                    <a:pt x="51" y="45"/>
                  </a:lnTo>
                  <a:lnTo>
                    <a:pt x="53" y="46"/>
                  </a:lnTo>
                  <a:lnTo>
                    <a:pt x="54" y="46"/>
                  </a:lnTo>
                  <a:lnTo>
                    <a:pt x="56" y="46"/>
                  </a:lnTo>
                  <a:lnTo>
                    <a:pt x="57" y="47"/>
                  </a:lnTo>
                  <a:lnTo>
                    <a:pt x="59" y="47"/>
                  </a:lnTo>
                  <a:lnTo>
                    <a:pt x="60" y="47"/>
                  </a:lnTo>
                  <a:lnTo>
                    <a:pt x="61" y="48"/>
                  </a:lnTo>
                  <a:lnTo>
                    <a:pt x="63" y="48"/>
                  </a:lnTo>
                  <a:lnTo>
                    <a:pt x="64" y="48"/>
                  </a:lnTo>
                  <a:lnTo>
                    <a:pt x="66" y="48"/>
                  </a:lnTo>
                  <a:lnTo>
                    <a:pt x="68" y="49"/>
                  </a:lnTo>
                  <a:lnTo>
                    <a:pt x="71" y="49"/>
                  </a:lnTo>
                  <a:lnTo>
                    <a:pt x="74" y="49"/>
                  </a:lnTo>
                  <a:lnTo>
                    <a:pt x="76" y="49"/>
                  </a:lnTo>
                  <a:lnTo>
                    <a:pt x="79" y="49"/>
                  </a:lnTo>
                  <a:lnTo>
                    <a:pt x="81" y="49"/>
                  </a:lnTo>
                  <a:lnTo>
                    <a:pt x="84" y="49"/>
                  </a:lnTo>
                  <a:lnTo>
                    <a:pt x="86" y="48"/>
                  </a:lnTo>
                  <a:lnTo>
                    <a:pt x="88" y="48"/>
                  </a:lnTo>
                  <a:lnTo>
                    <a:pt x="90" y="48"/>
                  </a:lnTo>
                  <a:lnTo>
                    <a:pt x="91" y="48"/>
                  </a:lnTo>
                  <a:lnTo>
                    <a:pt x="92" y="48"/>
                  </a:lnTo>
                  <a:lnTo>
                    <a:pt x="93" y="48"/>
                  </a:lnTo>
                  <a:lnTo>
                    <a:pt x="94" y="48"/>
                  </a:lnTo>
                  <a:lnTo>
                    <a:pt x="95" y="48"/>
                  </a:lnTo>
                  <a:lnTo>
                    <a:pt x="96" y="48"/>
                  </a:lnTo>
                  <a:lnTo>
                    <a:pt x="97" y="48"/>
                  </a:lnTo>
                  <a:lnTo>
                    <a:pt x="98" y="48"/>
                  </a:lnTo>
                  <a:lnTo>
                    <a:pt x="100" y="48"/>
                  </a:lnTo>
                  <a:lnTo>
                    <a:pt x="103" y="48"/>
                  </a:lnTo>
                  <a:lnTo>
                    <a:pt x="104" y="48"/>
                  </a:lnTo>
                  <a:lnTo>
                    <a:pt x="106" y="48"/>
                  </a:lnTo>
                  <a:lnTo>
                    <a:pt x="107" y="48"/>
                  </a:lnTo>
                  <a:lnTo>
                    <a:pt x="109" y="48"/>
                  </a:lnTo>
                  <a:lnTo>
                    <a:pt x="110" y="47"/>
                  </a:lnTo>
                  <a:lnTo>
                    <a:pt x="112" y="47"/>
                  </a:lnTo>
                  <a:lnTo>
                    <a:pt x="113" y="47"/>
                  </a:lnTo>
                  <a:lnTo>
                    <a:pt x="115" y="46"/>
                  </a:lnTo>
                  <a:lnTo>
                    <a:pt x="116" y="45"/>
                  </a:lnTo>
                  <a:lnTo>
                    <a:pt x="118" y="45"/>
                  </a:lnTo>
                  <a:lnTo>
                    <a:pt x="119" y="44"/>
                  </a:lnTo>
                  <a:lnTo>
                    <a:pt x="121" y="43"/>
                  </a:lnTo>
                  <a:lnTo>
                    <a:pt x="122" y="42"/>
                  </a:lnTo>
                  <a:lnTo>
                    <a:pt x="124" y="40"/>
                  </a:lnTo>
                  <a:lnTo>
                    <a:pt x="125" y="39"/>
                  </a:lnTo>
                  <a:lnTo>
                    <a:pt x="127" y="37"/>
                  </a:lnTo>
                  <a:lnTo>
                    <a:pt x="129" y="36"/>
                  </a:lnTo>
                  <a:lnTo>
                    <a:pt x="130" y="34"/>
                  </a:lnTo>
                  <a:lnTo>
                    <a:pt x="132" y="31"/>
                  </a:lnTo>
                  <a:lnTo>
                    <a:pt x="133" y="29"/>
                  </a:lnTo>
                  <a:lnTo>
                    <a:pt x="135" y="26"/>
                  </a:lnTo>
                  <a:lnTo>
                    <a:pt x="136" y="24"/>
                  </a:lnTo>
                  <a:lnTo>
                    <a:pt x="138" y="21"/>
                  </a:lnTo>
                  <a:lnTo>
                    <a:pt x="139" y="17"/>
                  </a:lnTo>
                  <a:lnTo>
                    <a:pt x="141" y="14"/>
                  </a:lnTo>
                  <a:lnTo>
                    <a:pt x="142" y="10"/>
                  </a:lnTo>
                  <a:lnTo>
                    <a:pt x="144" y="6"/>
                  </a:lnTo>
                  <a:lnTo>
                    <a:pt x="145" y="1"/>
                  </a:lnTo>
                  <a:lnTo>
                    <a:pt x="143" y="0"/>
                  </a:lnTo>
                  <a:lnTo>
                    <a:pt x="142" y="1"/>
                  </a:lnTo>
                  <a:lnTo>
                    <a:pt x="140" y="2"/>
                  </a:lnTo>
                  <a:lnTo>
                    <a:pt x="138" y="3"/>
                  </a:lnTo>
                  <a:lnTo>
                    <a:pt x="136" y="4"/>
                  </a:lnTo>
                  <a:lnTo>
                    <a:pt x="134" y="5"/>
                  </a:lnTo>
                  <a:lnTo>
                    <a:pt x="133" y="6"/>
                  </a:lnTo>
                  <a:lnTo>
                    <a:pt x="131" y="7"/>
                  </a:lnTo>
                  <a:lnTo>
                    <a:pt x="129" y="8"/>
                  </a:lnTo>
                  <a:lnTo>
                    <a:pt x="127" y="9"/>
                  </a:lnTo>
                  <a:lnTo>
                    <a:pt x="125" y="9"/>
                  </a:lnTo>
                  <a:lnTo>
                    <a:pt x="123" y="10"/>
                  </a:lnTo>
                  <a:lnTo>
                    <a:pt x="121" y="11"/>
                  </a:lnTo>
                  <a:lnTo>
                    <a:pt x="118" y="11"/>
                  </a:lnTo>
                  <a:lnTo>
                    <a:pt x="116" y="12"/>
                  </a:lnTo>
                  <a:lnTo>
                    <a:pt x="114" y="12"/>
                  </a:lnTo>
                  <a:lnTo>
                    <a:pt x="112" y="12"/>
                  </a:lnTo>
                  <a:lnTo>
                    <a:pt x="110" y="13"/>
                  </a:lnTo>
                  <a:lnTo>
                    <a:pt x="108" y="13"/>
                  </a:lnTo>
                  <a:lnTo>
                    <a:pt x="105" y="13"/>
                  </a:lnTo>
                  <a:lnTo>
                    <a:pt x="103" y="14"/>
                  </a:lnTo>
                  <a:lnTo>
                    <a:pt x="101" y="14"/>
                  </a:lnTo>
                  <a:lnTo>
                    <a:pt x="99" y="14"/>
                  </a:lnTo>
                  <a:lnTo>
                    <a:pt x="96" y="14"/>
                  </a:lnTo>
                  <a:lnTo>
                    <a:pt x="94" y="14"/>
                  </a:lnTo>
                  <a:lnTo>
                    <a:pt x="92" y="14"/>
                  </a:lnTo>
                  <a:lnTo>
                    <a:pt x="89" y="14"/>
                  </a:lnTo>
                  <a:lnTo>
                    <a:pt x="87" y="14"/>
                  </a:lnTo>
                  <a:lnTo>
                    <a:pt x="85" y="14"/>
                  </a:lnTo>
                  <a:lnTo>
                    <a:pt x="82" y="14"/>
                  </a:lnTo>
                  <a:lnTo>
                    <a:pt x="80" y="14"/>
                  </a:lnTo>
                  <a:lnTo>
                    <a:pt x="78" y="14"/>
                  </a:lnTo>
                  <a:lnTo>
                    <a:pt x="75" y="14"/>
                  </a:lnTo>
                  <a:lnTo>
                    <a:pt x="75" y="14"/>
                  </a:lnTo>
                  <a:lnTo>
                    <a:pt x="75" y="14"/>
                  </a:lnTo>
                  <a:close/>
                </a:path>
              </a:pathLst>
            </a:custGeom>
            <a:solidFill>
              <a:srgbClr val="C9271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4" name="Freeform 15"/>
            <p:cNvSpPr>
              <a:spLocks/>
            </p:cNvSpPr>
            <p:nvPr/>
          </p:nvSpPr>
          <p:spPr bwMode="auto">
            <a:xfrm>
              <a:off x="1140" y="1422"/>
              <a:ext cx="93" cy="24"/>
            </a:xfrm>
            <a:custGeom>
              <a:avLst/>
              <a:gdLst>
                <a:gd name="T0" fmla="*/ 2 w 93"/>
                <a:gd name="T1" fmla="*/ 3 h 24"/>
                <a:gd name="T2" fmla="*/ 5 w 93"/>
                <a:gd name="T3" fmla="*/ 5 h 24"/>
                <a:gd name="T4" fmla="*/ 8 w 93"/>
                <a:gd name="T5" fmla="*/ 8 h 24"/>
                <a:gd name="T6" fmla="*/ 13 w 93"/>
                <a:gd name="T7" fmla="*/ 11 h 24"/>
                <a:gd name="T8" fmla="*/ 18 w 93"/>
                <a:gd name="T9" fmla="*/ 14 h 24"/>
                <a:gd name="T10" fmla="*/ 23 w 93"/>
                <a:gd name="T11" fmla="*/ 16 h 24"/>
                <a:gd name="T12" fmla="*/ 29 w 93"/>
                <a:gd name="T13" fmla="*/ 18 h 24"/>
                <a:gd name="T14" fmla="*/ 34 w 93"/>
                <a:gd name="T15" fmla="*/ 20 h 24"/>
                <a:gd name="T16" fmla="*/ 40 w 93"/>
                <a:gd name="T17" fmla="*/ 22 h 24"/>
                <a:gd name="T18" fmla="*/ 46 w 93"/>
                <a:gd name="T19" fmla="*/ 23 h 24"/>
                <a:gd name="T20" fmla="*/ 52 w 93"/>
                <a:gd name="T21" fmla="*/ 24 h 24"/>
                <a:gd name="T22" fmla="*/ 58 w 93"/>
                <a:gd name="T23" fmla="*/ 24 h 24"/>
                <a:gd name="T24" fmla="*/ 63 w 93"/>
                <a:gd name="T25" fmla="*/ 23 h 24"/>
                <a:gd name="T26" fmla="*/ 68 w 93"/>
                <a:gd name="T27" fmla="*/ 22 h 24"/>
                <a:gd name="T28" fmla="*/ 73 w 93"/>
                <a:gd name="T29" fmla="*/ 20 h 24"/>
                <a:gd name="T30" fmla="*/ 77 w 93"/>
                <a:gd name="T31" fmla="*/ 18 h 24"/>
                <a:gd name="T32" fmla="*/ 93 w 93"/>
                <a:gd name="T33" fmla="*/ 0 h 24"/>
                <a:gd name="T34" fmla="*/ 88 w 93"/>
                <a:gd name="T35" fmla="*/ 3 h 24"/>
                <a:gd name="T36" fmla="*/ 83 w 93"/>
                <a:gd name="T37" fmla="*/ 5 h 24"/>
                <a:gd name="T38" fmla="*/ 77 w 93"/>
                <a:gd name="T39" fmla="*/ 7 h 24"/>
                <a:gd name="T40" fmla="*/ 71 w 93"/>
                <a:gd name="T41" fmla="*/ 9 h 24"/>
                <a:gd name="T42" fmla="*/ 66 w 93"/>
                <a:gd name="T43" fmla="*/ 10 h 24"/>
                <a:gd name="T44" fmla="*/ 59 w 93"/>
                <a:gd name="T45" fmla="*/ 11 h 24"/>
                <a:gd name="T46" fmla="*/ 53 w 93"/>
                <a:gd name="T47" fmla="*/ 11 h 24"/>
                <a:gd name="T48" fmla="*/ 47 w 93"/>
                <a:gd name="T49" fmla="*/ 11 h 24"/>
                <a:gd name="T50" fmla="*/ 41 w 93"/>
                <a:gd name="T51" fmla="*/ 11 h 24"/>
                <a:gd name="T52" fmla="*/ 35 w 93"/>
                <a:gd name="T53" fmla="*/ 11 h 24"/>
                <a:gd name="T54" fmla="*/ 29 w 93"/>
                <a:gd name="T55" fmla="*/ 10 h 24"/>
                <a:gd name="T56" fmla="*/ 23 w 93"/>
                <a:gd name="T57" fmla="*/ 9 h 24"/>
                <a:gd name="T58" fmla="*/ 17 w 93"/>
                <a:gd name="T59" fmla="*/ 7 h 24"/>
                <a:gd name="T60" fmla="*/ 11 w 93"/>
                <a:gd name="T61" fmla="*/ 5 h 24"/>
                <a:gd name="T62" fmla="*/ 6 w 93"/>
                <a:gd name="T63" fmla="*/ 3 h 24"/>
                <a:gd name="T64" fmla="*/ 0 w 93"/>
                <a:gd name="T65" fmla="*/ 1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93" h="24">
                  <a:moveTo>
                    <a:pt x="0" y="1"/>
                  </a:moveTo>
                  <a:lnTo>
                    <a:pt x="2" y="3"/>
                  </a:lnTo>
                  <a:lnTo>
                    <a:pt x="3" y="4"/>
                  </a:lnTo>
                  <a:lnTo>
                    <a:pt x="5" y="5"/>
                  </a:lnTo>
                  <a:lnTo>
                    <a:pt x="6" y="7"/>
                  </a:lnTo>
                  <a:lnTo>
                    <a:pt x="8" y="8"/>
                  </a:lnTo>
                  <a:lnTo>
                    <a:pt x="11" y="10"/>
                  </a:lnTo>
                  <a:lnTo>
                    <a:pt x="13" y="11"/>
                  </a:lnTo>
                  <a:lnTo>
                    <a:pt x="15" y="12"/>
                  </a:lnTo>
                  <a:lnTo>
                    <a:pt x="18" y="14"/>
                  </a:lnTo>
                  <a:lnTo>
                    <a:pt x="20" y="15"/>
                  </a:lnTo>
                  <a:lnTo>
                    <a:pt x="23" y="16"/>
                  </a:lnTo>
                  <a:lnTo>
                    <a:pt x="26" y="17"/>
                  </a:lnTo>
                  <a:lnTo>
                    <a:pt x="29" y="18"/>
                  </a:lnTo>
                  <a:lnTo>
                    <a:pt x="32" y="19"/>
                  </a:lnTo>
                  <a:lnTo>
                    <a:pt x="34" y="20"/>
                  </a:lnTo>
                  <a:lnTo>
                    <a:pt x="37" y="21"/>
                  </a:lnTo>
                  <a:lnTo>
                    <a:pt x="40" y="22"/>
                  </a:lnTo>
                  <a:lnTo>
                    <a:pt x="43" y="22"/>
                  </a:lnTo>
                  <a:lnTo>
                    <a:pt x="46" y="23"/>
                  </a:lnTo>
                  <a:lnTo>
                    <a:pt x="49" y="23"/>
                  </a:lnTo>
                  <a:lnTo>
                    <a:pt x="52" y="24"/>
                  </a:lnTo>
                  <a:lnTo>
                    <a:pt x="55" y="24"/>
                  </a:lnTo>
                  <a:lnTo>
                    <a:pt x="58" y="24"/>
                  </a:lnTo>
                  <a:lnTo>
                    <a:pt x="61" y="24"/>
                  </a:lnTo>
                  <a:lnTo>
                    <a:pt x="63" y="23"/>
                  </a:lnTo>
                  <a:lnTo>
                    <a:pt x="66" y="23"/>
                  </a:lnTo>
                  <a:lnTo>
                    <a:pt x="68" y="22"/>
                  </a:lnTo>
                  <a:lnTo>
                    <a:pt x="70" y="21"/>
                  </a:lnTo>
                  <a:lnTo>
                    <a:pt x="73" y="20"/>
                  </a:lnTo>
                  <a:lnTo>
                    <a:pt x="75" y="19"/>
                  </a:lnTo>
                  <a:lnTo>
                    <a:pt x="77" y="18"/>
                  </a:lnTo>
                  <a:lnTo>
                    <a:pt x="78" y="16"/>
                  </a:lnTo>
                  <a:lnTo>
                    <a:pt x="93" y="0"/>
                  </a:lnTo>
                  <a:lnTo>
                    <a:pt x="90" y="1"/>
                  </a:lnTo>
                  <a:lnTo>
                    <a:pt x="88" y="3"/>
                  </a:lnTo>
                  <a:lnTo>
                    <a:pt x="85" y="4"/>
                  </a:lnTo>
                  <a:lnTo>
                    <a:pt x="83" y="5"/>
                  </a:lnTo>
                  <a:lnTo>
                    <a:pt x="80" y="6"/>
                  </a:lnTo>
                  <a:lnTo>
                    <a:pt x="77" y="7"/>
                  </a:lnTo>
                  <a:lnTo>
                    <a:pt x="74" y="8"/>
                  </a:lnTo>
                  <a:lnTo>
                    <a:pt x="71" y="9"/>
                  </a:lnTo>
                  <a:lnTo>
                    <a:pt x="68" y="9"/>
                  </a:lnTo>
                  <a:lnTo>
                    <a:pt x="66" y="10"/>
                  </a:lnTo>
                  <a:lnTo>
                    <a:pt x="62" y="10"/>
                  </a:lnTo>
                  <a:lnTo>
                    <a:pt x="59" y="11"/>
                  </a:lnTo>
                  <a:lnTo>
                    <a:pt x="56" y="11"/>
                  </a:lnTo>
                  <a:lnTo>
                    <a:pt x="53" y="11"/>
                  </a:lnTo>
                  <a:lnTo>
                    <a:pt x="50" y="11"/>
                  </a:lnTo>
                  <a:lnTo>
                    <a:pt x="47" y="11"/>
                  </a:lnTo>
                  <a:lnTo>
                    <a:pt x="44" y="11"/>
                  </a:lnTo>
                  <a:lnTo>
                    <a:pt x="41" y="11"/>
                  </a:lnTo>
                  <a:lnTo>
                    <a:pt x="38" y="11"/>
                  </a:lnTo>
                  <a:lnTo>
                    <a:pt x="35" y="11"/>
                  </a:lnTo>
                  <a:lnTo>
                    <a:pt x="32" y="10"/>
                  </a:lnTo>
                  <a:lnTo>
                    <a:pt x="29" y="10"/>
                  </a:lnTo>
                  <a:lnTo>
                    <a:pt x="26" y="9"/>
                  </a:lnTo>
                  <a:lnTo>
                    <a:pt x="23" y="9"/>
                  </a:lnTo>
                  <a:lnTo>
                    <a:pt x="20" y="8"/>
                  </a:lnTo>
                  <a:lnTo>
                    <a:pt x="17" y="7"/>
                  </a:lnTo>
                  <a:lnTo>
                    <a:pt x="14" y="6"/>
                  </a:lnTo>
                  <a:lnTo>
                    <a:pt x="11" y="5"/>
                  </a:lnTo>
                  <a:lnTo>
                    <a:pt x="8" y="4"/>
                  </a:lnTo>
                  <a:lnTo>
                    <a:pt x="6" y="3"/>
                  </a:lnTo>
                  <a:lnTo>
                    <a:pt x="3" y="2"/>
                  </a:lnTo>
                  <a:lnTo>
                    <a:pt x="0" y="1"/>
                  </a:lnTo>
                  <a:close/>
                </a:path>
              </a:pathLst>
            </a:custGeom>
            <a:solidFill>
              <a:srgbClr val="D96F5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5" name="Freeform 16"/>
            <p:cNvSpPr>
              <a:spLocks/>
            </p:cNvSpPr>
            <p:nvPr/>
          </p:nvSpPr>
          <p:spPr bwMode="auto">
            <a:xfrm>
              <a:off x="1028" y="1232"/>
              <a:ext cx="127" cy="63"/>
            </a:xfrm>
            <a:custGeom>
              <a:avLst/>
              <a:gdLst>
                <a:gd name="T0" fmla="*/ 0 w 127"/>
                <a:gd name="T1" fmla="*/ 18 h 63"/>
                <a:gd name="T2" fmla="*/ 7 w 127"/>
                <a:gd name="T3" fmla="*/ 14 h 63"/>
                <a:gd name="T4" fmla="*/ 13 w 127"/>
                <a:gd name="T5" fmla="*/ 11 h 63"/>
                <a:gd name="T6" fmla="*/ 19 w 127"/>
                <a:gd name="T7" fmla="*/ 9 h 63"/>
                <a:gd name="T8" fmla="*/ 25 w 127"/>
                <a:gd name="T9" fmla="*/ 7 h 63"/>
                <a:gd name="T10" fmla="*/ 31 w 127"/>
                <a:gd name="T11" fmla="*/ 5 h 63"/>
                <a:gd name="T12" fmla="*/ 36 w 127"/>
                <a:gd name="T13" fmla="*/ 3 h 63"/>
                <a:gd name="T14" fmla="*/ 41 w 127"/>
                <a:gd name="T15" fmla="*/ 2 h 63"/>
                <a:gd name="T16" fmla="*/ 46 w 127"/>
                <a:gd name="T17" fmla="*/ 1 h 63"/>
                <a:gd name="T18" fmla="*/ 51 w 127"/>
                <a:gd name="T19" fmla="*/ 0 h 63"/>
                <a:gd name="T20" fmla="*/ 56 w 127"/>
                <a:gd name="T21" fmla="*/ 0 h 63"/>
                <a:gd name="T22" fmla="*/ 60 w 127"/>
                <a:gd name="T23" fmla="*/ 0 h 63"/>
                <a:gd name="T24" fmla="*/ 64 w 127"/>
                <a:gd name="T25" fmla="*/ 0 h 63"/>
                <a:gd name="T26" fmla="*/ 68 w 127"/>
                <a:gd name="T27" fmla="*/ 1 h 63"/>
                <a:gd name="T28" fmla="*/ 72 w 127"/>
                <a:gd name="T29" fmla="*/ 1 h 63"/>
                <a:gd name="T30" fmla="*/ 76 w 127"/>
                <a:gd name="T31" fmla="*/ 2 h 63"/>
                <a:gd name="T32" fmla="*/ 80 w 127"/>
                <a:gd name="T33" fmla="*/ 3 h 63"/>
                <a:gd name="T34" fmla="*/ 83 w 127"/>
                <a:gd name="T35" fmla="*/ 4 h 63"/>
                <a:gd name="T36" fmla="*/ 86 w 127"/>
                <a:gd name="T37" fmla="*/ 6 h 63"/>
                <a:gd name="T38" fmla="*/ 90 w 127"/>
                <a:gd name="T39" fmla="*/ 7 h 63"/>
                <a:gd name="T40" fmla="*/ 93 w 127"/>
                <a:gd name="T41" fmla="*/ 9 h 63"/>
                <a:gd name="T42" fmla="*/ 96 w 127"/>
                <a:gd name="T43" fmla="*/ 11 h 63"/>
                <a:gd name="T44" fmla="*/ 99 w 127"/>
                <a:gd name="T45" fmla="*/ 13 h 63"/>
                <a:gd name="T46" fmla="*/ 102 w 127"/>
                <a:gd name="T47" fmla="*/ 15 h 63"/>
                <a:gd name="T48" fmla="*/ 105 w 127"/>
                <a:gd name="T49" fmla="*/ 17 h 63"/>
                <a:gd name="T50" fmla="*/ 107 w 127"/>
                <a:gd name="T51" fmla="*/ 20 h 63"/>
                <a:gd name="T52" fmla="*/ 110 w 127"/>
                <a:gd name="T53" fmla="*/ 22 h 63"/>
                <a:gd name="T54" fmla="*/ 113 w 127"/>
                <a:gd name="T55" fmla="*/ 24 h 63"/>
                <a:gd name="T56" fmla="*/ 116 w 127"/>
                <a:gd name="T57" fmla="*/ 27 h 63"/>
                <a:gd name="T58" fmla="*/ 121 w 127"/>
                <a:gd name="T59" fmla="*/ 32 h 63"/>
                <a:gd name="T60" fmla="*/ 127 w 127"/>
                <a:gd name="T61" fmla="*/ 37 h 63"/>
                <a:gd name="T62" fmla="*/ 122 w 127"/>
                <a:gd name="T63" fmla="*/ 41 h 63"/>
                <a:gd name="T64" fmla="*/ 117 w 127"/>
                <a:gd name="T65" fmla="*/ 44 h 63"/>
                <a:gd name="T66" fmla="*/ 112 w 127"/>
                <a:gd name="T67" fmla="*/ 48 h 63"/>
                <a:gd name="T68" fmla="*/ 107 w 127"/>
                <a:gd name="T69" fmla="*/ 51 h 63"/>
                <a:gd name="T70" fmla="*/ 102 w 127"/>
                <a:gd name="T71" fmla="*/ 53 h 63"/>
                <a:gd name="T72" fmla="*/ 96 w 127"/>
                <a:gd name="T73" fmla="*/ 56 h 63"/>
                <a:gd name="T74" fmla="*/ 91 w 127"/>
                <a:gd name="T75" fmla="*/ 58 h 63"/>
                <a:gd name="T76" fmla="*/ 86 w 127"/>
                <a:gd name="T77" fmla="*/ 59 h 63"/>
                <a:gd name="T78" fmla="*/ 80 w 127"/>
                <a:gd name="T79" fmla="*/ 61 h 63"/>
                <a:gd name="T80" fmla="*/ 75 w 127"/>
                <a:gd name="T81" fmla="*/ 62 h 63"/>
                <a:gd name="T82" fmla="*/ 70 w 127"/>
                <a:gd name="T83" fmla="*/ 62 h 63"/>
                <a:gd name="T84" fmla="*/ 65 w 127"/>
                <a:gd name="T85" fmla="*/ 63 h 63"/>
                <a:gd name="T86" fmla="*/ 59 w 127"/>
                <a:gd name="T87" fmla="*/ 63 h 63"/>
                <a:gd name="T88" fmla="*/ 54 w 127"/>
                <a:gd name="T89" fmla="*/ 63 h 63"/>
                <a:gd name="T90" fmla="*/ 49 w 127"/>
                <a:gd name="T91" fmla="*/ 62 h 63"/>
                <a:gd name="T92" fmla="*/ 45 w 127"/>
                <a:gd name="T93" fmla="*/ 62 h 63"/>
                <a:gd name="T94" fmla="*/ 40 w 127"/>
                <a:gd name="T95" fmla="*/ 61 h 63"/>
                <a:gd name="T96" fmla="*/ 35 w 127"/>
                <a:gd name="T97" fmla="*/ 59 h 63"/>
                <a:gd name="T98" fmla="*/ 31 w 127"/>
                <a:gd name="T99" fmla="*/ 58 h 63"/>
                <a:gd name="T100" fmla="*/ 27 w 127"/>
                <a:gd name="T101" fmla="*/ 56 h 63"/>
                <a:gd name="T102" fmla="*/ 23 w 127"/>
                <a:gd name="T103" fmla="*/ 54 h 63"/>
                <a:gd name="T104" fmla="*/ 19 w 127"/>
                <a:gd name="T105" fmla="*/ 52 h 63"/>
                <a:gd name="T106" fmla="*/ 16 w 127"/>
                <a:gd name="T107" fmla="*/ 49 h 63"/>
                <a:gd name="T108" fmla="*/ 13 w 127"/>
                <a:gd name="T109" fmla="*/ 47 h 63"/>
                <a:gd name="T110" fmla="*/ 10 w 127"/>
                <a:gd name="T111" fmla="*/ 44 h 63"/>
                <a:gd name="T112" fmla="*/ 7 w 127"/>
                <a:gd name="T113" fmla="*/ 41 h 63"/>
                <a:gd name="T114" fmla="*/ 5 w 127"/>
                <a:gd name="T115" fmla="*/ 37 h 63"/>
                <a:gd name="T116" fmla="*/ 3 w 127"/>
                <a:gd name="T117" fmla="*/ 34 h 63"/>
                <a:gd name="T118" fmla="*/ 2 w 127"/>
                <a:gd name="T119" fmla="*/ 30 h 63"/>
                <a:gd name="T120" fmla="*/ 1 w 127"/>
                <a:gd name="T121" fmla="*/ 26 h 63"/>
                <a:gd name="T122" fmla="*/ 0 w 127"/>
                <a:gd name="T123" fmla="*/ 22 h 63"/>
                <a:gd name="T124" fmla="*/ 0 w 127"/>
                <a:gd name="T125" fmla="*/ 18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27" h="63">
                  <a:moveTo>
                    <a:pt x="0" y="18"/>
                  </a:moveTo>
                  <a:lnTo>
                    <a:pt x="7" y="14"/>
                  </a:lnTo>
                  <a:lnTo>
                    <a:pt x="13" y="11"/>
                  </a:lnTo>
                  <a:lnTo>
                    <a:pt x="19" y="9"/>
                  </a:lnTo>
                  <a:lnTo>
                    <a:pt x="25" y="7"/>
                  </a:lnTo>
                  <a:lnTo>
                    <a:pt x="31" y="5"/>
                  </a:lnTo>
                  <a:lnTo>
                    <a:pt x="36" y="3"/>
                  </a:lnTo>
                  <a:lnTo>
                    <a:pt x="41" y="2"/>
                  </a:lnTo>
                  <a:lnTo>
                    <a:pt x="46" y="1"/>
                  </a:lnTo>
                  <a:lnTo>
                    <a:pt x="51" y="0"/>
                  </a:lnTo>
                  <a:lnTo>
                    <a:pt x="56" y="0"/>
                  </a:lnTo>
                  <a:lnTo>
                    <a:pt x="60" y="0"/>
                  </a:lnTo>
                  <a:lnTo>
                    <a:pt x="64" y="0"/>
                  </a:lnTo>
                  <a:lnTo>
                    <a:pt x="68" y="1"/>
                  </a:lnTo>
                  <a:lnTo>
                    <a:pt x="72" y="1"/>
                  </a:lnTo>
                  <a:lnTo>
                    <a:pt x="76" y="2"/>
                  </a:lnTo>
                  <a:lnTo>
                    <a:pt x="80" y="3"/>
                  </a:lnTo>
                  <a:lnTo>
                    <a:pt x="83" y="4"/>
                  </a:lnTo>
                  <a:lnTo>
                    <a:pt x="86" y="6"/>
                  </a:lnTo>
                  <a:lnTo>
                    <a:pt x="90" y="7"/>
                  </a:lnTo>
                  <a:lnTo>
                    <a:pt x="93" y="9"/>
                  </a:lnTo>
                  <a:lnTo>
                    <a:pt x="96" y="11"/>
                  </a:lnTo>
                  <a:lnTo>
                    <a:pt x="99" y="13"/>
                  </a:lnTo>
                  <a:lnTo>
                    <a:pt x="102" y="15"/>
                  </a:lnTo>
                  <a:lnTo>
                    <a:pt x="105" y="17"/>
                  </a:lnTo>
                  <a:lnTo>
                    <a:pt x="107" y="20"/>
                  </a:lnTo>
                  <a:lnTo>
                    <a:pt x="110" y="22"/>
                  </a:lnTo>
                  <a:lnTo>
                    <a:pt x="113" y="24"/>
                  </a:lnTo>
                  <a:lnTo>
                    <a:pt x="116" y="27"/>
                  </a:lnTo>
                  <a:lnTo>
                    <a:pt x="121" y="32"/>
                  </a:lnTo>
                  <a:lnTo>
                    <a:pt x="127" y="37"/>
                  </a:lnTo>
                  <a:lnTo>
                    <a:pt x="122" y="41"/>
                  </a:lnTo>
                  <a:lnTo>
                    <a:pt x="117" y="44"/>
                  </a:lnTo>
                  <a:lnTo>
                    <a:pt x="112" y="48"/>
                  </a:lnTo>
                  <a:lnTo>
                    <a:pt x="107" y="51"/>
                  </a:lnTo>
                  <a:lnTo>
                    <a:pt x="102" y="53"/>
                  </a:lnTo>
                  <a:lnTo>
                    <a:pt x="96" y="56"/>
                  </a:lnTo>
                  <a:lnTo>
                    <a:pt x="91" y="58"/>
                  </a:lnTo>
                  <a:lnTo>
                    <a:pt x="86" y="59"/>
                  </a:lnTo>
                  <a:lnTo>
                    <a:pt x="80" y="61"/>
                  </a:lnTo>
                  <a:lnTo>
                    <a:pt x="75" y="62"/>
                  </a:lnTo>
                  <a:lnTo>
                    <a:pt x="70" y="62"/>
                  </a:lnTo>
                  <a:lnTo>
                    <a:pt x="65" y="63"/>
                  </a:lnTo>
                  <a:lnTo>
                    <a:pt x="59" y="63"/>
                  </a:lnTo>
                  <a:lnTo>
                    <a:pt x="54" y="63"/>
                  </a:lnTo>
                  <a:lnTo>
                    <a:pt x="49" y="62"/>
                  </a:lnTo>
                  <a:lnTo>
                    <a:pt x="45" y="62"/>
                  </a:lnTo>
                  <a:lnTo>
                    <a:pt x="40" y="61"/>
                  </a:lnTo>
                  <a:lnTo>
                    <a:pt x="35" y="59"/>
                  </a:lnTo>
                  <a:lnTo>
                    <a:pt x="31" y="58"/>
                  </a:lnTo>
                  <a:lnTo>
                    <a:pt x="27" y="56"/>
                  </a:lnTo>
                  <a:lnTo>
                    <a:pt x="23" y="54"/>
                  </a:lnTo>
                  <a:lnTo>
                    <a:pt x="19" y="52"/>
                  </a:lnTo>
                  <a:lnTo>
                    <a:pt x="16" y="49"/>
                  </a:lnTo>
                  <a:lnTo>
                    <a:pt x="13" y="47"/>
                  </a:lnTo>
                  <a:lnTo>
                    <a:pt x="10" y="44"/>
                  </a:lnTo>
                  <a:lnTo>
                    <a:pt x="7" y="41"/>
                  </a:lnTo>
                  <a:lnTo>
                    <a:pt x="5" y="37"/>
                  </a:lnTo>
                  <a:lnTo>
                    <a:pt x="3" y="34"/>
                  </a:lnTo>
                  <a:lnTo>
                    <a:pt x="2" y="30"/>
                  </a:lnTo>
                  <a:lnTo>
                    <a:pt x="1" y="26"/>
                  </a:lnTo>
                  <a:lnTo>
                    <a:pt x="0" y="22"/>
                  </a:lnTo>
                  <a:lnTo>
                    <a:pt x="0" y="1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6" name="Freeform 17"/>
            <p:cNvSpPr>
              <a:spLocks/>
            </p:cNvSpPr>
            <p:nvPr/>
          </p:nvSpPr>
          <p:spPr bwMode="auto">
            <a:xfrm>
              <a:off x="1047" y="1212"/>
              <a:ext cx="61" cy="66"/>
            </a:xfrm>
            <a:custGeom>
              <a:avLst/>
              <a:gdLst>
                <a:gd name="T0" fmla="*/ 32 w 61"/>
                <a:gd name="T1" fmla="*/ 1 h 66"/>
                <a:gd name="T2" fmla="*/ 27 w 61"/>
                <a:gd name="T3" fmla="*/ 0 h 66"/>
                <a:gd name="T4" fmla="*/ 23 w 61"/>
                <a:gd name="T5" fmla="*/ 1 h 66"/>
                <a:gd name="T6" fmla="*/ 19 w 61"/>
                <a:gd name="T7" fmla="*/ 2 h 66"/>
                <a:gd name="T8" fmla="*/ 15 w 61"/>
                <a:gd name="T9" fmla="*/ 4 h 66"/>
                <a:gd name="T10" fmla="*/ 11 w 61"/>
                <a:gd name="T11" fmla="*/ 7 h 66"/>
                <a:gd name="T12" fmla="*/ 8 w 61"/>
                <a:gd name="T13" fmla="*/ 10 h 66"/>
                <a:gd name="T14" fmla="*/ 5 w 61"/>
                <a:gd name="T15" fmla="*/ 14 h 66"/>
                <a:gd name="T16" fmla="*/ 3 w 61"/>
                <a:gd name="T17" fmla="*/ 18 h 66"/>
                <a:gd name="T18" fmla="*/ 1 w 61"/>
                <a:gd name="T19" fmla="*/ 22 h 66"/>
                <a:gd name="T20" fmla="*/ 0 w 61"/>
                <a:gd name="T21" fmla="*/ 27 h 66"/>
                <a:gd name="T22" fmla="*/ 0 w 61"/>
                <a:gd name="T23" fmla="*/ 32 h 66"/>
                <a:gd name="T24" fmla="*/ 0 w 61"/>
                <a:gd name="T25" fmla="*/ 37 h 66"/>
                <a:gd name="T26" fmla="*/ 1 w 61"/>
                <a:gd name="T27" fmla="*/ 42 h 66"/>
                <a:gd name="T28" fmla="*/ 2 w 61"/>
                <a:gd name="T29" fmla="*/ 46 h 66"/>
                <a:gd name="T30" fmla="*/ 5 w 61"/>
                <a:gd name="T31" fmla="*/ 51 h 66"/>
                <a:gd name="T32" fmla="*/ 7 w 61"/>
                <a:gd name="T33" fmla="*/ 54 h 66"/>
                <a:gd name="T34" fmla="*/ 10 w 61"/>
                <a:gd name="T35" fmla="*/ 58 h 66"/>
                <a:gd name="T36" fmla="*/ 14 w 61"/>
                <a:gd name="T37" fmla="*/ 61 h 66"/>
                <a:gd name="T38" fmla="*/ 18 w 61"/>
                <a:gd name="T39" fmla="*/ 63 h 66"/>
                <a:gd name="T40" fmla="*/ 22 w 61"/>
                <a:gd name="T41" fmla="*/ 65 h 66"/>
                <a:gd name="T42" fmla="*/ 27 w 61"/>
                <a:gd name="T43" fmla="*/ 66 h 66"/>
                <a:gd name="T44" fmla="*/ 31 w 61"/>
                <a:gd name="T45" fmla="*/ 66 h 66"/>
                <a:gd name="T46" fmla="*/ 36 w 61"/>
                <a:gd name="T47" fmla="*/ 66 h 66"/>
                <a:gd name="T48" fmla="*/ 40 w 61"/>
                <a:gd name="T49" fmla="*/ 65 h 66"/>
                <a:gd name="T50" fmla="*/ 44 w 61"/>
                <a:gd name="T51" fmla="*/ 63 h 66"/>
                <a:gd name="T52" fmla="*/ 48 w 61"/>
                <a:gd name="T53" fmla="*/ 61 h 66"/>
                <a:gd name="T54" fmla="*/ 51 w 61"/>
                <a:gd name="T55" fmla="*/ 58 h 66"/>
                <a:gd name="T56" fmla="*/ 54 w 61"/>
                <a:gd name="T57" fmla="*/ 54 h 66"/>
                <a:gd name="T58" fmla="*/ 57 w 61"/>
                <a:gd name="T59" fmla="*/ 50 h 66"/>
                <a:gd name="T60" fmla="*/ 59 w 61"/>
                <a:gd name="T61" fmla="*/ 46 h 66"/>
                <a:gd name="T62" fmla="*/ 60 w 61"/>
                <a:gd name="T63" fmla="*/ 41 h 66"/>
                <a:gd name="T64" fmla="*/ 61 w 61"/>
                <a:gd name="T65" fmla="*/ 36 h 66"/>
                <a:gd name="T66" fmla="*/ 61 w 61"/>
                <a:gd name="T67" fmla="*/ 31 h 66"/>
                <a:gd name="T68" fmla="*/ 60 w 61"/>
                <a:gd name="T69" fmla="*/ 26 h 66"/>
                <a:gd name="T70" fmla="*/ 59 w 61"/>
                <a:gd name="T71" fmla="*/ 22 h 66"/>
                <a:gd name="T72" fmla="*/ 57 w 61"/>
                <a:gd name="T73" fmla="*/ 17 h 66"/>
                <a:gd name="T74" fmla="*/ 54 w 61"/>
                <a:gd name="T75" fmla="*/ 13 h 66"/>
                <a:gd name="T76" fmla="*/ 51 w 61"/>
                <a:gd name="T77" fmla="*/ 10 h 66"/>
                <a:gd name="T78" fmla="*/ 48 w 61"/>
                <a:gd name="T79" fmla="*/ 7 h 66"/>
                <a:gd name="T80" fmla="*/ 44 w 61"/>
                <a:gd name="T81" fmla="*/ 4 h 66"/>
                <a:gd name="T82" fmla="*/ 40 w 61"/>
                <a:gd name="T83" fmla="*/ 2 h 66"/>
                <a:gd name="T84" fmla="*/ 35 w 61"/>
                <a:gd name="T85" fmla="*/ 1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61" h="66">
                  <a:moveTo>
                    <a:pt x="35" y="1"/>
                  </a:moveTo>
                  <a:lnTo>
                    <a:pt x="34" y="1"/>
                  </a:lnTo>
                  <a:lnTo>
                    <a:pt x="32" y="1"/>
                  </a:lnTo>
                  <a:lnTo>
                    <a:pt x="30" y="0"/>
                  </a:lnTo>
                  <a:lnTo>
                    <a:pt x="29" y="0"/>
                  </a:lnTo>
                  <a:lnTo>
                    <a:pt x="27" y="0"/>
                  </a:lnTo>
                  <a:lnTo>
                    <a:pt x="26" y="1"/>
                  </a:lnTo>
                  <a:lnTo>
                    <a:pt x="24" y="1"/>
                  </a:lnTo>
                  <a:lnTo>
                    <a:pt x="23" y="1"/>
                  </a:lnTo>
                  <a:lnTo>
                    <a:pt x="22" y="2"/>
                  </a:lnTo>
                  <a:lnTo>
                    <a:pt x="20" y="2"/>
                  </a:lnTo>
                  <a:lnTo>
                    <a:pt x="19" y="2"/>
                  </a:lnTo>
                  <a:lnTo>
                    <a:pt x="17" y="3"/>
                  </a:lnTo>
                  <a:lnTo>
                    <a:pt x="16" y="4"/>
                  </a:lnTo>
                  <a:lnTo>
                    <a:pt x="15" y="4"/>
                  </a:lnTo>
                  <a:lnTo>
                    <a:pt x="14" y="5"/>
                  </a:lnTo>
                  <a:lnTo>
                    <a:pt x="12" y="6"/>
                  </a:lnTo>
                  <a:lnTo>
                    <a:pt x="11" y="7"/>
                  </a:lnTo>
                  <a:lnTo>
                    <a:pt x="10" y="8"/>
                  </a:lnTo>
                  <a:lnTo>
                    <a:pt x="9" y="9"/>
                  </a:lnTo>
                  <a:lnTo>
                    <a:pt x="8" y="10"/>
                  </a:lnTo>
                  <a:lnTo>
                    <a:pt x="7" y="11"/>
                  </a:lnTo>
                  <a:lnTo>
                    <a:pt x="6" y="13"/>
                  </a:lnTo>
                  <a:lnTo>
                    <a:pt x="5" y="14"/>
                  </a:lnTo>
                  <a:lnTo>
                    <a:pt x="4" y="15"/>
                  </a:lnTo>
                  <a:lnTo>
                    <a:pt x="4" y="16"/>
                  </a:lnTo>
                  <a:lnTo>
                    <a:pt x="3" y="18"/>
                  </a:lnTo>
                  <a:lnTo>
                    <a:pt x="2" y="19"/>
                  </a:lnTo>
                  <a:lnTo>
                    <a:pt x="2" y="21"/>
                  </a:lnTo>
                  <a:lnTo>
                    <a:pt x="1" y="22"/>
                  </a:lnTo>
                  <a:lnTo>
                    <a:pt x="1" y="24"/>
                  </a:lnTo>
                  <a:lnTo>
                    <a:pt x="0" y="26"/>
                  </a:lnTo>
                  <a:lnTo>
                    <a:pt x="0" y="27"/>
                  </a:lnTo>
                  <a:lnTo>
                    <a:pt x="0" y="29"/>
                  </a:lnTo>
                  <a:lnTo>
                    <a:pt x="0" y="31"/>
                  </a:lnTo>
                  <a:lnTo>
                    <a:pt x="0" y="32"/>
                  </a:lnTo>
                  <a:lnTo>
                    <a:pt x="0" y="34"/>
                  </a:lnTo>
                  <a:lnTo>
                    <a:pt x="0" y="36"/>
                  </a:lnTo>
                  <a:lnTo>
                    <a:pt x="0" y="37"/>
                  </a:lnTo>
                  <a:lnTo>
                    <a:pt x="0" y="39"/>
                  </a:lnTo>
                  <a:lnTo>
                    <a:pt x="0" y="40"/>
                  </a:lnTo>
                  <a:lnTo>
                    <a:pt x="1" y="42"/>
                  </a:lnTo>
                  <a:lnTo>
                    <a:pt x="1" y="43"/>
                  </a:lnTo>
                  <a:lnTo>
                    <a:pt x="2" y="45"/>
                  </a:lnTo>
                  <a:lnTo>
                    <a:pt x="2" y="46"/>
                  </a:lnTo>
                  <a:lnTo>
                    <a:pt x="3" y="48"/>
                  </a:lnTo>
                  <a:lnTo>
                    <a:pt x="4" y="49"/>
                  </a:lnTo>
                  <a:lnTo>
                    <a:pt x="5" y="51"/>
                  </a:lnTo>
                  <a:lnTo>
                    <a:pt x="5" y="52"/>
                  </a:lnTo>
                  <a:lnTo>
                    <a:pt x="6" y="53"/>
                  </a:lnTo>
                  <a:lnTo>
                    <a:pt x="7" y="54"/>
                  </a:lnTo>
                  <a:lnTo>
                    <a:pt x="8" y="56"/>
                  </a:lnTo>
                  <a:lnTo>
                    <a:pt x="9" y="57"/>
                  </a:lnTo>
                  <a:lnTo>
                    <a:pt x="10" y="58"/>
                  </a:lnTo>
                  <a:lnTo>
                    <a:pt x="11" y="59"/>
                  </a:lnTo>
                  <a:lnTo>
                    <a:pt x="13" y="60"/>
                  </a:lnTo>
                  <a:lnTo>
                    <a:pt x="14" y="61"/>
                  </a:lnTo>
                  <a:lnTo>
                    <a:pt x="15" y="62"/>
                  </a:lnTo>
                  <a:lnTo>
                    <a:pt x="16" y="63"/>
                  </a:lnTo>
                  <a:lnTo>
                    <a:pt x="18" y="63"/>
                  </a:lnTo>
                  <a:lnTo>
                    <a:pt x="19" y="64"/>
                  </a:lnTo>
                  <a:lnTo>
                    <a:pt x="21" y="64"/>
                  </a:lnTo>
                  <a:lnTo>
                    <a:pt x="22" y="65"/>
                  </a:lnTo>
                  <a:lnTo>
                    <a:pt x="24" y="65"/>
                  </a:lnTo>
                  <a:lnTo>
                    <a:pt x="25" y="66"/>
                  </a:lnTo>
                  <a:lnTo>
                    <a:pt x="27" y="66"/>
                  </a:lnTo>
                  <a:lnTo>
                    <a:pt x="28" y="66"/>
                  </a:lnTo>
                  <a:lnTo>
                    <a:pt x="30" y="66"/>
                  </a:lnTo>
                  <a:lnTo>
                    <a:pt x="31" y="66"/>
                  </a:lnTo>
                  <a:lnTo>
                    <a:pt x="33" y="66"/>
                  </a:lnTo>
                  <a:lnTo>
                    <a:pt x="34" y="66"/>
                  </a:lnTo>
                  <a:lnTo>
                    <a:pt x="36" y="66"/>
                  </a:lnTo>
                  <a:lnTo>
                    <a:pt x="37" y="66"/>
                  </a:lnTo>
                  <a:lnTo>
                    <a:pt x="39" y="65"/>
                  </a:lnTo>
                  <a:lnTo>
                    <a:pt x="40" y="65"/>
                  </a:lnTo>
                  <a:lnTo>
                    <a:pt x="42" y="64"/>
                  </a:lnTo>
                  <a:lnTo>
                    <a:pt x="43" y="64"/>
                  </a:lnTo>
                  <a:lnTo>
                    <a:pt x="44" y="63"/>
                  </a:lnTo>
                  <a:lnTo>
                    <a:pt x="46" y="62"/>
                  </a:lnTo>
                  <a:lnTo>
                    <a:pt x="47" y="61"/>
                  </a:lnTo>
                  <a:lnTo>
                    <a:pt x="48" y="61"/>
                  </a:lnTo>
                  <a:lnTo>
                    <a:pt x="49" y="60"/>
                  </a:lnTo>
                  <a:lnTo>
                    <a:pt x="50" y="59"/>
                  </a:lnTo>
                  <a:lnTo>
                    <a:pt x="51" y="58"/>
                  </a:lnTo>
                  <a:lnTo>
                    <a:pt x="52" y="57"/>
                  </a:lnTo>
                  <a:lnTo>
                    <a:pt x="53" y="55"/>
                  </a:lnTo>
                  <a:lnTo>
                    <a:pt x="54" y="54"/>
                  </a:lnTo>
                  <a:lnTo>
                    <a:pt x="55" y="53"/>
                  </a:lnTo>
                  <a:lnTo>
                    <a:pt x="56" y="52"/>
                  </a:lnTo>
                  <a:lnTo>
                    <a:pt x="57" y="50"/>
                  </a:lnTo>
                  <a:lnTo>
                    <a:pt x="57" y="49"/>
                  </a:lnTo>
                  <a:lnTo>
                    <a:pt x="58" y="47"/>
                  </a:lnTo>
                  <a:lnTo>
                    <a:pt x="59" y="46"/>
                  </a:lnTo>
                  <a:lnTo>
                    <a:pt x="59" y="44"/>
                  </a:lnTo>
                  <a:lnTo>
                    <a:pt x="60" y="43"/>
                  </a:lnTo>
                  <a:lnTo>
                    <a:pt x="60" y="41"/>
                  </a:lnTo>
                  <a:lnTo>
                    <a:pt x="60" y="39"/>
                  </a:lnTo>
                  <a:lnTo>
                    <a:pt x="61" y="38"/>
                  </a:lnTo>
                  <a:lnTo>
                    <a:pt x="61" y="36"/>
                  </a:lnTo>
                  <a:lnTo>
                    <a:pt x="61" y="34"/>
                  </a:lnTo>
                  <a:lnTo>
                    <a:pt x="61" y="33"/>
                  </a:lnTo>
                  <a:lnTo>
                    <a:pt x="61" y="31"/>
                  </a:lnTo>
                  <a:lnTo>
                    <a:pt x="60" y="29"/>
                  </a:lnTo>
                  <a:lnTo>
                    <a:pt x="60" y="28"/>
                  </a:lnTo>
                  <a:lnTo>
                    <a:pt x="60" y="26"/>
                  </a:lnTo>
                  <a:lnTo>
                    <a:pt x="60" y="25"/>
                  </a:lnTo>
                  <a:lnTo>
                    <a:pt x="59" y="23"/>
                  </a:lnTo>
                  <a:lnTo>
                    <a:pt x="59" y="22"/>
                  </a:lnTo>
                  <a:lnTo>
                    <a:pt x="58" y="20"/>
                  </a:lnTo>
                  <a:lnTo>
                    <a:pt x="57" y="19"/>
                  </a:lnTo>
                  <a:lnTo>
                    <a:pt x="57" y="17"/>
                  </a:lnTo>
                  <a:lnTo>
                    <a:pt x="56" y="16"/>
                  </a:lnTo>
                  <a:lnTo>
                    <a:pt x="55" y="15"/>
                  </a:lnTo>
                  <a:lnTo>
                    <a:pt x="54" y="13"/>
                  </a:lnTo>
                  <a:lnTo>
                    <a:pt x="53" y="12"/>
                  </a:lnTo>
                  <a:lnTo>
                    <a:pt x="52" y="11"/>
                  </a:lnTo>
                  <a:lnTo>
                    <a:pt x="51" y="10"/>
                  </a:lnTo>
                  <a:lnTo>
                    <a:pt x="50" y="9"/>
                  </a:lnTo>
                  <a:lnTo>
                    <a:pt x="49" y="8"/>
                  </a:lnTo>
                  <a:lnTo>
                    <a:pt x="48" y="7"/>
                  </a:lnTo>
                  <a:lnTo>
                    <a:pt x="46" y="6"/>
                  </a:lnTo>
                  <a:lnTo>
                    <a:pt x="45" y="5"/>
                  </a:lnTo>
                  <a:lnTo>
                    <a:pt x="44" y="4"/>
                  </a:lnTo>
                  <a:lnTo>
                    <a:pt x="43" y="3"/>
                  </a:lnTo>
                  <a:lnTo>
                    <a:pt x="41" y="3"/>
                  </a:lnTo>
                  <a:lnTo>
                    <a:pt x="40" y="2"/>
                  </a:lnTo>
                  <a:lnTo>
                    <a:pt x="38" y="2"/>
                  </a:lnTo>
                  <a:lnTo>
                    <a:pt x="37" y="1"/>
                  </a:lnTo>
                  <a:lnTo>
                    <a:pt x="35" y="1"/>
                  </a:lnTo>
                  <a:close/>
                </a:path>
              </a:pathLst>
            </a:custGeom>
            <a:solidFill>
              <a:srgbClr val="616F8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7" name="Freeform 18"/>
            <p:cNvSpPr>
              <a:spLocks noEditPoints="1"/>
            </p:cNvSpPr>
            <p:nvPr/>
          </p:nvSpPr>
          <p:spPr bwMode="auto">
            <a:xfrm>
              <a:off x="1045" y="1211"/>
              <a:ext cx="64" cy="69"/>
            </a:xfrm>
            <a:custGeom>
              <a:avLst/>
              <a:gdLst>
                <a:gd name="T0" fmla="*/ 34 w 64"/>
                <a:gd name="T1" fmla="*/ 0 h 69"/>
                <a:gd name="T2" fmla="*/ 25 w 64"/>
                <a:gd name="T3" fmla="*/ 1 h 69"/>
                <a:gd name="T4" fmla="*/ 17 w 64"/>
                <a:gd name="T5" fmla="*/ 4 h 69"/>
                <a:gd name="T6" fmla="*/ 10 w 64"/>
                <a:gd name="T7" fmla="*/ 9 h 69"/>
                <a:gd name="T8" fmla="*/ 5 w 64"/>
                <a:gd name="T9" fmla="*/ 16 h 69"/>
                <a:gd name="T10" fmla="*/ 1 w 64"/>
                <a:gd name="T11" fmla="*/ 25 h 69"/>
                <a:gd name="T12" fmla="*/ 1 w 64"/>
                <a:gd name="T13" fmla="*/ 28 h 69"/>
                <a:gd name="T14" fmla="*/ 0 w 64"/>
                <a:gd name="T15" fmla="*/ 32 h 69"/>
                <a:gd name="T16" fmla="*/ 1 w 64"/>
                <a:gd name="T17" fmla="*/ 38 h 69"/>
                <a:gd name="T18" fmla="*/ 2 w 64"/>
                <a:gd name="T19" fmla="*/ 43 h 69"/>
                <a:gd name="T20" fmla="*/ 4 w 64"/>
                <a:gd name="T21" fmla="*/ 50 h 69"/>
                <a:gd name="T22" fmla="*/ 8 w 64"/>
                <a:gd name="T23" fmla="*/ 56 h 69"/>
                <a:gd name="T24" fmla="*/ 13 w 64"/>
                <a:gd name="T25" fmla="*/ 61 h 69"/>
                <a:gd name="T26" fmla="*/ 18 w 64"/>
                <a:gd name="T27" fmla="*/ 65 h 69"/>
                <a:gd name="T28" fmla="*/ 25 w 64"/>
                <a:gd name="T29" fmla="*/ 67 h 69"/>
                <a:gd name="T30" fmla="*/ 28 w 64"/>
                <a:gd name="T31" fmla="*/ 68 h 69"/>
                <a:gd name="T32" fmla="*/ 37 w 64"/>
                <a:gd name="T33" fmla="*/ 68 h 69"/>
                <a:gd name="T34" fmla="*/ 46 w 64"/>
                <a:gd name="T35" fmla="*/ 66 h 69"/>
                <a:gd name="T36" fmla="*/ 53 w 64"/>
                <a:gd name="T37" fmla="*/ 61 h 69"/>
                <a:gd name="T38" fmla="*/ 59 w 64"/>
                <a:gd name="T39" fmla="*/ 54 h 69"/>
                <a:gd name="T40" fmla="*/ 62 w 64"/>
                <a:gd name="T41" fmla="*/ 46 h 69"/>
                <a:gd name="T42" fmla="*/ 64 w 64"/>
                <a:gd name="T43" fmla="*/ 41 h 69"/>
                <a:gd name="T44" fmla="*/ 64 w 64"/>
                <a:gd name="T45" fmla="*/ 37 h 69"/>
                <a:gd name="T46" fmla="*/ 64 w 64"/>
                <a:gd name="T47" fmla="*/ 31 h 69"/>
                <a:gd name="T48" fmla="*/ 63 w 64"/>
                <a:gd name="T49" fmla="*/ 25 h 69"/>
                <a:gd name="T50" fmla="*/ 60 w 64"/>
                <a:gd name="T51" fmla="*/ 19 h 69"/>
                <a:gd name="T52" fmla="*/ 57 w 64"/>
                <a:gd name="T53" fmla="*/ 13 h 69"/>
                <a:gd name="T54" fmla="*/ 52 w 64"/>
                <a:gd name="T55" fmla="*/ 8 h 69"/>
                <a:gd name="T56" fmla="*/ 46 w 64"/>
                <a:gd name="T57" fmla="*/ 4 h 69"/>
                <a:gd name="T58" fmla="*/ 40 w 64"/>
                <a:gd name="T59" fmla="*/ 1 h 69"/>
                <a:gd name="T60" fmla="*/ 37 w 64"/>
                <a:gd name="T61" fmla="*/ 3 h 69"/>
                <a:gd name="T62" fmla="*/ 43 w 64"/>
                <a:gd name="T63" fmla="*/ 5 h 69"/>
                <a:gd name="T64" fmla="*/ 48 w 64"/>
                <a:gd name="T65" fmla="*/ 8 h 69"/>
                <a:gd name="T66" fmla="*/ 53 w 64"/>
                <a:gd name="T67" fmla="*/ 13 h 69"/>
                <a:gd name="T68" fmla="*/ 57 w 64"/>
                <a:gd name="T69" fmla="*/ 18 h 69"/>
                <a:gd name="T70" fmla="*/ 60 w 64"/>
                <a:gd name="T71" fmla="*/ 24 h 69"/>
                <a:gd name="T72" fmla="*/ 61 w 64"/>
                <a:gd name="T73" fmla="*/ 33 h 69"/>
                <a:gd name="T74" fmla="*/ 61 w 64"/>
                <a:gd name="T75" fmla="*/ 38 h 69"/>
                <a:gd name="T76" fmla="*/ 61 w 64"/>
                <a:gd name="T77" fmla="*/ 41 h 69"/>
                <a:gd name="T78" fmla="*/ 59 w 64"/>
                <a:gd name="T79" fmla="*/ 48 h 69"/>
                <a:gd name="T80" fmla="*/ 55 w 64"/>
                <a:gd name="T81" fmla="*/ 55 h 69"/>
                <a:gd name="T82" fmla="*/ 49 w 64"/>
                <a:gd name="T83" fmla="*/ 61 h 69"/>
                <a:gd name="T84" fmla="*/ 42 w 64"/>
                <a:gd name="T85" fmla="*/ 64 h 69"/>
                <a:gd name="T86" fmla="*/ 34 w 64"/>
                <a:gd name="T87" fmla="*/ 66 h 69"/>
                <a:gd name="T88" fmla="*/ 28 w 64"/>
                <a:gd name="T89" fmla="*/ 66 h 69"/>
                <a:gd name="T90" fmla="*/ 21 w 64"/>
                <a:gd name="T91" fmla="*/ 64 h 69"/>
                <a:gd name="T92" fmla="*/ 16 w 64"/>
                <a:gd name="T93" fmla="*/ 60 h 69"/>
                <a:gd name="T94" fmla="*/ 11 w 64"/>
                <a:gd name="T95" fmla="*/ 56 h 69"/>
                <a:gd name="T96" fmla="*/ 7 w 64"/>
                <a:gd name="T97" fmla="*/ 51 h 69"/>
                <a:gd name="T98" fmla="*/ 5 w 64"/>
                <a:gd name="T99" fmla="*/ 45 h 69"/>
                <a:gd name="T100" fmla="*/ 3 w 64"/>
                <a:gd name="T101" fmla="*/ 36 h 69"/>
                <a:gd name="T102" fmla="*/ 3 w 64"/>
                <a:gd name="T103" fmla="*/ 30 h 69"/>
                <a:gd name="T104" fmla="*/ 3 w 64"/>
                <a:gd name="T105" fmla="*/ 28 h 69"/>
                <a:gd name="T106" fmla="*/ 5 w 64"/>
                <a:gd name="T107" fmla="*/ 23 h 69"/>
                <a:gd name="T108" fmla="*/ 9 w 64"/>
                <a:gd name="T109" fmla="*/ 15 h 69"/>
                <a:gd name="T110" fmla="*/ 14 w 64"/>
                <a:gd name="T111" fmla="*/ 9 h 69"/>
                <a:gd name="T112" fmla="*/ 21 w 64"/>
                <a:gd name="T113" fmla="*/ 5 h 69"/>
                <a:gd name="T114" fmla="*/ 29 w 64"/>
                <a:gd name="T115" fmla="*/ 3 h 69"/>
                <a:gd name="T116" fmla="*/ 36 w 64"/>
                <a:gd name="T117" fmla="*/ 3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64" h="69">
                  <a:moveTo>
                    <a:pt x="37" y="1"/>
                  </a:moveTo>
                  <a:lnTo>
                    <a:pt x="37" y="1"/>
                  </a:lnTo>
                  <a:lnTo>
                    <a:pt x="37" y="1"/>
                  </a:lnTo>
                  <a:lnTo>
                    <a:pt x="36" y="1"/>
                  </a:lnTo>
                  <a:lnTo>
                    <a:pt x="36" y="0"/>
                  </a:lnTo>
                  <a:lnTo>
                    <a:pt x="34" y="0"/>
                  </a:lnTo>
                  <a:lnTo>
                    <a:pt x="33" y="0"/>
                  </a:lnTo>
                  <a:lnTo>
                    <a:pt x="31" y="0"/>
                  </a:lnTo>
                  <a:lnTo>
                    <a:pt x="30" y="0"/>
                  </a:lnTo>
                  <a:lnTo>
                    <a:pt x="28" y="0"/>
                  </a:lnTo>
                  <a:lnTo>
                    <a:pt x="27" y="0"/>
                  </a:lnTo>
                  <a:lnTo>
                    <a:pt x="25" y="1"/>
                  </a:lnTo>
                  <a:lnTo>
                    <a:pt x="24" y="1"/>
                  </a:lnTo>
                  <a:lnTo>
                    <a:pt x="23" y="1"/>
                  </a:lnTo>
                  <a:lnTo>
                    <a:pt x="21" y="2"/>
                  </a:lnTo>
                  <a:lnTo>
                    <a:pt x="20" y="2"/>
                  </a:lnTo>
                  <a:lnTo>
                    <a:pt x="19" y="3"/>
                  </a:lnTo>
                  <a:lnTo>
                    <a:pt x="17" y="4"/>
                  </a:lnTo>
                  <a:lnTo>
                    <a:pt x="16" y="4"/>
                  </a:lnTo>
                  <a:lnTo>
                    <a:pt x="15" y="5"/>
                  </a:lnTo>
                  <a:lnTo>
                    <a:pt x="14" y="6"/>
                  </a:lnTo>
                  <a:lnTo>
                    <a:pt x="13" y="7"/>
                  </a:lnTo>
                  <a:lnTo>
                    <a:pt x="11" y="8"/>
                  </a:lnTo>
                  <a:lnTo>
                    <a:pt x="10" y="9"/>
                  </a:lnTo>
                  <a:lnTo>
                    <a:pt x="9" y="10"/>
                  </a:lnTo>
                  <a:lnTo>
                    <a:pt x="8" y="11"/>
                  </a:lnTo>
                  <a:lnTo>
                    <a:pt x="7" y="12"/>
                  </a:lnTo>
                  <a:lnTo>
                    <a:pt x="7" y="13"/>
                  </a:lnTo>
                  <a:lnTo>
                    <a:pt x="6" y="15"/>
                  </a:lnTo>
                  <a:lnTo>
                    <a:pt x="5" y="16"/>
                  </a:lnTo>
                  <a:lnTo>
                    <a:pt x="4" y="17"/>
                  </a:lnTo>
                  <a:lnTo>
                    <a:pt x="3" y="19"/>
                  </a:lnTo>
                  <a:lnTo>
                    <a:pt x="3" y="20"/>
                  </a:lnTo>
                  <a:lnTo>
                    <a:pt x="2" y="22"/>
                  </a:lnTo>
                  <a:lnTo>
                    <a:pt x="2" y="23"/>
                  </a:lnTo>
                  <a:lnTo>
                    <a:pt x="1" y="25"/>
                  </a:lnTo>
                  <a:lnTo>
                    <a:pt x="1" y="26"/>
                  </a:lnTo>
                  <a:lnTo>
                    <a:pt x="1" y="27"/>
                  </a:lnTo>
                  <a:lnTo>
                    <a:pt x="1" y="27"/>
                  </a:lnTo>
                  <a:lnTo>
                    <a:pt x="1" y="28"/>
                  </a:lnTo>
                  <a:lnTo>
                    <a:pt x="1" y="28"/>
                  </a:lnTo>
                  <a:lnTo>
                    <a:pt x="1" y="28"/>
                  </a:lnTo>
                  <a:lnTo>
                    <a:pt x="1" y="28"/>
                  </a:lnTo>
                  <a:lnTo>
                    <a:pt x="1" y="28"/>
                  </a:lnTo>
                  <a:lnTo>
                    <a:pt x="1" y="29"/>
                  </a:lnTo>
                  <a:lnTo>
                    <a:pt x="1" y="30"/>
                  </a:lnTo>
                  <a:lnTo>
                    <a:pt x="0" y="31"/>
                  </a:lnTo>
                  <a:lnTo>
                    <a:pt x="0" y="32"/>
                  </a:lnTo>
                  <a:lnTo>
                    <a:pt x="0" y="33"/>
                  </a:lnTo>
                  <a:lnTo>
                    <a:pt x="0" y="34"/>
                  </a:lnTo>
                  <a:lnTo>
                    <a:pt x="0" y="35"/>
                  </a:lnTo>
                  <a:lnTo>
                    <a:pt x="0" y="36"/>
                  </a:lnTo>
                  <a:lnTo>
                    <a:pt x="1" y="37"/>
                  </a:lnTo>
                  <a:lnTo>
                    <a:pt x="1" y="38"/>
                  </a:lnTo>
                  <a:lnTo>
                    <a:pt x="1" y="39"/>
                  </a:lnTo>
                  <a:lnTo>
                    <a:pt x="1" y="40"/>
                  </a:lnTo>
                  <a:lnTo>
                    <a:pt x="1" y="40"/>
                  </a:lnTo>
                  <a:lnTo>
                    <a:pt x="1" y="41"/>
                  </a:lnTo>
                  <a:lnTo>
                    <a:pt x="1" y="42"/>
                  </a:lnTo>
                  <a:lnTo>
                    <a:pt x="2" y="43"/>
                  </a:lnTo>
                  <a:lnTo>
                    <a:pt x="2" y="44"/>
                  </a:lnTo>
                  <a:lnTo>
                    <a:pt x="2" y="46"/>
                  </a:lnTo>
                  <a:lnTo>
                    <a:pt x="3" y="47"/>
                  </a:lnTo>
                  <a:lnTo>
                    <a:pt x="3" y="48"/>
                  </a:lnTo>
                  <a:lnTo>
                    <a:pt x="4" y="49"/>
                  </a:lnTo>
                  <a:lnTo>
                    <a:pt x="4" y="50"/>
                  </a:lnTo>
                  <a:lnTo>
                    <a:pt x="5" y="51"/>
                  </a:lnTo>
                  <a:lnTo>
                    <a:pt x="5" y="52"/>
                  </a:lnTo>
                  <a:lnTo>
                    <a:pt x="6" y="53"/>
                  </a:lnTo>
                  <a:lnTo>
                    <a:pt x="6" y="54"/>
                  </a:lnTo>
                  <a:lnTo>
                    <a:pt x="7" y="55"/>
                  </a:lnTo>
                  <a:lnTo>
                    <a:pt x="8" y="56"/>
                  </a:lnTo>
                  <a:lnTo>
                    <a:pt x="9" y="57"/>
                  </a:lnTo>
                  <a:lnTo>
                    <a:pt x="9" y="58"/>
                  </a:lnTo>
                  <a:lnTo>
                    <a:pt x="10" y="58"/>
                  </a:lnTo>
                  <a:lnTo>
                    <a:pt x="11" y="59"/>
                  </a:lnTo>
                  <a:lnTo>
                    <a:pt x="12" y="60"/>
                  </a:lnTo>
                  <a:lnTo>
                    <a:pt x="13" y="61"/>
                  </a:lnTo>
                  <a:lnTo>
                    <a:pt x="13" y="62"/>
                  </a:lnTo>
                  <a:lnTo>
                    <a:pt x="14" y="62"/>
                  </a:lnTo>
                  <a:lnTo>
                    <a:pt x="15" y="63"/>
                  </a:lnTo>
                  <a:lnTo>
                    <a:pt x="16" y="64"/>
                  </a:lnTo>
                  <a:lnTo>
                    <a:pt x="17" y="64"/>
                  </a:lnTo>
                  <a:lnTo>
                    <a:pt x="18" y="65"/>
                  </a:lnTo>
                  <a:lnTo>
                    <a:pt x="19" y="65"/>
                  </a:lnTo>
                  <a:lnTo>
                    <a:pt x="20" y="66"/>
                  </a:lnTo>
                  <a:lnTo>
                    <a:pt x="21" y="66"/>
                  </a:lnTo>
                  <a:lnTo>
                    <a:pt x="23" y="67"/>
                  </a:lnTo>
                  <a:lnTo>
                    <a:pt x="24" y="67"/>
                  </a:lnTo>
                  <a:lnTo>
                    <a:pt x="25" y="67"/>
                  </a:lnTo>
                  <a:lnTo>
                    <a:pt x="26" y="68"/>
                  </a:lnTo>
                  <a:lnTo>
                    <a:pt x="27" y="68"/>
                  </a:lnTo>
                  <a:lnTo>
                    <a:pt x="27" y="68"/>
                  </a:lnTo>
                  <a:lnTo>
                    <a:pt x="28" y="68"/>
                  </a:lnTo>
                  <a:lnTo>
                    <a:pt x="28" y="68"/>
                  </a:lnTo>
                  <a:lnTo>
                    <a:pt x="28" y="68"/>
                  </a:lnTo>
                  <a:lnTo>
                    <a:pt x="30" y="68"/>
                  </a:lnTo>
                  <a:lnTo>
                    <a:pt x="31" y="68"/>
                  </a:lnTo>
                  <a:lnTo>
                    <a:pt x="33" y="69"/>
                  </a:lnTo>
                  <a:lnTo>
                    <a:pt x="35" y="68"/>
                  </a:lnTo>
                  <a:lnTo>
                    <a:pt x="36" y="68"/>
                  </a:lnTo>
                  <a:lnTo>
                    <a:pt x="37" y="68"/>
                  </a:lnTo>
                  <a:lnTo>
                    <a:pt x="39" y="68"/>
                  </a:lnTo>
                  <a:lnTo>
                    <a:pt x="40" y="68"/>
                  </a:lnTo>
                  <a:lnTo>
                    <a:pt x="42" y="67"/>
                  </a:lnTo>
                  <a:lnTo>
                    <a:pt x="43" y="67"/>
                  </a:lnTo>
                  <a:lnTo>
                    <a:pt x="44" y="66"/>
                  </a:lnTo>
                  <a:lnTo>
                    <a:pt x="46" y="66"/>
                  </a:lnTo>
                  <a:lnTo>
                    <a:pt x="47" y="65"/>
                  </a:lnTo>
                  <a:lnTo>
                    <a:pt x="48" y="64"/>
                  </a:lnTo>
                  <a:lnTo>
                    <a:pt x="50" y="63"/>
                  </a:lnTo>
                  <a:lnTo>
                    <a:pt x="51" y="63"/>
                  </a:lnTo>
                  <a:lnTo>
                    <a:pt x="52" y="62"/>
                  </a:lnTo>
                  <a:lnTo>
                    <a:pt x="53" y="61"/>
                  </a:lnTo>
                  <a:lnTo>
                    <a:pt x="54" y="60"/>
                  </a:lnTo>
                  <a:lnTo>
                    <a:pt x="55" y="59"/>
                  </a:lnTo>
                  <a:lnTo>
                    <a:pt x="56" y="58"/>
                  </a:lnTo>
                  <a:lnTo>
                    <a:pt x="57" y="56"/>
                  </a:lnTo>
                  <a:lnTo>
                    <a:pt x="58" y="55"/>
                  </a:lnTo>
                  <a:lnTo>
                    <a:pt x="59" y="54"/>
                  </a:lnTo>
                  <a:lnTo>
                    <a:pt x="59" y="53"/>
                  </a:lnTo>
                  <a:lnTo>
                    <a:pt x="60" y="51"/>
                  </a:lnTo>
                  <a:lnTo>
                    <a:pt x="61" y="50"/>
                  </a:lnTo>
                  <a:lnTo>
                    <a:pt x="61" y="48"/>
                  </a:lnTo>
                  <a:lnTo>
                    <a:pt x="62" y="47"/>
                  </a:lnTo>
                  <a:lnTo>
                    <a:pt x="62" y="46"/>
                  </a:lnTo>
                  <a:lnTo>
                    <a:pt x="63" y="44"/>
                  </a:lnTo>
                  <a:lnTo>
                    <a:pt x="63" y="42"/>
                  </a:lnTo>
                  <a:lnTo>
                    <a:pt x="63" y="42"/>
                  </a:lnTo>
                  <a:lnTo>
                    <a:pt x="63" y="41"/>
                  </a:lnTo>
                  <a:lnTo>
                    <a:pt x="63" y="41"/>
                  </a:lnTo>
                  <a:lnTo>
                    <a:pt x="64" y="41"/>
                  </a:lnTo>
                  <a:lnTo>
                    <a:pt x="64" y="41"/>
                  </a:lnTo>
                  <a:lnTo>
                    <a:pt x="64" y="41"/>
                  </a:lnTo>
                  <a:lnTo>
                    <a:pt x="64" y="40"/>
                  </a:lnTo>
                  <a:lnTo>
                    <a:pt x="64" y="39"/>
                  </a:lnTo>
                  <a:lnTo>
                    <a:pt x="64" y="38"/>
                  </a:lnTo>
                  <a:lnTo>
                    <a:pt x="64" y="37"/>
                  </a:lnTo>
                  <a:lnTo>
                    <a:pt x="64" y="36"/>
                  </a:lnTo>
                  <a:lnTo>
                    <a:pt x="64" y="35"/>
                  </a:lnTo>
                  <a:lnTo>
                    <a:pt x="64" y="34"/>
                  </a:lnTo>
                  <a:lnTo>
                    <a:pt x="64" y="33"/>
                  </a:lnTo>
                  <a:lnTo>
                    <a:pt x="64" y="32"/>
                  </a:lnTo>
                  <a:lnTo>
                    <a:pt x="64" y="31"/>
                  </a:lnTo>
                  <a:lnTo>
                    <a:pt x="64" y="30"/>
                  </a:lnTo>
                  <a:lnTo>
                    <a:pt x="63" y="29"/>
                  </a:lnTo>
                  <a:lnTo>
                    <a:pt x="63" y="28"/>
                  </a:lnTo>
                  <a:lnTo>
                    <a:pt x="63" y="27"/>
                  </a:lnTo>
                  <a:lnTo>
                    <a:pt x="63" y="26"/>
                  </a:lnTo>
                  <a:lnTo>
                    <a:pt x="63" y="25"/>
                  </a:lnTo>
                  <a:lnTo>
                    <a:pt x="62" y="24"/>
                  </a:lnTo>
                  <a:lnTo>
                    <a:pt x="62" y="23"/>
                  </a:lnTo>
                  <a:lnTo>
                    <a:pt x="62" y="22"/>
                  </a:lnTo>
                  <a:lnTo>
                    <a:pt x="61" y="21"/>
                  </a:lnTo>
                  <a:lnTo>
                    <a:pt x="61" y="20"/>
                  </a:lnTo>
                  <a:lnTo>
                    <a:pt x="60" y="19"/>
                  </a:lnTo>
                  <a:lnTo>
                    <a:pt x="60" y="18"/>
                  </a:lnTo>
                  <a:lnTo>
                    <a:pt x="59" y="17"/>
                  </a:lnTo>
                  <a:lnTo>
                    <a:pt x="58" y="16"/>
                  </a:lnTo>
                  <a:lnTo>
                    <a:pt x="58" y="15"/>
                  </a:lnTo>
                  <a:lnTo>
                    <a:pt x="57" y="14"/>
                  </a:lnTo>
                  <a:lnTo>
                    <a:pt x="57" y="13"/>
                  </a:lnTo>
                  <a:lnTo>
                    <a:pt x="56" y="12"/>
                  </a:lnTo>
                  <a:lnTo>
                    <a:pt x="55" y="11"/>
                  </a:lnTo>
                  <a:lnTo>
                    <a:pt x="54" y="10"/>
                  </a:lnTo>
                  <a:lnTo>
                    <a:pt x="53" y="9"/>
                  </a:lnTo>
                  <a:lnTo>
                    <a:pt x="53" y="9"/>
                  </a:lnTo>
                  <a:lnTo>
                    <a:pt x="52" y="8"/>
                  </a:lnTo>
                  <a:lnTo>
                    <a:pt x="51" y="7"/>
                  </a:lnTo>
                  <a:lnTo>
                    <a:pt x="50" y="6"/>
                  </a:lnTo>
                  <a:lnTo>
                    <a:pt x="49" y="6"/>
                  </a:lnTo>
                  <a:lnTo>
                    <a:pt x="48" y="5"/>
                  </a:lnTo>
                  <a:lnTo>
                    <a:pt x="47" y="4"/>
                  </a:lnTo>
                  <a:lnTo>
                    <a:pt x="46" y="4"/>
                  </a:lnTo>
                  <a:lnTo>
                    <a:pt x="45" y="3"/>
                  </a:lnTo>
                  <a:lnTo>
                    <a:pt x="44" y="3"/>
                  </a:lnTo>
                  <a:lnTo>
                    <a:pt x="43" y="2"/>
                  </a:lnTo>
                  <a:lnTo>
                    <a:pt x="42" y="2"/>
                  </a:lnTo>
                  <a:lnTo>
                    <a:pt x="41" y="2"/>
                  </a:lnTo>
                  <a:lnTo>
                    <a:pt x="40" y="1"/>
                  </a:lnTo>
                  <a:lnTo>
                    <a:pt x="39" y="1"/>
                  </a:lnTo>
                  <a:lnTo>
                    <a:pt x="37" y="1"/>
                  </a:lnTo>
                  <a:lnTo>
                    <a:pt x="37" y="1"/>
                  </a:lnTo>
                  <a:close/>
                  <a:moveTo>
                    <a:pt x="36" y="3"/>
                  </a:moveTo>
                  <a:lnTo>
                    <a:pt x="36" y="3"/>
                  </a:lnTo>
                  <a:lnTo>
                    <a:pt x="37" y="3"/>
                  </a:lnTo>
                  <a:lnTo>
                    <a:pt x="38" y="3"/>
                  </a:lnTo>
                  <a:lnTo>
                    <a:pt x="39" y="4"/>
                  </a:lnTo>
                  <a:lnTo>
                    <a:pt x="40" y="4"/>
                  </a:lnTo>
                  <a:lnTo>
                    <a:pt x="41" y="4"/>
                  </a:lnTo>
                  <a:lnTo>
                    <a:pt x="42" y="5"/>
                  </a:lnTo>
                  <a:lnTo>
                    <a:pt x="43" y="5"/>
                  </a:lnTo>
                  <a:lnTo>
                    <a:pt x="44" y="6"/>
                  </a:lnTo>
                  <a:lnTo>
                    <a:pt x="45" y="6"/>
                  </a:lnTo>
                  <a:lnTo>
                    <a:pt x="46" y="7"/>
                  </a:lnTo>
                  <a:lnTo>
                    <a:pt x="47" y="7"/>
                  </a:lnTo>
                  <a:lnTo>
                    <a:pt x="48" y="8"/>
                  </a:lnTo>
                  <a:lnTo>
                    <a:pt x="48" y="8"/>
                  </a:lnTo>
                  <a:lnTo>
                    <a:pt x="49" y="9"/>
                  </a:lnTo>
                  <a:lnTo>
                    <a:pt x="50" y="10"/>
                  </a:lnTo>
                  <a:lnTo>
                    <a:pt x="51" y="10"/>
                  </a:lnTo>
                  <a:lnTo>
                    <a:pt x="52" y="11"/>
                  </a:lnTo>
                  <a:lnTo>
                    <a:pt x="52" y="12"/>
                  </a:lnTo>
                  <a:lnTo>
                    <a:pt x="53" y="13"/>
                  </a:lnTo>
                  <a:lnTo>
                    <a:pt x="54" y="14"/>
                  </a:lnTo>
                  <a:lnTo>
                    <a:pt x="55" y="14"/>
                  </a:lnTo>
                  <a:lnTo>
                    <a:pt x="55" y="15"/>
                  </a:lnTo>
                  <a:lnTo>
                    <a:pt x="56" y="16"/>
                  </a:lnTo>
                  <a:lnTo>
                    <a:pt x="56" y="17"/>
                  </a:lnTo>
                  <a:lnTo>
                    <a:pt x="57" y="18"/>
                  </a:lnTo>
                  <a:lnTo>
                    <a:pt x="58" y="19"/>
                  </a:lnTo>
                  <a:lnTo>
                    <a:pt x="58" y="20"/>
                  </a:lnTo>
                  <a:lnTo>
                    <a:pt x="58" y="21"/>
                  </a:lnTo>
                  <a:lnTo>
                    <a:pt x="59" y="22"/>
                  </a:lnTo>
                  <a:lnTo>
                    <a:pt x="59" y="23"/>
                  </a:lnTo>
                  <a:lnTo>
                    <a:pt x="60" y="24"/>
                  </a:lnTo>
                  <a:lnTo>
                    <a:pt x="60" y="25"/>
                  </a:lnTo>
                  <a:lnTo>
                    <a:pt x="60" y="26"/>
                  </a:lnTo>
                  <a:lnTo>
                    <a:pt x="61" y="28"/>
                  </a:lnTo>
                  <a:lnTo>
                    <a:pt x="61" y="30"/>
                  </a:lnTo>
                  <a:lnTo>
                    <a:pt x="61" y="31"/>
                  </a:lnTo>
                  <a:lnTo>
                    <a:pt x="61" y="33"/>
                  </a:lnTo>
                  <a:lnTo>
                    <a:pt x="62" y="34"/>
                  </a:lnTo>
                  <a:lnTo>
                    <a:pt x="62" y="35"/>
                  </a:lnTo>
                  <a:lnTo>
                    <a:pt x="62" y="36"/>
                  </a:lnTo>
                  <a:lnTo>
                    <a:pt x="62" y="37"/>
                  </a:lnTo>
                  <a:lnTo>
                    <a:pt x="61" y="37"/>
                  </a:lnTo>
                  <a:lnTo>
                    <a:pt x="61" y="38"/>
                  </a:lnTo>
                  <a:lnTo>
                    <a:pt x="61" y="39"/>
                  </a:lnTo>
                  <a:lnTo>
                    <a:pt x="61" y="40"/>
                  </a:lnTo>
                  <a:lnTo>
                    <a:pt x="61" y="40"/>
                  </a:lnTo>
                  <a:lnTo>
                    <a:pt x="61" y="40"/>
                  </a:lnTo>
                  <a:lnTo>
                    <a:pt x="61" y="41"/>
                  </a:lnTo>
                  <a:lnTo>
                    <a:pt x="61" y="41"/>
                  </a:lnTo>
                  <a:lnTo>
                    <a:pt x="61" y="41"/>
                  </a:lnTo>
                  <a:lnTo>
                    <a:pt x="61" y="42"/>
                  </a:lnTo>
                  <a:lnTo>
                    <a:pt x="61" y="43"/>
                  </a:lnTo>
                  <a:lnTo>
                    <a:pt x="60" y="45"/>
                  </a:lnTo>
                  <a:lnTo>
                    <a:pt x="60" y="46"/>
                  </a:lnTo>
                  <a:lnTo>
                    <a:pt x="59" y="48"/>
                  </a:lnTo>
                  <a:lnTo>
                    <a:pt x="59" y="49"/>
                  </a:lnTo>
                  <a:lnTo>
                    <a:pt x="58" y="50"/>
                  </a:lnTo>
                  <a:lnTo>
                    <a:pt x="57" y="51"/>
                  </a:lnTo>
                  <a:lnTo>
                    <a:pt x="57" y="53"/>
                  </a:lnTo>
                  <a:lnTo>
                    <a:pt x="56" y="54"/>
                  </a:lnTo>
                  <a:lnTo>
                    <a:pt x="55" y="55"/>
                  </a:lnTo>
                  <a:lnTo>
                    <a:pt x="54" y="56"/>
                  </a:lnTo>
                  <a:lnTo>
                    <a:pt x="53" y="57"/>
                  </a:lnTo>
                  <a:lnTo>
                    <a:pt x="52" y="58"/>
                  </a:lnTo>
                  <a:lnTo>
                    <a:pt x="51" y="59"/>
                  </a:lnTo>
                  <a:lnTo>
                    <a:pt x="50" y="60"/>
                  </a:lnTo>
                  <a:lnTo>
                    <a:pt x="49" y="61"/>
                  </a:lnTo>
                  <a:lnTo>
                    <a:pt x="48" y="61"/>
                  </a:lnTo>
                  <a:lnTo>
                    <a:pt x="47" y="62"/>
                  </a:lnTo>
                  <a:lnTo>
                    <a:pt x="46" y="63"/>
                  </a:lnTo>
                  <a:lnTo>
                    <a:pt x="45" y="63"/>
                  </a:lnTo>
                  <a:lnTo>
                    <a:pt x="43" y="64"/>
                  </a:lnTo>
                  <a:lnTo>
                    <a:pt x="42" y="64"/>
                  </a:lnTo>
                  <a:lnTo>
                    <a:pt x="41" y="65"/>
                  </a:lnTo>
                  <a:lnTo>
                    <a:pt x="40" y="65"/>
                  </a:lnTo>
                  <a:lnTo>
                    <a:pt x="38" y="66"/>
                  </a:lnTo>
                  <a:lnTo>
                    <a:pt x="37" y="66"/>
                  </a:lnTo>
                  <a:lnTo>
                    <a:pt x="36" y="66"/>
                  </a:lnTo>
                  <a:lnTo>
                    <a:pt x="34" y="66"/>
                  </a:lnTo>
                  <a:lnTo>
                    <a:pt x="33" y="66"/>
                  </a:lnTo>
                  <a:lnTo>
                    <a:pt x="32" y="66"/>
                  </a:lnTo>
                  <a:lnTo>
                    <a:pt x="30" y="66"/>
                  </a:lnTo>
                  <a:lnTo>
                    <a:pt x="29" y="66"/>
                  </a:lnTo>
                  <a:lnTo>
                    <a:pt x="28" y="66"/>
                  </a:lnTo>
                  <a:lnTo>
                    <a:pt x="28" y="66"/>
                  </a:lnTo>
                  <a:lnTo>
                    <a:pt x="26" y="65"/>
                  </a:lnTo>
                  <a:lnTo>
                    <a:pt x="25" y="65"/>
                  </a:lnTo>
                  <a:lnTo>
                    <a:pt x="24" y="65"/>
                  </a:lnTo>
                  <a:lnTo>
                    <a:pt x="23" y="64"/>
                  </a:lnTo>
                  <a:lnTo>
                    <a:pt x="22" y="64"/>
                  </a:lnTo>
                  <a:lnTo>
                    <a:pt x="21" y="64"/>
                  </a:lnTo>
                  <a:lnTo>
                    <a:pt x="20" y="63"/>
                  </a:lnTo>
                  <a:lnTo>
                    <a:pt x="19" y="63"/>
                  </a:lnTo>
                  <a:lnTo>
                    <a:pt x="18" y="62"/>
                  </a:lnTo>
                  <a:lnTo>
                    <a:pt x="18" y="61"/>
                  </a:lnTo>
                  <a:lnTo>
                    <a:pt x="17" y="61"/>
                  </a:lnTo>
                  <a:lnTo>
                    <a:pt x="16" y="60"/>
                  </a:lnTo>
                  <a:lnTo>
                    <a:pt x="15" y="60"/>
                  </a:lnTo>
                  <a:lnTo>
                    <a:pt x="14" y="59"/>
                  </a:lnTo>
                  <a:lnTo>
                    <a:pt x="13" y="58"/>
                  </a:lnTo>
                  <a:lnTo>
                    <a:pt x="13" y="58"/>
                  </a:lnTo>
                  <a:lnTo>
                    <a:pt x="12" y="57"/>
                  </a:lnTo>
                  <a:lnTo>
                    <a:pt x="11" y="56"/>
                  </a:lnTo>
                  <a:lnTo>
                    <a:pt x="10" y="55"/>
                  </a:lnTo>
                  <a:lnTo>
                    <a:pt x="10" y="54"/>
                  </a:lnTo>
                  <a:lnTo>
                    <a:pt x="9" y="53"/>
                  </a:lnTo>
                  <a:lnTo>
                    <a:pt x="8" y="52"/>
                  </a:lnTo>
                  <a:lnTo>
                    <a:pt x="8" y="52"/>
                  </a:lnTo>
                  <a:lnTo>
                    <a:pt x="7" y="51"/>
                  </a:lnTo>
                  <a:lnTo>
                    <a:pt x="7" y="50"/>
                  </a:lnTo>
                  <a:lnTo>
                    <a:pt x="6" y="49"/>
                  </a:lnTo>
                  <a:lnTo>
                    <a:pt x="6" y="48"/>
                  </a:lnTo>
                  <a:lnTo>
                    <a:pt x="5" y="47"/>
                  </a:lnTo>
                  <a:lnTo>
                    <a:pt x="5" y="46"/>
                  </a:lnTo>
                  <a:lnTo>
                    <a:pt x="5" y="45"/>
                  </a:lnTo>
                  <a:lnTo>
                    <a:pt x="4" y="44"/>
                  </a:lnTo>
                  <a:lnTo>
                    <a:pt x="4" y="43"/>
                  </a:lnTo>
                  <a:lnTo>
                    <a:pt x="4" y="41"/>
                  </a:lnTo>
                  <a:lnTo>
                    <a:pt x="3" y="39"/>
                  </a:lnTo>
                  <a:lnTo>
                    <a:pt x="3" y="37"/>
                  </a:lnTo>
                  <a:lnTo>
                    <a:pt x="3" y="36"/>
                  </a:lnTo>
                  <a:lnTo>
                    <a:pt x="3" y="35"/>
                  </a:lnTo>
                  <a:lnTo>
                    <a:pt x="3" y="34"/>
                  </a:lnTo>
                  <a:lnTo>
                    <a:pt x="3" y="33"/>
                  </a:lnTo>
                  <a:lnTo>
                    <a:pt x="3" y="32"/>
                  </a:lnTo>
                  <a:lnTo>
                    <a:pt x="3" y="31"/>
                  </a:lnTo>
                  <a:lnTo>
                    <a:pt x="3" y="30"/>
                  </a:lnTo>
                  <a:lnTo>
                    <a:pt x="3" y="29"/>
                  </a:lnTo>
                  <a:lnTo>
                    <a:pt x="3" y="28"/>
                  </a:lnTo>
                  <a:lnTo>
                    <a:pt x="3" y="28"/>
                  </a:lnTo>
                  <a:lnTo>
                    <a:pt x="3" y="28"/>
                  </a:lnTo>
                  <a:lnTo>
                    <a:pt x="3" y="28"/>
                  </a:lnTo>
                  <a:lnTo>
                    <a:pt x="3" y="28"/>
                  </a:lnTo>
                  <a:lnTo>
                    <a:pt x="3" y="28"/>
                  </a:lnTo>
                  <a:lnTo>
                    <a:pt x="3" y="27"/>
                  </a:lnTo>
                  <a:lnTo>
                    <a:pt x="3" y="27"/>
                  </a:lnTo>
                  <a:lnTo>
                    <a:pt x="4" y="25"/>
                  </a:lnTo>
                  <a:lnTo>
                    <a:pt x="4" y="24"/>
                  </a:lnTo>
                  <a:lnTo>
                    <a:pt x="5" y="23"/>
                  </a:lnTo>
                  <a:lnTo>
                    <a:pt x="5" y="21"/>
                  </a:lnTo>
                  <a:lnTo>
                    <a:pt x="6" y="20"/>
                  </a:lnTo>
                  <a:lnTo>
                    <a:pt x="6" y="19"/>
                  </a:lnTo>
                  <a:lnTo>
                    <a:pt x="7" y="17"/>
                  </a:lnTo>
                  <a:lnTo>
                    <a:pt x="8" y="16"/>
                  </a:lnTo>
                  <a:lnTo>
                    <a:pt x="9" y="15"/>
                  </a:lnTo>
                  <a:lnTo>
                    <a:pt x="9" y="14"/>
                  </a:lnTo>
                  <a:lnTo>
                    <a:pt x="10" y="13"/>
                  </a:lnTo>
                  <a:lnTo>
                    <a:pt x="11" y="12"/>
                  </a:lnTo>
                  <a:lnTo>
                    <a:pt x="12" y="11"/>
                  </a:lnTo>
                  <a:lnTo>
                    <a:pt x="13" y="10"/>
                  </a:lnTo>
                  <a:lnTo>
                    <a:pt x="14" y="9"/>
                  </a:lnTo>
                  <a:lnTo>
                    <a:pt x="15" y="8"/>
                  </a:lnTo>
                  <a:lnTo>
                    <a:pt x="16" y="7"/>
                  </a:lnTo>
                  <a:lnTo>
                    <a:pt x="17" y="7"/>
                  </a:lnTo>
                  <a:lnTo>
                    <a:pt x="18" y="6"/>
                  </a:lnTo>
                  <a:lnTo>
                    <a:pt x="20" y="5"/>
                  </a:lnTo>
                  <a:lnTo>
                    <a:pt x="21" y="5"/>
                  </a:lnTo>
                  <a:lnTo>
                    <a:pt x="22" y="4"/>
                  </a:lnTo>
                  <a:lnTo>
                    <a:pt x="23" y="4"/>
                  </a:lnTo>
                  <a:lnTo>
                    <a:pt x="25" y="3"/>
                  </a:lnTo>
                  <a:lnTo>
                    <a:pt x="26" y="3"/>
                  </a:lnTo>
                  <a:lnTo>
                    <a:pt x="27" y="3"/>
                  </a:lnTo>
                  <a:lnTo>
                    <a:pt x="29" y="3"/>
                  </a:lnTo>
                  <a:lnTo>
                    <a:pt x="30" y="3"/>
                  </a:lnTo>
                  <a:lnTo>
                    <a:pt x="31" y="3"/>
                  </a:lnTo>
                  <a:lnTo>
                    <a:pt x="33" y="3"/>
                  </a:lnTo>
                  <a:lnTo>
                    <a:pt x="34" y="3"/>
                  </a:lnTo>
                  <a:lnTo>
                    <a:pt x="36" y="3"/>
                  </a:lnTo>
                  <a:lnTo>
                    <a:pt x="36" y="3"/>
                  </a:lnTo>
                  <a:lnTo>
                    <a:pt x="36" y="3"/>
                  </a:lnTo>
                  <a:close/>
                </a:path>
              </a:pathLst>
            </a:custGeom>
            <a:solidFill>
              <a:srgbClr val="00466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0" name="Freeform 19"/>
            <p:cNvSpPr>
              <a:spLocks/>
            </p:cNvSpPr>
            <p:nvPr/>
          </p:nvSpPr>
          <p:spPr bwMode="auto">
            <a:xfrm>
              <a:off x="1062" y="1234"/>
              <a:ext cx="30" cy="30"/>
            </a:xfrm>
            <a:custGeom>
              <a:avLst/>
              <a:gdLst>
                <a:gd name="T0" fmla="*/ 16 w 30"/>
                <a:gd name="T1" fmla="*/ 0 h 30"/>
                <a:gd name="T2" fmla="*/ 14 w 30"/>
                <a:gd name="T3" fmla="*/ 0 h 30"/>
                <a:gd name="T4" fmla="*/ 11 w 30"/>
                <a:gd name="T5" fmla="*/ 0 h 30"/>
                <a:gd name="T6" fmla="*/ 9 w 30"/>
                <a:gd name="T7" fmla="*/ 1 h 30"/>
                <a:gd name="T8" fmla="*/ 7 w 30"/>
                <a:gd name="T9" fmla="*/ 1 h 30"/>
                <a:gd name="T10" fmla="*/ 5 w 30"/>
                <a:gd name="T11" fmla="*/ 3 h 30"/>
                <a:gd name="T12" fmla="*/ 4 w 30"/>
                <a:gd name="T13" fmla="*/ 4 h 30"/>
                <a:gd name="T14" fmla="*/ 2 w 30"/>
                <a:gd name="T15" fmla="*/ 6 h 30"/>
                <a:gd name="T16" fmla="*/ 1 w 30"/>
                <a:gd name="T17" fmla="*/ 8 h 30"/>
                <a:gd name="T18" fmla="*/ 0 w 30"/>
                <a:gd name="T19" fmla="*/ 10 h 30"/>
                <a:gd name="T20" fmla="*/ 0 w 30"/>
                <a:gd name="T21" fmla="*/ 12 h 30"/>
                <a:gd name="T22" fmla="*/ 0 w 30"/>
                <a:gd name="T23" fmla="*/ 14 h 30"/>
                <a:gd name="T24" fmla="*/ 0 w 30"/>
                <a:gd name="T25" fmla="*/ 17 h 30"/>
                <a:gd name="T26" fmla="*/ 0 w 30"/>
                <a:gd name="T27" fmla="*/ 19 h 30"/>
                <a:gd name="T28" fmla="*/ 1 w 30"/>
                <a:gd name="T29" fmla="*/ 21 h 30"/>
                <a:gd name="T30" fmla="*/ 2 w 30"/>
                <a:gd name="T31" fmla="*/ 23 h 30"/>
                <a:gd name="T32" fmla="*/ 3 w 30"/>
                <a:gd name="T33" fmla="*/ 24 h 30"/>
                <a:gd name="T34" fmla="*/ 5 w 30"/>
                <a:gd name="T35" fmla="*/ 26 h 30"/>
                <a:gd name="T36" fmla="*/ 7 w 30"/>
                <a:gd name="T37" fmla="*/ 27 h 30"/>
                <a:gd name="T38" fmla="*/ 9 w 30"/>
                <a:gd name="T39" fmla="*/ 29 h 30"/>
                <a:gd name="T40" fmla="*/ 11 w 30"/>
                <a:gd name="T41" fmla="*/ 29 h 30"/>
                <a:gd name="T42" fmla="*/ 13 w 30"/>
                <a:gd name="T43" fmla="*/ 30 h 30"/>
                <a:gd name="T44" fmla="*/ 16 w 30"/>
                <a:gd name="T45" fmla="*/ 30 h 30"/>
                <a:gd name="T46" fmla="*/ 18 w 30"/>
                <a:gd name="T47" fmla="*/ 30 h 30"/>
                <a:gd name="T48" fmla="*/ 20 w 30"/>
                <a:gd name="T49" fmla="*/ 29 h 30"/>
                <a:gd name="T50" fmla="*/ 22 w 30"/>
                <a:gd name="T51" fmla="*/ 28 h 30"/>
                <a:gd name="T52" fmla="*/ 24 w 30"/>
                <a:gd name="T53" fmla="*/ 27 h 30"/>
                <a:gd name="T54" fmla="*/ 26 w 30"/>
                <a:gd name="T55" fmla="*/ 26 h 30"/>
                <a:gd name="T56" fmla="*/ 27 w 30"/>
                <a:gd name="T57" fmla="*/ 24 h 30"/>
                <a:gd name="T58" fmla="*/ 28 w 30"/>
                <a:gd name="T59" fmla="*/ 22 h 30"/>
                <a:gd name="T60" fmla="*/ 29 w 30"/>
                <a:gd name="T61" fmla="*/ 20 h 30"/>
                <a:gd name="T62" fmla="*/ 30 w 30"/>
                <a:gd name="T63" fmla="*/ 18 h 30"/>
                <a:gd name="T64" fmla="*/ 30 w 30"/>
                <a:gd name="T65" fmla="*/ 16 h 30"/>
                <a:gd name="T66" fmla="*/ 30 w 30"/>
                <a:gd name="T67" fmla="*/ 14 h 30"/>
                <a:gd name="T68" fmla="*/ 30 w 30"/>
                <a:gd name="T69" fmla="*/ 11 h 30"/>
                <a:gd name="T70" fmla="*/ 29 w 30"/>
                <a:gd name="T71" fmla="*/ 9 h 30"/>
                <a:gd name="T72" fmla="*/ 28 w 30"/>
                <a:gd name="T73" fmla="*/ 7 h 30"/>
                <a:gd name="T74" fmla="*/ 27 w 30"/>
                <a:gd name="T75" fmla="*/ 6 h 30"/>
                <a:gd name="T76" fmla="*/ 25 w 30"/>
                <a:gd name="T77" fmla="*/ 4 h 30"/>
                <a:gd name="T78" fmla="*/ 24 w 30"/>
                <a:gd name="T79" fmla="*/ 2 h 30"/>
                <a:gd name="T80" fmla="*/ 22 w 30"/>
                <a:gd name="T81" fmla="*/ 1 h 30"/>
                <a:gd name="T82" fmla="*/ 20 w 30"/>
                <a:gd name="T83" fmla="*/ 0 h 30"/>
                <a:gd name="T84" fmla="*/ 17 w 30"/>
                <a:gd name="T85" fmla="*/ 0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0" h="30">
                  <a:moveTo>
                    <a:pt x="17" y="0"/>
                  </a:moveTo>
                  <a:lnTo>
                    <a:pt x="17" y="0"/>
                  </a:lnTo>
                  <a:lnTo>
                    <a:pt x="16" y="0"/>
                  </a:lnTo>
                  <a:lnTo>
                    <a:pt x="15" y="0"/>
                  </a:lnTo>
                  <a:lnTo>
                    <a:pt x="14" y="0"/>
                  </a:lnTo>
                  <a:lnTo>
                    <a:pt x="14" y="0"/>
                  </a:lnTo>
                  <a:lnTo>
                    <a:pt x="13" y="0"/>
                  </a:lnTo>
                  <a:lnTo>
                    <a:pt x="12" y="0"/>
                  </a:lnTo>
                  <a:lnTo>
                    <a:pt x="11" y="0"/>
                  </a:lnTo>
                  <a:lnTo>
                    <a:pt x="11" y="0"/>
                  </a:lnTo>
                  <a:lnTo>
                    <a:pt x="10" y="0"/>
                  </a:lnTo>
                  <a:lnTo>
                    <a:pt x="9" y="1"/>
                  </a:lnTo>
                  <a:lnTo>
                    <a:pt x="9" y="1"/>
                  </a:lnTo>
                  <a:lnTo>
                    <a:pt x="8" y="1"/>
                  </a:lnTo>
                  <a:lnTo>
                    <a:pt x="7" y="1"/>
                  </a:lnTo>
                  <a:lnTo>
                    <a:pt x="7" y="2"/>
                  </a:lnTo>
                  <a:lnTo>
                    <a:pt x="6" y="2"/>
                  </a:lnTo>
                  <a:lnTo>
                    <a:pt x="5" y="3"/>
                  </a:lnTo>
                  <a:lnTo>
                    <a:pt x="5" y="3"/>
                  </a:lnTo>
                  <a:lnTo>
                    <a:pt x="4" y="4"/>
                  </a:lnTo>
                  <a:lnTo>
                    <a:pt x="4" y="4"/>
                  </a:lnTo>
                  <a:lnTo>
                    <a:pt x="3" y="5"/>
                  </a:lnTo>
                  <a:lnTo>
                    <a:pt x="3" y="5"/>
                  </a:lnTo>
                  <a:lnTo>
                    <a:pt x="2" y="6"/>
                  </a:lnTo>
                  <a:lnTo>
                    <a:pt x="2" y="6"/>
                  </a:lnTo>
                  <a:lnTo>
                    <a:pt x="2" y="7"/>
                  </a:lnTo>
                  <a:lnTo>
                    <a:pt x="1" y="8"/>
                  </a:lnTo>
                  <a:lnTo>
                    <a:pt x="1" y="8"/>
                  </a:lnTo>
                  <a:lnTo>
                    <a:pt x="1" y="9"/>
                  </a:lnTo>
                  <a:lnTo>
                    <a:pt x="0" y="10"/>
                  </a:lnTo>
                  <a:lnTo>
                    <a:pt x="0" y="10"/>
                  </a:lnTo>
                  <a:lnTo>
                    <a:pt x="0" y="11"/>
                  </a:lnTo>
                  <a:lnTo>
                    <a:pt x="0" y="12"/>
                  </a:lnTo>
                  <a:lnTo>
                    <a:pt x="0" y="13"/>
                  </a:lnTo>
                  <a:lnTo>
                    <a:pt x="0" y="13"/>
                  </a:lnTo>
                  <a:lnTo>
                    <a:pt x="0" y="14"/>
                  </a:lnTo>
                  <a:lnTo>
                    <a:pt x="0" y="15"/>
                  </a:lnTo>
                  <a:lnTo>
                    <a:pt x="0" y="16"/>
                  </a:lnTo>
                  <a:lnTo>
                    <a:pt x="0" y="17"/>
                  </a:lnTo>
                  <a:lnTo>
                    <a:pt x="0" y="17"/>
                  </a:lnTo>
                  <a:lnTo>
                    <a:pt x="0" y="18"/>
                  </a:lnTo>
                  <a:lnTo>
                    <a:pt x="0" y="19"/>
                  </a:lnTo>
                  <a:lnTo>
                    <a:pt x="1" y="19"/>
                  </a:lnTo>
                  <a:lnTo>
                    <a:pt x="1" y="20"/>
                  </a:lnTo>
                  <a:lnTo>
                    <a:pt x="1" y="21"/>
                  </a:lnTo>
                  <a:lnTo>
                    <a:pt x="1" y="21"/>
                  </a:lnTo>
                  <a:lnTo>
                    <a:pt x="2" y="22"/>
                  </a:lnTo>
                  <a:lnTo>
                    <a:pt x="2" y="23"/>
                  </a:lnTo>
                  <a:lnTo>
                    <a:pt x="3" y="23"/>
                  </a:lnTo>
                  <a:lnTo>
                    <a:pt x="3" y="24"/>
                  </a:lnTo>
                  <a:lnTo>
                    <a:pt x="3" y="24"/>
                  </a:lnTo>
                  <a:lnTo>
                    <a:pt x="4" y="25"/>
                  </a:lnTo>
                  <a:lnTo>
                    <a:pt x="5" y="26"/>
                  </a:lnTo>
                  <a:lnTo>
                    <a:pt x="5" y="26"/>
                  </a:lnTo>
                  <a:lnTo>
                    <a:pt x="6" y="26"/>
                  </a:lnTo>
                  <a:lnTo>
                    <a:pt x="6" y="27"/>
                  </a:lnTo>
                  <a:lnTo>
                    <a:pt x="7" y="27"/>
                  </a:lnTo>
                  <a:lnTo>
                    <a:pt x="7" y="28"/>
                  </a:lnTo>
                  <a:lnTo>
                    <a:pt x="8" y="28"/>
                  </a:lnTo>
                  <a:lnTo>
                    <a:pt x="9" y="29"/>
                  </a:lnTo>
                  <a:lnTo>
                    <a:pt x="9" y="29"/>
                  </a:lnTo>
                  <a:lnTo>
                    <a:pt x="10" y="29"/>
                  </a:lnTo>
                  <a:lnTo>
                    <a:pt x="11" y="29"/>
                  </a:lnTo>
                  <a:lnTo>
                    <a:pt x="12" y="29"/>
                  </a:lnTo>
                  <a:lnTo>
                    <a:pt x="12" y="30"/>
                  </a:lnTo>
                  <a:lnTo>
                    <a:pt x="13" y="30"/>
                  </a:lnTo>
                  <a:lnTo>
                    <a:pt x="14" y="30"/>
                  </a:lnTo>
                  <a:lnTo>
                    <a:pt x="15" y="30"/>
                  </a:lnTo>
                  <a:lnTo>
                    <a:pt x="16" y="30"/>
                  </a:lnTo>
                  <a:lnTo>
                    <a:pt x="16" y="30"/>
                  </a:lnTo>
                  <a:lnTo>
                    <a:pt x="17" y="30"/>
                  </a:lnTo>
                  <a:lnTo>
                    <a:pt x="18" y="30"/>
                  </a:lnTo>
                  <a:lnTo>
                    <a:pt x="19" y="30"/>
                  </a:lnTo>
                  <a:lnTo>
                    <a:pt x="19" y="29"/>
                  </a:lnTo>
                  <a:lnTo>
                    <a:pt x="20" y="29"/>
                  </a:lnTo>
                  <a:lnTo>
                    <a:pt x="21" y="29"/>
                  </a:lnTo>
                  <a:lnTo>
                    <a:pt x="21" y="29"/>
                  </a:lnTo>
                  <a:lnTo>
                    <a:pt x="22" y="28"/>
                  </a:lnTo>
                  <a:lnTo>
                    <a:pt x="23" y="28"/>
                  </a:lnTo>
                  <a:lnTo>
                    <a:pt x="23" y="28"/>
                  </a:lnTo>
                  <a:lnTo>
                    <a:pt x="24" y="27"/>
                  </a:lnTo>
                  <a:lnTo>
                    <a:pt x="24" y="27"/>
                  </a:lnTo>
                  <a:lnTo>
                    <a:pt x="25" y="26"/>
                  </a:lnTo>
                  <a:lnTo>
                    <a:pt x="26" y="26"/>
                  </a:lnTo>
                  <a:lnTo>
                    <a:pt x="26" y="25"/>
                  </a:lnTo>
                  <a:lnTo>
                    <a:pt x="27" y="25"/>
                  </a:lnTo>
                  <a:lnTo>
                    <a:pt x="27" y="24"/>
                  </a:lnTo>
                  <a:lnTo>
                    <a:pt x="28" y="24"/>
                  </a:lnTo>
                  <a:lnTo>
                    <a:pt x="28" y="23"/>
                  </a:lnTo>
                  <a:lnTo>
                    <a:pt x="28" y="22"/>
                  </a:lnTo>
                  <a:lnTo>
                    <a:pt x="29" y="22"/>
                  </a:lnTo>
                  <a:lnTo>
                    <a:pt x="29" y="21"/>
                  </a:lnTo>
                  <a:lnTo>
                    <a:pt x="29" y="20"/>
                  </a:lnTo>
                  <a:lnTo>
                    <a:pt x="29" y="20"/>
                  </a:lnTo>
                  <a:lnTo>
                    <a:pt x="30" y="19"/>
                  </a:lnTo>
                  <a:lnTo>
                    <a:pt x="30" y="18"/>
                  </a:lnTo>
                  <a:lnTo>
                    <a:pt x="30" y="18"/>
                  </a:lnTo>
                  <a:lnTo>
                    <a:pt x="30" y="17"/>
                  </a:lnTo>
                  <a:lnTo>
                    <a:pt x="30" y="16"/>
                  </a:lnTo>
                  <a:lnTo>
                    <a:pt x="30" y="15"/>
                  </a:lnTo>
                  <a:lnTo>
                    <a:pt x="30" y="14"/>
                  </a:lnTo>
                  <a:lnTo>
                    <a:pt x="30" y="14"/>
                  </a:lnTo>
                  <a:lnTo>
                    <a:pt x="30" y="13"/>
                  </a:lnTo>
                  <a:lnTo>
                    <a:pt x="30" y="12"/>
                  </a:lnTo>
                  <a:lnTo>
                    <a:pt x="30" y="11"/>
                  </a:lnTo>
                  <a:lnTo>
                    <a:pt x="30" y="11"/>
                  </a:lnTo>
                  <a:lnTo>
                    <a:pt x="29" y="10"/>
                  </a:lnTo>
                  <a:lnTo>
                    <a:pt x="29" y="9"/>
                  </a:lnTo>
                  <a:lnTo>
                    <a:pt x="29" y="9"/>
                  </a:lnTo>
                  <a:lnTo>
                    <a:pt x="29" y="8"/>
                  </a:lnTo>
                  <a:lnTo>
                    <a:pt x="28" y="7"/>
                  </a:lnTo>
                  <a:lnTo>
                    <a:pt x="28" y="7"/>
                  </a:lnTo>
                  <a:lnTo>
                    <a:pt x="27" y="6"/>
                  </a:lnTo>
                  <a:lnTo>
                    <a:pt x="27" y="6"/>
                  </a:lnTo>
                  <a:lnTo>
                    <a:pt x="26" y="5"/>
                  </a:lnTo>
                  <a:lnTo>
                    <a:pt x="26" y="4"/>
                  </a:lnTo>
                  <a:lnTo>
                    <a:pt x="25" y="4"/>
                  </a:lnTo>
                  <a:lnTo>
                    <a:pt x="25" y="3"/>
                  </a:lnTo>
                  <a:lnTo>
                    <a:pt x="24" y="3"/>
                  </a:lnTo>
                  <a:lnTo>
                    <a:pt x="24" y="2"/>
                  </a:lnTo>
                  <a:lnTo>
                    <a:pt x="23" y="2"/>
                  </a:lnTo>
                  <a:lnTo>
                    <a:pt x="22" y="2"/>
                  </a:lnTo>
                  <a:lnTo>
                    <a:pt x="22" y="1"/>
                  </a:lnTo>
                  <a:lnTo>
                    <a:pt x="21" y="1"/>
                  </a:lnTo>
                  <a:lnTo>
                    <a:pt x="20" y="1"/>
                  </a:lnTo>
                  <a:lnTo>
                    <a:pt x="20" y="0"/>
                  </a:lnTo>
                  <a:lnTo>
                    <a:pt x="19" y="0"/>
                  </a:lnTo>
                  <a:lnTo>
                    <a:pt x="18" y="0"/>
                  </a:lnTo>
                  <a:lnTo>
                    <a:pt x="17" y="0"/>
                  </a:lnTo>
                  <a:close/>
                </a:path>
              </a:pathLst>
            </a:custGeom>
            <a:solidFill>
              <a:srgbClr val="1315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1" name="Freeform 20"/>
            <p:cNvSpPr>
              <a:spLocks/>
            </p:cNvSpPr>
            <p:nvPr/>
          </p:nvSpPr>
          <p:spPr bwMode="auto">
            <a:xfrm>
              <a:off x="1059" y="1234"/>
              <a:ext cx="16" cy="15"/>
            </a:xfrm>
            <a:custGeom>
              <a:avLst/>
              <a:gdLst>
                <a:gd name="T0" fmla="*/ 10 w 16"/>
                <a:gd name="T1" fmla="*/ 0 h 15"/>
                <a:gd name="T2" fmla="*/ 12 w 16"/>
                <a:gd name="T3" fmla="*/ 1 h 15"/>
                <a:gd name="T4" fmla="*/ 13 w 16"/>
                <a:gd name="T5" fmla="*/ 2 h 15"/>
                <a:gd name="T6" fmla="*/ 14 w 16"/>
                <a:gd name="T7" fmla="*/ 3 h 15"/>
                <a:gd name="T8" fmla="*/ 15 w 16"/>
                <a:gd name="T9" fmla="*/ 4 h 15"/>
                <a:gd name="T10" fmla="*/ 16 w 16"/>
                <a:gd name="T11" fmla="*/ 5 h 15"/>
                <a:gd name="T12" fmla="*/ 16 w 16"/>
                <a:gd name="T13" fmla="*/ 7 h 15"/>
                <a:gd name="T14" fmla="*/ 16 w 16"/>
                <a:gd name="T15" fmla="*/ 8 h 15"/>
                <a:gd name="T16" fmla="*/ 16 w 16"/>
                <a:gd name="T17" fmla="*/ 9 h 15"/>
                <a:gd name="T18" fmla="*/ 15 w 16"/>
                <a:gd name="T19" fmla="*/ 11 h 15"/>
                <a:gd name="T20" fmla="*/ 15 w 16"/>
                <a:gd name="T21" fmla="*/ 12 h 15"/>
                <a:gd name="T22" fmla="*/ 14 w 16"/>
                <a:gd name="T23" fmla="*/ 13 h 15"/>
                <a:gd name="T24" fmla="*/ 12 w 16"/>
                <a:gd name="T25" fmla="*/ 14 h 15"/>
                <a:gd name="T26" fmla="*/ 11 w 16"/>
                <a:gd name="T27" fmla="*/ 14 h 15"/>
                <a:gd name="T28" fmla="*/ 9 w 16"/>
                <a:gd name="T29" fmla="*/ 15 h 15"/>
                <a:gd name="T30" fmla="*/ 8 w 16"/>
                <a:gd name="T31" fmla="*/ 15 h 15"/>
                <a:gd name="T32" fmla="*/ 6 w 16"/>
                <a:gd name="T33" fmla="*/ 14 h 15"/>
                <a:gd name="T34" fmla="*/ 5 w 16"/>
                <a:gd name="T35" fmla="*/ 14 h 15"/>
                <a:gd name="T36" fmla="*/ 3 w 16"/>
                <a:gd name="T37" fmla="*/ 13 h 15"/>
                <a:gd name="T38" fmla="*/ 2 w 16"/>
                <a:gd name="T39" fmla="*/ 12 h 15"/>
                <a:gd name="T40" fmla="*/ 2 w 16"/>
                <a:gd name="T41" fmla="*/ 11 h 15"/>
                <a:gd name="T42" fmla="*/ 1 w 16"/>
                <a:gd name="T43" fmla="*/ 10 h 15"/>
                <a:gd name="T44" fmla="*/ 0 w 16"/>
                <a:gd name="T45" fmla="*/ 8 h 15"/>
                <a:gd name="T46" fmla="*/ 0 w 16"/>
                <a:gd name="T47" fmla="*/ 7 h 15"/>
                <a:gd name="T48" fmla="*/ 1 w 16"/>
                <a:gd name="T49" fmla="*/ 5 h 15"/>
                <a:gd name="T50" fmla="*/ 1 w 16"/>
                <a:gd name="T51" fmla="*/ 4 h 15"/>
                <a:gd name="T52" fmla="*/ 2 w 16"/>
                <a:gd name="T53" fmla="*/ 3 h 15"/>
                <a:gd name="T54" fmla="*/ 3 w 16"/>
                <a:gd name="T55" fmla="*/ 2 h 15"/>
                <a:gd name="T56" fmla="*/ 4 w 16"/>
                <a:gd name="T57" fmla="*/ 1 h 15"/>
                <a:gd name="T58" fmla="*/ 6 w 16"/>
                <a:gd name="T59" fmla="*/ 1 h 15"/>
                <a:gd name="T60" fmla="*/ 7 w 16"/>
                <a:gd name="T61" fmla="*/ 0 h 15"/>
                <a:gd name="T62" fmla="*/ 9 w 16"/>
                <a:gd name="T63"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 h="15">
                  <a:moveTo>
                    <a:pt x="10" y="0"/>
                  </a:moveTo>
                  <a:lnTo>
                    <a:pt x="10" y="0"/>
                  </a:lnTo>
                  <a:lnTo>
                    <a:pt x="11" y="1"/>
                  </a:lnTo>
                  <a:lnTo>
                    <a:pt x="12" y="1"/>
                  </a:lnTo>
                  <a:lnTo>
                    <a:pt x="12" y="1"/>
                  </a:lnTo>
                  <a:lnTo>
                    <a:pt x="13" y="2"/>
                  </a:lnTo>
                  <a:lnTo>
                    <a:pt x="14" y="2"/>
                  </a:lnTo>
                  <a:lnTo>
                    <a:pt x="14" y="3"/>
                  </a:lnTo>
                  <a:lnTo>
                    <a:pt x="15" y="3"/>
                  </a:lnTo>
                  <a:lnTo>
                    <a:pt x="15" y="4"/>
                  </a:lnTo>
                  <a:lnTo>
                    <a:pt x="15" y="5"/>
                  </a:lnTo>
                  <a:lnTo>
                    <a:pt x="16" y="5"/>
                  </a:lnTo>
                  <a:lnTo>
                    <a:pt x="16" y="6"/>
                  </a:lnTo>
                  <a:lnTo>
                    <a:pt x="16" y="7"/>
                  </a:lnTo>
                  <a:lnTo>
                    <a:pt x="16" y="7"/>
                  </a:lnTo>
                  <a:lnTo>
                    <a:pt x="16" y="8"/>
                  </a:lnTo>
                  <a:lnTo>
                    <a:pt x="16" y="9"/>
                  </a:lnTo>
                  <a:lnTo>
                    <a:pt x="16" y="9"/>
                  </a:lnTo>
                  <a:lnTo>
                    <a:pt x="16" y="10"/>
                  </a:lnTo>
                  <a:lnTo>
                    <a:pt x="15" y="11"/>
                  </a:lnTo>
                  <a:lnTo>
                    <a:pt x="15" y="11"/>
                  </a:lnTo>
                  <a:lnTo>
                    <a:pt x="15" y="12"/>
                  </a:lnTo>
                  <a:lnTo>
                    <a:pt x="14" y="12"/>
                  </a:lnTo>
                  <a:lnTo>
                    <a:pt x="14" y="13"/>
                  </a:lnTo>
                  <a:lnTo>
                    <a:pt x="13" y="13"/>
                  </a:lnTo>
                  <a:lnTo>
                    <a:pt x="12" y="14"/>
                  </a:lnTo>
                  <a:lnTo>
                    <a:pt x="12" y="14"/>
                  </a:lnTo>
                  <a:lnTo>
                    <a:pt x="11" y="14"/>
                  </a:lnTo>
                  <a:lnTo>
                    <a:pt x="10" y="14"/>
                  </a:lnTo>
                  <a:lnTo>
                    <a:pt x="9" y="15"/>
                  </a:lnTo>
                  <a:lnTo>
                    <a:pt x="9" y="15"/>
                  </a:lnTo>
                  <a:lnTo>
                    <a:pt x="8" y="15"/>
                  </a:lnTo>
                  <a:lnTo>
                    <a:pt x="7" y="14"/>
                  </a:lnTo>
                  <a:lnTo>
                    <a:pt x="6" y="14"/>
                  </a:lnTo>
                  <a:lnTo>
                    <a:pt x="5" y="14"/>
                  </a:lnTo>
                  <a:lnTo>
                    <a:pt x="5" y="14"/>
                  </a:lnTo>
                  <a:lnTo>
                    <a:pt x="4" y="13"/>
                  </a:lnTo>
                  <a:lnTo>
                    <a:pt x="3" y="13"/>
                  </a:lnTo>
                  <a:lnTo>
                    <a:pt x="3" y="13"/>
                  </a:lnTo>
                  <a:lnTo>
                    <a:pt x="2" y="12"/>
                  </a:lnTo>
                  <a:lnTo>
                    <a:pt x="2" y="11"/>
                  </a:lnTo>
                  <a:lnTo>
                    <a:pt x="2" y="11"/>
                  </a:lnTo>
                  <a:lnTo>
                    <a:pt x="1" y="10"/>
                  </a:lnTo>
                  <a:lnTo>
                    <a:pt x="1" y="10"/>
                  </a:lnTo>
                  <a:lnTo>
                    <a:pt x="1" y="9"/>
                  </a:lnTo>
                  <a:lnTo>
                    <a:pt x="0" y="8"/>
                  </a:lnTo>
                  <a:lnTo>
                    <a:pt x="0" y="8"/>
                  </a:lnTo>
                  <a:lnTo>
                    <a:pt x="0" y="7"/>
                  </a:lnTo>
                  <a:lnTo>
                    <a:pt x="1" y="6"/>
                  </a:lnTo>
                  <a:lnTo>
                    <a:pt x="1" y="5"/>
                  </a:lnTo>
                  <a:lnTo>
                    <a:pt x="1" y="5"/>
                  </a:lnTo>
                  <a:lnTo>
                    <a:pt x="1" y="4"/>
                  </a:lnTo>
                  <a:lnTo>
                    <a:pt x="2" y="3"/>
                  </a:lnTo>
                  <a:lnTo>
                    <a:pt x="2" y="3"/>
                  </a:lnTo>
                  <a:lnTo>
                    <a:pt x="3" y="2"/>
                  </a:lnTo>
                  <a:lnTo>
                    <a:pt x="3" y="2"/>
                  </a:lnTo>
                  <a:lnTo>
                    <a:pt x="4" y="1"/>
                  </a:lnTo>
                  <a:lnTo>
                    <a:pt x="4" y="1"/>
                  </a:lnTo>
                  <a:lnTo>
                    <a:pt x="5" y="1"/>
                  </a:lnTo>
                  <a:lnTo>
                    <a:pt x="6" y="1"/>
                  </a:lnTo>
                  <a:lnTo>
                    <a:pt x="6" y="0"/>
                  </a:lnTo>
                  <a:lnTo>
                    <a:pt x="7" y="0"/>
                  </a:lnTo>
                  <a:lnTo>
                    <a:pt x="8" y="0"/>
                  </a:lnTo>
                  <a:lnTo>
                    <a:pt x="9" y="0"/>
                  </a:lnTo>
                  <a:lnTo>
                    <a:pt x="1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2" name="Freeform 21"/>
            <p:cNvSpPr>
              <a:spLocks/>
            </p:cNvSpPr>
            <p:nvPr/>
          </p:nvSpPr>
          <p:spPr bwMode="auto">
            <a:xfrm>
              <a:off x="990" y="1154"/>
              <a:ext cx="163" cy="43"/>
            </a:xfrm>
            <a:custGeom>
              <a:avLst/>
              <a:gdLst>
                <a:gd name="T0" fmla="*/ 163 w 163"/>
                <a:gd name="T1" fmla="*/ 43 h 43"/>
                <a:gd name="T2" fmla="*/ 78 w 163"/>
                <a:gd name="T3" fmla="*/ 10 h 43"/>
                <a:gd name="T4" fmla="*/ 0 w 163"/>
                <a:gd name="T5" fmla="*/ 35 h 43"/>
                <a:gd name="T6" fmla="*/ 75 w 163"/>
                <a:gd name="T7" fmla="*/ 0 h 43"/>
                <a:gd name="T8" fmla="*/ 152 w 163"/>
                <a:gd name="T9" fmla="*/ 22 h 43"/>
                <a:gd name="T10" fmla="*/ 163 w 163"/>
                <a:gd name="T11" fmla="*/ 43 h 43"/>
              </a:gdLst>
              <a:ahLst/>
              <a:cxnLst>
                <a:cxn ang="0">
                  <a:pos x="T0" y="T1"/>
                </a:cxn>
                <a:cxn ang="0">
                  <a:pos x="T2" y="T3"/>
                </a:cxn>
                <a:cxn ang="0">
                  <a:pos x="T4" y="T5"/>
                </a:cxn>
                <a:cxn ang="0">
                  <a:pos x="T6" y="T7"/>
                </a:cxn>
                <a:cxn ang="0">
                  <a:pos x="T8" y="T9"/>
                </a:cxn>
                <a:cxn ang="0">
                  <a:pos x="T10" y="T11"/>
                </a:cxn>
              </a:cxnLst>
              <a:rect l="0" t="0" r="r" b="b"/>
              <a:pathLst>
                <a:path w="163" h="43">
                  <a:moveTo>
                    <a:pt x="163" y="43"/>
                  </a:moveTo>
                  <a:lnTo>
                    <a:pt x="78" y="10"/>
                  </a:lnTo>
                  <a:lnTo>
                    <a:pt x="0" y="35"/>
                  </a:lnTo>
                  <a:lnTo>
                    <a:pt x="75" y="0"/>
                  </a:lnTo>
                  <a:lnTo>
                    <a:pt x="152" y="22"/>
                  </a:lnTo>
                  <a:lnTo>
                    <a:pt x="163" y="43"/>
                  </a:lnTo>
                  <a:close/>
                </a:path>
              </a:pathLst>
            </a:custGeom>
            <a:solidFill>
              <a:srgbClr val="9A652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3" name="Freeform 22"/>
            <p:cNvSpPr>
              <a:spLocks/>
            </p:cNvSpPr>
            <p:nvPr/>
          </p:nvSpPr>
          <p:spPr bwMode="auto">
            <a:xfrm>
              <a:off x="1209" y="1218"/>
              <a:ext cx="92" cy="66"/>
            </a:xfrm>
            <a:custGeom>
              <a:avLst/>
              <a:gdLst>
                <a:gd name="T0" fmla="*/ 86 w 92"/>
                <a:gd name="T1" fmla="*/ 16 h 66"/>
                <a:gd name="T2" fmla="*/ 79 w 92"/>
                <a:gd name="T3" fmla="*/ 11 h 66"/>
                <a:gd name="T4" fmla="*/ 72 w 92"/>
                <a:gd name="T5" fmla="*/ 7 h 66"/>
                <a:gd name="T6" fmla="*/ 65 w 92"/>
                <a:gd name="T7" fmla="*/ 4 h 66"/>
                <a:gd name="T8" fmla="*/ 59 w 92"/>
                <a:gd name="T9" fmla="*/ 2 h 66"/>
                <a:gd name="T10" fmla="*/ 53 w 92"/>
                <a:gd name="T11" fmla="*/ 0 h 66"/>
                <a:gd name="T12" fmla="*/ 47 w 92"/>
                <a:gd name="T13" fmla="*/ 0 h 66"/>
                <a:gd name="T14" fmla="*/ 41 w 92"/>
                <a:gd name="T15" fmla="*/ 0 h 66"/>
                <a:gd name="T16" fmla="*/ 36 w 92"/>
                <a:gd name="T17" fmla="*/ 1 h 66"/>
                <a:gd name="T18" fmla="*/ 31 w 92"/>
                <a:gd name="T19" fmla="*/ 4 h 66"/>
                <a:gd name="T20" fmla="*/ 26 w 92"/>
                <a:gd name="T21" fmla="*/ 7 h 66"/>
                <a:gd name="T22" fmla="*/ 21 w 92"/>
                <a:gd name="T23" fmla="*/ 12 h 66"/>
                <a:gd name="T24" fmla="*/ 16 w 92"/>
                <a:gd name="T25" fmla="*/ 18 h 66"/>
                <a:gd name="T26" fmla="*/ 11 w 92"/>
                <a:gd name="T27" fmla="*/ 25 h 66"/>
                <a:gd name="T28" fmla="*/ 7 w 92"/>
                <a:gd name="T29" fmla="*/ 33 h 66"/>
                <a:gd name="T30" fmla="*/ 2 w 92"/>
                <a:gd name="T31" fmla="*/ 43 h 66"/>
                <a:gd name="T32" fmla="*/ 3 w 92"/>
                <a:gd name="T33" fmla="*/ 51 h 66"/>
                <a:gd name="T34" fmla="*/ 9 w 92"/>
                <a:gd name="T35" fmla="*/ 55 h 66"/>
                <a:gd name="T36" fmla="*/ 17 w 92"/>
                <a:gd name="T37" fmla="*/ 58 h 66"/>
                <a:gd name="T38" fmla="*/ 25 w 92"/>
                <a:gd name="T39" fmla="*/ 61 h 66"/>
                <a:gd name="T40" fmla="*/ 33 w 92"/>
                <a:gd name="T41" fmla="*/ 64 h 66"/>
                <a:gd name="T42" fmla="*/ 41 w 92"/>
                <a:gd name="T43" fmla="*/ 65 h 66"/>
                <a:gd name="T44" fmla="*/ 50 w 92"/>
                <a:gd name="T45" fmla="*/ 66 h 66"/>
                <a:gd name="T46" fmla="*/ 58 w 92"/>
                <a:gd name="T47" fmla="*/ 66 h 66"/>
                <a:gd name="T48" fmla="*/ 66 w 92"/>
                <a:gd name="T49" fmla="*/ 65 h 66"/>
                <a:gd name="T50" fmla="*/ 73 w 92"/>
                <a:gd name="T51" fmla="*/ 62 h 66"/>
                <a:gd name="T52" fmla="*/ 79 w 92"/>
                <a:gd name="T53" fmla="*/ 59 h 66"/>
                <a:gd name="T54" fmla="*/ 84 w 92"/>
                <a:gd name="T55" fmla="*/ 55 h 66"/>
                <a:gd name="T56" fmla="*/ 88 w 92"/>
                <a:gd name="T57" fmla="*/ 49 h 66"/>
                <a:gd name="T58" fmla="*/ 91 w 92"/>
                <a:gd name="T59" fmla="*/ 42 h 66"/>
                <a:gd name="T60" fmla="*/ 92 w 92"/>
                <a:gd name="T61" fmla="*/ 34 h 66"/>
                <a:gd name="T62" fmla="*/ 91 w 92"/>
                <a:gd name="T63" fmla="*/ 24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2" h="66">
                  <a:moveTo>
                    <a:pt x="90" y="19"/>
                  </a:moveTo>
                  <a:lnTo>
                    <a:pt x="86" y="16"/>
                  </a:lnTo>
                  <a:lnTo>
                    <a:pt x="83" y="14"/>
                  </a:lnTo>
                  <a:lnTo>
                    <a:pt x="79" y="11"/>
                  </a:lnTo>
                  <a:lnTo>
                    <a:pt x="75" y="9"/>
                  </a:lnTo>
                  <a:lnTo>
                    <a:pt x="72" y="7"/>
                  </a:lnTo>
                  <a:lnTo>
                    <a:pt x="68" y="6"/>
                  </a:lnTo>
                  <a:lnTo>
                    <a:pt x="65" y="4"/>
                  </a:lnTo>
                  <a:lnTo>
                    <a:pt x="62" y="3"/>
                  </a:lnTo>
                  <a:lnTo>
                    <a:pt x="59" y="2"/>
                  </a:lnTo>
                  <a:lnTo>
                    <a:pt x="56" y="1"/>
                  </a:lnTo>
                  <a:lnTo>
                    <a:pt x="53" y="0"/>
                  </a:lnTo>
                  <a:lnTo>
                    <a:pt x="50" y="0"/>
                  </a:lnTo>
                  <a:lnTo>
                    <a:pt x="47" y="0"/>
                  </a:lnTo>
                  <a:lnTo>
                    <a:pt x="44" y="0"/>
                  </a:lnTo>
                  <a:lnTo>
                    <a:pt x="41" y="0"/>
                  </a:lnTo>
                  <a:lnTo>
                    <a:pt x="39" y="0"/>
                  </a:lnTo>
                  <a:lnTo>
                    <a:pt x="36" y="1"/>
                  </a:lnTo>
                  <a:lnTo>
                    <a:pt x="33" y="2"/>
                  </a:lnTo>
                  <a:lnTo>
                    <a:pt x="31" y="4"/>
                  </a:lnTo>
                  <a:lnTo>
                    <a:pt x="28" y="5"/>
                  </a:lnTo>
                  <a:lnTo>
                    <a:pt x="26" y="7"/>
                  </a:lnTo>
                  <a:lnTo>
                    <a:pt x="23" y="10"/>
                  </a:lnTo>
                  <a:lnTo>
                    <a:pt x="21" y="12"/>
                  </a:lnTo>
                  <a:lnTo>
                    <a:pt x="19" y="15"/>
                  </a:lnTo>
                  <a:lnTo>
                    <a:pt x="16" y="18"/>
                  </a:lnTo>
                  <a:lnTo>
                    <a:pt x="14" y="21"/>
                  </a:lnTo>
                  <a:lnTo>
                    <a:pt x="11" y="25"/>
                  </a:lnTo>
                  <a:lnTo>
                    <a:pt x="9" y="29"/>
                  </a:lnTo>
                  <a:lnTo>
                    <a:pt x="7" y="33"/>
                  </a:lnTo>
                  <a:lnTo>
                    <a:pt x="4" y="38"/>
                  </a:lnTo>
                  <a:lnTo>
                    <a:pt x="2" y="43"/>
                  </a:lnTo>
                  <a:lnTo>
                    <a:pt x="0" y="48"/>
                  </a:lnTo>
                  <a:lnTo>
                    <a:pt x="3" y="51"/>
                  </a:lnTo>
                  <a:lnTo>
                    <a:pt x="6" y="53"/>
                  </a:lnTo>
                  <a:lnTo>
                    <a:pt x="9" y="55"/>
                  </a:lnTo>
                  <a:lnTo>
                    <a:pt x="13" y="57"/>
                  </a:lnTo>
                  <a:lnTo>
                    <a:pt x="17" y="58"/>
                  </a:lnTo>
                  <a:lnTo>
                    <a:pt x="21" y="60"/>
                  </a:lnTo>
                  <a:lnTo>
                    <a:pt x="25" y="61"/>
                  </a:lnTo>
                  <a:lnTo>
                    <a:pt x="29" y="63"/>
                  </a:lnTo>
                  <a:lnTo>
                    <a:pt x="33" y="64"/>
                  </a:lnTo>
                  <a:lnTo>
                    <a:pt x="37" y="65"/>
                  </a:lnTo>
                  <a:lnTo>
                    <a:pt x="41" y="65"/>
                  </a:lnTo>
                  <a:lnTo>
                    <a:pt x="46" y="66"/>
                  </a:lnTo>
                  <a:lnTo>
                    <a:pt x="50" y="66"/>
                  </a:lnTo>
                  <a:lnTo>
                    <a:pt x="54" y="66"/>
                  </a:lnTo>
                  <a:lnTo>
                    <a:pt x="58" y="66"/>
                  </a:lnTo>
                  <a:lnTo>
                    <a:pt x="62" y="65"/>
                  </a:lnTo>
                  <a:lnTo>
                    <a:pt x="66" y="65"/>
                  </a:lnTo>
                  <a:lnTo>
                    <a:pt x="69" y="64"/>
                  </a:lnTo>
                  <a:lnTo>
                    <a:pt x="73" y="62"/>
                  </a:lnTo>
                  <a:lnTo>
                    <a:pt x="76" y="61"/>
                  </a:lnTo>
                  <a:lnTo>
                    <a:pt x="79" y="59"/>
                  </a:lnTo>
                  <a:lnTo>
                    <a:pt x="82" y="57"/>
                  </a:lnTo>
                  <a:lnTo>
                    <a:pt x="84" y="55"/>
                  </a:lnTo>
                  <a:lnTo>
                    <a:pt x="86" y="52"/>
                  </a:lnTo>
                  <a:lnTo>
                    <a:pt x="88" y="49"/>
                  </a:lnTo>
                  <a:lnTo>
                    <a:pt x="90" y="46"/>
                  </a:lnTo>
                  <a:lnTo>
                    <a:pt x="91" y="42"/>
                  </a:lnTo>
                  <a:lnTo>
                    <a:pt x="92" y="38"/>
                  </a:lnTo>
                  <a:lnTo>
                    <a:pt x="92" y="34"/>
                  </a:lnTo>
                  <a:lnTo>
                    <a:pt x="92" y="29"/>
                  </a:lnTo>
                  <a:lnTo>
                    <a:pt x="91" y="24"/>
                  </a:lnTo>
                  <a:lnTo>
                    <a:pt x="90" y="1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4" name="Freeform 23"/>
            <p:cNvSpPr>
              <a:spLocks/>
            </p:cNvSpPr>
            <p:nvPr/>
          </p:nvSpPr>
          <p:spPr bwMode="auto">
            <a:xfrm>
              <a:off x="1224" y="1217"/>
              <a:ext cx="52" cy="59"/>
            </a:xfrm>
            <a:custGeom>
              <a:avLst/>
              <a:gdLst>
                <a:gd name="T0" fmla="*/ 26 w 52"/>
                <a:gd name="T1" fmla="*/ 0 h 59"/>
                <a:gd name="T2" fmla="*/ 22 w 52"/>
                <a:gd name="T3" fmla="*/ 1 h 59"/>
                <a:gd name="T4" fmla="*/ 19 w 52"/>
                <a:gd name="T5" fmla="*/ 2 h 59"/>
                <a:gd name="T6" fmla="*/ 15 w 52"/>
                <a:gd name="T7" fmla="*/ 3 h 59"/>
                <a:gd name="T8" fmla="*/ 12 w 52"/>
                <a:gd name="T9" fmla="*/ 5 h 59"/>
                <a:gd name="T10" fmla="*/ 9 w 52"/>
                <a:gd name="T11" fmla="*/ 8 h 59"/>
                <a:gd name="T12" fmla="*/ 6 w 52"/>
                <a:gd name="T13" fmla="*/ 11 h 59"/>
                <a:gd name="T14" fmla="*/ 4 w 52"/>
                <a:gd name="T15" fmla="*/ 15 h 59"/>
                <a:gd name="T16" fmla="*/ 2 w 52"/>
                <a:gd name="T17" fmla="*/ 18 h 59"/>
                <a:gd name="T18" fmla="*/ 1 w 52"/>
                <a:gd name="T19" fmla="*/ 23 h 59"/>
                <a:gd name="T20" fmla="*/ 0 w 52"/>
                <a:gd name="T21" fmla="*/ 27 h 59"/>
                <a:gd name="T22" fmla="*/ 0 w 52"/>
                <a:gd name="T23" fmla="*/ 31 h 59"/>
                <a:gd name="T24" fmla="*/ 0 w 52"/>
                <a:gd name="T25" fmla="*/ 36 h 59"/>
                <a:gd name="T26" fmla="*/ 1 w 52"/>
                <a:gd name="T27" fmla="*/ 40 h 59"/>
                <a:gd name="T28" fmla="*/ 3 w 52"/>
                <a:gd name="T29" fmla="*/ 44 h 59"/>
                <a:gd name="T30" fmla="*/ 5 w 52"/>
                <a:gd name="T31" fmla="*/ 47 h 59"/>
                <a:gd name="T32" fmla="*/ 7 w 52"/>
                <a:gd name="T33" fmla="*/ 50 h 59"/>
                <a:gd name="T34" fmla="*/ 10 w 52"/>
                <a:gd name="T35" fmla="*/ 53 h 59"/>
                <a:gd name="T36" fmla="*/ 13 w 52"/>
                <a:gd name="T37" fmla="*/ 55 h 59"/>
                <a:gd name="T38" fmla="*/ 17 w 52"/>
                <a:gd name="T39" fmla="*/ 57 h 59"/>
                <a:gd name="T40" fmla="*/ 20 w 52"/>
                <a:gd name="T41" fmla="*/ 58 h 59"/>
                <a:gd name="T42" fmla="*/ 24 w 52"/>
                <a:gd name="T43" fmla="*/ 59 h 59"/>
                <a:gd name="T44" fmla="*/ 28 w 52"/>
                <a:gd name="T45" fmla="*/ 59 h 59"/>
                <a:gd name="T46" fmla="*/ 32 w 52"/>
                <a:gd name="T47" fmla="*/ 58 h 59"/>
                <a:gd name="T48" fmla="*/ 36 w 52"/>
                <a:gd name="T49" fmla="*/ 56 h 59"/>
                <a:gd name="T50" fmla="*/ 39 w 52"/>
                <a:gd name="T51" fmla="*/ 55 h 59"/>
                <a:gd name="T52" fmla="*/ 42 w 52"/>
                <a:gd name="T53" fmla="*/ 52 h 59"/>
                <a:gd name="T54" fmla="*/ 45 w 52"/>
                <a:gd name="T55" fmla="*/ 49 h 59"/>
                <a:gd name="T56" fmla="*/ 47 w 52"/>
                <a:gd name="T57" fmla="*/ 46 h 59"/>
                <a:gd name="T58" fmla="*/ 49 w 52"/>
                <a:gd name="T59" fmla="*/ 42 h 59"/>
                <a:gd name="T60" fmla="*/ 51 w 52"/>
                <a:gd name="T61" fmla="*/ 38 h 59"/>
                <a:gd name="T62" fmla="*/ 52 w 52"/>
                <a:gd name="T63" fmla="*/ 34 h 59"/>
                <a:gd name="T64" fmla="*/ 52 w 52"/>
                <a:gd name="T65" fmla="*/ 29 h 59"/>
                <a:gd name="T66" fmla="*/ 52 w 52"/>
                <a:gd name="T67" fmla="*/ 25 h 59"/>
                <a:gd name="T68" fmla="*/ 51 w 52"/>
                <a:gd name="T69" fmla="*/ 21 h 59"/>
                <a:gd name="T70" fmla="*/ 50 w 52"/>
                <a:gd name="T71" fmla="*/ 17 h 59"/>
                <a:gd name="T72" fmla="*/ 48 w 52"/>
                <a:gd name="T73" fmla="*/ 13 h 59"/>
                <a:gd name="T74" fmla="*/ 45 w 52"/>
                <a:gd name="T75" fmla="*/ 10 h 59"/>
                <a:gd name="T76" fmla="*/ 43 w 52"/>
                <a:gd name="T77" fmla="*/ 7 h 59"/>
                <a:gd name="T78" fmla="*/ 40 w 52"/>
                <a:gd name="T79" fmla="*/ 4 h 59"/>
                <a:gd name="T80" fmla="*/ 36 w 52"/>
                <a:gd name="T81" fmla="*/ 2 h 59"/>
                <a:gd name="T82" fmla="*/ 33 w 52"/>
                <a:gd name="T83" fmla="*/ 1 h 59"/>
                <a:gd name="T84" fmla="*/ 29 w 52"/>
                <a:gd name="T85" fmla="*/ 0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52" h="59">
                  <a:moveTo>
                    <a:pt x="29" y="0"/>
                  </a:moveTo>
                  <a:lnTo>
                    <a:pt x="28" y="0"/>
                  </a:lnTo>
                  <a:lnTo>
                    <a:pt x="26" y="0"/>
                  </a:lnTo>
                  <a:lnTo>
                    <a:pt x="25" y="0"/>
                  </a:lnTo>
                  <a:lnTo>
                    <a:pt x="24" y="0"/>
                  </a:lnTo>
                  <a:lnTo>
                    <a:pt x="22" y="1"/>
                  </a:lnTo>
                  <a:lnTo>
                    <a:pt x="21" y="1"/>
                  </a:lnTo>
                  <a:lnTo>
                    <a:pt x="20" y="1"/>
                  </a:lnTo>
                  <a:lnTo>
                    <a:pt x="19" y="2"/>
                  </a:lnTo>
                  <a:lnTo>
                    <a:pt x="17" y="2"/>
                  </a:lnTo>
                  <a:lnTo>
                    <a:pt x="16" y="3"/>
                  </a:lnTo>
                  <a:lnTo>
                    <a:pt x="15" y="3"/>
                  </a:lnTo>
                  <a:lnTo>
                    <a:pt x="14" y="4"/>
                  </a:lnTo>
                  <a:lnTo>
                    <a:pt x="13" y="5"/>
                  </a:lnTo>
                  <a:lnTo>
                    <a:pt x="12" y="5"/>
                  </a:lnTo>
                  <a:lnTo>
                    <a:pt x="11" y="6"/>
                  </a:lnTo>
                  <a:lnTo>
                    <a:pt x="10" y="7"/>
                  </a:lnTo>
                  <a:lnTo>
                    <a:pt x="9" y="8"/>
                  </a:lnTo>
                  <a:lnTo>
                    <a:pt x="8" y="9"/>
                  </a:lnTo>
                  <a:lnTo>
                    <a:pt x="7" y="10"/>
                  </a:lnTo>
                  <a:lnTo>
                    <a:pt x="6" y="11"/>
                  </a:lnTo>
                  <a:lnTo>
                    <a:pt x="5" y="12"/>
                  </a:lnTo>
                  <a:lnTo>
                    <a:pt x="5" y="13"/>
                  </a:lnTo>
                  <a:lnTo>
                    <a:pt x="4" y="15"/>
                  </a:lnTo>
                  <a:lnTo>
                    <a:pt x="3" y="16"/>
                  </a:lnTo>
                  <a:lnTo>
                    <a:pt x="3" y="17"/>
                  </a:lnTo>
                  <a:lnTo>
                    <a:pt x="2" y="18"/>
                  </a:lnTo>
                  <a:lnTo>
                    <a:pt x="2" y="20"/>
                  </a:lnTo>
                  <a:lnTo>
                    <a:pt x="1" y="21"/>
                  </a:lnTo>
                  <a:lnTo>
                    <a:pt x="1" y="23"/>
                  </a:lnTo>
                  <a:lnTo>
                    <a:pt x="0" y="24"/>
                  </a:lnTo>
                  <a:lnTo>
                    <a:pt x="0" y="25"/>
                  </a:lnTo>
                  <a:lnTo>
                    <a:pt x="0" y="27"/>
                  </a:lnTo>
                  <a:lnTo>
                    <a:pt x="0" y="28"/>
                  </a:lnTo>
                  <a:lnTo>
                    <a:pt x="0" y="30"/>
                  </a:lnTo>
                  <a:lnTo>
                    <a:pt x="0" y="31"/>
                  </a:lnTo>
                  <a:lnTo>
                    <a:pt x="0" y="33"/>
                  </a:lnTo>
                  <a:lnTo>
                    <a:pt x="0" y="34"/>
                  </a:lnTo>
                  <a:lnTo>
                    <a:pt x="0" y="36"/>
                  </a:lnTo>
                  <a:lnTo>
                    <a:pt x="1" y="37"/>
                  </a:lnTo>
                  <a:lnTo>
                    <a:pt x="1" y="39"/>
                  </a:lnTo>
                  <a:lnTo>
                    <a:pt x="1" y="40"/>
                  </a:lnTo>
                  <a:lnTo>
                    <a:pt x="2" y="41"/>
                  </a:lnTo>
                  <a:lnTo>
                    <a:pt x="2" y="43"/>
                  </a:lnTo>
                  <a:lnTo>
                    <a:pt x="3" y="44"/>
                  </a:lnTo>
                  <a:lnTo>
                    <a:pt x="3" y="45"/>
                  </a:lnTo>
                  <a:lnTo>
                    <a:pt x="4" y="46"/>
                  </a:lnTo>
                  <a:lnTo>
                    <a:pt x="5" y="47"/>
                  </a:lnTo>
                  <a:lnTo>
                    <a:pt x="6" y="48"/>
                  </a:lnTo>
                  <a:lnTo>
                    <a:pt x="6" y="49"/>
                  </a:lnTo>
                  <a:lnTo>
                    <a:pt x="7" y="50"/>
                  </a:lnTo>
                  <a:lnTo>
                    <a:pt x="8" y="52"/>
                  </a:lnTo>
                  <a:lnTo>
                    <a:pt x="9" y="52"/>
                  </a:lnTo>
                  <a:lnTo>
                    <a:pt x="10" y="53"/>
                  </a:lnTo>
                  <a:lnTo>
                    <a:pt x="11" y="54"/>
                  </a:lnTo>
                  <a:lnTo>
                    <a:pt x="12" y="55"/>
                  </a:lnTo>
                  <a:lnTo>
                    <a:pt x="13" y="55"/>
                  </a:lnTo>
                  <a:lnTo>
                    <a:pt x="14" y="56"/>
                  </a:lnTo>
                  <a:lnTo>
                    <a:pt x="15" y="57"/>
                  </a:lnTo>
                  <a:lnTo>
                    <a:pt x="17" y="57"/>
                  </a:lnTo>
                  <a:lnTo>
                    <a:pt x="18" y="58"/>
                  </a:lnTo>
                  <a:lnTo>
                    <a:pt x="19" y="58"/>
                  </a:lnTo>
                  <a:lnTo>
                    <a:pt x="20" y="58"/>
                  </a:lnTo>
                  <a:lnTo>
                    <a:pt x="22" y="59"/>
                  </a:lnTo>
                  <a:lnTo>
                    <a:pt x="23" y="59"/>
                  </a:lnTo>
                  <a:lnTo>
                    <a:pt x="24" y="59"/>
                  </a:lnTo>
                  <a:lnTo>
                    <a:pt x="26" y="59"/>
                  </a:lnTo>
                  <a:lnTo>
                    <a:pt x="27" y="59"/>
                  </a:lnTo>
                  <a:lnTo>
                    <a:pt x="28" y="59"/>
                  </a:lnTo>
                  <a:lnTo>
                    <a:pt x="30" y="59"/>
                  </a:lnTo>
                  <a:lnTo>
                    <a:pt x="31" y="58"/>
                  </a:lnTo>
                  <a:lnTo>
                    <a:pt x="32" y="58"/>
                  </a:lnTo>
                  <a:lnTo>
                    <a:pt x="33" y="58"/>
                  </a:lnTo>
                  <a:lnTo>
                    <a:pt x="34" y="57"/>
                  </a:lnTo>
                  <a:lnTo>
                    <a:pt x="36" y="56"/>
                  </a:lnTo>
                  <a:lnTo>
                    <a:pt x="37" y="56"/>
                  </a:lnTo>
                  <a:lnTo>
                    <a:pt x="38" y="55"/>
                  </a:lnTo>
                  <a:lnTo>
                    <a:pt x="39" y="55"/>
                  </a:lnTo>
                  <a:lnTo>
                    <a:pt x="40" y="54"/>
                  </a:lnTo>
                  <a:lnTo>
                    <a:pt x="41" y="53"/>
                  </a:lnTo>
                  <a:lnTo>
                    <a:pt x="42" y="52"/>
                  </a:lnTo>
                  <a:lnTo>
                    <a:pt x="43" y="51"/>
                  </a:lnTo>
                  <a:lnTo>
                    <a:pt x="44" y="50"/>
                  </a:lnTo>
                  <a:lnTo>
                    <a:pt x="45" y="49"/>
                  </a:lnTo>
                  <a:lnTo>
                    <a:pt x="46" y="48"/>
                  </a:lnTo>
                  <a:lnTo>
                    <a:pt x="46" y="47"/>
                  </a:lnTo>
                  <a:lnTo>
                    <a:pt x="47" y="46"/>
                  </a:lnTo>
                  <a:lnTo>
                    <a:pt x="48" y="45"/>
                  </a:lnTo>
                  <a:lnTo>
                    <a:pt x="49" y="43"/>
                  </a:lnTo>
                  <a:lnTo>
                    <a:pt x="49" y="42"/>
                  </a:lnTo>
                  <a:lnTo>
                    <a:pt x="50" y="41"/>
                  </a:lnTo>
                  <a:lnTo>
                    <a:pt x="50" y="39"/>
                  </a:lnTo>
                  <a:lnTo>
                    <a:pt x="51" y="38"/>
                  </a:lnTo>
                  <a:lnTo>
                    <a:pt x="51" y="37"/>
                  </a:lnTo>
                  <a:lnTo>
                    <a:pt x="51" y="35"/>
                  </a:lnTo>
                  <a:lnTo>
                    <a:pt x="52" y="34"/>
                  </a:lnTo>
                  <a:lnTo>
                    <a:pt x="52" y="32"/>
                  </a:lnTo>
                  <a:lnTo>
                    <a:pt x="52" y="31"/>
                  </a:lnTo>
                  <a:lnTo>
                    <a:pt x="52" y="29"/>
                  </a:lnTo>
                  <a:lnTo>
                    <a:pt x="52" y="28"/>
                  </a:lnTo>
                  <a:lnTo>
                    <a:pt x="52" y="26"/>
                  </a:lnTo>
                  <a:lnTo>
                    <a:pt x="52" y="25"/>
                  </a:lnTo>
                  <a:lnTo>
                    <a:pt x="51" y="23"/>
                  </a:lnTo>
                  <a:lnTo>
                    <a:pt x="51" y="22"/>
                  </a:lnTo>
                  <a:lnTo>
                    <a:pt x="51" y="21"/>
                  </a:lnTo>
                  <a:lnTo>
                    <a:pt x="51" y="19"/>
                  </a:lnTo>
                  <a:lnTo>
                    <a:pt x="50" y="18"/>
                  </a:lnTo>
                  <a:lnTo>
                    <a:pt x="50" y="17"/>
                  </a:lnTo>
                  <a:lnTo>
                    <a:pt x="49" y="15"/>
                  </a:lnTo>
                  <a:lnTo>
                    <a:pt x="48" y="14"/>
                  </a:lnTo>
                  <a:lnTo>
                    <a:pt x="48" y="13"/>
                  </a:lnTo>
                  <a:lnTo>
                    <a:pt x="47" y="12"/>
                  </a:lnTo>
                  <a:lnTo>
                    <a:pt x="46" y="11"/>
                  </a:lnTo>
                  <a:lnTo>
                    <a:pt x="45" y="10"/>
                  </a:lnTo>
                  <a:lnTo>
                    <a:pt x="45" y="9"/>
                  </a:lnTo>
                  <a:lnTo>
                    <a:pt x="44" y="8"/>
                  </a:lnTo>
                  <a:lnTo>
                    <a:pt x="43" y="7"/>
                  </a:lnTo>
                  <a:lnTo>
                    <a:pt x="42" y="6"/>
                  </a:lnTo>
                  <a:lnTo>
                    <a:pt x="41" y="5"/>
                  </a:lnTo>
                  <a:lnTo>
                    <a:pt x="40" y="4"/>
                  </a:lnTo>
                  <a:lnTo>
                    <a:pt x="39" y="4"/>
                  </a:lnTo>
                  <a:lnTo>
                    <a:pt x="38" y="3"/>
                  </a:lnTo>
                  <a:lnTo>
                    <a:pt x="36" y="2"/>
                  </a:lnTo>
                  <a:lnTo>
                    <a:pt x="35" y="2"/>
                  </a:lnTo>
                  <a:lnTo>
                    <a:pt x="34" y="1"/>
                  </a:lnTo>
                  <a:lnTo>
                    <a:pt x="33" y="1"/>
                  </a:lnTo>
                  <a:lnTo>
                    <a:pt x="32" y="1"/>
                  </a:lnTo>
                  <a:lnTo>
                    <a:pt x="30" y="1"/>
                  </a:lnTo>
                  <a:lnTo>
                    <a:pt x="29" y="0"/>
                  </a:lnTo>
                  <a:close/>
                </a:path>
              </a:pathLst>
            </a:custGeom>
            <a:solidFill>
              <a:srgbClr val="616F8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5" name="Freeform 24"/>
            <p:cNvSpPr>
              <a:spLocks noEditPoints="1"/>
            </p:cNvSpPr>
            <p:nvPr/>
          </p:nvSpPr>
          <p:spPr bwMode="auto">
            <a:xfrm>
              <a:off x="1223" y="1216"/>
              <a:ext cx="54" cy="61"/>
            </a:xfrm>
            <a:custGeom>
              <a:avLst/>
              <a:gdLst>
                <a:gd name="T0" fmla="*/ 27 w 54"/>
                <a:gd name="T1" fmla="*/ 0 h 61"/>
                <a:gd name="T2" fmla="*/ 18 w 54"/>
                <a:gd name="T3" fmla="*/ 2 h 61"/>
                <a:gd name="T4" fmla="*/ 13 w 54"/>
                <a:gd name="T5" fmla="*/ 5 h 61"/>
                <a:gd name="T6" fmla="*/ 8 w 54"/>
                <a:gd name="T7" fmla="*/ 9 h 61"/>
                <a:gd name="T8" fmla="*/ 5 w 54"/>
                <a:gd name="T9" fmla="*/ 14 h 61"/>
                <a:gd name="T10" fmla="*/ 2 w 54"/>
                <a:gd name="T11" fmla="*/ 19 h 61"/>
                <a:gd name="T12" fmla="*/ 0 w 54"/>
                <a:gd name="T13" fmla="*/ 26 h 61"/>
                <a:gd name="T14" fmla="*/ 0 w 54"/>
                <a:gd name="T15" fmla="*/ 29 h 61"/>
                <a:gd name="T16" fmla="*/ 0 w 54"/>
                <a:gd name="T17" fmla="*/ 38 h 61"/>
                <a:gd name="T18" fmla="*/ 3 w 54"/>
                <a:gd name="T19" fmla="*/ 47 h 61"/>
                <a:gd name="T20" fmla="*/ 8 w 54"/>
                <a:gd name="T21" fmla="*/ 53 h 61"/>
                <a:gd name="T22" fmla="*/ 15 w 54"/>
                <a:gd name="T23" fmla="*/ 58 h 61"/>
                <a:gd name="T24" fmla="*/ 22 w 54"/>
                <a:gd name="T25" fmla="*/ 61 h 61"/>
                <a:gd name="T26" fmla="*/ 26 w 54"/>
                <a:gd name="T27" fmla="*/ 61 h 61"/>
                <a:gd name="T28" fmla="*/ 31 w 54"/>
                <a:gd name="T29" fmla="*/ 61 h 61"/>
                <a:gd name="T30" fmla="*/ 37 w 54"/>
                <a:gd name="T31" fmla="*/ 59 h 61"/>
                <a:gd name="T32" fmla="*/ 42 w 54"/>
                <a:gd name="T33" fmla="*/ 56 h 61"/>
                <a:gd name="T34" fmla="*/ 46 w 54"/>
                <a:gd name="T35" fmla="*/ 52 h 61"/>
                <a:gd name="T36" fmla="*/ 50 w 54"/>
                <a:gd name="T37" fmla="*/ 47 h 61"/>
                <a:gd name="T38" fmla="*/ 52 w 54"/>
                <a:gd name="T39" fmla="*/ 41 h 61"/>
                <a:gd name="T40" fmla="*/ 54 w 54"/>
                <a:gd name="T41" fmla="*/ 34 h 61"/>
                <a:gd name="T42" fmla="*/ 54 w 54"/>
                <a:gd name="T43" fmla="*/ 30 h 61"/>
                <a:gd name="T44" fmla="*/ 53 w 54"/>
                <a:gd name="T45" fmla="*/ 21 h 61"/>
                <a:gd name="T46" fmla="*/ 50 w 54"/>
                <a:gd name="T47" fmla="*/ 13 h 61"/>
                <a:gd name="T48" fmla="*/ 45 w 54"/>
                <a:gd name="T49" fmla="*/ 7 h 61"/>
                <a:gd name="T50" fmla="*/ 38 w 54"/>
                <a:gd name="T51" fmla="*/ 2 h 61"/>
                <a:gd name="T52" fmla="*/ 30 w 54"/>
                <a:gd name="T53" fmla="*/ 0 h 61"/>
                <a:gd name="T54" fmla="*/ 30 w 54"/>
                <a:gd name="T55" fmla="*/ 3 h 61"/>
                <a:gd name="T56" fmla="*/ 37 w 54"/>
                <a:gd name="T57" fmla="*/ 5 h 61"/>
                <a:gd name="T58" fmla="*/ 43 w 54"/>
                <a:gd name="T59" fmla="*/ 9 h 61"/>
                <a:gd name="T60" fmla="*/ 48 w 54"/>
                <a:gd name="T61" fmla="*/ 15 h 61"/>
                <a:gd name="T62" fmla="*/ 51 w 54"/>
                <a:gd name="T63" fmla="*/ 22 h 61"/>
                <a:gd name="T64" fmla="*/ 52 w 54"/>
                <a:gd name="T65" fmla="*/ 30 h 61"/>
                <a:gd name="T66" fmla="*/ 51 w 54"/>
                <a:gd name="T67" fmla="*/ 35 h 61"/>
                <a:gd name="T68" fmla="*/ 50 w 54"/>
                <a:gd name="T69" fmla="*/ 41 h 61"/>
                <a:gd name="T70" fmla="*/ 47 w 54"/>
                <a:gd name="T71" fmla="*/ 46 h 61"/>
                <a:gd name="T72" fmla="*/ 44 w 54"/>
                <a:gd name="T73" fmla="*/ 51 h 61"/>
                <a:gd name="T74" fmla="*/ 40 w 54"/>
                <a:gd name="T75" fmla="*/ 54 h 61"/>
                <a:gd name="T76" fmla="*/ 35 w 54"/>
                <a:gd name="T77" fmla="*/ 57 h 61"/>
                <a:gd name="T78" fmla="*/ 27 w 54"/>
                <a:gd name="T79" fmla="*/ 59 h 61"/>
                <a:gd name="T80" fmla="*/ 22 w 54"/>
                <a:gd name="T81" fmla="*/ 58 h 61"/>
                <a:gd name="T82" fmla="*/ 15 w 54"/>
                <a:gd name="T83" fmla="*/ 55 h 61"/>
                <a:gd name="T84" fmla="*/ 9 w 54"/>
                <a:gd name="T85" fmla="*/ 51 h 61"/>
                <a:gd name="T86" fmla="*/ 5 w 54"/>
                <a:gd name="T87" fmla="*/ 44 h 61"/>
                <a:gd name="T88" fmla="*/ 3 w 54"/>
                <a:gd name="T89" fmla="*/ 37 h 61"/>
                <a:gd name="T90" fmla="*/ 2 w 54"/>
                <a:gd name="T91" fmla="*/ 28 h 61"/>
                <a:gd name="T92" fmla="*/ 3 w 54"/>
                <a:gd name="T93" fmla="*/ 24 h 61"/>
                <a:gd name="T94" fmla="*/ 5 w 54"/>
                <a:gd name="T95" fmla="*/ 18 h 61"/>
                <a:gd name="T96" fmla="*/ 8 w 54"/>
                <a:gd name="T97" fmla="*/ 13 h 61"/>
                <a:gd name="T98" fmla="*/ 11 w 54"/>
                <a:gd name="T99" fmla="*/ 9 h 61"/>
                <a:gd name="T100" fmla="*/ 16 w 54"/>
                <a:gd name="T101" fmla="*/ 6 h 61"/>
                <a:gd name="T102" fmla="*/ 21 w 54"/>
                <a:gd name="T103" fmla="*/ 3 h 61"/>
                <a:gd name="T104" fmla="*/ 30 w 54"/>
                <a:gd name="T105" fmla="*/ 3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54" h="61">
                  <a:moveTo>
                    <a:pt x="30" y="0"/>
                  </a:moveTo>
                  <a:lnTo>
                    <a:pt x="30" y="0"/>
                  </a:lnTo>
                  <a:lnTo>
                    <a:pt x="29" y="0"/>
                  </a:lnTo>
                  <a:lnTo>
                    <a:pt x="28" y="0"/>
                  </a:lnTo>
                  <a:lnTo>
                    <a:pt x="28" y="0"/>
                  </a:lnTo>
                  <a:lnTo>
                    <a:pt x="27" y="0"/>
                  </a:lnTo>
                  <a:lnTo>
                    <a:pt x="25" y="0"/>
                  </a:lnTo>
                  <a:lnTo>
                    <a:pt x="24" y="0"/>
                  </a:lnTo>
                  <a:lnTo>
                    <a:pt x="22" y="1"/>
                  </a:lnTo>
                  <a:lnTo>
                    <a:pt x="21" y="1"/>
                  </a:lnTo>
                  <a:lnTo>
                    <a:pt x="19" y="1"/>
                  </a:lnTo>
                  <a:lnTo>
                    <a:pt x="18" y="2"/>
                  </a:lnTo>
                  <a:lnTo>
                    <a:pt x="17" y="2"/>
                  </a:lnTo>
                  <a:lnTo>
                    <a:pt x="16" y="3"/>
                  </a:lnTo>
                  <a:lnTo>
                    <a:pt x="15" y="3"/>
                  </a:lnTo>
                  <a:lnTo>
                    <a:pt x="14" y="4"/>
                  </a:lnTo>
                  <a:lnTo>
                    <a:pt x="14" y="4"/>
                  </a:lnTo>
                  <a:lnTo>
                    <a:pt x="13" y="5"/>
                  </a:lnTo>
                  <a:lnTo>
                    <a:pt x="12" y="5"/>
                  </a:lnTo>
                  <a:lnTo>
                    <a:pt x="11" y="6"/>
                  </a:lnTo>
                  <a:lnTo>
                    <a:pt x="10" y="7"/>
                  </a:lnTo>
                  <a:lnTo>
                    <a:pt x="10" y="7"/>
                  </a:lnTo>
                  <a:lnTo>
                    <a:pt x="9" y="8"/>
                  </a:lnTo>
                  <a:lnTo>
                    <a:pt x="8" y="9"/>
                  </a:lnTo>
                  <a:lnTo>
                    <a:pt x="8" y="10"/>
                  </a:lnTo>
                  <a:lnTo>
                    <a:pt x="7" y="10"/>
                  </a:lnTo>
                  <a:lnTo>
                    <a:pt x="6" y="11"/>
                  </a:lnTo>
                  <a:lnTo>
                    <a:pt x="6" y="12"/>
                  </a:lnTo>
                  <a:lnTo>
                    <a:pt x="5" y="13"/>
                  </a:lnTo>
                  <a:lnTo>
                    <a:pt x="5" y="14"/>
                  </a:lnTo>
                  <a:lnTo>
                    <a:pt x="4" y="14"/>
                  </a:lnTo>
                  <a:lnTo>
                    <a:pt x="4" y="15"/>
                  </a:lnTo>
                  <a:lnTo>
                    <a:pt x="3" y="16"/>
                  </a:lnTo>
                  <a:lnTo>
                    <a:pt x="3" y="17"/>
                  </a:lnTo>
                  <a:lnTo>
                    <a:pt x="2" y="18"/>
                  </a:lnTo>
                  <a:lnTo>
                    <a:pt x="2" y="19"/>
                  </a:lnTo>
                  <a:lnTo>
                    <a:pt x="1" y="20"/>
                  </a:lnTo>
                  <a:lnTo>
                    <a:pt x="1" y="21"/>
                  </a:lnTo>
                  <a:lnTo>
                    <a:pt x="1" y="22"/>
                  </a:lnTo>
                  <a:lnTo>
                    <a:pt x="1" y="23"/>
                  </a:lnTo>
                  <a:lnTo>
                    <a:pt x="0" y="25"/>
                  </a:lnTo>
                  <a:lnTo>
                    <a:pt x="0" y="26"/>
                  </a:lnTo>
                  <a:lnTo>
                    <a:pt x="0" y="27"/>
                  </a:lnTo>
                  <a:lnTo>
                    <a:pt x="0" y="28"/>
                  </a:lnTo>
                  <a:lnTo>
                    <a:pt x="0" y="28"/>
                  </a:lnTo>
                  <a:lnTo>
                    <a:pt x="0" y="28"/>
                  </a:lnTo>
                  <a:lnTo>
                    <a:pt x="0" y="28"/>
                  </a:lnTo>
                  <a:lnTo>
                    <a:pt x="0" y="29"/>
                  </a:lnTo>
                  <a:lnTo>
                    <a:pt x="0" y="31"/>
                  </a:lnTo>
                  <a:lnTo>
                    <a:pt x="0" y="33"/>
                  </a:lnTo>
                  <a:lnTo>
                    <a:pt x="0" y="34"/>
                  </a:lnTo>
                  <a:lnTo>
                    <a:pt x="0" y="36"/>
                  </a:lnTo>
                  <a:lnTo>
                    <a:pt x="0" y="37"/>
                  </a:lnTo>
                  <a:lnTo>
                    <a:pt x="0" y="38"/>
                  </a:lnTo>
                  <a:lnTo>
                    <a:pt x="1" y="40"/>
                  </a:lnTo>
                  <a:lnTo>
                    <a:pt x="1" y="41"/>
                  </a:lnTo>
                  <a:lnTo>
                    <a:pt x="2" y="43"/>
                  </a:lnTo>
                  <a:lnTo>
                    <a:pt x="2" y="44"/>
                  </a:lnTo>
                  <a:lnTo>
                    <a:pt x="3" y="45"/>
                  </a:lnTo>
                  <a:lnTo>
                    <a:pt x="3" y="47"/>
                  </a:lnTo>
                  <a:lnTo>
                    <a:pt x="4" y="48"/>
                  </a:lnTo>
                  <a:lnTo>
                    <a:pt x="5" y="49"/>
                  </a:lnTo>
                  <a:lnTo>
                    <a:pt x="6" y="50"/>
                  </a:lnTo>
                  <a:lnTo>
                    <a:pt x="6" y="51"/>
                  </a:lnTo>
                  <a:lnTo>
                    <a:pt x="7" y="52"/>
                  </a:lnTo>
                  <a:lnTo>
                    <a:pt x="8" y="53"/>
                  </a:lnTo>
                  <a:lnTo>
                    <a:pt x="9" y="54"/>
                  </a:lnTo>
                  <a:lnTo>
                    <a:pt x="10" y="55"/>
                  </a:lnTo>
                  <a:lnTo>
                    <a:pt x="11" y="56"/>
                  </a:lnTo>
                  <a:lnTo>
                    <a:pt x="12" y="57"/>
                  </a:lnTo>
                  <a:lnTo>
                    <a:pt x="13" y="58"/>
                  </a:lnTo>
                  <a:lnTo>
                    <a:pt x="15" y="58"/>
                  </a:lnTo>
                  <a:lnTo>
                    <a:pt x="16" y="59"/>
                  </a:lnTo>
                  <a:lnTo>
                    <a:pt x="17" y="59"/>
                  </a:lnTo>
                  <a:lnTo>
                    <a:pt x="18" y="60"/>
                  </a:lnTo>
                  <a:lnTo>
                    <a:pt x="20" y="60"/>
                  </a:lnTo>
                  <a:lnTo>
                    <a:pt x="21" y="61"/>
                  </a:lnTo>
                  <a:lnTo>
                    <a:pt x="22" y="61"/>
                  </a:lnTo>
                  <a:lnTo>
                    <a:pt x="24" y="61"/>
                  </a:lnTo>
                  <a:lnTo>
                    <a:pt x="24" y="61"/>
                  </a:lnTo>
                  <a:lnTo>
                    <a:pt x="24" y="61"/>
                  </a:lnTo>
                  <a:lnTo>
                    <a:pt x="25" y="61"/>
                  </a:lnTo>
                  <a:lnTo>
                    <a:pt x="25" y="61"/>
                  </a:lnTo>
                  <a:lnTo>
                    <a:pt x="26" y="61"/>
                  </a:lnTo>
                  <a:lnTo>
                    <a:pt x="27" y="61"/>
                  </a:lnTo>
                  <a:lnTo>
                    <a:pt x="28" y="61"/>
                  </a:lnTo>
                  <a:lnTo>
                    <a:pt x="29" y="61"/>
                  </a:lnTo>
                  <a:lnTo>
                    <a:pt x="29" y="61"/>
                  </a:lnTo>
                  <a:lnTo>
                    <a:pt x="30" y="61"/>
                  </a:lnTo>
                  <a:lnTo>
                    <a:pt x="31" y="61"/>
                  </a:lnTo>
                  <a:lnTo>
                    <a:pt x="32" y="61"/>
                  </a:lnTo>
                  <a:lnTo>
                    <a:pt x="32" y="60"/>
                  </a:lnTo>
                  <a:lnTo>
                    <a:pt x="33" y="60"/>
                  </a:lnTo>
                  <a:lnTo>
                    <a:pt x="35" y="60"/>
                  </a:lnTo>
                  <a:lnTo>
                    <a:pt x="36" y="59"/>
                  </a:lnTo>
                  <a:lnTo>
                    <a:pt x="37" y="59"/>
                  </a:lnTo>
                  <a:lnTo>
                    <a:pt x="38" y="58"/>
                  </a:lnTo>
                  <a:lnTo>
                    <a:pt x="39" y="58"/>
                  </a:lnTo>
                  <a:lnTo>
                    <a:pt x="39" y="57"/>
                  </a:lnTo>
                  <a:lnTo>
                    <a:pt x="40" y="57"/>
                  </a:lnTo>
                  <a:lnTo>
                    <a:pt x="41" y="56"/>
                  </a:lnTo>
                  <a:lnTo>
                    <a:pt x="42" y="56"/>
                  </a:lnTo>
                  <a:lnTo>
                    <a:pt x="43" y="55"/>
                  </a:lnTo>
                  <a:lnTo>
                    <a:pt x="43" y="55"/>
                  </a:lnTo>
                  <a:lnTo>
                    <a:pt x="44" y="54"/>
                  </a:lnTo>
                  <a:lnTo>
                    <a:pt x="45" y="53"/>
                  </a:lnTo>
                  <a:lnTo>
                    <a:pt x="46" y="52"/>
                  </a:lnTo>
                  <a:lnTo>
                    <a:pt x="46" y="52"/>
                  </a:lnTo>
                  <a:lnTo>
                    <a:pt x="47" y="51"/>
                  </a:lnTo>
                  <a:lnTo>
                    <a:pt x="47" y="50"/>
                  </a:lnTo>
                  <a:lnTo>
                    <a:pt x="48" y="49"/>
                  </a:lnTo>
                  <a:lnTo>
                    <a:pt x="49" y="48"/>
                  </a:lnTo>
                  <a:lnTo>
                    <a:pt x="49" y="48"/>
                  </a:lnTo>
                  <a:lnTo>
                    <a:pt x="50" y="47"/>
                  </a:lnTo>
                  <a:lnTo>
                    <a:pt x="50" y="46"/>
                  </a:lnTo>
                  <a:lnTo>
                    <a:pt x="51" y="45"/>
                  </a:lnTo>
                  <a:lnTo>
                    <a:pt x="51" y="44"/>
                  </a:lnTo>
                  <a:lnTo>
                    <a:pt x="52" y="43"/>
                  </a:lnTo>
                  <a:lnTo>
                    <a:pt x="52" y="42"/>
                  </a:lnTo>
                  <a:lnTo>
                    <a:pt x="52" y="41"/>
                  </a:lnTo>
                  <a:lnTo>
                    <a:pt x="53" y="40"/>
                  </a:lnTo>
                  <a:lnTo>
                    <a:pt x="53" y="39"/>
                  </a:lnTo>
                  <a:lnTo>
                    <a:pt x="53" y="38"/>
                  </a:lnTo>
                  <a:lnTo>
                    <a:pt x="54" y="37"/>
                  </a:lnTo>
                  <a:lnTo>
                    <a:pt x="54" y="36"/>
                  </a:lnTo>
                  <a:lnTo>
                    <a:pt x="54" y="34"/>
                  </a:lnTo>
                  <a:lnTo>
                    <a:pt x="54" y="33"/>
                  </a:lnTo>
                  <a:lnTo>
                    <a:pt x="54" y="33"/>
                  </a:lnTo>
                  <a:lnTo>
                    <a:pt x="54" y="33"/>
                  </a:lnTo>
                  <a:lnTo>
                    <a:pt x="54" y="33"/>
                  </a:lnTo>
                  <a:lnTo>
                    <a:pt x="54" y="32"/>
                  </a:lnTo>
                  <a:lnTo>
                    <a:pt x="54" y="30"/>
                  </a:lnTo>
                  <a:lnTo>
                    <a:pt x="54" y="29"/>
                  </a:lnTo>
                  <a:lnTo>
                    <a:pt x="54" y="27"/>
                  </a:lnTo>
                  <a:lnTo>
                    <a:pt x="54" y="26"/>
                  </a:lnTo>
                  <a:lnTo>
                    <a:pt x="54" y="24"/>
                  </a:lnTo>
                  <a:lnTo>
                    <a:pt x="53" y="23"/>
                  </a:lnTo>
                  <a:lnTo>
                    <a:pt x="53" y="21"/>
                  </a:lnTo>
                  <a:lnTo>
                    <a:pt x="53" y="20"/>
                  </a:lnTo>
                  <a:lnTo>
                    <a:pt x="52" y="18"/>
                  </a:lnTo>
                  <a:lnTo>
                    <a:pt x="52" y="17"/>
                  </a:lnTo>
                  <a:lnTo>
                    <a:pt x="51" y="16"/>
                  </a:lnTo>
                  <a:lnTo>
                    <a:pt x="50" y="15"/>
                  </a:lnTo>
                  <a:lnTo>
                    <a:pt x="50" y="13"/>
                  </a:lnTo>
                  <a:lnTo>
                    <a:pt x="49" y="12"/>
                  </a:lnTo>
                  <a:lnTo>
                    <a:pt x="48" y="11"/>
                  </a:lnTo>
                  <a:lnTo>
                    <a:pt x="47" y="10"/>
                  </a:lnTo>
                  <a:lnTo>
                    <a:pt x="47" y="9"/>
                  </a:lnTo>
                  <a:lnTo>
                    <a:pt x="46" y="8"/>
                  </a:lnTo>
                  <a:lnTo>
                    <a:pt x="45" y="7"/>
                  </a:lnTo>
                  <a:lnTo>
                    <a:pt x="44" y="6"/>
                  </a:lnTo>
                  <a:lnTo>
                    <a:pt x="43" y="5"/>
                  </a:lnTo>
                  <a:lnTo>
                    <a:pt x="41" y="4"/>
                  </a:lnTo>
                  <a:lnTo>
                    <a:pt x="40" y="4"/>
                  </a:lnTo>
                  <a:lnTo>
                    <a:pt x="39" y="3"/>
                  </a:lnTo>
                  <a:lnTo>
                    <a:pt x="38" y="2"/>
                  </a:lnTo>
                  <a:lnTo>
                    <a:pt x="37" y="2"/>
                  </a:lnTo>
                  <a:lnTo>
                    <a:pt x="35" y="1"/>
                  </a:lnTo>
                  <a:lnTo>
                    <a:pt x="34" y="1"/>
                  </a:lnTo>
                  <a:lnTo>
                    <a:pt x="33" y="1"/>
                  </a:lnTo>
                  <a:lnTo>
                    <a:pt x="31" y="0"/>
                  </a:lnTo>
                  <a:lnTo>
                    <a:pt x="30" y="0"/>
                  </a:lnTo>
                  <a:lnTo>
                    <a:pt x="30" y="0"/>
                  </a:lnTo>
                  <a:lnTo>
                    <a:pt x="30" y="0"/>
                  </a:lnTo>
                  <a:lnTo>
                    <a:pt x="30" y="0"/>
                  </a:lnTo>
                  <a:close/>
                  <a:moveTo>
                    <a:pt x="30" y="3"/>
                  </a:moveTo>
                  <a:lnTo>
                    <a:pt x="30" y="3"/>
                  </a:lnTo>
                  <a:lnTo>
                    <a:pt x="30" y="3"/>
                  </a:lnTo>
                  <a:lnTo>
                    <a:pt x="31" y="3"/>
                  </a:lnTo>
                  <a:lnTo>
                    <a:pt x="32" y="3"/>
                  </a:lnTo>
                  <a:lnTo>
                    <a:pt x="33" y="3"/>
                  </a:lnTo>
                  <a:lnTo>
                    <a:pt x="35" y="4"/>
                  </a:lnTo>
                  <a:lnTo>
                    <a:pt x="36" y="4"/>
                  </a:lnTo>
                  <a:lnTo>
                    <a:pt x="37" y="5"/>
                  </a:lnTo>
                  <a:lnTo>
                    <a:pt x="38" y="5"/>
                  </a:lnTo>
                  <a:lnTo>
                    <a:pt x="39" y="6"/>
                  </a:lnTo>
                  <a:lnTo>
                    <a:pt x="40" y="6"/>
                  </a:lnTo>
                  <a:lnTo>
                    <a:pt x="41" y="7"/>
                  </a:lnTo>
                  <a:lnTo>
                    <a:pt x="42" y="8"/>
                  </a:lnTo>
                  <a:lnTo>
                    <a:pt x="43" y="9"/>
                  </a:lnTo>
                  <a:lnTo>
                    <a:pt x="44" y="10"/>
                  </a:lnTo>
                  <a:lnTo>
                    <a:pt x="45" y="10"/>
                  </a:lnTo>
                  <a:lnTo>
                    <a:pt x="46" y="11"/>
                  </a:lnTo>
                  <a:lnTo>
                    <a:pt x="46" y="12"/>
                  </a:lnTo>
                  <a:lnTo>
                    <a:pt x="47" y="13"/>
                  </a:lnTo>
                  <a:lnTo>
                    <a:pt x="48" y="15"/>
                  </a:lnTo>
                  <a:lnTo>
                    <a:pt x="48" y="16"/>
                  </a:lnTo>
                  <a:lnTo>
                    <a:pt x="49" y="17"/>
                  </a:lnTo>
                  <a:lnTo>
                    <a:pt x="49" y="18"/>
                  </a:lnTo>
                  <a:lnTo>
                    <a:pt x="50" y="19"/>
                  </a:lnTo>
                  <a:lnTo>
                    <a:pt x="50" y="21"/>
                  </a:lnTo>
                  <a:lnTo>
                    <a:pt x="51" y="22"/>
                  </a:lnTo>
                  <a:lnTo>
                    <a:pt x="51" y="23"/>
                  </a:lnTo>
                  <a:lnTo>
                    <a:pt x="51" y="25"/>
                  </a:lnTo>
                  <a:lnTo>
                    <a:pt x="51" y="26"/>
                  </a:lnTo>
                  <a:lnTo>
                    <a:pt x="52" y="27"/>
                  </a:lnTo>
                  <a:lnTo>
                    <a:pt x="52" y="29"/>
                  </a:lnTo>
                  <a:lnTo>
                    <a:pt x="52" y="30"/>
                  </a:lnTo>
                  <a:lnTo>
                    <a:pt x="52" y="32"/>
                  </a:lnTo>
                  <a:lnTo>
                    <a:pt x="52" y="33"/>
                  </a:lnTo>
                  <a:lnTo>
                    <a:pt x="52" y="33"/>
                  </a:lnTo>
                  <a:lnTo>
                    <a:pt x="52" y="33"/>
                  </a:lnTo>
                  <a:lnTo>
                    <a:pt x="51" y="34"/>
                  </a:lnTo>
                  <a:lnTo>
                    <a:pt x="51" y="35"/>
                  </a:lnTo>
                  <a:lnTo>
                    <a:pt x="51" y="36"/>
                  </a:lnTo>
                  <a:lnTo>
                    <a:pt x="51" y="37"/>
                  </a:lnTo>
                  <a:lnTo>
                    <a:pt x="51" y="38"/>
                  </a:lnTo>
                  <a:lnTo>
                    <a:pt x="50" y="39"/>
                  </a:lnTo>
                  <a:lnTo>
                    <a:pt x="50" y="40"/>
                  </a:lnTo>
                  <a:lnTo>
                    <a:pt x="50" y="41"/>
                  </a:lnTo>
                  <a:lnTo>
                    <a:pt x="49" y="42"/>
                  </a:lnTo>
                  <a:lnTo>
                    <a:pt x="49" y="43"/>
                  </a:lnTo>
                  <a:lnTo>
                    <a:pt x="49" y="44"/>
                  </a:lnTo>
                  <a:lnTo>
                    <a:pt x="48" y="45"/>
                  </a:lnTo>
                  <a:lnTo>
                    <a:pt x="48" y="45"/>
                  </a:lnTo>
                  <a:lnTo>
                    <a:pt x="47" y="46"/>
                  </a:lnTo>
                  <a:lnTo>
                    <a:pt x="47" y="47"/>
                  </a:lnTo>
                  <a:lnTo>
                    <a:pt x="46" y="48"/>
                  </a:lnTo>
                  <a:lnTo>
                    <a:pt x="46" y="49"/>
                  </a:lnTo>
                  <a:lnTo>
                    <a:pt x="45" y="49"/>
                  </a:lnTo>
                  <a:lnTo>
                    <a:pt x="44" y="50"/>
                  </a:lnTo>
                  <a:lnTo>
                    <a:pt x="44" y="51"/>
                  </a:lnTo>
                  <a:lnTo>
                    <a:pt x="43" y="51"/>
                  </a:lnTo>
                  <a:lnTo>
                    <a:pt x="43" y="52"/>
                  </a:lnTo>
                  <a:lnTo>
                    <a:pt x="42" y="53"/>
                  </a:lnTo>
                  <a:lnTo>
                    <a:pt x="41" y="53"/>
                  </a:lnTo>
                  <a:lnTo>
                    <a:pt x="40" y="54"/>
                  </a:lnTo>
                  <a:lnTo>
                    <a:pt x="40" y="54"/>
                  </a:lnTo>
                  <a:lnTo>
                    <a:pt x="39" y="55"/>
                  </a:lnTo>
                  <a:lnTo>
                    <a:pt x="38" y="55"/>
                  </a:lnTo>
                  <a:lnTo>
                    <a:pt x="37" y="56"/>
                  </a:lnTo>
                  <a:lnTo>
                    <a:pt x="37" y="56"/>
                  </a:lnTo>
                  <a:lnTo>
                    <a:pt x="36" y="57"/>
                  </a:lnTo>
                  <a:lnTo>
                    <a:pt x="35" y="57"/>
                  </a:lnTo>
                  <a:lnTo>
                    <a:pt x="34" y="57"/>
                  </a:lnTo>
                  <a:lnTo>
                    <a:pt x="32" y="58"/>
                  </a:lnTo>
                  <a:lnTo>
                    <a:pt x="31" y="58"/>
                  </a:lnTo>
                  <a:lnTo>
                    <a:pt x="30" y="58"/>
                  </a:lnTo>
                  <a:lnTo>
                    <a:pt x="28" y="59"/>
                  </a:lnTo>
                  <a:lnTo>
                    <a:pt x="27" y="59"/>
                  </a:lnTo>
                  <a:lnTo>
                    <a:pt x="26" y="59"/>
                  </a:lnTo>
                  <a:lnTo>
                    <a:pt x="24" y="59"/>
                  </a:lnTo>
                  <a:lnTo>
                    <a:pt x="24" y="59"/>
                  </a:lnTo>
                  <a:lnTo>
                    <a:pt x="24" y="59"/>
                  </a:lnTo>
                  <a:lnTo>
                    <a:pt x="23" y="58"/>
                  </a:lnTo>
                  <a:lnTo>
                    <a:pt x="22" y="58"/>
                  </a:lnTo>
                  <a:lnTo>
                    <a:pt x="20" y="58"/>
                  </a:lnTo>
                  <a:lnTo>
                    <a:pt x="19" y="57"/>
                  </a:lnTo>
                  <a:lnTo>
                    <a:pt x="18" y="57"/>
                  </a:lnTo>
                  <a:lnTo>
                    <a:pt x="17" y="57"/>
                  </a:lnTo>
                  <a:lnTo>
                    <a:pt x="16" y="56"/>
                  </a:lnTo>
                  <a:lnTo>
                    <a:pt x="15" y="55"/>
                  </a:lnTo>
                  <a:lnTo>
                    <a:pt x="14" y="55"/>
                  </a:lnTo>
                  <a:lnTo>
                    <a:pt x="13" y="54"/>
                  </a:lnTo>
                  <a:lnTo>
                    <a:pt x="12" y="53"/>
                  </a:lnTo>
                  <a:lnTo>
                    <a:pt x="11" y="53"/>
                  </a:lnTo>
                  <a:lnTo>
                    <a:pt x="10" y="52"/>
                  </a:lnTo>
                  <a:lnTo>
                    <a:pt x="9" y="51"/>
                  </a:lnTo>
                  <a:lnTo>
                    <a:pt x="8" y="50"/>
                  </a:lnTo>
                  <a:lnTo>
                    <a:pt x="8" y="49"/>
                  </a:lnTo>
                  <a:lnTo>
                    <a:pt x="7" y="48"/>
                  </a:lnTo>
                  <a:lnTo>
                    <a:pt x="6" y="47"/>
                  </a:lnTo>
                  <a:lnTo>
                    <a:pt x="6" y="45"/>
                  </a:lnTo>
                  <a:lnTo>
                    <a:pt x="5" y="44"/>
                  </a:lnTo>
                  <a:lnTo>
                    <a:pt x="4" y="43"/>
                  </a:lnTo>
                  <a:lnTo>
                    <a:pt x="4" y="42"/>
                  </a:lnTo>
                  <a:lnTo>
                    <a:pt x="4" y="41"/>
                  </a:lnTo>
                  <a:lnTo>
                    <a:pt x="3" y="39"/>
                  </a:lnTo>
                  <a:lnTo>
                    <a:pt x="3" y="38"/>
                  </a:lnTo>
                  <a:lnTo>
                    <a:pt x="3" y="37"/>
                  </a:lnTo>
                  <a:lnTo>
                    <a:pt x="2" y="35"/>
                  </a:lnTo>
                  <a:lnTo>
                    <a:pt x="2" y="34"/>
                  </a:lnTo>
                  <a:lnTo>
                    <a:pt x="2" y="32"/>
                  </a:lnTo>
                  <a:lnTo>
                    <a:pt x="2" y="31"/>
                  </a:lnTo>
                  <a:lnTo>
                    <a:pt x="2" y="30"/>
                  </a:lnTo>
                  <a:lnTo>
                    <a:pt x="2" y="28"/>
                  </a:lnTo>
                  <a:lnTo>
                    <a:pt x="2" y="28"/>
                  </a:lnTo>
                  <a:lnTo>
                    <a:pt x="2" y="28"/>
                  </a:lnTo>
                  <a:lnTo>
                    <a:pt x="2" y="27"/>
                  </a:lnTo>
                  <a:lnTo>
                    <a:pt x="3" y="26"/>
                  </a:lnTo>
                  <a:lnTo>
                    <a:pt x="3" y="25"/>
                  </a:lnTo>
                  <a:lnTo>
                    <a:pt x="3" y="24"/>
                  </a:lnTo>
                  <a:lnTo>
                    <a:pt x="3" y="23"/>
                  </a:lnTo>
                  <a:lnTo>
                    <a:pt x="3" y="22"/>
                  </a:lnTo>
                  <a:lnTo>
                    <a:pt x="4" y="21"/>
                  </a:lnTo>
                  <a:lnTo>
                    <a:pt x="4" y="20"/>
                  </a:lnTo>
                  <a:lnTo>
                    <a:pt x="4" y="19"/>
                  </a:lnTo>
                  <a:lnTo>
                    <a:pt x="5" y="18"/>
                  </a:lnTo>
                  <a:lnTo>
                    <a:pt x="5" y="17"/>
                  </a:lnTo>
                  <a:lnTo>
                    <a:pt x="6" y="17"/>
                  </a:lnTo>
                  <a:lnTo>
                    <a:pt x="6" y="16"/>
                  </a:lnTo>
                  <a:lnTo>
                    <a:pt x="7" y="15"/>
                  </a:lnTo>
                  <a:lnTo>
                    <a:pt x="7" y="14"/>
                  </a:lnTo>
                  <a:lnTo>
                    <a:pt x="8" y="13"/>
                  </a:lnTo>
                  <a:lnTo>
                    <a:pt x="8" y="13"/>
                  </a:lnTo>
                  <a:lnTo>
                    <a:pt x="9" y="12"/>
                  </a:lnTo>
                  <a:lnTo>
                    <a:pt x="9" y="11"/>
                  </a:lnTo>
                  <a:lnTo>
                    <a:pt x="10" y="10"/>
                  </a:lnTo>
                  <a:lnTo>
                    <a:pt x="11" y="10"/>
                  </a:lnTo>
                  <a:lnTo>
                    <a:pt x="11" y="9"/>
                  </a:lnTo>
                  <a:lnTo>
                    <a:pt x="12" y="9"/>
                  </a:lnTo>
                  <a:lnTo>
                    <a:pt x="13" y="8"/>
                  </a:lnTo>
                  <a:lnTo>
                    <a:pt x="13" y="7"/>
                  </a:lnTo>
                  <a:lnTo>
                    <a:pt x="14" y="7"/>
                  </a:lnTo>
                  <a:lnTo>
                    <a:pt x="15" y="6"/>
                  </a:lnTo>
                  <a:lnTo>
                    <a:pt x="16" y="6"/>
                  </a:lnTo>
                  <a:lnTo>
                    <a:pt x="16" y="5"/>
                  </a:lnTo>
                  <a:lnTo>
                    <a:pt x="17" y="5"/>
                  </a:lnTo>
                  <a:lnTo>
                    <a:pt x="18" y="5"/>
                  </a:lnTo>
                  <a:lnTo>
                    <a:pt x="19" y="4"/>
                  </a:lnTo>
                  <a:lnTo>
                    <a:pt x="20" y="4"/>
                  </a:lnTo>
                  <a:lnTo>
                    <a:pt x="21" y="3"/>
                  </a:lnTo>
                  <a:lnTo>
                    <a:pt x="23" y="3"/>
                  </a:lnTo>
                  <a:lnTo>
                    <a:pt x="24" y="3"/>
                  </a:lnTo>
                  <a:lnTo>
                    <a:pt x="25" y="3"/>
                  </a:lnTo>
                  <a:lnTo>
                    <a:pt x="27" y="2"/>
                  </a:lnTo>
                  <a:lnTo>
                    <a:pt x="28" y="2"/>
                  </a:lnTo>
                  <a:lnTo>
                    <a:pt x="30" y="3"/>
                  </a:lnTo>
                  <a:lnTo>
                    <a:pt x="30" y="3"/>
                  </a:lnTo>
                  <a:lnTo>
                    <a:pt x="30" y="3"/>
                  </a:lnTo>
                  <a:close/>
                </a:path>
              </a:pathLst>
            </a:custGeom>
            <a:solidFill>
              <a:srgbClr val="00466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6" name="Freeform 25"/>
            <p:cNvSpPr>
              <a:spLocks/>
            </p:cNvSpPr>
            <p:nvPr/>
          </p:nvSpPr>
          <p:spPr bwMode="auto">
            <a:xfrm>
              <a:off x="1238" y="1231"/>
              <a:ext cx="23" cy="26"/>
            </a:xfrm>
            <a:custGeom>
              <a:avLst/>
              <a:gdLst>
                <a:gd name="T0" fmla="*/ 11 w 23"/>
                <a:gd name="T1" fmla="*/ 0 h 26"/>
                <a:gd name="T2" fmla="*/ 9 w 23"/>
                <a:gd name="T3" fmla="*/ 0 h 26"/>
                <a:gd name="T4" fmla="*/ 8 w 23"/>
                <a:gd name="T5" fmla="*/ 0 h 26"/>
                <a:gd name="T6" fmla="*/ 6 w 23"/>
                <a:gd name="T7" fmla="*/ 1 h 26"/>
                <a:gd name="T8" fmla="*/ 5 w 23"/>
                <a:gd name="T9" fmla="*/ 2 h 26"/>
                <a:gd name="T10" fmla="*/ 4 w 23"/>
                <a:gd name="T11" fmla="*/ 3 h 26"/>
                <a:gd name="T12" fmla="*/ 3 w 23"/>
                <a:gd name="T13" fmla="*/ 5 h 26"/>
                <a:gd name="T14" fmla="*/ 2 w 23"/>
                <a:gd name="T15" fmla="*/ 6 h 26"/>
                <a:gd name="T16" fmla="*/ 1 w 23"/>
                <a:gd name="T17" fmla="*/ 8 h 26"/>
                <a:gd name="T18" fmla="*/ 0 w 23"/>
                <a:gd name="T19" fmla="*/ 10 h 26"/>
                <a:gd name="T20" fmla="*/ 0 w 23"/>
                <a:gd name="T21" fmla="*/ 12 h 26"/>
                <a:gd name="T22" fmla="*/ 0 w 23"/>
                <a:gd name="T23" fmla="*/ 14 h 26"/>
                <a:gd name="T24" fmla="*/ 1 w 23"/>
                <a:gd name="T25" fmla="*/ 16 h 26"/>
                <a:gd name="T26" fmla="*/ 1 w 23"/>
                <a:gd name="T27" fmla="*/ 18 h 26"/>
                <a:gd name="T28" fmla="*/ 2 w 23"/>
                <a:gd name="T29" fmla="*/ 20 h 26"/>
                <a:gd name="T30" fmla="*/ 3 w 23"/>
                <a:gd name="T31" fmla="*/ 21 h 26"/>
                <a:gd name="T32" fmla="*/ 4 w 23"/>
                <a:gd name="T33" fmla="*/ 23 h 26"/>
                <a:gd name="T34" fmla="*/ 5 w 23"/>
                <a:gd name="T35" fmla="*/ 24 h 26"/>
                <a:gd name="T36" fmla="*/ 7 w 23"/>
                <a:gd name="T37" fmla="*/ 25 h 26"/>
                <a:gd name="T38" fmla="*/ 8 w 23"/>
                <a:gd name="T39" fmla="*/ 26 h 26"/>
                <a:gd name="T40" fmla="*/ 10 w 23"/>
                <a:gd name="T41" fmla="*/ 26 h 26"/>
                <a:gd name="T42" fmla="*/ 12 w 23"/>
                <a:gd name="T43" fmla="*/ 26 h 26"/>
                <a:gd name="T44" fmla="*/ 13 w 23"/>
                <a:gd name="T45" fmla="*/ 26 h 26"/>
                <a:gd name="T46" fmla="*/ 15 w 23"/>
                <a:gd name="T47" fmla="*/ 26 h 26"/>
                <a:gd name="T48" fmla="*/ 17 w 23"/>
                <a:gd name="T49" fmla="*/ 25 h 26"/>
                <a:gd name="T50" fmla="*/ 18 w 23"/>
                <a:gd name="T51" fmla="*/ 24 h 26"/>
                <a:gd name="T52" fmla="*/ 19 w 23"/>
                <a:gd name="T53" fmla="*/ 23 h 26"/>
                <a:gd name="T54" fmla="*/ 20 w 23"/>
                <a:gd name="T55" fmla="*/ 22 h 26"/>
                <a:gd name="T56" fmla="*/ 21 w 23"/>
                <a:gd name="T57" fmla="*/ 20 h 26"/>
                <a:gd name="T58" fmla="*/ 22 w 23"/>
                <a:gd name="T59" fmla="*/ 19 h 26"/>
                <a:gd name="T60" fmla="*/ 23 w 23"/>
                <a:gd name="T61" fmla="*/ 17 h 26"/>
                <a:gd name="T62" fmla="*/ 23 w 23"/>
                <a:gd name="T63" fmla="*/ 15 h 26"/>
                <a:gd name="T64" fmla="*/ 23 w 23"/>
                <a:gd name="T65" fmla="*/ 13 h 26"/>
                <a:gd name="T66" fmla="*/ 23 w 23"/>
                <a:gd name="T67" fmla="*/ 11 h 26"/>
                <a:gd name="T68" fmla="*/ 23 w 23"/>
                <a:gd name="T69" fmla="*/ 9 h 26"/>
                <a:gd name="T70" fmla="*/ 22 w 23"/>
                <a:gd name="T71" fmla="*/ 7 h 26"/>
                <a:gd name="T72" fmla="*/ 21 w 23"/>
                <a:gd name="T73" fmla="*/ 6 h 26"/>
                <a:gd name="T74" fmla="*/ 20 w 23"/>
                <a:gd name="T75" fmla="*/ 4 h 26"/>
                <a:gd name="T76" fmla="*/ 19 w 23"/>
                <a:gd name="T77" fmla="*/ 3 h 26"/>
                <a:gd name="T78" fmla="*/ 17 w 23"/>
                <a:gd name="T79" fmla="*/ 2 h 26"/>
                <a:gd name="T80" fmla="*/ 16 w 23"/>
                <a:gd name="T81" fmla="*/ 1 h 26"/>
                <a:gd name="T82" fmla="*/ 14 w 23"/>
                <a:gd name="T83" fmla="*/ 0 h 26"/>
                <a:gd name="T84" fmla="*/ 12 w 23"/>
                <a:gd name="T85" fmla="*/ 0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3" h="26">
                  <a:moveTo>
                    <a:pt x="12" y="0"/>
                  </a:moveTo>
                  <a:lnTo>
                    <a:pt x="12" y="0"/>
                  </a:lnTo>
                  <a:lnTo>
                    <a:pt x="11" y="0"/>
                  </a:lnTo>
                  <a:lnTo>
                    <a:pt x="11" y="0"/>
                  </a:lnTo>
                  <a:lnTo>
                    <a:pt x="10" y="0"/>
                  </a:lnTo>
                  <a:lnTo>
                    <a:pt x="9" y="0"/>
                  </a:lnTo>
                  <a:lnTo>
                    <a:pt x="9" y="0"/>
                  </a:lnTo>
                  <a:lnTo>
                    <a:pt x="8" y="0"/>
                  </a:lnTo>
                  <a:lnTo>
                    <a:pt x="8" y="0"/>
                  </a:lnTo>
                  <a:lnTo>
                    <a:pt x="7" y="1"/>
                  </a:lnTo>
                  <a:lnTo>
                    <a:pt x="7" y="1"/>
                  </a:lnTo>
                  <a:lnTo>
                    <a:pt x="6" y="1"/>
                  </a:lnTo>
                  <a:lnTo>
                    <a:pt x="6" y="1"/>
                  </a:lnTo>
                  <a:lnTo>
                    <a:pt x="5" y="2"/>
                  </a:lnTo>
                  <a:lnTo>
                    <a:pt x="5" y="2"/>
                  </a:lnTo>
                  <a:lnTo>
                    <a:pt x="4" y="3"/>
                  </a:lnTo>
                  <a:lnTo>
                    <a:pt x="4" y="3"/>
                  </a:lnTo>
                  <a:lnTo>
                    <a:pt x="4" y="3"/>
                  </a:lnTo>
                  <a:lnTo>
                    <a:pt x="3" y="4"/>
                  </a:lnTo>
                  <a:lnTo>
                    <a:pt x="3" y="4"/>
                  </a:lnTo>
                  <a:lnTo>
                    <a:pt x="3" y="5"/>
                  </a:lnTo>
                  <a:lnTo>
                    <a:pt x="2" y="5"/>
                  </a:lnTo>
                  <a:lnTo>
                    <a:pt x="2" y="6"/>
                  </a:lnTo>
                  <a:lnTo>
                    <a:pt x="2" y="6"/>
                  </a:lnTo>
                  <a:lnTo>
                    <a:pt x="1" y="7"/>
                  </a:lnTo>
                  <a:lnTo>
                    <a:pt x="1" y="7"/>
                  </a:lnTo>
                  <a:lnTo>
                    <a:pt x="1" y="8"/>
                  </a:lnTo>
                  <a:lnTo>
                    <a:pt x="1" y="9"/>
                  </a:lnTo>
                  <a:lnTo>
                    <a:pt x="1" y="9"/>
                  </a:lnTo>
                  <a:lnTo>
                    <a:pt x="0" y="10"/>
                  </a:lnTo>
                  <a:lnTo>
                    <a:pt x="0" y="11"/>
                  </a:lnTo>
                  <a:lnTo>
                    <a:pt x="0" y="11"/>
                  </a:lnTo>
                  <a:lnTo>
                    <a:pt x="0" y="12"/>
                  </a:lnTo>
                  <a:lnTo>
                    <a:pt x="0" y="13"/>
                  </a:lnTo>
                  <a:lnTo>
                    <a:pt x="0" y="13"/>
                  </a:lnTo>
                  <a:lnTo>
                    <a:pt x="0" y="14"/>
                  </a:lnTo>
                  <a:lnTo>
                    <a:pt x="0" y="15"/>
                  </a:lnTo>
                  <a:lnTo>
                    <a:pt x="0" y="15"/>
                  </a:lnTo>
                  <a:lnTo>
                    <a:pt x="1" y="16"/>
                  </a:lnTo>
                  <a:lnTo>
                    <a:pt x="1" y="17"/>
                  </a:lnTo>
                  <a:lnTo>
                    <a:pt x="1" y="17"/>
                  </a:lnTo>
                  <a:lnTo>
                    <a:pt x="1" y="18"/>
                  </a:lnTo>
                  <a:lnTo>
                    <a:pt x="1" y="18"/>
                  </a:lnTo>
                  <a:lnTo>
                    <a:pt x="2" y="19"/>
                  </a:lnTo>
                  <a:lnTo>
                    <a:pt x="2" y="20"/>
                  </a:lnTo>
                  <a:lnTo>
                    <a:pt x="2" y="20"/>
                  </a:lnTo>
                  <a:lnTo>
                    <a:pt x="2" y="21"/>
                  </a:lnTo>
                  <a:lnTo>
                    <a:pt x="3" y="21"/>
                  </a:lnTo>
                  <a:lnTo>
                    <a:pt x="3" y="22"/>
                  </a:lnTo>
                  <a:lnTo>
                    <a:pt x="3" y="22"/>
                  </a:lnTo>
                  <a:lnTo>
                    <a:pt x="4" y="23"/>
                  </a:lnTo>
                  <a:lnTo>
                    <a:pt x="4" y="23"/>
                  </a:lnTo>
                  <a:lnTo>
                    <a:pt x="5" y="23"/>
                  </a:lnTo>
                  <a:lnTo>
                    <a:pt x="5" y="24"/>
                  </a:lnTo>
                  <a:lnTo>
                    <a:pt x="6" y="24"/>
                  </a:lnTo>
                  <a:lnTo>
                    <a:pt x="6" y="24"/>
                  </a:lnTo>
                  <a:lnTo>
                    <a:pt x="7" y="25"/>
                  </a:lnTo>
                  <a:lnTo>
                    <a:pt x="7" y="25"/>
                  </a:lnTo>
                  <a:lnTo>
                    <a:pt x="8" y="25"/>
                  </a:lnTo>
                  <a:lnTo>
                    <a:pt x="8" y="26"/>
                  </a:lnTo>
                  <a:lnTo>
                    <a:pt x="9" y="26"/>
                  </a:lnTo>
                  <a:lnTo>
                    <a:pt x="9" y="26"/>
                  </a:lnTo>
                  <a:lnTo>
                    <a:pt x="10" y="26"/>
                  </a:lnTo>
                  <a:lnTo>
                    <a:pt x="10" y="26"/>
                  </a:lnTo>
                  <a:lnTo>
                    <a:pt x="11" y="26"/>
                  </a:lnTo>
                  <a:lnTo>
                    <a:pt x="12" y="26"/>
                  </a:lnTo>
                  <a:lnTo>
                    <a:pt x="12" y="26"/>
                  </a:lnTo>
                  <a:lnTo>
                    <a:pt x="13" y="26"/>
                  </a:lnTo>
                  <a:lnTo>
                    <a:pt x="13" y="26"/>
                  </a:lnTo>
                  <a:lnTo>
                    <a:pt x="14" y="26"/>
                  </a:lnTo>
                  <a:lnTo>
                    <a:pt x="14" y="26"/>
                  </a:lnTo>
                  <a:lnTo>
                    <a:pt x="15" y="26"/>
                  </a:lnTo>
                  <a:lnTo>
                    <a:pt x="16" y="26"/>
                  </a:lnTo>
                  <a:lnTo>
                    <a:pt x="16" y="26"/>
                  </a:lnTo>
                  <a:lnTo>
                    <a:pt x="17" y="25"/>
                  </a:lnTo>
                  <a:lnTo>
                    <a:pt x="17" y="25"/>
                  </a:lnTo>
                  <a:lnTo>
                    <a:pt x="18" y="25"/>
                  </a:lnTo>
                  <a:lnTo>
                    <a:pt x="18" y="24"/>
                  </a:lnTo>
                  <a:lnTo>
                    <a:pt x="18" y="24"/>
                  </a:lnTo>
                  <a:lnTo>
                    <a:pt x="19" y="24"/>
                  </a:lnTo>
                  <a:lnTo>
                    <a:pt x="19" y="23"/>
                  </a:lnTo>
                  <a:lnTo>
                    <a:pt x="20" y="23"/>
                  </a:lnTo>
                  <a:lnTo>
                    <a:pt x="20" y="22"/>
                  </a:lnTo>
                  <a:lnTo>
                    <a:pt x="20" y="22"/>
                  </a:lnTo>
                  <a:lnTo>
                    <a:pt x="21" y="21"/>
                  </a:lnTo>
                  <a:lnTo>
                    <a:pt x="21" y="21"/>
                  </a:lnTo>
                  <a:lnTo>
                    <a:pt x="21" y="20"/>
                  </a:lnTo>
                  <a:lnTo>
                    <a:pt x="22" y="20"/>
                  </a:lnTo>
                  <a:lnTo>
                    <a:pt x="22" y="19"/>
                  </a:lnTo>
                  <a:lnTo>
                    <a:pt x="22" y="19"/>
                  </a:lnTo>
                  <a:lnTo>
                    <a:pt x="22" y="18"/>
                  </a:lnTo>
                  <a:lnTo>
                    <a:pt x="23" y="17"/>
                  </a:lnTo>
                  <a:lnTo>
                    <a:pt x="23" y="17"/>
                  </a:lnTo>
                  <a:lnTo>
                    <a:pt x="23" y="16"/>
                  </a:lnTo>
                  <a:lnTo>
                    <a:pt x="23" y="16"/>
                  </a:lnTo>
                  <a:lnTo>
                    <a:pt x="23" y="15"/>
                  </a:lnTo>
                  <a:lnTo>
                    <a:pt x="23" y="14"/>
                  </a:lnTo>
                  <a:lnTo>
                    <a:pt x="23" y="14"/>
                  </a:lnTo>
                  <a:lnTo>
                    <a:pt x="23" y="13"/>
                  </a:lnTo>
                  <a:lnTo>
                    <a:pt x="23" y="12"/>
                  </a:lnTo>
                  <a:lnTo>
                    <a:pt x="23" y="12"/>
                  </a:lnTo>
                  <a:lnTo>
                    <a:pt x="23" y="11"/>
                  </a:lnTo>
                  <a:lnTo>
                    <a:pt x="23" y="10"/>
                  </a:lnTo>
                  <a:lnTo>
                    <a:pt x="23" y="10"/>
                  </a:lnTo>
                  <a:lnTo>
                    <a:pt x="23" y="9"/>
                  </a:lnTo>
                  <a:lnTo>
                    <a:pt x="22" y="8"/>
                  </a:lnTo>
                  <a:lnTo>
                    <a:pt x="22" y="8"/>
                  </a:lnTo>
                  <a:lnTo>
                    <a:pt x="22" y="7"/>
                  </a:lnTo>
                  <a:lnTo>
                    <a:pt x="22" y="7"/>
                  </a:lnTo>
                  <a:lnTo>
                    <a:pt x="21" y="6"/>
                  </a:lnTo>
                  <a:lnTo>
                    <a:pt x="21" y="6"/>
                  </a:lnTo>
                  <a:lnTo>
                    <a:pt x="21" y="5"/>
                  </a:lnTo>
                  <a:lnTo>
                    <a:pt x="20" y="5"/>
                  </a:lnTo>
                  <a:lnTo>
                    <a:pt x="20" y="4"/>
                  </a:lnTo>
                  <a:lnTo>
                    <a:pt x="20" y="4"/>
                  </a:lnTo>
                  <a:lnTo>
                    <a:pt x="19" y="3"/>
                  </a:lnTo>
                  <a:lnTo>
                    <a:pt x="19" y="3"/>
                  </a:lnTo>
                  <a:lnTo>
                    <a:pt x="18" y="2"/>
                  </a:lnTo>
                  <a:lnTo>
                    <a:pt x="18" y="2"/>
                  </a:lnTo>
                  <a:lnTo>
                    <a:pt x="17" y="2"/>
                  </a:lnTo>
                  <a:lnTo>
                    <a:pt x="17" y="1"/>
                  </a:lnTo>
                  <a:lnTo>
                    <a:pt x="16" y="1"/>
                  </a:lnTo>
                  <a:lnTo>
                    <a:pt x="16" y="1"/>
                  </a:lnTo>
                  <a:lnTo>
                    <a:pt x="15" y="1"/>
                  </a:lnTo>
                  <a:lnTo>
                    <a:pt x="15" y="0"/>
                  </a:lnTo>
                  <a:lnTo>
                    <a:pt x="14" y="0"/>
                  </a:lnTo>
                  <a:lnTo>
                    <a:pt x="14" y="0"/>
                  </a:lnTo>
                  <a:lnTo>
                    <a:pt x="13" y="0"/>
                  </a:lnTo>
                  <a:lnTo>
                    <a:pt x="12" y="0"/>
                  </a:lnTo>
                  <a:close/>
                </a:path>
              </a:pathLst>
            </a:custGeom>
            <a:solidFill>
              <a:srgbClr val="1315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7" name="Freeform 26"/>
            <p:cNvSpPr>
              <a:spLocks/>
            </p:cNvSpPr>
            <p:nvPr/>
          </p:nvSpPr>
          <p:spPr bwMode="auto">
            <a:xfrm>
              <a:off x="1229" y="1239"/>
              <a:ext cx="12" cy="14"/>
            </a:xfrm>
            <a:custGeom>
              <a:avLst/>
              <a:gdLst>
                <a:gd name="T0" fmla="*/ 7 w 12"/>
                <a:gd name="T1" fmla="*/ 0 h 14"/>
                <a:gd name="T2" fmla="*/ 8 w 12"/>
                <a:gd name="T3" fmla="*/ 0 h 14"/>
                <a:gd name="T4" fmla="*/ 9 w 12"/>
                <a:gd name="T5" fmla="*/ 1 h 14"/>
                <a:gd name="T6" fmla="*/ 10 w 12"/>
                <a:gd name="T7" fmla="*/ 2 h 14"/>
                <a:gd name="T8" fmla="*/ 11 w 12"/>
                <a:gd name="T9" fmla="*/ 3 h 14"/>
                <a:gd name="T10" fmla="*/ 11 w 12"/>
                <a:gd name="T11" fmla="*/ 4 h 14"/>
                <a:gd name="T12" fmla="*/ 12 w 12"/>
                <a:gd name="T13" fmla="*/ 5 h 14"/>
                <a:gd name="T14" fmla="*/ 12 w 12"/>
                <a:gd name="T15" fmla="*/ 7 h 14"/>
                <a:gd name="T16" fmla="*/ 12 w 12"/>
                <a:gd name="T17" fmla="*/ 8 h 14"/>
                <a:gd name="T18" fmla="*/ 11 w 12"/>
                <a:gd name="T19" fmla="*/ 9 h 14"/>
                <a:gd name="T20" fmla="*/ 11 w 12"/>
                <a:gd name="T21" fmla="*/ 11 h 14"/>
                <a:gd name="T22" fmla="*/ 10 w 12"/>
                <a:gd name="T23" fmla="*/ 12 h 14"/>
                <a:gd name="T24" fmla="*/ 9 w 12"/>
                <a:gd name="T25" fmla="*/ 12 h 14"/>
                <a:gd name="T26" fmla="*/ 8 w 12"/>
                <a:gd name="T27" fmla="*/ 13 h 14"/>
                <a:gd name="T28" fmla="*/ 7 w 12"/>
                <a:gd name="T29" fmla="*/ 13 h 14"/>
                <a:gd name="T30" fmla="*/ 6 w 12"/>
                <a:gd name="T31" fmla="*/ 14 h 14"/>
                <a:gd name="T32" fmla="*/ 5 w 12"/>
                <a:gd name="T33" fmla="*/ 13 h 14"/>
                <a:gd name="T34" fmla="*/ 4 w 12"/>
                <a:gd name="T35" fmla="*/ 13 h 14"/>
                <a:gd name="T36" fmla="*/ 3 w 12"/>
                <a:gd name="T37" fmla="*/ 12 h 14"/>
                <a:gd name="T38" fmla="*/ 2 w 12"/>
                <a:gd name="T39" fmla="*/ 12 h 14"/>
                <a:gd name="T40" fmla="*/ 1 w 12"/>
                <a:gd name="T41" fmla="*/ 11 h 14"/>
                <a:gd name="T42" fmla="*/ 0 w 12"/>
                <a:gd name="T43" fmla="*/ 9 h 14"/>
                <a:gd name="T44" fmla="*/ 0 w 12"/>
                <a:gd name="T45" fmla="*/ 8 h 14"/>
                <a:gd name="T46" fmla="*/ 0 w 12"/>
                <a:gd name="T47" fmla="*/ 7 h 14"/>
                <a:gd name="T48" fmla="*/ 0 w 12"/>
                <a:gd name="T49" fmla="*/ 5 h 14"/>
                <a:gd name="T50" fmla="*/ 0 w 12"/>
                <a:gd name="T51" fmla="*/ 4 h 14"/>
                <a:gd name="T52" fmla="*/ 1 w 12"/>
                <a:gd name="T53" fmla="*/ 3 h 14"/>
                <a:gd name="T54" fmla="*/ 1 w 12"/>
                <a:gd name="T55" fmla="*/ 2 h 14"/>
                <a:gd name="T56" fmla="*/ 2 w 12"/>
                <a:gd name="T57" fmla="*/ 1 h 14"/>
                <a:gd name="T58" fmla="*/ 3 w 12"/>
                <a:gd name="T59" fmla="*/ 0 h 14"/>
                <a:gd name="T60" fmla="*/ 4 w 12"/>
                <a:gd name="T61" fmla="*/ 0 h 14"/>
                <a:gd name="T62" fmla="*/ 6 w 12"/>
                <a:gd name="T63"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2" h="14">
                  <a:moveTo>
                    <a:pt x="6" y="0"/>
                  </a:moveTo>
                  <a:lnTo>
                    <a:pt x="7" y="0"/>
                  </a:lnTo>
                  <a:lnTo>
                    <a:pt x="7" y="0"/>
                  </a:lnTo>
                  <a:lnTo>
                    <a:pt x="8" y="0"/>
                  </a:lnTo>
                  <a:lnTo>
                    <a:pt x="8" y="1"/>
                  </a:lnTo>
                  <a:lnTo>
                    <a:pt x="9" y="1"/>
                  </a:lnTo>
                  <a:lnTo>
                    <a:pt x="9" y="1"/>
                  </a:lnTo>
                  <a:lnTo>
                    <a:pt x="10" y="2"/>
                  </a:lnTo>
                  <a:lnTo>
                    <a:pt x="10" y="2"/>
                  </a:lnTo>
                  <a:lnTo>
                    <a:pt x="11" y="3"/>
                  </a:lnTo>
                  <a:lnTo>
                    <a:pt x="11" y="3"/>
                  </a:lnTo>
                  <a:lnTo>
                    <a:pt x="11" y="4"/>
                  </a:lnTo>
                  <a:lnTo>
                    <a:pt x="11" y="5"/>
                  </a:lnTo>
                  <a:lnTo>
                    <a:pt x="12" y="5"/>
                  </a:lnTo>
                  <a:lnTo>
                    <a:pt x="12" y="6"/>
                  </a:lnTo>
                  <a:lnTo>
                    <a:pt x="12" y="7"/>
                  </a:lnTo>
                  <a:lnTo>
                    <a:pt x="12" y="7"/>
                  </a:lnTo>
                  <a:lnTo>
                    <a:pt x="12" y="8"/>
                  </a:lnTo>
                  <a:lnTo>
                    <a:pt x="12" y="9"/>
                  </a:lnTo>
                  <a:lnTo>
                    <a:pt x="11" y="9"/>
                  </a:lnTo>
                  <a:lnTo>
                    <a:pt x="11" y="10"/>
                  </a:lnTo>
                  <a:lnTo>
                    <a:pt x="11" y="11"/>
                  </a:lnTo>
                  <a:lnTo>
                    <a:pt x="11" y="11"/>
                  </a:lnTo>
                  <a:lnTo>
                    <a:pt x="10" y="12"/>
                  </a:lnTo>
                  <a:lnTo>
                    <a:pt x="10" y="12"/>
                  </a:lnTo>
                  <a:lnTo>
                    <a:pt x="9" y="12"/>
                  </a:lnTo>
                  <a:lnTo>
                    <a:pt x="9" y="13"/>
                  </a:lnTo>
                  <a:lnTo>
                    <a:pt x="8" y="13"/>
                  </a:lnTo>
                  <a:lnTo>
                    <a:pt x="8" y="13"/>
                  </a:lnTo>
                  <a:lnTo>
                    <a:pt x="7" y="13"/>
                  </a:lnTo>
                  <a:lnTo>
                    <a:pt x="7" y="14"/>
                  </a:lnTo>
                  <a:lnTo>
                    <a:pt x="6" y="14"/>
                  </a:lnTo>
                  <a:lnTo>
                    <a:pt x="5" y="14"/>
                  </a:lnTo>
                  <a:lnTo>
                    <a:pt x="5" y="13"/>
                  </a:lnTo>
                  <a:lnTo>
                    <a:pt x="4" y="13"/>
                  </a:lnTo>
                  <a:lnTo>
                    <a:pt x="4" y="13"/>
                  </a:lnTo>
                  <a:lnTo>
                    <a:pt x="3" y="13"/>
                  </a:lnTo>
                  <a:lnTo>
                    <a:pt x="3" y="12"/>
                  </a:lnTo>
                  <a:lnTo>
                    <a:pt x="2" y="12"/>
                  </a:lnTo>
                  <a:lnTo>
                    <a:pt x="2" y="12"/>
                  </a:lnTo>
                  <a:lnTo>
                    <a:pt x="1" y="11"/>
                  </a:lnTo>
                  <a:lnTo>
                    <a:pt x="1" y="11"/>
                  </a:lnTo>
                  <a:lnTo>
                    <a:pt x="1" y="10"/>
                  </a:lnTo>
                  <a:lnTo>
                    <a:pt x="0" y="9"/>
                  </a:lnTo>
                  <a:lnTo>
                    <a:pt x="0" y="9"/>
                  </a:lnTo>
                  <a:lnTo>
                    <a:pt x="0" y="8"/>
                  </a:lnTo>
                  <a:lnTo>
                    <a:pt x="0" y="8"/>
                  </a:lnTo>
                  <a:lnTo>
                    <a:pt x="0" y="7"/>
                  </a:lnTo>
                  <a:lnTo>
                    <a:pt x="0" y="6"/>
                  </a:lnTo>
                  <a:lnTo>
                    <a:pt x="0" y="5"/>
                  </a:lnTo>
                  <a:lnTo>
                    <a:pt x="0" y="5"/>
                  </a:lnTo>
                  <a:lnTo>
                    <a:pt x="0" y="4"/>
                  </a:lnTo>
                  <a:lnTo>
                    <a:pt x="0" y="3"/>
                  </a:lnTo>
                  <a:lnTo>
                    <a:pt x="1" y="3"/>
                  </a:lnTo>
                  <a:lnTo>
                    <a:pt x="1" y="2"/>
                  </a:lnTo>
                  <a:lnTo>
                    <a:pt x="1" y="2"/>
                  </a:lnTo>
                  <a:lnTo>
                    <a:pt x="2" y="1"/>
                  </a:lnTo>
                  <a:lnTo>
                    <a:pt x="2" y="1"/>
                  </a:lnTo>
                  <a:lnTo>
                    <a:pt x="3" y="1"/>
                  </a:lnTo>
                  <a:lnTo>
                    <a:pt x="3" y="0"/>
                  </a:lnTo>
                  <a:lnTo>
                    <a:pt x="4" y="0"/>
                  </a:lnTo>
                  <a:lnTo>
                    <a:pt x="4" y="0"/>
                  </a:lnTo>
                  <a:lnTo>
                    <a:pt x="5" y="0"/>
                  </a:lnTo>
                  <a:lnTo>
                    <a:pt x="6" y="0"/>
                  </a:lnTo>
                  <a:lnTo>
                    <a:pt x="6"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8" name="Freeform 27"/>
            <p:cNvSpPr>
              <a:spLocks/>
            </p:cNvSpPr>
            <p:nvPr/>
          </p:nvSpPr>
          <p:spPr bwMode="auto">
            <a:xfrm>
              <a:off x="1215" y="1157"/>
              <a:ext cx="111" cy="45"/>
            </a:xfrm>
            <a:custGeom>
              <a:avLst/>
              <a:gdLst>
                <a:gd name="T0" fmla="*/ 0 w 111"/>
                <a:gd name="T1" fmla="*/ 45 h 45"/>
                <a:gd name="T2" fmla="*/ 65 w 111"/>
                <a:gd name="T3" fmla="*/ 10 h 45"/>
                <a:gd name="T4" fmla="*/ 111 w 111"/>
                <a:gd name="T5" fmla="*/ 23 h 45"/>
                <a:gd name="T6" fmla="*/ 110 w 111"/>
                <a:gd name="T7" fmla="*/ 17 h 45"/>
                <a:gd name="T8" fmla="*/ 67 w 111"/>
                <a:gd name="T9" fmla="*/ 0 h 45"/>
                <a:gd name="T10" fmla="*/ 8 w 111"/>
                <a:gd name="T11" fmla="*/ 23 h 45"/>
                <a:gd name="T12" fmla="*/ 0 w 111"/>
                <a:gd name="T13" fmla="*/ 45 h 45"/>
              </a:gdLst>
              <a:ahLst/>
              <a:cxnLst>
                <a:cxn ang="0">
                  <a:pos x="T0" y="T1"/>
                </a:cxn>
                <a:cxn ang="0">
                  <a:pos x="T2" y="T3"/>
                </a:cxn>
                <a:cxn ang="0">
                  <a:pos x="T4" y="T5"/>
                </a:cxn>
                <a:cxn ang="0">
                  <a:pos x="T6" y="T7"/>
                </a:cxn>
                <a:cxn ang="0">
                  <a:pos x="T8" y="T9"/>
                </a:cxn>
                <a:cxn ang="0">
                  <a:pos x="T10" y="T11"/>
                </a:cxn>
                <a:cxn ang="0">
                  <a:pos x="T12" y="T13"/>
                </a:cxn>
              </a:cxnLst>
              <a:rect l="0" t="0" r="r" b="b"/>
              <a:pathLst>
                <a:path w="111" h="45">
                  <a:moveTo>
                    <a:pt x="0" y="45"/>
                  </a:moveTo>
                  <a:lnTo>
                    <a:pt x="65" y="10"/>
                  </a:lnTo>
                  <a:lnTo>
                    <a:pt x="111" y="23"/>
                  </a:lnTo>
                  <a:lnTo>
                    <a:pt x="110" y="17"/>
                  </a:lnTo>
                  <a:lnTo>
                    <a:pt x="67" y="0"/>
                  </a:lnTo>
                  <a:lnTo>
                    <a:pt x="8" y="23"/>
                  </a:lnTo>
                  <a:lnTo>
                    <a:pt x="0" y="45"/>
                  </a:lnTo>
                  <a:close/>
                </a:path>
              </a:pathLst>
            </a:custGeom>
            <a:solidFill>
              <a:srgbClr val="9A652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9" name="Freeform 28"/>
            <p:cNvSpPr>
              <a:spLocks/>
            </p:cNvSpPr>
            <p:nvPr/>
          </p:nvSpPr>
          <p:spPr bwMode="auto">
            <a:xfrm>
              <a:off x="1129" y="1247"/>
              <a:ext cx="106" cy="126"/>
            </a:xfrm>
            <a:custGeom>
              <a:avLst/>
              <a:gdLst>
                <a:gd name="T0" fmla="*/ 42 w 78"/>
                <a:gd name="T1" fmla="*/ 5 h 123"/>
                <a:gd name="T2" fmla="*/ 44 w 78"/>
                <a:gd name="T3" fmla="*/ 12 h 123"/>
                <a:gd name="T4" fmla="*/ 46 w 78"/>
                <a:gd name="T5" fmla="*/ 20 h 123"/>
                <a:gd name="T6" fmla="*/ 49 w 78"/>
                <a:gd name="T7" fmla="*/ 27 h 123"/>
                <a:gd name="T8" fmla="*/ 52 w 78"/>
                <a:gd name="T9" fmla="*/ 35 h 123"/>
                <a:gd name="T10" fmla="*/ 57 w 78"/>
                <a:gd name="T11" fmla="*/ 46 h 123"/>
                <a:gd name="T12" fmla="*/ 64 w 78"/>
                <a:gd name="T13" fmla="*/ 62 h 123"/>
                <a:gd name="T14" fmla="*/ 71 w 78"/>
                <a:gd name="T15" fmla="*/ 78 h 123"/>
                <a:gd name="T16" fmla="*/ 75 w 78"/>
                <a:gd name="T17" fmla="*/ 86 h 123"/>
                <a:gd name="T18" fmla="*/ 77 w 78"/>
                <a:gd name="T19" fmla="*/ 90 h 123"/>
                <a:gd name="T20" fmla="*/ 78 w 78"/>
                <a:gd name="T21" fmla="*/ 93 h 123"/>
                <a:gd name="T22" fmla="*/ 78 w 78"/>
                <a:gd name="T23" fmla="*/ 96 h 123"/>
                <a:gd name="T24" fmla="*/ 78 w 78"/>
                <a:gd name="T25" fmla="*/ 99 h 123"/>
                <a:gd name="T26" fmla="*/ 78 w 78"/>
                <a:gd name="T27" fmla="*/ 102 h 123"/>
                <a:gd name="T28" fmla="*/ 77 w 78"/>
                <a:gd name="T29" fmla="*/ 104 h 123"/>
                <a:gd name="T30" fmla="*/ 76 w 78"/>
                <a:gd name="T31" fmla="*/ 106 h 123"/>
                <a:gd name="T32" fmla="*/ 74 w 78"/>
                <a:gd name="T33" fmla="*/ 108 h 123"/>
                <a:gd name="T34" fmla="*/ 72 w 78"/>
                <a:gd name="T35" fmla="*/ 110 h 123"/>
                <a:gd name="T36" fmla="*/ 70 w 78"/>
                <a:gd name="T37" fmla="*/ 111 h 123"/>
                <a:gd name="T38" fmla="*/ 62 w 78"/>
                <a:gd name="T39" fmla="*/ 114 h 123"/>
                <a:gd name="T40" fmla="*/ 57 w 78"/>
                <a:gd name="T41" fmla="*/ 116 h 123"/>
                <a:gd name="T42" fmla="*/ 51 w 78"/>
                <a:gd name="T43" fmla="*/ 118 h 123"/>
                <a:gd name="T44" fmla="*/ 45 w 78"/>
                <a:gd name="T45" fmla="*/ 120 h 123"/>
                <a:gd name="T46" fmla="*/ 38 w 78"/>
                <a:gd name="T47" fmla="*/ 121 h 123"/>
                <a:gd name="T48" fmla="*/ 31 w 78"/>
                <a:gd name="T49" fmla="*/ 122 h 123"/>
                <a:gd name="T50" fmla="*/ 23 w 78"/>
                <a:gd name="T51" fmla="*/ 123 h 123"/>
                <a:gd name="T52" fmla="*/ 15 w 78"/>
                <a:gd name="T53" fmla="*/ 123 h 123"/>
                <a:gd name="T54" fmla="*/ 8 w 78"/>
                <a:gd name="T55" fmla="*/ 122 h 123"/>
                <a:gd name="T56" fmla="*/ 0 w 78"/>
                <a:gd name="T57" fmla="*/ 120 h 123"/>
                <a:gd name="T58" fmla="*/ 11 w 78"/>
                <a:gd name="T59" fmla="*/ 120 h 123"/>
                <a:gd name="T60" fmla="*/ 21 w 78"/>
                <a:gd name="T61" fmla="*/ 120 h 123"/>
                <a:gd name="T62" fmla="*/ 31 w 78"/>
                <a:gd name="T63" fmla="*/ 119 h 123"/>
                <a:gd name="T64" fmla="*/ 40 w 78"/>
                <a:gd name="T65" fmla="*/ 117 h 123"/>
                <a:gd name="T66" fmla="*/ 48 w 78"/>
                <a:gd name="T67" fmla="*/ 115 h 123"/>
                <a:gd name="T68" fmla="*/ 54 w 78"/>
                <a:gd name="T69" fmla="*/ 111 h 123"/>
                <a:gd name="T70" fmla="*/ 60 w 78"/>
                <a:gd name="T71" fmla="*/ 107 h 123"/>
                <a:gd name="T72" fmla="*/ 64 w 78"/>
                <a:gd name="T73" fmla="*/ 102 h 123"/>
                <a:gd name="T74" fmla="*/ 66 w 78"/>
                <a:gd name="T75" fmla="*/ 95 h 123"/>
                <a:gd name="T76" fmla="*/ 66 w 78"/>
                <a:gd name="T77" fmla="*/ 87 h 123"/>
                <a:gd name="T78" fmla="*/ 65 w 78"/>
                <a:gd name="T79" fmla="*/ 79 h 123"/>
                <a:gd name="T80" fmla="*/ 62 w 78"/>
                <a:gd name="T81" fmla="*/ 72 h 123"/>
                <a:gd name="T82" fmla="*/ 56 w 78"/>
                <a:gd name="T83" fmla="*/ 57 h 123"/>
                <a:gd name="T84" fmla="*/ 50 w 78"/>
                <a:gd name="T85" fmla="*/ 41 h 123"/>
                <a:gd name="T86" fmla="*/ 48 w 78"/>
                <a:gd name="T87" fmla="*/ 33 h 123"/>
                <a:gd name="T88" fmla="*/ 45 w 78"/>
                <a:gd name="T89" fmla="*/ 26 h 123"/>
                <a:gd name="T90" fmla="*/ 43 w 78"/>
                <a:gd name="T91" fmla="*/ 18 h 123"/>
                <a:gd name="T92" fmla="*/ 42 w 78"/>
                <a:gd name="T93" fmla="*/ 10 h 123"/>
                <a:gd name="T94" fmla="*/ 42 w 78"/>
                <a:gd name="T95" fmla="*/ 3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78" h="123">
                  <a:moveTo>
                    <a:pt x="42" y="0"/>
                  </a:moveTo>
                  <a:lnTo>
                    <a:pt x="42" y="3"/>
                  </a:lnTo>
                  <a:lnTo>
                    <a:pt x="42" y="5"/>
                  </a:lnTo>
                  <a:lnTo>
                    <a:pt x="43" y="7"/>
                  </a:lnTo>
                  <a:lnTo>
                    <a:pt x="44" y="10"/>
                  </a:lnTo>
                  <a:lnTo>
                    <a:pt x="44" y="12"/>
                  </a:lnTo>
                  <a:lnTo>
                    <a:pt x="45" y="15"/>
                  </a:lnTo>
                  <a:lnTo>
                    <a:pt x="46" y="17"/>
                  </a:lnTo>
                  <a:lnTo>
                    <a:pt x="46" y="20"/>
                  </a:lnTo>
                  <a:lnTo>
                    <a:pt x="47" y="22"/>
                  </a:lnTo>
                  <a:lnTo>
                    <a:pt x="48" y="25"/>
                  </a:lnTo>
                  <a:lnTo>
                    <a:pt x="49" y="27"/>
                  </a:lnTo>
                  <a:lnTo>
                    <a:pt x="50" y="30"/>
                  </a:lnTo>
                  <a:lnTo>
                    <a:pt x="51" y="32"/>
                  </a:lnTo>
                  <a:lnTo>
                    <a:pt x="52" y="35"/>
                  </a:lnTo>
                  <a:lnTo>
                    <a:pt x="53" y="38"/>
                  </a:lnTo>
                  <a:lnTo>
                    <a:pt x="54" y="40"/>
                  </a:lnTo>
                  <a:lnTo>
                    <a:pt x="57" y="46"/>
                  </a:lnTo>
                  <a:lnTo>
                    <a:pt x="59" y="51"/>
                  </a:lnTo>
                  <a:lnTo>
                    <a:pt x="61" y="56"/>
                  </a:lnTo>
                  <a:lnTo>
                    <a:pt x="64" y="62"/>
                  </a:lnTo>
                  <a:lnTo>
                    <a:pt x="66" y="67"/>
                  </a:lnTo>
                  <a:lnTo>
                    <a:pt x="69" y="73"/>
                  </a:lnTo>
                  <a:lnTo>
                    <a:pt x="71" y="78"/>
                  </a:lnTo>
                  <a:lnTo>
                    <a:pt x="74" y="84"/>
                  </a:lnTo>
                  <a:lnTo>
                    <a:pt x="74" y="85"/>
                  </a:lnTo>
                  <a:lnTo>
                    <a:pt x="75" y="86"/>
                  </a:lnTo>
                  <a:lnTo>
                    <a:pt x="76" y="88"/>
                  </a:lnTo>
                  <a:lnTo>
                    <a:pt x="76" y="89"/>
                  </a:lnTo>
                  <a:lnTo>
                    <a:pt x="77" y="90"/>
                  </a:lnTo>
                  <a:lnTo>
                    <a:pt x="77" y="91"/>
                  </a:lnTo>
                  <a:lnTo>
                    <a:pt x="77" y="92"/>
                  </a:lnTo>
                  <a:lnTo>
                    <a:pt x="78" y="93"/>
                  </a:lnTo>
                  <a:lnTo>
                    <a:pt x="78" y="94"/>
                  </a:lnTo>
                  <a:lnTo>
                    <a:pt x="78" y="95"/>
                  </a:lnTo>
                  <a:lnTo>
                    <a:pt x="78" y="96"/>
                  </a:lnTo>
                  <a:lnTo>
                    <a:pt x="78" y="97"/>
                  </a:lnTo>
                  <a:lnTo>
                    <a:pt x="78" y="98"/>
                  </a:lnTo>
                  <a:lnTo>
                    <a:pt x="78" y="99"/>
                  </a:lnTo>
                  <a:lnTo>
                    <a:pt x="78" y="100"/>
                  </a:lnTo>
                  <a:lnTo>
                    <a:pt x="78" y="101"/>
                  </a:lnTo>
                  <a:lnTo>
                    <a:pt x="78" y="102"/>
                  </a:lnTo>
                  <a:lnTo>
                    <a:pt x="78" y="103"/>
                  </a:lnTo>
                  <a:lnTo>
                    <a:pt x="77" y="103"/>
                  </a:lnTo>
                  <a:lnTo>
                    <a:pt x="77" y="104"/>
                  </a:lnTo>
                  <a:lnTo>
                    <a:pt x="77" y="105"/>
                  </a:lnTo>
                  <a:lnTo>
                    <a:pt x="76" y="105"/>
                  </a:lnTo>
                  <a:lnTo>
                    <a:pt x="76" y="106"/>
                  </a:lnTo>
                  <a:lnTo>
                    <a:pt x="75" y="107"/>
                  </a:lnTo>
                  <a:lnTo>
                    <a:pt x="75" y="107"/>
                  </a:lnTo>
                  <a:lnTo>
                    <a:pt x="74" y="108"/>
                  </a:lnTo>
                  <a:lnTo>
                    <a:pt x="73" y="109"/>
                  </a:lnTo>
                  <a:lnTo>
                    <a:pt x="73" y="109"/>
                  </a:lnTo>
                  <a:lnTo>
                    <a:pt x="72" y="110"/>
                  </a:lnTo>
                  <a:lnTo>
                    <a:pt x="71" y="110"/>
                  </a:lnTo>
                  <a:lnTo>
                    <a:pt x="71" y="110"/>
                  </a:lnTo>
                  <a:lnTo>
                    <a:pt x="70" y="111"/>
                  </a:lnTo>
                  <a:lnTo>
                    <a:pt x="67" y="112"/>
                  </a:lnTo>
                  <a:lnTo>
                    <a:pt x="64" y="113"/>
                  </a:lnTo>
                  <a:lnTo>
                    <a:pt x="62" y="114"/>
                  </a:lnTo>
                  <a:lnTo>
                    <a:pt x="61" y="115"/>
                  </a:lnTo>
                  <a:lnTo>
                    <a:pt x="59" y="115"/>
                  </a:lnTo>
                  <a:lnTo>
                    <a:pt x="57" y="116"/>
                  </a:lnTo>
                  <a:lnTo>
                    <a:pt x="55" y="117"/>
                  </a:lnTo>
                  <a:lnTo>
                    <a:pt x="53" y="117"/>
                  </a:lnTo>
                  <a:lnTo>
                    <a:pt x="51" y="118"/>
                  </a:lnTo>
                  <a:lnTo>
                    <a:pt x="49" y="119"/>
                  </a:lnTo>
                  <a:lnTo>
                    <a:pt x="47" y="119"/>
                  </a:lnTo>
                  <a:lnTo>
                    <a:pt x="45" y="120"/>
                  </a:lnTo>
                  <a:lnTo>
                    <a:pt x="42" y="120"/>
                  </a:lnTo>
                  <a:lnTo>
                    <a:pt x="40" y="121"/>
                  </a:lnTo>
                  <a:lnTo>
                    <a:pt x="38" y="121"/>
                  </a:lnTo>
                  <a:lnTo>
                    <a:pt x="35" y="122"/>
                  </a:lnTo>
                  <a:lnTo>
                    <a:pt x="33" y="122"/>
                  </a:lnTo>
                  <a:lnTo>
                    <a:pt x="31" y="122"/>
                  </a:lnTo>
                  <a:lnTo>
                    <a:pt x="28" y="123"/>
                  </a:lnTo>
                  <a:lnTo>
                    <a:pt x="26" y="123"/>
                  </a:lnTo>
                  <a:lnTo>
                    <a:pt x="23" y="123"/>
                  </a:lnTo>
                  <a:lnTo>
                    <a:pt x="20" y="123"/>
                  </a:lnTo>
                  <a:lnTo>
                    <a:pt x="18" y="123"/>
                  </a:lnTo>
                  <a:lnTo>
                    <a:pt x="15" y="123"/>
                  </a:lnTo>
                  <a:lnTo>
                    <a:pt x="13" y="123"/>
                  </a:lnTo>
                  <a:lnTo>
                    <a:pt x="10" y="122"/>
                  </a:lnTo>
                  <a:lnTo>
                    <a:pt x="8" y="122"/>
                  </a:lnTo>
                  <a:lnTo>
                    <a:pt x="5" y="121"/>
                  </a:lnTo>
                  <a:lnTo>
                    <a:pt x="2" y="121"/>
                  </a:lnTo>
                  <a:lnTo>
                    <a:pt x="0" y="120"/>
                  </a:lnTo>
                  <a:lnTo>
                    <a:pt x="3" y="120"/>
                  </a:lnTo>
                  <a:lnTo>
                    <a:pt x="7" y="120"/>
                  </a:lnTo>
                  <a:lnTo>
                    <a:pt x="11" y="120"/>
                  </a:lnTo>
                  <a:lnTo>
                    <a:pt x="14" y="120"/>
                  </a:lnTo>
                  <a:lnTo>
                    <a:pt x="18" y="120"/>
                  </a:lnTo>
                  <a:lnTo>
                    <a:pt x="21" y="120"/>
                  </a:lnTo>
                  <a:lnTo>
                    <a:pt x="25" y="119"/>
                  </a:lnTo>
                  <a:lnTo>
                    <a:pt x="28" y="119"/>
                  </a:lnTo>
                  <a:lnTo>
                    <a:pt x="31" y="119"/>
                  </a:lnTo>
                  <a:lnTo>
                    <a:pt x="34" y="118"/>
                  </a:lnTo>
                  <a:lnTo>
                    <a:pt x="37" y="118"/>
                  </a:lnTo>
                  <a:lnTo>
                    <a:pt x="40" y="117"/>
                  </a:lnTo>
                  <a:lnTo>
                    <a:pt x="43" y="116"/>
                  </a:lnTo>
                  <a:lnTo>
                    <a:pt x="45" y="115"/>
                  </a:lnTo>
                  <a:lnTo>
                    <a:pt x="48" y="115"/>
                  </a:lnTo>
                  <a:lnTo>
                    <a:pt x="50" y="114"/>
                  </a:lnTo>
                  <a:lnTo>
                    <a:pt x="52" y="113"/>
                  </a:lnTo>
                  <a:lnTo>
                    <a:pt x="54" y="111"/>
                  </a:lnTo>
                  <a:lnTo>
                    <a:pt x="56" y="110"/>
                  </a:lnTo>
                  <a:lnTo>
                    <a:pt x="58" y="109"/>
                  </a:lnTo>
                  <a:lnTo>
                    <a:pt x="60" y="107"/>
                  </a:lnTo>
                  <a:lnTo>
                    <a:pt x="61" y="105"/>
                  </a:lnTo>
                  <a:lnTo>
                    <a:pt x="62" y="104"/>
                  </a:lnTo>
                  <a:lnTo>
                    <a:pt x="64" y="102"/>
                  </a:lnTo>
                  <a:lnTo>
                    <a:pt x="65" y="100"/>
                  </a:lnTo>
                  <a:lnTo>
                    <a:pt x="65" y="98"/>
                  </a:lnTo>
                  <a:lnTo>
                    <a:pt x="66" y="95"/>
                  </a:lnTo>
                  <a:lnTo>
                    <a:pt x="66" y="93"/>
                  </a:lnTo>
                  <a:lnTo>
                    <a:pt x="66" y="90"/>
                  </a:lnTo>
                  <a:lnTo>
                    <a:pt x="66" y="87"/>
                  </a:lnTo>
                  <a:lnTo>
                    <a:pt x="66" y="85"/>
                  </a:lnTo>
                  <a:lnTo>
                    <a:pt x="66" y="81"/>
                  </a:lnTo>
                  <a:lnTo>
                    <a:pt x="65" y="79"/>
                  </a:lnTo>
                  <a:lnTo>
                    <a:pt x="64" y="77"/>
                  </a:lnTo>
                  <a:lnTo>
                    <a:pt x="63" y="74"/>
                  </a:lnTo>
                  <a:lnTo>
                    <a:pt x="62" y="72"/>
                  </a:lnTo>
                  <a:lnTo>
                    <a:pt x="60" y="67"/>
                  </a:lnTo>
                  <a:lnTo>
                    <a:pt x="58" y="62"/>
                  </a:lnTo>
                  <a:lnTo>
                    <a:pt x="56" y="57"/>
                  </a:lnTo>
                  <a:lnTo>
                    <a:pt x="54" y="52"/>
                  </a:lnTo>
                  <a:lnTo>
                    <a:pt x="52" y="47"/>
                  </a:lnTo>
                  <a:lnTo>
                    <a:pt x="50" y="41"/>
                  </a:lnTo>
                  <a:lnTo>
                    <a:pt x="49" y="39"/>
                  </a:lnTo>
                  <a:lnTo>
                    <a:pt x="48" y="36"/>
                  </a:lnTo>
                  <a:lnTo>
                    <a:pt x="48" y="33"/>
                  </a:lnTo>
                  <a:lnTo>
                    <a:pt x="47" y="31"/>
                  </a:lnTo>
                  <a:lnTo>
                    <a:pt x="46" y="28"/>
                  </a:lnTo>
                  <a:lnTo>
                    <a:pt x="45" y="26"/>
                  </a:lnTo>
                  <a:lnTo>
                    <a:pt x="45" y="23"/>
                  </a:lnTo>
                  <a:lnTo>
                    <a:pt x="44" y="20"/>
                  </a:lnTo>
                  <a:lnTo>
                    <a:pt x="43" y="18"/>
                  </a:lnTo>
                  <a:lnTo>
                    <a:pt x="43" y="15"/>
                  </a:lnTo>
                  <a:lnTo>
                    <a:pt x="42" y="13"/>
                  </a:lnTo>
                  <a:lnTo>
                    <a:pt x="42" y="10"/>
                  </a:lnTo>
                  <a:lnTo>
                    <a:pt x="42" y="8"/>
                  </a:lnTo>
                  <a:lnTo>
                    <a:pt x="42" y="5"/>
                  </a:lnTo>
                  <a:lnTo>
                    <a:pt x="42" y="3"/>
                  </a:lnTo>
                  <a:lnTo>
                    <a:pt x="42" y="0"/>
                  </a:lnTo>
                  <a:close/>
                </a:path>
              </a:pathLst>
            </a:custGeom>
            <a:solidFill>
              <a:srgbClr val="B1763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0" name="Freeform 29"/>
            <p:cNvSpPr>
              <a:spLocks/>
            </p:cNvSpPr>
            <p:nvPr/>
          </p:nvSpPr>
          <p:spPr bwMode="auto">
            <a:xfrm>
              <a:off x="1208" y="1187"/>
              <a:ext cx="112" cy="108"/>
            </a:xfrm>
            <a:custGeom>
              <a:avLst/>
              <a:gdLst>
                <a:gd name="T0" fmla="*/ 0 w 112"/>
                <a:gd name="T1" fmla="*/ 72 h 108"/>
                <a:gd name="T2" fmla="*/ 1 w 112"/>
                <a:gd name="T3" fmla="*/ 76 h 108"/>
                <a:gd name="T4" fmla="*/ 7 w 112"/>
                <a:gd name="T5" fmla="*/ 71 h 108"/>
                <a:gd name="T6" fmla="*/ 16 w 112"/>
                <a:gd name="T7" fmla="*/ 63 h 108"/>
                <a:gd name="T8" fmla="*/ 25 w 112"/>
                <a:gd name="T9" fmla="*/ 55 h 108"/>
                <a:gd name="T10" fmla="*/ 36 w 112"/>
                <a:gd name="T11" fmla="*/ 49 h 108"/>
                <a:gd name="T12" fmla="*/ 48 w 112"/>
                <a:gd name="T13" fmla="*/ 45 h 108"/>
                <a:gd name="T14" fmla="*/ 61 w 112"/>
                <a:gd name="T15" fmla="*/ 44 h 108"/>
                <a:gd name="T16" fmla="*/ 74 w 112"/>
                <a:gd name="T17" fmla="*/ 46 h 108"/>
                <a:gd name="T18" fmla="*/ 89 w 112"/>
                <a:gd name="T19" fmla="*/ 52 h 108"/>
                <a:gd name="T20" fmla="*/ 92 w 112"/>
                <a:gd name="T21" fmla="*/ 67 h 108"/>
                <a:gd name="T22" fmla="*/ 87 w 112"/>
                <a:gd name="T23" fmla="*/ 81 h 108"/>
                <a:gd name="T24" fmla="*/ 78 w 112"/>
                <a:gd name="T25" fmla="*/ 90 h 108"/>
                <a:gd name="T26" fmla="*/ 65 w 112"/>
                <a:gd name="T27" fmla="*/ 95 h 108"/>
                <a:gd name="T28" fmla="*/ 51 w 112"/>
                <a:gd name="T29" fmla="*/ 97 h 108"/>
                <a:gd name="T30" fmla="*/ 35 w 112"/>
                <a:gd name="T31" fmla="*/ 95 h 108"/>
                <a:gd name="T32" fmla="*/ 20 w 112"/>
                <a:gd name="T33" fmla="*/ 91 h 108"/>
                <a:gd name="T34" fmla="*/ 6 w 112"/>
                <a:gd name="T35" fmla="*/ 84 h 108"/>
                <a:gd name="T36" fmla="*/ 8 w 112"/>
                <a:gd name="T37" fmla="*/ 89 h 108"/>
                <a:gd name="T38" fmla="*/ 18 w 112"/>
                <a:gd name="T39" fmla="*/ 97 h 108"/>
                <a:gd name="T40" fmla="*/ 31 w 112"/>
                <a:gd name="T41" fmla="*/ 103 h 108"/>
                <a:gd name="T42" fmla="*/ 46 w 112"/>
                <a:gd name="T43" fmla="*/ 107 h 108"/>
                <a:gd name="T44" fmla="*/ 61 w 112"/>
                <a:gd name="T45" fmla="*/ 108 h 108"/>
                <a:gd name="T46" fmla="*/ 76 w 112"/>
                <a:gd name="T47" fmla="*/ 106 h 108"/>
                <a:gd name="T48" fmla="*/ 88 w 112"/>
                <a:gd name="T49" fmla="*/ 102 h 108"/>
                <a:gd name="T50" fmla="*/ 97 w 112"/>
                <a:gd name="T51" fmla="*/ 95 h 108"/>
                <a:gd name="T52" fmla="*/ 99 w 112"/>
                <a:gd name="T53" fmla="*/ 91 h 108"/>
                <a:gd name="T54" fmla="*/ 99 w 112"/>
                <a:gd name="T55" fmla="*/ 89 h 108"/>
                <a:gd name="T56" fmla="*/ 98 w 112"/>
                <a:gd name="T57" fmla="*/ 84 h 108"/>
                <a:gd name="T58" fmla="*/ 94 w 112"/>
                <a:gd name="T59" fmla="*/ 73 h 108"/>
                <a:gd name="T60" fmla="*/ 93 w 112"/>
                <a:gd name="T61" fmla="*/ 69 h 108"/>
                <a:gd name="T62" fmla="*/ 93 w 112"/>
                <a:gd name="T63" fmla="*/ 64 h 108"/>
                <a:gd name="T64" fmla="*/ 94 w 112"/>
                <a:gd name="T65" fmla="*/ 59 h 108"/>
                <a:gd name="T66" fmla="*/ 95 w 112"/>
                <a:gd name="T67" fmla="*/ 54 h 108"/>
                <a:gd name="T68" fmla="*/ 96 w 112"/>
                <a:gd name="T69" fmla="*/ 51 h 108"/>
                <a:gd name="T70" fmla="*/ 99 w 112"/>
                <a:gd name="T71" fmla="*/ 45 h 108"/>
                <a:gd name="T72" fmla="*/ 104 w 112"/>
                <a:gd name="T73" fmla="*/ 39 h 108"/>
                <a:gd name="T74" fmla="*/ 107 w 112"/>
                <a:gd name="T75" fmla="*/ 32 h 108"/>
                <a:gd name="T76" fmla="*/ 110 w 112"/>
                <a:gd name="T77" fmla="*/ 26 h 108"/>
                <a:gd name="T78" fmla="*/ 111 w 112"/>
                <a:gd name="T79" fmla="*/ 22 h 108"/>
                <a:gd name="T80" fmla="*/ 112 w 112"/>
                <a:gd name="T81" fmla="*/ 18 h 108"/>
                <a:gd name="T82" fmla="*/ 111 w 112"/>
                <a:gd name="T83" fmla="*/ 15 h 108"/>
                <a:gd name="T84" fmla="*/ 108 w 112"/>
                <a:gd name="T85" fmla="*/ 11 h 108"/>
                <a:gd name="T86" fmla="*/ 95 w 112"/>
                <a:gd name="T87" fmla="*/ 3 h 108"/>
                <a:gd name="T88" fmla="*/ 78 w 112"/>
                <a:gd name="T89" fmla="*/ 0 h 108"/>
                <a:gd name="T90" fmla="*/ 60 w 112"/>
                <a:gd name="T91" fmla="*/ 2 h 108"/>
                <a:gd name="T92" fmla="*/ 41 w 112"/>
                <a:gd name="T93" fmla="*/ 8 h 108"/>
                <a:gd name="T94" fmla="*/ 24 w 112"/>
                <a:gd name="T95" fmla="*/ 18 h 108"/>
                <a:gd name="T96" fmla="*/ 10 w 112"/>
                <a:gd name="T97" fmla="*/ 32 h 108"/>
                <a:gd name="T98" fmla="*/ 2 w 112"/>
                <a:gd name="T99" fmla="*/ 51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12" h="108">
                  <a:moveTo>
                    <a:pt x="0" y="67"/>
                  </a:moveTo>
                  <a:lnTo>
                    <a:pt x="0" y="69"/>
                  </a:lnTo>
                  <a:lnTo>
                    <a:pt x="0" y="71"/>
                  </a:lnTo>
                  <a:lnTo>
                    <a:pt x="0" y="72"/>
                  </a:lnTo>
                  <a:lnTo>
                    <a:pt x="1" y="73"/>
                  </a:lnTo>
                  <a:lnTo>
                    <a:pt x="1" y="74"/>
                  </a:lnTo>
                  <a:lnTo>
                    <a:pt x="1" y="75"/>
                  </a:lnTo>
                  <a:lnTo>
                    <a:pt x="1" y="76"/>
                  </a:lnTo>
                  <a:lnTo>
                    <a:pt x="2" y="77"/>
                  </a:lnTo>
                  <a:lnTo>
                    <a:pt x="3" y="75"/>
                  </a:lnTo>
                  <a:lnTo>
                    <a:pt x="5" y="73"/>
                  </a:lnTo>
                  <a:lnTo>
                    <a:pt x="7" y="71"/>
                  </a:lnTo>
                  <a:lnTo>
                    <a:pt x="9" y="69"/>
                  </a:lnTo>
                  <a:lnTo>
                    <a:pt x="11" y="67"/>
                  </a:lnTo>
                  <a:lnTo>
                    <a:pt x="13" y="65"/>
                  </a:lnTo>
                  <a:lnTo>
                    <a:pt x="16" y="63"/>
                  </a:lnTo>
                  <a:lnTo>
                    <a:pt x="18" y="61"/>
                  </a:lnTo>
                  <a:lnTo>
                    <a:pt x="20" y="59"/>
                  </a:lnTo>
                  <a:lnTo>
                    <a:pt x="23" y="57"/>
                  </a:lnTo>
                  <a:lnTo>
                    <a:pt x="25" y="55"/>
                  </a:lnTo>
                  <a:lnTo>
                    <a:pt x="28" y="54"/>
                  </a:lnTo>
                  <a:lnTo>
                    <a:pt x="30" y="52"/>
                  </a:lnTo>
                  <a:lnTo>
                    <a:pt x="33" y="51"/>
                  </a:lnTo>
                  <a:lnTo>
                    <a:pt x="36" y="49"/>
                  </a:lnTo>
                  <a:lnTo>
                    <a:pt x="39" y="48"/>
                  </a:lnTo>
                  <a:lnTo>
                    <a:pt x="42" y="47"/>
                  </a:lnTo>
                  <a:lnTo>
                    <a:pt x="45" y="46"/>
                  </a:lnTo>
                  <a:lnTo>
                    <a:pt x="48" y="45"/>
                  </a:lnTo>
                  <a:lnTo>
                    <a:pt x="51" y="45"/>
                  </a:lnTo>
                  <a:lnTo>
                    <a:pt x="54" y="44"/>
                  </a:lnTo>
                  <a:lnTo>
                    <a:pt x="57" y="44"/>
                  </a:lnTo>
                  <a:lnTo>
                    <a:pt x="61" y="44"/>
                  </a:lnTo>
                  <a:lnTo>
                    <a:pt x="64" y="44"/>
                  </a:lnTo>
                  <a:lnTo>
                    <a:pt x="67" y="44"/>
                  </a:lnTo>
                  <a:lnTo>
                    <a:pt x="71" y="45"/>
                  </a:lnTo>
                  <a:lnTo>
                    <a:pt x="74" y="46"/>
                  </a:lnTo>
                  <a:lnTo>
                    <a:pt x="78" y="47"/>
                  </a:lnTo>
                  <a:lnTo>
                    <a:pt x="81" y="48"/>
                  </a:lnTo>
                  <a:lnTo>
                    <a:pt x="85" y="50"/>
                  </a:lnTo>
                  <a:lnTo>
                    <a:pt x="89" y="52"/>
                  </a:lnTo>
                  <a:lnTo>
                    <a:pt x="93" y="54"/>
                  </a:lnTo>
                  <a:lnTo>
                    <a:pt x="93" y="58"/>
                  </a:lnTo>
                  <a:lnTo>
                    <a:pt x="93" y="63"/>
                  </a:lnTo>
                  <a:lnTo>
                    <a:pt x="92" y="67"/>
                  </a:lnTo>
                  <a:lnTo>
                    <a:pt x="91" y="71"/>
                  </a:lnTo>
                  <a:lnTo>
                    <a:pt x="90" y="74"/>
                  </a:lnTo>
                  <a:lnTo>
                    <a:pt x="89" y="78"/>
                  </a:lnTo>
                  <a:lnTo>
                    <a:pt x="87" y="81"/>
                  </a:lnTo>
                  <a:lnTo>
                    <a:pt x="85" y="83"/>
                  </a:lnTo>
                  <a:lnTo>
                    <a:pt x="83" y="86"/>
                  </a:lnTo>
                  <a:lnTo>
                    <a:pt x="80" y="88"/>
                  </a:lnTo>
                  <a:lnTo>
                    <a:pt x="78" y="90"/>
                  </a:lnTo>
                  <a:lnTo>
                    <a:pt x="75" y="91"/>
                  </a:lnTo>
                  <a:lnTo>
                    <a:pt x="72" y="93"/>
                  </a:lnTo>
                  <a:lnTo>
                    <a:pt x="69" y="94"/>
                  </a:lnTo>
                  <a:lnTo>
                    <a:pt x="65" y="95"/>
                  </a:lnTo>
                  <a:lnTo>
                    <a:pt x="62" y="96"/>
                  </a:lnTo>
                  <a:lnTo>
                    <a:pt x="58" y="96"/>
                  </a:lnTo>
                  <a:lnTo>
                    <a:pt x="55" y="97"/>
                  </a:lnTo>
                  <a:lnTo>
                    <a:pt x="51" y="97"/>
                  </a:lnTo>
                  <a:lnTo>
                    <a:pt x="47" y="97"/>
                  </a:lnTo>
                  <a:lnTo>
                    <a:pt x="43" y="96"/>
                  </a:lnTo>
                  <a:lnTo>
                    <a:pt x="39" y="96"/>
                  </a:lnTo>
                  <a:lnTo>
                    <a:pt x="35" y="95"/>
                  </a:lnTo>
                  <a:lnTo>
                    <a:pt x="32" y="94"/>
                  </a:lnTo>
                  <a:lnTo>
                    <a:pt x="28" y="93"/>
                  </a:lnTo>
                  <a:lnTo>
                    <a:pt x="24" y="92"/>
                  </a:lnTo>
                  <a:lnTo>
                    <a:pt x="20" y="91"/>
                  </a:lnTo>
                  <a:lnTo>
                    <a:pt x="17" y="89"/>
                  </a:lnTo>
                  <a:lnTo>
                    <a:pt x="13" y="87"/>
                  </a:lnTo>
                  <a:lnTo>
                    <a:pt x="10" y="86"/>
                  </a:lnTo>
                  <a:lnTo>
                    <a:pt x="6" y="84"/>
                  </a:lnTo>
                  <a:lnTo>
                    <a:pt x="3" y="81"/>
                  </a:lnTo>
                  <a:lnTo>
                    <a:pt x="5" y="84"/>
                  </a:lnTo>
                  <a:lnTo>
                    <a:pt x="6" y="86"/>
                  </a:lnTo>
                  <a:lnTo>
                    <a:pt x="8" y="89"/>
                  </a:lnTo>
                  <a:lnTo>
                    <a:pt x="10" y="91"/>
                  </a:lnTo>
                  <a:lnTo>
                    <a:pt x="13" y="93"/>
                  </a:lnTo>
                  <a:lnTo>
                    <a:pt x="15" y="95"/>
                  </a:lnTo>
                  <a:lnTo>
                    <a:pt x="18" y="97"/>
                  </a:lnTo>
                  <a:lnTo>
                    <a:pt x="21" y="99"/>
                  </a:lnTo>
                  <a:lnTo>
                    <a:pt x="24" y="100"/>
                  </a:lnTo>
                  <a:lnTo>
                    <a:pt x="28" y="102"/>
                  </a:lnTo>
                  <a:lnTo>
                    <a:pt x="31" y="103"/>
                  </a:lnTo>
                  <a:lnTo>
                    <a:pt x="35" y="104"/>
                  </a:lnTo>
                  <a:lnTo>
                    <a:pt x="38" y="105"/>
                  </a:lnTo>
                  <a:lnTo>
                    <a:pt x="42" y="106"/>
                  </a:lnTo>
                  <a:lnTo>
                    <a:pt x="46" y="107"/>
                  </a:lnTo>
                  <a:lnTo>
                    <a:pt x="50" y="107"/>
                  </a:lnTo>
                  <a:lnTo>
                    <a:pt x="53" y="107"/>
                  </a:lnTo>
                  <a:lnTo>
                    <a:pt x="57" y="108"/>
                  </a:lnTo>
                  <a:lnTo>
                    <a:pt x="61" y="108"/>
                  </a:lnTo>
                  <a:lnTo>
                    <a:pt x="65" y="108"/>
                  </a:lnTo>
                  <a:lnTo>
                    <a:pt x="69" y="107"/>
                  </a:lnTo>
                  <a:lnTo>
                    <a:pt x="72" y="107"/>
                  </a:lnTo>
                  <a:lnTo>
                    <a:pt x="76" y="106"/>
                  </a:lnTo>
                  <a:lnTo>
                    <a:pt x="79" y="105"/>
                  </a:lnTo>
                  <a:lnTo>
                    <a:pt x="82" y="104"/>
                  </a:lnTo>
                  <a:lnTo>
                    <a:pt x="85" y="103"/>
                  </a:lnTo>
                  <a:lnTo>
                    <a:pt x="88" y="102"/>
                  </a:lnTo>
                  <a:lnTo>
                    <a:pt x="91" y="100"/>
                  </a:lnTo>
                  <a:lnTo>
                    <a:pt x="93" y="99"/>
                  </a:lnTo>
                  <a:lnTo>
                    <a:pt x="95" y="97"/>
                  </a:lnTo>
                  <a:lnTo>
                    <a:pt x="97" y="95"/>
                  </a:lnTo>
                  <a:lnTo>
                    <a:pt x="99" y="92"/>
                  </a:lnTo>
                  <a:lnTo>
                    <a:pt x="99" y="92"/>
                  </a:lnTo>
                  <a:lnTo>
                    <a:pt x="99" y="92"/>
                  </a:lnTo>
                  <a:lnTo>
                    <a:pt x="99" y="91"/>
                  </a:lnTo>
                  <a:lnTo>
                    <a:pt x="99" y="91"/>
                  </a:lnTo>
                  <a:lnTo>
                    <a:pt x="99" y="90"/>
                  </a:lnTo>
                  <a:lnTo>
                    <a:pt x="99" y="90"/>
                  </a:lnTo>
                  <a:lnTo>
                    <a:pt x="99" y="89"/>
                  </a:lnTo>
                  <a:lnTo>
                    <a:pt x="99" y="88"/>
                  </a:lnTo>
                  <a:lnTo>
                    <a:pt x="99" y="87"/>
                  </a:lnTo>
                  <a:lnTo>
                    <a:pt x="98" y="85"/>
                  </a:lnTo>
                  <a:lnTo>
                    <a:pt x="98" y="84"/>
                  </a:lnTo>
                  <a:lnTo>
                    <a:pt x="97" y="82"/>
                  </a:lnTo>
                  <a:lnTo>
                    <a:pt x="96" y="79"/>
                  </a:lnTo>
                  <a:lnTo>
                    <a:pt x="95" y="75"/>
                  </a:lnTo>
                  <a:lnTo>
                    <a:pt x="94" y="73"/>
                  </a:lnTo>
                  <a:lnTo>
                    <a:pt x="94" y="72"/>
                  </a:lnTo>
                  <a:lnTo>
                    <a:pt x="94" y="71"/>
                  </a:lnTo>
                  <a:lnTo>
                    <a:pt x="93" y="70"/>
                  </a:lnTo>
                  <a:lnTo>
                    <a:pt x="93" y="69"/>
                  </a:lnTo>
                  <a:lnTo>
                    <a:pt x="93" y="68"/>
                  </a:lnTo>
                  <a:lnTo>
                    <a:pt x="93" y="67"/>
                  </a:lnTo>
                  <a:lnTo>
                    <a:pt x="93" y="65"/>
                  </a:lnTo>
                  <a:lnTo>
                    <a:pt x="93" y="64"/>
                  </a:lnTo>
                  <a:lnTo>
                    <a:pt x="93" y="62"/>
                  </a:lnTo>
                  <a:lnTo>
                    <a:pt x="93" y="61"/>
                  </a:lnTo>
                  <a:lnTo>
                    <a:pt x="93" y="60"/>
                  </a:lnTo>
                  <a:lnTo>
                    <a:pt x="94" y="59"/>
                  </a:lnTo>
                  <a:lnTo>
                    <a:pt x="94" y="57"/>
                  </a:lnTo>
                  <a:lnTo>
                    <a:pt x="94" y="56"/>
                  </a:lnTo>
                  <a:lnTo>
                    <a:pt x="94" y="55"/>
                  </a:lnTo>
                  <a:lnTo>
                    <a:pt x="95" y="54"/>
                  </a:lnTo>
                  <a:lnTo>
                    <a:pt x="95" y="53"/>
                  </a:lnTo>
                  <a:lnTo>
                    <a:pt x="95" y="52"/>
                  </a:lnTo>
                  <a:lnTo>
                    <a:pt x="96" y="51"/>
                  </a:lnTo>
                  <a:lnTo>
                    <a:pt x="96" y="51"/>
                  </a:lnTo>
                  <a:lnTo>
                    <a:pt x="96" y="50"/>
                  </a:lnTo>
                  <a:lnTo>
                    <a:pt x="97" y="48"/>
                  </a:lnTo>
                  <a:lnTo>
                    <a:pt x="98" y="47"/>
                  </a:lnTo>
                  <a:lnTo>
                    <a:pt x="99" y="45"/>
                  </a:lnTo>
                  <a:lnTo>
                    <a:pt x="100" y="44"/>
                  </a:lnTo>
                  <a:lnTo>
                    <a:pt x="101" y="42"/>
                  </a:lnTo>
                  <a:lnTo>
                    <a:pt x="103" y="40"/>
                  </a:lnTo>
                  <a:lnTo>
                    <a:pt x="104" y="39"/>
                  </a:lnTo>
                  <a:lnTo>
                    <a:pt x="105" y="37"/>
                  </a:lnTo>
                  <a:lnTo>
                    <a:pt x="106" y="36"/>
                  </a:lnTo>
                  <a:lnTo>
                    <a:pt x="107" y="34"/>
                  </a:lnTo>
                  <a:lnTo>
                    <a:pt x="107" y="32"/>
                  </a:lnTo>
                  <a:lnTo>
                    <a:pt x="108" y="30"/>
                  </a:lnTo>
                  <a:lnTo>
                    <a:pt x="109" y="28"/>
                  </a:lnTo>
                  <a:lnTo>
                    <a:pt x="110" y="26"/>
                  </a:lnTo>
                  <a:lnTo>
                    <a:pt x="110" y="26"/>
                  </a:lnTo>
                  <a:lnTo>
                    <a:pt x="111" y="25"/>
                  </a:lnTo>
                  <a:lnTo>
                    <a:pt x="111" y="24"/>
                  </a:lnTo>
                  <a:lnTo>
                    <a:pt x="111" y="23"/>
                  </a:lnTo>
                  <a:lnTo>
                    <a:pt x="111" y="22"/>
                  </a:lnTo>
                  <a:lnTo>
                    <a:pt x="111" y="21"/>
                  </a:lnTo>
                  <a:lnTo>
                    <a:pt x="112" y="20"/>
                  </a:lnTo>
                  <a:lnTo>
                    <a:pt x="112" y="19"/>
                  </a:lnTo>
                  <a:lnTo>
                    <a:pt x="112" y="18"/>
                  </a:lnTo>
                  <a:lnTo>
                    <a:pt x="112" y="17"/>
                  </a:lnTo>
                  <a:lnTo>
                    <a:pt x="112" y="17"/>
                  </a:lnTo>
                  <a:lnTo>
                    <a:pt x="111" y="16"/>
                  </a:lnTo>
                  <a:lnTo>
                    <a:pt x="111" y="15"/>
                  </a:lnTo>
                  <a:lnTo>
                    <a:pt x="111" y="15"/>
                  </a:lnTo>
                  <a:lnTo>
                    <a:pt x="111" y="14"/>
                  </a:lnTo>
                  <a:lnTo>
                    <a:pt x="110" y="14"/>
                  </a:lnTo>
                  <a:lnTo>
                    <a:pt x="108" y="11"/>
                  </a:lnTo>
                  <a:lnTo>
                    <a:pt x="105" y="9"/>
                  </a:lnTo>
                  <a:lnTo>
                    <a:pt x="102" y="7"/>
                  </a:lnTo>
                  <a:lnTo>
                    <a:pt x="99" y="5"/>
                  </a:lnTo>
                  <a:lnTo>
                    <a:pt x="95" y="3"/>
                  </a:lnTo>
                  <a:lnTo>
                    <a:pt x="91" y="2"/>
                  </a:lnTo>
                  <a:lnTo>
                    <a:pt x="87" y="1"/>
                  </a:lnTo>
                  <a:lnTo>
                    <a:pt x="83" y="1"/>
                  </a:lnTo>
                  <a:lnTo>
                    <a:pt x="78" y="0"/>
                  </a:lnTo>
                  <a:lnTo>
                    <a:pt x="74" y="0"/>
                  </a:lnTo>
                  <a:lnTo>
                    <a:pt x="69" y="0"/>
                  </a:lnTo>
                  <a:lnTo>
                    <a:pt x="64" y="1"/>
                  </a:lnTo>
                  <a:lnTo>
                    <a:pt x="60" y="2"/>
                  </a:lnTo>
                  <a:lnTo>
                    <a:pt x="55" y="3"/>
                  </a:lnTo>
                  <a:lnTo>
                    <a:pt x="50" y="4"/>
                  </a:lnTo>
                  <a:lnTo>
                    <a:pt x="45" y="6"/>
                  </a:lnTo>
                  <a:lnTo>
                    <a:pt x="41" y="8"/>
                  </a:lnTo>
                  <a:lnTo>
                    <a:pt x="36" y="10"/>
                  </a:lnTo>
                  <a:lnTo>
                    <a:pt x="32" y="12"/>
                  </a:lnTo>
                  <a:lnTo>
                    <a:pt x="28" y="15"/>
                  </a:lnTo>
                  <a:lnTo>
                    <a:pt x="24" y="18"/>
                  </a:lnTo>
                  <a:lnTo>
                    <a:pt x="20" y="21"/>
                  </a:lnTo>
                  <a:lnTo>
                    <a:pt x="16" y="25"/>
                  </a:lnTo>
                  <a:lnTo>
                    <a:pt x="13" y="28"/>
                  </a:lnTo>
                  <a:lnTo>
                    <a:pt x="10" y="32"/>
                  </a:lnTo>
                  <a:lnTo>
                    <a:pt x="7" y="36"/>
                  </a:lnTo>
                  <a:lnTo>
                    <a:pt x="5" y="41"/>
                  </a:lnTo>
                  <a:lnTo>
                    <a:pt x="3" y="46"/>
                  </a:lnTo>
                  <a:lnTo>
                    <a:pt x="2" y="51"/>
                  </a:lnTo>
                  <a:lnTo>
                    <a:pt x="1" y="56"/>
                  </a:lnTo>
                  <a:lnTo>
                    <a:pt x="0" y="61"/>
                  </a:lnTo>
                  <a:lnTo>
                    <a:pt x="0" y="67"/>
                  </a:lnTo>
                  <a:close/>
                </a:path>
              </a:pathLst>
            </a:custGeom>
            <a:solidFill>
              <a:srgbClr val="EBAA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1" name="Freeform 32"/>
            <p:cNvSpPr>
              <a:spLocks/>
            </p:cNvSpPr>
            <p:nvPr/>
          </p:nvSpPr>
          <p:spPr bwMode="auto">
            <a:xfrm>
              <a:off x="1207" y="1201"/>
              <a:ext cx="99" cy="66"/>
            </a:xfrm>
            <a:custGeom>
              <a:avLst/>
              <a:gdLst>
                <a:gd name="T0" fmla="*/ 5 w 99"/>
                <a:gd name="T1" fmla="*/ 61 h 66"/>
                <a:gd name="T2" fmla="*/ 13 w 99"/>
                <a:gd name="T3" fmla="*/ 53 h 66"/>
                <a:gd name="T4" fmla="*/ 21 w 99"/>
                <a:gd name="T5" fmla="*/ 46 h 66"/>
                <a:gd name="T6" fmla="*/ 28 w 99"/>
                <a:gd name="T7" fmla="*/ 40 h 66"/>
                <a:gd name="T8" fmla="*/ 34 w 99"/>
                <a:gd name="T9" fmla="*/ 36 h 66"/>
                <a:gd name="T10" fmla="*/ 40 w 99"/>
                <a:gd name="T11" fmla="*/ 32 h 66"/>
                <a:gd name="T12" fmla="*/ 46 w 99"/>
                <a:gd name="T13" fmla="*/ 29 h 66"/>
                <a:gd name="T14" fmla="*/ 52 w 99"/>
                <a:gd name="T15" fmla="*/ 27 h 66"/>
                <a:gd name="T16" fmla="*/ 57 w 99"/>
                <a:gd name="T17" fmla="*/ 26 h 66"/>
                <a:gd name="T18" fmla="*/ 62 w 99"/>
                <a:gd name="T19" fmla="*/ 26 h 66"/>
                <a:gd name="T20" fmla="*/ 68 w 99"/>
                <a:gd name="T21" fmla="*/ 27 h 66"/>
                <a:gd name="T22" fmla="*/ 73 w 99"/>
                <a:gd name="T23" fmla="*/ 28 h 66"/>
                <a:gd name="T24" fmla="*/ 78 w 99"/>
                <a:gd name="T25" fmla="*/ 29 h 66"/>
                <a:gd name="T26" fmla="*/ 84 w 99"/>
                <a:gd name="T27" fmla="*/ 32 h 66"/>
                <a:gd name="T28" fmla="*/ 90 w 99"/>
                <a:gd name="T29" fmla="*/ 34 h 66"/>
                <a:gd name="T30" fmla="*/ 96 w 99"/>
                <a:gd name="T31" fmla="*/ 38 h 66"/>
                <a:gd name="T32" fmla="*/ 99 w 99"/>
                <a:gd name="T33" fmla="*/ 36 h 66"/>
                <a:gd name="T34" fmla="*/ 98 w 99"/>
                <a:gd name="T35" fmla="*/ 31 h 66"/>
                <a:gd name="T36" fmla="*/ 97 w 99"/>
                <a:gd name="T37" fmla="*/ 27 h 66"/>
                <a:gd name="T38" fmla="*/ 97 w 99"/>
                <a:gd name="T39" fmla="*/ 24 h 66"/>
                <a:gd name="T40" fmla="*/ 96 w 99"/>
                <a:gd name="T41" fmla="*/ 20 h 66"/>
                <a:gd name="T42" fmla="*/ 94 w 99"/>
                <a:gd name="T43" fmla="*/ 17 h 66"/>
                <a:gd name="T44" fmla="*/ 93 w 99"/>
                <a:gd name="T45" fmla="*/ 14 h 66"/>
                <a:gd name="T46" fmla="*/ 92 w 99"/>
                <a:gd name="T47" fmla="*/ 11 h 66"/>
                <a:gd name="T48" fmla="*/ 90 w 99"/>
                <a:gd name="T49" fmla="*/ 8 h 66"/>
                <a:gd name="T50" fmla="*/ 88 w 99"/>
                <a:gd name="T51" fmla="*/ 6 h 66"/>
                <a:gd name="T52" fmla="*/ 85 w 99"/>
                <a:gd name="T53" fmla="*/ 4 h 66"/>
                <a:gd name="T54" fmla="*/ 83 w 99"/>
                <a:gd name="T55" fmla="*/ 2 h 66"/>
                <a:gd name="T56" fmla="*/ 80 w 99"/>
                <a:gd name="T57" fmla="*/ 1 h 66"/>
                <a:gd name="T58" fmla="*/ 77 w 99"/>
                <a:gd name="T59" fmla="*/ 0 h 66"/>
                <a:gd name="T60" fmla="*/ 73 w 99"/>
                <a:gd name="T61" fmla="*/ 0 h 66"/>
                <a:gd name="T62" fmla="*/ 68 w 99"/>
                <a:gd name="T63" fmla="*/ 1 h 66"/>
                <a:gd name="T64" fmla="*/ 63 w 99"/>
                <a:gd name="T65" fmla="*/ 2 h 66"/>
                <a:gd name="T66" fmla="*/ 57 w 99"/>
                <a:gd name="T67" fmla="*/ 4 h 66"/>
                <a:gd name="T68" fmla="*/ 52 w 99"/>
                <a:gd name="T69" fmla="*/ 6 h 66"/>
                <a:gd name="T70" fmla="*/ 47 w 99"/>
                <a:gd name="T71" fmla="*/ 8 h 66"/>
                <a:gd name="T72" fmla="*/ 41 w 99"/>
                <a:gd name="T73" fmla="*/ 11 h 66"/>
                <a:gd name="T74" fmla="*/ 36 w 99"/>
                <a:gd name="T75" fmla="*/ 14 h 66"/>
                <a:gd name="T76" fmla="*/ 31 w 99"/>
                <a:gd name="T77" fmla="*/ 18 h 66"/>
                <a:gd name="T78" fmla="*/ 27 w 99"/>
                <a:gd name="T79" fmla="*/ 22 h 66"/>
                <a:gd name="T80" fmla="*/ 22 w 99"/>
                <a:gd name="T81" fmla="*/ 26 h 66"/>
                <a:gd name="T82" fmla="*/ 18 w 99"/>
                <a:gd name="T83" fmla="*/ 31 h 66"/>
                <a:gd name="T84" fmla="*/ 14 w 99"/>
                <a:gd name="T85" fmla="*/ 36 h 66"/>
                <a:gd name="T86" fmla="*/ 10 w 99"/>
                <a:gd name="T87" fmla="*/ 42 h 66"/>
                <a:gd name="T88" fmla="*/ 7 w 99"/>
                <a:gd name="T89" fmla="*/ 48 h 66"/>
                <a:gd name="T90" fmla="*/ 4 w 99"/>
                <a:gd name="T91" fmla="*/ 55 h 66"/>
                <a:gd name="T92" fmla="*/ 1 w 99"/>
                <a:gd name="T93" fmla="*/ 62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99" h="66">
                  <a:moveTo>
                    <a:pt x="0" y="66"/>
                  </a:moveTo>
                  <a:lnTo>
                    <a:pt x="5" y="61"/>
                  </a:lnTo>
                  <a:lnTo>
                    <a:pt x="9" y="57"/>
                  </a:lnTo>
                  <a:lnTo>
                    <a:pt x="13" y="53"/>
                  </a:lnTo>
                  <a:lnTo>
                    <a:pt x="17" y="49"/>
                  </a:lnTo>
                  <a:lnTo>
                    <a:pt x="21" y="46"/>
                  </a:lnTo>
                  <a:lnTo>
                    <a:pt x="24" y="43"/>
                  </a:lnTo>
                  <a:lnTo>
                    <a:pt x="28" y="40"/>
                  </a:lnTo>
                  <a:lnTo>
                    <a:pt x="31" y="38"/>
                  </a:lnTo>
                  <a:lnTo>
                    <a:pt x="34" y="36"/>
                  </a:lnTo>
                  <a:lnTo>
                    <a:pt x="37" y="34"/>
                  </a:lnTo>
                  <a:lnTo>
                    <a:pt x="40" y="32"/>
                  </a:lnTo>
                  <a:lnTo>
                    <a:pt x="43" y="30"/>
                  </a:lnTo>
                  <a:lnTo>
                    <a:pt x="46" y="29"/>
                  </a:lnTo>
                  <a:lnTo>
                    <a:pt x="49" y="28"/>
                  </a:lnTo>
                  <a:lnTo>
                    <a:pt x="52" y="27"/>
                  </a:lnTo>
                  <a:lnTo>
                    <a:pt x="55" y="27"/>
                  </a:lnTo>
                  <a:lnTo>
                    <a:pt x="57" y="26"/>
                  </a:lnTo>
                  <a:lnTo>
                    <a:pt x="60" y="26"/>
                  </a:lnTo>
                  <a:lnTo>
                    <a:pt x="62" y="26"/>
                  </a:lnTo>
                  <a:lnTo>
                    <a:pt x="65" y="26"/>
                  </a:lnTo>
                  <a:lnTo>
                    <a:pt x="68" y="27"/>
                  </a:lnTo>
                  <a:lnTo>
                    <a:pt x="70" y="27"/>
                  </a:lnTo>
                  <a:lnTo>
                    <a:pt x="73" y="28"/>
                  </a:lnTo>
                  <a:lnTo>
                    <a:pt x="76" y="29"/>
                  </a:lnTo>
                  <a:lnTo>
                    <a:pt x="78" y="29"/>
                  </a:lnTo>
                  <a:lnTo>
                    <a:pt x="81" y="31"/>
                  </a:lnTo>
                  <a:lnTo>
                    <a:pt x="84" y="32"/>
                  </a:lnTo>
                  <a:lnTo>
                    <a:pt x="87" y="33"/>
                  </a:lnTo>
                  <a:lnTo>
                    <a:pt x="90" y="34"/>
                  </a:lnTo>
                  <a:lnTo>
                    <a:pt x="93" y="36"/>
                  </a:lnTo>
                  <a:lnTo>
                    <a:pt x="96" y="38"/>
                  </a:lnTo>
                  <a:lnTo>
                    <a:pt x="99" y="39"/>
                  </a:lnTo>
                  <a:lnTo>
                    <a:pt x="99" y="36"/>
                  </a:lnTo>
                  <a:lnTo>
                    <a:pt x="98" y="32"/>
                  </a:lnTo>
                  <a:lnTo>
                    <a:pt x="98" y="31"/>
                  </a:lnTo>
                  <a:lnTo>
                    <a:pt x="98" y="29"/>
                  </a:lnTo>
                  <a:lnTo>
                    <a:pt x="97" y="27"/>
                  </a:lnTo>
                  <a:lnTo>
                    <a:pt x="97" y="25"/>
                  </a:lnTo>
                  <a:lnTo>
                    <a:pt x="97" y="24"/>
                  </a:lnTo>
                  <a:lnTo>
                    <a:pt x="96" y="22"/>
                  </a:lnTo>
                  <a:lnTo>
                    <a:pt x="96" y="20"/>
                  </a:lnTo>
                  <a:lnTo>
                    <a:pt x="95" y="19"/>
                  </a:lnTo>
                  <a:lnTo>
                    <a:pt x="94" y="17"/>
                  </a:lnTo>
                  <a:lnTo>
                    <a:pt x="94" y="15"/>
                  </a:lnTo>
                  <a:lnTo>
                    <a:pt x="93" y="14"/>
                  </a:lnTo>
                  <a:lnTo>
                    <a:pt x="92" y="12"/>
                  </a:lnTo>
                  <a:lnTo>
                    <a:pt x="92" y="11"/>
                  </a:lnTo>
                  <a:lnTo>
                    <a:pt x="91" y="9"/>
                  </a:lnTo>
                  <a:lnTo>
                    <a:pt x="90" y="8"/>
                  </a:lnTo>
                  <a:lnTo>
                    <a:pt x="89" y="7"/>
                  </a:lnTo>
                  <a:lnTo>
                    <a:pt x="88" y="6"/>
                  </a:lnTo>
                  <a:lnTo>
                    <a:pt x="87" y="5"/>
                  </a:lnTo>
                  <a:lnTo>
                    <a:pt x="85" y="4"/>
                  </a:lnTo>
                  <a:lnTo>
                    <a:pt x="84" y="3"/>
                  </a:lnTo>
                  <a:lnTo>
                    <a:pt x="83" y="2"/>
                  </a:lnTo>
                  <a:lnTo>
                    <a:pt x="81" y="2"/>
                  </a:lnTo>
                  <a:lnTo>
                    <a:pt x="80" y="1"/>
                  </a:lnTo>
                  <a:lnTo>
                    <a:pt x="78" y="1"/>
                  </a:lnTo>
                  <a:lnTo>
                    <a:pt x="77" y="0"/>
                  </a:lnTo>
                  <a:lnTo>
                    <a:pt x="75" y="0"/>
                  </a:lnTo>
                  <a:lnTo>
                    <a:pt x="73" y="0"/>
                  </a:lnTo>
                  <a:lnTo>
                    <a:pt x="71" y="1"/>
                  </a:lnTo>
                  <a:lnTo>
                    <a:pt x="68" y="1"/>
                  </a:lnTo>
                  <a:lnTo>
                    <a:pt x="65" y="2"/>
                  </a:lnTo>
                  <a:lnTo>
                    <a:pt x="63" y="2"/>
                  </a:lnTo>
                  <a:lnTo>
                    <a:pt x="60" y="3"/>
                  </a:lnTo>
                  <a:lnTo>
                    <a:pt x="57" y="4"/>
                  </a:lnTo>
                  <a:lnTo>
                    <a:pt x="55" y="5"/>
                  </a:lnTo>
                  <a:lnTo>
                    <a:pt x="52" y="6"/>
                  </a:lnTo>
                  <a:lnTo>
                    <a:pt x="49" y="7"/>
                  </a:lnTo>
                  <a:lnTo>
                    <a:pt x="47" y="8"/>
                  </a:lnTo>
                  <a:lnTo>
                    <a:pt x="44" y="9"/>
                  </a:lnTo>
                  <a:lnTo>
                    <a:pt x="41" y="11"/>
                  </a:lnTo>
                  <a:lnTo>
                    <a:pt x="39" y="12"/>
                  </a:lnTo>
                  <a:lnTo>
                    <a:pt x="36" y="14"/>
                  </a:lnTo>
                  <a:lnTo>
                    <a:pt x="34" y="16"/>
                  </a:lnTo>
                  <a:lnTo>
                    <a:pt x="31" y="18"/>
                  </a:lnTo>
                  <a:lnTo>
                    <a:pt x="29" y="20"/>
                  </a:lnTo>
                  <a:lnTo>
                    <a:pt x="27" y="22"/>
                  </a:lnTo>
                  <a:lnTo>
                    <a:pt x="24" y="24"/>
                  </a:lnTo>
                  <a:lnTo>
                    <a:pt x="22" y="26"/>
                  </a:lnTo>
                  <a:lnTo>
                    <a:pt x="20" y="28"/>
                  </a:lnTo>
                  <a:lnTo>
                    <a:pt x="18" y="31"/>
                  </a:lnTo>
                  <a:lnTo>
                    <a:pt x="16" y="33"/>
                  </a:lnTo>
                  <a:lnTo>
                    <a:pt x="14" y="36"/>
                  </a:lnTo>
                  <a:lnTo>
                    <a:pt x="12" y="39"/>
                  </a:lnTo>
                  <a:lnTo>
                    <a:pt x="10" y="42"/>
                  </a:lnTo>
                  <a:lnTo>
                    <a:pt x="9" y="45"/>
                  </a:lnTo>
                  <a:lnTo>
                    <a:pt x="7" y="48"/>
                  </a:lnTo>
                  <a:lnTo>
                    <a:pt x="5" y="51"/>
                  </a:lnTo>
                  <a:lnTo>
                    <a:pt x="4" y="55"/>
                  </a:lnTo>
                  <a:lnTo>
                    <a:pt x="3" y="58"/>
                  </a:lnTo>
                  <a:lnTo>
                    <a:pt x="1" y="62"/>
                  </a:lnTo>
                  <a:lnTo>
                    <a:pt x="0" y="66"/>
                  </a:lnTo>
                  <a:close/>
                </a:path>
              </a:pathLst>
            </a:custGeom>
            <a:solidFill>
              <a:srgbClr val="AE65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2" name="Freeform 33"/>
            <p:cNvSpPr>
              <a:spLocks noEditPoints="1"/>
            </p:cNvSpPr>
            <p:nvPr/>
          </p:nvSpPr>
          <p:spPr bwMode="auto">
            <a:xfrm>
              <a:off x="1206" y="1200"/>
              <a:ext cx="102" cy="68"/>
            </a:xfrm>
            <a:custGeom>
              <a:avLst/>
              <a:gdLst>
                <a:gd name="T0" fmla="*/ 15 w 102"/>
                <a:gd name="T1" fmla="*/ 55 h 68"/>
                <a:gd name="T2" fmla="*/ 24 w 102"/>
                <a:gd name="T3" fmla="*/ 47 h 68"/>
                <a:gd name="T4" fmla="*/ 33 w 102"/>
                <a:gd name="T5" fmla="*/ 40 h 68"/>
                <a:gd name="T6" fmla="*/ 40 w 102"/>
                <a:gd name="T7" fmla="*/ 35 h 68"/>
                <a:gd name="T8" fmla="*/ 48 w 102"/>
                <a:gd name="T9" fmla="*/ 31 h 68"/>
                <a:gd name="T10" fmla="*/ 54 w 102"/>
                <a:gd name="T11" fmla="*/ 29 h 68"/>
                <a:gd name="T12" fmla="*/ 61 w 102"/>
                <a:gd name="T13" fmla="*/ 28 h 68"/>
                <a:gd name="T14" fmla="*/ 67 w 102"/>
                <a:gd name="T15" fmla="*/ 29 h 68"/>
                <a:gd name="T16" fmla="*/ 74 w 102"/>
                <a:gd name="T17" fmla="*/ 30 h 68"/>
                <a:gd name="T18" fmla="*/ 80 w 102"/>
                <a:gd name="T19" fmla="*/ 32 h 68"/>
                <a:gd name="T20" fmla="*/ 93 w 102"/>
                <a:gd name="T21" fmla="*/ 38 h 68"/>
                <a:gd name="T22" fmla="*/ 101 w 102"/>
                <a:gd name="T23" fmla="*/ 37 h 68"/>
                <a:gd name="T24" fmla="*/ 99 w 102"/>
                <a:gd name="T25" fmla="*/ 26 h 68"/>
                <a:gd name="T26" fmla="*/ 97 w 102"/>
                <a:gd name="T27" fmla="*/ 17 h 68"/>
                <a:gd name="T28" fmla="*/ 93 w 102"/>
                <a:gd name="T29" fmla="*/ 10 h 68"/>
                <a:gd name="T30" fmla="*/ 90 w 102"/>
                <a:gd name="T31" fmla="*/ 6 h 68"/>
                <a:gd name="T32" fmla="*/ 87 w 102"/>
                <a:gd name="T33" fmla="*/ 4 h 68"/>
                <a:gd name="T34" fmla="*/ 83 w 102"/>
                <a:gd name="T35" fmla="*/ 2 h 68"/>
                <a:gd name="T36" fmla="*/ 79 w 102"/>
                <a:gd name="T37" fmla="*/ 0 h 68"/>
                <a:gd name="T38" fmla="*/ 75 w 102"/>
                <a:gd name="T39" fmla="*/ 0 h 68"/>
                <a:gd name="T40" fmla="*/ 72 w 102"/>
                <a:gd name="T41" fmla="*/ 0 h 68"/>
                <a:gd name="T42" fmla="*/ 66 w 102"/>
                <a:gd name="T43" fmla="*/ 2 h 68"/>
                <a:gd name="T44" fmla="*/ 58 w 102"/>
                <a:gd name="T45" fmla="*/ 4 h 68"/>
                <a:gd name="T46" fmla="*/ 50 w 102"/>
                <a:gd name="T47" fmla="*/ 7 h 68"/>
                <a:gd name="T48" fmla="*/ 41 w 102"/>
                <a:gd name="T49" fmla="*/ 11 h 68"/>
                <a:gd name="T50" fmla="*/ 32 w 102"/>
                <a:gd name="T51" fmla="*/ 17 h 68"/>
                <a:gd name="T52" fmla="*/ 24 w 102"/>
                <a:gd name="T53" fmla="*/ 25 h 68"/>
                <a:gd name="T54" fmla="*/ 16 w 102"/>
                <a:gd name="T55" fmla="*/ 34 h 68"/>
                <a:gd name="T56" fmla="*/ 9 w 102"/>
                <a:gd name="T57" fmla="*/ 44 h 68"/>
                <a:gd name="T58" fmla="*/ 4 w 102"/>
                <a:gd name="T59" fmla="*/ 56 h 68"/>
                <a:gd name="T60" fmla="*/ 2 w 102"/>
                <a:gd name="T61" fmla="*/ 68 h 68"/>
                <a:gd name="T62" fmla="*/ 51 w 102"/>
                <a:gd name="T63" fmla="*/ 27 h 68"/>
                <a:gd name="T64" fmla="*/ 45 w 102"/>
                <a:gd name="T65" fmla="*/ 30 h 68"/>
                <a:gd name="T66" fmla="*/ 37 w 102"/>
                <a:gd name="T67" fmla="*/ 34 h 68"/>
                <a:gd name="T68" fmla="*/ 30 w 102"/>
                <a:gd name="T69" fmla="*/ 39 h 68"/>
                <a:gd name="T70" fmla="*/ 21 w 102"/>
                <a:gd name="T71" fmla="*/ 46 h 68"/>
                <a:gd name="T72" fmla="*/ 12 w 102"/>
                <a:gd name="T73" fmla="*/ 54 h 68"/>
                <a:gd name="T74" fmla="*/ 7 w 102"/>
                <a:gd name="T75" fmla="*/ 55 h 68"/>
                <a:gd name="T76" fmla="*/ 12 w 102"/>
                <a:gd name="T77" fmla="*/ 44 h 68"/>
                <a:gd name="T78" fmla="*/ 18 w 102"/>
                <a:gd name="T79" fmla="*/ 35 h 68"/>
                <a:gd name="T80" fmla="*/ 25 w 102"/>
                <a:gd name="T81" fmla="*/ 27 h 68"/>
                <a:gd name="T82" fmla="*/ 33 w 102"/>
                <a:gd name="T83" fmla="*/ 20 h 68"/>
                <a:gd name="T84" fmla="*/ 41 w 102"/>
                <a:gd name="T85" fmla="*/ 14 h 68"/>
                <a:gd name="T86" fmla="*/ 50 w 102"/>
                <a:gd name="T87" fmla="*/ 9 h 68"/>
                <a:gd name="T88" fmla="*/ 57 w 102"/>
                <a:gd name="T89" fmla="*/ 6 h 68"/>
                <a:gd name="T90" fmla="*/ 65 w 102"/>
                <a:gd name="T91" fmla="*/ 4 h 68"/>
                <a:gd name="T92" fmla="*/ 72 w 102"/>
                <a:gd name="T93" fmla="*/ 3 h 68"/>
                <a:gd name="T94" fmla="*/ 75 w 102"/>
                <a:gd name="T95" fmla="*/ 3 h 68"/>
                <a:gd name="T96" fmla="*/ 79 w 102"/>
                <a:gd name="T97" fmla="*/ 3 h 68"/>
                <a:gd name="T98" fmla="*/ 83 w 102"/>
                <a:gd name="T99" fmla="*/ 4 h 68"/>
                <a:gd name="T100" fmla="*/ 86 w 102"/>
                <a:gd name="T101" fmla="*/ 6 h 68"/>
                <a:gd name="T102" fmla="*/ 88 w 102"/>
                <a:gd name="T103" fmla="*/ 8 h 68"/>
                <a:gd name="T104" fmla="*/ 92 w 102"/>
                <a:gd name="T105" fmla="*/ 14 h 68"/>
                <a:gd name="T106" fmla="*/ 95 w 102"/>
                <a:gd name="T107" fmla="*/ 21 h 68"/>
                <a:gd name="T108" fmla="*/ 97 w 102"/>
                <a:gd name="T109" fmla="*/ 29 h 68"/>
                <a:gd name="T110" fmla="*/ 96 w 102"/>
                <a:gd name="T111" fmla="*/ 37 h 68"/>
                <a:gd name="T112" fmla="*/ 81 w 102"/>
                <a:gd name="T113" fmla="*/ 30 h 68"/>
                <a:gd name="T114" fmla="*/ 75 w 102"/>
                <a:gd name="T115" fmla="*/ 28 h 68"/>
                <a:gd name="T116" fmla="*/ 68 w 102"/>
                <a:gd name="T117" fmla="*/ 26 h 68"/>
                <a:gd name="T118" fmla="*/ 62 w 102"/>
                <a:gd name="T119" fmla="*/ 26 h 68"/>
                <a:gd name="T120" fmla="*/ 55 w 102"/>
                <a:gd name="T121" fmla="*/ 27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02" h="68">
                  <a:moveTo>
                    <a:pt x="2" y="68"/>
                  </a:moveTo>
                  <a:lnTo>
                    <a:pt x="6" y="63"/>
                  </a:lnTo>
                  <a:lnTo>
                    <a:pt x="11" y="59"/>
                  </a:lnTo>
                  <a:lnTo>
                    <a:pt x="13" y="57"/>
                  </a:lnTo>
                  <a:lnTo>
                    <a:pt x="15" y="55"/>
                  </a:lnTo>
                  <a:lnTo>
                    <a:pt x="17" y="53"/>
                  </a:lnTo>
                  <a:lnTo>
                    <a:pt x="19" y="51"/>
                  </a:lnTo>
                  <a:lnTo>
                    <a:pt x="21" y="50"/>
                  </a:lnTo>
                  <a:lnTo>
                    <a:pt x="22" y="48"/>
                  </a:lnTo>
                  <a:lnTo>
                    <a:pt x="24" y="47"/>
                  </a:lnTo>
                  <a:lnTo>
                    <a:pt x="26" y="45"/>
                  </a:lnTo>
                  <a:lnTo>
                    <a:pt x="28" y="44"/>
                  </a:lnTo>
                  <a:lnTo>
                    <a:pt x="29" y="42"/>
                  </a:lnTo>
                  <a:lnTo>
                    <a:pt x="31" y="41"/>
                  </a:lnTo>
                  <a:lnTo>
                    <a:pt x="33" y="40"/>
                  </a:lnTo>
                  <a:lnTo>
                    <a:pt x="34" y="39"/>
                  </a:lnTo>
                  <a:lnTo>
                    <a:pt x="36" y="38"/>
                  </a:lnTo>
                  <a:lnTo>
                    <a:pt x="37" y="37"/>
                  </a:lnTo>
                  <a:lnTo>
                    <a:pt x="39" y="36"/>
                  </a:lnTo>
                  <a:lnTo>
                    <a:pt x="40" y="35"/>
                  </a:lnTo>
                  <a:lnTo>
                    <a:pt x="42" y="34"/>
                  </a:lnTo>
                  <a:lnTo>
                    <a:pt x="43" y="33"/>
                  </a:lnTo>
                  <a:lnTo>
                    <a:pt x="45" y="33"/>
                  </a:lnTo>
                  <a:lnTo>
                    <a:pt x="46" y="32"/>
                  </a:lnTo>
                  <a:lnTo>
                    <a:pt x="48" y="31"/>
                  </a:lnTo>
                  <a:lnTo>
                    <a:pt x="49" y="31"/>
                  </a:lnTo>
                  <a:lnTo>
                    <a:pt x="50" y="30"/>
                  </a:lnTo>
                  <a:lnTo>
                    <a:pt x="52" y="30"/>
                  </a:lnTo>
                  <a:lnTo>
                    <a:pt x="53" y="30"/>
                  </a:lnTo>
                  <a:lnTo>
                    <a:pt x="54" y="29"/>
                  </a:lnTo>
                  <a:lnTo>
                    <a:pt x="56" y="29"/>
                  </a:lnTo>
                  <a:lnTo>
                    <a:pt x="57" y="29"/>
                  </a:lnTo>
                  <a:lnTo>
                    <a:pt x="58" y="29"/>
                  </a:lnTo>
                  <a:lnTo>
                    <a:pt x="60" y="28"/>
                  </a:lnTo>
                  <a:lnTo>
                    <a:pt x="61" y="28"/>
                  </a:lnTo>
                  <a:lnTo>
                    <a:pt x="62" y="28"/>
                  </a:lnTo>
                  <a:lnTo>
                    <a:pt x="63" y="28"/>
                  </a:lnTo>
                  <a:lnTo>
                    <a:pt x="65" y="28"/>
                  </a:lnTo>
                  <a:lnTo>
                    <a:pt x="66" y="29"/>
                  </a:lnTo>
                  <a:lnTo>
                    <a:pt x="67" y="29"/>
                  </a:lnTo>
                  <a:lnTo>
                    <a:pt x="69" y="29"/>
                  </a:lnTo>
                  <a:lnTo>
                    <a:pt x="70" y="29"/>
                  </a:lnTo>
                  <a:lnTo>
                    <a:pt x="71" y="29"/>
                  </a:lnTo>
                  <a:lnTo>
                    <a:pt x="72" y="30"/>
                  </a:lnTo>
                  <a:lnTo>
                    <a:pt x="74" y="30"/>
                  </a:lnTo>
                  <a:lnTo>
                    <a:pt x="75" y="30"/>
                  </a:lnTo>
                  <a:lnTo>
                    <a:pt x="76" y="31"/>
                  </a:lnTo>
                  <a:lnTo>
                    <a:pt x="78" y="31"/>
                  </a:lnTo>
                  <a:lnTo>
                    <a:pt x="79" y="32"/>
                  </a:lnTo>
                  <a:lnTo>
                    <a:pt x="80" y="32"/>
                  </a:lnTo>
                  <a:lnTo>
                    <a:pt x="82" y="33"/>
                  </a:lnTo>
                  <a:lnTo>
                    <a:pt x="85" y="34"/>
                  </a:lnTo>
                  <a:lnTo>
                    <a:pt x="87" y="35"/>
                  </a:lnTo>
                  <a:lnTo>
                    <a:pt x="90" y="37"/>
                  </a:lnTo>
                  <a:lnTo>
                    <a:pt x="93" y="38"/>
                  </a:lnTo>
                  <a:lnTo>
                    <a:pt x="97" y="40"/>
                  </a:lnTo>
                  <a:lnTo>
                    <a:pt x="100" y="41"/>
                  </a:lnTo>
                  <a:lnTo>
                    <a:pt x="102" y="42"/>
                  </a:lnTo>
                  <a:lnTo>
                    <a:pt x="102" y="40"/>
                  </a:lnTo>
                  <a:lnTo>
                    <a:pt x="101" y="37"/>
                  </a:lnTo>
                  <a:lnTo>
                    <a:pt x="101" y="33"/>
                  </a:lnTo>
                  <a:lnTo>
                    <a:pt x="100" y="31"/>
                  </a:lnTo>
                  <a:lnTo>
                    <a:pt x="100" y="30"/>
                  </a:lnTo>
                  <a:lnTo>
                    <a:pt x="100" y="28"/>
                  </a:lnTo>
                  <a:lnTo>
                    <a:pt x="99" y="26"/>
                  </a:lnTo>
                  <a:lnTo>
                    <a:pt x="99" y="24"/>
                  </a:lnTo>
                  <a:lnTo>
                    <a:pt x="98" y="23"/>
                  </a:lnTo>
                  <a:lnTo>
                    <a:pt x="98" y="21"/>
                  </a:lnTo>
                  <a:lnTo>
                    <a:pt x="97" y="19"/>
                  </a:lnTo>
                  <a:lnTo>
                    <a:pt x="97" y="17"/>
                  </a:lnTo>
                  <a:lnTo>
                    <a:pt x="96" y="16"/>
                  </a:lnTo>
                  <a:lnTo>
                    <a:pt x="95" y="14"/>
                  </a:lnTo>
                  <a:lnTo>
                    <a:pt x="94" y="13"/>
                  </a:lnTo>
                  <a:lnTo>
                    <a:pt x="94" y="11"/>
                  </a:lnTo>
                  <a:lnTo>
                    <a:pt x="93" y="10"/>
                  </a:lnTo>
                  <a:lnTo>
                    <a:pt x="92" y="9"/>
                  </a:lnTo>
                  <a:lnTo>
                    <a:pt x="92" y="8"/>
                  </a:lnTo>
                  <a:lnTo>
                    <a:pt x="91" y="8"/>
                  </a:lnTo>
                  <a:lnTo>
                    <a:pt x="91" y="7"/>
                  </a:lnTo>
                  <a:lnTo>
                    <a:pt x="90" y="6"/>
                  </a:lnTo>
                  <a:lnTo>
                    <a:pt x="89" y="6"/>
                  </a:lnTo>
                  <a:lnTo>
                    <a:pt x="89" y="5"/>
                  </a:lnTo>
                  <a:lnTo>
                    <a:pt x="88" y="5"/>
                  </a:lnTo>
                  <a:lnTo>
                    <a:pt x="88" y="4"/>
                  </a:lnTo>
                  <a:lnTo>
                    <a:pt x="87" y="4"/>
                  </a:lnTo>
                  <a:lnTo>
                    <a:pt x="86" y="3"/>
                  </a:lnTo>
                  <a:lnTo>
                    <a:pt x="86" y="3"/>
                  </a:lnTo>
                  <a:lnTo>
                    <a:pt x="85" y="2"/>
                  </a:lnTo>
                  <a:lnTo>
                    <a:pt x="84" y="2"/>
                  </a:lnTo>
                  <a:lnTo>
                    <a:pt x="83" y="2"/>
                  </a:lnTo>
                  <a:lnTo>
                    <a:pt x="83" y="1"/>
                  </a:lnTo>
                  <a:lnTo>
                    <a:pt x="82" y="1"/>
                  </a:lnTo>
                  <a:lnTo>
                    <a:pt x="81" y="1"/>
                  </a:lnTo>
                  <a:lnTo>
                    <a:pt x="80" y="1"/>
                  </a:lnTo>
                  <a:lnTo>
                    <a:pt x="79" y="0"/>
                  </a:lnTo>
                  <a:lnTo>
                    <a:pt x="79" y="0"/>
                  </a:lnTo>
                  <a:lnTo>
                    <a:pt x="78" y="0"/>
                  </a:lnTo>
                  <a:lnTo>
                    <a:pt x="77" y="0"/>
                  </a:lnTo>
                  <a:lnTo>
                    <a:pt x="76" y="0"/>
                  </a:lnTo>
                  <a:lnTo>
                    <a:pt x="75" y="0"/>
                  </a:lnTo>
                  <a:lnTo>
                    <a:pt x="74" y="0"/>
                  </a:lnTo>
                  <a:lnTo>
                    <a:pt x="73" y="0"/>
                  </a:lnTo>
                  <a:lnTo>
                    <a:pt x="72" y="0"/>
                  </a:lnTo>
                  <a:lnTo>
                    <a:pt x="72" y="0"/>
                  </a:lnTo>
                  <a:lnTo>
                    <a:pt x="72" y="0"/>
                  </a:lnTo>
                  <a:lnTo>
                    <a:pt x="72" y="0"/>
                  </a:lnTo>
                  <a:lnTo>
                    <a:pt x="70" y="1"/>
                  </a:lnTo>
                  <a:lnTo>
                    <a:pt x="69" y="1"/>
                  </a:lnTo>
                  <a:lnTo>
                    <a:pt x="67" y="1"/>
                  </a:lnTo>
                  <a:lnTo>
                    <a:pt x="66" y="2"/>
                  </a:lnTo>
                  <a:lnTo>
                    <a:pt x="64" y="2"/>
                  </a:lnTo>
                  <a:lnTo>
                    <a:pt x="62" y="2"/>
                  </a:lnTo>
                  <a:lnTo>
                    <a:pt x="61" y="3"/>
                  </a:lnTo>
                  <a:lnTo>
                    <a:pt x="59" y="3"/>
                  </a:lnTo>
                  <a:lnTo>
                    <a:pt x="58" y="4"/>
                  </a:lnTo>
                  <a:lnTo>
                    <a:pt x="56" y="4"/>
                  </a:lnTo>
                  <a:lnTo>
                    <a:pt x="55" y="5"/>
                  </a:lnTo>
                  <a:lnTo>
                    <a:pt x="53" y="5"/>
                  </a:lnTo>
                  <a:lnTo>
                    <a:pt x="52" y="6"/>
                  </a:lnTo>
                  <a:lnTo>
                    <a:pt x="50" y="7"/>
                  </a:lnTo>
                  <a:lnTo>
                    <a:pt x="49" y="7"/>
                  </a:lnTo>
                  <a:lnTo>
                    <a:pt x="47" y="8"/>
                  </a:lnTo>
                  <a:lnTo>
                    <a:pt x="45" y="9"/>
                  </a:lnTo>
                  <a:lnTo>
                    <a:pt x="43" y="10"/>
                  </a:lnTo>
                  <a:lnTo>
                    <a:pt x="41" y="11"/>
                  </a:lnTo>
                  <a:lnTo>
                    <a:pt x="40" y="12"/>
                  </a:lnTo>
                  <a:lnTo>
                    <a:pt x="38" y="13"/>
                  </a:lnTo>
                  <a:lnTo>
                    <a:pt x="36" y="14"/>
                  </a:lnTo>
                  <a:lnTo>
                    <a:pt x="34" y="16"/>
                  </a:lnTo>
                  <a:lnTo>
                    <a:pt x="32" y="17"/>
                  </a:lnTo>
                  <a:lnTo>
                    <a:pt x="31" y="18"/>
                  </a:lnTo>
                  <a:lnTo>
                    <a:pt x="29" y="20"/>
                  </a:lnTo>
                  <a:lnTo>
                    <a:pt x="27" y="21"/>
                  </a:lnTo>
                  <a:lnTo>
                    <a:pt x="26" y="23"/>
                  </a:lnTo>
                  <a:lnTo>
                    <a:pt x="24" y="25"/>
                  </a:lnTo>
                  <a:lnTo>
                    <a:pt x="22" y="26"/>
                  </a:lnTo>
                  <a:lnTo>
                    <a:pt x="21" y="28"/>
                  </a:lnTo>
                  <a:lnTo>
                    <a:pt x="19" y="30"/>
                  </a:lnTo>
                  <a:lnTo>
                    <a:pt x="18" y="32"/>
                  </a:lnTo>
                  <a:lnTo>
                    <a:pt x="16" y="34"/>
                  </a:lnTo>
                  <a:lnTo>
                    <a:pt x="15" y="35"/>
                  </a:lnTo>
                  <a:lnTo>
                    <a:pt x="13" y="38"/>
                  </a:lnTo>
                  <a:lnTo>
                    <a:pt x="12" y="40"/>
                  </a:lnTo>
                  <a:lnTo>
                    <a:pt x="11" y="42"/>
                  </a:lnTo>
                  <a:lnTo>
                    <a:pt x="9" y="44"/>
                  </a:lnTo>
                  <a:lnTo>
                    <a:pt x="8" y="46"/>
                  </a:lnTo>
                  <a:lnTo>
                    <a:pt x="7" y="48"/>
                  </a:lnTo>
                  <a:lnTo>
                    <a:pt x="6" y="51"/>
                  </a:lnTo>
                  <a:lnTo>
                    <a:pt x="5" y="53"/>
                  </a:lnTo>
                  <a:lnTo>
                    <a:pt x="4" y="56"/>
                  </a:lnTo>
                  <a:lnTo>
                    <a:pt x="3" y="58"/>
                  </a:lnTo>
                  <a:lnTo>
                    <a:pt x="2" y="61"/>
                  </a:lnTo>
                  <a:lnTo>
                    <a:pt x="1" y="64"/>
                  </a:lnTo>
                  <a:lnTo>
                    <a:pt x="0" y="66"/>
                  </a:lnTo>
                  <a:lnTo>
                    <a:pt x="2" y="68"/>
                  </a:lnTo>
                  <a:lnTo>
                    <a:pt x="2" y="68"/>
                  </a:lnTo>
                  <a:close/>
                  <a:moveTo>
                    <a:pt x="55" y="27"/>
                  </a:moveTo>
                  <a:lnTo>
                    <a:pt x="54" y="27"/>
                  </a:lnTo>
                  <a:lnTo>
                    <a:pt x="53" y="27"/>
                  </a:lnTo>
                  <a:lnTo>
                    <a:pt x="51" y="27"/>
                  </a:lnTo>
                  <a:lnTo>
                    <a:pt x="50" y="28"/>
                  </a:lnTo>
                  <a:lnTo>
                    <a:pt x="49" y="28"/>
                  </a:lnTo>
                  <a:lnTo>
                    <a:pt x="47" y="29"/>
                  </a:lnTo>
                  <a:lnTo>
                    <a:pt x="46" y="29"/>
                  </a:lnTo>
                  <a:lnTo>
                    <a:pt x="45" y="30"/>
                  </a:lnTo>
                  <a:lnTo>
                    <a:pt x="43" y="31"/>
                  </a:lnTo>
                  <a:lnTo>
                    <a:pt x="42" y="31"/>
                  </a:lnTo>
                  <a:lnTo>
                    <a:pt x="40" y="32"/>
                  </a:lnTo>
                  <a:lnTo>
                    <a:pt x="39" y="33"/>
                  </a:lnTo>
                  <a:lnTo>
                    <a:pt x="37" y="34"/>
                  </a:lnTo>
                  <a:lnTo>
                    <a:pt x="36" y="35"/>
                  </a:lnTo>
                  <a:lnTo>
                    <a:pt x="34" y="36"/>
                  </a:lnTo>
                  <a:lnTo>
                    <a:pt x="33" y="37"/>
                  </a:lnTo>
                  <a:lnTo>
                    <a:pt x="31" y="38"/>
                  </a:lnTo>
                  <a:lnTo>
                    <a:pt x="30" y="39"/>
                  </a:lnTo>
                  <a:lnTo>
                    <a:pt x="28" y="40"/>
                  </a:lnTo>
                  <a:lnTo>
                    <a:pt x="26" y="42"/>
                  </a:lnTo>
                  <a:lnTo>
                    <a:pt x="25" y="43"/>
                  </a:lnTo>
                  <a:lnTo>
                    <a:pt x="23" y="44"/>
                  </a:lnTo>
                  <a:lnTo>
                    <a:pt x="21" y="46"/>
                  </a:lnTo>
                  <a:lnTo>
                    <a:pt x="19" y="47"/>
                  </a:lnTo>
                  <a:lnTo>
                    <a:pt x="18" y="49"/>
                  </a:lnTo>
                  <a:lnTo>
                    <a:pt x="16" y="51"/>
                  </a:lnTo>
                  <a:lnTo>
                    <a:pt x="14" y="52"/>
                  </a:lnTo>
                  <a:lnTo>
                    <a:pt x="12" y="54"/>
                  </a:lnTo>
                  <a:lnTo>
                    <a:pt x="8" y="58"/>
                  </a:lnTo>
                  <a:lnTo>
                    <a:pt x="4" y="62"/>
                  </a:lnTo>
                  <a:lnTo>
                    <a:pt x="5" y="60"/>
                  </a:lnTo>
                  <a:lnTo>
                    <a:pt x="6" y="57"/>
                  </a:lnTo>
                  <a:lnTo>
                    <a:pt x="7" y="55"/>
                  </a:lnTo>
                  <a:lnTo>
                    <a:pt x="8" y="53"/>
                  </a:lnTo>
                  <a:lnTo>
                    <a:pt x="9" y="51"/>
                  </a:lnTo>
                  <a:lnTo>
                    <a:pt x="10" y="48"/>
                  </a:lnTo>
                  <a:lnTo>
                    <a:pt x="11" y="46"/>
                  </a:lnTo>
                  <a:lnTo>
                    <a:pt x="12" y="44"/>
                  </a:lnTo>
                  <a:lnTo>
                    <a:pt x="13" y="42"/>
                  </a:lnTo>
                  <a:lnTo>
                    <a:pt x="14" y="40"/>
                  </a:lnTo>
                  <a:lnTo>
                    <a:pt x="16" y="38"/>
                  </a:lnTo>
                  <a:lnTo>
                    <a:pt x="17" y="37"/>
                  </a:lnTo>
                  <a:lnTo>
                    <a:pt x="18" y="35"/>
                  </a:lnTo>
                  <a:lnTo>
                    <a:pt x="20" y="33"/>
                  </a:lnTo>
                  <a:lnTo>
                    <a:pt x="21" y="31"/>
                  </a:lnTo>
                  <a:lnTo>
                    <a:pt x="22" y="30"/>
                  </a:lnTo>
                  <a:lnTo>
                    <a:pt x="24" y="28"/>
                  </a:lnTo>
                  <a:lnTo>
                    <a:pt x="25" y="27"/>
                  </a:lnTo>
                  <a:lnTo>
                    <a:pt x="27" y="25"/>
                  </a:lnTo>
                  <a:lnTo>
                    <a:pt x="28" y="24"/>
                  </a:lnTo>
                  <a:lnTo>
                    <a:pt x="30" y="22"/>
                  </a:lnTo>
                  <a:lnTo>
                    <a:pt x="31" y="21"/>
                  </a:lnTo>
                  <a:lnTo>
                    <a:pt x="33" y="20"/>
                  </a:lnTo>
                  <a:lnTo>
                    <a:pt x="35" y="18"/>
                  </a:lnTo>
                  <a:lnTo>
                    <a:pt x="36" y="17"/>
                  </a:lnTo>
                  <a:lnTo>
                    <a:pt x="38" y="16"/>
                  </a:lnTo>
                  <a:lnTo>
                    <a:pt x="40" y="15"/>
                  </a:lnTo>
                  <a:lnTo>
                    <a:pt x="41" y="14"/>
                  </a:lnTo>
                  <a:lnTo>
                    <a:pt x="43" y="13"/>
                  </a:lnTo>
                  <a:lnTo>
                    <a:pt x="45" y="12"/>
                  </a:lnTo>
                  <a:lnTo>
                    <a:pt x="46" y="11"/>
                  </a:lnTo>
                  <a:lnTo>
                    <a:pt x="48" y="10"/>
                  </a:lnTo>
                  <a:lnTo>
                    <a:pt x="50" y="9"/>
                  </a:lnTo>
                  <a:lnTo>
                    <a:pt x="51" y="9"/>
                  </a:lnTo>
                  <a:lnTo>
                    <a:pt x="53" y="8"/>
                  </a:lnTo>
                  <a:lnTo>
                    <a:pt x="54" y="8"/>
                  </a:lnTo>
                  <a:lnTo>
                    <a:pt x="56" y="7"/>
                  </a:lnTo>
                  <a:lnTo>
                    <a:pt x="57" y="6"/>
                  </a:lnTo>
                  <a:lnTo>
                    <a:pt x="59" y="6"/>
                  </a:lnTo>
                  <a:lnTo>
                    <a:pt x="60" y="5"/>
                  </a:lnTo>
                  <a:lnTo>
                    <a:pt x="62" y="5"/>
                  </a:lnTo>
                  <a:lnTo>
                    <a:pt x="63" y="5"/>
                  </a:lnTo>
                  <a:lnTo>
                    <a:pt x="65" y="4"/>
                  </a:lnTo>
                  <a:lnTo>
                    <a:pt x="66" y="4"/>
                  </a:lnTo>
                  <a:lnTo>
                    <a:pt x="68" y="4"/>
                  </a:lnTo>
                  <a:lnTo>
                    <a:pt x="69" y="3"/>
                  </a:lnTo>
                  <a:lnTo>
                    <a:pt x="71" y="3"/>
                  </a:lnTo>
                  <a:lnTo>
                    <a:pt x="72" y="3"/>
                  </a:lnTo>
                  <a:lnTo>
                    <a:pt x="72" y="3"/>
                  </a:lnTo>
                  <a:lnTo>
                    <a:pt x="72" y="3"/>
                  </a:lnTo>
                  <a:lnTo>
                    <a:pt x="73" y="3"/>
                  </a:lnTo>
                  <a:lnTo>
                    <a:pt x="74" y="3"/>
                  </a:lnTo>
                  <a:lnTo>
                    <a:pt x="75" y="3"/>
                  </a:lnTo>
                  <a:lnTo>
                    <a:pt x="76" y="3"/>
                  </a:lnTo>
                  <a:lnTo>
                    <a:pt x="77" y="3"/>
                  </a:lnTo>
                  <a:lnTo>
                    <a:pt x="77" y="3"/>
                  </a:lnTo>
                  <a:lnTo>
                    <a:pt x="78" y="3"/>
                  </a:lnTo>
                  <a:lnTo>
                    <a:pt x="79" y="3"/>
                  </a:lnTo>
                  <a:lnTo>
                    <a:pt x="80" y="3"/>
                  </a:lnTo>
                  <a:lnTo>
                    <a:pt x="80" y="3"/>
                  </a:lnTo>
                  <a:lnTo>
                    <a:pt x="81" y="3"/>
                  </a:lnTo>
                  <a:lnTo>
                    <a:pt x="82" y="4"/>
                  </a:lnTo>
                  <a:lnTo>
                    <a:pt x="83" y="4"/>
                  </a:lnTo>
                  <a:lnTo>
                    <a:pt x="83" y="4"/>
                  </a:lnTo>
                  <a:lnTo>
                    <a:pt x="84" y="5"/>
                  </a:lnTo>
                  <a:lnTo>
                    <a:pt x="84" y="5"/>
                  </a:lnTo>
                  <a:lnTo>
                    <a:pt x="85" y="5"/>
                  </a:lnTo>
                  <a:lnTo>
                    <a:pt x="86" y="6"/>
                  </a:lnTo>
                  <a:lnTo>
                    <a:pt x="86" y="6"/>
                  </a:lnTo>
                  <a:lnTo>
                    <a:pt x="87" y="7"/>
                  </a:lnTo>
                  <a:lnTo>
                    <a:pt x="87" y="7"/>
                  </a:lnTo>
                  <a:lnTo>
                    <a:pt x="88" y="8"/>
                  </a:lnTo>
                  <a:lnTo>
                    <a:pt x="88" y="8"/>
                  </a:lnTo>
                  <a:lnTo>
                    <a:pt x="89" y="9"/>
                  </a:lnTo>
                  <a:lnTo>
                    <a:pt x="90" y="10"/>
                  </a:lnTo>
                  <a:lnTo>
                    <a:pt x="91" y="11"/>
                  </a:lnTo>
                  <a:lnTo>
                    <a:pt x="91" y="12"/>
                  </a:lnTo>
                  <a:lnTo>
                    <a:pt x="92" y="14"/>
                  </a:lnTo>
                  <a:lnTo>
                    <a:pt x="93" y="15"/>
                  </a:lnTo>
                  <a:lnTo>
                    <a:pt x="94" y="17"/>
                  </a:lnTo>
                  <a:lnTo>
                    <a:pt x="94" y="18"/>
                  </a:lnTo>
                  <a:lnTo>
                    <a:pt x="95" y="19"/>
                  </a:lnTo>
                  <a:lnTo>
                    <a:pt x="95" y="21"/>
                  </a:lnTo>
                  <a:lnTo>
                    <a:pt x="96" y="22"/>
                  </a:lnTo>
                  <a:lnTo>
                    <a:pt x="96" y="24"/>
                  </a:lnTo>
                  <a:lnTo>
                    <a:pt x="97" y="26"/>
                  </a:lnTo>
                  <a:lnTo>
                    <a:pt x="97" y="27"/>
                  </a:lnTo>
                  <a:lnTo>
                    <a:pt x="97" y="29"/>
                  </a:lnTo>
                  <a:lnTo>
                    <a:pt x="98" y="30"/>
                  </a:lnTo>
                  <a:lnTo>
                    <a:pt x="98" y="32"/>
                  </a:lnTo>
                  <a:lnTo>
                    <a:pt x="99" y="35"/>
                  </a:lnTo>
                  <a:lnTo>
                    <a:pt x="99" y="38"/>
                  </a:lnTo>
                  <a:lnTo>
                    <a:pt x="96" y="37"/>
                  </a:lnTo>
                  <a:lnTo>
                    <a:pt x="93" y="35"/>
                  </a:lnTo>
                  <a:lnTo>
                    <a:pt x="90" y="34"/>
                  </a:lnTo>
                  <a:lnTo>
                    <a:pt x="87" y="32"/>
                  </a:lnTo>
                  <a:lnTo>
                    <a:pt x="84" y="31"/>
                  </a:lnTo>
                  <a:lnTo>
                    <a:pt x="81" y="30"/>
                  </a:lnTo>
                  <a:lnTo>
                    <a:pt x="80" y="29"/>
                  </a:lnTo>
                  <a:lnTo>
                    <a:pt x="79" y="29"/>
                  </a:lnTo>
                  <a:lnTo>
                    <a:pt x="77" y="28"/>
                  </a:lnTo>
                  <a:lnTo>
                    <a:pt x="76" y="28"/>
                  </a:lnTo>
                  <a:lnTo>
                    <a:pt x="75" y="28"/>
                  </a:lnTo>
                  <a:lnTo>
                    <a:pt x="73" y="27"/>
                  </a:lnTo>
                  <a:lnTo>
                    <a:pt x="72" y="27"/>
                  </a:lnTo>
                  <a:lnTo>
                    <a:pt x="71" y="27"/>
                  </a:lnTo>
                  <a:lnTo>
                    <a:pt x="69" y="27"/>
                  </a:lnTo>
                  <a:lnTo>
                    <a:pt x="68" y="26"/>
                  </a:lnTo>
                  <a:lnTo>
                    <a:pt x="67" y="26"/>
                  </a:lnTo>
                  <a:lnTo>
                    <a:pt x="66" y="26"/>
                  </a:lnTo>
                  <a:lnTo>
                    <a:pt x="64" y="26"/>
                  </a:lnTo>
                  <a:lnTo>
                    <a:pt x="63" y="26"/>
                  </a:lnTo>
                  <a:lnTo>
                    <a:pt x="62" y="26"/>
                  </a:lnTo>
                  <a:lnTo>
                    <a:pt x="61" y="26"/>
                  </a:lnTo>
                  <a:lnTo>
                    <a:pt x="59" y="26"/>
                  </a:lnTo>
                  <a:lnTo>
                    <a:pt x="58" y="26"/>
                  </a:lnTo>
                  <a:lnTo>
                    <a:pt x="57" y="26"/>
                  </a:lnTo>
                  <a:lnTo>
                    <a:pt x="55" y="27"/>
                  </a:lnTo>
                  <a:lnTo>
                    <a:pt x="55" y="27"/>
                  </a:lnTo>
                  <a:lnTo>
                    <a:pt x="55" y="27"/>
                  </a:lnTo>
                  <a:close/>
                </a:path>
              </a:pathLst>
            </a:custGeom>
            <a:solidFill>
              <a:srgbClr val="894F2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3" name="Freeform 34"/>
            <p:cNvSpPr>
              <a:spLocks/>
            </p:cNvSpPr>
            <p:nvPr/>
          </p:nvSpPr>
          <p:spPr bwMode="auto">
            <a:xfrm>
              <a:off x="1208" y="1210"/>
              <a:ext cx="115" cy="58"/>
            </a:xfrm>
            <a:custGeom>
              <a:avLst/>
              <a:gdLst>
                <a:gd name="T0" fmla="*/ 5 w 115"/>
                <a:gd name="T1" fmla="*/ 53 h 58"/>
                <a:gd name="T2" fmla="*/ 13 w 115"/>
                <a:gd name="T3" fmla="*/ 45 h 58"/>
                <a:gd name="T4" fmla="*/ 21 w 115"/>
                <a:gd name="T5" fmla="*/ 38 h 58"/>
                <a:gd name="T6" fmla="*/ 29 w 115"/>
                <a:gd name="T7" fmla="*/ 32 h 58"/>
                <a:gd name="T8" fmla="*/ 37 w 115"/>
                <a:gd name="T9" fmla="*/ 28 h 58"/>
                <a:gd name="T10" fmla="*/ 45 w 115"/>
                <a:gd name="T11" fmla="*/ 24 h 58"/>
                <a:gd name="T12" fmla="*/ 54 w 115"/>
                <a:gd name="T13" fmla="*/ 23 h 58"/>
                <a:gd name="T14" fmla="*/ 63 w 115"/>
                <a:gd name="T15" fmla="*/ 22 h 58"/>
                <a:gd name="T16" fmla="*/ 73 w 115"/>
                <a:gd name="T17" fmla="*/ 24 h 58"/>
                <a:gd name="T18" fmla="*/ 84 w 115"/>
                <a:gd name="T19" fmla="*/ 27 h 58"/>
                <a:gd name="T20" fmla="*/ 96 w 115"/>
                <a:gd name="T21" fmla="*/ 32 h 58"/>
                <a:gd name="T22" fmla="*/ 101 w 115"/>
                <a:gd name="T23" fmla="*/ 30 h 58"/>
                <a:gd name="T24" fmla="*/ 104 w 115"/>
                <a:gd name="T25" fmla="*/ 29 h 58"/>
                <a:gd name="T26" fmla="*/ 106 w 115"/>
                <a:gd name="T27" fmla="*/ 28 h 58"/>
                <a:gd name="T28" fmla="*/ 108 w 115"/>
                <a:gd name="T29" fmla="*/ 26 h 58"/>
                <a:gd name="T30" fmla="*/ 109 w 115"/>
                <a:gd name="T31" fmla="*/ 24 h 58"/>
                <a:gd name="T32" fmla="*/ 111 w 115"/>
                <a:gd name="T33" fmla="*/ 22 h 58"/>
                <a:gd name="T34" fmla="*/ 112 w 115"/>
                <a:gd name="T35" fmla="*/ 20 h 58"/>
                <a:gd name="T36" fmla="*/ 113 w 115"/>
                <a:gd name="T37" fmla="*/ 16 h 58"/>
                <a:gd name="T38" fmla="*/ 114 w 115"/>
                <a:gd name="T39" fmla="*/ 13 h 58"/>
                <a:gd name="T40" fmla="*/ 112 w 115"/>
                <a:gd name="T41" fmla="*/ 14 h 58"/>
                <a:gd name="T42" fmla="*/ 108 w 115"/>
                <a:gd name="T43" fmla="*/ 17 h 58"/>
                <a:gd name="T44" fmla="*/ 105 w 115"/>
                <a:gd name="T45" fmla="*/ 20 h 58"/>
                <a:gd name="T46" fmla="*/ 101 w 115"/>
                <a:gd name="T47" fmla="*/ 21 h 58"/>
                <a:gd name="T48" fmla="*/ 96 w 115"/>
                <a:gd name="T49" fmla="*/ 22 h 58"/>
                <a:gd name="T50" fmla="*/ 94 w 115"/>
                <a:gd name="T51" fmla="*/ 22 h 58"/>
                <a:gd name="T52" fmla="*/ 96 w 115"/>
                <a:gd name="T53" fmla="*/ 21 h 58"/>
                <a:gd name="T54" fmla="*/ 97 w 115"/>
                <a:gd name="T55" fmla="*/ 19 h 58"/>
                <a:gd name="T56" fmla="*/ 99 w 115"/>
                <a:gd name="T57" fmla="*/ 17 h 58"/>
                <a:gd name="T58" fmla="*/ 100 w 115"/>
                <a:gd name="T59" fmla="*/ 16 h 58"/>
                <a:gd name="T60" fmla="*/ 100 w 115"/>
                <a:gd name="T61" fmla="*/ 14 h 58"/>
                <a:gd name="T62" fmla="*/ 101 w 115"/>
                <a:gd name="T63" fmla="*/ 9 h 58"/>
                <a:gd name="T64" fmla="*/ 102 w 115"/>
                <a:gd name="T65" fmla="*/ 0 h 58"/>
                <a:gd name="T66" fmla="*/ 101 w 115"/>
                <a:gd name="T67" fmla="*/ 3 h 58"/>
                <a:gd name="T68" fmla="*/ 100 w 115"/>
                <a:gd name="T69" fmla="*/ 5 h 58"/>
                <a:gd name="T70" fmla="*/ 98 w 115"/>
                <a:gd name="T71" fmla="*/ 7 h 58"/>
                <a:gd name="T72" fmla="*/ 96 w 115"/>
                <a:gd name="T73" fmla="*/ 8 h 58"/>
                <a:gd name="T74" fmla="*/ 94 w 115"/>
                <a:gd name="T75" fmla="*/ 10 h 58"/>
                <a:gd name="T76" fmla="*/ 92 w 115"/>
                <a:gd name="T77" fmla="*/ 11 h 58"/>
                <a:gd name="T78" fmla="*/ 90 w 115"/>
                <a:gd name="T79" fmla="*/ 12 h 58"/>
                <a:gd name="T80" fmla="*/ 88 w 115"/>
                <a:gd name="T81" fmla="*/ 13 h 58"/>
                <a:gd name="T82" fmla="*/ 85 w 115"/>
                <a:gd name="T83" fmla="*/ 13 h 58"/>
                <a:gd name="T84" fmla="*/ 83 w 115"/>
                <a:gd name="T85" fmla="*/ 13 h 58"/>
                <a:gd name="T86" fmla="*/ 78 w 115"/>
                <a:gd name="T87" fmla="*/ 12 h 58"/>
                <a:gd name="T88" fmla="*/ 68 w 115"/>
                <a:gd name="T89" fmla="*/ 11 h 58"/>
                <a:gd name="T90" fmla="*/ 58 w 115"/>
                <a:gd name="T91" fmla="*/ 12 h 58"/>
                <a:gd name="T92" fmla="*/ 49 w 115"/>
                <a:gd name="T93" fmla="*/ 13 h 58"/>
                <a:gd name="T94" fmla="*/ 40 w 115"/>
                <a:gd name="T95" fmla="*/ 16 h 58"/>
                <a:gd name="T96" fmla="*/ 32 w 115"/>
                <a:gd name="T97" fmla="*/ 20 h 58"/>
                <a:gd name="T98" fmla="*/ 24 w 115"/>
                <a:gd name="T99" fmla="*/ 25 h 58"/>
                <a:gd name="T100" fmla="*/ 17 w 115"/>
                <a:gd name="T101" fmla="*/ 31 h 58"/>
                <a:gd name="T102" fmla="*/ 11 w 115"/>
                <a:gd name="T103" fmla="*/ 38 h 58"/>
                <a:gd name="T104" fmla="*/ 6 w 115"/>
                <a:gd name="T105" fmla="*/ 46 h 58"/>
                <a:gd name="T106" fmla="*/ 1 w 115"/>
                <a:gd name="T107" fmla="*/ 55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5" h="58">
                  <a:moveTo>
                    <a:pt x="0" y="58"/>
                  </a:moveTo>
                  <a:lnTo>
                    <a:pt x="3" y="55"/>
                  </a:lnTo>
                  <a:lnTo>
                    <a:pt x="5" y="53"/>
                  </a:lnTo>
                  <a:lnTo>
                    <a:pt x="8" y="50"/>
                  </a:lnTo>
                  <a:lnTo>
                    <a:pt x="11" y="47"/>
                  </a:lnTo>
                  <a:lnTo>
                    <a:pt x="13" y="45"/>
                  </a:lnTo>
                  <a:lnTo>
                    <a:pt x="16" y="43"/>
                  </a:lnTo>
                  <a:lnTo>
                    <a:pt x="18" y="40"/>
                  </a:lnTo>
                  <a:lnTo>
                    <a:pt x="21" y="38"/>
                  </a:lnTo>
                  <a:lnTo>
                    <a:pt x="24" y="36"/>
                  </a:lnTo>
                  <a:lnTo>
                    <a:pt x="26" y="34"/>
                  </a:lnTo>
                  <a:lnTo>
                    <a:pt x="29" y="32"/>
                  </a:lnTo>
                  <a:lnTo>
                    <a:pt x="31" y="31"/>
                  </a:lnTo>
                  <a:lnTo>
                    <a:pt x="34" y="29"/>
                  </a:lnTo>
                  <a:lnTo>
                    <a:pt x="37" y="28"/>
                  </a:lnTo>
                  <a:lnTo>
                    <a:pt x="39" y="26"/>
                  </a:lnTo>
                  <a:lnTo>
                    <a:pt x="42" y="25"/>
                  </a:lnTo>
                  <a:lnTo>
                    <a:pt x="45" y="24"/>
                  </a:lnTo>
                  <a:lnTo>
                    <a:pt x="48" y="24"/>
                  </a:lnTo>
                  <a:lnTo>
                    <a:pt x="51" y="23"/>
                  </a:lnTo>
                  <a:lnTo>
                    <a:pt x="54" y="23"/>
                  </a:lnTo>
                  <a:lnTo>
                    <a:pt x="57" y="22"/>
                  </a:lnTo>
                  <a:lnTo>
                    <a:pt x="60" y="22"/>
                  </a:lnTo>
                  <a:lnTo>
                    <a:pt x="63" y="22"/>
                  </a:lnTo>
                  <a:lnTo>
                    <a:pt x="66" y="23"/>
                  </a:lnTo>
                  <a:lnTo>
                    <a:pt x="70" y="23"/>
                  </a:lnTo>
                  <a:lnTo>
                    <a:pt x="73" y="24"/>
                  </a:lnTo>
                  <a:lnTo>
                    <a:pt x="77" y="25"/>
                  </a:lnTo>
                  <a:lnTo>
                    <a:pt x="80" y="26"/>
                  </a:lnTo>
                  <a:lnTo>
                    <a:pt x="84" y="27"/>
                  </a:lnTo>
                  <a:lnTo>
                    <a:pt x="88" y="29"/>
                  </a:lnTo>
                  <a:lnTo>
                    <a:pt x="92" y="30"/>
                  </a:lnTo>
                  <a:lnTo>
                    <a:pt x="96" y="32"/>
                  </a:lnTo>
                  <a:lnTo>
                    <a:pt x="98" y="32"/>
                  </a:lnTo>
                  <a:lnTo>
                    <a:pt x="99" y="31"/>
                  </a:lnTo>
                  <a:lnTo>
                    <a:pt x="101" y="30"/>
                  </a:lnTo>
                  <a:lnTo>
                    <a:pt x="102" y="30"/>
                  </a:lnTo>
                  <a:lnTo>
                    <a:pt x="103" y="29"/>
                  </a:lnTo>
                  <a:lnTo>
                    <a:pt x="104" y="29"/>
                  </a:lnTo>
                  <a:lnTo>
                    <a:pt x="104" y="29"/>
                  </a:lnTo>
                  <a:lnTo>
                    <a:pt x="105" y="28"/>
                  </a:lnTo>
                  <a:lnTo>
                    <a:pt x="106" y="28"/>
                  </a:lnTo>
                  <a:lnTo>
                    <a:pt x="106" y="27"/>
                  </a:lnTo>
                  <a:lnTo>
                    <a:pt x="107" y="27"/>
                  </a:lnTo>
                  <a:lnTo>
                    <a:pt x="108" y="26"/>
                  </a:lnTo>
                  <a:lnTo>
                    <a:pt x="108" y="26"/>
                  </a:lnTo>
                  <a:lnTo>
                    <a:pt x="109" y="25"/>
                  </a:lnTo>
                  <a:lnTo>
                    <a:pt x="109" y="24"/>
                  </a:lnTo>
                  <a:lnTo>
                    <a:pt x="110" y="24"/>
                  </a:lnTo>
                  <a:lnTo>
                    <a:pt x="110" y="23"/>
                  </a:lnTo>
                  <a:lnTo>
                    <a:pt x="111" y="22"/>
                  </a:lnTo>
                  <a:lnTo>
                    <a:pt x="111" y="21"/>
                  </a:lnTo>
                  <a:lnTo>
                    <a:pt x="112" y="21"/>
                  </a:lnTo>
                  <a:lnTo>
                    <a:pt x="112" y="20"/>
                  </a:lnTo>
                  <a:lnTo>
                    <a:pt x="112" y="19"/>
                  </a:lnTo>
                  <a:lnTo>
                    <a:pt x="113" y="18"/>
                  </a:lnTo>
                  <a:lnTo>
                    <a:pt x="113" y="16"/>
                  </a:lnTo>
                  <a:lnTo>
                    <a:pt x="114" y="15"/>
                  </a:lnTo>
                  <a:lnTo>
                    <a:pt x="114" y="14"/>
                  </a:lnTo>
                  <a:lnTo>
                    <a:pt x="114" y="13"/>
                  </a:lnTo>
                  <a:lnTo>
                    <a:pt x="115" y="11"/>
                  </a:lnTo>
                  <a:lnTo>
                    <a:pt x="114" y="13"/>
                  </a:lnTo>
                  <a:lnTo>
                    <a:pt x="112" y="14"/>
                  </a:lnTo>
                  <a:lnTo>
                    <a:pt x="111" y="15"/>
                  </a:lnTo>
                  <a:lnTo>
                    <a:pt x="110" y="17"/>
                  </a:lnTo>
                  <a:lnTo>
                    <a:pt x="108" y="17"/>
                  </a:lnTo>
                  <a:lnTo>
                    <a:pt x="107" y="18"/>
                  </a:lnTo>
                  <a:lnTo>
                    <a:pt x="106" y="19"/>
                  </a:lnTo>
                  <a:lnTo>
                    <a:pt x="105" y="20"/>
                  </a:lnTo>
                  <a:lnTo>
                    <a:pt x="103" y="20"/>
                  </a:lnTo>
                  <a:lnTo>
                    <a:pt x="102" y="21"/>
                  </a:lnTo>
                  <a:lnTo>
                    <a:pt x="101" y="21"/>
                  </a:lnTo>
                  <a:lnTo>
                    <a:pt x="99" y="22"/>
                  </a:lnTo>
                  <a:lnTo>
                    <a:pt x="98" y="22"/>
                  </a:lnTo>
                  <a:lnTo>
                    <a:pt x="96" y="22"/>
                  </a:lnTo>
                  <a:lnTo>
                    <a:pt x="95" y="23"/>
                  </a:lnTo>
                  <a:lnTo>
                    <a:pt x="93" y="23"/>
                  </a:lnTo>
                  <a:lnTo>
                    <a:pt x="94" y="22"/>
                  </a:lnTo>
                  <a:lnTo>
                    <a:pt x="94" y="22"/>
                  </a:lnTo>
                  <a:lnTo>
                    <a:pt x="95" y="21"/>
                  </a:lnTo>
                  <a:lnTo>
                    <a:pt x="96" y="21"/>
                  </a:lnTo>
                  <a:lnTo>
                    <a:pt x="96" y="20"/>
                  </a:lnTo>
                  <a:lnTo>
                    <a:pt x="97" y="20"/>
                  </a:lnTo>
                  <a:lnTo>
                    <a:pt x="97" y="19"/>
                  </a:lnTo>
                  <a:lnTo>
                    <a:pt x="98" y="19"/>
                  </a:lnTo>
                  <a:lnTo>
                    <a:pt x="98" y="18"/>
                  </a:lnTo>
                  <a:lnTo>
                    <a:pt x="99" y="17"/>
                  </a:lnTo>
                  <a:lnTo>
                    <a:pt x="99" y="17"/>
                  </a:lnTo>
                  <a:lnTo>
                    <a:pt x="99" y="16"/>
                  </a:lnTo>
                  <a:lnTo>
                    <a:pt x="100" y="16"/>
                  </a:lnTo>
                  <a:lnTo>
                    <a:pt x="100" y="15"/>
                  </a:lnTo>
                  <a:lnTo>
                    <a:pt x="100" y="14"/>
                  </a:lnTo>
                  <a:lnTo>
                    <a:pt x="100" y="14"/>
                  </a:lnTo>
                  <a:lnTo>
                    <a:pt x="101" y="12"/>
                  </a:lnTo>
                  <a:lnTo>
                    <a:pt x="101" y="11"/>
                  </a:lnTo>
                  <a:lnTo>
                    <a:pt x="101" y="9"/>
                  </a:lnTo>
                  <a:lnTo>
                    <a:pt x="102" y="8"/>
                  </a:lnTo>
                  <a:lnTo>
                    <a:pt x="102" y="4"/>
                  </a:lnTo>
                  <a:lnTo>
                    <a:pt x="102" y="0"/>
                  </a:lnTo>
                  <a:lnTo>
                    <a:pt x="102" y="1"/>
                  </a:lnTo>
                  <a:lnTo>
                    <a:pt x="102" y="2"/>
                  </a:lnTo>
                  <a:lnTo>
                    <a:pt x="101" y="3"/>
                  </a:lnTo>
                  <a:lnTo>
                    <a:pt x="101" y="3"/>
                  </a:lnTo>
                  <a:lnTo>
                    <a:pt x="100" y="4"/>
                  </a:lnTo>
                  <a:lnTo>
                    <a:pt x="100" y="5"/>
                  </a:lnTo>
                  <a:lnTo>
                    <a:pt x="99" y="5"/>
                  </a:lnTo>
                  <a:lnTo>
                    <a:pt x="99" y="6"/>
                  </a:lnTo>
                  <a:lnTo>
                    <a:pt x="98" y="7"/>
                  </a:lnTo>
                  <a:lnTo>
                    <a:pt x="97" y="7"/>
                  </a:lnTo>
                  <a:lnTo>
                    <a:pt x="97" y="8"/>
                  </a:lnTo>
                  <a:lnTo>
                    <a:pt x="96" y="8"/>
                  </a:lnTo>
                  <a:lnTo>
                    <a:pt x="95" y="9"/>
                  </a:lnTo>
                  <a:lnTo>
                    <a:pt x="95" y="10"/>
                  </a:lnTo>
                  <a:lnTo>
                    <a:pt x="94" y="10"/>
                  </a:lnTo>
                  <a:lnTo>
                    <a:pt x="93" y="10"/>
                  </a:lnTo>
                  <a:lnTo>
                    <a:pt x="93" y="11"/>
                  </a:lnTo>
                  <a:lnTo>
                    <a:pt x="92" y="11"/>
                  </a:lnTo>
                  <a:lnTo>
                    <a:pt x="91" y="12"/>
                  </a:lnTo>
                  <a:lnTo>
                    <a:pt x="91" y="12"/>
                  </a:lnTo>
                  <a:lnTo>
                    <a:pt x="90" y="12"/>
                  </a:lnTo>
                  <a:lnTo>
                    <a:pt x="89" y="12"/>
                  </a:lnTo>
                  <a:lnTo>
                    <a:pt x="88" y="13"/>
                  </a:lnTo>
                  <a:lnTo>
                    <a:pt x="88" y="13"/>
                  </a:lnTo>
                  <a:lnTo>
                    <a:pt x="87" y="13"/>
                  </a:lnTo>
                  <a:lnTo>
                    <a:pt x="86" y="13"/>
                  </a:lnTo>
                  <a:lnTo>
                    <a:pt x="85" y="13"/>
                  </a:lnTo>
                  <a:lnTo>
                    <a:pt x="84" y="13"/>
                  </a:lnTo>
                  <a:lnTo>
                    <a:pt x="84" y="13"/>
                  </a:lnTo>
                  <a:lnTo>
                    <a:pt x="83" y="13"/>
                  </a:lnTo>
                  <a:lnTo>
                    <a:pt x="82" y="13"/>
                  </a:lnTo>
                  <a:lnTo>
                    <a:pt x="81" y="13"/>
                  </a:lnTo>
                  <a:lnTo>
                    <a:pt x="78" y="12"/>
                  </a:lnTo>
                  <a:lnTo>
                    <a:pt x="74" y="12"/>
                  </a:lnTo>
                  <a:lnTo>
                    <a:pt x="71" y="12"/>
                  </a:lnTo>
                  <a:lnTo>
                    <a:pt x="68" y="11"/>
                  </a:lnTo>
                  <a:lnTo>
                    <a:pt x="64" y="11"/>
                  </a:lnTo>
                  <a:lnTo>
                    <a:pt x="61" y="11"/>
                  </a:lnTo>
                  <a:lnTo>
                    <a:pt x="58" y="12"/>
                  </a:lnTo>
                  <a:lnTo>
                    <a:pt x="55" y="12"/>
                  </a:lnTo>
                  <a:lnTo>
                    <a:pt x="52" y="12"/>
                  </a:lnTo>
                  <a:lnTo>
                    <a:pt x="49" y="13"/>
                  </a:lnTo>
                  <a:lnTo>
                    <a:pt x="46" y="14"/>
                  </a:lnTo>
                  <a:lnTo>
                    <a:pt x="43" y="15"/>
                  </a:lnTo>
                  <a:lnTo>
                    <a:pt x="40" y="16"/>
                  </a:lnTo>
                  <a:lnTo>
                    <a:pt x="37" y="17"/>
                  </a:lnTo>
                  <a:lnTo>
                    <a:pt x="34" y="18"/>
                  </a:lnTo>
                  <a:lnTo>
                    <a:pt x="32" y="20"/>
                  </a:lnTo>
                  <a:lnTo>
                    <a:pt x="29" y="21"/>
                  </a:lnTo>
                  <a:lnTo>
                    <a:pt x="26" y="23"/>
                  </a:lnTo>
                  <a:lnTo>
                    <a:pt x="24" y="25"/>
                  </a:lnTo>
                  <a:lnTo>
                    <a:pt x="22" y="27"/>
                  </a:lnTo>
                  <a:lnTo>
                    <a:pt x="19" y="29"/>
                  </a:lnTo>
                  <a:lnTo>
                    <a:pt x="17" y="31"/>
                  </a:lnTo>
                  <a:lnTo>
                    <a:pt x="15" y="33"/>
                  </a:lnTo>
                  <a:lnTo>
                    <a:pt x="13" y="35"/>
                  </a:lnTo>
                  <a:lnTo>
                    <a:pt x="11" y="38"/>
                  </a:lnTo>
                  <a:lnTo>
                    <a:pt x="9" y="40"/>
                  </a:lnTo>
                  <a:lnTo>
                    <a:pt x="7" y="43"/>
                  </a:lnTo>
                  <a:lnTo>
                    <a:pt x="6" y="46"/>
                  </a:lnTo>
                  <a:lnTo>
                    <a:pt x="4" y="49"/>
                  </a:lnTo>
                  <a:lnTo>
                    <a:pt x="3" y="52"/>
                  </a:lnTo>
                  <a:lnTo>
                    <a:pt x="1" y="55"/>
                  </a:lnTo>
                  <a:lnTo>
                    <a:pt x="0" y="58"/>
                  </a:lnTo>
                  <a:close/>
                </a:path>
              </a:pathLst>
            </a:custGeom>
            <a:solidFill>
              <a:srgbClr val="0A0B0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4" name="Freeform 35"/>
            <p:cNvSpPr>
              <a:spLocks/>
            </p:cNvSpPr>
            <p:nvPr/>
          </p:nvSpPr>
          <p:spPr bwMode="auto">
            <a:xfrm>
              <a:off x="1026" y="1204"/>
              <a:ext cx="130" cy="64"/>
            </a:xfrm>
            <a:custGeom>
              <a:avLst/>
              <a:gdLst>
                <a:gd name="T0" fmla="*/ 5 w 130"/>
                <a:gd name="T1" fmla="*/ 41 h 64"/>
                <a:gd name="T2" fmla="*/ 15 w 130"/>
                <a:gd name="T3" fmla="*/ 37 h 64"/>
                <a:gd name="T4" fmla="*/ 25 w 130"/>
                <a:gd name="T5" fmla="*/ 34 h 64"/>
                <a:gd name="T6" fmla="*/ 34 w 130"/>
                <a:gd name="T7" fmla="*/ 32 h 64"/>
                <a:gd name="T8" fmla="*/ 43 w 130"/>
                <a:gd name="T9" fmla="*/ 30 h 64"/>
                <a:gd name="T10" fmla="*/ 52 w 130"/>
                <a:gd name="T11" fmla="*/ 30 h 64"/>
                <a:gd name="T12" fmla="*/ 60 w 130"/>
                <a:gd name="T13" fmla="*/ 29 h 64"/>
                <a:gd name="T14" fmla="*/ 68 w 130"/>
                <a:gd name="T15" fmla="*/ 30 h 64"/>
                <a:gd name="T16" fmla="*/ 75 w 130"/>
                <a:gd name="T17" fmla="*/ 31 h 64"/>
                <a:gd name="T18" fmla="*/ 83 w 130"/>
                <a:gd name="T19" fmla="*/ 33 h 64"/>
                <a:gd name="T20" fmla="*/ 90 w 130"/>
                <a:gd name="T21" fmla="*/ 36 h 64"/>
                <a:gd name="T22" fmla="*/ 97 w 130"/>
                <a:gd name="T23" fmla="*/ 39 h 64"/>
                <a:gd name="T24" fmla="*/ 105 w 130"/>
                <a:gd name="T25" fmla="*/ 43 h 64"/>
                <a:gd name="T26" fmla="*/ 112 w 130"/>
                <a:gd name="T27" fmla="*/ 48 h 64"/>
                <a:gd name="T28" fmla="*/ 119 w 130"/>
                <a:gd name="T29" fmla="*/ 54 h 64"/>
                <a:gd name="T30" fmla="*/ 126 w 130"/>
                <a:gd name="T31" fmla="*/ 60 h 64"/>
                <a:gd name="T32" fmla="*/ 128 w 130"/>
                <a:gd name="T33" fmla="*/ 59 h 64"/>
                <a:gd name="T34" fmla="*/ 124 w 130"/>
                <a:gd name="T35" fmla="*/ 50 h 64"/>
                <a:gd name="T36" fmla="*/ 119 w 130"/>
                <a:gd name="T37" fmla="*/ 42 h 64"/>
                <a:gd name="T38" fmla="*/ 113 w 130"/>
                <a:gd name="T39" fmla="*/ 34 h 64"/>
                <a:gd name="T40" fmla="*/ 107 w 130"/>
                <a:gd name="T41" fmla="*/ 28 h 64"/>
                <a:gd name="T42" fmla="*/ 100 w 130"/>
                <a:gd name="T43" fmla="*/ 21 h 64"/>
                <a:gd name="T44" fmla="*/ 93 w 130"/>
                <a:gd name="T45" fmla="*/ 16 h 64"/>
                <a:gd name="T46" fmla="*/ 86 w 130"/>
                <a:gd name="T47" fmla="*/ 11 h 64"/>
                <a:gd name="T48" fmla="*/ 78 w 130"/>
                <a:gd name="T49" fmla="*/ 8 h 64"/>
                <a:gd name="T50" fmla="*/ 70 w 130"/>
                <a:gd name="T51" fmla="*/ 4 h 64"/>
                <a:gd name="T52" fmla="*/ 62 w 130"/>
                <a:gd name="T53" fmla="*/ 2 h 64"/>
                <a:gd name="T54" fmla="*/ 54 w 130"/>
                <a:gd name="T55" fmla="*/ 1 h 64"/>
                <a:gd name="T56" fmla="*/ 47 w 130"/>
                <a:gd name="T57" fmla="*/ 0 h 64"/>
                <a:gd name="T58" fmla="*/ 39 w 130"/>
                <a:gd name="T59" fmla="*/ 0 h 64"/>
                <a:gd name="T60" fmla="*/ 32 w 130"/>
                <a:gd name="T61" fmla="*/ 1 h 64"/>
                <a:gd name="T62" fmla="*/ 25 w 130"/>
                <a:gd name="T63" fmla="*/ 3 h 64"/>
                <a:gd name="T64" fmla="*/ 21 w 130"/>
                <a:gd name="T65" fmla="*/ 5 h 64"/>
                <a:gd name="T66" fmla="*/ 19 w 130"/>
                <a:gd name="T67" fmla="*/ 6 h 64"/>
                <a:gd name="T68" fmla="*/ 17 w 130"/>
                <a:gd name="T69" fmla="*/ 8 h 64"/>
                <a:gd name="T70" fmla="*/ 15 w 130"/>
                <a:gd name="T71" fmla="*/ 9 h 64"/>
                <a:gd name="T72" fmla="*/ 13 w 130"/>
                <a:gd name="T73" fmla="*/ 11 h 64"/>
                <a:gd name="T74" fmla="*/ 12 w 130"/>
                <a:gd name="T75" fmla="*/ 14 h 64"/>
                <a:gd name="T76" fmla="*/ 10 w 130"/>
                <a:gd name="T77" fmla="*/ 16 h 64"/>
                <a:gd name="T78" fmla="*/ 9 w 130"/>
                <a:gd name="T79" fmla="*/ 19 h 64"/>
                <a:gd name="T80" fmla="*/ 7 w 130"/>
                <a:gd name="T81" fmla="*/ 21 h 64"/>
                <a:gd name="T82" fmla="*/ 6 w 130"/>
                <a:gd name="T83" fmla="*/ 24 h 64"/>
                <a:gd name="T84" fmla="*/ 4 w 130"/>
                <a:gd name="T85" fmla="*/ 29 h 64"/>
                <a:gd name="T86" fmla="*/ 2 w 130"/>
                <a:gd name="T87" fmla="*/ 34 h 64"/>
                <a:gd name="T88" fmla="*/ 0 w 130"/>
                <a:gd name="T89" fmla="*/ 40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30" h="64">
                  <a:moveTo>
                    <a:pt x="0" y="43"/>
                  </a:moveTo>
                  <a:lnTo>
                    <a:pt x="5" y="41"/>
                  </a:lnTo>
                  <a:lnTo>
                    <a:pt x="10" y="39"/>
                  </a:lnTo>
                  <a:lnTo>
                    <a:pt x="15" y="37"/>
                  </a:lnTo>
                  <a:lnTo>
                    <a:pt x="20" y="36"/>
                  </a:lnTo>
                  <a:lnTo>
                    <a:pt x="25" y="34"/>
                  </a:lnTo>
                  <a:lnTo>
                    <a:pt x="30" y="33"/>
                  </a:lnTo>
                  <a:lnTo>
                    <a:pt x="34" y="32"/>
                  </a:lnTo>
                  <a:lnTo>
                    <a:pt x="39" y="31"/>
                  </a:lnTo>
                  <a:lnTo>
                    <a:pt x="43" y="30"/>
                  </a:lnTo>
                  <a:lnTo>
                    <a:pt x="47" y="30"/>
                  </a:lnTo>
                  <a:lnTo>
                    <a:pt x="52" y="30"/>
                  </a:lnTo>
                  <a:lnTo>
                    <a:pt x="56" y="29"/>
                  </a:lnTo>
                  <a:lnTo>
                    <a:pt x="60" y="29"/>
                  </a:lnTo>
                  <a:lnTo>
                    <a:pt x="64" y="30"/>
                  </a:lnTo>
                  <a:lnTo>
                    <a:pt x="68" y="30"/>
                  </a:lnTo>
                  <a:lnTo>
                    <a:pt x="71" y="30"/>
                  </a:lnTo>
                  <a:lnTo>
                    <a:pt x="75" y="31"/>
                  </a:lnTo>
                  <a:lnTo>
                    <a:pt x="79" y="32"/>
                  </a:lnTo>
                  <a:lnTo>
                    <a:pt x="83" y="33"/>
                  </a:lnTo>
                  <a:lnTo>
                    <a:pt x="86" y="34"/>
                  </a:lnTo>
                  <a:lnTo>
                    <a:pt x="90" y="36"/>
                  </a:lnTo>
                  <a:lnTo>
                    <a:pt x="94" y="37"/>
                  </a:lnTo>
                  <a:lnTo>
                    <a:pt x="97" y="39"/>
                  </a:lnTo>
                  <a:lnTo>
                    <a:pt x="101" y="41"/>
                  </a:lnTo>
                  <a:lnTo>
                    <a:pt x="105" y="43"/>
                  </a:lnTo>
                  <a:lnTo>
                    <a:pt x="108" y="46"/>
                  </a:lnTo>
                  <a:lnTo>
                    <a:pt x="112" y="48"/>
                  </a:lnTo>
                  <a:lnTo>
                    <a:pt x="115" y="51"/>
                  </a:lnTo>
                  <a:lnTo>
                    <a:pt x="119" y="54"/>
                  </a:lnTo>
                  <a:lnTo>
                    <a:pt x="123" y="57"/>
                  </a:lnTo>
                  <a:lnTo>
                    <a:pt x="126" y="60"/>
                  </a:lnTo>
                  <a:lnTo>
                    <a:pt x="130" y="64"/>
                  </a:lnTo>
                  <a:lnTo>
                    <a:pt x="128" y="59"/>
                  </a:lnTo>
                  <a:lnTo>
                    <a:pt x="126" y="55"/>
                  </a:lnTo>
                  <a:lnTo>
                    <a:pt x="124" y="50"/>
                  </a:lnTo>
                  <a:lnTo>
                    <a:pt x="122" y="46"/>
                  </a:lnTo>
                  <a:lnTo>
                    <a:pt x="119" y="42"/>
                  </a:lnTo>
                  <a:lnTo>
                    <a:pt x="116" y="38"/>
                  </a:lnTo>
                  <a:lnTo>
                    <a:pt x="113" y="34"/>
                  </a:lnTo>
                  <a:lnTo>
                    <a:pt x="110" y="31"/>
                  </a:lnTo>
                  <a:lnTo>
                    <a:pt x="107" y="28"/>
                  </a:lnTo>
                  <a:lnTo>
                    <a:pt x="104" y="24"/>
                  </a:lnTo>
                  <a:lnTo>
                    <a:pt x="100" y="21"/>
                  </a:lnTo>
                  <a:lnTo>
                    <a:pt x="97" y="19"/>
                  </a:lnTo>
                  <a:lnTo>
                    <a:pt x="93" y="16"/>
                  </a:lnTo>
                  <a:lnTo>
                    <a:pt x="89" y="14"/>
                  </a:lnTo>
                  <a:lnTo>
                    <a:pt x="86" y="11"/>
                  </a:lnTo>
                  <a:lnTo>
                    <a:pt x="82" y="9"/>
                  </a:lnTo>
                  <a:lnTo>
                    <a:pt x="78" y="8"/>
                  </a:lnTo>
                  <a:lnTo>
                    <a:pt x="74" y="6"/>
                  </a:lnTo>
                  <a:lnTo>
                    <a:pt x="70" y="4"/>
                  </a:lnTo>
                  <a:lnTo>
                    <a:pt x="66" y="3"/>
                  </a:lnTo>
                  <a:lnTo>
                    <a:pt x="62" y="2"/>
                  </a:lnTo>
                  <a:lnTo>
                    <a:pt x="58" y="1"/>
                  </a:lnTo>
                  <a:lnTo>
                    <a:pt x="54" y="1"/>
                  </a:lnTo>
                  <a:lnTo>
                    <a:pt x="50" y="0"/>
                  </a:lnTo>
                  <a:lnTo>
                    <a:pt x="47" y="0"/>
                  </a:lnTo>
                  <a:lnTo>
                    <a:pt x="43" y="0"/>
                  </a:lnTo>
                  <a:lnTo>
                    <a:pt x="39" y="0"/>
                  </a:lnTo>
                  <a:lnTo>
                    <a:pt x="35" y="1"/>
                  </a:lnTo>
                  <a:lnTo>
                    <a:pt x="32" y="1"/>
                  </a:lnTo>
                  <a:lnTo>
                    <a:pt x="28" y="2"/>
                  </a:lnTo>
                  <a:lnTo>
                    <a:pt x="25" y="3"/>
                  </a:lnTo>
                  <a:lnTo>
                    <a:pt x="22" y="4"/>
                  </a:lnTo>
                  <a:lnTo>
                    <a:pt x="21" y="5"/>
                  </a:lnTo>
                  <a:lnTo>
                    <a:pt x="20" y="5"/>
                  </a:lnTo>
                  <a:lnTo>
                    <a:pt x="19" y="6"/>
                  </a:lnTo>
                  <a:lnTo>
                    <a:pt x="18" y="7"/>
                  </a:lnTo>
                  <a:lnTo>
                    <a:pt x="17" y="8"/>
                  </a:lnTo>
                  <a:lnTo>
                    <a:pt x="16" y="9"/>
                  </a:lnTo>
                  <a:lnTo>
                    <a:pt x="15" y="9"/>
                  </a:lnTo>
                  <a:lnTo>
                    <a:pt x="14" y="10"/>
                  </a:lnTo>
                  <a:lnTo>
                    <a:pt x="13" y="11"/>
                  </a:lnTo>
                  <a:lnTo>
                    <a:pt x="12" y="13"/>
                  </a:lnTo>
                  <a:lnTo>
                    <a:pt x="12" y="14"/>
                  </a:lnTo>
                  <a:lnTo>
                    <a:pt x="11" y="15"/>
                  </a:lnTo>
                  <a:lnTo>
                    <a:pt x="10" y="16"/>
                  </a:lnTo>
                  <a:lnTo>
                    <a:pt x="9" y="17"/>
                  </a:lnTo>
                  <a:lnTo>
                    <a:pt x="9" y="19"/>
                  </a:lnTo>
                  <a:lnTo>
                    <a:pt x="8" y="20"/>
                  </a:lnTo>
                  <a:lnTo>
                    <a:pt x="7" y="21"/>
                  </a:lnTo>
                  <a:lnTo>
                    <a:pt x="7" y="23"/>
                  </a:lnTo>
                  <a:lnTo>
                    <a:pt x="6" y="24"/>
                  </a:lnTo>
                  <a:lnTo>
                    <a:pt x="5" y="26"/>
                  </a:lnTo>
                  <a:lnTo>
                    <a:pt x="4" y="29"/>
                  </a:lnTo>
                  <a:lnTo>
                    <a:pt x="3" y="31"/>
                  </a:lnTo>
                  <a:lnTo>
                    <a:pt x="2" y="34"/>
                  </a:lnTo>
                  <a:lnTo>
                    <a:pt x="1" y="37"/>
                  </a:lnTo>
                  <a:lnTo>
                    <a:pt x="0" y="40"/>
                  </a:lnTo>
                  <a:lnTo>
                    <a:pt x="0" y="43"/>
                  </a:lnTo>
                  <a:close/>
                </a:path>
              </a:pathLst>
            </a:custGeom>
            <a:solidFill>
              <a:srgbClr val="AE65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5" name="Freeform 36"/>
            <p:cNvSpPr>
              <a:spLocks noEditPoints="1"/>
            </p:cNvSpPr>
            <p:nvPr/>
          </p:nvSpPr>
          <p:spPr bwMode="auto">
            <a:xfrm>
              <a:off x="1024" y="1203"/>
              <a:ext cx="133" cy="66"/>
            </a:xfrm>
            <a:custGeom>
              <a:avLst/>
              <a:gdLst>
                <a:gd name="T0" fmla="*/ 15 w 133"/>
                <a:gd name="T1" fmla="*/ 40 h 66"/>
                <a:gd name="T2" fmla="*/ 29 w 133"/>
                <a:gd name="T3" fmla="*/ 36 h 66"/>
                <a:gd name="T4" fmla="*/ 43 w 133"/>
                <a:gd name="T5" fmla="*/ 33 h 66"/>
                <a:gd name="T6" fmla="*/ 56 w 133"/>
                <a:gd name="T7" fmla="*/ 32 h 66"/>
                <a:gd name="T8" fmla="*/ 67 w 133"/>
                <a:gd name="T9" fmla="*/ 32 h 66"/>
                <a:gd name="T10" fmla="*/ 79 w 133"/>
                <a:gd name="T11" fmla="*/ 34 h 66"/>
                <a:gd name="T12" fmla="*/ 90 w 133"/>
                <a:gd name="T13" fmla="*/ 37 h 66"/>
                <a:gd name="T14" fmla="*/ 101 w 133"/>
                <a:gd name="T15" fmla="*/ 42 h 66"/>
                <a:gd name="T16" fmla="*/ 111 w 133"/>
                <a:gd name="T17" fmla="*/ 49 h 66"/>
                <a:gd name="T18" fmla="*/ 122 w 133"/>
                <a:gd name="T19" fmla="*/ 57 h 66"/>
                <a:gd name="T20" fmla="*/ 133 w 133"/>
                <a:gd name="T21" fmla="*/ 64 h 66"/>
                <a:gd name="T22" fmla="*/ 131 w 133"/>
                <a:gd name="T23" fmla="*/ 59 h 66"/>
                <a:gd name="T24" fmla="*/ 126 w 133"/>
                <a:gd name="T25" fmla="*/ 49 h 66"/>
                <a:gd name="T26" fmla="*/ 119 w 133"/>
                <a:gd name="T27" fmla="*/ 38 h 66"/>
                <a:gd name="T28" fmla="*/ 110 w 133"/>
                <a:gd name="T29" fmla="*/ 28 h 66"/>
                <a:gd name="T30" fmla="*/ 101 w 133"/>
                <a:gd name="T31" fmla="*/ 20 h 66"/>
                <a:gd name="T32" fmla="*/ 91 w 133"/>
                <a:gd name="T33" fmla="*/ 13 h 66"/>
                <a:gd name="T34" fmla="*/ 80 w 133"/>
                <a:gd name="T35" fmla="*/ 7 h 66"/>
                <a:gd name="T36" fmla="*/ 69 w 133"/>
                <a:gd name="T37" fmla="*/ 3 h 66"/>
                <a:gd name="T38" fmla="*/ 58 w 133"/>
                <a:gd name="T39" fmla="*/ 1 h 66"/>
                <a:gd name="T40" fmla="*/ 47 w 133"/>
                <a:gd name="T41" fmla="*/ 0 h 66"/>
                <a:gd name="T42" fmla="*/ 37 w 133"/>
                <a:gd name="T43" fmla="*/ 0 h 66"/>
                <a:gd name="T44" fmla="*/ 27 w 133"/>
                <a:gd name="T45" fmla="*/ 3 h 66"/>
                <a:gd name="T46" fmla="*/ 21 w 133"/>
                <a:gd name="T47" fmla="*/ 5 h 66"/>
                <a:gd name="T48" fmla="*/ 15 w 133"/>
                <a:gd name="T49" fmla="*/ 11 h 66"/>
                <a:gd name="T50" fmla="*/ 10 w 133"/>
                <a:gd name="T51" fmla="*/ 18 h 66"/>
                <a:gd name="T52" fmla="*/ 6 w 133"/>
                <a:gd name="T53" fmla="*/ 26 h 66"/>
                <a:gd name="T54" fmla="*/ 0 w 133"/>
                <a:gd name="T55" fmla="*/ 44 h 66"/>
                <a:gd name="T56" fmla="*/ 70 w 133"/>
                <a:gd name="T57" fmla="*/ 30 h 66"/>
                <a:gd name="T58" fmla="*/ 58 w 133"/>
                <a:gd name="T59" fmla="*/ 29 h 66"/>
                <a:gd name="T60" fmla="*/ 46 w 133"/>
                <a:gd name="T61" fmla="*/ 30 h 66"/>
                <a:gd name="T62" fmla="*/ 33 w 133"/>
                <a:gd name="T63" fmla="*/ 33 h 66"/>
                <a:gd name="T64" fmla="*/ 19 w 133"/>
                <a:gd name="T65" fmla="*/ 37 h 66"/>
                <a:gd name="T66" fmla="*/ 4 w 133"/>
                <a:gd name="T67" fmla="*/ 42 h 66"/>
                <a:gd name="T68" fmla="*/ 9 w 133"/>
                <a:gd name="T69" fmla="*/ 26 h 66"/>
                <a:gd name="T70" fmla="*/ 14 w 133"/>
                <a:gd name="T71" fmla="*/ 17 h 66"/>
                <a:gd name="T72" fmla="*/ 19 w 133"/>
                <a:gd name="T73" fmla="*/ 11 h 66"/>
                <a:gd name="T74" fmla="*/ 24 w 133"/>
                <a:gd name="T75" fmla="*/ 7 h 66"/>
                <a:gd name="T76" fmla="*/ 31 w 133"/>
                <a:gd name="T77" fmla="*/ 4 h 66"/>
                <a:gd name="T78" fmla="*/ 40 w 133"/>
                <a:gd name="T79" fmla="*/ 2 h 66"/>
                <a:gd name="T80" fmla="*/ 51 w 133"/>
                <a:gd name="T81" fmla="*/ 2 h 66"/>
                <a:gd name="T82" fmla="*/ 61 w 133"/>
                <a:gd name="T83" fmla="*/ 4 h 66"/>
                <a:gd name="T84" fmla="*/ 72 w 133"/>
                <a:gd name="T85" fmla="*/ 7 h 66"/>
                <a:gd name="T86" fmla="*/ 83 w 133"/>
                <a:gd name="T87" fmla="*/ 11 h 66"/>
                <a:gd name="T88" fmla="*/ 93 w 133"/>
                <a:gd name="T89" fmla="*/ 17 h 66"/>
                <a:gd name="T90" fmla="*/ 103 w 133"/>
                <a:gd name="T91" fmla="*/ 24 h 66"/>
                <a:gd name="T92" fmla="*/ 111 w 133"/>
                <a:gd name="T93" fmla="*/ 33 h 66"/>
                <a:gd name="T94" fmla="*/ 119 w 133"/>
                <a:gd name="T95" fmla="*/ 43 h 66"/>
                <a:gd name="T96" fmla="*/ 126 w 133"/>
                <a:gd name="T97" fmla="*/ 54 h 66"/>
                <a:gd name="T98" fmla="*/ 129 w 133"/>
                <a:gd name="T99" fmla="*/ 60 h 66"/>
                <a:gd name="T100" fmla="*/ 119 w 133"/>
                <a:gd name="T101" fmla="*/ 51 h 66"/>
                <a:gd name="T102" fmla="*/ 108 w 133"/>
                <a:gd name="T103" fmla="*/ 44 h 66"/>
                <a:gd name="T104" fmla="*/ 98 w 133"/>
                <a:gd name="T105" fmla="*/ 38 h 66"/>
                <a:gd name="T106" fmla="*/ 88 w 133"/>
                <a:gd name="T107" fmla="*/ 34 h 66"/>
                <a:gd name="T108" fmla="*/ 77 w 133"/>
                <a:gd name="T109" fmla="*/ 31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33" h="66">
                  <a:moveTo>
                    <a:pt x="2" y="45"/>
                  </a:moveTo>
                  <a:lnTo>
                    <a:pt x="5" y="44"/>
                  </a:lnTo>
                  <a:lnTo>
                    <a:pt x="7" y="43"/>
                  </a:lnTo>
                  <a:lnTo>
                    <a:pt x="10" y="42"/>
                  </a:lnTo>
                  <a:lnTo>
                    <a:pt x="12" y="41"/>
                  </a:lnTo>
                  <a:lnTo>
                    <a:pt x="15" y="40"/>
                  </a:lnTo>
                  <a:lnTo>
                    <a:pt x="17" y="39"/>
                  </a:lnTo>
                  <a:lnTo>
                    <a:pt x="20" y="39"/>
                  </a:lnTo>
                  <a:lnTo>
                    <a:pt x="22" y="38"/>
                  </a:lnTo>
                  <a:lnTo>
                    <a:pt x="25" y="37"/>
                  </a:lnTo>
                  <a:lnTo>
                    <a:pt x="27" y="37"/>
                  </a:lnTo>
                  <a:lnTo>
                    <a:pt x="29" y="36"/>
                  </a:lnTo>
                  <a:lnTo>
                    <a:pt x="32" y="35"/>
                  </a:lnTo>
                  <a:lnTo>
                    <a:pt x="34" y="35"/>
                  </a:lnTo>
                  <a:lnTo>
                    <a:pt x="36" y="34"/>
                  </a:lnTo>
                  <a:lnTo>
                    <a:pt x="39" y="34"/>
                  </a:lnTo>
                  <a:lnTo>
                    <a:pt x="41" y="33"/>
                  </a:lnTo>
                  <a:lnTo>
                    <a:pt x="43" y="33"/>
                  </a:lnTo>
                  <a:lnTo>
                    <a:pt x="45" y="33"/>
                  </a:lnTo>
                  <a:lnTo>
                    <a:pt x="47" y="32"/>
                  </a:lnTo>
                  <a:lnTo>
                    <a:pt x="49" y="32"/>
                  </a:lnTo>
                  <a:lnTo>
                    <a:pt x="51" y="32"/>
                  </a:lnTo>
                  <a:lnTo>
                    <a:pt x="54" y="32"/>
                  </a:lnTo>
                  <a:lnTo>
                    <a:pt x="56" y="32"/>
                  </a:lnTo>
                  <a:lnTo>
                    <a:pt x="58" y="32"/>
                  </a:lnTo>
                  <a:lnTo>
                    <a:pt x="60" y="32"/>
                  </a:lnTo>
                  <a:lnTo>
                    <a:pt x="62" y="32"/>
                  </a:lnTo>
                  <a:lnTo>
                    <a:pt x="64" y="32"/>
                  </a:lnTo>
                  <a:lnTo>
                    <a:pt x="66" y="32"/>
                  </a:lnTo>
                  <a:lnTo>
                    <a:pt x="67" y="32"/>
                  </a:lnTo>
                  <a:lnTo>
                    <a:pt x="69" y="32"/>
                  </a:lnTo>
                  <a:lnTo>
                    <a:pt x="71" y="32"/>
                  </a:lnTo>
                  <a:lnTo>
                    <a:pt x="73" y="33"/>
                  </a:lnTo>
                  <a:lnTo>
                    <a:pt x="75" y="33"/>
                  </a:lnTo>
                  <a:lnTo>
                    <a:pt x="77" y="33"/>
                  </a:lnTo>
                  <a:lnTo>
                    <a:pt x="79" y="34"/>
                  </a:lnTo>
                  <a:lnTo>
                    <a:pt x="81" y="34"/>
                  </a:lnTo>
                  <a:lnTo>
                    <a:pt x="83" y="35"/>
                  </a:lnTo>
                  <a:lnTo>
                    <a:pt x="84" y="35"/>
                  </a:lnTo>
                  <a:lnTo>
                    <a:pt x="86" y="36"/>
                  </a:lnTo>
                  <a:lnTo>
                    <a:pt x="88" y="37"/>
                  </a:lnTo>
                  <a:lnTo>
                    <a:pt x="90" y="37"/>
                  </a:lnTo>
                  <a:lnTo>
                    <a:pt x="92" y="38"/>
                  </a:lnTo>
                  <a:lnTo>
                    <a:pt x="93" y="39"/>
                  </a:lnTo>
                  <a:lnTo>
                    <a:pt x="95" y="40"/>
                  </a:lnTo>
                  <a:lnTo>
                    <a:pt x="97" y="40"/>
                  </a:lnTo>
                  <a:lnTo>
                    <a:pt x="99" y="41"/>
                  </a:lnTo>
                  <a:lnTo>
                    <a:pt x="101" y="42"/>
                  </a:lnTo>
                  <a:lnTo>
                    <a:pt x="102" y="43"/>
                  </a:lnTo>
                  <a:lnTo>
                    <a:pt x="104" y="44"/>
                  </a:lnTo>
                  <a:lnTo>
                    <a:pt x="106" y="45"/>
                  </a:lnTo>
                  <a:lnTo>
                    <a:pt x="108" y="47"/>
                  </a:lnTo>
                  <a:lnTo>
                    <a:pt x="110" y="48"/>
                  </a:lnTo>
                  <a:lnTo>
                    <a:pt x="111" y="49"/>
                  </a:lnTo>
                  <a:lnTo>
                    <a:pt x="113" y="50"/>
                  </a:lnTo>
                  <a:lnTo>
                    <a:pt x="115" y="52"/>
                  </a:lnTo>
                  <a:lnTo>
                    <a:pt x="117" y="53"/>
                  </a:lnTo>
                  <a:lnTo>
                    <a:pt x="118" y="54"/>
                  </a:lnTo>
                  <a:lnTo>
                    <a:pt x="120" y="56"/>
                  </a:lnTo>
                  <a:lnTo>
                    <a:pt x="122" y="57"/>
                  </a:lnTo>
                  <a:lnTo>
                    <a:pt x="124" y="59"/>
                  </a:lnTo>
                  <a:lnTo>
                    <a:pt x="126" y="61"/>
                  </a:lnTo>
                  <a:lnTo>
                    <a:pt x="127" y="62"/>
                  </a:lnTo>
                  <a:lnTo>
                    <a:pt x="129" y="64"/>
                  </a:lnTo>
                  <a:lnTo>
                    <a:pt x="131" y="66"/>
                  </a:lnTo>
                  <a:lnTo>
                    <a:pt x="133" y="64"/>
                  </a:lnTo>
                  <a:lnTo>
                    <a:pt x="133" y="63"/>
                  </a:lnTo>
                  <a:lnTo>
                    <a:pt x="132" y="63"/>
                  </a:lnTo>
                  <a:lnTo>
                    <a:pt x="132" y="62"/>
                  </a:lnTo>
                  <a:lnTo>
                    <a:pt x="132" y="61"/>
                  </a:lnTo>
                  <a:lnTo>
                    <a:pt x="131" y="60"/>
                  </a:lnTo>
                  <a:lnTo>
                    <a:pt x="131" y="59"/>
                  </a:lnTo>
                  <a:lnTo>
                    <a:pt x="130" y="58"/>
                  </a:lnTo>
                  <a:lnTo>
                    <a:pt x="130" y="57"/>
                  </a:lnTo>
                  <a:lnTo>
                    <a:pt x="129" y="55"/>
                  </a:lnTo>
                  <a:lnTo>
                    <a:pt x="128" y="53"/>
                  </a:lnTo>
                  <a:lnTo>
                    <a:pt x="127" y="51"/>
                  </a:lnTo>
                  <a:lnTo>
                    <a:pt x="126" y="49"/>
                  </a:lnTo>
                  <a:lnTo>
                    <a:pt x="125" y="47"/>
                  </a:lnTo>
                  <a:lnTo>
                    <a:pt x="124" y="45"/>
                  </a:lnTo>
                  <a:lnTo>
                    <a:pt x="123" y="43"/>
                  </a:lnTo>
                  <a:lnTo>
                    <a:pt x="121" y="41"/>
                  </a:lnTo>
                  <a:lnTo>
                    <a:pt x="120" y="40"/>
                  </a:lnTo>
                  <a:lnTo>
                    <a:pt x="119" y="38"/>
                  </a:lnTo>
                  <a:lnTo>
                    <a:pt x="117" y="36"/>
                  </a:lnTo>
                  <a:lnTo>
                    <a:pt x="116" y="34"/>
                  </a:lnTo>
                  <a:lnTo>
                    <a:pt x="115" y="33"/>
                  </a:lnTo>
                  <a:lnTo>
                    <a:pt x="113" y="31"/>
                  </a:lnTo>
                  <a:lnTo>
                    <a:pt x="112" y="30"/>
                  </a:lnTo>
                  <a:lnTo>
                    <a:pt x="110" y="28"/>
                  </a:lnTo>
                  <a:lnTo>
                    <a:pt x="109" y="27"/>
                  </a:lnTo>
                  <a:lnTo>
                    <a:pt x="107" y="25"/>
                  </a:lnTo>
                  <a:lnTo>
                    <a:pt x="106" y="24"/>
                  </a:lnTo>
                  <a:lnTo>
                    <a:pt x="104" y="22"/>
                  </a:lnTo>
                  <a:lnTo>
                    <a:pt x="102" y="21"/>
                  </a:lnTo>
                  <a:lnTo>
                    <a:pt x="101" y="20"/>
                  </a:lnTo>
                  <a:lnTo>
                    <a:pt x="99" y="18"/>
                  </a:lnTo>
                  <a:lnTo>
                    <a:pt x="98" y="17"/>
                  </a:lnTo>
                  <a:lnTo>
                    <a:pt x="96" y="16"/>
                  </a:lnTo>
                  <a:lnTo>
                    <a:pt x="94" y="15"/>
                  </a:lnTo>
                  <a:lnTo>
                    <a:pt x="92" y="14"/>
                  </a:lnTo>
                  <a:lnTo>
                    <a:pt x="91" y="13"/>
                  </a:lnTo>
                  <a:lnTo>
                    <a:pt x="89" y="12"/>
                  </a:lnTo>
                  <a:lnTo>
                    <a:pt x="87" y="11"/>
                  </a:lnTo>
                  <a:lnTo>
                    <a:pt x="85" y="10"/>
                  </a:lnTo>
                  <a:lnTo>
                    <a:pt x="84" y="9"/>
                  </a:lnTo>
                  <a:lnTo>
                    <a:pt x="82" y="8"/>
                  </a:lnTo>
                  <a:lnTo>
                    <a:pt x="80" y="7"/>
                  </a:lnTo>
                  <a:lnTo>
                    <a:pt x="78" y="6"/>
                  </a:lnTo>
                  <a:lnTo>
                    <a:pt x="76" y="6"/>
                  </a:lnTo>
                  <a:lnTo>
                    <a:pt x="74" y="5"/>
                  </a:lnTo>
                  <a:lnTo>
                    <a:pt x="73" y="4"/>
                  </a:lnTo>
                  <a:lnTo>
                    <a:pt x="71" y="4"/>
                  </a:lnTo>
                  <a:lnTo>
                    <a:pt x="69" y="3"/>
                  </a:lnTo>
                  <a:lnTo>
                    <a:pt x="67" y="3"/>
                  </a:lnTo>
                  <a:lnTo>
                    <a:pt x="65" y="2"/>
                  </a:lnTo>
                  <a:lnTo>
                    <a:pt x="63" y="2"/>
                  </a:lnTo>
                  <a:lnTo>
                    <a:pt x="62" y="1"/>
                  </a:lnTo>
                  <a:lnTo>
                    <a:pt x="60" y="1"/>
                  </a:lnTo>
                  <a:lnTo>
                    <a:pt x="58" y="1"/>
                  </a:lnTo>
                  <a:lnTo>
                    <a:pt x="56" y="0"/>
                  </a:lnTo>
                  <a:lnTo>
                    <a:pt x="54" y="0"/>
                  </a:lnTo>
                  <a:lnTo>
                    <a:pt x="52" y="0"/>
                  </a:lnTo>
                  <a:lnTo>
                    <a:pt x="51" y="0"/>
                  </a:lnTo>
                  <a:lnTo>
                    <a:pt x="49" y="0"/>
                  </a:lnTo>
                  <a:lnTo>
                    <a:pt x="47" y="0"/>
                  </a:lnTo>
                  <a:lnTo>
                    <a:pt x="45" y="0"/>
                  </a:lnTo>
                  <a:lnTo>
                    <a:pt x="44" y="0"/>
                  </a:lnTo>
                  <a:lnTo>
                    <a:pt x="42" y="0"/>
                  </a:lnTo>
                  <a:lnTo>
                    <a:pt x="40" y="0"/>
                  </a:lnTo>
                  <a:lnTo>
                    <a:pt x="38" y="0"/>
                  </a:lnTo>
                  <a:lnTo>
                    <a:pt x="37" y="0"/>
                  </a:lnTo>
                  <a:lnTo>
                    <a:pt x="35" y="1"/>
                  </a:lnTo>
                  <a:lnTo>
                    <a:pt x="33" y="1"/>
                  </a:lnTo>
                  <a:lnTo>
                    <a:pt x="32" y="1"/>
                  </a:lnTo>
                  <a:lnTo>
                    <a:pt x="30" y="2"/>
                  </a:lnTo>
                  <a:lnTo>
                    <a:pt x="29" y="2"/>
                  </a:lnTo>
                  <a:lnTo>
                    <a:pt x="27" y="3"/>
                  </a:lnTo>
                  <a:lnTo>
                    <a:pt x="26" y="3"/>
                  </a:lnTo>
                  <a:lnTo>
                    <a:pt x="25" y="4"/>
                  </a:lnTo>
                  <a:lnTo>
                    <a:pt x="24" y="4"/>
                  </a:lnTo>
                  <a:lnTo>
                    <a:pt x="23" y="4"/>
                  </a:lnTo>
                  <a:lnTo>
                    <a:pt x="22" y="5"/>
                  </a:lnTo>
                  <a:lnTo>
                    <a:pt x="21" y="5"/>
                  </a:lnTo>
                  <a:lnTo>
                    <a:pt x="20" y="6"/>
                  </a:lnTo>
                  <a:lnTo>
                    <a:pt x="19" y="7"/>
                  </a:lnTo>
                  <a:lnTo>
                    <a:pt x="18" y="8"/>
                  </a:lnTo>
                  <a:lnTo>
                    <a:pt x="17" y="9"/>
                  </a:lnTo>
                  <a:lnTo>
                    <a:pt x="16" y="10"/>
                  </a:lnTo>
                  <a:lnTo>
                    <a:pt x="15" y="11"/>
                  </a:lnTo>
                  <a:lnTo>
                    <a:pt x="14" y="12"/>
                  </a:lnTo>
                  <a:lnTo>
                    <a:pt x="13" y="13"/>
                  </a:lnTo>
                  <a:lnTo>
                    <a:pt x="13" y="14"/>
                  </a:lnTo>
                  <a:lnTo>
                    <a:pt x="12" y="15"/>
                  </a:lnTo>
                  <a:lnTo>
                    <a:pt x="11" y="16"/>
                  </a:lnTo>
                  <a:lnTo>
                    <a:pt x="10" y="18"/>
                  </a:lnTo>
                  <a:lnTo>
                    <a:pt x="10" y="19"/>
                  </a:lnTo>
                  <a:lnTo>
                    <a:pt x="9" y="20"/>
                  </a:lnTo>
                  <a:lnTo>
                    <a:pt x="8" y="22"/>
                  </a:lnTo>
                  <a:lnTo>
                    <a:pt x="8" y="23"/>
                  </a:lnTo>
                  <a:lnTo>
                    <a:pt x="7" y="25"/>
                  </a:lnTo>
                  <a:lnTo>
                    <a:pt x="6" y="26"/>
                  </a:lnTo>
                  <a:lnTo>
                    <a:pt x="5" y="29"/>
                  </a:lnTo>
                  <a:lnTo>
                    <a:pt x="4" y="32"/>
                  </a:lnTo>
                  <a:lnTo>
                    <a:pt x="3" y="35"/>
                  </a:lnTo>
                  <a:lnTo>
                    <a:pt x="2" y="38"/>
                  </a:lnTo>
                  <a:lnTo>
                    <a:pt x="1" y="41"/>
                  </a:lnTo>
                  <a:lnTo>
                    <a:pt x="0" y="44"/>
                  </a:lnTo>
                  <a:lnTo>
                    <a:pt x="0" y="46"/>
                  </a:lnTo>
                  <a:lnTo>
                    <a:pt x="2" y="45"/>
                  </a:lnTo>
                  <a:lnTo>
                    <a:pt x="2" y="45"/>
                  </a:lnTo>
                  <a:close/>
                  <a:moveTo>
                    <a:pt x="74" y="30"/>
                  </a:moveTo>
                  <a:lnTo>
                    <a:pt x="72" y="30"/>
                  </a:lnTo>
                  <a:lnTo>
                    <a:pt x="70" y="30"/>
                  </a:lnTo>
                  <a:lnTo>
                    <a:pt x="68" y="30"/>
                  </a:lnTo>
                  <a:lnTo>
                    <a:pt x="66" y="29"/>
                  </a:lnTo>
                  <a:lnTo>
                    <a:pt x="64" y="29"/>
                  </a:lnTo>
                  <a:lnTo>
                    <a:pt x="62" y="29"/>
                  </a:lnTo>
                  <a:lnTo>
                    <a:pt x="60" y="29"/>
                  </a:lnTo>
                  <a:lnTo>
                    <a:pt x="58" y="29"/>
                  </a:lnTo>
                  <a:lnTo>
                    <a:pt x="56" y="29"/>
                  </a:lnTo>
                  <a:lnTo>
                    <a:pt x="54" y="29"/>
                  </a:lnTo>
                  <a:lnTo>
                    <a:pt x="52" y="29"/>
                  </a:lnTo>
                  <a:lnTo>
                    <a:pt x="50" y="30"/>
                  </a:lnTo>
                  <a:lnTo>
                    <a:pt x="48" y="30"/>
                  </a:lnTo>
                  <a:lnTo>
                    <a:pt x="46" y="30"/>
                  </a:lnTo>
                  <a:lnTo>
                    <a:pt x="44" y="30"/>
                  </a:lnTo>
                  <a:lnTo>
                    <a:pt x="41" y="31"/>
                  </a:lnTo>
                  <a:lnTo>
                    <a:pt x="39" y="31"/>
                  </a:lnTo>
                  <a:lnTo>
                    <a:pt x="37" y="32"/>
                  </a:lnTo>
                  <a:lnTo>
                    <a:pt x="35" y="32"/>
                  </a:lnTo>
                  <a:lnTo>
                    <a:pt x="33" y="33"/>
                  </a:lnTo>
                  <a:lnTo>
                    <a:pt x="30" y="33"/>
                  </a:lnTo>
                  <a:lnTo>
                    <a:pt x="28" y="34"/>
                  </a:lnTo>
                  <a:lnTo>
                    <a:pt x="26" y="34"/>
                  </a:lnTo>
                  <a:lnTo>
                    <a:pt x="23" y="35"/>
                  </a:lnTo>
                  <a:lnTo>
                    <a:pt x="21" y="36"/>
                  </a:lnTo>
                  <a:lnTo>
                    <a:pt x="19" y="37"/>
                  </a:lnTo>
                  <a:lnTo>
                    <a:pt x="16" y="37"/>
                  </a:lnTo>
                  <a:lnTo>
                    <a:pt x="14" y="38"/>
                  </a:lnTo>
                  <a:lnTo>
                    <a:pt x="11" y="39"/>
                  </a:lnTo>
                  <a:lnTo>
                    <a:pt x="9" y="40"/>
                  </a:lnTo>
                  <a:lnTo>
                    <a:pt x="6" y="41"/>
                  </a:lnTo>
                  <a:lnTo>
                    <a:pt x="4" y="42"/>
                  </a:lnTo>
                  <a:lnTo>
                    <a:pt x="4" y="39"/>
                  </a:lnTo>
                  <a:lnTo>
                    <a:pt x="5" y="37"/>
                  </a:lnTo>
                  <a:lnTo>
                    <a:pt x="6" y="34"/>
                  </a:lnTo>
                  <a:lnTo>
                    <a:pt x="7" y="32"/>
                  </a:lnTo>
                  <a:lnTo>
                    <a:pt x="8" y="29"/>
                  </a:lnTo>
                  <a:lnTo>
                    <a:pt x="9" y="26"/>
                  </a:lnTo>
                  <a:lnTo>
                    <a:pt x="10" y="24"/>
                  </a:lnTo>
                  <a:lnTo>
                    <a:pt x="11" y="22"/>
                  </a:lnTo>
                  <a:lnTo>
                    <a:pt x="12" y="20"/>
                  </a:lnTo>
                  <a:lnTo>
                    <a:pt x="12" y="19"/>
                  </a:lnTo>
                  <a:lnTo>
                    <a:pt x="13" y="18"/>
                  </a:lnTo>
                  <a:lnTo>
                    <a:pt x="14" y="17"/>
                  </a:lnTo>
                  <a:lnTo>
                    <a:pt x="15" y="15"/>
                  </a:lnTo>
                  <a:lnTo>
                    <a:pt x="15" y="14"/>
                  </a:lnTo>
                  <a:lnTo>
                    <a:pt x="16" y="13"/>
                  </a:lnTo>
                  <a:lnTo>
                    <a:pt x="17" y="12"/>
                  </a:lnTo>
                  <a:lnTo>
                    <a:pt x="18" y="11"/>
                  </a:lnTo>
                  <a:lnTo>
                    <a:pt x="19" y="11"/>
                  </a:lnTo>
                  <a:lnTo>
                    <a:pt x="19" y="10"/>
                  </a:lnTo>
                  <a:lnTo>
                    <a:pt x="20" y="9"/>
                  </a:lnTo>
                  <a:lnTo>
                    <a:pt x="21" y="8"/>
                  </a:lnTo>
                  <a:lnTo>
                    <a:pt x="22" y="8"/>
                  </a:lnTo>
                  <a:lnTo>
                    <a:pt x="23" y="7"/>
                  </a:lnTo>
                  <a:lnTo>
                    <a:pt x="24" y="7"/>
                  </a:lnTo>
                  <a:lnTo>
                    <a:pt x="25" y="6"/>
                  </a:lnTo>
                  <a:lnTo>
                    <a:pt x="26" y="6"/>
                  </a:lnTo>
                  <a:lnTo>
                    <a:pt x="27" y="5"/>
                  </a:lnTo>
                  <a:lnTo>
                    <a:pt x="28" y="5"/>
                  </a:lnTo>
                  <a:lnTo>
                    <a:pt x="29" y="5"/>
                  </a:lnTo>
                  <a:lnTo>
                    <a:pt x="31" y="4"/>
                  </a:lnTo>
                  <a:lnTo>
                    <a:pt x="32" y="4"/>
                  </a:lnTo>
                  <a:lnTo>
                    <a:pt x="34" y="3"/>
                  </a:lnTo>
                  <a:lnTo>
                    <a:pt x="36" y="3"/>
                  </a:lnTo>
                  <a:lnTo>
                    <a:pt x="37" y="3"/>
                  </a:lnTo>
                  <a:lnTo>
                    <a:pt x="39" y="3"/>
                  </a:lnTo>
                  <a:lnTo>
                    <a:pt x="40" y="2"/>
                  </a:lnTo>
                  <a:lnTo>
                    <a:pt x="42" y="2"/>
                  </a:lnTo>
                  <a:lnTo>
                    <a:pt x="44" y="2"/>
                  </a:lnTo>
                  <a:lnTo>
                    <a:pt x="46" y="2"/>
                  </a:lnTo>
                  <a:lnTo>
                    <a:pt x="47" y="2"/>
                  </a:lnTo>
                  <a:lnTo>
                    <a:pt x="49" y="2"/>
                  </a:lnTo>
                  <a:lnTo>
                    <a:pt x="51" y="2"/>
                  </a:lnTo>
                  <a:lnTo>
                    <a:pt x="52" y="2"/>
                  </a:lnTo>
                  <a:lnTo>
                    <a:pt x="54" y="3"/>
                  </a:lnTo>
                  <a:lnTo>
                    <a:pt x="56" y="3"/>
                  </a:lnTo>
                  <a:lnTo>
                    <a:pt x="58" y="3"/>
                  </a:lnTo>
                  <a:lnTo>
                    <a:pt x="59" y="3"/>
                  </a:lnTo>
                  <a:lnTo>
                    <a:pt x="61" y="4"/>
                  </a:lnTo>
                  <a:lnTo>
                    <a:pt x="63" y="4"/>
                  </a:lnTo>
                  <a:lnTo>
                    <a:pt x="65" y="5"/>
                  </a:lnTo>
                  <a:lnTo>
                    <a:pt x="67" y="5"/>
                  </a:lnTo>
                  <a:lnTo>
                    <a:pt x="68" y="6"/>
                  </a:lnTo>
                  <a:lnTo>
                    <a:pt x="70" y="6"/>
                  </a:lnTo>
                  <a:lnTo>
                    <a:pt x="72" y="7"/>
                  </a:lnTo>
                  <a:lnTo>
                    <a:pt x="74" y="7"/>
                  </a:lnTo>
                  <a:lnTo>
                    <a:pt x="76" y="8"/>
                  </a:lnTo>
                  <a:lnTo>
                    <a:pt x="77" y="9"/>
                  </a:lnTo>
                  <a:lnTo>
                    <a:pt x="79" y="9"/>
                  </a:lnTo>
                  <a:lnTo>
                    <a:pt x="81" y="10"/>
                  </a:lnTo>
                  <a:lnTo>
                    <a:pt x="83" y="11"/>
                  </a:lnTo>
                  <a:lnTo>
                    <a:pt x="84" y="12"/>
                  </a:lnTo>
                  <a:lnTo>
                    <a:pt x="86" y="13"/>
                  </a:lnTo>
                  <a:lnTo>
                    <a:pt x="88" y="14"/>
                  </a:lnTo>
                  <a:lnTo>
                    <a:pt x="89" y="15"/>
                  </a:lnTo>
                  <a:lnTo>
                    <a:pt x="91" y="16"/>
                  </a:lnTo>
                  <a:lnTo>
                    <a:pt x="93" y="17"/>
                  </a:lnTo>
                  <a:lnTo>
                    <a:pt x="95" y="18"/>
                  </a:lnTo>
                  <a:lnTo>
                    <a:pt x="96" y="19"/>
                  </a:lnTo>
                  <a:lnTo>
                    <a:pt x="98" y="20"/>
                  </a:lnTo>
                  <a:lnTo>
                    <a:pt x="99" y="22"/>
                  </a:lnTo>
                  <a:lnTo>
                    <a:pt x="101" y="23"/>
                  </a:lnTo>
                  <a:lnTo>
                    <a:pt x="103" y="24"/>
                  </a:lnTo>
                  <a:lnTo>
                    <a:pt x="104" y="25"/>
                  </a:lnTo>
                  <a:lnTo>
                    <a:pt x="106" y="27"/>
                  </a:lnTo>
                  <a:lnTo>
                    <a:pt x="107" y="28"/>
                  </a:lnTo>
                  <a:lnTo>
                    <a:pt x="109" y="30"/>
                  </a:lnTo>
                  <a:lnTo>
                    <a:pt x="110" y="31"/>
                  </a:lnTo>
                  <a:lnTo>
                    <a:pt x="111" y="33"/>
                  </a:lnTo>
                  <a:lnTo>
                    <a:pt x="113" y="34"/>
                  </a:lnTo>
                  <a:lnTo>
                    <a:pt x="114" y="36"/>
                  </a:lnTo>
                  <a:lnTo>
                    <a:pt x="116" y="38"/>
                  </a:lnTo>
                  <a:lnTo>
                    <a:pt x="117" y="39"/>
                  </a:lnTo>
                  <a:lnTo>
                    <a:pt x="118" y="41"/>
                  </a:lnTo>
                  <a:lnTo>
                    <a:pt x="119" y="43"/>
                  </a:lnTo>
                  <a:lnTo>
                    <a:pt x="121" y="44"/>
                  </a:lnTo>
                  <a:lnTo>
                    <a:pt x="122" y="46"/>
                  </a:lnTo>
                  <a:lnTo>
                    <a:pt x="123" y="48"/>
                  </a:lnTo>
                  <a:lnTo>
                    <a:pt x="124" y="50"/>
                  </a:lnTo>
                  <a:lnTo>
                    <a:pt x="125" y="52"/>
                  </a:lnTo>
                  <a:lnTo>
                    <a:pt x="126" y="54"/>
                  </a:lnTo>
                  <a:lnTo>
                    <a:pt x="127" y="56"/>
                  </a:lnTo>
                  <a:lnTo>
                    <a:pt x="128" y="58"/>
                  </a:lnTo>
                  <a:lnTo>
                    <a:pt x="128" y="59"/>
                  </a:lnTo>
                  <a:lnTo>
                    <a:pt x="128" y="59"/>
                  </a:lnTo>
                  <a:lnTo>
                    <a:pt x="129" y="60"/>
                  </a:lnTo>
                  <a:lnTo>
                    <a:pt x="129" y="60"/>
                  </a:lnTo>
                  <a:lnTo>
                    <a:pt x="127" y="59"/>
                  </a:lnTo>
                  <a:lnTo>
                    <a:pt x="125" y="57"/>
                  </a:lnTo>
                  <a:lnTo>
                    <a:pt x="124" y="56"/>
                  </a:lnTo>
                  <a:lnTo>
                    <a:pt x="122" y="54"/>
                  </a:lnTo>
                  <a:lnTo>
                    <a:pt x="120" y="53"/>
                  </a:lnTo>
                  <a:lnTo>
                    <a:pt x="119" y="51"/>
                  </a:lnTo>
                  <a:lnTo>
                    <a:pt x="117" y="50"/>
                  </a:lnTo>
                  <a:lnTo>
                    <a:pt x="115" y="49"/>
                  </a:lnTo>
                  <a:lnTo>
                    <a:pt x="114" y="48"/>
                  </a:lnTo>
                  <a:lnTo>
                    <a:pt x="112" y="47"/>
                  </a:lnTo>
                  <a:lnTo>
                    <a:pt x="110" y="45"/>
                  </a:lnTo>
                  <a:lnTo>
                    <a:pt x="108" y="44"/>
                  </a:lnTo>
                  <a:lnTo>
                    <a:pt x="107" y="43"/>
                  </a:lnTo>
                  <a:lnTo>
                    <a:pt x="105" y="42"/>
                  </a:lnTo>
                  <a:lnTo>
                    <a:pt x="103" y="41"/>
                  </a:lnTo>
                  <a:lnTo>
                    <a:pt x="102" y="40"/>
                  </a:lnTo>
                  <a:lnTo>
                    <a:pt x="100" y="39"/>
                  </a:lnTo>
                  <a:lnTo>
                    <a:pt x="98" y="38"/>
                  </a:lnTo>
                  <a:lnTo>
                    <a:pt x="97" y="37"/>
                  </a:lnTo>
                  <a:lnTo>
                    <a:pt x="95" y="37"/>
                  </a:lnTo>
                  <a:lnTo>
                    <a:pt x="93" y="36"/>
                  </a:lnTo>
                  <a:lnTo>
                    <a:pt x="91" y="35"/>
                  </a:lnTo>
                  <a:lnTo>
                    <a:pt x="90" y="35"/>
                  </a:lnTo>
                  <a:lnTo>
                    <a:pt x="88" y="34"/>
                  </a:lnTo>
                  <a:lnTo>
                    <a:pt x="86" y="33"/>
                  </a:lnTo>
                  <a:lnTo>
                    <a:pt x="84" y="33"/>
                  </a:lnTo>
                  <a:lnTo>
                    <a:pt x="83" y="32"/>
                  </a:lnTo>
                  <a:lnTo>
                    <a:pt x="81" y="32"/>
                  </a:lnTo>
                  <a:lnTo>
                    <a:pt x="79" y="31"/>
                  </a:lnTo>
                  <a:lnTo>
                    <a:pt x="77" y="31"/>
                  </a:lnTo>
                  <a:lnTo>
                    <a:pt x="76" y="31"/>
                  </a:lnTo>
                  <a:lnTo>
                    <a:pt x="74" y="30"/>
                  </a:lnTo>
                  <a:lnTo>
                    <a:pt x="74" y="30"/>
                  </a:lnTo>
                  <a:lnTo>
                    <a:pt x="74" y="30"/>
                  </a:lnTo>
                  <a:close/>
                </a:path>
              </a:pathLst>
            </a:custGeom>
            <a:solidFill>
              <a:srgbClr val="894F2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6" name="Freeform 37"/>
            <p:cNvSpPr>
              <a:spLocks/>
            </p:cNvSpPr>
            <p:nvPr/>
          </p:nvSpPr>
          <p:spPr bwMode="auto">
            <a:xfrm>
              <a:off x="1004" y="1210"/>
              <a:ext cx="152" cy="60"/>
            </a:xfrm>
            <a:custGeom>
              <a:avLst/>
              <a:gdLst>
                <a:gd name="T0" fmla="*/ 145 w 152"/>
                <a:gd name="T1" fmla="*/ 54 h 60"/>
                <a:gd name="T2" fmla="*/ 135 w 152"/>
                <a:gd name="T3" fmla="*/ 47 h 60"/>
                <a:gd name="T4" fmla="*/ 125 w 152"/>
                <a:gd name="T5" fmla="*/ 40 h 60"/>
                <a:gd name="T6" fmla="*/ 115 w 152"/>
                <a:gd name="T7" fmla="*/ 34 h 60"/>
                <a:gd name="T8" fmla="*/ 104 w 152"/>
                <a:gd name="T9" fmla="*/ 29 h 60"/>
                <a:gd name="T10" fmla="*/ 93 w 152"/>
                <a:gd name="T11" fmla="*/ 26 h 60"/>
                <a:gd name="T12" fmla="*/ 81 w 152"/>
                <a:gd name="T13" fmla="*/ 24 h 60"/>
                <a:gd name="T14" fmla="*/ 68 w 152"/>
                <a:gd name="T15" fmla="*/ 25 h 60"/>
                <a:gd name="T16" fmla="*/ 54 w 152"/>
                <a:gd name="T17" fmla="*/ 28 h 60"/>
                <a:gd name="T18" fmla="*/ 39 w 152"/>
                <a:gd name="T19" fmla="*/ 33 h 60"/>
                <a:gd name="T20" fmla="*/ 23 w 152"/>
                <a:gd name="T21" fmla="*/ 41 h 60"/>
                <a:gd name="T22" fmla="*/ 16 w 152"/>
                <a:gd name="T23" fmla="*/ 37 h 60"/>
                <a:gd name="T24" fmla="*/ 13 w 152"/>
                <a:gd name="T25" fmla="*/ 35 h 60"/>
                <a:gd name="T26" fmla="*/ 11 w 152"/>
                <a:gd name="T27" fmla="*/ 34 h 60"/>
                <a:gd name="T28" fmla="*/ 9 w 152"/>
                <a:gd name="T29" fmla="*/ 32 h 60"/>
                <a:gd name="T30" fmla="*/ 8 w 152"/>
                <a:gd name="T31" fmla="*/ 31 h 60"/>
                <a:gd name="T32" fmla="*/ 5 w 152"/>
                <a:gd name="T33" fmla="*/ 27 h 60"/>
                <a:gd name="T34" fmla="*/ 2 w 152"/>
                <a:gd name="T35" fmla="*/ 20 h 60"/>
                <a:gd name="T36" fmla="*/ 8 w 152"/>
                <a:gd name="T37" fmla="*/ 23 h 60"/>
                <a:gd name="T38" fmla="*/ 13 w 152"/>
                <a:gd name="T39" fmla="*/ 26 h 60"/>
                <a:gd name="T40" fmla="*/ 19 w 152"/>
                <a:gd name="T41" fmla="*/ 28 h 60"/>
                <a:gd name="T42" fmla="*/ 24 w 152"/>
                <a:gd name="T43" fmla="*/ 29 h 60"/>
                <a:gd name="T44" fmla="*/ 31 w 152"/>
                <a:gd name="T45" fmla="*/ 31 h 60"/>
                <a:gd name="T46" fmla="*/ 27 w 152"/>
                <a:gd name="T47" fmla="*/ 26 h 60"/>
                <a:gd name="T48" fmla="*/ 23 w 152"/>
                <a:gd name="T49" fmla="*/ 21 h 60"/>
                <a:gd name="T50" fmla="*/ 19 w 152"/>
                <a:gd name="T51" fmla="*/ 15 h 60"/>
                <a:gd name="T52" fmla="*/ 16 w 152"/>
                <a:gd name="T53" fmla="*/ 9 h 60"/>
                <a:gd name="T54" fmla="*/ 15 w 152"/>
                <a:gd name="T55" fmla="*/ 6 h 60"/>
                <a:gd name="T56" fmla="*/ 14 w 152"/>
                <a:gd name="T57" fmla="*/ 3 h 60"/>
                <a:gd name="T58" fmla="*/ 17 w 152"/>
                <a:gd name="T59" fmla="*/ 4 h 60"/>
                <a:gd name="T60" fmla="*/ 24 w 152"/>
                <a:gd name="T61" fmla="*/ 11 h 60"/>
                <a:gd name="T62" fmla="*/ 27 w 152"/>
                <a:gd name="T63" fmla="*/ 14 h 60"/>
                <a:gd name="T64" fmla="*/ 30 w 152"/>
                <a:gd name="T65" fmla="*/ 16 h 60"/>
                <a:gd name="T66" fmla="*/ 33 w 152"/>
                <a:gd name="T67" fmla="*/ 18 h 60"/>
                <a:gd name="T68" fmla="*/ 37 w 152"/>
                <a:gd name="T69" fmla="*/ 20 h 60"/>
                <a:gd name="T70" fmla="*/ 40 w 152"/>
                <a:gd name="T71" fmla="*/ 20 h 60"/>
                <a:gd name="T72" fmla="*/ 43 w 152"/>
                <a:gd name="T73" fmla="*/ 20 h 60"/>
                <a:gd name="T74" fmla="*/ 49 w 152"/>
                <a:gd name="T75" fmla="*/ 18 h 60"/>
                <a:gd name="T76" fmla="*/ 59 w 152"/>
                <a:gd name="T77" fmla="*/ 15 h 60"/>
                <a:gd name="T78" fmla="*/ 70 w 152"/>
                <a:gd name="T79" fmla="*/ 13 h 60"/>
                <a:gd name="T80" fmla="*/ 81 w 152"/>
                <a:gd name="T81" fmla="*/ 13 h 60"/>
                <a:gd name="T82" fmla="*/ 92 w 152"/>
                <a:gd name="T83" fmla="*/ 15 h 60"/>
                <a:gd name="T84" fmla="*/ 102 w 152"/>
                <a:gd name="T85" fmla="*/ 18 h 60"/>
                <a:gd name="T86" fmla="*/ 113 w 152"/>
                <a:gd name="T87" fmla="*/ 22 h 60"/>
                <a:gd name="T88" fmla="*/ 122 w 152"/>
                <a:gd name="T89" fmla="*/ 28 h 60"/>
                <a:gd name="T90" fmla="*/ 132 w 152"/>
                <a:gd name="T91" fmla="*/ 36 h 60"/>
                <a:gd name="T92" fmla="*/ 141 w 152"/>
                <a:gd name="T93" fmla="*/ 45 h 60"/>
                <a:gd name="T94" fmla="*/ 149 w 152"/>
                <a:gd name="T95" fmla="*/ 56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52" h="60">
                  <a:moveTo>
                    <a:pt x="152" y="60"/>
                  </a:moveTo>
                  <a:lnTo>
                    <a:pt x="148" y="57"/>
                  </a:lnTo>
                  <a:lnTo>
                    <a:pt x="145" y="54"/>
                  </a:lnTo>
                  <a:lnTo>
                    <a:pt x="142" y="52"/>
                  </a:lnTo>
                  <a:lnTo>
                    <a:pt x="138" y="49"/>
                  </a:lnTo>
                  <a:lnTo>
                    <a:pt x="135" y="47"/>
                  </a:lnTo>
                  <a:lnTo>
                    <a:pt x="132" y="44"/>
                  </a:lnTo>
                  <a:lnTo>
                    <a:pt x="129" y="42"/>
                  </a:lnTo>
                  <a:lnTo>
                    <a:pt x="125" y="40"/>
                  </a:lnTo>
                  <a:lnTo>
                    <a:pt x="122" y="38"/>
                  </a:lnTo>
                  <a:lnTo>
                    <a:pt x="118" y="36"/>
                  </a:lnTo>
                  <a:lnTo>
                    <a:pt x="115" y="34"/>
                  </a:lnTo>
                  <a:lnTo>
                    <a:pt x="111" y="32"/>
                  </a:lnTo>
                  <a:lnTo>
                    <a:pt x="108" y="30"/>
                  </a:lnTo>
                  <a:lnTo>
                    <a:pt x="104" y="29"/>
                  </a:lnTo>
                  <a:lnTo>
                    <a:pt x="100" y="28"/>
                  </a:lnTo>
                  <a:lnTo>
                    <a:pt x="96" y="27"/>
                  </a:lnTo>
                  <a:lnTo>
                    <a:pt x="93" y="26"/>
                  </a:lnTo>
                  <a:lnTo>
                    <a:pt x="89" y="25"/>
                  </a:lnTo>
                  <a:lnTo>
                    <a:pt x="85" y="25"/>
                  </a:lnTo>
                  <a:lnTo>
                    <a:pt x="81" y="24"/>
                  </a:lnTo>
                  <a:lnTo>
                    <a:pt x="76" y="24"/>
                  </a:lnTo>
                  <a:lnTo>
                    <a:pt x="72" y="24"/>
                  </a:lnTo>
                  <a:lnTo>
                    <a:pt x="68" y="25"/>
                  </a:lnTo>
                  <a:lnTo>
                    <a:pt x="63" y="25"/>
                  </a:lnTo>
                  <a:lnTo>
                    <a:pt x="59" y="26"/>
                  </a:lnTo>
                  <a:lnTo>
                    <a:pt x="54" y="28"/>
                  </a:lnTo>
                  <a:lnTo>
                    <a:pt x="49" y="29"/>
                  </a:lnTo>
                  <a:lnTo>
                    <a:pt x="44" y="31"/>
                  </a:lnTo>
                  <a:lnTo>
                    <a:pt x="39" y="33"/>
                  </a:lnTo>
                  <a:lnTo>
                    <a:pt x="34" y="35"/>
                  </a:lnTo>
                  <a:lnTo>
                    <a:pt x="28" y="38"/>
                  </a:lnTo>
                  <a:lnTo>
                    <a:pt x="23" y="41"/>
                  </a:lnTo>
                  <a:lnTo>
                    <a:pt x="20" y="39"/>
                  </a:lnTo>
                  <a:lnTo>
                    <a:pt x="18" y="38"/>
                  </a:lnTo>
                  <a:lnTo>
                    <a:pt x="16" y="37"/>
                  </a:lnTo>
                  <a:lnTo>
                    <a:pt x="14" y="36"/>
                  </a:lnTo>
                  <a:lnTo>
                    <a:pt x="14" y="36"/>
                  </a:lnTo>
                  <a:lnTo>
                    <a:pt x="13" y="35"/>
                  </a:lnTo>
                  <a:lnTo>
                    <a:pt x="12" y="35"/>
                  </a:lnTo>
                  <a:lnTo>
                    <a:pt x="12" y="34"/>
                  </a:lnTo>
                  <a:lnTo>
                    <a:pt x="11" y="34"/>
                  </a:lnTo>
                  <a:lnTo>
                    <a:pt x="10" y="33"/>
                  </a:lnTo>
                  <a:lnTo>
                    <a:pt x="10" y="33"/>
                  </a:lnTo>
                  <a:lnTo>
                    <a:pt x="9" y="32"/>
                  </a:lnTo>
                  <a:lnTo>
                    <a:pt x="9" y="32"/>
                  </a:lnTo>
                  <a:lnTo>
                    <a:pt x="8" y="31"/>
                  </a:lnTo>
                  <a:lnTo>
                    <a:pt x="8" y="31"/>
                  </a:lnTo>
                  <a:lnTo>
                    <a:pt x="7" y="30"/>
                  </a:lnTo>
                  <a:lnTo>
                    <a:pt x="6" y="29"/>
                  </a:lnTo>
                  <a:lnTo>
                    <a:pt x="5" y="27"/>
                  </a:lnTo>
                  <a:lnTo>
                    <a:pt x="3" y="23"/>
                  </a:lnTo>
                  <a:lnTo>
                    <a:pt x="0" y="18"/>
                  </a:lnTo>
                  <a:lnTo>
                    <a:pt x="2" y="20"/>
                  </a:lnTo>
                  <a:lnTo>
                    <a:pt x="4" y="21"/>
                  </a:lnTo>
                  <a:lnTo>
                    <a:pt x="6" y="22"/>
                  </a:lnTo>
                  <a:lnTo>
                    <a:pt x="8" y="23"/>
                  </a:lnTo>
                  <a:lnTo>
                    <a:pt x="10" y="24"/>
                  </a:lnTo>
                  <a:lnTo>
                    <a:pt x="12" y="25"/>
                  </a:lnTo>
                  <a:lnTo>
                    <a:pt x="13" y="26"/>
                  </a:lnTo>
                  <a:lnTo>
                    <a:pt x="15" y="26"/>
                  </a:lnTo>
                  <a:lnTo>
                    <a:pt x="17" y="27"/>
                  </a:lnTo>
                  <a:lnTo>
                    <a:pt x="19" y="28"/>
                  </a:lnTo>
                  <a:lnTo>
                    <a:pt x="20" y="28"/>
                  </a:lnTo>
                  <a:lnTo>
                    <a:pt x="22" y="29"/>
                  </a:lnTo>
                  <a:lnTo>
                    <a:pt x="24" y="29"/>
                  </a:lnTo>
                  <a:lnTo>
                    <a:pt x="27" y="30"/>
                  </a:lnTo>
                  <a:lnTo>
                    <a:pt x="29" y="31"/>
                  </a:lnTo>
                  <a:lnTo>
                    <a:pt x="31" y="31"/>
                  </a:lnTo>
                  <a:lnTo>
                    <a:pt x="30" y="30"/>
                  </a:lnTo>
                  <a:lnTo>
                    <a:pt x="28" y="28"/>
                  </a:lnTo>
                  <a:lnTo>
                    <a:pt x="27" y="26"/>
                  </a:lnTo>
                  <a:lnTo>
                    <a:pt x="25" y="25"/>
                  </a:lnTo>
                  <a:lnTo>
                    <a:pt x="24" y="23"/>
                  </a:lnTo>
                  <a:lnTo>
                    <a:pt x="23" y="21"/>
                  </a:lnTo>
                  <a:lnTo>
                    <a:pt x="21" y="19"/>
                  </a:lnTo>
                  <a:lnTo>
                    <a:pt x="20" y="17"/>
                  </a:lnTo>
                  <a:lnTo>
                    <a:pt x="19" y="15"/>
                  </a:lnTo>
                  <a:lnTo>
                    <a:pt x="18" y="13"/>
                  </a:lnTo>
                  <a:lnTo>
                    <a:pt x="17" y="11"/>
                  </a:lnTo>
                  <a:lnTo>
                    <a:pt x="16" y="9"/>
                  </a:lnTo>
                  <a:lnTo>
                    <a:pt x="16" y="8"/>
                  </a:lnTo>
                  <a:lnTo>
                    <a:pt x="16" y="7"/>
                  </a:lnTo>
                  <a:lnTo>
                    <a:pt x="15" y="6"/>
                  </a:lnTo>
                  <a:lnTo>
                    <a:pt x="15" y="5"/>
                  </a:lnTo>
                  <a:lnTo>
                    <a:pt x="15" y="4"/>
                  </a:lnTo>
                  <a:lnTo>
                    <a:pt x="14" y="3"/>
                  </a:lnTo>
                  <a:lnTo>
                    <a:pt x="14" y="1"/>
                  </a:lnTo>
                  <a:lnTo>
                    <a:pt x="14" y="0"/>
                  </a:lnTo>
                  <a:lnTo>
                    <a:pt x="17" y="4"/>
                  </a:lnTo>
                  <a:lnTo>
                    <a:pt x="20" y="7"/>
                  </a:lnTo>
                  <a:lnTo>
                    <a:pt x="22" y="9"/>
                  </a:lnTo>
                  <a:lnTo>
                    <a:pt x="24" y="11"/>
                  </a:lnTo>
                  <a:lnTo>
                    <a:pt x="25" y="12"/>
                  </a:lnTo>
                  <a:lnTo>
                    <a:pt x="26" y="13"/>
                  </a:lnTo>
                  <a:lnTo>
                    <a:pt x="27" y="14"/>
                  </a:lnTo>
                  <a:lnTo>
                    <a:pt x="28" y="15"/>
                  </a:lnTo>
                  <a:lnTo>
                    <a:pt x="29" y="15"/>
                  </a:lnTo>
                  <a:lnTo>
                    <a:pt x="30" y="16"/>
                  </a:lnTo>
                  <a:lnTo>
                    <a:pt x="31" y="17"/>
                  </a:lnTo>
                  <a:lnTo>
                    <a:pt x="32" y="18"/>
                  </a:lnTo>
                  <a:lnTo>
                    <a:pt x="33" y="18"/>
                  </a:lnTo>
                  <a:lnTo>
                    <a:pt x="34" y="19"/>
                  </a:lnTo>
                  <a:lnTo>
                    <a:pt x="35" y="19"/>
                  </a:lnTo>
                  <a:lnTo>
                    <a:pt x="37" y="20"/>
                  </a:lnTo>
                  <a:lnTo>
                    <a:pt x="38" y="20"/>
                  </a:lnTo>
                  <a:lnTo>
                    <a:pt x="39" y="20"/>
                  </a:lnTo>
                  <a:lnTo>
                    <a:pt x="40" y="20"/>
                  </a:lnTo>
                  <a:lnTo>
                    <a:pt x="41" y="20"/>
                  </a:lnTo>
                  <a:lnTo>
                    <a:pt x="42" y="20"/>
                  </a:lnTo>
                  <a:lnTo>
                    <a:pt x="43" y="20"/>
                  </a:lnTo>
                  <a:lnTo>
                    <a:pt x="44" y="20"/>
                  </a:lnTo>
                  <a:lnTo>
                    <a:pt x="45" y="19"/>
                  </a:lnTo>
                  <a:lnTo>
                    <a:pt x="49" y="18"/>
                  </a:lnTo>
                  <a:lnTo>
                    <a:pt x="52" y="17"/>
                  </a:lnTo>
                  <a:lnTo>
                    <a:pt x="56" y="16"/>
                  </a:lnTo>
                  <a:lnTo>
                    <a:pt x="59" y="15"/>
                  </a:lnTo>
                  <a:lnTo>
                    <a:pt x="63" y="14"/>
                  </a:lnTo>
                  <a:lnTo>
                    <a:pt x="67" y="14"/>
                  </a:lnTo>
                  <a:lnTo>
                    <a:pt x="70" y="13"/>
                  </a:lnTo>
                  <a:lnTo>
                    <a:pt x="74" y="13"/>
                  </a:lnTo>
                  <a:lnTo>
                    <a:pt x="78" y="13"/>
                  </a:lnTo>
                  <a:lnTo>
                    <a:pt x="81" y="13"/>
                  </a:lnTo>
                  <a:lnTo>
                    <a:pt x="85" y="14"/>
                  </a:lnTo>
                  <a:lnTo>
                    <a:pt x="88" y="14"/>
                  </a:lnTo>
                  <a:lnTo>
                    <a:pt x="92" y="15"/>
                  </a:lnTo>
                  <a:lnTo>
                    <a:pt x="95" y="16"/>
                  </a:lnTo>
                  <a:lnTo>
                    <a:pt x="99" y="17"/>
                  </a:lnTo>
                  <a:lnTo>
                    <a:pt x="102" y="18"/>
                  </a:lnTo>
                  <a:lnTo>
                    <a:pt x="106" y="19"/>
                  </a:lnTo>
                  <a:lnTo>
                    <a:pt x="109" y="21"/>
                  </a:lnTo>
                  <a:lnTo>
                    <a:pt x="113" y="22"/>
                  </a:lnTo>
                  <a:lnTo>
                    <a:pt x="116" y="24"/>
                  </a:lnTo>
                  <a:lnTo>
                    <a:pt x="119" y="26"/>
                  </a:lnTo>
                  <a:lnTo>
                    <a:pt x="122" y="28"/>
                  </a:lnTo>
                  <a:lnTo>
                    <a:pt x="126" y="31"/>
                  </a:lnTo>
                  <a:lnTo>
                    <a:pt x="129" y="33"/>
                  </a:lnTo>
                  <a:lnTo>
                    <a:pt x="132" y="36"/>
                  </a:lnTo>
                  <a:lnTo>
                    <a:pt x="135" y="39"/>
                  </a:lnTo>
                  <a:lnTo>
                    <a:pt x="138" y="42"/>
                  </a:lnTo>
                  <a:lnTo>
                    <a:pt x="141" y="45"/>
                  </a:lnTo>
                  <a:lnTo>
                    <a:pt x="144" y="48"/>
                  </a:lnTo>
                  <a:lnTo>
                    <a:pt x="146" y="52"/>
                  </a:lnTo>
                  <a:lnTo>
                    <a:pt x="149" y="56"/>
                  </a:lnTo>
                  <a:lnTo>
                    <a:pt x="152" y="60"/>
                  </a:lnTo>
                  <a:close/>
                </a:path>
              </a:pathLst>
            </a:custGeom>
            <a:solidFill>
              <a:srgbClr val="0A0B0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7" name="Freeform 38"/>
            <p:cNvSpPr>
              <a:spLocks/>
            </p:cNvSpPr>
            <p:nvPr/>
          </p:nvSpPr>
          <p:spPr bwMode="auto">
            <a:xfrm>
              <a:off x="1166" y="1164"/>
              <a:ext cx="43" cy="46"/>
            </a:xfrm>
            <a:custGeom>
              <a:avLst/>
              <a:gdLst>
                <a:gd name="T0" fmla="*/ 43 w 43"/>
                <a:gd name="T1" fmla="*/ 6 h 46"/>
                <a:gd name="T2" fmla="*/ 23 w 43"/>
                <a:gd name="T3" fmla="*/ 46 h 46"/>
                <a:gd name="T4" fmla="*/ 6 w 43"/>
                <a:gd name="T5" fmla="*/ 44 h 46"/>
                <a:gd name="T6" fmla="*/ 0 w 43"/>
                <a:gd name="T7" fmla="*/ 0 h 46"/>
                <a:gd name="T8" fmla="*/ 11 w 43"/>
                <a:gd name="T9" fmla="*/ 30 h 46"/>
                <a:gd name="T10" fmla="*/ 20 w 43"/>
                <a:gd name="T11" fmla="*/ 32 h 46"/>
                <a:gd name="T12" fmla="*/ 43 w 43"/>
                <a:gd name="T13" fmla="*/ 6 h 46"/>
              </a:gdLst>
              <a:ahLst/>
              <a:cxnLst>
                <a:cxn ang="0">
                  <a:pos x="T0" y="T1"/>
                </a:cxn>
                <a:cxn ang="0">
                  <a:pos x="T2" y="T3"/>
                </a:cxn>
                <a:cxn ang="0">
                  <a:pos x="T4" y="T5"/>
                </a:cxn>
                <a:cxn ang="0">
                  <a:pos x="T6" y="T7"/>
                </a:cxn>
                <a:cxn ang="0">
                  <a:pos x="T8" y="T9"/>
                </a:cxn>
                <a:cxn ang="0">
                  <a:pos x="T10" y="T11"/>
                </a:cxn>
                <a:cxn ang="0">
                  <a:pos x="T12" y="T13"/>
                </a:cxn>
              </a:cxnLst>
              <a:rect l="0" t="0" r="r" b="b"/>
              <a:pathLst>
                <a:path w="43" h="46">
                  <a:moveTo>
                    <a:pt x="43" y="6"/>
                  </a:moveTo>
                  <a:lnTo>
                    <a:pt x="23" y="46"/>
                  </a:lnTo>
                  <a:lnTo>
                    <a:pt x="6" y="44"/>
                  </a:lnTo>
                  <a:lnTo>
                    <a:pt x="0" y="0"/>
                  </a:lnTo>
                  <a:lnTo>
                    <a:pt x="11" y="30"/>
                  </a:lnTo>
                  <a:lnTo>
                    <a:pt x="20" y="32"/>
                  </a:lnTo>
                  <a:lnTo>
                    <a:pt x="43" y="6"/>
                  </a:lnTo>
                  <a:close/>
                </a:path>
              </a:pathLst>
            </a:custGeom>
            <a:solidFill>
              <a:srgbClr val="C58D4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8" name="Freeform 39"/>
            <p:cNvSpPr>
              <a:spLocks/>
            </p:cNvSpPr>
            <p:nvPr/>
          </p:nvSpPr>
          <p:spPr bwMode="auto">
            <a:xfrm>
              <a:off x="1191" y="1184"/>
              <a:ext cx="237" cy="446"/>
            </a:xfrm>
            <a:custGeom>
              <a:avLst/>
              <a:gdLst>
                <a:gd name="T0" fmla="*/ 204 w 237"/>
                <a:gd name="T1" fmla="*/ 43 h 446"/>
                <a:gd name="T2" fmla="*/ 183 w 237"/>
                <a:gd name="T3" fmla="*/ 96 h 446"/>
                <a:gd name="T4" fmla="*/ 165 w 237"/>
                <a:gd name="T5" fmla="*/ 145 h 446"/>
                <a:gd name="T6" fmla="*/ 152 w 237"/>
                <a:gd name="T7" fmla="*/ 191 h 446"/>
                <a:gd name="T8" fmla="*/ 148 w 237"/>
                <a:gd name="T9" fmla="*/ 235 h 446"/>
                <a:gd name="T10" fmla="*/ 156 w 237"/>
                <a:gd name="T11" fmla="*/ 277 h 446"/>
                <a:gd name="T12" fmla="*/ 180 w 237"/>
                <a:gd name="T13" fmla="*/ 319 h 446"/>
                <a:gd name="T14" fmla="*/ 223 w 237"/>
                <a:gd name="T15" fmla="*/ 362 h 446"/>
                <a:gd name="T16" fmla="*/ 217 w 237"/>
                <a:gd name="T17" fmla="*/ 372 h 446"/>
                <a:gd name="T18" fmla="*/ 196 w 237"/>
                <a:gd name="T19" fmla="*/ 369 h 446"/>
                <a:gd name="T20" fmla="*/ 179 w 237"/>
                <a:gd name="T21" fmla="*/ 365 h 446"/>
                <a:gd name="T22" fmla="*/ 165 w 237"/>
                <a:gd name="T23" fmla="*/ 358 h 446"/>
                <a:gd name="T24" fmla="*/ 153 w 237"/>
                <a:gd name="T25" fmla="*/ 350 h 446"/>
                <a:gd name="T26" fmla="*/ 142 w 237"/>
                <a:gd name="T27" fmla="*/ 340 h 446"/>
                <a:gd name="T28" fmla="*/ 123 w 237"/>
                <a:gd name="T29" fmla="*/ 322 h 446"/>
                <a:gd name="T30" fmla="*/ 113 w 237"/>
                <a:gd name="T31" fmla="*/ 318 h 446"/>
                <a:gd name="T32" fmla="*/ 119 w 237"/>
                <a:gd name="T33" fmla="*/ 341 h 446"/>
                <a:gd name="T34" fmla="*/ 128 w 237"/>
                <a:gd name="T35" fmla="*/ 361 h 446"/>
                <a:gd name="T36" fmla="*/ 140 w 237"/>
                <a:gd name="T37" fmla="*/ 378 h 446"/>
                <a:gd name="T38" fmla="*/ 154 w 237"/>
                <a:gd name="T39" fmla="*/ 393 h 446"/>
                <a:gd name="T40" fmla="*/ 171 w 237"/>
                <a:gd name="T41" fmla="*/ 406 h 446"/>
                <a:gd name="T42" fmla="*/ 191 w 237"/>
                <a:gd name="T43" fmla="*/ 417 h 446"/>
                <a:gd name="T44" fmla="*/ 212 w 237"/>
                <a:gd name="T45" fmla="*/ 426 h 446"/>
                <a:gd name="T46" fmla="*/ 226 w 237"/>
                <a:gd name="T47" fmla="*/ 434 h 446"/>
                <a:gd name="T48" fmla="*/ 214 w 237"/>
                <a:gd name="T49" fmla="*/ 438 h 446"/>
                <a:gd name="T50" fmla="*/ 203 w 237"/>
                <a:gd name="T51" fmla="*/ 442 h 446"/>
                <a:gd name="T52" fmla="*/ 193 w 237"/>
                <a:gd name="T53" fmla="*/ 445 h 446"/>
                <a:gd name="T54" fmla="*/ 134 w 237"/>
                <a:gd name="T55" fmla="*/ 446 h 446"/>
                <a:gd name="T56" fmla="*/ 127 w 237"/>
                <a:gd name="T57" fmla="*/ 444 h 446"/>
                <a:gd name="T58" fmla="*/ 120 w 237"/>
                <a:gd name="T59" fmla="*/ 441 h 446"/>
                <a:gd name="T60" fmla="*/ 112 w 237"/>
                <a:gd name="T61" fmla="*/ 437 h 446"/>
                <a:gd name="T62" fmla="*/ 105 w 237"/>
                <a:gd name="T63" fmla="*/ 433 h 446"/>
                <a:gd name="T64" fmla="*/ 89 w 237"/>
                <a:gd name="T65" fmla="*/ 423 h 446"/>
                <a:gd name="T66" fmla="*/ 72 w 237"/>
                <a:gd name="T67" fmla="*/ 411 h 446"/>
                <a:gd name="T68" fmla="*/ 77 w 237"/>
                <a:gd name="T69" fmla="*/ 421 h 446"/>
                <a:gd name="T70" fmla="*/ 82 w 237"/>
                <a:gd name="T71" fmla="*/ 430 h 446"/>
                <a:gd name="T72" fmla="*/ 87 w 237"/>
                <a:gd name="T73" fmla="*/ 438 h 446"/>
                <a:gd name="T74" fmla="*/ 92 w 237"/>
                <a:gd name="T75" fmla="*/ 446 h 446"/>
                <a:gd name="T76" fmla="*/ 7 w 237"/>
                <a:gd name="T77" fmla="*/ 439 h 446"/>
                <a:gd name="T78" fmla="*/ 4 w 237"/>
                <a:gd name="T79" fmla="*/ 428 h 446"/>
                <a:gd name="T80" fmla="*/ 2 w 237"/>
                <a:gd name="T81" fmla="*/ 416 h 446"/>
                <a:gd name="T82" fmla="*/ 1 w 237"/>
                <a:gd name="T83" fmla="*/ 403 h 446"/>
                <a:gd name="T84" fmla="*/ 0 w 237"/>
                <a:gd name="T85" fmla="*/ 389 h 446"/>
                <a:gd name="T86" fmla="*/ 2 w 237"/>
                <a:gd name="T87" fmla="*/ 375 h 446"/>
                <a:gd name="T88" fmla="*/ 4 w 237"/>
                <a:gd name="T89" fmla="*/ 360 h 446"/>
                <a:gd name="T90" fmla="*/ 8 w 237"/>
                <a:gd name="T91" fmla="*/ 346 h 446"/>
                <a:gd name="T92" fmla="*/ 21 w 237"/>
                <a:gd name="T93" fmla="*/ 329 h 446"/>
                <a:gd name="T94" fmla="*/ 37 w 237"/>
                <a:gd name="T95" fmla="*/ 309 h 446"/>
                <a:gd name="T96" fmla="*/ 55 w 237"/>
                <a:gd name="T97" fmla="*/ 286 h 446"/>
                <a:gd name="T98" fmla="*/ 72 w 237"/>
                <a:gd name="T99" fmla="*/ 261 h 446"/>
                <a:gd name="T100" fmla="*/ 89 w 237"/>
                <a:gd name="T101" fmla="*/ 232 h 446"/>
                <a:gd name="T102" fmla="*/ 104 w 237"/>
                <a:gd name="T103" fmla="*/ 202 h 446"/>
                <a:gd name="T104" fmla="*/ 117 w 237"/>
                <a:gd name="T105" fmla="*/ 169 h 446"/>
                <a:gd name="T106" fmla="*/ 127 w 237"/>
                <a:gd name="T107" fmla="*/ 134 h 446"/>
                <a:gd name="T108" fmla="*/ 136 w 237"/>
                <a:gd name="T109" fmla="*/ 114 h 446"/>
                <a:gd name="T110" fmla="*/ 145 w 237"/>
                <a:gd name="T111" fmla="*/ 99 h 446"/>
                <a:gd name="T112" fmla="*/ 156 w 237"/>
                <a:gd name="T113" fmla="*/ 83 h 446"/>
                <a:gd name="T114" fmla="*/ 166 w 237"/>
                <a:gd name="T115" fmla="*/ 68 h 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37" h="446">
                  <a:moveTo>
                    <a:pt x="218" y="0"/>
                  </a:moveTo>
                  <a:lnTo>
                    <a:pt x="213" y="14"/>
                  </a:lnTo>
                  <a:lnTo>
                    <a:pt x="209" y="29"/>
                  </a:lnTo>
                  <a:lnTo>
                    <a:pt x="204" y="43"/>
                  </a:lnTo>
                  <a:lnTo>
                    <a:pt x="199" y="57"/>
                  </a:lnTo>
                  <a:lnTo>
                    <a:pt x="193" y="70"/>
                  </a:lnTo>
                  <a:lnTo>
                    <a:pt x="188" y="83"/>
                  </a:lnTo>
                  <a:lnTo>
                    <a:pt x="183" y="96"/>
                  </a:lnTo>
                  <a:lnTo>
                    <a:pt x="178" y="109"/>
                  </a:lnTo>
                  <a:lnTo>
                    <a:pt x="174" y="121"/>
                  </a:lnTo>
                  <a:lnTo>
                    <a:pt x="169" y="133"/>
                  </a:lnTo>
                  <a:lnTo>
                    <a:pt x="165" y="145"/>
                  </a:lnTo>
                  <a:lnTo>
                    <a:pt x="161" y="157"/>
                  </a:lnTo>
                  <a:lnTo>
                    <a:pt x="158" y="169"/>
                  </a:lnTo>
                  <a:lnTo>
                    <a:pt x="154" y="180"/>
                  </a:lnTo>
                  <a:lnTo>
                    <a:pt x="152" y="191"/>
                  </a:lnTo>
                  <a:lnTo>
                    <a:pt x="150" y="202"/>
                  </a:lnTo>
                  <a:lnTo>
                    <a:pt x="148" y="213"/>
                  </a:lnTo>
                  <a:lnTo>
                    <a:pt x="148" y="224"/>
                  </a:lnTo>
                  <a:lnTo>
                    <a:pt x="148" y="235"/>
                  </a:lnTo>
                  <a:lnTo>
                    <a:pt x="148" y="245"/>
                  </a:lnTo>
                  <a:lnTo>
                    <a:pt x="150" y="256"/>
                  </a:lnTo>
                  <a:lnTo>
                    <a:pt x="152" y="266"/>
                  </a:lnTo>
                  <a:lnTo>
                    <a:pt x="156" y="277"/>
                  </a:lnTo>
                  <a:lnTo>
                    <a:pt x="160" y="287"/>
                  </a:lnTo>
                  <a:lnTo>
                    <a:pt x="166" y="298"/>
                  </a:lnTo>
                  <a:lnTo>
                    <a:pt x="172" y="309"/>
                  </a:lnTo>
                  <a:lnTo>
                    <a:pt x="180" y="319"/>
                  </a:lnTo>
                  <a:lnTo>
                    <a:pt x="188" y="330"/>
                  </a:lnTo>
                  <a:lnTo>
                    <a:pt x="198" y="341"/>
                  </a:lnTo>
                  <a:lnTo>
                    <a:pt x="210" y="352"/>
                  </a:lnTo>
                  <a:lnTo>
                    <a:pt x="223" y="362"/>
                  </a:lnTo>
                  <a:lnTo>
                    <a:pt x="237" y="373"/>
                  </a:lnTo>
                  <a:lnTo>
                    <a:pt x="230" y="373"/>
                  </a:lnTo>
                  <a:lnTo>
                    <a:pt x="223" y="373"/>
                  </a:lnTo>
                  <a:lnTo>
                    <a:pt x="217" y="372"/>
                  </a:lnTo>
                  <a:lnTo>
                    <a:pt x="211" y="372"/>
                  </a:lnTo>
                  <a:lnTo>
                    <a:pt x="206" y="371"/>
                  </a:lnTo>
                  <a:lnTo>
                    <a:pt x="200" y="370"/>
                  </a:lnTo>
                  <a:lnTo>
                    <a:pt x="196" y="369"/>
                  </a:lnTo>
                  <a:lnTo>
                    <a:pt x="191" y="368"/>
                  </a:lnTo>
                  <a:lnTo>
                    <a:pt x="187" y="367"/>
                  </a:lnTo>
                  <a:lnTo>
                    <a:pt x="183" y="366"/>
                  </a:lnTo>
                  <a:lnTo>
                    <a:pt x="179" y="365"/>
                  </a:lnTo>
                  <a:lnTo>
                    <a:pt x="175" y="363"/>
                  </a:lnTo>
                  <a:lnTo>
                    <a:pt x="172" y="362"/>
                  </a:lnTo>
                  <a:lnTo>
                    <a:pt x="168" y="360"/>
                  </a:lnTo>
                  <a:lnTo>
                    <a:pt x="165" y="358"/>
                  </a:lnTo>
                  <a:lnTo>
                    <a:pt x="162" y="356"/>
                  </a:lnTo>
                  <a:lnTo>
                    <a:pt x="159" y="354"/>
                  </a:lnTo>
                  <a:lnTo>
                    <a:pt x="156" y="352"/>
                  </a:lnTo>
                  <a:lnTo>
                    <a:pt x="153" y="350"/>
                  </a:lnTo>
                  <a:lnTo>
                    <a:pt x="150" y="348"/>
                  </a:lnTo>
                  <a:lnTo>
                    <a:pt x="148" y="345"/>
                  </a:lnTo>
                  <a:lnTo>
                    <a:pt x="145" y="343"/>
                  </a:lnTo>
                  <a:lnTo>
                    <a:pt x="142" y="340"/>
                  </a:lnTo>
                  <a:lnTo>
                    <a:pt x="139" y="338"/>
                  </a:lnTo>
                  <a:lnTo>
                    <a:pt x="133" y="332"/>
                  </a:lnTo>
                  <a:lnTo>
                    <a:pt x="127" y="326"/>
                  </a:lnTo>
                  <a:lnTo>
                    <a:pt x="123" y="322"/>
                  </a:lnTo>
                  <a:lnTo>
                    <a:pt x="120" y="319"/>
                  </a:lnTo>
                  <a:lnTo>
                    <a:pt x="116" y="316"/>
                  </a:lnTo>
                  <a:lnTo>
                    <a:pt x="112" y="312"/>
                  </a:lnTo>
                  <a:lnTo>
                    <a:pt x="113" y="318"/>
                  </a:lnTo>
                  <a:lnTo>
                    <a:pt x="114" y="324"/>
                  </a:lnTo>
                  <a:lnTo>
                    <a:pt x="115" y="330"/>
                  </a:lnTo>
                  <a:lnTo>
                    <a:pt x="117" y="336"/>
                  </a:lnTo>
                  <a:lnTo>
                    <a:pt x="119" y="341"/>
                  </a:lnTo>
                  <a:lnTo>
                    <a:pt x="121" y="346"/>
                  </a:lnTo>
                  <a:lnTo>
                    <a:pt x="123" y="351"/>
                  </a:lnTo>
                  <a:lnTo>
                    <a:pt x="125" y="356"/>
                  </a:lnTo>
                  <a:lnTo>
                    <a:pt x="128" y="361"/>
                  </a:lnTo>
                  <a:lnTo>
                    <a:pt x="130" y="365"/>
                  </a:lnTo>
                  <a:lnTo>
                    <a:pt x="133" y="370"/>
                  </a:lnTo>
                  <a:lnTo>
                    <a:pt x="136" y="374"/>
                  </a:lnTo>
                  <a:lnTo>
                    <a:pt x="140" y="378"/>
                  </a:lnTo>
                  <a:lnTo>
                    <a:pt x="143" y="382"/>
                  </a:lnTo>
                  <a:lnTo>
                    <a:pt x="147" y="386"/>
                  </a:lnTo>
                  <a:lnTo>
                    <a:pt x="150" y="389"/>
                  </a:lnTo>
                  <a:lnTo>
                    <a:pt x="154" y="393"/>
                  </a:lnTo>
                  <a:lnTo>
                    <a:pt x="158" y="396"/>
                  </a:lnTo>
                  <a:lnTo>
                    <a:pt x="163" y="400"/>
                  </a:lnTo>
                  <a:lnTo>
                    <a:pt x="167" y="403"/>
                  </a:lnTo>
                  <a:lnTo>
                    <a:pt x="171" y="406"/>
                  </a:lnTo>
                  <a:lnTo>
                    <a:pt x="176" y="409"/>
                  </a:lnTo>
                  <a:lnTo>
                    <a:pt x="181" y="412"/>
                  </a:lnTo>
                  <a:lnTo>
                    <a:pt x="186" y="414"/>
                  </a:lnTo>
                  <a:lnTo>
                    <a:pt x="191" y="417"/>
                  </a:lnTo>
                  <a:lnTo>
                    <a:pt x="196" y="419"/>
                  </a:lnTo>
                  <a:lnTo>
                    <a:pt x="201" y="422"/>
                  </a:lnTo>
                  <a:lnTo>
                    <a:pt x="206" y="424"/>
                  </a:lnTo>
                  <a:lnTo>
                    <a:pt x="212" y="426"/>
                  </a:lnTo>
                  <a:lnTo>
                    <a:pt x="217" y="428"/>
                  </a:lnTo>
                  <a:lnTo>
                    <a:pt x="223" y="431"/>
                  </a:lnTo>
                  <a:lnTo>
                    <a:pt x="229" y="432"/>
                  </a:lnTo>
                  <a:lnTo>
                    <a:pt x="226" y="434"/>
                  </a:lnTo>
                  <a:lnTo>
                    <a:pt x="223" y="435"/>
                  </a:lnTo>
                  <a:lnTo>
                    <a:pt x="220" y="436"/>
                  </a:lnTo>
                  <a:lnTo>
                    <a:pt x="217" y="437"/>
                  </a:lnTo>
                  <a:lnTo>
                    <a:pt x="214" y="438"/>
                  </a:lnTo>
                  <a:lnTo>
                    <a:pt x="211" y="439"/>
                  </a:lnTo>
                  <a:lnTo>
                    <a:pt x="209" y="440"/>
                  </a:lnTo>
                  <a:lnTo>
                    <a:pt x="206" y="441"/>
                  </a:lnTo>
                  <a:lnTo>
                    <a:pt x="203" y="442"/>
                  </a:lnTo>
                  <a:lnTo>
                    <a:pt x="201" y="442"/>
                  </a:lnTo>
                  <a:lnTo>
                    <a:pt x="198" y="443"/>
                  </a:lnTo>
                  <a:lnTo>
                    <a:pt x="196" y="444"/>
                  </a:lnTo>
                  <a:lnTo>
                    <a:pt x="193" y="445"/>
                  </a:lnTo>
                  <a:lnTo>
                    <a:pt x="191" y="445"/>
                  </a:lnTo>
                  <a:lnTo>
                    <a:pt x="189" y="446"/>
                  </a:lnTo>
                  <a:lnTo>
                    <a:pt x="186" y="446"/>
                  </a:lnTo>
                  <a:lnTo>
                    <a:pt x="134" y="446"/>
                  </a:lnTo>
                  <a:lnTo>
                    <a:pt x="132" y="446"/>
                  </a:lnTo>
                  <a:lnTo>
                    <a:pt x="130" y="445"/>
                  </a:lnTo>
                  <a:lnTo>
                    <a:pt x="128" y="445"/>
                  </a:lnTo>
                  <a:lnTo>
                    <a:pt x="127" y="444"/>
                  </a:lnTo>
                  <a:lnTo>
                    <a:pt x="125" y="443"/>
                  </a:lnTo>
                  <a:lnTo>
                    <a:pt x="123" y="443"/>
                  </a:lnTo>
                  <a:lnTo>
                    <a:pt x="121" y="442"/>
                  </a:lnTo>
                  <a:lnTo>
                    <a:pt x="120" y="441"/>
                  </a:lnTo>
                  <a:lnTo>
                    <a:pt x="118" y="440"/>
                  </a:lnTo>
                  <a:lnTo>
                    <a:pt x="116" y="439"/>
                  </a:lnTo>
                  <a:lnTo>
                    <a:pt x="114" y="438"/>
                  </a:lnTo>
                  <a:lnTo>
                    <a:pt x="112" y="437"/>
                  </a:lnTo>
                  <a:lnTo>
                    <a:pt x="110" y="437"/>
                  </a:lnTo>
                  <a:lnTo>
                    <a:pt x="109" y="435"/>
                  </a:lnTo>
                  <a:lnTo>
                    <a:pt x="107" y="434"/>
                  </a:lnTo>
                  <a:lnTo>
                    <a:pt x="105" y="433"/>
                  </a:lnTo>
                  <a:lnTo>
                    <a:pt x="101" y="431"/>
                  </a:lnTo>
                  <a:lnTo>
                    <a:pt x="97" y="429"/>
                  </a:lnTo>
                  <a:lnTo>
                    <a:pt x="93" y="426"/>
                  </a:lnTo>
                  <a:lnTo>
                    <a:pt x="89" y="423"/>
                  </a:lnTo>
                  <a:lnTo>
                    <a:pt x="85" y="420"/>
                  </a:lnTo>
                  <a:lnTo>
                    <a:pt x="81" y="417"/>
                  </a:lnTo>
                  <a:lnTo>
                    <a:pt x="76" y="414"/>
                  </a:lnTo>
                  <a:lnTo>
                    <a:pt x="72" y="411"/>
                  </a:lnTo>
                  <a:lnTo>
                    <a:pt x="73" y="414"/>
                  </a:lnTo>
                  <a:lnTo>
                    <a:pt x="75" y="416"/>
                  </a:lnTo>
                  <a:lnTo>
                    <a:pt x="76" y="418"/>
                  </a:lnTo>
                  <a:lnTo>
                    <a:pt x="77" y="421"/>
                  </a:lnTo>
                  <a:lnTo>
                    <a:pt x="78" y="423"/>
                  </a:lnTo>
                  <a:lnTo>
                    <a:pt x="80" y="425"/>
                  </a:lnTo>
                  <a:lnTo>
                    <a:pt x="81" y="428"/>
                  </a:lnTo>
                  <a:lnTo>
                    <a:pt x="82" y="430"/>
                  </a:lnTo>
                  <a:lnTo>
                    <a:pt x="83" y="432"/>
                  </a:lnTo>
                  <a:lnTo>
                    <a:pt x="84" y="434"/>
                  </a:lnTo>
                  <a:lnTo>
                    <a:pt x="86" y="436"/>
                  </a:lnTo>
                  <a:lnTo>
                    <a:pt x="87" y="438"/>
                  </a:lnTo>
                  <a:lnTo>
                    <a:pt x="88" y="440"/>
                  </a:lnTo>
                  <a:lnTo>
                    <a:pt x="89" y="442"/>
                  </a:lnTo>
                  <a:lnTo>
                    <a:pt x="90" y="444"/>
                  </a:lnTo>
                  <a:lnTo>
                    <a:pt x="92" y="446"/>
                  </a:lnTo>
                  <a:lnTo>
                    <a:pt x="10" y="446"/>
                  </a:lnTo>
                  <a:lnTo>
                    <a:pt x="9" y="444"/>
                  </a:lnTo>
                  <a:lnTo>
                    <a:pt x="8" y="441"/>
                  </a:lnTo>
                  <a:lnTo>
                    <a:pt x="7" y="439"/>
                  </a:lnTo>
                  <a:lnTo>
                    <a:pt x="6" y="436"/>
                  </a:lnTo>
                  <a:lnTo>
                    <a:pt x="5" y="433"/>
                  </a:lnTo>
                  <a:lnTo>
                    <a:pt x="5" y="431"/>
                  </a:lnTo>
                  <a:lnTo>
                    <a:pt x="4" y="428"/>
                  </a:lnTo>
                  <a:lnTo>
                    <a:pt x="3" y="425"/>
                  </a:lnTo>
                  <a:lnTo>
                    <a:pt x="3" y="422"/>
                  </a:lnTo>
                  <a:lnTo>
                    <a:pt x="2" y="419"/>
                  </a:lnTo>
                  <a:lnTo>
                    <a:pt x="2" y="416"/>
                  </a:lnTo>
                  <a:lnTo>
                    <a:pt x="2" y="413"/>
                  </a:lnTo>
                  <a:lnTo>
                    <a:pt x="1" y="410"/>
                  </a:lnTo>
                  <a:lnTo>
                    <a:pt x="1" y="407"/>
                  </a:lnTo>
                  <a:lnTo>
                    <a:pt x="1" y="403"/>
                  </a:lnTo>
                  <a:lnTo>
                    <a:pt x="0" y="400"/>
                  </a:lnTo>
                  <a:lnTo>
                    <a:pt x="0" y="396"/>
                  </a:lnTo>
                  <a:lnTo>
                    <a:pt x="0" y="393"/>
                  </a:lnTo>
                  <a:lnTo>
                    <a:pt x="0" y="389"/>
                  </a:lnTo>
                  <a:lnTo>
                    <a:pt x="1" y="385"/>
                  </a:lnTo>
                  <a:lnTo>
                    <a:pt x="1" y="382"/>
                  </a:lnTo>
                  <a:lnTo>
                    <a:pt x="1" y="378"/>
                  </a:lnTo>
                  <a:lnTo>
                    <a:pt x="2" y="375"/>
                  </a:lnTo>
                  <a:lnTo>
                    <a:pt x="2" y="371"/>
                  </a:lnTo>
                  <a:lnTo>
                    <a:pt x="3" y="367"/>
                  </a:lnTo>
                  <a:lnTo>
                    <a:pt x="3" y="364"/>
                  </a:lnTo>
                  <a:lnTo>
                    <a:pt x="4" y="360"/>
                  </a:lnTo>
                  <a:lnTo>
                    <a:pt x="5" y="357"/>
                  </a:lnTo>
                  <a:lnTo>
                    <a:pt x="6" y="353"/>
                  </a:lnTo>
                  <a:lnTo>
                    <a:pt x="7" y="350"/>
                  </a:lnTo>
                  <a:lnTo>
                    <a:pt x="8" y="346"/>
                  </a:lnTo>
                  <a:lnTo>
                    <a:pt x="9" y="343"/>
                  </a:lnTo>
                  <a:lnTo>
                    <a:pt x="13" y="338"/>
                  </a:lnTo>
                  <a:lnTo>
                    <a:pt x="17" y="334"/>
                  </a:lnTo>
                  <a:lnTo>
                    <a:pt x="21" y="329"/>
                  </a:lnTo>
                  <a:lnTo>
                    <a:pt x="25" y="325"/>
                  </a:lnTo>
                  <a:lnTo>
                    <a:pt x="29" y="320"/>
                  </a:lnTo>
                  <a:lnTo>
                    <a:pt x="33" y="315"/>
                  </a:lnTo>
                  <a:lnTo>
                    <a:pt x="37" y="309"/>
                  </a:lnTo>
                  <a:lnTo>
                    <a:pt x="42" y="304"/>
                  </a:lnTo>
                  <a:lnTo>
                    <a:pt x="46" y="298"/>
                  </a:lnTo>
                  <a:lnTo>
                    <a:pt x="50" y="292"/>
                  </a:lnTo>
                  <a:lnTo>
                    <a:pt x="55" y="286"/>
                  </a:lnTo>
                  <a:lnTo>
                    <a:pt x="59" y="280"/>
                  </a:lnTo>
                  <a:lnTo>
                    <a:pt x="64" y="274"/>
                  </a:lnTo>
                  <a:lnTo>
                    <a:pt x="68" y="267"/>
                  </a:lnTo>
                  <a:lnTo>
                    <a:pt x="72" y="261"/>
                  </a:lnTo>
                  <a:lnTo>
                    <a:pt x="76" y="254"/>
                  </a:lnTo>
                  <a:lnTo>
                    <a:pt x="81" y="247"/>
                  </a:lnTo>
                  <a:lnTo>
                    <a:pt x="85" y="240"/>
                  </a:lnTo>
                  <a:lnTo>
                    <a:pt x="89" y="232"/>
                  </a:lnTo>
                  <a:lnTo>
                    <a:pt x="93" y="225"/>
                  </a:lnTo>
                  <a:lnTo>
                    <a:pt x="97" y="217"/>
                  </a:lnTo>
                  <a:lnTo>
                    <a:pt x="100" y="210"/>
                  </a:lnTo>
                  <a:lnTo>
                    <a:pt x="104" y="202"/>
                  </a:lnTo>
                  <a:lnTo>
                    <a:pt x="107" y="194"/>
                  </a:lnTo>
                  <a:lnTo>
                    <a:pt x="111" y="186"/>
                  </a:lnTo>
                  <a:lnTo>
                    <a:pt x="114" y="177"/>
                  </a:lnTo>
                  <a:lnTo>
                    <a:pt x="117" y="169"/>
                  </a:lnTo>
                  <a:lnTo>
                    <a:pt x="120" y="160"/>
                  </a:lnTo>
                  <a:lnTo>
                    <a:pt x="122" y="152"/>
                  </a:lnTo>
                  <a:lnTo>
                    <a:pt x="125" y="143"/>
                  </a:lnTo>
                  <a:lnTo>
                    <a:pt x="127" y="134"/>
                  </a:lnTo>
                  <a:lnTo>
                    <a:pt x="129" y="125"/>
                  </a:lnTo>
                  <a:lnTo>
                    <a:pt x="131" y="121"/>
                  </a:lnTo>
                  <a:lnTo>
                    <a:pt x="133" y="118"/>
                  </a:lnTo>
                  <a:lnTo>
                    <a:pt x="136" y="114"/>
                  </a:lnTo>
                  <a:lnTo>
                    <a:pt x="138" y="110"/>
                  </a:lnTo>
                  <a:lnTo>
                    <a:pt x="140" y="106"/>
                  </a:lnTo>
                  <a:lnTo>
                    <a:pt x="143" y="102"/>
                  </a:lnTo>
                  <a:lnTo>
                    <a:pt x="145" y="99"/>
                  </a:lnTo>
                  <a:lnTo>
                    <a:pt x="148" y="95"/>
                  </a:lnTo>
                  <a:lnTo>
                    <a:pt x="150" y="91"/>
                  </a:lnTo>
                  <a:lnTo>
                    <a:pt x="153" y="87"/>
                  </a:lnTo>
                  <a:lnTo>
                    <a:pt x="156" y="83"/>
                  </a:lnTo>
                  <a:lnTo>
                    <a:pt x="158" y="80"/>
                  </a:lnTo>
                  <a:lnTo>
                    <a:pt x="161" y="76"/>
                  </a:lnTo>
                  <a:lnTo>
                    <a:pt x="164" y="72"/>
                  </a:lnTo>
                  <a:lnTo>
                    <a:pt x="166" y="68"/>
                  </a:lnTo>
                  <a:lnTo>
                    <a:pt x="169" y="64"/>
                  </a:lnTo>
                  <a:lnTo>
                    <a:pt x="218" y="0"/>
                  </a:lnTo>
                  <a:close/>
                </a:path>
              </a:pathLst>
            </a:custGeom>
            <a:solidFill>
              <a:srgbClr val="D4943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9" name="Freeform 40"/>
            <p:cNvSpPr>
              <a:spLocks/>
            </p:cNvSpPr>
            <p:nvPr/>
          </p:nvSpPr>
          <p:spPr bwMode="auto">
            <a:xfrm>
              <a:off x="1250" y="1344"/>
              <a:ext cx="89" cy="278"/>
            </a:xfrm>
            <a:custGeom>
              <a:avLst/>
              <a:gdLst>
                <a:gd name="T0" fmla="*/ 78 w 89"/>
                <a:gd name="T1" fmla="*/ 7 h 278"/>
                <a:gd name="T2" fmla="*/ 67 w 89"/>
                <a:gd name="T3" fmla="*/ 23 h 278"/>
                <a:gd name="T4" fmla="*/ 59 w 89"/>
                <a:gd name="T5" fmla="*/ 37 h 278"/>
                <a:gd name="T6" fmla="*/ 51 w 89"/>
                <a:gd name="T7" fmla="*/ 51 h 278"/>
                <a:gd name="T8" fmla="*/ 41 w 89"/>
                <a:gd name="T9" fmla="*/ 68 h 278"/>
                <a:gd name="T10" fmla="*/ 32 w 89"/>
                <a:gd name="T11" fmla="*/ 85 h 278"/>
                <a:gd name="T12" fmla="*/ 24 w 89"/>
                <a:gd name="T13" fmla="*/ 102 h 278"/>
                <a:gd name="T14" fmla="*/ 16 w 89"/>
                <a:gd name="T15" fmla="*/ 121 h 278"/>
                <a:gd name="T16" fmla="*/ 9 w 89"/>
                <a:gd name="T17" fmla="*/ 138 h 278"/>
                <a:gd name="T18" fmla="*/ 4 w 89"/>
                <a:gd name="T19" fmla="*/ 156 h 278"/>
                <a:gd name="T20" fmla="*/ 1 w 89"/>
                <a:gd name="T21" fmla="*/ 173 h 278"/>
                <a:gd name="T22" fmla="*/ 0 w 89"/>
                <a:gd name="T23" fmla="*/ 188 h 278"/>
                <a:gd name="T24" fmla="*/ 1 w 89"/>
                <a:gd name="T25" fmla="*/ 203 h 278"/>
                <a:gd name="T26" fmla="*/ 6 w 89"/>
                <a:gd name="T27" fmla="*/ 215 h 278"/>
                <a:gd name="T28" fmla="*/ 14 w 89"/>
                <a:gd name="T29" fmla="*/ 225 h 278"/>
                <a:gd name="T30" fmla="*/ 89 w 89"/>
                <a:gd name="T31" fmla="*/ 278 h 278"/>
                <a:gd name="T32" fmla="*/ 87 w 89"/>
                <a:gd name="T33" fmla="*/ 272 h 278"/>
                <a:gd name="T34" fmla="*/ 84 w 89"/>
                <a:gd name="T35" fmla="*/ 267 h 278"/>
                <a:gd name="T36" fmla="*/ 82 w 89"/>
                <a:gd name="T37" fmla="*/ 262 h 278"/>
                <a:gd name="T38" fmla="*/ 79 w 89"/>
                <a:gd name="T39" fmla="*/ 256 h 278"/>
                <a:gd name="T40" fmla="*/ 75 w 89"/>
                <a:gd name="T41" fmla="*/ 251 h 278"/>
                <a:gd name="T42" fmla="*/ 72 w 89"/>
                <a:gd name="T43" fmla="*/ 245 h 278"/>
                <a:gd name="T44" fmla="*/ 65 w 89"/>
                <a:gd name="T45" fmla="*/ 234 h 278"/>
                <a:gd name="T46" fmla="*/ 58 w 89"/>
                <a:gd name="T47" fmla="*/ 222 h 278"/>
                <a:gd name="T48" fmla="*/ 54 w 89"/>
                <a:gd name="T49" fmla="*/ 217 h 278"/>
                <a:gd name="T50" fmla="*/ 51 w 89"/>
                <a:gd name="T51" fmla="*/ 211 h 278"/>
                <a:gd name="T52" fmla="*/ 48 w 89"/>
                <a:gd name="T53" fmla="*/ 205 h 278"/>
                <a:gd name="T54" fmla="*/ 46 w 89"/>
                <a:gd name="T55" fmla="*/ 200 h 278"/>
                <a:gd name="T56" fmla="*/ 43 w 89"/>
                <a:gd name="T57" fmla="*/ 194 h 278"/>
                <a:gd name="T58" fmla="*/ 42 w 89"/>
                <a:gd name="T59" fmla="*/ 188 h 278"/>
                <a:gd name="T60" fmla="*/ 39 w 89"/>
                <a:gd name="T61" fmla="*/ 178 h 278"/>
                <a:gd name="T62" fmla="*/ 39 w 89"/>
                <a:gd name="T63" fmla="*/ 167 h 278"/>
                <a:gd name="T64" fmla="*/ 39 w 89"/>
                <a:gd name="T65" fmla="*/ 156 h 278"/>
                <a:gd name="T66" fmla="*/ 40 w 89"/>
                <a:gd name="T67" fmla="*/ 144 h 278"/>
                <a:gd name="T68" fmla="*/ 42 w 89"/>
                <a:gd name="T69" fmla="*/ 132 h 278"/>
                <a:gd name="T70" fmla="*/ 44 w 89"/>
                <a:gd name="T71" fmla="*/ 119 h 278"/>
                <a:gd name="T72" fmla="*/ 47 w 89"/>
                <a:gd name="T73" fmla="*/ 107 h 278"/>
                <a:gd name="T74" fmla="*/ 51 w 89"/>
                <a:gd name="T75" fmla="*/ 94 h 278"/>
                <a:gd name="T76" fmla="*/ 55 w 89"/>
                <a:gd name="T77" fmla="*/ 82 h 278"/>
                <a:gd name="T78" fmla="*/ 59 w 89"/>
                <a:gd name="T79" fmla="*/ 69 h 278"/>
                <a:gd name="T80" fmla="*/ 68 w 89"/>
                <a:gd name="T81" fmla="*/ 45 h 278"/>
                <a:gd name="T82" fmla="*/ 72 w 89"/>
                <a:gd name="T83" fmla="*/ 33 h 278"/>
                <a:gd name="T84" fmla="*/ 76 w 89"/>
                <a:gd name="T85" fmla="*/ 22 h 278"/>
                <a:gd name="T86" fmla="*/ 79 w 89"/>
                <a:gd name="T87" fmla="*/ 11 h 278"/>
                <a:gd name="T88" fmla="*/ 82 w 89"/>
                <a:gd name="T89" fmla="*/ 0 h 2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89" h="278">
                  <a:moveTo>
                    <a:pt x="82" y="0"/>
                  </a:moveTo>
                  <a:lnTo>
                    <a:pt x="78" y="7"/>
                  </a:lnTo>
                  <a:lnTo>
                    <a:pt x="71" y="18"/>
                  </a:lnTo>
                  <a:lnTo>
                    <a:pt x="67" y="23"/>
                  </a:lnTo>
                  <a:lnTo>
                    <a:pt x="63" y="30"/>
                  </a:lnTo>
                  <a:lnTo>
                    <a:pt x="59" y="37"/>
                  </a:lnTo>
                  <a:lnTo>
                    <a:pt x="55" y="44"/>
                  </a:lnTo>
                  <a:lnTo>
                    <a:pt x="51" y="51"/>
                  </a:lnTo>
                  <a:lnTo>
                    <a:pt x="46" y="59"/>
                  </a:lnTo>
                  <a:lnTo>
                    <a:pt x="41" y="68"/>
                  </a:lnTo>
                  <a:lnTo>
                    <a:pt x="37" y="76"/>
                  </a:lnTo>
                  <a:lnTo>
                    <a:pt x="32" y="85"/>
                  </a:lnTo>
                  <a:lnTo>
                    <a:pt x="28" y="94"/>
                  </a:lnTo>
                  <a:lnTo>
                    <a:pt x="24" y="102"/>
                  </a:lnTo>
                  <a:lnTo>
                    <a:pt x="20" y="112"/>
                  </a:lnTo>
                  <a:lnTo>
                    <a:pt x="16" y="121"/>
                  </a:lnTo>
                  <a:lnTo>
                    <a:pt x="13" y="130"/>
                  </a:lnTo>
                  <a:lnTo>
                    <a:pt x="9" y="138"/>
                  </a:lnTo>
                  <a:lnTo>
                    <a:pt x="7" y="147"/>
                  </a:lnTo>
                  <a:lnTo>
                    <a:pt x="4" y="156"/>
                  </a:lnTo>
                  <a:lnTo>
                    <a:pt x="2" y="165"/>
                  </a:lnTo>
                  <a:lnTo>
                    <a:pt x="1" y="173"/>
                  </a:lnTo>
                  <a:lnTo>
                    <a:pt x="0" y="181"/>
                  </a:lnTo>
                  <a:lnTo>
                    <a:pt x="0" y="188"/>
                  </a:lnTo>
                  <a:lnTo>
                    <a:pt x="0" y="196"/>
                  </a:lnTo>
                  <a:lnTo>
                    <a:pt x="1" y="203"/>
                  </a:lnTo>
                  <a:lnTo>
                    <a:pt x="3" y="209"/>
                  </a:lnTo>
                  <a:lnTo>
                    <a:pt x="6" y="215"/>
                  </a:lnTo>
                  <a:lnTo>
                    <a:pt x="9" y="221"/>
                  </a:lnTo>
                  <a:lnTo>
                    <a:pt x="14" y="225"/>
                  </a:lnTo>
                  <a:lnTo>
                    <a:pt x="19" y="230"/>
                  </a:lnTo>
                  <a:lnTo>
                    <a:pt x="89" y="278"/>
                  </a:lnTo>
                  <a:lnTo>
                    <a:pt x="88" y="275"/>
                  </a:lnTo>
                  <a:lnTo>
                    <a:pt x="87" y="272"/>
                  </a:lnTo>
                  <a:lnTo>
                    <a:pt x="86" y="270"/>
                  </a:lnTo>
                  <a:lnTo>
                    <a:pt x="84" y="267"/>
                  </a:lnTo>
                  <a:lnTo>
                    <a:pt x="83" y="264"/>
                  </a:lnTo>
                  <a:lnTo>
                    <a:pt x="82" y="262"/>
                  </a:lnTo>
                  <a:lnTo>
                    <a:pt x="80" y="259"/>
                  </a:lnTo>
                  <a:lnTo>
                    <a:pt x="79" y="256"/>
                  </a:lnTo>
                  <a:lnTo>
                    <a:pt x="77" y="253"/>
                  </a:lnTo>
                  <a:lnTo>
                    <a:pt x="75" y="251"/>
                  </a:lnTo>
                  <a:lnTo>
                    <a:pt x="74" y="248"/>
                  </a:lnTo>
                  <a:lnTo>
                    <a:pt x="72" y="245"/>
                  </a:lnTo>
                  <a:lnTo>
                    <a:pt x="68" y="239"/>
                  </a:lnTo>
                  <a:lnTo>
                    <a:pt x="65" y="234"/>
                  </a:lnTo>
                  <a:lnTo>
                    <a:pt x="61" y="228"/>
                  </a:lnTo>
                  <a:lnTo>
                    <a:pt x="58" y="222"/>
                  </a:lnTo>
                  <a:lnTo>
                    <a:pt x="56" y="220"/>
                  </a:lnTo>
                  <a:lnTo>
                    <a:pt x="54" y="217"/>
                  </a:lnTo>
                  <a:lnTo>
                    <a:pt x="53" y="214"/>
                  </a:lnTo>
                  <a:lnTo>
                    <a:pt x="51" y="211"/>
                  </a:lnTo>
                  <a:lnTo>
                    <a:pt x="50" y="208"/>
                  </a:lnTo>
                  <a:lnTo>
                    <a:pt x="48" y="205"/>
                  </a:lnTo>
                  <a:lnTo>
                    <a:pt x="47" y="203"/>
                  </a:lnTo>
                  <a:lnTo>
                    <a:pt x="46" y="200"/>
                  </a:lnTo>
                  <a:lnTo>
                    <a:pt x="44" y="197"/>
                  </a:lnTo>
                  <a:lnTo>
                    <a:pt x="43" y="194"/>
                  </a:lnTo>
                  <a:lnTo>
                    <a:pt x="42" y="191"/>
                  </a:lnTo>
                  <a:lnTo>
                    <a:pt x="42" y="188"/>
                  </a:lnTo>
                  <a:lnTo>
                    <a:pt x="40" y="183"/>
                  </a:lnTo>
                  <a:lnTo>
                    <a:pt x="39" y="178"/>
                  </a:lnTo>
                  <a:lnTo>
                    <a:pt x="39" y="173"/>
                  </a:lnTo>
                  <a:lnTo>
                    <a:pt x="39" y="167"/>
                  </a:lnTo>
                  <a:lnTo>
                    <a:pt x="38" y="161"/>
                  </a:lnTo>
                  <a:lnTo>
                    <a:pt x="39" y="156"/>
                  </a:lnTo>
                  <a:lnTo>
                    <a:pt x="39" y="150"/>
                  </a:lnTo>
                  <a:lnTo>
                    <a:pt x="40" y="144"/>
                  </a:lnTo>
                  <a:lnTo>
                    <a:pt x="41" y="138"/>
                  </a:lnTo>
                  <a:lnTo>
                    <a:pt x="42" y="132"/>
                  </a:lnTo>
                  <a:lnTo>
                    <a:pt x="43" y="126"/>
                  </a:lnTo>
                  <a:lnTo>
                    <a:pt x="44" y="119"/>
                  </a:lnTo>
                  <a:lnTo>
                    <a:pt x="46" y="113"/>
                  </a:lnTo>
                  <a:lnTo>
                    <a:pt x="47" y="107"/>
                  </a:lnTo>
                  <a:lnTo>
                    <a:pt x="49" y="101"/>
                  </a:lnTo>
                  <a:lnTo>
                    <a:pt x="51" y="94"/>
                  </a:lnTo>
                  <a:lnTo>
                    <a:pt x="53" y="88"/>
                  </a:lnTo>
                  <a:lnTo>
                    <a:pt x="55" y="82"/>
                  </a:lnTo>
                  <a:lnTo>
                    <a:pt x="57" y="76"/>
                  </a:lnTo>
                  <a:lnTo>
                    <a:pt x="59" y="69"/>
                  </a:lnTo>
                  <a:lnTo>
                    <a:pt x="64" y="57"/>
                  </a:lnTo>
                  <a:lnTo>
                    <a:pt x="68" y="45"/>
                  </a:lnTo>
                  <a:lnTo>
                    <a:pt x="70" y="39"/>
                  </a:lnTo>
                  <a:lnTo>
                    <a:pt x="72" y="33"/>
                  </a:lnTo>
                  <a:lnTo>
                    <a:pt x="74" y="27"/>
                  </a:lnTo>
                  <a:lnTo>
                    <a:pt x="76" y="22"/>
                  </a:lnTo>
                  <a:lnTo>
                    <a:pt x="78" y="16"/>
                  </a:lnTo>
                  <a:lnTo>
                    <a:pt x="79" y="11"/>
                  </a:lnTo>
                  <a:lnTo>
                    <a:pt x="81" y="5"/>
                  </a:lnTo>
                  <a:lnTo>
                    <a:pt x="82" y="0"/>
                  </a:lnTo>
                  <a:close/>
                </a:path>
              </a:pathLst>
            </a:custGeom>
            <a:solidFill>
              <a:srgbClr val="F2CA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4" name="Freeform 41"/>
            <p:cNvSpPr>
              <a:spLocks/>
            </p:cNvSpPr>
            <p:nvPr/>
          </p:nvSpPr>
          <p:spPr bwMode="auto">
            <a:xfrm>
              <a:off x="863" y="1031"/>
              <a:ext cx="82" cy="188"/>
            </a:xfrm>
            <a:custGeom>
              <a:avLst/>
              <a:gdLst>
                <a:gd name="T0" fmla="*/ 82 w 82"/>
                <a:gd name="T1" fmla="*/ 0 h 188"/>
                <a:gd name="T2" fmla="*/ 71 w 82"/>
                <a:gd name="T3" fmla="*/ 5 h 188"/>
                <a:gd name="T4" fmla="*/ 62 w 82"/>
                <a:gd name="T5" fmla="*/ 10 h 188"/>
                <a:gd name="T6" fmla="*/ 57 w 82"/>
                <a:gd name="T7" fmla="*/ 12 h 188"/>
                <a:gd name="T8" fmla="*/ 53 w 82"/>
                <a:gd name="T9" fmla="*/ 14 h 188"/>
                <a:gd name="T10" fmla="*/ 49 w 82"/>
                <a:gd name="T11" fmla="*/ 16 h 188"/>
                <a:gd name="T12" fmla="*/ 46 w 82"/>
                <a:gd name="T13" fmla="*/ 18 h 188"/>
                <a:gd name="T14" fmla="*/ 42 w 82"/>
                <a:gd name="T15" fmla="*/ 21 h 188"/>
                <a:gd name="T16" fmla="*/ 39 w 82"/>
                <a:gd name="T17" fmla="*/ 23 h 188"/>
                <a:gd name="T18" fmla="*/ 36 w 82"/>
                <a:gd name="T19" fmla="*/ 26 h 188"/>
                <a:gd name="T20" fmla="*/ 34 w 82"/>
                <a:gd name="T21" fmla="*/ 29 h 188"/>
                <a:gd name="T22" fmla="*/ 31 w 82"/>
                <a:gd name="T23" fmla="*/ 32 h 188"/>
                <a:gd name="T24" fmla="*/ 29 w 82"/>
                <a:gd name="T25" fmla="*/ 35 h 188"/>
                <a:gd name="T26" fmla="*/ 27 w 82"/>
                <a:gd name="T27" fmla="*/ 39 h 188"/>
                <a:gd name="T28" fmla="*/ 25 w 82"/>
                <a:gd name="T29" fmla="*/ 43 h 188"/>
                <a:gd name="T30" fmla="*/ 23 w 82"/>
                <a:gd name="T31" fmla="*/ 47 h 188"/>
                <a:gd name="T32" fmla="*/ 21 w 82"/>
                <a:gd name="T33" fmla="*/ 52 h 188"/>
                <a:gd name="T34" fmla="*/ 19 w 82"/>
                <a:gd name="T35" fmla="*/ 57 h 188"/>
                <a:gd name="T36" fmla="*/ 18 w 82"/>
                <a:gd name="T37" fmla="*/ 63 h 188"/>
                <a:gd name="T38" fmla="*/ 17 w 82"/>
                <a:gd name="T39" fmla="*/ 70 h 188"/>
                <a:gd name="T40" fmla="*/ 15 w 82"/>
                <a:gd name="T41" fmla="*/ 77 h 188"/>
                <a:gd name="T42" fmla="*/ 14 w 82"/>
                <a:gd name="T43" fmla="*/ 84 h 188"/>
                <a:gd name="T44" fmla="*/ 13 w 82"/>
                <a:gd name="T45" fmla="*/ 93 h 188"/>
                <a:gd name="T46" fmla="*/ 12 w 82"/>
                <a:gd name="T47" fmla="*/ 102 h 188"/>
                <a:gd name="T48" fmla="*/ 11 w 82"/>
                <a:gd name="T49" fmla="*/ 111 h 188"/>
                <a:gd name="T50" fmla="*/ 10 w 82"/>
                <a:gd name="T51" fmla="*/ 122 h 188"/>
                <a:gd name="T52" fmla="*/ 9 w 82"/>
                <a:gd name="T53" fmla="*/ 134 h 188"/>
                <a:gd name="T54" fmla="*/ 8 w 82"/>
                <a:gd name="T55" fmla="*/ 146 h 188"/>
                <a:gd name="T56" fmla="*/ 7 w 82"/>
                <a:gd name="T57" fmla="*/ 159 h 188"/>
                <a:gd name="T58" fmla="*/ 7 w 82"/>
                <a:gd name="T59" fmla="*/ 173 h 188"/>
                <a:gd name="T60" fmla="*/ 6 w 82"/>
                <a:gd name="T61" fmla="*/ 188 h 188"/>
                <a:gd name="T62" fmla="*/ 5 w 82"/>
                <a:gd name="T63" fmla="*/ 181 h 188"/>
                <a:gd name="T64" fmla="*/ 4 w 82"/>
                <a:gd name="T65" fmla="*/ 171 h 188"/>
                <a:gd name="T66" fmla="*/ 4 w 82"/>
                <a:gd name="T67" fmla="*/ 166 h 188"/>
                <a:gd name="T68" fmla="*/ 3 w 82"/>
                <a:gd name="T69" fmla="*/ 160 h 188"/>
                <a:gd name="T70" fmla="*/ 2 w 82"/>
                <a:gd name="T71" fmla="*/ 154 h 188"/>
                <a:gd name="T72" fmla="*/ 2 w 82"/>
                <a:gd name="T73" fmla="*/ 147 h 188"/>
                <a:gd name="T74" fmla="*/ 1 w 82"/>
                <a:gd name="T75" fmla="*/ 140 h 188"/>
                <a:gd name="T76" fmla="*/ 1 w 82"/>
                <a:gd name="T77" fmla="*/ 133 h 188"/>
                <a:gd name="T78" fmla="*/ 1 w 82"/>
                <a:gd name="T79" fmla="*/ 125 h 188"/>
                <a:gd name="T80" fmla="*/ 0 w 82"/>
                <a:gd name="T81" fmla="*/ 118 h 188"/>
                <a:gd name="T82" fmla="*/ 0 w 82"/>
                <a:gd name="T83" fmla="*/ 110 h 188"/>
                <a:gd name="T84" fmla="*/ 0 w 82"/>
                <a:gd name="T85" fmla="*/ 102 h 188"/>
                <a:gd name="T86" fmla="*/ 0 w 82"/>
                <a:gd name="T87" fmla="*/ 94 h 188"/>
                <a:gd name="T88" fmla="*/ 0 w 82"/>
                <a:gd name="T89" fmla="*/ 87 h 188"/>
                <a:gd name="T90" fmla="*/ 0 w 82"/>
                <a:gd name="T91" fmla="*/ 79 h 188"/>
                <a:gd name="T92" fmla="*/ 0 w 82"/>
                <a:gd name="T93" fmla="*/ 72 h 188"/>
                <a:gd name="T94" fmla="*/ 1 w 82"/>
                <a:gd name="T95" fmla="*/ 64 h 188"/>
                <a:gd name="T96" fmla="*/ 2 w 82"/>
                <a:gd name="T97" fmla="*/ 57 h 188"/>
                <a:gd name="T98" fmla="*/ 3 w 82"/>
                <a:gd name="T99" fmla="*/ 50 h 188"/>
                <a:gd name="T100" fmla="*/ 4 w 82"/>
                <a:gd name="T101" fmla="*/ 44 h 188"/>
                <a:gd name="T102" fmla="*/ 5 w 82"/>
                <a:gd name="T103" fmla="*/ 37 h 188"/>
                <a:gd name="T104" fmla="*/ 7 w 82"/>
                <a:gd name="T105" fmla="*/ 32 h 188"/>
                <a:gd name="T106" fmla="*/ 9 w 82"/>
                <a:gd name="T107" fmla="*/ 26 h 188"/>
                <a:gd name="T108" fmla="*/ 11 w 82"/>
                <a:gd name="T109" fmla="*/ 21 h 188"/>
                <a:gd name="T110" fmla="*/ 14 w 82"/>
                <a:gd name="T111" fmla="*/ 17 h 188"/>
                <a:gd name="T112" fmla="*/ 17 w 82"/>
                <a:gd name="T113" fmla="*/ 13 h 188"/>
                <a:gd name="T114" fmla="*/ 20 w 82"/>
                <a:gd name="T115" fmla="*/ 10 h 188"/>
                <a:gd name="T116" fmla="*/ 23 w 82"/>
                <a:gd name="T117" fmla="*/ 8 h 188"/>
                <a:gd name="T118" fmla="*/ 27 w 82"/>
                <a:gd name="T119" fmla="*/ 6 h 188"/>
                <a:gd name="T120" fmla="*/ 32 w 82"/>
                <a:gd name="T121" fmla="*/ 5 h 188"/>
                <a:gd name="T122" fmla="*/ 82 w 82"/>
                <a:gd name="T123" fmla="*/ 0 h 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82" h="188">
                  <a:moveTo>
                    <a:pt x="82" y="0"/>
                  </a:moveTo>
                  <a:lnTo>
                    <a:pt x="71" y="5"/>
                  </a:lnTo>
                  <a:lnTo>
                    <a:pt x="62" y="10"/>
                  </a:lnTo>
                  <a:lnTo>
                    <a:pt x="57" y="12"/>
                  </a:lnTo>
                  <a:lnTo>
                    <a:pt x="53" y="14"/>
                  </a:lnTo>
                  <a:lnTo>
                    <a:pt x="49" y="16"/>
                  </a:lnTo>
                  <a:lnTo>
                    <a:pt x="46" y="18"/>
                  </a:lnTo>
                  <a:lnTo>
                    <a:pt x="42" y="21"/>
                  </a:lnTo>
                  <a:lnTo>
                    <a:pt x="39" y="23"/>
                  </a:lnTo>
                  <a:lnTo>
                    <a:pt x="36" y="26"/>
                  </a:lnTo>
                  <a:lnTo>
                    <a:pt x="34" y="29"/>
                  </a:lnTo>
                  <a:lnTo>
                    <a:pt x="31" y="32"/>
                  </a:lnTo>
                  <a:lnTo>
                    <a:pt x="29" y="35"/>
                  </a:lnTo>
                  <a:lnTo>
                    <a:pt x="27" y="39"/>
                  </a:lnTo>
                  <a:lnTo>
                    <a:pt x="25" y="43"/>
                  </a:lnTo>
                  <a:lnTo>
                    <a:pt x="23" y="47"/>
                  </a:lnTo>
                  <a:lnTo>
                    <a:pt x="21" y="52"/>
                  </a:lnTo>
                  <a:lnTo>
                    <a:pt x="19" y="57"/>
                  </a:lnTo>
                  <a:lnTo>
                    <a:pt x="18" y="63"/>
                  </a:lnTo>
                  <a:lnTo>
                    <a:pt x="17" y="70"/>
                  </a:lnTo>
                  <a:lnTo>
                    <a:pt x="15" y="77"/>
                  </a:lnTo>
                  <a:lnTo>
                    <a:pt x="14" y="84"/>
                  </a:lnTo>
                  <a:lnTo>
                    <a:pt x="13" y="93"/>
                  </a:lnTo>
                  <a:lnTo>
                    <a:pt x="12" y="102"/>
                  </a:lnTo>
                  <a:lnTo>
                    <a:pt x="11" y="111"/>
                  </a:lnTo>
                  <a:lnTo>
                    <a:pt x="10" y="122"/>
                  </a:lnTo>
                  <a:lnTo>
                    <a:pt x="9" y="134"/>
                  </a:lnTo>
                  <a:lnTo>
                    <a:pt x="8" y="146"/>
                  </a:lnTo>
                  <a:lnTo>
                    <a:pt x="7" y="159"/>
                  </a:lnTo>
                  <a:lnTo>
                    <a:pt x="7" y="173"/>
                  </a:lnTo>
                  <a:lnTo>
                    <a:pt x="6" y="188"/>
                  </a:lnTo>
                  <a:lnTo>
                    <a:pt x="5" y="181"/>
                  </a:lnTo>
                  <a:lnTo>
                    <a:pt x="4" y="171"/>
                  </a:lnTo>
                  <a:lnTo>
                    <a:pt x="4" y="166"/>
                  </a:lnTo>
                  <a:lnTo>
                    <a:pt x="3" y="160"/>
                  </a:lnTo>
                  <a:lnTo>
                    <a:pt x="2" y="154"/>
                  </a:lnTo>
                  <a:lnTo>
                    <a:pt x="2" y="147"/>
                  </a:lnTo>
                  <a:lnTo>
                    <a:pt x="1" y="140"/>
                  </a:lnTo>
                  <a:lnTo>
                    <a:pt x="1" y="133"/>
                  </a:lnTo>
                  <a:lnTo>
                    <a:pt x="1" y="125"/>
                  </a:lnTo>
                  <a:lnTo>
                    <a:pt x="0" y="118"/>
                  </a:lnTo>
                  <a:lnTo>
                    <a:pt x="0" y="110"/>
                  </a:lnTo>
                  <a:lnTo>
                    <a:pt x="0" y="102"/>
                  </a:lnTo>
                  <a:lnTo>
                    <a:pt x="0" y="94"/>
                  </a:lnTo>
                  <a:lnTo>
                    <a:pt x="0" y="87"/>
                  </a:lnTo>
                  <a:lnTo>
                    <a:pt x="0" y="79"/>
                  </a:lnTo>
                  <a:lnTo>
                    <a:pt x="0" y="72"/>
                  </a:lnTo>
                  <a:lnTo>
                    <a:pt x="1" y="64"/>
                  </a:lnTo>
                  <a:lnTo>
                    <a:pt x="2" y="57"/>
                  </a:lnTo>
                  <a:lnTo>
                    <a:pt x="3" y="50"/>
                  </a:lnTo>
                  <a:lnTo>
                    <a:pt x="4" y="44"/>
                  </a:lnTo>
                  <a:lnTo>
                    <a:pt x="5" y="37"/>
                  </a:lnTo>
                  <a:lnTo>
                    <a:pt x="7" y="32"/>
                  </a:lnTo>
                  <a:lnTo>
                    <a:pt x="9" y="26"/>
                  </a:lnTo>
                  <a:lnTo>
                    <a:pt x="11" y="21"/>
                  </a:lnTo>
                  <a:lnTo>
                    <a:pt x="14" y="17"/>
                  </a:lnTo>
                  <a:lnTo>
                    <a:pt x="17" y="13"/>
                  </a:lnTo>
                  <a:lnTo>
                    <a:pt x="20" y="10"/>
                  </a:lnTo>
                  <a:lnTo>
                    <a:pt x="23" y="8"/>
                  </a:lnTo>
                  <a:lnTo>
                    <a:pt x="27" y="6"/>
                  </a:lnTo>
                  <a:lnTo>
                    <a:pt x="32" y="5"/>
                  </a:lnTo>
                  <a:lnTo>
                    <a:pt x="82" y="0"/>
                  </a:lnTo>
                  <a:close/>
                </a:path>
              </a:pathLst>
            </a:custGeom>
            <a:solidFill>
              <a:srgbClr val="2816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6" name="Freeform 42"/>
            <p:cNvSpPr>
              <a:spLocks/>
            </p:cNvSpPr>
            <p:nvPr/>
          </p:nvSpPr>
          <p:spPr bwMode="auto">
            <a:xfrm>
              <a:off x="786" y="977"/>
              <a:ext cx="358" cy="653"/>
            </a:xfrm>
            <a:custGeom>
              <a:avLst/>
              <a:gdLst>
                <a:gd name="T0" fmla="*/ 332 w 358"/>
                <a:gd name="T1" fmla="*/ 18 h 653"/>
                <a:gd name="T2" fmla="*/ 292 w 358"/>
                <a:gd name="T3" fmla="*/ 10 h 653"/>
                <a:gd name="T4" fmla="*/ 254 w 358"/>
                <a:gd name="T5" fmla="*/ 4 h 653"/>
                <a:gd name="T6" fmla="*/ 216 w 358"/>
                <a:gd name="T7" fmla="*/ 1 h 653"/>
                <a:gd name="T8" fmla="*/ 180 w 358"/>
                <a:gd name="T9" fmla="*/ 1 h 653"/>
                <a:gd name="T10" fmla="*/ 147 w 358"/>
                <a:gd name="T11" fmla="*/ 4 h 653"/>
                <a:gd name="T12" fmla="*/ 116 w 358"/>
                <a:gd name="T13" fmla="*/ 12 h 653"/>
                <a:gd name="T14" fmla="*/ 87 w 358"/>
                <a:gd name="T15" fmla="*/ 23 h 653"/>
                <a:gd name="T16" fmla="*/ 63 w 358"/>
                <a:gd name="T17" fmla="*/ 39 h 653"/>
                <a:gd name="T18" fmla="*/ 42 w 358"/>
                <a:gd name="T19" fmla="*/ 60 h 653"/>
                <a:gd name="T20" fmla="*/ 26 w 358"/>
                <a:gd name="T21" fmla="*/ 86 h 653"/>
                <a:gd name="T22" fmla="*/ 9 w 358"/>
                <a:gd name="T23" fmla="*/ 130 h 653"/>
                <a:gd name="T24" fmla="*/ 1 w 358"/>
                <a:gd name="T25" fmla="*/ 175 h 653"/>
                <a:gd name="T26" fmla="*/ 1 w 358"/>
                <a:gd name="T27" fmla="*/ 221 h 653"/>
                <a:gd name="T28" fmla="*/ 5 w 358"/>
                <a:gd name="T29" fmla="*/ 268 h 653"/>
                <a:gd name="T30" fmla="*/ 14 w 358"/>
                <a:gd name="T31" fmla="*/ 317 h 653"/>
                <a:gd name="T32" fmla="*/ 32 w 358"/>
                <a:gd name="T33" fmla="*/ 405 h 653"/>
                <a:gd name="T34" fmla="*/ 42 w 358"/>
                <a:gd name="T35" fmla="*/ 461 h 653"/>
                <a:gd name="T36" fmla="*/ 50 w 358"/>
                <a:gd name="T37" fmla="*/ 521 h 653"/>
                <a:gd name="T38" fmla="*/ 54 w 358"/>
                <a:gd name="T39" fmla="*/ 585 h 653"/>
                <a:gd name="T40" fmla="*/ 53 w 358"/>
                <a:gd name="T41" fmla="*/ 653 h 653"/>
                <a:gd name="T42" fmla="*/ 101 w 358"/>
                <a:gd name="T43" fmla="*/ 642 h 653"/>
                <a:gd name="T44" fmla="*/ 105 w 358"/>
                <a:gd name="T45" fmla="*/ 623 h 653"/>
                <a:gd name="T46" fmla="*/ 107 w 358"/>
                <a:gd name="T47" fmla="*/ 601 h 653"/>
                <a:gd name="T48" fmla="*/ 110 w 358"/>
                <a:gd name="T49" fmla="*/ 576 h 653"/>
                <a:gd name="T50" fmla="*/ 112 w 358"/>
                <a:gd name="T51" fmla="*/ 548 h 653"/>
                <a:gd name="T52" fmla="*/ 113 w 358"/>
                <a:gd name="T53" fmla="*/ 517 h 653"/>
                <a:gd name="T54" fmla="*/ 114 w 358"/>
                <a:gd name="T55" fmla="*/ 481 h 653"/>
                <a:gd name="T56" fmla="*/ 114 w 358"/>
                <a:gd name="T57" fmla="*/ 443 h 653"/>
                <a:gd name="T58" fmla="*/ 113 w 358"/>
                <a:gd name="T59" fmla="*/ 400 h 653"/>
                <a:gd name="T60" fmla="*/ 112 w 358"/>
                <a:gd name="T61" fmla="*/ 353 h 653"/>
                <a:gd name="T62" fmla="*/ 109 w 358"/>
                <a:gd name="T63" fmla="*/ 302 h 653"/>
                <a:gd name="T64" fmla="*/ 109 w 358"/>
                <a:gd name="T65" fmla="*/ 249 h 653"/>
                <a:gd name="T66" fmla="*/ 115 w 358"/>
                <a:gd name="T67" fmla="*/ 204 h 653"/>
                <a:gd name="T68" fmla="*/ 127 w 358"/>
                <a:gd name="T69" fmla="*/ 165 h 653"/>
                <a:gd name="T70" fmla="*/ 143 w 358"/>
                <a:gd name="T71" fmla="*/ 132 h 653"/>
                <a:gd name="T72" fmla="*/ 165 w 358"/>
                <a:gd name="T73" fmla="*/ 105 h 653"/>
                <a:gd name="T74" fmla="*/ 191 w 358"/>
                <a:gd name="T75" fmla="*/ 83 h 653"/>
                <a:gd name="T76" fmla="*/ 221 w 358"/>
                <a:gd name="T77" fmla="*/ 65 h 653"/>
                <a:gd name="T78" fmla="*/ 254 w 358"/>
                <a:gd name="T79" fmla="*/ 51 h 653"/>
                <a:gd name="T80" fmla="*/ 291 w 358"/>
                <a:gd name="T81" fmla="*/ 39 h 653"/>
                <a:gd name="T82" fmla="*/ 331 w 358"/>
                <a:gd name="T83" fmla="*/ 30 h 6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358" h="653">
                  <a:moveTo>
                    <a:pt x="358" y="25"/>
                  </a:moveTo>
                  <a:lnTo>
                    <a:pt x="345" y="21"/>
                  </a:lnTo>
                  <a:lnTo>
                    <a:pt x="332" y="18"/>
                  </a:lnTo>
                  <a:lnTo>
                    <a:pt x="318" y="15"/>
                  </a:lnTo>
                  <a:lnTo>
                    <a:pt x="305" y="12"/>
                  </a:lnTo>
                  <a:lnTo>
                    <a:pt x="292" y="10"/>
                  </a:lnTo>
                  <a:lnTo>
                    <a:pt x="279" y="7"/>
                  </a:lnTo>
                  <a:lnTo>
                    <a:pt x="266" y="5"/>
                  </a:lnTo>
                  <a:lnTo>
                    <a:pt x="254" y="4"/>
                  </a:lnTo>
                  <a:lnTo>
                    <a:pt x="241" y="2"/>
                  </a:lnTo>
                  <a:lnTo>
                    <a:pt x="228" y="1"/>
                  </a:lnTo>
                  <a:lnTo>
                    <a:pt x="216" y="1"/>
                  </a:lnTo>
                  <a:lnTo>
                    <a:pt x="204" y="0"/>
                  </a:lnTo>
                  <a:lnTo>
                    <a:pt x="192" y="0"/>
                  </a:lnTo>
                  <a:lnTo>
                    <a:pt x="180" y="1"/>
                  </a:lnTo>
                  <a:lnTo>
                    <a:pt x="169" y="2"/>
                  </a:lnTo>
                  <a:lnTo>
                    <a:pt x="158" y="3"/>
                  </a:lnTo>
                  <a:lnTo>
                    <a:pt x="147" y="4"/>
                  </a:lnTo>
                  <a:lnTo>
                    <a:pt x="136" y="6"/>
                  </a:lnTo>
                  <a:lnTo>
                    <a:pt x="126" y="9"/>
                  </a:lnTo>
                  <a:lnTo>
                    <a:pt x="116" y="12"/>
                  </a:lnTo>
                  <a:lnTo>
                    <a:pt x="106" y="15"/>
                  </a:lnTo>
                  <a:lnTo>
                    <a:pt x="96" y="19"/>
                  </a:lnTo>
                  <a:lnTo>
                    <a:pt x="87" y="23"/>
                  </a:lnTo>
                  <a:lnTo>
                    <a:pt x="79" y="28"/>
                  </a:lnTo>
                  <a:lnTo>
                    <a:pt x="71" y="33"/>
                  </a:lnTo>
                  <a:lnTo>
                    <a:pt x="63" y="39"/>
                  </a:lnTo>
                  <a:lnTo>
                    <a:pt x="56" y="46"/>
                  </a:lnTo>
                  <a:lnTo>
                    <a:pt x="49" y="53"/>
                  </a:lnTo>
                  <a:lnTo>
                    <a:pt x="42" y="60"/>
                  </a:lnTo>
                  <a:lnTo>
                    <a:pt x="36" y="68"/>
                  </a:lnTo>
                  <a:lnTo>
                    <a:pt x="31" y="77"/>
                  </a:lnTo>
                  <a:lnTo>
                    <a:pt x="26" y="86"/>
                  </a:lnTo>
                  <a:lnTo>
                    <a:pt x="19" y="101"/>
                  </a:lnTo>
                  <a:lnTo>
                    <a:pt x="14" y="116"/>
                  </a:lnTo>
                  <a:lnTo>
                    <a:pt x="9" y="130"/>
                  </a:lnTo>
                  <a:lnTo>
                    <a:pt x="6" y="145"/>
                  </a:lnTo>
                  <a:lnTo>
                    <a:pt x="3" y="160"/>
                  </a:lnTo>
                  <a:lnTo>
                    <a:pt x="1" y="175"/>
                  </a:lnTo>
                  <a:lnTo>
                    <a:pt x="0" y="190"/>
                  </a:lnTo>
                  <a:lnTo>
                    <a:pt x="0" y="206"/>
                  </a:lnTo>
                  <a:lnTo>
                    <a:pt x="1" y="221"/>
                  </a:lnTo>
                  <a:lnTo>
                    <a:pt x="2" y="237"/>
                  </a:lnTo>
                  <a:lnTo>
                    <a:pt x="3" y="252"/>
                  </a:lnTo>
                  <a:lnTo>
                    <a:pt x="5" y="268"/>
                  </a:lnTo>
                  <a:lnTo>
                    <a:pt x="8" y="284"/>
                  </a:lnTo>
                  <a:lnTo>
                    <a:pt x="11" y="301"/>
                  </a:lnTo>
                  <a:lnTo>
                    <a:pt x="14" y="317"/>
                  </a:lnTo>
                  <a:lnTo>
                    <a:pt x="17" y="334"/>
                  </a:lnTo>
                  <a:lnTo>
                    <a:pt x="24" y="369"/>
                  </a:lnTo>
                  <a:lnTo>
                    <a:pt x="32" y="405"/>
                  </a:lnTo>
                  <a:lnTo>
                    <a:pt x="35" y="423"/>
                  </a:lnTo>
                  <a:lnTo>
                    <a:pt x="39" y="442"/>
                  </a:lnTo>
                  <a:lnTo>
                    <a:pt x="42" y="461"/>
                  </a:lnTo>
                  <a:lnTo>
                    <a:pt x="45" y="481"/>
                  </a:lnTo>
                  <a:lnTo>
                    <a:pt x="48" y="501"/>
                  </a:lnTo>
                  <a:lnTo>
                    <a:pt x="50" y="521"/>
                  </a:lnTo>
                  <a:lnTo>
                    <a:pt x="52" y="542"/>
                  </a:lnTo>
                  <a:lnTo>
                    <a:pt x="54" y="563"/>
                  </a:lnTo>
                  <a:lnTo>
                    <a:pt x="54" y="585"/>
                  </a:lnTo>
                  <a:lnTo>
                    <a:pt x="55" y="607"/>
                  </a:lnTo>
                  <a:lnTo>
                    <a:pt x="54" y="630"/>
                  </a:lnTo>
                  <a:lnTo>
                    <a:pt x="53" y="653"/>
                  </a:lnTo>
                  <a:lnTo>
                    <a:pt x="99" y="653"/>
                  </a:lnTo>
                  <a:lnTo>
                    <a:pt x="100" y="648"/>
                  </a:lnTo>
                  <a:lnTo>
                    <a:pt x="101" y="642"/>
                  </a:lnTo>
                  <a:lnTo>
                    <a:pt x="102" y="636"/>
                  </a:lnTo>
                  <a:lnTo>
                    <a:pt x="104" y="630"/>
                  </a:lnTo>
                  <a:lnTo>
                    <a:pt x="105" y="623"/>
                  </a:lnTo>
                  <a:lnTo>
                    <a:pt x="106" y="616"/>
                  </a:lnTo>
                  <a:lnTo>
                    <a:pt x="107" y="609"/>
                  </a:lnTo>
                  <a:lnTo>
                    <a:pt x="107" y="601"/>
                  </a:lnTo>
                  <a:lnTo>
                    <a:pt x="108" y="593"/>
                  </a:lnTo>
                  <a:lnTo>
                    <a:pt x="109" y="585"/>
                  </a:lnTo>
                  <a:lnTo>
                    <a:pt x="110" y="576"/>
                  </a:lnTo>
                  <a:lnTo>
                    <a:pt x="111" y="567"/>
                  </a:lnTo>
                  <a:lnTo>
                    <a:pt x="111" y="558"/>
                  </a:lnTo>
                  <a:lnTo>
                    <a:pt x="112" y="548"/>
                  </a:lnTo>
                  <a:lnTo>
                    <a:pt x="112" y="538"/>
                  </a:lnTo>
                  <a:lnTo>
                    <a:pt x="113" y="528"/>
                  </a:lnTo>
                  <a:lnTo>
                    <a:pt x="113" y="517"/>
                  </a:lnTo>
                  <a:lnTo>
                    <a:pt x="113" y="505"/>
                  </a:lnTo>
                  <a:lnTo>
                    <a:pt x="114" y="494"/>
                  </a:lnTo>
                  <a:lnTo>
                    <a:pt x="114" y="481"/>
                  </a:lnTo>
                  <a:lnTo>
                    <a:pt x="114" y="469"/>
                  </a:lnTo>
                  <a:lnTo>
                    <a:pt x="114" y="456"/>
                  </a:lnTo>
                  <a:lnTo>
                    <a:pt x="114" y="443"/>
                  </a:lnTo>
                  <a:lnTo>
                    <a:pt x="114" y="429"/>
                  </a:lnTo>
                  <a:lnTo>
                    <a:pt x="113" y="415"/>
                  </a:lnTo>
                  <a:lnTo>
                    <a:pt x="113" y="400"/>
                  </a:lnTo>
                  <a:lnTo>
                    <a:pt x="113" y="385"/>
                  </a:lnTo>
                  <a:lnTo>
                    <a:pt x="112" y="369"/>
                  </a:lnTo>
                  <a:lnTo>
                    <a:pt x="112" y="353"/>
                  </a:lnTo>
                  <a:lnTo>
                    <a:pt x="111" y="337"/>
                  </a:lnTo>
                  <a:lnTo>
                    <a:pt x="110" y="320"/>
                  </a:lnTo>
                  <a:lnTo>
                    <a:pt x="109" y="302"/>
                  </a:lnTo>
                  <a:lnTo>
                    <a:pt x="108" y="284"/>
                  </a:lnTo>
                  <a:lnTo>
                    <a:pt x="108" y="266"/>
                  </a:lnTo>
                  <a:lnTo>
                    <a:pt x="109" y="249"/>
                  </a:lnTo>
                  <a:lnTo>
                    <a:pt x="110" y="233"/>
                  </a:lnTo>
                  <a:lnTo>
                    <a:pt x="112" y="218"/>
                  </a:lnTo>
                  <a:lnTo>
                    <a:pt x="115" y="204"/>
                  </a:lnTo>
                  <a:lnTo>
                    <a:pt x="118" y="190"/>
                  </a:lnTo>
                  <a:lnTo>
                    <a:pt x="122" y="177"/>
                  </a:lnTo>
                  <a:lnTo>
                    <a:pt x="127" y="165"/>
                  </a:lnTo>
                  <a:lnTo>
                    <a:pt x="132" y="153"/>
                  </a:lnTo>
                  <a:lnTo>
                    <a:pt x="137" y="143"/>
                  </a:lnTo>
                  <a:lnTo>
                    <a:pt x="143" y="132"/>
                  </a:lnTo>
                  <a:lnTo>
                    <a:pt x="150" y="123"/>
                  </a:lnTo>
                  <a:lnTo>
                    <a:pt x="157" y="114"/>
                  </a:lnTo>
                  <a:lnTo>
                    <a:pt x="165" y="105"/>
                  </a:lnTo>
                  <a:lnTo>
                    <a:pt x="173" y="97"/>
                  </a:lnTo>
                  <a:lnTo>
                    <a:pt x="182" y="90"/>
                  </a:lnTo>
                  <a:lnTo>
                    <a:pt x="191" y="83"/>
                  </a:lnTo>
                  <a:lnTo>
                    <a:pt x="200" y="77"/>
                  </a:lnTo>
                  <a:lnTo>
                    <a:pt x="210" y="71"/>
                  </a:lnTo>
                  <a:lnTo>
                    <a:pt x="221" y="65"/>
                  </a:lnTo>
                  <a:lnTo>
                    <a:pt x="232" y="60"/>
                  </a:lnTo>
                  <a:lnTo>
                    <a:pt x="243" y="55"/>
                  </a:lnTo>
                  <a:lnTo>
                    <a:pt x="254" y="51"/>
                  </a:lnTo>
                  <a:lnTo>
                    <a:pt x="266" y="47"/>
                  </a:lnTo>
                  <a:lnTo>
                    <a:pt x="278" y="43"/>
                  </a:lnTo>
                  <a:lnTo>
                    <a:pt x="291" y="39"/>
                  </a:lnTo>
                  <a:lnTo>
                    <a:pt x="304" y="36"/>
                  </a:lnTo>
                  <a:lnTo>
                    <a:pt x="317" y="33"/>
                  </a:lnTo>
                  <a:lnTo>
                    <a:pt x="331" y="30"/>
                  </a:lnTo>
                  <a:lnTo>
                    <a:pt x="344" y="28"/>
                  </a:lnTo>
                  <a:lnTo>
                    <a:pt x="358" y="25"/>
                  </a:lnTo>
                  <a:close/>
                </a:path>
              </a:pathLst>
            </a:custGeom>
            <a:solidFill>
              <a:srgbClr val="F2CA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7" name="Freeform 43"/>
            <p:cNvSpPr>
              <a:spLocks/>
            </p:cNvSpPr>
            <p:nvPr/>
          </p:nvSpPr>
          <p:spPr bwMode="auto">
            <a:xfrm>
              <a:off x="741" y="997"/>
              <a:ext cx="241" cy="633"/>
            </a:xfrm>
            <a:custGeom>
              <a:avLst/>
              <a:gdLst>
                <a:gd name="T0" fmla="*/ 29 w 241"/>
                <a:gd name="T1" fmla="*/ 601 h 633"/>
                <a:gd name="T2" fmla="*/ 64 w 241"/>
                <a:gd name="T3" fmla="*/ 605 h 633"/>
                <a:gd name="T4" fmla="*/ 96 w 241"/>
                <a:gd name="T5" fmla="*/ 597 h 633"/>
                <a:gd name="T6" fmla="*/ 126 w 241"/>
                <a:gd name="T7" fmla="*/ 581 h 633"/>
                <a:gd name="T8" fmla="*/ 153 w 241"/>
                <a:gd name="T9" fmla="*/ 557 h 633"/>
                <a:gd name="T10" fmla="*/ 176 w 241"/>
                <a:gd name="T11" fmla="*/ 527 h 633"/>
                <a:gd name="T12" fmla="*/ 187 w 241"/>
                <a:gd name="T13" fmla="*/ 519 h 633"/>
                <a:gd name="T14" fmla="*/ 181 w 241"/>
                <a:gd name="T15" fmla="*/ 545 h 633"/>
                <a:gd name="T16" fmla="*/ 173 w 241"/>
                <a:gd name="T17" fmla="*/ 568 h 633"/>
                <a:gd name="T18" fmla="*/ 161 w 241"/>
                <a:gd name="T19" fmla="*/ 588 h 633"/>
                <a:gd name="T20" fmla="*/ 148 w 241"/>
                <a:gd name="T21" fmla="*/ 605 h 633"/>
                <a:gd name="T22" fmla="*/ 133 w 241"/>
                <a:gd name="T23" fmla="*/ 620 h 633"/>
                <a:gd name="T24" fmla="*/ 117 w 241"/>
                <a:gd name="T25" fmla="*/ 633 h 633"/>
                <a:gd name="T26" fmla="*/ 239 w 241"/>
                <a:gd name="T27" fmla="*/ 598 h 633"/>
                <a:gd name="T28" fmla="*/ 241 w 241"/>
                <a:gd name="T29" fmla="*/ 546 h 633"/>
                <a:gd name="T30" fmla="*/ 233 w 241"/>
                <a:gd name="T31" fmla="*/ 492 h 633"/>
                <a:gd name="T32" fmla="*/ 217 w 241"/>
                <a:gd name="T33" fmla="*/ 439 h 633"/>
                <a:gd name="T34" fmla="*/ 197 w 241"/>
                <a:gd name="T35" fmla="*/ 392 h 633"/>
                <a:gd name="T36" fmla="*/ 177 w 241"/>
                <a:gd name="T37" fmla="*/ 357 h 633"/>
                <a:gd name="T38" fmla="*/ 170 w 241"/>
                <a:gd name="T39" fmla="*/ 356 h 633"/>
                <a:gd name="T40" fmla="*/ 173 w 241"/>
                <a:gd name="T41" fmla="*/ 386 h 633"/>
                <a:gd name="T42" fmla="*/ 170 w 241"/>
                <a:gd name="T43" fmla="*/ 413 h 633"/>
                <a:gd name="T44" fmla="*/ 163 w 241"/>
                <a:gd name="T45" fmla="*/ 436 h 633"/>
                <a:gd name="T46" fmla="*/ 153 w 241"/>
                <a:gd name="T47" fmla="*/ 457 h 633"/>
                <a:gd name="T48" fmla="*/ 137 w 241"/>
                <a:gd name="T49" fmla="*/ 483 h 633"/>
                <a:gd name="T50" fmla="*/ 135 w 241"/>
                <a:gd name="T51" fmla="*/ 484 h 633"/>
                <a:gd name="T52" fmla="*/ 141 w 241"/>
                <a:gd name="T53" fmla="*/ 460 h 633"/>
                <a:gd name="T54" fmla="*/ 143 w 241"/>
                <a:gd name="T55" fmla="*/ 434 h 633"/>
                <a:gd name="T56" fmla="*/ 141 w 241"/>
                <a:gd name="T57" fmla="*/ 407 h 633"/>
                <a:gd name="T58" fmla="*/ 136 w 241"/>
                <a:gd name="T59" fmla="*/ 378 h 633"/>
                <a:gd name="T60" fmla="*/ 127 w 241"/>
                <a:gd name="T61" fmla="*/ 348 h 633"/>
                <a:gd name="T62" fmla="*/ 113 w 241"/>
                <a:gd name="T63" fmla="*/ 316 h 633"/>
                <a:gd name="T64" fmla="*/ 102 w 241"/>
                <a:gd name="T65" fmla="*/ 277 h 633"/>
                <a:gd name="T66" fmla="*/ 97 w 241"/>
                <a:gd name="T67" fmla="*/ 229 h 633"/>
                <a:gd name="T68" fmla="*/ 98 w 241"/>
                <a:gd name="T69" fmla="*/ 176 h 633"/>
                <a:gd name="T70" fmla="*/ 106 w 241"/>
                <a:gd name="T71" fmla="*/ 120 h 633"/>
                <a:gd name="T72" fmla="*/ 120 w 241"/>
                <a:gd name="T73" fmla="*/ 66 h 633"/>
                <a:gd name="T74" fmla="*/ 140 w 241"/>
                <a:gd name="T75" fmla="*/ 18 h 633"/>
                <a:gd name="T76" fmla="*/ 128 w 241"/>
                <a:gd name="T77" fmla="*/ 26 h 633"/>
                <a:gd name="T78" fmla="*/ 102 w 241"/>
                <a:gd name="T79" fmla="*/ 73 h 633"/>
                <a:gd name="T80" fmla="*/ 84 w 241"/>
                <a:gd name="T81" fmla="*/ 124 h 633"/>
                <a:gd name="T82" fmla="*/ 75 w 241"/>
                <a:gd name="T83" fmla="*/ 177 h 633"/>
                <a:gd name="T84" fmla="*/ 73 w 241"/>
                <a:gd name="T85" fmla="*/ 229 h 633"/>
                <a:gd name="T86" fmla="*/ 77 w 241"/>
                <a:gd name="T87" fmla="*/ 276 h 633"/>
                <a:gd name="T88" fmla="*/ 85 w 241"/>
                <a:gd name="T89" fmla="*/ 320 h 633"/>
                <a:gd name="T90" fmla="*/ 96 w 241"/>
                <a:gd name="T91" fmla="*/ 376 h 633"/>
                <a:gd name="T92" fmla="*/ 101 w 241"/>
                <a:gd name="T93" fmla="*/ 433 h 633"/>
                <a:gd name="T94" fmla="*/ 98 w 241"/>
                <a:gd name="T95" fmla="*/ 488 h 633"/>
                <a:gd name="T96" fmla="*/ 84 w 241"/>
                <a:gd name="T97" fmla="*/ 535 h 633"/>
                <a:gd name="T98" fmla="*/ 56 w 241"/>
                <a:gd name="T99" fmla="*/ 569 h 633"/>
                <a:gd name="T100" fmla="*/ 11 w 241"/>
                <a:gd name="T101" fmla="*/ 587 h 6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41" h="633">
                  <a:moveTo>
                    <a:pt x="0" y="588"/>
                  </a:moveTo>
                  <a:lnTo>
                    <a:pt x="7" y="592"/>
                  </a:lnTo>
                  <a:lnTo>
                    <a:pt x="15" y="596"/>
                  </a:lnTo>
                  <a:lnTo>
                    <a:pt x="22" y="599"/>
                  </a:lnTo>
                  <a:lnTo>
                    <a:pt x="29" y="601"/>
                  </a:lnTo>
                  <a:lnTo>
                    <a:pt x="36" y="603"/>
                  </a:lnTo>
                  <a:lnTo>
                    <a:pt x="43" y="604"/>
                  </a:lnTo>
                  <a:lnTo>
                    <a:pt x="50" y="605"/>
                  </a:lnTo>
                  <a:lnTo>
                    <a:pt x="57" y="605"/>
                  </a:lnTo>
                  <a:lnTo>
                    <a:pt x="64" y="605"/>
                  </a:lnTo>
                  <a:lnTo>
                    <a:pt x="71" y="604"/>
                  </a:lnTo>
                  <a:lnTo>
                    <a:pt x="77" y="603"/>
                  </a:lnTo>
                  <a:lnTo>
                    <a:pt x="84" y="602"/>
                  </a:lnTo>
                  <a:lnTo>
                    <a:pt x="90" y="600"/>
                  </a:lnTo>
                  <a:lnTo>
                    <a:pt x="96" y="597"/>
                  </a:lnTo>
                  <a:lnTo>
                    <a:pt x="102" y="595"/>
                  </a:lnTo>
                  <a:lnTo>
                    <a:pt x="109" y="592"/>
                  </a:lnTo>
                  <a:lnTo>
                    <a:pt x="114" y="588"/>
                  </a:lnTo>
                  <a:lnTo>
                    <a:pt x="120" y="585"/>
                  </a:lnTo>
                  <a:lnTo>
                    <a:pt x="126" y="581"/>
                  </a:lnTo>
                  <a:lnTo>
                    <a:pt x="132" y="576"/>
                  </a:lnTo>
                  <a:lnTo>
                    <a:pt x="137" y="572"/>
                  </a:lnTo>
                  <a:lnTo>
                    <a:pt x="142" y="567"/>
                  </a:lnTo>
                  <a:lnTo>
                    <a:pt x="148" y="562"/>
                  </a:lnTo>
                  <a:lnTo>
                    <a:pt x="153" y="557"/>
                  </a:lnTo>
                  <a:lnTo>
                    <a:pt x="158" y="551"/>
                  </a:lnTo>
                  <a:lnTo>
                    <a:pt x="162" y="545"/>
                  </a:lnTo>
                  <a:lnTo>
                    <a:pt x="167" y="539"/>
                  </a:lnTo>
                  <a:lnTo>
                    <a:pt x="172" y="533"/>
                  </a:lnTo>
                  <a:lnTo>
                    <a:pt x="176" y="527"/>
                  </a:lnTo>
                  <a:lnTo>
                    <a:pt x="180" y="520"/>
                  </a:lnTo>
                  <a:lnTo>
                    <a:pt x="184" y="514"/>
                  </a:lnTo>
                  <a:lnTo>
                    <a:pt x="188" y="507"/>
                  </a:lnTo>
                  <a:lnTo>
                    <a:pt x="188" y="513"/>
                  </a:lnTo>
                  <a:lnTo>
                    <a:pt x="187" y="519"/>
                  </a:lnTo>
                  <a:lnTo>
                    <a:pt x="186" y="524"/>
                  </a:lnTo>
                  <a:lnTo>
                    <a:pt x="185" y="530"/>
                  </a:lnTo>
                  <a:lnTo>
                    <a:pt x="184" y="535"/>
                  </a:lnTo>
                  <a:lnTo>
                    <a:pt x="183" y="540"/>
                  </a:lnTo>
                  <a:lnTo>
                    <a:pt x="181" y="545"/>
                  </a:lnTo>
                  <a:lnTo>
                    <a:pt x="180" y="550"/>
                  </a:lnTo>
                  <a:lnTo>
                    <a:pt x="178" y="554"/>
                  </a:lnTo>
                  <a:lnTo>
                    <a:pt x="176" y="559"/>
                  </a:lnTo>
                  <a:lnTo>
                    <a:pt x="174" y="563"/>
                  </a:lnTo>
                  <a:lnTo>
                    <a:pt x="173" y="568"/>
                  </a:lnTo>
                  <a:lnTo>
                    <a:pt x="171" y="572"/>
                  </a:lnTo>
                  <a:lnTo>
                    <a:pt x="168" y="576"/>
                  </a:lnTo>
                  <a:lnTo>
                    <a:pt x="166" y="580"/>
                  </a:lnTo>
                  <a:lnTo>
                    <a:pt x="164" y="584"/>
                  </a:lnTo>
                  <a:lnTo>
                    <a:pt x="161" y="588"/>
                  </a:lnTo>
                  <a:lnTo>
                    <a:pt x="159" y="591"/>
                  </a:lnTo>
                  <a:lnTo>
                    <a:pt x="156" y="595"/>
                  </a:lnTo>
                  <a:lnTo>
                    <a:pt x="154" y="598"/>
                  </a:lnTo>
                  <a:lnTo>
                    <a:pt x="151" y="602"/>
                  </a:lnTo>
                  <a:lnTo>
                    <a:pt x="148" y="605"/>
                  </a:lnTo>
                  <a:lnTo>
                    <a:pt x="145" y="608"/>
                  </a:lnTo>
                  <a:lnTo>
                    <a:pt x="142" y="611"/>
                  </a:lnTo>
                  <a:lnTo>
                    <a:pt x="139" y="614"/>
                  </a:lnTo>
                  <a:lnTo>
                    <a:pt x="136" y="617"/>
                  </a:lnTo>
                  <a:lnTo>
                    <a:pt x="133" y="620"/>
                  </a:lnTo>
                  <a:lnTo>
                    <a:pt x="130" y="623"/>
                  </a:lnTo>
                  <a:lnTo>
                    <a:pt x="127" y="626"/>
                  </a:lnTo>
                  <a:lnTo>
                    <a:pt x="123" y="628"/>
                  </a:lnTo>
                  <a:lnTo>
                    <a:pt x="120" y="631"/>
                  </a:lnTo>
                  <a:lnTo>
                    <a:pt x="117" y="633"/>
                  </a:lnTo>
                  <a:lnTo>
                    <a:pt x="227" y="633"/>
                  </a:lnTo>
                  <a:lnTo>
                    <a:pt x="231" y="625"/>
                  </a:lnTo>
                  <a:lnTo>
                    <a:pt x="234" y="616"/>
                  </a:lnTo>
                  <a:lnTo>
                    <a:pt x="237" y="607"/>
                  </a:lnTo>
                  <a:lnTo>
                    <a:pt x="239" y="598"/>
                  </a:lnTo>
                  <a:lnTo>
                    <a:pt x="240" y="588"/>
                  </a:lnTo>
                  <a:lnTo>
                    <a:pt x="241" y="578"/>
                  </a:lnTo>
                  <a:lnTo>
                    <a:pt x="241" y="568"/>
                  </a:lnTo>
                  <a:lnTo>
                    <a:pt x="241" y="557"/>
                  </a:lnTo>
                  <a:lnTo>
                    <a:pt x="241" y="546"/>
                  </a:lnTo>
                  <a:lnTo>
                    <a:pt x="240" y="536"/>
                  </a:lnTo>
                  <a:lnTo>
                    <a:pt x="239" y="525"/>
                  </a:lnTo>
                  <a:lnTo>
                    <a:pt x="237" y="514"/>
                  </a:lnTo>
                  <a:lnTo>
                    <a:pt x="235" y="503"/>
                  </a:lnTo>
                  <a:lnTo>
                    <a:pt x="233" y="492"/>
                  </a:lnTo>
                  <a:lnTo>
                    <a:pt x="230" y="481"/>
                  </a:lnTo>
                  <a:lnTo>
                    <a:pt x="227" y="470"/>
                  </a:lnTo>
                  <a:lnTo>
                    <a:pt x="224" y="459"/>
                  </a:lnTo>
                  <a:lnTo>
                    <a:pt x="221" y="449"/>
                  </a:lnTo>
                  <a:lnTo>
                    <a:pt x="217" y="439"/>
                  </a:lnTo>
                  <a:lnTo>
                    <a:pt x="213" y="429"/>
                  </a:lnTo>
                  <a:lnTo>
                    <a:pt x="210" y="419"/>
                  </a:lnTo>
                  <a:lnTo>
                    <a:pt x="206" y="410"/>
                  </a:lnTo>
                  <a:lnTo>
                    <a:pt x="202" y="401"/>
                  </a:lnTo>
                  <a:lnTo>
                    <a:pt x="197" y="392"/>
                  </a:lnTo>
                  <a:lnTo>
                    <a:pt x="193" y="384"/>
                  </a:lnTo>
                  <a:lnTo>
                    <a:pt x="189" y="376"/>
                  </a:lnTo>
                  <a:lnTo>
                    <a:pt x="185" y="369"/>
                  </a:lnTo>
                  <a:lnTo>
                    <a:pt x="181" y="363"/>
                  </a:lnTo>
                  <a:lnTo>
                    <a:pt x="177" y="357"/>
                  </a:lnTo>
                  <a:lnTo>
                    <a:pt x="173" y="352"/>
                  </a:lnTo>
                  <a:lnTo>
                    <a:pt x="170" y="347"/>
                  </a:lnTo>
                  <a:lnTo>
                    <a:pt x="166" y="343"/>
                  </a:lnTo>
                  <a:lnTo>
                    <a:pt x="168" y="350"/>
                  </a:lnTo>
                  <a:lnTo>
                    <a:pt x="170" y="356"/>
                  </a:lnTo>
                  <a:lnTo>
                    <a:pt x="171" y="362"/>
                  </a:lnTo>
                  <a:lnTo>
                    <a:pt x="172" y="369"/>
                  </a:lnTo>
                  <a:lnTo>
                    <a:pt x="173" y="375"/>
                  </a:lnTo>
                  <a:lnTo>
                    <a:pt x="173" y="380"/>
                  </a:lnTo>
                  <a:lnTo>
                    <a:pt x="173" y="386"/>
                  </a:lnTo>
                  <a:lnTo>
                    <a:pt x="173" y="392"/>
                  </a:lnTo>
                  <a:lnTo>
                    <a:pt x="173" y="397"/>
                  </a:lnTo>
                  <a:lnTo>
                    <a:pt x="172" y="402"/>
                  </a:lnTo>
                  <a:lnTo>
                    <a:pt x="171" y="408"/>
                  </a:lnTo>
                  <a:lnTo>
                    <a:pt x="170" y="413"/>
                  </a:lnTo>
                  <a:lnTo>
                    <a:pt x="169" y="417"/>
                  </a:lnTo>
                  <a:lnTo>
                    <a:pt x="168" y="422"/>
                  </a:lnTo>
                  <a:lnTo>
                    <a:pt x="166" y="427"/>
                  </a:lnTo>
                  <a:lnTo>
                    <a:pt x="165" y="431"/>
                  </a:lnTo>
                  <a:lnTo>
                    <a:pt x="163" y="436"/>
                  </a:lnTo>
                  <a:lnTo>
                    <a:pt x="161" y="440"/>
                  </a:lnTo>
                  <a:lnTo>
                    <a:pt x="159" y="444"/>
                  </a:lnTo>
                  <a:lnTo>
                    <a:pt x="157" y="448"/>
                  </a:lnTo>
                  <a:lnTo>
                    <a:pt x="155" y="453"/>
                  </a:lnTo>
                  <a:lnTo>
                    <a:pt x="153" y="457"/>
                  </a:lnTo>
                  <a:lnTo>
                    <a:pt x="151" y="460"/>
                  </a:lnTo>
                  <a:lnTo>
                    <a:pt x="148" y="464"/>
                  </a:lnTo>
                  <a:lnTo>
                    <a:pt x="144" y="472"/>
                  </a:lnTo>
                  <a:lnTo>
                    <a:pt x="139" y="479"/>
                  </a:lnTo>
                  <a:lnTo>
                    <a:pt x="137" y="483"/>
                  </a:lnTo>
                  <a:lnTo>
                    <a:pt x="135" y="486"/>
                  </a:lnTo>
                  <a:lnTo>
                    <a:pt x="133" y="490"/>
                  </a:lnTo>
                  <a:lnTo>
                    <a:pt x="131" y="493"/>
                  </a:lnTo>
                  <a:lnTo>
                    <a:pt x="133" y="488"/>
                  </a:lnTo>
                  <a:lnTo>
                    <a:pt x="135" y="484"/>
                  </a:lnTo>
                  <a:lnTo>
                    <a:pt x="136" y="479"/>
                  </a:lnTo>
                  <a:lnTo>
                    <a:pt x="138" y="474"/>
                  </a:lnTo>
                  <a:lnTo>
                    <a:pt x="139" y="469"/>
                  </a:lnTo>
                  <a:lnTo>
                    <a:pt x="140" y="464"/>
                  </a:lnTo>
                  <a:lnTo>
                    <a:pt x="141" y="460"/>
                  </a:lnTo>
                  <a:lnTo>
                    <a:pt x="141" y="455"/>
                  </a:lnTo>
                  <a:lnTo>
                    <a:pt x="142" y="449"/>
                  </a:lnTo>
                  <a:lnTo>
                    <a:pt x="143" y="444"/>
                  </a:lnTo>
                  <a:lnTo>
                    <a:pt x="143" y="439"/>
                  </a:lnTo>
                  <a:lnTo>
                    <a:pt x="143" y="434"/>
                  </a:lnTo>
                  <a:lnTo>
                    <a:pt x="143" y="429"/>
                  </a:lnTo>
                  <a:lnTo>
                    <a:pt x="143" y="423"/>
                  </a:lnTo>
                  <a:lnTo>
                    <a:pt x="142" y="418"/>
                  </a:lnTo>
                  <a:lnTo>
                    <a:pt x="142" y="413"/>
                  </a:lnTo>
                  <a:lnTo>
                    <a:pt x="141" y="407"/>
                  </a:lnTo>
                  <a:lnTo>
                    <a:pt x="141" y="401"/>
                  </a:lnTo>
                  <a:lnTo>
                    <a:pt x="140" y="396"/>
                  </a:lnTo>
                  <a:lnTo>
                    <a:pt x="139" y="390"/>
                  </a:lnTo>
                  <a:lnTo>
                    <a:pt x="137" y="384"/>
                  </a:lnTo>
                  <a:lnTo>
                    <a:pt x="136" y="378"/>
                  </a:lnTo>
                  <a:lnTo>
                    <a:pt x="134" y="372"/>
                  </a:lnTo>
                  <a:lnTo>
                    <a:pt x="133" y="366"/>
                  </a:lnTo>
                  <a:lnTo>
                    <a:pt x="131" y="360"/>
                  </a:lnTo>
                  <a:lnTo>
                    <a:pt x="129" y="354"/>
                  </a:lnTo>
                  <a:lnTo>
                    <a:pt x="127" y="348"/>
                  </a:lnTo>
                  <a:lnTo>
                    <a:pt x="124" y="342"/>
                  </a:lnTo>
                  <a:lnTo>
                    <a:pt x="122" y="335"/>
                  </a:lnTo>
                  <a:lnTo>
                    <a:pt x="119" y="329"/>
                  </a:lnTo>
                  <a:lnTo>
                    <a:pt x="116" y="322"/>
                  </a:lnTo>
                  <a:lnTo>
                    <a:pt x="113" y="316"/>
                  </a:lnTo>
                  <a:lnTo>
                    <a:pt x="111" y="309"/>
                  </a:lnTo>
                  <a:lnTo>
                    <a:pt x="108" y="301"/>
                  </a:lnTo>
                  <a:lnTo>
                    <a:pt x="106" y="294"/>
                  </a:lnTo>
                  <a:lnTo>
                    <a:pt x="104" y="286"/>
                  </a:lnTo>
                  <a:lnTo>
                    <a:pt x="102" y="277"/>
                  </a:lnTo>
                  <a:lnTo>
                    <a:pt x="100" y="268"/>
                  </a:lnTo>
                  <a:lnTo>
                    <a:pt x="99" y="259"/>
                  </a:lnTo>
                  <a:lnTo>
                    <a:pt x="98" y="249"/>
                  </a:lnTo>
                  <a:lnTo>
                    <a:pt x="97" y="239"/>
                  </a:lnTo>
                  <a:lnTo>
                    <a:pt x="97" y="229"/>
                  </a:lnTo>
                  <a:lnTo>
                    <a:pt x="97" y="219"/>
                  </a:lnTo>
                  <a:lnTo>
                    <a:pt x="97" y="208"/>
                  </a:lnTo>
                  <a:lnTo>
                    <a:pt x="97" y="197"/>
                  </a:lnTo>
                  <a:lnTo>
                    <a:pt x="98" y="187"/>
                  </a:lnTo>
                  <a:lnTo>
                    <a:pt x="98" y="176"/>
                  </a:lnTo>
                  <a:lnTo>
                    <a:pt x="99" y="165"/>
                  </a:lnTo>
                  <a:lnTo>
                    <a:pt x="101" y="154"/>
                  </a:lnTo>
                  <a:lnTo>
                    <a:pt x="102" y="142"/>
                  </a:lnTo>
                  <a:lnTo>
                    <a:pt x="104" y="131"/>
                  </a:lnTo>
                  <a:lnTo>
                    <a:pt x="106" y="120"/>
                  </a:lnTo>
                  <a:lnTo>
                    <a:pt x="108" y="109"/>
                  </a:lnTo>
                  <a:lnTo>
                    <a:pt x="111" y="98"/>
                  </a:lnTo>
                  <a:lnTo>
                    <a:pt x="114" y="88"/>
                  </a:lnTo>
                  <a:lnTo>
                    <a:pt x="117" y="77"/>
                  </a:lnTo>
                  <a:lnTo>
                    <a:pt x="120" y="66"/>
                  </a:lnTo>
                  <a:lnTo>
                    <a:pt x="124" y="56"/>
                  </a:lnTo>
                  <a:lnTo>
                    <a:pt x="127" y="46"/>
                  </a:lnTo>
                  <a:lnTo>
                    <a:pt x="131" y="36"/>
                  </a:lnTo>
                  <a:lnTo>
                    <a:pt x="136" y="27"/>
                  </a:lnTo>
                  <a:lnTo>
                    <a:pt x="140" y="18"/>
                  </a:lnTo>
                  <a:lnTo>
                    <a:pt x="145" y="9"/>
                  </a:lnTo>
                  <a:lnTo>
                    <a:pt x="150" y="0"/>
                  </a:lnTo>
                  <a:lnTo>
                    <a:pt x="142" y="9"/>
                  </a:lnTo>
                  <a:lnTo>
                    <a:pt x="135" y="17"/>
                  </a:lnTo>
                  <a:lnTo>
                    <a:pt x="128" y="26"/>
                  </a:lnTo>
                  <a:lnTo>
                    <a:pt x="122" y="35"/>
                  </a:lnTo>
                  <a:lnTo>
                    <a:pt x="116" y="44"/>
                  </a:lnTo>
                  <a:lnTo>
                    <a:pt x="111" y="54"/>
                  </a:lnTo>
                  <a:lnTo>
                    <a:pt x="106" y="63"/>
                  </a:lnTo>
                  <a:lnTo>
                    <a:pt x="102" y="73"/>
                  </a:lnTo>
                  <a:lnTo>
                    <a:pt x="97" y="83"/>
                  </a:lnTo>
                  <a:lnTo>
                    <a:pt x="94" y="93"/>
                  </a:lnTo>
                  <a:lnTo>
                    <a:pt x="90" y="104"/>
                  </a:lnTo>
                  <a:lnTo>
                    <a:pt x="87" y="114"/>
                  </a:lnTo>
                  <a:lnTo>
                    <a:pt x="84" y="124"/>
                  </a:lnTo>
                  <a:lnTo>
                    <a:pt x="82" y="135"/>
                  </a:lnTo>
                  <a:lnTo>
                    <a:pt x="80" y="145"/>
                  </a:lnTo>
                  <a:lnTo>
                    <a:pt x="78" y="156"/>
                  </a:lnTo>
                  <a:lnTo>
                    <a:pt x="76" y="167"/>
                  </a:lnTo>
                  <a:lnTo>
                    <a:pt x="75" y="177"/>
                  </a:lnTo>
                  <a:lnTo>
                    <a:pt x="74" y="188"/>
                  </a:lnTo>
                  <a:lnTo>
                    <a:pt x="73" y="198"/>
                  </a:lnTo>
                  <a:lnTo>
                    <a:pt x="73" y="208"/>
                  </a:lnTo>
                  <a:lnTo>
                    <a:pt x="73" y="218"/>
                  </a:lnTo>
                  <a:lnTo>
                    <a:pt x="73" y="229"/>
                  </a:lnTo>
                  <a:lnTo>
                    <a:pt x="73" y="238"/>
                  </a:lnTo>
                  <a:lnTo>
                    <a:pt x="74" y="248"/>
                  </a:lnTo>
                  <a:lnTo>
                    <a:pt x="74" y="258"/>
                  </a:lnTo>
                  <a:lnTo>
                    <a:pt x="75" y="267"/>
                  </a:lnTo>
                  <a:lnTo>
                    <a:pt x="77" y="276"/>
                  </a:lnTo>
                  <a:lnTo>
                    <a:pt x="78" y="285"/>
                  </a:lnTo>
                  <a:lnTo>
                    <a:pt x="79" y="294"/>
                  </a:lnTo>
                  <a:lnTo>
                    <a:pt x="81" y="302"/>
                  </a:lnTo>
                  <a:lnTo>
                    <a:pt x="83" y="310"/>
                  </a:lnTo>
                  <a:lnTo>
                    <a:pt x="85" y="320"/>
                  </a:lnTo>
                  <a:lnTo>
                    <a:pt x="88" y="331"/>
                  </a:lnTo>
                  <a:lnTo>
                    <a:pt x="90" y="342"/>
                  </a:lnTo>
                  <a:lnTo>
                    <a:pt x="92" y="353"/>
                  </a:lnTo>
                  <a:lnTo>
                    <a:pt x="94" y="365"/>
                  </a:lnTo>
                  <a:lnTo>
                    <a:pt x="96" y="376"/>
                  </a:lnTo>
                  <a:lnTo>
                    <a:pt x="97" y="387"/>
                  </a:lnTo>
                  <a:lnTo>
                    <a:pt x="99" y="399"/>
                  </a:lnTo>
                  <a:lnTo>
                    <a:pt x="100" y="410"/>
                  </a:lnTo>
                  <a:lnTo>
                    <a:pt x="101" y="422"/>
                  </a:lnTo>
                  <a:lnTo>
                    <a:pt x="101" y="433"/>
                  </a:lnTo>
                  <a:lnTo>
                    <a:pt x="101" y="444"/>
                  </a:lnTo>
                  <a:lnTo>
                    <a:pt x="101" y="456"/>
                  </a:lnTo>
                  <a:lnTo>
                    <a:pt x="100" y="466"/>
                  </a:lnTo>
                  <a:lnTo>
                    <a:pt x="100" y="477"/>
                  </a:lnTo>
                  <a:lnTo>
                    <a:pt x="98" y="488"/>
                  </a:lnTo>
                  <a:lnTo>
                    <a:pt x="96" y="498"/>
                  </a:lnTo>
                  <a:lnTo>
                    <a:pt x="94" y="508"/>
                  </a:lnTo>
                  <a:lnTo>
                    <a:pt x="91" y="517"/>
                  </a:lnTo>
                  <a:lnTo>
                    <a:pt x="88" y="526"/>
                  </a:lnTo>
                  <a:lnTo>
                    <a:pt x="84" y="535"/>
                  </a:lnTo>
                  <a:lnTo>
                    <a:pt x="80" y="543"/>
                  </a:lnTo>
                  <a:lnTo>
                    <a:pt x="75" y="550"/>
                  </a:lnTo>
                  <a:lnTo>
                    <a:pt x="69" y="557"/>
                  </a:lnTo>
                  <a:lnTo>
                    <a:pt x="63" y="564"/>
                  </a:lnTo>
                  <a:lnTo>
                    <a:pt x="56" y="569"/>
                  </a:lnTo>
                  <a:lnTo>
                    <a:pt x="49" y="574"/>
                  </a:lnTo>
                  <a:lnTo>
                    <a:pt x="40" y="579"/>
                  </a:lnTo>
                  <a:lnTo>
                    <a:pt x="31" y="582"/>
                  </a:lnTo>
                  <a:lnTo>
                    <a:pt x="22" y="585"/>
                  </a:lnTo>
                  <a:lnTo>
                    <a:pt x="11" y="587"/>
                  </a:lnTo>
                  <a:lnTo>
                    <a:pt x="0" y="588"/>
                  </a:lnTo>
                  <a:close/>
                </a:path>
              </a:pathLst>
            </a:custGeom>
            <a:solidFill>
              <a:srgbClr val="D4943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9" name="Freeform 44"/>
            <p:cNvSpPr>
              <a:spLocks/>
            </p:cNvSpPr>
            <p:nvPr/>
          </p:nvSpPr>
          <p:spPr bwMode="auto">
            <a:xfrm>
              <a:off x="831" y="910"/>
              <a:ext cx="617" cy="602"/>
            </a:xfrm>
            <a:custGeom>
              <a:avLst/>
              <a:gdLst>
                <a:gd name="T0" fmla="*/ 281 w 617"/>
                <a:gd name="T1" fmla="*/ 127 h 602"/>
                <a:gd name="T2" fmla="*/ 331 w 617"/>
                <a:gd name="T3" fmla="*/ 157 h 602"/>
                <a:gd name="T4" fmla="*/ 376 w 617"/>
                <a:gd name="T5" fmla="*/ 194 h 602"/>
                <a:gd name="T6" fmla="*/ 415 w 617"/>
                <a:gd name="T7" fmla="*/ 237 h 602"/>
                <a:gd name="T8" fmla="*/ 446 w 617"/>
                <a:gd name="T9" fmla="*/ 284 h 602"/>
                <a:gd name="T10" fmla="*/ 470 w 617"/>
                <a:gd name="T11" fmla="*/ 335 h 602"/>
                <a:gd name="T12" fmla="*/ 484 w 617"/>
                <a:gd name="T13" fmla="*/ 388 h 602"/>
                <a:gd name="T14" fmla="*/ 488 w 617"/>
                <a:gd name="T15" fmla="*/ 443 h 602"/>
                <a:gd name="T16" fmla="*/ 481 w 617"/>
                <a:gd name="T17" fmla="*/ 497 h 602"/>
                <a:gd name="T18" fmla="*/ 462 w 617"/>
                <a:gd name="T19" fmla="*/ 551 h 602"/>
                <a:gd name="T20" fmla="*/ 429 w 617"/>
                <a:gd name="T21" fmla="*/ 602 h 602"/>
                <a:gd name="T22" fmla="*/ 464 w 617"/>
                <a:gd name="T23" fmla="*/ 588 h 602"/>
                <a:gd name="T24" fmla="*/ 496 w 617"/>
                <a:gd name="T25" fmla="*/ 568 h 602"/>
                <a:gd name="T26" fmla="*/ 524 w 617"/>
                <a:gd name="T27" fmla="*/ 543 h 602"/>
                <a:gd name="T28" fmla="*/ 549 w 617"/>
                <a:gd name="T29" fmla="*/ 514 h 602"/>
                <a:gd name="T30" fmla="*/ 570 w 617"/>
                <a:gd name="T31" fmla="*/ 481 h 602"/>
                <a:gd name="T32" fmla="*/ 587 w 617"/>
                <a:gd name="T33" fmla="*/ 445 h 602"/>
                <a:gd name="T34" fmla="*/ 601 w 617"/>
                <a:gd name="T35" fmla="*/ 406 h 602"/>
                <a:gd name="T36" fmla="*/ 610 w 617"/>
                <a:gd name="T37" fmla="*/ 366 h 602"/>
                <a:gd name="T38" fmla="*/ 616 w 617"/>
                <a:gd name="T39" fmla="*/ 324 h 602"/>
                <a:gd name="T40" fmla="*/ 617 w 617"/>
                <a:gd name="T41" fmla="*/ 282 h 602"/>
                <a:gd name="T42" fmla="*/ 614 w 617"/>
                <a:gd name="T43" fmla="*/ 240 h 602"/>
                <a:gd name="T44" fmla="*/ 602 w 617"/>
                <a:gd name="T45" fmla="*/ 198 h 602"/>
                <a:gd name="T46" fmla="*/ 581 w 617"/>
                <a:gd name="T47" fmla="*/ 159 h 602"/>
                <a:gd name="T48" fmla="*/ 552 w 617"/>
                <a:gd name="T49" fmla="*/ 122 h 602"/>
                <a:gd name="T50" fmla="*/ 516 w 617"/>
                <a:gd name="T51" fmla="*/ 88 h 602"/>
                <a:gd name="T52" fmla="*/ 474 w 617"/>
                <a:gd name="T53" fmla="*/ 59 h 602"/>
                <a:gd name="T54" fmla="*/ 427 w 617"/>
                <a:gd name="T55" fmla="*/ 35 h 602"/>
                <a:gd name="T56" fmla="*/ 375 w 617"/>
                <a:gd name="T57" fmla="*/ 16 h 602"/>
                <a:gd name="T58" fmla="*/ 321 w 617"/>
                <a:gd name="T59" fmla="*/ 4 h 602"/>
                <a:gd name="T60" fmla="*/ 264 w 617"/>
                <a:gd name="T61" fmla="*/ 0 h 602"/>
                <a:gd name="T62" fmla="*/ 206 w 617"/>
                <a:gd name="T63" fmla="*/ 4 h 602"/>
                <a:gd name="T64" fmla="*/ 150 w 617"/>
                <a:gd name="T65" fmla="*/ 18 h 602"/>
                <a:gd name="T66" fmla="*/ 102 w 617"/>
                <a:gd name="T67" fmla="*/ 46 h 602"/>
                <a:gd name="T68" fmla="*/ 62 w 617"/>
                <a:gd name="T69" fmla="*/ 85 h 602"/>
                <a:gd name="T70" fmla="*/ 32 w 617"/>
                <a:gd name="T71" fmla="*/ 134 h 602"/>
                <a:gd name="T72" fmla="*/ 11 w 617"/>
                <a:gd name="T73" fmla="*/ 190 h 602"/>
                <a:gd name="T74" fmla="*/ 1 w 617"/>
                <a:gd name="T75" fmla="*/ 252 h 602"/>
                <a:gd name="T76" fmla="*/ 2 w 617"/>
                <a:gd name="T77" fmla="*/ 319 h 602"/>
                <a:gd name="T78" fmla="*/ 15 w 617"/>
                <a:gd name="T79" fmla="*/ 387 h 602"/>
                <a:gd name="T80" fmla="*/ 41 w 617"/>
                <a:gd name="T81" fmla="*/ 456 h 602"/>
                <a:gd name="T82" fmla="*/ 81 w 617"/>
                <a:gd name="T83" fmla="*/ 522 h 602"/>
                <a:gd name="T84" fmla="*/ 136 w 617"/>
                <a:gd name="T85" fmla="*/ 586 h 602"/>
                <a:gd name="T86" fmla="*/ 121 w 617"/>
                <a:gd name="T87" fmla="*/ 550 h 602"/>
                <a:gd name="T88" fmla="*/ 112 w 617"/>
                <a:gd name="T89" fmla="*/ 508 h 602"/>
                <a:gd name="T90" fmla="*/ 108 w 617"/>
                <a:gd name="T91" fmla="*/ 461 h 602"/>
                <a:gd name="T92" fmla="*/ 110 w 617"/>
                <a:gd name="T93" fmla="*/ 410 h 602"/>
                <a:gd name="T94" fmla="*/ 116 w 617"/>
                <a:gd name="T95" fmla="*/ 358 h 602"/>
                <a:gd name="T96" fmla="*/ 127 w 617"/>
                <a:gd name="T97" fmla="*/ 306 h 602"/>
                <a:gd name="T98" fmla="*/ 144 w 617"/>
                <a:gd name="T99" fmla="*/ 255 h 602"/>
                <a:gd name="T100" fmla="*/ 165 w 617"/>
                <a:gd name="T101" fmla="*/ 208 h 602"/>
                <a:gd name="T102" fmla="*/ 191 w 617"/>
                <a:gd name="T103" fmla="*/ 166 h 602"/>
                <a:gd name="T104" fmla="*/ 222 w 617"/>
                <a:gd name="T105" fmla="*/ 130 h 6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617" h="602">
                  <a:moveTo>
                    <a:pt x="246" y="111"/>
                  </a:moveTo>
                  <a:lnTo>
                    <a:pt x="264" y="118"/>
                  </a:lnTo>
                  <a:lnTo>
                    <a:pt x="281" y="127"/>
                  </a:lnTo>
                  <a:lnTo>
                    <a:pt x="299" y="136"/>
                  </a:lnTo>
                  <a:lnTo>
                    <a:pt x="315" y="146"/>
                  </a:lnTo>
                  <a:lnTo>
                    <a:pt x="331" y="157"/>
                  </a:lnTo>
                  <a:lnTo>
                    <a:pt x="347" y="169"/>
                  </a:lnTo>
                  <a:lnTo>
                    <a:pt x="362" y="181"/>
                  </a:lnTo>
                  <a:lnTo>
                    <a:pt x="376" y="194"/>
                  </a:lnTo>
                  <a:lnTo>
                    <a:pt x="390" y="208"/>
                  </a:lnTo>
                  <a:lnTo>
                    <a:pt x="403" y="222"/>
                  </a:lnTo>
                  <a:lnTo>
                    <a:pt x="415" y="237"/>
                  </a:lnTo>
                  <a:lnTo>
                    <a:pt x="426" y="252"/>
                  </a:lnTo>
                  <a:lnTo>
                    <a:pt x="437" y="268"/>
                  </a:lnTo>
                  <a:lnTo>
                    <a:pt x="446" y="284"/>
                  </a:lnTo>
                  <a:lnTo>
                    <a:pt x="455" y="301"/>
                  </a:lnTo>
                  <a:lnTo>
                    <a:pt x="463" y="318"/>
                  </a:lnTo>
                  <a:lnTo>
                    <a:pt x="470" y="335"/>
                  </a:lnTo>
                  <a:lnTo>
                    <a:pt x="476" y="353"/>
                  </a:lnTo>
                  <a:lnTo>
                    <a:pt x="480" y="370"/>
                  </a:lnTo>
                  <a:lnTo>
                    <a:pt x="484" y="388"/>
                  </a:lnTo>
                  <a:lnTo>
                    <a:pt x="487" y="406"/>
                  </a:lnTo>
                  <a:lnTo>
                    <a:pt x="488" y="424"/>
                  </a:lnTo>
                  <a:lnTo>
                    <a:pt x="488" y="443"/>
                  </a:lnTo>
                  <a:lnTo>
                    <a:pt x="487" y="461"/>
                  </a:lnTo>
                  <a:lnTo>
                    <a:pt x="485" y="479"/>
                  </a:lnTo>
                  <a:lnTo>
                    <a:pt x="481" y="497"/>
                  </a:lnTo>
                  <a:lnTo>
                    <a:pt x="476" y="515"/>
                  </a:lnTo>
                  <a:lnTo>
                    <a:pt x="470" y="533"/>
                  </a:lnTo>
                  <a:lnTo>
                    <a:pt x="462" y="551"/>
                  </a:lnTo>
                  <a:lnTo>
                    <a:pt x="453" y="568"/>
                  </a:lnTo>
                  <a:lnTo>
                    <a:pt x="442" y="585"/>
                  </a:lnTo>
                  <a:lnTo>
                    <a:pt x="429" y="602"/>
                  </a:lnTo>
                  <a:lnTo>
                    <a:pt x="441" y="598"/>
                  </a:lnTo>
                  <a:lnTo>
                    <a:pt x="453" y="593"/>
                  </a:lnTo>
                  <a:lnTo>
                    <a:pt x="464" y="588"/>
                  </a:lnTo>
                  <a:lnTo>
                    <a:pt x="475" y="582"/>
                  </a:lnTo>
                  <a:lnTo>
                    <a:pt x="486" y="575"/>
                  </a:lnTo>
                  <a:lnTo>
                    <a:pt x="496" y="568"/>
                  </a:lnTo>
                  <a:lnTo>
                    <a:pt x="506" y="560"/>
                  </a:lnTo>
                  <a:lnTo>
                    <a:pt x="515" y="552"/>
                  </a:lnTo>
                  <a:lnTo>
                    <a:pt x="524" y="543"/>
                  </a:lnTo>
                  <a:lnTo>
                    <a:pt x="533" y="534"/>
                  </a:lnTo>
                  <a:lnTo>
                    <a:pt x="541" y="524"/>
                  </a:lnTo>
                  <a:lnTo>
                    <a:pt x="549" y="514"/>
                  </a:lnTo>
                  <a:lnTo>
                    <a:pt x="556" y="503"/>
                  </a:lnTo>
                  <a:lnTo>
                    <a:pt x="563" y="492"/>
                  </a:lnTo>
                  <a:lnTo>
                    <a:pt x="570" y="481"/>
                  </a:lnTo>
                  <a:lnTo>
                    <a:pt x="576" y="469"/>
                  </a:lnTo>
                  <a:lnTo>
                    <a:pt x="582" y="457"/>
                  </a:lnTo>
                  <a:lnTo>
                    <a:pt x="587" y="445"/>
                  </a:lnTo>
                  <a:lnTo>
                    <a:pt x="592" y="432"/>
                  </a:lnTo>
                  <a:lnTo>
                    <a:pt x="597" y="419"/>
                  </a:lnTo>
                  <a:lnTo>
                    <a:pt x="601" y="406"/>
                  </a:lnTo>
                  <a:lnTo>
                    <a:pt x="604" y="393"/>
                  </a:lnTo>
                  <a:lnTo>
                    <a:pt x="607" y="380"/>
                  </a:lnTo>
                  <a:lnTo>
                    <a:pt x="610" y="366"/>
                  </a:lnTo>
                  <a:lnTo>
                    <a:pt x="612" y="352"/>
                  </a:lnTo>
                  <a:lnTo>
                    <a:pt x="614" y="338"/>
                  </a:lnTo>
                  <a:lnTo>
                    <a:pt x="616" y="324"/>
                  </a:lnTo>
                  <a:lnTo>
                    <a:pt x="616" y="310"/>
                  </a:lnTo>
                  <a:lnTo>
                    <a:pt x="617" y="296"/>
                  </a:lnTo>
                  <a:lnTo>
                    <a:pt x="617" y="282"/>
                  </a:lnTo>
                  <a:lnTo>
                    <a:pt x="616" y="268"/>
                  </a:lnTo>
                  <a:lnTo>
                    <a:pt x="615" y="254"/>
                  </a:lnTo>
                  <a:lnTo>
                    <a:pt x="614" y="240"/>
                  </a:lnTo>
                  <a:lnTo>
                    <a:pt x="611" y="226"/>
                  </a:lnTo>
                  <a:lnTo>
                    <a:pt x="607" y="212"/>
                  </a:lnTo>
                  <a:lnTo>
                    <a:pt x="602" y="198"/>
                  </a:lnTo>
                  <a:lnTo>
                    <a:pt x="596" y="185"/>
                  </a:lnTo>
                  <a:lnTo>
                    <a:pt x="589" y="172"/>
                  </a:lnTo>
                  <a:lnTo>
                    <a:pt x="581" y="159"/>
                  </a:lnTo>
                  <a:lnTo>
                    <a:pt x="572" y="146"/>
                  </a:lnTo>
                  <a:lnTo>
                    <a:pt x="563" y="134"/>
                  </a:lnTo>
                  <a:lnTo>
                    <a:pt x="552" y="122"/>
                  </a:lnTo>
                  <a:lnTo>
                    <a:pt x="541" y="110"/>
                  </a:lnTo>
                  <a:lnTo>
                    <a:pt x="529" y="99"/>
                  </a:lnTo>
                  <a:lnTo>
                    <a:pt x="516" y="88"/>
                  </a:lnTo>
                  <a:lnTo>
                    <a:pt x="503" y="78"/>
                  </a:lnTo>
                  <a:lnTo>
                    <a:pt x="489" y="68"/>
                  </a:lnTo>
                  <a:lnTo>
                    <a:pt x="474" y="59"/>
                  </a:lnTo>
                  <a:lnTo>
                    <a:pt x="459" y="50"/>
                  </a:lnTo>
                  <a:lnTo>
                    <a:pt x="443" y="42"/>
                  </a:lnTo>
                  <a:lnTo>
                    <a:pt x="427" y="35"/>
                  </a:lnTo>
                  <a:lnTo>
                    <a:pt x="410" y="28"/>
                  </a:lnTo>
                  <a:lnTo>
                    <a:pt x="393" y="22"/>
                  </a:lnTo>
                  <a:lnTo>
                    <a:pt x="375" y="16"/>
                  </a:lnTo>
                  <a:lnTo>
                    <a:pt x="357" y="11"/>
                  </a:lnTo>
                  <a:lnTo>
                    <a:pt x="339" y="8"/>
                  </a:lnTo>
                  <a:lnTo>
                    <a:pt x="321" y="4"/>
                  </a:lnTo>
                  <a:lnTo>
                    <a:pt x="302" y="2"/>
                  </a:lnTo>
                  <a:lnTo>
                    <a:pt x="283" y="1"/>
                  </a:lnTo>
                  <a:lnTo>
                    <a:pt x="264" y="0"/>
                  </a:lnTo>
                  <a:lnTo>
                    <a:pt x="244" y="0"/>
                  </a:lnTo>
                  <a:lnTo>
                    <a:pt x="225" y="2"/>
                  </a:lnTo>
                  <a:lnTo>
                    <a:pt x="206" y="4"/>
                  </a:lnTo>
                  <a:lnTo>
                    <a:pt x="186" y="7"/>
                  </a:lnTo>
                  <a:lnTo>
                    <a:pt x="168" y="12"/>
                  </a:lnTo>
                  <a:lnTo>
                    <a:pt x="150" y="18"/>
                  </a:lnTo>
                  <a:lnTo>
                    <a:pt x="133" y="26"/>
                  </a:lnTo>
                  <a:lnTo>
                    <a:pt x="117" y="35"/>
                  </a:lnTo>
                  <a:lnTo>
                    <a:pt x="102" y="46"/>
                  </a:lnTo>
                  <a:lnTo>
                    <a:pt x="88" y="58"/>
                  </a:lnTo>
                  <a:lnTo>
                    <a:pt x="75" y="71"/>
                  </a:lnTo>
                  <a:lnTo>
                    <a:pt x="62" y="85"/>
                  </a:lnTo>
                  <a:lnTo>
                    <a:pt x="51" y="100"/>
                  </a:lnTo>
                  <a:lnTo>
                    <a:pt x="41" y="116"/>
                  </a:lnTo>
                  <a:lnTo>
                    <a:pt x="32" y="134"/>
                  </a:lnTo>
                  <a:lnTo>
                    <a:pt x="24" y="152"/>
                  </a:lnTo>
                  <a:lnTo>
                    <a:pt x="17" y="170"/>
                  </a:lnTo>
                  <a:lnTo>
                    <a:pt x="11" y="190"/>
                  </a:lnTo>
                  <a:lnTo>
                    <a:pt x="6" y="210"/>
                  </a:lnTo>
                  <a:lnTo>
                    <a:pt x="3" y="231"/>
                  </a:lnTo>
                  <a:lnTo>
                    <a:pt x="1" y="252"/>
                  </a:lnTo>
                  <a:lnTo>
                    <a:pt x="0" y="274"/>
                  </a:lnTo>
                  <a:lnTo>
                    <a:pt x="0" y="296"/>
                  </a:lnTo>
                  <a:lnTo>
                    <a:pt x="2" y="319"/>
                  </a:lnTo>
                  <a:lnTo>
                    <a:pt x="5" y="341"/>
                  </a:lnTo>
                  <a:lnTo>
                    <a:pt x="9" y="364"/>
                  </a:lnTo>
                  <a:lnTo>
                    <a:pt x="15" y="387"/>
                  </a:lnTo>
                  <a:lnTo>
                    <a:pt x="22" y="410"/>
                  </a:lnTo>
                  <a:lnTo>
                    <a:pt x="31" y="433"/>
                  </a:lnTo>
                  <a:lnTo>
                    <a:pt x="41" y="456"/>
                  </a:lnTo>
                  <a:lnTo>
                    <a:pt x="53" y="478"/>
                  </a:lnTo>
                  <a:lnTo>
                    <a:pt x="66" y="500"/>
                  </a:lnTo>
                  <a:lnTo>
                    <a:pt x="81" y="522"/>
                  </a:lnTo>
                  <a:lnTo>
                    <a:pt x="98" y="544"/>
                  </a:lnTo>
                  <a:lnTo>
                    <a:pt x="116" y="565"/>
                  </a:lnTo>
                  <a:lnTo>
                    <a:pt x="136" y="586"/>
                  </a:lnTo>
                  <a:lnTo>
                    <a:pt x="130" y="575"/>
                  </a:lnTo>
                  <a:lnTo>
                    <a:pt x="126" y="563"/>
                  </a:lnTo>
                  <a:lnTo>
                    <a:pt x="121" y="550"/>
                  </a:lnTo>
                  <a:lnTo>
                    <a:pt x="118" y="537"/>
                  </a:lnTo>
                  <a:lnTo>
                    <a:pt x="115" y="523"/>
                  </a:lnTo>
                  <a:lnTo>
                    <a:pt x="112" y="508"/>
                  </a:lnTo>
                  <a:lnTo>
                    <a:pt x="110" y="493"/>
                  </a:lnTo>
                  <a:lnTo>
                    <a:pt x="109" y="477"/>
                  </a:lnTo>
                  <a:lnTo>
                    <a:pt x="108" y="461"/>
                  </a:lnTo>
                  <a:lnTo>
                    <a:pt x="108" y="444"/>
                  </a:lnTo>
                  <a:lnTo>
                    <a:pt x="109" y="428"/>
                  </a:lnTo>
                  <a:lnTo>
                    <a:pt x="110" y="410"/>
                  </a:lnTo>
                  <a:lnTo>
                    <a:pt x="111" y="393"/>
                  </a:lnTo>
                  <a:lnTo>
                    <a:pt x="113" y="376"/>
                  </a:lnTo>
                  <a:lnTo>
                    <a:pt x="116" y="358"/>
                  </a:lnTo>
                  <a:lnTo>
                    <a:pt x="119" y="341"/>
                  </a:lnTo>
                  <a:lnTo>
                    <a:pt x="123" y="323"/>
                  </a:lnTo>
                  <a:lnTo>
                    <a:pt x="127" y="306"/>
                  </a:lnTo>
                  <a:lnTo>
                    <a:pt x="132" y="289"/>
                  </a:lnTo>
                  <a:lnTo>
                    <a:pt x="138" y="272"/>
                  </a:lnTo>
                  <a:lnTo>
                    <a:pt x="144" y="255"/>
                  </a:lnTo>
                  <a:lnTo>
                    <a:pt x="150" y="239"/>
                  </a:lnTo>
                  <a:lnTo>
                    <a:pt x="158" y="223"/>
                  </a:lnTo>
                  <a:lnTo>
                    <a:pt x="165" y="208"/>
                  </a:lnTo>
                  <a:lnTo>
                    <a:pt x="173" y="193"/>
                  </a:lnTo>
                  <a:lnTo>
                    <a:pt x="182" y="179"/>
                  </a:lnTo>
                  <a:lnTo>
                    <a:pt x="191" y="166"/>
                  </a:lnTo>
                  <a:lnTo>
                    <a:pt x="201" y="153"/>
                  </a:lnTo>
                  <a:lnTo>
                    <a:pt x="212" y="141"/>
                  </a:lnTo>
                  <a:lnTo>
                    <a:pt x="222" y="130"/>
                  </a:lnTo>
                  <a:lnTo>
                    <a:pt x="234" y="120"/>
                  </a:lnTo>
                  <a:lnTo>
                    <a:pt x="246" y="111"/>
                  </a:lnTo>
                  <a:close/>
                </a:path>
              </a:pathLst>
            </a:custGeom>
            <a:solidFill>
              <a:srgbClr val="D4943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0" name="Freeform 45"/>
            <p:cNvSpPr>
              <a:spLocks/>
            </p:cNvSpPr>
            <p:nvPr/>
          </p:nvSpPr>
          <p:spPr bwMode="auto">
            <a:xfrm>
              <a:off x="937" y="933"/>
              <a:ext cx="492" cy="543"/>
            </a:xfrm>
            <a:custGeom>
              <a:avLst/>
              <a:gdLst>
                <a:gd name="T0" fmla="*/ 373 w 492"/>
                <a:gd name="T1" fmla="*/ 533 h 543"/>
                <a:gd name="T2" fmla="*/ 379 w 492"/>
                <a:gd name="T3" fmla="*/ 518 h 543"/>
                <a:gd name="T4" fmla="*/ 385 w 492"/>
                <a:gd name="T5" fmla="*/ 501 h 543"/>
                <a:gd name="T6" fmla="*/ 389 w 492"/>
                <a:gd name="T7" fmla="*/ 485 h 543"/>
                <a:gd name="T8" fmla="*/ 393 w 492"/>
                <a:gd name="T9" fmla="*/ 467 h 543"/>
                <a:gd name="T10" fmla="*/ 396 w 492"/>
                <a:gd name="T11" fmla="*/ 449 h 543"/>
                <a:gd name="T12" fmla="*/ 397 w 492"/>
                <a:gd name="T13" fmla="*/ 431 h 543"/>
                <a:gd name="T14" fmla="*/ 398 w 492"/>
                <a:gd name="T15" fmla="*/ 413 h 543"/>
                <a:gd name="T16" fmla="*/ 397 w 492"/>
                <a:gd name="T17" fmla="*/ 395 h 543"/>
                <a:gd name="T18" fmla="*/ 395 w 492"/>
                <a:gd name="T19" fmla="*/ 377 h 543"/>
                <a:gd name="T20" fmla="*/ 391 w 492"/>
                <a:gd name="T21" fmla="*/ 359 h 543"/>
                <a:gd name="T22" fmla="*/ 374 w 492"/>
                <a:gd name="T23" fmla="*/ 306 h 543"/>
                <a:gd name="T24" fmla="*/ 348 w 492"/>
                <a:gd name="T25" fmla="*/ 256 h 543"/>
                <a:gd name="T26" fmla="*/ 316 w 492"/>
                <a:gd name="T27" fmla="*/ 208 h 543"/>
                <a:gd name="T28" fmla="*/ 278 w 492"/>
                <a:gd name="T29" fmla="*/ 165 h 543"/>
                <a:gd name="T30" fmla="*/ 236 w 492"/>
                <a:gd name="T31" fmla="*/ 128 h 543"/>
                <a:gd name="T32" fmla="*/ 192 w 492"/>
                <a:gd name="T33" fmla="*/ 96 h 543"/>
                <a:gd name="T34" fmla="*/ 147 w 492"/>
                <a:gd name="T35" fmla="*/ 73 h 543"/>
                <a:gd name="T36" fmla="*/ 103 w 492"/>
                <a:gd name="T37" fmla="*/ 59 h 543"/>
                <a:gd name="T38" fmla="*/ 61 w 492"/>
                <a:gd name="T39" fmla="*/ 56 h 543"/>
                <a:gd name="T40" fmla="*/ 22 w 492"/>
                <a:gd name="T41" fmla="*/ 63 h 543"/>
                <a:gd name="T42" fmla="*/ 8 w 492"/>
                <a:gd name="T43" fmla="*/ 68 h 543"/>
                <a:gd name="T44" fmla="*/ 34 w 492"/>
                <a:gd name="T45" fmla="*/ 47 h 543"/>
                <a:gd name="T46" fmla="*/ 62 w 492"/>
                <a:gd name="T47" fmla="*/ 30 h 543"/>
                <a:gd name="T48" fmla="*/ 91 w 492"/>
                <a:gd name="T49" fmla="*/ 17 h 543"/>
                <a:gd name="T50" fmla="*/ 119 w 492"/>
                <a:gd name="T51" fmla="*/ 8 h 543"/>
                <a:gd name="T52" fmla="*/ 148 w 492"/>
                <a:gd name="T53" fmla="*/ 3 h 543"/>
                <a:gd name="T54" fmla="*/ 177 w 492"/>
                <a:gd name="T55" fmla="*/ 1 h 543"/>
                <a:gd name="T56" fmla="*/ 206 w 492"/>
                <a:gd name="T57" fmla="*/ 1 h 543"/>
                <a:gd name="T58" fmla="*/ 233 w 492"/>
                <a:gd name="T59" fmla="*/ 5 h 543"/>
                <a:gd name="T60" fmla="*/ 259 w 492"/>
                <a:gd name="T61" fmla="*/ 10 h 543"/>
                <a:gd name="T62" fmla="*/ 284 w 492"/>
                <a:gd name="T63" fmla="*/ 18 h 543"/>
                <a:gd name="T64" fmla="*/ 320 w 492"/>
                <a:gd name="T65" fmla="*/ 35 h 543"/>
                <a:gd name="T66" fmla="*/ 358 w 492"/>
                <a:gd name="T67" fmla="*/ 57 h 543"/>
                <a:gd name="T68" fmla="*/ 392 w 492"/>
                <a:gd name="T69" fmla="*/ 83 h 543"/>
                <a:gd name="T70" fmla="*/ 421 w 492"/>
                <a:gd name="T71" fmla="*/ 111 h 543"/>
                <a:gd name="T72" fmla="*/ 445 w 492"/>
                <a:gd name="T73" fmla="*/ 142 h 543"/>
                <a:gd name="T74" fmla="*/ 464 w 492"/>
                <a:gd name="T75" fmla="*/ 175 h 543"/>
                <a:gd name="T76" fmla="*/ 479 w 492"/>
                <a:gd name="T77" fmla="*/ 210 h 543"/>
                <a:gd name="T78" fmla="*/ 488 w 492"/>
                <a:gd name="T79" fmla="*/ 245 h 543"/>
                <a:gd name="T80" fmla="*/ 492 w 492"/>
                <a:gd name="T81" fmla="*/ 282 h 543"/>
                <a:gd name="T82" fmla="*/ 491 w 492"/>
                <a:gd name="T83" fmla="*/ 319 h 543"/>
                <a:gd name="T84" fmla="*/ 484 w 492"/>
                <a:gd name="T85" fmla="*/ 356 h 543"/>
                <a:gd name="T86" fmla="*/ 478 w 492"/>
                <a:gd name="T87" fmla="*/ 376 h 543"/>
                <a:gd name="T88" fmla="*/ 471 w 492"/>
                <a:gd name="T89" fmla="*/ 397 h 543"/>
                <a:gd name="T90" fmla="*/ 462 w 492"/>
                <a:gd name="T91" fmla="*/ 417 h 543"/>
                <a:gd name="T92" fmla="*/ 452 w 492"/>
                <a:gd name="T93" fmla="*/ 437 h 543"/>
                <a:gd name="T94" fmla="*/ 441 w 492"/>
                <a:gd name="T95" fmla="*/ 456 h 543"/>
                <a:gd name="T96" fmla="*/ 430 w 492"/>
                <a:gd name="T97" fmla="*/ 474 h 543"/>
                <a:gd name="T98" fmla="*/ 418 w 492"/>
                <a:gd name="T99" fmla="*/ 491 h 543"/>
                <a:gd name="T100" fmla="*/ 405 w 492"/>
                <a:gd name="T101" fmla="*/ 507 h 543"/>
                <a:gd name="T102" fmla="*/ 391 w 492"/>
                <a:gd name="T103" fmla="*/ 522 h 543"/>
                <a:gd name="T104" fmla="*/ 378 w 492"/>
                <a:gd name="T105" fmla="*/ 535 h 5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492" h="543">
                  <a:moveTo>
                    <a:pt x="369" y="543"/>
                  </a:moveTo>
                  <a:lnTo>
                    <a:pt x="371" y="538"/>
                  </a:lnTo>
                  <a:lnTo>
                    <a:pt x="373" y="533"/>
                  </a:lnTo>
                  <a:lnTo>
                    <a:pt x="375" y="528"/>
                  </a:lnTo>
                  <a:lnTo>
                    <a:pt x="377" y="523"/>
                  </a:lnTo>
                  <a:lnTo>
                    <a:pt x="379" y="518"/>
                  </a:lnTo>
                  <a:lnTo>
                    <a:pt x="381" y="512"/>
                  </a:lnTo>
                  <a:lnTo>
                    <a:pt x="383" y="507"/>
                  </a:lnTo>
                  <a:lnTo>
                    <a:pt x="385" y="501"/>
                  </a:lnTo>
                  <a:lnTo>
                    <a:pt x="386" y="496"/>
                  </a:lnTo>
                  <a:lnTo>
                    <a:pt x="388" y="490"/>
                  </a:lnTo>
                  <a:lnTo>
                    <a:pt x="389" y="485"/>
                  </a:lnTo>
                  <a:lnTo>
                    <a:pt x="391" y="479"/>
                  </a:lnTo>
                  <a:lnTo>
                    <a:pt x="392" y="473"/>
                  </a:lnTo>
                  <a:lnTo>
                    <a:pt x="393" y="467"/>
                  </a:lnTo>
                  <a:lnTo>
                    <a:pt x="394" y="461"/>
                  </a:lnTo>
                  <a:lnTo>
                    <a:pt x="395" y="455"/>
                  </a:lnTo>
                  <a:lnTo>
                    <a:pt x="396" y="449"/>
                  </a:lnTo>
                  <a:lnTo>
                    <a:pt x="396" y="443"/>
                  </a:lnTo>
                  <a:lnTo>
                    <a:pt x="397" y="437"/>
                  </a:lnTo>
                  <a:lnTo>
                    <a:pt x="397" y="431"/>
                  </a:lnTo>
                  <a:lnTo>
                    <a:pt x="398" y="425"/>
                  </a:lnTo>
                  <a:lnTo>
                    <a:pt x="398" y="419"/>
                  </a:lnTo>
                  <a:lnTo>
                    <a:pt x="398" y="413"/>
                  </a:lnTo>
                  <a:lnTo>
                    <a:pt x="398" y="407"/>
                  </a:lnTo>
                  <a:lnTo>
                    <a:pt x="397" y="401"/>
                  </a:lnTo>
                  <a:lnTo>
                    <a:pt x="397" y="395"/>
                  </a:lnTo>
                  <a:lnTo>
                    <a:pt x="396" y="389"/>
                  </a:lnTo>
                  <a:lnTo>
                    <a:pt x="396" y="383"/>
                  </a:lnTo>
                  <a:lnTo>
                    <a:pt x="395" y="377"/>
                  </a:lnTo>
                  <a:lnTo>
                    <a:pt x="394" y="371"/>
                  </a:lnTo>
                  <a:lnTo>
                    <a:pt x="393" y="365"/>
                  </a:lnTo>
                  <a:lnTo>
                    <a:pt x="391" y="359"/>
                  </a:lnTo>
                  <a:lnTo>
                    <a:pt x="386" y="341"/>
                  </a:lnTo>
                  <a:lnTo>
                    <a:pt x="381" y="324"/>
                  </a:lnTo>
                  <a:lnTo>
                    <a:pt x="374" y="306"/>
                  </a:lnTo>
                  <a:lnTo>
                    <a:pt x="366" y="289"/>
                  </a:lnTo>
                  <a:lnTo>
                    <a:pt x="358" y="272"/>
                  </a:lnTo>
                  <a:lnTo>
                    <a:pt x="348" y="256"/>
                  </a:lnTo>
                  <a:lnTo>
                    <a:pt x="338" y="240"/>
                  </a:lnTo>
                  <a:lnTo>
                    <a:pt x="327" y="224"/>
                  </a:lnTo>
                  <a:lnTo>
                    <a:pt x="316" y="208"/>
                  </a:lnTo>
                  <a:lnTo>
                    <a:pt x="304" y="194"/>
                  </a:lnTo>
                  <a:lnTo>
                    <a:pt x="291" y="179"/>
                  </a:lnTo>
                  <a:lnTo>
                    <a:pt x="278" y="165"/>
                  </a:lnTo>
                  <a:lnTo>
                    <a:pt x="264" y="152"/>
                  </a:lnTo>
                  <a:lnTo>
                    <a:pt x="251" y="139"/>
                  </a:lnTo>
                  <a:lnTo>
                    <a:pt x="236" y="128"/>
                  </a:lnTo>
                  <a:lnTo>
                    <a:pt x="222" y="116"/>
                  </a:lnTo>
                  <a:lnTo>
                    <a:pt x="207" y="106"/>
                  </a:lnTo>
                  <a:lnTo>
                    <a:pt x="192" y="96"/>
                  </a:lnTo>
                  <a:lnTo>
                    <a:pt x="177" y="88"/>
                  </a:lnTo>
                  <a:lnTo>
                    <a:pt x="163" y="80"/>
                  </a:lnTo>
                  <a:lnTo>
                    <a:pt x="147" y="73"/>
                  </a:lnTo>
                  <a:lnTo>
                    <a:pt x="133" y="67"/>
                  </a:lnTo>
                  <a:lnTo>
                    <a:pt x="118" y="63"/>
                  </a:lnTo>
                  <a:lnTo>
                    <a:pt x="103" y="59"/>
                  </a:lnTo>
                  <a:lnTo>
                    <a:pt x="89" y="57"/>
                  </a:lnTo>
                  <a:lnTo>
                    <a:pt x="75" y="56"/>
                  </a:lnTo>
                  <a:lnTo>
                    <a:pt x="61" y="56"/>
                  </a:lnTo>
                  <a:lnTo>
                    <a:pt x="48" y="57"/>
                  </a:lnTo>
                  <a:lnTo>
                    <a:pt x="35" y="59"/>
                  </a:lnTo>
                  <a:lnTo>
                    <a:pt x="22" y="63"/>
                  </a:lnTo>
                  <a:lnTo>
                    <a:pt x="11" y="69"/>
                  </a:lnTo>
                  <a:lnTo>
                    <a:pt x="0" y="76"/>
                  </a:lnTo>
                  <a:lnTo>
                    <a:pt x="8" y="68"/>
                  </a:lnTo>
                  <a:lnTo>
                    <a:pt x="17" y="60"/>
                  </a:lnTo>
                  <a:lnTo>
                    <a:pt x="26" y="53"/>
                  </a:lnTo>
                  <a:lnTo>
                    <a:pt x="34" y="47"/>
                  </a:lnTo>
                  <a:lnTo>
                    <a:pt x="44" y="41"/>
                  </a:lnTo>
                  <a:lnTo>
                    <a:pt x="53" y="35"/>
                  </a:lnTo>
                  <a:lnTo>
                    <a:pt x="62" y="30"/>
                  </a:lnTo>
                  <a:lnTo>
                    <a:pt x="71" y="25"/>
                  </a:lnTo>
                  <a:lnTo>
                    <a:pt x="81" y="21"/>
                  </a:lnTo>
                  <a:lnTo>
                    <a:pt x="91" y="17"/>
                  </a:lnTo>
                  <a:lnTo>
                    <a:pt x="100" y="14"/>
                  </a:lnTo>
                  <a:lnTo>
                    <a:pt x="110" y="11"/>
                  </a:lnTo>
                  <a:lnTo>
                    <a:pt x="119" y="8"/>
                  </a:lnTo>
                  <a:lnTo>
                    <a:pt x="129" y="6"/>
                  </a:lnTo>
                  <a:lnTo>
                    <a:pt x="139" y="4"/>
                  </a:lnTo>
                  <a:lnTo>
                    <a:pt x="148" y="3"/>
                  </a:lnTo>
                  <a:lnTo>
                    <a:pt x="158" y="2"/>
                  </a:lnTo>
                  <a:lnTo>
                    <a:pt x="168" y="1"/>
                  </a:lnTo>
                  <a:lnTo>
                    <a:pt x="177" y="1"/>
                  </a:lnTo>
                  <a:lnTo>
                    <a:pt x="187" y="0"/>
                  </a:lnTo>
                  <a:lnTo>
                    <a:pt x="196" y="1"/>
                  </a:lnTo>
                  <a:lnTo>
                    <a:pt x="206" y="1"/>
                  </a:lnTo>
                  <a:lnTo>
                    <a:pt x="215" y="2"/>
                  </a:lnTo>
                  <a:lnTo>
                    <a:pt x="224" y="3"/>
                  </a:lnTo>
                  <a:lnTo>
                    <a:pt x="233" y="5"/>
                  </a:lnTo>
                  <a:lnTo>
                    <a:pt x="242" y="6"/>
                  </a:lnTo>
                  <a:lnTo>
                    <a:pt x="251" y="8"/>
                  </a:lnTo>
                  <a:lnTo>
                    <a:pt x="259" y="10"/>
                  </a:lnTo>
                  <a:lnTo>
                    <a:pt x="268" y="13"/>
                  </a:lnTo>
                  <a:lnTo>
                    <a:pt x="276" y="16"/>
                  </a:lnTo>
                  <a:lnTo>
                    <a:pt x="284" y="18"/>
                  </a:lnTo>
                  <a:lnTo>
                    <a:pt x="292" y="22"/>
                  </a:lnTo>
                  <a:lnTo>
                    <a:pt x="306" y="28"/>
                  </a:lnTo>
                  <a:lnTo>
                    <a:pt x="320" y="35"/>
                  </a:lnTo>
                  <a:lnTo>
                    <a:pt x="333" y="42"/>
                  </a:lnTo>
                  <a:lnTo>
                    <a:pt x="346" y="49"/>
                  </a:lnTo>
                  <a:lnTo>
                    <a:pt x="358" y="57"/>
                  </a:lnTo>
                  <a:lnTo>
                    <a:pt x="370" y="65"/>
                  </a:lnTo>
                  <a:lnTo>
                    <a:pt x="381" y="74"/>
                  </a:lnTo>
                  <a:lnTo>
                    <a:pt x="392" y="83"/>
                  </a:lnTo>
                  <a:lnTo>
                    <a:pt x="402" y="92"/>
                  </a:lnTo>
                  <a:lnTo>
                    <a:pt x="412" y="102"/>
                  </a:lnTo>
                  <a:lnTo>
                    <a:pt x="421" y="111"/>
                  </a:lnTo>
                  <a:lnTo>
                    <a:pt x="429" y="121"/>
                  </a:lnTo>
                  <a:lnTo>
                    <a:pt x="438" y="132"/>
                  </a:lnTo>
                  <a:lnTo>
                    <a:pt x="445" y="142"/>
                  </a:lnTo>
                  <a:lnTo>
                    <a:pt x="452" y="153"/>
                  </a:lnTo>
                  <a:lnTo>
                    <a:pt x="459" y="164"/>
                  </a:lnTo>
                  <a:lnTo>
                    <a:pt x="464" y="175"/>
                  </a:lnTo>
                  <a:lnTo>
                    <a:pt x="470" y="186"/>
                  </a:lnTo>
                  <a:lnTo>
                    <a:pt x="475" y="198"/>
                  </a:lnTo>
                  <a:lnTo>
                    <a:pt x="479" y="210"/>
                  </a:lnTo>
                  <a:lnTo>
                    <a:pt x="482" y="221"/>
                  </a:lnTo>
                  <a:lnTo>
                    <a:pt x="486" y="233"/>
                  </a:lnTo>
                  <a:lnTo>
                    <a:pt x="488" y="245"/>
                  </a:lnTo>
                  <a:lnTo>
                    <a:pt x="490" y="257"/>
                  </a:lnTo>
                  <a:lnTo>
                    <a:pt x="491" y="270"/>
                  </a:lnTo>
                  <a:lnTo>
                    <a:pt x="492" y="282"/>
                  </a:lnTo>
                  <a:lnTo>
                    <a:pt x="492" y="294"/>
                  </a:lnTo>
                  <a:lnTo>
                    <a:pt x="492" y="306"/>
                  </a:lnTo>
                  <a:lnTo>
                    <a:pt x="491" y="319"/>
                  </a:lnTo>
                  <a:lnTo>
                    <a:pt x="489" y="331"/>
                  </a:lnTo>
                  <a:lnTo>
                    <a:pt x="487" y="343"/>
                  </a:lnTo>
                  <a:lnTo>
                    <a:pt x="484" y="356"/>
                  </a:lnTo>
                  <a:lnTo>
                    <a:pt x="482" y="363"/>
                  </a:lnTo>
                  <a:lnTo>
                    <a:pt x="480" y="369"/>
                  </a:lnTo>
                  <a:lnTo>
                    <a:pt x="478" y="376"/>
                  </a:lnTo>
                  <a:lnTo>
                    <a:pt x="476" y="383"/>
                  </a:lnTo>
                  <a:lnTo>
                    <a:pt x="473" y="390"/>
                  </a:lnTo>
                  <a:lnTo>
                    <a:pt x="471" y="397"/>
                  </a:lnTo>
                  <a:lnTo>
                    <a:pt x="468" y="404"/>
                  </a:lnTo>
                  <a:lnTo>
                    <a:pt x="465" y="410"/>
                  </a:lnTo>
                  <a:lnTo>
                    <a:pt x="462" y="417"/>
                  </a:lnTo>
                  <a:lnTo>
                    <a:pt x="459" y="424"/>
                  </a:lnTo>
                  <a:lnTo>
                    <a:pt x="456" y="430"/>
                  </a:lnTo>
                  <a:lnTo>
                    <a:pt x="452" y="437"/>
                  </a:lnTo>
                  <a:lnTo>
                    <a:pt x="449" y="443"/>
                  </a:lnTo>
                  <a:lnTo>
                    <a:pt x="445" y="449"/>
                  </a:lnTo>
                  <a:lnTo>
                    <a:pt x="441" y="456"/>
                  </a:lnTo>
                  <a:lnTo>
                    <a:pt x="438" y="462"/>
                  </a:lnTo>
                  <a:lnTo>
                    <a:pt x="434" y="468"/>
                  </a:lnTo>
                  <a:lnTo>
                    <a:pt x="430" y="474"/>
                  </a:lnTo>
                  <a:lnTo>
                    <a:pt x="426" y="479"/>
                  </a:lnTo>
                  <a:lnTo>
                    <a:pt x="422" y="485"/>
                  </a:lnTo>
                  <a:lnTo>
                    <a:pt x="418" y="491"/>
                  </a:lnTo>
                  <a:lnTo>
                    <a:pt x="413" y="496"/>
                  </a:lnTo>
                  <a:lnTo>
                    <a:pt x="409" y="502"/>
                  </a:lnTo>
                  <a:lnTo>
                    <a:pt x="405" y="507"/>
                  </a:lnTo>
                  <a:lnTo>
                    <a:pt x="400" y="512"/>
                  </a:lnTo>
                  <a:lnTo>
                    <a:pt x="396" y="517"/>
                  </a:lnTo>
                  <a:lnTo>
                    <a:pt x="391" y="522"/>
                  </a:lnTo>
                  <a:lnTo>
                    <a:pt x="387" y="526"/>
                  </a:lnTo>
                  <a:lnTo>
                    <a:pt x="382" y="531"/>
                  </a:lnTo>
                  <a:lnTo>
                    <a:pt x="378" y="535"/>
                  </a:lnTo>
                  <a:lnTo>
                    <a:pt x="373" y="539"/>
                  </a:lnTo>
                  <a:lnTo>
                    <a:pt x="369" y="543"/>
                  </a:lnTo>
                  <a:close/>
                </a:path>
              </a:pathLst>
            </a:custGeom>
            <a:solidFill>
              <a:srgbClr val="F2CA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1" name="Freeform 46"/>
            <p:cNvSpPr>
              <a:spLocks/>
            </p:cNvSpPr>
            <p:nvPr/>
          </p:nvSpPr>
          <p:spPr bwMode="auto">
            <a:xfrm>
              <a:off x="846" y="976"/>
              <a:ext cx="223" cy="394"/>
            </a:xfrm>
            <a:custGeom>
              <a:avLst/>
              <a:gdLst>
                <a:gd name="T0" fmla="*/ 87 w 223"/>
                <a:gd name="T1" fmla="*/ 4 h 394"/>
                <a:gd name="T2" fmla="*/ 76 w 223"/>
                <a:gd name="T3" fmla="*/ 12 h 394"/>
                <a:gd name="T4" fmla="*/ 64 w 223"/>
                <a:gd name="T5" fmla="*/ 20 h 394"/>
                <a:gd name="T6" fmla="*/ 57 w 223"/>
                <a:gd name="T7" fmla="*/ 25 h 394"/>
                <a:gd name="T8" fmla="*/ 51 w 223"/>
                <a:gd name="T9" fmla="*/ 31 h 394"/>
                <a:gd name="T10" fmla="*/ 46 w 223"/>
                <a:gd name="T11" fmla="*/ 37 h 394"/>
                <a:gd name="T12" fmla="*/ 37 w 223"/>
                <a:gd name="T13" fmla="*/ 49 h 394"/>
                <a:gd name="T14" fmla="*/ 20 w 223"/>
                <a:gd name="T15" fmla="*/ 85 h 394"/>
                <a:gd name="T16" fmla="*/ 8 w 223"/>
                <a:gd name="T17" fmla="*/ 127 h 394"/>
                <a:gd name="T18" fmla="*/ 2 w 223"/>
                <a:gd name="T19" fmla="*/ 174 h 394"/>
                <a:gd name="T20" fmla="*/ 1 w 223"/>
                <a:gd name="T21" fmla="*/ 223 h 394"/>
                <a:gd name="T22" fmla="*/ 6 w 223"/>
                <a:gd name="T23" fmla="*/ 273 h 394"/>
                <a:gd name="T24" fmla="*/ 17 w 223"/>
                <a:gd name="T25" fmla="*/ 321 h 394"/>
                <a:gd name="T26" fmla="*/ 34 w 223"/>
                <a:gd name="T27" fmla="*/ 365 h 394"/>
                <a:gd name="T28" fmla="*/ 50 w 223"/>
                <a:gd name="T29" fmla="*/ 382 h 394"/>
                <a:gd name="T30" fmla="*/ 42 w 223"/>
                <a:gd name="T31" fmla="*/ 334 h 394"/>
                <a:gd name="T32" fmla="*/ 37 w 223"/>
                <a:gd name="T33" fmla="*/ 288 h 394"/>
                <a:gd name="T34" fmla="*/ 36 w 223"/>
                <a:gd name="T35" fmla="*/ 244 h 394"/>
                <a:gd name="T36" fmla="*/ 40 w 223"/>
                <a:gd name="T37" fmla="*/ 203 h 394"/>
                <a:gd name="T38" fmla="*/ 49 w 223"/>
                <a:gd name="T39" fmla="*/ 165 h 394"/>
                <a:gd name="T40" fmla="*/ 65 w 223"/>
                <a:gd name="T41" fmla="*/ 132 h 394"/>
                <a:gd name="T42" fmla="*/ 87 w 223"/>
                <a:gd name="T43" fmla="*/ 103 h 394"/>
                <a:gd name="T44" fmla="*/ 106 w 223"/>
                <a:gd name="T45" fmla="*/ 88 h 394"/>
                <a:gd name="T46" fmla="*/ 95 w 223"/>
                <a:gd name="T47" fmla="*/ 109 h 394"/>
                <a:gd name="T48" fmla="*/ 85 w 223"/>
                <a:gd name="T49" fmla="*/ 138 h 394"/>
                <a:gd name="T50" fmla="*/ 76 w 223"/>
                <a:gd name="T51" fmla="*/ 172 h 394"/>
                <a:gd name="T52" fmla="*/ 69 w 223"/>
                <a:gd name="T53" fmla="*/ 210 h 394"/>
                <a:gd name="T54" fmla="*/ 65 w 223"/>
                <a:gd name="T55" fmla="*/ 250 h 394"/>
                <a:gd name="T56" fmla="*/ 65 w 223"/>
                <a:gd name="T57" fmla="*/ 290 h 394"/>
                <a:gd name="T58" fmla="*/ 69 w 223"/>
                <a:gd name="T59" fmla="*/ 328 h 394"/>
                <a:gd name="T60" fmla="*/ 76 w 223"/>
                <a:gd name="T61" fmla="*/ 345 h 394"/>
                <a:gd name="T62" fmla="*/ 79 w 223"/>
                <a:gd name="T63" fmla="*/ 306 h 394"/>
                <a:gd name="T64" fmla="*/ 87 w 223"/>
                <a:gd name="T65" fmla="*/ 262 h 394"/>
                <a:gd name="T66" fmla="*/ 99 w 223"/>
                <a:gd name="T67" fmla="*/ 214 h 394"/>
                <a:gd name="T68" fmla="*/ 116 w 223"/>
                <a:gd name="T69" fmla="*/ 167 h 394"/>
                <a:gd name="T70" fmla="*/ 137 w 223"/>
                <a:gd name="T71" fmla="*/ 122 h 394"/>
                <a:gd name="T72" fmla="*/ 164 w 223"/>
                <a:gd name="T73" fmla="*/ 84 h 394"/>
                <a:gd name="T74" fmla="*/ 196 w 223"/>
                <a:gd name="T75" fmla="*/ 54 h 394"/>
                <a:gd name="T76" fmla="*/ 218 w 223"/>
                <a:gd name="T77" fmla="*/ 37 h 394"/>
                <a:gd name="T78" fmla="*/ 195 w 223"/>
                <a:gd name="T79" fmla="*/ 36 h 394"/>
                <a:gd name="T80" fmla="*/ 170 w 223"/>
                <a:gd name="T81" fmla="*/ 38 h 394"/>
                <a:gd name="T82" fmla="*/ 144 w 223"/>
                <a:gd name="T83" fmla="*/ 43 h 394"/>
                <a:gd name="T84" fmla="*/ 117 w 223"/>
                <a:gd name="T85" fmla="*/ 50 h 394"/>
                <a:gd name="T86" fmla="*/ 93 w 223"/>
                <a:gd name="T87" fmla="*/ 60 h 394"/>
                <a:gd name="T88" fmla="*/ 70 w 223"/>
                <a:gd name="T89" fmla="*/ 71 h 394"/>
                <a:gd name="T90" fmla="*/ 52 w 223"/>
                <a:gd name="T91" fmla="*/ 83 h 394"/>
                <a:gd name="T92" fmla="*/ 41 w 223"/>
                <a:gd name="T93" fmla="*/ 90 h 394"/>
                <a:gd name="T94" fmla="*/ 43 w 223"/>
                <a:gd name="T95" fmla="*/ 77 h 394"/>
                <a:gd name="T96" fmla="*/ 47 w 223"/>
                <a:gd name="T97" fmla="*/ 65 h 394"/>
                <a:gd name="T98" fmla="*/ 53 w 223"/>
                <a:gd name="T99" fmla="*/ 53 h 394"/>
                <a:gd name="T100" fmla="*/ 60 w 223"/>
                <a:gd name="T101" fmla="*/ 41 h 394"/>
                <a:gd name="T102" fmla="*/ 67 w 223"/>
                <a:gd name="T103" fmla="*/ 30 h 394"/>
                <a:gd name="T104" fmla="*/ 76 w 223"/>
                <a:gd name="T105" fmla="*/ 19 h 394"/>
                <a:gd name="T106" fmla="*/ 87 w 223"/>
                <a:gd name="T107" fmla="*/ 5 h 3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23" h="394">
                  <a:moveTo>
                    <a:pt x="92" y="0"/>
                  </a:moveTo>
                  <a:lnTo>
                    <a:pt x="91" y="1"/>
                  </a:lnTo>
                  <a:lnTo>
                    <a:pt x="89" y="2"/>
                  </a:lnTo>
                  <a:lnTo>
                    <a:pt x="87" y="4"/>
                  </a:lnTo>
                  <a:lnTo>
                    <a:pt x="86" y="5"/>
                  </a:lnTo>
                  <a:lnTo>
                    <a:pt x="82" y="7"/>
                  </a:lnTo>
                  <a:lnTo>
                    <a:pt x="79" y="10"/>
                  </a:lnTo>
                  <a:lnTo>
                    <a:pt x="76" y="12"/>
                  </a:lnTo>
                  <a:lnTo>
                    <a:pt x="72" y="14"/>
                  </a:lnTo>
                  <a:lnTo>
                    <a:pt x="69" y="17"/>
                  </a:lnTo>
                  <a:lnTo>
                    <a:pt x="65" y="19"/>
                  </a:lnTo>
                  <a:lnTo>
                    <a:pt x="64" y="20"/>
                  </a:lnTo>
                  <a:lnTo>
                    <a:pt x="62" y="21"/>
                  </a:lnTo>
                  <a:lnTo>
                    <a:pt x="61" y="23"/>
                  </a:lnTo>
                  <a:lnTo>
                    <a:pt x="59" y="24"/>
                  </a:lnTo>
                  <a:lnTo>
                    <a:pt x="57" y="25"/>
                  </a:lnTo>
                  <a:lnTo>
                    <a:pt x="56" y="26"/>
                  </a:lnTo>
                  <a:lnTo>
                    <a:pt x="54" y="28"/>
                  </a:lnTo>
                  <a:lnTo>
                    <a:pt x="53" y="29"/>
                  </a:lnTo>
                  <a:lnTo>
                    <a:pt x="51" y="31"/>
                  </a:lnTo>
                  <a:lnTo>
                    <a:pt x="50" y="32"/>
                  </a:lnTo>
                  <a:lnTo>
                    <a:pt x="48" y="34"/>
                  </a:lnTo>
                  <a:lnTo>
                    <a:pt x="47" y="35"/>
                  </a:lnTo>
                  <a:lnTo>
                    <a:pt x="46" y="37"/>
                  </a:lnTo>
                  <a:lnTo>
                    <a:pt x="44" y="38"/>
                  </a:lnTo>
                  <a:lnTo>
                    <a:pt x="43" y="40"/>
                  </a:lnTo>
                  <a:lnTo>
                    <a:pt x="42" y="42"/>
                  </a:lnTo>
                  <a:lnTo>
                    <a:pt x="37" y="49"/>
                  </a:lnTo>
                  <a:lnTo>
                    <a:pt x="32" y="57"/>
                  </a:lnTo>
                  <a:lnTo>
                    <a:pt x="28" y="66"/>
                  </a:lnTo>
                  <a:lnTo>
                    <a:pt x="24" y="75"/>
                  </a:lnTo>
                  <a:lnTo>
                    <a:pt x="20" y="85"/>
                  </a:lnTo>
                  <a:lnTo>
                    <a:pt x="17" y="94"/>
                  </a:lnTo>
                  <a:lnTo>
                    <a:pt x="14" y="105"/>
                  </a:lnTo>
                  <a:lnTo>
                    <a:pt x="11" y="116"/>
                  </a:lnTo>
                  <a:lnTo>
                    <a:pt x="8" y="127"/>
                  </a:lnTo>
                  <a:lnTo>
                    <a:pt x="6" y="138"/>
                  </a:lnTo>
                  <a:lnTo>
                    <a:pt x="5" y="150"/>
                  </a:lnTo>
                  <a:lnTo>
                    <a:pt x="3" y="162"/>
                  </a:lnTo>
                  <a:lnTo>
                    <a:pt x="2" y="174"/>
                  </a:lnTo>
                  <a:lnTo>
                    <a:pt x="1" y="186"/>
                  </a:lnTo>
                  <a:lnTo>
                    <a:pt x="1" y="199"/>
                  </a:lnTo>
                  <a:lnTo>
                    <a:pt x="0" y="211"/>
                  </a:lnTo>
                  <a:lnTo>
                    <a:pt x="1" y="223"/>
                  </a:lnTo>
                  <a:lnTo>
                    <a:pt x="1" y="236"/>
                  </a:lnTo>
                  <a:lnTo>
                    <a:pt x="2" y="249"/>
                  </a:lnTo>
                  <a:lnTo>
                    <a:pt x="4" y="261"/>
                  </a:lnTo>
                  <a:lnTo>
                    <a:pt x="6" y="273"/>
                  </a:lnTo>
                  <a:lnTo>
                    <a:pt x="8" y="286"/>
                  </a:lnTo>
                  <a:lnTo>
                    <a:pt x="10" y="298"/>
                  </a:lnTo>
                  <a:lnTo>
                    <a:pt x="13" y="310"/>
                  </a:lnTo>
                  <a:lnTo>
                    <a:pt x="17" y="321"/>
                  </a:lnTo>
                  <a:lnTo>
                    <a:pt x="20" y="333"/>
                  </a:lnTo>
                  <a:lnTo>
                    <a:pt x="25" y="344"/>
                  </a:lnTo>
                  <a:lnTo>
                    <a:pt x="29" y="355"/>
                  </a:lnTo>
                  <a:lnTo>
                    <a:pt x="34" y="365"/>
                  </a:lnTo>
                  <a:lnTo>
                    <a:pt x="40" y="375"/>
                  </a:lnTo>
                  <a:lnTo>
                    <a:pt x="46" y="385"/>
                  </a:lnTo>
                  <a:lnTo>
                    <a:pt x="52" y="394"/>
                  </a:lnTo>
                  <a:lnTo>
                    <a:pt x="50" y="382"/>
                  </a:lnTo>
                  <a:lnTo>
                    <a:pt x="48" y="370"/>
                  </a:lnTo>
                  <a:lnTo>
                    <a:pt x="46" y="358"/>
                  </a:lnTo>
                  <a:lnTo>
                    <a:pt x="44" y="346"/>
                  </a:lnTo>
                  <a:lnTo>
                    <a:pt x="42" y="334"/>
                  </a:lnTo>
                  <a:lnTo>
                    <a:pt x="41" y="322"/>
                  </a:lnTo>
                  <a:lnTo>
                    <a:pt x="39" y="311"/>
                  </a:lnTo>
                  <a:lnTo>
                    <a:pt x="38" y="300"/>
                  </a:lnTo>
                  <a:lnTo>
                    <a:pt x="37" y="288"/>
                  </a:lnTo>
                  <a:lnTo>
                    <a:pt x="37" y="277"/>
                  </a:lnTo>
                  <a:lnTo>
                    <a:pt x="36" y="266"/>
                  </a:lnTo>
                  <a:lnTo>
                    <a:pt x="36" y="255"/>
                  </a:lnTo>
                  <a:lnTo>
                    <a:pt x="36" y="244"/>
                  </a:lnTo>
                  <a:lnTo>
                    <a:pt x="37" y="234"/>
                  </a:lnTo>
                  <a:lnTo>
                    <a:pt x="38" y="223"/>
                  </a:lnTo>
                  <a:lnTo>
                    <a:pt x="39" y="213"/>
                  </a:lnTo>
                  <a:lnTo>
                    <a:pt x="40" y="203"/>
                  </a:lnTo>
                  <a:lnTo>
                    <a:pt x="42" y="193"/>
                  </a:lnTo>
                  <a:lnTo>
                    <a:pt x="44" y="184"/>
                  </a:lnTo>
                  <a:lnTo>
                    <a:pt x="46" y="174"/>
                  </a:lnTo>
                  <a:lnTo>
                    <a:pt x="49" y="165"/>
                  </a:lnTo>
                  <a:lnTo>
                    <a:pt x="52" y="157"/>
                  </a:lnTo>
                  <a:lnTo>
                    <a:pt x="56" y="148"/>
                  </a:lnTo>
                  <a:lnTo>
                    <a:pt x="60" y="140"/>
                  </a:lnTo>
                  <a:lnTo>
                    <a:pt x="65" y="132"/>
                  </a:lnTo>
                  <a:lnTo>
                    <a:pt x="69" y="124"/>
                  </a:lnTo>
                  <a:lnTo>
                    <a:pt x="75" y="117"/>
                  </a:lnTo>
                  <a:lnTo>
                    <a:pt x="81" y="109"/>
                  </a:lnTo>
                  <a:lnTo>
                    <a:pt x="87" y="103"/>
                  </a:lnTo>
                  <a:lnTo>
                    <a:pt x="94" y="96"/>
                  </a:lnTo>
                  <a:lnTo>
                    <a:pt x="101" y="90"/>
                  </a:lnTo>
                  <a:lnTo>
                    <a:pt x="108" y="84"/>
                  </a:lnTo>
                  <a:lnTo>
                    <a:pt x="106" y="88"/>
                  </a:lnTo>
                  <a:lnTo>
                    <a:pt x="103" y="92"/>
                  </a:lnTo>
                  <a:lnTo>
                    <a:pt x="101" y="97"/>
                  </a:lnTo>
                  <a:lnTo>
                    <a:pt x="98" y="103"/>
                  </a:lnTo>
                  <a:lnTo>
                    <a:pt x="95" y="109"/>
                  </a:lnTo>
                  <a:lnTo>
                    <a:pt x="93" y="115"/>
                  </a:lnTo>
                  <a:lnTo>
                    <a:pt x="90" y="122"/>
                  </a:lnTo>
                  <a:lnTo>
                    <a:pt x="88" y="130"/>
                  </a:lnTo>
                  <a:lnTo>
                    <a:pt x="85" y="138"/>
                  </a:lnTo>
                  <a:lnTo>
                    <a:pt x="83" y="146"/>
                  </a:lnTo>
                  <a:lnTo>
                    <a:pt x="80" y="154"/>
                  </a:lnTo>
                  <a:lnTo>
                    <a:pt x="78" y="163"/>
                  </a:lnTo>
                  <a:lnTo>
                    <a:pt x="76" y="172"/>
                  </a:lnTo>
                  <a:lnTo>
                    <a:pt x="74" y="181"/>
                  </a:lnTo>
                  <a:lnTo>
                    <a:pt x="72" y="191"/>
                  </a:lnTo>
                  <a:lnTo>
                    <a:pt x="70" y="200"/>
                  </a:lnTo>
                  <a:lnTo>
                    <a:pt x="69" y="210"/>
                  </a:lnTo>
                  <a:lnTo>
                    <a:pt x="68" y="220"/>
                  </a:lnTo>
                  <a:lnTo>
                    <a:pt x="66" y="230"/>
                  </a:lnTo>
                  <a:lnTo>
                    <a:pt x="66" y="240"/>
                  </a:lnTo>
                  <a:lnTo>
                    <a:pt x="65" y="250"/>
                  </a:lnTo>
                  <a:lnTo>
                    <a:pt x="64" y="260"/>
                  </a:lnTo>
                  <a:lnTo>
                    <a:pt x="64" y="270"/>
                  </a:lnTo>
                  <a:lnTo>
                    <a:pt x="64" y="280"/>
                  </a:lnTo>
                  <a:lnTo>
                    <a:pt x="65" y="290"/>
                  </a:lnTo>
                  <a:lnTo>
                    <a:pt x="65" y="300"/>
                  </a:lnTo>
                  <a:lnTo>
                    <a:pt x="66" y="309"/>
                  </a:lnTo>
                  <a:lnTo>
                    <a:pt x="68" y="319"/>
                  </a:lnTo>
                  <a:lnTo>
                    <a:pt x="69" y="328"/>
                  </a:lnTo>
                  <a:lnTo>
                    <a:pt x="71" y="337"/>
                  </a:lnTo>
                  <a:lnTo>
                    <a:pt x="73" y="345"/>
                  </a:lnTo>
                  <a:lnTo>
                    <a:pt x="76" y="354"/>
                  </a:lnTo>
                  <a:lnTo>
                    <a:pt x="76" y="345"/>
                  </a:lnTo>
                  <a:lnTo>
                    <a:pt x="77" y="336"/>
                  </a:lnTo>
                  <a:lnTo>
                    <a:pt x="77" y="327"/>
                  </a:lnTo>
                  <a:lnTo>
                    <a:pt x="78" y="317"/>
                  </a:lnTo>
                  <a:lnTo>
                    <a:pt x="79" y="306"/>
                  </a:lnTo>
                  <a:lnTo>
                    <a:pt x="81" y="295"/>
                  </a:lnTo>
                  <a:lnTo>
                    <a:pt x="82" y="284"/>
                  </a:lnTo>
                  <a:lnTo>
                    <a:pt x="84" y="273"/>
                  </a:lnTo>
                  <a:lnTo>
                    <a:pt x="87" y="262"/>
                  </a:lnTo>
                  <a:lnTo>
                    <a:pt x="89" y="250"/>
                  </a:lnTo>
                  <a:lnTo>
                    <a:pt x="92" y="238"/>
                  </a:lnTo>
                  <a:lnTo>
                    <a:pt x="95" y="226"/>
                  </a:lnTo>
                  <a:lnTo>
                    <a:pt x="99" y="214"/>
                  </a:lnTo>
                  <a:lnTo>
                    <a:pt x="103" y="202"/>
                  </a:lnTo>
                  <a:lnTo>
                    <a:pt x="107" y="190"/>
                  </a:lnTo>
                  <a:lnTo>
                    <a:pt x="111" y="178"/>
                  </a:lnTo>
                  <a:lnTo>
                    <a:pt x="116" y="167"/>
                  </a:lnTo>
                  <a:lnTo>
                    <a:pt x="121" y="155"/>
                  </a:lnTo>
                  <a:lnTo>
                    <a:pt x="126" y="144"/>
                  </a:lnTo>
                  <a:lnTo>
                    <a:pt x="132" y="133"/>
                  </a:lnTo>
                  <a:lnTo>
                    <a:pt x="137" y="122"/>
                  </a:lnTo>
                  <a:lnTo>
                    <a:pt x="144" y="112"/>
                  </a:lnTo>
                  <a:lnTo>
                    <a:pt x="150" y="102"/>
                  </a:lnTo>
                  <a:lnTo>
                    <a:pt x="157" y="93"/>
                  </a:lnTo>
                  <a:lnTo>
                    <a:pt x="164" y="84"/>
                  </a:lnTo>
                  <a:lnTo>
                    <a:pt x="172" y="75"/>
                  </a:lnTo>
                  <a:lnTo>
                    <a:pt x="179" y="67"/>
                  </a:lnTo>
                  <a:lnTo>
                    <a:pt x="188" y="60"/>
                  </a:lnTo>
                  <a:lnTo>
                    <a:pt x="196" y="54"/>
                  </a:lnTo>
                  <a:lnTo>
                    <a:pt x="205" y="48"/>
                  </a:lnTo>
                  <a:lnTo>
                    <a:pt x="214" y="43"/>
                  </a:lnTo>
                  <a:lnTo>
                    <a:pt x="223" y="39"/>
                  </a:lnTo>
                  <a:lnTo>
                    <a:pt x="218" y="37"/>
                  </a:lnTo>
                  <a:lnTo>
                    <a:pt x="213" y="37"/>
                  </a:lnTo>
                  <a:lnTo>
                    <a:pt x="207" y="36"/>
                  </a:lnTo>
                  <a:lnTo>
                    <a:pt x="201" y="36"/>
                  </a:lnTo>
                  <a:lnTo>
                    <a:pt x="195" y="36"/>
                  </a:lnTo>
                  <a:lnTo>
                    <a:pt x="189" y="36"/>
                  </a:lnTo>
                  <a:lnTo>
                    <a:pt x="183" y="36"/>
                  </a:lnTo>
                  <a:lnTo>
                    <a:pt x="176" y="37"/>
                  </a:lnTo>
                  <a:lnTo>
                    <a:pt x="170" y="38"/>
                  </a:lnTo>
                  <a:lnTo>
                    <a:pt x="163" y="39"/>
                  </a:lnTo>
                  <a:lnTo>
                    <a:pt x="157" y="40"/>
                  </a:lnTo>
                  <a:lnTo>
                    <a:pt x="150" y="41"/>
                  </a:lnTo>
                  <a:lnTo>
                    <a:pt x="144" y="43"/>
                  </a:lnTo>
                  <a:lnTo>
                    <a:pt x="137" y="44"/>
                  </a:lnTo>
                  <a:lnTo>
                    <a:pt x="130" y="46"/>
                  </a:lnTo>
                  <a:lnTo>
                    <a:pt x="124" y="48"/>
                  </a:lnTo>
                  <a:lnTo>
                    <a:pt x="117" y="50"/>
                  </a:lnTo>
                  <a:lnTo>
                    <a:pt x="111" y="53"/>
                  </a:lnTo>
                  <a:lnTo>
                    <a:pt x="105" y="55"/>
                  </a:lnTo>
                  <a:lnTo>
                    <a:pt x="99" y="57"/>
                  </a:lnTo>
                  <a:lnTo>
                    <a:pt x="93" y="60"/>
                  </a:lnTo>
                  <a:lnTo>
                    <a:pt x="87" y="63"/>
                  </a:lnTo>
                  <a:lnTo>
                    <a:pt x="81" y="65"/>
                  </a:lnTo>
                  <a:lnTo>
                    <a:pt x="76" y="68"/>
                  </a:lnTo>
                  <a:lnTo>
                    <a:pt x="70" y="71"/>
                  </a:lnTo>
                  <a:lnTo>
                    <a:pt x="65" y="74"/>
                  </a:lnTo>
                  <a:lnTo>
                    <a:pt x="61" y="77"/>
                  </a:lnTo>
                  <a:lnTo>
                    <a:pt x="56" y="80"/>
                  </a:lnTo>
                  <a:lnTo>
                    <a:pt x="52" y="83"/>
                  </a:lnTo>
                  <a:lnTo>
                    <a:pt x="48" y="87"/>
                  </a:lnTo>
                  <a:lnTo>
                    <a:pt x="44" y="90"/>
                  </a:lnTo>
                  <a:lnTo>
                    <a:pt x="41" y="93"/>
                  </a:lnTo>
                  <a:lnTo>
                    <a:pt x="41" y="90"/>
                  </a:lnTo>
                  <a:lnTo>
                    <a:pt x="42" y="86"/>
                  </a:lnTo>
                  <a:lnTo>
                    <a:pt x="42" y="83"/>
                  </a:lnTo>
                  <a:lnTo>
                    <a:pt x="43" y="80"/>
                  </a:lnTo>
                  <a:lnTo>
                    <a:pt x="43" y="77"/>
                  </a:lnTo>
                  <a:lnTo>
                    <a:pt x="44" y="74"/>
                  </a:lnTo>
                  <a:lnTo>
                    <a:pt x="45" y="71"/>
                  </a:lnTo>
                  <a:lnTo>
                    <a:pt x="46" y="68"/>
                  </a:lnTo>
                  <a:lnTo>
                    <a:pt x="47" y="65"/>
                  </a:lnTo>
                  <a:lnTo>
                    <a:pt x="49" y="62"/>
                  </a:lnTo>
                  <a:lnTo>
                    <a:pt x="50" y="59"/>
                  </a:lnTo>
                  <a:lnTo>
                    <a:pt x="51" y="56"/>
                  </a:lnTo>
                  <a:lnTo>
                    <a:pt x="53" y="53"/>
                  </a:lnTo>
                  <a:lnTo>
                    <a:pt x="54" y="50"/>
                  </a:lnTo>
                  <a:lnTo>
                    <a:pt x="56" y="47"/>
                  </a:lnTo>
                  <a:lnTo>
                    <a:pt x="58" y="44"/>
                  </a:lnTo>
                  <a:lnTo>
                    <a:pt x="60" y="41"/>
                  </a:lnTo>
                  <a:lnTo>
                    <a:pt x="61" y="38"/>
                  </a:lnTo>
                  <a:lnTo>
                    <a:pt x="63" y="36"/>
                  </a:lnTo>
                  <a:lnTo>
                    <a:pt x="65" y="33"/>
                  </a:lnTo>
                  <a:lnTo>
                    <a:pt x="67" y="30"/>
                  </a:lnTo>
                  <a:lnTo>
                    <a:pt x="69" y="27"/>
                  </a:lnTo>
                  <a:lnTo>
                    <a:pt x="71" y="24"/>
                  </a:lnTo>
                  <a:lnTo>
                    <a:pt x="74" y="22"/>
                  </a:lnTo>
                  <a:lnTo>
                    <a:pt x="76" y="19"/>
                  </a:lnTo>
                  <a:lnTo>
                    <a:pt x="78" y="16"/>
                  </a:lnTo>
                  <a:lnTo>
                    <a:pt x="80" y="13"/>
                  </a:lnTo>
                  <a:lnTo>
                    <a:pt x="83" y="11"/>
                  </a:lnTo>
                  <a:lnTo>
                    <a:pt x="87" y="5"/>
                  </a:lnTo>
                  <a:lnTo>
                    <a:pt x="92" y="0"/>
                  </a:lnTo>
                  <a:close/>
                </a:path>
              </a:pathLst>
            </a:custGeom>
            <a:solidFill>
              <a:srgbClr val="7030A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2" name="Freeform 47"/>
            <p:cNvSpPr>
              <a:spLocks/>
            </p:cNvSpPr>
            <p:nvPr/>
          </p:nvSpPr>
          <p:spPr bwMode="auto">
            <a:xfrm>
              <a:off x="1097" y="955"/>
              <a:ext cx="307" cy="436"/>
            </a:xfrm>
            <a:custGeom>
              <a:avLst/>
              <a:gdLst>
                <a:gd name="T0" fmla="*/ 281 w 307"/>
                <a:gd name="T1" fmla="*/ 396 h 436"/>
                <a:gd name="T2" fmla="*/ 299 w 307"/>
                <a:gd name="T3" fmla="*/ 336 h 436"/>
                <a:gd name="T4" fmla="*/ 307 w 307"/>
                <a:gd name="T5" fmla="*/ 279 h 436"/>
                <a:gd name="T6" fmla="*/ 304 w 307"/>
                <a:gd name="T7" fmla="*/ 225 h 436"/>
                <a:gd name="T8" fmla="*/ 291 w 307"/>
                <a:gd name="T9" fmla="*/ 175 h 436"/>
                <a:gd name="T10" fmla="*/ 268 w 307"/>
                <a:gd name="T11" fmla="*/ 129 h 436"/>
                <a:gd name="T12" fmla="*/ 234 w 307"/>
                <a:gd name="T13" fmla="*/ 89 h 436"/>
                <a:gd name="T14" fmla="*/ 191 w 307"/>
                <a:gd name="T15" fmla="*/ 56 h 436"/>
                <a:gd name="T16" fmla="*/ 138 w 307"/>
                <a:gd name="T17" fmla="*/ 29 h 436"/>
                <a:gd name="T18" fmla="*/ 75 w 307"/>
                <a:gd name="T19" fmla="*/ 10 h 436"/>
                <a:gd name="T20" fmla="*/ 3 w 307"/>
                <a:gd name="T21" fmla="*/ 0 h 436"/>
                <a:gd name="T22" fmla="*/ 41 w 307"/>
                <a:gd name="T23" fmla="*/ 15 h 436"/>
                <a:gd name="T24" fmla="*/ 77 w 307"/>
                <a:gd name="T25" fmla="*/ 28 h 436"/>
                <a:gd name="T26" fmla="*/ 111 w 307"/>
                <a:gd name="T27" fmla="*/ 41 h 436"/>
                <a:gd name="T28" fmla="*/ 142 w 307"/>
                <a:gd name="T29" fmla="*/ 55 h 436"/>
                <a:gd name="T30" fmla="*/ 170 w 307"/>
                <a:gd name="T31" fmla="*/ 71 h 436"/>
                <a:gd name="T32" fmla="*/ 195 w 307"/>
                <a:gd name="T33" fmla="*/ 90 h 436"/>
                <a:gd name="T34" fmla="*/ 217 w 307"/>
                <a:gd name="T35" fmla="*/ 113 h 436"/>
                <a:gd name="T36" fmla="*/ 236 w 307"/>
                <a:gd name="T37" fmla="*/ 141 h 436"/>
                <a:gd name="T38" fmla="*/ 252 w 307"/>
                <a:gd name="T39" fmla="*/ 175 h 436"/>
                <a:gd name="T40" fmla="*/ 266 w 307"/>
                <a:gd name="T41" fmla="*/ 218 h 436"/>
                <a:gd name="T42" fmla="*/ 266 w 307"/>
                <a:gd name="T43" fmla="*/ 237 h 436"/>
                <a:gd name="T44" fmla="*/ 246 w 307"/>
                <a:gd name="T45" fmla="*/ 200 h 436"/>
                <a:gd name="T46" fmla="*/ 226 w 307"/>
                <a:gd name="T47" fmla="*/ 169 h 436"/>
                <a:gd name="T48" fmla="*/ 206 w 307"/>
                <a:gd name="T49" fmla="*/ 143 h 436"/>
                <a:gd name="T50" fmla="*/ 184 w 307"/>
                <a:gd name="T51" fmla="*/ 121 h 436"/>
                <a:gd name="T52" fmla="*/ 162 w 307"/>
                <a:gd name="T53" fmla="*/ 102 h 436"/>
                <a:gd name="T54" fmla="*/ 137 w 307"/>
                <a:gd name="T55" fmla="*/ 86 h 436"/>
                <a:gd name="T56" fmla="*/ 110 w 307"/>
                <a:gd name="T57" fmla="*/ 72 h 436"/>
                <a:gd name="T58" fmla="*/ 81 w 307"/>
                <a:gd name="T59" fmla="*/ 59 h 436"/>
                <a:gd name="T60" fmla="*/ 49 w 307"/>
                <a:gd name="T61" fmla="*/ 47 h 436"/>
                <a:gd name="T62" fmla="*/ 13 w 307"/>
                <a:gd name="T63" fmla="*/ 34 h 436"/>
                <a:gd name="T64" fmla="*/ 27 w 307"/>
                <a:gd name="T65" fmla="*/ 52 h 436"/>
                <a:gd name="T66" fmla="*/ 66 w 307"/>
                <a:gd name="T67" fmla="*/ 83 h 436"/>
                <a:gd name="T68" fmla="*/ 103 w 307"/>
                <a:gd name="T69" fmla="*/ 114 h 436"/>
                <a:gd name="T70" fmla="*/ 139 w 307"/>
                <a:gd name="T71" fmla="*/ 145 h 436"/>
                <a:gd name="T72" fmla="*/ 171 w 307"/>
                <a:gd name="T73" fmla="*/ 176 h 436"/>
                <a:gd name="T74" fmla="*/ 199 w 307"/>
                <a:gd name="T75" fmla="*/ 210 h 436"/>
                <a:gd name="T76" fmla="*/ 223 w 307"/>
                <a:gd name="T77" fmla="*/ 246 h 436"/>
                <a:gd name="T78" fmla="*/ 242 w 307"/>
                <a:gd name="T79" fmla="*/ 286 h 436"/>
                <a:gd name="T80" fmla="*/ 255 w 307"/>
                <a:gd name="T81" fmla="*/ 330 h 436"/>
                <a:gd name="T82" fmla="*/ 262 w 307"/>
                <a:gd name="T83" fmla="*/ 380 h 436"/>
                <a:gd name="T84" fmla="*/ 262 w 307"/>
                <a:gd name="T85" fmla="*/ 436 h 4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07" h="436">
                  <a:moveTo>
                    <a:pt x="262" y="436"/>
                  </a:moveTo>
                  <a:lnTo>
                    <a:pt x="272" y="416"/>
                  </a:lnTo>
                  <a:lnTo>
                    <a:pt x="281" y="396"/>
                  </a:lnTo>
                  <a:lnTo>
                    <a:pt x="288" y="376"/>
                  </a:lnTo>
                  <a:lnTo>
                    <a:pt x="294" y="356"/>
                  </a:lnTo>
                  <a:lnTo>
                    <a:pt x="299" y="336"/>
                  </a:lnTo>
                  <a:lnTo>
                    <a:pt x="303" y="317"/>
                  </a:lnTo>
                  <a:lnTo>
                    <a:pt x="306" y="298"/>
                  </a:lnTo>
                  <a:lnTo>
                    <a:pt x="307" y="279"/>
                  </a:lnTo>
                  <a:lnTo>
                    <a:pt x="307" y="261"/>
                  </a:lnTo>
                  <a:lnTo>
                    <a:pt x="306" y="243"/>
                  </a:lnTo>
                  <a:lnTo>
                    <a:pt x="304" y="225"/>
                  </a:lnTo>
                  <a:lnTo>
                    <a:pt x="301" y="208"/>
                  </a:lnTo>
                  <a:lnTo>
                    <a:pt x="297" y="191"/>
                  </a:lnTo>
                  <a:lnTo>
                    <a:pt x="291" y="175"/>
                  </a:lnTo>
                  <a:lnTo>
                    <a:pt x="285" y="159"/>
                  </a:lnTo>
                  <a:lnTo>
                    <a:pt x="277" y="144"/>
                  </a:lnTo>
                  <a:lnTo>
                    <a:pt x="268" y="129"/>
                  </a:lnTo>
                  <a:lnTo>
                    <a:pt x="258" y="115"/>
                  </a:lnTo>
                  <a:lnTo>
                    <a:pt x="246" y="102"/>
                  </a:lnTo>
                  <a:lnTo>
                    <a:pt x="234" y="89"/>
                  </a:lnTo>
                  <a:lnTo>
                    <a:pt x="221" y="77"/>
                  </a:lnTo>
                  <a:lnTo>
                    <a:pt x="206" y="66"/>
                  </a:lnTo>
                  <a:lnTo>
                    <a:pt x="191" y="56"/>
                  </a:lnTo>
                  <a:lnTo>
                    <a:pt x="174" y="46"/>
                  </a:lnTo>
                  <a:lnTo>
                    <a:pt x="156" y="37"/>
                  </a:lnTo>
                  <a:lnTo>
                    <a:pt x="138" y="29"/>
                  </a:lnTo>
                  <a:lnTo>
                    <a:pt x="118" y="22"/>
                  </a:lnTo>
                  <a:lnTo>
                    <a:pt x="97" y="15"/>
                  </a:lnTo>
                  <a:lnTo>
                    <a:pt x="75" y="10"/>
                  </a:lnTo>
                  <a:lnTo>
                    <a:pt x="52" y="6"/>
                  </a:lnTo>
                  <a:lnTo>
                    <a:pt x="28" y="2"/>
                  </a:lnTo>
                  <a:lnTo>
                    <a:pt x="3" y="0"/>
                  </a:lnTo>
                  <a:lnTo>
                    <a:pt x="16" y="5"/>
                  </a:lnTo>
                  <a:lnTo>
                    <a:pt x="29" y="10"/>
                  </a:lnTo>
                  <a:lnTo>
                    <a:pt x="41" y="15"/>
                  </a:lnTo>
                  <a:lnTo>
                    <a:pt x="54" y="19"/>
                  </a:lnTo>
                  <a:lnTo>
                    <a:pt x="66" y="24"/>
                  </a:lnTo>
                  <a:lnTo>
                    <a:pt x="77" y="28"/>
                  </a:lnTo>
                  <a:lnTo>
                    <a:pt x="89" y="32"/>
                  </a:lnTo>
                  <a:lnTo>
                    <a:pt x="100" y="37"/>
                  </a:lnTo>
                  <a:lnTo>
                    <a:pt x="111" y="41"/>
                  </a:lnTo>
                  <a:lnTo>
                    <a:pt x="121" y="45"/>
                  </a:lnTo>
                  <a:lnTo>
                    <a:pt x="132" y="50"/>
                  </a:lnTo>
                  <a:lnTo>
                    <a:pt x="142" y="55"/>
                  </a:lnTo>
                  <a:lnTo>
                    <a:pt x="151" y="60"/>
                  </a:lnTo>
                  <a:lnTo>
                    <a:pt x="161" y="65"/>
                  </a:lnTo>
                  <a:lnTo>
                    <a:pt x="170" y="71"/>
                  </a:lnTo>
                  <a:lnTo>
                    <a:pt x="178" y="77"/>
                  </a:lnTo>
                  <a:lnTo>
                    <a:pt x="187" y="83"/>
                  </a:lnTo>
                  <a:lnTo>
                    <a:pt x="195" y="90"/>
                  </a:lnTo>
                  <a:lnTo>
                    <a:pt x="202" y="97"/>
                  </a:lnTo>
                  <a:lnTo>
                    <a:pt x="210" y="104"/>
                  </a:lnTo>
                  <a:lnTo>
                    <a:pt x="217" y="113"/>
                  </a:lnTo>
                  <a:lnTo>
                    <a:pt x="224" y="121"/>
                  </a:lnTo>
                  <a:lnTo>
                    <a:pt x="230" y="131"/>
                  </a:lnTo>
                  <a:lnTo>
                    <a:pt x="236" y="141"/>
                  </a:lnTo>
                  <a:lnTo>
                    <a:pt x="242" y="152"/>
                  </a:lnTo>
                  <a:lnTo>
                    <a:pt x="247" y="163"/>
                  </a:lnTo>
                  <a:lnTo>
                    <a:pt x="252" y="175"/>
                  </a:lnTo>
                  <a:lnTo>
                    <a:pt x="257" y="189"/>
                  </a:lnTo>
                  <a:lnTo>
                    <a:pt x="261" y="203"/>
                  </a:lnTo>
                  <a:lnTo>
                    <a:pt x="266" y="218"/>
                  </a:lnTo>
                  <a:lnTo>
                    <a:pt x="269" y="233"/>
                  </a:lnTo>
                  <a:lnTo>
                    <a:pt x="272" y="250"/>
                  </a:lnTo>
                  <a:lnTo>
                    <a:pt x="266" y="237"/>
                  </a:lnTo>
                  <a:lnTo>
                    <a:pt x="259" y="224"/>
                  </a:lnTo>
                  <a:lnTo>
                    <a:pt x="253" y="212"/>
                  </a:lnTo>
                  <a:lnTo>
                    <a:pt x="246" y="200"/>
                  </a:lnTo>
                  <a:lnTo>
                    <a:pt x="240" y="189"/>
                  </a:lnTo>
                  <a:lnTo>
                    <a:pt x="233" y="179"/>
                  </a:lnTo>
                  <a:lnTo>
                    <a:pt x="226" y="169"/>
                  </a:lnTo>
                  <a:lnTo>
                    <a:pt x="220" y="160"/>
                  </a:lnTo>
                  <a:lnTo>
                    <a:pt x="213" y="151"/>
                  </a:lnTo>
                  <a:lnTo>
                    <a:pt x="206" y="143"/>
                  </a:lnTo>
                  <a:lnTo>
                    <a:pt x="199" y="135"/>
                  </a:lnTo>
                  <a:lnTo>
                    <a:pt x="192" y="128"/>
                  </a:lnTo>
                  <a:lnTo>
                    <a:pt x="184" y="121"/>
                  </a:lnTo>
                  <a:lnTo>
                    <a:pt x="177" y="115"/>
                  </a:lnTo>
                  <a:lnTo>
                    <a:pt x="169" y="108"/>
                  </a:lnTo>
                  <a:lnTo>
                    <a:pt x="162" y="102"/>
                  </a:lnTo>
                  <a:lnTo>
                    <a:pt x="154" y="97"/>
                  </a:lnTo>
                  <a:lnTo>
                    <a:pt x="146" y="92"/>
                  </a:lnTo>
                  <a:lnTo>
                    <a:pt x="137" y="86"/>
                  </a:lnTo>
                  <a:lnTo>
                    <a:pt x="128" y="82"/>
                  </a:lnTo>
                  <a:lnTo>
                    <a:pt x="120" y="77"/>
                  </a:lnTo>
                  <a:lnTo>
                    <a:pt x="110" y="72"/>
                  </a:lnTo>
                  <a:lnTo>
                    <a:pt x="101" y="68"/>
                  </a:lnTo>
                  <a:lnTo>
                    <a:pt x="91" y="64"/>
                  </a:lnTo>
                  <a:lnTo>
                    <a:pt x="81" y="59"/>
                  </a:lnTo>
                  <a:lnTo>
                    <a:pt x="71" y="55"/>
                  </a:lnTo>
                  <a:lnTo>
                    <a:pt x="60" y="51"/>
                  </a:lnTo>
                  <a:lnTo>
                    <a:pt x="49" y="47"/>
                  </a:lnTo>
                  <a:lnTo>
                    <a:pt x="37" y="43"/>
                  </a:lnTo>
                  <a:lnTo>
                    <a:pt x="25" y="39"/>
                  </a:lnTo>
                  <a:lnTo>
                    <a:pt x="13" y="34"/>
                  </a:lnTo>
                  <a:lnTo>
                    <a:pt x="0" y="30"/>
                  </a:lnTo>
                  <a:lnTo>
                    <a:pt x="13" y="41"/>
                  </a:lnTo>
                  <a:lnTo>
                    <a:pt x="27" y="52"/>
                  </a:lnTo>
                  <a:lnTo>
                    <a:pt x="40" y="62"/>
                  </a:lnTo>
                  <a:lnTo>
                    <a:pt x="53" y="73"/>
                  </a:lnTo>
                  <a:lnTo>
                    <a:pt x="66" y="83"/>
                  </a:lnTo>
                  <a:lnTo>
                    <a:pt x="79" y="93"/>
                  </a:lnTo>
                  <a:lnTo>
                    <a:pt x="91" y="104"/>
                  </a:lnTo>
                  <a:lnTo>
                    <a:pt x="103" y="114"/>
                  </a:lnTo>
                  <a:lnTo>
                    <a:pt x="115" y="124"/>
                  </a:lnTo>
                  <a:lnTo>
                    <a:pt x="127" y="134"/>
                  </a:lnTo>
                  <a:lnTo>
                    <a:pt x="139" y="145"/>
                  </a:lnTo>
                  <a:lnTo>
                    <a:pt x="150" y="155"/>
                  </a:lnTo>
                  <a:lnTo>
                    <a:pt x="160" y="166"/>
                  </a:lnTo>
                  <a:lnTo>
                    <a:pt x="171" y="176"/>
                  </a:lnTo>
                  <a:lnTo>
                    <a:pt x="181" y="187"/>
                  </a:lnTo>
                  <a:lnTo>
                    <a:pt x="190" y="199"/>
                  </a:lnTo>
                  <a:lnTo>
                    <a:pt x="199" y="210"/>
                  </a:lnTo>
                  <a:lnTo>
                    <a:pt x="208" y="222"/>
                  </a:lnTo>
                  <a:lnTo>
                    <a:pt x="216" y="234"/>
                  </a:lnTo>
                  <a:lnTo>
                    <a:pt x="223" y="246"/>
                  </a:lnTo>
                  <a:lnTo>
                    <a:pt x="230" y="259"/>
                  </a:lnTo>
                  <a:lnTo>
                    <a:pt x="236" y="272"/>
                  </a:lnTo>
                  <a:lnTo>
                    <a:pt x="242" y="286"/>
                  </a:lnTo>
                  <a:lnTo>
                    <a:pt x="247" y="300"/>
                  </a:lnTo>
                  <a:lnTo>
                    <a:pt x="252" y="315"/>
                  </a:lnTo>
                  <a:lnTo>
                    <a:pt x="255" y="330"/>
                  </a:lnTo>
                  <a:lnTo>
                    <a:pt x="258" y="346"/>
                  </a:lnTo>
                  <a:lnTo>
                    <a:pt x="261" y="363"/>
                  </a:lnTo>
                  <a:lnTo>
                    <a:pt x="262" y="380"/>
                  </a:lnTo>
                  <a:lnTo>
                    <a:pt x="263" y="398"/>
                  </a:lnTo>
                  <a:lnTo>
                    <a:pt x="263" y="417"/>
                  </a:lnTo>
                  <a:lnTo>
                    <a:pt x="262" y="436"/>
                  </a:lnTo>
                  <a:close/>
                </a:path>
              </a:pathLst>
            </a:custGeom>
            <a:solidFill>
              <a:srgbClr val="7030A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3" name="Freeform 51"/>
            <p:cNvSpPr>
              <a:spLocks/>
            </p:cNvSpPr>
            <p:nvPr/>
          </p:nvSpPr>
          <p:spPr bwMode="auto">
            <a:xfrm>
              <a:off x="790" y="1630"/>
              <a:ext cx="647" cy="73"/>
            </a:xfrm>
            <a:custGeom>
              <a:avLst/>
              <a:gdLst>
                <a:gd name="T0" fmla="*/ 10 w 647"/>
                <a:gd name="T1" fmla="*/ 7 h 73"/>
                <a:gd name="T2" fmla="*/ 31 w 647"/>
                <a:gd name="T3" fmla="*/ 19 h 73"/>
                <a:gd name="T4" fmla="*/ 52 w 647"/>
                <a:gd name="T5" fmla="*/ 30 h 73"/>
                <a:gd name="T6" fmla="*/ 74 w 647"/>
                <a:gd name="T7" fmla="*/ 39 h 73"/>
                <a:gd name="T8" fmla="*/ 95 w 647"/>
                <a:gd name="T9" fmla="*/ 47 h 73"/>
                <a:gd name="T10" fmla="*/ 117 w 647"/>
                <a:gd name="T11" fmla="*/ 53 h 73"/>
                <a:gd name="T12" fmla="*/ 138 w 647"/>
                <a:gd name="T13" fmla="*/ 58 h 73"/>
                <a:gd name="T14" fmla="*/ 159 w 647"/>
                <a:gd name="T15" fmla="*/ 61 h 73"/>
                <a:gd name="T16" fmla="*/ 180 w 647"/>
                <a:gd name="T17" fmla="*/ 62 h 73"/>
                <a:gd name="T18" fmla="*/ 200 w 647"/>
                <a:gd name="T19" fmla="*/ 62 h 73"/>
                <a:gd name="T20" fmla="*/ 220 w 647"/>
                <a:gd name="T21" fmla="*/ 60 h 73"/>
                <a:gd name="T22" fmla="*/ 238 w 647"/>
                <a:gd name="T23" fmla="*/ 56 h 73"/>
                <a:gd name="T24" fmla="*/ 256 w 647"/>
                <a:gd name="T25" fmla="*/ 51 h 73"/>
                <a:gd name="T26" fmla="*/ 273 w 647"/>
                <a:gd name="T27" fmla="*/ 43 h 73"/>
                <a:gd name="T28" fmla="*/ 288 w 647"/>
                <a:gd name="T29" fmla="*/ 33 h 73"/>
                <a:gd name="T30" fmla="*/ 303 w 647"/>
                <a:gd name="T31" fmla="*/ 21 h 73"/>
                <a:gd name="T32" fmla="*/ 316 w 647"/>
                <a:gd name="T33" fmla="*/ 22 h 73"/>
                <a:gd name="T34" fmla="*/ 330 w 647"/>
                <a:gd name="T35" fmla="*/ 37 h 73"/>
                <a:gd name="T36" fmla="*/ 346 w 647"/>
                <a:gd name="T37" fmla="*/ 48 h 73"/>
                <a:gd name="T38" fmla="*/ 363 w 647"/>
                <a:gd name="T39" fmla="*/ 58 h 73"/>
                <a:gd name="T40" fmla="*/ 382 w 647"/>
                <a:gd name="T41" fmla="*/ 65 h 73"/>
                <a:gd name="T42" fmla="*/ 401 w 647"/>
                <a:gd name="T43" fmla="*/ 70 h 73"/>
                <a:gd name="T44" fmla="*/ 422 w 647"/>
                <a:gd name="T45" fmla="*/ 73 h 73"/>
                <a:gd name="T46" fmla="*/ 443 w 647"/>
                <a:gd name="T47" fmla="*/ 73 h 73"/>
                <a:gd name="T48" fmla="*/ 466 w 647"/>
                <a:gd name="T49" fmla="*/ 72 h 73"/>
                <a:gd name="T50" fmla="*/ 489 w 647"/>
                <a:gd name="T51" fmla="*/ 68 h 73"/>
                <a:gd name="T52" fmla="*/ 512 w 647"/>
                <a:gd name="T53" fmla="*/ 63 h 73"/>
                <a:gd name="T54" fmla="*/ 536 w 647"/>
                <a:gd name="T55" fmla="*/ 55 h 73"/>
                <a:gd name="T56" fmla="*/ 561 w 647"/>
                <a:gd name="T57" fmla="*/ 46 h 73"/>
                <a:gd name="T58" fmla="*/ 585 w 647"/>
                <a:gd name="T59" fmla="*/ 35 h 73"/>
                <a:gd name="T60" fmla="*/ 610 w 647"/>
                <a:gd name="T61" fmla="*/ 23 h 73"/>
                <a:gd name="T62" fmla="*/ 635 w 647"/>
                <a:gd name="T63" fmla="*/ 8 h 73"/>
                <a:gd name="T64" fmla="*/ 0 w 647"/>
                <a:gd name="T65" fmla="*/ 0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47" h="73">
                  <a:moveTo>
                    <a:pt x="0" y="0"/>
                  </a:moveTo>
                  <a:lnTo>
                    <a:pt x="10" y="7"/>
                  </a:lnTo>
                  <a:lnTo>
                    <a:pt x="21" y="13"/>
                  </a:lnTo>
                  <a:lnTo>
                    <a:pt x="31" y="19"/>
                  </a:lnTo>
                  <a:lnTo>
                    <a:pt x="42" y="24"/>
                  </a:lnTo>
                  <a:lnTo>
                    <a:pt x="52" y="30"/>
                  </a:lnTo>
                  <a:lnTo>
                    <a:pt x="63" y="34"/>
                  </a:lnTo>
                  <a:lnTo>
                    <a:pt x="74" y="39"/>
                  </a:lnTo>
                  <a:lnTo>
                    <a:pt x="85" y="43"/>
                  </a:lnTo>
                  <a:lnTo>
                    <a:pt x="95" y="47"/>
                  </a:lnTo>
                  <a:lnTo>
                    <a:pt x="106" y="50"/>
                  </a:lnTo>
                  <a:lnTo>
                    <a:pt x="117" y="53"/>
                  </a:lnTo>
                  <a:lnTo>
                    <a:pt x="128" y="55"/>
                  </a:lnTo>
                  <a:lnTo>
                    <a:pt x="138" y="58"/>
                  </a:lnTo>
                  <a:lnTo>
                    <a:pt x="149" y="60"/>
                  </a:lnTo>
                  <a:lnTo>
                    <a:pt x="159" y="61"/>
                  </a:lnTo>
                  <a:lnTo>
                    <a:pt x="170" y="62"/>
                  </a:lnTo>
                  <a:lnTo>
                    <a:pt x="180" y="62"/>
                  </a:lnTo>
                  <a:lnTo>
                    <a:pt x="190" y="63"/>
                  </a:lnTo>
                  <a:lnTo>
                    <a:pt x="200" y="62"/>
                  </a:lnTo>
                  <a:lnTo>
                    <a:pt x="210" y="62"/>
                  </a:lnTo>
                  <a:lnTo>
                    <a:pt x="220" y="60"/>
                  </a:lnTo>
                  <a:lnTo>
                    <a:pt x="229" y="59"/>
                  </a:lnTo>
                  <a:lnTo>
                    <a:pt x="238" y="56"/>
                  </a:lnTo>
                  <a:lnTo>
                    <a:pt x="247" y="54"/>
                  </a:lnTo>
                  <a:lnTo>
                    <a:pt x="256" y="51"/>
                  </a:lnTo>
                  <a:lnTo>
                    <a:pt x="265" y="47"/>
                  </a:lnTo>
                  <a:lnTo>
                    <a:pt x="273" y="43"/>
                  </a:lnTo>
                  <a:lnTo>
                    <a:pt x="281" y="38"/>
                  </a:lnTo>
                  <a:lnTo>
                    <a:pt x="288" y="33"/>
                  </a:lnTo>
                  <a:lnTo>
                    <a:pt x="296" y="28"/>
                  </a:lnTo>
                  <a:lnTo>
                    <a:pt x="303" y="21"/>
                  </a:lnTo>
                  <a:lnTo>
                    <a:pt x="310" y="15"/>
                  </a:lnTo>
                  <a:lnTo>
                    <a:pt x="316" y="22"/>
                  </a:lnTo>
                  <a:lnTo>
                    <a:pt x="323" y="30"/>
                  </a:lnTo>
                  <a:lnTo>
                    <a:pt x="330" y="37"/>
                  </a:lnTo>
                  <a:lnTo>
                    <a:pt x="338" y="43"/>
                  </a:lnTo>
                  <a:lnTo>
                    <a:pt x="346" y="48"/>
                  </a:lnTo>
                  <a:lnTo>
                    <a:pt x="354" y="53"/>
                  </a:lnTo>
                  <a:lnTo>
                    <a:pt x="363" y="58"/>
                  </a:lnTo>
                  <a:lnTo>
                    <a:pt x="372" y="62"/>
                  </a:lnTo>
                  <a:lnTo>
                    <a:pt x="382" y="65"/>
                  </a:lnTo>
                  <a:lnTo>
                    <a:pt x="391" y="68"/>
                  </a:lnTo>
                  <a:lnTo>
                    <a:pt x="401" y="70"/>
                  </a:lnTo>
                  <a:lnTo>
                    <a:pt x="411" y="72"/>
                  </a:lnTo>
                  <a:lnTo>
                    <a:pt x="422" y="73"/>
                  </a:lnTo>
                  <a:lnTo>
                    <a:pt x="432" y="73"/>
                  </a:lnTo>
                  <a:lnTo>
                    <a:pt x="443" y="73"/>
                  </a:lnTo>
                  <a:lnTo>
                    <a:pt x="454" y="73"/>
                  </a:lnTo>
                  <a:lnTo>
                    <a:pt x="466" y="72"/>
                  </a:lnTo>
                  <a:lnTo>
                    <a:pt x="477" y="70"/>
                  </a:lnTo>
                  <a:lnTo>
                    <a:pt x="489" y="68"/>
                  </a:lnTo>
                  <a:lnTo>
                    <a:pt x="500" y="66"/>
                  </a:lnTo>
                  <a:lnTo>
                    <a:pt x="512" y="63"/>
                  </a:lnTo>
                  <a:lnTo>
                    <a:pt x="524" y="59"/>
                  </a:lnTo>
                  <a:lnTo>
                    <a:pt x="536" y="55"/>
                  </a:lnTo>
                  <a:lnTo>
                    <a:pt x="548" y="51"/>
                  </a:lnTo>
                  <a:lnTo>
                    <a:pt x="561" y="46"/>
                  </a:lnTo>
                  <a:lnTo>
                    <a:pt x="573" y="41"/>
                  </a:lnTo>
                  <a:lnTo>
                    <a:pt x="585" y="35"/>
                  </a:lnTo>
                  <a:lnTo>
                    <a:pt x="598" y="29"/>
                  </a:lnTo>
                  <a:lnTo>
                    <a:pt x="610" y="23"/>
                  </a:lnTo>
                  <a:lnTo>
                    <a:pt x="623" y="16"/>
                  </a:lnTo>
                  <a:lnTo>
                    <a:pt x="635" y="8"/>
                  </a:lnTo>
                  <a:lnTo>
                    <a:pt x="647" y="0"/>
                  </a:lnTo>
                  <a:lnTo>
                    <a:pt x="0" y="0"/>
                  </a:lnTo>
                  <a:close/>
                </a:path>
              </a:pathLst>
            </a:custGeom>
            <a:solidFill>
              <a:srgbClr val="F2CA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4" name="Freeform 53"/>
            <p:cNvSpPr>
              <a:spLocks/>
            </p:cNvSpPr>
            <p:nvPr/>
          </p:nvSpPr>
          <p:spPr bwMode="auto">
            <a:xfrm>
              <a:off x="1200" y="1622"/>
              <a:ext cx="173" cy="79"/>
            </a:xfrm>
            <a:custGeom>
              <a:avLst/>
              <a:gdLst>
                <a:gd name="T0" fmla="*/ 84 w 173"/>
                <a:gd name="T1" fmla="*/ 10 h 79"/>
                <a:gd name="T2" fmla="*/ 85 w 173"/>
                <a:gd name="T3" fmla="*/ 13 h 79"/>
                <a:gd name="T4" fmla="*/ 90 w 173"/>
                <a:gd name="T5" fmla="*/ 19 h 79"/>
                <a:gd name="T6" fmla="*/ 94 w 173"/>
                <a:gd name="T7" fmla="*/ 25 h 79"/>
                <a:gd name="T8" fmla="*/ 98 w 173"/>
                <a:gd name="T9" fmla="*/ 30 h 79"/>
                <a:gd name="T10" fmla="*/ 102 w 173"/>
                <a:gd name="T11" fmla="*/ 36 h 79"/>
                <a:gd name="T12" fmla="*/ 107 w 173"/>
                <a:gd name="T13" fmla="*/ 41 h 79"/>
                <a:gd name="T14" fmla="*/ 112 w 173"/>
                <a:gd name="T15" fmla="*/ 45 h 79"/>
                <a:gd name="T16" fmla="*/ 117 w 173"/>
                <a:gd name="T17" fmla="*/ 49 h 79"/>
                <a:gd name="T18" fmla="*/ 119 w 173"/>
                <a:gd name="T19" fmla="*/ 51 h 79"/>
                <a:gd name="T20" fmla="*/ 122 w 173"/>
                <a:gd name="T21" fmla="*/ 53 h 79"/>
                <a:gd name="T22" fmla="*/ 125 w 173"/>
                <a:gd name="T23" fmla="*/ 55 h 79"/>
                <a:gd name="T24" fmla="*/ 128 w 173"/>
                <a:gd name="T25" fmla="*/ 57 h 79"/>
                <a:gd name="T26" fmla="*/ 131 w 173"/>
                <a:gd name="T27" fmla="*/ 59 h 79"/>
                <a:gd name="T28" fmla="*/ 134 w 173"/>
                <a:gd name="T29" fmla="*/ 60 h 79"/>
                <a:gd name="T30" fmla="*/ 137 w 173"/>
                <a:gd name="T31" fmla="*/ 62 h 79"/>
                <a:gd name="T32" fmla="*/ 141 w 173"/>
                <a:gd name="T33" fmla="*/ 64 h 79"/>
                <a:gd name="T34" fmla="*/ 148 w 173"/>
                <a:gd name="T35" fmla="*/ 67 h 79"/>
                <a:gd name="T36" fmla="*/ 156 w 173"/>
                <a:gd name="T37" fmla="*/ 70 h 79"/>
                <a:gd name="T38" fmla="*/ 164 w 173"/>
                <a:gd name="T39" fmla="*/ 72 h 79"/>
                <a:gd name="T40" fmla="*/ 173 w 173"/>
                <a:gd name="T41" fmla="*/ 75 h 79"/>
                <a:gd name="T42" fmla="*/ 166 w 173"/>
                <a:gd name="T43" fmla="*/ 76 h 79"/>
                <a:gd name="T44" fmla="*/ 159 w 173"/>
                <a:gd name="T45" fmla="*/ 76 h 79"/>
                <a:gd name="T46" fmla="*/ 152 w 173"/>
                <a:gd name="T47" fmla="*/ 77 h 79"/>
                <a:gd name="T48" fmla="*/ 145 w 173"/>
                <a:gd name="T49" fmla="*/ 78 h 79"/>
                <a:gd name="T50" fmla="*/ 138 w 173"/>
                <a:gd name="T51" fmla="*/ 78 h 79"/>
                <a:gd name="T52" fmla="*/ 132 w 173"/>
                <a:gd name="T53" fmla="*/ 79 h 79"/>
                <a:gd name="T54" fmla="*/ 125 w 173"/>
                <a:gd name="T55" fmla="*/ 79 h 79"/>
                <a:gd name="T56" fmla="*/ 118 w 173"/>
                <a:gd name="T57" fmla="*/ 78 h 79"/>
                <a:gd name="T58" fmla="*/ 111 w 173"/>
                <a:gd name="T59" fmla="*/ 78 h 79"/>
                <a:gd name="T60" fmla="*/ 105 w 173"/>
                <a:gd name="T61" fmla="*/ 77 h 79"/>
                <a:gd name="T62" fmla="*/ 99 w 173"/>
                <a:gd name="T63" fmla="*/ 77 h 79"/>
                <a:gd name="T64" fmla="*/ 92 w 173"/>
                <a:gd name="T65" fmla="*/ 76 h 79"/>
                <a:gd name="T66" fmla="*/ 86 w 173"/>
                <a:gd name="T67" fmla="*/ 74 h 79"/>
                <a:gd name="T68" fmla="*/ 80 w 173"/>
                <a:gd name="T69" fmla="*/ 73 h 79"/>
                <a:gd name="T70" fmla="*/ 74 w 173"/>
                <a:gd name="T71" fmla="*/ 72 h 79"/>
                <a:gd name="T72" fmla="*/ 68 w 173"/>
                <a:gd name="T73" fmla="*/ 70 h 79"/>
                <a:gd name="T74" fmla="*/ 62 w 173"/>
                <a:gd name="T75" fmla="*/ 68 h 79"/>
                <a:gd name="T76" fmla="*/ 57 w 173"/>
                <a:gd name="T77" fmla="*/ 65 h 79"/>
                <a:gd name="T78" fmla="*/ 51 w 173"/>
                <a:gd name="T79" fmla="*/ 63 h 79"/>
                <a:gd name="T80" fmla="*/ 46 w 173"/>
                <a:gd name="T81" fmla="*/ 60 h 79"/>
                <a:gd name="T82" fmla="*/ 41 w 173"/>
                <a:gd name="T83" fmla="*/ 57 h 79"/>
                <a:gd name="T84" fmla="*/ 36 w 173"/>
                <a:gd name="T85" fmla="*/ 54 h 79"/>
                <a:gd name="T86" fmla="*/ 31 w 173"/>
                <a:gd name="T87" fmla="*/ 50 h 79"/>
                <a:gd name="T88" fmla="*/ 27 w 173"/>
                <a:gd name="T89" fmla="*/ 47 h 79"/>
                <a:gd name="T90" fmla="*/ 23 w 173"/>
                <a:gd name="T91" fmla="*/ 43 h 79"/>
                <a:gd name="T92" fmla="*/ 19 w 173"/>
                <a:gd name="T93" fmla="*/ 38 h 79"/>
                <a:gd name="T94" fmla="*/ 15 w 173"/>
                <a:gd name="T95" fmla="*/ 34 h 79"/>
                <a:gd name="T96" fmla="*/ 11 w 173"/>
                <a:gd name="T97" fmla="*/ 29 h 79"/>
                <a:gd name="T98" fmla="*/ 8 w 173"/>
                <a:gd name="T99" fmla="*/ 24 h 79"/>
                <a:gd name="T100" fmla="*/ 5 w 173"/>
                <a:gd name="T101" fmla="*/ 18 h 79"/>
                <a:gd name="T102" fmla="*/ 2 w 173"/>
                <a:gd name="T103" fmla="*/ 13 h 79"/>
                <a:gd name="T104" fmla="*/ 0 w 173"/>
                <a:gd name="T105" fmla="*/ 7 h 79"/>
                <a:gd name="T106" fmla="*/ 77 w 173"/>
                <a:gd name="T107" fmla="*/ 0 h 79"/>
                <a:gd name="T108" fmla="*/ 84 w 173"/>
                <a:gd name="T109" fmla="*/ 10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73" h="79">
                  <a:moveTo>
                    <a:pt x="84" y="10"/>
                  </a:moveTo>
                  <a:lnTo>
                    <a:pt x="85" y="13"/>
                  </a:lnTo>
                  <a:lnTo>
                    <a:pt x="90" y="19"/>
                  </a:lnTo>
                  <a:lnTo>
                    <a:pt x="94" y="25"/>
                  </a:lnTo>
                  <a:lnTo>
                    <a:pt x="98" y="30"/>
                  </a:lnTo>
                  <a:lnTo>
                    <a:pt x="102" y="36"/>
                  </a:lnTo>
                  <a:lnTo>
                    <a:pt x="107" y="41"/>
                  </a:lnTo>
                  <a:lnTo>
                    <a:pt x="112" y="45"/>
                  </a:lnTo>
                  <a:lnTo>
                    <a:pt x="117" y="49"/>
                  </a:lnTo>
                  <a:lnTo>
                    <a:pt x="119" y="51"/>
                  </a:lnTo>
                  <a:lnTo>
                    <a:pt x="122" y="53"/>
                  </a:lnTo>
                  <a:lnTo>
                    <a:pt x="125" y="55"/>
                  </a:lnTo>
                  <a:lnTo>
                    <a:pt x="128" y="57"/>
                  </a:lnTo>
                  <a:lnTo>
                    <a:pt x="131" y="59"/>
                  </a:lnTo>
                  <a:lnTo>
                    <a:pt x="134" y="60"/>
                  </a:lnTo>
                  <a:lnTo>
                    <a:pt x="137" y="62"/>
                  </a:lnTo>
                  <a:lnTo>
                    <a:pt x="141" y="64"/>
                  </a:lnTo>
                  <a:lnTo>
                    <a:pt x="148" y="67"/>
                  </a:lnTo>
                  <a:lnTo>
                    <a:pt x="156" y="70"/>
                  </a:lnTo>
                  <a:lnTo>
                    <a:pt x="164" y="72"/>
                  </a:lnTo>
                  <a:lnTo>
                    <a:pt x="173" y="75"/>
                  </a:lnTo>
                  <a:lnTo>
                    <a:pt x="166" y="76"/>
                  </a:lnTo>
                  <a:lnTo>
                    <a:pt x="159" y="76"/>
                  </a:lnTo>
                  <a:lnTo>
                    <a:pt x="152" y="77"/>
                  </a:lnTo>
                  <a:lnTo>
                    <a:pt x="145" y="78"/>
                  </a:lnTo>
                  <a:lnTo>
                    <a:pt x="138" y="78"/>
                  </a:lnTo>
                  <a:lnTo>
                    <a:pt x="132" y="79"/>
                  </a:lnTo>
                  <a:lnTo>
                    <a:pt x="125" y="79"/>
                  </a:lnTo>
                  <a:lnTo>
                    <a:pt x="118" y="78"/>
                  </a:lnTo>
                  <a:lnTo>
                    <a:pt x="111" y="78"/>
                  </a:lnTo>
                  <a:lnTo>
                    <a:pt x="105" y="77"/>
                  </a:lnTo>
                  <a:lnTo>
                    <a:pt x="99" y="77"/>
                  </a:lnTo>
                  <a:lnTo>
                    <a:pt x="92" y="76"/>
                  </a:lnTo>
                  <a:lnTo>
                    <a:pt x="86" y="74"/>
                  </a:lnTo>
                  <a:lnTo>
                    <a:pt x="80" y="73"/>
                  </a:lnTo>
                  <a:lnTo>
                    <a:pt x="74" y="72"/>
                  </a:lnTo>
                  <a:lnTo>
                    <a:pt x="68" y="70"/>
                  </a:lnTo>
                  <a:lnTo>
                    <a:pt x="62" y="68"/>
                  </a:lnTo>
                  <a:lnTo>
                    <a:pt x="57" y="65"/>
                  </a:lnTo>
                  <a:lnTo>
                    <a:pt x="51" y="63"/>
                  </a:lnTo>
                  <a:lnTo>
                    <a:pt x="46" y="60"/>
                  </a:lnTo>
                  <a:lnTo>
                    <a:pt x="41" y="57"/>
                  </a:lnTo>
                  <a:lnTo>
                    <a:pt x="36" y="54"/>
                  </a:lnTo>
                  <a:lnTo>
                    <a:pt x="31" y="50"/>
                  </a:lnTo>
                  <a:lnTo>
                    <a:pt x="27" y="47"/>
                  </a:lnTo>
                  <a:lnTo>
                    <a:pt x="23" y="43"/>
                  </a:lnTo>
                  <a:lnTo>
                    <a:pt x="19" y="38"/>
                  </a:lnTo>
                  <a:lnTo>
                    <a:pt x="15" y="34"/>
                  </a:lnTo>
                  <a:lnTo>
                    <a:pt x="11" y="29"/>
                  </a:lnTo>
                  <a:lnTo>
                    <a:pt x="8" y="24"/>
                  </a:lnTo>
                  <a:lnTo>
                    <a:pt x="5" y="18"/>
                  </a:lnTo>
                  <a:lnTo>
                    <a:pt x="2" y="13"/>
                  </a:lnTo>
                  <a:lnTo>
                    <a:pt x="0" y="7"/>
                  </a:lnTo>
                  <a:lnTo>
                    <a:pt x="77" y="0"/>
                  </a:lnTo>
                  <a:lnTo>
                    <a:pt x="84" y="10"/>
                  </a:lnTo>
                  <a:close/>
                </a:path>
              </a:pathLst>
            </a:custGeom>
            <a:solidFill>
              <a:srgbClr val="D4943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5" name="Freeform 54"/>
            <p:cNvSpPr>
              <a:spLocks/>
            </p:cNvSpPr>
            <p:nvPr/>
          </p:nvSpPr>
          <p:spPr bwMode="auto">
            <a:xfrm>
              <a:off x="836" y="1630"/>
              <a:ext cx="49" cy="47"/>
            </a:xfrm>
            <a:custGeom>
              <a:avLst/>
              <a:gdLst>
                <a:gd name="T0" fmla="*/ 3 w 49"/>
                <a:gd name="T1" fmla="*/ 0 h 47"/>
                <a:gd name="T2" fmla="*/ 2 w 49"/>
                <a:gd name="T3" fmla="*/ 6 h 47"/>
                <a:gd name="T4" fmla="*/ 2 w 49"/>
                <a:gd name="T5" fmla="*/ 10 h 47"/>
                <a:gd name="T6" fmla="*/ 2 w 49"/>
                <a:gd name="T7" fmla="*/ 13 h 47"/>
                <a:gd name="T8" fmla="*/ 2 w 49"/>
                <a:gd name="T9" fmla="*/ 17 h 47"/>
                <a:gd name="T10" fmla="*/ 2 w 49"/>
                <a:gd name="T11" fmla="*/ 20 h 47"/>
                <a:gd name="T12" fmla="*/ 2 w 49"/>
                <a:gd name="T13" fmla="*/ 24 h 47"/>
                <a:gd name="T14" fmla="*/ 1 w 49"/>
                <a:gd name="T15" fmla="*/ 29 h 47"/>
                <a:gd name="T16" fmla="*/ 0 w 49"/>
                <a:gd name="T17" fmla="*/ 34 h 47"/>
                <a:gd name="T18" fmla="*/ 3 w 49"/>
                <a:gd name="T19" fmla="*/ 37 h 47"/>
                <a:gd name="T20" fmla="*/ 6 w 49"/>
                <a:gd name="T21" fmla="*/ 40 h 47"/>
                <a:gd name="T22" fmla="*/ 9 w 49"/>
                <a:gd name="T23" fmla="*/ 42 h 47"/>
                <a:gd name="T24" fmla="*/ 12 w 49"/>
                <a:gd name="T25" fmla="*/ 44 h 47"/>
                <a:gd name="T26" fmla="*/ 13 w 49"/>
                <a:gd name="T27" fmla="*/ 45 h 47"/>
                <a:gd name="T28" fmla="*/ 15 w 49"/>
                <a:gd name="T29" fmla="*/ 46 h 47"/>
                <a:gd name="T30" fmla="*/ 16 w 49"/>
                <a:gd name="T31" fmla="*/ 47 h 47"/>
                <a:gd name="T32" fmla="*/ 18 w 49"/>
                <a:gd name="T33" fmla="*/ 47 h 47"/>
                <a:gd name="T34" fmla="*/ 19 w 49"/>
                <a:gd name="T35" fmla="*/ 47 h 47"/>
                <a:gd name="T36" fmla="*/ 21 w 49"/>
                <a:gd name="T37" fmla="*/ 47 h 47"/>
                <a:gd name="T38" fmla="*/ 22 w 49"/>
                <a:gd name="T39" fmla="*/ 47 h 47"/>
                <a:gd name="T40" fmla="*/ 24 w 49"/>
                <a:gd name="T41" fmla="*/ 47 h 47"/>
                <a:gd name="T42" fmla="*/ 26 w 49"/>
                <a:gd name="T43" fmla="*/ 46 h 47"/>
                <a:gd name="T44" fmla="*/ 27 w 49"/>
                <a:gd name="T45" fmla="*/ 46 h 47"/>
                <a:gd name="T46" fmla="*/ 29 w 49"/>
                <a:gd name="T47" fmla="*/ 45 h 47"/>
                <a:gd name="T48" fmla="*/ 30 w 49"/>
                <a:gd name="T49" fmla="*/ 43 h 47"/>
                <a:gd name="T50" fmla="*/ 32 w 49"/>
                <a:gd name="T51" fmla="*/ 42 h 47"/>
                <a:gd name="T52" fmla="*/ 34 w 49"/>
                <a:gd name="T53" fmla="*/ 40 h 47"/>
                <a:gd name="T54" fmla="*/ 35 w 49"/>
                <a:gd name="T55" fmla="*/ 37 h 47"/>
                <a:gd name="T56" fmla="*/ 37 w 49"/>
                <a:gd name="T57" fmla="*/ 35 h 47"/>
                <a:gd name="T58" fmla="*/ 38 w 49"/>
                <a:gd name="T59" fmla="*/ 32 h 47"/>
                <a:gd name="T60" fmla="*/ 40 w 49"/>
                <a:gd name="T61" fmla="*/ 29 h 47"/>
                <a:gd name="T62" fmla="*/ 41 w 49"/>
                <a:gd name="T63" fmla="*/ 25 h 47"/>
                <a:gd name="T64" fmla="*/ 43 w 49"/>
                <a:gd name="T65" fmla="*/ 21 h 47"/>
                <a:gd name="T66" fmla="*/ 45 w 49"/>
                <a:gd name="T67" fmla="*/ 16 h 47"/>
                <a:gd name="T68" fmla="*/ 46 w 49"/>
                <a:gd name="T69" fmla="*/ 11 h 47"/>
                <a:gd name="T70" fmla="*/ 48 w 49"/>
                <a:gd name="T71" fmla="*/ 6 h 47"/>
                <a:gd name="T72" fmla="*/ 49 w 49"/>
                <a:gd name="T73" fmla="*/ 0 h 47"/>
                <a:gd name="T74" fmla="*/ 3 w 49"/>
                <a:gd name="T75" fmla="*/ 0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9" h="47">
                  <a:moveTo>
                    <a:pt x="3" y="0"/>
                  </a:moveTo>
                  <a:lnTo>
                    <a:pt x="2" y="6"/>
                  </a:lnTo>
                  <a:lnTo>
                    <a:pt x="2" y="10"/>
                  </a:lnTo>
                  <a:lnTo>
                    <a:pt x="2" y="13"/>
                  </a:lnTo>
                  <a:lnTo>
                    <a:pt x="2" y="17"/>
                  </a:lnTo>
                  <a:lnTo>
                    <a:pt x="2" y="20"/>
                  </a:lnTo>
                  <a:lnTo>
                    <a:pt x="2" y="24"/>
                  </a:lnTo>
                  <a:lnTo>
                    <a:pt x="1" y="29"/>
                  </a:lnTo>
                  <a:lnTo>
                    <a:pt x="0" y="34"/>
                  </a:lnTo>
                  <a:lnTo>
                    <a:pt x="3" y="37"/>
                  </a:lnTo>
                  <a:lnTo>
                    <a:pt x="6" y="40"/>
                  </a:lnTo>
                  <a:lnTo>
                    <a:pt x="9" y="42"/>
                  </a:lnTo>
                  <a:lnTo>
                    <a:pt x="12" y="44"/>
                  </a:lnTo>
                  <a:lnTo>
                    <a:pt x="13" y="45"/>
                  </a:lnTo>
                  <a:lnTo>
                    <a:pt x="15" y="46"/>
                  </a:lnTo>
                  <a:lnTo>
                    <a:pt x="16" y="47"/>
                  </a:lnTo>
                  <a:lnTo>
                    <a:pt x="18" y="47"/>
                  </a:lnTo>
                  <a:lnTo>
                    <a:pt x="19" y="47"/>
                  </a:lnTo>
                  <a:lnTo>
                    <a:pt x="21" y="47"/>
                  </a:lnTo>
                  <a:lnTo>
                    <a:pt x="22" y="47"/>
                  </a:lnTo>
                  <a:lnTo>
                    <a:pt x="24" y="47"/>
                  </a:lnTo>
                  <a:lnTo>
                    <a:pt x="26" y="46"/>
                  </a:lnTo>
                  <a:lnTo>
                    <a:pt x="27" y="46"/>
                  </a:lnTo>
                  <a:lnTo>
                    <a:pt x="29" y="45"/>
                  </a:lnTo>
                  <a:lnTo>
                    <a:pt x="30" y="43"/>
                  </a:lnTo>
                  <a:lnTo>
                    <a:pt x="32" y="42"/>
                  </a:lnTo>
                  <a:lnTo>
                    <a:pt x="34" y="40"/>
                  </a:lnTo>
                  <a:lnTo>
                    <a:pt x="35" y="37"/>
                  </a:lnTo>
                  <a:lnTo>
                    <a:pt x="37" y="35"/>
                  </a:lnTo>
                  <a:lnTo>
                    <a:pt x="38" y="32"/>
                  </a:lnTo>
                  <a:lnTo>
                    <a:pt x="40" y="29"/>
                  </a:lnTo>
                  <a:lnTo>
                    <a:pt x="41" y="25"/>
                  </a:lnTo>
                  <a:lnTo>
                    <a:pt x="43" y="21"/>
                  </a:lnTo>
                  <a:lnTo>
                    <a:pt x="45" y="16"/>
                  </a:lnTo>
                  <a:lnTo>
                    <a:pt x="46" y="11"/>
                  </a:lnTo>
                  <a:lnTo>
                    <a:pt x="48" y="6"/>
                  </a:lnTo>
                  <a:lnTo>
                    <a:pt x="49" y="0"/>
                  </a:lnTo>
                  <a:lnTo>
                    <a:pt x="3" y="0"/>
                  </a:lnTo>
                  <a:close/>
                </a:path>
              </a:pathLst>
            </a:custGeom>
            <a:solidFill>
              <a:srgbClr val="F2CA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6" name="Freeform 55"/>
            <p:cNvSpPr>
              <a:spLocks/>
            </p:cNvSpPr>
            <p:nvPr/>
          </p:nvSpPr>
          <p:spPr bwMode="auto">
            <a:xfrm>
              <a:off x="791" y="1619"/>
              <a:ext cx="181" cy="63"/>
            </a:xfrm>
            <a:custGeom>
              <a:avLst/>
              <a:gdLst>
                <a:gd name="T0" fmla="*/ 63 w 181"/>
                <a:gd name="T1" fmla="*/ 14 h 63"/>
                <a:gd name="T2" fmla="*/ 59 w 181"/>
                <a:gd name="T3" fmla="*/ 17 h 63"/>
                <a:gd name="T4" fmla="*/ 51 w 181"/>
                <a:gd name="T5" fmla="*/ 23 h 63"/>
                <a:gd name="T6" fmla="*/ 42 w 181"/>
                <a:gd name="T7" fmla="*/ 28 h 63"/>
                <a:gd name="T8" fmla="*/ 34 w 181"/>
                <a:gd name="T9" fmla="*/ 33 h 63"/>
                <a:gd name="T10" fmla="*/ 25 w 181"/>
                <a:gd name="T11" fmla="*/ 38 h 63"/>
                <a:gd name="T12" fmla="*/ 17 w 181"/>
                <a:gd name="T13" fmla="*/ 43 h 63"/>
                <a:gd name="T14" fmla="*/ 8 w 181"/>
                <a:gd name="T15" fmla="*/ 47 h 63"/>
                <a:gd name="T16" fmla="*/ 0 w 181"/>
                <a:gd name="T17" fmla="*/ 52 h 63"/>
                <a:gd name="T18" fmla="*/ 10 w 181"/>
                <a:gd name="T19" fmla="*/ 54 h 63"/>
                <a:gd name="T20" fmla="*/ 19 w 181"/>
                <a:gd name="T21" fmla="*/ 56 h 63"/>
                <a:gd name="T22" fmla="*/ 27 w 181"/>
                <a:gd name="T23" fmla="*/ 58 h 63"/>
                <a:gd name="T24" fmla="*/ 36 w 181"/>
                <a:gd name="T25" fmla="*/ 60 h 63"/>
                <a:gd name="T26" fmla="*/ 44 w 181"/>
                <a:gd name="T27" fmla="*/ 61 h 63"/>
                <a:gd name="T28" fmla="*/ 52 w 181"/>
                <a:gd name="T29" fmla="*/ 62 h 63"/>
                <a:gd name="T30" fmla="*/ 60 w 181"/>
                <a:gd name="T31" fmla="*/ 63 h 63"/>
                <a:gd name="T32" fmla="*/ 68 w 181"/>
                <a:gd name="T33" fmla="*/ 63 h 63"/>
                <a:gd name="T34" fmla="*/ 75 w 181"/>
                <a:gd name="T35" fmla="*/ 63 h 63"/>
                <a:gd name="T36" fmla="*/ 82 w 181"/>
                <a:gd name="T37" fmla="*/ 63 h 63"/>
                <a:gd name="T38" fmla="*/ 89 w 181"/>
                <a:gd name="T39" fmla="*/ 63 h 63"/>
                <a:gd name="T40" fmla="*/ 95 w 181"/>
                <a:gd name="T41" fmla="*/ 63 h 63"/>
                <a:gd name="T42" fmla="*/ 101 w 181"/>
                <a:gd name="T43" fmla="*/ 62 h 63"/>
                <a:gd name="T44" fmla="*/ 107 w 181"/>
                <a:gd name="T45" fmla="*/ 61 h 63"/>
                <a:gd name="T46" fmla="*/ 113 w 181"/>
                <a:gd name="T47" fmla="*/ 60 h 63"/>
                <a:gd name="T48" fmla="*/ 118 w 181"/>
                <a:gd name="T49" fmla="*/ 58 h 63"/>
                <a:gd name="T50" fmla="*/ 124 w 181"/>
                <a:gd name="T51" fmla="*/ 57 h 63"/>
                <a:gd name="T52" fmla="*/ 128 w 181"/>
                <a:gd name="T53" fmla="*/ 55 h 63"/>
                <a:gd name="T54" fmla="*/ 133 w 181"/>
                <a:gd name="T55" fmla="*/ 53 h 63"/>
                <a:gd name="T56" fmla="*/ 138 w 181"/>
                <a:gd name="T57" fmla="*/ 51 h 63"/>
                <a:gd name="T58" fmla="*/ 142 w 181"/>
                <a:gd name="T59" fmla="*/ 48 h 63"/>
                <a:gd name="T60" fmla="*/ 147 w 181"/>
                <a:gd name="T61" fmla="*/ 46 h 63"/>
                <a:gd name="T62" fmla="*/ 150 w 181"/>
                <a:gd name="T63" fmla="*/ 43 h 63"/>
                <a:gd name="T64" fmla="*/ 154 w 181"/>
                <a:gd name="T65" fmla="*/ 40 h 63"/>
                <a:gd name="T66" fmla="*/ 158 w 181"/>
                <a:gd name="T67" fmla="*/ 37 h 63"/>
                <a:gd name="T68" fmla="*/ 161 w 181"/>
                <a:gd name="T69" fmla="*/ 34 h 63"/>
                <a:gd name="T70" fmla="*/ 164 w 181"/>
                <a:gd name="T71" fmla="*/ 31 h 63"/>
                <a:gd name="T72" fmla="*/ 167 w 181"/>
                <a:gd name="T73" fmla="*/ 27 h 63"/>
                <a:gd name="T74" fmla="*/ 170 w 181"/>
                <a:gd name="T75" fmla="*/ 23 h 63"/>
                <a:gd name="T76" fmla="*/ 173 w 181"/>
                <a:gd name="T77" fmla="*/ 19 h 63"/>
                <a:gd name="T78" fmla="*/ 176 w 181"/>
                <a:gd name="T79" fmla="*/ 14 h 63"/>
                <a:gd name="T80" fmla="*/ 181 w 181"/>
                <a:gd name="T81" fmla="*/ 2 h 63"/>
                <a:gd name="T82" fmla="*/ 82 w 181"/>
                <a:gd name="T83" fmla="*/ 0 h 63"/>
                <a:gd name="T84" fmla="*/ 63 w 181"/>
                <a:gd name="T85" fmla="*/ 14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81" h="63">
                  <a:moveTo>
                    <a:pt x="63" y="14"/>
                  </a:moveTo>
                  <a:lnTo>
                    <a:pt x="59" y="17"/>
                  </a:lnTo>
                  <a:lnTo>
                    <a:pt x="51" y="23"/>
                  </a:lnTo>
                  <a:lnTo>
                    <a:pt x="42" y="28"/>
                  </a:lnTo>
                  <a:lnTo>
                    <a:pt x="34" y="33"/>
                  </a:lnTo>
                  <a:lnTo>
                    <a:pt x="25" y="38"/>
                  </a:lnTo>
                  <a:lnTo>
                    <a:pt x="17" y="43"/>
                  </a:lnTo>
                  <a:lnTo>
                    <a:pt x="8" y="47"/>
                  </a:lnTo>
                  <a:lnTo>
                    <a:pt x="0" y="52"/>
                  </a:lnTo>
                  <a:lnTo>
                    <a:pt x="10" y="54"/>
                  </a:lnTo>
                  <a:lnTo>
                    <a:pt x="19" y="56"/>
                  </a:lnTo>
                  <a:lnTo>
                    <a:pt x="27" y="58"/>
                  </a:lnTo>
                  <a:lnTo>
                    <a:pt x="36" y="60"/>
                  </a:lnTo>
                  <a:lnTo>
                    <a:pt x="44" y="61"/>
                  </a:lnTo>
                  <a:lnTo>
                    <a:pt x="52" y="62"/>
                  </a:lnTo>
                  <a:lnTo>
                    <a:pt x="60" y="63"/>
                  </a:lnTo>
                  <a:lnTo>
                    <a:pt x="68" y="63"/>
                  </a:lnTo>
                  <a:lnTo>
                    <a:pt x="75" y="63"/>
                  </a:lnTo>
                  <a:lnTo>
                    <a:pt x="82" y="63"/>
                  </a:lnTo>
                  <a:lnTo>
                    <a:pt x="89" y="63"/>
                  </a:lnTo>
                  <a:lnTo>
                    <a:pt x="95" y="63"/>
                  </a:lnTo>
                  <a:lnTo>
                    <a:pt x="101" y="62"/>
                  </a:lnTo>
                  <a:lnTo>
                    <a:pt x="107" y="61"/>
                  </a:lnTo>
                  <a:lnTo>
                    <a:pt x="113" y="60"/>
                  </a:lnTo>
                  <a:lnTo>
                    <a:pt x="118" y="58"/>
                  </a:lnTo>
                  <a:lnTo>
                    <a:pt x="124" y="57"/>
                  </a:lnTo>
                  <a:lnTo>
                    <a:pt x="128" y="55"/>
                  </a:lnTo>
                  <a:lnTo>
                    <a:pt x="133" y="53"/>
                  </a:lnTo>
                  <a:lnTo>
                    <a:pt x="138" y="51"/>
                  </a:lnTo>
                  <a:lnTo>
                    <a:pt x="142" y="48"/>
                  </a:lnTo>
                  <a:lnTo>
                    <a:pt x="147" y="46"/>
                  </a:lnTo>
                  <a:lnTo>
                    <a:pt x="150" y="43"/>
                  </a:lnTo>
                  <a:lnTo>
                    <a:pt x="154" y="40"/>
                  </a:lnTo>
                  <a:lnTo>
                    <a:pt x="158" y="37"/>
                  </a:lnTo>
                  <a:lnTo>
                    <a:pt x="161" y="34"/>
                  </a:lnTo>
                  <a:lnTo>
                    <a:pt x="164" y="31"/>
                  </a:lnTo>
                  <a:lnTo>
                    <a:pt x="167" y="27"/>
                  </a:lnTo>
                  <a:lnTo>
                    <a:pt x="170" y="23"/>
                  </a:lnTo>
                  <a:lnTo>
                    <a:pt x="173" y="19"/>
                  </a:lnTo>
                  <a:lnTo>
                    <a:pt x="176" y="14"/>
                  </a:lnTo>
                  <a:lnTo>
                    <a:pt x="181" y="2"/>
                  </a:lnTo>
                  <a:lnTo>
                    <a:pt x="82" y="0"/>
                  </a:lnTo>
                  <a:lnTo>
                    <a:pt x="63" y="14"/>
                  </a:lnTo>
                  <a:close/>
                </a:path>
              </a:pathLst>
            </a:custGeom>
            <a:solidFill>
              <a:srgbClr val="D4943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7" name="Freeform 56"/>
            <p:cNvSpPr>
              <a:spLocks/>
            </p:cNvSpPr>
            <p:nvPr/>
          </p:nvSpPr>
          <p:spPr bwMode="auto">
            <a:xfrm>
              <a:off x="839" y="3608"/>
              <a:ext cx="251" cy="525"/>
            </a:xfrm>
            <a:custGeom>
              <a:avLst/>
              <a:gdLst>
                <a:gd name="T0" fmla="*/ 19 w 251"/>
                <a:gd name="T1" fmla="*/ 337 h 525"/>
                <a:gd name="T2" fmla="*/ 9 w 251"/>
                <a:gd name="T3" fmla="*/ 355 h 525"/>
                <a:gd name="T4" fmla="*/ 3 w 251"/>
                <a:gd name="T5" fmla="*/ 372 h 525"/>
                <a:gd name="T6" fmla="*/ 0 w 251"/>
                <a:gd name="T7" fmla="*/ 387 h 525"/>
                <a:gd name="T8" fmla="*/ 0 w 251"/>
                <a:gd name="T9" fmla="*/ 401 h 525"/>
                <a:gd name="T10" fmla="*/ 2 w 251"/>
                <a:gd name="T11" fmla="*/ 415 h 525"/>
                <a:gd name="T12" fmla="*/ 7 w 251"/>
                <a:gd name="T13" fmla="*/ 427 h 525"/>
                <a:gd name="T14" fmla="*/ 13 w 251"/>
                <a:gd name="T15" fmla="*/ 440 h 525"/>
                <a:gd name="T16" fmla="*/ 26 w 251"/>
                <a:gd name="T17" fmla="*/ 461 h 525"/>
                <a:gd name="T18" fmla="*/ 42 w 251"/>
                <a:gd name="T19" fmla="*/ 487 h 525"/>
                <a:gd name="T20" fmla="*/ 48 w 251"/>
                <a:gd name="T21" fmla="*/ 496 h 525"/>
                <a:gd name="T22" fmla="*/ 54 w 251"/>
                <a:gd name="T23" fmla="*/ 501 h 525"/>
                <a:gd name="T24" fmla="*/ 71 w 251"/>
                <a:gd name="T25" fmla="*/ 514 h 525"/>
                <a:gd name="T26" fmla="*/ 86 w 251"/>
                <a:gd name="T27" fmla="*/ 520 h 525"/>
                <a:gd name="T28" fmla="*/ 108 w 251"/>
                <a:gd name="T29" fmla="*/ 524 h 525"/>
                <a:gd name="T30" fmla="*/ 135 w 251"/>
                <a:gd name="T31" fmla="*/ 525 h 525"/>
                <a:gd name="T32" fmla="*/ 164 w 251"/>
                <a:gd name="T33" fmla="*/ 524 h 525"/>
                <a:gd name="T34" fmla="*/ 192 w 251"/>
                <a:gd name="T35" fmla="*/ 520 h 525"/>
                <a:gd name="T36" fmla="*/ 217 w 251"/>
                <a:gd name="T37" fmla="*/ 515 h 525"/>
                <a:gd name="T38" fmla="*/ 237 w 251"/>
                <a:gd name="T39" fmla="*/ 507 h 525"/>
                <a:gd name="T40" fmla="*/ 249 w 251"/>
                <a:gd name="T41" fmla="*/ 497 h 525"/>
                <a:gd name="T42" fmla="*/ 250 w 251"/>
                <a:gd name="T43" fmla="*/ 485 h 525"/>
                <a:gd name="T44" fmla="*/ 239 w 251"/>
                <a:gd name="T45" fmla="*/ 471 h 525"/>
                <a:gd name="T46" fmla="*/ 211 w 251"/>
                <a:gd name="T47" fmla="*/ 454 h 525"/>
                <a:gd name="T48" fmla="*/ 181 w 251"/>
                <a:gd name="T49" fmla="*/ 435 h 525"/>
                <a:gd name="T50" fmla="*/ 170 w 251"/>
                <a:gd name="T51" fmla="*/ 426 h 525"/>
                <a:gd name="T52" fmla="*/ 162 w 251"/>
                <a:gd name="T53" fmla="*/ 418 h 525"/>
                <a:gd name="T54" fmla="*/ 154 w 251"/>
                <a:gd name="T55" fmla="*/ 410 h 525"/>
                <a:gd name="T56" fmla="*/ 149 w 251"/>
                <a:gd name="T57" fmla="*/ 402 h 525"/>
                <a:gd name="T58" fmla="*/ 139 w 251"/>
                <a:gd name="T59" fmla="*/ 385 h 525"/>
                <a:gd name="T60" fmla="*/ 131 w 251"/>
                <a:gd name="T61" fmla="*/ 365 h 525"/>
                <a:gd name="T62" fmla="*/ 124 w 251"/>
                <a:gd name="T63" fmla="*/ 347 h 525"/>
                <a:gd name="T64" fmla="*/ 120 w 251"/>
                <a:gd name="T65" fmla="*/ 335 h 525"/>
                <a:gd name="T66" fmla="*/ 118 w 251"/>
                <a:gd name="T67" fmla="*/ 326 h 525"/>
                <a:gd name="T68" fmla="*/ 118 w 251"/>
                <a:gd name="T69" fmla="*/ 319 h 525"/>
                <a:gd name="T70" fmla="*/ 124 w 251"/>
                <a:gd name="T71" fmla="*/ 295 h 525"/>
                <a:gd name="T72" fmla="*/ 137 w 251"/>
                <a:gd name="T73" fmla="*/ 252 h 525"/>
                <a:gd name="T74" fmla="*/ 152 w 251"/>
                <a:gd name="T75" fmla="*/ 200 h 525"/>
                <a:gd name="T76" fmla="*/ 165 w 251"/>
                <a:gd name="T77" fmla="*/ 154 h 525"/>
                <a:gd name="T78" fmla="*/ 173 w 251"/>
                <a:gd name="T79" fmla="*/ 123 h 525"/>
                <a:gd name="T80" fmla="*/ 177 w 251"/>
                <a:gd name="T81" fmla="*/ 93 h 525"/>
                <a:gd name="T82" fmla="*/ 176 w 251"/>
                <a:gd name="T83" fmla="*/ 60 h 525"/>
                <a:gd name="T84" fmla="*/ 171 w 251"/>
                <a:gd name="T85" fmla="*/ 34 h 525"/>
                <a:gd name="T86" fmla="*/ 162 w 251"/>
                <a:gd name="T87" fmla="*/ 15 h 525"/>
                <a:gd name="T88" fmla="*/ 150 w 251"/>
                <a:gd name="T89" fmla="*/ 4 h 525"/>
                <a:gd name="T90" fmla="*/ 136 w 251"/>
                <a:gd name="T91" fmla="*/ 0 h 525"/>
                <a:gd name="T92" fmla="*/ 120 w 251"/>
                <a:gd name="T93" fmla="*/ 3 h 525"/>
                <a:gd name="T94" fmla="*/ 103 w 251"/>
                <a:gd name="T95" fmla="*/ 15 h 525"/>
                <a:gd name="T96" fmla="*/ 85 w 251"/>
                <a:gd name="T97" fmla="*/ 35 h 525"/>
                <a:gd name="T98" fmla="*/ 67 w 251"/>
                <a:gd name="T99" fmla="*/ 62 h 525"/>
                <a:gd name="T100" fmla="*/ 50 w 251"/>
                <a:gd name="T101" fmla="*/ 98 h 525"/>
                <a:gd name="T102" fmla="*/ 49 w 251"/>
                <a:gd name="T103" fmla="*/ 107 h 525"/>
                <a:gd name="T104" fmla="*/ 45 w 251"/>
                <a:gd name="T105" fmla="*/ 138 h 525"/>
                <a:gd name="T106" fmla="*/ 41 w 251"/>
                <a:gd name="T107" fmla="*/ 190 h 525"/>
                <a:gd name="T108" fmla="*/ 37 w 251"/>
                <a:gd name="T109" fmla="*/ 248 h 525"/>
                <a:gd name="T110" fmla="*/ 32 w 251"/>
                <a:gd name="T111" fmla="*/ 296 h 525"/>
                <a:gd name="T112" fmla="*/ 30 w 251"/>
                <a:gd name="T113" fmla="*/ 317 h 5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51" h="525">
                  <a:moveTo>
                    <a:pt x="29" y="323"/>
                  </a:moveTo>
                  <a:lnTo>
                    <a:pt x="24" y="330"/>
                  </a:lnTo>
                  <a:lnTo>
                    <a:pt x="19" y="337"/>
                  </a:lnTo>
                  <a:lnTo>
                    <a:pt x="16" y="343"/>
                  </a:lnTo>
                  <a:lnTo>
                    <a:pt x="12" y="350"/>
                  </a:lnTo>
                  <a:lnTo>
                    <a:pt x="9" y="355"/>
                  </a:lnTo>
                  <a:lnTo>
                    <a:pt x="7" y="361"/>
                  </a:lnTo>
                  <a:lnTo>
                    <a:pt x="5" y="367"/>
                  </a:lnTo>
                  <a:lnTo>
                    <a:pt x="3" y="372"/>
                  </a:lnTo>
                  <a:lnTo>
                    <a:pt x="2" y="377"/>
                  </a:lnTo>
                  <a:lnTo>
                    <a:pt x="1" y="383"/>
                  </a:lnTo>
                  <a:lnTo>
                    <a:pt x="0" y="387"/>
                  </a:lnTo>
                  <a:lnTo>
                    <a:pt x="0" y="392"/>
                  </a:lnTo>
                  <a:lnTo>
                    <a:pt x="0" y="397"/>
                  </a:lnTo>
                  <a:lnTo>
                    <a:pt x="0" y="401"/>
                  </a:lnTo>
                  <a:lnTo>
                    <a:pt x="0" y="406"/>
                  </a:lnTo>
                  <a:lnTo>
                    <a:pt x="1" y="410"/>
                  </a:lnTo>
                  <a:lnTo>
                    <a:pt x="2" y="415"/>
                  </a:lnTo>
                  <a:lnTo>
                    <a:pt x="4" y="419"/>
                  </a:lnTo>
                  <a:lnTo>
                    <a:pt x="5" y="423"/>
                  </a:lnTo>
                  <a:lnTo>
                    <a:pt x="7" y="427"/>
                  </a:lnTo>
                  <a:lnTo>
                    <a:pt x="9" y="431"/>
                  </a:lnTo>
                  <a:lnTo>
                    <a:pt x="11" y="436"/>
                  </a:lnTo>
                  <a:lnTo>
                    <a:pt x="13" y="440"/>
                  </a:lnTo>
                  <a:lnTo>
                    <a:pt x="15" y="444"/>
                  </a:lnTo>
                  <a:lnTo>
                    <a:pt x="20" y="452"/>
                  </a:lnTo>
                  <a:lnTo>
                    <a:pt x="26" y="461"/>
                  </a:lnTo>
                  <a:lnTo>
                    <a:pt x="31" y="470"/>
                  </a:lnTo>
                  <a:lnTo>
                    <a:pt x="37" y="479"/>
                  </a:lnTo>
                  <a:lnTo>
                    <a:pt x="42" y="487"/>
                  </a:lnTo>
                  <a:lnTo>
                    <a:pt x="45" y="492"/>
                  </a:lnTo>
                  <a:lnTo>
                    <a:pt x="47" y="494"/>
                  </a:lnTo>
                  <a:lnTo>
                    <a:pt x="48" y="496"/>
                  </a:lnTo>
                  <a:lnTo>
                    <a:pt x="50" y="497"/>
                  </a:lnTo>
                  <a:lnTo>
                    <a:pt x="51" y="498"/>
                  </a:lnTo>
                  <a:lnTo>
                    <a:pt x="54" y="501"/>
                  </a:lnTo>
                  <a:lnTo>
                    <a:pt x="58" y="504"/>
                  </a:lnTo>
                  <a:lnTo>
                    <a:pt x="64" y="508"/>
                  </a:lnTo>
                  <a:lnTo>
                    <a:pt x="71" y="514"/>
                  </a:lnTo>
                  <a:lnTo>
                    <a:pt x="75" y="516"/>
                  </a:lnTo>
                  <a:lnTo>
                    <a:pt x="80" y="518"/>
                  </a:lnTo>
                  <a:lnTo>
                    <a:pt x="86" y="520"/>
                  </a:lnTo>
                  <a:lnTo>
                    <a:pt x="93" y="522"/>
                  </a:lnTo>
                  <a:lnTo>
                    <a:pt x="100" y="523"/>
                  </a:lnTo>
                  <a:lnTo>
                    <a:pt x="108" y="524"/>
                  </a:lnTo>
                  <a:lnTo>
                    <a:pt x="117" y="525"/>
                  </a:lnTo>
                  <a:lnTo>
                    <a:pt x="126" y="525"/>
                  </a:lnTo>
                  <a:lnTo>
                    <a:pt x="135" y="525"/>
                  </a:lnTo>
                  <a:lnTo>
                    <a:pt x="144" y="525"/>
                  </a:lnTo>
                  <a:lnTo>
                    <a:pt x="154" y="525"/>
                  </a:lnTo>
                  <a:lnTo>
                    <a:pt x="164" y="524"/>
                  </a:lnTo>
                  <a:lnTo>
                    <a:pt x="173" y="523"/>
                  </a:lnTo>
                  <a:lnTo>
                    <a:pt x="182" y="522"/>
                  </a:lnTo>
                  <a:lnTo>
                    <a:pt x="192" y="520"/>
                  </a:lnTo>
                  <a:lnTo>
                    <a:pt x="201" y="519"/>
                  </a:lnTo>
                  <a:lnTo>
                    <a:pt x="209" y="517"/>
                  </a:lnTo>
                  <a:lnTo>
                    <a:pt x="217" y="515"/>
                  </a:lnTo>
                  <a:lnTo>
                    <a:pt x="224" y="512"/>
                  </a:lnTo>
                  <a:lnTo>
                    <a:pt x="231" y="510"/>
                  </a:lnTo>
                  <a:lnTo>
                    <a:pt x="237" y="507"/>
                  </a:lnTo>
                  <a:lnTo>
                    <a:pt x="242" y="504"/>
                  </a:lnTo>
                  <a:lnTo>
                    <a:pt x="246" y="500"/>
                  </a:lnTo>
                  <a:lnTo>
                    <a:pt x="249" y="497"/>
                  </a:lnTo>
                  <a:lnTo>
                    <a:pt x="250" y="493"/>
                  </a:lnTo>
                  <a:lnTo>
                    <a:pt x="251" y="489"/>
                  </a:lnTo>
                  <a:lnTo>
                    <a:pt x="250" y="485"/>
                  </a:lnTo>
                  <a:lnTo>
                    <a:pt x="248" y="480"/>
                  </a:lnTo>
                  <a:lnTo>
                    <a:pt x="244" y="476"/>
                  </a:lnTo>
                  <a:lnTo>
                    <a:pt x="239" y="471"/>
                  </a:lnTo>
                  <a:lnTo>
                    <a:pt x="232" y="466"/>
                  </a:lnTo>
                  <a:lnTo>
                    <a:pt x="223" y="460"/>
                  </a:lnTo>
                  <a:lnTo>
                    <a:pt x="211" y="454"/>
                  </a:lnTo>
                  <a:lnTo>
                    <a:pt x="200" y="447"/>
                  </a:lnTo>
                  <a:lnTo>
                    <a:pt x="190" y="441"/>
                  </a:lnTo>
                  <a:lnTo>
                    <a:pt x="181" y="435"/>
                  </a:lnTo>
                  <a:lnTo>
                    <a:pt x="177" y="432"/>
                  </a:lnTo>
                  <a:lnTo>
                    <a:pt x="174" y="429"/>
                  </a:lnTo>
                  <a:lnTo>
                    <a:pt x="170" y="426"/>
                  </a:lnTo>
                  <a:lnTo>
                    <a:pt x="167" y="424"/>
                  </a:lnTo>
                  <a:lnTo>
                    <a:pt x="164" y="421"/>
                  </a:lnTo>
                  <a:lnTo>
                    <a:pt x="162" y="418"/>
                  </a:lnTo>
                  <a:lnTo>
                    <a:pt x="159" y="416"/>
                  </a:lnTo>
                  <a:lnTo>
                    <a:pt x="157" y="413"/>
                  </a:lnTo>
                  <a:lnTo>
                    <a:pt x="154" y="410"/>
                  </a:lnTo>
                  <a:lnTo>
                    <a:pt x="152" y="407"/>
                  </a:lnTo>
                  <a:lnTo>
                    <a:pt x="150" y="405"/>
                  </a:lnTo>
                  <a:lnTo>
                    <a:pt x="149" y="402"/>
                  </a:lnTo>
                  <a:lnTo>
                    <a:pt x="145" y="397"/>
                  </a:lnTo>
                  <a:lnTo>
                    <a:pt x="142" y="391"/>
                  </a:lnTo>
                  <a:lnTo>
                    <a:pt x="139" y="385"/>
                  </a:lnTo>
                  <a:lnTo>
                    <a:pt x="137" y="378"/>
                  </a:lnTo>
                  <a:lnTo>
                    <a:pt x="134" y="372"/>
                  </a:lnTo>
                  <a:lnTo>
                    <a:pt x="131" y="365"/>
                  </a:lnTo>
                  <a:lnTo>
                    <a:pt x="129" y="359"/>
                  </a:lnTo>
                  <a:lnTo>
                    <a:pt x="127" y="354"/>
                  </a:lnTo>
                  <a:lnTo>
                    <a:pt x="124" y="347"/>
                  </a:lnTo>
                  <a:lnTo>
                    <a:pt x="122" y="341"/>
                  </a:lnTo>
                  <a:lnTo>
                    <a:pt x="120" y="338"/>
                  </a:lnTo>
                  <a:lnTo>
                    <a:pt x="120" y="335"/>
                  </a:lnTo>
                  <a:lnTo>
                    <a:pt x="119" y="332"/>
                  </a:lnTo>
                  <a:lnTo>
                    <a:pt x="118" y="329"/>
                  </a:lnTo>
                  <a:lnTo>
                    <a:pt x="118" y="326"/>
                  </a:lnTo>
                  <a:lnTo>
                    <a:pt x="117" y="323"/>
                  </a:lnTo>
                  <a:lnTo>
                    <a:pt x="117" y="321"/>
                  </a:lnTo>
                  <a:lnTo>
                    <a:pt x="118" y="319"/>
                  </a:lnTo>
                  <a:lnTo>
                    <a:pt x="119" y="314"/>
                  </a:lnTo>
                  <a:lnTo>
                    <a:pt x="121" y="306"/>
                  </a:lnTo>
                  <a:lnTo>
                    <a:pt x="124" y="295"/>
                  </a:lnTo>
                  <a:lnTo>
                    <a:pt x="128" y="282"/>
                  </a:lnTo>
                  <a:lnTo>
                    <a:pt x="132" y="268"/>
                  </a:lnTo>
                  <a:lnTo>
                    <a:pt x="137" y="252"/>
                  </a:lnTo>
                  <a:lnTo>
                    <a:pt x="141" y="235"/>
                  </a:lnTo>
                  <a:lnTo>
                    <a:pt x="147" y="217"/>
                  </a:lnTo>
                  <a:lnTo>
                    <a:pt x="152" y="200"/>
                  </a:lnTo>
                  <a:lnTo>
                    <a:pt x="157" y="184"/>
                  </a:lnTo>
                  <a:lnTo>
                    <a:pt x="161" y="168"/>
                  </a:lnTo>
                  <a:lnTo>
                    <a:pt x="165" y="154"/>
                  </a:lnTo>
                  <a:lnTo>
                    <a:pt x="169" y="141"/>
                  </a:lnTo>
                  <a:lnTo>
                    <a:pt x="171" y="131"/>
                  </a:lnTo>
                  <a:lnTo>
                    <a:pt x="173" y="123"/>
                  </a:lnTo>
                  <a:lnTo>
                    <a:pt x="174" y="118"/>
                  </a:lnTo>
                  <a:lnTo>
                    <a:pt x="176" y="105"/>
                  </a:lnTo>
                  <a:lnTo>
                    <a:pt x="177" y="93"/>
                  </a:lnTo>
                  <a:lnTo>
                    <a:pt x="177" y="81"/>
                  </a:lnTo>
                  <a:lnTo>
                    <a:pt x="177" y="70"/>
                  </a:lnTo>
                  <a:lnTo>
                    <a:pt x="176" y="60"/>
                  </a:lnTo>
                  <a:lnTo>
                    <a:pt x="174" y="50"/>
                  </a:lnTo>
                  <a:lnTo>
                    <a:pt x="173" y="42"/>
                  </a:lnTo>
                  <a:lnTo>
                    <a:pt x="171" y="34"/>
                  </a:lnTo>
                  <a:lnTo>
                    <a:pt x="168" y="27"/>
                  </a:lnTo>
                  <a:lnTo>
                    <a:pt x="165" y="20"/>
                  </a:lnTo>
                  <a:lnTo>
                    <a:pt x="162" y="15"/>
                  </a:lnTo>
                  <a:lnTo>
                    <a:pt x="159" y="11"/>
                  </a:lnTo>
                  <a:lnTo>
                    <a:pt x="154" y="7"/>
                  </a:lnTo>
                  <a:lnTo>
                    <a:pt x="150" y="4"/>
                  </a:lnTo>
                  <a:lnTo>
                    <a:pt x="146" y="1"/>
                  </a:lnTo>
                  <a:lnTo>
                    <a:pt x="141" y="0"/>
                  </a:lnTo>
                  <a:lnTo>
                    <a:pt x="136" y="0"/>
                  </a:lnTo>
                  <a:lnTo>
                    <a:pt x="131" y="0"/>
                  </a:lnTo>
                  <a:lnTo>
                    <a:pt x="125" y="1"/>
                  </a:lnTo>
                  <a:lnTo>
                    <a:pt x="120" y="3"/>
                  </a:lnTo>
                  <a:lnTo>
                    <a:pt x="114" y="6"/>
                  </a:lnTo>
                  <a:lnTo>
                    <a:pt x="109" y="10"/>
                  </a:lnTo>
                  <a:lnTo>
                    <a:pt x="103" y="15"/>
                  </a:lnTo>
                  <a:lnTo>
                    <a:pt x="97" y="21"/>
                  </a:lnTo>
                  <a:lnTo>
                    <a:pt x="91" y="27"/>
                  </a:lnTo>
                  <a:lnTo>
                    <a:pt x="85" y="35"/>
                  </a:lnTo>
                  <a:lnTo>
                    <a:pt x="79" y="43"/>
                  </a:lnTo>
                  <a:lnTo>
                    <a:pt x="73" y="52"/>
                  </a:lnTo>
                  <a:lnTo>
                    <a:pt x="67" y="62"/>
                  </a:lnTo>
                  <a:lnTo>
                    <a:pt x="62" y="73"/>
                  </a:lnTo>
                  <a:lnTo>
                    <a:pt x="56" y="85"/>
                  </a:lnTo>
                  <a:lnTo>
                    <a:pt x="50" y="98"/>
                  </a:lnTo>
                  <a:lnTo>
                    <a:pt x="50" y="100"/>
                  </a:lnTo>
                  <a:lnTo>
                    <a:pt x="49" y="103"/>
                  </a:lnTo>
                  <a:lnTo>
                    <a:pt x="49" y="107"/>
                  </a:lnTo>
                  <a:lnTo>
                    <a:pt x="48" y="112"/>
                  </a:lnTo>
                  <a:lnTo>
                    <a:pt x="47" y="123"/>
                  </a:lnTo>
                  <a:lnTo>
                    <a:pt x="45" y="138"/>
                  </a:lnTo>
                  <a:lnTo>
                    <a:pt x="44" y="154"/>
                  </a:lnTo>
                  <a:lnTo>
                    <a:pt x="42" y="171"/>
                  </a:lnTo>
                  <a:lnTo>
                    <a:pt x="41" y="190"/>
                  </a:lnTo>
                  <a:lnTo>
                    <a:pt x="40" y="209"/>
                  </a:lnTo>
                  <a:lnTo>
                    <a:pt x="38" y="229"/>
                  </a:lnTo>
                  <a:lnTo>
                    <a:pt x="37" y="248"/>
                  </a:lnTo>
                  <a:lnTo>
                    <a:pt x="35" y="266"/>
                  </a:lnTo>
                  <a:lnTo>
                    <a:pt x="34" y="282"/>
                  </a:lnTo>
                  <a:lnTo>
                    <a:pt x="32" y="296"/>
                  </a:lnTo>
                  <a:lnTo>
                    <a:pt x="31" y="309"/>
                  </a:lnTo>
                  <a:lnTo>
                    <a:pt x="30" y="313"/>
                  </a:lnTo>
                  <a:lnTo>
                    <a:pt x="30" y="317"/>
                  </a:lnTo>
                  <a:lnTo>
                    <a:pt x="29" y="321"/>
                  </a:lnTo>
                  <a:lnTo>
                    <a:pt x="29" y="323"/>
                  </a:lnTo>
                  <a:close/>
                </a:path>
              </a:pathLst>
            </a:custGeom>
            <a:solidFill>
              <a:srgbClr val="EBAA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8" name="Freeform 57"/>
            <p:cNvSpPr>
              <a:spLocks/>
            </p:cNvSpPr>
            <p:nvPr/>
          </p:nvSpPr>
          <p:spPr bwMode="auto">
            <a:xfrm>
              <a:off x="816" y="3956"/>
              <a:ext cx="317" cy="195"/>
            </a:xfrm>
            <a:custGeom>
              <a:avLst/>
              <a:gdLst>
                <a:gd name="T0" fmla="*/ 312 w 317"/>
                <a:gd name="T1" fmla="*/ 185 h 195"/>
                <a:gd name="T2" fmla="*/ 294 w 317"/>
                <a:gd name="T3" fmla="*/ 189 h 195"/>
                <a:gd name="T4" fmla="*/ 273 w 317"/>
                <a:gd name="T5" fmla="*/ 192 h 195"/>
                <a:gd name="T6" fmla="*/ 250 w 317"/>
                <a:gd name="T7" fmla="*/ 194 h 195"/>
                <a:gd name="T8" fmla="*/ 224 w 317"/>
                <a:gd name="T9" fmla="*/ 195 h 195"/>
                <a:gd name="T10" fmla="*/ 197 w 317"/>
                <a:gd name="T11" fmla="*/ 195 h 195"/>
                <a:gd name="T12" fmla="*/ 167 w 317"/>
                <a:gd name="T13" fmla="*/ 193 h 195"/>
                <a:gd name="T14" fmla="*/ 135 w 317"/>
                <a:gd name="T15" fmla="*/ 190 h 195"/>
                <a:gd name="T16" fmla="*/ 103 w 317"/>
                <a:gd name="T17" fmla="*/ 185 h 195"/>
                <a:gd name="T18" fmla="*/ 97 w 317"/>
                <a:gd name="T19" fmla="*/ 181 h 195"/>
                <a:gd name="T20" fmla="*/ 89 w 317"/>
                <a:gd name="T21" fmla="*/ 175 h 195"/>
                <a:gd name="T22" fmla="*/ 69 w 317"/>
                <a:gd name="T23" fmla="*/ 156 h 195"/>
                <a:gd name="T24" fmla="*/ 56 w 317"/>
                <a:gd name="T25" fmla="*/ 145 h 195"/>
                <a:gd name="T26" fmla="*/ 40 w 317"/>
                <a:gd name="T27" fmla="*/ 133 h 195"/>
                <a:gd name="T28" fmla="*/ 22 w 317"/>
                <a:gd name="T29" fmla="*/ 121 h 195"/>
                <a:gd name="T30" fmla="*/ 11 w 317"/>
                <a:gd name="T31" fmla="*/ 115 h 195"/>
                <a:gd name="T32" fmla="*/ 0 w 317"/>
                <a:gd name="T33" fmla="*/ 108 h 195"/>
                <a:gd name="T34" fmla="*/ 1 w 317"/>
                <a:gd name="T35" fmla="*/ 79 h 195"/>
                <a:gd name="T36" fmla="*/ 2 w 317"/>
                <a:gd name="T37" fmla="*/ 68 h 195"/>
                <a:gd name="T38" fmla="*/ 4 w 317"/>
                <a:gd name="T39" fmla="*/ 57 h 195"/>
                <a:gd name="T40" fmla="*/ 7 w 317"/>
                <a:gd name="T41" fmla="*/ 45 h 195"/>
                <a:gd name="T42" fmla="*/ 12 w 317"/>
                <a:gd name="T43" fmla="*/ 33 h 195"/>
                <a:gd name="T44" fmla="*/ 20 w 317"/>
                <a:gd name="T45" fmla="*/ 18 h 195"/>
                <a:gd name="T46" fmla="*/ 31 w 317"/>
                <a:gd name="T47" fmla="*/ 0 h 195"/>
                <a:gd name="T48" fmla="*/ 39 w 317"/>
                <a:gd name="T49" fmla="*/ 8 h 195"/>
                <a:gd name="T50" fmla="*/ 46 w 317"/>
                <a:gd name="T51" fmla="*/ 16 h 195"/>
                <a:gd name="T52" fmla="*/ 52 w 317"/>
                <a:gd name="T53" fmla="*/ 25 h 195"/>
                <a:gd name="T54" fmla="*/ 57 w 317"/>
                <a:gd name="T55" fmla="*/ 35 h 195"/>
                <a:gd name="T56" fmla="*/ 61 w 317"/>
                <a:gd name="T57" fmla="*/ 45 h 195"/>
                <a:gd name="T58" fmla="*/ 65 w 317"/>
                <a:gd name="T59" fmla="*/ 55 h 195"/>
                <a:gd name="T60" fmla="*/ 72 w 317"/>
                <a:gd name="T61" fmla="*/ 76 h 195"/>
                <a:gd name="T62" fmla="*/ 76 w 317"/>
                <a:gd name="T63" fmla="*/ 86 h 195"/>
                <a:gd name="T64" fmla="*/ 80 w 317"/>
                <a:gd name="T65" fmla="*/ 96 h 195"/>
                <a:gd name="T66" fmla="*/ 86 w 317"/>
                <a:gd name="T67" fmla="*/ 106 h 195"/>
                <a:gd name="T68" fmla="*/ 93 w 317"/>
                <a:gd name="T69" fmla="*/ 114 h 195"/>
                <a:gd name="T70" fmla="*/ 101 w 317"/>
                <a:gd name="T71" fmla="*/ 122 h 195"/>
                <a:gd name="T72" fmla="*/ 111 w 317"/>
                <a:gd name="T73" fmla="*/ 128 h 195"/>
                <a:gd name="T74" fmla="*/ 124 w 317"/>
                <a:gd name="T75" fmla="*/ 134 h 195"/>
                <a:gd name="T76" fmla="*/ 138 w 317"/>
                <a:gd name="T77" fmla="*/ 138 h 195"/>
                <a:gd name="T78" fmla="*/ 158 w 317"/>
                <a:gd name="T79" fmla="*/ 132 h 195"/>
                <a:gd name="T80" fmla="*/ 181 w 317"/>
                <a:gd name="T81" fmla="*/ 125 h 195"/>
                <a:gd name="T82" fmla="*/ 193 w 317"/>
                <a:gd name="T83" fmla="*/ 122 h 195"/>
                <a:gd name="T84" fmla="*/ 205 w 317"/>
                <a:gd name="T85" fmla="*/ 120 h 195"/>
                <a:gd name="T86" fmla="*/ 218 w 317"/>
                <a:gd name="T87" fmla="*/ 118 h 195"/>
                <a:gd name="T88" fmla="*/ 231 w 317"/>
                <a:gd name="T89" fmla="*/ 117 h 195"/>
                <a:gd name="T90" fmla="*/ 243 w 317"/>
                <a:gd name="T91" fmla="*/ 116 h 195"/>
                <a:gd name="T92" fmla="*/ 256 w 317"/>
                <a:gd name="T93" fmla="*/ 116 h 195"/>
                <a:gd name="T94" fmla="*/ 268 w 317"/>
                <a:gd name="T95" fmla="*/ 118 h 195"/>
                <a:gd name="T96" fmla="*/ 279 w 317"/>
                <a:gd name="T97" fmla="*/ 121 h 195"/>
                <a:gd name="T98" fmla="*/ 290 w 317"/>
                <a:gd name="T99" fmla="*/ 125 h 195"/>
                <a:gd name="T100" fmla="*/ 300 w 317"/>
                <a:gd name="T101" fmla="*/ 130 h 195"/>
                <a:gd name="T102" fmla="*/ 309 w 317"/>
                <a:gd name="T103" fmla="*/ 138 h 195"/>
                <a:gd name="T104" fmla="*/ 317 w 317"/>
                <a:gd name="T105" fmla="*/ 147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317" h="195">
                  <a:moveTo>
                    <a:pt x="317" y="147"/>
                  </a:moveTo>
                  <a:lnTo>
                    <a:pt x="312" y="185"/>
                  </a:lnTo>
                  <a:lnTo>
                    <a:pt x="304" y="187"/>
                  </a:lnTo>
                  <a:lnTo>
                    <a:pt x="294" y="189"/>
                  </a:lnTo>
                  <a:lnTo>
                    <a:pt x="284" y="191"/>
                  </a:lnTo>
                  <a:lnTo>
                    <a:pt x="273" y="192"/>
                  </a:lnTo>
                  <a:lnTo>
                    <a:pt x="262" y="193"/>
                  </a:lnTo>
                  <a:lnTo>
                    <a:pt x="250" y="194"/>
                  </a:lnTo>
                  <a:lnTo>
                    <a:pt x="237" y="195"/>
                  </a:lnTo>
                  <a:lnTo>
                    <a:pt x="224" y="195"/>
                  </a:lnTo>
                  <a:lnTo>
                    <a:pt x="211" y="195"/>
                  </a:lnTo>
                  <a:lnTo>
                    <a:pt x="197" y="195"/>
                  </a:lnTo>
                  <a:lnTo>
                    <a:pt x="182" y="194"/>
                  </a:lnTo>
                  <a:lnTo>
                    <a:pt x="167" y="193"/>
                  </a:lnTo>
                  <a:lnTo>
                    <a:pt x="151" y="192"/>
                  </a:lnTo>
                  <a:lnTo>
                    <a:pt x="135" y="190"/>
                  </a:lnTo>
                  <a:lnTo>
                    <a:pt x="119" y="188"/>
                  </a:lnTo>
                  <a:lnTo>
                    <a:pt x="103" y="185"/>
                  </a:lnTo>
                  <a:lnTo>
                    <a:pt x="100" y="183"/>
                  </a:lnTo>
                  <a:lnTo>
                    <a:pt x="97" y="181"/>
                  </a:lnTo>
                  <a:lnTo>
                    <a:pt x="93" y="178"/>
                  </a:lnTo>
                  <a:lnTo>
                    <a:pt x="89" y="175"/>
                  </a:lnTo>
                  <a:lnTo>
                    <a:pt x="80" y="166"/>
                  </a:lnTo>
                  <a:lnTo>
                    <a:pt x="69" y="156"/>
                  </a:lnTo>
                  <a:lnTo>
                    <a:pt x="63" y="151"/>
                  </a:lnTo>
                  <a:lnTo>
                    <a:pt x="56" y="145"/>
                  </a:lnTo>
                  <a:lnTo>
                    <a:pt x="48" y="139"/>
                  </a:lnTo>
                  <a:lnTo>
                    <a:pt x="40" y="133"/>
                  </a:lnTo>
                  <a:lnTo>
                    <a:pt x="31" y="127"/>
                  </a:lnTo>
                  <a:lnTo>
                    <a:pt x="22" y="121"/>
                  </a:lnTo>
                  <a:lnTo>
                    <a:pt x="17" y="118"/>
                  </a:lnTo>
                  <a:lnTo>
                    <a:pt x="11" y="115"/>
                  </a:lnTo>
                  <a:lnTo>
                    <a:pt x="6" y="112"/>
                  </a:lnTo>
                  <a:lnTo>
                    <a:pt x="0" y="108"/>
                  </a:lnTo>
                  <a:lnTo>
                    <a:pt x="1" y="92"/>
                  </a:lnTo>
                  <a:lnTo>
                    <a:pt x="1" y="79"/>
                  </a:lnTo>
                  <a:lnTo>
                    <a:pt x="2" y="73"/>
                  </a:lnTo>
                  <a:lnTo>
                    <a:pt x="2" y="68"/>
                  </a:lnTo>
                  <a:lnTo>
                    <a:pt x="3" y="62"/>
                  </a:lnTo>
                  <a:lnTo>
                    <a:pt x="4" y="57"/>
                  </a:lnTo>
                  <a:lnTo>
                    <a:pt x="5" y="51"/>
                  </a:lnTo>
                  <a:lnTo>
                    <a:pt x="7" y="45"/>
                  </a:lnTo>
                  <a:lnTo>
                    <a:pt x="9" y="39"/>
                  </a:lnTo>
                  <a:lnTo>
                    <a:pt x="12" y="33"/>
                  </a:lnTo>
                  <a:lnTo>
                    <a:pt x="15" y="26"/>
                  </a:lnTo>
                  <a:lnTo>
                    <a:pt x="20" y="18"/>
                  </a:lnTo>
                  <a:lnTo>
                    <a:pt x="25" y="10"/>
                  </a:lnTo>
                  <a:lnTo>
                    <a:pt x="31" y="0"/>
                  </a:lnTo>
                  <a:lnTo>
                    <a:pt x="35" y="4"/>
                  </a:lnTo>
                  <a:lnTo>
                    <a:pt x="39" y="8"/>
                  </a:lnTo>
                  <a:lnTo>
                    <a:pt x="43" y="12"/>
                  </a:lnTo>
                  <a:lnTo>
                    <a:pt x="46" y="16"/>
                  </a:lnTo>
                  <a:lnTo>
                    <a:pt x="50" y="21"/>
                  </a:lnTo>
                  <a:lnTo>
                    <a:pt x="52" y="25"/>
                  </a:lnTo>
                  <a:lnTo>
                    <a:pt x="55" y="30"/>
                  </a:lnTo>
                  <a:lnTo>
                    <a:pt x="57" y="35"/>
                  </a:lnTo>
                  <a:lnTo>
                    <a:pt x="59" y="40"/>
                  </a:lnTo>
                  <a:lnTo>
                    <a:pt x="61" y="45"/>
                  </a:lnTo>
                  <a:lnTo>
                    <a:pt x="63" y="50"/>
                  </a:lnTo>
                  <a:lnTo>
                    <a:pt x="65" y="55"/>
                  </a:lnTo>
                  <a:lnTo>
                    <a:pt x="68" y="66"/>
                  </a:lnTo>
                  <a:lnTo>
                    <a:pt x="72" y="76"/>
                  </a:lnTo>
                  <a:lnTo>
                    <a:pt x="74" y="81"/>
                  </a:lnTo>
                  <a:lnTo>
                    <a:pt x="76" y="86"/>
                  </a:lnTo>
                  <a:lnTo>
                    <a:pt x="78" y="91"/>
                  </a:lnTo>
                  <a:lnTo>
                    <a:pt x="80" y="96"/>
                  </a:lnTo>
                  <a:lnTo>
                    <a:pt x="83" y="101"/>
                  </a:lnTo>
                  <a:lnTo>
                    <a:pt x="86" y="106"/>
                  </a:lnTo>
                  <a:lnTo>
                    <a:pt x="89" y="110"/>
                  </a:lnTo>
                  <a:lnTo>
                    <a:pt x="93" y="114"/>
                  </a:lnTo>
                  <a:lnTo>
                    <a:pt x="97" y="118"/>
                  </a:lnTo>
                  <a:lnTo>
                    <a:pt x="101" y="122"/>
                  </a:lnTo>
                  <a:lnTo>
                    <a:pt x="106" y="125"/>
                  </a:lnTo>
                  <a:lnTo>
                    <a:pt x="111" y="128"/>
                  </a:lnTo>
                  <a:lnTo>
                    <a:pt x="117" y="131"/>
                  </a:lnTo>
                  <a:lnTo>
                    <a:pt x="124" y="134"/>
                  </a:lnTo>
                  <a:lnTo>
                    <a:pt x="131" y="136"/>
                  </a:lnTo>
                  <a:lnTo>
                    <a:pt x="138" y="138"/>
                  </a:lnTo>
                  <a:lnTo>
                    <a:pt x="148" y="135"/>
                  </a:lnTo>
                  <a:lnTo>
                    <a:pt x="158" y="132"/>
                  </a:lnTo>
                  <a:lnTo>
                    <a:pt x="169" y="128"/>
                  </a:lnTo>
                  <a:lnTo>
                    <a:pt x="181" y="125"/>
                  </a:lnTo>
                  <a:lnTo>
                    <a:pt x="187" y="124"/>
                  </a:lnTo>
                  <a:lnTo>
                    <a:pt x="193" y="122"/>
                  </a:lnTo>
                  <a:lnTo>
                    <a:pt x="199" y="121"/>
                  </a:lnTo>
                  <a:lnTo>
                    <a:pt x="205" y="120"/>
                  </a:lnTo>
                  <a:lnTo>
                    <a:pt x="212" y="119"/>
                  </a:lnTo>
                  <a:lnTo>
                    <a:pt x="218" y="118"/>
                  </a:lnTo>
                  <a:lnTo>
                    <a:pt x="225" y="117"/>
                  </a:lnTo>
                  <a:lnTo>
                    <a:pt x="231" y="117"/>
                  </a:lnTo>
                  <a:lnTo>
                    <a:pt x="237" y="116"/>
                  </a:lnTo>
                  <a:lnTo>
                    <a:pt x="243" y="116"/>
                  </a:lnTo>
                  <a:lnTo>
                    <a:pt x="250" y="116"/>
                  </a:lnTo>
                  <a:lnTo>
                    <a:pt x="256" y="116"/>
                  </a:lnTo>
                  <a:lnTo>
                    <a:pt x="262" y="117"/>
                  </a:lnTo>
                  <a:lnTo>
                    <a:pt x="268" y="118"/>
                  </a:lnTo>
                  <a:lnTo>
                    <a:pt x="273" y="119"/>
                  </a:lnTo>
                  <a:lnTo>
                    <a:pt x="279" y="121"/>
                  </a:lnTo>
                  <a:lnTo>
                    <a:pt x="285" y="123"/>
                  </a:lnTo>
                  <a:lnTo>
                    <a:pt x="290" y="125"/>
                  </a:lnTo>
                  <a:lnTo>
                    <a:pt x="295" y="127"/>
                  </a:lnTo>
                  <a:lnTo>
                    <a:pt x="300" y="130"/>
                  </a:lnTo>
                  <a:lnTo>
                    <a:pt x="304" y="134"/>
                  </a:lnTo>
                  <a:lnTo>
                    <a:pt x="309" y="138"/>
                  </a:lnTo>
                  <a:lnTo>
                    <a:pt x="313" y="142"/>
                  </a:lnTo>
                  <a:lnTo>
                    <a:pt x="317" y="147"/>
                  </a:lnTo>
                  <a:close/>
                </a:path>
              </a:pathLst>
            </a:custGeom>
            <a:solidFill>
              <a:srgbClr val="38201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9" name="Freeform 58"/>
            <p:cNvSpPr>
              <a:spLocks/>
            </p:cNvSpPr>
            <p:nvPr/>
          </p:nvSpPr>
          <p:spPr bwMode="auto">
            <a:xfrm>
              <a:off x="817" y="4062"/>
              <a:ext cx="65" cy="43"/>
            </a:xfrm>
            <a:custGeom>
              <a:avLst/>
              <a:gdLst>
                <a:gd name="T0" fmla="*/ 0 w 65"/>
                <a:gd name="T1" fmla="*/ 0 h 43"/>
                <a:gd name="T2" fmla="*/ 0 w 65"/>
                <a:gd name="T3" fmla="*/ 34 h 43"/>
                <a:gd name="T4" fmla="*/ 2 w 65"/>
                <a:gd name="T5" fmla="*/ 35 h 43"/>
                <a:gd name="T6" fmla="*/ 5 w 65"/>
                <a:gd name="T7" fmla="*/ 36 h 43"/>
                <a:gd name="T8" fmla="*/ 8 w 65"/>
                <a:gd name="T9" fmla="*/ 37 h 43"/>
                <a:gd name="T10" fmla="*/ 12 w 65"/>
                <a:gd name="T11" fmla="*/ 39 h 43"/>
                <a:gd name="T12" fmla="*/ 16 w 65"/>
                <a:gd name="T13" fmla="*/ 39 h 43"/>
                <a:gd name="T14" fmla="*/ 20 w 65"/>
                <a:gd name="T15" fmla="*/ 40 h 43"/>
                <a:gd name="T16" fmla="*/ 25 w 65"/>
                <a:gd name="T17" fmla="*/ 41 h 43"/>
                <a:gd name="T18" fmla="*/ 29 w 65"/>
                <a:gd name="T19" fmla="*/ 41 h 43"/>
                <a:gd name="T20" fmla="*/ 39 w 65"/>
                <a:gd name="T21" fmla="*/ 42 h 43"/>
                <a:gd name="T22" fmla="*/ 48 w 65"/>
                <a:gd name="T23" fmla="*/ 43 h 43"/>
                <a:gd name="T24" fmla="*/ 57 w 65"/>
                <a:gd name="T25" fmla="*/ 43 h 43"/>
                <a:gd name="T26" fmla="*/ 65 w 65"/>
                <a:gd name="T27" fmla="*/ 43 h 43"/>
                <a:gd name="T28" fmla="*/ 61 w 65"/>
                <a:gd name="T29" fmla="*/ 22 h 43"/>
                <a:gd name="T30" fmla="*/ 0 w 65"/>
                <a:gd name="T31" fmla="*/ 0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5" h="43">
                  <a:moveTo>
                    <a:pt x="0" y="0"/>
                  </a:moveTo>
                  <a:lnTo>
                    <a:pt x="0" y="34"/>
                  </a:lnTo>
                  <a:lnTo>
                    <a:pt x="2" y="35"/>
                  </a:lnTo>
                  <a:lnTo>
                    <a:pt x="5" y="36"/>
                  </a:lnTo>
                  <a:lnTo>
                    <a:pt x="8" y="37"/>
                  </a:lnTo>
                  <a:lnTo>
                    <a:pt x="12" y="39"/>
                  </a:lnTo>
                  <a:lnTo>
                    <a:pt x="16" y="39"/>
                  </a:lnTo>
                  <a:lnTo>
                    <a:pt x="20" y="40"/>
                  </a:lnTo>
                  <a:lnTo>
                    <a:pt x="25" y="41"/>
                  </a:lnTo>
                  <a:lnTo>
                    <a:pt x="29" y="41"/>
                  </a:lnTo>
                  <a:lnTo>
                    <a:pt x="39" y="42"/>
                  </a:lnTo>
                  <a:lnTo>
                    <a:pt x="48" y="43"/>
                  </a:lnTo>
                  <a:lnTo>
                    <a:pt x="57" y="43"/>
                  </a:lnTo>
                  <a:lnTo>
                    <a:pt x="65" y="43"/>
                  </a:lnTo>
                  <a:lnTo>
                    <a:pt x="61" y="22"/>
                  </a:lnTo>
                  <a:lnTo>
                    <a:pt x="0" y="0"/>
                  </a:lnTo>
                  <a:close/>
                </a:path>
              </a:pathLst>
            </a:custGeom>
            <a:solidFill>
              <a:srgbClr val="38201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1" name="Freeform 59"/>
            <p:cNvSpPr>
              <a:spLocks/>
            </p:cNvSpPr>
            <p:nvPr/>
          </p:nvSpPr>
          <p:spPr bwMode="auto">
            <a:xfrm>
              <a:off x="1118" y="3596"/>
              <a:ext cx="257" cy="515"/>
            </a:xfrm>
            <a:custGeom>
              <a:avLst/>
              <a:gdLst>
                <a:gd name="T0" fmla="*/ 12 w 257"/>
                <a:gd name="T1" fmla="*/ 327 h 515"/>
                <a:gd name="T2" fmla="*/ 5 w 257"/>
                <a:gd name="T3" fmla="*/ 345 h 515"/>
                <a:gd name="T4" fmla="*/ 1 w 257"/>
                <a:gd name="T5" fmla="*/ 361 h 515"/>
                <a:gd name="T6" fmla="*/ 0 w 257"/>
                <a:gd name="T7" fmla="*/ 376 h 515"/>
                <a:gd name="T8" fmla="*/ 2 w 257"/>
                <a:gd name="T9" fmla="*/ 389 h 515"/>
                <a:gd name="T10" fmla="*/ 6 w 257"/>
                <a:gd name="T11" fmla="*/ 402 h 515"/>
                <a:gd name="T12" fmla="*/ 12 w 257"/>
                <a:gd name="T13" fmla="*/ 415 h 515"/>
                <a:gd name="T14" fmla="*/ 20 w 257"/>
                <a:gd name="T15" fmla="*/ 427 h 515"/>
                <a:gd name="T16" fmla="*/ 36 w 257"/>
                <a:gd name="T17" fmla="*/ 449 h 515"/>
                <a:gd name="T18" fmla="*/ 55 w 257"/>
                <a:gd name="T19" fmla="*/ 475 h 515"/>
                <a:gd name="T20" fmla="*/ 62 w 257"/>
                <a:gd name="T21" fmla="*/ 484 h 515"/>
                <a:gd name="T22" fmla="*/ 69 w 257"/>
                <a:gd name="T23" fmla="*/ 488 h 515"/>
                <a:gd name="T24" fmla="*/ 87 w 257"/>
                <a:gd name="T25" fmla="*/ 502 h 515"/>
                <a:gd name="T26" fmla="*/ 102 w 257"/>
                <a:gd name="T27" fmla="*/ 509 h 515"/>
                <a:gd name="T28" fmla="*/ 124 w 257"/>
                <a:gd name="T29" fmla="*/ 513 h 515"/>
                <a:gd name="T30" fmla="*/ 150 w 257"/>
                <a:gd name="T31" fmla="*/ 515 h 515"/>
                <a:gd name="T32" fmla="*/ 178 w 257"/>
                <a:gd name="T33" fmla="*/ 515 h 515"/>
                <a:gd name="T34" fmla="*/ 204 w 257"/>
                <a:gd name="T35" fmla="*/ 512 h 515"/>
                <a:gd name="T36" fmla="*/ 228 w 257"/>
                <a:gd name="T37" fmla="*/ 507 h 515"/>
                <a:gd name="T38" fmla="*/ 246 w 257"/>
                <a:gd name="T39" fmla="*/ 500 h 515"/>
                <a:gd name="T40" fmla="*/ 256 w 257"/>
                <a:gd name="T41" fmla="*/ 491 h 515"/>
                <a:gd name="T42" fmla="*/ 256 w 257"/>
                <a:gd name="T43" fmla="*/ 479 h 515"/>
                <a:gd name="T44" fmla="*/ 243 w 257"/>
                <a:gd name="T45" fmla="*/ 465 h 515"/>
                <a:gd name="T46" fmla="*/ 213 w 257"/>
                <a:gd name="T47" fmla="*/ 448 h 515"/>
                <a:gd name="T48" fmla="*/ 182 w 257"/>
                <a:gd name="T49" fmla="*/ 428 h 515"/>
                <a:gd name="T50" fmla="*/ 170 w 257"/>
                <a:gd name="T51" fmla="*/ 419 h 515"/>
                <a:gd name="T52" fmla="*/ 161 w 257"/>
                <a:gd name="T53" fmla="*/ 411 h 515"/>
                <a:gd name="T54" fmla="*/ 152 w 257"/>
                <a:gd name="T55" fmla="*/ 403 h 515"/>
                <a:gd name="T56" fmla="*/ 145 w 257"/>
                <a:gd name="T57" fmla="*/ 395 h 515"/>
                <a:gd name="T58" fmla="*/ 134 w 257"/>
                <a:gd name="T59" fmla="*/ 378 h 515"/>
                <a:gd name="T60" fmla="*/ 123 w 257"/>
                <a:gd name="T61" fmla="*/ 358 h 515"/>
                <a:gd name="T62" fmla="*/ 114 w 257"/>
                <a:gd name="T63" fmla="*/ 341 h 515"/>
                <a:gd name="T64" fmla="*/ 106 w 257"/>
                <a:gd name="T65" fmla="*/ 322 h 515"/>
                <a:gd name="T66" fmla="*/ 104 w 257"/>
                <a:gd name="T67" fmla="*/ 315 h 515"/>
                <a:gd name="T68" fmla="*/ 105 w 257"/>
                <a:gd name="T69" fmla="*/ 300 h 515"/>
                <a:gd name="T70" fmla="*/ 110 w 257"/>
                <a:gd name="T71" fmla="*/ 263 h 515"/>
                <a:gd name="T72" fmla="*/ 117 w 257"/>
                <a:gd name="T73" fmla="*/ 214 h 515"/>
                <a:gd name="T74" fmla="*/ 124 w 257"/>
                <a:gd name="T75" fmla="*/ 166 h 515"/>
                <a:gd name="T76" fmla="*/ 129 w 257"/>
                <a:gd name="T77" fmla="*/ 130 h 515"/>
                <a:gd name="T78" fmla="*/ 129 w 257"/>
                <a:gd name="T79" fmla="*/ 105 h 515"/>
                <a:gd name="T80" fmla="*/ 125 w 257"/>
                <a:gd name="T81" fmla="*/ 71 h 515"/>
                <a:gd name="T82" fmla="*/ 117 w 257"/>
                <a:gd name="T83" fmla="*/ 43 h 515"/>
                <a:gd name="T84" fmla="*/ 107 w 257"/>
                <a:gd name="T85" fmla="*/ 22 h 515"/>
                <a:gd name="T86" fmla="*/ 95 w 257"/>
                <a:gd name="T87" fmla="*/ 8 h 515"/>
                <a:gd name="T88" fmla="*/ 81 w 257"/>
                <a:gd name="T89" fmla="*/ 1 h 515"/>
                <a:gd name="T90" fmla="*/ 66 w 257"/>
                <a:gd name="T91" fmla="*/ 2 h 515"/>
                <a:gd name="T92" fmla="*/ 51 w 257"/>
                <a:gd name="T93" fmla="*/ 10 h 515"/>
                <a:gd name="T94" fmla="*/ 36 w 257"/>
                <a:gd name="T95" fmla="*/ 26 h 515"/>
                <a:gd name="T96" fmla="*/ 23 w 257"/>
                <a:gd name="T97" fmla="*/ 50 h 515"/>
                <a:gd name="T98" fmla="*/ 11 w 257"/>
                <a:gd name="T99" fmla="*/ 82 h 515"/>
                <a:gd name="T100" fmla="*/ 7 w 257"/>
                <a:gd name="T101" fmla="*/ 99 h 515"/>
                <a:gd name="T102" fmla="*/ 7 w 257"/>
                <a:gd name="T103" fmla="*/ 119 h 515"/>
                <a:gd name="T104" fmla="*/ 10 w 257"/>
                <a:gd name="T105" fmla="*/ 166 h 515"/>
                <a:gd name="T106" fmla="*/ 14 w 257"/>
                <a:gd name="T107" fmla="*/ 221 h 515"/>
                <a:gd name="T108" fmla="*/ 18 w 257"/>
                <a:gd name="T109" fmla="*/ 273 h 515"/>
                <a:gd name="T110" fmla="*/ 19 w 257"/>
                <a:gd name="T111" fmla="*/ 304 h 515"/>
                <a:gd name="T112" fmla="*/ 19 w 257"/>
                <a:gd name="T113" fmla="*/ 314 h 5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57" h="515">
                  <a:moveTo>
                    <a:pt x="19" y="314"/>
                  </a:moveTo>
                  <a:lnTo>
                    <a:pt x="15" y="320"/>
                  </a:lnTo>
                  <a:lnTo>
                    <a:pt x="12" y="327"/>
                  </a:lnTo>
                  <a:lnTo>
                    <a:pt x="9" y="333"/>
                  </a:lnTo>
                  <a:lnTo>
                    <a:pt x="7" y="339"/>
                  </a:lnTo>
                  <a:lnTo>
                    <a:pt x="5" y="345"/>
                  </a:lnTo>
                  <a:lnTo>
                    <a:pt x="3" y="350"/>
                  </a:lnTo>
                  <a:lnTo>
                    <a:pt x="2" y="356"/>
                  </a:lnTo>
                  <a:lnTo>
                    <a:pt x="1" y="361"/>
                  </a:lnTo>
                  <a:lnTo>
                    <a:pt x="0" y="366"/>
                  </a:lnTo>
                  <a:lnTo>
                    <a:pt x="0" y="371"/>
                  </a:lnTo>
                  <a:lnTo>
                    <a:pt x="0" y="376"/>
                  </a:lnTo>
                  <a:lnTo>
                    <a:pt x="0" y="380"/>
                  </a:lnTo>
                  <a:lnTo>
                    <a:pt x="1" y="385"/>
                  </a:lnTo>
                  <a:lnTo>
                    <a:pt x="2" y="389"/>
                  </a:lnTo>
                  <a:lnTo>
                    <a:pt x="3" y="394"/>
                  </a:lnTo>
                  <a:lnTo>
                    <a:pt x="5" y="398"/>
                  </a:lnTo>
                  <a:lnTo>
                    <a:pt x="6" y="402"/>
                  </a:lnTo>
                  <a:lnTo>
                    <a:pt x="8" y="407"/>
                  </a:lnTo>
                  <a:lnTo>
                    <a:pt x="10" y="411"/>
                  </a:lnTo>
                  <a:lnTo>
                    <a:pt x="12" y="415"/>
                  </a:lnTo>
                  <a:lnTo>
                    <a:pt x="15" y="419"/>
                  </a:lnTo>
                  <a:lnTo>
                    <a:pt x="17" y="423"/>
                  </a:lnTo>
                  <a:lnTo>
                    <a:pt x="20" y="427"/>
                  </a:lnTo>
                  <a:lnTo>
                    <a:pt x="23" y="432"/>
                  </a:lnTo>
                  <a:lnTo>
                    <a:pt x="29" y="440"/>
                  </a:lnTo>
                  <a:lnTo>
                    <a:pt x="36" y="449"/>
                  </a:lnTo>
                  <a:lnTo>
                    <a:pt x="42" y="458"/>
                  </a:lnTo>
                  <a:lnTo>
                    <a:pt x="49" y="467"/>
                  </a:lnTo>
                  <a:lnTo>
                    <a:pt x="55" y="475"/>
                  </a:lnTo>
                  <a:lnTo>
                    <a:pt x="59" y="480"/>
                  </a:lnTo>
                  <a:lnTo>
                    <a:pt x="61" y="482"/>
                  </a:lnTo>
                  <a:lnTo>
                    <a:pt x="62" y="484"/>
                  </a:lnTo>
                  <a:lnTo>
                    <a:pt x="64" y="485"/>
                  </a:lnTo>
                  <a:lnTo>
                    <a:pt x="65" y="486"/>
                  </a:lnTo>
                  <a:lnTo>
                    <a:pt x="69" y="488"/>
                  </a:lnTo>
                  <a:lnTo>
                    <a:pt x="73" y="491"/>
                  </a:lnTo>
                  <a:lnTo>
                    <a:pt x="79" y="496"/>
                  </a:lnTo>
                  <a:lnTo>
                    <a:pt x="87" y="502"/>
                  </a:lnTo>
                  <a:lnTo>
                    <a:pt x="91" y="505"/>
                  </a:lnTo>
                  <a:lnTo>
                    <a:pt x="96" y="507"/>
                  </a:lnTo>
                  <a:lnTo>
                    <a:pt x="102" y="509"/>
                  </a:lnTo>
                  <a:lnTo>
                    <a:pt x="109" y="510"/>
                  </a:lnTo>
                  <a:lnTo>
                    <a:pt x="116" y="512"/>
                  </a:lnTo>
                  <a:lnTo>
                    <a:pt x="124" y="513"/>
                  </a:lnTo>
                  <a:lnTo>
                    <a:pt x="132" y="514"/>
                  </a:lnTo>
                  <a:lnTo>
                    <a:pt x="141" y="515"/>
                  </a:lnTo>
                  <a:lnTo>
                    <a:pt x="150" y="515"/>
                  </a:lnTo>
                  <a:lnTo>
                    <a:pt x="159" y="515"/>
                  </a:lnTo>
                  <a:lnTo>
                    <a:pt x="168" y="515"/>
                  </a:lnTo>
                  <a:lnTo>
                    <a:pt x="178" y="515"/>
                  </a:lnTo>
                  <a:lnTo>
                    <a:pt x="187" y="514"/>
                  </a:lnTo>
                  <a:lnTo>
                    <a:pt x="196" y="514"/>
                  </a:lnTo>
                  <a:lnTo>
                    <a:pt x="204" y="512"/>
                  </a:lnTo>
                  <a:lnTo>
                    <a:pt x="212" y="511"/>
                  </a:lnTo>
                  <a:lnTo>
                    <a:pt x="220" y="510"/>
                  </a:lnTo>
                  <a:lnTo>
                    <a:pt x="228" y="507"/>
                  </a:lnTo>
                  <a:lnTo>
                    <a:pt x="234" y="505"/>
                  </a:lnTo>
                  <a:lnTo>
                    <a:pt x="241" y="503"/>
                  </a:lnTo>
                  <a:lnTo>
                    <a:pt x="246" y="500"/>
                  </a:lnTo>
                  <a:lnTo>
                    <a:pt x="250" y="498"/>
                  </a:lnTo>
                  <a:lnTo>
                    <a:pt x="254" y="495"/>
                  </a:lnTo>
                  <a:lnTo>
                    <a:pt x="256" y="491"/>
                  </a:lnTo>
                  <a:lnTo>
                    <a:pt x="257" y="487"/>
                  </a:lnTo>
                  <a:lnTo>
                    <a:pt x="257" y="484"/>
                  </a:lnTo>
                  <a:lnTo>
                    <a:pt x="256" y="479"/>
                  </a:lnTo>
                  <a:lnTo>
                    <a:pt x="253" y="475"/>
                  </a:lnTo>
                  <a:lnTo>
                    <a:pt x="249" y="470"/>
                  </a:lnTo>
                  <a:lnTo>
                    <a:pt x="243" y="465"/>
                  </a:lnTo>
                  <a:lnTo>
                    <a:pt x="235" y="460"/>
                  </a:lnTo>
                  <a:lnTo>
                    <a:pt x="226" y="455"/>
                  </a:lnTo>
                  <a:lnTo>
                    <a:pt x="213" y="448"/>
                  </a:lnTo>
                  <a:lnTo>
                    <a:pt x="201" y="441"/>
                  </a:lnTo>
                  <a:lnTo>
                    <a:pt x="191" y="434"/>
                  </a:lnTo>
                  <a:lnTo>
                    <a:pt x="182" y="428"/>
                  </a:lnTo>
                  <a:lnTo>
                    <a:pt x="178" y="425"/>
                  </a:lnTo>
                  <a:lnTo>
                    <a:pt x="174" y="422"/>
                  </a:lnTo>
                  <a:lnTo>
                    <a:pt x="170" y="419"/>
                  </a:lnTo>
                  <a:lnTo>
                    <a:pt x="167" y="417"/>
                  </a:lnTo>
                  <a:lnTo>
                    <a:pt x="163" y="414"/>
                  </a:lnTo>
                  <a:lnTo>
                    <a:pt x="161" y="411"/>
                  </a:lnTo>
                  <a:lnTo>
                    <a:pt x="158" y="409"/>
                  </a:lnTo>
                  <a:lnTo>
                    <a:pt x="155" y="406"/>
                  </a:lnTo>
                  <a:lnTo>
                    <a:pt x="152" y="403"/>
                  </a:lnTo>
                  <a:lnTo>
                    <a:pt x="150" y="400"/>
                  </a:lnTo>
                  <a:lnTo>
                    <a:pt x="148" y="398"/>
                  </a:lnTo>
                  <a:lnTo>
                    <a:pt x="145" y="395"/>
                  </a:lnTo>
                  <a:lnTo>
                    <a:pt x="142" y="389"/>
                  </a:lnTo>
                  <a:lnTo>
                    <a:pt x="138" y="384"/>
                  </a:lnTo>
                  <a:lnTo>
                    <a:pt x="134" y="378"/>
                  </a:lnTo>
                  <a:lnTo>
                    <a:pt x="131" y="371"/>
                  </a:lnTo>
                  <a:lnTo>
                    <a:pt x="127" y="365"/>
                  </a:lnTo>
                  <a:lnTo>
                    <a:pt x="123" y="358"/>
                  </a:lnTo>
                  <a:lnTo>
                    <a:pt x="121" y="352"/>
                  </a:lnTo>
                  <a:lnTo>
                    <a:pt x="117" y="347"/>
                  </a:lnTo>
                  <a:lnTo>
                    <a:pt x="114" y="341"/>
                  </a:lnTo>
                  <a:lnTo>
                    <a:pt x="111" y="334"/>
                  </a:lnTo>
                  <a:lnTo>
                    <a:pt x="108" y="328"/>
                  </a:lnTo>
                  <a:lnTo>
                    <a:pt x="106" y="322"/>
                  </a:lnTo>
                  <a:lnTo>
                    <a:pt x="105" y="320"/>
                  </a:lnTo>
                  <a:lnTo>
                    <a:pt x="104" y="317"/>
                  </a:lnTo>
                  <a:lnTo>
                    <a:pt x="104" y="315"/>
                  </a:lnTo>
                  <a:lnTo>
                    <a:pt x="104" y="313"/>
                  </a:lnTo>
                  <a:lnTo>
                    <a:pt x="104" y="308"/>
                  </a:lnTo>
                  <a:lnTo>
                    <a:pt x="105" y="300"/>
                  </a:lnTo>
                  <a:lnTo>
                    <a:pt x="107" y="289"/>
                  </a:lnTo>
                  <a:lnTo>
                    <a:pt x="108" y="277"/>
                  </a:lnTo>
                  <a:lnTo>
                    <a:pt x="110" y="263"/>
                  </a:lnTo>
                  <a:lnTo>
                    <a:pt x="113" y="247"/>
                  </a:lnTo>
                  <a:lnTo>
                    <a:pt x="115" y="231"/>
                  </a:lnTo>
                  <a:lnTo>
                    <a:pt x="117" y="214"/>
                  </a:lnTo>
                  <a:lnTo>
                    <a:pt x="120" y="198"/>
                  </a:lnTo>
                  <a:lnTo>
                    <a:pt x="122" y="181"/>
                  </a:lnTo>
                  <a:lnTo>
                    <a:pt x="124" y="166"/>
                  </a:lnTo>
                  <a:lnTo>
                    <a:pt x="126" y="152"/>
                  </a:lnTo>
                  <a:lnTo>
                    <a:pt x="128" y="140"/>
                  </a:lnTo>
                  <a:lnTo>
                    <a:pt x="129" y="130"/>
                  </a:lnTo>
                  <a:lnTo>
                    <a:pt x="130" y="122"/>
                  </a:lnTo>
                  <a:lnTo>
                    <a:pt x="130" y="118"/>
                  </a:lnTo>
                  <a:lnTo>
                    <a:pt x="129" y="105"/>
                  </a:lnTo>
                  <a:lnTo>
                    <a:pt x="128" y="93"/>
                  </a:lnTo>
                  <a:lnTo>
                    <a:pt x="127" y="81"/>
                  </a:lnTo>
                  <a:lnTo>
                    <a:pt x="125" y="71"/>
                  </a:lnTo>
                  <a:lnTo>
                    <a:pt x="123" y="61"/>
                  </a:lnTo>
                  <a:lnTo>
                    <a:pt x="120" y="51"/>
                  </a:lnTo>
                  <a:lnTo>
                    <a:pt x="117" y="43"/>
                  </a:lnTo>
                  <a:lnTo>
                    <a:pt x="114" y="35"/>
                  </a:lnTo>
                  <a:lnTo>
                    <a:pt x="111" y="28"/>
                  </a:lnTo>
                  <a:lnTo>
                    <a:pt x="107" y="22"/>
                  </a:lnTo>
                  <a:lnTo>
                    <a:pt x="103" y="16"/>
                  </a:lnTo>
                  <a:lnTo>
                    <a:pt x="99" y="12"/>
                  </a:lnTo>
                  <a:lnTo>
                    <a:pt x="95" y="8"/>
                  </a:lnTo>
                  <a:lnTo>
                    <a:pt x="90" y="5"/>
                  </a:lnTo>
                  <a:lnTo>
                    <a:pt x="86" y="2"/>
                  </a:lnTo>
                  <a:lnTo>
                    <a:pt x="81" y="1"/>
                  </a:lnTo>
                  <a:lnTo>
                    <a:pt x="76" y="0"/>
                  </a:lnTo>
                  <a:lnTo>
                    <a:pt x="71" y="1"/>
                  </a:lnTo>
                  <a:lnTo>
                    <a:pt x="66" y="2"/>
                  </a:lnTo>
                  <a:lnTo>
                    <a:pt x="61" y="4"/>
                  </a:lnTo>
                  <a:lnTo>
                    <a:pt x="56" y="6"/>
                  </a:lnTo>
                  <a:lnTo>
                    <a:pt x="51" y="10"/>
                  </a:lnTo>
                  <a:lnTo>
                    <a:pt x="46" y="14"/>
                  </a:lnTo>
                  <a:lnTo>
                    <a:pt x="41" y="20"/>
                  </a:lnTo>
                  <a:lnTo>
                    <a:pt x="36" y="26"/>
                  </a:lnTo>
                  <a:lnTo>
                    <a:pt x="32" y="33"/>
                  </a:lnTo>
                  <a:lnTo>
                    <a:pt x="27" y="41"/>
                  </a:lnTo>
                  <a:lnTo>
                    <a:pt x="23" y="50"/>
                  </a:lnTo>
                  <a:lnTo>
                    <a:pt x="19" y="59"/>
                  </a:lnTo>
                  <a:lnTo>
                    <a:pt x="15" y="70"/>
                  </a:lnTo>
                  <a:lnTo>
                    <a:pt x="11" y="82"/>
                  </a:lnTo>
                  <a:lnTo>
                    <a:pt x="8" y="94"/>
                  </a:lnTo>
                  <a:lnTo>
                    <a:pt x="7" y="96"/>
                  </a:lnTo>
                  <a:lnTo>
                    <a:pt x="7" y="99"/>
                  </a:lnTo>
                  <a:lnTo>
                    <a:pt x="7" y="103"/>
                  </a:lnTo>
                  <a:lnTo>
                    <a:pt x="7" y="108"/>
                  </a:lnTo>
                  <a:lnTo>
                    <a:pt x="7" y="119"/>
                  </a:lnTo>
                  <a:lnTo>
                    <a:pt x="8" y="132"/>
                  </a:lnTo>
                  <a:lnTo>
                    <a:pt x="9" y="148"/>
                  </a:lnTo>
                  <a:lnTo>
                    <a:pt x="10" y="166"/>
                  </a:lnTo>
                  <a:lnTo>
                    <a:pt x="12" y="184"/>
                  </a:lnTo>
                  <a:lnTo>
                    <a:pt x="13" y="203"/>
                  </a:lnTo>
                  <a:lnTo>
                    <a:pt x="14" y="221"/>
                  </a:lnTo>
                  <a:lnTo>
                    <a:pt x="16" y="240"/>
                  </a:lnTo>
                  <a:lnTo>
                    <a:pt x="17" y="257"/>
                  </a:lnTo>
                  <a:lnTo>
                    <a:pt x="18" y="273"/>
                  </a:lnTo>
                  <a:lnTo>
                    <a:pt x="18" y="288"/>
                  </a:lnTo>
                  <a:lnTo>
                    <a:pt x="19" y="299"/>
                  </a:lnTo>
                  <a:lnTo>
                    <a:pt x="19" y="304"/>
                  </a:lnTo>
                  <a:lnTo>
                    <a:pt x="19" y="308"/>
                  </a:lnTo>
                  <a:lnTo>
                    <a:pt x="19" y="311"/>
                  </a:lnTo>
                  <a:lnTo>
                    <a:pt x="19" y="314"/>
                  </a:lnTo>
                  <a:close/>
                </a:path>
              </a:pathLst>
            </a:custGeom>
            <a:solidFill>
              <a:srgbClr val="EBAA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2" name="Freeform 60"/>
            <p:cNvSpPr>
              <a:spLocks/>
            </p:cNvSpPr>
            <p:nvPr/>
          </p:nvSpPr>
          <p:spPr bwMode="auto">
            <a:xfrm>
              <a:off x="1102" y="3934"/>
              <a:ext cx="317" cy="197"/>
            </a:xfrm>
            <a:custGeom>
              <a:avLst/>
              <a:gdLst>
                <a:gd name="T0" fmla="*/ 317 w 317"/>
                <a:gd name="T1" fmla="*/ 190 h 197"/>
                <a:gd name="T2" fmla="*/ 299 w 317"/>
                <a:gd name="T3" fmla="*/ 193 h 197"/>
                <a:gd name="T4" fmla="*/ 280 w 317"/>
                <a:gd name="T5" fmla="*/ 196 h 197"/>
                <a:gd name="T6" fmla="*/ 258 w 317"/>
                <a:gd name="T7" fmla="*/ 197 h 197"/>
                <a:gd name="T8" fmla="*/ 233 w 317"/>
                <a:gd name="T9" fmla="*/ 197 h 197"/>
                <a:gd name="T10" fmla="*/ 206 w 317"/>
                <a:gd name="T11" fmla="*/ 196 h 197"/>
                <a:gd name="T12" fmla="*/ 177 w 317"/>
                <a:gd name="T13" fmla="*/ 193 h 197"/>
                <a:gd name="T14" fmla="*/ 146 w 317"/>
                <a:gd name="T15" fmla="*/ 189 h 197"/>
                <a:gd name="T16" fmla="*/ 114 w 317"/>
                <a:gd name="T17" fmla="*/ 183 h 197"/>
                <a:gd name="T18" fmla="*/ 107 w 317"/>
                <a:gd name="T19" fmla="*/ 179 h 197"/>
                <a:gd name="T20" fmla="*/ 100 w 317"/>
                <a:gd name="T21" fmla="*/ 172 h 197"/>
                <a:gd name="T22" fmla="*/ 77 w 317"/>
                <a:gd name="T23" fmla="*/ 154 h 197"/>
                <a:gd name="T24" fmla="*/ 63 w 317"/>
                <a:gd name="T25" fmla="*/ 143 h 197"/>
                <a:gd name="T26" fmla="*/ 46 w 317"/>
                <a:gd name="T27" fmla="*/ 130 h 197"/>
                <a:gd name="T28" fmla="*/ 27 w 317"/>
                <a:gd name="T29" fmla="*/ 117 h 197"/>
                <a:gd name="T30" fmla="*/ 4 w 317"/>
                <a:gd name="T31" fmla="*/ 105 h 197"/>
                <a:gd name="T32" fmla="*/ 1 w 317"/>
                <a:gd name="T33" fmla="*/ 76 h 197"/>
                <a:gd name="T34" fmla="*/ 0 w 317"/>
                <a:gd name="T35" fmla="*/ 64 h 197"/>
                <a:gd name="T36" fmla="*/ 0 w 317"/>
                <a:gd name="T37" fmla="*/ 54 h 197"/>
                <a:gd name="T38" fmla="*/ 1 w 317"/>
                <a:gd name="T39" fmla="*/ 43 h 197"/>
                <a:gd name="T40" fmla="*/ 5 w 317"/>
                <a:gd name="T41" fmla="*/ 31 h 197"/>
                <a:gd name="T42" fmla="*/ 10 w 317"/>
                <a:gd name="T43" fmla="*/ 17 h 197"/>
                <a:gd name="T44" fmla="*/ 18 w 317"/>
                <a:gd name="T45" fmla="*/ 0 h 197"/>
                <a:gd name="T46" fmla="*/ 25 w 317"/>
                <a:gd name="T47" fmla="*/ 20 h 197"/>
                <a:gd name="T48" fmla="*/ 33 w 317"/>
                <a:gd name="T49" fmla="*/ 41 h 197"/>
                <a:gd name="T50" fmla="*/ 38 w 317"/>
                <a:gd name="T51" fmla="*/ 52 h 197"/>
                <a:gd name="T52" fmla="*/ 43 w 317"/>
                <a:gd name="T53" fmla="*/ 62 h 197"/>
                <a:gd name="T54" fmla="*/ 48 w 317"/>
                <a:gd name="T55" fmla="*/ 72 h 197"/>
                <a:gd name="T56" fmla="*/ 55 w 317"/>
                <a:gd name="T57" fmla="*/ 81 h 197"/>
                <a:gd name="T58" fmla="*/ 62 w 317"/>
                <a:gd name="T59" fmla="*/ 91 h 197"/>
                <a:gd name="T60" fmla="*/ 70 w 317"/>
                <a:gd name="T61" fmla="*/ 100 h 197"/>
                <a:gd name="T62" fmla="*/ 79 w 317"/>
                <a:gd name="T63" fmla="*/ 108 h 197"/>
                <a:gd name="T64" fmla="*/ 89 w 317"/>
                <a:gd name="T65" fmla="*/ 115 h 197"/>
                <a:gd name="T66" fmla="*/ 100 w 317"/>
                <a:gd name="T67" fmla="*/ 122 h 197"/>
                <a:gd name="T68" fmla="*/ 113 w 317"/>
                <a:gd name="T69" fmla="*/ 128 h 197"/>
                <a:gd name="T70" fmla="*/ 127 w 317"/>
                <a:gd name="T71" fmla="*/ 134 h 197"/>
                <a:gd name="T72" fmla="*/ 142 w 317"/>
                <a:gd name="T73" fmla="*/ 138 h 197"/>
                <a:gd name="T74" fmla="*/ 160 w 317"/>
                <a:gd name="T75" fmla="*/ 133 h 197"/>
                <a:gd name="T76" fmla="*/ 181 w 317"/>
                <a:gd name="T77" fmla="*/ 127 h 197"/>
                <a:gd name="T78" fmla="*/ 192 w 317"/>
                <a:gd name="T79" fmla="*/ 125 h 197"/>
                <a:gd name="T80" fmla="*/ 204 w 317"/>
                <a:gd name="T81" fmla="*/ 123 h 197"/>
                <a:gd name="T82" fmla="*/ 216 w 317"/>
                <a:gd name="T83" fmla="*/ 121 h 197"/>
                <a:gd name="T84" fmla="*/ 228 w 317"/>
                <a:gd name="T85" fmla="*/ 120 h 197"/>
                <a:gd name="T86" fmla="*/ 240 w 317"/>
                <a:gd name="T87" fmla="*/ 120 h 197"/>
                <a:gd name="T88" fmla="*/ 252 w 317"/>
                <a:gd name="T89" fmla="*/ 121 h 197"/>
                <a:gd name="T90" fmla="*/ 264 w 317"/>
                <a:gd name="T91" fmla="*/ 123 h 197"/>
                <a:gd name="T92" fmla="*/ 275 w 317"/>
                <a:gd name="T93" fmla="*/ 126 h 197"/>
                <a:gd name="T94" fmla="*/ 286 w 317"/>
                <a:gd name="T95" fmla="*/ 130 h 197"/>
                <a:gd name="T96" fmla="*/ 297 w 317"/>
                <a:gd name="T97" fmla="*/ 136 h 197"/>
                <a:gd name="T98" fmla="*/ 306 w 317"/>
                <a:gd name="T99" fmla="*/ 143 h 197"/>
                <a:gd name="T100" fmla="*/ 315 w 317"/>
                <a:gd name="T101" fmla="*/ 153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17" h="197">
                  <a:moveTo>
                    <a:pt x="315" y="153"/>
                  </a:moveTo>
                  <a:lnTo>
                    <a:pt x="317" y="190"/>
                  </a:lnTo>
                  <a:lnTo>
                    <a:pt x="309" y="192"/>
                  </a:lnTo>
                  <a:lnTo>
                    <a:pt x="299" y="193"/>
                  </a:lnTo>
                  <a:lnTo>
                    <a:pt x="290" y="195"/>
                  </a:lnTo>
                  <a:lnTo>
                    <a:pt x="280" y="196"/>
                  </a:lnTo>
                  <a:lnTo>
                    <a:pt x="269" y="196"/>
                  </a:lnTo>
                  <a:lnTo>
                    <a:pt x="258" y="197"/>
                  </a:lnTo>
                  <a:lnTo>
                    <a:pt x="245" y="197"/>
                  </a:lnTo>
                  <a:lnTo>
                    <a:pt x="233" y="197"/>
                  </a:lnTo>
                  <a:lnTo>
                    <a:pt x="220" y="196"/>
                  </a:lnTo>
                  <a:lnTo>
                    <a:pt x="206" y="196"/>
                  </a:lnTo>
                  <a:lnTo>
                    <a:pt x="192" y="195"/>
                  </a:lnTo>
                  <a:lnTo>
                    <a:pt x="177" y="193"/>
                  </a:lnTo>
                  <a:lnTo>
                    <a:pt x="162" y="191"/>
                  </a:lnTo>
                  <a:lnTo>
                    <a:pt x="146" y="189"/>
                  </a:lnTo>
                  <a:lnTo>
                    <a:pt x="130" y="186"/>
                  </a:lnTo>
                  <a:lnTo>
                    <a:pt x="114" y="183"/>
                  </a:lnTo>
                  <a:lnTo>
                    <a:pt x="111" y="181"/>
                  </a:lnTo>
                  <a:lnTo>
                    <a:pt x="107" y="179"/>
                  </a:lnTo>
                  <a:lnTo>
                    <a:pt x="104" y="176"/>
                  </a:lnTo>
                  <a:lnTo>
                    <a:pt x="100" y="172"/>
                  </a:lnTo>
                  <a:lnTo>
                    <a:pt x="90" y="164"/>
                  </a:lnTo>
                  <a:lnTo>
                    <a:pt x="77" y="154"/>
                  </a:lnTo>
                  <a:lnTo>
                    <a:pt x="71" y="148"/>
                  </a:lnTo>
                  <a:lnTo>
                    <a:pt x="63" y="143"/>
                  </a:lnTo>
                  <a:lnTo>
                    <a:pt x="55" y="136"/>
                  </a:lnTo>
                  <a:lnTo>
                    <a:pt x="46" y="130"/>
                  </a:lnTo>
                  <a:lnTo>
                    <a:pt x="37" y="124"/>
                  </a:lnTo>
                  <a:lnTo>
                    <a:pt x="27" y="117"/>
                  </a:lnTo>
                  <a:lnTo>
                    <a:pt x="16" y="111"/>
                  </a:lnTo>
                  <a:lnTo>
                    <a:pt x="4" y="105"/>
                  </a:lnTo>
                  <a:lnTo>
                    <a:pt x="2" y="89"/>
                  </a:lnTo>
                  <a:lnTo>
                    <a:pt x="1" y="76"/>
                  </a:lnTo>
                  <a:lnTo>
                    <a:pt x="0" y="70"/>
                  </a:lnTo>
                  <a:lnTo>
                    <a:pt x="0" y="64"/>
                  </a:lnTo>
                  <a:lnTo>
                    <a:pt x="0" y="59"/>
                  </a:lnTo>
                  <a:lnTo>
                    <a:pt x="0" y="54"/>
                  </a:lnTo>
                  <a:lnTo>
                    <a:pt x="0" y="48"/>
                  </a:lnTo>
                  <a:lnTo>
                    <a:pt x="1" y="43"/>
                  </a:lnTo>
                  <a:lnTo>
                    <a:pt x="3" y="37"/>
                  </a:lnTo>
                  <a:lnTo>
                    <a:pt x="5" y="31"/>
                  </a:lnTo>
                  <a:lnTo>
                    <a:pt x="7" y="24"/>
                  </a:lnTo>
                  <a:lnTo>
                    <a:pt x="10" y="17"/>
                  </a:lnTo>
                  <a:lnTo>
                    <a:pt x="13" y="8"/>
                  </a:lnTo>
                  <a:lnTo>
                    <a:pt x="18" y="0"/>
                  </a:lnTo>
                  <a:lnTo>
                    <a:pt x="21" y="10"/>
                  </a:lnTo>
                  <a:lnTo>
                    <a:pt x="25" y="20"/>
                  </a:lnTo>
                  <a:lnTo>
                    <a:pt x="29" y="31"/>
                  </a:lnTo>
                  <a:lnTo>
                    <a:pt x="33" y="41"/>
                  </a:lnTo>
                  <a:lnTo>
                    <a:pt x="35" y="46"/>
                  </a:lnTo>
                  <a:lnTo>
                    <a:pt x="38" y="52"/>
                  </a:lnTo>
                  <a:lnTo>
                    <a:pt x="40" y="57"/>
                  </a:lnTo>
                  <a:lnTo>
                    <a:pt x="43" y="62"/>
                  </a:lnTo>
                  <a:lnTo>
                    <a:pt x="45" y="67"/>
                  </a:lnTo>
                  <a:lnTo>
                    <a:pt x="48" y="72"/>
                  </a:lnTo>
                  <a:lnTo>
                    <a:pt x="51" y="77"/>
                  </a:lnTo>
                  <a:lnTo>
                    <a:pt x="55" y="81"/>
                  </a:lnTo>
                  <a:lnTo>
                    <a:pt x="58" y="86"/>
                  </a:lnTo>
                  <a:lnTo>
                    <a:pt x="62" y="91"/>
                  </a:lnTo>
                  <a:lnTo>
                    <a:pt x="66" y="95"/>
                  </a:lnTo>
                  <a:lnTo>
                    <a:pt x="70" y="100"/>
                  </a:lnTo>
                  <a:lnTo>
                    <a:pt x="74" y="104"/>
                  </a:lnTo>
                  <a:lnTo>
                    <a:pt x="79" y="108"/>
                  </a:lnTo>
                  <a:lnTo>
                    <a:pt x="84" y="112"/>
                  </a:lnTo>
                  <a:lnTo>
                    <a:pt x="89" y="115"/>
                  </a:lnTo>
                  <a:lnTo>
                    <a:pt x="94" y="119"/>
                  </a:lnTo>
                  <a:lnTo>
                    <a:pt x="100" y="122"/>
                  </a:lnTo>
                  <a:lnTo>
                    <a:pt x="106" y="126"/>
                  </a:lnTo>
                  <a:lnTo>
                    <a:pt x="113" y="128"/>
                  </a:lnTo>
                  <a:lnTo>
                    <a:pt x="119" y="131"/>
                  </a:lnTo>
                  <a:lnTo>
                    <a:pt x="127" y="134"/>
                  </a:lnTo>
                  <a:lnTo>
                    <a:pt x="134" y="136"/>
                  </a:lnTo>
                  <a:lnTo>
                    <a:pt x="142" y="138"/>
                  </a:lnTo>
                  <a:lnTo>
                    <a:pt x="150" y="135"/>
                  </a:lnTo>
                  <a:lnTo>
                    <a:pt x="160" y="133"/>
                  </a:lnTo>
                  <a:lnTo>
                    <a:pt x="170" y="130"/>
                  </a:lnTo>
                  <a:lnTo>
                    <a:pt x="181" y="127"/>
                  </a:lnTo>
                  <a:lnTo>
                    <a:pt x="187" y="126"/>
                  </a:lnTo>
                  <a:lnTo>
                    <a:pt x="192" y="125"/>
                  </a:lnTo>
                  <a:lnTo>
                    <a:pt x="198" y="124"/>
                  </a:lnTo>
                  <a:lnTo>
                    <a:pt x="204" y="123"/>
                  </a:lnTo>
                  <a:lnTo>
                    <a:pt x="210" y="122"/>
                  </a:lnTo>
                  <a:lnTo>
                    <a:pt x="216" y="121"/>
                  </a:lnTo>
                  <a:lnTo>
                    <a:pt x="222" y="121"/>
                  </a:lnTo>
                  <a:lnTo>
                    <a:pt x="228" y="120"/>
                  </a:lnTo>
                  <a:lnTo>
                    <a:pt x="234" y="120"/>
                  </a:lnTo>
                  <a:lnTo>
                    <a:pt x="240" y="120"/>
                  </a:lnTo>
                  <a:lnTo>
                    <a:pt x="246" y="120"/>
                  </a:lnTo>
                  <a:lnTo>
                    <a:pt x="252" y="121"/>
                  </a:lnTo>
                  <a:lnTo>
                    <a:pt x="258" y="122"/>
                  </a:lnTo>
                  <a:lnTo>
                    <a:pt x="264" y="123"/>
                  </a:lnTo>
                  <a:lnTo>
                    <a:pt x="269" y="124"/>
                  </a:lnTo>
                  <a:lnTo>
                    <a:pt x="275" y="126"/>
                  </a:lnTo>
                  <a:lnTo>
                    <a:pt x="281" y="128"/>
                  </a:lnTo>
                  <a:lnTo>
                    <a:pt x="286" y="130"/>
                  </a:lnTo>
                  <a:lnTo>
                    <a:pt x="291" y="133"/>
                  </a:lnTo>
                  <a:lnTo>
                    <a:pt x="297" y="136"/>
                  </a:lnTo>
                  <a:lnTo>
                    <a:pt x="302" y="139"/>
                  </a:lnTo>
                  <a:lnTo>
                    <a:pt x="306" y="143"/>
                  </a:lnTo>
                  <a:lnTo>
                    <a:pt x="311" y="148"/>
                  </a:lnTo>
                  <a:lnTo>
                    <a:pt x="315" y="153"/>
                  </a:lnTo>
                  <a:close/>
                </a:path>
              </a:pathLst>
            </a:custGeom>
            <a:solidFill>
              <a:srgbClr val="38201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3" name="Freeform 61"/>
            <p:cNvSpPr>
              <a:spLocks/>
            </p:cNvSpPr>
            <p:nvPr/>
          </p:nvSpPr>
          <p:spPr bwMode="auto">
            <a:xfrm>
              <a:off x="1107" y="4036"/>
              <a:ext cx="68" cy="45"/>
            </a:xfrm>
            <a:custGeom>
              <a:avLst/>
              <a:gdLst>
                <a:gd name="T0" fmla="*/ 0 w 68"/>
                <a:gd name="T1" fmla="*/ 0 h 45"/>
                <a:gd name="T2" fmla="*/ 4 w 68"/>
                <a:gd name="T3" fmla="*/ 33 h 45"/>
                <a:gd name="T4" fmla="*/ 6 w 68"/>
                <a:gd name="T5" fmla="*/ 35 h 45"/>
                <a:gd name="T6" fmla="*/ 9 w 68"/>
                <a:gd name="T7" fmla="*/ 36 h 45"/>
                <a:gd name="T8" fmla="*/ 13 w 68"/>
                <a:gd name="T9" fmla="*/ 37 h 45"/>
                <a:gd name="T10" fmla="*/ 16 w 68"/>
                <a:gd name="T11" fmla="*/ 38 h 45"/>
                <a:gd name="T12" fmla="*/ 20 w 68"/>
                <a:gd name="T13" fmla="*/ 39 h 45"/>
                <a:gd name="T14" fmla="*/ 25 w 68"/>
                <a:gd name="T15" fmla="*/ 40 h 45"/>
                <a:gd name="T16" fmla="*/ 29 w 68"/>
                <a:gd name="T17" fmla="*/ 41 h 45"/>
                <a:gd name="T18" fmla="*/ 33 w 68"/>
                <a:gd name="T19" fmla="*/ 42 h 45"/>
                <a:gd name="T20" fmla="*/ 43 w 68"/>
                <a:gd name="T21" fmla="*/ 43 h 45"/>
                <a:gd name="T22" fmla="*/ 52 w 68"/>
                <a:gd name="T23" fmla="*/ 44 h 45"/>
                <a:gd name="T24" fmla="*/ 61 w 68"/>
                <a:gd name="T25" fmla="*/ 44 h 45"/>
                <a:gd name="T26" fmla="*/ 68 w 68"/>
                <a:gd name="T27" fmla="*/ 45 h 45"/>
                <a:gd name="T28" fmla="*/ 62 w 68"/>
                <a:gd name="T29" fmla="*/ 24 h 45"/>
                <a:gd name="T30" fmla="*/ 0 w 68"/>
                <a:gd name="T31" fmla="*/ 0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8" h="45">
                  <a:moveTo>
                    <a:pt x="0" y="0"/>
                  </a:moveTo>
                  <a:lnTo>
                    <a:pt x="4" y="33"/>
                  </a:lnTo>
                  <a:lnTo>
                    <a:pt x="6" y="35"/>
                  </a:lnTo>
                  <a:lnTo>
                    <a:pt x="9" y="36"/>
                  </a:lnTo>
                  <a:lnTo>
                    <a:pt x="13" y="37"/>
                  </a:lnTo>
                  <a:lnTo>
                    <a:pt x="16" y="38"/>
                  </a:lnTo>
                  <a:lnTo>
                    <a:pt x="20" y="39"/>
                  </a:lnTo>
                  <a:lnTo>
                    <a:pt x="25" y="40"/>
                  </a:lnTo>
                  <a:lnTo>
                    <a:pt x="29" y="41"/>
                  </a:lnTo>
                  <a:lnTo>
                    <a:pt x="33" y="42"/>
                  </a:lnTo>
                  <a:lnTo>
                    <a:pt x="43" y="43"/>
                  </a:lnTo>
                  <a:lnTo>
                    <a:pt x="52" y="44"/>
                  </a:lnTo>
                  <a:lnTo>
                    <a:pt x="61" y="44"/>
                  </a:lnTo>
                  <a:lnTo>
                    <a:pt x="68" y="45"/>
                  </a:lnTo>
                  <a:lnTo>
                    <a:pt x="62" y="24"/>
                  </a:lnTo>
                  <a:lnTo>
                    <a:pt x="0" y="0"/>
                  </a:lnTo>
                  <a:close/>
                </a:path>
              </a:pathLst>
            </a:custGeom>
            <a:solidFill>
              <a:srgbClr val="38201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4" name="Freeform 62"/>
            <p:cNvSpPr>
              <a:spLocks/>
            </p:cNvSpPr>
            <p:nvPr/>
          </p:nvSpPr>
          <p:spPr bwMode="auto">
            <a:xfrm>
              <a:off x="853" y="1630"/>
              <a:ext cx="559" cy="1000"/>
            </a:xfrm>
            <a:custGeom>
              <a:avLst/>
              <a:gdLst>
                <a:gd name="T0" fmla="*/ 535 w 559"/>
                <a:gd name="T1" fmla="*/ 244 h 1000"/>
                <a:gd name="T2" fmla="*/ 493 w 559"/>
                <a:gd name="T3" fmla="*/ 203 h 1000"/>
                <a:gd name="T4" fmla="*/ 446 w 559"/>
                <a:gd name="T5" fmla="*/ 156 h 1000"/>
                <a:gd name="T6" fmla="*/ 395 w 559"/>
                <a:gd name="T7" fmla="*/ 102 h 1000"/>
                <a:gd name="T8" fmla="*/ 340 w 559"/>
                <a:gd name="T9" fmla="*/ 43 h 1000"/>
                <a:gd name="T10" fmla="*/ 162 w 559"/>
                <a:gd name="T11" fmla="*/ 0 h 1000"/>
                <a:gd name="T12" fmla="*/ 155 w 559"/>
                <a:gd name="T13" fmla="*/ 28 h 1000"/>
                <a:gd name="T14" fmla="*/ 146 w 559"/>
                <a:gd name="T15" fmla="*/ 53 h 1000"/>
                <a:gd name="T16" fmla="*/ 136 w 559"/>
                <a:gd name="T17" fmla="*/ 76 h 1000"/>
                <a:gd name="T18" fmla="*/ 125 w 559"/>
                <a:gd name="T19" fmla="*/ 96 h 1000"/>
                <a:gd name="T20" fmla="*/ 113 w 559"/>
                <a:gd name="T21" fmla="*/ 114 h 1000"/>
                <a:gd name="T22" fmla="*/ 100 w 559"/>
                <a:gd name="T23" fmla="*/ 131 h 1000"/>
                <a:gd name="T24" fmla="*/ 82 w 559"/>
                <a:gd name="T25" fmla="*/ 152 h 1000"/>
                <a:gd name="T26" fmla="*/ 52 w 559"/>
                <a:gd name="T27" fmla="*/ 181 h 1000"/>
                <a:gd name="T28" fmla="*/ 33 w 559"/>
                <a:gd name="T29" fmla="*/ 214 h 1000"/>
                <a:gd name="T30" fmla="*/ 39 w 559"/>
                <a:gd name="T31" fmla="*/ 247 h 1000"/>
                <a:gd name="T32" fmla="*/ 47 w 559"/>
                <a:gd name="T33" fmla="*/ 278 h 1000"/>
                <a:gd name="T34" fmla="*/ 56 w 559"/>
                <a:gd name="T35" fmla="*/ 306 h 1000"/>
                <a:gd name="T36" fmla="*/ 66 w 559"/>
                <a:gd name="T37" fmla="*/ 332 h 1000"/>
                <a:gd name="T38" fmla="*/ 77 w 559"/>
                <a:gd name="T39" fmla="*/ 356 h 1000"/>
                <a:gd name="T40" fmla="*/ 100 w 559"/>
                <a:gd name="T41" fmla="*/ 401 h 1000"/>
                <a:gd name="T42" fmla="*/ 123 w 559"/>
                <a:gd name="T43" fmla="*/ 442 h 1000"/>
                <a:gd name="T44" fmla="*/ 149 w 559"/>
                <a:gd name="T45" fmla="*/ 495 h 1000"/>
                <a:gd name="T46" fmla="*/ 172 w 559"/>
                <a:gd name="T47" fmla="*/ 563 h 1000"/>
                <a:gd name="T48" fmla="*/ 178 w 559"/>
                <a:gd name="T49" fmla="*/ 620 h 1000"/>
                <a:gd name="T50" fmla="*/ 170 w 559"/>
                <a:gd name="T51" fmla="*/ 668 h 1000"/>
                <a:gd name="T52" fmla="*/ 153 w 559"/>
                <a:gd name="T53" fmla="*/ 710 h 1000"/>
                <a:gd name="T54" fmla="*/ 128 w 559"/>
                <a:gd name="T55" fmla="*/ 747 h 1000"/>
                <a:gd name="T56" fmla="*/ 99 w 559"/>
                <a:gd name="T57" fmla="*/ 781 h 1000"/>
                <a:gd name="T58" fmla="*/ 68 w 559"/>
                <a:gd name="T59" fmla="*/ 815 h 1000"/>
                <a:gd name="T60" fmla="*/ 40 w 559"/>
                <a:gd name="T61" fmla="*/ 849 h 1000"/>
                <a:gd name="T62" fmla="*/ 17 w 559"/>
                <a:gd name="T63" fmla="*/ 886 h 1000"/>
                <a:gd name="T64" fmla="*/ 2 w 559"/>
                <a:gd name="T65" fmla="*/ 928 h 1000"/>
                <a:gd name="T66" fmla="*/ 78 w 559"/>
                <a:gd name="T67" fmla="*/ 963 h 1000"/>
                <a:gd name="T68" fmla="*/ 129 w 559"/>
                <a:gd name="T69" fmla="*/ 976 h 1000"/>
                <a:gd name="T70" fmla="*/ 176 w 559"/>
                <a:gd name="T71" fmla="*/ 986 h 1000"/>
                <a:gd name="T72" fmla="*/ 220 w 559"/>
                <a:gd name="T73" fmla="*/ 994 h 1000"/>
                <a:gd name="T74" fmla="*/ 262 w 559"/>
                <a:gd name="T75" fmla="*/ 999 h 1000"/>
                <a:gd name="T76" fmla="*/ 304 w 559"/>
                <a:gd name="T77" fmla="*/ 1000 h 1000"/>
                <a:gd name="T78" fmla="*/ 346 w 559"/>
                <a:gd name="T79" fmla="*/ 996 h 1000"/>
                <a:gd name="T80" fmla="*/ 391 w 559"/>
                <a:gd name="T81" fmla="*/ 989 h 1000"/>
                <a:gd name="T82" fmla="*/ 439 w 559"/>
                <a:gd name="T83" fmla="*/ 976 h 1000"/>
                <a:gd name="T84" fmla="*/ 493 w 559"/>
                <a:gd name="T85" fmla="*/ 957 h 1000"/>
                <a:gd name="T86" fmla="*/ 508 w 559"/>
                <a:gd name="T87" fmla="*/ 924 h 1000"/>
                <a:gd name="T88" fmla="*/ 498 w 559"/>
                <a:gd name="T89" fmla="*/ 887 h 1000"/>
                <a:gd name="T90" fmla="*/ 486 w 559"/>
                <a:gd name="T91" fmla="*/ 849 h 1000"/>
                <a:gd name="T92" fmla="*/ 459 w 559"/>
                <a:gd name="T93" fmla="*/ 773 h 1000"/>
                <a:gd name="T94" fmla="*/ 442 w 559"/>
                <a:gd name="T95" fmla="*/ 722 h 1000"/>
                <a:gd name="T96" fmla="*/ 431 w 559"/>
                <a:gd name="T97" fmla="*/ 684 h 1000"/>
                <a:gd name="T98" fmla="*/ 423 w 559"/>
                <a:gd name="T99" fmla="*/ 644 h 1000"/>
                <a:gd name="T100" fmla="*/ 419 w 559"/>
                <a:gd name="T101" fmla="*/ 604 h 1000"/>
                <a:gd name="T102" fmla="*/ 420 w 559"/>
                <a:gd name="T103" fmla="*/ 563 h 1000"/>
                <a:gd name="T104" fmla="*/ 426 w 559"/>
                <a:gd name="T105" fmla="*/ 525 h 1000"/>
                <a:gd name="T106" fmla="*/ 434 w 559"/>
                <a:gd name="T107" fmla="*/ 501 h 1000"/>
                <a:gd name="T108" fmla="*/ 446 w 559"/>
                <a:gd name="T109" fmla="*/ 478 h 1000"/>
                <a:gd name="T110" fmla="*/ 461 w 559"/>
                <a:gd name="T111" fmla="*/ 456 h 1000"/>
                <a:gd name="T112" fmla="*/ 482 w 559"/>
                <a:gd name="T113" fmla="*/ 429 h 1000"/>
                <a:gd name="T114" fmla="*/ 504 w 559"/>
                <a:gd name="T115" fmla="*/ 400 h 1000"/>
                <a:gd name="T116" fmla="*/ 520 w 559"/>
                <a:gd name="T117" fmla="*/ 376 h 1000"/>
                <a:gd name="T118" fmla="*/ 535 w 559"/>
                <a:gd name="T119" fmla="*/ 351 h 1000"/>
                <a:gd name="T120" fmla="*/ 546 w 559"/>
                <a:gd name="T121" fmla="*/ 322 h 1000"/>
                <a:gd name="T122" fmla="*/ 555 w 559"/>
                <a:gd name="T123" fmla="*/ 290 h 10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59" h="1000">
                  <a:moveTo>
                    <a:pt x="559" y="266"/>
                  </a:moveTo>
                  <a:lnTo>
                    <a:pt x="547" y="255"/>
                  </a:lnTo>
                  <a:lnTo>
                    <a:pt x="535" y="244"/>
                  </a:lnTo>
                  <a:lnTo>
                    <a:pt x="521" y="231"/>
                  </a:lnTo>
                  <a:lnTo>
                    <a:pt x="508" y="217"/>
                  </a:lnTo>
                  <a:lnTo>
                    <a:pt x="493" y="203"/>
                  </a:lnTo>
                  <a:lnTo>
                    <a:pt x="478" y="188"/>
                  </a:lnTo>
                  <a:lnTo>
                    <a:pt x="462" y="172"/>
                  </a:lnTo>
                  <a:lnTo>
                    <a:pt x="446" y="156"/>
                  </a:lnTo>
                  <a:lnTo>
                    <a:pt x="430" y="139"/>
                  </a:lnTo>
                  <a:lnTo>
                    <a:pt x="413" y="121"/>
                  </a:lnTo>
                  <a:lnTo>
                    <a:pt x="395" y="102"/>
                  </a:lnTo>
                  <a:lnTo>
                    <a:pt x="377" y="83"/>
                  </a:lnTo>
                  <a:lnTo>
                    <a:pt x="359" y="63"/>
                  </a:lnTo>
                  <a:lnTo>
                    <a:pt x="340" y="43"/>
                  </a:lnTo>
                  <a:lnTo>
                    <a:pt x="322" y="22"/>
                  </a:lnTo>
                  <a:lnTo>
                    <a:pt x="302" y="0"/>
                  </a:lnTo>
                  <a:lnTo>
                    <a:pt x="162" y="0"/>
                  </a:lnTo>
                  <a:lnTo>
                    <a:pt x="160" y="10"/>
                  </a:lnTo>
                  <a:lnTo>
                    <a:pt x="157" y="19"/>
                  </a:lnTo>
                  <a:lnTo>
                    <a:pt x="155" y="28"/>
                  </a:lnTo>
                  <a:lnTo>
                    <a:pt x="152" y="37"/>
                  </a:lnTo>
                  <a:lnTo>
                    <a:pt x="149" y="45"/>
                  </a:lnTo>
                  <a:lnTo>
                    <a:pt x="146" y="53"/>
                  </a:lnTo>
                  <a:lnTo>
                    <a:pt x="143" y="61"/>
                  </a:lnTo>
                  <a:lnTo>
                    <a:pt x="140" y="68"/>
                  </a:lnTo>
                  <a:lnTo>
                    <a:pt x="136" y="76"/>
                  </a:lnTo>
                  <a:lnTo>
                    <a:pt x="133" y="83"/>
                  </a:lnTo>
                  <a:lnTo>
                    <a:pt x="129" y="89"/>
                  </a:lnTo>
                  <a:lnTo>
                    <a:pt x="125" y="96"/>
                  </a:lnTo>
                  <a:lnTo>
                    <a:pt x="121" y="102"/>
                  </a:lnTo>
                  <a:lnTo>
                    <a:pt x="117" y="108"/>
                  </a:lnTo>
                  <a:lnTo>
                    <a:pt x="113" y="114"/>
                  </a:lnTo>
                  <a:lnTo>
                    <a:pt x="109" y="120"/>
                  </a:lnTo>
                  <a:lnTo>
                    <a:pt x="104" y="125"/>
                  </a:lnTo>
                  <a:lnTo>
                    <a:pt x="100" y="131"/>
                  </a:lnTo>
                  <a:lnTo>
                    <a:pt x="96" y="136"/>
                  </a:lnTo>
                  <a:lnTo>
                    <a:pt x="91" y="141"/>
                  </a:lnTo>
                  <a:lnTo>
                    <a:pt x="82" y="152"/>
                  </a:lnTo>
                  <a:lnTo>
                    <a:pt x="72" y="162"/>
                  </a:lnTo>
                  <a:lnTo>
                    <a:pt x="62" y="172"/>
                  </a:lnTo>
                  <a:lnTo>
                    <a:pt x="52" y="181"/>
                  </a:lnTo>
                  <a:lnTo>
                    <a:pt x="42" y="192"/>
                  </a:lnTo>
                  <a:lnTo>
                    <a:pt x="32" y="202"/>
                  </a:lnTo>
                  <a:lnTo>
                    <a:pt x="33" y="214"/>
                  </a:lnTo>
                  <a:lnTo>
                    <a:pt x="35" y="225"/>
                  </a:lnTo>
                  <a:lnTo>
                    <a:pt x="37" y="237"/>
                  </a:lnTo>
                  <a:lnTo>
                    <a:pt x="39" y="247"/>
                  </a:lnTo>
                  <a:lnTo>
                    <a:pt x="42" y="258"/>
                  </a:lnTo>
                  <a:lnTo>
                    <a:pt x="45" y="268"/>
                  </a:lnTo>
                  <a:lnTo>
                    <a:pt x="47" y="278"/>
                  </a:lnTo>
                  <a:lnTo>
                    <a:pt x="50" y="288"/>
                  </a:lnTo>
                  <a:lnTo>
                    <a:pt x="53" y="297"/>
                  </a:lnTo>
                  <a:lnTo>
                    <a:pt x="56" y="306"/>
                  </a:lnTo>
                  <a:lnTo>
                    <a:pt x="60" y="315"/>
                  </a:lnTo>
                  <a:lnTo>
                    <a:pt x="63" y="324"/>
                  </a:lnTo>
                  <a:lnTo>
                    <a:pt x="66" y="332"/>
                  </a:lnTo>
                  <a:lnTo>
                    <a:pt x="70" y="340"/>
                  </a:lnTo>
                  <a:lnTo>
                    <a:pt x="74" y="348"/>
                  </a:lnTo>
                  <a:lnTo>
                    <a:pt x="77" y="356"/>
                  </a:lnTo>
                  <a:lnTo>
                    <a:pt x="85" y="372"/>
                  </a:lnTo>
                  <a:lnTo>
                    <a:pt x="93" y="386"/>
                  </a:lnTo>
                  <a:lnTo>
                    <a:pt x="100" y="401"/>
                  </a:lnTo>
                  <a:lnTo>
                    <a:pt x="108" y="415"/>
                  </a:lnTo>
                  <a:lnTo>
                    <a:pt x="116" y="429"/>
                  </a:lnTo>
                  <a:lnTo>
                    <a:pt x="123" y="442"/>
                  </a:lnTo>
                  <a:lnTo>
                    <a:pt x="131" y="456"/>
                  </a:lnTo>
                  <a:lnTo>
                    <a:pt x="138" y="470"/>
                  </a:lnTo>
                  <a:lnTo>
                    <a:pt x="149" y="495"/>
                  </a:lnTo>
                  <a:lnTo>
                    <a:pt x="159" y="519"/>
                  </a:lnTo>
                  <a:lnTo>
                    <a:pt x="166" y="541"/>
                  </a:lnTo>
                  <a:lnTo>
                    <a:pt x="172" y="563"/>
                  </a:lnTo>
                  <a:lnTo>
                    <a:pt x="176" y="583"/>
                  </a:lnTo>
                  <a:lnTo>
                    <a:pt x="177" y="602"/>
                  </a:lnTo>
                  <a:lnTo>
                    <a:pt x="178" y="620"/>
                  </a:lnTo>
                  <a:lnTo>
                    <a:pt x="177" y="637"/>
                  </a:lnTo>
                  <a:lnTo>
                    <a:pt x="174" y="653"/>
                  </a:lnTo>
                  <a:lnTo>
                    <a:pt x="170" y="668"/>
                  </a:lnTo>
                  <a:lnTo>
                    <a:pt x="165" y="683"/>
                  </a:lnTo>
                  <a:lnTo>
                    <a:pt x="159" y="697"/>
                  </a:lnTo>
                  <a:lnTo>
                    <a:pt x="153" y="710"/>
                  </a:lnTo>
                  <a:lnTo>
                    <a:pt x="145" y="723"/>
                  </a:lnTo>
                  <a:lnTo>
                    <a:pt x="137" y="735"/>
                  </a:lnTo>
                  <a:lnTo>
                    <a:pt x="128" y="747"/>
                  </a:lnTo>
                  <a:lnTo>
                    <a:pt x="118" y="759"/>
                  </a:lnTo>
                  <a:lnTo>
                    <a:pt x="109" y="770"/>
                  </a:lnTo>
                  <a:lnTo>
                    <a:pt x="99" y="781"/>
                  </a:lnTo>
                  <a:lnTo>
                    <a:pt x="88" y="793"/>
                  </a:lnTo>
                  <a:lnTo>
                    <a:pt x="78" y="804"/>
                  </a:lnTo>
                  <a:lnTo>
                    <a:pt x="68" y="815"/>
                  </a:lnTo>
                  <a:lnTo>
                    <a:pt x="59" y="826"/>
                  </a:lnTo>
                  <a:lnTo>
                    <a:pt x="49" y="837"/>
                  </a:lnTo>
                  <a:lnTo>
                    <a:pt x="40" y="849"/>
                  </a:lnTo>
                  <a:lnTo>
                    <a:pt x="32" y="861"/>
                  </a:lnTo>
                  <a:lnTo>
                    <a:pt x="24" y="873"/>
                  </a:lnTo>
                  <a:lnTo>
                    <a:pt x="17" y="886"/>
                  </a:lnTo>
                  <a:lnTo>
                    <a:pt x="11" y="899"/>
                  </a:lnTo>
                  <a:lnTo>
                    <a:pt x="6" y="913"/>
                  </a:lnTo>
                  <a:lnTo>
                    <a:pt x="2" y="928"/>
                  </a:lnTo>
                  <a:lnTo>
                    <a:pt x="0" y="943"/>
                  </a:lnTo>
                  <a:lnTo>
                    <a:pt x="40" y="953"/>
                  </a:lnTo>
                  <a:lnTo>
                    <a:pt x="78" y="963"/>
                  </a:lnTo>
                  <a:lnTo>
                    <a:pt x="96" y="968"/>
                  </a:lnTo>
                  <a:lnTo>
                    <a:pt x="113" y="972"/>
                  </a:lnTo>
                  <a:lnTo>
                    <a:pt x="129" y="976"/>
                  </a:lnTo>
                  <a:lnTo>
                    <a:pt x="145" y="980"/>
                  </a:lnTo>
                  <a:lnTo>
                    <a:pt x="161" y="983"/>
                  </a:lnTo>
                  <a:lnTo>
                    <a:pt x="176" y="986"/>
                  </a:lnTo>
                  <a:lnTo>
                    <a:pt x="191" y="989"/>
                  </a:lnTo>
                  <a:lnTo>
                    <a:pt x="206" y="992"/>
                  </a:lnTo>
                  <a:lnTo>
                    <a:pt x="220" y="994"/>
                  </a:lnTo>
                  <a:lnTo>
                    <a:pt x="234" y="996"/>
                  </a:lnTo>
                  <a:lnTo>
                    <a:pt x="248" y="998"/>
                  </a:lnTo>
                  <a:lnTo>
                    <a:pt x="262" y="999"/>
                  </a:lnTo>
                  <a:lnTo>
                    <a:pt x="276" y="999"/>
                  </a:lnTo>
                  <a:lnTo>
                    <a:pt x="290" y="1000"/>
                  </a:lnTo>
                  <a:lnTo>
                    <a:pt x="304" y="1000"/>
                  </a:lnTo>
                  <a:lnTo>
                    <a:pt x="318" y="999"/>
                  </a:lnTo>
                  <a:lnTo>
                    <a:pt x="332" y="998"/>
                  </a:lnTo>
                  <a:lnTo>
                    <a:pt x="346" y="996"/>
                  </a:lnTo>
                  <a:lnTo>
                    <a:pt x="361" y="994"/>
                  </a:lnTo>
                  <a:lnTo>
                    <a:pt x="376" y="992"/>
                  </a:lnTo>
                  <a:lnTo>
                    <a:pt x="391" y="989"/>
                  </a:lnTo>
                  <a:lnTo>
                    <a:pt x="407" y="985"/>
                  </a:lnTo>
                  <a:lnTo>
                    <a:pt x="423" y="981"/>
                  </a:lnTo>
                  <a:lnTo>
                    <a:pt x="439" y="976"/>
                  </a:lnTo>
                  <a:lnTo>
                    <a:pt x="456" y="970"/>
                  </a:lnTo>
                  <a:lnTo>
                    <a:pt x="474" y="964"/>
                  </a:lnTo>
                  <a:lnTo>
                    <a:pt x="493" y="957"/>
                  </a:lnTo>
                  <a:lnTo>
                    <a:pt x="512" y="950"/>
                  </a:lnTo>
                  <a:lnTo>
                    <a:pt x="510" y="937"/>
                  </a:lnTo>
                  <a:lnTo>
                    <a:pt x="508" y="924"/>
                  </a:lnTo>
                  <a:lnTo>
                    <a:pt x="505" y="912"/>
                  </a:lnTo>
                  <a:lnTo>
                    <a:pt x="502" y="899"/>
                  </a:lnTo>
                  <a:lnTo>
                    <a:pt x="498" y="887"/>
                  </a:lnTo>
                  <a:lnTo>
                    <a:pt x="494" y="874"/>
                  </a:lnTo>
                  <a:lnTo>
                    <a:pt x="490" y="861"/>
                  </a:lnTo>
                  <a:lnTo>
                    <a:pt x="486" y="849"/>
                  </a:lnTo>
                  <a:lnTo>
                    <a:pt x="477" y="823"/>
                  </a:lnTo>
                  <a:lnTo>
                    <a:pt x="468" y="798"/>
                  </a:lnTo>
                  <a:lnTo>
                    <a:pt x="459" y="773"/>
                  </a:lnTo>
                  <a:lnTo>
                    <a:pt x="450" y="748"/>
                  </a:lnTo>
                  <a:lnTo>
                    <a:pt x="446" y="735"/>
                  </a:lnTo>
                  <a:lnTo>
                    <a:pt x="442" y="722"/>
                  </a:lnTo>
                  <a:lnTo>
                    <a:pt x="438" y="710"/>
                  </a:lnTo>
                  <a:lnTo>
                    <a:pt x="434" y="697"/>
                  </a:lnTo>
                  <a:lnTo>
                    <a:pt x="431" y="684"/>
                  </a:lnTo>
                  <a:lnTo>
                    <a:pt x="428" y="671"/>
                  </a:lnTo>
                  <a:lnTo>
                    <a:pt x="425" y="658"/>
                  </a:lnTo>
                  <a:lnTo>
                    <a:pt x="423" y="644"/>
                  </a:lnTo>
                  <a:lnTo>
                    <a:pt x="421" y="631"/>
                  </a:lnTo>
                  <a:lnTo>
                    <a:pt x="420" y="618"/>
                  </a:lnTo>
                  <a:lnTo>
                    <a:pt x="419" y="604"/>
                  </a:lnTo>
                  <a:lnTo>
                    <a:pt x="419" y="590"/>
                  </a:lnTo>
                  <a:lnTo>
                    <a:pt x="419" y="577"/>
                  </a:lnTo>
                  <a:lnTo>
                    <a:pt x="420" y="563"/>
                  </a:lnTo>
                  <a:lnTo>
                    <a:pt x="422" y="549"/>
                  </a:lnTo>
                  <a:lnTo>
                    <a:pt x="424" y="534"/>
                  </a:lnTo>
                  <a:lnTo>
                    <a:pt x="426" y="525"/>
                  </a:lnTo>
                  <a:lnTo>
                    <a:pt x="428" y="517"/>
                  </a:lnTo>
                  <a:lnTo>
                    <a:pt x="431" y="509"/>
                  </a:lnTo>
                  <a:lnTo>
                    <a:pt x="434" y="501"/>
                  </a:lnTo>
                  <a:lnTo>
                    <a:pt x="438" y="493"/>
                  </a:lnTo>
                  <a:lnTo>
                    <a:pt x="442" y="485"/>
                  </a:lnTo>
                  <a:lnTo>
                    <a:pt x="446" y="478"/>
                  </a:lnTo>
                  <a:lnTo>
                    <a:pt x="451" y="471"/>
                  </a:lnTo>
                  <a:lnTo>
                    <a:pt x="455" y="463"/>
                  </a:lnTo>
                  <a:lnTo>
                    <a:pt x="461" y="456"/>
                  </a:lnTo>
                  <a:lnTo>
                    <a:pt x="466" y="449"/>
                  </a:lnTo>
                  <a:lnTo>
                    <a:pt x="471" y="443"/>
                  </a:lnTo>
                  <a:lnTo>
                    <a:pt x="482" y="429"/>
                  </a:lnTo>
                  <a:lnTo>
                    <a:pt x="493" y="414"/>
                  </a:lnTo>
                  <a:lnTo>
                    <a:pt x="499" y="407"/>
                  </a:lnTo>
                  <a:lnTo>
                    <a:pt x="504" y="400"/>
                  </a:lnTo>
                  <a:lnTo>
                    <a:pt x="510" y="392"/>
                  </a:lnTo>
                  <a:lnTo>
                    <a:pt x="515" y="384"/>
                  </a:lnTo>
                  <a:lnTo>
                    <a:pt x="520" y="376"/>
                  </a:lnTo>
                  <a:lnTo>
                    <a:pt x="525" y="368"/>
                  </a:lnTo>
                  <a:lnTo>
                    <a:pt x="530" y="360"/>
                  </a:lnTo>
                  <a:lnTo>
                    <a:pt x="535" y="351"/>
                  </a:lnTo>
                  <a:lnTo>
                    <a:pt x="539" y="342"/>
                  </a:lnTo>
                  <a:lnTo>
                    <a:pt x="543" y="332"/>
                  </a:lnTo>
                  <a:lnTo>
                    <a:pt x="546" y="322"/>
                  </a:lnTo>
                  <a:lnTo>
                    <a:pt x="550" y="312"/>
                  </a:lnTo>
                  <a:lnTo>
                    <a:pt x="553" y="302"/>
                  </a:lnTo>
                  <a:lnTo>
                    <a:pt x="555" y="290"/>
                  </a:lnTo>
                  <a:lnTo>
                    <a:pt x="557" y="279"/>
                  </a:lnTo>
                  <a:lnTo>
                    <a:pt x="559" y="266"/>
                  </a:lnTo>
                  <a:close/>
                </a:path>
              </a:pathLst>
            </a:custGeom>
            <a:solidFill>
              <a:srgbClr val="EBAA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5" name="Freeform 63"/>
            <p:cNvSpPr>
              <a:spLocks/>
            </p:cNvSpPr>
            <p:nvPr/>
          </p:nvSpPr>
          <p:spPr bwMode="auto">
            <a:xfrm>
              <a:off x="899" y="1616"/>
              <a:ext cx="395" cy="78"/>
            </a:xfrm>
            <a:custGeom>
              <a:avLst/>
              <a:gdLst>
                <a:gd name="T0" fmla="*/ 255 w 395"/>
                <a:gd name="T1" fmla="*/ 13 h 78"/>
                <a:gd name="T2" fmla="*/ 258 w 395"/>
                <a:gd name="T3" fmla="*/ 16 h 78"/>
                <a:gd name="T4" fmla="*/ 260 w 395"/>
                <a:gd name="T5" fmla="*/ 19 h 78"/>
                <a:gd name="T6" fmla="*/ 263 w 395"/>
                <a:gd name="T7" fmla="*/ 21 h 78"/>
                <a:gd name="T8" fmla="*/ 267 w 395"/>
                <a:gd name="T9" fmla="*/ 24 h 78"/>
                <a:gd name="T10" fmla="*/ 270 w 395"/>
                <a:gd name="T11" fmla="*/ 27 h 78"/>
                <a:gd name="T12" fmla="*/ 273 w 395"/>
                <a:gd name="T13" fmla="*/ 30 h 78"/>
                <a:gd name="T14" fmla="*/ 277 w 395"/>
                <a:gd name="T15" fmla="*/ 32 h 78"/>
                <a:gd name="T16" fmla="*/ 280 w 395"/>
                <a:gd name="T17" fmla="*/ 35 h 78"/>
                <a:gd name="T18" fmla="*/ 284 w 395"/>
                <a:gd name="T19" fmla="*/ 37 h 78"/>
                <a:gd name="T20" fmla="*/ 287 w 395"/>
                <a:gd name="T21" fmla="*/ 40 h 78"/>
                <a:gd name="T22" fmla="*/ 292 w 395"/>
                <a:gd name="T23" fmla="*/ 42 h 78"/>
                <a:gd name="T24" fmla="*/ 296 w 395"/>
                <a:gd name="T25" fmla="*/ 44 h 78"/>
                <a:gd name="T26" fmla="*/ 304 w 395"/>
                <a:gd name="T27" fmla="*/ 49 h 78"/>
                <a:gd name="T28" fmla="*/ 313 w 395"/>
                <a:gd name="T29" fmla="*/ 53 h 78"/>
                <a:gd name="T30" fmla="*/ 322 w 395"/>
                <a:gd name="T31" fmla="*/ 57 h 78"/>
                <a:gd name="T32" fmla="*/ 331 w 395"/>
                <a:gd name="T33" fmla="*/ 60 h 78"/>
                <a:gd name="T34" fmla="*/ 341 w 395"/>
                <a:gd name="T35" fmla="*/ 64 h 78"/>
                <a:gd name="T36" fmla="*/ 351 w 395"/>
                <a:gd name="T37" fmla="*/ 67 h 78"/>
                <a:gd name="T38" fmla="*/ 362 w 395"/>
                <a:gd name="T39" fmla="*/ 70 h 78"/>
                <a:gd name="T40" fmla="*/ 373 w 395"/>
                <a:gd name="T41" fmla="*/ 73 h 78"/>
                <a:gd name="T42" fmla="*/ 383 w 395"/>
                <a:gd name="T43" fmla="*/ 75 h 78"/>
                <a:gd name="T44" fmla="*/ 395 w 395"/>
                <a:gd name="T45" fmla="*/ 78 h 78"/>
                <a:gd name="T46" fmla="*/ 0 w 395"/>
                <a:gd name="T47" fmla="*/ 70 h 78"/>
                <a:gd name="T48" fmla="*/ 7 w 395"/>
                <a:gd name="T49" fmla="*/ 68 h 78"/>
                <a:gd name="T50" fmla="*/ 14 w 395"/>
                <a:gd name="T51" fmla="*/ 65 h 78"/>
                <a:gd name="T52" fmla="*/ 21 w 395"/>
                <a:gd name="T53" fmla="*/ 62 h 78"/>
                <a:gd name="T54" fmla="*/ 27 w 395"/>
                <a:gd name="T55" fmla="*/ 59 h 78"/>
                <a:gd name="T56" fmla="*/ 33 w 395"/>
                <a:gd name="T57" fmla="*/ 56 h 78"/>
                <a:gd name="T58" fmla="*/ 38 w 395"/>
                <a:gd name="T59" fmla="*/ 52 h 78"/>
                <a:gd name="T60" fmla="*/ 43 w 395"/>
                <a:gd name="T61" fmla="*/ 49 h 78"/>
                <a:gd name="T62" fmla="*/ 48 w 395"/>
                <a:gd name="T63" fmla="*/ 45 h 78"/>
                <a:gd name="T64" fmla="*/ 53 w 395"/>
                <a:gd name="T65" fmla="*/ 41 h 78"/>
                <a:gd name="T66" fmla="*/ 57 w 395"/>
                <a:gd name="T67" fmla="*/ 37 h 78"/>
                <a:gd name="T68" fmla="*/ 61 w 395"/>
                <a:gd name="T69" fmla="*/ 33 h 78"/>
                <a:gd name="T70" fmla="*/ 65 w 395"/>
                <a:gd name="T71" fmla="*/ 29 h 78"/>
                <a:gd name="T72" fmla="*/ 69 w 395"/>
                <a:gd name="T73" fmla="*/ 24 h 78"/>
                <a:gd name="T74" fmla="*/ 72 w 395"/>
                <a:gd name="T75" fmla="*/ 20 h 78"/>
                <a:gd name="T76" fmla="*/ 76 w 395"/>
                <a:gd name="T77" fmla="*/ 16 h 78"/>
                <a:gd name="T78" fmla="*/ 87 w 395"/>
                <a:gd name="T79" fmla="*/ 0 h 78"/>
                <a:gd name="T80" fmla="*/ 255 w 395"/>
                <a:gd name="T81" fmla="*/ 13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395" h="78">
                  <a:moveTo>
                    <a:pt x="255" y="13"/>
                  </a:moveTo>
                  <a:lnTo>
                    <a:pt x="258" y="16"/>
                  </a:lnTo>
                  <a:lnTo>
                    <a:pt x="260" y="19"/>
                  </a:lnTo>
                  <a:lnTo>
                    <a:pt x="263" y="21"/>
                  </a:lnTo>
                  <a:lnTo>
                    <a:pt x="267" y="24"/>
                  </a:lnTo>
                  <a:lnTo>
                    <a:pt x="270" y="27"/>
                  </a:lnTo>
                  <a:lnTo>
                    <a:pt x="273" y="30"/>
                  </a:lnTo>
                  <a:lnTo>
                    <a:pt x="277" y="32"/>
                  </a:lnTo>
                  <a:lnTo>
                    <a:pt x="280" y="35"/>
                  </a:lnTo>
                  <a:lnTo>
                    <a:pt x="284" y="37"/>
                  </a:lnTo>
                  <a:lnTo>
                    <a:pt x="287" y="40"/>
                  </a:lnTo>
                  <a:lnTo>
                    <a:pt x="292" y="42"/>
                  </a:lnTo>
                  <a:lnTo>
                    <a:pt x="296" y="44"/>
                  </a:lnTo>
                  <a:lnTo>
                    <a:pt x="304" y="49"/>
                  </a:lnTo>
                  <a:lnTo>
                    <a:pt x="313" y="53"/>
                  </a:lnTo>
                  <a:lnTo>
                    <a:pt x="322" y="57"/>
                  </a:lnTo>
                  <a:lnTo>
                    <a:pt x="331" y="60"/>
                  </a:lnTo>
                  <a:lnTo>
                    <a:pt x="341" y="64"/>
                  </a:lnTo>
                  <a:lnTo>
                    <a:pt x="351" y="67"/>
                  </a:lnTo>
                  <a:lnTo>
                    <a:pt x="362" y="70"/>
                  </a:lnTo>
                  <a:lnTo>
                    <a:pt x="373" y="73"/>
                  </a:lnTo>
                  <a:lnTo>
                    <a:pt x="383" y="75"/>
                  </a:lnTo>
                  <a:lnTo>
                    <a:pt x="395" y="78"/>
                  </a:lnTo>
                  <a:lnTo>
                    <a:pt x="0" y="70"/>
                  </a:lnTo>
                  <a:lnTo>
                    <a:pt x="7" y="68"/>
                  </a:lnTo>
                  <a:lnTo>
                    <a:pt x="14" y="65"/>
                  </a:lnTo>
                  <a:lnTo>
                    <a:pt x="21" y="62"/>
                  </a:lnTo>
                  <a:lnTo>
                    <a:pt x="27" y="59"/>
                  </a:lnTo>
                  <a:lnTo>
                    <a:pt x="33" y="56"/>
                  </a:lnTo>
                  <a:lnTo>
                    <a:pt x="38" y="52"/>
                  </a:lnTo>
                  <a:lnTo>
                    <a:pt x="43" y="49"/>
                  </a:lnTo>
                  <a:lnTo>
                    <a:pt x="48" y="45"/>
                  </a:lnTo>
                  <a:lnTo>
                    <a:pt x="53" y="41"/>
                  </a:lnTo>
                  <a:lnTo>
                    <a:pt x="57" y="37"/>
                  </a:lnTo>
                  <a:lnTo>
                    <a:pt x="61" y="33"/>
                  </a:lnTo>
                  <a:lnTo>
                    <a:pt x="65" y="29"/>
                  </a:lnTo>
                  <a:lnTo>
                    <a:pt x="69" y="24"/>
                  </a:lnTo>
                  <a:lnTo>
                    <a:pt x="72" y="20"/>
                  </a:lnTo>
                  <a:lnTo>
                    <a:pt x="76" y="16"/>
                  </a:lnTo>
                  <a:lnTo>
                    <a:pt x="87" y="0"/>
                  </a:lnTo>
                  <a:lnTo>
                    <a:pt x="255" y="13"/>
                  </a:lnTo>
                  <a:close/>
                </a:path>
              </a:pathLst>
            </a:custGeom>
            <a:solidFill>
              <a:srgbClr val="EBAA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6" name="Freeform 64"/>
            <p:cNvSpPr>
              <a:spLocks/>
            </p:cNvSpPr>
            <p:nvPr/>
          </p:nvSpPr>
          <p:spPr bwMode="auto">
            <a:xfrm>
              <a:off x="1114" y="2412"/>
              <a:ext cx="277" cy="879"/>
            </a:xfrm>
            <a:custGeom>
              <a:avLst/>
              <a:gdLst>
                <a:gd name="T0" fmla="*/ 16 w 277"/>
                <a:gd name="T1" fmla="*/ 34 h 879"/>
                <a:gd name="T2" fmla="*/ 13 w 277"/>
                <a:gd name="T3" fmla="*/ 61 h 879"/>
                <a:gd name="T4" fmla="*/ 10 w 277"/>
                <a:gd name="T5" fmla="*/ 97 h 879"/>
                <a:gd name="T6" fmla="*/ 7 w 277"/>
                <a:gd name="T7" fmla="*/ 139 h 879"/>
                <a:gd name="T8" fmla="*/ 5 w 277"/>
                <a:gd name="T9" fmla="*/ 188 h 879"/>
                <a:gd name="T10" fmla="*/ 3 w 277"/>
                <a:gd name="T11" fmla="*/ 241 h 879"/>
                <a:gd name="T12" fmla="*/ 1 w 277"/>
                <a:gd name="T13" fmla="*/ 327 h 879"/>
                <a:gd name="T14" fmla="*/ 0 w 277"/>
                <a:gd name="T15" fmla="*/ 448 h 879"/>
                <a:gd name="T16" fmla="*/ 0 w 277"/>
                <a:gd name="T17" fmla="*/ 566 h 879"/>
                <a:gd name="T18" fmla="*/ 1 w 277"/>
                <a:gd name="T19" fmla="*/ 671 h 879"/>
                <a:gd name="T20" fmla="*/ 2 w 277"/>
                <a:gd name="T21" fmla="*/ 755 h 879"/>
                <a:gd name="T22" fmla="*/ 6 w 277"/>
                <a:gd name="T23" fmla="*/ 797 h 879"/>
                <a:gd name="T24" fmla="*/ 12 w 277"/>
                <a:gd name="T25" fmla="*/ 817 h 879"/>
                <a:gd name="T26" fmla="*/ 21 w 277"/>
                <a:gd name="T27" fmla="*/ 834 h 879"/>
                <a:gd name="T28" fmla="*/ 31 w 277"/>
                <a:gd name="T29" fmla="*/ 849 h 879"/>
                <a:gd name="T30" fmla="*/ 43 w 277"/>
                <a:gd name="T31" fmla="*/ 860 h 879"/>
                <a:gd name="T32" fmla="*/ 55 w 277"/>
                <a:gd name="T33" fmla="*/ 869 h 879"/>
                <a:gd name="T34" fmla="*/ 69 w 277"/>
                <a:gd name="T35" fmla="*/ 875 h 879"/>
                <a:gd name="T36" fmla="*/ 82 w 277"/>
                <a:gd name="T37" fmla="*/ 878 h 879"/>
                <a:gd name="T38" fmla="*/ 95 w 277"/>
                <a:gd name="T39" fmla="*/ 879 h 879"/>
                <a:gd name="T40" fmla="*/ 109 w 277"/>
                <a:gd name="T41" fmla="*/ 877 h 879"/>
                <a:gd name="T42" fmla="*/ 121 w 277"/>
                <a:gd name="T43" fmla="*/ 873 h 879"/>
                <a:gd name="T44" fmla="*/ 132 w 277"/>
                <a:gd name="T45" fmla="*/ 867 h 879"/>
                <a:gd name="T46" fmla="*/ 141 w 277"/>
                <a:gd name="T47" fmla="*/ 858 h 879"/>
                <a:gd name="T48" fmla="*/ 149 w 277"/>
                <a:gd name="T49" fmla="*/ 847 h 879"/>
                <a:gd name="T50" fmla="*/ 155 w 277"/>
                <a:gd name="T51" fmla="*/ 834 h 879"/>
                <a:gd name="T52" fmla="*/ 158 w 277"/>
                <a:gd name="T53" fmla="*/ 818 h 879"/>
                <a:gd name="T54" fmla="*/ 161 w 277"/>
                <a:gd name="T55" fmla="*/ 786 h 879"/>
                <a:gd name="T56" fmla="*/ 170 w 277"/>
                <a:gd name="T57" fmla="*/ 737 h 879"/>
                <a:gd name="T58" fmla="*/ 182 w 277"/>
                <a:gd name="T59" fmla="*/ 687 h 879"/>
                <a:gd name="T60" fmla="*/ 194 w 277"/>
                <a:gd name="T61" fmla="*/ 636 h 879"/>
                <a:gd name="T62" fmla="*/ 215 w 277"/>
                <a:gd name="T63" fmla="*/ 559 h 879"/>
                <a:gd name="T64" fmla="*/ 236 w 277"/>
                <a:gd name="T65" fmla="*/ 481 h 879"/>
                <a:gd name="T66" fmla="*/ 248 w 277"/>
                <a:gd name="T67" fmla="*/ 428 h 879"/>
                <a:gd name="T68" fmla="*/ 259 w 277"/>
                <a:gd name="T69" fmla="*/ 376 h 879"/>
                <a:gd name="T70" fmla="*/ 268 w 277"/>
                <a:gd name="T71" fmla="*/ 324 h 879"/>
                <a:gd name="T72" fmla="*/ 274 w 277"/>
                <a:gd name="T73" fmla="*/ 272 h 879"/>
                <a:gd name="T74" fmla="*/ 277 w 277"/>
                <a:gd name="T75" fmla="*/ 221 h 879"/>
                <a:gd name="T76" fmla="*/ 275 w 277"/>
                <a:gd name="T77" fmla="*/ 170 h 879"/>
                <a:gd name="T78" fmla="*/ 269 w 277"/>
                <a:gd name="T79" fmla="*/ 120 h 879"/>
                <a:gd name="T80" fmla="*/ 257 w 277"/>
                <a:gd name="T81" fmla="*/ 71 h 879"/>
                <a:gd name="T82" fmla="*/ 239 w 277"/>
                <a:gd name="T83" fmla="*/ 24 h 879"/>
                <a:gd name="T84" fmla="*/ 223 w 277"/>
                <a:gd name="T85" fmla="*/ 2 h 879"/>
                <a:gd name="T86" fmla="*/ 213 w 277"/>
                <a:gd name="T87" fmla="*/ 6 h 879"/>
                <a:gd name="T88" fmla="*/ 203 w 277"/>
                <a:gd name="T89" fmla="*/ 11 h 879"/>
                <a:gd name="T90" fmla="*/ 194 w 277"/>
                <a:gd name="T91" fmla="*/ 16 h 879"/>
                <a:gd name="T92" fmla="*/ 179 w 277"/>
                <a:gd name="T93" fmla="*/ 25 h 879"/>
                <a:gd name="T94" fmla="*/ 164 w 277"/>
                <a:gd name="T95" fmla="*/ 34 h 879"/>
                <a:gd name="T96" fmla="*/ 153 w 277"/>
                <a:gd name="T97" fmla="*/ 39 h 879"/>
                <a:gd name="T98" fmla="*/ 141 w 277"/>
                <a:gd name="T99" fmla="*/ 43 h 879"/>
                <a:gd name="T100" fmla="*/ 129 w 277"/>
                <a:gd name="T101" fmla="*/ 47 h 879"/>
                <a:gd name="T102" fmla="*/ 115 w 277"/>
                <a:gd name="T103" fmla="*/ 49 h 879"/>
                <a:gd name="T104" fmla="*/ 101 w 277"/>
                <a:gd name="T105" fmla="*/ 49 h 879"/>
                <a:gd name="T106" fmla="*/ 85 w 277"/>
                <a:gd name="T107" fmla="*/ 48 h 879"/>
                <a:gd name="T108" fmla="*/ 68 w 277"/>
                <a:gd name="T109" fmla="*/ 44 h 879"/>
                <a:gd name="T110" fmla="*/ 50 w 277"/>
                <a:gd name="T111" fmla="*/ 39 h 879"/>
                <a:gd name="T112" fmla="*/ 29 w 277"/>
                <a:gd name="T113" fmla="*/ 30 h 8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77" h="879">
                  <a:moveTo>
                    <a:pt x="19" y="24"/>
                  </a:moveTo>
                  <a:lnTo>
                    <a:pt x="16" y="34"/>
                  </a:lnTo>
                  <a:lnTo>
                    <a:pt x="15" y="47"/>
                  </a:lnTo>
                  <a:lnTo>
                    <a:pt x="13" y="61"/>
                  </a:lnTo>
                  <a:lnTo>
                    <a:pt x="11" y="78"/>
                  </a:lnTo>
                  <a:lnTo>
                    <a:pt x="10" y="97"/>
                  </a:lnTo>
                  <a:lnTo>
                    <a:pt x="8" y="117"/>
                  </a:lnTo>
                  <a:lnTo>
                    <a:pt x="7" y="139"/>
                  </a:lnTo>
                  <a:lnTo>
                    <a:pt x="6" y="163"/>
                  </a:lnTo>
                  <a:lnTo>
                    <a:pt x="5" y="188"/>
                  </a:lnTo>
                  <a:lnTo>
                    <a:pt x="4" y="214"/>
                  </a:lnTo>
                  <a:lnTo>
                    <a:pt x="3" y="241"/>
                  </a:lnTo>
                  <a:lnTo>
                    <a:pt x="2" y="269"/>
                  </a:lnTo>
                  <a:lnTo>
                    <a:pt x="1" y="327"/>
                  </a:lnTo>
                  <a:lnTo>
                    <a:pt x="0" y="387"/>
                  </a:lnTo>
                  <a:lnTo>
                    <a:pt x="0" y="448"/>
                  </a:lnTo>
                  <a:lnTo>
                    <a:pt x="0" y="508"/>
                  </a:lnTo>
                  <a:lnTo>
                    <a:pt x="0" y="566"/>
                  </a:lnTo>
                  <a:lnTo>
                    <a:pt x="0" y="621"/>
                  </a:lnTo>
                  <a:lnTo>
                    <a:pt x="1" y="671"/>
                  </a:lnTo>
                  <a:lnTo>
                    <a:pt x="2" y="717"/>
                  </a:lnTo>
                  <a:lnTo>
                    <a:pt x="2" y="755"/>
                  </a:lnTo>
                  <a:lnTo>
                    <a:pt x="4" y="786"/>
                  </a:lnTo>
                  <a:lnTo>
                    <a:pt x="6" y="797"/>
                  </a:lnTo>
                  <a:lnTo>
                    <a:pt x="9" y="808"/>
                  </a:lnTo>
                  <a:lnTo>
                    <a:pt x="12" y="817"/>
                  </a:lnTo>
                  <a:lnTo>
                    <a:pt x="16" y="826"/>
                  </a:lnTo>
                  <a:lnTo>
                    <a:pt x="21" y="834"/>
                  </a:lnTo>
                  <a:lnTo>
                    <a:pt x="26" y="842"/>
                  </a:lnTo>
                  <a:lnTo>
                    <a:pt x="31" y="849"/>
                  </a:lnTo>
                  <a:lnTo>
                    <a:pt x="37" y="855"/>
                  </a:lnTo>
                  <a:lnTo>
                    <a:pt x="43" y="860"/>
                  </a:lnTo>
                  <a:lnTo>
                    <a:pt x="49" y="865"/>
                  </a:lnTo>
                  <a:lnTo>
                    <a:pt x="55" y="869"/>
                  </a:lnTo>
                  <a:lnTo>
                    <a:pt x="62" y="872"/>
                  </a:lnTo>
                  <a:lnTo>
                    <a:pt x="69" y="875"/>
                  </a:lnTo>
                  <a:lnTo>
                    <a:pt x="75" y="877"/>
                  </a:lnTo>
                  <a:lnTo>
                    <a:pt x="82" y="878"/>
                  </a:lnTo>
                  <a:lnTo>
                    <a:pt x="89" y="879"/>
                  </a:lnTo>
                  <a:lnTo>
                    <a:pt x="95" y="879"/>
                  </a:lnTo>
                  <a:lnTo>
                    <a:pt x="102" y="878"/>
                  </a:lnTo>
                  <a:lnTo>
                    <a:pt x="109" y="877"/>
                  </a:lnTo>
                  <a:lnTo>
                    <a:pt x="115" y="875"/>
                  </a:lnTo>
                  <a:lnTo>
                    <a:pt x="121" y="873"/>
                  </a:lnTo>
                  <a:lnTo>
                    <a:pt x="126" y="870"/>
                  </a:lnTo>
                  <a:lnTo>
                    <a:pt x="132" y="867"/>
                  </a:lnTo>
                  <a:lnTo>
                    <a:pt x="137" y="863"/>
                  </a:lnTo>
                  <a:lnTo>
                    <a:pt x="141" y="858"/>
                  </a:lnTo>
                  <a:lnTo>
                    <a:pt x="145" y="853"/>
                  </a:lnTo>
                  <a:lnTo>
                    <a:pt x="149" y="847"/>
                  </a:lnTo>
                  <a:lnTo>
                    <a:pt x="152" y="840"/>
                  </a:lnTo>
                  <a:lnTo>
                    <a:pt x="155" y="834"/>
                  </a:lnTo>
                  <a:lnTo>
                    <a:pt x="156" y="826"/>
                  </a:lnTo>
                  <a:lnTo>
                    <a:pt x="158" y="818"/>
                  </a:lnTo>
                  <a:lnTo>
                    <a:pt x="158" y="810"/>
                  </a:lnTo>
                  <a:lnTo>
                    <a:pt x="161" y="786"/>
                  </a:lnTo>
                  <a:lnTo>
                    <a:pt x="165" y="761"/>
                  </a:lnTo>
                  <a:lnTo>
                    <a:pt x="170" y="737"/>
                  </a:lnTo>
                  <a:lnTo>
                    <a:pt x="176" y="712"/>
                  </a:lnTo>
                  <a:lnTo>
                    <a:pt x="182" y="687"/>
                  </a:lnTo>
                  <a:lnTo>
                    <a:pt x="188" y="662"/>
                  </a:lnTo>
                  <a:lnTo>
                    <a:pt x="194" y="636"/>
                  </a:lnTo>
                  <a:lnTo>
                    <a:pt x="201" y="610"/>
                  </a:lnTo>
                  <a:lnTo>
                    <a:pt x="215" y="559"/>
                  </a:lnTo>
                  <a:lnTo>
                    <a:pt x="229" y="507"/>
                  </a:lnTo>
                  <a:lnTo>
                    <a:pt x="236" y="481"/>
                  </a:lnTo>
                  <a:lnTo>
                    <a:pt x="242" y="455"/>
                  </a:lnTo>
                  <a:lnTo>
                    <a:pt x="248" y="428"/>
                  </a:lnTo>
                  <a:lnTo>
                    <a:pt x="254" y="402"/>
                  </a:lnTo>
                  <a:lnTo>
                    <a:pt x="259" y="376"/>
                  </a:lnTo>
                  <a:lnTo>
                    <a:pt x="264" y="350"/>
                  </a:lnTo>
                  <a:lnTo>
                    <a:pt x="268" y="324"/>
                  </a:lnTo>
                  <a:lnTo>
                    <a:pt x="272" y="298"/>
                  </a:lnTo>
                  <a:lnTo>
                    <a:pt x="274" y="272"/>
                  </a:lnTo>
                  <a:lnTo>
                    <a:pt x="276" y="247"/>
                  </a:lnTo>
                  <a:lnTo>
                    <a:pt x="277" y="221"/>
                  </a:lnTo>
                  <a:lnTo>
                    <a:pt x="276" y="195"/>
                  </a:lnTo>
                  <a:lnTo>
                    <a:pt x="275" y="170"/>
                  </a:lnTo>
                  <a:lnTo>
                    <a:pt x="272" y="145"/>
                  </a:lnTo>
                  <a:lnTo>
                    <a:pt x="269" y="120"/>
                  </a:lnTo>
                  <a:lnTo>
                    <a:pt x="263" y="96"/>
                  </a:lnTo>
                  <a:lnTo>
                    <a:pt x="257" y="71"/>
                  </a:lnTo>
                  <a:lnTo>
                    <a:pt x="249" y="48"/>
                  </a:lnTo>
                  <a:lnTo>
                    <a:pt x="239" y="24"/>
                  </a:lnTo>
                  <a:lnTo>
                    <a:pt x="228" y="0"/>
                  </a:lnTo>
                  <a:lnTo>
                    <a:pt x="223" y="2"/>
                  </a:lnTo>
                  <a:lnTo>
                    <a:pt x="218" y="4"/>
                  </a:lnTo>
                  <a:lnTo>
                    <a:pt x="213" y="6"/>
                  </a:lnTo>
                  <a:lnTo>
                    <a:pt x="208" y="8"/>
                  </a:lnTo>
                  <a:lnTo>
                    <a:pt x="203" y="11"/>
                  </a:lnTo>
                  <a:lnTo>
                    <a:pt x="198" y="13"/>
                  </a:lnTo>
                  <a:lnTo>
                    <a:pt x="194" y="16"/>
                  </a:lnTo>
                  <a:lnTo>
                    <a:pt x="189" y="19"/>
                  </a:lnTo>
                  <a:lnTo>
                    <a:pt x="179" y="25"/>
                  </a:lnTo>
                  <a:lnTo>
                    <a:pt x="169" y="31"/>
                  </a:lnTo>
                  <a:lnTo>
                    <a:pt x="164" y="34"/>
                  </a:lnTo>
                  <a:lnTo>
                    <a:pt x="158" y="36"/>
                  </a:lnTo>
                  <a:lnTo>
                    <a:pt x="153" y="39"/>
                  </a:lnTo>
                  <a:lnTo>
                    <a:pt x="147" y="41"/>
                  </a:lnTo>
                  <a:lnTo>
                    <a:pt x="141" y="43"/>
                  </a:lnTo>
                  <a:lnTo>
                    <a:pt x="135" y="45"/>
                  </a:lnTo>
                  <a:lnTo>
                    <a:pt x="129" y="47"/>
                  </a:lnTo>
                  <a:lnTo>
                    <a:pt x="122" y="48"/>
                  </a:lnTo>
                  <a:lnTo>
                    <a:pt x="115" y="49"/>
                  </a:lnTo>
                  <a:lnTo>
                    <a:pt x="109" y="49"/>
                  </a:lnTo>
                  <a:lnTo>
                    <a:pt x="101" y="49"/>
                  </a:lnTo>
                  <a:lnTo>
                    <a:pt x="93" y="49"/>
                  </a:lnTo>
                  <a:lnTo>
                    <a:pt x="85" y="48"/>
                  </a:lnTo>
                  <a:lnTo>
                    <a:pt x="77" y="47"/>
                  </a:lnTo>
                  <a:lnTo>
                    <a:pt x="68" y="44"/>
                  </a:lnTo>
                  <a:lnTo>
                    <a:pt x="59" y="42"/>
                  </a:lnTo>
                  <a:lnTo>
                    <a:pt x="50" y="39"/>
                  </a:lnTo>
                  <a:lnTo>
                    <a:pt x="40" y="35"/>
                  </a:lnTo>
                  <a:lnTo>
                    <a:pt x="29" y="30"/>
                  </a:lnTo>
                  <a:lnTo>
                    <a:pt x="19" y="24"/>
                  </a:lnTo>
                  <a:close/>
                </a:path>
              </a:pathLst>
            </a:custGeom>
            <a:solidFill>
              <a:srgbClr val="4024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7" name="Freeform 65"/>
            <p:cNvSpPr>
              <a:spLocks/>
            </p:cNvSpPr>
            <p:nvPr/>
          </p:nvSpPr>
          <p:spPr bwMode="auto">
            <a:xfrm>
              <a:off x="1091" y="3198"/>
              <a:ext cx="167" cy="652"/>
            </a:xfrm>
            <a:custGeom>
              <a:avLst/>
              <a:gdLst>
                <a:gd name="T0" fmla="*/ 29 w 167"/>
                <a:gd name="T1" fmla="*/ 35 h 652"/>
                <a:gd name="T2" fmla="*/ 16 w 167"/>
                <a:gd name="T3" fmla="*/ 57 h 652"/>
                <a:gd name="T4" fmla="*/ 7 w 167"/>
                <a:gd name="T5" fmla="*/ 81 h 652"/>
                <a:gd name="T6" fmla="*/ 2 w 167"/>
                <a:gd name="T7" fmla="*/ 109 h 652"/>
                <a:gd name="T8" fmla="*/ 0 w 167"/>
                <a:gd name="T9" fmla="*/ 139 h 652"/>
                <a:gd name="T10" fmla="*/ 2 w 167"/>
                <a:gd name="T11" fmla="*/ 172 h 652"/>
                <a:gd name="T12" fmla="*/ 5 w 167"/>
                <a:gd name="T13" fmla="*/ 207 h 652"/>
                <a:gd name="T14" fmla="*/ 11 w 167"/>
                <a:gd name="T15" fmla="*/ 245 h 652"/>
                <a:gd name="T16" fmla="*/ 21 w 167"/>
                <a:gd name="T17" fmla="*/ 306 h 652"/>
                <a:gd name="T18" fmla="*/ 33 w 167"/>
                <a:gd name="T19" fmla="*/ 371 h 652"/>
                <a:gd name="T20" fmla="*/ 40 w 167"/>
                <a:gd name="T21" fmla="*/ 416 h 652"/>
                <a:gd name="T22" fmla="*/ 47 w 167"/>
                <a:gd name="T23" fmla="*/ 464 h 652"/>
                <a:gd name="T24" fmla="*/ 52 w 167"/>
                <a:gd name="T25" fmla="*/ 512 h 652"/>
                <a:gd name="T26" fmla="*/ 56 w 167"/>
                <a:gd name="T27" fmla="*/ 562 h 652"/>
                <a:gd name="T28" fmla="*/ 57 w 167"/>
                <a:gd name="T29" fmla="*/ 613 h 652"/>
                <a:gd name="T30" fmla="*/ 61 w 167"/>
                <a:gd name="T31" fmla="*/ 641 h 652"/>
                <a:gd name="T32" fmla="*/ 71 w 167"/>
                <a:gd name="T33" fmla="*/ 646 h 652"/>
                <a:gd name="T34" fmla="*/ 79 w 167"/>
                <a:gd name="T35" fmla="*/ 649 h 652"/>
                <a:gd name="T36" fmla="*/ 88 w 167"/>
                <a:gd name="T37" fmla="*/ 651 h 652"/>
                <a:gd name="T38" fmla="*/ 97 w 167"/>
                <a:gd name="T39" fmla="*/ 652 h 652"/>
                <a:gd name="T40" fmla="*/ 106 w 167"/>
                <a:gd name="T41" fmla="*/ 651 h 652"/>
                <a:gd name="T42" fmla="*/ 115 w 167"/>
                <a:gd name="T43" fmla="*/ 650 h 652"/>
                <a:gd name="T44" fmla="*/ 123 w 167"/>
                <a:gd name="T45" fmla="*/ 648 h 652"/>
                <a:gd name="T46" fmla="*/ 134 w 167"/>
                <a:gd name="T47" fmla="*/ 597 h 652"/>
                <a:gd name="T48" fmla="*/ 144 w 167"/>
                <a:gd name="T49" fmla="*/ 497 h 652"/>
                <a:gd name="T50" fmla="*/ 153 w 167"/>
                <a:gd name="T51" fmla="*/ 399 h 652"/>
                <a:gd name="T52" fmla="*/ 159 w 167"/>
                <a:gd name="T53" fmla="*/ 328 h 652"/>
                <a:gd name="T54" fmla="*/ 162 w 167"/>
                <a:gd name="T55" fmla="*/ 282 h 652"/>
                <a:gd name="T56" fmla="*/ 164 w 167"/>
                <a:gd name="T57" fmla="*/ 239 h 652"/>
                <a:gd name="T58" fmla="*/ 166 w 167"/>
                <a:gd name="T59" fmla="*/ 198 h 652"/>
                <a:gd name="T60" fmla="*/ 167 w 167"/>
                <a:gd name="T61" fmla="*/ 160 h 652"/>
                <a:gd name="T62" fmla="*/ 167 w 167"/>
                <a:gd name="T63" fmla="*/ 125 h 652"/>
                <a:gd name="T64" fmla="*/ 167 w 167"/>
                <a:gd name="T65" fmla="*/ 93 h 652"/>
                <a:gd name="T66" fmla="*/ 166 w 167"/>
                <a:gd name="T67" fmla="*/ 66 h 652"/>
                <a:gd name="T68" fmla="*/ 163 w 167"/>
                <a:gd name="T69" fmla="*/ 42 h 652"/>
                <a:gd name="T70" fmla="*/ 160 w 167"/>
                <a:gd name="T71" fmla="*/ 24 h 652"/>
                <a:gd name="T72" fmla="*/ 156 w 167"/>
                <a:gd name="T73" fmla="*/ 12 h 652"/>
                <a:gd name="T74" fmla="*/ 150 w 167"/>
                <a:gd name="T75" fmla="*/ 6 h 652"/>
                <a:gd name="T76" fmla="*/ 143 w 167"/>
                <a:gd name="T77" fmla="*/ 2 h 652"/>
                <a:gd name="T78" fmla="*/ 134 w 167"/>
                <a:gd name="T79" fmla="*/ 1 h 652"/>
                <a:gd name="T80" fmla="*/ 125 w 167"/>
                <a:gd name="T81" fmla="*/ 1 h 652"/>
                <a:gd name="T82" fmla="*/ 115 w 167"/>
                <a:gd name="T83" fmla="*/ 2 h 652"/>
                <a:gd name="T84" fmla="*/ 105 w 167"/>
                <a:gd name="T85" fmla="*/ 5 h 652"/>
                <a:gd name="T86" fmla="*/ 94 w 167"/>
                <a:gd name="T87" fmla="*/ 8 h 652"/>
                <a:gd name="T88" fmla="*/ 70 w 167"/>
                <a:gd name="T89" fmla="*/ 19 h 652"/>
                <a:gd name="T90" fmla="*/ 50 w 167"/>
                <a:gd name="T91" fmla="*/ 27 h 652"/>
                <a:gd name="T92" fmla="*/ 44 w 167"/>
                <a:gd name="T93" fmla="*/ 29 h 652"/>
                <a:gd name="T94" fmla="*/ 40 w 167"/>
                <a:gd name="T95" fmla="*/ 29 h 652"/>
                <a:gd name="T96" fmla="*/ 38 w 167"/>
                <a:gd name="T97" fmla="*/ 27 h 6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67" h="652">
                  <a:moveTo>
                    <a:pt x="37" y="26"/>
                  </a:moveTo>
                  <a:lnTo>
                    <a:pt x="29" y="35"/>
                  </a:lnTo>
                  <a:lnTo>
                    <a:pt x="22" y="46"/>
                  </a:lnTo>
                  <a:lnTo>
                    <a:pt x="16" y="57"/>
                  </a:lnTo>
                  <a:lnTo>
                    <a:pt x="11" y="69"/>
                  </a:lnTo>
                  <a:lnTo>
                    <a:pt x="7" y="81"/>
                  </a:lnTo>
                  <a:lnTo>
                    <a:pt x="4" y="95"/>
                  </a:lnTo>
                  <a:lnTo>
                    <a:pt x="2" y="109"/>
                  </a:lnTo>
                  <a:lnTo>
                    <a:pt x="1" y="123"/>
                  </a:lnTo>
                  <a:lnTo>
                    <a:pt x="0" y="139"/>
                  </a:lnTo>
                  <a:lnTo>
                    <a:pt x="1" y="155"/>
                  </a:lnTo>
                  <a:lnTo>
                    <a:pt x="2" y="172"/>
                  </a:lnTo>
                  <a:lnTo>
                    <a:pt x="3" y="189"/>
                  </a:lnTo>
                  <a:lnTo>
                    <a:pt x="5" y="207"/>
                  </a:lnTo>
                  <a:lnTo>
                    <a:pt x="8" y="226"/>
                  </a:lnTo>
                  <a:lnTo>
                    <a:pt x="11" y="245"/>
                  </a:lnTo>
                  <a:lnTo>
                    <a:pt x="14" y="265"/>
                  </a:lnTo>
                  <a:lnTo>
                    <a:pt x="21" y="306"/>
                  </a:lnTo>
                  <a:lnTo>
                    <a:pt x="29" y="349"/>
                  </a:lnTo>
                  <a:lnTo>
                    <a:pt x="33" y="371"/>
                  </a:lnTo>
                  <a:lnTo>
                    <a:pt x="36" y="394"/>
                  </a:lnTo>
                  <a:lnTo>
                    <a:pt x="40" y="416"/>
                  </a:lnTo>
                  <a:lnTo>
                    <a:pt x="43" y="440"/>
                  </a:lnTo>
                  <a:lnTo>
                    <a:pt x="47" y="464"/>
                  </a:lnTo>
                  <a:lnTo>
                    <a:pt x="49" y="488"/>
                  </a:lnTo>
                  <a:lnTo>
                    <a:pt x="52" y="512"/>
                  </a:lnTo>
                  <a:lnTo>
                    <a:pt x="54" y="537"/>
                  </a:lnTo>
                  <a:lnTo>
                    <a:pt x="56" y="562"/>
                  </a:lnTo>
                  <a:lnTo>
                    <a:pt x="56" y="587"/>
                  </a:lnTo>
                  <a:lnTo>
                    <a:pt x="57" y="613"/>
                  </a:lnTo>
                  <a:lnTo>
                    <a:pt x="56" y="639"/>
                  </a:lnTo>
                  <a:lnTo>
                    <a:pt x="61" y="641"/>
                  </a:lnTo>
                  <a:lnTo>
                    <a:pt x="66" y="644"/>
                  </a:lnTo>
                  <a:lnTo>
                    <a:pt x="71" y="646"/>
                  </a:lnTo>
                  <a:lnTo>
                    <a:pt x="75" y="648"/>
                  </a:lnTo>
                  <a:lnTo>
                    <a:pt x="79" y="649"/>
                  </a:lnTo>
                  <a:lnTo>
                    <a:pt x="84" y="650"/>
                  </a:lnTo>
                  <a:lnTo>
                    <a:pt x="88" y="651"/>
                  </a:lnTo>
                  <a:lnTo>
                    <a:pt x="93" y="652"/>
                  </a:lnTo>
                  <a:lnTo>
                    <a:pt x="97" y="652"/>
                  </a:lnTo>
                  <a:lnTo>
                    <a:pt x="102" y="652"/>
                  </a:lnTo>
                  <a:lnTo>
                    <a:pt x="106" y="651"/>
                  </a:lnTo>
                  <a:lnTo>
                    <a:pt x="110" y="651"/>
                  </a:lnTo>
                  <a:lnTo>
                    <a:pt x="115" y="650"/>
                  </a:lnTo>
                  <a:lnTo>
                    <a:pt x="119" y="649"/>
                  </a:lnTo>
                  <a:lnTo>
                    <a:pt x="123" y="648"/>
                  </a:lnTo>
                  <a:lnTo>
                    <a:pt x="128" y="646"/>
                  </a:lnTo>
                  <a:lnTo>
                    <a:pt x="134" y="597"/>
                  </a:lnTo>
                  <a:lnTo>
                    <a:pt x="139" y="547"/>
                  </a:lnTo>
                  <a:lnTo>
                    <a:pt x="144" y="497"/>
                  </a:lnTo>
                  <a:lnTo>
                    <a:pt x="149" y="447"/>
                  </a:lnTo>
                  <a:lnTo>
                    <a:pt x="153" y="399"/>
                  </a:lnTo>
                  <a:lnTo>
                    <a:pt x="157" y="351"/>
                  </a:lnTo>
                  <a:lnTo>
                    <a:pt x="159" y="328"/>
                  </a:lnTo>
                  <a:lnTo>
                    <a:pt x="160" y="305"/>
                  </a:lnTo>
                  <a:lnTo>
                    <a:pt x="162" y="282"/>
                  </a:lnTo>
                  <a:lnTo>
                    <a:pt x="163" y="260"/>
                  </a:lnTo>
                  <a:lnTo>
                    <a:pt x="164" y="239"/>
                  </a:lnTo>
                  <a:lnTo>
                    <a:pt x="165" y="218"/>
                  </a:lnTo>
                  <a:lnTo>
                    <a:pt x="166" y="198"/>
                  </a:lnTo>
                  <a:lnTo>
                    <a:pt x="167" y="178"/>
                  </a:lnTo>
                  <a:lnTo>
                    <a:pt x="167" y="160"/>
                  </a:lnTo>
                  <a:lnTo>
                    <a:pt x="167" y="142"/>
                  </a:lnTo>
                  <a:lnTo>
                    <a:pt x="167" y="125"/>
                  </a:lnTo>
                  <a:lnTo>
                    <a:pt x="167" y="108"/>
                  </a:lnTo>
                  <a:lnTo>
                    <a:pt x="167" y="93"/>
                  </a:lnTo>
                  <a:lnTo>
                    <a:pt x="166" y="79"/>
                  </a:lnTo>
                  <a:lnTo>
                    <a:pt x="166" y="66"/>
                  </a:lnTo>
                  <a:lnTo>
                    <a:pt x="165" y="53"/>
                  </a:lnTo>
                  <a:lnTo>
                    <a:pt x="163" y="42"/>
                  </a:lnTo>
                  <a:lnTo>
                    <a:pt x="162" y="32"/>
                  </a:lnTo>
                  <a:lnTo>
                    <a:pt x="160" y="24"/>
                  </a:lnTo>
                  <a:lnTo>
                    <a:pt x="158" y="16"/>
                  </a:lnTo>
                  <a:lnTo>
                    <a:pt x="156" y="12"/>
                  </a:lnTo>
                  <a:lnTo>
                    <a:pt x="153" y="9"/>
                  </a:lnTo>
                  <a:lnTo>
                    <a:pt x="150" y="6"/>
                  </a:lnTo>
                  <a:lnTo>
                    <a:pt x="146" y="4"/>
                  </a:lnTo>
                  <a:lnTo>
                    <a:pt x="143" y="2"/>
                  </a:lnTo>
                  <a:lnTo>
                    <a:pt x="138" y="1"/>
                  </a:lnTo>
                  <a:lnTo>
                    <a:pt x="134" y="1"/>
                  </a:lnTo>
                  <a:lnTo>
                    <a:pt x="130" y="0"/>
                  </a:lnTo>
                  <a:lnTo>
                    <a:pt x="125" y="1"/>
                  </a:lnTo>
                  <a:lnTo>
                    <a:pt x="120" y="1"/>
                  </a:lnTo>
                  <a:lnTo>
                    <a:pt x="115" y="2"/>
                  </a:lnTo>
                  <a:lnTo>
                    <a:pt x="110" y="3"/>
                  </a:lnTo>
                  <a:lnTo>
                    <a:pt x="105" y="5"/>
                  </a:lnTo>
                  <a:lnTo>
                    <a:pt x="100" y="7"/>
                  </a:lnTo>
                  <a:lnTo>
                    <a:pt x="94" y="8"/>
                  </a:lnTo>
                  <a:lnTo>
                    <a:pt x="89" y="10"/>
                  </a:lnTo>
                  <a:lnTo>
                    <a:pt x="70" y="19"/>
                  </a:lnTo>
                  <a:lnTo>
                    <a:pt x="53" y="26"/>
                  </a:lnTo>
                  <a:lnTo>
                    <a:pt x="50" y="27"/>
                  </a:lnTo>
                  <a:lnTo>
                    <a:pt x="47" y="28"/>
                  </a:lnTo>
                  <a:lnTo>
                    <a:pt x="44" y="29"/>
                  </a:lnTo>
                  <a:lnTo>
                    <a:pt x="42" y="29"/>
                  </a:lnTo>
                  <a:lnTo>
                    <a:pt x="40" y="29"/>
                  </a:lnTo>
                  <a:lnTo>
                    <a:pt x="39" y="28"/>
                  </a:lnTo>
                  <a:lnTo>
                    <a:pt x="38" y="27"/>
                  </a:lnTo>
                  <a:lnTo>
                    <a:pt x="37" y="26"/>
                  </a:lnTo>
                  <a:close/>
                </a:path>
              </a:pathLst>
            </a:custGeom>
            <a:solidFill>
              <a:srgbClr val="EBB56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8" name="Freeform 66"/>
            <p:cNvSpPr>
              <a:spLocks/>
            </p:cNvSpPr>
            <p:nvPr/>
          </p:nvSpPr>
          <p:spPr bwMode="auto">
            <a:xfrm>
              <a:off x="1027" y="3190"/>
              <a:ext cx="299" cy="813"/>
            </a:xfrm>
            <a:custGeom>
              <a:avLst/>
              <a:gdLst>
                <a:gd name="T0" fmla="*/ 89 w 299"/>
                <a:gd name="T1" fmla="*/ 20 h 813"/>
                <a:gd name="T2" fmla="*/ 77 w 299"/>
                <a:gd name="T3" fmla="*/ 41 h 813"/>
                <a:gd name="T4" fmla="*/ 66 w 299"/>
                <a:gd name="T5" fmla="*/ 69 h 813"/>
                <a:gd name="T6" fmla="*/ 56 w 299"/>
                <a:gd name="T7" fmla="*/ 104 h 813"/>
                <a:gd name="T8" fmla="*/ 47 w 299"/>
                <a:gd name="T9" fmla="*/ 144 h 813"/>
                <a:gd name="T10" fmla="*/ 39 w 299"/>
                <a:gd name="T11" fmla="*/ 189 h 813"/>
                <a:gd name="T12" fmla="*/ 32 w 299"/>
                <a:gd name="T13" fmla="*/ 239 h 813"/>
                <a:gd name="T14" fmla="*/ 26 w 299"/>
                <a:gd name="T15" fmla="*/ 292 h 813"/>
                <a:gd name="T16" fmla="*/ 21 w 299"/>
                <a:gd name="T17" fmla="*/ 348 h 813"/>
                <a:gd name="T18" fmla="*/ 17 w 299"/>
                <a:gd name="T19" fmla="*/ 406 h 813"/>
                <a:gd name="T20" fmla="*/ 13 w 299"/>
                <a:gd name="T21" fmla="*/ 465 h 813"/>
                <a:gd name="T22" fmla="*/ 9 w 299"/>
                <a:gd name="T23" fmla="*/ 524 h 813"/>
                <a:gd name="T24" fmla="*/ 5 w 299"/>
                <a:gd name="T25" fmla="*/ 614 h 813"/>
                <a:gd name="T26" fmla="*/ 1 w 299"/>
                <a:gd name="T27" fmla="*/ 728 h 813"/>
                <a:gd name="T28" fmla="*/ 2 w 299"/>
                <a:gd name="T29" fmla="*/ 783 h 813"/>
                <a:gd name="T30" fmla="*/ 10 w 299"/>
                <a:gd name="T31" fmla="*/ 787 h 813"/>
                <a:gd name="T32" fmla="*/ 22 w 299"/>
                <a:gd name="T33" fmla="*/ 791 h 813"/>
                <a:gd name="T34" fmla="*/ 35 w 299"/>
                <a:gd name="T35" fmla="*/ 796 h 813"/>
                <a:gd name="T36" fmla="*/ 52 w 299"/>
                <a:gd name="T37" fmla="*/ 799 h 813"/>
                <a:gd name="T38" fmla="*/ 70 w 299"/>
                <a:gd name="T39" fmla="*/ 803 h 813"/>
                <a:gd name="T40" fmla="*/ 90 w 299"/>
                <a:gd name="T41" fmla="*/ 807 h 813"/>
                <a:gd name="T42" fmla="*/ 112 w 299"/>
                <a:gd name="T43" fmla="*/ 809 h 813"/>
                <a:gd name="T44" fmla="*/ 134 w 299"/>
                <a:gd name="T45" fmla="*/ 812 h 813"/>
                <a:gd name="T46" fmla="*/ 157 w 299"/>
                <a:gd name="T47" fmla="*/ 813 h 813"/>
                <a:gd name="T48" fmla="*/ 180 w 299"/>
                <a:gd name="T49" fmla="*/ 813 h 813"/>
                <a:gd name="T50" fmla="*/ 204 w 299"/>
                <a:gd name="T51" fmla="*/ 813 h 813"/>
                <a:gd name="T52" fmla="*/ 227 w 299"/>
                <a:gd name="T53" fmla="*/ 811 h 813"/>
                <a:gd name="T54" fmla="*/ 249 w 299"/>
                <a:gd name="T55" fmla="*/ 809 h 813"/>
                <a:gd name="T56" fmla="*/ 270 w 299"/>
                <a:gd name="T57" fmla="*/ 804 h 813"/>
                <a:gd name="T58" fmla="*/ 290 w 299"/>
                <a:gd name="T59" fmla="*/ 799 h 813"/>
                <a:gd name="T60" fmla="*/ 294 w 299"/>
                <a:gd name="T61" fmla="*/ 747 h 813"/>
                <a:gd name="T62" fmla="*/ 283 w 299"/>
                <a:gd name="T63" fmla="*/ 652 h 813"/>
                <a:gd name="T64" fmla="*/ 272 w 299"/>
                <a:gd name="T65" fmla="*/ 558 h 813"/>
                <a:gd name="T66" fmla="*/ 264 w 299"/>
                <a:gd name="T67" fmla="*/ 487 h 813"/>
                <a:gd name="T68" fmla="*/ 259 w 299"/>
                <a:gd name="T69" fmla="*/ 440 h 813"/>
                <a:gd name="T70" fmla="*/ 255 w 299"/>
                <a:gd name="T71" fmla="*/ 392 h 813"/>
                <a:gd name="T72" fmla="*/ 252 w 299"/>
                <a:gd name="T73" fmla="*/ 345 h 813"/>
                <a:gd name="T74" fmla="*/ 248 w 299"/>
                <a:gd name="T75" fmla="*/ 297 h 813"/>
                <a:gd name="T76" fmla="*/ 246 w 299"/>
                <a:gd name="T77" fmla="*/ 248 h 813"/>
                <a:gd name="T78" fmla="*/ 245 w 299"/>
                <a:gd name="T79" fmla="*/ 198 h 813"/>
                <a:gd name="T80" fmla="*/ 244 w 299"/>
                <a:gd name="T81" fmla="*/ 148 h 813"/>
                <a:gd name="T82" fmla="*/ 245 w 299"/>
                <a:gd name="T83" fmla="*/ 97 h 813"/>
                <a:gd name="T84" fmla="*/ 246 w 299"/>
                <a:gd name="T85" fmla="*/ 45 h 813"/>
                <a:gd name="T86" fmla="*/ 245 w 299"/>
                <a:gd name="T87" fmla="*/ 14 h 813"/>
                <a:gd name="T88" fmla="*/ 239 w 299"/>
                <a:gd name="T89" fmla="*/ 7 h 813"/>
                <a:gd name="T90" fmla="*/ 230 w 299"/>
                <a:gd name="T91" fmla="*/ 3 h 813"/>
                <a:gd name="T92" fmla="*/ 220 w 299"/>
                <a:gd name="T93" fmla="*/ 1 h 813"/>
                <a:gd name="T94" fmla="*/ 208 w 299"/>
                <a:gd name="T95" fmla="*/ 0 h 813"/>
                <a:gd name="T96" fmla="*/ 196 w 299"/>
                <a:gd name="T97" fmla="*/ 0 h 813"/>
                <a:gd name="T98" fmla="*/ 183 w 299"/>
                <a:gd name="T99" fmla="*/ 1 h 813"/>
                <a:gd name="T100" fmla="*/ 170 w 299"/>
                <a:gd name="T101" fmla="*/ 3 h 813"/>
                <a:gd name="T102" fmla="*/ 150 w 299"/>
                <a:gd name="T103" fmla="*/ 7 h 813"/>
                <a:gd name="T104" fmla="*/ 126 w 299"/>
                <a:gd name="T105" fmla="*/ 12 h 813"/>
                <a:gd name="T106" fmla="*/ 112 w 299"/>
                <a:gd name="T107" fmla="*/ 15 h 813"/>
                <a:gd name="T108" fmla="*/ 104 w 299"/>
                <a:gd name="T109" fmla="*/ 16 h 813"/>
                <a:gd name="T110" fmla="*/ 99 w 299"/>
                <a:gd name="T111" fmla="*/ 15 h 813"/>
                <a:gd name="T112" fmla="*/ 96 w 299"/>
                <a:gd name="T113" fmla="*/ 13 h 8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99" h="813">
                  <a:moveTo>
                    <a:pt x="96" y="12"/>
                  </a:moveTo>
                  <a:lnTo>
                    <a:pt x="89" y="20"/>
                  </a:lnTo>
                  <a:lnTo>
                    <a:pt x="83" y="29"/>
                  </a:lnTo>
                  <a:lnTo>
                    <a:pt x="77" y="41"/>
                  </a:lnTo>
                  <a:lnTo>
                    <a:pt x="71" y="54"/>
                  </a:lnTo>
                  <a:lnTo>
                    <a:pt x="66" y="69"/>
                  </a:lnTo>
                  <a:lnTo>
                    <a:pt x="61" y="85"/>
                  </a:lnTo>
                  <a:lnTo>
                    <a:pt x="56" y="104"/>
                  </a:lnTo>
                  <a:lnTo>
                    <a:pt x="52" y="123"/>
                  </a:lnTo>
                  <a:lnTo>
                    <a:pt x="47" y="144"/>
                  </a:lnTo>
                  <a:lnTo>
                    <a:pt x="43" y="166"/>
                  </a:lnTo>
                  <a:lnTo>
                    <a:pt x="39" y="189"/>
                  </a:lnTo>
                  <a:lnTo>
                    <a:pt x="36" y="214"/>
                  </a:lnTo>
                  <a:lnTo>
                    <a:pt x="32" y="239"/>
                  </a:lnTo>
                  <a:lnTo>
                    <a:pt x="29" y="265"/>
                  </a:lnTo>
                  <a:lnTo>
                    <a:pt x="26" y="292"/>
                  </a:lnTo>
                  <a:lnTo>
                    <a:pt x="24" y="319"/>
                  </a:lnTo>
                  <a:lnTo>
                    <a:pt x="21" y="348"/>
                  </a:lnTo>
                  <a:lnTo>
                    <a:pt x="19" y="376"/>
                  </a:lnTo>
                  <a:lnTo>
                    <a:pt x="17" y="406"/>
                  </a:lnTo>
                  <a:lnTo>
                    <a:pt x="15" y="435"/>
                  </a:lnTo>
                  <a:lnTo>
                    <a:pt x="13" y="465"/>
                  </a:lnTo>
                  <a:lnTo>
                    <a:pt x="11" y="495"/>
                  </a:lnTo>
                  <a:lnTo>
                    <a:pt x="9" y="524"/>
                  </a:lnTo>
                  <a:lnTo>
                    <a:pt x="8" y="554"/>
                  </a:lnTo>
                  <a:lnTo>
                    <a:pt x="5" y="614"/>
                  </a:lnTo>
                  <a:lnTo>
                    <a:pt x="3" y="672"/>
                  </a:lnTo>
                  <a:lnTo>
                    <a:pt x="1" y="728"/>
                  </a:lnTo>
                  <a:lnTo>
                    <a:pt x="0" y="781"/>
                  </a:lnTo>
                  <a:lnTo>
                    <a:pt x="2" y="783"/>
                  </a:lnTo>
                  <a:lnTo>
                    <a:pt x="6" y="785"/>
                  </a:lnTo>
                  <a:lnTo>
                    <a:pt x="10" y="787"/>
                  </a:lnTo>
                  <a:lnTo>
                    <a:pt x="16" y="789"/>
                  </a:lnTo>
                  <a:lnTo>
                    <a:pt x="22" y="791"/>
                  </a:lnTo>
                  <a:lnTo>
                    <a:pt x="28" y="793"/>
                  </a:lnTo>
                  <a:lnTo>
                    <a:pt x="35" y="796"/>
                  </a:lnTo>
                  <a:lnTo>
                    <a:pt x="43" y="798"/>
                  </a:lnTo>
                  <a:lnTo>
                    <a:pt x="52" y="799"/>
                  </a:lnTo>
                  <a:lnTo>
                    <a:pt x="61" y="801"/>
                  </a:lnTo>
                  <a:lnTo>
                    <a:pt x="70" y="803"/>
                  </a:lnTo>
                  <a:lnTo>
                    <a:pt x="80" y="805"/>
                  </a:lnTo>
                  <a:lnTo>
                    <a:pt x="90" y="807"/>
                  </a:lnTo>
                  <a:lnTo>
                    <a:pt x="101" y="808"/>
                  </a:lnTo>
                  <a:lnTo>
                    <a:pt x="112" y="809"/>
                  </a:lnTo>
                  <a:lnTo>
                    <a:pt x="123" y="811"/>
                  </a:lnTo>
                  <a:lnTo>
                    <a:pt x="134" y="812"/>
                  </a:lnTo>
                  <a:lnTo>
                    <a:pt x="145" y="813"/>
                  </a:lnTo>
                  <a:lnTo>
                    <a:pt x="157" y="813"/>
                  </a:lnTo>
                  <a:lnTo>
                    <a:pt x="169" y="813"/>
                  </a:lnTo>
                  <a:lnTo>
                    <a:pt x="180" y="813"/>
                  </a:lnTo>
                  <a:lnTo>
                    <a:pt x="192" y="813"/>
                  </a:lnTo>
                  <a:lnTo>
                    <a:pt x="204" y="813"/>
                  </a:lnTo>
                  <a:lnTo>
                    <a:pt x="215" y="813"/>
                  </a:lnTo>
                  <a:lnTo>
                    <a:pt x="227" y="811"/>
                  </a:lnTo>
                  <a:lnTo>
                    <a:pt x="238" y="810"/>
                  </a:lnTo>
                  <a:lnTo>
                    <a:pt x="249" y="809"/>
                  </a:lnTo>
                  <a:lnTo>
                    <a:pt x="260" y="807"/>
                  </a:lnTo>
                  <a:lnTo>
                    <a:pt x="270" y="804"/>
                  </a:lnTo>
                  <a:lnTo>
                    <a:pt x="280" y="802"/>
                  </a:lnTo>
                  <a:lnTo>
                    <a:pt x="290" y="799"/>
                  </a:lnTo>
                  <a:lnTo>
                    <a:pt x="299" y="795"/>
                  </a:lnTo>
                  <a:lnTo>
                    <a:pt x="294" y="747"/>
                  </a:lnTo>
                  <a:lnTo>
                    <a:pt x="288" y="699"/>
                  </a:lnTo>
                  <a:lnTo>
                    <a:pt x="283" y="652"/>
                  </a:lnTo>
                  <a:lnTo>
                    <a:pt x="277" y="605"/>
                  </a:lnTo>
                  <a:lnTo>
                    <a:pt x="272" y="558"/>
                  </a:lnTo>
                  <a:lnTo>
                    <a:pt x="267" y="510"/>
                  </a:lnTo>
                  <a:lnTo>
                    <a:pt x="264" y="487"/>
                  </a:lnTo>
                  <a:lnTo>
                    <a:pt x="262" y="463"/>
                  </a:lnTo>
                  <a:lnTo>
                    <a:pt x="259" y="440"/>
                  </a:lnTo>
                  <a:lnTo>
                    <a:pt x="257" y="416"/>
                  </a:lnTo>
                  <a:lnTo>
                    <a:pt x="255" y="392"/>
                  </a:lnTo>
                  <a:lnTo>
                    <a:pt x="253" y="369"/>
                  </a:lnTo>
                  <a:lnTo>
                    <a:pt x="252" y="345"/>
                  </a:lnTo>
                  <a:lnTo>
                    <a:pt x="250" y="321"/>
                  </a:lnTo>
                  <a:lnTo>
                    <a:pt x="248" y="297"/>
                  </a:lnTo>
                  <a:lnTo>
                    <a:pt x="247" y="272"/>
                  </a:lnTo>
                  <a:lnTo>
                    <a:pt x="246" y="248"/>
                  </a:lnTo>
                  <a:lnTo>
                    <a:pt x="245" y="223"/>
                  </a:lnTo>
                  <a:lnTo>
                    <a:pt x="245" y="198"/>
                  </a:lnTo>
                  <a:lnTo>
                    <a:pt x="244" y="173"/>
                  </a:lnTo>
                  <a:lnTo>
                    <a:pt x="244" y="148"/>
                  </a:lnTo>
                  <a:lnTo>
                    <a:pt x="244" y="122"/>
                  </a:lnTo>
                  <a:lnTo>
                    <a:pt x="245" y="97"/>
                  </a:lnTo>
                  <a:lnTo>
                    <a:pt x="245" y="71"/>
                  </a:lnTo>
                  <a:lnTo>
                    <a:pt x="246" y="45"/>
                  </a:lnTo>
                  <a:lnTo>
                    <a:pt x="248" y="18"/>
                  </a:lnTo>
                  <a:lnTo>
                    <a:pt x="245" y="14"/>
                  </a:lnTo>
                  <a:lnTo>
                    <a:pt x="242" y="11"/>
                  </a:lnTo>
                  <a:lnTo>
                    <a:pt x="239" y="7"/>
                  </a:lnTo>
                  <a:lnTo>
                    <a:pt x="235" y="5"/>
                  </a:lnTo>
                  <a:lnTo>
                    <a:pt x="230" y="3"/>
                  </a:lnTo>
                  <a:lnTo>
                    <a:pt x="225" y="2"/>
                  </a:lnTo>
                  <a:lnTo>
                    <a:pt x="220" y="1"/>
                  </a:lnTo>
                  <a:lnTo>
                    <a:pt x="214" y="0"/>
                  </a:lnTo>
                  <a:lnTo>
                    <a:pt x="208" y="0"/>
                  </a:lnTo>
                  <a:lnTo>
                    <a:pt x="202" y="0"/>
                  </a:lnTo>
                  <a:lnTo>
                    <a:pt x="196" y="0"/>
                  </a:lnTo>
                  <a:lnTo>
                    <a:pt x="190" y="0"/>
                  </a:lnTo>
                  <a:lnTo>
                    <a:pt x="183" y="1"/>
                  </a:lnTo>
                  <a:lnTo>
                    <a:pt x="176" y="2"/>
                  </a:lnTo>
                  <a:lnTo>
                    <a:pt x="170" y="3"/>
                  </a:lnTo>
                  <a:lnTo>
                    <a:pt x="163" y="4"/>
                  </a:lnTo>
                  <a:lnTo>
                    <a:pt x="150" y="7"/>
                  </a:lnTo>
                  <a:lnTo>
                    <a:pt x="138" y="9"/>
                  </a:lnTo>
                  <a:lnTo>
                    <a:pt x="126" y="12"/>
                  </a:lnTo>
                  <a:lnTo>
                    <a:pt x="116" y="14"/>
                  </a:lnTo>
                  <a:lnTo>
                    <a:pt x="112" y="15"/>
                  </a:lnTo>
                  <a:lnTo>
                    <a:pt x="108" y="15"/>
                  </a:lnTo>
                  <a:lnTo>
                    <a:pt x="104" y="16"/>
                  </a:lnTo>
                  <a:lnTo>
                    <a:pt x="101" y="16"/>
                  </a:lnTo>
                  <a:lnTo>
                    <a:pt x="99" y="15"/>
                  </a:lnTo>
                  <a:lnTo>
                    <a:pt x="97" y="15"/>
                  </a:lnTo>
                  <a:lnTo>
                    <a:pt x="96" y="13"/>
                  </a:lnTo>
                  <a:lnTo>
                    <a:pt x="96" y="12"/>
                  </a:lnTo>
                  <a:close/>
                </a:path>
              </a:pathLst>
            </a:custGeom>
            <a:solidFill>
              <a:srgbClr val="4024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9" name="Freeform 67"/>
            <p:cNvSpPr>
              <a:spLocks/>
            </p:cNvSpPr>
            <p:nvPr/>
          </p:nvSpPr>
          <p:spPr bwMode="auto">
            <a:xfrm>
              <a:off x="1008" y="2684"/>
              <a:ext cx="194" cy="1296"/>
            </a:xfrm>
            <a:custGeom>
              <a:avLst/>
              <a:gdLst>
                <a:gd name="T0" fmla="*/ 193 w 194"/>
                <a:gd name="T1" fmla="*/ 18 h 1296"/>
                <a:gd name="T2" fmla="*/ 191 w 194"/>
                <a:gd name="T3" fmla="*/ 55 h 1296"/>
                <a:gd name="T4" fmla="*/ 188 w 194"/>
                <a:gd name="T5" fmla="*/ 91 h 1296"/>
                <a:gd name="T6" fmla="*/ 185 w 194"/>
                <a:gd name="T7" fmla="*/ 127 h 1296"/>
                <a:gd name="T8" fmla="*/ 181 w 194"/>
                <a:gd name="T9" fmla="*/ 163 h 1296"/>
                <a:gd name="T10" fmla="*/ 176 w 194"/>
                <a:gd name="T11" fmla="*/ 200 h 1296"/>
                <a:gd name="T12" fmla="*/ 168 w 194"/>
                <a:gd name="T13" fmla="*/ 255 h 1296"/>
                <a:gd name="T14" fmla="*/ 157 w 194"/>
                <a:gd name="T15" fmla="*/ 329 h 1296"/>
                <a:gd name="T16" fmla="*/ 145 w 194"/>
                <a:gd name="T17" fmla="*/ 405 h 1296"/>
                <a:gd name="T18" fmla="*/ 137 w 194"/>
                <a:gd name="T19" fmla="*/ 464 h 1296"/>
                <a:gd name="T20" fmla="*/ 132 w 194"/>
                <a:gd name="T21" fmla="*/ 503 h 1296"/>
                <a:gd name="T22" fmla="*/ 127 w 194"/>
                <a:gd name="T23" fmla="*/ 544 h 1296"/>
                <a:gd name="T24" fmla="*/ 123 w 194"/>
                <a:gd name="T25" fmla="*/ 585 h 1296"/>
                <a:gd name="T26" fmla="*/ 70 w 194"/>
                <a:gd name="T27" fmla="*/ 1296 h 1296"/>
                <a:gd name="T28" fmla="*/ 3 w 194"/>
                <a:gd name="T29" fmla="*/ 1252 h 1296"/>
                <a:gd name="T30" fmla="*/ 13 w 194"/>
                <a:gd name="T31" fmla="*/ 1169 h 1296"/>
                <a:gd name="T32" fmla="*/ 26 w 194"/>
                <a:gd name="T33" fmla="*/ 1061 h 1296"/>
                <a:gd name="T34" fmla="*/ 42 w 194"/>
                <a:gd name="T35" fmla="*/ 938 h 1296"/>
                <a:gd name="T36" fmla="*/ 58 w 194"/>
                <a:gd name="T37" fmla="*/ 811 h 1296"/>
                <a:gd name="T38" fmla="*/ 75 w 194"/>
                <a:gd name="T39" fmla="*/ 689 h 1296"/>
                <a:gd name="T40" fmla="*/ 88 w 194"/>
                <a:gd name="T41" fmla="*/ 606 h 1296"/>
                <a:gd name="T42" fmla="*/ 95 w 194"/>
                <a:gd name="T43" fmla="*/ 558 h 1296"/>
                <a:gd name="T44" fmla="*/ 103 w 194"/>
                <a:gd name="T45" fmla="*/ 517 h 1296"/>
                <a:gd name="T46" fmla="*/ 109 w 194"/>
                <a:gd name="T47" fmla="*/ 484 h 1296"/>
                <a:gd name="T48" fmla="*/ 116 w 194"/>
                <a:gd name="T49" fmla="*/ 455 h 1296"/>
                <a:gd name="T50" fmla="*/ 122 w 194"/>
                <a:gd name="T51" fmla="*/ 424 h 1296"/>
                <a:gd name="T52" fmla="*/ 127 w 194"/>
                <a:gd name="T53" fmla="*/ 395 h 1296"/>
                <a:gd name="T54" fmla="*/ 131 w 194"/>
                <a:gd name="T55" fmla="*/ 367 h 1296"/>
                <a:gd name="T56" fmla="*/ 133 w 194"/>
                <a:gd name="T57" fmla="*/ 340 h 1296"/>
                <a:gd name="T58" fmla="*/ 135 w 194"/>
                <a:gd name="T59" fmla="*/ 314 h 1296"/>
                <a:gd name="T60" fmla="*/ 135 w 194"/>
                <a:gd name="T61" fmla="*/ 289 h 1296"/>
                <a:gd name="T62" fmla="*/ 136 w 194"/>
                <a:gd name="T63" fmla="*/ 264 h 1296"/>
                <a:gd name="T64" fmla="*/ 135 w 194"/>
                <a:gd name="T65" fmla="*/ 227 h 1296"/>
                <a:gd name="T66" fmla="*/ 135 w 194"/>
                <a:gd name="T67" fmla="*/ 176 h 1296"/>
                <a:gd name="T68" fmla="*/ 135 w 194"/>
                <a:gd name="T69" fmla="*/ 136 h 1296"/>
                <a:gd name="T70" fmla="*/ 136 w 194"/>
                <a:gd name="T71" fmla="*/ 108 h 1296"/>
                <a:gd name="T72" fmla="*/ 137 w 194"/>
                <a:gd name="T73" fmla="*/ 78 h 1296"/>
                <a:gd name="T74" fmla="*/ 139 w 194"/>
                <a:gd name="T75" fmla="*/ 47 h 1296"/>
                <a:gd name="T76" fmla="*/ 194 w 194"/>
                <a:gd name="T77" fmla="*/ 0 h 12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94" h="1296">
                  <a:moveTo>
                    <a:pt x="194" y="0"/>
                  </a:moveTo>
                  <a:lnTo>
                    <a:pt x="193" y="18"/>
                  </a:lnTo>
                  <a:lnTo>
                    <a:pt x="192" y="37"/>
                  </a:lnTo>
                  <a:lnTo>
                    <a:pt x="191" y="55"/>
                  </a:lnTo>
                  <a:lnTo>
                    <a:pt x="190" y="73"/>
                  </a:lnTo>
                  <a:lnTo>
                    <a:pt x="188" y="91"/>
                  </a:lnTo>
                  <a:lnTo>
                    <a:pt x="187" y="109"/>
                  </a:lnTo>
                  <a:lnTo>
                    <a:pt x="185" y="127"/>
                  </a:lnTo>
                  <a:lnTo>
                    <a:pt x="183" y="145"/>
                  </a:lnTo>
                  <a:lnTo>
                    <a:pt x="181" y="163"/>
                  </a:lnTo>
                  <a:lnTo>
                    <a:pt x="178" y="182"/>
                  </a:lnTo>
                  <a:lnTo>
                    <a:pt x="176" y="200"/>
                  </a:lnTo>
                  <a:lnTo>
                    <a:pt x="173" y="218"/>
                  </a:lnTo>
                  <a:lnTo>
                    <a:pt x="168" y="255"/>
                  </a:lnTo>
                  <a:lnTo>
                    <a:pt x="162" y="292"/>
                  </a:lnTo>
                  <a:lnTo>
                    <a:pt x="157" y="329"/>
                  </a:lnTo>
                  <a:lnTo>
                    <a:pt x="151" y="367"/>
                  </a:lnTo>
                  <a:lnTo>
                    <a:pt x="145" y="405"/>
                  </a:lnTo>
                  <a:lnTo>
                    <a:pt x="139" y="444"/>
                  </a:lnTo>
                  <a:lnTo>
                    <a:pt x="137" y="464"/>
                  </a:lnTo>
                  <a:lnTo>
                    <a:pt x="134" y="483"/>
                  </a:lnTo>
                  <a:lnTo>
                    <a:pt x="132" y="503"/>
                  </a:lnTo>
                  <a:lnTo>
                    <a:pt x="129" y="523"/>
                  </a:lnTo>
                  <a:lnTo>
                    <a:pt x="127" y="544"/>
                  </a:lnTo>
                  <a:lnTo>
                    <a:pt x="125" y="564"/>
                  </a:lnTo>
                  <a:lnTo>
                    <a:pt x="123" y="585"/>
                  </a:lnTo>
                  <a:lnTo>
                    <a:pt x="122" y="606"/>
                  </a:lnTo>
                  <a:lnTo>
                    <a:pt x="70" y="1296"/>
                  </a:lnTo>
                  <a:lnTo>
                    <a:pt x="0" y="1282"/>
                  </a:lnTo>
                  <a:lnTo>
                    <a:pt x="3" y="1252"/>
                  </a:lnTo>
                  <a:lnTo>
                    <a:pt x="8" y="1214"/>
                  </a:lnTo>
                  <a:lnTo>
                    <a:pt x="13" y="1169"/>
                  </a:lnTo>
                  <a:lnTo>
                    <a:pt x="19" y="1117"/>
                  </a:lnTo>
                  <a:lnTo>
                    <a:pt x="26" y="1061"/>
                  </a:lnTo>
                  <a:lnTo>
                    <a:pt x="34" y="1001"/>
                  </a:lnTo>
                  <a:lnTo>
                    <a:pt x="42" y="938"/>
                  </a:lnTo>
                  <a:lnTo>
                    <a:pt x="50" y="875"/>
                  </a:lnTo>
                  <a:lnTo>
                    <a:pt x="58" y="811"/>
                  </a:lnTo>
                  <a:lnTo>
                    <a:pt x="67" y="748"/>
                  </a:lnTo>
                  <a:lnTo>
                    <a:pt x="75" y="689"/>
                  </a:lnTo>
                  <a:lnTo>
                    <a:pt x="84" y="633"/>
                  </a:lnTo>
                  <a:lnTo>
                    <a:pt x="88" y="606"/>
                  </a:lnTo>
                  <a:lnTo>
                    <a:pt x="92" y="582"/>
                  </a:lnTo>
                  <a:lnTo>
                    <a:pt x="95" y="558"/>
                  </a:lnTo>
                  <a:lnTo>
                    <a:pt x="99" y="537"/>
                  </a:lnTo>
                  <a:lnTo>
                    <a:pt x="103" y="517"/>
                  </a:lnTo>
                  <a:lnTo>
                    <a:pt x="106" y="499"/>
                  </a:lnTo>
                  <a:lnTo>
                    <a:pt x="109" y="484"/>
                  </a:lnTo>
                  <a:lnTo>
                    <a:pt x="112" y="471"/>
                  </a:lnTo>
                  <a:lnTo>
                    <a:pt x="116" y="455"/>
                  </a:lnTo>
                  <a:lnTo>
                    <a:pt x="119" y="439"/>
                  </a:lnTo>
                  <a:lnTo>
                    <a:pt x="122" y="424"/>
                  </a:lnTo>
                  <a:lnTo>
                    <a:pt x="125" y="409"/>
                  </a:lnTo>
                  <a:lnTo>
                    <a:pt x="127" y="395"/>
                  </a:lnTo>
                  <a:lnTo>
                    <a:pt x="129" y="381"/>
                  </a:lnTo>
                  <a:lnTo>
                    <a:pt x="131" y="367"/>
                  </a:lnTo>
                  <a:lnTo>
                    <a:pt x="132" y="354"/>
                  </a:lnTo>
                  <a:lnTo>
                    <a:pt x="133" y="340"/>
                  </a:lnTo>
                  <a:lnTo>
                    <a:pt x="134" y="327"/>
                  </a:lnTo>
                  <a:lnTo>
                    <a:pt x="135" y="314"/>
                  </a:lnTo>
                  <a:lnTo>
                    <a:pt x="135" y="302"/>
                  </a:lnTo>
                  <a:lnTo>
                    <a:pt x="135" y="289"/>
                  </a:lnTo>
                  <a:lnTo>
                    <a:pt x="136" y="277"/>
                  </a:lnTo>
                  <a:lnTo>
                    <a:pt x="136" y="264"/>
                  </a:lnTo>
                  <a:lnTo>
                    <a:pt x="136" y="252"/>
                  </a:lnTo>
                  <a:lnTo>
                    <a:pt x="135" y="227"/>
                  </a:lnTo>
                  <a:lnTo>
                    <a:pt x="135" y="202"/>
                  </a:lnTo>
                  <a:lnTo>
                    <a:pt x="135" y="176"/>
                  </a:lnTo>
                  <a:lnTo>
                    <a:pt x="135" y="150"/>
                  </a:lnTo>
                  <a:lnTo>
                    <a:pt x="135" y="136"/>
                  </a:lnTo>
                  <a:lnTo>
                    <a:pt x="135" y="122"/>
                  </a:lnTo>
                  <a:lnTo>
                    <a:pt x="136" y="108"/>
                  </a:lnTo>
                  <a:lnTo>
                    <a:pt x="136" y="93"/>
                  </a:lnTo>
                  <a:lnTo>
                    <a:pt x="137" y="78"/>
                  </a:lnTo>
                  <a:lnTo>
                    <a:pt x="138" y="63"/>
                  </a:lnTo>
                  <a:lnTo>
                    <a:pt x="139" y="47"/>
                  </a:lnTo>
                  <a:lnTo>
                    <a:pt x="141" y="30"/>
                  </a:lnTo>
                  <a:lnTo>
                    <a:pt x="194" y="0"/>
                  </a:lnTo>
                  <a:close/>
                </a:path>
              </a:pathLst>
            </a:custGeom>
            <a:solidFill>
              <a:srgbClr val="38201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0" name="Freeform 68"/>
            <p:cNvSpPr>
              <a:spLocks/>
            </p:cNvSpPr>
            <p:nvPr/>
          </p:nvSpPr>
          <p:spPr bwMode="auto">
            <a:xfrm>
              <a:off x="841" y="3194"/>
              <a:ext cx="258" cy="721"/>
            </a:xfrm>
            <a:custGeom>
              <a:avLst/>
              <a:gdLst>
                <a:gd name="T0" fmla="*/ 142 w 258"/>
                <a:gd name="T1" fmla="*/ 9 h 721"/>
                <a:gd name="T2" fmla="*/ 120 w 258"/>
                <a:gd name="T3" fmla="*/ 31 h 721"/>
                <a:gd name="T4" fmla="*/ 102 w 258"/>
                <a:gd name="T5" fmla="*/ 57 h 721"/>
                <a:gd name="T6" fmla="*/ 87 w 258"/>
                <a:gd name="T7" fmla="*/ 85 h 721"/>
                <a:gd name="T8" fmla="*/ 75 w 258"/>
                <a:gd name="T9" fmla="*/ 117 h 721"/>
                <a:gd name="T10" fmla="*/ 65 w 258"/>
                <a:gd name="T11" fmla="*/ 152 h 721"/>
                <a:gd name="T12" fmla="*/ 57 w 258"/>
                <a:gd name="T13" fmla="*/ 190 h 721"/>
                <a:gd name="T14" fmla="*/ 50 w 258"/>
                <a:gd name="T15" fmla="*/ 231 h 721"/>
                <a:gd name="T16" fmla="*/ 45 w 258"/>
                <a:gd name="T17" fmla="*/ 275 h 721"/>
                <a:gd name="T18" fmla="*/ 40 w 258"/>
                <a:gd name="T19" fmla="*/ 322 h 721"/>
                <a:gd name="T20" fmla="*/ 34 w 258"/>
                <a:gd name="T21" fmla="*/ 398 h 721"/>
                <a:gd name="T22" fmla="*/ 27 w 258"/>
                <a:gd name="T23" fmla="*/ 480 h 721"/>
                <a:gd name="T24" fmla="*/ 21 w 258"/>
                <a:gd name="T25" fmla="*/ 537 h 721"/>
                <a:gd name="T26" fmla="*/ 14 w 258"/>
                <a:gd name="T27" fmla="*/ 598 h 721"/>
                <a:gd name="T28" fmla="*/ 5 w 258"/>
                <a:gd name="T29" fmla="*/ 660 h 721"/>
                <a:gd name="T30" fmla="*/ 4 w 258"/>
                <a:gd name="T31" fmla="*/ 696 h 721"/>
                <a:gd name="T32" fmla="*/ 13 w 258"/>
                <a:gd name="T33" fmla="*/ 702 h 721"/>
                <a:gd name="T34" fmla="*/ 22 w 258"/>
                <a:gd name="T35" fmla="*/ 708 h 721"/>
                <a:gd name="T36" fmla="*/ 32 w 258"/>
                <a:gd name="T37" fmla="*/ 713 h 721"/>
                <a:gd name="T38" fmla="*/ 41 w 258"/>
                <a:gd name="T39" fmla="*/ 717 h 721"/>
                <a:gd name="T40" fmla="*/ 51 w 258"/>
                <a:gd name="T41" fmla="*/ 720 h 721"/>
                <a:gd name="T42" fmla="*/ 59 w 258"/>
                <a:gd name="T43" fmla="*/ 721 h 721"/>
                <a:gd name="T44" fmla="*/ 64 w 258"/>
                <a:gd name="T45" fmla="*/ 721 h 721"/>
                <a:gd name="T46" fmla="*/ 68 w 258"/>
                <a:gd name="T47" fmla="*/ 721 h 721"/>
                <a:gd name="T48" fmla="*/ 73 w 258"/>
                <a:gd name="T49" fmla="*/ 720 h 721"/>
                <a:gd name="T50" fmla="*/ 92 w 258"/>
                <a:gd name="T51" fmla="*/ 669 h 721"/>
                <a:gd name="T52" fmla="*/ 127 w 258"/>
                <a:gd name="T53" fmla="*/ 562 h 721"/>
                <a:gd name="T54" fmla="*/ 152 w 258"/>
                <a:gd name="T55" fmla="*/ 480 h 721"/>
                <a:gd name="T56" fmla="*/ 169 w 258"/>
                <a:gd name="T57" fmla="*/ 425 h 721"/>
                <a:gd name="T58" fmla="*/ 185 w 258"/>
                <a:gd name="T59" fmla="*/ 371 h 721"/>
                <a:gd name="T60" fmla="*/ 200 w 258"/>
                <a:gd name="T61" fmla="*/ 319 h 721"/>
                <a:gd name="T62" fmla="*/ 213 w 258"/>
                <a:gd name="T63" fmla="*/ 269 h 721"/>
                <a:gd name="T64" fmla="*/ 226 w 258"/>
                <a:gd name="T65" fmla="*/ 221 h 721"/>
                <a:gd name="T66" fmla="*/ 236 w 258"/>
                <a:gd name="T67" fmla="*/ 177 h 721"/>
                <a:gd name="T68" fmla="*/ 245 w 258"/>
                <a:gd name="T69" fmla="*/ 138 h 721"/>
                <a:gd name="T70" fmla="*/ 252 w 258"/>
                <a:gd name="T71" fmla="*/ 102 h 721"/>
                <a:gd name="T72" fmla="*/ 256 w 258"/>
                <a:gd name="T73" fmla="*/ 73 h 721"/>
                <a:gd name="T74" fmla="*/ 258 w 258"/>
                <a:gd name="T75" fmla="*/ 50 h 721"/>
                <a:gd name="T76" fmla="*/ 257 w 258"/>
                <a:gd name="T77" fmla="*/ 33 h 721"/>
                <a:gd name="T78" fmla="*/ 254 w 258"/>
                <a:gd name="T79" fmla="*/ 23 h 721"/>
                <a:gd name="T80" fmla="*/ 250 w 258"/>
                <a:gd name="T81" fmla="*/ 16 h 721"/>
                <a:gd name="T82" fmla="*/ 245 w 258"/>
                <a:gd name="T83" fmla="*/ 11 h 721"/>
                <a:gd name="T84" fmla="*/ 238 w 258"/>
                <a:gd name="T85" fmla="*/ 7 h 721"/>
                <a:gd name="T86" fmla="*/ 230 w 258"/>
                <a:gd name="T87" fmla="*/ 5 h 721"/>
                <a:gd name="T88" fmla="*/ 222 w 258"/>
                <a:gd name="T89" fmla="*/ 3 h 721"/>
                <a:gd name="T90" fmla="*/ 213 w 258"/>
                <a:gd name="T91" fmla="*/ 3 h 721"/>
                <a:gd name="T92" fmla="*/ 203 w 258"/>
                <a:gd name="T93" fmla="*/ 3 h 721"/>
                <a:gd name="T94" fmla="*/ 182 w 258"/>
                <a:gd name="T95" fmla="*/ 4 h 721"/>
                <a:gd name="T96" fmla="*/ 164 w 258"/>
                <a:gd name="T97" fmla="*/ 5 h 721"/>
                <a:gd name="T98" fmla="*/ 159 w 258"/>
                <a:gd name="T99" fmla="*/ 5 h 721"/>
                <a:gd name="T100" fmla="*/ 155 w 258"/>
                <a:gd name="T101" fmla="*/ 4 h 721"/>
                <a:gd name="T102" fmla="*/ 154 w 258"/>
                <a:gd name="T103" fmla="*/ 1 h 7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58" h="721">
                  <a:moveTo>
                    <a:pt x="154" y="0"/>
                  </a:moveTo>
                  <a:lnTo>
                    <a:pt x="142" y="9"/>
                  </a:lnTo>
                  <a:lnTo>
                    <a:pt x="131" y="20"/>
                  </a:lnTo>
                  <a:lnTo>
                    <a:pt x="120" y="31"/>
                  </a:lnTo>
                  <a:lnTo>
                    <a:pt x="111" y="44"/>
                  </a:lnTo>
                  <a:lnTo>
                    <a:pt x="102" y="57"/>
                  </a:lnTo>
                  <a:lnTo>
                    <a:pt x="94" y="71"/>
                  </a:lnTo>
                  <a:lnTo>
                    <a:pt x="87" y="85"/>
                  </a:lnTo>
                  <a:lnTo>
                    <a:pt x="81" y="101"/>
                  </a:lnTo>
                  <a:lnTo>
                    <a:pt x="75" y="117"/>
                  </a:lnTo>
                  <a:lnTo>
                    <a:pt x="70" y="134"/>
                  </a:lnTo>
                  <a:lnTo>
                    <a:pt x="65" y="152"/>
                  </a:lnTo>
                  <a:lnTo>
                    <a:pt x="60" y="171"/>
                  </a:lnTo>
                  <a:lnTo>
                    <a:pt x="57" y="190"/>
                  </a:lnTo>
                  <a:lnTo>
                    <a:pt x="53" y="210"/>
                  </a:lnTo>
                  <a:lnTo>
                    <a:pt x="50" y="231"/>
                  </a:lnTo>
                  <a:lnTo>
                    <a:pt x="47" y="253"/>
                  </a:lnTo>
                  <a:lnTo>
                    <a:pt x="45" y="275"/>
                  </a:lnTo>
                  <a:lnTo>
                    <a:pt x="42" y="299"/>
                  </a:lnTo>
                  <a:lnTo>
                    <a:pt x="40" y="322"/>
                  </a:lnTo>
                  <a:lnTo>
                    <a:pt x="38" y="347"/>
                  </a:lnTo>
                  <a:lnTo>
                    <a:pt x="34" y="398"/>
                  </a:lnTo>
                  <a:lnTo>
                    <a:pt x="29" y="452"/>
                  </a:lnTo>
                  <a:lnTo>
                    <a:pt x="27" y="480"/>
                  </a:lnTo>
                  <a:lnTo>
                    <a:pt x="24" y="508"/>
                  </a:lnTo>
                  <a:lnTo>
                    <a:pt x="21" y="537"/>
                  </a:lnTo>
                  <a:lnTo>
                    <a:pt x="17" y="567"/>
                  </a:lnTo>
                  <a:lnTo>
                    <a:pt x="14" y="598"/>
                  </a:lnTo>
                  <a:lnTo>
                    <a:pt x="10" y="629"/>
                  </a:lnTo>
                  <a:lnTo>
                    <a:pt x="5" y="660"/>
                  </a:lnTo>
                  <a:lnTo>
                    <a:pt x="0" y="693"/>
                  </a:lnTo>
                  <a:lnTo>
                    <a:pt x="4" y="696"/>
                  </a:lnTo>
                  <a:lnTo>
                    <a:pt x="8" y="699"/>
                  </a:lnTo>
                  <a:lnTo>
                    <a:pt x="13" y="702"/>
                  </a:lnTo>
                  <a:lnTo>
                    <a:pt x="17" y="705"/>
                  </a:lnTo>
                  <a:lnTo>
                    <a:pt x="22" y="708"/>
                  </a:lnTo>
                  <a:lnTo>
                    <a:pt x="27" y="711"/>
                  </a:lnTo>
                  <a:lnTo>
                    <a:pt x="32" y="713"/>
                  </a:lnTo>
                  <a:lnTo>
                    <a:pt x="37" y="715"/>
                  </a:lnTo>
                  <a:lnTo>
                    <a:pt x="41" y="717"/>
                  </a:lnTo>
                  <a:lnTo>
                    <a:pt x="46" y="719"/>
                  </a:lnTo>
                  <a:lnTo>
                    <a:pt x="51" y="720"/>
                  </a:lnTo>
                  <a:lnTo>
                    <a:pt x="56" y="721"/>
                  </a:lnTo>
                  <a:lnTo>
                    <a:pt x="59" y="721"/>
                  </a:lnTo>
                  <a:lnTo>
                    <a:pt x="61" y="721"/>
                  </a:lnTo>
                  <a:lnTo>
                    <a:pt x="64" y="721"/>
                  </a:lnTo>
                  <a:lnTo>
                    <a:pt x="66" y="721"/>
                  </a:lnTo>
                  <a:lnTo>
                    <a:pt x="68" y="721"/>
                  </a:lnTo>
                  <a:lnTo>
                    <a:pt x="71" y="721"/>
                  </a:lnTo>
                  <a:lnTo>
                    <a:pt x="73" y="720"/>
                  </a:lnTo>
                  <a:lnTo>
                    <a:pt x="75" y="719"/>
                  </a:lnTo>
                  <a:lnTo>
                    <a:pt x="92" y="669"/>
                  </a:lnTo>
                  <a:lnTo>
                    <a:pt x="110" y="616"/>
                  </a:lnTo>
                  <a:lnTo>
                    <a:pt x="127" y="562"/>
                  </a:lnTo>
                  <a:lnTo>
                    <a:pt x="144" y="508"/>
                  </a:lnTo>
                  <a:lnTo>
                    <a:pt x="152" y="480"/>
                  </a:lnTo>
                  <a:lnTo>
                    <a:pt x="161" y="453"/>
                  </a:lnTo>
                  <a:lnTo>
                    <a:pt x="169" y="425"/>
                  </a:lnTo>
                  <a:lnTo>
                    <a:pt x="177" y="398"/>
                  </a:lnTo>
                  <a:lnTo>
                    <a:pt x="185" y="371"/>
                  </a:lnTo>
                  <a:lnTo>
                    <a:pt x="192" y="345"/>
                  </a:lnTo>
                  <a:lnTo>
                    <a:pt x="200" y="319"/>
                  </a:lnTo>
                  <a:lnTo>
                    <a:pt x="207" y="293"/>
                  </a:lnTo>
                  <a:lnTo>
                    <a:pt x="213" y="269"/>
                  </a:lnTo>
                  <a:lnTo>
                    <a:pt x="220" y="245"/>
                  </a:lnTo>
                  <a:lnTo>
                    <a:pt x="226" y="221"/>
                  </a:lnTo>
                  <a:lnTo>
                    <a:pt x="231" y="199"/>
                  </a:lnTo>
                  <a:lnTo>
                    <a:pt x="236" y="177"/>
                  </a:lnTo>
                  <a:lnTo>
                    <a:pt x="241" y="157"/>
                  </a:lnTo>
                  <a:lnTo>
                    <a:pt x="245" y="138"/>
                  </a:lnTo>
                  <a:lnTo>
                    <a:pt x="249" y="119"/>
                  </a:lnTo>
                  <a:lnTo>
                    <a:pt x="252" y="102"/>
                  </a:lnTo>
                  <a:lnTo>
                    <a:pt x="255" y="87"/>
                  </a:lnTo>
                  <a:lnTo>
                    <a:pt x="256" y="73"/>
                  </a:lnTo>
                  <a:lnTo>
                    <a:pt x="258" y="60"/>
                  </a:lnTo>
                  <a:lnTo>
                    <a:pt x="258" y="50"/>
                  </a:lnTo>
                  <a:lnTo>
                    <a:pt x="258" y="40"/>
                  </a:lnTo>
                  <a:lnTo>
                    <a:pt x="257" y="33"/>
                  </a:lnTo>
                  <a:lnTo>
                    <a:pt x="256" y="27"/>
                  </a:lnTo>
                  <a:lnTo>
                    <a:pt x="254" y="23"/>
                  </a:lnTo>
                  <a:lnTo>
                    <a:pt x="252" y="19"/>
                  </a:lnTo>
                  <a:lnTo>
                    <a:pt x="250" y="16"/>
                  </a:lnTo>
                  <a:lnTo>
                    <a:pt x="248" y="13"/>
                  </a:lnTo>
                  <a:lnTo>
                    <a:pt x="245" y="11"/>
                  </a:lnTo>
                  <a:lnTo>
                    <a:pt x="241" y="9"/>
                  </a:lnTo>
                  <a:lnTo>
                    <a:pt x="238" y="7"/>
                  </a:lnTo>
                  <a:lnTo>
                    <a:pt x="234" y="6"/>
                  </a:lnTo>
                  <a:lnTo>
                    <a:pt x="230" y="5"/>
                  </a:lnTo>
                  <a:lnTo>
                    <a:pt x="226" y="4"/>
                  </a:lnTo>
                  <a:lnTo>
                    <a:pt x="222" y="3"/>
                  </a:lnTo>
                  <a:lnTo>
                    <a:pt x="217" y="3"/>
                  </a:lnTo>
                  <a:lnTo>
                    <a:pt x="213" y="3"/>
                  </a:lnTo>
                  <a:lnTo>
                    <a:pt x="208" y="3"/>
                  </a:lnTo>
                  <a:lnTo>
                    <a:pt x="203" y="3"/>
                  </a:lnTo>
                  <a:lnTo>
                    <a:pt x="199" y="3"/>
                  </a:lnTo>
                  <a:lnTo>
                    <a:pt x="182" y="4"/>
                  </a:lnTo>
                  <a:lnTo>
                    <a:pt x="167" y="5"/>
                  </a:lnTo>
                  <a:lnTo>
                    <a:pt x="164" y="5"/>
                  </a:lnTo>
                  <a:lnTo>
                    <a:pt x="161" y="5"/>
                  </a:lnTo>
                  <a:lnTo>
                    <a:pt x="159" y="5"/>
                  </a:lnTo>
                  <a:lnTo>
                    <a:pt x="157" y="5"/>
                  </a:lnTo>
                  <a:lnTo>
                    <a:pt x="155" y="4"/>
                  </a:lnTo>
                  <a:lnTo>
                    <a:pt x="155" y="3"/>
                  </a:lnTo>
                  <a:lnTo>
                    <a:pt x="154" y="1"/>
                  </a:lnTo>
                  <a:lnTo>
                    <a:pt x="154" y="0"/>
                  </a:lnTo>
                  <a:close/>
                </a:path>
              </a:pathLst>
            </a:custGeom>
            <a:solidFill>
              <a:srgbClr val="EEB96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1" name="Freeform 69"/>
            <p:cNvSpPr>
              <a:spLocks/>
            </p:cNvSpPr>
            <p:nvPr/>
          </p:nvSpPr>
          <p:spPr bwMode="auto">
            <a:xfrm>
              <a:off x="845" y="2356"/>
              <a:ext cx="373" cy="947"/>
            </a:xfrm>
            <a:custGeom>
              <a:avLst/>
              <a:gdLst>
                <a:gd name="T0" fmla="*/ 143 w 373"/>
                <a:gd name="T1" fmla="*/ 12 h 947"/>
                <a:gd name="T2" fmla="*/ 119 w 373"/>
                <a:gd name="T3" fmla="*/ 30 h 947"/>
                <a:gd name="T4" fmla="*/ 97 w 373"/>
                <a:gd name="T5" fmla="*/ 50 h 947"/>
                <a:gd name="T6" fmla="*/ 78 w 373"/>
                <a:gd name="T7" fmla="*/ 71 h 947"/>
                <a:gd name="T8" fmla="*/ 60 w 373"/>
                <a:gd name="T9" fmla="*/ 93 h 947"/>
                <a:gd name="T10" fmla="*/ 45 w 373"/>
                <a:gd name="T11" fmla="*/ 117 h 947"/>
                <a:gd name="T12" fmla="*/ 31 w 373"/>
                <a:gd name="T13" fmla="*/ 141 h 947"/>
                <a:gd name="T14" fmla="*/ 21 w 373"/>
                <a:gd name="T15" fmla="*/ 167 h 947"/>
                <a:gd name="T16" fmla="*/ 12 w 373"/>
                <a:gd name="T17" fmla="*/ 193 h 947"/>
                <a:gd name="T18" fmla="*/ 6 w 373"/>
                <a:gd name="T19" fmla="*/ 221 h 947"/>
                <a:gd name="T20" fmla="*/ 2 w 373"/>
                <a:gd name="T21" fmla="*/ 249 h 947"/>
                <a:gd name="T22" fmla="*/ 0 w 373"/>
                <a:gd name="T23" fmla="*/ 306 h 947"/>
                <a:gd name="T24" fmla="*/ 3 w 373"/>
                <a:gd name="T25" fmla="*/ 364 h 947"/>
                <a:gd name="T26" fmla="*/ 10 w 373"/>
                <a:gd name="T27" fmla="*/ 423 h 947"/>
                <a:gd name="T28" fmla="*/ 20 w 373"/>
                <a:gd name="T29" fmla="*/ 482 h 947"/>
                <a:gd name="T30" fmla="*/ 33 w 373"/>
                <a:gd name="T31" fmla="*/ 541 h 947"/>
                <a:gd name="T32" fmla="*/ 46 w 373"/>
                <a:gd name="T33" fmla="*/ 598 h 947"/>
                <a:gd name="T34" fmla="*/ 65 w 373"/>
                <a:gd name="T35" fmla="*/ 672 h 947"/>
                <a:gd name="T36" fmla="*/ 92 w 373"/>
                <a:gd name="T37" fmla="*/ 773 h 947"/>
                <a:gd name="T38" fmla="*/ 102 w 373"/>
                <a:gd name="T39" fmla="*/ 818 h 947"/>
                <a:gd name="T40" fmla="*/ 111 w 373"/>
                <a:gd name="T41" fmla="*/ 859 h 947"/>
                <a:gd name="T42" fmla="*/ 124 w 373"/>
                <a:gd name="T43" fmla="*/ 893 h 947"/>
                <a:gd name="T44" fmla="*/ 139 w 373"/>
                <a:gd name="T45" fmla="*/ 919 h 947"/>
                <a:gd name="T46" fmla="*/ 157 w 373"/>
                <a:gd name="T47" fmla="*/ 936 h 947"/>
                <a:gd name="T48" fmla="*/ 176 w 373"/>
                <a:gd name="T49" fmla="*/ 945 h 947"/>
                <a:gd name="T50" fmla="*/ 195 w 373"/>
                <a:gd name="T51" fmla="*/ 947 h 947"/>
                <a:gd name="T52" fmla="*/ 214 w 373"/>
                <a:gd name="T53" fmla="*/ 941 h 947"/>
                <a:gd name="T54" fmla="*/ 231 w 373"/>
                <a:gd name="T55" fmla="*/ 929 h 947"/>
                <a:gd name="T56" fmla="*/ 246 w 373"/>
                <a:gd name="T57" fmla="*/ 910 h 947"/>
                <a:gd name="T58" fmla="*/ 259 w 373"/>
                <a:gd name="T59" fmla="*/ 885 h 947"/>
                <a:gd name="T60" fmla="*/ 268 w 373"/>
                <a:gd name="T61" fmla="*/ 854 h 947"/>
                <a:gd name="T62" fmla="*/ 285 w 373"/>
                <a:gd name="T63" fmla="*/ 762 h 947"/>
                <a:gd name="T64" fmla="*/ 306 w 373"/>
                <a:gd name="T65" fmla="*/ 648 h 947"/>
                <a:gd name="T66" fmla="*/ 330 w 373"/>
                <a:gd name="T67" fmla="*/ 519 h 947"/>
                <a:gd name="T68" fmla="*/ 351 w 373"/>
                <a:gd name="T69" fmla="*/ 386 h 947"/>
                <a:gd name="T70" fmla="*/ 361 w 373"/>
                <a:gd name="T71" fmla="*/ 321 h 947"/>
                <a:gd name="T72" fmla="*/ 369 w 373"/>
                <a:gd name="T73" fmla="*/ 259 h 947"/>
                <a:gd name="T74" fmla="*/ 365 w 373"/>
                <a:gd name="T75" fmla="*/ 213 h 947"/>
                <a:gd name="T76" fmla="*/ 343 w 373"/>
                <a:gd name="T77" fmla="*/ 194 h 947"/>
                <a:gd name="T78" fmla="*/ 324 w 373"/>
                <a:gd name="T79" fmla="*/ 175 h 947"/>
                <a:gd name="T80" fmla="*/ 306 w 373"/>
                <a:gd name="T81" fmla="*/ 154 h 947"/>
                <a:gd name="T82" fmla="*/ 284 w 373"/>
                <a:gd name="T83" fmla="*/ 126 h 947"/>
                <a:gd name="T84" fmla="*/ 250 w 373"/>
                <a:gd name="T85" fmla="*/ 83 h 947"/>
                <a:gd name="T86" fmla="*/ 231 w 373"/>
                <a:gd name="T87" fmla="*/ 62 h 947"/>
                <a:gd name="T88" fmla="*/ 211 w 373"/>
                <a:gd name="T89" fmla="*/ 41 h 947"/>
                <a:gd name="T90" fmla="*/ 187 w 373"/>
                <a:gd name="T91" fmla="*/ 20 h 947"/>
                <a:gd name="T92" fmla="*/ 159 w 373"/>
                <a:gd name="T93" fmla="*/ 0 h 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373" h="947">
                  <a:moveTo>
                    <a:pt x="159" y="0"/>
                  </a:moveTo>
                  <a:lnTo>
                    <a:pt x="151" y="6"/>
                  </a:lnTo>
                  <a:lnTo>
                    <a:pt x="143" y="12"/>
                  </a:lnTo>
                  <a:lnTo>
                    <a:pt x="134" y="18"/>
                  </a:lnTo>
                  <a:lnTo>
                    <a:pt x="126" y="24"/>
                  </a:lnTo>
                  <a:lnTo>
                    <a:pt x="119" y="30"/>
                  </a:lnTo>
                  <a:lnTo>
                    <a:pt x="112" y="37"/>
                  </a:lnTo>
                  <a:lnTo>
                    <a:pt x="104" y="43"/>
                  </a:lnTo>
                  <a:lnTo>
                    <a:pt x="97" y="50"/>
                  </a:lnTo>
                  <a:lnTo>
                    <a:pt x="90" y="57"/>
                  </a:lnTo>
                  <a:lnTo>
                    <a:pt x="84" y="64"/>
                  </a:lnTo>
                  <a:lnTo>
                    <a:pt x="78" y="71"/>
                  </a:lnTo>
                  <a:lnTo>
                    <a:pt x="71" y="78"/>
                  </a:lnTo>
                  <a:lnTo>
                    <a:pt x="66" y="86"/>
                  </a:lnTo>
                  <a:lnTo>
                    <a:pt x="60" y="93"/>
                  </a:lnTo>
                  <a:lnTo>
                    <a:pt x="55" y="101"/>
                  </a:lnTo>
                  <a:lnTo>
                    <a:pt x="50" y="109"/>
                  </a:lnTo>
                  <a:lnTo>
                    <a:pt x="45" y="117"/>
                  </a:lnTo>
                  <a:lnTo>
                    <a:pt x="40" y="125"/>
                  </a:lnTo>
                  <a:lnTo>
                    <a:pt x="36" y="133"/>
                  </a:lnTo>
                  <a:lnTo>
                    <a:pt x="31" y="141"/>
                  </a:lnTo>
                  <a:lnTo>
                    <a:pt x="28" y="150"/>
                  </a:lnTo>
                  <a:lnTo>
                    <a:pt x="24" y="158"/>
                  </a:lnTo>
                  <a:lnTo>
                    <a:pt x="21" y="167"/>
                  </a:lnTo>
                  <a:lnTo>
                    <a:pt x="18" y="175"/>
                  </a:lnTo>
                  <a:lnTo>
                    <a:pt x="15" y="184"/>
                  </a:lnTo>
                  <a:lnTo>
                    <a:pt x="12" y="193"/>
                  </a:lnTo>
                  <a:lnTo>
                    <a:pt x="10" y="202"/>
                  </a:lnTo>
                  <a:lnTo>
                    <a:pt x="8" y="211"/>
                  </a:lnTo>
                  <a:lnTo>
                    <a:pt x="6" y="221"/>
                  </a:lnTo>
                  <a:lnTo>
                    <a:pt x="4" y="230"/>
                  </a:lnTo>
                  <a:lnTo>
                    <a:pt x="3" y="240"/>
                  </a:lnTo>
                  <a:lnTo>
                    <a:pt x="2" y="249"/>
                  </a:lnTo>
                  <a:lnTo>
                    <a:pt x="1" y="268"/>
                  </a:lnTo>
                  <a:lnTo>
                    <a:pt x="0" y="287"/>
                  </a:lnTo>
                  <a:lnTo>
                    <a:pt x="0" y="306"/>
                  </a:lnTo>
                  <a:lnTo>
                    <a:pt x="1" y="325"/>
                  </a:lnTo>
                  <a:lnTo>
                    <a:pt x="2" y="344"/>
                  </a:lnTo>
                  <a:lnTo>
                    <a:pt x="3" y="364"/>
                  </a:lnTo>
                  <a:lnTo>
                    <a:pt x="5" y="384"/>
                  </a:lnTo>
                  <a:lnTo>
                    <a:pt x="7" y="403"/>
                  </a:lnTo>
                  <a:lnTo>
                    <a:pt x="10" y="423"/>
                  </a:lnTo>
                  <a:lnTo>
                    <a:pt x="13" y="443"/>
                  </a:lnTo>
                  <a:lnTo>
                    <a:pt x="17" y="463"/>
                  </a:lnTo>
                  <a:lnTo>
                    <a:pt x="20" y="482"/>
                  </a:lnTo>
                  <a:lnTo>
                    <a:pt x="24" y="502"/>
                  </a:lnTo>
                  <a:lnTo>
                    <a:pt x="28" y="521"/>
                  </a:lnTo>
                  <a:lnTo>
                    <a:pt x="33" y="541"/>
                  </a:lnTo>
                  <a:lnTo>
                    <a:pt x="37" y="560"/>
                  </a:lnTo>
                  <a:lnTo>
                    <a:pt x="41" y="579"/>
                  </a:lnTo>
                  <a:lnTo>
                    <a:pt x="46" y="598"/>
                  </a:lnTo>
                  <a:lnTo>
                    <a:pt x="51" y="617"/>
                  </a:lnTo>
                  <a:lnTo>
                    <a:pt x="56" y="636"/>
                  </a:lnTo>
                  <a:lnTo>
                    <a:pt x="65" y="672"/>
                  </a:lnTo>
                  <a:lnTo>
                    <a:pt x="75" y="707"/>
                  </a:lnTo>
                  <a:lnTo>
                    <a:pt x="83" y="741"/>
                  </a:lnTo>
                  <a:lnTo>
                    <a:pt x="92" y="773"/>
                  </a:lnTo>
                  <a:lnTo>
                    <a:pt x="95" y="788"/>
                  </a:lnTo>
                  <a:lnTo>
                    <a:pt x="99" y="803"/>
                  </a:lnTo>
                  <a:lnTo>
                    <a:pt x="102" y="818"/>
                  </a:lnTo>
                  <a:lnTo>
                    <a:pt x="105" y="831"/>
                  </a:lnTo>
                  <a:lnTo>
                    <a:pt x="108" y="846"/>
                  </a:lnTo>
                  <a:lnTo>
                    <a:pt x="111" y="859"/>
                  </a:lnTo>
                  <a:lnTo>
                    <a:pt x="115" y="872"/>
                  </a:lnTo>
                  <a:lnTo>
                    <a:pt x="119" y="883"/>
                  </a:lnTo>
                  <a:lnTo>
                    <a:pt x="124" y="893"/>
                  </a:lnTo>
                  <a:lnTo>
                    <a:pt x="129" y="903"/>
                  </a:lnTo>
                  <a:lnTo>
                    <a:pt x="134" y="911"/>
                  </a:lnTo>
                  <a:lnTo>
                    <a:pt x="139" y="919"/>
                  </a:lnTo>
                  <a:lnTo>
                    <a:pt x="145" y="925"/>
                  </a:lnTo>
                  <a:lnTo>
                    <a:pt x="151" y="931"/>
                  </a:lnTo>
                  <a:lnTo>
                    <a:pt x="157" y="936"/>
                  </a:lnTo>
                  <a:lnTo>
                    <a:pt x="163" y="940"/>
                  </a:lnTo>
                  <a:lnTo>
                    <a:pt x="170" y="943"/>
                  </a:lnTo>
                  <a:lnTo>
                    <a:pt x="176" y="945"/>
                  </a:lnTo>
                  <a:lnTo>
                    <a:pt x="182" y="946"/>
                  </a:lnTo>
                  <a:lnTo>
                    <a:pt x="188" y="947"/>
                  </a:lnTo>
                  <a:lnTo>
                    <a:pt x="195" y="947"/>
                  </a:lnTo>
                  <a:lnTo>
                    <a:pt x="201" y="946"/>
                  </a:lnTo>
                  <a:lnTo>
                    <a:pt x="207" y="944"/>
                  </a:lnTo>
                  <a:lnTo>
                    <a:pt x="214" y="941"/>
                  </a:lnTo>
                  <a:lnTo>
                    <a:pt x="219" y="938"/>
                  </a:lnTo>
                  <a:lnTo>
                    <a:pt x="225" y="934"/>
                  </a:lnTo>
                  <a:lnTo>
                    <a:pt x="231" y="929"/>
                  </a:lnTo>
                  <a:lnTo>
                    <a:pt x="236" y="923"/>
                  </a:lnTo>
                  <a:lnTo>
                    <a:pt x="242" y="917"/>
                  </a:lnTo>
                  <a:lnTo>
                    <a:pt x="246" y="910"/>
                  </a:lnTo>
                  <a:lnTo>
                    <a:pt x="251" y="902"/>
                  </a:lnTo>
                  <a:lnTo>
                    <a:pt x="255" y="894"/>
                  </a:lnTo>
                  <a:lnTo>
                    <a:pt x="259" y="885"/>
                  </a:lnTo>
                  <a:lnTo>
                    <a:pt x="263" y="875"/>
                  </a:lnTo>
                  <a:lnTo>
                    <a:pt x="266" y="865"/>
                  </a:lnTo>
                  <a:lnTo>
                    <a:pt x="268" y="854"/>
                  </a:lnTo>
                  <a:lnTo>
                    <a:pt x="273" y="827"/>
                  </a:lnTo>
                  <a:lnTo>
                    <a:pt x="278" y="796"/>
                  </a:lnTo>
                  <a:lnTo>
                    <a:pt x="285" y="762"/>
                  </a:lnTo>
                  <a:lnTo>
                    <a:pt x="291" y="726"/>
                  </a:lnTo>
                  <a:lnTo>
                    <a:pt x="298" y="688"/>
                  </a:lnTo>
                  <a:lnTo>
                    <a:pt x="306" y="648"/>
                  </a:lnTo>
                  <a:lnTo>
                    <a:pt x="314" y="606"/>
                  </a:lnTo>
                  <a:lnTo>
                    <a:pt x="322" y="563"/>
                  </a:lnTo>
                  <a:lnTo>
                    <a:pt x="330" y="519"/>
                  </a:lnTo>
                  <a:lnTo>
                    <a:pt x="337" y="475"/>
                  </a:lnTo>
                  <a:lnTo>
                    <a:pt x="345" y="430"/>
                  </a:lnTo>
                  <a:lnTo>
                    <a:pt x="351" y="386"/>
                  </a:lnTo>
                  <a:lnTo>
                    <a:pt x="355" y="364"/>
                  </a:lnTo>
                  <a:lnTo>
                    <a:pt x="358" y="343"/>
                  </a:lnTo>
                  <a:lnTo>
                    <a:pt x="361" y="321"/>
                  </a:lnTo>
                  <a:lnTo>
                    <a:pt x="364" y="300"/>
                  </a:lnTo>
                  <a:lnTo>
                    <a:pt x="366" y="279"/>
                  </a:lnTo>
                  <a:lnTo>
                    <a:pt x="369" y="259"/>
                  </a:lnTo>
                  <a:lnTo>
                    <a:pt x="371" y="239"/>
                  </a:lnTo>
                  <a:lnTo>
                    <a:pt x="373" y="219"/>
                  </a:lnTo>
                  <a:lnTo>
                    <a:pt x="365" y="213"/>
                  </a:lnTo>
                  <a:lnTo>
                    <a:pt x="357" y="207"/>
                  </a:lnTo>
                  <a:lnTo>
                    <a:pt x="350" y="201"/>
                  </a:lnTo>
                  <a:lnTo>
                    <a:pt x="343" y="194"/>
                  </a:lnTo>
                  <a:lnTo>
                    <a:pt x="336" y="188"/>
                  </a:lnTo>
                  <a:lnTo>
                    <a:pt x="330" y="181"/>
                  </a:lnTo>
                  <a:lnTo>
                    <a:pt x="324" y="175"/>
                  </a:lnTo>
                  <a:lnTo>
                    <a:pt x="318" y="168"/>
                  </a:lnTo>
                  <a:lnTo>
                    <a:pt x="312" y="161"/>
                  </a:lnTo>
                  <a:lnTo>
                    <a:pt x="306" y="154"/>
                  </a:lnTo>
                  <a:lnTo>
                    <a:pt x="300" y="148"/>
                  </a:lnTo>
                  <a:lnTo>
                    <a:pt x="295" y="141"/>
                  </a:lnTo>
                  <a:lnTo>
                    <a:pt x="284" y="126"/>
                  </a:lnTo>
                  <a:lnTo>
                    <a:pt x="273" y="112"/>
                  </a:lnTo>
                  <a:lnTo>
                    <a:pt x="262" y="98"/>
                  </a:lnTo>
                  <a:lnTo>
                    <a:pt x="250" y="83"/>
                  </a:lnTo>
                  <a:lnTo>
                    <a:pt x="244" y="76"/>
                  </a:lnTo>
                  <a:lnTo>
                    <a:pt x="238" y="69"/>
                  </a:lnTo>
                  <a:lnTo>
                    <a:pt x="231" y="62"/>
                  </a:lnTo>
                  <a:lnTo>
                    <a:pt x="225" y="55"/>
                  </a:lnTo>
                  <a:lnTo>
                    <a:pt x="218" y="48"/>
                  </a:lnTo>
                  <a:lnTo>
                    <a:pt x="211" y="41"/>
                  </a:lnTo>
                  <a:lnTo>
                    <a:pt x="203" y="34"/>
                  </a:lnTo>
                  <a:lnTo>
                    <a:pt x="195" y="27"/>
                  </a:lnTo>
                  <a:lnTo>
                    <a:pt x="187" y="20"/>
                  </a:lnTo>
                  <a:lnTo>
                    <a:pt x="178" y="13"/>
                  </a:lnTo>
                  <a:lnTo>
                    <a:pt x="169" y="7"/>
                  </a:lnTo>
                  <a:lnTo>
                    <a:pt x="159" y="0"/>
                  </a:lnTo>
                  <a:close/>
                </a:path>
              </a:pathLst>
            </a:custGeom>
            <a:solidFill>
              <a:srgbClr val="4024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2" name="Freeform 70"/>
            <p:cNvSpPr>
              <a:spLocks/>
            </p:cNvSpPr>
            <p:nvPr/>
          </p:nvSpPr>
          <p:spPr bwMode="auto">
            <a:xfrm>
              <a:off x="846" y="2557"/>
              <a:ext cx="542" cy="103"/>
            </a:xfrm>
            <a:custGeom>
              <a:avLst/>
              <a:gdLst>
                <a:gd name="T0" fmla="*/ 24 w 542"/>
                <a:gd name="T1" fmla="*/ 11 h 103"/>
                <a:gd name="T2" fmla="*/ 57 w 542"/>
                <a:gd name="T3" fmla="*/ 12 h 103"/>
                <a:gd name="T4" fmla="*/ 91 w 542"/>
                <a:gd name="T5" fmla="*/ 13 h 103"/>
                <a:gd name="T6" fmla="*/ 125 w 542"/>
                <a:gd name="T7" fmla="*/ 13 h 103"/>
                <a:gd name="T8" fmla="*/ 160 w 542"/>
                <a:gd name="T9" fmla="*/ 13 h 103"/>
                <a:gd name="T10" fmla="*/ 194 w 542"/>
                <a:gd name="T11" fmla="*/ 14 h 103"/>
                <a:gd name="T12" fmla="*/ 228 w 542"/>
                <a:gd name="T13" fmla="*/ 14 h 103"/>
                <a:gd name="T14" fmla="*/ 261 w 542"/>
                <a:gd name="T15" fmla="*/ 16 h 103"/>
                <a:gd name="T16" fmla="*/ 285 w 542"/>
                <a:gd name="T17" fmla="*/ 17 h 103"/>
                <a:gd name="T18" fmla="*/ 301 w 542"/>
                <a:gd name="T19" fmla="*/ 17 h 103"/>
                <a:gd name="T20" fmla="*/ 318 w 542"/>
                <a:gd name="T21" fmla="*/ 17 h 103"/>
                <a:gd name="T22" fmla="*/ 334 w 542"/>
                <a:gd name="T23" fmla="*/ 16 h 103"/>
                <a:gd name="T24" fmla="*/ 359 w 542"/>
                <a:gd name="T25" fmla="*/ 14 h 103"/>
                <a:gd name="T26" fmla="*/ 392 w 542"/>
                <a:gd name="T27" fmla="*/ 11 h 103"/>
                <a:gd name="T28" fmla="*/ 425 w 542"/>
                <a:gd name="T29" fmla="*/ 7 h 103"/>
                <a:gd name="T30" fmla="*/ 458 w 542"/>
                <a:gd name="T31" fmla="*/ 3 h 103"/>
                <a:gd name="T32" fmla="*/ 483 w 542"/>
                <a:gd name="T33" fmla="*/ 1 h 103"/>
                <a:gd name="T34" fmla="*/ 499 w 542"/>
                <a:gd name="T35" fmla="*/ 0 h 103"/>
                <a:gd name="T36" fmla="*/ 516 w 542"/>
                <a:gd name="T37" fmla="*/ 0 h 103"/>
                <a:gd name="T38" fmla="*/ 532 w 542"/>
                <a:gd name="T39" fmla="*/ 0 h 103"/>
                <a:gd name="T40" fmla="*/ 540 w 542"/>
                <a:gd name="T41" fmla="*/ 4 h 103"/>
                <a:gd name="T42" fmla="*/ 540 w 542"/>
                <a:gd name="T43" fmla="*/ 13 h 103"/>
                <a:gd name="T44" fmla="*/ 541 w 542"/>
                <a:gd name="T45" fmla="*/ 23 h 103"/>
                <a:gd name="T46" fmla="*/ 542 w 542"/>
                <a:gd name="T47" fmla="*/ 32 h 103"/>
                <a:gd name="T48" fmla="*/ 533 w 542"/>
                <a:gd name="T49" fmla="*/ 43 h 103"/>
                <a:gd name="T50" fmla="*/ 511 w 542"/>
                <a:gd name="T51" fmla="*/ 58 h 103"/>
                <a:gd name="T52" fmla="*/ 484 w 542"/>
                <a:gd name="T53" fmla="*/ 70 h 103"/>
                <a:gd name="T54" fmla="*/ 453 w 542"/>
                <a:gd name="T55" fmla="*/ 80 h 103"/>
                <a:gd name="T56" fmla="*/ 417 w 542"/>
                <a:gd name="T57" fmla="*/ 88 h 103"/>
                <a:gd name="T58" fmla="*/ 379 w 542"/>
                <a:gd name="T59" fmla="*/ 94 h 103"/>
                <a:gd name="T60" fmla="*/ 338 w 542"/>
                <a:gd name="T61" fmla="*/ 99 h 103"/>
                <a:gd name="T62" fmla="*/ 296 w 542"/>
                <a:gd name="T63" fmla="*/ 101 h 103"/>
                <a:gd name="T64" fmla="*/ 254 w 542"/>
                <a:gd name="T65" fmla="*/ 103 h 103"/>
                <a:gd name="T66" fmla="*/ 212 w 542"/>
                <a:gd name="T67" fmla="*/ 102 h 103"/>
                <a:gd name="T68" fmla="*/ 171 w 542"/>
                <a:gd name="T69" fmla="*/ 101 h 103"/>
                <a:gd name="T70" fmla="*/ 132 w 542"/>
                <a:gd name="T71" fmla="*/ 98 h 103"/>
                <a:gd name="T72" fmla="*/ 95 w 542"/>
                <a:gd name="T73" fmla="*/ 94 h 103"/>
                <a:gd name="T74" fmla="*/ 62 w 542"/>
                <a:gd name="T75" fmla="*/ 90 h 103"/>
                <a:gd name="T76" fmla="*/ 33 w 542"/>
                <a:gd name="T77" fmla="*/ 84 h 103"/>
                <a:gd name="T78" fmla="*/ 10 w 542"/>
                <a:gd name="T79" fmla="*/ 77 h 103"/>
                <a:gd name="T80" fmla="*/ 0 w 542"/>
                <a:gd name="T81" fmla="*/ 68 h 103"/>
                <a:gd name="T82" fmla="*/ 0 w 542"/>
                <a:gd name="T83" fmla="*/ 58 h 103"/>
                <a:gd name="T84" fmla="*/ 0 w 542"/>
                <a:gd name="T85" fmla="*/ 49 h 103"/>
                <a:gd name="T86" fmla="*/ 1 w 542"/>
                <a:gd name="T87" fmla="*/ 40 h 103"/>
                <a:gd name="T88" fmla="*/ 3 w 542"/>
                <a:gd name="T89" fmla="*/ 28 h 103"/>
                <a:gd name="T90" fmla="*/ 6 w 542"/>
                <a:gd name="T91" fmla="*/ 15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542" h="103">
                  <a:moveTo>
                    <a:pt x="8" y="10"/>
                  </a:moveTo>
                  <a:lnTo>
                    <a:pt x="24" y="11"/>
                  </a:lnTo>
                  <a:lnTo>
                    <a:pt x="41" y="11"/>
                  </a:lnTo>
                  <a:lnTo>
                    <a:pt x="57" y="12"/>
                  </a:lnTo>
                  <a:lnTo>
                    <a:pt x="74" y="12"/>
                  </a:lnTo>
                  <a:lnTo>
                    <a:pt x="91" y="13"/>
                  </a:lnTo>
                  <a:lnTo>
                    <a:pt x="108" y="13"/>
                  </a:lnTo>
                  <a:lnTo>
                    <a:pt x="125" y="13"/>
                  </a:lnTo>
                  <a:lnTo>
                    <a:pt x="143" y="13"/>
                  </a:lnTo>
                  <a:lnTo>
                    <a:pt x="160" y="13"/>
                  </a:lnTo>
                  <a:lnTo>
                    <a:pt x="177" y="14"/>
                  </a:lnTo>
                  <a:lnTo>
                    <a:pt x="194" y="14"/>
                  </a:lnTo>
                  <a:lnTo>
                    <a:pt x="211" y="14"/>
                  </a:lnTo>
                  <a:lnTo>
                    <a:pt x="228" y="14"/>
                  </a:lnTo>
                  <a:lnTo>
                    <a:pt x="244" y="15"/>
                  </a:lnTo>
                  <a:lnTo>
                    <a:pt x="261" y="16"/>
                  </a:lnTo>
                  <a:lnTo>
                    <a:pt x="277" y="16"/>
                  </a:lnTo>
                  <a:lnTo>
                    <a:pt x="285" y="17"/>
                  </a:lnTo>
                  <a:lnTo>
                    <a:pt x="293" y="17"/>
                  </a:lnTo>
                  <a:lnTo>
                    <a:pt x="301" y="17"/>
                  </a:lnTo>
                  <a:lnTo>
                    <a:pt x="309" y="17"/>
                  </a:lnTo>
                  <a:lnTo>
                    <a:pt x="318" y="17"/>
                  </a:lnTo>
                  <a:lnTo>
                    <a:pt x="326" y="16"/>
                  </a:lnTo>
                  <a:lnTo>
                    <a:pt x="334" y="16"/>
                  </a:lnTo>
                  <a:lnTo>
                    <a:pt x="342" y="15"/>
                  </a:lnTo>
                  <a:lnTo>
                    <a:pt x="359" y="14"/>
                  </a:lnTo>
                  <a:lnTo>
                    <a:pt x="375" y="12"/>
                  </a:lnTo>
                  <a:lnTo>
                    <a:pt x="392" y="11"/>
                  </a:lnTo>
                  <a:lnTo>
                    <a:pt x="409" y="9"/>
                  </a:lnTo>
                  <a:lnTo>
                    <a:pt x="425" y="7"/>
                  </a:lnTo>
                  <a:lnTo>
                    <a:pt x="442" y="5"/>
                  </a:lnTo>
                  <a:lnTo>
                    <a:pt x="458" y="3"/>
                  </a:lnTo>
                  <a:lnTo>
                    <a:pt x="475" y="2"/>
                  </a:lnTo>
                  <a:lnTo>
                    <a:pt x="483" y="1"/>
                  </a:lnTo>
                  <a:lnTo>
                    <a:pt x="491" y="1"/>
                  </a:lnTo>
                  <a:lnTo>
                    <a:pt x="499" y="0"/>
                  </a:lnTo>
                  <a:lnTo>
                    <a:pt x="508" y="0"/>
                  </a:lnTo>
                  <a:lnTo>
                    <a:pt x="516" y="0"/>
                  </a:lnTo>
                  <a:lnTo>
                    <a:pt x="524" y="0"/>
                  </a:lnTo>
                  <a:lnTo>
                    <a:pt x="532" y="0"/>
                  </a:lnTo>
                  <a:lnTo>
                    <a:pt x="540" y="1"/>
                  </a:lnTo>
                  <a:lnTo>
                    <a:pt x="540" y="4"/>
                  </a:lnTo>
                  <a:lnTo>
                    <a:pt x="540" y="9"/>
                  </a:lnTo>
                  <a:lnTo>
                    <a:pt x="540" y="13"/>
                  </a:lnTo>
                  <a:lnTo>
                    <a:pt x="541" y="18"/>
                  </a:lnTo>
                  <a:lnTo>
                    <a:pt x="541" y="23"/>
                  </a:lnTo>
                  <a:lnTo>
                    <a:pt x="542" y="27"/>
                  </a:lnTo>
                  <a:lnTo>
                    <a:pt x="542" y="32"/>
                  </a:lnTo>
                  <a:lnTo>
                    <a:pt x="542" y="35"/>
                  </a:lnTo>
                  <a:lnTo>
                    <a:pt x="533" y="43"/>
                  </a:lnTo>
                  <a:lnTo>
                    <a:pt x="523" y="51"/>
                  </a:lnTo>
                  <a:lnTo>
                    <a:pt x="511" y="58"/>
                  </a:lnTo>
                  <a:lnTo>
                    <a:pt x="498" y="64"/>
                  </a:lnTo>
                  <a:lnTo>
                    <a:pt x="484" y="70"/>
                  </a:lnTo>
                  <a:lnTo>
                    <a:pt x="469" y="75"/>
                  </a:lnTo>
                  <a:lnTo>
                    <a:pt x="453" y="80"/>
                  </a:lnTo>
                  <a:lnTo>
                    <a:pt x="435" y="84"/>
                  </a:lnTo>
                  <a:lnTo>
                    <a:pt x="417" y="88"/>
                  </a:lnTo>
                  <a:lnTo>
                    <a:pt x="398" y="91"/>
                  </a:lnTo>
                  <a:lnTo>
                    <a:pt x="379" y="94"/>
                  </a:lnTo>
                  <a:lnTo>
                    <a:pt x="359" y="97"/>
                  </a:lnTo>
                  <a:lnTo>
                    <a:pt x="338" y="99"/>
                  </a:lnTo>
                  <a:lnTo>
                    <a:pt x="318" y="100"/>
                  </a:lnTo>
                  <a:lnTo>
                    <a:pt x="296" y="101"/>
                  </a:lnTo>
                  <a:lnTo>
                    <a:pt x="275" y="102"/>
                  </a:lnTo>
                  <a:lnTo>
                    <a:pt x="254" y="103"/>
                  </a:lnTo>
                  <a:lnTo>
                    <a:pt x="233" y="103"/>
                  </a:lnTo>
                  <a:lnTo>
                    <a:pt x="212" y="102"/>
                  </a:lnTo>
                  <a:lnTo>
                    <a:pt x="191" y="102"/>
                  </a:lnTo>
                  <a:lnTo>
                    <a:pt x="171" y="101"/>
                  </a:lnTo>
                  <a:lnTo>
                    <a:pt x="151" y="100"/>
                  </a:lnTo>
                  <a:lnTo>
                    <a:pt x="132" y="98"/>
                  </a:lnTo>
                  <a:lnTo>
                    <a:pt x="113" y="96"/>
                  </a:lnTo>
                  <a:lnTo>
                    <a:pt x="95" y="94"/>
                  </a:lnTo>
                  <a:lnTo>
                    <a:pt x="78" y="92"/>
                  </a:lnTo>
                  <a:lnTo>
                    <a:pt x="62" y="90"/>
                  </a:lnTo>
                  <a:lnTo>
                    <a:pt x="47" y="87"/>
                  </a:lnTo>
                  <a:lnTo>
                    <a:pt x="33" y="84"/>
                  </a:lnTo>
                  <a:lnTo>
                    <a:pt x="21" y="81"/>
                  </a:lnTo>
                  <a:lnTo>
                    <a:pt x="10" y="77"/>
                  </a:lnTo>
                  <a:lnTo>
                    <a:pt x="0" y="74"/>
                  </a:lnTo>
                  <a:lnTo>
                    <a:pt x="0" y="68"/>
                  </a:lnTo>
                  <a:lnTo>
                    <a:pt x="0" y="63"/>
                  </a:lnTo>
                  <a:lnTo>
                    <a:pt x="0" y="58"/>
                  </a:lnTo>
                  <a:lnTo>
                    <a:pt x="0" y="53"/>
                  </a:lnTo>
                  <a:lnTo>
                    <a:pt x="0" y="49"/>
                  </a:lnTo>
                  <a:lnTo>
                    <a:pt x="1" y="44"/>
                  </a:lnTo>
                  <a:lnTo>
                    <a:pt x="1" y="40"/>
                  </a:lnTo>
                  <a:lnTo>
                    <a:pt x="2" y="36"/>
                  </a:lnTo>
                  <a:lnTo>
                    <a:pt x="3" y="28"/>
                  </a:lnTo>
                  <a:lnTo>
                    <a:pt x="5" y="21"/>
                  </a:lnTo>
                  <a:lnTo>
                    <a:pt x="6" y="15"/>
                  </a:lnTo>
                  <a:lnTo>
                    <a:pt x="8" y="10"/>
                  </a:lnTo>
                  <a:close/>
                </a:path>
              </a:pathLst>
            </a:custGeom>
            <a:solidFill>
              <a:srgbClr val="38201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3" name="Freeform 71"/>
            <p:cNvSpPr>
              <a:spLocks/>
            </p:cNvSpPr>
            <p:nvPr/>
          </p:nvSpPr>
          <p:spPr bwMode="auto">
            <a:xfrm>
              <a:off x="837" y="1646"/>
              <a:ext cx="601" cy="988"/>
            </a:xfrm>
            <a:custGeom>
              <a:avLst/>
              <a:gdLst>
                <a:gd name="T0" fmla="*/ 148 w 601"/>
                <a:gd name="T1" fmla="*/ 677 h 988"/>
                <a:gd name="T2" fmla="*/ 93 w 601"/>
                <a:gd name="T3" fmla="*/ 746 h 988"/>
                <a:gd name="T4" fmla="*/ 61 w 601"/>
                <a:gd name="T5" fmla="*/ 791 h 988"/>
                <a:gd name="T6" fmla="*/ 33 w 601"/>
                <a:gd name="T7" fmla="*/ 840 h 988"/>
                <a:gd name="T8" fmla="*/ 11 w 601"/>
                <a:gd name="T9" fmla="*/ 894 h 988"/>
                <a:gd name="T10" fmla="*/ 7 w 601"/>
                <a:gd name="T11" fmla="*/ 945 h 988"/>
                <a:gd name="T12" fmla="*/ 74 w 601"/>
                <a:gd name="T13" fmla="*/ 970 h 988"/>
                <a:gd name="T14" fmla="*/ 179 w 601"/>
                <a:gd name="T15" fmla="*/ 985 h 988"/>
                <a:gd name="T16" fmla="*/ 300 w 601"/>
                <a:gd name="T17" fmla="*/ 988 h 988"/>
                <a:gd name="T18" fmla="*/ 417 w 601"/>
                <a:gd name="T19" fmla="*/ 979 h 988"/>
                <a:gd name="T20" fmla="*/ 509 w 601"/>
                <a:gd name="T21" fmla="*/ 958 h 988"/>
                <a:gd name="T22" fmla="*/ 555 w 601"/>
                <a:gd name="T23" fmla="*/ 922 h 988"/>
                <a:gd name="T24" fmla="*/ 548 w 601"/>
                <a:gd name="T25" fmla="*/ 858 h 988"/>
                <a:gd name="T26" fmla="*/ 536 w 601"/>
                <a:gd name="T27" fmla="*/ 798 h 988"/>
                <a:gd name="T28" fmla="*/ 519 w 601"/>
                <a:gd name="T29" fmla="*/ 729 h 988"/>
                <a:gd name="T30" fmla="*/ 502 w 601"/>
                <a:gd name="T31" fmla="*/ 669 h 988"/>
                <a:gd name="T32" fmla="*/ 480 w 601"/>
                <a:gd name="T33" fmla="*/ 604 h 988"/>
                <a:gd name="T34" fmla="*/ 471 w 601"/>
                <a:gd name="T35" fmla="*/ 569 h 988"/>
                <a:gd name="T36" fmla="*/ 467 w 601"/>
                <a:gd name="T37" fmla="*/ 533 h 988"/>
                <a:gd name="T38" fmla="*/ 470 w 601"/>
                <a:gd name="T39" fmla="*/ 495 h 988"/>
                <a:gd name="T40" fmla="*/ 483 w 601"/>
                <a:gd name="T41" fmla="*/ 452 h 988"/>
                <a:gd name="T42" fmla="*/ 519 w 601"/>
                <a:gd name="T43" fmla="*/ 428 h 988"/>
                <a:gd name="T44" fmla="*/ 548 w 601"/>
                <a:gd name="T45" fmla="*/ 402 h 988"/>
                <a:gd name="T46" fmla="*/ 570 w 601"/>
                <a:gd name="T47" fmla="*/ 374 h 988"/>
                <a:gd name="T48" fmla="*/ 586 w 601"/>
                <a:gd name="T49" fmla="*/ 343 h 988"/>
                <a:gd name="T50" fmla="*/ 596 w 601"/>
                <a:gd name="T51" fmla="*/ 310 h 988"/>
                <a:gd name="T52" fmla="*/ 601 w 601"/>
                <a:gd name="T53" fmla="*/ 274 h 988"/>
                <a:gd name="T54" fmla="*/ 572 w 601"/>
                <a:gd name="T55" fmla="*/ 225 h 988"/>
                <a:gd name="T56" fmla="*/ 534 w 601"/>
                <a:gd name="T57" fmla="*/ 174 h 988"/>
                <a:gd name="T58" fmla="*/ 501 w 601"/>
                <a:gd name="T59" fmla="*/ 122 h 988"/>
                <a:gd name="T60" fmla="*/ 472 w 601"/>
                <a:gd name="T61" fmla="*/ 72 h 988"/>
                <a:gd name="T62" fmla="*/ 459 w 601"/>
                <a:gd name="T63" fmla="*/ 53 h 988"/>
                <a:gd name="T64" fmla="*/ 445 w 601"/>
                <a:gd name="T65" fmla="*/ 44 h 988"/>
                <a:gd name="T66" fmla="*/ 424 w 601"/>
                <a:gd name="T67" fmla="*/ 38 h 988"/>
                <a:gd name="T68" fmla="*/ 401 w 601"/>
                <a:gd name="T69" fmla="*/ 28 h 988"/>
                <a:gd name="T70" fmla="*/ 376 w 601"/>
                <a:gd name="T71" fmla="*/ 14 h 988"/>
                <a:gd name="T72" fmla="*/ 360 w 601"/>
                <a:gd name="T73" fmla="*/ 9 h 988"/>
                <a:gd name="T74" fmla="*/ 351 w 601"/>
                <a:gd name="T75" fmla="*/ 15 h 988"/>
                <a:gd name="T76" fmla="*/ 364 w 601"/>
                <a:gd name="T77" fmla="*/ 36 h 988"/>
                <a:gd name="T78" fmla="*/ 370 w 601"/>
                <a:gd name="T79" fmla="*/ 52 h 988"/>
                <a:gd name="T80" fmla="*/ 373 w 601"/>
                <a:gd name="T81" fmla="*/ 74 h 988"/>
                <a:gd name="T82" fmla="*/ 372 w 601"/>
                <a:gd name="T83" fmla="*/ 106 h 988"/>
                <a:gd name="T84" fmla="*/ 364 w 601"/>
                <a:gd name="T85" fmla="*/ 151 h 988"/>
                <a:gd name="T86" fmla="*/ 354 w 601"/>
                <a:gd name="T87" fmla="*/ 149 h 988"/>
                <a:gd name="T88" fmla="*/ 331 w 601"/>
                <a:gd name="T89" fmla="*/ 113 h 988"/>
                <a:gd name="T90" fmla="*/ 296 w 601"/>
                <a:gd name="T91" fmla="*/ 81 h 988"/>
                <a:gd name="T92" fmla="*/ 252 w 601"/>
                <a:gd name="T93" fmla="*/ 53 h 988"/>
                <a:gd name="T94" fmla="*/ 204 w 601"/>
                <a:gd name="T95" fmla="*/ 31 h 988"/>
                <a:gd name="T96" fmla="*/ 156 w 601"/>
                <a:gd name="T97" fmla="*/ 12 h 988"/>
                <a:gd name="T98" fmla="*/ 79 w 601"/>
                <a:gd name="T99" fmla="*/ 27 h 988"/>
                <a:gd name="T100" fmla="*/ 14 w 601"/>
                <a:gd name="T101" fmla="*/ 70 h 988"/>
                <a:gd name="T102" fmla="*/ 10 w 601"/>
                <a:gd name="T103" fmla="*/ 158 h 988"/>
                <a:gd name="T104" fmla="*/ 32 w 601"/>
                <a:gd name="T105" fmla="*/ 246 h 988"/>
                <a:gd name="T106" fmla="*/ 69 w 601"/>
                <a:gd name="T107" fmla="*/ 336 h 988"/>
                <a:gd name="T108" fmla="*/ 127 w 601"/>
                <a:gd name="T109" fmla="*/ 464 h 988"/>
                <a:gd name="T110" fmla="*/ 158 w 601"/>
                <a:gd name="T111" fmla="*/ 557 h 988"/>
                <a:gd name="T112" fmla="*/ 167 w 601"/>
                <a:gd name="T113" fmla="*/ 652 h 9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601" h="988">
                  <a:moveTo>
                    <a:pt x="167" y="652"/>
                  </a:moveTo>
                  <a:lnTo>
                    <a:pt x="163" y="658"/>
                  </a:lnTo>
                  <a:lnTo>
                    <a:pt x="158" y="664"/>
                  </a:lnTo>
                  <a:lnTo>
                    <a:pt x="153" y="671"/>
                  </a:lnTo>
                  <a:lnTo>
                    <a:pt x="148" y="677"/>
                  </a:lnTo>
                  <a:lnTo>
                    <a:pt x="137" y="691"/>
                  </a:lnTo>
                  <a:lnTo>
                    <a:pt x="125" y="706"/>
                  </a:lnTo>
                  <a:lnTo>
                    <a:pt x="113" y="722"/>
                  </a:lnTo>
                  <a:lnTo>
                    <a:pt x="100" y="738"/>
                  </a:lnTo>
                  <a:lnTo>
                    <a:pt x="93" y="746"/>
                  </a:lnTo>
                  <a:lnTo>
                    <a:pt x="87" y="755"/>
                  </a:lnTo>
                  <a:lnTo>
                    <a:pt x="80" y="764"/>
                  </a:lnTo>
                  <a:lnTo>
                    <a:pt x="74" y="773"/>
                  </a:lnTo>
                  <a:lnTo>
                    <a:pt x="68" y="782"/>
                  </a:lnTo>
                  <a:lnTo>
                    <a:pt x="61" y="791"/>
                  </a:lnTo>
                  <a:lnTo>
                    <a:pt x="55" y="801"/>
                  </a:lnTo>
                  <a:lnTo>
                    <a:pt x="49" y="810"/>
                  </a:lnTo>
                  <a:lnTo>
                    <a:pt x="44" y="820"/>
                  </a:lnTo>
                  <a:lnTo>
                    <a:pt x="38" y="830"/>
                  </a:lnTo>
                  <a:lnTo>
                    <a:pt x="33" y="840"/>
                  </a:lnTo>
                  <a:lnTo>
                    <a:pt x="28" y="851"/>
                  </a:lnTo>
                  <a:lnTo>
                    <a:pt x="23" y="861"/>
                  </a:lnTo>
                  <a:lnTo>
                    <a:pt x="18" y="872"/>
                  </a:lnTo>
                  <a:lnTo>
                    <a:pt x="14" y="883"/>
                  </a:lnTo>
                  <a:lnTo>
                    <a:pt x="11" y="894"/>
                  </a:lnTo>
                  <a:lnTo>
                    <a:pt x="7" y="905"/>
                  </a:lnTo>
                  <a:lnTo>
                    <a:pt x="4" y="916"/>
                  </a:lnTo>
                  <a:lnTo>
                    <a:pt x="2" y="928"/>
                  </a:lnTo>
                  <a:lnTo>
                    <a:pt x="0" y="939"/>
                  </a:lnTo>
                  <a:lnTo>
                    <a:pt x="7" y="945"/>
                  </a:lnTo>
                  <a:lnTo>
                    <a:pt x="16" y="951"/>
                  </a:lnTo>
                  <a:lnTo>
                    <a:pt x="28" y="957"/>
                  </a:lnTo>
                  <a:lnTo>
                    <a:pt x="42" y="962"/>
                  </a:lnTo>
                  <a:lnTo>
                    <a:pt x="57" y="966"/>
                  </a:lnTo>
                  <a:lnTo>
                    <a:pt x="74" y="970"/>
                  </a:lnTo>
                  <a:lnTo>
                    <a:pt x="93" y="974"/>
                  </a:lnTo>
                  <a:lnTo>
                    <a:pt x="113" y="977"/>
                  </a:lnTo>
                  <a:lnTo>
                    <a:pt x="134" y="980"/>
                  </a:lnTo>
                  <a:lnTo>
                    <a:pt x="156" y="983"/>
                  </a:lnTo>
                  <a:lnTo>
                    <a:pt x="179" y="985"/>
                  </a:lnTo>
                  <a:lnTo>
                    <a:pt x="202" y="986"/>
                  </a:lnTo>
                  <a:lnTo>
                    <a:pt x="226" y="988"/>
                  </a:lnTo>
                  <a:lnTo>
                    <a:pt x="251" y="988"/>
                  </a:lnTo>
                  <a:lnTo>
                    <a:pt x="275" y="988"/>
                  </a:lnTo>
                  <a:lnTo>
                    <a:pt x="300" y="988"/>
                  </a:lnTo>
                  <a:lnTo>
                    <a:pt x="324" y="987"/>
                  </a:lnTo>
                  <a:lnTo>
                    <a:pt x="348" y="986"/>
                  </a:lnTo>
                  <a:lnTo>
                    <a:pt x="372" y="984"/>
                  </a:lnTo>
                  <a:lnTo>
                    <a:pt x="395" y="982"/>
                  </a:lnTo>
                  <a:lnTo>
                    <a:pt x="417" y="979"/>
                  </a:lnTo>
                  <a:lnTo>
                    <a:pt x="438" y="976"/>
                  </a:lnTo>
                  <a:lnTo>
                    <a:pt x="458" y="972"/>
                  </a:lnTo>
                  <a:lnTo>
                    <a:pt x="476" y="968"/>
                  </a:lnTo>
                  <a:lnTo>
                    <a:pt x="493" y="963"/>
                  </a:lnTo>
                  <a:lnTo>
                    <a:pt x="509" y="958"/>
                  </a:lnTo>
                  <a:lnTo>
                    <a:pt x="523" y="952"/>
                  </a:lnTo>
                  <a:lnTo>
                    <a:pt x="534" y="945"/>
                  </a:lnTo>
                  <a:lnTo>
                    <a:pt x="543" y="938"/>
                  </a:lnTo>
                  <a:lnTo>
                    <a:pt x="551" y="930"/>
                  </a:lnTo>
                  <a:lnTo>
                    <a:pt x="555" y="922"/>
                  </a:lnTo>
                  <a:lnTo>
                    <a:pt x="557" y="913"/>
                  </a:lnTo>
                  <a:lnTo>
                    <a:pt x="554" y="898"/>
                  </a:lnTo>
                  <a:lnTo>
                    <a:pt x="552" y="883"/>
                  </a:lnTo>
                  <a:lnTo>
                    <a:pt x="550" y="870"/>
                  </a:lnTo>
                  <a:lnTo>
                    <a:pt x="548" y="858"/>
                  </a:lnTo>
                  <a:lnTo>
                    <a:pt x="545" y="846"/>
                  </a:lnTo>
                  <a:lnTo>
                    <a:pt x="543" y="834"/>
                  </a:lnTo>
                  <a:lnTo>
                    <a:pt x="541" y="822"/>
                  </a:lnTo>
                  <a:lnTo>
                    <a:pt x="538" y="810"/>
                  </a:lnTo>
                  <a:lnTo>
                    <a:pt x="536" y="798"/>
                  </a:lnTo>
                  <a:lnTo>
                    <a:pt x="533" y="786"/>
                  </a:lnTo>
                  <a:lnTo>
                    <a:pt x="530" y="773"/>
                  </a:lnTo>
                  <a:lnTo>
                    <a:pt x="526" y="760"/>
                  </a:lnTo>
                  <a:lnTo>
                    <a:pt x="523" y="745"/>
                  </a:lnTo>
                  <a:lnTo>
                    <a:pt x="519" y="729"/>
                  </a:lnTo>
                  <a:lnTo>
                    <a:pt x="514" y="711"/>
                  </a:lnTo>
                  <a:lnTo>
                    <a:pt x="509" y="693"/>
                  </a:lnTo>
                  <a:lnTo>
                    <a:pt x="507" y="685"/>
                  </a:lnTo>
                  <a:lnTo>
                    <a:pt x="505" y="677"/>
                  </a:lnTo>
                  <a:lnTo>
                    <a:pt x="502" y="669"/>
                  </a:lnTo>
                  <a:lnTo>
                    <a:pt x="500" y="661"/>
                  </a:lnTo>
                  <a:lnTo>
                    <a:pt x="495" y="646"/>
                  </a:lnTo>
                  <a:lnTo>
                    <a:pt x="490" y="632"/>
                  </a:lnTo>
                  <a:lnTo>
                    <a:pt x="485" y="618"/>
                  </a:lnTo>
                  <a:lnTo>
                    <a:pt x="480" y="604"/>
                  </a:lnTo>
                  <a:lnTo>
                    <a:pt x="478" y="597"/>
                  </a:lnTo>
                  <a:lnTo>
                    <a:pt x="476" y="590"/>
                  </a:lnTo>
                  <a:lnTo>
                    <a:pt x="474" y="583"/>
                  </a:lnTo>
                  <a:lnTo>
                    <a:pt x="472" y="576"/>
                  </a:lnTo>
                  <a:lnTo>
                    <a:pt x="471" y="569"/>
                  </a:lnTo>
                  <a:lnTo>
                    <a:pt x="470" y="562"/>
                  </a:lnTo>
                  <a:lnTo>
                    <a:pt x="469" y="555"/>
                  </a:lnTo>
                  <a:lnTo>
                    <a:pt x="468" y="548"/>
                  </a:lnTo>
                  <a:lnTo>
                    <a:pt x="467" y="541"/>
                  </a:lnTo>
                  <a:lnTo>
                    <a:pt x="467" y="533"/>
                  </a:lnTo>
                  <a:lnTo>
                    <a:pt x="467" y="526"/>
                  </a:lnTo>
                  <a:lnTo>
                    <a:pt x="467" y="519"/>
                  </a:lnTo>
                  <a:lnTo>
                    <a:pt x="468" y="511"/>
                  </a:lnTo>
                  <a:lnTo>
                    <a:pt x="469" y="503"/>
                  </a:lnTo>
                  <a:lnTo>
                    <a:pt x="470" y="495"/>
                  </a:lnTo>
                  <a:lnTo>
                    <a:pt x="472" y="487"/>
                  </a:lnTo>
                  <a:lnTo>
                    <a:pt x="474" y="478"/>
                  </a:lnTo>
                  <a:lnTo>
                    <a:pt x="477" y="470"/>
                  </a:lnTo>
                  <a:lnTo>
                    <a:pt x="480" y="461"/>
                  </a:lnTo>
                  <a:lnTo>
                    <a:pt x="483" y="452"/>
                  </a:lnTo>
                  <a:lnTo>
                    <a:pt x="491" y="447"/>
                  </a:lnTo>
                  <a:lnTo>
                    <a:pt x="499" y="443"/>
                  </a:lnTo>
                  <a:lnTo>
                    <a:pt x="506" y="438"/>
                  </a:lnTo>
                  <a:lnTo>
                    <a:pt x="513" y="433"/>
                  </a:lnTo>
                  <a:lnTo>
                    <a:pt x="519" y="428"/>
                  </a:lnTo>
                  <a:lnTo>
                    <a:pt x="526" y="423"/>
                  </a:lnTo>
                  <a:lnTo>
                    <a:pt x="532" y="418"/>
                  </a:lnTo>
                  <a:lnTo>
                    <a:pt x="537" y="413"/>
                  </a:lnTo>
                  <a:lnTo>
                    <a:pt x="543" y="408"/>
                  </a:lnTo>
                  <a:lnTo>
                    <a:pt x="548" y="402"/>
                  </a:lnTo>
                  <a:lnTo>
                    <a:pt x="553" y="397"/>
                  </a:lnTo>
                  <a:lnTo>
                    <a:pt x="558" y="391"/>
                  </a:lnTo>
                  <a:lnTo>
                    <a:pt x="562" y="386"/>
                  </a:lnTo>
                  <a:lnTo>
                    <a:pt x="566" y="380"/>
                  </a:lnTo>
                  <a:lnTo>
                    <a:pt x="570" y="374"/>
                  </a:lnTo>
                  <a:lnTo>
                    <a:pt x="574" y="368"/>
                  </a:lnTo>
                  <a:lnTo>
                    <a:pt x="577" y="362"/>
                  </a:lnTo>
                  <a:lnTo>
                    <a:pt x="580" y="356"/>
                  </a:lnTo>
                  <a:lnTo>
                    <a:pt x="583" y="349"/>
                  </a:lnTo>
                  <a:lnTo>
                    <a:pt x="586" y="343"/>
                  </a:lnTo>
                  <a:lnTo>
                    <a:pt x="588" y="336"/>
                  </a:lnTo>
                  <a:lnTo>
                    <a:pt x="591" y="330"/>
                  </a:lnTo>
                  <a:lnTo>
                    <a:pt x="593" y="323"/>
                  </a:lnTo>
                  <a:lnTo>
                    <a:pt x="594" y="317"/>
                  </a:lnTo>
                  <a:lnTo>
                    <a:pt x="596" y="310"/>
                  </a:lnTo>
                  <a:lnTo>
                    <a:pt x="597" y="303"/>
                  </a:lnTo>
                  <a:lnTo>
                    <a:pt x="598" y="296"/>
                  </a:lnTo>
                  <a:lnTo>
                    <a:pt x="599" y="288"/>
                  </a:lnTo>
                  <a:lnTo>
                    <a:pt x="600" y="281"/>
                  </a:lnTo>
                  <a:lnTo>
                    <a:pt x="601" y="274"/>
                  </a:lnTo>
                  <a:lnTo>
                    <a:pt x="601" y="266"/>
                  </a:lnTo>
                  <a:lnTo>
                    <a:pt x="601" y="259"/>
                  </a:lnTo>
                  <a:lnTo>
                    <a:pt x="591" y="247"/>
                  </a:lnTo>
                  <a:lnTo>
                    <a:pt x="581" y="236"/>
                  </a:lnTo>
                  <a:lnTo>
                    <a:pt x="572" y="225"/>
                  </a:lnTo>
                  <a:lnTo>
                    <a:pt x="564" y="215"/>
                  </a:lnTo>
                  <a:lnTo>
                    <a:pt x="556" y="204"/>
                  </a:lnTo>
                  <a:lnTo>
                    <a:pt x="548" y="194"/>
                  </a:lnTo>
                  <a:lnTo>
                    <a:pt x="541" y="184"/>
                  </a:lnTo>
                  <a:lnTo>
                    <a:pt x="534" y="174"/>
                  </a:lnTo>
                  <a:lnTo>
                    <a:pt x="528" y="165"/>
                  </a:lnTo>
                  <a:lnTo>
                    <a:pt x="522" y="156"/>
                  </a:lnTo>
                  <a:lnTo>
                    <a:pt x="516" y="147"/>
                  </a:lnTo>
                  <a:lnTo>
                    <a:pt x="511" y="138"/>
                  </a:lnTo>
                  <a:lnTo>
                    <a:pt x="501" y="122"/>
                  </a:lnTo>
                  <a:lnTo>
                    <a:pt x="493" y="108"/>
                  </a:lnTo>
                  <a:lnTo>
                    <a:pt x="485" y="94"/>
                  </a:lnTo>
                  <a:lnTo>
                    <a:pt x="479" y="82"/>
                  </a:lnTo>
                  <a:lnTo>
                    <a:pt x="476" y="77"/>
                  </a:lnTo>
                  <a:lnTo>
                    <a:pt x="472" y="72"/>
                  </a:lnTo>
                  <a:lnTo>
                    <a:pt x="470" y="68"/>
                  </a:lnTo>
                  <a:lnTo>
                    <a:pt x="467" y="63"/>
                  </a:lnTo>
                  <a:lnTo>
                    <a:pt x="464" y="59"/>
                  </a:lnTo>
                  <a:lnTo>
                    <a:pt x="461" y="56"/>
                  </a:lnTo>
                  <a:lnTo>
                    <a:pt x="459" y="53"/>
                  </a:lnTo>
                  <a:lnTo>
                    <a:pt x="456" y="50"/>
                  </a:lnTo>
                  <a:lnTo>
                    <a:pt x="453" y="48"/>
                  </a:lnTo>
                  <a:lnTo>
                    <a:pt x="451" y="46"/>
                  </a:lnTo>
                  <a:lnTo>
                    <a:pt x="448" y="45"/>
                  </a:lnTo>
                  <a:lnTo>
                    <a:pt x="445" y="44"/>
                  </a:lnTo>
                  <a:lnTo>
                    <a:pt x="440" y="43"/>
                  </a:lnTo>
                  <a:lnTo>
                    <a:pt x="436" y="42"/>
                  </a:lnTo>
                  <a:lnTo>
                    <a:pt x="432" y="41"/>
                  </a:lnTo>
                  <a:lnTo>
                    <a:pt x="428" y="40"/>
                  </a:lnTo>
                  <a:lnTo>
                    <a:pt x="424" y="38"/>
                  </a:lnTo>
                  <a:lnTo>
                    <a:pt x="420" y="37"/>
                  </a:lnTo>
                  <a:lnTo>
                    <a:pt x="417" y="35"/>
                  </a:lnTo>
                  <a:lnTo>
                    <a:pt x="413" y="34"/>
                  </a:lnTo>
                  <a:lnTo>
                    <a:pt x="407" y="31"/>
                  </a:lnTo>
                  <a:lnTo>
                    <a:pt x="401" y="28"/>
                  </a:lnTo>
                  <a:lnTo>
                    <a:pt x="396" y="25"/>
                  </a:lnTo>
                  <a:lnTo>
                    <a:pt x="391" y="21"/>
                  </a:lnTo>
                  <a:lnTo>
                    <a:pt x="386" y="19"/>
                  </a:lnTo>
                  <a:lnTo>
                    <a:pt x="381" y="16"/>
                  </a:lnTo>
                  <a:lnTo>
                    <a:pt x="376" y="14"/>
                  </a:lnTo>
                  <a:lnTo>
                    <a:pt x="371" y="12"/>
                  </a:lnTo>
                  <a:lnTo>
                    <a:pt x="368" y="11"/>
                  </a:lnTo>
                  <a:lnTo>
                    <a:pt x="366" y="10"/>
                  </a:lnTo>
                  <a:lnTo>
                    <a:pt x="363" y="10"/>
                  </a:lnTo>
                  <a:lnTo>
                    <a:pt x="360" y="9"/>
                  </a:lnTo>
                  <a:lnTo>
                    <a:pt x="357" y="9"/>
                  </a:lnTo>
                  <a:lnTo>
                    <a:pt x="354" y="9"/>
                  </a:lnTo>
                  <a:lnTo>
                    <a:pt x="351" y="9"/>
                  </a:lnTo>
                  <a:lnTo>
                    <a:pt x="348" y="9"/>
                  </a:lnTo>
                  <a:lnTo>
                    <a:pt x="351" y="15"/>
                  </a:lnTo>
                  <a:lnTo>
                    <a:pt x="355" y="21"/>
                  </a:lnTo>
                  <a:lnTo>
                    <a:pt x="358" y="26"/>
                  </a:lnTo>
                  <a:lnTo>
                    <a:pt x="361" y="31"/>
                  </a:lnTo>
                  <a:lnTo>
                    <a:pt x="363" y="33"/>
                  </a:lnTo>
                  <a:lnTo>
                    <a:pt x="364" y="36"/>
                  </a:lnTo>
                  <a:lnTo>
                    <a:pt x="366" y="39"/>
                  </a:lnTo>
                  <a:lnTo>
                    <a:pt x="367" y="42"/>
                  </a:lnTo>
                  <a:lnTo>
                    <a:pt x="368" y="45"/>
                  </a:lnTo>
                  <a:lnTo>
                    <a:pt x="369" y="48"/>
                  </a:lnTo>
                  <a:lnTo>
                    <a:pt x="370" y="52"/>
                  </a:lnTo>
                  <a:lnTo>
                    <a:pt x="371" y="56"/>
                  </a:lnTo>
                  <a:lnTo>
                    <a:pt x="372" y="60"/>
                  </a:lnTo>
                  <a:lnTo>
                    <a:pt x="373" y="64"/>
                  </a:lnTo>
                  <a:lnTo>
                    <a:pt x="373" y="69"/>
                  </a:lnTo>
                  <a:lnTo>
                    <a:pt x="373" y="74"/>
                  </a:lnTo>
                  <a:lnTo>
                    <a:pt x="373" y="79"/>
                  </a:lnTo>
                  <a:lnTo>
                    <a:pt x="373" y="85"/>
                  </a:lnTo>
                  <a:lnTo>
                    <a:pt x="373" y="91"/>
                  </a:lnTo>
                  <a:lnTo>
                    <a:pt x="372" y="98"/>
                  </a:lnTo>
                  <a:lnTo>
                    <a:pt x="372" y="106"/>
                  </a:lnTo>
                  <a:lnTo>
                    <a:pt x="371" y="114"/>
                  </a:lnTo>
                  <a:lnTo>
                    <a:pt x="369" y="122"/>
                  </a:lnTo>
                  <a:lnTo>
                    <a:pt x="368" y="131"/>
                  </a:lnTo>
                  <a:lnTo>
                    <a:pt x="366" y="141"/>
                  </a:lnTo>
                  <a:lnTo>
                    <a:pt x="364" y="151"/>
                  </a:lnTo>
                  <a:lnTo>
                    <a:pt x="362" y="162"/>
                  </a:lnTo>
                  <a:lnTo>
                    <a:pt x="359" y="173"/>
                  </a:lnTo>
                  <a:lnTo>
                    <a:pt x="358" y="165"/>
                  </a:lnTo>
                  <a:lnTo>
                    <a:pt x="356" y="157"/>
                  </a:lnTo>
                  <a:lnTo>
                    <a:pt x="354" y="149"/>
                  </a:lnTo>
                  <a:lnTo>
                    <a:pt x="351" y="141"/>
                  </a:lnTo>
                  <a:lnTo>
                    <a:pt x="347" y="134"/>
                  </a:lnTo>
                  <a:lnTo>
                    <a:pt x="342" y="126"/>
                  </a:lnTo>
                  <a:lnTo>
                    <a:pt x="337" y="119"/>
                  </a:lnTo>
                  <a:lnTo>
                    <a:pt x="331" y="113"/>
                  </a:lnTo>
                  <a:lnTo>
                    <a:pt x="325" y="106"/>
                  </a:lnTo>
                  <a:lnTo>
                    <a:pt x="318" y="99"/>
                  </a:lnTo>
                  <a:lnTo>
                    <a:pt x="311" y="93"/>
                  </a:lnTo>
                  <a:lnTo>
                    <a:pt x="304" y="87"/>
                  </a:lnTo>
                  <a:lnTo>
                    <a:pt x="296" y="81"/>
                  </a:lnTo>
                  <a:lnTo>
                    <a:pt x="288" y="75"/>
                  </a:lnTo>
                  <a:lnTo>
                    <a:pt x="279" y="69"/>
                  </a:lnTo>
                  <a:lnTo>
                    <a:pt x="270" y="64"/>
                  </a:lnTo>
                  <a:lnTo>
                    <a:pt x="261" y="59"/>
                  </a:lnTo>
                  <a:lnTo>
                    <a:pt x="252" y="53"/>
                  </a:lnTo>
                  <a:lnTo>
                    <a:pt x="242" y="48"/>
                  </a:lnTo>
                  <a:lnTo>
                    <a:pt x="233" y="44"/>
                  </a:lnTo>
                  <a:lnTo>
                    <a:pt x="223" y="39"/>
                  </a:lnTo>
                  <a:lnTo>
                    <a:pt x="213" y="35"/>
                  </a:lnTo>
                  <a:lnTo>
                    <a:pt x="204" y="31"/>
                  </a:lnTo>
                  <a:lnTo>
                    <a:pt x="194" y="27"/>
                  </a:lnTo>
                  <a:lnTo>
                    <a:pt x="184" y="23"/>
                  </a:lnTo>
                  <a:lnTo>
                    <a:pt x="174" y="19"/>
                  </a:lnTo>
                  <a:lnTo>
                    <a:pt x="165" y="15"/>
                  </a:lnTo>
                  <a:lnTo>
                    <a:pt x="156" y="12"/>
                  </a:lnTo>
                  <a:lnTo>
                    <a:pt x="138" y="6"/>
                  </a:lnTo>
                  <a:lnTo>
                    <a:pt x="121" y="0"/>
                  </a:lnTo>
                  <a:lnTo>
                    <a:pt x="107" y="9"/>
                  </a:lnTo>
                  <a:lnTo>
                    <a:pt x="93" y="18"/>
                  </a:lnTo>
                  <a:lnTo>
                    <a:pt x="79" y="27"/>
                  </a:lnTo>
                  <a:lnTo>
                    <a:pt x="66" y="37"/>
                  </a:lnTo>
                  <a:lnTo>
                    <a:pt x="52" y="46"/>
                  </a:lnTo>
                  <a:lnTo>
                    <a:pt x="39" y="55"/>
                  </a:lnTo>
                  <a:lnTo>
                    <a:pt x="26" y="63"/>
                  </a:lnTo>
                  <a:lnTo>
                    <a:pt x="14" y="70"/>
                  </a:lnTo>
                  <a:lnTo>
                    <a:pt x="11" y="87"/>
                  </a:lnTo>
                  <a:lnTo>
                    <a:pt x="9" y="105"/>
                  </a:lnTo>
                  <a:lnTo>
                    <a:pt x="8" y="122"/>
                  </a:lnTo>
                  <a:lnTo>
                    <a:pt x="8" y="140"/>
                  </a:lnTo>
                  <a:lnTo>
                    <a:pt x="10" y="158"/>
                  </a:lnTo>
                  <a:lnTo>
                    <a:pt x="13" y="175"/>
                  </a:lnTo>
                  <a:lnTo>
                    <a:pt x="16" y="193"/>
                  </a:lnTo>
                  <a:lnTo>
                    <a:pt x="21" y="211"/>
                  </a:lnTo>
                  <a:lnTo>
                    <a:pt x="26" y="229"/>
                  </a:lnTo>
                  <a:lnTo>
                    <a:pt x="32" y="246"/>
                  </a:lnTo>
                  <a:lnTo>
                    <a:pt x="38" y="264"/>
                  </a:lnTo>
                  <a:lnTo>
                    <a:pt x="45" y="282"/>
                  </a:lnTo>
                  <a:lnTo>
                    <a:pt x="53" y="300"/>
                  </a:lnTo>
                  <a:lnTo>
                    <a:pt x="61" y="318"/>
                  </a:lnTo>
                  <a:lnTo>
                    <a:pt x="69" y="336"/>
                  </a:lnTo>
                  <a:lnTo>
                    <a:pt x="77" y="354"/>
                  </a:lnTo>
                  <a:lnTo>
                    <a:pt x="94" y="390"/>
                  </a:lnTo>
                  <a:lnTo>
                    <a:pt x="111" y="427"/>
                  </a:lnTo>
                  <a:lnTo>
                    <a:pt x="119" y="445"/>
                  </a:lnTo>
                  <a:lnTo>
                    <a:pt x="127" y="464"/>
                  </a:lnTo>
                  <a:lnTo>
                    <a:pt x="134" y="482"/>
                  </a:lnTo>
                  <a:lnTo>
                    <a:pt x="141" y="501"/>
                  </a:lnTo>
                  <a:lnTo>
                    <a:pt x="147" y="519"/>
                  </a:lnTo>
                  <a:lnTo>
                    <a:pt x="153" y="538"/>
                  </a:lnTo>
                  <a:lnTo>
                    <a:pt x="158" y="557"/>
                  </a:lnTo>
                  <a:lnTo>
                    <a:pt x="162" y="576"/>
                  </a:lnTo>
                  <a:lnTo>
                    <a:pt x="165" y="595"/>
                  </a:lnTo>
                  <a:lnTo>
                    <a:pt x="167" y="614"/>
                  </a:lnTo>
                  <a:lnTo>
                    <a:pt x="168" y="633"/>
                  </a:lnTo>
                  <a:lnTo>
                    <a:pt x="167" y="652"/>
                  </a:lnTo>
                  <a:close/>
                </a:path>
              </a:pathLst>
            </a:custGeom>
            <a:solidFill>
              <a:srgbClr val="5460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4" name="Freeform 72"/>
            <p:cNvSpPr>
              <a:spLocks/>
            </p:cNvSpPr>
            <p:nvPr/>
          </p:nvSpPr>
          <p:spPr bwMode="auto">
            <a:xfrm>
              <a:off x="956" y="2003"/>
              <a:ext cx="263" cy="111"/>
            </a:xfrm>
            <a:custGeom>
              <a:avLst/>
              <a:gdLst>
                <a:gd name="T0" fmla="*/ 237 w 263"/>
                <a:gd name="T1" fmla="*/ 37 h 111"/>
                <a:gd name="T2" fmla="*/ 229 w 263"/>
                <a:gd name="T3" fmla="*/ 49 h 111"/>
                <a:gd name="T4" fmla="*/ 221 w 263"/>
                <a:gd name="T5" fmla="*/ 60 h 111"/>
                <a:gd name="T6" fmla="*/ 210 w 263"/>
                <a:gd name="T7" fmla="*/ 69 h 111"/>
                <a:gd name="T8" fmla="*/ 198 w 263"/>
                <a:gd name="T9" fmla="*/ 76 h 111"/>
                <a:gd name="T10" fmla="*/ 184 w 263"/>
                <a:gd name="T11" fmla="*/ 81 h 111"/>
                <a:gd name="T12" fmla="*/ 170 w 263"/>
                <a:gd name="T13" fmla="*/ 84 h 111"/>
                <a:gd name="T14" fmla="*/ 154 w 263"/>
                <a:gd name="T15" fmla="*/ 86 h 111"/>
                <a:gd name="T16" fmla="*/ 137 w 263"/>
                <a:gd name="T17" fmla="*/ 84 h 111"/>
                <a:gd name="T18" fmla="*/ 120 w 263"/>
                <a:gd name="T19" fmla="*/ 81 h 111"/>
                <a:gd name="T20" fmla="*/ 102 w 263"/>
                <a:gd name="T21" fmla="*/ 75 h 111"/>
                <a:gd name="T22" fmla="*/ 83 w 263"/>
                <a:gd name="T23" fmla="*/ 67 h 111"/>
                <a:gd name="T24" fmla="*/ 65 w 263"/>
                <a:gd name="T25" fmla="*/ 57 h 111"/>
                <a:gd name="T26" fmla="*/ 46 w 263"/>
                <a:gd name="T27" fmla="*/ 44 h 111"/>
                <a:gd name="T28" fmla="*/ 27 w 263"/>
                <a:gd name="T29" fmla="*/ 28 h 111"/>
                <a:gd name="T30" fmla="*/ 9 w 263"/>
                <a:gd name="T31" fmla="*/ 10 h 111"/>
                <a:gd name="T32" fmla="*/ 6 w 263"/>
                <a:gd name="T33" fmla="*/ 10 h 111"/>
                <a:gd name="T34" fmla="*/ 20 w 263"/>
                <a:gd name="T35" fmla="*/ 29 h 111"/>
                <a:gd name="T36" fmla="*/ 36 w 263"/>
                <a:gd name="T37" fmla="*/ 46 h 111"/>
                <a:gd name="T38" fmla="*/ 53 w 263"/>
                <a:gd name="T39" fmla="*/ 61 h 111"/>
                <a:gd name="T40" fmla="*/ 71 w 263"/>
                <a:gd name="T41" fmla="*/ 74 h 111"/>
                <a:gd name="T42" fmla="*/ 90 w 263"/>
                <a:gd name="T43" fmla="*/ 86 h 111"/>
                <a:gd name="T44" fmla="*/ 109 w 263"/>
                <a:gd name="T45" fmla="*/ 95 h 111"/>
                <a:gd name="T46" fmla="*/ 128 w 263"/>
                <a:gd name="T47" fmla="*/ 102 h 111"/>
                <a:gd name="T48" fmla="*/ 148 w 263"/>
                <a:gd name="T49" fmla="*/ 107 h 111"/>
                <a:gd name="T50" fmla="*/ 167 w 263"/>
                <a:gd name="T51" fmla="*/ 110 h 111"/>
                <a:gd name="T52" fmla="*/ 185 w 263"/>
                <a:gd name="T53" fmla="*/ 111 h 111"/>
                <a:gd name="T54" fmla="*/ 202 w 263"/>
                <a:gd name="T55" fmla="*/ 108 h 111"/>
                <a:gd name="T56" fmla="*/ 219 w 263"/>
                <a:gd name="T57" fmla="*/ 104 h 111"/>
                <a:gd name="T58" fmla="*/ 234 w 263"/>
                <a:gd name="T59" fmla="*/ 97 h 111"/>
                <a:gd name="T60" fmla="*/ 247 w 263"/>
                <a:gd name="T61" fmla="*/ 88 h 111"/>
                <a:gd name="T62" fmla="*/ 258 w 263"/>
                <a:gd name="T63" fmla="*/ 75 h 111"/>
                <a:gd name="T64" fmla="*/ 263 w 263"/>
                <a:gd name="T65" fmla="*/ 66 h 111"/>
                <a:gd name="T66" fmla="*/ 260 w 263"/>
                <a:gd name="T67" fmla="*/ 61 h 111"/>
                <a:gd name="T68" fmla="*/ 255 w 263"/>
                <a:gd name="T69" fmla="*/ 54 h 111"/>
                <a:gd name="T70" fmla="*/ 248 w 263"/>
                <a:gd name="T71" fmla="*/ 44 h 111"/>
                <a:gd name="T72" fmla="*/ 242 w 263"/>
                <a:gd name="T73" fmla="*/ 37 h 111"/>
                <a:gd name="T74" fmla="*/ 240 w 263"/>
                <a:gd name="T75" fmla="*/ 32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63" h="111">
                  <a:moveTo>
                    <a:pt x="239" y="30"/>
                  </a:moveTo>
                  <a:lnTo>
                    <a:pt x="237" y="37"/>
                  </a:lnTo>
                  <a:lnTo>
                    <a:pt x="233" y="43"/>
                  </a:lnTo>
                  <a:lnTo>
                    <a:pt x="229" y="49"/>
                  </a:lnTo>
                  <a:lnTo>
                    <a:pt x="225" y="55"/>
                  </a:lnTo>
                  <a:lnTo>
                    <a:pt x="221" y="60"/>
                  </a:lnTo>
                  <a:lnTo>
                    <a:pt x="216" y="65"/>
                  </a:lnTo>
                  <a:lnTo>
                    <a:pt x="210" y="69"/>
                  </a:lnTo>
                  <a:lnTo>
                    <a:pt x="204" y="73"/>
                  </a:lnTo>
                  <a:lnTo>
                    <a:pt x="198" y="76"/>
                  </a:lnTo>
                  <a:lnTo>
                    <a:pt x="191" y="79"/>
                  </a:lnTo>
                  <a:lnTo>
                    <a:pt x="184" y="81"/>
                  </a:lnTo>
                  <a:lnTo>
                    <a:pt x="177" y="83"/>
                  </a:lnTo>
                  <a:lnTo>
                    <a:pt x="170" y="84"/>
                  </a:lnTo>
                  <a:lnTo>
                    <a:pt x="162" y="85"/>
                  </a:lnTo>
                  <a:lnTo>
                    <a:pt x="154" y="86"/>
                  </a:lnTo>
                  <a:lnTo>
                    <a:pt x="146" y="85"/>
                  </a:lnTo>
                  <a:lnTo>
                    <a:pt x="137" y="84"/>
                  </a:lnTo>
                  <a:lnTo>
                    <a:pt x="128" y="83"/>
                  </a:lnTo>
                  <a:lnTo>
                    <a:pt x="120" y="81"/>
                  </a:lnTo>
                  <a:lnTo>
                    <a:pt x="111" y="78"/>
                  </a:lnTo>
                  <a:lnTo>
                    <a:pt x="102" y="75"/>
                  </a:lnTo>
                  <a:lnTo>
                    <a:pt x="92" y="72"/>
                  </a:lnTo>
                  <a:lnTo>
                    <a:pt x="83" y="67"/>
                  </a:lnTo>
                  <a:lnTo>
                    <a:pt x="74" y="62"/>
                  </a:lnTo>
                  <a:lnTo>
                    <a:pt x="65" y="57"/>
                  </a:lnTo>
                  <a:lnTo>
                    <a:pt x="55" y="51"/>
                  </a:lnTo>
                  <a:lnTo>
                    <a:pt x="46" y="44"/>
                  </a:lnTo>
                  <a:lnTo>
                    <a:pt x="36" y="36"/>
                  </a:lnTo>
                  <a:lnTo>
                    <a:pt x="27" y="28"/>
                  </a:lnTo>
                  <a:lnTo>
                    <a:pt x="18" y="20"/>
                  </a:lnTo>
                  <a:lnTo>
                    <a:pt x="9" y="10"/>
                  </a:lnTo>
                  <a:lnTo>
                    <a:pt x="0" y="0"/>
                  </a:lnTo>
                  <a:lnTo>
                    <a:pt x="6" y="10"/>
                  </a:lnTo>
                  <a:lnTo>
                    <a:pt x="13" y="20"/>
                  </a:lnTo>
                  <a:lnTo>
                    <a:pt x="20" y="29"/>
                  </a:lnTo>
                  <a:lnTo>
                    <a:pt x="28" y="37"/>
                  </a:lnTo>
                  <a:lnTo>
                    <a:pt x="36" y="46"/>
                  </a:lnTo>
                  <a:lnTo>
                    <a:pt x="45" y="54"/>
                  </a:lnTo>
                  <a:lnTo>
                    <a:pt x="53" y="61"/>
                  </a:lnTo>
                  <a:lnTo>
                    <a:pt x="62" y="68"/>
                  </a:lnTo>
                  <a:lnTo>
                    <a:pt x="71" y="74"/>
                  </a:lnTo>
                  <a:lnTo>
                    <a:pt x="80" y="80"/>
                  </a:lnTo>
                  <a:lnTo>
                    <a:pt x="90" y="86"/>
                  </a:lnTo>
                  <a:lnTo>
                    <a:pt x="100" y="91"/>
                  </a:lnTo>
                  <a:lnTo>
                    <a:pt x="109" y="95"/>
                  </a:lnTo>
                  <a:lnTo>
                    <a:pt x="119" y="99"/>
                  </a:lnTo>
                  <a:lnTo>
                    <a:pt x="128" y="102"/>
                  </a:lnTo>
                  <a:lnTo>
                    <a:pt x="138" y="105"/>
                  </a:lnTo>
                  <a:lnTo>
                    <a:pt x="148" y="107"/>
                  </a:lnTo>
                  <a:lnTo>
                    <a:pt x="157" y="109"/>
                  </a:lnTo>
                  <a:lnTo>
                    <a:pt x="167" y="110"/>
                  </a:lnTo>
                  <a:lnTo>
                    <a:pt x="176" y="111"/>
                  </a:lnTo>
                  <a:lnTo>
                    <a:pt x="185" y="111"/>
                  </a:lnTo>
                  <a:lnTo>
                    <a:pt x="194" y="110"/>
                  </a:lnTo>
                  <a:lnTo>
                    <a:pt x="202" y="108"/>
                  </a:lnTo>
                  <a:lnTo>
                    <a:pt x="211" y="107"/>
                  </a:lnTo>
                  <a:lnTo>
                    <a:pt x="219" y="104"/>
                  </a:lnTo>
                  <a:lnTo>
                    <a:pt x="227" y="101"/>
                  </a:lnTo>
                  <a:lnTo>
                    <a:pt x="234" y="97"/>
                  </a:lnTo>
                  <a:lnTo>
                    <a:pt x="241" y="93"/>
                  </a:lnTo>
                  <a:lnTo>
                    <a:pt x="247" y="88"/>
                  </a:lnTo>
                  <a:lnTo>
                    <a:pt x="253" y="82"/>
                  </a:lnTo>
                  <a:lnTo>
                    <a:pt x="258" y="75"/>
                  </a:lnTo>
                  <a:lnTo>
                    <a:pt x="263" y="68"/>
                  </a:lnTo>
                  <a:lnTo>
                    <a:pt x="263" y="66"/>
                  </a:lnTo>
                  <a:lnTo>
                    <a:pt x="262" y="63"/>
                  </a:lnTo>
                  <a:lnTo>
                    <a:pt x="260" y="61"/>
                  </a:lnTo>
                  <a:lnTo>
                    <a:pt x="259" y="58"/>
                  </a:lnTo>
                  <a:lnTo>
                    <a:pt x="255" y="54"/>
                  </a:lnTo>
                  <a:lnTo>
                    <a:pt x="251" y="49"/>
                  </a:lnTo>
                  <a:lnTo>
                    <a:pt x="248" y="44"/>
                  </a:lnTo>
                  <a:lnTo>
                    <a:pt x="244" y="39"/>
                  </a:lnTo>
                  <a:lnTo>
                    <a:pt x="242" y="37"/>
                  </a:lnTo>
                  <a:lnTo>
                    <a:pt x="241" y="35"/>
                  </a:lnTo>
                  <a:lnTo>
                    <a:pt x="240" y="32"/>
                  </a:lnTo>
                  <a:lnTo>
                    <a:pt x="239" y="30"/>
                  </a:lnTo>
                  <a:close/>
                </a:path>
              </a:pathLst>
            </a:custGeom>
            <a:solidFill>
              <a:srgbClr val="3F4A6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5" name="Freeform 73"/>
            <p:cNvSpPr>
              <a:spLocks/>
            </p:cNvSpPr>
            <p:nvPr/>
          </p:nvSpPr>
          <p:spPr bwMode="auto">
            <a:xfrm>
              <a:off x="934" y="1636"/>
              <a:ext cx="266" cy="192"/>
            </a:xfrm>
            <a:custGeom>
              <a:avLst/>
              <a:gdLst>
                <a:gd name="T0" fmla="*/ 29 w 266"/>
                <a:gd name="T1" fmla="*/ 5 h 192"/>
                <a:gd name="T2" fmla="*/ 21 w 266"/>
                <a:gd name="T3" fmla="*/ 15 h 192"/>
                <a:gd name="T4" fmla="*/ 15 w 266"/>
                <a:gd name="T5" fmla="*/ 24 h 192"/>
                <a:gd name="T6" fmla="*/ 11 w 266"/>
                <a:gd name="T7" fmla="*/ 33 h 192"/>
                <a:gd name="T8" fmla="*/ 8 w 266"/>
                <a:gd name="T9" fmla="*/ 45 h 192"/>
                <a:gd name="T10" fmla="*/ 5 w 266"/>
                <a:gd name="T11" fmla="*/ 59 h 192"/>
                <a:gd name="T12" fmla="*/ 2 w 266"/>
                <a:gd name="T13" fmla="*/ 70 h 192"/>
                <a:gd name="T14" fmla="*/ 5 w 266"/>
                <a:gd name="T15" fmla="*/ 75 h 192"/>
                <a:gd name="T16" fmla="*/ 15 w 266"/>
                <a:gd name="T17" fmla="*/ 75 h 192"/>
                <a:gd name="T18" fmla="*/ 25 w 266"/>
                <a:gd name="T19" fmla="*/ 74 h 192"/>
                <a:gd name="T20" fmla="*/ 35 w 266"/>
                <a:gd name="T21" fmla="*/ 74 h 192"/>
                <a:gd name="T22" fmla="*/ 48 w 266"/>
                <a:gd name="T23" fmla="*/ 75 h 192"/>
                <a:gd name="T24" fmla="*/ 66 w 266"/>
                <a:gd name="T25" fmla="*/ 78 h 192"/>
                <a:gd name="T26" fmla="*/ 91 w 266"/>
                <a:gd name="T27" fmla="*/ 83 h 192"/>
                <a:gd name="T28" fmla="*/ 114 w 266"/>
                <a:gd name="T29" fmla="*/ 88 h 192"/>
                <a:gd name="T30" fmla="*/ 129 w 266"/>
                <a:gd name="T31" fmla="*/ 91 h 192"/>
                <a:gd name="T32" fmla="*/ 136 w 266"/>
                <a:gd name="T33" fmla="*/ 95 h 192"/>
                <a:gd name="T34" fmla="*/ 135 w 266"/>
                <a:gd name="T35" fmla="*/ 100 h 192"/>
                <a:gd name="T36" fmla="*/ 134 w 266"/>
                <a:gd name="T37" fmla="*/ 108 h 192"/>
                <a:gd name="T38" fmla="*/ 133 w 266"/>
                <a:gd name="T39" fmla="*/ 119 h 192"/>
                <a:gd name="T40" fmla="*/ 132 w 266"/>
                <a:gd name="T41" fmla="*/ 129 h 192"/>
                <a:gd name="T42" fmla="*/ 131 w 266"/>
                <a:gd name="T43" fmla="*/ 135 h 192"/>
                <a:gd name="T44" fmla="*/ 133 w 266"/>
                <a:gd name="T45" fmla="*/ 140 h 192"/>
                <a:gd name="T46" fmla="*/ 140 w 266"/>
                <a:gd name="T47" fmla="*/ 143 h 192"/>
                <a:gd name="T48" fmla="*/ 147 w 266"/>
                <a:gd name="T49" fmla="*/ 145 h 192"/>
                <a:gd name="T50" fmla="*/ 155 w 266"/>
                <a:gd name="T51" fmla="*/ 146 h 192"/>
                <a:gd name="T52" fmla="*/ 176 w 266"/>
                <a:gd name="T53" fmla="*/ 147 h 192"/>
                <a:gd name="T54" fmla="*/ 197 w 266"/>
                <a:gd name="T55" fmla="*/ 149 h 192"/>
                <a:gd name="T56" fmla="*/ 207 w 266"/>
                <a:gd name="T57" fmla="*/ 151 h 192"/>
                <a:gd name="T58" fmla="*/ 216 w 266"/>
                <a:gd name="T59" fmla="*/ 153 h 192"/>
                <a:gd name="T60" fmla="*/ 225 w 266"/>
                <a:gd name="T61" fmla="*/ 157 h 192"/>
                <a:gd name="T62" fmla="*/ 234 w 266"/>
                <a:gd name="T63" fmla="*/ 162 h 192"/>
                <a:gd name="T64" fmla="*/ 243 w 266"/>
                <a:gd name="T65" fmla="*/ 168 h 192"/>
                <a:gd name="T66" fmla="*/ 253 w 266"/>
                <a:gd name="T67" fmla="*/ 176 h 192"/>
                <a:gd name="T68" fmla="*/ 262 w 266"/>
                <a:gd name="T69" fmla="*/ 186 h 192"/>
                <a:gd name="T70" fmla="*/ 265 w 266"/>
                <a:gd name="T71" fmla="*/ 182 h 192"/>
                <a:gd name="T72" fmla="*/ 260 w 266"/>
                <a:gd name="T73" fmla="*/ 163 h 192"/>
                <a:gd name="T74" fmla="*/ 253 w 266"/>
                <a:gd name="T75" fmla="*/ 146 h 192"/>
                <a:gd name="T76" fmla="*/ 244 w 266"/>
                <a:gd name="T77" fmla="*/ 130 h 192"/>
                <a:gd name="T78" fmla="*/ 232 w 266"/>
                <a:gd name="T79" fmla="*/ 116 h 192"/>
                <a:gd name="T80" fmla="*/ 219 w 266"/>
                <a:gd name="T81" fmla="*/ 103 h 192"/>
                <a:gd name="T82" fmla="*/ 204 w 266"/>
                <a:gd name="T83" fmla="*/ 92 h 192"/>
                <a:gd name="T84" fmla="*/ 188 w 266"/>
                <a:gd name="T85" fmla="*/ 81 h 192"/>
                <a:gd name="T86" fmla="*/ 171 w 266"/>
                <a:gd name="T87" fmla="*/ 71 h 192"/>
                <a:gd name="T88" fmla="*/ 153 w 266"/>
                <a:gd name="T89" fmla="*/ 61 h 192"/>
                <a:gd name="T90" fmla="*/ 125 w 266"/>
                <a:gd name="T91" fmla="*/ 47 h 192"/>
                <a:gd name="T92" fmla="*/ 88 w 266"/>
                <a:gd name="T93" fmla="*/ 29 h 192"/>
                <a:gd name="T94" fmla="*/ 60 w 266"/>
                <a:gd name="T95" fmla="*/ 15 h 192"/>
                <a:gd name="T96" fmla="*/ 43 w 266"/>
                <a:gd name="T97" fmla="*/ 5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66" h="192">
                  <a:moveTo>
                    <a:pt x="34" y="0"/>
                  </a:moveTo>
                  <a:lnTo>
                    <a:pt x="29" y="5"/>
                  </a:lnTo>
                  <a:lnTo>
                    <a:pt x="25" y="11"/>
                  </a:lnTo>
                  <a:lnTo>
                    <a:pt x="21" y="15"/>
                  </a:lnTo>
                  <a:lnTo>
                    <a:pt x="18" y="20"/>
                  </a:lnTo>
                  <a:lnTo>
                    <a:pt x="15" y="24"/>
                  </a:lnTo>
                  <a:lnTo>
                    <a:pt x="13" y="29"/>
                  </a:lnTo>
                  <a:lnTo>
                    <a:pt x="11" y="33"/>
                  </a:lnTo>
                  <a:lnTo>
                    <a:pt x="10" y="37"/>
                  </a:lnTo>
                  <a:lnTo>
                    <a:pt x="8" y="45"/>
                  </a:lnTo>
                  <a:lnTo>
                    <a:pt x="6" y="54"/>
                  </a:lnTo>
                  <a:lnTo>
                    <a:pt x="5" y="59"/>
                  </a:lnTo>
                  <a:lnTo>
                    <a:pt x="3" y="64"/>
                  </a:lnTo>
                  <a:lnTo>
                    <a:pt x="2" y="70"/>
                  </a:lnTo>
                  <a:lnTo>
                    <a:pt x="0" y="76"/>
                  </a:lnTo>
                  <a:lnTo>
                    <a:pt x="5" y="75"/>
                  </a:lnTo>
                  <a:lnTo>
                    <a:pt x="10" y="75"/>
                  </a:lnTo>
                  <a:lnTo>
                    <a:pt x="15" y="75"/>
                  </a:lnTo>
                  <a:lnTo>
                    <a:pt x="20" y="74"/>
                  </a:lnTo>
                  <a:lnTo>
                    <a:pt x="25" y="74"/>
                  </a:lnTo>
                  <a:lnTo>
                    <a:pt x="30" y="74"/>
                  </a:lnTo>
                  <a:lnTo>
                    <a:pt x="35" y="74"/>
                  </a:lnTo>
                  <a:lnTo>
                    <a:pt x="39" y="75"/>
                  </a:lnTo>
                  <a:lnTo>
                    <a:pt x="48" y="75"/>
                  </a:lnTo>
                  <a:lnTo>
                    <a:pt x="57" y="77"/>
                  </a:lnTo>
                  <a:lnTo>
                    <a:pt x="66" y="78"/>
                  </a:lnTo>
                  <a:lnTo>
                    <a:pt x="75" y="80"/>
                  </a:lnTo>
                  <a:lnTo>
                    <a:pt x="91" y="83"/>
                  </a:lnTo>
                  <a:lnTo>
                    <a:pt x="107" y="87"/>
                  </a:lnTo>
                  <a:lnTo>
                    <a:pt x="114" y="88"/>
                  </a:lnTo>
                  <a:lnTo>
                    <a:pt x="122" y="90"/>
                  </a:lnTo>
                  <a:lnTo>
                    <a:pt x="129" y="91"/>
                  </a:lnTo>
                  <a:lnTo>
                    <a:pt x="136" y="92"/>
                  </a:lnTo>
                  <a:lnTo>
                    <a:pt x="136" y="95"/>
                  </a:lnTo>
                  <a:lnTo>
                    <a:pt x="135" y="97"/>
                  </a:lnTo>
                  <a:lnTo>
                    <a:pt x="135" y="100"/>
                  </a:lnTo>
                  <a:lnTo>
                    <a:pt x="134" y="102"/>
                  </a:lnTo>
                  <a:lnTo>
                    <a:pt x="134" y="108"/>
                  </a:lnTo>
                  <a:lnTo>
                    <a:pt x="134" y="113"/>
                  </a:lnTo>
                  <a:lnTo>
                    <a:pt x="133" y="119"/>
                  </a:lnTo>
                  <a:lnTo>
                    <a:pt x="133" y="125"/>
                  </a:lnTo>
                  <a:lnTo>
                    <a:pt x="132" y="129"/>
                  </a:lnTo>
                  <a:lnTo>
                    <a:pt x="132" y="132"/>
                  </a:lnTo>
                  <a:lnTo>
                    <a:pt x="131" y="135"/>
                  </a:lnTo>
                  <a:lnTo>
                    <a:pt x="130" y="139"/>
                  </a:lnTo>
                  <a:lnTo>
                    <a:pt x="133" y="140"/>
                  </a:lnTo>
                  <a:lnTo>
                    <a:pt x="137" y="142"/>
                  </a:lnTo>
                  <a:lnTo>
                    <a:pt x="140" y="143"/>
                  </a:lnTo>
                  <a:lnTo>
                    <a:pt x="144" y="144"/>
                  </a:lnTo>
                  <a:lnTo>
                    <a:pt x="147" y="145"/>
                  </a:lnTo>
                  <a:lnTo>
                    <a:pt x="151" y="145"/>
                  </a:lnTo>
                  <a:lnTo>
                    <a:pt x="155" y="146"/>
                  </a:lnTo>
                  <a:lnTo>
                    <a:pt x="159" y="146"/>
                  </a:lnTo>
                  <a:lnTo>
                    <a:pt x="176" y="147"/>
                  </a:lnTo>
                  <a:lnTo>
                    <a:pt x="193" y="148"/>
                  </a:lnTo>
                  <a:lnTo>
                    <a:pt x="197" y="149"/>
                  </a:lnTo>
                  <a:lnTo>
                    <a:pt x="202" y="150"/>
                  </a:lnTo>
                  <a:lnTo>
                    <a:pt x="207" y="151"/>
                  </a:lnTo>
                  <a:lnTo>
                    <a:pt x="211" y="152"/>
                  </a:lnTo>
                  <a:lnTo>
                    <a:pt x="216" y="153"/>
                  </a:lnTo>
                  <a:lnTo>
                    <a:pt x="220" y="155"/>
                  </a:lnTo>
                  <a:lnTo>
                    <a:pt x="225" y="157"/>
                  </a:lnTo>
                  <a:lnTo>
                    <a:pt x="230" y="159"/>
                  </a:lnTo>
                  <a:lnTo>
                    <a:pt x="234" y="162"/>
                  </a:lnTo>
                  <a:lnTo>
                    <a:pt x="239" y="165"/>
                  </a:lnTo>
                  <a:lnTo>
                    <a:pt x="243" y="168"/>
                  </a:lnTo>
                  <a:lnTo>
                    <a:pt x="248" y="172"/>
                  </a:lnTo>
                  <a:lnTo>
                    <a:pt x="253" y="176"/>
                  </a:lnTo>
                  <a:lnTo>
                    <a:pt x="257" y="181"/>
                  </a:lnTo>
                  <a:lnTo>
                    <a:pt x="262" y="186"/>
                  </a:lnTo>
                  <a:lnTo>
                    <a:pt x="266" y="192"/>
                  </a:lnTo>
                  <a:lnTo>
                    <a:pt x="265" y="182"/>
                  </a:lnTo>
                  <a:lnTo>
                    <a:pt x="263" y="172"/>
                  </a:lnTo>
                  <a:lnTo>
                    <a:pt x="260" y="163"/>
                  </a:lnTo>
                  <a:lnTo>
                    <a:pt x="257" y="154"/>
                  </a:lnTo>
                  <a:lnTo>
                    <a:pt x="253" y="146"/>
                  </a:lnTo>
                  <a:lnTo>
                    <a:pt x="249" y="138"/>
                  </a:lnTo>
                  <a:lnTo>
                    <a:pt x="244" y="130"/>
                  </a:lnTo>
                  <a:lnTo>
                    <a:pt x="238" y="123"/>
                  </a:lnTo>
                  <a:lnTo>
                    <a:pt x="232" y="116"/>
                  </a:lnTo>
                  <a:lnTo>
                    <a:pt x="226" y="110"/>
                  </a:lnTo>
                  <a:lnTo>
                    <a:pt x="219" y="103"/>
                  </a:lnTo>
                  <a:lnTo>
                    <a:pt x="212" y="97"/>
                  </a:lnTo>
                  <a:lnTo>
                    <a:pt x="204" y="92"/>
                  </a:lnTo>
                  <a:lnTo>
                    <a:pt x="196" y="86"/>
                  </a:lnTo>
                  <a:lnTo>
                    <a:pt x="188" y="81"/>
                  </a:lnTo>
                  <a:lnTo>
                    <a:pt x="180" y="76"/>
                  </a:lnTo>
                  <a:lnTo>
                    <a:pt x="171" y="71"/>
                  </a:lnTo>
                  <a:lnTo>
                    <a:pt x="162" y="66"/>
                  </a:lnTo>
                  <a:lnTo>
                    <a:pt x="153" y="61"/>
                  </a:lnTo>
                  <a:lnTo>
                    <a:pt x="144" y="56"/>
                  </a:lnTo>
                  <a:lnTo>
                    <a:pt x="125" y="47"/>
                  </a:lnTo>
                  <a:lnTo>
                    <a:pt x="107" y="38"/>
                  </a:lnTo>
                  <a:lnTo>
                    <a:pt x="88" y="29"/>
                  </a:lnTo>
                  <a:lnTo>
                    <a:pt x="69" y="20"/>
                  </a:lnTo>
                  <a:lnTo>
                    <a:pt x="60" y="15"/>
                  </a:lnTo>
                  <a:lnTo>
                    <a:pt x="51" y="10"/>
                  </a:lnTo>
                  <a:lnTo>
                    <a:pt x="43" y="5"/>
                  </a:lnTo>
                  <a:lnTo>
                    <a:pt x="34" y="0"/>
                  </a:lnTo>
                  <a:close/>
                </a:path>
              </a:pathLst>
            </a:custGeom>
            <a:solidFill>
              <a:srgbClr val="35436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6" name="Freeform 74"/>
            <p:cNvSpPr>
              <a:spLocks/>
            </p:cNvSpPr>
            <p:nvPr/>
          </p:nvSpPr>
          <p:spPr bwMode="auto">
            <a:xfrm>
              <a:off x="1173" y="1644"/>
              <a:ext cx="102" cy="180"/>
            </a:xfrm>
            <a:custGeom>
              <a:avLst/>
              <a:gdLst>
                <a:gd name="T0" fmla="*/ 20 w 102"/>
                <a:gd name="T1" fmla="*/ 171 h 180"/>
                <a:gd name="T2" fmla="*/ 23 w 102"/>
                <a:gd name="T3" fmla="*/ 155 h 180"/>
                <a:gd name="T4" fmla="*/ 24 w 102"/>
                <a:gd name="T5" fmla="*/ 141 h 180"/>
                <a:gd name="T6" fmla="*/ 25 w 102"/>
                <a:gd name="T7" fmla="*/ 127 h 180"/>
                <a:gd name="T8" fmla="*/ 26 w 102"/>
                <a:gd name="T9" fmla="*/ 115 h 180"/>
                <a:gd name="T10" fmla="*/ 25 w 102"/>
                <a:gd name="T11" fmla="*/ 104 h 180"/>
                <a:gd name="T12" fmla="*/ 24 w 102"/>
                <a:gd name="T13" fmla="*/ 93 h 180"/>
                <a:gd name="T14" fmla="*/ 23 w 102"/>
                <a:gd name="T15" fmla="*/ 83 h 180"/>
                <a:gd name="T16" fmla="*/ 20 w 102"/>
                <a:gd name="T17" fmla="*/ 69 h 180"/>
                <a:gd name="T18" fmla="*/ 15 w 102"/>
                <a:gd name="T19" fmla="*/ 50 h 180"/>
                <a:gd name="T20" fmla="*/ 9 w 102"/>
                <a:gd name="T21" fmla="*/ 31 h 180"/>
                <a:gd name="T22" fmla="*/ 3 w 102"/>
                <a:gd name="T23" fmla="*/ 11 h 180"/>
                <a:gd name="T24" fmla="*/ 7 w 102"/>
                <a:gd name="T25" fmla="*/ 1 h 180"/>
                <a:gd name="T26" fmla="*/ 21 w 102"/>
                <a:gd name="T27" fmla="*/ 5 h 180"/>
                <a:gd name="T28" fmla="*/ 34 w 102"/>
                <a:gd name="T29" fmla="*/ 10 h 180"/>
                <a:gd name="T30" fmla="*/ 46 w 102"/>
                <a:gd name="T31" fmla="*/ 17 h 180"/>
                <a:gd name="T32" fmla="*/ 58 w 102"/>
                <a:gd name="T33" fmla="*/ 25 h 180"/>
                <a:gd name="T34" fmla="*/ 68 w 102"/>
                <a:gd name="T35" fmla="*/ 34 h 180"/>
                <a:gd name="T36" fmla="*/ 79 w 102"/>
                <a:gd name="T37" fmla="*/ 45 h 180"/>
                <a:gd name="T38" fmla="*/ 88 w 102"/>
                <a:gd name="T39" fmla="*/ 58 h 180"/>
                <a:gd name="T40" fmla="*/ 89 w 102"/>
                <a:gd name="T41" fmla="*/ 66 h 180"/>
                <a:gd name="T42" fmla="*/ 83 w 102"/>
                <a:gd name="T43" fmla="*/ 69 h 180"/>
                <a:gd name="T44" fmla="*/ 77 w 102"/>
                <a:gd name="T45" fmla="*/ 73 h 180"/>
                <a:gd name="T46" fmla="*/ 70 w 102"/>
                <a:gd name="T47" fmla="*/ 78 h 180"/>
                <a:gd name="T48" fmla="*/ 64 w 102"/>
                <a:gd name="T49" fmla="*/ 82 h 180"/>
                <a:gd name="T50" fmla="*/ 58 w 102"/>
                <a:gd name="T51" fmla="*/ 84 h 180"/>
                <a:gd name="T52" fmla="*/ 60 w 102"/>
                <a:gd name="T53" fmla="*/ 89 h 180"/>
                <a:gd name="T54" fmla="*/ 72 w 102"/>
                <a:gd name="T55" fmla="*/ 95 h 180"/>
                <a:gd name="T56" fmla="*/ 83 w 102"/>
                <a:gd name="T57" fmla="*/ 102 h 180"/>
                <a:gd name="T58" fmla="*/ 91 w 102"/>
                <a:gd name="T59" fmla="*/ 106 h 180"/>
                <a:gd name="T60" fmla="*/ 98 w 102"/>
                <a:gd name="T61" fmla="*/ 108 h 180"/>
                <a:gd name="T62" fmla="*/ 98 w 102"/>
                <a:gd name="T63" fmla="*/ 111 h 180"/>
                <a:gd name="T64" fmla="*/ 91 w 102"/>
                <a:gd name="T65" fmla="*/ 114 h 180"/>
                <a:gd name="T66" fmla="*/ 85 w 102"/>
                <a:gd name="T67" fmla="*/ 118 h 180"/>
                <a:gd name="T68" fmla="*/ 79 w 102"/>
                <a:gd name="T69" fmla="*/ 122 h 180"/>
                <a:gd name="T70" fmla="*/ 74 w 102"/>
                <a:gd name="T71" fmla="*/ 126 h 180"/>
                <a:gd name="T72" fmla="*/ 69 w 102"/>
                <a:gd name="T73" fmla="*/ 130 h 180"/>
                <a:gd name="T74" fmla="*/ 62 w 102"/>
                <a:gd name="T75" fmla="*/ 137 h 180"/>
                <a:gd name="T76" fmla="*/ 54 w 102"/>
                <a:gd name="T77" fmla="*/ 147 h 180"/>
                <a:gd name="T78" fmla="*/ 46 w 102"/>
                <a:gd name="T79" fmla="*/ 157 h 180"/>
                <a:gd name="T80" fmla="*/ 39 w 102"/>
                <a:gd name="T81" fmla="*/ 164 h 180"/>
                <a:gd name="T82" fmla="*/ 34 w 102"/>
                <a:gd name="T83" fmla="*/ 169 h 180"/>
                <a:gd name="T84" fmla="*/ 28 w 102"/>
                <a:gd name="T85" fmla="*/ 173 h 180"/>
                <a:gd name="T86" fmla="*/ 22 w 102"/>
                <a:gd name="T87" fmla="*/ 178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02" h="180">
                  <a:moveTo>
                    <a:pt x="19" y="180"/>
                  </a:moveTo>
                  <a:lnTo>
                    <a:pt x="20" y="171"/>
                  </a:lnTo>
                  <a:lnTo>
                    <a:pt x="22" y="163"/>
                  </a:lnTo>
                  <a:lnTo>
                    <a:pt x="23" y="155"/>
                  </a:lnTo>
                  <a:lnTo>
                    <a:pt x="24" y="148"/>
                  </a:lnTo>
                  <a:lnTo>
                    <a:pt x="24" y="141"/>
                  </a:lnTo>
                  <a:lnTo>
                    <a:pt x="25" y="134"/>
                  </a:lnTo>
                  <a:lnTo>
                    <a:pt x="25" y="127"/>
                  </a:lnTo>
                  <a:lnTo>
                    <a:pt x="25" y="121"/>
                  </a:lnTo>
                  <a:lnTo>
                    <a:pt x="26" y="115"/>
                  </a:lnTo>
                  <a:lnTo>
                    <a:pt x="25" y="109"/>
                  </a:lnTo>
                  <a:lnTo>
                    <a:pt x="25" y="104"/>
                  </a:lnTo>
                  <a:lnTo>
                    <a:pt x="25" y="98"/>
                  </a:lnTo>
                  <a:lnTo>
                    <a:pt x="24" y="93"/>
                  </a:lnTo>
                  <a:lnTo>
                    <a:pt x="24" y="88"/>
                  </a:lnTo>
                  <a:lnTo>
                    <a:pt x="23" y="83"/>
                  </a:lnTo>
                  <a:lnTo>
                    <a:pt x="22" y="78"/>
                  </a:lnTo>
                  <a:lnTo>
                    <a:pt x="20" y="69"/>
                  </a:lnTo>
                  <a:lnTo>
                    <a:pt x="18" y="59"/>
                  </a:lnTo>
                  <a:lnTo>
                    <a:pt x="15" y="50"/>
                  </a:lnTo>
                  <a:lnTo>
                    <a:pt x="12" y="41"/>
                  </a:lnTo>
                  <a:lnTo>
                    <a:pt x="9" y="31"/>
                  </a:lnTo>
                  <a:lnTo>
                    <a:pt x="6" y="21"/>
                  </a:lnTo>
                  <a:lnTo>
                    <a:pt x="3" y="11"/>
                  </a:lnTo>
                  <a:lnTo>
                    <a:pt x="0" y="0"/>
                  </a:lnTo>
                  <a:lnTo>
                    <a:pt x="7" y="1"/>
                  </a:lnTo>
                  <a:lnTo>
                    <a:pt x="14" y="3"/>
                  </a:lnTo>
                  <a:lnTo>
                    <a:pt x="21" y="5"/>
                  </a:lnTo>
                  <a:lnTo>
                    <a:pt x="27" y="8"/>
                  </a:lnTo>
                  <a:lnTo>
                    <a:pt x="34" y="10"/>
                  </a:lnTo>
                  <a:lnTo>
                    <a:pt x="40" y="13"/>
                  </a:lnTo>
                  <a:lnTo>
                    <a:pt x="46" y="17"/>
                  </a:lnTo>
                  <a:lnTo>
                    <a:pt x="52" y="21"/>
                  </a:lnTo>
                  <a:lnTo>
                    <a:pt x="58" y="25"/>
                  </a:lnTo>
                  <a:lnTo>
                    <a:pt x="63" y="29"/>
                  </a:lnTo>
                  <a:lnTo>
                    <a:pt x="68" y="34"/>
                  </a:lnTo>
                  <a:lnTo>
                    <a:pt x="74" y="39"/>
                  </a:lnTo>
                  <a:lnTo>
                    <a:pt x="79" y="45"/>
                  </a:lnTo>
                  <a:lnTo>
                    <a:pt x="84" y="51"/>
                  </a:lnTo>
                  <a:lnTo>
                    <a:pt x="88" y="58"/>
                  </a:lnTo>
                  <a:lnTo>
                    <a:pt x="93" y="64"/>
                  </a:lnTo>
                  <a:lnTo>
                    <a:pt x="89" y="66"/>
                  </a:lnTo>
                  <a:lnTo>
                    <a:pt x="86" y="67"/>
                  </a:lnTo>
                  <a:lnTo>
                    <a:pt x="83" y="69"/>
                  </a:lnTo>
                  <a:lnTo>
                    <a:pt x="81" y="70"/>
                  </a:lnTo>
                  <a:lnTo>
                    <a:pt x="77" y="73"/>
                  </a:lnTo>
                  <a:lnTo>
                    <a:pt x="73" y="75"/>
                  </a:lnTo>
                  <a:lnTo>
                    <a:pt x="70" y="78"/>
                  </a:lnTo>
                  <a:lnTo>
                    <a:pt x="66" y="80"/>
                  </a:lnTo>
                  <a:lnTo>
                    <a:pt x="64" y="82"/>
                  </a:lnTo>
                  <a:lnTo>
                    <a:pt x="61" y="83"/>
                  </a:lnTo>
                  <a:lnTo>
                    <a:pt x="58" y="84"/>
                  </a:lnTo>
                  <a:lnTo>
                    <a:pt x="54" y="86"/>
                  </a:lnTo>
                  <a:lnTo>
                    <a:pt x="60" y="89"/>
                  </a:lnTo>
                  <a:lnTo>
                    <a:pt x="66" y="92"/>
                  </a:lnTo>
                  <a:lnTo>
                    <a:pt x="72" y="95"/>
                  </a:lnTo>
                  <a:lnTo>
                    <a:pt x="77" y="98"/>
                  </a:lnTo>
                  <a:lnTo>
                    <a:pt x="83" y="102"/>
                  </a:lnTo>
                  <a:lnTo>
                    <a:pt x="88" y="104"/>
                  </a:lnTo>
                  <a:lnTo>
                    <a:pt x="91" y="106"/>
                  </a:lnTo>
                  <a:lnTo>
                    <a:pt x="95" y="107"/>
                  </a:lnTo>
                  <a:lnTo>
                    <a:pt x="98" y="108"/>
                  </a:lnTo>
                  <a:lnTo>
                    <a:pt x="102" y="110"/>
                  </a:lnTo>
                  <a:lnTo>
                    <a:pt x="98" y="111"/>
                  </a:lnTo>
                  <a:lnTo>
                    <a:pt x="95" y="113"/>
                  </a:lnTo>
                  <a:lnTo>
                    <a:pt x="91" y="114"/>
                  </a:lnTo>
                  <a:lnTo>
                    <a:pt x="88" y="116"/>
                  </a:lnTo>
                  <a:lnTo>
                    <a:pt x="85" y="118"/>
                  </a:lnTo>
                  <a:lnTo>
                    <a:pt x="82" y="120"/>
                  </a:lnTo>
                  <a:lnTo>
                    <a:pt x="79" y="122"/>
                  </a:lnTo>
                  <a:lnTo>
                    <a:pt x="76" y="124"/>
                  </a:lnTo>
                  <a:lnTo>
                    <a:pt x="74" y="126"/>
                  </a:lnTo>
                  <a:lnTo>
                    <a:pt x="71" y="128"/>
                  </a:lnTo>
                  <a:lnTo>
                    <a:pt x="69" y="130"/>
                  </a:lnTo>
                  <a:lnTo>
                    <a:pt x="66" y="133"/>
                  </a:lnTo>
                  <a:lnTo>
                    <a:pt x="62" y="137"/>
                  </a:lnTo>
                  <a:lnTo>
                    <a:pt x="58" y="142"/>
                  </a:lnTo>
                  <a:lnTo>
                    <a:pt x="54" y="147"/>
                  </a:lnTo>
                  <a:lnTo>
                    <a:pt x="50" y="152"/>
                  </a:lnTo>
                  <a:lnTo>
                    <a:pt x="46" y="157"/>
                  </a:lnTo>
                  <a:lnTo>
                    <a:pt x="41" y="162"/>
                  </a:lnTo>
                  <a:lnTo>
                    <a:pt x="39" y="164"/>
                  </a:lnTo>
                  <a:lnTo>
                    <a:pt x="36" y="167"/>
                  </a:lnTo>
                  <a:lnTo>
                    <a:pt x="34" y="169"/>
                  </a:lnTo>
                  <a:lnTo>
                    <a:pt x="31" y="171"/>
                  </a:lnTo>
                  <a:lnTo>
                    <a:pt x="28" y="173"/>
                  </a:lnTo>
                  <a:lnTo>
                    <a:pt x="25" y="176"/>
                  </a:lnTo>
                  <a:lnTo>
                    <a:pt x="22" y="178"/>
                  </a:lnTo>
                  <a:lnTo>
                    <a:pt x="19" y="180"/>
                  </a:lnTo>
                  <a:close/>
                </a:path>
              </a:pathLst>
            </a:custGeom>
            <a:solidFill>
              <a:srgbClr val="35436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7" name="Freeform 75"/>
            <p:cNvSpPr>
              <a:spLocks/>
            </p:cNvSpPr>
            <p:nvPr/>
          </p:nvSpPr>
          <p:spPr bwMode="auto">
            <a:xfrm>
              <a:off x="738" y="3159"/>
              <a:ext cx="376" cy="853"/>
            </a:xfrm>
            <a:custGeom>
              <a:avLst/>
              <a:gdLst>
                <a:gd name="T0" fmla="*/ 244 w 376"/>
                <a:gd name="T1" fmla="*/ 8 h 853"/>
                <a:gd name="T2" fmla="*/ 229 w 376"/>
                <a:gd name="T3" fmla="*/ 29 h 853"/>
                <a:gd name="T4" fmla="*/ 213 w 376"/>
                <a:gd name="T5" fmla="*/ 54 h 853"/>
                <a:gd name="T6" fmla="*/ 197 w 376"/>
                <a:gd name="T7" fmla="*/ 85 h 853"/>
                <a:gd name="T8" fmla="*/ 181 w 376"/>
                <a:gd name="T9" fmla="*/ 120 h 853"/>
                <a:gd name="T10" fmla="*/ 165 w 376"/>
                <a:gd name="T11" fmla="*/ 159 h 853"/>
                <a:gd name="T12" fmla="*/ 149 w 376"/>
                <a:gd name="T13" fmla="*/ 202 h 853"/>
                <a:gd name="T14" fmla="*/ 133 w 376"/>
                <a:gd name="T15" fmla="*/ 250 h 853"/>
                <a:gd name="T16" fmla="*/ 116 w 376"/>
                <a:gd name="T17" fmla="*/ 301 h 853"/>
                <a:gd name="T18" fmla="*/ 100 w 376"/>
                <a:gd name="T19" fmla="*/ 356 h 853"/>
                <a:gd name="T20" fmla="*/ 84 w 376"/>
                <a:gd name="T21" fmla="*/ 414 h 853"/>
                <a:gd name="T22" fmla="*/ 68 w 376"/>
                <a:gd name="T23" fmla="*/ 476 h 853"/>
                <a:gd name="T24" fmla="*/ 53 w 376"/>
                <a:gd name="T25" fmla="*/ 541 h 853"/>
                <a:gd name="T26" fmla="*/ 37 w 376"/>
                <a:gd name="T27" fmla="*/ 608 h 853"/>
                <a:gd name="T28" fmla="*/ 22 w 376"/>
                <a:gd name="T29" fmla="*/ 678 h 853"/>
                <a:gd name="T30" fmla="*/ 7 w 376"/>
                <a:gd name="T31" fmla="*/ 750 h 853"/>
                <a:gd name="T32" fmla="*/ 2 w 376"/>
                <a:gd name="T33" fmla="*/ 790 h 853"/>
                <a:gd name="T34" fmla="*/ 10 w 376"/>
                <a:gd name="T35" fmla="*/ 796 h 853"/>
                <a:gd name="T36" fmla="*/ 22 w 376"/>
                <a:gd name="T37" fmla="*/ 801 h 853"/>
                <a:gd name="T38" fmla="*/ 37 w 376"/>
                <a:gd name="T39" fmla="*/ 808 h 853"/>
                <a:gd name="T40" fmla="*/ 56 w 376"/>
                <a:gd name="T41" fmla="*/ 814 h 853"/>
                <a:gd name="T42" fmla="*/ 77 w 376"/>
                <a:gd name="T43" fmla="*/ 820 h 853"/>
                <a:gd name="T44" fmla="*/ 99 w 376"/>
                <a:gd name="T45" fmla="*/ 827 h 853"/>
                <a:gd name="T46" fmla="*/ 123 w 376"/>
                <a:gd name="T47" fmla="*/ 832 h 853"/>
                <a:gd name="T48" fmla="*/ 147 w 376"/>
                <a:gd name="T49" fmla="*/ 838 h 853"/>
                <a:gd name="T50" fmla="*/ 171 w 376"/>
                <a:gd name="T51" fmla="*/ 842 h 853"/>
                <a:gd name="T52" fmla="*/ 194 w 376"/>
                <a:gd name="T53" fmla="*/ 846 h 853"/>
                <a:gd name="T54" fmla="*/ 215 w 376"/>
                <a:gd name="T55" fmla="*/ 850 h 853"/>
                <a:gd name="T56" fmla="*/ 235 w 376"/>
                <a:gd name="T57" fmla="*/ 852 h 853"/>
                <a:gd name="T58" fmla="*/ 252 w 376"/>
                <a:gd name="T59" fmla="*/ 853 h 853"/>
                <a:gd name="T60" fmla="*/ 266 w 376"/>
                <a:gd name="T61" fmla="*/ 853 h 853"/>
                <a:gd name="T62" fmla="*/ 276 w 376"/>
                <a:gd name="T63" fmla="*/ 851 h 853"/>
                <a:gd name="T64" fmla="*/ 285 w 376"/>
                <a:gd name="T65" fmla="*/ 801 h 853"/>
                <a:gd name="T66" fmla="*/ 298 w 376"/>
                <a:gd name="T67" fmla="*/ 691 h 853"/>
                <a:gd name="T68" fmla="*/ 314 w 376"/>
                <a:gd name="T69" fmla="*/ 572 h 853"/>
                <a:gd name="T70" fmla="*/ 329 w 376"/>
                <a:gd name="T71" fmla="*/ 450 h 853"/>
                <a:gd name="T72" fmla="*/ 344 w 376"/>
                <a:gd name="T73" fmla="*/ 332 h 853"/>
                <a:gd name="T74" fmla="*/ 357 w 376"/>
                <a:gd name="T75" fmla="*/ 224 h 853"/>
                <a:gd name="T76" fmla="*/ 368 w 376"/>
                <a:gd name="T77" fmla="*/ 134 h 853"/>
                <a:gd name="T78" fmla="*/ 373 w 376"/>
                <a:gd name="T79" fmla="*/ 81 h 853"/>
                <a:gd name="T80" fmla="*/ 375 w 376"/>
                <a:gd name="T81" fmla="*/ 54 h 853"/>
                <a:gd name="T82" fmla="*/ 374 w 376"/>
                <a:gd name="T83" fmla="*/ 40 h 853"/>
                <a:gd name="T84" fmla="*/ 370 w 376"/>
                <a:gd name="T85" fmla="*/ 32 h 853"/>
                <a:gd name="T86" fmla="*/ 363 w 376"/>
                <a:gd name="T87" fmla="*/ 26 h 853"/>
                <a:gd name="T88" fmla="*/ 355 w 376"/>
                <a:gd name="T89" fmla="*/ 22 h 853"/>
                <a:gd name="T90" fmla="*/ 346 w 376"/>
                <a:gd name="T91" fmla="*/ 18 h 853"/>
                <a:gd name="T92" fmla="*/ 336 w 376"/>
                <a:gd name="T93" fmla="*/ 15 h 853"/>
                <a:gd name="T94" fmla="*/ 325 w 376"/>
                <a:gd name="T95" fmla="*/ 13 h 853"/>
                <a:gd name="T96" fmla="*/ 313 w 376"/>
                <a:gd name="T97" fmla="*/ 12 h 853"/>
                <a:gd name="T98" fmla="*/ 286 w 376"/>
                <a:gd name="T99" fmla="*/ 10 h 853"/>
                <a:gd name="T100" fmla="*/ 264 w 376"/>
                <a:gd name="T101" fmla="*/ 8 h 853"/>
                <a:gd name="T102" fmla="*/ 258 w 376"/>
                <a:gd name="T103" fmla="*/ 6 h 853"/>
                <a:gd name="T104" fmla="*/ 253 w 376"/>
                <a:gd name="T105" fmla="*/ 4 h 853"/>
                <a:gd name="T106" fmla="*/ 251 w 376"/>
                <a:gd name="T107" fmla="*/ 2 h 8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76" h="853">
                  <a:moveTo>
                    <a:pt x="251" y="0"/>
                  </a:moveTo>
                  <a:lnTo>
                    <a:pt x="244" y="8"/>
                  </a:lnTo>
                  <a:lnTo>
                    <a:pt x="236" y="18"/>
                  </a:lnTo>
                  <a:lnTo>
                    <a:pt x="229" y="29"/>
                  </a:lnTo>
                  <a:lnTo>
                    <a:pt x="221" y="41"/>
                  </a:lnTo>
                  <a:lnTo>
                    <a:pt x="213" y="54"/>
                  </a:lnTo>
                  <a:lnTo>
                    <a:pt x="205" y="69"/>
                  </a:lnTo>
                  <a:lnTo>
                    <a:pt x="197" y="85"/>
                  </a:lnTo>
                  <a:lnTo>
                    <a:pt x="189" y="102"/>
                  </a:lnTo>
                  <a:lnTo>
                    <a:pt x="181" y="120"/>
                  </a:lnTo>
                  <a:lnTo>
                    <a:pt x="173" y="139"/>
                  </a:lnTo>
                  <a:lnTo>
                    <a:pt x="165" y="159"/>
                  </a:lnTo>
                  <a:lnTo>
                    <a:pt x="157" y="180"/>
                  </a:lnTo>
                  <a:lnTo>
                    <a:pt x="149" y="202"/>
                  </a:lnTo>
                  <a:lnTo>
                    <a:pt x="141" y="226"/>
                  </a:lnTo>
                  <a:lnTo>
                    <a:pt x="133" y="250"/>
                  </a:lnTo>
                  <a:lnTo>
                    <a:pt x="124" y="275"/>
                  </a:lnTo>
                  <a:lnTo>
                    <a:pt x="116" y="301"/>
                  </a:lnTo>
                  <a:lnTo>
                    <a:pt x="108" y="328"/>
                  </a:lnTo>
                  <a:lnTo>
                    <a:pt x="100" y="356"/>
                  </a:lnTo>
                  <a:lnTo>
                    <a:pt x="92" y="385"/>
                  </a:lnTo>
                  <a:lnTo>
                    <a:pt x="84" y="414"/>
                  </a:lnTo>
                  <a:lnTo>
                    <a:pt x="76" y="445"/>
                  </a:lnTo>
                  <a:lnTo>
                    <a:pt x="68" y="476"/>
                  </a:lnTo>
                  <a:lnTo>
                    <a:pt x="60" y="508"/>
                  </a:lnTo>
                  <a:lnTo>
                    <a:pt x="53" y="541"/>
                  </a:lnTo>
                  <a:lnTo>
                    <a:pt x="45" y="574"/>
                  </a:lnTo>
                  <a:lnTo>
                    <a:pt x="37" y="608"/>
                  </a:lnTo>
                  <a:lnTo>
                    <a:pt x="30" y="642"/>
                  </a:lnTo>
                  <a:lnTo>
                    <a:pt x="22" y="678"/>
                  </a:lnTo>
                  <a:lnTo>
                    <a:pt x="15" y="714"/>
                  </a:lnTo>
                  <a:lnTo>
                    <a:pt x="7" y="750"/>
                  </a:lnTo>
                  <a:lnTo>
                    <a:pt x="0" y="787"/>
                  </a:lnTo>
                  <a:lnTo>
                    <a:pt x="2" y="790"/>
                  </a:lnTo>
                  <a:lnTo>
                    <a:pt x="6" y="793"/>
                  </a:lnTo>
                  <a:lnTo>
                    <a:pt x="10" y="796"/>
                  </a:lnTo>
                  <a:lnTo>
                    <a:pt x="15" y="799"/>
                  </a:lnTo>
                  <a:lnTo>
                    <a:pt x="22" y="801"/>
                  </a:lnTo>
                  <a:lnTo>
                    <a:pt x="29" y="805"/>
                  </a:lnTo>
                  <a:lnTo>
                    <a:pt x="37" y="808"/>
                  </a:lnTo>
                  <a:lnTo>
                    <a:pt x="46" y="811"/>
                  </a:lnTo>
                  <a:lnTo>
                    <a:pt x="56" y="814"/>
                  </a:lnTo>
                  <a:lnTo>
                    <a:pt x="66" y="817"/>
                  </a:lnTo>
                  <a:lnTo>
                    <a:pt x="77" y="820"/>
                  </a:lnTo>
                  <a:lnTo>
                    <a:pt x="87" y="824"/>
                  </a:lnTo>
                  <a:lnTo>
                    <a:pt x="99" y="827"/>
                  </a:lnTo>
                  <a:lnTo>
                    <a:pt x="111" y="830"/>
                  </a:lnTo>
                  <a:lnTo>
                    <a:pt x="123" y="832"/>
                  </a:lnTo>
                  <a:lnTo>
                    <a:pt x="135" y="835"/>
                  </a:lnTo>
                  <a:lnTo>
                    <a:pt x="147" y="838"/>
                  </a:lnTo>
                  <a:lnTo>
                    <a:pt x="159" y="840"/>
                  </a:lnTo>
                  <a:lnTo>
                    <a:pt x="171" y="842"/>
                  </a:lnTo>
                  <a:lnTo>
                    <a:pt x="182" y="844"/>
                  </a:lnTo>
                  <a:lnTo>
                    <a:pt x="194" y="846"/>
                  </a:lnTo>
                  <a:lnTo>
                    <a:pt x="205" y="848"/>
                  </a:lnTo>
                  <a:lnTo>
                    <a:pt x="215" y="850"/>
                  </a:lnTo>
                  <a:lnTo>
                    <a:pt x="226" y="851"/>
                  </a:lnTo>
                  <a:lnTo>
                    <a:pt x="235" y="852"/>
                  </a:lnTo>
                  <a:lnTo>
                    <a:pt x="244" y="853"/>
                  </a:lnTo>
                  <a:lnTo>
                    <a:pt x="252" y="853"/>
                  </a:lnTo>
                  <a:lnTo>
                    <a:pt x="260" y="853"/>
                  </a:lnTo>
                  <a:lnTo>
                    <a:pt x="266" y="853"/>
                  </a:lnTo>
                  <a:lnTo>
                    <a:pt x="272" y="852"/>
                  </a:lnTo>
                  <a:lnTo>
                    <a:pt x="276" y="851"/>
                  </a:lnTo>
                  <a:lnTo>
                    <a:pt x="280" y="850"/>
                  </a:lnTo>
                  <a:lnTo>
                    <a:pt x="285" y="801"/>
                  </a:lnTo>
                  <a:lnTo>
                    <a:pt x="292" y="747"/>
                  </a:lnTo>
                  <a:lnTo>
                    <a:pt x="298" y="691"/>
                  </a:lnTo>
                  <a:lnTo>
                    <a:pt x="306" y="632"/>
                  </a:lnTo>
                  <a:lnTo>
                    <a:pt x="314" y="572"/>
                  </a:lnTo>
                  <a:lnTo>
                    <a:pt x="321" y="511"/>
                  </a:lnTo>
                  <a:lnTo>
                    <a:pt x="329" y="450"/>
                  </a:lnTo>
                  <a:lnTo>
                    <a:pt x="337" y="390"/>
                  </a:lnTo>
                  <a:lnTo>
                    <a:pt x="344" y="332"/>
                  </a:lnTo>
                  <a:lnTo>
                    <a:pt x="351" y="276"/>
                  </a:lnTo>
                  <a:lnTo>
                    <a:pt x="357" y="224"/>
                  </a:lnTo>
                  <a:lnTo>
                    <a:pt x="363" y="176"/>
                  </a:lnTo>
                  <a:lnTo>
                    <a:pt x="368" y="134"/>
                  </a:lnTo>
                  <a:lnTo>
                    <a:pt x="372" y="97"/>
                  </a:lnTo>
                  <a:lnTo>
                    <a:pt x="373" y="81"/>
                  </a:lnTo>
                  <a:lnTo>
                    <a:pt x="374" y="66"/>
                  </a:lnTo>
                  <a:lnTo>
                    <a:pt x="375" y="54"/>
                  </a:lnTo>
                  <a:lnTo>
                    <a:pt x="376" y="44"/>
                  </a:lnTo>
                  <a:lnTo>
                    <a:pt x="374" y="40"/>
                  </a:lnTo>
                  <a:lnTo>
                    <a:pt x="373" y="36"/>
                  </a:lnTo>
                  <a:lnTo>
                    <a:pt x="370" y="32"/>
                  </a:lnTo>
                  <a:lnTo>
                    <a:pt x="367" y="29"/>
                  </a:lnTo>
                  <a:lnTo>
                    <a:pt x="363" y="26"/>
                  </a:lnTo>
                  <a:lnTo>
                    <a:pt x="360" y="24"/>
                  </a:lnTo>
                  <a:lnTo>
                    <a:pt x="355" y="22"/>
                  </a:lnTo>
                  <a:lnTo>
                    <a:pt x="351" y="20"/>
                  </a:lnTo>
                  <a:lnTo>
                    <a:pt x="346" y="18"/>
                  </a:lnTo>
                  <a:lnTo>
                    <a:pt x="341" y="16"/>
                  </a:lnTo>
                  <a:lnTo>
                    <a:pt x="336" y="15"/>
                  </a:lnTo>
                  <a:lnTo>
                    <a:pt x="330" y="14"/>
                  </a:lnTo>
                  <a:lnTo>
                    <a:pt x="325" y="13"/>
                  </a:lnTo>
                  <a:lnTo>
                    <a:pt x="319" y="12"/>
                  </a:lnTo>
                  <a:lnTo>
                    <a:pt x="313" y="12"/>
                  </a:lnTo>
                  <a:lnTo>
                    <a:pt x="308" y="11"/>
                  </a:lnTo>
                  <a:lnTo>
                    <a:pt x="286" y="10"/>
                  </a:lnTo>
                  <a:lnTo>
                    <a:pt x="268" y="8"/>
                  </a:lnTo>
                  <a:lnTo>
                    <a:pt x="264" y="8"/>
                  </a:lnTo>
                  <a:lnTo>
                    <a:pt x="260" y="7"/>
                  </a:lnTo>
                  <a:lnTo>
                    <a:pt x="258" y="6"/>
                  </a:lnTo>
                  <a:lnTo>
                    <a:pt x="255" y="5"/>
                  </a:lnTo>
                  <a:lnTo>
                    <a:pt x="253" y="4"/>
                  </a:lnTo>
                  <a:lnTo>
                    <a:pt x="252" y="3"/>
                  </a:lnTo>
                  <a:lnTo>
                    <a:pt x="251" y="2"/>
                  </a:lnTo>
                  <a:lnTo>
                    <a:pt x="251" y="0"/>
                  </a:lnTo>
                  <a:close/>
                </a:path>
              </a:pathLst>
            </a:custGeom>
            <a:solidFill>
              <a:srgbClr val="4024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8" name="Freeform 76"/>
            <p:cNvSpPr>
              <a:spLocks/>
            </p:cNvSpPr>
            <p:nvPr/>
          </p:nvSpPr>
          <p:spPr bwMode="auto">
            <a:xfrm>
              <a:off x="1012" y="3917"/>
              <a:ext cx="328" cy="100"/>
            </a:xfrm>
            <a:custGeom>
              <a:avLst/>
              <a:gdLst>
                <a:gd name="T0" fmla="*/ 328 w 328"/>
                <a:gd name="T1" fmla="*/ 85 h 100"/>
                <a:gd name="T2" fmla="*/ 290 w 328"/>
                <a:gd name="T3" fmla="*/ 91 h 100"/>
                <a:gd name="T4" fmla="*/ 270 w 328"/>
                <a:gd name="T5" fmla="*/ 94 h 100"/>
                <a:gd name="T6" fmla="*/ 251 w 328"/>
                <a:gd name="T7" fmla="*/ 96 h 100"/>
                <a:gd name="T8" fmla="*/ 231 w 328"/>
                <a:gd name="T9" fmla="*/ 98 h 100"/>
                <a:gd name="T10" fmla="*/ 211 w 328"/>
                <a:gd name="T11" fmla="*/ 99 h 100"/>
                <a:gd name="T12" fmla="*/ 191 w 328"/>
                <a:gd name="T13" fmla="*/ 100 h 100"/>
                <a:gd name="T14" fmla="*/ 170 w 328"/>
                <a:gd name="T15" fmla="*/ 100 h 100"/>
                <a:gd name="T16" fmla="*/ 150 w 328"/>
                <a:gd name="T17" fmla="*/ 99 h 100"/>
                <a:gd name="T18" fmla="*/ 129 w 328"/>
                <a:gd name="T19" fmla="*/ 97 h 100"/>
                <a:gd name="T20" fmla="*/ 108 w 328"/>
                <a:gd name="T21" fmla="*/ 94 h 100"/>
                <a:gd name="T22" fmla="*/ 87 w 328"/>
                <a:gd name="T23" fmla="*/ 91 h 100"/>
                <a:gd name="T24" fmla="*/ 66 w 328"/>
                <a:gd name="T25" fmla="*/ 86 h 100"/>
                <a:gd name="T26" fmla="*/ 44 w 328"/>
                <a:gd name="T27" fmla="*/ 80 h 100"/>
                <a:gd name="T28" fmla="*/ 22 w 328"/>
                <a:gd name="T29" fmla="*/ 74 h 100"/>
                <a:gd name="T30" fmla="*/ 0 w 328"/>
                <a:gd name="T31" fmla="*/ 65 h 100"/>
                <a:gd name="T32" fmla="*/ 24 w 328"/>
                <a:gd name="T33" fmla="*/ 3 h 100"/>
                <a:gd name="T34" fmla="*/ 43 w 328"/>
                <a:gd name="T35" fmla="*/ 7 h 100"/>
                <a:gd name="T36" fmla="*/ 61 w 328"/>
                <a:gd name="T37" fmla="*/ 12 h 100"/>
                <a:gd name="T38" fmla="*/ 80 w 328"/>
                <a:gd name="T39" fmla="*/ 15 h 100"/>
                <a:gd name="T40" fmla="*/ 99 w 328"/>
                <a:gd name="T41" fmla="*/ 18 h 100"/>
                <a:gd name="T42" fmla="*/ 117 w 328"/>
                <a:gd name="T43" fmla="*/ 20 h 100"/>
                <a:gd name="T44" fmla="*/ 135 w 328"/>
                <a:gd name="T45" fmla="*/ 22 h 100"/>
                <a:gd name="T46" fmla="*/ 154 w 328"/>
                <a:gd name="T47" fmla="*/ 23 h 100"/>
                <a:gd name="T48" fmla="*/ 172 w 328"/>
                <a:gd name="T49" fmla="*/ 24 h 100"/>
                <a:gd name="T50" fmla="*/ 190 w 328"/>
                <a:gd name="T51" fmla="*/ 24 h 100"/>
                <a:gd name="T52" fmla="*/ 208 w 328"/>
                <a:gd name="T53" fmla="*/ 23 h 100"/>
                <a:gd name="T54" fmla="*/ 226 w 328"/>
                <a:gd name="T55" fmla="*/ 22 h 100"/>
                <a:gd name="T56" fmla="*/ 244 w 328"/>
                <a:gd name="T57" fmla="*/ 20 h 100"/>
                <a:gd name="T58" fmla="*/ 261 w 328"/>
                <a:gd name="T59" fmla="*/ 18 h 100"/>
                <a:gd name="T60" fmla="*/ 278 w 328"/>
                <a:gd name="T61" fmla="*/ 14 h 100"/>
                <a:gd name="T62" fmla="*/ 295 w 328"/>
                <a:gd name="T63" fmla="*/ 11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28" h="100">
                  <a:moveTo>
                    <a:pt x="304" y="9"/>
                  </a:moveTo>
                  <a:lnTo>
                    <a:pt x="328" y="85"/>
                  </a:lnTo>
                  <a:lnTo>
                    <a:pt x="309" y="88"/>
                  </a:lnTo>
                  <a:lnTo>
                    <a:pt x="290" y="91"/>
                  </a:lnTo>
                  <a:lnTo>
                    <a:pt x="280" y="93"/>
                  </a:lnTo>
                  <a:lnTo>
                    <a:pt x="270" y="94"/>
                  </a:lnTo>
                  <a:lnTo>
                    <a:pt x="260" y="95"/>
                  </a:lnTo>
                  <a:lnTo>
                    <a:pt x="251" y="96"/>
                  </a:lnTo>
                  <a:lnTo>
                    <a:pt x="241" y="97"/>
                  </a:lnTo>
                  <a:lnTo>
                    <a:pt x="231" y="98"/>
                  </a:lnTo>
                  <a:lnTo>
                    <a:pt x="221" y="99"/>
                  </a:lnTo>
                  <a:lnTo>
                    <a:pt x="211" y="99"/>
                  </a:lnTo>
                  <a:lnTo>
                    <a:pt x="201" y="100"/>
                  </a:lnTo>
                  <a:lnTo>
                    <a:pt x="191" y="100"/>
                  </a:lnTo>
                  <a:lnTo>
                    <a:pt x="181" y="100"/>
                  </a:lnTo>
                  <a:lnTo>
                    <a:pt x="170" y="100"/>
                  </a:lnTo>
                  <a:lnTo>
                    <a:pt x="160" y="100"/>
                  </a:lnTo>
                  <a:lnTo>
                    <a:pt x="150" y="99"/>
                  </a:lnTo>
                  <a:lnTo>
                    <a:pt x="140" y="98"/>
                  </a:lnTo>
                  <a:lnTo>
                    <a:pt x="129" y="97"/>
                  </a:lnTo>
                  <a:lnTo>
                    <a:pt x="119" y="96"/>
                  </a:lnTo>
                  <a:lnTo>
                    <a:pt x="108" y="94"/>
                  </a:lnTo>
                  <a:lnTo>
                    <a:pt x="98" y="93"/>
                  </a:lnTo>
                  <a:lnTo>
                    <a:pt x="87" y="91"/>
                  </a:lnTo>
                  <a:lnTo>
                    <a:pt x="77" y="88"/>
                  </a:lnTo>
                  <a:lnTo>
                    <a:pt x="66" y="86"/>
                  </a:lnTo>
                  <a:lnTo>
                    <a:pt x="55" y="84"/>
                  </a:lnTo>
                  <a:lnTo>
                    <a:pt x="44" y="80"/>
                  </a:lnTo>
                  <a:lnTo>
                    <a:pt x="33" y="77"/>
                  </a:lnTo>
                  <a:lnTo>
                    <a:pt x="22" y="74"/>
                  </a:lnTo>
                  <a:lnTo>
                    <a:pt x="11" y="70"/>
                  </a:lnTo>
                  <a:lnTo>
                    <a:pt x="0" y="65"/>
                  </a:lnTo>
                  <a:lnTo>
                    <a:pt x="15" y="0"/>
                  </a:lnTo>
                  <a:lnTo>
                    <a:pt x="24" y="3"/>
                  </a:lnTo>
                  <a:lnTo>
                    <a:pt x="33" y="5"/>
                  </a:lnTo>
                  <a:lnTo>
                    <a:pt x="43" y="7"/>
                  </a:lnTo>
                  <a:lnTo>
                    <a:pt x="52" y="10"/>
                  </a:lnTo>
                  <a:lnTo>
                    <a:pt x="61" y="12"/>
                  </a:lnTo>
                  <a:lnTo>
                    <a:pt x="71" y="14"/>
                  </a:lnTo>
                  <a:lnTo>
                    <a:pt x="80" y="15"/>
                  </a:lnTo>
                  <a:lnTo>
                    <a:pt x="89" y="17"/>
                  </a:lnTo>
                  <a:lnTo>
                    <a:pt x="99" y="18"/>
                  </a:lnTo>
                  <a:lnTo>
                    <a:pt x="108" y="19"/>
                  </a:lnTo>
                  <a:lnTo>
                    <a:pt x="117" y="20"/>
                  </a:lnTo>
                  <a:lnTo>
                    <a:pt x="126" y="21"/>
                  </a:lnTo>
                  <a:lnTo>
                    <a:pt x="135" y="22"/>
                  </a:lnTo>
                  <a:lnTo>
                    <a:pt x="145" y="23"/>
                  </a:lnTo>
                  <a:lnTo>
                    <a:pt x="154" y="23"/>
                  </a:lnTo>
                  <a:lnTo>
                    <a:pt x="163" y="23"/>
                  </a:lnTo>
                  <a:lnTo>
                    <a:pt x="172" y="24"/>
                  </a:lnTo>
                  <a:lnTo>
                    <a:pt x="181" y="24"/>
                  </a:lnTo>
                  <a:lnTo>
                    <a:pt x="190" y="24"/>
                  </a:lnTo>
                  <a:lnTo>
                    <a:pt x="199" y="23"/>
                  </a:lnTo>
                  <a:lnTo>
                    <a:pt x="208" y="23"/>
                  </a:lnTo>
                  <a:lnTo>
                    <a:pt x="217" y="22"/>
                  </a:lnTo>
                  <a:lnTo>
                    <a:pt x="226" y="22"/>
                  </a:lnTo>
                  <a:lnTo>
                    <a:pt x="235" y="21"/>
                  </a:lnTo>
                  <a:lnTo>
                    <a:pt x="244" y="20"/>
                  </a:lnTo>
                  <a:lnTo>
                    <a:pt x="252" y="19"/>
                  </a:lnTo>
                  <a:lnTo>
                    <a:pt x="261" y="18"/>
                  </a:lnTo>
                  <a:lnTo>
                    <a:pt x="270" y="16"/>
                  </a:lnTo>
                  <a:lnTo>
                    <a:pt x="278" y="14"/>
                  </a:lnTo>
                  <a:lnTo>
                    <a:pt x="287" y="13"/>
                  </a:lnTo>
                  <a:lnTo>
                    <a:pt x="295" y="11"/>
                  </a:lnTo>
                  <a:lnTo>
                    <a:pt x="304" y="9"/>
                  </a:lnTo>
                  <a:close/>
                </a:path>
              </a:pathLst>
            </a:custGeom>
            <a:solidFill>
              <a:srgbClr val="38201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9" name="Freeform 77"/>
            <p:cNvSpPr>
              <a:spLocks/>
            </p:cNvSpPr>
            <p:nvPr/>
          </p:nvSpPr>
          <p:spPr bwMode="auto">
            <a:xfrm>
              <a:off x="1012" y="3919"/>
              <a:ext cx="330" cy="102"/>
            </a:xfrm>
            <a:custGeom>
              <a:avLst/>
              <a:gdLst>
                <a:gd name="T0" fmla="*/ 330 w 330"/>
                <a:gd name="T1" fmla="*/ 89 h 102"/>
                <a:gd name="T2" fmla="*/ 311 w 330"/>
                <a:gd name="T3" fmla="*/ 93 h 102"/>
                <a:gd name="T4" fmla="*/ 291 w 330"/>
                <a:gd name="T5" fmla="*/ 96 h 102"/>
                <a:gd name="T6" fmla="*/ 272 w 330"/>
                <a:gd name="T7" fmla="*/ 98 h 102"/>
                <a:gd name="T8" fmla="*/ 252 w 330"/>
                <a:gd name="T9" fmla="*/ 100 h 102"/>
                <a:gd name="T10" fmla="*/ 232 w 330"/>
                <a:gd name="T11" fmla="*/ 101 h 102"/>
                <a:gd name="T12" fmla="*/ 212 w 330"/>
                <a:gd name="T13" fmla="*/ 102 h 102"/>
                <a:gd name="T14" fmla="*/ 192 w 330"/>
                <a:gd name="T15" fmla="*/ 102 h 102"/>
                <a:gd name="T16" fmla="*/ 172 w 330"/>
                <a:gd name="T17" fmla="*/ 101 h 102"/>
                <a:gd name="T18" fmla="*/ 151 w 330"/>
                <a:gd name="T19" fmla="*/ 100 h 102"/>
                <a:gd name="T20" fmla="*/ 130 w 330"/>
                <a:gd name="T21" fmla="*/ 97 h 102"/>
                <a:gd name="T22" fmla="*/ 109 w 330"/>
                <a:gd name="T23" fmla="*/ 94 h 102"/>
                <a:gd name="T24" fmla="*/ 87 w 330"/>
                <a:gd name="T25" fmla="*/ 90 h 102"/>
                <a:gd name="T26" fmla="*/ 66 w 330"/>
                <a:gd name="T27" fmla="*/ 85 h 102"/>
                <a:gd name="T28" fmla="*/ 44 w 330"/>
                <a:gd name="T29" fmla="*/ 79 h 102"/>
                <a:gd name="T30" fmla="*/ 22 w 330"/>
                <a:gd name="T31" fmla="*/ 72 h 102"/>
                <a:gd name="T32" fmla="*/ 0 w 330"/>
                <a:gd name="T33" fmla="*/ 63 h 102"/>
                <a:gd name="T34" fmla="*/ 13 w 330"/>
                <a:gd name="T35" fmla="*/ 3 h 102"/>
                <a:gd name="T36" fmla="*/ 24 w 330"/>
                <a:gd name="T37" fmla="*/ 10 h 102"/>
                <a:gd name="T38" fmla="*/ 36 w 330"/>
                <a:gd name="T39" fmla="*/ 16 h 102"/>
                <a:gd name="T40" fmla="*/ 52 w 330"/>
                <a:gd name="T41" fmla="*/ 21 h 102"/>
                <a:gd name="T42" fmla="*/ 68 w 330"/>
                <a:gd name="T43" fmla="*/ 26 h 102"/>
                <a:gd name="T44" fmla="*/ 87 w 330"/>
                <a:gd name="T45" fmla="*/ 30 h 102"/>
                <a:gd name="T46" fmla="*/ 106 w 330"/>
                <a:gd name="T47" fmla="*/ 33 h 102"/>
                <a:gd name="T48" fmla="*/ 127 w 330"/>
                <a:gd name="T49" fmla="*/ 36 h 102"/>
                <a:gd name="T50" fmla="*/ 149 w 330"/>
                <a:gd name="T51" fmla="*/ 38 h 102"/>
                <a:gd name="T52" fmla="*/ 171 w 330"/>
                <a:gd name="T53" fmla="*/ 39 h 102"/>
                <a:gd name="T54" fmla="*/ 193 w 330"/>
                <a:gd name="T55" fmla="*/ 39 h 102"/>
                <a:gd name="T56" fmla="*/ 216 w 330"/>
                <a:gd name="T57" fmla="*/ 38 h 102"/>
                <a:gd name="T58" fmla="*/ 238 w 330"/>
                <a:gd name="T59" fmla="*/ 36 h 102"/>
                <a:gd name="T60" fmla="*/ 260 w 330"/>
                <a:gd name="T61" fmla="*/ 32 h 102"/>
                <a:gd name="T62" fmla="*/ 281 w 330"/>
                <a:gd name="T63" fmla="*/ 28 h 102"/>
                <a:gd name="T64" fmla="*/ 301 w 330"/>
                <a:gd name="T65" fmla="*/ 22 h 102"/>
                <a:gd name="T66" fmla="*/ 311 w 330"/>
                <a:gd name="T67" fmla="*/ 19 h 102"/>
                <a:gd name="T68" fmla="*/ 314 w 330"/>
                <a:gd name="T69" fmla="*/ 19 h 102"/>
                <a:gd name="T70" fmla="*/ 318 w 330"/>
                <a:gd name="T71" fmla="*/ 19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30" h="102">
                  <a:moveTo>
                    <a:pt x="320" y="19"/>
                  </a:moveTo>
                  <a:lnTo>
                    <a:pt x="330" y="89"/>
                  </a:lnTo>
                  <a:lnTo>
                    <a:pt x="320" y="91"/>
                  </a:lnTo>
                  <a:lnTo>
                    <a:pt x="311" y="93"/>
                  </a:lnTo>
                  <a:lnTo>
                    <a:pt x="301" y="94"/>
                  </a:lnTo>
                  <a:lnTo>
                    <a:pt x="291" y="96"/>
                  </a:lnTo>
                  <a:lnTo>
                    <a:pt x="282" y="97"/>
                  </a:lnTo>
                  <a:lnTo>
                    <a:pt x="272" y="98"/>
                  </a:lnTo>
                  <a:lnTo>
                    <a:pt x="262" y="99"/>
                  </a:lnTo>
                  <a:lnTo>
                    <a:pt x="252" y="100"/>
                  </a:lnTo>
                  <a:lnTo>
                    <a:pt x="242" y="101"/>
                  </a:lnTo>
                  <a:lnTo>
                    <a:pt x="232" y="101"/>
                  </a:lnTo>
                  <a:lnTo>
                    <a:pt x="222" y="102"/>
                  </a:lnTo>
                  <a:lnTo>
                    <a:pt x="212" y="102"/>
                  </a:lnTo>
                  <a:lnTo>
                    <a:pt x="202" y="102"/>
                  </a:lnTo>
                  <a:lnTo>
                    <a:pt x="192" y="102"/>
                  </a:lnTo>
                  <a:lnTo>
                    <a:pt x="182" y="102"/>
                  </a:lnTo>
                  <a:lnTo>
                    <a:pt x="172" y="101"/>
                  </a:lnTo>
                  <a:lnTo>
                    <a:pt x="161" y="101"/>
                  </a:lnTo>
                  <a:lnTo>
                    <a:pt x="151" y="100"/>
                  </a:lnTo>
                  <a:lnTo>
                    <a:pt x="140" y="98"/>
                  </a:lnTo>
                  <a:lnTo>
                    <a:pt x="130" y="97"/>
                  </a:lnTo>
                  <a:lnTo>
                    <a:pt x="119" y="96"/>
                  </a:lnTo>
                  <a:lnTo>
                    <a:pt x="109" y="94"/>
                  </a:lnTo>
                  <a:lnTo>
                    <a:pt x="98" y="92"/>
                  </a:lnTo>
                  <a:lnTo>
                    <a:pt x="87" y="90"/>
                  </a:lnTo>
                  <a:lnTo>
                    <a:pt x="77" y="87"/>
                  </a:lnTo>
                  <a:lnTo>
                    <a:pt x="66" y="85"/>
                  </a:lnTo>
                  <a:lnTo>
                    <a:pt x="55" y="82"/>
                  </a:lnTo>
                  <a:lnTo>
                    <a:pt x="44" y="79"/>
                  </a:lnTo>
                  <a:lnTo>
                    <a:pt x="33" y="75"/>
                  </a:lnTo>
                  <a:lnTo>
                    <a:pt x="22" y="72"/>
                  </a:lnTo>
                  <a:lnTo>
                    <a:pt x="11" y="68"/>
                  </a:lnTo>
                  <a:lnTo>
                    <a:pt x="0" y="63"/>
                  </a:lnTo>
                  <a:lnTo>
                    <a:pt x="9" y="0"/>
                  </a:lnTo>
                  <a:lnTo>
                    <a:pt x="13" y="3"/>
                  </a:lnTo>
                  <a:lnTo>
                    <a:pt x="18" y="7"/>
                  </a:lnTo>
                  <a:lnTo>
                    <a:pt x="24" y="10"/>
                  </a:lnTo>
                  <a:lnTo>
                    <a:pt x="30" y="13"/>
                  </a:lnTo>
                  <a:lnTo>
                    <a:pt x="36" y="16"/>
                  </a:lnTo>
                  <a:lnTo>
                    <a:pt x="44" y="18"/>
                  </a:lnTo>
                  <a:lnTo>
                    <a:pt x="52" y="21"/>
                  </a:lnTo>
                  <a:lnTo>
                    <a:pt x="60" y="23"/>
                  </a:lnTo>
                  <a:lnTo>
                    <a:pt x="68" y="26"/>
                  </a:lnTo>
                  <a:lnTo>
                    <a:pt x="77" y="28"/>
                  </a:lnTo>
                  <a:lnTo>
                    <a:pt x="87" y="30"/>
                  </a:lnTo>
                  <a:lnTo>
                    <a:pt x="96" y="32"/>
                  </a:lnTo>
                  <a:lnTo>
                    <a:pt x="106" y="33"/>
                  </a:lnTo>
                  <a:lnTo>
                    <a:pt x="117" y="35"/>
                  </a:lnTo>
                  <a:lnTo>
                    <a:pt x="127" y="36"/>
                  </a:lnTo>
                  <a:lnTo>
                    <a:pt x="138" y="37"/>
                  </a:lnTo>
                  <a:lnTo>
                    <a:pt x="149" y="38"/>
                  </a:lnTo>
                  <a:lnTo>
                    <a:pt x="160" y="38"/>
                  </a:lnTo>
                  <a:lnTo>
                    <a:pt x="171" y="39"/>
                  </a:lnTo>
                  <a:lnTo>
                    <a:pt x="182" y="39"/>
                  </a:lnTo>
                  <a:lnTo>
                    <a:pt x="193" y="39"/>
                  </a:lnTo>
                  <a:lnTo>
                    <a:pt x="205" y="38"/>
                  </a:lnTo>
                  <a:lnTo>
                    <a:pt x="216" y="38"/>
                  </a:lnTo>
                  <a:lnTo>
                    <a:pt x="227" y="37"/>
                  </a:lnTo>
                  <a:lnTo>
                    <a:pt x="238" y="36"/>
                  </a:lnTo>
                  <a:lnTo>
                    <a:pt x="249" y="34"/>
                  </a:lnTo>
                  <a:lnTo>
                    <a:pt x="260" y="32"/>
                  </a:lnTo>
                  <a:lnTo>
                    <a:pt x="270" y="30"/>
                  </a:lnTo>
                  <a:lnTo>
                    <a:pt x="281" y="28"/>
                  </a:lnTo>
                  <a:lnTo>
                    <a:pt x="291" y="25"/>
                  </a:lnTo>
                  <a:lnTo>
                    <a:pt x="301" y="22"/>
                  </a:lnTo>
                  <a:lnTo>
                    <a:pt x="310" y="19"/>
                  </a:lnTo>
                  <a:lnTo>
                    <a:pt x="311" y="19"/>
                  </a:lnTo>
                  <a:lnTo>
                    <a:pt x="312" y="19"/>
                  </a:lnTo>
                  <a:lnTo>
                    <a:pt x="314" y="19"/>
                  </a:lnTo>
                  <a:lnTo>
                    <a:pt x="315" y="18"/>
                  </a:lnTo>
                  <a:lnTo>
                    <a:pt x="318" y="19"/>
                  </a:lnTo>
                  <a:lnTo>
                    <a:pt x="320" y="19"/>
                  </a:lnTo>
                  <a:close/>
                </a:path>
              </a:pathLst>
            </a:custGeom>
            <a:solidFill>
              <a:srgbClr val="4024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0" name="Freeform 78"/>
            <p:cNvSpPr>
              <a:spLocks/>
            </p:cNvSpPr>
            <p:nvPr/>
          </p:nvSpPr>
          <p:spPr bwMode="auto">
            <a:xfrm>
              <a:off x="713" y="3897"/>
              <a:ext cx="323" cy="123"/>
            </a:xfrm>
            <a:custGeom>
              <a:avLst/>
              <a:gdLst>
                <a:gd name="T0" fmla="*/ 316 w 323"/>
                <a:gd name="T1" fmla="*/ 116 h 123"/>
                <a:gd name="T2" fmla="*/ 276 w 323"/>
                <a:gd name="T3" fmla="*/ 120 h 123"/>
                <a:gd name="T4" fmla="*/ 256 w 323"/>
                <a:gd name="T5" fmla="*/ 122 h 123"/>
                <a:gd name="T6" fmla="*/ 236 w 323"/>
                <a:gd name="T7" fmla="*/ 122 h 123"/>
                <a:gd name="T8" fmla="*/ 217 w 323"/>
                <a:gd name="T9" fmla="*/ 123 h 123"/>
                <a:gd name="T10" fmla="*/ 197 w 323"/>
                <a:gd name="T11" fmla="*/ 122 h 123"/>
                <a:gd name="T12" fmla="*/ 177 w 323"/>
                <a:gd name="T13" fmla="*/ 122 h 123"/>
                <a:gd name="T14" fmla="*/ 157 w 323"/>
                <a:gd name="T15" fmla="*/ 120 h 123"/>
                <a:gd name="T16" fmla="*/ 137 w 323"/>
                <a:gd name="T17" fmla="*/ 117 h 123"/>
                <a:gd name="T18" fmla="*/ 117 w 323"/>
                <a:gd name="T19" fmla="*/ 114 h 123"/>
                <a:gd name="T20" fmla="*/ 98 w 323"/>
                <a:gd name="T21" fmla="*/ 110 h 123"/>
                <a:gd name="T22" fmla="*/ 78 w 323"/>
                <a:gd name="T23" fmla="*/ 105 h 123"/>
                <a:gd name="T24" fmla="*/ 58 w 323"/>
                <a:gd name="T25" fmla="*/ 98 h 123"/>
                <a:gd name="T26" fmla="*/ 39 w 323"/>
                <a:gd name="T27" fmla="*/ 91 h 123"/>
                <a:gd name="T28" fmla="*/ 19 w 323"/>
                <a:gd name="T29" fmla="*/ 83 h 123"/>
                <a:gd name="T30" fmla="*/ 0 w 323"/>
                <a:gd name="T31" fmla="*/ 73 h 123"/>
                <a:gd name="T32" fmla="*/ 41 w 323"/>
                <a:gd name="T33" fmla="*/ 3 h 123"/>
                <a:gd name="T34" fmla="*/ 58 w 323"/>
                <a:gd name="T35" fmla="*/ 10 h 123"/>
                <a:gd name="T36" fmla="*/ 75 w 323"/>
                <a:gd name="T37" fmla="*/ 16 h 123"/>
                <a:gd name="T38" fmla="*/ 92 w 323"/>
                <a:gd name="T39" fmla="*/ 21 h 123"/>
                <a:gd name="T40" fmla="*/ 110 w 323"/>
                <a:gd name="T41" fmla="*/ 26 h 123"/>
                <a:gd name="T42" fmla="*/ 128 w 323"/>
                <a:gd name="T43" fmla="*/ 30 h 123"/>
                <a:gd name="T44" fmla="*/ 146 w 323"/>
                <a:gd name="T45" fmla="*/ 33 h 123"/>
                <a:gd name="T46" fmla="*/ 164 w 323"/>
                <a:gd name="T47" fmla="*/ 36 h 123"/>
                <a:gd name="T48" fmla="*/ 182 w 323"/>
                <a:gd name="T49" fmla="*/ 38 h 123"/>
                <a:gd name="T50" fmla="*/ 200 w 323"/>
                <a:gd name="T51" fmla="*/ 39 h 123"/>
                <a:gd name="T52" fmla="*/ 219 w 323"/>
                <a:gd name="T53" fmla="*/ 40 h 123"/>
                <a:gd name="T54" fmla="*/ 238 w 323"/>
                <a:gd name="T55" fmla="*/ 40 h 123"/>
                <a:gd name="T56" fmla="*/ 256 w 323"/>
                <a:gd name="T57" fmla="*/ 40 h 123"/>
                <a:gd name="T58" fmla="*/ 275 w 323"/>
                <a:gd name="T59" fmla="*/ 38 h 123"/>
                <a:gd name="T60" fmla="*/ 294 w 323"/>
                <a:gd name="T61" fmla="*/ 37 h 123"/>
                <a:gd name="T62" fmla="*/ 314 w 323"/>
                <a:gd name="T63" fmla="*/ 34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23" h="123">
                  <a:moveTo>
                    <a:pt x="323" y="32"/>
                  </a:moveTo>
                  <a:lnTo>
                    <a:pt x="316" y="116"/>
                  </a:lnTo>
                  <a:lnTo>
                    <a:pt x="296" y="118"/>
                  </a:lnTo>
                  <a:lnTo>
                    <a:pt x="276" y="120"/>
                  </a:lnTo>
                  <a:lnTo>
                    <a:pt x="266" y="121"/>
                  </a:lnTo>
                  <a:lnTo>
                    <a:pt x="256" y="122"/>
                  </a:lnTo>
                  <a:lnTo>
                    <a:pt x="246" y="122"/>
                  </a:lnTo>
                  <a:lnTo>
                    <a:pt x="236" y="122"/>
                  </a:lnTo>
                  <a:lnTo>
                    <a:pt x="226" y="123"/>
                  </a:lnTo>
                  <a:lnTo>
                    <a:pt x="217" y="123"/>
                  </a:lnTo>
                  <a:lnTo>
                    <a:pt x="207" y="123"/>
                  </a:lnTo>
                  <a:lnTo>
                    <a:pt x="197" y="122"/>
                  </a:lnTo>
                  <a:lnTo>
                    <a:pt x="187" y="122"/>
                  </a:lnTo>
                  <a:lnTo>
                    <a:pt x="177" y="122"/>
                  </a:lnTo>
                  <a:lnTo>
                    <a:pt x="167" y="121"/>
                  </a:lnTo>
                  <a:lnTo>
                    <a:pt x="157" y="120"/>
                  </a:lnTo>
                  <a:lnTo>
                    <a:pt x="147" y="119"/>
                  </a:lnTo>
                  <a:lnTo>
                    <a:pt x="137" y="117"/>
                  </a:lnTo>
                  <a:lnTo>
                    <a:pt x="127" y="116"/>
                  </a:lnTo>
                  <a:lnTo>
                    <a:pt x="117" y="114"/>
                  </a:lnTo>
                  <a:lnTo>
                    <a:pt x="107" y="112"/>
                  </a:lnTo>
                  <a:lnTo>
                    <a:pt x="98" y="110"/>
                  </a:lnTo>
                  <a:lnTo>
                    <a:pt x="88" y="107"/>
                  </a:lnTo>
                  <a:lnTo>
                    <a:pt x="78" y="105"/>
                  </a:lnTo>
                  <a:lnTo>
                    <a:pt x="68" y="102"/>
                  </a:lnTo>
                  <a:lnTo>
                    <a:pt x="58" y="98"/>
                  </a:lnTo>
                  <a:lnTo>
                    <a:pt x="49" y="95"/>
                  </a:lnTo>
                  <a:lnTo>
                    <a:pt x="39" y="91"/>
                  </a:lnTo>
                  <a:lnTo>
                    <a:pt x="29" y="87"/>
                  </a:lnTo>
                  <a:lnTo>
                    <a:pt x="19" y="83"/>
                  </a:lnTo>
                  <a:lnTo>
                    <a:pt x="10" y="78"/>
                  </a:lnTo>
                  <a:lnTo>
                    <a:pt x="0" y="73"/>
                  </a:lnTo>
                  <a:lnTo>
                    <a:pt x="33" y="0"/>
                  </a:lnTo>
                  <a:lnTo>
                    <a:pt x="41" y="3"/>
                  </a:lnTo>
                  <a:lnTo>
                    <a:pt x="50" y="7"/>
                  </a:lnTo>
                  <a:lnTo>
                    <a:pt x="58" y="10"/>
                  </a:lnTo>
                  <a:lnTo>
                    <a:pt x="67" y="13"/>
                  </a:lnTo>
                  <a:lnTo>
                    <a:pt x="75" y="16"/>
                  </a:lnTo>
                  <a:lnTo>
                    <a:pt x="84" y="19"/>
                  </a:lnTo>
                  <a:lnTo>
                    <a:pt x="92" y="21"/>
                  </a:lnTo>
                  <a:lnTo>
                    <a:pt x="101" y="24"/>
                  </a:lnTo>
                  <a:lnTo>
                    <a:pt x="110" y="26"/>
                  </a:lnTo>
                  <a:lnTo>
                    <a:pt x="119" y="28"/>
                  </a:lnTo>
                  <a:lnTo>
                    <a:pt x="128" y="30"/>
                  </a:lnTo>
                  <a:lnTo>
                    <a:pt x="136" y="32"/>
                  </a:lnTo>
                  <a:lnTo>
                    <a:pt x="146" y="33"/>
                  </a:lnTo>
                  <a:lnTo>
                    <a:pt x="155" y="35"/>
                  </a:lnTo>
                  <a:lnTo>
                    <a:pt x="164" y="36"/>
                  </a:lnTo>
                  <a:lnTo>
                    <a:pt x="173" y="37"/>
                  </a:lnTo>
                  <a:lnTo>
                    <a:pt x="182" y="38"/>
                  </a:lnTo>
                  <a:lnTo>
                    <a:pt x="191" y="39"/>
                  </a:lnTo>
                  <a:lnTo>
                    <a:pt x="200" y="39"/>
                  </a:lnTo>
                  <a:lnTo>
                    <a:pt x="210" y="40"/>
                  </a:lnTo>
                  <a:lnTo>
                    <a:pt x="219" y="40"/>
                  </a:lnTo>
                  <a:lnTo>
                    <a:pt x="228" y="40"/>
                  </a:lnTo>
                  <a:lnTo>
                    <a:pt x="238" y="40"/>
                  </a:lnTo>
                  <a:lnTo>
                    <a:pt x="247" y="40"/>
                  </a:lnTo>
                  <a:lnTo>
                    <a:pt x="256" y="40"/>
                  </a:lnTo>
                  <a:lnTo>
                    <a:pt x="266" y="39"/>
                  </a:lnTo>
                  <a:lnTo>
                    <a:pt x="275" y="38"/>
                  </a:lnTo>
                  <a:lnTo>
                    <a:pt x="285" y="38"/>
                  </a:lnTo>
                  <a:lnTo>
                    <a:pt x="294" y="37"/>
                  </a:lnTo>
                  <a:lnTo>
                    <a:pt x="304" y="35"/>
                  </a:lnTo>
                  <a:lnTo>
                    <a:pt x="314" y="34"/>
                  </a:lnTo>
                  <a:lnTo>
                    <a:pt x="323" y="32"/>
                  </a:lnTo>
                  <a:close/>
                </a:path>
              </a:pathLst>
            </a:custGeom>
            <a:solidFill>
              <a:srgbClr val="38201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1" name="Freeform 79"/>
            <p:cNvSpPr>
              <a:spLocks/>
            </p:cNvSpPr>
            <p:nvPr/>
          </p:nvSpPr>
          <p:spPr bwMode="auto">
            <a:xfrm>
              <a:off x="713" y="3906"/>
              <a:ext cx="326" cy="119"/>
            </a:xfrm>
            <a:custGeom>
              <a:avLst/>
              <a:gdLst>
                <a:gd name="T0" fmla="*/ 315 w 326"/>
                <a:gd name="T1" fmla="*/ 114 h 119"/>
                <a:gd name="T2" fmla="*/ 296 w 326"/>
                <a:gd name="T3" fmla="*/ 116 h 119"/>
                <a:gd name="T4" fmla="*/ 276 w 326"/>
                <a:gd name="T5" fmla="*/ 118 h 119"/>
                <a:gd name="T6" fmla="*/ 256 w 326"/>
                <a:gd name="T7" fmla="*/ 119 h 119"/>
                <a:gd name="T8" fmla="*/ 236 w 326"/>
                <a:gd name="T9" fmla="*/ 119 h 119"/>
                <a:gd name="T10" fmla="*/ 217 w 326"/>
                <a:gd name="T11" fmla="*/ 119 h 119"/>
                <a:gd name="T12" fmla="*/ 197 w 326"/>
                <a:gd name="T13" fmla="*/ 118 h 119"/>
                <a:gd name="T14" fmla="*/ 177 w 326"/>
                <a:gd name="T15" fmla="*/ 117 h 119"/>
                <a:gd name="T16" fmla="*/ 157 w 326"/>
                <a:gd name="T17" fmla="*/ 114 h 119"/>
                <a:gd name="T18" fmla="*/ 137 w 326"/>
                <a:gd name="T19" fmla="*/ 111 h 119"/>
                <a:gd name="T20" fmla="*/ 117 w 326"/>
                <a:gd name="T21" fmla="*/ 107 h 119"/>
                <a:gd name="T22" fmla="*/ 98 w 326"/>
                <a:gd name="T23" fmla="*/ 102 h 119"/>
                <a:gd name="T24" fmla="*/ 78 w 326"/>
                <a:gd name="T25" fmla="*/ 97 h 119"/>
                <a:gd name="T26" fmla="*/ 58 w 326"/>
                <a:gd name="T27" fmla="*/ 90 h 119"/>
                <a:gd name="T28" fmla="*/ 39 w 326"/>
                <a:gd name="T29" fmla="*/ 82 h 119"/>
                <a:gd name="T30" fmla="*/ 19 w 326"/>
                <a:gd name="T31" fmla="*/ 74 h 119"/>
                <a:gd name="T32" fmla="*/ 0 w 326"/>
                <a:gd name="T33" fmla="*/ 64 h 119"/>
                <a:gd name="T34" fmla="*/ 28 w 326"/>
                <a:gd name="T35" fmla="*/ 2 h 119"/>
                <a:gd name="T36" fmla="*/ 38 w 326"/>
                <a:gd name="T37" fmla="*/ 8 h 119"/>
                <a:gd name="T38" fmla="*/ 50 w 326"/>
                <a:gd name="T39" fmla="*/ 14 h 119"/>
                <a:gd name="T40" fmla="*/ 65 w 326"/>
                <a:gd name="T41" fmla="*/ 20 h 119"/>
                <a:gd name="T42" fmla="*/ 80 w 326"/>
                <a:gd name="T43" fmla="*/ 25 h 119"/>
                <a:gd name="T44" fmla="*/ 97 w 326"/>
                <a:gd name="T45" fmla="*/ 31 h 119"/>
                <a:gd name="T46" fmla="*/ 116 w 326"/>
                <a:gd name="T47" fmla="*/ 36 h 119"/>
                <a:gd name="T48" fmla="*/ 135 w 326"/>
                <a:gd name="T49" fmla="*/ 41 h 119"/>
                <a:gd name="T50" fmla="*/ 156 w 326"/>
                <a:gd name="T51" fmla="*/ 45 h 119"/>
                <a:gd name="T52" fmla="*/ 177 w 326"/>
                <a:gd name="T53" fmla="*/ 48 h 119"/>
                <a:gd name="T54" fmla="*/ 198 w 326"/>
                <a:gd name="T55" fmla="*/ 50 h 119"/>
                <a:gd name="T56" fmla="*/ 220 w 326"/>
                <a:gd name="T57" fmla="*/ 52 h 119"/>
                <a:gd name="T58" fmla="*/ 242 w 326"/>
                <a:gd name="T59" fmla="*/ 52 h 119"/>
                <a:gd name="T60" fmla="*/ 264 w 326"/>
                <a:gd name="T61" fmla="*/ 51 h 119"/>
                <a:gd name="T62" fmla="*/ 285 w 326"/>
                <a:gd name="T63" fmla="*/ 49 h 119"/>
                <a:gd name="T64" fmla="*/ 306 w 326"/>
                <a:gd name="T65" fmla="*/ 45 h 119"/>
                <a:gd name="T66" fmla="*/ 318 w 326"/>
                <a:gd name="T67" fmla="*/ 42 h 119"/>
                <a:gd name="T68" fmla="*/ 320 w 326"/>
                <a:gd name="T69" fmla="*/ 42 h 119"/>
                <a:gd name="T70" fmla="*/ 324 w 326"/>
                <a:gd name="T71" fmla="*/ 42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26" h="119">
                  <a:moveTo>
                    <a:pt x="326" y="43"/>
                  </a:moveTo>
                  <a:lnTo>
                    <a:pt x="315" y="114"/>
                  </a:lnTo>
                  <a:lnTo>
                    <a:pt x="306" y="115"/>
                  </a:lnTo>
                  <a:lnTo>
                    <a:pt x="296" y="116"/>
                  </a:lnTo>
                  <a:lnTo>
                    <a:pt x="286" y="117"/>
                  </a:lnTo>
                  <a:lnTo>
                    <a:pt x="276" y="118"/>
                  </a:lnTo>
                  <a:lnTo>
                    <a:pt x="266" y="118"/>
                  </a:lnTo>
                  <a:lnTo>
                    <a:pt x="256" y="119"/>
                  </a:lnTo>
                  <a:lnTo>
                    <a:pt x="246" y="119"/>
                  </a:lnTo>
                  <a:lnTo>
                    <a:pt x="236" y="119"/>
                  </a:lnTo>
                  <a:lnTo>
                    <a:pt x="226" y="119"/>
                  </a:lnTo>
                  <a:lnTo>
                    <a:pt x="217" y="119"/>
                  </a:lnTo>
                  <a:lnTo>
                    <a:pt x="207" y="119"/>
                  </a:lnTo>
                  <a:lnTo>
                    <a:pt x="197" y="118"/>
                  </a:lnTo>
                  <a:lnTo>
                    <a:pt x="187" y="117"/>
                  </a:lnTo>
                  <a:lnTo>
                    <a:pt x="177" y="117"/>
                  </a:lnTo>
                  <a:lnTo>
                    <a:pt x="167" y="115"/>
                  </a:lnTo>
                  <a:lnTo>
                    <a:pt x="157" y="114"/>
                  </a:lnTo>
                  <a:lnTo>
                    <a:pt x="147" y="113"/>
                  </a:lnTo>
                  <a:lnTo>
                    <a:pt x="137" y="111"/>
                  </a:lnTo>
                  <a:lnTo>
                    <a:pt x="127" y="109"/>
                  </a:lnTo>
                  <a:lnTo>
                    <a:pt x="117" y="107"/>
                  </a:lnTo>
                  <a:lnTo>
                    <a:pt x="107" y="105"/>
                  </a:lnTo>
                  <a:lnTo>
                    <a:pt x="98" y="102"/>
                  </a:lnTo>
                  <a:lnTo>
                    <a:pt x="88" y="100"/>
                  </a:lnTo>
                  <a:lnTo>
                    <a:pt x="78" y="97"/>
                  </a:lnTo>
                  <a:lnTo>
                    <a:pt x="68" y="93"/>
                  </a:lnTo>
                  <a:lnTo>
                    <a:pt x="58" y="90"/>
                  </a:lnTo>
                  <a:lnTo>
                    <a:pt x="49" y="86"/>
                  </a:lnTo>
                  <a:lnTo>
                    <a:pt x="39" y="82"/>
                  </a:lnTo>
                  <a:lnTo>
                    <a:pt x="29" y="78"/>
                  </a:lnTo>
                  <a:lnTo>
                    <a:pt x="19" y="74"/>
                  </a:lnTo>
                  <a:lnTo>
                    <a:pt x="10" y="69"/>
                  </a:lnTo>
                  <a:lnTo>
                    <a:pt x="0" y="64"/>
                  </a:lnTo>
                  <a:lnTo>
                    <a:pt x="23" y="0"/>
                  </a:lnTo>
                  <a:lnTo>
                    <a:pt x="28" y="2"/>
                  </a:lnTo>
                  <a:lnTo>
                    <a:pt x="33" y="5"/>
                  </a:lnTo>
                  <a:lnTo>
                    <a:pt x="38" y="8"/>
                  </a:lnTo>
                  <a:lnTo>
                    <a:pt x="44" y="11"/>
                  </a:lnTo>
                  <a:lnTo>
                    <a:pt x="50" y="14"/>
                  </a:lnTo>
                  <a:lnTo>
                    <a:pt x="57" y="17"/>
                  </a:lnTo>
                  <a:lnTo>
                    <a:pt x="65" y="20"/>
                  </a:lnTo>
                  <a:lnTo>
                    <a:pt x="72" y="22"/>
                  </a:lnTo>
                  <a:lnTo>
                    <a:pt x="80" y="25"/>
                  </a:lnTo>
                  <a:lnTo>
                    <a:pt x="89" y="28"/>
                  </a:lnTo>
                  <a:lnTo>
                    <a:pt x="97" y="31"/>
                  </a:lnTo>
                  <a:lnTo>
                    <a:pt x="107" y="33"/>
                  </a:lnTo>
                  <a:lnTo>
                    <a:pt x="116" y="36"/>
                  </a:lnTo>
                  <a:lnTo>
                    <a:pt x="126" y="38"/>
                  </a:lnTo>
                  <a:lnTo>
                    <a:pt x="135" y="41"/>
                  </a:lnTo>
                  <a:lnTo>
                    <a:pt x="146" y="43"/>
                  </a:lnTo>
                  <a:lnTo>
                    <a:pt x="156" y="45"/>
                  </a:lnTo>
                  <a:lnTo>
                    <a:pt x="166" y="46"/>
                  </a:lnTo>
                  <a:lnTo>
                    <a:pt x="177" y="48"/>
                  </a:lnTo>
                  <a:lnTo>
                    <a:pt x="188" y="49"/>
                  </a:lnTo>
                  <a:lnTo>
                    <a:pt x="198" y="50"/>
                  </a:lnTo>
                  <a:lnTo>
                    <a:pt x="209" y="51"/>
                  </a:lnTo>
                  <a:lnTo>
                    <a:pt x="220" y="52"/>
                  </a:lnTo>
                  <a:lnTo>
                    <a:pt x="231" y="52"/>
                  </a:lnTo>
                  <a:lnTo>
                    <a:pt x="242" y="52"/>
                  </a:lnTo>
                  <a:lnTo>
                    <a:pt x="253" y="52"/>
                  </a:lnTo>
                  <a:lnTo>
                    <a:pt x="264" y="51"/>
                  </a:lnTo>
                  <a:lnTo>
                    <a:pt x="275" y="50"/>
                  </a:lnTo>
                  <a:lnTo>
                    <a:pt x="285" y="49"/>
                  </a:lnTo>
                  <a:lnTo>
                    <a:pt x="296" y="47"/>
                  </a:lnTo>
                  <a:lnTo>
                    <a:pt x="306" y="45"/>
                  </a:lnTo>
                  <a:lnTo>
                    <a:pt x="316" y="42"/>
                  </a:lnTo>
                  <a:lnTo>
                    <a:pt x="318" y="42"/>
                  </a:lnTo>
                  <a:lnTo>
                    <a:pt x="319" y="42"/>
                  </a:lnTo>
                  <a:lnTo>
                    <a:pt x="320" y="42"/>
                  </a:lnTo>
                  <a:lnTo>
                    <a:pt x="321" y="42"/>
                  </a:lnTo>
                  <a:lnTo>
                    <a:pt x="324" y="42"/>
                  </a:lnTo>
                  <a:lnTo>
                    <a:pt x="326" y="43"/>
                  </a:lnTo>
                  <a:close/>
                </a:path>
              </a:pathLst>
            </a:custGeom>
            <a:solidFill>
              <a:srgbClr val="4024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2" name="Freeform 80"/>
            <p:cNvSpPr>
              <a:spLocks/>
            </p:cNvSpPr>
            <p:nvPr/>
          </p:nvSpPr>
          <p:spPr bwMode="auto">
            <a:xfrm>
              <a:off x="830" y="2435"/>
              <a:ext cx="67" cy="78"/>
            </a:xfrm>
            <a:custGeom>
              <a:avLst/>
              <a:gdLst>
                <a:gd name="T0" fmla="*/ 65 w 67"/>
                <a:gd name="T1" fmla="*/ 0 h 78"/>
                <a:gd name="T2" fmla="*/ 29 w 67"/>
                <a:gd name="T3" fmla="*/ 37 h 78"/>
                <a:gd name="T4" fmla="*/ 3 w 67"/>
                <a:gd name="T5" fmla="*/ 58 h 78"/>
                <a:gd name="T6" fmla="*/ 0 w 67"/>
                <a:gd name="T7" fmla="*/ 76 h 78"/>
                <a:gd name="T8" fmla="*/ 22 w 67"/>
                <a:gd name="T9" fmla="*/ 78 h 78"/>
                <a:gd name="T10" fmla="*/ 51 w 67"/>
                <a:gd name="T11" fmla="*/ 49 h 78"/>
                <a:gd name="T12" fmla="*/ 56 w 67"/>
                <a:gd name="T13" fmla="*/ 40 h 78"/>
                <a:gd name="T14" fmla="*/ 60 w 67"/>
                <a:gd name="T15" fmla="*/ 33 h 78"/>
                <a:gd name="T16" fmla="*/ 61 w 67"/>
                <a:gd name="T17" fmla="*/ 30 h 78"/>
                <a:gd name="T18" fmla="*/ 63 w 67"/>
                <a:gd name="T19" fmla="*/ 27 h 78"/>
                <a:gd name="T20" fmla="*/ 64 w 67"/>
                <a:gd name="T21" fmla="*/ 24 h 78"/>
                <a:gd name="T22" fmla="*/ 65 w 67"/>
                <a:gd name="T23" fmla="*/ 22 h 78"/>
                <a:gd name="T24" fmla="*/ 66 w 67"/>
                <a:gd name="T25" fmla="*/ 19 h 78"/>
                <a:gd name="T26" fmla="*/ 66 w 67"/>
                <a:gd name="T27" fmla="*/ 17 h 78"/>
                <a:gd name="T28" fmla="*/ 67 w 67"/>
                <a:gd name="T29" fmla="*/ 14 h 78"/>
                <a:gd name="T30" fmla="*/ 67 w 67"/>
                <a:gd name="T31" fmla="*/ 12 h 78"/>
                <a:gd name="T32" fmla="*/ 67 w 67"/>
                <a:gd name="T33" fmla="*/ 9 h 78"/>
                <a:gd name="T34" fmla="*/ 66 w 67"/>
                <a:gd name="T35" fmla="*/ 6 h 78"/>
                <a:gd name="T36" fmla="*/ 66 w 67"/>
                <a:gd name="T37" fmla="*/ 3 h 78"/>
                <a:gd name="T38" fmla="*/ 65 w 67"/>
                <a:gd name="T39" fmla="*/ 0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7" h="78">
                  <a:moveTo>
                    <a:pt x="65" y="0"/>
                  </a:moveTo>
                  <a:lnTo>
                    <a:pt x="29" y="37"/>
                  </a:lnTo>
                  <a:lnTo>
                    <a:pt x="3" y="58"/>
                  </a:lnTo>
                  <a:lnTo>
                    <a:pt x="0" y="76"/>
                  </a:lnTo>
                  <a:lnTo>
                    <a:pt x="22" y="78"/>
                  </a:lnTo>
                  <a:lnTo>
                    <a:pt x="51" y="49"/>
                  </a:lnTo>
                  <a:lnTo>
                    <a:pt x="56" y="40"/>
                  </a:lnTo>
                  <a:lnTo>
                    <a:pt x="60" y="33"/>
                  </a:lnTo>
                  <a:lnTo>
                    <a:pt x="61" y="30"/>
                  </a:lnTo>
                  <a:lnTo>
                    <a:pt x="63" y="27"/>
                  </a:lnTo>
                  <a:lnTo>
                    <a:pt x="64" y="24"/>
                  </a:lnTo>
                  <a:lnTo>
                    <a:pt x="65" y="22"/>
                  </a:lnTo>
                  <a:lnTo>
                    <a:pt x="66" y="19"/>
                  </a:lnTo>
                  <a:lnTo>
                    <a:pt x="66" y="17"/>
                  </a:lnTo>
                  <a:lnTo>
                    <a:pt x="67" y="14"/>
                  </a:lnTo>
                  <a:lnTo>
                    <a:pt x="67" y="12"/>
                  </a:lnTo>
                  <a:lnTo>
                    <a:pt x="67" y="9"/>
                  </a:lnTo>
                  <a:lnTo>
                    <a:pt x="66" y="6"/>
                  </a:lnTo>
                  <a:lnTo>
                    <a:pt x="66" y="3"/>
                  </a:lnTo>
                  <a:lnTo>
                    <a:pt x="65" y="0"/>
                  </a:lnTo>
                  <a:close/>
                </a:path>
              </a:pathLst>
            </a:custGeom>
            <a:solidFill>
              <a:srgbClr val="DC9D5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4" name="Freeform 81"/>
            <p:cNvSpPr>
              <a:spLocks/>
            </p:cNvSpPr>
            <p:nvPr/>
          </p:nvSpPr>
          <p:spPr bwMode="auto">
            <a:xfrm>
              <a:off x="772" y="2452"/>
              <a:ext cx="273" cy="139"/>
            </a:xfrm>
            <a:custGeom>
              <a:avLst/>
              <a:gdLst>
                <a:gd name="T0" fmla="*/ 72 w 273"/>
                <a:gd name="T1" fmla="*/ 52 h 139"/>
                <a:gd name="T2" fmla="*/ 80 w 273"/>
                <a:gd name="T3" fmla="*/ 47 h 139"/>
                <a:gd name="T4" fmla="*/ 86 w 273"/>
                <a:gd name="T5" fmla="*/ 44 h 139"/>
                <a:gd name="T6" fmla="*/ 91 w 273"/>
                <a:gd name="T7" fmla="*/ 42 h 139"/>
                <a:gd name="T8" fmla="*/ 95 w 273"/>
                <a:gd name="T9" fmla="*/ 42 h 139"/>
                <a:gd name="T10" fmla="*/ 103 w 273"/>
                <a:gd name="T11" fmla="*/ 41 h 139"/>
                <a:gd name="T12" fmla="*/ 109 w 273"/>
                <a:gd name="T13" fmla="*/ 40 h 139"/>
                <a:gd name="T14" fmla="*/ 115 w 273"/>
                <a:gd name="T15" fmla="*/ 36 h 139"/>
                <a:gd name="T16" fmla="*/ 247 w 273"/>
                <a:gd name="T17" fmla="*/ 19 h 139"/>
                <a:gd name="T18" fmla="*/ 246 w 273"/>
                <a:gd name="T19" fmla="*/ 22 h 139"/>
                <a:gd name="T20" fmla="*/ 245 w 273"/>
                <a:gd name="T21" fmla="*/ 25 h 139"/>
                <a:gd name="T22" fmla="*/ 244 w 273"/>
                <a:gd name="T23" fmla="*/ 28 h 139"/>
                <a:gd name="T24" fmla="*/ 242 w 273"/>
                <a:gd name="T25" fmla="*/ 30 h 139"/>
                <a:gd name="T26" fmla="*/ 239 w 273"/>
                <a:gd name="T27" fmla="*/ 32 h 139"/>
                <a:gd name="T28" fmla="*/ 237 w 273"/>
                <a:gd name="T29" fmla="*/ 34 h 139"/>
                <a:gd name="T30" fmla="*/ 230 w 273"/>
                <a:gd name="T31" fmla="*/ 37 h 139"/>
                <a:gd name="T32" fmla="*/ 143 w 273"/>
                <a:gd name="T33" fmla="*/ 55 h 139"/>
                <a:gd name="T34" fmla="*/ 273 w 273"/>
                <a:gd name="T35" fmla="*/ 59 h 139"/>
                <a:gd name="T36" fmla="*/ 273 w 273"/>
                <a:gd name="T37" fmla="*/ 69 h 139"/>
                <a:gd name="T38" fmla="*/ 272 w 273"/>
                <a:gd name="T39" fmla="*/ 71 h 139"/>
                <a:gd name="T40" fmla="*/ 270 w 273"/>
                <a:gd name="T41" fmla="*/ 72 h 139"/>
                <a:gd name="T42" fmla="*/ 264 w 273"/>
                <a:gd name="T43" fmla="*/ 76 h 139"/>
                <a:gd name="T44" fmla="*/ 155 w 273"/>
                <a:gd name="T45" fmla="*/ 78 h 139"/>
                <a:gd name="T46" fmla="*/ 267 w 273"/>
                <a:gd name="T47" fmla="*/ 99 h 139"/>
                <a:gd name="T48" fmla="*/ 264 w 273"/>
                <a:gd name="T49" fmla="*/ 104 h 139"/>
                <a:gd name="T50" fmla="*/ 262 w 273"/>
                <a:gd name="T51" fmla="*/ 107 h 139"/>
                <a:gd name="T52" fmla="*/ 259 w 273"/>
                <a:gd name="T53" fmla="*/ 109 h 139"/>
                <a:gd name="T54" fmla="*/ 253 w 273"/>
                <a:gd name="T55" fmla="*/ 111 h 139"/>
                <a:gd name="T56" fmla="*/ 156 w 273"/>
                <a:gd name="T57" fmla="*/ 106 h 139"/>
                <a:gd name="T58" fmla="*/ 246 w 273"/>
                <a:gd name="T59" fmla="*/ 128 h 139"/>
                <a:gd name="T60" fmla="*/ 245 w 273"/>
                <a:gd name="T61" fmla="*/ 131 h 139"/>
                <a:gd name="T62" fmla="*/ 243 w 273"/>
                <a:gd name="T63" fmla="*/ 133 h 139"/>
                <a:gd name="T64" fmla="*/ 241 w 273"/>
                <a:gd name="T65" fmla="*/ 134 h 139"/>
                <a:gd name="T66" fmla="*/ 239 w 273"/>
                <a:gd name="T67" fmla="*/ 135 h 139"/>
                <a:gd name="T68" fmla="*/ 227 w 273"/>
                <a:gd name="T69" fmla="*/ 138 h 139"/>
                <a:gd name="T70" fmla="*/ 197 w 273"/>
                <a:gd name="T71" fmla="*/ 129 h 139"/>
                <a:gd name="T72" fmla="*/ 184 w 273"/>
                <a:gd name="T73" fmla="*/ 129 h 139"/>
                <a:gd name="T74" fmla="*/ 173 w 273"/>
                <a:gd name="T75" fmla="*/ 129 h 139"/>
                <a:gd name="T76" fmla="*/ 161 w 273"/>
                <a:gd name="T77" fmla="*/ 129 h 139"/>
                <a:gd name="T78" fmla="*/ 145 w 273"/>
                <a:gd name="T79" fmla="*/ 131 h 139"/>
                <a:gd name="T80" fmla="*/ 124 w 273"/>
                <a:gd name="T81" fmla="*/ 134 h 139"/>
                <a:gd name="T82" fmla="*/ 105 w 273"/>
                <a:gd name="T83" fmla="*/ 137 h 139"/>
                <a:gd name="T84" fmla="*/ 91 w 273"/>
                <a:gd name="T85" fmla="*/ 138 h 139"/>
                <a:gd name="T86" fmla="*/ 82 w 273"/>
                <a:gd name="T87" fmla="*/ 139 h 139"/>
                <a:gd name="T88" fmla="*/ 73 w 273"/>
                <a:gd name="T89" fmla="*/ 139 h 139"/>
                <a:gd name="T90" fmla="*/ 65 w 273"/>
                <a:gd name="T91" fmla="*/ 139 h 139"/>
                <a:gd name="T92" fmla="*/ 57 w 273"/>
                <a:gd name="T93" fmla="*/ 137 h 139"/>
                <a:gd name="T94" fmla="*/ 48 w 273"/>
                <a:gd name="T95" fmla="*/ 135 h 139"/>
                <a:gd name="T96" fmla="*/ 40 w 273"/>
                <a:gd name="T97" fmla="*/ 127 h 139"/>
                <a:gd name="T98" fmla="*/ 30 w 273"/>
                <a:gd name="T99" fmla="*/ 115 h 139"/>
                <a:gd name="T100" fmla="*/ 23 w 273"/>
                <a:gd name="T101" fmla="*/ 105 h 139"/>
                <a:gd name="T102" fmla="*/ 16 w 273"/>
                <a:gd name="T103" fmla="*/ 94 h 139"/>
                <a:gd name="T104" fmla="*/ 10 w 273"/>
                <a:gd name="T105" fmla="*/ 81 h 139"/>
                <a:gd name="T106" fmla="*/ 6 w 273"/>
                <a:gd name="T107" fmla="*/ 71 h 139"/>
                <a:gd name="T108" fmla="*/ 4 w 273"/>
                <a:gd name="T109" fmla="*/ 64 h 139"/>
                <a:gd name="T110" fmla="*/ 2 w 273"/>
                <a:gd name="T111" fmla="*/ 57 h 139"/>
                <a:gd name="T112" fmla="*/ 0 w 273"/>
                <a:gd name="T113" fmla="*/ 50 h 139"/>
                <a:gd name="T114" fmla="*/ 39 w 273"/>
                <a:gd name="T115" fmla="*/ 0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73" h="139">
                  <a:moveTo>
                    <a:pt x="39" y="0"/>
                  </a:moveTo>
                  <a:lnTo>
                    <a:pt x="72" y="52"/>
                  </a:lnTo>
                  <a:lnTo>
                    <a:pt x="76" y="49"/>
                  </a:lnTo>
                  <a:lnTo>
                    <a:pt x="80" y="47"/>
                  </a:lnTo>
                  <a:lnTo>
                    <a:pt x="83" y="45"/>
                  </a:lnTo>
                  <a:lnTo>
                    <a:pt x="86" y="44"/>
                  </a:lnTo>
                  <a:lnTo>
                    <a:pt x="89" y="43"/>
                  </a:lnTo>
                  <a:lnTo>
                    <a:pt x="91" y="42"/>
                  </a:lnTo>
                  <a:lnTo>
                    <a:pt x="93" y="42"/>
                  </a:lnTo>
                  <a:lnTo>
                    <a:pt x="95" y="42"/>
                  </a:lnTo>
                  <a:lnTo>
                    <a:pt x="99" y="42"/>
                  </a:lnTo>
                  <a:lnTo>
                    <a:pt x="103" y="41"/>
                  </a:lnTo>
                  <a:lnTo>
                    <a:pt x="106" y="41"/>
                  </a:lnTo>
                  <a:lnTo>
                    <a:pt x="109" y="40"/>
                  </a:lnTo>
                  <a:lnTo>
                    <a:pt x="112" y="38"/>
                  </a:lnTo>
                  <a:lnTo>
                    <a:pt x="115" y="36"/>
                  </a:lnTo>
                  <a:lnTo>
                    <a:pt x="174" y="15"/>
                  </a:lnTo>
                  <a:lnTo>
                    <a:pt x="247" y="19"/>
                  </a:lnTo>
                  <a:lnTo>
                    <a:pt x="246" y="21"/>
                  </a:lnTo>
                  <a:lnTo>
                    <a:pt x="246" y="22"/>
                  </a:lnTo>
                  <a:lnTo>
                    <a:pt x="246" y="24"/>
                  </a:lnTo>
                  <a:lnTo>
                    <a:pt x="245" y="25"/>
                  </a:lnTo>
                  <a:lnTo>
                    <a:pt x="244" y="26"/>
                  </a:lnTo>
                  <a:lnTo>
                    <a:pt x="244" y="28"/>
                  </a:lnTo>
                  <a:lnTo>
                    <a:pt x="243" y="29"/>
                  </a:lnTo>
                  <a:lnTo>
                    <a:pt x="242" y="30"/>
                  </a:lnTo>
                  <a:lnTo>
                    <a:pt x="241" y="31"/>
                  </a:lnTo>
                  <a:lnTo>
                    <a:pt x="239" y="32"/>
                  </a:lnTo>
                  <a:lnTo>
                    <a:pt x="238" y="33"/>
                  </a:lnTo>
                  <a:lnTo>
                    <a:pt x="237" y="34"/>
                  </a:lnTo>
                  <a:lnTo>
                    <a:pt x="234" y="35"/>
                  </a:lnTo>
                  <a:lnTo>
                    <a:pt x="230" y="37"/>
                  </a:lnTo>
                  <a:lnTo>
                    <a:pt x="187" y="34"/>
                  </a:lnTo>
                  <a:lnTo>
                    <a:pt x="143" y="55"/>
                  </a:lnTo>
                  <a:lnTo>
                    <a:pt x="196" y="45"/>
                  </a:lnTo>
                  <a:lnTo>
                    <a:pt x="273" y="59"/>
                  </a:lnTo>
                  <a:lnTo>
                    <a:pt x="273" y="65"/>
                  </a:lnTo>
                  <a:lnTo>
                    <a:pt x="273" y="69"/>
                  </a:lnTo>
                  <a:lnTo>
                    <a:pt x="272" y="70"/>
                  </a:lnTo>
                  <a:lnTo>
                    <a:pt x="272" y="71"/>
                  </a:lnTo>
                  <a:lnTo>
                    <a:pt x="271" y="72"/>
                  </a:lnTo>
                  <a:lnTo>
                    <a:pt x="270" y="72"/>
                  </a:lnTo>
                  <a:lnTo>
                    <a:pt x="268" y="74"/>
                  </a:lnTo>
                  <a:lnTo>
                    <a:pt x="264" y="76"/>
                  </a:lnTo>
                  <a:lnTo>
                    <a:pt x="203" y="68"/>
                  </a:lnTo>
                  <a:lnTo>
                    <a:pt x="155" y="78"/>
                  </a:lnTo>
                  <a:lnTo>
                    <a:pt x="202" y="78"/>
                  </a:lnTo>
                  <a:lnTo>
                    <a:pt x="267" y="99"/>
                  </a:lnTo>
                  <a:lnTo>
                    <a:pt x="265" y="102"/>
                  </a:lnTo>
                  <a:lnTo>
                    <a:pt x="264" y="104"/>
                  </a:lnTo>
                  <a:lnTo>
                    <a:pt x="263" y="106"/>
                  </a:lnTo>
                  <a:lnTo>
                    <a:pt x="262" y="107"/>
                  </a:lnTo>
                  <a:lnTo>
                    <a:pt x="260" y="108"/>
                  </a:lnTo>
                  <a:lnTo>
                    <a:pt x="259" y="109"/>
                  </a:lnTo>
                  <a:lnTo>
                    <a:pt x="256" y="110"/>
                  </a:lnTo>
                  <a:lnTo>
                    <a:pt x="253" y="111"/>
                  </a:lnTo>
                  <a:lnTo>
                    <a:pt x="203" y="100"/>
                  </a:lnTo>
                  <a:lnTo>
                    <a:pt x="156" y="106"/>
                  </a:lnTo>
                  <a:lnTo>
                    <a:pt x="206" y="112"/>
                  </a:lnTo>
                  <a:lnTo>
                    <a:pt x="246" y="128"/>
                  </a:lnTo>
                  <a:lnTo>
                    <a:pt x="246" y="129"/>
                  </a:lnTo>
                  <a:lnTo>
                    <a:pt x="245" y="131"/>
                  </a:lnTo>
                  <a:lnTo>
                    <a:pt x="244" y="132"/>
                  </a:lnTo>
                  <a:lnTo>
                    <a:pt x="243" y="133"/>
                  </a:lnTo>
                  <a:lnTo>
                    <a:pt x="242" y="133"/>
                  </a:lnTo>
                  <a:lnTo>
                    <a:pt x="241" y="134"/>
                  </a:lnTo>
                  <a:lnTo>
                    <a:pt x="240" y="135"/>
                  </a:lnTo>
                  <a:lnTo>
                    <a:pt x="239" y="135"/>
                  </a:lnTo>
                  <a:lnTo>
                    <a:pt x="234" y="136"/>
                  </a:lnTo>
                  <a:lnTo>
                    <a:pt x="227" y="138"/>
                  </a:lnTo>
                  <a:lnTo>
                    <a:pt x="203" y="130"/>
                  </a:lnTo>
                  <a:lnTo>
                    <a:pt x="197" y="129"/>
                  </a:lnTo>
                  <a:lnTo>
                    <a:pt x="191" y="129"/>
                  </a:lnTo>
                  <a:lnTo>
                    <a:pt x="184" y="129"/>
                  </a:lnTo>
                  <a:lnTo>
                    <a:pt x="179" y="129"/>
                  </a:lnTo>
                  <a:lnTo>
                    <a:pt x="173" y="129"/>
                  </a:lnTo>
                  <a:lnTo>
                    <a:pt x="167" y="129"/>
                  </a:lnTo>
                  <a:lnTo>
                    <a:pt x="161" y="129"/>
                  </a:lnTo>
                  <a:lnTo>
                    <a:pt x="156" y="130"/>
                  </a:lnTo>
                  <a:lnTo>
                    <a:pt x="145" y="131"/>
                  </a:lnTo>
                  <a:lnTo>
                    <a:pt x="134" y="132"/>
                  </a:lnTo>
                  <a:lnTo>
                    <a:pt x="124" y="134"/>
                  </a:lnTo>
                  <a:lnTo>
                    <a:pt x="114" y="135"/>
                  </a:lnTo>
                  <a:lnTo>
                    <a:pt x="105" y="137"/>
                  </a:lnTo>
                  <a:lnTo>
                    <a:pt x="96" y="138"/>
                  </a:lnTo>
                  <a:lnTo>
                    <a:pt x="91" y="138"/>
                  </a:lnTo>
                  <a:lnTo>
                    <a:pt x="87" y="139"/>
                  </a:lnTo>
                  <a:lnTo>
                    <a:pt x="82" y="139"/>
                  </a:lnTo>
                  <a:lnTo>
                    <a:pt x="78" y="139"/>
                  </a:lnTo>
                  <a:lnTo>
                    <a:pt x="73" y="139"/>
                  </a:lnTo>
                  <a:lnTo>
                    <a:pt x="69" y="139"/>
                  </a:lnTo>
                  <a:lnTo>
                    <a:pt x="65" y="139"/>
                  </a:lnTo>
                  <a:lnTo>
                    <a:pt x="61" y="138"/>
                  </a:lnTo>
                  <a:lnTo>
                    <a:pt x="57" y="137"/>
                  </a:lnTo>
                  <a:lnTo>
                    <a:pt x="52" y="137"/>
                  </a:lnTo>
                  <a:lnTo>
                    <a:pt x="48" y="135"/>
                  </a:lnTo>
                  <a:lnTo>
                    <a:pt x="44" y="134"/>
                  </a:lnTo>
                  <a:lnTo>
                    <a:pt x="40" y="127"/>
                  </a:lnTo>
                  <a:lnTo>
                    <a:pt x="34" y="119"/>
                  </a:lnTo>
                  <a:lnTo>
                    <a:pt x="30" y="115"/>
                  </a:lnTo>
                  <a:lnTo>
                    <a:pt x="27" y="110"/>
                  </a:lnTo>
                  <a:lnTo>
                    <a:pt x="23" y="105"/>
                  </a:lnTo>
                  <a:lnTo>
                    <a:pt x="20" y="99"/>
                  </a:lnTo>
                  <a:lnTo>
                    <a:pt x="16" y="94"/>
                  </a:lnTo>
                  <a:lnTo>
                    <a:pt x="13" y="87"/>
                  </a:lnTo>
                  <a:lnTo>
                    <a:pt x="10" y="81"/>
                  </a:lnTo>
                  <a:lnTo>
                    <a:pt x="7" y="75"/>
                  </a:lnTo>
                  <a:lnTo>
                    <a:pt x="6" y="71"/>
                  </a:lnTo>
                  <a:lnTo>
                    <a:pt x="5" y="68"/>
                  </a:lnTo>
                  <a:lnTo>
                    <a:pt x="4" y="64"/>
                  </a:lnTo>
                  <a:lnTo>
                    <a:pt x="3" y="61"/>
                  </a:lnTo>
                  <a:lnTo>
                    <a:pt x="2" y="57"/>
                  </a:lnTo>
                  <a:lnTo>
                    <a:pt x="1" y="54"/>
                  </a:lnTo>
                  <a:lnTo>
                    <a:pt x="0" y="50"/>
                  </a:lnTo>
                  <a:lnTo>
                    <a:pt x="0" y="46"/>
                  </a:lnTo>
                  <a:lnTo>
                    <a:pt x="39" y="0"/>
                  </a:lnTo>
                  <a:close/>
                </a:path>
              </a:pathLst>
            </a:custGeom>
            <a:solidFill>
              <a:srgbClr val="EBAA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5" name="Freeform 82"/>
            <p:cNvSpPr>
              <a:spLocks/>
            </p:cNvSpPr>
            <p:nvPr/>
          </p:nvSpPr>
          <p:spPr bwMode="auto">
            <a:xfrm>
              <a:off x="623" y="1685"/>
              <a:ext cx="297" cy="861"/>
            </a:xfrm>
            <a:custGeom>
              <a:avLst/>
              <a:gdLst>
                <a:gd name="T0" fmla="*/ 290 w 297"/>
                <a:gd name="T1" fmla="*/ 17 h 861"/>
                <a:gd name="T2" fmla="*/ 279 w 297"/>
                <a:gd name="T3" fmla="*/ 41 h 861"/>
                <a:gd name="T4" fmla="*/ 273 w 297"/>
                <a:gd name="T5" fmla="*/ 56 h 861"/>
                <a:gd name="T6" fmla="*/ 268 w 297"/>
                <a:gd name="T7" fmla="*/ 71 h 861"/>
                <a:gd name="T8" fmla="*/ 263 w 297"/>
                <a:gd name="T9" fmla="*/ 85 h 861"/>
                <a:gd name="T10" fmla="*/ 259 w 297"/>
                <a:gd name="T11" fmla="*/ 98 h 861"/>
                <a:gd name="T12" fmla="*/ 256 w 297"/>
                <a:gd name="T13" fmla="*/ 112 h 861"/>
                <a:gd name="T14" fmla="*/ 252 w 297"/>
                <a:gd name="T15" fmla="*/ 126 h 861"/>
                <a:gd name="T16" fmla="*/ 250 w 297"/>
                <a:gd name="T17" fmla="*/ 140 h 861"/>
                <a:gd name="T18" fmla="*/ 247 w 297"/>
                <a:gd name="T19" fmla="*/ 161 h 861"/>
                <a:gd name="T20" fmla="*/ 243 w 297"/>
                <a:gd name="T21" fmla="*/ 192 h 861"/>
                <a:gd name="T22" fmla="*/ 241 w 297"/>
                <a:gd name="T23" fmla="*/ 226 h 861"/>
                <a:gd name="T24" fmla="*/ 116 w 297"/>
                <a:gd name="T25" fmla="*/ 476 h 861"/>
                <a:gd name="T26" fmla="*/ 212 w 297"/>
                <a:gd name="T27" fmla="*/ 826 h 861"/>
                <a:gd name="T28" fmla="*/ 210 w 297"/>
                <a:gd name="T29" fmla="*/ 837 h 861"/>
                <a:gd name="T30" fmla="*/ 209 w 297"/>
                <a:gd name="T31" fmla="*/ 843 h 861"/>
                <a:gd name="T32" fmla="*/ 208 w 297"/>
                <a:gd name="T33" fmla="*/ 845 h 861"/>
                <a:gd name="T34" fmla="*/ 207 w 297"/>
                <a:gd name="T35" fmla="*/ 846 h 861"/>
                <a:gd name="T36" fmla="*/ 203 w 297"/>
                <a:gd name="T37" fmla="*/ 847 h 861"/>
                <a:gd name="T38" fmla="*/ 190 w 297"/>
                <a:gd name="T39" fmla="*/ 850 h 861"/>
                <a:gd name="T40" fmla="*/ 179 w 297"/>
                <a:gd name="T41" fmla="*/ 854 h 861"/>
                <a:gd name="T42" fmla="*/ 170 w 297"/>
                <a:gd name="T43" fmla="*/ 858 h 861"/>
                <a:gd name="T44" fmla="*/ 7 w 297"/>
                <a:gd name="T45" fmla="*/ 515 h 861"/>
                <a:gd name="T46" fmla="*/ 86 w 297"/>
                <a:gd name="T47" fmla="*/ 207 h 861"/>
                <a:gd name="T48" fmla="*/ 98 w 297"/>
                <a:gd name="T49" fmla="*/ 170 h 861"/>
                <a:gd name="T50" fmla="*/ 105 w 297"/>
                <a:gd name="T51" fmla="*/ 150 h 861"/>
                <a:gd name="T52" fmla="*/ 112 w 297"/>
                <a:gd name="T53" fmla="*/ 131 h 861"/>
                <a:gd name="T54" fmla="*/ 119 w 297"/>
                <a:gd name="T55" fmla="*/ 113 h 861"/>
                <a:gd name="T56" fmla="*/ 127 w 297"/>
                <a:gd name="T57" fmla="*/ 96 h 861"/>
                <a:gd name="T58" fmla="*/ 131 w 297"/>
                <a:gd name="T59" fmla="*/ 89 h 861"/>
                <a:gd name="T60" fmla="*/ 135 w 297"/>
                <a:gd name="T61" fmla="*/ 83 h 861"/>
                <a:gd name="T62" fmla="*/ 140 w 297"/>
                <a:gd name="T63" fmla="*/ 77 h 861"/>
                <a:gd name="T64" fmla="*/ 144 w 297"/>
                <a:gd name="T65" fmla="*/ 73 h 861"/>
                <a:gd name="T66" fmla="*/ 148 w 297"/>
                <a:gd name="T67" fmla="*/ 68 h 861"/>
                <a:gd name="T68" fmla="*/ 154 w 297"/>
                <a:gd name="T69" fmla="*/ 64 h 861"/>
                <a:gd name="T70" fmla="*/ 166 w 297"/>
                <a:gd name="T71" fmla="*/ 56 h 861"/>
                <a:gd name="T72" fmla="*/ 181 w 297"/>
                <a:gd name="T73" fmla="*/ 48 h 861"/>
                <a:gd name="T74" fmla="*/ 198 w 297"/>
                <a:gd name="T75" fmla="*/ 40 h 861"/>
                <a:gd name="T76" fmla="*/ 219 w 297"/>
                <a:gd name="T77" fmla="*/ 31 h 861"/>
                <a:gd name="T78" fmla="*/ 242 w 297"/>
                <a:gd name="T79" fmla="*/ 22 h 861"/>
                <a:gd name="T80" fmla="*/ 268 w 297"/>
                <a:gd name="T81" fmla="*/ 11 h 861"/>
                <a:gd name="T82" fmla="*/ 297 w 297"/>
                <a:gd name="T83" fmla="*/ 0 h 8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97" h="861">
                  <a:moveTo>
                    <a:pt x="297" y="0"/>
                  </a:moveTo>
                  <a:lnTo>
                    <a:pt x="290" y="17"/>
                  </a:lnTo>
                  <a:lnTo>
                    <a:pt x="283" y="33"/>
                  </a:lnTo>
                  <a:lnTo>
                    <a:pt x="279" y="41"/>
                  </a:lnTo>
                  <a:lnTo>
                    <a:pt x="276" y="49"/>
                  </a:lnTo>
                  <a:lnTo>
                    <a:pt x="273" y="56"/>
                  </a:lnTo>
                  <a:lnTo>
                    <a:pt x="270" y="63"/>
                  </a:lnTo>
                  <a:lnTo>
                    <a:pt x="268" y="71"/>
                  </a:lnTo>
                  <a:lnTo>
                    <a:pt x="265" y="78"/>
                  </a:lnTo>
                  <a:lnTo>
                    <a:pt x="263" y="85"/>
                  </a:lnTo>
                  <a:lnTo>
                    <a:pt x="261" y="92"/>
                  </a:lnTo>
                  <a:lnTo>
                    <a:pt x="259" y="98"/>
                  </a:lnTo>
                  <a:lnTo>
                    <a:pt x="257" y="105"/>
                  </a:lnTo>
                  <a:lnTo>
                    <a:pt x="256" y="112"/>
                  </a:lnTo>
                  <a:lnTo>
                    <a:pt x="254" y="119"/>
                  </a:lnTo>
                  <a:lnTo>
                    <a:pt x="252" y="126"/>
                  </a:lnTo>
                  <a:lnTo>
                    <a:pt x="251" y="133"/>
                  </a:lnTo>
                  <a:lnTo>
                    <a:pt x="250" y="140"/>
                  </a:lnTo>
                  <a:lnTo>
                    <a:pt x="249" y="147"/>
                  </a:lnTo>
                  <a:lnTo>
                    <a:pt x="247" y="161"/>
                  </a:lnTo>
                  <a:lnTo>
                    <a:pt x="245" y="176"/>
                  </a:lnTo>
                  <a:lnTo>
                    <a:pt x="243" y="192"/>
                  </a:lnTo>
                  <a:lnTo>
                    <a:pt x="242" y="209"/>
                  </a:lnTo>
                  <a:lnTo>
                    <a:pt x="241" y="226"/>
                  </a:lnTo>
                  <a:lnTo>
                    <a:pt x="240" y="245"/>
                  </a:lnTo>
                  <a:lnTo>
                    <a:pt x="116" y="476"/>
                  </a:lnTo>
                  <a:lnTo>
                    <a:pt x="214" y="818"/>
                  </a:lnTo>
                  <a:lnTo>
                    <a:pt x="212" y="826"/>
                  </a:lnTo>
                  <a:lnTo>
                    <a:pt x="211" y="832"/>
                  </a:lnTo>
                  <a:lnTo>
                    <a:pt x="210" y="837"/>
                  </a:lnTo>
                  <a:lnTo>
                    <a:pt x="209" y="840"/>
                  </a:lnTo>
                  <a:lnTo>
                    <a:pt x="209" y="843"/>
                  </a:lnTo>
                  <a:lnTo>
                    <a:pt x="209" y="844"/>
                  </a:lnTo>
                  <a:lnTo>
                    <a:pt x="208" y="845"/>
                  </a:lnTo>
                  <a:lnTo>
                    <a:pt x="208" y="845"/>
                  </a:lnTo>
                  <a:lnTo>
                    <a:pt x="207" y="846"/>
                  </a:lnTo>
                  <a:lnTo>
                    <a:pt x="207" y="846"/>
                  </a:lnTo>
                  <a:lnTo>
                    <a:pt x="203" y="847"/>
                  </a:lnTo>
                  <a:lnTo>
                    <a:pt x="196" y="848"/>
                  </a:lnTo>
                  <a:lnTo>
                    <a:pt x="190" y="850"/>
                  </a:lnTo>
                  <a:lnTo>
                    <a:pt x="183" y="852"/>
                  </a:lnTo>
                  <a:lnTo>
                    <a:pt x="179" y="854"/>
                  </a:lnTo>
                  <a:lnTo>
                    <a:pt x="175" y="856"/>
                  </a:lnTo>
                  <a:lnTo>
                    <a:pt x="170" y="858"/>
                  </a:lnTo>
                  <a:lnTo>
                    <a:pt x="165" y="861"/>
                  </a:lnTo>
                  <a:lnTo>
                    <a:pt x="7" y="515"/>
                  </a:lnTo>
                  <a:lnTo>
                    <a:pt x="0" y="464"/>
                  </a:lnTo>
                  <a:lnTo>
                    <a:pt x="86" y="207"/>
                  </a:lnTo>
                  <a:lnTo>
                    <a:pt x="92" y="189"/>
                  </a:lnTo>
                  <a:lnTo>
                    <a:pt x="98" y="170"/>
                  </a:lnTo>
                  <a:lnTo>
                    <a:pt x="102" y="160"/>
                  </a:lnTo>
                  <a:lnTo>
                    <a:pt x="105" y="150"/>
                  </a:lnTo>
                  <a:lnTo>
                    <a:pt x="108" y="141"/>
                  </a:lnTo>
                  <a:lnTo>
                    <a:pt x="112" y="131"/>
                  </a:lnTo>
                  <a:lnTo>
                    <a:pt x="116" y="122"/>
                  </a:lnTo>
                  <a:lnTo>
                    <a:pt x="119" y="113"/>
                  </a:lnTo>
                  <a:lnTo>
                    <a:pt x="123" y="104"/>
                  </a:lnTo>
                  <a:lnTo>
                    <a:pt x="127" y="96"/>
                  </a:lnTo>
                  <a:lnTo>
                    <a:pt x="129" y="93"/>
                  </a:lnTo>
                  <a:lnTo>
                    <a:pt x="131" y="89"/>
                  </a:lnTo>
                  <a:lnTo>
                    <a:pt x="133" y="86"/>
                  </a:lnTo>
                  <a:lnTo>
                    <a:pt x="135" y="83"/>
                  </a:lnTo>
                  <a:lnTo>
                    <a:pt x="137" y="80"/>
                  </a:lnTo>
                  <a:lnTo>
                    <a:pt x="140" y="77"/>
                  </a:lnTo>
                  <a:lnTo>
                    <a:pt x="142" y="75"/>
                  </a:lnTo>
                  <a:lnTo>
                    <a:pt x="144" y="73"/>
                  </a:lnTo>
                  <a:lnTo>
                    <a:pt x="146" y="71"/>
                  </a:lnTo>
                  <a:lnTo>
                    <a:pt x="148" y="68"/>
                  </a:lnTo>
                  <a:lnTo>
                    <a:pt x="151" y="66"/>
                  </a:lnTo>
                  <a:lnTo>
                    <a:pt x="154" y="64"/>
                  </a:lnTo>
                  <a:lnTo>
                    <a:pt x="159" y="60"/>
                  </a:lnTo>
                  <a:lnTo>
                    <a:pt x="166" y="56"/>
                  </a:lnTo>
                  <a:lnTo>
                    <a:pt x="173" y="52"/>
                  </a:lnTo>
                  <a:lnTo>
                    <a:pt x="181" y="48"/>
                  </a:lnTo>
                  <a:lnTo>
                    <a:pt x="189" y="44"/>
                  </a:lnTo>
                  <a:lnTo>
                    <a:pt x="198" y="40"/>
                  </a:lnTo>
                  <a:lnTo>
                    <a:pt x="208" y="36"/>
                  </a:lnTo>
                  <a:lnTo>
                    <a:pt x="219" y="31"/>
                  </a:lnTo>
                  <a:lnTo>
                    <a:pt x="230" y="26"/>
                  </a:lnTo>
                  <a:lnTo>
                    <a:pt x="242" y="22"/>
                  </a:lnTo>
                  <a:lnTo>
                    <a:pt x="255" y="17"/>
                  </a:lnTo>
                  <a:lnTo>
                    <a:pt x="268" y="11"/>
                  </a:lnTo>
                  <a:lnTo>
                    <a:pt x="283" y="6"/>
                  </a:lnTo>
                  <a:lnTo>
                    <a:pt x="297" y="0"/>
                  </a:lnTo>
                  <a:close/>
                </a:path>
              </a:pathLst>
            </a:custGeom>
            <a:solidFill>
              <a:srgbClr val="EBAA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6" name="Freeform 83"/>
            <p:cNvSpPr>
              <a:spLocks/>
            </p:cNvSpPr>
            <p:nvPr/>
          </p:nvSpPr>
          <p:spPr bwMode="auto">
            <a:xfrm>
              <a:off x="635" y="1682"/>
              <a:ext cx="293" cy="380"/>
            </a:xfrm>
            <a:custGeom>
              <a:avLst/>
              <a:gdLst>
                <a:gd name="T0" fmla="*/ 230 w 293"/>
                <a:gd name="T1" fmla="*/ 364 h 380"/>
                <a:gd name="T2" fmla="*/ 288 w 293"/>
                <a:gd name="T3" fmla="*/ 244 h 380"/>
                <a:gd name="T4" fmla="*/ 281 w 293"/>
                <a:gd name="T5" fmla="*/ 219 h 380"/>
                <a:gd name="T6" fmla="*/ 276 w 293"/>
                <a:gd name="T7" fmla="*/ 195 h 380"/>
                <a:gd name="T8" fmla="*/ 272 w 293"/>
                <a:gd name="T9" fmla="*/ 172 h 380"/>
                <a:gd name="T10" fmla="*/ 268 w 293"/>
                <a:gd name="T11" fmla="*/ 150 h 380"/>
                <a:gd name="T12" fmla="*/ 267 w 293"/>
                <a:gd name="T13" fmla="*/ 129 h 380"/>
                <a:gd name="T14" fmla="*/ 266 w 293"/>
                <a:gd name="T15" fmla="*/ 110 h 380"/>
                <a:gd name="T16" fmla="*/ 266 w 293"/>
                <a:gd name="T17" fmla="*/ 91 h 380"/>
                <a:gd name="T18" fmla="*/ 267 w 293"/>
                <a:gd name="T19" fmla="*/ 75 h 380"/>
                <a:gd name="T20" fmla="*/ 268 w 293"/>
                <a:gd name="T21" fmla="*/ 59 h 380"/>
                <a:gd name="T22" fmla="*/ 271 w 293"/>
                <a:gd name="T23" fmla="*/ 45 h 380"/>
                <a:gd name="T24" fmla="*/ 274 w 293"/>
                <a:gd name="T25" fmla="*/ 33 h 380"/>
                <a:gd name="T26" fmla="*/ 277 w 293"/>
                <a:gd name="T27" fmla="*/ 22 h 380"/>
                <a:gd name="T28" fmla="*/ 281 w 293"/>
                <a:gd name="T29" fmla="*/ 14 h 380"/>
                <a:gd name="T30" fmla="*/ 286 w 293"/>
                <a:gd name="T31" fmla="*/ 7 h 380"/>
                <a:gd name="T32" fmla="*/ 291 w 293"/>
                <a:gd name="T33" fmla="*/ 2 h 380"/>
                <a:gd name="T34" fmla="*/ 278 w 293"/>
                <a:gd name="T35" fmla="*/ 4 h 380"/>
                <a:gd name="T36" fmla="*/ 249 w 293"/>
                <a:gd name="T37" fmla="*/ 12 h 380"/>
                <a:gd name="T38" fmla="*/ 228 w 293"/>
                <a:gd name="T39" fmla="*/ 18 h 380"/>
                <a:gd name="T40" fmla="*/ 214 w 293"/>
                <a:gd name="T41" fmla="*/ 23 h 380"/>
                <a:gd name="T42" fmla="*/ 201 w 293"/>
                <a:gd name="T43" fmla="*/ 28 h 380"/>
                <a:gd name="T44" fmla="*/ 189 w 293"/>
                <a:gd name="T45" fmla="*/ 35 h 380"/>
                <a:gd name="T46" fmla="*/ 177 w 293"/>
                <a:gd name="T47" fmla="*/ 41 h 380"/>
                <a:gd name="T48" fmla="*/ 164 w 293"/>
                <a:gd name="T49" fmla="*/ 49 h 380"/>
                <a:gd name="T50" fmla="*/ 153 w 293"/>
                <a:gd name="T51" fmla="*/ 58 h 380"/>
                <a:gd name="T52" fmla="*/ 141 w 293"/>
                <a:gd name="T53" fmla="*/ 68 h 380"/>
                <a:gd name="T54" fmla="*/ 130 w 293"/>
                <a:gd name="T55" fmla="*/ 79 h 380"/>
                <a:gd name="T56" fmla="*/ 119 w 293"/>
                <a:gd name="T57" fmla="*/ 91 h 380"/>
                <a:gd name="T58" fmla="*/ 108 w 293"/>
                <a:gd name="T59" fmla="*/ 105 h 380"/>
                <a:gd name="T60" fmla="*/ 97 w 293"/>
                <a:gd name="T61" fmla="*/ 120 h 380"/>
                <a:gd name="T62" fmla="*/ 0 w 293"/>
                <a:gd name="T63" fmla="*/ 269 h 380"/>
                <a:gd name="T64" fmla="*/ 24 w 293"/>
                <a:gd name="T65" fmla="*/ 284 h 380"/>
                <a:gd name="T66" fmla="*/ 51 w 293"/>
                <a:gd name="T67" fmla="*/ 302 h 380"/>
                <a:gd name="T68" fmla="*/ 79 w 293"/>
                <a:gd name="T69" fmla="*/ 320 h 380"/>
                <a:gd name="T70" fmla="*/ 108 w 293"/>
                <a:gd name="T71" fmla="*/ 338 h 380"/>
                <a:gd name="T72" fmla="*/ 123 w 293"/>
                <a:gd name="T73" fmla="*/ 347 h 380"/>
                <a:gd name="T74" fmla="*/ 139 w 293"/>
                <a:gd name="T75" fmla="*/ 355 h 380"/>
                <a:gd name="T76" fmla="*/ 154 w 293"/>
                <a:gd name="T77" fmla="*/ 362 h 380"/>
                <a:gd name="T78" fmla="*/ 170 w 293"/>
                <a:gd name="T79" fmla="*/ 368 h 380"/>
                <a:gd name="T80" fmla="*/ 185 w 293"/>
                <a:gd name="T81" fmla="*/ 373 h 380"/>
                <a:gd name="T82" fmla="*/ 201 w 293"/>
                <a:gd name="T83" fmla="*/ 377 h 380"/>
                <a:gd name="T84" fmla="*/ 216 w 293"/>
                <a:gd name="T85" fmla="*/ 379 h 380"/>
                <a:gd name="T86" fmla="*/ 231 w 293"/>
                <a:gd name="T87" fmla="*/ 380 h 3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93" h="380">
                  <a:moveTo>
                    <a:pt x="231" y="380"/>
                  </a:moveTo>
                  <a:lnTo>
                    <a:pt x="230" y="364"/>
                  </a:lnTo>
                  <a:lnTo>
                    <a:pt x="291" y="256"/>
                  </a:lnTo>
                  <a:lnTo>
                    <a:pt x="288" y="244"/>
                  </a:lnTo>
                  <a:lnTo>
                    <a:pt x="284" y="231"/>
                  </a:lnTo>
                  <a:lnTo>
                    <a:pt x="281" y="219"/>
                  </a:lnTo>
                  <a:lnTo>
                    <a:pt x="278" y="207"/>
                  </a:lnTo>
                  <a:lnTo>
                    <a:pt x="276" y="195"/>
                  </a:lnTo>
                  <a:lnTo>
                    <a:pt x="273" y="183"/>
                  </a:lnTo>
                  <a:lnTo>
                    <a:pt x="272" y="172"/>
                  </a:lnTo>
                  <a:lnTo>
                    <a:pt x="270" y="161"/>
                  </a:lnTo>
                  <a:lnTo>
                    <a:pt x="268" y="150"/>
                  </a:lnTo>
                  <a:lnTo>
                    <a:pt x="267" y="140"/>
                  </a:lnTo>
                  <a:lnTo>
                    <a:pt x="267" y="129"/>
                  </a:lnTo>
                  <a:lnTo>
                    <a:pt x="266" y="119"/>
                  </a:lnTo>
                  <a:lnTo>
                    <a:pt x="266" y="110"/>
                  </a:lnTo>
                  <a:lnTo>
                    <a:pt x="266" y="100"/>
                  </a:lnTo>
                  <a:lnTo>
                    <a:pt x="266" y="91"/>
                  </a:lnTo>
                  <a:lnTo>
                    <a:pt x="266" y="83"/>
                  </a:lnTo>
                  <a:lnTo>
                    <a:pt x="267" y="75"/>
                  </a:lnTo>
                  <a:lnTo>
                    <a:pt x="267" y="67"/>
                  </a:lnTo>
                  <a:lnTo>
                    <a:pt x="268" y="59"/>
                  </a:lnTo>
                  <a:lnTo>
                    <a:pt x="269" y="52"/>
                  </a:lnTo>
                  <a:lnTo>
                    <a:pt x="271" y="45"/>
                  </a:lnTo>
                  <a:lnTo>
                    <a:pt x="272" y="39"/>
                  </a:lnTo>
                  <a:lnTo>
                    <a:pt x="274" y="33"/>
                  </a:lnTo>
                  <a:lnTo>
                    <a:pt x="276" y="27"/>
                  </a:lnTo>
                  <a:lnTo>
                    <a:pt x="277" y="22"/>
                  </a:lnTo>
                  <a:lnTo>
                    <a:pt x="279" y="18"/>
                  </a:lnTo>
                  <a:lnTo>
                    <a:pt x="281" y="14"/>
                  </a:lnTo>
                  <a:lnTo>
                    <a:pt x="284" y="10"/>
                  </a:lnTo>
                  <a:lnTo>
                    <a:pt x="286" y="7"/>
                  </a:lnTo>
                  <a:lnTo>
                    <a:pt x="288" y="4"/>
                  </a:lnTo>
                  <a:lnTo>
                    <a:pt x="291" y="2"/>
                  </a:lnTo>
                  <a:lnTo>
                    <a:pt x="293" y="0"/>
                  </a:lnTo>
                  <a:lnTo>
                    <a:pt x="278" y="4"/>
                  </a:lnTo>
                  <a:lnTo>
                    <a:pt x="263" y="8"/>
                  </a:lnTo>
                  <a:lnTo>
                    <a:pt x="249" y="12"/>
                  </a:lnTo>
                  <a:lnTo>
                    <a:pt x="235" y="16"/>
                  </a:lnTo>
                  <a:lnTo>
                    <a:pt x="228" y="18"/>
                  </a:lnTo>
                  <a:lnTo>
                    <a:pt x="221" y="21"/>
                  </a:lnTo>
                  <a:lnTo>
                    <a:pt x="214" y="23"/>
                  </a:lnTo>
                  <a:lnTo>
                    <a:pt x="208" y="26"/>
                  </a:lnTo>
                  <a:lnTo>
                    <a:pt x="201" y="28"/>
                  </a:lnTo>
                  <a:lnTo>
                    <a:pt x="195" y="32"/>
                  </a:lnTo>
                  <a:lnTo>
                    <a:pt x="189" y="35"/>
                  </a:lnTo>
                  <a:lnTo>
                    <a:pt x="183" y="38"/>
                  </a:lnTo>
                  <a:lnTo>
                    <a:pt x="177" y="41"/>
                  </a:lnTo>
                  <a:lnTo>
                    <a:pt x="170" y="45"/>
                  </a:lnTo>
                  <a:lnTo>
                    <a:pt x="164" y="49"/>
                  </a:lnTo>
                  <a:lnTo>
                    <a:pt x="158" y="53"/>
                  </a:lnTo>
                  <a:lnTo>
                    <a:pt x="153" y="58"/>
                  </a:lnTo>
                  <a:lnTo>
                    <a:pt x="147" y="63"/>
                  </a:lnTo>
                  <a:lnTo>
                    <a:pt x="141" y="68"/>
                  </a:lnTo>
                  <a:lnTo>
                    <a:pt x="135" y="73"/>
                  </a:lnTo>
                  <a:lnTo>
                    <a:pt x="130" y="79"/>
                  </a:lnTo>
                  <a:lnTo>
                    <a:pt x="124" y="85"/>
                  </a:lnTo>
                  <a:lnTo>
                    <a:pt x="119" y="91"/>
                  </a:lnTo>
                  <a:lnTo>
                    <a:pt x="113" y="98"/>
                  </a:lnTo>
                  <a:lnTo>
                    <a:pt x="108" y="105"/>
                  </a:lnTo>
                  <a:lnTo>
                    <a:pt x="103" y="112"/>
                  </a:lnTo>
                  <a:lnTo>
                    <a:pt x="97" y="120"/>
                  </a:lnTo>
                  <a:lnTo>
                    <a:pt x="92" y="128"/>
                  </a:lnTo>
                  <a:lnTo>
                    <a:pt x="0" y="269"/>
                  </a:lnTo>
                  <a:lnTo>
                    <a:pt x="12" y="276"/>
                  </a:lnTo>
                  <a:lnTo>
                    <a:pt x="24" y="284"/>
                  </a:lnTo>
                  <a:lnTo>
                    <a:pt x="37" y="293"/>
                  </a:lnTo>
                  <a:lnTo>
                    <a:pt x="51" y="302"/>
                  </a:lnTo>
                  <a:lnTo>
                    <a:pt x="65" y="311"/>
                  </a:lnTo>
                  <a:lnTo>
                    <a:pt x="79" y="320"/>
                  </a:lnTo>
                  <a:lnTo>
                    <a:pt x="93" y="329"/>
                  </a:lnTo>
                  <a:lnTo>
                    <a:pt x="108" y="338"/>
                  </a:lnTo>
                  <a:lnTo>
                    <a:pt x="116" y="343"/>
                  </a:lnTo>
                  <a:lnTo>
                    <a:pt x="123" y="347"/>
                  </a:lnTo>
                  <a:lnTo>
                    <a:pt x="131" y="351"/>
                  </a:lnTo>
                  <a:lnTo>
                    <a:pt x="139" y="355"/>
                  </a:lnTo>
                  <a:lnTo>
                    <a:pt x="147" y="358"/>
                  </a:lnTo>
                  <a:lnTo>
                    <a:pt x="154" y="362"/>
                  </a:lnTo>
                  <a:lnTo>
                    <a:pt x="162" y="365"/>
                  </a:lnTo>
                  <a:lnTo>
                    <a:pt x="170" y="368"/>
                  </a:lnTo>
                  <a:lnTo>
                    <a:pt x="178" y="371"/>
                  </a:lnTo>
                  <a:lnTo>
                    <a:pt x="185" y="373"/>
                  </a:lnTo>
                  <a:lnTo>
                    <a:pt x="193" y="375"/>
                  </a:lnTo>
                  <a:lnTo>
                    <a:pt x="201" y="377"/>
                  </a:lnTo>
                  <a:lnTo>
                    <a:pt x="208" y="378"/>
                  </a:lnTo>
                  <a:lnTo>
                    <a:pt x="216" y="379"/>
                  </a:lnTo>
                  <a:lnTo>
                    <a:pt x="224" y="380"/>
                  </a:lnTo>
                  <a:lnTo>
                    <a:pt x="231" y="380"/>
                  </a:lnTo>
                  <a:close/>
                </a:path>
              </a:pathLst>
            </a:custGeom>
            <a:solidFill>
              <a:srgbClr val="5460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7" name="Freeform 84"/>
            <p:cNvSpPr>
              <a:spLocks/>
            </p:cNvSpPr>
            <p:nvPr/>
          </p:nvSpPr>
          <p:spPr bwMode="auto">
            <a:xfrm>
              <a:off x="825" y="1929"/>
              <a:ext cx="101" cy="132"/>
            </a:xfrm>
            <a:custGeom>
              <a:avLst/>
              <a:gdLst>
                <a:gd name="T0" fmla="*/ 101 w 101"/>
                <a:gd name="T1" fmla="*/ 0 h 132"/>
                <a:gd name="T2" fmla="*/ 44 w 101"/>
                <a:gd name="T3" fmla="*/ 132 h 132"/>
                <a:gd name="T4" fmla="*/ 0 w 101"/>
                <a:gd name="T5" fmla="*/ 127 h 132"/>
                <a:gd name="T6" fmla="*/ 101 w 101"/>
                <a:gd name="T7" fmla="*/ 0 h 132"/>
              </a:gdLst>
              <a:ahLst/>
              <a:cxnLst>
                <a:cxn ang="0">
                  <a:pos x="T0" y="T1"/>
                </a:cxn>
                <a:cxn ang="0">
                  <a:pos x="T2" y="T3"/>
                </a:cxn>
                <a:cxn ang="0">
                  <a:pos x="T4" y="T5"/>
                </a:cxn>
                <a:cxn ang="0">
                  <a:pos x="T6" y="T7"/>
                </a:cxn>
              </a:cxnLst>
              <a:rect l="0" t="0" r="r" b="b"/>
              <a:pathLst>
                <a:path w="101" h="132">
                  <a:moveTo>
                    <a:pt x="101" y="0"/>
                  </a:moveTo>
                  <a:lnTo>
                    <a:pt x="44" y="132"/>
                  </a:lnTo>
                  <a:lnTo>
                    <a:pt x="0" y="127"/>
                  </a:lnTo>
                  <a:lnTo>
                    <a:pt x="101" y="0"/>
                  </a:lnTo>
                  <a:close/>
                </a:path>
              </a:pathLst>
            </a:custGeom>
            <a:solidFill>
              <a:srgbClr val="3F4A6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8" name="Freeform 85"/>
            <p:cNvSpPr>
              <a:spLocks/>
            </p:cNvSpPr>
            <p:nvPr/>
          </p:nvSpPr>
          <p:spPr bwMode="auto">
            <a:xfrm>
              <a:off x="630" y="1918"/>
              <a:ext cx="246" cy="143"/>
            </a:xfrm>
            <a:custGeom>
              <a:avLst/>
              <a:gdLst>
                <a:gd name="T0" fmla="*/ 0 w 246"/>
                <a:gd name="T1" fmla="*/ 33 h 143"/>
                <a:gd name="T2" fmla="*/ 7 w 246"/>
                <a:gd name="T3" fmla="*/ 37 h 143"/>
                <a:gd name="T4" fmla="*/ 15 w 246"/>
                <a:gd name="T5" fmla="*/ 42 h 143"/>
                <a:gd name="T6" fmla="*/ 22 w 246"/>
                <a:gd name="T7" fmla="*/ 46 h 143"/>
                <a:gd name="T8" fmla="*/ 29 w 246"/>
                <a:gd name="T9" fmla="*/ 51 h 143"/>
                <a:gd name="T10" fmla="*/ 44 w 246"/>
                <a:gd name="T11" fmla="*/ 61 h 143"/>
                <a:gd name="T12" fmla="*/ 58 w 246"/>
                <a:gd name="T13" fmla="*/ 71 h 143"/>
                <a:gd name="T14" fmla="*/ 72 w 246"/>
                <a:gd name="T15" fmla="*/ 80 h 143"/>
                <a:gd name="T16" fmla="*/ 87 w 246"/>
                <a:gd name="T17" fmla="*/ 90 h 143"/>
                <a:gd name="T18" fmla="*/ 94 w 246"/>
                <a:gd name="T19" fmla="*/ 94 h 143"/>
                <a:gd name="T20" fmla="*/ 101 w 246"/>
                <a:gd name="T21" fmla="*/ 99 h 143"/>
                <a:gd name="T22" fmla="*/ 108 w 246"/>
                <a:gd name="T23" fmla="*/ 104 h 143"/>
                <a:gd name="T24" fmla="*/ 115 w 246"/>
                <a:gd name="T25" fmla="*/ 108 h 143"/>
                <a:gd name="T26" fmla="*/ 122 w 246"/>
                <a:gd name="T27" fmla="*/ 112 h 143"/>
                <a:gd name="T28" fmla="*/ 129 w 246"/>
                <a:gd name="T29" fmla="*/ 116 h 143"/>
                <a:gd name="T30" fmla="*/ 136 w 246"/>
                <a:gd name="T31" fmla="*/ 120 h 143"/>
                <a:gd name="T32" fmla="*/ 143 w 246"/>
                <a:gd name="T33" fmla="*/ 123 h 143"/>
                <a:gd name="T34" fmla="*/ 151 w 246"/>
                <a:gd name="T35" fmla="*/ 126 h 143"/>
                <a:gd name="T36" fmla="*/ 158 w 246"/>
                <a:gd name="T37" fmla="*/ 130 h 143"/>
                <a:gd name="T38" fmla="*/ 165 w 246"/>
                <a:gd name="T39" fmla="*/ 132 h 143"/>
                <a:gd name="T40" fmla="*/ 172 w 246"/>
                <a:gd name="T41" fmla="*/ 135 h 143"/>
                <a:gd name="T42" fmla="*/ 180 w 246"/>
                <a:gd name="T43" fmla="*/ 137 h 143"/>
                <a:gd name="T44" fmla="*/ 187 w 246"/>
                <a:gd name="T45" fmla="*/ 139 h 143"/>
                <a:gd name="T46" fmla="*/ 195 w 246"/>
                <a:gd name="T47" fmla="*/ 141 h 143"/>
                <a:gd name="T48" fmla="*/ 202 w 246"/>
                <a:gd name="T49" fmla="*/ 142 h 143"/>
                <a:gd name="T50" fmla="*/ 210 w 246"/>
                <a:gd name="T51" fmla="*/ 143 h 143"/>
                <a:gd name="T52" fmla="*/ 218 w 246"/>
                <a:gd name="T53" fmla="*/ 143 h 143"/>
                <a:gd name="T54" fmla="*/ 226 w 246"/>
                <a:gd name="T55" fmla="*/ 143 h 143"/>
                <a:gd name="T56" fmla="*/ 234 w 246"/>
                <a:gd name="T57" fmla="*/ 143 h 143"/>
                <a:gd name="T58" fmla="*/ 246 w 246"/>
                <a:gd name="T59" fmla="*/ 110 h 143"/>
                <a:gd name="T60" fmla="*/ 238 w 246"/>
                <a:gd name="T61" fmla="*/ 108 h 143"/>
                <a:gd name="T62" fmla="*/ 230 w 246"/>
                <a:gd name="T63" fmla="*/ 106 h 143"/>
                <a:gd name="T64" fmla="*/ 223 w 246"/>
                <a:gd name="T65" fmla="*/ 104 h 143"/>
                <a:gd name="T66" fmla="*/ 215 w 246"/>
                <a:gd name="T67" fmla="*/ 102 h 143"/>
                <a:gd name="T68" fmla="*/ 207 w 246"/>
                <a:gd name="T69" fmla="*/ 100 h 143"/>
                <a:gd name="T70" fmla="*/ 200 w 246"/>
                <a:gd name="T71" fmla="*/ 97 h 143"/>
                <a:gd name="T72" fmla="*/ 192 w 246"/>
                <a:gd name="T73" fmla="*/ 94 h 143"/>
                <a:gd name="T74" fmla="*/ 185 w 246"/>
                <a:gd name="T75" fmla="*/ 92 h 143"/>
                <a:gd name="T76" fmla="*/ 178 w 246"/>
                <a:gd name="T77" fmla="*/ 89 h 143"/>
                <a:gd name="T78" fmla="*/ 170 w 246"/>
                <a:gd name="T79" fmla="*/ 86 h 143"/>
                <a:gd name="T80" fmla="*/ 163 w 246"/>
                <a:gd name="T81" fmla="*/ 83 h 143"/>
                <a:gd name="T82" fmla="*/ 156 w 246"/>
                <a:gd name="T83" fmla="*/ 79 h 143"/>
                <a:gd name="T84" fmla="*/ 149 w 246"/>
                <a:gd name="T85" fmla="*/ 76 h 143"/>
                <a:gd name="T86" fmla="*/ 141 w 246"/>
                <a:gd name="T87" fmla="*/ 73 h 143"/>
                <a:gd name="T88" fmla="*/ 134 w 246"/>
                <a:gd name="T89" fmla="*/ 69 h 143"/>
                <a:gd name="T90" fmla="*/ 127 w 246"/>
                <a:gd name="T91" fmla="*/ 66 h 143"/>
                <a:gd name="T92" fmla="*/ 113 w 246"/>
                <a:gd name="T93" fmla="*/ 58 h 143"/>
                <a:gd name="T94" fmla="*/ 100 w 246"/>
                <a:gd name="T95" fmla="*/ 51 h 143"/>
                <a:gd name="T96" fmla="*/ 86 w 246"/>
                <a:gd name="T97" fmla="*/ 43 h 143"/>
                <a:gd name="T98" fmla="*/ 73 w 246"/>
                <a:gd name="T99" fmla="*/ 35 h 143"/>
                <a:gd name="T100" fmla="*/ 60 w 246"/>
                <a:gd name="T101" fmla="*/ 26 h 143"/>
                <a:gd name="T102" fmla="*/ 48 w 246"/>
                <a:gd name="T103" fmla="*/ 18 h 143"/>
                <a:gd name="T104" fmla="*/ 35 w 246"/>
                <a:gd name="T105" fmla="*/ 9 h 143"/>
                <a:gd name="T106" fmla="*/ 23 w 246"/>
                <a:gd name="T107" fmla="*/ 0 h 143"/>
                <a:gd name="T108" fmla="*/ 0 w 246"/>
                <a:gd name="T109" fmla="*/ 33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46" h="143">
                  <a:moveTo>
                    <a:pt x="0" y="33"/>
                  </a:moveTo>
                  <a:lnTo>
                    <a:pt x="7" y="37"/>
                  </a:lnTo>
                  <a:lnTo>
                    <a:pt x="15" y="42"/>
                  </a:lnTo>
                  <a:lnTo>
                    <a:pt x="22" y="46"/>
                  </a:lnTo>
                  <a:lnTo>
                    <a:pt x="29" y="51"/>
                  </a:lnTo>
                  <a:lnTo>
                    <a:pt x="44" y="61"/>
                  </a:lnTo>
                  <a:lnTo>
                    <a:pt x="58" y="71"/>
                  </a:lnTo>
                  <a:lnTo>
                    <a:pt x="72" y="80"/>
                  </a:lnTo>
                  <a:lnTo>
                    <a:pt x="87" y="90"/>
                  </a:lnTo>
                  <a:lnTo>
                    <a:pt x="94" y="94"/>
                  </a:lnTo>
                  <a:lnTo>
                    <a:pt x="101" y="99"/>
                  </a:lnTo>
                  <a:lnTo>
                    <a:pt x="108" y="104"/>
                  </a:lnTo>
                  <a:lnTo>
                    <a:pt x="115" y="108"/>
                  </a:lnTo>
                  <a:lnTo>
                    <a:pt x="122" y="112"/>
                  </a:lnTo>
                  <a:lnTo>
                    <a:pt x="129" y="116"/>
                  </a:lnTo>
                  <a:lnTo>
                    <a:pt x="136" y="120"/>
                  </a:lnTo>
                  <a:lnTo>
                    <a:pt x="143" y="123"/>
                  </a:lnTo>
                  <a:lnTo>
                    <a:pt x="151" y="126"/>
                  </a:lnTo>
                  <a:lnTo>
                    <a:pt x="158" y="130"/>
                  </a:lnTo>
                  <a:lnTo>
                    <a:pt x="165" y="132"/>
                  </a:lnTo>
                  <a:lnTo>
                    <a:pt x="172" y="135"/>
                  </a:lnTo>
                  <a:lnTo>
                    <a:pt x="180" y="137"/>
                  </a:lnTo>
                  <a:lnTo>
                    <a:pt x="187" y="139"/>
                  </a:lnTo>
                  <a:lnTo>
                    <a:pt x="195" y="141"/>
                  </a:lnTo>
                  <a:lnTo>
                    <a:pt x="202" y="142"/>
                  </a:lnTo>
                  <a:lnTo>
                    <a:pt x="210" y="143"/>
                  </a:lnTo>
                  <a:lnTo>
                    <a:pt x="218" y="143"/>
                  </a:lnTo>
                  <a:lnTo>
                    <a:pt x="226" y="143"/>
                  </a:lnTo>
                  <a:lnTo>
                    <a:pt x="234" y="143"/>
                  </a:lnTo>
                  <a:lnTo>
                    <a:pt x="246" y="110"/>
                  </a:lnTo>
                  <a:lnTo>
                    <a:pt x="238" y="108"/>
                  </a:lnTo>
                  <a:lnTo>
                    <a:pt x="230" y="106"/>
                  </a:lnTo>
                  <a:lnTo>
                    <a:pt x="223" y="104"/>
                  </a:lnTo>
                  <a:lnTo>
                    <a:pt x="215" y="102"/>
                  </a:lnTo>
                  <a:lnTo>
                    <a:pt x="207" y="100"/>
                  </a:lnTo>
                  <a:lnTo>
                    <a:pt x="200" y="97"/>
                  </a:lnTo>
                  <a:lnTo>
                    <a:pt x="192" y="94"/>
                  </a:lnTo>
                  <a:lnTo>
                    <a:pt x="185" y="92"/>
                  </a:lnTo>
                  <a:lnTo>
                    <a:pt x="178" y="89"/>
                  </a:lnTo>
                  <a:lnTo>
                    <a:pt x="170" y="86"/>
                  </a:lnTo>
                  <a:lnTo>
                    <a:pt x="163" y="83"/>
                  </a:lnTo>
                  <a:lnTo>
                    <a:pt x="156" y="79"/>
                  </a:lnTo>
                  <a:lnTo>
                    <a:pt x="149" y="76"/>
                  </a:lnTo>
                  <a:lnTo>
                    <a:pt x="141" y="73"/>
                  </a:lnTo>
                  <a:lnTo>
                    <a:pt x="134" y="69"/>
                  </a:lnTo>
                  <a:lnTo>
                    <a:pt x="127" y="66"/>
                  </a:lnTo>
                  <a:lnTo>
                    <a:pt x="113" y="58"/>
                  </a:lnTo>
                  <a:lnTo>
                    <a:pt x="100" y="51"/>
                  </a:lnTo>
                  <a:lnTo>
                    <a:pt x="86" y="43"/>
                  </a:lnTo>
                  <a:lnTo>
                    <a:pt x="73" y="35"/>
                  </a:lnTo>
                  <a:lnTo>
                    <a:pt x="60" y="26"/>
                  </a:lnTo>
                  <a:lnTo>
                    <a:pt x="48" y="18"/>
                  </a:lnTo>
                  <a:lnTo>
                    <a:pt x="35" y="9"/>
                  </a:lnTo>
                  <a:lnTo>
                    <a:pt x="23" y="0"/>
                  </a:lnTo>
                  <a:lnTo>
                    <a:pt x="0" y="33"/>
                  </a:lnTo>
                  <a:close/>
                </a:path>
              </a:pathLst>
            </a:custGeom>
            <a:solidFill>
              <a:srgbClr val="3F4A6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9" name="Freeform 86"/>
            <p:cNvSpPr>
              <a:spLocks/>
            </p:cNvSpPr>
            <p:nvPr/>
          </p:nvSpPr>
          <p:spPr bwMode="auto">
            <a:xfrm>
              <a:off x="1317" y="1724"/>
              <a:ext cx="194" cy="534"/>
            </a:xfrm>
            <a:custGeom>
              <a:avLst/>
              <a:gdLst>
                <a:gd name="T0" fmla="*/ 53 w 194"/>
                <a:gd name="T1" fmla="*/ 0 h 534"/>
                <a:gd name="T2" fmla="*/ 61 w 194"/>
                <a:gd name="T3" fmla="*/ 4 h 534"/>
                <a:gd name="T4" fmla="*/ 69 w 194"/>
                <a:gd name="T5" fmla="*/ 9 h 534"/>
                <a:gd name="T6" fmla="*/ 77 w 194"/>
                <a:gd name="T7" fmla="*/ 14 h 534"/>
                <a:gd name="T8" fmla="*/ 84 w 194"/>
                <a:gd name="T9" fmla="*/ 19 h 534"/>
                <a:gd name="T10" fmla="*/ 92 w 194"/>
                <a:gd name="T11" fmla="*/ 24 h 534"/>
                <a:gd name="T12" fmla="*/ 99 w 194"/>
                <a:gd name="T13" fmla="*/ 30 h 534"/>
                <a:gd name="T14" fmla="*/ 105 w 194"/>
                <a:gd name="T15" fmla="*/ 35 h 534"/>
                <a:gd name="T16" fmla="*/ 112 w 194"/>
                <a:gd name="T17" fmla="*/ 41 h 534"/>
                <a:gd name="T18" fmla="*/ 118 w 194"/>
                <a:gd name="T19" fmla="*/ 47 h 534"/>
                <a:gd name="T20" fmla="*/ 124 w 194"/>
                <a:gd name="T21" fmla="*/ 53 h 534"/>
                <a:gd name="T22" fmla="*/ 130 w 194"/>
                <a:gd name="T23" fmla="*/ 59 h 534"/>
                <a:gd name="T24" fmla="*/ 136 w 194"/>
                <a:gd name="T25" fmla="*/ 66 h 534"/>
                <a:gd name="T26" fmla="*/ 141 w 194"/>
                <a:gd name="T27" fmla="*/ 73 h 534"/>
                <a:gd name="T28" fmla="*/ 146 w 194"/>
                <a:gd name="T29" fmla="*/ 80 h 534"/>
                <a:gd name="T30" fmla="*/ 151 w 194"/>
                <a:gd name="T31" fmla="*/ 86 h 534"/>
                <a:gd name="T32" fmla="*/ 155 w 194"/>
                <a:gd name="T33" fmla="*/ 94 h 534"/>
                <a:gd name="T34" fmla="*/ 160 w 194"/>
                <a:gd name="T35" fmla="*/ 101 h 534"/>
                <a:gd name="T36" fmla="*/ 164 w 194"/>
                <a:gd name="T37" fmla="*/ 108 h 534"/>
                <a:gd name="T38" fmla="*/ 168 w 194"/>
                <a:gd name="T39" fmla="*/ 116 h 534"/>
                <a:gd name="T40" fmla="*/ 171 w 194"/>
                <a:gd name="T41" fmla="*/ 123 h 534"/>
                <a:gd name="T42" fmla="*/ 174 w 194"/>
                <a:gd name="T43" fmla="*/ 131 h 534"/>
                <a:gd name="T44" fmla="*/ 178 w 194"/>
                <a:gd name="T45" fmla="*/ 139 h 534"/>
                <a:gd name="T46" fmla="*/ 180 w 194"/>
                <a:gd name="T47" fmla="*/ 147 h 534"/>
                <a:gd name="T48" fmla="*/ 183 w 194"/>
                <a:gd name="T49" fmla="*/ 155 h 534"/>
                <a:gd name="T50" fmla="*/ 185 w 194"/>
                <a:gd name="T51" fmla="*/ 164 h 534"/>
                <a:gd name="T52" fmla="*/ 187 w 194"/>
                <a:gd name="T53" fmla="*/ 172 h 534"/>
                <a:gd name="T54" fmla="*/ 189 w 194"/>
                <a:gd name="T55" fmla="*/ 181 h 534"/>
                <a:gd name="T56" fmla="*/ 190 w 194"/>
                <a:gd name="T57" fmla="*/ 189 h 534"/>
                <a:gd name="T58" fmla="*/ 192 w 194"/>
                <a:gd name="T59" fmla="*/ 198 h 534"/>
                <a:gd name="T60" fmla="*/ 193 w 194"/>
                <a:gd name="T61" fmla="*/ 207 h 534"/>
                <a:gd name="T62" fmla="*/ 193 w 194"/>
                <a:gd name="T63" fmla="*/ 216 h 534"/>
                <a:gd name="T64" fmla="*/ 194 w 194"/>
                <a:gd name="T65" fmla="*/ 225 h 534"/>
                <a:gd name="T66" fmla="*/ 191 w 194"/>
                <a:gd name="T67" fmla="*/ 248 h 534"/>
                <a:gd name="T68" fmla="*/ 189 w 194"/>
                <a:gd name="T69" fmla="*/ 269 h 534"/>
                <a:gd name="T70" fmla="*/ 186 w 194"/>
                <a:gd name="T71" fmla="*/ 288 h 534"/>
                <a:gd name="T72" fmla="*/ 184 w 194"/>
                <a:gd name="T73" fmla="*/ 306 h 534"/>
                <a:gd name="T74" fmla="*/ 181 w 194"/>
                <a:gd name="T75" fmla="*/ 323 h 534"/>
                <a:gd name="T76" fmla="*/ 178 w 194"/>
                <a:gd name="T77" fmla="*/ 339 h 534"/>
                <a:gd name="T78" fmla="*/ 174 w 194"/>
                <a:gd name="T79" fmla="*/ 354 h 534"/>
                <a:gd name="T80" fmla="*/ 171 w 194"/>
                <a:gd name="T81" fmla="*/ 369 h 534"/>
                <a:gd name="T82" fmla="*/ 167 w 194"/>
                <a:gd name="T83" fmla="*/ 384 h 534"/>
                <a:gd name="T84" fmla="*/ 163 w 194"/>
                <a:gd name="T85" fmla="*/ 399 h 534"/>
                <a:gd name="T86" fmla="*/ 159 w 194"/>
                <a:gd name="T87" fmla="*/ 415 h 534"/>
                <a:gd name="T88" fmla="*/ 155 w 194"/>
                <a:gd name="T89" fmla="*/ 431 h 534"/>
                <a:gd name="T90" fmla="*/ 150 w 194"/>
                <a:gd name="T91" fmla="*/ 448 h 534"/>
                <a:gd name="T92" fmla="*/ 146 w 194"/>
                <a:gd name="T93" fmla="*/ 467 h 534"/>
                <a:gd name="T94" fmla="*/ 141 w 194"/>
                <a:gd name="T95" fmla="*/ 487 h 534"/>
                <a:gd name="T96" fmla="*/ 137 w 194"/>
                <a:gd name="T97" fmla="*/ 509 h 534"/>
                <a:gd name="T98" fmla="*/ 104 w 194"/>
                <a:gd name="T99" fmla="*/ 534 h 534"/>
                <a:gd name="T100" fmla="*/ 0 w 194"/>
                <a:gd name="T101" fmla="*/ 415 h 534"/>
                <a:gd name="T102" fmla="*/ 71 w 194"/>
                <a:gd name="T103" fmla="*/ 139 h 534"/>
                <a:gd name="T104" fmla="*/ 64 w 194"/>
                <a:gd name="T105" fmla="*/ 68 h 534"/>
                <a:gd name="T106" fmla="*/ 53 w 194"/>
                <a:gd name="T107" fmla="*/ 0 h 5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94" h="534">
                  <a:moveTo>
                    <a:pt x="53" y="0"/>
                  </a:moveTo>
                  <a:lnTo>
                    <a:pt x="61" y="4"/>
                  </a:lnTo>
                  <a:lnTo>
                    <a:pt x="69" y="9"/>
                  </a:lnTo>
                  <a:lnTo>
                    <a:pt x="77" y="14"/>
                  </a:lnTo>
                  <a:lnTo>
                    <a:pt x="84" y="19"/>
                  </a:lnTo>
                  <a:lnTo>
                    <a:pt x="92" y="24"/>
                  </a:lnTo>
                  <a:lnTo>
                    <a:pt x="99" y="30"/>
                  </a:lnTo>
                  <a:lnTo>
                    <a:pt x="105" y="35"/>
                  </a:lnTo>
                  <a:lnTo>
                    <a:pt x="112" y="41"/>
                  </a:lnTo>
                  <a:lnTo>
                    <a:pt x="118" y="47"/>
                  </a:lnTo>
                  <a:lnTo>
                    <a:pt x="124" y="53"/>
                  </a:lnTo>
                  <a:lnTo>
                    <a:pt x="130" y="59"/>
                  </a:lnTo>
                  <a:lnTo>
                    <a:pt x="136" y="66"/>
                  </a:lnTo>
                  <a:lnTo>
                    <a:pt x="141" y="73"/>
                  </a:lnTo>
                  <a:lnTo>
                    <a:pt x="146" y="80"/>
                  </a:lnTo>
                  <a:lnTo>
                    <a:pt x="151" y="86"/>
                  </a:lnTo>
                  <a:lnTo>
                    <a:pt x="155" y="94"/>
                  </a:lnTo>
                  <a:lnTo>
                    <a:pt x="160" y="101"/>
                  </a:lnTo>
                  <a:lnTo>
                    <a:pt x="164" y="108"/>
                  </a:lnTo>
                  <a:lnTo>
                    <a:pt x="168" y="116"/>
                  </a:lnTo>
                  <a:lnTo>
                    <a:pt x="171" y="123"/>
                  </a:lnTo>
                  <a:lnTo>
                    <a:pt x="174" y="131"/>
                  </a:lnTo>
                  <a:lnTo>
                    <a:pt x="178" y="139"/>
                  </a:lnTo>
                  <a:lnTo>
                    <a:pt x="180" y="147"/>
                  </a:lnTo>
                  <a:lnTo>
                    <a:pt x="183" y="155"/>
                  </a:lnTo>
                  <a:lnTo>
                    <a:pt x="185" y="164"/>
                  </a:lnTo>
                  <a:lnTo>
                    <a:pt x="187" y="172"/>
                  </a:lnTo>
                  <a:lnTo>
                    <a:pt x="189" y="181"/>
                  </a:lnTo>
                  <a:lnTo>
                    <a:pt x="190" y="189"/>
                  </a:lnTo>
                  <a:lnTo>
                    <a:pt x="192" y="198"/>
                  </a:lnTo>
                  <a:lnTo>
                    <a:pt x="193" y="207"/>
                  </a:lnTo>
                  <a:lnTo>
                    <a:pt x="193" y="216"/>
                  </a:lnTo>
                  <a:lnTo>
                    <a:pt x="194" y="225"/>
                  </a:lnTo>
                  <a:lnTo>
                    <a:pt x="191" y="248"/>
                  </a:lnTo>
                  <a:lnTo>
                    <a:pt x="189" y="269"/>
                  </a:lnTo>
                  <a:lnTo>
                    <a:pt x="186" y="288"/>
                  </a:lnTo>
                  <a:lnTo>
                    <a:pt x="184" y="306"/>
                  </a:lnTo>
                  <a:lnTo>
                    <a:pt x="181" y="323"/>
                  </a:lnTo>
                  <a:lnTo>
                    <a:pt x="178" y="339"/>
                  </a:lnTo>
                  <a:lnTo>
                    <a:pt x="174" y="354"/>
                  </a:lnTo>
                  <a:lnTo>
                    <a:pt x="171" y="369"/>
                  </a:lnTo>
                  <a:lnTo>
                    <a:pt x="167" y="384"/>
                  </a:lnTo>
                  <a:lnTo>
                    <a:pt x="163" y="399"/>
                  </a:lnTo>
                  <a:lnTo>
                    <a:pt x="159" y="415"/>
                  </a:lnTo>
                  <a:lnTo>
                    <a:pt x="155" y="431"/>
                  </a:lnTo>
                  <a:lnTo>
                    <a:pt x="150" y="448"/>
                  </a:lnTo>
                  <a:lnTo>
                    <a:pt x="146" y="467"/>
                  </a:lnTo>
                  <a:lnTo>
                    <a:pt x="141" y="487"/>
                  </a:lnTo>
                  <a:lnTo>
                    <a:pt x="137" y="509"/>
                  </a:lnTo>
                  <a:lnTo>
                    <a:pt x="104" y="534"/>
                  </a:lnTo>
                  <a:lnTo>
                    <a:pt x="0" y="415"/>
                  </a:lnTo>
                  <a:lnTo>
                    <a:pt x="71" y="139"/>
                  </a:lnTo>
                  <a:lnTo>
                    <a:pt x="64" y="68"/>
                  </a:lnTo>
                  <a:lnTo>
                    <a:pt x="53" y="0"/>
                  </a:lnTo>
                  <a:close/>
                </a:path>
              </a:pathLst>
            </a:custGeom>
            <a:solidFill>
              <a:srgbClr val="EBAA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2" name="Freeform 87"/>
            <p:cNvSpPr>
              <a:spLocks/>
            </p:cNvSpPr>
            <p:nvPr/>
          </p:nvSpPr>
          <p:spPr bwMode="auto">
            <a:xfrm>
              <a:off x="1077" y="1401"/>
              <a:ext cx="189" cy="320"/>
            </a:xfrm>
            <a:custGeom>
              <a:avLst/>
              <a:gdLst>
                <a:gd name="T0" fmla="*/ 169 w 189"/>
                <a:gd name="T1" fmla="*/ 234 h 320"/>
                <a:gd name="T2" fmla="*/ 168 w 189"/>
                <a:gd name="T3" fmla="*/ 215 h 320"/>
                <a:gd name="T4" fmla="*/ 168 w 189"/>
                <a:gd name="T5" fmla="*/ 198 h 320"/>
                <a:gd name="T6" fmla="*/ 169 w 189"/>
                <a:gd name="T7" fmla="*/ 184 h 320"/>
                <a:gd name="T8" fmla="*/ 171 w 189"/>
                <a:gd name="T9" fmla="*/ 171 h 320"/>
                <a:gd name="T10" fmla="*/ 174 w 189"/>
                <a:gd name="T11" fmla="*/ 158 h 320"/>
                <a:gd name="T12" fmla="*/ 178 w 189"/>
                <a:gd name="T13" fmla="*/ 146 h 320"/>
                <a:gd name="T14" fmla="*/ 183 w 189"/>
                <a:gd name="T15" fmla="*/ 132 h 320"/>
                <a:gd name="T16" fmla="*/ 189 w 189"/>
                <a:gd name="T17" fmla="*/ 117 h 320"/>
                <a:gd name="T18" fmla="*/ 184 w 189"/>
                <a:gd name="T19" fmla="*/ 117 h 320"/>
                <a:gd name="T20" fmla="*/ 179 w 189"/>
                <a:gd name="T21" fmla="*/ 117 h 320"/>
                <a:gd name="T22" fmla="*/ 174 w 189"/>
                <a:gd name="T23" fmla="*/ 118 h 320"/>
                <a:gd name="T24" fmla="*/ 168 w 189"/>
                <a:gd name="T25" fmla="*/ 120 h 320"/>
                <a:gd name="T26" fmla="*/ 162 w 189"/>
                <a:gd name="T27" fmla="*/ 124 h 320"/>
                <a:gd name="T28" fmla="*/ 155 w 189"/>
                <a:gd name="T29" fmla="*/ 130 h 320"/>
                <a:gd name="T30" fmla="*/ 148 w 189"/>
                <a:gd name="T31" fmla="*/ 137 h 320"/>
                <a:gd name="T32" fmla="*/ 141 w 189"/>
                <a:gd name="T33" fmla="*/ 147 h 320"/>
                <a:gd name="T34" fmla="*/ 120 w 189"/>
                <a:gd name="T35" fmla="*/ 58 h 320"/>
                <a:gd name="T36" fmla="*/ 92 w 189"/>
                <a:gd name="T37" fmla="*/ 5 h 320"/>
                <a:gd name="T38" fmla="*/ 88 w 189"/>
                <a:gd name="T39" fmla="*/ 10 h 320"/>
                <a:gd name="T40" fmla="*/ 87 w 189"/>
                <a:gd name="T41" fmla="*/ 14 h 320"/>
                <a:gd name="T42" fmla="*/ 85 w 189"/>
                <a:gd name="T43" fmla="*/ 18 h 320"/>
                <a:gd name="T44" fmla="*/ 84 w 189"/>
                <a:gd name="T45" fmla="*/ 22 h 320"/>
                <a:gd name="T46" fmla="*/ 83 w 189"/>
                <a:gd name="T47" fmla="*/ 29 h 320"/>
                <a:gd name="T48" fmla="*/ 97 w 189"/>
                <a:gd name="T49" fmla="*/ 85 h 320"/>
                <a:gd name="T50" fmla="*/ 91 w 189"/>
                <a:gd name="T51" fmla="*/ 117 h 320"/>
                <a:gd name="T52" fmla="*/ 85 w 189"/>
                <a:gd name="T53" fmla="*/ 114 h 320"/>
                <a:gd name="T54" fmla="*/ 78 w 189"/>
                <a:gd name="T55" fmla="*/ 112 h 320"/>
                <a:gd name="T56" fmla="*/ 72 w 189"/>
                <a:gd name="T57" fmla="*/ 112 h 320"/>
                <a:gd name="T58" fmla="*/ 68 w 189"/>
                <a:gd name="T59" fmla="*/ 113 h 320"/>
                <a:gd name="T60" fmla="*/ 66 w 189"/>
                <a:gd name="T61" fmla="*/ 114 h 320"/>
                <a:gd name="T62" fmla="*/ 64 w 189"/>
                <a:gd name="T63" fmla="*/ 115 h 320"/>
                <a:gd name="T64" fmla="*/ 61 w 189"/>
                <a:gd name="T65" fmla="*/ 117 h 320"/>
                <a:gd name="T66" fmla="*/ 58 w 189"/>
                <a:gd name="T67" fmla="*/ 121 h 320"/>
                <a:gd name="T68" fmla="*/ 54 w 189"/>
                <a:gd name="T69" fmla="*/ 127 h 320"/>
                <a:gd name="T70" fmla="*/ 51 w 189"/>
                <a:gd name="T71" fmla="*/ 130 h 320"/>
                <a:gd name="T72" fmla="*/ 47 w 189"/>
                <a:gd name="T73" fmla="*/ 129 h 320"/>
                <a:gd name="T74" fmla="*/ 44 w 189"/>
                <a:gd name="T75" fmla="*/ 128 h 320"/>
                <a:gd name="T76" fmla="*/ 41 w 189"/>
                <a:gd name="T77" fmla="*/ 128 h 320"/>
                <a:gd name="T78" fmla="*/ 38 w 189"/>
                <a:gd name="T79" fmla="*/ 129 h 320"/>
                <a:gd name="T80" fmla="*/ 36 w 189"/>
                <a:gd name="T81" fmla="*/ 130 h 320"/>
                <a:gd name="T82" fmla="*/ 32 w 189"/>
                <a:gd name="T83" fmla="*/ 132 h 320"/>
                <a:gd name="T84" fmla="*/ 28 w 189"/>
                <a:gd name="T85" fmla="*/ 136 h 320"/>
                <a:gd name="T86" fmla="*/ 25 w 189"/>
                <a:gd name="T87" fmla="*/ 142 h 320"/>
                <a:gd name="T88" fmla="*/ 22 w 189"/>
                <a:gd name="T89" fmla="*/ 147 h 320"/>
                <a:gd name="T90" fmla="*/ 20 w 189"/>
                <a:gd name="T91" fmla="*/ 154 h 320"/>
                <a:gd name="T92" fmla="*/ 16 w 189"/>
                <a:gd name="T93" fmla="*/ 157 h 320"/>
                <a:gd name="T94" fmla="*/ 12 w 189"/>
                <a:gd name="T95" fmla="*/ 159 h 320"/>
                <a:gd name="T96" fmla="*/ 8 w 189"/>
                <a:gd name="T97" fmla="*/ 161 h 320"/>
                <a:gd name="T98" fmla="*/ 5 w 189"/>
                <a:gd name="T99" fmla="*/ 164 h 320"/>
                <a:gd name="T100" fmla="*/ 3 w 189"/>
                <a:gd name="T101" fmla="*/ 168 h 320"/>
                <a:gd name="T102" fmla="*/ 1 w 189"/>
                <a:gd name="T103" fmla="*/ 173 h 320"/>
                <a:gd name="T104" fmla="*/ 1 w 189"/>
                <a:gd name="T105" fmla="*/ 178 h 320"/>
                <a:gd name="T106" fmla="*/ 0 w 189"/>
                <a:gd name="T107" fmla="*/ 184 h 320"/>
                <a:gd name="T108" fmla="*/ 4 w 189"/>
                <a:gd name="T109" fmla="*/ 208 h 320"/>
                <a:gd name="T110" fmla="*/ 73 w 189"/>
                <a:gd name="T111" fmla="*/ 320 h 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89" h="320">
                  <a:moveTo>
                    <a:pt x="152" y="297"/>
                  </a:moveTo>
                  <a:lnTo>
                    <a:pt x="169" y="234"/>
                  </a:lnTo>
                  <a:lnTo>
                    <a:pt x="168" y="224"/>
                  </a:lnTo>
                  <a:lnTo>
                    <a:pt x="168" y="215"/>
                  </a:lnTo>
                  <a:lnTo>
                    <a:pt x="168" y="206"/>
                  </a:lnTo>
                  <a:lnTo>
                    <a:pt x="168" y="198"/>
                  </a:lnTo>
                  <a:lnTo>
                    <a:pt x="168" y="191"/>
                  </a:lnTo>
                  <a:lnTo>
                    <a:pt x="169" y="184"/>
                  </a:lnTo>
                  <a:lnTo>
                    <a:pt x="170" y="177"/>
                  </a:lnTo>
                  <a:lnTo>
                    <a:pt x="171" y="171"/>
                  </a:lnTo>
                  <a:lnTo>
                    <a:pt x="172" y="164"/>
                  </a:lnTo>
                  <a:lnTo>
                    <a:pt x="174" y="158"/>
                  </a:lnTo>
                  <a:lnTo>
                    <a:pt x="175" y="152"/>
                  </a:lnTo>
                  <a:lnTo>
                    <a:pt x="178" y="146"/>
                  </a:lnTo>
                  <a:lnTo>
                    <a:pt x="180" y="139"/>
                  </a:lnTo>
                  <a:lnTo>
                    <a:pt x="183" y="132"/>
                  </a:lnTo>
                  <a:lnTo>
                    <a:pt x="186" y="125"/>
                  </a:lnTo>
                  <a:lnTo>
                    <a:pt x="189" y="117"/>
                  </a:lnTo>
                  <a:lnTo>
                    <a:pt x="187" y="117"/>
                  </a:lnTo>
                  <a:lnTo>
                    <a:pt x="184" y="117"/>
                  </a:lnTo>
                  <a:lnTo>
                    <a:pt x="182" y="117"/>
                  </a:lnTo>
                  <a:lnTo>
                    <a:pt x="179" y="117"/>
                  </a:lnTo>
                  <a:lnTo>
                    <a:pt x="177" y="117"/>
                  </a:lnTo>
                  <a:lnTo>
                    <a:pt x="174" y="118"/>
                  </a:lnTo>
                  <a:lnTo>
                    <a:pt x="171" y="119"/>
                  </a:lnTo>
                  <a:lnTo>
                    <a:pt x="168" y="120"/>
                  </a:lnTo>
                  <a:lnTo>
                    <a:pt x="165" y="122"/>
                  </a:lnTo>
                  <a:lnTo>
                    <a:pt x="162" y="124"/>
                  </a:lnTo>
                  <a:lnTo>
                    <a:pt x="159" y="127"/>
                  </a:lnTo>
                  <a:lnTo>
                    <a:pt x="155" y="130"/>
                  </a:lnTo>
                  <a:lnTo>
                    <a:pt x="152" y="133"/>
                  </a:lnTo>
                  <a:lnTo>
                    <a:pt x="148" y="137"/>
                  </a:lnTo>
                  <a:lnTo>
                    <a:pt x="145" y="142"/>
                  </a:lnTo>
                  <a:lnTo>
                    <a:pt x="141" y="147"/>
                  </a:lnTo>
                  <a:lnTo>
                    <a:pt x="132" y="97"/>
                  </a:lnTo>
                  <a:lnTo>
                    <a:pt x="120" y="58"/>
                  </a:lnTo>
                  <a:lnTo>
                    <a:pt x="96" y="0"/>
                  </a:lnTo>
                  <a:lnTo>
                    <a:pt x="92" y="5"/>
                  </a:lnTo>
                  <a:lnTo>
                    <a:pt x="89" y="8"/>
                  </a:lnTo>
                  <a:lnTo>
                    <a:pt x="88" y="10"/>
                  </a:lnTo>
                  <a:lnTo>
                    <a:pt x="87" y="12"/>
                  </a:lnTo>
                  <a:lnTo>
                    <a:pt x="87" y="14"/>
                  </a:lnTo>
                  <a:lnTo>
                    <a:pt x="86" y="16"/>
                  </a:lnTo>
                  <a:lnTo>
                    <a:pt x="85" y="18"/>
                  </a:lnTo>
                  <a:lnTo>
                    <a:pt x="85" y="20"/>
                  </a:lnTo>
                  <a:lnTo>
                    <a:pt x="84" y="22"/>
                  </a:lnTo>
                  <a:lnTo>
                    <a:pt x="84" y="24"/>
                  </a:lnTo>
                  <a:lnTo>
                    <a:pt x="83" y="29"/>
                  </a:lnTo>
                  <a:lnTo>
                    <a:pt x="83" y="35"/>
                  </a:lnTo>
                  <a:lnTo>
                    <a:pt x="97" y="85"/>
                  </a:lnTo>
                  <a:lnTo>
                    <a:pt x="95" y="118"/>
                  </a:lnTo>
                  <a:lnTo>
                    <a:pt x="91" y="117"/>
                  </a:lnTo>
                  <a:lnTo>
                    <a:pt x="88" y="115"/>
                  </a:lnTo>
                  <a:lnTo>
                    <a:pt x="85" y="114"/>
                  </a:lnTo>
                  <a:lnTo>
                    <a:pt x="81" y="113"/>
                  </a:lnTo>
                  <a:lnTo>
                    <a:pt x="78" y="112"/>
                  </a:lnTo>
                  <a:lnTo>
                    <a:pt x="75" y="112"/>
                  </a:lnTo>
                  <a:lnTo>
                    <a:pt x="72" y="112"/>
                  </a:lnTo>
                  <a:lnTo>
                    <a:pt x="70" y="112"/>
                  </a:lnTo>
                  <a:lnTo>
                    <a:pt x="68" y="113"/>
                  </a:lnTo>
                  <a:lnTo>
                    <a:pt x="67" y="113"/>
                  </a:lnTo>
                  <a:lnTo>
                    <a:pt x="66" y="114"/>
                  </a:lnTo>
                  <a:lnTo>
                    <a:pt x="65" y="115"/>
                  </a:lnTo>
                  <a:lnTo>
                    <a:pt x="64" y="115"/>
                  </a:lnTo>
                  <a:lnTo>
                    <a:pt x="62" y="116"/>
                  </a:lnTo>
                  <a:lnTo>
                    <a:pt x="61" y="117"/>
                  </a:lnTo>
                  <a:lnTo>
                    <a:pt x="60" y="118"/>
                  </a:lnTo>
                  <a:lnTo>
                    <a:pt x="58" y="121"/>
                  </a:lnTo>
                  <a:lnTo>
                    <a:pt x="56" y="124"/>
                  </a:lnTo>
                  <a:lnTo>
                    <a:pt x="54" y="127"/>
                  </a:lnTo>
                  <a:lnTo>
                    <a:pt x="52" y="131"/>
                  </a:lnTo>
                  <a:lnTo>
                    <a:pt x="51" y="130"/>
                  </a:lnTo>
                  <a:lnTo>
                    <a:pt x="49" y="129"/>
                  </a:lnTo>
                  <a:lnTo>
                    <a:pt x="47" y="129"/>
                  </a:lnTo>
                  <a:lnTo>
                    <a:pt x="46" y="128"/>
                  </a:lnTo>
                  <a:lnTo>
                    <a:pt x="44" y="128"/>
                  </a:lnTo>
                  <a:lnTo>
                    <a:pt x="43" y="128"/>
                  </a:lnTo>
                  <a:lnTo>
                    <a:pt x="41" y="128"/>
                  </a:lnTo>
                  <a:lnTo>
                    <a:pt x="40" y="128"/>
                  </a:lnTo>
                  <a:lnTo>
                    <a:pt x="38" y="129"/>
                  </a:lnTo>
                  <a:lnTo>
                    <a:pt x="37" y="129"/>
                  </a:lnTo>
                  <a:lnTo>
                    <a:pt x="36" y="130"/>
                  </a:lnTo>
                  <a:lnTo>
                    <a:pt x="35" y="130"/>
                  </a:lnTo>
                  <a:lnTo>
                    <a:pt x="32" y="132"/>
                  </a:lnTo>
                  <a:lnTo>
                    <a:pt x="30" y="134"/>
                  </a:lnTo>
                  <a:lnTo>
                    <a:pt x="28" y="136"/>
                  </a:lnTo>
                  <a:lnTo>
                    <a:pt x="26" y="139"/>
                  </a:lnTo>
                  <a:lnTo>
                    <a:pt x="25" y="142"/>
                  </a:lnTo>
                  <a:lnTo>
                    <a:pt x="23" y="145"/>
                  </a:lnTo>
                  <a:lnTo>
                    <a:pt x="22" y="147"/>
                  </a:lnTo>
                  <a:lnTo>
                    <a:pt x="21" y="151"/>
                  </a:lnTo>
                  <a:lnTo>
                    <a:pt x="20" y="154"/>
                  </a:lnTo>
                  <a:lnTo>
                    <a:pt x="19" y="156"/>
                  </a:lnTo>
                  <a:lnTo>
                    <a:pt x="16" y="157"/>
                  </a:lnTo>
                  <a:lnTo>
                    <a:pt x="14" y="158"/>
                  </a:lnTo>
                  <a:lnTo>
                    <a:pt x="12" y="159"/>
                  </a:lnTo>
                  <a:lnTo>
                    <a:pt x="10" y="160"/>
                  </a:lnTo>
                  <a:lnTo>
                    <a:pt x="8" y="161"/>
                  </a:lnTo>
                  <a:lnTo>
                    <a:pt x="6" y="163"/>
                  </a:lnTo>
                  <a:lnTo>
                    <a:pt x="5" y="164"/>
                  </a:lnTo>
                  <a:lnTo>
                    <a:pt x="4" y="166"/>
                  </a:lnTo>
                  <a:lnTo>
                    <a:pt x="3" y="168"/>
                  </a:lnTo>
                  <a:lnTo>
                    <a:pt x="2" y="171"/>
                  </a:lnTo>
                  <a:lnTo>
                    <a:pt x="1" y="173"/>
                  </a:lnTo>
                  <a:lnTo>
                    <a:pt x="1" y="176"/>
                  </a:lnTo>
                  <a:lnTo>
                    <a:pt x="1" y="178"/>
                  </a:lnTo>
                  <a:lnTo>
                    <a:pt x="1" y="181"/>
                  </a:lnTo>
                  <a:lnTo>
                    <a:pt x="0" y="184"/>
                  </a:lnTo>
                  <a:lnTo>
                    <a:pt x="1" y="187"/>
                  </a:lnTo>
                  <a:lnTo>
                    <a:pt x="4" y="208"/>
                  </a:lnTo>
                  <a:lnTo>
                    <a:pt x="44" y="293"/>
                  </a:lnTo>
                  <a:lnTo>
                    <a:pt x="73" y="320"/>
                  </a:lnTo>
                  <a:lnTo>
                    <a:pt x="152" y="297"/>
                  </a:lnTo>
                  <a:close/>
                </a:path>
              </a:pathLst>
            </a:custGeom>
            <a:solidFill>
              <a:srgbClr val="EBAA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3" name="Freeform 88"/>
            <p:cNvSpPr>
              <a:spLocks/>
            </p:cNvSpPr>
            <p:nvPr/>
          </p:nvSpPr>
          <p:spPr bwMode="auto">
            <a:xfrm>
              <a:off x="1079" y="1587"/>
              <a:ext cx="66" cy="123"/>
            </a:xfrm>
            <a:custGeom>
              <a:avLst/>
              <a:gdLst>
                <a:gd name="T0" fmla="*/ 0 w 66"/>
                <a:gd name="T1" fmla="*/ 5 h 123"/>
                <a:gd name="T2" fmla="*/ 0 w 66"/>
                <a:gd name="T3" fmla="*/ 3 h 123"/>
                <a:gd name="T4" fmla="*/ 0 w 66"/>
                <a:gd name="T5" fmla="*/ 2 h 123"/>
                <a:gd name="T6" fmla="*/ 1 w 66"/>
                <a:gd name="T7" fmla="*/ 2 h 123"/>
                <a:gd name="T8" fmla="*/ 1 w 66"/>
                <a:gd name="T9" fmla="*/ 1 h 123"/>
                <a:gd name="T10" fmla="*/ 1 w 66"/>
                <a:gd name="T11" fmla="*/ 1 h 123"/>
                <a:gd name="T12" fmla="*/ 2 w 66"/>
                <a:gd name="T13" fmla="*/ 0 h 123"/>
                <a:gd name="T14" fmla="*/ 2 w 66"/>
                <a:gd name="T15" fmla="*/ 0 h 123"/>
                <a:gd name="T16" fmla="*/ 3 w 66"/>
                <a:gd name="T17" fmla="*/ 0 h 123"/>
                <a:gd name="T18" fmla="*/ 4 w 66"/>
                <a:gd name="T19" fmla="*/ 0 h 123"/>
                <a:gd name="T20" fmla="*/ 6 w 66"/>
                <a:gd name="T21" fmla="*/ 1 h 123"/>
                <a:gd name="T22" fmla="*/ 7 w 66"/>
                <a:gd name="T23" fmla="*/ 2 h 123"/>
                <a:gd name="T24" fmla="*/ 8 w 66"/>
                <a:gd name="T25" fmla="*/ 4 h 123"/>
                <a:gd name="T26" fmla="*/ 10 w 66"/>
                <a:gd name="T27" fmla="*/ 6 h 123"/>
                <a:gd name="T28" fmla="*/ 12 w 66"/>
                <a:gd name="T29" fmla="*/ 8 h 123"/>
                <a:gd name="T30" fmla="*/ 13 w 66"/>
                <a:gd name="T31" fmla="*/ 10 h 123"/>
                <a:gd name="T32" fmla="*/ 14 w 66"/>
                <a:gd name="T33" fmla="*/ 12 h 123"/>
                <a:gd name="T34" fmla="*/ 16 w 66"/>
                <a:gd name="T35" fmla="*/ 15 h 123"/>
                <a:gd name="T36" fmla="*/ 17 w 66"/>
                <a:gd name="T37" fmla="*/ 18 h 123"/>
                <a:gd name="T38" fmla="*/ 18 w 66"/>
                <a:gd name="T39" fmla="*/ 20 h 123"/>
                <a:gd name="T40" fmla="*/ 18 w 66"/>
                <a:gd name="T41" fmla="*/ 22 h 123"/>
                <a:gd name="T42" fmla="*/ 21 w 66"/>
                <a:gd name="T43" fmla="*/ 32 h 123"/>
                <a:gd name="T44" fmla="*/ 24 w 66"/>
                <a:gd name="T45" fmla="*/ 42 h 123"/>
                <a:gd name="T46" fmla="*/ 27 w 66"/>
                <a:gd name="T47" fmla="*/ 52 h 123"/>
                <a:gd name="T48" fmla="*/ 30 w 66"/>
                <a:gd name="T49" fmla="*/ 61 h 123"/>
                <a:gd name="T50" fmla="*/ 33 w 66"/>
                <a:gd name="T51" fmla="*/ 71 h 123"/>
                <a:gd name="T52" fmla="*/ 37 w 66"/>
                <a:gd name="T53" fmla="*/ 80 h 123"/>
                <a:gd name="T54" fmla="*/ 38 w 66"/>
                <a:gd name="T55" fmla="*/ 84 h 123"/>
                <a:gd name="T56" fmla="*/ 40 w 66"/>
                <a:gd name="T57" fmla="*/ 89 h 123"/>
                <a:gd name="T58" fmla="*/ 43 w 66"/>
                <a:gd name="T59" fmla="*/ 93 h 123"/>
                <a:gd name="T60" fmla="*/ 45 w 66"/>
                <a:gd name="T61" fmla="*/ 97 h 123"/>
                <a:gd name="T62" fmla="*/ 46 w 66"/>
                <a:gd name="T63" fmla="*/ 99 h 123"/>
                <a:gd name="T64" fmla="*/ 47 w 66"/>
                <a:gd name="T65" fmla="*/ 101 h 123"/>
                <a:gd name="T66" fmla="*/ 49 w 66"/>
                <a:gd name="T67" fmla="*/ 102 h 123"/>
                <a:gd name="T68" fmla="*/ 50 w 66"/>
                <a:gd name="T69" fmla="*/ 104 h 123"/>
                <a:gd name="T70" fmla="*/ 53 w 66"/>
                <a:gd name="T71" fmla="*/ 107 h 123"/>
                <a:gd name="T72" fmla="*/ 56 w 66"/>
                <a:gd name="T73" fmla="*/ 110 h 123"/>
                <a:gd name="T74" fmla="*/ 59 w 66"/>
                <a:gd name="T75" fmla="*/ 114 h 123"/>
                <a:gd name="T76" fmla="*/ 62 w 66"/>
                <a:gd name="T77" fmla="*/ 117 h 123"/>
                <a:gd name="T78" fmla="*/ 63 w 66"/>
                <a:gd name="T79" fmla="*/ 118 h 123"/>
                <a:gd name="T80" fmla="*/ 64 w 66"/>
                <a:gd name="T81" fmla="*/ 120 h 123"/>
                <a:gd name="T82" fmla="*/ 65 w 66"/>
                <a:gd name="T83" fmla="*/ 121 h 123"/>
                <a:gd name="T84" fmla="*/ 66 w 66"/>
                <a:gd name="T85" fmla="*/ 123 h 123"/>
                <a:gd name="T86" fmla="*/ 38 w 66"/>
                <a:gd name="T87" fmla="*/ 105 h 123"/>
                <a:gd name="T88" fmla="*/ 2 w 66"/>
                <a:gd name="T89" fmla="*/ 20 h 123"/>
                <a:gd name="T90" fmla="*/ 0 w 66"/>
                <a:gd name="T91" fmla="*/ 5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66" h="123">
                  <a:moveTo>
                    <a:pt x="0" y="5"/>
                  </a:moveTo>
                  <a:lnTo>
                    <a:pt x="0" y="3"/>
                  </a:lnTo>
                  <a:lnTo>
                    <a:pt x="0" y="2"/>
                  </a:lnTo>
                  <a:lnTo>
                    <a:pt x="1" y="2"/>
                  </a:lnTo>
                  <a:lnTo>
                    <a:pt x="1" y="1"/>
                  </a:lnTo>
                  <a:lnTo>
                    <a:pt x="1" y="1"/>
                  </a:lnTo>
                  <a:lnTo>
                    <a:pt x="2" y="0"/>
                  </a:lnTo>
                  <a:lnTo>
                    <a:pt x="2" y="0"/>
                  </a:lnTo>
                  <a:lnTo>
                    <a:pt x="3" y="0"/>
                  </a:lnTo>
                  <a:lnTo>
                    <a:pt x="4" y="0"/>
                  </a:lnTo>
                  <a:lnTo>
                    <a:pt x="6" y="1"/>
                  </a:lnTo>
                  <a:lnTo>
                    <a:pt x="7" y="2"/>
                  </a:lnTo>
                  <a:lnTo>
                    <a:pt x="8" y="4"/>
                  </a:lnTo>
                  <a:lnTo>
                    <a:pt x="10" y="6"/>
                  </a:lnTo>
                  <a:lnTo>
                    <a:pt x="12" y="8"/>
                  </a:lnTo>
                  <a:lnTo>
                    <a:pt x="13" y="10"/>
                  </a:lnTo>
                  <a:lnTo>
                    <a:pt x="14" y="12"/>
                  </a:lnTo>
                  <a:lnTo>
                    <a:pt x="16" y="15"/>
                  </a:lnTo>
                  <a:lnTo>
                    <a:pt x="17" y="18"/>
                  </a:lnTo>
                  <a:lnTo>
                    <a:pt x="18" y="20"/>
                  </a:lnTo>
                  <a:lnTo>
                    <a:pt x="18" y="22"/>
                  </a:lnTo>
                  <a:lnTo>
                    <a:pt x="21" y="32"/>
                  </a:lnTo>
                  <a:lnTo>
                    <a:pt x="24" y="42"/>
                  </a:lnTo>
                  <a:lnTo>
                    <a:pt x="27" y="52"/>
                  </a:lnTo>
                  <a:lnTo>
                    <a:pt x="30" y="61"/>
                  </a:lnTo>
                  <a:lnTo>
                    <a:pt x="33" y="71"/>
                  </a:lnTo>
                  <a:lnTo>
                    <a:pt x="37" y="80"/>
                  </a:lnTo>
                  <a:lnTo>
                    <a:pt x="38" y="84"/>
                  </a:lnTo>
                  <a:lnTo>
                    <a:pt x="40" y="89"/>
                  </a:lnTo>
                  <a:lnTo>
                    <a:pt x="43" y="93"/>
                  </a:lnTo>
                  <a:lnTo>
                    <a:pt x="45" y="97"/>
                  </a:lnTo>
                  <a:lnTo>
                    <a:pt x="46" y="99"/>
                  </a:lnTo>
                  <a:lnTo>
                    <a:pt x="47" y="101"/>
                  </a:lnTo>
                  <a:lnTo>
                    <a:pt x="49" y="102"/>
                  </a:lnTo>
                  <a:lnTo>
                    <a:pt x="50" y="104"/>
                  </a:lnTo>
                  <a:lnTo>
                    <a:pt x="53" y="107"/>
                  </a:lnTo>
                  <a:lnTo>
                    <a:pt x="56" y="110"/>
                  </a:lnTo>
                  <a:lnTo>
                    <a:pt x="59" y="114"/>
                  </a:lnTo>
                  <a:lnTo>
                    <a:pt x="62" y="117"/>
                  </a:lnTo>
                  <a:lnTo>
                    <a:pt x="63" y="118"/>
                  </a:lnTo>
                  <a:lnTo>
                    <a:pt x="64" y="120"/>
                  </a:lnTo>
                  <a:lnTo>
                    <a:pt x="65" y="121"/>
                  </a:lnTo>
                  <a:lnTo>
                    <a:pt x="66" y="123"/>
                  </a:lnTo>
                  <a:lnTo>
                    <a:pt x="38" y="105"/>
                  </a:lnTo>
                  <a:lnTo>
                    <a:pt x="2" y="20"/>
                  </a:lnTo>
                  <a:lnTo>
                    <a:pt x="0" y="5"/>
                  </a:lnTo>
                  <a:close/>
                </a:path>
              </a:pathLst>
            </a:custGeom>
            <a:solidFill>
              <a:srgbClr val="D2954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4" name="Freeform 89"/>
            <p:cNvSpPr>
              <a:spLocks/>
            </p:cNvSpPr>
            <p:nvPr/>
          </p:nvSpPr>
          <p:spPr bwMode="auto">
            <a:xfrm>
              <a:off x="1155" y="1402"/>
              <a:ext cx="25" cy="142"/>
            </a:xfrm>
            <a:custGeom>
              <a:avLst/>
              <a:gdLst>
                <a:gd name="T0" fmla="*/ 17 w 25"/>
                <a:gd name="T1" fmla="*/ 0 h 142"/>
                <a:gd name="T2" fmla="*/ 15 w 25"/>
                <a:gd name="T3" fmla="*/ 2 h 142"/>
                <a:gd name="T4" fmla="*/ 12 w 25"/>
                <a:gd name="T5" fmla="*/ 4 h 142"/>
                <a:gd name="T6" fmla="*/ 10 w 25"/>
                <a:gd name="T7" fmla="*/ 6 h 142"/>
                <a:gd name="T8" fmla="*/ 8 w 25"/>
                <a:gd name="T9" fmla="*/ 9 h 142"/>
                <a:gd name="T10" fmla="*/ 6 w 25"/>
                <a:gd name="T11" fmla="*/ 11 h 142"/>
                <a:gd name="T12" fmla="*/ 4 w 25"/>
                <a:gd name="T13" fmla="*/ 14 h 142"/>
                <a:gd name="T14" fmla="*/ 3 w 25"/>
                <a:gd name="T15" fmla="*/ 16 h 142"/>
                <a:gd name="T16" fmla="*/ 2 w 25"/>
                <a:gd name="T17" fmla="*/ 18 h 142"/>
                <a:gd name="T18" fmla="*/ 1 w 25"/>
                <a:gd name="T19" fmla="*/ 21 h 142"/>
                <a:gd name="T20" fmla="*/ 1 w 25"/>
                <a:gd name="T21" fmla="*/ 23 h 142"/>
                <a:gd name="T22" fmla="*/ 0 w 25"/>
                <a:gd name="T23" fmla="*/ 26 h 142"/>
                <a:gd name="T24" fmla="*/ 0 w 25"/>
                <a:gd name="T25" fmla="*/ 29 h 142"/>
                <a:gd name="T26" fmla="*/ 0 w 25"/>
                <a:gd name="T27" fmla="*/ 31 h 142"/>
                <a:gd name="T28" fmla="*/ 0 w 25"/>
                <a:gd name="T29" fmla="*/ 34 h 142"/>
                <a:gd name="T30" fmla="*/ 1 w 25"/>
                <a:gd name="T31" fmla="*/ 36 h 142"/>
                <a:gd name="T32" fmla="*/ 1 w 25"/>
                <a:gd name="T33" fmla="*/ 39 h 142"/>
                <a:gd name="T34" fmla="*/ 2 w 25"/>
                <a:gd name="T35" fmla="*/ 44 h 142"/>
                <a:gd name="T36" fmla="*/ 4 w 25"/>
                <a:gd name="T37" fmla="*/ 49 h 142"/>
                <a:gd name="T38" fmla="*/ 6 w 25"/>
                <a:gd name="T39" fmla="*/ 55 h 142"/>
                <a:gd name="T40" fmla="*/ 8 w 25"/>
                <a:gd name="T41" fmla="*/ 60 h 142"/>
                <a:gd name="T42" fmla="*/ 11 w 25"/>
                <a:gd name="T43" fmla="*/ 70 h 142"/>
                <a:gd name="T44" fmla="*/ 15 w 25"/>
                <a:gd name="T45" fmla="*/ 79 h 142"/>
                <a:gd name="T46" fmla="*/ 15 w 25"/>
                <a:gd name="T47" fmla="*/ 88 h 142"/>
                <a:gd name="T48" fmla="*/ 15 w 25"/>
                <a:gd name="T49" fmla="*/ 98 h 142"/>
                <a:gd name="T50" fmla="*/ 14 w 25"/>
                <a:gd name="T51" fmla="*/ 107 h 142"/>
                <a:gd name="T52" fmla="*/ 15 w 25"/>
                <a:gd name="T53" fmla="*/ 116 h 142"/>
                <a:gd name="T54" fmla="*/ 15 w 25"/>
                <a:gd name="T55" fmla="*/ 120 h 142"/>
                <a:gd name="T56" fmla="*/ 16 w 25"/>
                <a:gd name="T57" fmla="*/ 124 h 142"/>
                <a:gd name="T58" fmla="*/ 16 w 25"/>
                <a:gd name="T59" fmla="*/ 127 h 142"/>
                <a:gd name="T60" fmla="*/ 17 w 25"/>
                <a:gd name="T61" fmla="*/ 131 h 142"/>
                <a:gd name="T62" fmla="*/ 18 w 25"/>
                <a:gd name="T63" fmla="*/ 132 h 142"/>
                <a:gd name="T64" fmla="*/ 19 w 25"/>
                <a:gd name="T65" fmla="*/ 134 h 142"/>
                <a:gd name="T66" fmla="*/ 20 w 25"/>
                <a:gd name="T67" fmla="*/ 135 h 142"/>
                <a:gd name="T68" fmla="*/ 21 w 25"/>
                <a:gd name="T69" fmla="*/ 137 h 142"/>
                <a:gd name="T70" fmla="*/ 22 w 25"/>
                <a:gd name="T71" fmla="*/ 138 h 142"/>
                <a:gd name="T72" fmla="*/ 23 w 25"/>
                <a:gd name="T73" fmla="*/ 139 h 142"/>
                <a:gd name="T74" fmla="*/ 24 w 25"/>
                <a:gd name="T75" fmla="*/ 141 h 142"/>
                <a:gd name="T76" fmla="*/ 25 w 25"/>
                <a:gd name="T77" fmla="*/ 142 h 142"/>
                <a:gd name="T78" fmla="*/ 20 w 25"/>
                <a:gd name="T79" fmla="*/ 77 h 142"/>
                <a:gd name="T80" fmla="*/ 9 w 25"/>
                <a:gd name="T81" fmla="*/ 40 h 142"/>
                <a:gd name="T82" fmla="*/ 8 w 25"/>
                <a:gd name="T83" fmla="*/ 37 h 142"/>
                <a:gd name="T84" fmla="*/ 7 w 25"/>
                <a:gd name="T85" fmla="*/ 34 h 142"/>
                <a:gd name="T86" fmla="*/ 7 w 25"/>
                <a:gd name="T87" fmla="*/ 32 h 142"/>
                <a:gd name="T88" fmla="*/ 7 w 25"/>
                <a:gd name="T89" fmla="*/ 29 h 142"/>
                <a:gd name="T90" fmla="*/ 7 w 25"/>
                <a:gd name="T91" fmla="*/ 27 h 142"/>
                <a:gd name="T92" fmla="*/ 7 w 25"/>
                <a:gd name="T93" fmla="*/ 24 h 142"/>
                <a:gd name="T94" fmla="*/ 7 w 25"/>
                <a:gd name="T95" fmla="*/ 21 h 142"/>
                <a:gd name="T96" fmla="*/ 8 w 25"/>
                <a:gd name="T97" fmla="*/ 19 h 142"/>
                <a:gd name="T98" fmla="*/ 8 w 25"/>
                <a:gd name="T99" fmla="*/ 16 h 142"/>
                <a:gd name="T100" fmla="*/ 9 w 25"/>
                <a:gd name="T101" fmla="*/ 14 h 142"/>
                <a:gd name="T102" fmla="*/ 10 w 25"/>
                <a:gd name="T103" fmla="*/ 11 h 142"/>
                <a:gd name="T104" fmla="*/ 11 w 25"/>
                <a:gd name="T105" fmla="*/ 9 h 142"/>
                <a:gd name="T106" fmla="*/ 13 w 25"/>
                <a:gd name="T107" fmla="*/ 7 h 142"/>
                <a:gd name="T108" fmla="*/ 14 w 25"/>
                <a:gd name="T109" fmla="*/ 4 h 142"/>
                <a:gd name="T110" fmla="*/ 16 w 25"/>
                <a:gd name="T111" fmla="*/ 2 h 142"/>
                <a:gd name="T112" fmla="*/ 17 w 25"/>
                <a:gd name="T113" fmla="*/ 0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5" h="142">
                  <a:moveTo>
                    <a:pt x="17" y="0"/>
                  </a:moveTo>
                  <a:lnTo>
                    <a:pt x="15" y="2"/>
                  </a:lnTo>
                  <a:lnTo>
                    <a:pt x="12" y="4"/>
                  </a:lnTo>
                  <a:lnTo>
                    <a:pt x="10" y="6"/>
                  </a:lnTo>
                  <a:lnTo>
                    <a:pt x="8" y="9"/>
                  </a:lnTo>
                  <a:lnTo>
                    <a:pt x="6" y="11"/>
                  </a:lnTo>
                  <a:lnTo>
                    <a:pt x="4" y="14"/>
                  </a:lnTo>
                  <a:lnTo>
                    <a:pt x="3" y="16"/>
                  </a:lnTo>
                  <a:lnTo>
                    <a:pt x="2" y="18"/>
                  </a:lnTo>
                  <a:lnTo>
                    <a:pt x="1" y="21"/>
                  </a:lnTo>
                  <a:lnTo>
                    <a:pt x="1" y="23"/>
                  </a:lnTo>
                  <a:lnTo>
                    <a:pt x="0" y="26"/>
                  </a:lnTo>
                  <a:lnTo>
                    <a:pt x="0" y="29"/>
                  </a:lnTo>
                  <a:lnTo>
                    <a:pt x="0" y="31"/>
                  </a:lnTo>
                  <a:lnTo>
                    <a:pt x="0" y="34"/>
                  </a:lnTo>
                  <a:lnTo>
                    <a:pt x="1" y="36"/>
                  </a:lnTo>
                  <a:lnTo>
                    <a:pt x="1" y="39"/>
                  </a:lnTo>
                  <a:lnTo>
                    <a:pt x="2" y="44"/>
                  </a:lnTo>
                  <a:lnTo>
                    <a:pt x="4" y="49"/>
                  </a:lnTo>
                  <a:lnTo>
                    <a:pt x="6" y="55"/>
                  </a:lnTo>
                  <a:lnTo>
                    <a:pt x="8" y="60"/>
                  </a:lnTo>
                  <a:lnTo>
                    <a:pt x="11" y="70"/>
                  </a:lnTo>
                  <a:lnTo>
                    <a:pt x="15" y="79"/>
                  </a:lnTo>
                  <a:lnTo>
                    <a:pt x="15" y="88"/>
                  </a:lnTo>
                  <a:lnTo>
                    <a:pt x="15" y="98"/>
                  </a:lnTo>
                  <a:lnTo>
                    <a:pt x="14" y="107"/>
                  </a:lnTo>
                  <a:lnTo>
                    <a:pt x="15" y="116"/>
                  </a:lnTo>
                  <a:lnTo>
                    <a:pt x="15" y="120"/>
                  </a:lnTo>
                  <a:lnTo>
                    <a:pt x="16" y="124"/>
                  </a:lnTo>
                  <a:lnTo>
                    <a:pt x="16" y="127"/>
                  </a:lnTo>
                  <a:lnTo>
                    <a:pt x="17" y="131"/>
                  </a:lnTo>
                  <a:lnTo>
                    <a:pt x="18" y="132"/>
                  </a:lnTo>
                  <a:lnTo>
                    <a:pt x="19" y="134"/>
                  </a:lnTo>
                  <a:lnTo>
                    <a:pt x="20" y="135"/>
                  </a:lnTo>
                  <a:lnTo>
                    <a:pt x="21" y="137"/>
                  </a:lnTo>
                  <a:lnTo>
                    <a:pt x="22" y="138"/>
                  </a:lnTo>
                  <a:lnTo>
                    <a:pt x="23" y="139"/>
                  </a:lnTo>
                  <a:lnTo>
                    <a:pt x="24" y="141"/>
                  </a:lnTo>
                  <a:lnTo>
                    <a:pt x="25" y="142"/>
                  </a:lnTo>
                  <a:lnTo>
                    <a:pt x="20" y="77"/>
                  </a:lnTo>
                  <a:lnTo>
                    <a:pt x="9" y="40"/>
                  </a:lnTo>
                  <a:lnTo>
                    <a:pt x="8" y="37"/>
                  </a:lnTo>
                  <a:lnTo>
                    <a:pt x="7" y="34"/>
                  </a:lnTo>
                  <a:lnTo>
                    <a:pt x="7" y="32"/>
                  </a:lnTo>
                  <a:lnTo>
                    <a:pt x="7" y="29"/>
                  </a:lnTo>
                  <a:lnTo>
                    <a:pt x="7" y="27"/>
                  </a:lnTo>
                  <a:lnTo>
                    <a:pt x="7" y="24"/>
                  </a:lnTo>
                  <a:lnTo>
                    <a:pt x="7" y="21"/>
                  </a:lnTo>
                  <a:lnTo>
                    <a:pt x="8" y="19"/>
                  </a:lnTo>
                  <a:lnTo>
                    <a:pt x="8" y="16"/>
                  </a:lnTo>
                  <a:lnTo>
                    <a:pt x="9" y="14"/>
                  </a:lnTo>
                  <a:lnTo>
                    <a:pt x="10" y="11"/>
                  </a:lnTo>
                  <a:lnTo>
                    <a:pt x="11" y="9"/>
                  </a:lnTo>
                  <a:lnTo>
                    <a:pt x="13" y="7"/>
                  </a:lnTo>
                  <a:lnTo>
                    <a:pt x="14" y="4"/>
                  </a:lnTo>
                  <a:lnTo>
                    <a:pt x="16" y="2"/>
                  </a:lnTo>
                  <a:lnTo>
                    <a:pt x="17" y="0"/>
                  </a:lnTo>
                  <a:close/>
                </a:path>
              </a:pathLst>
            </a:custGeom>
            <a:solidFill>
              <a:srgbClr val="D2954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5" name="Freeform 90"/>
            <p:cNvSpPr>
              <a:spLocks/>
            </p:cNvSpPr>
            <p:nvPr/>
          </p:nvSpPr>
          <p:spPr bwMode="auto">
            <a:xfrm>
              <a:off x="1129" y="1526"/>
              <a:ext cx="15" cy="37"/>
            </a:xfrm>
            <a:custGeom>
              <a:avLst/>
              <a:gdLst>
                <a:gd name="T0" fmla="*/ 0 w 15"/>
                <a:gd name="T1" fmla="*/ 6 h 37"/>
                <a:gd name="T2" fmla="*/ 1 w 15"/>
                <a:gd name="T3" fmla="*/ 4 h 37"/>
                <a:gd name="T4" fmla="*/ 1 w 15"/>
                <a:gd name="T5" fmla="*/ 2 h 37"/>
                <a:gd name="T6" fmla="*/ 2 w 15"/>
                <a:gd name="T7" fmla="*/ 1 h 37"/>
                <a:gd name="T8" fmla="*/ 3 w 15"/>
                <a:gd name="T9" fmla="*/ 0 h 37"/>
                <a:gd name="T10" fmla="*/ 4 w 15"/>
                <a:gd name="T11" fmla="*/ 0 h 37"/>
                <a:gd name="T12" fmla="*/ 4 w 15"/>
                <a:gd name="T13" fmla="*/ 0 h 37"/>
                <a:gd name="T14" fmla="*/ 5 w 15"/>
                <a:gd name="T15" fmla="*/ 0 h 37"/>
                <a:gd name="T16" fmla="*/ 5 w 15"/>
                <a:gd name="T17" fmla="*/ 0 h 37"/>
                <a:gd name="T18" fmla="*/ 6 w 15"/>
                <a:gd name="T19" fmla="*/ 0 h 37"/>
                <a:gd name="T20" fmla="*/ 7 w 15"/>
                <a:gd name="T21" fmla="*/ 1 h 37"/>
                <a:gd name="T22" fmla="*/ 7 w 15"/>
                <a:gd name="T23" fmla="*/ 1 h 37"/>
                <a:gd name="T24" fmla="*/ 8 w 15"/>
                <a:gd name="T25" fmla="*/ 2 h 37"/>
                <a:gd name="T26" fmla="*/ 9 w 15"/>
                <a:gd name="T27" fmla="*/ 4 h 37"/>
                <a:gd name="T28" fmla="*/ 10 w 15"/>
                <a:gd name="T29" fmla="*/ 6 h 37"/>
                <a:gd name="T30" fmla="*/ 11 w 15"/>
                <a:gd name="T31" fmla="*/ 9 h 37"/>
                <a:gd name="T32" fmla="*/ 12 w 15"/>
                <a:gd name="T33" fmla="*/ 13 h 37"/>
                <a:gd name="T34" fmla="*/ 13 w 15"/>
                <a:gd name="T35" fmla="*/ 18 h 37"/>
                <a:gd name="T36" fmla="*/ 14 w 15"/>
                <a:gd name="T37" fmla="*/ 24 h 37"/>
                <a:gd name="T38" fmla="*/ 15 w 15"/>
                <a:gd name="T39" fmla="*/ 30 h 37"/>
                <a:gd name="T40" fmla="*/ 15 w 15"/>
                <a:gd name="T41" fmla="*/ 37 h 37"/>
                <a:gd name="T42" fmla="*/ 14 w 15"/>
                <a:gd name="T43" fmla="*/ 33 h 37"/>
                <a:gd name="T44" fmla="*/ 12 w 15"/>
                <a:gd name="T45" fmla="*/ 28 h 37"/>
                <a:gd name="T46" fmla="*/ 10 w 15"/>
                <a:gd name="T47" fmla="*/ 23 h 37"/>
                <a:gd name="T48" fmla="*/ 9 w 15"/>
                <a:gd name="T49" fmla="*/ 19 h 37"/>
                <a:gd name="T50" fmla="*/ 7 w 15"/>
                <a:gd name="T51" fmla="*/ 15 h 37"/>
                <a:gd name="T52" fmla="*/ 5 w 15"/>
                <a:gd name="T53" fmla="*/ 11 h 37"/>
                <a:gd name="T54" fmla="*/ 4 w 15"/>
                <a:gd name="T55" fmla="*/ 9 h 37"/>
                <a:gd name="T56" fmla="*/ 2 w 15"/>
                <a:gd name="T57" fmla="*/ 8 h 37"/>
                <a:gd name="T58" fmla="*/ 1 w 15"/>
                <a:gd name="T59" fmla="*/ 7 h 37"/>
                <a:gd name="T60" fmla="*/ 0 w 15"/>
                <a:gd name="T61" fmla="*/ 6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5" h="37">
                  <a:moveTo>
                    <a:pt x="0" y="6"/>
                  </a:moveTo>
                  <a:lnTo>
                    <a:pt x="1" y="4"/>
                  </a:lnTo>
                  <a:lnTo>
                    <a:pt x="1" y="2"/>
                  </a:lnTo>
                  <a:lnTo>
                    <a:pt x="2" y="1"/>
                  </a:lnTo>
                  <a:lnTo>
                    <a:pt x="3" y="0"/>
                  </a:lnTo>
                  <a:lnTo>
                    <a:pt x="4" y="0"/>
                  </a:lnTo>
                  <a:lnTo>
                    <a:pt x="4" y="0"/>
                  </a:lnTo>
                  <a:lnTo>
                    <a:pt x="5" y="0"/>
                  </a:lnTo>
                  <a:lnTo>
                    <a:pt x="5" y="0"/>
                  </a:lnTo>
                  <a:lnTo>
                    <a:pt x="6" y="0"/>
                  </a:lnTo>
                  <a:lnTo>
                    <a:pt x="7" y="1"/>
                  </a:lnTo>
                  <a:lnTo>
                    <a:pt x="7" y="1"/>
                  </a:lnTo>
                  <a:lnTo>
                    <a:pt x="8" y="2"/>
                  </a:lnTo>
                  <a:lnTo>
                    <a:pt x="9" y="4"/>
                  </a:lnTo>
                  <a:lnTo>
                    <a:pt x="10" y="6"/>
                  </a:lnTo>
                  <a:lnTo>
                    <a:pt x="11" y="9"/>
                  </a:lnTo>
                  <a:lnTo>
                    <a:pt x="12" y="13"/>
                  </a:lnTo>
                  <a:lnTo>
                    <a:pt x="13" y="18"/>
                  </a:lnTo>
                  <a:lnTo>
                    <a:pt x="14" y="24"/>
                  </a:lnTo>
                  <a:lnTo>
                    <a:pt x="15" y="30"/>
                  </a:lnTo>
                  <a:lnTo>
                    <a:pt x="15" y="37"/>
                  </a:lnTo>
                  <a:lnTo>
                    <a:pt x="14" y="33"/>
                  </a:lnTo>
                  <a:lnTo>
                    <a:pt x="12" y="28"/>
                  </a:lnTo>
                  <a:lnTo>
                    <a:pt x="10" y="23"/>
                  </a:lnTo>
                  <a:lnTo>
                    <a:pt x="9" y="19"/>
                  </a:lnTo>
                  <a:lnTo>
                    <a:pt x="7" y="15"/>
                  </a:lnTo>
                  <a:lnTo>
                    <a:pt x="5" y="11"/>
                  </a:lnTo>
                  <a:lnTo>
                    <a:pt x="4" y="9"/>
                  </a:lnTo>
                  <a:lnTo>
                    <a:pt x="2" y="8"/>
                  </a:lnTo>
                  <a:lnTo>
                    <a:pt x="1" y="7"/>
                  </a:lnTo>
                  <a:lnTo>
                    <a:pt x="0" y="6"/>
                  </a:lnTo>
                  <a:close/>
                </a:path>
              </a:pathLst>
            </a:custGeom>
            <a:solidFill>
              <a:srgbClr val="D2954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6" name="Freeform 91"/>
            <p:cNvSpPr>
              <a:spLocks/>
            </p:cNvSpPr>
            <p:nvPr/>
          </p:nvSpPr>
          <p:spPr bwMode="auto">
            <a:xfrm>
              <a:off x="1095" y="1550"/>
              <a:ext cx="16" cy="35"/>
            </a:xfrm>
            <a:custGeom>
              <a:avLst/>
              <a:gdLst>
                <a:gd name="T0" fmla="*/ 0 w 16"/>
                <a:gd name="T1" fmla="*/ 8 h 35"/>
                <a:gd name="T2" fmla="*/ 1 w 16"/>
                <a:gd name="T3" fmla="*/ 6 h 35"/>
                <a:gd name="T4" fmla="*/ 2 w 16"/>
                <a:gd name="T5" fmla="*/ 4 h 35"/>
                <a:gd name="T6" fmla="*/ 3 w 16"/>
                <a:gd name="T7" fmla="*/ 3 h 35"/>
                <a:gd name="T8" fmla="*/ 4 w 16"/>
                <a:gd name="T9" fmla="*/ 2 h 35"/>
                <a:gd name="T10" fmla="*/ 5 w 16"/>
                <a:gd name="T11" fmla="*/ 1 h 35"/>
                <a:gd name="T12" fmla="*/ 5 w 16"/>
                <a:gd name="T13" fmla="*/ 0 h 35"/>
                <a:gd name="T14" fmla="*/ 6 w 16"/>
                <a:gd name="T15" fmla="*/ 0 h 35"/>
                <a:gd name="T16" fmla="*/ 7 w 16"/>
                <a:gd name="T17" fmla="*/ 0 h 35"/>
                <a:gd name="T18" fmla="*/ 8 w 16"/>
                <a:gd name="T19" fmla="*/ 0 h 35"/>
                <a:gd name="T20" fmla="*/ 8 w 16"/>
                <a:gd name="T21" fmla="*/ 0 h 35"/>
                <a:gd name="T22" fmla="*/ 9 w 16"/>
                <a:gd name="T23" fmla="*/ 1 h 35"/>
                <a:gd name="T24" fmla="*/ 10 w 16"/>
                <a:gd name="T25" fmla="*/ 2 h 35"/>
                <a:gd name="T26" fmla="*/ 11 w 16"/>
                <a:gd name="T27" fmla="*/ 4 h 35"/>
                <a:gd name="T28" fmla="*/ 12 w 16"/>
                <a:gd name="T29" fmla="*/ 6 h 35"/>
                <a:gd name="T30" fmla="*/ 13 w 16"/>
                <a:gd name="T31" fmla="*/ 9 h 35"/>
                <a:gd name="T32" fmla="*/ 14 w 16"/>
                <a:gd name="T33" fmla="*/ 13 h 35"/>
                <a:gd name="T34" fmla="*/ 14 w 16"/>
                <a:gd name="T35" fmla="*/ 16 h 35"/>
                <a:gd name="T36" fmla="*/ 15 w 16"/>
                <a:gd name="T37" fmla="*/ 20 h 35"/>
                <a:gd name="T38" fmla="*/ 16 w 16"/>
                <a:gd name="T39" fmla="*/ 28 h 35"/>
                <a:gd name="T40" fmla="*/ 16 w 16"/>
                <a:gd name="T41" fmla="*/ 35 h 35"/>
                <a:gd name="T42" fmla="*/ 15 w 16"/>
                <a:gd name="T43" fmla="*/ 30 h 35"/>
                <a:gd name="T44" fmla="*/ 13 w 16"/>
                <a:gd name="T45" fmla="*/ 26 h 35"/>
                <a:gd name="T46" fmla="*/ 11 w 16"/>
                <a:gd name="T47" fmla="*/ 21 h 35"/>
                <a:gd name="T48" fmla="*/ 10 w 16"/>
                <a:gd name="T49" fmla="*/ 17 h 35"/>
                <a:gd name="T50" fmla="*/ 9 w 16"/>
                <a:gd name="T51" fmla="*/ 15 h 35"/>
                <a:gd name="T52" fmla="*/ 8 w 16"/>
                <a:gd name="T53" fmla="*/ 13 h 35"/>
                <a:gd name="T54" fmla="*/ 7 w 16"/>
                <a:gd name="T55" fmla="*/ 12 h 35"/>
                <a:gd name="T56" fmla="*/ 5 w 16"/>
                <a:gd name="T57" fmla="*/ 10 h 35"/>
                <a:gd name="T58" fmla="*/ 4 w 16"/>
                <a:gd name="T59" fmla="*/ 9 h 35"/>
                <a:gd name="T60" fmla="*/ 3 w 16"/>
                <a:gd name="T61" fmla="*/ 8 h 35"/>
                <a:gd name="T62" fmla="*/ 1 w 16"/>
                <a:gd name="T63" fmla="*/ 8 h 35"/>
                <a:gd name="T64" fmla="*/ 0 w 16"/>
                <a:gd name="T65" fmla="*/ 8 h 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6" h="35">
                  <a:moveTo>
                    <a:pt x="0" y="8"/>
                  </a:moveTo>
                  <a:lnTo>
                    <a:pt x="1" y="6"/>
                  </a:lnTo>
                  <a:lnTo>
                    <a:pt x="2" y="4"/>
                  </a:lnTo>
                  <a:lnTo>
                    <a:pt x="3" y="3"/>
                  </a:lnTo>
                  <a:lnTo>
                    <a:pt x="4" y="2"/>
                  </a:lnTo>
                  <a:lnTo>
                    <a:pt x="5" y="1"/>
                  </a:lnTo>
                  <a:lnTo>
                    <a:pt x="5" y="0"/>
                  </a:lnTo>
                  <a:lnTo>
                    <a:pt x="6" y="0"/>
                  </a:lnTo>
                  <a:lnTo>
                    <a:pt x="7" y="0"/>
                  </a:lnTo>
                  <a:lnTo>
                    <a:pt x="8" y="0"/>
                  </a:lnTo>
                  <a:lnTo>
                    <a:pt x="8" y="0"/>
                  </a:lnTo>
                  <a:lnTo>
                    <a:pt x="9" y="1"/>
                  </a:lnTo>
                  <a:lnTo>
                    <a:pt x="10" y="2"/>
                  </a:lnTo>
                  <a:lnTo>
                    <a:pt x="11" y="4"/>
                  </a:lnTo>
                  <a:lnTo>
                    <a:pt x="12" y="6"/>
                  </a:lnTo>
                  <a:lnTo>
                    <a:pt x="13" y="9"/>
                  </a:lnTo>
                  <a:lnTo>
                    <a:pt x="14" y="13"/>
                  </a:lnTo>
                  <a:lnTo>
                    <a:pt x="14" y="16"/>
                  </a:lnTo>
                  <a:lnTo>
                    <a:pt x="15" y="20"/>
                  </a:lnTo>
                  <a:lnTo>
                    <a:pt x="16" y="28"/>
                  </a:lnTo>
                  <a:lnTo>
                    <a:pt x="16" y="35"/>
                  </a:lnTo>
                  <a:lnTo>
                    <a:pt x="15" y="30"/>
                  </a:lnTo>
                  <a:lnTo>
                    <a:pt x="13" y="26"/>
                  </a:lnTo>
                  <a:lnTo>
                    <a:pt x="11" y="21"/>
                  </a:lnTo>
                  <a:lnTo>
                    <a:pt x="10" y="17"/>
                  </a:lnTo>
                  <a:lnTo>
                    <a:pt x="9" y="15"/>
                  </a:lnTo>
                  <a:lnTo>
                    <a:pt x="8" y="13"/>
                  </a:lnTo>
                  <a:lnTo>
                    <a:pt x="7" y="12"/>
                  </a:lnTo>
                  <a:lnTo>
                    <a:pt x="5" y="10"/>
                  </a:lnTo>
                  <a:lnTo>
                    <a:pt x="4" y="9"/>
                  </a:lnTo>
                  <a:lnTo>
                    <a:pt x="3" y="8"/>
                  </a:lnTo>
                  <a:lnTo>
                    <a:pt x="1" y="8"/>
                  </a:lnTo>
                  <a:lnTo>
                    <a:pt x="0" y="8"/>
                  </a:lnTo>
                  <a:close/>
                </a:path>
              </a:pathLst>
            </a:custGeom>
            <a:solidFill>
              <a:srgbClr val="D2954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7" name="Freeform 92"/>
            <p:cNvSpPr>
              <a:spLocks/>
            </p:cNvSpPr>
            <p:nvPr/>
          </p:nvSpPr>
          <p:spPr bwMode="auto">
            <a:xfrm>
              <a:off x="1209" y="1517"/>
              <a:ext cx="58" cy="55"/>
            </a:xfrm>
            <a:custGeom>
              <a:avLst/>
              <a:gdLst>
                <a:gd name="T0" fmla="*/ 58 w 58"/>
                <a:gd name="T1" fmla="*/ 0 h 55"/>
                <a:gd name="T2" fmla="*/ 54 w 58"/>
                <a:gd name="T3" fmla="*/ 0 h 55"/>
                <a:gd name="T4" fmla="*/ 52 w 58"/>
                <a:gd name="T5" fmla="*/ 0 h 55"/>
                <a:gd name="T6" fmla="*/ 49 w 58"/>
                <a:gd name="T7" fmla="*/ 0 h 55"/>
                <a:gd name="T8" fmla="*/ 46 w 58"/>
                <a:gd name="T9" fmla="*/ 0 h 55"/>
                <a:gd name="T10" fmla="*/ 43 w 58"/>
                <a:gd name="T11" fmla="*/ 0 h 55"/>
                <a:gd name="T12" fmla="*/ 40 w 58"/>
                <a:gd name="T13" fmla="*/ 1 h 55"/>
                <a:gd name="T14" fmla="*/ 38 w 58"/>
                <a:gd name="T15" fmla="*/ 2 h 55"/>
                <a:gd name="T16" fmla="*/ 35 w 58"/>
                <a:gd name="T17" fmla="*/ 3 h 55"/>
                <a:gd name="T18" fmla="*/ 33 w 58"/>
                <a:gd name="T19" fmla="*/ 4 h 55"/>
                <a:gd name="T20" fmla="*/ 31 w 58"/>
                <a:gd name="T21" fmla="*/ 5 h 55"/>
                <a:gd name="T22" fmla="*/ 28 w 58"/>
                <a:gd name="T23" fmla="*/ 7 h 55"/>
                <a:gd name="T24" fmla="*/ 26 w 58"/>
                <a:gd name="T25" fmla="*/ 8 h 55"/>
                <a:gd name="T26" fmla="*/ 24 w 58"/>
                <a:gd name="T27" fmla="*/ 10 h 55"/>
                <a:gd name="T28" fmla="*/ 22 w 58"/>
                <a:gd name="T29" fmla="*/ 12 h 55"/>
                <a:gd name="T30" fmla="*/ 20 w 58"/>
                <a:gd name="T31" fmla="*/ 14 h 55"/>
                <a:gd name="T32" fmla="*/ 19 w 58"/>
                <a:gd name="T33" fmla="*/ 16 h 55"/>
                <a:gd name="T34" fmla="*/ 15 w 58"/>
                <a:gd name="T35" fmla="*/ 21 h 55"/>
                <a:gd name="T36" fmla="*/ 12 w 58"/>
                <a:gd name="T37" fmla="*/ 25 h 55"/>
                <a:gd name="T38" fmla="*/ 9 w 58"/>
                <a:gd name="T39" fmla="*/ 30 h 55"/>
                <a:gd name="T40" fmla="*/ 7 w 58"/>
                <a:gd name="T41" fmla="*/ 35 h 55"/>
                <a:gd name="T42" fmla="*/ 4 w 58"/>
                <a:gd name="T43" fmla="*/ 40 h 55"/>
                <a:gd name="T44" fmla="*/ 3 w 58"/>
                <a:gd name="T45" fmla="*/ 45 h 55"/>
                <a:gd name="T46" fmla="*/ 1 w 58"/>
                <a:gd name="T47" fmla="*/ 50 h 55"/>
                <a:gd name="T48" fmla="*/ 0 w 58"/>
                <a:gd name="T49" fmla="*/ 55 h 55"/>
                <a:gd name="T50" fmla="*/ 1 w 58"/>
                <a:gd name="T51" fmla="*/ 52 h 55"/>
                <a:gd name="T52" fmla="*/ 3 w 58"/>
                <a:gd name="T53" fmla="*/ 48 h 55"/>
                <a:gd name="T54" fmla="*/ 5 w 58"/>
                <a:gd name="T55" fmla="*/ 45 h 55"/>
                <a:gd name="T56" fmla="*/ 7 w 58"/>
                <a:gd name="T57" fmla="*/ 41 h 55"/>
                <a:gd name="T58" fmla="*/ 9 w 58"/>
                <a:gd name="T59" fmla="*/ 37 h 55"/>
                <a:gd name="T60" fmla="*/ 11 w 58"/>
                <a:gd name="T61" fmla="*/ 33 h 55"/>
                <a:gd name="T62" fmla="*/ 14 w 58"/>
                <a:gd name="T63" fmla="*/ 28 h 55"/>
                <a:gd name="T64" fmla="*/ 17 w 58"/>
                <a:gd name="T65" fmla="*/ 24 h 55"/>
                <a:gd name="T66" fmla="*/ 19 w 58"/>
                <a:gd name="T67" fmla="*/ 22 h 55"/>
                <a:gd name="T68" fmla="*/ 20 w 58"/>
                <a:gd name="T69" fmla="*/ 20 h 55"/>
                <a:gd name="T70" fmla="*/ 22 w 58"/>
                <a:gd name="T71" fmla="*/ 18 h 55"/>
                <a:gd name="T72" fmla="*/ 24 w 58"/>
                <a:gd name="T73" fmla="*/ 16 h 55"/>
                <a:gd name="T74" fmla="*/ 26 w 58"/>
                <a:gd name="T75" fmla="*/ 14 h 55"/>
                <a:gd name="T76" fmla="*/ 28 w 58"/>
                <a:gd name="T77" fmla="*/ 12 h 55"/>
                <a:gd name="T78" fmla="*/ 30 w 58"/>
                <a:gd name="T79" fmla="*/ 11 h 55"/>
                <a:gd name="T80" fmla="*/ 32 w 58"/>
                <a:gd name="T81" fmla="*/ 9 h 55"/>
                <a:gd name="T82" fmla="*/ 35 w 58"/>
                <a:gd name="T83" fmla="*/ 7 h 55"/>
                <a:gd name="T84" fmla="*/ 38 w 58"/>
                <a:gd name="T85" fmla="*/ 6 h 55"/>
                <a:gd name="T86" fmla="*/ 41 w 58"/>
                <a:gd name="T87" fmla="*/ 4 h 55"/>
                <a:gd name="T88" fmla="*/ 44 w 58"/>
                <a:gd name="T89" fmla="*/ 3 h 55"/>
                <a:gd name="T90" fmla="*/ 47 w 58"/>
                <a:gd name="T91" fmla="*/ 2 h 55"/>
                <a:gd name="T92" fmla="*/ 50 w 58"/>
                <a:gd name="T93" fmla="*/ 1 h 55"/>
                <a:gd name="T94" fmla="*/ 54 w 58"/>
                <a:gd name="T95" fmla="*/ 1 h 55"/>
                <a:gd name="T96" fmla="*/ 58 w 58"/>
                <a:gd name="T97" fmla="*/ 0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58" h="55">
                  <a:moveTo>
                    <a:pt x="58" y="0"/>
                  </a:moveTo>
                  <a:lnTo>
                    <a:pt x="54" y="0"/>
                  </a:lnTo>
                  <a:lnTo>
                    <a:pt x="52" y="0"/>
                  </a:lnTo>
                  <a:lnTo>
                    <a:pt x="49" y="0"/>
                  </a:lnTo>
                  <a:lnTo>
                    <a:pt x="46" y="0"/>
                  </a:lnTo>
                  <a:lnTo>
                    <a:pt x="43" y="0"/>
                  </a:lnTo>
                  <a:lnTo>
                    <a:pt x="40" y="1"/>
                  </a:lnTo>
                  <a:lnTo>
                    <a:pt x="38" y="2"/>
                  </a:lnTo>
                  <a:lnTo>
                    <a:pt x="35" y="3"/>
                  </a:lnTo>
                  <a:lnTo>
                    <a:pt x="33" y="4"/>
                  </a:lnTo>
                  <a:lnTo>
                    <a:pt x="31" y="5"/>
                  </a:lnTo>
                  <a:lnTo>
                    <a:pt x="28" y="7"/>
                  </a:lnTo>
                  <a:lnTo>
                    <a:pt x="26" y="8"/>
                  </a:lnTo>
                  <a:lnTo>
                    <a:pt x="24" y="10"/>
                  </a:lnTo>
                  <a:lnTo>
                    <a:pt x="22" y="12"/>
                  </a:lnTo>
                  <a:lnTo>
                    <a:pt x="20" y="14"/>
                  </a:lnTo>
                  <a:lnTo>
                    <a:pt x="19" y="16"/>
                  </a:lnTo>
                  <a:lnTo>
                    <a:pt x="15" y="21"/>
                  </a:lnTo>
                  <a:lnTo>
                    <a:pt x="12" y="25"/>
                  </a:lnTo>
                  <a:lnTo>
                    <a:pt x="9" y="30"/>
                  </a:lnTo>
                  <a:lnTo>
                    <a:pt x="7" y="35"/>
                  </a:lnTo>
                  <a:lnTo>
                    <a:pt x="4" y="40"/>
                  </a:lnTo>
                  <a:lnTo>
                    <a:pt x="3" y="45"/>
                  </a:lnTo>
                  <a:lnTo>
                    <a:pt x="1" y="50"/>
                  </a:lnTo>
                  <a:lnTo>
                    <a:pt x="0" y="55"/>
                  </a:lnTo>
                  <a:lnTo>
                    <a:pt x="1" y="52"/>
                  </a:lnTo>
                  <a:lnTo>
                    <a:pt x="3" y="48"/>
                  </a:lnTo>
                  <a:lnTo>
                    <a:pt x="5" y="45"/>
                  </a:lnTo>
                  <a:lnTo>
                    <a:pt x="7" y="41"/>
                  </a:lnTo>
                  <a:lnTo>
                    <a:pt x="9" y="37"/>
                  </a:lnTo>
                  <a:lnTo>
                    <a:pt x="11" y="33"/>
                  </a:lnTo>
                  <a:lnTo>
                    <a:pt x="14" y="28"/>
                  </a:lnTo>
                  <a:lnTo>
                    <a:pt x="17" y="24"/>
                  </a:lnTo>
                  <a:lnTo>
                    <a:pt x="19" y="22"/>
                  </a:lnTo>
                  <a:lnTo>
                    <a:pt x="20" y="20"/>
                  </a:lnTo>
                  <a:lnTo>
                    <a:pt x="22" y="18"/>
                  </a:lnTo>
                  <a:lnTo>
                    <a:pt x="24" y="16"/>
                  </a:lnTo>
                  <a:lnTo>
                    <a:pt x="26" y="14"/>
                  </a:lnTo>
                  <a:lnTo>
                    <a:pt x="28" y="12"/>
                  </a:lnTo>
                  <a:lnTo>
                    <a:pt x="30" y="11"/>
                  </a:lnTo>
                  <a:lnTo>
                    <a:pt x="32" y="9"/>
                  </a:lnTo>
                  <a:lnTo>
                    <a:pt x="35" y="7"/>
                  </a:lnTo>
                  <a:lnTo>
                    <a:pt x="38" y="6"/>
                  </a:lnTo>
                  <a:lnTo>
                    <a:pt x="41" y="4"/>
                  </a:lnTo>
                  <a:lnTo>
                    <a:pt x="44" y="3"/>
                  </a:lnTo>
                  <a:lnTo>
                    <a:pt x="47" y="2"/>
                  </a:lnTo>
                  <a:lnTo>
                    <a:pt x="50" y="1"/>
                  </a:lnTo>
                  <a:lnTo>
                    <a:pt x="54" y="1"/>
                  </a:lnTo>
                  <a:lnTo>
                    <a:pt x="58" y="0"/>
                  </a:lnTo>
                  <a:close/>
                </a:path>
              </a:pathLst>
            </a:custGeom>
            <a:solidFill>
              <a:srgbClr val="D2954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8" name="Freeform 93"/>
            <p:cNvSpPr>
              <a:spLocks/>
            </p:cNvSpPr>
            <p:nvPr/>
          </p:nvSpPr>
          <p:spPr bwMode="auto">
            <a:xfrm>
              <a:off x="1150" y="1512"/>
              <a:ext cx="28" cy="29"/>
            </a:xfrm>
            <a:custGeom>
              <a:avLst/>
              <a:gdLst>
                <a:gd name="T0" fmla="*/ 0 w 28"/>
                <a:gd name="T1" fmla="*/ 1 h 29"/>
                <a:gd name="T2" fmla="*/ 5 w 28"/>
                <a:gd name="T3" fmla="*/ 1 h 29"/>
                <a:gd name="T4" fmla="*/ 9 w 28"/>
                <a:gd name="T5" fmla="*/ 0 h 29"/>
                <a:gd name="T6" fmla="*/ 12 w 28"/>
                <a:gd name="T7" fmla="*/ 0 h 29"/>
                <a:gd name="T8" fmla="*/ 14 w 28"/>
                <a:gd name="T9" fmla="*/ 0 h 29"/>
                <a:gd name="T10" fmla="*/ 15 w 28"/>
                <a:gd name="T11" fmla="*/ 1 h 29"/>
                <a:gd name="T12" fmla="*/ 17 w 28"/>
                <a:gd name="T13" fmla="*/ 1 h 29"/>
                <a:gd name="T14" fmla="*/ 18 w 28"/>
                <a:gd name="T15" fmla="*/ 2 h 29"/>
                <a:gd name="T16" fmla="*/ 19 w 28"/>
                <a:gd name="T17" fmla="*/ 2 h 29"/>
                <a:gd name="T18" fmla="*/ 20 w 28"/>
                <a:gd name="T19" fmla="*/ 3 h 29"/>
                <a:gd name="T20" fmla="*/ 20 w 28"/>
                <a:gd name="T21" fmla="*/ 4 h 29"/>
                <a:gd name="T22" fmla="*/ 21 w 28"/>
                <a:gd name="T23" fmla="*/ 5 h 29"/>
                <a:gd name="T24" fmla="*/ 22 w 28"/>
                <a:gd name="T25" fmla="*/ 6 h 29"/>
                <a:gd name="T26" fmla="*/ 22 w 28"/>
                <a:gd name="T27" fmla="*/ 8 h 29"/>
                <a:gd name="T28" fmla="*/ 23 w 28"/>
                <a:gd name="T29" fmla="*/ 9 h 29"/>
                <a:gd name="T30" fmla="*/ 25 w 28"/>
                <a:gd name="T31" fmla="*/ 13 h 29"/>
                <a:gd name="T32" fmla="*/ 26 w 28"/>
                <a:gd name="T33" fmla="*/ 17 h 29"/>
                <a:gd name="T34" fmla="*/ 27 w 28"/>
                <a:gd name="T35" fmla="*/ 22 h 29"/>
                <a:gd name="T36" fmla="*/ 28 w 28"/>
                <a:gd name="T37" fmla="*/ 29 h 29"/>
                <a:gd name="T38" fmla="*/ 25 w 28"/>
                <a:gd name="T39" fmla="*/ 23 h 29"/>
                <a:gd name="T40" fmla="*/ 23 w 28"/>
                <a:gd name="T41" fmla="*/ 18 h 29"/>
                <a:gd name="T42" fmla="*/ 22 w 28"/>
                <a:gd name="T43" fmla="*/ 16 h 29"/>
                <a:gd name="T44" fmla="*/ 20 w 28"/>
                <a:gd name="T45" fmla="*/ 13 h 29"/>
                <a:gd name="T46" fmla="*/ 19 w 28"/>
                <a:gd name="T47" fmla="*/ 11 h 29"/>
                <a:gd name="T48" fmla="*/ 17 w 28"/>
                <a:gd name="T49" fmla="*/ 10 h 29"/>
                <a:gd name="T50" fmla="*/ 15 w 28"/>
                <a:gd name="T51" fmla="*/ 8 h 29"/>
                <a:gd name="T52" fmla="*/ 14 w 28"/>
                <a:gd name="T53" fmla="*/ 6 h 29"/>
                <a:gd name="T54" fmla="*/ 12 w 28"/>
                <a:gd name="T55" fmla="*/ 5 h 29"/>
                <a:gd name="T56" fmla="*/ 10 w 28"/>
                <a:gd name="T57" fmla="*/ 4 h 29"/>
                <a:gd name="T58" fmla="*/ 8 w 28"/>
                <a:gd name="T59" fmla="*/ 3 h 29"/>
                <a:gd name="T60" fmla="*/ 5 w 28"/>
                <a:gd name="T61" fmla="*/ 2 h 29"/>
                <a:gd name="T62" fmla="*/ 3 w 28"/>
                <a:gd name="T63" fmla="*/ 1 h 29"/>
                <a:gd name="T64" fmla="*/ 0 w 28"/>
                <a:gd name="T65" fmla="*/ 1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8" h="29">
                  <a:moveTo>
                    <a:pt x="0" y="1"/>
                  </a:moveTo>
                  <a:lnTo>
                    <a:pt x="5" y="1"/>
                  </a:lnTo>
                  <a:lnTo>
                    <a:pt x="9" y="0"/>
                  </a:lnTo>
                  <a:lnTo>
                    <a:pt x="12" y="0"/>
                  </a:lnTo>
                  <a:lnTo>
                    <a:pt x="14" y="0"/>
                  </a:lnTo>
                  <a:lnTo>
                    <a:pt x="15" y="1"/>
                  </a:lnTo>
                  <a:lnTo>
                    <a:pt x="17" y="1"/>
                  </a:lnTo>
                  <a:lnTo>
                    <a:pt x="18" y="2"/>
                  </a:lnTo>
                  <a:lnTo>
                    <a:pt x="19" y="2"/>
                  </a:lnTo>
                  <a:lnTo>
                    <a:pt x="20" y="3"/>
                  </a:lnTo>
                  <a:lnTo>
                    <a:pt x="20" y="4"/>
                  </a:lnTo>
                  <a:lnTo>
                    <a:pt x="21" y="5"/>
                  </a:lnTo>
                  <a:lnTo>
                    <a:pt x="22" y="6"/>
                  </a:lnTo>
                  <a:lnTo>
                    <a:pt x="22" y="8"/>
                  </a:lnTo>
                  <a:lnTo>
                    <a:pt x="23" y="9"/>
                  </a:lnTo>
                  <a:lnTo>
                    <a:pt x="25" y="13"/>
                  </a:lnTo>
                  <a:lnTo>
                    <a:pt x="26" y="17"/>
                  </a:lnTo>
                  <a:lnTo>
                    <a:pt x="27" y="22"/>
                  </a:lnTo>
                  <a:lnTo>
                    <a:pt x="28" y="29"/>
                  </a:lnTo>
                  <a:lnTo>
                    <a:pt x="25" y="23"/>
                  </a:lnTo>
                  <a:lnTo>
                    <a:pt x="23" y="18"/>
                  </a:lnTo>
                  <a:lnTo>
                    <a:pt x="22" y="16"/>
                  </a:lnTo>
                  <a:lnTo>
                    <a:pt x="20" y="13"/>
                  </a:lnTo>
                  <a:lnTo>
                    <a:pt x="19" y="11"/>
                  </a:lnTo>
                  <a:lnTo>
                    <a:pt x="17" y="10"/>
                  </a:lnTo>
                  <a:lnTo>
                    <a:pt x="15" y="8"/>
                  </a:lnTo>
                  <a:lnTo>
                    <a:pt x="14" y="6"/>
                  </a:lnTo>
                  <a:lnTo>
                    <a:pt x="12" y="5"/>
                  </a:lnTo>
                  <a:lnTo>
                    <a:pt x="10" y="4"/>
                  </a:lnTo>
                  <a:lnTo>
                    <a:pt x="8" y="3"/>
                  </a:lnTo>
                  <a:lnTo>
                    <a:pt x="5" y="2"/>
                  </a:lnTo>
                  <a:lnTo>
                    <a:pt x="3" y="1"/>
                  </a:lnTo>
                  <a:lnTo>
                    <a:pt x="0" y="1"/>
                  </a:lnTo>
                  <a:close/>
                </a:path>
              </a:pathLst>
            </a:custGeom>
            <a:solidFill>
              <a:srgbClr val="D2954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9" name="Freeform 94"/>
            <p:cNvSpPr>
              <a:spLocks/>
            </p:cNvSpPr>
            <p:nvPr/>
          </p:nvSpPr>
          <p:spPr bwMode="auto">
            <a:xfrm>
              <a:off x="1177" y="1411"/>
              <a:ext cx="42" cy="150"/>
            </a:xfrm>
            <a:custGeom>
              <a:avLst/>
              <a:gdLst>
                <a:gd name="T0" fmla="*/ 42 w 42"/>
                <a:gd name="T1" fmla="*/ 139 h 150"/>
                <a:gd name="T2" fmla="*/ 32 w 42"/>
                <a:gd name="T3" fmla="*/ 64 h 150"/>
                <a:gd name="T4" fmla="*/ 0 w 42"/>
                <a:gd name="T5" fmla="*/ 0 h 150"/>
                <a:gd name="T6" fmla="*/ 28 w 42"/>
                <a:gd name="T7" fmla="*/ 67 h 150"/>
                <a:gd name="T8" fmla="*/ 35 w 42"/>
                <a:gd name="T9" fmla="*/ 150 h 150"/>
                <a:gd name="T10" fmla="*/ 42 w 42"/>
                <a:gd name="T11" fmla="*/ 139 h 150"/>
              </a:gdLst>
              <a:ahLst/>
              <a:cxnLst>
                <a:cxn ang="0">
                  <a:pos x="T0" y="T1"/>
                </a:cxn>
                <a:cxn ang="0">
                  <a:pos x="T2" y="T3"/>
                </a:cxn>
                <a:cxn ang="0">
                  <a:pos x="T4" y="T5"/>
                </a:cxn>
                <a:cxn ang="0">
                  <a:pos x="T6" y="T7"/>
                </a:cxn>
                <a:cxn ang="0">
                  <a:pos x="T8" y="T9"/>
                </a:cxn>
                <a:cxn ang="0">
                  <a:pos x="T10" y="T11"/>
                </a:cxn>
              </a:cxnLst>
              <a:rect l="0" t="0" r="r" b="b"/>
              <a:pathLst>
                <a:path w="42" h="150">
                  <a:moveTo>
                    <a:pt x="42" y="139"/>
                  </a:moveTo>
                  <a:lnTo>
                    <a:pt x="32" y="64"/>
                  </a:lnTo>
                  <a:lnTo>
                    <a:pt x="0" y="0"/>
                  </a:lnTo>
                  <a:lnTo>
                    <a:pt x="28" y="67"/>
                  </a:lnTo>
                  <a:lnTo>
                    <a:pt x="35" y="150"/>
                  </a:lnTo>
                  <a:lnTo>
                    <a:pt x="42" y="139"/>
                  </a:lnTo>
                  <a:close/>
                </a:path>
              </a:pathLst>
            </a:custGeom>
            <a:solidFill>
              <a:srgbClr val="D2954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90" name="Freeform 95"/>
            <p:cNvSpPr>
              <a:spLocks/>
            </p:cNvSpPr>
            <p:nvPr/>
          </p:nvSpPr>
          <p:spPr bwMode="auto">
            <a:xfrm>
              <a:off x="1275" y="1691"/>
              <a:ext cx="283" cy="378"/>
            </a:xfrm>
            <a:custGeom>
              <a:avLst/>
              <a:gdLst>
                <a:gd name="T0" fmla="*/ 99 w 283"/>
                <a:gd name="T1" fmla="*/ 363 h 378"/>
                <a:gd name="T2" fmla="*/ 50 w 283"/>
                <a:gd name="T3" fmla="*/ 238 h 378"/>
                <a:gd name="T4" fmla="*/ 50 w 283"/>
                <a:gd name="T5" fmla="*/ 216 h 378"/>
                <a:gd name="T6" fmla="*/ 49 w 283"/>
                <a:gd name="T7" fmla="*/ 194 h 378"/>
                <a:gd name="T8" fmla="*/ 47 w 283"/>
                <a:gd name="T9" fmla="*/ 173 h 378"/>
                <a:gd name="T10" fmla="*/ 45 w 283"/>
                <a:gd name="T11" fmla="*/ 153 h 378"/>
                <a:gd name="T12" fmla="*/ 42 w 283"/>
                <a:gd name="T13" fmla="*/ 134 h 378"/>
                <a:gd name="T14" fmla="*/ 39 w 283"/>
                <a:gd name="T15" fmla="*/ 116 h 378"/>
                <a:gd name="T16" fmla="*/ 36 w 283"/>
                <a:gd name="T17" fmla="*/ 99 h 378"/>
                <a:gd name="T18" fmla="*/ 32 w 283"/>
                <a:gd name="T19" fmla="*/ 83 h 378"/>
                <a:gd name="T20" fmla="*/ 28 w 283"/>
                <a:gd name="T21" fmla="*/ 68 h 378"/>
                <a:gd name="T22" fmla="*/ 24 w 283"/>
                <a:gd name="T23" fmla="*/ 54 h 378"/>
                <a:gd name="T24" fmla="*/ 19 w 283"/>
                <a:gd name="T25" fmla="*/ 42 h 378"/>
                <a:gd name="T26" fmla="*/ 15 w 283"/>
                <a:gd name="T27" fmla="*/ 30 h 378"/>
                <a:gd name="T28" fmla="*/ 10 w 283"/>
                <a:gd name="T29" fmla="*/ 20 h 378"/>
                <a:gd name="T30" fmla="*/ 6 w 283"/>
                <a:gd name="T31" fmla="*/ 11 h 378"/>
                <a:gd name="T32" fmla="*/ 2 w 283"/>
                <a:gd name="T33" fmla="*/ 3 h 378"/>
                <a:gd name="T34" fmla="*/ 6 w 283"/>
                <a:gd name="T35" fmla="*/ 1 h 378"/>
                <a:gd name="T36" fmla="*/ 21 w 283"/>
                <a:gd name="T37" fmla="*/ 2 h 378"/>
                <a:gd name="T38" fmla="*/ 35 w 283"/>
                <a:gd name="T39" fmla="*/ 4 h 378"/>
                <a:gd name="T40" fmla="*/ 50 w 283"/>
                <a:gd name="T41" fmla="*/ 7 h 378"/>
                <a:gd name="T42" fmla="*/ 65 w 283"/>
                <a:gd name="T43" fmla="*/ 11 h 378"/>
                <a:gd name="T44" fmla="*/ 79 w 283"/>
                <a:gd name="T45" fmla="*/ 15 h 378"/>
                <a:gd name="T46" fmla="*/ 94 w 283"/>
                <a:gd name="T47" fmla="*/ 20 h 378"/>
                <a:gd name="T48" fmla="*/ 108 w 283"/>
                <a:gd name="T49" fmla="*/ 26 h 378"/>
                <a:gd name="T50" fmla="*/ 122 w 283"/>
                <a:gd name="T51" fmla="*/ 33 h 378"/>
                <a:gd name="T52" fmla="*/ 135 w 283"/>
                <a:gd name="T53" fmla="*/ 41 h 378"/>
                <a:gd name="T54" fmla="*/ 148 w 283"/>
                <a:gd name="T55" fmla="*/ 50 h 378"/>
                <a:gd name="T56" fmla="*/ 160 w 283"/>
                <a:gd name="T57" fmla="*/ 60 h 378"/>
                <a:gd name="T58" fmla="*/ 172 w 283"/>
                <a:gd name="T59" fmla="*/ 72 h 378"/>
                <a:gd name="T60" fmla="*/ 182 w 283"/>
                <a:gd name="T61" fmla="*/ 85 h 378"/>
                <a:gd name="T62" fmla="*/ 192 w 283"/>
                <a:gd name="T63" fmla="*/ 99 h 378"/>
                <a:gd name="T64" fmla="*/ 200 w 283"/>
                <a:gd name="T65" fmla="*/ 115 h 378"/>
                <a:gd name="T66" fmla="*/ 283 w 283"/>
                <a:gd name="T67" fmla="*/ 300 h 378"/>
                <a:gd name="T68" fmla="*/ 264 w 283"/>
                <a:gd name="T69" fmla="*/ 313 h 378"/>
                <a:gd name="T70" fmla="*/ 245 w 283"/>
                <a:gd name="T71" fmla="*/ 326 h 378"/>
                <a:gd name="T72" fmla="*/ 224 w 283"/>
                <a:gd name="T73" fmla="*/ 339 h 378"/>
                <a:gd name="T74" fmla="*/ 213 w 283"/>
                <a:gd name="T75" fmla="*/ 346 h 378"/>
                <a:gd name="T76" fmla="*/ 202 w 283"/>
                <a:gd name="T77" fmla="*/ 352 h 378"/>
                <a:gd name="T78" fmla="*/ 191 w 283"/>
                <a:gd name="T79" fmla="*/ 357 h 378"/>
                <a:gd name="T80" fmla="*/ 179 w 283"/>
                <a:gd name="T81" fmla="*/ 362 h 378"/>
                <a:gd name="T82" fmla="*/ 167 w 283"/>
                <a:gd name="T83" fmla="*/ 367 h 378"/>
                <a:gd name="T84" fmla="*/ 155 w 283"/>
                <a:gd name="T85" fmla="*/ 371 h 378"/>
                <a:gd name="T86" fmla="*/ 142 w 283"/>
                <a:gd name="T87" fmla="*/ 374 h 378"/>
                <a:gd name="T88" fmla="*/ 129 w 283"/>
                <a:gd name="T89" fmla="*/ 376 h 378"/>
                <a:gd name="T90" fmla="*/ 116 w 283"/>
                <a:gd name="T91" fmla="*/ 378 h 378"/>
                <a:gd name="T92" fmla="*/ 102 w 283"/>
                <a:gd name="T93" fmla="*/ 378 h 3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83" h="378">
                  <a:moveTo>
                    <a:pt x="102" y="378"/>
                  </a:moveTo>
                  <a:lnTo>
                    <a:pt x="99" y="363"/>
                  </a:lnTo>
                  <a:lnTo>
                    <a:pt x="50" y="250"/>
                  </a:lnTo>
                  <a:lnTo>
                    <a:pt x="50" y="238"/>
                  </a:lnTo>
                  <a:lnTo>
                    <a:pt x="50" y="227"/>
                  </a:lnTo>
                  <a:lnTo>
                    <a:pt x="50" y="216"/>
                  </a:lnTo>
                  <a:lnTo>
                    <a:pt x="49" y="205"/>
                  </a:lnTo>
                  <a:lnTo>
                    <a:pt x="49" y="194"/>
                  </a:lnTo>
                  <a:lnTo>
                    <a:pt x="48" y="183"/>
                  </a:lnTo>
                  <a:lnTo>
                    <a:pt x="47" y="173"/>
                  </a:lnTo>
                  <a:lnTo>
                    <a:pt x="46" y="163"/>
                  </a:lnTo>
                  <a:lnTo>
                    <a:pt x="45" y="153"/>
                  </a:lnTo>
                  <a:lnTo>
                    <a:pt x="44" y="143"/>
                  </a:lnTo>
                  <a:lnTo>
                    <a:pt x="42" y="134"/>
                  </a:lnTo>
                  <a:lnTo>
                    <a:pt x="41" y="125"/>
                  </a:lnTo>
                  <a:lnTo>
                    <a:pt x="39" y="116"/>
                  </a:lnTo>
                  <a:lnTo>
                    <a:pt x="38" y="107"/>
                  </a:lnTo>
                  <a:lnTo>
                    <a:pt x="36" y="99"/>
                  </a:lnTo>
                  <a:lnTo>
                    <a:pt x="34" y="91"/>
                  </a:lnTo>
                  <a:lnTo>
                    <a:pt x="32" y="83"/>
                  </a:lnTo>
                  <a:lnTo>
                    <a:pt x="30" y="75"/>
                  </a:lnTo>
                  <a:lnTo>
                    <a:pt x="28" y="68"/>
                  </a:lnTo>
                  <a:lnTo>
                    <a:pt x="26" y="61"/>
                  </a:lnTo>
                  <a:lnTo>
                    <a:pt x="24" y="54"/>
                  </a:lnTo>
                  <a:lnTo>
                    <a:pt x="21" y="48"/>
                  </a:lnTo>
                  <a:lnTo>
                    <a:pt x="19" y="42"/>
                  </a:lnTo>
                  <a:lnTo>
                    <a:pt x="17" y="36"/>
                  </a:lnTo>
                  <a:lnTo>
                    <a:pt x="15" y="30"/>
                  </a:lnTo>
                  <a:lnTo>
                    <a:pt x="12" y="25"/>
                  </a:lnTo>
                  <a:lnTo>
                    <a:pt x="10" y="20"/>
                  </a:lnTo>
                  <a:lnTo>
                    <a:pt x="8" y="15"/>
                  </a:lnTo>
                  <a:lnTo>
                    <a:pt x="6" y="11"/>
                  </a:lnTo>
                  <a:lnTo>
                    <a:pt x="4" y="7"/>
                  </a:lnTo>
                  <a:lnTo>
                    <a:pt x="2" y="3"/>
                  </a:lnTo>
                  <a:lnTo>
                    <a:pt x="0" y="0"/>
                  </a:lnTo>
                  <a:lnTo>
                    <a:pt x="6" y="1"/>
                  </a:lnTo>
                  <a:lnTo>
                    <a:pt x="14" y="1"/>
                  </a:lnTo>
                  <a:lnTo>
                    <a:pt x="21" y="2"/>
                  </a:lnTo>
                  <a:lnTo>
                    <a:pt x="28" y="3"/>
                  </a:lnTo>
                  <a:lnTo>
                    <a:pt x="35" y="4"/>
                  </a:lnTo>
                  <a:lnTo>
                    <a:pt x="43" y="6"/>
                  </a:lnTo>
                  <a:lnTo>
                    <a:pt x="50" y="7"/>
                  </a:lnTo>
                  <a:lnTo>
                    <a:pt x="57" y="9"/>
                  </a:lnTo>
                  <a:lnTo>
                    <a:pt x="65" y="11"/>
                  </a:lnTo>
                  <a:lnTo>
                    <a:pt x="72" y="13"/>
                  </a:lnTo>
                  <a:lnTo>
                    <a:pt x="79" y="15"/>
                  </a:lnTo>
                  <a:lnTo>
                    <a:pt x="87" y="17"/>
                  </a:lnTo>
                  <a:lnTo>
                    <a:pt x="94" y="20"/>
                  </a:lnTo>
                  <a:lnTo>
                    <a:pt x="101" y="23"/>
                  </a:lnTo>
                  <a:lnTo>
                    <a:pt x="108" y="26"/>
                  </a:lnTo>
                  <a:lnTo>
                    <a:pt x="115" y="29"/>
                  </a:lnTo>
                  <a:lnTo>
                    <a:pt x="122" y="33"/>
                  </a:lnTo>
                  <a:lnTo>
                    <a:pt x="129" y="37"/>
                  </a:lnTo>
                  <a:lnTo>
                    <a:pt x="135" y="41"/>
                  </a:lnTo>
                  <a:lnTo>
                    <a:pt x="142" y="45"/>
                  </a:lnTo>
                  <a:lnTo>
                    <a:pt x="148" y="50"/>
                  </a:lnTo>
                  <a:lnTo>
                    <a:pt x="154" y="55"/>
                  </a:lnTo>
                  <a:lnTo>
                    <a:pt x="160" y="60"/>
                  </a:lnTo>
                  <a:lnTo>
                    <a:pt x="166" y="66"/>
                  </a:lnTo>
                  <a:lnTo>
                    <a:pt x="172" y="72"/>
                  </a:lnTo>
                  <a:lnTo>
                    <a:pt x="177" y="78"/>
                  </a:lnTo>
                  <a:lnTo>
                    <a:pt x="182" y="85"/>
                  </a:lnTo>
                  <a:lnTo>
                    <a:pt x="187" y="92"/>
                  </a:lnTo>
                  <a:lnTo>
                    <a:pt x="192" y="99"/>
                  </a:lnTo>
                  <a:lnTo>
                    <a:pt x="196" y="107"/>
                  </a:lnTo>
                  <a:lnTo>
                    <a:pt x="200" y="115"/>
                  </a:lnTo>
                  <a:lnTo>
                    <a:pt x="204" y="123"/>
                  </a:lnTo>
                  <a:lnTo>
                    <a:pt x="283" y="300"/>
                  </a:lnTo>
                  <a:lnTo>
                    <a:pt x="274" y="306"/>
                  </a:lnTo>
                  <a:lnTo>
                    <a:pt x="264" y="313"/>
                  </a:lnTo>
                  <a:lnTo>
                    <a:pt x="255" y="319"/>
                  </a:lnTo>
                  <a:lnTo>
                    <a:pt x="245" y="326"/>
                  </a:lnTo>
                  <a:lnTo>
                    <a:pt x="235" y="333"/>
                  </a:lnTo>
                  <a:lnTo>
                    <a:pt x="224" y="339"/>
                  </a:lnTo>
                  <a:lnTo>
                    <a:pt x="219" y="343"/>
                  </a:lnTo>
                  <a:lnTo>
                    <a:pt x="213" y="346"/>
                  </a:lnTo>
                  <a:lnTo>
                    <a:pt x="208" y="349"/>
                  </a:lnTo>
                  <a:lnTo>
                    <a:pt x="202" y="352"/>
                  </a:lnTo>
                  <a:lnTo>
                    <a:pt x="197" y="355"/>
                  </a:lnTo>
                  <a:lnTo>
                    <a:pt x="191" y="357"/>
                  </a:lnTo>
                  <a:lnTo>
                    <a:pt x="185" y="360"/>
                  </a:lnTo>
                  <a:lnTo>
                    <a:pt x="179" y="362"/>
                  </a:lnTo>
                  <a:lnTo>
                    <a:pt x="173" y="365"/>
                  </a:lnTo>
                  <a:lnTo>
                    <a:pt x="167" y="367"/>
                  </a:lnTo>
                  <a:lnTo>
                    <a:pt x="161" y="369"/>
                  </a:lnTo>
                  <a:lnTo>
                    <a:pt x="155" y="371"/>
                  </a:lnTo>
                  <a:lnTo>
                    <a:pt x="148" y="373"/>
                  </a:lnTo>
                  <a:lnTo>
                    <a:pt x="142" y="374"/>
                  </a:lnTo>
                  <a:lnTo>
                    <a:pt x="136" y="375"/>
                  </a:lnTo>
                  <a:lnTo>
                    <a:pt x="129" y="376"/>
                  </a:lnTo>
                  <a:lnTo>
                    <a:pt x="122" y="377"/>
                  </a:lnTo>
                  <a:lnTo>
                    <a:pt x="116" y="378"/>
                  </a:lnTo>
                  <a:lnTo>
                    <a:pt x="109" y="378"/>
                  </a:lnTo>
                  <a:lnTo>
                    <a:pt x="102" y="378"/>
                  </a:lnTo>
                  <a:close/>
                </a:path>
              </a:pathLst>
            </a:custGeom>
            <a:solidFill>
              <a:srgbClr val="5460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91" name="Freeform 96"/>
            <p:cNvSpPr>
              <a:spLocks/>
            </p:cNvSpPr>
            <p:nvPr/>
          </p:nvSpPr>
          <p:spPr bwMode="auto">
            <a:xfrm>
              <a:off x="1369" y="1969"/>
              <a:ext cx="196" cy="102"/>
            </a:xfrm>
            <a:custGeom>
              <a:avLst/>
              <a:gdLst>
                <a:gd name="T0" fmla="*/ 196 w 196"/>
                <a:gd name="T1" fmla="*/ 30 h 102"/>
                <a:gd name="T2" fmla="*/ 183 w 196"/>
                <a:gd name="T3" fmla="*/ 38 h 102"/>
                <a:gd name="T4" fmla="*/ 171 w 196"/>
                <a:gd name="T5" fmla="*/ 46 h 102"/>
                <a:gd name="T6" fmla="*/ 159 w 196"/>
                <a:gd name="T7" fmla="*/ 53 h 102"/>
                <a:gd name="T8" fmla="*/ 147 w 196"/>
                <a:gd name="T9" fmla="*/ 60 h 102"/>
                <a:gd name="T10" fmla="*/ 135 w 196"/>
                <a:gd name="T11" fmla="*/ 67 h 102"/>
                <a:gd name="T12" fmla="*/ 124 w 196"/>
                <a:gd name="T13" fmla="*/ 73 h 102"/>
                <a:gd name="T14" fmla="*/ 118 w 196"/>
                <a:gd name="T15" fmla="*/ 76 h 102"/>
                <a:gd name="T16" fmla="*/ 113 w 196"/>
                <a:gd name="T17" fmla="*/ 79 h 102"/>
                <a:gd name="T18" fmla="*/ 107 w 196"/>
                <a:gd name="T19" fmla="*/ 81 h 102"/>
                <a:gd name="T20" fmla="*/ 101 w 196"/>
                <a:gd name="T21" fmla="*/ 84 h 102"/>
                <a:gd name="T22" fmla="*/ 95 w 196"/>
                <a:gd name="T23" fmla="*/ 86 h 102"/>
                <a:gd name="T24" fmla="*/ 90 w 196"/>
                <a:gd name="T25" fmla="*/ 88 h 102"/>
                <a:gd name="T26" fmla="*/ 84 w 196"/>
                <a:gd name="T27" fmla="*/ 90 h 102"/>
                <a:gd name="T28" fmla="*/ 78 w 196"/>
                <a:gd name="T29" fmla="*/ 92 h 102"/>
                <a:gd name="T30" fmla="*/ 72 w 196"/>
                <a:gd name="T31" fmla="*/ 94 h 102"/>
                <a:gd name="T32" fmla="*/ 66 w 196"/>
                <a:gd name="T33" fmla="*/ 96 h 102"/>
                <a:gd name="T34" fmla="*/ 60 w 196"/>
                <a:gd name="T35" fmla="*/ 97 h 102"/>
                <a:gd name="T36" fmla="*/ 54 w 196"/>
                <a:gd name="T37" fmla="*/ 98 h 102"/>
                <a:gd name="T38" fmla="*/ 47 w 196"/>
                <a:gd name="T39" fmla="*/ 99 h 102"/>
                <a:gd name="T40" fmla="*/ 41 w 196"/>
                <a:gd name="T41" fmla="*/ 100 h 102"/>
                <a:gd name="T42" fmla="*/ 34 w 196"/>
                <a:gd name="T43" fmla="*/ 101 h 102"/>
                <a:gd name="T44" fmla="*/ 28 w 196"/>
                <a:gd name="T45" fmla="*/ 101 h 102"/>
                <a:gd name="T46" fmla="*/ 21 w 196"/>
                <a:gd name="T47" fmla="*/ 102 h 102"/>
                <a:gd name="T48" fmla="*/ 14 w 196"/>
                <a:gd name="T49" fmla="*/ 102 h 102"/>
                <a:gd name="T50" fmla="*/ 7 w 196"/>
                <a:gd name="T51" fmla="*/ 101 h 102"/>
                <a:gd name="T52" fmla="*/ 0 w 196"/>
                <a:gd name="T53" fmla="*/ 101 h 102"/>
                <a:gd name="T54" fmla="*/ 2 w 196"/>
                <a:gd name="T55" fmla="*/ 71 h 102"/>
                <a:gd name="T56" fmla="*/ 16 w 196"/>
                <a:gd name="T57" fmla="*/ 68 h 102"/>
                <a:gd name="T58" fmla="*/ 28 w 196"/>
                <a:gd name="T59" fmla="*/ 65 h 102"/>
                <a:gd name="T60" fmla="*/ 41 w 196"/>
                <a:gd name="T61" fmla="*/ 61 h 102"/>
                <a:gd name="T62" fmla="*/ 52 w 196"/>
                <a:gd name="T63" fmla="*/ 58 h 102"/>
                <a:gd name="T64" fmla="*/ 64 w 196"/>
                <a:gd name="T65" fmla="*/ 54 h 102"/>
                <a:gd name="T66" fmla="*/ 75 w 196"/>
                <a:gd name="T67" fmla="*/ 51 h 102"/>
                <a:gd name="T68" fmla="*/ 85 w 196"/>
                <a:gd name="T69" fmla="*/ 47 h 102"/>
                <a:gd name="T70" fmla="*/ 96 w 196"/>
                <a:gd name="T71" fmla="*/ 43 h 102"/>
                <a:gd name="T72" fmla="*/ 106 w 196"/>
                <a:gd name="T73" fmla="*/ 39 h 102"/>
                <a:gd name="T74" fmla="*/ 116 w 196"/>
                <a:gd name="T75" fmla="*/ 35 h 102"/>
                <a:gd name="T76" fmla="*/ 127 w 196"/>
                <a:gd name="T77" fmla="*/ 30 h 102"/>
                <a:gd name="T78" fmla="*/ 137 w 196"/>
                <a:gd name="T79" fmla="*/ 25 h 102"/>
                <a:gd name="T80" fmla="*/ 148 w 196"/>
                <a:gd name="T81" fmla="*/ 19 h 102"/>
                <a:gd name="T82" fmla="*/ 159 w 196"/>
                <a:gd name="T83" fmla="*/ 13 h 102"/>
                <a:gd name="T84" fmla="*/ 171 w 196"/>
                <a:gd name="T85" fmla="*/ 7 h 102"/>
                <a:gd name="T86" fmla="*/ 183 w 196"/>
                <a:gd name="T87" fmla="*/ 0 h 102"/>
                <a:gd name="T88" fmla="*/ 196 w 196"/>
                <a:gd name="T89" fmla="*/ 30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96" h="102">
                  <a:moveTo>
                    <a:pt x="196" y="30"/>
                  </a:moveTo>
                  <a:lnTo>
                    <a:pt x="183" y="38"/>
                  </a:lnTo>
                  <a:lnTo>
                    <a:pt x="171" y="46"/>
                  </a:lnTo>
                  <a:lnTo>
                    <a:pt x="159" y="53"/>
                  </a:lnTo>
                  <a:lnTo>
                    <a:pt x="147" y="60"/>
                  </a:lnTo>
                  <a:lnTo>
                    <a:pt x="135" y="67"/>
                  </a:lnTo>
                  <a:lnTo>
                    <a:pt x="124" y="73"/>
                  </a:lnTo>
                  <a:lnTo>
                    <a:pt x="118" y="76"/>
                  </a:lnTo>
                  <a:lnTo>
                    <a:pt x="113" y="79"/>
                  </a:lnTo>
                  <a:lnTo>
                    <a:pt x="107" y="81"/>
                  </a:lnTo>
                  <a:lnTo>
                    <a:pt x="101" y="84"/>
                  </a:lnTo>
                  <a:lnTo>
                    <a:pt x="95" y="86"/>
                  </a:lnTo>
                  <a:lnTo>
                    <a:pt x="90" y="88"/>
                  </a:lnTo>
                  <a:lnTo>
                    <a:pt x="84" y="90"/>
                  </a:lnTo>
                  <a:lnTo>
                    <a:pt x="78" y="92"/>
                  </a:lnTo>
                  <a:lnTo>
                    <a:pt x="72" y="94"/>
                  </a:lnTo>
                  <a:lnTo>
                    <a:pt x="66" y="96"/>
                  </a:lnTo>
                  <a:lnTo>
                    <a:pt x="60" y="97"/>
                  </a:lnTo>
                  <a:lnTo>
                    <a:pt x="54" y="98"/>
                  </a:lnTo>
                  <a:lnTo>
                    <a:pt x="47" y="99"/>
                  </a:lnTo>
                  <a:lnTo>
                    <a:pt x="41" y="100"/>
                  </a:lnTo>
                  <a:lnTo>
                    <a:pt x="34" y="101"/>
                  </a:lnTo>
                  <a:lnTo>
                    <a:pt x="28" y="101"/>
                  </a:lnTo>
                  <a:lnTo>
                    <a:pt x="21" y="102"/>
                  </a:lnTo>
                  <a:lnTo>
                    <a:pt x="14" y="102"/>
                  </a:lnTo>
                  <a:lnTo>
                    <a:pt x="7" y="101"/>
                  </a:lnTo>
                  <a:lnTo>
                    <a:pt x="0" y="101"/>
                  </a:lnTo>
                  <a:lnTo>
                    <a:pt x="2" y="71"/>
                  </a:lnTo>
                  <a:lnTo>
                    <a:pt x="16" y="68"/>
                  </a:lnTo>
                  <a:lnTo>
                    <a:pt x="28" y="65"/>
                  </a:lnTo>
                  <a:lnTo>
                    <a:pt x="41" y="61"/>
                  </a:lnTo>
                  <a:lnTo>
                    <a:pt x="52" y="58"/>
                  </a:lnTo>
                  <a:lnTo>
                    <a:pt x="64" y="54"/>
                  </a:lnTo>
                  <a:lnTo>
                    <a:pt x="75" y="51"/>
                  </a:lnTo>
                  <a:lnTo>
                    <a:pt x="85" y="47"/>
                  </a:lnTo>
                  <a:lnTo>
                    <a:pt x="96" y="43"/>
                  </a:lnTo>
                  <a:lnTo>
                    <a:pt x="106" y="39"/>
                  </a:lnTo>
                  <a:lnTo>
                    <a:pt x="116" y="35"/>
                  </a:lnTo>
                  <a:lnTo>
                    <a:pt x="127" y="30"/>
                  </a:lnTo>
                  <a:lnTo>
                    <a:pt x="137" y="25"/>
                  </a:lnTo>
                  <a:lnTo>
                    <a:pt x="148" y="19"/>
                  </a:lnTo>
                  <a:lnTo>
                    <a:pt x="159" y="13"/>
                  </a:lnTo>
                  <a:lnTo>
                    <a:pt x="171" y="7"/>
                  </a:lnTo>
                  <a:lnTo>
                    <a:pt x="183" y="0"/>
                  </a:lnTo>
                  <a:lnTo>
                    <a:pt x="196" y="30"/>
                  </a:lnTo>
                  <a:close/>
                </a:path>
              </a:pathLst>
            </a:custGeom>
            <a:solidFill>
              <a:srgbClr val="3F4A6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92" name="Freeform 97"/>
            <p:cNvSpPr>
              <a:spLocks/>
            </p:cNvSpPr>
            <p:nvPr/>
          </p:nvSpPr>
          <p:spPr bwMode="auto">
            <a:xfrm>
              <a:off x="1147" y="1668"/>
              <a:ext cx="303" cy="602"/>
            </a:xfrm>
            <a:custGeom>
              <a:avLst/>
              <a:gdLst>
                <a:gd name="T0" fmla="*/ 267 w 303"/>
                <a:gd name="T1" fmla="*/ 602 h 602"/>
                <a:gd name="T2" fmla="*/ 224 w 303"/>
                <a:gd name="T3" fmla="*/ 579 h 602"/>
                <a:gd name="T4" fmla="*/ 208 w 303"/>
                <a:gd name="T5" fmla="*/ 570 h 602"/>
                <a:gd name="T6" fmla="*/ 202 w 303"/>
                <a:gd name="T7" fmla="*/ 565 h 602"/>
                <a:gd name="T8" fmla="*/ 195 w 303"/>
                <a:gd name="T9" fmla="*/ 560 h 602"/>
                <a:gd name="T10" fmla="*/ 189 w 303"/>
                <a:gd name="T11" fmla="*/ 555 h 602"/>
                <a:gd name="T12" fmla="*/ 184 w 303"/>
                <a:gd name="T13" fmla="*/ 550 h 602"/>
                <a:gd name="T14" fmla="*/ 171 w 303"/>
                <a:gd name="T15" fmla="*/ 536 h 602"/>
                <a:gd name="T16" fmla="*/ 158 w 303"/>
                <a:gd name="T17" fmla="*/ 518 h 602"/>
                <a:gd name="T18" fmla="*/ 141 w 303"/>
                <a:gd name="T19" fmla="*/ 494 h 602"/>
                <a:gd name="T20" fmla="*/ 131 w 303"/>
                <a:gd name="T21" fmla="*/ 463 h 602"/>
                <a:gd name="T22" fmla="*/ 121 w 303"/>
                <a:gd name="T23" fmla="*/ 433 h 602"/>
                <a:gd name="T24" fmla="*/ 112 w 303"/>
                <a:gd name="T25" fmla="*/ 404 h 602"/>
                <a:gd name="T26" fmla="*/ 103 w 303"/>
                <a:gd name="T27" fmla="*/ 374 h 602"/>
                <a:gd name="T28" fmla="*/ 87 w 303"/>
                <a:gd name="T29" fmla="*/ 318 h 602"/>
                <a:gd name="T30" fmla="*/ 73 w 303"/>
                <a:gd name="T31" fmla="*/ 262 h 602"/>
                <a:gd name="T32" fmla="*/ 57 w 303"/>
                <a:gd name="T33" fmla="*/ 205 h 602"/>
                <a:gd name="T34" fmla="*/ 41 w 303"/>
                <a:gd name="T35" fmla="*/ 147 h 602"/>
                <a:gd name="T36" fmla="*/ 32 w 303"/>
                <a:gd name="T37" fmla="*/ 117 h 602"/>
                <a:gd name="T38" fmla="*/ 22 w 303"/>
                <a:gd name="T39" fmla="*/ 87 h 602"/>
                <a:gd name="T40" fmla="*/ 12 w 303"/>
                <a:gd name="T41" fmla="*/ 56 h 602"/>
                <a:gd name="T42" fmla="*/ 0 w 303"/>
                <a:gd name="T43" fmla="*/ 24 h 602"/>
                <a:gd name="T44" fmla="*/ 294 w 303"/>
                <a:gd name="T45" fmla="*/ 442 h 602"/>
                <a:gd name="T46" fmla="*/ 297 w 303"/>
                <a:gd name="T47" fmla="*/ 448 h 602"/>
                <a:gd name="T48" fmla="*/ 299 w 303"/>
                <a:gd name="T49" fmla="*/ 454 h 602"/>
                <a:gd name="T50" fmla="*/ 300 w 303"/>
                <a:gd name="T51" fmla="*/ 461 h 602"/>
                <a:gd name="T52" fmla="*/ 301 w 303"/>
                <a:gd name="T53" fmla="*/ 468 h 602"/>
                <a:gd name="T54" fmla="*/ 302 w 303"/>
                <a:gd name="T55" fmla="*/ 484 h 602"/>
                <a:gd name="T56" fmla="*/ 303 w 303"/>
                <a:gd name="T57" fmla="*/ 501 h 602"/>
                <a:gd name="T58" fmla="*/ 302 w 303"/>
                <a:gd name="T59" fmla="*/ 534 h 602"/>
                <a:gd name="T60" fmla="*/ 302 w 303"/>
                <a:gd name="T61" fmla="*/ 550 h 602"/>
                <a:gd name="T62" fmla="*/ 303 w 303"/>
                <a:gd name="T63" fmla="*/ 564 h 6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03" h="602">
                  <a:moveTo>
                    <a:pt x="303" y="564"/>
                  </a:moveTo>
                  <a:lnTo>
                    <a:pt x="267" y="602"/>
                  </a:lnTo>
                  <a:lnTo>
                    <a:pt x="243" y="589"/>
                  </a:lnTo>
                  <a:lnTo>
                    <a:pt x="224" y="579"/>
                  </a:lnTo>
                  <a:lnTo>
                    <a:pt x="216" y="575"/>
                  </a:lnTo>
                  <a:lnTo>
                    <a:pt x="208" y="570"/>
                  </a:lnTo>
                  <a:lnTo>
                    <a:pt x="205" y="568"/>
                  </a:lnTo>
                  <a:lnTo>
                    <a:pt x="202" y="565"/>
                  </a:lnTo>
                  <a:lnTo>
                    <a:pt x="198" y="563"/>
                  </a:lnTo>
                  <a:lnTo>
                    <a:pt x="195" y="560"/>
                  </a:lnTo>
                  <a:lnTo>
                    <a:pt x="192" y="558"/>
                  </a:lnTo>
                  <a:lnTo>
                    <a:pt x="189" y="555"/>
                  </a:lnTo>
                  <a:lnTo>
                    <a:pt x="187" y="552"/>
                  </a:lnTo>
                  <a:lnTo>
                    <a:pt x="184" y="550"/>
                  </a:lnTo>
                  <a:lnTo>
                    <a:pt x="178" y="543"/>
                  </a:lnTo>
                  <a:lnTo>
                    <a:pt x="171" y="536"/>
                  </a:lnTo>
                  <a:lnTo>
                    <a:pt x="165" y="527"/>
                  </a:lnTo>
                  <a:lnTo>
                    <a:pt x="158" y="518"/>
                  </a:lnTo>
                  <a:lnTo>
                    <a:pt x="150" y="507"/>
                  </a:lnTo>
                  <a:lnTo>
                    <a:pt x="141" y="494"/>
                  </a:lnTo>
                  <a:lnTo>
                    <a:pt x="136" y="479"/>
                  </a:lnTo>
                  <a:lnTo>
                    <a:pt x="131" y="463"/>
                  </a:lnTo>
                  <a:lnTo>
                    <a:pt x="126" y="448"/>
                  </a:lnTo>
                  <a:lnTo>
                    <a:pt x="121" y="433"/>
                  </a:lnTo>
                  <a:lnTo>
                    <a:pt x="116" y="418"/>
                  </a:lnTo>
                  <a:lnTo>
                    <a:pt x="112" y="404"/>
                  </a:lnTo>
                  <a:lnTo>
                    <a:pt x="107" y="389"/>
                  </a:lnTo>
                  <a:lnTo>
                    <a:pt x="103" y="374"/>
                  </a:lnTo>
                  <a:lnTo>
                    <a:pt x="95" y="346"/>
                  </a:lnTo>
                  <a:lnTo>
                    <a:pt x="87" y="318"/>
                  </a:lnTo>
                  <a:lnTo>
                    <a:pt x="80" y="289"/>
                  </a:lnTo>
                  <a:lnTo>
                    <a:pt x="73" y="262"/>
                  </a:lnTo>
                  <a:lnTo>
                    <a:pt x="65" y="233"/>
                  </a:lnTo>
                  <a:lnTo>
                    <a:pt x="57" y="205"/>
                  </a:lnTo>
                  <a:lnTo>
                    <a:pt x="49" y="176"/>
                  </a:lnTo>
                  <a:lnTo>
                    <a:pt x="41" y="147"/>
                  </a:lnTo>
                  <a:lnTo>
                    <a:pt x="37" y="133"/>
                  </a:lnTo>
                  <a:lnTo>
                    <a:pt x="32" y="117"/>
                  </a:lnTo>
                  <a:lnTo>
                    <a:pt x="27" y="102"/>
                  </a:lnTo>
                  <a:lnTo>
                    <a:pt x="22" y="87"/>
                  </a:lnTo>
                  <a:lnTo>
                    <a:pt x="17" y="72"/>
                  </a:lnTo>
                  <a:lnTo>
                    <a:pt x="12" y="56"/>
                  </a:lnTo>
                  <a:lnTo>
                    <a:pt x="6" y="40"/>
                  </a:lnTo>
                  <a:lnTo>
                    <a:pt x="0" y="24"/>
                  </a:lnTo>
                  <a:lnTo>
                    <a:pt x="69" y="0"/>
                  </a:lnTo>
                  <a:lnTo>
                    <a:pt x="294" y="442"/>
                  </a:lnTo>
                  <a:lnTo>
                    <a:pt x="296" y="445"/>
                  </a:lnTo>
                  <a:lnTo>
                    <a:pt x="297" y="448"/>
                  </a:lnTo>
                  <a:lnTo>
                    <a:pt x="298" y="451"/>
                  </a:lnTo>
                  <a:lnTo>
                    <a:pt x="299" y="454"/>
                  </a:lnTo>
                  <a:lnTo>
                    <a:pt x="300" y="457"/>
                  </a:lnTo>
                  <a:lnTo>
                    <a:pt x="300" y="461"/>
                  </a:lnTo>
                  <a:lnTo>
                    <a:pt x="301" y="465"/>
                  </a:lnTo>
                  <a:lnTo>
                    <a:pt x="301" y="468"/>
                  </a:lnTo>
                  <a:lnTo>
                    <a:pt x="302" y="476"/>
                  </a:lnTo>
                  <a:lnTo>
                    <a:pt x="302" y="484"/>
                  </a:lnTo>
                  <a:lnTo>
                    <a:pt x="303" y="492"/>
                  </a:lnTo>
                  <a:lnTo>
                    <a:pt x="303" y="501"/>
                  </a:lnTo>
                  <a:lnTo>
                    <a:pt x="302" y="518"/>
                  </a:lnTo>
                  <a:lnTo>
                    <a:pt x="302" y="534"/>
                  </a:lnTo>
                  <a:lnTo>
                    <a:pt x="302" y="542"/>
                  </a:lnTo>
                  <a:lnTo>
                    <a:pt x="302" y="550"/>
                  </a:lnTo>
                  <a:lnTo>
                    <a:pt x="302" y="557"/>
                  </a:lnTo>
                  <a:lnTo>
                    <a:pt x="303" y="564"/>
                  </a:lnTo>
                  <a:close/>
                </a:path>
              </a:pathLst>
            </a:custGeom>
            <a:solidFill>
              <a:srgbClr val="EBAA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93" name="Freeform 98"/>
            <p:cNvSpPr>
              <a:spLocks/>
            </p:cNvSpPr>
            <p:nvPr/>
          </p:nvSpPr>
          <p:spPr bwMode="auto">
            <a:xfrm>
              <a:off x="1358" y="1953"/>
              <a:ext cx="116" cy="285"/>
            </a:xfrm>
            <a:custGeom>
              <a:avLst/>
              <a:gdLst>
                <a:gd name="T0" fmla="*/ 116 w 116"/>
                <a:gd name="T1" fmla="*/ 183 h 285"/>
                <a:gd name="T2" fmla="*/ 110 w 116"/>
                <a:gd name="T3" fmla="*/ 169 h 285"/>
                <a:gd name="T4" fmla="*/ 105 w 116"/>
                <a:gd name="T5" fmla="*/ 156 h 285"/>
                <a:gd name="T6" fmla="*/ 99 w 116"/>
                <a:gd name="T7" fmla="*/ 143 h 285"/>
                <a:gd name="T8" fmla="*/ 93 w 116"/>
                <a:gd name="T9" fmla="*/ 131 h 285"/>
                <a:gd name="T10" fmla="*/ 86 w 116"/>
                <a:gd name="T11" fmla="*/ 120 h 285"/>
                <a:gd name="T12" fmla="*/ 80 w 116"/>
                <a:gd name="T13" fmla="*/ 108 h 285"/>
                <a:gd name="T14" fmla="*/ 73 w 116"/>
                <a:gd name="T15" fmla="*/ 98 h 285"/>
                <a:gd name="T16" fmla="*/ 66 w 116"/>
                <a:gd name="T17" fmla="*/ 87 h 285"/>
                <a:gd name="T18" fmla="*/ 60 w 116"/>
                <a:gd name="T19" fmla="*/ 77 h 285"/>
                <a:gd name="T20" fmla="*/ 52 w 116"/>
                <a:gd name="T21" fmla="*/ 66 h 285"/>
                <a:gd name="T22" fmla="*/ 45 w 116"/>
                <a:gd name="T23" fmla="*/ 56 h 285"/>
                <a:gd name="T24" fmla="*/ 36 w 116"/>
                <a:gd name="T25" fmla="*/ 45 h 285"/>
                <a:gd name="T26" fmla="*/ 28 w 116"/>
                <a:gd name="T27" fmla="*/ 34 h 285"/>
                <a:gd name="T28" fmla="*/ 19 w 116"/>
                <a:gd name="T29" fmla="*/ 23 h 285"/>
                <a:gd name="T30" fmla="*/ 10 w 116"/>
                <a:gd name="T31" fmla="*/ 12 h 285"/>
                <a:gd name="T32" fmla="*/ 0 w 116"/>
                <a:gd name="T33" fmla="*/ 0 h 285"/>
                <a:gd name="T34" fmla="*/ 10 w 116"/>
                <a:gd name="T35" fmla="*/ 20 h 285"/>
                <a:gd name="T36" fmla="*/ 19 w 116"/>
                <a:gd name="T37" fmla="*/ 39 h 285"/>
                <a:gd name="T38" fmla="*/ 26 w 116"/>
                <a:gd name="T39" fmla="*/ 56 h 285"/>
                <a:gd name="T40" fmla="*/ 34 w 116"/>
                <a:gd name="T41" fmla="*/ 73 h 285"/>
                <a:gd name="T42" fmla="*/ 41 w 116"/>
                <a:gd name="T43" fmla="*/ 90 h 285"/>
                <a:gd name="T44" fmla="*/ 47 w 116"/>
                <a:gd name="T45" fmla="*/ 106 h 285"/>
                <a:gd name="T46" fmla="*/ 50 w 116"/>
                <a:gd name="T47" fmla="*/ 114 h 285"/>
                <a:gd name="T48" fmla="*/ 52 w 116"/>
                <a:gd name="T49" fmla="*/ 122 h 285"/>
                <a:gd name="T50" fmla="*/ 55 w 116"/>
                <a:gd name="T51" fmla="*/ 130 h 285"/>
                <a:gd name="T52" fmla="*/ 58 w 116"/>
                <a:gd name="T53" fmla="*/ 138 h 285"/>
                <a:gd name="T54" fmla="*/ 60 w 116"/>
                <a:gd name="T55" fmla="*/ 146 h 285"/>
                <a:gd name="T56" fmla="*/ 62 w 116"/>
                <a:gd name="T57" fmla="*/ 154 h 285"/>
                <a:gd name="T58" fmla="*/ 64 w 116"/>
                <a:gd name="T59" fmla="*/ 162 h 285"/>
                <a:gd name="T60" fmla="*/ 66 w 116"/>
                <a:gd name="T61" fmla="*/ 170 h 285"/>
                <a:gd name="T62" fmla="*/ 69 w 116"/>
                <a:gd name="T63" fmla="*/ 178 h 285"/>
                <a:gd name="T64" fmla="*/ 70 w 116"/>
                <a:gd name="T65" fmla="*/ 187 h 285"/>
                <a:gd name="T66" fmla="*/ 72 w 116"/>
                <a:gd name="T67" fmla="*/ 195 h 285"/>
                <a:gd name="T68" fmla="*/ 74 w 116"/>
                <a:gd name="T69" fmla="*/ 204 h 285"/>
                <a:gd name="T70" fmla="*/ 75 w 116"/>
                <a:gd name="T71" fmla="*/ 213 h 285"/>
                <a:gd name="T72" fmla="*/ 77 w 116"/>
                <a:gd name="T73" fmla="*/ 223 h 285"/>
                <a:gd name="T74" fmla="*/ 78 w 116"/>
                <a:gd name="T75" fmla="*/ 232 h 285"/>
                <a:gd name="T76" fmla="*/ 79 w 116"/>
                <a:gd name="T77" fmla="*/ 242 h 285"/>
                <a:gd name="T78" fmla="*/ 82 w 116"/>
                <a:gd name="T79" fmla="*/ 263 h 285"/>
                <a:gd name="T80" fmla="*/ 84 w 116"/>
                <a:gd name="T81" fmla="*/ 285 h 285"/>
                <a:gd name="T82" fmla="*/ 106 w 116"/>
                <a:gd name="T83" fmla="*/ 231 h 285"/>
                <a:gd name="T84" fmla="*/ 116 w 116"/>
                <a:gd name="T85" fmla="*/ 183 h 2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16" h="285">
                  <a:moveTo>
                    <a:pt x="116" y="183"/>
                  </a:moveTo>
                  <a:lnTo>
                    <a:pt x="110" y="169"/>
                  </a:lnTo>
                  <a:lnTo>
                    <a:pt x="105" y="156"/>
                  </a:lnTo>
                  <a:lnTo>
                    <a:pt x="99" y="143"/>
                  </a:lnTo>
                  <a:lnTo>
                    <a:pt x="93" y="131"/>
                  </a:lnTo>
                  <a:lnTo>
                    <a:pt x="86" y="120"/>
                  </a:lnTo>
                  <a:lnTo>
                    <a:pt x="80" y="108"/>
                  </a:lnTo>
                  <a:lnTo>
                    <a:pt x="73" y="98"/>
                  </a:lnTo>
                  <a:lnTo>
                    <a:pt x="66" y="87"/>
                  </a:lnTo>
                  <a:lnTo>
                    <a:pt x="60" y="77"/>
                  </a:lnTo>
                  <a:lnTo>
                    <a:pt x="52" y="66"/>
                  </a:lnTo>
                  <a:lnTo>
                    <a:pt x="45" y="56"/>
                  </a:lnTo>
                  <a:lnTo>
                    <a:pt x="36" y="45"/>
                  </a:lnTo>
                  <a:lnTo>
                    <a:pt x="28" y="34"/>
                  </a:lnTo>
                  <a:lnTo>
                    <a:pt x="19" y="23"/>
                  </a:lnTo>
                  <a:lnTo>
                    <a:pt x="10" y="12"/>
                  </a:lnTo>
                  <a:lnTo>
                    <a:pt x="0" y="0"/>
                  </a:lnTo>
                  <a:lnTo>
                    <a:pt x="10" y="20"/>
                  </a:lnTo>
                  <a:lnTo>
                    <a:pt x="19" y="39"/>
                  </a:lnTo>
                  <a:lnTo>
                    <a:pt x="26" y="56"/>
                  </a:lnTo>
                  <a:lnTo>
                    <a:pt x="34" y="73"/>
                  </a:lnTo>
                  <a:lnTo>
                    <a:pt x="41" y="90"/>
                  </a:lnTo>
                  <a:lnTo>
                    <a:pt x="47" y="106"/>
                  </a:lnTo>
                  <a:lnTo>
                    <a:pt x="50" y="114"/>
                  </a:lnTo>
                  <a:lnTo>
                    <a:pt x="52" y="122"/>
                  </a:lnTo>
                  <a:lnTo>
                    <a:pt x="55" y="130"/>
                  </a:lnTo>
                  <a:lnTo>
                    <a:pt x="58" y="138"/>
                  </a:lnTo>
                  <a:lnTo>
                    <a:pt x="60" y="146"/>
                  </a:lnTo>
                  <a:lnTo>
                    <a:pt x="62" y="154"/>
                  </a:lnTo>
                  <a:lnTo>
                    <a:pt x="64" y="162"/>
                  </a:lnTo>
                  <a:lnTo>
                    <a:pt x="66" y="170"/>
                  </a:lnTo>
                  <a:lnTo>
                    <a:pt x="69" y="178"/>
                  </a:lnTo>
                  <a:lnTo>
                    <a:pt x="70" y="187"/>
                  </a:lnTo>
                  <a:lnTo>
                    <a:pt x="72" y="195"/>
                  </a:lnTo>
                  <a:lnTo>
                    <a:pt x="74" y="204"/>
                  </a:lnTo>
                  <a:lnTo>
                    <a:pt x="75" y="213"/>
                  </a:lnTo>
                  <a:lnTo>
                    <a:pt x="77" y="223"/>
                  </a:lnTo>
                  <a:lnTo>
                    <a:pt x="78" y="232"/>
                  </a:lnTo>
                  <a:lnTo>
                    <a:pt x="79" y="242"/>
                  </a:lnTo>
                  <a:lnTo>
                    <a:pt x="82" y="263"/>
                  </a:lnTo>
                  <a:lnTo>
                    <a:pt x="84" y="285"/>
                  </a:lnTo>
                  <a:lnTo>
                    <a:pt x="106" y="231"/>
                  </a:lnTo>
                  <a:lnTo>
                    <a:pt x="116" y="183"/>
                  </a:lnTo>
                  <a:close/>
                </a:path>
              </a:pathLst>
            </a:custGeom>
            <a:solidFill>
              <a:srgbClr val="D3975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94" name="Freeform 99"/>
            <p:cNvSpPr>
              <a:spLocks/>
            </p:cNvSpPr>
            <p:nvPr/>
          </p:nvSpPr>
          <p:spPr bwMode="auto">
            <a:xfrm>
              <a:off x="1197" y="1516"/>
              <a:ext cx="72" cy="171"/>
            </a:xfrm>
            <a:custGeom>
              <a:avLst/>
              <a:gdLst>
                <a:gd name="T0" fmla="*/ 36 w 72"/>
                <a:gd name="T1" fmla="*/ 158 h 171"/>
                <a:gd name="T2" fmla="*/ 46 w 72"/>
                <a:gd name="T3" fmla="*/ 122 h 171"/>
                <a:gd name="T4" fmla="*/ 44 w 72"/>
                <a:gd name="T5" fmla="*/ 81 h 171"/>
                <a:gd name="T6" fmla="*/ 45 w 72"/>
                <a:gd name="T7" fmla="*/ 76 h 171"/>
                <a:gd name="T8" fmla="*/ 46 w 72"/>
                <a:gd name="T9" fmla="*/ 71 h 171"/>
                <a:gd name="T10" fmla="*/ 47 w 72"/>
                <a:gd name="T11" fmla="*/ 65 h 171"/>
                <a:gd name="T12" fmla="*/ 48 w 72"/>
                <a:gd name="T13" fmla="*/ 60 h 171"/>
                <a:gd name="T14" fmla="*/ 50 w 72"/>
                <a:gd name="T15" fmla="*/ 55 h 171"/>
                <a:gd name="T16" fmla="*/ 52 w 72"/>
                <a:gd name="T17" fmla="*/ 50 h 171"/>
                <a:gd name="T18" fmla="*/ 53 w 72"/>
                <a:gd name="T19" fmla="*/ 45 h 171"/>
                <a:gd name="T20" fmla="*/ 55 w 72"/>
                <a:gd name="T21" fmla="*/ 40 h 171"/>
                <a:gd name="T22" fmla="*/ 59 w 72"/>
                <a:gd name="T23" fmla="*/ 30 h 171"/>
                <a:gd name="T24" fmla="*/ 63 w 72"/>
                <a:gd name="T25" fmla="*/ 20 h 171"/>
                <a:gd name="T26" fmla="*/ 67 w 72"/>
                <a:gd name="T27" fmla="*/ 10 h 171"/>
                <a:gd name="T28" fmla="*/ 72 w 72"/>
                <a:gd name="T29" fmla="*/ 0 h 171"/>
                <a:gd name="T30" fmla="*/ 66 w 72"/>
                <a:gd name="T31" fmla="*/ 9 h 171"/>
                <a:gd name="T32" fmla="*/ 61 w 72"/>
                <a:gd name="T33" fmla="*/ 19 h 171"/>
                <a:gd name="T34" fmla="*/ 57 w 72"/>
                <a:gd name="T35" fmla="*/ 28 h 171"/>
                <a:gd name="T36" fmla="*/ 53 w 72"/>
                <a:gd name="T37" fmla="*/ 36 h 171"/>
                <a:gd name="T38" fmla="*/ 49 w 72"/>
                <a:gd name="T39" fmla="*/ 45 h 171"/>
                <a:gd name="T40" fmla="*/ 47 w 72"/>
                <a:gd name="T41" fmla="*/ 53 h 171"/>
                <a:gd name="T42" fmla="*/ 44 w 72"/>
                <a:gd name="T43" fmla="*/ 61 h 171"/>
                <a:gd name="T44" fmla="*/ 42 w 72"/>
                <a:gd name="T45" fmla="*/ 69 h 171"/>
                <a:gd name="T46" fmla="*/ 40 w 72"/>
                <a:gd name="T47" fmla="*/ 77 h 171"/>
                <a:gd name="T48" fmla="*/ 39 w 72"/>
                <a:gd name="T49" fmla="*/ 84 h 171"/>
                <a:gd name="T50" fmla="*/ 38 w 72"/>
                <a:gd name="T51" fmla="*/ 91 h 171"/>
                <a:gd name="T52" fmla="*/ 37 w 72"/>
                <a:gd name="T53" fmla="*/ 98 h 171"/>
                <a:gd name="T54" fmla="*/ 36 w 72"/>
                <a:gd name="T55" fmla="*/ 105 h 171"/>
                <a:gd name="T56" fmla="*/ 36 w 72"/>
                <a:gd name="T57" fmla="*/ 112 h 171"/>
                <a:gd name="T58" fmla="*/ 36 w 72"/>
                <a:gd name="T59" fmla="*/ 118 h 171"/>
                <a:gd name="T60" fmla="*/ 36 w 72"/>
                <a:gd name="T61" fmla="*/ 125 h 171"/>
                <a:gd name="T62" fmla="*/ 0 w 72"/>
                <a:gd name="T63" fmla="*/ 171 h 171"/>
                <a:gd name="T64" fmla="*/ 36 w 72"/>
                <a:gd name="T65" fmla="*/ 158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72" h="171">
                  <a:moveTo>
                    <a:pt x="36" y="158"/>
                  </a:moveTo>
                  <a:lnTo>
                    <a:pt x="46" y="122"/>
                  </a:lnTo>
                  <a:lnTo>
                    <a:pt x="44" y="81"/>
                  </a:lnTo>
                  <a:lnTo>
                    <a:pt x="45" y="76"/>
                  </a:lnTo>
                  <a:lnTo>
                    <a:pt x="46" y="71"/>
                  </a:lnTo>
                  <a:lnTo>
                    <a:pt x="47" y="65"/>
                  </a:lnTo>
                  <a:lnTo>
                    <a:pt x="48" y="60"/>
                  </a:lnTo>
                  <a:lnTo>
                    <a:pt x="50" y="55"/>
                  </a:lnTo>
                  <a:lnTo>
                    <a:pt x="52" y="50"/>
                  </a:lnTo>
                  <a:lnTo>
                    <a:pt x="53" y="45"/>
                  </a:lnTo>
                  <a:lnTo>
                    <a:pt x="55" y="40"/>
                  </a:lnTo>
                  <a:lnTo>
                    <a:pt x="59" y="30"/>
                  </a:lnTo>
                  <a:lnTo>
                    <a:pt x="63" y="20"/>
                  </a:lnTo>
                  <a:lnTo>
                    <a:pt x="67" y="10"/>
                  </a:lnTo>
                  <a:lnTo>
                    <a:pt x="72" y="0"/>
                  </a:lnTo>
                  <a:lnTo>
                    <a:pt x="66" y="9"/>
                  </a:lnTo>
                  <a:lnTo>
                    <a:pt x="61" y="19"/>
                  </a:lnTo>
                  <a:lnTo>
                    <a:pt x="57" y="28"/>
                  </a:lnTo>
                  <a:lnTo>
                    <a:pt x="53" y="36"/>
                  </a:lnTo>
                  <a:lnTo>
                    <a:pt x="49" y="45"/>
                  </a:lnTo>
                  <a:lnTo>
                    <a:pt x="47" y="53"/>
                  </a:lnTo>
                  <a:lnTo>
                    <a:pt x="44" y="61"/>
                  </a:lnTo>
                  <a:lnTo>
                    <a:pt x="42" y="69"/>
                  </a:lnTo>
                  <a:lnTo>
                    <a:pt x="40" y="77"/>
                  </a:lnTo>
                  <a:lnTo>
                    <a:pt x="39" y="84"/>
                  </a:lnTo>
                  <a:lnTo>
                    <a:pt x="38" y="91"/>
                  </a:lnTo>
                  <a:lnTo>
                    <a:pt x="37" y="98"/>
                  </a:lnTo>
                  <a:lnTo>
                    <a:pt x="36" y="105"/>
                  </a:lnTo>
                  <a:lnTo>
                    <a:pt x="36" y="112"/>
                  </a:lnTo>
                  <a:lnTo>
                    <a:pt x="36" y="118"/>
                  </a:lnTo>
                  <a:lnTo>
                    <a:pt x="36" y="125"/>
                  </a:lnTo>
                  <a:lnTo>
                    <a:pt x="0" y="171"/>
                  </a:lnTo>
                  <a:lnTo>
                    <a:pt x="36" y="158"/>
                  </a:lnTo>
                  <a:close/>
                </a:path>
              </a:pathLst>
            </a:custGeom>
            <a:solidFill>
              <a:srgbClr val="D2954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pic>
        <p:nvPicPr>
          <p:cNvPr id="6" name="Curt"/>
          <p:cNvPicPr>
            <a:picLocks noChangeAspect="1"/>
          </p:cNvPicPr>
          <p:nvPr>
            <p:custDataLst>
              <p:tags r:id="rId2"/>
            </p:custDataLst>
          </p:nvPr>
        </p:nvPicPr>
        <p:blipFill>
          <a:blip r:embed="rId10" cstate="print">
            <a:extLst>
              <a:ext uri="{28A0092B-C50C-407E-A947-70E740481C1C}">
                <a14:useLocalDpi xmlns:a14="http://schemas.microsoft.com/office/drawing/2010/main" val="0"/>
              </a:ext>
            </a:extLst>
          </a:blip>
          <a:stretch>
            <a:fillRect/>
          </a:stretch>
        </p:blipFill>
        <p:spPr>
          <a:xfrm>
            <a:off x="2948913" y="1525588"/>
            <a:ext cx="2119829" cy="5143500"/>
          </a:xfrm>
          <a:prstGeom prst="rect">
            <a:avLst/>
          </a:prstGeom>
          <a:effectLst>
            <a:outerShdw blurRad="50800" dist="50800" dir="5400000" algn="ctr" rotWithShape="0">
              <a:srgbClr val="000000">
                <a:alpha val="88000"/>
              </a:srgbClr>
            </a:outerShdw>
          </a:effectLst>
        </p:spPr>
      </p:pic>
      <p:pic>
        <p:nvPicPr>
          <p:cNvPr id="8" name="Kristina"/>
          <p:cNvPicPr>
            <a:picLocks noChangeAspect="1"/>
          </p:cNvPicPr>
          <p:nvPr>
            <p:custDataLst>
              <p:tags r:id="rId3"/>
            </p:custDataLst>
          </p:nvPr>
        </p:nvPicPr>
        <p:blipFill>
          <a:blip r:embed="rId11" cstate="print">
            <a:extLst>
              <a:ext uri="{28A0092B-C50C-407E-A947-70E740481C1C}">
                <a14:useLocalDpi xmlns:a14="http://schemas.microsoft.com/office/drawing/2010/main" val="0"/>
              </a:ext>
            </a:extLst>
          </a:blip>
          <a:stretch>
            <a:fillRect/>
          </a:stretch>
        </p:blipFill>
        <p:spPr>
          <a:xfrm>
            <a:off x="4848922" y="1525588"/>
            <a:ext cx="2298742" cy="5143500"/>
          </a:xfrm>
          <a:prstGeom prst="rect">
            <a:avLst/>
          </a:prstGeom>
          <a:effectLst>
            <a:outerShdw blurRad="50800" dist="50800" dir="5400000" algn="ctr" rotWithShape="0">
              <a:srgbClr val="000000">
                <a:alpha val="88000"/>
              </a:srgbClr>
            </a:outerShdw>
          </a:effectLst>
        </p:spPr>
      </p:pic>
      <p:pic>
        <p:nvPicPr>
          <p:cNvPr id="30" name="Leonard"/>
          <p:cNvPicPr>
            <a:picLocks noChangeAspect="1"/>
          </p:cNvPicPr>
          <p:nvPr>
            <p:custDataLst>
              <p:tags r:id="rId4"/>
            </p:custDataLst>
          </p:nvPr>
        </p:nvPicPr>
        <p:blipFill>
          <a:blip r:embed="rId12" cstate="print">
            <a:extLst>
              <a:ext uri="{28A0092B-C50C-407E-A947-70E740481C1C}">
                <a14:useLocalDpi xmlns:a14="http://schemas.microsoft.com/office/drawing/2010/main" val="0"/>
              </a:ext>
            </a:extLst>
          </a:blip>
          <a:stretch>
            <a:fillRect/>
          </a:stretch>
        </p:blipFill>
        <p:spPr>
          <a:xfrm>
            <a:off x="7855409" y="1595438"/>
            <a:ext cx="2402374" cy="5143500"/>
          </a:xfrm>
          <a:prstGeom prst="rect">
            <a:avLst/>
          </a:prstGeom>
          <a:effectLst>
            <a:outerShdw blurRad="50800" dist="50800" dir="5400000" algn="ctr" rotWithShape="0">
              <a:srgbClr val="000000">
                <a:alpha val="88000"/>
              </a:srgbClr>
            </a:outerShdw>
          </a:effectLst>
        </p:spPr>
      </p:pic>
      <p:pic>
        <p:nvPicPr>
          <p:cNvPr id="31" name="Rose"/>
          <p:cNvPicPr>
            <a:picLocks noChangeAspect="1"/>
          </p:cNvPicPr>
          <p:nvPr>
            <p:custDataLst>
              <p:tags r:id="rId5"/>
            </p:custDataLst>
          </p:nvPr>
        </p:nvPicPr>
        <p:blipFill>
          <a:blip r:embed="rId13" cstate="print">
            <a:extLst>
              <a:ext uri="{28A0092B-C50C-407E-A947-70E740481C1C}">
                <a14:useLocalDpi xmlns:a14="http://schemas.microsoft.com/office/drawing/2010/main" val="0"/>
              </a:ext>
            </a:extLst>
          </a:blip>
          <a:stretch>
            <a:fillRect/>
          </a:stretch>
        </p:blipFill>
        <p:spPr>
          <a:xfrm>
            <a:off x="9911338" y="1525588"/>
            <a:ext cx="1642494" cy="5143500"/>
          </a:xfrm>
          <a:prstGeom prst="rect">
            <a:avLst/>
          </a:prstGeom>
          <a:effectLst>
            <a:outerShdw blurRad="50800" dist="50800" dir="5400000" algn="ctr" rotWithShape="0">
              <a:srgbClr val="000000">
                <a:alpha val="88000"/>
              </a:srgbClr>
            </a:outerShdw>
          </a:effectLst>
        </p:spPr>
      </p:pic>
    </p:spTree>
    <p:custDataLst>
      <p:tags r:id="rId1"/>
    </p:custDataLst>
    <p:extLst>
      <p:ext uri="{BB962C8B-B14F-4D97-AF65-F5344CB8AC3E}">
        <p14:creationId xmlns:p14="http://schemas.microsoft.com/office/powerpoint/2010/main" val="9527227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 name="s1762512c7f9497998791ae60089298e"/>
          <p:cNvPicPr>
            <a:picLocks/>
          </p:cNvPicPr>
          <p:nvPr/>
        </p:nvPicPr>
        <p:blipFill>
          <a:blip r:embed="rId3" cstate="print">
            <a:extLst>
              <a:ext uri="{28A0092B-C50C-407E-A947-70E740481C1C}">
                <a14:useLocalDpi xmlns:a14="http://schemas.microsoft.com/office/drawing/2010/main" val="0"/>
              </a:ext>
            </a:extLst>
          </a:blip>
          <a:stretch>
            <a:fillRect/>
          </a:stretch>
        </p:blipFill>
        <p:spPr>
          <a:xfrm>
            <a:off x="4112022" y="995311"/>
            <a:ext cx="2580481" cy="2580481"/>
          </a:xfrm>
          <a:prstGeom prst="rect">
            <a:avLst/>
          </a:prstGeom>
        </p:spPr>
      </p:pic>
      <p:pic>
        <p:nvPicPr>
          <p:cNvPr id="124" name="s127fc2b5efd473886a6237b79c85fe7"/>
          <p:cNvPicPr>
            <a:picLocks/>
          </p:cNvPicPr>
          <p:nvPr/>
        </p:nvPicPr>
        <p:blipFill>
          <a:blip r:embed="rId4" cstate="print">
            <a:extLst>
              <a:ext uri="{28A0092B-C50C-407E-A947-70E740481C1C}">
                <a14:useLocalDpi xmlns:a14="http://schemas.microsoft.com/office/drawing/2010/main" val="0"/>
              </a:ext>
            </a:extLst>
          </a:blip>
          <a:stretch>
            <a:fillRect/>
          </a:stretch>
        </p:blipFill>
        <p:spPr>
          <a:xfrm>
            <a:off x="-992188" y="-1600200"/>
            <a:ext cx="13181013" cy="8460475"/>
          </a:xfrm>
          <a:prstGeom prst="rect">
            <a:avLst/>
          </a:prstGeom>
        </p:spPr>
      </p:pic>
      <p:sp>
        <p:nvSpPr>
          <p:cNvPr id="2" name="Cloud Callout 1"/>
          <p:cNvSpPr/>
          <p:nvPr/>
        </p:nvSpPr>
        <p:spPr>
          <a:xfrm rot="419435">
            <a:off x="5707643" y="-239766"/>
            <a:ext cx="2365374" cy="2136668"/>
          </a:xfrm>
          <a:prstGeom prst="cloudCallou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25" name="s7805735cb6846678fab531cdb5d2f18"/>
          <p:cNvPicPr>
            <a:picLocks/>
          </p:cNvPicPr>
          <p:nvPr/>
        </p:nvPicPr>
        <p:blipFill>
          <a:blip r:embed="rId5" cstate="print">
            <a:extLst>
              <a:ext uri="{28A0092B-C50C-407E-A947-70E740481C1C}">
                <a14:useLocalDpi xmlns:a14="http://schemas.microsoft.com/office/drawing/2010/main" val="0"/>
              </a:ext>
            </a:extLst>
          </a:blip>
          <a:stretch>
            <a:fillRect/>
          </a:stretch>
        </p:blipFill>
        <p:spPr>
          <a:xfrm>
            <a:off x="2069626" y="1384470"/>
            <a:ext cx="1597026" cy="1212978"/>
          </a:xfrm>
          <a:prstGeom prst="rect">
            <a:avLst/>
          </a:prstGeom>
        </p:spPr>
      </p:pic>
      <p:pic>
        <p:nvPicPr>
          <p:cNvPr id="126" name="sde0c5a2ca8d4b85a85b596ce9996d12"/>
          <p:cNvPicPr>
            <a:picLocks/>
          </p:cNvPicPr>
          <p:nvPr/>
        </p:nvPicPr>
        <p:blipFill>
          <a:blip r:embed="rId6" cstate="print">
            <a:extLst>
              <a:ext uri="{28A0092B-C50C-407E-A947-70E740481C1C}">
                <a14:useLocalDpi xmlns:a14="http://schemas.microsoft.com/office/drawing/2010/main" val="0"/>
              </a:ext>
            </a:extLst>
          </a:blip>
          <a:stretch>
            <a:fillRect/>
          </a:stretch>
        </p:blipFill>
        <p:spPr>
          <a:xfrm>
            <a:off x="1934860" y="1235074"/>
            <a:ext cx="1949752" cy="1595438"/>
          </a:xfrm>
          <a:prstGeom prst="rect">
            <a:avLst/>
          </a:prstGeom>
          <a:effectLst>
            <a:outerShdw blurRad="50800" dist="63500" dir="5400000" algn="t" rotWithShape="0">
              <a:prstClr val="black">
                <a:alpha val="40000"/>
              </a:prstClr>
            </a:outerShdw>
          </a:effectLst>
        </p:spPr>
      </p:pic>
      <p:pic>
        <p:nvPicPr>
          <p:cNvPr id="128" name="s4bf83537a84491f94c186f8c2290d15"/>
          <p:cNvPicPr>
            <a:picLocks/>
          </p:cNvPicPr>
          <p:nvPr/>
        </p:nvPicPr>
        <p:blipFill>
          <a:blip r:embed="rId7" cstate="print">
            <a:extLst>
              <a:ext uri="{28A0092B-C50C-407E-A947-70E740481C1C}">
                <a14:useLocalDpi xmlns:a14="http://schemas.microsoft.com/office/drawing/2010/main" val="0"/>
              </a:ext>
            </a:extLst>
          </a:blip>
          <a:stretch>
            <a:fillRect/>
          </a:stretch>
        </p:blipFill>
        <p:spPr>
          <a:xfrm flipH="1">
            <a:off x="7112794" y="2319766"/>
            <a:ext cx="3014363" cy="3716338"/>
          </a:xfrm>
          <a:prstGeom prst="rect">
            <a:avLst/>
          </a:prstGeom>
        </p:spPr>
      </p:pic>
      <p:grpSp>
        <p:nvGrpSpPr>
          <p:cNvPr id="3" name="Group 4"/>
          <p:cNvGrpSpPr>
            <a:grpSpLocks noChangeAspect="1"/>
          </p:cNvGrpSpPr>
          <p:nvPr/>
        </p:nvGrpSpPr>
        <p:grpSpPr bwMode="auto">
          <a:xfrm>
            <a:off x="3122612" y="1696930"/>
            <a:ext cx="5162550" cy="5145088"/>
            <a:chOff x="2214" y="540"/>
            <a:chExt cx="3252" cy="3241"/>
          </a:xfrm>
          <a:effectLst>
            <a:outerShdw blurRad="139700" dist="38100" sx="101000" sy="101000" algn="ctr" rotWithShape="0">
              <a:srgbClr val="000000"/>
            </a:outerShdw>
          </a:effectLst>
        </p:grpSpPr>
        <p:sp>
          <p:nvSpPr>
            <p:cNvPr id="4" name="AutoShape 3"/>
            <p:cNvSpPr>
              <a:spLocks noChangeAspect="1" noChangeArrowheads="1" noTextEdit="1"/>
            </p:cNvSpPr>
            <p:nvPr/>
          </p:nvSpPr>
          <p:spPr bwMode="auto">
            <a:xfrm>
              <a:off x="2214" y="540"/>
              <a:ext cx="3250" cy="3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 name="Freeform 5"/>
            <p:cNvSpPr>
              <a:spLocks/>
            </p:cNvSpPr>
            <p:nvPr/>
          </p:nvSpPr>
          <p:spPr bwMode="auto">
            <a:xfrm>
              <a:off x="3281" y="540"/>
              <a:ext cx="838" cy="846"/>
            </a:xfrm>
            <a:custGeom>
              <a:avLst/>
              <a:gdLst>
                <a:gd name="T0" fmla="*/ 38 w 838"/>
                <a:gd name="T1" fmla="*/ 802 h 846"/>
                <a:gd name="T2" fmla="*/ 17 w 838"/>
                <a:gd name="T3" fmla="*/ 795 h 846"/>
                <a:gd name="T4" fmla="*/ 25 w 838"/>
                <a:gd name="T5" fmla="*/ 782 h 846"/>
                <a:gd name="T6" fmla="*/ 65 w 838"/>
                <a:gd name="T7" fmla="*/ 764 h 846"/>
                <a:gd name="T8" fmla="*/ 75 w 838"/>
                <a:gd name="T9" fmla="*/ 743 h 846"/>
                <a:gd name="T10" fmla="*/ 66 w 838"/>
                <a:gd name="T11" fmla="*/ 717 h 846"/>
                <a:gd name="T12" fmla="*/ 46 w 838"/>
                <a:gd name="T13" fmla="*/ 689 h 846"/>
                <a:gd name="T14" fmla="*/ 13 w 838"/>
                <a:gd name="T15" fmla="*/ 661 h 846"/>
                <a:gd name="T16" fmla="*/ 39 w 838"/>
                <a:gd name="T17" fmla="*/ 635 h 846"/>
                <a:gd name="T18" fmla="*/ 72 w 838"/>
                <a:gd name="T19" fmla="*/ 598 h 846"/>
                <a:gd name="T20" fmla="*/ 90 w 838"/>
                <a:gd name="T21" fmla="*/ 552 h 846"/>
                <a:gd name="T22" fmla="*/ 68 w 838"/>
                <a:gd name="T23" fmla="*/ 447 h 846"/>
                <a:gd name="T24" fmla="*/ 56 w 838"/>
                <a:gd name="T25" fmla="*/ 372 h 846"/>
                <a:gd name="T26" fmla="*/ 53 w 838"/>
                <a:gd name="T27" fmla="*/ 299 h 846"/>
                <a:gd name="T28" fmla="*/ 63 w 838"/>
                <a:gd name="T29" fmla="*/ 230 h 846"/>
                <a:gd name="T30" fmla="*/ 88 w 838"/>
                <a:gd name="T31" fmla="*/ 167 h 846"/>
                <a:gd name="T32" fmla="*/ 117 w 838"/>
                <a:gd name="T33" fmla="*/ 131 h 846"/>
                <a:gd name="T34" fmla="*/ 154 w 838"/>
                <a:gd name="T35" fmla="*/ 105 h 846"/>
                <a:gd name="T36" fmla="*/ 191 w 838"/>
                <a:gd name="T37" fmla="*/ 82 h 846"/>
                <a:gd name="T38" fmla="*/ 259 w 838"/>
                <a:gd name="T39" fmla="*/ 30 h 846"/>
                <a:gd name="T40" fmla="*/ 343 w 838"/>
                <a:gd name="T41" fmla="*/ 5 h 846"/>
                <a:gd name="T42" fmla="*/ 433 w 838"/>
                <a:gd name="T43" fmla="*/ 1 h 846"/>
                <a:gd name="T44" fmla="*/ 520 w 838"/>
                <a:gd name="T45" fmla="*/ 13 h 846"/>
                <a:gd name="T46" fmla="*/ 600 w 838"/>
                <a:gd name="T47" fmla="*/ 40 h 846"/>
                <a:gd name="T48" fmla="*/ 672 w 838"/>
                <a:gd name="T49" fmla="*/ 79 h 846"/>
                <a:gd name="T50" fmla="*/ 733 w 838"/>
                <a:gd name="T51" fmla="*/ 128 h 846"/>
                <a:gd name="T52" fmla="*/ 780 w 838"/>
                <a:gd name="T53" fmla="*/ 185 h 846"/>
                <a:gd name="T54" fmla="*/ 810 w 838"/>
                <a:gd name="T55" fmla="*/ 247 h 846"/>
                <a:gd name="T56" fmla="*/ 821 w 838"/>
                <a:gd name="T57" fmla="*/ 312 h 846"/>
                <a:gd name="T58" fmla="*/ 820 w 838"/>
                <a:gd name="T59" fmla="*/ 377 h 846"/>
                <a:gd name="T60" fmla="*/ 810 w 838"/>
                <a:gd name="T61" fmla="*/ 442 h 846"/>
                <a:gd name="T62" fmla="*/ 793 w 838"/>
                <a:gd name="T63" fmla="*/ 503 h 846"/>
                <a:gd name="T64" fmla="*/ 767 w 838"/>
                <a:gd name="T65" fmla="*/ 560 h 846"/>
                <a:gd name="T66" fmla="*/ 757 w 838"/>
                <a:gd name="T67" fmla="*/ 596 h 846"/>
                <a:gd name="T68" fmla="*/ 774 w 838"/>
                <a:gd name="T69" fmla="*/ 640 h 846"/>
                <a:gd name="T70" fmla="*/ 813 w 838"/>
                <a:gd name="T71" fmla="*/ 677 h 846"/>
                <a:gd name="T72" fmla="*/ 810 w 838"/>
                <a:gd name="T73" fmla="*/ 694 h 846"/>
                <a:gd name="T74" fmla="*/ 787 w 838"/>
                <a:gd name="T75" fmla="*/ 710 h 846"/>
                <a:gd name="T76" fmla="*/ 767 w 838"/>
                <a:gd name="T77" fmla="*/ 728 h 846"/>
                <a:gd name="T78" fmla="*/ 782 w 838"/>
                <a:gd name="T79" fmla="*/ 753 h 846"/>
                <a:gd name="T80" fmla="*/ 756 w 838"/>
                <a:gd name="T81" fmla="*/ 750 h 846"/>
                <a:gd name="T82" fmla="*/ 746 w 838"/>
                <a:gd name="T83" fmla="*/ 763 h 846"/>
                <a:gd name="T84" fmla="*/ 747 w 838"/>
                <a:gd name="T85" fmla="*/ 784 h 846"/>
                <a:gd name="T86" fmla="*/ 763 w 838"/>
                <a:gd name="T87" fmla="*/ 802 h 846"/>
                <a:gd name="T88" fmla="*/ 777 w 838"/>
                <a:gd name="T89" fmla="*/ 809 h 846"/>
                <a:gd name="T90" fmla="*/ 823 w 838"/>
                <a:gd name="T91" fmla="*/ 818 h 846"/>
                <a:gd name="T92" fmla="*/ 827 w 838"/>
                <a:gd name="T93" fmla="*/ 826 h 846"/>
                <a:gd name="T94" fmla="*/ 813 w 838"/>
                <a:gd name="T95" fmla="*/ 836 h 846"/>
                <a:gd name="T96" fmla="*/ 57 w 838"/>
                <a:gd name="T97" fmla="*/ 838 h 846"/>
                <a:gd name="T98" fmla="*/ 44 w 838"/>
                <a:gd name="T99" fmla="*/ 830 h 846"/>
                <a:gd name="T100" fmla="*/ 31 w 838"/>
                <a:gd name="T101" fmla="*/ 821 h 846"/>
                <a:gd name="T102" fmla="*/ 19 w 838"/>
                <a:gd name="T103" fmla="*/ 812 h 846"/>
                <a:gd name="T104" fmla="*/ 13 w 838"/>
                <a:gd name="T105" fmla="*/ 807 h 846"/>
                <a:gd name="T106" fmla="*/ 20 w 838"/>
                <a:gd name="T107" fmla="*/ 803 h 8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838" h="846">
                  <a:moveTo>
                    <a:pt x="20" y="803"/>
                  </a:moveTo>
                  <a:lnTo>
                    <a:pt x="26" y="803"/>
                  </a:lnTo>
                  <a:lnTo>
                    <a:pt x="32" y="803"/>
                  </a:lnTo>
                  <a:lnTo>
                    <a:pt x="38" y="802"/>
                  </a:lnTo>
                  <a:lnTo>
                    <a:pt x="38" y="802"/>
                  </a:lnTo>
                  <a:lnTo>
                    <a:pt x="34" y="801"/>
                  </a:lnTo>
                  <a:lnTo>
                    <a:pt x="26" y="798"/>
                  </a:lnTo>
                  <a:lnTo>
                    <a:pt x="17" y="795"/>
                  </a:lnTo>
                  <a:lnTo>
                    <a:pt x="9" y="791"/>
                  </a:lnTo>
                  <a:lnTo>
                    <a:pt x="0" y="786"/>
                  </a:lnTo>
                  <a:lnTo>
                    <a:pt x="13" y="785"/>
                  </a:lnTo>
                  <a:lnTo>
                    <a:pt x="25" y="782"/>
                  </a:lnTo>
                  <a:lnTo>
                    <a:pt x="37" y="779"/>
                  </a:lnTo>
                  <a:lnTo>
                    <a:pt x="47" y="775"/>
                  </a:lnTo>
                  <a:lnTo>
                    <a:pt x="57" y="770"/>
                  </a:lnTo>
                  <a:lnTo>
                    <a:pt x="65" y="764"/>
                  </a:lnTo>
                  <a:lnTo>
                    <a:pt x="73" y="757"/>
                  </a:lnTo>
                  <a:lnTo>
                    <a:pt x="76" y="755"/>
                  </a:lnTo>
                  <a:lnTo>
                    <a:pt x="76" y="749"/>
                  </a:lnTo>
                  <a:lnTo>
                    <a:pt x="75" y="743"/>
                  </a:lnTo>
                  <a:lnTo>
                    <a:pt x="74" y="737"/>
                  </a:lnTo>
                  <a:lnTo>
                    <a:pt x="72" y="731"/>
                  </a:lnTo>
                  <a:lnTo>
                    <a:pt x="69" y="724"/>
                  </a:lnTo>
                  <a:lnTo>
                    <a:pt x="66" y="717"/>
                  </a:lnTo>
                  <a:lnTo>
                    <a:pt x="62" y="710"/>
                  </a:lnTo>
                  <a:lnTo>
                    <a:pt x="58" y="703"/>
                  </a:lnTo>
                  <a:lnTo>
                    <a:pt x="52" y="696"/>
                  </a:lnTo>
                  <a:lnTo>
                    <a:pt x="46" y="689"/>
                  </a:lnTo>
                  <a:lnTo>
                    <a:pt x="39" y="682"/>
                  </a:lnTo>
                  <a:lnTo>
                    <a:pt x="31" y="675"/>
                  </a:lnTo>
                  <a:lnTo>
                    <a:pt x="23" y="668"/>
                  </a:lnTo>
                  <a:lnTo>
                    <a:pt x="13" y="661"/>
                  </a:lnTo>
                  <a:lnTo>
                    <a:pt x="3" y="654"/>
                  </a:lnTo>
                  <a:lnTo>
                    <a:pt x="16" y="649"/>
                  </a:lnTo>
                  <a:lnTo>
                    <a:pt x="28" y="643"/>
                  </a:lnTo>
                  <a:lnTo>
                    <a:pt x="39" y="635"/>
                  </a:lnTo>
                  <a:lnTo>
                    <a:pt x="49" y="627"/>
                  </a:lnTo>
                  <a:lnTo>
                    <a:pt x="57" y="618"/>
                  </a:lnTo>
                  <a:lnTo>
                    <a:pt x="65" y="608"/>
                  </a:lnTo>
                  <a:lnTo>
                    <a:pt x="72" y="598"/>
                  </a:lnTo>
                  <a:lnTo>
                    <a:pt x="77" y="587"/>
                  </a:lnTo>
                  <a:lnTo>
                    <a:pt x="82" y="575"/>
                  </a:lnTo>
                  <a:lnTo>
                    <a:pt x="87" y="563"/>
                  </a:lnTo>
                  <a:lnTo>
                    <a:pt x="90" y="552"/>
                  </a:lnTo>
                  <a:lnTo>
                    <a:pt x="89" y="549"/>
                  </a:lnTo>
                  <a:lnTo>
                    <a:pt x="81" y="507"/>
                  </a:lnTo>
                  <a:lnTo>
                    <a:pt x="72" y="467"/>
                  </a:lnTo>
                  <a:lnTo>
                    <a:pt x="68" y="447"/>
                  </a:lnTo>
                  <a:lnTo>
                    <a:pt x="65" y="428"/>
                  </a:lnTo>
                  <a:lnTo>
                    <a:pt x="61" y="409"/>
                  </a:lnTo>
                  <a:lnTo>
                    <a:pt x="59" y="390"/>
                  </a:lnTo>
                  <a:lnTo>
                    <a:pt x="56" y="372"/>
                  </a:lnTo>
                  <a:lnTo>
                    <a:pt x="54" y="353"/>
                  </a:lnTo>
                  <a:lnTo>
                    <a:pt x="53" y="335"/>
                  </a:lnTo>
                  <a:lnTo>
                    <a:pt x="53" y="317"/>
                  </a:lnTo>
                  <a:lnTo>
                    <a:pt x="53" y="299"/>
                  </a:lnTo>
                  <a:lnTo>
                    <a:pt x="54" y="282"/>
                  </a:lnTo>
                  <a:lnTo>
                    <a:pt x="56" y="264"/>
                  </a:lnTo>
                  <a:lnTo>
                    <a:pt x="59" y="247"/>
                  </a:lnTo>
                  <a:lnTo>
                    <a:pt x="63" y="230"/>
                  </a:lnTo>
                  <a:lnTo>
                    <a:pt x="68" y="212"/>
                  </a:lnTo>
                  <a:lnTo>
                    <a:pt x="75" y="195"/>
                  </a:lnTo>
                  <a:lnTo>
                    <a:pt x="82" y="178"/>
                  </a:lnTo>
                  <a:lnTo>
                    <a:pt x="88" y="167"/>
                  </a:lnTo>
                  <a:lnTo>
                    <a:pt x="94" y="157"/>
                  </a:lnTo>
                  <a:lnTo>
                    <a:pt x="101" y="148"/>
                  </a:lnTo>
                  <a:lnTo>
                    <a:pt x="109" y="139"/>
                  </a:lnTo>
                  <a:lnTo>
                    <a:pt x="117" y="131"/>
                  </a:lnTo>
                  <a:lnTo>
                    <a:pt x="125" y="124"/>
                  </a:lnTo>
                  <a:lnTo>
                    <a:pt x="134" y="117"/>
                  </a:lnTo>
                  <a:lnTo>
                    <a:pt x="144" y="111"/>
                  </a:lnTo>
                  <a:lnTo>
                    <a:pt x="154" y="105"/>
                  </a:lnTo>
                  <a:lnTo>
                    <a:pt x="164" y="100"/>
                  </a:lnTo>
                  <a:lnTo>
                    <a:pt x="175" y="95"/>
                  </a:lnTo>
                  <a:lnTo>
                    <a:pt x="182" y="93"/>
                  </a:lnTo>
                  <a:lnTo>
                    <a:pt x="191" y="82"/>
                  </a:lnTo>
                  <a:lnTo>
                    <a:pt x="207" y="67"/>
                  </a:lnTo>
                  <a:lnTo>
                    <a:pt x="223" y="53"/>
                  </a:lnTo>
                  <a:lnTo>
                    <a:pt x="241" y="41"/>
                  </a:lnTo>
                  <a:lnTo>
                    <a:pt x="259" y="30"/>
                  </a:lnTo>
                  <a:lnTo>
                    <a:pt x="279" y="21"/>
                  </a:lnTo>
                  <a:lnTo>
                    <a:pt x="299" y="14"/>
                  </a:lnTo>
                  <a:lnTo>
                    <a:pt x="321" y="9"/>
                  </a:lnTo>
                  <a:lnTo>
                    <a:pt x="343" y="5"/>
                  </a:lnTo>
                  <a:lnTo>
                    <a:pt x="366" y="2"/>
                  </a:lnTo>
                  <a:lnTo>
                    <a:pt x="389" y="1"/>
                  </a:lnTo>
                  <a:lnTo>
                    <a:pt x="411" y="0"/>
                  </a:lnTo>
                  <a:lnTo>
                    <a:pt x="433" y="1"/>
                  </a:lnTo>
                  <a:lnTo>
                    <a:pt x="455" y="2"/>
                  </a:lnTo>
                  <a:lnTo>
                    <a:pt x="477" y="5"/>
                  </a:lnTo>
                  <a:lnTo>
                    <a:pt x="499" y="9"/>
                  </a:lnTo>
                  <a:lnTo>
                    <a:pt x="520" y="13"/>
                  </a:lnTo>
                  <a:lnTo>
                    <a:pt x="541" y="19"/>
                  </a:lnTo>
                  <a:lnTo>
                    <a:pt x="561" y="25"/>
                  </a:lnTo>
                  <a:lnTo>
                    <a:pt x="581" y="32"/>
                  </a:lnTo>
                  <a:lnTo>
                    <a:pt x="600" y="40"/>
                  </a:lnTo>
                  <a:lnTo>
                    <a:pt x="619" y="49"/>
                  </a:lnTo>
                  <a:lnTo>
                    <a:pt x="638" y="58"/>
                  </a:lnTo>
                  <a:lnTo>
                    <a:pt x="655" y="69"/>
                  </a:lnTo>
                  <a:lnTo>
                    <a:pt x="672" y="79"/>
                  </a:lnTo>
                  <a:lnTo>
                    <a:pt x="689" y="91"/>
                  </a:lnTo>
                  <a:lnTo>
                    <a:pt x="704" y="103"/>
                  </a:lnTo>
                  <a:lnTo>
                    <a:pt x="719" y="115"/>
                  </a:lnTo>
                  <a:lnTo>
                    <a:pt x="733" y="128"/>
                  </a:lnTo>
                  <a:lnTo>
                    <a:pt x="746" y="142"/>
                  </a:lnTo>
                  <a:lnTo>
                    <a:pt x="758" y="156"/>
                  </a:lnTo>
                  <a:lnTo>
                    <a:pt x="769" y="170"/>
                  </a:lnTo>
                  <a:lnTo>
                    <a:pt x="780" y="185"/>
                  </a:lnTo>
                  <a:lnTo>
                    <a:pt x="789" y="200"/>
                  </a:lnTo>
                  <a:lnTo>
                    <a:pt x="797" y="215"/>
                  </a:lnTo>
                  <a:lnTo>
                    <a:pt x="804" y="231"/>
                  </a:lnTo>
                  <a:lnTo>
                    <a:pt x="810" y="247"/>
                  </a:lnTo>
                  <a:lnTo>
                    <a:pt x="814" y="263"/>
                  </a:lnTo>
                  <a:lnTo>
                    <a:pt x="818" y="279"/>
                  </a:lnTo>
                  <a:lnTo>
                    <a:pt x="820" y="295"/>
                  </a:lnTo>
                  <a:lnTo>
                    <a:pt x="821" y="312"/>
                  </a:lnTo>
                  <a:lnTo>
                    <a:pt x="821" y="328"/>
                  </a:lnTo>
                  <a:lnTo>
                    <a:pt x="822" y="344"/>
                  </a:lnTo>
                  <a:lnTo>
                    <a:pt x="821" y="361"/>
                  </a:lnTo>
                  <a:lnTo>
                    <a:pt x="820" y="377"/>
                  </a:lnTo>
                  <a:lnTo>
                    <a:pt x="818" y="394"/>
                  </a:lnTo>
                  <a:lnTo>
                    <a:pt x="816" y="410"/>
                  </a:lnTo>
                  <a:lnTo>
                    <a:pt x="814" y="426"/>
                  </a:lnTo>
                  <a:lnTo>
                    <a:pt x="810" y="442"/>
                  </a:lnTo>
                  <a:lnTo>
                    <a:pt x="807" y="457"/>
                  </a:lnTo>
                  <a:lnTo>
                    <a:pt x="803" y="473"/>
                  </a:lnTo>
                  <a:lnTo>
                    <a:pt x="798" y="488"/>
                  </a:lnTo>
                  <a:lnTo>
                    <a:pt x="793" y="503"/>
                  </a:lnTo>
                  <a:lnTo>
                    <a:pt x="787" y="518"/>
                  </a:lnTo>
                  <a:lnTo>
                    <a:pt x="781" y="532"/>
                  </a:lnTo>
                  <a:lnTo>
                    <a:pt x="774" y="546"/>
                  </a:lnTo>
                  <a:lnTo>
                    <a:pt x="767" y="560"/>
                  </a:lnTo>
                  <a:lnTo>
                    <a:pt x="759" y="573"/>
                  </a:lnTo>
                  <a:lnTo>
                    <a:pt x="756" y="578"/>
                  </a:lnTo>
                  <a:lnTo>
                    <a:pt x="756" y="584"/>
                  </a:lnTo>
                  <a:lnTo>
                    <a:pt x="757" y="596"/>
                  </a:lnTo>
                  <a:lnTo>
                    <a:pt x="760" y="607"/>
                  </a:lnTo>
                  <a:lnTo>
                    <a:pt x="763" y="619"/>
                  </a:lnTo>
                  <a:lnTo>
                    <a:pt x="768" y="630"/>
                  </a:lnTo>
                  <a:lnTo>
                    <a:pt x="774" y="640"/>
                  </a:lnTo>
                  <a:lnTo>
                    <a:pt x="781" y="650"/>
                  </a:lnTo>
                  <a:lnTo>
                    <a:pt x="790" y="660"/>
                  </a:lnTo>
                  <a:lnTo>
                    <a:pt x="801" y="669"/>
                  </a:lnTo>
                  <a:lnTo>
                    <a:pt x="813" y="677"/>
                  </a:lnTo>
                  <a:lnTo>
                    <a:pt x="828" y="685"/>
                  </a:lnTo>
                  <a:lnTo>
                    <a:pt x="822" y="688"/>
                  </a:lnTo>
                  <a:lnTo>
                    <a:pt x="816" y="691"/>
                  </a:lnTo>
                  <a:lnTo>
                    <a:pt x="810" y="694"/>
                  </a:lnTo>
                  <a:lnTo>
                    <a:pt x="804" y="697"/>
                  </a:lnTo>
                  <a:lnTo>
                    <a:pt x="798" y="701"/>
                  </a:lnTo>
                  <a:lnTo>
                    <a:pt x="792" y="706"/>
                  </a:lnTo>
                  <a:lnTo>
                    <a:pt x="787" y="710"/>
                  </a:lnTo>
                  <a:lnTo>
                    <a:pt x="781" y="715"/>
                  </a:lnTo>
                  <a:lnTo>
                    <a:pt x="776" y="720"/>
                  </a:lnTo>
                  <a:lnTo>
                    <a:pt x="770" y="725"/>
                  </a:lnTo>
                  <a:lnTo>
                    <a:pt x="767" y="728"/>
                  </a:lnTo>
                  <a:lnTo>
                    <a:pt x="781" y="741"/>
                  </a:lnTo>
                  <a:lnTo>
                    <a:pt x="798" y="753"/>
                  </a:lnTo>
                  <a:lnTo>
                    <a:pt x="790" y="753"/>
                  </a:lnTo>
                  <a:lnTo>
                    <a:pt x="782" y="753"/>
                  </a:lnTo>
                  <a:lnTo>
                    <a:pt x="775" y="752"/>
                  </a:lnTo>
                  <a:lnTo>
                    <a:pt x="768" y="752"/>
                  </a:lnTo>
                  <a:lnTo>
                    <a:pt x="762" y="751"/>
                  </a:lnTo>
                  <a:lnTo>
                    <a:pt x="756" y="750"/>
                  </a:lnTo>
                  <a:lnTo>
                    <a:pt x="752" y="749"/>
                  </a:lnTo>
                  <a:lnTo>
                    <a:pt x="750" y="752"/>
                  </a:lnTo>
                  <a:lnTo>
                    <a:pt x="748" y="758"/>
                  </a:lnTo>
                  <a:lnTo>
                    <a:pt x="746" y="763"/>
                  </a:lnTo>
                  <a:lnTo>
                    <a:pt x="745" y="769"/>
                  </a:lnTo>
                  <a:lnTo>
                    <a:pt x="745" y="774"/>
                  </a:lnTo>
                  <a:lnTo>
                    <a:pt x="746" y="779"/>
                  </a:lnTo>
                  <a:lnTo>
                    <a:pt x="747" y="784"/>
                  </a:lnTo>
                  <a:lnTo>
                    <a:pt x="749" y="789"/>
                  </a:lnTo>
                  <a:lnTo>
                    <a:pt x="753" y="794"/>
                  </a:lnTo>
                  <a:lnTo>
                    <a:pt x="757" y="798"/>
                  </a:lnTo>
                  <a:lnTo>
                    <a:pt x="763" y="802"/>
                  </a:lnTo>
                  <a:lnTo>
                    <a:pt x="763" y="802"/>
                  </a:lnTo>
                  <a:lnTo>
                    <a:pt x="763" y="802"/>
                  </a:lnTo>
                  <a:lnTo>
                    <a:pt x="770" y="806"/>
                  </a:lnTo>
                  <a:lnTo>
                    <a:pt x="777" y="809"/>
                  </a:lnTo>
                  <a:lnTo>
                    <a:pt x="787" y="812"/>
                  </a:lnTo>
                  <a:lnTo>
                    <a:pt x="797" y="814"/>
                  </a:lnTo>
                  <a:lnTo>
                    <a:pt x="809" y="816"/>
                  </a:lnTo>
                  <a:lnTo>
                    <a:pt x="823" y="818"/>
                  </a:lnTo>
                  <a:lnTo>
                    <a:pt x="838" y="819"/>
                  </a:lnTo>
                  <a:lnTo>
                    <a:pt x="834" y="821"/>
                  </a:lnTo>
                  <a:lnTo>
                    <a:pt x="830" y="824"/>
                  </a:lnTo>
                  <a:lnTo>
                    <a:pt x="827" y="826"/>
                  </a:lnTo>
                  <a:lnTo>
                    <a:pt x="823" y="829"/>
                  </a:lnTo>
                  <a:lnTo>
                    <a:pt x="820" y="831"/>
                  </a:lnTo>
                  <a:lnTo>
                    <a:pt x="816" y="834"/>
                  </a:lnTo>
                  <a:lnTo>
                    <a:pt x="813" y="836"/>
                  </a:lnTo>
                  <a:lnTo>
                    <a:pt x="809" y="838"/>
                  </a:lnTo>
                  <a:lnTo>
                    <a:pt x="758" y="846"/>
                  </a:lnTo>
                  <a:lnTo>
                    <a:pt x="117" y="846"/>
                  </a:lnTo>
                  <a:lnTo>
                    <a:pt x="57" y="838"/>
                  </a:lnTo>
                  <a:lnTo>
                    <a:pt x="54" y="836"/>
                  </a:lnTo>
                  <a:lnTo>
                    <a:pt x="50" y="834"/>
                  </a:lnTo>
                  <a:lnTo>
                    <a:pt x="47" y="832"/>
                  </a:lnTo>
                  <a:lnTo>
                    <a:pt x="44" y="830"/>
                  </a:lnTo>
                  <a:lnTo>
                    <a:pt x="41" y="827"/>
                  </a:lnTo>
                  <a:lnTo>
                    <a:pt x="38" y="825"/>
                  </a:lnTo>
                  <a:lnTo>
                    <a:pt x="35" y="823"/>
                  </a:lnTo>
                  <a:lnTo>
                    <a:pt x="31" y="821"/>
                  </a:lnTo>
                  <a:lnTo>
                    <a:pt x="28" y="819"/>
                  </a:lnTo>
                  <a:lnTo>
                    <a:pt x="25" y="816"/>
                  </a:lnTo>
                  <a:lnTo>
                    <a:pt x="22" y="814"/>
                  </a:lnTo>
                  <a:lnTo>
                    <a:pt x="19" y="812"/>
                  </a:lnTo>
                  <a:lnTo>
                    <a:pt x="18" y="811"/>
                  </a:lnTo>
                  <a:lnTo>
                    <a:pt x="18" y="811"/>
                  </a:lnTo>
                  <a:lnTo>
                    <a:pt x="16" y="809"/>
                  </a:lnTo>
                  <a:lnTo>
                    <a:pt x="13" y="807"/>
                  </a:lnTo>
                  <a:lnTo>
                    <a:pt x="10" y="804"/>
                  </a:lnTo>
                  <a:lnTo>
                    <a:pt x="7" y="802"/>
                  </a:lnTo>
                  <a:lnTo>
                    <a:pt x="13" y="803"/>
                  </a:lnTo>
                  <a:lnTo>
                    <a:pt x="20" y="803"/>
                  </a:lnTo>
                  <a:close/>
                </a:path>
              </a:pathLst>
            </a:custGeom>
            <a:solidFill>
              <a:srgbClr val="F2CA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 name="Freeform 6"/>
            <p:cNvSpPr>
              <a:spLocks/>
            </p:cNvSpPr>
            <p:nvPr/>
          </p:nvSpPr>
          <p:spPr bwMode="auto">
            <a:xfrm>
              <a:off x="3605" y="1293"/>
              <a:ext cx="141" cy="85"/>
            </a:xfrm>
            <a:custGeom>
              <a:avLst/>
              <a:gdLst>
                <a:gd name="T0" fmla="*/ 140 w 141"/>
                <a:gd name="T1" fmla="*/ 81 h 85"/>
                <a:gd name="T2" fmla="*/ 137 w 141"/>
                <a:gd name="T3" fmla="*/ 72 h 85"/>
                <a:gd name="T4" fmla="*/ 134 w 141"/>
                <a:gd name="T5" fmla="*/ 64 h 85"/>
                <a:gd name="T6" fmla="*/ 132 w 141"/>
                <a:gd name="T7" fmla="*/ 55 h 85"/>
                <a:gd name="T8" fmla="*/ 130 w 141"/>
                <a:gd name="T9" fmla="*/ 46 h 85"/>
                <a:gd name="T10" fmla="*/ 129 w 141"/>
                <a:gd name="T11" fmla="*/ 37 h 85"/>
                <a:gd name="T12" fmla="*/ 127 w 141"/>
                <a:gd name="T13" fmla="*/ 28 h 85"/>
                <a:gd name="T14" fmla="*/ 126 w 141"/>
                <a:gd name="T15" fmla="*/ 18 h 85"/>
                <a:gd name="T16" fmla="*/ 123 w 141"/>
                <a:gd name="T17" fmla="*/ 12 h 85"/>
                <a:gd name="T18" fmla="*/ 116 w 141"/>
                <a:gd name="T19" fmla="*/ 9 h 85"/>
                <a:gd name="T20" fmla="*/ 109 w 141"/>
                <a:gd name="T21" fmla="*/ 7 h 85"/>
                <a:gd name="T22" fmla="*/ 101 w 141"/>
                <a:gd name="T23" fmla="*/ 4 h 85"/>
                <a:gd name="T24" fmla="*/ 94 w 141"/>
                <a:gd name="T25" fmla="*/ 2 h 85"/>
                <a:gd name="T26" fmla="*/ 86 w 141"/>
                <a:gd name="T27" fmla="*/ 1 h 85"/>
                <a:gd name="T28" fmla="*/ 79 w 141"/>
                <a:gd name="T29" fmla="*/ 0 h 85"/>
                <a:gd name="T30" fmla="*/ 71 w 141"/>
                <a:gd name="T31" fmla="*/ 0 h 85"/>
                <a:gd name="T32" fmla="*/ 64 w 141"/>
                <a:gd name="T33" fmla="*/ 0 h 85"/>
                <a:gd name="T34" fmla="*/ 56 w 141"/>
                <a:gd name="T35" fmla="*/ 0 h 85"/>
                <a:gd name="T36" fmla="*/ 49 w 141"/>
                <a:gd name="T37" fmla="*/ 1 h 85"/>
                <a:gd name="T38" fmla="*/ 41 w 141"/>
                <a:gd name="T39" fmla="*/ 2 h 85"/>
                <a:gd name="T40" fmla="*/ 34 w 141"/>
                <a:gd name="T41" fmla="*/ 4 h 85"/>
                <a:gd name="T42" fmla="*/ 26 w 141"/>
                <a:gd name="T43" fmla="*/ 6 h 85"/>
                <a:gd name="T44" fmla="*/ 19 w 141"/>
                <a:gd name="T45" fmla="*/ 8 h 85"/>
                <a:gd name="T46" fmla="*/ 13 w 141"/>
                <a:gd name="T47" fmla="*/ 11 h 85"/>
                <a:gd name="T48" fmla="*/ 9 w 141"/>
                <a:gd name="T49" fmla="*/ 18 h 85"/>
                <a:gd name="T50" fmla="*/ 8 w 141"/>
                <a:gd name="T51" fmla="*/ 28 h 85"/>
                <a:gd name="T52" fmla="*/ 7 w 141"/>
                <a:gd name="T53" fmla="*/ 37 h 85"/>
                <a:gd name="T54" fmla="*/ 6 w 141"/>
                <a:gd name="T55" fmla="*/ 46 h 85"/>
                <a:gd name="T56" fmla="*/ 5 w 141"/>
                <a:gd name="T57" fmla="*/ 55 h 85"/>
                <a:gd name="T58" fmla="*/ 3 w 141"/>
                <a:gd name="T59" fmla="*/ 64 h 85"/>
                <a:gd name="T60" fmla="*/ 2 w 141"/>
                <a:gd name="T61" fmla="*/ 73 h 85"/>
                <a:gd name="T62" fmla="*/ 0 w 141"/>
                <a:gd name="T63" fmla="*/ 81 h 85"/>
                <a:gd name="T64" fmla="*/ 141 w 141"/>
                <a:gd name="T65" fmla="*/ 85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41" h="85">
                  <a:moveTo>
                    <a:pt x="141" y="85"/>
                  </a:moveTo>
                  <a:lnTo>
                    <a:pt x="140" y="81"/>
                  </a:lnTo>
                  <a:lnTo>
                    <a:pt x="138" y="77"/>
                  </a:lnTo>
                  <a:lnTo>
                    <a:pt x="137" y="72"/>
                  </a:lnTo>
                  <a:lnTo>
                    <a:pt x="136" y="68"/>
                  </a:lnTo>
                  <a:lnTo>
                    <a:pt x="134" y="64"/>
                  </a:lnTo>
                  <a:lnTo>
                    <a:pt x="133" y="59"/>
                  </a:lnTo>
                  <a:lnTo>
                    <a:pt x="132" y="55"/>
                  </a:lnTo>
                  <a:lnTo>
                    <a:pt x="131" y="50"/>
                  </a:lnTo>
                  <a:lnTo>
                    <a:pt x="130" y="46"/>
                  </a:lnTo>
                  <a:lnTo>
                    <a:pt x="129" y="41"/>
                  </a:lnTo>
                  <a:lnTo>
                    <a:pt x="129" y="37"/>
                  </a:lnTo>
                  <a:lnTo>
                    <a:pt x="128" y="32"/>
                  </a:lnTo>
                  <a:lnTo>
                    <a:pt x="127" y="28"/>
                  </a:lnTo>
                  <a:lnTo>
                    <a:pt x="127" y="23"/>
                  </a:lnTo>
                  <a:lnTo>
                    <a:pt x="126" y="18"/>
                  </a:lnTo>
                  <a:lnTo>
                    <a:pt x="126" y="14"/>
                  </a:lnTo>
                  <a:lnTo>
                    <a:pt x="123" y="12"/>
                  </a:lnTo>
                  <a:lnTo>
                    <a:pt x="119" y="11"/>
                  </a:lnTo>
                  <a:lnTo>
                    <a:pt x="116" y="9"/>
                  </a:lnTo>
                  <a:lnTo>
                    <a:pt x="112" y="8"/>
                  </a:lnTo>
                  <a:lnTo>
                    <a:pt x="109" y="7"/>
                  </a:lnTo>
                  <a:lnTo>
                    <a:pt x="105" y="5"/>
                  </a:lnTo>
                  <a:lnTo>
                    <a:pt x="101" y="4"/>
                  </a:lnTo>
                  <a:lnTo>
                    <a:pt x="98" y="3"/>
                  </a:lnTo>
                  <a:lnTo>
                    <a:pt x="94" y="2"/>
                  </a:lnTo>
                  <a:lnTo>
                    <a:pt x="90" y="2"/>
                  </a:lnTo>
                  <a:lnTo>
                    <a:pt x="86" y="1"/>
                  </a:lnTo>
                  <a:lnTo>
                    <a:pt x="83" y="1"/>
                  </a:lnTo>
                  <a:lnTo>
                    <a:pt x="79" y="0"/>
                  </a:lnTo>
                  <a:lnTo>
                    <a:pt x="75" y="0"/>
                  </a:lnTo>
                  <a:lnTo>
                    <a:pt x="71" y="0"/>
                  </a:lnTo>
                  <a:lnTo>
                    <a:pt x="68" y="0"/>
                  </a:lnTo>
                  <a:lnTo>
                    <a:pt x="64" y="0"/>
                  </a:lnTo>
                  <a:lnTo>
                    <a:pt x="60" y="0"/>
                  </a:lnTo>
                  <a:lnTo>
                    <a:pt x="56" y="0"/>
                  </a:lnTo>
                  <a:lnTo>
                    <a:pt x="52" y="0"/>
                  </a:lnTo>
                  <a:lnTo>
                    <a:pt x="49" y="1"/>
                  </a:lnTo>
                  <a:lnTo>
                    <a:pt x="45" y="1"/>
                  </a:lnTo>
                  <a:lnTo>
                    <a:pt x="41" y="2"/>
                  </a:lnTo>
                  <a:lnTo>
                    <a:pt x="37" y="3"/>
                  </a:lnTo>
                  <a:lnTo>
                    <a:pt x="34" y="4"/>
                  </a:lnTo>
                  <a:lnTo>
                    <a:pt x="30" y="5"/>
                  </a:lnTo>
                  <a:lnTo>
                    <a:pt x="26" y="6"/>
                  </a:lnTo>
                  <a:lnTo>
                    <a:pt x="23" y="7"/>
                  </a:lnTo>
                  <a:lnTo>
                    <a:pt x="19" y="8"/>
                  </a:lnTo>
                  <a:lnTo>
                    <a:pt x="16" y="10"/>
                  </a:lnTo>
                  <a:lnTo>
                    <a:pt x="13" y="11"/>
                  </a:lnTo>
                  <a:lnTo>
                    <a:pt x="9" y="13"/>
                  </a:lnTo>
                  <a:lnTo>
                    <a:pt x="9" y="18"/>
                  </a:lnTo>
                  <a:lnTo>
                    <a:pt x="8" y="23"/>
                  </a:lnTo>
                  <a:lnTo>
                    <a:pt x="8" y="28"/>
                  </a:lnTo>
                  <a:lnTo>
                    <a:pt x="7" y="32"/>
                  </a:lnTo>
                  <a:lnTo>
                    <a:pt x="7" y="37"/>
                  </a:lnTo>
                  <a:lnTo>
                    <a:pt x="6" y="42"/>
                  </a:lnTo>
                  <a:lnTo>
                    <a:pt x="6" y="46"/>
                  </a:lnTo>
                  <a:lnTo>
                    <a:pt x="5" y="51"/>
                  </a:lnTo>
                  <a:lnTo>
                    <a:pt x="5" y="55"/>
                  </a:lnTo>
                  <a:lnTo>
                    <a:pt x="4" y="60"/>
                  </a:lnTo>
                  <a:lnTo>
                    <a:pt x="3" y="64"/>
                  </a:lnTo>
                  <a:lnTo>
                    <a:pt x="3" y="68"/>
                  </a:lnTo>
                  <a:lnTo>
                    <a:pt x="2" y="73"/>
                  </a:lnTo>
                  <a:lnTo>
                    <a:pt x="1" y="77"/>
                  </a:lnTo>
                  <a:lnTo>
                    <a:pt x="0" y="81"/>
                  </a:lnTo>
                  <a:lnTo>
                    <a:pt x="0" y="85"/>
                  </a:lnTo>
                  <a:lnTo>
                    <a:pt x="141" y="85"/>
                  </a:lnTo>
                  <a:close/>
                </a:path>
              </a:pathLst>
            </a:custGeom>
            <a:solidFill>
              <a:srgbClr val="F4B87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 name="Freeform 7"/>
            <p:cNvSpPr>
              <a:spLocks/>
            </p:cNvSpPr>
            <p:nvPr/>
          </p:nvSpPr>
          <p:spPr bwMode="auto">
            <a:xfrm>
              <a:off x="3554" y="1087"/>
              <a:ext cx="209" cy="291"/>
            </a:xfrm>
            <a:custGeom>
              <a:avLst/>
              <a:gdLst>
                <a:gd name="T0" fmla="*/ 178 w 209"/>
                <a:gd name="T1" fmla="*/ 119 h 291"/>
                <a:gd name="T2" fmla="*/ 176 w 209"/>
                <a:gd name="T3" fmla="*/ 134 h 291"/>
                <a:gd name="T4" fmla="*/ 175 w 209"/>
                <a:gd name="T5" fmla="*/ 148 h 291"/>
                <a:gd name="T6" fmla="*/ 174 w 209"/>
                <a:gd name="T7" fmla="*/ 161 h 291"/>
                <a:gd name="T8" fmla="*/ 174 w 209"/>
                <a:gd name="T9" fmla="*/ 174 h 291"/>
                <a:gd name="T10" fmla="*/ 174 w 209"/>
                <a:gd name="T11" fmla="*/ 187 h 291"/>
                <a:gd name="T12" fmla="*/ 175 w 209"/>
                <a:gd name="T13" fmla="*/ 198 h 291"/>
                <a:gd name="T14" fmla="*/ 177 w 209"/>
                <a:gd name="T15" fmla="*/ 210 h 291"/>
                <a:gd name="T16" fmla="*/ 178 w 209"/>
                <a:gd name="T17" fmla="*/ 221 h 291"/>
                <a:gd name="T18" fmla="*/ 181 w 209"/>
                <a:gd name="T19" fmla="*/ 231 h 291"/>
                <a:gd name="T20" fmla="*/ 183 w 209"/>
                <a:gd name="T21" fmla="*/ 241 h 291"/>
                <a:gd name="T22" fmla="*/ 186 w 209"/>
                <a:gd name="T23" fmla="*/ 250 h 291"/>
                <a:gd name="T24" fmla="*/ 190 w 209"/>
                <a:gd name="T25" fmla="*/ 259 h 291"/>
                <a:gd name="T26" fmla="*/ 194 w 209"/>
                <a:gd name="T27" fmla="*/ 268 h 291"/>
                <a:gd name="T28" fmla="*/ 198 w 209"/>
                <a:gd name="T29" fmla="*/ 276 h 291"/>
                <a:gd name="T30" fmla="*/ 203 w 209"/>
                <a:gd name="T31" fmla="*/ 284 h 291"/>
                <a:gd name="T32" fmla="*/ 209 w 209"/>
                <a:gd name="T33" fmla="*/ 291 h 291"/>
                <a:gd name="T34" fmla="*/ 5 w 209"/>
                <a:gd name="T35" fmla="*/ 284 h 291"/>
                <a:gd name="T36" fmla="*/ 12 w 209"/>
                <a:gd name="T37" fmla="*/ 270 h 291"/>
                <a:gd name="T38" fmla="*/ 18 w 209"/>
                <a:gd name="T39" fmla="*/ 255 h 291"/>
                <a:gd name="T40" fmla="*/ 22 w 209"/>
                <a:gd name="T41" fmla="*/ 240 h 291"/>
                <a:gd name="T42" fmla="*/ 25 w 209"/>
                <a:gd name="T43" fmla="*/ 224 h 291"/>
                <a:gd name="T44" fmla="*/ 27 w 209"/>
                <a:gd name="T45" fmla="*/ 207 h 291"/>
                <a:gd name="T46" fmla="*/ 28 w 209"/>
                <a:gd name="T47" fmla="*/ 189 h 291"/>
                <a:gd name="T48" fmla="*/ 29 w 209"/>
                <a:gd name="T49" fmla="*/ 171 h 291"/>
                <a:gd name="T50" fmla="*/ 28 w 209"/>
                <a:gd name="T51" fmla="*/ 153 h 291"/>
                <a:gd name="T52" fmla="*/ 27 w 209"/>
                <a:gd name="T53" fmla="*/ 133 h 291"/>
                <a:gd name="T54" fmla="*/ 26 w 209"/>
                <a:gd name="T55" fmla="*/ 114 h 291"/>
                <a:gd name="T56" fmla="*/ 24 w 209"/>
                <a:gd name="T57" fmla="*/ 94 h 291"/>
                <a:gd name="T58" fmla="*/ 21 w 209"/>
                <a:gd name="T59" fmla="*/ 63 h 291"/>
                <a:gd name="T60" fmla="*/ 18 w 209"/>
                <a:gd name="T61" fmla="*/ 32 h 291"/>
                <a:gd name="T62" fmla="*/ 17 w 209"/>
                <a:gd name="T63" fmla="*/ 11 h 2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09" h="291">
                  <a:moveTo>
                    <a:pt x="16" y="0"/>
                  </a:moveTo>
                  <a:lnTo>
                    <a:pt x="178" y="119"/>
                  </a:lnTo>
                  <a:lnTo>
                    <a:pt x="177" y="126"/>
                  </a:lnTo>
                  <a:lnTo>
                    <a:pt x="176" y="134"/>
                  </a:lnTo>
                  <a:lnTo>
                    <a:pt x="176" y="141"/>
                  </a:lnTo>
                  <a:lnTo>
                    <a:pt x="175" y="148"/>
                  </a:lnTo>
                  <a:lnTo>
                    <a:pt x="175" y="154"/>
                  </a:lnTo>
                  <a:lnTo>
                    <a:pt x="174" y="161"/>
                  </a:lnTo>
                  <a:lnTo>
                    <a:pt x="174" y="168"/>
                  </a:lnTo>
                  <a:lnTo>
                    <a:pt x="174" y="174"/>
                  </a:lnTo>
                  <a:lnTo>
                    <a:pt x="174" y="180"/>
                  </a:lnTo>
                  <a:lnTo>
                    <a:pt x="174" y="187"/>
                  </a:lnTo>
                  <a:lnTo>
                    <a:pt x="175" y="193"/>
                  </a:lnTo>
                  <a:lnTo>
                    <a:pt x="175" y="198"/>
                  </a:lnTo>
                  <a:lnTo>
                    <a:pt x="176" y="204"/>
                  </a:lnTo>
                  <a:lnTo>
                    <a:pt x="177" y="210"/>
                  </a:lnTo>
                  <a:lnTo>
                    <a:pt x="177" y="215"/>
                  </a:lnTo>
                  <a:lnTo>
                    <a:pt x="178" y="221"/>
                  </a:lnTo>
                  <a:lnTo>
                    <a:pt x="179" y="226"/>
                  </a:lnTo>
                  <a:lnTo>
                    <a:pt x="181" y="231"/>
                  </a:lnTo>
                  <a:lnTo>
                    <a:pt x="182" y="236"/>
                  </a:lnTo>
                  <a:lnTo>
                    <a:pt x="183" y="241"/>
                  </a:lnTo>
                  <a:lnTo>
                    <a:pt x="185" y="246"/>
                  </a:lnTo>
                  <a:lnTo>
                    <a:pt x="186" y="250"/>
                  </a:lnTo>
                  <a:lnTo>
                    <a:pt x="188" y="255"/>
                  </a:lnTo>
                  <a:lnTo>
                    <a:pt x="190" y="259"/>
                  </a:lnTo>
                  <a:lnTo>
                    <a:pt x="192" y="264"/>
                  </a:lnTo>
                  <a:lnTo>
                    <a:pt x="194" y="268"/>
                  </a:lnTo>
                  <a:lnTo>
                    <a:pt x="196" y="272"/>
                  </a:lnTo>
                  <a:lnTo>
                    <a:pt x="198" y="276"/>
                  </a:lnTo>
                  <a:lnTo>
                    <a:pt x="201" y="280"/>
                  </a:lnTo>
                  <a:lnTo>
                    <a:pt x="203" y="284"/>
                  </a:lnTo>
                  <a:lnTo>
                    <a:pt x="206" y="287"/>
                  </a:lnTo>
                  <a:lnTo>
                    <a:pt x="209" y="291"/>
                  </a:lnTo>
                  <a:lnTo>
                    <a:pt x="0" y="291"/>
                  </a:lnTo>
                  <a:lnTo>
                    <a:pt x="5" y="284"/>
                  </a:lnTo>
                  <a:lnTo>
                    <a:pt x="8" y="277"/>
                  </a:lnTo>
                  <a:lnTo>
                    <a:pt x="12" y="270"/>
                  </a:lnTo>
                  <a:lnTo>
                    <a:pt x="15" y="263"/>
                  </a:lnTo>
                  <a:lnTo>
                    <a:pt x="18" y="255"/>
                  </a:lnTo>
                  <a:lnTo>
                    <a:pt x="20" y="248"/>
                  </a:lnTo>
                  <a:lnTo>
                    <a:pt x="22" y="240"/>
                  </a:lnTo>
                  <a:lnTo>
                    <a:pt x="24" y="232"/>
                  </a:lnTo>
                  <a:lnTo>
                    <a:pt x="25" y="224"/>
                  </a:lnTo>
                  <a:lnTo>
                    <a:pt x="26" y="215"/>
                  </a:lnTo>
                  <a:lnTo>
                    <a:pt x="27" y="207"/>
                  </a:lnTo>
                  <a:lnTo>
                    <a:pt x="28" y="198"/>
                  </a:lnTo>
                  <a:lnTo>
                    <a:pt x="28" y="189"/>
                  </a:lnTo>
                  <a:lnTo>
                    <a:pt x="28" y="180"/>
                  </a:lnTo>
                  <a:lnTo>
                    <a:pt x="29" y="171"/>
                  </a:lnTo>
                  <a:lnTo>
                    <a:pt x="28" y="162"/>
                  </a:lnTo>
                  <a:lnTo>
                    <a:pt x="28" y="153"/>
                  </a:lnTo>
                  <a:lnTo>
                    <a:pt x="28" y="143"/>
                  </a:lnTo>
                  <a:lnTo>
                    <a:pt x="27" y="133"/>
                  </a:lnTo>
                  <a:lnTo>
                    <a:pt x="26" y="124"/>
                  </a:lnTo>
                  <a:lnTo>
                    <a:pt x="26" y="114"/>
                  </a:lnTo>
                  <a:lnTo>
                    <a:pt x="25" y="104"/>
                  </a:lnTo>
                  <a:lnTo>
                    <a:pt x="24" y="94"/>
                  </a:lnTo>
                  <a:lnTo>
                    <a:pt x="23" y="84"/>
                  </a:lnTo>
                  <a:lnTo>
                    <a:pt x="21" y="63"/>
                  </a:lnTo>
                  <a:lnTo>
                    <a:pt x="19" y="42"/>
                  </a:lnTo>
                  <a:lnTo>
                    <a:pt x="18" y="32"/>
                  </a:lnTo>
                  <a:lnTo>
                    <a:pt x="18" y="21"/>
                  </a:lnTo>
                  <a:lnTo>
                    <a:pt x="17" y="11"/>
                  </a:lnTo>
                  <a:lnTo>
                    <a:pt x="16" y="0"/>
                  </a:lnTo>
                  <a:close/>
                </a:path>
              </a:pathLst>
            </a:custGeom>
            <a:solidFill>
              <a:srgbClr val="EBAA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 name="Freeform 8"/>
            <p:cNvSpPr>
              <a:spLocks/>
            </p:cNvSpPr>
            <p:nvPr/>
          </p:nvSpPr>
          <p:spPr bwMode="auto">
            <a:xfrm>
              <a:off x="3570" y="1138"/>
              <a:ext cx="175" cy="212"/>
            </a:xfrm>
            <a:custGeom>
              <a:avLst/>
              <a:gdLst>
                <a:gd name="T0" fmla="*/ 1 w 175"/>
                <a:gd name="T1" fmla="*/ 15 h 212"/>
                <a:gd name="T2" fmla="*/ 4 w 175"/>
                <a:gd name="T3" fmla="*/ 43 h 212"/>
                <a:gd name="T4" fmla="*/ 9 w 175"/>
                <a:gd name="T5" fmla="*/ 68 h 212"/>
                <a:gd name="T6" fmla="*/ 17 w 175"/>
                <a:gd name="T7" fmla="*/ 91 h 212"/>
                <a:gd name="T8" fmla="*/ 26 w 175"/>
                <a:gd name="T9" fmla="*/ 112 h 212"/>
                <a:gd name="T10" fmla="*/ 37 w 175"/>
                <a:gd name="T11" fmla="*/ 130 h 212"/>
                <a:gd name="T12" fmla="*/ 49 w 175"/>
                <a:gd name="T13" fmla="*/ 147 h 212"/>
                <a:gd name="T14" fmla="*/ 63 w 175"/>
                <a:gd name="T15" fmla="*/ 161 h 212"/>
                <a:gd name="T16" fmla="*/ 76 w 175"/>
                <a:gd name="T17" fmla="*/ 173 h 212"/>
                <a:gd name="T18" fmla="*/ 91 w 175"/>
                <a:gd name="T19" fmla="*/ 183 h 212"/>
                <a:gd name="T20" fmla="*/ 105 w 175"/>
                <a:gd name="T21" fmla="*/ 192 h 212"/>
                <a:gd name="T22" fmla="*/ 120 w 175"/>
                <a:gd name="T23" fmla="*/ 199 h 212"/>
                <a:gd name="T24" fmla="*/ 133 w 175"/>
                <a:gd name="T25" fmla="*/ 204 h 212"/>
                <a:gd name="T26" fmla="*/ 147 w 175"/>
                <a:gd name="T27" fmla="*/ 208 h 212"/>
                <a:gd name="T28" fmla="*/ 159 w 175"/>
                <a:gd name="T29" fmla="*/ 211 h 212"/>
                <a:gd name="T30" fmla="*/ 170 w 175"/>
                <a:gd name="T31" fmla="*/ 212 h 212"/>
                <a:gd name="T32" fmla="*/ 173 w 175"/>
                <a:gd name="T33" fmla="*/ 209 h 212"/>
                <a:gd name="T34" fmla="*/ 170 w 175"/>
                <a:gd name="T35" fmla="*/ 202 h 212"/>
                <a:gd name="T36" fmla="*/ 168 w 175"/>
                <a:gd name="T37" fmla="*/ 194 h 212"/>
                <a:gd name="T38" fmla="*/ 166 w 175"/>
                <a:gd name="T39" fmla="*/ 186 h 212"/>
                <a:gd name="T40" fmla="*/ 164 w 175"/>
                <a:gd name="T41" fmla="*/ 177 h 212"/>
                <a:gd name="T42" fmla="*/ 162 w 175"/>
                <a:gd name="T43" fmla="*/ 169 h 212"/>
                <a:gd name="T44" fmla="*/ 161 w 175"/>
                <a:gd name="T45" fmla="*/ 160 h 212"/>
                <a:gd name="T46" fmla="*/ 160 w 175"/>
                <a:gd name="T47" fmla="*/ 152 h 212"/>
                <a:gd name="T48" fmla="*/ 159 w 175"/>
                <a:gd name="T49" fmla="*/ 143 h 212"/>
                <a:gd name="T50" fmla="*/ 158 w 175"/>
                <a:gd name="T51" fmla="*/ 135 h 212"/>
                <a:gd name="T52" fmla="*/ 158 w 175"/>
                <a:gd name="T53" fmla="*/ 127 h 212"/>
                <a:gd name="T54" fmla="*/ 157 w 175"/>
                <a:gd name="T55" fmla="*/ 119 h 212"/>
                <a:gd name="T56" fmla="*/ 157 w 175"/>
                <a:gd name="T57" fmla="*/ 109 h 212"/>
                <a:gd name="T58" fmla="*/ 157 w 175"/>
                <a:gd name="T59" fmla="*/ 98 h 212"/>
                <a:gd name="T60" fmla="*/ 152 w 175"/>
                <a:gd name="T61" fmla="*/ 93 h 212"/>
                <a:gd name="T62" fmla="*/ 141 w 175"/>
                <a:gd name="T63" fmla="*/ 90 h 212"/>
                <a:gd name="T64" fmla="*/ 129 w 175"/>
                <a:gd name="T65" fmla="*/ 86 h 212"/>
                <a:gd name="T66" fmla="*/ 118 w 175"/>
                <a:gd name="T67" fmla="*/ 81 h 212"/>
                <a:gd name="T68" fmla="*/ 107 w 175"/>
                <a:gd name="T69" fmla="*/ 76 h 212"/>
                <a:gd name="T70" fmla="*/ 96 w 175"/>
                <a:gd name="T71" fmla="*/ 70 h 212"/>
                <a:gd name="T72" fmla="*/ 85 w 175"/>
                <a:gd name="T73" fmla="*/ 63 h 212"/>
                <a:gd name="T74" fmla="*/ 74 w 175"/>
                <a:gd name="T75" fmla="*/ 56 h 212"/>
                <a:gd name="T76" fmla="*/ 64 w 175"/>
                <a:gd name="T77" fmla="*/ 49 h 212"/>
                <a:gd name="T78" fmla="*/ 53 w 175"/>
                <a:gd name="T79" fmla="*/ 42 h 212"/>
                <a:gd name="T80" fmla="*/ 44 w 175"/>
                <a:gd name="T81" fmla="*/ 35 h 212"/>
                <a:gd name="T82" fmla="*/ 34 w 175"/>
                <a:gd name="T83" fmla="*/ 28 h 212"/>
                <a:gd name="T84" fmla="*/ 26 w 175"/>
                <a:gd name="T85" fmla="*/ 21 h 212"/>
                <a:gd name="T86" fmla="*/ 17 w 175"/>
                <a:gd name="T87" fmla="*/ 14 h 212"/>
                <a:gd name="T88" fmla="*/ 6 w 175"/>
                <a:gd name="T89" fmla="*/ 5 h 2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75" h="212">
                  <a:moveTo>
                    <a:pt x="0" y="0"/>
                  </a:moveTo>
                  <a:lnTo>
                    <a:pt x="1" y="15"/>
                  </a:lnTo>
                  <a:lnTo>
                    <a:pt x="2" y="29"/>
                  </a:lnTo>
                  <a:lnTo>
                    <a:pt x="4" y="43"/>
                  </a:lnTo>
                  <a:lnTo>
                    <a:pt x="6" y="56"/>
                  </a:lnTo>
                  <a:lnTo>
                    <a:pt x="9" y="68"/>
                  </a:lnTo>
                  <a:lnTo>
                    <a:pt x="13" y="80"/>
                  </a:lnTo>
                  <a:lnTo>
                    <a:pt x="17" y="91"/>
                  </a:lnTo>
                  <a:lnTo>
                    <a:pt x="21" y="102"/>
                  </a:lnTo>
                  <a:lnTo>
                    <a:pt x="26" y="112"/>
                  </a:lnTo>
                  <a:lnTo>
                    <a:pt x="32" y="121"/>
                  </a:lnTo>
                  <a:lnTo>
                    <a:pt x="37" y="130"/>
                  </a:lnTo>
                  <a:lnTo>
                    <a:pt x="43" y="139"/>
                  </a:lnTo>
                  <a:lnTo>
                    <a:pt x="49" y="147"/>
                  </a:lnTo>
                  <a:lnTo>
                    <a:pt x="56" y="154"/>
                  </a:lnTo>
                  <a:lnTo>
                    <a:pt x="63" y="161"/>
                  </a:lnTo>
                  <a:lnTo>
                    <a:pt x="69" y="167"/>
                  </a:lnTo>
                  <a:lnTo>
                    <a:pt x="76" y="173"/>
                  </a:lnTo>
                  <a:lnTo>
                    <a:pt x="84" y="178"/>
                  </a:lnTo>
                  <a:lnTo>
                    <a:pt x="91" y="183"/>
                  </a:lnTo>
                  <a:lnTo>
                    <a:pt x="98" y="188"/>
                  </a:lnTo>
                  <a:lnTo>
                    <a:pt x="105" y="192"/>
                  </a:lnTo>
                  <a:lnTo>
                    <a:pt x="112" y="196"/>
                  </a:lnTo>
                  <a:lnTo>
                    <a:pt x="120" y="199"/>
                  </a:lnTo>
                  <a:lnTo>
                    <a:pt x="126" y="202"/>
                  </a:lnTo>
                  <a:lnTo>
                    <a:pt x="133" y="204"/>
                  </a:lnTo>
                  <a:lnTo>
                    <a:pt x="140" y="206"/>
                  </a:lnTo>
                  <a:lnTo>
                    <a:pt x="147" y="208"/>
                  </a:lnTo>
                  <a:lnTo>
                    <a:pt x="153" y="210"/>
                  </a:lnTo>
                  <a:lnTo>
                    <a:pt x="159" y="211"/>
                  </a:lnTo>
                  <a:lnTo>
                    <a:pt x="165" y="211"/>
                  </a:lnTo>
                  <a:lnTo>
                    <a:pt x="170" y="212"/>
                  </a:lnTo>
                  <a:lnTo>
                    <a:pt x="175" y="212"/>
                  </a:lnTo>
                  <a:lnTo>
                    <a:pt x="173" y="209"/>
                  </a:lnTo>
                  <a:lnTo>
                    <a:pt x="172" y="205"/>
                  </a:lnTo>
                  <a:lnTo>
                    <a:pt x="170" y="202"/>
                  </a:lnTo>
                  <a:lnTo>
                    <a:pt x="169" y="198"/>
                  </a:lnTo>
                  <a:lnTo>
                    <a:pt x="168" y="194"/>
                  </a:lnTo>
                  <a:lnTo>
                    <a:pt x="167" y="190"/>
                  </a:lnTo>
                  <a:lnTo>
                    <a:pt x="166" y="186"/>
                  </a:lnTo>
                  <a:lnTo>
                    <a:pt x="165" y="182"/>
                  </a:lnTo>
                  <a:lnTo>
                    <a:pt x="164" y="177"/>
                  </a:lnTo>
                  <a:lnTo>
                    <a:pt x="163" y="173"/>
                  </a:lnTo>
                  <a:lnTo>
                    <a:pt x="162" y="169"/>
                  </a:lnTo>
                  <a:lnTo>
                    <a:pt x="162" y="165"/>
                  </a:lnTo>
                  <a:lnTo>
                    <a:pt x="161" y="160"/>
                  </a:lnTo>
                  <a:lnTo>
                    <a:pt x="160" y="156"/>
                  </a:lnTo>
                  <a:lnTo>
                    <a:pt x="160" y="152"/>
                  </a:lnTo>
                  <a:lnTo>
                    <a:pt x="159" y="147"/>
                  </a:lnTo>
                  <a:lnTo>
                    <a:pt x="159" y="143"/>
                  </a:lnTo>
                  <a:lnTo>
                    <a:pt x="158" y="139"/>
                  </a:lnTo>
                  <a:lnTo>
                    <a:pt x="158" y="135"/>
                  </a:lnTo>
                  <a:lnTo>
                    <a:pt x="158" y="131"/>
                  </a:lnTo>
                  <a:lnTo>
                    <a:pt x="158" y="127"/>
                  </a:lnTo>
                  <a:lnTo>
                    <a:pt x="157" y="123"/>
                  </a:lnTo>
                  <a:lnTo>
                    <a:pt x="157" y="119"/>
                  </a:lnTo>
                  <a:lnTo>
                    <a:pt x="157" y="116"/>
                  </a:lnTo>
                  <a:lnTo>
                    <a:pt x="157" y="109"/>
                  </a:lnTo>
                  <a:lnTo>
                    <a:pt x="157" y="103"/>
                  </a:lnTo>
                  <a:lnTo>
                    <a:pt x="157" y="98"/>
                  </a:lnTo>
                  <a:lnTo>
                    <a:pt x="157" y="94"/>
                  </a:lnTo>
                  <a:lnTo>
                    <a:pt x="152" y="93"/>
                  </a:lnTo>
                  <a:lnTo>
                    <a:pt x="146" y="91"/>
                  </a:lnTo>
                  <a:lnTo>
                    <a:pt x="141" y="90"/>
                  </a:lnTo>
                  <a:lnTo>
                    <a:pt x="135" y="88"/>
                  </a:lnTo>
                  <a:lnTo>
                    <a:pt x="129" y="86"/>
                  </a:lnTo>
                  <a:lnTo>
                    <a:pt x="124" y="84"/>
                  </a:lnTo>
                  <a:lnTo>
                    <a:pt x="118" y="81"/>
                  </a:lnTo>
                  <a:lnTo>
                    <a:pt x="113" y="78"/>
                  </a:lnTo>
                  <a:lnTo>
                    <a:pt x="107" y="76"/>
                  </a:lnTo>
                  <a:lnTo>
                    <a:pt x="102" y="73"/>
                  </a:lnTo>
                  <a:lnTo>
                    <a:pt x="96" y="70"/>
                  </a:lnTo>
                  <a:lnTo>
                    <a:pt x="91" y="66"/>
                  </a:lnTo>
                  <a:lnTo>
                    <a:pt x="85" y="63"/>
                  </a:lnTo>
                  <a:lnTo>
                    <a:pt x="80" y="60"/>
                  </a:lnTo>
                  <a:lnTo>
                    <a:pt x="74" y="56"/>
                  </a:lnTo>
                  <a:lnTo>
                    <a:pt x="69" y="53"/>
                  </a:lnTo>
                  <a:lnTo>
                    <a:pt x="64" y="49"/>
                  </a:lnTo>
                  <a:lnTo>
                    <a:pt x="59" y="46"/>
                  </a:lnTo>
                  <a:lnTo>
                    <a:pt x="53" y="42"/>
                  </a:lnTo>
                  <a:lnTo>
                    <a:pt x="49" y="38"/>
                  </a:lnTo>
                  <a:lnTo>
                    <a:pt x="44" y="35"/>
                  </a:lnTo>
                  <a:lnTo>
                    <a:pt x="39" y="31"/>
                  </a:lnTo>
                  <a:lnTo>
                    <a:pt x="34" y="28"/>
                  </a:lnTo>
                  <a:lnTo>
                    <a:pt x="30" y="24"/>
                  </a:lnTo>
                  <a:lnTo>
                    <a:pt x="26" y="21"/>
                  </a:lnTo>
                  <a:lnTo>
                    <a:pt x="21" y="17"/>
                  </a:lnTo>
                  <a:lnTo>
                    <a:pt x="17" y="14"/>
                  </a:lnTo>
                  <a:lnTo>
                    <a:pt x="14" y="11"/>
                  </a:lnTo>
                  <a:lnTo>
                    <a:pt x="6" y="5"/>
                  </a:lnTo>
                  <a:lnTo>
                    <a:pt x="0" y="0"/>
                  </a:lnTo>
                  <a:close/>
                </a:path>
              </a:pathLst>
            </a:custGeom>
            <a:solidFill>
              <a:srgbClr val="DC984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 name="Freeform 9"/>
            <p:cNvSpPr>
              <a:spLocks/>
            </p:cNvSpPr>
            <p:nvPr/>
          </p:nvSpPr>
          <p:spPr bwMode="auto">
            <a:xfrm>
              <a:off x="3405" y="599"/>
              <a:ext cx="553" cy="683"/>
            </a:xfrm>
            <a:custGeom>
              <a:avLst/>
              <a:gdLst>
                <a:gd name="T0" fmla="*/ 349 w 553"/>
                <a:gd name="T1" fmla="*/ 682 h 683"/>
                <a:gd name="T2" fmla="*/ 329 w 553"/>
                <a:gd name="T3" fmla="*/ 678 h 683"/>
                <a:gd name="T4" fmla="*/ 307 w 553"/>
                <a:gd name="T5" fmla="*/ 672 h 683"/>
                <a:gd name="T6" fmla="*/ 284 w 553"/>
                <a:gd name="T7" fmla="*/ 664 h 683"/>
                <a:gd name="T8" fmla="*/ 260 w 553"/>
                <a:gd name="T9" fmla="*/ 654 h 683"/>
                <a:gd name="T10" fmla="*/ 237 w 553"/>
                <a:gd name="T11" fmla="*/ 642 h 683"/>
                <a:gd name="T12" fmla="*/ 214 w 553"/>
                <a:gd name="T13" fmla="*/ 628 h 683"/>
                <a:gd name="T14" fmla="*/ 192 w 553"/>
                <a:gd name="T15" fmla="*/ 613 h 683"/>
                <a:gd name="T16" fmla="*/ 157 w 553"/>
                <a:gd name="T17" fmla="*/ 583 h 683"/>
                <a:gd name="T18" fmla="*/ 122 w 553"/>
                <a:gd name="T19" fmla="*/ 549 h 683"/>
                <a:gd name="T20" fmla="*/ 95 w 553"/>
                <a:gd name="T21" fmla="*/ 515 h 683"/>
                <a:gd name="T22" fmla="*/ 73 w 553"/>
                <a:gd name="T23" fmla="*/ 483 h 683"/>
                <a:gd name="T24" fmla="*/ 56 w 553"/>
                <a:gd name="T25" fmla="*/ 451 h 683"/>
                <a:gd name="T26" fmla="*/ 43 w 553"/>
                <a:gd name="T27" fmla="*/ 421 h 683"/>
                <a:gd name="T28" fmla="*/ 32 w 553"/>
                <a:gd name="T29" fmla="*/ 391 h 683"/>
                <a:gd name="T30" fmla="*/ 9 w 553"/>
                <a:gd name="T31" fmla="*/ 318 h 683"/>
                <a:gd name="T32" fmla="*/ 4 w 553"/>
                <a:gd name="T33" fmla="*/ 186 h 683"/>
                <a:gd name="T34" fmla="*/ 47 w 553"/>
                <a:gd name="T35" fmla="*/ 89 h 683"/>
                <a:gd name="T36" fmla="*/ 124 w 553"/>
                <a:gd name="T37" fmla="*/ 28 h 683"/>
                <a:gd name="T38" fmla="*/ 222 w 553"/>
                <a:gd name="T39" fmla="*/ 1 h 683"/>
                <a:gd name="T40" fmla="*/ 327 w 553"/>
                <a:gd name="T41" fmla="*/ 9 h 683"/>
                <a:gd name="T42" fmla="*/ 426 w 553"/>
                <a:gd name="T43" fmla="*/ 52 h 683"/>
                <a:gd name="T44" fmla="*/ 506 w 553"/>
                <a:gd name="T45" fmla="*/ 129 h 683"/>
                <a:gd name="T46" fmla="*/ 546 w 553"/>
                <a:gd name="T47" fmla="*/ 212 h 683"/>
                <a:gd name="T48" fmla="*/ 549 w 553"/>
                <a:gd name="T49" fmla="*/ 221 h 683"/>
                <a:gd name="T50" fmla="*/ 551 w 553"/>
                <a:gd name="T51" fmla="*/ 231 h 683"/>
                <a:gd name="T52" fmla="*/ 552 w 553"/>
                <a:gd name="T53" fmla="*/ 240 h 683"/>
                <a:gd name="T54" fmla="*/ 553 w 553"/>
                <a:gd name="T55" fmla="*/ 250 h 683"/>
                <a:gd name="T56" fmla="*/ 553 w 553"/>
                <a:gd name="T57" fmla="*/ 259 h 683"/>
                <a:gd name="T58" fmla="*/ 552 w 553"/>
                <a:gd name="T59" fmla="*/ 269 h 683"/>
                <a:gd name="T60" fmla="*/ 551 w 553"/>
                <a:gd name="T61" fmla="*/ 280 h 683"/>
                <a:gd name="T62" fmla="*/ 549 w 553"/>
                <a:gd name="T63" fmla="*/ 291 h 683"/>
                <a:gd name="T64" fmla="*/ 546 w 553"/>
                <a:gd name="T65" fmla="*/ 297 h 683"/>
                <a:gd name="T66" fmla="*/ 541 w 553"/>
                <a:gd name="T67" fmla="*/ 307 h 683"/>
                <a:gd name="T68" fmla="*/ 536 w 553"/>
                <a:gd name="T69" fmla="*/ 317 h 683"/>
                <a:gd name="T70" fmla="*/ 532 w 553"/>
                <a:gd name="T71" fmla="*/ 325 h 683"/>
                <a:gd name="T72" fmla="*/ 529 w 553"/>
                <a:gd name="T73" fmla="*/ 334 h 683"/>
                <a:gd name="T74" fmla="*/ 528 w 553"/>
                <a:gd name="T75" fmla="*/ 342 h 683"/>
                <a:gd name="T76" fmla="*/ 530 w 553"/>
                <a:gd name="T77" fmla="*/ 352 h 683"/>
                <a:gd name="T78" fmla="*/ 533 w 553"/>
                <a:gd name="T79" fmla="*/ 360 h 683"/>
                <a:gd name="T80" fmla="*/ 537 w 553"/>
                <a:gd name="T81" fmla="*/ 373 h 683"/>
                <a:gd name="T82" fmla="*/ 539 w 553"/>
                <a:gd name="T83" fmla="*/ 383 h 683"/>
                <a:gd name="T84" fmla="*/ 541 w 553"/>
                <a:gd name="T85" fmla="*/ 394 h 683"/>
                <a:gd name="T86" fmla="*/ 542 w 553"/>
                <a:gd name="T87" fmla="*/ 406 h 683"/>
                <a:gd name="T88" fmla="*/ 543 w 553"/>
                <a:gd name="T89" fmla="*/ 418 h 683"/>
                <a:gd name="T90" fmla="*/ 541 w 553"/>
                <a:gd name="T91" fmla="*/ 433 h 683"/>
                <a:gd name="T92" fmla="*/ 531 w 553"/>
                <a:gd name="T93" fmla="*/ 466 h 683"/>
                <a:gd name="T94" fmla="*/ 513 w 553"/>
                <a:gd name="T95" fmla="*/ 506 h 683"/>
                <a:gd name="T96" fmla="*/ 490 w 553"/>
                <a:gd name="T97" fmla="*/ 549 h 683"/>
                <a:gd name="T98" fmla="*/ 463 w 553"/>
                <a:gd name="T99" fmla="*/ 591 h 683"/>
                <a:gd name="T100" fmla="*/ 435 w 553"/>
                <a:gd name="T101" fmla="*/ 629 h 683"/>
                <a:gd name="T102" fmla="*/ 406 w 553"/>
                <a:gd name="T103" fmla="*/ 660 h 683"/>
                <a:gd name="T104" fmla="*/ 380 w 553"/>
                <a:gd name="T105" fmla="*/ 679 h 6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553" h="683">
                  <a:moveTo>
                    <a:pt x="363" y="683"/>
                  </a:moveTo>
                  <a:lnTo>
                    <a:pt x="358" y="683"/>
                  </a:lnTo>
                  <a:lnTo>
                    <a:pt x="354" y="682"/>
                  </a:lnTo>
                  <a:lnTo>
                    <a:pt x="349" y="682"/>
                  </a:lnTo>
                  <a:lnTo>
                    <a:pt x="344" y="681"/>
                  </a:lnTo>
                  <a:lnTo>
                    <a:pt x="339" y="680"/>
                  </a:lnTo>
                  <a:lnTo>
                    <a:pt x="334" y="679"/>
                  </a:lnTo>
                  <a:lnTo>
                    <a:pt x="329" y="678"/>
                  </a:lnTo>
                  <a:lnTo>
                    <a:pt x="324" y="677"/>
                  </a:lnTo>
                  <a:lnTo>
                    <a:pt x="318" y="675"/>
                  </a:lnTo>
                  <a:lnTo>
                    <a:pt x="313" y="674"/>
                  </a:lnTo>
                  <a:lnTo>
                    <a:pt x="307" y="672"/>
                  </a:lnTo>
                  <a:lnTo>
                    <a:pt x="301" y="670"/>
                  </a:lnTo>
                  <a:lnTo>
                    <a:pt x="296" y="668"/>
                  </a:lnTo>
                  <a:lnTo>
                    <a:pt x="290" y="666"/>
                  </a:lnTo>
                  <a:lnTo>
                    <a:pt x="284" y="664"/>
                  </a:lnTo>
                  <a:lnTo>
                    <a:pt x="278" y="661"/>
                  </a:lnTo>
                  <a:lnTo>
                    <a:pt x="272" y="659"/>
                  </a:lnTo>
                  <a:lnTo>
                    <a:pt x="266" y="656"/>
                  </a:lnTo>
                  <a:lnTo>
                    <a:pt x="260" y="654"/>
                  </a:lnTo>
                  <a:lnTo>
                    <a:pt x="254" y="651"/>
                  </a:lnTo>
                  <a:lnTo>
                    <a:pt x="248" y="648"/>
                  </a:lnTo>
                  <a:lnTo>
                    <a:pt x="242" y="645"/>
                  </a:lnTo>
                  <a:lnTo>
                    <a:pt x="237" y="642"/>
                  </a:lnTo>
                  <a:lnTo>
                    <a:pt x="231" y="638"/>
                  </a:lnTo>
                  <a:lnTo>
                    <a:pt x="225" y="635"/>
                  </a:lnTo>
                  <a:lnTo>
                    <a:pt x="219" y="632"/>
                  </a:lnTo>
                  <a:lnTo>
                    <a:pt x="214" y="628"/>
                  </a:lnTo>
                  <a:lnTo>
                    <a:pt x="208" y="625"/>
                  </a:lnTo>
                  <a:lnTo>
                    <a:pt x="203" y="621"/>
                  </a:lnTo>
                  <a:lnTo>
                    <a:pt x="198" y="617"/>
                  </a:lnTo>
                  <a:lnTo>
                    <a:pt x="192" y="613"/>
                  </a:lnTo>
                  <a:lnTo>
                    <a:pt x="187" y="609"/>
                  </a:lnTo>
                  <a:lnTo>
                    <a:pt x="177" y="601"/>
                  </a:lnTo>
                  <a:lnTo>
                    <a:pt x="166" y="592"/>
                  </a:lnTo>
                  <a:lnTo>
                    <a:pt x="157" y="583"/>
                  </a:lnTo>
                  <a:lnTo>
                    <a:pt x="147" y="574"/>
                  </a:lnTo>
                  <a:lnTo>
                    <a:pt x="139" y="566"/>
                  </a:lnTo>
                  <a:lnTo>
                    <a:pt x="130" y="557"/>
                  </a:lnTo>
                  <a:lnTo>
                    <a:pt x="122" y="549"/>
                  </a:lnTo>
                  <a:lnTo>
                    <a:pt x="115" y="540"/>
                  </a:lnTo>
                  <a:lnTo>
                    <a:pt x="108" y="532"/>
                  </a:lnTo>
                  <a:lnTo>
                    <a:pt x="101" y="524"/>
                  </a:lnTo>
                  <a:lnTo>
                    <a:pt x="95" y="515"/>
                  </a:lnTo>
                  <a:lnTo>
                    <a:pt x="89" y="507"/>
                  </a:lnTo>
                  <a:lnTo>
                    <a:pt x="84" y="499"/>
                  </a:lnTo>
                  <a:lnTo>
                    <a:pt x="78" y="491"/>
                  </a:lnTo>
                  <a:lnTo>
                    <a:pt x="73" y="483"/>
                  </a:lnTo>
                  <a:lnTo>
                    <a:pt x="69" y="475"/>
                  </a:lnTo>
                  <a:lnTo>
                    <a:pt x="64" y="467"/>
                  </a:lnTo>
                  <a:lnTo>
                    <a:pt x="60" y="459"/>
                  </a:lnTo>
                  <a:lnTo>
                    <a:pt x="56" y="451"/>
                  </a:lnTo>
                  <a:lnTo>
                    <a:pt x="53" y="443"/>
                  </a:lnTo>
                  <a:lnTo>
                    <a:pt x="49" y="436"/>
                  </a:lnTo>
                  <a:lnTo>
                    <a:pt x="46" y="428"/>
                  </a:lnTo>
                  <a:lnTo>
                    <a:pt x="43" y="421"/>
                  </a:lnTo>
                  <a:lnTo>
                    <a:pt x="40" y="413"/>
                  </a:lnTo>
                  <a:lnTo>
                    <a:pt x="37" y="406"/>
                  </a:lnTo>
                  <a:lnTo>
                    <a:pt x="34" y="398"/>
                  </a:lnTo>
                  <a:lnTo>
                    <a:pt x="32" y="391"/>
                  </a:lnTo>
                  <a:lnTo>
                    <a:pt x="29" y="384"/>
                  </a:lnTo>
                  <a:lnTo>
                    <a:pt x="24" y="370"/>
                  </a:lnTo>
                  <a:lnTo>
                    <a:pt x="19" y="356"/>
                  </a:lnTo>
                  <a:lnTo>
                    <a:pt x="9" y="318"/>
                  </a:lnTo>
                  <a:lnTo>
                    <a:pt x="2" y="281"/>
                  </a:lnTo>
                  <a:lnTo>
                    <a:pt x="0" y="247"/>
                  </a:lnTo>
                  <a:lnTo>
                    <a:pt x="0" y="215"/>
                  </a:lnTo>
                  <a:lnTo>
                    <a:pt x="4" y="186"/>
                  </a:lnTo>
                  <a:lnTo>
                    <a:pt x="11" y="158"/>
                  </a:lnTo>
                  <a:lnTo>
                    <a:pt x="20" y="133"/>
                  </a:lnTo>
                  <a:lnTo>
                    <a:pt x="32" y="110"/>
                  </a:lnTo>
                  <a:lnTo>
                    <a:pt x="47" y="89"/>
                  </a:lnTo>
                  <a:lnTo>
                    <a:pt x="63" y="70"/>
                  </a:lnTo>
                  <a:lnTo>
                    <a:pt x="82" y="54"/>
                  </a:lnTo>
                  <a:lnTo>
                    <a:pt x="102" y="40"/>
                  </a:lnTo>
                  <a:lnTo>
                    <a:pt x="124" y="28"/>
                  </a:lnTo>
                  <a:lnTo>
                    <a:pt x="147" y="18"/>
                  </a:lnTo>
                  <a:lnTo>
                    <a:pt x="171" y="10"/>
                  </a:lnTo>
                  <a:lnTo>
                    <a:pt x="196" y="5"/>
                  </a:lnTo>
                  <a:lnTo>
                    <a:pt x="222" y="1"/>
                  </a:lnTo>
                  <a:lnTo>
                    <a:pt x="248" y="0"/>
                  </a:lnTo>
                  <a:lnTo>
                    <a:pt x="274" y="1"/>
                  </a:lnTo>
                  <a:lnTo>
                    <a:pt x="301" y="4"/>
                  </a:lnTo>
                  <a:lnTo>
                    <a:pt x="327" y="9"/>
                  </a:lnTo>
                  <a:lnTo>
                    <a:pt x="353" y="17"/>
                  </a:lnTo>
                  <a:lnTo>
                    <a:pt x="378" y="26"/>
                  </a:lnTo>
                  <a:lnTo>
                    <a:pt x="403" y="38"/>
                  </a:lnTo>
                  <a:lnTo>
                    <a:pt x="426" y="52"/>
                  </a:lnTo>
                  <a:lnTo>
                    <a:pt x="449" y="68"/>
                  </a:lnTo>
                  <a:lnTo>
                    <a:pt x="470" y="86"/>
                  </a:lnTo>
                  <a:lnTo>
                    <a:pt x="489" y="106"/>
                  </a:lnTo>
                  <a:lnTo>
                    <a:pt x="506" y="129"/>
                  </a:lnTo>
                  <a:lnTo>
                    <a:pt x="522" y="154"/>
                  </a:lnTo>
                  <a:lnTo>
                    <a:pt x="535" y="180"/>
                  </a:lnTo>
                  <a:lnTo>
                    <a:pt x="545" y="209"/>
                  </a:lnTo>
                  <a:lnTo>
                    <a:pt x="546" y="212"/>
                  </a:lnTo>
                  <a:lnTo>
                    <a:pt x="547" y="214"/>
                  </a:lnTo>
                  <a:lnTo>
                    <a:pt x="547" y="217"/>
                  </a:lnTo>
                  <a:lnTo>
                    <a:pt x="548" y="219"/>
                  </a:lnTo>
                  <a:lnTo>
                    <a:pt x="549" y="221"/>
                  </a:lnTo>
                  <a:lnTo>
                    <a:pt x="549" y="224"/>
                  </a:lnTo>
                  <a:lnTo>
                    <a:pt x="550" y="226"/>
                  </a:lnTo>
                  <a:lnTo>
                    <a:pt x="550" y="229"/>
                  </a:lnTo>
                  <a:lnTo>
                    <a:pt x="551" y="231"/>
                  </a:lnTo>
                  <a:lnTo>
                    <a:pt x="551" y="233"/>
                  </a:lnTo>
                  <a:lnTo>
                    <a:pt x="551" y="236"/>
                  </a:lnTo>
                  <a:lnTo>
                    <a:pt x="552" y="238"/>
                  </a:lnTo>
                  <a:lnTo>
                    <a:pt x="552" y="240"/>
                  </a:lnTo>
                  <a:lnTo>
                    <a:pt x="552" y="243"/>
                  </a:lnTo>
                  <a:lnTo>
                    <a:pt x="553" y="245"/>
                  </a:lnTo>
                  <a:lnTo>
                    <a:pt x="553" y="247"/>
                  </a:lnTo>
                  <a:lnTo>
                    <a:pt x="553" y="250"/>
                  </a:lnTo>
                  <a:lnTo>
                    <a:pt x="553" y="252"/>
                  </a:lnTo>
                  <a:lnTo>
                    <a:pt x="553" y="254"/>
                  </a:lnTo>
                  <a:lnTo>
                    <a:pt x="553" y="257"/>
                  </a:lnTo>
                  <a:lnTo>
                    <a:pt x="553" y="259"/>
                  </a:lnTo>
                  <a:lnTo>
                    <a:pt x="553" y="262"/>
                  </a:lnTo>
                  <a:lnTo>
                    <a:pt x="553" y="264"/>
                  </a:lnTo>
                  <a:lnTo>
                    <a:pt x="552" y="267"/>
                  </a:lnTo>
                  <a:lnTo>
                    <a:pt x="552" y="269"/>
                  </a:lnTo>
                  <a:lnTo>
                    <a:pt x="552" y="272"/>
                  </a:lnTo>
                  <a:lnTo>
                    <a:pt x="552" y="275"/>
                  </a:lnTo>
                  <a:lnTo>
                    <a:pt x="551" y="277"/>
                  </a:lnTo>
                  <a:lnTo>
                    <a:pt x="551" y="280"/>
                  </a:lnTo>
                  <a:lnTo>
                    <a:pt x="550" y="283"/>
                  </a:lnTo>
                  <a:lnTo>
                    <a:pt x="550" y="286"/>
                  </a:lnTo>
                  <a:lnTo>
                    <a:pt x="549" y="289"/>
                  </a:lnTo>
                  <a:lnTo>
                    <a:pt x="549" y="291"/>
                  </a:lnTo>
                  <a:lnTo>
                    <a:pt x="549" y="292"/>
                  </a:lnTo>
                  <a:lnTo>
                    <a:pt x="548" y="294"/>
                  </a:lnTo>
                  <a:lnTo>
                    <a:pt x="547" y="296"/>
                  </a:lnTo>
                  <a:lnTo>
                    <a:pt x="546" y="297"/>
                  </a:lnTo>
                  <a:lnTo>
                    <a:pt x="546" y="299"/>
                  </a:lnTo>
                  <a:lnTo>
                    <a:pt x="545" y="301"/>
                  </a:lnTo>
                  <a:lnTo>
                    <a:pt x="544" y="303"/>
                  </a:lnTo>
                  <a:lnTo>
                    <a:pt x="541" y="307"/>
                  </a:lnTo>
                  <a:lnTo>
                    <a:pt x="539" y="310"/>
                  </a:lnTo>
                  <a:lnTo>
                    <a:pt x="538" y="312"/>
                  </a:lnTo>
                  <a:lnTo>
                    <a:pt x="537" y="314"/>
                  </a:lnTo>
                  <a:lnTo>
                    <a:pt x="536" y="317"/>
                  </a:lnTo>
                  <a:lnTo>
                    <a:pt x="535" y="319"/>
                  </a:lnTo>
                  <a:lnTo>
                    <a:pt x="534" y="321"/>
                  </a:lnTo>
                  <a:lnTo>
                    <a:pt x="533" y="323"/>
                  </a:lnTo>
                  <a:lnTo>
                    <a:pt x="532" y="325"/>
                  </a:lnTo>
                  <a:lnTo>
                    <a:pt x="531" y="327"/>
                  </a:lnTo>
                  <a:lnTo>
                    <a:pt x="530" y="329"/>
                  </a:lnTo>
                  <a:lnTo>
                    <a:pt x="529" y="331"/>
                  </a:lnTo>
                  <a:lnTo>
                    <a:pt x="529" y="334"/>
                  </a:lnTo>
                  <a:lnTo>
                    <a:pt x="528" y="336"/>
                  </a:lnTo>
                  <a:lnTo>
                    <a:pt x="528" y="338"/>
                  </a:lnTo>
                  <a:lnTo>
                    <a:pt x="528" y="340"/>
                  </a:lnTo>
                  <a:lnTo>
                    <a:pt x="528" y="342"/>
                  </a:lnTo>
                  <a:lnTo>
                    <a:pt x="528" y="345"/>
                  </a:lnTo>
                  <a:lnTo>
                    <a:pt x="529" y="347"/>
                  </a:lnTo>
                  <a:lnTo>
                    <a:pt x="529" y="349"/>
                  </a:lnTo>
                  <a:lnTo>
                    <a:pt x="530" y="352"/>
                  </a:lnTo>
                  <a:lnTo>
                    <a:pt x="531" y="354"/>
                  </a:lnTo>
                  <a:lnTo>
                    <a:pt x="531" y="355"/>
                  </a:lnTo>
                  <a:lnTo>
                    <a:pt x="532" y="357"/>
                  </a:lnTo>
                  <a:lnTo>
                    <a:pt x="533" y="360"/>
                  </a:lnTo>
                  <a:lnTo>
                    <a:pt x="534" y="363"/>
                  </a:lnTo>
                  <a:lnTo>
                    <a:pt x="535" y="367"/>
                  </a:lnTo>
                  <a:lnTo>
                    <a:pt x="536" y="371"/>
                  </a:lnTo>
                  <a:lnTo>
                    <a:pt x="537" y="373"/>
                  </a:lnTo>
                  <a:lnTo>
                    <a:pt x="538" y="376"/>
                  </a:lnTo>
                  <a:lnTo>
                    <a:pt x="538" y="378"/>
                  </a:lnTo>
                  <a:lnTo>
                    <a:pt x="539" y="381"/>
                  </a:lnTo>
                  <a:lnTo>
                    <a:pt x="539" y="383"/>
                  </a:lnTo>
                  <a:lnTo>
                    <a:pt x="540" y="386"/>
                  </a:lnTo>
                  <a:lnTo>
                    <a:pt x="540" y="389"/>
                  </a:lnTo>
                  <a:lnTo>
                    <a:pt x="541" y="391"/>
                  </a:lnTo>
                  <a:lnTo>
                    <a:pt x="541" y="394"/>
                  </a:lnTo>
                  <a:lnTo>
                    <a:pt x="542" y="397"/>
                  </a:lnTo>
                  <a:lnTo>
                    <a:pt x="542" y="400"/>
                  </a:lnTo>
                  <a:lnTo>
                    <a:pt x="542" y="403"/>
                  </a:lnTo>
                  <a:lnTo>
                    <a:pt x="542" y="406"/>
                  </a:lnTo>
                  <a:lnTo>
                    <a:pt x="542" y="409"/>
                  </a:lnTo>
                  <a:lnTo>
                    <a:pt x="543" y="412"/>
                  </a:lnTo>
                  <a:lnTo>
                    <a:pt x="543" y="415"/>
                  </a:lnTo>
                  <a:lnTo>
                    <a:pt x="543" y="418"/>
                  </a:lnTo>
                  <a:lnTo>
                    <a:pt x="542" y="421"/>
                  </a:lnTo>
                  <a:lnTo>
                    <a:pt x="542" y="424"/>
                  </a:lnTo>
                  <a:lnTo>
                    <a:pt x="542" y="427"/>
                  </a:lnTo>
                  <a:lnTo>
                    <a:pt x="541" y="433"/>
                  </a:lnTo>
                  <a:lnTo>
                    <a:pt x="539" y="441"/>
                  </a:lnTo>
                  <a:lnTo>
                    <a:pt x="537" y="449"/>
                  </a:lnTo>
                  <a:lnTo>
                    <a:pt x="534" y="457"/>
                  </a:lnTo>
                  <a:lnTo>
                    <a:pt x="531" y="466"/>
                  </a:lnTo>
                  <a:lnTo>
                    <a:pt x="527" y="476"/>
                  </a:lnTo>
                  <a:lnTo>
                    <a:pt x="523" y="486"/>
                  </a:lnTo>
                  <a:lnTo>
                    <a:pt x="518" y="496"/>
                  </a:lnTo>
                  <a:lnTo>
                    <a:pt x="513" y="506"/>
                  </a:lnTo>
                  <a:lnTo>
                    <a:pt x="508" y="517"/>
                  </a:lnTo>
                  <a:lnTo>
                    <a:pt x="502" y="527"/>
                  </a:lnTo>
                  <a:lnTo>
                    <a:pt x="496" y="538"/>
                  </a:lnTo>
                  <a:lnTo>
                    <a:pt x="490" y="549"/>
                  </a:lnTo>
                  <a:lnTo>
                    <a:pt x="484" y="560"/>
                  </a:lnTo>
                  <a:lnTo>
                    <a:pt x="477" y="570"/>
                  </a:lnTo>
                  <a:lnTo>
                    <a:pt x="470" y="581"/>
                  </a:lnTo>
                  <a:lnTo>
                    <a:pt x="463" y="591"/>
                  </a:lnTo>
                  <a:lnTo>
                    <a:pt x="456" y="601"/>
                  </a:lnTo>
                  <a:lnTo>
                    <a:pt x="449" y="611"/>
                  </a:lnTo>
                  <a:lnTo>
                    <a:pt x="442" y="620"/>
                  </a:lnTo>
                  <a:lnTo>
                    <a:pt x="435" y="629"/>
                  </a:lnTo>
                  <a:lnTo>
                    <a:pt x="428" y="638"/>
                  </a:lnTo>
                  <a:lnTo>
                    <a:pt x="421" y="646"/>
                  </a:lnTo>
                  <a:lnTo>
                    <a:pt x="413" y="653"/>
                  </a:lnTo>
                  <a:lnTo>
                    <a:pt x="406" y="660"/>
                  </a:lnTo>
                  <a:lnTo>
                    <a:pt x="400" y="666"/>
                  </a:lnTo>
                  <a:lnTo>
                    <a:pt x="393" y="671"/>
                  </a:lnTo>
                  <a:lnTo>
                    <a:pt x="386" y="675"/>
                  </a:lnTo>
                  <a:lnTo>
                    <a:pt x="380" y="679"/>
                  </a:lnTo>
                  <a:lnTo>
                    <a:pt x="374" y="681"/>
                  </a:lnTo>
                  <a:lnTo>
                    <a:pt x="368" y="682"/>
                  </a:lnTo>
                  <a:lnTo>
                    <a:pt x="363" y="683"/>
                  </a:lnTo>
                  <a:close/>
                </a:path>
              </a:pathLst>
            </a:custGeom>
            <a:solidFill>
              <a:srgbClr val="EBAA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 name="Freeform 10"/>
            <p:cNvSpPr>
              <a:spLocks/>
            </p:cNvSpPr>
            <p:nvPr/>
          </p:nvSpPr>
          <p:spPr bwMode="auto">
            <a:xfrm>
              <a:off x="3704" y="1105"/>
              <a:ext cx="173" cy="30"/>
            </a:xfrm>
            <a:custGeom>
              <a:avLst/>
              <a:gdLst>
                <a:gd name="T0" fmla="*/ 7 w 173"/>
                <a:gd name="T1" fmla="*/ 13 h 30"/>
                <a:gd name="T2" fmla="*/ 17 w 173"/>
                <a:gd name="T3" fmla="*/ 13 h 30"/>
                <a:gd name="T4" fmla="*/ 26 w 173"/>
                <a:gd name="T5" fmla="*/ 12 h 30"/>
                <a:gd name="T6" fmla="*/ 34 w 173"/>
                <a:gd name="T7" fmla="*/ 11 h 30"/>
                <a:gd name="T8" fmla="*/ 47 w 173"/>
                <a:gd name="T9" fmla="*/ 9 h 30"/>
                <a:gd name="T10" fmla="*/ 61 w 173"/>
                <a:gd name="T11" fmla="*/ 6 h 30"/>
                <a:gd name="T12" fmla="*/ 74 w 173"/>
                <a:gd name="T13" fmla="*/ 3 h 30"/>
                <a:gd name="T14" fmla="*/ 84 w 173"/>
                <a:gd name="T15" fmla="*/ 1 h 30"/>
                <a:gd name="T16" fmla="*/ 87 w 173"/>
                <a:gd name="T17" fmla="*/ 1 h 30"/>
                <a:gd name="T18" fmla="*/ 90 w 173"/>
                <a:gd name="T19" fmla="*/ 1 h 30"/>
                <a:gd name="T20" fmla="*/ 92 w 173"/>
                <a:gd name="T21" fmla="*/ 3 h 30"/>
                <a:gd name="T22" fmla="*/ 95 w 173"/>
                <a:gd name="T23" fmla="*/ 5 h 30"/>
                <a:gd name="T24" fmla="*/ 101 w 173"/>
                <a:gd name="T25" fmla="*/ 11 h 30"/>
                <a:gd name="T26" fmla="*/ 103 w 173"/>
                <a:gd name="T27" fmla="*/ 12 h 30"/>
                <a:gd name="T28" fmla="*/ 104 w 173"/>
                <a:gd name="T29" fmla="*/ 12 h 30"/>
                <a:gd name="T30" fmla="*/ 105 w 173"/>
                <a:gd name="T31" fmla="*/ 12 h 30"/>
                <a:gd name="T32" fmla="*/ 107 w 173"/>
                <a:gd name="T33" fmla="*/ 11 h 30"/>
                <a:gd name="T34" fmla="*/ 111 w 173"/>
                <a:gd name="T35" fmla="*/ 7 h 30"/>
                <a:gd name="T36" fmla="*/ 114 w 173"/>
                <a:gd name="T37" fmla="*/ 3 h 30"/>
                <a:gd name="T38" fmla="*/ 117 w 173"/>
                <a:gd name="T39" fmla="*/ 1 h 30"/>
                <a:gd name="T40" fmla="*/ 118 w 173"/>
                <a:gd name="T41" fmla="*/ 1 h 30"/>
                <a:gd name="T42" fmla="*/ 120 w 173"/>
                <a:gd name="T43" fmla="*/ 0 h 30"/>
                <a:gd name="T44" fmla="*/ 127 w 173"/>
                <a:gd name="T45" fmla="*/ 1 h 30"/>
                <a:gd name="T46" fmla="*/ 135 w 173"/>
                <a:gd name="T47" fmla="*/ 3 h 30"/>
                <a:gd name="T48" fmla="*/ 142 w 173"/>
                <a:gd name="T49" fmla="*/ 5 h 30"/>
                <a:gd name="T50" fmla="*/ 151 w 173"/>
                <a:gd name="T51" fmla="*/ 7 h 30"/>
                <a:gd name="T52" fmla="*/ 162 w 173"/>
                <a:gd name="T53" fmla="*/ 12 h 30"/>
                <a:gd name="T54" fmla="*/ 170 w 173"/>
                <a:gd name="T55" fmla="*/ 17 h 30"/>
                <a:gd name="T56" fmla="*/ 164 w 173"/>
                <a:gd name="T57" fmla="*/ 21 h 30"/>
                <a:gd name="T58" fmla="*/ 158 w 173"/>
                <a:gd name="T59" fmla="*/ 24 h 30"/>
                <a:gd name="T60" fmla="*/ 152 w 173"/>
                <a:gd name="T61" fmla="*/ 26 h 30"/>
                <a:gd name="T62" fmla="*/ 147 w 173"/>
                <a:gd name="T63" fmla="*/ 27 h 30"/>
                <a:gd name="T64" fmla="*/ 142 w 173"/>
                <a:gd name="T65" fmla="*/ 28 h 30"/>
                <a:gd name="T66" fmla="*/ 136 w 173"/>
                <a:gd name="T67" fmla="*/ 28 h 30"/>
                <a:gd name="T68" fmla="*/ 126 w 173"/>
                <a:gd name="T69" fmla="*/ 29 h 30"/>
                <a:gd name="T70" fmla="*/ 114 w 173"/>
                <a:gd name="T71" fmla="*/ 29 h 30"/>
                <a:gd name="T72" fmla="*/ 106 w 173"/>
                <a:gd name="T73" fmla="*/ 30 h 30"/>
                <a:gd name="T74" fmla="*/ 98 w 173"/>
                <a:gd name="T75" fmla="*/ 30 h 30"/>
                <a:gd name="T76" fmla="*/ 89 w 173"/>
                <a:gd name="T77" fmla="*/ 30 h 30"/>
                <a:gd name="T78" fmla="*/ 79 w 173"/>
                <a:gd name="T79" fmla="*/ 29 h 30"/>
                <a:gd name="T80" fmla="*/ 68 w 173"/>
                <a:gd name="T81" fmla="*/ 28 h 30"/>
                <a:gd name="T82" fmla="*/ 57 w 173"/>
                <a:gd name="T83" fmla="*/ 27 h 30"/>
                <a:gd name="T84" fmla="*/ 45 w 173"/>
                <a:gd name="T85" fmla="*/ 25 h 30"/>
                <a:gd name="T86" fmla="*/ 34 w 173"/>
                <a:gd name="T87" fmla="*/ 23 h 30"/>
                <a:gd name="T88" fmla="*/ 23 w 173"/>
                <a:gd name="T89" fmla="*/ 21 h 30"/>
                <a:gd name="T90" fmla="*/ 13 w 173"/>
                <a:gd name="T91" fmla="*/ 18 h 30"/>
                <a:gd name="T92" fmla="*/ 5 w 173"/>
                <a:gd name="T93" fmla="*/ 15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73" h="30">
                  <a:moveTo>
                    <a:pt x="0" y="13"/>
                  </a:moveTo>
                  <a:lnTo>
                    <a:pt x="3" y="13"/>
                  </a:lnTo>
                  <a:lnTo>
                    <a:pt x="7" y="13"/>
                  </a:lnTo>
                  <a:lnTo>
                    <a:pt x="10" y="13"/>
                  </a:lnTo>
                  <a:lnTo>
                    <a:pt x="14" y="13"/>
                  </a:lnTo>
                  <a:lnTo>
                    <a:pt x="17" y="13"/>
                  </a:lnTo>
                  <a:lnTo>
                    <a:pt x="20" y="12"/>
                  </a:lnTo>
                  <a:lnTo>
                    <a:pt x="23" y="12"/>
                  </a:lnTo>
                  <a:lnTo>
                    <a:pt x="26" y="12"/>
                  </a:lnTo>
                  <a:lnTo>
                    <a:pt x="29" y="12"/>
                  </a:lnTo>
                  <a:lnTo>
                    <a:pt x="32" y="11"/>
                  </a:lnTo>
                  <a:lnTo>
                    <a:pt x="34" y="11"/>
                  </a:lnTo>
                  <a:lnTo>
                    <a:pt x="37" y="11"/>
                  </a:lnTo>
                  <a:lnTo>
                    <a:pt x="42" y="10"/>
                  </a:lnTo>
                  <a:lnTo>
                    <a:pt x="47" y="9"/>
                  </a:lnTo>
                  <a:lnTo>
                    <a:pt x="52" y="8"/>
                  </a:lnTo>
                  <a:lnTo>
                    <a:pt x="57" y="7"/>
                  </a:lnTo>
                  <a:lnTo>
                    <a:pt x="61" y="6"/>
                  </a:lnTo>
                  <a:lnTo>
                    <a:pt x="66" y="5"/>
                  </a:lnTo>
                  <a:lnTo>
                    <a:pt x="70" y="4"/>
                  </a:lnTo>
                  <a:lnTo>
                    <a:pt x="74" y="3"/>
                  </a:lnTo>
                  <a:lnTo>
                    <a:pt x="79" y="2"/>
                  </a:lnTo>
                  <a:lnTo>
                    <a:pt x="83" y="1"/>
                  </a:lnTo>
                  <a:lnTo>
                    <a:pt x="84" y="1"/>
                  </a:lnTo>
                  <a:lnTo>
                    <a:pt x="85" y="1"/>
                  </a:lnTo>
                  <a:lnTo>
                    <a:pt x="86" y="1"/>
                  </a:lnTo>
                  <a:lnTo>
                    <a:pt x="87" y="1"/>
                  </a:lnTo>
                  <a:lnTo>
                    <a:pt x="88" y="1"/>
                  </a:lnTo>
                  <a:lnTo>
                    <a:pt x="89" y="1"/>
                  </a:lnTo>
                  <a:lnTo>
                    <a:pt x="90" y="1"/>
                  </a:lnTo>
                  <a:lnTo>
                    <a:pt x="91" y="2"/>
                  </a:lnTo>
                  <a:lnTo>
                    <a:pt x="92" y="2"/>
                  </a:lnTo>
                  <a:lnTo>
                    <a:pt x="92" y="3"/>
                  </a:lnTo>
                  <a:lnTo>
                    <a:pt x="93" y="3"/>
                  </a:lnTo>
                  <a:lnTo>
                    <a:pt x="94" y="4"/>
                  </a:lnTo>
                  <a:lnTo>
                    <a:pt x="95" y="5"/>
                  </a:lnTo>
                  <a:lnTo>
                    <a:pt x="97" y="6"/>
                  </a:lnTo>
                  <a:lnTo>
                    <a:pt x="99" y="9"/>
                  </a:lnTo>
                  <a:lnTo>
                    <a:pt x="101" y="11"/>
                  </a:lnTo>
                  <a:lnTo>
                    <a:pt x="102" y="11"/>
                  </a:lnTo>
                  <a:lnTo>
                    <a:pt x="102" y="11"/>
                  </a:lnTo>
                  <a:lnTo>
                    <a:pt x="103" y="12"/>
                  </a:lnTo>
                  <a:lnTo>
                    <a:pt x="103" y="12"/>
                  </a:lnTo>
                  <a:lnTo>
                    <a:pt x="104" y="12"/>
                  </a:lnTo>
                  <a:lnTo>
                    <a:pt x="104" y="12"/>
                  </a:lnTo>
                  <a:lnTo>
                    <a:pt x="104" y="12"/>
                  </a:lnTo>
                  <a:lnTo>
                    <a:pt x="105" y="12"/>
                  </a:lnTo>
                  <a:lnTo>
                    <a:pt x="105" y="12"/>
                  </a:lnTo>
                  <a:lnTo>
                    <a:pt x="106" y="12"/>
                  </a:lnTo>
                  <a:lnTo>
                    <a:pt x="106" y="11"/>
                  </a:lnTo>
                  <a:lnTo>
                    <a:pt x="107" y="11"/>
                  </a:lnTo>
                  <a:lnTo>
                    <a:pt x="108" y="10"/>
                  </a:lnTo>
                  <a:lnTo>
                    <a:pt x="109" y="9"/>
                  </a:lnTo>
                  <a:lnTo>
                    <a:pt x="111" y="7"/>
                  </a:lnTo>
                  <a:lnTo>
                    <a:pt x="112" y="5"/>
                  </a:lnTo>
                  <a:lnTo>
                    <a:pt x="113" y="4"/>
                  </a:lnTo>
                  <a:lnTo>
                    <a:pt x="114" y="3"/>
                  </a:lnTo>
                  <a:lnTo>
                    <a:pt x="115" y="2"/>
                  </a:lnTo>
                  <a:lnTo>
                    <a:pt x="116" y="2"/>
                  </a:lnTo>
                  <a:lnTo>
                    <a:pt x="117" y="1"/>
                  </a:lnTo>
                  <a:lnTo>
                    <a:pt x="117" y="1"/>
                  </a:lnTo>
                  <a:lnTo>
                    <a:pt x="118" y="1"/>
                  </a:lnTo>
                  <a:lnTo>
                    <a:pt x="118" y="1"/>
                  </a:lnTo>
                  <a:lnTo>
                    <a:pt x="119" y="0"/>
                  </a:lnTo>
                  <a:lnTo>
                    <a:pt x="120" y="0"/>
                  </a:lnTo>
                  <a:lnTo>
                    <a:pt x="120" y="0"/>
                  </a:lnTo>
                  <a:lnTo>
                    <a:pt x="121" y="0"/>
                  </a:lnTo>
                  <a:lnTo>
                    <a:pt x="124" y="1"/>
                  </a:lnTo>
                  <a:lnTo>
                    <a:pt x="127" y="1"/>
                  </a:lnTo>
                  <a:lnTo>
                    <a:pt x="130" y="2"/>
                  </a:lnTo>
                  <a:lnTo>
                    <a:pt x="133" y="2"/>
                  </a:lnTo>
                  <a:lnTo>
                    <a:pt x="135" y="3"/>
                  </a:lnTo>
                  <a:lnTo>
                    <a:pt x="137" y="3"/>
                  </a:lnTo>
                  <a:lnTo>
                    <a:pt x="140" y="4"/>
                  </a:lnTo>
                  <a:lnTo>
                    <a:pt x="142" y="5"/>
                  </a:lnTo>
                  <a:lnTo>
                    <a:pt x="145" y="5"/>
                  </a:lnTo>
                  <a:lnTo>
                    <a:pt x="148" y="6"/>
                  </a:lnTo>
                  <a:lnTo>
                    <a:pt x="151" y="7"/>
                  </a:lnTo>
                  <a:lnTo>
                    <a:pt x="154" y="9"/>
                  </a:lnTo>
                  <a:lnTo>
                    <a:pt x="158" y="10"/>
                  </a:lnTo>
                  <a:lnTo>
                    <a:pt x="162" y="12"/>
                  </a:lnTo>
                  <a:lnTo>
                    <a:pt x="167" y="14"/>
                  </a:lnTo>
                  <a:lnTo>
                    <a:pt x="173" y="16"/>
                  </a:lnTo>
                  <a:lnTo>
                    <a:pt x="170" y="17"/>
                  </a:lnTo>
                  <a:lnTo>
                    <a:pt x="168" y="19"/>
                  </a:lnTo>
                  <a:lnTo>
                    <a:pt x="166" y="20"/>
                  </a:lnTo>
                  <a:lnTo>
                    <a:pt x="164" y="21"/>
                  </a:lnTo>
                  <a:lnTo>
                    <a:pt x="162" y="22"/>
                  </a:lnTo>
                  <a:lnTo>
                    <a:pt x="160" y="23"/>
                  </a:lnTo>
                  <a:lnTo>
                    <a:pt x="158" y="24"/>
                  </a:lnTo>
                  <a:lnTo>
                    <a:pt x="156" y="25"/>
                  </a:lnTo>
                  <a:lnTo>
                    <a:pt x="154" y="25"/>
                  </a:lnTo>
                  <a:lnTo>
                    <a:pt x="152" y="26"/>
                  </a:lnTo>
                  <a:lnTo>
                    <a:pt x="151" y="26"/>
                  </a:lnTo>
                  <a:lnTo>
                    <a:pt x="149" y="27"/>
                  </a:lnTo>
                  <a:lnTo>
                    <a:pt x="147" y="27"/>
                  </a:lnTo>
                  <a:lnTo>
                    <a:pt x="145" y="27"/>
                  </a:lnTo>
                  <a:lnTo>
                    <a:pt x="144" y="28"/>
                  </a:lnTo>
                  <a:lnTo>
                    <a:pt x="142" y="28"/>
                  </a:lnTo>
                  <a:lnTo>
                    <a:pt x="140" y="28"/>
                  </a:lnTo>
                  <a:lnTo>
                    <a:pt x="138" y="28"/>
                  </a:lnTo>
                  <a:lnTo>
                    <a:pt x="136" y="28"/>
                  </a:lnTo>
                  <a:lnTo>
                    <a:pt x="135" y="28"/>
                  </a:lnTo>
                  <a:lnTo>
                    <a:pt x="131" y="28"/>
                  </a:lnTo>
                  <a:lnTo>
                    <a:pt x="126" y="29"/>
                  </a:lnTo>
                  <a:lnTo>
                    <a:pt x="122" y="29"/>
                  </a:lnTo>
                  <a:lnTo>
                    <a:pt x="117" y="29"/>
                  </a:lnTo>
                  <a:lnTo>
                    <a:pt x="114" y="29"/>
                  </a:lnTo>
                  <a:lnTo>
                    <a:pt x="112" y="29"/>
                  </a:lnTo>
                  <a:lnTo>
                    <a:pt x="109" y="29"/>
                  </a:lnTo>
                  <a:lnTo>
                    <a:pt x="106" y="30"/>
                  </a:lnTo>
                  <a:lnTo>
                    <a:pt x="104" y="30"/>
                  </a:lnTo>
                  <a:lnTo>
                    <a:pt x="101" y="30"/>
                  </a:lnTo>
                  <a:lnTo>
                    <a:pt x="98" y="30"/>
                  </a:lnTo>
                  <a:lnTo>
                    <a:pt x="95" y="30"/>
                  </a:lnTo>
                  <a:lnTo>
                    <a:pt x="92" y="30"/>
                  </a:lnTo>
                  <a:lnTo>
                    <a:pt x="89" y="30"/>
                  </a:lnTo>
                  <a:lnTo>
                    <a:pt x="86" y="30"/>
                  </a:lnTo>
                  <a:lnTo>
                    <a:pt x="82" y="30"/>
                  </a:lnTo>
                  <a:lnTo>
                    <a:pt x="79" y="29"/>
                  </a:lnTo>
                  <a:lnTo>
                    <a:pt x="75" y="29"/>
                  </a:lnTo>
                  <a:lnTo>
                    <a:pt x="72" y="29"/>
                  </a:lnTo>
                  <a:lnTo>
                    <a:pt x="68" y="28"/>
                  </a:lnTo>
                  <a:lnTo>
                    <a:pt x="64" y="28"/>
                  </a:lnTo>
                  <a:lnTo>
                    <a:pt x="60" y="27"/>
                  </a:lnTo>
                  <a:lnTo>
                    <a:pt x="57" y="27"/>
                  </a:lnTo>
                  <a:lnTo>
                    <a:pt x="53" y="26"/>
                  </a:lnTo>
                  <a:lnTo>
                    <a:pt x="49" y="26"/>
                  </a:lnTo>
                  <a:lnTo>
                    <a:pt x="45" y="25"/>
                  </a:lnTo>
                  <a:lnTo>
                    <a:pt x="41" y="24"/>
                  </a:lnTo>
                  <a:lnTo>
                    <a:pt x="37" y="24"/>
                  </a:lnTo>
                  <a:lnTo>
                    <a:pt x="34" y="23"/>
                  </a:lnTo>
                  <a:lnTo>
                    <a:pt x="30" y="22"/>
                  </a:lnTo>
                  <a:lnTo>
                    <a:pt x="27" y="21"/>
                  </a:lnTo>
                  <a:lnTo>
                    <a:pt x="23" y="21"/>
                  </a:lnTo>
                  <a:lnTo>
                    <a:pt x="20" y="20"/>
                  </a:lnTo>
                  <a:lnTo>
                    <a:pt x="16" y="19"/>
                  </a:lnTo>
                  <a:lnTo>
                    <a:pt x="13" y="18"/>
                  </a:lnTo>
                  <a:lnTo>
                    <a:pt x="10" y="17"/>
                  </a:lnTo>
                  <a:lnTo>
                    <a:pt x="7" y="16"/>
                  </a:lnTo>
                  <a:lnTo>
                    <a:pt x="5" y="15"/>
                  </a:lnTo>
                  <a:lnTo>
                    <a:pt x="2" y="14"/>
                  </a:lnTo>
                  <a:lnTo>
                    <a:pt x="0" y="13"/>
                  </a:lnTo>
                  <a:close/>
                </a:path>
              </a:pathLst>
            </a:custGeom>
            <a:solidFill>
              <a:srgbClr val="BE4A3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 name="Freeform 11"/>
            <p:cNvSpPr>
              <a:spLocks noEditPoints="1"/>
            </p:cNvSpPr>
            <p:nvPr/>
          </p:nvSpPr>
          <p:spPr bwMode="auto">
            <a:xfrm>
              <a:off x="3703" y="1104"/>
              <a:ext cx="177" cy="33"/>
            </a:xfrm>
            <a:custGeom>
              <a:avLst/>
              <a:gdLst>
                <a:gd name="T0" fmla="*/ 33 w 177"/>
                <a:gd name="T1" fmla="*/ 14 h 33"/>
                <a:gd name="T2" fmla="*/ 58 w 177"/>
                <a:gd name="T3" fmla="*/ 10 h 33"/>
                <a:gd name="T4" fmla="*/ 78 w 177"/>
                <a:gd name="T5" fmla="*/ 5 h 33"/>
                <a:gd name="T6" fmla="*/ 86 w 177"/>
                <a:gd name="T7" fmla="*/ 3 h 33"/>
                <a:gd name="T8" fmla="*/ 92 w 177"/>
                <a:gd name="T9" fmla="*/ 4 h 33"/>
                <a:gd name="T10" fmla="*/ 97 w 177"/>
                <a:gd name="T11" fmla="*/ 9 h 33"/>
                <a:gd name="T12" fmla="*/ 103 w 177"/>
                <a:gd name="T13" fmla="*/ 14 h 33"/>
                <a:gd name="T14" fmla="*/ 106 w 177"/>
                <a:gd name="T15" fmla="*/ 15 h 33"/>
                <a:gd name="T16" fmla="*/ 108 w 177"/>
                <a:gd name="T17" fmla="*/ 14 h 33"/>
                <a:gd name="T18" fmla="*/ 113 w 177"/>
                <a:gd name="T19" fmla="*/ 9 h 33"/>
                <a:gd name="T20" fmla="*/ 118 w 177"/>
                <a:gd name="T21" fmla="*/ 4 h 33"/>
                <a:gd name="T22" fmla="*/ 121 w 177"/>
                <a:gd name="T23" fmla="*/ 3 h 33"/>
                <a:gd name="T24" fmla="*/ 133 w 177"/>
                <a:gd name="T25" fmla="*/ 5 h 33"/>
                <a:gd name="T26" fmla="*/ 145 w 177"/>
                <a:gd name="T27" fmla="*/ 8 h 33"/>
                <a:gd name="T28" fmla="*/ 163 w 177"/>
                <a:gd name="T29" fmla="*/ 14 h 33"/>
                <a:gd name="T30" fmla="*/ 169 w 177"/>
                <a:gd name="T31" fmla="*/ 18 h 33"/>
                <a:gd name="T32" fmla="*/ 161 w 177"/>
                <a:gd name="T33" fmla="*/ 23 h 33"/>
                <a:gd name="T34" fmla="*/ 153 w 177"/>
                <a:gd name="T35" fmla="*/ 25 h 33"/>
                <a:gd name="T36" fmla="*/ 143 w 177"/>
                <a:gd name="T37" fmla="*/ 27 h 33"/>
                <a:gd name="T38" fmla="*/ 128 w 177"/>
                <a:gd name="T39" fmla="*/ 28 h 33"/>
                <a:gd name="T40" fmla="*/ 110 w 177"/>
                <a:gd name="T41" fmla="*/ 29 h 33"/>
                <a:gd name="T42" fmla="*/ 101 w 177"/>
                <a:gd name="T43" fmla="*/ 30 h 33"/>
                <a:gd name="T44" fmla="*/ 91 w 177"/>
                <a:gd name="T45" fmla="*/ 30 h 33"/>
                <a:gd name="T46" fmla="*/ 80 w 177"/>
                <a:gd name="T47" fmla="*/ 29 h 33"/>
                <a:gd name="T48" fmla="*/ 52 w 177"/>
                <a:gd name="T49" fmla="*/ 26 h 33"/>
                <a:gd name="T50" fmla="*/ 24 w 177"/>
                <a:gd name="T51" fmla="*/ 20 h 33"/>
                <a:gd name="T52" fmla="*/ 76 w 177"/>
                <a:gd name="T53" fmla="*/ 3 h 33"/>
                <a:gd name="T54" fmla="*/ 52 w 177"/>
                <a:gd name="T55" fmla="*/ 8 h 33"/>
                <a:gd name="T56" fmla="*/ 24 w 177"/>
                <a:gd name="T57" fmla="*/ 12 h 33"/>
                <a:gd name="T58" fmla="*/ 2 w 177"/>
                <a:gd name="T59" fmla="*/ 16 h 33"/>
                <a:gd name="T60" fmla="*/ 14 w 177"/>
                <a:gd name="T61" fmla="*/ 20 h 33"/>
                <a:gd name="T62" fmla="*/ 42 w 177"/>
                <a:gd name="T63" fmla="*/ 27 h 33"/>
                <a:gd name="T64" fmla="*/ 75 w 177"/>
                <a:gd name="T65" fmla="*/ 31 h 33"/>
                <a:gd name="T66" fmla="*/ 89 w 177"/>
                <a:gd name="T67" fmla="*/ 33 h 33"/>
                <a:gd name="T68" fmla="*/ 100 w 177"/>
                <a:gd name="T69" fmla="*/ 33 h 33"/>
                <a:gd name="T70" fmla="*/ 107 w 177"/>
                <a:gd name="T71" fmla="*/ 32 h 33"/>
                <a:gd name="T72" fmla="*/ 123 w 177"/>
                <a:gd name="T73" fmla="*/ 31 h 33"/>
                <a:gd name="T74" fmla="*/ 139 w 177"/>
                <a:gd name="T75" fmla="*/ 31 h 33"/>
                <a:gd name="T76" fmla="*/ 150 w 177"/>
                <a:gd name="T77" fmla="*/ 29 h 33"/>
                <a:gd name="T78" fmla="*/ 158 w 177"/>
                <a:gd name="T79" fmla="*/ 27 h 33"/>
                <a:gd name="T80" fmla="*/ 166 w 177"/>
                <a:gd name="T81" fmla="*/ 23 h 33"/>
                <a:gd name="T82" fmla="*/ 177 w 177"/>
                <a:gd name="T83" fmla="*/ 16 h 33"/>
                <a:gd name="T84" fmla="*/ 164 w 177"/>
                <a:gd name="T85" fmla="*/ 12 h 33"/>
                <a:gd name="T86" fmla="*/ 146 w 177"/>
                <a:gd name="T87" fmla="*/ 5 h 33"/>
                <a:gd name="T88" fmla="*/ 134 w 177"/>
                <a:gd name="T89" fmla="*/ 2 h 33"/>
                <a:gd name="T90" fmla="*/ 121 w 177"/>
                <a:gd name="T91" fmla="*/ 0 h 33"/>
                <a:gd name="T92" fmla="*/ 117 w 177"/>
                <a:gd name="T93" fmla="*/ 1 h 33"/>
                <a:gd name="T94" fmla="*/ 112 w 177"/>
                <a:gd name="T95" fmla="*/ 5 h 33"/>
                <a:gd name="T96" fmla="*/ 107 w 177"/>
                <a:gd name="T97" fmla="*/ 11 h 33"/>
                <a:gd name="T98" fmla="*/ 105 w 177"/>
                <a:gd name="T99" fmla="*/ 12 h 33"/>
                <a:gd name="T100" fmla="*/ 102 w 177"/>
                <a:gd name="T101" fmla="*/ 10 h 33"/>
                <a:gd name="T102" fmla="*/ 95 w 177"/>
                <a:gd name="T103" fmla="*/ 3 h 33"/>
                <a:gd name="T104" fmla="*/ 90 w 177"/>
                <a:gd name="T105" fmla="*/ 1 h 33"/>
                <a:gd name="T106" fmla="*/ 86 w 177"/>
                <a:gd name="T107" fmla="*/ 0 h 33"/>
                <a:gd name="T108" fmla="*/ 78 w 177"/>
                <a:gd name="T109" fmla="*/ 2 h 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77" h="33">
                  <a:moveTo>
                    <a:pt x="8" y="15"/>
                  </a:moveTo>
                  <a:lnTo>
                    <a:pt x="14" y="15"/>
                  </a:lnTo>
                  <a:lnTo>
                    <a:pt x="19" y="15"/>
                  </a:lnTo>
                  <a:lnTo>
                    <a:pt x="24" y="14"/>
                  </a:lnTo>
                  <a:lnTo>
                    <a:pt x="29" y="14"/>
                  </a:lnTo>
                  <a:lnTo>
                    <a:pt x="33" y="14"/>
                  </a:lnTo>
                  <a:lnTo>
                    <a:pt x="38" y="13"/>
                  </a:lnTo>
                  <a:lnTo>
                    <a:pt x="42" y="12"/>
                  </a:lnTo>
                  <a:lnTo>
                    <a:pt x="46" y="12"/>
                  </a:lnTo>
                  <a:lnTo>
                    <a:pt x="50" y="11"/>
                  </a:lnTo>
                  <a:lnTo>
                    <a:pt x="54" y="10"/>
                  </a:lnTo>
                  <a:lnTo>
                    <a:pt x="58" y="10"/>
                  </a:lnTo>
                  <a:lnTo>
                    <a:pt x="62" y="9"/>
                  </a:lnTo>
                  <a:lnTo>
                    <a:pt x="65" y="8"/>
                  </a:lnTo>
                  <a:lnTo>
                    <a:pt x="69" y="7"/>
                  </a:lnTo>
                  <a:lnTo>
                    <a:pt x="73" y="6"/>
                  </a:lnTo>
                  <a:lnTo>
                    <a:pt x="76" y="5"/>
                  </a:lnTo>
                  <a:lnTo>
                    <a:pt x="78" y="5"/>
                  </a:lnTo>
                  <a:lnTo>
                    <a:pt x="80" y="4"/>
                  </a:lnTo>
                  <a:lnTo>
                    <a:pt x="82" y="4"/>
                  </a:lnTo>
                  <a:lnTo>
                    <a:pt x="85" y="3"/>
                  </a:lnTo>
                  <a:lnTo>
                    <a:pt x="85" y="3"/>
                  </a:lnTo>
                  <a:lnTo>
                    <a:pt x="86" y="3"/>
                  </a:lnTo>
                  <a:lnTo>
                    <a:pt x="86" y="3"/>
                  </a:lnTo>
                  <a:lnTo>
                    <a:pt x="87" y="3"/>
                  </a:lnTo>
                  <a:lnTo>
                    <a:pt x="88" y="3"/>
                  </a:lnTo>
                  <a:lnTo>
                    <a:pt x="89" y="3"/>
                  </a:lnTo>
                  <a:lnTo>
                    <a:pt x="90" y="4"/>
                  </a:lnTo>
                  <a:lnTo>
                    <a:pt x="91" y="4"/>
                  </a:lnTo>
                  <a:lnTo>
                    <a:pt x="92" y="4"/>
                  </a:lnTo>
                  <a:lnTo>
                    <a:pt x="93" y="5"/>
                  </a:lnTo>
                  <a:lnTo>
                    <a:pt x="93" y="5"/>
                  </a:lnTo>
                  <a:lnTo>
                    <a:pt x="94" y="6"/>
                  </a:lnTo>
                  <a:lnTo>
                    <a:pt x="95" y="7"/>
                  </a:lnTo>
                  <a:lnTo>
                    <a:pt x="96" y="7"/>
                  </a:lnTo>
                  <a:lnTo>
                    <a:pt x="97" y="9"/>
                  </a:lnTo>
                  <a:lnTo>
                    <a:pt x="99" y="10"/>
                  </a:lnTo>
                  <a:lnTo>
                    <a:pt x="100" y="11"/>
                  </a:lnTo>
                  <a:lnTo>
                    <a:pt x="101" y="12"/>
                  </a:lnTo>
                  <a:lnTo>
                    <a:pt x="102" y="13"/>
                  </a:lnTo>
                  <a:lnTo>
                    <a:pt x="103" y="14"/>
                  </a:lnTo>
                  <a:lnTo>
                    <a:pt x="103" y="14"/>
                  </a:lnTo>
                  <a:lnTo>
                    <a:pt x="103" y="14"/>
                  </a:lnTo>
                  <a:lnTo>
                    <a:pt x="104" y="14"/>
                  </a:lnTo>
                  <a:lnTo>
                    <a:pt x="104" y="15"/>
                  </a:lnTo>
                  <a:lnTo>
                    <a:pt x="105" y="15"/>
                  </a:lnTo>
                  <a:lnTo>
                    <a:pt x="105" y="15"/>
                  </a:lnTo>
                  <a:lnTo>
                    <a:pt x="106" y="15"/>
                  </a:lnTo>
                  <a:lnTo>
                    <a:pt x="106" y="15"/>
                  </a:lnTo>
                  <a:lnTo>
                    <a:pt x="106" y="15"/>
                  </a:lnTo>
                  <a:lnTo>
                    <a:pt x="106" y="15"/>
                  </a:lnTo>
                  <a:lnTo>
                    <a:pt x="107" y="14"/>
                  </a:lnTo>
                  <a:lnTo>
                    <a:pt x="107" y="14"/>
                  </a:lnTo>
                  <a:lnTo>
                    <a:pt x="108" y="14"/>
                  </a:lnTo>
                  <a:lnTo>
                    <a:pt x="108" y="14"/>
                  </a:lnTo>
                  <a:lnTo>
                    <a:pt x="109" y="13"/>
                  </a:lnTo>
                  <a:lnTo>
                    <a:pt x="110" y="12"/>
                  </a:lnTo>
                  <a:lnTo>
                    <a:pt x="111" y="11"/>
                  </a:lnTo>
                  <a:lnTo>
                    <a:pt x="112" y="10"/>
                  </a:lnTo>
                  <a:lnTo>
                    <a:pt x="113" y="9"/>
                  </a:lnTo>
                  <a:lnTo>
                    <a:pt x="113" y="8"/>
                  </a:lnTo>
                  <a:lnTo>
                    <a:pt x="114" y="7"/>
                  </a:lnTo>
                  <a:lnTo>
                    <a:pt x="115" y="6"/>
                  </a:lnTo>
                  <a:lnTo>
                    <a:pt x="116" y="5"/>
                  </a:lnTo>
                  <a:lnTo>
                    <a:pt x="117" y="4"/>
                  </a:lnTo>
                  <a:lnTo>
                    <a:pt x="118" y="4"/>
                  </a:lnTo>
                  <a:lnTo>
                    <a:pt x="118" y="4"/>
                  </a:lnTo>
                  <a:lnTo>
                    <a:pt x="119" y="3"/>
                  </a:lnTo>
                  <a:lnTo>
                    <a:pt x="119" y="3"/>
                  </a:lnTo>
                  <a:lnTo>
                    <a:pt x="120" y="3"/>
                  </a:lnTo>
                  <a:lnTo>
                    <a:pt x="121" y="3"/>
                  </a:lnTo>
                  <a:lnTo>
                    <a:pt x="121" y="3"/>
                  </a:lnTo>
                  <a:lnTo>
                    <a:pt x="122" y="3"/>
                  </a:lnTo>
                  <a:lnTo>
                    <a:pt x="124" y="3"/>
                  </a:lnTo>
                  <a:lnTo>
                    <a:pt x="127" y="3"/>
                  </a:lnTo>
                  <a:lnTo>
                    <a:pt x="129" y="4"/>
                  </a:lnTo>
                  <a:lnTo>
                    <a:pt x="131" y="4"/>
                  </a:lnTo>
                  <a:lnTo>
                    <a:pt x="133" y="5"/>
                  </a:lnTo>
                  <a:lnTo>
                    <a:pt x="135" y="5"/>
                  </a:lnTo>
                  <a:lnTo>
                    <a:pt x="137" y="5"/>
                  </a:lnTo>
                  <a:lnTo>
                    <a:pt x="139" y="6"/>
                  </a:lnTo>
                  <a:lnTo>
                    <a:pt x="141" y="6"/>
                  </a:lnTo>
                  <a:lnTo>
                    <a:pt x="143" y="7"/>
                  </a:lnTo>
                  <a:lnTo>
                    <a:pt x="145" y="8"/>
                  </a:lnTo>
                  <a:lnTo>
                    <a:pt x="147" y="8"/>
                  </a:lnTo>
                  <a:lnTo>
                    <a:pt x="153" y="10"/>
                  </a:lnTo>
                  <a:lnTo>
                    <a:pt x="158" y="13"/>
                  </a:lnTo>
                  <a:lnTo>
                    <a:pt x="160" y="13"/>
                  </a:lnTo>
                  <a:lnTo>
                    <a:pt x="161" y="14"/>
                  </a:lnTo>
                  <a:lnTo>
                    <a:pt x="163" y="14"/>
                  </a:lnTo>
                  <a:lnTo>
                    <a:pt x="164" y="15"/>
                  </a:lnTo>
                  <a:lnTo>
                    <a:pt x="166" y="15"/>
                  </a:lnTo>
                  <a:lnTo>
                    <a:pt x="167" y="16"/>
                  </a:lnTo>
                  <a:lnTo>
                    <a:pt x="169" y="16"/>
                  </a:lnTo>
                  <a:lnTo>
                    <a:pt x="171" y="17"/>
                  </a:lnTo>
                  <a:lnTo>
                    <a:pt x="169" y="18"/>
                  </a:lnTo>
                  <a:lnTo>
                    <a:pt x="168" y="19"/>
                  </a:lnTo>
                  <a:lnTo>
                    <a:pt x="166" y="20"/>
                  </a:lnTo>
                  <a:lnTo>
                    <a:pt x="165" y="20"/>
                  </a:lnTo>
                  <a:lnTo>
                    <a:pt x="163" y="21"/>
                  </a:lnTo>
                  <a:lnTo>
                    <a:pt x="162" y="22"/>
                  </a:lnTo>
                  <a:lnTo>
                    <a:pt x="161" y="23"/>
                  </a:lnTo>
                  <a:lnTo>
                    <a:pt x="159" y="23"/>
                  </a:lnTo>
                  <a:lnTo>
                    <a:pt x="158" y="24"/>
                  </a:lnTo>
                  <a:lnTo>
                    <a:pt x="157" y="24"/>
                  </a:lnTo>
                  <a:lnTo>
                    <a:pt x="156" y="25"/>
                  </a:lnTo>
                  <a:lnTo>
                    <a:pt x="154" y="25"/>
                  </a:lnTo>
                  <a:lnTo>
                    <a:pt x="153" y="25"/>
                  </a:lnTo>
                  <a:lnTo>
                    <a:pt x="152" y="26"/>
                  </a:lnTo>
                  <a:lnTo>
                    <a:pt x="151" y="26"/>
                  </a:lnTo>
                  <a:lnTo>
                    <a:pt x="150" y="26"/>
                  </a:lnTo>
                  <a:lnTo>
                    <a:pt x="147" y="27"/>
                  </a:lnTo>
                  <a:lnTo>
                    <a:pt x="145" y="27"/>
                  </a:lnTo>
                  <a:lnTo>
                    <a:pt x="143" y="27"/>
                  </a:lnTo>
                  <a:lnTo>
                    <a:pt x="140" y="28"/>
                  </a:lnTo>
                  <a:lnTo>
                    <a:pt x="138" y="28"/>
                  </a:lnTo>
                  <a:lnTo>
                    <a:pt x="135" y="28"/>
                  </a:lnTo>
                  <a:lnTo>
                    <a:pt x="133" y="28"/>
                  </a:lnTo>
                  <a:lnTo>
                    <a:pt x="130" y="28"/>
                  </a:lnTo>
                  <a:lnTo>
                    <a:pt x="128" y="28"/>
                  </a:lnTo>
                  <a:lnTo>
                    <a:pt x="125" y="28"/>
                  </a:lnTo>
                  <a:lnTo>
                    <a:pt x="122" y="28"/>
                  </a:lnTo>
                  <a:lnTo>
                    <a:pt x="120" y="28"/>
                  </a:lnTo>
                  <a:lnTo>
                    <a:pt x="117" y="29"/>
                  </a:lnTo>
                  <a:lnTo>
                    <a:pt x="114" y="29"/>
                  </a:lnTo>
                  <a:lnTo>
                    <a:pt x="110" y="29"/>
                  </a:lnTo>
                  <a:lnTo>
                    <a:pt x="107" y="29"/>
                  </a:lnTo>
                  <a:lnTo>
                    <a:pt x="107" y="29"/>
                  </a:lnTo>
                  <a:lnTo>
                    <a:pt x="105" y="29"/>
                  </a:lnTo>
                  <a:lnTo>
                    <a:pt x="104" y="30"/>
                  </a:lnTo>
                  <a:lnTo>
                    <a:pt x="103" y="30"/>
                  </a:lnTo>
                  <a:lnTo>
                    <a:pt x="101" y="30"/>
                  </a:lnTo>
                  <a:lnTo>
                    <a:pt x="100" y="30"/>
                  </a:lnTo>
                  <a:lnTo>
                    <a:pt x="98" y="30"/>
                  </a:lnTo>
                  <a:lnTo>
                    <a:pt x="97" y="30"/>
                  </a:lnTo>
                  <a:lnTo>
                    <a:pt x="95" y="30"/>
                  </a:lnTo>
                  <a:lnTo>
                    <a:pt x="93" y="30"/>
                  </a:lnTo>
                  <a:lnTo>
                    <a:pt x="91" y="30"/>
                  </a:lnTo>
                  <a:lnTo>
                    <a:pt x="90" y="30"/>
                  </a:lnTo>
                  <a:lnTo>
                    <a:pt x="88" y="30"/>
                  </a:lnTo>
                  <a:lnTo>
                    <a:pt x="86" y="29"/>
                  </a:lnTo>
                  <a:lnTo>
                    <a:pt x="84" y="29"/>
                  </a:lnTo>
                  <a:lnTo>
                    <a:pt x="82" y="29"/>
                  </a:lnTo>
                  <a:lnTo>
                    <a:pt x="80" y="29"/>
                  </a:lnTo>
                  <a:lnTo>
                    <a:pt x="76" y="29"/>
                  </a:lnTo>
                  <a:lnTo>
                    <a:pt x="71" y="28"/>
                  </a:lnTo>
                  <a:lnTo>
                    <a:pt x="66" y="28"/>
                  </a:lnTo>
                  <a:lnTo>
                    <a:pt x="61" y="27"/>
                  </a:lnTo>
                  <a:lnTo>
                    <a:pt x="56" y="26"/>
                  </a:lnTo>
                  <a:lnTo>
                    <a:pt x="52" y="26"/>
                  </a:lnTo>
                  <a:lnTo>
                    <a:pt x="47" y="25"/>
                  </a:lnTo>
                  <a:lnTo>
                    <a:pt x="42" y="24"/>
                  </a:lnTo>
                  <a:lnTo>
                    <a:pt x="37" y="23"/>
                  </a:lnTo>
                  <a:lnTo>
                    <a:pt x="33" y="22"/>
                  </a:lnTo>
                  <a:lnTo>
                    <a:pt x="28" y="21"/>
                  </a:lnTo>
                  <a:lnTo>
                    <a:pt x="24" y="20"/>
                  </a:lnTo>
                  <a:lnTo>
                    <a:pt x="20" y="19"/>
                  </a:lnTo>
                  <a:lnTo>
                    <a:pt x="16" y="18"/>
                  </a:lnTo>
                  <a:lnTo>
                    <a:pt x="12" y="16"/>
                  </a:lnTo>
                  <a:lnTo>
                    <a:pt x="8" y="15"/>
                  </a:lnTo>
                  <a:lnTo>
                    <a:pt x="8" y="15"/>
                  </a:lnTo>
                  <a:close/>
                  <a:moveTo>
                    <a:pt x="76" y="3"/>
                  </a:moveTo>
                  <a:lnTo>
                    <a:pt x="72" y="3"/>
                  </a:lnTo>
                  <a:lnTo>
                    <a:pt x="68" y="4"/>
                  </a:lnTo>
                  <a:lnTo>
                    <a:pt x="64" y="5"/>
                  </a:lnTo>
                  <a:lnTo>
                    <a:pt x="60" y="6"/>
                  </a:lnTo>
                  <a:lnTo>
                    <a:pt x="56" y="7"/>
                  </a:lnTo>
                  <a:lnTo>
                    <a:pt x="52" y="8"/>
                  </a:lnTo>
                  <a:lnTo>
                    <a:pt x="48" y="9"/>
                  </a:lnTo>
                  <a:lnTo>
                    <a:pt x="43" y="9"/>
                  </a:lnTo>
                  <a:lnTo>
                    <a:pt x="39" y="10"/>
                  </a:lnTo>
                  <a:lnTo>
                    <a:pt x="34" y="11"/>
                  </a:lnTo>
                  <a:lnTo>
                    <a:pt x="29" y="11"/>
                  </a:lnTo>
                  <a:lnTo>
                    <a:pt x="24" y="12"/>
                  </a:lnTo>
                  <a:lnTo>
                    <a:pt x="19" y="12"/>
                  </a:lnTo>
                  <a:lnTo>
                    <a:pt x="13" y="12"/>
                  </a:lnTo>
                  <a:lnTo>
                    <a:pt x="7" y="13"/>
                  </a:lnTo>
                  <a:lnTo>
                    <a:pt x="1" y="13"/>
                  </a:lnTo>
                  <a:lnTo>
                    <a:pt x="0" y="15"/>
                  </a:lnTo>
                  <a:lnTo>
                    <a:pt x="2" y="16"/>
                  </a:lnTo>
                  <a:lnTo>
                    <a:pt x="4" y="17"/>
                  </a:lnTo>
                  <a:lnTo>
                    <a:pt x="6" y="18"/>
                  </a:lnTo>
                  <a:lnTo>
                    <a:pt x="8" y="18"/>
                  </a:lnTo>
                  <a:lnTo>
                    <a:pt x="10" y="19"/>
                  </a:lnTo>
                  <a:lnTo>
                    <a:pt x="12" y="20"/>
                  </a:lnTo>
                  <a:lnTo>
                    <a:pt x="14" y="20"/>
                  </a:lnTo>
                  <a:lnTo>
                    <a:pt x="16" y="21"/>
                  </a:lnTo>
                  <a:lnTo>
                    <a:pt x="21" y="22"/>
                  </a:lnTo>
                  <a:lnTo>
                    <a:pt x="26" y="23"/>
                  </a:lnTo>
                  <a:lnTo>
                    <a:pt x="31" y="25"/>
                  </a:lnTo>
                  <a:lnTo>
                    <a:pt x="36" y="26"/>
                  </a:lnTo>
                  <a:lnTo>
                    <a:pt x="42" y="27"/>
                  </a:lnTo>
                  <a:lnTo>
                    <a:pt x="47" y="28"/>
                  </a:lnTo>
                  <a:lnTo>
                    <a:pt x="53" y="29"/>
                  </a:lnTo>
                  <a:lnTo>
                    <a:pt x="58" y="29"/>
                  </a:lnTo>
                  <a:lnTo>
                    <a:pt x="64" y="30"/>
                  </a:lnTo>
                  <a:lnTo>
                    <a:pt x="69" y="31"/>
                  </a:lnTo>
                  <a:lnTo>
                    <a:pt x="75" y="31"/>
                  </a:lnTo>
                  <a:lnTo>
                    <a:pt x="80" y="32"/>
                  </a:lnTo>
                  <a:lnTo>
                    <a:pt x="82" y="32"/>
                  </a:lnTo>
                  <a:lnTo>
                    <a:pt x="84" y="32"/>
                  </a:lnTo>
                  <a:lnTo>
                    <a:pt x="86" y="32"/>
                  </a:lnTo>
                  <a:lnTo>
                    <a:pt x="88" y="32"/>
                  </a:lnTo>
                  <a:lnTo>
                    <a:pt x="89" y="33"/>
                  </a:lnTo>
                  <a:lnTo>
                    <a:pt x="91" y="33"/>
                  </a:lnTo>
                  <a:lnTo>
                    <a:pt x="93" y="33"/>
                  </a:lnTo>
                  <a:lnTo>
                    <a:pt x="95" y="33"/>
                  </a:lnTo>
                  <a:lnTo>
                    <a:pt x="97" y="33"/>
                  </a:lnTo>
                  <a:lnTo>
                    <a:pt x="98" y="33"/>
                  </a:lnTo>
                  <a:lnTo>
                    <a:pt x="100" y="33"/>
                  </a:lnTo>
                  <a:lnTo>
                    <a:pt x="101" y="33"/>
                  </a:lnTo>
                  <a:lnTo>
                    <a:pt x="103" y="33"/>
                  </a:lnTo>
                  <a:lnTo>
                    <a:pt x="104" y="32"/>
                  </a:lnTo>
                  <a:lnTo>
                    <a:pt x="106" y="32"/>
                  </a:lnTo>
                  <a:lnTo>
                    <a:pt x="107" y="32"/>
                  </a:lnTo>
                  <a:lnTo>
                    <a:pt x="107" y="32"/>
                  </a:lnTo>
                  <a:lnTo>
                    <a:pt x="107" y="32"/>
                  </a:lnTo>
                  <a:lnTo>
                    <a:pt x="111" y="32"/>
                  </a:lnTo>
                  <a:lnTo>
                    <a:pt x="114" y="32"/>
                  </a:lnTo>
                  <a:lnTo>
                    <a:pt x="117" y="31"/>
                  </a:lnTo>
                  <a:lnTo>
                    <a:pt x="120" y="31"/>
                  </a:lnTo>
                  <a:lnTo>
                    <a:pt x="123" y="31"/>
                  </a:lnTo>
                  <a:lnTo>
                    <a:pt x="125" y="31"/>
                  </a:lnTo>
                  <a:lnTo>
                    <a:pt x="128" y="31"/>
                  </a:lnTo>
                  <a:lnTo>
                    <a:pt x="130" y="31"/>
                  </a:lnTo>
                  <a:lnTo>
                    <a:pt x="133" y="31"/>
                  </a:lnTo>
                  <a:lnTo>
                    <a:pt x="136" y="31"/>
                  </a:lnTo>
                  <a:lnTo>
                    <a:pt x="139" y="31"/>
                  </a:lnTo>
                  <a:lnTo>
                    <a:pt x="141" y="30"/>
                  </a:lnTo>
                  <a:lnTo>
                    <a:pt x="144" y="30"/>
                  </a:lnTo>
                  <a:lnTo>
                    <a:pt x="146" y="30"/>
                  </a:lnTo>
                  <a:lnTo>
                    <a:pt x="148" y="30"/>
                  </a:lnTo>
                  <a:lnTo>
                    <a:pt x="149" y="30"/>
                  </a:lnTo>
                  <a:lnTo>
                    <a:pt x="150" y="29"/>
                  </a:lnTo>
                  <a:lnTo>
                    <a:pt x="151" y="29"/>
                  </a:lnTo>
                  <a:lnTo>
                    <a:pt x="153" y="29"/>
                  </a:lnTo>
                  <a:lnTo>
                    <a:pt x="154" y="28"/>
                  </a:lnTo>
                  <a:lnTo>
                    <a:pt x="155" y="28"/>
                  </a:lnTo>
                  <a:lnTo>
                    <a:pt x="157" y="27"/>
                  </a:lnTo>
                  <a:lnTo>
                    <a:pt x="158" y="27"/>
                  </a:lnTo>
                  <a:lnTo>
                    <a:pt x="159" y="26"/>
                  </a:lnTo>
                  <a:lnTo>
                    <a:pt x="161" y="26"/>
                  </a:lnTo>
                  <a:lnTo>
                    <a:pt x="162" y="25"/>
                  </a:lnTo>
                  <a:lnTo>
                    <a:pt x="163" y="24"/>
                  </a:lnTo>
                  <a:lnTo>
                    <a:pt x="165" y="24"/>
                  </a:lnTo>
                  <a:lnTo>
                    <a:pt x="166" y="23"/>
                  </a:lnTo>
                  <a:lnTo>
                    <a:pt x="168" y="22"/>
                  </a:lnTo>
                  <a:lnTo>
                    <a:pt x="170" y="21"/>
                  </a:lnTo>
                  <a:lnTo>
                    <a:pt x="171" y="20"/>
                  </a:lnTo>
                  <a:lnTo>
                    <a:pt x="173" y="19"/>
                  </a:lnTo>
                  <a:lnTo>
                    <a:pt x="174" y="18"/>
                  </a:lnTo>
                  <a:lnTo>
                    <a:pt x="177" y="16"/>
                  </a:lnTo>
                  <a:lnTo>
                    <a:pt x="174" y="15"/>
                  </a:lnTo>
                  <a:lnTo>
                    <a:pt x="172" y="15"/>
                  </a:lnTo>
                  <a:lnTo>
                    <a:pt x="170" y="14"/>
                  </a:lnTo>
                  <a:lnTo>
                    <a:pt x="168" y="13"/>
                  </a:lnTo>
                  <a:lnTo>
                    <a:pt x="166" y="12"/>
                  </a:lnTo>
                  <a:lnTo>
                    <a:pt x="164" y="12"/>
                  </a:lnTo>
                  <a:lnTo>
                    <a:pt x="163" y="11"/>
                  </a:lnTo>
                  <a:lnTo>
                    <a:pt x="161" y="10"/>
                  </a:lnTo>
                  <a:lnTo>
                    <a:pt x="159" y="10"/>
                  </a:lnTo>
                  <a:lnTo>
                    <a:pt x="153" y="8"/>
                  </a:lnTo>
                  <a:lnTo>
                    <a:pt x="148" y="6"/>
                  </a:lnTo>
                  <a:lnTo>
                    <a:pt x="146" y="5"/>
                  </a:lnTo>
                  <a:lnTo>
                    <a:pt x="144" y="4"/>
                  </a:lnTo>
                  <a:lnTo>
                    <a:pt x="142" y="4"/>
                  </a:lnTo>
                  <a:lnTo>
                    <a:pt x="140" y="3"/>
                  </a:lnTo>
                  <a:lnTo>
                    <a:pt x="138" y="3"/>
                  </a:lnTo>
                  <a:lnTo>
                    <a:pt x="136" y="2"/>
                  </a:lnTo>
                  <a:lnTo>
                    <a:pt x="134" y="2"/>
                  </a:lnTo>
                  <a:lnTo>
                    <a:pt x="132" y="1"/>
                  </a:lnTo>
                  <a:lnTo>
                    <a:pt x="130" y="1"/>
                  </a:lnTo>
                  <a:lnTo>
                    <a:pt x="127" y="1"/>
                  </a:lnTo>
                  <a:lnTo>
                    <a:pt x="125" y="0"/>
                  </a:lnTo>
                  <a:lnTo>
                    <a:pt x="122" y="0"/>
                  </a:lnTo>
                  <a:lnTo>
                    <a:pt x="121" y="0"/>
                  </a:lnTo>
                  <a:lnTo>
                    <a:pt x="120" y="0"/>
                  </a:lnTo>
                  <a:lnTo>
                    <a:pt x="120" y="0"/>
                  </a:lnTo>
                  <a:lnTo>
                    <a:pt x="119" y="0"/>
                  </a:lnTo>
                  <a:lnTo>
                    <a:pt x="118" y="1"/>
                  </a:lnTo>
                  <a:lnTo>
                    <a:pt x="117" y="1"/>
                  </a:lnTo>
                  <a:lnTo>
                    <a:pt x="117" y="1"/>
                  </a:lnTo>
                  <a:lnTo>
                    <a:pt x="116" y="2"/>
                  </a:lnTo>
                  <a:lnTo>
                    <a:pt x="115" y="2"/>
                  </a:lnTo>
                  <a:lnTo>
                    <a:pt x="115" y="3"/>
                  </a:lnTo>
                  <a:lnTo>
                    <a:pt x="114" y="3"/>
                  </a:lnTo>
                  <a:lnTo>
                    <a:pt x="114" y="4"/>
                  </a:lnTo>
                  <a:lnTo>
                    <a:pt x="112" y="5"/>
                  </a:lnTo>
                  <a:lnTo>
                    <a:pt x="111" y="7"/>
                  </a:lnTo>
                  <a:lnTo>
                    <a:pt x="110" y="8"/>
                  </a:lnTo>
                  <a:lnTo>
                    <a:pt x="108" y="10"/>
                  </a:lnTo>
                  <a:lnTo>
                    <a:pt x="108" y="10"/>
                  </a:lnTo>
                  <a:lnTo>
                    <a:pt x="107" y="11"/>
                  </a:lnTo>
                  <a:lnTo>
                    <a:pt x="107" y="11"/>
                  </a:lnTo>
                  <a:lnTo>
                    <a:pt x="106" y="11"/>
                  </a:lnTo>
                  <a:lnTo>
                    <a:pt x="106" y="12"/>
                  </a:lnTo>
                  <a:lnTo>
                    <a:pt x="105" y="12"/>
                  </a:lnTo>
                  <a:lnTo>
                    <a:pt x="105" y="12"/>
                  </a:lnTo>
                  <a:lnTo>
                    <a:pt x="105" y="12"/>
                  </a:lnTo>
                  <a:lnTo>
                    <a:pt x="105" y="12"/>
                  </a:lnTo>
                  <a:lnTo>
                    <a:pt x="105" y="12"/>
                  </a:lnTo>
                  <a:lnTo>
                    <a:pt x="105" y="12"/>
                  </a:lnTo>
                  <a:lnTo>
                    <a:pt x="105" y="12"/>
                  </a:lnTo>
                  <a:lnTo>
                    <a:pt x="104" y="11"/>
                  </a:lnTo>
                  <a:lnTo>
                    <a:pt x="103" y="11"/>
                  </a:lnTo>
                  <a:lnTo>
                    <a:pt x="102" y="10"/>
                  </a:lnTo>
                  <a:lnTo>
                    <a:pt x="101" y="8"/>
                  </a:lnTo>
                  <a:lnTo>
                    <a:pt x="99" y="7"/>
                  </a:lnTo>
                  <a:lnTo>
                    <a:pt x="97" y="5"/>
                  </a:lnTo>
                  <a:lnTo>
                    <a:pt x="97" y="4"/>
                  </a:lnTo>
                  <a:lnTo>
                    <a:pt x="96" y="3"/>
                  </a:lnTo>
                  <a:lnTo>
                    <a:pt x="95" y="3"/>
                  </a:lnTo>
                  <a:lnTo>
                    <a:pt x="94" y="2"/>
                  </a:lnTo>
                  <a:lnTo>
                    <a:pt x="93" y="2"/>
                  </a:lnTo>
                  <a:lnTo>
                    <a:pt x="92" y="1"/>
                  </a:lnTo>
                  <a:lnTo>
                    <a:pt x="91" y="1"/>
                  </a:lnTo>
                  <a:lnTo>
                    <a:pt x="90" y="1"/>
                  </a:lnTo>
                  <a:lnTo>
                    <a:pt x="90" y="1"/>
                  </a:lnTo>
                  <a:lnTo>
                    <a:pt x="89" y="0"/>
                  </a:lnTo>
                  <a:lnTo>
                    <a:pt x="89" y="0"/>
                  </a:lnTo>
                  <a:lnTo>
                    <a:pt x="88" y="0"/>
                  </a:lnTo>
                  <a:lnTo>
                    <a:pt x="87" y="0"/>
                  </a:lnTo>
                  <a:lnTo>
                    <a:pt x="87" y="0"/>
                  </a:lnTo>
                  <a:lnTo>
                    <a:pt x="86" y="0"/>
                  </a:lnTo>
                  <a:lnTo>
                    <a:pt x="85" y="0"/>
                  </a:lnTo>
                  <a:lnTo>
                    <a:pt x="85" y="0"/>
                  </a:lnTo>
                  <a:lnTo>
                    <a:pt x="84" y="1"/>
                  </a:lnTo>
                  <a:lnTo>
                    <a:pt x="82" y="1"/>
                  </a:lnTo>
                  <a:lnTo>
                    <a:pt x="80" y="1"/>
                  </a:lnTo>
                  <a:lnTo>
                    <a:pt x="78" y="2"/>
                  </a:lnTo>
                  <a:lnTo>
                    <a:pt x="76" y="3"/>
                  </a:lnTo>
                  <a:lnTo>
                    <a:pt x="76" y="3"/>
                  </a:lnTo>
                  <a:lnTo>
                    <a:pt x="76" y="3"/>
                  </a:lnTo>
                  <a:close/>
                </a:path>
              </a:pathLst>
            </a:custGeom>
            <a:solidFill>
              <a:srgbClr val="C9271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 name="Freeform 12"/>
            <p:cNvSpPr>
              <a:spLocks/>
            </p:cNvSpPr>
            <p:nvPr/>
          </p:nvSpPr>
          <p:spPr bwMode="auto">
            <a:xfrm>
              <a:off x="3710" y="1119"/>
              <a:ext cx="164" cy="55"/>
            </a:xfrm>
            <a:custGeom>
              <a:avLst/>
              <a:gdLst>
                <a:gd name="T0" fmla="*/ 9 w 164"/>
                <a:gd name="T1" fmla="*/ 4 h 55"/>
                <a:gd name="T2" fmla="*/ 24 w 164"/>
                <a:gd name="T3" fmla="*/ 7 h 55"/>
                <a:gd name="T4" fmla="*/ 34 w 164"/>
                <a:gd name="T5" fmla="*/ 9 h 55"/>
                <a:gd name="T6" fmla="*/ 45 w 164"/>
                <a:gd name="T7" fmla="*/ 12 h 55"/>
                <a:gd name="T8" fmla="*/ 56 w 164"/>
                <a:gd name="T9" fmla="*/ 13 h 55"/>
                <a:gd name="T10" fmla="*/ 67 w 164"/>
                <a:gd name="T11" fmla="*/ 15 h 55"/>
                <a:gd name="T12" fmla="*/ 78 w 164"/>
                <a:gd name="T13" fmla="*/ 16 h 55"/>
                <a:gd name="T14" fmla="*/ 89 w 164"/>
                <a:gd name="T15" fmla="*/ 17 h 55"/>
                <a:gd name="T16" fmla="*/ 100 w 164"/>
                <a:gd name="T17" fmla="*/ 17 h 55"/>
                <a:gd name="T18" fmla="*/ 111 w 164"/>
                <a:gd name="T19" fmla="*/ 17 h 55"/>
                <a:gd name="T20" fmla="*/ 122 w 164"/>
                <a:gd name="T21" fmla="*/ 16 h 55"/>
                <a:gd name="T22" fmla="*/ 132 w 164"/>
                <a:gd name="T23" fmla="*/ 14 h 55"/>
                <a:gd name="T24" fmla="*/ 142 w 164"/>
                <a:gd name="T25" fmla="*/ 11 h 55"/>
                <a:gd name="T26" fmla="*/ 151 w 164"/>
                <a:gd name="T27" fmla="*/ 8 h 55"/>
                <a:gd name="T28" fmla="*/ 160 w 164"/>
                <a:gd name="T29" fmla="*/ 3 h 55"/>
                <a:gd name="T30" fmla="*/ 162 w 164"/>
                <a:gd name="T31" fmla="*/ 6 h 55"/>
                <a:gd name="T32" fmla="*/ 158 w 164"/>
                <a:gd name="T33" fmla="*/ 17 h 55"/>
                <a:gd name="T34" fmla="*/ 153 w 164"/>
                <a:gd name="T35" fmla="*/ 26 h 55"/>
                <a:gd name="T36" fmla="*/ 149 w 164"/>
                <a:gd name="T37" fmla="*/ 33 h 55"/>
                <a:gd name="T38" fmla="*/ 145 w 164"/>
                <a:gd name="T39" fmla="*/ 39 h 55"/>
                <a:gd name="T40" fmla="*/ 141 w 164"/>
                <a:gd name="T41" fmla="*/ 44 h 55"/>
                <a:gd name="T42" fmla="*/ 136 w 164"/>
                <a:gd name="T43" fmla="*/ 47 h 55"/>
                <a:gd name="T44" fmla="*/ 132 w 164"/>
                <a:gd name="T45" fmla="*/ 50 h 55"/>
                <a:gd name="T46" fmla="*/ 128 w 164"/>
                <a:gd name="T47" fmla="*/ 52 h 55"/>
                <a:gd name="T48" fmla="*/ 124 w 164"/>
                <a:gd name="T49" fmla="*/ 53 h 55"/>
                <a:gd name="T50" fmla="*/ 120 w 164"/>
                <a:gd name="T51" fmla="*/ 53 h 55"/>
                <a:gd name="T52" fmla="*/ 116 w 164"/>
                <a:gd name="T53" fmla="*/ 54 h 55"/>
                <a:gd name="T54" fmla="*/ 110 w 164"/>
                <a:gd name="T55" fmla="*/ 53 h 55"/>
                <a:gd name="T56" fmla="*/ 105 w 164"/>
                <a:gd name="T57" fmla="*/ 53 h 55"/>
                <a:gd name="T58" fmla="*/ 102 w 164"/>
                <a:gd name="T59" fmla="*/ 53 h 55"/>
                <a:gd name="T60" fmla="*/ 98 w 164"/>
                <a:gd name="T61" fmla="*/ 54 h 55"/>
                <a:gd name="T62" fmla="*/ 93 w 164"/>
                <a:gd name="T63" fmla="*/ 54 h 55"/>
                <a:gd name="T64" fmla="*/ 88 w 164"/>
                <a:gd name="T65" fmla="*/ 55 h 55"/>
                <a:gd name="T66" fmla="*/ 82 w 164"/>
                <a:gd name="T67" fmla="*/ 55 h 55"/>
                <a:gd name="T68" fmla="*/ 76 w 164"/>
                <a:gd name="T69" fmla="*/ 54 h 55"/>
                <a:gd name="T70" fmla="*/ 70 w 164"/>
                <a:gd name="T71" fmla="*/ 54 h 55"/>
                <a:gd name="T72" fmla="*/ 63 w 164"/>
                <a:gd name="T73" fmla="*/ 52 h 55"/>
                <a:gd name="T74" fmla="*/ 56 w 164"/>
                <a:gd name="T75" fmla="*/ 50 h 55"/>
                <a:gd name="T76" fmla="*/ 49 w 164"/>
                <a:gd name="T77" fmla="*/ 48 h 55"/>
                <a:gd name="T78" fmla="*/ 43 w 164"/>
                <a:gd name="T79" fmla="*/ 45 h 55"/>
                <a:gd name="T80" fmla="*/ 36 w 164"/>
                <a:gd name="T81" fmla="*/ 41 h 55"/>
                <a:gd name="T82" fmla="*/ 29 w 164"/>
                <a:gd name="T83" fmla="*/ 36 h 55"/>
                <a:gd name="T84" fmla="*/ 22 w 164"/>
                <a:gd name="T85" fmla="*/ 30 h 55"/>
                <a:gd name="T86" fmla="*/ 16 w 164"/>
                <a:gd name="T87" fmla="*/ 23 h 55"/>
                <a:gd name="T88" fmla="*/ 9 w 164"/>
                <a:gd name="T89" fmla="*/ 15 h 55"/>
                <a:gd name="T90" fmla="*/ 3 w 164"/>
                <a:gd name="T91" fmla="*/ 6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64" h="55">
                  <a:moveTo>
                    <a:pt x="0" y="1"/>
                  </a:moveTo>
                  <a:lnTo>
                    <a:pt x="9" y="4"/>
                  </a:lnTo>
                  <a:lnTo>
                    <a:pt x="19" y="6"/>
                  </a:lnTo>
                  <a:lnTo>
                    <a:pt x="24" y="7"/>
                  </a:lnTo>
                  <a:lnTo>
                    <a:pt x="29" y="8"/>
                  </a:lnTo>
                  <a:lnTo>
                    <a:pt x="34" y="9"/>
                  </a:lnTo>
                  <a:lnTo>
                    <a:pt x="39" y="11"/>
                  </a:lnTo>
                  <a:lnTo>
                    <a:pt x="45" y="12"/>
                  </a:lnTo>
                  <a:lnTo>
                    <a:pt x="50" y="12"/>
                  </a:lnTo>
                  <a:lnTo>
                    <a:pt x="56" y="13"/>
                  </a:lnTo>
                  <a:lnTo>
                    <a:pt x="61" y="14"/>
                  </a:lnTo>
                  <a:lnTo>
                    <a:pt x="67" y="15"/>
                  </a:lnTo>
                  <a:lnTo>
                    <a:pt x="72" y="16"/>
                  </a:lnTo>
                  <a:lnTo>
                    <a:pt x="78" y="16"/>
                  </a:lnTo>
                  <a:lnTo>
                    <a:pt x="84" y="17"/>
                  </a:lnTo>
                  <a:lnTo>
                    <a:pt x="89" y="17"/>
                  </a:lnTo>
                  <a:lnTo>
                    <a:pt x="95" y="17"/>
                  </a:lnTo>
                  <a:lnTo>
                    <a:pt x="100" y="17"/>
                  </a:lnTo>
                  <a:lnTo>
                    <a:pt x="106" y="17"/>
                  </a:lnTo>
                  <a:lnTo>
                    <a:pt x="111" y="17"/>
                  </a:lnTo>
                  <a:lnTo>
                    <a:pt x="116" y="16"/>
                  </a:lnTo>
                  <a:lnTo>
                    <a:pt x="122" y="16"/>
                  </a:lnTo>
                  <a:lnTo>
                    <a:pt x="127" y="15"/>
                  </a:lnTo>
                  <a:lnTo>
                    <a:pt x="132" y="14"/>
                  </a:lnTo>
                  <a:lnTo>
                    <a:pt x="137" y="13"/>
                  </a:lnTo>
                  <a:lnTo>
                    <a:pt x="142" y="11"/>
                  </a:lnTo>
                  <a:lnTo>
                    <a:pt x="146" y="10"/>
                  </a:lnTo>
                  <a:lnTo>
                    <a:pt x="151" y="8"/>
                  </a:lnTo>
                  <a:lnTo>
                    <a:pt x="155" y="6"/>
                  </a:lnTo>
                  <a:lnTo>
                    <a:pt x="160" y="3"/>
                  </a:lnTo>
                  <a:lnTo>
                    <a:pt x="164" y="0"/>
                  </a:lnTo>
                  <a:lnTo>
                    <a:pt x="162" y="6"/>
                  </a:lnTo>
                  <a:lnTo>
                    <a:pt x="160" y="12"/>
                  </a:lnTo>
                  <a:lnTo>
                    <a:pt x="158" y="17"/>
                  </a:lnTo>
                  <a:lnTo>
                    <a:pt x="156" y="22"/>
                  </a:lnTo>
                  <a:lnTo>
                    <a:pt x="153" y="26"/>
                  </a:lnTo>
                  <a:lnTo>
                    <a:pt x="151" y="30"/>
                  </a:lnTo>
                  <a:lnTo>
                    <a:pt x="149" y="33"/>
                  </a:lnTo>
                  <a:lnTo>
                    <a:pt x="147" y="36"/>
                  </a:lnTo>
                  <a:lnTo>
                    <a:pt x="145" y="39"/>
                  </a:lnTo>
                  <a:lnTo>
                    <a:pt x="143" y="42"/>
                  </a:lnTo>
                  <a:lnTo>
                    <a:pt x="141" y="44"/>
                  </a:lnTo>
                  <a:lnTo>
                    <a:pt x="139" y="46"/>
                  </a:lnTo>
                  <a:lnTo>
                    <a:pt x="136" y="47"/>
                  </a:lnTo>
                  <a:lnTo>
                    <a:pt x="134" y="49"/>
                  </a:lnTo>
                  <a:lnTo>
                    <a:pt x="132" y="50"/>
                  </a:lnTo>
                  <a:lnTo>
                    <a:pt x="130" y="51"/>
                  </a:lnTo>
                  <a:lnTo>
                    <a:pt x="128" y="52"/>
                  </a:lnTo>
                  <a:lnTo>
                    <a:pt x="126" y="52"/>
                  </a:lnTo>
                  <a:lnTo>
                    <a:pt x="124" y="53"/>
                  </a:lnTo>
                  <a:lnTo>
                    <a:pt x="122" y="53"/>
                  </a:lnTo>
                  <a:lnTo>
                    <a:pt x="120" y="53"/>
                  </a:lnTo>
                  <a:lnTo>
                    <a:pt x="118" y="54"/>
                  </a:lnTo>
                  <a:lnTo>
                    <a:pt x="116" y="54"/>
                  </a:lnTo>
                  <a:lnTo>
                    <a:pt x="114" y="54"/>
                  </a:lnTo>
                  <a:lnTo>
                    <a:pt x="110" y="53"/>
                  </a:lnTo>
                  <a:lnTo>
                    <a:pt x="107" y="53"/>
                  </a:lnTo>
                  <a:lnTo>
                    <a:pt x="105" y="53"/>
                  </a:lnTo>
                  <a:lnTo>
                    <a:pt x="104" y="53"/>
                  </a:lnTo>
                  <a:lnTo>
                    <a:pt x="102" y="53"/>
                  </a:lnTo>
                  <a:lnTo>
                    <a:pt x="101" y="53"/>
                  </a:lnTo>
                  <a:lnTo>
                    <a:pt x="98" y="54"/>
                  </a:lnTo>
                  <a:lnTo>
                    <a:pt x="96" y="54"/>
                  </a:lnTo>
                  <a:lnTo>
                    <a:pt x="93" y="54"/>
                  </a:lnTo>
                  <a:lnTo>
                    <a:pt x="91" y="55"/>
                  </a:lnTo>
                  <a:lnTo>
                    <a:pt x="88" y="55"/>
                  </a:lnTo>
                  <a:lnTo>
                    <a:pt x="85" y="55"/>
                  </a:lnTo>
                  <a:lnTo>
                    <a:pt x="82" y="55"/>
                  </a:lnTo>
                  <a:lnTo>
                    <a:pt x="79" y="55"/>
                  </a:lnTo>
                  <a:lnTo>
                    <a:pt x="76" y="54"/>
                  </a:lnTo>
                  <a:lnTo>
                    <a:pt x="73" y="54"/>
                  </a:lnTo>
                  <a:lnTo>
                    <a:pt x="70" y="54"/>
                  </a:lnTo>
                  <a:lnTo>
                    <a:pt x="66" y="53"/>
                  </a:lnTo>
                  <a:lnTo>
                    <a:pt x="63" y="52"/>
                  </a:lnTo>
                  <a:lnTo>
                    <a:pt x="60" y="51"/>
                  </a:lnTo>
                  <a:lnTo>
                    <a:pt x="56" y="50"/>
                  </a:lnTo>
                  <a:lnTo>
                    <a:pt x="53" y="49"/>
                  </a:lnTo>
                  <a:lnTo>
                    <a:pt x="49" y="48"/>
                  </a:lnTo>
                  <a:lnTo>
                    <a:pt x="46" y="46"/>
                  </a:lnTo>
                  <a:lnTo>
                    <a:pt x="43" y="45"/>
                  </a:lnTo>
                  <a:lnTo>
                    <a:pt x="39" y="43"/>
                  </a:lnTo>
                  <a:lnTo>
                    <a:pt x="36" y="41"/>
                  </a:lnTo>
                  <a:lnTo>
                    <a:pt x="32" y="38"/>
                  </a:lnTo>
                  <a:lnTo>
                    <a:pt x="29" y="36"/>
                  </a:lnTo>
                  <a:lnTo>
                    <a:pt x="26" y="33"/>
                  </a:lnTo>
                  <a:lnTo>
                    <a:pt x="22" y="30"/>
                  </a:lnTo>
                  <a:lnTo>
                    <a:pt x="19" y="27"/>
                  </a:lnTo>
                  <a:lnTo>
                    <a:pt x="16" y="23"/>
                  </a:lnTo>
                  <a:lnTo>
                    <a:pt x="12" y="19"/>
                  </a:lnTo>
                  <a:lnTo>
                    <a:pt x="9" y="15"/>
                  </a:lnTo>
                  <a:lnTo>
                    <a:pt x="6" y="11"/>
                  </a:lnTo>
                  <a:lnTo>
                    <a:pt x="3" y="6"/>
                  </a:lnTo>
                  <a:lnTo>
                    <a:pt x="0" y="1"/>
                  </a:lnTo>
                  <a:close/>
                </a:path>
              </a:pathLst>
            </a:custGeom>
            <a:solidFill>
              <a:srgbClr val="C4543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13"/>
            <p:cNvSpPr>
              <a:spLocks noEditPoints="1"/>
            </p:cNvSpPr>
            <p:nvPr/>
          </p:nvSpPr>
          <p:spPr bwMode="auto">
            <a:xfrm>
              <a:off x="3707" y="1118"/>
              <a:ext cx="168" cy="57"/>
            </a:xfrm>
            <a:custGeom>
              <a:avLst/>
              <a:gdLst>
                <a:gd name="T0" fmla="*/ 24 w 168"/>
                <a:gd name="T1" fmla="*/ 9 h 57"/>
                <a:gd name="T2" fmla="*/ 49 w 168"/>
                <a:gd name="T3" fmla="*/ 14 h 57"/>
                <a:gd name="T4" fmla="*/ 76 w 168"/>
                <a:gd name="T5" fmla="*/ 18 h 57"/>
                <a:gd name="T6" fmla="*/ 95 w 168"/>
                <a:gd name="T7" fmla="*/ 20 h 57"/>
                <a:gd name="T8" fmla="*/ 108 w 168"/>
                <a:gd name="T9" fmla="*/ 20 h 57"/>
                <a:gd name="T10" fmla="*/ 121 w 168"/>
                <a:gd name="T11" fmla="*/ 19 h 57"/>
                <a:gd name="T12" fmla="*/ 133 w 168"/>
                <a:gd name="T13" fmla="*/ 17 h 57"/>
                <a:gd name="T14" fmla="*/ 145 w 168"/>
                <a:gd name="T15" fmla="*/ 14 h 57"/>
                <a:gd name="T16" fmla="*/ 156 w 168"/>
                <a:gd name="T17" fmla="*/ 9 h 57"/>
                <a:gd name="T18" fmla="*/ 163 w 168"/>
                <a:gd name="T19" fmla="*/ 9 h 57"/>
                <a:gd name="T20" fmla="*/ 154 w 168"/>
                <a:gd name="T21" fmla="*/ 28 h 57"/>
                <a:gd name="T22" fmla="*/ 146 w 168"/>
                <a:gd name="T23" fmla="*/ 40 h 57"/>
                <a:gd name="T24" fmla="*/ 138 w 168"/>
                <a:gd name="T25" fmla="*/ 48 h 57"/>
                <a:gd name="T26" fmla="*/ 129 w 168"/>
                <a:gd name="T27" fmla="*/ 52 h 57"/>
                <a:gd name="T28" fmla="*/ 122 w 168"/>
                <a:gd name="T29" fmla="*/ 53 h 57"/>
                <a:gd name="T30" fmla="*/ 112 w 168"/>
                <a:gd name="T31" fmla="*/ 53 h 57"/>
                <a:gd name="T32" fmla="*/ 106 w 168"/>
                <a:gd name="T33" fmla="*/ 53 h 57"/>
                <a:gd name="T34" fmla="*/ 96 w 168"/>
                <a:gd name="T35" fmla="*/ 54 h 57"/>
                <a:gd name="T36" fmla="*/ 82 w 168"/>
                <a:gd name="T37" fmla="*/ 54 h 57"/>
                <a:gd name="T38" fmla="*/ 71 w 168"/>
                <a:gd name="T39" fmla="*/ 53 h 57"/>
                <a:gd name="T40" fmla="*/ 63 w 168"/>
                <a:gd name="T41" fmla="*/ 51 h 57"/>
                <a:gd name="T42" fmla="*/ 55 w 168"/>
                <a:gd name="T43" fmla="*/ 48 h 57"/>
                <a:gd name="T44" fmla="*/ 47 w 168"/>
                <a:gd name="T45" fmla="*/ 45 h 57"/>
                <a:gd name="T46" fmla="*/ 38 w 168"/>
                <a:gd name="T47" fmla="*/ 40 h 57"/>
                <a:gd name="T48" fmla="*/ 30 w 168"/>
                <a:gd name="T49" fmla="*/ 34 h 57"/>
                <a:gd name="T50" fmla="*/ 22 w 168"/>
                <a:gd name="T51" fmla="*/ 26 h 57"/>
                <a:gd name="T52" fmla="*/ 15 w 168"/>
                <a:gd name="T53" fmla="*/ 17 h 57"/>
                <a:gd name="T54" fmla="*/ 7 w 168"/>
                <a:gd name="T55" fmla="*/ 7 h 57"/>
                <a:gd name="T56" fmla="*/ 81 w 168"/>
                <a:gd name="T57" fmla="*/ 16 h 57"/>
                <a:gd name="T58" fmla="*/ 59 w 168"/>
                <a:gd name="T59" fmla="*/ 13 h 57"/>
                <a:gd name="T60" fmla="*/ 32 w 168"/>
                <a:gd name="T61" fmla="*/ 8 h 57"/>
                <a:gd name="T62" fmla="*/ 8 w 168"/>
                <a:gd name="T63" fmla="*/ 2 h 57"/>
                <a:gd name="T64" fmla="*/ 5 w 168"/>
                <a:gd name="T65" fmla="*/ 8 h 57"/>
                <a:gd name="T66" fmla="*/ 13 w 168"/>
                <a:gd name="T67" fmla="*/ 19 h 57"/>
                <a:gd name="T68" fmla="*/ 21 w 168"/>
                <a:gd name="T69" fmla="*/ 29 h 57"/>
                <a:gd name="T70" fmla="*/ 29 w 168"/>
                <a:gd name="T71" fmla="*/ 37 h 57"/>
                <a:gd name="T72" fmla="*/ 38 w 168"/>
                <a:gd name="T73" fmla="*/ 43 h 57"/>
                <a:gd name="T74" fmla="*/ 47 w 168"/>
                <a:gd name="T75" fmla="*/ 48 h 57"/>
                <a:gd name="T76" fmla="*/ 55 w 168"/>
                <a:gd name="T77" fmla="*/ 52 h 57"/>
                <a:gd name="T78" fmla="*/ 64 w 168"/>
                <a:gd name="T79" fmla="*/ 54 h 57"/>
                <a:gd name="T80" fmla="*/ 72 w 168"/>
                <a:gd name="T81" fmla="*/ 56 h 57"/>
                <a:gd name="T82" fmla="*/ 85 w 168"/>
                <a:gd name="T83" fmla="*/ 57 h 57"/>
                <a:gd name="T84" fmla="*/ 99 w 168"/>
                <a:gd name="T85" fmla="*/ 57 h 57"/>
                <a:gd name="T86" fmla="*/ 107 w 168"/>
                <a:gd name="T87" fmla="*/ 56 h 57"/>
                <a:gd name="T88" fmla="*/ 113 w 168"/>
                <a:gd name="T89" fmla="*/ 56 h 57"/>
                <a:gd name="T90" fmla="*/ 124 w 168"/>
                <a:gd name="T91" fmla="*/ 56 h 57"/>
                <a:gd name="T92" fmla="*/ 133 w 168"/>
                <a:gd name="T93" fmla="*/ 54 h 57"/>
                <a:gd name="T94" fmla="*/ 141 w 168"/>
                <a:gd name="T95" fmla="*/ 49 h 57"/>
                <a:gd name="T96" fmla="*/ 151 w 168"/>
                <a:gd name="T97" fmla="*/ 39 h 57"/>
                <a:gd name="T98" fmla="*/ 159 w 168"/>
                <a:gd name="T99" fmla="*/ 24 h 57"/>
                <a:gd name="T100" fmla="*/ 168 w 168"/>
                <a:gd name="T101" fmla="*/ 2 h 57"/>
                <a:gd name="T102" fmla="*/ 158 w 168"/>
                <a:gd name="T103" fmla="*/ 5 h 57"/>
                <a:gd name="T104" fmla="*/ 147 w 168"/>
                <a:gd name="T105" fmla="*/ 10 h 57"/>
                <a:gd name="T106" fmla="*/ 135 w 168"/>
                <a:gd name="T107" fmla="*/ 14 h 57"/>
                <a:gd name="T108" fmla="*/ 122 w 168"/>
                <a:gd name="T109" fmla="*/ 16 h 57"/>
                <a:gd name="T110" fmla="*/ 109 w 168"/>
                <a:gd name="T111" fmla="*/ 17 h 57"/>
                <a:gd name="T112" fmla="*/ 95 w 168"/>
                <a:gd name="T113" fmla="*/ 17 h 57"/>
                <a:gd name="T114" fmla="*/ 87 w 168"/>
                <a:gd name="T115" fmla="*/ 16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68" h="57">
                  <a:moveTo>
                    <a:pt x="6" y="5"/>
                  </a:moveTo>
                  <a:lnTo>
                    <a:pt x="10" y="6"/>
                  </a:lnTo>
                  <a:lnTo>
                    <a:pt x="15" y="7"/>
                  </a:lnTo>
                  <a:lnTo>
                    <a:pt x="19" y="8"/>
                  </a:lnTo>
                  <a:lnTo>
                    <a:pt x="24" y="9"/>
                  </a:lnTo>
                  <a:lnTo>
                    <a:pt x="29" y="10"/>
                  </a:lnTo>
                  <a:lnTo>
                    <a:pt x="34" y="11"/>
                  </a:lnTo>
                  <a:lnTo>
                    <a:pt x="39" y="12"/>
                  </a:lnTo>
                  <a:lnTo>
                    <a:pt x="44" y="13"/>
                  </a:lnTo>
                  <a:lnTo>
                    <a:pt x="49" y="14"/>
                  </a:lnTo>
                  <a:lnTo>
                    <a:pt x="55" y="15"/>
                  </a:lnTo>
                  <a:lnTo>
                    <a:pt x="60" y="16"/>
                  </a:lnTo>
                  <a:lnTo>
                    <a:pt x="65" y="17"/>
                  </a:lnTo>
                  <a:lnTo>
                    <a:pt x="70" y="18"/>
                  </a:lnTo>
                  <a:lnTo>
                    <a:pt x="76" y="18"/>
                  </a:lnTo>
                  <a:lnTo>
                    <a:pt x="81" y="19"/>
                  </a:lnTo>
                  <a:lnTo>
                    <a:pt x="87" y="19"/>
                  </a:lnTo>
                  <a:lnTo>
                    <a:pt x="89" y="19"/>
                  </a:lnTo>
                  <a:lnTo>
                    <a:pt x="92" y="19"/>
                  </a:lnTo>
                  <a:lnTo>
                    <a:pt x="95" y="20"/>
                  </a:lnTo>
                  <a:lnTo>
                    <a:pt x="97" y="20"/>
                  </a:lnTo>
                  <a:lnTo>
                    <a:pt x="100" y="20"/>
                  </a:lnTo>
                  <a:lnTo>
                    <a:pt x="102" y="20"/>
                  </a:lnTo>
                  <a:lnTo>
                    <a:pt x="105" y="20"/>
                  </a:lnTo>
                  <a:lnTo>
                    <a:pt x="108" y="20"/>
                  </a:lnTo>
                  <a:lnTo>
                    <a:pt x="110" y="20"/>
                  </a:lnTo>
                  <a:lnTo>
                    <a:pt x="113" y="19"/>
                  </a:lnTo>
                  <a:lnTo>
                    <a:pt x="115" y="19"/>
                  </a:lnTo>
                  <a:lnTo>
                    <a:pt x="118" y="19"/>
                  </a:lnTo>
                  <a:lnTo>
                    <a:pt x="121" y="19"/>
                  </a:lnTo>
                  <a:lnTo>
                    <a:pt x="123" y="18"/>
                  </a:lnTo>
                  <a:lnTo>
                    <a:pt x="126" y="18"/>
                  </a:lnTo>
                  <a:lnTo>
                    <a:pt x="128" y="18"/>
                  </a:lnTo>
                  <a:lnTo>
                    <a:pt x="131" y="17"/>
                  </a:lnTo>
                  <a:lnTo>
                    <a:pt x="133" y="17"/>
                  </a:lnTo>
                  <a:lnTo>
                    <a:pt x="135" y="16"/>
                  </a:lnTo>
                  <a:lnTo>
                    <a:pt x="138" y="16"/>
                  </a:lnTo>
                  <a:lnTo>
                    <a:pt x="140" y="15"/>
                  </a:lnTo>
                  <a:lnTo>
                    <a:pt x="142" y="15"/>
                  </a:lnTo>
                  <a:lnTo>
                    <a:pt x="145" y="14"/>
                  </a:lnTo>
                  <a:lnTo>
                    <a:pt x="147" y="13"/>
                  </a:lnTo>
                  <a:lnTo>
                    <a:pt x="149" y="12"/>
                  </a:lnTo>
                  <a:lnTo>
                    <a:pt x="151" y="11"/>
                  </a:lnTo>
                  <a:lnTo>
                    <a:pt x="154" y="10"/>
                  </a:lnTo>
                  <a:lnTo>
                    <a:pt x="156" y="9"/>
                  </a:lnTo>
                  <a:lnTo>
                    <a:pt x="158" y="8"/>
                  </a:lnTo>
                  <a:lnTo>
                    <a:pt x="160" y="7"/>
                  </a:lnTo>
                  <a:lnTo>
                    <a:pt x="162" y="6"/>
                  </a:lnTo>
                  <a:lnTo>
                    <a:pt x="164" y="5"/>
                  </a:lnTo>
                  <a:lnTo>
                    <a:pt x="163" y="9"/>
                  </a:lnTo>
                  <a:lnTo>
                    <a:pt x="161" y="14"/>
                  </a:lnTo>
                  <a:lnTo>
                    <a:pt x="159" y="18"/>
                  </a:lnTo>
                  <a:lnTo>
                    <a:pt x="158" y="21"/>
                  </a:lnTo>
                  <a:lnTo>
                    <a:pt x="156" y="25"/>
                  </a:lnTo>
                  <a:lnTo>
                    <a:pt x="154" y="28"/>
                  </a:lnTo>
                  <a:lnTo>
                    <a:pt x="153" y="31"/>
                  </a:lnTo>
                  <a:lnTo>
                    <a:pt x="151" y="34"/>
                  </a:lnTo>
                  <a:lnTo>
                    <a:pt x="149" y="36"/>
                  </a:lnTo>
                  <a:lnTo>
                    <a:pt x="148" y="38"/>
                  </a:lnTo>
                  <a:lnTo>
                    <a:pt x="146" y="40"/>
                  </a:lnTo>
                  <a:lnTo>
                    <a:pt x="144" y="42"/>
                  </a:lnTo>
                  <a:lnTo>
                    <a:pt x="143" y="44"/>
                  </a:lnTo>
                  <a:lnTo>
                    <a:pt x="141" y="45"/>
                  </a:lnTo>
                  <a:lnTo>
                    <a:pt x="139" y="47"/>
                  </a:lnTo>
                  <a:lnTo>
                    <a:pt x="138" y="48"/>
                  </a:lnTo>
                  <a:lnTo>
                    <a:pt x="136" y="49"/>
                  </a:lnTo>
                  <a:lnTo>
                    <a:pt x="134" y="50"/>
                  </a:lnTo>
                  <a:lnTo>
                    <a:pt x="133" y="51"/>
                  </a:lnTo>
                  <a:lnTo>
                    <a:pt x="131" y="51"/>
                  </a:lnTo>
                  <a:lnTo>
                    <a:pt x="129" y="52"/>
                  </a:lnTo>
                  <a:lnTo>
                    <a:pt x="128" y="52"/>
                  </a:lnTo>
                  <a:lnTo>
                    <a:pt x="126" y="53"/>
                  </a:lnTo>
                  <a:lnTo>
                    <a:pt x="125" y="53"/>
                  </a:lnTo>
                  <a:lnTo>
                    <a:pt x="123" y="53"/>
                  </a:lnTo>
                  <a:lnTo>
                    <a:pt x="122" y="53"/>
                  </a:lnTo>
                  <a:lnTo>
                    <a:pt x="120" y="53"/>
                  </a:lnTo>
                  <a:lnTo>
                    <a:pt x="119" y="53"/>
                  </a:lnTo>
                  <a:lnTo>
                    <a:pt x="116" y="53"/>
                  </a:lnTo>
                  <a:lnTo>
                    <a:pt x="113" y="53"/>
                  </a:lnTo>
                  <a:lnTo>
                    <a:pt x="112" y="53"/>
                  </a:lnTo>
                  <a:lnTo>
                    <a:pt x="110" y="53"/>
                  </a:lnTo>
                  <a:lnTo>
                    <a:pt x="109" y="53"/>
                  </a:lnTo>
                  <a:lnTo>
                    <a:pt x="108" y="53"/>
                  </a:lnTo>
                  <a:lnTo>
                    <a:pt x="107" y="53"/>
                  </a:lnTo>
                  <a:lnTo>
                    <a:pt x="106" y="53"/>
                  </a:lnTo>
                  <a:lnTo>
                    <a:pt x="105" y="53"/>
                  </a:lnTo>
                  <a:lnTo>
                    <a:pt x="104" y="53"/>
                  </a:lnTo>
                  <a:lnTo>
                    <a:pt x="101" y="53"/>
                  </a:lnTo>
                  <a:lnTo>
                    <a:pt x="99" y="54"/>
                  </a:lnTo>
                  <a:lnTo>
                    <a:pt x="96" y="54"/>
                  </a:lnTo>
                  <a:lnTo>
                    <a:pt x="94" y="54"/>
                  </a:lnTo>
                  <a:lnTo>
                    <a:pt x="91" y="54"/>
                  </a:lnTo>
                  <a:lnTo>
                    <a:pt x="88" y="54"/>
                  </a:lnTo>
                  <a:lnTo>
                    <a:pt x="85" y="54"/>
                  </a:lnTo>
                  <a:lnTo>
                    <a:pt x="82" y="54"/>
                  </a:lnTo>
                  <a:lnTo>
                    <a:pt x="79" y="54"/>
                  </a:lnTo>
                  <a:lnTo>
                    <a:pt x="76" y="54"/>
                  </a:lnTo>
                  <a:lnTo>
                    <a:pt x="74" y="53"/>
                  </a:lnTo>
                  <a:lnTo>
                    <a:pt x="73" y="53"/>
                  </a:lnTo>
                  <a:lnTo>
                    <a:pt x="71" y="53"/>
                  </a:lnTo>
                  <a:lnTo>
                    <a:pt x="70" y="53"/>
                  </a:lnTo>
                  <a:lnTo>
                    <a:pt x="68" y="52"/>
                  </a:lnTo>
                  <a:lnTo>
                    <a:pt x="66" y="52"/>
                  </a:lnTo>
                  <a:lnTo>
                    <a:pt x="65" y="52"/>
                  </a:lnTo>
                  <a:lnTo>
                    <a:pt x="63" y="51"/>
                  </a:lnTo>
                  <a:lnTo>
                    <a:pt x="61" y="51"/>
                  </a:lnTo>
                  <a:lnTo>
                    <a:pt x="60" y="50"/>
                  </a:lnTo>
                  <a:lnTo>
                    <a:pt x="58" y="49"/>
                  </a:lnTo>
                  <a:lnTo>
                    <a:pt x="56" y="49"/>
                  </a:lnTo>
                  <a:lnTo>
                    <a:pt x="55" y="48"/>
                  </a:lnTo>
                  <a:lnTo>
                    <a:pt x="53" y="48"/>
                  </a:lnTo>
                  <a:lnTo>
                    <a:pt x="52" y="47"/>
                  </a:lnTo>
                  <a:lnTo>
                    <a:pt x="50" y="46"/>
                  </a:lnTo>
                  <a:lnTo>
                    <a:pt x="48" y="45"/>
                  </a:lnTo>
                  <a:lnTo>
                    <a:pt x="47" y="45"/>
                  </a:lnTo>
                  <a:lnTo>
                    <a:pt x="45" y="44"/>
                  </a:lnTo>
                  <a:lnTo>
                    <a:pt x="43" y="43"/>
                  </a:lnTo>
                  <a:lnTo>
                    <a:pt x="42" y="42"/>
                  </a:lnTo>
                  <a:lnTo>
                    <a:pt x="40" y="41"/>
                  </a:lnTo>
                  <a:lnTo>
                    <a:pt x="38" y="40"/>
                  </a:lnTo>
                  <a:lnTo>
                    <a:pt x="37" y="39"/>
                  </a:lnTo>
                  <a:lnTo>
                    <a:pt x="35" y="38"/>
                  </a:lnTo>
                  <a:lnTo>
                    <a:pt x="34" y="36"/>
                  </a:lnTo>
                  <a:lnTo>
                    <a:pt x="32" y="35"/>
                  </a:lnTo>
                  <a:lnTo>
                    <a:pt x="30" y="34"/>
                  </a:lnTo>
                  <a:lnTo>
                    <a:pt x="29" y="32"/>
                  </a:lnTo>
                  <a:lnTo>
                    <a:pt x="27" y="31"/>
                  </a:lnTo>
                  <a:lnTo>
                    <a:pt x="26" y="29"/>
                  </a:lnTo>
                  <a:lnTo>
                    <a:pt x="24" y="28"/>
                  </a:lnTo>
                  <a:lnTo>
                    <a:pt x="22" y="26"/>
                  </a:lnTo>
                  <a:lnTo>
                    <a:pt x="21" y="25"/>
                  </a:lnTo>
                  <a:lnTo>
                    <a:pt x="19" y="23"/>
                  </a:lnTo>
                  <a:lnTo>
                    <a:pt x="18" y="21"/>
                  </a:lnTo>
                  <a:lnTo>
                    <a:pt x="16" y="19"/>
                  </a:lnTo>
                  <a:lnTo>
                    <a:pt x="15" y="17"/>
                  </a:lnTo>
                  <a:lnTo>
                    <a:pt x="13" y="15"/>
                  </a:lnTo>
                  <a:lnTo>
                    <a:pt x="12" y="13"/>
                  </a:lnTo>
                  <a:lnTo>
                    <a:pt x="10" y="11"/>
                  </a:lnTo>
                  <a:lnTo>
                    <a:pt x="9" y="9"/>
                  </a:lnTo>
                  <a:lnTo>
                    <a:pt x="7" y="7"/>
                  </a:lnTo>
                  <a:lnTo>
                    <a:pt x="6" y="5"/>
                  </a:lnTo>
                  <a:lnTo>
                    <a:pt x="6" y="5"/>
                  </a:lnTo>
                  <a:close/>
                  <a:moveTo>
                    <a:pt x="87" y="16"/>
                  </a:moveTo>
                  <a:lnTo>
                    <a:pt x="84" y="16"/>
                  </a:lnTo>
                  <a:lnTo>
                    <a:pt x="81" y="16"/>
                  </a:lnTo>
                  <a:lnTo>
                    <a:pt x="78" y="16"/>
                  </a:lnTo>
                  <a:lnTo>
                    <a:pt x="76" y="15"/>
                  </a:lnTo>
                  <a:lnTo>
                    <a:pt x="70" y="15"/>
                  </a:lnTo>
                  <a:lnTo>
                    <a:pt x="65" y="14"/>
                  </a:lnTo>
                  <a:lnTo>
                    <a:pt x="59" y="13"/>
                  </a:lnTo>
                  <a:lnTo>
                    <a:pt x="53" y="12"/>
                  </a:lnTo>
                  <a:lnTo>
                    <a:pt x="48" y="11"/>
                  </a:lnTo>
                  <a:lnTo>
                    <a:pt x="43" y="10"/>
                  </a:lnTo>
                  <a:lnTo>
                    <a:pt x="37" y="9"/>
                  </a:lnTo>
                  <a:lnTo>
                    <a:pt x="32" y="8"/>
                  </a:lnTo>
                  <a:lnTo>
                    <a:pt x="27" y="7"/>
                  </a:lnTo>
                  <a:lnTo>
                    <a:pt x="22" y="6"/>
                  </a:lnTo>
                  <a:lnTo>
                    <a:pt x="17" y="4"/>
                  </a:lnTo>
                  <a:lnTo>
                    <a:pt x="12" y="3"/>
                  </a:lnTo>
                  <a:lnTo>
                    <a:pt x="8" y="2"/>
                  </a:lnTo>
                  <a:lnTo>
                    <a:pt x="3" y="1"/>
                  </a:lnTo>
                  <a:lnTo>
                    <a:pt x="0" y="0"/>
                  </a:lnTo>
                  <a:lnTo>
                    <a:pt x="2" y="3"/>
                  </a:lnTo>
                  <a:lnTo>
                    <a:pt x="3" y="6"/>
                  </a:lnTo>
                  <a:lnTo>
                    <a:pt x="5" y="8"/>
                  </a:lnTo>
                  <a:lnTo>
                    <a:pt x="6" y="11"/>
                  </a:lnTo>
                  <a:lnTo>
                    <a:pt x="8" y="13"/>
                  </a:lnTo>
                  <a:lnTo>
                    <a:pt x="9" y="15"/>
                  </a:lnTo>
                  <a:lnTo>
                    <a:pt x="11" y="17"/>
                  </a:lnTo>
                  <a:lnTo>
                    <a:pt x="13" y="19"/>
                  </a:lnTo>
                  <a:lnTo>
                    <a:pt x="14" y="21"/>
                  </a:lnTo>
                  <a:lnTo>
                    <a:pt x="16" y="23"/>
                  </a:lnTo>
                  <a:lnTo>
                    <a:pt x="17" y="25"/>
                  </a:lnTo>
                  <a:lnTo>
                    <a:pt x="19" y="27"/>
                  </a:lnTo>
                  <a:lnTo>
                    <a:pt x="21" y="29"/>
                  </a:lnTo>
                  <a:lnTo>
                    <a:pt x="23" y="30"/>
                  </a:lnTo>
                  <a:lnTo>
                    <a:pt x="24" y="32"/>
                  </a:lnTo>
                  <a:lnTo>
                    <a:pt x="26" y="34"/>
                  </a:lnTo>
                  <a:lnTo>
                    <a:pt x="28" y="35"/>
                  </a:lnTo>
                  <a:lnTo>
                    <a:pt x="29" y="37"/>
                  </a:lnTo>
                  <a:lnTo>
                    <a:pt x="31" y="38"/>
                  </a:lnTo>
                  <a:lnTo>
                    <a:pt x="33" y="39"/>
                  </a:lnTo>
                  <a:lnTo>
                    <a:pt x="34" y="41"/>
                  </a:lnTo>
                  <a:lnTo>
                    <a:pt x="36" y="42"/>
                  </a:lnTo>
                  <a:lnTo>
                    <a:pt x="38" y="43"/>
                  </a:lnTo>
                  <a:lnTo>
                    <a:pt x="40" y="44"/>
                  </a:lnTo>
                  <a:lnTo>
                    <a:pt x="41" y="45"/>
                  </a:lnTo>
                  <a:lnTo>
                    <a:pt x="43" y="46"/>
                  </a:lnTo>
                  <a:lnTo>
                    <a:pt x="45" y="47"/>
                  </a:lnTo>
                  <a:lnTo>
                    <a:pt x="47" y="48"/>
                  </a:lnTo>
                  <a:lnTo>
                    <a:pt x="48" y="49"/>
                  </a:lnTo>
                  <a:lnTo>
                    <a:pt x="50" y="49"/>
                  </a:lnTo>
                  <a:lnTo>
                    <a:pt x="52" y="50"/>
                  </a:lnTo>
                  <a:lnTo>
                    <a:pt x="54" y="51"/>
                  </a:lnTo>
                  <a:lnTo>
                    <a:pt x="55" y="52"/>
                  </a:lnTo>
                  <a:lnTo>
                    <a:pt x="57" y="52"/>
                  </a:lnTo>
                  <a:lnTo>
                    <a:pt x="59" y="53"/>
                  </a:lnTo>
                  <a:lnTo>
                    <a:pt x="61" y="53"/>
                  </a:lnTo>
                  <a:lnTo>
                    <a:pt x="62" y="54"/>
                  </a:lnTo>
                  <a:lnTo>
                    <a:pt x="64" y="54"/>
                  </a:lnTo>
                  <a:lnTo>
                    <a:pt x="66" y="55"/>
                  </a:lnTo>
                  <a:lnTo>
                    <a:pt x="67" y="55"/>
                  </a:lnTo>
                  <a:lnTo>
                    <a:pt x="69" y="55"/>
                  </a:lnTo>
                  <a:lnTo>
                    <a:pt x="71" y="56"/>
                  </a:lnTo>
                  <a:lnTo>
                    <a:pt x="72" y="56"/>
                  </a:lnTo>
                  <a:lnTo>
                    <a:pt x="74" y="56"/>
                  </a:lnTo>
                  <a:lnTo>
                    <a:pt x="76" y="56"/>
                  </a:lnTo>
                  <a:lnTo>
                    <a:pt x="79" y="57"/>
                  </a:lnTo>
                  <a:lnTo>
                    <a:pt x="82" y="57"/>
                  </a:lnTo>
                  <a:lnTo>
                    <a:pt x="85" y="57"/>
                  </a:lnTo>
                  <a:lnTo>
                    <a:pt x="88" y="57"/>
                  </a:lnTo>
                  <a:lnTo>
                    <a:pt x="91" y="57"/>
                  </a:lnTo>
                  <a:lnTo>
                    <a:pt x="94" y="57"/>
                  </a:lnTo>
                  <a:lnTo>
                    <a:pt x="96" y="57"/>
                  </a:lnTo>
                  <a:lnTo>
                    <a:pt x="99" y="57"/>
                  </a:lnTo>
                  <a:lnTo>
                    <a:pt x="102" y="56"/>
                  </a:lnTo>
                  <a:lnTo>
                    <a:pt x="104" y="56"/>
                  </a:lnTo>
                  <a:lnTo>
                    <a:pt x="105" y="56"/>
                  </a:lnTo>
                  <a:lnTo>
                    <a:pt x="106" y="56"/>
                  </a:lnTo>
                  <a:lnTo>
                    <a:pt x="107" y="56"/>
                  </a:lnTo>
                  <a:lnTo>
                    <a:pt x="108" y="56"/>
                  </a:lnTo>
                  <a:lnTo>
                    <a:pt x="109" y="56"/>
                  </a:lnTo>
                  <a:lnTo>
                    <a:pt x="110" y="56"/>
                  </a:lnTo>
                  <a:lnTo>
                    <a:pt x="111" y="56"/>
                  </a:lnTo>
                  <a:lnTo>
                    <a:pt x="113" y="56"/>
                  </a:lnTo>
                  <a:lnTo>
                    <a:pt x="116" y="56"/>
                  </a:lnTo>
                  <a:lnTo>
                    <a:pt x="119" y="56"/>
                  </a:lnTo>
                  <a:lnTo>
                    <a:pt x="121" y="56"/>
                  </a:lnTo>
                  <a:lnTo>
                    <a:pt x="122" y="56"/>
                  </a:lnTo>
                  <a:lnTo>
                    <a:pt x="124" y="56"/>
                  </a:lnTo>
                  <a:lnTo>
                    <a:pt x="126" y="56"/>
                  </a:lnTo>
                  <a:lnTo>
                    <a:pt x="127" y="55"/>
                  </a:lnTo>
                  <a:lnTo>
                    <a:pt x="129" y="55"/>
                  </a:lnTo>
                  <a:lnTo>
                    <a:pt x="131" y="54"/>
                  </a:lnTo>
                  <a:lnTo>
                    <a:pt x="133" y="54"/>
                  </a:lnTo>
                  <a:lnTo>
                    <a:pt x="134" y="53"/>
                  </a:lnTo>
                  <a:lnTo>
                    <a:pt x="136" y="52"/>
                  </a:lnTo>
                  <a:lnTo>
                    <a:pt x="138" y="51"/>
                  </a:lnTo>
                  <a:lnTo>
                    <a:pt x="140" y="50"/>
                  </a:lnTo>
                  <a:lnTo>
                    <a:pt x="141" y="49"/>
                  </a:lnTo>
                  <a:lnTo>
                    <a:pt x="143" y="47"/>
                  </a:lnTo>
                  <a:lnTo>
                    <a:pt x="145" y="46"/>
                  </a:lnTo>
                  <a:lnTo>
                    <a:pt x="147" y="44"/>
                  </a:lnTo>
                  <a:lnTo>
                    <a:pt x="149" y="42"/>
                  </a:lnTo>
                  <a:lnTo>
                    <a:pt x="151" y="39"/>
                  </a:lnTo>
                  <a:lnTo>
                    <a:pt x="152" y="37"/>
                  </a:lnTo>
                  <a:lnTo>
                    <a:pt x="154" y="34"/>
                  </a:lnTo>
                  <a:lnTo>
                    <a:pt x="156" y="31"/>
                  </a:lnTo>
                  <a:lnTo>
                    <a:pt x="158" y="28"/>
                  </a:lnTo>
                  <a:lnTo>
                    <a:pt x="159" y="24"/>
                  </a:lnTo>
                  <a:lnTo>
                    <a:pt x="161" y="20"/>
                  </a:lnTo>
                  <a:lnTo>
                    <a:pt x="163" y="16"/>
                  </a:lnTo>
                  <a:lnTo>
                    <a:pt x="165" y="12"/>
                  </a:lnTo>
                  <a:lnTo>
                    <a:pt x="166" y="7"/>
                  </a:lnTo>
                  <a:lnTo>
                    <a:pt x="168" y="2"/>
                  </a:lnTo>
                  <a:lnTo>
                    <a:pt x="166" y="0"/>
                  </a:lnTo>
                  <a:lnTo>
                    <a:pt x="164" y="2"/>
                  </a:lnTo>
                  <a:lnTo>
                    <a:pt x="162" y="3"/>
                  </a:lnTo>
                  <a:lnTo>
                    <a:pt x="160" y="4"/>
                  </a:lnTo>
                  <a:lnTo>
                    <a:pt x="158" y="5"/>
                  </a:lnTo>
                  <a:lnTo>
                    <a:pt x="156" y="6"/>
                  </a:lnTo>
                  <a:lnTo>
                    <a:pt x="153" y="7"/>
                  </a:lnTo>
                  <a:lnTo>
                    <a:pt x="151" y="8"/>
                  </a:lnTo>
                  <a:lnTo>
                    <a:pt x="149" y="9"/>
                  </a:lnTo>
                  <a:lnTo>
                    <a:pt x="147" y="10"/>
                  </a:lnTo>
                  <a:lnTo>
                    <a:pt x="144" y="11"/>
                  </a:lnTo>
                  <a:lnTo>
                    <a:pt x="142" y="12"/>
                  </a:lnTo>
                  <a:lnTo>
                    <a:pt x="139" y="12"/>
                  </a:lnTo>
                  <a:lnTo>
                    <a:pt x="137" y="13"/>
                  </a:lnTo>
                  <a:lnTo>
                    <a:pt x="135" y="14"/>
                  </a:lnTo>
                  <a:lnTo>
                    <a:pt x="132" y="14"/>
                  </a:lnTo>
                  <a:lnTo>
                    <a:pt x="130" y="15"/>
                  </a:lnTo>
                  <a:lnTo>
                    <a:pt x="127" y="15"/>
                  </a:lnTo>
                  <a:lnTo>
                    <a:pt x="124" y="15"/>
                  </a:lnTo>
                  <a:lnTo>
                    <a:pt x="122" y="16"/>
                  </a:lnTo>
                  <a:lnTo>
                    <a:pt x="119" y="16"/>
                  </a:lnTo>
                  <a:lnTo>
                    <a:pt x="117" y="16"/>
                  </a:lnTo>
                  <a:lnTo>
                    <a:pt x="114" y="16"/>
                  </a:lnTo>
                  <a:lnTo>
                    <a:pt x="111" y="17"/>
                  </a:lnTo>
                  <a:lnTo>
                    <a:pt x="109" y="17"/>
                  </a:lnTo>
                  <a:lnTo>
                    <a:pt x="106" y="17"/>
                  </a:lnTo>
                  <a:lnTo>
                    <a:pt x="103" y="17"/>
                  </a:lnTo>
                  <a:lnTo>
                    <a:pt x="100" y="17"/>
                  </a:lnTo>
                  <a:lnTo>
                    <a:pt x="98" y="17"/>
                  </a:lnTo>
                  <a:lnTo>
                    <a:pt x="95" y="17"/>
                  </a:lnTo>
                  <a:lnTo>
                    <a:pt x="92" y="17"/>
                  </a:lnTo>
                  <a:lnTo>
                    <a:pt x="90" y="16"/>
                  </a:lnTo>
                  <a:lnTo>
                    <a:pt x="87" y="16"/>
                  </a:lnTo>
                  <a:lnTo>
                    <a:pt x="87" y="16"/>
                  </a:lnTo>
                  <a:lnTo>
                    <a:pt x="87" y="16"/>
                  </a:lnTo>
                  <a:close/>
                </a:path>
              </a:pathLst>
            </a:custGeom>
            <a:solidFill>
              <a:srgbClr val="C9271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14"/>
            <p:cNvSpPr>
              <a:spLocks/>
            </p:cNvSpPr>
            <p:nvPr/>
          </p:nvSpPr>
          <p:spPr bwMode="auto">
            <a:xfrm>
              <a:off x="3745" y="1135"/>
              <a:ext cx="108" cy="28"/>
            </a:xfrm>
            <a:custGeom>
              <a:avLst/>
              <a:gdLst>
                <a:gd name="T0" fmla="*/ 2 w 108"/>
                <a:gd name="T1" fmla="*/ 4 h 28"/>
                <a:gd name="T2" fmla="*/ 5 w 108"/>
                <a:gd name="T3" fmla="*/ 7 h 28"/>
                <a:gd name="T4" fmla="*/ 9 w 108"/>
                <a:gd name="T5" fmla="*/ 10 h 28"/>
                <a:gd name="T6" fmla="*/ 14 w 108"/>
                <a:gd name="T7" fmla="*/ 13 h 28"/>
                <a:gd name="T8" fmla="*/ 20 w 108"/>
                <a:gd name="T9" fmla="*/ 16 h 28"/>
                <a:gd name="T10" fmla="*/ 26 w 108"/>
                <a:gd name="T11" fmla="*/ 19 h 28"/>
                <a:gd name="T12" fmla="*/ 33 w 108"/>
                <a:gd name="T13" fmla="*/ 22 h 28"/>
                <a:gd name="T14" fmla="*/ 40 w 108"/>
                <a:gd name="T15" fmla="*/ 24 h 28"/>
                <a:gd name="T16" fmla="*/ 47 w 108"/>
                <a:gd name="T17" fmla="*/ 26 h 28"/>
                <a:gd name="T18" fmla="*/ 54 w 108"/>
                <a:gd name="T19" fmla="*/ 27 h 28"/>
                <a:gd name="T20" fmla="*/ 60 w 108"/>
                <a:gd name="T21" fmla="*/ 28 h 28"/>
                <a:gd name="T22" fmla="*/ 67 w 108"/>
                <a:gd name="T23" fmla="*/ 28 h 28"/>
                <a:gd name="T24" fmla="*/ 73 w 108"/>
                <a:gd name="T25" fmla="*/ 28 h 28"/>
                <a:gd name="T26" fmla="*/ 79 w 108"/>
                <a:gd name="T27" fmla="*/ 26 h 28"/>
                <a:gd name="T28" fmla="*/ 84 w 108"/>
                <a:gd name="T29" fmla="*/ 24 h 28"/>
                <a:gd name="T30" fmla="*/ 89 w 108"/>
                <a:gd name="T31" fmla="*/ 21 h 28"/>
                <a:gd name="T32" fmla="*/ 108 w 108"/>
                <a:gd name="T33" fmla="*/ 0 h 28"/>
                <a:gd name="T34" fmla="*/ 102 w 108"/>
                <a:gd name="T35" fmla="*/ 4 h 28"/>
                <a:gd name="T36" fmla="*/ 96 w 108"/>
                <a:gd name="T37" fmla="*/ 7 h 28"/>
                <a:gd name="T38" fmla="*/ 89 w 108"/>
                <a:gd name="T39" fmla="*/ 9 h 28"/>
                <a:gd name="T40" fmla="*/ 83 w 108"/>
                <a:gd name="T41" fmla="*/ 11 h 28"/>
                <a:gd name="T42" fmla="*/ 76 w 108"/>
                <a:gd name="T43" fmla="*/ 12 h 28"/>
                <a:gd name="T44" fmla="*/ 69 w 108"/>
                <a:gd name="T45" fmla="*/ 13 h 28"/>
                <a:gd name="T46" fmla="*/ 62 w 108"/>
                <a:gd name="T47" fmla="*/ 14 h 28"/>
                <a:gd name="T48" fmla="*/ 55 w 108"/>
                <a:gd name="T49" fmla="*/ 14 h 28"/>
                <a:gd name="T50" fmla="*/ 47 w 108"/>
                <a:gd name="T51" fmla="*/ 14 h 28"/>
                <a:gd name="T52" fmla="*/ 40 w 108"/>
                <a:gd name="T53" fmla="*/ 13 h 28"/>
                <a:gd name="T54" fmla="*/ 33 w 108"/>
                <a:gd name="T55" fmla="*/ 12 h 28"/>
                <a:gd name="T56" fmla="*/ 26 w 108"/>
                <a:gd name="T57" fmla="*/ 11 h 28"/>
                <a:gd name="T58" fmla="*/ 19 w 108"/>
                <a:gd name="T59" fmla="*/ 9 h 28"/>
                <a:gd name="T60" fmla="*/ 13 w 108"/>
                <a:gd name="T61" fmla="*/ 7 h 28"/>
                <a:gd name="T62" fmla="*/ 6 w 108"/>
                <a:gd name="T63" fmla="*/ 5 h 28"/>
                <a:gd name="T64" fmla="*/ 0 w 108"/>
                <a:gd name="T65" fmla="*/ 2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08" h="28">
                  <a:moveTo>
                    <a:pt x="0" y="2"/>
                  </a:moveTo>
                  <a:lnTo>
                    <a:pt x="2" y="4"/>
                  </a:lnTo>
                  <a:lnTo>
                    <a:pt x="3" y="5"/>
                  </a:lnTo>
                  <a:lnTo>
                    <a:pt x="5" y="7"/>
                  </a:lnTo>
                  <a:lnTo>
                    <a:pt x="7" y="9"/>
                  </a:lnTo>
                  <a:lnTo>
                    <a:pt x="9" y="10"/>
                  </a:lnTo>
                  <a:lnTo>
                    <a:pt x="12" y="12"/>
                  </a:lnTo>
                  <a:lnTo>
                    <a:pt x="14" y="13"/>
                  </a:lnTo>
                  <a:lnTo>
                    <a:pt x="17" y="15"/>
                  </a:lnTo>
                  <a:lnTo>
                    <a:pt x="20" y="16"/>
                  </a:lnTo>
                  <a:lnTo>
                    <a:pt x="23" y="18"/>
                  </a:lnTo>
                  <a:lnTo>
                    <a:pt x="26" y="19"/>
                  </a:lnTo>
                  <a:lnTo>
                    <a:pt x="30" y="21"/>
                  </a:lnTo>
                  <a:lnTo>
                    <a:pt x="33" y="22"/>
                  </a:lnTo>
                  <a:lnTo>
                    <a:pt x="36" y="23"/>
                  </a:lnTo>
                  <a:lnTo>
                    <a:pt x="40" y="24"/>
                  </a:lnTo>
                  <a:lnTo>
                    <a:pt x="43" y="25"/>
                  </a:lnTo>
                  <a:lnTo>
                    <a:pt x="47" y="26"/>
                  </a:lnTo>
                  <a:lnTo>
                    <a:pt x="50" y="27"/>
                  </a:lnTo>
                  <a:lnTo>
                    <a:pt x="54" y="27"/>
                  </a:lnTo>
                  <a:lnTo>
                    <a:pt x="57" y="28"/>
                  </a:lnTo>
                  <a:lnTo>
                    <a:pt x="60" y="28"/>
                  </a:lnTo>
                  <a:lnTo>
                    <a:pt x="64" y="28"/>
                  </a:lnTo>
                  <a:lnTo>
                    <a:pt x="67" y="28"/>
                  </a:lnTo>
                  <a:lnTo>
                    <a:pt x="70" y="28"/>
                  </a:lnTo>
                  <a:lnTo>
                    <a:pt x="73" y="28"/>
                  </a:lnTo>
                  <a:lnTo>
                    <a:pt x="76" y="27"/>
                  </a:lnTo>
                  <a:lnTo>
                    <a:pt x="79" y="26"/>
                  </a:lnTo>
                  <a:lnTo>
                    <a:pt x="81" y="25"/>
                  </a:lnTo>
                  <a:lnTo>
                    <a:pt x="84" y="24"/>
                  </a:lnTo>
                  <a:lnTo>
                    <a:pt x="86" y="23"/>
                  </a:lnTo>
                  <a:lnTo>
                    <a:pt x="89" y="21"/>
                  </a:lnTo>
                  <a:lnTo>
                    <a:pt x="90" y="19"/>
                  </a:lnTo>
                  <a:lnTo>
                    <a:pt x="108" y="0"/>
                  </a:lnTo>
                  <a:lnTo>
                    <a:pt x="105" y="2"/>
                  </a:lnTo>
                  <a:lnTo>
                    <a:pt x="102" y="4"/>
                  </a:lnTo>
                  <a:lnTo>
                    <a:pt x="99" y="5"/>
                  </a:lnTo>
                  <a:lnTo>
                    <a:pt x="96" y="7"/>
                  </a:lnTo>
                  <a:lnTo>
                    <a:pt x="92" y="8"/>
                  </a:lnTo>
                  <a:lnTo>
                    <a:pt x="89" y="9"/>
                  </a:lnTo>
                  <a:lnTo>
                    <a:pt x="86" y="10"/>
                  </a:lnTo>
                  <a:lnTo>
                    <a:pt x="83" y="11"/>
                  </a:lnTo>
                  <a:lnTo>
                    <a:pt x="79" y="12"/>
                  </a:lnTo>
                  <a:lnTo>
                    <a:pt x="76" y="12"/>
                  </a:lnTo>
                  <a:lnTo>
                    <a:pt x="72" y="13"/>
                  </a:lnTo>
                  <a:lnTo>
                    <a:pt x="69" y="13"/>
                  </a:lnTo>
                  <a:lnTo>
                    <a:pt x="65" y="14"/>
                  </a:lnTo>
                  <a:lnTo>
                    <a:pt x="62" y="14"/>
                  </a:lnTo>
                  <a:lnTo>
                    <a:pt x="58" y="14"/>
                  </a:lnTo>
                  <a:lnTo>
                    <a:pt x="55" y="14"/>
                  </a:lnTo>
                  <a:lnTo>
                    <a:pt x="51" y="14"/>
                  </a:lnTo>
                  <a:lnTo>
                    <a:pt x="47" y="14"/>
                  </a:lnTo>
                  <a:lnTo>
                    <a:pt x="44" y="13"/>
                  </a:lnTo>
                  <a:lnTo>
                    <a:pt x="40" y="13"/>
                  </a:lnTo>
                  <a:lnTo>
                    <a:pt x="37" y="13"/>
                  </a:lnTo>
                  <a:lnTo>
                    <a:pt x="33" y="12"/>
                  </a:lnTo>
                  <a:lnTo>
                    <a:pt x="30" y="11"/>
                  </a:lnTo>
                  <a:lnTo>
                    <a:pt x="26" y="11"/>
                  </a:lnTo>
                  <a:lnTo>
                    <a:pt x="23" y="10"/>
                  </a:lnTo>
                  <a:lnTo>
                    <a:pt x="19" y="9"/>
                  </a:lnTo>
                  <a:lnTo>
                    <a:pt x="16" y="8"/>
                  </a:lnTo>
                  <a:lnTo>
                    <a:pt x="13" y="7"/>
                  </a:lnTo>
                  <a:lnTo>
                    <a:pt x="9" y="6"/>
                  </a:lnTo>
                  <a:lnTo>
                    <a:pt x="6" y="5"/>
                  </a:lnTo>
                  <a:lnTo>
                    <a:pt x="3" y="3"/>
                  </a:lnTo>
                  <a:lnTo>
                    <a:pt x="0" y="2"/>
                  </a:lnTo>
                  <a:close/>
                </a:path>
              </a:pathLst>
            </a:custGeom>
            <a:solidFill>
              <a:srgbClr val="D96F5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15"/>
            <p:cNvSpPr>
              <a:spLocks/>
            </p:cNvSpPr>
            <p:nvPr/>
          </p:nvSpPr>
          <p:spPr bwMode="auto">
            <a:xfrm>
              <a:off x="3615" y="915"/>
              <a:ext cx="147" cy="73"/>
            </a:xfrm>
            <a:custGeom>
              <a:avLst/>
              <a:gdLst>
                <a:gd name="T0" fmla="*/ 0 w 147"/>
                <a:gd name="T1" fmla="*/ 20 h 73"/>
                <a:gd name="T2" fmla="*/ 7 w 147"/>
                <a:gd name="T3" fmla="*/ 16 h 73"/>
                <a:gd name="T4" fmla="*/ 15 w 147"/>
                <a:gd name="T5" fmla="*/ 13 h 73"/>
                <a:gd name="T6" fmla="*/ 22 w 147"/>
                <a:gd name="T7" fmla="*/ 10 h 73"/>
                <a:gd name="T8" fmla="*/ 29 w 147"/>
                <a:gd name="T9" fmla="*/ 7 h 73"/>
                <a:gd name="T10" fmla="*/ 35 w 147"/>
                <a:gd name="T11" fmla="*/ 5 h 73"/>
                <a:gd name="T12" fmla="*/ 42 w 147"/>
                <a:gd name="T13" fmla="*/ 3 h 73"/>
                <a:gd name="T14" fmla="*/ 48 w 147"/>
                <a:gd name="T15" fmla="*/ 2 h 73"/>
                <a:gd name="T16" fmla="*/ 53 w 147"/>
                <a:gd name="T17" fmla="*/ 1 h 73"/>
                <a:gd name="T18" fmla="*/ 59 w 147"/>
                <a:gd name="T19" fmla="*/ 0 h 73"/>
                <a:gd name="T20" fmla="*/ 64 w 147"/>
                <a:gd name="T21" fmla="*/ 0 h 73"/>
                <a:gd name="T22" fmla="*/ 69 w 147"/>
                <a:gd name="T23" fmla="*/ 0 h 73"/>
                <a:gd name="T24" fmla="*/ 74 w 147"/>
                <a:gd name="T25" fmla="*/ 0 h 73"/>
                <a:gd name="T26" fmla="*/ 79 w 147"/>
                <a:gd name="T27" fmla="*/ 0 h 73"/>
                <a:gd name="T28" fmla="*/ 83 w 147"/>
                <a:gd name="T29" fmla="*/ 1 h 73"/>
                <a:gd name="T30" fmla="*/ 88 w 147"/>
                <a:gd name="T31" fmla="*/ 2 h 73"/>
                <a:gd name="T32" fmla="*/ 92 w 147"/>
                <a:gd name="T33" fmla="*/ 3 h 73"/>
                <a:gd name="T34" fmla="*/ 96 w 147"/>
                <a:gd name="T35" fmla="*/ 5 h 73"/>
                <a:gd name="T36" fmla="*/ 100 w 147"/>
                <a:gd name="T37" fmla="*/ 6 h 73"/>
                <a:gd name="T38" fmla="*/ 104 w 147"/>
                <a:gd name="T39" fmla="*/ 8 h 73"/>
                <a:gd name="T40" fmla="*/ 107 w 147"/>
                <a:gd name="T41" fmla="*/ 10 h 73"/>
                <a:gd name="T42" fmla="*/ 111 w 147"/>
                <a:gd name="T43" fmla="*/ 13 h 73"/>
                <a:gd name="T44" fmla="*/ 114 w 147"/>
                <a:gd name="T45" fmla="*/ 15 h 73"/>
                <a:gd name="T46" fmla="*/ 118 w 147"/>
                <a:gd name="T47" fmla="*/ 17 h 73"/>
                <a:gd name="T48" fmla="*/ 121 w 147"/>
                <a:gd name="T49" fmla="*/ 20 h 73"/>
                <a:gd name="T50" fmla="*/ 124 w 147"/>
                <a:gd name="T51" fmla="*/ 23 h 73"/>
                <a:gd name="T52" fmla="*/ 128 w 147"/>
                <a:gd name="T53" fmla="*/ 25 h 73"/>
                <a:gd name="T54" fmla="*/ 131 w 147"/>
                <a:gd name="T55" fmla="*/ 28 h 73"/>
                <a:gd name="T56" fmla="*/ 134 w 147"/>
                <a:gd name="T57" fmla="*/ 31 h 73"/>
                <a:gd name="T58" fmla="*/ 140 w 147"/>
                <a:gd name="T59" fmla="*/ 37 h 73"/>
                <a:gd name="T60" fmla="*/ 147 w 147"/>
                <a:gd name="T61" fmla="*/ 42 h 73"/>
                <a:gd name="T62" fmla="*/ 141 w 147"/>
                <a:gd name="T63" fmla="*/ 47 h 73"/>
                <a:gd name="T64" fmla="*/ 136 w 147"/>
                <a:gd name="T65" fmla="*/ 51 h 73"/>
                <a:gd name="T66" fmla="*/ 130 w 147"/>
                <a:gd name="T67" fmla="*/ 55 h 73"/>
                <a:gd name="T68" fmla="*/ 124 w 147"/>
                <a:gd name="T69" fmla="*/ 59 h 73"/>
                <a:gd name="T70" fmla="*/ 118 w 147"/>
                <a:gd name="T71" fmla="*/ 62 h 73"/>
                <a:gd name="T72" fmla="*/ 112 w 147"/>
                <a:gd name="T73" fmla="*/ 64 h 73"/>
                <a:gd name="T74" fmla="*/ 105 w 147"/>
                <a:gd name="T75" fmla="*/ 67 h 73"/>
                <a:gd name="T76" fmla="*/ 99 w 147"/>
                <a:gd name="T77" fmla="*/ 69 h 73"/>
                <a:gd name="T78" fmla="*/ 93 w 147"/>
                <a:gd name="T79" fmla="*/ 70 h 73"/>
                <a:gd name="T80" fmla="*/ 87 w 147"/>
                <a:gd name="T81" fmla="*/ 71 h 73"/>
                <a:gd name="T82" fmla="*/ 81 w 147"/>
                <a:gd name="T83" fmla="*/ 72 h 73"/>
                <a:gd name="T84" fmla="*/ 75 w 147"/>
                <a:gd name="T85" fmla="*/ 73 h 73"/>
                <a:gd name="T86" fmla="*/ 69 w 147"/>
                <a:gd name="T87" fmla="*/ 73 h 73"/>
                <a:gd name="T88" fmla="*/ 63 w 147"/>
                <a:gd name="T89" fmla="*/ 73 h 73"/>
                <a:gd name="T90" fmla="*/ 57 w 147"/>
                <a:gd name="T91" fmla="*/ 72 h 73"/>
                <a:gd name="T92" fmla="*/ 51 w 147"/>
                <a:gd name="T93" fmla="*/ 71 h 73"/>
                <a:gd name="T94" fmla="*/ 46 w 147"/>
                <a:gd name="T95" fmla="*/ 70 h 73"/>
                <a:gd name="T96" fmla="*/ 41 w 147"/>
                <a:gd name="T97" fmla="*/ 69 h 73"/>
                <a:gd name="T98" fmla="*/ 36 w 147"/>
                <a:gd name="T99" fmla="*/ 67 h 73"/>
                <a:gd name="T100" fmla="*/ 31 w 147"/>
                <a:gd name="T101" fmla="*/ 65 h 73"/>
                <a:gd name="T102" fmla="*/ 26 w 147"/>
                <a:gd name="T103" fmla="*/ 62 h 73"/>
                <a:gd name="T104" fmla="*/ 22 w 147"/>
                <a:gd name="T105" fmla="*/ 60 h 73"/>
                <a:gd name="T106" fmla="*/ 18 w 147"/>
                <a:gd name="T107" fmla="*/ 57 h 73"/>
                <a:gd name="T108" fmla="*/ 14 w 147"/>
                <a:gd name="T109" fmla="*/ 54 h 73"/>
                <a:gd name="T110" fmla="*/ 11 w 147"/>
                <a:gd name="T111" fmla="*/ 51 h 73"/>
                <a:gd name="T112" fmla="*/ 8 w 147"/>
                <a:gd name="T113" fmla="*/ 47 h 73"/>
                <a:gd name="T114" fmla="*/ 6 w 147"/>
                <a:gd name="T115" fmla="*/ 43 h 73"/>
                <a:gd name="T116" fmla="*/ 4 w 147"/>
                <a:gd name="T117" fmla="*/ 39 h 73"/>
                <a:gd name="T118" fmla="*/ 2 w 147"/>
                <a:gd name="T119" fmla="*/ 35 h 73"/>
                <a:gd name="T120" fmla="*/ 1 w 147"/>
                <a:gd name="T121" fmla="*/ 30 h 73"/>
                <a:gd name="T122" fmla="*/ 0 w 147"/>
                <a:gd name="T123" fmla="*/ 25 h 73"/>
                <a:gd name="T124" fmla="*/ 0 w 147"/>
                <a:gd name="T125" fmla="*/ 20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47" h="73">
                  <a:moveTo>
                    <a:pt x="0" y="20"/>
                  </a:moveTo>
                  <a:lnTo>
                    <a:pt x="7" y="16"/>
                  </a:lnTo>
                  <a:lnTo>
                    <a:pt x="15" y="13"/>
                  </a:lnTo>
                  <a:lnTo>
                    <a:pt x="22" y="10"/>
                  </a:lnTo>
                  <a:lnTo>
                    <a:pt x="29" y="7"/>
                  </a:lnTo>
                  <a:lnTo>
                    <a:pt x="35" y="5"/>
                  </a:lnTo>
                  <a:lnTo>
                    <a:pt x="42" y="3"/>
                  </a:lnTo>
                  <a:lnTo>
                    <a:pt x="48" y="2"/>
                  </a:lnTo>
                  <a:lnTo>
                    <a:pt x="53" y="1"/>
                  </a:lnTo>
                  <a:lnTo>
                    <a:pt x="59" y="0"/>
                  </a:lnTo>
                  <a:lnTo>
                    <a:pt x="64" y="0"/>
                  </a:lnTo>
                  <a:lnTo>
                    <a:pt x="69" y="0"/>
                  </a:lnTo>
                  <a:lnTo>
                    <a:pt x="74" y="0"/>
                  </a:lnTo>
                  <a:lnTo>
                    <a:pt x="79" y="0"/>
                  </a:lnTo>
                  <a:lnTo>
                    <a:pt x="83" y="1"/>
                  </a:lnTo>
                  <a:lnTo>
                    <a:pt x="88" y="2"/>
                  </a:lnTo>
                  <a:lnTo>
                    <a:pt x="92" y="3"/>
                  </a:lnTo>
                  <a:lnTo>
                    <a:pt x="96" y="5"/>
                  </a:lnTo>
                  <a:lnTo>
                    <a:pt x="100" y="6"/>
                  </a:lnTo>
                  <a:lnTo>
                    <a:pt x="104" y="8"/>
                  </a:lnTo>
                  <a:lnTo>
                    <a:pt x="107" y="10"/>
                  </a:lnTo>
                  <a:lnTo>
                    <a:pt x="111" y="13"/>
                  </a:lnTo>
                  <a:lnTo>
                    <a:pt x="114" y="15"/>
                  </a:lnTo>
                  <a:lnTo>
                    <a:pt x="118" y="17"/>
                  </a:lnTo>
                  <a:lnTo>
                    <a:pt x="121" y="20"/>
                  </a:lnTo>
                  <a:lnTo>
                    <a:pt x="124" y="23"/>
                  </a:lnTo>
                  <a:lnTo>
                    <a:pt x="128" y="25"/>
                  </a:lnTo>
                  <a:lnTo>
                    <a:pt x="131" y="28"/>
                  </a:lnTo>
                  <a:lnTo>
                    <a:pt x="134" y="31"/>
                  </a:lnTo>
                  <a:lnTo>
                    <a:pt x="140" y="37"/>
                  </a:lnTo>
                  <a:lnTo>
                    <a:pt x="147" y="42"/>
                  </a:lnTo>
                  <a:lnTo>
                    <a:pt x="141" y="47"/>
                  </a:lnTo>
                  <a:lnTo>
                    <a:pt x="136" y="51"/>
                  </a:lnTo>
                  <a:lnTo>
                    <a:pt x="130" y="55"/>
                  </a:lnTo>
                  <a:lnTo>
                    <a:pt x="124" y="59"/>
                  </a:lnTo>
                  <a:lnTo>
                    <a:pt x="118" y="62"/>
                  </a:lnTo>
                  <a:lnTo>
                    <a:pt x="112" y="64"/>
                  </a:lnTo>
                  <a:lnTo>
                    <a:pt x="105" y="67"/>
                  </a:lnTo>
                  <a:lnTo>
                    <a:pt x="99" y="69"/>
                  </a:lnTo>
                  <a:lnTo>
                    <a:pt x="93" y="70"/>
                  </a:lnTo>
                  <a:lnTo>
                    <a:pt x="87" y="71"/>
                  </a:lnTo>
                  <a:lnTo>
                    <a:pt x="81" y="72"/>
                  </a:lnTo>
                  <a:lnTo>
                    <a:pt x="75" y="73"/>
                  </a:lnTo>
                  <a:lnTo>
                    <a:pt x="69" y="73"/>
                  </a:lnTo>
                  <a:lnTo>
                    <a:pt x="63" y="73"/>
                  </a:lnTo>
                  <a:lnTo>
                    <a:pt x="57" y="72"/>
                  </a:lnTo>
                  <a:lnTo>
                    <a:pt x="51" y="71"/>
                  </a:lnTo>
                  <a:lnTo>
                    <a:pt x="46" y="70"/>
                  </a:lnTo>
                  <a:lnTo>
                    <a:pt x="41" y="69"/>
                  </a:lnTo>
                  <a:lnTo>
                    <a:pt x="36" y="67"/>
                  </a:lnTo>
                  <a:lnTo>
                    <a:pt x="31" y="65"/>
                  </a:lnTo>
                  <a:lnTo>
                    <a:pt x="26" y="62"/>
                  </a:lnTo>
                  <a:lnTo>
                    <a:pt x="22" y="60"/>
                  </a:lnTo>
                  <a:lnTo>
                    <a:pt x="18" y="57"/>
                  </a:lnTo>
                  <a:lnTo>
                    <a:pt x="14" y="54"/>
                  </a:lnTo>
                  <a:lnTo>
                    <a:pt x="11" y="51"/>
                  </a:lnTo>
                  <a:lnTo>
                    <a:pt x="8" y="47"/>
                  </a:lnTo>
                  <a:lnTo>
                    <a:pt x="6" y="43"/>
                  </a:lnTo>
                  <a:lnTo>
                    <a:pt x="4" y="39"/>
                  </a:lnTo>
                  <a:lnTo>
                    <a:pt x="2" y="35"/>
                  </a:lnTo>
                  <a:lnTo>
                    <a:pt x="1" y="30"/>
                  </a:lnTo>
                  <a:lnTo>
                    <a:pt x="0" y="25"/>
                  </a:lnTo>
                  <a:lnTo>
                    <a:pt x="0" y="2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 name="Freeform 16"/>
            <p:cNvSpPr>
              <a:spLocks/>
            </p:cNvSpPr>
            <p:nvPr/>
          </p:nvSpPr>
          <p:spPr bwMode="auto">
            <a:xfrm>
              <a:off x="3636" y="892"/>
              <a:ext cx="71" cy="77"/>
            </a:xfrm>
            <a:custGeom>
              <a:avLst/>
              <a:gdLst>
                <a:gd name="T0" fmla="*/ 38 w 71"/>
                <a:gd name="T1" fmla="*/ 0 h 77"/>
                <a:gd name="T2" fmla="*/ 32 w 71"/>
                <a:gd name="T3" fmla="*/ 0 h 77"/>
                <a:gd name="T4" fmla="*/ 27 w 71"/>
                <a:gd name="T5" fmla="*/ 1 h 77"/>
                <a:gd name="T6" fmla="*/ 22 w 71"/>
                <a:gd name="T7" fmla="*/ 2 h 77"/>
                <a:gd name="T8" fmla="*/ 18 w 71"/>
                <a:gd name="T9" fmla="*/ 5 h 77"/>
                <a:gd name="T10" fmla="*/ 14 w 71"/>
                <a:gd name="T11" fmla="*/ 8 h 77"/>
                <a:gd name="T12" fmla="*/ 10 w 71"/>
                <a:gd name="T13" fmla="*/ 11 h 77"/>
                <a:gd name="T14" fmla="*/ 7 w 71"/>
                <a:gd name="T15" fmla="*/ 15 h 77"/>
                <a:gd name="T16" fmla="*/ 4 w 71"/>
                <a:gd name="T17" fmla="*/ 20 h 77"/>
                <a:gd name="T18" fmla="*/ 2 w 71"/>
                <a:gd name="T19" fmla="*/ 25 h 77"/>
                <a:gd name="T20" fmla="*/ 1 w 71"/>
                <a:gd name="T21" fmla="*/ 31 h 77"/>
                <a:gd name="T22" fmla="*/ 0 w 71"/>
                <a:gd name="T23" fmla="*/ 37 h 77"/>
                <a:gd name="T24" fmla="*/ 1 w 71"/>
                <a:gd name="T25" fmla="*/ 43 h 77"/>
                <a:gd name="T26" fmla="*/ 2 w 71"/>
                <a:gd name="T27" fmla="*/ 48 h 77"/>
                <a:gd name="T28" fmla="*/ 3 w 71"/>
                <a:gd name="T29" fmla="*/ 53 h 77"/>
                <a:gd name="T30" fmla="*/ 6 w 71"/>
                <a:gd name="T31" fmla="*/ 58 h 77"/>
                <a:gd name="T32" fmla="*/ 9 w 71"/>
                <a:gd name="T33" fmla="*/ 63 h 77"/>
                <a:gd name="T34" fmla="*/ 13 w 71"/>
                <a:gd name="T35" fmla="*/ 67 h 77"/>
                <a:gd name="T36" fmla="*/ 17 w 71"/>
                <a:gd name="T37" fmla="*/ 70 h 77"/>
                <a:gd name="T38" fmla="*/ 21 w 71"/>
                <a:gd name="T39" fmla="*/ 73 h 77"/>
                <a:gd name="T40" fmla="*/ 26 w 71"/>
                <a:gd name="T41" fmla="*/ 75 h 77"/>
                <a:gd name="T42" fmla="*/ 32 w 71"/>
                <a:gd name="T43" fmla="*/ 76 h 77"/>
                <a:gd name="T44" fmla="*/ 37 w 71"/>
                <a:gd name="T45" fmla="*/ 77 h 77"/>
                <a:gd name="T46" fmla="*/ 42 w 71"/>
                <a:gd name="T47" fmla="*/ 76 h 77"/>
                <a:gd name="T48" fmla="*/ 47 w 71"/>
                <a:gd name="T49" fmla="*/ 75 h 77"/>
                <a:gd name="T50" fmla="*/ 52 w 71"/>
                <a:gd name="T51" fmla="*/ 73 h 77"/>
                <a:gd name="T52" fmla="*/ 56 w 71"/>
                <a:gd name="T53" fmla="*/ 70 h 77"/>
                <a:gd name="T54" fmla="*/ 60 w 71"/>
                <a:gd name="T55" fmla="*/ 66 h 77"/>
                <a:gd name="T56" fmla="*/ 64 w 71"/>
                <a:gd name="T57" fmla="*/ 62 h 77"/>
                <a:gd name="T58" fmla="*/ 67 w 71"/>
                <a:gd name="T59" fmla="*/ 58 h 77"/>
                <a:gd name="T60" fmla="*/ 69 w 71"/>
                <a:gd name="T61" fmla="*/ 53 h 77"/>
                <a:gd name="T62" fmla="*/ 70 w 71"/>
                <a:gd name="T63" fmla="*/ 47 h 77"/>
                <a:gd name="T64" fmla="*/ 71 w 71"/>
                <a:gd name="T65" fmla="*/ 41 h 77"/>
                <a:gd name="T66" fmla="*/ 71 w 71"/>
                <a:gd name="T67" fmla="*/ 36 h 77"/>
                <a:gd name="T68" fmla="*/ 70 w 71"/>
                <a:gd name="T69" fmla="*/ 30 h 77"/>
                <a:gd name="T70" fmla="*/ 69 w 71"/>
                <a:gd name="T71" fmla="*/ 25 h 77"/>
                <a:gd name="T72" fmla="*/ 66 w 71"/>
                <a:gd name="T73" fmla="*/ 20 h 77"/>
                <a:gd name="T74" fmla="*/ 63 w 71"/>
                <a:gd name="T75" fmla="*/ 15 h 77"/>
                <a:gd name="T76" fmla="*/ 60 w 71"/>
                <a:gd name="T77" fmla="*/ 11 h 77"/>
                <a:gd name="T78" fmla="*/ 56 w 71"/>
                <a:gd name="T79" fmla="*/ 7 h 77"/>
                <a:gd name="T80" fmla="*/ 52 w 71"/>
                <a:gd name="T81" fmla="*/ 4 h 77"/>
                <a:gd name="T82" fmla="*/ 47 w 71"/>
                <a:gd name="T83" fmla="*/ 2 h 77"/>
                <a:gd name="T84" fmla="*/ 41 w 71"/>
                <a:gd name="T85" fmla="*/ 0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71" h="77">
                  <a:moveTo>
                    <a:pt x="41" y="0"/>
                  </a:moveTo>
                  <a:lnTo>
                    <a:pt x="40" y="0"/>
                  </a:lnTo>
                  <a:lnTo>
                    <a:pt x="38" y="0"/>
                  </a:lnTo>
                  <a:lnTo>
                    <a:pt x="36" y="0"/>
                  </a:lnTo>
                  <a:lnTo>
                    <a:pt x="34" y="0"/>
                  </a:lnTo>
                  <a:lnTo>
                    <a:pt x="32" y="0"/>
                  </a:lnTo>
                  <a:lnTo>
                    <a:pt x="31" y="0"/>
                  </a:lnTo>
                  <a:lnTo>
                    <a:pt x="29" y="0"/>
                  </a:lnTo>
                  <a:lnTo>
                    <a:pt x="27" y="1"/>
                  </a:lnTo>
                  <a:lnTo>
                    <a:pt x="26" y="1"/>
                  </a:lnTo>
                  <a:lnTo>
                    <a:pt x="24" y="2"/>
                  </a:lnTo>
                  <a:lnTo>
                    <a:pt x="22" y="2"/>
                  </a:lnTo>
                  <a:lnTo>
                    <a:pt x="21" y="3"/>
                  </a:lnTo>
                  <a:lnTo>
                    <a:pt x="19" y="4"/>
                  </a:lnTo>
                  <a:lnTo>
                    <a:pt x="18" y="5"/>
                  </a:lnTo>
                  <a:lnTo>
                    <a:pt x="16" y="6"/>
                  </a:lnTo>
                  <a:lnTo>
                    <a:pt x="15" y="6"/>
                  </a:lnTo>
                  <a:lnTo>
                    <a:pt x="14" y="8"/>
                  </a:lnTo>
                  <a:lnTo>
                    <a:pt x="12" y="9"/>
                  </a:lnTo>
                  <a:lnTo>
                    <a:pt x="11" y="10"/>
                  </a:lnTo>
                  <a:lnTo>
                    <a:pt x="10" y="11"/>
                  </a:lnTo>
                  <a:lnTo>
                    <a:pt x="9" y="13"/>
                  </a:lnTo>
                  <a:lnTo>
                    <a:pt x="8" y="14"/>
                  </a:lnTo>
                  <a:lnTo>
                    <a:pt x="7" y="15"/>
                  </a:lnTo>
                  <a:lnTo>
                    <a:pt x="6" y="17"/>
                  </a:lnTo>
                  <a:lnTo>
                    <a:pt x="5" y="19"/>
                  </a:lnTo>
                  <a:lnTo>
                    <a:pt x="4" y="20"/>
                  </a:lnTo>
                  <a:lnTo>
                    <a:pt x="3" y="22"/>
                  </a:lnTo>
                  <a:lnTo>
                    <a:pt x="2" y="24"/>
                  </a:lnTo>
                  <a:lnTo>
                    <a:pt x="2" y="25"/>
                  </a:lnTo>
                  <a:lnTo>
                    <a:pt x="1" y="27"/>
                  </a:lnTo>
                  <a:lnTo>
                    <a:pt x="1" y="29"/>
                  </a:lnTo>
                  <a:lnTo>
                    <a:pt x="1" y="31"/>
                  </a:lnTo>
                  <a:lnTo>
                    <a:pt x="0" y="33"/>
                  </a:lnTo>
                  <a:lnTo>
                    <a:pt x="0" y="35"/>
                  </a:lnTo>
                  <a:lnTo>
                    <a:pt x="0" y="37"/>
                  </a:lnTo>
                  <a:lnTo>
                    <a:pt x="0" y="39"/>
                  </a:lnTo>
                  <a:lnTo>
                    <a:pt x="0" y="41"/>
                  </a:lnTo>
                  <a:lnTo>
                    <a:pt x="1" y="43"/>
                  </a:lnTo>
                  <a:lnTo>
                    <a:pt x="1" y="44"/>
                  </a:lnTo>
                  <a:lnTo>
                    <a:pt x="1" y="46"/>
                  </a:lnTo>
                  <a:lnTo>
                    <a:pt x="2" y="48"/>
                  </a:lnTo>
                  <a:lnTo>
                    <a:pt x="2" y="50"/>
                  </a:lnTo>
                  <a:lnTo>
                    <a:pt x="3" y="52"/>
                  </a:lnTo>
                  <a:lnTo>
                    <a:pt x="3" y="53"/>
                  </a:lnTo>
                  <a:lnTo>
                    <a:pt x="4" y="55"/>
                  </a:lnTo>
                  <a:lnTo>
                    <a:pt x="5" y="57"/>
                  </a:lnTo>
                  <a:lnTo>
                    <a:pt x="6" y="58"/>
                  </a:lnTo>
                  <a:lnTo>
                    <a:pt x="7" y="60"/>
                  </a:lnTo>
                  <a:lnTo>
                    <a:pt x="8" y="61"/>
                  </a:lnTo>
                  <a:lnTo>
                    <a:pt x="9" y="63"/>
                  </a:lnTo>
                  <a:lnTo>
                    <a:pt x="10" y="64"/>
                  </a:lnTo>
                  <a:lnTo>
                    <a:pt x="11" y="65"/>
                  </a:lnTo>
                  <a:lnTo>
                    <a:pt x="13" y="67"/>
                  </a:lnTo>
                  <a:lnTo>
                    <a:pt x="14" y="68"/>
                  </a:lnTo>
                  <a:lnTo>
                    <a:pt x="15" y="69"/>
                  </a:lnTo>
                  <a:lnTo>
                    <a:pt x="17" y="70"/>
                  </a:lnTo>
                  <a:lnTo>
                    <a:pt x="18" y="71"/>
                  </a:lnTo>
                  <a:lnTo>
                    <a:pt x="20" y="72"/>
                  </a:lnTo>
                  <a:lnTo>
                    <a:pt x="21" y="73"/>
                  </a:lnTo>
                  <a:lnTo>
                    <a:pt x="23" y="74"/>
                  </a:lnTo>
                  <a:lnTo>
                    <a:pt x="25" y="74"/>
                  </a:lnTo>
                  <a:lnTo>
                    <a:pt x="26" y="75"/>
                  </a:lnTo>
                  <a:lnTo>
                    <a:pt x="28" y="75"/>
                  </a:lnTo>
                  <a:lnTo>
                    <a:pt x="30" y="76"/>
                  </a:lnTo>
                  <a:lnTo>
                    <a:pt x="32" y="76"/>
                  </a:lnTo>
                  <a:lnTo>
                    <a:pt x="34" y="76"/>
                  </a:lnTo>
                  <a:lnTo>
                    <a:pt x="35" y="77"/>
                  </a:lnTo>
                  <a:lnTo>
                    <a:pt x="37" y="77"/>
                  </a:lnTo>
                  <a:lnTo>
                    <a:pt x="39" y="76"/>
                  </a:lnTo>
                  <a:lnTo>
                    <a:pt x="41" y="76"/>
                  </a:lnTo>
                  <a:lnTo>
                    <a:pt x="42" y="76"/>
                  </a:lnTo>
                  <a:lnTo>
                    <a:pt x="44" y="76"/>
                  </a:lnTo>
                  <a:lnTo>
                    <a:pt x="46" y="75"/>
                  </a:lnTo>
                  <a:lnTo>
                    <a:pt x="47" y="75"/>
                  </a:lnTo>
                  <a:lnTo>
                    <a:pt x="49" y="74"/>
                  </a:lnTo>
                  <a:lnTo>
                    <a:pt x="51" y="73"/>
                  </a:lnTo>
                  <a:lnTo>
                    <a:pt x="52" y="73"/>
                  </a:lnTo>
                  <a:lnTo>
                    <a:pt x="54" y="72"/>
                  </a:lnTo>
                  <a:lnTo>
                    <a:pt x="55" y="71"/>
                  </a:lnTo>
                  <a:lnTo>
                    <a:pt x="56" y="70"/>
                  </a:lnTo>
                  <a:lnTo>
                    <a:pt x="58" y="69"/>
                  </a:lnTo>
                  <a:lnTo>
                    <a:pt x="59" y="68"/>
                  </a:lnTo>
                  <a:lnTo>
                    <a:pt x="60" y="66"/>
                  </a:lnTo>
                  <a:lnTo>
                    <a:pt x="62" y="65"/>
                  </a:lnTo>
                  <a:lnTo>
                    <a:pt x="63" y="64"/>
                  </a:lnTo>
                  <a:lnTo>
                    <a:pt x="64" y="62"/>
                  </a:lnTo>
                  <a:lnTo>
                    <a:pt x="65" y="61"/>
                  </a:lnTo>
                  <a:lnTo>
                    <a:pt x="66" y="59"/>
                  </a:lnTo>
                  <a:lnTo>
                    <a:pt x="67" y="58"/>
                  </a:lnTo>
                  <a:lnTo>
                    <a:pt x="67" y="56"/>
                  </a:lnTo>
                  <a:lnTo>
                    <a:pt x="68" y="54"/>
                  </a:lnTo>
                  <a:lnTo>
                    <a:pt x="69" y="53"/>
                  </a:lnTo>
                  <a:lnTo>
                    <a:pt x="69" y="51"/>
                  </a:lnTo>
                  <a:lnTo>
                    <a:pt x="70" y="49"/>
                  </a:lnTo>
                  <a:lnTo>
                    <a:pt x="70" y="47"/>
                  </a:lnTo>
                  <a:lnTo>
                    <a:pt x="71" y="45"/>
                  </a:lnTo>
                  <a:lnTo>
                    <a:pt x="71" y="43"/>
                  </a:lnTo>
                  <a:lnTo>
                    <a:pt x="71" y="41"/>
                  </a:lnTo>
                  <a:lnTo>
                    <a:pt x="71" y="39"/>
                  </a:lnTo>
                  <a:lnTo>
                    <a:pt x="71" y="37"/>
                  </a:lnTo>
                  <a:lnTo>
                    <a:pt x="71" y="36"/>
                  </a:lnTo>
                  <a:lnTo>
                    <a:pt x="71" y="34"/>
                  </a:lnTo>
                  <a:lnTo>
                    <a:pt x="71" y="32"/>
                  </a:lnTo>
                  <a:lnTo>
                    <a:pt x="70" y="30"/>
                  </a:lnTo>
                  <a:lnTo>
                    <a:pt x="70" y="28"/>
                  </a:lnTo>
                  <a:lnTo>
                    <a:pt x="69" y="26"/>
                  </a:lnTo>
                  <a:lnTo>
                    <a:pt x="69" y="25"/>
                  </a:lnTo>
                  <a:lnTo>
                    <a:pt x="68" y="23"/>
                  </a:lnTo>
                  <a:lnTo>
                    <a:pt x="67" y="21"/>
                  </a:lnTo>
                  <a:lnTo>
                    <a:pt x="66" y="20"/>
                  </a:lnTo>
                  <a:lnTo>
                    <a:pt x="65" y="18"/>
                  </a:lnTo>
                  <a:lnTo>
                    <a:pt x="64" y="16"/>
                  </a:lnTo>
                  <a:lnTo>
                    <a:pt x="63" y="15"/>
                  </a:lnTo>
                  <a:lnTo>
                    <a:pt x="62" y="14"/>
                  </a:lnTo>
                  <a:lnTo>
                    <a:pt x="61" y="12"/>
                  </a:lnTo>
                  <a:lnTo>
                    <a:pt x="60" y="11"/>
                  </a:lnTo>
                  <a:lnTo>
                    <a:pt x="59" y="10"/>
                  </a:lnTo>
                  <a:lnTo>
                    <a:pt x="57" y="8"/>
                  </a:lnTo>
                  <a:lnTo>
                    <a:pt x="56" y="7"/>
                  </a:lnTo>
                  <a:lnTo>
                    <a:pt x="55" y="6"/>
                  </a:lnTo>
                  <a:lnTo>
                    <a:pt x="53" y="5"/>
                  </a:lnTo>
                  <a:lnTo>
                    <a:pt x="52" y="4"/>
                  </a:lnTo>
                  <a:lnTo>
                    <a:pt x="50" y="3"/>
                  </a:lnTo>
                  <a:lnTo>
                    <a:pt x="48" y="3"/>
                  </a:lnTo>
                  <a:lnTo>
                    <a:pt x="47" y="2"/>
                  </a:lnTo>
                  <a:lnTo>
                    <a:pt x="45" y="1"/>
                  </a:lnTo>
                  <a:lnTo>
                    <a:pt x="43" y="1"/>
                  </a:lnTo>
                  <a:lnTo>
                    <a:pt x="41" y="0"/>
                  </a:lnTo>
                  <a:close/>
                </a:path>
              </a:pathLst>
            </a:custGeom>
            <a:solidFill>
              <a:srgbClr val="616F8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 name="Freeform 17"/>
            <p:cNvSpPr>
              <a:spLocks noEditPoints="1"/>
            </p:cNvSpPr>
            <p:nvPr/>
          </p:nvSpPr>
          <p:spPr bwMode="auto">
            <a:xfrm>
              <a:off x="3635" y="890"/>
              <a:ext cx="74" cy="80"/>
            </a:xfrm>
            <a:custGeom>
              <a:avLst/>
              <a:gdLst>
                <a:gd name="T0" fmla="*/ 39 w 74"/>
                <a:gd name="T1" fmla="*/ 1 h 80"/>
                <a:gd name="T2" fmla="*/ 29 w 74"/>
                <a:gd name="T3" fmla="*/ 1 h 80"/>
                <a:gd name="T4" fmla="*/ 19 w 74"/>
                <a:gd name="T5" fmla="*/ 5 h 80"/>
                <a:gd name="T6" fmla="*/ 11 w 74"/>
                <a:gd name="T7" fmla="*/ 11 h 80"/>
                <a:gd name="T8" fmla="*/ 5 w 74"/>
                <a:gd name="T9" fmla="*/ 19 h 80"/>
                <a:gd name="T10" fmla="*/ 1 w 74"/>
                <a:gd name="T11" fmla="*/ 29 h 80"/>
                <a:gd name="T12" fmla="*/ 0 w 74"/>
                <a:gd name="T13" fmla="*/ 33 h 80"/>
                <a:gd name="T14" fmla="*/ 0 w 74"/>
                <a:gd name="T15" fmla="*/ 37 h 80"/>
                <a:gd name="T16" fmla="*/ 0 w 74"/>
                <a:gd name="T17" fmla="*/ 44 h 80"/>
                <a:gd name="T18" fmla="*/ 1 w 74"/>
                <a:gd name="T19" fmla="*/ 50 h 80"/>
                <a:gd name="T20" fmla="*/ 4 w 74"/>
                <a:gd name="T21" fmla="*/ 58 h 80"/>
                <a:gd name="T22" fmla="*/ 8 w 74"/>
                <a:gd name="T23" fmla="*/ 65 h 80"/>
                <a:gd name="T24" fmla="*/ 14 w 74"/>
                <a:gd name="T25" fmla="*/ 71 h 80"/>
                <a:gd name="T26" fmla="*/ 20 w 74"/>
                <a:gd name="T27" fmla="*/ 76 h 80"/>
                <a:gd name="T28" fmla="*/ 28 w 74"/>
                <a:gd name="T29" fmla="*/ 79 h 80"/>
                <a:gd name="T30" fmla="*/ 32 w 74"/>
                <a:gd name="T31" fmla="*/ 80 h 80"/>
                <a:gd name="T32" fmla="*/ 43 w 74"/>
                <a:gd name="T33" fmla="*/ 80 h 80"/>
                <a:gd name="T34" fmla="*/ 52 w 74"/>
                <a:gd name="T35" fmla="*/ 77 h 80"/>
                <a:gd name="T36" fmla="*/ 61 w 74"/>
                <a:gd name="T37" fmla="*/ 71 h 80"/>
                <a:gd name="T38" fmla="*/ 67 w 74"/>
                <a:gd name="T39" fmla="*/ 63 h 80"/>
                <a:gd name="T40" fmla="*/ 72 w 74"/>
                <a:gd name="T41" fmla="*/ 53 h 80"/>
                <a:gd name="T42" fmla="*/ 73 w 74"/>
                <a:gd name="T43" fmla="*/ 47 h 80"/>
                <a:gd name="T44" fmla="*/ 74 w 74"/>
                <a:gd name="T45" fmla="*/ 43 h 80"/>
                <a:gd name="T46" fmla="*/ 73 w 74"/>
                <a:gd name="T47" fmla="*/ 36 h 80"/>
                <a:gd name="T48" fmla="*/ 72 w 74"/>
                <a:gd name="T49" fmla="*/ 30 h 80"/>
                <a:gd name="T50" fmla="*/ 69 w 74"/>
                <a:gd name="T51" fmla="*/ 22 h 80"/>
                <a:gd name="T52" fmla="*/ 65 w 74"/>
                <a:gd name="T53" fmla="*/ 15 h 80"/>
                <a:gd name="T54" fmla="*/ 59 w 74"/>
                <a:gd name="T55" fmla="*/ 9 h 80"/>
                <a:gd name="T56" fmla="*/ 53 w 74"/>
                <a:gd name="T57" fmla="*/ 5 h 80"/>
                <a:gd name="T58" fmla="*/ 45 w 74"/>
                <a:gd name="T59" fmla="*/ 2 h 80"/>
                <a:gd name="T60" fmla="*/ 42 w 74"/>
                <a:gd name="T61" fmla="*/ 4 h 80"/>
                <a:gd name="T62" fmla="*/ 49 w 74"/>
                <a:gd name="T63" fmla="*/ 6 h 80"/>
                <a:gd name="T64" fmla="*/ 56 w 74"/>
                <a:gd name="T65" fmla="*/ 10 h 80"/>
                <a:gd name="T66" fmla="*/ 61 w 74"/>
                <a:gd name="T67" fmla="*/ 15 h 80"/>
                <a:gd name="T68" fmla="*/ 65 w 74"/>
                <a:gd name="T69" fmla="*/ 21 h 80"/>
                <a:gd name="T70" fmla="*/ 69 w 74"/>
                <a:gd name="T71" fmla="*/ 28 h 80"/>
                <a:gd name="T72" fmla="*/ 71 w 74"/>
                <a:gd name="T73" fmla="*/ 39 h 80"/>
                <a:gd name="T74" fmla="*/ 71 w 74"/>
                <a:gd name="T75" fmla="*/ 45 h 80"/>
                <a:gd name="T76" fmla="*/ 70 w 74"/>
                <a:gd name="T77" fmla="*/ 48 h 80"/>
                <a:gd name="T78" fmla="*/ 68 w 74"/>
                <a:gd name="T79" fmla="*/ 55 h 80"/>
                <a:gd name="T80" fmla="*/ 63 w 74"/>
                <a:gd name="T81" fmla="*/ 64 h 80"/>
                <a:gd name="T82" fmla="*/ 56 w 74"/>
                <a:gd name="T83" fmla="*/ 71 h 80"/>
                <a:gd name="T84" fmla="*/ 48 w 74"/>
                <a:gd name="T85" fmla="*/ 75 h 80"/>
                <a:gd name="T86" fmla="*/ 39 w 74"/>
                <a:gd name="T87" fmla="*/ 77 h 80"/>
                <a:gd name="T88" fmla="*/ 31 w 74"/>
                <a:gd name="T89" fmla="*/ 76 h 80"/>
                <a:gd name="T90" fmla="*/ 24 w 74"/>
                <a:gd name="T91" fmla="*/ 74 h 80"/>
                <a:gd name="T92" fmla="*/ 18 w 74"/>
                <a:gd name="T93" fmla="*/ 70 h 80"/>
                <a:gd name="T94" fmla="*/ 12 w 74"/>
                <a:gd name="T95" fmla="*/ 65 h 80"/>
                <a:gd name="T96" fmla="*/ 8 w 74"/>
                <a:gd name="T97" fmla="*/ 59 h 80"/>
                <a:gd name="T98" fmla="*/ 5 w 74"/>
                <a:gd name="T99" fmla="*/ 52 h 80"/>
                <a:gd name="T100" fmla="*/ 3 w 74"/>
                <a:gd name="T101" fmla="*/ 42 h 80"/>
                <a:gd name="T102" fmla="*/ 3 w 74"/>
                <a:gd name="T103" fmla="*/ 35 h 80"/>
                <a:gd name="T104" fmla="*/ 3 w 74"/>
                <a:gd name="T105" fmla="*/ 33 h 80"/>
                <a:gd name="T106" fmla="*/ 5 w 74"/>
                <a:gd name="T107" fmla="*/ 26 h 80"/>
                <a:gd name="T108" fmla="*/ 9 w 74"/>
                <a:gd name="T109" fmla="*/ 18 h 80"/>
                <a:gd name="T110" fmla="*/ 16 w 74"/>
                <a:gd name="T111" fmla="*/ 11 h 80"/>
                <a:gd name="T112" fmla="*/ 24 w 74"/>
                <a:gd name="T113" fmla="*/ 6 h 80"/>
                <a:gd name="T114" fmla="*/ 33 w 74"/>
                <a:gd name="T115" fmla="*/ 3 h 80"/>
                <a:gd name="T116" fmla="*/ 41 w 74"/>
                <a:gd name="T117" fmla="*/ 4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74" h="80">
                  <a:moveTo>
                    <a:pt x="43" y="1"/>
                  </a:moveTo>
                  <a:lnTo>
                    <a:pt x="42" y="1"/>
                  </a:lnTo>
                  <a:lnTo>
                    <a:pt x="42" y="1"/>
                  </a:lnTo>
                  <a:lnTo>
                    <a:pt x="41" y="1"/>
                  </a:lnTo>
                  <a:lnTo>
                    <a:pt x="41" y="1"/>
                  </a:lnTo>
                  <a:lnTo>
                    <a:pt x="39" y="1"/>
                  </a:lnTo>
                  <a:lnTo>
                    <a:pt x="38" y="0"/>
                  </a:lnTo>
                  <a:lnTo>
                    <a:pt x="36" y="0"/>
                  </a:lnTo>
                  <a:lnTo>
                    <a:pt x="34" y="0"/>
                  </a:lnTo>
                  <a:lnTo>
                    <a:pt x="32" y="1"/>
                  </a:lnTo>
                  <a:lnTo>
                    <a:pt x="31" y="1"/>
                  </a:lnTo>
                  <a:lnTo>
                    <a:pt x="29" y="1"/>
                  </a:lnTo>
                  <a:lnTo>
                    <a:pt x="27" y="1"/>
                  </a:lnTo>
                  <a:lnTo>
                    <a:pt x="26" y="2"/>
                  </a:lnTo>
                  <a:lnTo>
                    <a:pt x="24" y="2"/>
                  </a:lnTo>
                  <a:lnTo>
                    <a:pt x="22" y="3"/>
                  </a:lnTo>
                  <a:lnTo>
                    <a:pt x="21" y="4"/>
                  </a:lnTo>
                  <a:lnTo>
                    <a:pt x="19" y="5"/>
                  </a:lnTo>
                  <a:lnTo>
                    <a:pt x="18" y="5"/>
                  </a:lnTo>
                  <a:lnTo>
                    <a:pt x="17" y="6"/>
                  </a:lnTo>
                  <a:lnTo>
                    <a:pt x="15" y="7"/>
                  </a:lnTo>
                  <a:lnTo>
                    <a:pt x="14" y="8"/>
                  </a:lnTo>
                  <a:lnTo>
                    <a:pt x="13" y="9"/>
                  </a:lnTo>
                  <a:lnTo>
                    <a:pt x="11" y="11"/>
                  </a:lnTo>
                  <a:lnTo>
                    <a:pt x="10" y="12"/>
                  </a:lnTo>
                  <a:lnTo>
                    <a:pt x="9" y="13"/>
                  </a:lnTo>
                  <a:lnTo>
                    <a:pt x="8" y="14"/>
                  </a:lnTo>
                  <a:lnTo>
                    <a:pt x="7" y="16"/>
                  </a:lnTo>
                  <a:lnTo>
                    <a:pt x="6" y="17"/>
                  </a:lnTo>
                  <a:lnTo>
                    <a:pt x="5" y="19"/>
                  </a:lnTo>
                  <a:lnTo>
                    <a:pt x="4" y="21"/>
                  </a:lnTo>
                  <a:lnTo>
                    <a:pt x="3" y="22"/>
                  </a:lnTo>
                  <a:lnTo>
                    <a:pt x="3" y="24"/>
                  </a:lnTo>
                  <a:lnTo>
                    <a:pt x="2" y="25"/>
                  </a:lnTo>
                  <a:lnTo>
                    <a:pt x="1" y="27"/>
                  </a:lnTo>
                  <a:lnTo>
                    <a:pt x="1" y="29"/>
                  </a:lnTo>
                  <a:lnTo>
                    <a:pt x="1" y="31"/>
                  </a:lnTo>
                  <a:lnTo>
                    <a:pt x="0" y="31"/>
                  </a:lnTo>
                  <a:lnTo>
                    <a:pt x="0" y="32"/>
                  </a:lnTo>
                  <a:lnTo>
                    <a:pt x="0" y="32"/>
                  </a:lnTo>
                  <a:lnTo>
                    <a:pt x="0" y="33"/>
                  </a:lnTo>
                  <a:lnTo>
                    <a:pt x="0" y="33"/>
                  </a:lnTo>
                  <a:lnTo>
                    <a:pt x="0" y="33"/>
                  </a:lnTo>
                  <a:lnTo>
                    <a:pt x="0" y="33"/>
                  </a:lnTo>
                  <a:lnTo>
                    <a:pt x="0" y="34"/>
                  </a:lnTo>
                  <a:lnTo>
                    <a:pt x="0" y="35"/>
                  </a:lnTo>
                  <a:lnTo>
                    <a:pt x="0" y="36"/>
                  </a:lnTo>
                  <a:lnTo>
                    <a:pt x="0" y="37"/>
                  </a:lnTo>
                  <a:lnTo>
                    <a:pt x="0" y="39"/>
                  </a:lnTo>
                  <a:lnTo>
                    <a:pt x="0" y="40"/>
                  </a:lnTo>
                  <a:lnTo>
                    <a:pt x="0" y="41"/>
                  </a:lnTo>
                  <a:lnTo>
                    <a:pt x="0" y="42"/>
                  </a:lnTo>
                  <a:lnTo>
                    <a:pt x="0" y="43"/>
                  </a:lnTo>
                  <a:lnTo>
                    <a:pt x="0" y="44"/>
                  </a:lnTo>
                  <a:lnTo>
                    <a:pt x="0" y="45"/>
                  </a:lnTo>
                  <a:lnTo>
                    <a:pt x="0" y="46"/>
                  </a:lnTo>
                  <a:lnTo>
                    <a:pt x="0" y="47"/>
                  </a:lnTo>
                  <a:lnTo>
                    <a:pt x="1" y="48"/>
                  </a:lnTo>
                  <a:lnTo>
                    <a:pt x="1" y="49"/>
                  </a:lnTo>
                  <a:lnTo>
                    <a:pt x="1" y="50"/>
                  </a:lnTo>
                  <a:lnTo>
                    <a:pt x="2" y="52"/>
                  </a:lnTo>
                  <a:lnTo>
                    <a:pt x="2" y="53"/>
                  </a:lnTo>
                  <a:lnTo>
                    <a:pt x="2" y="54"/>
                  </a:lnTo>
                  <a:lnTo>
                    <a:pt x="3" y="56"/>
                  </a:lnTo>
                  <a:lnTo>
                    <a:pt x="4" y="57"/>
                  </a:lnTo>
                  <a:lnTo>
                    <a:pt x="4" y="58"/>
                  </a:lnTo>
                  <a:lnTo>
                    <a:pt x="5" y="59"/>
                  </a:lnTo>
                  <a:lnTo>
                    <a:pt x="5" y="61"/>
                  </a:lnTo>
                  <a:lnTo>
                    <a:pt x="6" y="62"/>
                  </a:lnTo>
                  <a:lnTo>
                    <a:pt x="7" y="63"/>
                  </a:lnTo>
                  <a:lnTo>
                    <a:pt x="8" y="64"/>
                  </a:lnTo>
                  <a:lnTo>
                    <a:pt x="8" y="65"/>
                  </a:lnTo>
                  <a:lnTo>
                    <a:pt x="9" y="66"/>
                  </a:lnTo>
                  <a:lnTo>
                    <a:pt x="10" y="67"/>
                  </a:lnTo>
                  <a:lnTo>
                    <a:pt x="11" y="68"/>
                  </a:lnTo>
                  <a:lnTo>
                    <a:pt x="12" y="69"/>
                  </a:lnTo>
                  <a:lnTo>
                    <a:pt x="13" y="70"/>
                  </a:lnTo>
                  <a:lnTo>
                    <a:pt x="14" y="71"/>
                  </a:lnTo>
                  <a:lnTo>
                    <a:pt x="15" y="72"/>
                  </a:lnTo>
                  <a:lnTo>
                    <a:pt x="16" y="73"/>
                  </a:lnTo>
                  <a:lnTo>
                    <a:pt x="17" y="73"/>
                  </a:lnTo>
                  <a:lnTo>
                    <a:pt x="18" y="74"/>
                  </a:lnTo>
                  <a:lnTo>
                    <a:pt x="19" y="75"/>
                  </a:lnTo>
                  <a:lnTo>
                    <a:pt x="20" y="76"/>
                  </a:lnTo>
                  <a:lnTo>
                    <a:pt x="22" y="76"/>
                  </a:lnTo>
                  <a:lnTo>
                    <a:pt x="23" y="77"/>
                  </a:lnTo>
                  <a:lnTo>
                    <a:pt x="24" y="77"/>
                  </a:lnTo>
                  <a:lnTo>
                    <a:pt x="25" y="78"/>
                  </a:lnTo>
                  <a:lnTo>
                    <a:pt x="27" y="78"/>
                  </a:lnTo>
                  <a:lnTo>
                    <a:pt x="28" y="79"/>
                  </a:lnTo>
                  <a:lnTo>
                    <a:pt x="29" y="79"/>
                  </a:lnTo>
                  <a:lnTo>
                    <a:pt x="31" y="79"/>
                  </a:lnTo>
                  <a:lnTo>
                    <a:pt x="31" y="79"/>
                  </a:lnTo>
                  <a:lnTo>
                    <a:pt x="32" y="79"/>
                  </a:lnTo>
                  <a:lnTo>
                    <a:pt x="32" y="79"/>
                  </a:lnTo>
                  <a:lnTo>
                    <a:pt x="32" y="80"/>
                  </a:lnTo>
                  <a:lnTo>
                    <a:pt x="34" y="80"/>
                  </a:lnTo>
                  <a:lnTo>
                    <a:pt x="36" y="80"/>
                  </a:lnTo>
                  <a:lnTo>
                    <a:pt x="38" y="80"/>
                  </a:lnTo>
                  <a:lnTo>
                    <a:pt x="39" y="80"/>
                  </a:lnTo>
                  <a:lnTo>
                    <a:pt x="41" y="80"/>
                  </a:lnTo>
                  <a:lnTo>
                    <a:pt x="43" y="80"/>
                  </a:lnTo>
                  <a:lnTo>
                    <a:pt x="44" y="79"/>
                  </a:lnTo>
                  <a:lnTo>
                    <a:pt x="46" y="79"/>
                  </a:lnTo>
                  <a:lnTo>
                    <a:pt x="48" y="78"/>
                  </a:lnTo>
                  <a:lnTo>
                    <a:pt x="49" y="78"/>
                  </a:lnTo>
                  <a:lnTo>
                    <a:pt x="51" y="77"/>
                  </a:lnTo>
                  <a:lnTo>
                    <a:pt x="52" y="77"/>
                  </a:lnTo>
                  <a:lnTo>
                    <a:pt x="54" y="76"/>
                  </a:lnTo>
                  <a:lnTo>
                    <a:pt x="55" y="75"/>
                  </a:lnTo>
                  <a:lnTo>
                    <a:pt x="57" y="74"/>
                  </a:lnTo>
                  <a:lnTo>
                    <a:pt x="58" y="73"/>
                  </a:lnTo>
                  <a:lnTo>
                    <a:pt x="60" y="72"/>
                  </a:lnTo>
                  <a:lnTo>
                    <a:pt x="61" y="71"/>
                  </a:lnTo>
                  <a:lnTo>
                    <a:pt x="62" y="70"/>
                  </a:lnTo>
                  <a:lnTo>
                    <a:pt x="63" y="68"/>
                  </a:lnTo>
                  <a:lnTo>
                    <a:pt x="64" y="67"/>
                  </a:lnTo>
                  <a:lnTo>
                    <a:pt x="65" y="66"/>
                  </a:lnTo>
                  <a:lnTo>
                    <a:pt x="67" y="64"/>
                  </a:lnTo>
                  <a:lnTo>
                    <a:pt x="67" y="63"/>
                  </a:lnTo>
                  <a:lnTo>
                    <a:pt x="68" y="61"/>
                  </a:lnTo>
                  <a:lnTo>
                    <a:pt x="69" y="60"/>
                  </a:lnTo>
                  <a:lnTo>
                    <a:pt x="70" y="58"/>
                  </a:lnTo>
                  <a:lnTo>
                    <a:pt x="71" y="57"/>
                  </a:lnTo>
                  <a:lnTo>
                    <a:pt x="71" y="55"/>
                  </a:lnTo>
                  <a:lnTo>
                    <a:pt x="72" y="53"/>
                  </a:lnTo>
                  <a:lnTo>
                    <a:pt x="72" y="51"/>
                  </a:lnTo>
                  <a:lnTo>
                    <a:pt x="73" y="49"/>
                  </a:lnTo>
                  <a:lnTo>
                    <a:pt x="73" y="49"/>
                  </a:lnTo>
                  <a:lnTo>
                    <a:pt x="73" y="48"/>
                  </a:lnTo>
                  <a:lnTo>
                    <a:pt x="73" y="48"/>
                  </a:lnTo>
                  <a:lnTo>
                    <a:pt x="73" y="47"/>
                  </a:lnTo>
                  <a:lnTo>
                    <a:pt x="73" y="47"/>
                  </a:lnTo>
                  <a:lnTo>
                    <a:pt x="73" y="47"/>
                  </a:lnTo>
                  <a:lnTo>
                    <a:pt x="73" y="46"/>
                  </a:lnTo>
                  <a:lnTo>
                    <a:pt x="73" y="45"/>
                  </a:lnTo>
                  <a:lnTo>
                    <a:pt x="74" y="44"/>
                  </a:lnTo>
                  <a:lnTo>
                    <a:pt x="74" y="43"/>
                  </a:lnTo>
                  <a:lnTo>
                    <a:pt x="74" y="42"/>
                  </a:lnTo>
                  <a:lnTo>
                    <a:pt x="74" y="41"/>
                  </a:lnTo>
                  <a:lnTo>
                    <a:pt x="74" y="39"/>
                  </a:lnTo>
                  <a:lnTo>
                    <a:pt x="74" y="38"/>
                  </a:lnTo>
                  <a:lnTo>
                    <a:pt x="73" y="37"/>
                  </a:lnTo>
                  <a:lnTo>
                    <a:pt x="73" y="36"/>
                  </a:lnTo>
                  <a:lnTo>
                    <a:pt x="73" y="35"/>
                  </a:lnTo>
                  <a:lnTo>
                    <a:pt x="73" y="34"/>
                  </a:lnTo>
                  <a:lnTo>
                    <a:pt x="73" y="33"/>
                  </a:lnTo>
                  <a:lnTo>
                    <a:pt x="73" y="32"/>
                  </a:lnTo>
                  <a:lnTo>
                    <a:pt x="72" y="31"/>
                  </a:lnTo>
                  <a:lnTo>
                    <a:pt x="72" y="30"/>
                  </a:lnTo>
                  <a:lnTo>
                    <a:pt x="72" y="29"/>
                  </a:lnTo>
                  <a:lnTo>
                    <a:pt x="71" y="27"/>
                  </a:lnTo>
                  <a:lnTo>
                    <a:pt x="71" y="26"/>
                  </a:lnTo>
                  <a:lnTo>
                    <a:pt x="70" y="25"/>
                  </a:lnTo>
                  <a:lnTo>
                    <a:pt x="70" y="23"/>
                  </a:lnTo>
                  <a:lnTo>
                    <a:pt x="69" y="22"/>
                  </a:lnTo>
                  <a:lnTo>
                    <a:pt x="69" y="21"/>
                  </a:lnTo>
                  <a:lnTo>
                    <a:pt x="68" y="20"/>
                  </a:lnTo>
                  <a:lnTo>
                    <a:pt x="67" y="19"/>
                  </a:lnTo>
                  <a:lnTo>
                    <a:pt x="67" y="17"/>
                  </a:lnTo>
                  <a:lnTo>
                    <a:pt x="66" y="16"/>
                  </a:lnTo>
                  <a:lnTo>
                    <a:pt x="65" y="15"/>
                  </a:lnTo>
                  <a:lnTo>
                    <a:pt x="64" y="14"/>
                  </a:lnTo>
                  <a:lnTo>
                    <a:pt x="63" y="13"/>
                  </a:lnTo>
                  <a:lnTo>
                    <a:pt x="62" y="12"/>
                  </a:lnTo>
                  <a:lnTo>
                    <a:pt x="61" y="11"/>
                  </a:lnTo>
                  <a:lnTo>
                    <a:pt x="60" y="10"/>
                  </a:lnTo>
                  <a:lnTo>
                    <a:pt x="59" y="9"/>
                  </a:lnTo>
                  <a:lnTo>
                    <a:pt x="58" y="8"/>
                  </a:lnTo>
                  <a:lnTo>
                    <a:pt x="57" y="8"/>
                  </a:lnTo>
                  <a:lnTo>
                    <a:pt x="56" y="7"/>
                  </a:lnTo>
                  <a:lnTo>
                    <a:pt x="55" y="6"/>
                  </a:lnTo>
                  <a:lnTo>
                    <a:pt x="54" y="5"/>
                  </a:lnTo>
                  <a:lnTo>
                    <a:pt x="53" y="5"/>
                  </a:lnTo>
                  <a:lnTo>
                    <a:pt x="52" y="4"/>
                  </a:lnTo>
                  <a:lnTo>
                    <a:pt x="50" y="4"/>
                  </a:lnTo>
                  <a:lnTo>
                    <a:pt x="49" y="3"/>
                  </a:lnTo>
                  <a:lnTo>
                    <a:pt x="48" y="3"/>
                  </a:lnTo>
                  <a:lnTo>
                    <a:pt x="47" y="2"/>
                  </a:lnTo>
                  <a:lnTo>
                    <a:pt x="45" y="2"/>
                  </a:lnTo>
                  <a:lnTo>
                    <a:pt x="44" y="1"/>
                  </a:lnTo>
                  <a:lnTo>
                    <a:pt x="43" y="1"/>
                  </a:lnTo>
                  <a:lnTo>
                    <a:pt x="43" y="1"/>
                  </a:lnTo>
                  <a:close/>
                  <a:moveTo>
                    <a:pt x="41" y="4"/>
                  </a:moveTo>
                  <a:lnTo>
                    <a:pt x="41" y="4"/>
                  </a:lnTo>
                  <a:lnTo>
                    <a:pt x="42" y="4"/>
                  </a:lnTo>
                  <a:lnTo>
                    <a:pt x="43" y="4"/>
                  </a:lnTo>
                  <a:lnTo>
                    <a:pt x="45" y="4"/>
                  </a:lnTo>
                  <a:lnTo>
                    <a:pt x="46" y="5"/>
                  </a:lnTo>
                  <a:lnTo>
                    <a:pt x="47" y="5"/>
                  </a:lnTo>
                  <a:lnTo>
                    <a:pt x="48" y="6"/>
                  </a:lnTo>
                  <a:lnTo>
                    <a:pt x="49" y="6"/>
                  </a:lnTo>
                  <a:lnTo>
                    <a:pt x="50" y="7"/>
                  </a:lnTo>
                  <a:lnTo>
                    <a:pt x="52" y="7"/>
                  </a:lnTo>
                  <a:lnTo>
                    <a:pt x="53" y="8"/>
                  </a:lnTo>
                  <a:lnTo>
                    <a:pt x="54" y="9"/>
                  </a:lnTo>
                  <a:lnTo>
                    <a:pt x="55" y="9"/>
                  </a:lnTo>
                  <a:lnTo>
                    <a:pt x="56" y="10"/>
                  </a:lnTo>
                  <a:lnTo>
                    <a:pt x="57" y="11"/>
                  </a:lnTo>
                  <a:lnTo>
                    <a:pt x="58" y="12"/>
                  </a:lnTo>
                  <a:lnTo>
                    <a:pt x="59" y="12"/>
                  </a:lnTo>
                  <a:lnTo>
                    <a:pt x="59" y="13"/>
                  </a:lnTo>
                  <a:lnTo>
                    <a:pt x="60" y="14"/>
                  </a:lnTo>
                  <a:lnTo>
                    <a:pt x="61" y="15"/>
                  </a:lnTo>
                  <a:lnTo>
                    <a:pt x="62" y="16"/>
                  </a:lnTo>
                  <a:lnTo>
                    <a:pt x="63" y="17"/>
                  </a:lnTo>
                  <a:lnTo>
                    <a:pt x="63" y="18"/>
                  </a:lnTo>
                  <a:lnTo>
                    <a:pt x="64" y="19"/>
                  </a:lnTo>
                  <a:lnTo>
                    <a:pt x="65" y="20"/>
                  </a:lnTo>
                  <a:lnTo>
                    <a:pt x="65" y="21"/>
                  </a:lnTo>
                  <a:lnTo>
                    <a:pt x="66" y="22"/>
                  </a:lnTo>
                  <a:lnTo>
                    <a:pt x="67" y="23"/>
                  </a:lnTo>
                  <a:lnTo>
                    <a:pt x="67" y="25"/>
                  </a:lnTo>
                  <a:lnTo>
                    <a:pt x="68" y="26"/>
                  </a:lnTo>
                  <a:lnTo>
                    <a:pt x="68" y="27"/>
                  </a:lnTo>
                  <a:lnTo>
                    <a:pt x="69" y="28"/>
                  </a:lnTo>
                  <a:lnTo>
                    <a:pt x="69" y="29"/>
                  </a:lnTo>
                  <a:lnTo>
                    <a:pt x="69" y="31"/>
                  </a:lnTo>
                  <a:lnTo>
                    <a:pt x="70" y="33"/>
                  </a:lnTo>
                  <a:lnTo>
                    <a:pt x="70" y="35"/>
                  </a:lnTo>
                  <a:lnTo>
                    <a:pt x="71" y="37"/>
                  </a:lnTo>
                  <a:lnTo>
                    <a:pt x="71" y="39"/>
                  </a:lnTo>
                  <a:lnTo>
                    <a:pt x="71" y="40"/>
                  </a:lnTo>
                  <a:lnTo>
                    <a:pt x="71" y="41"/>
                  </a:lnTo>
                  <a:lnTo>
                    <a:pt x="71" y="42"/>
                  </a:lnTo>
                  <a:lnTo>
                    <a:pt x="71" y="43"/>
                  </a:lnTo>
                  <a:lnTo>
                    <a:pt x="71" y="44"/>
                  </a:lnTo>
                  <a:lnTo>
                    <a:pt x="71" y="45"/>
                  </a:lnTo>
                  <a:lnTo>
                    <a:pt x="70" y="46"/>
                  </a:lnTo>
                  <a:lnTo>
                    <a:pt x="70" y="47"/>
                  </a:lnTo>
                  <a:lnTo>
                    <a:pt x="70" y="47"/>
                  </a:lnTo>
                  <a:lnTo>
                    <a:pt x="70" y="47"/>
                  </a:lnTo>
                  <a:lnTo>
                    <a:pt x="70" y="47"/>
                  </a:lnTo>
                  <a:lnTo>
                    <a:pt x="70" y="48"/>
                  </a:lnTo>
                  <a:lnTo>
                    <a:pt x="70" y="48"/>
                  </a:lnTo>
                  <a:lnTo>
                    <a:pt x="70" y="49"/>
                  </a:lnTo>
                  <a:lnTo>
                    <a:pt x="70" y="51"/>
                  </a:lnTo>
                  <a:lnTo>
                    <a:pt x="69" y="52"/>
                  </a:lnTo>
                  <a:lnTo>
                    <a:pt x="69" y="54"/>
                  </a:lnTo>
                  <a:lnTo>
                    <a:pt x="68" y="55"/>
                  </a:lnTo>
                  <a:lnTo>
                    <a:pt x="67" y="57"/>
                  </a:lnTo>
                  <a:lnTo>
                    <a:pt x="67" y="59"/>
                  </a:lnTo>
                  <a:lnTo>
                    <a:pt x="66" y="60"/>
                  </a:lnTo>
                  <a:lnTo>
                    <a:pt x="65" y="61"/>
                  </a:lnTo>
                  <a:lnTo>
                    <a:pt x="64" y="63"/>
                  </a:lnTo>
                  <a:lnTo>
                    <a:pt x="63" y="64"/>
                  </a:lnTo>
                  <a:lnTo>
                    <a:pt x="62" y="65"/>
                  </a:lnTo>
                  <a:lnTo>
                    <a:pt x="61" y="66"/>
                  </a:lnTo>
                  <a:lnTo>
                    <a:pt x="60" y="68"/>
                  </a:lnTo>
                  <a:lnTo>
                    <a:pt x="59" y="69"/>
                  </a:lnTo>
                  <a:lnTo>
                    <a:pt x="58" y="70"/>
                  </a:lnTo>
                  <a:lnTo>
                    <a:pt x="56" y="71"/>
                  </a:lnTo>
                  <a:lnTo>
                    <a:pt x="55" y="72"/>
                  </a:lnTo>
                  <a:lnTo>
                    <a:pt x="54" y="73"/>
                  </a:lnTo>
                  <a:lnTo>
                    <a:pt x="53" y="73"/>
                  </a:lnTo>
                  <a:lnTo>
                    <a:pt x="51" y="74"/>
                  </a:lnTo>
                  <a:lnTo>
                    <a:pt x="50" y="75"/>
                  </a:lnTo>
                  <a:lnTo>
                    <a:pt x="48" y="75"/>
                  </a:lnTo>
                  <a:lnTo>
                    <a:pt x="47" y="76"/>
                  </a:lnTo>
                  <a:lnTo>
                    <a:pt x="45" y="76"/>
                  </a:lnTo>
                  <a:lnTo>
                    <a:pt x="44" y="76"/>
                  </a:lnTo>
                  <a:lnTo>
                    <a:pt x="42" y="77"/>
                  </a:lnTo>
                  <a:lnTo>
                    <a:pt x="41" y="77"/>
                  </a:lnTo>
                  <a:lnTo>
                    <a:pt x="39" y="77"/>
                  </a:lnTo>
                  <a:lnTo>
                    <a:pt x="38" y="77"/>
                  </a:lnTo>
                  <a:lnTo>
                    <a:pt x="36" y="77"/>
                  </a:lnTo>
                  <a:lnTo>
                    <a:pt x="34" y="77"/>
                  </a:lnTo>
                  <a:lnTo>
                    <a:pt x="33" y="77"/>
                  </a:lnTo>
                  <a:lnTo>
                    <a:pt x="32" y="77"/>
                  </a:lnTo>
                  <a:lnTo>
                    <a:pt x="31" y="76"/>
                  </a:lnTo>
                  <a:lnTo>
                    <a:pt x="30" y="76"/>
                  </a:lnTo>
                  <a:lnTo>
                    <a:pt x="29" y="76"/>
                  </a:lnTo>
                  <a:lnTo>
                    <a:pt x="28" y="75"/>
                  </a:lnTo>
                  <a:lnTo>
                    <a:pt x="26" y="75"/>
                  </a:lnTo>
                  <a:lnTo>
                    <a:pt x="25" y="75"/>
                  </a:lnTo>
                  <a:lnTo>
                    <a:pt x="24" y="74"/>
                  </a:lnTo>
                  <a:lnTo>
                    <a:pt x="23" y="74"/>
                  </a:lnTo>
                  <a:lnTo>
                    <a:pt x="22" y="73"/>
                  </a:lnTo>
                  <a:lnTo>
                    <a:pt x="21" y="72"/>
                  </a:lnTo>
                  <a:lnTo>
                    <a:pt x="20" y="72"/>
                  </a:lnTo>
                  <a:lnTo>
                    <a:pt x="19" y="71"/>
                  </a:lnTo>
                  <a:lnTo>
                    <a:pt x="18" y="70"/>
                  </a:lnTo>
                  <a:lnTo>
                    <a:pt x="17" y="70"/>
                  </a:lnTo>
                  <a:lnTo>
                    <a:pt x="16" y="69"/>
                  </a:lnTo>
                  <a:lnTo>
                    <a:pt x="15" y="68"/>
                  </a:lnTo>
                  <a:lnTo>
                    <a:pt x="14" y="67"/>
                  </a:lnTo>
                  <a:lnTo>
                    <a:pt x="13" y="66"/>
                  </a:lnTo>
                  <a:lnTo>
                    <a:pt x="12" y="65"/>
                  </a:lnTo>
                  <a:lnTo>
                    <a:pt x="11" y="64"/>
                  </a:lnTo>
                  <a:lnTo>
                    <a:pt x="11" y="63"/>
                  </a:lnTo>
                  <a:lnTo>
                    <a:pt x="10" y="62"/>
                  </a:lnTo>
                  <a:lnTo>
                    <a:pt x="9" y="61"/>
                  </a:lnTo>
                  <a:lnTo>
                    <a:pt x="8" y="60"/>
                  </a:lnTo>
                  <a:lnTo>
                    <a:pt x="8" y="59"/>
                  </a:lnTo>
                  <a:lnTo>
                    <a:pt x="7" y="58"/>
                  </a:lnTo>
                  <a:lnTo>
                    <a:pt x="7" y="57"/>
                  </a:lnTo>
                  <a:lnTo>
                    <a:pt x="6" y="56"/>
                  </a:lnTo>
                  <a:lnTo>
                    <a:pt x="6" y="55"/>
                  </a:lnTo>
                  <a:lnTo>
                    <a:pt x="5" y="53"/>
                  </a:lnTo>
                  <a:lnTo>
                    <a:pt x="5" y="52"/>
                  </a:lnTo>
                  <a:lnTo>
                    <a:pt x="4" y="51"/>
                  </a:lnTo>
                  <a:lnTo>
                    <a:pt x="4" y="50"/>
                  </a:lnTo>
                  <a:lnTo>
                    <a:pt x="3" y="48"/>
                  </a:lnTo>
                  <a:lnTo>
                    <a:pt x="3" y="46"/>
                  </a:lnTo>
                  <a:lnTo>
                    <a:pt x="3" y="44"/>
                  </a:lnTo>
                  <a:lnTo>
                    <a:pt x="3" y="42"/>
                  </a:lnTo>
                  <a:lnTo>
                    <a:pt x="3" y="41"/>
                  </a:lnTo>
                  <a:lnTo>
                    <a:pt x="3" y="40"/>
                  </a:lnTo>
                  <a:lnTo>
                    <a:pt x="3" y="39"/>
                  </a:lnTo>
                  <a:lnTo>
                    <a:pt x="3" y="38"/>
                  </a:lnTo>
                  <a:lnTo>
                    <a:pt x="3" y="37"/>
                  </a:lnTo>
                  <a:lnTo>
                    <a:pt x="3" y="35"/>
                  </a:lnTo>
                  <a:lnTo>
                    <a:pt x="3" y="34"/>
                  </a:lnTo>
                  <a:lnTo>
                    <a:pt x="3" y="33"/>
                  </a:lnTo>
                  <a:lnTo>
                    <a:pt x="3" y="33"/>
                  </a:lnTo>
                  <a:lnTo>
                    <a:pt x="3" y="33"/>
                  </a:lnTo>
                  <a:lnTo>
                    <a:pt x="3" y="33"/>
                  </a:lnTo>
                  <a:lnTo>
                    <a:pt x="3" y="33"/>
                  </a:lnTo>
                  <a:lnTo>
                    <a:pt x="3" y="32"/>
                  </a:lnTo>
                  <a:lnTo>
                    <a:pt x="3" y="32"/>
                  </a:lnTo>
                  <a:lnTo>
                    <a:pt x="3" y="31"/>
                  </a:lnTo>
                  <a:lnTo>
                    <a:pt x="4" y="30"/>
                  </a:lnTo>
                  <a:lnTo>
                    <a:pt x="4" y="28"/>
                  </a:lnTo>
                  <a:lnTo>
                    <a:pt x="5" y="26"/>
                  </a:lnTo>
                  <a:lnTo>
                    <a:pt x="5" y="25"/>
                  </a:lnTo>
                  <a:lnTo>
                    <a:pt x="6" y="23"/>
                  </a:lnTo>
                  <a:lnTo>
                    <a:pt x="7" y="22"/>
                  </a:lnTo>
                  <a:lnTo>
                    <a:pt x="7" y="20"/>
                  </a:lnTo>
                  <a:lnTo>
                    <a:pt x="8" y="19"/>
                  </a:lnTo>
                  <a:lnTo>
                    <a:pt x="9" y="18"/>
                  </a:lnTo>
                  <a:lnTo>
                    <a:pt x="10" y="16"/>
                  </a:lnTo>
                  <a:lnTo>
                    <a:pt x="11" y="15"/>
                  </a:lnTo>
                  <a:lnTo>
                    <a:pt x="12" y="14"/>
                  </a:lnTo>
                  <a:lnTo>
                    <a:pt x="13" y="13"/>
                  </a:lnTo>
                  <a:lnTo>
                    <a:pt x="14" y="12"/>
                  </a:lnTo>
                  <a:lnTo>
                    <a:pt x="16" y="11"/>
                  </a:lnTo>
                  <a:lnTo>
                    <a:pt x="17" y="10"/>
                  </a:lnTo>
                  <a:lnTo>
                    <a:pt x="18" y="9"/>
                  </a:lnTo>
                  <a:lnTo>
                    <a:pt x="19" y="8"/>
                  </a:lnTo>
                  <a:lnTo>
                    <a:pt x="21" y="7"/>
                  </a:lnTo>
                  <a:lnTo>
                    <a:pt x="22" y="6"/>
                  </a:lnTo>
                  <a:lnTo>
                    <a:pt x="24" y="6"/>
                  </a:lnTo>
                  <a:lnTo>
                    <a:pt x="25" y="5"/>
                  </a:lnTo>
                  <a:lnTo>
                    <a:pt x="26" y="5"/>
                  </a:lnTo>
                  <a:lnTo>
                    <a:pt x="28" y="4"/>
                  </a:lnTo>
                  <a:lnTo>
                    <a:pt x="30" y="4"/>
                  </a:lnTo>
                  <a:lnTo>
                    <a:pt x="31" y="4"/>
                  </a:lnTo>
                  <a:lnTo>
                    <a:pt x="33" y="3"/>
                  </a:lnTo>
                  <a:lnTo>
                    <a:pt x="34" y="3"/>
                  </a:lnTo>
                  <a:lnTo>
                    <a:pt x="36" y="3"/>
                  </a:lnTo>
                  <a:lnTo>
                    <a:pt x="37" y="3"/>
                  </a:lnTo>
                  <a:lnTo>
                    <a:pt x="39" y="3"/>
                  </a:lnTo>
                  <a:lnTo>
                    <a:pt x="41" y="4"/>
                  </a:lnTo>
                  <a:lnTo>
                    <a:pt x="41" y="4"/>
                  </a:lnTo>
                  <a:lnTo>
                    <a:pt x="41" y="4"/>
                  </a:lnTo>
                  <a:close/>
                </a:path>
              </a:pathLst>
            </a:custGeom>
            <a:solidFill>
              <a:srgbClr val="00466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 name="Freeform 18"/>
            <p:cNvSpPr>
              <a:spLocks/>
            </p:cNvSpPr>
            <p:nvPr/>
          </p:nvSpPr>
          <p:spPr bwMode="auto">
            <a:xfrm>
              <a:off x="3654" y="916"/>
              <a:ext cx="35" cy="36"/>
            </a:xfrm>
            <a:custGeom>
              <a:avLst/>
              <a:gdLst>
                <a:gd name="T0" fmla="*/ 19 w 35"/>
                <a:gd name="T1" fmla="*/ 0 h 36"/>
                <a:gd name="T2" fmla="*/ 16 w 35"/>
                <a:gd name="T3" fmla="*/ 0 h 36"/>
                <a:gd name="T4" fmla="*/ 13 w 35"/>
                <a:gd name="T5" fmla="*/ 1 h 36"/>
                <a:gd name="T6" fmla="*/ 11 w 35"/>
                <a:gd name="T7" fmla="*/ 2 h 36"/>
                <a:gd name="T8" fmla="*/ 9 w 35"/>
                <a:gd name="T9" fmla="*/ 3 h 36"/>
                <a:gd name="T10" fmla="*/ 6 w 35"/>
                <a:gd name="T11" fmla="*/ 4 h 36"/>
                <a:gd name="T12" fmla="*/ 5 w 35"/>
                <a:gd name="T13" fmla="*/ 6 h 36"/>
                <a:gd name="T14" fmla="*/ 3 w 35"/>
                <a:gd name="T15" fmla="*/ 8 h 36"/>
                <a:gd name="T16" fmla="*/ 2 w 35"/>
                <a:gd name="T17" fmla="*/ 10 h 36"/>
                <a:gd name="T18" fmla="*/ 1 w 35"/>
                <a:gd name="T19" fmla="*/ 12 h 36"/>
                <a:gd name="T20" fmla="*/ 0 w 35"/>
                <a:gd name="T21" fmla="*/ 15 h 36"/>
                <a:gd name="T22" fmla="*/ 0 w 35"/>
                <a:gd name="T23" fmla="*/ 18 h 36"/>
                <a:gd name="T24" fmla="*/ 0 w 35"/>
                <a:gd name="T25" fmla="*/ 20 h 36"/>
                <a:gd name="T26" fmla="*/ 0 w 35"/>
                <a:gd name="T27" fmla="*/ 23 h 36"/>
                <a:gd name="T28" fmla="*/ 1 w 35"/>
                <a:gd name="T29" fmla="*/ 25 h 36"/>
                <a:gd name="T30" fmla="*/ 3 w 35"/>
                <a:gd name="T31" fmla="*/ 27 h 36"/>
                <a:gd name="T32" fmla="*/ 4 w 35"/>
                <a:gd name="T33" fmla="*/ 29 h 36"/>
                <a:gd name="T34" fmla="*/ 6 w 35"/>
                <a:gd name="T35" fmla="*/ 31 h 36"/>
                <a:gd name="T36" fmla="*/ 8 w 35"/>
                <a:gd name="T37" fmla="*/ 33 h 36"/>
                <a:gd name="T38" fmla="*/ 10 w 35"/>
                <a:gd name="T39" fmla="*/ 34 h 36"/>
                <a:gd name="T40" fmla="*/ 13 w 35"/>
                <a:gd name="T41" fmla="*/ 35 h 36"/>
                <a:gd name="T42" fmla="*/ 16 w 35"/>
                <a:gd name="T43" fmla="*/ 36 h 36"/>
                <a:gd name="T44" fmla="*/ 18 w 35"/>
                <a:gd name="T45" fmla="*/ 36 h 36"/>
                <a:gd name="T46" fmla="*/ 21 w 35"/>
                <a:gd name="T47" fmla="*/ 36 h 36"/>
                <a:gd name="T48" fmla="*/ 23 w 35"/>
                <a:gd name="T49" fmla="*/ 35 h 36"/>
                <a:gd name="T50" fmla="*/ 26 w 35"/>
                <a:gd name="T51" fmla="*/ 34 h 36"/>
                <a:gd name="T52" fmla="*/ 28 w 35"/>
                <a:gd name="T53" fmla="*/ 33 h 36"/>
                <a:gd name="T54" fmla="*/ 30 w 35"/>
                <a:gd name="T55" fmla="*/ 31 h 36"/>
                <a:gd name="T56" fmla="*/ 31 w 35"/>
                <a:gd name="T57" fmla="*/ 29 h 36"/>
                <a:gd name="T58" fmla="*/ 33 w 35"/>
                <a:gd name="T59" fmla="*/ 27 h 36"/>
                <a:gd name="T60" fmla="*/ 34 w 35"/>
                <a:gd name="T61" fmla="*/ 25 h 36"/>
                <a:gd name="T62" fmla="*/ 35 w 35"/>
                <a:gd name="T63" fmla="*/ 22 h 36"/>
                <a:gd name="T64" fmla="*/ 35 w 35"/>
                <a:gd name="T65" fmla="*/ 20 h 36"/>
                <a:gd name="T66" fmla="*/ 35 w 35"/>
                <a:gd name="T67" fmla="*/ 17 h 36"/>
                <a:gd name="T68" fmla="*/ 35 w 35"/>
                <a:gd name="T69" fmla="*/ 14 h 36"/>
                <a:gd name="T70" fmla="*/ 34 w 35"/>
                <a:gd name="T71" fmla="*/ 12 h 36"/>
                <a:gd name="T72" fmla="*/ 33 w 35"/>
                <a:gd name="T73" fmla="*/ 10 h 36"/>
                <a:gd name="T74" fmla="*/ 31 w 35"/>
                <a:gd name="T75" fmla="*/ 7 h 36"/>
                <a:gd name="T76" fmla="*/ 30 w 35"/>
                <a:gd name="T77" fmla="*/ 5 h 36"/>
                <a:gd name="T78" fmla="*/ 28 w 35"/>
                <a:gd name="T79" fmla="*/ 4 h 36"/>
                <a:gd name="T80" fmla="*/ 25 w 35"/>
                <a:gd name="T81" fmla="*/ 2 h 36"/>
                <a:gd name="T82" fmla="*/ 23 w 35"/>
                <a:gd name="T83" fmla="*/ 1 h 36"/>
                <a:gd name="T84" fmla="*/ 20 w 35"/>
                <a:gd name="T85" fmla="*/ 1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5" h="36">
                  <a:moveTo>
                    <a:pt x="20" y="1"/>
                  </a:moveTo>
                  <a:lnTo>
                    <a:pt x="19" y="1"/>
                  </a:lnTo>
                  <a:lnTo>
                    <a:pt x="19" y="0"/>
                  </a:lnTo>
                  <a:lnTo>
                    <a:pt x="18" y="0"/>
                  </a:lnTo>
                  <a:lnTo>
                    <a:pt x="17" y="0"/>
                  </a:lnTo>
                  <a:lnTo>
                    <a:pt x="16" y="0"/>
                  </a:lnTo>
                  <a:lnTo>
                    <a:pt x="15" y="0"/>
                  </a:lnTo>
                  <a:lnTo>
                    <a:pt x="14" y="1"/>
                  </a:lnTo>
                  <a:lnTo>
                    <a:pt x="13" y="1"/>
                  </a:lnTo>
                  <a:lnTo>
                    <a:pt x="12" y="1"/>
                  </a:lnTo>
                  <a:lnTo>
                    <a:pt x="12" y="1"/>
                  </a:lnTo>
                  <a:lnTo>
                    <a:pt x="11" y="2"/>
                  </a:lnTo>
                  <a:lnTo>
                    <a:pt x="10" y="2"/>
                  </a:lnTo>
                  <a:lnTo>
                    <a:pt x="9" y="2"/>
                  </a:lnTo>
                  <a:lnTo>
                    <a:pt x="9" y="3"/>
                  </a:lnTo>
                  <a:lnTo>
                    <a:pt x="8" y="3"/>
                  </a:lnTo>
                  <a:lnTo>
                    <a:pt x="7" y="4"/>
                  </a:lnTo>
                  <a:lnTo>
                    <a:pt x="6" y="4"/>
                  </a:lnTo>
                  <a:lnTo>
                    <a:pt x="6" y="5"/>
                  </a:lnTo>
                  <a:lnTo>
                    <a:pt x="5" y="5"/>
                  </a:lnTo>
                  <a:lnTo>
                    <a:pt x="5" y="6"/>
                  </a:lnTo>
                  <a:lnTo>
                    <a:pt x="4" y="6"/>
                  </a:lnTo>
                  <a:lnTo>
                    <a:pt x="3" y="7"/>
                  </a:lnTo>
                  <a:lnTo>
                    <a:pt x="3" y="8"/>
                  </a:lnTo>
                  <a:lnTo>
                    <a:pt x="2" y="8"/>
                  </a:lnTo>
                  <a:lnTo>
                    <a:pt x="2" y="9"/>
                  </a:lnTo>
                  <a:lnTo>
                    <a:pt x="2" y="10"/>
                  </a:lnTo>
                  <a:lnTo>
                    <a:pt x="1" y="11"/>
                  </a:lnTo>
                  <a:lnTo>
                    <a:pt x="1" y="11"/>
                  </a:lnTo>
                  <a:lnTo>
                    <a:pt x="1" y="12"/>
                  </a:lnTo>
                  <a:lnTo>
                    <a:pt x="0" y="13"/>
                  </a:lnTo>
                  <a:lnTo>
                    <a:pt x="0" y="14"/>
                  </a:lnTo>
                  <a:lnTo>
                    <a:pt x="0" y="15"/>
                  </a:lnTo>
                  <a:lnTo>
                    <a:pt x="0" y="16"/>
                  </a:lnTo>
                  <a:lnTo>
                    <a:pt x="0" y="17"/>
                  </a:lnTo>
                  <a:lnTo>
                    <a:pt x="0" y="18"/>
                  </a:lnTo>
                  <a:lnTo>
                    <a:pt x="0" y="18"/>
                  </a:lnTo>
                  <a:lnTo>
                    <a:pt x="0" y="19"/>
                  </a:lnTo>
                  <a:lnTo>
                    <a:pt x="0" y="20"/>
                  </a:lnTo>
                  <a:lnTo>
                    <a:pt x="0" y="21"/>
                  </a:lnTo>
                  <a:lnTo>
                    <a:pt x="0" y="22"/>
                  </a:lnTo>
                  <a:lnTo>
                    <a:pt x="0" y="23"/>
                  </a:lnTo>
                  <a:lnTo>
                    <a:pt x="1" y="24"/>
                  </a:lnTo>
                  <a:lnTo>
                    <a:pt x="1" y="24"/>
                  </a:lnTo>
                  <a:lnTo>
                    <a:pt x="1" y="25"/>
                  </a:lnTo>
                  <a:lnTo>
                    <a:pt x="2" y="26"/>
                  </a:lnTo>
                  <a:lnTo>
                    <a:pt x="2" y="27"/>
                  </a:lnTo>
                  <a:lnTo>
                    <a:pt x="3" y="27"/>
                  </a:lnTo>
                  <a:lnTo>
                    <a:pt x="3" y="28"/>
                  </a:lnTo>
                  <a:lnTo>
                    <a:pt x="4" y="29"/>
                  </a:lnTo>
                  <a:lnTo>
                    <a:pt x="4" y="29"/>
                  </a:lnTo>
                  <a:lnTo>
                    <a:pt x="5" y="30"/>
                  </a:lnTo>
                  <a:lnTo>
                    <a:pt x="5" y="31"/>
                  </a:lnTo>
                  <a:lnTo>
                    <a:pt x="6" y="31"/>
                  </a:lnTo>
                  <a:lnTo>
                    <a:pt x="7" y="32"/>
                  </a:lnTo>
                  <a:lnTo>
                    <a:pt x="7" y="32"/>
                  </a:lnTo>
                  <a:lnTo>
                    <a:pt x="8" y="33"/>
                  </a:lnTo>
                  <a:lnTo>
                    <a:pt x="9" y="33"/>
                  </a:lnTo>
                  <a:lnTo>
                    <a:pt x="10" y="34"/>
                  </a:lnTo>
                  <a:lnTo>
                    <a:pt x="10" y="34"/>
                  </a:lnTo>
                  <a:lnTo>
                    <a:pt x="11" y="35"/>
                  </a:lnTo>
                  <a:lnTo>
                    <a:pt x="12" y="35"/>
                  </a:lnTo>
                  <a:lnTo>
                    <a:pt x="13" y="35"/>
                  </a:lnTo>
                  <a:lnTo>
                    <a:pt x="14" y="35"/>
                  </a:lnTo>
                  <a:lnTo>
                    <a:pt x="15" y="35"/>
                  </a:lnTo>
                  <a:lnTo>
                    <a:pt x="16" y="36"/>
                  </a:lnTo>
                  <a:lnTo>
                    <a:pt x="16" y="36"/>
                  </a:lnTo>
                  <a:lnTo>
                    <a:pt x="17" y="36"/>
                  </a:lnTo>
                  <a:lnTo>
                    <a:pt x="18" y="36"/>
                  </a:lnTo>
                  <a:lnTo>
                    <a:pt x="19" y="36"/>
                  </a:lnTo>
                  <a:lnTo>
                    <a:pt x="20" y="36"/>
                  </a:lnTo>
                  <a:lnTo>
                    <a:pt x="21" y="36"/>
                  </a:lnTo>
                  <a:lnTo>
                    <a:pt x="22" y="35"/>
                  </a:lnTo>
                  <a:lnTo>
                    <a:pt x="22" y="35"/>
                  </a:lnTo>
                  <a:lnTo>
                    <a:pt x="23" y="35"/>
                  </a:lnTo>
                  <a:lnTo>
                    <a:pt x="24" y="35"/>
                  </a:lnTo>
                  <a:lnTo>
                    <a:pt x="25" y="34"/>
                  </a:lnTo>
                  <a:lnTo>
                    <a:pt x="26" y="34"/>
                  </a:lnTo>
                  <a:lnTo>
                    <a:pt x="26" y="34"/>
                  </a:lnTo>
                  <a:lnTo>
                    <a:pt x="27" y="33"/>
                  </a:lnTo>
                  <a:lnTo>
                    <a:pt x="28" y="33"/>
                  </a:lnTo>
                  <a:lnTo>
                    <a:pt x="28" y="32"/>
                  </a:lnTo>
                  <a:lnTo>
                    <a:pt x="29" y="32"/>
                  </a:lnTo>
                  <a:lnTo>
                    <a:pt x="30" y="31"/>
                  </a:lnTo>
                  <a:lnTo>
                    <a:pt x="30" y="31"/>
                  </a:lnTo>
                  <a:lnTo>
                    <a:pt x="31" y="30"/>
                  </a:lnTo>
                  <a:lnTo>
                    <a:pt x="31" y="29"/>
                  </a:lnTo>
                  <a:lnTo>
                    <a:pt x="32" y="29"/>
                  </a:lnTo>
                  <a:lnTo>
                    <a:pt x="32" y="28"/>
                  </a:lnTo>
                  <a:lnTo>
                    <a:pt x="33" y="27"/>
                  </a:lnTo>
                  <a:lnTo>
                    <a:pt x="33" y="26"/>
                  </a:lnTo>
                  <a:lnTo>
                    <a:pt x="34" y="26"/>
                  </a:lnTo>
                  <a:lnTo>
                    <a:pt x="34" y="25"/>
                  </a:lnTo>
                  <a:lnTo>
                    <a:pt x="34" y="24"/>
                  </a:lnTo>
                  <a:lnTo>
                    <a:pt x="35" y="23"/>
                  </a:lnTo>
                  <a:lnTo>
                    <a:pt x="35" y="22"/>
                  </a:lnTo>
                  <a:lnTo>
                    <a:pt x="35" y="21"/>
                  </a:lnTo>
                  <a:lnTo>
                    <a:pt x="35" y="20"/>
                  </a:lnTo>
                  <a:lnTo>
                    <a:pt x="35" y="20"/>
                  </a:lnTo>
                  <a:lnTo>
                    <a:pt x="35" y="19"/>
                  </a:lnTo>
                  <a:lnTo>
                    <a:pt x="35" y="18"/>
                  </a:lnTo>
                  <a:lnTo>
                    <a:pt x="35" y="17"/>
                  </a:lnTo>
                  <a:lnTo>
                    <a:pt x="35" y="16"/>
                  </a:lnTo>
                  <a:lnTo>
                    <a:pt x="35" y="15"/>
                  </a:lnTo>
                  <a:lnTo>
                    <a:pt x="35" y="14"/>
                  </a:lnTo>
                  <a:lnTo>
                    <a:pt x="34" y="13"/>
                  </a:lnTo>
                  <a:lnTo>
                    <a:pt x="34" y="13"/>
                  </a:lnTo>
                  <a:lnTo>
                    <a:pt x="34" y="12"/>
                  </a:lnTo>
                  <a:lnTo>
                    <a:pt x="34" y="11"/>
                  </a:lnTo>
                  <a:lnTo>
                    <a:pt x="33" y="10"/>
                  </a:lnTo>
                  <a:lnTo>
                    <a:pt x="33" y="10"/>
                  </a:lnTo>
                  <a:lnTo>
                    <a:pt x="32" y="9"/>
                  </a:lnTo>
                  <a:lnTo>
                    <a:pt x="32" y="8"/>
                  </a:lnTo>
                  <a:lnTo>
                    <a:pt x="31" y="7"/>
                  </a:lnTo>
                  <a:lnTo>
                    <a:pt x="31" y="7"/>
                  </a:lnTo>
                  <a:lnTo>
                    <a:pt x="30" y="6"/>
                  </a:lnTo>
                  <a:lnTo>
                    <a:pt x="30" y="5"/>
                  </a:lnTo>
                  <a:lnTo>
                    <a:pt x="29" y="5"/>
                  </a:lnTo>
                  <a:lnTo>
                    <a:pt x="28" y="4"/>
                  </a:lnTo>
                  <a:lnTo>
                    <a:pt x="28" y="4"/>
                  </a:lnTo>
                  <a:lnTo>
                    <a:pt x="27" y="3"/>
                  </a:lnTo>
                  <a:lnTo>
                    <a:pt x="26" y="3"/>
                  </a:lnTo>
                  <a:lnTo>
                    <a:pt x="25" y="2"/>
                  </a:lnTo>
                  <a:lnTo>
                    <a:pt x="25" y="2"/>
                  </a:lnTo>
                  <a:lnTo>
                    <a:pt x="24" y="2"/>
                  </a:lnTo>
                  <a:lnTo>
                    <a:pt x="23" y="1"/>
                  </a:lnTo>
                  <a:lnTo>
                    <a:pt x="22" y="1"/>
                  </a:lnTo>
                  <a:lnTo>
                    <a:pt x="21" y="1"/>
                  </a:lnTo>
                  <a:lnTo>
                    <a:pt x="20" y="1"/>
                  </a:lnTo>
                  <a:close/>
                </a:path>
              </a:pathLst>
            </a:custGeom>
            <a:solidFill>
              <a:srgbClr val="1315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9" name="Freeform 19"/>
            <p:cNvSpPr>
              <a:spLocks/>
            </p:cNvSpPr>
            <p:nvPr/>
          </p:nvSpPr>
          <p:spPr bwMode="auto">
            <a:xfrm>
              <a:off x="3651" y="917"/>
              <a:ext cx="18" cy="17"/>
            </a:xfrm>
            <a:custGeom>
              <a:avLst/>
              <a:gdLst>
                <a:gd name="T0" fmla="*/ 12 w 18"/>
                <a:gd name="T1" fmla="*/ 0 h 17"/>
                <a:gd name="T2" fmla="*/ 13 w 18"/>
                <a:gd name="T3" fmla="*/ 1 h 17"/>
                <a:gd name="T4" fmla="*/ 15 w 18"/>
                <a:gd name="T5" fmla="*/ 2 h 17"/>
                <a:gd name="T6" fmla="*/ 16 w 18"/>
                <a:gd name="T7" fmla="*/ 3 h 17"/>
                <a:gd name="T8" fmla="*/ 17 w 18"/>
                <a:gd name="T9" fmla="*/ 4 h 17"/>
                <a:gd name="T10" fmla="*/ 18 w 18"/>
                <a:gd name="T11" fmla="*/ 6 h 17"/>
                <a:gd name="T12" fmla="*/ 18 w 18"/>
                <a:gd name="T13" fmla="*/ 8 h 17"/>
                <a:gd name="T14" fmla="*/ 18 w 18"/>
                <a:gd name="T15" fmla="*/ 9 h 17"/>
                <a:gd name="T16" fmla="*/ 18 w 18"/>
                <a:gd name="T17" fmla="*/ 11 h 17"/>
                <a:gd name="T18" fmla="*/ 17 w 18"/>
                <a:gd name="T19" fmla="*/ 12 h 17"/>
                <a:gd name="T20" fmla="*/ 16 w 18"/>
                <a:gd name="T21" fmla="*/ 14 h 17"/>
                <a:gd name="T22" fmla="*/ 15 w 18"/>
                <a:gd name="T23" fmla="*/ 15 h 17"/>
                <a:gd name="T24" fmla="*/ 14 w 18"/>
                <a:gd name="T25" fmla="*/ 16 h 17"/>
                <a:gd name="T26" fmla="*/ 12 w 18"/>
                <a:gd name="T27" fmla="*/ 17 h 17"/>
                <a:gd name="T28" fmla="*/ 11 w 18"/>
                <a:gd name="T29" fmla="*/ 17 h 17"/>
                <a:gd name="T30" fmla="*/ 9 w 18"/>
                <a:gd name="T31" fmla="*/ 17 h 17"/>
                <a:gd name="T32" fmla="*/ 7 w 18"/>
                <a:gd name="T33" fmla="*/ 17 h 17"/>
                <a:gd name="T34" fmla="*/ 5 w 18"/>
                <a:gd name="T35" fmla="*/ 16 h 17"/>
                <a:gd name="T36" fmla="*/ 4 w 18"/>
                <a:gd name="T37" fmla="*/ 15 h 17"/>
                <a:gd name="T38" fmla="*/ 2 w 18"/>
                <a:gd name="T39" fmla="*/ 14 h 17"/>
                <a:gd name="T40" fmla="*/ 1 w 18"/>
                <a:gd name="T41" fmla="*/ 13 h 17"/>
                <a:gd name="T42" fmla="*/ 1 w 18"/>
                <a:gd name="T43" fmla="*/ 11 h 17"/>
                <a:gd name="T44" fmla="*/ 0 w 18"/>
                <a:gd name="T45" fmla="*/ 10 h 17"/>
                <a:gd name="T46" fmla="*/ 0 w 18"/>
                <a:gd name="T47" fmla="*/ 8 h 17"/>
                <a:gd name="T48" fmla="*/ 0 w 18"/>
                <a:gd name="T49" fmla="*/ 6 h 17"/>
                <a:gd name="T50" fmla="*/ 1 w 18"/>
                <a:gd name="T51" fmla="*/ 5 h 17"/>
                <a:gd name="T52" fmla="*/ 2 w 18"/>
                <a:gd name="T53" fmla="*/ 3 h 17"/>
                <a:gd name="T54" fmla="*/ 3 w 18"/>
                <a:gd name="T55" fmla="*/ 2 h 17"/>
                <a:gd name="T56" fmla="*/ 5 w 18"/>
                <a:gd name="T57" fmla="*/ 1 h 17"/>
                <a:gd name="T58" fmla="*/ 6 w 18"/>
                <a:gd name="T59" fmla="*/ 1 h 17"/>
                <a:gd name="T60" fmla="*/ 8 w 18"/>
                <a:gd name="T61" fmla="*/ 0 h 17"/>
                <a:gd name="T62" fmla="*/ 10 w 18"/>
                <a:gd name="T63" fmla="*/ 0 h 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8" h="17">
                  <a:moveTo>
                    <a:pt x="11" y="0"/>
                  </a:moveTo>
                  <a:lnTo>
                    <a:pt x="12" y="0"/>
                  </a:lnTo>
                  <a:lnTo>
                    <a:pt x="13" y="1"/>
                  </a:lnTo>
                  <a:lnTo>
                    <a:pt x="13" y="1"/>
                  </a:lnTo>
                  <a:lnTo>
                    <a:pt x="14" y="2"/>
                  </a:lnTo>
                  <a:lnTo>
                    <a:pt x="15" y="2"/>
                  </a:lnTo>
                  <a:lnTo>
                    <a:pt x="16" y="3"/>
                  </a:lnTo>
                  <a:lnTo>
                    <a:pt x="16" y="3"/>
                  </a:lnTo>
                  <a:lnTo>
                    <a:pt x="17" y="4"/>
                  </a:lnTo>
                  <a:lnTo>
                    <a:pt x="17" y="4"/>
                  </a:lnTo>
                  <a:lnTo>
                    <a:pt x="18" y="5"/>
                  </a:lnTo>
                  <a:lnTo>
                    <a:pt x="18" y="6"/>
                  </a:lnTo>
                  <a:lnTo>
                    <a:pt x="18" y="7"/>
                  </a:lnTo>
                  <a:lnTo>
                    <a:pt x="18" y="8"/>
                  </a:lnTo>
                  <a:lnTo>
                    <a:pt x="18" y="8"/>
                  </a:lnTo>
                  <a:lnTo>
                    <a:pt x="18" y="9"/>
                  </a:lnTo>
                  <a:lnTo>
                    <a:pt x="18" y="10"/>
                  </a:lnTo>
                  <a:lnTo>
                    <a:pt x="18" y="11"/>
                  </a:lnTo>
                  <a:lnTo>
                    <a:pt x="18" y="12"/>
                  </a:lnTo>
                  <a:lnTo>
                    <a:pt x="17" y="12"/>
                  </a:lnTo>
                  <a:lnTo>
                    <a:pt x="17" y="13"/>
                  </a:lnTo>
                  <a:lnTo>
                    <a:pt x="16" y="14"/>
                  </a:lnTo>
                  <a:lnTo>
                    <a:pt x="16" y="14"/>
                  </a:lnTo>
                  <a:lnTo>
                    <a:pt x="15" y="15"/>
                  </a:lnTo>
                  <a:lnTo>
                    <a:pt x="15" y="15"/>
                  </a:lnTo>
                  <a:lnTo>
                    <a:pt x="14" y="16"/>
                  </a:lnTo>
                  <a:lnTo>
                    <a:pt x="13" y="16"/>
                  </a:lnTo>
                  <a:lnTo>
                    <a:pt x="12" y="17"/>
                  </a:lnTo>
                  <a:lnTo>
                    <a:pt x="11" y="17"/>
                  </a:lnTo>
                  <a:lnTo>
                    <a:pt x="11" y="17"/>
                  </a:lnTo>
                  <a:lnTo>
                    <a:pt x="10" y="17"/>
                  </a:lnTo>
                  <a:lnTo>
                    <a:pt x="9" y="17"/>
                  </a:lnTo>
                  <a:lnTo>
                    <a:pt x="8" y="17"/>
                  </a:lnTo>
                  <a:lnTo>
                    <a:pt x="7" y="17"/>
                  </a:lnTo>
                  <a:lnTo>
                    <a:pt x="6" y="16"/>
                  </a:lnTo>
                  <a:lnTo>
                    <a:pt x="5" y="16"/>
                  </a:lnTo>
                  <a:lnTo>
                    <a:pt x="4" y="16"/>
                  </a:lnTo>
                  <a:lnTo>
                    <a:pt x="4" y="15"/>
                  </a:lnTo>
                  <a:lnTo>
                    <a:pt x="3" y="15"/>
                  </a:lnTo>
                  <a:lnTo>
                    <a:pt x="2" y="14"/>
                  </a:lnTo>
                  <a:lnTo>
                    <a:pt x="2" y="13"/>
                  </a:lnTo>
                  <a:lnTo>
                    <a:pt x="1" y="13"/>
                  </a:lnTo>
                  <a:lnTo>
                    <a:pt x="1" y="12"/>
                  </a:lnTo>
                  <a:lnTo>
                    <a:pt x="1" y="11"/>
                  </a:lnTo>
                  <a:lnTo>
                    <a:pt x="0" y="10"/>
                  </a:lnTo>
                  <a:lnTo>
                    <a:pt x="0" y="10"/>
                  </a:lnTo>
                  <a:lnTo>
                    <a:pt x="0" y="9"/>
                  </a:lnTo>
                  <a:lnTo>
                    <a:pt x="0" y="8"/>
                  </a:lnTo>
                  <a:lnTo>
                    <a:pt x="0" y="7"/>
                  </a:lnTo>
                  <a:lnTo>
                    <a:pt x="0" y="6"/>
                  </a:lnTo>
                  <a:lnTo>
                    <a:pt x="1" y="5"/>
                  </a:lnTo>
                  <a:lnTo>
                    <a:pt x="1" y="5"/>
                  </a:lnTo>
                  <a:lnTo>
                    <a:pt x="2" y="4"/>
                  </a:lnTo>
                  <a:lnTo>
                    <a:pt x="2" y="3"/>
                  </a:lnTo>
                  <a:lnTo>
                    <a:pt x="3" y="3"/>
                  </a:lnTo>
                  <a:lnTo>
                    <a:pt x="3" y="2"/>
                  </a:lnTo>
                  <a:lnTo>
                    <a:pt x="4" y="2"/>
                  </a:lnTo>
                  <a:lnTo>
                    <a:pt x="5" y="1"/>
                  </a:lnTo>
                  <a:lnTo>
                    <a:pt x="5" y="1"/>
                  </a:lnTo>
                  <a:lnTo>
                    <a:pt x="6" y="1"/>
                  </a:lnTo>
                  <a:lnTo>
                    <a:pt x="7" y="0"/>
                  </a:lnTo>
                  <a:lnTo>
                    <a:pt x="8" y="0"/>
                  </a:lnTo>
                  <a:lnTo>
                    <a:pt x="9" y="0"/>
                  </a:lnTo>
                  <a:lnTo>
                    <a:pt x="10" y="0"/>
                  </a:lnTo>
                  <a:lnTo>
                    <a:pt x="11"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0" name="Freeform 20"/>
            <p:cNvSpPr>
              <a:spLocks/>
            </p:cNvSpPr>
            <p:nvPr/>
          </p:nvSpPr>
          <p:spPr bwMode="auto">
            <a:xfrm>
              <a:off x="3571" y="824"/>
              <a:ext cx="189" cy="50"/>
            </a:xfrm>
            <a:custGeom>
              <a:avLst/>
              <a:gdLst>
                <a:gd name="T0" fmla="*/ 189 w 189"/>
                <a:gd name="T1" fmla="*/ 50 h 50"/>
                <a:gd name="T2" fmla="*/ 90 w 189"/>
                <a:gd name="T3" fmla="*/ 12 h 50"/>
                <a:gd name="T4" fmla="*/ 0 w 189"/>
                <a:gd name="T5" fmla="*/ 40 h 50"/>
                <a:gd name="T6" fmla="*/ 87 w 189"/>
                <a:gd name="T7" fmla="*/ 0 h 50"/>
                <a:gd name="T8" fmla="*/ 176 w 189"/>
                <a:gd name="T9" fmla="*/ 25 h 50"/>
                <a:gd name="T10" fmla="*/ 189 w 189"/>
                <a:gd name="T11" fmla="*/ 50 h 50"/>
              </a:gdLst>
              <a:ahLst/>
              <a:cxnLst>
                <a:cxn ang="0">
                  <a:pos x="T0" y="T1"/>
                </a:cxn>
                <a:cxn ang="0">
                  <a:pos x="T2" y="T3"/>
                </a:cxn>
                <a:cxn ang="0">
                  <a:pos x="T4" y="T5"/>
                </a:cxn>
                <a:cxn ang="0">
                  <a:pos x="T6" y="T7"/>
                </a:cxn>
                <a:cxn ang="0">
                  <a:pos x="T8" y="T9"/>
                </a:cxn>
                <a:cxn ang="0">
                  <a:pos x="T10" y="T11"/>
                </a:cxn>
              </a:cxnLst>
              <a:rect l="0" t="0" r="r" b="b"/>
              <a:pathLst>
                <a:path w="189" h="50">
                  <a:moveTo>
                    <a:pt x="189" y="50"/>
                  </a:moveTo>
                  <a:lnTo>
                    <a:pt x="90" y="12"/>
                  </a:lnTo>
                  <a:lnTo>
                    <a:pt x="0" y="40"/>
                  </a:lnTo>
                  <a:lnTo>
                    <a:pt x="87" y="0"/>
                  </a:lnTo>
                  <a:lnTo>
                    <a:pt x="176" y="25"/>
                  </a:lnTo>
                  <a:lnTo>
                    <a:pt x="189" y="50"/>
                  </a:lnTo>
                  <a:close/>
                </a:path>
              </a:pathLst>
            </a:custGeom>
            <a:solidFill>
              <a:srgbClr val="9A652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1" name="Freeform 21"/>
            <p:cNvSpPr>
              <a:spLocks/>
            </p:cNvSpPr>
            <p:nvPr/>
          </p:nvSpPr>
          <p:spPr bwMode="auto">
            <a:xfrm>
              <a:off x="3824" y="898"/>
              <a:ext cx="108" cy="77"/>
            </a:xfrm>
            <a:custGeom>
              <a:avLst/>
              <a:gdLst>
                <a:gd name="T0" fmla="*/ 101 w 108"/>
                <a:gd name="T1" fmla="*/ 19 h 77"/>
                <a:gd name="T2" fmla="*/ 93 w 108"/>
                <a:gd name="T3" fmla="*/ 14 h 77"/>
                <a:gd name="T4" fmla="*/ 84 w 108"/>
                <a:gd name="T5" fmla="*/ 9 h 77"/>
                <a:gd name="T6" fmla="*/ 77 w 108"/>
                <a:gd name="T7" fmla="*/ 5 h 77"/>
                <a:gd name="T8" fmla="*/ 69 w 108"/>
                <a:gd name="T9" fmla="*/ 2 h 77"/>
                <a:gd name="T10" fmla="*/ 62 w 108"/>
                <a:gd name="T11" fmla="*/ 0 h 77"/>
                <a:gd name="T12" fmla="*/ 55 w 108"/>
                <a:gd name="T13" fmla="*/ 0 h 77"/>
                <a:gd name="T14" fmla="*/ 49 w 108"/>
                <a:gd name="T15" fmla="*/ 0 h 77"/>
                <a:gd name="T16" fmla="*/ 43 w 108"/>
                <a:gd name="T17" fmla="*/ 2 h 77"/>
                <a:gd name="T18" fmla="*/ 37 w 108"/>
                <a:gd name="T19" fmla="*/ 5 h 77"/>
                <a:gd name="T20" fmla="*/ 31 w 108"/>
                <a:gd name="T21" fmla="*/ 9 h 77"/>
                <a:gd name="T22" fmla="*/ 25 w 108"/>
                <a:gd name="T23" fmla="*/ 14 h 77"/>
                <a:gd name="T24" fmla="*/ 20 w 108"/>
                <a:gd name="T25" fmla="*/ 21 h 77"/>
                <a:gd name="T26" fmla="*/ 14 w 108"/>
                <a:gd name="T27" fmla="*/ 29 h 77"/>
                <a:gd name="T28" fmla="*/ 9 w 108"/>
                <a:gd name="T29" fmla="*/ 39 h 77"/>
                <a:gd name="T30" fmla="*/ 3 w 108"/>
                <a:gd name="T31" fmla="*/ 50 h 77"/>
                <a:gd name="T32" fmla="*/ 4 w 108"/>
                <a:gd name="T33" fmla="*/ 59 h 77"/>
                <a:gd name="T34" fmla="*/ 12 w 108"/>
                <a:gd name="T35" fmla="*/ 64 h 77"/>
                <a:gd name="T36" fmla="*/ 20 w 108"/>
                <a:gd name="T37" fmla="*/ 68 h 77"/>
                <a:gd name="T38" fmla="*/ 30 w 108"/>
                <a:gd name="T39" fmla="*/ 72 h 77"/>
                <a:gd name="T40" fmla="*/ 39 w 108"/>
                <a:gd name="T41" fmla="*/ 75 h 77"/>
                <a:gd name="T42" fmla="*/ 49 w 108"/>
                <a:gd name="T43" fmla="*/ 76 h 77"/>
                <a:gd name="T44" fmla="*/ 59 w 108"/>
                <a:gd name="T45" fmla="*/ 77 h 77"/>
                <a:gd name="T46" fmla="*/ 68 w 108"/>
                <a:gd name="T47" fmla="*/ 77 h 77"/>
                <a:gd name="T48" fmla="*/ 77 w 108"/>
                <a:gd name="T49" fmla="*/ 75 h 77"/>
                <a:gd name="T50" fmla="*/ 85 w 108"/>
                <a:gd name="T51" fmla="*/ 73 h 77"/>
                <a:gd name="T52" fmla="*/ 93 w 108"/>
                <a:gd name="T53" fmla="*/ 69 h 77"/>
                <a:gd name="T54" fmla="*/ 99 w 108"/>
                <a:gd name="T55" fmla="*/ 64 h 77"/>
                <a:gd name="T56" fmla="*/ 103 w 108"/>
                <a:gd name="T57" fmla="*/ 57 h 77"/>
                <a:gd name="T58" fmla="*/ 107 w 108"/>
                <a:gd name="T59" fmla="*/ 49 h 77"/>
                <a:gd name="T60" fmla="*/ 108 w 108"/>
                <a:gd name="T61" fmla="*/ 40 h 77"/>
                <a:gd name="T62" fmla="*/ 107 w 108"/>
                <a:gd name="T63" fmla="*/ 29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08" h="77">
                  <a:moveTo>
                    <a:pt x="106" y="22"/>
                  </a:moveTo>
                  <a:lnTo>
                    <a:pt x="101" y="19"/>
                  </a:lnTo>
                  <a:lnTo>
                    <a:pt x="97" y="16"/>
                  </a:lnTo>
                  <a:lnTo>
                    <a:pt x="93" y="14"/>
                  </a:lnTo>
                  <a:lnTo>
                    <a:pt x="88" y="11"/>
                  </a:lnTo>
                  <a:lnTo>
                    <a:pt x="84" y="9"/>
                  </a:lnTo>
                  <a:lnTo>
                    <a:pt x="80" y="7"/>
                  </a:lnTo>
                  <a:lnTo>
                    <a:pt x="77" y="5"/>
                  </a:lnTo>
                  <a:lnTo>
                    <a:pt x="73" y="4"/>
                  </a:lnTo>
                  <a:lnTo>
                    <a:pt x="69" y="2"/>
                  </a:lnTo>
                  <a:lnTo>
                    <a:pt x="66" y="1"/>
                  </a:lnTo>
                  <a:lnTo>
                    <a:pt x="62" y="0"/>
                  </a:lnTo>
                  <a:lnTo>
                    <a:pt x="59" y="0"/>
                  </a:lnTo>
                  <a:lnTo>
                    <a:pt x="55" y="0"/>
                  </a:lnTo>
                  <a:lnTo>
                    <a:pt x="52" y="0"/>
                  </a:lnTo>
                  <a:lnTo>
                    <a:pt x="49" y="0"/>
                  </a:lnTo>
                  <a:lnTo>
                    <a:pt x="46" y="1"/>
                  </a:lnTo>
                  <a:lnTo>
                    <a:pt x="43" y="2"/>
                  </a:lnTo>
                  <a:lnTo>
                    <a:pt x="40" y="3"/>
                  </a:lnTo>
                  <a:lnTo>
                    <a:pt x="37" y="5"/>
                  </a:lnTo>
                  <a:lnTo>
                    <a:pt x="34" y="7"/>
                  </a:lnTo>
                  <a:lnTo>
                    <a:pt x="31" y="9"/>
                  </a:lnTo>
                  <a:lnTo>
                    <a:pt x="28" y="11"/>
                  </a:lnTo>
                  <a:lnTo>
                    <a:pt x="25" y="14"/>
                  </a:lnTo>
                  <a:lnTo>
                    <a:pt x="22" y="18"/>
                  </a:lnTo>
                  <a:lnTo>
                    <a:pt x="20" y="21"/>
                  </a:lnTo>
                  <a:lnTo>
                    <a:pt x="17" y="25"/>
                  </a:lnTo>
                  <a:lnTo>
                    <a:pt x="14" y="29"/>
                  </a:lnTo>
                  <a:lnTo>
                    <a:pt x="11" y="34"/>
                  </a:lnTo>
                  <a:lnTo>
                    <a:pt x="9" y="39"/>
                  </a:lnTo>
                  <a:lnTo>
                    <a:pt x="6" y="45"/>
                  </a:lnTo>
                  <a:lnTo>
                    <a:pt x="3" y="50"/>
                  </a:lnTo>
                  <a:lnTo>
                    <a:pt x="0" y="57"/>
                  </a:lnTo>
                  <a:lnTo>
                    <a:pt x="4" y="59"/>
                  </a:lnTo>
                  <a:lnTo>
                    <a:pt x="8" y="62"/>
                  </a:lnTo>
                  <a:lnTo>
                    <a:pt x="12" y="64"/>
                  </a:lnTo>
                  <a:lnTo>
                    <a:pt x="16" y="66"/>
                  </a:lnTo>
                  <a:lnTo>
                    <a:pt x="20" y="68"/>
                  </a:lnTo>
                  <a:lnTo>
                    <a:pt x="25" y="70"/>
                  </a:lnTo>
                  <a:lnTo>
                    <a:pt x="30" y="72"/>
                  </a:lnTo>
                  <a:lnTo>
                    <a:pt x="34" y="73"/>
                  </a:lnTo>
                  <a:lnTo>
                    <a:pt x="39" y="75"/>
                  </a:lnTo>
                  <a:lnTo>
                    <a:pt x="44" y="76"/>
                  </a:lnTo>
                  <a:lnTo>
                    <a:pt x="49" y="76"/>
                  </a:lnTo>
                  <a:lnTo>
                    <a:pt x="54" y="77"/>
                  </a:lnTo>
                  <a:lnTo>
                    <a:pt x="59" y="77"/>
                  </a:lnTo>
                  <a:lnTo>
                    <a:pt x="64" y="77"/>
                  </a:lnTo>
                  <a:lnTo>
                    <a:pt x="68" y="77"/>
                  </a:lnTo>
                  <a:lnTo>
                    <a:pt x="73" y="76"/>
                  </a:lnTo>
                  <a:lnTo>
                    <a:pt x="77" y="75"/>
                  </a:lnTo>
                  <a:lnTo>
                    <a:pt x="81" y="74"/>
                  </a:lnTo>
                  <a:lnTo>
                    <a:pt x="85" y="73"/>
                  </a:lnTo>
                  <a:lnTo>
                    <a:pt x="89" y="71"/>
                  </a:lnTo>
                  <a:lnTo>
                    <a:pt x="93" y="69"/>
                  </a:lnTo>
                  <a:lnTo>
                    <a:pt x="96" y="67"/>
                  </a:lnTo>
                  <a:lnTo>
                    <a:pt x="99" y="64"/>
                  </a:lnTo>
                  <a:lnTo>
                    <a:pt x="101" y="61"/>
                  </a:lnTo>
                  <a:lnTo>
                    <a:pt x="103" y="57"/>
                  </a:lnTo>
                  <a:lnTo>
                    <a:pt x="105" y="54"/>
                  </a:lnTo>
                  <a:lnTo>
                    <a:pt x="107" y="49"/>
                  </a:lnTo>
                  <a:lnTo>
                    <a:pt x="107" y="45"/>
                  </a:lnTo>
                  <a:lnTo>
                    <a:pt x="108" y="40"/>
                  </a:lnTo>
                  <a:lnTo>
                    <a:pt x="108" y="34"/>
                  </a:lnTo>
                  <a:lnTo>
                    <a:pt x="107" y="29"/>
                  </a:lnTo>
                  <a:lnTo>
                    <a:pt x="106" y="2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2" name="Freeform 22"/>
            <p:cNvSpPr>
              <a:spLocks/>
            </p:cNvSpPr>
            <p:nvPr/>
          </p:nvSpPr>
          <p:spPr bwMode="auto">
            <a:xfrm>
              <a:off x="3842" y="898"/>
              <a:ext cx="61" cy="68"/>
            </a:xfrm>
            <a:custGeom>
              <a:avLst/>
              <a:gdLst>
                <a:gd name="T0" fmla="*/ 31 w 61"/>
                <a:gd name="T1" fmla="*/ 0 h 68"/>
                <a:gd name="T2" fmla="*/ 26 w 61"/>
                <a:gd name="T3" fmla="*/ 0 h 68"/>
                <a:gd name="T4" fmla="*/ 22 w 61"/>
                <a:gd name="T5" fmla="*/ 1 h 68"/>
                <a:gd name="T6" fmla="*/ 18 w 61"/>
                <a:gd name="T7" fmla="*/ 3 h 68"/>
                <a:gd name="T8" fmla="*/ 14 w 61"/>
                <a:gd name="T9" fmla="*/ 5 h 68"/>
                <a:gd name="T10" fmla="*/ 10 w 61"/>
                <a:gd name="T11" fmla="*/ 9 h 68"/>
                <a:gd name="T12" fmla="*/ 7 w 61"/>
                <a:gd name="T13" fmla="*/ 12 h 68"/>
                <a:gd name="T14" fmla="*/ 5 w 61"/>
                <a:gd name="T15" fmla="*/ 16 h 68"/>
                <a:gd name="T16" fmla="*/ 3 w 61"/>
                <a:gd name="T17" fmla="*/ 21 h 68"/>
                <a:gd name="T18" fmla="*/ 1 w 61"/>
                <a:gd name="T19" fmla="*/ 25 h 68"/>
                <a:gd name="T20" fmla="*/ 0 w 61"/>
                <a:gd name="T21" fmla="*/ 31 h 68"/>
                <a:gd name="T22" fmla="*/ 0 w 61"/>
                <a:gd name="T23" fmla="*/ 36 h 68"/>
                <a:gd name="T24" fmla="*/ 1 w 61"/>
                <a:gd name="T25" fmla="*/ 41 h 68"/>
                <a:gd name="T26" fmla="*/ 2 w 61"/>
                <a:gd name="T27" fmla="*/ 46 h 68"/>
                <a:gd name="T28" fmla="*/ 4 w 61"/>
                <a:gd name="T29" fmla="*/ 50 h 68"/>
                <a:gd name="T30" fmla="*/ 6 w 61"/>
                <a:gd name="T31" fmla="*/ 54 h 68"/>
                <a:gd name="T32" fmla="*/ 9 w 61"/>
                <a:gd name="T33" fmla="*/ 58 h 68"/>
                <a:gd name="T34" fmla="*/ 12 w 61"/>
                <a:gd name="T35" fmla="*/ 61 h 68"/>
                <a:gd name="T36" fmla="*/ 16 w 61"/>
                <a:gd name="T37" fmla="*/ 64 h 68"/>
                <a:gd name="T38" fmla="*/ 20 w 61"/>
                <a:gd name="T39" fmla="*/ 66 h 68"/>
                <a:gd name="T40" fmla="*/ 24 w 61"/>
                <a:gd name="T41" fmla="*/ 67 h 68"/>
                <a:gd name="T42" fmla="*/ 28 w 61"/>
                <a:gd name="T43" fmla="*/ 68 h 68"/>
                <a:gd name="T44" fmla="*/ 33 w 61"/>
                <a:gd name="T45" fmla="*/ 68 h 68"/>
                <a:gd name="T46" fmla="*/ 37 w 61"/>
                <a:gd name="T47" fmla="*/ 67 h 68"/>
                <a:gd name="T48" fmla="*/ 42 w 61"/>
                <a:gd name="T49" fmla="*/ 65 h 68"/>
                <a:gd name="T50" fmla="*/ 46 w 61"/>
                <a:gd name="T51" fmla="*/ 63 h 68"/>
                <a:gd name="T52" fmla="*/ 49 w 61"/>
                <a:gd name="T53" fmla="*/ 60 h 68"/>
                <a:gd name="T54" fmla="*/ 52 w 61"/>
                <a:gd name="T55" fmla="*/ 56 h 68"/>
                <a:gd name="T56" fmla="*/ 55 w 61"/>
                <a:gd name="T57" fmla="*/ 53 h 68"/>
                <a:gd name="T58" fmla="*/ 57 w 61"/>
                <a:gd name="T59" fmla="*/ 48 h 68"/>
                <a:gd name="T60" fmla="*/ 59 w 61"/>
                <a:gd name="T61" fmla="*/ 43 h 68"/>
                <a:gd name="T62" fmla="*/ 60 w 61"/>
                <a:gd name="T63" fmla="*/ 38 h 68"/>
                <a:gd name="T64" fmla="*/ 61 w 61"/>
                <a:gd name="T65" fmla="*/ 33 h 68"/>
                <a:gd name="T66" fmla="*/ 60 w 61"/>
                <a:gd name="T67" fmla="*/ 28 h 68"/>
                <a:gd name="T68" fmla="*/ 59 w 61"/>
                <a:gd name="T69" fmla="*/ 23 h 68"/>
                <a:gd name="T70" fmla="*/ 58 w 61"/>
                <a:gd name="T71" fmla="*/ 18 h 68"/>
                <a:gd name="T72" fmla="*/ 56 w 61"/>
                <a:gd name="T73" fmla="*/ 14 h 68"/>
                <a:gd name="T74" fmla="*/ 53 w 61"/>
                <a:gd name="T75" fmla="*/ 10 h 68"/>
                <a:gd name="T76" fmla="*/ 50 w 61"/>
                <a:gd name="T77" fmla="*/ 7 h 68"/>
                <a:gd name="T78" fmla="*/ 47 w 61"/>
                <a:gd name="T79" fmla="*/ 4 h 68"/>
                <a:gd name="T80" fmla="*/ 43 w 61"/>
                <a:gd name="T81" fmla="*/ 2 h 68"/>
                <a:gd name="T82" fmla="*/ 38 w 61"/>
                <a:gd name="T83" fmla="*/ 0 h 68"/>
                <a:gd name="T84" fmla="*/ 34 w 61"/>
                <a:gd name="T85" fmla="*/ 0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61" h="68">
                  <a:moveTo>
                    <a:pt x="34" y="0"/>
                  </a:moveTo>
                  <a:lnTo>
                    <a:pt x="32" y="0"/>
                  </a:lnTo>
                  <a:lnTo>
                    <a:pt x="31" y="0"/>
                  </a:lnTo>
                  <a:lnTo>
                    <a:pt x="29" y="0"/>
                  </a:lnTo>
                  <a:lnTo>
                    <a:pt x="28" y="0"/>
                  </a:lnTo>
                  <a:lnTo>
                    <a:pt x="26" y="0"/>
                  </a:lnTo>
                  <a:lnTo>
                    <a:pt x="25" y="0"/>
                  </a:lnTo>
                  <a:lnTo>
                    <a:pt x="23" y="1"/>
                  </a:lnTo>
                  <a:lnTo>
                    <a:pt x="22" y="1"/>
                  </a:lnTo>
                  <a:lnTo>
                    <a:pt x="20" y="2"/>
                  </a:lnTo>
                  <a:lnTo>
                    <a:pt x="19" y="2"/>
                  </a:lnTo>
                  <a:lnTo>
                    <a:pt x="18" y="3"/>
                  </a:lnTo>
                  <a:lnTo>
                    <a:pt x="16" y="4"/>
                  </a:lnTo>
                  <a:lnTo>
                    <a:pt x="15" y="5"/>
                  </a:lnTo>
                  <a:lnTo>
                    <a:pt x="14" y="5"/>
                  </a:lnTo>
                  <a:lnTo>
                    <a:pt x="13" y="6"/>
                  </a:lnTo>
                  <a:lnTo>
                    <a:pt x="12" y="7"/>
                  </a:lnTo>
                  <a:lnTo>
                    <a:pt x="10" y="9"/>
                  </a:lnTo>
                  <a:lnTo>
                    <a:pt x="9" y="10"/>
                  </a:lnTo>
                  <a:lnTo>
                    <a:pt x="8" y="11"/>
                  </a:lnTo>
                  <a:lnTo>
                    <a:pt x="7" y="12"/>
                  </a:lnTo>
                  <a:lnTo>
                    <a:pt x="6" y="13"/>
                  </a:lnTo>
                  <a:lnTo>
                    <a:pt x="6" y="15"/>
                  </a:lnTo>
                  <a:lnTo>
                    <a:pt x="5" y="16"/>
                  </a:lnTo>
                  <a:lnTo>
                    <a:pt x="4" y="18"/>
                  </a:lnTo>
                  <a:lnTo>
                    <a:pt x="3" y="19"/>
                  </a:lnTo>
                  <a:lnTo>
                    <a:pt x="3" y="21"/>
                  </a:lnTo>
                  <a:lnTo>
                    <a:pt x="2" y="22"/>
                  </a:lnTo>
                  <a:lnTo>
                    <a:pt x="2" y="24"/>
                  </a:lnTo>
                  <a:lnTo>
                    <a:pt x="1" y="25"/>
                  </a:lnTo>
                  <a:lnTo>
                    <a:pt x="1" y="27"/>
                  </a:lnTo>
                  <a:lnTo>
                    <a:pt x="1" y="29"/>
                  </a:lnTo>
                  <a:lnTo>
                    <a:pt x="0" y="31"/>
                  </a:lnTo>
                  <a:lnTo>
                    <a:pt x="0" y="32"/>
                  </a:lnTo>
                  <a:lnTo>
                    <a:pt x="0" y="34"/>
                  </a:lnTo>
                  <a:lnTo>
                    <a:pt x="0" y="36"/>
                  </a:lnTo>
                  <a:lnTo>
                    <a:pt x="0" y="38"/>
                  </a:lnTo>
                  <a:lnTo>
                    <a:pt x="0" y="39"/>
                  </a:lnTo>
                  <a:lnTo>
                    <a:pt x="1" y="41"/>
                  </a:lnTo>
                  <a:lnTo>
                    <a:pt x="1" y="42"/>
                  </a:lnTo>
                  <a:lnTo>
                    <a:pt x="1" y="44"/>
                  </a:lnTo>
                  <a:lnTo>
                    <a:pt x="2" y="46"/>
                  </a:lnTo>
                  <a:lnTo>
                    <a:pt x="2" y="47"/>
                  </a:lnTo>
                  <a:lnTo>
                    <a:pt x="3" y="49"/>
                  </a:lnTo>
                  <a:lnTo>
                    <a:pt x="4" y="50"/>
                  </a:lnTo>
                  <a:lnTo>
                    <a:pt x="4" y="51"/>
                  </a:lnTo>
                  <a:lnTo>
                    <a:pt x="5" y="53"/>
                  </a:lnTo>
                  <a:lnTo>
                    <a:pt x="6" y="54"/>
                  </a:lnTo>
                  <a:lnTo>
                    <a:pt x="7" y="55"/>
                  </a:lnTo>
                  <a:lnTo>
                    <a:pt x="8" y="57"/>
                  </a:lnTo>
                  <a:lnTo>
                    <a:pt x="9" y="58"/>
                  </a:lnTo>
                  <a:lnTo>
                    <a:pt x="10" y="59"/>
                  </a:lnTo>
                  <a:lnTo>
                    <a:pt x="11" y="60"/>
                  </a:lnTo>
                  <a:lnTo>
                    <a:pt x="12" y="61"/>
                  </a:lnTo>
                  <a:lnTo>
                    <a:pt x="13" y="62"/>
                  </a:lnTo>
                  <a:lnTo>
                    <a:pt x="14" y="63"/>
                  </a:lnTo>
                  <a:lnTo>
                    <a:pt x="16" y="64"/>
                  </a:lnTo>
                  <a:lnTo>
                    <a:pt x="17" y="65"/>
                  </a:lnTo>
                  <a:lnTo>
                    <a:pt x="18" y="65"/>
                  </a:lnTo>
                  <a:lnTo>
                    <a:pt x="20" y="66"/>
                  </a:lnTo>
                  <a:lnTo>
                    <a:pt x="21" y="66"/>
                  </a:lnTo>
                  <a:lnTo>
                    <a:pt x="22" y="67"/>
                  </a:lnTo>
                  <a:lnTo>
                    <a:pt x="24" y="67"/>
                  </a:lnTo>
                  <a:lnTo>
                    <a:pt x="25" y="67"/>
                  </a:lnTo>
                  <a:lnTo>
                    <a:pt x="27" y="68"/>
                  </a:lnTo>
                  <a:lnTo>
                    <a:pt x="28" y="68"/>
                  </a:lnTo>
                  <a:lnTo>
                    <a:pt x="30" y="68"/>
                  </a:lnTo>
                  <a:lnTo>
                    <a:pt x="32" y="68"/>
                  </a:lnTo>
                  <a:lnTo>
                    <a:pt x="33" y="68"/>
                  </a:lnTo>
                  <a:lnTo>
                    <a:pt x="35" y="67"/>
                  </a:lnTo>
                  <a:lnTo>
                    <a:pt x="36" y="67"/>
                  </a:lnTo>
                  <a:lnTo>
                    <a:pt x="37" y="67"/>
                  </a:lnTo>
                  <a:lnTo>
                    <a:pt x="39" y="66"/>
                  </a:lnTo>
                  <a:lnTo>
                    <a:pt x="40" y="66"/>
                  </a:lnTo>
                  <a:lnTo>
                    <a:pt x="42" y="65"/>
                  </a:lnTo>
                  <a:lnTo>
                    <a:pt x="43" y="64"/>
                  </a:lnTo>
                  <a:lnTo>
                    <a:pt x="44" y="63"/>
                  </a:lnTo>
                  <a:lnTo>
                    <a:pt x="46" y="63"/>
                  </a:lnTo>
                  <a:lnTo>
                    <a:pt x="47" y="62"/>
                  </a:lnTo>
                  <a:lnTo>
                    <a:pt x="48" y="61"/>
                  </a:lnTo>
                  <a:lnTo>
                    <a:pt x="49" y="60"/>
                  </a:lnTo>
                  <a:lnTo>
                    <a:pt x="50" y="59"/>
                  </a:lnTo>
                  <a:lnTo>
                    <a:pt x="51" y="58"/>
                  </a:lnTo>
                  <a:lnTo>
                    <a:pt x="52" y="56"/>
                  </a:lnTo>
                  <a:lnTo>
                    <a:pt x="53" y="55"/>
                  </a:lnTo>
                  <a:lnTo>
                    <a:pt x="54" y="54"/>
                  </a:lnTo>
                  <a:lnTo>
                    <a:pt x="55" y="53"/>
                  </a:lnTo>
                  <a:lnTo>
                    <a:pt x="56" y="51"/>
                  </a:lnTo>
                  <a:lnTo>
                    <a:pt x="57" y="50"/>
                  </a:lnTo>
                  <a:lnTo>
                    <a:pt x="57" y="48"/>
                  </a:lnTo>
                  <a:lnTo>
                    <a:pt x="58" y="47"/>
                  </a:lnTo>
                  <a:lnTo>
                    <a:pt x="59" y="45"/>
                  </a:lnTo>
                  <a:lnTo>
                    <a:pt x="59" y="43"/>
                  </a:lnTo>
                  <a:lnTo>
                    <a:pt x="60" y="42"/>
                  </a:lnTo>
                  <a:lnTo>
                    <a:pt x="60" y="40"/>
                  </a:lnTo>
                  <a:lnTo>
                    <a:pt x="60" y="38"/>
                  </a:lnTo>
                  <a:lnTo>
                    <a:pt x="60" y="37"/>
                  </a:lnTo>
                  <a:lnTo>
                    <a:pt x="61" y="35"/>
                  </a:lnTo>
                  <a:lnTo>
                    <a:pt x="61" y="33"/>
                  </a:lnTo>
                  <a:lnTo>
                    <a:pt x="61" y="31"/>
                  </a:lnTo>
                  <a:lnTo>
                    <a:pt x="61" y="30"/>
                  </a:lnTo>
                  <a:lnTo>
                    <a:pt x="60" y="28"/>
                  </a:lnTo>
                  <a:lnTo>
                    <a:pt x="60" y="26"/>
                  </a:lnTo>
                  <a:lnTo>
                    <a:pt x="60" y="25"/>
                  </a:lnTo>
                  <a:lnTo>
                    <a:pt x="59" y="23"/>
                  </a:lnTo>
                  <a:lnTo>
                    <a:pt x="59" y="22"/>
                  </a:lnTo>
                  <a:lnTo>
                    <a:pt x="59" y="20"/>
                  </a:lnTo>
                  <a:lnTo>
                    <a:pt x="58" y="18"/>
                  </a:lnTo>
                  <a:lnTo>
                    <a:pt x="57" y="17"/>
                  </a:lnTo>
                  <a:lnTo>
                    <a:pt x="57" y="16"/>
                  </a:lnTo>
                  <a:lnTo>
                    <a:pt x="56" y="14"/>
                  </a:lnTo>
                  <a:lnTo>
                    <a:pt x="55" y="13"/>
                  </a:lnTo>
                  <a:lnTo>
                    <a:pt x="54" y="12"/>
                  </a:lnTo>
                  <a:lnTo>
                    <a:pt x="53" y="10"/>
                  </a:lnTo>
                  <a:lnTo>
                    <a:pt x="52" y="9"/>
                  </a:lnTo>
                  <a:lnTo>
                    <a:pt x="51" y="8"/>
                  </a:lnTo>
                  <a:lnTo>
                    <a:pt x="50" y="7"/>
                  </a:lnTo>
                  <a:lnTo>
                    <a:pt x="49" y="6"/>
                  </a:lnTo>
                  <a:lnTo>
                    <a:pt x="48" y="5"/>
                  </a:lnTo>
                  <a:lnTo>
                    <a:pt x="47" y="4"/>
                  </a:lnTo>
                  <a:lnTo>
                    <a:pt x="45" y="3"/>
                  </a:lnTo>
                  <a:lnTo>
                    <a:pt x="44" y="3"/>
                  </a:lnTo>
                  <a:lnTo>
                    <a:pt x="43" y="2"/>
                  </a:lnTo>
                  <a:lnTo>
                    <a:pt x="41" y="1"/>
                  </a:lnTo>
                  <a:lnTo>
                    <a:pt x="40" y="1"/>
                  </a:lnTo>
                  <a:lnTo>
                    <a:pt x="38" y="0"/>
                  </a:lnTo>
                  <a:lnTo>
                    <a:pt x="37" y="0"/>
                  </a:lnTo>
                  <a:lnTo>
                    <a:pt x="35" y="0"/>
                  </a:lnTo>
                  <a:lnTo>
                    <a:pt x="34" y="0"/>
                  </a:lnTo>
                  <a:close/>
                </a:path>
              </a:pathLst>
            </a:custGeom>
            <a:solidFill>
              <a:srgbClr val="616F8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3" name="Freeform 23"/>
            <p:cNvSpPr>
              <a:spLocks noEditPoints="1"/>
            </p:cNvSpPr>
            <p:nvPr/>
          </p:nvSpPr>
          <p:spPr bwMode="auto">
            <a:xfrm>
              <a:off x="3841" y="896"/>
              <a:ext cx="63" cy="71"/>
            </a:xfrm>
            <a:custGeom>
              <a:avLst/>
              <a:gdLst>
                <a:gd name="T0" fmla="*/ 31 w 63"/>
                <a:gd name="T1" fmla="*/ 0 h 71"/>
                <a:gd name="T2" fmla="*/ 21 w 63"/>
                <a:gd name="T3" fmla="*/ 2 h 71"/>
                <a:gd name="T4" fmla="*/ 15 w 63"/>
                <a:gd name="T5" fmla="*/ 6 h 71"/>
                <a:gd name="T6" fmla="*/ 10 w 63"/>
                <a:gd name="T7" fmla="*/ 10 h 71"/>
                <a:gd name="T8" fmla="*/ 5 w 63"/>
                <a:gd name="T9" fmla="*/ 16 h 71"/>
                <a:gd name="T10" fmla="*/ 2 w 63"/>
                <a:gd name="T11" fmla="*/ 22 h 71"/>
                <a:gd name="T12" fmla="*/ 0 w 63"/>
                <a:gd name="T13" fmla="*/ 30 h 71"/>
                <a:gd name="T14" fmla="*/ 0 w 63"/>
                <a:gd name="T15" fmla="*/ 34 h 71"/>
                <a:gd name="T16" fmla="*/ 1 w 63"/>
                <a:gd name="T17" fmla="*/ 45 h 71"/>
                <a:gd name="T18" fmla="*/ 4 w 63"/>
                <a:gd name="T19" fmla="*/ 54 h 71"/>
                <a:gd name="T20" fmla="*/ 10 w 63"/>
                <a:gd name="T21" fmla="*/ 62 h 71"/>
                <a:gd name="T22" fmla="*/ 17 w 63"/>
                <a:gd name="T23" fmla="*/ 68 h 71"/>
                <a:gd name="T24" fmla="*/ 26 w 63"/>
                <a:gd name="T25" fmla="*/ 71 h 71"/>
                <a:gd name="T26" fmla="*/ 31 w 63"/>
                <a:gd name="T27" fmla="*/ 71 h 71"/>
                <a:gd name="T28" fmla="*/ 36 w 63"/>
                <a:gd name="T29" fmla="*/ 71 h 71"/>
                <a:gd name="T30" fmla="*/ 43 w 63"/>
                <a:gd name="T31" fmla="*/ 68 h 71"/>
                <a:gd name="T32" fmla="*/ 49 w 63"/>
                <a:gd name="T33" fmla="*/ 65 h 71"/>
                <a:gd name="T34" fmla="*/ 54 w 63"/>
                <a:gd name="T35" fmla="*/ 60 h 71"/>
                <a:gd name="T36" fmla="*/ 58 w 63"/>
                <a:gd name="T37" fmla="*/ 54 h 71"/>
                <a:gd name="T38" fmla="*/ 61 w 63"/>
                <a:gd name="T39" fmla="*/ 48 h 71"/>
                <a:gd name="T40" fmla="*/ 63 w 63"/>
                <a:gd name="T41" fmla="*/ 40 h 71"/>
                <a:gd name="T42" fmla="*/ 63 w 63"/>
                <a:gd name="T43" fmla="*/ 35 h 71"/>
                <a:gd name="T44" fmla="*/ 62 w 63"/>
                <a:gd name="T45" fmla="*/ 25 h 71"/>
                <a:gd name="T46" fmla="*/ 58 w 63"/>
                <a:gd name="T47" fmla="*/ 16 h 71"/>
                <a:gd name="T48" fmla="*/ 52 w 63"/>
                <a:gd name="T49" fmla="*/ 8 h 71"/>
                <a:gd name="T50" fmla="*/ 44 w 63"/>
                <a:gd name="T51" fmla="*/ 3 h 71"/>
                <a:gd name="T52" fmla="*/ 35 w 63"/>
                <a:gd name="T53" fmla="*/ 0 h 71"/>
                <a:gd name="T54" fmla="*/ 35 w 63"/>
                <a:gd name="T55" fmla="*/ 3 h 71"/>
                <a:gd name="T56" fmla="*/ 43 w 63"/>
                <a:gd name="T57" fmla="*/ 5 h 71"/>
                <a:gd name="T58" fmla="*/ 50 w 63"/>
                <a:gd name="T59" fmla="*/ 10 h 71"/>
                <a:gd name="T60" fmla="*/ 56 w 63"/>
                <a:gd name="T61" fmla="*/ 17 h 71"/>
                <a:gd name="T62" fmla="*/ 59 w 63"/>
                <a:gd name="T63" fmla="*/ 25 h 71"/>
                <a:gd name="T64" fmla="*/ 60 w 63"/>
                <a:gd name="T65" fmla="*/ 35 h 71"/>
                <a:gd name="T66" fmla="*/ 60 w 63"/>
                <a:gd name="T67" fmla="*/ 41 h 71"/>
                <a:gd name="T68" fmla="*/ 58 w 63"/>
                <a:gd name="T69" fmla="*/ 48 h 71"/>
                <a:gd name="T70" fmla="*/ 55 w 63"/>
                <a:gd name="T71" fmla="*/ 54 h 71"/>
                <a:gd name="T72" fmla="*/ 51 w 63"/>
                <a:gd name="T73" fmla="*/ 59 h 71"/>
                <a:gd name="T74" fmla="*/ 46 w 63"/>
                <a:gd name="T75" fmla="*/ 63 h 71"/>
                <a:gd name="T76" fmla="*/ 41 w 63"/>
                <a:gd name="T77" fmla="*/ 66 h 71"/>
                <a:gd name="T78" fmla="*/ 31 w 63"/>
                <a:gd name="T79" fmla="*/ 68 h 71"/>
                <a:gd name="T80" fmla="*/ 25 w 63"/>
                <a:gd name="T81" fmla="*/ 68 h 71"/>
                <a:gd name="T82" fmla="*/ 17 w 63"/>
                <a:gd name="T83" fmla="*/ 65 h 71"/>
                <a:gd name="T84" fmla="*/ 11 w 63"/>
                <a:gd name="T85" fmla="*/ 59 h 71"/>
                <a:gd name="T86" fmla="*/ 6 w 63"/>
                <a:gd name="T87" fmla="*/ 52 h 71"/>
                <a:gd name="T88" fmla="*/ 3 w 63"/>
                <a:gd name="T89" fmla="*/ 43 h 71"/>
                <a:gd name="T90" fmla="*/ 3 w 63"/>
                <a:gd name="T91" fmla="*/ 33 h 71"/>
                <a:gd name="T92" fmla="*/ 4 w 63"/>
                <a:gd name="T93" fmla="*/ 28 h 71"/>
                <a:gd name="T94" fmla="*/ 6 w 63"/>
                <a:gd name="T95" fmla="*/ 21 h 71"/>
                <a:gd name="T96" fmla="*/ 9 w 63"/>
                <a:gd name="T97" fmla="*/ 16 h 71"/>
                <a:gd name="T98" fmla="*/ 13 w 63"/>
                <a:gd name="T99" fmla="*/ 11 h 71"/>
                <a:gd name="T100" fmla="*/ 18 w 63"/>
                <a:gd name="T101" fmla="*/ 7 h 71"/>
                <a:gd name="T102" fmla="*/ 25 w 63"/>
                <a:gd name="T103" fmla="*/ 4 h 71"/>
                <a:gd name="T104" fmla="*/ 35 w 63"/>
                <a:gd name="T105" fmla="*/ 3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63" h="71">
                  <a:moveTo>
                    <a:pt x="35" y="0"/>
                  </a:moveTo>
                  <a:lnTo>
                    <a:pt x="35" y="0"/>
                  </a:lnTo>
                  <a:lnTo>
                    <a:pt x="34" y="0"/>
                  </a:lnTo>
                  <a:lnTo>
                    <a:pt x="33" y="0"/>
                  </a:lnTo>
                  <a:lnTo>
                    <a:pt x="32" y="0"/>
                  </a:lnTo>
                  <a:lnTo>
                    <a:pt x="31" y="0"/>
                  </a:lnTo>
                  <a:lnTo>
                    <a:pt x="29" y="0"/>
                  </a:lnTo>
                  <a:lnTo>
                    <a:pt x="28" y="0"/>
                  </a:lnTo>
                  <a:lnTo>
                    <a:pt x="26" y="1"/>
                  </a:lnTo>
                  <a:lnTo>
                    <a:pt x="24" y="1"/>
                  </a:lnTo>
                  <a:lnTo>
                    <a:pt x="22" y="2"/>
                  </a:lnTo>
                  <a:lnTo>
                    <a:pt x="21" y="2"/>
                  </a:lnTo>
                  <a:lnTo>
                    <a:pt x="20" y="3"/>
                  </a:lnTo>
                  <a:lnTo>
                    <a:pt x="19" y="3"/>
                  </a:lnTo>
                  <a:lnTo>
                    <a:pt x="18" y="4"/>
                  </a:lnTo>
                  <a:lnTo>
                    <a:pt x="17" y="4"/>
                  </a:lnTo>
                  <a:lnTo>
                    <a:pt x="16" y="5"/>
                  </a:lnTo>
                  <a:lnTo>
                    <a:pt x="15" y="6"/>
                  </a:lnTo>
                  <a:lnTo>
                    <a:pt x="14" y="6"/>
                  </a:lnTo>
                  <a:lnTo>
                    <a:pt x="13" y="7"/>
                  </a:lnTo>
                  <a:lnTo>
                    <a:pt x="12" y="8"/>
                  </a:lnTo>
                  <a:lnTo>
                    <a:pt x="11" y="9"/>
                  </a:lnTo>
                  <a:lnTo>
                    <a:pt x="11" y="9"/>
                  </a:lnTo>
                  <a:lnTo>
                    <a:pt x="10" y="10"/>
                  </a:lnTo>
                  <a:lnTo>
                    <a:pt x="9" y="11"/>
                  </a:lnTo>
                  <a:lnTo>
                    <a:pt x="8" y="12"/>
                  </a:lnTo>
                  <a:lnTo>
                    <a:pt x="7" y="13"/>
                  </a:lnTo>
                  <a:lnTo>
                    <a:pt x="7" y="14"/>
                  </a:lnTo>
                  <a:lnTo>
                    <a:pt x="6" y="15"/>
                  </a:lnTo>
                  <a:lnTo>
                    <a:pt x="5" y="16"/>
                  </a:lnTo>
                  <a:lnTo>
                    <a:pt x="5" y="17"/>
                  </a:lnTo>
                  <a:lnTo>
                    <a:pt x="4" y="18"/>
                  </a:lnTo>
                  <a:lnTo>
                    <a:pt x="4" y="19"/>
                  </a:lnTo>
                  <a:lnTo>
                    <a:pt x="3" y="20"/>
                  </a:lnTo>
                  <a:lnTo>
                    <a:pt x="3" y="21"/>
                  </a:lnTo>
                  <a:lnTo>
                    <a:pt x="2" y="22"/>
                  </a:lnTo>
                  <a:lnTo>
                    <a:pt x="2" y="24"/>
                  </a:lnTo>
                  <a:lnTo>
                    <a:pt x="1" y="25"/>
                  </a:lnTo>
                  <a:lnTo>
                    <a:pt x="1" y="26"/>
                  </a:lnTo>
                  <a:lnTo>
                    <a:pt x="1" y="27"/>
                  </a:lnTo>
                  <a:lnTo>
                    <a:pt x="0" y="29"/>
                  </a:lnTo>
                  <a:lnTo>
                    <a:pt x="0" y="30"/>
                  </a:lnTo>
                  <a:lnTo>
                    <a:pt x="0" y="31"/>
                  </a:lnTo>
                  <a:lnTo>
                    <a:pt x="0" y="32"/>
                  </a:lnTo>
                  <a:lnTo>
                    <a:pt x="0" y="32"/>
                  </a:lnTo>
                  <a:lnTo>
                    <a:pt x="0" y="32"/>
                  </a:lnTo>
                  <a:lnTo>
                    <a:pt x="0" y="32"/>
                  </a:lnTo>
                  <a:lnTo>
                    <a:pt x="0" y="34"/>
                  </a:lnTo>
                  <a:lnTo>
                    <a:pt x="0" y="36"/>
                  </a:lnTo>
                  <a:lnTo>
                    <a:pt x="0" y="38"/>
                  </a:lnTo>
                  <a:lnTo>
                    <a:pt x="0" y="40"/>
                  </a:lnTo>
                  <a:lnTo>
                    <a:pt x="0" y="41"/>
                  </a:lnTo>
                  <a:lnTo>
                    <a:pt x="0" y="43"/>
                  </a:lnTo>
                  <a:lnTo>
                    <a:pt x="1" y="45"/>
                  </a:lnTo>
                  <a:lnTo>
                    <a:pt x="1" y="46"/>
                  </a:lnTo>
                  <a:lnTo>
                    <a:pt x="1" y="48"/>
                  </a:lnTo>
                  <a:lnTo>
                    <a:pt x="2" y="50"/>
                  </a:lnTo>
                  <a:lnTo>
                    <a:pt x="3" y="51"/>
                  </a:lnTo>
                  <a:lnTo>
                    <a:pt x="3" y="53"/>
                  </a:lnTo>
                  <a:lnTo>
                    <a:pt x="4" y="54"/>
                  </a:lnTo>
                  <a:lnTo>
                    <a:pt x="5" y="56"/>
                  </a:lnTo>
                  <a:lnTo>
                    <a:pt x="6" y="57"/>
                  </a:lnTo>
                  <a:lnTo>
                    <a:pt x="7" y="58"/>
                  </a:lnTo>
                  <a:lnTo>
                    <a:pt x="8" y="60"/>
                  </a:lnTo>
                  <a:lnTo>
                    <a:pt x="9" y="61"/>
                  </a:lnTo>
                  <a:lnTo>
                    <a:pt x="10" y="62"/>
                  </a:lnTo>
                  <a:lnTo>
                    <a:pt x="11" y="63"/>
                  </a:lnTo>
                  <a:lnTo>
                    <a:pt x="12" y="64"/>
                  </a:lnTo>
                  <a:lnTo>
                    <a:pt x="13" y="65"/>
                  </a:lnTo>
                  <a:lnTo>
                    <a:pt x="14" y="66"/>
                  </a:lnTo>
                  <a:lnTo>
                    <a:pt x="16" y="67"/>
                  </a:lnTo>
                  <a:lnTo>
                    <a:pt x="17" y="68"/>
                  </a:lnTo>
                  <a:lnTo>
                    <a:pt x="19" y="68"/>
                  </a:lnTo>
                  <a:lnTo>
                    <a:pt x="20" y="69"/>
                  </a:lnTo>
                  <a:lnTo>
                    <a:pt x="21" y="70"/>
                  </a:lnTo>
                  <a:lnTo>
                    <a:pt x="23" y="70"/>
                  </a:lnTo>
                  <a:lnTo>
                    <a:pt x="25" y="71"/>
                  </a:lnTo>
                  <a:lnTo>
                    <a:pt x="26" y="71"/>
                  </a:lnTo>
                  <a:lnTo>
                    <a:pt x="28" y="71"/>
                  </a:lnTo>
                  <a:lnTo>
                    <a:pt x="28" y="71"/>
                  </a:lnTo>
                  <a:lnTo>
                    <a:pt x="28" y="71"/>
                  </a:lnTo>
                  <a:lnTo>
                    <a:pt x="29" y="71"/>
                  </a:lnTo>
                  <a:lnTo>
                    <a:pt x="30" y="71"/>
                  </a:lnTo>
                  <a:lnTo>
                    <a:pt x="31" y="71"/>
                  </a:lnTo>
                  <a:lnTo>
                    <a:pt x="32" y="71"/>
                  </a:lnTo>
                  <a:lnTo>
                    <a:pt x="32" y="71"/>
                  </a:lnTo>
                  <a:lnTo>
                    <a:pt x="33" y="71"/>
                  </a:lnTo>
                  <a:lnTo>
                    <a:pt x="34" y="71"/>
                  </a:lnTo>
                  <a:lnTo>
                    <a:pt x="35" y="71"/>
                  </a:lnTo>
                  <a:lnTo>
                    <a:pt x="36" y="71"/>
                  </a:lnTo>
                  <a:lnTo>
                    <a:pt x="37" y="71"/>
                  </a:lnTo>
                  <a:lnTo>
                    <a:pt x="38" y="70"/>
                  </a:lnTo>
                  <a:lnTo>
                    <a:pt x="39" y="70"/>
                  </a:lnTo>
                  <a:lnTo>
                    <a:pt x="40" y="69"/>
                  </a:lnTo>
                  <a:lnTo>
                    <a:pt x="42" y="69"/>
                  </a:lnTo>
                  <a:lnTo>
                    <a:pt x="43" y="68"/>
                  </a:lnTo>
                  <a:lnTo>
                    <a:pt x="44" y="68"/>
                  </a:lnTo>
                  <a:lnTo>
                    <a:pt x="45" y="67"/>
                  </a:lnTo>
                  <a:lnTo>
                    <a:pt x="46" y="67"/>
                  </a:lnTo>
                  <a:lnTo>
                    <a:pt x="47" y="66"/>
                  </a:lnTo>
                  <a:lnTo>
                    <a:pt x="48" y="66"/>
                  </a:lnTo>
                  <a:lnTo>
                    <a:pt x="49" y="65"/>
                  </a:lnTo>
                  <a:lnTo>
                    <a:pt x="50" y="64"/>
                  </a:lnTo>
                  <a:lnTo>
                    <a:pt x="50" y="63"/>
                  </a:lnTo>
                  <a:lnTo>
                    <a:pt x="51" y="63"/>
                  </a:lnTo>
                  <a:lnTo>
                    <a:pt x="52" y="62"/>
                  </a:lnTo>
                  <a:lnTo>
                    <a:pt x="53" y="61"/>
                  </a:lnTo>
                  <a:lnTo>
                    <a:pt x="54" y="60"/>
                  </a:lnTo>
                  <a:lnTo>
                    <a:pt x="55" y="59"/>
                  </a:lnTo>
                  <a:lnTo>
                    <a:pt x="55" y="58"/>
                  </a:lnTo>
                  <a:lnTo>
                    <a:pt x="56" y="57"/>
                  </a:lnTo>
                  <a:lnTo>
                    <a:pt x="57" y="56"/>
                  </a:lnTo>
                  <a:lnTo>
                    <a:pt x="57" y="55"/>
                  </a:lnTo>
                  <a:lnTo>
                    <a:pt x="58" y="54"/>
                  </a:lnTo>
                  <a:lnTo>
                    <a:pt x="59" y="53"/>
                  </a:lnTo>
                  <a:lnTo>
                    <a:pt x="59" y="52"/>
                  </a:lnTo>
                  <a:lnTo>
                    <a:pt x="60" y="51"/>
                  </a:lnTo>
                  <a:lnTo>
                    <a:pt x="60" y="50"/>
                  </a:lnTo>
                  <a:lnTo>
                    <a:pt x="61" y="49"/>
                  </a:lnTo>
                  <a:lnTo>
                    <a:pt x="61" y="48"/>
                  </a:lnTo>
                  <a:lnTo>
                    <a:pt x="61" y="46"/>
                  </a:lnTo>
                  <a:lnTo>
                    <a:pt x="62" y="45"/>
                  </a:lnTo>
                  <a:lnTo>
                    <a:pt x="62" y="44"/>
                  </a:lnTo>
                  <a:lnTo>
                    <a:pt x="62" y="43"/>
                  </a:lnTo>
                  <a:lnTo>
                    <a:pt x="63" y="41"/>
                  </a:lnTo>
                  <a:lnTo>
                    <a:pt x="63" y="40"/>
                  </a:lnTo>
                  <a:lnTo>
                    <a:pt x="63" y="39"/>
                  </a:lnTo>
                  <a:lnTo>
                    <a:pt x="63" y="39"/>
                  </a:lnTo>
                  <a:lnTo>
                    <a:pt x="63" y="39"/>
                  </a:lnTo>
                  <a:lnTo>
                    <a:pt x="63" y="39"/>
                  </a:lnTo>
                  <a:lnTo>
                    <a:pt x="63" y="37"/>
                  </a:lnTo>
                  <a:lnTo>
                    <a:pt x="63" y="35"/>
                  </a:lnTo>
                  <a:lnTo>
                    <a:pt x="63" y="33"/>
                  </a:lnTo>
                  <a:lnTo>
                    <a:pt x="63" y="32"/>
                  </a:lnTo>
                  <a:lnTo>
                    <a:pt x="63" y="30"/>
                  </a:lnTo>
                  <a:lnTo>
                    <a:pt x="62" y="28"/>
                  </a:lnTo>
                  <a:lnTo>
                    <a:pt x="62" y="26"/>
                  </a:lnTo>
                  <a:lnTo>
                    <a:pt x="62" y="25"/>
                  </a:lnTo>
                  <a:lnTo>
                    <a:pt x="61" y="23"/>
                  </a:lnTo>
                  <a:lnTo>
                    <a:pt x="61" y="21"/>
                  </a:lnTo>
                  <a:lnTo>
                    <a:pt x="60" y="20"/>
                  </a:lnTo>
                  <a:lnTo>
                    <a:pt x="60" y="18"/>
                  </a:lnTo>
                  <a:lnTo>
                    <a:pt x="59" y="17"/>
                  </a:lnTo>
                  <a:lnTo>
                    <a:pt x="58" y="16"/>
                  </a:lnTo>
                  <a:lnTo>
                    <a:pt x="57" y="14"/>
                  </a:lnTo>
                  <a:lnTo>
                    <a:pt x="56" y="13"/>
                  </a:lnTo>
                  <a:lnTo>
                    <a:pt x="55" y="12"/>
                  </a:lnTo>
                  <a:lnTo>
                    <a:pt x="54" y="10"/>
                  </a:lnTo>
                  <a:lnTo>
                    <a:pt x="53" y="9"/>
                  </a:lnTo>
                  <a:lnTo>
                    <a:pt x="52" y="8"/>
                  </a:lnTo>
                  <a:lnTo>
                    <a:pt x="51" y="7"/>
                  </a:lnTo>
                  <a:lnTo>
                    <a:pt x="50" y="6"/>
                  </a:lnTo>
                  <a:lnTo>
                    <a:pt x="48" y="5"/>
                  </a:lnTo>
                  <a:lnTo>
                    <a:pt x="47" y="4"/>
                  </a:lnTo>
                  <a:lnTo>
                    <a:pt x="46" y="3"/>
                  </a:lnTo>
                  <a:lnTo>
                    <a:pt x="44" y="3"/>
                  </a:lnTo>
                  <a:lnTo>
                    <a:pt x="43" y="2"/>
                  </a:lnTo>
                  <a:lnTo>
                    <a:pt x="41" y="2"/>
                  </a:lnTo>
                  <a:lnTo>
                    <a:pt x="40" y="1"/>
                  </a:lnTo>
                  <a:lnTo>
                    <a:pt x="38" y="1"/>
                  </a:lnTo>
                  <a:lnTo>
                    <a:pt x="37" y="0"/>
                  </a:lnTo>
                  <a:lnTo>
                    <a:pt x="35" y="0"/>
                  </a:lnTo>
                  <a:lnTo>
                    <a:pt x="35" y="0"/>
                  </a:lnTo>
                  <a:lnTo>
                    <a:pt x="35" y="0"/>
                  </a:lnTo>
                  <a:lnTo>
                    <a:pt x="35" y="0"/>
                  </a:lnTo>
                  <a:close/>
                  <a:moveTo>
                    <a:pt x="35" y="3"/>
                  </a:moveTo>
                  <a:lnTo>
                    <a:pt x="35" y="3"/>
                  </a:lnTo>
                  <a:lnTo>
                    <a:pt x="35" y="3"/>
                  </a:lnTo>
                  <a:lnTo>
                    <a:pt x="36" y="3"/>
                  </a:lnTo>
                  <a:lnTo>
                    <a:pt x="38" y="3"/>
                  </a:lnTo>
                  <a:lnTo>
                    <a:pt x="39" y="4"/>
                  </a:lnTo>
                  <a:lnTo>
                    <a:pt x="40" y="4"/>
                  </a:lnTo>
                  <a:lnTo>
                    <a:pt x="42" y="5"/>
                  </a:lnTo>
                  <a:lnTo>
                    <a:pt x="43" y="5"/>
                  </a:lnTo>
                  <a:lnTo>
                    <a:pt x="44" y="6"/>
                  </a:lnTo>
                  <a:lnTo>
                    <a:pt x="46" y="7"/>
                  </a:lnTo>
                  <a:lnTo>
                    <a:pt x="47" y="7"/>
                  </a:lnTo>
                  <a:lnTo>
                    <a:pt x="48" y="8"/>
                  </a:lnTo>
                  <a:lnTo>
                    <a:pt x="49" y="9"/>
                  </a:lnTo>
                  <a:lnTo>
                    <a:pt x="50" y="10"/>
                  </a:lnTo>
                  <a:lnTo>
                    <a:pt x="51" y="11"/>
                  </a:lnTo>
                  <a:lnTo>
                    <a:pt x="52" y="12"/>
                  </a:lnTo>
                  <a:lnTo>
                    <a:pt x="53" y="13"/>
                  </a:lnTo>
                  <a:lnTo>
                    <a:pt x="54" y="15"/>
                  </a:lnTo>
                  <a:lnTo>
                    <a:pt x="55" y="16"/>
                  </a:lnTo>
                  <a:lnTo>
                    <a:pt x="56" y="17"/>
                  </a:lnTo>
                  <a:lnTo>
                    <a:pt x="56" y="18"/>
                  </a:lnTo>
                  <a:lnTo>
                    <a:pt x="57" y="20"/>
                  </a:lnTo>
                  <a:lnTo>
                    <a:pt x="58" y="21"/>
                  </a:lnTo>
                  <a:lnTo>
                    <a:pt x="58" y="23"/>
                  </a:lnTo>
                  <a:lnTo>
                    <a:pt x="59" y="24"/>
                  </a:lnTo>
                  <a:lnTo>
                    <a:pt x="59" y="25"/>
                  </a:lnTo>
                  <a:lnTo>
                    <a:pt x="59" y="27"/>
                  </a:lnTo>
                  <a:lnTo>
                    <a:pt x="60" y="29"/>
                  </a:lnTo>
                  <a:lnTo>
                    <a:pt x="60" y="30"/>
                  </a:lnTo>
                  <a:lnTo>
                    <a:pt x="60" y="32"/>
                  </a:lnTo>
                  <a:lnTo>
                    <a:pt x="60" y="33"/>
                  </a:lnTo>
                  <a:lnTo>
                    <a:pt x="60" y="35"/>
                  </a:lnTo>
                  <a:lnTo>
                    <a:pt x="60" y="37"/>
                  </a:lnTo>
                  <a:lnTo>
                    <a:pt x="60" y="38"/>
                  </a:lnTo>
                  <a:lnTo>
                    <a:pt x="60" y="38"/>
                  </a:lnTo>
                  <a:lnTo>
                    <a:pt x="60" y="38"/>
                  </a:lnTo>
                  <a:lnTo>
                    <a:pt x="60" y="40"/>
                  </a:lnTo>
                  <a:lnTo>
                    <a:pt x="60" y="41"/>
                  </a:lnTo>
                  <a:lnTo>
                    <a:pt x="60" y="42"/>
                  </a:lnTo>
                  <a:lnTo>
                    <a:pt x="59" y="43"/>
                  </a:lnTo>
                  <a:lnTo>
                    <a:pt x="59" y="44"/>
                  </a:lnTo>
                  <a:lnTo>
                    <a:pt x="59" y="45"/>
                  </a:lnTo>
                  <a:lnTo>
                    <a:pt x="58" y="47"/>
                  </a:lnTo>
                  <a:lnTo>
                    <a:pt x="58" y="48"/>
                  </a:lnTo>
                  <a:lnTo>
                    <a:pt x="57" y="49"/>
                  </a:lnTo>
                  <a:lnTo>
                    <a:pt x="57" y="50"/>
                  </a:lnTo>
                  <a:lnTo>
                    <a:pt x="57" y="51"/>
                  </a:lnTo>
                  <a:lnTo>
                    <a:pt x="56" y="52"/>
                  </a:lnTo>
                  <a:lnTo>
                    <a:pt x="56" y="53"/>
                  </a:lnTo>
                  <a:lnTo>
                    <a:pt x="55" y="54"/>
                  </a:lnTo>
                  <a:lnTo>
                    <a:pt x="54" y="55"/>
                  </a:lnTo>
                  <a:lnTo>
                    <a:pt x="54" y="56"/>
                  </a:lnTo>
                  <a:lnTo>
                    <a:pt x="53" y="56"/>
                  </a:lnTo>
                  <a:lnTo>
                    <a:pt x="52" y="57"/>
                  </a:lnTo>
                  <a:lnTo>
                    <a:pt x="52" y="58"/>
                  </a:lnTo>
                  <a:lnTo>
                    <a:pt x="51" y="59"/>
                  </a:lnTo>
                  <a:lnTo>
                    <a:pt x="50" y="60"/>
                  </a:lnTo>
                  <a:lnTo>
                    <a:pt x="49" y="60"/>
                  </a:lnTo>
                  <a:lnTo>
                    <a:pt x="49" y="61"/>
                  </a:lnTo>
                  <a:lnTo>
                    <a:pt x="48" y="62"/>
                  </a:lnTo>
                  <a:lnTo>
                    <a:pt x="47" y="63"/>
                  </a:lnTo>
                  <a:lnTo>
                    <a:pt x="46" y="63"/>
                  </a:lnTo>
                  <a:lnTo>
                    <a:pt x="45" y="64"/>
                  </a:lnTo>
                  <a:lnTo>
                    <a:pt x="44" y="64"/>
                  </a:lnTo>
                  <a:lnTo>
                    <a:pt x="44" y="65"/>
                  </a:lnTo>
                  <a:lnTo>
                    <a:pt x="43" y="65"/>
                  </a:lnTo>
                  <a:lnTo>
                    <a:pt x="42" y="66"/>
                  </a:lnTo>
                  <a:lnTo>
                    <a:pt x="41" y="66"/>
                  </a:lnTo>
                  <a:lnTo>
                    <a:pt x="39" y="67"/>
                  </a:lnTo>
                  <a:lnTo>
                    <a:pt x="38" y="67"/>
                  </a:lnTo>
                  <a:lnTo>
                    <a:pt x="36" y="68"/>
                  </a:lnTo>
                  <a:lnTo>
                    <a:pt x="35" y="68"/>
                  </a:lnTo>
                  <a:lnTo>
                    <a:pt x="33" y="68"/>
                  </a:lnTo>
                  <a:lnTo>
                    <a:pt x="31" y="68"/>
                  </a:lnTo>
                  <a:lnTo>
                    <a:pt x="30" y="68"/>
                  </a:lnTo>
                  <a:lnTo>
                    <a:pt x="28" y="68"/>
                  </a:lnTo>
                  <a:lnTo>
                    <a:pt x="28" y="68"/>
                  </a:lnTo>
                  <a:lnTo>
                    <a:pt x="28" y="68"/>
                  </a:lnTo>
                  <a:lnTo>
                    <a:pt x="27" y="68"/>
                  </a:lnTo>
                  <a:lnTo>
                    <a:pt x="25" y="68"/>
                  </a:lnTo>
                  <a:lnTo>
                    <a:pt x="24" y="67"/>
                  </a:lnTo>
                  <a:lnTo>
                    <a:pt x="22" y="67"/>
                  </a:lnTo>
                  <a:lnTo>
                    <a:pt x="21" y="66"/>
                  </a:lnTo>
                  <a:lnTo>
                    <a:pt x="20" y="66"/>
                  </a:lnTo>
                  <a:lnTo>
                    <a:pt x="19" y="65"/>
                  </a:lnTo>
                  <a:lnTo>
                    <a:pt x="17" y="65"/>
                  </a:lnTo>
                  <a:lnTo>
                    <a:pt x="16" y="64"/>
                  </a:lnTo>
                  <a:lnTo>
                    <a:pt x="15" y="63"/>
                  </a:lnTo>
                  <a:lnTo>
                    <a:pt x="14" y="62"/>
                  </a:lnTo>
                  <a:lnTo>
                    <a:pt x="13" y="61"/>
                  </a:lnTo>
                  <a:lnTo>
                    <a:pt x="12" y="60"/>
                  </a:lnTo>
                  <a:lnTo>
                    <a:pt x="11" y="59"/>
                  </a:lnTo>
                  <a:lnTo>
                    <a:pt x="10" y="58"/>
                  </a:lnTo>
                  <a:lnTo>
                    <a:pt x="9" y="57"/>
                  </a:lnTo>
                  <a:lnTo>
                    <a:pt x="8" y="55"/>
                  </a:lnTo>
                  <a:lnTo>
                    <a:pt x="7" y="54"/>
                  </a:lnTo>
                  <a:lnTo>
                    <a:pt x="7" y="53"/>
                  </a:lnTo>
                  <a:lnTo>
                    <a:pt x="6" y="52"/>
                  </a:lnTo>
                  <a:lnTo>
                    <a:pt x="5" y="50"/>
                  </a:lnTo>
                  <a:lnTo>
                    <a:pt x="5" y="49"/>
                  </a:lnTo>
                  <a:lnTo>
                    <a:pt x="4" y="47"/>
                  </a:lnTo>
                  <a:lnTo>
                    <a:pt x="4" y="46"/>
                  </a:lnTo>
                  <a:lnTo>
                    <a:pt x="3" y="44"/>
                  </a:lnTo>
                  <a:lnTo>
                    <a:pt x="3" y="43"/>
                  </a:lnTo>
                  <a:lnTo>
                    <a:pt x="3" y="41"/>
                  </a:lnTo>
                  <a:lnTo>
                    <a:pt x="3" y="39"/>
                  </a:lnTo>
                  <a:lnTo>
                    <a:pt x="3" y="38"/>
                  </a:lnTo>
                  <a:lnTo>
                    <a:pt x="3" y="36"/>
                  </a:lnTo>
                  <a:lnTo>
                    <a:pt x="3" y="34"/>
                  </a:lnTo>
                  <a:lnTo>
                    <a:pt x="3" y="33"/>
                  </a:lnTo>
                  <a:lnTo>
                    <a:pt x="3" y="33"/>
                  </a:lnTo>
                  <a:lnTo>
                    <a:pt x="3" y="33"/>
                  </a:lnTo>
                  <a:lnTo>
                    <a:pt x="3" y="32"/>
                  </a:lnTo>
                  <a:lnTo>
                    <a:pt x="3" y="30"/>
                  </a:lnTo>
                  <a:lnTo>
                    <a:pt x="3" y="29"/>
                  </a:lnTo>
                  <a:lnTo>
                    <a:pt x="4" y="28"/>
                  </a:lnTo>
                  <a:lnTo>
                    <a:pt x="4" y="27"/>
                  </a:lnTo>
                  <a:lnTo>
                    <a:pt x="4" y="26"/>
                  </a:lnTo>
                  <a:lnTo>
                    <a:pt x="4" y="25"/>
                  </a:lnTo>
                  <a:lnTo>
                    <a:pt x="5" y="24"/>
                  </a:lnTo>
                  <a:lnTo>
                    <a:pt x="5" y="22"/>
                  </a:lnTo>
                  <a:lnTo>
                    <a:pt x="6" y="21"/>
                  </a:lnTo>
                  <a:lnTo>
                    <a:pt x="6" y="20"/>
                  </a:lnTo>
                  <a:lnTo>
                    <a:pt x="7" y="19"/>
                  </a:lnTo>
                  <a:lnTo>
                    <a:pt x="7" y="18"/>
                  </a:lnTo>
                  <a:lnTo>
                    <a:pt x="8" y="17"/>
                  </a:lnTo>
                  <a:lnTo>
                    <a:pt x="8" y="16"/>
                  </a:lnTo>
                  <a:lnTo>
                    <a:pt x="9" y="16"/>
                  </a:lnTo>
                  <a:lnTo>
                    <a:pt x="10" y="15"/>
                  </a:lnTo>
                  <a:lnTo>
                    <a:pt x="10" y="14"/>
                  </a:lnTo>
                  <a:lnTo>
                    <a:pt x="11" y="13"/>
                  </a:lnTo>
                  <a:lnTo>
                    <a:pt x="12" y="12"/>
                  </a:lnTo>
                  <a:lnTo>
                    <a:pt x="13" y="11"/>
                  </a:lnTo>
                  <a:lnTo>
                    <a:pt x="13" y="11"/>
                  </a:lnTo>
                  <a:lnTo>
                    <a:pt x="14" y="10"/>
                  </a:lnTo>
                  <a:lnTo>
                    <a:pt x="15" y="9"/>
                  </a:lnTo>
                  <a:lnTo>
                    <a:pt x="16" y="9"/>
                  </a:lnTo>
                  <a:lnTo>
                    <a:pt x="17" y="8"/>
                  </a:lnTo>
                  <a:lnTo>
                    <a:pt x="17" y="7"/>
                  </a:lnTo>
                  <a:lnTo>
                    <a:pt x="18" y="7"/>
                  </a:lnTo>
                  <a:lnTo>
                    <a:pt x="19" y="6"/>
                  </a:lnTo>
                  <a:lnTo>
                    <a:pt x="20" y="6"/>
                  </a:lnTo>
                  <a:lnTo>
                    <a:pt x="21" y="5"/>
                  </a:lnTo>
                  <a:lnTo>
                    <a:pt x="22" y="5"/>
                  </a:lnTo>
                  <a:lnTo>
                    <a:pt x="24" y="4"/>
                  </a:lnTo>
                  <a:lnTo>
                    <a:pt x="25" y="4"/>
                  </a:lnTo>
                  <a:lnTo>
                    <a:pt x="27" y="3"/>
                  </a:lnTo>
                  <a:lnTo>
                    <a:pt x="28" y="3"/>
                  </a:lnTo>
                  <a:lnTo>
                    <a:pt x="30" y="3"/>
                  </a:lnTo>
                  <a:lnTo>
                    <a:pt x="31" y="3"/>
                  </a:lnTo>
                  <a:lnTo>
                    <a:pt x="33" y="3"/>
                  </a:lnTo>
                  <a:lnTo>
                    <a:pt x="35" y="3"/>
                  </a:lnTo>
                  <a:lnTo>
                    <a:pt x="35" y="3"/>
                  </a:lnTo>
                  <a:lnTo>
                    <a:pt x="35" y="3"/>
                  </a:lnTo>
                  <a:close/>
                </a:path>
              </a:pathLst>
            </a:custGeom>
            <a:solidFill>
              <a:srgbClr val="00466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4" name="Freeform 24"/>
            <p:cNvSpPr>
              <a:spLocks/>
            </p:cNvSpPr>
            <p:nvPr/>
          </p:nvSpPr>
          <p:spPr bwMode="auto">
            <a:xfrm>
              <a:off x="3859" y="913"/>
              <a:ext cx="26" cy="31"/>
            </a:xfrm>
            <a:custGeom>
              <a:avLst/>
              <a:gdLst>
                <a:gd name="T0" fmla="*/ 12 w 26"/>
                <a:gd name="T1" fmla="*/ 0 h 31"/>
                <a:gd name="T2" fmla="*/ 11 w 26"/>
                <a:gd name="T3" fmla="*/ 0 h 31"/>
                <a:gd name="T4" fmla="*/ 9 w 26"/>
                <a:gd name="T5" fmla="*/ 1 h 31"/>
                <a:gd name="T6" fmla="*/ 7 w 26"/>
                <a:gd name="T7" fmla="*/ 2 h 31"/>
                <a:gd name="T8" fmla="*/ 5 w 26"/>
                <a:gd name="T9" fmla="*/ 3 h 31"/>
                <a:gd name="T10" fmla="*/ 4 w 26"/>
                <a:gd name="T11" fmla="*/ 4 h 31"/>
                <a:gd name="T12" fmla="*/ 2 w 26"/>
                <a:gd name="T13" fmla="*/ 6 h 31"/>
                <a:gd name="T14" fmla="*/ 1 w 26"/>
                <a:gd name="T15" fmla="*/ 8 h 31"/>
                <a:gd name="T16" fmla="*/ 1 w 26"/>
                <a:gd name="T17" fmla="*/ 10 h 31"/>
                <a:gd name="T18" fmla="*/ 0 w 26"/>
                <a:gd name="T19" fmla="*/ 12 h 31"/>
                <a:gd name="T20" fmla="*/ 0 w 26"/>
                <a:gd name="T21" fmla="*/ 14 h 31"/>
                <a:gd name="T22" fmla="*/ 0 w 26"/>
                <a:gd name="T23" fmla="*/ 17 h 31"/>
                <a:gd name="T24" fmla="*/ 0 w 26"/>
                <a:gd name="T25" fmla="*/ 19 h 31"/>
                <a:gd name="T26" fmla="*/ 1 w 26"/>
                <a:gd name="T27" fmla="*/ 21 h 31"/>
                <a:gd name="T28" fmla="*/ 2 w 26"/>
                <a:gd name="T29" fmla="*/ 23 h 31"/>
                <a:gd name="T30" fmla="*/ 3 w 26"/>
                <a:gd name="T31" fmla="*/ 25 h 31"/>
                <a:gd name="T32" fmla="*/ 4 w 26"/>
                <a:gd name="T33" fmla="*/ 27 h 31"/>
                <a:gd name="T34" fmla="*/ 6 w 26"/>
                <a:gd name="T35" fmla="*/ 28 h 31"/>
                <a:gd name="T36" fmla="*/ 7 w 26"/>
                <a:gd name="T37" fmla="*/ 29 h 31"/>
                <a:gd name="T38" fmla="*/ 9 w 26"/>
                <a:gd name="T39" fmla="*/ 30 h 31"/>
                <a:gd name="T40" fmla="*/ 11 w 26"/>
                <a:gd name="T41" fmla="*/ 31 h 31"/>
                <a:gd name="T42" fmla="*/ 13 w 26"/>
                <a:gd name="T43" fmla="*/ 31 h 31"/>
                <a:gd name="T44" fmla="*/ 15 w 26"/>
                <a:gd name="T45" fmla="*/ 31 h 31"/>
                <a:gd name="T46" fmla="*/ 17 w 26"/>
                <a:gd name="T47" fmla="*/ 31 h 31"/>
                <a:gd name="T48" fmla="*/ 19 w 26"/>
                <a:gd name="T49" fmla="*/ 30 h 31"/>
                <a:gd name="T50" fmla="*/ 20 w 26"/>
                <a:gd name="T51" fmla="*/ 29 h 31"/>
                <a:gd name="T52" fmla="*/ 22 w 26"/>
                <a:gd name="T53" fmla="*/ 28 h 31"/>
                <a:gd name="T54" fmla="*/ 23 w 26"/>
                <a:gd name="T55" fmla="*/ 26 h 31"/>
                <a:gd name="T56" fmla="*/ 24 w 26"/>
                <a:gd name="T57" fmla="*/ 24 h 31"/>
                <a:gd name="T58" fmla="*/ 25 w 26"/>
                <a:gd name="T59" fmla="*/ 22 h 31"/>
                <a:gd name="T60" fmla="*/ 26 w 26"/>
                <a:gd name="T61" fmla="*/ 20 h 31"/>
                <a:gd name="T62" fmla="*/ 26 w 26"/>
                <a:gd name="T63" fmla="*/ 18 h 31"/>
                <a:gd name="T64" fmla="*/ 26 w 26"/>
                <a:gd name="T65" fmla="*/ 15 h 31"/>
                <a:gd name="T66" fmla="*/ 26 w 26"/>
                <a:gd name="T67" fmla="*/ 13 h 31"/>
                <a:gd name="T68" fmla="*/ 26 w 26"/>
                <a:gd name="T69" fmla="*/ 11 h 31"/>
                <a:gd name="T70" fmla="*/ 25 w 26"/>
                <a:gd name="T71" fmla="*/ 9 h 31"/>
                <a:gd name="T72" fmla="*/ 24 w 26"/>
                <a:gd name="T73" fmla="*/ 7 h 31"/>
                <a:gd name="T74" fmla="*/ 23 w 26"/>
                <a:gd name="T75" fmla="*/ 5 h 31"/>
                <a:gd name="T76" fmla="*/ 21 w 26"/>
                <a:gd name="T77" fmla="*/ 4 h 31"/>
                <a:gd name="T78" fmla="*/ 20 w 26"/>
                <a:gd name="T79" fmla="*/ 2 h 31"/>
                <a:gd name="T80" fmla="*/ 18 w 26"/>
                <a:gd name="T81" fmla="*/ 1 h 31"/>
                <a:gd name="T82" fmla="*/ 16 w 26"/>
                <a:gd name="T83" fmla="*/ 1 h 31"/>
                <a:gd name="T84" fmla="*/ 14 w 26"/>
                <a:gd name="T85" fmla="*/ 0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6" h="31">
                  <a:moveTo>
                    <a:pt x="14" y="0"/>
                  </a:moveTo>
                  <a:lnTo>
                    <a:pt x="13" y="0"/>
                  </a:lnTo>
                  <a:lnTo>
                    <a:pt x="12" y="0"/>
                  </a:lnTo>
                  <a:lnTo>
                    <a:pt x="12" y="0"/>
                  </a:lnTo>
                  <a:lnTo>
                    <a:pt x="11" y="0"/>
                  </a:lnTo>
                  <a:lnTo>
                    <a:pt x="11" y="0"/>
                  </a:lnTo>
                  <a:lnTo>
                    <a:pt x="10" y="1"/>
                  </a:lnTo>
                  <a:lnTo>
                    <a:pt x="9" y="1"/>
                  </a:lnTo>
                  <a:lnTo>
                    <a:pt x="9" y="1"/>
                  </a:lnTo>
                  <a:lnTo>
                    <a:pt x="8" y="1"/>
                  </a:lnTo>
                  <a:lnTo>
                    <a:pt x="7" y="2"/>
                  </a:lnTo>
                  <a:lnTo>
                    <a:pt x="7" y="2"/>
                  </a:lnTo>
                  <a:lnTo>
                    <a:pt x="6" y="2"/>
                  </a:lnTo>
                  <a:lnTo>
                    <a:pt x="6" y="3"/>
                  </a:lnTo>
                  <a:lnTo>
                    <a:pt x="5" y="3"/>
                  </a:lnTo>
                  <a:lnTo>
                    <a:pt x="5" y="3"/>
                  </a:lnTo>
                  <a:lnTo>
                    <a:pt x="4" y="4"/>
                  </a:lnTo>
                  <a:lnTo>
                    <a:pt x="4" y="4"/>
                  </a:lnTo>
                  <a:lnTo>
                    <a:pt x="3" y="5"/>
                  </a:lnTo>
                  <a:lnTo>
                    <a:pt x="3" y="5"/>
                  </a:lnTo>
                  <a:lnTo>
                    <a:pt x="2" y="6"/>
                  </a:lnTo>
                  <a:lnTo>
                    <a:pt x="2" y="7"/>
                  </a:lnTo>
                  <a:lnTo>
                    <a:pt x="2" y="7"/>
                  </a:lnTo>
                  <a:lnTo>
                    <a:pt x="1" y="8"/>
                  </a:lnTo>
                  <a:lnTo>
                    <a:pt x="1" y="8"/>
                  </a:lnTo>
                  <a:lnTo>
                    <a:pt x="1" y="9"/>
                  </a:lnTo>
                  <a:lnTo>
                    <a:pt x="1" y="10"/>
                  </a:lnTo>
                  <a:lnTo>
                    <a:pt x="0" y="11"/>
                  </a:lnTo>
                  <a:lnTo>
                    <a:pt x="0" y="11"/>
                  </a:lnTo>
                  <a:lnTo>
                    <a:pt x="0" y="12"/>
                  </a:lnTo>
                  <a:lnTo>
                    <a:pt x="0" y="13"/>
                  </a:lnTo>
                  <a:lnTo>
                    <a:pt x="0" y="14"/>
                  </a:lnTo>
                  <a:lnTo>
                    <a:pt x="0" y="14"/>
                  </a:lnTo>
                  <a:lnTo>
                    <a:pt x="0" y="15"/>
                  </a:lnTo>
                  <a:lnTo>
                    <a:pt x="0" y="16"/>
                  </a:lnTo>
                  <a:lnTo>
                    <a:pt x="0" y="17"/>
                  </a:lnTo>
                  <a:lnTo>
                    <a:pt x="0" y="18"/>
                  </a:lnTo>
                  <a:lnTo>
                    <a:pt x="0" y="18"/>
                  </a:lnTo>
                  <a:lnTo>
                    <a:pt x="0" y="19"/>
                  </a:lnTo>
                  <a:lnTo>
                    <a:pt x="0" y="20"/>
                  </a:lnTo>
                  <a:lnTo>
                    <a:pt x="1" y="20"/>
                  </a:lnTo>
                  <a:lnTo>
                    <a:pt x="1" y="21"/>
                  </a:lnTo>
                  <a:lnTo>
                    <a:pt x="1" y="22"/>
                  </a:lnTo>
                  <a:lnTo>
                    <a:pt x="1" y="23"/>
                  </a:lnTo>
                  <a:lnTo>
                    <a:pt x="2" y="23"/>
                  </a:lnTo>
                  <a:lnTo>
                    <a:pt x="2" y="24"/>
                  </a:lnTo>
                  <a:lnTo>
                    <a:pt x="2" y="24"/>
                  </a:lnTo>
                  <a:lnTo>
                    <a:pt x="3" y="25"/>
                  </a:lnTo>
                  <a:lnTo>
                    <a:pt x="3" y="26"/>
                  </a:lnTo>
                  <a:lnTo>
                    <a:pt x="4" y="26"/>
                  </a:lnTo>
                  <a:lnTo>
                    <a:pt x="4" y="27"/>
                  </a:lnTo>
                  <a:lnTo>
                    <a:pt x="4" y="27"/>
                  </a:lnTo>
                  <a:lnTo>
                    <a:pt x="5" y="28"/>
                  </a:lnTo>
                  <a:lnTo>
                    <a:pt x="6" y="28"/>
                  </a:lnTo>
                  <a:lnTo>
                    <a:pt x="6" y="29"/>
                  </a:lnTo>
                  <a:lnTo>
                    <a:pt x="7" y="29"/>
                  </a:lnTo>
                  <a:lnTo>
                    <a:pt x="7" y="29"/>
                  </a:lnTo>
                  <a:lnTo>
                    <a:pt x="8" y="30"/>
                  </a:lnTo>
                  <a:lnTo>
                    <a:pt x="8" y="30"/>
                  </a:lnTo>
                  <a:lnTo>
                    <a:pt x="9" y="30"/>
                  </a:lnTo>
                  <a:lnTo>
                    <a:pt x="10" y="30"/>
                  </a:lnTo>
                  <a:lnTo>
                    <a:pt x="10" y="31"/>
                  </a:lnTo>
                  <a:lnTo>
                    <a:pt x="11" y="31"/>
                  </a:lnTo>
                  <a:lnTo>
                    <a:pt x="12" y="31"/>
                  </a:lnTo>
                  <a:lnTo>
                    <a:pt x="12" y="31"/>
                  </a:lnTo>
                  <a:lnTo>
                    <a:pt x="13" y="31"/>
                  </a:lnTo>
                  <a:lnTo>
                    <a:pt x="14" y="31"/>
                  </a:lnTo>
                  <a:lnTo>
                    <a:pt x="14" y="31"/>
                  </a:lnTo>
                  <a:lnTo>
                    <a:pt x="15" y="31"/>
                  </a:lnTo>
                  <a:lnTo>
                    <a:pt x="16" y="31"/>
                  </a:lnTo>
                  <a:lnTo>
                    <a:pt x="16" y="31"/>
                  </a:lnTo>
                  <a:lnTo>
                    <a:pt x="17" y="31"/>
                  </a:lnTo>
                  <a:lnTo>
                    <a:pt x="18" y="30"/>
                  </a:lnTo>
                  <a:lnTo>
                    <a:pt x="18" y="30"/>
                  </a:lnTo>
                  <a:lnTo>
                    <a:pt x="19" y="30"/>
                  </a:lnTo>
                  <a:lnTo>
                    <a:pt x="19" y="30"/>
                  </a:lnTo>
                  <a:lnTo>
                    <a:pt x="20" y="29"/>
                  </a:lnTo>
                  <a:lnTo>
                    <a:pt x="20" y="29"/>
                  </a:lnTo>
                  <a:lnTo>
                    <a:pt x="21" y="28"/>
                  </a:lnTo>
                  <a:lnTo>
                    <a:pt x="22" y="28"/>
                  </a:lnTo>
                  <a:lnTo>
                    <a:pt x="22" y="28"/>
                  </a:lnTo>
                  <a:lnTo>
                    <a:pt x="22" y="27"/>
                  </a:lnTo>
                  <a:lnTo>
                    <a:pt x="23" y="27"/>
                  </a:lnTo>
                  <a:lnTo>
                    <a:pt x="23" y="26"/>
                  </a:lnTo>
                  <a:lnTo>
                    <a:pt x="24" y="25"/>
                  </a:lnTo>
                  <a:lnTo>
                    <a:pt x="24" y="25"/>
                  </a:lnTo>
                  <a:lnTo>
                    <a:pt x="24" y="24"/>
                  </a:lnTo>
                  <a:lnTo>
                    <a:pt x="25" y="24"/>
                  </a:lnTo>
                  <a:lnTo>
                    <a:pt x="25" y="23"/>
                  </a:lnTo>
                  <a:lnTo>
                    <a:pt x="25" y="22"/>
                  </a:lnTo>
                  <a:lnTo>
                    <a:pt x="26" y="22"/>
                  </a:lnTo>
                  <a:lnTo>
                    <a:pt x="26" y="21"/>
                  </a:lnTo>
                  <a:lnTo>
                    <a:pt x="26" y="20"/>
                  </a:lnTo>
                  <a:lnTo>
                    <a:pt x="26" y="19"/>
                  </a:lnTo>
                  <a:lnTo>
                    <a:pt x="26" y="19"/>
                  </a:lnTo>
                  <a:lnTo>
                    <a:pt x="26" y="18"/>
                  </a:lnTo>
                  <a:lnTo>
                    <a:pt x="26" y="17"/>
                  </a:lnTo>
                  <a:lnTo>
                    <a:pt x="26" y="16"/>
                  </a:lnTo>
                  <a:lnTo>
                    <a:pt x="26" y="15"/>
                  </a:lnTo>
                  <a:lnTo>
                    <a:pt x="26" y="15"/>
                  </a:lnTo>
                  <a:lnTo>
                    <a:pt x="26" y="14"/>
                  </a:lnTo>
                  <a:lnTo>
                    <a:pt x="26" y="13"/>
                  </a:lnTo>
                  <a:lnTo>
                    <a:pt x="26" y="12"/>
                  </a:lnTo>
                  <a:lnTo>
                    <a:pt x="26" y="12"/>
                  </a:lnTo>
                  <a:lnTo>
                    <a:pt x="26" y="11"/>
                  </a:lnTo>
                  <a:lnTo>
                    <a:pt x="25" y="10"/>
                  </a:lnTo>
                  <a:lnTo>
                    <a:pt x="25" y="10"/>
                  </a:lnTo>
                  <a:lnTo>
                    <a:pt x="25" y="9"/>
                  </a:lnTo>
                  <a:lnTo>
                    <a:pt x="25" y="8"/>
                  </a:lnTo>
                  <a:lnTo>
                    <a:pt x="24" y="8"/>
                  </a:lnTo>
                  <a:lnTo>
                    <a:pt x="24" y="7"/>
                  </a:lnTo>
                  <a:lnTo>
                    <a:pt x="24" y="6"/>
                  </a:lnTo>
                  <a:lnTo>
                    <a:pt x="23" y="6"/>
                  </a:lnTo>
                  <a:lnTo>
                    <a:pt x="23" y="5"/>
                  </a:lnTo>
                  <a:lnTo>
                    <a:pt x="22" y="5"/>
                  </a:lnTo>
                  <a:lnTo>
                    <a:pt x="22" y="4"/>
                  </a:lnTo>
                  <a:lnTo>
                    <a:pt x="21" y="4"/>
                  </a:lnTo>
                  <a:lnTo>
                    <a:pt x="21" y="3"/>
                  </a:lnTo>
                  <a:lnTo>
                    <a:pt x="20" y="3"/>
                  </a:lnTo>
                  <a:lnTo>
                    <a:pt x="20" y="2"/>
                  </a:lnTo>
                  <a:lnTo>
                    <a:pt x="19" y="2"/>
                  </a:lnTo>
                  <a:lnTo>
                    <a:pt x="18" y="2"/>
                  </a:lnTo>
                  <a:lnTo>
                    <a:pt x="18" y="1"/>
                  </a:lnTo>
                  <a:lnTo>
                    <a:pt x="17" y="1"/>
                  </a:lnTo>
                  <a:lnTo>
                    <a:pt x="17" y="1"/>
                  </a:lnTo>
                  <a:lnTo>
                    <a:pt x="16" y="1"/>
                  </a:lnTo>
                  <a:lnTo>
                    <a:pt x="15" y="1"/>
                  </a:lnTo>
                  <a:lnTo>
                    <a:pt x="15" y="0"/>
                  </a:lnTo>
                  <a:lnTo>
                    <a:pt x="14" y="0"/>
                  </a:lnTo>
                  <a:close/>
                </a:path>
              </a:pathLst>
            </a:custGeom>
            <a:solidFill>
              <a:srgbClr val="1315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5" name="Freeform 25"/>
            <p:cNvSpPr>
              <a:spLocks/>
            </p:cNvSpPr>
            <p:nvPr/>
          </p:nvSpPr>
          <p:spPr bwMode="auto">
            <a:xfrm>
              <a:off x="3848" y="923"/>
              <a:ext cx="14" cy="16"/>
            </a:xfrm>
            <a:custGeom>
              <a:avLst/>
              <a:gdLst>
                <a:gd name="T0" fmla="*/ 8 w 14"/>
                <a:gd name="T1" fmla="*/ 0 h 16"/>
                <a:gd name="T2" fmla="*/ 9 w 14"/>
                <a:gd name="T3" fmla="*/ 0 h 16"/>
                <a:gd name="T4" fmla="*/ 10 w 14"/>
                <a:gd name="T5" fmla="*/ 1 h 16"/>
                <a:gd name="T6" fmla="*/ 12 w 14"/>
                <a:gd name="T7" fmla="*/ 2 h 16"/>
                <a:gd name="T8" fmla="*/ 12 w 14"/>
                <a:gd name="T9" fmla="*/ 3 h 16"/>
                <a:gd name="T10" fmla="*/ 13 w 14"/>
                <a:gd name="T11" fmla="*/ 4 h 16"/>
                <a:gd name="T12" fmla="*/ 13 w 14"/>
                <a:gd name="T13" fmla="*/ 6 h 16"/>
                <a:gd name="T14" fmla="*/ 14 w 14"/>
                <a:gd name="T15" fmla="*/ 8 h 16"/>
                <a:gd name="T16" fmla="*/ 14 w 14"/>
                <a:gd name="T17" fmla="*/ 9 h 16"/>
                <a:gd name="T18" fmla="*/ 13 w 14"/>
                <a:gd name="T19" fmla="*/ 11 h 16"/>
                <a:gd name="T20" fmla="*/ 13 w 14"/>
                <a:gd name="T21" fmla="*/ 12 h 16"/>
                <a:gd name="T22" fmla="*/ 12 w 14"/>
                <a:gd name="T23" fmla="*/ 13 h 16"/>
                <a:gd name="T24" fmla="*/ 11 w 14"/>
                <a:gd name="T25" fmla="*/ 14 h 16"/>
                <a:gd name="T26" fmla="*/ 10 w 14"/>
                <a:gd name="T27" fmla="*/ 15 h 16"/>
                <a:gd name="T28" fmla="*/ 8 w 14"/>
                <a:gd name="T29" fmla="*/ 15 h 16"/>
                <a:gd name="T30" fmla="*/ 7 w 14"/>
                <a:gd name="T31" fmla="*/ 16 h 16"/>
                <a:gd name="T32" fmla="*/ 6 w 14"/>
                <a:gd name="T33" fmla="*/ 15 h 16"/>
                <a:gd name="T34" fmla="*/ 4 w 14"/>
                <a:gd name="T35" fmla="*/ 15 h 16"/>
                <a:gd name="T36" fmla="*/ 3 w 14"/>
                <a:gd name="T37" fmla="*/ 14 h 16"/>
                <a:gd name="T38" fmla="*/ 2 w 14"/>
                <a:gd name="T39" fmla="*/ 13 h 16"/>
                <a:gd name="T40" fmla="*/ 1 w 14"/>
                <a:gd name="T41" fmla="*/ 12 h 16"/>
                <a:gd name="T42" fmla="*/ 1 w 14"/>
                <a:gd name="T43" fmla="*/ 11 h 16"/>
                <a:gd name="T44" fmla="*/ 0 w 14"/>
                <a:gd name="T45" fmla="*/ 9 h 16"/>
                <a:gd name="T46" fmla="*/ 0 w 14"/>
                <a:gd name="T47" fmla="*/ 8 h 16"/>
                <a:gd name="T48" fmla="*/ 0 w 14"/>
                <a:gd name="T49" fmla="*/ 6 h 16"/>
                <a:gd name="T50" fmla="*/ 0 w 14"/>
                <a:gd name="T51" fmla="*/ 5 h 16"/>
                <a:gd name="T52" fmla="*/ 1 w 14"/>
                <a:gd name="T53" fmla="*/ 3 h 16"/>
                <a:gd name="T54" fmla="*/ 2 w 14"/>
                <a:gd name="T55" fmla="*/ 2 h 16"/>
                <a:gd name="T56" fmla="*/ 3 w 14"/>
                <a:gd name="T57" fmla="*/ 1 h 16"/>
                <a:gd name="T58" fmla="*/ 4 w 14"/>
                <a:gd name="T59" fmla="*/ 0 h 16"/>
                <a:gd name="T60" fmla="*/ 5 w 14"/>
                <a:gd name="T61" fmla="*/ 0 h 16"/>
                <a:gd name="T62" fmla="*/ 6 w 14"/>
                <a:gd name="T63"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4" h="16">
                  <a:moveTo>
                    <a:pt x="7" y="0"/>
                  </a:moveTo>
                  <a:lnTo>
                    <a:pt x="8" y="0"/>
                  </a:lnTo>
                  <a:lnTo>
                    <a:pt x="9" y="0"/>
                  </a:lnTo>
                  <a:lnTo>
                    <a:pt x="9" y="0"/>
                  </a:lnTo>
                  <a:lnTo>
                    <a:pt x="10" y="1"/>
                  </a:lnTo>
                  <a:lnTo>
                    <a:pt x="10" y="1"/>
                  </a:lnTo>
                  <a:lnTo>
                    <a:pt x="11" y="1"/>
                  </a:lnTo>
                  <a:lnTo>
                    <a:pt x="12" y="2"/>
                  </a:lnTo>
                  <a:lnTo>
                    <a:pt x="12" y="2"/>
                  </a:lnTo>
                  <a:lnTo>
                    <a:pt x="12" y="3"/>
                  </a:lnTo>
                  <a:lnTo>
                    <a:pt x="13" y="4"/>
                  </a:lnTo>
                  <a:lnTo>
                    <a:pt x="13" y="4"/>
                  </a:lnTo>
                  <a:lnTo>
                    <a:pt x="13" y="5"/>
                  </a:lnTo>
                  <a:lnTo>
                    <a:pt x="13" y="6"/>
                  </a:lnTo>
                  <a:lnTo>
                    <a:pt x="14" y="7"/>
                  </a:lnTo>
                  <a:lnTo>
                    <a:pt x="14" y="8"/>
                  </a:lnTo>
                  <a:lnTo>
                    <a:pt x="14" y="8"/>
                  </a:lnTo>
                  <a:lnTo>
                    <a:pt x="14" y="9"/>
                  </a:lnTo>
                  <a:lnTo>
                    <a:pt x="13" y="10"/>
                  </a:lnTo>
                  <a:lnTo>
                    <a:pt x="13" y="11"/>
                  </a:lnTo>
                  <a:lnTo>
                    <a:pt x="13" y="11"/>
                  </a:lnTo>
                  <a:lnTo>
                    <a:pt x="13" y="12"/>
                  </a:lnTo>
                  <a:lnTo>
                    <a:pt x="12" y="13"/>
                  </a:lnTo>
                  <a:lnTo>
                    <a:pt x="12" y="13"/>
                  </a:lnTo>
                  <a:lnTo>
                    <a:pt x="11" y="14"/>
                  </a:lnTo>
                  <a:lnTo>
                    <a:pt x="11" y="14"/>
                  </a:lnTo>
                  <a:lnTo>
                    <a:pt x="10" y="15"/>
                  </a:lnTo>
                  <a:lnTo>
                    <a:pt x="10" y="15"/>
                  </a:lnTo>
                  <a:lnTo>
                    <a:pt x="9" y="15"/>
                  </a:lnTo>
                  <a:lnTo>
                    <a:pt x="8" y="15"/>
                  </a:lnTo>
                  <a:lnTo>
                    <a:pt x="8" y="16"/>
                  </a:lnTo>
                  <a:lnTo>
                    <a:pt x="7" y="16"/>
                  </a:lnTo>
                  <a:lnTo>
                    <a:pt x="6" y="16"/>
                  </a:lnTo>
                  <a:lnTo>
                    <a:pt x="6" y="15"/>
                  </a:lnTo>
                  <a:lnTo>
                    <a:pt x="5" y="15"/>
                  </a:lnTo>
                  <a:lnTo>
                    <a:pt x="4" y="15"/>
                  </a:lnTo>
                  <a:lnTo>
                    <a:pt x="4" y="15"/>
                  </a:lnTo>
                  <a:lnTo>
                    <a:pt x="3" y="14"/>
                  </a:lnTo>
                  <a:lnTo>
                    <a:pt x="3" y="14"/>
                  </a:lnTo>
                  <a:lnTo>
                    <a:pt x="2" y="13"/>
                  </a:lnTo>
                  <a:lnTo>
                    <a:pt x="2" y="13"/>
                  </a:lnTo>
                  <a:lnTo>
                    <a:pt x="1" y="12"/>
                  </a:lnTo>
                  <a:lnTo>
                    <a:pt x="1" y="12"/>
                  </a:lnTo>
                  <a:lnTo>
                    <a:pt x="1" y="11"/>
                  </a:lnTo>
                  <a:lnTo>
                    <a:pt x="0" y="10"/>
                  </a:lnTo>
                  <a:lnTo>
                    <a:pt x="0" y="9"/>
                  </a:lnTo>
                  <a:lnTo>
                    <a:pt x="0" y="9"/>
                  </a:lnTo>
                  <a:lnTo>
                    <a:pt x="0" y="8"/>
                  </a:lnTo>
                  <a:lnTo>
                    <a:pt x="0" y="7"/>
                  </a:lnTo>
                  <a:lnTo>
                    <a:pt x="0" y="6"/>
                  </a:lnTo>
                  <a:lnTo>
                    <a:pt x="0" y="5"/>
                  </a:lnTo>
                  <a:lnTo>
                    <a:pt x="0" y="5"/>
                  </a:lnTo>
                  <a:lnTo>
                    <a:pt x="1" y="4"/>
                  </a:lnTo>
                  <a:lnTo>
                    <a:pt x="1" y="3"/>
                  </a:lnTo>
                  <a:lnTo>
                    <a:pt x="1" y="3"/>
                  </a:lnTo>
                  <a:lnTo>
                    <a:pt x="2" y="2"/>
                  </a:lnTo>
                  <a:lnTo>
                    <a:pt x="2" y="1"/>
                  </a:lnTo>
                  <a:lnTo>
                    <a:pt x="3" y="1"/>
                  </a:lnTo>
                  <a:lnTo>
                    <a:pt x="3" y="1"/>
                  </a:lnTo>
                  <a:lnTo>
                    <a:pt x="4" y="0"/>
                  </a:lnTo>
                  <a:lnTo>
                    <a:pt x="4" y="0"/>
                  </a:lnTo>
                  <a:lnTo>
                    <a:pt x="5" y="0"/>
                  </a:lnTo>
                  <a:lnTo>
                    <a:pt x="6" y="0"/>
                  </a:lnTo>
                  <a:lnTo>
                    <a:pt x="6" y="0"/>
                  </a:lnTo>
                  <a:lnTo>
                    <a:pt x="7"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6" name="Freeform 26"/>
            <p:cNvSpPr>
              <a:spLocks/>
            </p:cNvSpPr>
            <p:nvPr/>
          </p:nvSpPr>
          <p:spPr bwMode="auto">
            <a:xfrm>
              <a:off x="3831" y="828"/>
              <a:ext cx="130" cy="52"/>
            </a:xfrm>
            <a:custGeom>
              <a:avLst/>
              <a:gdLst>
                <a:gd name="T0" fmla="*/ 0 w 130"/>
                <a:gd name="T1" fmla="*/ 52 h 52"/>
                <a:gd name="T2" fmla="*/ 76 w 130"/>
                <a:gd name="T3" fmla="*/ 11 h 52"/>
                <a:gd name="T4" fmla="*/ 130 w 130"/>
                <a:gd name="T5" fmla="*/ 26 h 52"/>
                <a:gd name="T6" fmla="*/ 129 w 130"/>
                <a:gd name="T7" fmla="*/ 19 h 52"/>
                <a:gd name="T8" fmla="*/ 79 w 130"/>
                <a:gd name="T9" fmla="*/ 0 h 52"/>
                <a:gd name="T10" fmla="*/ 10 w 130"/>
                <a:gd name="T11" fmla="*/ 26 h 52"/>
                <a:gd name="T12" fmla="*/ 0 w 130"/>
                <a:gd name="T13" fmla="*/ 52 h 52"/>
              </a:gdLst>
              <a:ahLst/>
              <a:cxnLst>
                <a:cxn ang="0">
                  <a:pos x="T0" y="T1"/>
                </a:cxn>
                <a:cxn ang="0">
                  <a:pos x="T2" y="T3"/>
                </a:cxn>
                <a:cxn ang="0">
                  <a:pos x="T4" y="T5"/>
                </a:cxn>
                <a:cxn ang="0">
                  <a:pos x="T6" y="T7"/>
                </a:cxn>
                <a:cxn ang="0">
                  <a:pos x="T8" y="T9"/>
                </a:cxn>
                <a:cxn ang="0">
                  <a:pos x="T10" y="T11"/>
                </a:cxn>
                <a:cxn ang="0">
                  <a:pos x="T12" y="T13"/>
                </a:cxn>
              </a:cxnLst>
              <a:rect l="0" t="0" r="r" b="b"/>
              <a:pathLst>
                <a:path w="130" h="52">
                  <a:moveTo>
                    <a:pt x="0" y="52"/>
                  </a:moveTo>
                  <a:lnTo>
                    <a:pt x="76" y="11"/>
                  </a:lnTo>
                  <a:lnTo>
                    <a:pt x="130" y="26"/>
                  </a:lnTo>
                  <a:lnTo>
                    <a:pt x="129" y="19"/>
                  </a:lnTo>
                  <a:lnTo>
                    <a:pt x="79" y="0"/>
                  </a:lnTo>
                  <a:lnTo>
                    <a:pt x="10" y="26"/>
                  </a:lnTo>
                  <a:lnTo>
                    <a:pt x="0" y="52"/>
                  </a:lnTo>
                  <a:close/>
                </a:path>
              </a:pathLst>
            </a:custGeom>
            <a:solidFill>
              <a:srgbClr val="9A652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7" name="Freeform 27"/>
            <p:cNvSpPr>
              <a:spLocks/>
            </p:cNvSpPr>
            <p:nvPr/>
          </p:nvSpPr>
          <p:spPr bwMode="auto">
            <a:xfrm>
              <a:off x="3727" y="924"/>
              <a:ext cx="133" cy="157"/>
            </a:xfrm>
            <a:custGeom>
              <a:avLst/>
              <a:gdLst>
                <a:gd name="T0" fmla="*/ 50 w 91"/>
                <a:gd name="T1" fmla="*/ 5 h 142"/>
                <a:gd name="T2" fmla="*/ 51 w 91"/>
                <a:gd name="T3" fmla="*/ 14 h 142"/>
                <a:gd name="T4" fmla="*/ 54 w 91"/>
                <a:gd name="T5" fmla="*/ 22 h 142"/>
                <a:gd name="T6" fmla="*/ 57 w 91"/>
                <a:gd name="T7" fmla="*/ 31 h 142"/>
                <a:gd name="T8" fmla="*/ 61 w 91"/>
                <a:gd name="T9" fmla="*/ 40 h 142"/>
                <a:gd name="T10" fmla="*/ 66 w 91"/>
                <a:gd name="T11" fmla="*/ 52 h 142"/>
                <a:gd name="T12" fmla="*/ 75 w 91"/>
                <a:gd name="T13" fmla="*/ 71 h 142"/>
                <a:gd name="T14" fmla="*/ 83 w 91"/>
                <a:gd name="T15" fmla="*/ 90 h 142"/>
                <a:gd name="T16" fmla="*/ 87 w 91"/>
                <a:gd name="T17" fmla="*/ 100 h 142"/>
                <a:gd name="T18" fmla="*/ 89 w 91"/>
                <a:gd name="T19" fmla="*/ 104 h 142"/>
                <a:gd name="T20" fmla="*/ 90 w 91"/>
                <a:gd name="T21" fmla="*/ 108 h 142"/>
                <a:gd name="T22" fmla="*/ 91 w 91"/>
                <a:gd name="T23" fmla="*/ 111 h 142"/>
                <a:gd name="T24" fmla="*/ 91 w 91"/>
                <a:gd name="T25" fmla="*/ 115 h 142"/>
                <a:gd name="T26" fmla="*/ 91 w 91"/>
                <a:gd name="T27" fmla="*/ 118 h 142"/>
                <a:gd name="T28" fmla="*/ 90 w 91"/>
                <a:gd name="T29" fmla="*/ 120 h 142"/>
                <a:gd name="T30" fmla="*/ 88 w 91"/>
                <a:gd name="T31" fmla="*/ 123 h 142"/>
                <a:gd name="T32" fmla="*/ 86 w 91"/>
                <a:gd name="T33" fmla="*/ 125 h 142"/>
                <a:gd name="T34" fmla="*/ 84 w 91"/>
                <a:gd name="T35" fmla="*/ 127 h 142"/>
                <a:gd name="T36" fmla="*/ 81 w 91"/>
                <a:gd name="T37" fmla="*/ 128 h 142"/>
                <a:gd name="T38" fmla="*/ 73 w 91"/>
                <a:gd name="T39" fmla="*/ 132 h 142"/>
                <a:gd name="T40" fmla="*/ 66 w 91"/>
                <a:gd name="T41" fmla="*/ 134 h 142"/>
                <a:gd name="T42" fmla="*/ 60 w 91"/>
                <a:gd name="T43" fmla="*/ 137 h 142"/>
                <a:gd name="T44" fmla="*/ 52 w 91"/>
                <a:gd name="T45" fmla="*/ 139 h 142"/>
                <a:gd name="T46" fmla="*/ 44 w 91"/>
                <a:gd name="T47" fmla="*/ 140 h 142"/>
                <a:gd name="T48" fmla="*/ 36 w 91"/>
                <a:gd name="T49" fmla="*/ 142 h 142"/>
                <a:gd name="T50" fmla="*/ 27 w 91"/>
                <a:gd name="T51" fmla="*/ 142 h 142"/>
                <a:gd name="T52" fmla="*/ 18 w 91"/>
                <a:gd name="T53" fmla="*/ 142 h 142"/>
                <a:gd name="T54" fmla="*/ 9 w 91"/>
                <a:gd name="T55" fmla="*/ 141 h 142"/>
                <a:gd name="T56" fmla="*/ 0 w 91"/>
                <a:gd name="T57" fmla="*/ 139 h 142"/>
                <a:gd name="T58" fmla="*/ 13 w 91"/>
                <a:gd name="T59" fmla="*/ 139 h 142"/>
                <a:gd name="T60" fmla="*/ 25 w 91"/>
                <a:gd name="T61" fmla="*/ 139 h 142"/>
                <a:gd name="T62" fmla="*/ 36 w 91"/>
                <a:gd name="T63" fmla="*/ 137 h 142"/>
                <a:gd name="T64" fmla="*/ 46 w 91"/>
                <a:gd name="T65" fmla="*/ 135 h 142"/>
                <a:gd name="T66" fmla="*/ 56 w 91"/>
                <a:gd name="T67" fmla="*/ 133 h 142"/>
                <a:gd name="T68" fmla="*/ 63 w 91"/>
                <a:gd name="T69" fmla="*/ 129 h 142"/>
                <a:gd name="T70" fmla="*/ 70 w 91"/>
                <a:gd name="T71" fmla="*/ 124 h 142"/>
                <a:gd name="T72" fmla="*/ 74 w 91"/>
                <a:gd name="T73" fmla="*/ 118 h 142"/>
                <a:gd name="T74" fmla="*/ 77 w 91"/>
                <a:gd name="T75" fmla="*/ 110 h 142"/>
                <a:gd name="T76" fmla="*/ 77 w 91"/>
                <a:gd name="T77" fmla="*/ 101 h 142"/>
                <a:gd name="T78" fmla="*/ 76 w 91"/>
                <a:gd name="T79" fmla="*/ 91 h 142"/>
                <a:gd name="T80" fmla="*/ 73 w 91"/>
                <a:gd name="T81" fmla="*/ 83 h 142"/>
                <a:gd name="T82" fmla="*/ 66 w 91"/>
                <a:gd name="T83" fmla="*/ 65 h 142"/>
                <a:gd name="T84" fmla="*/ 59 w 91"/>
                <a:gd name="T85" fmla="*/ 47 h 142"/>
                <a:gd name="T86" fmla="*/ 56 w 91"/>
                <a:gd name="T87" fmla="*/ 38 h 142"/>
                <a:gd name="T88" fmla="*/ 53 w 91"/>
                <a:gd name="T89" fmla="*/ 29 h 142"/>
                <a:gd name="T90" fmla="*/ 51 w 91"/>
                <a:gd name="T91" fmla="*/ 20 h 142"/>
                <a:gd name="T92" fmla="*/ 49 w 91"/>
                <a:gd name="T93" fmla="*/ 11 h 142"/>
                <a:gd name="T94" fmla="*/ 49 w 91"/>
                <a:gd name="T95" fmla="*/ 2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91" h="142">
                  <a:moveTo>
                    <a:pt x="49" y="0"/>
                  </a:moveTo>
                  <a:lnTo>
                    <a:pt x="49" y="2"/>
                  </a:lnTo>
                  <a:lnTo>
                    <a:pt x="50" y="5"/>
                  </a:lnTo>
                  <a:lnTo>
                    <a:pt x="50" y="8"/>
                  </a:lnTo>
                  <a:lnTo>
                    <a:pt x="51" y="11"/>
                  </a:lnTo>
                  <a:lnTo>
                    <a:pt x="51" y="14"/>
                  </a:lnTo>
                  <a:lnTo>
                    <a:pt x="52" y="16"/>
                  </a:lnTo>
                  <a:lnTo>
                    <a:pt x="53" y="19"/>
                  </a:lnTo>
                  <a:lnTo>
                    <a:pt x="54" y="22"/>
                  </a:lnTo>
                  <a:lnTo>
                    <a:pt x="55" y="25"/>
                  </a:lnTo>
                  <a:lnTo>
                    <a:pt x="56" y="28"/>
                  </a:lnTo>
                  <a:lnTo>
                    <a:pt x="57" y="31"/>
                  </a:lnTo>
                  <a:lnTo>
                    <a:pt x="58" y="34"/>
                  </a:lnTo>
                  <a:lnTo>
                    <a:pt x="59" y="37"/>
                  </a:lnTo>
                  <a:lnTo>
                    <a:pt x="61" y="40"/>
                  </a:lnTo>
                  <a:lnTo>
                    <a:pt x="62" y="43"/>
                  </a:lnTo>
                  <a:lnTo>
                    <a:pt x="63" y="46"/>
                  </a:lnTo>
                  <a:lnTo>
                    <a:pt x="66" y="52"/>
                  </a:lnTo>
                  <a:lnTo>
                    <a:pt x="69" y="58"/>
                  </a:lnTo>
                  <a:lnTo>
                    <a:pt x="72" y="65"/>
                  </a:lnTo>
                  <a:lnTo>
                    <a:pt x="75" y="71"/>
                  </a:lnTo>
                  <a:lnTo>
                    <a:pt x="77" y="77"/>
                  </a:lnTo>
                  <a:lnTo>
                    <a:pt x="80" y="84"/>
                  </a:lnTo>
                  <a:lnTo>
                    <a:pt x="83" y="90"/>
                  </a:lnTo>
                  <a:lnTo>
                    <a:pt x="86" y="97"/>
                  </a:lnTo>
                  <a:lnTo>
                    <a:pt x="87" y="98"/>
                  </a:lnTo>
                  <a:lnTo>
                    <a:pt x="87" y="100"/>
                  </a:lnTo>
                  <a:lnTo>
                    <a:pt x="88" y="101"/>
                  </a:lnTo>
                  <a:lnTo>
                    <a:pt x="89" y="102"/>
                  </a:lnTo>
                  <a:lnTo>
                    <a:pt x="89" y="104"/>
                  </a:lnTo>
                  <a:lnTo>
                    <a:pt x="90" y="105"/>
                  </a:lnTo>
                  <a:lnTo>
                    <a:pt x="90" y="106"/>
                  </a:lnTo>
                  <a:lnTo>
                    <a:pt x="90" y="108"/>
                  </a:lnTo>
                  <a:lnTo>
                    <a:pt x="91" y="109"/>
                  </a:lnTo>
                  <a:lnTo>
                    <a:pt x="91" y="110"/>
                  </a:lnTo>
                  <a:lnTo>
                    <a:pt x="91" y="111"/>
                  </a:lnTo>
                  <a:lnTo>
                    <a:pt x="91" y="112"/>
                  </a:lnTo>
                  <a:lnTo>
                    <a:pt x="91" y="114"/>
                  </a:lnTo>
                  <a:lnTo>
                    <a:pt x="91" y="115"/>
                  </a:lnTo>
                  <a:lnTo>
                    <a:pt x="91" y="116"/>
                  </a:lnTo>
                  <a:lnTo>
                    <a:pt x="91" y="117"/>
                  </a:lnTo>
                  <a:lnTo>
                    <a:pt x="91" y="118"/>
                  </a:lnTo>
                  <a:lnTo>
                    <a:pt x="90" y="119"/>
                  </a:lnTo>
                  <a:lnTo>
                    <a:pt x="90" y="119"/>
                  </a:lnTo>
                  <a:lnTo>
                    <a:pt x="90" y="120"/>
                  </a:lnTo>
                  <a:lnTo>
                    <a:pt x="89" y="121"/>
                  </a:lnTo>
                  <a:lnTo>
                    <a:pt x="89" y="122"/>
                  </a:lnTo>
                  <a:lnTo>
                    <a:pt x="88" y="123"/>
                  </a:lnTo>
                  <a:lnTo>
                    <a:pt x="88" y="123"/>
                  </a:lnTo>
                  <a:lnTo>
                    <a:pt x="87" y="124"/>
                  </a:lnTo>
                  <a:lnTo>
                    <a:pt x="86" y="125"/>
                  </a:lnTo>
                  <a:lnTo>
                    <a:pt x="86" y="126"/>
                  </a:lnTo>
                  <a:lnTo>
                    <a:pt x="85" y="126"/>
                  </a:lnTo>
                  <a:lnTo>
                    <a:pt x="84" y="127"/>
                  </a:lnTo>
                  <a:lnTo>
                    <a:pt x="83" y="127"/>
                  </a:lnTo>
                  <a:lnTo>
                    <a:pt x="82" y="128"/>
                  </a:lnTo>
                  <a:lnTo>
                    <a:pt x="81" y="128"/>
                  </a:lnTo>
                  <a:lnTo>
                    <a:pt x="78" y="130"/>
                  </a:lnTo>
                  <a:lnTo>
                    <a:pt x="75" y="131"/>
                  </a:lnTo>
                  <a:lnTo>
                    <a:pt x="73" y="132"/>
                  </a:lnTo>
                  <a:lnTo>
                    <a:pt x="71" y="133"/>
                  </a:lnTo>
                  <a:lnTo>
                    <a:pt x="69" y="134"/>
                  </a:lnTo>
                  <a:lnTo>
                    <a:pt x="66" y="134"/>
                  </a:lnTo>
                  <a:lnTo>
                    <a:pt x="64" y="135"/>
                  </a:lnTo>
                  <a:lnTo>
                    <a:pt x="62" y="136"/>
                  </a:lnTo>
                  <a:lnTo>
                    <a:pt x="60" y="137"/>
                  </a:lnTo>
                  <a:lnTo>
                    <a:pt x="57" y="137"/>
                  </a:lnTo>
                  <a:lnTo>
                    <a:pt x="55" y="138"/>
                  </a:lnTo>
                  <a:lnTo>
                    <a:pt x="52" y="139"/>
                  </a:lnTo>
                  <a:lnTo>
                    <a:pt x="50" y="139"/>
                  </a:lnTo>
                  <a:lnTo>
                    <a:pt x="47" y="140"/>
                  </a:lnTo>
                  <a:lnTo>
                    <a:pt x="44" y="140"/>
                  </a:lnTo>
                  <a:lnTo>
                    <a:pt x="41" y="141"/>
                  </a:lnTo>
                  <a:lnTo>
                    <a:pt x="39" y="141"/>
                  </a:lnTo>
                  <a:lnTo>
                    <a:pt x="36" y="142"/>
                  </a:lnTo>
                  <a:lnTo>
                    <a:pt x="33" y="142"/>
                  </a:lnTo>
                  <a:lnTo>
                    <a:pt x="30" y="142"/>
                  </a:lnTo>
                  <a:lnTo>
                    <a:pt x="27" y="142"/>
                  </a:lnTo>
                  <a:lnTo>
                    <a:pt x="24" y="142"/>
                  </a:lnTo>
                  <a:lnTo>
                    <a:pt x="21" y="142"/>
                  </a:lnTo>
                  <a:lnTo>
                    <a:pt x="18" y="142"/>
                  </a:lnTo>
                  <a:lnTo>
                    <a:pt x="15" y="142"/>
                  </a:lnTo>
                  <a:lnTo>
                    <a:pt x="12" y="142"/>
                  </a:lnTo>
                  <a:lnTo>
                    <a:pt x="9" y="141"/>
                  </a:lnTo>
                  <a:lnTo>
                    <a:pt x="6" y="141"/>
                  </a:lnTo>
                  <a:lnTo>
                    <a:pt x="3" y="140"/>
                  </a:lnTo>
                  <a:lnTo>
                    <a:pt x="0" y="139"/>
                  </a:lnTo>
                  <a:lnTo>
                    <a:pt x="4" y="139"/>
                  </a:lnTo>
                  <a:lnTo>
                    <a:pt x="9" y="139"/>
                  </a:lnTo>
                  <a:lnTo>
                    <a:pt x="13" y="139"/>
                  </a:lnTo>
                  <a:lnTo>
                    <a:pt x="17" y="139"/>
                  </a:lnTo>
                  <a:lnTo>
                    <a:pt x="21" y="139"/>
                  </a:lnTo>
                  <a:lnTo>
                    <a:pt x="25" y="139"/>
                  </a:lnTo>
                  <a:lnTo>
                    <a:pt x="29" y="138"/>
                  </a:lnTo>
                  <a:lnTo>
                    <a:pt x="33" y="138"/>
                  </a:lnTo>
                  <a:lnTo>
                    <a:pt x="36" y="137"/>
                  </a:lnTo>
                  <a:lnTo>
                    <a:pt x="40" y="137"/>
                  </a:lnTo>
                  <a:lnTo>
                    <a:pt x="43" y="136"/>
                  </a:lnTo>
                  <a:lnTo>
                    <a:pt x="46" y="135"/>
                  </a:lnTo>
                  <a:lnTo>
                    <a:pt x="50" y="135"/>
                  </a:lnTo>
                  <a:lnTo>
                    <a:pt x="53" y="134"/>
                  </a:lnTo>
                  <a:lnTo>
                    <a:pt x="56" y="133"/>
                  </a:lnTo>
                  <a:lnTo>
                    <a:pt x="58" y="131"/>
                  </a:lnTo>
                  <a:lnTo>
                    <a:pt x="61" y="130"/>
                  </a:lnTo>
                  <a:lnTo>
                    <a:pt x="63" y="129"/>
                  </a:lnTo>
                  <a:lnTo>
                    <a:pt x="66" y="127"/>
                  </a:lnTo>
                  <a:lnTo>
                    <a:pt x="68" y="126"/>
                  </a:lnTo>
                  <a:lnTo>
                    <a:pt x="70" y="124"/>
                  </a:lnTo>
                  <a:lnTo>
                    <a:pt x="71" y="122"/>
                  </a:lnTo>
                  <a:lnTo>
                    <a:pt x="73" y="120"/>
                  </a:lnTo>
                  <a:lnTo>
                    <a:pt x="74" y="118"/>
                  </a:lnTo>
                  <a:lnTo>
                    <a:pt x="75" y="115"/>
                  </a:lnTo>
                  <a:lnTo>
                    <a:pt x="76" y="113"/>
                  </a:lnTo>
                  <a:lnTo>
                    <a:pt x="77" y="110"/>
                  </a:lnTo>
                  <a:lnTo>
                    <a:pt x="77" y="107"/>
                  </a:lnTo>
                  <a:lnTo>
                    <a:pt x="77" y="104"/>
                  </a:lnTo>
                  <a:lnTo>
                    <a:pt x="77" y="101"/>
                  </a:lnTo>
                  <a:lnTo>
                    <a:pt x="77" y="98"/>
                  </a:lnTo>
                  <a:lnTo>
                    <a:pt x="77" y="94"/>
                  </a:lnTo>
                  <a:lnTo>
                    <a:pt x="76" y="91"/>
                  </a:lnTo>
                  <a:lnTo>
                    <a:pt x="75" y="88"/>
                  </a:lnTo>
                  <a:lnTo>
                    <a:pt x="74" y="86"/>
                  </a:lnTo>
                  <a:lnTo>
                    <a:pt x="73" y="83"/>
                  </a:lnTo>
                  <a:lnTo>
                    <a:pt x="70" y="77"/>
                  </a:lnTo>
                  <a:lnTo>
                    <a:pt x="68" y="71"/>
                  </a:lnTo>
                  <a:lnTo>
                    <a:pt x="66" y="65"/>
                  </a:lnTo>
                  <a:lnTo>
                    <a:pt x="63" y="59"/>
                  </a:lnTo>
                  <a:lnTo>
                    <a:pt x="61" y="53"/>
                  </a:lnTo>
                  <a:lnTo>
                    <a:pt x="59" y="47"/>
                  </a:lnTo>
                  <a:lnTo>
                    <a:pt x="58" y="44"/>
                  </a:lnTo>
                  <a:lnTo>
                    <a:pt x="57" y="41"/>
                  </a:lnTo>
                  <a:lnTo>
                    <a:pt x="56" y="38"/>
                  </a:lnTo>
                  <a:lnTo>
                    <a:pt x="55" y="35"/>
                  </a:lnTo>
                  <a:lnTo>
                    <a:pt x="54" y="32"/>
                  </a:lnTo>
                  <a:lnTo>
                    <a:pt x="53" y="29"/>
                  </a:lnTo>
                  <a:lnTo>
                    <a:pt x="52" y="26"/>
                  </a:lnTo>
                  <a:lnTo>
                    <a:pt x="51" y="23"/>
                  </a:lnTo>
                  <a:lnTo>
                    <a:pt x="51" y="20"/>
                  </a:lnTo>
                  <a:lnTo>
                    <a:pt x="50" y="17"/>
                  </a:lnTo>
                  <a:lnTo>
                    <a:pt x="50" y="14"/>
                  </a:lnTo>
                  <a:lnTo>
                    <a:pt x="49" y="11"/>
                  </a:lnTo>
                  <a:lnTo>
                    <a:pt x="49" y="8"/>
                  </a:lnTo>
                  <a:lnTo>
                    <a:pt x="49" y="5"/>
                  </a:lnTo>
                  <a:lnTo>
                    <a:pt x="49" y="2"/>
                  </a:lnTo>
                  <a:lnTo>
                    <a:pt x="49" y="0"/>
                  </a:lnTo>
                  <a:close/>
                </a:path>
              </a:pathLst>
            </a:custGeom>
            <a:solidFill>
              <a:srgbClr val="B1763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8" name="Freeform 28"/>
            <p:cNvSpPr>
              <a:spLocks/>
            </p:cNvSpPr>
            <p:nvPr/>
          </p:nvSpPr>
          <p:spPr bwMode="auto">
            <a:xfrm>
              <a:off x="3824" y="863"/>
              <a:ext cx="129" cy="125"/>
            </a:xfrm>
            <a:custGeom>
              <a:avLst/>
              <a:gdLst>
                <a:gd name="T0" fmla="*/ 0 w 129"/>
                <a:gd name="T1" fmla="*/ 83 h 125"/>
                <a:gd name="T2" fmla="*/ 1 w 129"/>
                <a:gd name="T3" fmla="*/ 88 h 125"/>
                <a:gd name="T4" fmla="*/ 8 w 129"/>
                <a:gd name="T5" fmla="*/ 82 h 125"/>
                <a:gd name="T6" fmla="*/ 18 w 129"/>
                <a:gd name="T7" fmla="*/ 72 h 125"/>
                <a:gd name="T8" fmla="*/ 29 w 129"/>
                <a:gd name="T9" fmla="*/ 64 h 125"/>
                <a:gd name="T10" fmla="*/ 41 w 129"/>
                <a:gd name="T11" fmla="*/ 57 h 125"/>
                <a:gd name="T12" fmla="*/ 55 w 129"/>
                <a:gd name="T13" fmla="*/ 52 h 125"/>
                <a:gd name="T14" fmla="*/ 70 w 129"/>
                <a:gd name="T15" fmla="*/ 50 h 125"/>
                <a:gd name="T16" fmla="*/ 86 w 129"/>
                <a:gd name="T17" fmla="*/ 53 h 125"/>
                <a:gd name="T18" fmla="*/ 103 w 129"/>
                <a:gd name="T19" fmla="*/ 59 h 125"/>
                <a:gd name="T20" fmla="*/ 107 w 129"/>
                <a:gd name="T21" fmla="*/ 77 h 125"/>
                <a:gd name="T22" fmla="*/ 101 w 129"/>
                <a:gd name="T23" fmla="*/ 93 h 125"/>
                <a:gd name="T24" fmla="*/ 90 w 129"/>
                <a:gd name="T25" fmla="*/ 104 h 125"/>
                <a:gd name="T26" fmla="*/ 75 w 129"/>
                <a:gd name="T27" fmla="*/ 110 h 125"/>
                <a:gd name="T28" fmla="*/ 59 w 129"/>
                <a:gd name="T29" fmla="*/ 112 h 125"/>
                <a:gd name="T30" fmla="*/ 41 w 129"/>
                <a:gd name="T31" fmla="*/ 110 h 125"/>
                <a:gd name="T32" fmla="*/ 23 w 129"/>
                <a:gd name="T33" fmla="*/ 105 h 125"/>
                <a:gd name="T34" fmla="*/ 7 w 129"/>
                <a:gd name="T35" fmla="*/ 96 h 125"/>
                <a:gd name="T36" fmla="*/ 9 w 129"/>
                <a:gd name="T37" fmla="*/ 103 h 125"/>
                <a:gd name="T38" fmla="*/ 21 w 129"/>
                <a:gd name="T39" fmla="*/ 112 h 125"/>
                <a:gd name="T40" fmla="*/ 36 w 129"/>
                <a:gd name="T41" fmla="*/ 119 h 125"/>
                <a:gd name="T42" fmla="*/ 53 w 129"/>
                <a:gd name="T43" fmla="*/ 123 h 125"/>
                <a:gd name="T44" fmla="*/ 71 w 129"/>
                <a:gd name="T45" fmla="*/ 125 h 125"/>
                <a:gd name="T46" fmla="*/ 88 w 129"/>
                <a:gd name="T47" fmla="*/ 123 h 125"/>
                <a:gd name="T48" fmla="*/ 102 w 129"/>
                <a:gd name="T49" fmla="*/ 118 h 125"/>
                <a:gd name="T50" fmla="*/ 113 w 129"/>
                <a:gd name="T51" fmla="*/ 109 h 125"/>
                <a:gd name="T52" fmla="*/ 115 w 129"/>
                <a:gd name="T53" fmla="*/ 105 h 125"/>
                <a:gd name="T54" fmla="*/ 115 w 129"/>
                <a:gd name="T55" fmla="*/ 103 h 125"/>
                <a:gd name="T56" fmla="*/ 113 w 129"/>
                <a:gd name="T57" fmla="*/ 97 h 125"/>
                <a:gd name="T58" fmla="*/ 109 w 129"/>
                <a:gd name="T59" fmla="*/ 85 h 125"/>
                <a:gd name="T60" fmla="*/ 108 w 129"/>
                <a:gd name="T61" fmla="*/ 80 h 125"/>
                <a:gd name="T62" fmla="*/ 108 w 129"/>
                <a:gd name="T63" fmla="*/ 73 h 125"/>
                <a:gd name="T64" fmla="*/ 108 w 129"/>
                <a:gd name="T65" fmla="*/ 68 h 125"/>
                <a:gd name="T66" fmla="*/ 110 w 129"/>
                <a:gd name="T67" fmla="*/ 62 h 125"/>
                <a:gd name="T68" fmla="*/ 111 w 129"/>
                <a:gd name="T69" fmla="*/ 58 h 125"/>
                <a:gd name="T70" fmla="*/ 114 w 129"/>
                <a:gd name="T71" fmla="*/ 52 h 125"/>
                <a:gd name="T72" fmla="*/ 120 w 129"/>
                <a:gd name="T73" fmla="*/ 44 h 125"/>
                <a:gd name="T74" fmla="*/ 125 w 129"/>
                <a:gd name="T75" fmla="*/ 37 h 125"/>
                <a:gd name="T76" fmla="*/ 128 w 129"/>
                <a:gd name="T77" fmla="*/ 29 h 125"/>
                <a:gd name="T78" fmla="*/ 129 w 129"/>
                <a:gd name="T79" fmla="*/ 25 h 125"/>
                <a:gd name="T80" fmla="*/ 129 w 129"/>
                <a:gd name="T81" fmla="*/ 21 h 125"/>
                <a:gd name="T82" fmla="*/ 129 w 129"/>
                <a:gd name="T83" fmla="*/ 17 h 125"/>
                <a:gd name="T84" fmla="*/ 125 w 129"/>
                <a:gd name="T85" fmla="*/ 12 h 125"/>
                <a:gd name="T86" fmla="*/ 110 w 129"/>
                <a:gd name="T87" fmla="*/ 3 h 125"/>
                <a:gd name="T88" fmla="*/ 91 w 129"/>
                <a:gd name="T89" fmla="*/ 0 h 125"/>
                <a:gd name="T90" fmla="*/ 69 w 129"/>
                <a:gd name="T91" fmla="*/ 1 h 125"/>
                <a:gd name="T92" fmla="*/ 47 w 129"/>
                <a:gd name="T93" fmla="*/ 8 h 125"/>
                <a:gd name="T94" fmla="*/ 27 w 129"/>
                <a:gd name="T95" fmla="*/ 20 h 125"/>
                <a:gd name="T96" fmla="*/ 11 w 129"/>
                <a:gd name="T97" fmla="*/ 37 h 125"/>
                <a:gd name="T98" fmla="*/ 2 w 129"/>
                <a:gd name="T99" fmla="*/ 58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29" h="125">
                  <a:moveTo>
                    <a:pt x="0" y="77"/>
                  </a:moveTo>
                  <a:lnTo>
                    <a:pt x="0" y="80"/>
                  </a:lnTo>
                  <a:lnTo>
                    <a:pt x="0" y="82"/>
                  </a:lnTo>
                  <a:lnTo>
                    <a:pt x="0" y="83"/>
                  </a:lnTo>
                  <a:lnTo>
                    <a:pt x="0" y="84"/>
                  </a:lnTo>
                  <a:lnTo>
                    <a:pt x="1" y="86"/>
                  </a:lnTo>
                  <a:lnTo>
                    <a:pt x="1" y="86"/>
                  </a:lnTo>
                  <a:lnTo>
                    <a:pt x="1" y="88"/>
                  </a:lnTo>
                  <a:lnTo>
                    <a:pt x="2" y="89"/>
                  </a:lnTo>
                  <a:lnTo>
                    <a:pt x="4" y="86"/>
                  </a:lnTo>
                  <a:lnTo>
                    <a:pt x="6" y="84"/>
                  </a:lnTo>
                  <a:lnTo>
                    <a:pt x="8" y="82"/>
                  </a:lnTo>
                  <a:lnTo>
                    <a:pt x="10" y="79"/>
                  </a:lnTo>
                  <a:lnTo>
                    <a:pt x="13" y="77"/>
                  </a:lnTo>
                  <a:lnTo>
                    <a:pt x="15" y="75"/>
                  </a:lnTo>
                  <a:lnTo>
                    <a:pt x="18" y="72"/>
                  </a:lnTo>
                  <a:lnTo>
                    <a:pt x="20" y="70"/>
                  </a:lnTo>
                  <a:lnTo>
                    <a:pt x="23" y="68"/>
                  </a:lnTo>
                  <a:lnTo>
                    <a:pt x="26" y="66"/>
                  </a:lnTo>
                  <a:lnTo>
                    <a:pt x="29" y="64"/>
                  </a:lnTo>
                  <a:lnTo>
                    <a:pt x="32" y="62"/>
                  </a:lnTo>
                  <a:lnTo>
                    <a:pt x="35" y="60"/>
                  </a:lnTo>
                  <a:lnTo>
                    <a:pt x="38" y="58"/>
                  </a:lnTo>
                  <a:lnTo>
                    <a:pt x="41" y="57"/>
                  </a:lnTo>
                  <a:lnTo>
                    <a:pt x="45" y="55"/>
                  </a:lnTo>
                  <a:lnTo>
                    <a:pt x="48" y="54"/>
                  </a:lnTo>
                  <a:lnTo>
                    <a:pt x="52" y="53"/>
                  </a:lnTo>
                  <a:lnTo>
                    <a:pt x="55" y="52"/>
                  </a:lnTo>
                  <a:lnTo>
                    <a:pt x="59" y="51"/>
                  </a:lnTo>
                  <a:lnTo>
                    <a:pt x="62" y="51"/>
                  </a:lnTo>
                  <a:lnTo>
                    <a:pt x="66" y="50"/>
                  </a:lnTo>
                  <a:lnTo>
                    <a:pt x="70" y="50"/>
                  </a:lnTo>
                  <a:lnTo>
                    <a:pt x="74" y="50"/>
                  </a:lnTo>
                  <a:lnTo>
                    <a:pt x="78" y="51"/>
                  </a:lnTo>
                  <a:lnTo>
                    <a:pt x="82" y="52"/>
                  </a:lnTo>
                  <a:lnTo>
                    <a:pt x="86" y="53"/>
                  </a:lnTo>
                  <a:lnTo>
                    <a:pt x="90" y="54"/>
                  </a:lnTo>
                  <a:lnTo>
                    <a:pt x="94" y="55"/>
                  </a:lnTo>
                  <a:lnTo>
                    <a:pt x="99" y="57"/>
                  </a:lnTo>
                  <a:lnTo>
                    <a:pt x="103" y="59"/>
                  </a:lnTo>
                  <a:lnTo>
                    <a:pt x="107" y="62"/>
                  </a:lnTo>
                  <a:lnTo>
                    <a:pt x="108" y="67"/>
                  </a:lnTo>
                  <a:lnTo>
                    <a:pt x="107" y="72"/>
                  </a:lnTo>
                  <a:lnTo>
                    <a:pt x="107" y="77"/>
                  </a:lnTo>
                  <a:lnTo>
                    <a:pt x="106" y="82"/>
                  </a:lnTo>
                  <a:lnTo>
                    <a:pt x="104" y="86"/>
                  </a:lnTo>
                  <a:lnTo>
                    <a:pt x="103" y="90"/>
                  </a:lnTo>
                  <a:lnTo>
                    <a:pt x="101" y="93"/>
                  </a:lnTo>
                  <a:lnTo>
                    <a:pt x="98" y="96"/>
                  </a:lnTo>
                  <a:lnTo>
                    <a:pt x="96" y="99"/>
                  </a:lnTo>
                  <a:lnTo>
                    <a:pt x="93" y="102"/>
                  </a:lnTo>
                  <a:lnTo>
                    <a:pt x="90" y="104"/>
                  </a:lnTo>
                  <a:lnTo>
                    <a:pt x="87" y="106"/>
                  </a:lnTo>
                  <a:lnTo>
                    <a:pt x="83" y="107"/>
                  </a:lnTo>
                  <a:lnTo>
                    <a:pt x="79" y="109"/>
                  </a:lnTo>
                  <a:lnTo>
                    <a:pt x="75" y="110"/>
                  </a:lnTo>
                  <a:lnTo>
                    <a:pt x="71" y="111"/>
                  </a:lnTo>
                  <a:lnTo>
                    <a:pt x="67" y="111"/>
                  </a:lnTo>
                  <a:lnTo>
                    <a:pt x="63" y="112"/>
                  </a:lnTo>
                  <a:lnTo>
                    <a:pt x="59" y="112"/>
                  </a:lnTo>
                  <a:lnTo>
                    <a:pt x="54" y="112"/>
                  </a:lnTo>
                  <a:lnTo>
                    <a:pt x="50" y="111"/>
                  </a:lnTo>
                  <a:lnTo>
                    <a:pt x="45" y="111"/>
                  </a:lnTo>
                  <a:lnTo>
                    <a:pt x="41" y="110"/>
                  </a:lnTo>
                  <a:lnTo>
                    <a:pt x="36" y="109"/>
                  </a:lnTo>
                  <a:lnTo>
                    <a:pt x="32" y="108"/>
                  </a:lnTo>
                  <a:lnTo>
                    <a:pt x="28" y="106"/>
                  </a:lnTo>
                  <a:lnTo>
                    <a:pt x="23" y="105"/>
                  </a:lnTo>
                  <a:lnTo>
                    <a:pt x="19" y="103"/>
                  </a:lnTo>
                  <a:lnTo>
                    <a:pt x="15" y="101"/>
                  </a:lnTo>
                  <a:lnTo>
                    <a:pt x="11" y="99"/>
                  </a:lnTo>
                  <a:lnTo>
                    <a:pt x="7" y="96"/>
                  </a:lnTo>
                  <a:lnTo>
                    <a:pt x="4" y="94"/>
                  </a:lnTo>
                  <a:lnTo>
                    <a:pt x="5" y="97"/>
                  </a:lnTo>
                  <a:lnTo>
                    <a:pt x="7" y="100"/>
                  </a:lnTo>
                  <a:lnTo>
                    <a:pt x="9" y="103"/>
                  </a:lnTo>
                  <a:lnTo>
                    <a:pt x="11" y="105"/>
                  </a:lnTo>
                  <a:lnTo>
                    <a:pt x="14" y="108"/>
                  </a:lnTo>
                  <a:lnTo>
                    <a:pt x="17" y="110"/>
                  </a:lnTo>
                  <a:lnTo>
                    <a:pt x="21" y="112"/>
                  </a:lnTo>
                  <a:lnTo>
                    <a:pt x="24" y="114"/>
                  </a:lnTo>
                  <a:lnTo>
                    <a:pt x="28" y="116"/>
                  </a:lnTo>
                  <a:lnTo>
                    <a:pt x="32" y="117"/>
                  </a:lnTo>
                  <a:lnTo>
                    <a:pt x="36" y="119"/>
                  </a:lnTo>
                  <a:lnTo>
                    <a:pt x="40" y="120"/>
                  </a:lnTo>
                  <a:lnTo>
                    <a:pt x="44" y="121"/>
                  </a:lnTo>
                  <a:lnTo>
                    <a:pt x="48" y="122"/>
                  </a:lnTo>
                  <a:lnTo>
                    <a:pt x="53" y="123"/>
                  </a:lnTo>
                  <a:lnTo>
                    <a:pt x="57" y="124"/>
                  </a:lnTo>
                  <a:lnTo>
                    <a:pt x="62" y="124"/>
                  </a:lnTo>
                  <a:lnTo>
                    <a:pt x="66" y="125"/>
                  </a:lnTo>
                  <a:lnTo>
                    <a:pt x="71" y="125"/>
                  </a:lnTo>
                  <a:lnTo>
                    <a:pt x="75" y="124"/>
                  </a:lnTo>
                  <a:lnTo>
                    <a:pt x="79" y="124"/>
                  </a:lnTo>
                  <a:lnTo>
                    <a:pt x="83" y="124"/>
                  </a:lnTo>
                  <a:lnTo>
                    <a:pt x="88" y="123"/>
                  </a:lnTo>
                  <a:lnTo>
                    <a:pt x="91" y="122"/>
                  </a:lnTo>
                  <a:lnTo>
                    <a:pt x="95" y="121"/>
                  </a:lnTo>
                  <a:lnTo>
                    <a:pt x="99" y="119"/>
                  </a:lnTo>
                  <a:lnTo>
                    <a:pt x="102" y="118"/>
                  </a:lnTo>
                  <a:lnTo>
                    <a:pt x="105" y="116"/>
                  </a:lnTo>
                  <a:lnTo>
                    <a:pt x="108" y="114"/>
                  </a:lnTo>
                  <a:lnTo>
                    <a:pt x="110" y="112"/>
                  </a:lnTo>
                  <a:lnTo>
                    <a:pt x="113" y="109"/>
                  </a:lnTo>
                  <a:lnTo>
                    <a:pt x="115" y="107"/>
                  </a:lnTo>
                  <a:lnTo>
                    <a:pt x="115" y="106"/>
                  </a:lnTo>
                  <a:lnTo>
                    <a:pt x="115" y="106"/>
                  </a:lnTo>
                  <a:lnTo>
                    <a:pt x="115" y="105"/>
                  </a:lnTo>
                  <a:lnTo>
                    <a:pt x="115" y="105"/>
                  </a:lnTo>
                  <a:lnTo>
                    <a:pt x="115" y="104"/>
                  </a:lnTo>
                  <a:lnTo>
                    <a:pt x="115" y="104"/>
                  </a:lnTo>
                  <a:lnTo>
                    <a:pt x="115" y="103"/>
                  </a:lnTo>
                  <a:lnTo>
                    <a:pt x="115" y="102"/>
                  </a:lnTo>
                  <a:lnTo>
                    <a:pt x="114" y="100"/>
                  </a:lnTo>
                  <a:lnTo>
                    <a:pt x="114" y="99"/>
                  </a:lnTo>
                  <a:lnTo>
                    <a:pt x="113" y="97"/>
                  </a:lnTo>
                  <a:lnTo>
                    <a:pt x="112" y="95"/>
                  </a:lnTo>
                  <a:lnTo>
                    <a:pt x="111" y="91"/>
                  </a:lnTo>
                  <a:lnTo>
                    <a:pt x="110" y="87"/>
                  </a:lnTo>
                  <a:lnTo>
                    <a:pt x="109" y="85"/>
                  </a:lnTo>
                  <a:lnTo>
                    <a:pt x="108" y="83"/>
                  </a:lnTo>
                  <a:lnTo>
                    <a:pt x="108" y="82"/>
                  </a:lnTo>
                  <a:lnTo>
                    <a:pt x="108" y="81"/>
                  </a:lnTo>
                  <a:lnTo>
                    <a:pt x="108" y="80"/>
                  </a:lnTo>
                  <a:lnTo>
                    <a:pt x="108" y="79"/>
                  </a:lnTo>
                  <a:lnTo>
                    <a:pt x="108" y="77"/>
                  </a:lnTo>
                  <a:lnTo>
                    <a:pt x="108" y="75"/>
                  </a:lnTo>
                  <a:lnTo>
                    <a:pt x="108" y="73"/>
                  </a:lnTo>
                  <a:lnTo>
                    <a:pt x="108" y="72"/>
                  </a:lnTo>
                  <a:lnTo>
                    <a:pt x="108" y="70"/>
                  </a:lnTo>
                  <a:lnTo>
                    <a:pt x="108" y="69"/>
                  </a:lnTo>
                  <a:lnTo>
                    <a:pt x="108" y="68"/>
                  </a:lnTo>
                  <a:lnTo>
                    <a:pt x="109" y="66"/>
                  </a:lnTo>
                  <a:lnTo>
                    <a:pt x="109" y="65"/>
                  </a:lnTo>
                  <a:lnTo>
                    <a:pt x="109" y="64"/>
                  </a:lnTo>
                  <a:lnTo>
                    <a:pt x="110" y="62"/>
                  </a:lnTo>
                  <a:lnTo>
                    <a:pt x="110" y="61"/>
                  </a:lnTo>
                  <a:lnTo>
                    <a:pt x="110" y="60"/>
                  </a:lnTo>
                  <a:lnTo>
                    <a:pt x="111" y="59"/>
                  </a:lnTo>
                  <a:lnTo>
                    <a:pt x="111" y="58"/>
                  </a:lnTo>
                  <a:lnTo>
                    <a:pt x="111" y="57"/>
                  </a:lnTo>
                  <a:lnTo>
                    <a:pt x="112" y="55"/>
                  </a:lnTo>
                  <a:lnTo>
                    <a:pt x="113" y="54"/>
                  </a:lnTo>
                  <a:lnTo>
                    <a:pt x="114" y="52"/>
                  </a:lnTo>
                  <a:lnTo>
                    <a:pt x="115" y="51"/>
                  </a:lnTo>
                  <a:lnTo>
                    <a:pt x="117" y="48"/>
                  </a:lnTo>
                  <a:lnTo>
                    <a:pt x="119" y="46"/>
                  </a:lnTo>
                  <a:lnTo>
                    <a:pt x="120" y="44"/>
                  </a:lnTo>
                  <a:lnTo>
                    <a:pt x="121" y="43"/>
                  </a:lnTo>
                  <a:lnTo>
                    <a:pt x="122" y="41"/>
                  </a:lnTo>
                  <a:lnTo>
                    <a:pt x="123" y="39"/>
                  </a:lnTo>
                  <a:lnTo>
                    <a:pt x="125" y="37"/>
                  </a:lnTo>
                  <a:lnTo>
                    <a:pt x="126" y="35"/>
                  </a:lnTo>
                  <a:lnTo>
                    <a:pt x="127" y="32"/>
                  </a:lnTo>
                  <a:lnTo>
                    <a:pt x="127" y="30"/>
                  </a:lnTo>
                  <a:lnTo>
                    <a:pt x="128" y="29"/>
                  </a:lnTo>
                  <a:lnTo>
                    <a:pt x="128" y="28"/>
                  </a:lnTo>
                  <a:lnTo>
                    <a:pt x="128" y="27"/>
                  </a:lnTo>
                  <a:lnTo>
                    <a:pt x="129" y="26"/>
                  </a:lnTo>
                  <a:lnTo>
                    <a:pt x="129" y="25"/>
                  </a:lnTo>
                  <a:lnTo>
                    <a:pt x="129" y="23"/>
                  </a:lnTo>
                  <a:lnTo>
                    <a:pt x="129" y="22"/>
                  </a:lnTo>
                  <a:lnTo>
                    <a:pt x="129" y="21"/>
                  </a:lnTo>
                  <a:lnTo>
                    <a:pt x="129" y="21"/>
                  </a:lnTo>
                  <a:lnTo>
                    <a:pt x="129" y="20"/>
                  </a:lnTo>
                  <a:lnTo>
                    <a:pt x="129" y="19"/>
                  </a:lnTo>
                  <a:lnTo>
                    <a:pt x="129" y="18"/>
                  </a:lnTo>
                  <a:lnTo>
                    <a:pt x="129" y="17"/>
                  </a:lnTo>
                  <a:lnTo>
                    <a:pt x="129" y="16"/>
                  </a:lnTo>
                  <a:lnTo>
                    <a:pt x="128" y="16"/>
                  </a:lnTo>
                  <a:lnTo>
                    <a:pt x="128" y="15"/>
                  </a:lnTo>
                  <a:lnTo>
                    <a:pt x="125" y="12"/>
                  </a:lnTo>
                  <a:lnTo>
                    <a:pt x="122" y="9"/>
                  </a:lnTo>
                  <a:lnTo>
                    <a:pt x="118" y="7"/>
                  </a:lnTo>
                  <a:lnTo>
                    <a:pt x="114" y="5"/>
                  </a:lnTo>
                  <a:lnTo>
                    <a:pt x="110" y="3"/>
                  </a:lnTo>
                  <a:lnTo>
                    <a:pt x="106" y="2"/>
                  </a:lnTo>
                  <a:lnTo>
                    <a:pt x="101" y="1"/>
                  </a:lnTo>
                  <a:lnTo>
                    <a:pt x="96" y="0"/>
                  </a:lnTo>
                  <a:lnTo>
                    <a:pt x="91" y="0"/>
                  </a:lnTo>
                  <a:lnTo>
                    <a:pt x="85" y="0"/>
                  </a:lnTo>
                  <a:lnTo>
                    <a:pt x="80" y="0"/>
                  </a:lnTo>
                  <a:lnTo>
                    <a:pt x="75" y="0"/>
                  </a:lnTo>
                  <a:lnTo>
                    <a:pt x="69" y="1"/>
                  </a:lnTo>
                  <a:lnTo>
                    <a:pt x="63" y="3"/>
                  </a:lnTo>
                  <a:lnTo>
                    <a:pt x="58" y="4"/>
                  </a:lnTo>
                  <a:lnTo>
                    <a:pt x="53" y="6"/>
                  </a:lnTo>
                  <a:lnTo>
                    <a:pt x="47" y="8"/>
                  </a:lnTo>
                  <a:lnTo>
                    <a:pt x="42" y="11"/>
                  </a:lnTo>
                  <a:lnTo>
                    <a:pt x="37" y="14"/>
                  </a:lnTo>
                  <a:lnTo>
                    <a:pt x="32" y="17"/>
                  </a:lnTo>
                  <a:lnTo>
                    <a:pt x="27" y="20"/>
                  </a:lnTo>
                  <a:lnTo>
                    <a:pt x="23" y="24"/>
                  </a:lnTo>
                  <a:lnTo>
                    <a:pt x="19" y="28"/>
                  </a:lnTo>
                  <a:lnTo>
                    <a:pt x="15" y="32"/>
                  </a:lnTo>
                  <a:lnTo>
                    <a:pt x="11" y="37"/>
                  </a:lnTo>
                  <a:lnTo>
                    <a:pt x="8" y="42"/>
                  </a:lnTo>
                  <a:lnTo>
                    <a:pt x="6" y="47"/>
                  </a:lnTo>
                  <a:lnTo>
                    <a:pt x="3" y="53"/>
                  </a:lnTo>
                  <a:lnTo>
                    <a:pt x="2" y="58"/>
                  </a:lnTo>
                  <a:lnTo>
                    <a:pt x="0" y="64"/>
                  </a:lnTo>
                  <a:lnTo>
                    <a:pt x="0" y="71"/>
                  </a:lnTo>
                  <a:lnTo>
                    <a:pt x="0" y="77"/>
                  </a:lnTo>
                  <a:close/>
                </a:path>
              </a:pathLst>
            </a:custGeom>
            <a:solidFill>
              <a:srgbClr val="EBAA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1" name="Freeform 31"/>
            <p:cNvSpPr>
              <a:spLocks/>
            </p:cNvSpPr>
            <p:nvPr/>
          </p:nvSpPr>
          <p:spPr bwMode="auto">
            <a:xfrm>
              <a:off x="3823" y="879"/>
              <a:ext cx="115" cy="76"/>
            </a:xfrm>
            <a:custGeom>
              <a:avLst/>
              <a:gdLst>
                <a:gd name="T0" fmla="*/ 5 w 115"/>
                <a:gd name="T1" fmla="*/ 71 h 76"/>
                <a:gd name="T2" fmla="*/ 15 w 115"/>
                <a:gd name="T3" fmla="*/ 61 h 76"/>
                <a:gd name="T4" fmla="*/ 23 w 115"/>
                <a:gd name="T5" fmla="*/ 53 h 76"/>
                <a:gd name="T6" fmla="*/ 32 w 115"/>
                <a:gd name="T7" fmla="*/ 46 h 76"/>
                <a:gd name="T8" fmla="*/ 39 w 115"/>
                <a:gd name="T9" fmla="*/ 41 h 76"/>
                <a:gd name="T10" fmla="*/ 47 w 115"/>
                <a:gd name="T11" fmla="*/ 37 h 76"/>
                <a:gd name="T12" fmla="*/ 53 w 115"/>
                <a:gd name="T13" fmla="*/ 33 h 76"/>
                <a:gd name="T14" fmla="*/ 60 w 115"/>
                <a:gd name="T15" fmla="*/ 31 h 76"/>
                <a:gd name="T16" fmla="*/ 66 w 115"/>
                <a:gd name="T17" fmla="*/ 30 h 76"/>
                <a:gd name="T18" fmla="*/ 72 w 115"/>
                <a:gd name="T19" fmla="*/ 30 h 76"/>
                <a:gd name="T20" fmla="*/ 78 w 115"/>
                <a:gd name="T21" fmla="*/ 30 h 76"/>
                <a:gd name="T22" fmla="*/ 84 w 115"/>
                <a:gd name="T23" fmla="*/ 32 h 76"/>
                <a:gd name="T24" fmla="*/ 91 w 115"/>
                <a:gd name="T25" fmla="*/ 34 h 76"/>
                <a:gd name="T26" fmla="*/ 97 w 115"/>
                <a:gd name="T27" fmla="*/ 37 h 76"/>
                <a:gd name="T28" fmla="*/ 104 w 115"/>
                <a:gd name="T29" fmla="*/ 40 h 76"/>
                <a:gd name="T30" fmla="*/ 111 w 115"/>
                <a:gd name="T31" fmla="*/ 43 h 76"/>
                <a:gd name="T32" fmla="*/ 115 w 115"/>
                <a:gd name="T33" fmla="*/ 41 h 76"/>
                <a:gd name="T34" fmla="*/ 114 w 115"/>
                <a:gd name="T35" fmla="*/ 35 h 76"/>
                <a:gd name="T36" fmla="*/ 113 w 115"/>
                <a:gd name="T37" fmla="*/ 31 h 76"/>
                <a:gd name="T38" fmla="*/ 112 w 115"/>
                <a:gd name="T39" fmla="*/ 27 h 76"/>
                <a:gd name="T40" fmla="*/ 111 w 115"/>
                <a:gd name="T41" fmla="*/ 23 h 76"/>
                <a:gd name="T42" fmla="*/ 109 w 115"/>
                <a:gd name="T43" fmla="*/ 19 h 76"/>
                <a:gd name="T44" fmla="*/ 108 w 115"/>
                <a:gd name="T45" fmla="*/ 16 h 76"/>
                <a:gd name="T46" fmla="*/ 106 w 115"/>
                <a:gd name="T47" fmla="*/ 12 h 76"/>
                <a:gd name="T48" fmla="*/ 104 w 115"/>
                <a:gd name="T49" fmla="*/ 9 h 76"/>
                <a:gd name="T50" fmla="*/ 101 w 115"/>
                <a:gd name="T51" fmla="*/ 6 h 76"/>
                <a:gd name="T52" fmla="*/ 99 w 115"/>
                <a:gd name="T53" fmla="*/ 4 h 76"/>
                <a:gd name="T54" fmla="*/ 96 w 115"/>
                <a:gd name="T55" fmla="*/ 2 h 76"/>
                <a:gd name="T56" fmla="*/ 92 w 115"/>
                <a:gd name="T57" fmla="*/ 1 h 76"/>
                <a:gd name="T58" fmla="*/ 88 w 115"/>
                <a:gd name="T59" fmla="*/ 0 h 76"/>
                <a:gd name="T60" fmla="*/ 84 w 115"/>
                <a:gd name="T61" fmla="*/ 0 h 76"/>
                <a:gd name="T62" fmla="*/ 79 w 115"/>
                <a:gd name="T63" fmla="*/ 1 h 76"/>
                <a:gd name="T64" fmla="*/ 72 w 115"/>
                <a:gd name="T65" fmla="*/ 2 h 76"/>
                <a:gd name="T66" fmla="*/ 66 w 115"/>
                <a:gd name="T67" fmla="*/ 4 h 76"/>
                <a:gd name="T68" fmla="*/ 60 w 115"/>
                <a:gd name="T69" fmla="*/ 6 h 76"/>
                <a:gd name="T70" fmla="*/ 54 w 115"/>
                <a:gd name="T71" fmla="*/ 9 h 76"/>
                <a:gd name="T72" fmla="*/ 48 w 115"/>
                <a:gd name="T73" fmla="*/ 12 h 76"/>
                <a:gd name="T74" fmla="*/ 42 w 115"/>
                <a:gd name="T75" fmla="*/ 16 h 76"/>
                <a:gd name="T76" fmla="*/ 36 w 115"/>
                <a:gd name="T77" fmla="*/ 20 h 76"/>
                <a:gd name="T78" fmla="*/ 31 w 115"/>
                <a:gd name="T79" fmla="*/ 25 h 76"/>
                <a:gd name="T80" fmla="*/ 25 w 115"/>
                <a:gd name="T81" fmla="*/ 30 h 76"/>
                <a:gd name="T82" fmla="*/ 20 w 115"/>
                <a:gd name="T83" fmla="*/ 36 h 76"/>
                <a:gd name="T84" fmla="*/ 16 w 115"/>
                <a:gd name="T85" fmla="*/ 42 h 76"/>
                <a:gd name="T86" fmla="*/ 12 w 115"/>
                <a:gd name="T87" fmla="*/ 48 h 76"/>
                <a:gd name="T88" fmla="*/ 8 w 115"/>
                <a:gd name="T89" fmla="*/ 56 h 76"/>
                <a:gd name="T90" fmla="*/ 4 w 115"/>
                <a:gd name="T91" fmla="*/ 63 h 76"/>
                <a:gd name="T92" fmla="*/ 1 w 115"/>
                <a:gd name="T93" fmla="*/ 72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15" h="76">
                  <a:moveTo>
                    <a:pt x="0" y="76"/>
                  </a:moveTo>
                  <a:lnTo>
                    <a:pt x="5" y="71"/>
                  </a:lnTo>
                  <a:lnTo>
                    <a:pt x="10" y="66"/>
                  </a:lnTo>
                  <a:lnTo>
                    <a:pt x="15" y="61"/>
                  </a:lnTo>
                  <a:lnTo>
                    <a:pt x="19" y="57"/>
                  </a:lnTo>
                  <a:lnTo>
                    <a:pt x="23" y="53"/>
                  </a:lnTo>
                  <a:lnTo>
                    <a:pt x="28" y="50"/>
                  </a:lnTo>
                  <a:lnTo>
                    <a:pt x="32" y="46"/>
                  </a:lnTo>
                  <a:lnTo>
                    <a:pt x="36" y="44"/>
                  </a:lnTo>
                  <a:lnTo>
                    <a:pt x="39" y="41"/>
                  </a:lnTo>
                  <a:lnTo>
                    <a:pt x="43" y="39"/>
                  </a:lnTo>
                  <a:lnTo>
                    <a:pt x="47" y="37"/>
                  </a:lnTo>
                  <a:lnTo>
                    <a:pt x="50" y="35"/>
                  </a:lnTo>
                  <a:lnTo>
                    <a:pt x="53" y="33"/>
                  </a:lnTo>
                  <a:lnTo>
                    <a:pt x="57" y="32"/>
                  </a:lnTo>
                  <a:lnTo>
                    <a:pt x="60" y="31"/>
                  </a:lnTo>
                  <a:lnTo>
                    <a:pt x="63" y="31"/>
                  </a:lnTo>
                  <a:lnTo>
                    <a:pt x="66" y="30"/>
                  </a:lnTo>
                  <a:lnTo>
                    <a:pt x="69" y="30"/>
                  </a:lnTo>
                  <a:lnTo>
                    <a:pt x="72" y="30"/>
                  </a:lnTo>
                  <a:lnTo>
                    <a:pt x="75" y="30"/>
                  </a:lnTo>
                  <a:lnTo>
                    <a:pt x="78" y="30"/>
                  </a:lnTo>
                  <a:lnTo>
                    <a:pt x="81" y="31"/>
                  </a:lnTo>
                  <a:lnTo>
                    <a:pt x="84" y="32"/>
                  </a:lnTo>
                  <a:lnTo>
                    <a:pt x="87" y="33"/>
                  </a:lnTo>
                  <a:lnTo>
                    <a:pt x="91" y="34"/>
                  </a:lnTo>
                  <a:lnTo>
                    <a:pt x="94" y="35"/>
                  </a:lnTo>
                  <a:lnTo>
                    <a:pt x="97" y="37"/>
                  </a:lnTo>
                  <a:lnTo>
                    <a:pt x="100" y="38"/>
                  </a:lnTo>
                  <a:lnTo>
                    <a:pt x="104" y="40"/>
                  </a:lnTo>
                  <a:lnTo>
                    <a:pt x="108" y="41"/>
                  </a:lnTo>
                  <a:lnTo>
                    <a:pt x="111" y="43"/>
                  </a:lnTo>
                  <a:lnTo>
                    <a:pt x="115" y="45"/>
                  </a:lnTo>
                  <a:lnTo>
                    <a:pt x="115" y="41"/>
                  </a:lnTo>
                  <a:lnTo>
                    <a:pt x="114" y="37"/>
                  </a:lnTo>
                  <a:lnTo>
                    <a:pt x="114" y="35"/>
                  </a:lnTo>
                  <a:lnTo>
                    <a:pt x="113" y="33"/>
                  </a:lnTo>
                  <a:lnTo>
                    <a:pt x="113" y="31"/>
                  </a:lnTo>
                  <a:lnTo>
                    <a:pt x="112" y="29"/>
                  </a:lnTo>
                  <a:lnTo>
                    <a:pt x="112" y="27"/>
                  </a:lnTo>
                  <a:lnTo>
                    <a:pt x="111" y="25"/>
                  </a:lnTo>
                  <a:lnTo>
                    <a:pt x="111" y="23"/>
                  </a:lnTo>
                  <a:lnTo>
                    <a:pt x="110" y="21"/>
                  </a:lnTo>
                  <a:lnTo>
                    <a:pt x="109" y="19"/>
                  </a:lnTo>
                  <a:lnTo>
                    <a:pt x="109" y="17"/>
                  </a:lnTo>
                  <a:lnTo>
                    <a:pt x="108" y="16"/>
                  </a:lnTo>
                  <a:lnTo>
                    <a:pt x="107" y="14"/>
                  </a:lnTo>
                  <a:lnTo>
                    <a:pt x="106" y="12"/>
                  </a:lnTo>
                  <a:lnTo>
                    <a:pt x="105" y="11"/>
                  </a:lnTo>
                  <a:lnTo>
                    <a:pt x="104" y="9"/>
                  </a:lnTo>
                  <a:lnTo>
                    <a:pt x="103" y="8"/>
                  </a:lnTo>
                  <a:lnTo>
                    <a:pt x="101" y="6"/>
                  </a:lnTo>
                  <a:lnTo>
                    <a:pt x="100" y="5"/>
                  </a:lnTo>
                  <a:lnTo>
                    <a:pt x="99" y="4"/>
                  </a:lnTo>
                  <a:lnTo>
                    <a:pt x="97" y="3"/>
                  </a:lnTo>
                  <a:lnTo>
                    <a:pt x="96" y="2"/>
                  </a:lnTo>
                  <a:lnTo>
                    <a:pt x="94" y="1"/>
                  </a:lnTo>
                  <a:lnTo>
                    <a:pt x="92" y="1"/>
                  </a:lnTo>
                  <a:lnTo>
                    <a:pt x="90" y="0"/>
                  </a:lnTo>
                  <a:lnTo>
                    <a:pt x="88" y="0"/>
                  </a:lnTo>
                  <a:lnTo>
                    <a:pt x="86" y="0"/>
                  </a:lnTo>
                  <a:lnTo>
                    <a:pt x="84" y="0"/>
                  </a:lnTo>
                  <a:lnTo>
                    <a:pt x="82" y="0"/>
                  </a:lnTo>
                  <a:lnTo>
                    <a:pt x="79" y="1"/>
                  </a:lnTo>
                  <a:lnTo>
                    <a:pt x="76" y="1"/>
                  </a:lnTo>
                  <a:lnTo>
                    <a:pt x="72" y="2"/>
                  </a:lnTo>
                  <a:lnTo>
                    <a:pt x="69" y="3"/>
                  </a:lnTo>
                  <a:lnTo>
                    <a:pt x="66" y="4"/>
                  </a:lnTo>
                  <a:lnTo>
                    <a:pt x="63" y="5"/>
                  </a:lnTo>
                  <a:lnTo>
                    <a:pt x="60" y="6"/>
                  </a:lnTo>
                  <a:lnTo>
                    <a:pt x="57" y="8"/>
                  </a:lnTo>
                  <a:lnTo>
                    <a:pt x="54" y="9"/>
                  </a:lnTo>
                  <a:lnTo>
                    <a:pt x="51" y="11"/>
                  </a:lnTo>
                  <a:lnTo>
                    <a:pt x="48" y="12"/>
                  </a:lnTo>
                  <a:lnTo>
                    <a:pt x="45" y="14"/>
                  </a:lnTo>
                  <a:lnTo>
                    <a:pt x="42" y="16"/>
                  </a:lnTo>
                  <a:lnTo>
                    <a:pt x="39" y="18"/>
                  </a:lnTo>
                  <a:lnTo>
                    <a:pt x="36" y="20"/>
                  </a:lnTo>
                  <a:lnTo>
                    <a:pt x="33" y="22"/>
                  </a:lnTo>
                  <a:lnTo>
                    <a:pt x="31" y="25"/>
                  </a:lnTo>
                  <a:lnTo>
                    <a:pt x="28" y="27"/>
                  </a:lnTo>
                  <a:lnTo>
                    <a:pt x="25" y="30"/>
                  </a:lnTo>
                  <a:lnTo>
                    <a:pt x="23" y="33"/>
                  </a:lnTo>
                  <a:lnTo>
                    <a:pt x="20" y="36"/>
                  </a:lnTo>
                  <a:lnTo>
                    <a:pt x="18" y="38"/>
                  </a:lnTo>
                  <a:lnTo>
                    <a:pt x="16" y="42"/>
                  </a:lnTo>
                  <a:lnTo>
                    <a:pt x="14" y="45"/>
                  </a:lnTo>
                  <a:lnTo>
                    <a:pt x="12" y="48"/>
                  </a:lnTo>
                  <a:lnTo>
                    <a:pt x="10" y="52"/>
                  </a:lnTo>
                  <a:lnTo>
                    <a:pt x="8" y="56"/>
                  </a:lnTo>
                  <a:lnTo>
                    <a:pt x="6" y="59"/>
                  </a:lnTo>
                  <a:lnTo>
                    <a:pt x="4" y="63"/>
                  </a:lnTo>
                  <a:lnTo>
                    <a:pt x="3" y="67"/>
                  </a:lnTo>
                  <a:lnTo>
                    <a:pt x="1" y="72"/>
                  </a:lnTo>
                  <a:lnTo>
                    <a:pt x="0" y="76"/>
                  </a:lnTo>
                  <a:close/>
                </a:path>
              </a:pathLst>
            </a:custGeom>
            <a:solidFill>
              <a:srgbClr val="AE65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2" name="Freeform 32"/>
            <p:cNvSpPr>
              <a:spLocks noEditPoints="1"/>
            </p:cNvSpPr>
            <p:nvPr/>
          </p:nvSpPr>
          <p:spPr bwMode="auto">
            <a:xfrm>
              <a:off x="3821" y="878"/>
              <a:ext cx="119" cy="78"/>
            </a:xfrm>
            <a:custGeom>
              <a:avLst/>
              <a:gdLst>
                <a:gd name="T0" fmla="*/ 17 w 119"/>
                <a:gd name="T1" fmla="*/ 63 h 78"/>
                <a:gd name="T2" fmla="*/ 28 w 119"/>
                <a:gd name="T3" fmla="*/ 54 h 78"/>
                <a:gd name="T4" fmla="*/ 38 w 119"/>
                <a:gd name="T5" fmla="*/ 46 h 78"/>
                <a:gd name="T6" fmla="*/ 47 w 119"/>
                <a:gd name="T7" fmla="*/ 40 h 78"/>
                <a:gd name="T8" fmla="*/ 56 w 119"/>
                <a:gd name="T9" fmla="*/ 36 h 78"/>
                <a:gd name="T10" fmla="*/ 64 w 119"/>
                <a:gd name="T11" fmla="*/ 33 h 78"/>
                <a:gd name="T12" fmla="*/ 71 w 119"/>
                <a:gd name="T13" fmla="*/ 32 h 78"/>
                <a:gd name="T14" fmla="*/ 79 w 119"/>
                <a:gd name="T15" fmla="*/ 33 h 78"/>
                <a:gd name="T16" fmla="*/ 86 w 119"/>
                <a:gd name="T17" fmla="*/ 34 h 78"/>
                <a:gd name="T18" fmla="*/ 94 w 119"/>
                <a:gd name="T19" fmla="*/ 37 h 78"/>
                <a:gd name="T20" fmla="*/ 109 w 119"/>
                <a:gd name="T21" fmla="*/ 44 h 78"/>
                <a:gd name="T22" fmla="*/ 118 w 119"/>
                <a:gd name="T23" fmla="*/ 42 h 78"/>
                <a:gd name="T24" fmla="*/ 116 w 119"/>
                <a:gd name="T25" fmla="*/ 30 h 78"/>
                <a:gd name="T26" fmla="*/ 113 w 119"/>
                <a:gd name="T27" fmla="*/ 20 h 78"/>
                <a:gd name="T28" fmla="*/ 108 w 119"/>
                <a:gd name="T29" fmla="*/ 11 h 78"/>
                <a:gd name="T30" fmla="*/ 105 w 119"/>
                <a:gd name="T31" fmla="*/ 7 h 78"/>
                <a:gd name="T32" fmla="*/ 101 w 119"/>
                <a:gd name="T33" fmla="*/ 4 h 78"/>
                <a:gd name="T34" fmla="*/ 97 w 119"/>
                <a:gd name="T35" fmla="*/ 1 h 78"/>
                <a:gd name="T36" fmla="*/ 93 w 119"/>
                <a:gd name="T37" fmla="*/ 0 h 78"/>
                <a:gd name="T38" fmla="*/ 87 w 119"/>
                <a:gd name="T39" fmla="*/ 0 h 78"/>
                <a:gd name="T40" fmla="*/ 84 w 119"/>
                <a:gd name="T41" fmla="*/ 0 h 78"/>
                <a:gd name="T42" fmla="*/ 76 w 119"/>
                <a:gd name="T43" fmla="*/ 1 h 78"/>
                <a:gd name="T44" fmla="*/ 68 w 119"/>
                <a:gd name="T45" fmla="*/ 4 h 78"/>
                <a:gd name="T46" fmla="*/ 59 w 119"/>
                <a:gd name="T47" fmla="*/ 7 h 78"/>
                <a:gd name="T48" fmla="*/ 49 w 119"/>
                <a:gd name="T49" fmla="*/ 12 h 78"/>
                <a:gd name="T50" fmla="*/ 38 w 119"/>
                <a:gd name="T51" fmla="*/ 19 h 78"/>
                <a:gd name="T52" fmla="*/ 28 w 119"/>
                <a:gd name="T53" fmla="*/ 28 h 78"/>
                <a:gd name="T54" fmla="*/ 19 w 119"/>
                <a:gd name="T55" fmla="*/ 38 h 78"/>
                <a:gd name="T56" fmla="*/ 11 w 119"/>
                <a:gd name="T57" fmla="*/ 51 h 78"/>
                <a:gd name="T58" fmla="*/ 5 w 119"/>
                <a:gd name="T59" fmla="*/ 64 h 78"/>
                <a:gd name="T60" fmla="*/ 3 w 119"/>
                <a:gd name="T61" fmla="*/ 78 h 78"/>
                <a:gd name="T62" fmla="*/ 60 w 119"/>
                <a:gd name="T63" fmla="*/ 31 h 78"/>
                <a:gd name="T64" fmla="*/ 52 w 119"/>
                <a:gd name="T65" fmla="*/ 34 h 78"/>
                <a:gd name="T66" fmla="*/ 44 w 119"/>
                <a:gd name="T67" fmla="*/ 39 h 78"/>
                <a:gd name="T68" fmla="*/ 35 w 119"/>
                <a:gd name="T69" fmla="*/ 45 h 78"/>
                <a:gd name="T70" fmla="*/ 25 w 119"/>
                <a:gd name="T71" fmla="*/ 53 h 78"/>
                <a:gd name="T72" fmla="*/ 14 w 119"/>
                <a:gd name="T73" fmla="*/ 62 h 78"/>
                <a:gd name="T74" fmla="*/ 8 w 119"/>
                <a:gd name="T75" fmla="*/ 63 h 78"/>
                <a:gd name="T76" fmla="*/ 14 w 119"/>
                <a:gd name="T77" fmla="*/ 51 h 78"/>
                <a:gd name="T78" fmla="*/ 22 w 119"/>
                <a:gd name="T79" fmla="*/ 40 h 78"/>
                <a:gd name="T80" fmla="*/ 30 w 119"/>
                <a:gd name="T81" fmla="*/ 30 h 78"/>
                <a:gd name="T82" fmla="*/ 39 w 119"/>
                <a:gd name="T83" fmla="*/ 22 h 78"/>
                <a:gd name="T84" fmla="*/ 48 w 119"/>
                <a:gd name="T85" fmla="*/ 16 h 78"/>
                <a:gd name="T86" fmla="*/ 58 w 119"/>
                <a:gd name="T87" fmla="*/ 10 h 78"/>
                <a:gd name="T88" fmla="*/ 67 w 119"/>
                <a:gd name="T89" fmla="*/ 7 h 78"/>
                <a:gd name="T90" fmla="*/ 75 w 119"/>
                <a:gd name="T91" fmla="*/ 4 h 78"/>
                <a:gd name="T92" fmla="*/ 84 w 119"/>
                <a:gd name="T93" fmla="*/ 3 h 78"/>
                <a:gd name="T94" fmla="*/ 87 w 119"/>
                <a:gd name="T95" fmla="*/ 2 h 78"/>
                <a:gd name="T96" fmla="*/ 92 w 119"/>
                <a:gd name="T97" fmla="*/ 3 h 78"/>
                <a:gd name="T98" fmla="*/ 96 w 119"/>
                <a:gd name="T99" fmla="*/ 4 h 78"/>
                <a:gd name="T100" fmla="*/ 100 w 119"/>
                <a:gd name="T101" fmla="*/ 6 h 78"/>
                <a:gd name="T102" fmla="*/ 103 w 119"/>
                <a:gd name="T103" fmla="*/ 9 h 78"/>
                <a:gd name="T104" fmla="*/ 108 w 119"/>
                <a:gd name="T105" fmla="*/ 15 h 78"/>
                <a:gd name="T106" fmla="*/ 111 w 119"/>
                <a:gd name="T107" fmla="*/ 24 h 78"/>
                <a:gd name="T108" fmla="*/ 113 w 119"/>
                <a:gd name="T109" fmla="*/ 33 h 78"/>
                <a:gd name="T110" fmla="*/ 112 w 119"/>
                <a:gd name="T111" fmla="*/ 42 h 78"/>
                <a:gd name="T112" fmla="*/ 95 w 119"/>
                <a:gd name="T113" fmla="*/ 34 h 78"/>
                <a:gd name="T114" fmla="*/ 87 w 119"/>
                <a:gd name="T115" fmla="*/ 32 h 78"/>
                <a:gd name="T116" fmla="*/ 80 w 119"/>
                <a:gd name="T117" fmla="*/ 30 h 78"/>
                <a:gd name="T118" fmla="*/ 72 w 119"/>
                <a:gd name="T119" fmla="*/ 30 h 78"/>
                <a:gd name="T120" fmla="*/ 65 w 119"/>
                <a:gd name="T121" fmla="*/ 30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19" h="78">
                  <a:moveTo>
                    <a:pt x="3" y="78"/>
                  </a:moveTo>
                  <a:lnTo>
                    <a:pt x="8" y="73"/>
                  </a:lnTo>
                  <a:lnTo>
                    <a:pt x="13" y="68"/>
                  </a:lnTo>
                  <a:lnTo>
                    <a:pt x="15" y="66"/>
                  </a:lnTo>
                  <a:lnTo>
                    <a:pt x="17" y="63"/>
                  </a:lnTo>
                  <a:lnTo>
                    <a:pt x="20" y="61"/>
                  </a:lnTo>
                  <a:lnTo>
                    <a:pt x="22" y="59"/>
                  </a:lnTo>
                  <a:lnTo>
                    <a:pt x="24" y="57"/>
                  </a:lnTo>
                  <a:lnTo>
                    <a:pt x="26" y="55"/>
                  </a:lnTo>
                  <a:lnTo>
                    <a:pt x="28" y="54"/>
                  </a:lnTo>
                  <a:lnTo>
                    <a:pt x="30" y="52"/>
                  </a:lnTo>
                  <a:lnTo>
                    <a:pt x="32" y="50"/>
                  </a:lnTo>
                  <a:lnTo>
                    <a:pt x="34" y="49"/>
                  </a:lnTo>
                  <a:lnTo>
                    <a:pt x="36" y="47"/>
                  </a:lnTo>
                  <a:lnTo>
                    <a:pt x="38" y="46"/>
                  </a:lnTo>
                  <a:lnTo>
                    <a:pt x="40" y="45"/>
                  </a:lnTo>
                  <a:lnTo>
                    <a:pt x="42" y="43"/>
                  </a:lnTo>
                  <a:lnTo>
                    <a:pt x="44" y="42"/>
                  </a:lnTo>
                  <a:lnTo>
                    <a:pt x="46" y="41"/>
                  </a:lnTo>
                  <a:lnTo>
                    <a:pt x="47" y="40"/>
                  </a:lnTo>
                  <a:lnTo>
                    <a:pt x="49" y="39"/>
                  </a:lnTo>
                  <a:lnTo>
                    <a:pt x="51" y="38"/>
                  </a:lnTo>
                  <a:lnTo>
                    <a:pt x="52" y="37"/>
                  </a:lnTo>
                  <a:lnTo>
                    <a:pt x="54" y="37"/>
                  </a:lnTo>
                  <a:lnTo>
                    <a:pt x="56" y="36"/>
                  </a:lnTo>
                  <a:lnTo>
                    <a:pt x="57" y="35"/>
                  </a:lnTo>
                  <a:lnTo>
                    <a:pt x="59" y="35"/>
                  </a:lnTo>
                  <a:lnTo>
                    <a:pt x="61" y="34"/>
                  </a:lnTo>
                  <a:lnTo>
                    <a:pt x="62" y="34"/>
                  </a:lnTo>
                  <a:lnTo>
                    <a:pt x="64" y="33"/>
                  </a:lnTo>
                  <a:lnTo>
                    <a:pt x="65" y="33"/>
                  </a:lnTo>
                  <a:lnTo>
                    <a:pt x="67" y="33"/>
                  </a:lnTo>
                  <a:lnTo>
                    <a:pt x="68" y="33"/>
                  </a:lnTo>
                  <a:lnTo>
                    <a:pt x="70" y="33"/>
                  </a:lnTo>
                  <a:lnTo>
                    <a:pt x="71" y="32"/>
                  </a:lnTo>
                  <a:lnTo>
                    <a:pt x="73" y="32"/>
                  </a:lnTo>
                  <a:lnTo>
                    <a:pt x="74" y="32"/>
                  </a:lnTo>
                  <a:lnTo>
                    <a:pt x="76" y="33"/>
                  </a:lnTo>
                  <a:lnTo>
                    <a:pt x="77" y="33"/>
                  </a:lnTo>
                  <a:lnTo>
                    <a:pt x="79" y="33"/>
                  </a:lnTo>
                  <a:lnTo>
                    <a:pt x="80" y="33"/>
                  </a:lnTo>
                  <a:lnTo>
                    <a:pt x="82" y="33"/>
                  </a:lnTo>
                  <a:lnTo>
                    <a:pt x="83" y="34"/>
                  </a:lnTo>
                  <a:lnTo>
                    <a:pt x="85" y="34"/>
                  </a:lnTo>
                  <a:lnTo>
                    <a:pt x="86" y="34"/>
                  </a:lnTo>
                  <a:lnTo>
                    <a:pt x="88" y="35"/>
                  </a:lnTo>
                  <a:lnTo>
                    <a:pt x="89" y="35"/>
                  </a:lnTo>
                  <a:lnTo>
                    <a:pt x="91" y="36"/>
                  </a:lnTo>
                  <a:lnTo>
                    <a:pt x="92" y="36"/>
                  </a:lnTo>
                  <a:lnTo>
                    <a:pt x="94" y="37"/>
                  </a:lnTo>
                  <a:lnTo>
                    <a:pt x="95" y="38"/>
                  </a:lnTo>
                  <a:lnTo>
                    <a:pt x="99" y="39"/>
                  </a:lnTo>
                  <a:lnTo>
                    <a:pt x="102" y="40"/>
                  </a:lnTo>
                  <a:lnTo>
                    <a:pt x="105" y="42"/>
                  </a:lnTo>
                  <a:lnTo>
                    <a:pt x="109" y="44"/>
                  </a:lnTo>
                  <a:lnTo>
                    <a:pt x="113" y="46"/>
                  </a:lnTo>
                  <a:lnTo>
                    <a:pt x="116" y="48"/>
                  </a:lnTo>
                  <a:lnTo>
                    <a:pt x="119" y="49"/>
                  </a:lnTo>
                  <a:lnTo>
                    <a:pt x="118" y="46"/>
                  </a:lnTo>
                  <a:lnTo>
                    <a:pt x="118" y="42"/>
                  </a:lnTo>
                  <a:lnTo>
                    <a:pt x="117" y="38"/>
                  </a:lnTo>
                  <a:lnTo>
                    <a:pt x="117" y="36"/>
                  </a:lnTo>
                  <a:lnTo>
                    <a:pt x="117" y="34"/>
                  </a:lnTo>
                  <a:lnTo>
                    <a:pt x="116" y="32"/>
                  </a:lnTo>
                  <a:lnTo>
                    <a:pt x="116" y="30"/>
                  </a:lnTo>
                  <a:lnTo>
                    <a:pt x="115" y="28"/>
                  </a:lnTo>
                  <a:lnTo>
                    <a:pt x="115" y="26"/>
                  </a:lnTo>
                  <a:lnTo>
                    <a:pt x="114" y="24"/>
                  </a:lnTo>
                  <a:lnTo>
                    <a:pt x="113" y="22"/>
                  </a:lnTo>
                  <a:lnTo>
                    <a:pt x="113" y="20"/>
                  </a:lnTo>
                  <a:lnTo>
                    <a:pt x="112" y="18"/>
                  </a:lnTo>
                  <a:lnTo>
                    <a:pt x="111" y="16"/>
                  </a:lnTo>
                  <a:lnTo>
                    <a:pt x="110" y="14"/>
                  </a:lnTo>
                  <a:lnTo>
                    <a:pt x="109" y="12"/>
                  </a:lnTo>
                  <a:lnTo>
                    <a:pt x="108" y="11"/>
                  </a:lnTo>
                  <a:lnTo>
                    <a:pt x="107" y="10"/>
                  </a:lnTo>
                  <a:lnTo>
                    <a:pt x="107" y="9"/>
                  </a:lnTo>
                  <a:lnTo>
                    <a:pt x="106" y="8"/>
                  </a:lnTo>
                  <a:lnTo>
                    <a:pt x="106" y="8"/>
                  </a:lnTo>
                  <a:lnTo>
                    <a:pt x="105" y="7"/>
                  </a:lnTo>
                  <a:lnTo>
                    <a:pt x="104" y="6"/>
                  </a:lnTo>
                  <a:lnTo>
                    <a:pt x="104" y="5"/>
                  </a:lnTo>
                  <a:lnTo>
                    <a:pt x="103" y="5"/>
                  </a:lnTo>
                  <a:lnTo>
                    <a:pt x="102" y="4"/>
                  </a:lnTo>
                  <a:lnTo>
                    <a:pt x="101" y="4"/>
                  </a:lnTo>
                  <a:lnTo>
                    <a:pt x="101" y="3"/>
                  </a:lnTo>
                  <a:lnTo>
                    <a:pt x="100" y="3"/>
                  </a:lnTo>
                  <a:lnTo>
                    <a:pt x="99" y="2"/>
                  </a:lnTo>
                  <a:lnTo>
                    <a:pt x="98" y="2"/>
                  </a:lnTo>
                  <a:lnTo>
                    <a:pt x="97" y="1"/>
                  </a:lnTo>
                  <a:lnTo>
                    <a:pt x="96" y="1"/>
                  </a:lnTo>
                  <a:lnTo>
                    <a:pt x="96" y="1"/>
                  </a:lnTo>
                  <a:lnTo>
                    <a:pt x="95" y="0"/>
                  </a:lnTo>
                  <a:lnTo>
                    <a:pt x="94" y="0"/>
                  </a:lnTo>
                  <a:lnTo>
                    <a:pt x="93" y="0"/>
                  </a:lnTo>
                  <a:lnTo>
                    <a:pt x="92" y="0"/>
                  </a:lnTo>
                  <a:lnTo>
                    <a:pt x="91" y="0"/>
                  </a:lnTo>
                  <a:lnTo>
                    <a:pt x="90" y="0"/>
                  </a:lnTo>
                  <a:lnTo>
                    <a:pt x="88" y="0"/>
                  </a:lnTo>
                  <a:lnTo>
                    <a:pt x="87" y="0"/>
                  </a:lnTo>
                  <a:lnTo>
                    <a:pt x="86" y="0"/>
                  </a:lnTo>
                  <a:lnTo>
                    <a:pt x="85" y="0"/>
                  </a:lnTo>
                  <a:lnTo>
                    <a:pt x="84" y="0"/>
                  </a:lnTo>
                  <a:lnTo>
                    <a:pt x="84" y="0"/>
                  </a:lnTo>
                  <a:lnTo>
                    <a:pt x="84" y="0"/>
                  </a:lnTo>
                  <a:lnTo>
                    <a:pt x="84" y="0"/>
                  </a:lnTo>
                  <a:lnTo>
                    <a:pt x="82" y="0"/>
                  </a:lnTo>
                  <a:lnTo>
                    <a:pt x="80" y="0"/>
                  </a:lnTo>
                  <a:lnTo>
                    <a:pt x="78" y="1"/>
                  </a:lnTo>
                  <a:lnTo>
                    <a:pt x="76" y="1"/>
                  </a:lnTo>
                  <a:lnTo>
                    <a:pt x="75" y="2"/>
                  </a:lnTo>
                  <a:lnTo>
                    <a:pt x="73" y="2"/>
                  </a:lnTo>
                  <a:lnTo>
                    <a:pt x="71" y="2"/>
                  </a:lnTo>
                  <a:lnTo>
                    <a:pt x="69" y="3"/>
                  </a:lnTo>
                  <a:lnTo>
                    <a:pt x="68" y="4"/>
                  </a:lnTo>
                  <a:lnTo>
                    <a:pt x="66" y="4"/>
                  </a:lnTo>
                  <a:lnTo>
                    <a:pt x="64" y="5"/>
                  </a:lnTo>
                  <a:lnTo>
                    <a:pt x="62" y="6"/>
                  </a:lnTo>
                  <a:lnTo>
                    <a:pt x="60" y="6"/>
                  </a:lnTo>
                  <a:lnTo>
                    <a:pt x="59" y="7"/>
                  </a:lnTo>
                  <a:lnTo>
                    <a:pt x="57" y="8"/>
                  </a:lnTo>
                  <a:lnTo>
                    <a:pt x="55" y="9"/>
                  </a:lnTo>
                  <a:lnTo>
                    <a:pt x="53" y="10"/>
                  </a:lnTo>
                  <a:lnTo>
                    <a:pt x="51" y="11"/>
                  </a:lnTo>
                  <a:lnTo>
                    <a:pt x="49" y="12"/>
                  </a:lnTo>
                  <a:lnTo>
                    <a:pt x="46" y="13"/>
                  </a:lnTo>
                  <a:lnTo>
                    <a:pt x="44" y="15"/>
                  </a:lnTo>
                  <a:lnTo>
                    <a:pt x="42" y="16"/>
                  </a:lnTo>
                  <a:lnTo>
                    <a:pt x="40" y="18"/>
                  </a:lnTo>
                  <a:lnTo>
                    <a:pt x="38" y="19"/>
                  </a:lnTo>
                  <a:lnTo>
                    <a:pt x="36" y="21"/>
                  </a:lnTo>
                  <a:lnTo>
                    <a:pt x="34" y="23"/>
                  </a:lnTo>
                  <a:lnTo>
                    <a:pt x="32" y="24"/>
                  </a:lnTo>
                  <a:lnTo>
                    <a:pt x="30" y="26"/>
                  </a:lnTo>
                  <a:lnTo>
                    <a:pt x="28" y="28"/>
                  </a:lnTo>
                  <a:lnTo>
                    <a:pt x="26" y="30"/>
                  </a:lnTo>
                  <a:lnTo>
                    <a:pt x="24" y="32"/>
                  </a:lnTo>
                  <a:lnTo>
                    <a:pt x="23" y="34"/>
                  </a:lnTo>
                  <a:lnTo>
                    <a:pt x="21" y="36"/>
                  </a:lnTo>
                  <a:lnTo>
                    <a:pt x="19" y="38"/>
                  </a:lnTo>
                  <a:lnTo>
                    <a:pt x="17" y="41"/>
                  </a:lnTo>
                  <a:lnTo>
                    <a:pt x="16" y="43"/>
                  </a:lnTo>
                  <a:lnTo>
                    <a:pt x="14" y="45"/>
                  </a:lnTo>
                  <a:lnTo>
                    <a:pt x="13" y="48"/>
                  </a:lnTo>
                  <a:lnTo>
                    <a:pt x="11" y="51"/>
                  </a:lnTo>
                  <a:lnTo>
                    <a:pt x="10" y="53"/>
                  </a:lnTo>
                  <a:lnTo>
                    <a:pt x="8" y="56"/>
                  </a:lnTo>
                  <a:lnTo>
                    <a:pt x="7" y="59"/>
                  </a:lnTo>
                  <a:lnTo>
                    <a:pt x="6" y="61"/>
                  </a:lnTo>
                  <a:lnTo>
                    <a:pt x="5" y="64"/>
                  </a:lnTo>
                  <a:lnTo>
                    <a:pt x="3" y="67"/>
                  </a:lnTo>
                  <a:lnTo>
                    <a:pt x="2" y="70"/>
                  </a:lnTo>
                  <a:lnTo>
                    <a:pt x="1" y="73"/>
                  </a:lnTo>
                  <a:lnTo>
                    <a:pt x="0" y="77"/>
                  </a:lnTo>
                  <a:lnTo>
                    <a:pt x="3" y="78"/>
                  </a:lnTo>
                  <a:lnTo>
                    <a:pt x="3" y="78"/>
                  </a:lnTo>
                  <a:close/>
                  <a:moveTo>
                    <a:pt x="65" y="30"/>
                  </a:moveTo>
                  <a:lnTo>
                    <a:pt x="63" y="31"/>
                  </a:lnTo>
                  <a:lnTo>
                    <a:pt x="62" y="31"/>
                  </a:lnTo>
                  <a:lnTo>
                    <a:pt x="60" y="31"/>
                  </a:lnTo>
                  <a:lnTo>
                    <a:pt x="58" y="32"/>
                  </a:lnTo>
                  <a:lnTo>
                    <a:pt x="57" y="32"/>
                  </a:lnTo>
                  <a:lnTo>
                    <a:pt x="55" y="33"/>
                  </a:lnTo>
                  <a:lnTo>
                    <a:pt x="54" y="34"/>
                  </a:lnTo>
                  <a:lnTo>
                    <a:pt x="52" y="34"/>
                  </a:lnTo>
                  <a:lnTo>
                    <a:pt x="50" y="35"/>
                  </a:lnTo>
                  <a:lnTo>
                    <a:pt x="49" y="36"/>
                  </a:lnTo>
                  <a:lnTo>
                    <a:pt x="47" y="37"/>
                  </a:lnTo>
                  <a:lnTo>
                    <a:pt x="45" y="38"/>
                  </a:lnTo>
                  <a:lnTo>
                    <a:pt x="44" y="39"/>
                  </a:lnTo>
                  <a:lnTo>
                    <a:pt x="42" y="40"/>
                  </a:lnTo>
                  <a:lnTo>
                    <a:pt x="40" y="41"/>
                  </a:lnTo>
                  <a:lnTo>
                    <a:pt x="39" y="42"/>
                  </a:lnTo>
                  <a:lnTo>
                    <a:pt x="37" y="43"/>
                  </a:lnTo>
                  <a:lnTo>
                    <a:pt x="35" y="45"/>
                  </a:lnTo>
                  <a:lnTo>
                    <a:pt x="33" y="46"/>
                  </a:lnTo>
                  <a:lnTo>
                    <a:pt x="31" y="48"/>
                  </a:lnTo>
                  <a:lnTo>
                    <a:pt x="29" y="49"/>
                  </a:lnTo>
                  <a:lnTo>
                    <a:pt x="27" y="51"/>
                  </a:lnTo>
                  <a:lnTo>
                    <a:pt x="25" y="53"/>
                  </a:lnTo>
                  <a:lnTo>
                    <a:pt x="23" y="54"/>
                  </a:lnTo>
                  <a:lnTo>
                    <a:pt x="21" y="56"/>
                  </a:lnTo>
                  <a:lnTo>
                    <a:pt x="19" y="58"/>
                  </a:lnTo>
                  <a:lnTo>
                    <a:pt x="17" y="60"/>
                  </a:lnTo>
                  <a:lnTo>
                    <a:pt x="14" y="62"/>
                  </a:lnTo>
                  <a:lnTo>
                    <a:pt x="10" y="67"/>
                  </a:lnTo>
                  <a:lnTo>
                    <a:pt x="5" y="72"/>
                  </a:lnTo>
                  <a:lnTo>
                    <a:pt x="6" y="69"/>
                  </a:lnTo>
                  <a:lnTo>
                    <a:pt x="7" y="66"/>
                  </a:lnTo>
                  <a:lnTo>
                    <a:pt x="8" y="63"/>
                  </a:lnTo>
                  <a:lnTo>
                    <a:pt x="9" y="61"/>
                  </a:lnTo>
                  <a:lnTo>
                    <a:pt x="10" y="58"/>
                  </a:lnTo>
                  <a:lnTo>
                    <a:pt x="12" y="56"/>
                  </a:lnTo>
                  <a:lnTo>
                    <a:pt x="13" y="53"/>
                  </a:lnTo>
                  <a:lnTo>
                    <a:pt x="14" y="51"/>
                  </a:lnTo>
                  <a:lnTo>
                    <a:pt x="16" y="49"/>
                  </a:lnTo>
                  <a:lnTo>
                    <a:pt x="17" y="46"/>
                  </a:lnTo>
                  <a:lnTo>
                    <a:pt x="19" y="44"/>
                  </a:lnTo>
                  <a:lnTo>
                    <a:pt x="20" y="42"/>
                  </a:lnTo>
                  <a:lnTo>
                    <a:pt x="22" y="40"/>
                  </a:lnTo>
                  <a:lnTo>
                    <a:pt x="23" y="38"/>
                  </a:lnTo>
                  <a:lnTo>
                    <a:pt x="25" y="36"/>
                  </a:lnTo>
                  <a:lnTo>
                    <a:pt x="26" y="34"/>
                  </a:lnTo>
                  <a:lnTo>
                    <a:pt x="28" y="32"/>
                  </a:lnTo>
                  <a:lnTo>
                    <a:pt x="30" y="30"/>
                  </a:lnTo>
                  <a:lnTo>
                    <a:pt x="32" y="29"/>
                  </a:lnTo>
                  <a:lnTo>
                    <a:pt x="33" y="27"/>
                  </a:lnTo>
                  <a:lnTo>
                    <a:pt x="35" y="25"/>
                  </a:lnTo>
                  <a:lnTo>
                    <a:pt x="37" y="24"/>
                  </a:lnTo>
                  <a:lnTo>
                    <a:pt x="39" y="22"/>
                  </a:lnTo>
                  <a:lnTo>
                    <a:pt x="41" y="21"/>
                  </a:lnTo>
                  <a:lnTo>
                    <a:pt x="42" y="19"/>
                  </a:lnTo>
                  <a:lnTo>
                    <a:pt x="44" y="18"/>
                  </a:lnTo>
                  <a:lnTo>
                    <a:pt x="46" y="17"/>
                  </a:lnTo>
                  <a:lnTo>
                    <a:pt x="48" y="16"/>
                  </a:lnTo>
                  <a:lnTo>
                    <a:pt x="50" y="14"/>
                  </a:lnTo>
                  <a:lnTo>
                    <a:pt x="52" y="13"/>
                  </a:lnTo>
                  <a:lnTo>
                    <a:pt x="54" y="12"/>
                  </a:lnTo>
                  <a:lnTo>
                    <a:pt x="56" y="11"/>
                  </a:lnTo>
                  <a:lnTo>
                    <a:pt x="58" y="10"/>
                  </a:lnTo>
                  <a:lnTo>
                    <a:pt x="60" y="10"/>
                  </a:lnTo>
                  <a:lnTo>
                    <a:pt x="61" y="9"/>
                  </a:lnTo>
                  <a:lnTo>
                    <a:pt x="63" y="8"/>
                  </a:lnTo>
                  <a:lnTo>
                    <a:pt x="65" y="8"/>
                  </a:lnTo>
                  <a:lnTo>
                    <a:pt x="67" y="7"/>
                  </a:lnTo>
                  <a:lnTo>
                    <a:pt x="68" y="6"/>
                  </a:lnTo>
                  <a:lnTo>
                    <a:pt x="70" y="6"/>
                  </a:lnTo>
                  <a:lnTo>
                    <a:pt x="72" y="5"/>
                  </a:lnTo>
                  <a:lnTo>
                    <a:pt x="74" y="5"/>
                  </a:lnTo>
                  <a:lnTo>
                    <a:pt x="75" y="4"/>
                  </a:lnTo>
                  <a:lnTo>
                    <a:pt x="77" y="4"/>
                  </a:lnTo>
                  <a:lnTo>
                    <a:pt x="79" y="4"/>
                  </a:lnTo>
                  <a:lnTo>
                    <a:pt x="81" y="3"/>
                  </a:lnTo>
                  <a:lnTo>
                    <a:pt x="82" y="3"/>
                  </a:lnTo>
                  <a:lnTo>
                    <a:pt x="84" y="3"/>
                  </a:lnTo>
                  <a:lnTo>
                    <a:pt x="84" y="3"/>
                  </a:lnTo>
                  <a:lnTo>
                    <a:pt x="84" y="3"/>
                  </a:lnTo>
                  <a:lnTo>
                    <a:pt x="85" y="2"/>
                  </a:lnTo>
                  <a:lnTo>
                    <a:pt x="86" y="2"/>
                  </a:lnTo>
                  <a:lnTo>
                    <a:pt x="87" y="2"/>
                  </a:lnTo>
                  <a:lnTo>
                    <a:pt x="88" y="2"/>
                  </a:lnTo>
                  <a:lnTo>
                    <a:pt x="89" y="2"/>
                  </a:lnTo>
                  <a:lnTo>
                    <a:pt x="90" y="2"/>
                  </a:lnTo>
                  <a:lnTo>
                    <a:pt x="91" y="3"/>
                  </a:lnTo>
                  <a:lnTo>
                    <a:pt x="92" y="3"/>
                  </a:lnTo>
                  <a:lnTo>
                    <a:pt x="93" y="3"/>
                  </a:lnTo>
                  <a:lnTo>
                    <a:pt x="94" y="3"/>
                  </a:lnTo>
                  <a:lnTo>
                    <a:pt x="95" y="3"/>
                  </a:lnTo>
                  <a:lnTo>
                    <a:pt x="95" y="4"/>
                  </a:lnTo>
                  <a:lnTo>
                    <a:pt x="96" y="4"/>
                  </a:lnTo>
                  <a:lnTo>
                    <a:pt x="97" y="4"/>
                  </a:lnTo>
                  <a:lnTo>
                    <a:pt x="98" y="5"/>
                  </a:lnTo>
                  <a:lnTo>
                    <a:pt x="98" y="5"/>
                  </a:lnTo>
                  <a:lnTo>
                    <a:pt x="99" y="6"/>
                  </a:lnTo>
                  <a:lnTo>
                    <a:pt x="100" y="6"/>
                  </a:lnTo>
                  <a:lnTo>
                    <a:pt x="101" y="7"/>
                  </a:lnTo>
                  <a:lnTo>
                    <a:pt x="101" y="7"/>
                  </a:lnTo>
                  <a:lnTo>
                    <a:pt x="102" y="8"/>
                  </a:lnTo>
                  <a:lnTo>
                    <a:pt x="102" y="8"/>
                  </a:lnTo>
                  <a:lnTo>
                    <a:pt x="103" y="9"/>
                  </a:lnTo>
                  <a:lnTo>
                    <a:pt x="104" y="10"/>
                  </a:lnTo>
                  <a:lnTo>
                    <a:pt x="105" y="11"/>
                  </a:lnTo>
                  <a:lnTo>
                    <a:pt x="106" y="12"/>
                  </a:lnTo>
                  <a:lnTo>
                    <a:pt x="107" y="14"/>
                  </a:lnTo>
                  <a:lnTo>
                    <a:pt x="108" y="15"/>
                  </a:lnTo>
                  <a:lnTo>
                    <a:pt x="108" y="17"/>
                  </a:lnTo>
                  <a:lnTo>
                    <a:pt x="109" y="19"/>
                  </a:lnTo>
                  <a:lnTo>
                    <a:pt x="110" y="20"/>
                  </a:lnTo>
                  <a:lnTo>
                    <a:pt x="110" y="22"/>
                  </a:lnTo>
                  <a:lnTo>
                    <a:pt x="111" y="24"/>
                  </a:lnTo>
                  <a:lnTo>
                    <a:pt x="112" y="25"/>
                  </a:lnTo>
                  <a:lnTo>
                    <a:pt x="112" y="27"/>
                  </a:lnTo>
                  <a:lnTo>
                    <a:pt x="113" y="29"/>
                  </a:lnTo>
                  <a:lnTo>
                    <a:pt x="113" y="31"/>
                  </a:lnTo>
                  <a:lnTo>
                    <a:pt x="113" y="33"/>
                  </a:lnTo>
                  <a:lnTo>
                    <a:pt x="114" y="35"/>
                  </a:lnTo>
                  <a:lnTo>
                    <a:pt x="114" y="37"/>
                  </a:lnTo>
                  <a:lnTo>
                    <a:pt x="115" y="40"/>
                  </a:lnTo>
                  <a:lnTo>
                    <a:pt x="115" y="44"/>
                  </a:lnTo>
                  <a:lnTo>
                    <a:pt x="112" y="42"/>
                  </a:lnTo>
                  <a:lnTo>
                    <a:pt x="108" y="40"/>
                  </a:lnTo>
                  <a:lnTo>
                    <a:pt x="105" y="38"/>
                  </a:lnTo>
                  <a:lnTo>
                    <a:pt x="101" y="37"/>
                  </a:lnTo>
                  <a:lnTo>
                    <a:pt x="98" y="36"/>
                  </a:lnTo>
                  <a:lnTo>
                    <a:pt x="95" y="34"/>
                  </a:lnTo>
                  <a:lnTo>
                    <a:pt x="93" y="34"/>
                  </a:lnTo>
                  <a:lnTo>
                    <a:pt x="92" y="33"/>
                  </a:lnTo>
                  <a:lnTo>
                    <a:pt x="90" y="33"/>
                  </a:lnTo>
                  <a:lnTo>
                    <a:pt x="89" y="32"/>
                  </a:lnTo>
                  <a:lnTo>
                    <a:pt x="87" y="32"/>
                  </a:lnTo>
                  <a:lnTo>
                    <a:pt x="86" y="31"/>
                  </a:lnTo>
                  <a:lnTo>
                    <a:pt x="84" y="31"/>
                  </a:lnTo>
                  <a:lnTo>
                    <a:pt x="83" y="31"/>
                  </a:lnTo>
                  <a:lnTo>
                    <a:pt x="81" y="30"/>
                  </a:lnTo>
                  <a:lnTo>
                    <a:pt x="80" y="30"/>
                  </a:lnTo>
                  <a:lnTo>
                    <a:pt x="78" y="30"/>
                  </a:lnTo>
                  <a:lnTo>
                    <a:pt x="77" y="30"/>
                  </a:lnTo>
                  <a:lnTo>
                    <a:pt x="75" y="30"/>
                  </a:lnTo>
                  <a:lnTo>
                    <a:pt x="74" y="30"/>
                  </a:lnTo>
                  <a:lnTo>
                    <a:pt x="72" y="30"/>
                  </a:lnTo>
                  <a:lnTo>
                    <a:pt x="71" y="30"/>
                  </a:lnTo>
                  <a:lnTo>
                    <a:pt x="69" y="30"/>
                  </a:lnTo>
                  <a:lnTo>
                    <a:pt x="68" y="30"/>
                  </a:lnTo>
                  <a:lnTo>
                    <a:pt x="66" y="30"/>
                  </a:lnTo>
                  <a:lnTo>
                    <a:pt x="65" y="30"/>
                  </a:lnTo>
                  <a:lnTo>
                    <a:pt x="65" y="30"/>
                  </a:lnTo>
                  <a:lnTo>
                    <a:pt x="65" y="30"/>
                  </a:lnTo>
                  <a:close/>
                </a:path>
              </a:pathLst>
            </a:custGeom>
            <a:solidFill>
              <a:srgbClr val="894F2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3" name="Freeform 33"/>
            <p:cNvSpPr>
              <a:spLocks/>
            </p:cNvSpPr>
            <p:nvPr/>
          </p:nvSpPr>
          <p:spPr bwMode="auto">
            <a:xfrm>
              <a:off x="3823" y="889"/>
              <a:ext cx="134" cy="68"/>
            </a:xfrm>
            <a:custGeom>
              <a:avLst/>
              <a:gdLst>
                <a:gd name="T0" fmla="*/ 7 w 134"/>
                <a:gd name="T1" fmla="*/ 61 h 68"/>
                <a:gd name="T2" fmla="*/ 16 w 134"/>
                <a:gd name="T3" fmla="*/ 52 h 68"/>
                <a:gd name="T4" fmla="*/ 25 w 134"/>
                <a:gd name="T5" fmla="*/ 44 h 68"/>
                <a:gd name="T6" fmla="*/ 34 w 134"/>
                <a:gd name="T7" fmla="*/ 38 h 68"/>
                <a:gd name="T8" fmla="*/ 43 w 134"/>
                <a:gd name="T9" fmla="*/ 32 h 68"/>
                <a:gd name="T10" fmla="*/ 53 w 134"/>
                <a:gd name="T11" fmla="*/ 28 h 68"/>
                <a:gd name="T12" fmla="*/ 63 w 134"/>
                <a:gd name="T13" fmla="*/ 26 h 68"/>
                <a:gd name="T14" fmla="*/ 74 w 134"/>
                <a:gd name="T15" fmla="*/ 26 h 68"/>
                <a:gd name="T16" fmla="*/ 86 w 134"/>
                <a:gd name="T17" fmla="*/ 28 h 68"/>
                <a:gd name="T18" fmla="*/ 98 w 134"/>
                <a:gd name="T19" fmla="*/ 32 h 68"/>
                <a:gd name="T20" fmla="*/ 112 w 134"/>
                <a:gd name="T21" fmla="*/ 38 h 68"/>
                <a:gd name="T22" fmla="*/ 118 w 134"/>
                <a:gd name="T23" fmla="*/ 35 h 68"/>
                <a:gd name="T24" fmla="*/ 121 w 134"/>
                <a:gd name="T25" fmla="*/ 34 h 68"/>
                <a:gd name="T26" fmla="*/ 124 w 134"/>
                <a:gd name="T27" fmla="*/ 32 h 68"/>
                <a:gd name="T28" fmla="*/ 126 w 134"/>
                <a:gd name="T29" fmla="*/ 31 h 68"/>
                <a:gd name="T30" fmla="*/ 128 w 134"/>
                <a:gd name="T31" fmla="*/ 28 h 68"/>
                <a:gd name="T32" fmla="*/ 129 w 134"/>
                <a:gd name="T33" fmla="*/ 26 h 68"/>
                <a:gd name="T34" fmla="*/ 131 w 134"/>
                <a:gd name="T35" fmla="*/ 23 h 68"/>
                <a:gd name="T36" fmla="*/ 132 w 134"/>
                <a:gd name="T37" fmla="*/ 19 h 68"/>
                <a:gd name="T38" fmla="*/ 134 w 134"/>
                <a:gd name="T39" fmla="*/ 15 h 68"/>
                <a:gd name="T40" fmla="*/ 131 w 134"/>
                <a:gd name="T41" fmla="*/ 17 h 68"/>
                <a:gd name="T42" fmla="*/ 127 w 134"/>
                <a:gd name="T43" fmla="*/ 20 h 68"/>
                <a:gd name="T44" fmla="*/ 122 w 134"/>
                <a:gd name="T45" fmla="*/ 23 h 68"/>
                <a:gd name="T46" fmla="*/ 118 w 134"/>
                <a:gd name="T47" fmla="*/ 25 h 68"/>
                <a:gd name="T48" fmla="*/ 112 w 134"/>
                <a:gd name="T49" fmla="*/ 26 h 68"/>
                <a:gd name="T50" fmla="*/ 109 w 134"/>
                <a:gd name="T51" fmla="*/ 26 h 68"/>
                <a:gd name="T52" fmla="*/ 112 w 134"/>
                <a:gd name="T53" fmla="*/ 24 h 68"/>
                <a:gd name="T54" fmla="*/ 114 w 134"/>
                <a:gd name="T55" fmla="*/ 22 h 68"/>
                <a:gd name="T56" fmla="*/ 115 w 134"/>
                <a:gd name="T57" fmla="*/ 20 h 68"/>
                <a:gd name="T58" fmla="*/ 116 w 134"/>
                <a:gd name="T59" fmla="*/ 18 h 68"/>
                <a:gd name="T60" fmla="*/ 117 w 134"/>
                <a:gd name="T61" fmla="*/ 16 h 68"/>
                <a:gd name="T62" fmla="*/ 118 w 134"/>
                <a:gd name="T63" fmla="*/ 11 h 68"/>
                <a:gd name="T64" fmla="*/ 120 w 134"/>
                <a:gd name="T65" fmla="*/ 0 h 68"/>
                <a:gd name="T66" fmla="*/ 118 w 134"/>
                <a:gd name="T67" fmla="*/ 3 h 68"/>
                <a:gd name="T68" fmla="*/ 116 w 134"/>
                <a:gd name="T69" fmla="*/ 6 h 68"/>
                <a:gd name="T70" fmla="*/ 115 w 134"/>
                <a:gd name="T71" fmla="*/ 8 h 68"/>
                <a:gd name="T72" fmla="*/ 112 w 134"/>
                <a:gd name="T73" fmla="*/ 10 h 68"/>
                <a:gd name="T74" fmla="*/ 110 w 134"/>
                <a:gd name="T75" fmla="*/ 12 h 68"/>
                <a:gd name="T76" fmla="*/ 108 w 134"/>
                <a:gd name="T77" fmla="*/ 13 h 68"/>
                <a:gd name="T78" fmla="*/ 105 w 134"/>
                <a:gd name="T79" fmla="*/ 14 h 68"/>
                <a:gd name="T80" fmla="*/ 103 w 134"/>
                <a:gd name="T81" fmla="*/ 15 h 68"/>
                <a:gd name="T82" fmla="*/ 100 w 134"/>
                <a:gd name="T83" fmla="*/ 15 h 68"/>
                <a:gd name="T84" fmla="*/ 97 w 134"/>
                <a:gd name="T85" fmla="*/ 15 h 68"/>
                <a:gd name="T86" fmla="*/ 91 w 134"/>
                <a:gd name="T87" fmla="*/ 14 h 68"/>
                <a:gd name="T88" fmla="*/ 79 w 134"/>
                <a:gd name="T89" fmla="*/ 13 h 68"/>
                <a:gd name="T90" fmla="*/ 68 w 134"/>
                <a:gd name="T91" fmla="*/ 14 h 68"/>
                <a:gd name="T92" fmla="*/ 57 w 134"/>
                <a:gd name="T93" fmla="*/ 15 h 68"/>
                <a:gd name="T94" fmla="*/ 47 w 134"/>
                <a:gd name="T95" fmla="*/ 18 h 68"/>
                <a:gd name="T96" fmla="*/ 37 w 134"/>
                <a:gd name="T97" fmla="*/ 23 h 68"/>
                <a:gd name="T98" fmla="*/ 29 w 134"/>
                <a:gd name="T99" fmla="*/ 29 h 68"/>
                <a:gd name="T100" fmla="*/ 21 w 134"/>
                <a:gd name="T101" fmla="*/ 36 h 68"/>
                <a:gd name="T102" fmla="*/ 13 w 134"/>
                <a:gd name="T103" fmla="*/ 44 h 68"/>
                <a:gd name="T104" fmla="*/ 7 w 134"/>
                <a:gd name="T105" fmla="*/ 54 h 68"/>
                <a:gd name="T106" fmla="*/ 2 w 134"/>
                <a:gd name="T107" fmla="*/ 64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34" h="68">
                  <a:moveTo>
                    <a:pt x="0" y="68"/>
                  </a:moveTo>
                  <a:lnTo>
                    <a:pt x="4" y="65"/>
                  </a:lnTo>
                  <a:lnTo>
                    <a:pt x="7" y="61"/>
                  </a:lnTo>
                  <a:lnTo>
                    <a:pt x="10" y="58"/>
                  </a:lnTo>
                  <a:lnTo>
                    <a:pt x="13" y="55"/>
                  </a:lnTo>
                  <a:lnTo>
                    <a:pt x="16" y="52"/>
                  </a:lnTo>
                  <a:lnTo>
                    <a:pt x="19" y="50"/>
                  </a:lnTo>
                  <a:lnTo>
                    <a:pt x="22" y="47"/>
                  </a:lnTo>
                  <a:lnTo>
                    <a:pt x="25" y="44"/>
                  </a:lnTo>
                  <a:lnTo>
                    <a:pt x="28" y="42"/>
                  </a:lnTo>
                  <a:lnTo>
                    <a:pt x="31" y="40"/>
                  </a:lnTo>
                  <a:lnTo>
                    <a:pt x="34" y="38"/>
                  </a:lnTo>
                  <a:lnTo>
                    <a:pt x="37" y="36"/>
                  </a:lnTo>
                  <a:lnTo>
                    <a:pt x="40" y="34"/>
                  </a:lnTo>
                  <a:lnTo>
                    <a:pt x="43" y="32"/>
                  </a:lnTo>
                  <a:lnTo>
                    <a:pt x="47" y="31"/>
                  </a:lnTo>
                  <a:lnTo>
                    <a:pt x="50" y="30"/>
                  </a:lnTo>
                  <a:lnTo>
                    <a:pt x="53" y="28"/>
                  </a:lnTo>
                  <a:lnTo>
                    <a:pt x="56" y="27"/>
                  </a:lnTo>
                  <a:lnTo>
                    <a:pt x="60" y="27"/>
                  </a:lnTo>
                  <a:lnTo>
                    <a:pt x="63" y="26"/>
                  </a:lnTo>
                  <a:lnTo>
                    <a:pt x="66" y="26"/>
                  </a:lnTo>
                  <a:lnTo>
                    <a:pt x="70" y="26"/>
                  </a:lnTo>
                  <a:lnTo>
                    <a:pt x="74" y="26"/>
                  </a:lnTo>
                  <a:lnTo>
                    <a:pt x="78" y="26"/>
                  </a:lnTo>
                  <a:lnTo>
                    <a:pt x="81" y="27"/>
                  </a:lnTo>
                  <a:lnTo>
                    <a:pt x="86" y="28"/>
                  </a:lnTo>
                  <a:lnTo>
                    <a:pt x="90" y="29"/>
                  </a:lnTo>
                  <a:lnTo>
                    <a:pt x="94" y="30"/>
                  </a:lnTo>
                  <a:lnTo>
                    <a:pt x="98" y="32"/>
                  </a:lnTo>
                  <a:lnTo>
                    <a:pt x="103" y="33"/>
                  </a:lnTo>
                  <a:lnTo>
                    <a:pt x="107" y="35"/>
                  </a:lnTo>
                  <a:lnTo>
                    <a:pt x="112" y="38"/>
                  </a:lnTo>
                  <a:lnTo>
                    <a:pt x="114" y="37"/>
                  </a:lnTo>
                  <a:lnTo>
                    <a:pt x="116" y="36"/>
                  </a:lnTo>
                  <a:lnTo>
                    <a:pt x="118" y="35"/>
                  </a:lnTo>
                  <a:lnTo>
                    <a:pt x="120" y="35"/>
                  </a:lnTo>
                  <a:lnTo>
                    <a:pt x="121" y="34"/>
                  </a:lnTo>
                  <a:lnTo>
                    <a:pt x="121" y="34"/>
                  </a:lnTo>
                  <a:lnTo>
                    <a:pt x="122" y="33"/>
                  </a:lnTo>
                  <a:lnTo>
                    <a:pt x="123" y="33"/>
                  </a:lnTo>
                  <a:lnTo>
                    <a:pt x="124" y="32"/>
                  </a:lnTo>
                  <a:lnTo>
                    <a:pt x="124" y="32"/>
                  </a:lnTo>
                  <a:lnTo>
                    <a:pt x="125" y="31"/>
                  </a:lnTo>
                  <a:lnTo>
                    <a:pt x="126" y="31"/>
                  </a:lnTo>
                  <a:lnTo>
                    <a:pt x="126" y="30"/>
                  </a:lnTo>
                  <a:lnTo>
                    <a:pt x="127" y="29"/>
                  </a:lnTo>
                  <a:lnTo>
                    <a:pt x="128" y="28"/>
                  </a:lnTo>
                  <a:lnTo>
                    <a:pt x="128" y="28"/>
                  </a:lnTo>
                  <a:lnTo>
                    <a:pt x="129" y="27"/>
                  </a:lnTo>
                  <a:lnTo>
                    <a:pt x="129" y="26"/>
                  </a:lnTo>
                  <a:lnTo>
                    <a:pt x="130" y="25"/>
                  </a:lnTo>
                  <a:lnTo>
                    <a:pt x="130" y="24"/>
                  </a:lnTo>
                  <a:lnTo>
                    <a:pt x="131" y="23"/>
                  </a:lnTo>
                  <a:lnTo>
                    <a:pt x="131" y="22"/>
                  </a:lnTo>
                  <a:lnTo>
                    <a:pt x="132" y="20"/>
                  </a:lnTo>
                  <a:lnTo>
                    <a:pt x="132" y="19"/>
                  </a:lnTo>
                  <a:lnTo>
                    <a:pt x="133" y="18"/>
                  </a:lnTo>
                  <a:lnTo>
                    <a:pt x="133" y="16"/>
                  </a:lnTo>
                  <a:lnTo>
                    <a:pt x="134" y="15"/>
                  </a:lnTo>
                  <a:lnTo>
                    <a:pt x="134" y="13"/>
                  </a:lnTo>
                  <a:lnTo>
                    <a:pt x="133" y="15"/>
                  </a:lnTo>
                  <a:lnTo>
                    <a:pt x="131" y="17"/>
                  </a:lnTo>
                  <a:lnTo>
                    <a:pt x="130" y="18"/>
                  </a:lnTo>
                  <a:lnTo>
                    <a:pt x="128" y="19"/>
                  </a:lnTo>
                  <a:lnTo>
                    <a:pt x="127" y="20"/>
                  </a:lnTo>
                  <a:lnTo>
                    <a:pt x="125" y="21"/>
                  </a:lnTo>
                  <a:lnTo>
                    <a:pt x="124" y="22"/>
                  </a:lnTo>
                  <a:lnTo>
                    <a:pt x="122" y="23"/>
                  </a:lnTo>
                  <a:lnTo>
                    <a:pt x="121" y="24"/>
                  </a:lnTo>
                  <a:lnTo>
                    <a:pt x="119" y="24"/>
                  </a:lnTo>
                  <a:lnTo>
                    <a:pt x="118" y="25"/>
                  </a:lnTo>
                  <a:lnTo>
                    <a:pt x="116" y="25"/>
                  </a:lnTo>
                  <a:lnTo>
                    <a:pt x="114" y="26"/>
                  </a:lnTo>
                  <a:lnTo>
                    <a:pt x="112" y="26"/>
                  </a:lnTo>
                  <a:lnTo>
                    <a:pt x="111" y="26"/>
                  </a:lnTo>
                  <a:lnTo>
                    <a:pt x="109" y="27"/>
                  </a:lnTo>
                  <a:lnTo>
                    <a:pt x="109" y="26"/>
                  </a:lnTo>
                  <a:lnTo>
                    <a:pt x="110" y="25"/>
                  </a:lnTo>
                  <a:lnTo>
                    <a:pt x="111" y="25"/>
                  </a:lnTo>
                  <a:lnTo>
                    <a:pt x="112" y="24"/>
                  </a:lnTo>
                  <a:lnTo>
                    <a:pt x="112" y="23"/>
                  </a:lnTo>
                  <a:lnTo>
                    <a:pt x="113" y="23"/>
                  </a:lnTo>
                  <a:lnTo>
                    <a:pt x="114" y="22"/>
                  </a:lnTo>
                  <a:lnTo>
                    <a:pt x="114" y="22"/>
                  </a:lnTo>
                  <a:lnTo>
                    <a:pt x="115" y="21"/>
                  </a:lnTo>
                  <a:lnTo>
                    <a:pt x="115" y="20"/>
                  </a:lnTo>
                  <a:lnTo>
                    <a:pt x="116" y="20"/>
                  </a:lnTo>
                  <a:lnTo>
                    <a:pt x="116" y="19"/>
                  </a:lnTo>
                  <a:lnTo>
                    <a:pt x="116" y="18"/>
                  </a:lnTo>
                  <a:lnTo>
                    <a:pt x="117" y="18"/>
                  </a:lnTo>
                  <a:lnTo>
                    <a:pt x="117" y="17"/>
                  </a:lnTo>
                  <a:lnTo>
                    <a:pt x="117" y="16"/>
                  </a:lnTo>
                  <a:lnTo>
                    <a:pt x="118" y="14"/>
                  </a:lnTo>
                  <a:lnTo>
                    <a:pt x="118" y="13"/>
                  </a:lnTo>
                  <a:lnTo>
                    <a:pt x="118" y="11"/>
                  </a:lnTo>
                  <a:lnTo>
                    <a:pt x="119" y="9"/>
                  </a:lnTo>
                  <a:lnTo>
                    <a:pt x="119" y="5"/>
                  </a:lnTo>
                  <a:lnTo>
                    <a:pt x="120" y="0"/>
                  </a:lnTo>
                  <a:lnTo>
                    <a:pt x="119" y="1"/>
                  </a:lnTo>
                  <a:lnTo>
                    <a:pt x="119" y="2"/>
                  </a:lnTo>
                  <a:lnTo>
                    <a:pt x="118" y="3"/>
                  </a:lnTo>
                  <a:lnTo>
                    <a:pt x="118" y="4"/>
                  </a:lnTo>
                  <a:lnTo>
                    <a:pt x="117" y="5"/>
                  </a:lnTo>
                  <a:lnTo>
                    <a:pt x="116" y="6"/>
                  </a:lnTo>
                  <a:lnTo>
                    <a:pt x="116" y="6"/>
                  </a:lnTo>
                  <a:lnTo>
                    <a:pt x="115" y="7"/>
                  </a:lnTo>
                  <a:lnTo>
                    <a:pt x="115" y="8"/>
                  </a:lnTo>
                  <a:lnTo>
                    <a:pt x="114" y="9"/>
                  </a:lnTo>
                  <a:lnTo>
                    <a:pt x="113" y="9"/>
                  </a:lnTo>
                  <a:lnTo>
                    <a:pt x="112" y="10"/>
                  </a:lnTo>
                  <a:lnTo>
                    <a:pt x="112" y="10"/>
                  </a:lnTo>
                  <a:lnTo>
                    <a:pt x="111" y="11"/>
                  </a:lnTo>
                  <a:lnTo>
                    <a:pt x="110" y="12"/>
                  </a:lnTo>
                  <a:lnTo>
                    <a:pt x="109" y="12"/>
                  </a:lnTo>
                  <a:lnTo>
                    <a:pt x="109" y="13"/>
                  </a:lnTo>
                  <a:lnTo>
                    <a:pt x="108" y="13"/>
                  </a:lnTo>
                  <a:lnTo>
                    <a:pt x="107" y="14"/>
                  </a:lnTo>
                  <a:lnTo>
                    <a:pt x="106" y="14"/>
                  </a:lnTo>
                  <a:lnTo>
                    <a:pt x="105" y="14"/>
                  </a:lnTo>
                  <a:lnTo>
                    <a:pt x="104" y="15"/>
                  </a:lnTo>
                  <a:lnTo>
                    <a:pt x="103" y="15"/>
                  </a:lnTo>
                  <a:lnTo>
                    <a:pt x="103" y="15"/>
                  </a:lnTo>
                  <a:lnTo>
                    <a:pt x="102" y="15"/>
                  </a:lnTo>
                  <a:lnTo>
                    <a:pt x="101" y="15"/>
                  </a:lnTo>
                  <a:lnTo>
                    <a:pt x="100" y="15"/>
                  </a:lnTo>
                  <a:lnTo>
                    <a:pt x="99" y="15"/>
                  </a:lnTo>
                  <a:lnTo>
                    <a:pt x="98" y="15"/>
                  </a:lnTo>
                  <a:lnTo>
                    <a:pt x="97" y="15"/>
                  </a:lnTo>
                  <a:lnTo>
                    <a:pt x="96" y="15"/>
                  </a:lnTo>
                  <a:lnTo>
                    <a:pt x="95" y="15"/>
                  </a:lnTo>
                  <a:lnTo>
                    <a:pt x="91" y="14"/>
                  </a:lnTo>
                  <a:lnTo>
                    <a:pt x="87" y="14"/>
                  </a:lnTo>
                  <a:lnTo>
                    <a:pt x="83" y="13"/>
                  </a:lnTo>
                  <a:lnTo>
                    <a:pt x="79" y="13"/>
                  </a:lnTo>
                  <a:lnTo>
                    <a:pt x="76" y="13"/>
                  </a:lnTo>
                  <a:lnTo>
                    <a:pt x="72" y="13"/>
                  </a:lnTo>
                  <a:lnTo>
                    <a:pt x="68" y="14"/>
                  </a:lnTo>
                  <a:lnTo>
                    <a:pt x="64" y="14"/>
                  </a:lnTo>
                  <a:lnTo>
                    <a:pt x="61" y="15"/>
                  </a:lnTo>
                  <a:lnTo>
                    <a:pt x="57" y="15"/>
                  </a:lnTo>
                  <a:lnTo>
                    <a:pt x="54" y="16"/>
                  </a:lnTo>
                  <a:lnTo>
                    <a:pt x="50" y="17"/>
                  </a:lnTo>
                  <a:lnTo>
                    <a:pt x="47" y="18"/>
                  </a:lnTo>
                  <a:lnTo>
                    <a:pt x="44" y="20"/>
                  </a:lnTo>
                  <a:lnTo>
                    <a:pt x="40" y="21"/>
                  </a:lnTo>
                  <a:lnTo>
                    <a:pt x="37" y="23"/>
                  </a:lnTo>
                  <a:lnTo>
                    <a:pt x="34" y="25"/>
                  </a:lnTo>
                  <a:lnTo>
                    <a:pt x="31" y="27"/>
                  </a:lnTo>
                  <a:lnTo>
                    <a:pt x="29" y="29"/>
                  </a:lnTo>
                  <a:lnTo>
                    <a:pt x="26" y="31"/>
                  </a:lnTo>
                  <a:lnTo>
                    <a:pt x="23" y="33"/>
                  </a:lnTo>
                  <a:lnTo>
                    <a:pt x="21" y="36"/>
                  </a:lnTo>
                  <a:lnTo>
                    <a:pt x="18" y="38"/>
                  </a:lnTo>
                  <a:lnTo>
                    <a:pt x="16" y="41"/>
                  </a:lnTo>
                  <a:lnTo>
                    <a:pt x="13" y="44"/>
                  </a:lnTo>
                  <a:lnTo>
                    <a:pt x="11" y="47"/>
                  </a:lnTo>
                  <a:lnTo>
                    <a:pt x="9" y="50"/>
                  </a:lnTo>
                  <a:lnTo>
                    <a:pt x="7" y="54"/>
                  </a:lnTo>
                  <a:lnTo>
                    <a:pt x="5" y="57"/>
                  </a:lnTo>
                  <a:lnTo>
                    <a:pt x="4" y="60"/>
                  </a:lnTo>
                  <a:lnTo>
                    <a:pt x="2" y="64"/>
                  </a:lnTo>
                  <a:lnTo>
                    <a:pt x="0" y="68"/>
                  </a:lnTo>
                  <a:close/>
                </a:path>
              </a:pathLst>
            </a:custGeom>
            <a:solidFill>
              <a:srgbClr val="0A0B0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4" name="Freeform 34"/>
            <p:cNvSpPr>
              <a:spLocks/>
            </p:cNvSpPr>
            <p:nvPr/>
          </p:nvSpPr>
          <p:spPr bwMode="auto">
            <a:xfrm>
              <a:off x="3612" y="882"/>
              <a:ext cx="151" cy="74"/>
            </a:xfrm>
            <a:custGeom>
              <a:avLst/>
              <a:gdLst>
                <a:gd name="T0" fmla="*/ 6 w 151"/>
                <a:gd name="T1" fmla="*/ 48 h 74"/>
                <a:gd name="T2" fmla="*/ 18 w 151"/>
                <a:gd name="T3" fmla="*/ 43 h 74"/>
                <a:gd name="T4" fmla="*/ 29 w 151"/>
                <a:gd name="T5" fmla="*/ 40 h 74"/>
                <a:gd name="T6" fmla="*/ 40 w 151"/>
                <a:gd name="T7" fmla="*/ 37 h 74"/>
                <a:gd name="T8" fmla="*/ 50 w 151"/>
                <a:gd name="T9" fmla="*/ 35 h 74"/>
                <a:gd name="T10" fmla="*/ 60 w 151"/>
                <a:gd name="T11" fmla="*/ 34 h 74"/>
                <a:gd name="T12" fmla="*/ 70 w 151"/>
                <a:gd name="T13" fmla="*/ 34 h 74"/>
                <a:gd name="T14" fmla="*/ 79 w 151"/>
                <a:gd name="T15" fmla="*/ 35 h 74"/>
                <a:gd name="T16" fmla="*/ 88 w 151"/>
                <a:gd name="T17" fmla="*/ 36 h 74"/>
                <a:gd name="T18" fmla="*/ 96 w 151"/>
                <a:gd name="T19" fmla="*/ 39 h 74"/>
                <a:gd name="T20" fmla="*/ 105 w 151"/>
                <a:gd name="T21" fmla="*/ 42 h 74"/>
                <a:gd name="T22" fmla="*/ 113 w 151"/>
                <a:gd name="T23" fmla="*/ 46 h 74"/>
                <a:gd name="T24" fmla="*/ 122 w 151"/>
                <a:gd name="T25" fmla="*/ 51 h 74"/>
                <a:gd name="T26" fmla="*/ 130 w 151"/>
                <a:gd name="T27" fmla="*/ 56 h 74"/>
                <a:gd name="T28" fmla="*/ 138 w 151"/>
                <a:gd name="T29" fmla="*/ 63 h 74"/>
                <a:gd name="T30" fmla="*/ 147 w 151"/>
                <a:gd name="T31" fmla="*/ 70 h 74"/>
                <a:gd name="T32" fmla="*/ 149 w 151"/>
                <a:gd name="T33" fmla="*/ 69 h 74"/>
                <a:gd name="T34" fmla="*/ 144 w 151"/>
                <a:gd name="T35" fmla="*/ 58 h 74"/>
                <a:gd name="T36" fmla="*/ 139 w 151"/>
                <a:gd name="T37" fmla="*/ 49 h 74"/>
                <a:gd name="T38" fmla="*/ 132 w 151"/>
                <a:gd name="T39" fmla="*/ 40 h 74"/>
                <a:gd name="T40" fmla="*/ 125 w 151"/>
                <a:gd name="T41" fmla="*/ 32 h 74"/>
                <a:gd name="T42" fmla="*/ 117 w 151"/>
                <a:gd name="T43" fmla="*/ 25 h 74"/>
                <a:gd name="T44" fmla="*/ 109 w 151"/>
                <a:gd name="T45" fmla="*/ 19 h 74"/>
                <a:gd name="T46" fmla="*/ 100 w 151"/>
                <a:gd name="T47" fmla="*/ 13 h 74"/>
                <a:gd name="T48" fmla="*/ 91 w 151"/>
                <a:gd name="T49" fmla="*/ 9 h 74"/>
                <a:gd name="T50" fmla="*/ 82 w 151"/>
                <a:gd name="T51" fmla="*/ 5 h 74"/>
                <a:gd name="T52" fmla="*/ 72 w 151"/>
                <a:gd name="T53" fmla="*/ 3 h 74"/>
                <a:gd name="T54" fmla="*/ 63 w 151"/>
                <a:gd name="T55" fmla="*/ 1 h 74"/>
                <a:gd name="T56" fmla="*/ 54 w 151"/>
                <a:gd name="T57" fmla="*/ 0 h 74"/>
                <a:gd name="T58" fmla="*/ 45 w 151"/>
                <a:gd name="T59" fmla="*/ 0 h 74"/>
                <a:gd name="T60" fmla="*/ 37 w 151"/>
                <a:gd name="T61" fmla="*/ 1 h 74"/>
                <a:gd name="T62" fmla="*/ 29 w 151"/>
                <a:gd name="T63" fmla="*/ 4 h 74"/>
                <a:gd name="T64" fmla="*/ 24 w 151"/>
                <a:gd name="T65" fmla="*/ 6 h 74"/>
                <a:gd name="T66" fmla="*/ 22 w 151"/>
                <a:gd name="T67" fmla="*/ 7 h 74"/>
                <a:gd name="T68" fmla="*/ 20 w 151"/>
                <a:gd name="T69" fmla="*/ 9 h 74"/>
                <a:gd name="T70" fmla="*/ 17 w 151"/>
                <a:gd name="T71" fmla="*/ 11 h 74"/>
                <a:gd name="T72" fmla="*/ 16 w 151"/>
                <a:gd name="T73" fmla="*/ 13 h 74"/>
                <a:gd name="T74" fmla="*/ 14 w 151"/>
                <a:gd name="T75" fmla="*/ 16 h 74"/>
                <a:gd name="T76" fmla="*/ 12 w 151"/>
                <a:gd name="T77" fmla="*/ 19 h 74"/>
                <a:gd name="T78" fmla="*/ 10 w 151"/>
                <a:gd name="T79" fmla="*/ 22 h 74"/>
                <a:gd name="T80" fmla="*/ 9 w 151"/>
                <a:gd name="T81" fmla="*/ 25 h 74"/>
                <a:gd name="T82" fmla="*/ 7 w 151"/>
                <a:gd name="T83" fmla="*/ 28 h 74"/>
                <a:gd name="T84" fmla="*/ 5 w 151"/>
                <a:gd name="T85" fmla="*/ 33 h 74"/>
                <a:gd name="T86" fmla="*/ 3 w 151"/>
                <a:gd name="T87" fmla="*/ 40 h 74"/>
                <a:gd name="T88" fmla="*/ 1 w 151"/>
                <a:gd name="T89" fmla="*/ 47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51" h="74">
                  <a:moveTo>
                    <a:pt x="0" y="50"/>
                  </a:moveTo>
                  <a:lnTo>
                    <a:pt x="6" y="48"/>
                  </a:lnTo>
                  <a:lnTo>
                    <a:pt x="12" y="45"/>
                  </a:lnTo>
                  <a:lnTo>
                    <a:pt x="18" y="43"/>
                  </a:lnTo>
                  <a:lnTo>
                    <a:pt x="23" y="42"/>
                  </a:lnTo>
                  <a:lnTo>
                    <a:pt x="29" y="40"/>
                  </a:lnTo>
                  <a:lnTo>
                    <a:pt x="35" y="39"/>
                  </a:lnTo>
                  <a:lnTo>
                    <a:pt x="40" y="37"/>
                  </a:lnTo>
                  <a:lnTo>
                    <a:pt x="45" y="36"/>
                  </a:lnTo>
                  <a:lnTo>
                    <a:pt x="50" y="35"/>
                  </a:lnTo>
                  <a:lnTo>
                    <a:pt x="55" y="35"/>
                  </a:lnTo>
                  <a:lnTo>
                    <a:pt x="60" y="34"/>
                  </a:lnTo>
                  <a:lnTo>
                    <a:pt x="65" y="34"/>
                  </a:lnTo>
                  <a:lnTo>
                    <a:pt x="70" y="34"/>
                  </a:lnTo>
                  <a:lnTo>
                    <a:pt x="74" y="34"/>
                  </a:lnTo>
                  <a:lnTo>
                    <a:pt x="79" y="35"/>
                  </a:lnTo>
                  <a:lnTo>
                    <a:pt x="83" y="35"/>
                  </a:lnTo>
                  <a:lnTo>
                    <a:pt x="88" y="36"/>
                  </a:lnTo>
                  <a:lnTo>
                    <a:pt x="92" y="37"/>
                  </a:lnTo>
                  <a:lnTo>
                    <a:pt x="96" y="39"/>
                  </a:lnTo>
                  <a:lnTo>
                    <a:pt x="101" y="40"/>
                  </a:lnTo>
                  <a:lnTo>
                    <a:pt x="105" y="42"/>
                  </a:lnTo>
                  <a:lnTo>
                    <a:pt x="109" y="44"/>
                  </a:lnTo>
                  <a:lnTo>
                    <a:pt x="113" y="46"/>
                  </a:lnTo>
                  <a:lnTo>
                    <a:pt x="118" y="48"/>
                  </a:lnTo>
                  <a:lnTo>
                    <a:pt x="122" y="51"/>
                  </a:lnTo>
                  <a:lnTo>
                    <a:pt x="126" y="53"/>
                  </a:lnTo>
                  <a:lnTo>
                    <a:pt x="130" y="56"/>
                  </a:lnTo>
                  <a:lnTo>
                    <a:pt x="134" y="59"/>
                  </a:lnTo>
                  <a:lnTo>
                    <a:pt x="138" y="63"/>
                  </a:lnTo>
                  <a:lnTo>
                    <a:pt x="143" y="66"/>
                  </a:lnTo>
                  <a:lnTo>
                    <a:pt x="147" y="70"/>
                  </a:lnTo>
                  <a:lnTo>
                    <a:pt x="151" y="74"/>
                  </a:lnTo>
                  <a:lnTo>
                    <a:pt x="149" y="69"/>
                  </a:lnTo>
                  <a:lnTo>
                    <a:pt x="147" y="64"/>
                  </a:lnTo>
                  <a:lnTo>
                    <a:pt x="144" y="58"/>
                  </a:lnTo>
                  <a:lnTo>
                    <a:pt x="141" y="54"/>
                  </a:lnTo>
                  <a:lnTo>
                    <a:pt x="139" y="49"/>
                  </a:lnTo>
                  <a:lnTo>
                    <a:pt x="135" y="44"/>
                  </a:lnTo>
                  <a:lnTo>
                    <a:pt x="132" y="40"/>
                  </a:lnTo>
                  <a:lnTo>
                    <a:pt x="128" y="36"/>
                  </a:lnTo>
                  <a:lnTo>
                    <a:pt x="125" y="32"/>
                  </a:lnTo>
                  <a:lnTo>
                    <a:pt x="121" y="28"/>
                  </a:lnTo>
                  <a:lnTo>
                    <a:pt x="117" y="25"/>
                  </a:lnTo>
                  <a:lnTo>
                    <a:pt x="113" y="22"/>
                  </a:lnTo>
                  <a:lnTo>
                    <a:pt x="109" y="19"/>
                  </a:lnTo>
                  <a:lnTo>
                    <a:pt x="104" y="16"/>
                  </a:lnTo>
                  <a:lnTo>
                    <a:pt x="100" y="13"/>
                  </a:lnTo>
                  <a:lnTo>
                    <a:pt x="95" y="11"/>
                  </a:lnTo>
                  <a:lnTo>
                    <a:pt x="91" y="9"/>
                  </a:lnTo>
                  <a:lnTo>
                    <a:pt x="86" y="7"/>
                  </a:lnTo>
                  <a:lnTo>
                    <a:pt x="82" y="5"/>
                  </a:lnTo>
                  <a:lnTo>
                    <a:pt x="77" y="4"/>
                  </a:lnTo>
                  <a:lnTo>
                    <a:pt x="72" y="3"/>
                  </a:lnTo>
                  <a:lnTo>
                    <a:pt x="68" y="2"/>
                  </a:lnTo>
                  <a:lnTo>
                    <a:pt x="63" y="1"/>
                  </a:lnTo>
                  <a:lnTo>
                    <a:pt x="59" y="0"/>
                  </a:lnTo>
                  <a:lnTo>
                    <a:pt x="54" y="0"/>
                  </a:lnTo>
                  <a:lnTo>
                    <a:pt x="50" y="0"/>
                  </a:lnTo>
                  <a:lnTo>
                    <a:pt x="45" y="0"/>
                  </a:lnTo>
                  <a:lnTo>
                    <a:pt x="41" y="1"/>
                  </a:lnTo>
                  <a:lnTo>
                    <a:pt x="37" y="1"/>
                  </a:lnTo>
                  <a:lnTo>
                    <a:pt x="33" y="2"/>
                  </a:lnTo>
                  <a:lnTo>
                    <a:pt x="29" y="4"/>
                  </a:lnTo>
                  <a:lnTo>
                    <a:pt x="25" y="5"/>
                  </a:lnTo>
                  <a:lnTo>
                    <a:pt x="24" y="6"/>
                  </a:lnTo>
                  <a:lnTo>
                    <a:pt x="23" y="6"/>
                  </a:lnTo>
                  <a:lnTo>
                    <a:pt x="22" y="7"/>
                  </a:lnTo>
                  <a:lnTo>
                    <a:pt x="21" y="8"/>
                  </a:lnTo>
                  <a:lnTo>
                    <a:pt x="20" y="9"/>
                  </a:lnTo>
                  <a:lnTo>
                    <a:pt x="19" y="10"/>
                  </a:lnTo>
                  <a:lnTo>
                    <a:pt x="17" y="11"/>
                  </a:lnTo>
                  <a:lnTo>
                    <a:pt x="17" y="12"/>
                  </a:lnTo>
                  <a:lnTo>
                    <a:pt x="16" y="13"/>
                  </a:lnTo>
                  <a:lnTo>
                    <a:pt x="15" y="15"/>
                  </a:lnTo>
                  <a:lnTo>
                    <a:pt x="14" y="16"/>
                  </a:lnTo>
                  <a:lnTo>
                    <a:pt x="13" y="17"/>
                  </a:lnTo>
                  <a:lnTo>
                    <a:pt x="12" y="19"/>
                  </a:lnTo>
                  <a:lnTo>
                    <a:pt x="11" y="20"/>
                  </a:lnTo>
                  <a:lnTo>
                    <a:pt x="10" y="22"/>
                  </a:lnTo>
                  <a:lnTo>
                    <a:pt x="9" y="23"/>
                  </a:lnTo>
                  <a:lnTo>
                    <a:pt x="9" y="25"/>
                  </a:lnTo>
                  <a:lnTo>
                    <a:pt x="8" y="27"/>
                  </a:lnTo>
                  <a:lnTo>
                    <a:pt x="7" y="28"/>
                  </a:lnTo>
                  <a:lnTo>
                    <a:pt x="7" y="30"/>
                  </a:lnTo>
                  <a:lnTo>
                    <a:pt x="5" y="33"/>
                  </a:lnTo>
                  <a:lnTo>
                    <a:pt x="4" y="37"/>
                  </a:lnTo>
                  <a:lnTo>
                    <a:pt x="3" y="40"/>
                  </a:lnTo>
                  <a:lnTo>
                    <a:pt x="2" y="43"/>
                  </a:lnTo>
                  <a:lnTo>
                    <a:pt x="1" y="47"/>
                  </a:lnTo>
                  <a:lnTo>
                    <a:pt x="0" y="50"/>
                  </a:lnTo>
                  <a:close/>
                </a:path>
              </a:pathLst>
            </a:custGeom>
            <a:solidFill>
              <a:srgbClr val="AE65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5" name="Freeform 35"/>
            <p:cNvSpPr>
              <a:spLocks noEditPoints="1"/>
            </p:cNvSpPr>
            <p:nvPr/>
          </p:nvSpPr>
          <p:spPr bwMode="auto">
            <a:xfrm>
              <a:off x="3610" y="881"/>
              <a:ext cx="154" cy="76"/>
            </a:xfrm>
            <a:custGeom>
              <a:avLst/>
              <a:gdLst>
                <a:gd name="T0" fmla="*/ 17 w 154"/>
                <a:gd name="T1" fmla="*/ 47 h 76"/>
                <a:gd name="T2" fmla="*/ 34 w 154"/>
                <a:gd name="T3" fmla="*/ 42 h 76"/>
                <a:gd name="T4" fmla="*/ 50 w 154"/>
                <a:gd name="T5" fmla="*/ 38 h 76"/>
                <a:gd name="T6" fmla="*/ 64 w 154"/>
                <a:gd name="T7" fmla="*/ 37 h 76"/>
                <a:gd name="T8" fmla="*/ 78 w 154"/>
                <a:gd name="T9" fmla="*/ 37 h 76"/>
                <a:gd name="T10" fmla="*/ 92 w 154"/>
                <a:gd name="T11" fmla="*/ 39 h 76"/>
                <a:gd name="T12" fmla="*/ 104 w 154"/>
                <a:gd name="T13" fmla="*/ 43 h 76"/>
                <a:gd name="T14" fmla="*/ 117 w 154"/>
                <a:gd name="T15" fmla="*/ 49 h 76"/>
                <a:gd name="T16" fmla="*/ 129 w 154"/>
                <a:gd name="T17" fmla="*/ 57 h 76"/>
                <a:gd name="T18" fmla="*/ 142 w 154"/>
                <a:gd name="T19" fmla="*/ 67 h 76"/>
                <a:gd name="T20" fmla="*/ 154 w 154"/>
                <a:gd name="T21" fmla="*/ 75 h 76"/>
                <a:gd name="T22" fmla="*/ 152 w 154"/>
                <a:gd name="T23" fmla="*/ 68 h 76"/>
                <a:gd name="T24" fmla="*/ 146 w 154"/>
                <a:gd name="T25" fmla="*/ 57 h 76"/>
                <a:gd name="T26" fmla="*/ 138 w 154"/>
                <a:gd name="T27" fmla="*/ 44 h 76"/>
                <a:gd name="T28" fmla="*/ 128 w 154"/>
                <a:gd name="T29" fmla="*/ 32 h 76"/>
                <a:gd name="T30" fmla="*/ 117 w 154"/>
                <a:gd name="T31" fmla="*/ 23 h 76"/>
                <a:gd name="T32" fmla="*/ 105 w 154"/>
                <a:gd name="T33" fmla="*/ 15 h 76"/>
                <a:gd name="T34" fmla="*/ 93 w 154"/>
                <a:gd name="T35" fmla="*/ 8 h 76"/>
                <a:gd name="T36" fmla="*/ 80 w 154"/>
                <a:gd name="T37" fmla="*/ 4 h 76"/>
                <a:gd name="T38" fmla="*/ 67 w 154"/>
                <a:gd name="T39" fmla="*/ 1 h 76"/>
                <a:gd name="T40" fmla="*/ 55 w 154"/>
                <a:gd name="T41" fmla="*/ 0 h 76"/>
                <a:gd name="T42" fmla="*/ 43 w 154"/>
                <a:gd name="T43" fmla="*/ 0 h 76"/>
                <a:gd name="T44" fmla="*/ 31 w 154"/>
                <a:gd name="T45" fmla="*/ 3 h 76"/>
                <a:gd name="T46" fmla="*/ 24 w 154"/>
                <a:gd name="T47" fmla="*/ 6 h 76"/>
                <a:gd name="T48" fmla="*/ 17 w 154"/>
                <a:gd name="T49" fmla="*/ 12 h 76"/>
                <a:gd name="T50" fmla="*/ 12 w 154"/>
                <a:gd name="T51" fmla="*/ 21 h 76"/>
                <a:gd name="T52" fmla="*/ 7 w 154"/>
                <a:gd name="T53" fmla="*/ 30 h 76"/>
                <a:gd name="T54" fmla="*/ 0 w 154"/>
                <a:gd name="T55" fmla="*/ 51 h 76"/>
                <a:gd name="T56" fmla="*/ 81 w 154"/>
                <a:gd name="T57" fmla="*/ 34 h 76"/>
                <a:gd name="T58" fmla="*/ 67 w 154"/>
                <a:gd name="T59" fmla="*/ 34 h 76"/>
                <a:gd name="T60" fmla="*/ 53 w 154"/>
                <a:gd name="T61" fmla="*/ 35 h 76"/>
                <a:gd name="T62" fmla="*/ 38 w 154"/>
                <a:gd name="T63" fmla="*/ 38 h 76"/>
                <a:gd name="T64" fmla="*/ 21 w 154"/>
                <a:gd name="T65" fmla="*/ 42 h 76"/>
                <a:gd name="T66" fmla="*/ 4 w 154"/>
                <a:gd name="T67" fmla="*/ 49 h 76"/>
                <a:gd name="T68" fmla="*/ 10 w 154"/>
                <a:gd name="T69" fmla="*/ 31 h 76"/>
                <a:gd name="T70" fmla="*/ 16 w 154"/>
                <a:gd name="T71" fmla="*/ 19 h 76"/>
                <a:gd name="T72" fmla="*/ 21 w 154"/>
                <a:gd name="T73" fmla="*/ 12 h 76"/>
                <a:gd name="T74" fmla="*/ 28 w 154"/>
                <a:gd name="T75" fmla="*/ 7 h 76"/>
                <a:gd name="T76" fmla="*/ 36 w 154"/>
                <a:gd name="T77" fmla="*/ 5 h 76"/>
                <a:gd name="T78" fmla="*/ 47 w 154"/>
                <a:gd name="T79" fmla="*/ 3 h 76"/>
                <a:gd name="T80" fmla="*/ 59 w 154"/>
                <a:gd name="T81" fmla="*/ 3 h 76"/>
                <a:gd name="T82" fmla="*/ 71 w 154"/>
                <a:gd name="T83" fmla="*/ 4 h 76"/>
                <a:gd name="T84" fmla="*/ 83 w 154"/>
                <a:gd name="T85" fmla="*/ 8 h 76"/>
                <a:gd name="T86" fmla="*/ 96 w 154"/>
                <a:gd name="T87" fmla="*/ 13 h 76"/>
                <a:gd name="T88" fmla="*/ 108 w 154"/>
                <a:gd name="T89" fmla="*/ 20 h 76"/>
                <a:gd name="T90" fmla="*/ 119 w 154"/>
                <a:gd name="T91" fmla="*/ 28 h 76"/>
                <a:gd name="T92" fmla="*/ 129 w 154"/>
                <a:gd name="T93" fmla="*/ 38 h 76"/>
                <a:gd name="T94" fmla="*/ 139 w 154"/>
                <a:gd name="T95" fmla="*/ 50 h 76"/>
                <a:gd name="T96" fmla="*/ 146 w 154"/>
                <a:gd name="T97" fmla="*/ 63 h 76"/>
                <a:gd name="T98" fmla="*/ 150 w 154"/>
                <a:gd name="T99" fmla="*/ 70 h 76"/>
                <a:gd name="T100" fmla="*/ 138 w 154"/>
                <a:gd name="T101" fmla="*/ 60 h 76"/>
                <a:gd name="T102" fmla="*/ 126 w 154"/>
                <a:gd name="T103" fmla="*/ 51 h 76"/>
                <a:gd name="T104" fmla="*/ 114 w 154"/>
                <a:gd name="T105" fmla="*/ 44 h 76"/>
                <a:gd name="T106" fmla="*/ 102 w 154"/>
                <a:gd name="T107" fmla="*/ 39 h 76"/>
                <a:gd name="T108" fmla="*/ 90 w 154"/>
                <a:gd name="T109" fmla="*/ 36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54" h="76">
                  <a:moveTo>
                    <a:pt x="2" y="52"/>
                  </a:moveTo>
                  <a:lnTo>
                    <a:pt x="5" y="51"/>
                  </a:lnTo>
                  <a:lnTo>
                    <a:pt x="8" y="50"/>
                  </a:lnTo>
                  <a:lnTo>
                    <a:pt x="11" y="49"/>
                  </a:lnTo>
                  <a:lnTo>
                    <a:pt x="14" y="48"/>
                  </a:lnTo>
                  <a:lnTo>
                    <a:pt x="17" y="47"/>
                  </a:lnTo>
                  <a:lnTo>
                    <a:pt x="20" y="46"/>
                  </a:lnTo>
                  <a:lnTo>
                    <a:pt x="23" y="45"/>
                  </a:lnTo>
                  <a:lnTo>
                    <a:pt x="26" y="44"/>
                  </a:lnTo>
                  <a:lnTo>
                    <a:pt x="29" y="43"/>
                  </a:lnTo>
                  <a:lnTo>
                    <a:pt x="31" y="42"/>
                  </a:lnTo>
                  <a:lnTo>
                    <a:pt x="34" y="42"/>
                  </a:lnTo>
                  <a:lnTo>
                    <a:pt x="37" y="41"/>
                  </a:lnTo>
                  <a:lnTo>
                    <a:pt x="39" y="40"/>
                  </a:lnTo>
                  <a:lnTo>
                    <a:pt x="42" y="40"/>
                  </a:lnTo>
                  <a:lnTo>
                    <a:pt x="45" y="39"/>
                  </a:lnTo>
                  <a:lnTo>
                    <a:pt x="47" y="39"/>
                  </a:lnTo>
                  <a:lnTo>
                    <a:pt x="50" y="38"/>
                  </a:lnTo>
                  <a:lnTo>
                    <a:pt x="52" y="38"/>
                  </a:lnTo>
                  <a:lnTo>
                    <a:pt x="55" y="38"/>
                  </a:lnTo>
                  <a:lnTo>
                    <a:pt x="57" y="37"/>
                  </a:lnTo>
                  <a:lnTo>
                    <a:pt x="60" y="37"/>
                  </a:lnTo>
                  <a:lnTo>
                    <a:pt x="62" y="37"/>
                  </a:lnTo>
                  <a:lnTo>
                    <a:pt x="64" y="37"/>
                  </a:lnTo>
                  <a:lnTo>
                    <a:pt x="67" y="37"/>
                  </a:lnTo>
                  <a:lnTo>
                    <a:pt x="69" y="37"/>
                  </a:lnTo>
                  <a:lnTo>
                    <a:pt x="72" y="37"/>
                  </a:lnTo>
                  <a:lnTo>
                    <a:pt x="74" y="37"/>
                  </a:lnTo>
                  <a:lnTo>
                    <a:pt x="76" y="37"/>
                  </a:lnTo>
                  <a:lnTo>
                    <a:pt x="78" y="37"/>
                  </a:lnTo>
                  <a:lnTo>
                    <a:pt x="81" y="37"/>
                  </a:lnTo>
                  <a:lnTo>
                    <a:pt x="83" y="38"/>
                  </a:lnTo>
                  <a:lnTo>
                    <a:pt x="85" y="38"/>
                  </a:lnTo>
                  <a:lnTo>
                    <a:pt x="87" y="38"/>
                  </a:lnTo>
                  <a:lnTo>
                    <a:pt x="89" y="39"/>
                  </a:lnTo>
                  <a:lnTo>
                    <a:pt x="92" y="39"/>
                  </a:lnTo>
                  <a:lnTo>
                    <a:pt x="94" y="40"/>
                  </a:lnTo>
                  <a:lnTo>
                    <a:pt x="96" y="40"/>
                  </a:lnTo>
                  <a:lnTo>
                    <a:pt x="98" y="41"/>
                  </a:lnTo>
                  <a:lnTo>
                    <a:pt x="100" y="42"/>
                  </a:lnTo>
                  <a:lnTo>
                    <a:pt x="102" y="42"/>
                  </a:lnTo>
                  <a:lnTo>
                    <a:pt x="104" y="43"/>
                  </a:lnTo>
                  <a:lnTo>
                    <a:pt x="106" y="44"/>
                  </a:lnTo>
                  <a:lnTo>
                    <a:pt x="109" y="45"/>
                  </a:lnTo>
                  <a:lnTo>
                    <a:pt x="111" y="46"/>
                  </a:lnTo>
                  <a:lnTo>
                    <a:pt x="113" y="47"/>
                  </a:lnTo>
                  <a:lnTo>
                    <a:pt x="115" y="48"/>
                  </a:lnTo>
                  <a:lnTo>
                    <a:pt x="117" y="49"/>
                  </a:lnTo>
                  <a:lnTo>
                    <a:pt x="119" y="50"/>
                  </a:lnTo>
                  <a:lnTo>
                    <a:pt x="121" y="52"/>
                  </a:lnTo>
                  <a:lnTo>
                    <a:pt x="123" y="53"/>
                  </a:lnTo>
                  <a:lnTo>
                    <a:pt x="125" y="54"/>
                  </a:lnTo>
                  <a:lnTo>
                    <a:pt x="127" y="56"/>
                  </a:lnTo>
                  <a:lnTo>
                    <a:pt x="129" y="57"/>
                  </a:lnTo>
                  <a:lnTo>
                    <a:pt x="131" y="59"/>
                  </a:lnTo>
                  <a:lnTo>
                    <a:pt x="133" y="60"/>
                  </a:lnTo>
                  <a:lnTo>
                    <a:pt x="135" y="62"/>
                  </a:lnTo>
                  <a:lnTo>
                    <a:pt x="137" y="63"/>
                  </a:lnTo>
                  <a:lnTo>
                    <a:pt x="140" y="65"/>
                  </a:lnTo>
                  <a:lnTo>
                    <a:pt x="142" y="67"/>
                  </a:lnTo>
                  <a:lnTo>
                    <a:pt x="144" y="69"/>
                  </a:lnTo>
                  <a:lnTo>
                    <a:pt x="146" y="70"/>
                  </a:lnTo>
                  <a:lnTo>
                    <a:pt x="148" y="72"/>
                  </a:lnTo>
                  <a:lnTo>
                    <a:pt x="150" y="74"/>
                  </a:lnTo>
                  <a:lnTo>
                    <a:pt x="152" y="76"/>
                  </a:lnTo>
                  <a:lnTo>
                    <a:pt x="154" y="75"/>
                  </a:lnTo>
                  <a:lnTo>
                    <a:pt x="154" y="74"/>
                  </a:lnTo>
                  <a:lnTo>
                    <a:pt x="154" y="73"/>
                  </a:lnTo>
                  <a:lnTo>
                    <a:pt x="153" y="72"/>
                  </a:lnTo>
                  <a:lnTo>
                    <a:pt x="153" y="70"/>
                  </a:lnTo>
                  <a:lnTo>
                    <a:pt x="152" y="69"/>
                  </a:lnTo>
                  <a:lnTo>
                    <a:pt x="152" y="68"/>
                  </a:lnTo>
                  <a:lnTo>
                    <a:pt x="152" y="67"/>
                  </a:lnTo>
                  <a:lnTo>
                    <a:pt x="151" y="66"/>
                  </a:lnTo>
                  <a:lnTo>
                    <a:pt x="150" y="64"/>
                  </a:lnTo>
                  <a:lnTo>
                    <a:pt x="149" y="61"/>
                  </a:lnTo>
                  <a:lnTo>
                    <a:pt x="148" y="59"/>
                  </a:lnTo>
                  <a:lnTo>
                    <a:pt x="146" y="57"/>
                  </a:lnTo>
                  <a:lnTo>
                    <a:pt x="145" y="55"/>
                  </a:lnTo>
                  <a:lnTo>
                    <a:pt x="144" y="52"/>
                  </a:lnTo>
                  <a:lnTo>
                    <a:pt x="142" y="50"/>
                  </a:lnTo>
                  <a:lnTo>
                    <a:pt x="141" y="48"/>
                  </a:lnTo>
                  <a:lnTo>
                    <a:pt x="139" y="46"/>
                  </a:lnTo>
                  <a:lnTo>
                    <a:pt x="138" y="44"/>
                  </a:lnTo>
                  <a:lnTo>
                    <a:pt x="136" y="42"/>
                  </a:lnTo>
                  <a:lnTo>
                    <a:pt x="135" y="40"/>
                  </a:lnTo>
                  <a:lnTo>
                    <a:pt x="133" y="38"/>
                  </a:lnTo>
                  <a:lnTo>
                    <a:pt x="131" y="36"/>
                  </a:lnTo>
                  <a:lnTo>
                    <a:pt x="130" y="34"/>
                  </a:lnTo>
                  <a:lnTo>
                    <a:pt x="128" y="32"/>
                  </a:lnTo>
                  <a:lnTo>
                    <a:pt x="126" y="31"/>
                  </a:lnTo>
                  <a:lnTo>
                    <a:pt x="125" y="29"/>
                  </a:lnTo>
                  <a:lnTo>
                    <a:pt x="123" y="27"/>
                  </a:lnTo>
                  <a:lnTo>
                    <a:pt x="121" y="26"/>
                  </a:lnTo>
                  <a:lnTo>
                    <a:pt x="119" y="24"/>
                  </a:lnTo>
                  <a:lnTo>
                    <a:pt x="117" y="23"/>
                  </a:lnTo>
                  <a:lnTo>
                    <a:pt x="115" y="21"/>
                  </a:lnTo>
                  <a:lnTo>
                    <a:pt x="113" y="20"/>
                  </a:lnTo>
                  <a:lnTo>
                    <a:pt x="111" y="18"/>
                  </a:lnTo>
                  <a:lnTo>
                    <a:pt x="109" y="17"/>
                  </a:lnTo>
                  <a:lnTo>
                    <a:pt x="107" y="16"/>
                  </a:lnTo>
                  <a:lnTo>
                    <a:pt x="105" y="15"/>
                  </a:lnTo>
                  <a:lnTo>
                    <a:pt x="103" y="13"/>
                  </a:lnTo>
                  <a:lnTo>
                    <a:pt x="101" y="12"/>
                  </a:lnTo>
                  <a:lnTo>
                    <a:pt x="99" y="11"/>
                  </a:lnTo>
                  <a:lnTo>
                    <a:pt x="97" y="10"/>
                  </a:lnTo>
                  <a:lnTo>
                    <a:pt x="95" y="9"/>
                  </a:lnTo>
                  <a:lnTo>
                    <a:pt x="93" y="8"/>
                  </a:lnTo>
                  <a:lnTo>
                    <a:pt x="91" y="7"/>
                  </a:lnTo>
                  <a:lnTo>
                    <a:pt x="89" y="6"/>
                  </a:lnTo>
                  <a:lnTo>
                    <a:pt x="86" y="6"/>
                  </a:lnTo>
                  <a:lnTo>
                    <a:pt x="84" y="5"/>
                  </a:lnTo>
                  <a:lnTo>
                    <a:pt x="82" y="4"/>
                  </a:lnTo>
                  <a:lnTo>
                    <a:pt x="80" y="4"/>
                  </a:lnTo>
                  <a:lnTo>
                    <a:pt x="78" y="3"/>
                  </a:lnTo>
                  <a:lnTo>
                    <a:pt x="76" y="2"/>
                  </a:lnTo>
                  <a:lnTo>
                    <a:pt x="74" y="2"/>
                  </a:lnTo>
                  <a:lnTo>
                    <a:pt x="71" y="1"/>
                  </a:lnTo>
                  <a:lnTo>
                    <a:pt x="69" y="1"/>
                  </a:lnTo>
                  <a:lnTo>
                    <a:pt x="67" y="1"/>
                  </a:lnTo>
                  <a:lnTo>
                    <a:pt x="65" y="0"/>
                  </a:lnTo>
                  <a:lnTo>
                    <a:pt x="63" y="0"/>
                  </a:lnTo>
                  <a:lnTo>
                    <a:pt x="61" y="0"/>
                  </a:lnTo>
                  <a:lnTo>
                    <a:pt x="59" y="0"/>
                  </a:lnTo>
                  <a:lnTo>
                    <a:pt x="57" y="0"/>
                  </a:lnTo>
                  <a:lnTo>
                    <a:pt x="55" y="0"/>
                  </a:lnTo>
                  <a:lnTo>
                    <a:pt x="53" y="0"/>
                  </a:lnTo>
                  <a:lnTo>
                    <a:pt x="51" y="0"/>
                  </a:lnTo>
                  <a:lnTo>
                    <a:pt x="48" y="0"/>
                  </a:lnTo>
                  <a:lnTo>
                    <a:pt x="47" y="0"/>
                  </a:lnTo>
                  <a:lnTo>
                    <a:pt x="44" y="0"/>
                  </a:lnTo>
                  <a:lnTo>
                    <a:pt x="43" y="0"/>
                  </a:lnTo>
                  <a:lnTo>
                    <a:pt x="41" y="1"/>
                  </a:lnTo>
                  <a:lnTo>
                    <a:pt x="39" y="1"/>
                  </a:lnTo>
                  <a:lnTo>
                    <a:pt x="37" y="2"/>
                  </a:lnTo>
                  <a:lnTo>
                    <a:pt x="35" y="2"/>
                  </a:lnTo>
                  <a:lnTo>
                    <a:pt x="33" y="3"/>
                  </a:lnTo>
                  <a:lnTo>
                    <a:pt x="31" y="3"/>
                  </a:lnTo>
                  <a:lnTo>
                    <a:pt x="30" y="3"/>
                  </a:lnTo>
                  <a:lnTo>
                    <a:pt x="29" y="4"/>
                  </a:lnTo>
                  <a:lnTo>
                    <a:pt x="28" y="4"/>
                  </a:lnTo>
                  <a:lnTo>
                    <a:pt x="27" y="5"/>
                  </a:lnTo>
                  <a:lnTo>
                    <a:pt x="25" y="5"/>
                  </a:lnTo>
                  <a:lnTo>
                    <a:pt x="24" y="6"/>
                  </a:lnTo>
                  <a:lnTo>
                    <a:pt x="23" y="7"/>
                  </a:lnTo>
                  <a:lnTo>
                    <a:pt x="22" y="8"/>
                  </a:lnTo>
                  <a:lnTo>
                    <a:pt x="21" y="9"/>
                  </a:lnTo>
                  <a:lnTo>
                    <a:pt x="20" y="10"/>
                  </a:lnTo>
                  <a:lnTo>
                    <a:pt x="19" y="11"/>
                  </a:lnTo>
                  <a:lnTo>
                    <a:pt x="17" y="12"/>
                  </a:lnTo>
                  <a:lnTo>
                    <a:pt x="16" y="13"/>
                  </a:lnTo>
                  <a:lnTo>
                    <a:pt x="16" y="15"/>
                  </a:lnTo>
                  <a:lnTo>
                    <a:pt x="15" y="16"/>
                  </a:lnTo>
                  <a:lnTo>
                    <a:pt x="14" y="18"/>
                  </a:lnTo>
                  <a:lnTo>
                    <a:pt x="13" y="19"/>
                  </a:lnTo>
                  <a:lnTo>
                    <a:pt x="12" y="21"/>
                  </a:lnTo>
                  <a:lnTo>
                    <a:pt x="11" y="22"/>
                  </a:lnTo>
                  <a:lnTo>
                    <a:pt x="10" y="24"/>
                  </a:lnTo>
                  <a:lnTo>
                    <a:pt x="9" y="25"/>
                  </a:lnTo>
                  <a:lnTo>
                    <a:pt x="9" y="27"/>
                  </a:lnTo>
                  <a:lnTo>
                    <a:pt x="8" y="29"/>
                  </a:lnTo>
                  <a:lnTo>
                    <a:pt x="7" y="30"/>
                  </a:lnTo>
                  <a:lnTo>
                    <a:pt x="6" y="34"/>
                  </a:lnTo>
                  <a:lnTo>
                    <a:pt x="5" y="37"/>
                  </a:lnTo>
                  <a:lnTo>
                    <a:pt x="3" y="41"/>
                  </a:lnTo>
                  <a:lnTo>
                    <a:pt x="2" y="44"/>
                  </a:lnTo>
                  <a:lnTo>
                    <a:pt x="1" y="47"/>
                  </a:lnTo>
                  <a:lnTo>
                    <a:pt x="0" y="51"/>
                  </a:lnTo>
                  <a:lnTo>
                    <a:pt x="0" y="54"/>
                  </a:lnTo>
                  <a:lnTo>
                    <a:pt x="2" y="52"/>
                  </a:lnTo>
                  <a:lnTo>
                    <a:pt x="2" y="52"/>
                  </a:lnTo>
                  <a:close/>
                  <a:moveTo>
                    <a:pt x="85" y="35"/>
                  </a:moveTo>
                  <a:lnTo>
                    <a:pt x="83" y="35"/>
                  </a:lnTo>
                  <a:lnTo>
                    <a:pt x="81" y="34"/>
                  </a:lnTo>
                  <a:lnTo>
                    <a:pt x="79" y="34"/>
                  </a:lnTo>
                  <a:lnTo>
                    <a:pt x="77" y="34"/>
                  </a:lnTo>
                  <a:lnTo>
                    <a:pt x="74" y="34"/>
                  </a:lnTo>
                  <a:lnTo>
                    <a:pt x="72" y="34"/>
                  </a:lnTo>
                  <a:lnTo>
                    <a:pt x="70" y="34"/>
                  </a:lnTo>
                  <a:lnTo>
                    <a:pt x="67" y="34"/>
                  </a:lnTo>
                  <a:lnTo>
                    <a:pt x="65" y="34"/>
                  </a:lnTo>
                  <a:lnTo>
                    <a:pt x="63" y="34"/>
                  </a:lnTo>
                  <a:lnTo>
                    <a:pt x="60" y="34"/>
                  </a:lnTo>
                  <a:lnTo>
                    <a:pt x="58" y="34"/>
                  </a:lnTo>
                  <a:lnTo>
                    <a:pt x="56" y="35"/>
                  </a:lnTo>
                  <a:lnTo>
                    <a:pt x="53" y="35"/>
                  </a:lnTo>
                  <a:lnTo>
                    <a:pt x="51" y="35"/>
                  </a:lnTo>
                  <a:lnTo>
                    <a:pt x="48" y="36"/>
                  </a:lnTo>
                  <a:lnTo>
                    <a:pt x="45" y="36"/>
                  </a:lnTo>
                  <a:lnTo>
                    <a:pt x="43" y="37"/>
                  </a:lnTo>
                  <a:lnTo>
                    <a:pt x="40" y="37"/>
                  </a:lnTo>
                  <a:lnTo>
                    <a:pt x="38" y="38"/>
                  </a:lnTo>
                  <a:lnTo>
                    <a:pt x="35" y="38"/>
                  </a:lnTo>
                  <a:lnTo>
                    <a:pt x="32" y="39"/>
                  </a:lnTo>
                  <a:lnTo>
                    <a:pt x="30" y="40"/>
                  </a:lnTo>
                  <a:lnTo>
                    <a:pt x="27" y="41"/>
                  </a:lnTo>
                  <a:lnTo>
                    <a:pt x="24" y="42"/>
                  </a:lnTo>
                  <a:lnTo>
                    <a:pt x="21" y="42"/>
                  </a:lnTo>
                  <a:lnTo>
                    <a:pt x="19" y="43"/>
                  </a:lnTo>
                  <a:lnTo>
                    <a:pt x="16" y="44"/>
                  </a:lnTo>
                  <a:lnTo>
                    <a:pt x="13" y="45"/>
                  </a:lnTo>
                  <a:lnTo>
                    <a:pt x="10" y="46"/>
                  </a:lnTo>
                  <a:lnTo>
                    <a:pt x="7" y="48"/>
                  </a:lnTo>
                  <a:lnTo>
                    <a:pt x="4" y="49"/>
                  </a:lnTo>
                  <a:lnTo>
                    <a:pt x="5" y="46"/>
                  </a:lnTo>
                  <a:lnTo>
                    <a:pt x="6" y="43"/>
                  </a:lnTo>
                  <a:lnTo>
                    <a:pt x="7" y="40"/>
                  </a:lnTo>
                  <a:lnTo>
                    <a:pt x="8" y="37"/>
                  </a:lnTo>
                  <a:lnTo>
                    <a:pt x="9" y="34"/>
                  </a:lnTo>
                  <a:lnTo>
                    <a:pt x="10" y="31"/>
                  </a:lnTo>
                  <a:lnTo>
                    <a:pt x="11" y="28"/>
                  </a:lnTo>
                  <a:lnTo>
                    <a:pt x="13" y="25"/>
                  </a:lnTo>
                  <a:lnTo>
                    <a:pt x="13" y="23"/>
                  </a:lnTo>
                  <a:lnTo>
                    <a:pt x="14" y="22"/>
                  </a:lnTo>
                  <a:lnTo>
                    <a:pt x="15" y="21"/>
                  </a:lnTo>
                  <a:lnTo>
                    <a:pt x="16" y="19"/>
                  </a:lnTo>
                  <a:lnTo>
                    <a:pt x="17" y="18"/>
                  </a:lnTo>
                  <a:lnTo>
                    <a:pt x="18" y="17"/>
                  </a:lnTo>
                  <a:lnTo>
                    <a:pt x="19" y="15"/>
                  </a:lnTo>
                  <a:lnTo>
                    <a:pt x="20" y="14"/>
                  </a:lnTo>
                  <a:lnTo>
                    <a:pt x="20" y="13"/>
                  </a:lnTo>
                  <a:lnTo>
                    <a:pt x="21" y="12"/>
                  </a:lnTo>
                  <a:lnTo>
                    <a:pt x="23" y="11"/>
                  </a:lnTo>
                  <a:lnTo>
                    <a:pt x="24" y="10"/>
                  </a:lnTo>
                  <a:lnTo>
                    <a:pt x="25" y="9"/>
                  </a:lnTo>
                  <a:lnTo>
                    <a:pt x="26" y="9"/>
                  </a:lnTo>
                  <a:lnTo>
                    <a:pt x="27" y="8"/>
                  </a:lnTo>
                  <a:lnTo>
                    <a:pt x="28" y="7"/>
                  </a:lnTo>
                  <a:lnTo>
                    <a:pt x="29" y="7"/>
                  </a:lnTo>
                  <a:lnTo>
                    <a:pt x="30" y="7"/>
                  </a:lnTo>
                  <a:lnTo>
                    <a:pt x="31" y="6"/>
                  </a:lnTo>
                  <a:lnTo>
                    <a:pt x="32" y="6"/>
                  </a:lnTo>
                  <a:lnTo>
                    <a:pt x="34" y="5"/>
                  </a:lnTo>
                  <a:lnTo>
                    <a:pt x="36" y="5"/>
                  </a:lnTo>
                  <a:lnTo>
                    <a:pt x="37" y="4"/>
                  </a:lnTo>
                  <a:lnTo>
                    <a:pt x="39" y="4"/>
                  </a:lnTo>
                  <a:lnTo>
                    <a:pt x="41" y="3"/>
                  </a:lnTo>
                  <a:lnTo>
                    <a:pt x="43" y="3"/>
                  </a:lnTo>
                  <a:lnTo>
                    <a:pt x="45" y="3"/>
                  </a:lnTo>
                  <a:lnTo>
                    <a:pt x="47" y="3"/>
                  </a:lnTo>
                  <a:lnTo>
                    <a:pt x="49" y="3"/>
                  </a:lnTo>
                  <a:lnTo>
                    <a:pt x="51" y="3"/>
                  </a:lnTo>
                  <a:lnTo>
                    <a:pt x="53" y="2"/>
                  </a:lnTo>
                  <a:lnTo>
                    <a:pt x="55" y="2"/>
                  </a:lnTo>
                  <a:lnTo>
                    <a:pt x="57" y="3"/>
                  </a:lnTo>
                  <a:lnTo>
                    <a:pt x="59" y="3"/>
                  </a:lnTo>
                  <a:lnTo>
                    <a:pt x="61" y="3"/>
                  </a:lnTo>
                  <a:lnTo>
                    <a:pt x="63" y="3"/>
                  </a:lnTo>
                  <a:lnTo>
                    <a:pt x="65" y="3"/>
                  </a:lnTo>
                  <a:lnTo>
                    <a:pt x="67" y="3"/>
                  </a:lnTo>
                  <a:lnTo>
                    <a:pt x="69" y="4"/>
                  </a:lnTo>
                  <a:lnTo>
                    <a:pt x="71" y="4"/>
                  </a:lnTo>
                  <a:lnTo>
                    <a:pt x="73" y="5"/>
                  </a:lnTo>
                  <a:lnTo>
                    <a:pt x="75" y="5"/>
                  </a:lnTo>
                  <a:lnTo>
                    <a:pt x="77" y="6"/>
                  </a:lnTo>
                  <a:lnTo>
                    <a:pt x="79" y="6"/>
                  </a:lnTo>
                  <a:lnTo>
                    <a:pt x="81" y="7"/>
                  </a:lnTo>
                  <a:lnTo>
                    <a:pt x="83" y="8"/>
                  </a:lnTo>
                  <a:lnTo>
                    <a:pt x="86" y="8"/>
                  </a:lnTo>
                  <a:lnTo>
                    <a:pt x="88" y="9"/>
                  </a:lnTo>
                  <a:lnTo>
                    <a:pt x="90" y="10"/>
                  </a:lnTo>
                  <a:lnTo>
                    <a:pt x="92" y="11"/>
                  </a:lnTo>
                  <a:lnTo>
                    <a:pt x="94" y="12"/>
                  </a:lnTo>
                  <a:lnTo>
                    <a:pt x="96" y="13"/>
                  </a:lnTo>
                  <a:lnTo>
                    <a:pt x="98" y="14"/>
                  </a:lnTo>
                  <a:lnTo>
                    <a:pt x="100" y="15"/>
                  </a:lnTo>
                  <a:lnTo>
                    <a:pt x="102" y="16"/>
                  </a:lnTo>
                  <a:lnTo>
                    <a:pt x="104" y="17"/>
                  </a:lnTo>
                  <a:lnTo>
                    <a:pt x="106" y="18"/>
                  </a:lnTo>
                  <a:lnTo>
                    <a:pt x="108" y="20"/>
                  </a:lnTo>
                  <a:lnTo>
                    <a:pt x="110" y="21"/>
                  </a:lnTo>
                  <a:lnTo>
                    <a:pt x="112" y="22"/>
                  </a:lnTo>
                  <a:lnTo>
                    <a:pt x="114" y="24"/>
                  </a:lnTo>
                  <a:lnTo>
                    <a:pt x="115" y="25"/>
                  </a:lnTo>
                  <a:lnTo>
                    <a:pt x="117" y="26"/>
                  </a:lnTo>
                  <a:lnTo>
                    <a:pt x="119" y="28"/>
                  </a:lnTo>
                  <a:lnTo>
                    <a:pt x="121" y="30"/>
                  </a:lnTo>
                  <a:lnTo>
                    <a:pt x="123" y="31"/>
                  </a:lnTo>
                  <a:lnTo>
                    <a:pt x="124" y="33"/>
                  </a:lnTo>
                  <a:lnTo>
                    <a:pt x="126" y="35"/>
                  </a:lnTo>
                  <a:lnTo>
                    <a:pt x="128" y="36"/>
                  </a:lnTo>
                  <a:lnTo>
                    <a:pt x="129" y="38"/>
                  </a:lnTo>
                  <a:lnTo>
                    <a:pt x="131" y="40"/>
                  </a:lnTo>
                  <a:lnTo>
                    <a:pt x="133" y="42"/>
                  </a:lnTo>
                  <a:lnTo>
                    <a:pt x="134" y="44"/>
                  </a:lnTo>
                  <a:lnTo>
                    <a:pt x="136" y="46"/>
                  </a:lnTo>
                  <a:lnTo>
                    <a:pt x="137" y="48"/>
                  </a:lnTo>
                  <a:lnTo>
                    <a:pt x="139" y="50"/>
                  </a:lnTo>
                  <a:lnTo>
                    <a:pt x="140" y="52"/>
                  </a:lnTo>
                  <a:lnTo>
                    <a:pt x="141" y="54"/>
                  </a:lnTo>
                  <a:lnTo>
                    <a:pt x="143" y="56"/>
                  </a:lnTo>
                  <a:lnTo>
                    <a:pt x="144" y="58"/>
                  </a:lnTo>
                  <a:lnTo>
                    <a:pt x="145" y="60"/>
                  </a:lnTo>
                  <a:lnTo>
                    <a:pt x="146" y="63"/>
                  </a:lnTo>
                  <a:lnTo>
                    <a:pt x="147" y="65"/>
                  </a:lnTo>
                  <a:lnTo>
                    <a:pt x="149" y="67"/>
                  </a:lnTo>
                  <a:lnTo>
                    <a:pt x="149" y="68"/>
                  </a:lnTo>
                  <a:lnTo>
                    <a:pt x="149" y="69"/>
                  </a:lnTo>
                  <a:lnTo>
                    <a:pt x="149" y="69"/>
                  </a:lnTo>
                  <a:lnTo>
                    <a:pt x="150" y="70"/>
                  </a:lnTo>
                  <a:lnTo>
                    <a:pt x="148" y="68"/>
                  </a:lnTo>
                  <a:lnTo>
                    <a:pt x="146" y="66"/>
                  </a:lnTo>
                  <a:lnTo>
                    <a:pt x="144" y="65"/>
                  </a:lnTo>
                  <a:lnTo>
                    <a:pt x="142" y="63"/>
                  </a:lnTo>
                  <a:lnTo>
                    <a:pt x="140" y="61"/>
                  </a:lnTo>
                  <a:lnTo>
                    <a:pt x="138" y="60"/>
                  </a:lnTo>
                  <a:lnTo>
                    <a:pt x="136" y="58"/>
                  </a:lnTo>
                  <a:lnTo>
                    <a:pt x="134" y="57"/>
                  </a:lnTo>
                  <a:lnTo>
                    <a:pt x="132" y="55"/>
                  </a:lnTo>
                  <a:lnTo>
                    <a:pt x="130" y="54"/>
                  </a:lnTo>
                  <a:lnTo>
                    <a:pt x="128" y="53"/>
                  </a:lnTo>
                  <a:lnTo>
                    <a:pt x="126" y="51"/>
                  </a:lnTo>
                  <a:lnTo>
                    <a:pt x="124" y="50"/>
                  </a:lnTo>
                  <a:lnTo>
                    <a:pt x="122" y="49"/>
                  </a:lnTo>
                  <a:lnTo>
                    <a:pt x="120" y="48"/>
                  </a:lnTo>
                  <a:lnTo>
                    <a:pt x="118" y="47"/>
                  </a:lnTo>
                  <a:lnTo>
                    <a:pt x="116" y="45"/>
                  </a:lnTo>
                  <a:lnTo>
                    <a:pt x="114" y="44"/>
                  </a:lnTo>
                  <a:lnTo>
                    <a:pt x="112" y="43"/>
                  </a:lnTo>
                  <a:lnTo>
                    <a:pt x="110" y="43"/>
                  </a:lnTo>
                  <a:lnTo>
                    <a:pt x="108" y="42"/>
                  </a:lnTo>
                  <a:lnTo>
                    <a:pt x="106" y="41"/>
                  </a:lnTo>
                  <a:lnTo>
                    <a:pt x="104" y="40"/>
                  </a:lnTo>
                  <a:lnTo>
                    <a:pt x="102" y="39"/>
                  </a:lnTo>
                  <a:lnTo>
                    <a:pt x="100" y="39"/>
                  </a:lnTo>
                  <a:lnTo>
                    <a:pt x="98" y="38"/>
                  </a:lnTo>
                  <a:lnTo>
                    <a:pt x="96" y="37"/>
                  </a:lnTo>
                  <a:lnTo>
                    <a:pt x="94" y="37"/>
                  </a:lnTo>
                  <a:lnTo>
                    <a:pt x="92" y="36"/>
                  </a:lnTo>
                  <a:lnTo>
                    <a:pt x="90" y="36"/>
                  </a:lnTo>
                  <a:lnTo>
                    <a:pt x="88" y="35"/>
                  </a:lnTo>
                  <a:lnTo>
                    <a:pt x="85" y="35"/>
                  </a:lnTo>
                  <a:lnTo>
                    <a:pt x="85" y="35"/>
                  </a:lnTo>
                  <a:lnTo>
                    <a:pt x="85" y="35"/>
                  </a:lnTo>
                  <a:close/>
                </a:path>
              </a:pathLst>
            </a:custGeom>
            <a:solidFill>
              <a:srgbClr val="894F2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6" name="Freeform 36"/>
            <p:cNvSpPr>
              <a:spLocks/>
            </p:cNvSpPr>
            <p:nvPr/>
          </p:nvSpPr>
          <p:spPr bwMode="auto">
            <a:xfrm>
              <a:off x="3587" y="889"/>
              <a:ext cx="176" cy="69"/>
            </a:xfrm>
            <a:custGeom>
              <a:avLst/>
              <a:gdLst>
                <a:gd name="T0" fmla="*/ 168 w 176"/>
                <a:gd name="T1" fmla="*/ 63 h 69"/>
                <a:gd name="T2" fmla="*/ 157 w 176"/>
                <a:gd name="T3" fmla="*/ 54 h 69"/>
                <a:gd name="T4" fmla="*/ 145 w 176"/>
                <a:gd name="T5" fmla="*/ 46 h 69"/>
                <a:gd name="T6" fmla="*/ 133 w 176"/>
                <a:gd name="T7" fmla="*/ 39 h 69"/>
                <a:gd name="T8" fmla="*/ 120 w 176"/>
                <a:gd name="T9" fmla="*/ 34 h 69"/>
                <a:gd name="T10" fmla="*/ 107 w 176"/>
                <a:gd name="T11" fmla="*/ 30 h 69"/>
                <a:gd name="T12" fmla="*/ 93 w 176"/>
                <a:gd name="T13" fmla="*/ 28 h 69"/>
                <a:gd name="T14" fmla="*/ 78 w 176"/>
                <a:gd name="T15" fmla="*/ 29 h 69"/>
                <a:gd name="T16" fmla="*/ 62 w 176"/>
                <a:gd name="T17" fmla="*/ 32 h 69"/>
                <a:gd name="T18" fmla="*/ 45 w 176"/>
                <a:gd name="T19" fmla="*/ 38 h 69"/>
                <a:gd name="T20" fmla="*/ 26 w 176"/>
                <a:gd name="T21" fmla="*/ 47 h 69"/>
                <a:gd name="T22" fmla="*/ 18 w 176"/>
                <a:gd name="T23" fmla="*/ 43 h 69"/>
                <a:gd name="T24" fmla="*/ 15 w 176"/>
                <a:gd name="T25" fmla="*/ 41 h 69"/>
                <a:gd name="T26" fmla="*/ 13 w 176"/>
                <a:gd name="T27" fmla="*/ 40 h 69"/>
                <a:gd name="T28" fmla="*/ 11 w 176"/>
                <a:gd name="T29" fmla="*/ 38 h 69"/>
                <a:gd name="T30" fmla="*/ 9 w 176"/>
                <a:gd name="T31" fmla="*/ 36 h 69"/>
                <a:gd name="T32" fmla="*/ 6 w 176"/>
                <a:gd name="T33" fmla="*/ 31 h 69"/>
                <a:gd name="T34" fmla="*/ 2 w 176"/>
                <a:gd name="T35" fmla="*/ 23 h 69"/>
                <a:gd name="T36" fmla="*/ 9 w 176"/>
                <a:gd name="T37" fmla="*/ 27 h 69"/>
                <a:gd name="T38" fmla="*/ 15 w 176"/>
                <a:gd name="T39" fmla="*/ 30 h 69"/>
                <a:gd name="T40" fmla="*/ 21 w 176"/>
                <a:gd name="T41" fmla="*/ 32 h 69"/>
                <a:gd name="T42" fmla="*/ 28 w 176"/>
                <a:gd name="T43" fmla="*/ 34 h 69"/>
                <a:gd name="T44" fmla="*/ 36 w 176"/>
                <a:gd name="T45" fmla="*/ 36 h 69"/>
                <a:gd name="T46" fmla="*/ 31 w 176"/>
                <a:gd name="T47" fmla="*/ 31 h 69"/>
                <a:gd name="T48" fmla="*/ 26 w 176"/>
                <a:gd name="T49" fmla="*/ 25 h 69"/>
                <a:gd name="T50" fmla="*/ 22 w 176"/>
                <a:gd name="T51" fmla="*/ 18 h 69"/>
                <a:gd name="T52" fmla="*/ 19 w 176"/>
                <a:gd name="T53" fmla="*/ 11 h 69"/>
                <a:gd name="T54" fmla="*/ 18 w 176"/>
                <a:gd name="T55" fmla="*/ 7 h 69"/>
                <a:gd name="T56" fmla="*/ 16 w 176"/>
                <a:gd name="T57" fmla="*/ 3 h 69"/>
                <a:gd name="T58" fmla="*/ 19 w 176"/>
                <a:gd name="T59" fmla="*/ 4 h 69"/>
                <a:gd name="T60" fmla="*/ 28 w 176"/>
                <a:gd name="T61" fmla="*/ 13 h 69"/>
                <a:gd name="T62" fmla="*/ 31 w 176"/>
                <a:gd name="T63" fmla="*/ 16 h 69"/>
                <a:gd name="T64" fmla="*/ 35 w 176"/>
                <a:gd name="T65" fmla="*/ 19 h 69"/>
                <a:gd name="T66" fmla="*/ 38 w 176"/>
                <a:gd name="T67" fmla="*/ 21 h 69"/>
                <a:gd name="T68" fmla="*/ 42 w 176"/>
                <a:gd name="T69" fmla="*/ 23 h 69"/>
                <a:gd name="T70" fmla="*/ 46 w 176"/>
                <a:gd name="T71" fmla="*/ 24 h 69"/>
                <a:gd name="T72" fmla="*/ 50 w 176"/>
                <a:gd name="T73" fmla="*/ 23 h 69"/>
                <a:gd name="T74" fmla="*/ 56 w 176"/>
                <a:gd name="T75" fmla="*/ 21 h 69"/>
                <a:gd name="T76" fmla="*/ 69 w 176"/>
                <a:gd name="T77" fmla="*/ 17 h 69"/>
                <a:gd name="T78" fmla="*/ 81 w 176"/>
                <a:gd name="T79" fmla="*/ 16 h 69"/>
                <a:gd name="T80" fmla="*/ 94 w 176"/>
                <a:gd name="T81" fmla="*/ 15 h 69"/>
                <a:gd name="T82" fmla="*/ 106 w 176"/>
                <a:gd name="T83" fmla="*/ 17 h 69"/>
                <a:gd name="T84" fmla="*/ 119 w 176"/>
                <a:gd name="T85" fmla="*/ 21 h 69"/>
                <a:gd name="T86" fmla="*/ 131 w 176"/>
                <a:gd name="T87" fmla="*/ 26 h 69"/>
                <a:gd name="T88" fmla="*/ 142 w 176"/>
                <a:gd name="T89" fmla="*/ 33 h 69"/>
                <a:gd name="T90" fmla="*/ 153 w 176"/>
                <a:gd name="T91" fmla="*/ 42 h 69"/>
                <a:gd name="T92" fmla="*/ 163 w 176"/>
                <a:gd name="T93" fmla="*/ 53 h 69"/>
                <a:gd name="T94" fmla="*/ 173 w 176"/>
                <a:gd name="T95" fmla="*/ 65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76" h="69">
                  <a:moveTo>
                    <a:pt x="176" y="69"/>
                  </a:moveTo>
                  <a:lnTo>
                    <a:pt x="172" y="66"/>
                  </a:lnTo>
                  <a:lnTo>
                    <a:pt x="168" y="63"/>
                  </a:lnTo>
                  <a:lnTo>
                    <a:pt x="164" y="60"/>
                  </a:lnTo>
                  <a:lnTo>
                    <a:pt x="161" y="57"/>
                  </a:lnTo>
                  <a:lnTo>
                    <a:pt x="157" y="54"/>
                  </a:lnTo>
                  <a:lnTo>
                    <a:pt x="153" y="51"/>
                  </a:lnTo>
                  <a:lnTo>
                    <a:pt x="149" y="49"/>
                  </a:lnTo>
                  <a:lnTo>
                    <a:pt x="145" y="46"/>
                  </a:lnTo>
                  <a:lnTo>
                    <a:pt x="141" y="44"/>
                  </a:lnTo>
                  <a:lnTo>
                    <a:pt x="137" y="41"/>
                  </a:lnTo>
                  <a:lnTo>
                    <a:pt x="133" y="39"/>
                  </a:lnTo>
                  <a:lnTo>
                    <a:pt x="129" y="37"/>
                  </a:lnTo>
                  <a:lnTo>
                    <a:pt x="125" y="35"/>
                  </a:lnTo>
                  <a:lnTo>
                    <a:pt x="120" y="34"/>
                  </a:lnTo>
                  <a:lnTo>
                    <a:pt x="116" y="32"/>
                  </a:lnTo>
                  <a:lnTo>
                    <a:pt x="112" y="31"/>
                  </a:lnTo>
                  <a:lnTo>
                    <a:pt x="107" y="30"/>
                  </a:lnTo>
                  <a:lnTo>
                    <a:pt x="103" y="29"/>
                  </a:lnTo>
                  <a:lnTo>
                    <a:pt x="98" y="29"/>
                  </a:lnTo>
                  <a:lnTo>
                    <a:pt x="93" y="28"/>
                  </a:lnTo>
                  <a:lnTo>
                    <a:pt x="88" y="28"/>
                  </a:lnTo>
                  <a:lnTo>
                    <a:pt x="83" y="28"/>
                  </a:lnTo>
                  <a:lnTo>
                    <a:pt x="78" y="29"/>
                  </a:lnTo>
                  <a:lnTo>
                    <a:pt x="73" y="30"/>
                  </a:lnTo>
                  <a:lnTo>
                    <a:pt x="68" y="31"/>
                  </a:lnTo>
                  <a:lnTo>
                    <a:pt x="62" y="32"/>
                  </a:lnTo>
                  <a:lnTo>
                    <a:pt x="57" y="34"/>
                  </a:lnTo>
                  <a:lnTo>
                    <a:pt x="51" y="36"/>
                  </a:lnTo>
                  <a:lnTo>
                    <a:pt x="45" y="38"/>
                  </a:lnTo>
                  <a:lnTo>
                    <a:pt x="39" y="41"/>
                  </a:lnTo>
                  <a:lnTo>
                    <a:pt x="33" y="44"/>
                  </a:lnTo>
                  <a:lnTo>
                    <a:pt x="26" y="47"/>
                  </a:lnTo>
                  <a:lnTo>
                    <a:pt x="23" y="46"/>
                  </a:lnTo>
                  <a:lnTo>
                    <a:pt x="21" y="45"/>
                  </a:lnTo>
                  <a:lnTo>
                    <a:pt x="18" y="43"/>
                  </a:lnTo>
                  <a:lnTo>
                    <a:pt x="17" y="42"/>
                  </a:lnTo>
                  <a:lnTo>
                    <a:pt x="16" y="42"/>
                  </a:lnTo>
                  <a:lnTo>
                    <a:pt x="15" y="41"/>
                  </a:lnTo>
                  <a:lnTo>
                    <a:pt x="14" y="41"/>
                  </a:lnTo>
                  <a:lnTo>
                    <a:pt x="13" y="40"/>
                  </a:lnTo>
                  <a:lnTo>
                    <a:pt x="13" y="40"/>
                  </a:lnTo>
                  <a:lnTo>
                    <a:pt x="12" y="39"/>
                  </a:lnTo>
                  <a:lnTo>
                    <a:pt x="11" y="38"/>
                  </a:lnTo>
                  <a:lnTo>
                    <a:pt x="11" y="38"/>
                  </a:lnTo>
                  <a:lnTo>
                    <a:pt x="10" y="37"/>
                  </a:lnTo>
                  <a:lnTo>
                    <a:pt x="9" y="36"/>
                  </a:lnTo>
                  <a:lnTo>
                    <a:pt x="9" y="36"/>
                  </a:lnTo>
                  <a:lnTo>
                    <a:pt x="8" y="35"/>
                  </a:lnTo>
                  <a:lnTo>
                    <a:pt x="7" y="33"/>
                  </a:lnTo>
                  <a:lnTo>
                    <a:pt x="6" y="31"/>
                  </a:lnTo>
                  <a:lnTo>
                    <a:pt x="3" y="27"/>
                  </a:lnTo>
                  <a:lnTo>
                    <a:pt x="0" y="21"/>
                  </a:lnTo>
                  <a:lnTo>
                    <a:pt x="2" y="23"/>
                  </a:lnTo>
                  <a:lnTo>
                    <a:pt x="5" y="24"/>
                  </a:lnTo>
                  <a:lnTo>
                    <a:pt x="7" y="26"/>
                  </a:lnTo>
                  <a:lnTo>
                    <a:pt x="9" y="27"/>
                  </a:lnTo>
                  <a:lnTo>
                    <a:pt x="11" y="28"/>
                  </a:lnTo>
                  <a:lnTo>
                    <a:pt x="13" y="29"/>
                  </a:lnTo>
                  <a:lnTo>
                    <a:pt x="15" y="30"/>
                  </a:lnTo>
                  <a:lnTo>
                    <a:pt x="17" y="31"/>
                  </a:lnTo>
                  <a:lnTo>
                    <a:pt x="19" y="31"/>
                  </a:lnTo>
                  <a:lnTo>
                    <a:pt x="21" y="32"/>
                  </a:lnTo>
                  <a:lnTo>
                    <a:pt x="23" y="33"/>
                  </a:lnTo>
                  <a:lnTo>
                    <a:pt x="26" y="34"/>
                  </a:lnTo>
                  <a:lnTo>
                    <a:pt x="28" y="34"/>
                  </a:lnTo>
                  <a:lnTo>
                    <a:pt x="31" y="35"/>
                  </a:lnTo>
                  <a:lnTo>
                    <a:pt x="33" y="36"/>
                  </a:lnTo>
                  <a:lnTo>
                    <a:pt x="36" y="36"/>
                  </a:lnTo>
                  <a:lnTo>
                    <a:pt x="34" y="34"/>
                  </a:lnTo>
                  <a:lnTo>
                    <a:pt x="32" y="32"/>
                  </a:lnTo>
                  <a:lnTo>
                    <a:pt x="31" y="31"/>
                  </a:lnTo>
                  <a:lnTo>
                    <a:pt x="29" y="29"/>
                  </a:lnTo>
                  <a:lnTo>
                    <a:pt x="28" y="27"/>
                  </a:lnTo>
                  <a:lnTo>
                    <a:pt x="26" y="25"/>
                  </a:lnTo>
                  <a:lnTo>
                    <a:pt x="25" y="22"/>
                  </a:lnTo>
                  <a:lnTo>
                    <a:pt x="23" y="20"/>
                  </a:lnTo>
                  <a:lnTo>
                    <a:pt x="22" y="18"/>
                  </a:lnTo>
                  <a:lnTo>
                    <a:pt x="21" y="16"/>
                  </a:lnTo>
                  <a:lnTo>
                    <a:pt x="20" y="13"/>
                  </a:lnTo>
                  <a:lnTo>
                    <a:pt x="19" y="11"/>
                  </a:lnTo>
                  <a:lnTo>
                    <a:pt x="18" y="10"/>
                  </a:lnTo>
                  <a:lnTo>
                    <a:pt x="18" y="8"/>
                  </a:lnTo>
                  <a:lnTo>
                    <a:pt x="18" y="7"/>
                  </a:lnTo>
                  <a:lnTo>
                    <a:pt x="17" y="6"/>
                  </a:lnTo>
                  <a:lnTo>
                    <a:pt x="17" y="5"/>
                  </a:lnTo>
                  <a:lnTo>
                    <a:pt x="16" y="3"/>
                  </a:lnTo>
                  <a:lnTo>
                    <a:pt x="16" y="2"/>
                  </a:lnTo>
                  <a:lnTo>
                    <a:pt x="16" y="0"/>
                  </a:lnTo>
                  <a:lnTo>
                    <a:pt x="19" y="4"/>
                  </a:lnTo>
                  <a:lnTo>
                    <a:pt x="23" y="9"/>
                  </a:lnTo>
                  <a:lnTo>
                    <a:pt x="26" y="11"/>
                  </a:lnTo>
                  <a:lnTo>
                    <a:pt x="28" y="13"/>
                  </a:lnTo>
                  <a:lnTo>
                    <a:pt x="29" y="14"/>
                  </a:lnTo>
                  <a:lnTo>
                    <a:pt x="30" y="15"/>
                  </a:lnTo>
                  <a:lnTo>
                    <a:pt x="31" y="16"/>
                  </a:lnTo>
                  <a:lnTo>
                    <a:pt x="32" y="17"/>
                  </a:lnTo>
                  <a:lnTo>
                    <a:pt x="34" y="18"/>
                  </a:lnTo>
                  <a:lnTo>
                    <a:pt x="35" y="19"/>
                  </a:lnTo>
                  <a:lnTo>
                    <a:pt x="36" y="20"/>
                  </a:lnTo>
                  <a:lnTo>
                    <a:pt x="37" y="20"/>
                  </a:lnTo>
                  <a:lnTo>
                    <a:pt x="38" y="21"/>
                  </a:lnTo>
                  <a:lnTo>
                    <a:pt x="40" y="22"/>
                  </a:lnTo>
                  <a:lnTo>
                    <a:pt x="41" y="22"/>
                  </a:lnTo>
                  <a:lnTo>
                    <a:pt x="42" y="23"/>
                  </a:lnTo>
                  <a:lnTo>
                    <a:pt x="43" y="23"/>
                  </a:lnTo>
                  <a:lnTo>
                    <a:pt x="45" y="23"/>
                  </a:lnTo>
                  <a:lnTo>
                    <a:pt x="46" y="24"/>
                  </a:lnTo>
                  <a:lnTo>
                    <a:pt x="47" y="24"/>
                  </a:lnTo>
                  <a:lnTo>
                    <a:pt x="48" y="24"/>
                  </a:lnTo>
                  <a:lnTo>
                    <a:pt x="50" y="23"/>
                  </a:lnTo>
                  <a:lnTo>
                    <a:pt x="51" y="23"/>
                  </a:lnTo>
                  <a:lnTo>
                    <a:pt x="52" y="23"/>
                  </a:lnTo>
                  <a:lnTo>
                    <a:pt x="56" y="21"/>
                  </a:lnTo>
                  <a:lnTo>
                    <a:pt x="60" y="20"/>
                  </a:lnTo>
                  <a:lnTo>
                    <a:pt x="65" y="18"/>
                  </a:lnTo>
                  <a:lnTo>
                    <a:pt x="69" y="17"/>
                  </a:lnTo>
                  <a:lnTo>
                    <a:pt x="73" y="17"/>
                  </a:lnTo>
                  <a:lnTo>
                    <a:pt x="77" y="16"/>
                  </a:lnTo>
                  <a:lnTo>
                    <a:pt x="81" y="16"/>
                  </a:lnTo>
                  <a:lnTo>
                    <a:pt x="86" y="15"/>
                  </a:lnTo>
                  <a:lnTo>
                    <a:pt x="90" y="15"/>
                  </a:lnTo>
                  <a:lnTo>
                    <a:pt x="94" y="15"/>
                  </a:lnTo>
                  <a:lnTo>
                    <a:pt x="98" y="16"/>
                  </a:lnTo>
                  <a:lnTo>
                    <a:pt x="102" y="16"/>
                  </a:lnTo>
                  <a:lnTo>
                    <a:pt x="106" y="17"/>
                  </a:lnTo>
                  <a:lnTo>
                    <a:pt x="111" y="18"/>
                  </a:lnTo>
                  <a:lnTo>
                    <a:pt x="115" y="19"/>
                  </a:lnTo>
                  <a:lnTo>
                    <a:pt x="119" y="21"/>
                  </a:lnTo>
                  <a:lnTo>
                    <a:pt x="123" y="22"/>
                  </a:lnTo>
                  <a:lnTo>
                    <a:pt x="127" y="24"/>
                  </a:lnTo>
                  <a:lnTo>
                    <a:pt x="131" y="26"/>
                  </a:lnTo>
                  <a:lnTo>
                    <a:pt x="134" y="28"/>
                  </a:lnTo>
                  <a:lnTo>
                    <a:pt x="138" y="31"/>
                  </a:lnTo>
                  <a:lnTo>
                    <a:pt x="142" y="33"/>
                  </a:lnTo>
                  <a:lnTo>
                    <a:pt x="146" y="36"/>
                  </a:lnTo>
                  <a:lnTo>
                    <a:pt x="149" y="39"/>
                  </a:lnTo>
                  <a:lnTo>
                    <a:pt x="153" y="42"/>
                  </a:lnTo>
                  <a:lnTo>
                    <a:pt x="156" y="45"/>
                  </a:lnTo>
                  <a:lnTo>
                    <a:pt x="160" y="49"/>
                  </a:lnTo>
                  <a:lnTo>
                    <a:pt x="163" y="53"/>
                  </a:lnTo>
                  <a:lnTo>
                    <a:pt x="166" y="56"/>
                  </a:lnTo>
                  <a:lnTo>
                    <a:pt x="170" y="61"/>
                  </a:lnTo>
                  <a:lnTo>
                    <a:pt x="173" y="65"/>
                  </a:lnTo>
                  <a:lnTo>
                    <a:pt x="176" y="69"/>
                  </a:lnTo>
                  <a:close/>
                </a:path>
              </a:pathLst>
            </a:custGeom>
            <a:solidFill>
              <a:srgbClr val="0A0B0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7" name="Freeform 37"/>
            <p:cNvSpPr>
              <a:spLocks/>
            </p:cNvSpPr>
            <p:nvPr/>
          </p:nvSpPr>
          <p:spPr bwMode="auto">
            <a:xfrm>
              <a:off x="3775" y="836"/>
              <a:ext cx="50" cy="54"/>
            </a:xfrm>
            <a:custGeom>
              <a:avLst/>
              <a:gdLst>
                <a:gd name="T0" fmla="*/ 50 w 50"/>
                <a:gd name="T1" fmla="*/ 7 h 54"/>
                <a:gd name="T2" fmla="*/ 26 w 50"/>
                <a:gd name="T3" fmla="*/ 54 h 54"/>
                <a:gd name="T4" fmla="*/ 7 w 50"/>
                <a:gd name="T5" fmla="*/ 51 h 54"/>
                <a:gd name="T6" fmla="*/ 0 w 50"/>
                <a:gd name="T7" fmla="*/ 0 h 54"/>
                <a:gd name="T8" fmla="*/ 13 w 50"/>
                <a:gd name="T9" fmla="*/ 34 h 54"/>
                <a:gd name="T10" fmla="*/ 24 w 50"/>
                <a:gd name="T11" fmla="*/ 37 h 54"/>
                <a:gd name="T12" fmla="*/ 50 w 50"/>
                <a:gd name="T13" fmla="*/ 7 h 54"/>
              </a:gdLst>
              <a:ahLst/>
              <a:cxnLst>
                <a:cxn ang="0">
                  <a:pos x="T0" y="T1"/>
                </a:cxn>
                <a:cxn ang="0">
                  <a:pos x="T2" y="T3"/>
                </a:cxn>
                <a:cxn ang="0">
                  <a:pos x="T4" y="T5"/>
                </a:cxn>
                <a:cxn ang="0">
                  <a:pos x="T6" y="T7"/>
                </a:cxn>
                <a:cxn ang="0">
                  <a:pos x="T8" y="T9"/>
                </a:cxn>
                <a:cxn ang="0">
                  <a:pos x="T10" y="T11"/>
                </a:cxn>
                <a:cxn ang="0">
                  <a:pos x="T12" y="T13"/>
                </a:cxn>
              </a:cxnLst>
              <a:rect l="0" t="0" r="r" b="b"/>
              <a:pathLst>
                <a:path w="50" h="54">
                  <a:moveTo>
                    <a:pt x="50" y="7"/>
                  </a:moveTo>
                  <a:lnTo>
                    <a:pt x="26" y="54"/>
                  </a:lnTo>
                  <a:lnTo>
                    <a:pt x="7" y="51"/>
                  </a:lnTo>
                  <a:lnTo>
                    <a:pt x="0" y="0"/>
                  </a:lnTo>
                  <a:lnTo>
                    <a:pt x="13" y="34"/>
                  </a:lnTo>
                  <a:lnTo>
                    <a:pt x="24" y="37"/>
                  </a:lnTo>
                  <a:lnTo>
                    <a:pt x="50" y="7"/>
                  </a:lnTo>
                  <a:close/>
                </a:path>
              </a:pathLst>
            </a:custGeom>
            <a:solidFill>
              <a:srgbClr val="C58D4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8" name="Freeform 38"/>
            <p:cNvSpPr>
              <a:spLocks/>
            </p:cNvSpPr>
            <p:nvPr/>
          </p:nvSpPr>
          <p:spPr bwMode="auto">
            <a:xfrm>
              <a:off x="3804" y="858"/>
              <a:ext cx="275" cy="520"/>
            </a:xfrm>
            <a:custGeom>
              <a:avLst/>
              <a:gdLst>
                <a:gd name="T0" fmla="*/ 236 w 275"/>
                <a:gd name="T1" fmla="*/ 51 h 520"/>
                <a:gd name="T2" fmla="*/ 213 w 275"/>
                <a:gd name="T3" fmla="*/ 113 h 520"/>
                <a:gd name="T4" fmla="*/ 192 w 275"/>
                <a:gd name="T5" fmla="*/ 170 h 520"/>
                <a:gd name="T6" fmla="*/ 176 w 275"/>
                <a:gd name="T7" fmla="*/ 223 h 520"/>
                <a:gd name="T8" fmla="*/ 172 w 275"/>
                <a:gd name="T9" fmla="*/ 274 h 520"/>
                <a:gd name="T10" fmla="*/ 181 w 275"/>
                <a:gd name="T11" fmla="*/ 323 h 520"/>
                <a:gd name="T12" fmla="*/ 209 w 275"/>
                <a:gd name="T13" fmla="*/ 372 h 520"/>
                <a:gd name="T14" fmla="*/ 258 w 275"/>
                <a:gd name="T15" fmla="*/ 422 h 520"/>
                <a:gd name="T16" fmla="*/ 252 w 275"/>
                <a:gd name="T17" fmla="*/ 434 h 520"/>
                <a:gd name="T18" fmla="*/ 227 w 275"/>
                <a:gd name="T19" fmla="*/ 431 h 520"/>
                <a:gd name="T20" fmla="*/ 208 w 275"/>
                <a:gd name="T21" fmla="*/ 425 h 520"/>
                <a:gd name="T22" fmla="*/ 192 w 275"/>
                <a:gd name="T23" fmla="*/ 417 h 520"/>
                <a:gd name="T24" fmla="*/ 178 w 275"/>
                <a:gd name="T25" fmla="*/ 408 h 520"/>
                <a:gd name="T26" fmla="*/ 165 w 275"/>
                <a:gd name="T27" fmla="*/ 396 h 520"/>
                <a:gd name="T28" fmla="*/ 143 w 275"/>
                <a:gd name="T29" fmla="*/ 376 h 520"/>
                <a:gd name="T30" fmla="*/ 131 w 275"/>
                <a:gd name="T31" fmla="*/ 371 h 520"/>
                <a:gd name="T32" fmla="*/ 138 w 275"/>
                <a:gd name="T33" fmla="*/ 397 h 520"/>
                <a:gd name="T34" fmla="*/ 148 w 275"/>
                <a:gd name="T35" fmla="*/ 420 h 520"/>
                <a:gd name="T36" fmla="*/ 162 w 275"/>
                <a:gd name="T37" fmla="*/ 441 h 520"/>
                <a:gd name="T38" fmla="*/ 179 w 275"/>
                <a:gd name="T39" fmla="*/ 458 h 520"/>
                <a:gd name="T40" fmla="*/ 199 w 275"/>
                <a:gd name="T41" fmla="*/ 473 h 520"/>
                <a:gd name="T42" fmla="*/ 222 w 275"/>
                <a:gd name="T43" fmla="*/ 486 h 520"/>
                <a:gd name="T44" fmla="*/ 246 w 275"/>
                <a:gd name="T45" fmla="*/ 497 h 520"/>
                <a:gd name="T46" fmla="*/ 262 w 275"/>
                <a:gd name="T47" fmla="*/ 505 h 520"/>
                <a:gd name="T48" fmla="*/ 249 w 275"/>
                <a:gd name="T49" fmla="*/ 510 h 520"/>
                <a:gd name="T50" fmla="*/ 236 w 275"/>
                <a:gd name="T51" fmla="*/ 515 h 520"/>
                <a:gd name="T52" fmla="*/ 225 w 275"/>
                <a:gd name="T53" fmla="*/ 518 h 520"/>
                <a:gd name="T54" fmla="*/ 155 w 275"/>
                <a:gd name="T55" fmla="*/ 520 h 520"/>
                <a:gd name="T56" fmla="*/ 147 w 275"/>
                <a:gd name="T57" fmla="*/ 517 h 520"/>
                <a:gd name="T58" fmla="*/ 139 w 275"/>
                <a:gd name="T59" fmla="*/ 514 h 520"/>
                <a:gd name="T60" fmla="*/ 130 w 275"/>
                <a:gd name="T61" fmla="*/ 510 h 520"/>
                <a:gd name="T62" fmla="*/ 122 w 275"/>
                <a:gd name="T63" fmla="*/ 505 h 520"/>
                <a:gd name="T64" fmla="*/ 104 w 275"/>
                <a:gd name="T65" fmla="*/ 493 h 520"/>
                <a:gd name="T66" fmla="*/ 84 w 275"/>
                <a:gd name="T67" fmla="*/ 479 h 520"/>
                <a:gd name="T68" fmla="*/ 90 w 275"/>
                <a:gd name="T69" fmla="*/ 490 h 520"/>
                <a:gd name="T70" fmla="*/ 95 w 275"/>
                <a:gd name="T71" fmla="*/ 501 h 520"/>
                <a:gd name="T72" fmla="*/ 101 w 275"/>
                <a:gd name="T73" fmla="*/ 511 h 520"/>
                <a:gd name="T74" fmla="*/ 106 w 275"/>
                <a:gd name="T75" fmla="*/ 520 h 520"/>
                <a:gd name="T76" fmla="*/ 8 w 275"/>
                <a:gd name="T77" fmla="*/ 511 h 520"/>
                <a:gd name="T78" fmla="*/ 5 w 275"/>
                <a:gd name="T79" fmla="*/ 498 h 520"/>
                <a:gd name="T80" fmla="*/ 2 w 275"/>
                <a:gd name="T81" fmla="*/ 485 h 520"/>
                <a:gd name="T82" fmla="*/ 1 w 275"/>
                <a:gd name="T83" fmla="*/ 470 h 520"/>
                <a:gd name="T84" fmla="*/ 0 w 275"/>
                <a:gd name="T85" fmla="*/ 453 h 520"/>
                <a:gd name="T86" fmla="*/ 2 w 275"/>
                <a:gd name="T87" fmla="*/ 436 h 520"/>
                <a:gd name="T88" fmla="*/ 5 w 275"/>
                <a:gd name="T89" fmla="*/ 420 h 520"/>
                <a:gd name="T90" fmla="*/ 9 w 275"/>
                <a:gd name="T91" fmla="*/ 403 h 520"/>
                <a:gd name="T92" fmla="*/ 24 w 275"/>
                <a:gd name="T93" fmla="*/ 384 h 520"/>
                <a:gd name="T94" fmla="*/ 43 w 275"/>
                <a:gd name="T95" fmla="*/ 361 h 520"/>
                <a:gd name="T96" fmla="*/ 64 w 275"/>
                <a:gd name="T97" fmla="*/ 334 h 520"/>
                <a:gd name="T98" fmla="*/ 84 w 275"/>
                <a:gd name="T99" fmla="*/ 304 h 520"/>
                <a:gd name="T100" fmla="*/ 103 w 275"/>
                <a:gd name="T101" fmla="*/ 271 h 520"/>
                <a:gd name="T102" fmla="*/ 121 w 275"/>
                <a:gd name="T103" fmla="*/ 236 h 520"/>
                <a:gd name="T104" fmla="*/ 136 w 275"/>
                <a:gd name="T105" fmla="*/ 197 h 520"/>
                <a:gd name="T106" fmla="*/ 147 w 275"/>
                <a:gd name="T107" fmla="*/ 157 h 520"/>
                <a:gd name="T108" fmla="*/ 158 w 275"/>
                <a:gd name="T109" fmla="*/ 133 h 520"/>
                <a:gd name="T110" fmla="*/ 169 w 275"/>
                <a:gd name="T111" fmla="*/ 115 h 520"/>
                <a:gd name="T112" fmla="*/ 181 w 275"/>
                <a:gd name="T113" fmla="*/ 98 h 520"/>
                <a:gd name="T114" fmla="*/ 193 w 275"/>
                <a:gd name="T115" fmla="*/ 80 h 5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75" h="520">
                  <a:moveTo>
                    <a:pt x="253" y="0"/>
                  </a:moveTo>
                  <a:lnTo>
                    <a:pt x="248" y="17"/>
                  </a:lnTo>
                  <a:lnTo>
                    <a:pt x="242" y="34"/>
                  </a:lnTo>
                  <a:lnTo>
                    <a:pt x="236" y="51"/>
                  </a:lnTo>
                  <a:lnTo>
                    <a:pt x="231" y="67"/>
                  </a:lnTo>
                  <a:lnTo>
                    <a:pt x="225" y="83"/>
                  </a:lnTo>
                  <a:lnTo>
                    <a:pt x="219" y="98"/>
                  </a:lnTo>
                  <a:lnTo>
                    <a:pt x="213" y="113"/>
                  </a:lnTo>
                  <a:lnTo>
                    <a:pt x="207" y="128"/>
                  </a:lnTo>
                  <a:lnTo>
                    <a:pt x="202" y="142"/>
                  </a:lnTo>
                  <a:lnTo>
                    <a:pt x="196" y="156"/>
                  </a:lnTo>
                  <a:lnTo>
                    <a:pt x="192" y="170"/>
                  </a:lnTo>
                  <a:lnTo>
                    <a:pt x="187" y="183"/>
                  </a:lnTo>
                  <a:lnTo>
                    <a:pt x="183" y="197"/>
                  </a:lnTo>
                  <a:lnTo>
                    <a:pt x="179" y="210"/>
                  </a:lnTo>
                  <a:lnTo>
                    <a:pt x="176" y="223"/>
                  </a:lnTo>
                  <a:lnTo>
                    <a:pt x="174" y="236"/>
                  </a:lnTo>
                  <a:lnTo>
                    <a:pt x="172" y="249"/>
                  </a:lnTo>
                  <a:lnTo>
                    <a:pt x="172" y="261"/>
                  </a:lnTo>
                  <a:lnTo>
                    <a:pt x="172" y="274"/>
                  </a:lnTo>
                  <a:lnTo>
                    <a:pt x="172" y="286"/>
                  </a:lnTo>
                  <a:lnTo>
                    <a:pt x="174" y="298"/>
                  </a:lnTo>
                  <a:lnTo>
                    <a:pt x="177" y="311"/>
                  </a:lnTo>
                  <a:lnTo>
                    <a:pt x="181" y="323"/>
                  </a:lnTo>
                  <a:lnTo>
                    <a:pt x="186" y="335"/>
                  </a:lnTo>
                  <a:lnTo>
                    <a:pt x="192" y="347"/>
                  </a:lnTo>
                  <a:lnTo>
                    <a:pt x="200" y="360"/>
                  </a:lnTo>
                  <a:lnTo>
                    <a:pt x="209" y="372"/>
                  </a:lnTo>
                  <a:lnTo>
                    <a:pt x="219" y="385"/>
                  </a:lnTo>
                  <a:lnTo>
                    <a:pt x="231" y="397"/>
                  </a:lnTo>
                  <a:lnTo>
                    <a:pt x="244" y="410"/>
                  </a:lnTo>
                  <a:lnTo>
                    <a:pt x="258" y="422"/>
                  </a:lnTo>
                  <a:lnTo>
                    <a:pt x="275" y="435"/>
                  </a:lnTo>
                  <a:lnTo>
                    <a:pt x="267" y="435"/>
                  </a:lnTo>
                  <a:lnTo>
                    <a:pt x="259" y="435"/>
                  </a:lnTo>
                  <a:lnTo>
                    <a:pt x="252" y="434"/>
                  </a:lnTo>
                  <a:lnTo>
                    <a:pt x="245" y="433"/>
                  </a:lnTo>
                  <a:lnTo>
                    <a:pt x="239" y="433"/>
                  </a:lnTo>
                  <a:lnTo>
                    <a:pt x="233" y="432"/>
                  </a:lnTo>
                  <a:lnTo>
                    <a:pt x="227" y="431"/>
                  </a:lnTo>
                  <a:lnTo>
                    <a:pt x="222" y="429"/>
                  </a:lnTo>
                  <a:lnTo>
                    <a:pt x="217" y="428"/>
                  </a:lnTo>
                  <a:lnTo>
                    <a:pt x="212" y="427"/>
                  </a:lnTo>
                  <a:lnTo>
                    <a:pt x="208" y="425"/>
                  </a:lnTo>
                  <a:lnTo>
                    <a:pt x="203" y="423"/>
                  </a:lnTo>
                  <a:lnTo>
                    <a:pt x="199" y="421"/>
                  </a:lnTo>
                  <a:lnTo>
                    <a:pt x="195" y="419"/>
                  </a:lnTo>
                  <a:lnTo>
                    <a:pt x="192" y="417"/>
                  </a:lnTo>
                  <a:lnTo>
                    <a:pt x="188" y="415"/>
                  </a:lnTo>
                  <a:lnTo>
                    <a:pt x="185" y="413"/>
                  </a:lnTo>
                  <a:lnTo>
                    <a:pt x="181" y="410"/>
                  </a:lnTo>
                  <a:lnTo>
                    <a:pt x="178" y="408"/>
                  </a:lnTo>
                  <a:lnTo>
                    <a:pt x="175" y="405"/>
                  </a:lnTo>
                  <a:lnTo>
                    <a:pt x="172" y="403"/>
                  </a:lnTo>
                  <a:lnTo>
                    <a:pt x="168" y="400"/>
                  </a:lnTo>
                  <a:lnTo>
                    <a:pt x="165" y="396"/>
                  </a:lnTo>
                  <a:lnTo>
                    <a:pt x="162" y="393"/>
                  </a:lnTo>
                  <a:lnTo>
                    <a:pt x="155" y="387"/>
                  </a:lnTo>
                  <a:lnTo>
                    <a:pt x="147" y="380"/>
                  </a:lnTo>
                  <a:lnTo>
                    <a:pt x="143" y="376"/>
                  </a:lnTo>
                  <a:lnTo>
                    <a:pt x="139" y="372"/>
                  </a:lnTo>
                  <a:lnTo>
                    <a:pt x="135" y="368"/>
                  </a:lnTo>
                  <a:lnTo>
                    <a:pt x="130" y="364"/>
                  </a:lnTo>
                  <a:lnTo>
                    <a:pt x="131" y="371"/>
                  </a:lnTo>
                  <a:lnTo>
                    <a:pt x="132" y="378"/>
                  </a:lnTo>
                  <a:lnTo>
                    <a:pt x="134" y="385"/>
                  </a:lnTo>
                  <a:lnTo>
                    <a:pt x="136" y="391"/>
                  </a:lnTo>
                  <a:lnTo>
                    <a:pt x="138" y="397"/>
                  </a:lnTo>
                  <a:lnTo>
                    <a:pt x="140" y="403"/>
                  </a:lnTo>
                  <a:lnTo>
                    <a:pt x="142" y="409"/>
                  </a:lnTo>
                  <a:lnTo>
                    <a:pt x="145" y="415"/>
                  </a:lnTo>
                  <a:lnTo>
                    <a:pt x="148" y="420"/>
                  </a:lnTo>
                  <a:lnTo>
                    <a:pt x="151" y="426"/>
                  </a:lnTo>
                  <a:lnTo>
                    <a:pt x="155" y="431"/>
                  </a:lnTo>
                  <a:lnTo>
                    <a:pt x="158" y="436"/>
                  </a:lnTo>
                  <a:lnTo>
                    <a:pt x="162" y="441"/>
                  </a:lnTo>
                  <a:lnTo>
                    <a:pt x="166" y="445"/>
                  </a:lnTo>
                  <a:lnTo>
                    <a:pt x="170" y="450"/>
                  </a:lnTo>
                  <a:lnTo>
                    <a:pt x="175" y="454"/>
                  </a:lnTo>
                  <a:lnTo>
                    <a:pt x="179" y="458"/>
                  </a:lnTo>
                  <a:lnTo>
                    <a:pt x="184" y="462"/>
                  </a:lnTo>
                  <a:lnTo>
                    <a:pt x="189" y="466"/>
                  </a:lnTo>
                  <a:lnTo>
                    <a:pt x="194" y="469"/>
                  </a:lnTo>
                  <a:lnTo>
                    <a:pt x="199" y="473"/>
                  </a:lnTo>
                  <a:lnTo>
                    <a:pt x="205" y="476"/>
                  </a:lnTo>
                  <a:lnTo>
                    <a:pt x="210" y="480"/>
                  </a:lnTo>
                  <a:lnTo>
                    <a:pt x="216" y="483"/>
                  </a:lnTo>
                  <a:lnTo>
                    <a:pt x="222" y="486"/>
                  </a:lnTo>
                  <a:lnTo>
                    <a:pt x="228" y="489"/>
                  </a:lnTo>
                  <a:lnTo>
                    <a:pt x="234" y="492"/>
                  </a:lnTo>
                  <a:lnTo>
                    <a:pt x="240" y="494"/>
                  </a:lnTo>
                  <a:lnTo>
                    <a:pt x="246" y="497"/>
                  </a:lnTo>
                  <a:lnTo>
                    <a:pt x="253" y="499"/>
                  </a:lnTo>
                  <a:lnTo>
                    <a:pt x="259" y="502"/>
                  </a:lnTo>
                  <a:lnTo>
                    <a:pt x="266" y="504"/>
                  </a:lnTo>
                  <a:lnTo>
                    <a:pt x="262" y="505"/>
                  </a:lnTo>
                  <a:lnTo>
                    <a:pt x="259" y="507"/>
                  </a:lnTo>
                  <a:lnTo>
                    <a:pt x="255" y="508"/>
                  </a:lnTo>
                  <a:lnTo>
                    <a:pt x="252" y="509"/>
                  </a:lnTo>
                  <a:lnTo>
                    <a:pt x="249" y="510"/>
                  </a:lnTo>
                  <a:lnTo>
                    <a:pt x="246" y="511"/>
                  </a:lnTo>
                  <a:lnTo>
                    <a:pt x="242" y="513"/>
                  </a:lnTo>
                  <a:lnTo>
                    <a:pt x="239" y="514"/>
                  </a:lnTo>
                  <a:lnTo>
                    <a:pt x="236" y="515"/>
                  </a:lnTo>
                  <a:lnTo>
                    <a:pt x="233" y="516"/>
                  </a:lnTo>
                  <a:lnTo>
                    <a:pt x="230" y="516"/>
                  </a:lnTo>
                  <a:lnTo>
                    <a:pt x="227" y="517"/>
                  </a:lnTo>
                  <a:lnTo>
                    <a:pt x="225" y="518"/>
                  </a:lnTo>
                  <a:lnTo>
                    <a:pt x="222" y="519"/>
                  </a:lnTo>
                  <a:lnTo>
                    <a:pt x="219" y="519"/>
                  </a:lnTo>
                  <a:lnTo>
                    <a:pt x="216" y="520"/>
                  </a:lnTo>
                  <a:lnTo>
                    <a:pt x="155" y="520"/>
                  </a:lnTo>
                  <a:lnTo>
                    <a:pt x="153" y="520"/>
                  </a:lnTo>
                  <a:lnTo>
                    <a:pt x="151" y="519"/>
                  </a:lnTo>
                  <a:lnTo>
                    <a:pt x="149" y="518"/>
                  </a:lnTo>
                  <a:lnTo>
                    <a:pt x="147" y="517"/>
                  </a:lnTo>
                  <a:lnTo>
                    <a:pt x="145" y="517"/>
                  </a:lnTo>
                  <a:lnTo>
                    <a:pt x="143" y="516"/>
                  </a:lnTo>
                  <a:lnTo>
                    <a:pt x="141" y="515"/>
                  </a:lnTo>
                  <a:lnTo>
                    <a:pt x="139" y="514"/>
                  </a:lnTo>
                  <a:lnTo>
                    <a:pt x="137" y="513"/>
                  </a:lnTo>
                  <a:lnTo>
                    <a:pt x="135" y="512"/>
                  </a:lnTo>
                  <a:lnTo>
                    <a:pt x="133" y="511"/>
                  </a:lnTo>
                  <a:lnTo>
                    <a:pt x="130" y="510"/>
                  </a:lnTo>
                  <a:lnTo>
                    <a:pt x="128" y="509"/>
                  </a:lnTo>
                  <a:lnTo>
                    <a:pt x="126" y="507"/>
                  </a:lnTo>
                  <a:lnTo>
                    <a:pt x="124" y="506"/>
                  </a:lnTo>
                  <a:lnTo>
                    <a:pt x="122" y="505"/>
                  </a:lnTo>
                  <a:lnTo>
                    <a:pt x="117" y="502"/>
                  </a:lnTo>
                  <a:lnTo>
                    <a:pt x="113" y="499"/>
                  </a:lnTo>
                  <a:lnTo>
                    <a:pt x="108" y="496"/>
                  </a:lnTo>
                  <a:lnTo>
                    <a:pt x="104" y="493"/>
                  </a:lnTo>
                  <a:lnTo>
                    <a:pt x="99" y="490"/>
                  </a:lnTo>
                  <a:lnTo>
                    <a:pt x="94" y="486"/>
                  </a:lnTo>
                  <a:lnTo>
                    <a:pt x="89" y="483"/>
                  </a:lnTo>
                  <a:lnTo>
                    <a:pt x="84" y="479"/>
                  </a:lnTo>
                  <a:lnTo>
                    <a:pt x="85" y="482"/>
                  </a:lnTo>
                  <a:lnTo>
                    <a:pt x="87" y="485"/>
                  </a:lnTo>
                  <a:lnTo>
                    <a:pt x="88" y="488"/>
                  </a:lnTo>
                  <a:lnTo>
                    <a:pt x="90" y="490"/>
                  </a:lnTo>
                  <a:lnTo>
                    <a:pt x="91" y="493"/>
                  </a:lnTo>
                  <a:lnTo>
                    <a:pt x="93" y="496"/>
                  </a:lnTo>
                  <a:lnTo>
                    <a:pt x="94" y="498"/>
                  </a:lnTo>
                  <a:lnTo>
                    <a:pt x="95" y="501"/>
                  </a:lnTo>
                  <a:lnTo>
                    <a:pt x="97" y="503"/>
                  </a:lnTo>
                  <a:lnTo>
                    <a:pt x="98" y="506"/>
                  </a:lnTo>
                  <a:lnTo>
                    <a:pt x="99" y="508"/>
                  </a:lnTo>
                  <a:lnTo>
                    <a:pt x="101" y="511"/>
                  </a:lnTo>
                  <a:lnTo>
                    <a:pt x="102" y="513"/>
                  </a:lnTo>
                  <a:lnTo>
                    <a:pt x="104" y="516"/>
                  </a:lnTo>
                  <a:lnTo>
                    <a:pt x="105" y="518"/>
                  </a:lnTo>
                  <a:lnTo>
                    <a:pt x="106" y="520"/>
                  </a:lnTo>
                  <a:lnTo>
                    <a:pt x="11" y="520"/>
                  </a:lnTo>
                  <a:lnTo>
                    <a:pt x="10" y="517"/>
                  </a:lnTo>
                  <a:lnTo>
                    <a:pt x="9" y="514"/>
                  </a:lnTo>
                  <a:lnTo>
                    <a:pt x="8" y="511"/>
                  </a:lnTo>
                  <a:lnTo>
                    <a:pt x="7" y="508"/>
                  </a:lnTo>
                  <a:lnTo>
                    <a:pt x="6" y="505"/>
                  </a:lnTo>
                  <a:lnTo>
                    <a:pt x="5" y="502"/>
                  </a:lnTo>
                  <a:lnTo>
                    <a:pt x="5" y="498"/>
                  </a:lnTo>
                  <a:lnTo>
                    <a:pt x="4" y="495"/>
                  </a:lnTo>
                  <a:lnTo>
                    <a:pt x="3" y="492"/>
                  </a:lnTo>
                  <a:lnTo>
                    <a:pt x="3" y="488"/>
                  </a:lnTo>
                  <a:lnTo>
                    <a:pt x="2" y="485"/>
                  </a:lnTo>
                  <a:lnTo>
                    <a:pt x="2" y="481"/>
                  </a:lnTo>
                  <a:lnTo>
                    <a:pt x="1" y="477"/>
                  </a:lnTo>
                  <a:lnTo>
                    <a:pt x="1" y="474"/>
                  </a:lnTo>
                  <a:lnTo>
                    <a:pt x="1" y="470"/>
                  </a:lnTo>
                  <a:lnTo>
                    <a:pt x="0" y="466"/>
                  </a:lnTo>
                  <a:lnTo>
                    <a:pt x="0" y="462"/>
                  </a:lnTo>
                  <a:lnTo>
                    <a:pt x="0" y="458"/>
                  </a:lnTo>
                  <a:lnTo>
                    <a:pt x="0" y="453"/>
                  </a:lnTo>
                  <a:lnTo>
                    <a:pt x="1" y="449"/>
                  </a:lnTo>
                  <a:lnTo>
                    <a:pt x="1" y="445"/>
                  </a:lnTo>
                  <a:lnTo>
                    <a:pt x="1" y="441"/>
                  </a:lnTo>
                  <a:lnTo>
                    <a:pt x="2" y="436"/>
                  </a:lnTo>
                  <a:lnTo>
                    <a:pt x="2" y="432"/>
                  </a:lnTo>
                  <a:lnTo>
                    <a:pt x="3" y="428"/>
                  </a:lnTo>
                  <a:lnTo>
                    <a:pt x="4" y="424"/>
                  </a:lnTo>
                  <a:lnTo>
                    <a:pt x="5" y="420"/>
                  </a:lnTo>
                  <a:lnTo>
                    <a:pt x="6" y="416"/>
                  </a:lnTo>
                  <a:lnTo>
                    <a:pt x="7" y="412"/>
                  </a:lnTo>
                  <a:lnTo>
                    <a:pt x="8" y="407"/>
                  </a:lnTo>
                  <a:lnTo>
                    <a:pt x="9" y="403"/>
                  </a:lnTo>
                  <a:lnTo>
                    <a:pt x="10" y="399"/>
                  </a:lnTo>
                  <a:lnTo>
                    <a:pt x="15" y="394"/>
                  </a:lnTo>
                  <a:lnTo>
                    <a:pt x="19" y="389"/>
                  </a:lnTo>
                  <a:lnTo>
                    <a:pt x="24" y="384"/>
                  </a:lnTo>
                  <a:lnTo>
                    <a:pt x="29" y="379"/>
                  </a:lnTo>
                  <a:lnTo>
                    <a:pt x="34" y="373"/>
                  </a:lnTo>
                  <a:lnTo>
                    <a:pt x="38" y="367"/>
                  </a:lnTo>
                  <a:lnTo>
                    <a:pt x="43" y="361"/>
                  </a:lnTo>
                  <a:lnTo>
                    <a:pt x="49" y="354"/>
                  </a:lnTo>
                  <a:lnTo>
                    <a:pt x="54" y="348"/>
                  </a:lnTo>
                  <a:lnTo>
                    <a:pt x="59" y="341"/>
                  </a:lnTo>
                  <a:lnTo>
                    <a:pt x="64" y="334"/>
                  </a:lnTo>
                  <a:lnTo>
                    <a:pt x="69" y="327"/>
                  </a:lnTo>
                  <a:lnTo>
                    <a:pt x="74" y="319"/>
                  </a:lnTo>
                  <a:lnTo>
                    <a:pt x="79" y="312"/>
                  </a:lnTo>
                  <a:lnTo>
                    <a:pt x="84" y="304"/>
                  </a:lnTo>
                  <a:lnTo>
                    <a:pt x="89" y="296"/>
                  </a:lnTo>
                  <a:lnTo>
                    <a:pt x="94" y="288"/>
                  </a:lnTo>
                  <a:lnTo>
                    <a:pt x="98" y="280"/>
                  </a:lnTo>
                  <a:lnTo>
                    <a:pt x="103" y="271"/>
                  </a:lnTo>
                  <a:lnTo>
                    <a:pt x="108" y="263"/>
                  </a:lnTo>
                  <a:lnTo>
                    <a:pt x="112" y="254"/>
                  </a:lnTo>
                  <a:lnTo>
                    <a:pt x="117" y="245"/>
                  </a:lnTo>
                  <a:lnTo>
                    <a:pt x="121" y="236"/>
                  </a:lnTo>
                  <a:lnTo>
                    <a:pt x="125" y="226"/>
                  </a:lnTo>
                  <a:lnTo>
                    <a:pt x="129" y="217"/>
                  </a:lnTo>
                  <a:lnTo>
                    <a:pt x="132" y="207"/>
                  </a:lnTo>
                  <a:lnTo>
                    <a:pt x="136" y="197"/>
                  </a:lnTo>
                  <a:lnTo>
                    <a:pt x="139" y="187"/>
                  </a:lnTo>
                  <a:lnTo>
                    <a:pt x="142" y="177"/>
                  </a:lnTo>
                  <a:lnTo>
                    <a:pt x="145" y="167"/>
                  </a:lnTo>
                  <a:lnTo>
                    <a:pt x="147" y="157"/>
                  </a:lnTo>
                  <a:lnTo>
                    <a:pt x="150" y="146"/>
                  </a:lnTo>
                  <a:lnTo>
                    <a:pt x="152" y="142"/>
                  </a:lnTo>
                  <a:lnTo>
                    <a:pt x="155" y="138"/>
                  </a:lnTo>
                  <a:lnTo>
                    <a:pt x="158" y="133"/>
                  </a:lnTo>
                  <a:lnTo>
                    <a:pt x="160" y="129"/>
                  </a:lnTo>
                  <a:lnTo>
                    <a:pt x="163" y="124"/>
                  </a:lnTo>
                  <a:lnTo>
                    <a:pt x="166" y="120"/>
                  </a:lnTo>
                  <a:lnTo>
                    <a:pt x="169" y="115"/>
                  </a:lnTo>
                  <a:lnTo>
                    <a:pt x="172" y="111"/>
                  </a:lnTo>
                  <a:lnTo>
                    <a:pt x="175" y="107"/>
                  </a:lnTo>
                  <a:lnTo>
                    <a:pt x="178" y="102"/>
                  </a:lnTo>
                  <a:lnTo>
                    <a:pt x="181" y="98"/>
                  </a:lnTo>
                  <a:lnTo>
                    <a:pt x="184" y="93"/>
                  </a:lnTo>
                  <a:lnTo>
                    <a:pt x="187" y="89"/>
                  </a:lnTo>
                  <a:lnTo>
                    <a:pt x="190" y="85"/>
                  </a:lnTo>
                  <a:lnTo>
                    <a:pt x="193" y="80"/>
                  </a:lnTo>
                  <a:lnTo>
                    <a:pt x="196" y="76"/>
                  </a:lnTo>
                  <a:lnTo>
                    <a:pt x="253" y="0"/>
                  </a:lnTo>
                  <a:close/>
                </a:path>
              </a:pathLst>
            </a:custGeom>
            <a:solidFill>
              <a:srgbClr val="D4943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9" name="Freeform 39"/>
            <p:cNvSpPr>
              <a:spLocks/>
            </p:cNvSpPr>
            <p:nvPr/>
          </p:nvSpPr>
          <p:spPr bwMode="auto">
            <a:xfrm>
              <a:off x="3872" y="1045"/>
              <a:ext cx="104" cy="323"/>
            </a:xfrm>
            <a:custGeom>
              <a:avLst/>
              <a:gdLst>
                <a:gd name="T0" fmla="*/ 91 w 104"/>
                <a:gd name="T1" fmla="*/ 9 h 323"/>
                <a:gd name="T2" fmla="*/ 79 w 104"/>
                <a:gd name="T3" fmla="*/ 27 h 323"/>
                <a:gd name="T4" fmla="*/ 69 w 104"/>
                <a:gd name="T5" fmla="*/ 42 h 323"/>
                <a:gd name="T6" fmla="*/ 59 w 104"/>
                <a:gd name="T7" fmla="*/ 60 h 323"/>
                <a:gd name="T8" fmla="*/ 49 w 104"/>
                <a:gd name="T9" fmla="*/ 79 h 323"/>
                <a:gd name="T10" fmla="*/ 38 w 104"/>
                <a:gd name="T11" fmla="*/ 99 h 323"/>
                <a:gd name="T12" fmla="*/ 28 w 104"/>
                <a:gd name="T13" fmla="*/ 119 h 323"/>
                <a:gd name="T14" fmla="*/ 19 w 104"/>
                <a:gd name="T15" fmla="*/ 140 h 323"/>
                <a:gd name="T16" fmla="*/ 11 w 104"/>
                <a:gd name="T17" fmla="*/ 161 h 323"/>
                <a:gd name="T18" fmla="*/ 5 w 104"/>
                <a:gd name="T19" fmla="*/ 181 h 323"/>
                <a:gd name="T20" fmla="*/ 2 w 104"/>
                <a:gd name="T21" fmla="*/ 201 h 323"/>
                <a:gd name="T22" fmla="*/ 0 w 104"/>
                <a:gd name="T23" fmla="*/ 219 h 323"/>
                <a:gd name="T24" fmla="*/ 2 w 104"/>
                <a:gd name="T25" fmla="*/ 236 h 323"/>
                <a:gd name="T26" fmla="*/ 7 w 104"/>
                <a:gd name="T27" fmla="*/ 250 h 323"/>
                <a:gd name="T28" fmla="*/ 16 w 104"/>
                <a:gd name="T29" fmla="*/ 262 h 323"/>
                <a:gd name="T30" fmla="*/ 104 w 104"/>
                <a:gd name="T31" fmla="*/ 323 h 323"/>
                <a:gd name="T32" fmla="*/ 101 w 104"/>
                <a:gd name="T33" fmla="*/ 317 h 323"/>
                <a:gd name="T34" fmla="*/ 99 w 104"/>
                <a:gd name="T35" fmla="*/ 311 h 323"/>
                <a:gd name="T36" fmla="*/ 95 w 104"/>
                <a:gd name="T37" fmla="*/ 304 h 323"/>
                <a:gd name="T38" fmla="*/ 92 w 104"/>
                <a:gd name="T39" fmla="*/ 298 h 323"/>
                <a:gd name="T40" fmla="*/ 88 w 104"/>
                <a:gd name="T41" fmla="*/ 292 h 323"/>
                <a:gd name="T42" fmla="*/ 84 w 104"/>
                <a:gd name="T43" fmla="*/ 285 h 323"/>
                <a:gd name="T44" fmla="*/ 76 w 104"/>
                <a:gd name="T45" fmla="*/ 272 h 323"/>
                <a:gd name="T46" fmla="*/ 67 w 104"/>
                <a:gd name="T47" fmla="*/ 259 h 323"/>
                <a:gd name="T48" fmla="*/ 64 w 104"/>
                <a:gd name="T49" fmla="*/ 252 h 323"/>
                <a:gd name="T50" fmla="*/ 60 w 104"/>
                <a:gd name="T51" fmla="*/ 245 h 323"/>
                <a:gd name="T52" fmla="*/ 56 w 104"/>
                <a:gd name="T53" fmla="*/ 239 h 323"/>
                <a:gd name="T54" fmla="*/ 53 w 104"/>
                <a:gd name="T55" fmla="*/ 232 h 323"/>
                <a:gd name="T56" fmla="*/ 51 w 104"/>
                <a:gd name="T57" fmla="*/ 226 h 323"/>
                <a:gd name="T58" fmla="*/ 49 w 104"/>
                <a:gd name="T59" fmla="*/ 219 h 323"/>
                <a:gd name="T60" fmla="*/ 46 w 104"/>
                <a:gd name="T61" fmla="*/ 207 h 323"/>
                <a:gd name="T62" fmla="*/ 45 w 104"/>
                <a:gd name="T63" fmla="*/ 194 h 323"/>
                <a:gd name="T64" fmla="*/ 45 w 104"/>
                <a:gd name="T65" fmla="*/ 181 h 323"/>
                <a:gd name="T66" fmla="*/ 47 w 104"/>
                <a:gd name="T67" fmla="*/ 167 h 323"/>
                <a:gd name="T68" fmla="*/ 49 w 104"/>
                <a:gd name="T69" fmla="*/ 153 h 323"/>
                <a:gd name="T70" fmla="*/ 52 w 104"/>
                <a:gd name="T71" fmla="*/ 139 h 323"/>
                <a:gd name="T72" fmla="*/ 56 w 104"/>
                <a:gd name="T73" fmla="*/ 124 h 323"/>
                <a:gd name="T74" fmla="*/ 60 w 104"/>
                <a:gd name="T75" fmla="*/ 110 h 323"/>
                <a:gd name="T76" fmla="*/ 65 w 104"/>
                <a:gd name="T77" fmla="*/ 95 h 323"/>
                <a:gd name="T78" fmla="*/ 70 w 104"/>
                <a:gd name="T79" fmla="*/ 81 h 323"/>
                <a:gd name="T80" fmla="*/ 80 w 104"/>
                <a:gd name="T81" fmla="*/ 52 h 323"/>
                <a:gd name="T82" fmla="*/ 84 w 104"/>
                <a:gd name="T83" fmla="*/ 38 h 323"/>
                <a:gd name="T84" fmla="*/ 89 w 104"/>
                <a:gd name="T85" fmla="*/ 25 h 323"/>
                <a:gd name="T86" fmla="*/ 93 w 104"/>
                <a:gd name="T87" fmla="*/ 12 h 323"/>
                <a:gd name="T88" fmla="*/ 96 w 104"/>
                <a:gd name="T89" fmla="*/ 0 h 3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04" h="323">
                  <a:moveTo>
                    <a:pt x="96" y="0"/>
                  </a:moveTo>
                  <a:lnTo>
                    <a:pt x="91" y="9"/>
                  </a:lnTo>
                  <a:lnTo>
                    <a:pt x="83" y="20"/>
                  </a:lnTo>
                  <a:lnTo>
                    <a:pt x="79" y="27"/>
                  </a:lnTo>
                  <a:lnTo>
                    <a:pt x="74" y="35"/>
                  </a:lnTo>
                  <a:lnTo>
                    <a:pt x="69" y="42"/>
                  </a:lnTo>
                  <a:lnTo>
                    <a:pt x="64" y="51"/>
                  </a:lnTo>
                  <a:lnTo>
                    <a:pt x="59" y="60"/>
                  </a:lnTo>
                  <a:lnTo>
                    <a:pt x="54" y="69"/>
                  </a:lnTo>
                  <a:lnTo>
                    <a:pt x="49" y="79"/>
                  </a:lnTo>
                  <a:lnTo>
                    <a:pt x="43" y="88"/>
                  </a:lnTo>
                  <a:lnTo>
                    <a:pt x="38" y="99"/>
                  </a:lnTo>
                  <a:lnTo>
                    <a:pt x="33" y="109"/>
                  </a:lnTo>
                  <a:lnTo>
                    <a:pt x="28" y="119"/>
                  </a:lnTo>
                  <a:lnTo>
                    <a:pt x="24" y="130"/>
                  </a:lnTo>
                  <a:lnTo>
                    <a:pt x="19" y="140"/>
                  </a:lnTo>
                  <a:lnTo>
                    <a:pt x="15" y="151"/>
                  </a:lnTo>
                  <a:lnTo>
                    <a:pt x="11" y="161"/>
                  </a:lnTo>
                  <a:lnTo>
                    <a:pt x="8" y="171"/>
                  </a:lnTo>
                  <a:lnTo>
                    <a:pt x="5" y="181"/>
                  </a:lnTo>
                  <a:lnTo>
                    <a:pt x="3" y="191"/>
                  </a:lnTo>
                  <a:lnTo>
                    <a:pt x="2" y="201"/>
                  </a:lnTo>
                  <a:lnTo>
                    <a:pt x="1" y="210"/>
                  </a:lnTo>
                  <a:lnTo>
                    <a:pt x="0" y="219"/>
                  </a:lnTo>
                  <a:lnTo>
                    <a:pt x="1" y="228"/>
                  </a:lnTo>
                  <a:lnTo>
                    <a:pt x="2" y="236"/>
                  </a:lnTo>
                  <a:lnTo>
                    <a:pt x="4" y="243"/>
                  </a:lnTo>
                  <a:lnTo>
                    <a:pt x="7" y="250"/>
                  </a:lnTo>
                  <a:lnTo>
                    <a:pt x="11" y="256"/>
                  </a:lnTo>
                  <a:lnTo>
                    <a:pt x="16" y="262"/>
                  </a:lnTo>
                  <a:lnTo>
                    <a:pt x="22" y="267"/>
                  </a:lnTo>
                  <a:lnTo>
                    <a:pt x="104" y="323"/>
                  </a:lnTo>
                  <a:lnTo>
                    <a:pt x="103" y="320"/>
                  </a:lnTo>
                  <a:lnTo>
                    <a:pt x="101" y="317"/>
                  </a:lnTo>
                  <a:lnTo>
                    <a:pt x="100" y="314"/>
                  </a:lnTo>
                  <a:lnTo>
                    <a:pt x="99" y="311"/>
                  </a:lnTo>
                  <a:lnTo>
                    <a:pt x="97" y="308"/>
                  </a:lnTo>
                  <a:lnTo>
                    <a:pt x="95" y="304"/>
                  </a:lnTo>
                  <a:lnTo>
                    <a:pt x="94" y="301"/>
                  </a:lnTo>
                  <a:lnTo>
                    <a:pt x="92" y="298"/>
                  </a:lnTo>
                  <a:lnTo>
                    <a:pt x="90" y="295"/>
                  </a:lnTo>
                  <a:lnTo>
                    <a:pt x="88" y="292"/>
                  </a:lnTo>
                  <a:lnTo>
                    <a:pt x="86" y="288"/>
                  </a:lnTo>
                  <a:lnTo>
                    <a:pt x="84" y="285"/>
                  </a:lnTo>
                  <a:lnTo>
                    <a:pt x="80" y="278"/>
                  </a:lnTo>
                  <a:lnTo>
                    <a:pt x="76" y="272"/>
                  </a:lnTo>
                  <a:lnTo>
                    <a:pt x="72" y="265"/>
                  </a:lnTo>
                  <a:lnTo>
                    <a:pt x="67" y="259"/>
                  </a:lnTo>
                  <a:lnTo>
                    <a:pt x="66" y="255"/>
                  </a:lnTo>
                  <a:lnTo>
                    <a:pt x="64" y="252"/>
                  </a:lnTo>
                  <a:lnTo>
                    <a:pt x="62" y="249"/>
                  </a:lnTo>
                  <a:lnTo>
                    <a:pt x="60" y="245"/>
                  </a:lnTo>
                  <a:lnTo>
                    <a:pt x="58" y="242"/>
                  </a:lnTo>
                  <a:lnTo>
                    <a:pt x="56" y="239"/>
                  </a:lnTo>
                  <a:lnTo>
                    <a:pt x="55" y="236"/>
                  </a:lnTo>
                  <a:lnTo>
                    <a:pt x="53" y="232"/>
                  </a:lnTo>
                  <a:lnTo>
                    <a:pt x="52" y="229"/>
                  </a:lnTo>
                  <a:lnTo>
                    <a:pt x="51" y="226"/>
                  </a:lnTo>
                  <a:lnTo>
                    <a:pt x="50" y="223"/>
                  </a:lnTo>
                  <a:lnTo>
                    <a:pt x="49" y="219"/>
                  </a:lnTo>
                  <a:lnTo>
                    <a:pt x="47" y="213"/>
                  </a:lnTo>
                  <a:lnTo>
                    <a:pt x="46" y="207"/>
                  </a:lnTo>
                  <a:lnTo>
                    <a:pt x="46" y="201"/>
                  </a:lnTo>
                  <a:lnTo>
                    <a:pt x="45" y="194"/>
                  </a:lnTo>
                  <a:lnTo>
                    <a:pt x="45" y="188"/>
                  </a:lnTo>
                  <a:lnTo>
                    <a:pt x="45" y="181"/>
                  </a:lnTo>
                  <a:lnTo>
                    <a:pt x="46" y="174"/>
                  </a:lnTo>
                  <a:lnTo>
                    <a:pt x="47" y="167"/>
                  </a:lnTo>
                  <a:lnTo>
                    <a:pt x="48" y="160"/>
                  </a:lnTo>
                  <a:lnTo>
                    <a:pt x="49" y="153"/>
                  </a:lnTo>
                  <a:lnTo>
                    <a:pt x="50" y="146"/>
                  </a:lnTo>
                  <a:lnTo>
                    <a:pt x="52" y="139"/>
                  </a:lnTo>
                  <a:lnTo>
                    <a:pt x="54" y="132"/>
                  </a:lnTo>
                  <a:lnTo>
                    <a:pt x="56" y="124"/>
                  </a:lnTo>
                  <a:lnTo>
                    <a:pt x="58" y="117"/>
                  </a:lnTo>
                  <a:lnTo>
                    <a:pt x="60" y="110"/>
                  </a:lnTo>
                  <a:lnTo>
                    <a:pt x="62" y="102"/>
                  </a:lnTo>
                  <a:lnTo>
                    <a:pt x="65" y="95"/>
                  </a:lnTo>
                  <a:lnTo>
                    <a:pt x="67" y="88"/>
                  </a:lnTo>
                  <a:lnTo>
                    <a:pt x="70" y="81"/>
                  </a:lnTo>
                  <a:lnTo>
                    <a:pt x="75" y="66"/>
                  </a:lnTo>
                  <a:lnTo>
                    <a:pt x="80" y="52"/>
                  </a:lnTo>
                  <a:lnTo>
                    <a:pt x="82" y="45"/>
                  </a:lnTo>
                  <a:lnTo>
                    <a:pt x="84" y="38"/>
                  </a:lnTo>
                  <a:lnTo>
                    <a:pt x="87" y="32"/>
                  </a:lnTo>
                  <a:lnTo>
                    <a:pt x="89" y="25"/>
                  </a:lnTo>
                  <a:lnTo>
                    <a:pt x="91" y="18"/>
                  </a:lnTo>
                  <a:lnTo>
                    <a:pt x="93" y="12"/>
                  </a:lnTo>
                  <a:lnTo>
                    <a:pt x="95" y="6"/>
                  </a:lnTo>
                  <a:lnTo>
                    <a:pt x="96" y="0"/>
                  </a:lnTo>
                  <a:close/>
                </a:path>
              </a:pathLst>
            </a:custGeom>
            <a:solidFill>
              <a:srgbClr val="F2CA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0" name="Freeform 40"/>
            <p:cNvSpPr>
              <a:spLocks/>
            </p:cNvSpPr>
            <p:nvPr/>
          </p:nvSpPr>
          <p:spPr bwMode="auto">
            <a:xfrm>
              <a:off x="3423" y="681"/>
              <a:ext cx="95" cy="219"/>
            </a:xfrm>
            <a:custGeom>
              <a:avLst/>
              <a:gdLst>
                <a:gd name="T0" fmla="*/ 95 w 95"/>
                <a:gd name="T1" fmla="*/ 0 h 219"/>
                <a:gd name="T2" fmla="*/ 83 w 95"/>
                <a:gd name="T3" fmla="*/ 6 h 219"/>
                <a:gd name="T4" fmla="*/ 72 w 95"/>
                <a:gd name="T5" fmla="*/ 11 h 219"/>
                <a:gd name="T6" fmla="*/ 66 w 95"/>
                <a:gd name="T7" fmla="*/ 14 h 219"/>
                <a:gd name="T8" fmla="*/ 62 w 95"/>
                <a:gd name="T9" fmla="*/ 16 h 219"/>
                <a:gd name="T10" fmla="*/ 57 w 95"/>
                <a:gd name="T11" fmla="*/ 19 h 219"/>
                <a:gd name="T12" fmla="*/ 53 w 95"/>
                <a:gd name="T13" fmla="*/ 21 h 219"/>
                <a:gd name="T14" fmla="*/ 49 w 95"/>
                <a:gd name="T15" fmla="*/ 24 h 219"/>
                <a:gd name="T16" fmla="*/ 45 w 95"/>
                <a:gd name="T17" fmla="*/ 27 h 219"/>
                <a:gd name="T18" fmla="*/ 42 w 95"/>
                <a:gd name="T19" fmla="*/ 30 h 219"/>
                <a:gd name="T20" fmla="*/ 39 w 95"/>
                <a:gd name="T21" fmla="*/ 33 h 219"/>
                <a:gd name="T22" fmla="*/ 36 w 95"/>
                <a:gd name="T23" fmla="*/ 36 h 219"/>
                <a:gd name="T24" fmla="*/ 33 w 95"/>
                <a:gd name="T25" fmla="*/ 40 h 219"/>
                <a:gd name="T26" fmla="*/ 31 w 95"/>
                <a:gd name="T27" fmla="*/ 45 h 219"/>
                <a:gd name="T28" fmla="*/ 28 w 95"/>
                <a:gd name="T29" fmla="*/ 49 h 219"/>
                <a:gd name="T30" fmla="*/ 26 w 95"/>
                <a:gd name="T31" fmla="*/ 55 h 219"/>
                <a:gd name="T32" fmla="*/ 24 w 95"/>
                <a:gd name="T33" fmla="*/ 60 h 219"/>
                <a:gd name="T34" fmla="*/ 22 w 95"/>
                <a:gd name="T35" fmla="*/ 66 h 219"/>
                <a:gd name="T36" fmla="*/ 21 w 95"/>
                <a:gd name="T37" fmla="*/ 73 h 219"/>
                <a:gd name="T38" fmla="*/ 19 w 95"/>
                <a:gd name="T39" fmla="*/ 81 h 219"/>
                <a:gd name="T40" fmla="*/ 18 w 95"/>
                <a:gd name="T41" fmla="*/ 89 h 219"/>
                <a:gd name="T42" fmla="*/ 16 w 95"/>
                <a:gd name="T43" fmla="*/ 98 h 219"/>
                <a:gd name="T44" fmla="*/ 15 w 95"/>
                <a:gd name="T45" fmla="*/ 108 h 219"/>
                <a:gd name="T46" fmla="*/ 14 w 95"/>
                <a:gd name="T47" fmla="*/ 118 h 219"/>
                <a:gd name="T48" fmla="*/ 13 w 95"/>
                <a:gd name="T49" fmla="*/ 129 h 219"/>
                <a:gd name="T50" fmla="*/ 12 w 95"/>
                <a:gd name="T51" fmla="*/ 142 h 219"/>
                <a:gd name="T52" fmla="*/ 10 w 95"/>
                <a:gd name="T53" fmla="*/ 155 h 219"/>
                <a:gd name="T54" fmla="*/ 9 w 95"/>
                <a:gd name="T55" fmla="*/ 169 h 219"/>
                <a:gd name="T56" fmla="*/ 8 w 95"/>
                <a:gd name="T57" fmla="*/ 185 h 219"/>
                <a:gd name="T58" fmla="*/ 8 w 95"/>
                <a:gd name="T59" fmla="*/ 201 h 219"/>
                <a:gd name="T60" fmla="*/ 7 w 95"/>
                <a:gd name="T61" fmla="*/ 219 h 219"/>
                <a:gd name="T62" fmla="*/ 6 w 95"/>
                <a:gd name="T63" fmla="*/ 210 h 219"/>
                <a:gd name="T64" fmla="*/ 5 w 95"/>
                <a:gd name="T65" fmla="*/ 199 h 219"/>
                <a:gd name="T66" fmla="*/ 4 w 95"/>
                <a:gd name="T67" fmla="*/ 193 h 219"/>
                <a:gd name="T68" fmla="*/ 3 w 95"/>
                <a:gd name="T69" fmla="*/ 186 h 219"/>
                <a:gd name="T70" fmla="*/ 3 w 95"/>
                <a:gd name="T71" fmla="*/ 178 h 219"/>
                <a:gd name="T72" fmla="*/ 2 w 95"/>
                <a:gd name="T73" fmla="*/ 171 h 219"/>
                <a:gd name="T74" fmla="*/ 2 w 95"/>
                <a:gd name="T75" fmla="*/ 162 h 219"/>
                <a:gd name="T76" fmla="*/ 1 w 95"/>
                <a:gd name="T77" fmla="*/ 154 h 219"/>
                <a:gd name="T78" fmla="*/ 0 w 95"/>
                <a:gd name="T79" fmla="*/ 145 h 219"/>
                <a:gd name="T80" fmla="*/ 0 w 95"/>
                <a:gd name="T81" fmla="*/ 137 h 219"/>
                <a:gd name="T82" fmla="*/ 0 w 95"/>
                <a:gd name="T83" fmla="*/ 128 h 219"/>
                <a:gd name="T84" fmla="*/ 0 w 95"/>
                <a:gd name="T85" fmla="*/ 119 h 219"/>
                <a:gd name="T86" fmla="*/ 0 w 95"/>
                <a:gd name="T87" fmla="*/ 110 h 219"/>
                <a:gd name="T88" fmla="*/ 0 w 95"/>
                <a:gd name="T89" fmla="*/ 101 h 219"/>
                <a:gd name="T90" fmla="*/ 0 w 95"/>
                <a:gd name="T91" fmla="*/ 92 h 219"/>
                <a:gd name="T92" fmla="*/ 0 w 95"/>
                <a:gd name="T93" fmla="*/ 83 h 219"/>
                <a:gd name="T94" fmla="*/ 1 w 95"/>
                <a:gd name="T95" fmla="*/ 74 h 219"/>
                <a:gd name="T96" fmla="*/ 2 w 95"/>
                <a:gd name="T97" fmla="*/ 66 h 219"/>
                <a:gd name="T98" fmla="*/ 3 w 95"/>
                <a:gd name="T99" fmla="*/ 58 h 219"/>
                <a:gd name="T100" fmla="*/ 4 w 95"/>
                <a:gd name="T101" fmla="*/ 51 h 219"/>
                <a:gd name="T102" fmla="*/ 6 w 95"/>
                <a:gd name="T103" fmla="*/ 43 h 219"/>
                <a:gd name="T104" fmla="*/ 8 w 95"/>
                <a:gd name="T105" fmla="*/ 37 h 219"/>
                <a:gd name="T106" fmla="*/ 10 w 95"/>
                <a:gd name="T107" fmla="*/ 30 h 219"/>
                <a:gd name="T108" fmla="*/ 13 w 95"/>
                <a:gd name="T109" fmla="*/ 25 h 219"/>
                <a:gd name="T110" fmla="*/ 16 w 95"/>
                <a:gd name="T111" fmla="*/ 20 h 219"/>
                <a:gd name="T112" fmla="*/ 19 w 95"/>
                <a:gd name="T113" fmla="*/ 15 h 219"/>
                <a:gd name="T114" fmla="*/ 23 w 95"/>
                <a:gd name="T115" fmla="*/ 12 h 219"/>
                <a:gd name="T116" fmla="*/ 27 w 95"/>
                <a:gd name="T117" fmla="*/ 9 h 219"/>
                <a:gd name="T118" fmla="*/ 32 w 95"/>
                <a:gd name="T119" fmla="*/ 7 h 219"/>
                <a:gd name="T120" fmla="*/ 36 w 95"/>
                <a:gd name="T121" fmla="*/ 6 h 219"/>
                <a:gd name="T122" fmla="*/ 95 w 95"/>
                <a:gd name="T123" fmla="*/ 0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95" h="219">
                  <a:moveTo>
                    <a:pt x="95" y="0"/>
                  </a:moveTo>
                  <a:lnTo>
                    <a:pt x="83" y="6"/>
                  </a:lnTo>
                  <a:lnTo>
                    <a:pt x="72" y="11"/>
                  </a:lnTo>
                  <a:lnTo>
                    <a:pt x="66" y="14"/>
                  </a:lnTo>
                  <a:lnTo>
                    <a:pt x="62" y="16"/>
                  </a:lnTo>
                  <a:lnTo>
                    <a:pt x="57" y="19"/>
                  </a:lnTo>
                  <a:lnTo>
                    <a:pt x="53" y="21"/>
                  </a:lnTo>
                  <a:lnTo>
                    <a:pt x="49" y="24"/>
                  </a:lnTo>
                  <a:lnTo>
                    <a:pt x="45" y="27"/>
                  </a:lnTo>
                  <a:lnTo>
                    <a:pt x="42" y="30"/>
                  </a:lnTo>
                  <a:lnTo>
                    <a:pt x="39" y="33"/>
                  </a:lnTo>
                  <a:lnTo>
                    <a:pt x="36" y="36"/>
                  </a:lnTo>
                  <a:lnTo>
                    <a:pt x="33" y="40"/>
                  </a:lnTo>
                  <a:lnTo>
                    <a:pt x="31" y="45"/>
                  </a:lnTo>
                  <a:lnTo>
                    <a:pt x="28" y="49"/>
                  </a:lnTo>
                  <a:lnTo>
                    <a:pt x="26" y="55"/>
                  </a:lnTo>
                  <a:lnTo>
                    <a:pt x="24" y="60"/>
                  </a:lnTo>
                  <a:lnTo>
                    <a:pt x="22" y="66"/>
                  </a:lnTo>
                  <a:lnTo>
                    <a:pt x="21" y="73"/>
                  </a:lnTo>
                  <a:lnTo>
                    <a:pt x="19" y="81"/>
                  </a:lnTo>
                  <a:lnTo>
                    <a:pt x="18" y="89"/>
                  </a:lnTo>
                  <a:lnTo>
                    <a:pt x="16" y="98"/>
                  </a:lnTo>
                  <a:lnTo>
                    <a:pt x="15" y="108"/>
                  </a:lnTo>
                  <a:lnTo>
                    <a:pt x="14" y="118"/>
                  </a:lnTo>
                  <a:lnTo>
                    <a:pt x="13" y="129"/>
                  </a:lnTo>
                  <a:lnTo>
                    <a:pt x="12" y="142"/>
                  </a:lnTo>
                  <a:lnTo>
                    <a:pt x="10" y="155"/>
                  </a:lnTo>
                  <a:lnTo>
                    <a:pt x="9" y="169"/>
                  </a:lnTo>
                  <a:lnTo>
                    <a:pt x="8" y="185"/>
                  </a:lnTo>
                  <a:lnTo>
                    <a:pt x="8" y="201"/>
                  </a:lnTo>
                  <a:lnTo>
                    <a:pt x="7" y="219"/>
                  </a:lnTo>
                  <a:lnTo>
                    <a:pt x="6" y="210"/>
                  </a:lnTo>
                  <a:lnTo>
                    <a:pt x="5" y="199"/>
                  </a:lnTo>
                  <a:lnTo>
                    <a:pt x="4" y="193"/>
                  </a:lnTo>
                  <a:lnTo>
                    <a:pt x="3" y="186"/>
                  </a:lnTo>
                  <a:lnTo>
                    <a:pt x="3" y="178"/>
                  </a:lnTo>
                  <a:lnTo>
                    <a:pt x="2" y="171"/>
                  </a:lnTo>
                  <a:lnTo>
                    <a:pt x="2" y="162"/>
                  </a:lnTo>
                  <a:lnTo>
                    <a:pt x="1" y="154"/>
                  </a:lnTo>
                  <a:lnTo>
                    <a:pt x="0" y="145"/>
                  </a:lnTo>
                  <a:lnTo>
                    <a:pt x="0" y="137"/>
                  </a:lnTo>
                  <a:lnTo>
                    <a:pt x="0" y="128"/>
                  </a:lnTo>
                  <a:lnTo>
                    <a:pt x="0" y="119"/>
                  </a:lnTo>
                  <a:lnTo>
                    <a:pt x="0" y="110"/>
                  </a:lnTo>
                  <a:lnTo>
                    <a:pt x="0" y="101"/>
                  </a:lnTo>
                  <a:lnTo>
                    <a:pt x="0" y="92"/>
                  </a:lnTo>
                  <a:lnTo>
                    <a:pt x="0" y="83"/>
                  </a:lnTo>
                  <a:lnTo>
                    <a:pt x="1" y="74"/>
                  </a:lnTo>
                  <a:lnTo>
                    <a:pt x="2" y="66"/>
                  </a:lnTo>
                  <a:lnTo>
                    <a:pt x="3" y="58"/>
                  </a:lnTo>
                  <a:lnTo>
                    <a:pt x="4" y="51"/>
                  </a:lnTo>
                  <a:lnTo>
                    <a:pt x="6" y="43"/>
                  </a:lnTo>
                  <a:lnTo>
                    <a:pt x="8" y="37"/>
                  </a:lnTo>
                  <a:lnTo>
                    <a:pt x="10" y="30"/>
                  </a:lnTo>
                  <a:lnTo>
                    <a:pt x="13" y="25"/>
                  </a:lnTo>
                  <a:lnTo>
                    <a:pt x="16" y="20"/>
                  </a:lnTo>
                  <a:lnTo>
                    <a:pt x="19" y="15"/>
                  </a:lnTo>
                  <a:lnTo>
                    <a:pt x="23" y="12"/>
                  </a:lnTo>
                  <a:lnTo>
                    <a:pt x="27" y="9"/>
                  </a:lnTo>
                  <a:lnTo>
                    <a:pt x="32" y="7"/>
                  </a:lnTo>
                  <a:lnTo>
                    <a:pt x="36" y="6"/>
                  </a:lnTo>
                  <a:lnTo>
                    <a:pt x="95" y="0"/>
                  </a:lnTo>
                  <a:close/>
                </a:path>
              </a:pathLst>
            </a:custGeom>
            <a:solidFill>
              <a:srgbClr val="2816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1" name="Freeform 41"/>
            <p:cNvSpPr>
              <a:spLocks/>
            </p:cNvSpPr>
            <p:nvPr/>
          </p:nvSpPr>
          <p:spPr bwMode="auto">
            <a:xfrm>
              <a:off x="3334" y="618"/>
              <a:ext cx="416" cy="760"/>
            </a:xfrm>
            <a:custGeom>
              <a:avLst/>
              <a:gdLst>
                <a:gd name="T0" fmla="*/ 385 w 416"/>
                <a:gd name="T1" fmla="*/ 21 h 760"/>
                <a:gd name="T2" fmla="*/ 339 w 416"/>
                <a:gd name="T3" fmla="*/ 11 h 760"/>
                <a:gd name="T4" fmla="*/ 294 w 416"/>
                <a:gd name="T5" fmla="*/ 4 h 760"/>
                <a:gd name="T6" fmla="*/ 250 w 416"/>
                <a:gd name="T7" fmla="*/ 1 h 760"/>
                <a:gd name="T8" fmla="*/ 209 w 416"/>
                <a:gd name="T9" fmla="*/ 1 h 760"/>
                <a:gd name="T10" fmla="*/ 170 w 416"/>
                <a:gd name="T11" fmla="*/ 5 h 760"/>
                <a:gd name="T12" fmla="*/ 134 w 416"/>
                <a:gd name="T13" fmla="*/ 13 h 760"/>
                <a:gd name="T14" fmla="*/ 101 w 416"/>
                <a:gd name="T15" fmla="*/ 27 h 760"/>
                <a:gd name="T16" fmla="*/ 72 w 416"/>
                <a:gd name="T17" fmla="*/ 46 h 760"/>
                <a:gd name="T18" fmla="*/ 48 w 416"/>
                <a:gd name="T19" fmla="*/ 70 h 760"/>
                <a:gd name="T20" fmla="*/ 29 w 416"/>
                <a:gd name="T21" fmla="*/ 100 h 760"/>
                <a:gd name="T22" fmla="*/ 10 w 416"/>
                <a:gd name="T23" fmla="*/ 152 h 760"/>
                <a:gd name="T24" fmla="*/ 1 w 416"/>
                <a:gd name="T25" fmla="*/ 204 h 760"/>
                <a:gd name="T26" fmla="*/ 0 w 416"/>
                <a:gd name="T27" fmla="*/ 257 h 760"/>
                <a:gd name="T28" fmla="*/ 6 w 416"/>
                <a:gd name="T29" fmla="*/ 312 h 760"/>
                <a:gd name="T30" fmla="*/ 15 w 416"/>
                <a:gd name="T31" fmla="*/ 369 h 760"/>
                <a:gd name="T32" fmla="*/ 36 w 416"/>
                <a:gd name="T33" fmla="*/ 471 h 760"/>
                <a:gd name="T34" fmla="*/ 48 w 416"/>
                <a:gd name="T35" fmla="*/ 536 h 760"/>
                <a:gd name="T36" fmla="*/ 58 w 416"/>
                <a:gd name="T37" fmla="*/ 606 h 760"/>
                <a:gd name="T38" fmla="*/ 63 w 416"/>
                <a:gd name="T39" fmla="*/ 681 h 760"/>
                <a:gd name="T40" fmla="*/ 61 w 416"/>
                <a:gd name="T41" fmla="*/ 760 h 760"/>
                <a:gd name="T42" fmla="*/ 117 w 416"/>
                <a:gd name="T43" fmla="*/ 747 h 760"/>
                <a:gd name="T44" fmla="*/ 121 w 416"/>
                <a:gd name="T45" fmla="*/ 725 h 760"/>
                <a:gd name="T46" fmla="*/ 124 w 416"/>
                <a:gd name="T47" fmla="*/ 700 h 760"/>
                <a:gd name="T48" fmla="*/ 127 w 416"/>
                <a:gd name="T49" fmla="*/ 670 h 760"/>
                <a:gd name="T50" fmla="*/ 129 w 416"/>
                <a:gd name="T51" fmla="*/ 638 h 760"/>
                <a:gd name="T52" fmla="*/ 131 w 416"/>
                <a:gd name="T53" fmla="*/ 601 h 760"/>
                <a:gd name="T54" fmla="*/ 132 w 416"/>
                <a:gd name="T55" fmla="*/ 560 h 760"/>
                <a:gd name="T56" fmla="*/ 132 w 416"/>
                <a:gd name="T57" fmla="*/ 515 h 760"/>
                <a:gd name="T58" fmla="*/ 131 w 416"/>
                <a:gd name="T59" fmla="*/ 465 h 760"/>
                <a:gd name="T60" fmla="*/ 129 w 416"/>
                <a:gd name="T61" fmla="*/ 411 h 760"/>
                <a:gd name="T62" fmla="*/ 126 w 416"/>
                <a:gd name="T63" fmla="*/ 351 h 760"/>
                <a:gd name="T64" fmla="*/ 126 w 416"/>
                <a:gd name="T65" fmla="*/ 290 h 760"/>
                <a:gd name="T66" fmla="*/ 133 w 416"/>
                <a:gd name="T67" fmla="*/ 237 h 760"/>
                <a:gd name="T68" fmla="*/ 146 w 416"/>
                <a:gd name="T69" fmla="*/ 192 h 760"/>
                <a:gd name="T70" fmla="*/ 166 w 416"/>
                <a:gd name="T71" fmla="*/ 154 h 760"/>
                <a:gd name="T72" fmla="*/ 191 w 416"/>
                <a:gd name="T73" fmla="*/ 122 h 760"/>
                <a:gd name="T74" fmla="*/ 221 w 416"/>
                <a:gd name="T75" fmla="*/ 97 h 760"/>
                <a:gd name="T76" fmla="*/ 256 w 416"/>
                <a:gd name="T77" fmla="*/ 76 h 760"/>
                <a:gd name="T78" fmla="*/ 295 w 416"/>
                <a:gd name="T79" fmla="*/ 59 h 760"/>
                <a:gd name="T80" fmla="*/ 338 w 416"/>
                <a:gd name="T81" fmla="*/ 46 h 760"/>
                <a:gd name="T82" fmla="*/ 383 w 416"/>
                <a:gd name="T83" fmla="*/ 35 h 7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416" h="760">
                  <a:moveTo>
                    <a:pt x="416" y="29"/>
                  </a:moveTo>
                  <a:lnTo>
                    <a:pt x="400" y="25"/>
                  </a:lnTo>
                  <a:lnTo>
                    <a:pt x="385" y="21"/>
                  </a:lnTo>
                  <a:lnTo>
                    <a:pt x="369" y="17"/>
                  </a:lnTo>
                  <a:lnTo>
                    <a:pt x="354" y="14"/>
                  </a:lnTo>
                  <a:lnTo>
                    <a:pt x="339" y="11"/>
                  </a:lnTo>
                  <a:lnTo>
                    <a:pt x="324" y="9"/>
                  </a:lnTo>
                  <a:lnTo>
                    <a:pt x="309" y="6"/>
                  </a:lnTo>
                  <a:lnTo>
                    <a:pt x="294" y="4"/>
                  </a:lnTo>
                  <a:lnTo>
                    <a:pt x="279" y="3"/>
                  </a:lnTo>
                  <a:lnTo>
                    <a:pt x="265" y="2"/>
                  </a:lnTo>
                  <a:lnTo>
                    <a:pt x="250" y="1"/>
                  </a:lnTo>
                  <a:lnTo>
                    <a:pt x="236" y="0"/>
                  </a:lnTo>
                  <a:lnTo>
                    <a:pt x="222" y="0"/>
                  </a:lnTo>
                  <a:lnTo>
                    <a:pt x="209" y="1"/>
                  </a:lnTo>
                  <a:lnTo>
                    <a:pt x="195" y="2"/>
                  </a:lnTo>
                  <a:lnTo>
                    <a:pt x="182" y="3"/>
                  </a:lnTo>
                  <a:lnTo>
                    <a:pt x="170" y="5"/>
                  </a:lnTo>
                  <a:lnTo>
                    <a:pt x="157" y="7"/>
                  </a:lnTo>
                  <a:lnTo>
                    <a:pt x="145" y="10"/>
                  </a:lnTo>
                  <a:lnTo>
                    <a:pt x="134" y="13"/>
                  </a:lnTo>
                  <a:lnTo>
                    <a:pt x="122" y="17"/>
                  </a:lnTo>
                  <a:lnTo>
                    <a:pt x="111" y="22"/>
                  </a:lnTo>
                  <a:lnTo>
                    <a:pt x="101" y="27"/>
                  </a:lnTo>
                  <a:lnTo>
                    <a:pt x="91" y="33"/>
                  </a:lnTo>
                  <a:lnTo>
                    <a:pt x="81" y="39"/>
                  </a:lnTo>
                  <a:lnTo>
                    <a:pt x="72" y="46"/>
                  </a:lnTo>
                  <a:lnTo>
                    <a:pt x="64" y="53"/>
                  </a:lnTo>
                  <a:lnTo>
                    <a:pt x="56" y="61"/>
                  </a:lnTo>
                  <a:lnTo>
                    <a:pt x="48" y="70"/>
                  </a:lnTo>
                  <a:lnTo>
                    <a:pt x="41" y="79"/>
                  </a:lnTo>
                  <a:lnTo>
                    <a:pt x="35" y="89"/>
                  </a:lnTo>
                  <a:lnTo>
                    <a:pt x="29" y="100"/>
                  </a:lnTo>
                  <a:lnTo>
                    <a:pt x="22" y="117"/>
                  </a:lnTo>
                  <a:lnTo>
                    <a:pt x="15" y="134"/>
                  </a:lnTo>
                  <a:lnTo>
                    <a:pt x="10" y="152"/>
                  </a:lnTo>
                  <a:lnTo>
                    <a:pt x="6" y="169"/>
                  </a:lnTo>
                  <a:lnTo>
                    <a:pt x="3" y="186"/>
                  </a:lnTo>
                  <a:lnTo>
                    <a:pt x="1" y="204"/>
                  </a:lnTo>
                  <a:lnTo>
                    <a:pt x="0" y="221"/>
                  </a:lnTo>
                  <a:lnTo>
                    <a:pt x="0" y="239"/>
                  </a:lnTo>
                  <a:lnTo>
                    <a:pt x="0" y="257"/>
                  </a:lnTo>
                  <a:lnTo>
                    <a:pt x="1" y="275"/>
                  </a:lnTo>
                  <a:lnTo>
                    <a:pt x="3" y="293"/>
                  </a:lnTo>
                  <a:lnTo>
                    <a:pt x="6" y="312"/>
                  </a:lnTo>
                  <a:lnTo>
                    <a:pt x="8" y="331"/>
                  </a:lnTo>
                  <a:lnTo>
                    <a:pt x="12" y="350"/>
                  </a:lnTo>
                  <a:lnTo>
                    <a:pt x="15" y="369"/>
                  </a:lnTo>
                  <a:lnTo>
                    <a:pt x="19" y="389"/>
                  </a:lnTo>
                  <a:lnTo>
                    <a:pt x="28" y="429"/>
                  </a:lnTo>
                  <a:lnTo>
                    <a:pt x="36" y="471"/>
                  </a:lnTo>
                  <a:lnTo>
                    <a:pt x="40" y="492"/>
                  </a:lnTo>
                  <a:lnTo>
                    <a:pt x="44" y="514"/>
                  </a:lnTo>
                  <a:lnTo>
                    <a:pt x="48" y="536"/>
                  </a:lnTo>
                  <a:lnTo>
                    <a:pt x="52" y="559"/>
                  </a:lnTo>
                  <a:lnTo>
                    <a:pt x="55" y="582"/>
                  </a:lnTo>
                  <a:lnTo>
                    <a:pt x="58" y="606"/>
                  </a:lnTo>
                  <a:lnTo>
                    <a:pt x="60" y="630"/>
                  </a:lnTo>
                  <a:lnTo>
                    <a:pt x="62" y="655"/>
                  </a:lnTo>
                  <a:lnTo>
                    <a:pt x="63" y="681"/>
                  </a:lnTo>
                  <a:lnTo>
                    <a:pt x="63" y="706"/>
                  </a:lnTo>
                  <a:lnTo>
                    <a:pt x="62" y="733"/>
                  </a:lnTo>
                  <a:lnTo>
                    <a:pt x="61" y="760"/>
                  </a:lnTo>
                  <a:lnTo>
                    <a:pt x="114" y="760"/>
                  </a:lnTo>
                  <a:lnTo>
                    <a:pt x="116" y="754"/>
                  </a:lnTo>
                  <a:lnTo>
                    <a:pt x="117" y="747"/>
                  </a:lnTo>
                  <a:lnTo>
                    <a:pt x="118" y="740"/>
                  </a:lnTo>
                  <a:lnTo>
                    <a:pt x="120" y="733"/>
                  </a:lnTo>
                  <a:lnTo>
                    <a:pt x="121" y="725"/>
                  </a:lnTo>
                  <a:lnTo>
                    <a:pt x="122" y="717"/>
                  </a:lnTo>
                  <a:lnTo>
                    <a:pt x="123" y="708"/>
                  </a:lnTo>
                  <a:lnTo>
                    <a:pt x="124" y="700"/>
                  </a:lnTo>
                  <a:lnTo>
                    <a:pt x="125" y="690"/>
                  </a:lnTo>
                  <a:lnTo>
                    <a:pt x="126" y="681"/>
                  </a:lnTo>
                  <a:lnTo>
                    <a:pt x="127" y="670"/>
                  </a:lnTo>
                  <a:lnTo>
                    <a:pt x="128" y="660"/>
                  </a:lnTo>
                  <a:lnTo>
                    <a:pt x="129" y="649"/>
                  </a:lnTo>
                  <a:lnTo>
                    <a:pt x="129" y="638"/>
                  </a:lnTo>
                  <a:lnTo>
                    <a:pt x="130" y="626"/>
                  </a:lnTo>
                  <a:lnTo>
                    <a:pt x="130" y="614"/>
                  </a:lnTo>
                  <a:lnTo>
                    <a:pt x="131" y="601"/>
                  </a:lnTo>
                  <a:lnTo>
                    <a:pt x="131" y="588"/>
                  </a:lnTo>
                  <a:lnTo>
                    <a:pt x="131" y="574"/>
                  </a:lnTo>
                  <a:lnTo>
                    <a:pt x="132" y="560"/>
                  </a:lnTo>
                  <a:lnTo>
                    <a:pt x="132" y="546"/>
                  </a:lnTo>
                  <a:lnTo>
                    <a:pt x="132" y="530"/>
                  </a:lnTo>
                  <a:lnTo>
                    <a:pt x="132" y="515"/>
                  </a:lnTo>
                  <a:lnTo>
                    <a:pt x="131" y="499"/>
                  </a:lnTo>
                  <a:lnTo>
                    <a:pt x="131" y="482"/>
                  </a:lnTo>
                  <a:lnTo>
                    <a:pt x="131" y="465"/>
                  </a:lnTo>
                  <a:lnTo>
                    <a:pt x="130" y="448"/>
                  </a:lnTo>
                  <a:lnTo>
                    <a:pt x="130" y="429"/>
                  </a:lnTo>
                  <a:lnTo>
                    <a:pt x="129" y="411"/>
                  </a:lnTo>
                  <a:lnTo>
                    <a:pt x="128" y="392"/>
                  </a:lnTo>
                  <a:lnTo>
                    <a:pt x="127" y="372"/>
                  </a:lnTo>
                  <a:lnTo>
                    <a:pt x="126" y="351"/>
                  </a:lnTo>
                  <a:lnTo>
                    <a:pt x="125" y="330"/>
                  </a:lnTo>
                  <a:lnTo>
                    <a:pt x="125" y="309"/>
                  </a:lnTo>
                  <a:lnTo>
                    <a:pt x="126" y="290"/>
                  </a:lnTo>
                  <a:lnTo>
                    <a:pt x="128" y="271"/>
                  </a:lnTo>
                  <a:lnTo>
                    <a:pt x="130" y="254"/>
                  </a:lnTo>
                  <a:lnTo>
                    <a:pt x="133" y="237"/>
                  </a:lnTo>
                  <a:lnTo>
                    <a:pt x="137" y="221"/>
                  </a:lnTo>
                  <a:lnTo>
                    <a:pt x="141" y="206"/>
                  </a:lnTo>
                  <a:lnTo>
                    <a:pt x="146" y="192"/>
                  </a:lnTo>
                  <a:lnTo>
                    <a:pt x="152" y="178"/>
                  </a:lnTo>
                  <a:lnTo>
                    <a:pt x="159" y="166"/>
                  </a:lnTo>
                  <a:lnTo>
                    <a:pt x="166" y="154"/>
                  </a:lnTo>
                  <a:lnTo>
                    <a:pt x="174" y="143"/>
                  </a:lnTo>
                  <a:lnTo>
                    <a:pt x="182" y="132"/>
                  </a:lnTo>
                  <a:lnTo>
                    <a:pt x="191" y="122"/>
                  </a:lnTo>
                  <a:lnTo>
                    <a:pt x="201" y="113"/>
                  </a:lnTo>
                  <a:lnTo>
                    <a:pt x="211" y="105"/>
                  </a:lnTo>
                  <a:lnTo>
                    <a:pt x="221" y="97"/>
                  </a:lnTo>
                  <a:lnTo>
                    <a:pt x="232" y="89"/>
                  </a:lnTo>
                  <a:lnTo>
                    <a:pt x="244" y="82"/>
                  </a:lnTo>
                  <a:lnTo>
                    <a:pt x="256" y="76"/>
                  </a:lnTo>
                  <a:lnTo>
                    <a:pt x="268" y="70"/>
                  </a:lnTo>
                  <a:lnTo>
                    <a:pt x="281" y="64"/>
                  </a:lnTo>
                  <a:lnTo>
                    <a:pt x="295" y="59"/>
                  </a:lnTo>
                  <a:lnTo>
                    <a:pt x="309" y="54"/>
                  </a:lnTo>
                  <a:lnTo>
                    <a:pt x="323" y="50"/>
                  </a:lnTo>
                  <a:lnTo>
                    <a:pt x="338" y="46"/>
                  </a:lnTo>
                  <a:lnTo>
                    <a:pt x="353" y="42"/>
                  </a:lnTo>
                  <a:lnTo>
                    <a:pt x="368" y="38"/>
                  </a:lnTo>
                  <a:lnTo>
                    <a:pt x="383" y="35"/>
                  </a:lnTo>
                  <a:lnTo>
                    <a:pt x="399" y="32"/>
                  </a:lnTo>
                  <a:lnTo>
                    <a:pt x="416" y="29"/>
                  </a:lnTo>
                  <a:close/>
                </a:path>
              </a:pathLst>
            </a:custGeom>
            <a:solidFill>
              <a:srgbClr val="F2CA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2" name="Freeform 42"/>
            <p:cNvSpPr>
              <a:spLocks/>
            </p:cNvSpPr>
            <p:nvPr/>
          </p:nvSpPr>
          <p:spPr bwMode="auto">
            <a:xfrm>
              <a:off x="3281" y="642"/>
              <a:ext cx="281" cy="736"/>
            </a:xfrm>
            <a:custGeom>
              <a:avLst/>
              <a:gdLst>
                <a:gd name="T0" fmla="*/ 34 w 281"/>
                <a:gd name="T1" fmla="*/ 698 h 736"/>
                <a:gd name="T2" fmla="*/ 74 w 281"/>
                <a:gd name="T3" fmla="*/ 703 h 736"/>
                <a:gd name="T4" fmla="*/ 112 w 281"/>
                <a:gd name="T5" fmla="*/ 694 h 736"/>
                <a:gd name="T6" fmla="*/ 146 w 281"/>
                <a:gd name="T7" fmla="*/ 675 h 736"/>
                <a:gd name="T8" fmla="*/ 178 w 281"/>
                <a:gd name="T9" fmla="*/ 647 h 736"/>
                <a:gd name="T10" fmla="*/ 205 w 281"/>
                <a:gd name="T11" fmla="*/ 612 h 736"/>
                <a:gd name="T12" fmla="*/ 217 w 281"/>
                <a:gd name="T13" fmla="*/ 603 h 736"/>
                <a:gd name="T14" fmla="*/ 211 w 281"/>
                <a:gd name="T15" fmla="*/ 633 h 736"/>
                <a:gd name="T16" fmla="*/ 201 w 281"/>
                <a:gd name="T17" fmla="*/ 660 h 736"/>
                <a:gd name="T18" fmla="*/ 188 w 281"/>
                <a:gd name="T19" fmla="*/ 683 h 736"/>
                <a:gd name="T20" fmla="*/ 172 w 281"/>
                <a:gd name="T21" fmla="*/ 703 h 736"/>
                <a:gd name="T22" fmla="*/ 155 w 281"/>
                <a:gd name="T23" fmla="*/ 721 h 736"/>
                <a:gd name="T24" fmla="*/ 136 w 281"/>
                <a:gd name="T25" fmla="*/ 736 h 736"/>
                <a:gd name="T26" fmla="*/ 277 w 281"/>
                <a:gd name="T27" fmla="*/ 695 h 736"/>
                <a:gd name="T28" fmla="*/ 280 w 281"/>
                <a:gd name="T29" fmla="*/ 635 h 736"/>
                <a:gd name="T30" fmla="*/ 270 w 281"/>
                <a:gd name="T31" fmla="*/ 571 h 736"/>
                <a:gd name="T32" fmla="*/ 252 w 281"/>
                <a:gd name="T33" fmla="*/ 510 h 736"/>
                <a:gd name="T34" fmla="*/ 230 w 281"/>
                <a:gd name="T35" fmla="*/ 456 h 736"/>
                <a:gd name="T36" fmla="*/ 206 w 281"/>
                <a:gd name="T37" fmla="*/ 414 h 736"/>
                <a:gd name="T38" fmla="*/ 197 w 281"/>
                <a:gd name="T39" fmla="*/ 413 h 736"/>
                <a:gd name="T40" fmla="*/ 201 w 281"/>
                <a:gd name="T41" fmla="*/ 449 h 736"/>
                <a:gd name="T42" fmla="*/ 198 w 281"/>
                <a:gd name="T43" fmla="*/ 479 h 736"/>
                <a:gd name="T44" fmla="*/ 190 w 281"/>
                <a:gd name="T45" fmla="*/ 506 h 736"/>
                <a:gd name="T46" fmla="*/ 178 w 281"/>
                <a:gd name="T47" fmla="*/ 530 h 736"/>
                <a:gd name="T48" fmla="*/ 159 w 281"/>
                <a:gd name="T49" fmla="*/ 561 h 736"/>
                <a:gd name="T50" fmla="*/ 156 w 281"/>
                <a:gd name="T51" fmla="*/ 562 h 736"/>
                <a:gd name="T52" fmla="*/ 163 w 281"/>
                <a:gd name="T53" fmla="*/ 534 h 736"/>
                <a:gd name="T54" fmla="*/ 166 w 281"/>
                <a:gd name="T55" fmla="*/ 504 h 736"/>
                <a:gd name="T56" fmla="*/ 164 w 281"/>
                <a:gd name="T57" fmla="*/ 473 h 736"/>
                <a:gd name="T58" fmla="*/ 158 w 281"/>
                <a:gd name="T59" fmla="*/ 439 h 736"/>
                <a:gd name="T60" fmla="*/ 147 w 281"/>
                <a:gd name="T61" fmla="*/ 404 h 736"/>
                <a:gd name="T62" fmla="*/ 132 w 281"/>
                <a:gd name="T63" fmla="*/ 366 h 736"/>
                <a:gd name="T64" fmla="*/ 118 w 281"/>
                <a:gd name="T65" fmla="*/ 321 h 736"/>
                <a:gd name="T66" fmla="*/ 113 w 281"/>
                <a:gd name="T67" fmla="*/ 266 h 736"/>
                <a:gd name="T68" fmla="*/ 114 w 281"/>
                <a:gd name="T69" fmla="*/ 204 h 736"/>
                <a:gd name="T70" fmla="*/ 123 w 281"/>
                <a:gd name="T71" fmla="*/ 139 h 736"/>
                <a:gd name="T72" fmla="*/ 140 w 281"/>
                <a:gd name="T73" fmla="*/ 76 h 736"/>
                <a:gd name="T74" fmla="*/ 163 w 281"/>
                <a:gd name="T75" fmla="*/ 20 h 736"/>
                <a:gd name="T76" fmla="*/ 149 w 281"/>
                <a:gd name="T77" fmla="*/ 29 h 736"/>
                <a:gd name="T78" fmla="*/ 118 w 281"/>
                <a:gd name="T79" fmla="*/ 84 h 736"/>
                <a:gd name="T80" fmla="*/ 98 w 281"/>
                <a:gd name="T81" fmla="*/ 144 h 736"/>
                <a:gd name="T82" fmla="*/ 87 w 281"/>
                <a:gd name="T83" fmla="*/ 205 h 736"/>
                <a:gd name="T84" fmla="*/ 85 w 281"/>
                <a:gd name="T85" fmla="*/ 265 h 736"/>
                <a:gd name="T86" fmla="*/ 89 w 281"/>
                <a:gd name="T87" fmla="*/ 321 h 736"/>
                <a:gd name="T88" fmla="*/ 99 w 281"/>
                <a:gd name="T89" fmla="*/ 372 h 736"/>
                <a:gd name="T90" fmla="*/ 111 w 281"/>
                <a:gd name="T91" fmla="*/ 437 h 736"/>
                <a:gd name="T92" fmla="*/ 117 w 281"/>
                <a:gd name="T93" fmla="*/ 503 h 736"/>
                <a:gd name="T94" fmla="*/ 114 w 281"/>
                <a:gd name="T95" fmla="*/ 567 h 736"/>
                <a:gd name="T96" fmla="*/ 98 w 281"/>
                <a:gd name="T97" fmla="*/ 621 h 736"/>
                <a:gd name="T98" fmla="*/ 65 w 281"/>
                <a:gd name="T99" fmla="*/ 662 h 736"/>
                <a:gd name="T100" fmla="*/ 13 w 281"/>
                <a:gd name="T101" fmla="*/ 683 h 7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81" h="736">
                  <a:moveTo>
                    <a:pt x="0" y="684"/>
                  </a:moveTo>
                  <a:lnTo>
                    <a:pt x="9" y="688"/>
                  </a:lnTo>
                  <a:lnTo>
                    <a:pt x="17" y="692"/>
                  </a:lnTo>
                  <a:lnTo>
                    <a:pt x="26" y="696"/>
                  </a:lnTo>
                  <a:lnTo>
                    <a:pt x="34" y="698"/>
                  </a:lnTo>
                  <a:lnTo>
                    <a:pt x="42" y="700"/>
                  </a:lnTo>
                  <a:lnTo>
                    <a:pt x="50" y="702"/>
                  </a:lnTo>
                  <a:lnTo>
                    <a:pt x="58" y="703"/>
                  </a:lnTo>
                  <a:lnTo>
                    <a:pt x="66" y="703"/>
                  </a:lnTo>
                  <a:lnTo>
                    <a:pt x="74" y="703"/>
                  </a:lnTo>
                  <a:lnTo>
                    <a:pt x="82" y="702"/>
                  </a:lnTo>
                  <a:lnTo>
                    <a:pt x="90" y="701"/>
                  </a:lnTo>
                  <a:lnTo>
                    <a:pt x="97" y="699"/>
                  </a:lnTo>
                  <a:lnTo>
                    <a:pt x="105" y="697"/>
                  </a:lnTo>
                  <a:lnTo>
                    <a:pt x="112" y="694"/>
                  </a:lnTo>
                  <a:lnTo>
                    <a:pt x="119" y="691"/>
                  </a:lnTo>
                  <a:lnTo>
                    <a:pt x="126" y="688"/>
                  </a:lnTo>
                  <a:lnTo>
                    <a:pt x="133" y="684"/>
                  </a:lnTo>
                  <a:lnTo>
                    <a:pt x="140" y="679"/>
                  </a:lnTo>
                  <a:lnTo>
                    <a:pt x="146" y="675"/>
                  </a:lnTo>
                  <a:lnTo>
                    <a:pt x="153" y="670"/>
                  </a:lnTo>
                  <a:lnTo>
                    <a:pt x="159" y="664"/>
                  </a:lnTo>
                  <a:lnTo>
                    <a:pt x="166" y="659"/>
                  </a:lnTo>
                  <a:lnTo>
                    <a:pt x="172" y="653"/>
                  </a:lnTo>
                  <a:lnTo>
                    <a:pt x="178" y="647"/>
                  </a:lnTo>
                  <a:lnTo>
                    <a:pt x="183" y="640"/>
                  </a:lnTo>
                  <a:lnTo>
                    <a:pt x="189" y="634"/>
                  </a:lnTo>
                  <a:lnTo>
                    <a:pt x="194" y="627"/>
                  </a:lnTo>
                  <a:lnTo>
                    <a:pt x="199" y="620"/>
                  </a:lnTo>
                  <a:lnTo>
                    <a:pt x="205" y="612"/>
                  </a:lnTo>
                  <a:lnTo>
                    <a:pt x="210" y="605"/>
                  </a:lnTo>
                  <a:lnTo>
                    <a:pt x="214" y="597"/>
                  </a:lnTo>
                  <a:lnTo>
                    <a:pt x="219" y="589"/>
                  </a:lnTo>
                  <a:lnTo>
                    <a:pt x="218" y="596"/>
                  </a:lnTo>
                  <a:lnTo>
                    <a:pt x="217" y="603"/>
                  </a:lnTo>
                  <a:lnTo>
                    <a:pt x="216" y="609"/>
                  </a:lnTo>
                  <a:lnTo>
                    <a:pt x="215" y="615"/>
                  </a:lnTo>
                  <a:lnTo>
                    <a:pt x="214" y="621"/>
                  </a:lnTo>
                  <a:lnTo>
                    <a:pt x="212" y="627"/>
                  </a:lnTo>
                  <a:lnTo>
                    <a:pt x="211" y="633"/>
                  </a:lnTo>
                  <a:lnTo>
                    <a:pt x="209" y="639"/>
                  </a:lnTo>
                  <a:lnTo>
                    <a:pt x="207" y="644"/>
                  </a:lnTo>
                  <a:lnTo>
                    <a:pt x="205" y="649"/>
                  </a:lnTo>
                  <a:lnTo>
                    <a:pt x="203" y="655"/>
                  </a:lnTo>
                  <a:lnTo>
                    <a:pt x="201" y="660"/>
                  </a:lnTo>
                  <a:lnTo>
                    <a:pt x="198" y="664"/>
                  </a:lnTo>
                  <a:lnTo>
                    <a:pt x="196" y="669"/>
                  </a:lnTo>
                  <a:lnTo>
                    <a:pt x="193" y="674"/>
                  </a:lnTo>
                  <a:lnTo>
                    <a:pt x="190" y="678"/>
                  </a:lnTo>
                  <a:lnTo>
                    <a:pt x="188" y="683"/>
                  </a:lnTo>
                  <a:lnTo>
                    <a:pt x="185" y="687"/>
                  </a:lnTo>
                  <a:lnTo>
                    <a:pt x="182" y="691"/>
                  </a:lnTo>
                  <a:lnTo>
                    <a:pt x="179" y="695"/>
                  </a:lnTo>
                  <a:lnTo>
                    <a:pt x="175" y="699"/>
                  </a:lnTo>
                  <a:lnTo>
                    <a:pt x="172" y="703"/>
                  </a:lnTo>
                  <a:lnTo>
                    <a:pt x="169" y="707"/>
                  </a:lnTo>
                  <a:lnTo>
                    <a:pt x="165" y="710"/>
                  </a:lnTo>
                  <a:lnTo>
                    <a:pt x="162" y="714"/>
                  </a:lnTo>
                  <a:lnTo>
                    <a:pt x="158" y="717"/>
                  </a:lnTo>
                  <a:lnTo>
                    <a:pt x="155" y="721"/>
                  </a:lnTo>
                  <a:lnTo>
                    <a:pt x="151" y="724"/>
                  </a:lnTo>
                  <a:lnTo>
                    <a:pt x="147" y="727"/>
                  </a:lnTo>
                  <a:lnTo>
                    <a:pt x="144" y="730"/>
                  </a:lnTo>
                  <a:lnTo>
                    <a:pt x="140" y="733"/>
                  </a:lnTo>
                  <a:lnTo>
                    <a:pt x="136" y="736"/>
                  </a:lnTo>
                  <a:lnTo>
                    <a:pt x="264" y="736"/>
                  </a:lnTo>
                  <a:lnTo>
                    <a:pt x="268" y="726"/>
                  </a:lnTo>
                  <a:lnTo>
                    <a:pt x="272" y="716"/>
                  </a:lnTo>
                  <a:lnTo>
                    <a:pt x="275" y="706"/>
                  </a:lnTo>
                  <a:lnTo>
                    <a:pt x="277" y="695"/>
                  </a:lnTo>
                  <a:lnTo>
                    <a:pt x="279" y="683"/>
                  </a:lnTo>
                  <a:lnTo>
                    <a:pt x="280" y="672"/>
                  </a:lnTo>
                  <a:lnTo>
                    <a:pt x="281" y="660"/>
                  </a:lnTo>
                  <a:lnTo>
                    <a:pt x="280" y="647"/>
                  </a:lnTo>
                  <a:lnTo>
                    <a:pt x="280" y="635"/>
                  </a:lnTo>
                  <a:lnTo>
                    <a:pt x="279" y="622"/>
                  </a:lnTo>
                  <a:lnTo>
                    <a:pt x="277" y="610"/>
                  </a:lnTo>
                  <a:lnTo>
                    <a:pt x="275" y="597"/>
                  </a:lnTo>
                  <a:lnTo>
                    <a:pt x="273" y="584"/>
                  </a:lnTo>
                  <a:lnTo>
                    <a:pt x="270" y="571"/>
                  </a:lnTo>
                  <a:lnTo>
                    <a:pt x="267" y="559"/>
                  </a:lnTo>
                  <a:lnTo>
                    <a:pt x="264" y="546"/>
                  </a:lnTo>
                  <a:lnTo>
                    <a:pt x="260" y="534"/>
                  </a:lnTo>
                  <a:lnTo>
                    <a:pt x="256" y="522"/>
                  </a:lnTo>
                  <a:lnTo>
                    <a:pt x="252" y="510"/>
                  </a:lnTo>
                  <a:lnTo>
                    <a:pt x="248" y="498"/>
                  </a:lnTo>
                  <a:lnTo>
                    <a:pt x="243" y="487"/>
                  </a:lnTo>
                  <a:lnTo>
                    <a:pt x="239" y="476"/>
                  </a:lnTo>
                  <a:lnTo>
                    <a:pt x="234" y="466"/>
                  </a:lnTo>
                  <a:lnTo>
                    <a:pt x="230" y="456"/>
                  </a:lnTo>
                  <a:lnTo>
                    <a:pt x="225" y="446"/>
                  </a:lnTo>
                  <a:lnTo>
                    <a:pt x="220" y="437"/>
                  </a:lnTo>
                  <a:lnTo>
                    <a:pt x="215" y="429"/>
                  </a:lnTo>
                  <a:lnTo>
                    <a:pt x="211" y="421"/>
                  </a:lnTo>
                  <a:lnTo>
                    <a:pt x="206" y="414"/>
                  </a:lnTo>
                  <a:lnTo>
                    <a:pt x="201" y="408"/>
                  </a:lnTo>
                  <a:lnTo>
                    <a:pt x="197" y="403"/>
                  </a:lnTo>
                  <a:lnTo>
                    <a:pt x="193" y="398"/>
                  </a:lnTo>
                  <a:lnTo>
                    <a:pt x="195" y="406"/>
                  </a:lnTo>
                  <a:lnTo>
                    <a:pt x="197" y="413"/>
                  </a:lnTo>
                  <a:lnTo>
                    <a:pt x="199" y="421"/>
                  </a:lnTo>
                  <a:lnTo>
                    <a:pt x="200" y="428"/>
                  </a:lnTo>
                  <a:lnTo>
                    <a:pt x="201" y="435"/>
                  </a:lnTo>
                  <a:lnTo>
                    <a:pt x="201" y="442"/>
                  </a:lnTo>
                  <a:lnTo>
                    <a:pt x="201" y="449"/>
                  </a:lnTo>
                  <a:lnTo>
                    <a:pt x="201" y="455"/>
                  </a:lnTo>
                  <a:lnTo>
                    <a:pt x="201" y="461"/>
                  </a:lnTo>
                  <a:lnTo>
                    <a:pt x="200" y="467"/>
                  </a:lnTo>
                  <a:lnTo>
                    <a:pt x="199" y="473"/>
                  </a:lnTo>
                  <a:lnTo>
                    <a:pt x="198" y="479"/>
                  </a:lnTo>
                  <a:lnTo>
                    <a:pt x="197" y="485"/>
                  </a:lnTo>
                  <a:lnTo>
                    <a:pt x="195" y="490"/>
                  </a:lnTo>
                  <a:lnTo>
                    <a:pt x="193" y="496"/>
                  </a:lnTo>
                  <a:lnTo>
                    <a:pt x="192" y="501"/>
                  </a:lnTo>
                  <a:lnTo>
                    <a:pt x="190" y="506"/>
                  </a:lnTo>
                  <a:lnTo>
                    <a:pt x="187" y="511"/>
                  </a:lnTo>
                  <a:lnTo>
                    <a:pt x="185" y="516"/>
                  </a:lnTo>
                  <a:lnTo>
                    <a:pt x="183" y="521"/>
                  </a:lnTo>
                  <a:lnTo>
                    <a:pt x="180" y="526"/>
                  </a:lnTo>
                  <a:lnTo>
                    <a:pt x="178" y="530"/>
                  </a:lnTo>
                  <a:lnTo>
                    <a:pt x="175" y="535"/>
                  </a:lnTo>
                  <a:lnTo>
                    <a:pt x="173" y="539"/>
                  </a:lnTo>
                  <a:lnTo>
                    <a:pt x="167" y="548"/>
                  </a:lnTo>
                  <a:lnTo>
                    <a:pt x="162" y="557"/>
                  </a:lnTo>
                  <a:lnTo>
                    <a:pt x="159" y="561"/>
                  </a:lnTo>
                  <a:lnTo>
                    <a:pt x="157" y="565"/>
                  </a:lnTo>
                  <a:lnTo>
                    <a:pt x="155" y="569"/>
                  </a:lnTo>
                  <a:lnTo>
                    <a:pt x="152" y="573"/>
                  </a:lnTo>
                  <a:lnTo>
                    <a:pt x="154" y="567"/>
                  </a:lnTo>
                  <a:lnTo>
                    <a:pt x="156" y="562"/>
                  </a:lnTo>
                  <a:lnTo>
                    <a:pt x="158" y="556"/>
                  </a:lnTo>
                  <a:lnTo>
                    <a:pt x="160" y="551"/>
                  </a:lnTo>
                  <a:lnTo>
                    <a:pt x="161" y="545"/>
                  </a:lnTo>
                  <a:lnTo>
                    <a:pt x="162" y="540"/>
                  </a:lnTo>
                  <a:lnTo>
                    <a:pt x="163" y="534"/>
                  </a:lnTo>
                  <a:lnTo>
                    <a:pt x="164" y="528"/>
                  </a:lnTo>
                  <a:lnTo>
                    <a:pt x="165" y="522"/>
                  </a:lnTo>
                  <a:lnTo>
                    <a:pt x="166" y="516"/>
                  </a:lnTo>
                  <a:lnTo>
                    <a:pt x="166" y="510"/>
                  </a:lnTo>
                  <a:lnTo>
                    <a:pt x="166" y="504"/>
                  </a:lnTo>
                  <a:lnTo>
                    <a:pt x="166" y="498"/>
                  </a:lnTo>
                  <a:lnTo>
                    <a:pt x="166" y="492"/>
                  </a:lnTo>
                  <a:lnTo>
                    <a:pt x="166" y="486"/>
                  </a:lnTo>
                  <a:lnTo>
                    <a:pt x="165" y="479"/>
                  </a:lnTo>
                  <a:lnTo>
                    <a:pt x="164" y="473"/>
                  </a:lnTo>
                  <a:lnTo>
                    <a:pt x="163" y="466"/>
                  </a:lnTo>
                  <a:lnTo>
                    <a:pt x="162" y="460"/>
                  </a:lnTo>
                  <a:lnTo>
                    <a:pt x="161" y="453"/>
                  </a:lnTo>
                  <a:lnTo>
                    <a:pt x="160" y="446"/>
                  </a:lnTo>
                  <a:lnTo>
                    <a:pt x="158" y="439"/>
                  </a:lnTo>
                  <a:lnTo>
                    <a:pt x="156" y="433"/>
                  </a:lnTo>
                  <a:lnTo>
                    <a:pt x="154" y="426"/>
                  </a:lnTo>
                  <a:lnTo>
                    <a:pt x="152" y="419"/>
                  </a:lnTo>
                  <a:lnTo>
                    <a:pt x="150" y="411"/>
                  </a:lnTo>
                  <a:lnTo>
                    <a:pt x="147" y="404"/>
                  </a:lnTo>
                  <a:lnTo>
                    <a:pt x="144" y="397"/>
                  </a:lnTo>
                  <a:lnTo>
                    <a:pt x="142" y="389"/>
                  </a:lnTo>
                  <a:lnTo>
                    <a:pt x="139" y="382"/>
                  </a:lnTo>
                  <a:lnTo>
                    <a:pt x="135" y="374"/>
                  </a:lnTo>
                  <a:lnTo>
                    <a:pt x="132" y="366"/>
                  </a:lnTo>
                  <a:lnTo>
                    <a:pt x="129" y="359"/>
                  </a:lnTo>
                  <a:lnTo>
                    <a:pt x="126" y="350"/>
                  </a:lnTo>
                  <a:lnTo>
                    <a:pt x="123" y="341"/>
                  </a:lnTo>
                  <a:lnTo>
                    <a:pt x="120" y="331"/>
                  </a:lnTo>
                  <a:lnTo>
                    <a:pt x="118" y="321"/>
                  </a:lnTo>
                  <a:lnTo>
                    <a:pt x="117" y="311"/>
                  </a:lnTo>
                  <a:lnTo>
                    <a:pt x="115" y="300"/>
                  </a:lnTo>
                  <a:lnTo>
                    <a:pt x="114" y="289"/>
                  </a:lnTo>
                  <a:lnTo>
                    <a:pt x="113" y="277"/>
                  </a:lnTo>
                  <a:lnTo>
                    <a:pt x="113" y="266"/>
                  </a:lnTo>
                  <a:lnTo>
                    <a:pt x="112" y="254"/>
                  </a:lnTo>
                  <a:lnTo>
                    <a:pt x="112" y="241"/>
                  </a:lnTo>
                  <a:lnTo>
                    <a:pt x="113" y="229"/>
                  </a:lnTo>
                  <a:lnTo>
                    <a:pt x="113" y="216"/>
                  </a:lnTo>
                  <a:lnTo>
                    <a:pt x="114" y="204"/>
                  </a:lnTo>
                  <a:lnTo>
                    <a:pt x="116" y="191"/>
                  </a:lnTo>
                  <a:lnTo>
                    <a:pt x="117" y="178"/>
                  </a:lnTo>
                  <a:lnTo>
                    <a:pt x="119" y="165"/>
                  </a:lnTo>
                  <a:lnTo>
                    <a:pt x="121" y="152"/>
                  </a:lnTo>
                  <a:lnTo>
                    <a:pt x="123" y="139"/>
                  </a:lnTo>
                  <a:lnTo>
                    <a:pt x="126" y="126"/>
                  </a:lnTo>
                  <a:lnTo>
                    <a:pt x="129" y="114"/>
                  </a:lnTo>
                  <a:lnTo>
                    <a:pt x="132" y="101"/>
                  </a:lnTo>
                  <a:lnTo>
                    <a:pt x="136" y="89"/>
                  </a:lnTo>
                  <a:lnTo>
                    <a:pt x="140" y="76"/>
                  </a:lnTo>
                  <a:lnTo>
                    <a:pt x="144" y="65"/>
                  </a:lnTo>
                  <a:lnTo>
                    <a:pt x="148" y="53"/>
                  </a:lnTo>
                  <a:lnTo>
                    <a:pt x="153" y="41"/>
                  </a:lnTo>
                  <a:lnTo>
                    <a:pt x="158" y="30"/>
                  </a:lnTo>
                  <a:lnTo>
                    <a:pt x="163" y="20"/>
                  </a:lnTo>
                  <a:lnTo>
                    <a:pt x="168" y="9"/>
                  </a:lnTo>
                  <a:lnTo>
                    <a:pt x="174" y="0"/>
                  </a:lnTo>
                  <a:lnTo>
                    <a:pt x="165" y="9"/>
                  </a:lnTo>
                  <a:lnTo>
                    <a:pt x="157" y="19"/>
                  </a:lnTo>
                  <a:lnTo>
                    <a:pt x="149" y="29"/>
                  </a:lnTo>
                  <a:lnTo>
                    <a:pt x="142" y="40"/>
                  </a:lnTo>
                  <a:lnTo>
                    <a:pt x="135" y="51"/>
                  </a:lnTo>
                  <a:lnTo>
                    <a:pt x="129" y="62"/>
                  </a:lnTo>
                  <a:lnTo>
                    <a:pt x="123" y="73"/>
                  </a:lnTo>
                  <a:lnTo>
                    <a:pt x="118" y="84"/>
                  </a:lnTo>
                  <a:lnTo>
                    <a:pt x="113" y="96"/>
                  </a:lnTo>
                  <a:lnTo>
                    <a:pt x="109" y="108"/>
                  </a:lnTo>
                  <a:lnTo>
                    <a:pt x="105" y="120"/>
                  </a:lnTo>
                  <a:lnTo>
                    <a:pt x="101" y="132"/>
                  </a:lnTo>
                  <a:lnTo>
                    <a:pt x="98" y="144"/>
                  </a:lnTo>
                  <a:lnTo>
                    <a:pt x="95" y="156"/>
                  </a:lnTo>
                  <a:lnTo>
                    <a:pt x="93" y="168"/>
                  </a:lnTo>
                  <a:lnTo>
                    <a:pt x="90" y="181"/>
                  </a:lnTo>
                  <a:lnTo>
                    <a:pt x="89" y="193"/>
                  </a:lnTo>
                  <a:lnTo>
                    <a:pt x="87" y="205"/>
                  </a:lnTo>
                  <a:lnTo>
                    <a:pt x="86" y="217"/>
                  </a:lnTo>
                  <a:lnTo>
                    <a:pt x="85" y="230"/>
                  </a:lnTo>
                  <a:lnTo>
                    <a:pt x="85" y="242"/>
                  </a:lnTo>
                  <a:lnTo>
                    <a:pt x="85" y="253"/>
                  </a:lnTo>
                  <a:lnTo>
                    <a:pt x="85" y="265"/>
                  </a:lnTo>
                  <a:lnTo>
                    <a:pt x="85" y="277"/>
                  </a:lnTo>
                  <a:lnTo>
                    <a:pt x="86" y="288"/>
                  </a:lnTo>
                  <a:lnTo>
                    <a:pt x="86" y="299"/>
                  </a:lnTo>
                  <a:lnTo>
                    <a:pt x="88" y="310"/>
                  </a:lnTo>
                  <a:lnTo>
                    <a:pt x="89" y="321"/>
                  </a:lnTo>
                  <a:lnTo>
                    <a:pt x="90" y="331"/>
                  </a:lnTo>
                  <a:lnTo>
                    <a:pt x="92" y="341"/>
                  </a:lnTo>
                  <a:lnTo>
                    <a:pt x="94" y="350"/>
                  </a:lnTo>
                  <a:lnTo>
                    <a:pt x="96" y="360"/>
                  </a:lnTo>
                  <a:lnTo>
                    <a:pt x="99" y="372"/>
                  </a:lnTo>
                  <a:lnTo>
                    <a:pt x="102" y="384"/>
                  </a:lnTo>
                  <a:lnTo>
                    <a:pt x="105" y="397"/>
                  </a:lnTo>
                  <a:lnTo>
                    <a:pt x="107" y="410"/>
                  </a:lnTo>
                  <a:lnTo>
                    <a:pt x="109" y="423"/>
                  </a:lnTo>
                  <a:lnTo>
                    <a:pt x="111" y="437"/>
                  </a:lnTo>
                  <a:lnTo>
                    <a:pt x="113" y="450"/>
                  </a:lnTo>
                  <a:lnTo>
                    <a:pt x="115" y="463"/>
                  </a:lnTo>
                  <a:lnTo>
                    <a:pt x="116" y="477"/>
                  </a:lnTo>
                  <a:lnTo>
                    <a:pt x="117" y="490"/>
                  </a:lnTo>
                  <a:lnTo>
                    <a:pt x="117" y="503"/>
                  </a:lnTo>
                  <a:lnTo>
                    <a:pt x="118" y="516"/>
                  </a:lnTo>
                  <a:lnTo>
                    <a:pt x="117" y="529"/>
                  </a:lnTo>
                  <a:lnTo>
                    <a:pt x="117" y="542"/>
                  </a:lnTo>
                  <a:lnTo>
                    <a:pt x="116" y="554"/>
                  </a:lnTo>
                  <a:lnTo>
                    <a:pt x="114" y="567"/>
                  </a:lnTo>
                  <a:lnTo>
                    <a:pt x="112" y="578"/>
                  </a:lnTo>
                  <a:lnTo>
                    <a:pt x="109" y="590"/>
                  </a:lnTo>
                  <a:lnTo>
                    <a:pt x="106" y="601"/>
                  </a:lnTo>
                  <a:lnTo>
                    <a:pt x="102" y="611"/>
                  </a:lnTo>
                  <a:lnTo>
                    <a:pt x="98" y="621"/>
                  </a:lnTo>
                  <a:lnTo>
                    <a:pt x="93" y="631"/>
                  </a:lnTo>
                  <a:lnTo>
                    <a:pt x="87" y="639"/>
                  </a:lnTo>
                  <a:lnTo>
                    <a:pt x="81" y="647"/>
                  </a:lnTo>
                  <a:lnTo>
                    <a:pt x="73" y="655"/>
                  </a:lnTo>
                  <a:lnTo>
                    <a:pt x="65" y="662"/>
                  </a:lnTo>
                  <a:lnTo>
                    <a:pt x="57" y="668"/>
                  </a:lnTo>
                  <a:lnTo>
                    <a:pt x="47" y="673"/>
                  </a:lnTo>
                  <a:lnTo>
                    <a:pt x="37" y="677"/>
                  </a:lnTo>
                  <a:lnTo>
                    <a:pt x="25" y="680"/>
                  </a:lnTo>
                  <a:lnTo>
                    <a:pt x="13" y="683"/>
                  </a:lnTo>
                  <a:lnTo>
                    <a:pt x="0" y="684"/>
                  </a:lnTo>
                  <a:close/>
                </a:path>
              </a:pathLst>
            </a:custGeom>
            <a:solidFill>
              <a:srgbClr val="D4943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3" name="Freeform 43"/>
            <p:cNvSpPr>
              <a:spLocks/>
            </p:cNvSpPr>
            <p:nvPr/>
          </p:nvSpPr>
          <p:spPr bwMode="auto">
            <a:xfrm>
              <a:off x="3385" y="540"/>
              <a:ext cx="717" cy="700"/>
            </a:xfrm>
            <a:custGeom>
              <a:avLst/>
              <a:gdLst>
                <a:gd name="T0" fmla="*/ 328 w 717"/>
                <a:gd name="T1" fmla="*/ 148 h 700"/>
                <a:gd name="T2" fmla="*/ 386 w 717"/>
                <a:gd name="T3" fmla="*/ 183 h 700"/>
                <a:gd name="T4" fmla="*/ 438 w 717"/>
                <a:gd name="T5" fmla="*/ 226 h 700"/>
                <a:gd name="T6" fmla="*/ 483 w 717"/>
                <a:gd name="T7" fmla="*/ 275 h 700"/>
                <a:gd name="T8" fmla="*/ 519 w 717"/>
                <a:gd name="T9" fmla="*/ 331 h 700"/>
                <a:gd name="T10" fmla="*/ 547 w 717"/>
                <a:gd name="T11" fmla="*/ 390 h 700"/>
                <a:gd name="T12" fmla="*/ 563 w 717"/>
                <a:gd name="T13" fmla="*/ 452 h 700"/>
                <a:gd name="T14" fmla="*/ 568 w 717"/>
                <a:gd name="T15" fmla="*/ 515 h 700"/>
                <a:gd name="T16" fmla="*/ 560 w 717"/>
                <a:gd name="T17" fmla="*/ 578 h 700"/>
                <a:gd name="T18" fmla="*/ 537 w 717"/>
                <a:gd name="T19" fmla="*/ 641 h 700"/>
                <a:gd name="T20" fmla="*/ 500 w 717"/>
                <a:gd name="T21" fmla="*/ 700 h 700"/>
                <a:gd name="T22" fmla="*/ 540 w 717"/>
                <a:gd name="T23" fmla="*/ 684 h 700"/>
                <a:gd name="T24" fmla="*/ 577 w 717"/>
                <a:gd name="T25" fmla="*/ 661 h 700"/>
                <a:gd name="T26" fmla="*/ 610 w 717"/>
                <a:gd name="T27" fmla="*/ 632 h 700"/>
                <a:gd name="T28" fmla="*/ 638 w 717"/>
                <a:gd name="T29" fmla="*/ 598 h 700"/>
                <a:gd name="T30" fmla="*/ 663 w 717"/>
                <a:gd name="T31" fmla="*/ 560 h 700"/>
                <a:gd name="T32" fmla="*/ 683 w 717"/>
                <a:gd name="T33" fmla="*/ 518 h 700"/>
                <a:gd name="T34" fmla="*/ 699 w 717"/>
                <a:gd name="T35" fmla="*/ 473 h 700"/>
                <a:gd name="T36" fmla="*/ 710 w 717"/>
                <a:gd name="T37" fmla="*/ 426 h 700"/>
                <a:gd name="T38" fmla="*/ 716 w 717"/>
                <a:gd name="T39" fmla="*/ 377 h 700"/>
                <a:gd name="T40" fmla="*/ 717 w 717"/>
                <a:gd name="T41" fmla="*/ 328 h 700"/>
                <a:gd name="T42" fmla="*/ 714 w 717"/>
                <a:gd name="T43" fmla="*/ 279 h 700"/>
                <a:gd name="T44" fmla="*/ 700 w 717"/>
                <a:gd name="T45" fmla="*/ 231 h 700"/>
                <a:gd name="T46" fmla="*/ 676 w 717"/>
                <a:gd name="T47" fmla="*/ 185 h 700"/>
                <a:gd name="T48" fmla="*/ 642 w 717"/>
                <a:gd name="T49" fmla="*/ 142 h 700"/>
                <a:gd name="T50" fmla="*/ 600 w 717"/>
                <a:gd name="T51" fmla="*/ 103 h 700"/>
                <a:gd name="T52" fmla="*/ 551 w 717"/>
                <a:gd name="T53" fmla="*/ 69 h 700"/>
                <a:gd name="T54" fmla="*/ 496 w 717"/>
                <a:gd name="T55" fmla="*/ 40 h 700"/>
                <a:gd name="T56" fmla="*/ 437 w 717"/>
                <a:gd name="T57" fmla="*/ 19 h 700"/>
                <a:gd name="T58" fmla="*/ 373 w 717"/>
                <a:gd name="T59" fmla="*/ 5 h 700"/>
                <a:gd name="T60" fmla="*/ 307 w 717"/>
                <a:gd name="T61" fmla="*/ 0 h 700"/>
                <a:gd name="T62" fmla="*/ 239 w 717"/>
                <a:gd name="T63" fmla="*/ 5 h 700"/>
                <a:gd name="T64" fmla="*/ 175 w 717"/>
                <a:gd name="T65" fmla="*/ 21 h 700"/>
                <a:gd name="T66" fmla="*/ 119 w 717"/>
                <a:gd name="T67" fmla="*/ 53 h 700"/>
                <a:gd name="T68" fmla="*/ 73 w 717"/>
                <a:gd name="T69" fmla="*/ 99 h 700"/>
                <a:gd name="T70" fmla="*/ 38 w 717"/>
                <a:gd name="T71" fmla="*/ 155 h 700"/>
                <a:gd name="T72" fmla="*/ 13 w 717"/>
                <a:gd name="T73" fmla="*/ 221 h 700"/>
                <a:gd name="T74" fmla="*/ 1 w 717"/>
                <a:gd name="T75" fmla="*/ 294 h 700"/>
                <a:gd name="T76" fmla="*/ 3 w 717"/>
                <a:gd name="T77" fmla="*/ 371 h 700"/>
                <a:gd name="T78" fmla="*/ 18 w 717"/>
                <a:gd name="T79" fmla="*/ 450 h 700"/>
                <a:gd name="T80" fmla="*/ 48 w 717"/>
                <a:gd name="T81" fmla="*/ 530 h 700"/>
                <a:gd name="T82" fmla="*/ 95 w 717"/>
                <a:gd name="T83" fmla="*/ 608 h 700"/>
                <a:gd name="T84" fmla="*/ 158 w 717"/>
                <a:gd name="T85" fmla="*/ 682 h 700"/>
                <a:gd name="T86" fmla="*/ 142 w 717"/>
                <a:gd name="T87" fmla="*/ 640 h 700"/>
                <a:gd name="T88" fmla="*/ 131 w 717"/>
                <a:gd name="T89" fmla="*/ 591 h 700"/>
                <a:gd name="T90" fmla="*/ 126 w 717"/>
                <a:gd name="T91" fmla="*/ 536 h 700"/>
                <a:gd name="T92" fmla="*/ 128 w 717"/>
                <a:gd name="T93" fmla="*/ 477 h 700"/>
                <a:gd name="T94" fmla="*/ 135 w 717"/>
                <a:gd name="T95" fmla="*/ 417 h 700"/>
                <a:gd name="T96" fmla="*/ 149 w 717"/>
                <a:gd name="T97" fmla="*/ 356 h 700"/>
                <a:gd name="T98" fmla="*/ 168 w 717"/>
                <a:gd name="T99" fmla="*/ 297 h 700"/>
                <a:gd name="T100" fmla="*/ 193 w 717"/>
                <a:gd name="T101" fmla="*/ 242 h 700"/>
                <a:gd name="T102" fmla="*/ 223 w 717"/>
                <a:gd name="T103" fmla="*/ 193 h 700"/>
                <a:gd name="T104" fmla="*/ 259 w 717"/>
                <a:gd name="T105" fmla="*/ 152 h 7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717" h="700">
                  <a:moveTo>
                    <a:pt x="286" y="129"/>
                  </a:moveTo>
                  <a:lnTo>
                    <a:pt x="307" y="138"/>
                  </a:lnTo>
                  <a:lnTo>
                    <a:pt x="328" y="148"/>
                  </a:lnTo>
                  <a:lnTo>
                    <a:pt x="348" y="158"/>
                  </a:lnTo>
                  <a:lnTo>
                    <a:pt x="367" y="170"/>
                  </a:lnTo>
                  <a:lnTo>
                    <a:pt x="386" y="183"/>
                  </a:lnTo>
                  <a:lnTo>
                    <a:pt x="404" y="196"/>
                  </a:lnTo>
                  <a:lnTo>
                    <a:pt x="421" y="210"/>
                  </a:lnTo>
                  <a:lnTo>
                    <a:pt x="438" y="226"/>
                  </a:lnTo>
                  <a:lnTo>
                    <a:pt x="454" y="242"/>
                  </a:lnTo>
                  <a:lnTo>
                    <a:pt x="469" y="258"/>
                  </a:lnTo>
                  <a:lnTo>
                    <a:pt x="483" y="275"/>
                  </a:lnTo>
                  <a:lnTo>
                    <a:pt x="496" y="293"/>
                  </a:lnTo>
                  <a:lnTo>
                    <a:pt x="508" y="312"/>
                  </a:lnTo>
                  <a:lnTo>
                    <a:pt x="519" y="331"/>
                  </a:lnTo>
                  <a:lnTo>
                    <a:pt x="530" y="350"/>
                  </a:lnTo>
                  <a:lnTo>
                    <a:pt x="539" y="370"/>
                  </a:lnTo>
                  <a:lnTo>
                    <a:pt x="547" y="390"/>
                  </a:lnTo>
                  <a:lnTo>
                    <a:pt x="553" y="410"/>
                  </a:lnTo>
                  <a:lnTo>
                    <a:pt x="559" y="431"/>
                  </a:lnTo>
                  <a:lnTo>
                    <a:pt x="563" y="452"/>
                  </a:lnTo>
                  <a:lnTo>
                    <a:pt x="566" y="473"/>
                  </a:lnTo>
                  <a:lnTo>
                    <a:pt x="568" y="494"/>
                  </a:lnTo>
                  <a:lnTo>
                    <a:pt x="568" y="515"/>
                  </a:lnTo>
                  <a:lnTo>
                    <a:pt x="567" y="536"/>
                  </a:lnTo>
                  <a:lnTo>
                    <a:pt x="564" y="557"/>
                  </a:lnTo>
                  <a:lnTo>
                    <a:pt x="560" y="578"/>
                  </a:lnTo>
                  <a:lnTo>
                    <a:pt x="554" y="599"/>
                  </a:lnTo>
                  <a:lnTo>
                    <a:pt x="546" y="620"/>
                  </a:lnTo>
                  <a:lnTo>
                    <a:pt x="537" y="641"/>
                  </a:lnTo>
                  <a:lnTo>
                    <a:pt x="526" y="661"/>
                  </a:lnTo>
                  <a:lnTo>
                    <a:pt x="514" y="681"/>
                  </a:lnTo>
                  <a:lnTo>
                    <a:pt x="500" y="700"/>
                  </a:lnTo>
                  <a:lnTo>
                    <a:pt x="514" y="696"/>
                  </a:lnTo>
                  <a:lnTo>
                    <a:pt x="527" y="690"/>
                  </a:lnTo>
                  <a:lnTo>
                    <a:pt x="540" y="684"/>
                  </a:lnTo>
                  <a:lnTo>
                    <a:pt x="553" y="677"/>
                  </a:lnTo>
                  <a:lnTo>
                    <a:pt x="565" y="669"/>
                  </a:lnTo>
                  <a:lnTo>
                    <a:pt x="577" y="661"/>
                  </a:lnTo>
                  <a:lnTo>
                    <a:pt x="588" y="652"/>
                  </a:lnTo>
                  <a:lnTo>
                    <a:pt x="599" y="642"/>
                  </a:lnTo>
                  <a:lnTo>
                    <a:pt x="610" y="632"/>
                  </a:lnTo>
                  <a:lnTo>
                    <a:pt x="620" y="621"/>
                  </a:lnTo>
                  <a:lnTo>
                    <a:pt x="629" y="610"/>
                  </a:lnTo>
                  <a:lnTo>
                    <a:pt x="638" y="598"/>
                  </a:lnTo>
                  <a:lnTo>
                    <a:pt x="647" y="586"/>
                  </a:lnTo>
                  <a:lnTo>
                    <a:pt x="655" y="573"/>
                  </a:lnTo>
                  <a:lnTo>
                    <a:pt x="663" y="560"/>
                  </a:lnTo>
                  <a:lnTo>
                    <a:pt x="670" y="546"/>
                  </a:lnTo>
                  <a:lnTo>
                    <a:pt x="677" y="532"/>
                  </a:lnTo>
                  <a:lnTo>
                    <a:pt x="683" y="518"/>
                  </a:lnTo>
                  <a:lnTo>
                    <a:pt x="689" y="503"/>
                  </a:lnTo>
                  <a:lnTo>
                    <a:pt x="694" y="488"/>
                  </a:lnTo>
                  <a:lnTo>
                    <a:pt x="699" y="473"/>
                  </a:lnTo>
                  <a:lnTo>
                    <a:pt x="703" y="457"/>
                  </a:lnTo>
                  <a:lnTo>
                    <a:pt x="706" y="442"/>
                  </a:lnTo>
                  <a:lnTo>
                    <a:pt x="710" y="426"/>
                  </a:lnTo>
                  <a:lnTo>
                    <a:pt x="712" y="410"/>
                  </a:lnTo>
                  <a:lnTo>
                    <a:pt x="714" y="394"/>
                  </a:lnTo>
                  <a:lnTo>
                    <a:pt x="716" y="377"/>
                  </a:lnTo>
                  <a:lnTo>
                    <a:pt x="717" y="361"/>
                  </a:lnTo>
                  <a:lnTo>
                    <a:pt x="717" y="344"/>
                  </a:lnTo>
                  <a:lnTo>
                    <a:pt x="717" y="328"/>
                  </a:lnTo>
                  <a:lnTo>
                    <a:pt x="717" y="311"/>
                  </a:lnTo>
                  <a:lnTo>
                    <a:pt x="716" y="295"/>
                  </a:lnTo>
                  <a:lnTo>
                    <a:pt x="714" y="279"/>
                  </a:lnTo>
                  <a:lnTo>
                    <a:pt x="710" y="263"/>
                  </a:lnTo>
                  <a:lnTo>
                    <a:pt x="706" y="247"/>
                  </a:lnTo>
                  <a:lnTo>
                    <a:pt x="700" y="231"/>
                  </a:lnTo>
                  <a:lnTo>
                    <a:pt x="693" y="215"/>
                  </a:lnTo>
                  <a:lnTo>
                    <a:pt x="685" y="200"/>
                  </a:lnTo>
                  <a:lnTo>
                    <a:pt x="676" y="185"/>
                  </a:lnTo>
                  <a:lnTo>
                    <a:pt x="665" y="170"/>
                  </a:lnTo>
                  <a:lnTo>
                    <a:pt x="654" y="156"/>
                  </a:lnTo>
                  <a:lnTo>
                    <a:pt x="642" y="142"/>
                  </a:lnTo>
                  <a:lnTo>
                    <a:pt x="629" y="128"/>
                  </a:lnTo>
                  <a:lnTo>
                    <a:pt x="615" y="115"/>
                  </a:lnTo>
                  <a:lnTo>
                    <a:pt x="600" y="103"/>
                  </a:lnTo>
                  <a:lnTo>
                    <a:pt x="585" y="91"/>
                  </a:lnTo>
                  <a:lnTo>
                    <a:pt x="568" y="79"/>
                  </a:lnTo>
                  <a:lnTo>
                    <a:pt x="551" y="69"/>
                  </a:lnTo>
                  <a:lnTo>
                    <a:pt x="534" y="58"/>
                  </a:lnTo>
                  <a:lnTo>
                    <a:pt x="515" y="49"/>
                  </a:lnTo>
                  <a:lnTo>
                    <a:pt x="496" y="40"/>
                  </a:lnTo>
                  <a:lnTo>
                    <a:pt x="477" y="32"/>
                  </a:lnTo>
                  <a:lnTo>
                    <a:pt x="457" y="25"/>
                  </a:lnTo>
                  <a:lnTo>
                    <a:pt x="437" y="19"/>
                  </a:lnTo>
                  <a:lnTo>
                    <a:pt x="416" y="13"/>
                  </a:lnTo>
                  <a:lnTo>
                    <a:pt x="395" y="9"/>
                  </a:lnTo>
                  <a:lnTo>
                    <a:pt x="373" y="5"/>
                  </a:lnTo>
                  <a:lnTo>
                    <a:pt x="351" y="2"/>
                  </a:lnTo>
                  <a:lnTo>
                    <a:pt x="329" y="1"/>
                  </a:lnTo>
                  <a:lnTo>
                    <a:pt x="307" y="0"/>
                  </a:lnTo>
                  <a:lnTo>
                    <a:pt x="285" y="1"/>
                  </a:lnTo>
                  <a:lnTo>
                    <a:pt x="262" y="2"/>
                  </a:lnTo>
                  <a:lnTo>
                    <a:pt x="239" y="5"/>
                  </a:lnTo>
                  <a:lnTo>
                    <a:pt x="217" y="9"/>
                  </a:lnTo>
                  <a:lnTo>
                    <a:pt x="195" y="14"/>
                  </a:lnTo>
                  <a:lnTo>
                    <a:pt x="175" y="21"/>
                  </a:lnTo>
                  <a:lnTo>
                    <a:pt x="155" y="30"/>
                  </a:lnTo>
                  <a:lnTo>
                    <a:pt x="137" y="41"/>
                  </a:lnTo>
                  <a:lnTo>
                    <a:pt x="119" y="53"/>
                  </a:lnTo>
                  <a:lnTo>
                    <a:pt x="103" y="67"/>
                  </a:lnTo>
                  <a:lnTo>
                    <a:pt x="87" y="82"/>
                  </a:lnTo>
                  <a:lnTo>
                    <a:pt x="73" y="99"/>
                  </a:lnTo>
                  <a:lnTo>
                    <a:pt x="60" y="116"/>
                  </a:lnTo>
                  <a:lnTo>
                    <a:pt x="48" y="135"/>
                  </a:lnTo>
                  <a:lnTo>
                    <a:pt x="38" y="155"/>
                  </a:lnTo>
                  <a:lnTo>
                    <a:pt x="28" y="176"/>
                  </a:lnTo>
                  <a:lnTo>
                    <a:pt x="20" y="198"/>
                  </a:lnTo>
                  <a:lnTo>
                    <a:pt x="13" y="221"/>
                  </a:lnTo>
                  <a:lnTo>
                    <a:pt x="8" y="245"/>
                  </a:lnTo>
                  <a:lnTo>
                    <a:pt x="4" y="269"/>
                  </a:lnTo>
                  <a:lnTo>
                    <a:pt x="1" y="294"/>
                  </a:lnTo>
                  <a:lnTo>
                    <a:pt x="0" y="319"/>
                  </a:lnTo>
                  <a:lnTo>
                    <a:pt x="1" y="344"/>
                  </a:lnTo>
                  <a:lnTo>
                    <a:pt x="3" y="371"/>
                  </a:lnTo>
                  <a:lnTo>
                    <a:pt x="6" y="397"/>
                  </a:lnTo>
                  <a:lnTo>
                    <a:pt x="11" y="424"/>
                  </a:lnTo>
                  <a:lnTo>
                    <a:pt x="18" y="450"/>
                  </a:lnTo>
                  <a:lnTo>
                    <a:pt x="26" y="477"/>
                  </a:lnTo>
                  <a:lnTo>
                    <a:pt x="37" y="503"/>
                  </a:lnTo>
                  <a:lnTo>
                    <a:pt x="48" y="530"/>
                  </a:lnTo>
                  <a:lnTo>
                    <a:pt x="62" y="556"/>
                  </a:lnTo>
                  <a:lnTo>
                    <a:pt x="78" y="582"/>
                  </a:lnTo>
                  <a:lnTo>
                    <a:pt x="95" y="608"/>
                  </a:lnTo>
                  <a:lnTo>
                    <a:pt x="114" y="633"/>
                  </a:lnTo>
                  <a:lnTo>
                    <a:pt x="135" y="658"/>
                  </a:lnTo>
                  <a:lnTo>
                    <a:pt x="158" y="682"/>
                  </a:lnTo>
                  <a:lnTo>
                    <a:pt x="152" y="669"/>
                  </a:lnTo>
                  <a:lnTo>
                    <a:pt x="146" y="655"/>
                  </a:lnTo>
                  <a:lnTo>
                    <a:pt x="142" y="640"/>
                  </a:lnTo>
                  <a:lnTo>
                    <a:pt x="137" y="625"/>
                  </a:lnTo>
                  <a:lnTo>
                    <a:pt x="134" y="608"/>
                  </a:lnTo>
                  <a:lnTo>
                    <a:pt x="131" y="591"/>
                  </a:lnTo>
                  <a:lnTo>
                    <a:pt x="129" y="573"/>
                  </a:lnTo>
                  <a:lnTo>
                    <a:pt x="127" y="555"/>
                  </a:lnTo>
                  <a:lnTo>
                    <a:pt x="126" y="536"/>
                  </a:lnTo>
                  <a:lnTo>
                    <a:pt x="126" y="517"/>
                  </a:lnTo>
                  <a:lnTo>
                    <a:pt x="127" y="497"/>
                  </a:lnTo>
                  <a:lnTo>
                    <a:pt x="128" y="477"/>
                  </a:lnTo>
                  <a:lnTo>
                    <a:pt x="130" y="457"/>
                  </a:lnTo>
                  <a:lnTo>
                    <a:pt x="132" y="437"/>
                  </a:lnTo>
                  <a:lnTo>
                    <a:pt x="135" y="417"/>
                  </a:lnTo>
                  <a:lnTo>
                    <a:pt x="139" y="396"/>
                  </a:lnTo>
                  <a:lnTo>
                    <a:pt x="144" y="376"/>
                  </a:lnTo>
                  <a:lnTo>
                    <a:pt x="149" y="356"/>
                  </a:lnTo>
                  <a:lnTo>
                    <a:pt x="154" y="336"/>
                  </a:lnTo>
                  <a:lnTo>
                    <a:pt x="161" y="316"/>
                  </a:lnTo>
                  <a:lnTo>
                    <a:pt x="168" y="297"/>
                  </a:lnTo>
                  <a:lnTo>
                    <a:pt x="175" y="278"/>
                  </a:lnTo>
                  <a:lnTo>
                    <a:pt x="184" y="260"/>
                  </a:lnTo>
                  <a:lnTo>
                    <a:pt x="193" y="242"/>
                  </a:lnTo>
                  <a:lnTo>
                    <a:pt x="202" y="225"/>
                  </a:lnTo>
                  <a:lnTo>
                    <a:pt x="212" y="209"/>
                  </a:lnTo>
                  <a:lnTo>
                    <a:pt x="223" y="193"/>
                  </a:lnTo>
                  <a:lnTo>
                    <a:pt x="234" y="178"/>
                  </a:lnTo>
                  <a:lnTo>
                    <a:pt x="246" y="164"/>
                  </a:lnTo>
                  <a:lnTo>
                    <a:pt x="259" y="152"/>
                  </a:lnTo>
                  <a:lnTo>
                    <a:pt x="272" y="140"/>
                  </a:lnTo>
                  <a:lnTo>
                    <a:pt x="286" y="129"/>
                  </a:lnTo>
                  <a:close/>
                </a:path>
              </a:pathLst>
            </a:custGeom>
            <a:solidFill>
              <a:srgbClr val="D4943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4" name="Freeform 44"/>
            <p:cNvSpPr>
              <a:spLocks/>
            </p:cNvSpPr>
            <p:nvPr/>
          </p:nvSpPr>
          <p:spPr bwMode="auto">
            <a:xfrm>
              <a:off x="3508" y="567"/>
              <a:ext cx="573" cy="632"/>
            </a:xfrm>
            <a:custGeom>
              <a:avLst/>
              <a:gdLst>
                <a:gd name="T0" fmla="*/ 435 w 573"/>
                <a:gd name="T1" fmla="*/ 620 h 632"/>
                <a:gd name="T2" fmla="*/ 442 w 573"/>
                <a:gd name="T3" fmla="*/ 602 h 632"/>
                <a:gd name="T4" fmla="*/ 448 w 573"/>
                <a:gd name="T5" fmla="*/ 583 h 632"/>
                <a:gd name="T6" fmla="*/ 453 w 573"/>
                <a:gd name="T7" fmla="*/ 564 h 632"/>
                <a:gd name="T8" fmla="*/ 458 w 573"/>
                <a:gd name="T9" fmla="*/ 543 h 632"/>
                <a:gd name="T10" fmla="*/ 461 w 573"/>
                <a:gd name="T11" fmla="*/ 522 h 632"/>
                <a:gd name="T12" fmla="*/ 462 w 573"/>
                <a:gd name="T13" fmla="*/ 501 h 632"/>
                <a:gd name="T14" fmla="*/ 463 w 573"/>
                <a:gd name="T15" fmla="*/ 480 h 632"/>
                <a:gd name="T16" fmla="*/ 462 w 573"/>
                <a:gd name="T17" fmla="*/ 459 h 632"/>
                <a:gd name="T18" fmla="*/ 460 w 573"/>
                <a:gd name="T19" fmla="*/ 438 h 632"/>
                <a:gd name="T20" fmla="*/ 455 w 573"/>
                <a:gd name="T21" fmla="*/ 417 h 632"/>
                <a:gd name="T22" fmla="*/ 435 w 573"/>
                <a:gd name="T23" fmla="*/ 356 h 632"/>
                <a:gd name="T24" fmla="*/ 405 w 573"/>
                <a:gd name="T25" fmla="*/ 297 h 632"/>
                <a:gd name="T26" fmla="*/ 368 w 573"/>
                <a:gd name="T27" fmla="*/ 242 h 632"/>
                <a:gd name="T28" fmla="*/ 324 w 573"/>
                <a:gd name="T29" fmla="*/ 192 h 632"/>
                <a:gd name="T30" fmla="*/ 275 w 573"/>
                <a:gd name="T31" fmla="*/ 148 h 632"/>
                <a:gd name="T32" fmla="*/ 224 w 573"/>
                <a:gd name="T33" fmla="*/ 112 h 632"/>
                <a:gd name="T34" fmla="*/ 172 w 573"/>
                <a:gd name="T35" fmla="*/ 85 h 632"/>
                <a:gd name="T36" fmla="*/ 121 w 573"/>
                <a:gd name="T37" fmla="*/ 69 h 632"/>
                <a:gd name="T38" fmla="*/ 72 w 573"/>
                <a:gd name="T39" fmla="*/ 64 h 632"/>
                <a:gd name="T40" fmla="*/ 27 w 573"/>
                <a:gd name="T41" fmla="*/ 73 h 632"/>
                <a:gd name="T42" fmla="*/ 10 w 573"/>
                <a:gd name="T43" fmla="*/ 78 h 632"/>
                <a:gd name="T44" fmla="*/ 41 w 573"/>
                <a:gd name="T45" fmla="*/ 54 h 632"/>
                <a:gd name="T46" fmla="*/ 73 w 573"/>
                <a:gd name="T47" fmla="*/ 35 h 632"/>
                <a:gd name="T48" fmla="*/ 106 w 573"/>
                <a:gd name="T49" fmla="*/ 20 h 632"/>
                <a:gd name="T50" fmla="*/ 140 w 573"/>
                <a:gd name="T51" fmla="*/ 9 h 632"/>
                <a:gd name="T52" fmla="*/ 173 w 573"/>
                <a:gd name="T53" fmla="*/ 3 h 632"/>
                <a:gd name="T54" fmla="*/ 207 w 573"/>
                <a:gd name="T55" fmla="*/ 0 h 632"/>
                <a:gd name="T56" fmla="*/ 240 w 573"/>
                <a:gd name="T57" fmla="*/ 1 h 632"/>
                <a:gd name="T58" fmla="*/ 272 w 573"/>
                <a:gd name="T59" fmla="*/ 5 h 632"/>
                <a:gd name="T60" fmla="*/ 302 w 573"/>
                <a:gd name="T61" fmla="*/ 12 h 632"/>
                <a:gd name="T62" fmla="*/ 331 w 573"/>
                <a:gd name="T63" fmla="*/ 21 h 632"/>
                <a:gd name="T64" fmla="*/ 372 w 573"/>
                <a:gd name="T65" fmla="*/ 40 h 632"/>
                <a:gd name="T66" fmla="*/ 417 w 573"/>
                <a:gd name="T67" fmla="*/ 66 h 632"/>
                <a:gd name="T68" fmla="*/ 456 w 573"/>
                <a:gd name="T69" fmla="*/ 96 h 632"/>
                <a:gd name="T70" fmla="*/ 490 w 573"/>
                <a:gd name="T71" fmla="*/ 129 h 632"/>
                <a:gd name="T72" fmla="*/ 518 w 573"/>
                <a:gd name="T73" fmla="*/ 165 h 632"/>
                <a:gd name="T74" fmla="*/ 540 w 573"/>
                <a:gd name="T75" fmla="*/ 203 h 632"/>
                <a:gd name="T76" fmla="*/ 557 w 573"/>
                <a:gd name="T77" fmla="*/ 244 h 632"/>
                <a:gd name="T78" fmla="*/ 568 w 573"/>
                <a:gd name="T79" fmla="*/ 285 h 632"/>
                <a:gd name="T80" fmla="*/ 573 w 573"/>
                <a:gd name="T81" fmla="*/ 328 h 632"/>
                <a:gd name="T82" fmla="*/ 571 w 573"/>
                <a:gd name="T83" fmla="*/ 371 h 632"/>
                <a:gd name="T84" fmla="*/ 563 w 573"/>
                <a:gd name="T85" fmla="*/ 414 h 632"/>
                <a:gd name="T86" fmla="*/ 556 w 573"/>
                <a:gd name="T87" fmla="*/ 438 h 632"/>
                <a:gd name="T88" fmla="*/ 548 w 573"/>
                <a:gd name="T89" fmla="*/ 461 h 632"/>
                <a:gd name="T90" fmla="*/ 538 w 573"/>
                <a:gd name="T91" fmla="*/ 485 h 632"/>
                <a:gd name="T92" fmla="*/ 526 w 573"/>
                <a:gd name="T93" fmla="*/ 508 h 632"/>
                <a:gd name="T94" fmla="*/ 514 w 573"/>
                <a:gd name="T95" fmla="*/ 530 h 632"/>
                <a:gd name="T96" fmla="*/ 500 w 573"/>
                <a:gd name="T97" fmla="*/ 551 h 632"/>
                <a:gd name="T98" fmla="*/ 486 w 573"/>
                <a:gd name="T99" fmla="*/ 571 h 632"/>
                <a:gd name="T100" fmla="*/ 471 w 573"/>
                <a:gd name="T101" fmla="*/ 589 h 632"/>
                <a:gd name="T102" fmla="*/ 456 w 573"/>
                <a:gd name="T103" fmla="*/ 607 h 632"/>
                <a:gd name="T104" fmla="*/ 440 w 573"/>
                <a:gd name="T105" fmla="*/ 622 h 6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573" h="632">
                  <a:moveTo>
                    <a:pt x="429" y="632"/>
                  </a:moveTo>
                  <a:lnTo>
                    <a:pt x="432" y="626"/>
                  </a:lnTo>
                  <a:lnTo>
                    <a:pt x="435" y="620"/>
                  </a:lnTo>
                  <a:lnTo>
                    <a:pt x="437" y="614"/>
                  </a:lnTo>
                  <a:lnTo>
                    <a:pt x="439" y="608"/>
                  </a:lnTo>
                  <a:lnTo>
                    <a:pt x="442" y="602"/>
                  </a:lnTo>
                  <a:lnTo>
                    <a:pt x="444" y="596"/>
                  </a:lnTo>
                  <a:lnTo>
                    <a:pt x="446" y="590"/>
                  </a:lnTo>
                  <a:lnTo>
                    <a:pt x="448" y="583"/>
                  </a:lnTo>
                  <a:lnTo>
                    <a:pt x="450" y="577"/>
                  </a:lnTo>
                  <a:lnTo>
                    <a:pt x="452" y="570"/>
                  </a:lnTo>
                  <a:lnTo>
                    <a:pt x="453" y="564"/>
                  </a:lnTo>
                  <a:lnTo>
                    <a:pt x="455" y="557"/>
                  </a:lnTo>
                  <a:lnTo>
                    <a:pt x="456" y="550"/>
                  </a:lnTo>
                  <a:lnTo>
                    <a:pt x="458" y="543"/>
                  </a:lnTo>
                  <a:lnTo>
                    <a:pt x="459" y="536"/>
                  </a:lnTo>
                  <a:lnTo>
                    <a:pt x="460" y="529"/>
                  </a:lnTo>
                  <a:lnTo>
                    <a:pt x="461" y="522"/>
                  </a:lnTo>
                  <a:lnTo>
                    <a:pt x="461" y="515"/>
                  </a:lnTo>
                  <a:lnTo>
                    <a:pt x="462" y="508"/>
                  </a:lnTo>
                  <a:lnTo>
                    <a:pt x="462" y="501"/>
                  </a:lnTo>
                  <a:lnTo>
                    <a:pt x="463" y="494"/>
                  </a:lnTo>
                  <a:lnTo>
                    <a:pt x="463" y="487"/>
                  </a:lnTo>
                  <a:lnTo>
                    <a:pt x="463" y="480"/>
                  </a:lnTo>
                  <a:lnTo>
                    <a:pt x="463" y="473"/>
                  </a:lnTo>
                  <a:lnTo>
                    <a:pt x="462" y="466"/>
                  </a:lnTo>
                  <a:lnTo>
                    <a:pt x="462" y="459"/>
                  </a:lnTo>
                  <a:lnTo>
                    <a:pt x="461" y="452"/>
                  </a:lnTo>
                  <a:lnTo>
                    <a:pt x="460" y="445"/>
                  </a:lnTo>
                  <a:lnTo>
                    <a:pt x="460" y="438"/>
                  </a:lnTo>
                  <a:lnTo>
                    <a:pt x="458" y="431"/>
                  </a:lnTo>
                  <a:lnTo>
                    <a:pt x="457" y="424"/>
                  </a:lnTo>
                  <a:lnTo>
                    <a:pt x="455" y="417"/>
                  </a:lnTo>
                  <a:lnTo>
                    <a:pt x="450" y="397"/>
                  </a:lnTo>
                  <a:lnTo>
                    <a:pt x="443" y="376"/>
                  </a:lnTo>
                  <a:lnTo>
                    <a:pt x="435" y="356"/>
                  </a:lnTo>
                  <a:lnTo>
                    <a:pt x="426" y="336"/>
                  </a:lnTo>
                  <a:lnTo>
                    <a:pt x="416" y="317"/>
                  </a:lnTo>
                  <a:lnTo>
                    <a:pt x="405" y="297"/>
                  </a:lnTo>
                  <a:lnTo>
                    <a:pt x="394" y="279"/>
                  </a:lnTo>
                  <a:lnTo>
                    <a:pt x="381" y="260"/>
                  </a:lnTo>
                  <a:lnTo>
                    <a:pt x="368" y="242"/>
                  </a:lnTo>
                  <a:lnTo>
                    <a:pt x="354" y="225"/>
                  </a:lnTo>
                  <a:lnTo>
                    <a:pt x="339" y="208"/>
                  </a:lnTo>
                  <a:lnTo>
                    <a:pt x="324" y="192"/>
                  </a:lnTo>
                  <a:lnTo>
                    <a:pt x="308" y="177"/>
                  </a:lnTo>
                  <a:lnTo>
                    <a:pt x="292" y="162"/>
                  </a:lnTo>
                  <a:lnTo>
                    <a:pt x="275" y="148"/>
                  </a:lnTo>
                  <a:lnTo>
                    <a:pt x="259" y="135"/>
                  </a:lnTo>
                  <a:lnTo>
                    <a:pt x="242" y="123"/>
                  </a:lnTo>
                  <a:lnTo>
                    <a:pt x="224" y="112"/>
                  </a:lnTo>
                  <a:lnTo>
                    <a:pt x="207" y="102"/>
                  </a:lnTo>
                  <a:lnTo>
                    <a:pt x="190" y="93"/>
                  </a:lnTo>
                  <a:lnTo>
                    <a:pt x="172" y="85"/>
                  </a:lnTo>
                  <a:lnTo>
                    <a:pt x="155" y="78"/>
                  </a:lnTo>
                  <a:lnTo>
                    <a:pt x="138" y="73"/>
                  </a:lnTo>
                  <a:lnTo>
                    <a:pt x="121" y="69"/>
                  </a:lnTo>
                  <a:lnTo>
                    <a:pt x="104" y="66"/>
                  </a:lnTo>
                  <a:lnTo>
                    <a:pt x="88" y="64"/>
                  </a:lnTo>
                  <a:lnTo>
                    <a:pt x="72" y="64"/>
                  </a:lnTo>
                  <a:lnTo>
                    <a:pt x="56" y="66"/>
                  </a:lnTo>
                  <a:lnTo>
                    <a:pt x="41" y="69"/>
                  </a:lnTo>
                  <a:lnTo>
                    <a:pt x="27" y="73"/>
                  </a:lnTo>
                  <a:lnTo>
                    <a:pt x="13" y="80"/>
                  </a:lnTo>
                  <a:lnTo>
                    <a:pt x="0" y="88"/>
                  </a:lnTo>
                  <a:lnTo>
                    <a:pt x="10" y="78"/>
                  </a:lnTo>
                  <a:lnTo>
                    <a:pt x="20" y="70"/>
                  </a:lnTo>
                  <a:lnTo>
                    <a:pt x="30" y="62"/>
                  </a:lnTo>
                  <a:lnTo>
                    <a:pt x="41" y="54"/>
                  </a:lnTo>
                  <a:lnTo>
                    <a:pt x="51" y="47"/>
                  </a:lnTo>
                  <a:lnTo>
                    <a:pt x="62" y="41"/>
                  </a:lnTo>
                  <a:lnTo>
                    <a:pt x="73" y="35"/>
                  </a:lnTo>
                  <a:lnTo>
                    <a:pt x="84" y="29"/>
                  </a:lnTo>
                  <a:lnTo>
                    <a:pt x="95" y="24"/>
                  </a:lnTo>
                  <a:lnTo>
                    <a:pt x="106" y="20"/>
                  </a:lnTo>
                  <a:lnTo>
                    <a:pt x="117" y="16"/>
                  </a:lnTo>
                  <a:lnTo>
                    <a:pt x="128" y="12"/>
                  </a:lnTo>
                  <a:lnTo>
                    <a:pt x="140" y="9"/>
                  </a:lnTo>
                  <a:lnTo>
                    <a:pt x="151" y="7"/>
                  </a:lnTo>
                  <a:lnTo>
                    <a:pt x="162" y="5"/>
                  </a:lnTo>
                  <a:lnTo>
                    <a:pt x="173" y="3"/>
                  </a:lnTo>
                  <a:lnTo>
                    <a:pt x="185" y="2"/>
                  </a:lnTo>
                  <a:lnTo>
                    <a:pt x="196" y="1"/>
                  </a:lnTo>
                  <a:lnTo>
                    <a:pt x="207" y="0"/>
                  </a:lnTo>
                  <a:lnTo>
                    <a:pt x="218" y="0"/>
                  </a:lnTo>
                  <a:lnTo>
                    <a:pt x="229" y="1"/>
                  </a:lnTo>
                  <a:lnTo>
                    <a:pt x="240" y="1"/>
                  </a:lnTo>
                  <a:lnTo>
                    <a:pt x="251" y="2"/>
                  </a:lnTo>
                  <a:lnTo>
                    <a:pt x="261" y="4"/>
                  </a:lnTo>
                  <a:lnTo>
                    <a:pt x="272" y="5"/>
                  </a:lnTo>
                  <a:lnTo>
                    <a:pt x="282" y="7"/>
                  </a:lnTo>
                  <a:lnTo>
                    <a:pt x="292" y="9"/>
                  </a:lnTo>
                  <a:lnTo>
                    <a:pt x="302" y="12"/>
                  </a:lnTo>
                  <a:lnTo>
                    <a:pt x="312" y="15"/>
                  </a:lnTo>
                  <a:lnTo>
                    <a:pt x="321" y="18"/>
                  </a:lnTo>
                  <a:lnTo>
                    <a:pt x="331" y="21"/>
                  </a:lnTo>
                  <a:lnTo>
                    <a:pt x="340" y="25"/>
                  </a:lnTo>
                  <a:lnTo>
                    <a:pt x="356" y="32"/>
                  </a:lnTo>
                  <a:lnTo>
                    <a:pt x="372" y="40"/>
                  </a:lnTo>
                  <a:lnTo>
                    <a:pt x="388" y="48"/>
                  </a:lnTo>
                  <a:lnTo>
                    <a:pt x="403" y="57"/>
                  </a:lnTo>
                  <a:lnTo>
                    <a:pt x="417" y="66"/>
                  </a:lnTo>
                  <a:lnTo>
                    <a:pt x="431" y="76"/>
                  </a:lnTo>
                  <a:lnTo>
                    <a:pt x="444" y="86"/>
                  </a:lnTo>
                  <a:lnTo>
                    <a:pt x="456" y="96"/>
                  </a:lnTo>
                  <a:lnTo>
                    <a:pt x="468" y="107"/>
                  </a:lnTo>
                  <a:lnTo>
                    <a:pt x="479" y="118"/>
                  </a:lnTo>
                  <a:lnTo>
                    <a:pt x="490" y="129"/>
                  </a:lnTo>
                  <a:lnTo>
                    <a:pt x="500" y="141"/>
                  </a:lnTo>
                  <a:lnTo>
                    <a:pt x="509" y="153"/>
                  </a:lnTo>
                  <a:lnTo>
                    <a:pt x="518" y="165"/>
                  </a:lnTo>
                  <a:lnTo>
                    <a:pt x="526" y="178"/>
                  </a:lnTo>
                  <a:lnTo>
                    <a:pt x="534" y="190"/>
                  </a:lnTo>
                  <a:lnTo>
                    <a:pt x="540" y="203"/>
                  </a:lnTo>
                  <a:lnTo>
                    <a:pt x="547" y="217"/>
                  </a:lnTo>
                  <a:lnTo>
                    <a:pt x="552" y="230"/>
                  </a:lnTo>
                  <a:lnTo>
                    <a:pt x="557" y="244"/>
                  </a:lnTo>
                  <a:lnTo>
                    <a:pt x="561" y="257"/>
                  </a:lnTo>
                  <a:lnTo>
                    <a:pt x="565" y="271"/>
                  </a:lnTo>
                  <a:lnTo>
                    <a:pt x="568" y="285"/>
                  </a:lnTo>
                  <a:lnTo>
                    <a:pt x="570" y="299"/>
                  </a:lnTo>
                  <a:lnTo>
                    <a:pt x="572" y="313"/>
                  </a:lnTo>
                  <a:lnTo>
                    <a:pt x="573" y="328"/>
                  </a:lnTo>
                  <a:lnTo>
                    <a:pt x="573" y="342"/>
                  </a:lnTo>
                  <a:lnTo>
                    <a:pt x="572" y="356"/>
                  </a:lnTo>
                  <a:lnTo>
                    <a:pt x="571" y="371"/>
                  </a:lnTo>
                  <a:lnTo>
                    <a:pt x="569" y="385"/>
                  </a:lnTo>
                  <a:lnTo>
                    <a:pt x="567" y="399"/>
                  </a:lnTo>
                  <a:lnTo>
                    <a:pt x="563" y="414"/>
                  </a:lnTo>
                  <a:lnTo>
                    <a:pt x="561" y="422"/>
                  </a:lnTo>
                  <a:lnTo>
                    <a:pt x="559" y="430"/>
                  </a:lnTo>
                  <a:lnTo>
                    <a:pt x="556" y="438"/>
                  </a:lnTo>
                  <a:lnTo>
                    <a:pt x="554" y="446"/>
                  </a:lnTo>
                  <a:lnTo>
                    <a:pt x="551" y="454"/>
                  </a:lnTo>
                  <a:lnTo>
                    <a:pt x="548" y="461"/>
                  </a:lnTo>
                  <a:lnTo>
                    <a:pt x="545" y="469"/>
                  </a:lnTo>
                  <a:lnTo>
                    <a:pt x="541" y="477"/>
                  </a:lnTo>
                  <a:lnTo>
                    <a:pt x="538" y="485"/>
                  </a:lnTo>
                  <a:lnTo>
                    <a:pt x="534" y="492"/>
                  </a:lnTo>
                  <a:lnTo>
                    <a:pt x="530" y="500"/>
                  </a:lnTo>
                  <a:lnTo>
                    <a:pt x="526" y="508"/>
                  </a:lnTo>
                  <a:lnTo>
                    <a:pt x="522" y="515"/>
                  </a:lnTo>
                  <a:lnTo>
                    <a:pt x="518" y="522"/>
                  </a:lnTo>
                  <a:lnTo>
                    <a:pt x="514" y="530"/>
                  </a:lnTo>
                  <a:lnTo>
                    <a:pt x="509" y="537"/>
                  </a:lnTo>
                  <a:lnTo>
                    <a:pt x="505" y="544"/>
                  </a:lnTo>
                  <a:lnTo>
                    <a:pt x="500" y="551"/>
                  </a:lnTo>
                  <a:lnTo>
                    <a:pt x="496" y="558"/>
                  </a:lnTo>
                  <a:lnTo>
                    <a:pt x="491" y="564"/>
                  </a:lnTo>
                  <a:lnTo>
                    <a:pt x="486" y="571"/>
                  </a:lnTo>
                  <a:lnTo>
                    <a:pt x="481" y="577"/>
                  </a:lnTo>
                  <a:lnTo>
                    <a:pt x="476" y="583"/>
                  </a:lnTo>
                  <a:lnTo>
                    <a:pt x="471" y="589"/>
                  </a:lnTo>
                  <a:lnTo>
                    <a:pt x="466" y="595"/>
                  </a:lnTo>
                  <a:lnTo>
                    <a:pt x="461" y="601"/>
                  </a:lnTo>
                  <a:lnTo>
                    <a:pt x="456" y="607"/>
                  </a:lnTo>
                  <a:lnTo>
                    <a:pt x="450" y="612"/>
                  </a:lnTo>
                  <a:lnTo>
                    <a:pt x="445" y="617"/>
                  </a:lnTo>
                  <a:lnTo>
                    <a:pt x="440" y="622"/>
                  </a:lnTo>
                  <a:lnTo>
                    <a:pt x="435" y="627"/>
                  </a:lnTo>
                  <a:lnTo>
                    <a:pt x="429" y="632"/>
                  </a:lnTo>
                  <a:close/>
                </a:path>
              </a:pathLst>
            </a:custGeom>
            <a:solidFill>
              <a:srgbClr val="F2CA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5" name="Freeform 45"/>
            <p:cNvSpPr>
              <a:spLocks/>
            </p:cNvSpPr>
            <p:nvPr/>
          </p:nvSpPr>
          <p:spPr bwMode="auto">
            <a:xfrm>
              <a:off x="3404" y="616"/>
              <a:ext cx="259" cy="459"/>
            </a:xfrm>
            <a:custGeom>
              <a:avLst/>
              <a:gdLst>
                <a:gd name="T0" fmla="*/ 100 w 259"/>
                <a:gd name="T1" fmla="*/ 5 h 459"/>
                <a:gd name="T2" fmla="*/ 87 w 259"/>
                <a:gd name="T3" fmla="*/ 15 h 459"/>
                <a:gd name="T4" fmla="*/ 73 w 259"/>
                <a:gd name="T5" fmla="*/ 24 h 459"/>
                <a:gd name="T6" fmla="*/ 66 w 259"/>
                <a:gd name="T7" fmla="*/ 30 h 459"/>
                <a:gd name="T8" fmla="*/ 58 w 259"/>
                <a:gd name="T9" fmla="*/ 36 h 459"/>
                <a:gd name="T10" fmla="*/ 52 w 259"/>
                <a:gd name="T11" fmla="*/ 43 h 459"/>
                <a:gd name="T12" fmla="*/ 42 w 259"/>
                <a:gd name="T13" fmla="*/ 58 h 459"/>
                <a:gd name="T14" fmla="*/ 23 w 259"/>
                <a:gd name="T15" fmla="*/ 99 h 459"/>
                <a:gd name="T16" fmla="*/ 9 w 259"/>
                <a:gd name="T17" fmla="*/ 148 h 459"/>
                <a:gd name="T18" fmla="*/ 1 w 259"/>
                <a:gd name="T19" fmla="*/ 203 h 459"/>
                <a:gd name="T20" fmla="*/ 0 w 259"/>
                <a:gd name="T21" fmla="*/ 261 h 459"/>
                <a:gd name="T22" fmla="*/ 5 w 259"/>
                <a:gd name="T23" fmla="*/ 319 h 459"/>
                <a:gd name="T24" fmla="*/ 18 w 259"/>
                <a:gd name="T25" fmla="*/ 375 h 459"/>
                <a:gd name="T26" fmla="*/ 39 w 259"/>
                <a:gd name="T27" fmla="*/ 426 h 459"/>
                <a:gd name="T28" fmla="*/ 57 w 259"/>
                <a:gd name="T29" fmla="*/ 445 h 459"/>
                <a:gd name="T30" fmla="*/ 48 w 259"/>
                <a:gd name="T31" fmla="*/ 390 h 459"/>
                <a:gd name="T32" fmla="*/ 42 w 259"/>
                <a:gd name="T33" fmla="*/ 336 h 459"/>
                <a:gd name="T34" fmla="*/ 41 w 259"/>
                <a:gd name="T35" fmla="*/ 285 h 459"/>
                <a:gd name="T36" fmla="*/ 46 w 259"/>
                <a:gd name="T37" fmla="*/ 237 h 459"/>
                <a:gd name="T38" fmla="*/ 56 w 259"/>
                <a:gd name="T39" fmla="*/ 193 h 459"/>
                <a:gd name="T40" fmla="*/ 74 w 259"/>
                <a:gd name="T41" fmla="*/ 154 h 459"/>
                <a:gd name="T42" fmla="*/ 100 w 259"/>
                <a:gd name="T43" fmla="*/ 120 h 459"/>
                <a:gd name="T44" fmla="*/ 122 w 259"/>
                <a:gd name="T45" fmla="*/ 103 h 459"/>
                <a:gd name="T46" fmla="*/ 110 w 259"/>
                <a:gd name="T47" fmla="*/ 128 h 459"/>
                <a:gd name="T48" fmla="*/ 98 w 259"/>
                <a:gd name="T49" fmla="*/ 161 h 459"/>
                <a:gd name="T50" fmla="*/ 87 w 259"/>
                <a:gd name="T51" fmla="*/ 201 h 459"/>
                <a:gd name="T52" fmla="*/ 79 w 259"/>
                <a:gd name="T53" fmla="*/ 245 h 459"/>
                <a:gd name="T54" fmla="*/ 74 w 259"/>
                <a:gd name="T55" fmla="*/ 292 h 459"/>
                <a:gd name="T56" fmla="*/ 74 w 259"/>
                <a:gd name="T57" fmla="*/ 338 h 459"/>
                <a:gd name="T58" fmla="*/ 79 w 259"/>
                <a:gd name="T59" fmla="*/ 382 h 459"/>
                <a:gd name="T60" fmla="*/ 88 w 259"/>
                <a:gd name="T61" fmla="*/ 402 h 459"/>
                <a:gd name="T62" fmla="*/ 91 w 259"/>
                <a:gd name="T63" fmla="*/ 357 h 459"/>
                <a:gd name="T64" fmla="*/ 100 w 259"/>
                <a:gd name="T65" fmla="*/ 305 h 459"/>
                <a:gd name="T66" fmla="*/ 114 w 259"/>
                <a:gd name="T67" fmla="*/ 250 h 459"/>
                <a:gd name="T68" fmla="*/ 133 w 259"/>
                <a:gd name="T69" fmla="*/ 195 h 459"/>
                <a:gd name="T70" fmla="*/ 159 w 259"/>
                <a:gd name="T71" fmla="*/ 143 h 459"/>
                <a:gd name="T72" fmla="*/ 190 w 259"/>
                <a:gd name="T73" fmla="*/ 98 h 459"/>
                <a:gd name="T74" fmla="*/ 227 w 259"/>
                <a:gd name="T75" fmla="*/ 63 h 459"/>
                <a:gd name="T76" fmla="*/ 253 w 259"/>
                <a:gd name="T77" fmla="*/ 44 h 459"/>
                <a:gd name="T78" fmla="*/ 226 w 259"/>
                <a:gd name="T79" fmla="*/ 42 h 459"/>
                <a:gd name="T80" fmla="*/ 196 w 259"/>
                <a:gd name="T81" fmla="*/ 45 h 459"/>
                <a:gd name="T82" fmla="*/ 166 w 259"/>
                <a:gd name="T83" fmla="*/ 50 h 459"/>
                <a:gd name="T84" fmla="*/ 136 w 259"/>
                <a:gd name="T85" fmla="*/ 59 h 459"/>
                <a:gd name="T86" fmla="*/ 107 w 259"/>
                <a:gd name="T87" fmla="*/ 71 h 459"/>
                <a:gd name="T88" fmla="*/ 81 w 259"/>
                <a:gd name="T89" fmla="*/ 84 h 459"/>
                <a:gd name="T90" fmla="*/ 59 w 259"/>
                <a:gd name="T91" fmla="*/ 98 h 459"/>
                <a:gd name="T92" fmla="*/ 47 w 259"/>
                <a:gd name="T93" fmla="*/ 105 h 459"/>
                <a:gd name="T94" fmla="*/ 50 w 259"/>
                <a:gd name="T95" fmla="*/ 90 h 459"/>
                <a:gd name="T96" fmla="*/ 54 w 259"/>
                <a:gd name="T97" fmla="*/ 76 h 459"/>
                <a:gd name="T98" fmla="*/ 61 w 259"/>
                <a:gd name="T99" fmla="*/ 62 h 459"/>
                <a:gd name="T100" fmla="*/ 68 w 259"/>
                <a:gd name="T101" fmla="*/ 49 h 459"/>
                <a:gd name="T102" fmla="*/ 77 w 259"/>
                <a:gd name="T103" fmla="*/ 36 h 459"/>
                <a:gd name="T104" fmla="*/ 87 w 259"/>
                <a:gd name="T105" fmla="*/ 23 h 459"/>
                <a:gd name="T106" fmla="*/ 100 w 259"/>
                <a:gd name="T107" fmla="*/ 7 h 4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59" h="459">
                  <a:moveTo>
                    <a:pt x="106" y="0"/>
                  </a:moveTo>
                  <a:lnTo>
                    <a:pt x="104" y="2"/>
                  </a:lnTo>
                  <a:lnTo>
                    <a:pt x="102" y="3"/>
                  </a:lnTo>
                  <a:lnTo>
                    <a:pt x="100" y="5"/>
                  </a:lnTo>
                  <a:lnTo>
                    <a:pt x="99" y="6"/>
                  </a:lnTo>
                  <a:lnTo>
                    <a:pt x="95" y="9"/>
                  </a:lnTo>
                  <a:lnTo>
                    <a:pt x="91" y="12"/>
                  </a:lnTo>
                  <a:lnTo>
                    <a:pt x="87" y="15"/>
                  </a:lnTo>
                  <a:lnTo>
                    <a:pt x="83" y="17"/>
                  </a:lnTo>
                  <a:lnTo>
                    <a:pt x="79" y="20"/>
                  </a:lnTo>
                  <a:lnTo>
                    <a:pt x="75" y="23"/>
                  </a:lnTo>
                  <a:lnTo>
                    <a:pt x="73" y="24"/>
                  </a:lnTo>
                  <a:lnTo>
                    <a:pt x="71" y="26"/>
                  </a:lnTo>
                  <a:lnTo>
                    <a:pt x="69" y="27"/>
                  </a:lnTo>
                  <a:lnTo>
                    <a:pt x="67" y="29"/>
                  </a:lnTo>
                  <a:lnTo>
                    <a:pt x="66" y="30"/>
                  </a:lnTo>
                  <a:lnTo>
                    <a:pt x="64" y="32"/>
                  </a:lnTo>
                  <a:lnTo>
                    <a:pt x="62" y="33"/>
                  </a:lnTo>
                  <a:lnTo>
                    <a:pt x="60" y="35"/>
                  </a:lnTo>
                  <a:lnTo>
                    <a:pt x="58" y="36"/>
                  </a:lnTo>
                  <a:lnTo>
                    <a:pt x="57" y="38"/>
                  </a:lnTo>
                  <a:lnTo>
                    <a:pt x="55" y="40"/>
                  </a:lnTo>
                  <a:lnTo>
                    <a:pt x="54" y="42"/>
                  </a:lnTo>
                  <a:lnTo>
                    <a:pt x="52" y="43"/>
                  </a:lnTo>
                  <a:lnTo>
                    <a:pt x="50" y="45"/>
                  </a:lnTo>
                  <a:lnTo>
                    <a:pt x="49" y="47"/>
                  </a:lnTo>
                  <a:lnTo>
                    <a:pt x="48" y="49"/>
                  </a:lnTo>
                  <a:lnTo>
                    <a:pt x="42" y="58"/>
                  </a:lnTo>
                  <a:lnTo>
                    <a:pt x="37" y="67"/>
                  </a:lnTo>
                  <a:lnTo>
                    <a:pt x="32" y="77"/>
                  </a:lnTo>
                  <a:lnTo>
                    <a:pt x="27" y="88"/>
                  </a:lnTo>
                  <a:lnTo>
                    <a:pt x="23" y="99"/>
                  </a:lnTo>
                  <a:lnTo>
                    <a:pt x="19" y="111"/>
                  </a:lnTo>
                  <a:lnTo>
                    <a:pt x="15" y="123"/>
                  </a:lnTo>
                  <a:lnTo>
                    <a:pt x="12" y="135"/>
                  </a:lnTo>
                  <a:lnTo>
                    <a:pt x="9" y="148"/>
                  </a:lnTo>
                  <a:lnTo>
                    <a:pt x="6" y="162"/>
                  </a:lnTo>
                  <a:lnTo>
                    <a:pt x="4" y="175"/>
                  </a:lnTo>
                  <a:lnTo>
                    <a:pt x="2" y="189"/>
                  </a:lnTo>
                  <a:lnTo>
                    <a:pt x="1" y="203"/>
                  </a:lnTo>
                  <a:lnTo>
                    <a:pt x="0" y="217"/>
                  </a:lnTo>
                  <a:lnTo>
                    <a:pt x="0" y="232"/>
                  </a:lnTo>
                  <a:lnTo>
                    <a:pt x="0" y="246"/>
                  </a:lnTo>
                  <a:lnTo>
                    <a:pt x="0" y="261"/>
                  </a:lnTo>
                  <a:lnTo>
                    <a:pt x="1" y="275"/>
                  </a:lnTo>
                  <a:lnTo>
                    <a:pt x="2" y="290"/>
                  </a:lnTo>
                  <a:lnTo>
                    <a:pt x="3" y="304"/>
                  </a:lnTo>
                  <a:lnTo>
                    <a:pt x="5" y="319"/>
                  </a:lnTo>
                  <a:lnTo>
                    <a:pt x="8" y="333"/>
                  </a:lnTo>
                  <a:lnTo>
                    <a:pt x="11" y="347"/>
                  </a:lnTo>
                  <a:lnTo>
                    <a:pt x="14" y="361"/>
                  </a:lnTo>
                  <a:lnTo>
                    <a:pt x="18" y="375"/>
                  </a:lnTo>
                  <a:lnTo>
                    <a:pt x="23" y="388"/>
                  </a:lnTo>
                  <a:lnTo>
                    <a:pt x="28" y="401"/>
                  </a:lnTo>
                  <a:lnTo>
                    <a:pt x="33" y="414"/>
                  </a:lnTo>
                  <a:lnTo>
                    <a:pt x="39" y="426"/>
                  </a:lnTo>
                  <a:lnTo>
                    <a:pt x="45" y="437"/>
                  </a:lnTo>
                  <a:lnTo>
                    <a:pt x="52" y="449"/>
                  </a:lnTo>
                  <a:lnTo>
                    <a:pt x="60" y="459"/>
                  </a:lnTo>
                  <a:lnTo>
                    <a:pt x="57" y="445"/>
                  </a:lnTo>
                  <a:lnTo>
                    <a:pt x="54" y="431"/>
                  </a:lnTo>
                  <a:lnTo>
                    <a:pt x="52" y="417"/>
                  </a:lnTo>
                  <a:lnTo>
                    <a:pt x="50" y="403"/>
                  </a:lnTo>
                  <a:lnTo>
                    <a:pt x="48" y="390"/>
                  </a:lnTo>
                  <a:lnTo>
                    <a:pt x="46" y="376"/>
                  </a:lnTo>
                  <a:lnTo>
                    <a:pt x="45" y="363"/>
                  </a:lnTo>
                  <a:lnTo>
                    <a:pt x="43" y="349"/>
                  </a:lnTo>
                  <a:lnTo>
                    <a:pt x="42" y="336"/>
                  </a:lnTo>
                  <a:lnTo>
                    <a:pt x="42" y="323"/>
                  </a:lnTo>
                  <a:lnTo>
                    <a:pt x="41" y="310"/>
                  </a:lnTo>
                  <a:lnTo>
                    <a:pt x="41" y="297"/>
                  </a:lnTo>
                  <a:lnTo>
                    <a:pt x="41" y="285"/>
                  </a:lnTo>
                  <a:lnTo>
                    <a:pt x="42" y="273"/>
                  </a:lnTo>
                  <a:lnTo>
                    <a:pt x="43" y="261"/>
                  </a:lnTo>
                  <a:lnTo>
                    <a:pt x="44" y="249"/>
                  </a:lnTo>
                  <a:lnTo>
                    <a:pt x="46" y="237"/>
                  </a:lnTo>
                  <a:lnTo>
                    <a:pt x="48" y="226"/>
                  </a:lnTo>
                  <a:lnTo>
                    <a:pt x="50" y="215"/>
                  </a:lnTo>
                  <a:lnTo>
                    <a:pt x="53" y="204"/>
                  </a:lnTo>
                  <a:lnTo>
                    <a:pt x="56" y="193"/>
                  </a:lnTo>
                  <a:lnTo>
                    <a:pt x="60" y="183"/>
                  </a:lnTo>
                  <a:lnTo>
                    <a:pt x="64" y="173"/>
                  </a:lnTo>
                  <a:lnTo>
                    <a:pt x="69" y="163"/>
                  </a:lnTo>
                  <a:lnTo>
                    <a:pt x="74" y="154"/>
                  </a:lnTo>
                  <a:lnTo>
                    <a:pt x="80" y="145"/>
                  </a:lnTo>
                  <a:lnTo>
                    <a:pt x="86" y="136"/>
                  </a:lnTo>
                  <a:lnTo>
                    <a:pt x="93" y="128"/>
                  </a:lnTo>
                  <a:lnTo>
                    <a:pt x="100" y="120"/>
                  </a:lnTo>
                  <a:lnTo>
                    <a:pt x="108" y="113"/>
                  </a:lnTo>
                  <a:lnTo>
                    <a:pt x="116" y="106"/>
                  </a:lnTo>
                  <a:lnTo>
                    <a:pt x="125" y="99"/>
                  </a:lnTo>
                  <a:lnTo>
                    <a:pt x="122" y="103"/>
                  </a:lnTo>
                  <a:lnTo>
                    <a:pt x="119" y="108"/>
                  </a:lnTo>
                  <a:lnTo>
                    <a:pt x="116" y="114"/>
                  </a:lnTo>
                  <a:lnTo>
                    <a:pt x="113" y="121"/>
                  </a:lnTo>
                  <a:lnTo>
                    <a:pt x="110" y="128"/>
                  </a:lnTo>
                  <a:lnTo>
                    <a:pt x="107" y="135"/>
                  </a:lnTo>
                  <a:lnTo>
                    <a:pt x="104" y="143"/>
                  </a:lnTo>
                  <a:lnTo>
                    <a:pt x="101" y="152"/>
                  </a:lnTo>
                  <a:lnTo>
                    <a:pt x="98" y="161"/>
                  </a:lnTo>
                  <a:lnTo>
                    <a:pt x="95" y="170"/>
                  </a:lnTo>
                  <a:lnTo>
                    <a:pt x="92" y="180"/>
                  </a:lnTo>
                  <a:lnTo>
                    <a:pt x="90" y="190"/>
                  </a:lnTo>
                  <a:lnTo>
                    <a:pt x="87" y="201"/>
                  </a:lnTo>
                  <a:lnTo>
                    <a:pt x="85" y="212"/>
                  </a:lnTo>
                  <a:lnTo>
                    <a:pt x="83" y="223"/>
                  </a:lnTo>
                  <a:lnTo>
                    <a:pt x="81" y="234"/>
                  </a:lnTo>
                  <a:lnTo>
                    <a:pt x="79" y="245"/>
                  </a:lnTo>
                  <a:lnTo>
                    <a:pt x="78" y="257"/>
                  </a:lnTo>
                  <a:lnTo>
                    <a:pt x="76" y="268"/>
                  </a:lnTo>
                  <a:lnTo>
                    <a:pt x="75" y="280"/>
                  </a:lnTo>
                  <a:lnTo>
                    <a:pt x="74" y="292"/>
                  </a:lnTo>
                  <a:lnTo>
                    <a:pt x="74" y="304"/>
                  </a:lnTo>
                  <a:lnTo>
                    <a:pt x="74" y="315"/>
                  </a:lnTo>
                  <a:lnTo>
                    <a:pt x="74" y="327"/>
                  </a:lnTo>
                  <a:lnTo>
                    <a:pt x="74" y="338"/>
                  </a:lnTo>
                  <a:lnTo>
                    <a:pt x="75" y="350"/>
                  </a:lnTo>
                  <a:lnTo>
                    <a:pt x="76" y="361"/>
                  </a:lnTo>
                  <a:lnTo>
                    <a:pt x="78" y="372"/>
                  </a:lnTo>
                  <a:lnTo>
                    <a:pt x="79" y="382"/>
                  </a:lnTo>
                  <a:lnTo>
                    <a:pt x="82" y="393"/>
                  </a:lnTo>
                  <a:lnTo>
                    <a:pt x="84" y="403"/>
                  </a:lnTo>
                  <a:lnTo>
                    <a:pt x="88" y="412"/>
                  </a:lnTo>
                  <a:lnTo>
                    <a:pt x="88" y="402"/>
                  </a:lnTo>
                  <a:lnTo>
                    <a:pt x="88" y="392"/>
                  </a:lnTo>
                  <a:lnTo>
                    <a:pt x="89" y="381"/>
                  </a:lnTo>
                  <a:lnTo>
                    <a:pt x="90" y="369"/>
                  </a:lnTo>
                  <a:lnTo>
                    <a:pt x="91" y="357"/>
                  </a:lnTo>
                  <a:lnTo>
                    <a:pt x="93" y="345"/>
                  </a:lnTo>
                  <a:lnTo>
                    <a:pt x="95" y="332"/>
                  </a:lnTo>
                  <a:lnTo>
                    <a:pt x="97" y="318"/>
                  </a:lnTo>
                  <a:lnTo>
                    <a:pt x="100" y="305"/>
                  </a:lnTo>
                  <a:lnTo>
                    <a:pt x="103" y="291"/>
                  </a:lnTo>
                  <a:lnTo>
                    <a:pt x="106" y="278"/>
                  </a:lnTo>
                  <a:lnTo>
                    <a:pt x="110" y="264"/>
                  </a:lnTo>
                  <a:lnTo>
                    <a:pt x="114" y="250"/>
                  </a:lnTo>
                  <a:lnTo>
                    <a:pt x="118" y="236"/>
                  </a:lnTo>
                  <a:lnTo>
                    <a:pt x="123" y="222"/>
                  </a:lnTo>
                  <a:lnTo>
                    <a:pt x="128" y="208"/>
                  </a:lnTo>
                  <a:lnTo>
                    <a:pt x="133" y="195"/>
                  </a:lnTo>
                  <a:lnTo>
                    <a:pt x="139" y="181"/>
                  </a:lnTo>
                  <a:lnTo>
                    <a:pt x="145" y="168"/>
                  </a:lnTo>
                  <a:lnTo>
                    <a:pt x="152" y="155"/>
                  </a:lnTo>
                  <a:lnTo>
                    <a:pt x="159" y="143"/>
                  </a:lnTo>
                  <a:lnTo>
                    <a:pt x="166" y="131"/>
                  </a:lnTo>
                  <a:lnTo>
                    <a:pt x="174" y="120"/>
                  </a:lnTo>
                  <a:lnTo>
                    <a:pt x="182" y="109"/>
                  </a:lnTo>
                  <a:lnTo>
                    <a:pt x="190" y="98"/>
                  </a:lnTo>
                  <a:lnTo>
                    <a:pt x="199" y="88"/>
                  </a:lnTo>
                  <a:lnTo>
                    <a:pt x="208" y="79"/>
                  </a:lnTo>
                  <a:lnTo>
                    <a:pt x="217" y="71"/>
                  </a:lnTo>
                  <a:lnTo>
                    <a:pt x="227" y="63"/>
                  </a:lnTo>
                  <a:lnTo>
                    <a:pt x="237" y="56"/>
                  </a:lnTo>
                  <a:lnTo>
                    <a:pt x="248" y="51"/>
                  </a:lnTo>
                  <a:lnTo>
                    <a:pt x="259" y="46"/>
                  </a:lnTo>
                  <a:lnTo>
                    <a:pt x="253" y="44"/>
                  </a:lnTo>
                  <a:lnTo>
                    <a:pt x="246" y="43"/>
                  </a:lnTo>
                  <a:lnTo>
                    <a:pt x="239" y="43"/>
                  </a:lnTo>
                  <a:lnTo>
                    <a:pt x="233" y="42"/>
                  </a:lnTo>
                  <a:lnTo>
                    <a:pt x="226" y="42"/>
                  </a:lnTo>
                  <a:lnTo>
                    <a:pt x="218" y="43"/>
                  </a:lnTo>
                  <a:lnTo>
                    <a:pt x="211" y="43"/>
                  </a:lnTo>
                  <a:lnTo>
                    <a:pt x="204" y="44"/>
                  </a:lnTo>
                  <a:lnTo>
                    <a:pt x="196" y="45"/>
                  </a:lnTo>
                  <a:lnTo>
                    <a:pt x="189" y="46"/>
                  </a:lnTo>
                  <a:lnTo>
                    <a:pt x="181" y="47"/>
                  </a:lnTo>
                  <a:lnTo>
                    <a:pt x="173" y="49"/>
                  </a:lnTo>
                  <a:lnTo>
                    <a:pt x="166" y="50"/>
                  </a:lnTo>
                  <a:lnTo>
                    <a:pt x="158" y="52"/>
                  </a:lnTo>
                  <a:lnTo>
                    <a:pt x="151" y="55"/>
                  </a:lnTo>
                  <a:lnTo>
                    <a:pt x="143" y="57"/>
                  </a:lnTo>
                  <a:lnTo>
                    <a:pt x="136" y="59"/>
                  </a:lnTo>
                  <a:lnTo>
                    <a:pt x="128" y="62"/>
                  </a:lnTo>
                  <a:lnTo>
                    <a:pt x="121" y="65"/>
                  </a:lnTo>
                  <a:lnTo>
                    <a:pt x="114" y="68"/>
                  </a:lnTo>
                  <a:lnTo>
                    <a:pt x="107" y="71"/>
                  </a:lnTo>
                  <a:lnTo>
                    <a:pt x="100" y="74"/>
                  </a:lnTo>
                  <a:lnTo>
                    <a:pt x="93" y="77"/>
                  </a:lnTo>
                  <a:lnTo>
                    <a:pt x="87" y="80"/>
                  </a:lnTo>
                  <a:lnTo>
                    <a:pt x="81" y="84"/>
                  </a:lnTo>
                  <a:lnTo>
                    <a:pt x="75" y="87"/>
                  </a:lnTo>
                  <a:lnTo>
                    <a:pt x="69" y="91"/>
                  </a:lnTo>
                  <a:lnTo>
                    <a:pt x="64" y="94"/>
                  </a:lnTo>
                  <a:lnTo>
                    <a:pt x="59" y="98"/>
                  </a:lnTo>
                  <a:lnTo>
                    <a:pt x="55" y="102"/>
                  </a:lnTo>
                  <a:lnTo>
                    <a:pt x="50" y="105"/>
                  </a:lnTo>
                  <a:lnTo>
                    <a:pt x="46" y="109"/>
                  </a:lnTo>
                  <a:lnTo>
                    <a:pt x="47" y="105"/>
                  </a:lnTo>
                  <a:lnTo>
                    <a:pt x="47" y="101"/>
                  </a:lnTo>
                  <a:lnTo>
                    <a:pt x="48" y="98"/>
                  </a:lnTo>
                  <a:lnTo>
                    <a:pt x="49" y="94"/>
                  </a:lnTo>
                  <a:lnTo>
                    <a:pt x="50" y="90"/>
                  </a:lnTo>
                  <a:lnTo>
                    <a:pt x="51" y="87"/>
                  </a:lnTo>
                  <a:lnTo>
                    <a:pt x="52" y="83"/>
                  </a:lnTo>
                  <a:lnTo>
                    <a:pt x="53" y="80"/>
                  </a:lnTo>
                  <a:lnTo>
                    <a:pt x="54" y="76"/>
                  </a:lnTo>
                  <a:lnTo>
                    <a:pt x="56" y="73"/>
                  </a:lnTo>
                  <a:lnTo>
                    <a:pt x="57" y="69"/>
                  </a:lnTo>
                  <a:lnTo>
                    <a:pt x="59" y="66"/>
                  </a:lnTo>
                  <a:lnTo>
                    <a:pt x="61" y="62"/>
                  </a:lnTo>
                  <a:lnTo>
                    <a:pt x="62" y="59"/>
                  </a:lnTo>
                  <a:lnTo>
                    <a:pt x="64" y="56"/>
                  </a:lnTo>
                  <a:lnTo>
                    <a:pt x="66" y="52"/>
                  </a:lnTo>
                  <a:lnTo>
                    <a:pt x="68" y="49"/>
                  </a:lnTo>
                  <a:lnTo>
                    <a:pt x="70" y="46"/>
                  </a:lnTo>
                  <a:lnTo>
                    <a:pt x="73" y="42"/>
                  </a:lnTo>
                  <a:lnTo>
                    <a:pt x="75" y="39"/>
                  </a:lnTo>
                  <a:lnTo>
                    <a:pt x="77" y="36"/>
                  </a:lnTo>
                  <a:lnTo>
                    <a:pt x="80" y="32"/>
                  </a:lnTo>
                  <a:lnTo>
                    <a:pt x="82" y="29"/>
                  </a:lnTo>
                  <a:lnTo>
                    <a:pt x="85" y="26"/>
                  </a:lnTo>
                  <a:lnTo>
                    <a:pt x="87" y="23"/>
                  </a:lnTo>
                  <a:lnTo>
                    <a:pt x="90" y="20"/>
                  </a:lnTo>
                  <a:lnTo>
                    <a:pt x="92" y="16"/>
                  </a:lnTo>
                  <a:lnTo>
                    <a:pt x="95" y="13"/>
                  </a:lnTo>
                  <a:lnTo>
                    <a:pt x="100" y="7"/>
                  </a:lnTo>
                  <a:lnTo>
                    <a:pt x="106" y="0"/>
                  </a:lnTo>
                  <a:close/>
                </a:path>
              </a:pathLst>
            </a:custGeom>
            <a:solidFill>
              <a:srgbClr val="7030A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6" name="Freeform 46"/>
            <p:cNvSpPr>
              <a:spLocks/>
            </p:cNvSpPr>
            <p:nvPr/>
          </p:nvSpPr>
          <p:spPr bwMode="auto">
            <a:xfrm>
              <a:off x="3695" y="592"/>
              <a:ext cx="357" cy="507"/>
            </a:xfrm>
            <a:custGeom>
              <a:avLst/>
              <a:gdLst>
                <a:gd name="T0" fmla="*/ 326 w 357"/>
                <a:gd name="T1" fmla="*/ 461 h 507"/>
                <a:gd name="T2" fmla="*/ 348 w 357"/>
                <a:gd name="T3" fmla="*/ 392 h 507"/>
                <a:gd name="T4" fmla="*/ 357 w 357"/>
                <a:gd name="T5" fmla="*/ 325 h 507"/>
                <a:gd name="T6" fmla="*/ 353 w 357"/>
                <a:gd name="T7" fmla="*/ 262 h 507"/>
                <a:gd name="T8" fmla="*/ 338 w 357"/>
                <a:gd name="T9" fmla="*/ 204 h 507"/>
                <a:gd name="T10" fmla="*/ 311 w 357"/>
                <a:gd name="T11" fmla="*/ 151 h 507"/>
                <a:gd name="T12" fmla="*/ 272 w 357"/>
                <a:gd name="T13" fmla="*/ 104 h 507"/>
                <a:gd name="T14" fmla="*/ 221 w 357"/>
                <a:gd name="T15" fmla="*/ 65 h 507"/>
                <a:gd name="T16" fmla="*/ 159 w 357"/>
                <a:gd name="T17" fmla="*/ 34 h 507"/>
                <a:gd name="T18" fmla="*/ 87 w 357"/>
                <a:gd name="T19" fmla="*/ 12 h 507"/>
                <a:gd name="T20" fmla="*/ 3 w 357"/>
                <a:gd name="T21" fmla="*/ 0 h 507"/>
                <a:gd name="T22" fmla="*/ 48 w 357"/>
                <a:gd name="T23" fmla="*/ 17 h 507"/>
                <a:gd name="T24" fmla="*/ 90 w 357"/>
                <a:gd name="T25" fmla="*/ 33 h 507"/>
                <a:gd name="T26" fmla="*/ 128 w 357"/>
                <a:gd name="T27" fmla="*/ 48 h 507"/>
                <a:gd name="T28" fmla="*/ 164 w 357"/>
                <a:gd name="T29" fmla="*/ 64 h 507"/>
                <a:gd name="T30" fmla="*/ 197 w 357"/>
                <a:gd name="T31" fmla="*/ 83 h 507"/>
                <a:gd name="T32" fmla="*/ 226 w 357"/>
                <a:gd name="T33" fmla="*/ 105 h 507"/>
                <a:gd name="T34" fmla="*/ 252 w 357"/>
                <a:gd name="T35" fmla="*/ 131 h 507"/>
                <a:gd name="T36" fmla="*/ 274 w 357"/>
                <a:gd name="T37" fmla="*/ 164 h 507"/>
                <a:gd name="T38" fmla="*/ 293 w 357"/>
                <a:gd name="T39" fmla="*/ 204 h 507"/>
                <a:gd name="T40" fmla="*/ 308 w 357"/>
                <a:gd name="T41" fmla="*/ 253 h 507"/>
                <a:gd name="T42" fmla="*/ 309 w 357"/>
                <a:gd name="T43" fmla="*/ 276 h 507"/>
                <a:gd name="T44" fmla="*/ 286 w 357"/>
                <a:gd name="T45" fmla="*/ 233 h 507"/>
                <a:gd name="T46" fmla="*/ 263 w 357"/>
                <a:gd name="T47" fmla="*/ 197 h 507"/>
                <a:gd name="T48" fmla="*/ 239 w 357"/>
                <a:gd name="T49" fmla="*/ 167 h 507"/>
                <a:gd name="T50" fmla="*/ 214 w 357"/>
                <a:gd name="T51" fmla="*/ 141 h 507"/>
                <a:gd name="T52" fmla="*/ 188 w 357"/>
                <a:gd name="T53" fmla="*/ 120 h 507"/>
                <a:gd name="T54" fmla="*/ 159 w 357"/>
                <a:gd name="T55" fmla="*/ 101 h 507"/>
                <a:gd name="T56" fmla="*/ 128 w 357"/>
                <a:gd name="T57" fmla="*/ 85 h 507"/>
                <a:gd name="T58" fmla="*/ 94 w 357"/>
                <a:gd name="T59" fmla="*/ 70 h 507"/>
                <a:gd name="T60" fmla="*/ 56 w 357"/>
                <a:gd name="T61" fmla="*/ 55 h 507"/>
                <a:gd name="T62" fmla="*/ 14 w 357"/>
                <a:gd name="T63" fmla="*/ 40 h 507"/>
                <a:gd name="T64" fmla="*/ 31 w 357"/>
                <a:gd name="T65" fmla="*/ 60 h 507"/>
                <a:gd name="T66" fmla="*/ 76 w 357"/>
                <a:gd name="T67" fmla="*/ 97 h 507"/>
                <a:gd name="T68" fmla="*/ 120 w 357"/>
                <a:gd name="T69" fmla="*/ 133 h 507"/>
                <a:gd name="T70" fmla="*/ 161 w 357"/>
                <a:gd name="T71" fmla="*/ 169 h 507"/>
                <a:gd name="T72" fmla="*/ 198 w 357"/>
                <a:gd name="T73" fmla="*/ 206 h 507"/>
                <a:gd name="T74" fmla="*/ 231 w 357"/>
                <a:gd name="T75" fmla="*/ 245 h 507"/>
                <a:gd name="T76" fmla="*/ 259 w 357"/>
                <a:gd name="T77" fmla="*/ 287 h 507"/>
                <a:gd name="T78" fmla="*/ 281 w 357"/>
                <a:gd name="T79" fmla="*/ 333 h 507"/>
                <a:gd name="T80" fmla="*/ 296 w 357"/>
                <a:gd name="T81" fmla="*/ 385 h 507"/>
                <a:gd name="T82" fmla="*/ 305 w 357"/>
                <a:gd name="T83" fmla="*/ 443 h 507"/>
                <a:gd name="T84" fmla="*/ 305 w 357"/>
                <a:gd name="T85" fmla="*/ 507 h 5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57" h="507">
                  <a:moveTo>
                    <a:pt x="305" y="507"/>
                  </a:moveTo>
                  <a:lnTo>
                    <a:pt x="316" y="484"/>
                  </a:lnTo>
                  <a:lnTo>
                    <a:pt x="326" y="461"/>
                  </a:lnTo>
                  <a:lnTo>
                    <a:pt x="335" y="437"/>
                  </a:lnTo>
                  <a:lnTo>
                    <a:pt x="342" y="414"/>
                  </a:lnTo>
                  <a:lnTo>
                    <a:pt x="348" y="392"/>
                  </a:lnTo>
                  <a:lnTo>
                    <a:pt x="352" y="369"/>
                  </a:lnTo>
                  <a:lnTo>
                    <a:pt x="355" y="347"/>
                  </a:lnTo>
                  <a:lnTo>
                    <a:pt x="357" y="325"/>
                  </a:lnTo>
                  <a:lnTo>
                    <a:pt x="357" y="304"/>
                  </a:lnTo>
                  <a:lnTo>
                    <a:pt x="356" y="283"/>
                  </a:lnTo>
                  <a:lnTo>
                    <a:pt x="353" y="262"/>
                  </a:lnTo>
                  <a:lnTo>
                    <a:pt x="350" y="242"/>
                  </a:lnTo>
                  <a:lnTo>
                    <a:pt x="344" y="223"/>
                  </a:lnTo>
                  <a:lnTo>
                    <a:pt x="338" y="204"/>
                  </a:lnTo>
                  <a:lnTo>
                    <a:pt x="330" y="186"/>
                  </a:lnTo>
                  <a:lnTo>
                    <a:pt x="321" y="168"/>
                  </a:lnTo>
                  <a:lnTo>
                    <a:pt x="311" y="151"/>
                  </a:lnTo>
                  <a:lnTo>
                    <a:pt x="299" y="135"/>
                  </a:lnTo>
                  <a:lnTo>
                    <a:pt x="286" y="119"/>
                  </a:lnTo>
                  <a:lnTo>
                    <a:pt x="272" y="104"/>
                  </a:lnTo>
                  <a:lnTo>
                    <a:pt x="256" y="90"/>
                  </a:lnTo>
                  <a:lnTo>
                    <a:pt x="239" y="77"/>
                  </a:lnTo>
                  <a:lnTo>
                    <a:pt x="221" y="65"/>
                  </a:lnTo>
                  <a:lnTo>
                    <a:pt x="202" y="54"/>
                  </a:lnTo>
                  <a:lnTo>
                    <a:pt x="181" y="43"/>
                  </a:lnTo>
                  <a:lnTo>
                    <a:pt x="159" y="34"/>
                  </a:lnTo>
                  <a:lnTo>
                    <a:pt x="136" y="25"/>
                  </a:lnTo>
                  <a:lnTo>
                    <a:pt x="112" y="18"/>
                  </a:lnTo>
                  <a:lnTo>
                    <a:pt x="87" y="12"/>
                  </a:lnTo>
                  <a:lnTo>
                    <a:pt x="60" y="7"/>
                  </a:lnTo>
                  <a:lnTo>
                    <a:pt x="32" y="3"/>
                  </a:lnTo>
                  <a:lnTo>
                    <a:pt x="3" y="0"/>
                  </a:lnTo>
                  <a:lnTo>
                    <a:pt x="18" y="6"/>
                  </a:lnTo>
                  <a:lnTo>
                    <a:pt x="33" y="12"/>
                  </a:lnTo>
                  <a:lnTo>
                    <a:pt x="48" y="17"/>
                  </a:lnTo>
                  <a:lnTo>
                    <a:pt x="62" y="23"/>
                  </a:lnTo>
                  <a:lnTo>
                    <a:pt x="76" y="28"/>
                  </a:lnTo>
                  <a:lnTo>
                    <a:pt x="90" y="33"/>
                  </a:lnTo>
                  <a:lnTo>
                    <a:pt x="103" y="38"/>
                  </a:lnTo>
                  <a:lnTo>
                    <a:pt x="116" y="43"/>
                  </a:lnTo>
                  <a:lnTo>
                    <a:pt x="128" y="48"/>
                  </a:lnTo>
                  <a:lnTo>
                    <a:pt x="141" y="53"/>
                  </a:lnTo>
                  <a:lnTo>
                    <a:pt x="153" y="59"/>
                  </a:lnTo>
                  <a:lnTo>
                    <a:pt x="164" y="64"/>
                  </a:lnTo>
                  <a:lnTo>
                    <a:pt x="175" y="70"/>
                  </a:lnTo>
                  <a:lnTo>
                    <a:pt x="186" y="76"/>
                  </a:lnTo>
                  <a:lnTo>
                    <a:pt x="197" y="83"/>
                  </a:lnTo>
                  <a:lnTo>
                    <a:pt x="207" y="89"/>
                  </a:lnTo>
                  <a:lnTo>
                    <a:pt x="217" y="97"/>
                  </a:lnTo>
                  <a:lnTo>
                    <a:pt x="226" y="105"/>
                  </a:lnTo>
                  <a:lnTo>
                    <a:pt x="235" y="113"/>
                  </a:lnTo>
                  <a:lnTo>
                    <a:pt x="244" y="122"/>
                  </a:lnTo>
                  <a:lnTo>
                    <a:pt x="252" y="131"/>
                  </a:lnTo>
                  <a:lnTo>
                    <a:pt x="260" y="142"/>
                  </a:lnTo>
                  <a:lnTo>
                    <a:pt x="267" y="152"/>
                  </a:lnTo>
                  <a:lnTo>
                    <a:pt x="274" y="164"/>
                  </a:lnTo>
                  <a:lnTo>
                    <a:pt x="281" y="177"/>
                  </a:lnTo>
                  <a:lnTo>
                    <a:pt x="287" y="190"/>
                  </a:lnTo>
                  <a:lnTo>
                    <a:pt x="293" y="204"/>
                  </a:lnTo>
                  <a:lnTo>
                    <a:pt x="298" y="220"/>
                  </a:lnTo>
                  <a:lnTo>
                    <a:pt x="304" y="236"/>
                  </a:lnTo>
                  <a:lnTo>
                    <a:pt x="308" y="253"/>
                  </a:lnTo>
                  <a:lnTo>
                    <a:pt x="312" y="272"/>
                  </a:lnTo>
                  <a:lnTo>
                    <a:pt x="316" y="292"/>
                  </a:lnTo>
                  <a:lnTo>
                    <a:pt x="309" y="276"/>
                  </a:lnTo>
                  <a:lnTo>
                    <a:pt x="301" y="261"/>
                  </a:lnTo>
                  <a:lnTo>
                    <a:pt x="293" y="247"/>
                  </a:lnTo>
                  <a:lnTo>
                    <a:pt x="286" y="233"/>
                  </a:lnTo>
                  <a:lnTo>
                    <a:pt x="278" y="221"/>
                  </a:lnTo>
                  <a:lnTo>
                    <a:pt x="270" y="209"/>
                  </a:lnTo>
                  <a:lnTo>
                    <a:pt x="263" y="197"/>
                  </a:lnTo>
                  <a:lnTo>
                    <a:pt x="255" y="187"/>
                  </a:lnTo>
                  <a:lnTo>
                    <a:pt x="247" y="176"/>
                  </a:lnTo>
                  <a:lnTo>
                    <a:pt x="239" y="167"/>
                  </a:lnTo>
                  <a:lnTo>
                    <a:pt x="231" y="158"/>
                  </a:lnTo>
                  <a:lnTo>
                    <a:pt x="222" y="149"/>
                  </a:lnTo>
                  <a:lnTo>
                    <a:pt x="214" y="141"/>
                  </a:lnTo>
                  <a:lnTo>
                    <a:pt x="205" y="134"/>
                  </a:lnTo>
                  <a:lnTo>
                    <a:pt x="197" y="126"/>
                  </a:lnTo>
                  <a:lnTo>
                    <a:pt x="188" y="120"/>
                  </a:lnTo>
                  <a:lnTo>
                    <a:pt x="178" y="113"/>
                  </a:lnTo>
                  <a:lnTo>
                    <a:pt x="169" y="107"/>
                  </a:lnTo>
                  <a:lnTo>
                    <a:pt x="159" y="101"/>
                  </a:lnTo>
                  <a:lnTo>
                    <a:pt x="149" y="95"/>
                  </a:lnTo>
                  <a:lnTo>
                    <a:pt x="139" y="90"/>
                  </a:lnTo>
                  <a:lnTo>
                    <a:pt x="128" y="85"/>
                  </a:lnTo>
                  <a:lnTo>
                    <a:pt x="117" y="79"/>
                  </a:lnTo>
                  <a:lnTo>
                    <a:pt x="106" y="75"/>
                  </a:lnTo>
                  <a:lnTo>
                    <a:pt x="94" y="70"/>
                  </a:lnTo>
                  <a:lnTo>
                    <a:pt x="82" y="65"/>
                  </a:lnTo>
                  <a:lnTo>
                    <a:pt x="69" y="60"/>
                  </a:lnTo>
                  <a:lnTo>
                    <a:pt x="56" y="55"/>
                  </a:lnTo>
                  <a:lnTo>
                    <a:pt x="43" y="50"/>
                  </a:lnTo>
                  <a:lnTo>
                    <a:pt x="29" y="45"/>
                  </a:lnTo>
                  <a:lnTo>
                    <a:pt x="14" y="40"/>
                  </a:lnTo>
                  <a:lnTo>
                    <a:pt x="0" y="35"/>
                  </a:lnTo>
                  <a:lnTo>
                    <a:pt x="15" y="48"/>
                  </a:lnTo>
                  <a:lnTo>
                    <a:pt x="31" y="60"/>
                  </a:lnTo>
                  <a:lnTo>
                    <a:pt x="46" y="73"/>
                  </a:lnTo>
                  <a:lnTo>
                    <a:pt x="61" y="85"/>
                  </a:lnTo>
                  <a:lnTo>
                    <a:pt x="76" y="97"/>
                  </a:lnTo>
                  <a:lnTo>
                    <a:pt x="91" y="109"/>
                  </a:lnTo>
                  <a:lnTo>
                    <a:pt x="106" y="121"/>
                  </a:lnTo>
                  <a:lnTo>
                    <a:pt x="120" y="133"/>
                  </a:lnTo>
                  <a:lnTo>
                    <a:pt x="134" y="145"/>
                  </a:lnTo>
                  <a:lnTo>
                    <a:pt x="147" y="157"/>
                  </a:lnTo>
                  <a:lnTo>
                    <a:pt x="161" y="169"/>
                  </a:lnTo>
                  <a:lnTo>
                    <a:pt x="174" y="181"/>
                  </a:lnTo>
                  <a:lnTo>
                    <a:pt x="186" y="193"/>
                  </a:lnTo>
                  <a:lnTo>
                    <a:pt x="198" y="206"/>
                  </a:lnTo>
                  <a:lnTo>
                    <a:pt x="209" y="218"/>
                  </a:lnTo>
                  <a:lnTo>
                    <a:pt x="220" y="231"/>
                  </a:lnTo>
                  <a:lnTo>
                    <a:pt x="231" y="245"/>
                  </a:lnTo>
                  <a:lnTo>
                    <a:pt x="241" y="258"/>
                  </a:lnTo>
                  <a:lnTo>
                    <a:pt x="250" y="272"/>
                  </a:lnTo>
                  <a:lnTo>
                    <a:pt x="259" y="287"/>
                  </a:lnTo>
                  <a:lnTo>
                    <a:pt x="267" y="302"/>
                  </a:lnTo>
                  <a:lnTo>
                    <a:pt x="274" y="317"/>
                  </a:lnTo>
                  <a:lnTo>
                    <a:pt x="281" y="333"/>
                  </a:lnTo>
                  <a:lnTo>
                    <a:pt x="287" y="350"/>
                  </a:lnTo>
                  <a:lnTo>
                    <a:pt x="292" y="367"/>
                  </a:lnTo>
                  <a:lnTo>
                    <a:pt x="296" y="385"/>
                  </a:lnTo>
                  <a:lnTo>
                    <a:pt x="300" y="403"/>
                  </a:lnTo>
                  <a:lnTo>
                    <a:pt x="303" y="423"/>
                  </a:lnTo>
                  <a:lnTo>
                    <a:pt x="305" y="443"/>
                  </a:lnTo>
                  <a:lnTo>
                    <a:pt x="305" y="463"/>
                  </a:lnTo>
                  <a:lnTo>
                    <a:pt x="305" y="485"/>
                  </a:lnTo>
                  <a:lnTo>
                    <a:pt x="305" y="507"/>
                  </a:lnTo>
                  <a:close/>
                </a:path>
              </a:pathLst>
            </a:custGeom>
            <a:solidFill>
              <a:srgbClr val="7030A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7" name="Freeform 47"/>
            <p:cNvSpPr>
              <a:spLocks/>
            </p:cNvSpPr>
            <p:nvPr/>
          </p:nvSpPr>
          <p:spPr bwMode="auto">
            <a:xfrm>
              <a:off x="3554" y="1358"/>
              <a:ext cx="210" cy="28"/>
            </a:xfrm>
            <a:custGeom>
              <a:avLst/>
              <a:gdLst>
                <a:gd name="T0" fmla="*/ 54 w 2670"/>
                <a:gd name="T1" fmla="*/ 171 h 359"/>
                <a:gd name="T2" fmla="*/ 104 w 2670"/>
                <a:gd name="T3" fmla="*/ 83 h 359"/>
                <a:gd name="T4" fmla="*/ 144 w 2670"/>
                <a:gd name="T5" fmla="*/ 0 h 359"/>
                <a:gd name="T6" fmla="*/ 1374 w 2670"/>
                <a:gd name="T7" fmla="*/ 34 h 359"/>
                <a:gd name="T8" fmla="*/ 2588 w 2670"/>
                <a:gd name="T9" fmla="*/ 164 h 359"/>
                <a:gd name="T10" fmla="*/ 2622 w 2670"/>
                <a:gd name="T11" fmla="*/ 211 h 359"/>
                <a:gd name="T12" fmla="*/ 2657 w 2670"/>
                <a:gd name="T13" fmla="*/ 257 h 359"/>
                <a:gd name="T14" fmla="*/ 2670 w 2670"/>
                <a:gd name="T15" fmla="*/ 359 h 359"/>
                <a:gd name="T16" fmla="*/ 0 w 2670"/>
                <a:gd name="T17" fmla="*/ 359 h 359"/>
                <a:gd name="T18" fmla="*/ 0 w 2670"/>
                <a:gd name="T19" fmla="*/ 257 h 359"/>
                <a:gd name="T20" fmla="*/ 54 w 2670"/>
                <a:gd name="T21" fmla="*/ 171 h 3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670" h="359">
                  <a:moveTo>
                    <a:pt x="54" y="171"/>
                  </a:moveTo>
                  <a:lnTo>
                    <a:pt x="104" y="83"/>
                  </a:lnTo>
                  <a:lnTo>
                    <a:pt x="144" y="0"/>
                  </a:lnTo>
                  <a:cubicBezTo>
                    <a:pt x="552" y="24"/>
                    <a:pt x="963" y="33"/>
                    <a:pt x="1374" y="34"/>
                  </a:cubicBezTo>
                  <a:cubicBezTo>
                    <a:pt x="1775" y="131"/>
                    <a:pt x="2177" y="228"/>
                    <a:pt x="2588" y="164"/>
                  </a:cubicBezTo>
                  <a:lnTo>
                    <a:pt x="2622" y="211"/>
                  </a:lnTo>
                  <a:lnTo>
                    <a:pt x="2657" y="257"/>
                  </a:lnTo>
                  <a:lnTo>
                    <a:pt x="2670" y="359"/>
                  </a:lnTo>
                  <a:lnTo>
                    <a:pt x="0" y="359"/>
                  </a:lnTo>
                  <a:lnTo>
                    <a:pt x="0" y="257"/>
                  </a:lnTo>
                  <a:lnTo>
                    <a:pt x="54" y="171"/>
                  </a:lnTo>
                  <a:close/>
                </a:path>
              </a:pathLst>
            </a:custGeom>
            <a:solidFill>
              <a:srgbClr val="EBAA56"/>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0" name="Rectangle 50"/>
            <p:cNvSpPr>
              <a:spLocks noChangeArrowheads="1"/>
            </p:cNvSpPr>
            <p:nvPr/>
          </p:nvSpPr>
          <p:spPr bwMode="auto">
            <a:xfrm>
              <a:off x="4306" y="3398"/>
              <a:ext cx="17" cy="42"/>
            </a:xfrm>
            <a:prstGeom prst="rect">
              <a:avLst/>
            </a:prstGeom>
            <a:solidFill>
              <a:srgbClr val="96959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1" name="Rectangle 51"/>
            <p:cNvSpPr>
              <a:spLocks noChangeArrowheads="1"/>
            </p:cNvSpPr>
            <p:nvPr/>
          </p:nvSpPr>
          <p:spPr bwMode="auto">
            <a:xfrm>
              <a:off x="3909" y="3500"/>
              <a:ext cx="17" cy="41"/>
            </a:xfrm>
            <a:prstGeom prst="rect">
              <a:avLst/>
            </a:prstGeom>
            <a:solidFill>
              <a:srgbClr val="96959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2" name="Rectangle 52"/>
            <p:cNvSpPr>
              <a:spLocks noChangeArrowheads="1"/>
            </p:cNvSpPr>
            <p:nvPr/>
          </p:nvSpPr>
          <p:spPr bwMode="auto">
            <a:xfrm>
              <a:off x="3729" y="3318"/>
              <a:ext cx="10" cy="39"/>
            </a:xfrm>
            <a:prstGeom prst="rect">
              <a:avLst/>
            </a:prstGeom>
            <a:solidFill>
              <a:srgbClr val="96959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3" name="Rectangle 53"/>
            <p:cNvSpPr>
              <a:spLocks noChangeArrowheads="1"/>
            </p:cNvSpPr>
            <p:nvPr/>
          </p:nvSpPr>
          <p:spPr bwMode="auto">
            <a:xfrm>
              <a:off x="3274" y="3404"/>
              <a:ext cx="14" cy="52"/>
            </a:xfrm>
            <a:prstGeom prst="rect">
              <a:avLst/>
            </a:prstGeom>
            <a:solidFill>
              <a:srgbClr val="96959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4" name="Freeform 54"/>
            <p:cNvSpPr>
              <a:spLocks/>
            </p:cNvSpPr>
            <p:nvPr/>
          </p:nvSpPr>
          <p:spPr bwMode="auto">
            <a:xfrm>
              <a:off x="3265" y="3244"/>
              <a:ext cx="541" cy="179"/>
            </a:xfrm>
            <a:custGeom>
              <a:avLst/>
              <a:gdLst>
                <a:gd name="T0" fmla="*/ 541 w 541"/>
                <a:gd name="T1" fmla="*/ 0 h 179"/>
                <a:gd name="T2" fmla="*/ 0 w 541"/>
                <a:gd name="T3" fmla="*/ 111 h 179"/>
                <a:gd name="T4" fmla="*/ 0 w 541"/>
                <a:gd name="T5" fmla="*/ 179 h 179"/>
                <a:gd name="T6" fmla="*/ 541 w 541"/>
                <a:gd name="T7" fmla="*/ 67 h 179"/>
                <a:gd name="T8" fmla="*/ 541 w 541"/>
                <a:gd name="T9" fmla="*/ 0 h 179"/>
              </a:gdLst>
              <a:ahLst/>
              <a:cxnLst>
                <a:cxn ang="0">
                  <a:pos x="T0" y="T1"/>
                </a:cxn>
                <a:cxn ang="0">
                  <a:pos x="T2" y="T3"/>
                </a:cxn>
                <a:cxn ang="0">
                  <a:pos x="T4" y="T5"/>
                </a:cxn>
                <a:cxn ang="0">
                  <a:pos x="T6" y="T7"/>
                </a:cxn>
                <a:cxn ang="0">
                  <a:pos x="T8" y="T9"/>
                </a:cxn>
              </a:cxnLst>
              <a:rect l="0" t="0" r="r" b="b"/>
              <a:pathLst>
                <a:path w="541" h="179">
                  <a:moveTo>
                    <a:pt x="541" y="0"/>
                  </a:moveTo>
                  <a:lnTo>
                    <a:pt x="0" y="111"/>
                  </a:lnTo>
                  <a:lnTo>
                    <a:pt x="0" y="179"/>
                  </a:lnTo>
                  <a:lnTo>
                    <a:pt x="541" y="67"/>
                  </a:lnTo>
                  <a:lnTo>
                    <a:pt x="541" y="0"/>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5" name="Freeform 55"/>
            <p:cNvSpPr>
              <a:spLocks/>
            </p:cNvSpPr>
            <p:nvPr/>
          </p:nvSpPr>
          <p:spPr bwMode="auto">
            <a:xfrm>
              <a:off x="3265" y="3244"/>
              <a:ext cx="541" cy="179"/>
            </a:xfrm>
            <a:custGeom>
              <a:avLst/>
              <a:gdLst>
                <a:gd name="T0" fmla="*/ 541 w 541"/>
                <a:gd name="T1" fmla="*/ 0 h 179"/>
                <a:gd name="T2" fmla="*/ 0 w 541"/>
                <a:gd name="T3" fmla="*/ 111 h 179"/>
                <a:gd name="T4" fmla="*/ 0 w 541"/>
                <a:gd name="T5" fmla="*/ 179 h 179"/>
                <a:gd name="T6" fmla="*/ 541 w 541"/>
                <a:gd name="T7" fmla="*/ 67 h 179"/>
                <a:gd name="T8" fmla="*/ 541 w 541"/>
                <a:gd name="T9" fmla="*/ 0 h 179"/>
              </a:gdLst>
              <a:ahLst/>
              <a:cxnLst>
                <a:cxn ang="0">
                  <a:pos x="T0" y="T1"/>
                </a:cxn>
                <a:cxn ang="0">
                  <a:pos x="T2" y="T3"/>
                </a:cxn>
                <a:cxn ang="0">
                  <a:pos x="T4" y="T5"/>
                </a:cxn>
                <a:cxn ang="0">
                  <a:pos x="T6" y="T7"/>
                </a:cxn>
                <a:cxn ang="0">
                  <a:pos x="T8" y="T9"/>
                </a:cxn>
              </a:cxnLst>
              <a:rect l="0" t="0" r="r" b="b"/>
              <a:pathLst>
                <a:path w="541" h="179">
                  <a:moveTo>
                    <a:pt x="541" y="0"/>
                  </a:moveTo>
                  <a:lnTo>
                    <a:pt x="0" y="111"/>
                  </a:lnTo>
                  <a:lnTo>
                    <a:pt x="0" y="179"/>
                  </a:lnTo>
                  <a:lnTo>
                    <a:pt x="541" y="67"/>
                  </a:lnTo>
                  <a:lnTo>
                    <a:pt x="541" y="0"/>
                  </a:lnTo>
                  <a:close/>
                </a:path>
              </a:pathLst>
            </a:custGeom>
            <a:noFill/>
            <a:ln w="1588" cap="flat">
              <a:solidFill>
                <a:srgbClr val="1F1A17"/>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56" name="Freeform 56"/>
            <p:cNvSpPr>
              <a:spLocks/>
            </p:cNvSpPr>
            <p:nvPr/>
          </p:nvSpPr>
          <p:spPr bwMode="auto">
            <a:xfrm>
              <a:off x="3806" y="3234"/>
              <a:ext cx="577" cy="185"/>
            </a:xfrm>
            <a:custGeom>
              <a:avLst/>
              <a:gdLst>
                <a:gd name="T0" fmla="*/ 0 w 577"/>
                <a:gd name="T1" fmla="*/ 0 h 185"/>
                <a:gd name="T2" fmla="*/ 577 w 577"/>
                <a:gd name="T3" fmla="*/ 118 h 185"/>
                <a:gd name="T4" fmla="*/ 577 w 577"/>
                <a:gd name="T5" fmla="*/ 185 h 185"/>
                <a:gd name="T6" fmla="*/ 0 w 577"/>
                <a:gd name="T7" fmla="*/ 67 h 185"/>
                <a:gd name="T8" fmla="*/ 0 w 577"/>
                <a:gd name="T9" fmla="*/ 0 h 185"/>
              </a:gdLst>
              <a:ahLst/>
              <a:cxnLst>
                <a:cxn ang="0">
                  <a:pos x="T0" y="T1"/>
                </a:cxn>
                <a:cxn ang="0">
                  <a:pos x="T2" y="T3"/>
                </a:cxn>
                <a:cxn ang="0">
                  <a:pos x="T4" y="T5"/>
                </a:cxn>
                <a:cxn ang="0">
                  <a:pos x="T6" y="T7"/>
                </a:cxn>
                <a:cxn ang="0">
                  <a:pos x="T8" y="T9"/>
                </a:cxn>
              </a:cxnLst>
              <a:rect l="0" t="0" r="r" b="b"/>
              <a:pathLst>
                <a:path w="577" h="185">
                  <a:moveTo>
                    <a:pt x="0" y="0"/>
                  </a:moveTo>
                  <a:lnTo>
                    <a:pt x="577" y="118"/>
                  </a:lnTo>
                  <a:lnTo>
                    <a:pt x="577" y="185"/>
                  </a:lnTo>
                  <a:lnTo>
                    <a:pt x="0" y="67"/>
                  </a:lnTo>
                  <a:lnTo>
                    <a:pt x="0" y="0"/>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7" name="Freeform 57"/>
            <p:cNvSpPr>
              <a:spLocks/>
            </p:cNvSpPr>
            <p:nvPr/>
          </p:nvSpPr>
          <p:spPr bwMode="auto">
            <a:xfrm>
              <a:off x="3806" y="3234"/>
              <a:ext cx="577" cy="185"/>
            </a:xfrm>
            <a:custGeom>
              <a:avLst/>
              <a:gdLst>
                <a:gd name="T0" fmla="*/ 0 w 577"/>
                <a:gd name="T1" fmla="*/ 0 h 185"/>
                <a:gd name="T2" fmla="*/ 577 w 577"/>
                <a:gd name="T3" fmla="*/ 118 h 185"/>
                <a:gd name="T4" fmla="*/ 577 w 577"/>
                <a:gd name="T5" fmla="*/ 185 h 185"/>
                <a:gd name="T6" fmla="*/ 0 w 577"/>
                <a:gd name="T7" fmla="*/ 67 h 185"/>
                <a:gd name="T8" fmla="*/ 0 w 577"/>
                <a:gd name="T9" fmla="*/ 0 h 185"/>
              </a:gdLst>
              <a:ahLst/>
              <a:cxnLst>
                <a:cxn ang="0">
                  <a:pos x="T0" y="T1"/>
                </a:cxn>
                <a:cxn ang="0">
                  <a:pos x="T2" y="T3"/>
                </a:cxn>
                <a:cxn ang="0">
                  <a:pos x="T4" y="T5"/>
                </a:cxn>
                <a:cxn ang="0">
                  <a:pos x="T6" y="T7"/>
                </a:cxn>
                <a:cxn ang="0">
                  <a:pos x="T8" y="T9"/>
                </a:cxn>
              </a:cxnLst>
              <a:rect l="0" t="0" r="r" b="b"/>
              <a:pathLst>
                <a:path w="577" h="185">
                  <a:moveTo>
                    <a:pt x="0" y="0"/>
                  </a:moveTo>
                  <a:lnTo>
                    <a:pt x="577" y="118"/>
                  </a:lnTo>
                  <a:lnTo>
                    <a:pt x="577" y="185"/>
                  </a:lnTo>
                  <a:lnTo>
                    <a:pt x="0" y="67"/>
                  </a:lnTo>
                  <a:lnTo>
                    <a:pt x="0" y="0"/>
                  </a:lnTo>
                  <a:close/>
                </a:path>
              </a:pathLst>
            </a:custGeom>
            <a:noFill/>
            <a:ln w="1588" cap="flat">
              <a:solidFill>
                <a:srgbClr val="1F1A17"/>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58" name="Freeform 58"/>
            <p:cNvSpPr>
              <a:spLocks/>
            </p:cNvSpPr>
            <p:nvPr/>
          </p:nvSpPr>
          <p:spPr bwMode="auto">
            <a:xfrm>
              <a:off x="3749" y="3215"/>
              <a:ext cx="236" cy="292"/>
            </a:xfrm>
            <a:custGeom>
              <a:avLst/>
              <a:gdLst>
                <a:gd name="T0" fmla="*/ 77 w 236"/>
                <a:gd name="T1" fmla="*/ 0 h 292"/>
                <a:gd name="T2" fmla="*/ 236 w 236"/>
                <a:gd name="T3" fmla="*/ 292 h 292"/>
                <a:gd name="T4" fmla="*/ 140 w 236"/>
                <a:gd name="T5" fmla="*/ 290 h 292"/>
                <a:gd name="T6" fmla="*/ 0 w 236"/>
                <a:gd name="T7" fmla="*/ 38 h 292"/>
                <a:gd name="T8" fmla="*/ 77 w 236"/>
                <a:gd name="T9" fmla="*/ 0 h 292"/>
              </a:gdLst>
              <a:ahLst/>
              <a:cxnLst>
                <a:cxn ang="0">
                  <a:pos x="T0" y="T1"/>
                </a:cxn>
                <a:cxn ang="0">
                  <a:pos x="T2" y="T3"/>
                </a:cxn>
                <a:cxn ang="0">
                  <a:pos x="T4" y="T5"/>
                </a:cxn>
                <a:cxn ang="0">
                  <a:pos x="T6" y="T7"/>
                </a:cxn>
                <a:cxn ang="0">
                  <a:pos x="T8" y="T9"/>
                </a:cxn>
              </a:cxnLst>
              <a:rect l="0" t="0" r="r" b="b"/>
              <a:pathLst>
                <a:path w="236" h="292">
                  <a:moveTo>
                    <a:pt x="77" y="0"/>
                  </a:moveTo>
                  <a:lnTo>
                    <a:pt x="236" y="292"/>
                  </a:lnTo>
                  <a:lnTo>
                    <a:pt x="140" y="290"/>
                  </a:lnTo>
                  <a:lnTo>
                    <a:pt x="0" y="38"/>
                  </a:lnTo>
                  <a:lnTo>
                    <a:pt x="77" y="0"/>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9" name="Freeform 59"/>
            <p:cNvSpPr>
              <a:spLocks/>
            </p:cNvSpPr>
            <p:nvPr/>
          </p:nvSpPr>
          <p:spPr bwMode="auto">
            <a:xfrm>
              <a:off x="3749" y="3215"/>
              <a:ext cx="236" cy="292"/>
            </a:xfrm>
            <a:custGeom>
              <a:avLst/>
              <a:gdLst>
                <a:gd name="T0" fmla="*/ 77 w 236"/>
                <a:gd name="T1" fmla="*/ 0 h 292"/>
                <a:gd name="T2" fmla="*/ 236 w 236"/>
                <a:gd name="T3" fmla="*/ 292 h 292"/>
                <a:gd name="T4" fmla="*/ 140 w 236"/>
                <a:gd name="T5" fmla="*/ 290 h 292"/>
                <a:gd name="T6" fmla="*/ 0 w 236"/>
                <a:gd name="T7" fmla="*/ 38 h 292"/>
                <a:gd name="T8" fmla="*/ 77 w 236"/>
                <a:gd name="T9" fmla="*/ 0 h 292"/>
              </a:gdLst>
              <a:ahLst/>
              <a:cxnLst>
                <a:cxn ang="0">
                  <a:pos x="T0" y="T1"/>
                </a:cxn>
                <a:cxn ang="0">
                  <a:pos x="T2" y="T3"/>
                </a:cxn>
                <a:cxn ang="0">
                  <a:pos x="T4" y="T5"/>
                </a:cxn>
                <a:cxn ang="0">
                  <a:pos x="T6" y="T7"/>
                </a:cxn>
                <a:cxn ang="0">
                  <a:pos x="T8" y="T9"/>
                </a:cxn>
              </a:cxnLst>
              <a:rect l="0" t="0" r="r" b="b"/>
              <a:pathLst>
                <a:path w="236" h="292">
                  <a:moveTo>
                    <a:pt x="77" y="0"/>
                  </a:moveTo>
                  <a:lnTo>
                    <a:pt x="236" y="292"/>
                  </a:lnTo>
                  <a:lnTo>
                    <a:pt x="140" y="290"/>
                  </a:lnTo>
                  <a:lnTo>
                    <a:pt x="0" y="38"/>
                  </a:lnTo>
                  <a:lnTo>
                    <a:pt x="77" y="0"/>
                  </a:lnTo>
                  <a:close/>
                </a:path>
              </a:pathLst>
            </a:custGeom>
            <a:noFill/>
            <a:ln w="1588" cap="flat">
              <a:solidFill>
                <a:srgbClr val="1F1A17"/>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60" name="Freeform 60"/>
            <p:cNvSpPr>
              <a:spLocks/>
            </p:cNvSpPr>
            <p:nvPr/>
          </p:nvSpPr>
          <p:spPr bwMode="auto">
            <a:xfrm>
              <a:off x="3752" y="2773"/>
              <a:ext cx="99" cy="493"/>
            </a:xfrm>
            <a:custGeom>
              <a:avLst/>
              <a:gdLst>
                <a:gd name="T0" fmla="*/ 99 w 99"/>
                <a:gd name="T1" fmla="*/ 0 h 493"/>
                <a:gd name="T2" fmla="*/ 0 w 99"/>
                <a:gd name="T3" fmla="*/ 0 h 493"/>
                <a:gd name="T4" fmla="*/ 0 w 99"/>
                <a:gd name="T5" fmla="*/ 484 h 493"/>
                <a:gd name="T6" fmla="*/ 6 w 99"/>
                <a:gd name="T7" fmla="*/ 486 h 493"/>
                <a:gd name="T8" fmla="*/ 12 w 99"/>
                <a:gd name="T9" fmla="*/ 488 h 493"/>
                <a:gd name="T10" fmla="*/ 18 w 99"/>
                <a:gd name="T11" fmla="*/ 490 h 493"/>
                <a:gd name="T12" fmla="*/ 25 w 99"/>
                <a:gd name="T13" fmla="*/ 491 h 493"/>
                <a:gd name="T14" fmla="*/ 31 w 99"/>
                <a:gd name="T15" fmla="*/ 491 h 493"/>
                <a:gd name="T16" fmla="*/ 37 w 99"/>
                <a:gd name="T17" fmla="*/ 492 h 493"/>
                <a:gd name="T18" fmla="*/ 43 w 99"/>
                <a:gd name="T19" fmla="*/ 493 h 493"/>
                <a:gd name="T20" fmla="*/ 49 w 99"/>
                <a:gd name="T21" fmla="*/ 493 h 493"/>
                <a:gd name="T22" fmla="*/ 55 w 99"/>
                <a:gd name="T23" fmla="*/ 493 h 493"/>
                <a:gd name="T24" fmla="*/ 62 w 99"/>
                <a:gd name="T25" fmla="*/ 492 h 493"/>
                <a:gd name="T26" fmla="*/ 68 w 99"/>
                <a:gd name="T27" fmla="*/ 491 h 493"/>
                <a:gd name="T28" fmla="*/ 74 w 99"/>
                <a:gd name="T29" fmla="*/ 491 h 493"/>
                <a:gd name="T30" fmla="*/ 80 w 99"/>
                <a:gd name="T31" fmla="*/ 490 h 493"/>
                <a:gd name="T32" fmla="*/ 86 w 99"/>
                <a:gd name="T33" fmla="*/ 488 h 493"/>
                <a:gd name="T34" fmla="*/ 93 w 99"/>
                <a:gd name="T35" fmla="*/ 486 h 493"/>
                <a:gd name="T36" fmla="*/ 99 w 99"/>
                <a:gd name="T37" fmla="*/ 484 h 493"/>
                <a:gd name="T38" fmla="*/ 99 w 99"/>
                <a:gd name="T39" fmla="*/ 0 h 4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9" h="493">
                  <a:moveTo>
                    <a:pt x="99" y="0"/>
                  </a:moveTo>
                  <a:lnTo>
                    <a:pt x="0" y="0"/>
                  </a:lnTo>
                  <a:lnTo>
                    <a:pt x="0" y="484"/>
                  </a:lnTo>
                  <a:lnTo>
                    <a:pt x="6" y="486"/>
                  </a:lnTo>
                  <a:lnTo>
                    <a:pt x="12" y="488"/>
                  </a:lnTo>
                  <a:lnTo>
                    <a:pt x="18" y="490"/>
                  </a:lnTo>
                  <a:lnTo>
                    <a:pt x="25" y="491"/>
                  </a:lnTo>
                  <a:lnTo>
                    <a:pt x="31" y="491"/>
                  </a:lnTo>
                  <a:lnTo>
                    <a:pt x="37" y="492"/>
                  </a:lnTo>
                  <a:lnTo>
                    <a:pt x="43" y="493"/>
                  </a:lnTo>
                  <a:lnTo>
                    <a:pt x="49" y="493"/>
                  </a:lnTo>
                  <a:lnTo>
                    <a:pt x="55" y="493"/>
                  </a:lnTo>
                  <a:lnTo>
                    <a:pt x="62" y="492"/>
                  </a:lnTo>
                  <a:lnTo>
                    <a:pt x="68" y="491"/>
                  </a:lnTo>
                  <a:lnTo>
                    <a:pt x="74" y="491"/>
                  </a:lnTo>
                  <a:lnTo>
                    <a:pt x="80" y="490"/>
                  </a:lnTo>
                  <a:lnTo>
                    <a:pt x="86" y="488"/>
                  </a:lnTo>
                  <a:lnTo>
                    <a:pt x="93" y="486"/>
                  </a:lnTo>
                  <a:lnTo>
                    <a:pt x="99" y="484"/>
                  </a:lnTo>
                  <a:lnTo>
                    <a:pt x="99" y="0"/>
                  </a:lnTo>
                  <a:close/>
                </a:path>
              </a:pathLst>
            </a:custGeom>
            <a:solidFill>
              <a:srgbClr val="605D5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1" name="Freeform 61"/>
            <p:cNvSpPr>
              <a:spLocks/>
            </p:cNvSpPr>
            <p:nvPr/>
          </p:nvSpPr>
          <p:spPr bwMode="auto">
            <a:xfrm>
              <a:off x="4290" y="3425"/>
              <a:ext cx="78" cy="79"/>
            </a:xfrm>
            <a:custGeom>
              <a:avLst/>
              <a:gdLst>
                <a:gd name="T0" fmla="*/ 35 w 78"/>
                <a:gd name="T1" fmla="*/ 0 h 79"/>
                <a:gd name="T2" fmla="*/ 27 w 78"/>
                <a:gd name="T3" fmla="*/ 2 h 79"/>
                <a:gd name="T4" fmla="*/ 20 w 78"/>
                <a:gd name="T5" fmla="*/ 5 h 79"/>
                <a:gd name="T6" fmla="*/ 14 w 78"/>
                <a:gd name="T7" fmla="*/ 9 h 79"/>
                <a:gd name="T8" fmla="*/ 9 w 78"/>
                <a:gd name="T9" fmla="*/ 14 h 79"/>
                <a:gd name="T10" fmla="*/ 4 w 78"/>
                <a:gd name="T11" fmla="*/ 21 h 79"/>
                <a:gd name="T12" fmla="*/ 1 w 78"/>
                <a:gd name="T13" fmla="*/ 28 h 79"/>
                <a:gd name="T14" fmla="*/ 0 w 78"/>
                <a:gd name="T15" fmla="*/ 35 h 79"/>
                <a:gd name="T16" fmla="*/ 0 w 78"/>
                <a:gd name="T17" fmla="*/ 43 h 79"/>
                <a:gd name="T18" fmla="*/ 1 w 78"/>
                <a:gd name="T19" fmla="*/ 51 h 79"/>
                <a:gd name="T20" fmla="*/ 4 w 78"/>
                <a:gd name="T21" fmla="*/ 58 h 79"/>
                <a:gd name="T22" fmla="*/ 9 w 78"/>
                <a:gd name="T23" fmla="*/ 64 h 79"/>
                <a:gd name="T24" fmla="*/ 14 w 78"/>
                <a:gd name="T25" fmla="*/ 70 h 79"/>
                <a:gd name="T26" fmla="*/ 20 w 78"/>
                <a:gd name="T27" fmla="*/ 74 h 79"/>
                <a:gd name="T28" fmla="*/ 27 w 78"/>
                <a:gd name="T29" fmla="*/ 77 h 79"/>
                <a:gd name="T30" fmla="*/ 35 w 78"/>
                <a:gd name="T31" fmla="*/ 78 h 79"/>
                <a:gd name="T32" fmla="*/ 43 w 78"/>
                <a:gd name="T33" fmla="*/ 78 h 79"/>
                <a:gd name="T34" fmla="*/ 51 w 78"/>
                <a:gd name="T35" fmla="*/ 77 h 79"/>
                <a:gd name="T36" fmla="*/ 58 w 78"/>
                <a:gd name="T37" fmla="*/ 74 h 79"/>
                <a:gd name="T38" fmla="*/ 64 w 78"/>
                <a:gd name="T39" fmla="*/ 70 h 79"/>
                <a:gd name="T40" fmla="*/ 69 w 78"/>
                <a:gd name="T41" fmla="*/ 64 h 79"/>
                <a:gd name="T42" fmla="*/ 73 w 78"/>
                <a:gd name="T43" fmla="*/ 58 h 79"/>
                <a:gd name="T44" fmla="*/ 76 w 78"/>
                <a:gd name="T45" fmla="*/ 51 h 79"/>
                <a:gd name="T46" fmla="*/ 78 w 78"/>
                <a:gd name="T47" fmla="*/ 43 h 79"/>
                <a:gd name="T48" fmla="*/ 78 w 78"/>
                <a:gd name="T49" fmla="*/ 35 h 79"/>
                <a:gd name="T50" fmla="*/ 76 w 78"/>
                <a:gd name="T51" fmla="*/ 28 h 79"/>
                <a:gd name="T52" fmla="*/ 73 w 78"/>
                <a:gd name="T53" fmla="*/ 21 h 79"/>
                <a:gd name="T54" fmla="*/ 69 w 78"/>
                <a:gd name="T55" fmla="*/ 14 h 79"/>
                <a:gd name="T56" fmla="*/ 64 w 78"/>
                <a:gd name="T57" fmla="*/ 9 h 79"/>
                <a:gd name="T58" fmla="*/ 58 w 78"/>
                <a:gd name="T59" fmla="*/ 5 h 79"/>
                <a:gd name="T60" fmla="*/ 51 w 78"/>
                <a:gd name="T61" fmla="*/ 2 h 79"/>
                <a:gd name="T62" fmla="*/ 43 w 78"/>
                <a:gd name="T63" fmla="*/ 0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78" h="79">
                  <a:moveTo>
                    <a:pt x="39" y="0"/>
                  </a:moveTo>
                  <a:lnTo>
                    <a:pt x="35" y="0"/>
                  </a:lnTo>
                  <a:lnTo>
                    <a:pt x="31" y="1"/>
                  </a:lnTo>
                  <a:lnTo>
                    <a:pt x="27" y="2"/>
                  </a:lnTo>
                  <a:lnTo>
                    <a:pt x="24" y="3"/>
                  </a:lnTo>
                  <a:lnTo>
                    <a:pt x="20" y="5"/>
                  </a:lnTo>
                  <a:lnTo>
                    <a:pt x="17" y="7"/>
                  </a:lnTo>
                  <a:lnTo>
                    <a:pt x="14" y="9"/>
                  </a:lnTo>
                  <a:lnTo>
                    <a:pt x="11" y="11"/>
                  </a:lnTo>
                  <a:lnTo>
                    <a:pt x="9" y="14"/>
                  </a:lnTo>
                  <a:lnTo>
                    <a:pt x="6" y="17"/>
                  </a:lnTo>
                  <a:lnTo>
                    <a:pt x="4" y="21"/>
                  </a:lnTo>
                  <a:lnTo>
                    <a:pt x="3" y="24"/>
                  </a:lnTo>
                  <a:lnTo>
                    <a:pt x="1" y="28"/>
                  </a:lnTo>
                  <a:lnTo>
                    <a:pt x="0" y="31"/>
                  </a:lnTo>
                  <a:lnTo>
                    <a:pt x="0" y="35"/>
                  </a:lnTo>
                  <a:lnTo>
                    <a:pt x="0" y="39"/>
                  </a:lnTo>
                  <a:lnTo>
                    <a:pt x="0" y="43"/>
                  </a:lnTo>
                  <a:lnTo>
                    <a:pt x="0" y="47"/>
                  </a:lnTo>
                  <a:lnTo>
                    <a:pt x="1" y="51"/>
                  </a:lnTo>
                  <a:lnTo>
                    <a:pt x="3" y="55"/>
                  </a:lnTo>
                  <a:lnTo>
                    <a:pt x="4" y="58"/>
                  </a:lnTo>
                  <a:lnTo>
                    <a:pt x="6" y="61"/>
                  </a:lnTo>
                  <a:lnTo>
                    <a:pt x="9" y="64"/>
                  </a:lnTo>
                  <a:lnTo>
                    <a:pt x="11" y="67"/>
                  </a:lnTo>
                  <a:lnTo>
                    <a:pt x="14" y="70"/>
                  </a:lnTo>
                  <a:lnTo>
                    <a:pt x="17" y="72"/>
                  </a:lnTo>
                  <a:lnTo>
                    <a:pt x="20" y="74"/>
                  </a:lnTo>
                  <a:lnTo>
                    <a:pt x="24" y="76"/>
                  </a:lnTo>
                  <a:lnTo>
                    <a:pt x="27" y="77"/>
                  </a:lnTo>
                  <a:lnTo>
                    <a:pt x="31" y="78"/>
                  </a:lnTo>
                  <a:lnTo>
                    <a:pt x="35" y="78"/>
                  </a:lnTo>
                  <a:lnTo>
                    <a:pt x="39" y="79"/>
                  </a:lnTo>
                  <a:lnTo>
                    <a:pt x="43" y="78"/>
                  </a:lnTo>
                  <a:lnTo>
                    <a:pt x="47" y="78"/>
                  </a:lnTo>
                  <a:lnTo>
                    <a:pt x="51" y="77"/>
                  </a:lnTo>
                  <a:lnTo>
                    <a:pt x="54" y="76"/>
                  </a:lnTo>
                  <a:lnTo>
                    <a:pt x="58" y="74"/>
                  </a:lnTo>
                  <a:lnTo>
                    <a:pt x="61" y="72"/>
                  </a:lnTo>
                  <a:lnTo>
                    <a:pt x="64" y="70"/>
                  </a:lnTo>
                  <a:lnTo>
                    <a:pt x="67" y="67"/>
                  </a:lnTo>
                  <a:lnTo>
                    <a:pt x="69" y="64"/>
                  </a:lnTo>
                  <a:lnTo>
                    <a:pt x="72" y="61"/>
                  </a:lnTo>
                  <a:lnTo>
                    <a:pt x="73" y="58"/>
                  </a:lnTo>
                  <a:lnTo>
                    <a:pt x="75" y="55"/>
                  </a:lnTo>
                  <a:lnTo>
                    <a:pt x="76" y="51"/>
                  </a:lnTo>
                  <a:lnTo>
                    <a:pt x="77" y="47"/>
                  </a:lnTo>
                  <a:lnTo>
                    <a:pt x="78" y="43"/>
                  </a:lnTo>
                  <a:lnTo>
                    <a:pt x="78" y="39"/>
                  </a:lnTo>
                  <a:lnTo>
                    <a:pt x="78" y="35"/>
                  </a:lnTo>
                  <a:lnTo>
                    <a:pt x="77" y="31"/>
                  </a:lnTo>
                  <a:lnTo>
                    <a:pt x="76" y="28"/>
                  </a:lnTo>
                  <a:lnTo>
                    <a:pt x="75" y="24"/>
                  </a:lnTo>
                  <a:lnTo>
                    <a:pt x="73" y="21"/>
                  </a:lnTo>
                  <a:lnTo>
                    <a:pt x="72" y="17"/>
                  </a:lnTo>
                  <a:lnTo>
                    <a:pt x="69" y="14"/>
                  </a:lnTo>
                  <a:lnTo>
                    <a:pt x="67" y="11"/>
                  </a:lnTo>
                  <a:lnTo>
                    <a:pt x="64" y="9"/>
                  </a:lnTo>
                  <a:lnTo>
                    <a:pt x="61" y="7"/>
                  </a:lnTo>
                  <a:lnTo>
                    <a:pt x="58" y="5"/>
                  </a:lnTo>
                  <a:lnTo>
                    <a:pt x="54" y="3"/>
                  </a:lnTo>
                  <a:lnTo>
                    <a:pt x="51" y="2"/>
                  </a:lnTo>
                  <a:lnTo>
                    <a:pt x="47" y="1"/>
                  </a:lnTo>
                  <a:lnTo>
                    <a:pt x="43" y="0"/>
                  </a:lnTo>
                  <a:lnTo>
                    <a:pt x="39" y="0"/>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2" name="Freeform 62"/>
            <p:cNvSpPr>
              <a:spLocks/>
            </p:cNvSpPr>
            <p:nvPr/>
          </p:nvSpPr>
          <p:spPr bwMode="auto">
            <a:xfrm>
              <a:off x="3267" y="3427"/>
              <a:ext cx="79" cy="80"/>
            </a:xfrm>
            <a:custGeom>
              <a:avLst/>
              <a:gdLst>
                <a:gd name="T0" fmla="*/ 36 w 79"/>
                <a:gd name="T1" fmla="*/ 0 h 80"/>
                <a:gd name="T2" fmla="*/ 28 w 79"/>
                <a:gd name="T3" fmla="*/ 2 h 80"/>
                <a:gd name="T4" fmla="*/ 21 w 79"/>
                <a:gd name="T5" fmla="*/ 5 h 80"/>
                <a:gd name="T6" fmla="*/ 14 w 79"/>
                <a:gd name="T7" fmla="*/ 9 h 80"/>
                <a:gd name="T8" fmla="*/ 9 w 79"/>
                <a:gd name="T9" fmla="*/ 15 h 80"/>
                <a:gd name="T10" fmla="*/ 5 w 79"/>
                <a:gd name="T11" fmla="*/ 21 h 80"/>
                <a:gd name="T12" fmla="*/ 2 w 79"/>
                <a:gd name="T13" fmla="*/ 28 h 80"/>
                <a:gd name="T14" fmla="*/ 0 w 79"/>
                <a:gd name="T15" fmla="*/ 36 h 80"/>
                <a:gd name="T16" fmla="*/ 0 w 79"/>
                <a:gd name="T17" fmla="*/ 44 h 80"/>
                <a:gd name="T18" fmla="*/ 2 w 79"/>
                <a:gd name="T19" fmla="*/ 52 h 80"/>
                <a:gd name="T20" fmla="*/ 5 w 79"/>
                <a:gd name="T21" fmla="*/ 59 h 80"/>
                <a:gd name="T22" fmla="*/ 9 w 79"/>
                <a:gd name="T23" fmla="*/ 65 h 80"/>
                <a:gd name="T24" fmla="*/ 14 w 79"/>
                <a:gd name="T25" fmla="*/ 71 h 80"/>
                <a:gd name="T26" fmla="*/ 21 w 79"/>
                <a:gd name="T27" fmla="*/ 75 h 80"/>
                <a:gd name="T28" fmla="*/ 28 w 79"/>
                <a:gd name="T29" fmla="*/ 78 h 80"/>
                <a:gd name="T30" fmla="*/ 36 w 79"/>
                <a:gd name="T31" fmla="*/ 79 h 80"/>
                <a:gd name="T32" fmla="*/ 44 w 79"/>
                <a:gd name="T33" fmla="*/ 79 h 80"/>
                <a:gd name="T34" fmla="*/ 51 w 79"/>
                <a:gd name="T35" fmla="*/ 78 h 80"/>
                <a:gd name="T36" fmla="*/ 59 w 79"/>
                <a:gd name="T37" fmla="*/ 75 h 80"/>
                <a:gd name="T38" fmla="*/ 65 w 79"/>
                <a:gd name="T39" fmla="*/ 71 h 80"/>
                <a:gd name="T40" fmla="*/ 70 w 79"/>
                <a:gd name="T41" fmla="*/ 65 h 80"/>
                <a:gd name="T42" fmla="*/ 75 w 79"/>
                <a:gd name="T43" fmla="*/ 59 h 80"/>
                <a:gd name="T44" fmla="*/ 78 w 79"/>
                <a:gd name="T45" fmla="*/ 52 h 80"/>
                <a:gd name="T46" fmla="*/ 79 w 79"/>
                <a:gd name="T47" fmla="*/ 44 h 80"/>
                <a:gd name="T48" fmla="*/ 79 w 79"/>
                <a:gd name="T49" fmla="*/ 36 h 80"/>
                <a:gd name="T50" fmla="*/ 78 w 79"/>
                <a:gd name="T51" fmla="*/ 28 h 80"/>
                <a:gd name="T52" fmla="*/ 75 w 79"/>
                <a:gd name="T53" fmla="*/ 21 h 80"/>
                <a:gd name="T54" fmla="*/ 70 w 79"/>
                <a:gd name="T55" fmla="*/ 15 h 80"/>
                <a:gd name="T56" fmla="*/ 65 w 79"/>
                <a:gd name="T57" fmla="*/ 9 h 80"/>
                <a:gd name="T58" fmla="*/ 59 w 79"/>
                <a:gd name="T59" fmla="*/ 5 h 80"/>
                <a:gd name="T60" fmla="*/ 51 w 79"/>
                <a:gd name="T61" fmla="*/ 2 h 80"/>
                <a:gd name="T62" fmla="*/ 44 w 79"/>
                <a:gd name="T63" fmla="*/ 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79" h="80">
                  <a:moveTo>
                    <a:pt x="40" y="0"/>
                  </a:moveTo>
                  <a:lnTo>
                    <a:pt x="36" y="0"/>
                  </a:lnTo>
                  <a:lnTo>
                    <a:pt x="32" y="1"/>
                  </a:lnTo>
                  <a:lnTo>
                    <a:pt x="28" y="2"/>
                  </a:lnTo>
                  <a:lnTo>
                    <a:pt x="24" y="3"/>
                  </a:lnTo>
                  <a:lnTo>
                    <a:pt x="21" y="5"/>
                  </a:lnTo>
                  <a:lnTo>
                    <a:pt x="17" y="7"/>
                  </a:lnTo>
                  <a:lnTo>
                    <a:pt x="14" y="9"/>
                  </a:lnTo>
                  <a:lnTo>
                    <a:pt x="12" y="12"/>
                  </a:lnTo>
                  <a:lnTo>
                    <a:pt x="9" y="15"/>
                  </a:lnTo>
                  <a:lnTo>
                    <a:pt x="6" y="18"/>
                  </a:lnTo>
                  <a:lnTo>
                    <a:pt x="5" y="21"/>
                  </a:lnTo>
                  <a:lnTo>
                    <a:pt x="3" y="24"/>
                  </a:lnTo>
                  <a:lnTo>
                    <a:pt x="2" y="28"/>
                  </a:lnTo>
                  <a:lnTo>
                    <a:pt x="1" y="32"/>
                  </a:lnTo>
                  <a:lnTo>
                    <a:pt x="0" y="36"/>
                  </a:lnTo>
                  <a:lnTo>
                    <a:pt x="0" y="40"/>
                  </a:lnTo>
                  <a:lnTo>
                    <a:pt x="0" y="44"/>
                  </a:lnTo>
                  <a:lnTo>
                    <a:pt x="1" y="48"/>
                  </a:lnTo>
                  <a:lnTo>
                    <a:pt x="2" y="52"/>
                  </a:lnTo>
                  <a:lnTo>
                    <a:pt x="3" y="55"/>
                  </a:lnTo>
                  <a:lnTo>
                    <a:pt x="5" y="59"/>
                  </a:lnTo>
                  <a:lnTo>
                    <a:pt x="6" y="62"/>
                  </a:lnTo>
                  <a:lnTo>
                    <a:pt x="9" y="65"/>
                  </a:lnTo>
                  <a:lnTo>
                    <a:pt x="12" y="68"/>
                  </a:lnTo>
                  <a:lnTo>
                    <a:pt x="14" y="71"/>
                  </a:lnTo>
                  <a:lnTo>
                    <a:pt x="17" y="73"/>
                  </a:lnTo>
                  <a:lnTo>
                    <a:pt x="21" y="75"/>
                  </a:lnTo>
                  <a:lnTo>
                    <a:pt x="24" y="76"/>
                  </a:lnTo>
                  <a:lnTo>
                    <a:pt x="28" y="78"/>
                  </a:lnTo>
                  <a:lnTo>
                    <a:pt x="32" y="79"/>
                  </a:lnTo>
                  <a:lnTo>
                    <a:pt x="36" y="79"/>
                  </a:lnTo>
                  <a:lnTo>
                    <a:pt x="40" y="80"/>
                  </a:lnTo>
                  <a:lnTo>
                    <a:pt x="44" y="79"/>
                  </a:lnTo>
                  <a:lnTo>
                    <a:pt x="48" y="79"/>
                  </a:lnTo>
                  <a:lnTo>
                    <a:pt x="51" y="78"/>
                  </a:lnTo>
                  <a:lnTo>
                    <a:pt x="55" y="76"/>
                  </a:lnTo>
                  <a:lnTo>
                    <a:pt x="59" y="75"/>
                  </a:lnTo>
                  <a:lnTo>
                    <a:pt x="62" y="73"/>
                  </a:lnTo>
                  <a:lnTo>
                    <a:pt x="65" y="71"/>
                  </a:lnTo>
                  <a:lnTo>
                    <a:pt x="67" y="68"/>
                  </a:lnTo>
                  <a:lnTo>
                    <a:pt x="70" y="65"/>
                  </a:lnTo>
                  <a:lnTo>
                    <a:pt x="73" y="62"/>
                  </a:lnTo>
                  <a:lnTo>
                    <a:pt x="75" y="59"/>
                  </a:lnTo>
                  <a:lnTo>
                    <a:pt x="76" y="55"/>
                  </a:lnTo>
                  <a:lnTo>
                    <a:pt x="78" y="52"/>
                  </a:lnTo>
                  <a:lnTo>
                    <a:pt x="78" y="48"/>
                  </a:lnTo>
                  <a:lnTo>
                    <a:pt x="79" y="44"/>
                  </a:lnTo>
                  <a:lnTo>
                    <a:pt x="79" y="40"/>
                  </a:lnTo>
                  <a:lnTo>
                    <a:pt x="79" y="36"/>
                  </a:lnTo>
                  <a:lnTo>
                    <a:pt x="78" y="32"/>
                  </a:lnTo>
                  <a:lnTo>
                    <a:pt x="78" y="28"/>
                  </a:lnTo>
                  <a:lnTo>
                    <a:pt x="76" y="24"/>
                  </a:lnTo>
                  <a:lnTo>
                    <a:pt x="75" y="21"/>
                  </a:lnTo>
                  <a:lnTo>
                    <a:pt x="73" y="18"/>
                  </a:lnTo>
                  <a:lnTo>
                    <a:pt x="70" y="15"/>
                  </a:lnTo>
                  <a:lnTo>
                    <a:pt x="67" y="12"/>
                  </a:lnTo>
                  <a:lnTo>
                    <a:pt x="65" y="9"/>
                  </a:lnTo>
                  <a:lnTo>
                    <a:pt x="62" y="7"/>
                  </a:lnTo>
                  <a:lnTo>
                    <a:pt x="59" y="5"/>
                  </a:lnTo>
                  <a:lnTo>
                    <a:pt x="55" y="3"/>
                  </a:lnTo>
                  <a:lnTo>
                    <a:pt x="51" y="2"/>
                  </a:lnTo>
                  <a:lnTo>
                    <a:pt x="48" y="1"/>
                  </a:lnTo>
                  <a:lnTo>
                    <a:pt x="44" y="0"/>
                  </a:lnTo>
                  <a:lnTo>
                    <a:pt x="40" y="0"/>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3" name="Freeform 63"/>
            <p:cNvSpPr>
              <a:spLocks/>
            </p:cNvSpPr>
            <p:nvPr/>
          </p:nvSpPr>
          <p:spPr bwMode="auto">
            <a:xfrm>
              <a:off x="3699" y="3340"/>
              <a:ext cx="78" cy="77"/>
            </a:xfrm>
            <a:custGeom>
              <a:avLst/>
              <a:gdLst>
                <a:gd name="T0" fmla="*/ 35 w 78"/>
                <a:gd name="T1" fmla="*/ 1 h 77"/>
                <a:gd name="T2" fmla="*/ 28 w 78"/>
                <a:gd name="T3" fmla="*/ 2 h 77"/>
                <a:gd name="T4" fmla="*/ 21 w 78"/>
                <a:gd name="T5" fmla="*/ 5 h 77"/>
                <a:gd name="T6" fmla="*/ 15 w 78"/>
                <a:gd name="T7" fmla="*/ 9 h 77"/>
                <a:gd name="T8" fmla="*/ 9 w 78"/>
                <a:gd name="T9" fmla="*/ 14 h 77"/>
                <a:gd name="T10" fmla="*/ 5 w 78"/>
                <a:gd name="T11" fmla="*/ 20 h 77"/>
                <a:gd name="T12" fmla="*/ 2 w 78"/>
                <a:gd name="T13" fmla="*/ 27 h 77"/>
                <a:gd name="T14" fmla="*/ 1 w 78"/>
                <a:gd name="T15" fmla="*/ 35 h 77"/>
                <a:gd name="T16" fmla="*/ 1 w 78"/>
                <a:gd name="T17" fmla="*/ 43 h 77"/>
                <a:gd name="T18" fmla="*/ 2 w 78"/>
                <a:gd name="T19" fmla="*/ 50 h 77"/>
                <a:gd name="T20" fmla="*/ 5 w 78"/>
                <a:gd name="T21" fmla="*/ 57 h 77"/>
                <a:gd name="T22" fmla="*/ 9 w 78"/>
                <a:gd name="T23" fmla="*/ 63 h 77"/>
                <a:gd name="T24" fmla="*/ 15 w 78"/>
                <a:gd name="T25" fmla="*/ 69 h 77"/>
                <a:gd name="T26" fmla="*/ 21 w 78"/>
                <a:gd name="T27" fmla="*/ 73 h 77"/>
                <a:gd name="T28" fmla="*/ 28 w 78"/>
                <a:gd name="T29" fmla="*/ 76 h 77"/>
                <a:gd name="T30" fmla="*/ 35 w 78"/>
                <a:gd name="T31" fmla="*/ 77 h 77"/>
                <a:gd name="T32" fmla="*/ 43 w 78"/>
                <a:gd name="T33" fmla="*/ 77 h 77"/>
                <a:gd name="T34" fmla="*/ 51 w 78"/>
                <a:gd name="T35" fmla="*/ 76 h 77"/>
                <a:gd name="T36" fmla="*/ 57 w 78"/>
                <a:gd name="T37" fmla="*/ 73 h 77"/>
                <a:gd name="T38" fmla="*/ 63 w 78"/>
                <a:gd name="T39" fmla="*/ 69 h 77"/>
                <a:gd name="T40" fmla="*/ 69 w 78"/>
                <a:gd name="T41" fmla="*/ 63 h 77"/>
                <a:gd name="T42" fmla="*/ 73 w 78"/>
                <a:gd name="T43" fmla="*/ 57 h 77"/>
                <a:gd name="T44" fmla="*/ 76 w 78"/>
                <a:gd name="T45" fmla="*/ 50 h 77"/>
                <a:gd name="T46" fmla="*/ 77 w 78"/>
                <a:gd name="T47" fmla="*/ 43 h 77"/>
                <a:gd name="T48" fmla="*/ 77 w 78"/>
                <a:gd name="T49" fmla="*/ 35 h 77"/>
                <a:gd name="T50" fmla="*/ 76 w 78"/>
                <a:gd name="T51" fmla="*/ 27 h 77"/>
                <a:gd name="T52" fmla="*/ 73 w 78"/>
                <a:gd name="T53" fmla="*/ 20 h 77"/>
                <a:gd name="T54" fmla="*/ 69 w 78"/>
                <a:gd name="T55" fmla="*/ 14 h 77"/>
                <a:gd name="T56" fmla="*/ 63 w 78"/>
                <a:gd name="T57" fmla="*/ 9 h 77"/>
                <a:gd name="T58" fmla="*/ 57 w 78"/>
                <a:gd name="T59" fmla="*/ 5 h 77"/>
                <a:gd name="T60" fmla="*/ 51 w 78"/>
                <a:gd name="T61" fmla="*/ 2 h 77"/>
                <a:gd name="T62" fmla="*/ 43 w 78"/>
                <a:gd name="T63" fmla="*/ 1 h 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78" h="77">
                  <a:moveTo>
                    <a:pt x="39" y="0"/>
                  </a:moveTo>
                  <a:lnTo>
                    <a:pt x="35" y="1"/>
                  </a:lnTo>
                  <a:lnTo>
                    <a:pt x="31" y="1"/>
                  </a:lnTo>
                  <a:lnTo>
                    <a:pt x="28" y="2"/>
                  </a:lnTo>
                  <a:lnTo>
                    <a:pt x="24" y="3"/>
                  </a:lnTo>
                  <a:lnTo>
                    <a:pt x="21" y="5"/>
                  </a:lnTo>
                  <a:lnTo>
                    <a:pt x="17" y="7"/>
                  </a:lnTo>
                  <a:lnTo>
                    <a:pt x="15" y="9"/>
                  </a:lnTo>
                  <a:lnTo>
                    <a:pt x="12" y="11"/>
                  </a:lnTo>
                  <a:lnTo>
                    <a:pt x="9" y="14"/>
                  </a:lnTo>
                  <a:lnTo>
                    <a:pt x="7" y="17"/>
                  </a:lnTo>
                  <a:lnTo>
                    <a:pt x="5" y="20"/>
                  </a:lnTo>
                  <a:lnTo>
                    <a:pt x="4" y="24"/>
                  </a:lnTo>
                  <a:lnTo>
                    <a:pt x="2" y="27"/>
                  </a:lnTo>
                  <a:lnTo>
                    <a:pt x="1" y="31"/>
                  </a:lnTo>
                  <a:lnTo>
                    <a:pt x="1" y="35"/>
                  </a:lnTo>
                  <a:lnTo>
                    <a:pt x="0" y="39"/>
                  </a:lnTo>
                  <a:lnTo>
                    <a:pt x="1" y="43"/>
                  </a:lnTo>
                  <a:lnTo>
                    <a:pt x="1" y="46"/>
                  </a:lnTo>
                  <a:lnTo>
                    <a:pt x="2" y="50"/>
                  </a:lnTo>
                  <a:lnTo>
                    <a:pt x="4" y="54"/>
                  </a:lnTo>
                  <a:lnTo>
                    <a:pt x="5" y="57"/>
                  </a:lnTo>
                  <a:lnTo>
                    <a:pt x="7" y="60"/>
                  </a:lnTo>
                  <a:lnTo>
                    <a:pt x="9" y="63"/>
                  </a:lnTo>
                  <a:lnTo>
                    <a:pt x="12" y="66"/>
                  </a:lnTo>
                  <a:lnTo>
                    <a:pt x="15" y="69"/>
                  </a:lnTo>
                  <a:lnTo>
                    <a:pt x="17" y="71"/>
                  </a:lnTo>
                  <a:lnTo>
                    <a:pt x="21" y="73"/>
                  </a:lnTo>
                  <a:lnTo>
                    <a:pt x="24" y="75"/>
                  </a:lnTo>
                  <a:lnTo>
                    <a:pt x="28" y="76"/>
                  </a:lnTo>
                  <a:lnTo>
                    <a:pt x="31" y="77"/>
                  </a:lnTo>
                  <a:lnTo>
                    <a:pt x="35" y="77"/>
                  </a:lnTo>
                  <a:lnTo>
                    <a:pt x="39" y="77"/>
                  </a:lnTo>
                  <a:lnTo>
                    <a:pt x="43" y="77"/>
                  </a:lnTo>
                  <a:lnTo>
                    <a:pt x="47" y="77"/>
                  </a:lnTo>
                  <a:lnTo>
                    <a:pt x="51" y="76"/>
                  </a:lnTo>
                  <a:lnTo>
                    <a:pt x="54" y="75"/>
                  </a:lnTo>
                  <a:lnTo>
                    <a:pt x="57" y="73"/>
                  </a:lnTo>
                  <a:lnTo>
                    <a:pt x="61" y="71"/>
                  </a:lnTo>
                  <a:lnTo>
                    <a:pt x="63" y="69"/>
                  </a:lnTo>
                  <a:lnTo>
                    <a:pt x="66" y="66"/>
                  </a:lnTo>
                  <a:lnTo>
                    <a:pt x="69" y="63"/>
                  </a:lnTo>
                  <a:lnTo>
                    <a:pt x="71" y="60"/>
                  </a:lnTo>
                  <a:lnTo>
                    <a:pt x="73" y="57"/>
                  </a:lnTo>
                  <a:lnTo>
                    <a:pt x="75" y="54"/>
                  </a:lnTo>
                  <a:lnTo>
                    <a:pt x="76" y="50"/>
                  </a:lnTo>
                  <a:lnTo>
                    <a:pt x="77" y="46"/>
                  </a:lnTo>
                  <a:lnTo>
                    <a:pt x="77" y="43"/>
                  </a:lnTo>
                  <a:lnTo>
                    <a:pt x="78" y="39"/>
                  </a:lnTo>
                  <a:lnTo>
                    <a:pt x="77" y="35"/>
                  </a:lnTo>
                  <a:lnTo>
                    <a:pt x="77" y="31"/>
                  </a:lnTo>
                  <a:lnTo>
                    <a:pt x="76" y="27"/>
                  </a:lnTo>
                  <a:lnTo>
                    <a:pt x="75" y="24"/>
                  </a:lnTo>
                  <a:lnTo>
                    <a:pt x="73" y="20"/>
                  </a:lnTo>
                  <a:lnTo>
                    <a:pt x="71" y="17"/>
                  </a:lnTo>
                  <a:lnTo>
                    <a:pt x="69" y="14"/>
                  </a:lnTo>
                  <a:lnTo>
                    <a:pt x="66" y="11"/>
                  </a:lnTo>
                  <a:lnTo>
                    <a:pt x="63" y="9"/>
                  </a:lnTo>
                  <a:lnTo>
                    <a:pt x="61" y="7"/>
                  </a:lnTo>
                  <a:lnTo>
                    <a:pt x="57" y="5"/>
                  </a:lnTo>
                  <a:lnTo>
                    <a:pt x="54" y="3"/>
                  </a:lnTo>
                  <a:lnTo>
                    <a:pt x="51" y="2"/>
                  </a:lnTo>
                  <a:lnTo>
                    <a:pt x="47" y="1"/>
                  </a:lnTo>
                  <a:lnTo>
                    <a:pt x="43" y="1"/>
                  </a:lnTo>
                  <a:lnTo>
                    <a:pt x="39" y="0"/>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4" name="Freeform 64"/>
            <p:cNvSpPr>
              <a:spLocks/>
            </p:cNvSpPr>
            <p:nvPr/>
          </p:nvSpPr>
          <p:spPr bwMode="auto">
            <a:xfrm>
              <a:off x="3897" y="3522"/>
              <a:ext cx="97" cy="98"/>
            </a:xfrm>
            <a:custGeom>
              <a:avLst/>
              <a:gdLst>
                <a:gd name="T0" fmla="*/ 43 w 97"/>
                <a:gd name="T1" fmla="*/ 0 h 98"/>
                <a:gd name="T2" fmla="*/ 34 w 97"/>
                <a:gd name="T3" fmla="*/ 2 h 98"/>
                <a:gd name="T4" fmla="*/ 25 w 97"/>
                <a:gd name="T5" fmla="*/ 6 h 98"/>
                <a:gd name="T6" fmla="*/ 17 w 97"/>
                <a:gd name="T7" fmla="*/ 11 h 98"/>
                <a:gd name="T8" fmla="*/ 11 w 97"/>
                <a:gd name="T9" fmla="*/ 18 h 98"/>
                <a:gd name="T10" fmla="*/ 5 w 97"/>
                <a:gd name="T11" fmla="*/ 26 h 98"/>
                <a:gd name="T12" fmla="*/ 2 w 97"/>
                <a:gd name="T13" fmla="*/ 35 h 98"/>
                <a:gd name="T14" fmla="*/ 0 w 97"/>
                <a:gd name="T15" fmla="*/ 44 h 98"/>
                <a:gd name="T16" fmla="*/ 0 w 97"/>
                <a:gd name="T17" fmla="*/ 54 h 98"/>
                <a:gd name="T18" fmla="*/ 2 w 97"/>
                <a:gd name="T19" fmla="*/ 63 h 98"/>
                <a:gd name="T20" fmla="*/ 5 w 97"/>
                <a:gd name="T21" fmla="*/ 72 h 98"/>
                <a:gd name="T22" fmla="*/ 11 w 97"/>
                <a:gd name="T23" fmla="*/ 80 h 98"/>
                <a:gd name="T24" fmla="*/ 17 w 97"/>
                <a:gd name="T25" fmla="*/ 86 h 98"/>
                <a:gd name="T26" fmla="*/ 25 w 97"/>
                <a:gd name="T27" fmla="*/ 92 h 98"/>
                <a:gd name="T28" fmla="*/ 34 w 97"/>
                <a:gd name="T29" fmla="*/ 95 h 98"/>
                <a:gd name="T30" fmla="*/ 43 w 97"/>
                <a:gd name="T31" fmla="*/ 97 h 98"/>
                <a:gd name="T32" fmla="*/ 53 w 97"/>
                <a:gd name="T33" fmla="*/ 97 h 98"/>
                <a:gd name="T34" fmla="*/ 63 w 97"/>
                <a:gd name="T35" fmla="*/ 95 h 98"/>
                <a:gd name="T36" fmla="*/ 71 w 97"/>
                <a:gd name="T37" fmla="*/ 92 h 98"/>
                <a:gd name="T38" fmla="*/ 79 w 97"/>
                <a:gd name="T39" fmla="*/ 86 h 98"/>
                <a:gd name="T40" fmla="*/ 86 w 97"/>
                <a:gd name="T41" fmla="*/ 80 h 98"/>
                <a:gd name="T42" fmla="*/ 91 w 97"/>
                <a:gd name="T43" fmla="*/ 72 h 98"/>
                <a:gd name="T44" fmla="*/ 95 w 97"/>
                <a:gd name="T45" fmla="*/ 63 h 98"/>
                <a:gd name="T46" fmla="*/ 97 w 97"/>
                <a:gd name="T47" fmla="*/ 54 h 98"/>
                <a:gd name="T48" fmla="*/ 97 w 97"/>
                <a:gd name="T49" fmla="*/ 44 h 98"/>
                <a:gd name="T50" fmla="*/ 95 w 97"/>
                <a:gd name="T51" fmla="*/ 35 h 98"/>
                <a:gd name="T52" fmla="*/ 91 w 97"/>
                <a:gd name="T53" fmla="*/ 26 h 98"/>
                <a:gd name="T54" fmla="*/ 86 w 97"/>
                <a:gd name="T55" fmla="*/ 18 h 98"/>
                <a:gd name="T56" fmla="*/ 79 w 97"/>
                <a:gd name="T57" fmla="*/ 11 h 98"/>
                <a:gd name="T58" fmla="*/ 71 w 97"/>
                <a:gd name="T59" fmla="*/ 6 h 98"/>
                <a:gd name="T60" fmla="*/ 63 w 97"/>
                <a:gd name="T61" fmla="*/ 2 h 98"/>
                <a:gd name="T62" fmla="*/ 53 w 97"/>
                <a:gd name="T63" fmla="*/ 0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7" h="98">
                  <a:moveTo>
                    <a:pt x="48" y="0"/>
                  </a:moveTo>
                  <a:lnTo>
                    <a:pt x="43" y="0"/>
                  </a:lnTo>
                  <a:lnTo>
                    <a:pt x="38" y="1"/>
                  </a:lnTo>
                  <a:lnTo>
                    <a:pt x="34" y="2"/>
                  </a:lnTo>
                  <a:lnTo>
                    <a:pt x="29" y="4"/>
                  </a:lnTo>
                  <a:lnTo>
                    <a:pt x="25" y="6"/>
                  </a:lnTo>
                  <a:lnTo>
                    <a:pt x="21" y="9"/>
                  </a:lnTo>
                  <a:lnTo>
                    <a:pt x="17" y="11"/>
                  </a:lnTo>
                  <a:lnTo>
                    <a:pt x="14" y="15"/>
                  </a:lnTo>
                  <a:lnTo>
                    <a:pt x="11" y="18"/>
                  </a:lnTo>
                  <a:lnTo>
                    <a:pt x="8" y="22"/>
                  </a:lnTo>
                  <a:lnTo>
                    <a:pt x="5" y="26"/>
                  </a:lnTo>
                  <a:lnTo>
                    <a:pt x="3" y="30"/>
                  </a:lnTo>
                  <a:lnTo>
                    <a:pt x="2" y="35"/>
                  </a:lnTo>
                  <a:lnTo>
                    <a:pt x="1" y="39"/>
                  </a:lnTo>
                  <a:lnTo>
                    <a:pt x="0" y="44"/>
                  </a:lnTo>
                  <a:lnTo>
                    <a:pt x="0" y="49"/>
                  </a:lnTo>
                  <a:lnTo>
                    <a:pt x="0" y="54"/>
                  </a:lnTo>
                  <a:lnTo>
                    <a:pt x="1" y="59"/>
                  </a:lnTo>
                  <a:lnTo>
                    <a:pt x="2" y="63"/>
                  </a:lnTo>
                  <a:lnTo>
                    <a:pt x="3" y="68"/>
                  </a:lnTo>
                  <a:lnTo>
                    <a:pt x="5" y="72"/>
                  </a:lnTo>
                  <a:lnTo>
                    <a:pt x="8" y="76"/>
                  </a:lnTo>
                  <a:lnTo>
                    <a:pt x="11" y="80"/>
                  </a:lnTo>
                  <a:lnTo>
                    <a:pt x="14" y="83"/>
                  </a:lnTo>
                  <a:lnTo>
                    <a:pt x="17" y="86"/>
                  </a:lnTo>
                  <a:lnTo>
                    <a:pt x="21" y="89"/>
                  </a:lnTo>
                  <a:lnTo>
                    <a:pt x="25" y="92"/>
                  </a:lnTo>
                  <a:lnTo>
                    <a:pt x="29" y="94"/>
                  </a:lnTo>
                  <a:lnTo>
                    <a:pt x="34" y="95"/>
                  </a:lnTo>
                  <a:lnTo>
                    <a:pt x="38" y="97"/>
                  </a:lnTo>
                  <a:lnTo>
                    <a:pt x="43" y="97"/>
                  </a:lnTo>
                  <a:lnTo>
                    <a:pt x="48" y="98"/>
                  </a:lnTo>
                  <a:lnTo>
                    <a:pt x="53" y="97"/>
                  </a:lnTo>
                  <a:lnTo>
                    <a:pt x="58" y="97"/>
                  </a:lnTo>
                  <a:lnTo>
                    <a:pt x="63" y="95"/>
                  </a:lnTo>
                  <a:lnTo>
                    <a:pt x="67" y="94"/>
                  </a:lnTo>
                  <a:lnTo>
                    <a:pt x="71" y="92"/>
                  </a:lnTo>
                  <a:lnTo>
                    <a:pt x="75" y="89"/>
                  </a:lnTo>
                  <a:lnTo>
                    <a:pt x="79" y="86"/>
                  </a:lnTo>
                  <a:lnTo>
                    <a:pt x="83" y="83"/>
                  </a:lnTo>
                  <a:lnTo>
                    <a:pt x="86" y="80"/>
                  </a:lnTo>
                  <a:lnTo>
                    <a:pt x="88" y="76"/>
                  </a:lnTo>
                  <a:lnTo>
                    <a:pt x="91" y="72"/>
                  </a:lnTo>
                  <a:lnTo>
                    <a:pt x="93" y="68"/>
                  </a:lnTo>
                  <a:lnTo>
                    <a:pt x="95" y="63"/>
                  </a:lnTo>
                  <a:lnTo>
                    <a:pt x="96" y="59"/>
                  </a:lnTo>
                  <a:lnTo>
                    <a:pt x="97" y="54"/>
                  </a:lnTo>
                  <a:lnTo>
                    <a:pt x="97" y="49"/>
                  </a:lnTo>
                  <a:lnTo>
                    <a:pt x="97" y="44"/>
                  </a:lnTo>
                  <a:lnTo>
                    <a:pt x="96" y="39"/>
                  </a:lnTo>
                  <a:lnTo>
                    <a:pt x="95" y="35"/>
                  </a:lnTo>
                  <a:lnTo>
                    <a:pt x="93" y="30"/>
                  </a:lnTo>
                  <a:lnTo>
                    <a:pt x="91" y="26"/>
                  </a:lnTo>
                  <a:lnTo>
                    <a:pt x="88" y="22"/>
                  </a:lnTo>
                  <a:lnTo>
                    <a:pt x="86" y="18"/>
                  </a:lnTo>
                  <a:lnTo>
                    <a:pt x="83" y="15"/>
                  </a:lnTo>
                  <a:lnTo>
                    <a:pt x="79" y="11"/>
                  </a:lnTo>
                  <a:lnTo>
                    <a:pt x="75" y="9"/>
                  </a:lnTo>
                  <a:lnTo>
                    <a:pt x="71" y="6"/>
                  </a:lnTo>
                  <a:lnTo>
                    <a:pt x="67" y="4"/>
                  </a:lnTo>
                  <a:lnTo>
                    <a:pt x="63" y="2"/>
                  </a:lnTo>
                  <a:lnTo>
                    <a:pt x="58" y="1"/>
                  </a:lnTo>
                  <a:lnTo>
                    <a:pt x="53" y="0"/>
                  </a:lnTo>
                  <a:lnTo>
                    <a:pt x="48" y="0"/>
                  </a:lnTo>
                  <a:close/>
                </a:path>
              </a:pathLst>
            </a:custGeom>
            <a:solidFill>
              <a:srgbClr val="1F1A1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5" name="Freeform 65"/>
            <p:cNvSpPr>
              <a:spLocks/>
            </p:cNvSpPr>
            <p:nvPr/>
          </p:nvSpPr>
          <p:spPr bwMode="auto">
            <a:xfrm>
              <a:off x="3292" y="1384"/>
              <a:ext cx="738" cy="967"/>
            </a:xfrm>
            <a:custGeom>
              <a:avLst/>
              <a:gdLst>
                <a:gd name="T0" fmla="*/ 571 w 738"/>
                <a:gd name="T1" fmla="*/ 962 h 967"/>
                <a:gd name="T2" fmla="*/ 481 w 738"/>
                <a:gd name="T3" fmla="*/ 965 h 967"/>
                <a:gd name="T4" fmla="*/ 408 w 738"/>
                <a:gd name="T5" fmla="*/ 967 h 967"/>
                <a:gd name="T6" fmla="*/ 350 w 738"/>
                <a:gd name="T7" fmla="*/ 966 h 967"/>
                <a:gd name="T8" fmla="*/ 292 w 738"/>
                <a:gd name="T9" fmla="*/ 964 h 967"/>
                <a:gd name="T10" fmla="*/ 237 w 738"/>
                <a:gd name="T11" fmla="*/ 958 h 967"/>
                <a:gd name="T12" fmla="*/ 186 w 738"/>
                <a:gd name="T13" fmla="*/ 949 h 967"/>
                <a:gd name="T14" fmla="*/ 142 w 738"/>
                <a:gd name="T15" fmla="*/ 936 h 967"/>
                <a:gd name="T16" fmla="*/ 108 w 738"/>
                <a:gd name="T17" fmla="*/ 918 h 967"/>
                <a:gd name="T18" fmla="*/ 70 w 738"/>
                <a:gd name="T19" fmla="*/ 882 h 967"/>
                <a:gd name="T20" fmla="*/ 42 w 738"/>
                <a:gd name="T21" fmla="*/ 837 h 967"/>
                <a:gd name="T22" fmla="*/ 23 w 738"/>
                <a:gd name="T23" fmla="*/ 784 h 967"/>
                <a:gd name="T24" fmla="*/ 10 w 738"/>
                <a:gd name="T25" fmla="*/ 725 h 967"/>
                <a:gd name="T26" fmla="*/ 3 w 738"/>
                <a:gd name="T27" fmla="*/ 662 h 967"/>
                <a:gd name="T28" fmla="*/ 1 w 738"/>
                <a:gd name="T29" fmla="*/ 597 h 967"/>
                <a:gd name="T30" fmla="*/ 1 w 738"/>
                <a:gd name="T31" fmla="*/ 533 h 967"/>
                <a:gd name="T32" fmla="*/ 4 w 738"/>
                <a:gd name="T33" fmla="*/ 470 h 967"/>
                <a:gd name="T34" fmla="*/ 9 w 738"/>
                <a:gd name="T35" fmla="*/ 376 h 967"/>
                <a:gd name="T36" fmla="*/ 10 w 738"/>
                <a:gd name="T37" fmla="*/ 330 h 967"/>
                <a:gd name="T38" fmla="*/ 11 w 738"/>
                <a:gd name="T39" fmla="*/ 286 h 967"/>
                <a:gd name="T40" fmla="*/ 16 w 738"/>
                <a:gd name="T41" fmla="*/ 245 h 967"/>
                <a:gd name="T42" fmla="*/ 23 w 738"/>
                <a:gd name="T43" fmla="*/ 206 h 967"/>
                <a:gd name="T44" fmla="*/ 32 w 738"/>
                <a:gd name="T45" fmla="*/ 170 h 967"/>
                <a:gd name="T46" fmla="*/ 45 w 738"/>
                <a:gd name="T47" fmla="*/ 136 h 967"/>
                <a:gd name="T48" fmla="*/ 59 w 738"/>
                <a:gd name="T49" fmla="*/ 105 h 967"/>
                <a:gd name="T50" fmla="*/ 76 w 738"/>
                <a:gd name="T51" fmla="*/ 77 h 967"/>
                <a:gd name="T52" fmla="*/ 95 w 738"/>
                <a:gd name="T53" fmla="*/ 51 h 967"/>
                <a:gd name="T54" fmla="*/ 116 w 738"/>
                <a:gd name="T55" fmla="*/ 28 h 967"/>
                <a:gd name="T56" fmla="*/ 139 w 738"/>
                <a:gd name="T57" fmla="*/ 7 h 967"/>
                <a:gd name="T58" fmla="*/ 580 w 738"/>
                <a:gd name="T59" fmla="*/ 39 h 967"/>
                <a:gd name="T60" fmla="*/ 608 w 738"/>
                <a:gd name="T61" fmla="*/ 9 h 967"/>
                <a:gd name="T62" fmla="*/ 629 w 738"/>
                <a:gd name="T63" fmla="*/ 26 h 967"/>
                <a:gd name="T64" fmla="*/ 648 w 738"/>
                <a:gd name="T65" fmla="*/ 44 h 967"/>
                <a:gd name="T66" fmla="*/ 665 w 738"/>
                <a:gd name="T67" fmla="*/ 64 h 967"/>
                <a:gd name="T68" fmla="*/ 681 w 738"/>
                <a:gd name="T69" fmla="*/ 87 h 967"/>
                <a:gd name="T70" fmla="*/ 694 w 738"/>
                <a:gd name="T71" fmla="*/ 111 h 967"/>
                <a:gd name="T72" fmla="*/ 705 w 738"/>
                <a:gd name="T73" fmla="*/ 139 h 967"/>
                <a:gd name="T74" fmla="*/ 713 w 738"/>
                <a:gd name="T75" fmla="*/ 169 h 967"/>
                <a:gd name="T76" fmla="*/ 719 w 738"/>
                <a:gd name="T77" fmla="*/ 201 h 967"/>
                <a:gd name="T78" fmla="*/ 723 w 738"/>
                <a:gd name="T79" fmla="*/ 236 h 967"/>
                <a:gd name="T80" fmla="*/ 723 w 738"/>
                <a:gd name="T81" fmla="*/ 286 h 967"/>
                <a:gd name="T82" fmla="*/ 726 w 738"/>
                <a:gd name="T83" fmla="*/ 364 h 967"/>
                <a:gd name="T84" fmla="*/ 733 w 738"/>
                <a:gd name="T85" fmla="*/ 507 h 967"/>
                <a:gd name="T86" fmla="*/ 737 w 738"/>
                <a:gd name="T87" fmla="*/ 594 h 967"/>
                <a:gd name="T88" fmla="*/ 737 w 738"/>
                <a:gd name="T89" fmla="*/ 679 h 967"/>
                <a:gd name="T90" fmla="*/ 734 w 738"/>
                <a:gd name="T91" fmla="*/ 758 h 967"/>
                <a:gd name="T92" fmla="*/ 724 w 738"/>
                <a:gd name="T93" fmla="*/ 828 h 967"/>
                <a:gd name="T94" fmla="*/ 707 w 738"/>
                <a:gd name="T95" fmla="*/ 887 h 967"/>
                <a:gd name="T96" fmla="*/ 680 w 738"/>
                <a:gd name="T97" fmla="*/ 930 h 967"/>
                <a:gd name="T98" fmla="*/ 642 w 738"/>
                <a:gd name="T99" fmla="*/ 955 h 9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738" h="967">
                  <a:moveTo>
                    <a:pt x="610" y="960"/>
                  </a:moveTo>
                  <a:lnTo>
                    <a:pt x="593" y="961"/>
                  </a:lnTo>
                  <a:lnTo>
                    <a:pt x="571" y="962"/>
                  </a:lnTo>
                  <a:lnTo>
                    <a:pt x="544" y="963"/>
                  </a:lnTo>
                  <a:lnTo>
                    <a:pt x="514" y="964"/>
                  </a:lnTo>
                  <a:lnTo>
                    <a:pt x="481" y="965"/>
                  </a:lnTo>
                  <a:lnTo>
                    <a:pt x="445" y="966"/>
                  </a:lnTo>
                  <a:lnTo>
                    <a:pt x="427" y="967"/>
                  </a:lnTo>
                  <a:lnTo>
                    <a:pt x="408" y="967"/>
                  </a:lnTo>
                  <a:lnTo>
                    <a:pt x="389" y="967"/>
                  </a:lnTo>
                  <a:lnTo>
                    <a:pt x="369" y="967"/>
                  </a:lnTo>
                  <a:lnTo>
                    <a:pt x="350" y="966"/>
                  </a:lnTo>
                  <a:lnTo>
                    <a:pt x="331" y="966"/>
                  </a:lnTo>
                  <a:lnTo>
                    <a:pt x="311" y="965"/>
                  </a:lnTo>
                  <a:lnTo>
                    <a:pt x="292" y="964"/>
                  </a:lnTo>
                  <a:lnTo>
                    <a:pt x="274" y="962"/>
                  </a:lnTo>
                  <a:lnTo>
                    <a:pt x="255" y="960"/>
                  </a:lnTo>
                  <a:lnTo>
                    <a:pt x="237" y="958"/>
                  </a:lnTo>
                  <a:lnTo>
                    <a:pt x="219" y="956"/>
                  </a:lnTo>
                  <a:lnTo>
                    <a:pt x="203" y="952"/>
                  </a:lnTo>
                  <a:lnTo>
                    <a:pt x="186" y="949"/>
                  </a:lnTo>
                  <a:lnTo>
                    <a:pt x="171" y="945"/>
                  </a:lnTo>
                  <a:lnTo>
                    <a:pt x="156" y="941"/>
                  </a:lnTo>
                  <a:lnTo>
                    <a:pt x="142" y="936"/>
                  </a:lnTo>
                  <a:lnTo>
                    <a:pt x="130" y="931"/>
                  </a:lnTo>
                  <a:lnTo>
                    <a:pt x="118" y="925"/>
                  </a:lnTo>
                  <a:lnTo>
                    <a:pt x="108" y="918"/>
                  </a:lnTo>
                  <a:lnTo>
                    <a:pt x="94" y="907"/>
                  </a:lnTo>
                  <a:lnTo>
                    <a:pt x="82" y="896"/>
                  </a:lnTo>
                  <a:lnTo>
                    <a:pt x="70" y="882"/>
                  </a:lnTo>
                  <a:lnTo>
                    <a:pt x="60" y="868"/>
                  </a:lnTo>
                  <a:lnTo>
                    <a:pt x="51" y="853"/>
                  </a:lnTo>
                  <a:lnTo>
                    <a:pt x="42" y="837"/>
                  </a:lnTo>
                  <a:lnTo>
                    <a:pt x="35" y="820"/>
                  </a:lnTo>
                  <a:lnTo>
                    <a:pt x="28" y="802"/>
                  </a:lnTo>
                  <a:lnTo>
                    <a:pt x="23" y="784"/>
                  </a:lnTo>
                  <a:lnTo>
                    <a:pt x="18" y="765"/>
                  </a:lnTo>
                  <a:lnTo>
                    <a:pt x="14" y="745"/>
                  </a:lnTo>
                  <a:lnTo>
                    <a:pt x="10" y="725"/>
                  </a:lnTo>
                  <a:lnTo>
                    <a:pt x="7" y="704"/>
                  </a:lnTo>
                  <a:lnTo>
                    <a:pt x="5" y="683"/>
                  </a:lnTo>
                  <a:lnTo>
                    <a:pt x="3" y="662"/>
                  </a:lnTo>
                  <a:lnTo>
                    <a:pt x="2" y="640"/>
                  </a:lnTo>
                  <a:lnTo>
                    <a:pt x="1" y="619"/>
                  </a:lnTo>
                  <a:lnTo>
                    <a:pt x="1" y="597"/>
                  </a:lnTo>
                  <a:lnTo>
                    <a:pt x="0" y="575"/>
                  </a:lnTo>
                  <a:lnTo>
                    <a:pt x="1" y="554"/>
                  </a:lnTo>
                  <a:lnTo>
                    <a:pt x="1" y="533"/>
                  </a:lnTo>
                  <a:lnTo>
                    <a:pt x="2" y="511"/>
                  </a:lnTo>
                  <a:lnTo>
                    <a:pt x="3" y="491"/>
                  </a:lnTo>
                  <a:lnTo>
                    <a:pt x="4" y="470"/>
                  </a:lnTo>
                  <a:lnTo>
                    <a:pt x="6" y="431"/>
                  </a:lnTo>
                  <a:lnTo>
                    <a:pt x="8" y="394"/>
                  </a:lnTo>
                  <a:lnTo>
                    <a:pt x="9" y="376"/>
                  </a:lnTo>
                  <a:lnTo>
                    <a:pt x="9" y="360"/>
                  </a:lnTo>
                  <a:lnTo>
                    <a:pt x="10" y="344"/>
                  </a:lnTo>
                  <a:lnTo>
                    <a:pt x="10" y="330"/>
                  </a:lnTo>
                  <a:lnTo>
                    <a:pt x="10" y="315"/>
                  </a:lnTo>
                  <a:lnTo>
                    <a:pt x="11" y="300"/>
                  </a:lnTo>
                  <a:lnTo>
                    <a:pt x="11" y="286"/>
                  </a:lnTo>
                  <a:lnTo>
                    <a:pt x="13" y="272"/>
                  </a:lnTo>
                  <a:lnTo>
                    <a:pt x="14" y="258"/>
                  </a:lnTo>
                  <a:lnTo>
                    <a:pt x="16" y="245"/>
                  </a:lnTo>
                  <a:lnTo>
                    <a:pt x="18" y="231"/>
                  </a:lnTo>
                  <a:lnTo>
                    <a:pt x="20" y="219"/>
                  </a:lnTo>
                  <a:lnTo>
                    <a:pt x="23" y="206"/>
                  </a:lnTo>
                  <a:lnTo>
                    <a:pt x="26" y="194"/>
                  </a:lnTo>
                  <a:lnTo>
                    <a:pt x="29" y="182"/>
                  </a:lnTo>
                  <a:lnTo>
                    <a:pt x="32" y="170"/>
                  </a:lnTo>
                  <a:lnTo>
                    <a:pt x="36" y="158"/>
                  </a:lnTo>
                  <a:lnTo>
                    <a:pt x="41" y="147"/>
                  </a:lnTo>
                  <a:lnTo>
                    <a:pt x="45" y="136"/>
                  </a:lnTo>
                  <a:lnTo>
                    <a:pt x="49" y="126"/>
                  </a:lnTo>
                  <a:lnTo>
                    <a:pt x="54" y="115"/>
                  </a:lnTo>
                  <a:lnTo>
                    <a:pt x="59" y="105"/>
                  </a:lnTo>
                  <a:lnTo>
                    <a:pt x="65" y="96"/>
                  </a:lnTo>
                  <a:lnTo>
                    <a:pt x="70" y="86"/>
                  </a:lnTo>
                  <a:lnTo>
                    <a:pt x="76" y="77"/>
                  </a:lnTo>
                  <a:lnTo>
                    <a:pt x="82" y="68"/>
                  </a:lnTo>
                  <a:lnTo>
                    <a:pt x="89" y="59"/>
                  </a:lnTo>
                  <a:lnTo>
                    <a:pt x="95" y="51"/>
                  </a:lnTo>
                  <a:lnTo>
                    <a:pt x="102" y="43"/>
                  </a:lnTo>
                  <a:lnTo>
                    <a:pt x="109" y="35"/>
                  </a:lnTo>
                  <a:lnTo>
                    <a:pt x="116" y="28"/>
                  </a:lnTo>
                  <a:lnTo>
                    <a:pt x="124" y="21"/>
                  </a:lnTo>
                  <a:lnTo>
                    <a:pt x="131" y="14"/>
                  </a:lnTo>
                  <a:lnTo>
                    <a:pt x="139" y="7"/>
                  </a:lnTo>
                  <a:lnTo>
                    <a:pt x="147" y="1"/>
                  </a:lnTo>
                  <a:lnTo>
                    <a:pt x="161" y="35"/>
                  </a:lnTo>
                  <a:lnTo>
                    <a:pt x="580" y="39"/>
                  </a:lnTo>
                  <a:lnTo>
                    <a:pt x="594" y="0"/>
                  </a:lnTo>
                  <a:lnTo>
                    <a:pt x="601" y="4"/>
                  </a:lnTo>
                  <a:lnTo>
                    <a:pt x="608" y="9"/>
                  </a:lnTo>
                  <a:lnTo>
                    <a:pt x="615" y="14"/>
                  </a:lnTo>
                  <a:lnTo>
                    <a:pt x="622" y="20"/>
                  </a:lnTo>
                  <a:lnTo>
                    <a:pt x="629" y="26"/>
                  </a:lnTo>
                  <a:lnTo>
                    <a:pt x="635" y="31"/>
                  </a:lnTo>
                  <a:lnTo>
                    <a:pt x="642" y="37"/>
                  </a:lnTo>
                  <a:lnTo>
                    <a:pt x="648" y="44"/>
                  </a:lnTo>
                  <a:lnTo>
                    <a:pt x="654" y="50"/>
                  </a:lnTo>
                  <a:lnTo>
                    <a:pt x="660" y="57"/>
                  </a:lnTo>
                  <a:lnTo>
                    <a:pt x="665" y="64"/>
                  </a:lnTo>
                  <a:lnTo>
                    <a:pt x="670" y="71"/>
                  </a:lnTo>
                  <a:lnTo>
                    <a:pt x="675" y="79"/>
                  </a:lnTo>
                  <a:lnTo>
                    <a:pt x="681" y="87"/>
                  </a:lnTo>
                  <a:lnTo>
                    <a:pt x="685" y="95"/>
                  </a:lnTo>
                  <a:lnTo>
                    <a:pt x="690" y="103"/>
                  </a:lnTo>
                  <a:lnTo>
                    <a:pt x="694" y="111"/>
                  </a:lnTo>
                  <a:lnTo>
                    <a:pt x="698" y="120"/>
                  </a:lnTo>
                  <a:lnTo>
                    <a:pt x="701" y="129"/>
                  </a:lnTo>
                  <a:lnTo>
                    <a:pt x="705" y="139"/>
                  </a:lnTo>
                  <a:lnTo>
                    <a:pt x="708" y="148"/>
                  </a:lnTo>
                  <a:lnTo>
                    <a:pt x="711" y="158"/>
                  </a:lnTo>
                  <a:lnTo>
                    <a:pt x="713" y="169"/>
                  </a:lnTo>
                  <a:lnTo>
                    <a:pt x="716" y="179"/>
                  </a:lnTo>
                  <a:lnTo>
                    <a:pt x="717" y="190"/>
                  </a:lnTo>
                  <a:lnTo>
                    <a:pt x="719" y="201"/>
                  </a:lnTo>
                  <a:lnTo>
                    <a:pt x="721" y="213"/>
                  </a:lnTo>
                  <a:lnTo>
                    <a:pt x="722" y="224"/>
                  </a:lnTo>
                  <a:lnTo>
                    <a:pt x="723" y="236"/>
                  </a:lnTo>
                  <a:lnTo>
                    <a:pt x="723" y="249"/>
                  </a:lnTo>
                  <a:lnTo>
                    <a:pt x="723" y="261"/>
                  </a:lnTo>
                  <a:lnTo>
                    <a:pt x="723" y="286"/>
                  </a:lnTo>
                  <a:lnTo>
                    <a:pt x="724" y="311"/>
                  </a:lnTo>
                  <a:lnTo>
                    <a:pt x="725" y="337"/>
                  </a:lnTo>
                  <a:lnTo>
                    <a:pt x="726" y="364"/>
                  </a:lnTo>
                  <a:lnTo>
                    <a:pt x="729" y="420"/>
                  </a:lnTo>
                  <a:lnTo>
                    <a:pt x="732" y="478"/>
                  </a:lnTo>
                  <a:lnTo>
                    <a:pt x="733" y="507"/>
                  </a:lnTo>
                  <a:lnTo>
                    <a:pt x="735" y="536"/>
                  </a:lnTo>
                  <a:lnTo>
                    <a:pt x="736" y="565"/>
                  </a:lnTo>
                  <a:lnTo>
                    <a:pt x="737" y="594"/>
                  </a:lnTo>
                  <a:lnTo>
                    <a:pt x="737" y="623"/>
                  </a:lnTo>
                  <a:lnTo>
                    <a:pt x="738" y="651"/>
                  </a:lnTo>
                  <a:lnTo>
                    <a:pt x="737" y="679"/>
                  </a:lnTo>
                  <a:lnTo>
                    <a:pt x="737" y="706"/>
                  </a:lnTo>
                  <a:lnTo>
                    <a:pt x="735" y="732"/>
                  </a:lnTo>
                  <a:lnTo>
                    <a:pt x="734" y="758"/>
                  </a:lnTo>
                  <a:lnTo>
                    <a:pt x="731" y="783"/>
                  </a:lnTo>
                  <a:lnTo>
                    <a:pt x="728" y="806"/>
                  </a:lnTo>
                  <a:lnTo>
                    <a:pt x="724" y="828"/>
                  </a:lnTo>
                  <a:lnTo>
                    <a:pt x="719" y="849"/>
                  </a:lnTo>
                  <a:lnTo>
                    <a:pt x="713" y="869"/>
                  </a:lnTo>
                  <a:lnTo>
                    <a:pt x="707" y="887"/>
                  </a:lnTo>
                  <a:lnTo>
                    <a:pt x="699" y="903"/>
                  </a:lnTo>
                  <a:lnTo>
                    <a:pt x="690" y="918"/>
                  </a:lnTo>
                  <a:lnTo>
                    <a:pt x="680" y="930"/>
                  </a:lnTo>
                  <a:lnTo>
                    <a:pt x="668" y="941"/>
                  </a:lnTo>
                  <a:lnTo>
                    <a:pt x="656" y="949"/>
                  </a:lnTo>
                  <a:lnTo>
                    <a:pt x="642" y="955"/>
                  </a:lnTo>
                  <a:lnTo>
                    <a:pt x="627" y="959"/>
                  </a:lnTo>
                  <a:lnTo>
                    <a:pt x="610" y="960"/>
                  </a:lnTo>
                  <a:close/>
                </a:path>
              </a:pathLst>
            </a:custGeom>
            <a:solidFill>
              <a:srgbClr val="0A0B0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6" name="Freeform 66"/>
            <p:cNvSpPr>
              <a:spLocks/>
            </p:cNvSpPr>
            <p:nvPr/>
          </p:nvSpPr>
          <p:spPr bwMode="auto">
            <a:xfrm>
              <a:off x="3332" y="1352"/>
              <a:ext cx="758" cy="110"/>
            </a:xfrm>
            <a:custGeom>
              <a:avLst/>
              <a:gdLst>
                <a:gd name="T0" fmla="*/ 17 w 758"/>
                <a:gd name="T1" fmla="*/ 34 h 110"/>
                <a:gd name="T2" fmla="*/ 44 w 758"/>
                <a:gd name="T3" fmla="*/ 49 h 110"/>
                <a:gd name="T4" fmla="*/ 69 w 758"/>
                <a:gd name="T5" fmla="*/ 60 h 110"/>
                <a:gd name="T6" fmla="*/ 94 w 758"/>
                <a:gd name="T7" fmla="*/ 71 h 110"/>
                <a:gd name="T8" fmla="*/ 119 w 758"/>
                <a:gd name="T9" fmla="*/ 80 h 110"/>
                <a:gd name="T10" fmla="*/ 144 w 758"/>
                <a:gd name="T11" fmla="*/ 87 h 110"/>
                <a:gd name="T12" fmla="*/ 169 w 758"/>
                <a:gd name="T13" fmla="*/ 93 h 110"/>
                <a:gd name="T14" fmla="*/ 193 w 758"/>
                <a:gd name="T15" fmla="*/ 96 h 110"/>
                <a:gd name="T16" fmla="*/ 217 w 758"/>
                <a:gd name="T17" fmla="*/ 98 h 110"/>
                <a:gd name="T18" fmla="*/ 240 w 758"/>
                <a:gd name="T19" fmla="*/ 98 h 110"/>
                <a:gd name="T20" fmla="*/ 263 w 758"/>
                <a:gd name="T21" fmla="*/ 96 h 110"/>
                <a:gd name="T22" fmla="*/ 284 w 758"/>
                <a:gd name="T23" fmla="*/ 91 h 110"/>
                <a:gd name="T24" fmla="*/ 305 w 758"/>
                <a:gd name="T25" fmla="*/ 84 h 110"/>
                <a:gd name="T26" fmla="*/ 324 w 758"/>
                <a:gd name="T27" fmla="*/ 75 h 110"/>
                <a:gd name="T28" fmla="*/ 342 w 758"/>
                <a:gd name="T29" fmla="*/ 64 h 110"/>
                <a:gd name="T30" fmla="*/ 359 w 758"/>
                <a:gd name="T31" fmla="*/ 50 h 110"/>
                <a:gd name="T32" fmla="*/ 374 w 758"/>
                <a:gd name="T33" fmla="*/ 52 h 110"/>
                <a:gd name="T34" fmla="*/ 391 w 758"/>
                <a:gd name="T35" fmla="*/ 68 h 110"/>
                <a:gd name="T36" fmla="*/ 409 w 758"/>
                <a:gd name="T37" fmla="*/ 82 h 110"/>
                <a:gd name="T38" fmla="*/ 429 w 758"/>
                <a:gd name="T39" fmla="*/ 93 h 110"/>
                <a:gd name="T40" fmla="*/ 450 w 758"/>
                <a:gd name="T41" fmla="*/ 101 h 110"/>
                <a:gd name="T42" fmla="*/ 473 w 758"/>
                <a:gd name="T43" fmla="*/ 107 h 110"/>
                <a:gd name="T44" fmla="*/ 497 w 758"/>
                <a:gd name="T45" fmla="*/ 110 h 110"/>
                <a:gd name="T46" fmla="*/ 522 w 758"/>
                <a:gd name="T47" fmla="*/ 110 h 110"/>
                <a:gd name="T48" fmla="*/ 548 w 758"/>
                <a:gd name="T49" fmla="*/ 109 h 110"/>
                <a:gd name="T50" fmla="*/ 574 w 758"/>
                <a:gd name="T51" fmla="*/ 105 h 110"/>
                <a:gd name="T52" fmla="*/ 602 w 758"/>
                <a:gd name="T53" fmla="*/ 98 h 110"/>
                <a:gd name="T54" fmla="*/ 629 w 758"/>
                <a:gd name="T55" fmla="*/ 90 h 110"/>
                <a:gd name="T56" fmla="*/ 658 w 758"/>
                <a:gd name="T57" fmla="*/ 79 h 110"/>
                <a:gd name="T58" fmla="*/ 686 w 758"/>
                <a:gd name="T59" fmla="*/ 67 h 110"/>
                <a:gd name="T60" fmla="*/ 715 w 758"/>
                <a:gd name="T61" fmla="*/ 52 h 110"/>
                <a:gd name="T62" fmla="*/ 744 w 758"/>
                <a:gd name="T63" fmla="*/ 35 h 110"/>
                <a:gd name="T64" fmla="*/ 480 w 758"/>
                <a:gd name="T65" fmla="*/ 26 h 110"/>
                <a:gd name="T66" fmla="*/ 431 w 758"/>
                <a:gd name="T67" fmla="*/ 26 h 110"/>
                <a:gd name="T68" fmla="*/ 0 w 758"/>
                <a:gd name="T69" fmla="*/ 22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758" h="110">
                  <a:moveTo>
                    <a:pt x="0" y="22"/>
                  </a:moveTo>
                  <a:lnTo>
                    <a:pt x="17" y="34"/>
                  </a:lnTo>
                  <a:lnTo>
                    <a:pt x="31" y="43"/>
                  </a:lnTo>
                  <a:lnTo>
                    <a:pt x="44" y="49"/>
                  </a:lnTo>
                  <a:lnTo>
                    <a:pt x="57" y="54"/>
                  </a:lnTo>
                  <a:lnTo>
                    <a:pt x="69" y="60"/>
                  </a:lnTo>
                  <a:lnTo>
                    <a:pt x="82" y="66"/>
                  </a:lnTo>
                  <a:lnTo>
                    <a:pt x="94" y="71"/>
                  </a:lnTo>
                  <a:lnTo>
                    <a:pt x="107" y="75"/>
                  </a:lnTo>
                  <a:lnTo>
                    <a:pt x="119" y="80"/>
                  </a:lnTo>
                  <a:lnTo>
                    <a:pt x="131" y="84"/>
                  </a:lnTo>
                  <a:lnTo>
                    <a:pt x="144" y="87"/>
                  </a:lnTo>
                  <a:lnTo>
                    <a:pt x="156" y="90"/>
                  </a:lnTo>
                  <a:lnTo>
                    <a:pt x="169" y="93"/>
                  </a:lnTo>
                  <a:lnTo>
                    <a:pt x="181" y="95"/>
                  </a:lnTo>
                  <a:lnTo>
                    <a:pt x="193" y="96"/>
                  </a:lnTo>
                  <a:lnTo>
                    <a:pt x="205" y="98"/>
                  </a:lnTo>
                  <a:lnTo>
                    <a:pt x="217" y="98"/>
                  </a:lnTo>
                  <a:lnTo>
                    <a:pt x="229" y="98"/>
                  </a:lnTo>
                  <a:lnTo>
                    <a:pt x="240" y="98"/>
                  </a:lnTo>
                  <a:lnTo>
                    <a:pt x="252" y="97"/>
                  </a:lnTo>
                  <a:lnTo>
                    <a:pt x="263" y="96"/>
                  </a:lnTo>
                  <a:lnTo>
                    <a:pt x="274" y="94"/>
                  </a:lnTo>
                  <a:lnTo>
                    <a:pt x="284" y="91"/>
                  </a:lnTo>
                  <a:lnTo>
                    <a:pt x="295" y="88"/>
                  </a:lnTo>
                  <a:lnTo>
                    <a:pt x="305" y="84"/>
                  </a:lnTo>
                  <a:lnTo>
                    <a:pt x="315" y="80"/>
                  </a:lnTo>
                  <a:lnTo>
                    <a:pt x="324" y="75"/>
                  </a:lnTo>
                  <a:lnTo>
                    <a:pt x="334" y="70"/>
                  </a:lnTo>
                  <a:lnTo>
                    <a:pt x="342" y="64"/>
                  </a:lnTo>
                  <a:lnTo>
                    <a:pt x="351" y="58"/>
                  </a:lnTo>
                  <a:lnTo>
                    <a:pt x="359" y="50"/>
                  </a:lnTo>
                  <a:lnTo>
                    <a:pt x="367" y="43"/>
                  </a:lnTo>
                  <a:lnTo>
                    <a:pt x="374" y="52"/>
                  </a:lnTo>
                  <a:lnTo>
                    <a:pt x="383" y="60"/>
                  </a:lnTo>
                  <a:lnTo>
                    <a:pt x="391" y="68"/>
                  </a:lnTo>
                  <a:lnTo>
                    <a:pt x="400" y="75"/>
                  </a:lnTo>
                  <a:lnTo>
                    <a:pt x="409" y="82"/>
                  </a:lnTo>
                  <a:lnTo>
                    <a:pt x="419" y="88"/>
                  </a:lnTo>
                  <a:lnTo>
                    <a:pt x="429" y="93"/>
                  </a:lnTo>
                  <a:lnTo>
                    <a:pt x="439" y="97"/>
                  </a:lnTo>
                  <a:lnTo>
                    <a:pt x="450" y="101"/>
                  </a:lnTo>
                  <a:lnTo>
                    <a:pt x="461" y="104"/>
                  </a:lnTo>
                  <a:lnTo>
                    <a:pt x="473" y="107"/>
                  </a:lnTo>
                  <a:lnTo>
                    <a:pt x="485" y="108"/>
                  </a:lnTo>
                  <a:lnTo>
                    <a:pt x="497" y="110"/>
                  </a:lnTo>
                  <a:lnTo>
                    <a:pt x="509" y="110"/>
                  </a:lnTo>
                  <a:lnTo>
                    <a:pt x="522" y="110"/>
                  </a:lnTo>
                  <a:lnTo>
                    <a:pt x="534" y="110"/>
                  </a:lnTo>
                  <a:lnTo>
                    <a:pt x="548" y="109"/>
                  </a:lnTo>
                  <a:lnTo>
                    <a:pt x="561" y="107"/>
                  </a:lnTo>
                  <a:lnTo>
                    <a:pt x="574" y="105"/>
                  </a:lnTo>
                  <a:lnTo>
                    <a:pt x="588" y="102"/>
                  </a:lnTo>
                  <a:lnTo>
                    <a:pt x="602" y="98"/>
                  </a:lnTo>
                  <a:lnTo>
                    <a:pt x="615" y="95"/>
                  </a:lnTo>
                  <a:lnTo>
                    <a:pt x="629" y="90"/>
                  </a:lnTo>
                  <a:lnTo>
                    <a:pt x="644" y="85"/>
                  </a:lnTo>
                  <a:lnTo>
                    <a:pt x="658" y="79"/>
                  </a:lnTo>
                  <a:lnTo>
                    <a:pt x="672" y="73"/>
                  </a:lnTo>
                  <a:lnTo>
                    <a:pt x="686" y="67"/>
                  </a:lnTo>
                  <a:lnTo>
                    <a:pt x="701" y="60"/>
                  </a:lnTo>
                  <a:lnTo>
                    <a:pt x="715" y="52"/>
                  </a:lnTo>
                  <a:lnTo>
                    <a:pt x="730" y="44"/>
                  </a:lnTo>
                  <a:lnTo>
                    <a:pt x="744" y="35"/>
                  </a:lnTo>
                  <a:lnTo>
                    <a:pt x="758" y="26"/>
                  </a:lnTo>
                  <a:lnTo>
                    <a:pt x="480" y="26"/>
                  </a:lnTo>
                  <a:lnTo>
                    <a:pt x="422" y="0"/>
                  </a:lnTo>
                  <a:lnTo>
                    <a:pt x="431" y="26"/>
                  </a:lnTo>
                  <a:lnTo>
                    <a:pt x="10" y="25"/>
                  </a:lnTo>
                  <a:lnTo>
                    <a:pt x="0" y="22"/>
                  </a:lnTo>
                  <a:close/>
                </a:path>
              </a:pathLst>
            </a:custGeom>
            <a:solidFill>
              <a:srgbClr val="F2CA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7" name="Freeform 67"/>
            <p:cNvSpPr>
              <a:spLocks/>
            </p:cNvSpPr>
            <p:nvPr/>
          </p:nvSpPr>
          <p:spPr bwMode="auto">
            <a:xfrm>
              <a:off x="3952" y="1375"/>
              <a:ext cx="82" cy="7"/>
            </a:xfrm>
            <a:custGeom>
              <a:avLst/>
              <a:gdLst>
                <a:gd name="T0" fmla="*/ 66 w 82"/>
                <a:gd name="T1" fmla="*/ 4 h 7"/>
                <a:gd name="T2" fmla="*/ 60 w 82"/>
                <a:gd name="T3" fmla="*/ 5 h 7"/>
                <a:gd name="T4" fmla="*/ 52 w 82"/>
                <a:gd name="T5" fmla="*/ 6 h 7"/>
                <a:gd name="T6" fmla="*/ 44 w 82"/>
                <a:gd name="T7" fmla="*/ 7 h 7"/>
                <a:gd name="T8" fmla="*/ 36 w 82"/>
                <a:gd name="T9" fmla="*/ 7 h 7"/>
                <a:gd name="T10" fmla="*/ 29 w 82"/>
                <a:gd name="T11" fmla="*/ 7 h 7"/>
                <a:gd name="T12" fmla="*/ 21 w 82"/>
                <a:gd name="T13" fmla="*/ 6 h 7"/>
                <a:gd name="T14" fmla="*/ 11 w 82"/>
                <a:gd name="T15" fmla="*/ 4 h 7"/>
                <a:gd name="T16" fmla="*/ 0 w 82"/>
                <a:gd name="T17" fmla="*/ 1 h 7"/>
                <a:gd name="T18" fmla="*/ 82 w 82"/>
                <a:gd name="T19" fmla="*/ 0 h 7"/>
                <a:gd name="T20" fmla="*/ 66 w 82"/>
                <a:gd name="T21" fmla="*/ 4 h 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2" h="7">
                  <a:moveTo>
                    <a:pt x="66" y="4"/>
                  </a:moveTo>
                  <a:lnTo>
                    <a:pt x="60" y="5"/>
                  </a:lnTo>
                  <a:lnTo>
                    <a:pt x="52" y="6"/>
                  </a:lnTo>
                  <a:lnTo>
                    <a:pt x="44" y="7"/>
                  </a:lnTo>
                  <a:lnTo>
                    <a:pt x="36" y="7"/>
                  </a:lnTo>
                  <a:lnTo>
                    <a:pt x="29" y="7"/>
                  </a:lnTo>
                  <a:lnTo>
                    <a:pt x="21" y="6"/>
                  </a:lnTo>
                  <a:lnTo>
                    <a:pt x="11" y="4"/>
                  </a:lnTo>
                  <a:lnTo>
                    <a:pt x="0" y="1"/>
                  </a:lnTo>
                  <a:lnTo>
                    <a:pt x="82" y="0"/>
                  </a:lnTo>
                  <a:lnTo>
                    <a:pt x="66" y="4"/>
                  </a:lnTo>
                  <a:close/>
                </a:path>
              </a:pathLst>
            </a:custGeom>
            <a:solidFill>
              <a:srgbClr val="D4943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8" name="Freeform 68"/>
            <p:cNvSpPr>
              <a:spLocks/>
            </p:cNvSpPr>
            <p:nvPr/>
          </p:nvSpPr>
          <p:spPr bwMode="auto">
            <a:xfrm>
              <a:off x="3810" y="1361"/>
              <a:ext cx="203" cy="96"/>
            </a:xfrm>
            <a:custGeom>
              <a:avLst/>
              <a:gdLst>
                <a:gd name="T0" fmla="*/ 97 w 203"/>
                <a:gd name="T1" fmla="*/ 12 h 96"/>
                <a:gd name="T2" fmla="*/ 102 w 203"/>
                <a:gd name="T3" fmla="*/ 20 h 96"/>
                <a:gd name="T4" fmla="*/ 107 w 203"/>
                <a:gd name="T5" fmla="*/ 27 h 96"/>
                <a:gd name="T6" fmla="*/ 112 w 203"/>
                <a:gd name="T7" fmla="*/ 34 h 96"/>
                <a:gd name="T8" fmla="*/ 117 w 203"/>
                <a:gd name="T9" fmla="*/ 40 h 96"/>
                <a:gd name="T10" fmla="*/ 122 w 203"/>
                <a:gd name="T11" fmla="*/ 46 h 96"/>
                <a:gd name="T12" fmla="*/ 127 w 203"/>
                <a:gd name="T13" fmla="*/ 52 h 96"/>
                <a:gd name="T14" fmla="*/ 133 w 203"/>
                <a:gd name="T15" fmla="*/ 57 h 96"/>
                <a:gd name="T16" fmla="*/ 138 w 203"/>
                <a:gd name="T17" fmla="*/ 62 h 96"/>
                <a:gd name="T18" fmla="*/ 145 w 203"/>
                <a:gd name="T19" fmla="*/ 66 h 96"/>
                <a:gd name="T20" fmla="*/ 151 w 203"/>
                <a:gd name="T21" fmla="*/ 71 h 96"/>
                <a:gd name="T22" fmla="*/ 159 w 203"/>
                <a:gd name="T23" fmla="*/ 75 h 96"/>
                <a:gd name="T24" fmla="*/ 166 w 203"/>
                <a:gd name="T25" fmla="*/ 78 h 96"/>
                <a:gd name="T26" fmla="*/ 174 w 203"/>
                <a:gd name="T27" fmla="*/ 82 h 96"/>
                <a:gd name="T28" fmla="*/ 183 w 203"/>
                <a:gd name="T29" fmla="*/ 85 h 96"/>
                <a:gd name="T30" fmla="*/ 193 w 203"/>
                <a:gd name="T31" fmla="*/ 89 h 96"/>
                <a:gd name="T32" fmla="*/ 203 w 203"/>
                <a:gd name="T33" fmla="*/ 91 h 96"/>
                <a:gd name="T34" fmla="*/ 195 w 203"/>
                <a:gd name="T35" fmla="*/ 92 h 96"/>
                <a:gd name="T36" fmla="*/ 187 w 203"/>
                <a:gd name="T37" fmla="*/ 94 h 96"/>
                <a:gd name="T38" fmla="*/ 179 w 203"/>
                <a:gd name="T39" fmla="*/ 94 h 96"/>
                <a:gd name="T40" fmla="*/ 171 w 203"/>
                <a:gd name="T41" fmla="*/ 95 h 96"/>
                <a:gd name="T42" fmla="*/ 163 w 203"/>
                <a:gd name="T43" fmla="*/ 95 h 96"/>
                <a:gd name="T44" fmla="*/ 155 w 203"/>
                <a:gd name="T45" fmla="*/ 96 h 96"/>
                <a:gd name="T46" fmla="*/ 148 w 203"/>
                <a:gd name="T47" fmla="*/ 96 h 96"/>
                <a:gd name="T48" fmla="*/ 140 w 203"/>
                <a:gd name="T49" fmla="*/ 95 h 96"/>
                <a:gd name="T50" fmla="*/ 132 w 203"/>
                <a:gd name="T51" fmla="*/ 95 h 96"/>
                <a:gd name="T52" fmla="*/ 125 w 203"/>
                <a:gd name="T53" fmla="*/ 94 h 96"/>
                <a:gd name="T54" fmla="*/ 117 w 203"/>
                <a:gd name="T55" fmla="*/ 94 h 96"/>
                <a:gd name="T56" fmla="*/ 110 w 203"/>
                <a:gd name="T57" fmla="*/ 92 h 96"/>
                <a:gd name="T58" fmla="*/ 103 w 203"/>
                <a:gd name="T59" fmla="*/ 91 h 96"/>
                <a:gd name="T60" fmla="*/ 96 w 203"/>
                <a:gd name="T61" fmla="*/ 90 h 96"/>
                <a:gd name="T62" fmla="*/ 89 w 203"/>
                <a:gd name="T63" fmla="*/ 88 h 96"/>
                <a:gd name="T64" fmla="*/ 82 w 203"/>
                <a:gd name="T65" fmla="*/ 86 h 96"/>
                <a:gd name="T66" fmla="*/ 75 w 203"/>
                <a:gd name="T67" fmla="*/ 83 h 96"/>
                <a:gd name="T68" fmla="*/ 69 w 203"/>
                <a:gd name="T69" fmla="*/ 81 h 96"/>
                <a:gd name="T70" fmla="*/ 63 w 203"/>
                <a:gd name="T71" fmla="*/ 78 h 96"/>
                <a:gd name="T72" fmla="*/ 56 w 203"/>
                <a:gd name="T73" fmla="*/ 74 h 96"/>
                <a:gd name="T74" fmla="*/ 51 w 203"/>
                <a:gd name="T75" fmla="*/ 71 h 96"/>
                <a:gd name="T76" fmla="*/ 45 w 203"/>
                <a:gd name="T77" fmla="*/ 67 h 96"/>
                <a:gd name="T78" fmla="*/ 40 w 203"/>
                <a:gd name="T79" fmla="*/ 63 h 96"/>
                <a:gd name="T80" fmla="*/ 34 w 203"/>
                <a:gd name="T81" fmla="*/ 59 h 96"/>
                <a:gd name="T82" fmla="*/ 30 w 203"/>
                <a:gd name="T83" fmla="*/ 54 h 96"/>
                <a:gd name="T84" fmla="*/ 25 w 203"/>
                <a:gd name="T85" fmla="*/ 49 h 96"/>
                <a:gd name="T86" fmla="*/ 20 w 203"/>
                <a:gd name="T87" fmla="*/ 44 h 96"/>
                <a:gd name="T88" fmla="*/ 16 w 203"/>
                <a:gd name="T89" fmla="*/ 38 h 96"/>
                <a:gd name="T90" fmla="*/ 12 w 203"/>
                <a:gd name="T91" fmla="*/ 32 h 96"/>
                <a:gd name="T92" fmla="*/ 9 w 203"/>
                <a:gd name="T93" fmla="*/ 26 h 96"/>
                <a:gd name="T94" fmla="*/ 5 w 203"/>
                <a:gd name="T95" fmla="*/ 19 h 96"/>
                <a:gd name="T96" fmla="*/ 0 w 203"/>
                <a:gd name="T97" fmla="*/ 0 h 96"/>
                <a:gd name="T98" fmla="*/ 97 w 203"/>
                <a:gd name="T99" fmla="*/ 12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03" h="96">
                  <a:moveTo>
                    <a:pt x="97" y="12"/>
                  </a:moveTo>
                  <a:lnTo>
                    <a:pt x="102" y="20"/>
                  </a:lnTo>
                  <a:lnTo>
                    <a:pt x="107" y="27"/>
                  </a:lnTo>
                  <a:lnTo>
                    <a:pt x="112" y="34"/>
                  </a:lnTo>
                  <a:lnTo>
                    <a:pt x="117" y="40"/>
                  </a:lnTo>
                  <a:lnTo>
                    <a:pt x="122" y="46"/>
                  </a:lnTo>
                  <a:lnTo>
                    <a:pt x="127" y="52"/>
                  </a:lnTo>
                  <a:lnTo>
                    <a:pt x="133" y="57"/>
                  </a:lnTo>
                  <a:lnTo>
                    <a:pt x="138" y="62"/>
                  </a:lnTo>
                  <a:lnTo>
                    <a:pt x="145" y="66"/>
                  </a:lnTo>
                  <a:lnTo>
                    <a:pt x="151" y="71"/>
                  </a:lnTo>
                  <a:lnTo>
                    <a:pt x="159" y="75"/>
                  </a:lnTo>
                  <a:lnTo>
                    <a:pt x="166" y="78"/>
                  </a:lnTo>
                  <a:lnTo>
                    <a:pt x="174" y="82"/>
                  </a:lnTo>
                  <a:lnTo>
                    <a:pt x="183" y="85"/>
                  </a:lnTo>
                  <a:lnTo>
                    <a:pt x="193" y="89"/>
                  </a:lnTo>
                  <a:lnTo>
                    <a:pt x="203" y="91"/>
                  </a:lnTo>
                  <a:lnTo>
                    <a:pt x="195" y="92"/>
                  </a:lnTo>
                  <a:lnTo>
                    <a:pt x="187" y="94"/>
                  </a:lnTo>
                  <a:lnTo>
                    <a:pt x="179" y="94"/>
                  </a:lnTo>
                  <a:lnTo>
                    <a:pt x="171" y="95"/>
                  </a:lnTo>
                  <a:lnTo>
                    <a:pt x="163" y="95"/>
                  </a:lnTo>
                  <a:lnTo>
                    <a:pt x="155" y="96"/>
                  </a:lnTo>
                  <a:lnTo>
                    <a:pt x="148" y="96"/>
                  </a:lnTo>
                  <a:lnTo>
                    <a:pt x="140" y="95"/>
                  </a:lnTo>
                  <a:lnTo>
                    <a:pt x="132" y="95"/>
                  </a:lnTo>
                  <a:lnTo>
                    <a:pt x="125" y="94"/>
                  </a:lnTo>
                  <a:lnTo>
                    <a:pt x="117" y="94"/>
                  </a:lnTo>
                  <a:lnTo>
                    <a:pt x="110" y="92"/>
                  </a:lnTo>
                  <a:lnTo>
                    <a:pt x="103" y="91"/>
                  </a:lnTo>
                  <a:lnTo>
                    <a:pt x="96" y="90"/>
                  </a:lnTo>
                  <a:lnTo>
                    <a:pt x="89" y="88"/>
                  </a:lnTo>
                  <a:lnTo>
                    <a:pt x="82" y="86"/>
                  </a:lnTo>
                  <a:lnTo>
                    <a:pt x="75" y="83"/>
                  </a:lnTo>
                  <a:lnTo>
                    <a:pt x="69" y="81"/>
                  </a:lnTo>
                  <a:lnTo>
                    <a:pt x="63" y="78"/>
                  </a:lnTo>
                  <a:lnTo>
                    <a:pt x="56" y="74"/>
                  </a:lnTo>
                  <a:lnTo>
                    <a:pt x="51" y="71"/>
                  </a:lnTo>
                  <a:lnTo>
                    <a:pt x="45" y="67"/>
                  </a:lnTo>
                  <a:lnTo>
                    <a:pt x="40" y="63"/>
                  </a:lnTo>
                  <a:lnTo>
                    <a:pt x="34" y="59"/>
                  </a:lnTo>
                  <a:lnTo>
                    <a:pt x="30" y="54"/>
                  </a:lnTo>
                  <a:lnTo>
                    <a:pt x="25" y="49"/>
                  </a:lnTo>
                  <a:lnTo>
                    <a:pt x="20" y="44"/>
                  </a:lnTo>
                  <a:lnTo>
                    <a:pt x="16" y="38"/>
                  </a:lnTo>
                  <a:lnTo>
                    <a:pt x="12" y="32"/>
                  </a:lnTo>
                  <a:lnTo>
                    <a:pt x="9" y="26"/>
                  </a:lnTo>
                  <a:lnTo>
                    <a:pt x="5" y="19"/>
                  </a:lnTo>
                  <a:lnTo>
                    <a:pt x="0" y="0"/>
                  </a:lnTo>
                  <a:lnTo>
                    <a:pt x="97" y="12"/>
                  </a:lnTo>
                  <a:close/>
                </a:path>
              </a:pathLst>
            </a:custGeom>
            <a:solidFill>
              <a:srgbClr val="D4943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9" name="Freeform 69"/>
            <p:cNvSpPr>
              <a:spLocks/>
            </p:cNvSpPr>
            <p:nvPr/>
          </p:nvSpPr>
          <p:spPr bwMode="auto">
            <a:xfrm>
              <a:off x="3394" y="1378"/>
              <a:ext cx="56" cy="55"/>
            </a:xfrm>
            <a:custGeom>
              <a:avLst/>
              <a:gdLst>
                <a:gd name="T0" fmla="*/ 3 w 56"/>
                <a:gd name="T1" fmla="*/ 0 h 55"/>
                <a:gd name="T2" fmla="*/ 2 w 56"/>
                <a:gd name="T3" fmla="*/ 11 h 55"/>
                <a:gd name="T4" fmla="*/ 2 w 56"/>
                <a:gd name="T5" fmla="*/ 20 h 55"/>
                <a:gd name="T6" fmla="*/ 1 w 56"/>
                <a:gd name="T7" fmla="*/ 28 h 55"/>
                <a:gd name="T8" fmla="*/ 0 w 56"/>
                <a:gd name="T9" fmla="*/ 39 h 55"/>
                <a:gd name="T10" fmla="*/ 3 w 56"/>
                <a:gd name="T11" fmla="*/ 42 h 55"/>
                <a:gd name="T12" fmla="*/ 6 w 56"/>
                <a:gd name="T13" fmla="*/ 46 h 55"/>
                <a:gd name="T14" fmla="*/ 10 w 56"/>
                <a:gd name="T15" fmla="*/ 49 h 55"/>
                <a:gd name="T16" fmla="*/ 13 w 56"/>
                <a:gd name="T17" fmla="*/ 51 h 55"/>
                <a:gd name="T18" fmla="*/ 15 w 56"/>
                <a:gd name="T19" fmla="*/ 52 h 55"/>
                <a:gd name="T20" fmla="*/ 17 w 56"/>
                <a:gd name="T21" fmla="*/ 53 h 55"/>
                <a:gd name="T22" fmla="*/ 18 w 56"/>
                <a:gd name="T23" fmla="*/ 54 h 55"/>
                <a:gd name="T24" fmla="*/ 20 w 56"/>
                <a:gd name="T25" fmla="*/ 54 h 55"/>
                <a:gd name="T26" fmla="*/ 22 w 56"/>
                <a:gd name="T27" fmla="*/ 55 h 55"/>
                <a:gd name="T28" fmla="*/ 24 w 56"/>
                <a:gd name="T29" fmla="*/ 55 h 55"/>
                <a:gd name="T30" fmla="*/ 26 w 56"/>
                <a:gd name="T31" fmla="*/ 54 h 55"/>
                <a:gd name="T32" fmla="*/ 28 w 56"/>
                <a:gd name="T33" fmla="*/ 54 h 55"/>
                <a:gd name="T34" fmla="*/ 29 w 56"/>
                <a:gd name="T35" fmla="*/ 54 h 55"/>
                <a:gd name="T36" fmla="*/ 31 w 56"/>
                <a:gd name="T37" fmla="*/ 53 h 55"/>
                <a:gd name="T38" fmla="*/ 33 w 56"/>
                <a:gd name="T39" fmla="*/ 51 h 55"/>
                <a:gd name="T40" fmla="*/ 35 w 56"/>
                <a:gd name="T41" fmla="*/ 50 h 55"/>
                <a:gd name="T42" fmla="*/ 37 w 56"/>
                <a:gd name="T43" fmla="*/ 48 h 55"/>
                <a:gd name="T44" fmla="*/ 39 w 56"/>
                <a:gd name="T45" fmla="*/ 46 h 55"/>
                <a:gd name="T46" fmla="*/ 40 w 56"/>
                <a:gd name="T47" fmla="*/ 43 h 55"/>
                <a:gd name="T48" fmla="*/ 42 w 56"/>
                <a:gd name="T49" fmla="*/ 40 h 55"/>
                <a:gd name="T50" fmla="*/ 44 w 56"/>
                <a:gd name="T51" fmla="*/ 37 h 55"/>
                <a:gd name="T52" fmla="*/ 46 w 56"/>
                <a:gd name="T53" fmla="*/ 33 h 55"/>
                <a:gd name="T54" fmla="*/ 48 w 56"/>
                <a:gd name="T55" fmla="*/ 28 h 55"/>
                <a:gd name="T56" fmla="*/ 49 w 56"/>
                <a:gd name="T57" fmla="*/ 24 h 55"/>
                <a:gd name="T58" fmla="*/ 51 w 56"/>
                <a:gd name="T59" fmla="*/ 19 h 55"/>
                <a:gd name="T60" fmla="*/ 53 w 56"/>
                <a:gd name="T61" fmla="*/ 13 h 55"/>
                <a:gd name="T62" fmla="*/ 55 w 56"/>
                <a:gd name="T63" fmla="*/ 7 h 55"/>
                <a:gd name="T64" fmla="*/ 56 w 56"/>
                <a:gd name="T65" fmla="*/ 0 h 55"/>
                <a:gd name="T66" fmla="*/ 3 w 56"/>
                <a:gd name="T67" fmla="*/ 0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56" h="55">
                  <a:moveTo>
                    <a:pt x="3" y="0"/>
                  </a:moveTo>
                  <a:lnTo>
                    <a:pt x="2" y="11"/>
                  </a:lnTo>
                  <a:lnTo>
                    <a:pt x="2" y="20"/>
                  </a:lnTo>
                  <a:lnTo>
                    <a:pt x="1" y="28"/>
                  </a:lnTo>
                  <a:lnTo>
                    <a:pt x="0" y="39"/>
                  </a:lnTo>
                  <a:lnTo>
                    <a:pt x="3" y="42"/>
                  </a:lnTo>
                  <a:lnTo>
                    <a:pt x="6" y="46"/>
                  </a:lnTo>
                  <a:lnTo>
                    <a:pt x="10" y="49"/>
                  </a:lnTo>
                  <a:lnTo>
                    <a:pt x="13" y="51"/>
                  </a:lnTo>
                  <a:lnTo>
                    <a:pt x="15" y="52"/>
                  </a:lnTo>
                  <a:lnTo>
                    <a:pt x="17" y="53"/>
                  </a:lnTo>
                  <a:lnTo>
                    <a:pt x="18" y="54"/>
                  </a:lnTo>
                  <a:lnTo>
                    <a:pt x="20" y="54"/>
                  </a:lnTo>
                  <a:lnTo>
                    <a:pt x="22" y="55"/>
                  </a:lnTo>
                  <a:lnTo>
                    <a:pt x="24" y="55"/>
                  </a:lnTo>
                  <a:lnTo>
                    <a:pt x="26" y="54"/>
                  </a:lnTo>
                  <a:lnTo>
                    <a:pt x="28" y="54"/>
                  </a:lnTo>
                  <a:lnTo>
                    <a:pt x="29" y="54"/>
                  </a:lnTo>
                  <a:lnTo>
                    <a:pt x="31" y="53"/>
                  </a:lnTo>
                  <a:lnTo>
                    <a:pt x="33" y="51"/>
                  </a:lnTo>
                  <a:lnTo>
                    <a:pt x="35" y="50"/>
                  </a:lnTo>
                  <a:lnTo>
                    <a:pt x="37" y="48"/>
                  </a:lnTo>
                  <a:lnTo>
                    <a:pt x="39" y="46"/>
                  </a:lnTo>
                  <a:lnTo>
                    <a:pt x="40" y="43"/>
                  </a:lnTo>
                  <a:lnTo>
                    <a:pt x="42" y="40"/>
                  </a:lnTo>
                  <a:lnTo>
                    <a:pt x="44" y="37"/>
                  </a:lnTo>
                  <a:lnTo>
                    <a:pt x="46" y="33"/>
                  </a:lnTo>
                  <a:lnTo>
                    <a:pt x="48" y="28"/>
                  </a:lnTo>
                  <a:lnTo>
                    <a:pt x="49" y="24"/>
                  </a:lnTo>
                  <a:lnTo>
                    <a:pt x="51" y="19"/>
                  </a:lnTo>
                  <a:lnTo>
                    <a:pt x="53" y="13"/>
                  </a:lnTo>
                  <a:lnTo>
                    <a:pt x="55" y="7"/>
                  </a:lnTo>
                  <a:lnTo>
                    <a:pt x="56" y="0"/>
                  </a:lnTo>
                  <a:lnTo>
                    <a:pt x="3" y="0"/>
                  </a:lnTo>
                  <a:close/>
                </a:path>
              </a:pathLst>
            </a:custGeom>
            <a:solidFill>
              <a:srgbClr val="F2CA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0" name="Freeform 70"/>
            <p:cNvSpPr>
              <a:spLocks/>
            </p:cNvSpPr>
            <p:nvPr/>
          </p:nvSpPr>
          <p:spPr bwMode="auto">
            <a:xfrm>
              <a:off x="3344" y="1355"/>
              <a:ext cx="210" cy="80"/>
            </a:xfrm>
            <a:custGeom>
              <a:avLst/>
              <a:gdLst>
                <a:gd name="T0" fmla="*/ 78 w 210"/>
                <a:gd name="T1" fmla="*/ 20 h 80"/>
                <a:gd name="T2" fmla="*/ 68 w 210"/>
                <a:gd name="T3" fmla="*/ 26 h 80"/>
                <a:gd name="T4" fmla="*/ 59 w 210"/>
                <a:gd name="T5" fmla="*/ 33 h 80"/>
                <a:gd name="T6" fmla="*/ 49 w 210"/>
                <a:gd name="T7" fmla="*/ 39 h 80"/>
                <a:gd name="T8" fmla="*/ 39 w 210"/>
                <a:gd name="T9" fmla="*/ 45 h 80"/>
                <a:gd name="T10" fmla="*/ 29 w 210"/>
                <a:gd name="T11" fmla="*/ 50 h 80"/>
                <a:gd name="T12" fmla="*/ 20 w 210"/>
                <a:gd name="T13" fmla="*/ 56 h 80"/>
                <a:gd name="T14" fmla="*/ 10 w 210"/>
                <a:gd name="T15" fmla="*/ 61 h 80"/>
                <a:gd name="T16" fmla="*/ 0 w 210"/>
                <a:gd name="T17" fmla="*/ 67 h 80"/>
                <a:gd name="T18" fmla="*/ 11 w 210"/>
                <a:gd name="T19" fmla="*/ 69 h 80"/>
                <a:gd name="T20" fmla="*/ 22 w 210"/>
                <a:gd name="T21" fmla="*/ 72 h 80"/>
                <a:gd name="T22" fmla="*/ 32 w 210"/>
                <a:gd name="T23" fmla="*/ 74 h 80"/>
                <a:gd name="T24" fmla="*/ 42 w 210"/>
                <a:gd name="T25" fmla="*/ 76 h 80"/>
                <a:gd name="T26" fmla="*/ 52 w 210"/>
                <a:gd name="T27" fmla="*/ 77 h 80"/>
                <a:gd name="T28" fmla="*/ 61 w 210"/>
                <a:gd name="T29" fmla="*/ 78 h 80"/>
                <a:gd name="T30" fmla="*/ 70 w 210"/>
                <a:gd name="T31" fmla="*/ 79 h 80"/>
                <a:gd name="T32" fmla="*/ 78 w 210"/>
                <a:gd name="T33" fmla="*/ 80 h 80"/>
                <a:gd name="T34" fmla="*/ 87 w 210"/>
                <a:gd name="T35" fmla="*/ 80 h 80"/>
                <a:gd name="T36" fmla="*/ 95 w 210"/>
                <a:gd name="T37" fmla="*/ 80 h 80"/>
                <a:gd name="T38" fmla="*/ 103 w 210"/>
                <a:gd name="T39" fmla="*/ 79 h 80"/>
                <a:gd name="T40" fmla="*/ 110 w 210"/>
                <a:gd name="T41" fmla="*/ 79 h 80"/>
                <a:gd name="T42" fmla="*/ 117 w 210"/>
                <a:gd name="T43" fmla="*/ 78 h 80"/>
                <a:gd name="T44" fmla="*/ 124 w 210"/>
                <a:gd name="T45" fmla="*/ 77 h 80"/>
                <a:gd name="T46" fmla="*/ 131 w 210"/>
                <a:gd name="T47" fmla="*/ 76 h 80"/>
                <a:gd name="T48" fmla="*/ 137 w 210"/>
                <a:gd name="T49" fmla="*/ 74 h 80"/>
                <a:gd name="T50" fmla="*/ 143 w 210"/>
                <a:gd name="T51" fmla="*/ 72 h 80"/>
                <a:gd name="T52" fmla="*/ 149 w 210"/>
                <a:gd name="T53" fmla="*/ 70 h 80"/>
                <a:gd name="T54" fmla="*/ 155 w 210"/>
                <a:gd name="T55" fmla="*/ 68 h 80"/>
                <a:gd name="T56" fmla="*/ 160 w 210"/>
                <a:gd name="T57" fmla="*/ 65 h 80"/>
                <a:gd name="T58" fmla="*/ 165 w 210"/>
                <a:gd name="T59" fmla="*/ 62 h 80"/>
                <a:gd name="T60" fmla="*/ 170 w 210"/>
                <a:gd name="T61" fmla="*/ 60 h 80"/>
                <a:gd name="T62" fmla="*/ 174 w 210"/>
                <a:gd name="T63" fmla="*/ 56 h 80"/>
                <a:gd name="T64" fmla="*/ 179 w 210"/>
                <a:gd name="T65" fmla="*/ 53 h 80"/>
                <a:gd name="T66" fmla="*/ 183 w 210"/>
                <a:gd name="T67" fmla="*/ 49 h 80"/>
                <a:gd name="T68" fmla="*/ 187 w 210"/>
                <a:gd name="T69" fmla="*/ 46 h 80"/>
                <a:gd name="T70" fmla="*/ 190 w 210"/>
                <a:gd name="T71" fmla="*/ 42 h 80"/>
                <a:gd name="T72" fmla="*/ 194 w 210"/>
                <a:gd name="T73" fmla="*/ 38 h 80"/>
                <a:gd name="T74" fmla="*/ 197 w 210"/>
                <a:gd name="T75" fmla="*/ 33 h 80"/>
                <a:gd name="T76" fmla="*/ 200 w 210"/>
                <a:gd name="T77" fmla="*/ 29 h 80"/>
                <a:gd name="T78" fmla="*/ 202 w 210"/>
                <a:gd name="T79" fmla="*/ 24 h 80"/>
                <a:gd name="T80" fmla="*/ 210 w 210"/>
                <a:gd name="T81" fmla="*/ 0 h 80"/>
                <a:gd name="T82" fmla="*/ 78 w 210"/>
                <a:gd name="T83" fmla="*/ 2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10" h="80">
                  <a:moveTo>
                    <a:pt x="78" y="20"/>
                  </a:moveTo>
                  <a:lnTo>
                    <a:pt x="68" y="26"/>
                  </a:lnTo>
                  <a:lnTo>
                    <a:pt x="59" y="33"/>
                  </a:lnTo>
                  <a:lnTo>
                    <a:pt x="49" y="39"/>
                  </a:lnTo>
                  <a:lnTo>
                    <a:pt x="39" y="45"/>
                  </a:lnTo>
                  <a:lnTo>
                    <a:pt x="29" y="50"/>
                  </a:lnTo>
                  <a:lnTo>
                    <a:pt x="20" y="56"/>
                  </a:lnTo>
                  <a:lnTo>
                    <a:pt x="10" y="61"/>
                  </a:lnTo>
                  <a:lnTo>
                    <a:pt x="0" y="67"/>
                  </a:lnTo>
                  <a:lnTo>
                    <a:pt x="11" y="69"/>
                  </a:lnTo>
                  <a:lnTo>
                    <a:pt x="22" y="72"/>
                  </a:lnTo>
                  <a:lnTo>
                    <a:pt x="32" y="74"/>
                  </a:lnTo>
                  <a:lnTo>
                    <a:pt x="42" y="76"/>
                  </a:lnTo>
                  <a:lnTo>
                    <a:pt x="52" y="77"/>
                  </a:lnTo>
                  <a:lnTo>
                    <a:pt x="61" y="78"/>
                  </a:lnTo>
                  <a:lnTo>
                    <a:pt x="70" y="79"/>
                  </a:lnTo>
                  <a:lnTo>
                    <a:pt x="78" y="80"/>
                  </a:lnTo>
                  <a:lnTo>
                    <a:pt x="87" y="80"/>
                  </a:lnTo>
                  <a:lnTo>
                    <a:pt x="95" y="80"/>
                  </a:lnTo>
                  <a:lnTo>
                    <a:pt x="103" y="79"/>
                  </a:lnTo>
                  <a:lnTo>
                    <a:pt x="110" y="79"/>
                  </a:lnTo>
                  <a:lnTo>
                    <a:pt x="117" y="78"/>
                  </a:lnTo>
                  <a:lnTo>
                    <a:pt x="124" y="77"/>
                  </a:lnTo>
                  <a:lnTo>
                    <a:pt x="131" y="76"/>
                  </a:lnTo>
                  <a:lnTo>
                    <a:pt x="137" y="74"/>
                  </a:lnTo>
                  <a:lnTo>
                    <a:pt x="143" y="72"/>
                  </a:lnTo>
                  <a:lnTo>
                    <a:pt x="149" y="70"/>
                  </a:lnTo>
                  <a:lnTo>
                    <a:pt x="155" y="68"/>
                  </a:lnTo>
                  <a:lnTo>
                    <a:pt x="160" y="65"/>
                  </a:lnTo>
                  <a:lnTo>
                    <a:pt x="165" y="62"/>
                  </a:lnTo>
                  <a:lnTo>
                    <a:pt x="170" y="60"/>
                  </a:lnTo>
                  <a:lnTo>
                    <a:pt x="174" y="56"/>
                  </a:lnTo>
                  <a:lnTo>
                    <a:pt x="179" y="53"/>
                  </a:lnTo>
                  <a:lnTo>
                    <a:pt x="183" y="49"/>
                  </a:lnTo>
                  <a:lnTo>
                    <a:pt x="187" y="46"/>
                  </a:lnTo>
                  <a:lnTo>
                    <a:pt x="190" y="42"/>
                  </a:lnTo>
                  <a:lnTo>
                    <a:pt x="194" y="38"/>
                  </a:lnTo>
                  <a:lnTo>
                    <a:pt x="197" y="33"/>
                  </a:lnTo>
                  <a:lnTo>
                    <a:pt x="200" y="29"/>
                  </a:lnTo>
                  <a:lnTo>
                    <a:pt x="202" y="24"/>
                  </a:lnTo>
                  <a:lnTo>
                    <a:pt x="210" y="0"/>
                  </a:lnTo>
                  <a:lnTo>
                    <a:pt x="78" y="20"/>
                  </a:lnTo>
                  <a:close/>
                </a:path>
              </a:pathLst>
            </a:custGeom>
            <a:solidFill>
              <a:srgbClr val="D4943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1" name="Freeform 71"/>
            <p:cNvSpPr>
              <a:spLocks/>
            </p:cNvSpPr>
            <p:nvPr/>
          </p:nvSpPr>
          <p:spPr bwMode="auto">
            <a:xfrm>
              <a:off x="3896" y="1452"/>
              <a:ext cx="325" cy="548"/>
            </a:xfrm>
            <a:custGeom>
              <a:avLst/>
              <a:gdLst>
                <a:gd name="T0" fmla="*/ 39 w 325"/>
                <a:gd name="T1" fmla="*/ 214 h 548"/>
                <a:gd name="T2" fmla="*/ 148 w 325"/>
                <a:gd name="T3" fmla="*/ 428 h 548"/>
                <a:gd name="T4" fmla="*/ 70 w 325"/>
                <a:gd name="T5" fmla="*/ 532 h 548"/>
                <a:gd name="T6" fmla="*/ 87 w 325"/>
                <a:gd name="T7" fmla="*/ 533 h 548"/>
                <a:gd name="T8" fmla="*/ 101 w 325"/>
                <a:gd name="T9" fmla="*/ 535 h 548"/>
                <a:gd name="T10" fmla="*/ 112 w 325"/>
                <a:gd name="T11" fmla="*/ 536 h 548"/>
                <a:gd name="T12" fmla="*/ 121 w 325"/>
                <a:gd name="T13" fmla="*/ 538 h 548"/>
                <a:gd name="T14" fmla="*/ 129 w 325"/>
                <a:gd name="T15" fmla="*/ 540 h 548"/>
                <a:gd name="T16" fmla="*/ 137 w 325"/>
                <a:gd name="T17" fmla="*/ 543 h 548"/>
                <a:gd name="T18" fmla="*/ 146 w 325"/>
                <a:gd name="T19" fmla="*/ 546 h 548"/>
                <a:gd name="T20" fmla="*/ 157 w 325"/>
                <a:gd name="T21" fmla="*/ 548 h 548"/>
                <a:gd name="T22" fmla="*/ 325 w 325"/>
                <a:gd name="T23" fmla="*/ 443 h 548"/>
                <a:gd name="T24" fmla="*/ 200 w 325"/>
                <a:gd name="T25" fmla="*/ 149 h 548"/>
                <a:gd name="T26" fmla="*/ 194 w 325"/>
                <a:gd name="T27" fmla="*/ 135 h 548"/>
                <a:gd name="T28" fmla="*/ 188 w 325"/>
                <a:gd name="T29" fmla="*/ 122 h 548"/>
                <a:gd name="T30" fmla="*/ 181 w 325"/>
                <a:gd name="T31" fmla="*/ 110 h 548"/>
                <a:gd name="T32" fmla="*/ 175 w 325"/>
                <a:gd name="T33" fmla="*/ 99 h 548"/>
                <a:gd name="T34" fmla="*/ 169 w 325"/>
                <a:gd name="T35" fmla="*/ 89 h 548"/>
                <a:gd name="T36" fmla="*/ 163 w 325"/>
                <a:gd name="T37" fmla="*/ 79 h 548"/>
                <a:gd name="T38" fmla="*/ 157 w 325"/>
                <a:gd name="T39" fmla="*/ 71 h 548"/>
                <a:gd name="T40" fmla="*/ 150 w 325"/>
                <a:gd name="T41" fmla="*/ 63 h 548"/>
                <a:gd name="T42" fmla="*/ 144 w 325"/>
                <a:gd name="T43" fmla="*/ 56 h 548"/>
                <a:gd name="T44" fmla="*/ 138 w 325"/>
                <a:gd name="T45" fmla="*/ 50 h 548"/>
                <a:gd name="T46" fmla="*/ 132 w 325"/>
                <a:gd name="T47" fmla="*/ 44 h 548"/>
                <a:gd name="T48" fmla="*/ 125 w 325"/>
                <a:gd name="T49" fmla="*/ 39 h 548"/>
                <a:gd name="T50" fmla="*/ 119 w 325"/>
                <a:gd name="T51" fmla="*/ 34 h 548"/>
                <a:gd name="T52" fmla="*/ 113 w 325"/>
                <a:gd name="T53" fmla="*/ 30 h 548"/>
                <a:gd name="T54" fmla="*/ 107 w 325"/>
                <a:gd name="T55" fmla="*/ 27 h 548"/>
                <a:gd name="T56" fmla="*/ 101 w 325"/>
                <a:gd name="T57" fmla="*/ 24 h 548"/>
                <a:gd name="T58" fmla="*/ 94 w 325"/>
                <a:gd name="T59" fmla="*/ 21 h 548"/>
                <a:gd name="T60" fmla="*/ 88 w 325"/>
                <a:gd name="T61" fmla="*/ 19 h 548"/>
                <a:gd name="T62" fmla="*/ 82 w 325"/>
                <a:gd name="T63" fmla="*/ 17 h 548"/>
                <a:gd name="T64" fmla="*/ 76 w 325"/>
                <a:gd name="T65" fmla="*/ 15 h 548"/>
                <a:gd name="T66" fmla="*/ 63 w 325"/>
                <a:gd name="T67" fmla="*/ 12 h 548"/>
                <a:gd name="T68" fmla="*/ 51 w 325"/>
                <a:gd name="T69" fmla="*/ 10 h 548"/>
                <a:gd name="T70" fmla="*/ 38 w 325"/>
                <a:gd name="T71" fmla="*/ 8 h 548"/>
                <a:gd name="T72" fmla="*/ 25 w 325"/>
                <a:gd name="T73" fmla="*/ 6 h 548"/>
                <a:gd name="T74" fmla="*/ 19 w 325"/>
                <a:gd name="T75" fmla="*/ 4 h 548"/>
                <a:gd name="T76" fmla="*/ 12 w 325"/>
                <a:gd name="T77" fmla="*/ 3 h 548"/>
                <a:gd name="T78" fmla="*/ 6 w 325"/>
                <a:gd name="T79" fmla="*/ 2 h 548"/>
                <a:gd name="T80" fmla="*/ 0 w 325"/>
                <a:gd name="T81" fmla="*/ 0 h 548"/>
                <a:gd name="T82" fmla="*/ 39 w 325"/>
                <a:gd name="T83" fmla="*/ 214 h 5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325" h="548">
                  <a:moveTo>
                    <a:pt x="39" y="214"/>
                  </a:moveTo>
                  <a:lnTo>
                    <a:pt x="148" y="428"/>
                  </a:lnTo>
                  <a:lnTo>
                    <a:pt x="70" y="532"/>
                  </a:lnTo>
                  <a:lnTo>
                    <a:pt x="87" y="533"/>
                  </a:lnTo>
                  <a:lnTo>
                    <a:pt x="101" y="535"/>
                  </a:lnTo>
                  <a:lnTo>
                    <a:pt x="112" y="536"/>
                  </a:lnTo>
                  <a:lnTo>
                    <a:pt x="121" y="538"/>
                  </a:lnTo>
                  <a:lnTo>
                    <a:pt x="129" y="540"/>
                  </a:lnTo>
                  <a:lnTo>
                    <a:pt x="137" y="543"/>
                  </a:lnTo>
                  <a:lnTo>
                    <a:pt x="146" y="546"/>
                  </a:lnTo>
                  <a:lnTo>
                    <a:pt x="157" y="548"/>
                  </a:lnTo>
                  <a:lnTo>
                    <a:pt x="325" y="443"/>
                  </a:lnTo>
                  <a:lnTo>
                    <a:pt x="200" y="149"/>
                  </a:lnTo>
                  <a:lnTo>
                    <a:pt x="194" y="135"/>
                  </a:lnTo>
                  <a:lnTo>
                    <a:pt x="188" y="122"/>
                  </a:lnTo>
                  <a:lnTo>
                    <a:pt x="181" y="110"/>
                  </a:lnTo>
                  <a:lnTo>
                    <a:pt x="175" y="99"/>
                  </a:lnTo>
                  <a:lnTo>
                    <a:pt x="169" y="89"/>
                  </a:lnTo>
                  <a:lnTo>
                    <a:pt x="163" y="79"/>
                  </a:lnTo>
                  <a:lnTo>
                    <a:pt x="157" y="71"/>
                  </a:lnTo>
                  <a:lnTo>
                    <a:pt x="150" y="63"/>
                  </a:lnTo>
                  <a:lnTo>
                    <a:pt x="144" y="56"/>
                  </a:lnTo>
                  <a:lnTo>
                    <a:pt x="138" y="50"/>
                  </a:lnTo>
                  <a:lnTo>
                    <a:pt x="132" y="44"/>
                  </a:lnTo>
                  <a:lnTo>
                    <a:pt x="125" y="39"/>
                  </a:lnTo>
                  <a:lnTo>
                    <a:pt x="119" y="34"/>
                  </a:lnTo>
                  <a:lnTo>
                    <a:pt x="113" y="30"/>
                  </a:lnTo>
                  <a:lnTo>
                    <a:pt x="107" y="27"/>
                  </a:lnTo>
                  <a:lnTo>
                    <a:pt x="101" y="24"/>
                  </a:lnTo>
                  <a:lnTo>
                    <a:pt x="94" y="21"/>
                  </a:lnTo>
                  <a:lnTo>
                    <a:pt x="88" y="19"/>
                  </a:lnTo>
                  <a:lnTo>
                    <a:pt x="82" y="17"/>
                  </a:lnTo>
                  <a:lnTo>
                    <a:pt x="76" y="15"/>
                  </a:lnTo>
                  <a:lnTo>
                    <a:pt x="63" y="12"/>
                  </a:lnTo>
                  <a:lnTo>
                    <a:pt x="51" y="10"/>
                  </a:lnTo>
                  <a:lnTo>
                    <a:pt x="38" y="8"/>
                  </a:lnTo>
                  <a:lnTo>
                    <a:pt x="25" y="6"/>
                  </a:lnTo>
                  <a:lnTo>
                    <a:pt x="19" y="4"/>
                  </a:lnTo>
                  <a:lnTo>
                    <a:pt x="12" y="3"/>
                  </a:lnTo>
                  <a:lnTo>
                    <a:pt x="6" y="2"/>
                  </a:lnTo>
                  <a:lnTo>
                    <a:pt x="0" y="0"/>
                  </a:lnTo>
                  <a:lnTo>
                    <a:pt x="39" y="214"/>
                  </a:lnTo>
                  <a:close/>
                </a:path>
              </a:pathLst>
            </a:custGeom>
            <a:solidFill>
              <a:srgbClr val="EBAA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2" name="Freeform 72"/>
            <p:cNvSpPr>
              <a:spLocks/>
            </p:cNvSpPr>
            <p:nvPr/>
          </p:nvSpPr>
          <p:spPr bwMode="auto">
            <a:xfrm>
              <a:off x="3877" y="1437"/>
              <a:ext cx="337" cy="412"/>
            </a:xfrm>
            <a:custGeom>
              <a:avLst/>
              <a:gdLst>
                <a:gd name="T0" fmla="*/ 116 w 337"/>
                <a:gd name="T1" fmla="*/ 396 h 412"/>
                <a:gd name="T2" fmla="*/ 45 w 337"/>
                <a:gd name="T3" fmla="*/ 242 h 412"/>
                <a:gd name="T4" fmla="*/ 40 w 337"/>
                <a:gd name="T5" fmla="*/ 195 h 412"/>
                <a:gd name="T6" fmla="*/ 35 w 337"/>
                <a:gd name="T7" fmla="*/ 152 h 412"/>
                <a:gd name="T8" fmla="*/ 30 w 337"/>
                <a:gd name="T9" fmla="*/ 112 h 412"/>
                <a:gd name="T10" fmla="*/ 25 w 337"/>
                <a:gd name="T11" fmla="*/ 78 h 412"/>
                <a:gd name="T12" fmla="*/ 19 w 337"/>
                <a:gd name="T13" fmla="*/ 48 h 412"/>
                <a:gd name="T14" fmla="*/ 14 w 337"/>
                <a:gd name="T15" fmla="*/ 30 h 412"/>
                <a:gd name="T16" fmla="*/ 10 w 337"/>
                <a:gd name="T17" fmla="*/ 19 h 412"/>
                <a:gd name="T18" fmla="*/ 7 w 337"/>
                <a:gd name="T19" fmla="*/ 10 h 412"/>
                <a:gd name="T20" fmla="*/ 2 w 337"/>
                <a:gd name="T21" fmla="*/ 3 h 412"/>
                <a:gd name="T22" fmla="*/ 16 w 337"/>
                <a:gd name="T23" fmla="*/ 3 h 412"/>
                <a:gd name="T24" fmla="*/ 47 w 337"/>
                <a:gd name="T25" fmla="*/ 8 h 412"/>
                <a:gd name="T26" fmla="*/ 76 w 337"/>
                <a:gd name="T27" fmla="*/ 13 h 412"/>
                <a:gd name="T28" fmla="*/ 97 w 337"/>
                <a:gd name="T29" fmla="*/ 18 h 412"/>
                <a:gd name="T30" fmla="*/ 111 w 337"/>
                <a:gd name="T31" fmla="*/ 22 h 412"/>
                <a:gd name="T32" fmla="*/ 124 w 337"/>
                <a:gd name="T33" fmla="*/ 27 h 412"/>
                <a:gd name="T34" fmla="*/ 138 w 337"/>
                <a:gd name="T35" fmla="*/ 34 h 412"/>
                <a:gd name="T36" fmla="*/ 150 w 337"/>
                <a:gd name="T37" fmla="*/ 41 h 412"/>
                <a:gd name="T38" fmla="*/ 162 w 337"/>
                <a:gd name="T39" fmla="*/ 50 h 412"/>
                <a:gd name="T40" fmla="*/ 174 w 337"/>
                <a:gd name="T41" fmla="*/ 61 h 412"/>
                <a:gd name="T42" fmla="*/ 186 w 337"/>
                <a:gd name="T43" fmla="*/ 74 h 412"/>
                <a:gd name="T44" fmla="*/ 197 w 337"/>
                <a:gd name="T45" fmla="*/ 89 h 412"/>
                <a:gd name="T46" fmla="*/ 208 w 337"/>
                <a:gd name="T47" fmla="*/ 106 h 412"/>
                <a:gd name="T48" fmla="*/ 337 w 337"/>
                <a:gd name="T49" fmla="*/ 335 h 412"/>
                <a:gd name="T50" fmla="*/ 314 w 337"/>
                <a:gd name="T51" fmla="*/ 349 h 412"/>
                <a:gd name="T52" fmla="*/ 291 w 337"/>
                <a:gd name="T53" fmla="*/ 363 h 412"/>
                <a:gd name="T54" fmla="*/ 267 w 337"/>
                <a:gd name="T55" fmla="*/ 376 h 412"/>
                <a:gd name="T56" fmla="*/ 242 w 337"/>
                <a:gd name="T57" fmla="*/ 388 h 412"/>
                <a:gd name="T58" fmla="*/ 229 w 337"/>
                <a:gd name="T59" fmla="*/ 393 h 412"/>
                <a:gd name="T60" fmla="*/ 215 w 337"/>
                <a:gd name="T61" fmla="*/ 398 h 412"/>
                <a:gd name="T62" fmla="*/ 201 w 337"/>
                <a:gd name="T63" fmla="*/ 402 h 412"/>
                <a:gd name="T64" fmla="*/ 187 w 337"/>
                <a:gd name="T65" fmla="*/ 406 h 412"/>
                <a:gd name="T66" fmla="*/ 171 w 337"/>
                <a:gd name="T67" fmla="*/ 409 h 412"/>
                <a:gd name="T68" fmla="*/ 155 w 337"/>
                <a:gd name="T69" fmla="*/ 411 h 412"/>
                <a:gd name="T70" fmla="*/ 138 w 337"/>
                <a:gd name="T71" fmla="*/ 412 h 412"/>
                <a:gd name="T72" fmla="*/ 121 w 337"/>
                <a:gd name="T73" fmla="*/ 412 h 4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337" h="412">
                  <a:moveTo>
                    <a:pt x="121" y="412"/>
                  </a:moveTo>
                  <a:lnTo>
                    <a:pt x="116" y="396"/>
                  </a:lnTo>
                  <a:lnTo>
                    <a:pt x="47" y="266"/>
                  </a:lnTo>
                  <a:lnTo>
                    <a:pt x="45" y="242"/>
                  </a:lnTo>
                  <a:lnTo>
                    <a:pt x="42" y="218"/>
                  </a:lnTo>
                  <a:lnTo>
                    <a:pt x="40" y="195"/>
                  </a:lnTo>
                  <a:lnTo>
                    <a:pt x="38" y="173"/>
                  </a:lnTo>
                  <a:lnTo>
                    <a:pt x="35" y="152"/>
                  </a:lnTo>
                  <a:lnTo>
                    <a:pt x="33" y="132"/>
                  </a:lnTo>
                  <a:lnTo>
                    <a:pt x="30" y="112"/>
                  </a:lnTo>
                  <a:lnTo>
                    <a:pt x="28" y="95"/>
                  </a:lnTo>
                  <a:lnTo>
                    <a:pt x="25" y="78"/>
                  </a:lnTo>
                  <a:lnTo>
                    <a:pt x="22" y="62"/>
                  </a:lnTo>
                  <a:lnTo>
                    <a:pt x="19" y="48"/>
                  </a:lnTo>
                  <a:lnTo>
                    <a:pt x="16" y="36"/>
                  </a:lnTo>
                  <a:lnTo>
                    <a:pt x="14" y="30"/>
                  </a:lnTo>
                  <a:lnTo>
                    <a:pt x="12" y="24"/>
                  </a:lnTo>
                  <a:lnTo>
                    <a:pt x="10" y="19"/>
                  </a:lnTo>
                  <a:lnTo>
                    <a:pt x="9" y="14"/>
                  </a:lnTo>
                  <a:lnTo>
                    <a:pt x="7" y="10"/>
                  </a:lnTo>
                  <a:lnTo>
                    <a:pt x="5" y="6"/>
                  </a:lnTo>
                  <a:lnTo>
                    <a:pt x="2" y="3"/>
                  </a:lnTo>
                  <a:lnTo>
                    <a:pt x="0" y="0"/>
                  </a:lnTo>
                  <a:lnTo>
                    <a:pt x="16" y="3"/>
                  </a:lnTo>
                  <a:lnTo>
                    <a:pt x="31" y="6"/>
                  </a:lnTo>
                  <a:lnTo>
                    <a:pt x="47" y="8"/>
                  </a:lnTo>
                  <a:lnTo>
                    <a:pt x="61" y="11"/>
                  </a:lnTo>
                  <a:lnTo>
                    <a:pt x="76" y="13"/>
                  </a:lnTo>
                  <a:lnTo>
                    <a:pt x="90" y="17"/>
                  </a:lnTo>
                  <a:lnTo>
                    <a:pt x="97" y="18"/>
                  </a:lnTo>
                  <a:lnTo>
                    <a:pt x="104" y="20"/>
                  </a:lnTo>
                  <a:lnTo>
                    <a:pt x="111" y="22"/>
                  </a:lnTo>
                  <a:lnTo>
                    <a:pt x="118" y="25"/>
                  </a:lnTo>
                  <a:lnTo>
                    <a:pt x="124" y="27"/>
                  </a:lnTo>
                  <a:lnTo>
                    <a:pt x="131" y="30"/>
                  </a:lnTo>
                  <a:lnTo>
                    <a:pt x="138" y="34"/>
                  </a:lnTo>
                  <a:lnTo>
                    <a:pt x="144" y="37"/>
                  </a:lnTo>
                  <a:lnTo>
                    <a:pt x="150" y="41"/>
                  </a:lnTo>
                  <a:lnTo>
                    <a:pt x="156" y="46"/>
                  </a:lnTo>
                  <a:lnTo>
                    <a:pt x="162" y="50"/>
                  </a:lnTo>
                  <a:lnTo>
                    <a:pt x="169" y="55"/>
                  </a:lnTo>
                  <a:lnTo>
                    <a:pt x="174" y="61"/>
                  </a:lnTo>
                  <a:lnTo>
                    <a:pt x="180" y="67"/>
                  </a:lnTo>
                  <a:lnTo>
                    <a:pt x="186" y="74"/>
                  </a:lnTo>
                  <a:lnTo>
                    <a:pt x="192" y="81"/>
                  </a:lnTo>
                  <a:lnTo>
                    <a:pt x="197" y="89"/>
                  </a:lnTo>
                  <a:lnTo>
                    <a:pt x="202" y="97"/>
                  </a:lnTo>
                  <a:lnTo>
                    <a:pt x="208" y="106"/>
                  </a:lnTo>
                  <a:lnTo>
                    <a:pt x="213" y="116"/>
                  </a:lnTo>
                  <a:lnTo>
                    <a:pt x="337" y="335"/>
                  </a:lnTo>
                  <a:lnTo>
                    <a:pt x="325" y="342"/>
                  </a:lnTo>
                  <a:lnTo>
                    <a:pt x="314" y="349"/>
                  </a:lnTo>
                  <a:lnTo>
                    <a:pt x="303" y="356"/>
                  </a:lnTo>
                  <a:lnTo>
                    <a:pt x="291" y="363"/>
                  </a:lnTo>
                  <a:lnTo>
                    <a:pt x="279" y="370"/>
                  </a:lnTo>
                  <a:lnTo>
                    <a:pt x="267" y="376"/>
                  </a:lnTo>
                  <a:lnTo>
                    <a:pt x="255" y="383"/>
                  </a:lnTo>
                  <a:lnTo>
                    <a:pt x="242" y="388"/>
                  </a:lnTo>
                  <a:lnTo>
                    <a:pt x="236" y="391"/>
                  </a:lnTo>
                  <a:lnTo>
                    <a:pt x="229" y="393"/>
                  </a:lnTo>
                  <a:lnTo>
                    <a:pt x="222" y="396"/>
                  </a:lnTo>
                  <a:lnTo>
                    <a:pt x="215" y="398"/>
                  </a:lnTo>
                  <a:lnTo>
                    <a:pt x="208" y="400"/>
                  </a:lnTo>
                  <a:lnTo>
                    <a:pt x="201" y="402"/>
                  </a:lnTo>
                  <a:lnTo>
                    <a:pt x="194" y="404"/>
                  </a:lnTo>
                  <a:lnTo>
                    <a:pt x="187" y="406"/>
                  </a:lnTo>
                  <a:lnTo>
                    <a:pt x="179" y="407"/>
                  </a:lnTo>
                  <a:lnTo>
                    <a:pt x="171" y="409"/>
                  </a:lnTo>
                  <a:lnTo>
                    <a:pt x="163" y="410"/>
                  </a:lnTo>
                  <a:lnTo>
                    <a:pt x="155" y="411"/>
                  </a:lnTo>
                  <a:lnTo>
                    <a:pt x="147" y="412"/>
                  </a:lnTo>
                  <a:lnTo>
                    <a:pt x="138" y="412"/>
                  </a:lnTo>
                  <a:lnTo>
                    <a:pt x="130" y="412"/>
                  </a:lnTo>
                  <a:lnTo>
                    <a:pt x="121" y="412"/>
                  </a:lnTo>
                  <a:close/>
                </a:path>
              </a:pathLst>
            </a:custGeom>
            <a:solidFill>
              <a:srgbClr val="5460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3" name="Freeform 73"/>
            <p:cNvSpPr>
              <a:spLocks/>
            </p:cNvSpPr>
            <p:nvPr/>
          </p:nvSpPr>
          <p:spPr bwMode="auto">
            <a:xfrm>
              <a:off x="3943" y="1702"/>
              <a:ext cx="94" cy="144"/>
            </a:xfrm>
            <a:custGeom>
              <a:avLst/>
              <a:gdLst>
                <a:gd name="T0" fmla="*/ 0 w 94"/>
                <a:gd name="T1" fmla="*/ 0 h 144"/>
                <a:gd name="T2" fmla="*/ 47 w 94"/>
                <a:gd name="T3" fmla="*/ 144 h 144"/>
                <a:gd name="T4" fmla="*/ 94 w 94"/>
                <a:gd name="T5" fmla="*/ 142 h 144"/>
                <a:gd name="T6" fmla="*/ 0 w 94"/>
                <a:gd name="T7" fmla="*/ 0 h 144"/>
              </a:gdLst>
              <a:ahLst/>
              <a:cxnLst>
                <a:cxn ang="0">
                  <a:pos x="T0" y="T1"/>
                </a:cxn>
                <a:cxn ang="0">
                  <a:pos x="T2" y="T3"/>
                </a:cxn>
                <a:cxn ang="0">
                  <a:pos x="T4" y="T5"/>
                </a:cxn>
                <a:cxn ang="0">
                  <a:pos x="T6" y="T7"/>
                </a:cxn>
              </a:cxnLst>
              <a:rect l="0" t="0" r="r" b="b"/>
              <a:pathLst>
                <a:path w="94" h="144">
                  <a:moveTo>
                    <a:pt x="0" y="0"/>
                  </a:moveTo>
                  <a:lnTo>
                    <a:pt x="47" y="144"/>
                  </a:lnTo>
                  <a:lnTo>
                    <a:pt x="94" y="142"/>
                  </a:lnTo>
                  <a:lnTo>
                    <a:pt x="0" y="0"/>
                  </a:lnTo>
                  <a:close/>
                </a:path>
              </a:pathLst>
            </a:custGeom>
            <a:solidFill>
              <a:srgbClr val="3F4A6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4" name="Freeform 74"/>
            <p:cNvSpPr>
              <a:spLocks/>
            </p:cNvSpPr>
            <p:nvPr/>
          </p:nvSpPr>
          <p:spPr bwMode="auto">
            <a:xfrm>
              <a:off x="3982" y="1735"/>
              <a:ext cx="238" cy="116"/>
            </a:xfrm>
            <a:custGeom>
              <a:avLst/>
              <a:gdLst>
                <a:gd name="T0" fmla="*/ 238 w 238"/>
                <a:gd name="T1" fmla="*/ 34 h 116"/>
                <a:gd name="T2" fmla="*/ 224 w 238"/>
                <a:gd name="T3" fmla="*/ 43 h 116"/>
                <a:gd name="T4" fmla="*/ 210 w 238"/>
                <a:gd name="T5" fmla="*/ 52 h 116"/>
                <a:gd name="T6" fmla="*/ 197 w 238"/>
                <a:gd name="T7" fmla="*/ 61 h 116"/>
                <a:gd name="T8" fmla="*/ 183 w 238"/>
                <a:gd name="T9" fmla="*/ 69 h 116"/>
                <a:gd name="T10" fmla="*/ 171 w 238"/>
                <a:gd name="T11" fmla="*/ 76 h 116"/>
                <a:gd name="T12" fmla="*/ 158 w 238"/>
                <a:gd name="T13" fmla="*/ 83 h 116"/>
                <a:gd name="T14" fmla="*/ 151 w 238"/>
                <a:gd name="T15" fmla="*/ 87 h 116"/>
                <a:gd name="T16" fmla="*/ 145 w 238"/>
                <a:gd name="T17" fmla="*/ 90 h 116"/>
                <a:gd name="T18" fmla="*/ 138 w 238"/>
                <a:gd name="T19" fmla="*/ 93 h 116"/>
                <a:gd name="T20" fmla="*/ 132 w 238"/>
                <a:gd name="T21" fmla="*/ 96 h 116"/>
                <a:gd name="T22" fmla="*/ 125 w 238"/>
                <a:gd name="T23" fmla="*/ 99 h 116"/>
                <a:gd name="T24" fmla="*/ 118 w 238"/>
                <a:gd name="T25" fmla="*/ 101 h 116"/>
                <a:gd name="T26" fmla="*/ 111 w 238"/>
                <a:gd name="T27" fmla="*/ 103 h 116"/>
                <a:gd name="T28" fmla="*/ 104 w 238"/>
                <a:gd name="T29" fmla="*/ 106 h 116"/>
                <a:gd name="T30" fmla="*/ 97 w 238"/>
                <a:gd name="T31" fmla="*/ 107 h 116"/>
                <a:gd name="T32" fmla="*/ 90 w 238"/>
                <a:gd name="T33" fmla="*/ 109 h 116"/>
                <a:gd name="T34" fmla="*/ 82 w 238"/>
                <a:gd name="T35" fmla="*/ 111 h 116"/>
                <a:gd name="T36" fmla="*/ 75 w 238"/>
                <a:gd name="T37" fmla="*/ 112 h 116"/>
                <a:gd name="T38" fmla="*/ 67 w 238"/>
                <a:gd name="T39" fmla="*/ 114 h 116"/>
                <a:gd name="T40" fmla="*/ 59 w 238"/>
                <a:gd name="T41" fmla="*/ 114 h 116"/>
                <a:gd name="T42" fmla="*/ 51 w 238"/>
                <a:gd name="T43" fmla="*/ 115 h 116"/>
                <a:gd name="T44" fmla="*/ 42 w 238"/>
                <a:gd name="T45" fmla="*/ 116 h 116"/>
                <a:gd name="T46" fmla="*/ 33 w 238"/>
                <a:gd name="T47" fmla="*/ 116 h 116"/>
                <a:gd name="T48" fmla="*/ 24 w 238"/>
                <a:gd name="T49" fmla="*/ 116 h 116"/>
                <a:gd name="T50" fmla="*/ 15 w 238"/>
                <a:gd name="T51" fmla="*/ 116 h 116"/>
                <a:gd name="T52" fmla="*/ 6 w 238"/>
                <a:gd name="T53" fmla="*/ 115 h 116"/>
                <a:gd name="T54" fmla="*/ 0 w 238"/>
                <a:gd name="T55" fmla="*/ 81 h 116"/>
                <a:gd name="T56" fmla="*/ 17 w 238"/>
                <a:gd name="T57" fmla="*/ 77 h 116"/>
                <a:gd name="T58" fmla="*/ 32 w 238"/>
                <a:gd name="T59" fmla="*/ 74 h 116"/>
                <a:gd name="T60" fmla="*/ 47 w 238"/>
                <a:gd name="T61" fmla="*/ 70 h 116"/>
                <a:gd name="T62" fmla="*/ 61 w 238"/>
                <a:gd name="T63" fmla="*/ 66 h 116"/>
                <a:gd name="T64" fmla="*/ 74 w 238"/>
                <a:gd name="T65" fmla="*/ 62 h 116"/>
                <a:gd name="T66" fmla="*/ 87 w 238"/>
                <a:gd name="T67" fmla="*/ 58 h 116"/>
                <a:gd name="T68" fmla="*/ 100 w 238"/>
                <a:gd name="T69" fmla="*/ 54 h 116"/>
                <a:gd name="T70" fmla="*/ 112 w 238"/>
                <a:gd name="T71" fmla="*/ 50 h 116"/>
                <a:gd name="T72" fmla="*/ 124 w 238"/>
                <a:gd name="T73" fmla="*/ 45 h 116"/>
                <a:gd name="T74" fmla="*/ 136 w 238"/>
                <a:gd name="T75" fmla="*/ 40 h 116"/>
                <a:gd name="T76" fmla="*/ 148 w 238"/>
                <a:gd name="T77" fmla="*/ 34 h 116"/>
                <a:gd name="T78" fmla="*/ 160 w 238"/>
                <a:gd name="T79" fmla="*/ 28 h 116"/>
                <a:gd name="T80" fmla="*/ 172 w 238"/>
                <a:gd name="T81" fmla="*/ 22 h 116"/>
                <a:gd name="T82" fmla="*/ 185 w 238"/>
                <a:gd name="T83" fmla="*/ 15 h 116"/>
                <a:gd name="T84" fmla="*/ 198 w 238"/>
                <a:gd name="T85" fmla="*/ 8 h 116"/>
                <a:gd name="T86" fmla="*/ 211 w 238"/>
                <a:gd name="T87" fmla="*/ 0 h 116"/>
                <a:gd name="T88" fmla="*/ 238 w 238"/>
                <a:gd name="T89" fmla="*/ 34 h 1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38" h="116">
                  <a:moveTo>
                    <a:pt x="238" y="34"/>
                  </a:moveTo>
                  <a:lnTo>
                    <a:pt x="224" y="43"/>
                  </a:lnTo>
                  <a:lnTo>
                    <a:pt x="210" y="52"/>
                  </a:lnTo>
                  <a:lnTo>
                    <a:pt x="197" y="61"/>
                  </a:lnTo>
                  <a:lnTo>
                    <a:pt x="183" y="69"/>
                  </a:lnTo>
                  <a:lnTo>
                    <a:pt x="171" y="76"/>
                  </a:lnTo>
                  <a:lnTo>
                    <a:pt x="158" y="83"/>
                  </a:lnTo>
                  <a:lnTo>
                    <a:pt x="151" y="87"/>
                  </a:lnTo>
                  <a:lnTo>
                    <a:pt x="145" y="90"/>
                  </a:lnTo>
                  <a:lnTo>
                    <a:pt x="138" y="93"/>
                  </a:lnTo>
                  <a:lnTo>
                    <a:pt x="132" y="96"/>
                  </a:lnTo>
                  <a:lnTo>
                    <a:pt x="125" y="99"/>
                  </a:lnTo>
                  <a:lnTo>
                    <a:pt x="118" y="101"/>
                  </a:lnTo>
                  <a:lnTo>
                    <a:pt x="111" y="103"/>
                  </a:lnTo>
                  <a:lnTo>
                    <a:pt x="104" y="106"/>
                  </a:lnTo>
                  <a:lnTo>
                    <a:pt x="97" y="107"/>
                  </a:lnTo>
                  <a:lnTo>
                    <a:pt x="90" y="109"/>
                  </a:lnTo>
                  <a:lnTo>
                    <a:pt x="82" y="111"/>
                  </a:lnTo>
                  <a:lnTo>
                    <a:pt x="75" y="112"/>
                  </a:lnTo>
                  <a:lnTo>
                    <a:pt x="67" y="114"/>
                  </a:lnTo>
                  <a:lnTo>
                    <a:pt x="59" y="114"/>
                  </a:lnTo>
                  <a:lnTo>
                    <a:pt x="51" y="115"/>
                  </a:lnTo>
                  <a:lnTo>
                    <a:pt x="42" y="116"/>
                  </a:lnTo>
                  <a:lnTo>
                    <a:pt x="33" y="116"/>
                  </a:lnTo>
                  <a:lnTo>
                    <a:pt x="24" y="116"/>
                  </a:lnTo>
                  <a:lnTo>
                    <a:pt x="15" y="116"/>
                  </a:lnTo>
                  <a:lnTo>
                    <a:pt x="6" y="115"/>
                  </a:lnTo>
                  <a:lnTo>
                    <a:pt x="0" y="81"/>
                  </a:lnTo>
                  <a:lnTo>
                    <a:pt x="17" y="77"/>
                  </a:lnTo>
                  <a:lnTo>
                    <a:pt x="32" y="74"/>
                  </a:lnTo>
                  <a:lnTo>
                    <a:pt x="47" y="70"/>
                  </a:lnTo>
                  <a:lnTo>
                    <a:pt x="61" y="66"/>
                  </a:lnTo>
                  <a:lnTo>
                    <a:pt x="74" y="62"/>
                  </a:lnTo>
                  <a:lnTo>
                    <a:pt x="87" y="58"/>
                  </a:lnTo>
                  <a:lnTo>
                    <a:pt x="100" y="54"/>
                  </a:lnTo>
                  <a:lnTo>
                    <a:pt x="112" y="50"/>
                  </a:lnTo>
                  <a:lnTo>
                    <a:pt x="124" y="45"/>
                  </a:lnTo>
                  <a:lnTo>
                    <a:pt x="136" y="40"/>
                  </a:lnTo>
                  <a:lnTo>
                    <a:pt x="148" y="34"/>
                  </a:lnTo>
                  <a:lnTo>
                    <a:pt x="160" y="28"/>
                  </a:lnTo>
                  <a:lnTo>
                    <a:pt x="172" y="22"/>
                  </a:lnTo>
                  <a:lnTo>
                    <a:pt x="185" y="15"/>
                  </a:lnTo>
                  <a:lnTo>
                    <a:pt x="198" y="8"/>
                  </a:lnTo>
                  <a:lnTo>
                    <a:pt x="211" y="0"/>
                  </a:lnTo>
                  <a:lnTo>
                    <a:pt x="238" y="34"/>
                  </a:lnTo>
                  <a:close/>
                </a:path>
              </a:pathLst>
            </a:custGeom>
            <a:solidFill>
              <a:srgbClr val="3F4A6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5" name="Freeform 75"/>
            <p:cNvSpPr>
              <a:spLocks/>
            </p:cNvSpPr>
            <p:nvPr/>
          </p:nvSpPr>
          <p:spPr bwMode="auto">
            <a:xfrm>
              <a:off x="3850" y="3136"/>
              <a:ext cx="283" cy="592"/>
            </a:xfrm>
            <a:custGeom>
              <a:avLst/>
              <a:gdLst>
                <a:gd name="T0" fmla="*/ 23 w 283"/>
                <a:gd name="T1" fmla="*/ 380 h 592"/>
                <a:gd name="T2" fmla="*/ 12 w 283"/>
                <a:gd name="T3" fmla="*/ 401 h 592"/>
                <a:gd name="T4" fmla="*/ 4 w 283"/>
                <a:gd name="T5" fmla="*/ 420 h 592"/>
                <a:gd name="T6" fmla="*/ 1 w 283"/>
                <a:gd name="T7" fmla="*/ 437 h 592"/>
                <a:gd name="T8" fmla="*/ 1 w 283"/>
                <a:gd name="T9" fmla="*/ 453 h 592"/>
                <a:gd name="T10" fmla="*/ 3 w 283"/>
                <a:gd name="T11" fmla="*/ 467 h 592"/>
                <a:gd name="T12" fmla="*/ 8 w 283"/>
                <a:gd name="T13" fmla="*/ 482 h 592"/>
                <a:gd name="T14" fmla="*/ 15 w 283"/>
                <a:gd name="T15" fmla="*/ 496 h 592"/>
                <a:gd name="T16" fmla="*/ 43 w 283"/>
                <a:gd name="T17" fmla="*/ 540 h 592"/>
                <a:gd name="T18" fmla="*/ 54 w 283"/>
                <a:gd name="T19" fmla="*/ 557 h 592"/>
                <a:gd name="T20" fmla="*/ 58 w 283"/>
                <a:gd name="T21" fmla="*/ 562 h 592"/>
                <a:gd name="T22" fmla="*/ 73 w 283"/>
                <a:gd name="T23" fmla="*/ 572 h 592"/>
                <a:gd name="T24" fmla="*/ 91 w 283"/>
                <a:gd name="T25" fmla="*/ 584 h 592"/>
                <a:gd name="T26" fmla="*/ 114 w 283"/>
                <a:gd name="T27" fmla="*/ 589 h 592"/>
                <a:gd name="T28" fmla="*/ 142 w 283"/>
                <a:gd name="T29" fmla="*/ 592 h 592"/>
                <a:gd name="T30" fmla="*/ 174 w 283"/>
                <a:gd name="T31" fmla="*/ 591 h 592"/>
                <a:gd name="T32" fmla="*/ 206 w 283"/>
                <a:gd name="T33" fmla="*/ 588 h 592"/>
                <a:gd name="T34" fmla="*/ 236 w 283"/>
                <a:gd name="T35" fmla="*/ 582 h 592"/>
                <a:gd name="T36" fmla="*/ 261 w 283"/>
                <a:gd name="T37" fmla="*/ 574 h 592"/>
                <a:gd name="T38" fmla="*/ 277 w 283"/>
                <a:gd name="T39" fmla="*/ 564 h 592"/>
                <a:gd name="T40" fmla="*/ 283 w 283"/>
                <a:gd name="T41" fmla="*/ 551 h 592"/>
                <a:gd name="T42" fmla="*/ 276 w 283"/>
                <a:gd name="T43" fmla="*/ 536 h 592"/>
                <a:gd name="T44" fmla="*/ 252 w 283"/>
                <a:gd name="T45" fmla="*/ 519 h 592"/>
                <a:gd name="T46" fmla="*/ 214 w 283"/>
                <a:gd name="T47" fmla="*/ 497 h 592"/>
                <a:gd name="T48" fmla="*/ 189 w 283"/>
                <a:gd name="T49" fmla="*/ 477 h 592"/>
                <a:gd name="T50" fmla="*/ 172 w 283"/>
                <a:gd name="T51" fmla="*/ 459 h 592"/>
                <a:gd name="T52" fmla="*/ 161 w 283"/>
                <a:gd name="T53" fmla="*/ 441 h 592"/>
                <a:gd name="T54" fmla="*/ 151 w 283"/>
                <a:gd name="T55" fmla="*/ 419 h 592"/>
                <a:gd name="T56" fmla="*/ 143 w 283"/>
                <a:gd name="T57" fmla="*/ 399 h 592"/>
                <a:gd name="T58" fmla="*/ 135 w 283"/>
                <a:gd name="T59" fmla="*/ 377 h 592"/>
                <a:gd name="T60" fmla="*/ 133 w 283"/>
                <a:gd name="T61" fmla="*/ 365 h 592"/>
                <a:gd name="T62" fmla="*/ 135 w 283"/>
                <a:gd name="T63" fmla="*/ 354 h 592"/>
                <a:gd name="T64" fmla="*/ 144 w 283"/>
                <a:gd name="T65" fmla="*/ 318 h 592"/>
                <a:gd name="T66" fmla="*/ 160 w 283"/>
                <a:gd name="T67" fmla="*/ 265 h 592"/>
                <a:gd name="T68" fmla="*/ 177 w 283"/>
                <a:gd name="T69" fmla="*/ 207 h 592"/>
                <a:gd name="T70" fmla="*/ 191 w 283"/>
                <a:gd name="T71" fmla="*/ 159 h 592"/>
                <a:gd name="T72" fmla="*/ 197 w 283"/>
                <a:gd name="T73" fmla="*/ 134 h 592"/>
                <a:gd name="T74" fmla="*/ 200 w 283"/>
                <a:gd name="T75" fmla="*/ 91 h 592"/>
                <a:gd name="T76" fmla="*/ 197 w 283"/>
                <a:gd name="T77" fmla="*/ 57 h 592"/>
                <a:gd name="T78" fmla="*/ 190 w 283"/>
                <a:gd name="T79" fmla="*/ 31 h 592"/>
                <a:gd name="T80" fmla="*/ 179 w 283"/>
                <a:gd name="T81" fmla="*/ 12 h 592"/>
                <a:gd name="T82" fmla="*/ 165 w 283"/>
                <a:gd name="T83" fmla="*/ 2 h 592"/>
                <a:gd name="T84" fmla="*/ 148 w 283"/>
                <a:gd name="T85" fmla="*/ 1 h 592"/>
                <a:gd name="T86" fmla="*/ 130 w 283"/>
                <a:gd name="T87" fmla="*/ 8 h 592"/>
                <a:gd name="T88" fmla="*/ 110 w 283"/>
                <a:gd name="T89" fmla="*/ 24 h 592"/>
                <a:gd name="T90" fmla="*/ 90 w 283"/>
                <a:gd name="T91" fmla="*/ 49 h 592"/>
                <a:gd name="T92" fmla="*/ 70 w 283"/>
                <a:gd name="T93" fmla="*/ 83 h 592"/>
                <a:gd name="T94" fmla="*/ 57 w 283"/>
                <a:gd name="T95" fmla="*/ 114 h 592"/>
                <a:gd name="T96" fmla="*/ 55 w 283"/>
                <a:gd name="T97" fmla="*/ 127 h 592"/>
                <a:gd name="T98" fmla="*/ 50 w 283"/>
                <a:gd name="T99" fmla="*/ 174 h 592"/>
                <a:gd name="T100" fmla="*/ 45 w 283"/>
                <a:gd name="T101" fmla="*/ 236 h 592"/>
                <a:gd name="T102" fmla="*/ 41 w 283"/>
                <a:gd name="T103" fmla="*/ 299 h 592"/>
                <a:gd name="T104" fmla="*/ 36 w 283"/>
                <a:gd name="T105" fmla="*/ 348 h 592"/>
                <a:gd name="T106" fmla="*/ 34 w 283"/>
                <a:gd name="T107" fmla="*/ 362 h 5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83" h="592">
                  <a:moveTo>
                    <a:pt x="33" y="364"/>
                  </a:moveTo>
                  <a:lnTo>
                    <a:pt x="28" y="372"/>
                  </a:lnTo>
                  <a:lnTo>
                    <a:pt x="23" y="380"/>
                  </a:lnTo>
                  <a:lnTo>
                    <a:pt x="18" y="387"/>
                  </a:lnTo>
                  <a:lnTo>
                    <a:pt x="15" y="394"/>
                  </a:lnTo>
                  <a:lnTo>
                    <a:pt x="12" y="401"/>
                  </a:lnTo>
                  <a:lnTo>
                    <a:pt x="8" y="407"/>
                  </a:lnTo>
                  <a:lnTo>
                    <a:pt x="6" y="414"/>
                  </a:lnTo>
                  <a:lnTo>
                    <a:pt x="4" y="420"/>
                  </a:lnTo>
                  <a:lnTo>
                    <a:pt x="2" y="425"/>
                  </a:lnTo>
                  <a:lnTo>
                    <a:pt x="1" y="431"/>
                  </a:lnTo>
                  <a:lnTo>
                    <a:pt x="1" y="437"/>
                  </a:lnTo>
                  <a:lnTo>
                    <a:pt x="0" y="442"/>
                  </a:lnTo>
                  <a:lnTo>
                    <a:pt x="0" y="447"/>
                  </a:lnTo>
                  <a:lnTo>
                    <a:pt x="1" y="453"/>
                  </a:lnTo>
                  <a:lnTo>
                    <a:pt x="1" y="458"/>
                  </a:lnTo>
                  <a:lnTo>
                    <a:pt x="2" y="463"/>
                  </a:lnTo>
                  <a:lnTo>
                    <a:pt x="3" y="467"/>
                  </a:lnTo>
                  <a:lnTo>
                    <a:pt x="5" y="472"/>
                  </a:lnTo>
                  <a:lnTo>
                    <a:pt x="6" y="477"/>
                  </a:lnTo>
                  <a:lnTo>
                    <a:pt x="8" y="482"/>
                  </a:lnTo>
                  <a:lnTo>
                    <a:pt x="11" y="486"/>
                  </a:lnTo>
                  <a:lnTo>
                    <a:pt x="13" y="491"/>
                  </a:lnTo>
                  <a:lnTo>
                    <a:pt x="15" y="496"/>
                  </a:lnTo>
                  <a:lnTo>
                    <a:pt x="18" y="500"/>
                  </a:lnTo>
                  <a:lnTo>
                    <a:pt x="30" y="520"/>
                  </a:lnTo>
                  <a:lnTo>
                    <a:pt x="43" y="540"/>
                  </a:lnTo>
                  <a:lnTo>
                    <a:pt x="48" y="549"/>
                  </a:lnTo>
                  <a:lnTo>
                    <a:pt x="52" y="555"/>
                  </a:lnTo>
                  <a:lnTo>
                    <a:pt x="54" y="557"/>
                  </a:lnTo>
                  <a:lnTo>
                    <a:pt x="55" y="559"/>
                  </a:lnTo>
                  <a:lnTo>
                    <a:pt x="57" y="560"/>
                  </a:lnTo>
                  <a:lnTo>
                    <a:pt x="58" y="562"/>
                  </a:lnTo>
                  <a:lnTo>
                    <a:pt x="62" y="564"/>
                  </a:lnTo>
                  <a:lnTo>
                    <a:pt x="66" y="568"/>
                  </a:lnTo>
                  <a:lnTo>
                    <a:pt x="73" y="572"/>
                  </a:lnTo>
                  <a:lnTo>
                    <a:pt x="81" y="579"/>
                  </a:lnTo>
                  <a:lnTo>
                    <a:pt x="85" y="582"/>
                  </a:lnTo>
                  <a:lnTo>
                    <a:pt x="91" y="584"/>
                  </a:lnTo>
                  <a:lnTo>
                    <a:pt x="98" y="586"/>
                  </a:lnTo>
                  <a:lnTo>
                    <a:pt x="105" y="588"/>
                  </a:lnTo>
                  <a:lnTo>
                    <a:pt x="114" y="589"/>
                  </a:lnTo>
                  <a:lnTo>
                    <a:pt x="123" y="590"/>
                  </a:lnTo>
                  <a:lnTo>
                    <a:pt x="132" y="591"/>
                  </a:lnTo>
                  <a:lnTo>
                    <a:pt x="142" y="592"/>
                  </a:lnTo>
                  <a:lnTo>
                    <a:pt x="153" y="592"/>
                  </a:lnTo>
                  <a:lnTo>
                    <a:pt x="163" y="592"/>
                  </a:lnTo>
                  <a:lnTo>
                    <a:pt x="174" y="591"/>
                  </a:lnTo>
                  <a:lnTo>
                    <a:pt x="185" y="590"/>
                  </a:lnTo>
                  <a:lnTo>
                    <a:pt x="196" y="589"/>
                  </a:lnTo>
                  <a:lnTo>
                    <a:pt x="206" y="588"/>
                  </a:lnTo>
                  <a:lnTo>
                    <a:pt x="216" y="587"/>
                  </a:lnTo>
                  <a:lnTo>
                    <a:pt x="226" y="585"/>
                  </a:lnTo>
                  <a:lnTo>
                    <a:pt x="236" y="582"/>
                  </a:lnTo>
                  <a:lnTo>
                    <a:pt x="245" y="580"/>
                  </a:lnTo>
                  <a:lnTo>
                    <a:pt x="253" y="577"/>
                  </a:lnTo>
                  <a:lnTo>
                    <a:pt x="261" y="574"/>
                  </a:lnTo>
                  <a:lnTo>
                    <a:pt x="267" y="571"/>
                  </a:lnTo>
                  <a:lnTo>
                    <a:pt x="273" y="568"/>
                  </a:lnTo>
                  <a:lnTo>
                    <a:pt x="277" y="564"/>
                  </a:lnTo>
                  <a:lnTo>
                    <a:pt x="280" y="560"/>
                  </a:lnTo>
                  <a:lnTo>
                    <a:pt x="283" y="555"/>
                  </a:lnTo>
                  <a:lnTo>
                    <a:pt x="283" y="551"/>
                  </a:lnTo>
                  <a:lnTo>
                    <a:pt x="282" y="546"/>
                  </a:lnTo>
                  <a:lnTo>
                    <a:pt x="280" y="541"/>
                  </a:lnTo>
                  <a:lnTo>
                    <a:pt x="276" y="536"/>
                  </a:lnTo>
                  <a:lnTo>
                    <a:pt x="269" y="531"/>
                  </a:lnTo>
                  <a:lnTo>
                    <a:pt x="262" y="525"/>
                  </a:lnTo>
                  <a:lnTo>
                    <a:pt x="252" y="519"/>
                  </a:lnTo>
                  <a:lnTo>
                    <a:pt x="238" y="511"/>
                  </a:lnTo>
                  <a:lnTo>
                    <a:pt x="225" y="504"/>
                  </a:lnTo>
                  <a:lnTo>
                    <a:pt x="214" y="497"/>
                  </a:lnTo>
                  <a:lnTo>
                    <a:pt x="205" y="490"/>
                  </a:lnTo>
                  <a:lnTo>
                    <a:pt x="196" y="484"/>
                  </a:lnTo>
                  <a:lnTo>
                    <a:pt x="189" y="477"/>
                  </a:lnTo>
                  <a:lnTo>
                    <a:pt x="182" y="472"/>
                  </a:lnTo>
                  <a:lnTo>
                    <a:pt x="177" y="465"/>
                  </a:lnTo>
                  <a:lnTo>
                    <a:pt x="172" y="459"/>
                  </a:lnTo>
                  <a:lnTo>
                    <a:pt x="168" y="453"/>
                  </a:lnTo>
                  <a:lnTo>
                    <a:pt x="164" y="447"/>
                  </a:lnTo>
                  <a:lnTo>
                    <a:pt x="161" y="441"/>
                  </a:lnTo>
                  <a:lnTo>
                    <a:pt x="158" y="434"/>
                  </a:lnTo>
                  <a:lnTo>
                    <a:pt x="155" y="427"/>
                  </a:lnTo>
                  <a:lnTo>
                    <a:pt x="151" y="419"/>
                  </a:lnTo>
                  <a:lnTo>
                    <a:pt x="148" y="411"/>
                  </a:lnTo>
                  <a:lnTo>
                    <a:pt x="146" y="405"/>
                  </a:lnTo>
                  <a:lnTo>
                    <a:pt x="143" y="399"/>
                  </a:lnTo>
                  <a:lnTo>
                    <a:pt x="140" y="392"/>
                  </a:lnTo>
                  <a:lnTo>
                    <a:pt x="138" y="385"/>
                  </a:lnTo>
                  <a:lnTo>
                    <a:pt x="135" y="377"/>
                  </a:lnTo>
                  <a:lnTo>
                    <a:pt x="134" y="371"/>
                  </a:lnTo>
                  <a:lnTo>
                    <a:pt x="133" y="368"/>
                  </a:lnTo>
                  <a:lnTo>
                    <a:pt x="133" y="365"/>
                  </a:lnTo>
                  <a:lnTo>
                    <a:pt x="133" y="362"/>
                  </a:lnTo>
                  <a:lnTo>
                    <a:pt x="133" y="360"/>
                  </a:lnTo>
                  <a:lnTo>
                    <a:pt x="135" y="354"/>
                  </a:lnTo>
                  <a:lnTo>
                    <a:pt x="137" y="345"/>
                  </a:lnTo>
                  <a:lnTo>
                    <a:pt x="140" y="333"/>
                  </a:lnTo>
                  <a:lnTo>
                    <a:pt x="144" y="318"/>
                  </a:lnTo>
                  <a:lnTo>
                    <a:pt x="149" y="302"/>
                  </a:lnTo>
                  <a:lnTo>
                    <a:pt x="155" y="284"/>
                  </a:lnTo>
                  <a:lnTo>
                    <a:pt x="160" y="265"/>
                  </a:lnTo>
                  <a:lnTo>
                    <a:pt x="166" y="245"/>
                  </a:lnTo>
                  <a:lnTo>
                    <a:pt x="171" y="226"/>
                  </a:lnTo>
                  <a:lnTo>
                    <a:pt x="177" y="207"/>
                  </a:lnTo>
                  <a:lnTo>
                    <a:pt x="182" y="189"/>
                  </a:lnTo>
                  <a:lnTo>
                    <a:pt x="187" y="173"/>
                  </a:lnTo>
                  <a:lnTo>
                    <a:pt x="191" y="159"/>
                  </a:lnTo>
                  <a:lnTo>
                    <a:pt x="194" y="147"/>
                  </a:lnTo>
                  <a:lnTo>
                    <a:pt x="196" y="139"/>
                  </a:lnTo>
                  <a:lnTo>
                    <a:pt x="197" y="134"/>
                  </a:lnTo>
                  <a:lnTo>
                    <a:pt x="198" y="119"/>
                  </a:lnTo>
                  <a:lnTo>
                    <a:pt x="200" y="105"/>
                  </a:lnTo>
                  <a:lnTo>
                    <a:pt x="200" y="91"/>
                  </a:lnTo>
                  <a:lnTo>
                    <a:pt x="200" y="79"/>
                  </a:lnTo>
                  <a:lnTo>
                    <a:pt x="199" y="68"/>
                  </a:lnTo>
                  <a:lnTo>
                    <a:pt x="197" y="57"/>
                  </a:lnTo>
                  <a:lnTo>
                    <a:pt x="195" y="48"/>
                  </a:lnTo>
                  <a:lnTo>
                    <a:pt x="193" y="39"/>
                  </a:lnTo>
                  <a:lnTo>
                    <a:pt x="190" y="31"/>
                  </a:lnTo>
                  <a:lnTo>
                    <a:pt x="187" y="24"/>
                  </a:lnTo>
                  <a:lnTo>
                    <a:pt x="183" y="17"/>
                  </a:lnTo>
                  <a:lnTo>
                    <a:pt x="179" y="12"/>
                  </a:lnTo>
                  <a:lnTo>
                    <a:pt x="175" y="8"/>
                  </a:lnTo>
                  <a:lnTo>
                    <a:pt x="170" y="5"/>
                  </a:lnTo>
                  <a:lnTo>
                    <a:pt x="165" y="2"/>
                  </a:lnTo>
                  <a:lnTo>
                    <a:pt x="160" y="1"/>
                  </a:lnTo>
                  <a:lnTo>
                    <a:pt x="154" y="0"/>
                  </a:lnTo>
                  <a:lnTo>
                    <a:pt x="148" y="1"/>
                  </a:lnTo>
                  <a:lnTo>
                    <a:pt x="142" y="2"/>
                  </a:lnTo>
                  <a:lnTo>
                    <a:pt x="136" y="4"/>
                  </a:lnTo>
                  <a:lnTo>
                    <a:pt x="130" y="8"/>
                  </a:lnTo>
                  <a:lnTo>
                    <a:pt x="123" y="12"/>
                  </a:lnTo>
                  <a:lnTo>
                    <a:pt x="116" y="17"/>
                  </a:lnTo>
                  <a:lnTo>
                    <a:pt x="110" y="24"/>
                  </a:lnTo>
                  <a:lnTo>
                    <a:pt x="103" y="31"/>
                  </a:lnTo>
                  <a:lnTo>
                    <a:pt x="97" y="40"/>
                  </a:lnTo>
                  <a:lnTo>
                    <a:pt x="90" y="49"/>
                  </a:lnTo>
                  <a:lnTo>
                    <a:pt x="83" y="59"/>
                  </a:lnTo>
                  <a:lnTo>
                    <a:pt x="77" y="71"/>
                  </a:lnTo>
                  <a:lnTo>
                    <a:pt x="70" y="83"/>
                  </a:lnTo>
                  <a:lnTo>
                    <a:pt x="64" y="97"/>
                  </a:lnTo>
                  <a:lnTo>
                    <a:pt x="58" y="111"/>
                  </a:lnTo>
                  <a:lnTo>
                    <a:pt x="57" y="114"/>
                  </a:lnTo>
                  <a:lnTo>
                    <a:pt x="56" y="117"/>
                  </a:lnTo>
                  <a:lnTo>
                    <a:pt x="56" y="121"/>
                  </a:lnTo>
                  <a:lnTo>
                    <a:pt x="55" y="127"/>
                  </a:lnTo>
                  <a:lnTo>
                    <a:pt x="53" y="140"/>
                  </a:lnTo>
                  <a:lnTo>
                    <a:pt x="52" y="156"/>
                  </a:lnTo>
                  <a:lnTo>
                    <a:pt x="50" y="174"/>
                  </a:lnTo>
                  <a:lnTo>
                    <a:pt x="49" y="194"/>
                  </a:lnTo>
                  <a:lnTo>
                    <a:pt x="47" y="215"/>
                  </a:lnTo>
                  <a:lnTo>
                    <a:pt x="45" y="236"/>
                  </a:lnTo>
                  <a:lnTo>
                    <a:pt x="44" y="258"/>
                  </a:lnTo>
                  <a:lnTo>
                    <a:pt x="42" y="279"/>
                  </a:lnTo>
                  <a:lnTo>
                    <a:pt x="41" y="299"/>
                  </a:lnTo>
                  <a:lnTo>
                    <a:pt x="39" y="318"/>
                  </a:lnTo>
                  <a:lnTo>
                    <a:pt x="37" y="334"/>
                  </a:lnTo>
                  <a:lnTo>
                    <a:pt x="36" y="348"/>
                  </a:lnTo>
                  <a:lnTo>
                    <a:pt x="35" y="353"/>
                  </a:lnTo>
                  <a:lnTo>
                    <a:pt x="34" y="358"/>
                  </a:lnTo>
                  <a:lnTo>
                    <a:pt x="34" y="362"/>
                  </a:lnTo>
                  <a:lnTo>
                    <a:pt x="33" y="364"/>
                  </a:lnTo>
                  <a:close/>
                </a:path>
              </a:pathLst>
            </a:custGeom>
            <a:solidFill>
              <a:srgbClr val="EBAA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6" name="Freeform 76"/>
            <p:cNvSpPr>
              <a:spLocks/>
            </p:cNvSpPr>
            <p:nvPr/>
          </p:nvSpPr>
          <p:spPr bwMode="auto">
            <a:xfrm>
              <a:off x="3825" y="3529"/>
              <a:ext cx="357" cy="219"/>
            </a:xfrm>
            <a:custGeom>
              <a:avLst/>
              <a:gdLst>
                <a:gd name="T0" fmla="*/ 352 w 357"/>
                <a:gd name="T1" fmla="*/ 208 h 219"/>
                <a:gd name="T2" fmla="*/ 331 w 357"/>
                <a:gd name="T3" fmla="*/ 212 h 219"/>
                <a:gd name="T4" fmla="*/ 308 w 357"/>
                <a:gd name="T5" fmla="*/ 216 h 219"/>
                <a:gd name="T6" fmla="*/ 281 w 357"/>
                <a:gd name="T7" fmla="*/ 218 h 219"/>
                <a:gd name="T8" fmla="*/ 252 w 357"/>
                <a:gd name="T9" fmla="*/ 219 h 219"/>
                <a:gd name="T10" fmla="*/ 221 w 357"/>
                <a:gd name="T11" fmla="*/ 219 h 219"/>
                <a:gd name="T12" fmla="*/ 188 w 357"/>
                <a:gd name="T13" fmla="*/ 217 h 219"/>
                <a:gd name="T14" fmla="*/ 152 w 357"/>
                <a:gd name="T15" fmla="*/ 213 h 219"/>
                <a:gd name="T16" fmla="*/ 115 w 357"/>
                <a:gd name="T17" fmla="*/ 208 h 219"/>
                <a:gd name="T18" fmla="*/ 109 w 357"/>
                <a:gd name="T19" fmla="*/ 203 h 219"/>
                <a:gd name="T20" fmla="*/ 100 w 357"/>
                <a:gd name="T21" fmla="*/ 196 h 219"/>
                <a:gd name="T22" fmla="*/ 78 w 357"/>
                <a:gd name="T23" fmla="*/ 175 h 219"/>
                <a:gd name="T24" fmla="*/ 63 w 357"/>
                <a:gd name="T25" fmla="*/ 163 h 219"/>
                <a:gd name="T26" fmla="*/ 45 w 357"/>
                <a:gd name="T27" fmla="*/ 149 h 219"/>
                <a:gd name="T28" fmla="*/ 24 w 357"/>
                <a:gd name="T29" fmla="*/ 135 h 219"/>
                <a:gd name="T30" fmla="*/ 0 w 357"/>
                <a:gd name="T31" fmla="*/ 121 h 219"/>
                <a:gd name="T32" fmla="*/ 1 w 357"/>
                <a:gd name="T33" fmla="*/ 89 h 219"/>
                <a:gd name="T34" fmla="*/ 2 w 357"/>
                <a:gd name="T35" fmla="*/ 75 h 219"/>
                <a:gd name="T36" fmla="*/ 4 w 357"/>
                <a:gd name="T37" fmla="*/ 63 h 219"/>
                <a:gd name="T38" fmla="*/ 8 w 357"/>
                <a:gd name="T39" fmla="*/ 50 h 219"/>
                <a:gd name="T40" fmla="*/ 13 w 357"/>
                <a:gd name="T41" fmla="*/ 36 h 219"/>
                <a:gd name="T42" fmla="*/ 22 w 357"/>
                <a:gd name="T43" fmla="*/ 20 h 219"/>
                <a:gd name="T44" fmla="*/ 35 w 357"/>
                <a:gd name="T45" fmla="*/ 0 h 219"/>
                <a:gd name="T46" fmla="*/ 44 w 357"/>
                <a:gd name="T47" fmla="*/ 8 h 219"/>
                <a:gd name="T48" fmla="*/ 52 w 357"/>
                <a:gd name="T49" fmla="*/ 17 h 219"/>
                <a:gd name="T50" fmla="*/ 59 w 357"/>
                <a:gd name="T51" fmla="*/ 28 h 219"/>
                <a:gd name="T52" fmla="*/ 64 w 357"/>
                <a:gd name="T53" fmla="*/ 39 h 219"/>
                <a:gd name="T54" fmla="*/ 69 w 357"/>
                <a:gd name="T55" fmla="*/ 50 h 219"/>
                <a:gd name="T56" fmla="*/ 73 w 357"/>
                <a:gd name="T57" fmla="*/ 61 h 219"/>
                <a:gd name="T58" fmla="*/ 81 w 357"/>
                <a:gd name="T59" fmla="*/ 85 h 219"/>
                <a:gd name="T60" fmla="*/ 85 w 357"/>
                <a:gd name="T61" fmla="*/ 97 h 219"/>
                <a:gd name="T62" fmla="*/ 90 w 357"/>
                <a:gd name="T63" fmla="*/ 108 h 219"/>
                <a:gd name="T64" fmla="*/ 97 w 357"/>
                <a:gd name="T65" fmla="*/ 118 h 219"/>
                <a:gd name="T66" fmla="*/ 104 w 357"/>
                <a:gd name="T67" fmla="*/ 128 h 219"/>
                <a:gd name="T68" fmla="*/ 114 w 357"/>
                <a:gd name="T69" fmla="*/ 136 h 219"/>
                <a:gd name="T70" fmla="*/ 125 w 357"/>
                <a:gd name="T71" fmla="*/ 144 h 219"/>
                <a:gd name="T72" fmla="*/ 139 w 357"/>
                <a:gd name="T73" fmla="*/ 150 h 219"/>
                <a:gd name="T74" fmla="*/ 156 w 357"/>
                <a:gd name="T75" fmla="*/ 155 h 219"/>
                <a:gd name="T76" fmla="*/ 178 w 357"/>
                <a:gd name="T77" fmla="*/ 148 h 219"/>
                <a:gd name="T78" fmla="*/ 204 w 357"/>
                <a:gd name="T79" fmla="*/ 140 h 219"/>
                <a:gd name="T80" fmla="*/ 231 w 357"/>
                <a:gd name="T81" fmla="*/ 135 h 219"/>
                <a:gd name="T82" fmla="*/ 245 w 357"/>
                <a:gd name="T83" fmla="*/ 132 h 219"/>
                <a:gd name="T84" fmla="*/ 260 w 357"/>
                <a:gd name="T85" fmla="*/ 131 h 219"/>
                <a:gd name="T86" fmla="*/ 274 w 357"/>
                <a:gd name="T87" fmla="*/ 130 h 219"/>
                <a:gd name="T88" fmla="*/ 287 w 357"/>
                <a:gd name="T89" fmla="*/ 131 h 219"/>
                <a:gd name="T90" fmla="*/ 301 w 357"/>
                <a:gd name="T91" fmla="*/ 132 h 219"/>
                <a:gd name="T92" fmla="*/ 314 w 357"/>
                <a:gd name="T93" fmla="*/ 135 h 219"/>
                <a:gd name="T94" fmla="*/ 326 w 357"/>
                <a:gd name="T95" fmla="*/ 140 h 219"/>
                <a:gd name="T96" fmla="*/ 337 w 357"/>
                <a:gd name="T97" fmla="*/ 146 h 219"/>
                <a:gd name="T98" fmla="*/ 348 w 357"/>
                <a:gd name="T99" fmla="*/ 154 h 219"/>
                <a:gd name="T100" fmla="*/ 357 w 357"/>
                <a:gd name="T101" fmla="*/ 165 h 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57" h="219">
                  <a:moveTo>
                    <a:pt x="357" y="165"/>
                  </a:moveTo>
                  <a:lnTo>
                    <a:pt x="352" y="208"/>
                  </a:lnTo>
                  <a:lnTo>
                    <a:pt x="342" y="210"/>
                  </a:lnTo>
                  <a:lnTo>
                    <a:pt x="331" y="212"/>
                  </a:lnTo>
                  <a:lnTo>
                    <a:pt x="320" y="214"/>
                  </a:lnTo>
                  <a:lnTo>
                    <a:pt x="308" y="216"/>
                  </a:lnTo>
                  <a:lnTo>
                    <a:pt x="295" y="217"/>
                  </a:lnTo>
                  <a:lnTo>
                    <a:pt x="281" y="218"/>
                  </a:lnTo>
                  <a:lnTo>
                    <a:pt x="267" y="219"/>
                  </a:lnTo>
                  <a:lnTo>
                    <a:pt x="252" y="219"/>
                  </a:lnTo>
                  <a:lnTo>
                    <a:pt x="237" y="219"/>
                  </a:lnTo>
                  <a:lnTo>
                    <a:pt x="221" y="219"/>
                  </a:lnTo>
                  <a:lnTo>
                    <a:pt x="205" y="218"/>
                  </a:lnTo>
                  <a:lnTo>
                    <a:pt x="188" y="217"/>
                  </a:lnTo>
                  <a:lnTo>
                    <a:pt x="170" y="215"/>
                  </a:lnTo>
                  <a:lnTo>
                    <a:pt x="152" y="213"/>
                  </a:lnTo>
                  <a:lnTo>
                    <a:pt x="134" y="211"/>
                  </a:lnTo>
                  <a:lnTo>
                    <a:pt x="115" y="208"/>
                  </a:lnTo>
                  <a:lnTo>
                    <a:pt x="112" y="206"/>
                  </a:lnTo>
                  <a:lnTo>
                    <a:pt x="109" y="203"/>
                  </a:lnTo>
                  <a:lnTo>
                    <a:pt x="105" y="200"/>
                  </a:lnTo>
                  <a:lnTo>
                    <a:pt x="100" y="196"/>
                  </a:lnTo>
                  <a:lnTo>
                    <a:pt x="90" y="187"/>
                  </a:lnTo>
                  <a:lnTo>
                    <a:pt x="78" y="175"/>
                  </a:lnTo>
                  <a:lnTo>
                    <a:pt x="71" y="169"/>
                  </a:lnTo>
                  <a:lnTo>
                    <a:pt x="63" y="163"/>
                  </a:lnTo>
                  <a:lnTo>
                    <a:pt x="54" y="156"/>
                  </a:lnTo>
                  <a:lnTo>
                    <a:pt x="45" y="149"/>
                  </a:lnTo>
                  <a:lnTo>
                    <a:pt x="35" y="142"/>
                  </a:lnTo>
                  <a:lnTo>
                    <a:pt x="24" y="135"/>
                  </a:lnTo>
                  <a:lnTo>
                    <a:pt x="13" y="128"/>
                  </a:lnTo>
                  <a:lnTo>
                    <a:pt x="0" y="121"/>
                  </a:lnTo>
                  <a:lnTo>
                    <a:pt x="1" y="104"/>
                  </a:lnTo>
                  <a:lnTo>
                    <a:pt x="1" y="89"/>
                  </a:lnTo>
                  <a:lnTo>
                    <a:pt x="2" y="82"/>
                  </a:lnTo>
                  <a:lnTo>
                    <a:pt x="2" y="75"/>
                  </a:lnTo>
                  <a:lnTo>
                    <a:pt x="3" y="69"/>
                  </a:lnTo>
                  <a:lnTo>
                    <a:pt x="4" y="63"/>
                  </a:lnTo>
                  <a:lnTo>
                    <a:pt x="6" y="57"/>
                  </a:lnTo>
                  <a:lnTo>
                    <a:pt x="8" y="50"/>
                  </a:lnTo>
                  <a:lnTo>
                    <a:pt x="10" y="44"/>
                  </a:lnTo>
                  <a:lnTo>
                    <a:pt x="13" y="36"/>
                  </a:lnTo>
                  <a:lnTo>
                    <a:pt x="17" y="28"/>
                  </a:lnTo>
                  <a:lnTo>
                    <a:pt x="22" y="20"/>
                  </a:lnTo>
                  <a:lnTo>
                    <a:pt x="28" y="10"/>
                  </a:lnTo>
                  <a:lnTo>
                    <a:pt x="35" y="0"/>
                  </a:lnTo>
                  <a:lnTo>
                    <a:pt x="40" y="4"/>
                  </a:lnTo>
                  <a:lnTo>
                    <a:pt x="44" y="8"/>
                  </a:lnTo>
                  <a:lnTo>
                    <a:pt x="48" y="13"/>
                  </a:lnTo>
                  <a:lnTo>
                    <a:pt x="52" y="17"/>
                  </a:lnTo>
                  <a:lnTo>
                    <a:pt x="56" y="22"/>
                  </a:lnTo>
                  <a:lnTo>
                    <a:pt x="59" y="28"/>
                  </a:lnTo>
                  <a:lnTo>
                    <a:pt x="62" y="33"/>
                  </a:lnTo>
                  <a:lnTo>
                    <a:pt x="64" y="39"/>
                  </a:lnTo>
                  <a:lnTo>
                    <a:pt x="67" y="44"/>
                  </a:lnTo>
                  <a:lnTo>
                    <a:pt x="69" y="50"/>
                  </a:lnTo>
                  <a:lnTo>
                    <a:pt x="71" y="56"/>
                  </a:lnTo>
                  <a:lnTo>
                    <a:pt x="73" y="61"/>
                  </a:lnTo>
                  <a:lnTo>
                    <a:pt x="77" y="74"/>
                  </a:lnTo>
                  <a:lnTo>
                    <a:pt x="81" y="85"/>
                  </a:lnTo>
                  <a:lnTo>
                    <a:pt x="83" y="91"/>
                  </a:lnTo>
                  <a:lnTo>
                    <a:pt x="85" y="97"/>
                  </a:lnTo>
                  <a:lnTo>
                    <a:pt x="88" y="102"/>
                  </a:lnTo>
                  <a:lnTo>
                    <a:pt x="90" y="108"/>
                  </a:lnTo>
                  <a:lnTo>
                    <a:pt x="93" y="113"/>
                  </a:lnTo>
                  <a:lnTo>
                    <a:pt x="97" y="118"/>
                  </a:lnTo>
                  <a:lnTo>
                    <a:pt x="100" y="123"/>
                  </a:lnTo>
                  <a:lnTo>
                    <a:pt x="104" y="128"/>
                  </a:lnTo>
                  <a:lnTo>
                    <a:pt x="109" y="132"/>
                  </a:lnTo>
                  <a:lnTo>
                    <a:pt x="114" y="136"/>
                  </a:lnTo>
                  <a:lnTo>
                    <a:pt x="119" y="140"/>
                  </a:lnTo>
                  <a:lnTo>
                    <a:pt x="125" y="144"/>
                  </a:lnTo>
                  <a:lnTo>
                    <a:pt x="132" y="147"/>
                  </a:lnTo>
                  <a:lnTo>
                    <a:pt x="139" y="150"/>
                  </a:lnTo>
                  <a:lnTo>
                    <a:pt x="147" y="152"/>
                  </a:lnTo>
                  <a:lnTo>
                    <a:pt x="156" y="155"/>
                  </a:lnTo>
                  <a:lnTo>
                    <a:pt x="166" y="151"/>
                  </a:lnTo>
                  <a:lnTo>
                    <a:pt x="178" y="148"/>
                  </a:lnTo>
                  <a:lnTo>
                    <a:pt x="190" y="144"/>
                  </a:lnTo>
                  <a:lnTo>
                    <a:pt x="204" y="140"/>
                  </a:lnTo>
                  <a:lnTo>
                    <a:pt x="217" y="137"/>
                  </a:lnTo>
                  <a:lnTo>
                    <a:pt x="231" y="135"/>
                  </a:lnTo>
                  <a:lnTo>
                    <a:pt x="238" y="133"/>
                  </a:lnTo>
                  <a:lnTo>
                    <a:pt x="245" y="132"/>
                  </a:lnTo>
                  <a:lnTo>
                    <a:pt x="252" y="131"/>
                  </a:lnTo>
                  <a:lnTo>
                    <a:pt x="260" y="131"/>
                  </a:lnTo>
                  <a:lnTo>
                    <a:pt x="267" y="130"/>
                  </a:lnTo>
                  <a:lnTo>
                    <a:pt x="274" y="130"/>
                  </a:lnTo>
                  <a:lnTo>
                    <a:pt x="281" y="130"/>
                  </a:lnTo>
                  <a:lnTo>
                    <a:pt x="287" y="131"/>
                  </a:lnTo>
                  <a:lnTo>
                    <a:pt x="294" y="131"/>
                  </a:lnTo>
                  <a:lnTo>
                    <a:pt x="301" y="132"/>
                  </a:lnTo>
                  <a:lnTo>
                    <a:pt x="308" y="134"/>
                  </a:lnTo>
                  <a:lnTo>
                    <a:pt x="314" y="135"/>
                  </a:lnTo>
                  <a:lnTo>
                    <a:pt x="320" y="137"/>
                  </a:lnTo>
                  <a:lnTo>
                    <a:pt x="326" y="140"/>
                  </a:lnTo>
                  <a:lnTo>
                    <a:pt x="332" y="143"/>
                  </a:lnTo>
                  <a:lnTo>
                    <a:pt x="337" y="146"/>
                  </a:lnTo>
                  <a:lnTo>
                    <a:pt x="343" y="150"/>
                  </a:lnTo>
                  <a:lnTo>
                    <a:pt x="348" y="154"/>
                  </a:lnTo>
                  <a:lnTo>
                    <a:pt x="352" y="159"/>
                  </a:lnTo>
                  <a:lnTo>
                    <a:pt x="357" y="165"/>
                  </a:lnTo>
                  <a:close/>
                </a:path>
              </a:pathLst>
            </a:custGeom>
            <a:solidFill>
              <a:srgbClr val="38201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7" name="Freeform 77"/>
            <p:cNvSpPr>
              <a:spLocks/>
            </p:cNvSpPr>
            <p:nvPr/>
          </p:nvSpPr>
          <p:spPr bwMode="auto">
            <a:xfrm>
              <a:off x="3826" y="3648"/>
              <a:ext cx="73" cy="48"/>
            </a:xfrm>
            <a:custGeom>
              <a:avLst/>
              <a:gdLst>
                <a:gd name="T0" fmla="*/ 0 w 73"/>
                <a:gd name="T1" fmla="*/ 0 h 48"/>
                <a:gd name="T2" fmla="*/ 0 w 73"/>
                <a:gd name="T3" fmla="*/ 38 h 48"/>
                <a:gd name="T4" fmla="*/ 2 w 73"/>
                <a:gd name="T5" fmla="*/ 39 h 48"/>
                <a:gd name="T6" fmla="*/ 6 w 73"/>
                <a:gd name="T7" fmla="*/ 41 h 48"/>
                <a:gd name="T8" fmla="*/ 9 w 73"/>
                <a:gd name="T9" fmla="*/ 42 h 48"/>
                <a:gd name="T10" fmla="*/ 13 w 73"/>
                <a:gd name="T11" fmla="*/ 43 h 48"/>
                <a:gd name="T12" fmla="*/ 18 w 73"/>
                <a:gd name="T13" fmla="*/ 44 h 48"/>
                <a:gd name="T14" fmla="*/ 23 w 73"/>
                <a:gd name="T15" fmla="*/ 45 h 48"/>
                <a:gd name="T16" fmla="*/ 28 w 73"/>
                <a:gd name="T17" fmla="*/ 46 h 48"/>
                <a:gd name="T18" fmla="*/ 33 w 73"/>
                <a:gd name="T19" fmla="*/ 46 h 48"/>
                <a:gd name="T20" fmla="*/ 44 w 73"/>
                <a:gd name="T21" fmla="*/ 47 h 48"/>
                <a:gd name="T22" fmla="*/ 54 w 73"/>
                <a:gd name="T23" fmla="*/ 48 h 48"/>
                <a:gd name="T24" fmla="*/ 64 w 73"/>
                <a:gd name="T25" fmla="*/ 48 h 48"/>
                <a:gd name="T26" fmla="*/ 73 w 73"/>
                <a:gd name="T27" fmla="*/ 48 h 48"/>
                <a:gd name="T28" fmla="*/ 69 w 73"/>
                <a:gd name="T29" fmla="*/ 25 h 48"/>
                <a:gd name="T30" fmla="*/ 0 w 73"/>
                <a:gd name="T31"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3" h="48">
                  <a:moveTo>
                    <a:pt x="0" y="0"/>
                  </a:moveTo>
                  <a:lnTo>
                    <a:pt x="0" y="38"/>
                  </a:lnTo>
                  <a:lnTo>
                    <a:pt x="2" y="39"/>
                  </a:lnTo>
                  <a:lnTo>
                    <a:pt x="6" y="41"/>
                  </a:lnTo>
                  <a:lnTo>
                    <a:pt x="9" y="42"/>
                  </a:lnTo>
                  <a:lnTo>
                    <a:pt x="13" y="43"/>
                  </a:lnTo>
                  <a:lnTo>
                    <a:pt x="18" y="44"/>
                  </a:lnTo>
                  <a:lnTo>
                    <a:pt x="23" y="45"/>
                  </a:lnTo>
                  <a:lnTo>
                    <a:pt x="28" y="46"/>
                  </a:lnTo>
                  <a:lnTo>
                    <a:pt x="33" y="46"/>
                  </a:lnTo>
                  <a:lnTo>
                    <a:pt x="44" y="47"/>
                  </a:lnTo>
                  <a:lnTo>
                    <a:pt x="54" y="48"/>
                  </a:lnTo>
                  <a:lnTo>
                    <a:pt x="64" y="48"/>
                  </a:lnTo>
                  <a:lnTo>
                    <a:pt x="73" y="48"/>
                  </a:lnTo>
                  <a:lnTo>
                    <a:pt x="69" y="25"/>
                  </a:lnTo>
                  <a:lnTo>
                    <a:pt x="0" y="0"/>
                  </a:lnTo>
                  <a:close/>
                </a:path>
              </a:pathLst>
            </a:custGeom>
            <a:solidFill>
              <a:srgbClr val="38201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8" name="Freeform 78"/>
            <p:cNvSpPr>
              <a:spLocks/>
            </p:cNvSpPr>
            <p:nvPr/>
          </p:nvSpPr>
          <p:spPr bwMode="auto">
            <a:xfrm>
              <a:off x="4165" y="3123"/>
              <a:ext cx="289" cy="580"/>
            </a:xfrm>
            <a:custGeom>
              <a:avLst/>
              <a:gdLst>
                <a:gd name="T0" fmla="*/ 13 w 289"/>
                <a:gd name="T1" fmla="*/ 368 h 580"/>
                <a:gd name="T2" fmla="*/ 5 w 289"/>
                <a:gd name="T3" fmla="*/ 388 h 580"/>
                <a:gd name="T4" fmla="*/ 1 w 289"/>
                <a:gd name="T5" fmla="*/ 406 h 580"/>
                <a:gd name="T6" fmla="*/ 0 w 289"/>
                <a:gd name="T7" fmla="*/ 423 h 580"/>
                <a:gd name="T8" fmla="*/ 2 w 289"/>
                <a:gd name="T9" fmla="*/ 439 h 580"/>
                <a:gd name="T10" fmla="*/ 7 w 289"/>
                <a:gd name="T11" fmla="*/ 453 h 580"/>
                <a:gd name="T12" fmla="*/ 14 w 289"/>
                <a:gd name="T13" fmla="*/ 467 h 580"/>
                <a:gd name="T14" fmla="*/ 40 w 289"/>
                <a:gd name="T15" fmla="*/ 505 h 580"/>
                <a:gd name="T16" fmla="*/ 66 w 289"/>
                <a:gd name="T17" fmla="*/ 541 h 580"/>
                <a:gd name="T18" fmla="*/ 77 w 289"/>
                <a:gd name="T19" fmla="*/ 550 h 580"/>
                <a:gd name="T20" fmla="*/ 98 w 289"/>
                <a:gd name="T21" fmla="*/ 565 h 580"/>
                <a:gd name="T22" fmla="*/ 115 w 289"/>
                <a:gd name="T23" fmla="*/ 573 h 580"/>
                <a:gd name="T24" fmla="*/ 140 w 289"/>
                <a:gd name="T25" fmla="*/ 578 h 580"/>
                <a:gd name="T26" fmla="*/ 169 w 289"/>
                <a:gd name="T27" fmla="*/ 580 h 580"/>
                <a:gd name="T28" fmla="*/ 199 w 289"/>
                <a:gd name="T29" fmla="*/ 580 h 580"/>
                <a:gd name="T30" fmla="*/ 229 w 289"/>
                <a:gd name="T31" fmla="*/ 577 h 580"/>
                <a:gd name="T32" fmla="*/ 256 w 289"/>
                <a:gd name="T33" fmla="*/ 572 h 580"/>
                <a:gd name="T34" fmla="*/ 276 w 289"/>
                <a:gd name="T35" fmla="*/ 563 h 580"/>
                <a:gd name="T36" fmla="*/ 288 w 289"/>
                <a:gd name="T37" fmla="*/ 553 h 580"/>
                <a:gd name="T38" fmla="*/ 287 w 289"/>
                <a:gd name="T39" fmla="*/ 540 h 580"/>
                <a:gd name="T40" fmla="*/ 273 w 289"/>
                <a:gd name="T41" fmla="*/ 524 h 580"/>
                <a:gd name="T42" fmla="*/ 239 w 289"/>
                <a:gd name="T43" fmla="*/ 504 h 580"/>
                <a:gd name="T44" fmla="*/ 204 w 289"/>
                <a:gd name="T45" fmla="*/ 482 h 580"/>
                <a:gd name="T46" fmla="*/ 180 w 289"/>
                <a:gd name="T47" fmla="*/ 463 h 580"/>
                <a:gd name="T48" fmla="*/ 164 w 289"/>
                <a:gd name="T49" fmla="*/ 445 h 580"/>
                <a:gd name="T50" fmla="*/ 151 w 289"/>
                <a:gd name="T51" fmla="*/ 425 h 580"/>
                <a:gd name="T52" fmla="*/ 138 w 289"/>
                <a:gd name="T53" fmla="*/ 403 h 580"/>
                <a:gd name="T54" fmla="*/ 128 w 289"/>
                <a:gd name="T55" fmla="*/ 384 h 580"/>
                <a:gd name="T56" fmla="*/ 119 w 289"/>
                <a:gd name="T57" fmla="*/ 363 h 580"/>
                <a:gd name="T58" fmla="*/ 116 w 289"/>
                <a:gd name="T59" fmla="*/ 354 h 580"/>
                <a:gd name="T60" fmla="*/ 118 w 289"/>
                <a:gd name="T61" fmla="*/ 338 h 580"/>
                <a:gd name="T62" fmla="*/ 124 w 289"/>
                <a:gd name="T63" fmla="*/ 296 h 580"/>
                <a:gd name="T64" fmla="*/ 132 w 289"/>
                <a:gd name="T65" fmla="*/ 241 h 580"/>
                <a:gd name="T66" fmla="*/ 140 w 289"/>
                <a:gd name="T67" fmla="*/ 187 h 580"/>
                <a:gd name="T68" fmla="*/ 145 w 289"/>
                <a:gd name="T69" fmla="*/ 146 h 580"/>
                <a:gd name="T70" fmla="*/ 145 w 289"/>
                <a:gd name="T71" fmla="*/ 118 h 580"/>
                <a:gd name="T72" fmla="*/ 141 w 289"/>
                <a:gd name="T73" fmla="*/ 79 h 580"/>
                <a:gd name="T74" fmla="*/ 132 w 289"/>
                <a:gd name="T75" fmla="*/ 48 h 580"/>
                <a:gd name="T76" fmla="*/ 120 w 289"/>
                <a:gd name="T77" fmla="*/ 24 h 580"/>
                <a:gd name="T78" fmla="*/ 106 w 289"/>
                <a:gd name="T79" fmla="*/ 9 h 580"/>
                <a:gd name="T80" fmla="*/ 90 w 289"/>
                <a:gd name="T81" fmla="*/ 1 h 580"/>
                <a:gd name="T82" fmla="*/ 74 w 289"/>
                <a:gd name="T83" fmla="*/ 2 h 580"/>
                <a:gd name="T84" fmla="*/ 57 w 289"/>
                <a:gd name="T85" fmla="*/ 11 h 580"/>
                <a:gd name="T86" fmla="*/ 41 w 289"/>
                <a:gd name="T87" fmla="*/ 29 h 580"/>
                <a:gd name="T88" fmla="*/ 25 w 289"/>
                <a:gd name="T89" fmla="*/ 56 h 580"/>
                <a:gd name="T90" fmla="*/ 12 w 289"/>
                <a:gd name="T91" fmla="*/ 92 h 580"/>
                <a:gd name="T92" fmla="*/ 8 w 289"/>
                <a:gd name="T93" fmla="*/ 111 h 580"/>
                <a:gd name="T94" fmla="*/ 8 w 289"/>
                <a:gd name="T95" fmla="*/ 134 h 580"/>
                <a:gd name="T96" fmla="*/ 11 w 289"/>
                <a:gd name="T97" fmla="*/ 186 h 580"/>
                <a:gd name="T98" fmla="*/ 16 w 289"/>
                <a:gd name="T99" fmla="*/ 249 h 580"/>
                <a:gd name="T100" fmla="*/ 20 w 289"/>
                <a:gd name="T101" fmla="*/ 308 h 580"/>
                <a:gd name="T102" fmla="*/ 21 w 289"/>
                <a:gd name="T103" fmla="*/ 343 h 580"/>
                <a:gd name="T104" fmla="*/ 21 w 289"/>
                <a:gd name="T105" fmla="*/ 353 h 5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89" h="580">
                  <a:moveTo>
                    <a:pt x="21" y="353"/>
                  </a:moveTo>
                  <a:lnTo>
                    <a:pt x="16" y="361"/>
                  </a:lnTo>
                  <a:lnTo>
                    <a:pt x="13" y="368"/>
                  </a:lnTo>
                  <a:lnTo>
                    <a:pt x="10" y="375"/>
                  </a:lnTo>
                  <a:lnTo>
                    <a:pt x="7" y="382"/>
                  </a:lnTo>
                  <a:lnTo>
                    <a:pt x="5" y="388"/>
                  </a:lnTo>
                  <a:lnTo>
                    <a:pt x="3" y="394"/>
                  </a:lnTo>
                  <a:lnTo>
                    <a:pt x="2" y="401"/>
                  </a:lnTo>
                  <a:lnTo>
                    <a:pt x="1" y="406"/>
                  </a:lnTo>
                  <a:lnTo>
                    <a:pt x="0" y="412"/>
                  </a:lnTo>
                  <a:lnTo>
                    <a:pt x="0" y="418"/>
                  </a:lnTo>
                  <a:lnTo>
                    <a:pt x="0" y="423"/>
                  </a:lnTo>
                  <a:lnTo>
                    <a:pt x="0" y="428"/>
                  </a:lnTo>
                  <a:lnTo>
                    <a:pt x="1" y="434"/>
                  </a:lnTo>
                  <a:lnTo>
                    <a:pt x="2" y="439"/>
                  </a:lnTo>
                  <a:lnTo>
                    <a:pt x="3" y="443"/>
                  </a:lnTo>
                  <a:lnTo>
                    <a:pt x="5" y="449"/>
                  </a:lnTo>
                  <a:lnTo>
                    <a:pt x="7" y="453"/>
                  </a:lnTo>
                  <a:lnTo>
                    <a:pt x="9" y="458"/>
                  </a:lnTo>
                  <a:lnTo>
                    <a:pt x="11" y="463"/>
                  </a:lnTo>
                  <a:lnTo>
                    <a:pt x="14" y="467"/>
                  </a:lnTo>
                  <a:lnTo>
                    <a:pt x="19" y="477"/>
                  </a:lnTo>
                  <a:lnTo>
                    <a:pt x="26" y="486"/>
                  </a:lnTo>
                  <a:lnTo>
                    <a:pt x="40" y="505"/>
                  </a:lnTo>
                  <a:lnTo>
                    <a:pt x="55" y="526"/>
                  </a:lnTo>
                  <a:lnTo>
                    <a:pt x="61" y="535"/>
                  </a:lnTo>
                  <a:lnTo>
                    <a:pt x="66" y="541"/>
                  </a:lnTo>
                  <a:lnTo>
                    <a:pt x="70" y="544"/>
                  </a:lnTo>
                  <a:lnTo>
                    <a:pt x="73" y="547"/>
                  </a:lnTo>
                  <a:lnTo>
                    <a:pt x="77" y="550"/>
                  </a:lnTo>
                  <a:lnTo>
                    <a:pt x="82" y="553"/>
                  </a:lnTo>
                  <a:lnTo>
                    <a:pt x="89" y="558"/>
                  </a:lnTo>
                  <a:lnTo>
                    <a:pt x="98" y="565"/>
                  </a:lnTo>
                  <a:lnTo>
                    <a:pt x="102" y="568"/>
                  </a:lnTo>
                  <a:lnTo>
                    <a:pt x="108" y="571"/>
                  </a:lnTo>
                  <a:lnTo>
                    <a:pt x="115" y="573"/>
                  </a:lnTo>
                  <a:lnTo>
                    <a:pt x="122" y="575"/>
                  </a:lnTo>
                  <a:lnTo>
                    <a:pt x="130" y="576"/>
                  </a:lnTo>
                  <a:lnTo>
                    <a:pt x="140" y="578"/>
                  </a:lnTo>
                  <a:lnTo>
                    <a:pt x="149" y="579"/>
                  </a:lnTo>
                  <a:lnTo>
                    <a:pt x="159" y="580"/>
                  </a:lnTo>
                  <a:lnTo>
                    <a:pt x="169" y="580"/>
                  </a:lnTo>
                  <a:lnTo>
                    <a:pt x="179" y="580"/>
                  </a:lnTo>
                  <a:lnTo>
                    <a:pt x="189" y="580"/>
                  </a:lnTo>
                  <a:lnTo>
                    <a:pt x="199" y="580"/>
                  </a:lnTo>
                  <a:lnTo>
                    <a:pt x="210" y="579"/>
                  </a:lnTo>
                  <a:lnTo>
                    <a:pt x="220" y="578"/>
                  </a:lnTo>
                  <a:lnTo>
                    <a:pt x="229" y="577"/>
                  </a:lnTo>
                  <a:lnTo>
                    <a:pt x="239" y="576"/>
                  </a:lnTo>
                  <a:lnTo>
                    <a:pt x="248" y="573"/>
                  </a:lnTo>
                  <a:lnTo>
                    <a:pt x="256" y="572"/>
                  </a:lnTo>
                  <a:lnTo>
                    <a:pt x="263" y="569"/>
                  </a:lnTo>
                  <a:lnTo>
                    <a:pt x="270" y="567"/>
                  </a:lnTo>
                  <a:lnTo>
                    <a:pt x="276" y="563"/>
                  </a:lnTo>
                  <a:lnTo>
                    <a:pt x="281" y="560"/>
                  </a:lnTo>
                  <a:lnTo>
                    <a:pt x="285" y="557"/>
                  </a:lnTo>
                  <a:lnTo>
                    <a:pt x="288" y="553"/>
                  </a:lnTo>
                  <a:lnTo>
                    <a:pt x="289" y="549"/>
                  </a:lnTo>
                  <a:lnTo>
                    <a:pt x="289" y="544"/>
                  </a:lnTo>
                  <a:lnTo>
                    <a:pt x="287" y="540"/>
                  </a:lnTo>
                  <a:lnTo>
                    <a:pt x="284" y="535"/>
                  </a:lnTo>
                  <a:lnTo>
                    <a:pt x="279" y="530"/>
                  </a:lnTo>
                  <a:lnTo>
                    <a:pt x="273" y="524"/>
                  </a:lnTo>
                  <a:lnTo>
                    <a:pt x="264" y="518"/>
                  </a:lnTo>
                  <a:lnTo>
                    <a:pt x="254" y="512"/>
                  </a:lnTo>
                  <a:lnTo>
                    <a:pt x="239" y="504"/>
                  </a:lnTo>
                  <a:lnTo>
                    <a:pt x="226" y="496"/>
                  </a:lnTo>
                  <a:lnTo>
                    <a:pt x="215" y="489"/>
                  </a:lnTo>
                  <a:lnTo>
                    <a:pt x="204" y="482"/>
                  </a:lnTo>
                  <a:lnTo>
                    <a:pt x="195" y="476"/>
                  </a:lnTo>
                  <a:lnTo>
                    <a:pt x="187" y="469"/>
                  </a:lnTo>
                  <a:lnTo>
                    <a:pt x="180" y="463"/>
                  </a:lnTo>
                  <a:lnTo>
                    <a:pt x="174" y="457"/>
                  </a:lnTo>
                  <a:lnTo>
                    <a:pt x="169" y="451"/>
                  </a:lnTo>
                  <a:lnTo>
                    <a:pt x="164" y="445"/>
                  </a:lnTo>
                  <a:lnTo>
                    <a:pt x="159" y="438"/>
                  </a:lnTo>
                  <a:lnTo>
                    <a:pt x="155" y="432"/>
                  </a:lnTo>
                  <a:lnTo>
                    <a:pt x="151" y="425"/>
                  </a:lnTo>
                  <a:lnTo>
                    <a:pt x="147" y="418"/>
                  </a:lnTo>
                  <a:lnTo>
                    <a:pt x="143" y="411"/>
                  </a:lnTo>
                  <a:lnTo>
                    <a:pt x="138" y="403"/>
                  </a:lnTo>
                  <a:lnTo>
                    <a:pt x="135" y="397"/>
                  </a:lnTo>
                  <a:lnTo>
                    <a:pt x="132" y="390"/>
                  </a:lnTo>
                  <a:lnTo>
                    <a:pt x="128" y="384"/>
                  </a:lnTo>
                  <a:lnTo>
                    <a:pt x="125" y="377"/>
                  </a:lnTo>
                  <a:lnTo>
                    <a:pt x="121" y="369"/>
                  </a:lnTo>
                  <a:lnTo>
                    <a:pt x="119" y="363"/>
                  </a:lnTo>
                  <a:lnTo>
                    <a:pt x="118" y="360"/>
                  </a:lnTo>
                  <a:lnTo>
                    <a:pt x="117" y="357"/>
                  </a:lnTo>
                  <a:lnTo>
                    <a:pt x="116" y="354"/>
                  </a:lnTo>
                  <a:lnTo>
                    <a:pt x="116" y="352"/>
                  </a:lnTo>
                  <a:lnTo>
                    <a:pt x="117" y="347"/>
                  </a:lnTo>
                  <a:lnTo>
                    <a:pt x="118" y="338"/>
                  </a:lnTo>
                  <a:lnTo>
                    <a:pt x="120" y="326"/>
                  </a:lnTo>
                  <a:lnTo>
                    <a:pt x="122" y="312"/>
                  </a:lnTo>
                  <a:lnTo>
                    <a:pt x="124" y="296"/>
                  </a:lnTo>
                  <a:lnTo>
                    <a:pt x="126" y="278"/>
                  </a:lnTo>
                  <a:lnTo>
                    <a:pt x="129" y="260"/>
                  </a:lnTo>
                  <a:lnTo>
                    <a:pt x="132" y="241"/>
                  </a:lnTo>
                  <a:lnTo>
                    <a:pt x="134" y="222"/>
                  </a:lnTo>
                  <a:lnTo>
                    <a:pt x="137" y="204"/>
                  </a:lnTo>
                  <a:lnTo>
                    <a:pt x="140" y="187"/>
                  </a:lnTo>
                  <a:lnTo>
                    <a:pt x="141" y="171"/>
                  </a:lnTo>
                  <a:lnTo>
                    <a:pt x="143" y="157"/>
                  </a:lnTo>
                  <a:lnTo>
                    <a:pt x="145" y="146"/>
                  </a:lnTo>
                  <a:lnTo>
                    <a:pt x="146" y="138"/>
                  </a:lnTo>
                  <a:lnTo>
                    <a:pt x="146" y="133"/>
                  </a:lnTo>
                  <a:lnTo>
                    <a:pt x="145" y="118"/>
                  </a:lnTo>
                  <a:lnTo>
                    <a:pt x="144" y="104"/>
                  </a:lnTo>
                  <a:lnTo>
                    <a:pt x="143" y="92"/>
                  </a:lnTo>
                  <a:lnTo>
                    <a:pt x="141" y="79"/>
                  </a:lnTo>
                  <a:lnTo>
                    <a:pt x="138" y="68"/>
                  </a:lnTo>
                  <a:lnTo>
                    <a:pt x="135" y="58"/>
                  </a:lnTo>
                  <a:lnTo>
                    <a:pt x="132" y="48"/>
                  </a:lnTo>
                  <a:lnTo>
                    <a:pt x="128" y="39"/>
                  </a:lnTo>
                  <a:lnTo>
                    <a:pt x="124" y="32"/>
                  </a:lnTo>
                  <a:lnTo>
                    <a:pt x="120" y="24"/>
                  </a:lnTo>
                  <a:lnTo>
                    <a:pt x="116" y="18"/>
                  </a:lnTo>
                  <a:lnTo>
                    <a:pt x="111" y="13"/>
                  </a:lnTo>
                  <a:lnTo>
                    <a:pt x="106" y="9"/>
                  </a:lnTo>
                  <a:lnTo>
                    <a:pt x="101" y="5"/>
                  </a:lnTo>
                  <a:lnTo>
                    <a:pt x="96" y="3"/>
                  </a:lnTo>
                  <a:lnTo>
                    <a:pt x="90" y="1"/>
                  </a:lnTo>
                  <a:lnTo>
                    <a:pt x="85" y="0"/>
                  </a:lnTo>
                  <a:lnTo>
                    <a:pt x="80" y="1"/>
                  </a:lnTo>
                  <a:lnTo>
                    <a:pt x="74" y="2"/>
                  </a:lnTo>
                  <a:lnTo>
                    <a:pt x="68" y="4"/>
                  </a:lnTo>
                  <a:lnTo>
                    <a:pt x="63" y="7"/>
                  </a:lnTo>
                  <a:lnTo>
                    <a:pt x="57" y="11"/>
                  </a:lnTo>
                  <a:lnTo>
                    <a:pt x="51" y="16"/>
                  </a:lnTo>
                  <a:lnTo>
                    <a:pt x="46" y="22"/>
                  </a:lnTo>
                  <a:lnTo>
                    <a:pt x="41" y="29"/>
                  </a:lnTo>
                  <a:lnTo>
                    <a:pt x="35" y="37"/>
                  </a:lnTo>
                  <a:lnTo>
                    <a:pt x="30" y="46"/>
                  </a:lnTo>
                  <a:lnTo>
                    <a:pt x="25" y="56"/>
                  </a:lnTo>
                  <a:lnTo>
                    <a:pt x="21" y="67"/>
                  </a:lnTo>
                  <a:lnTo>
                    <a:pt x="16" y="79"/>
                  </a:lnTo>
                  <a:lnTo>
                    <a:pt x="12" y="92"/>
                  </a:lnTo>
                  <a:lnTo>
                    <a:pt x="8" y="106"/>
                  </a:lnTo>
                  <a:lnTo>
                    <a:pt x="8" y="108"/>
                  </a:lnTo>
                  <a:lnTo>
                    <a:pt x="8" y="111"/>
                  </a:lnTo>
                  <a:lnTo>
                    <a:pt x="8" y="116"/>
                  </a:lnTo>
                  <a:lnTo>
                    <a:pt x="8" y="121"/>
                  </a:lnTo>
                  <a:lnTo>
                    <a:pt x="8" y="134"/>
                  </a:lnTo>
                  <a:lnTo>
                    <a:pt x="9" y="149"/>
                  </a:lnTo>
                  <a:lnTo>
                    <a:pt x="10" y="167"/>
                  </a:lnTo>
                  <a:lnTo>
                    <a:pt x="11" y="186"/>
                  </a:lnTo>
                  <a:lnTo>
                    <a:pt x="13" y="207"/>
                  </a:lnTo>
                  <a:lnTo>
                    <a:pt x="14" y="228"/>
                  </a:lnTo>
                  <a:lnTo>
                    <a:pt x="16" y="249"/>
                  </a:lnTo>
                  <a:lnTo>
                    <a:pt x="17" y="270"/>
                  </a:lnTo>
                  <a:lnTo>
                    <a:pt x="19" y="290"/>
                  </a:lnTo>
                  <a:lnTo>
                    <a:pt x="20" y="308"/>
                  </a:lnTo>
                  <a:lnTo>
                    <a:pt x="21" y="324"/>
                  </a:lnTo>
                  <a:lnTo>
                    <a:pt x="21" y="337"/>
                  </a:lnTo>
                  <a:lnTo>
                    <a:pt x="21" y="343"/>
                  </a:lnTo>
                  <a:lnTo>
                    <a:pt x="21" y="347"/>
                  </a:lnTo>
                  <a:lnTo>
                    <a:pt x="21" y="351"/>
                  </a:lnTo>
                  <a:lnTo>
                    <a:pt x="21" y="353"/>
                  </a:lnTo>
                  <a:close/>
                </a:path>
              </a:pathLst>
            </a:custGeom>
            <a:solidFill>
              <a:srgbClr val="EBAA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9" name="Freeform 79"/>
            <p:cNvSpPr>
              <a:spLocks/>
            </p:cNvSpPr>
            <p:nvPr/>
          </p:nvSpPr>
          <p:spPr bwMode="auto">
            <a:xfrm>
              <a:off x="4147" y="3503"/>
              <a:ext cx="356" cy="223"/>
            </a:xfrm>
            <a:custGeom>
              <a:avLst/>
              <a:gdLst>
                <a:gd name="T0" fmla="*/ 356 w 356"/>
                <a:gd name="T1" fmla="*/ 215 h 223"/>
                <a:gd name="T2" fmla="*/ 337 w 356"/>
                <a:gd name="T3" fmla="*/ 218 h 223"/>
                <a:gd name="T4" fmla="*/ 315 w 356"/>
                <a:gd name="T5" fmla="*/ 221 h 223"/>
                <a:gd name="T6" fmla="*/ 289 w 356"/>
                <a:gd name="T7" fmla="*/ 222 h 223"/>
                <a:gd name="T8" fmla="*/ 262 w 356"/>
                <a:gd name="T9" fmla="*/ 222 h 223"/>
                <a:gd name="T10" fmla="*/ 231 w 356"/>
                <a:gd name="T11" fmla="*/ 221 h 223"/>
                <a:gd name="T12" fmla="*/ 199 w 356"/>
                <a:gd name="T13" fmla="*/ 218 h 223"/>
                <a:gd name="T14" fmla="*/ 164 w 356"/>
                <a:gd name="T15" fmla="*/ 213 h 223"/>
                <a:gd name="T16" fmla="*/ 128 w 356"/>
                <a:gd name="T17" fmla="*/ 207 h 223"/>
                <a:gd name="T18" fmla="*/ 121 w 356"/>
                <a:gd name="T19" fmla="*/ 202 h 223"/>
                <a:gd name="T20" fmla="*/ 112 w 356"/>
                <a:gd name="T21" fmla="*/ 195 h 223"/>
                <a:gd name="T22" fmla="*/ 87 w 356"/>
                <a:gd name="T23" fmla="*/ 174 h 223"/>
                <a:gd name="T24" fmla="*/ 71 w 356"/>
                <a:gd name="T25" fmla="*/ 161 h 223"/>
                <a:gd name="T26" fmla="*/ 52 w 356"/>
                <a:gd name="T27" fmla="*/ 147 h 223"/>
                <a:gd name="T28" fmla="*/ 30 w 356"/>
                <a:gd name="T29" fmla="*/ 133 h 223"/>
                <a:gd name="T30" fmla="*/ 4 w 356"/>
                <a:gd name="T31" fmla="*/ 118 h 223"/>
                <a:gd name="T32" fmla="*/ 1 w 356"/>
                <a:gd name="T33" fmla="*/ 86 h 223"/>
                <a:gd name="T34" fmla="*/ 0 w 356"/>
                <a:gd name="T35" fmla="*/ 73 h 223"/>
                <a:gd name="T36" fmla="*/ 0 w 356"/>
                <a:gd name="T37" fmla="*/ 61 h 223"/>
                <a:gd name="T38" fmla="*/ 1 w 356"/>
                <a:gd name="T39" fmla="*/ 49 h 223"/>
                <a:gd name="T40" fmla="*/ 5 w 356"/>
                <a:gd name="T41" fmla="*/ 35 h 223"/>
                <a:gd name="T42" fmla="*/ 11 w 356"/>
                <a:gd name="T43" fmla="*/ 19 h 223"/>
                <a:gd name="T44" fmla="*/ 20 w 356"/>
                <a:gd name="T45" fmla="*/ 0 h 223"/>
                <a:gd name="T46" fmla="*/ 28 w 356"/>
                <a:gd name="T47" fmla="*/ 23 h 223"/>
                <a:gd name="T48" fmla="*/ 37 w 356"/>
                <a:gd name="T49" fmla="*/ 47 h 223"/>
                <a:gd name="T50" fmla="*/ 42 w 356"/>
                <a:gd name="T51" fmla="*/ 59 h 223"/>
                <a:gd name="T52" fmla="*/ 48 w 356"/>
                <a:gd name="T53" fmla="*/ 70 h 223"/>
                <a:gd name="T54" fmla="*/ 54 w 356"/>
                <a:gd name="T55" fmla="*/ 82 h 223"/>
                <a:gd name="T56" fmla="*/ 61 w 356"/>
                <a:gd name="T57" fmla="*/ 92 h 223"/>
                <a:gd name="T58" fmla="*/ 69 w 356"/>
                <a:gd name="T59" fmla="*/ 103 h 223"/>
                <a:gd name="T60" fmla="*/ 79 w 356"/>
                <a:gd name="T61" fmla="*/ 113 h 223"/>
                <a:gd name="T62" fmla="*/ 89 w 356"/>
                <a:gd name="T63" fmla="*/ 122 h 223"/>
                <a:gd name="T64" fmla="*/ 100 w 356"/>
                <a:gd name="T65" fmla="*/ 131 h 223"/>
                <a:gd name="T66" fmla="*/ 112 w 356"/>
                <a:gd name="T67" fmla="*/ 138 h 223"/>
                <a:gd name="T68" fmla="*/ 127 w 356"/>
                <a:gd name="T69" fmla="*/ 145 h 223"/>
                <a:gd name="T70" fmla="*/ 142 w 356"/>
                <a:gd name="T71" fmla="*/ 151 h 223"/>
                <a:gd name="T72" fmla="*/ 159 w 356"/>
                <a:gd name="T73" fmla="*/ 156 h 223"/>
                <a:gd name="T74" fmla="*/ 180 w 356"/>
                <a:gd name="T75" fmla="*/ 150 h 223"/>
                <a:gd name="T76" fmla="*/ 203 w 356"/>
                <a:gd name="T77" fmla="*/ 144 h 223"/>
                <a:gd name="T78" fmla="*/ 229 w 356"/>
                <a:gd name="T79" fmla="*/ 139 h 223"/>
                <a:gd name="T80" fmla="*/ 243 w 356"/>
                <a:gd name="T81" fmla="*/ 137 h 223"/>
                <a:gd name="T82" fmla="*/ 256 w 356"/>
                <a:gd name="T83" fmla="*/ 136 h 223"/>
                <a:gd name="T84" fmla="*/ 269 w 356"/>
                <a:gd name="T85" fmla="*/ 136 h 223"/>
                <a:gd name="T86" fmla="*/ 283 w 356"/>
                <a:gd name="T87" fmla="*/ 137 h 223"/>
                <a:gd name="T88" fmla="*/ 296 w 356"/>
                <a:gd name="T89" fmla="*/ 139 h 223"/>
                <a:gd name="T90" fmla="*/ 309 w 356"/>
                <a:gd name="T91" fmla="*/ 142 h 223"/>
                <a:gd name="T92" fmla="*/ 321 w 356"/>
                <a:gd name="T93" fmla="*/ 147 h 223"/>
                <a:gd name="T94" fmla="*/ 333 w 356"/>
                <a:gd name="T95" fmla="*/ 154 h 223"/>
                <a:gd name="T96" fmla="*/ 344 w 356"/>
                <a:gd name="T97" fmla="*/ 162 h 223"/>
                <a:gd name="T98" fmla="*/ 354 w 356"/>
                <a:gd name="T99" fmla="*/ 172 h 2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356" h="223">
                  <a:moveTo>
                    <a:pt x="354" y="172"/>
                  </a:moveTo>
                  <a:lnTo>
                    <a:pt x="356" y="215"/>
                  </a:lnTo>
                  <a:lnTo>
                    <a:pt x="347" y="217"/>
                  </a:lnTo>
                  <a:lnTo>
                    <a:pt x="337" y="218"/>
                  </a:lnTo>
                  <a:lnTo>
                    <a:pt x="326" y="220"/>
                  </a:lnTo>
                  <a:lnTo>
                    <a:pt x="315" y="221"/>
                  </a:lnTo>
                  <a:lnTo>
                    <a:pt x="302" y="222"/>
                  </a:lnTo>
                  <a:lnTo>
                    <a:pt x="289" y="222"/>
                  </a:lnTo>
                  <a:lnTo>
                    <a:pt x="276" y="223"/>
                  </a:lnTo>
                  <a:lnTo>
                    <a:pt x="262" y="222"/>
                  </a:lnTo>
                  <a:lnTo>
                    <a:pt x="247" y="222"/>
                  </a:lnTo>
                  <a:lnTo>
                    <a:pt x="231" y="221"/>
                  </a:lnTo>
                  <a:lnTo>
                    <a:pt x="215" y="220"/>
                  </a:lnTo>
                  <a:lnTo>
                    <a:pt x="199" y="218"/>
                  </a:lnTo>
                  <a:lnTo>
                    <a:pt x="182" y="216"/>
                  </a:lnTo>
                  <a:lnTo>
                    <a:pt x="164" y="213"/>
                  </a:lnTo>
                  <a:lnTo>
                    <a:pt x="146" y="210"/>
                  </a:lnTo>
                  <a:lnTo>
                    <a:pt x="128" y="207"/>
                  </a:lnTo>
                  <a:lnTo>
                    <a:pt x="124" y="205"/>
                  </a:lnTo>
                  <a:lnTo>
                    <a:pt x="121" y="202"/>
                  </a:lnTo>
                  <a:lnTo>
                    <a:pt x="116" y="199"/>
                  </a:lnTo>
                  <a:lnTo>
                    <a:pt x="112" y="195"/>
                  </a:lnTo>
                  <a:lnTo>
                    <a:pt x="100" y="185"/>
                  </a:lnTo>
                  <a:lnTo>
                    <a:pt x="87" y="174"/>
                  </a:lnTo>
                  <a:lnTo>
                    <a:pt x="79" y="167"/>
                  </a:lnTo>
                  <a:lnTo>
                    <a:pt x="71" y="161"/>
                  </a:lnTo>
                  <a:lnTo>
                    <a:pt x="62" y="154"/>
                  </a:lnTo>
                  <a:lnTo>
                    <a:pt x="52" y="147"/>
                  </a:lnTo>
                  <a:lnTo>
                    <a:pt x="41" y="140"/>
                  </a:lnTo>
                  <a:lnTo>
                    <a:pt x="30" y="133"/>
                  </a:lnTo>
                  <a:lnTo>
                    <a:pt x="18" y="126"/>
                  </a:lnTo>
                  <a:lnTo>
                    <a:pt x="4" y="118"/>
                  </a:lnTo>
                  <a:lnTo>
                    <a:pt x="2" y="101"/>
                  </a:lnTo>
                  <a:lnTo>
                    <a:pt x="1" y="86"/>
                  </a:lnTo>
                  <a:lnTo>
                    <a:pt x="0" y="80"/>
                  </a:lnTo>
                  <a:lnTo>
                    <a:pt x="0" y="73"/>
                  </a:lnTo>
                  <a:lnTo>
                    <a:pt x="0" y="67"/>
                  </a:lnTo>
                  <a:lnTo>
                    <a:pt x="0" y="61"/>
                  </a:lnTo>
                  <a:lnTo>
                    <a:pt x="0" y="55"/>
                  </a:lnTo>
                  <a:lnTo>
                    <a:pt x="1" y="49"/>
                  </a:lnTo>
                  <a:lnTo>
                    <a:pt x="3" y="42"/>
                  </a:lnTo>
                  <a:lnTo>
                    <a:pt x="5" y="35"/>
                  </a:lnTo>
                  <a:lnTo>
                    <a:pt x="7" y="28"/>
                  </a:lnTo>
                  <a:lnTo>
                    <a:pt x="11" y="19"/>
                  </a:lnTo>
                  <a:lnTo>
                    <a:pt x="15" y="10"/>
                  </a:lnTo>
                  <a:lnTo>
                    <a:pt x="20" y="0"/>
                  </a:lnTo>
                  <a:lnTo>
                    <a:pt x="24" y="12"/>
                  </a:lnTo>
                  <a:lnTo>
                    <a:pt x="28" y="23"/>
                  </a:lnTo>
                  <a:lnTo>
                    <a:pt x="32" y="35"/>
                  </a:lnTo>
                  <a:lnTo>
                    <a:pt x="37" y="47"/>
                  </a:lnTo>
                  <a:lnTo>
                    <a:pt x="39" y="53"/>
                  </a:lnTo>
                  <a:lnTo>
                    <a:pt x="42" y="59"/>
                  </a:lnTo>
                  <a:lnTo>
                    <a:pt x="45" y="65"/>
                  </a:lnTo>
                  <a:lnTo>
                    <a:pt x="48" y="70"/>
                  </a:lnTo>
                  <a:lnTo>
                    <a:pt x="51" y="76"/>
                  </a:lnTo>
                  <a:lnTo>
                    <a:pt x="54" y="82"/>
                  </a:lnTo>
                  <a:lnTo>
                    <a:pt x="57" y="87"/>
                  </a:lnTo>
                  <a:lnTo>
                    <a:pt x="61" y="92"/>
                  </a:lnTo>
                  <a:lnTo>
                    <a:pt x="65" y="98"/>
                  </a:lnTo>
                  <a:lnTo>
                    <a:pt x="69" y="103"/>
                  </a:lnTo>
                  <a:lnTo>
                    <a:pt x="74" y="108"/>
                  </a:lnTo>
                  <a:lnTo>
                    <a:pt x="79" y="113"/>
                  </a:lnTo>
                  <a:lnTo>
                    <a:pt x="83" y="117"/>
                  </a:lnTo>
                  <a:lnTo>
                    <a:pt x="89" y="122"/>
                  </a:lnTo>
                  <a:lnTo>
                    <a:pt x="94" y="126"/>
                  </a:lnTo>
                  <a:lnTo>
                    <a:pt x="100" y="131"/>
                  </a:lnTo>
                  <a:lnTo>
                    <a:pt x="106" y="135"/>
                  </a:lnTo>
                  <a:lnTo>
                    <a:pt x="112" y="138"/>
                  </a:lnTo>
                  <a:lnTo>
                    <a:pt x="119" y="142"/>
                  </a:lnTo>
                  <a:lnTo>
                    <a:pt x="127" y="145"/>
                  </a:lnTo>
                  <a:lnTo>
                    <a:pt x="134" y="148"/>
                  </a:lnTo>
                  <a:lnTo>
                    <a:pt x="142" y="151"/>
                  </a:lnTo>
                  <a:lnTo>
                    <a:pt x="150" y="154"/>
                  </a:lnTo>
                  <a:lnTo>
                    <a:pt x="159" y="156"/>
                  </a:lnTo>
                  <a:lnTo>
                    <a:pt x="169" y="153"/>
                  </a:lnTo>
                  <a:lnTo>
                    <a:pt x="180" y="150"/>
                  </a:lnTo>
                  <a:lnTo>
                    <a:pt x="191" y="147"/>
                  </a:lnTo>
                  <a:lnTo>
                    <a:pt x="203" y="144"/>
                  </a:lnTo>
                  <a:lnTo>
                    <a:pt x="216" y="141"/>
                  </a:lnTo>
                  <a:lnTo>
                    <a:pt x="229" y="139"/>
                  </a:lnTo>
                  <a:lnTo>
                    <a:pt x="236" y="138"/>
                  </a:lnTo>
                  <a:lnTo>
                    <a:pt x="243" y="137"/>
                  </a:lnTo>
                  <a:lnTo>
                    <a:pt x="249" y="136"/>
                  </a:lnTo>
                  <a:lnTo>
                    <a:pt x="256" y="136"/>
                  </a:lnTo>
                  <a:lnTo>
                    <a:pt x="263" y="136"/>
                  </a:lnTo>
                  <a:lnTo>
                    <a:pt x="269" y="136"/>
                  </a:lnTo>
                  <a:lnTo>
                    <a:pt x="276" y="136"/>
                  </a:lnTo>
                  <a:lnTo>
                    <a:pt x="283" y="137"/>
                  </a:lnTo>
                  <a:lnTo>
                    <a:pt x="290" y="138"/>
                  </a:lnTo>
                  <a:lnTo>
                    <a:pt x="296" y="139"/>
                  </a:lnTo>
                  <a:lnTo>
                    <a:pt x="303" y="141"/>
                  </a:lnTo>
                  <a:lnTo>
                    <a:pt x="309" y="142"/>
                  </a:lnTo>
                  <a:lnTo>
                    <a:pt x="315" y="145"/>
                  </a:lnTo>
                  <a:lnTo>
                    <a:pt x="321" y="147"/>
                  </a:lnTo>
                  <a:lnTo>
                    <a:pt x="327" y="151"/>
                  </a:lnTo>
                  <a:lnTo>
                    <a:pt x="333" y="154"/>
                  </a:lnTo>
                  <a:lnTo>
                    <a:pt x="339" y="158"/>
                  </a:lnTo>
                  <a:lnTo>
                    <a:pt x="344" y="162"/>
                  </a:lnTo>
                  <a:lnTo>
                    <a:pt x="349" y="167"/>
                  </a:lnTo>
                  <a:lnTo>
                    <a:pt x="354" y="172"/>
                  </a:lnTo>
                  <a:close/>
                </a:path>
              </a:pathLst>
            </a:custGeom>
            <a:solidFill>
              <a:srgbClr val="38201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0" name="Freeform 80"/>
            <p:cNvSpPr>
              <a:spLocks/>
            </p:cNvSpPr>
            <p:nvPr/>
          </p:nvSpPr>
          <p:spPr bwMode="auto">
            <a:xfrm>
              <a:off x="4152" y="3619"/>
              <a:ext cx="77" cy="50"/>
            </a:xfrm>
            <a:custGeom>
              <a:avLst/>
              <a:gdLst>
                <a:gd name="T0" fmla="*/ 0 w 77"/>
                <a:gd name="T1" fmla="*/ 0 h 50"/>
                <a:gd name="T2" fmla="*/ 5 w 77"/>
                <a:gd name="T3" fmla="*/ 37 h 50"/>
                <a:gd name="T4" fmla="*/ 7 w 77"/>
                <a:gd name="T5" fmla="*/ 38 h 50"/>
                <a:gd name="T6" fmla="*/ 11 w 77"/>
                <a:gd name="T7" fmla="*/ 40 h 50"/>
                <a:gd name="T8" fmla="*/ 15 w 77"/>
                <a:gd name="T9" fmla="*/ 41 h 50"/>
                <a:gd name="T10" fmla="*/ 19 w 77"/>
                <a:gd name="T11" fmla="*/ 43 h 50"/>
                <a:gd name="T12" fmla="*/ 23 w 77"/>
                <a:gd name="T13" fmla="*/ 44 h 50"/>
                <a:gd name="T14" fmla="*/ 28 w 77"/>
                <a:gd name="T15" fmla="*/ 45 h 50"/>
                <a:gd name="T16" fmla="*/ 33 w 77"/>
                <a:gd name="T17" fmla="*/ 46 h 50"/>
                <a:gd name="T18" fmla="*/ 38 w 77"/>
                <a:gd name="T19" fmla="*/ 46 h 50"/>
                <a:gd name="T20" fmla="*/ 48 w 77"/>
                <a:gd name="T21" fmla="*/ 48 h 50"/>
                <a:gd name="T22" fmla="*/ 59 w 77"/>
                <a:gd name="T23" fmla="*/ 49 h 50"/>
                <a:gd name="T24" fmla="*/ 68 w 77"/>
                <a:gd name="T25" fmla="*/ 49 h 50"/>
                <a:gd name="T26" fmla="*/ 77 w 77"/>
                <a:gd name="T27" fmla="*/ 50 h 50"/>
                <a:gd name="T28" fmla="*/ 70 w 77"/>
                <a:gd name="T29" fmla="*/ 27 h 50"/>
                <a:gd name="T30" fmla="*/ 0 w 77"/>
                <a:gd name="T31" fmla="*/ 0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7" h="50">
                  <a:moveTo>
                    <a:pt x="0" y="0"/>
                  </a:moveTo>
                  <a:lnTo>
                    <a:pt x="5" y="37"/>
                  </a:lnTo>
                  <a:lnTo>
                    <a:pt x="7" y="38"/>
                  </a:lnTo>
                  <a:lnTo>
                    <a:pt x="11" y="40"/>
                  </a:lnTo>
                  <a:lnTo>
                    <a:pt x="15" y="41"/>
                  </a:lnTo>
                  <a:lnTo>
                    <a:pt x="19" y="43"/>
                  </a:lnTo>
                  <a:lnTo>
                    <a:pt x="23" y="44"/>
                  </a:lnTo>
                  <a:lnTo>
                    <a:pt x="28" y="45"/>
                  </a:lnTo>
                  <a:lnTo>
                    <a:pt x="33" y="46"/>
                  </a:lnTo>
                  <a:lnTo>
                    <a:pt x="38" y="46"/>
                  </a:lnTo>
                  <a:lnTo>
                    <a:pt x="48" y="48"/>
                  </a:lnTo>
                  <a:lnTo>
                    <a:pt x="59" y="49"/>
                  </a:lnTo>
                  <a:lnTo>
                    <a:pt x="68" y="49"/>
                  </a:lnTo>
                  <a:lnTo>
                    <a:pt x="77" y="50"/>
                  </a:lnTo>
                  <a:lnTo>
                    <a:pt x="70" y="27"/>
                  </a:lnTo>
                  <a:lnTo>
                    <a:pt x="0" y="0"/>
                  </a:lnTo>
                  <a:close/>
                </a:path>
              </a:pathLst>
            </a:custGeom>
            <a:solidFill>
              <a:srgbClr val="38201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1" name="Freeform 81"/>
            <p:cNvSpPr>
              <a:spLocks/>
            </p:cNvSpPr>
            <p:nvPr/>
          </p:nvSpPr>
          <p:spPr bwMode="auto">
            <a:xfrm>
              <a:off x="4162" y="2591"/>
              <a:ext cx="196" cy="188"/>
            </a:xfrm>
            <a:custGeom>
              <a:avLst/>
              <a:gdLst>
                <a:gd name="T0" fmla="*/ 0 w 196"/>
                <a:gd name="T1" fmla="*/ 0 h 188"/>
                <a:gd name="T2" fmla="*/ 0 w 196"/>
                <a:gd name="T3" fmla="*/ 12 h 188"/>
                <a:gd name="T4" fmla="*/ 0 w 196"/>
                <a:gd name="T5" fmla="*/ 24 h 188"/>
                <a:gd name="T6" fmla="*/ 1 w 196"/>
                <a:gd name="T7" fmla="*/ 36 h 188"/>
                <a:gd name="T8" fmla="*/ 1 w 196"/>
                <a:gd name="T9" fmla="*/ 47 h 188"/>
                <a:gd name="T10" fmla="*/ 1 w 196"/>
                <a:gd name="T11" fmla="*/ 57 h 188"/>
                <a:gd name="T12" fmla="*/ 2 w 196"/>
                <a:gd name="T13" fmla="*/ 67 h 188"/>
                <a:gd name="T14" fmla="*/ 2 w 196"/>
                <a:gd name="T15" fmla="*/ 76 h 188"/>
                <a:gd name="T16" fmla="*/ 2 w 196"/>
                <a:gd name="T17" fmla="*/ 84 h 188"/>
                <a:gd name="T18" fmla="*/ 5 w 196"/>
                <a:gd name="T19" fmla="*/ 97 h 188"/>
                <a:gd name="T20" fmla="*/ 8 w 196"/>
                <a:gd name="T21" fmla="*/ 108 h 188"/>
                <a:gd name="T22" fmla="*/ 12 w 196"/>
                <a:gd name="T23" fmla="*/ 119 h 188"/>
                <a:gd name="T24" fmla="*/ 17 w 196"/>
                <a:gd name="T25" fmla="*/ 129 h 188"/>
                <a:gd name="T26" fmla="*/ 22 w 196"/>
                <a:gd name="T27" fmla="*/ 138 h 188"/>
                <a:gd name="T28" fmla="*/ 27 w 196"/>
                <a:gd name="T29" fmla="*/ 147 h 188"/>
                <a:gd name="T30" fmla="*/ 33 w 196"/>
                <a:gd name="T31" fmla="*/ 154 h 188"/>
                <a:gd name="T32" fmla="*/ 40 w 196"/>
                <a:gd name="T33" fmla="*/ 161 h 188"/>
                <a:gd name="T34" fmla="*/ 46 w 196"/>
                <a:gd name="T35" fmla="*/ 167 h 188"/>
                <a:gd name="T36" fmla="*/ 53 w 196"/>
                <a:gd name="T37" fmla="*/ 172 h 188"/>
                <a:gd name="T38" fmla="*/ 60 w 196"/>
                <a:gd name="T39" fmla="*/ 177 h 188"/>
                <a:gd name="T40" fmla="*/ 68 w 196"/>
                <a:gd name="T41" fmla="*/ 181 h 188"/>
                <a:gd name="T42" fmla="*/ 76 w 196"/>
                <a:gd name="T43" fmla="*/ 184 h 188"/>
                <a:gd name="T44" fmla="*/ 83 w 196"/>
                <a:gd name="T45" fmla="*/ 186 h 188"/>
                <a:gd name="T46" fmla="*/ 91 w 196"/>
                <a:gd name="T47" fmla="*/ 188 h 188"/>
                <a:gd name="T48" fmla="*/ 98 w 196"/>
                <a:gd name="T49" fmla="*/ 188 h 188"/>
                <a:gd name="T50" fmla="*/ 106 w 196"/>
                <a:gd name="T51" fmla="*/ 188 h 188"/>
                <a:gd name="T52" fmla="*/ 113 w 196"/>
                <a:gd name="T53" fmla="*/ 188 h 188"/>
                <a:gd name="T54" fmla="*/ 120 w 196"/>
                <a:gd name="T55" fmla="*/ 187 h 188"/>
                <a:gd name="T56" fmla="*/ 127 w 196"/>
                <a:gd name="T57" fmla="*/ 184 h 188"/>
                <a:gd name="T58" fmla="*/ 134 w 196"/>
                <a:gd name="T59" fmla="*/ 182 h 188"/>
                <a:gd name="T60" fmla="*/ 140 w 196"/>
                <a:gd name="T61" fmla="*/ 179 h 188"/>
                <a:gd name="T62" fmla="*/ 146 w 196"/>
                <a:gd name="T63" fmla="*/ 175 h 188"/>
                <a:gd name="T64" fmla="*/ 152 w 196"/>
                <a:gd name="T65" fmla="*/ 170 h 188"/>
                <a:gd name="T66" fmla="*/ 157 w 196"/>
                <a:gd name="T67" fmla="*/ 165 h 188"/>
                <a:gd name="T68" fmla="*/ 162 w 196"/>
                <a:gd name="T69" fmla="*/ 159 h 188"/>
                <a:gd name="T70" fmla="*/ 166 w 196"/>
                <a:gd name="T71" fmla="*/ 152 h 188"/>
                <a:gd name="T72" fmla="*/ 169 w 196"/>
                <a:gd name="T73" fmla="*/ 145 h 188"/>
                <a:gd name="T74" fmla="*/ 172 w 196"/>
                <a:gd name="T75" fmla="*/ 138 h 188"/>
                <a:gd name="T76" fmla="*/ 174 w 196"/>
                <a:gd name="T77" fmla="*/ 129 h 188"/>
                <a:gd name="T78" fmla="*/ 175 w 196"/>
                <a:gd name="T79" fmla="*/ 120 h 188"/>
                <a:gd name="T80" fmla="*/ 176 w 196"/>
                <a:gd name="T81" fmla="*/ 111 h 188"/>
                <a:gd name="T82" fmla="*/ 178 w 196"/>
                <a:gd name="T83" fmla="*/ 97 h 188"/>
                <a:gd name="T84" fmla="*/ 180 w 196"/>
                <a:gd name="T85" fmla="*/ 83 h 188"/>
                <a:gd name="T86" fmla="*/ 182 w 196"/>
                <a:gd name="T87" fmla="*/ 69 h 188"/>
                <a:gd name="T88" fmla="*/ 184 w 196"/>
                <a:gd name="T89" fmla="*/ 56 h 188"/>
                <a:gd name="T90" fmla="*/ 187 w 196"/>
                <a:gd name="T91" fmla="*/ 42 h 188"/>
                <a:gd name="T92" fmla="*/ 190 w 196"/>
                <a:gd name="T93" fmla="*/ 28 h 188"/>
                <a:gd name="T94" fmla="*/ 193 w 196"/>
                <a:gd name="T95" fmla="*/ 14 h 188"/>
                <a:gd name="T96" fmla="*/ 196 w 196"/>
                <a:gd name="T97" fmla="*/ 0 h 188"/>
                <a:gd name="T98" fmla="*/ 0 w 196"/>
                <a:gd name="T99" fmla="*/ 0 h 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96" h="188">
                  <a:moveTo>
                    <a:pt x="0" y="0"/>
                  </a:moveTo>
                  <a:lnTo>
                    <a:pt x="0" y="12"/>
                  </a:lnTo>
                  <a:lnTo>
                    <a:pt x="0" y="24"/>
                  </a:lnTo>
                  <a:lnTo>
                    <a:pt x="1" y="36"/>
                  </a:lnTo>
                  <a:lnTo>
                    <a:pt x="1" y="47"/>
                  </a:lnTo>
                  <a:lnTo>
                    <a:pt x="1" y="57"/>
                  </a:lnTo>
                  <a:lnTo>
                    <a:pt x="2" y="67"/>
                  </a:lnTo>
                  <a:lnTo>
                    <a:pt x="2" y="76"/>
                  </a:lnTo>
                  <a:lnTo>
                    <a:pt x="2" y="84"/>
                  </a:lnTo>
                  <a:lnTo>
                    <a:pt x="5" y="97"/>
                  </a:lnTo>
                  <a:lnTo>
                    <a:pt x="8" y="108"/>
                  </a:lnTo>
                  <a:lnTo>
                    <a:pt x="12" y="119"/>
                  </a:lnTo>
                  <a:lnTo>
                    <a:pt x="17" y="129"/>
                  </a:lnTo>
                  <a:lnTo>
                    <a:pt x="22" y="138"/>
                  </a:lnTo>
                  <a:lnTo>
                    <a:pt x="27" y="147"/>
                  </a:lnTo>
                  <a:lnTo>
                    <a:pt x="33" y="154"/>
                  </a:lnTo>
                  <a:lnTo>
                    <a:pt x="40" y="161"/>
                  </a:lnTo>
                  <a:lnTo>
                    <a:pt x="46" y="167"/>
                  </a:lnTo>
                  <a:lnTo>
                    <a:pt x="53" y="172"/>
                  </a:lnTo>
                  <a:lnTo>
                    <a:pt x="60" y="177"/>
                  </a:lnTo>
                  <a:lnTo>
                    <a:pt x="68" y="181"/>
                  </a:lnTo>
                  <a:lnTo>
                    <a:pt x="76" y="184"/>
                  </a:lnTo>
                  <a:lnTo>
                    <a:pt x="83" y="186"/>
                  </a:lnTo>
                  <a:lnTo>
                    <a:pt x="91" y="188"/>
                  </a:lnTo>
                  <a:lnTo>
                    <a:pt x="98" y="188"/>
                  </a:lnTo>
                  <a:lnTo>
                    <a:pt x="106" y="188"/>
                  </a:lnTo>
                  <a:lnTo>
                    <a:pt x="113" y="188"/>
                  </a:lnTo>
                  <a:lnTo>
                    <a:pt x="120" y="187"/>
                  </a:lnTo>
                  <a:lnTo>
                    <a:pt x="127" y="184"/>
                  </a:lnTo>
                  <a:lnTo>
                    <a:pt x="134" y="182"/>
                  </a:lnTo>
                  <a:lnTo>
                    <a:pt x="140" y="179"/>
                  </a:lnTo>
                  <a:lnTo>
                    <a:pt x="146" y="175"/>
                  </a:lnTo>
                  <a:lnTo>
                    <a:pt x="152" y="170"/>
                  </a:lnTo>
                  <a:lnTo>
                    <a:pt x="157" y="165"/>
                  </a:lnTo>
                  <a:lnTo>
                    <a:pt x="162" y="159"/>
                  </a:lnTo>
                  <a:lnTo>
                    <a:pt x="166" y="152"/>
                  </a:lnTo>
                  <a:lnTo>
                    <a:pt x="169" y="145"/>
                  </a:lnTo>
                  <a:lnTo>
                    <a:pt x="172" y="138"/>
                  </a:lnTo>
                  <a:lnTo>
                    <a:pt x="174" y="129"/>
                  </a:lnTo>
                  <a:lnTo>
                    <a:pt x="175" y="120"/>
                  </a:lnTo>
                  <a:lnTo>
                    <a:pt x="176" y="111"/>
                  </a:lnTo>
                  <a:lnTo>
                    <a:pt x="178" y="97"/>
                  </a:lnTo>
                  <a:lnTo>
                    <a:pt x="180" y="83"/>
                  </a:lnTo>
                  <a:lnTo>
                    <a:pt x="182" y="69"/>
                  </a:lnTo>
                  <a:lnTo>
                    <a:pt x="184" y="56"/>
                  </a:lnTo>
                  <a:lnTo>
                    <a:pt x="187" y="42"/>
                  </a:lnTo>
                  <a:lnTo>
                    <a:pt x="190" y="28"/>
                  </a:lnTo>
                  <a:lnTo>
                    <a:pt x="193" y="14"/>
                  </a:lnTo>
                  <a:lnTo>
                    <a:pt x="196" y="0"/>
                  </a:lnTo>
                  <a:lnTo>
                    <a:pt x="0" y="0"/>
                  </a:lnTo>
                  <a:close/>
                </a:path>
              </a:pathLst>
            </a:custGeom>
            <a:solidFill>
              <a:srgbClr val="4024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2" name="Freeform 82"/>
            <p:cNvSpPr>
              <a:spLocks/>
            </p:cNvSpPr>
            <p:nvPr/>
          </p:nvSpPr>
          <p:spPr bwMode="auto">
            <a:xfrm>
              <a:off x="4135" y="2675"/>
              <a:ext cx="188" cy="734"/>
            </a:xfrm>
            <a:custGeom>
              <a:avLst/>
              <a:gdLst>
                <a:gd name="T0" fmla="*/ 32 w 188"/>
                <a:gd name="T1" fmla="*/ 40 h 734"/>
                <a:gd name="T2" fmla="*/ 17 w 188"/>
                <a:gd name="T3" fmla="*/ 64 h 734"/>
                <a:gd name="T4" fmla="*/ 7 w 188"/>
                <a:gd name="T5" fmla="*/ 91 h 734"/>
                <a:gd name="T6" fmla="*/ 2 w 188"/>
                <a:gd name="T7" fmla="*/ 122 h 734"/>
                <a:gd name="T8" fmla="*/ 0 w 188"/>
                <a:gd name="T9" fmla="*/ 156 h 734"/>
                <a:gd name="T10" fmla="*/ 1 w 188"/>
                <a:gd name="T11" fmla="*/ 193 h 734"/>
                <a:gd name="T12" fmla="*/ 5 w 188"/>
                <a:gd name="T13" fmla="*/ 233 h 734"/>
                <a:gd name="T14" fmla="*/ 11 w 188"/>
                <a:gd name="T15" fmla="*/ 276 h 734"/>
                <a:gd name="T16" fmla="*/ 23 w 188"/>
                <a:gd name="T17" fmla="*/ 344 h 734"/>
                <a:gd name="T18" fmla="*/ 36 w 188"/>
                <a:gd name="T19" fmla="*/ 418 h 734"/>
                <a:gd name="T20" fmla="*/ 44 w 188"/>
                <a:gd name="T21" fmla="*/ 469 h 734"/>
                <a:gd name="T22" fmla="*/ 52 w 188"/>
                <a:gd name="T23" fmla="*/ 522 h 734"/>
                <a:gd name="T24" fmla="*/ 58 w 188"/>
                <a:gd name="T25" fmla="*/ 577 h 734"/>
                <a:gd name="T26" fmla="*/ 62 w 188"/>
                <a:gd name="T27" fmla="*/ 633 h 734"/>
                <a:gd name="T28" fmla="*/ 63 w 188"/>
                <a:gd name="T29" fmla="*/ 690 h 734"/>
                <a:gd name="T30" fmla="*/ 68 w 188"/>
                <a:gd name="T31" fmla="*/ 722 h 734"/>
                <a:gd name="T32" fmla="*/ 79 w 188"/>
                <a:gd name="T33" fmla="*/ 727 h 734"/>
                <a:gd name="T34" fmla="*/ 89 w 188"/>
                <a:gd name="T35" fmla="*/ 731 h 734"/>
                <a:gd name="T36" fmla="*/ 99 w 188"/>
                <a:gd name="T37" fmla="*/ 733 h 734"/>
                <a:gd name="T38" fmla="*/ 109 w 188"/>
                <a:gd name="T39" fmla="*/ 734 h 734"/>
                <a:gd name="T40" fmla="*/ 119 w 188"/>
                <a:gd name="T41" fmla="*/ 733 h 734"/>
                <a:gd name="T42" fmla="*/ 128 w 188"/>
                <a:gd name="T43" fmla="*/ 732 h 734"/>
                <a:gd name="T44" fmla="*/ 138 w 188"/>
                <a:gd name="T45" fmla="*/ 729 h 734"/>
                <a:gd name="T46" fmla="*/ 149 w 188"/>
                <a:gd name="T47" fmla="*/ 672 h 734"/>
                <a:gd name="T48" fmla="*/ 161 w 188"/>
                <a:gd name="T49" fmla="*/ 559 h 734"/>
                <a:gd name="T50" fmla="*/ 171 w 188"/>
                <a:gd name="T51" fmla="*/ 449 h 734"/>
                <a:gd name="T52" fmla="*/ 180 w 188"/>
                <a:gd name="T53" fmla="*/ 343 h 734"/>
                <a:gd name="T54" fmla="*/ 184 w 188"/>
                <a:gd name="T55" fmla="*/ 269 h 734"/>
                <a:gd name="T56" fmla="*/ 186 w 188"/>
                <a:gd name="T57" fmla="*/ 222 h 734"/>
                <a:gd name="T58" fmla="*/ 187 w 188"/>
                <a:gd name="T59" fmla="*/ 180 h 734"/>
                <a:gd name="T60" fmla="*/ 188 w 188"/>
                <a:gd name="T61" fmla="*/ 140 h 734"/>
                <a:gd name="T62" fmla="*/ 187 w 188"/>
                <a:gd name="T63" fmla="*/ 105 h 734"/>
                <a:gd name="T64" fmla="*/ 186 w 188"/>
                <a:gd name="T65" fmla="*/ 74 h 734"/>
                <a:gd name="T66" fmla="*/ 183 w 188"/>
                <a:gd name="T67" fmla="*/ 47 h 734"/>
                <a:gd name="T68" fmla="*/ 179 w 188"/>
                <a:gd name="T69" fmla="*/ 26 h 734"/>
                <a:gd name="T70" fmla="*/ 175 w 188"/>
                <a:gd name="T71" fmla="*/ 13 h 734"/>
                <a:gd name="T72" fmla="*/ 168 w 188"/>
                <a:gd name="T73" fmla="*/ 7 h 734"/>
                <a:gd name="T74" fmla="*/ 160 w 188"/>
                <a:gd name="T75" fmla="*/ 2 h 734"/>
                <a:gd name="T76" fmla="*/ 150 w 188"/>
                <a:gd name="T77" fmla="*/ 0 h 734"/>
                <a:gd name="T78" fmla="*/ 140 w 188"/>
                <a:gd name="T79" fmla="*/ 1 h 734"/>
                <a:gd name="T80" fmla="*/ 129 w 188"/>
                <a:gd name="T81" fmla="*/ 2 h 734"/>
                <a:gd name="T82" fmla="*/ 117 w 188"/>
                <a:gd name="T83" fmla="*/ 5 h 734"/>
                <a:gd name="T84" fmla="*/ 105 w 188"/>
                <a:gd name="T85" fmla="*/ 9 h 734"/>
                <a:gd name="T86" fmla="*/ 78 w 188"/>
                <a:gd name="T87" fmla="*/ 21 h 734"/>
                <a:gd name="T88" fmla="*/ 55 w 188"/>
                <a:gd name="T89" fmla="*/ 30 h 734"/>
                <a:gd name="T90" fmla="*/ 49 w 188"/>
                <a:gd name="T91" fmla="*/ 32 h 734"/>
                <a:gd name="T92" fmla="*/ 44 w 188"/>
                <a:gd name="T93" fmla="*/ 32 h 734"/>
                <a:gd name="T94" fmla="*/ 42 w 188"/>
                <a:gd name="T95" fmla="*/ 31 h 7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88" h="734">
                  <a:moveTo>
                    <a:pt x="41" y="29"/>
                  </a:moveTo>
                  <a:lnTo>
                    <a:pt x="32" y="40"/>
                  </a:lnTo>
                  <a:lnTo>
                    <a:pt x="24" y="51"/>
                  </a:lnTo>
                  <a:lnTo>
                    <a:pt x="17" y="64"/>
                  </a:lnTo>
                  <a:lnTo>
                    <a:pt x="12" y="77"/>
                  </a:lnTo>
                  <a:lnTo>
                    <a:pt x="7" y="91"/>
                  </a:lnTo>
                  <a:lnTo>
                    <a:pt x="4" y="106"/>
                  </a:lnTo>
                  <a:lnTo>
                    <a:pt x="2" y="122"/>
                  </a:lnTo>
                  <a:lnTo>
                    <a:pt x="0" y="139"/>
                  </a:lnTo>
                  <a:lnTo>
                    <a:pt x="0" y="156"/>
                  </a:lnTo>
                  <a:lnTo>
                    <a:pt x="0" y="175"/>
                  </a:lnTo>
                  <a:lnTo>
                    <a:pt x="1" y="193"/>
                  </a:lnTo>
                  <a:lnTo>
                    <a:pt x="3" y="213"/>
                  </a:lnTo>
                  <a:lnTo>
                    <a:pt x="5" y="233"/>
                  </a:lnTo>
                  <a:lnTo>
                    <a:pt x="8" y="254"/>
                  </a:lnTo>
                  <a:lnTo>
                    <a:pt x="11" y="276"/>
                  </a:lnTo>
                  <a:lnTo>
                    <a:pt x="15" y="298"/>
                  </a:lnTo>
                  <a:lnTo>
                    <a:pt x="23" y="344"/>
                  </a:lnTo>
                  <a:lnTo>
                    <a:pt x="32" y="392"/>
                  </a:lnTo>
                  <a:lnTo>
                    <a:pt x="36" y="418"/>
                  </a:lnTo>
                  <a:lnTo>
                    <a:pt x="40" y="443"/>
                  </a:lnTo>
                  <a:lnTo>
                    <a:pt x="44" y="469"/>
                  </a:lnTo>
                  <a:lnTo>
                    <a:pt x="48" y="495"/>
                  </a:lnTo>
                  <a:lnTo>
                    <a:pt x="52" y="522"/>
                  </a:lnTo>
                  <a:lnTo>
                    <a:pt x="55" y="549"/>
                  </a:lnTo>
                  <a:lnTo>
                    <a:pt x="58" y="577"/>
                  </a:lnTo>
                  <a:lnTo>
                    <a:pt x="60" y="605"/>
                  </a:lnTo>
                  <a:lnTo>
                    <a:pt x="62" y="633"/>
                  </a:lnTo>
                  <a:lnTo>
                    <a:pt x="63" y="661"/>
                  </a:lnTo>
                  <a:lnTo>
                    <a:pt x="63" y="690"/>
                  </a:lnTo>
                  <a:lnTo>
                    <a:pt x="63" y="719"/>
                  </a:lnTo>
                  <a:lnTo>
                    <a:pt x="68" y="722"/>
                  </a:lnTo>
                  <a:lnTo>
                    <a:pt x="73" y="725"/>
                  </a:lnTo>
                  <a:lnTo>
                    <a:pt x="79" y="727"/>
                  </a:lnTo>
                  <a:lnTo>
                    <a:pt x="84" y="729"/>
                  </a:lnTo>
                  <a:lnTo>
                    <a:pt x="89" y="731"/>
                  </a:lnTo>
                  <a:lnTo>
                    <a:pt x="94" y="732"/>
                  </a:lnTo>
                  <a:lnTo>
                    <a:pt x="99" y="733"/>
                  </a:lnTo>
                  <a:lnTo>
                    <a:pt x="104" y="734"/>
                  </a:lnTo>
                  <a:lnTo>
                    <a:pt x="109" y="734"/>
                  </a:lnTo>
                  <a:lnTo>
                    <a:pt x="114" y="734"/>
                  </a:lnTo>
                  <a:lnTo>
                    <a:pt x="119" y="733"/>
                  </a:lnTo>
                  <a:lnTo>
                    <a:pt x="124" y="733"/>
                  </a:lnTo>
                  <a:lnTo>
                    <a:pt x="128" y="732"/>
                  </a:lnTo>
                  <a:lnTo>
                    <a:pt x="133" y="730"/>
                  </a:lnTo>
                  <a:lnTo>
                    <a:pt x="138" y="729"/>
                  </a:lnTo>
                  <a:lnTo>
                    <a:pt x="143" y="728"/>
                  </a:lnTo>
                  <a:lnTo>
                    <a:pt x="149" y="672"/>
                  </a:lnTo>
                  <a:lnTo>
                    <a:pt x="155" y="616"/>
                  </a:lnTo>
                  <a:lnTo>
                    <a:pt x="161" y="559"/>
                  </a:lnTo>
                  <a:lnTo>
                    <a:pt x="167" y="504"/>
                  </a:lnTo>
                  <a:lnTo>
                    <a:pt x="171" y="449"/>
                  </a:lnTo>
                  <a:lnTo>
                    <a:pt x="176" y="395"/>
                  </a:lnTo>
                  <a:lnTo>
                    <a:pt x="180" y="343"/>
                  </a:lnTo>
                  <a:lnTo>
                    <a:pt x="183" y="293"/>
                  </a:lnTo>
                  <a:lnTo>
                    <a:pt x="184" y="269"/>
                  </a:lnTo>
                  <a:lnTo>
                    <a:pt x="185" y="246"/>
                  </a:lnTo>
                  <a:lnTo>
                    <a:pt x="186" y="222"/>
                  </a:lnTo>
                  <a:lnTo>
                    <a:pt x="187" y="201"/>
                  </a:lnTo>
                  <a:lnTo>
                    <a:pt x="187" y="180"/>
                  </a:lnTo>
                  <a:lnTo>
                    <a:pt x="188" y="160"/>
                  </a:lnTo>
                  <a:lnTo>
                    <a:pt x="188" y="140"/>
                  </a:lnTo>
                  <a:lnTo>
                    <a:pt x="187" y="122"/>
                  </a:lnTo>
                  <a:lnTo>
                    <a:pt x="187" y="105"/>
                  </a:lnTo>
                  <a:lnTo>
                    <a:pt x="186" y="89"/>
                  </a:lnTo>
                  <a:lnTo>
                    <a:pt x="186" y="74"/>
                  </a:lnTo>
                  <a:lnTo>
                    <a:pt x="184" y="60"/>
                  </a:lnTo>
                  <a:lnTo>
                    <a:pt x="183" y="47"/>
                  </a:lnTo>
                  <a:lnTo>
                    <a:pt x="181" y="36"/>
                  </a:lnTo>
                  <a:lnTo>
                    <a:pt x="179" y="26"/>
                  </a:lnTo>
                  <a:lnTo>
                    <a:pt x="177" y="18"/>
                  </a:lnTo>
                  <a:lnTo>
                    <a:pt x="175" y="13"/>
                  </a:lnTo>
                  <a:lnTo>
                    <a:pt x="171" y="10"/>
                  </a:lnTo>
                  <a:lnTo>
                    <a:pt x="168" y="7"/>
                  </a:lnTo>
                  <a:lnTo>
                    <a:pt x="164" y="4"/>
                  </a:lnTo>
                  <a:lnTo>
                    <a:pt x="160" y="2"/>
                  </a:lnTo>
                  <a:lnTo>
                    <a:pt x="155" y="1"/>
                  </a:lnTo>
                  <a:lnTo>
                    <a:pt x="150" y="0"/>
                  </a:lnTo>
                  <a:lnTo>
                    <a:pt x="145" y="0"/>
                  </a:lnTo>
                  <a:lnTo>
                    <a:pt x="140" y="1"/>
                  </a:lnTo>
                  <a:lnTo>
                    <a:pt x="134" y="1"/>
                  </a:lnTo>
                  <a:lnTo>
                    <a:pt x="129" y="2"/>
                  </a:lnTo>
                  <a:lnTo>
                    <a:pt x="123" y="4"/>
                  </a:lnTo>
                  <a:lnTo>
                    <a:pt x="117" y="5"/>
                  </a:lnTo>
                  <a:lnTo>
                    <a:pt x="111" y="7"/>
                  </a:lnTo>
                  <a:lnTo>
                    <a:pt x="105" y="9"/>
                  </a:lnTo>
                  <a:lnTo>
                    <a:pt x="100" y="11"/>
                  </a:lnTo>
                  <a:lnTo>
                    <a:pt x="78" y="21"/>
                  </a:lnTo>
                  <a:lnTo>
                    <a:pt x="59" y="29"/>
                  </a:lnTo>
                  <a:lnTo>
                    <a:pt x="55" y="30"/>
                  </a:lnTo>
                  <a:lnTo>
                    <a:pt x="52" y="31"/>
                  </a:lnTo>
                  <a:lnTo>
                    <a:pt x="49" y="32"/>
                  </a:lnTo>
                  <a:lnTo>
                    <a:pt x="46" y="33"/>
                  </a:lnTo>
                  <a:lnTo>
                    <a:pt x="44" y="32"/>
                  </a:lnTo>
                  <a:lnTo>
                    <a:pt x="43" y="32"/>
                  </a:lnTo>
                  <a:lnTo>
                    <a:pt x="42" y="31"/>
                  </a:lnTo>
                  <a:lnTo>
                    <a:pt x="41" y="29"/>
                  </a:lnTo>
                  <a:close/>
                </a:path>
              </a:pathLst>
            </a:custGeom>
            <a:solidFill>
              <a:srgbClr val="EBB56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3" name="Freeform 83"/>
            <p:cNvSpPr>
              <a:spLocks/>
            </p:cNvSpPr>
            <p:nvPr/>
          </p:nvSpPr>
          <p:spPr bwMode="auto">
            <a:xfrm>
              <a:off x="4062" y="2665"/>
              <a:ext cx="336" cy="917"/>
            </a:xfrm>
            <a:custGeom>
              <a:avLst/>
              <a:gdLst>
                <a:gd name="T0" fmla="*/ 101 w 336"/>
                <a:gd name="T1" fmla="*/ 23 h 917"/>
                <a:gd name="T2" fmla="*/ 87 w 336"/>
                <a:gd name="T3" fmla="*/ 47 h 917"/>
                <a:gd name="T4" fmla="*/ 75 w 336"/>
                <a:gd name="T5" fmla="*/ 78 h 917"/>
                <a:gd name="T6" fmla="*/ 63 w 336"/>
                <a:gd name="T7" fmla="*/ 117 h 917"/>
                <a:gd name="T8" fmla="*/ 54 w 336"/>
                <a:gd name="T9" fmla="*/ 163 h 917"/>
                <a:gd name="T10" fmla="*/ 45 w 336"/>
                <a:gd name="T11" fmla="*/ 214 h 917"/>
                <a:gd name="T12" fmla="*/ 37 w 336"/>
                <a:gd name="T13" fmla="*/ 270 h 917"/>
                <a:gd name="T14" fmla="*/ 30 w 336"/>
                <a:gd name="T15" fmla="*/ 329 h 917"/>
                <a:gd name="T16" fmla="*/ 24 w 336"/>
                <a:gd name="T17" fmla="*/ 392 h 917"/>
                <a:gd name="T18" fmla="*/ 19 w 336"/>
                <a:gd name="T19" fmla="*/ 458 h 917"/>
                <a:gd name="T20" fmla="*/ 15 w 336"/>
                <a:gd name="T21" fmla="*/ 524 h 917"/>
                <a:gd name="T22" fmla="*/ 11 w 336"/>
                <a:gd name="T23" fmla="*/ 591 h 917"/>
                <a:gd name="T24" fmla="*/ 6 w 336"/>
                <a:gd name="T25" fmla="*/ 692 h 917"/>
                <a:gd name="T26" fmla="*/ 2 w 336"/>
                <a:gd name="T27" fmla="*/ 820 h 917"/>
                <a:gd name="T28" fmla="*/ 3 w 336"/>
                <a:gd name="T29" fmla="*/ 883 h 917"/>
                <a:gd name="T30" fmla="*/ 12 w 336"/>
                <a:gd name="T31" fmla="*/ 887 h 917"/>
                <a:gd name="T32" fmla="*/ 25 w 336"/>
                <a:gd name="T33" fmla="*/ 892 h 917"/>
                <a:gd name="T34" fmla="*/ 40 w 336"/>
                <a:gd name="T35" fmla="*/ 897 h 917"/>
                <a:gd name="T36" fmla="*/ 59 w 336"/>
                <a:gd name="T37" fmla="*/ 901 h 917"/>
                <a:gd name="T38" fmla="*/ 79 w 336"/>
                <a:gd name="T39" fmla="*/ 905 h 917"/>
                <a:gd name="T40" fmla="*/ 102 w 336"/>
                <a:gd name="T41" fmla="*/ 909 h 917"/>
                <a:gd name="T42" fmla="*/ 126 w 336"/>
                <a:gd name="T43" fmla="*/ 912 h 917"/>
                <a:gd name="T44" fmla="*/ 151 w 336"/>
                <a:gd name="T45" fmla="*/ 915 h 917"/>
                <a:gd name="T46" fmla="*/ 177 w 336"/>
                <a:gd name="T47" fmla="*/ 917 h 917"/>
                <a:gd name="T48" fmla="*/ 203 w 336"/>
                <a:gd name="T49" fmla="*/ 917 h 917"/>
                <a:gd name="T50" fmla="*/ 230 w 336"/>
                <a:gd name="T51" fmla="*/ 917 h 917"/>
                <a:gd name="T52" fmla="*/ 255 w 336"/>
                <a:gd name="T53" fmla="*/ 915 h 917"/>
                <a:gd name="T54" fmla="*/ 280 w 336"/>
                <a:gd name="T55" fmla="*/ 912 h 917"/>
                <a:gd name="T56" fmla="*/ 304 w 336"/>
                <a:gd name="T57" fmla="*/ 907 h 917"/>
                <a:gd name="T58" fmla="*/ 326 w 336"/>
                <a:gd name="T59" fmla="*/ 900 h 917"/>
                <a:gd name="T60" fmla="*/ 331 w 336"/>
                <a:gd name="T61" fmla="*/ 842 h 917"/>
                <a:gd name="T62" fmla="*/ 318 w 336"/>
                <a:gd name="T63" fmla="*/ 735 h 917"/>
                <a:gd name="T64" fmla="*/ 306 w 336"/>
                <a:gd name="T65" fmla="*/ 629 h 917"/>
                <a:gd name="T66" fmla="*/ 295 w 336"/>
                <a:gd name="T67" fmla="*/ 523 h 917"/>
                <a:gd name="T68" fmla="*/ 287 w 336"/>
                <a:gd name="T69" fmla="*/ 443 h 917"/>
                <a:gd name="T70" fmla="*/ 283 w 336"/>
                <a:gd name="T71" fmla="*/ 389 h 917"/>
                <a:gd name="T72" fmla="*/ 280 w 336"/>
                <a:gd name="T73" fmla="*/ 335 h 917"/>
                <a:gd name="T74" fmla="*/ 277 w 336"/>
                <a:gd name="T75" fmla="*/ 280 h 917"/>
                <a:gd name="T76" fmla="*/ 275 w 336"/>
                <a:gd name="T77" fmla="*/ 224 h 917"/>
                <a:gd name="T78" fmla="*/ 275 w 336"/>
                <a:gd name="T79" fmla="*/ 167 h 917"/>
                <a:gd name="T80" fmla="*/ 275 w 336"/>
                <a:gd name="T81" fmla="*/ 110 h 917"/>
                <a:gd name="T82" fmla="*/ 278 w 336"/>
                <a:gd name="T83" fmla="*/ 51 h 917"/>
                <a:gd name="T84" fmla="*/ 276 w 336"/>
                <a:gd name="T85" fmla="*/ 17 h 917"/>
                <a:gd name="T86" fmla="*/ 269 w 336"/>
                <a:gd name="T87" fmla="*/ 9 h 917"/>
                <a:gd name="T88" fmla="*/ 259 w 336"/>
                <a:gd name="T89" fmla="*/ 4 h 917"/>
                <a:gd name="T90" fmla="*/ 248 w 336"/>
                <a:gd name="T91" fmla="*/ 1 h 917"/>
                <a:gd name="T92" fmla="*/ 235 w 336"/>
                <a:gd name="T93" fmla="*/ 0 h 917"/>
                <a:gd name="T94" fmla="*/ 221 w 336"/>
                <a:gd name="T95" fmla="*/ 1 h 917"/>
                <a:gd name="T96" fmla="*/ 206 w 336"/>
                <a:gd name="T97" fmla="*/ 2 h 917"/>
                <a:gd name="T98" fmla="*/ 191 w 336"/>
                <a:gd name="T99" fmla="*/ 4 h 917"/>
                <a:gd name="T100" fmla="*/ 156 w 336"/>
                <a:gd name="T101" fmla="*/ 12 h 917"/>
                <a:gd name="T102" fmla="*/ 126 w 336"/>
                <a:gd name="T103" fmla="*/ 18 h 917"/>
                <a:gd name="T104" fmla="*/ 118 w 336"/>
                <a:gd name="T105" fmla="*/ 18 h 917"/>
                <a:gd name="T106" fmla="*/ 112 w 336"/>
                <a:gd name="T107" fmla="*/ 18 h 917"/>
                <a:gd name="T108" fmla="*/ 108 w 336"/>
                <a:gd name="T109" fmla="*/ 16 h 9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336" h="917">
                  <a:moveTo>
                    <a:pt x="108" y="14"/>
                  </a:moveTo>
                  <a:lnTo>
                    <a:pt x="101" y="23"/>
                  </a:lnTo>
                  <a:lnTo>
                    <a:pt x="94" y="34"/>
                  </a:lnTo>
                  <a:lnTo>
                    <a:pt x="87" y="47"/>
                  </a:lnTo>
                  <a:lnTo>
                    <a:pt x="80" y="62"/>
                  </a:lnTo>
                  <a:lnTo>
                    <a:pt x="75" y="78"/>
                  </a:lnTo>
                  <a:lnTo>
                    <a:pt x="69" y="97"/>
                  </a:lnTo>
                  <a:lnTo>
                    <a:pt x="63" y="117"/>
                  </a:lnTo>
                  <a:lnTo>
                    <a:pt x="58" y="139"/>
                  </a:lnTo>
                  <a:lnTo>
                    <a:pt x="54" y="163"/>
                  </a:lnTo>
                  <a:lnTo>
                    <a:pt x="49" y="188"/>
                  </a:lnTo>
                  <a:lnTo>
                    <a:pt x="45" y="214"/>
                  </a:lnTo>
                  <a:lnTo>
                    <a:pt x="41" y="241"/>
                  </a:lnTo>
                  <a:lnTo>
                    <a:pt x="37" y="270"/>
                  </a:lnTo>
                  <a:lnTo>
                    <a:pt x="33" y="299"/>
                  </a:lnTo>
                  <a:lnTo>
                    <a:pt x="30" y="329"/>
                  </a:lnTo>
                  <a:lnTo>
                    <a:pt x="27" y="360"/>
                  </a:lnTo>
                  <a:lnTo>
                    <a:pt x="24" y="392"/>
                  </a:lnTo>
                  <a:lnTo>
                    <a:pt x="21" y="425"/>
                  </a:lnTo>
                  <a:lnTo>
                    <a:pt x="19" y="458"/>
                  </a:lnTo>
                  <a:lnTo>
                    <a:pt x="17" y="491"/>
                  </a:lnTo>
                  <a:lnTo>
                    <a:pt x="15" y="524"/>
                  </a:lnTo>
                  <a:lnTo>
                    <a:pt x="13" y="558"/>
                  </a:lnTo>
                  <a:lnTo>
                    <a:pt x="11" y="591"/>
                  </a:lnTo>
                  <a:lnTo>
                    <a:pt x="9" y="625"/>
                  </a:lnTo>
                  <a:lnTo>
                    <a:pt x="6" y="692"/>
                  </a:lnTo>
                  <a:lnTo>
                    <a:pt x="4" y="757"/>
                  </a:lnTo>
                  <a:lnTo>
                    <a:pt x="2" y="820"/>
                  </a:lnTo>
                  <a:lnTo>
                    <a:pt x="0" y="880"/>
                  </a:lnTo>
                  <a:lnTo>
                    <a:pt x="3" y="883"/>
                  </a:lnTo>
                  <a:lnTo>
                    <a:pt x="7" y="885"/>
                  </a:lnTo>
                  <a:lnTo>
                    <a:pt x="12" y="887"/>
                  </a:lnTo>
                  <a:lnTo>
                    <a:pt x="18" y="890"/>
                  </a:lnTo>
                  <a:lnTo>
                    <a:pt x="25" y="892"/>
                  </a:lnTo>
                  <a:lnTo>
                    <a:pt x="32" y="894"/>
                  </a:lnTo>
                  <a:lnTo>
                    <a:pt x="40" y="897"/>
                  </a:lnTo>
                  <a:lnTo>
                    <a:pt x="49" y="899"/>
                  </a:lnTo>
                  <a:lnTo>
                    <a:pt x="59" y="901"/>
                  </a:lnTo>
                  <a:lnTo>
                    <a:pt x="69" y="903"/>
                  </a:lnTo>
                  <a:lnTo>
                    <a:pt x="79" y="905"/>
                  </a:lnTo>
                  <a:lnTo>
                    <a:pt x="90" y="907"/>
                  </a:lnTo>
                  <a:lnTo>
                    <a:pt x="102" y="909"/>
                  </a:lnTo>
                  <a:lnTo>
                    <a:pt x="114" y="911"/>
                  </a:lnTo>
                  <a:lnTo>
                    <a:pt x="126" y="912"/>
                  </a:lnTo>
                  <a:lnTo>
                    <a:pt x="138" y="914"/>
                  </a:lnTo>
                  <a:lnTo>
                    <a:pt x="151" y="915"/>
                  </a:lnTo>
                  <a:lnTo>
                    <a:pt x="164" y="916"/>
                  </a:lnTo>
                  <a:lnTo>
                    <a:pt x="177" y="917"/>
                  </a:lnTo>
                  <a:lnTo>
                    <a:pt x="190" y="917"/>
                  </a:lnTo>
                  <a:lnTo>
                    <a:pt x="203" y="917"/>
                  </a:lnTo>
                  <a:lnTo>
                    <a:pt x="217" y="917"/>
                  </a:lnTo>
                  <a:lnTo>
                    <a:pt x="230" y="917"/>
                  </a:lnTo>
                  <a:lnTo>
                    <a:pt x="243" y="916"/>
                  </a:lnTo>
                  <a:lnTo>
                    <a:pt x="255" y="915"/>
                  </a:lnTo>
                  <a:lnTo>
                    <a:pt x="268" y="913"/>
                  </a:lnTo>
                  <a:lnTo>
                    <a:pt x="280" y="912"/>
                  </a:lnTo>
                  <a:lnTo>
                    <a:pt x="293" y="909"/>
                  </a:lnTo>
                  <a:lnTo>
                    <a:pt x="304" y="907"/>
                  </a:lnTo>
                  <a:lnTo>
                    <a:pt x="315" y="904"/>
                  </a:lnTo>
                  <a:lnTo>
                    <a:pt x="326" y="900"/>
                  </a:lnTo>
                  <a:lnTo>
                    <a:pt x="336" y="896"/>
                  </a:lnTo>
                  <a:lnTo>
                    <a:pt x="331" y="842"/>
                  </a:lnTo>
                  <a:lnTo>
                    <a:pt x="324" y="788"/>
                  </a:lnTo>
                  <a:lnTo>
                    <a:pt x="318" y="735"/>
                  </a:lnTo>
                  <a:lnTo>
                    <a:pt x="312" y="682"/>
                  </a:lnTo>
                  <a:lnTo>
                    <a:pt x="306" y="629"/>
                  </a:lnTo>
                  <a:lnTo>
                    <a:pt x="300" y="576"/>
                  </a:lnTo>
                  <a:lnTo>
                    <a:pt x="295" y="523"/>
                  </a:lnTo>
                  <a:lnTo>
                    <a:pt x="289" y="470"/>
                  </a:lnTo>
                  <a:lnTo>
                    <a:pt x="287" y="443"/>
                  </a:lnTo>
                  <a:lnTo>
                    <a:pt x="285" y="416"/>
                  </a:lnTo>
                  <a:lnTo>
                    <a:pt x="283" y="389"/>
                  </a:lnTo>
                  <a:lnTo>
                    <a:pt x="281" y="362"/>
                  </a:lnTo>
                  <a:lnTo>
                    <a:pt x="280" y="335"/>
                  </a:lnTo>
                  <a:lnTo>
                    <a:pt x="278" y="307"/>
                  </a:lnTo>
                  <a:lnTo>
                    <a:pt x="277" y="280"/>
                  </a:lnTo>
                  <a:lnTo>
                    <a:pt x="276" y="252"/>
                  </a:lnTo>
                  <a:lnTo>
                    <a:pt x="275" y="224"/>
                  </a:lnTo>
                  <a:lnTo>
                    <a:pt x="275" y="196"/>
                  </a:lnTo>
                  <a:lnTo>
                    <a:pt x="275" y="167"/>
                  </a:lnTo>
                  <a:lnTo>
                    <a:pt x="275" y="139"/>
                  </a:lnTo>
                  <a:lnTo>
                    <a:pt x="275" y="110"/>
                  </a:lnTo>
                  <a:lnTo>
                    <a:pt x="276" y="81"/>
                  </a:lnTo>
                  <a:lnTo>
                    <a:pt x="278" y="51"/>
                  </a:lnTo>
                  <a:lnTo>
                    <a:pt x="279" y="21"/>
                  </a:lnTo>
                  <a:lnTo>
                    <a:pt x="276" y="17"/>
                  </a:lnTo>
                  <a:lnTo>
                    <a:pt x="273" y="13"/>
                  </a:lnTo>
                  <a:lnTo>
                    <a:pt x="269" y="9"/>
                  </a:lnTo>
                  <a:lnTo>
                    <a:pt x="264" y="7"/>
                  </a:lnTo>
                  <a:lnTo>
                    <a:pt x="259" y="4"/>
                  </a:lnTo>
                  <a:lnTo>
                    <a:pt x="254" y="3"/>
                  </a:lnTo>
                  <a:lnTo>
                    <a:pt x="248" y="1"/>
                  </a:lnTo>
                  <a:lnTo>
                    <a:pt x="241" y="1"/>
                  </a:lnTo>
                  <a:lnTo>
                    <a:pt x="235" y="0"/>
                  </a:lnTo>
                  <a:lnTo>
                    <a:pt x="228" y="0"/>
                  </a:lnTo>
                  <a:lnTo>
                    <a:pt x="221" y="1"/>
                  </a:lnTo>
                  <a:lnTo>
                    <a:pt x="214" y="1"/>
                  </a:lnTo>
                  <a:lnTo>
                    <a:pt x="206" y="2"/>
                  </a:lnTo>
                  <a:lnTo>
                    <a:pt x="199" y="3"/>
                  </a:lnTo>
                  <a:lnTo>
                    <a:pt x="191" y="4"/>
                  </a:lnTo>
                  <a:lnTo>
                    <a:pt x="184" y="6"/>
                  </a:lnTo>
                  <a:lnTo>
                    <a:pt x="156" y="12"/>
                  </a:lnTo>
                  <a:lnTo>
                    <a:pt x="131" y="17"/>
                  </a:lnTo>
                  <a:lnTo>
                    <a:pt x="126" y="18"/>
                  </a:lnTo>
                  <a:lnTo>
                    <a:pt x="122" y="18"/>
                  </a:lnTo>
                  <a:lnTo>
                    <a:pt x="118" y="18"/>
                  </a:lnTo>
                  <a:lnTo>
                    <a:pt x="114" y="18"/>
                  </a:lnTo>
                  <a:lnTo>
                    <a:pt x="112" y="18"/>
                  </a:lnTo>
                  <a:lnTo>
                    <a:pt x="110" y="17"/>
                  </a:lnTo>
                  <a:lnTo>
                    <a:pt x="108" y="16"/>
                  </a:lnTo>
                  <a:lnTo>
                    <a:pt x="108" y="14"/>
                  </a:lnTo>
                  <a:close/>
                </a:path>
              </a:pathLst>
            </a:custGeom>
            <a:solidFill>
              <a:srgbClr val="4024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4" name="Freeform 84"/>
            <p:cNvSpPr>
              <a:spLocks/>
            </p:cNvSpPr>
            <p:nvPr/>
          </p:nvSpPr>
          <p:spPr bwMode="auto">
            <a:xfrm>
              <a:off x="4041" y="2591"/>
              <a:ext cx="157" cy="965"/>
            </a:xfrm>
            <a:custGeom>
              <a:avLst/>
              <a:gdLst>
                <a:gd name="T0" fmla="*/ 157 w 157"/>
                <a:gd name="T1" fmla="*/ 0 h 965"/>
                <a:gd name="T2" fmla="*/ 154 w 157"/>
                <a:gd name="T3" fmla="*/ 22 h 965"/>
                <a:gd name="T4" fmla="*/ 152 w 157"/>
                <a:gd name="T5" fmla="*/ 45 h 965"/>
                <a:gd name="T6" fmla="*/ 148 w 157"/>
                <a:gd name="T7" fmla="*/ 68 h 965"/>
                <a:gd name="T8" fmla="*/ 146 w 157"/>
                <a:gd name="T9" fmla="*/ 92 h 965"/>
                <a:gd name="T10" fmla="*/ 143 w 157"/>
                <a:gd name="T11" fmla="*/ 115 h 965"/>
                <a:gd name="T12" fmla="*/ 141 w 157"/>
                <a:gd name="T13" fmla="*/ 139 h 965"/>
                <a:gd name="T14" fmla="*/ 139 w 157"/>
                <a:gd name="T15" fmla="*/ 163 h 965"/>
                <a:gd name="T16" fmla="*/ 137 w 157"/>
                <a:gd name="T17" fmla="*/ 187 h 965"/>
                <a:gd name="T18" fmla="*/ 78 w 157"/>
                <a:gd name="T19" fmla="*/ 965 h 965"/>
                <a:gd name="T20" fmla="*/ 0 w 157"/>
                <a:gd name="T21" fmla="*/ 948 h 965"/>
                <a:gd name="T22" fmla="*/ 4 w 157"/>
                <a:gd name="T23" fmla="*/ 915 h 965"/>
                <a:gd name="T24" fmla="*/ 9 w 157"/>
                <a:gd name="T25" fmla="*/ 872 h 965"/>
                <a:gd name="T26" fmla="*/ 14 w 157"/>
                <a:gd name="T27" fmla="*/ 821 h 965"/>
                <a:gd name="T28" fmla="*/ 21 w 157"/>
                <a:gd name="T29" fmla="*/ 764 h 965"/>
                <a:gd name="T30" fmla="*/ 29 w 157"/>
                <a:gd name="T31" fmla="*/ 700 h 965"/>
                <a:gd name="T32" fmla="*/ 38 w 157"/>
                <a:gd name="T33" fmla="*/ 632 h 965"/>
                <a:gd name="T34" fmla="*/ 47 w 157"/>
                <a:gd name="T35" fmla="*/ 562 h 965"/>
                <a:gd name="T36" fmla="*/ 56 w 157"/>
                <a:gd name="T37" fmla="*/ 490 h 965"/>
                <a:gd name="T38" fmla="*/ 66 w 157"/>
                <a:gd name="T39" fmla="*/ 418 h 965"/>
                <a:gd name="T40" fmla="*/ 75 w 157"/>
                <a:gd name="T41" fmla="*/ 348 h 965"/>
                <a:gd name="T42" fmla="*/ 85 w 157"/>
                <a:gd name="T43" fmla="*/ 281 h 965"/>
                <a:gd name="T44" fmla="*/ 94 w 157"/>
                <a:gd name="T45" fmla="*/ 218 h 965"/>
                <a:gd name="T46" fmla="*/ 99 w 157"/>
                <a:gd name="T47" fmla="*/ 188 h 965"/>
                <a:gd name="T48" fmla="*/ 103 w 157"/>
                <a:gd name="T49" fmla="*/ 160 h 965"/>
                <a:gd name="T50" fmla="*/ 107 w 157"/>
                <a:gd name="T51" fmla="*/ 134 h 965"/>
                <a:gd name="T52" fmla="*/ 111 w 157"/>
                <a:gd name="T53" fmla="*/ 110 h 965"/>
                <a:gd name="T54" fmla="*/ 116 w 157"/>
                <a:gd name="T55" fmla="*/ 87 h 965"/>
                <a:gd name="T56" fmla="*/ 119 w 157"/>
                <a:gd name="T57" fmla="*/ 68 h 965"/>
                <a:gd name="T58" fmla="*/ 123 w 157"/>
                <a:gd name="T59" fmla="*/ 50 h 965"/>
                <a:gd name="T60" fmla="*/ 126 w 157"/>
                <a:gd name="T61" fmla="*/ 35 h 965"/>
                <a:gd name="T62" fmla="*/ 128 w 157"/>
                <a:gd name="T63" fmla="*/ 26 h 965"/>
                <a:gd name="T64" fmla="*/ 130 w 157"/>
                <a:gd name="T65" fmla="*/ 17 h 965"/>
                <a:gd name="T66" fmla="*/ 132 w 157"/>
                <a:gd name="T67" fmla="*/ 8 h 965"/>
                <a:gd name="T68" fmla="*/ 134 w 157"/>
                <a:gd name="T69" fmla="*/ 0 h 965"/>
                <a:gd name="T70" fmla="*/ 157 w 157"/>
                <a:gd name="T71" fmla="*/ 0 h 9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57" h="965">
                  <a:moveTo>
                    <a:pt x="157" y="0"/>
                  </a:moveTo>
                  <a:lnTo>
                    <a:pt x="154" y="22"/>
                  </a:lnTo>
                  <a:lnTo>
                    <a:pt x="152" y="45"/>
                  </a:lnTo>
                  <a:lnTo>
                    <a:pt x="148" y="68"/>
                  </a:lnTo>
                  <a:lnTo>
                    <a:pt x="146" y="92"/>
                  </a:lnTo>
                  <a:lnTo>
                    <a:pt x="143" y="115"/>
                  </a:lnTo>
                  <a:lnTo>
                    <a:pt x="141" y="139"/>
                  </a:lnTo>
                  <a:lnTo>
                    <a:pt x="139" y="163"/>
                  </a:lnTo>
                  <a:lnTo>
                    <a:pt x="137" y="187"/>
                  </a:lnTo>
                  <a:lnTo>
                    <a:pt x="78" y="965"/>
                  </a:lnTo>
                  <a:lnTo>
                    <a:pt x="0" y="948"/>
                  </a:lnTo>
                  <a:lnTo>
                    <a:pt x="4" y="915"/>
                  </a:lnTo>
                  <a:lnTo>
                    <a:pt x="9" y="872"/>
                  </a:lnTo>
                  <a:lnTo>
                    <a:pt x="14" y="821"/>
                  </a:lnTo>
                  <a:lnTo>
                    <a:pt x="21" y="764"/>
                  </a:lnTo>
                  <a:lnTo>
                    <a:pt x="29" y="700"/>
                  </a:lnTo>
                  <a:lnTo>
                    <a:pt x="38" y="632"/>
                  </a:lnTo>
                  <a:lnTo>
                    <a:pt x="47" y="562"/>
                  </a:lnTo>
                  <a:lnTo>
                    <a:pt x="56" y="490"/>
                  </a:lnTo>
                  <a:lnTo>
                    <a:pt x="66" y="418"/>
                  </a:lnTo>
                  <a:lnTo>
                    <a:pt x="75" y="348"/>
                  </a:lnTo>
                  <a:lnTo>
                    <a:pt x="85" y="281"/>
                  </a:lnTo>
                  <a:lnTo>
                    <a:pt x="94" y="218"/>
                  </a:lnTo>
                  <a:lnTo>
                    <a:pt x="99" y="188"/>
                  </a:lnTo>
                  <a:lnTo>
                    <a:pt x="103" y="160"/>
                  </a:lnTo>
                  <a:lnTo>
                    <a:pt x="107" y="134"/>
                  </a:lnTo>
                  <a:lnTo>
                    <a:pt x="111" y="110"/>
                  </a:lnTo>
                  <a:lnTo>
                    <a:pt x="116" y="87"/>
                  </a:lnTo>
                  <a:lnTo>
                    <a:pt x="119" y="68"/>
                  </a:lnTo>
                  <a:lnTo>
                    <a:pt x="123" y="50"/>
                  </a:lnTo>
                  <a:lnTo>
                    <a:pt x="126" y="35"/>
                  </a:lnTo>
                  <a:lnTo>
                    <a:pt x="128" y="26"/>
                  </a:lnTo>
                  <a:lnTo>
                    <a:pt x="130" y="17"/>
                  </a:lnTo>
                  <a:lnTo>
                    <a:pt x="132" y="8"/>
                  </a:lnTo>
                  <a:lnTo>
                    <a:pt x="134" y="0"/>
                  </a:lnTo>
                  <a:lnTo>
                    <a:pt x="157" y="0"/>
                  </a:lnTo>
                  <a:close/>
                </a:path>
              </a:pathLst>
            </a:custGeom>
            <a:solidFill>
              <a:srgbClr val="38201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5" name="Freeform 85"/>
            <p:cNvSpPr>
              <a:spLocks/>
            </p:cNvSpPr>
            <p:nvPr/>
          </p:nvSpPr>
          <p:spPr bwMode="auto">
            <a:xfrm>
              <a:off x="3853" y="2670"/>
              <a:ext cx="290" cy="812"/>
            </a:xfrm>
            <a:custGeom>
              <a:avLst/>
              <a:gdLst>
                <a:gd name="T0" fmla="*/ 160 w 290"/>
                <a:gd name="T1" fmla="*/ 11 h 812"/>
                <a:gd name="T2" fmla="*/ 136 w 290"/>
                <a:gd name="T3" fmla="*/ 36 h 812"/>
                <a:gd name="T4" fmla="*/ 115 w 290"/>
                <a:gd name="T5" fmla="*/ 64 h 812"/>
                <a:gd name="T6" fmla="*/ 98 w 290"/>
                <a:gd name="T7" fmla="*/ 96 h 812"/>
                <a:gd name="T8" fmla="*/ 84 w 290"/>
                <a:gd name="T9" fmla="*/ 132 h 812"/>
                <a:gd name="T10" fmla="*/ 73 w 290"/>
                <a:gd name="T11" fmla="*/ 172 h 812"/>
                <a:gd name="T12" fmla="*/ 64 w 290"/>
                <a:gd name="T13" fmla="*/ 214 h 812"/>
                <a:gd name="T14" fmla="*/ 57 w 290"/>
                <a:gd name="T15" fmla="*/ 261 h 812"/>
                <a:gd name="T16" fmla="*/ 50 w 290"/>
                <a:gd name="T17" fmla="*/ 310 h 812"/>
                <a:gd name="T18" fmla="*/ 45 w 290"/>
                <a:gd name="T19" fmla="*/ 363 h 812"/>
                <a:gd name="T20" fmla="*/ 38 w 290"/>
                <a:gd name="T21" fmla="*/ 449 h 812"/>
                <a:gd name="T22" fmla="*/ 30 w 290"/>
                <a:gd name="T23" fmla="*/ 541 h 812"/>
                <a:gd name="T24" fmla="*/ 24 w 290"/>
                <a:gd name="T25" fmla="*/ 606 h 812"/>
                <a:gd name="T26" fmla="*/ 16 w 290"/>
                <a:gd name="T27" fmla="*/ 673 h 812"/>
                <a:gd name="T28" fmla="*/ 6 w 290"/>
                <a:gd name="T29" fmla="*/ 744 h 812"/>
                <a:gd name="T30" fmla="*/ 5 w 290"/>
                <a:gd name="T31" fmla="*/ 784 h 812"/>
                <a:gd name="T32" fmla="*/ 15 w 290"/>
                <a:gd name="T33" fmla="*/ 791 h 812"/>
                <a:gd name="T34" fmla="*/ 25 w 290"/>
                <a:gd name="T35" fmla="*/ 798 h 812"/>
                <a:gd name="T36" fmla="*/ 36 w 290"/>
                <a:gd name="T37" fmla="*/ 803 h 812"/>
                <a:gd name="T38" fmla="*/ 46 w 290"/>
                <a:gd name="T39" fmla="*/ 808 h 812"/>
                <a:gd name="T40" fmla="*/ 58 w 290"/>
                <a:gd name="T41" fmla="*/ 811 h 812"/>
                <a:gd name="T42" fmla="*/ 69 w 290"/>
                <a:gd name="T43" fmla="*/ 812 h 812"/>
                <a:gd name="T44" fmla="*/ 77 w 290"/>
                <a:gd name="T45" fmla="*/ 812 h 812"/>
                <a:gd name="T46" fmla="*/ 82 w 290"/>
                <a:gd name="T47" fmla="*/ 811 h 812"/>
                <a:gd name="T48" fmla="*/ 104 w 290"/>
                <a:gd name="T49" fmla="*/ 754 h 812"/>
                <a:gd name="T50" fmla="*/ 143 w 290"/>
                <a:gd name="T51" fmla="*/ 634 h 812"/>
                <a:gd name="T52" fmla="*/ 181 w 290"/>
                <a:gd name="T53" fmla="*/ 510 h 812"/>
                <a:gd name="T54" fmla="*/ 208 w 290"/>
                <a:gd name="T55" fmla="*/ 419 h 812"/>
                <a:gd name="T56" fmla="*/ 225 w 290"/>
                <a:gd name="T57" fmla="*/ 360 h 812"/>
                <a:gd name="T58" fmla="*/ 240 w 290"/>
                <a:gd name="T59" fmla="*/ 303 h 812"/>
                <a:gd name="T60" fmla="*/ 254 w 290"/>
                <a:gd name="T61" fmla="*/ 249 h 812"/>
                <a:gd name="T62" fmla="*/ 266 w 290"/>
                <a:gd name="T63" fmla="*/ 200 h 812"/>
                <a:gd name="T64" fmla="*/ 276 w 290"/>
                <a:gd name="T65" fmla="*/ 155 h 812"/>
                <a:gd name="T66" fmla="*/ 284 w 290"/>
                <a:gd name="T67" fmla="*/ 116 h 812"/>
                <a:gd name="T68" fmla="*/ 289 w 290"/>
                <a:gd name="T69" fmla="*/ 83 h 812"/>
                <a:gd name="T70" fmla="*/ 290 w 290"/>
                <a:gd name="T71" fmla="*/ 56 h 812"/>
                <a:gd name="T72" fmla="*/ 289 w 290"/>
                <a:gd name="T73" fmla="*/ 38 h 812"/>
                <a:gd name="T74" fmla="*/ 286 w 290"/>
                <a:gd name="T75" fmla="*/ 27 h 812"/>
                <a:gd name="T76" fmla="*/ 282 w 290"/>
                <a:gd name="T77" fmla="*/ 19 h 812"/>
                <a:gd name="T78" fmla="*/ 275 w 290"/>
                <a:gd name="T79" fmla="*/ 13 h 812"/>
                <a:gd name="T80" fmla="*/ 268 w 290"/>
                <a:gd name="T81" fmla="*/ 8 h 812"/>
                <a:gd name="T82" fmla="*/ 259 w 290"/>
                <a:gd name="T83" fmla="*/ 6 h 812"/>
                <a:gd name="T84" fmla="*/ 249 w 290"/>
                <a:gd name="T85" fmla="*/ 4 h 812"/>
                <a:gd name="T86" fmla="*/ 239 w 290"/>
                <a:gd name="T87" fmla="*/ 3 h 812"/>
                <a:gd name="T88" fmla="*/ 229 w 290"/>
                <a:gd name="T89" fmla="*/ 3 h 812"/>
                <a:gd name="T90" fmla="*/ 204 w 290"/>
                <a:gd name="T91" fmla="*/ 5 h 812"/>
                <a:gd name="T92" fmla="*/ 184 w 290"/>
                <a:gd name="T93" fmla="*/ 6 h 812"/>
                <a:gd name="T94" fmla="*/ 179 w 290"/>
                <a:gd name="T95" fmla="*/ 6 h 812"/>
                <a:gd name="T96" fmla="*/ 175 w 290"/>
                <a:gd name="T97" fmla="*/ 4 h 812"/>
                <a:gd name="T98" fmla="*/ 174 w 290"/>
                <a:gd name="T99" fmla="*/ 2 h 8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90" h="812">
                  <a:moveTo>
                    <a:pt x="174" y="0"/>
                  </a:moveTo>
                  <a:lnTo>
                    <a:pt x="160" y="11"/>
                  </a:lnTo>
                  <a:lnTo>
                    <a:pt x="147" y="23"/>
                  </a:lnTo>
                  <a:lnTo>
                    <a:pt x="136" y="36"/>
                  </a:lnTo>
                  <a:lnTo>
                    <a:pt x="125" y="49"/>
                  </a:lnTo>
                  <a:lnTo>
                    <a:pt x="115" y="64"/>
                  </a:lnTo>
                  <a:lnTo>
                    <a:pt x="106" y="80"/>
                  </a:lnTo>
                  <a:lnTo>
                    <a:pt x="98" y="96"/>
                  </a:lnTo>
                  <a:lnTo>
                    <a:pt x="91" y="114"/>
                  </a:lnTo>
                  <a:lnTo>
                    <a:pt x="84" y="132"/>
                  </a:lnTo>
                  <a:lnTo>
                    <a:pt x="78" y="151"/>
                  </a:lnTo>
                  <a:lnTo>
                    <a:pt x="73" y="172"/>
                  </a:lnTo>
                  <a:lnTo>
                    <a:pt x="68" y="193"/>
                  </a:lnTo>
                  <a:lnTo>
                    <a:pt x="64" y="214"/>
                  </a:lnTo>
                  <a:lnTo>
                    <a:pt x="60" y="237"/>
                  </a:lnTo>
                  <a:lnTo>
                    <a:pt x="57" y="261"/>
                  </a:lnTo>
                  <a:lnTo>
                    <a:pt x="54" y="285"/>
                  </a:lnTo>
                  <a:lnTo>
                    <a:pt x="50" y="310"/>
                  </a:lnTo>
                  <a:lnTo>
                    <a:pt x="48" y="336"/>
                  </a:lnTo>
                  <a:lnTo>
                    <a:pt x="45" y="363"/>
                  </a:lnTo>
                  <a:lnTo>
                    <a:pt x="43" y="391"/>
                  </a:lnTo>
                  <a:lnTo>
                    <a:pt x="38" y="449"/>
                  </a:lnTo>
                  <a:lnTo>
                    <a:pt x="33" y="509"/>
                  </a:lnTo>
                  <a:lnTo>
                    <a:pt x="30" y="541"/>
                  </a:lnTo>
                  <a:lnTo>
                    <a:pt x="27" y="573"/>
                  </a:lnTo>
                  <a:lnTo>
                    <a:pt x="24" y="606"/>
                  </a:lnTo>
                  <a:lnTo>
                    <a:pt x="20" y="639"/>
                  </a:lnTo>
                  <a:lnTo>
                    <a:pt x="16" y="673"/>
                  </a:lnTo>
                  <a:lnTo>
                    <a:pt x="11" y="708"/>
                  </a:lnTo>
                  <a:lnTo>
                    <a:pt x="6" y="744"/>
                  </a:lnTo>
                  <a:lnTo>
                    <a:pt x="0" y="781"/>
                  </a:lnTo>
                  <a:lnTo>
                    <a:pt x="5" y="784"/>
                  </a:lnTo>
                  <a:lnTo>
                    <a:pt x="10" y="787"/>
                  </a:lnTo>
                  <a:lnTo>
                    <a:pt x="15" y="791"/>
                  </a:lnTo>
                  <a:lnTo>
                    <a:pt x="20" y="794"/>
                  </a:lnTo>
                  <a:lnTo>
                    <a:pt x="25" y="798"/>
                  </a:lnTo>
                  <a:lnTo>
                    <a:pt x="30" y="801"/>
                  </a:lnTo>
                  <a:lnTo>
                    <a:pt x="36" y="803"/>
                  </a:lnTo>
                  <a:lnTo>
                    <a:pt x="41" y="806"/>
                  </a:lnTo>
                  <a:lnTo>
                    <a:pt x="46" y="808"/>
                  </a:lnTo>
                  <a:lnTo>
                    <a:pt x="52" y="810"/>
                  </a:lnTo>
                  <a:lnTo>
                    <a:pt x="58" y="811"/>
                  </a:lnTo>
                  <a:lnTo>
                    <a:pt x="63" y="812"/>
                  </a:lnTo>
                  <a:lnTo>
                    <a:pt x="69" y="812"/>
                  </a:lnTo>
                  <a:lnTo>
                    <a:pt x="74" y="812"/>
                  </a:lnTo>
                  <a:lnTo>
                    <a:pt x="77" y="812"/>
                  </a:lnTo>
                  <a:lnTo>
                    <a:pt x="80" y="812"/>
                  </a:lnTo>
                  <a:lnTo>
                    <a:pt x="82" y="811"/>
                  </a:lnTo>
                  <a:lnTo>
                    <a:pt x="85" y="811"/>
                  </a:lnTo>
                  <a:lnTo>
                    <a:pt x="104" y="754"/>
                  </a:lnTo>
                  <a:lnTo>
                    <a:pt x="123" y="695"/>
                  </a:lnTo>
                  <a:lnTo>
                    <a:pt x="143" y="634"/>
                  </a:lnTo>
                  <a:lnTo>
                    <a:pt x="162" y="572"/>
                  </a:lnTo>
                  <a:lnTo>
                    <a:pt x="181" y="510"/>
                  </a:lnTo>
                  <a:lnTo>
                    <a:pt x="199" y="449"/>
                  </a:lnTo>
                  <a:lnTo>
                    <a:pt x="208" y="419"/>
                  </a:lnTo>
                  <a:lnTo>
                    <a:pt x="217" y="389"/>
                  </a:lnTo>
                  <a:lnTo>
                    <a:pt x="225" y="360"/>
                  </a:lnTo>
                  <a:lnTo>
                    <a:pt x="233" y="331"/>
                  </a:lnTo>
                  <a:lnTo>
                    <a:pt x="240" y="303"/>
                  </a:lnTo>
                  <a:lnTo>
                    <a:pt x="248" y="276"/>
                  </a:lnTo>
                  <a:lnTo>
                    <a:pt x="254" y="249"/>
                  </a:lnTo>
                  <a:lnTo>
                    <a:pt x="260" y="224"/>
                  </a:lnTo>
                  <a:lnTo>
                    <a:pt x="266" y="200"/>
                  </a:lnTo>
                  <a:lnTo>
                    <a:pt x="272" y="177"/>
                  </a:lnTo>
                  <a:lnTo>
                    <a:pt x="276" y="155"/>
                  </a:lnTo>
                  <a:lnTo>
                    <a:pt x="280" y="135"/>
                  </a:lnTo>
                  <a:lnTo>
                    <a:pt x="284" y="116"/>
                  </a:lnTo>
                  <a:lnTo>
                    <a:pt x="286" y="98"/>
                  </a:lnTo>
                  <a:lnTo>
                    <a:pt x="289" y="83"/>
                  </a:lnTo>
                  <a:lnTo>
                    <a:pt x="290" y="68"/>
                  </a:lnTo>
                  <a:lnTo>
                    <a:pt x="290" y="56"/>
                  </a:lnTo>
                  <a:lnTo>
                    <a:pt x="290" y="46"/>
                  </a:lnTo>
                  <a:lnTo>
                    <a:pt x="289" y="38"/>
                  </a:lnTo>
                  <a:lnTo>
                    <a:pt x="288" y="31"/>
                  </a:lnTo>
                  <a:lnTo>
                    <a:pt x="286" y="27"/>
                  </a:lnTo>
                  <a:lnTo>
                    <a:pt x="284" y="22"/>
                  </a:lnTo>
                  <a:lnTo>
                    <a:pt x="282" y="19"/>
                  </a:lnTo>
                  <a:lnTo>
                    <a:pt x="279" y="15"/>
                  </a:lnTo>
                  <a:lnTo>
                    <a:pt x="275" y="13"/>
                  </a:lnTo>
                  <a:lnTo>
                    <a:pt x="272" y="10"/>
                  </a:lnTo>
                  <a:lnTo>
                    <a:pt x="268" y="8"/>
                  </a:lnTo>
                  <a:lnTo>
                    <a:pt x="263" y="7"/>
                  </a:lnTo>
                  <a:lnTo>
                    <a:pt x="259" y="6"/>
                  </a:lnTo>
                  <a:lnTo>
                    <a:pt x="254" y="4"/>
                  </a:lnTo>
                  <a:lnTo>
                    <a:pt x="249" y="4"/>
                  </a:lnTo>
                  <a:lnTo>
                    <a:pt x="244" y="3"/>
                  </a:lnTo>
                  <a:lnTo>
                    <a:pt x="239" y="3"/>
                  </a:lnTo>
                  <a:lnTo>
                    <a:pt x="234" y="3"/>
                  </a:lnTo>
                  <a:lnTo>
                    <a:pt x="229" y="3"/>
                  </a:lnTo>
                  <a:lnTo>
                    <a:pt x="224" y="3"/>
                  </a:lnTo>
                  <a:lnTo>
                    <a:pt x="204" y="5"/>
                  </a:lnTo>
                  <a:lnTo>
                    <a:pt x="188" y="6"/>
                  </a:lnTo>
                  <a:lnTo>
                    <a:pt x="184" y="6"/>
                  </a:lnTo>
                  <a:lnTo>
                    <a:pt x="181" y="6"/>
                  </a:lnTo>
                  <a:lnTo>
                    <a:pt x="179" y="6"/>
                  </a:lnTo>
                  <a:lnTo>
                    <a:pt x="177" y="5"/>
                  </a:lnTo>
                  <a:lnTo>
                    <a:pt x="175" y="4"/>
                  </a:lnTo>
                  <a:lnTo>
                    <a:pt x="174" y="3"/>
                  </a:lnTo>
                  <a:lnTo>
                    <a:pt x="174" y="2"/>
                  </a:lnTo>
                  <a:lnTo>
                    <a:pt x="174" y="0"/>
                  </a:lnTo>
                  <a:close/>
                </a:path>
              </a:pathLst>
            </a:custGeom>
            <a:solidFill>
              <a:srgbClr val="EEB96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6" name="Freeform 86"/>
            <p:cNvSpPr>
              <a:spLocks/>
            </p:cNvSpPr>
            <p:nvPr/>
          </p:nvSpPr>
          <p:spPr bwMode="auto">
            <a:xfrm>
              <a:off x="3959" y="2591"/>
              <a:ext cx="218" cy="202"/>
            </a:xfrm>
            <a:custGeom>
              <a:avLst/>
              <a:gdLst>
                <a:gd name="T0" fmla="*/ 0 w 218"/>
                <a:gd name="T1" fmla="*/ 0 h 202"/>
                <a:gd name="T2" fmla="*/ 2 w 218"/>
                <a:gd name="T3" fmla="*/ 9 h 202"/>
                <a:gd name="T4" fmla="*/ 5 w 218"/>
                <a:gd name="T5" fmla="*/ 19 h 202"/>
                <a:gd name="T6" fmla="*/ 7 w 218"/>
                <a:gd name="T7" fmla="*/ 28 h 202"/>
                <a:gd name="T8" fmla="*/ 9 w 218"/>
                <a:gd name="T9" fmla="*/ 37 h 202"/>
                <a:gd name="T10" fmla="*/ 11 w 218"/>
                <a:gd name="T11" fmla="*/ 46 h 202"/>
                <a:gd name="T12" fmla="*/ 13 w 218"/>
                <a:gd name="T13" fmla="*/ 55 h 202"/>
                <a:gd name="T14" fmla="*/ 15 w 218"/>
                <a:gd name="T15" fmla="*/ 64 h 202"/>
                <a:gd name="T16" fmla="*/ 16 w 218"/>
                <a:gd name="T17" fmla="*/ 72 h 202"/>
                <a:gd name="T18" fmla="*/ 20 w 218"/>
                <a:gd name="T19" fmla="*/ 88 h 202"/>
                <a:gd name="T20" fmla="*/ 24 w 218"/>
                <a:gd name="T21" fmla="*/ 103 h 202"/>
                <a:gd name="T22" fmla="*/ 28 w 218"/>
                <a:gd name="T23" fmla="*/ 117 h 202"/>
                <a:gd name="T24" fmla="*/ 33 w 218"/>
                <a:gd name="T25" fmla="*/ 130 h 202"/>
                <a:gd name="T26" fmla="*/ 38 w 218"/>
                <a:gd name="T27" fmla="*/ 141 h 202"/>
                <a:gd name="T28" fmla="*/ 44 w 218"/>
                <a:gd name="T29" fmla="*/ 152 h 202"/>
                <a:gd name="T30" fmla="*/ 49 w 218"/>
                <a:gd name="T31" fmla="*/ 162 h 202"/>
                <a:gd name="T32" fmla="*/ 56 w 218"/>
                <a:gd name="T33" fmla="*/ 170 h 202"/>
                <a:gd name="T34" fmla="*/ 62 w 218"/>
                <a:gd name="T35" fmla="*/ 178 h 202"/>
                <a:gd name="T36" fmla="*/ 68 w 218"/>
                <a:gd name="T37" fmla="*/ 184 h 202"/>
                <a:gd name="T38" fmla="*/ 75 w 218"/>
                <a:gd name="T39" fmla="*/ 190 h 202"/>
                <a:gd name="T40" fmla="*/ 82 w 218"/>
                <a:gd name="T41" fmla="*/ 194 h 202"/>
                <a:gd name="T42" fmla="*/ 89 w 218"/>
                <a:gd name="T43" fmla="*/ 197 h 202"/>
                <a:gd name="T44" fmla="*/ 96 w 218"/>
                <a:gd name="T45" fmla="*/ 200 h 202"/>
                <a:gd name="T46" fmla="*/ 103 w 218"/>
                <a:gd name="T47" fmla="*/ 201 h 202"/>
                <a:gd name="T48" fmla="*/ 111 w 218"/>
                <a:gd name="T49" fmla="*/ 202 h 202"/>
                <a:gd name="T50" fmla="*/ 118 w 218"/>
                <a:gd name="T51" fmla="*/ 202 h 202"/>
                <a:gd name="T52" fmla="*/ 125 w 218"/>
                <a:gd name="T53" fmla="*/ 200 h 202"/>
                <a:gd name="T54" fmla="*/ 132 w 218"/>
                <a:gd name="T55" fmla="*/ 199 h 202"/>
                <a:gd name="T56" fmla="*/ 139 w 218"/>
                <a:gd name="T57" fmla="*/ 195 h 202"/>
                <a:gd name="T58" fmla="*/ 146 w 218"/>
                <a:gd name="T59" fmla="*/ 192 h 202"/>
                <a:gd name="T60" fmla="*/ 152 w 218"/>
                <a:gd name="T61" fmla="*/ 187 h 202"/>
                <a:gd name="T62" fmla="*/ 158 w 218"/>
                <a:gd name="T63" fmla="*/ 181 h 202"/>
                <a:gd name="T64" fmla="*/ 165 w 218"/>
                <a:gd name="T65" fmla="*/ 175 h 202"/>
                <a:gd name="T66" fmla="*/ 170 w 218"/>
                <a:gd name="T67" fmla="*/ 168 h 202"/>
                <a:gd name="T68" fmla="*/ 176 w 218"/>
                <a:gd name="T69" fmla="*/ 160 h 202"/>
                <a:gd name="T70" fmla="*/ 181 w 218"/>
                <a:gd name="T71" fmla="*/ 152 h 202"/>
                <a:gd name="T72" fmla="*/ 186 w 218"/>
                <a:gd name="T73" fmla="*/ 142 h 202"/>
                <a:gd name="T74" fmla="*/ 190 w 218"/>
                <a:gd name="T75" fmla="*/ 132 h 202"/>
                <a:gd name="T76" fmla="*/ 194 w 218"/>
                <a:gd name="T77" fmla="*/ 122 h 202"/>
                <a:gd name="T78" fmla="*/ 197 w 218"/>
                <a:gd name="T79" fmla="*/ 110 h 202"/>
                <a:gd name="T80" fmla="*/ 200 w 218"/>
                <a:gd name="T81" fmla="*/ 98 h 202"/>
                <a:gd name="T82" fmla="*/ 202 w 218"/>
                <a:gd name="T83" fmla="*/ 87 h 202"/>
                <a:gd name="T84" fmla="*/ 204 w 218"/>
                <a:gd name="T85" fmla="*/ 76 h 202"/>
                <a:gd name="T86" fmla="*/ 206 w 218"/>
                <a:gd name="T87" fmla="*/ 64 h 202"/>
                <a:gd name="T88" fmla="*/ 208 w 218"/>
                <a:gd name="T89" fmla="*/ 52 h 202"/>
                <a:gd name="T90" fmla="*/ 210 w 218"/>
                <a:gd name="T91" fmla="*/ 40 h 202"/>
                <a:gd name="T92" fmla="*/ 212 w 218"/>
                <a:gd name="T93" fmla="*/ 27 h 202"/>
                <a:gd name="T94" fmla="*/ 215 w 218"/>
                <a:gd name="T95" fmla="*/ 13 h 202"/>
                <a:gd name="T96" fmla="*/ 218 w 218"/>
                <a:gd name="T97" fmla="*/ 0 h 202"/>
                <a:gd name="T98" fmla="*/ 0 w 218"/>
                <a:gd name="T99" fmla="*/ 0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18" h="202">
                  <a:moveTo>
                    <a:pt x="0" y="0"/>
                  </a:moveTo>
                  <a:lnTo>
                    <a:pt x="2" y="9"/>
                  </a:lnTo>
                  <a:lnTo>
                    <a:pt x="5" y="19"/>
                  </a:lnTo>
                  <a:lnTo>
                    <a:pt x="7" y="28"/>
                  </a:lnTo>
                  <a:lnTo>
                    <a:pt x="9" y="37"/>
                  </a:lnTo>
                  <a:lnTo>
                    <a:pt x="11" y="46"/>
                  </a:lnTo>
                  <a:lnTo>
                    <a:pt x="13" y="55"/>
                  </a:lnTo>
                  <a:lnTo>
                    <a:pt x="15" y="64"/>
                  </a:lnTo>
                  <a:lnTo>
                    <a:pt x="16" y="72"/>
                  </a:lnTo>
                  <a:lnTo>
                    <a:pt x="20" y="88"/>
                  </a:lnTo>
                  <a:lnTo>
                    <a:pt x="24" y="103"/>
                  </a:lnTo>
                  <a:lnTo>
                    <a:pt x="28" y="117"/>
                  </a:lnTo>
                  <a:lnTo>
                    <a:pt x="33" y="130"/>
                  </a:lnTo>
                  <a:lnTo>
                    <a:pt x="38" y="141"/>
                  </a:lnTo>
                  <a:lnTo>
                    <a:pt x="44" y="152"/>
                  </a:lnTo>
                  <a:lnTo>
                    <a:pt x="49" y="162"/>
                  </a:lnTo>
                  <a:lnTo>
                    <a:pt x="56" y="170"/>
                  </a:lnTo>
                  <a:lnTo>
                    <a:pt x="62" y="178"/>
                  </a:lnTo>
                  <a:lnTo>
                    <a:pt x="68" y="184"/>
                  </a:lnTo>
                  <a:lnTo>
                    <a:pt x="75" y="190"/>
                  </a:lnTo>
                  <a:lnTo>
                    <a:pt x="82" y="194"/>
                  </a:lnTo>
                  <a:lnTo>
                    <a:pt x="89" y="197"/>
                  </a:lnTo>
                  <a:lnTo>
                    <a:pt x="96" y="200"/>
                  </a:lnTo>
                  <a:lnTo>
                    <a:pt x="103" y="201"/>
                  </a:lnTo>
                  <a:lnTo>
                    <a:pt x="111" y="202"/>
                  </a:lnTo>
                  <a:lnTo>
                    <a:pt x="118" y="202"/>
                  </a:lnTo>
                  <a:lnTo>
                    <a:pt x="125" y="200"/>
                  </a:lnTo>
                  <a:lnTo>
                    <a:pt x="132" y="199"/>
                  </a:lnTo>
                  <a:lnTo>
                    <a:pt x="139" y="195"/>
                  </a:lnTo>
                  <a:lnTo>
                    <a:pt x="146" y="192"/>
                  </a:lnTo>
                  <a:lnTo>
                    <a:pt x="152" y="187"/>
                  </a:lnTo>
                  <a:lnTo>
                    <a:pt x="158" y="181"/>
                  </a:lnTo>
                  <a:lnTo>
                    <a:pt x="165" y="175"/>
                  </a:lnTo>
                  <a:lnTo>
                    <a:pt x="170" y="168"/>
                  </a:lnTo>
                  <a:lnTo>
                    <a:pt x="176" y="160"/>
                  </a:lnTo>
                  <a:lnTo>
                    <a:pt x="181" y="152"/>
                  </a:lnTo>
                  <a:lnTo>
                    <a:pt x="186" y="142"/>
                  </a:lnTo>
                  <a:lnTo>
                    <a:pt x="190" y="132"/>
                  </a:lnTo>
                  <a:lnTo>
                    <a:pt x="194" y="122"/>
                  </a:lnTo>
                  <a:lnTo>
                    <a:pt x="197" y="110"/>
                  </a:lnTo>
                  <a:lnTo>
                    <a:pt x="200" y="98"/>
                  </a:lnTo>
                  <a:lnTo>
                    <a:pt x="202" y="87"/>
                  </a:lnTo>
                  <a:lnTo>
                    <a:pt x="204" y="76"/>
                  </a:lnTo>
                  <a:lnTo>
                    <a:pt x="206" y="64"/>
                  </a:lnTo>
                  <a:lnTo>
                    <a:pt x="208" y="52"/>
                  </a:lnTo>
                  <a:lnTo>
                    <a:pt x="210" y="40"/>
                  </a:lnTo>
                  <a:lnTo>
                    <a:pt x="212" y="27"/>
                  </a:lnTo>
                  <a:lnTo>
                    <a:pt x="215" y="13"/>
                  </a:lnTo>
                  <a:lnTo>
                    <a:pt x="218" y="0"/>
                  </a:lnTo>
                  <a:lnTo>
                    <a:pt x="0" y="0"/>
                  </a:lnTo>
                  <a:close/>
                </a:path>
              </a:pathLst>
            </a:custGeom>
            <a:solidFill>
              <a:srgbClr val="4024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7" name="Freeform 87"/>
            <p:cNvSpPr>
              <a:spLocks/>
            </p:cNvSpPr>
            <p:nvPr/>
          </p:nvSpPr>
          <p:spPr bwMode="auto">
            <a:xfrm>
              <a:off x="3738" y="2631"/>
              <a:ext cx="422" cy="961"/>
            </a:xfrm>
            <a:custGeom>
              <a:avLst/>
              <a:gdLst>
                <a:gd name="T0" fmla="*/ 274 w 422"/>
                <a:gd name="T1" fmla="*/ 9 h 961"/>
                <a:gd name="T2" fmla="*/ 256 w 422"/>
                <a:gd name="T3" fmla="*/ 33 h 961"/>
                <a:gd name="T4" fmla="*/ 239 w 422"/>
                <a:gd name="T5" fmla="*/ 61 h 961"/>
                <a:gd name="T6" fmla="*/ 221 w 422"/>
                <a:gd name="T7" fmla="*/ 95 h 961"/>
                <a:gd name="T8" fmla="*/ 203 w 422"/>
                <a:gd name="T9" fmla="*/ 134 h 961"/>
                <a:gd name="T10" fmla="*/ 185 w 422"/>
                <a:gd name="T11" fmla="*/ 179 h 961"/>
                <a:gd name="T12" fmla="*/ 167 w 422"/>
                <a:gd name="T13" fmla="*/ 228 h 961"/>
                <a:gd name="T14" fmla="*/ 148 w 422"/>
                <a:gd name="T15" fmla="*/ 281 h 961"/>
                <a:gd name="T16" fmla="*/ 130 w 422"/>
                <a:gd name="T17" fmla="*/ 339 h 961"/>
                <a:gd name="T18" fmla="*/ 112 w 422"/>
                <a:gd name="T19" fmla="*/ 401 h 961"/>
                <a:gd name="T20" fmla="*/ 94 w 422"/>
                <a:gd name="T21" fmla="*/ 467 h 961"/>
                <a:gd name="T22" fmla="*/ 76 w 422"/>
                <a:gd name="T23" fmla="*/ 536 h 961"/>
                <a:gd name="T24" fmla="*/ 59 w 422"/>
                <a:gd name="T25" fmla="*/ 609 h 961"/>
                <a:gd name="T26" fmla="*/ 41 w 422"/>
                <a:gd name="T27" fmla="*/ 684 h 961"/>
                <a:gd name="T28" fmla="*/ 24 w 422"/>
                <a:gd name="T29" fmla="*/ 763 h 961"/>
                <a:gd name="T30" fmla="*/ 8 w 422"/>
                <a:gd name="T31" fmla="*/ 845 h 961"/>
                <a:gd name="T32" fmla="*/ 2 w 422"/>
                <a:gd name="T33" fmla="*/ 890 h 961"/>
                <a:gd name="T34" fmla="*/ 10 w 422"/>
                <a:gd name="T35" fmla="*/ 896 h 961"/>
                <a:gd name="T36" fmla="*/ 24 w 422"/>
                <a:gd name="T37" fmla="*/ 903 h 961"/>
                <a:gd name="T38" fmla="*/ 41 w 422"/>
                <a:gd name="T39" fmla="*/ 910 h 961"/>
                <a:gd name="T40" fmla="*/ 62 w 422"/>
                <a:gd name="T41" fmla="*/ 917 h 961"/>
                <a:gd name="T42" fmla="*/ 85 w 422"/>
                <a:gd name="T43" fmla="*/ 924 h 961"/>
                <a:gd name="T44" fmla="*/ 111 w 422"/>
                <a:gd name="T45" fmla="*/ 931 h 961"/>
                <a:gd name="T46" fmla="*/ 137 w 422"/>
                <a:gd name="T47" fmla="*/ 937 h 961"/>
                <a:gd name="T48" fmla="*/ 164 w 422"/>
                <a:gd name="T49" fmla="*/ 943 h 961"/>
                <a:gd name="T50" fmla="*/ 191 w 422"/>
                <a:gd name="T51" fmla="*/ 949 h 961"/>
                <a:gd name="T52" fmla="*/ 217 w 422"/>
                <a:gd name="T53" fmla="*/ 953 h 961"/>
                <a:gd name="T54" fmla="*/ 242 w 422"/>
                <a:gd name="T55" fmla="*/ 957 h 961"/>
                <a:gd name="T56" fmla="*/ 264 w 422"/>
                <a:gd name="T57" fmla="*/ 959 h 961"/>
                <a:gd name="T58" fmla="*/ 283 w 422"/>
                <a:gd name="T59" fmla="*/ 960 h 961"/>
                <a:gd name="T60" fmla="*/ 299 w 422"/>
                <a:gd name="T61" fmla="*/ 960 h 961"/>
                <a:gd name="T62" fmla="*/ 310 w 422"/>
                <a:gd name="T63" fmla="*/ 958 h 961"/>
                <a:gd name="T64" fmla="*/ 320 w 422"/>
                <a:gd name="T65" fmla="*/ 901 h 961"/>
                <a:gd name="T66" fmla="*/ 335 w 422"/>
                <a:gd name="T67" fmla="*/ 778 h 961"/>
                <a:gd name="T68" fmla="*/ 352 w 422"/>
                <a:gd name="T69" fmla="*/ 644 h 961"/>
                <a:gd name="T70" fmla="*/ 369 w 422"/>
                <a:gd name="T71" fmla="*/ 506 h 961"/>
                <a:gd name="T72" fmla="*/ 386 w 422"/>
                <a:gd name="T73" fmla="*/ 374 h 961"/>
                <a:gd name="T74" fmla="*/ 401 w 422"/>
                <a:gd name="T75" fmla="*/ 253 h 961"/>
                <a:gd name="T76" fmla="*/ 413 w 422"/>
                <a:gd name="T77" fmla="*/ 150 h 961"/>
                <a:gd name="T78" fmla="*/ 419 w 422"/>
                <a:gd name="T79" fmla="*/ 91 h 961"/>
                <a:gd name="T80" fmla="*/ 421 w 422"/>
                <a:gd name="T81" fmla="*/ 61 h 961"/>
                <a:gd name="T82" fmla="*/ 421 w 422"/>
                <a:gd name="T83" fmla="*/ 44 h 961"/>
                <a:gd name="T84" fmla="*/ 415 w 422"/>
                <a:gd name="T85" fmla="*/ 36 h 961"/>
                <a:gd name="T86" fmla="*/ 408 w 422"/>
                <a:gd name="T87" fmla="*/ 30 h 961"/>
                <a:gd name="T88" fmla="*/ 399 w 422"/>
                <a:gd name="T89" fmla="*/ 24 h 961"/>
                <a:gd name="T90" fmla="*/ 389 w 422"/>
                <a:gd name="T91" fmla="*/ 20 h 961"/>
                <a:gd name="T92" fmla="*/ 377 w 422"/>
                <a:gd name="T93" fmla="*/ 17 h 961"/>
                <a:gd name="T94" fmla="*/ 364 w 422"/>
                <a:gd name="T95" fmla="*/ 15 h 961"/>
                <a:gd name="T96" fmla="*/ 352 w 422"/>
                <a:gd name="T97" fmla="*/ 13 h 961"/>
                <a:gd name="T98" fmla="*/ 321 w 422"/>
                <a:gd name="T99" fmla="*/ 11 h 961"/>
                <a:gd name="T100" fmla="*/ 296 w 422"/>
                <a:gd name="T101" fmla="*/ 9 h 961"/>
                <a:gd name="T102" fmla="*/ 289 w 422"/>
                <a:gd name="T103" fmla="*/ 7 h 961"/>
                <a:gd name="T104" fmla="*/ 284 w 422"/>
                <a:gd name="T105" fmla="*/ 5 h 961"/>
                <a:gd name="T106" fmla="*/ 282 w 422"/>
                <a:gd name="T107" fmla="*/ 2 h 9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422" h="961">
                  <a:moveTo>
                    <a:pt x="282" y="0"/>
                  </a:moveTo>
                  <a:lnTo>
                    <a:pt x="274" y="9"/>
                  </a:lnTo>
                  <a:lnTo>
                    <a:pt x="265" y="20"/>
                  </a:lnTo>
                  <a:lnTo>
                    <a:pt x="256" y="33"/>
                  </a:lnTo>
                  <a:lnTo>
                    <a:pt x="248" y="46"/>
                  </a:lnTo>
                  <a:lnTo>
                    <a:pt x="239" y="61"/>
                  </a:lnTo>
                  <a:lnTo>
                    <a:pt x="230" y="78"/>
                  </a:lnTo>
                  <a:lnTo>
                    <a:pt x="221" y="95"/>
                  </a:lnTo>
                  <a:lnTo>
                    <a:pt x="212" y="114"/>
                  </a:lnTo>
                  <a:lnTo>
                    <a:pt x="203" y="134"/>
                  </a:lnTo>
                  <a:lnTo>
                    <a:pt x="194" y="156"/>
                  </a:lnTo>
                  <a:lnTo>
                    <a:pt x="185" y="179"/>
                  </a:lnTo>
                  <a:lnTo>
                    <a:pt x="176" y="203"/>
                  </a:lnTo>
                  <a:lnTo>
                    <a:pt x="167" y="228"/>
                  </a:lnTo>
                  <a:lnTo>
                    <a:pt x="158" y="254"/>
                  </a:lnTo>
                  <a:lnTo>
                    <a:pt x="148" y="281"/>
                  </a:lnTo>
                  <a:lnTo>
                    <a:pt x="139" y="310"/>
                  </a:lnTo>
                  <a:lnTo>
                    <a:pt x="130" y="339"/>
                  </a:lnTo>
                  <a:lnTo>
                    <a:pt x="121" y="370"/>
                  </a:lnTo>
                  <a:lnTo>
                    <a:pt x="112" y="401"/>
                  </a:lnTo>
                  <a:lnTo>
                    <a:pt x="103" y="433"/>
                  </a:lnTo>
                  <a:lnTo>
                    <a:pt x="94" y="467"/>
                  </a:lnTo>
                  <a:lnTo>
                    <a:pt x="85" y="501"/>
                  </a:lnTo>
                  <a:lnTo>
                    <a:pt x="76" y="536"/>
                  </a:lnTo>
                  <a:lnTo>
                    <a:pt x="67" y="572"/>
                  </a:lnTo>
                  <a:lnTo>
                    <a:pt x="59" y="609"/>
                  </a:lnTo>
                  <a:lnTo>
                    <a:pt x="50" y="646"/>
                  </a:lnTo>
                  <a:lnTo>
                    <a:pt x="41" y="684"/>
                  </a:lnTo>
                  <a:lnTo>
                    <a:pt x="33" y="724"/>
                  </a:lnTo>
                  <a:lnTo>
                    <a:pt x="24" y="763"/>
                  </a:lnTo>
                  <a:lnTo>
                    <a:pt x="16" y="804"/>
                  </a:lnTo>
                  <a:lnTo>
                    <a:pt x="8" y="845"/>
                  </a:lnTo>
                  <a:lnTo>
                    <a:pt x="0" y="886"/>
                  </a:lnTo>
                  <a:lnTo>
                    <a:pt x="2" y="890"/>
                  </a:lnTo>
                  <a:lnTo>
                    <a:pt x="5" y="893"/>
                  </a:lnTo>
                  <a:lnTo>
                    <a:pt x="10" y="896"/>
                  </a:lnTo>
                  <a:lnTo>
                    <a:pt x="17" y="899"/>
                  </a:lnTo>
                  <a:lnTo>
                    <a:pt x="24" y="903"/>
                  </a:lnTo>
                  <a:lnTo>
                    <a:pt x="32" y="906"/>
                  </a:lnTo>
                  <a:lnTo>
                    <a:pt x="41" y="910"/>
                  </a:lnTo>
                  <a:lnTo>
                    <a:pt x="51" y="913"/>
                  </a:lnTo>
                  <a:lnTo>
                    <a:pt x="62" y="917"/>
                  </a:lnTo>
                  <a:lnTo>
                    <a:pt x="73" y="920"/>
                  </a:lnTo>
                  <a:lnTo>
                    <a:pt x="85" y="924"/>
                  </a:lnTo>
                  <a:lnTo>
                    <a:pt x="98" y="927"/>
                  </a:lnTo>
                  <a:lnTo>
                    <a:pt x="111" y="931"/>
                  </a:lnTo>
                  <a:lnTo>
                    <a:pt x="124" y="934"/>
                  </a:lnTo>
                  <a:lnTo>
                    <a:pt x="137" y="937"/>
                  </a:lnTo>
                  <a:lnTo>
                    <a:pt x="151" y="940"/>
                  </a:lnTo>
                  <a:lnTo>
                    <a:pt x="164" y="943"/>
                  </a:lnTo>
                  <a:lnTo>
                    <a:pt x="178" y="946"/>
                  </a:lnTo>
                  <a:lnTo>
                    <a:pt x="191" y="949"/>
                  </a:lnTo>
                  <a:lnTo>
                    <a:pt x="204" y="951"/>
                  </a:lnTo>
                  <a:lnTo>
                    <a:pt x="217" y="953"/>
                  </a:lnTo>
                  <a:lnTo>
                    <a:pt x="230" y="955"/>
                  </a:lnTo>
                  <a:lnTo>
                    <a:pt x="242" y="957"/>
                  </a:lnTo>
                  <a:lnTo>
                    <a:pt x="253" y="958"/>
                  </a:lnTo>
                  <a:lnTo>
                    <a:pt x="264" y="959"/>
                  </a:lnTo>
                  <a:lnTo>
                    <a:pt x="274" y="960"/>
                  </a:lnTo>
                  <a:lnTo>
                    <a:pt x="283" y="960"/>
                  </a:lnTo>
                  <a:lnTo>
                    <a:pt x="291" y="961"/>
                  </a:lnTo>
                  <a:lnTo>
                    <a:pt x="299" y="960"/>
                  </a:lnTo>
                  <a:lnTo>
                    <a:pt x="305" y="959"/>
                  </a:lnTo>
                  <a:lnTo>
                    <a:pt x="310" y="958"/>
                  </a:lnTo>
                  <a:lnTo>
                    <a:pt x="314" y="957"/>
                  </a:lnTo>
                  <a:lnTo>
                    <a:pt x="320" y="901"/>
                  </a:lnTo>
                  <a:lnTo>
                    <a:pt x="327" y="841"/>
                  </a:lnTo>
                  <a:lnTo>
                    <a:pt x="335" y="778"/>
                  </a:lnTo>
                  <a:lnTo>
                    <a:pt x="343" y="712"/>
                  </a:lnTo>
                  <a:lnTo>
                    <a:pt x="352" y="644"/>
                  </a:lnTo>
                  <a:lnTo>
                    <a:pt x="361" y="575"/>
                  </a:lnTo>
                  <a:lnTo>
                    <a:pt x="369" y="506"/>
                  </a:lnTo>
                  <a:lnTo>
                    <a:pt x="378" y="439"/>
                  </a:lnTo>
                  <a:lnTo>
                    <a:pt x="386" y="374"/>
                  </a:lnTo>
                  <a:lnTo>
                    <a:pt x="394" y="311"/>
                  </a:lnTo>
                  <a:lnTo>
                    <a:pt x="401" y="253"/>
                  </a:lnTo>
                  <a:lnTo>
                    <a:pt x="408" y="199"/>
                  </a:lnTo>
                  <a:lnTo>
                    <a:pt x="413" y="150"/>
                  </a:lnTo>
                  <a:lnTo>
                    <a:pt x="417" y="109"/>
                  </a:lnTo>
                  <a:lnTo>
                    <a:pt x="419" y="91"/>
                  </a:lnTo>
                  <a:lnTo>
                    <a:pt x="420" y="75"/>
                  </a:lnTo>
                  <a:lnTo>
                    <a:pt x="421" y="61"/>
                  </a:lnTo>
                  <a:lnTo>
                    <a:pt x="422" y="49"/>
                  </a:lnTo>
                  <a:lnTo>
                    <a:pt x="421" y="44"/>
                  </a:lnTo>
                  <a:lnTo>
                    <a:pt x="418" y="40"/>
                  </a:lnTo>
                  <a:lnTo>
                    <a:pt x="415" y="36"/>
                  </a:lnTo>
                  <a:lnTo>
                    <a:pt x="412" y="33"/>
                  </a:lnTo>
                  <a:lnTo>
                    <a:pt x="408" y="30"/>
                  </a:lnTo>
                  <a:lnTo>
                    <a:pt x="404" y="27"/>
                  </a:lnTo>
                  <a:lnTo>
                    <a:pt x="399" y="24"/>
                  </a:lnTo>
                  <a:lnTo>
                    <a:pt x="394" y="22"/>
                  </a:lnTo>
                  <a:lnTo>
                    <a:pt x="389" y="20"/>
                  </a:lnTo>
                  <a:lnTo>
                    <a:pt x="383" y="18"/>
                  </a:lnTo>
                  <a:lnTo>
                    <a:pt x="377" y="17"/>
                  </a:lnTo>
                  <a:lnTo>
                    <a:pt x="371" y="16"/>
                  </a:lnTo>
                  <a:lnTo>
                    <a:pt x="364" y="15"/>
                  </a:lnTo>
                  <a:lnTo>
                    <a:pt x="358" y="14"/>
                  </a:lnTo>
                  <a:lnTo>
                    <a:pt x="352" y="13"/>
                  </a:lnTo>
                  <a:lnTo>
                    <a:pt x="345" y="12"/>
                  </a:lnTo>
                  <a:lnTo>
                    <a:pt x="321" y="11"/>
                  </a:lnTo>
                  <a:lnTo>
                    <a:pt x="300" y="9"/>
                  </a:lnTo>
                  <a:lnTo>
                    <a:pt x="296" y="9"/>
                  </a:lnTo>
                  <a:lnTo>
                    <a:pt x="292" y="8"/>
                  </a:lnTo>
                  <a:lnTo>
                    <a:pt x="289" y="7"/>
                  </a:lnTo>
                  <a:lnTo>
                    <a:pt x="286" y="6"/>
                  </a:lnTo>
                  <a:lnTo>
                    <a:pt x="284" y="5"/>
                  </a:lnTo>
                  <a:lnTo>
                    <a:pt x="283" y="4"/>
                  </a:lnTo>
                  <a:lnTo>
                    <a:pt x="282" y="2"/>
                  </a:lnTo>
                  <a:lnTo>
                    <a:pt x="282" y="0"/>
                  </a:lnTo>
                  <a:close/>
                </a:path>
              </a:pathLst>
            </a:custGeom>
            <a:solidFill>
              <a:srgbClr val="4024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8" name="Freeform 88"/>
            <p:cNvSpPr>
              <a:spLocks/>
            </p:cNvSpPr>
            <p:nvPr/>
          </p:nvSpPr>
          <p:spPr bwMode="auto">
            <a:xfrm>
              <a:off x="4045" y="3485"/>
              <a:ext cx="369" cy="112"/>
            </a:xfrm>
            <a:custGeom>
              <a:avLst/>
              <a:gdLst>
                <a:gd name="T0" fmla="*/ 342 w 369"/>
                <a:gd name="T1" fmla="*/ 10 h 112"/>
                <a:gd name="T2" fmla="*/ 369 w 369"/>
                <a:gd name="T3" fmla="*/ 95 h 112"/>
                <a:gd name="T4" fmla="*/ 348 w 369"/>
                <a:gd name="T5" fmla="*/ 99 h 112"/>
                <a:gd name="T6" fmla="*/ 326 w 369"/>
                <a:gd name="T7" fmla="*/ 102 h 112"/>
                <a:gd name="T8" fmla="*/ 305 w 369"/>
                <a:gd name="T9" fmla="*/ 105 h 112"/>
                <a:gd name="T10" fmla="*/ 282 w 369"/>
                <a:gd name="T11" fmla="*/ 108 h 112"/>
                <a:gd name="T12" fmla="*/ 271 w 369"/>
                <a:gd name="T13" fmla="*/ 109 h 112"/>
                <a:gd name="T14" fmla="*/ 260 w 369"/>
                <a:gd name="T15" fmla="*/ 110 h 112"/>
                <a:gd name="T16" fmla="*/ 249 w 369"/>
                <a:gd name="T17" fmla="*/ 111 h 112"/>
                <a:gd name="T18" fmla="*/ 238 w 369"/>
                <a:gd name="T19" fmla="*/ 111 h 112"/>
                <a:gd name="T20" fmla="*/ 226 w 369"/>
                <a:gd name="T21" fmla="*/ 112 h 112"/>
                <a:gd name="T22" fmla="*/ 215 w 369"/>
                <a:gd name="T23" fmla="*/ 112 h 112"/>
                <a:gd name="T24" fmla="*/ 204 w 369"/>
                <a:gd name="T25" fmla="*/ 112 h 112"/>
                <a:gd name="T26" fmla="*/ 192 w 369"/>
                <a:gd name="T27" fmla="*/ 112 h 112"/>
                <a:gd name="T28" fmla="*/ 181 w 369"/>
                <a:gd name="T29" fmla="*/ 111 h 112"/>
                <a:gd name="T30" fmla="*/ 169 w 369"/>
                <a:gd name="T31" fmla="*/ 111 h 112"/>
                <a:gd name="T32" fmla="*/ 158 w 369"/>
                <a:gd name="T33" fmla="*/ 110 h 112"/>
                <a:gd name="T34" fmla="*/ 146 w 369"/>
                <a:gd name="T35" fmla="*/ 109 h 112"/>
                <a:gd name="T36" fmla="*/ 134 w 369"/>
                <a:gd name="T37" fmla="*/ 108 h 112"/>
                <a:gd name="T38" fmla="*/ 122 w 369"/>
                <a:gd name="T39" fmla="*/ 106 h 112"/>
                <a:gd name="T40" fmla="*/ 110 w 369"/>
                <a:gd name="T41" fmla="*/ 104 h 112"/>
                <a:gd name="T42" fmla="*/ 98 w 369"/>
                <a:gd name="T43" fmla="*/ 102 h 112"/>
                <a:gd name="T44" fmla="*/ 87 w 369"/>
                <a:gd name="T45" fmla="*/ 99 h 112"/>
                <a:gd name="T46" fmla="*/ 74 w 369"/>
                <a:gd name="T47" fmla="*/ 97 h 112"/>
                <a:gd name="T48" fmla="*/ 62 w 369"/>
                <a:gd name="T49" fmla="*/ 93 h 112"/>
                <a:gd name="T50" fmla="*/ 50 w 369"/>
                <a:gd name="T51" fmla="*/ 90 h 112"/>
                <a:gd name="T52" fmla="*/ 37 w 369"/>
                <a:gd name="T53" fmla="*/ 86 h 112"/>
                <a:gd name="T54" fmla="*/ 25 w 369"/>
                <a:gd name="T55" fmla="*/ 82 h 112"/>
                <a:gd name="T56" fmla="*/ 13 w 369"/>
                <a:gd name="T57" fmla="*/ 78 h 112"/>
                <a:gd name="T58" fmla="*/ 0 w 369"/>
                <a:gd name="T59" fmla="*/ 73 h 112"/>
                <a:gd name="T60" fmla="*/ 17 w 369"/>
                <a:gd name="T61" fmla="*/ 0 h 112"/>
                <a:gd name="T62" fmla="*/ 27 w 369"/>
                <a:gd name="T63" fmla="*/ 2 h 112"/>
                <a:gd name="T64" fmla="*/ 38 w 369"/>
                <a:gd name="T65" fmla="*/ 5 h 112"/>
                <a:gd name="T66" fmla="*/ 48 w 369"/>
                <a:gd name="T67" fmla="*/ 8 h 112"/>
                <a:gd name="T68" fmla="*/ 59 w 369"/>
                <a:gd name="T69" fmla="*/ 10 h 112"/>
                <a:gd name="T70" fmla="*/ 69 w 369"/>
                <a:gd name="T71" fmla="*/ 13 h 112"/>
                <a:gd name="T72" fmla="*/ 80 w 369"/>
                <a:gd name="T73" fmla="*/ 15 h 112"/>
                <a:gd name="T74" fmla="*/ 90 w 369"/>
                <a:gd name="T75" fmla="*/ 17 h 112"/>
                <a:gd name="T76" fmla="*/ 101 w 369"/>
                <a:gd name="T77" fmla="*/ 18 h 112"/>
                <a:gd name="T78" fmla="*/ 112 w 369"/>
                <a:gd name="T79" fmla="*/ 20 h 112"/>
                <a:gd name="T80" fmla="*/ 122 w 369"/>
                <a:gd name="T81" fmla="*/ 21 h 112"/>
                <a:gd name="T82" fmla="*/ 132 w 369"/>
                <a:gd name="T83" fmla="*/ 22 h 112"/>
                <a:gd name="T84" fmla="*/ 143 w 369"/>
                <a:gd name="T85" fmla="*/ 23 h 112"/>
                <a:gd name="T86" fmla="*/ 153 w 369"/>
                <a:gd name="T87" fmla="*/ 24 h 112"/>
                <a:gd name="T88" fmla="*/ 163 w 369"/>
                <a:gd name="T89" fmla="*/ 25 h 112"/>
                <a:gd name="T90" fmla="*/ 174 w 369"/>
                <a:gd name="T91" fmla="*/ 25 h 112"/>
                <a:gd name="T92" fmla="*/ 184 w 369"/>
                <a:gd name="T93" fmla="*/ 26 h 112"/>
                <a:gd name="T94" fmla="*/ 194 w 369"/>
                <a:gd name="T95" fmla="*/ 26 h 112"/>
                <a:gd name="T96" fmla="*/ 204 w 369"/>
                <a:gd name="T97" fmla="*/ 26 h 112"/>
                <a:gd name="T98" fmla="*/ 214 w 369"/>
                <a:gd name="T99" fmla="*/ 26 h 112"/>
                <a:gd name="T100" fmla="*/ 224 w 369"/>
                <a:gd name="T101" fmla="*/ 26 h 112"/>
                <a:gd name="T102" fmla="*/ 235 w 369"/>
                <a:gd name="T103" fmla="*/ 25 h 112"/>
                <a:gd name="T104" fmla="*/ 245 w 369"/>
                <a:gd name="T105" fmla="*/ 25 h 112"/>
                <a:gd name="T106" fmla="*/ 255 w 369"/>
                <a:gd name="T107" fmla="*/ 24 h 112"/>
                <a:gd name="T108" fmla="*/ 265 w 369"/>
                <a:gd name="T109" fmla="*/ 23 h 112"/>
                <a:gd name="T110" fmla="*/ 275 w 369"/>
                <a:gd name="T111" fmla="*/ 22 h 112"/>
                <a:gd name="T112" fmla="*/ 284 w 369"/>
                <a:gd name="T113" fmla="*/ 21 h 112"/>
                <a:gd name="T114" fmla="*/ 294 w 369"/>
                <a:gd name="T115" fmla="*/ 19 h 112"/>
                <a:gd name="T116" fmla="*/ 304 w 369"/>
                <a:gd name="T117" fmla="*/ 18 h 112"/>
                <a:gd name="T118" fmla="*/ 313 w 369"/>
                <a:gd name="T119" fmla="*/ 16 h 112"/>
                <a:gd name="T120" fmla="*/ 323 w 369"/>
                <a:gd name="T121" fmla="*/ 14 h 112"/>
                <a:gd name="T122" fmla="*/ 333 w 369"/>
                <a:gd name="T123" fmla="*/ 12 h 112"/>
                <a:gd name="T124" fmla="*/ 342 w 369"/>
                <a:gd name="T125" fmla="*/ 10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69" h="112">
                  <a:moveTo>
                    <a:pt x="342" y="10"/>
                  </a:moveTo>
                  <a:lnTo>
                    <a:pt x="369" y="95"/>
                  </a:lnTo>
                  <a:lnTo>
                    <a:pt x="348" y="99"/>
                  </a:lnTo>
                  <a:lnTo>
                    <a:pt x="326" y="102"/>
                  </a:lnTo>
                  <a:lnTo>
                    <a:pt x="305" y="105"/>
                  </a:lnTo>
                  <a:lnTo>
                    <a:pt x="282" y="108"/>
                  </a:lnTo>
                  <a:lnTo>
                    <a:pt x="271" y="109"/>
                  </a:lnTo>
                  <a:lnTo>
                    <a:pt x="260" y="110"/>
                  </a:lnTo>
                  <a:lnTo>
                    <a:pt x="249" y="111"/>
                  </a:lnTo>
                  <a:lnTo>
                    <a:pt x="238" y="111"/>
                  </a:lnTo>
                  <a:lnTo>
                    <a:pt x="226" y="112"/>
                  </a:lnTo>
                  <a:lnTo>
                    <a:pt x="215" y="112"/>
                  </a:lnTo>
                  <a:lnTo>
                    <a:pt x="204" y="112"/>
                  </a:lnTo>
                  <a:lnTo>
                    <a:pt x="192" y="112"/>
                  </a:lnTo>
                  <a:lnTo>
                    <a:pt x="181" y="111"/>
                  </a:lnTo>
                  <a:lnTo>
                    <a:pt x="169" y="111"/>
                  </a:lnTo>
                  <a:lnTo>
                    <a:pt x="158" y="110"/>
                  </a:lnTo>
                  <a:lnTo>
                    <a:pt x="146" y="109"/>
                  </a:lnTo>
                  <a:lnTo>
                    <a:pt x="134" y="108"/>
                  </a:lnTo>
                  <a:lnTo>
                    <a:pt x="122" y="106"/>
                  </a:lnTo>
                  <a:lnTo>
                    <a:pt x="110" y="104"/>
                  </a:lnTo>
                  <a:lnTo>
                    <a:pt x="98" y="102"/>
                  </a:lnTo>
                  <a:lnTo>
                    <a:pt x="87" y="99"/>
                  </a:lnTo>
                  <a:lnTo>
                    <a:pt x="74" y="97"/>
                  </a:lnTo>
                  <a:lnTo>
                    <a:pt x="62" y="93"/>
                  </a:lnTo>
                  <a:lnTo>
                    <a:pt x="50" y="90"/>
                  </a:lnTo>
                  <a:lnTo>
                    <a:pt x="37" y="86"/>
                  </a:lnTo>
                  <a:lnTo>
                    <a:pt x="25" y="82"/>
                  </a:lnTo>
                  <a:lnTo>
                    <a:pt x="13" y="78"/>
                  </a:lnTo>
                  <a:lnTo>
                    <a:pt x="0" y="73"/>
                  </a:lnTo>
                  <a:lnTo>
                    <a:pt x="17" y="0"/>
                  </a:lnTo>
                  <a:lnTo>
                    <a:pt x="27" y="2"/>
                  </a:lnTo>
                  <a:lnTo>
                    <a:pt x="38" y="5"/>
                  </a:lnTo>
                  <a:lnTo>
                    <a:pt x="48" y="8"/>
                  </a:lnTo>
                  <a:lnTo>
                    <a:pt x="59" y="10"/>
                  </a:lnTo>
                  <a:lnTo>
                    <a:pt x="69" y="13"/>
                  </a:lnTo>
                  <a:lnTo>
                    <a:pt x="80" y="15"/>
                  </a:lnTo>
                  <a:lnTo>
                    <a:pt x="90" y="17"/>
                  </a:lnTo>
                  <a:lnTo>
                    <a:pt x="101" y="18"/>
                  </a:lnTo>
                  <a:lnTo>
                    <a:pt x="112" y="20"/>
                  </a:lnTo>
                  <a:lnTo>
                    <a:pt x="122" y="21"/>
                  </a:lnTo>
                  <a:lnTo>
                    <a:pt x="132" y="22"/>
                  </a:lnTo>
                  <a:lnTo>
                    <a:pt x="143" y="23"/>
                  </a:lnTo>
                  <a:lnTo>
                    <a:pt x="153" y="24"/>
                  </a:lnTo>
                  <a:lnTo>
                    <a:pt x="163" y="25"/>
                  </a:lnTo>
                  <a:lnTo>
                    <a:pt x="174" y="25"/>
                  </a:lnTo>
                  <a:lnTo>
                    <a:pt x="184" y="26"/>
                  </a:lnTo>
                  <a:lnTo>
                    <a:pt x="194" y="26"/>
                  </a:lnTo>
                  <a:lnTo>
                    <a:pt x="204" y="26"/>
                  </a:lnTo>
                  <a:lnTo>
                    <a:pt x="214" y="26"/>
                  </a:lnTo>
                  <a:lnTo>
                    <a:pt x="224" y="26"/>
                  </a:lnTo>
                  <a:lnTo>
                    <a:pt x="235" y="25"/>
                  </a:lnTo>
                  <a:lnTo>
                    <a:pt x="245" y="25"/>
                  </a:lnTo>
                  <a:lnTo>
                    <a:pt x="255" y="24"/>
                  </a:lnTo>
                  <a:lnTo>
                    <a:pt x="265" y="23"/>
                  </a:lnTo>
                  <a:lnTo>
                    <a:pt x="275" y="22"/>
                  </a:lnTo>
                  <a:lnTo>
                    <a:pt x="284" y="21"/>
                  </a:lnTo>
                  <a:lnTo>
                    <a:pt x="294" y="19"/>
                  </a:lnTo>
                  <a:lnTo>
                    <a:pt x="304" y="18"/>
                  </a:lnTo>
                  <a:lnTo>
                    <a:pt x="313" y="16"/>
                  </a:lnTo>
                  <a:lnTo>
                    <a:pt x="323" y="14"/>
                  </a:lnTo>
                  <a:lnTo>
                    <a:pt x="333" y="12"/>
                  </a:lnTo>
                  <a:lnTo>
                    <a:pt x="342" y="10"/>
                  </a:lnTo>
                  <a:close/>
                </a:path>
              </a:pathLst>
            </a:custGeom>
            <a:solidFill>
              <a:srgbClr val="38201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9" name="Freeform 89"/>
            <p:cNvSpPr>
              <a:spLocks/>
            </p:cNvSpPr>
            <p:nvPr/>
          </p:nvSpPr>
          <p:spPr bwMode="auto">
            <a:xfrm>
              <a:off x="4045" y="3487"/>
              <a:ext cx="372" cy="115"/>
            </a:xfrm>
            <a:custGeom>
              <a:avLst/>
              <a:gdLst>
                <a:gd name="T0" fmla="*/ 372 w 372"/>
                <a:gd name="T1" fmla="*/ 100 h 115"/>
                <a:gd name="T2" fmla="*/ 350 w 372"/>
                <a:gd name="T3" fmla="*/ 104 h 115"/>
                <a:gd name="T4" fmla="*/ 328 w 372"/>
                <a:gd name="T5" fmla="*/ 107 h 115"/>
                <a:gd name="T6" fmla="*/ 306 w 372"/>
                <a:gd name="T7" fmla="*/ 110 h 115"/>
                <a:gd name="T8" fmla="*/ 284 w 372"/>
                <a:gd name="T9" fmla="*/ 112 h 115"/>
                <a:gd name="T10" fmla="*/ 262 w 372"/>
                <a:gd name="T11" fmla="*/ 114 h 115"/>
                <a:gd name="T12" fmla="*/ 239 w 372"/>
                <a:gd name="T13" fmla="*/ 115 h 115"/>
                <a:gd name="T14" fmla="*/ 216 w 372"/>
                <a:gd name="T15" fmla="*/ 114 h 115"/>
                <a:gd name="T16" fmla="*/ 193 w 372"/>
                <a:gd name="T17" fmla="*/ 114 h 115"/>
                <a:gd name="T18" fmla="*/ 170 w 372"/>
                <a:gd name="T19" fmla="*/ 112 h 115"/>
                <a:gd name="T20" fmla="*/ 146 w 372"/>
                <a:gd name="T21" fmla="*/ 109 h 115"/>
                <a:gd name="T22" fmla="*/ 123 w 372"/>
                <a:gd name="T23" fmla="*/ 106 h 115"/>
                <a:gd name="T24" fmla="*/ 99 w 372"/>
                <a:gd name="T25" fmla="*/ 101 h 115"/>
                <a:gd name="T26" fmla="*/ 74 w 372"/>
                <a:gd name="T27" fmla="*/ 95 h 115"/>
                <a:gd name="T28" fmla="*/ 50 w 372"/>
                <a:gd name="T29" fmla="*/ 88 h 115"/>
                <a:gd name="T30" fmla="*/ 25 w 372"/>
                <a:gd name="T31" fmla="*/ 80 h 115"/>
                <a:gd name="T32" fmla="*/ 0 w 372"/>
                <a:gd name="T33" fmla="*/ 71 h 115"/>
                <a:gd name="T34" fmla="*/ 15 w 372"/>
                <a:gd name="T35" fmla="*/ 3 h 115"/>
                <a:gd name="T36" fmla="*/ 27 w 372"/>
                <a:gd name="T37" fmla="*/ 11 h 115"/>
                <a:gd name="T38" fmla="*/ 41 w 372"/>
                <a:gd name="T39" fmla="*/ 17 h 115"/>
                <a:gd name="T40" fmla="*/ 58 w 372"/>
                <a:gd name="T41" fmla="*/ 23 h 115"/>
                <a:gd name="T42" fmla="*/ 77 w 372"/>
                <a:gd name="T43" fmla="*/ 29 h 115"/>
                <a:gd name="T44" fmla="*/ 98 w 372"/>
                <a:gd name="T45" fmla="*/ 34 h 115"/>
                <a:gd name="T46" fmla="*/ 120 w 372"/>
                <a:gd name="T47" fmla="*/ 37 h 115"/>
                <a:gd name="T48" fmla="*/ 144 w 372"/>
                <a:gd name="T49" fmla="*/ 40 h 115"/>
                <a:gd name="T50" fmla="*/ 168 w 372"/>
                <a:gd name="T51" fmla="*/ 42 h 115"/>
                <a:gd name="T52" fmla="*/ 193 w 372"/>
                <a:gd name="T53" fmla="*/ 43 h 115"/>
                <a:gd name="T54" fmla="*/ 218 w 372"/>
                <a:gd name="T55" fmla="*/ 43 h 115"/>
                <a:gd name="T56" fmla="*/ 243 w 372"/>
                <a:gd name="T57" fmla="*/ 42 h 115"/>
                <a:gd name="T58" fmla="*/ 268 w 372"/>
                <a:gd name="T59" fmla="*/ 40 h 115"/>
                <a:gd name="T60" fmla="*/ 293 w 372"/>
                <a:gd name="T61" fmla="*/ 36 h 115"/>
                <a:gd name="T62" fmla="*/ 316 w 372"/>
                <a:gd name="T63" fmla="*/ 31 h 115"/>
                <a:gd name="T64" fmla="*/ 339 w 372"/>
                <a:gd name="T65" fmla="*/ 25 h 115"/>
                <a:gd name="T66" fmla="*/ 352 w 372"/>
                <a:gd name="T67" fmla="*/ 21 h 115"/>
                <a:gd name="T68" fmla="*/ 358 w 372"/>
                <a:gd name="T69" fmla="*/ 21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372" h="115">
                  <a:moveTo>
                    <a:pt x="361" y="21"/>
                  </a:moveTo>
                  <a:lnTo>
                    <a:pt x="372" y="100"/>
                  </a:lnTo>
                  <a:lnTo>
                    <a:pt x="361" y="102"/>
                  </a:lnTo>
                  <a:lnTo>
                    <a:pt x="350" y="104"/>
                  </a:lnTo>
                  <a:lnTo>
                    <a:pt x="339" y="106"/>
                  </a:lnTo>
                  <a:lnTo>
                    <a:pt x="328" y="107"/>
                  </a:lnTo>
                  <a:lnTo>
                    <a:pt x="317" y="109"/>
                  </a:lnTo>
                  <a:lnTo>
                    <a:pt x="306" y="110"/>
                  </a:lnTo>
                  <a:lnTo>
                    <a:pt x="295" y="111"/>
                  </a:lnTo>
                  <a:lnTo>
                    <a:pt x="284" y="112"/>
                  </a:lnTo>
                  <a:lnTo>
                    <a:pt x="273" y="113"/>
                  </a:lnTo>
                  <a:lnTo>
                    <a:pt x="262" y="114"/>
                  </a:lnTo>
                  <a:lnTo>
                    <a:pt x="250" y="114"/>
                  </a:lnTo>
                  <a:lnTo>
                    <a:pt x="239" y="115"/>
                  </a:lnTo>
                  <a:lnTo>
                    <a:pt x="228" y="115"/>
                  </a:lnTo>
                  <a:lnTo>
                    <a:pt x="216" y="114"/>
                  </a:lnTo>
                  <a:lnTo>
                    <a:pt x="205" y="114"/>
                  </a:lnTo>
                  <a:lnTo>
                    <a:pt x="193" y="114"/>
                  </a:lnTo>
                  <a:lnTo>
                    <a:pt x="182" y="113"/>
                  </a:lnTo>
                  <a:lnTo>
                    <a:pt x="170" y="112"/>
                  </a:lnTo>
                  <a:lnTo>
                    <a:pt x="158" y="111"/>
                  </a:lnTo>
                  <a:lnTo>
                    <a:pt x="146" y="109"/>
                  </a:lnTo>
                  <a:lnTo>
                    <a:pt x="135" y="107"/>
                  </a:lnTo>
                  <a:lnTo>
                    <a:pt x="123" y="106"/>
                  </a:lnTo>
                  <a:lnTo>
                    <a:pt x="111" y="103"/>
                  </a:lnTo>
                  <a:lnTo>
                    <a:pt x="99" y="101"/>
                  </a:lnTo>
                  <a:lnTo>
                    <a:pt x="87" y="98"/>
                  </a:lnTo>
                  <a:lnTo>
                    <a:pt x="74" y="95"/>
                  </a:lnTo>
                  <a:lnTo>
                    <a:pt x="62" y="92"/>
                  </a:lnTo>
                  <a:lnTo>
                    <a:pt x="50" y="88"/>
                  </a:lnTo>
                  <a:lnTo>
                    <a:pt x="38" y="85"/>
                  </a:lnTo>
                  <a:lnTo>
                    <a:pt x="25" y="80"/>
                  </a:lnTo>
                  <a:lnTo>
                    <a:pt x="13" y="76"/>
                  </a:lnTo>
                  <a:lnTo>
                    <a:pt x="0" y="71"/>
                  </a:lnTo>
                  <a:lnTo>
                    <a:pt x="11" y="0"/>
                  </a:lnTo>
                  <a:lnTo>
                    <a:pt x="15" y="3"/>
                  </a:lnTo>
                  <a:lnTo>
                    <a:pt x="21" y="7"/>
                  </a:lnTo>
                  <a:lnTo>
                    <a:pt x="27" y="11"/>
                  </a:lnTo>
                  <a:lnTo>
                    <a:pt x="34" y="14"/>
                  </a:lnTo>
                  <a:lnTo>
                    <a:pt x="41" y="17"/>
                  </a:lnTo>
                  <a:lnTo>
                    <a:pt x="50" y="20"/>
                  </a:lnTo>
                  <a:lnTo>
                    <a:pt x="58" y="23"/>
                  </a:lnTo>
                  <a:lnTo>
                    <a:pt x="67" y="26"/>
                  </a:lnTo>
                  <a:lnTo>
                    <a:pt x="77" y="29"/>
                  </a:lnTo>
                  <a:lnTo>
                    <a:pt x="87" y="31"/>
                  </a:lnTo>
                  <a:lnTo>
                    <a:pt x="98" y="34"/>
                  </a:lnTo>
                  <a:lnTo>
                    <a:pt x="109" y="35"/>
                  </a:lnTo>
                  <a:lnTo>
                    <a:pt x="120" y="37"/>
                  </a:lnTo>
                  <a:lnTo>
                    <a:pt x="132" y="39"/>
                  </a:lnTo>
                  <a:lnTo>
                    <a:pt x="144" y="40"/>
                  </a:lnTo>
                  <a:lnTo>
                    <a:pt x="156" y="41"/>
                  </a:lnTo>
                  <a:lnTo>
                    <a:pt x="168" y="42"/>
                  </a:lnTo>
                  <a:lnTo>
                    <a:pt x="180" y="43"/>
                  </a:lnTo>
                  <a:lnTo>
                    <a:pt x="193" y="43"/>
                  </a:lnTo>
                  <a:lnTo>
                    <a:pt x="205" y="43"/>
                  </a:lnTo>
                  <a:lnTo>
                    <a:pt x="218" y="43"/>
                  </a:lnTo>
                  <a:lnTo>
                    <a:pt x="231" y="43"/>
                  </a:lnTo>
                  <a:lnTo>
                    <a:pt x="243" y="42"/>
                  </a:lnTo>
                  <a:lnTo>
                    <a:pt x="256" y="41"/>
                  </a:lnTo>
                  <a:lnTo>
                    <a:pt x="268" y="40"/>
                  </a:lnTo>
                  <a:lnTo>
                    <a:pt x="280" y="38"/>
                  </a:lnTo>
                  <a:lnTo>
                    <a:pt x="293" y="36"/>
                  </a:lnTo>
                  <a:lnTo>
                    <a:pt x="305" y="34"/>
                  </a:lnTo>
                  <a:lnTo>
                    <a:pt x="316" y="31"/>
                  </a:lnTo>
                  <a:lnTo>
                    <a:pt x="327" y="28"/>
                  </a:lnTo>
                  <a:lnTo>
                    <a:pt x="339" y="25"/>
                  </a:lnTo>
                  <a:lnTo>
                    <a:pt x="349" y="21"/>
                  </a:lnTo>
                  <a:lnTo>
                    <a:pt x="352" y="21"/>
                  </a:lnTo>
                  <a:lnTo>
                    <a:pt x="355" y="21"/>
                  </a:lnTo>
                  <a:lnTo>
                    <a:pt x="358" y="21"/>
                  </a:lnTo>
                  <a:lnTo>
                    <a:pt x="361" y="21"/>
                  </a:lnTo>
                  <a:close/>
                </a:path>
              </a:pathLst>
            </a:custGeom>
            <a:solidFill>
              <a:srgbClr val="4024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0" name="Freeform 90"/>
            <p:cNvSpPr>
              <a:spLocks/>
            </p:cNvSpPr>
            <p:nvPr/>
          </p:nvSpPr>
          <p:spPr bwMode="auto">
            <a:xfrm>
              <a:off x="3709" y="3462"/>
              <a:ext cx="363" cy="138"/>
            </a:xfrm>
            <a:custGeom>
              <a:avLst/>
              <a:gdLst>
                <a:gd name="T0" fmla="*/ 363 w 363"/>
                <a:gd name="T1" fmla="*/ 36 h 138"/>
                <a:gd name="T2" fmla="*/ 355 w 363"/>
                <a:gd name="T3" fmla="*/ 131 h 138"/>
                <a:gd name="T4" fmla="*/ 333 w 363"/>
                <a:gd name="T5" fmla="*/ 133 h 138"/>
                <a:gd name="T6" fmla="*/ 311 w 363"/>
                <a:gd name="T7" fmla="*/ 135 h 138"/>
                <a:gd name="T8" fmla="*/ 288 w 363"/>
                <a:gd name="T9" fmla="*/ 137 h 138"/>
                <a:gd name="T10" fmla="*/ 266 w 363"/>
                <a:gd name="T11" fmla="*/ 138 h 138"/>
                <a:gd name="T12" fmla="*/ 255 w 363"/>
                <a:gd name="T13" fmla="*/ 138 h 138"/>
                <a:gd name="T14" fmla="*/ 244 w 363"/>
                <a:gd name="T15" fmla="*/ 138 h 138"/>
                <a:gd name="T16" fmla="*/ 233 w 363"/>
                <a:gd name="T17" fmla="*/ 138 h 138"/>
                <a:gd name="T18" fmla="*/ 221 w 363"/>
                <a:gd name="T19" fmla="*/ 138 h 138"/>
                <a:gd name="T20" fmla="*/ 210 w 363"/>
                <a:gd name="T21" fmla="*/ 137 h 138"/>
                <a:gd name="T22" fmla="*/ 199 w 363"/>
                <a:gd name="T23" fmla="*/ 137 h 138"/>
                <a:gd name="T24" fmla="*/ 188 w 363"/>
                <a:gd name="T25" fmla="*/ 136 h 138"/>
                <a:gd name="T26" fmla="*/ 177 w 363"/>
                <a:gd name="T27" fmla="*/ 135 h 138"/>
                <a:gd name="T28" fmla="*/ 166 w 363"/>
                <a:gd name="T29" fmla="*/ 133 h 138"/>
                <a:gd name="T30" fmla="*/ 154 w 363"/>
                <a:gd name="T31" fmla="*/ 132 h 138"/>
                <a:gd name="T32" fmla="*/ 143 w 363"/>
                <a:gd name="T33" fmla="*/ 131 h 138"/>
                <a:gd name="T34" fmla="*/ 132 w 363"/>
                <a:gd name="T35" fmla="*/ 128 h 138"/>
                <a:gd name="T36" fmla="*/ 121 w 363"/>
                <a:gd name="T37" fmla="*/ 126 h 138"/>
                <a:gd name="T38" fmla="*/ 110 w 363"/>
                <a:gd name="T39" fmla="*/ 124 h 138"/>
                <a:gd name="T40" fmla="*/ 99 w 363"/>
                <a:gd name="T41" fmla="*/ 121 h 138"/>
                <a:gd name="T42" fmla="*/ 88 w 363"/>
                <a:gd name="T43" fmla="*/ 118 h 138"/>
                <a:gd name="T44" fmla="*/ 77 w 363"/>
                <a:gd name="T45" fmla="*/ 115 h 138"/>
                <a:gd name="T46" fmla="*/ 66 w 363"/>
                <a:gd name="T47" fmla="*/ 111 h 138"/>
                <a:gd name="T48" fmla="*/ 55 w 363"/>
                <a:gd name="T49" fmla="*/ 107 h 138"/>
                <a:gd name="T50" fmla="*/ 44 w 363"/>
                <a:gd name="T51" fmla="*/ 102 h 138"/>
                <a:gd name="T52" fmla="*/ 33 w 363"/>
                <a:gd name="T53" fmla="*/ 98 h 138"/>
                <a:gd name="T54" fmla="*/ 22 w 363"/>
                <a:gd name="T55" fmla="*/ 93 h 138"/>
                <a:gd name="T56" fmla="*/ 11 w 363"/>
                <a:gd name="T57" fmla="*/ 88 h 138"/>
                <a:gd name="T58" fmla="*/ 0 w 363"/>
                <a:gd name="T59" fmla="*/ 82 h 138"/>
                <a:gd name="T60" fmla="*/ 37 w 363"/>
                <a:gd name="T61" fmla="*/ 0 h 138"/>
                <a:gd name="T62" fmla="*/ 47 w 363"/>
                <a:gd name="T63" fmla="*/ 4 h 138"/>
                <a:gd name="T64" fmla="*/ 56 w 363"/>
                <a:gd name="T65" fmla="*/ 8 h 138"/>
                <a:gd name="T66" fmla="*/ 66 w 363"/>
                <a:gd name="T67" fmla="*/ 11 h 138"/>
                <a:gd name="T68" fmla="*/ 75 w 363"/>
                <a:gd name="T69" fmla="*/ 15 h 138"/>
                <a:gd name="T70" fmla="*/ 85 w 363"/>
                <a:gd name="T71" fmla="*/ 18 h 138"/>
                <a:gd name="T72" fmla="*/ 95 w 363"/>
                <a:gd name="T73" fmla="*/ 21 h 138"/>
                <a:gd name="T74" fmla="*/ 104 w 363"/>
                <a:gd name="T75" fmla="*/ 24 h 138"/>
                <a:gd name="T76" fmla="*/ 114 w 363"/>
                <a:gd name="T77" fmla="*/ 27 h 138"/>
                <a:gd name="T78" fmla="*/ 124 w 363"/>
                <a:gd name="T79" fmla="*/ 29 h 138"/>
                <a:gd name="T80" fmla="*/ 134 w 363"/>
                <a:gd name="T81" fmla="*/ 31 h 138"/>
                <a:gd name="T82" fmla="*/ 144 w 363"/>
                <a:gd name="T83" fmla="*/ 34 h 138"/>
                <a:gd name="T84" fmla="*/ 154 w 363"/>
                <a:gd name="T85" fmla="*/ 36 h 138"/>
                <a:gd name="T86" fmla="*/ 164 w 363"/>
                <a:gd name="T87" fmla="*/ 37 h 138"/>
                <a:gd name="T88" fmla="*/ 174 w 363"/>
                <a:gd name="T89" fmla="*/ 39 h 138"/>
                <a:gd name="T90" fmla="*/ 184 w 363"/>
                <a:gd name="T91" fmla="*/ 40 h 138"/>
                <a:gd name="T92" fmla="*/ 194 w 363"/>
                <a:gd name="T93" fmla="*/ 42 h 138"/>
                <a:gd name="T94" fmla="*/ 205 w 363"/>
                <a:gd name="T95" fmla="*/ 43 h 138"/>
                <a:gd name="T96" fmla="*/ 215 w 363"/>
                <a:gd name="T97" fmla="*/ 44 h 138"/>
                <a:gd name="T98" fmla="*/ 225 w 363"/>
                <a:gd name="T99" fmla="*/ 44 h 138"/>
                <a:gd name="T100" fmla="*/ 236 w 363"/>
                <a:gd name="T101" fmla="*/ 45 h 138"/>
                <a:gd name="T102" fmla="*/ 246 w 363"/>
                <a:gd name="T103" fmla="*/ 45 h 138"/>
                <a:gd name="T104" fmla="*/ 257 w 363"/>
                <a:gd name="T105" fmla="*/ 45 h 138"/>
                <a:gd name="T106" fmla="*/ 267 w 363"/>
                <a:gd name="T107" fmla="*/ 45 h 138"/>
                <a:gd name="T108" fmla="*/ 278 w 363"/>
                <a:gd name="T109" fmla="*/ 45 h 138"/>
                <a:gd name="T110" fmla="*/ 288 w 363"/>
                <a:gd name="T111" fmla="*/ 45 h 138"/>
                <a:gd name="T112" fmla="*/ 299 w 363"/>
                <a:gd name="T113" fmla="*/ 44 h 138"/>
                <a:gd name="T114" fmla="*/ 310 w 363"/>
                <a:gd name="T115" fmla="*/ 43 h 138"/>
                <a:gd name="T116" fmla="*/ 321 w 363"/>
                <a:gd name="T117" fmla="*/ 42 h 138"/>
                <a:gd name="T118" fmla="*/ 331 w 363"/>
                <a:gd name="T119" fmla="*/ 41 h 138"/>
                <a:gd name="T120" fmla="*/ 342 w 363"/>
                <a:gd name="T121" fmla="*/ 40 h 138"/>
                <a:gd name="T122" fmla="*/ 353 w 363"/>
                <a:gd name="T123" fmla="*/ 38 h 138"/>
                <a:gd name="T124" fmla="*/ 363 w 363"/>
                <a:gd name="T125" fmla="*/ 36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63" h="138">
                  <a:moveTo>
                    <a:pt x="363" y="36"/>
                  </a:moveTo>
                  <a:lnTo>
                    <a:pt x="355" y="131"/>
                  </a:lnTo>
                  <a:lnTo>
                    <a:pt x="333" y="133"/>
                  </a:lnTo>
                  <a:lnTo>
                    <a:pt x="311" y="135"/>
                  </a:lnTo>
                  <a:lnTo>
                    <a:pt x="288" y="137"/>
                  </a:lnTo>
                  <a:lnTo>
                    <a:pt x="266" y="138"/>
                  </a:lnTo>
                  <a:lnTo>
                    <a:pt x="255" y="138"/>
                  </a:lnTo>
                  <a:lnTo>
                    <a:pt x="244" y="138"/>
                  </a:lnTo>
                  <a:lnTo>
                    <a:pt x="233" y="138"/>
                  </a:lnTo>
                  <a:lnTo>
                    <a:pt x="221" y="138"/>
                  </a:lnTo>
                  <a:lnTo>
                    <a:pt x="210" y="137"/>
                  </a:lnTo>
                  <a:lnTo>
                    <a:pt x="199" y="137"/>
                  </a:lnTo>
                  <a:lnTo>
                    <a:pt x="188" y="136"/>
                  </a:lnTo>
                  <a:lnTo>
                    <a:pt x="177" y="135"/>
                  </a:lnTo>
                  <a:lnTo>
                    <a:pt x="166" y="133"/>
                  </a:lnTo>
                  <a:lnTo>
                    <a:pt x="154" y="132"/>
                  </a:lnTo>
                  <a:lnTo>
                    <a:pt x="143" y="131"/>
                  </a:lnTo>
                  <a:lnTo>
                    <a:pt x="132" y="128"/>
                  </a:lnTo>
                  <a:lnTo>
                    <a:pt x="121" y="126"/>
                  </a:lnTo>
                  <a:lnTo>
                    <a:pt x="110" y="124"/>
                  </a:lnTo>
                  <a:lnTo>
                    <a:pt x="99" y="121"/>
                  </a:lnTo>
                  <a:lnTo>
                    <a:pt x="88" y="118"/>
                  </a:lnTo>
                  <a:lnTo>
                    <a:pt x="77" y="115"/>
                  </a:lnTo>
                  <a:lnTo>
                    <a:pt x="66" y="111"/>
                  </a:lnTo>
                  <a:lnTo>
                    <a:pt x="55" y="107"/>
                  </a:lnTo>
                  <a:lnTo>
                    <a:pt x="44" y="102"/>
                  </a:lnTo>
                  <a:lnTo>
                    <a:pt x="33" y="98"/>
                  </a:lnTo>
                  <a:lnTo>
                    <a:pt x="22" y="93"/>
                  </a:lnTo>
                  <a:lnTo>
                    <a:pt x="11" y="88"/>
                  </a:lnTo>
                  <a:lnTo>
                    <a:pt x="0" y="82"/>
                  </a:lnTo>
                  <a:lnTo>
                    <a:pt x="37" y="0"/>
                  </a:lnTo>
                  <a:lnTo>
                    <a:pt x="47" y="4"/>
                  </a:lnTo>
                  <a:lnTo>
                    <a:pt x="56" y="8"/>
                  </a:lnTo>
                  <a:lnTo>
                    <a:pt x="66" y="11"/>
                  </a:lnTo>
                  <a:lnTo>
                    <a:pt x="75" y="15"/>
                  </a:lnTo>
                  <a:lnTo>
                    <a:pt x="85" y="18"/>
                  </a:lnTo>
                  <a:lnTo>
                    <a:pt x="95" y="21"/>
                  </a:lnTo>
                  <a:lnTo>
                    <a:pt x="104" y="24"/>
                  </a:lnTo>
                  <a:lnTo>
                    <a:pt x="114" y="27"/>
                  </a:lnTo>
                  <a:lnTo>
                    <a:pt x="124" y="29"/>
                  </a:lnTo>
                  <a:lnTo>
                    <a:pt x="134" y="31"/>
                  </a:lnTo>
                  <a:lnTo>
                    <a:pt x="144" y="34"/>
                  </a:lnTo>
                  <a:lnTo>
                    <a:pt x="154" y="36"/>
                  </a:lnTo>
                  <a:lnTo>
                    <a:pt x="164" y="37"/>
                  </a:lnTo>
                  <a:lnTo>
                    <a:pt x="174" y="39"/>
                  </a:lnTo>
                  <a:lnTo>
                    <a:pt x="184" y="40"/>
                  </a:lnTo>
                  <a:lnTo>
                    <a:pt x="194" y="42"/>
                  </a:lnTo>
                  <a:lnTo>
                    <a:pt x="205" y="43"/>
                  </a:lnTo>
                  <a:lnTo>
                    <a:pt x="215" y="44"/>
                  </a:lnTo>
                  <a:lnTo>
                    <a:pt x="225" y="44"/>
                  </a:lnTo>
                  <a:lnTo>
                    <a:pt x="236" y="45"/>
                  </a:lnTo>
                  <a:lnTo>
                    <a:pt x="246" y="45"/>
                  </a:lnTo>
                  <a:lnTo>
                    <a:pt x="257" y="45"/>
                  </a:lnTo>
                  <a:lnTo>
                    <a:pt x="267" y="45"/>
                  </a:lnTo>
                  <a:lnTo>
                    <a:pt x="278" y="45"/>
                  </a:lnTo>
                  <a:lnTo>
                    <a:pt x="288" y="45"/>
                  </a:lnTo>
                  <a:lnTo>
                    <a:pt x="299" y="44"/>
                  </a:lnTo>
                  <a:lnTo>
                    <a:pt x="310" y="43"/>
                  </a:lnTo>
                  <a:lnTo>
                    <a:pt x="321" y="42"/>
                  </a:lnTo>
                  <a:lnTo>
                    <a:pt x="331" y="41"/>
                  </a:lnTo>
                  <a:lnTo>
                    <a:pt x="342" y="40"/>
                  </a:lnTo>
                  <a:lnTo>
                    <a:pt x="353" y="38"/>
                  </a:lnTo>
                  <a:lnTo>
                    <a:pt x="363" y="36"/>
                  </a:lnTo>
                  <a:close/>
                </a:path>
              </a:pathLst>
            </a:custGeom>
            <a:solidFill>
              <a:srgbClr val="38201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1" name="Freeform 91"/>
            <p:cNvSpPr>
              <a:spLocks/>
            </p:cNvSpPr>
            <p:nvPr/>
          </p:nvSpPr>
          <p:spPr bwMode="auto">
            <a:xfrm>
              <a:off x="3709" y="3472"/>
              <a:ext cx="367" cy="134"/>
            </a:xfrm>
            <a:custGeom>
              <a:avLst/>
              <a:gdLst>
                <a:gd name="T0" fmla="*/ 355 w 367"/>
                <a:gd name="T1" fmla="*/ 129 h 134"/>
                <a:gd name="T2" fmla="*/ 311 w 367"/>
                <a:gd name="T3" fmla="*/ 133 h 134"/>
                <a:gd name="T4" fmla="*/ 288 w 367"/>
                <a:gd name="T5" fmla="*/ 134 h 134"/>
                <a:gd name="T6" fmla="*/ 266 w 367"/>
                <a:gd name="T7" fmla="*/ 134 h 134"/>
                <a:gd name="T8" fmla="*/ 244 w 367"/>
                <a:gd name="T9" fmla="*/ 134 h 134"/>
                <a:gd name="T10" fmla="*/ 221 w 367"/>
                <a:gd name="T11" fmla="*/ 133 h 134"/>
                <a:gd name="T12" fmla="*/ 199 w 367"/>
                <a:gd name="T13" fmla="*/ 131 h 134"/>
                <a:gd name="T14" fmla="*/ 177 w 367"/>
                <a:gd name="T15" fmla="*/ 129 h 134"/>
                <a:gd name="T16" fmla="*/ 154 w 367"/>
                <a:gd name="T17" fmla="*/ 125 h 134"/>
                <a:gd name="T18" fmla="*/ 132 w 367"/>
                <a:gd name="T19" fmla="*/ 121 h 134"/>
                <a:gd name="T20" fmla="*/ 110 w 367"/>
                <a:gd name="T21" fmla="*/ 115 h 134"/>
                <a:gd name="T22" fmla="*/ 88 w 367"/>
                <a:gd name="T23" fmla="*/ 109 h 134"/>
                <a:gd name="T24" fmla="*/ 66 w 367"/>
                <a:gd name="T25" fmla="*/ 101 h 134"/>
                <a:gd name="T26" fmla="*/ 44 w 367"/>
                <a:gd name="T27" fmla="*/ 93 h 134"/>
                <a:gd name="T28" fmla="*/ 22 w 367"/>
                <a:gd name="T29" fmla="*/ 83 h 134"/>
                <a:gd name="T30" fmla="*/ 0 w 367"/>
                <a:gd name="T31" fmla="*/ 72 h 134"/>
                <a:gd name="T32" fmla="*/ 31 w 367"/>
                <a:gd name="T33" fmla="*/ 3 h 134"/>
                <a:gd name="T34" fmla="*/ 43 w 367"/>
                <a:gd name="T35" fmla="*/ 9 h 134"/>
                <a:gd name="T36" fmla="*/ 57 w 367"/>
                <a:gd name="T37" fmla="*/ 16 h 134"/>
                <a:gd name="T38" fmla="*/ 73 w 367"/>
                <a:gd name="T39" fmla="*/ 22 h 134"/>
                <a:gd name="T40" fmla="*/ 91 w 367"/>
                <a:gd name="T41" fmla="*/ 29 h 134"/>
                <a:gd name="T42" fmla="*/ 110 w 367"/>
                <a:gd name="T43" fmla="*/ 35 h 134"/>
                <a:gd name="T44" fmla="*/ 131 w 367"/>
                <a:gd name="T45" fmla="*/ 41 h 134"/>
                <a:gd name="T46" fmla="*/ 153 w 367"/>
                <a:gd name="T47" fmla="*/ 46 h 134"/>
                <a:gd name="T48" fmla="*/ 175 w 367"/>
                <a:gd name="T49" fmla="*/ 50 h 134"/>
                <a:gd name="T50" fmla="*/ 199 w 367"/>
                <a:gd name="T51" fmla="*/ 54 h 134"/>
                <a:gd name="T52" fmla="*/ 223 w 367"/>
                <a:gd name="T53" fmla="*/ 57 h 134"/>
                <a:gd name="T54" fmla="*/ 248 w 367"/>
                <a:gd name="T55" fmla="*/ 59 h 134"/>
                <a:gd name="T56" fmla="*/ 273 w 367"/>
                <a:gd name="T57" fmla="*/ 59 h 134"/>
                <a:gd name="T58" fmla="*/ 297 w 367"/>
                <a:gd name="T59" fmla="*/ 58 h 134"/>
                <a:gd name="T60" fmla="*/ 321 w 367"/>
                <a:gd name="T61" fmla="*/ 55 h 134"/>
                <a:gd name="T62" fmla="*/ 344 w 367"/>
                <a:gd name="T63" fmla="*/ 51 h 134"/>
                <a:gd name="T64" fmla="*/ 359 w 367"/>
                <a:gd name="T65" fmla="*/ 47 h 134"/>
                <a:gd name="T66" fmla="*/ 364 w 367"/>
                <a:gd name="T67" fmla="*/ 48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67" h="134">
                  <a:moveTo>
                    <a:pt x="367" y="48"/>
                  </a:moveTo>
                  <a:lnTo>
                    <a:pt x="355" y="129"/>
                  </a:lnTo>
                  <a:lnTo>
                    <a:pt x="333" y="131"/>
                  </a:lnTo>
                  <a:lnTo>
                    <a:pt x="311" y="133"/>
                  </a:lnTo>
                  <a:lnTo>
                    <a:pt x="299" y="133"/>
                  </a:lnTo>
                  <a:lnTo>
                    <a:pt x="288" y="134"/>
                  </a:lnTo>
                  <a:lnTo>
                    <a:pt x="277" y="134"/>
                  </a:lnTo>
                  <a:lnTo>
                    <a:pt x="266" y="134"/>
                  </a:lnTo>
                  <a:lnTo>
                    <a:pt x="255" y="134"/>
                  </a:lnTo>
                  <a:lnTo>
                    <a:pt x="244" y="134"/>
                  </a:lnTo>
                  <a:lnTo>
                    <a:pt x="233" y="134"/>
                  </a:lnTo>
                  <a:lnTo>
                    <a:pt x="221" y="133"/>
                  </a:lnTo>
                  <a:lnTo>
                    <a:pt x="210" y="132"/>
                  </a:lnTo>
                  <a:lnTo>
                    <a:pt x="199" y="131"/>
                  </a:lnTo>
                  <a:lnTo>
                    <a:pt x="188" y="130"/>
                  </a:lnTo>
                  <a:lnTo>
                    <a:pt x="177" y="129"/>
                  </a:lnTo>
                  <a:lnTo>
                    <a:pt x="166" y="127"/>
                  </a:lnTo>
                  <a:lnTo>
                    <a:pt x="154" y="125"/>
                  </a:lnTo>
                  <a:lnTo>
                    <a:pt x="143" y="123"/>
                  </a:lnTo>
                  <a:lnTo>
                    <a:pt x="132" y="121"/>
                  </a:lnTo>
                  <a:lnTo>
                    <a:pt x="121" y="118"/>
                  </a:lnTo>
                  <a:lnTo>
                    <a:pt x="110" y="115"/>
                  </a:lnTo>
                  <a:lnTo>
                    <a:pt x="99" y="112"/>
                  </a:lnTo>
                  <a:lnTo>
                    <a:pt x="88" y="109"/>
                  </a:lnTo>
                  <a:lnTo>
                    <a:pt x="77" y="105"/>
                  </a:lnTo>
                  <a:lnTo>
                    <a:pt x="66" y="101"/>
                  </a:lnTo>
                  <a:lnTo>
                    <a:pt x="55" y="97"/>
                  </a:lnTo>
                  <a:lnTo>
                    <a:pt x="44" y="93"/>
                  </a:lnTo>
                  <a:lnTo>
                    <a:pt x="33" y="88"/>
                  </a:lnTo>
                  <a:lnTo>
                    <a:pt x="22" y="83"/>
                  </a:lnTo>
                  <a:lnTo>
                    <a:pt x="11" y="78"/>
                  </a:lnTo>
                  <a:lnTo>
                    <a:pt x="0" y="72"/>
                  </a:lnTo>
                  <a:lnTo>
                    <a:pt x="26" y="0"/>
                  </a:lnTo>
                  <a:lnTo>
                    <a:pt x="31" y="3"/>
                  </a:lnTo>
                  <a:lnTo>
                    <a:pt x="37" y="6"/>
                  </a:lnTo>
                  <a:lnTo>
                    <a:pt x="43" y="9"/>
                  </a:lnTo>
                  <a:lnTo>
                    <a:pt x="50" y="12"/>
                  </a:lnTo>
                  <a:lnTo>
                    <a:pt x="57" y="16"/>
                  </a:lnTo>
                  <a:lnTo>
                    <a:pt x="65" y="19"/>
                  </a:lnTo>
                  <a:lnTo>
                    <a:pt x="73" y="22"/>
                  </a:lnTo>
                  <a:lnTo>
                    <a:pt x="81" y="26"/>
                  </a:lnTo>
                  <a:lnTo>
                    <a:pt x="91" y="29"/>
                  </a:lnTo>
                  <a:lnTo>
                    <a:pt x="100" y="32"/>
                  </a:lnTo>
                  <a:lnTo>
                    <a:pt x="110" y="35"/>
                  </a:lnTo>
                  <a:lnTo>
                    <a:pt x="120" y="38"/>
                  </a:lnTo>
                  <a:lnTo>
                    <a:pt x="131" y="41"/>
                  </a:lnTo>
                  <a:lnTo>
                    <a:pt x="142" y="44"/>
                  </a:lnTo>
                  <a:lnTo>
                    <a:pt x="153" y="46"/>
                  </a:lnTo>
                  <a:lnTo>
                    <a:pt x="164" y="48"/>
                  </a:lnTo>
                  <a:lnTo>
                    <a:pt x="175" y="50"/>
                  </a:lnTo>
                  <a:lnTo>
                    <a:pt x="187" y="52"/>
                  </a:lnTo>
                  <a:lnTo>
                    <a:pt x="199" y="54"/>
                  </a:lnTo>
                  <a:lnTo>
                    <a:pt x="211" y="56"/>
                  </a:lnTo>
                  <a:lnTo>
                    <a:pt x="223" y="57"/>
                  </a:lnTo>
                  <a:lnTo>
                    <a:pt x="236" y="58"/>
                  </a:lnTo>
                  <a:lnTo>
                    <a:pt x="248" y="59"/>
                  </a:lnTo>
                  <a:lnTo>
                    <a:pt x="260" y="59"/>
                  </a:lnTo>
                  <a:lnTo>
                    <a:pt x="273" y="59"/>
                  </a:lnTo>
                  <a:lnTo>
                    <a:pt x="285" y="59"/>
                  </a:lnTo>
                  <a:lnTo>
                    <a:pt x="297" y="58"/>
                  </a:lnTo>
                  <a:lnTo>
                    <a:pt x="309" y="57"/>
                  </a:lnTo>
                  <a:lnTo>
                    <a:pt x="321" y="55"/>
                  </a:lnTo>
                  <a:lnTo>
                    <a:pt x="333" y="53"/>
                  </a:lnTo>
                  <a:lnTo>
                    <a:pt x="344" y="51"/>
                  </a:lnTo>
                  <a:lnTo>
                    <a:pt x="356" y="48"/>
                  </a:lnTo>
                  <a:lnTo>
                    <a:pt x="359" y="47"/>
                  </a:lnTo>
                  <a:lnTo>
                    <a:pt x="362" y="48"/>
                  </a:lnTo>
                  <a:lnTo>
                    <a:pt x="364" y="48"/>
                  </a:lnTo>
                  <a:lnTo>
                    <a:pt x="367" y="48"/>
                  </a:lnTo>
                  <a:close/>
                </a:path>
              </a:pathLst>
            </a:custGeom>
            <a:solidFill>
              <a:srgbClr val="4024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2" name="Freeform 92"/>
            <p:cNvSpPr>
              <a:spLocks/>
            </p:cNvSpPr>
            <p:nvPr/>
          </p:nvSpPr>
          <p:spPr bwMode="auto">
            <a:xfrm>
              <a:off x="3645" y="1378"/>
              <a:ext cx="116" cy="3"/>
            </a:xfrm>
            <a:custGeom>
              <a:avLst/>
              <a:gdLst>
                <a:gd name="T0" fmla="*/ 0 w 116"/>
                <a:gd name="T1" fmla="*/ 0 h 3"/>
                <a:gd name="T2" fmla="*/ 15 w 116"/>
                <a:gd name="T3" fmla="*/ 1 h 3"/>
                <a:gd name="T4" fmla="*/ 29 w 116"/>
                <a:gd name="T5" fmla="*/ 2 h 3"/>
                <a:gd name="T6" fmla="*/ 44 w 116"/>
                <a:gd name="T7" fmla="*/ 2 h 3"/>
                <a:gd name="T8" fmla="*/ 59 w 116"/>
                <a:gd name="T9" fmla="*/ 3 h 3"/>
                <a:gd name="T10" fmla="*/ 73 w 116"/>
                <a:gd name="T11" fmla="*/ 2 h 3"/>
                <a:gd name="T12" fmla="*/ 87 w 116"/>
                <a:gd name="T13" fmla="*/ 2 h 3"/>
                <a:gd name="T14" fmla="*/ 102 w 116"/>
                <a:gd name="T15" fmla="*/ 1 h 3"/>
                <a:gd name="T16" fmla="*/ 116 w 116"/>
                <a:gd name="T17" fmla="*/ 0 h 3"/>
                <a:gd name="T18" fmla="*/ 0 w 116"/>
                <a:gd name="T19" fmla="*/ 0 h 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6" h="3">
                  <a:moveTo>
                    <a:pt x="0" y="0"/>
                  </a:moveTo>
                  <a:lnTo>
                    <a:pt x="15" y="1"/>
                  </a:lnTo>
                  <a:lnTo>
                    <a:pt x="29" y="2"/>
                  </a:lnTo>
                  <a:lnTo>
                    <a:pt x="44" y="2"/>
                  </a:lnTo>
                  <a:lnTo>
                    <a:pt x="59" y="3"/>
                  </a:lnTo>
                  <a:lnTo>
                    <a:pt x="73" y="2"/>
                  </a:lnTo>
                  <a:lnTo>
                    <a:pt x="87" y="2"/>
                  </a:lnTo>
                  <a:lnTo>
                    <a:pt x="102" y="1"/>
                  </a:lnTo>
                  <a:lnTo>
                    <a:pt x="116" y="0"/>
                  </a:lnTo>
                  <a:lnTo>
                    <a:pt x="0" y="0"/>
                  </a:lnTo>
                  <a:close/>
                </a:path>
              </a:pathLst>
            </a:custGeom>
            <a:solidFill>
              <a:srgbClr val="32221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3" name="Freeform 93"/>
            <p:cNvSpPr>
              <a:spLocks/>
            </p:cNvSpPr>
            <p:nvPr/>
          </p:nvSpPr>
          <p:spPr bwMode="auto">
            <a:xfrm>
              <a:off x="3464" y="1378"/>
              <a:ext cx="567" cy="973"/>
            </a:xfrm>
            <a:custGeom>
              <a:avLst/>
              <a:gdLst>
                <a:gd name="T0" fmla="*/ 544 w 567"/>
                <a:gd name="T1" fmla="*/ 278 h 973"/>
                <a:gd name="T2" fmla="*/ 500 w 567"/>
                <a:gd name="T3" fmla="*/ 225 h 973"/>
                <a:gd name="T4" fmla="*/ 449 w 567"/>
                <a:gd name="T5" fmla="*/ 165 h 973"/>
                <a:gd name="T6" fmla="*/ 392 w 567"/>
                <a:gd name="T7" fmla="*/ 102 h 973"/>
                <a:gd name="T8" fmla="*/ 335 w 567"/>
                <a:gd name="T9" fmla="*/ 39 h 973"/>
                <a:gd name="T10" fmla="*/ 141 w 567"/>
                <a:gd name="T11" fmla="*/ 0 h 973"/>
                <a:gd name="T12" fmla="*/ 133 w 567"/>
                <a:gd name="T13" fmla="*/ 32 h 973"/>
                <a:gd name="T14" fmla="*/ 124 w 567"/>
                <a:gd name="T15" fmla="*/ 61 h 973"/>
                <a:gd name="T16" fmla="*/ 113 w 567"/>
                <a:gd name="T17" fmla="*/ 87 h 973"/>
                <a:gd name="T18" fmla="*/ 101 w 567"/>
                <a:gd name="T19" fmla="*/ 110 h 973"/>
                <a:gd name="T20" fmla="*/ 88 w 567"/>
                <a:gd name="T21" fmla="*/ 131 h 973"/>
                <a:gd name="T22" fmla="*/ 74 w 567"/>
                <a:gd name="T23" fmla="*/ 151 h 973"/>
                <a:gd name="T24" fmla="*/ 54 w 567"/>
                <a:gd name="T25" fmla="*/ 175 h 973"/>
                <a:gd name="T26" fmla="*/ 22 w 567"/>
                <a:gd name="T27" fmla="*/ 210 h 973"/>
                <a:gd name="T28" fmla="*/ 2 w 567"/>
                <a:gd name="T29" fmla="*/ 248 h 973"/>
                <a:gd name="T30" fmla="*/ 9 w 567"/>
                <a:gd name="T31" fmla="*/ 287 h 973"/>
                <a:gd name="T32" fmla="*/ 17 w 567"/>
                <a:gd name="T33" fmla="*/ 322 h 973"/>
                <a:gd name="T34" fmla="*/ 27 w 567"/>
                <a:gd name="T35" fmla="*/ 355 h 973"/>
                <a:gd name="T36" fmla="*/ 38 w 567"/>
                <a:gd name="T37" fmla="*/ 385 h 973"/>
                <a:gd name="T38" fmla="*/ 50 w 567"/>
                <a:gd name="T39" fmla="*/ 413 h 973"/>
                <a:gd name="T40" fmla="*/ 74 w 567"/>
                <a:gd name="T41" fmla="*/ 464 h 973"/>
                <a:gd name="T42" fmla="*/ 99 w 567"/>
                <a:gd name="T43" fmla="*/ 513 h 973"/>
                <a:gd name="T44" fmla="*/ 124 w 567"/>
                <a:gd name="T45" fmla="*/ 567 h 973"/>
                <a:gd name="T46" fmla="*/ 145 w 567"/>
                <a:gd name="T47" fmla="*/ 628 h 973"/>
                <a:gd name="T48" fmla="*/ 156 w 567"/>
                <a:gd name="T49" fmla="*/ 682 h 973"/>
                <a:gd name="T50" fmla="*/ 157 w 567"/>
                <a:gd name="T51" fmla="*/ 730 h 973"/>
                <a:gd name="T52" fmla="*/ 151 w 567"/>
                <a:gd name="T53" fmla="*/ 771 h 973"/>
                <a:gd name="T54" fmla="*/ 137 w 567"/>
                <a:gd name="T55" fmla="*/ 809 h 973"/>
                <a:gd name="T56" fmla="*/ 120 w 567"/>
                <a:gd name="T57" fmla="*/ 843 h 973"/>
                <a:gd name="T58" fmla="*/ 98 w 567"/>
                <a:gd name="T59" fmla="*/ 875 h 973"/>
                <a:gd name="T60" fmla="*/ 66 w 567"/>
                <a:gd name="T61" fmla="*/ 914 h 973"/>
                <a:gd name="T62" fmla="*/ 34 w 567"/>
                <a:gd name="T63" fmla="*/ 953 h 973"/>
                <a:gd name="T64" fmla="*/ 486 w 567"/>
                <a:gd name="T65" fmla="*/ 973 h 973"/>
                <a:gd name="T66" fmla="*/ 464 w 567"/>
                <a:gd name="T67" fmla="*/ 909 h 973"/>
                <a:gd name="T68" fmla="*/ 444 w 567"/>
                <a:gd name="T69" fmla="*/ 846 h 973"/>
                <a:gd name="T70" fmla="*/ 435 w 567"/>
                <a:gd name="T71" fmla="*/ 813 h 973"/>
                <a:gd name="T72" fmla="*/ 427 w 567"/>
                <a:gd name="T73" fmla="*/ 780 h 973"/>
                <a:gd name="T74" fmla="*/ 421 w 567"/>
                <a:gd name="T75" fmla="*/ 747 h 973"/>
                <a:gd name="T76" fmla="*/ 418 w 567"/>
                <a:gd name="T77" fmla="*/ 713 h 973"/>
                <a:gd name="T78" fmla="*/ 417 w 567"/>
                <a:gd name="T79" fmla="*/ 679 h 973"/>
                <a:gd name="T80" fmla="*/ 419 w 567"/>
                <a:gd name="T81" fmla="*/ 644 h 973"/>
                <a:gd name="T82" fmla="*/ 424 w 567"/>
                <a:gd name="T83" fmla="*/ 609 h 973"/>
                <a:gd name="T84" fmla="*/ 434 w 567"/>
                <a:gd name="T85" fmla="*/ 581 h 973"/>
                <a:gd name="T86" fmla="*/ 446 w 567"/>
                <a:gd name="T87" fmla="*/ 554 h 973"/>
                <a:gd name="T88" fmla="*/ 462 w 567"/>
                <a:gd name="T89" fmla="*/ 529 h 973"/>
                <a:gd name="T90" fmla="*/ 484 w 567"/>
                <a:gd name="T91" fmla="*/ 497 h 973"/>
                <a:gd name="T92" fmla="*/ 508 w 567"/>
                <a:gd name="T93" fmla="*/ 463 h 973"/>
                <a:gd name="T94" fmla="*/ 526 w 567"/>
                <a:gd name="T95" fmla="*/ 436 h 973"/>
                <a:gd name="T96" fmla="*/ 541 w 567"/>
                <a:gd name="T97" fmla="*/ 407 h 973"/>
                <a:gd name="T98" fmla="*/ 554 w 567"/>
                <a:gd name="T99" fmla="*/ 374 h 973"/>
                <a:gd name="T100" fmla="*/ 563 w 567"/>
                <a:gd name="T101" fmla="*/ 336 h 9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567" h="973">
                  <a:moveTo>
                    <a:pt x="567" y="309"/>
                  </a:moveTo>
                  <a:lnTo>
                    <a:pt x="556" y="294"/>
                  </a:lnTo>
                  <a:lnTo>
                    <a:pt x="544" y="278"/>
                  </a:lnTo>
                  <a:lnTo>
                    <a:pt x="531" y="262"/>
                  </a:lnTo>
                  <a:lnTo>
                    <a:pt x="516" y="244"/>
                  </a:lnTo>
                  <a:lnTo>
                    <a:pt x="500" y="225"/>
                  </a:lnTo>
                  <a:lnTo>
                    <a:pt x="484" y="206"/>
                  </a:lnTo>
                  <a:lnTo>
                    <a:pt x="467" y="186"/>
                  </a:lnTo>
                  <a:lnTo>
                    <a:pt x="449" y="165"/>
                  </a:lnTo>
                  <a:lnTo>
                    <a:pt x="430" y="144"/>
                  </a:lnTo>
                  <a:lnTo>
                    <a:pt x="411" y="123"/>
                  </a:lnTo>
                  <a:lnTo>
                    <a:pt x="392" y="102"/>
                  </a:lnTo>
                  <a:lnTo>
                    <a:pt x="373" y="81"/>
                  </a:lnTo>
                  <a:lnTo>
                    <a:pt x="354" y="60"/>
                  </a:lnTo>
                  <a:lnTo>
                    <a:pt x="335" y="39"/>
                  </a:lnTo>
                  <a:lnTo>
                    <a:pt x="315" y="19"/>
                  </a:lnTo>
                  <a:lnTo>
                    <a:pt x="296" y="0"/>
                  </a:lnTo>
                  <a:lnTo>
                    <a:pt x="141" y="0"/>
                  </a:lnTo>
                  <a:lnTo>
                    <a:pt x="138" y="11"/>
                  </a:lnTo>
                  <a:lnTo>
                    <a:pt x="136" y="22"/>
                  </a:lnTo>
                  <a:lnTo>
                    <a:pt x="133" y="32"/>
                  </a:lnTo>
                  <a:lnTo>
                    <a:pt x="130" y="42"/>
                  </a:lnTo>
                  <a:lnTo>
                    <a:pt x="127" y="52"/>
                  </a:lnTo>
                  <a:lnTo>
                    <a:pt x="124" y="61"/>
                  </a:lnTo>
                  <a:lnTo>
                    <a:pt x="120" y="70"/>
                  </a:lnTo>
                  <a:lnTo>
                    <a:pt x="117" y="79"/>
                  </a:lnTo>
                  <a:lnTo>
                    <a:pt x="113" y="87"/>
                  </a:lnTo>
                  <a:lnTo>
                    <a:pt x="109" y="95"/>
                  </a:lnTo>
                  <a:lnTo>
                    <a:pt x="105" y="103"/>
                  </a:lnTo>
                  <a:lnTo>
                    <a:pt x="101" y="110"/>
                  </a:lnTo>
                  <a:lnTo>
                    <a:pt x="97" y="118"/>
                  </a:lnTo>
                  <a:lnTo>
                    <a:pt x="92" y="125"/>
                  </a:lnTo>
                  <a:lnTo>
                    <a:pt x="88" y="131"/>
                  </a:lnTo>
                  <a:lnTo>
                    <a:pt x="83" y="138"/>
                  </a:lnTo>
                  <a:lnTo>
                    <a:pt x="79" y="145"/>
                  </a:lnTo>
                  <a:lnTo>
                    <a:pt x="74" y="151"/>
                  </a:lnTo>
                  <a:lnTo>
                    <a:pt x="69" y="157"/>
                  </a:lnTo>
                  <a:lnTo>
                    <a:pt x="64" y="163"/>
                  </a:lnTo>
                  <a:lnTo>
                    <a:pt x="54" y="175"/>
                  </a:lnTo>
                  <a:lnTo>
                    <a:pt x="44" y="187"/>
                  </a:lnTo>
                  <a:lnTo>
                    <a:pt x="33" y="198"/>
                  </a:lnTo>
                  <a:lnTo>
                    <a:pt x="22" y="210"/>
                  </a:lnTo>
                  <a:lnTo>
                    <a:pt x="12" y="222"/>
                  </a:lnTo>
                  <a:lnTo>
                    <a:pt x="0" y="234"/>
                  </a:lnTo>
                  <a:lnTo>
                    <a:pt x="2" y="248"/>
                  </a:lnTo>
                  <a:lnTo>
                    <a:pt x="4" y="261"/>
                  </a:lnTo>
                  <a:lnTo>
                    <a:pt x="7" y="274"/>
                  </a:lnTo>
                  <a:lnTo>
                    <a:pt x="9" y="287"/>
                  </a:lnTo>
                  <a:lnTo>
                    <a:pt x="12" y="299"/>
                  </a:lnTo>
                  <a:lnTo>
                    <a:pt x="15" y="311"/>
                  </a:lnTo>
                  <a:lnTo>
                    <a:pt x="17" y="322"/>
                  </a:lnTo>
                  <a:lnTo>
                    <a:pt x="20" y="333"/>
                  </a:lnTo>
                  <a:lnTo>
                    <a:pt x="24" y="344"/>
                  </a:lnTo>
                  <a:lnTo>
                    <a:pt x="27" y="355"/>
                  </a:lnTo>
                  <a:lnTo>
                    <a:pt x="31" y="365"/>
                  </a:lnTo>
                  <a:lnTo>
                    <a:pt x="34" y="375"/>
                  </a:lnTo>
                  <a:lnTo>
                    <a:pt x="38" y="385"/>
                  </a:lnTo>
                  <a:lnTo>
                    <a:pt x="42" y="395"/>
                  </a:lnTo>
                  <a:lnTo>
                    <a:pt x="46" y="404"/>
                  </a:lnTo>
                  <a:lnTo>
                    <a:pt x="50" y="413"/>
                  </a:lnTo>
                  <a:lnTo>
                    <a:pt x="58" y="431"/>
                  </a:lnTo>
                  <a:lnTo>
                    <a:pt x="66" y="448"/>
                  </a:lnTo>
                  <a:lnTo>
                    <a:pt x="74" y="464"/>
                  </a:lnTo>
                  <a:lnTo>
                    <a:pt x="83" y="481"/>
                  </a:lnTo>
                  <a:lnTo>
                    <a:pt x="91" y="497"/>
                  </a:lnTo>
                  <a:lnTo>
                    <a:pt x="99" y="513"/>
                  </a:lnTo>
                  <a:lnTo>
                    <a:pt x="107" y="529"/>
                  </a:lnTo>
                  <a:lnTo>
                    <a:pt x="114" y="545"/>
                  </a:lnTo>
                  <a:lnTo>
                    <a:pt x="124" y="567"/>
                  </a:lnTo>
                  <a:lnTo>
                    <a:pt x="132" y="588"/>
                  </a:lnTo>
                  <a:lnTo>
                    <a:pt x="140" y="609"/>
                  </a:lnTo>
                  <a:lnTo>
                    <a:pt x="145" y="628"/>
                  </a:lnTo>
                  <a:lnTo>
                    <a:pt x="150" y="647"/>
                  </a:lnTo>
                  <a:lnTo>
                    <a:pt x="153" y="665"/>
                  </a:lnTo>
                  <a:lnTo>
                    <a:pt x="156" y="682"/>
                  </a:lnTo>
                  <a:lnTo>
                    <a:pt x="157" y="698"/>
                  </a:lnTo>
                  <a:lnTo>
                    <a:pt x="158" y="714"/>
                  </a:lnTo>
                  <a:lnTo>
                    <a:pt x="157" y="730"/>
                  </a:lnTo>
                  <a:lnTo>
                    <a:pt x="156" y="744"/>
                  </a:lnTo>
                  <a:lnTo>
                    <a:pt x="154" y="758"/>
                  </a:lnTo>
                  <a:lnTo>
                    <a:pt x="151" y="771"/>
                  </a:lnTo>
                  <a:lnTo>
                    <a:pt x="147" y="784"/>
                  </a:lnTo>
                  <a:lnTo>
                    <a:pt x="142" y="797"/>
                  </a:lnTo>
                  <a:lnTo>
                    <a:pt x="137" y="809"/>
                  </a:lnTo>
                  <a:lnTo>
                    <a:pt x="132" y="821"/>
                  </a:lnTo>
                  <a:lnTo>
                    <a:pt x="126" y="832"/>
                  </a:lnTo>
                  <a:lnTo>
                    <a:pt x="120" y="843"/>
                  </a:lnTo>
                  <a:lnTo>
                    <a:pt x="113" y="854"/>
                  </a:lnTo>
                  <a:lnTo>
                    <a:pt x="106" y="864"/>
                  </a:lnTo>
                  <a:lnTo>
                    <a:pt x="98" y="875"/>
                  </a:lnTo>
                  <a:lnTo>
                    <a:pt x="90" y="885"/>
                  </a:lnTo>
                  <a:lnTo>
                    <a:pt x="82" y="895"/>
                  </a:lnTo>
                  <a:lnTo>
                    <a:pt x="66" y="914"/>
                  </a:lnTo>
                  <a:lnTo>
                    <a:pt x="50" y="934"/>
                  </a:lnTo>
                  <a:lnTo>
                    <a:pt x="41" y="944"/>
                  </a:lnTo>
                  <a:lnTo>
                    <a:pt x="34" y="953"/>
                  </a:lnTo>
                  <a:lnTo>
                    <a:pt x="26" y="963"/>
                  </a:lnTo>
                  <a:lnTo>
                    <a:pt x="18" y="973"/>
                  </a:lnTo>
                  <a:lnTo>
                    <a:pt x="486" y="973"/>
                  </a:lnTo>
                  <a:lnTo>
                    <a:pt x="479" y="952"/>
                  </a:lnTo>
                  <a:lnTo>
                    <a:pt x="471" y="931"/>
                  </a:lnTo>
                  <a:lnTo>
                    <a:pt x="464" y="909"/>
                  </a:lnTo>
                  <a:lnTo>
                    <a:pt x="457" y="888"/>
                  </a:lnTo>
                  <a:lnTo>
                    <a:pt x="450" y="867"/>
                  </a:lnTo>
                  <a:lnTo>
                    <a:pt x="444" y="846"/>
                  </a:lnTo>
                  <a:lnTo>
                    <a:pt x="441" y="835"/>
                  </a:lnTo>
                  <a:lnTo>
                    <a:pt x="437" y="824"/>
                  </a:lnTo>
                  <a:lnTo>
                    <a:pt x="435" y="813"/>
                  </a:lnTo>
                  <a:lnTo>
                    <a:pt x="432" y="802"/>
                  </a:lnTo>
                  <a:lnTo>
                    <a:pt x="429" y="791"/>
                  </a:lnTo>
                  <a:lnTo>
                    <a:pt x="427" y="780"/>
                  </a:lnTo>
                  <a:lnTo>
                    <a:pt x="425" y="769"/>
                  </a:lnTo>
                  <a:lnTo>
                    <a:pt x="423" y="758"/>
                  </a:lnTo>
                  <a:lnTo>
                    <a:pt x="421" y="747"/>
                  </a:lnTo>
                  <a:lnTo>
                    <a:pt x="420" y="736"/>
                  </a:lnTo>
                  <a:lnTo>
                    <a:pt x="419" y="724"/>
                  </a:lnTo>
                  <a:lnTo>
                    <a:pt x="418" y="713"/>
                  </a:lnTo>
                  <a:lnTo>
                    <a:pt x="417" y="702"/>
                  </a:lnTo>
                  <a:lnTo>
                    <a:pt x="417" y="690"/>
                  </a:lnTo>
                  <a:lnTo>
                    <a:pt x="417" y="679"/>
                  </a:lnTo>
                  <a:lnTo>
                    <a:pt x="417" y="667"/>
                  </a:lnTo>
                  <a:lnTo>
                    <a:pt x="418" y="655"/>
                  </a:lnTo>
                  <a:lnTo>
                    <a:pt x="419" y="644"/>
                  </a:lnTo>
                  <a:lnTo>
                    <a:pt x="420" y="632"/>
                  </a:lnTo>
                  <a:lnTo>
                    <a:pt x="422" y="620"/>
                  </a:lnTo>
                  <a:lnTo>
                    <a:pt x="424" y="609"/>
                  </a:lnTo>
                  <a:lnTo>
                    <a:pt x="427" y="599"/>
                  </a:lnTo>
                  <a:lnTo>
                    <a:pt x="430" y="590"/>
                  </a:lnTo>
                  <a:lnTo>
                    <a:pt x="434" y="581"/>
                  </a:lnTo>
                  <a:lnTo>
                    <a:pt x="437" y="572"/>
                  </a:lnTo>
                  <a:lnTo>
                    <a:pt x="442" y="563"/>
                  </a:lnTo>
                  <a:lnTo>
                    <a:pt x="446" y="554"/>
                  </a:lnTo>
                  <a:lnTo>
                    <a:pt x="451" y="546"/>
                  </a:lnTo>
                  <a:lnTo>
                    <a:pt x="456" y="537"/>
                  </a:lnTo>
                  <a:lnTo>
                    <a:pt x="462" y="529"/>
                  </a:lnTo>
                  <a:lnTo>
                    <a:pt x="467" y="521"/>
                  </a:lnTo>
                  <a:lnTo>
                    <a:pt x="473" y="513"/>
                  </a:lnTo>
                  <a:lnTo>
                    <a:pt x="484" y="497"/>
                  </a:lnTo>
                  <a:lnTo>
                    <a:pt x="496" y="480"/>
                  </a:lnTo>
                  <a:lnTo>
                    <a:pt x="502" y="472"/>
                  </a:lnTo>
                  <a:lnTo>
                    <a:pt x="508" y="463"/>
                  </a:lnTo>
                  <a:lnTo>
                    <a:pt x="514" y="454"/>
                  </a:lnTo>
                  <a:lnTo>
                    <a:pt x="520" y="445"/>
                  </a:lnTo>
                  <a:lnTo>
                    <a:pt x="526" y="436"/>
                  </a:lnTo>
                  <a:lnTo>
                    <a:pt x="531" y="427"/>
                  </a:lnTo>
                  <a:lnTo>
                    <a:pt x="536" y="417"/>
                  </a:lnTo>
                  <a:lnTo>
                    <a:pt x="541" y="407"/>
                  </a:lnTo>
                  <a:lnTo>
                    <a:pt x="546" y="396"/>
                  </a:lnTo>
                  <a:lnTo>
                    <a:pt x="550" y="385"/>
                  </a:lnTo>
                  <a:lnTo>
                    <a:pt x="554" y="374"/>
                  </a:lnTo>
                  <a:lnTo>
                    <a:pt x="557" y="362"/>
                  </a:lnTo>
                  <a:lnTo>
                    <a:pt x="561" y="349"/>
                  </a:lnTo>
                  <a:lnTo>
                    <a:pt x="563" y="336"/>
                  </a:lnTo>
                  <a:lnTo>
                    <a:pt x="566" y="323"/>
                  </a:lnTo>
                  <a:lnTo>
                    <a:pt x="567" y="309"/>
                  </a:lnTo>
                  <a:close/>
                </a:path>
              </a:pathLst>
            </a:custGeom>
            <a:solidFill>
              <a:srgbClr val="EBAA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4" name="Freeform 94"/>
            <p:cNvSpPr>
              <a:spLocks/>
            </p:cNvSpPr>
            <p:nvPr/>
          </p:nvSpPr>
          <p:spPr bwMode="auto">
            <a:xfrm>
              <a:off x="3465" y="1356"/>
              <a:ext cx="427" cy="95"/>
            </a:xfrm>
            <a:custGeom>
              <a:avLst/>
              <a:gdLst>
                <a:gd name="T0" fmla="*/ 288 w 427"/>
                <a:gd name="T1" fmla="*/ 10 h 95"/>
                <a:gd name="T2" fmla="*/ 303 w 427"/>
                <a:gd name="T3" fmla="*/ 29 h 95"/>
                <a:gd name="T4" fmla="*/ 309 w 427"/>
                <a:gd name="T5" fmla="*/ 35 h 95"/>
                <a:gd name="T6" fmla="*/ 315 w 427"/>
                <a:gd name="T7" fmla="*/ 41 h 95"/>
                <a:gd name="T8" fmla="*/ 321 w 427"/>
                <a:gd name="T9" fmla="*/ 47 h 95"/>
                <a:gd name="T10" fmla="*/ 328 w 427"/>
                <a:gd name="T11" fmla="*/ 52 h 95"/>
                <a:gd name="T12" fmla="*/ 335 w 427"/>
                <a:gd name="T13" fmla="*/ 58 h 95"/>
                <a:gd name="T14" fmla="*/ 342 w 427"/>
                <a:gd name="T15" fmla="*/ 63 h 95"/>
                <a:gd name="T16" fmla="*/ 349 w 427"/>
                <a:gd name="T17" fmla="*/ 67 h 95"/>
                <a:gd name="T18" fmla="*/ 357 w 427"/>
                <a:gd name="T19" fmla="*/ 71 h 95"/>
                <a:gd name="T20" fmla="*/ 366 w 427"/>
                <a:gd name="T21" fmla="*/ 76 h 95"/>
                <a:gd name="T22" fmla="*/ 375 w 427"/>
                <a:gd name="T23" fmla="*/ 79 h 95"/>
                <a:gd name="T24" fmla="*/ 384 w 427"/>
                <a:gd name="T25" fmla="*/ 83 h 95"/>
                <a:gd name="T26" fmla="*/ 394 w 427"/>
                <a:gd name="T27" fmla="*/ 86 h 95"/>
                <a:gd name="T28" fmla="*/ 404 w 427"/>
                <a:gd name="T29" fmla="*/ 90 h 95"/>
                <a:gd name="T30" fmla="*/ 415 w 427"/>
                <a:gd name="T31" fmla="*/ 92 h 95"/>
                <a:gd name="T32" fmla="*/ 427 w 427"/>
                <a:gd name="T33" fmla="*/ 95 h 95"/>
                <a:gd name="T34" fmla="*/ 0 w 427"/>
                <a:gd name="T35" fmla="*/ 85 h 95"/>
                <a:gd name="T36" fmla="*/ 8 w 427"/>
                <a:gd name="T37" fmla="*/ 82 h 95"/>
                <a:gd name="T38" fmla="*/ 16 w 427"/>
                <a:gd name="T39" fmla="*/ 79 h 95"/>
                <a:gd name="T40" fmla="*/ 23 w 427"/>
                <a:gd name="T41" fmla="*/ 75 h 95"/>
                <a:gd name="T42" fmla="*/ 30 w 427"/>
                <a:gd name="T43" fmla="*/ 72 h 95"/>
                <a:gd name="T44" fmla="*/ 37 w 427"/>
                <a:gd name="T45" fmla="*/ 68 h 95"/>
                <a:gd name="T46" fmla="*/ 44 w 427"/>
                <a:gd name="T47" fmla="*/ 65 h 95"/>
                <a:gd name="T48" fmla="*/ 50 w 427"/>
                <a:gd name="T49" fmla="*/ 61 h 95"/>
                <a:gd name="T50" fmla="*/ 56 w 427"/>
                <a:gd name="T51" fmla="*/ 57 h 95"/>
                <a:gd name="T52" fmla="*/ 62 w 427"/>
                <a:gd name="T53" fmla="*/ 53 h 95"/>
                <a:gd name="T54" fmla="*/ 67 w 427"/>
                <a:gd name="T55" fmla="*/ 48 h 95"/>
                <a:gd name="T56" fmla="*/ 72 w 427"/>
                <a:gd name="T57" fmla="*/ 44 h 95"/>
                <a:gd name="T58" fmla="*/ 75 w 427"/>
                <a:gd name="T59" fmla="*/ 39 h 95"/>
                <a:gd name="T60" fmla="*/ 79 w 427"/>
                <a:gd name="T61" fmla="*/ 35 h 95"/>
                <a:gd name="T62" fmla="*/ 83 w 427"/>
                <a:gd name="T63" fmla="*/ 30 h 95"/>
                <a:gd name="T64" fmla="*/ 87 w 427"/>
                <a:gd name="T65" fmla="*/ 26 h 95"/>
                <a:gd name="T66" fmla="*/ 102 w 427"/>
                <a:gd name="T67" fmla="*/ 0 h 95"/>
                <a:gd name="T68" fmla="*/ 287 w 427"/>
                <a:gd name="T69" fmla="*/ 8 h 95"/>
                <a:gd name="T70" fmla="*/ 288 w 427"/>
                <a:gd name="T71" fmla="*/ 1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427" h="95">
                  <a:moveTo>
                    <a:pt x="288" y="10"/>
                  </a:moveTo>
                  <a:lnTo>
                    <a:pt x="303" y="29"/>
                  </a:lnTo>
                  <a:lnTo>
                    <a:pt x="309" y="35"/>
                  </a:lnTo>
                  <a:lnTo>
                    <a:pt x="315" y="41"/>
                  </a:lnTo>
                  <a:lnTo>
                    <a:pt x="321" y="47"/>
                  </a:lnTo>
                  <a:lnTo>
                    <a:pt x="328" y="52"/>
                  </a:lnTo>
                  <a:lnTo>
                    <a:pt x="335" y="58"/>
                  </a:lnTo>
                  <a:lnTo>
                    <a:pt x="342" y="63"/>
                  </a:lnTo>
                  <a:lnTo>
                    <a:pt x="349" y="67"/>
                  </a:lnTo>
                  <a:lnTo>
                    <a:pt x="357" y="71"/>
                  </a:lnTo>
                  <a:lnTo>
                    <a:pt x="366" y="76"/>
                  </a:lnTo>
                  <a:lnTo>
                    <a:pt x="375" y="79"/>
                  </a:lnTo>
                  <a:lnTo>
                    <a:pt x="384" y="83"/>
                  </a:lnTo>
                  <a:lnTo>
                    <a:pt x="394" y="86"/>
                  </a:lnTo>
                  <a:lnTo>
                    <a:pt x="404" y="90"/>
                  </a:lnTo>
                  <a:lnTo>
                    <a:pt x="415" y="92"/>
                  </a:lnTo>
                  <a:lnTo>
                    <a:pt x="427" y="95"/>
                  </a:lnTo>
                  <a:lnTo>
                    <a:pt x="0" y="85"/>
                  </a:lnTo>
                  <a:lnTo>
                    <a:pt x="8" y="82"/>
                  </a:lnTo>
                  <a:lnTo>
                    <a:pt x="16" y="79"/>
                  </a:lnTo>
                  <a:lnTo>
                    <a:pt x="23" y="75"/>
                  </a:lnTo>
                  <a:lnTo>
                    <a:pt x="30" y="72"/>
                  </a:lnTo>
                  <a:lnTo>
                    <a:pt x="37" y="68"/>
                  </a:lnTo>
                  <a:lnTo>
                    <a:pt x="44" y="65"/>
                  </a:lnTo>
                  <a:lnTo>
                    <a:pt x="50" y="61"/>
                  </a:lnTo>
                  <a:lnTo>
                    <a:pt x="56" y="57"/>
                  </a:lnTo>
                  <a:lnTo>
                    <a:pt x="62" y="53"/>
                  </a:lnTo>
                  <a:lnTo>
                    <a:pt x="67" y="48"/>
                  </a:lnTo>
                  <a:lnTo>
                    <a:pt x="72" y="44"/>
                  </a:lnTo>
                  <a:lnTo>
                    <a:pt x="75" y="39"/>
                  </a:lnTo>
                  <a:lnTo>
                    <a:pt x="79" y="35"/>
                  </a:lnTo>
                  <a:lnTo>
                    <a:pt x="83" y="30"/>
                  </a:lnTo>
                  <a:lnTo>
                    <a:pt x="87" y="26"/>
                  </a:lnTo>
                  <a:lnTo>
                    <a:pt x="102" y="0"/>
                  </a:lnTo>
                  <a:lnTo>
                    <a:pt x="287" y="8"/>
                  </a:lnTo>
                  <a:lnTo>
                    <a:pt x="288" y="10"/>
                  </a:lnTo>
                  <a:close/>
                </a:path>
              </a:pathLst>
            </a:custGeom>
            <a:solidFill>
              <a:srgbClr val="EBAA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5" name="Freeform 95"/>
            <p:cNvSpPr>
              <a:spLocks/>
            </p:cNvSpPr>
            <p:nvPr/>
          </p:nvSpPr>
          <p:spPr bwMode="auto">
            <a:xfrm>
              <a:off x="3726" y="2313"/>
              <a:ext cx="226" cy="38"/>
            </a:xfrm>
            <a:custGeom>
              <a:avLst/>
              <a:gdLst>
                <a:gd name="T0" fmla="*/ 5 w 226"/>
                <a:gd name="T1" fmla="*/ 0 h 38"/>
                <a:gd name="T2" fmla="*/ 4 w 226"/>
                <a:gd name="T3" fmla="*/ 8 h 38"/>
                <a:gd name="T4" fmla="*/ 2 w 226"/>
                <a:gd name="T5" fmla="*/ 17 h 38"/>
                <a:gd name="T6" fmla="*/ 1 w 226"/>
                <a:gd name="T7" fmla="*/ 27 h 38"/>
                <a:gd name="T8" fmla="*/ 0 w 226"/>
                <a:gd name="T9" fmla="*/ 38 h 38"/>
                <a:gd name="T10" fmla="*/ 226 w 226"/>
                <a:gd name="T11" fmla="*/ 38 h 38"/>
                <a:gd name="T12" fmla="*/ 224 w 226"/>
                <a:gd name="T13" fmla="*/ 30 h 38"/>
                <a:gd name="T14" fmla="*/ 222 w 226"/>
                <a:gd name="T15" fmla="*/ 21 h 38"/>
                <a:gd name="T16" fmla="*/ 219 w 226"/>
                <a:gd name="T17" fmla="*/ 13 h 38"/>
                <a:gd name="T18" fmla="*/ 217 w 226"/>
                <a:gd name="T19" fmla="*/ 5 h 38"/>
                <a:gd name="T20" fmla="*/ 212 w 226"/>
                <a:gd name="T21" fmla="*/ 6 h 38"/>
                <a:gd name="T22" fmla="*/ 206 w 226"/>
                <a:gd name="T23" fmla="*/ 8 h 38"/>
                <a:gd name="T24" fmla="*/ 201 w 226"/>
                <a:gd name="T25" fmla="*/ 10 h 38"/>
                <a:gd name="T26" fmla="*/ 196 w 226"/>
                <a:gd name="T27" fmla="*/ 12 h 38"/>
                <a:gd name="T28" fmla="*/ 187 w 226"/>
                <a:gd name="T29" fmla="*/ 17 h 38"/>
                <a:gd name="T30" fmla="*/ 177 w 226"/>
                <a:gd name="T31" fmla="*/ 21 h 38"/>
                <a:gd name="T32" fmla="*/ 168 w 226"/>
                <a:gd name="T33" fmla="*/ 26 h 38"/>
                <a:gd name="T34" fmla="*/ 158 w 226"/>
                <a:gd name="T35" fmla="*/ 30 h 38"/>
                <a:gd name="T36" fmla="*/ 153 w 226"/>
                <a:gd name="T37" fmla="*/ 32 h 38"/>
                <a:gd name="T38" fmla="*/ 148 w 226"/>
                <a:gd name="T39" fmla="*/ 33 h 38"/>
                <a:gd name="T40" fmla="*/ 142 w 226"/>
                <a:gd name="T41" fmla="*/ 35 h 38"/>
                <a:gd name="T42" fmla="*/ 137 w 226"/>
                <a:gd name="T43" fmla="*/ 36 h 38"/>
                <a:gd name="T44" fmla="*/ 131 w 226"/>
                <a:gd name="T45" fmla="*/ 37 h 38"/>
                <a:gd name="T46" fmla="*/ 125 w 226"/>
                <a:gd name="T47" fmla="*/ 38 h 38"/>
                <a:gd name="T48" fmla="*/ 119 w 226"/>
                <a:gd name="T49" fmla="*/ 38 h 38"/>
                <a:gd name="T50" fmla="*/ 112 w 226"/>
                <a:gd name="T51" fmla="*/ 38 h 38"/>
                <a:gd name="T52" fmla="*/ 106 w 226"/>
                <a:gd name="T53" fmla="*/ 38 h 38"/>
                <a:gd name="T54" fmla="*/ 99 w 226"/>
                <a:gd name="T55" fmla="*/ 37 h 38"/>
                <a:gd name="T56" fmla="*/ 91 w 226"/>
                <a:gd name="T57" fmla="*/ 36 h 38"/>
                <a:gd name="T58" fmla="*/ 83 w 226"/>
                <a:gd name="T59" fmla="*/ 34 h 38"/>
                <a:gd name="T60" fmla="*/ 75 w 226"/>
                <a:gd name="T61" fmla="*/ 32 h 38"/>
                <a:gd name="T62" fmla="*/ 67 w 226"/>
                <a:gd name="T63" fmla="*/ 29 h 38"/>
                <a:gd name="T64" fmla="*/ 58 w 226"/>
                <a:gd name="T65" fmla="*/ 26 h 38"/>
                <a:gd name="T66" fmla="*/ 48 w 226"/>
                <a:gd name="T67" fmla="*/ 22 h 38"/>
                <a:gd name="T68" fmla="*/ 38 w 226"/>
                <a:gd name="T69" fmla="*/ 18 h 38"/>
                <a:gd name="T70" fmla="*/ 28 w 226"/>
                <a:gd name="T71" fmla="*/ 12 h 38"/>
                <a:gd name="T72" fmla="*/ 17 w 226"/>
                <a:gd name="T73" fmla="*/ 7 h 38"/>
                <a:gd name="T74" fmla="*/ 5 w 226"/>
                <a:gd name="T75" fmla="*/ 0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26" h="38">
                  <a:moveTo>
                    <a:pt x="5" y="0"/>
                  </a:moveTo>
                  <a:lnTo>
                    <a:pt x="4" y="8"/>
                  </a:lnTo>
                  <a:lnTo>
                    <a:pt x="2" y="17"/>
                  </a:lnTo>
                  <a:lnTo>
                    <a:pt x="1" y="27"/>
                  </a:lnTo>
                  <a:lnTo>
                    <a:pt x="0" y="38"/>
                  </a:lnTo>
                  <a:lnTo>
                    <a:pt x="226" y="38"/>
                  </a:lnTo>
                  <a:lnTo>
                    <a:pt x="224" y="30"/>
                  </a:lnTo>
                  <a:lnTo>
                    <a:pt x="222" y="21"/>
                  </a:lnTo>
                  <a:lnTo>
                    <a:pt x="219" y="13"/>
                  </a:lnTo>
                  <a:lnTo>
                    <a:pt x="217" y="5"/>
                  </a:lnTo>
                  <a:lnTo>
                    <a:pt x="212" y="6"/>
                  </a:lnTo>
                  <a:lnTo>
                    <a:pt x="206" y="8"/>
                  </a:lnTo>
                  <a:lnTo>
                    <a:pt x="201" y="10"/>
                  </a:lnTo>
                  <a:lnTo>
                    <a:pt x="196" y="12"/>
                  </a:lnTo>
                  <a:lnTo>
                    <a:pt x="187" y="17"/>
                  </a:lnTo>
                  <a:lnTo>
                    <a:pt x="177" y="21"/>
                  </a:lnTo>
                  <a:lnTo>
                    <a:pt x="168" y="26"/>
                  </a:lnTo>
                  <a:lnTo>
                    <a:pt x="158" y="30"/>
                  </a:lnTo>
                  <a:lnTo>
                    <a:pt x="153" y="32"/>
                  </a:lnTo>
                  <a:lnTo>
                    <a:pt x="148" y="33"/>
                  </a:lnTo>
                  <a:lnTo>
                    <a:pt x="142" y="35"/>
                  </a:lnTo>
                  <a:lnTo>
                    <a:pt x="137" y="36"/>
                  </a:lnTo>
                  <a:lnTo>
                    <a:pt x="131" y="37"/>
                  </a:lnTo>
                  <a:lnTo>
                    <a:pt x="125" y="38"/>
                  </a:lnTo>
                  <a:lnTo>
                    <a:pt x="119" y="38"/>
                  </a:lnTo>
                  <a:lnTo>
                    <a:pt x="112" y="38"/>
                  </a:lnTo>
                  <a:lnTo>
                    <a:pt x="106" y="38"/>
                  </a:lnTo>
                  <a:lnTo>
                    <a:pt x="99" y="37"/>
                  </a:lnTo>
                  <a:lnTo>
                    <a:pt x="91" y="36"/>
                  </a:lnTo>
                  <a:lnTo>
                    <a:pt x="83" y="34"/>
                  </a:lnTo>
                  <a:lnTo>
                    <a:pt x="75" y="32"/>
                  </a:lnTo>
                  <a:lnTo>
                    <a:pt x="67" y="29"/>
                  </a:lnTo>
                  <a:lnTo>
                    <a:pt x="58" y="26"/>
                  </a:lnTo>
                  <a:lnTo>
                    <a:pt x="48" y="22"/>
                  </a:lnTo>
                  <a:lnTo>
                    <a:pt x="38" y="18"/>
                  </a:lnTo>
                  <a:lnTo>
                    <a:pt x="28" y="12"/>
                  </a:lnTo>
                  <a:lnTo>
                    <a:pt x="17" y="7"/>
                  </a:lnTo>
                  <a:lnTo>
                    <a:pt x="5" y="0"/>
                  </a:lnTo>
                  <a:close/>
                </a:path>
              </a:pathLst>
            </a:custGeom>
            <a:solidFill>
              <a:srgbClr val="EBAA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6" name="Freeform 96"/>
            <p:cNvSpPr>
              <a:spLocks/>
            </p:cNvSpPr>
            <p:nvPr/>
          </p:nvSpPr>
          <p:spPr bwMode="auto">
            <a:xfrm>
              <a:off x="3479" y="2212"/>
              <a:ext cx="230" cy="139"/>
            </a:xfrm>
            <a:custGeom>
              <a:avLst/>
              <a:gdLst>
                <a:gd name="T0" fmla="*/ 95 w 230"/>
                <a:gd name="T1" fmla="*/ 0 h 139"/>
                <a:gd name="T2" fmla="*/ 87 w 230"/>
                <a:gd name="T3" fmla="*/ 7 h 139"/>
                <a:gd name="T4" fmla="*/ 79 w 230"/>
                <a:gd name="T5" fmla="*/ 14 h 139"/>
                <a:gd name="T6" fmla="*/ 71 w 230"/>
                <a:gd name="T7" fmla="*/ 21 h 139"/>
                <a:gd name="T8" fmla="*/ 63 w 230"/>
                <a:gd name="T9" fmla="*/ 29 h 139"/>
                <a:gd name="T10" fmla="*/ 56 w 230"/>
                <a:gd name="T11" fmla="*/ 37 h 139"/>
                <a:gd name="T12" fmla="*/ 50 w 230"/>
                <a:gd name="T13" fmla="*/ 45 h 139"/>
                <a:gd name="T14" fmla="*/ 43 w 230"/>
                <a:gd name="T15" fmla="*/ 53 h 139"/>
                <a:gd name="T16" fmla="*/ 37 w 230"/>
                <a:gd name="T17" fmla="*/ 62 h 139"/>
                <a:gd name="T18" fmla="*/ 32 w 230"/>
                <a:gd name="T19" fmla="*/ 71 h 139"/>
                <a:gd name="T20" fmla="*/ 26 w 230"/>
                <a:gd name="T21" fmla="*/ 80 h 139"/>
                <a:gd name="T22" fmla="*/ 21 w 230"/>
                <a:gd name="T23" fmla="*/ 89 h 139"/>
                <a:gd name="T24" fmla="*/ 16 w 230"/>
                <a:gd name="T25" fmla="*/ 99 h 139"/>
                <a:gd name="T26" fmla="*/ 12 w 230"/>
                <a:gd name="T27" fmla="*/ 108 h 139"/>
                <a:gd name="T28" fmla="*/ 8 w 230"/>
                <a:gd name="T29" fmla="*/ 119 h 139"/>
                <a:gd name="T30" fmla="*/ 4 w 230"/>
                <a:gd name="T31" fmla="*/ 129 h 139"/>
                <a:gd name="T32" fmla="*/ 0 w 230"/>
                <a:gd name="T33" fmla="*/ 139 h 139"/>
                <a:gd name="T34" fmla="*/ 230 w 230"/>
                <a:gd name="T35" fmla="*/ 139 h 139"/>
                <a:gd name="T36" fmla="*/ 216 w 230"/>
                <a:gd name="T37" fmla="*/ 121 h 139"/>
                <a:gd name="T38" fmla="*/ 202 w 230"/>
                <a:gd name="T39" fmla="*/ 103 h 139"/>
                <a:gd name="T40" fmla="*/ 194 w 230"/>
                <a:gd name="T41" fmla="*/ 95 h 139"/>
                <a:gd name="T42" fmla="*/ 187 w 230"/>
                <a:gd name="T43" fmla="*/ 86 h 139"/>
                <a:gd name="T44" fmla="*/ 179 w 230"/>
                <a:gd name="T45" fmla="*/ 77 h 139"/>
                <a:gd name="T46" fmla="*/ 171 w 230"/>
                <a:gd name="T47" fmla="*/ 68 h 139"/>
                <a:gd name="T48" fmla="*/ 162 w 230"/>
                <a:gd name="T49" fmla="*/ 59 h 139"/>
                <a:gd name="T50" fmla="*/ 154 w 230"/>
                <a:gd name="T51" fmla="*/ 50 h 139"/>
                <a:gd name="T52" fmla="*/ 145 w 230"/>
                <a:gd name="T53" fmla="*/ 42 h 139"/>
                <a:gd name="T54" fmla="*/ 136 w 230"/>
                <a:gd name="T55" fmla="*/ 33 h 139"/>
                <a:gd name="T56" fmla="*/ 126 w 230"/>
                <a:gd name="T57" fmla="*/ 25 h 139"/>
                <a:gd name="T58" fmla="*/ 116 w 230"/>
                <a:gd name="T59" fmla="*/ 16 h 139"/>
                <a:gd name="T60" fmla="*/ 106 w 230"/>
                <a:gd name="T61" fmla="*/ 8 h 139"/>
                <a:gd name="T62" fmla="*/ 95 w 230"/>
                <a:gd name="T63" fmla="*/ 0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30" h="139">
                  <a:moveTo>
                    <a:pt x="95" y="0"/>
                  </a:moveTo>
                  <a:lnTo>
                    <a:pt x="87" y="7"/>
                  </a:lnTo>
                  <a:lnTo>
                    <a:pt x="79" y="14"/>
                  </a:lnTo>
                  <a:lnTo>
                    <a:pt x="71" y="21"/>
                  </a:lnTo>
                  <a:lnTo>
                    <a:pt x="63" y="29"/>
                  </a:lnTo>
                  <a:lnTo>
                    <a:pt x="56" y="37"/>
                  </a:lnTo>
                  <a:lnTo>
                    <a:pt x="50" y="45"/>
                  </a:lnTo>
                  <a:lnTo>
                    <a:pt x="43" y="53"/>
                  </a:lnTo>
                  <a:lnTo>
                    <a:pt x="37" y="62"/>
                  </a:lnTo>
                  <a:lnTo>
                    <a:pt x="32" y="71"/>
                  </a:lnTo>
                  <a:lnTo>
                    <a:pt x="26" y="80"/>
                  </a:lnTo>
                  <a:lnTo>
                    <a:pt x="21" y="89"/>
                  </a:lnTo>
                  <a:lnTo>
                    <a:pt x="16" y="99"/>
                  </a:lnTo>
                  <a:lnTo>
                    <a:pt x="12" y="108"/>
                  </a:lnTo>
                  <a:lnTo>
                    <a:pt x="8" y="119"/>
                  </a:lnTo>
                  <a:lnTo>
                    <a:pt x="4" y="129"/>
                  </a:lnTo>
                  <a:lnTo>
                    <a:pt x="0" y="139"/>
                  </a:lnTo>
                  <a:lnTo>
                    <a:pt x="230" y="139"/>
                  </a:lnTo>
                  <a:lnTo>
                    <a:pt x="216" y="121"/>
                  </a:lnTo>
                  <a:lnTo>
                    <a:pt x="202" y="103"/>
                  </a:lnTo>
                  <a:lnTo>
                    <a:pt x="194" y="95"/>
                  </a:lnTo>
                  <a:lnTo>
                    <a:pt x="187" y="86"/>
                  </a:lnTo>
                  <a:lnTo>
                    <a:pt x="179" y="77"/>
                  </a:lnTo>
                  <a:lnTo>
                    <a:pt x="171" y="68"/>
                  </a:lnTo>
                  <a:lnTo>
                    <a:pt x="162" y="59"/>
                  </a:lnTo>
                  <a:lnTo>
                    <a:pt x="154" y="50"/>
                  </a:lnTo>
                  <a:lnTo>
                    <a:pt x="145" y="42"/>
                  </a:lnTo>
                  <a:lnTo>
                    <a:pt x="136" y="33"/>
                  </a:lnTo>
                  <a:lnTo>
                    <a:pt x="126" y="25"/>
                  </a:lnTo>
                  <a:lnTo>
                    <a:pt x="116" y="16"/>
                  </a:lnTo>
                  <a:lnTo>
                    <a:pt x="106" y="8"/>
                  </a:lnTo>
                  <a:lnTo>
                    <a:pt x="95" y="0"/>
                  </a:lnTo>
                  <a:close/>
                </a:path>
              </a:pathLst>
            </a:custGeom>
            <a:solidFill>
              <a:srgbClr val="EBAA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7" name="Freeform 97"/>
            <p:cNvSpPr>
              <a:spLocks/>
            </p:cNvSpPr>
            <p:nvPr/>
          </p:nvSpPr>
          <p:spPr bwMode="auto">
            <a:xfrm>
              <a:off x="3409" y="1394"/>
              <a:ext cx="440" cy="957"/>
            </a:xfrm>
            <a:custGeom>
              <a:avLst/>
              <a:gdLst>
                <a:gd name="T0" fmla="*/ 178 w 440"/>
                <a:gd name="T1" fmla="*/ 768 h 957"/>
                <a:gd name="T2" fmla="*/ 164 w 440"/>
                <a:gd name="T3" fmla="*/ 788 h 957"/>
                <a:gd name="T4" fmla="*/ 147 w 440"/>
                <a:gd name="T5" fmla="*/ 810 h 957"/>
                <a:gd name="T6" fmla="*/ 128 w 440"/>
                <a:gd name="T7" fmla="*/ 834 h 957"/>
                <a:gd name="T8" fmla="*/ 108 w 440"/>
                <a:gd name="T9" fmla="*/ 860 h 957"/>
                <a:gd name="T10" fmla="*/ 87 w 440"/>
                <a:gd name="T11" fmla="*/ 887 h 957"/>
                <a:gd name="T12" fmla="*/ 67 w 440"/>
                <a:gd name="T13" fmla="*/ 915 h 957"/>
                <a:gd name="T14" fmla="*/ 48 w 440"/>
                <a:gd name="T15" fmla="*/ 943 h 957"/>
                <a:gd name="T16" fmla="*/ 426 w 440"/>
                <a:gd name="T17" fmla="*/ 957 h 957"/>
                <a:gd name="T18" fmla="*/ 431 w 440"/>
                <a:gd name="T19" fmla="*/ 908 h 957"/>
                <a:gd name="T20" fmla="*/ 435 w 440"/>
                <a:gd name="T21" fmla="*/ 855 h 957"/>
                <a:gd name="T22" fmla="*/ 438 w 440"/>
                <a:gd name="T23" fmla="*/ 799 h 957"/>
                <a:gd name="T24" fmla="*/ 440 w 440"/>
                <a:gd name="T25" fmla="*/ 741 h 957"/>
                <a:gd name="T26" fmla="*/ 440 w 440"/>
                <a:gd name="T27" fmla="*/ 682 h 957"/>
                <a:gd name="T28" fmla="*/ 439 w 440"/>
                <a:gd name="T29" fmla="*/ 622 h 957"/>
                <a:gd name="T30" fmla="*/ 435 w 440"/>
                <a:gd name="T31" fmla="*/ 562 h 957"/>
                <a:gd name="T32" fmla="*/ 433 w 440"/>
                <a:gd name="T33" fmla="*/ 533 h 957"/>
                <a:gd name="T34" fmla="*/ 430 w 440"/>
                <a:gd name="T35" fmla="*/ 504 h 957"/>
                <a:gd name="T36" fmla="*/ 428 w 440"/>
                <a:gd name="T37" fmla="*/ 477 h 957"/>
                <a:gd name="T38" fmla="*/ 426 w 440"/>
                <a:gd name="T39" fmla="*/ 442 h 957"/>
                <a:gd name="T40" fmla="*/ 424 w 440"/>
                <a:gd name="T41" fmla="*/ 403 h 957"/>
                <a:gd name="T42" fmla="*/ 423 w 440"/>
                <a:gd name="T43" fmla="*/ 361 h 957"/>
                <a:gd name="T44" fmla="*/ 420 w 440"/>
                <a:gd name="T45" fmla="*/ 319 h 957"/>
                <a:gd name="T46" fmla="*/ 417 w 440"/>
                <a:gd name="T47" fmla="*/ 281 h 957"/>
                <a:gd name="T48" fmla="*/ 415 w 440"/>
                <a:gd name="T49" fmla="*/ 264 h 957"/>
                <a:gd name="T50" fmla="*/ 412 w 440"/>
                <a:gd name="T51" fmla="*/ 249 h 957"/>
                <a:gd name="T52" fmla="*/ 410 w 440"/>
                <a:gd name="T53" fmla="*/ 237 h 957"/>
                <a:gd name="T54" fmla="*/ 406 w 440"/>
                <a:gd name="T55" fmla="*/ 227 h 957"/>
                <a:gd name="T56" fmla="*/ 397 w 440"/>
                <a:gd name="T57" fmla="*/ 207 h 957"/>
                <a:gd name="T58" fmla="*/ 387 w 440"/>
                <a:gd name="T59" fmla="*/ 190 h 957"/>
                <a:gd name="T60" fmla="*/ 375 w 440"/>
                <a:gd name="T61" fmla="*/ 174 h 957"/>
                <a:gd name="T62" fmla="*/ 363 w 440"/>
                <a:gd name="T63" fmla="*/ 159 h 957"/>
                <a:gd name="T64" fmla="*/ 349 w 440"/>
                <a:gd name="T65" fmla="*/ 146 h 957"/>
                <a:gd name="T66" fmla="*/ 335 w 440"/>
                <a:gd name="T67" fmla="*/ 133 h 957"/>
                <a:gd name="T68" fmla="*/ 319 w 440"/>
                <a:gd name="T69" fmla="*/ 121 h 957"/>
                <a:gd name="T70" fmla="*/ 302 w 440"/>
                <a:gd name="T71" fmla="*/ 110 h 957"/>
                <a:gd name="T72" fmla="*/ 267 w 440"/>
                <a:gd name="T73" fmla="*/ 86 h 957"/>
                <a:gd name="T74" fmla="*/ 228 w 440"/>
                <a:gd name="T75" fmla="*/ 62 h 957"/>
                <a:gd name="T76" fmla="*/ 208 w 440"/>
                <a:gd name="T77" fmla="*/ 48 h 957"/>
                <a:gd name="T78" fmla="*/ 187 w 440"/>
                <a:gd name="T79" fmla="*/ 34 h 957"/>
                <a:gd name="T80" fmla="*/ 165 w 440"/>
                <a:gd name="T81" fmla="*/ 18 h 957"/>
                <a:gd name="T82" fmla="*/ 143 w 440"/>
                <a:gd name="T83" fmla="*/ 0 h 957"/>
                <a:gd name="T84" fmla="*/ 125 w 440"/>
                <a:gd name="T85" fmla="*/ 7 h 957"/>
                <a:gd name="T86" fmla="*/ 108 w 440"/>
                <a:gd name="T87" fmla="*/ 16 h 957"/>
                <a:gd name="T88" fmla="*/ 74 w 440"/>
                <a:gd name="T89" fmla="*/ 35 h 957"/>
                <a:gd name="T90" fmla="*/ 41 w 440"/>
                <a:gd name="T91" fmla="*/ 54 h 957"/>
                <a:gd name="T92" fmla="*/ 24 w 440"/>
                <a:gd name="T93" fmla="*/ 63 h 957"/>
                <a:gd name="T94" fmla="*/ 7 w 440"/>
                <a:gd name="T95" fmla="*/ 71 h 957"/>
                <a:gd name="T96" fmla="*/ 0 w 440"/>
                <a:gd name="T97" fmla="*/ 112 h 957"/>
                <a:gd name="T98" fmla="*/ 0 w 440"/>
                <a:gd name="T99" fmla="*/ 153 h 957"/>
                <a:gd name="T100" fmla="*/ 6 w 440"/>
                <a:gd name="T101" fmla="*/ 194 h 957"/>
                <a:gd name="T102" fmla="*/ 15 w 440"/>
                <a:gd name="T103" fmla="*/ 236 h 957"/>
                <a:gd name="T104" fmla="*/ 28 w 440"/>
                <a:gd name="T105" fmla="*/ 278 h 957"/>
                <a:gd name="T106" fmla="*/ 44 w 440"/>
                <a:gd name="T107" fmla="*/ 321 h 957"/>
                <a:gd name="T108" fmla="*/ 62 w 440"/>
                <a:gd name="T109" fmla="*/ 364 h 957"/>
                <a:gd name="T110" fmla="*/ 81 w 440"/>
                <a:gd name="T111" fmla="*/ 407 h 957"/>
                <a:gd name="T112" fmla="*/ 120 w 440"/>
                <a:gd name="T113" fmla="*/ 494 h 957"/>
                <a:gd name="T114" fmla="*/ 138 w 440"/>
                <a:gd name="T115" fmla="*/ 537 h 957"/>
                <a:gd name="T116" fmla="*/ 154 w 440"/>
                <a:gd name="T117" fmla="*/ 581 h 957"/>
                <a:gd name="T118" fmla="*/ 168 w 440"/>
                <a:gd name="T119" fmla="*/ 625 h 957"/>
                <a:gd name="T120" fmla="*/ 178 w 440"/>
                <a:gd name="T121" fmla="*/ 670 h 957"/>
                <a:gd name="T122" fmla="*/ 184 w 440"/>
                <a:gd name="T123" fmla="*/ 714 h 957"/>
                <a:gd name="T124" fmla="*/ 184 w 440"/>
                <a:gd name="T125" fmla="*/ 759 h 9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440" h="957">
                  <a:moveTo>
                    <a:pt x="184" y="759"/>
                  </a:moveTo>
                  <a:lnTo>
                    <a:pt x="178" y="768"/>
                  </a:lnTo>
                  <a:lnTo>
                    <a:pt x="171" y="778"/>
                  </a:lnTo>
                  <a:lnTo>
                    <a:pt x="164" y="788"/>
                  </a:lnTo>
                  <a:lnTo>
                    <a:pt x="155" y="799"/>
                  </a:lnTo>
                  <a:lnTo>
                    <a:pt x="147" y="810"/>
                  </a:lnTo>
                  <a:lnTo>
                    <a:pt x="137" y="822"/>
                  </a:lnTo>
                  <a:lnTo>
                    <a:pt x="128" y="834"/>
                  </a:lnTo>
                  <a:lnTo>
                    <a:pt x="118" y="847"/>
                  </a:lnTo>
                  <a:lnTo>
                    <a:pt x="108" y="860"/>
                  </a:lnTo>
                  <a:lnTo>
                    <a:pt x="98" y="874"/>
                  </a:lnTo>
                  <a:lnTo>
                    <a:pt x="87" y="887"/>
                  </a:lnTo>
                  <a:lnTo>
                    <a:pt x="77" y="901"/>
                  </a:lnTo>
                  <a:lnTo>
                    <a:pt x="67" y="915"/>
                  </a:lnTo>
                  <a:lnTo>
                    <a:pt x="58" y="929"/>
                  </a:lnTo>
                  <a:lnTo>
                    <a:pt x="48" y="943"/>
                  </a:lnTo>
                  <a:lnTo>
                    <a:pt x="39" y="957"/>
                  </a:lnTo>
                  <a:lnTo>
                    <a:pt x="426" y="957"/>
                  </a:lnTo>
                  <a:lnTo>
                    <a:pt x="428" y="933"/>
                  </a:lnTo>
                  <a:lnTo>
                    <a:pt x="431" y="908"/>
                  </a:lnTo>
                  <a:lnTo>
                    <a:pt x="433" y="882"/>
                  </a:lnTo>
                  <a:lnTo>
                    <a:pt x="435" y="855"/>
                  </a:lnTo>
                  <a:lnTo>
                    <a:pt x="436" y="828"/>
                  </a:lnTo>
                  <a:lnTo>
                    <a:pt x="438" y="799"/>
                  </a:lnTo>
                  <a:lnTo>
                    <a:pt x="439" y="770"/>
                  </a:lnTo>
                  <a:lnTo>
                    <a:pt x="440" y="741"/>
                  </a:lnTo>
                  <a:lnTo>
                    <a:pt x="440" y="712"/>
                  </a:lnTo>
                  <a:lnTo>
                    <a:pt x="440" y="682"/>
                  </a:lnTo>
                  <a:lnTo>
                    <a:pt x="440" y="652"/>
                  </a:lnTo>
                  <a:lnTo>
                    <a:pt x="439" y="622"/>
                  </a:lnTo>
                  <a:lnTo>
                    <a:pt x="437" y="592"/>
                  </a:lnTo>
                  <a:lnTo>
                    <a:pt x="435" y="562"/>
                  </a:lnTo>
                  <a:lnTo>
                    <a:pt x="434" y="547"/>
                  </a:lnTo>
                  <a:lnTo>
                    <a:pt x="433" y="533"/>
                  </a:lnTo>
                  <a:lnTo>
                    <a:pt x="431" y="518"/>
                  </a:lnTo>
                  <a:lnTo>
                    <a:pt x="430" y="504"/>
                  </a:lnTo>
                  <a:lnTo>
                    <a:pt x="429" y="492"/>
                  </a:lnTo>
                  <a:lnTo>
                    <a:pt x="428" y="477"/>
                  </a:lnTo>
                  <a:lnTo>
                    <a:pt x="427" y="460"/>
                  </a:lnTo>
                  <a:lnTo>
                    <a:pt x="426" y="442"/>
                  </a:lnTo>
                  <a:lnTo>
                    <a:pt x="425" y="423"/>
                  </a:lnTo>
                  <a:lnTo>
                    <a:pt x="424" y="403"/>
                  </a:lnTo>
                  <a:lnTo>
                    <a:pt x="424" y="382"/>
                  </a:lnTo>
                  <a:lnTo>
                    <a:pt x="423" y="361"/>
                  </a:lnTo>
                  <a:lnTo>
                    <a:pt x="422" y="340"/>
                  </a:lnTo>
                  <a:lnTo>
                    <a:pt x="420" y="319"/>
                  </a:lnTo>
                  <a:lnTo>
                    <a:pt x="419" y="300"/>
                  </a:lnTo>
                  <a:lnTo>
                    <a:pt x="417" y="281"/>
                  </a:lnTo>
                  <a:lnTo>
                    <a:pt x="416" y="272"/>
                  </a:lnTo>
                  <a:lnTo>
                    <a:pt x="415" y="264"/>
                  </a:lnTo>
                  <a:lnTo>
                    <a:pt x="414" y="257"/>
                  </a:lnTo>
                  <a:lnTo>
                    <a:pt x="412" y="249"/>
                  </a:lnTo>
                  <a:lnTo>
                    <a:pt x="411" y="243"/>
                  </a:lnTo>
                  <a:lnTo>
                    <a:pt x="410" y="237"/>
                  </a:lnTo>
                  <a:lnTo>
                    <a:pt x="408" y="232"/>
                  </a:lnTo>
                  <a:lnTo>
                    <a:pt x="406" y="227"/>
                  </a:lnTo>
                  <a:lnTo>
                    <a:pt x="402" y="217"/>
                  </a:lnTo>
                  <a:lnTo>
                    <a:pt x="397" y="207"/>
                  </a:lnTo>
                  <a:lnTo>
                    <a:pt x="392" y="198"/>
                  </a:lnTo>
                  <a:lnTo>
                    <a:pt x="387" y="190"/>
                  </a:lnTo>
                  <a:lnTo>
                    <a:pt x="381" y="182"/>
                  </a:lnTo>
                  <a:lnTo>
                    <a:pt x="375" y="174"/>
                  </a:lnTo>
                  <a:lnTo>
                    <a:pt x="369" y="166"/>
                  </a:lnTo>
                  <a:lnTo>
                    <a:pt x="363" y="159"/>
                  </a:lnTo>
                  <a:lnTo>
                    <a:pt x="356" y="152"/>
                  </a:lnTo>
                  <a:lnTo>
                    <a:pt x="349" y="146"/>
                  </a:lnTo>
                  <a:lnTo>
                    <a:pt x="342" y="139"/>
                  </a:lnTo>
                  <a:lnTo>
                    <a:pt x="335" y="133"/>
                  </a:lnTo>
                  <a:lnTo>
                    <a:pt x="327" y="127"/>
                  </a:lnTo>
                  <a:lnTo>
                    <a:pt x="319" y="121"/>
                  </a:lnTo>
                  <a:lnTo>
                    <a:pt x="311" y="115"/>
                  </a:lnTo>
                  <a:lnTo>
                    <a:pt x="302" y="110"/>
                  </a:lnTo>
                  <a:lnTo>
                    <a:pt x="285" y="98"/>
                  </a:lnTo>
                  <a:lnTo>
                    <a:pt x="267" y="86"/>
                  </a:lnTo>
                  <a:lnTo>
                    <a:pt x="248" y="74"/>
                  </a:lnTo>
                  <a:lnTo>
                    <a:pt x="228" y="62"/>
                  </a:lnTo>
                  <a:lnTo>
                    <a:pt x="218" y="55"/>
                  </a:lnTo>
                  <a:lnTo>
                    <a:pt x="208" y="48"/>
                  </a:lnTo>
                  <a:lnTo>
                    <a:pt x="197" y="41"/>
                  </a:lnTo>
                  <a:lnTo>
                    <a:pt x="187" y="34"/>
                  </a:lnTo>
                  <a:lnTo>
                    <a:pt x="176" y="26"/>
                  </a:lnTo>
                  <a:lnTo>
                    <a:pt x="165" y="18"/>
                  </a:lnTo>
                  <a:lnTo>
                    <a:pt x="154" y="9"/>
                  </a:lnTo>
                  <a:lnTo>
                    <a:pt x="143" y="0"/>
                  </a:lnTo>
                  <a:lnTo>
                    <a:pt x="134" y="4"/>
                  </a:lnTo>
                  <a:lnTo>
                    <a:pt x="125" y="7"/>
                  </a:lnTo>
                  <a:lnTo>
                    <a:pt x="116" y="12"/>
                  </a:lnTo>
                  <a:lnTo>
                    <a:pt x="108" y="16"/>
                  </a:lnTo>
                  <a:lnTo>
                    <a:pt x="91" y="26"/>
                  </a:lnTo>
                  <a:lnTo>
                    <a:pt x="74" y="35"/>
                  </a:lnTo>
                  <a:lnTo>
                    <a:pt x="58" y="45"/>
                  </a:lnTo>
                  <a:lnTo>
                    <a:pt x="41" y="54"/>
                  </a:lnTo>
                  <a:lnTo>
                    <a:pt x="32" y="59"/>
                  </a:lnTo>
                  <a:lnTo>
                    <a:pt x="24" y="63"/>
                  </a:lnTo>
                  <a:lnTo>
                    <a:pt x="15" y="67"/>
                  </a:lnTo>
                  <a:lnTo>
                    <a:pt x="7" y="71"/>
                  </a:lnTo>
                  <a:lnTo>
                    <a:pt x="3" y="91"/>
                  </a:lnTo>
                  <a:lnTo>
                    <a:pt x="0" y="112"/>
                  </a:lnTo>
                  <a:lnTo>
                    <a:pt x="0" y="132"/>
                  </a:lnTo>
                  <a:lnTo>
                    <a:pt x="0" y="153"/>
                  </a:lnTo>
                  <a:lnTo>
                    <a:pt x="2" y="174"/>
                  </a:lnTo>
                  <a:lnTo>
                    <a:pt x="6" y="194"/>
                  </a:lnTo>
                  <a:lnTo>
                    <a:pt x="10" y="215"/>
                  </a:lnTo>
                  <a:lnTo>
                    <a:pt x="15" y="236"/>
                  </a:lnTo>
                  <a:lnTo>
                    <a:pt x="21" y="257"/>
                  </a:lnTo>
                  <a:lnTo>
                    <a:pt x="28" y="278"/>
                  </a:lnTo>
                  <a:lnTo>
                    <a:pt x="36" y="300"/>
                  </a:lnTo>
                  <a:lnTo>
                    <a:pt x="44" y="321"/>
                  </a:lnTo>
                  <a:lnTo>
                    <a:pt x="53" y="342"/>
                  </a:lnTo>
                  <a:lnTo>
                    <a:pt x="62" y="364"/>
                  </a:lnTo>
                  <a:lnTo>
                    <a:pt x="71" y="385"/>
                  </a:lnTo>
                  <a:lnTo>
                    <a:pt x="81" y="407"/>
                  </a:lnTo>
                  <a:lnTo>
                    <a:pt x="100" y="450"/>
                  </a:lnTo>
                  <a:lnTo>
                    <a:pt x="120" y="494"/>
                  </a:lnTo>
                  <a:lnTo>
                    <a:pt x="129" y="515"/>
                  </a:lnTo>
                  <a:lnTo>
                    <a:pt x="138" y="537"/>
                  </a:lnTo>
                  <a:lnTo>
                    <a:pt x="146" y="559"/>
                  </a:lnTo>
                  <a:lnTo>
                    <a:pt x="154" y="581"/>
                  </a:lnTo>
                  <a:lnTo>
                    <a:pt x="161" y="603"/>
                  </a:lnTo>
                  <a:lnTo>
                    <a:pt x="168" y="625"/>
                  </a:lnTo>
                  <a:lnTo>
                    <a:pt x="173" y="647"/>
                  </a:lnTo>
                  <a:lnTo>
                    <a:pt x="178" y="670"/>
                  </a:lnTo>
                  <a:lnTo>
                    <a:pt x="181" y="692"/>
                  </a:lnTo>
                  <a:lnTo>
                    <a:pt x="184" y="714"/>
                  </a:lnTo>
                  <a:lnTo>
                    <a:pt x="185" y="736"/>
                  </a:lnTo>
                  <a:lnTo>
                    <a:pt x="184" y="759"/>
                  </a:lnTo>
                  <a:close/>
                </a:path>
              </a:pathLst>
            </a:custGeom>
            <a:solidFill>
              <a:srgbClr val="5460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8" name="Freeform 98"/>
            <p:cNvSpPr>
              <a:spLocks/>
            </p:cNvSpPr>
            <p:nvPr/>
          </p:nvSpPr>
          <p:spPr bwMode="auto">
            <a:xfrm>
              <a:off x="3541" y="1810"/>
              <a:ext cx="283" cy="128"/>
            </a:xfrm>
            <a:custGeom>
              <a:avLst/>
              <a:gdLst>
                <a:gd name="T0" fmla="*/ 254 w 283"/>
                <a:gd name="T1" fmla="*/ 43 h 128"/>
                <a:gd name="T2" fmla="*/ 247 w 283"/>
                <a:gd name="T3" fmla="*/ 57 h 128"/>
                <a:gd name="T4" fmla="*/ 237 w 283"/>
                <a:gd name="T5" fmla="*/ 70 h 128"/>
                <a:gd name="T6" fmla="*/ 226 w 283"/>
                <a:gd name="T7" fmla="*/ 80 h 128"/>
                <a:gd name="T8" fmla="*/ 213 w 283"/>
                <a:gd name="T9" fmla="*/ 89 h 128"/>
                <a:gd name="T10" fmla="*/ 198 w 283"/>
                <a:gd name="T11" fmla="*/ 95 h 128"/>
                <a:gd name="T12" fmla="*/ 182 w 283"/>
                <a:gd name="T13" fmla="*/ 98 h 128"/>
                <a:gd name="T14" fmla="*/ 166 w 283"/>
                <a:gd name="T15" fmla="*/ 100 h 128"/>
                <a:gd name="T16" fmla="*/ 147 w 283"/>
                <a:gd name="T17" fmla="*/ 98 h 128"/>
                <a:gd name="T18" fmla="*/ 129 w 283"/>
                <a:gd name="T19" fmla="*/ 94 h 128"/>
                <a:gd name="T20" fmla="*/ 109 w 283"/>
                <a:gd name="T21" fmla="*/ 88 h 128"/>
                <a:gd name="T22" fmla="*/ 90 w 283"/>
                <a:gd name="T23" fmla="*/ 78 h 128"/>
                <a:gd name="T24" fmla="*/ 70 w 283"/>
                <a:gd name="T25" fmla="*/ 66 h 128"/>
                <a:gd name="T26" fmla="*/ 50 w 283"/>
                <a:gd name="T27" fmla="*/ 51 h 128"/>
                <a:gd name="T28" fmla="*/ 29 w 283"/>
                <a:gd name="T29" fmla="*/ 33 h 128"/>
                <a:gd name="T30" fmla="*/ 10 w 283"/>
                <a:gd name="T31" fmla="*/ 12 h 128"/>
                <a:gd name="T32" fmla="*/ 7 w 283"/>
                <a:gd name="T33" fmla="*/ 12 h 128"/>
                <a:gd name="T34" fmla="*/ 22 w 283"/>
                <a:gd name="T35" fmla="*/ 34 h 128"/>
                <a:gd name="T36" fmla="*/ 39 w 283"/>
                <a:gd name="T37" fmla="*/ 54 h 128"/>
                <a:gd name="T38" fmla="*/ 57 w 283"/>
                <a:gd name="T39" fmla="*/ 71 h 128"/>
                <a:gd name="T40" fmla="*/ 77 w 283"/>
                <a:gd name="T41" fmla="*/ 87 h 128"/>
                <a:gd name="T42" fmla="*/ 97 w 283"/>
                <a:gd name="T43" fmla="*/ 100 h 128"/>
                <a:gd name="T44" fmla="*/ 118 w 283"/>
                <a:gd name="T45" fmla="*/ 111 h 128"/>
                <a:gd name="T46" fmla="*/ 138 w 283"/>
                <a:gd name="T47" fmla="*/ 119 h 128"/>
                <a:gd name="T48" fmla="*/ 159 w 283"/>
                <a:gd name="T49" fmla="*/ 125 h 128"/>
                <a:gd name="T50" fmla="*/ 179 w 283"/>
                <a:gd name="T51" fmla="*/ 128 h 128"/>
                <a:gd name="T52" fmla="*/ 199 w 283"/>
                <a:gd name="T53" fmla="*/ 128 h 128"/>
                <a:gd name="T54" fmla="*/ 218 w 283"/>
                <a:gd name="T55" fmla="*/ 126 h 128"/>
                <a:gd name="T56" fmla="*/ 236 w 283"/>
                <a:gd name="T57" fmla="*/ 121 h 128"/>
                <a:gd name="T58" fmla="*/ 252 w 283"/>
                <a:gd name="T59" fmla="*/ 113 h 128"/>
                <a:gd name="T60" fmla="*/ 266 w 283"/>
                <a:gd name="T61" fmla="*/ 102 h 128"/>
                <a:gd name="T62" fmla="*/ 278 w 283"/>
                <a:gd name="T63" fmla="*/ 88 h 128"/>
                <a:gd name="T64" fmla="*/ 282 w 283"/>
                <a:gd name="T65" fmla="*/ 76 h 128"/>
                <a:gd name="T66" fmla="*/ 280 w 283"/>
                <a:gd name="T67" fmla="*/ 71 h 128"/>
                <a:gd name="T68" fmla="*/ 275 w 283"/>
                <a:gd name="T69" fmla="*/ 62 h 128"/>
                <a:gd name="T70" fmla="*/ 266 w 283"/>
                <a:gd name="T71" fmla="*/ 52 h 128"/>
                <a:gd name="T72" fmla="*/ 261 w 283"/>
                <a:gd name="T73" fmla="*/ 43 h 128"/>
                <a:gd name="T74" fmla="*/ 258 w 283"/>
                <a:gd name="T75" fmla="*/ 38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83" h="128">
                  <a:moveTo>
                    <a:pt x="258" y="35"/>
                  </a:moveTo>
                  <a:lnTo>
                    <a:pt x="254" y="43"/>
                  </a:lnTo>
                  <a:lnTo>
                    <a:pt x="251" y="50"/>
                  </a:lnTo>
                  <a:lnTo>
                    <a:pt x="247" y="57"/>
                  </a:lnTo>
                  <a:lnTo>
                    <a:pt x="242" y="64"/>
                  </a:lnTo>
                  <a:lnTo>
                    <a:pt x="237" y="70"/>
                  </a:lnTo>
                  <a:lnTo>
                    <a:pt x="232" y="76"/>
                  </a:lnTo>
                  <a:lnTo>
                    <a:pt x="226" y="80"/>
                  </a:lnTo>
                  <a:lnTo>
                    <a:pt x="220" y="85"/>
                  </a:lnTo>
                  <a:lnTo>
                    <a:pt x="213" y="89"/>
                  </a:lnTo>
                  <a:lnTo>
                    <a:pt x="206" y="92"/>
                  </a:lnTo>
                  <a:lnTo>
                    <a:pt x="198" y="95"/>
                  </a:lnTo>
                  <a:lnTo>
                    <a:pt x="191" y="97"/>
                  </a:lnTo>
                  <a:lnTo>
                    <a:pt x="182" y="98"/>
                  </a:lnTo>
                  <a:lnTo>
                    <a:pt x="174" y="99"/>
                  </a:lnTo>
                  <a:lnTo>
                    <a:pt x="166" y="100"/>
                  </a:lnTo>
                  <a:lnTo>
                    <a:pt x="157" y="99"/>
                  </a:lnTo>
                  <a:lnTo>
                    <a:pt x="147" y="98"/>
                  </a:lnTo>
                  <a:lnTo>
                    <a:pt x="138" y="97"/>
                  </a:lnTo>
                  <a:lnTo>
                    <a:pt x="129" y="94"/>
                  </a:lnTo>
                  <a:lnTo>
                    <a:pt x="119" y="92"/>
                  </a:lnTo>
                  <a:lnTo>
                    <a:pt x="109" y="88"/>
                  </a:lnTo>
                  <a:lnTo>
                    <a:pt x="100" y="83"/>
                  </a:lnTo>
                  <a:lnTo>
                    <a:pt x="90" y="78"/>
                  </a:lnTo>
                  <a:lnTo>
                    <a:pt x="80" y="73"/>
                  </a:lnTo>
                  <a:lnTo>
                    <a:pt x="70" y="66"/>
                  </a:lnTo>
                  <a:lnTo>
                    <a:pt x="60" y="59"/>
                  </a:lnTo>
                  <a:lnTo>
                    <a:pt x="50" y="51"/>
                  </a:lnTo>
                  <a:lnTo>
                    <a:pt x="39" y="43"/>
                  </a:lnTo>
                  <a:lnTo>
                    <a:pt x="29" y="33"/>
                  </a:lnTo>
                  <a:lnTo>
                    <a:pt x="19" y="23"/>
                  </a:lnTo>
                  <a:lnTo>
                    <a:pt x="10" y="12"/>
                  </a:lnTo>
                  <a:lnTo>
                    <a:pt x="0" y="0"/>
                  </a:lnTo>
                  <a:lnTo>
                    <a:pt x="7" y="12"/>
                  </a:lnTo>
                  <a:lnTo>
                    <a:pt x="14" y="23"/>
                  </a:lnTo>
                  <a:lnTo>
                    <a:pt x="22" y="34"/>
                  </a:lnTo>
                  <a:lnTo>
                    <a:pt x="31" y="44"/>
                  </a:lnTo>
                  <a:lnTo>
                    <a:pt x="39" y="54"/>
                  </a:lnTo>
                  <a:lnTo>
                    <a:pt x="48" y="62"/>
                  </a:lnTo>
                  <a:lnTo>
                    <a:pt x="57" y="71"/>
                  </a:lnTo>
                  <a:lnTo>
                    <a:pt x="67" y="79"/>
                  </a:lnTo>
                  <a:lnTo>
                    <a:pt x="77" y="87"/>
                  </a:lnTo>
                  <a:lnTo>
                    <a:pt x="87" y="93"/>
                  </a:lnTo>
                  <a:lnTo>
                    <a:pt x="97" y="100"/>
                  </a:lnTo>
                  <a:lnTo>
                    <a:pt x="107" y="105"/>
                  </a:lnTo>
                  <a:lnTo>
                    <a:pt x="118" y="111"/>
                  </a:lnTo>
                  <a:lnTo>
                    <a:pt x="128" y="115"/>
                  </a:lnTo>
                  <a:lnTo>
                    <a:pt x="138" y="119"/>
                  </a:lnTo>
                  <a:lnTo>
                    <a:pt x="149" y="122"/>
                  </a:lnTo>
                  <a:lnTo>
                    <a:pt x="159" y="125"/>
                  </a:lnTo>
                  <a:lnTo>
                    <a:pt x="169" y="127"/>
                  </a:lnTo>
                  <a:lnTo>
                    <a:pt x="179" y="128"/>
                  </a:lnTo>
                  <a:lnTo>
                    <a:pt x="189" y="128"/>
                  </a:lnTo>
                  <a:lnTo>
                    <a:pt x="199" y="128"/>
                  </a:lnTo>
                  <a:lnTo>
                    <a:pt x="209" y="128"/>
                  </a:lnTo>
                  <a:lnTo>
                    <a:pt x="218" y="126"/>
                  </a:lnTo>
                  <a:lnTo>
                    <a:pt x="227" y="124"/>
                  </a:lnTo>
                  <a:lnTo>
                    <a:pt x="236" y="121"/>
                  </a:lnTo>
                  <a:lnTo>
                    <a:pt x="244" y="118"/>
                  </a:lnTo>
                  <a:lnTo>
                    <a:pt x="252" y="113"/>
                  </a:lnTo>
                  <a:lnTo>
                    <a:pt x="259" y="108"/>
                  </a:lnTo>
                  <a:lnTo>
                    <a:pt x="266" y="102"/>
                  </a:lnTo>
                  <a:lnTo>
                    <a:pt x="272" y="95"/>
                  </a:lnTo>
                  <a:lnTo>
                    <a:pt x="278" y="88"/>
                  </a:lnTo>
                  <a:lnTo>
                    <a:pt x="283" y="80"/>
                  </a:lnTo>
                  <a:lnTo>
                    <a:pt x="282" y="76"/>
                  </a:lnTo>
                  <a:lnTo>
                    <a:pt x="281" y="74"/>
                  </a:lnTo>
                  <a:lnTo>
                    <a:pt x="280" y="71"/>
                  </a:lnTo>
                  <a:lnTo>
                    <a:pt x="278" y="68"/>
                  </a:lnTo>
                  <a:lnTo>
                    <a:pt x="275" y="62"/>
                  </a:lnTo>
                  <a:lnTo>
                    <a:pt x="270" y="57"/>
                  </a:lnTo>
                  <a:lnTo>
                    <a:pt x="266" y="52"/>
                  </a:lnTo>
                  <a:lnTo>
                    <a:pt x="263" y="46"/>
                  </a:lnTo>
                  <a:lnTo>
                    <a:pt x="261" y="43"/>
                  </a:lnTo>
                  <a:lnTo>
                    <a:pt x="259" y="41"/>
                  </a:lnTo>
                  <a:lnTo>
                    <a:pt x="258" y="38"/>
                  </a:lnTo>
                  <a:lnTo>
                    <a:pt x="258" y="35"/>
                  </a:lnTo>
                  <a:close/>
                </a:path>
              </a:pathLst>
            </a:custGeom>
            <a:solidFill>
              <a:srgbClr val="35436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9" name="Freeform 99"/>
            <p:cNvSpPr>
              <a:spLocks/>
            </p:cNvSpPr>
            <p:nvPr/>
          </p:nvSpPr>
          <p:spPr bwMode="auto">
            <a:xfrm>
              <a:off x="3510" y="1380"/>
              <a:ext cx="292" cy="241"/>
            </a:xfrm>
            <a:custGeom>
              <a:avLst/>
              <a:gdLst>
                <a:gd name="T0" fmla="*/ 25 w 292"/>
                <a:gd name="T1" fmla="*/ 2 h 241"/>
                <a:gd name="T2" fmla="*/ 19 w 292"/>
                <a:gd name="T3" fmla="*/ 6 h 241"/>
                <a:gd name="T4" fmla="*/ 14 w 292"/>
                <a:gd name="T5" fmla="*/ 10 h 241"/>
                <a:gd name="T6" fmla="*/ 10 w 292"/>
                <a:gd name="T7" fmla="*/ 14 h 241"/>
                <a:gd name="T8" fmla="*/ 7 w 292"/>
                <a:gd name="T9" fmla="*/ 20 h 241"/>
                <a:gd name="T10" fmla="*/ 5 w 292"/>
                <a:gd name="T11" fmla="*/ 25 h 241"/>
                <a:gd name="T12" fmla="*/ 3 w 292"/>
                <a:gd name="T13" fmla="*/ 34 h 241"/>
                <a:gd name="T14" fmla="*/ 2 w 292"/>
                <a:gd name="T15" fmla="*/ 53 h 241"/>
                <a:gd name="T16" fmla="*/ 2 w 292"/>
                <a:gd name="T17" fmla="*/ 72 h 241"/>
                <a:gd name="T18" fmla="*/ 1 w 292"/>
                <a:gd name="T19" fmla="*/ 84 h 241"/>
                <a:gd name="T20" fmla="*/ 15 w 292"/>
                <a:gd name="T21" fmla="*/ 89 h 241"/>
                <a:gd name="T22" fmla="*/ 49 w 292"/>
                <a:gd name="T23" fmla="*/ 88 h 241"/>
                <a:gd name="T24" fmla="*/ 83 w 292"/>
                <a:gd name="T25" fmla="*/ 87 h 241"/>
                <a:gd name="T26" fmla="*/ 108 w 292"/>
                <a:gd name="T27" fmla="*/ 84 h 241"/>
                <a:gd name="T28" fmla="*/ 123 w 292"/>
                <a:gd name="T29" fmla="*/ 82 h 241"/>
                <a:gd name="T30" fmla="*/ 130 w 292"/>
                <a:gd name="T31" fmla="*/ 83 h 241"/>
                <a:gd name="T32" fmla="*/ 129 w 292"/>
                <a:gd name="T33" fmla="*/ 90 h 241"/>
                <a:gd name="T34" fmla="*/ 130 w 292"/>
                <a:gd name="T35" fmla="*/ 103 h 241"/>
                <a:gd name="T36" fmla="*/ 133 w 292"/>
                <a:gd name="T37" fmla="*/ 123 h 241"/>
                <a:gd name="T38" fmla="*/ 134 w 292"/>
                <a:gd name="T39" fmla="*/ 136 h 241"/>
                <a:gd name="T40" fmla="*/ 133 w 292"/>
                <a:gd name="T41" fmla="*/ 142 h 241"/>
                <a:gd name="T42" fmla="*/ 145 w 292"/>
                <a:gd name="T43" fmla="*/ 148 h 241"/>
                <a:gd name="T44" fmla="*/ 169 w 292"/>
                <a:gd name="T45" fmla="*/ 153 h 241"/>
                <a:gd name="T46" fmla="*/ 190 w 292"/>
                <a:gd name="T47" fmla="*/ 157 h 241"/>
                <a:gd name="T48" fmla="*/ 206 w 292"/>
                <a:gd name="T49" fmla="*/ 160 h 241"/>
                <a:gd name="T50" fmla="*/ 216 w 292"/>
                <a:gd name="T51" fmla="*/ 163 h 241"/>
                <a:gd name="T52" fmla="*/ 225 w 292"/>
                <a:gd name="T53" fmla="*/ 167 h 241"/>
                <a:gd name="T54" fmla="*/ 235 w 292"/>
                <a:gd name="T55" fmla="*/ 171 h 241"/>
                <a:gd name="T56" fmla="*/ 244 w 292"/>
                <a:gd name="T57" fmla="*/ 177 h 241"/>
                <a:gd name="T58" fmla="*/ 253 w 292"/>
                <a:gd name="T59" fmla="*/ 185 h 241"/>
                <a:gd name="T60" fmla="*/ 261 w 292"/>
                <a:gd name="T61" fmla="*/ 194 h 241"/>
                <a:gd name="T62" fmla="*/ 270 w 292"/>
                <a:gd name="T63" fmla="*/ 204 h 241"/>
                <a:gd name="T64" fmla="*/ 279 w 292"/>
                <a:gd name="T65" fmla="*/ 218 h 241"/>
                <a:gd name="T66" fmla="*/ 287 w 292"/>
                <a:gd name="T67" fmla="*/ 233 h 241"/>
                <a:gd name="T68" fmla="*/ 292 w 292"/>
                <a:gd name="T69" fmla="*/ 227 h 241"/>
                <a:gd name="T70" fmla="*/ 289 w 292"/>
                <a:gd name="T71" fmla="*/ 200 h 241"/>
                <a:gd name="T72" fmla="*/ 282 w 292"/>
                <a:gd name="T73" fmla="*/ 175 h 241"/>
                <a:gd name="T74" fmla="*/ 271 w 292"/>
                <a:gd name="T75" fmla="*/ 153 h 241"/>
                <a:gd name="T76" fmla="*/ 256 w 292"/>
                <a:gd name="T77" fmla="*/ 132 h 241"/>
                <a:gd name="T78" fmla="*/ 238 w 292"/>
                <a:gd name="T79" fmla="*/ 114 h 241"/>
                <a:gd name="T80" fmla="*/ 218 w 292"/>
                <a:gd name="T81" fmla="*/ 97 h 241"/>
                <a:gd name="T82" fmla="*/ 197 w 292"/>
                <a:gd name="T83" fmla="*/ 82 h 241"/>
                <a:gd name="T84" fmla="*/ 175 w 292"/>
                <a:gd name="T85" fmla="*/ 68 h 241"/>
                <a:gd name="T86" fmla="*/ 151 w 292"/>
                <a:gd name="T87" fmla="*/ 56 h 241"/>
                <a:gd name="T88" fmla="*/ 128 w 292"/>
                <a:gd name="T89" fmla="*/ 44 h 241"/>
                <a:gd name="T90" fmla="*/ 106 w 292"/>
                <a:gd name="T91" fmla="*/ 34 h 241"/>
                <a:gd name="T92" fmla="*/ 75 w 292"/>
                <a:gd name="T93" fmla="*/ 21 h 241"/>
                <a:gd name="T94" fmla="*/ 48 w 292"/>
                <a:gd name="T95" fmla="*/ 10 h 241"/>
                <a:gd name="T96" fmla="*/ 34 w 292"/>
                <a:gd name="T97" fmla="*/ 3 h 2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92" h="241">
                  <a:moveTo>
                    <a:pt x="28" y="0"/>
                  </a:moveTo>
                  <a:lnTo>
                    <a:pt x="25" y="2"/>
                  </a:lnTo>
                  <a:lnTo>
                    <a:pt x="22" y="4"/>
                  </a:lnTo>
                  <a:lnTo>
                    <a:pt x="19" y="6"/>
                  </a:lnTo>
                  <a:lnTo>
                    <a:pt x="16" y="7"/>
                  </a:lnTo>
                  <a:lnTo>
                    <a:pt x="14" y="10"/>
                  </a:lnTo>
                  <a:lnTo>
                    <a:pt x="12" y="12"/>
                  </a:lnTo>
                  <a:lnTo>
                    <a:pt x="10" y="14"/>
                  </a:lnTo>
                  <a:lnTo>
                    <a:pt x="9" y="17"/>
                  </a:lnTo>
                  <a:lnTo>
                    <a:pt x="7" y="20"/>
                  </a:lnTo>
                  <a:lnTo>
                    <a:pt x="6" y="23"/>
                  </a:lnTo>
                  <a:lnTo>
                    <a:pt x="5" y="25"/>
                  </a:lnTo>
                  <a:lnTo>
                    <a:pt x="4" y="28"/>
                  </a:lnTo>
                  <a:lnTo>
                    <a:pt x="3" y="34"/>
                  </a:lnTo>
                  <a:lnTo>
                    <a:pt x="3" y="40"/>
                  </a:lnTo>
                  <a:lnTo>
                    <a:pt x="2" y="53"/>
                  </a:lnTo>
                  <a:lnTo>
                    <a:pt x="2" y="66"/>
                  </a:lnTo>
                  <a:lnTo>
                    <a:pt x="2" y="72"/>
                  </a:lnTo>
                  <a:lnTo>
                    <a:pt x="2" y="78"/>
                  </a:lnTo>
                  <a:lnTo>
                    <a:pt x="1" y="84"/>
                  </a:lnTo>
                  <a:lnTo>
                    <a:pt x="0" y="90"/>
                  </a:lnTo>
                  <a:lnTo>
                    <a:pt x="15" y="89"/>
                  </a:lnTo>
                  <a:lnTo>
                    <a:pt x="32" y="89"/>
                  </a:lnTo>
                  <a:lnTo>
                    <a:pt x="49" y="88"/>
                  </a:lnTo>
                  <a:lnTo>
                    <a:pt x="66" y="88"/>
                  </a:lnTo>
                  <a:lnTo>
                    <a:pt x="83" y="87"/>
                  </a:lnTo>
                  <a:lnTo>
                    <a:pt x="100" y="85"/>
                  </a:lnTo>
                  <a:lnTo>
                    <a:pt x="108" y="84"/>
                  </a:lnTo>
                  <a:lnTo>
                    <a:pt x="116" y="83"/>
                  </a:lnTo>
                  <a:lnTo>
                    <a:pt x="123" y="82"/>
                  </a:lnTo>
                  <a:lnTo>
                    <a:pt x="131" y="80"/>
                  </a:lnTo>
                  <a:lnTo>
                    <a:pt x="130" y="83"/>
                  </a:lnTo>
                  <a:lnTo>
                    <a:pt x="129" y="86"/>
                  </a:lnTo>
                  <a:lnTo>
                    <a:pt x="129" y="90"/>
                  </a:lnTo>
                  <a:lnTo>
                    <a:pt x="129" y="94"/>
                  </a:lnTo>
                  <a:lnTo>
                    <a:pt x="130" y="103"/>
                  </a:lnTo>
                  <a:lnTo>
                    <a:pt x="131" y="113"/>
                  </a:lnTo>
                  <a:lnTo>
                    <a:pt x="133" y="123"/>
                  </a:lnTo>
                  <a:lnTo>
                    <a:pt x="134" y="132"/>
                  </a:lnTo>
                  <a:lnTo>
                    <a:pt x="134" y="136"/>
                  </a:lnTo>
                  <a:lnTo>
                    <a:pt x="134" y="139"/>
                  </a:lnTo>
                  <a:lnTo>
                    <a:pt x="133" y="142"/>
                  </a:lnTo>
                  <a:lnTo>
                    <a:pt x="132" y="145"/>
                  </a:lnTo>
                  <a:lnTo>
                    <a:pt x="145" y="148"/>
                  </a:lnTo>
                  <a:lnTo>
                    <a:pt x="157" y="150"/>
                  </a:lnTo>
                  <a:lnTo>
                    <a:pt x="169" y="153"/>
                  </a:lnTo>
                  <a:lnTo>
                    <a:pt x="180" y="155"/>
                  </a:lnTo>
                  <a:lnTo>
                    <a:pt x="190" y="157"/>
                  </a:lnTo>
                  <a:lnTo>
                    <a:pt x="201" y="159"/>
                  </a:lnTo>
                  <a:lnTo>
                    <a:pt x="206" y="160"/>
                  </a:lnTo>
                  <a:lnTo>
                    <a:pt x="211" y="161"/>
                  </a:lnTo>
                  <a:lnTo>
                    <a:pt x="216" y="163"/>
                  </a:lnTo>
                  <a:lnTo>
                    <a:pt x="220" y="165"/>
                  </a:lnTo>
                  <a:lnTo>
                    <a:pt x="225" y="167"/>
                  </a:lnTo>
                  <a:lnTo>
                    <a:pt x="230" y="169"/>
                  </a:lnTo>
                  <a:lnTo>
                    <a:pt x="235" y="171"/>
                  </a:lnTo>
                  <a:lnTo>
                    <a:pt x="239" y="174"/>
                  </a:lnTo>
                  <a:lnTo>
                    <a:pt x="244" y="177"/>
                  </a:lnTo>
                  <a:lnTo>
                    <a:pt x="248" y="181"/>
                  </a:lnTo>
                  <a:lnTo>
                    <a:pt x="253" y="185"/>
                  </a:lnTo>
                  <a:lnTo>
                    <a:pt x="257" y="189"/>
                  </a:lnTo>
                  <a:lnTo>
                    <a:pt x="261" y="194"/>
                  </a:lnTo>
                  <a:lnTo>
                    <a:pt x="266" y="199"/>
                  </a:lnTo>
                  <a:lnTo>
                    <a:pt x="270" y="204"/>
                  </a:lnTo>
                  <a:lnTo>
                    <a:pt x="274" y="211"/>
                  </a:lnTo>
                  <a:lnTo>
                    <a:pt x="279" y="218"/>
                  </a:lnTo>
                  <a:lnTo>
                    <a:pt x="283" y="225"/>
                  </a:lnTo>
                  <a:lnTo>
                    <a:pt x="287" y="233"/>
                  </a:lnTo>
                  <a:lnTo>
                    <a:pt x="291" y="241"/>
                  </a:lnTo>
                  <a:lnTo>
                    <a:pt x="292" y="227"/>
                  </a:lnTo>
                  <a:lnTo>
                    <a:pt x="291" y="213"/>
                  </a:lnTo>
                  <a:lnTo>
                    <a:pt x="289" y="200"/>
                  </a:lnTo>
                  <a:lnTo>
                    <a:pt x="286" y="187"/>
                  </a:lnTo>
                  <a:lnTo>
                    <a:pt x="282" y="175"/>
                  </a:lnTo>
                  <a:lnTo>
                    <a:pt x="277" y="164"/>
                  </a:lnTo>
                  <a:lnTo>
                    <a:pt x="271" y="153"/>
                  </a:lnTo>
                  <a:lnTo>
                    <a:pt x="264" y="142"/>
                  </a:lnTo>
                  <a:lnTo>
                    <a:pt x="256" y="132"/>
                  </a:lnTo>
                  <a:lnTo>
                    <a:pt x="247" y="123"/>
                  </a:lnTo>
                  <a:lnTo>
                    <a:pt x="238" y="114"/>
                  </a:lnTo>
                  <a:lnTo>
                    <a:pt x="229" y="105"/>
                  </a:lnTo>
                  <a:lnTo>
                    <a:pt x="218" y="97"/>
                  </a:lnTo>
                  <a:lnTo>
                    <a:pt x="208" y="89"/>
                  </a:lnTo>
                  <a:lnTo>
                    <a:pt x="197" y="82"/>
                  </a:lnTo>
                  <a:lnTo>
                    <a:pt x="186" y="75"/>
                  </a:lnTo>
                  <a:lnTo>
                    <a:pt x="175" y="68"/>
                  </a:lnTo>
                  <a:lnTo>
                    <a:pt x="163" y="61"/>
                  </a:lnTo>
                  <a:lnTo>
                    <a:pt x="151" y="56"/>
                  </a:lnTo>
                  <a:lnTo>
                    <a:pt x="140" y="50"/>
                  </a:lnTo>
                  <a:lnTo>
                    <a:pt x="128" y="44"/>
                  </a:lnTo>
                  <a:lnTo>
                    <a:pt x="117" y="39"/>
                  </a:lnTo>
                  <a:lnTo>
                    <a:pt x="106" y="34"/>
                  </a:lnTo>
                  <a:lnTo>
                    <a:pt x="95" y="30"/>
                  </a:lnTo>
                  <a:lnTo>
                    <a:pt x="75" y="21"/>
                  </a:lnTo>
                  <a:lnTo>
                    <a:pt x="56" y="13"/>
                  </a:lnTo>
                  <a:lnTo>
                    <a:pt x="48" y="10"/>
                  </a:lnTo>
                  <a:lnTo>
                    <a:pt x="41" y="6"/>
                  </a:lnTo>
                  <a:lnTo>
                    <a:pt x="34" y="3"/>
                  </a:lnTo>
                  <a:lnTo>
                    <a:pt x="28" y="0"/>
                  </a:lnTo>
                  <a:close/>
                </a:path>
              </a:pathLst>
            </a:custGeom>
            <a:solidFill>
              <a:srgbClr val="35436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0" name="Freeform 100"/>
            <p:cNvSpPr>
              <a:spLocks/>
            </p:cNvSpPr>
            <p:nvPr/>
          </p:nvSpPr>
          <p:spPr bwMode="auto">
            <a:xfrm>
              <a:off x="3776" y="1407"/>
              <a:ext cx="283" cy="944"/>
            </a:xfrm>
            <a:custGeom>
              <a:avLst/>
              <a:gdLst>
                <a:gd name="T0" fmla="*/ 32 w 283"/>
                <a:gd name="T1" fmla="*/ 425 h 944"/>
                <a:gd name="T2" fmla="*/ 34 w 283"/>
                <a:gd name="T3" fmla="*/ 457 h 944"/>
                <a:gd name="T4" fmla="*/ 34 w 283"/>
                <a:gd name="T5" fmla="*/ 491 h 944"/>
                <a:gd name="T6" fmla="*/ 31 w 283"/>
                <a:gd name="T7" fmla="*/ 563 h 944"/>
                <a:gd name="T8" fmla="*/ 26 w 283"/>
                <a:gd name="T9" fmla="*/ 636 h 944"/>
                <a:gd name="T10" fmla="*/ 22 w 283"/>
                <a:gd name="T11" fmla="*/ 705 h 944"/>
                <a:gd name="T12" fmla="*/ 20 w 283"/>
                <a:gd name="T13" fmla="*/ 767 h 944"/>
                <a:gd name="T14" fmla="*/ 19 w 283"/>
                <a:gd name="T15" fmla="*/ 798 h 944"/>
                <a:gd name="T16" fmla="*/ 12 w 283"/>
                <a:gd name="T17" fmla="*/ 854 h 944"/>
                <a:gd name="T18" fmla="*/ 2 w 283"/>
                <a:gd name="T19" fmla="*/ 923 h 944"/>
                <a:gd name="T20" fmla="*/ 218 w 283"/>
                <a:gd name="T21" fmla="*/ 925 h 944"/>
                <a:gd name="T22" fmla="*/ 208 w 283"/>
                <a:gd name="T23" fmla="*/ 870 h 944"/>
                <a:gd name="T24" fmla="*/ 195 w 283"/>
                <a:gd name="T25" fmla="*/ 810 h 944"/>
                <a:gd name="T26" fmla="*/ 186 w 283"/>
                <a:gd name="T27" fmla="*/ 769 h 944"/>
                <a:gd name="T28" fmla="*/ 175 w 283"/>
                <a:gd name="T29" fmla="*/ 735 h 944"/>
                <a:gd name="T30" fmla="*/ 158 w 283"/>
                <a:gd name="T31" fmla="*/ 687 h 944"/>
                <a:gd name="T32" fmla="*/ 147 w 283"/>
                <a:gd name="T33" fmla="*/ 648 h 944"/>
                <a:gd name="T34" fmla="*/ 143 w 283"/>
                <a:gd name="T35" fmla="*/ 624 h 944"/>
                <a:gd name="T36" fmla="*/ 141 w 283"/>
                <a:gd name="T37" fmla="*/ 599 h 944"/>
                <a:gd name="T38" fmla="*/ 142 w 283"/>
                <a:gd name="T39" fmla="*/ 572 h 944"/>
                <a:gd name="T40" fmla="*/ 147 w 283"/>
                <a:gd name="T41" fmla="*/ 544 h 944"/>
                <a:gd name="T42" fmla="*/ 157 w 283"/>
                <a:gd name="T43" fmla="*/ 514 h 944"/>
                <a:gd name="T44" fmla="*/ 181 w 283"/>
                <a:gd name="T45" fmla="*/ 497 h 944"/>
                <a:gd name="T46" fmla="*/ 202 w 283"/>
                <a:gd name="T47" fmla="*/ 480 h 944"/>
                <a:gd name="T48" fmla="*/ 221 w 283"/>
                <a:gd name="T49" fmla="*/ 462 h 944"/>
                <a:gd name="T50" fmla="*/ 237 w 283"/>
                <a:gd name="T51" fmla="*/ 443 h 944"/>
                <a:gd name="T52" fmla="*/ 250 w 283"/>
                <a:gd name="T53" fmla="*/ 423 h 944"/>
                <a:gd name="T54" fmla="*/ 261 w 283"/>
                <a:gd name="T55" fmla="*/ 402 h 944"/>
                <a:gd name="T56" fmla="*/ 270 w 283"/>
                <a:gd name="T57" fmla="*/ 380 h 944"/>
                <a:gd name="T58" fmla="*/ 276 w 283"/>
                <a:gd name="T59" fmla="*/ 356 h 944"/>
                <a:gd name="T60" fmla="*/ 280 w 283"/>
                <a:gd name="T61" fmla="*/ 332 h 944"/>
                <a:gd name="T62" fmla="*/ 283 w 283"/>
                <a:gd name="T63" fmla="*/ 307 h 944"/>
                <a:gd name="T64" fmla="*/ 273 w 283"/>
                <a:gd name="T65" fmla="*/ 276 h 944"/>
                <a:gd name="T66" fmla="*/ 244 w 283"/>
                <a:gd name="T67" fmla="*/ 238 h 944"/>
                <a:gd name="T68" fmla="*/ 221 w 283"/>
                <a:gd name="T69" fmla="*/ 204 h 944"/>
                <a:gd name="T70" fmla="*/ 202 w 283"/>
                <a:gd name="T71" fmla="*/ 172 h 944"/>
                <a:gd name="T72" fmla="*/ 181 w 283"/>
                <a:gd name="T73" fmla="*/ 135 h 944"/>
                <a:gd name="T74" fmla="*/ 158 w 283"/>
                <a:gd name="T75" fmla="*/ 90 h 944"/>
                <a:gd name="T76" fmla="*/ 149 w 283"/>
                <a:gd name="T77" fmla="*/ 73 h 944"/>
                <a:gd name="T78" fmla="*/ 139 w 283"/>
                <a:gd name="T79" fmla="*/ 58 h 944"/>
                <a:gd name="T80" fmla="*/ 129 w 283"/>
                <a:gd name="T81" fmla="*/ 48 h 944"/>
                <a:gd name="T82" fmla="*/ 117 w 283"/>
                <a:gd name="T83" fmla="*/ 41 h 944"/>
                <a:gd name="T84" fmla="*/ 91 w 283"/>
                <a:gd name="T85" fmla="*/ 30 h 944"/>
                <a:gd name="T86" fmla="*/ 61 w 283"/>
                <a:gd name="T87" fmla="*/ 15 h 944"/>
                <a:gd name="T88" fmla="*/ 45 w 283"/>
                <a:gd name="T89" fmla="*/ 8 h 944"/>
                <a:gd name="T90" fmla="*/ 28 w 283"/>
                <a:gd name="T91" fmla="*/ 3 h 944"/>
                <a:gd name="T92" fmla="*/ 21 w 283"/>
                <a:gd name="T93" fmla="*/ 7 h 944"/>
                <a:gd name="T94" fmla="*/ 37 w 283"/>
                <a:gd name="T95" fmla="*/ 27 h 944"/>
                <a:gd name="T96" fmla="*/ 47 w 283"/>
                <a:gd name="T97" fmla="*/ 47 h 944"/>
                <a:gd name="T98" fmla="*/ 51 w 283"/>
                <a:gd name="T99" fmla="*/ 67 h 944"/>
                <a:gd name="T100" fmla="*/ 52 w 283"/>
                <a:gd name="T101" fmla="*/ 87 h 944"/>
                <a:gd name="T102" fmla="*/ 49 w 283"/>
                <a:gd name="T103" fmla="*/ 108 h 944"/>
                <a:gd name="T104" fmla="*/ 45 w 283"/>
                <a:gd name="T105" fmla="*/ 128 h 944"/>
                <a:gd name="T106" fmla="*/ 34 w 283"/>
                <a:gd name="T107" fmla="*/ 163 h 944"/>
                <a:gd name="T108" fmla="*/ 26 w 283"/>
                <a:gd name="T109" fmla="*/ 197 h 944"/>
                <a:gd name="T110" fmla="*/ 23 w 283"/>
                <a:gd name="T111" fmla="*/ 218 h 944"/>
                <a:gd name="T112" fmla="*/ 19 w 283"/>
                <a:gd name="T113" fmla="*/ 275 h 944"/>
                <a:gd name="T114" fmla="*/ 19 w 283"/>
                <a:gd name="T115" fmla="*/ 306 h 944"/>
                <a:gd name="T116" fmla="*/ 21 w 283"/>
                <a:gd name="T117" fmla="*/ 340 h 944"/>
                <a:gd name="T118" fmla="*/ 25 w 283"/>
                <a:gd name="T119" fmla="*/ 377 h 9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83" h="944">
                  <a:moveTo>
                    <a:pt x="30" y="405"/>
                  </a:moveTo>
                  <a:lnTo>
                    <a:pt x="31" y="415"/>
                  </a:lnTo>
                  <a:lnTo>
                    <a:pt x="32" y="425"/>
                  </a:lnTo>
                  <a:lnTo>
                    <a:pt x="33" y="436"/>
                  </a:lnTo>
                  <a:lnTo>
                    <a:pt x="33" y="446"/>
                  </a:lnTo>
                  <a:lnTo>
                    <a:pt x="34" y="457"/>
                  </a:lnTo>
                  <a:lnTo>
                    <a:pt x="34" y="469"/>
                  </a:lnTo>
                  <a:lnTo>
                    <a:pt x="34" y="480"/>
                  </a:lnTo>
                  <a:lnTo>
                    <a:pt x="34" y="491"/>
                  </a:lnTo>
                  <a:lnTo>
                    <a:pt x="34" y="515"/>
                  </a:lnTo>
                  <a:lnTo>
                    <a:pt x="33" y="539"/>
                  </a:lnTo>
                  <a:lnTo>
                    <a:pt x="31" y="563"/>
                  </a:lnTo>
                  <a:lnTo>
                    <a:pt x="30" y="587"/>
                  </a:lnTo>
                  <a:lnTo>
                    <a:pt x="28" y="612"/>
                  </a:lnTo>
                  <a:lnTo>
                    <a:pt x="26" y="636"/>
                  </a:lnTo>
                  <a:lnTo>
                    <a:pt x="25" y="659"/>
                  </a:lnTo>
                  <a:lnTo>
                    <a:pt x="23" y="683"/>
                  </a:lnTo>
                  <a:lnTo>
                    <a:pt x="22" y="705"/>
                  </a:lnTo>
                  <a:lnTo>
                    <a:pt x="21" y="727"/>
                  </a:lnTo>
                  <a:lnTo>
                    <a:pt x="20" y="747"/>
                  </a:lnTo>
                  <a:lnTo>
                    <a:pt x="20" y="767"/>
                  </a:lnTo>
                  <a:lnTo>
                    <a:pt x="20" y="777"/>
                  </a:lnTo>
                  <a:lnTo>
                    <a:pt x="20" y="787"/>
                  </a:lnTo>
                  <a:lnTo>
                    <a:pt x="19" y="798"/>
                  </a:lnTo>
                  <a:lnTo>
                    <a:pt x="18" y="809"/>
                  </a:lnTo>
                  <a:lnTo>
                    <a:pt x="15" y="831"/>
                  </a:lnTo>
                  <a:lnTo>
                    <a:pt x="12" y="854"/>
                  </a:lnTo>
                  <a:lnTo>
                    <a:pt x="9" y="878"/>
                  </a:lnTo>
                  <a:lnTo>
                    <a:pt x="6" y="901"/>
                  </a:lnTo>
                  <a:lnTo>
                    <a:pt x="2" y="923"/>
                  </a:lnTo>
                  <a:lnTo>
                    <a:pt x="0" y="944"/>
                  </a:lnTo>
                  <a:lnTo>
                    <a:pt x="221" y="944"/>
                  </a:lnTo>
                  <a:lnTo>
                    <a:pt x="218" y="925"/>
                  </a:lnTo>
                  <a:lnTo>
                    <a:pt x="215" y="907"/>
                  </a:lnTo>
                  <a:lnTo>
                    <a:pt x="211" y="889"/>
                  </a:lnTo>
                  <a:lnTo>
                    <a:pt x="208" y="870"/>
                  </a:lnTo>
                  <a:lnTo>
                    <a:pt x="204" y="851"/>
                  </a:lnTo>
                  <a:lnTo>
                    <a:pt x="200" y="831"/>
                  </a:lnTo>
                  <a:lnTo>
                    <a:pt x="195" y="810"/>
                  </a:lnTo>
                  <a:lnTo>
                    <a:pt x="190" y="788"/>
                  </a:lnTo>
                  <a:lnTo>
                    <a:pt x="188" y="778"/>
                  </a:lnTo>
                  <a:lnTo>
                    <a:pt x="186" y="769"/>
                  </a:lnTo>
                  <a:lnTo>
                    <a:pt x="183" y="760"/>
                  </a:lnTo>
                  <a:lnTo>
                    <a:pt x="181" y="752"/>
                  </a:lnTo>
                  <a:lnTo>
                    <a:pt x="175" y="735"/>
                  </a:lnTo>
                  <a:lnTo>
                    <a:pt x="169" y="718"/>
                  </a:lnTo>
                  <a:lnTo>
                    <a:pt x="164" y="702"/>
                  </a:lnTo>
                  <a:lnTo>
                    <a:pt x="158" y="687"/>
                  </a:lnTo>
                  <a:lnTo>
                    <a:pt x="153" y="671"/>
                  </a:lnTo>
                  <a:lnTo>
                    <a:pt x="149" y="656"/>
                  </a:lnTo>
                  <a:lnTo>
                    <a:pt x="147" y="648"/>
                  </a:lnTo>
                  <a:lnTo>
                    <a:pt x="145" y="640"/>
                  </a:lnTo>
                  <a:lnTo>
                    <a:pt x="144" y="632"/>
                  </a:lnTo>
                  <a:lnTo>
                    <a:pt x="143" y="624"/>
                  </a:lnTo>
                  <a:lnTo>
                    <a:pt x="141" y="616"/>
                  </a:lnTo>
                  <a:lnTo>
                    <a:pt x="141" y="607"/>
                  </a:lnTo>
                  <a:lnTo>
                    <a:pt x="141" y="599"/>
                  </a:lnTo>
                  <a:lnTo>
                    <a:pt x="141" y="590"/>
                  </a:lnTo>
                  <a:lnTo>
                    <a:pt x="141" y="581"/>
                  </a:lnTo>
                  <a:lnTo>
                    <a:pt x="142" y="572"/>
                  </a:lnTo>
                  <a:lnTo>
                    <a:pt x="143" y="563"/>
                  </a:lnTo>
                  <a:lnTo>
                    <a:pt x="145" y="554"/>
                  </a:lnTo>
                  <a:lnTo>
                    <a:pt x="147" y="544"/>
                  </a:lnTo>
                  <a:lnTo>
                    <a:pt x="150" y="534"/>
                  </a:lnTo>
                  <a:lnTo>
                    <a:pt x="153" y="524"/>
                  </a:lnTo>
                  <a:lnTo>
                    <a:pt x="157" y="514"/>
                  </a:lnTo>
                  <a:lnTo>
                    <a:pt x="165" y="508"/>
                  </a:lnTo>
                  <a:lnTo>
                    <a:pt x="173" y="503"/>
                  </a:lnTo>
                  <a:lnTo>
                    <a:pt x="181" y="497"/>
                  </a:lnTo>
                  <a:lnTo>
                    <a:pt x="188" y="492"/>
                  </a:lnTo>
                  <a:lnTo>
                    <a:pt x="195" y="486"/>
                  </a:lnTo>
                  <a:lnTo>
                    <a:pt x="202" y="480"/>
                  </a:lnTo>
                  <a:lnTo>
                    <a:pt x="209" y="474"/>
                  </a:lnTo>
                  <a:lnTo>
                    <a:pt x="215" y="468"/>
                  </a:lnTo>
                  <a:lnTo>
                    <a:pt x="221" y="462"/>
                  </a:lnTo>
                  <a:lnTo>
                    <a:pt x="226" y="456"/>
                  </a:lnTo>
                  <a:lnTo>
                    <a:pt x="232" y="449"/>
                  </a:lnTo>
                  <a:lnTo>
                    <a:pt x="237" y="443"/>
                  </a:lnTo>
                  <a:lnTo>
                    <a:pt x="241" y="436"/>
                  </a:lnTo>
                  <a:lnTo>
                    <a:pt x="246" y="430"/>
                  </a:lnTo>
                  <a:lnTo>
                    <a:pt x="250" y="423"/>
                  </a:lnTo>
                  <a:lnTo>
                    <a:pt x="254" y="416"/>
                  </a:lnTo>
                  <a:lnTo>
                    <a:pt x="258" y="409"/>
                  </a:lnTo>
                  <a:lnTo>
                    <a:pt x="261" y="402"/>
                  </a:lnTo>
                  <a:lnTo>
                    <a:pt x="264" y="394"/>
                  </a:lnTo>
                  <a:lnTo>
                    <a:pt x="267" y="387"/>
                  </a:lnTo>
                  <a:lnTo>
                    <a:pt x="270" y="380"/>
                  </a:lnTo>
                  <a:lnTo>
                    <a:pt x="272" y="372"/>
                  </a:lnTo>
                  <a:lnTo>
                    <a:pt x="274" y="364"/>
                  </a:lnTo>
                  <a:lnTo>
                    <a:pt x="276" y="356"/>
                  </a:lnTo>
                  <a:lnTo>
                    <a:pt x="278" y="348"/>
                  </a:lnTo>
                  <a:lnTo>
                    <a:pt x="279" y="340"/>
                  </a:lnTo>
                  <a:lnTo>
                    <a:pt x="280" y="332"/>
                  </a:lnTo>
                  <a:lnTo>
                    <a:pt x="282" y="324"/>
                  </a:lnTo>
                  <a:lnTo>
                    <a:pt x="282" y="315"/>
                  </a:lnTo>
                  <a:lnTo>
                    <a:pt x="283" y="307"/>
                  </a:lnTo>
                  <a:lnTo>
                    <a:pt x="283" y="298"/>
                  </a:lnTo>
                  <a:lnTo>
                    <a:pt x="283" y="289"/>
                  </a:lnTo>
                  <a:lnTo>
                    <a:pt x="273" y="276"/>
                  </a:lnTo>
                  <a:lnTo>
                    <a:pt x="263" y="263"/>
                  </a:lnTo>
                  <a:lnTo>
                    <a:pt x="253" y="251"/>
                  </a:lnTo>
                  <a:lnTo>
                    <a:pt x="244" y="238"/>
                  </a:lnTo>
                  <a:lnTo>
                    <a:pt x="236" y="227"/>
                  </a:lnTo>
                  <a:lnTo>
                    <a:pt x="228" y="215"/>
                  </a:lnTo>
                  <a:lnTo>
                    <a:pt x="221" y="204"/>
                  </a:lnTo>
                  <a:lnTo>
                    <a:pt x="214" y="193"/>
                  </a:lnTo>
                  <a:lnTo>
                    <a:pt x="207" y="182"/>
                  </a:lnTo>
                  <a:lnTo>
                    <a:pt x="202" y="172"/>
                  </a:lnTo>
                  <a:lnTo>
                    <a:pt x="196" y="163"/>
                  </a:lnTo>
                  <a:lnTo>
                    <a:pt x="191" y="153"/>
                  </a:lnTo>
                  <a:lnTo>
                    <a:pt x="181" y="135"/>
                  </a:lnTo>
                  <a:lnTo>
                    <a:pt x="173" y="119"/>
                  </a:lnTo>
                  <a:lnTo>
                    <a:pt x="165" y="104"/>
                  </a:lnTo>
                  <a:lnTo>
                    <a:pt x="158" y="90"/>
                  </a:lnTo>
                  <a:lnTo>
                    <a:pt x="155" y="84"/>
                  </a:lnTo>
                  <a:lnTo>
                    <a:pt x="152" y="78"/>
                  </a:lnTo>
                  <a:lnTo>
                    <a:pt x="149" y="73"/>
                  </a:lnTo>
                  <a:lnTo>
                    <a:pt x="146" y="68"/>
                  </a:lnTo>
                  <a:lnTo>
                    <a:pt x="143" y="63"/>
                  </a:lnTo>
                  <a:lnTo>
                    <a:pt x="139" y="58"/>
                  </a:lnTo>
                  <a:lnTo>
                    <a:pt x="136" y="55"/>
                  </a:lnTo>
                  <a:lnTo>
                    <a:pt x="132" y="51"/>
                  </a:lnTo>
                  <a:lnTo>
                    <a:pt x="129" y="48"/>
                  </a:lnTo>
                  <a:lnTo>
                    <a:pt x="125" y="45"/>
                  </a:lnTo>
                  <a:lnTo>
                    <a:pt x="122" y="43"/>
                  </a:lnTo>
                  <a:lnTo>
                    <a:pt x="117" y="41"/>
                  </a:lnTo>
                  <a:lnTo>
                    <a:pt x="108" y="37"/>
                  </a:lnTo>
                  <a:lnTo>
                    <a:pt x="99" y="33"/>
                  </a:lnTo>
                  <a:lnTo>
                    <a:pt x="91" y="30"/>
                  </a:lnTo>
                  <a:lnTo>
                    <a:pt x="84" y="27"/>
                  </a:lnTo>
                  <a:lnTo>
                    <a:pt x="72" y="20"/>
                  </a:lnTo>
                  <a:lnTo>
                    <a:pt x="61" y="15"/>
                  </a:lnTo>
                  <a:lnTo>
                    <a:pt x="55" y="13"/>
                  </a:lnTo>
                  <a:lnTo>
                    <a:pt x="50" y="10"/>
                  </a:lnTo>
                  <a:lnTo>
                    <a:pt x="45" y="8"/>
                  </a:lnTo>
                  <a:lnTo>
                    <a:pt x="40" y="6"/>
                  </a:lnTo>
                  <a:lnTo>
                    <a:pt x="34" y="4"/>
                  </a:lnTo>
                  <a:lnTo>
                    <a:pt x="28" y="3"/>
                  </a:lnTo>
                  <a:lnTo>
                    <a:pt x="22" y="1"/>
                  </a:lnTo>
                  <a:lnTo>
                    <a:pt x="15" y="0"/>
                  </a:lnTo>
                  <a:lnTo>
                    <a:pt x="21" y="7"/>
                  </a:lnTo>
                  <a:lnTo>
                    <a:pt x="27" y="13"/>
                  </a:lnTo>
                  <a:lnTo>
                    <a:pt x="33" y="20"/>
                  </a:lnTo>
                  <a:lnTo>
                    <a:pt x="37" y="27"/>
                  </a:lnTo>
                  <a:lnTo>
                    <a:pt x="41" y="33"/>
                  </a:lnTo>
                  <a:lnTo>
                    <a:pt x="44" y="40"/>
                  </a:lnTo>
                  <a:lnTo>
                    <a:pt x="47" y="47"/>
                  </a:lnTo>
                  <a:lnTo>
                    <a:pt x="49" y="53"/>
                  </a:lnTo>
                  <a:lnTo>
                    <a:pt x="50" y="60"/>
                  </a:lnTo>
                  <a:lnTo>
                    <a:pt x="51" y="67"/>
                  </a:lnTo>
                  <a:lnTo>
                    <a:pt x="52" y="74"/>
                  </a:lnTo>
                  <a:lnTo>
                    <a:pt x="52" y="80"/>
                  </a:lnTo>
                  <a:lnTo>
                    <a:pt x="52" y="87"/>
                  </a:lnTo>
                  <a:lnTo>
                    <a:pt x="51" y="94"/>
                  </a:lnTo>
                  <a:lnTo>
                    <a:pt x="50" y="101"/>
                  </a:lnTo>
                  <a:lnTo>
                    <a:pt x="49" y="108"/>
                  </a:lnTo>
                  <a:lnTo>
                    <a:pt x="48" y="114"/>
                  </a:lnTo>
                  <a:lnTo>
                    <a:pt x="46" y="121"/>
                  </a:lnTo>
                  <a:lnTo>
                    <a:pt x="45" y="128"/>
                  </a:lnTo>
                  <a:lnTo>
                    <a:pt x="43" y="135"/>
                  </a:lnTo>
                  <a:lnTo>
                    <a:pt x="39" y="149"/>
                  </a:lnTo>
                  <a:lnTo>
                    <a:pt x="34" y="163"/>
                  </a:lnTo>
                  <a:lnTo>
                    <a:pt x="31" y="177"/>
                  </a:lnTo>
                  <a:lnTo>
                    <a:pt x="27" y="191"/>
                  </a:lnTo>
                  <a:lnTo>
                    <a:pt x="26" y="197"/>
                  </a:lnTo>
                  <a:lnTo>
                    <a:pt x="24" y="204"/>
                  </a:lnTo>
                  <a:lnTo>
                    <a:pt x="24" y="211"/>
                  </a:lnTo>
                  <a:lnTo>
                    <a:pt x="23" y="218"/>
                  </a:lnTo>
                  <a:lnTo>
                    <a:pt x="21" y="242"/>
                  </a:lnTo>
                  <a:lnTo>
                    <a:pt x="19" y="264"/>
                  </a:lnTo>
                  <a:lnTo>
                    <a:pt x="19" y="275"/>
                  </a:lnTo>
                  <a:lnTo>
                    <a:pt x="19" y="285"/>
                  </a:lnTo>
                  <a:lnTo>
                    <a:pt x="19" y="296"/>
                  </a:lnTo>
                  <a:lnTo>
                    <a:pt x="19" y="306"/>
                  </a:lnTo>
                  <a:lnTo>
                    <a:pt x="19" y="317"/>
                  </a:lnTo>
                  <a:lnTo>
                    <a:pt x="20" y="328"/>
                  </a:lnTo>
                  <a:lnTo>
                    <a:pt x="21" y="340"/>
                  </a:lnTo>
                  <a:lnTo>
                    <a:pt x="22" y="352"/>
                  </a:lnTo>
                  <a:lnTo>
                    <a:pt x="23" y="364"/>
                  </a:lnTo>
                  <a:lnTo>
                    <a:pt x="25" y="377"/>
                  </a:lnTo>
                  <a:lnTo>
                    <a:pt x="27" y="391"/>
                  </a:lnTo>
                  <a:lnTo>
                    <a:pt x="30" y="405"/>
                  </a:lnTo>
                  <a:close/>
                </a:path>
              </a:pathLst>
            </a:custGeom>
            <a:solidFill>
              <a:srgbClr val="5460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1" name="Freeform 101"/>
            <p:cNvSpPr>
              <a:spLocks/>
            </p:cNvSpPr>
            <p:nvPr/>
          </p:nvSpPr>
          <p:spPr bwMode="auto">
            <a:xfrm>
              <a:off x="3775" y="1391"/>
              <a:ext cx="118" cy="234"/>
            </a:xfrm>
            <a:custGeom>
              <a:avLst/>
              <a:gdLst>
                <a:gd name="T0" fmla="*/ 28 w 118"/>
                <a:gd name="T1" fmla="*/ 221 h 234"/>
                <a:gd name="T2" fmla="*/ 24 w 118"/>
                <a:gd name="T3" fmla="*/ 198 h 234"/>
                <a:gd name="T4" fmla="*/ 22 w 118"/>
                <a:gd name="T5" fmla="*/ 178 h 234"/>
                <a:gd name="T6" fmla="*/ 24 w 118"/>
                <a:gd name="T7" fmla="*/ 160 h 234"/>
                <a:gd name="T8" fmla="*/ 26 w 118"/>
                <a:gd name="T9" fmla="*/ 144 h 234"/>
                <a:gd name="T10" fmla="*/ 30 w 118"/>
                <a:gd name="T11" fmla="*/ 129 h 234"/>
                <a:gd name="T12" fmla="*/ 37 w 118"/>
                <a:gd name="T13" fmla="*/ 111 h 234"/>
                <a:gd name="T14" fmla="*/ 44 w 118"/>
                <a:gd name="T15" fmla="*/ 94 h 234"/>
                <a:gd name="T16" fmla="*/ 47 w 118"/>
                <a:gd name="T17" fmla="*/ 84 h 234"/>
                <a:gd name="T18" fmla="*/ 48 w 118"/>
                <a:gd name="T19" fmla="*/ 73 h 234"/>
                <a:gd name="T20" fmla="*/ 47 w 118"/>
                <a:gd name="T21" fmla="*/ 62 h 234"/>
                <a:gd name="T22" fmla="*/ 44 w 118"/>
                <a:gd name="T23" fmla="*/ 50 h 234"/>
                <a:gd name="T24" fmla="*/ 36 w 118"/>
                <a:gd name="T25" fmla="*/ 38 h 234"/>
                <a:gd name="T26" fmla="*/ 25 w 118"/>
                <a:gd name="T27" fmla="*/ 24 h 234"/>
                <a:gd name="T28" fmla="*/ 9 w 118"/>
                <a:gd name="T29" fmla="*/ 9 h 234"/>
                <a:gd name="T30" fmla="*/ 15 w 118"/>
                <a:gd name="T31" fmla="*/ 6 h 234"/>
                <a:gd name="T32" fmla="*/ 48 w 118"/>
                <a:gd name="T33" fmla="*/ 17 h 234"/>
                <a:gd name="T34" fmla="*/ 73 w 118"/>
                <a:gd name="T35" fmla="*/ 26 h 234"/>
                <a:gd name="T36" fmla="*/ 89 w 118"/>
                <a:gd name="T37" fmla="*/ 33 h 234"/>
                <a:gd name="T38" fmla="*/ 102 w 118"/>
                <a:gd name="T39" fmla="*/ 41 h 234"/>
                <a:gd name="T40" fmla="*/ 111 w 118"/>
                <a:gd name="T41" fmla="*/ 47 h 234"/>
                <a:gd name="T42" fmla="*/ 116 w 118"/>
                <a:gd name="T43" fmla="*/ 52 h 234"/>
                <a:gd name="T44" fmla="*/ 115 w 118"/>
                <a:gd name="T45" fmla="*/ 55 h 234"/>
                <a:gd name="T46" fmla="*/ 109 w 118"/>
                <a:gd name="T47" fmla="*/ 57 h 234"/>
                <a:gd name="T48" fmla="*/ 101 w 118"/>
                <a:gd name="T49" fmla="*/ 61 h 234"/>
                <a:gd name="T50" fmla="*/ 90 w 118"/>
                <a:gd name="T51" fmla="*/ 66 h 234"/>
                <a:gd name="T52" fmla="*/ 82 w 118"/>
                <a:gd name="T53" fmla="*/ 70 h 234"/>
                <a:gd name="T54" fmla="*/ 76 w 118"/>
                <a:gd name="T55" fmla="*/ 72 h 234"/>
                <a:gd name="T56" fmla="*/ 75 w 118"/>
                <a:gd name="T57" fmla="*/ 74 h 234"/>
                <a:gd name="T58" fmla="*/ 80 w 118"/>
                <a:gd name="T59" fmla="*/ 78 h 234"/>
                <a:gd name="T60" fmla="*/ 86 w 118"/>
                <a:gd name="T61" fmla="*/ 83 h 234"/>
                <a:gd name="T62" fmla="*/ 91 w 118"/>
                <a:gd name="T63" fmla="*/ 89 h 234"/>
                <a:gd name="T64" fmla="*/ 95 w 118"/>
                <a:gd name="T65" fmla="*/ 92 h 234"/>
                <a:gd name="T66" fmla="*/ 101 w 118"/>
                <a:gd name="T67" fmla="*/ 95 h 234"/>
                <a:gd name="T68" fmla="*/ 108 w 118"/>
                <a:gd name="T69" fmla="*/ 97 h 234"/>
                <a:gd name="T70" fmla="*/ 110 w 118"/>
                <a:gd name="T71" fmla="*/ 103 h 234"/>
                <a:gd name="T72" fmla="*/ 105 w 118"/>
                <a:gd name="T73" fmla="*/ 113 h 234"/>
                <a:gd name="T74" fmla="*/ 100 w 118"/>
                <a:gd name="T75" fmla="*/ 122 h 234"/>
                <a:gd name="T76" fmla="*/ 94 w 118"/>
                <a:gd name="T77" fmla="*/ 129 h 234"/>
                <a:gd name="T78" fmla="*/ 85 w 118"/>
                <a:gd name="T79" fmla="*/ 139 h 234"/>
                <a:gd name="T80" fmla="*/ 71 w 118"/>
                <a:gd name="T81" fmla="*/ 150 h 234"/>
                <a:gd name="T82" fmla="*/ 60 w 118"/>
                <a:gd name="T83" fmla="*/ 158 h 234"/>
                <a:gd name="T84" fmla="*/ 54 w 118"/>
                <a:gd name="T85" fmla="*/ 164 h 234"/>
                <a:gd name="T86" fmla="*/ 48 w 118"/>
                <a:gd name="T87" fmla="*/ 171 h 234"/>
                <a:gd name="T88" fmla="*/ 43 w 118"/>
                <a:gd name="T89" fmla="*/ 179 h 234"/>
                <a:gd name="T90" fmla="*/ 38 w 118"/>
                <a:gd name="T91" fmla="*/ 188 h 234"/>
                <a:gd name="T92" fmla="*/ 35 w 118"/>
                <a:gd name="T93" fmla="*/ 198 h 234"/>
                <a:gd name="T94" fmla="*/ 32 w 118"/>
                <a:gd name="T95" fmla="*/ 211 h 234"/>
                <a:gd name="T96" fmla="*/ 31 w 118"/>
                <a:gd name="T97" fmla="*/ 226 h 2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18" h="234">
                  <a:moveTo>
                    <a:pt x="31" y="234"/>
                  </a:moveTo>
                  <a:lnTo>
                    <a:pt x="28" y="221"/>
                  </a:lnTo>
                  <a:lnTo>
                    <a:pt x="25" y="209"/>
                  </a:lnTo>
                  <a:lnTo>
                    <a:pt x="24" y="198"/>
                  </a:lnTo>
                  <a:lnTo>
                    <a:pt x="23" y="188"/>
                  </a:lnTo>
                  <a:lnTo>
                    <a:pt x="22" y="178"/>
                  </a:lnTo>
                  <a:lnTo>
                    <a:pt x="23" y="168"/>
                  </a:lnTo>
                  <a:lnTo>
                    <a:pt x="24" y="160"/>
                  </a:lnTo>
                  <a:lnTo>
                    <a:pt x="25" y="151"/>
                  </a:lnTo>
                  <a:lnTo>
                    <a:pt x="26" y="144"/>
                  </a:lnTo>
                  <a:lnTo>
                    <a:pt x="28" y="136"/>
                  </a:lnTo>
                  <a:lnTo>
                    <a:pt x="30" y="129"/>
                  </a:lnTo>
                  <a:lnTo>
                    <a:pt x="33" y="123"/>
                  </a:lnTo>
                  <a:lnTo>
                    <a:pt x="37" y="111"/>
                  </a:lnTo>
                  <a:lnTo>
                    <a:pt x="42" y="99"/>
                  </a:lnTo>
                  <a:lnTo>
                    <a:pt x="44" y="94"/>
                  </a:lnTo>
                  <a:lnTo>
                    <a:pt x="46" y="89"/>
                  </a:lnTo>
                  <a:lnTo>
                    <a:pt x="47" y="84"/>
                  </a:lnTo>
                  <a:lnTo>
                    <a:pt x="48" y="78"/>
                  </a:lnTo>
                  <a:lnTo>
                    <a:pt x="48" y="73"/>
                  </a:lnTo>
                  <a:lnTo>
                    <a:pt x="48" y="68"/>
                  </a:lnTo>
                  <a:lnTo>
                    <a:pt x="47" y="62"/>
                  </a:lnTo>
                  <a:lnTo>
                    <a:pt x="46" y="56"/>
                  </a:lnTo>
                  <a:lnTo>
                    <a:pt x="44" y="50"/>
                  </a:lnTo>
                  <a:lnTo>
                    <a:pt x="41" y="45"/>
                  </a:lnTo>
                  <a:lnTo>
                    <a:pt x="36" y="38"/>
                  </a:lnTo>
                  <a:lnTo>
                    <a:pt x="31" y="31"/>
                  </a:lnTo>
                  <a:lnTo>
                    <a:pt x="25" y="24"/>
                  </a:lnTo>
                  <a:lnTo>
                    <a:pt x="18" y="17"/>
                  </a:lnTo>
                  <a:lnTo>
                    <a:pt x="9" y="9"/>
                  </a:lnTo>
                  <a:lnTo>
                    <a:pt x="0" y="0"/>
                  </a:lnTo>
                  <a:lnTo>
                    <a:pt x="15" y="6"/>
                  </a:lnTo>
                  <a:lnTo>
                    <a:pt x="31" y="11"/>
                  </a:lnTo>
                  <a:lnTo>
                    <a:pt x="48" y="17"/>
                  </a:lnTo>
                  <a:lnTo>
                    <a:pt x="65" y="23"/>
                  </a:lnTo>
                  <a:lnTo>
                    <a:pt x="73" y="26"/>
                  </a:lnTo>
                  <a:lnTo>
                    <a:pt x="81" y="30"/>
                  </a:lnTo>
                  <a:lnTo>
                    <a:pt x="89" y="33"/>
                  </a:lnTo>
                  <a:lnTo>
                    <a:pt x="96" y="37"/>
                  </a:lnTo>
                  <a:lnTo>
                    <a:pt x="102" y="41"/>
                  </a:lnTo>
                  <a:lnTo>
                    <a:pt x="109" y="45"/>
                  </a:lnTo>
                  <a:lnTo>
                    <a:pt x="111" y="47"/>
                  </a:lnTo>
                  <a:lnTo>
                    <a:pt x="114" y="49"/>
                  </a:lnTo>
                  <a:lnTo>
                    <a:pt x="116" y="52"/>
                  </a:lnTo>
                  <a:lnTo>
                    <a:pt x="118" y="54"/>
                  </a:lnTo>
                  <a:lnTo>
                    <a:pt x="115" y="55"/>
                  </a:lnTo>
                  <a:lnTo>
                    <a:pt x="112" y="56"/>
                  </a:lnTo>
                  <a:lnTo>
                    <a:pt x="109" y="57"/>
                  </a:lnTo>
                  <a:lnTo>
                    <a:pt x="106" y="58"/>
                  </a:lnTo>
                  <a:lnTo>
                    <a:pt x="101" y="61"/>
                  </a:lnTo>
                  <a:lnTo>
                    <a:pt x="95" y="64"/>
                  </a:lnTo>
                  <a:lnTo>
                    <a:pt x="90" y="66"/>
                  </a:lnTo>
                  <a:lnTo>
                    <a:pt x="85" y="69"/>
                  </a:lnTo>
                  <a:lnTo>
                    <a:pt x="82" y="70"/>
                  </a:lnTo>
                  <a:lnTo>
                    <a:pt x="79" y="71"/>
                  </a:lnTo>
                  <a:lnTo>
                    <a:pt x="76" y="72"/>
                  </a:lnTo>
                  <a:lnTo>
                    <a:pt x="73" y="73"/>
                  </a:lnTo>
                  <a:lnTo>
                    <a:pt x="75" y="74"/>
                  </a:lnTo>
                  <a:lnTo>
                    <a:pt x="78" y="76"/>
                  </a:lnTo>
                  <a:lnTo>
                    <a:pt x="80" y="78"/>
                  </a:lnTo>
                  <a:lnTo>
                    <a:pt x="82" y="79"/>
                  </a:lnTo>
                  <a:lnTo>
                    <a:pt x="86" y="83"/>
                  </a:lnTo>
                  <a:lnTo>
                    <a:pt x="89" y="87"/>
                  </a:lnTo>
                  <a:lnTo>
                    <a:pt x="91" y="89"/>
                  </a:lnTo>
                  <a:lnTo>
                    <a:pt x="93" y="90"/>
                  </a:lnTo>
                  <a:lnTo>
                    <a:pt x="95" y="92"/>
                  </a:lnTo>
                  <a:lnTo>
                    <a:pt x="98" y="94"/>
                  </a:lnTo>
                  <a:lnTo>
                    <a:pt x="101" y="95"/>
                  </a:lnTo>
                  <a:lnTo>
                    <a:pt x="104" y="96"/>
                  </a:lnTo>
                  <a:lnTo>
                    <a:pt x="108" y="97"/>
                  </a:lnTo>
                  <a:lnTo>
                    <a:pt x="112" y="97"/>
                  </a:lnTo>
                  <a:lnTo>
                    <a:pt x="110" y="103"/>
                  </a:lnTo>
                  <a:lnTo>
                    <a:pt x="108" y="108"/>
                  </a:lnTo>
                  <a:lnTo>
                    <a:pt x="105" y="113"/>
                  </a:lnTo>
                  <a:lnTo>
                    <a:pt x="103" y="117"/>
                  </a:lnTo>
                  <a:lnTo>
                    <a:pt x="100" y="122"/>
                  </a:lnTo>
                  <a:lnTo>
                    <a:pt x="97" y="125"/>
                  </a:lnTo>
                  <a:lnTo>
                    <a:pt x="94" y="129"/>
                  </a:lnTo>
                  <a:lnTo>
                    <a:pt x="91" y="132"/>
                  </a:lnTo>
                  <a:lnTo>
                    <a:pt x="85" y="139"/>
                  </a:lnTo>
                  <a:lnTo>
                    <a:pt x="77" y="144"/>
                  </a:lnTo>
                  <a:lnTo>
                    <a:pt x="71" y="150"/>
                  </a:lnTo>
                  <a:lnTo>
                    <a:pt x="64" y="155"/>
                  </a:lnTo>
                  <a:lnTo>
                    <a:pt x="60" y="158"/>
                  </a:lnTo>
                  <a:lnTo>
                    <a:pt x="57" y="161"/>
                  </a:lnTo>
                  <a:lnTo>
                    <a:pt x="54" y="164"/>
                  </a:lnTo>
                  <a:lnTo>
                    <a:pt x="51" y="167"/>
                  </a:lnTo>
                  <a:lnTo>
                    <a:pt x="48" y="171"/>
                  </a:lnTo>
                  <a:lnTo>
                    <a:pt x="45" y="174"/>
                  </a:lnTo>
                  <a:lnTo>
                    <a:pt x="43" y="179"/>
                  </a:lnTo>
                  <a:lnTo>
                    <a:pt x="40" y="183"/>
                  </a:lnTo>
                  <a:lnTo>
                    <a:pt x="38" y="188"/>
                  </a:lnTo>
                  <a:lnTo>
                    <a:pt x="36" y="193"/>
                  </a:lnTo>
                  <a:lnTo>
                    <a:pt x="35" y="198"/>
                  </a:lnTo>
                  <a:lnTo>
                    <a:pt x="33" y="205"/>
                  </a:lnTo>
                  <a:lnTo>
                    <a:pt x="32" y="211"/>
                  </a:lnTo>
                  <a:lnTo>
                    <a:pt x="32" y="218"/>
                  </a:lnTo>
                  <a:lnTo>
                    <a:pt x="31" y="226"/>
                  </a:lnTo>
                  <a:lnTo>
                    <a:pt x="31" y="234"/>
                  </a:lnTo>
                  <a:close/>
                </a:path>
              </a:pathLst>
            </a:custGeom>
            <a:solidFill>
              <a:srgbClr val="35436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2" name="Freeform 102"/>
            <p:cNvSpPr>
              <a:spLocks/>
            </p:cNvSpPr>
            <p:nvPr/>
          </p:nvSpPr>
          <p:spPr bwMode="auto">
            <a:xfrm>
              <a:off x="4825" y="2342"/>
              <a:ext cx="319" cy="1439"/>
            </a:xfrm>
            <a:custGeom>
              <a:avLst/>
              <a:gdLst>
                <a:gd name="T0" fmla="*/ 319 w 319"/>
                <a:gd name="T1" fmla="*/ 0 h 1439"/>
                <a:gd name="T2" fmla="*/ 0 w 319"/>
                <a:gd name="T3" fmla="*/ 0 h 1439"/>
                <a:gd name="T4" fmla="*/ 0 w 319"/>
                <a:gd name="T5" fmla="*/ 1088 h 1439"/>
                <a:gd name="T6" fmla="*/ 311 w 319"/>
                <a:gd name="T7" fmla="*/ 1439 h 1439"/>
                <a:gd name="T8" fmla="*/ 319 w 319"/>
                <a:gd name="T9" fmla="*/ 0 h 1439"/>
              </a:gdLst>
              <a:ahLst/>
              <a:cxnLst>
                <a:cxn ang="0">
                  <a:pos x="T0" y="T1"/>
                </a:cxn>
                <a:cxn ang="0">
                  <a:pos x="T2" y="T3"/>
                </a:cxn>
                <a:cxn ang="0">
                  <a:pos x="T4" y="T5"/>
                </a:cxn>
                <a:cxn ang="0">
                  <a:pos x="T6" y="T7"/>
                </a:cxn>
                <a:cxn ang="0">
                  <a:pos x="T8" y="T9"/>
                </a:cxn>
              </a:cxnLst>
              <a:rect l="0" t="0" r="r" b="b"/>
              <a:pathLst>
                <a:path w="319" h="1439">
                  <a:moveTo>
                    <a:pt x="319" y="0"/>
                  </a:moveTo>
                  <a:lnTo>
                    <a:pt x="0" y="0"/>
                  </a:lnTo>
                  <a:lnTo>
                    <a:pt x="0" y="1088"/>
                  </a:lnTo>
                  <a:lnTo>
                    <a:pt x="311" y="1439"/>
                  </a:lnTo>
                  <a:lnTo>
                    <a:pt x="319" y="0"/>
                  </a:lnTo>
                  <a:close/>
                </a:path>
              </a:pathLst>
            </a:custGeom>
            <a:solidFill>
              <a:srgbClr val="38343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3" name="Rectangle 103"/>
            <p:cNvSpPr>
              <a:spLocks noChangeArrowheads="1"/>
            </p:cNvSpPr>
            <p:nvPr/>
          </p:nvSpPr>
          <p:spPr bwMode="auto">
            <a:xfrm>
              <a:off x="5134" y="2353"/>
              <a:ext cx="76" cy="1428"/>
            </a:xfrm>
            <a:prstGeom prst="rect">
              <a:avLst/>
            </a:prstGeom>
            <a:solidFill>
              <a:srgbClr val="13151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4" name="Freeform 104"/>
            <p:cNvSpPr>
              <a:spLocks/>
            </p:cNvSpPr>
            <p:nvPr/>
          </p:nvSpPr>
          <p:spPr bwMode="auto">
            <a:xfrm>
              <a:off x="2457" y="2318"/>
              <a:ext cx="473" cy="1463"/>
            </a:xfrm>
            <a:custGeom>
              <a:avLst/>
              <a:gdLst>
                <a:gd name="T0" fmla="*/ 458 w 473"/>
                <a:gd name="T1" fmla="*/ 29 h 1463"/>
                <a:gd name="T2" fmla="*/ 473 w 473"/>
                <a:gd name="T3" fmla="*/ 45 h 1463"/>
                <a:gd name="T4" fmla="*/ 473 w 473"/>
                <a:gd name="T5" fmla="*/ 1094 h 1463"/>
                <a:gd name="T6" fmla="*/ 0 w 473"/>
                <a:gd name="T7" fmla="*/ 1463 h 1463"/>
                <a:gd name="T8" fmla="*/ 4 w 473"/>
                <a:gd name="T9" fmla="*/ 0 h 1463"/>
                <a:gd name="T10" fmla="*/ 458 w 473"/>
                <a:gd name="T11" fmla="*/ 29 h 1463"/>
              </a:gdLst>
              <a:ahLst/>
              <a:cxnLst>
                <a:cxn ang="0">
                  <a:pos x="T0" y="T1"/>
                </a:cxn>
                <a:cxn ang="0">
                  <a:pos x="T2" y="T3"/>
                </a:cxn>
                <a:cxn ang="0">
                  <a:pos x="T4" y="T5"/>
                </a:cxn>
                <a:cxn ang="0">
                  <a:pos x="T6" y="T7"/>
                </a:cxn>
                <a:cxn ang="0">
                  <a:pos x="T8" y="T9"/>
                </a:cxn>
                <a:cxn ang="0">
                  <a:pos x="T10" y="T11"/>
                </a:cxn>
              </a:cxnLst>
              <a:rect l="0" t="0" r="r" b="b"/>
              <a:pathLst>
                <a:path w="473" h="1463">
                  <a:moveTo>
                    <a:pt x="458" y="29"/>
                  </a:moveTo>
                  <a:lnTo>
                    <a:pt x="473" y="45"/>
                  </a:lnTo>
                  <a:lnTo>
                    <a:pt x="473" y="1094"/>
                  </a:lnTo>
                  <a:lnTo>
                    <a:pt x="0" y="1463"/>
                  </a:lnTo>
                  <a:lnTo>
                    <a:pt x="4" y="0"/>
                  </a:lnTo>
                  <a:lnTo>
                    <a:pt x="458" y="29"/>
                  </a:lnTo>
                  <a:close/>
                </a:path>
              </a:pathLst>
            </a:custGeom>
            <a:solidFill>
              <a:srgbClr val="38343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5" name="Freeform 105"/>
            <p:cNvSpPr>
              <a:spLocks/>
            </p:cNvSpPr>
            <p:nvPr/>
          </p:nvSpPr>
          <p:spPr bwMode="auto">
            <a:xfrm>
              <a:off x="2214" y="2078"/>
              <a:ext cx="3252" cy="248"/>
            </a:xfrm>
            <a:custGeom>
              <a:avLst/>
              <a:gdLst>
                <a:gd name="T0" fmla="*/ 3252 w 3252"/>
                <a:gd name="T1" fmla="*/ 246 h 248"/>
                <a:gd name="T2" fmla="*/ 0 w 3252"/>
                <a:gd name="T3" fmla="*/ 248 h 248"/>
                <a:gd name="T4" fmla="*/ 938 w 3252"/>
                <a:gd name="T5" fmla="*/ 0 h 248"/>
                <a:gd name="T6" fmla="*/ 2738 w 3252"/>
                <a:gd name="T7" fmla="*/ 0 h 248"/>
                <a:gd name="T8" fmla="*/ 3252 w 3252"/>
                <a:gd name="T9" fmla="*/ 246 h 248"/>
              </a:gdLst>
              <a:ahLst/>
              <a:cxnLst>
                <a:cxn ang="0">
                  <a:pos x="T0" y="T1"/>
                </a:cxn>
                <a:cxn ang="0">
                  <a:pos x="T2" y="T3"/>
                </a:cxn>
                <a:cxn ang="0">
                  <a:pos x="T4" y="T5"/>
                </a:cxn>
                <a:cxn ang="0">
                  <a:pos x="T6" y="T7"/>
                </a:cxn>
                <a:cxn ang="0">
                  <a:pos x="T8" y="T9"/>
                </a:cxn>
              </a:cxnLst>
              <a:rect l="0" t="0" r="r" b="b"/>
              <a:pathLst>
                <a:path w="3252" h="248">
                  <a:moveTo>
                    <a:pt x="3252" y="246"/>
                  </a:moveTo>
                  <a:lnTo>
                    <a:pt x="0" y="248"/>
                  </a:lnTo>
                  <a:lnTo>
                    <a:pt x="938" y="0"/>
                  </a:lnTo>
                  <a:lnTo>
                    <a:pt x="2738" y="0"/>
                  </a:lnTo>
                  <a:lnTo>
                    <a:pt x="3252" y="246"/>
                  </a:lnTo>
                  <a:close/>
                </a:path>
              </a:pathLst>
            </a:custGeom>
            <a:solidFill>
              <a:srgbClr val="38343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6" name="Freeform 106"/>
            <p:cNvSpPr>
              <a:spLocks/>
            </p:cNvSpPr>
            <p:nvPr/>
          </p:nvSpPr>
          <p:spPr bwMode="auto">
            <a:xfrm>
              <a:off x="2712" y="2344"/>
              <a:ext cx="2271" cy="550"/>
            </a:xfrm>
            <a:custGeom>
              <a:avLst/>
              <a:gdLst>
                <a:gd name="T0" fmla="*/ 0 w 2271"/>
                <a:gd name="T1" fmla="*/ 550 h 550"/>
                <a:gd name="T2" fmla="*/ 2271 w 2271"/>
                <a:gd name="T3" fmla="*/ 546 h 550"/>
                <a:gd name="T4" fmla="*/ 2271 w 2271"/>
                <a:gd name="T5" fmla="*/ 0 h 550"/>
                <a:gd name="T6" fmla="*/ 0 w 2271"/>
                <a:gd name="T7" fmla="*/ 4 h 550"/>
                <a:gd name="T8" fmla="*/ 0 w 2271"/>
                <a:gd name="T9" fmla="*/ 550 h 550"/>
              </a:gdLst>
              <a:ahLst/>
              <a:cxnLst>
                <a:cxn ang="0">
                  <a:pos x="T0" y="T1"/>
                </a:cxn>
                <a:cxn ang="0">
                  <a:pos x="T2" y="T3"/>
                </a:cxn>
                <a:cxn ang="0">
                  <a:pos x="T4" y="T5"/>
                </a:cxn>
                <a:cxn ang="0">
                  <a:pos x="T6" y="T7"/>
                </a:cxn>
                <a:cxn ang="0">
                  <a:pos x="T8" y="T9"/>
                </a:cxn>
              </a:cxnLst>
              <a:rect l="0" t="0" r="r" b="b"/>
              <a:pathLst>
                <a:path w="2271" h="550">
                  <a:moveTo>
                    <a:pt x="0" y="550"/>
                  </a:moveTo>
                  <a:lnTo>
                    <a:pt x="2271" y="546"/>
                  </a:lnTo>
                  <a:lnTo>
                    <a:pt x="2271" y="0"/>
                  </a:lnTo>
                  <a:lnTo>
                    <a:pt x="0" y="4"/>
                  </a:lnTo>
                  <a:lnTo>
                    <a:pt x="0" y="550"/>
                  </a:lnTo>
                  <a:close/>
                </a:path>
              </a:pathLst>
            </a:custGeom>
            <a:solidFill>
              <a:srgbClr val="4D494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7" name="Rectangle 107"/>
            <p:cNvSpPr>
              <a:spLocks noChangeArrowheads="1"/>
            </p:cNvSpPr>
            <p:nvPr/>
          </p:nvSpPr>
          <p:spPr bwMode="auto">
            <a:xfrm>
              <a:off x="2217" y="2323"/>
              <a:ext cx="3249" cy="72"/>
            </a:xfrm>
            <a:prstGeom prst="rect">
              <a:avLst/>
            </a:prstGeom>
            <a:solidFill>
              <a:srgbClr val="13151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8" name="Rectangle 108"/>
            <p:cNvSpPr>
              <a:spLocks noChangeArrowheads="1"/>
            </p:cNvSpPr>
            <p:nvPr/>
          </p:nvSpPr>
          <p:spPr bwMode="auto">
            <a:xfrm>
              <a:off x="2401" y="2391"/>
              <a:ext cx="64" cy="1389"/>
            </a:xfrm>
            <a:prstGeom prst="rect">
              <a:avLst/>
            </a:prstGeom>
            <a:solidFill>
              <a:srgbClr val="131516"/>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9" name="Freeform 109"/>
            <p:cNvSpPr>
              <a:spLocks/>
            </p:cNvSpPr>
            <p:nvPr/>
          </p:nvSpPr>
          <p:spPr bwMode="auto">
            <a:xfrm>
              <a:off x="3177" y="1485"/>
              <a:ext cx="285" cy="470"/>
            </a:xfrm>
            <a:custGeom>
              <a:avLst/>
              <a:gdLst>
                <a:gd name="T0" fmla="*/ 0 w 285"/>
                <a:gd name="T1" fmla="*/ 463 h 470"/>
                <a:gd name="T2" fmla="*/ 7 w 285"/>
                <a:gd name="T3" fmla="*/ 448 h 470"/>
                <a:gd name="T4" fmla="*/ 14 w 285"/>
                <a:gd name="T5" fmla="*/ 434 h 470"/>
                <a:gd name="T6" fmla="*/ 20 w 285"/>
                <a:gd name="T7" fmla="*/ 419 h 470"/>
                <a:gd name="T8" fmla="*/ 26 w 285"/>
                <a:gd name="T9" fmla="*/ 405 h 470"/>
                <a:gd name="T10" fmla="*/ 38 w 285"/>
                <a:gd name="T11" fmla="*/ 376 h 470"/>
                <a:gd name="T12" fmla="*/ 49 w 285"/>
                <a:gd name="T13" fmla="*/ 348 h 470"/>
                <a:gd name="T14" fmla="*/ 60 w 285"/>
                <a:gd name="T15" fmla="*/ 319 h 470"/>
                <a:gd name="T16" fmla="*/ 70 w 285"/>
                <a:gd name="T17" fmla="*/ 291 h 470"/>
                <a:gd name="T18" fmla="*/ 80 w 285"/>
                <a:gd name="T19" fmla="*/ 264 h 470"/>
                <a:gd name="T20" fmla="*/ 91 w 285"/>
                <a:gd name="T21" fmla="*/ 237 h 470"/>
                <a:gd name="T22" fmla="*/ 101 w 285"/>
                <a:gd name="T23" fmla="*/ 209 h 470"/>
                <a:gd name="T24" fmla="*/ 112 w 285"/>
                <a:gd name="T25" fmla="*/ 183 h 470"/>
                <a:gd name="T26" fmla="*/ 117 w 285"/>
                <a:gd name="T27" fmla="*/ 170 h 470"/>
                <a:gd name="T28" fmla="*/ 123 w 285"/>
                <a:gd name="T29" fmla="*/ 157 h 470"/>
                <a:gd name="T30" fmla="*/ 129 w 285"/>
                <a:gd name="T31" fmla="*/ 144 h 470"/>
                <a:gd name="T32" fmla="*/ 135 w 285"/>
                <a:gd name="T33" fmla="*/ 131 h 470"/>
                <a:gd name="T34" fmla="*/ 141 w 285"/>
                <a:gd name="T35" fmla="*/ 118 h 470"/>
                <a:gd name="T36" fmla="*/ 147 w 285"/>
                <a:gd name="T37" fmla="*/ 105 h 470"/>
                <a:gd name="T38" fmla="*/ 154 w 285"/>
                <a:gd name="T39" fmla="*/ 93 h 470"/>
                <a:gd name="T40" fmla="*/ 161 w 285"/>
                <a:gd name="T41" fmla="*/ 80 h 470"/>
                <a:gd name="T42" fmla="*/ 168 w 285"/>
                <a:gd name="T43" fmla="*/ 68 h 470"/>
                <a:gd name="T44" fmla="*/ 175 w 285"/>
                <a:gd name="T45" fmla="*/ 56 h 470"/>
                <a:gd name="T46" fmla="*/ 183 w 285"/>
                <a:gd name="T47" fmla="*/ 44 h 470"/>
                <a:gd name="T48" fmla="*/ 191 w 285"/>
                <a:gd name="T49" fmla="*/ 32 h 470"/>
                <a:gd name="T50" fmla="*/ 195 w 285"/>
                <a:gd name="T51" fmla="*/ 29 h 470"/>
                <a:gd name="T52" fmla="*/ 201 w 285"/>
                <a:gd name="T53" fmla="*/ 26 h 470"/>
                <a:gd name="T54" fmla="*/ 209 w 285"/>
                <a:gd name="T55" fmla="*/ 21 h 470"/>
                <a:gd name="T56" fmla="*/ 218 w 285"/>
                <a:gd name="T57" fmla="*/ 16 h 470"/>
                <a:gd name="T58" fmla="*/ 226 w 285"/>
                <a:gd name="T59" fmla="*/ 10 h 470"/>
                <a:gd name="T60" fmla="*/ 234 w 285"/>
                <a:gd name="T61" fmla="*/ 6 h 470"/>
                <a:gd name="T62" fmla="*/ 240 w 285"/>
                <a:gd name="T63" fmla="*/ 2 h 470"/>
                <a:gd name="T64" fmla="*/ 244 w 285"/>
                <a:gd name="T65" fmla="*/ 0 h 470"/>
                <a:gd name="T66" fmla="*/ 285 w 285"/>
                <a:gd name="T67" fmla="*/ 247 h 470"/>
                <a:gd name="T68" fmla="*/ 147 w 285"/>
                <a:gd name="T69" fmla="*/ 470 h 470"/>
                <a:gd name="T70" fmla="*/ 0 w 285"/>
                <a:gd name="T71" fmla="*/ 463 h 4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85" h="470">
                  <a:moveTo>
                    <a:pt x="0" y="463"/>
                  </a:moveTo>
                  <a:lnTo>
                    <a:pt x="7" y="448"/>
                  </a:lnTo>
                  <a:lnTo>
                    <a:pt x="14" y="434"/>
                  </a:lnTo>
                  <a:lnTo>
                    <a:pt x="20" y="419"/>
                  </a:lnTo>
                  <a:lnTo>
                    <a:pt x="26" y="405"/>
                  </a:lnTo>
                  <a:lnTo>
                    <a:pt x="38" y="376"/>
                  </a:lnTo>
                  <a:lnTo>
                    <a:pt x="49" y="348"/>
                  </a:lnTo>
                  <a:lnTo>
                    <a:pt x="60" y="319"/>
                  </a:lnTo>
                  <a:lnTo>
                    <a:pt x="70" y="291"/>
                  </a:lnTo>
                  <a:lnTo>
                    <a:pt x="80" y="264"/>
                  </a:lnTo>
                  <a:lnTo>
                    <a:pt x="91" y="237"/>
                  </a:lnTo>
                  <a:lnTo>
                    <a:pt x="101" y="209"/>
                  </a:lnTo>
                  <a:lnTo>
                    <a:pt x="112" y="183"/>
                  </a:lnTo>
                  <a:lnTo>
                    <a:pt x="117" y="170"/>
                  </a:lnTo>
                  <a:lnTo>
                    <a:pt x="123" y="157"/>
                  </a:lnTo>
                  <a:lnTo>
                    <a:pt x="129" y="144"/>
                  </a:lnTo>
                  <a:lnTo>
                    <a:pt x="135" y="131"/>
                  </a:lnTo>
                  <a:lnTo>
                    <a:pt x="141" y="118"/>
                  </a:lnTo>
                  <a:lnTo>
                    <a:pt x="147" y="105"/>
                  </a:lnTo>
                  <a:lnTo>
                    <a:pt x="154" y="93"/>
                  </a:lnTo>
                  <a:lnTo>
                    <a:pt x="161" y="80"/>
                  </a:lnTo>
                  <a:lnTo>
                    <a:pt x="168" y="68"/>
                  </a:lnTo>
                  <a:lnTo>
                    <a:pt x="175" y="56"/>
                  </a:lnTo>
                  <a:lnTo>
                    <a:pt x="183" y="44"/>
                  </a:lnTo>
                  <a:lnTo>
                    <a:pt x="191" y="32"/>
                  </a:lnTo>
                  <a:lnTo>
                    <a:pt x="195" y="29"/>
                  </a:lnTo>
                  <a:lnTo>
                    <a:pt x="201" y="26"/>
                  </a:lnTo>
                  <a:lnTo>
                    <a:pt x="209" y="21"/>
                  </a:lnTo>
                  <a:lnTo>
                    <a:pt x="218" y="16"/>
                  </a:lnTo>
                  <a:lnTo>
                    <a:pt x="226" y="10"/>
                  </a:lnTo>
                  <a:lnTo>
                    <a:pt x="234" y="6"/>
                  </a:lnTo>
                  <a:lnTo>
                    <a:pt x="240" y="2"/>
                  </a:lnTo>
                  <a:lnTo>
                    <a:pt x="244" y="0"/>
                  </a:lnTo>
                  <a:lnTo>
                    <a:pt x="285" y="247"/>
                  </a:lnTo>
                  <a:lnTo>
                    <a:pt x="147" y="470"/>
                  </a:lnTo>
                  <a:lnTo>
                    <a:pt x="0" y="463"/>
                  </a:lnTo>
                  <a:close/>
                </a:path>
              </a:pathLst>
            </a:custGeom>
            <a:solidFill>
              <a:srgbClr val="EBAA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0" name="Freeform 110"/>
            <p:cNvSpPr>
              <a:spLocks/>
            </p:cNvSpPr>
            <p:nvPr/>
          </p:nvSpPr>
          <p:spPr bwMode="auto">
            <a:xfrm>
              <a:off x="3289" y="2018"/>
              <a:ext cx="1091" cy="183"/>
            </a:xfrm>
            <a:custGeom>
              <a:avLst/>
              <a:gdLst>
                <a:gd name="T0" fmla="*/ 1090 w 1091"/>
                <a:gd name="T1" fmla="*/ 178 h 183"/>
                <a:gd name="T2" fmla="*/ 260 w 1091"/>
                <a:gd name="T3" fmla="*/ 183 h 183"/>
                <a:gd name="T4" fmla="*/ 0 w 1091"/>
                <a:gd name="T5" fmla="*/ 2 h 183"/>
                <a:gd name="T6" fmla="*/ 854 w 1091"/>
                <a:gd name="T7" fmla="*/ 0 h 183"/>
                <a:gd name="T8" fmla="*/ 1091 w 1091"/>
                <a:gd name="T9" fmla="*/ 120 h 183"/>
                <a:gd name="T10" fmla="*/ 1090 w 1091"/>
                <a:gd name="T11" fmla="*/ 178 h 183"/>
              </a:gdLst>
              <a:ahLst/>
              <a:cxnLst>
                <a:cxn ang="0">
                  <a:pos x="T0" y="T1"/>
                </a:cxn>
                <a:cxn ang="0">
                  <a:pos x="T2" y="T3"/>
                </a:cxn>
                <a:cxn ang="0">
                  <a:pos x="T4" y="T5"/>
                </a:cxn>
                <a:cxn ang="0">
                  <a:pos x="T6" y="T7"/>
                </a:cxn>
                <a:cxn ang="0">
                  <a:pos x="T8" y="T9"/>
                </a:cxn>
                <a:cxn ang="0">
                  <a:pos x="T10" y="T11"/>
                </a:cxn>
              </a:cxnLst>
              <a:rect l="0" t="0" r="r" b="b"/>
              <a:pathLst>
                <a:path w="1091" h="183">
                  <a:moveTo>
                    <a:pt x="1090" y="178"/>
                  </a:moveTo>
                  <a:lnTo>
                    <a:pt x="260" y="183"/>
                  </a:lnTo>
                  <a:lnTo>
                    <a:pt x="0" y="2"/>
                  </a:lnTo>
                  <a:lnTo>
                    <a:pt x="854" y="0"/>
                  </a:lnTo>
                  <a:lnTo>
                    <a:pt x="1091" y="120"/>
                  </a:lnTo>
                  <a:lnTo>
                    <a:pt x="1090" y="178"/>
                  </a:lnTo>
                  <a:close/>
                </a:path>
              </a:pathLst>
            </a:custGeom>
            <a:solidFill>
              <a:srgbClr val="AAA9A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1" name="Freeform 111"/>
            <p:cNvSpPr>
              <a:spLocks/>
            </p:cNvSpPr>
            <p:nvPr/>
          </p:nvSpPr>
          <p:spPr bwMode="auto">
            <a:xfrm>
              <a:off x="3320" y="2026"/>
              <a:ext cx="1060" cy="113"/>
            </a:xfrm>
            <a:custGeom>
              <a:avLst/>
              <a:gdLst>
                <a:gd name="T0" fmla="*/ 1060 w 1060"/>
                <a:gd name="T1" fmla="*/ 113 h 113"/>
                <a:gd name="T2" fmla="*/ 208 w 1060"/>
                <a:gd name="T3" fmla="*/ 113 h 113"/>
                <a:gd name="T4" fmla="*/ 207 w 1060"/>
                <a:gd name="T5" fmla="*/ 113 h 113"/>
                <a:gd name="T6" fmla="*/ 206 w 1060"/>
                <a:gd name="T7" fmla="*/ 112 h 113"/>
                <a:gd name="T8" fmla="*/ 0 w 1060"/>
                <a:gd name="T9" fmla="*/ 1 h 113"/>
                <a:gd name="T10" fmla="*/ 0 w 1060"/>
                <a:gd name="T11" fmla="*/ 0 h 113"/>
                <a:gd name="T12" fmla="*/ 0 w 1060"/>
                <a:gd name="T13" fmla="*/ 0 h 113"/>
                <a:gd name="T14" fmla="*/ 816 w 1060"/>
                <a:gd name="T15" fmla="*/ 0 h 113"/>
                <a:gd name="T16" fmla="*/ 817 w 1060"/>
                <a:gd name="T17" fmla="*/ 0 h 113"/>
                <a:gd name="T18" fmla="*/ 817 w 1060"/>
                <a:gd name="T19" fmla="*/ 1 h 113"/>
                <a:gd name="T20" fmla="*/ 1035 w 1060"/>
                <a:gd name="T21" fmla="*/ 112 h 113"/>
                <a:gd name="T22" fmla="*/ 1039 w 1060"/>
                <a:gd name="T23" fmla="*/ 112 h 113"/>
                <a:gd name="T24" fmla="*/ 1048 w 1060"/>
                <a:gd name="T25" fmla="*/ 113 h 113"/>
                <a:gd name="T26" fmla="*/ 1056 w 1060"/>
                <a:gd name="T27" fmla="*/ 113 h 113"/>
                <a:gd name="T28" fmla="*/ 1060 w 1060"/>
                <a:gd name="T29" fmla="*/ 113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60" h="113">
                  <a:moveTo>
                    <a:pt x="1060" y="113"/>
                  </a:moveTo>
                  <a:lnTo>
                    <a:pt x="208" y="113"/>
                  </a:lnTo>
                  <a:lnTo>
                    <a:pt x="207" y="113"/>
                  </a:lnTo>
                  <a:lnTo>
                    <a:pt x="206" y="112"/>
                  </a:lnTo>
                  <a:lnTo>
                    <a:pt x="0" y="1"/>
                  </a:lnTo>
                  <a:lnTo>
                    <a:pt x="0" y="0"/>
                  </a:lnTo>
                  <a:lnTo>
                    <a:pt x="0" y="0"/>
                  </a:lnTo>
                  <a:lnTo>
                    <a:pt x="816" y="0"/>
                  </a:lnTo>
                  <a:lnTo>
                    <a:pt x="817" y="0"/>
                  </a:lnTo>
                  <a:lnTo>
                    <a:pt x="817" y="1"/>
                  </a:lnTo>
                  <a:lnTo>
                    <a:pt x="1035" y="112"/>
                  </a:lnTo>
                  <a:lnTo>
                    <a:pt x="1039" y="112"/>
                  </a:lnTo>
                  <a:lnTo>
                    <a:pt x="1048" y="113"/>
                  </a:lnTo>
                  <a:lnTo>
                    <a:pt x="1056" y="113"/>
                  </a:lnTo>
                  <a:lnTo>
                    <a:pt x="1060" y="11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2" name="Freeform 112"/>
            <p:cNvSpPr>
              <a:spLocks/>
            </p:cNvSpPr>
            <p:nvPr/>
          </p:nvSpPr>
          <p:spPr bwMode="auto">
            <a:xfrm>
              <a:off x="3288" y="2018"/>
              <a:ext cx="266" cy="181"/>
            </a:xfrm>
            <a:custGeom>
              <a:avLst/>
              <a:gdLst>
                <a:gd name="T0" fmla="*/ 259 w 266"/>
                <a:gd name="T1" fmla="*/ 123 h 181"/>
                <a:gd name="T2" fmla="*/ 266 w 266"/>
                <a:gd name="T3" fmla="*/ 181 h 181"/>
                <a:gd name="T4" fmla="*/ 0 w 266"/>
                <a:gd name="T5" fmla="*/ 0 h 181"/>
                <a:gd name="T6" fmla="*/ 259 w 266"/>
                <a:gd name="T7" fmla="*/ 123 h 181"/>
              </a:gdLst>
              <a:ahLst/>
              <a:cxnLst>
                <a:cxn ang="0">
                  <a:pos x="T0" y="T1"/>
                </a:cxn>
                <a:cxn ang="0">
                  <a:pos x="T2" y="T3"/>
                </a:cxn>
                <a:cxn ang="0">
                  <a:pos x="T4" y="T5"/>
                </a:cxn>
                <a:cxn ang="0">
                  <a:pos x="T6" y="T7"/>
                </a:cxn>
              </a:cxnLst>
              <a:rect l="0" t="0" r="r" b="b"/>
              <a:pathLst>
                <a:path w="266" h="181">
                  <a:moveTo>
                    <a:pt x="259" y="123"/>
                  </a:moveTo>
                  <a:lnTo>
                    <a:pt x="266" y="181"/>
                  </a:lnTo>
                  <a:lnTo>
                    <a:pt x="0" y="0"/>
                  </a:lnTo>
                  <a:lnTo>
                    <a:pt x="259" y="123"/>
                  </a:lnTo>
                  <a:close/>
                </a:path>
              </a:pathLst>
            </a:custGeom>
            <a:solidFill>
              <a:srgbClr val="C2C1C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3" name="Freeform 113"/>
            <p:cNvSpPr>
              <a:spLocks noEditPoints="1"/>
            </p:cNvSpPr>
            <p:nvPr/>
          </p:nvSpPr>
          <p:spPr bwMode="auto">
            <a:xfrm>
              <a:off x="3335" y="2018"/>
              <a:ext cx="980" cy="135"/>
            </a:xfrm>
            <a:custGeom>
              <a:avLst/>
              <a:gdLst>
                <a:gd name="T0" fmla="*/ 43 w 980"/>
                <a:gd name="T1" fmla="*/ 8 h 135"/>
                <a:gd name="T2" fmla="*/ 277 w 980"/>
                <a:gd name="T3" fmla="*/ 124 h 135"/>
                <a:gd name="T4" fmla="*/ 276 w 980"/>
                <a:gd name="T5" fmla="*/ 126 h 135"/>
                <a:gd name="T6" fmla="*/ 111 w 980"/>
                <a:gd name="T7" fmla="*/ 6 h 135"/>
                <a:gd name="T8" fmla="*/ 340 w 980"/>
                <a:gd name="T9" fmla="*/ 123 h 135"/>
                <a:gd name="T10" fmla="*/ 339 w 980"/>
                <a:gd name="T11" fmla="*/ 125 h 135"/>
                <a:gd name="T12" fmla="*/ 407 w 980"/>
                <a:gd name="T13" fmla="*/ 131 h 135"/>
                <a:gd name="T14" fmla="*/ 178 w 980"/>
                <a:gd name="T15" fmla="*/ 2 h 135"/>
                <a:gd name="T16" fmla="*/ 407 w 980"/>
                <a:gd name="T17" fmla="*/ 131 h 135"/>
                <a:gd name="T18" fmla="*/ 407 w 980"/>
                <a:gd name="T19" fmla="*/ 131 h 135"/>
                <a:gd name="T20" fmla="*/ 240 w 980"/>
                <a:gd name="T21" fmla="*/ 6 h 135"/>
                <a:gd name="T22" fmla="*/ 474 w 980"/>
                <a:gd name="T23" fmla="*/ 126 h 135"/>
                <a:gd name="T24" fmla="*/ 473 w 980"/>
                <a:gd name="T25" fmla="*/ 129 h 135"/>
                <a:gd name="T26" fmla="*/ 547 w 980"/>
                <a:gd name="T27" fmla="*/ 135 h 135"/>
                <a:gd name="T28" fmla="*/ 312 w 980"/>
                <a:gd name="T29" fmla="*/ 2 h 135"/>
                <a:gd name="T30" fmla="*/ 547 w 980"/>
                <a:gd name="T31" fmla="*/ 135 h 135"/>
                <a:gd name="T32" fmla="*/ 547 w 980"/>
                <a:gd name="T33" fmla="*/ 135 h 135"/>
                <a:gd name="T34" fmla="*/ 378 w 980"/>
                <a:gd name="T35" fmla="*/ 3 h 135"/>
                <a:gd name="T36" fmla="*/ 615 w 980"/>
                <a:gd name="T37" fmla="*/ 129 h 135"/>
                <a:gd name="T38" fmla="*/ 614 w 980"/>
                <a:gd name="T39" fmla="*/ 132 h 135"/>
                <a:gd name="T40" fmla="*/ 687 w 980"/>
                <a:gd name="T41" fmla="*/ 130 h 135"/>
                <a:gd name="T42" fmla="*/ 462 w 980"/>
                <a:gd name="T43" fmla="*/ 4 h 135"/>
                <a:gd name="T44" fmla="*/ 687 w 980"/>
                <a:gd name="T45" fmla="*/ 130 h 135"/>
                <a:gd name="T46" fmla="*/ 687 w 980"/>
                <a:gd name="T47" fmla="*/ 130 h 135"/>
                <a:gd name="T48" fmla="*/ 536 w 980"/>
                <a:gd name="T49" fmla="*/ 4 h 135"/>
                <a:gd name="T50" fmla="*/ 763 w 980"/>
                <a:gd name="T51" fmla="*/ 124 h 135"/>
                <a:gd name="T52" fmla="*/ 762 w 980"/>
                <a:gd name="T53" fmla="*/ 126 h 135"/>
                <a:gd name="T54" fmla="*/ 830 w 980"/>
                <a:gd name="T55" fmla="*/ 126 h 135"/>
                <a:gd name="T56" fmla="*/ 624 w 980"/>
                <a:gd name="T57" fmla="*/ 0 h 135"/>
                <a:gd name="T58" fmla="*/ 830 w 980"/>
                <a:gd name="T59" fmla="*/ 126 h 135"/>
                <a:gd name="T60" fmla="*/ 830 w 980"/>
                <a:gd name="T61" fmla="*/ 126 h 135"/>
                <a:gd name="T62" fmla="*/ 701 w 980"/>
                <a:gd name="T63" fmla="*/ 2 h 135"/>
                <a:gd name="T64" fmla="*/ 902 w 980"/>
                <a:gd name="T65" fmla="*/ 125 h 135"/>
                <a:gd name="T66" fmla="*/ 901 w 980"/>
                <a:gd name="T67" fmla="*/ 127 h 135"/>
                <a:gd name="T68" fmla="*/ 980 w 980"/>
                <a:gd name="T69" fmla="*/ 95 h 135"/>
                <a:gd name="T70" fmla="*/ 141 w 980"/>
                <a:gd name="T71" fmla="*/ 95 h 135"/>
                <a:gd name="T72" fmla="*/ 980 w 980"/>
                <a:gd name="T73" fmla="*/ 95 h 135"/>
                <a:gd name="T74" fmla="*/ 980 w 980"/>
                <a:gd name="T75" fmla="*/ 95 h 135"/>
                <a:gd name="T76" fmla="*/ 87 w 980"/>
                <a:gd name="T77" fmla="*/ 71 h 135"/>
                <a:gd name="T78" fmla="*/ 937 w 980"/>
                <a:gd name="T79" fmla="*/ 67 h 135"/>
                <a:gd name="T80" fmla="*/ 937 w 980"/>
                <a:gd name="T81" fmla="*/ 70 h 135"/>
                <a:gd name="T82" fmla="*/ 882 w 980"/>
                <a:gd name="T83" fmla="*/ 48 h 135"/>
                <a:gd name="T84" fmla="*/ 43 w 980"/>
                <a:gd name="T85" fmla="*/ 48 h 135"/>
                <a:gd name="T86" fmla="*/ 882 w 980"/>
                <a:gd name="T87" fmla="*/ 48 h 135"/>
                <a:gd name="T88" fmla="*/ 882 w 980"/>
                <a:gd name="T89" fmla="*/ 48 h 135"/>
                <a:gd name="T90" fmla="*/ 0 w 980"/>
                <a:gd name="T91" fmla="*/ 27 h 135"/>
                <a:gd name="T92" fmla="*/ 777 w 980"/>
                <a:gd name="T93" fmla="*/ 24 h 135"/>
                <a:gd name="T94" fmla="*/ 777 w 980"/>
                <a:gd name="T95" fmla="*/ 27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980" h="135">
                  <a:moveTo>
                    <a:pt x="276" y="126"/>
                  </a:moveTo>
                  <a:lnTo>
                    <a:pt x="43" y="8"/>
                  </a:lnTo>
                  <a:lnTo>
                    <a:pt x="44" y="5"/>
                  </a:lnTo>
                  <a:lnTo>
                    <a:pt x="277" y="124"/>
                  </a:lnTo>
                  <a:lnTo>
                    <a:pt x="276" y="126"/>
                  </a:lnTo>
                  <a:lnTo>
                    <a:pt x="276" y="126"/>
                  </a:lnTo>
                  <a:close/>
                  <a:moveTo>
                    <a:pt x="339" y="125"/>
                  </a:moveTo>
                  <a:lnTo>
                    <a:pt x="111" y="6"/>
                  </a:lnTo>
                  <a:lnTo>
                    <a:pt x="112" y="4"/>
                  </a:lnTo>
                  <a:lnTo>
                    <a:pt x="340" y="123"/>
                  </a:lnTo>
                  <a:lnTo>
                    <a:pt x="339" y="125"/>
                  </a:lnTo>
                  <a:lnTo>
                    <a:pt x="339" y="125"/>
                  </a:lnTo>
                  <a:lnTo>
                    <a:pt x="339" y="125"/>
                  </a:lnTo>
                  <a:close/>
                  <a:moveTo>
                    <a:pt x="407" y="131"/>
                  </a:moveTo>
                  <a:lnTo>
                    <a:pt x="176" y="4"/>
                  </a:lnTo>
                  <a:lnTo>
                    <a:pt x="178" y="2"/>
                  </a:lnTo>
                  <a:lnTo>
                    <a:pt x="408" y="128"/>
                  </a:lnTo>
                  <a:lnTo>
                    <a:pt x="407" y="131"/>
                  </a:lnTo>
                  <a:lnTo>
                    <a:pt x="407" y="131"/>
                  </a:lnTo>
                  <a:lnTo>
                    <a:pt x="407" y="131"/>
                  </a:lnTo>
                  <a:close/>
                  <a:moveTo>
                    <a:pt x="473" y="129"/>
                  </a:moveTo>
                  <a:lnTo>
                    <a:pt x="240" y="6"/>
                  </a:lnTo>
                  <a:lnTo>
                    <a:pt x="242" y="4"/>
                  </a:lnTo>
                  <a:lnTo>
                    <a:pt x="474" y="126"/>
                  </a:lnTo>
                  <a:lnTo>
                    <a:pt x="473" y="129"/>
                  </a:lnTo>
                  <a:lnTo>
                    <a:pt x="473" y="129"/>
                  </a:lnTo>
                  <a:lnTo>
                    <a:pt x="473" y="129"/>
                  </a:lnTo>
                  <a:close/>
                  <a:moveTo>
                    <a:pt x="547" y="135"/>
                  </a:moveTo>
                  <a:lnTo>
                    <a:pt x="310" y="5"/>
                  </a:lnTo>
                  <a:lnTo>
                    <a:pt x="312" y="2"/>
                  </a:lnTo>
                  <a:lnTo>
                    <a:pt x="548" y="132"/>
                  </a:lnTo>
                  <a:lnTo>
                    <a:pt x="547" y="135"/>
                  </a:lnTo>
                  <a:lnTo>
                    <a:pt x="547" y="135"/>
                  </a:lnTo>
                  <a:lnTo>
                    <a:pt x="547" y="135"/>
                  </a:lnTo>
                  <a:close/>
                  <a:moveTo>
                    <a:pt x="614" y="132"/>
                  </a:moveTo>
                  <a:lnTo>
                    <a:pt x="378" y="3"/>
                  </a:lnTo>
                  <a:lnTo>
                    <a:pt x="380" y="1"/>
                  </a:lnTo>
                  <a:lnTo>
                    <a:pt x="615" y="129"/>
                  </a:lnTo>
                  <a:lnTo>
                    <a:pt x="614" y="132"/>
                  </a:lnTo>
                  <a:lnTo>
                    <a:pt x="614" y="132"/>
                  </a:lnTo>
                  <a:lnTo>
                    <a:pt x="614" y="132"/>
                  </a:lnTo>
                  <a:close/>
                  <a:moveTo>
                    <a:pt x="687" y="130"/>
                  </a:moveTo>
                  <a:lnTo>
                    <a:pt x="461" y="6"/>
                  </a:lnTo>
                  <a:lnTo>
                    <a:pt x="462" y="4"/>
                  </a:lnTo>
                  <a:lnTo>
                    <a:pt x="688" y="128"/>
                  </a:lnTo>
                  <a:lnTo>
                    <a:pt x="687" y="130"/>
                  </a:lnTo>
                  <a:lnTo>
                    <a:pt x="687" y="130"/>
                  </a:lnTo>
                  <a:lnTo>
                    <a:pt x="687" y="130"/>
                  </a:lnTo>
                  <a:close/>
                  <a:moveTo>
                    <a:pt x="762" y="126"/>
                  </a:moveTo>
                  <a:lnTo>
                    <a:pt x="536" y="4"/>
                  </a:lnTo>
                  <a:lnTo>
                    <a:pt x="537" y="1"/>
                  </a:lnTo>
                  <a:lnTo>
                    <a:pt x="763" y="124"/>
                  </a:lnTo>
                  <a:lnTo>
                    <a:pt x="762" y="126"/>
                  </a:lnTo>
                  <a:lnTo>
                    <a:pt x="762" y="126"/>
                  </a:lnTo>
                  <a:lnTo>
                    <a:pt x="762" y="126"/>
                  </a:lnTo>
                  <a:close/>
                  <a:moveTo>
                    <a:pt x="830" y="126"/>
                  </a:moveTo>
                  <a:lnTo>
                    <a:pt x="622" y="2"/>
                  </a:lnTo>
                  <a:lnTo>
                    <a:pt x="624" y="0"/>
                  </a:lnTo>
                  <a:lnTo>
                    <a:pt x="832" y="124"/>
                  </a:lnTo>
                  <a:lnTo>
                    <a:pt x="830" y="126"/>
                  </a:lnTo>
                  <a:lnTo>
                    <a:pt x="830" y="126"/>
                  </a:lnTo>
                  <a:lnTo>
                    <a:pt x="830" y="126"/>
                  </a:lnTo>
                  <a:close/>
                  <a:moveTo>
                    <a:pt x="901" y="127"/>
                  </a:moveTo>
                  <a:lnTo>
                    <a:pt x="701" y="2"/>
                  </a:lnTo>
                  <a:lnTo>
                    <a:pt x="703" y="0"/>
                  </a:lnTo>
                  <a:lnTo>
                    <a:pt x="902" y="125"/>
                  </a:lnTo>
                  <a:lnTo>
                    <a:pt x="901" y="127"/>
                  </a:lnTo>
                  <a:lnTo>
                    <a:pt x="901" y="127"/>
                  </a:lnTo>
                  <a:lnTo>
                    <a:pt x="901" y="127"/>
                  </a:lnTo>
                  <a:close/>
                  <a:moveTo>
                    <a:pt x="980" y="95"/>
                  </a:moveTo>
                  <a:lnTo>
                    <a:pt x="141" y="98"/>
                  </a:lnTo>
                  <a:lnTo>
                    <a:pt x="141" y="95"/>
                  </a:lnTo>
                  <a:lnTo>
                    <a:pt x="980" y="92"/>
                  </a:lnTo>
                  <a:lnTo>
                    <a:pt x="980" y="95"/>
                  </a:lnTo>
                  <a:lnTo>
                    <a:pt x="980" y="95"/>
                  </a:lnTo>
                  <a:lnTo>
                    <a:pt x="980" y="95"/>
                  </a:lnTo>
                  <a:close/>
                  <a:moveTo>
                    <a:pt x="937" y="70"/>
                  </a:moveTo>
                  <a:lnTo>
                    <a:pt x="87" y="71"/>
                  </a:lnTo>
                  <a:lnTo>
                    <a:pt x="87" y="69"/>
                  </a:lnTo>
                  <a:lnTo>
                    <a:pt x="937" y="67"/>
                  </a:lnTo>
                  <a:lnTo>
                    <a:pt x="937" y="70"/>
                  </a:lnTo>
                  <a:lnTo>
                    <a:pt x="937" y="70"/>
                  </a:lnTo>
                  <a:lnTo>
                    <a:pt x="937" y="70"/>
                  </a:lnTo>
                  <a:close/>
                  <a:moveTo>
                    <a:pt x="882" y="48"/>
                  </a:moveTo>
                  <a:lnTo>
                    <a:pt x="43" y="50"/>
                  </a:lnTo>
                  <a:lnTo>
                    <a:pt x="43" y="48"/>
                  </a:lnTo>
                  <a:lnTo>
                    <a:pt x="882" y="45"/>
                  </a:lnTo>
                  <a:lnTo>
                    <a:pt x="882" y="48"/>
                  </a:lnTo>
                  <a:lnTo>
                    <a:pt x="882" y="48"/>
                  </a:lnTo>
                  <a:lnTo>
                    <a:pt x="882" y="48"/>
                  </a:lnTo>
                  <a:close/>
                  <a:moveTo>
                    <a:pt x="777" y="27"/>
                  </a:moveTo>
                  <a:lnTo>
                    <a:pt x="0" y="27"/>
                  </a:lnTo>
                  <a:lnTo>
                    <a:pt x="0" y="24"/>
                  </a:lnTo>
                  <a:lnTo>
                    <a:pt x="777" y="24"/>
                  </a:lnTo>
                  <a:lnTo>
                    <a:pt x="777" y="27"/>
                  </a:lnTo>
                  <a:lnTo>
                    <a:pt x="777" y="27"/>
                  </a:lnTo>
                  <a:lnTo>
                    <a:pt x="777" y="27"/>
                  </a:lnTo>
                  <a:close/>
                </a:path>
              </a:pathLst>
            </a:custGeom>
            <a:solidFill>
              <a:srgbClr val="AAA9A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4" name="Freeform 114"/>
            <p:cNvSpPr>
              <a:spLocks/>
            </p:cNvSpPr>
            <p:nvPr/>
          </p:nvSpPr>
          <p:spPr bwMode="auto">
            <a:xfrm>
              <a:off x="3173" y="1911"/>
              <a:ext cx="445" cy="146"/>
            </a:xfrm>
            <a:custGeom>
              <a:avLst/>
              <a:gdLst>
                <a:gd name="T0" fmla="*/ 153 w 445"/>
                <a:gd name="T1" fmla="*/ 20 h 146"/>
                <a:gd name="T2" fmla="*/ 429 w 445"/>
                <a:gd name="T3" fmla="*/ 94 h 146"/>
                <a:gd name="T4" fmla="*/ 434 w 445"/>
                <a:gd name="T5" fmla="*/ 97 h 146"/>
                <a:gd name="T6" fmla="*/ 439 w 445"/>
                <a:gd name="T7" fmla="*/ 101 h 146"/>
                <a:gd name="T8" fmla="*/ 440 w 445"/>
                <a:gd name="T9" fmla="*/ 103 h 146"/>
                <a:gd name="T10" fmla="*/ 442 w 445"/>
                <a:gd name="T11" fmla="*/ 105 h 146"/>
                <a:gd name="T12" fmla="*/ 443 w 445"/>
                <a:gd name="T13" fmla="*/ 107 h 146"/>
                <a:gd name="T14" fmla="*/ 444 w 445"/>
                <a:gd name="T15" fmla="*/ 108 h 146"/>
                <a:gd name="T16" fmla="*/ 445 w 445"/>
                <a:gd name="T17" fmla="*/ 110 h 146"/>
                <a:gd name="T18" fmla="*/ 445 w 445"/>
                <a:gd name="T19" fmla="*/ 112 h 146"/>
                <a:gd name="T20" fmla="*/ 445 w 445"/>
                <a:gd name="T21" fmla="*/ 114 h 146"/>
                <a:gd name="T22" fmla="*/ 445 w 445"/>
                <a:gd name="T23" fmla="*/ 115 h 146"/>
                <a:gd name="T24" fmla="*/ 445 w 445"/>
                <a:gd name="T25" fmla="*/ 117 h 146"/>
                <a:gd name="T26" fmla="*/ 444 w 445"/>
                <a:gd name="T27" fmla="*/ 119 h 146"/>
                <a:gd name="T28" fmla="*/ 444 w 445"/>
                <a:gd name="T29" fmla="*/ 120 h 146"/>
                <a:gd name="T30" fmla="*/ 443 w 445"/>
                <a:gd name="T31" fmla="*/ 122 h 146"/>
                <a:gd name="T32" fmla="*/ 441 w 445"/>
                <a:gd name="T33" fmla="*/ 123 h 146"/>
                <a:gd name="T34" fmla="*/ 440 w 445"/>
                <a:gd name="T35" fmla="*/ 125 h 146"/>
                <a:gd name="T36" fmla="*/ 438 w 445"/>
                <a:gd name="T37" fmla="*/ 127 h 146"/>
                <a:gd name="T38" fmla="*/ 436 w 445"/>
                <a:gd name="T39" fmla="*/ 128 h 146"/>
                <a:gd name="T40" fmla="*/ 433 w 445"/>
                <a:gd name="T41" fmla="*/ 130 h 146"/>
                <a:gd name="T42" fmla="*/ 431 w 445"/>
                <a:gd name="T43" fmla="*/ 131 h 146"/>
                <a:gd name="T44" fmla="*/ 428 w 445"/>
                <a:gd name="T45" fmla="*/ 133 h 146"/>
                <a:gd name="T46" fmla="*/ 425 w 445"/>
                <a:gd name="T47" fmla="*/ 134 h 146"/>
                <a:gd name="T48" fmla="*/ 417 w 445"/>
                <a:gd name="T49" fmla="*/ 137 h 146"/>
                <a:gd name="T50" fmla="*/ 409 w 445"/>
                <a:gd name="T51" fmla="*/ 140 h 146"/>
                <a:gd name="T52" fmla="*/ 399 w 445"/>
                <a:gd name="T53" fmla="*/ 143 h 146"/>
                <a:gd name="T54" fmla="*/ 389 w 445"/>
                <a:gd name="T55" fmla="*/ 146 h 146"/>
                <a:gd name="T56" fmla="*/ 379 w 445"/>
                <a:gd name="T57" fmla="*/ 143 h 146"/>
                <a:gd name="T58" fmla="*/ 368 w 445"/>
                <a:gd name="T59" fmla="*/ 140 h 146"/>
                <a:gd name="T60" fmla="*/ 356 w 445"/>
                <a:gd name="T61" fmla="*/ 138 h 146"/>
                <a:gd name="T62" fmla="*/ 344 w 445"/>
                <a:gd name="T63" fmla="*/ 136 h 146"/>
                <a:gd name="T64" fmla="*/ 332 w 445"/>
                <a:gd name="T65" fmla="*/ 134 h 146"/>
                <a:gd name="T66" fmla="*/ 319 w 445"/>
                <a:gd name="T67" fmla="*/ 133 h 146"/>
                <a:gd name="T68" fmla="*/ 306 w 445"/>
                <a:gd name="T69" fmla="*/ 132 h 146"/>
                <a:gd name="T70" fmla="*/ 293 w 445"/>
                <a:gd name="T71" fmla="*/ 130 h 146"/>
                <a:gd name="T72" fmla="*/ 265 w 445"/>
                <a:gd name="T73" fmla="*/ 129 h 146"/>
                <a:gd name="T74" fmla="*/ 237 w 445"/>
                <a:gd name="T75" fmla="*/ 127 h 146"/>
                <a:gd name="T76" fmla="*/ 208 w 445"/>
                <a:gd name="T77" fmla="*/ 126 h 146"/>
                <a:gd name="T78" fmla="*/ 180 w 445"/>
                <a:gd name="T79" fmla="*/ 125 h 146"/>
                <a:gd name="T80" fmla="*/ 153 w 445"/>
                <a:gd name="T81" fmla="*/ 124 h 146"/>
                <a:gd name="T82" fmla="*/ 126 w 445"/>
                <a:gd name="T83" fmla="*/ 123 h 146"/>
                <a:gd name="T84" fmla="*/ 101 w 445"/>
                <a:gd name="T85" fmla="*/ 121 h 146"/>
                <a:gd name="T86" fmla="*/ 78 w 445"/>
                <a:gd name="T87" fmla="*/ 120 h 146"/>
                <a:gd name="T88" fmla="*/ 67 w 445"/>
                <a:gd name="T89" fmla="*/ 119 h 146"/>
                <a:gd name="T90" fmla="*/ 57 w 445"/>
                <a:gd name="T91" fmla="*/ 117 h 146"/>
                <a:gd name="T92" fmla="*/ 48 w 445"/>
                <a:gd name="T93" fmla="*/ 116 h 146"/>
                <a:gd name="T94" fmla="*/ 39 w 445"/>
                <a:gd name="T95" fmla="*/ 115 h 146"/>
                <a:gd name="T96" fmla="*/ 32 w 445"/>
                <a:gd name="T97" fmla="*/ 113 h 146"/>
                <a:gd name="T98" fmla="*/ 25 w 445"/>
                <a:gd name="T99" fmla="*/ 111 h 146"/>
                <a:gd name="T100" fmla="*/ 19 w 445"/>
                <a:gd name="T101" fmla="*/ 108 h 146"/>
                <a:gd name="T102" fmla="*/ 13 w 445"/>
                <a:gd name="T103" fmla="*/ 106 h 146"/>
                <a:gd name="T104" fmla="*/ 0 w 445"/>
                <a:gd name="T105" fmla="*/ 46 h 146"/>
                <a:gd name="T106" fmla="*/ 27 w 445"/>
                <a:gd name="T107" fmla="*/ 0 h 146"/>
                <a:gd name="T108" fmla="*/ 153 w 445"/>
                <a:gd name="T109" fmla="*/ 20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45" h="146">
                  <a:moveTo>
                    <a:pt x="153" y="20"/>
                  </a:moveTo>
                  <a:lnTo>
                    <a:pt x="429" y="94"/>
                  </a:lnTo>
                  <a:lnTo>
                    <a:pt x="434" y="97"/>
                  </a:lnTo>
                  <a:lnTo>
                    <a:pt x="439" y="101"/>
                  </a:lnTo>
                  <a:lnTo>
                    <a:pt x="440" y="103"/>
                  </a:lnTo>
                  <a:lnTo>
                    <a:pt x="442" y="105"/>
                  </a:lnTo>
                  <a:lnTo>
                    <a:pt x="443" y="107"/>
                  </a:lnTo>
                  <a:lnTo>
                    <a:pt x="444" y="108"/>
                  </a:lnTo>
                  <a:lnTo>
                    <a:pt x="445" y="110"/>
                  </a:lnTo>
                  <a:lnTo>
                    <a:pt x="445" y="112"/>
                  </a:lnTo>
                  <a:lnTo>
                    <a:pt x="445" y="114"/>
                  </a:lnTo>
                  <a:lnTo>
                    <a:pt x="445" y="115"/>
                  </a:lnTo>
                  <a:lnTo>
                    <a:pt x="445" y="117"/>
                  </a:lnTo>
                  <a:lnTo>
                    <a:pt x="444" y="119"/>
                  </a:lnTo>
                  <a:lnTo>
                    <a:pt x="444" y="120"/>
                  </a:lnTo>
                  <a:lnTo>
                    <a:pt x="443" y="122"/>
                  </a:lnTo>
                  <a:lnTo>
                    <a:pt x="441" y="123"/>
                  </a:lnTo>
                  <a:lnTo>
                    <a:pt x="440" y="125"/>
                  </a:lnTo>
                  <a:lnTo>
                    <a:pt x="438" y="127"/>
                  </a:lnTo>
                  <a:lnTo>
                    <a:pt x="436" y="128"/>
                  </a:lnTo>
                  <a:lnTo>
                    <a:pt x="433" y="130"/>
                  </a:lnTo>
                  <a:lnTo>
                    <a:pt x="431" y="131"/>
                  </a:lnTo>
                  <a:lnTo>
                    <a:pt x="428" y="133"/>
                  </a:lnTo>
                  <a:lnTo>
                    <a:pt x="425" y="134"/>
                  </a:lnTo>
                  <a:lnTo>
                    <a:pt x="417" y="137"/>
                  </a:lnTo>
                  <a:lnTo>
                    <a:pt x="409" y="140"/>
                  </a:lnTo>
                  <a:lnTo>
                    <a:pt x="399" y="143"/>
                  </a:lnTo>
                  <a:lnTo>
                    <a:pt x="389" y="146"/>
                  </a:lnTo>
                  <a:lnTo>
                    <a:pt x="379" y="143"/>
                  </a:lnTo>
                  <a:lnTo>
                    <a:pt x="368" y="140"/>
                  </a:lnTo>
                  <a:lnTo>
                    <a:pt x="356" y="138"/>
                  </a:lnTo>
                  <a:lnTo>
                    <a:pt x="344" y="136"/>
                  </a:lnTo>
                  <a:lnTo>
                    <a:pt x="332" y="134"/>
                  </a:lnTo>
                  <a:lnTo>
                    <a:pt x="319" y="133"/>
                  </a:lnTo>
                  <a:lnTo>
                    <a:pt x="306" y="132"/>
                  </a:lnTo>
                  <a:lnTo>
                    <a:pt x="293" y="130"/>
                  </a:lnTo>
                  <a:lnTo>
                    <a:pt x="265" y="129"/>
                  </a:lnTo>
                  <a:lnTo>
                    <a:pt x="237" y="127"/>
                  </a:lnTo>
                  <a:lnTo>
                    <a:pt x="208" y="126"/>
                  </a:lnTo>
                  <a:lnTo>
                    <a:pt x="180" y="125"/>
                  </a:lnTo>
                  <a:lnTo>
                    <a:pt x="153" y="124"/>
                  </a:lnTo>
                  <a:lnTo>
                    <a:pt x="126" y="123"/>
                  </a:lnTo>
                  <a:lnTo>
                    <a:pt x="101" y="121"/>
                  </a:lnTo>
                  <a:lnTo>
                    <a:pt x="78" y="120"/>
                  </a:lnTo>
                  <a:lnTo>
                    <a:pt x="67" y="119"/>
                  </a:lnTo>
                  <a:lnTo>
                    <a:pt x="57" y="117"/>
                  </a:lnTo>
                  <a:lnTo>
                    <a:pt x="48" y="116"/>
                  </a:lnTo>
                  <a:lnTo>
                    <a:pt x="39" y="115"/>
                  </a:lnTo>
                  <a:lnTo>
                    <a:pt x="32" y="113"/>
                  </a:lnTo>
                  <a:lnTo>
                    <a:pt x="25" y="111"/>
                  </a:lnTo>
                  <a:lnTo>
                    <a:pt x="19" y="108"/>
                  </a:lnTo>
                  <a:lnTo>
                    <a:pt x="13" y="106"/>
                  </a:lnTo>
                  <a:lnTo>
                    <a:pt x="0" y="46"/>
                  </a:lnTo>
                  <a:lnTo>
                    <a:pt x="27" y="0"/>
                  </a:lnTo>
                  <a:lnTo>
                    <a:pt x="153" y="20"/>
                  </a:lnTo>
                  <a:close/>
                </a:path>
              </a:pathLst>
            </a:custGeom>
            <a:solidFill>
              <a:srgbClr val="EBAA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5" name="Freeform 115"/>
            <p:cNvSpPr>
              <a:spLocks/>
            </p:cNvSpPr>
            <p:nvPr/>
          </p:nvSpPr>
          <p:spPr bwMode="auto">
            <a:xfrm>
              <a:off x="3550" y="1990"/>
              <a:ext cx="287" cy="139"/>
            </a:xfrm>
            <a:custGeom>
              <a:avLst/>
              <a:gdLst>
                <a:gd name="T0" fmla="*/ 117 w 287"/>
                <a:gd name="T1" fmla="*/ 0 h 139"/>
                <a:gd name="T2" fmla="*/ 198 w 287"/>
                <a:gd name="T3" fmla="*/ 3 h 139"/>
                <a:gd name="T4" fmla="*/ 287 w 287"/>
                <a:gd name="T5" fmla="*/ 87 h 139"/>
                <a:gd name="T6" fmla="*/ 282 w 287"/>
                <a:gd name="T7" fmla="*/ 86 h 139"/>
                <a:gd name="T8" fmla="*/ 276 w 287"/>
                <a:gd name="T9" fmla="*/ 85 h 139"/>
                <a:gd name="T10" fmla="*/ 271 w 287"/>
                <a:gd name="T11" fmla="*/ 85 h 139"/>
                <a:gd name="T12" fmla="*/ 265 w 287"/>
                <a:gd name="T13" fmla="*/ 84 h 139"/>
                <a:gd name="T14" fmla="*/ 260 w 287"/>
                <a:gd name="T15" fmla="*/ 83 h 139"/>
                <a:gd name="T16" fmla="*/ 254 w 287"/>
                <a:gd name="T17" fmla="*/ 82 h 139"/>
                <a:gd name="T18" fmla="*/ 249 w 287"/>
                <a:gd name="T19" fmla="*/ 81 h 139"/>
                <a:gd name="T20" fmla="*/ 243 w 287"/>
                <a:gd name="T21" fmla="*/ 80 h 139"/>
                <a:gd name="T22" fmla="*/ 188 w 287"/>
                <a:gd name="T23" fmla="*/ 42 h 139"/>
                <a:gd name="T24" fmla="*/ 257 w 287"/>
                <a:gd name="T25" fmla="*/ 124 h 139"/>
                <a:gd name="T26" fmla="*/ 227 w 287"/>
                <a:gd name="T27" fmla="*/ 123 h 139"/>
                <a:gd name="T28" fmla="*/ 161 w 287"/>
                <a:gd name="T29" fmla="*/ 56 h 139"/>
                <a:gd name="T30" fmla="*/ 198 w 287"/>
                <a:gd name="T31" fmla="*/ 139 h 139"/>
                <a:gd name="T32" fmla="*/ 166 w 287"/>
                <a:gd name="T33" fmla="*/ 123 h 139"/>
                <a:gd name="T34" fmla="*/ 121 w 287"/>
                <a:gd name="T35" fmla="*/ 66 h 139"/>
                <a:gd name="T36" fmla="*/ 129 w 287"/>
                <a:gd name="T37" fmla="*/ 138 h 139"/>
                <a:gd name="T38" fmla="*/ 110 w 287"/>
                <a:gd name="T39" fmla="*/ 120 h 139"/>
                <a:gd name="T40" fmla="*/ 95 w 287"/>
                <a:gd name="T41" fmla="*/ 74 h 139"/>
                <a:gd name="T42" fmla="*/ 83 w 287"/>
                <a:gd name="T43" fmla="*/ 76 h 139"/>
                <a:gd name="T44" fmla="*/ 72 w 287"/>
                <a:gd name="T45" fmla="*/ 78 h 139"/>
                <a:gd name="T46" fmla="*/ 67 w 287"/>
                <a:gd name="T47" fmla="*/ 79 h 139"/>
                <a:gd name="T48" fmla="*/ 62 w 287"/>
                <a:gd name="T49" fmla="*/ 80 h 139"/>
                <a:gd name="T50" fmla="*/ 58 w 287"/>
                <a:gd name="T51" fmla="*/ 80 h 139"/>
                <a:gd name="T52" fmla="*/ 54 w 287"/>
                <a:gd name="T53" fmla="*/ 81 h 139"/>
                <a:gd name="T54" fmla="*/ 50 w 287"/>
                <a:gd name="T55" fmla="*/ 81 h 139"/>
                <a:gd name="T56" fmla="*/ 45 w 287"/>
                <a:gd name="T57" fmla="*/ 81 h 139"/>
                <a:gd name="T58" fmla="*/ 40 w 287"/>
                <a:gd name="T59" fmla="*/ 81 h 139"/>
                <a:gd name="T60" fmla="*/ 35 w 287"/>
                <a:gd name="T61" fmla="*/ 80 h 139"/>
                <a:gd name="T62" fmla="*/ 25 w 287"/>
                <a:gd name="T63" fmla="*/ 79 h 139"/>
                <a:gd name="T64" fmla="*/ 12 w 287"/>
                <a:gd name="T65" fmla="*/ 77 h 139"/>
                <a:gd name="T66" fmla="*/ 0 w 287"/>
                <a:gd name="T67" fmla="*/ 62 h 139"/>
                <a:gd name="T68" fmla="*/ 36 w 287"/>
                <a:gd name="T69" fmla="*/ 14 h 139"/>
                <a:gd name="T70" fmla="*/ 117 w 287"/>
                <a:gd name="T71" fmla="*/ 0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287" h="139">
                  <a:moveTo>
                    <a:pt x="117" y="0"/>
                  </a:moveTo>
                  <a:lnTo>
                    <a:pt x="198" y="3"/>
                  </a:lnTo>
                  <a:lnTo>
                    <a:pt x="287" y="87"/>
                  </a:lnTo>
                  <a:lnTo>
                    <a:pt x="282" y="86"/>
                  </a:lnTo>
                  <a:lnTo>
                    <a:pt x="276" y="85"/>
                  </a:lnTo>
                  <a:lnTo>
                    <a:pt x="271" y="85"/>
                  </a:lnTo>
                  <a:lnTo>
                    <a:pt x="265" y="84"/>
                  </a:lnTo>
                  <a:lnTo>
                    <a:pt x="260" y="83"/>
                  </a:lnTo>
                  <a:lnTo>
                    <a:pt x="254" y="82"/>
                  </a:lnTo>
                  <a:lnTo>
                    <a:pt x="249" y="81"/>
                  </a:lnTo>
                  <a:lnTo>
                    <a:pt x="243" y="80"/>
                  </a:lnTo>
                  <a:lnTo>
                    <a:pt x="188" y="42"/>
                  </a:lnTo>
                  <a:lnTo>
                    <a:pt x="257" y="124"/>
                  </a:lnTo>
                  <a:lnTo>
                    <a:pt x="227" y="123"/>
                  </a:lnTo>
                  <a:lnTo>
                    <a:pt x="161" y="56"/>
                  </a:lnTo>
                  <a:lnTo>
                    <a:pt x="198" y="139"/>
                  </a:lnTo>
                  <a:lnTo>
                    <a:pt x="166" y="123"/>
                  </a:lnTo>
                  <a:lnTo>
                    <a:pt x="121" y="66"/>
                  </a:lnTo>
                  <a:lnTo>
                    <a:pt x="129" y="138"/>
                  </a:lnTo>
                  <a:lnTo>
                    <a:pt x="110" y="120"/>
                  </a:lnTo>
                  <a:lnTo>
                    <a:pt x="95" y="74"/>
                  </a:lnTo>
                  <a:lnTo>
                    <a:pt x="83" y="76"/>
                  </a:lnTo>
                  <a:lnTo>
                    <a:pt x="72" y="78"/>
                  </a:lnTo>
                  <a:lnTo>
                    <a:pt x="67" y="79"/>
                  </a:lnTo>
                  <a:lnTo>
                    <a:pt x="62" y="80"/>
                  </a:lnTo>
                  <a:lnTo>
                    <a:pt x="58" y="80"/>
                  </a:lnTo>
                  <a:lnTo>
                    <a:pt x="54" y="81"/>
                  </a:lnTo>
                  <a:lnTo>
                    <a:pt x="50" y="81"/>
                  </a:lnTo>
                  <a:lnTo>
                    <a:pt x="45" y="81"/>
                  </a:lnTo>
                  <a:lnTo>
                    <a:pt x="40" y="81"/>
                  </a:lnTo>
                  <a:lnTo>
                    <a:pt x="35" y="80"/>
                  </a:lnTo>
                  <a:lnTo>
                    <a:pt x="25" y="79"/>
                  </a:lnTo>
                  <a:lnTo>
                    <a:pt x="12" y="77"/>
                  </a:lnTo>
                  <a:lnTo>
                    <a:pt x="0" y="62"/>
                  </a:lnTo>
                  <a:lnTo>
                    <a:pt x="36" y="14"/>
                  </a:lnTo>
                  <a:lnTo>
                    <a:pt x="117" y="0"/>
                  </a:lnTo>
                  <a:close/>
                </a:path>
              </a:pathLst>
            </a:custGeom>
            <a:solidFill>
              <a:srgbClr val="EBAA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6" name="Freeform 116"/>
            <p:cNvSpPr>
              <a:spLocks/>
            </p:cNvSpPr>
            <p:nvPr/>
          </p:nvSpPr>
          <p:spPr bwMode="auto">
            <a:xfrm>
              <a:off x="3839" y="1959"/>
              <a:ext cx="211" cy="145"/>
            </a:xfrm>
            <a:custGeom>
              <a:avLst/>
              <a:gdLst>
                <a:gd name="T0" fmla="*/ 36 w 211"/>
                <a:gd name="T1" fmla="*/ 18 h 145"/>
                <a:gd name="T2" fmla="*/ 0 w 211"/>
                <a:gd name="T3" fmla="*/ 117 h 145"/>
                <a:gd name="T4" fmla="*/ 9 w 211"/>
                <a:gd name="T5" fmla="*/ 114 h 145"/>
                <a:gd name="T6" fmla="*/ 17 w 211"/>
                <a:gd name="T7" fmla="*/ 110 h 145"/>
                <a:gd name="T8" fmla="*/ 21 w 211"/>
                <a:gd name="T9" fmla="*/ 107 h 145"/>
                <a:gd name="T10" fmla="*/ 25 w 211"/>
                <a:gd name="T11" fmla="*/ 105 h 145"/>
                <a:gd name="T12" fmla="*/ 29 w 211"/>
                <a:gd name="T13" fmla="*/ 103 h 145"/>
                <a:gd name="T14" fmla="*/ 33 w 211"/>
                <a:gd name="T15" fmla="*/ 100 h 145"/>
                <a:gd name="T16" fmla="*/ 62 w 211"/>
                <a:gd name="T17" fmla="*/ 52 h 145"/>
                <a:gd name="T18" fmla="*/ 43 w 211"/>
                <a:gd name="T19" fmla="*/ 144 h 145"/>
                <a:gd name="T20" fmla="*/ 67 w 211"/>
                <a:gd name="T21" fmla="*/ 136 h 145"/>
                <a:gd name="T22" fmla="*/ 90 w 211"/>
                <a:gd name="T23" fmla="*/ 59 h 145"/>
                <a:gd name="T24" fmla="*/ 98 w 211"/>
                <a:gd name="T25" fmla="*/ 145 h 145"/>
                <a:gd name="T26" fmla="*/ 118 w 211"/>
                <a:gd name="T27" fmla="*/ 122 h 145"/>
                <a:gd name="T28" fmla="*/ 128 w 211"/>
                <a:gd name="T29" fmla="*/ 58 h 145"/>
                <a:gd name="T30" fmla="*/ 155 w 211"/>
                <a:gd name="T31" fmla="*/ 127 h 145"/>
                <a:gd name="T32" fmla="*/ 163 w 211"/>
                <a:gd name="T33" fmla="*/ 105 h 145"/>
                <a:gd name="T34" fmla="*/ 160 w 211"/>
                <a:gd name="T35" fmla="*/ 77 h 145"/>
                <a:gd name="T36" fmla="*/ 211 w 211"/>
                <a:gd name="T37" fmla="*/ 46 h 145"/>
                <a:gd name="T38" fmla="*/ 211 w 211"/>
                <a:gd name="T39" fmla="*/ 42 h 145"/>
                <a:gd name="T40" fmla="*/ 210 w 211"/>
                <a:gd name="T41" fmla="*/ 38 h 145"/>
                <a:gd name="T42" fmla="*/ 209 w 211"/>
                <a:gd name="T43" fmla="*/ 34 h 145"/>
                <a:gd name="T44" fmla="*/ 207 w 211"/>
                <a:gd name="T45" fmla="*/ 30 h 145"/>
                <a:gd name="T46" fmla="*/ 204 w 211"/>
                <a:gd name="T47" fmla="*/ 27 h 145"/>
                <a:gd name="T48" fmla="*/ 200 w 211"/>
                <a:gd name="T49" fmla="*/ 24 h 145"/>
                <a:gd name="T50" fmla="*/ 196 w 211"/>
                <a:gd name="T51" fmla="*/ 21 h 145"/>
                <a:gd name="T52" fmla="*/ 191 w 211"/>
                <a:gd name="T53" fmla="*/ 18 h 145"/>
                <a:gd name="T54" fmla="*/ 186 w 211"/>
                <a:gd name="T55" fmla="*/ 15 h 145"/>
                <a:gd name="T56" fmla="*/ 180 w 211"/>
                <a:gd name="T57" fmla="*/ 12 h 145"/>
                <a:gd name="T58" fmla="*/ 174 w 211"/>
                <a:gd name="T59" fmla="*/ 10 h 145"/>
                <a:gd name="T60" fmla="*/ 167 w 211"/>
                <a:gd name="T61" fmla="*/ 8 h 145"/>
                <a:gd name="T62" fmla="*/ 160 w 211"/>
                <a:gd name="T63" fmla="*/ 6 h 145"/>
                <a:gd name="T64" fmla="*/ 153 w 211"/>
                <a:gd name="T65" fmla="*/ 4 h 145"/>
                <a:gd name="T66" fmla="*/ 146 w 211"/>
                <a:gd name="T67" fmla="*/ 3 h 145"/>
                <a:gd name="T68" fmla="*/ 139 w 211"/>
                <a:gd name="T69" fmla="*/ 2 h 145"/>
                <a:gd name="T70" fmla="*/ 131 w 211"/>
                <a:gd name="T71" fmla="*/ 1 h 145"/>
                <a:gd name="T72" fmla="*/ 123 w 211"/>
                <a:gd name="T73" fmla="*/ 0 h 145"/>
                <a:gd name="T74" fmla="*/ 116 w 211"/>
                <a:gd name="T75" fmla="*/ 0 h 145"/>
                <a:gd name="T76" fmla="*/ 108 w 211"/>
                <a:gd name="T77" fmla="*/ 0 h 145"/>
                <a:gd name="T78" fmla="*/ 100 w 211"/>
                <a:gd name="T79" fmla="*/ 0 h 145"/>
                <a:gd name="T80" fmla="*/ 93 w 211"/>
                <a:gd name="T81" fmla="*/ 0 h 145"/>
                <a:gd name="T82" fmla="*/ 86 w 211"/>
                <a:gd name="T83" fmla="*/ 0 h 145"/>
                <a:gd name="T84" fmla="*/ 78 w 211"/>
                <a:gd name="T85" fmla="*/ 1 h 145"/>
                <a:gd name="T86" fmla="*/ 72 w 211"/>
                <a:gd name="T87" fmla="*/ 2 h 145"/>
                <a:gd name="T88" fmla="*/ 65 w 211"/>
                <a:gd name="T89" fmla="*/ 4 h 145"/>
                <a:gd name="T90" fmla="*/ 59 w 211"/>
                <a:gd name="T91" fmla="*/ 5 h 145"/>
                <a:gd name="T92" fmla="*/ 54 w 211"/>
                <a:gd name="T93" fmla="*/ 7 h 145"/>
                <a:gd name="T94" fmla="*/ 48 w 211"/>
                <a:gd name="T95" fmla="*/ 10 h 145"/>
                <a:gd name="T96" fmla="*/ 43 w 211"/>
                <a:gd name="T97" fmla="*/ 12 h 145"/>
                <a:gd name="T98" fmla="*/ 39 w 211"/>
                <a:gd name="T99" fmla="*/ 15 h 145"/>
                <a:gd name="T100" fmla="*/ 36 w 211"/>
                <a:gd name="T101" fmla="*/ 18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11" h="145">
                  <a:moveTo>
                    <a:pt x="36" y="18"/>
                  </a:moveTo>
                  <a:lnTo>
                    <a:pt x="0" y="117"/>
                  </a:lnTo>
                  <a:lnTo>
                    <a:pt x="9" y="114"/>
                  </a:lnTo>
                  <a:lnTo>
                    <a:pt x="17" y="110"/>
                  </a:lnTo>
                  <a:lnTo>
                    <a:pt x="21" y="107"/>
                  </a:lnTo>
                  <a:lnTo>
                    <a:pt x="25" y="105"/>
                  </a:lnTo>
                  <a:lnTo>
                    <a:pt x="29" y="103"/>
                  </a:lnTo>
                  <a:lnTo>
                    <a:pt x="33" y="100"/>
                  </a:lnTo>
                  <a:lnTo>
                    <a:pt x="62" y="52"/>
                  </a:lnTo>
                  <a:lnTo>
                    <a:pt x="43" y="144"/>
                  </a:lnTo>
                  <a:lnTo>
                    <a:pt x="67" y="136"/>
                  </a:lnTo>
                  <a:lnTo>
                    <a:pt x="90" y="59"/>
                  </a:lnTo>
                  <a:lnTo>
                    <a:pt x="98" y="145"/>
                  </a:lnTo>
                  <a:lnTo>
                    <a:pt x="118" y="122"/>
                  </a:lnTo>
                  <a:lnTo>
                    <a:pt x="128" y="58"/>
                  </a:lnTo>
                  <a:lnTo>
                    <a:pt x="155" y="127"/>
                  </a:lnTo>
                  <a:lnTo>
                    <a:pt x="163" y="105"/>
                  </a:lnTo>
                  <a:lnTo>
                    <a:pt x="160" y="77"/>
                  </a:lnTo>
                  <a:lnTo>
                    <a:pt x="211" y="46"/>
                  </a:lnTo>
                  <a:lnTo>
                    <a:pt x="211" y="42"/>
                  </a:lnTo>
                  <a:lnTo>
                    <a:pt x="210" y="38"/>
                  </a:lnTo>
                  <a:lnTo>
                    <a:pt x="209" y="34"/>
                  </a:lnTo>
                  <a:lnTo>
                    <a:pt x="207" y="30"/>
                  </a:lnTo>
                  <a:lnTo>
                    <a:pt x="204" y="27"/>
                  </a:lnTo>
                  <a:lnTo>
                    <a:pt x="200" y="24"/>
                  </a:lnTo>
                  <a:lnTo>
                    <a:pt x="196" y="21"/>
                  </a:lnTo>
                  <a:lnTo>
                    <a:pt x="191" y="18"/>
                  </a:lnTo>
                  <a:lnTo>
                    <a:pt x="186" y="15"/>
                  </a:lnTo>
                  <a:lnTo>
                    <a:pt x="180" y="12"/>
                  </a:lnTo>
                  <a:lnTo>
                    <a:pt x="174" y="10"/>
                  </a:lnTo>
                  <a:lnTo>
                    <a:pt x="167" y="8"/>
                  </a:lnTo>
                  <a:lnTo>
                    <a:pt x="160" y="6"/>
                  </a:lnTo>
                  <a:lnTo>
                    <a:pt x="153" y="4"/>
                  </a:lnTo>
                  <a:lnTo>
                    <a:pt x="146" y="3"/>
                  </a:lnTo>
                  <a:lnTo>
                    <a:pt x="139" y="2"/>
                  </a:lnTo>
                  <a:lnTo>
                    <a:pt x="131" y="1"/>
                  </a:lnTo>
                  <a:lnTo>
                    <a:pt x="123" y="0"/>
                  </a:lnTo>
                  <a:lnTo>
                    <a:pt x="116" y="0"/>
                  </a:lnTo>
                  <a:lnTo>
                    <a:pt x="108" y="0"/>
                  </a:lnTo>
                  <a:lnTo>
                    <a:pt x="100" y="0"/>
                  </a:lnTo>
                  <a:lnTo>
                    <a:pt x="93" y="0"/>
                  </a:lnTo>
                  <a:lnTo>
                    <a:pt x="86" y="0"/>
                  </a:lnTo>
                  <a:lnTo>
                    <a:pt x="78" y="1"/>
                  </a:lnTo>
                  <a:lnTo>
                    <a:pt x="72" y="2"/>
                  </a:lnTo>
                  <a:lnTo>
                    <a:pt x="65" y="4"/>
                  </a:lnTo>
                  <a:lnTo>
                    <a:pt x="59" y="5"/>
                  </a:lnTo>
                  <a:lnTo>
                    <a:pt x="54" y="7"/>
                  </a:lnTo>
                  <a:lnTo>
                    <a:pt x="48" y="10"/>
                  </a:lnTo>
                  <a:lnTo>
                    <a:pt x="43" y="12"/>
                  </a:lnTo>
                  <a:lnTo>
                    <a:pt x="39" y="15"/>
                  </a:lnTo>
                  <a:lnTo>
                    <a:pt x="36" y="18"/>
                  </a:lnTo>
                  <a:close/>
                </a:path>
              </a:pathLst>
            </a:custGeom>
            <a:solidFill>
              <a:srgbClr val="EBAA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7" name="Freeform 117"/>
            <p:cNvSpPr>
              <a:spLocks/>
            </p:cNvSpPr>
            <p:nvPr/>
          </p:nvSpPr>
          <p:spPr bwMode="auto">
            <a:xfrm>
              <a:off x="4053" y="2090"/>
              <a:ext cx="674" cy="158"/>
            </a:xfrm>
            <a:custGeom>
              <a:avLst/>
              <a:gdLst>
                <a:gd name="T0" fmla="*/ 303 w 674"/>
                <a:gd name="T1" fmla="*/ 158 h 158"/>
                <a:gd name="T2" fmla="*/ 253 w 674"/>
                <a:gd name="T3" fmla="*/ 155 h 158"/>
                <a:gd name="T4" fmla="*/ 206 w 674"/>
                <a:gd name="T5" fmla="*/ 152 h 158"/>
                <a:gd name="T6" fmla="*/ 163 w 674"/>
                <a:gd name="T7" fmla="*/ 147 h 158"/>
                <a:gd name="T8" fmla="*/ 123 w 674"/>
                <a:gd name="T9" fmla="*/ 140 h 158"/>
                <a:gd name="T10" fmla="*/ 88 w 674"/>
                <a:gd name="T11" fmla="*/ 132 h 158"/>
                <a:gd name="T12" fmla="*/ 58 w 674"/>
                <a:gd name="T13" fmla="*/ 123 h 158"/>
                <a:gd name="T14" fmla="*/ 33 w 674"/>
                <a:gd name="T15" fmla="*/ 113 h 158"/>
                <a:gd name="T16" fmla="*/ 16 w 674"/>
                <a:gd name="T17" fmla="*/ 102 h 158"/>
                <a:gd name="T18" fmla="*/ 4 w 674"/>
                <a:gd name="T19" fmla="*/ 91 h 158"/>
                <a:gd name="T20" fmla="*/ 0 w 674"/>
                <a:gd name="T21" fmla="*/ 79 h 158"/>
                <a:gd name="T22" fmla="*/ 4 w 674"/>
                <a:gd name="T23" fmla="*/ 67 h 158"/>
                <a:gd name="T24" fmla="*/ 16 w 674"/>
                <a:gd name="T25" fmla="*/ 55 h 158"/>
                <a:gd name="T26" fmla="*/ 33 w 674"/>
                <a:gd name="T27" fmla="*/ 45 h 158"/>
                <a:gd name="T28" fmla="*/ 58 w 674"/>
                <a:gd name="T29" fmla="*/ 35 h 158"/>
                <a:gd name="T30" fmla="*/ 88 w 674"/>
                <a:gd name="T31" fmla="*/ 26 h 158"/>
                <a:gd name="T32" fmla="*/ 123 w 674"/>
                <a:gd name="T33" fmla="*/ 18 h 158"/>
                <a:gd name="T34" fmla="*/ 163 w 674"/>
                <a:gd name="T35" fmla="*/ 11 h 158"/>
                <a:gd name="T36" fmla="*/ 206 w 674"/>
                <a:gd name="T37" fmla="*/ 6 h 158"/>
                <a:gd name="T38" fmla="*/ 253 w 674"/>
                <a:gd name="T39" fmla="*/ 2 h 158"/>
                <a:gd name="T40" fmla="*/ 303 w 674"/>
                <a:gd name="T41" fmla="*/ 0 h 158"/>
                <a:gd name="T42" fmla="*/ 355 w 674"/>
                <a:gd name="T43" fmla="*/ 0 h 158"/>
                <a:gd name="T44" fmla="*/ 405 w 674"/>
                <a:gd name="T45" fmla="*/ 1 h 158"/>
                <a:gd name="T46" fmla="*/ 453 w 674"/>
                <a:gd name="T47" fmla="*/ 5 h 158"/>
                <a:gd name="T48" fmla="*/ 498 w 674"/>
                <a:gd name="T49" fmla="*/ 9 h 158"/>
                <a:gd name="T50" fmla="*/ 539 w 674"/>
                <a:gd name="T51" fmla="*/ 16 h 158"/>
                <a:gd name="T52" fmla="*/ 576 w 674"/>
                <a:gd name="T53" fmla="*/ 23 h 158"/>
                <a:gd name="T54" fmla="*/ 607 w 674"/>
                <a:gd name="T55" fmla="*/ 31 h 158"/>
                <a:gd name="T56" fmla="*/ 634 w 674"/>
                <a:gd name="T57" fmla="*/ 41 h 158"/>
                <a:gd name="T58" fmla="*/ 654 w 674"/>
                <a:gd name="T59" fmla="*/ 52 h 158"/>
                <a:gd name="T60" fmla="*/ 668 w 674"/>
                <a:gd name="T61" fmla="*/ 63 h 158"/>
                <a:gd name="T62" fmla="*/ 674 w 674"/>
                <a:gd name="T63" fmla="*/ 75 h 158"/>
                <a:gd name="T64" fmla="*/ 673 w 674"/>
                <a:gd name="T65" fmla="*/ 87 h 158"/>
                <a:gd name="T66" fmla="*/ 664 w 674"/>
                <a:gd name="T67" fmla="*/ 99 h 158"/>
                <a:gd name="T68" fmla="*/ 648 w 674"/>
                <a:gd name="T69" fmla="*/ 110 h 158"/>
                <a:gd name="T70" fmla="*/ 626 w 674"/>
                <a:gd name="T71" fmla="*/ 120 h 158"/>
                <a:gd name="T72" fmla="*/ 597 w 674"/>
                <a:gd name="T73" fmla="*/ 129 h 158"/>
                <a:gd name="T74" fmla="*/ 564 w 674"/>
                <a:gd name="T75" fmla="*/ 138 h 158"/>
                <a:gd name="T76" fmla="*/ 526 w 674"/>
                <a:gd name="T77" fmla="*/ 145 h 158"/>
                <a:gd name="T78" fmla="*/ 483 w 674"/>
                <a:gd name="T79" fmla="*/ 150 h 158"/>
                <a:gd name="T80" fmla="*/ 438 w 674"/>
                <a:gd name="T81" fmla="*/ 154 h 158"/>
                <a:gd name="T82" fmla="*/ 389 w 674"/>
                <a:gd name="T83" fmla="*/ 157 h 158"/>
                <a:gd name="T84" fmla="*/ 337 w 674"/>
                <a:gd name="T85" fmla="*/ 158 h 1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674" h="158">
                  <a:moveTo>
                    <a:pt x="337" y="158"/>
                  </a:moveTo>
                  <a:lnTo>
                    <a:pt x="320" y="158"/>
                  </a:lnTo>
                  <a:lnTo>
                    <a:pt x="303" y="158"/>
                  </a:lnTo>
                  <a:lnTo>
                    <a:pt x="286" y="157"/>
                  </a:lnTo>
                  <a:lnTo>
                    <a:pt x="269" y="156"/>
                  </a:lnTo>
                  <a:lnTo>
                    <a:pt x="253" y="155"/>
                  </a:lnTo>
                  <a:lnTo>
                    <a:pt x="237" y="154"/>
                  </a:lnTo>
                  <a:lnTo>
                    <a:pt x="222" y="153"/>
                  </a:lnTo>
                  <a:lnTo>
                    <a:pt x="206" y="152"/>
                  </a:lnTo>
                  <a:lnTo>
                    <a:pt x="191" y="150"/>
                  </a:lnTo>
                  <a:lnTo>
                    <a:pt x="177" y="148"/>
                  </a:lnTo>
                  <a:lnTo>
                    <a:pt x="163" y="147"/>
                  </a:lnTo>
                  <a:lnTo>
                    <a:pt x="149" y="145"/>
                  </a:lnTo>
                  <a:lnTo>
                    <a:pt x="136" y="142"/>
                  </a:lnTo>
                  <a:lnTo>
                    <a:pt x="123" y="140"/>
                  </a:lnTo>
                  <a:lnTo>
                    <a:pt x="111" y="138"/>
                  </a:lnTo>
                  <a:lnTo>
                    <a:pt x="99" y="135"/>
                  </a:lnTo>
                  <a:lnTo>
                    <a:pt x="88" y="132"/>
                  </a:lnTo>
                  <a:lnTo>
                    <a:pt x="77" y="129"/>
                  </a:lnTo>
                  <a:lnTo>
                    <a:pt x="67" y="126"/>
                  </a:lnTo>
                  <a:lnTo>
                    <a:pt x="58" y="123"/>
                  </a:lnTo>
                  <a:lnTo>
                    <a:pt x="49" y="120"/>
                  </a:lnTo>
                  <a:lnTo>
                    <a:pt x="41" y="117"/>
                  </a:lnTo>
                  <a:lnTo>
                    <a:pt x="33" y="113"/>
                  </a:lnTo>
                  <a:lnTo>
                    <a:pt x="27" y="110"/>
                  </a:lnTo>
                  <a:lnTo>
                    <a:pt x="21" y="106"/>
                  </a:lnTo>
                  <a:lnTo>
                    <a:pt x="16" y="102"/>
                  </a:lnTo>
                  <a:lnTo>
                    <a:pt x="11" y="99"/>
                  </a:lnTo>
                  <a:lnTo>
                    <a:pt x="7" y="95"/>
                  </a:lnTo>
                  <a:lnTo>
                    <a:pt x="4" y="91"/>
                  </a:lnTo>
                  <a:lnTo>
                    <a:pt x="2" y="87"/>
                  </a:lnTo>
                  <a:lnTo>
                    <a:pt x="1" y="83"/>
                  </a:lnTo>
                  <a:lnTo>
                    <a:pt x="0" y="79"/>
                  </a:lnTo>
                  <a:lnTo>
                    <a:pt x="1" y="75"/>
                  </a:lnTo>
                  <a:lnTo>
                    <a:pt x="2" y="71"/>
                  </a:lnTo>
                  <a:lnTo>
                    <a:pt x="4" y="67"/>
                  </a:lnTo>
                  <a:lnTo>
                    <a:pt x="7" y="63"/>
                  </a:lnTo>
                  <a:lnTo>
                    <a:pt x="11" y="59"/>
                  </a:lnTo>
                  <a:lnTo>
                    <a:pt x="16" y="55"/>
                  </a:lnTo>
                  <a:lnTo>
                    <a:pt x="21" y="52"/>
                  </a:lnTo>
                  <a:lnTo>
                    <a:pt x="27" y="48"/>
                  </a:lnTo>
                  <a:lnTo>
                    <a:pt x="33" y="45"/>
                  </a:lnTo>
                  <a:lnTo>
                    <a:pt x="41" y="41"/>
                  </a:lnTo>
                  <a:lnTo>
                    <a:pt x="49" y="38"/>
                  </a:lnTo>
                  <a:lnTo>
                    <a:pt x="58" y="35"/>
                  </a:lnTo>
                  <a:lnTo>
                    <a:pt x="67" y="31"/>
                  </a:lnTo>
                  <a:lnTo>
                    <a:pt x="77" y="28"/>
                  </a:lnTo>
                  <a:lnTo>
                    <a:pt x="88" y="26"/>
                  </a:lnTo>
                  <a:lnTo>
                    <a:pt x="99" y="23"/>
                  </a:lnTo>
                  <a:lnTo>
                    <a:pt x="111" y="20"/>
                  </a:lnTo>
                  <a:lnTo>
                    <a:pt x="123" y="18"/>
                  </a:lnTo>
                  <a:lnTo>
                    <a:pt x="136" y="16"/>
                  </a:lnTo>
                  <a:lnTo>
                    <a:pt x="149" y="13"/>
                  </a:lnTo>
                  <a:lnTo>
                    <a:pt x="163" y="11"/>
                  </a:lnTo>
                  <a:lnTo>
                    <a:pt x="177" y="9"/>
                  </a:lnTo>
                  <a:lnTo>
                    <a:pt x="191" y="7"/>
                  </a:lnTo>
                  <a:lnTo>
                    <a:pt x="206" y="6"/>
                  </a:lnTo>
                  <a:lnTo>
                    <a:pt x="222" y="5"/>
                  </a:lnTo>
                  <a:lnTo>
                    <a:pt x="237" y="3"/>
                  </a:lnTo>
                  <a:lnTo>
                    <a:pt x="253" y="2"/>
                  </a:lnTo>
                  <a:lnTo>
                    <a:pt x="269" y="1"/>
                  </a:lnTo>
                  <a:lnTo>
                    <a:pt x="286" y="1"/>
                  </a:lnTo>
                  <a:lnTo>
                    <a:pt x="303" y="0"/>
                  </a:lnTo>
                  <a:lnTo>
                    <a:pt x="320" y="0"/>
                  </a:lnTo>
                  <a:lnTo>
                    <a:pt x="337" y="0"/>
                  </a:lnTo>
                  <a:lnTo>
                    <a:pt x="355" y="0"/>
                  </a:lnTo>
                  <a:lnTo>
                    <a:pt x="372" y="0"/>
                  </a:lnTo>
                  <a:lnTo>
                    <a:pt x="389" y="1"/>
                  </a:lnTo>
                  <a:lnTo>
                    <a:pt x="405" y="1"/>
                  </a:lnTo>
                  <a:lnTo>
                    <a:pt x="422" y="2"/>
                  </a:lnTo>
                  <a:lnTo>
                    <a:pt x="438" y="3"/>
                  </a:lnTo>
                  <a:lnTo>
                    <a:pt x="453" y="5"/>
                  </a:lnTo>
                  <a:lnTo>
                    <a:pt x="469" y="6"/>
                  </a:lnTo>
                  <a:lnTo>
                    <a:pt x="483" y="7"/>
                  </a:lnTo>
                  <a:lnTo>
                    <a:pt x="498" y="9"/>
                  </a:lnTo>
                  <a:lnTo>
                    <a:pt x="512" y="11"/>
                  </a:lnTo>
                  <a:lnTo>
                    <a:pt x="526" y="13"/>
                  </a:lnTo>
                  <a:lnTo>
                    <a:pt x="539" y="16"/>
                  </a:lnTo>
                  <a:lnTo>
                    <a:pt x="552" y="18"/>
                  </a:lnTo>
                  <a:lnTo>
                    <a:pt x="564" y="20"/>
                  </a:lnTo>
                  <a:lnTo>
                    <a:pt x="576" y="23"/>
                  </a:lnTo>
                  <a:lnTo>
                    <a:pt x="587" y="26"/>
                  </a:lnTo>
                  <a:lnTo>
                    <a:pt x="597" y="28"/>
                  </a:lnTo>
                  <a:lnTo>
                    <a:pt x="607" y="31"/>
                  </a:lnTo>
                  <a:lnTo>
                    <a:pt x="617" y="35"/>
                  </a:lnTo>
                  <a:lnTo>
                    <a:pt x="626" y="38"/>
                  </a:lnTo>
                  <a:lnTo>
                    <a:pt x="634" y="41"/>
                  </a:lnTo>
                  <a:lnTo>
                    <a:pt x="641" y="45"/>
                  </a:lnTo>
                  <a:lnTo>
                    <a:pt x="648" y="48"/>
                  </a:lnTo>
                  <a:lnTo>
                    <a:pt x="654" y="52"/>
                  </a:lnTo>
                  <a:lnTo>
                    <a:pt x="659" y="55"/>
                  </a:lnTo>
                  <a:lnTo>
                    <a:pt x="664" y="59"/>
                  </a:lnTo>
                  <a:lnTo>
                    <a:pt x="668" y="63"/>
                  </a:lnTo>
                  <a:lnTo>
                    <a:pt x="671" y="67"/>
                  </a:lnTo>
                  <a:lnTo>
                    <a:pt x="673" y="71"/>
                  </a:lnTo>
                  <a:lnTo>
                    <a:pt x="674" y="75"/>
                  </a:lnTo>
                  <a:lnTo>
                    <a:pt x="674" y="79"/>
                  </a:lnTo>
                  <a:lnTo>
                    <a:pt x="674" y="83"/>
                  </a:lnTo>
                  <a:lnTo>
                    <a:pt x="673" y="87"/>
                  </a:lnTo>
                  <a:lnTo>
                    <a:pt x="671" y="91"/>
                  </a:lnTo>
                  <a:lnTo>
                    <a:pt x="668" y="95"/>
                  </a:lnTo>
                  <a:lnTo>
                    <a:pt x="664" y="99"/>
                  </a:lnTo>
                  <a:lnTo>
                    <a:pt x="659" y="102"/>
                  </a:lnTo>
                  <a:lnTo>
                    <a:pt x="654" y="106"/>
                  </a:lnTo>
                  <a:lnTo>
                    <a:pt x="648" y="110"/>
                  </a:lnTo>
                  <a:lnTo>
                    <a:pt x="641" y="113"/>
                  </a:lnTo>
                  <a:lnTo>
                    <a:pt x="634" y="117"/>
                  </a:lnTo>
                  <a:lnTo>
                    <a:pt x="626" y="120"/>
                  </a:lnTo>
                  <a:lnTo>
                    <a:pt x="617" y="123"/>
                  </a:lnTo>
                  <a:lnTo>
                    <a:pt x="607" y="126"/>
                  </a:lnTo>
                  <a:lnTo>
                    <a:pt x="597" y="129"/>
                  </a:lnTo>
                  <a:lnTo>
                    <a:pt x="587" y="132"/>
                  </a:lnTo>
                  <a:lnTo>
                    <a:pt x="576" y="135"/>
                  </a:lnTo>
                  <a:lnTo>
                    <a:pt x="564" y="138"/>
                  </a:lnTo>
                  <a:lnTo>
                    <a:pt x="552" y="140"/>
                  </a:lnTo>
                  <a:lnTo>
                    <a:pt x="539" y="142"/>
                  </a:lnTo>
                  <a:lnTo>
                    <a:pt x="526" y="145"/>
                  </a:lnTo>
                  <a:lnTo>
                    <a:pt x="512" y="147"/>
                  </a:lnTo>
                  <a:lnTo>
                    <a:pt x="498" y="148"/>
                  </a:lnTo>
                  <a:lnTo>
                    <a:pt x="483" y="150"/>
                  </a:lnTo>
                  <a:lnTo>
                    <a:pt x="469" y="152"/>
                  </a:lnTo>
                  <a:lnTo>
                    <a:pt x="453" y="153"/>
                  </a:lnTo>
                  <a:lnTo>
                    <a:pt x="438" y="154"/>
                  </a:lnTo>
                  <a:lnTo>
                    <a:pt x="422" y="155"/>
                  </a:lnTo>
                  <a:lnTo>
                    <a:pt x="405" y="156"/>
                  </a:lnTo>
                  <a:lnTo>
                    <a:pt x="389" y="157"/>
                  </a:lnTo>
                  <a:lnTo>
                    <a:pt x="372" y="158"/>
                  </a:lnTo>
                  <a:lnTo>
                    <a:pt x="355" y="158"/>
                  </a:lnTo>
                  <a:lnTo>
                    <a:pt x="337" y="158"/>
                  </a:lnTo>
                  <a:close/>
                </a:path>
              </a:pathLst>
            </a:custGeom>
            <a:solidFill>
              <a:srgbClr val="C2C1C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8" name="Freeform 118"/>
            <p:cNvSpPr>
              <a:spLocks/>
            </p:cNvSpPr>
            <p:nvPr/>
          </p:nvSpPr>
          <p:spPr bwMode="auto">
            <a:xfrm>
              <a:off x="4034" y="1335"/>
              <a:ext cx="928" cy="561"/>
            </a:xfrm>
            <a:custGeom>
              <a:avLst/>
              <a:gdLst>
                <a:gd name="T0" fmla="*/ 889 w 928"/>
                <a:gd name="T1" fmla="*/ 0 h 561"/>
                <a:gd name="T2" fmla="*/ 899 w 928"/>
                <a:gd name="T3" fmla="*/ 1 h 561"/>
                <a:gd name="T4" fmla="*/ 908 w 928"/>
                <a:gd name="T5" fmla="*/ 4 h 561"/>
                <a:gd name="T6" fmla="*/ 915 w 928"/>
                <a:gd name="T7" fmla="*/ 8 h 561"/>
                <a:gd name="T8" fmla="*/ 921 w 928"/>
                <a:gd name="T9" fmla="*/ 14 h 561"/>
                <a:gd name="T10" fmla="*/ 925 w 928"/>
                <a:gd name="T11" fmla="*/ 21 h 561"/>
                <a:gd name="T12" fmla="*/ 927 w 928"/>
                <a:gd name="T13" fmla="*/ 29 h 561"/>
                <a:gd name="T14" fmla="*/ 928 w 928"/>
                <a:gd name="T15" fmla="*/ 37 h 561"/>
                <a:gd name="T16" fmla="*/ 926 w 928"/>
                <a:gd name="T17" fmla="*/ 47 h 561"/>
                <a:gd name="T18" fmla="*/ 795 w 928"/>
                <a:gd name="T19" fmla="*/ 519 h 561"/>
                <a:gd name="T20" fmla="*/ 791 w 928"/>
                <a:gd name="T21" fmla="*/ 528 h 561"/>
                <a:gd name="T22" fmla="*/ 785 w 928"/>
                <a:gd name="T23" fmla="*/ 536 h 561"/>
                <a:gd name="T24" fmla="*/ 777 w 928"/>
                <a:gd name="T25" fmla="*/ 544 h 561"/>
                <a:gd name="T26" fmla="*/ 769 w 928"/>
                <a:gd name="T27" fmla="*/ 550 h 561"/>
                <a:gd name="T28" fmla="*/ 759 w 928"/>
                <a:gd name="T29" fmla="*/ 555 h 561"/>
                <a:gd name="T30" fmla="*/ 750 w 928"/>
                <a:gd name="T31" fmla="*/ 559 h 561"/>
                <a:gd name="T32" fmla="*/ 740 w 928"/>
                <a:gd name="T33" fmla="*/ 561 h 561"/>
                <a:gd name="T34" fmla="*/ 38 w 928"/>
                <a:gd name="T35" fmla="*/ 561 h 561"/>
                <a:gd name="T36" fmla="*/ 28 w 928"/>
                <a:gd name="T37" fmla="*/ 560 h 561"/>
                <a:gd name="T38" fmla="*/ 20 w 928"/>
                <a:gd name="T39" fmla="*/ 557 h 561"/>
                <a:gd name="T40" fmla="*/ 12 w 928"/>
                <a:gd name="T41" fmla="*/ 553 h 561"/>
                <a:gd name="T42" fmla="*/ 7 w 928"/>
                <a:gd name="T43" fmla="*/ 547 h 561"/>
                <a:gd name="T44" fmla="*/ 3 w 928"/>
                <a:gd name="T45" fmla="*/ 540 h 561"/>
                <a:gd name="T46" fmla="*/ 0 w 928"/>
                <a:gd name="T47" fmla="*/ 533 h 561"/>
                <a:gd name="T48" fmla="*/ 0 w 928"/>
                <a:gd name="T49" fmla="*/ 524 h 561"/>
                <a:gd name="T50" fmla="*/ 1 w 928"/>
                <a:gd name="T51" fmla="*/ 514 h 561"/>
                <a:gd name="T52" fmla="*/ 133 w 928"/>
                <a:gd name="T53" fmla="*/ 42 h 561"/>
                <a:gd name="T54" fmla="*/ 137 w 928"/>
                <a:gd name="T55" fmla="*/ 33 h 561"/>
                <a:gd name="T56" fmla="*/ 143 w 928"/>
                <a:gd name="T57" fmla="*/ 25 h 561"/>
                <a:gd name="T58" fmla="*/ 150 w 928"/>
                <a:gd name="T59" fmla="*/ 17 h 561"/>
                <a:gd name="T60" fmla="*/ 159 w 928"/>
                <a:gd name="T61" fmla="*/ 11 h 561"/>
                <a:gd name="T62" fmla="*/ 168 w 928"/>
                <a:gd name="T63" fmla="*/ 6 h 561"/>
                <a:gd name="T64" fmla="*/ 178 w 928"/>
                <a:gd name="T65" fmla="*/ 2 h 561"/>
                <a:gd name="T66" fmla="*/ 188 w 928"/>
                <a:gd name="T67" fmla="*/ 0 h 5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928" h="561">
                  <a:moveTo>
                    <a:pt x="193" y="0"/>
                  </a:moveTo>
                  <a:lnTo>
                    <a:pt x="889" y="0"/>
                  </a:lnTo>
                  <a:lnTo>
                    <a:pt x="894" y="0"/>
                  </a:lnTo>
                  <a:lnTo>
                    <a:pt x="899" y="1"/>
                  </a:lnTo>
                  <a:lnTo>
                    <a:pt x="904" y="2"/>
                  </a:lnTo>
                  <a:lnTo>
                    <a:pt x="908" y="4"/>
                  </a:lnTo>
                  <a:lnTo>
                    <a:pt x="912" y="6"/>
                  </a:lnTo>
                  <a:lnTo>
                    <a:pt x="915" y="8"/>
                  </a:lnTo>
                  <a:lnTo>
                    <a:pt x="918" y="11"/>
                  </a:lnTo>
                  <a:lnTo>
                    <a:pt x="921" y="14"/>
                  </a:lnTo>
                  <a:lnTo>
                    <a:pt x="923" y="17"/>
                  </a:lnTo>
                  <a:lnTo>
                    <a:pt x="925" y="21"/>
                  </a:lnTo>
                  <a:lnTo>
                    <a:pt x="926" y="25"/>
                  </a:lnTo>
                  <a:lnTo>
                    <a:pt x="927" y="29"/>
                  </a:lnTo>
                  <a:lnTo>
                    <a:pt x="928" y="33"/>
                  </a:lnTo>
                  <a:lnTo>
                    <a:pt x="928" y="37"/>
                  </a:lnTo>
                  <a:lnTo>
                    <a:pt x="927" y="42"/>
                  </a:lnTo>
                  <a:lnTo>
                    <a:pt x="926" y="47"/>
                  </a:lnTo>
                  <a:lnTo>
                    <a:pt x="797" y="514"/>
                  </a:lnTo>
                  <a:lnTo>
                    <a:pt x="795" y="519"/>
                  </a:lnTo>
                  <a:lnTo>
                    <a:pt x="793" y="524"/>
                  </a:lnTo>
                  <a:lnTo>
                    <a:pt x="791" y="528"/>
                  </a:lnTo>
                  <a:lnTo>
                    <a:pt x="788" y="533"/>
                  </a:lnTo>
                  <a:lnTo>
                    <a:pt x="785" y="536"/>
                  </a:lnTo>
                  <a:lnTo>
                    <a:pt x="781" y="540"/>
                  </a:lnTo>
                  <a:lnTo>
                    <a:pt x="777" y="544"/>
                  </a:lnTo>
                  <a:lnTo>
                    <a:pt x="773" y="547"/>
                  </a:lnTo>
                  <a:lnTo>
                    <a:pt x="769" y="550"/>
                  </a:lnTo>
                  <a:lnTo>
                    <a:pt x="764" y="553"/>
                  </a:lnTo>
                  <a:lnTo>
                    <a:pt x="759" y="555"/>
                  </a:lnTo>
                  <a:lnTo>
                    <a:pt x="755" y="557"/>
                  </a:lnTo>
                  <a:lnTo>
                    <a:pt x="750" y="559"/>
                  </a:lnTo>
                  <a:lnTo>
                    <a:pt x="745" y="560"/>
                  </a:lnTo>
                  <a:lnTo>
                    <a:pt x="740" y="561"/>
                  </a:lnTo>
                  <a:lnTo>
                    <a:pt x="734" y="561"/>
                  </a:lnTo>
                  <a:lnTo>
                    <a:pt x="38" y="561"/>
                  </a:lnTo>
                  <a:lnTo>
                    <a:pt x="33" y="561"/>
                  </a:lnTo>
                  <a:lnTo>
                    <a:pt x="28" y="560"/>
                  </a:lnTo>
                  <a:lnTo>
                    <a:pt x="24" y="559"/>
                  </a:lnTo>
                  <a:lnTo>
                    <a:pt x="20" y="557"/>
                  </a:lnTo>
                  <a:lnTo>
                    <a:pt x="16" y="555"/>
                  </a:lnTo>
                  <a:lnTo>
                    <a:pt x="12" y="553"/>
                  </a:lnTo>
                  <a:lnTo>
                    <a:pt x="9" y="550"/>
                  </a:lnTo>
                  <a:lnTo>
                    <a:pt x="7" y="547"/>
                  </a:lnTo>
                  <a:lnTo>
                    <a:pt x="5" y="544"/>
                  </a:lnTo>
                  <a:lnTo>
                    <a:pt x="3" y="540"/>
                  </a:lnTo>
                  <a:lnTo>
                    <a:pt x="1" y="536"/>
                  </a:lnTo>
                  <a:lnTo>
                    <a:pt x="0" y="533"/>
                  </a:lnTo>
                  <a:lnTo>
                    <a:pt x="0" y="528"/>
                  </a:lnTo>
                  <a:lnTo>
                    <a:pt x="0" y="524"/>
                  </a:lnTo>
                  <a:lnTo>
                    <a:pt x="0" y="519"/>
                  </a:lnTo>
                  <a:lnTo>
                    <a:pt x="1" y="514"/>
                  </a:lnTo>
                  <a:lnTo>
                    <a:pt x="131" y="47"/>
                  </a:lnTo>
                  <a:lnTo>
                    <a:pt x="133" y="42"/>
                  </a:lnTo>
                  <a:lnTo>
                    <a:pt x="134" y="37"/>
                  </a:lnTo>
                  <a:lnTo>
                    <a:pt x="137" y="33"/>
                  </a:lnTo>
                  <a:lnTo>
                    <a:pt x="140" y="29"/>
                  </a:lnTo>
                  <a:lnTo>
                    <a:pt x="143" y="25"/>
                  </a:lnTo>
                  <a:lnTo>
                    <a:pt x="146" y="21"/>
                  </a:lnTo>
                  <a:lnTo>
                    <a:pt x="150" y="17"/>
                  </a:lnTo>
                  <a:lnTo>
                    <a:pt x="155" y="14"/>
                  </a:lnTo>
                  <a:lnTo>
                    <a:pt x="159" y="11"/>
                  </a:lnTo>
                  <a:lnTo>
                    <a:pt x="163" y="8"/>
                  </a:lnTo>
                  <a:lnTo>
                    <a:pt x="168" y="6"/>
                  </a:lnTo>
                  <a:lnTo>
                    <a:pt x="173" y="4"/>
                  </a:lnTo>
                  <a:lnTo>
                    <a:pt x="178" y="2"/>
                  </a:lnTo>
                  <a:lnTo>
                    <a:pt x="183" y="1"/>
                  </a:lnTo>
                  <a:lnTo>
                    <a:pt x="188" y="0"/>
                  </a:lnTo>
                  <a:lnTo>
                    <a:pt x="193" y="0"/>
                  </a:lnTo>
                  <a:close/>
                </a:path>
              </a:pathLst>
            </a:custGeom>
            <a:solidFill>
              <a:srgbClr val="C2C1C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9" name="Freeform 119"/>
            <p:cNvSpPr>
              <a:spLocks/>
            </p:cNvSpPr>
            <p:nvPr/>
          </p:nvSpPr>
          <p:spPr bwMode="auto">
            <a:xfrm>
              <a:off x="4336" y="1556"/>
              <a:ext cx="378" cy="189"/>
            </a:xfrm>
            <a:custGeom>
              <a:avLst/>
              <a:gdLst>
                <a:gd name="T0" fmla="*/ 346 w 378"/>
                <a:gd name="T1" fmla="*/ 0 h 189"/>
                <a:gd name="T2" fmla="*/ 354 w 378"/>
                <a:gd name="T3" fmla="*/ 0 h 189"/>
                <a:gd name="T4" fmla="*/ 360 w 378"/>
                <a:gd name="T5" fmla="*/ 2 h 189"/>
                <a:gd name="T6" fmla="*/ 367 w 378"/>
                <a:gd name="T7" fmla="*/ 6 h 189"/>
                <a:gd name="T8" fmla="*/ 371 w 378"/>
                <a:gd name="T9" fmla="*/ 11 h 189"/>
                <a:gd name="T10" fmla="*/ 375 w 378"/>
                <a:gd name="T11" fmla="*/ 16 h 189"/>
                <a:gd name="T12" fmla="*/ 377 w 378"/>
                <a:gd name="T13" fmla="*/ 23 h 189"/>
                <a:gd name="T14" fmla="*/ 378 w 378"/>
                <a:gd name="T15" fmla="*/ 30 h 189"/>
                <a:gd name="T16" fmla="*/ 377 w 378"/>
                <a:gd name="T17" fmla="*/ 37 h 189"/>
                <a:gd name="T18" fmla="*/ 348 w 378"/>
                <a:gd name="T19" fmla="*/ 155 h 189"/>
                <a:gd name="T20" fmla="*/ 345 w 378"/>
                <a:gd name="T21" fmla="*/ 162 h 189"/>
                <a:gd name="T22" fmla="*/ 340 w 378"/>
                <a:gd name="T23" fmla="*/ 169 h 189"/>
                <a:gd name="T24" fmla="*/ 334 w 378"/>
                <a:gd name="T25" fmla="*/ 175 h 189"/>
                <a:gd name="T26" fmla="*/ 328 w 378"/>
                <a:gd name="T27" fmla="*/ 180 h 189"/>
                <a:gd name="T28" fmla="*/ 320 w 378"/>
                <a:gd name="T29" fmla="*/ 184 h 189"/>
                <a:gd name="T30" fmla="*/ 312 w 378"/>
                <a:gd name="T31" fmla="*/ 187 h 189"/>
                <a:gd name="T32" fmla="*/ 304 w 378"/>
                <a:gd name="T33" fmla="*/ 188 h 189"/>
                <a:gd name="T34" fmla="*/ 32 w 378"/>
                <a:gd name="T35" fmla="*/ 189 h 189"/>
                <a:gd name="T36" fmla="*/ 24 w 378"/>
                <a:gd name="T37" fmla="*/ 188 h 189"/>
                <a:gd name="T38" fmla="*/ 17 w 378"/>
                <a:gd name="T39" fmla="*/ 186 h 189"/>
                <a:gd name="T40" fmla="*/ 11 w 378"/>
                <a:gd name="T41" fmla="*/ 182 h 189"/>
                <a:gd name="T42" fmla="*/ 6 w 378"/>
                <a:gd name="T43" fmla="*/ 177 h 189"/>
                <a:gd name="T44" fmla="*/ 3 w 378"/>
                <a:gd name="T45" fmla="*/ 172 h 189"/>
                <a:gd name="T46" fmla="*/ 1 w 378"/>
                <a:gd name="T47" fmla="*/ 165 h 189"/>
                <a:gd name="T48" fmla="*/ 0 w 378"/>
                <a:gd name="T49" fmla="*/ 158 h 189"/>
                <a:gd name="T50" fmla="*/ 1 w 378"/>
                <a:gd name="T51" fmla="*/ 151 h 189"/>
                <a:gd name="T52" fmla="*/ 30 w 378"/>
                <a:gd name="T53" fmla="*/ 33 h 189"/>
                <a:gd name="T54" fmla="*/ 33 w 378"/>
                <a:gd name="T55" fmla="*/ 26 h 189"/>
                <a:gd name="T56" fmla="*/ 38 w 378"/>
                <a:gd name="T57" fmla="*/ 19 h 189"/>
                <a:gd name="T58" fmla="*/ 43 w 378"/>
                <a:gd name="T59" fmla="*/ 13 h 189"/>
                <a:gd name="T60" fmla="*/ 50 w 378"/>
                <a:gd name="T61" fmla="*/ 8 h 189"/>
                <a:gd name="T62" fmla="*/ 57 w 378"/>
                <a:gd name="T63" fmla="*/ 4 h 189"/>
                <a:gd name="T64" fmla="*/ 66 w 378"/>
                <a:gd name="T65" fmla="*/ 1 h 189"/>
                <a:gd name="T66" fmla="*/ 74 w 378"/>
                <a:gd name="T67" fmla="*/ 0 h 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378" h="189">
                  <a:moveTo>
                    <a:pt x="78" y="0"/>
                  </a:moveTo>
                  <a:lnTo>
                    <a:pt x="346" y="0"/>
                  </a:lnTo>
                  <a:lnTo>
                    <a:pt x="350" y="0"/>
                  </a:lnTo>
                  <a:lnTo>
                    <a:pt x="354" y="0"/>
                  </a:lnTo>
                  <a:lnTo>
                    <a:pt x="357" y="1"/>
                  </a:lnTo>
                  <a:lnTo>
                    <a:pt x="360" y="2"/>
                  </a:lnTo>
                  <a:lnTo>
                    <a:pt x="364" y="4"/>
                  </a:lnTo>
                  <a:lnTo>
                    <a:pt x="367" y="6"/>
                  </a:lnTo>
                  <a:lnTo>
                    <a:pt x="369" y="8"/>
                  </a:lnTo>
                  <a:lnTo>
                    <a:pt x="371" y="11"/>
                  </a:lnTo>
                  <a:lnTo>
                    <a:pt x="373" y="13"/>
                  </a:lnTo>
                  <a:lnTo>
                    <a:pt x="375" y="16"/>
                  </a:lnTo>
                  <a:lnTo>
                    <a:pt x="376" y="19"/>
                  </a:lnTo>
                  <a:lnTo>
                    <a:pt x="377" y="23"/>
                  </a:lnTo>
                  <a:lnTo>
                    <a:pt x="378" y="26"/>
                  </a:lnTo>
                  <a:lnTo>
                    <a:pt x="378" y="30"/>
                  </a:lnTo>
                  <a:lnTo>
                    <a:pt x="378" y="33"/>
                  </a:lnTo>
                  <a:lnTo>
                    <a:pt x="377" y="37"/>
                  </a:lnTo>
                  <a:lnTo>
                    <a:pt x="349" y="151"/>
                  </a:lnTo>
                  <a:lnTo>
                    <a:pt x="348" y="155"/>
                  </a:lnTo>
                  <a:lnTo>
                    <a:pt x="347" y="158"/>
                  </a:lnTo>
                  <a:lnTo>
                    <a:pt x="345" y="162"/>
                  </a:lnTo>
                  <a:lnTo>
                    <a:pt x="343" y="165"/>
                  </a:lnTo>
                  <a:lnTo>
                    <a:pt x="340" y="169"/>
                  </a:lnTo>
                  <a:lnTo>
                    <a:pt x="337" y="172"/>
                  </a:lnTo>
                  <a:lnTo>
                    <a:pt x="334" y="175"/>
                  </a:lnTo>
                  <a:lnTo>
                    <a:pt x="331" y="177"/>
                  </a:lnTo>
                  <a:lnTo>
                    <a:pt x="328" y="180"/>
                  </a:lnTo>
                  <a:lnTo>
                    <a:pt x="324" y="182"/>
                  </a:lnTo>
                  <a:lnTo>
                    <a:pt x="320" y="184"/>
                  </a:lnTo>
                  <a:lnTo>
                    <a:pt x="316" y="186"/>
                  </a:lnTo>
                  <a:lnTo>
                    <a:pt x="312" y="187"/>
                  </a:lnTo>
                  <a:lnTo>
                    <a:pt x="308" y="188"/>
                  </a:lnTo>
                  <a:lnTo>
                    <a:pt x="304" y="188"/>
                  </a:lnTo>
                  <a:lnTo>
                    <a:pt x="300" y="189"/>
                  </a:lnTo>
                  <a:lnTo>
                    <a:pt x="32" y="189"/>
                  </a:lnTo>
                  <a:lnTo>
                    <a:pt x="28" y="188"/>
                  </a:lnTo>
                  <a:lnTo>
                    <a:pt x="24" y="188"/>
                  </a:lnTo>
                  <a:lnTo>
                    <a:pt x="21" y="187"/>
                  </a:lnTo>
                  <a:lnTo>
                    <a:pt x="17" y="186"/>
                  </a:lnTo>
                  <a:lnTo>
                    <a:pt x="14" y="184"/>
                  </a:lnTo>
                  <a:lnTo>
                    <a:pt x="11" y="182"/>
                  </a:lnTo>
                  <a:lnTo>
                    <a:pt x="9" y="180"/>
                  </a:lnTo>
                  <a:lnTo>
                    <a:pt x="6" y="177"/>
                  </a:lnTo>
                  <a:lnTo>
                    <a:pt x="5" y="175"/>
                  </a:lnTo>
                  <a:lnTo>
                    <a:pt x="3" y="172"/>
                  </a:lnTo>
                  <a:lnTo>
                    <a:pt x="2" y="169"/>
                  </a:lnTo>
                  <a:lnTo>
                    <a:pt x="1" y="165"/>
                  </a:lnTo>
                  <a:lnTo>
                    <a:pt x="0" y="162"/>
                  </a:lnTo>
                  <a:lnTo>
                    <a:pt x="0" y="158"/>
                  </a:lnTo>
                  <a:lnTo>
                    <a:pt x="0" y="155"/>
                  </a:lnTo>
                  <a:lnTo>
                    <a:pt x="1" y="151"/>
                  </a:lnTo>
                  <a:lnTo>
                    <a:pt x="29" y="37"/>
                  </a:lnTo>
                  <a:lnTo>
                    <a:pt x="30" y="33"/>
                  </a:lnTo>
                  <a:lnTo>
                    <a:pt x="31" y="30"/>
                  </a:lnTo>
                  <a:lnTo>
                    <a:pt x="33" y="26"/>
                  </a:lnTo>
                  <a:lnTo>
                    <a:pt x="35" y="23"/>
                  </a:lnTo>
                  <a:lnTo>
                    <a:pt x="38" y="19"/>
                  </a:lnTo>
                  <a:lnTo>
                    <a:pt x="40" y="16"/>
                  </a:lnTo>
                  <a:lnTo>
                    <a:pt x="43" y="13"/>
                  </a:lnTo>
                  <a:lnTo>
                    <a:pt x="47" y="11"/>
                  </a:lnTo>
                  <a:lnTo>
                    <a:pt x="50" y="8"/>
                  </a:lnTo>
                  <a:lnTo>
                    <a:pt x="54" y="6"/>
                  </a:lnTo>
                  <a:lnTo>
                    <a:pt x="57" y="4"/>
                  </a:lnTo>
                  <a:lnTo>
                    <a:pt x="61" y="2"/>
                  </a:lnTo>
                  <a:lnTo>
                    <a:pt x="66" y="1"/>
                  </a:lnTo>
                  <a:lnTo>
                    <a:pt x="69" y="0"/>
                  </a:lnTo>
                  <a:lnTo>
                    <a:pt x="74" y="0"/>
                  </a:lnTo>
                  <a:lnTo>
                    <a:pt x="78" y="0"/>
                  </a:lnTo>
                  <a:close/>
                </a:path>
              </a:pathLst>
            </a:custGeom>
            <a:solidFill>
              <a:srgbClr val="96959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0" name="Freeform 120"/>
            <p:cNvSpPr>
              <a:spLocks/>
            </p:cNvSpPr>
            <p:nvPr/>
          </p:nvSpPr>
          <p:spPr bwMode="auto">
            <a:xfrm>
              <a:off x="4212" y="1636"/>
              <a:ext cx="382" cy="555"/>
            </a:xfrm>
            <a:custGeom>
              <a:avLst/>
              <a:gdLst>
                <a:gd name="T0" fmla="*/ 354 w 382"/>
                <a:gd name="T1" fmla="*/ 51 h 555"/>
                <a:gd name="T2" fmla="*/ 359 w 382"/>
                <a:gd name="T3" fmla="*/ 81 h 555"/>
                <a:gd name="T4" fmla="*/ 361 w 382"/>
                <a:gd name="T5" fmla="*/ 112 h 555"/>
                <a:gd name="T6" fmla="*/ 359 w 382"/>
                <a:gd name="T7" fmla="*/ 137 h 555"/>
                <a:gd name="T8" fmla="*/ 357 w 382"/>
                <a:gd name="T9" fmla="*/ 151 h 555"/>
                <a:gd name="T10" fmla="*/ 353 w 382"/>
                <a:gd name="T11" fmla="*/ 163 h 555"/>
                <a:gd name="T12" fmla="*/ 272 w 382"/>
                <a:gd name="T13" fmla="*/ 403 h 555"/>
                <a:gd name="T14" fmla="*/ 312 w 382"/>
                <a:gd name="T15" fmla="*/ 426 h 555"/>
                <a:gd name="T16" fmla="*/ 331 w 382"/>
                <a:gd name="T17" fmla="*/ 441 h 555"/>
                <a:gd name="T18" fmla="*/ 341 w 382"/>
                <a:gd name="T19" fmla="*/ 451 h 555"/>
                <a:gd name="T20" fmla="*/ 351 w 382"/>
                <a:gd name="T21" fmla="*/ 462 h 555"/>
                <a:gd name="T22" fmla="*/ 361 w 382"/>
                <a:gd name="T23" fmla="*/ 475 h 555"/>
                <a:gd name="T24" fmla="*/ 375 w 382"/>
                <a:gd name="T25" fmla="*/ 498 h 555"/>
                <a:gd name="T26" fmla="*/ 329 w 382"/>
                <a:gd name="T27" fmla="*/ 529 h 555"/>
                <a:gd name="T28" fmla="*/ 292 w 382"/>
                <a:gd name="T29" fmla="*/ 539 h 555"/>
                <a:gd name="T30" fmla="*/ 256 w 382"/>
                <a:gd name="T31" fmla="*/ 547 h 555"/>
                <a:gd name="T32" fmla="*/ 221 w 382"/>
                <a:gd name="T33" fmla="*/ 552 h 555"/>
                <a:gd name="T34" fmla="*/ 186 w 382"/>
                <a:gd name="T35" fmla="*/ 555 h 555"/>
                <a:gd name="T36" fmla="*/ 152 w 382"/>
                <a:gd name="T37" fmla="*/ 554 h 555"/>
                <a:gd name="T38" fmla="*/ 118 w 382"/>
                <a:gd name="T39" fmla="*/ 550 h 555"/>
                <a:gd name="T40" fmla="*/ 83 w 382"/>
                <a:gd name="T41" fmla="*/ 543 h 555"/>
                <a:gd name="T42" fmla="*/ 48 w 382"/>
                <a:gd name="T43" fmla="*/ 531 h 555"/>
                <a:gd name="T44" fmla="*/ 12 w 382"/>
                <a:gd name="T45" fmla="*/ 515 h 555"/>
                <a:gd name="T46" fmla="*/ 16 w 382"/>
                <a:gd name="T47" fmla="*/ 488 h 555"/>
                <a:gd name="T48" fmla="*/ 42 w 382"/>
                <a:gd name="T49" fmla="*/ 461 h 555"/>
                <a:gd name="T50" fmla="*/ 70 w 382"/>
                <a:gd name="T51" fmla="*/ 437 h 555"/>
                <a:gd name="T52" fmla="*/ 101 w 382"/>
                <a:gd name="T53" fmla="*/ 417 h 555"/>
                <a:gd name="T54" fmla="*/ 137 w 382"/>
                <a:gd name="T55" fmla="*/ 398 h 555"/>
                <a:gd name="T56" fmla="*/ 172 w 382"/>
                <a:gd name="T57" fmla="*/ 373 h 555"/>
                <a:gd name="T58" fmla="*/ 197 w 382"/>
                <a:gd name="T59" fmla="*/ 336 h 555"/>
                <a:gd name="T60" fmla="*/ 217 w 382"/>
                <a:gd name="T61" fmla="*/ 296 h 555"/>
                <a:gd name="T62" fmla="*/ 236 w 382"/>
                <a:gd name="T63" fmla="*/ 256 h 555"/>
                <a:gd name="T64" fmla="*/ 254 w 382"/>
                <a:gd name="T65" fmla="*/ 215 h 555"/>
                <a:gd name="T66" fmla="*/ 272 w 382"/>
                <a:gd name="T67" fmla="*/ 174 h 555"/>
                <a:gd name="T68" fmla="*/ 279 w 382"/>
                <a:gd name="T69" fmla="*/ 154 h 555"/>
                <a:gd name="T70" fmla="*/ 284 w 382"/>
                <a:gd name="T71" fmla="*/ 135 h 555"/>
                <a:gd name="T72" fmla="*/ 285 w 382"/>
                <a:gd name="T73" fmla="*/ 117 h 555"/>
                <a:gd name="T74" fmla="*/ 285 w 382"/>
                <a:gd name="T75" fmla="*/ 100 h 555"/>
                <a:gd name="T76" fmla="*/ 283 w 382"/>
                <a:gd name="T77" fmla="*/ 85 h 555"/>
                <a:gd name="T78" fmla="*/ 278 w 382"/>
                <a:gd name="T79" fmla="*/ 62 h 555"/>
                <a:gd name="T80" fmla="*/ 272 w 382"/>
                <a:gd name="T81" fmla="*/ 38 h 555"/>
                <a:gd name="T82" fmla="*/ 270 w 382"/>
                <a:gd name="T83" fmla="*/ 24 h 555"/>
                <a:gd name="T84" fmla="*/ 272 w 382"/>
                <a:gd name="T85" fmla="*/ 15 h 555"/>
                <a:gd name="T86" fmla="*/ 279 w 382"/>
                <a:gd name="T87" fmla="*/ 9 h 555"/>
                <a:gd name="T88" fmla="*/ 286 w 382"/>
                <a:gd name="T89" fmla="*/ 5 h 555"/>
                <a:gd name="T90" fmla="*/ 294 w 382"/>
                <a:gd name="T91" fmla="*/ 2 h 555"/>
                <a:gd name="T92" fmla="*/ 301 w 382"/>
                <a:gd name="T93" fmla="*/ 0 h 555"/>
                <a:gd name="T94" fmla="*/ 309 w 382"/>
                <a:gd name="T95" fmla="*/ 0 h 555"/>
                <a:gd name="T96" fmla="*/ 324 w 382"/>
                <a:gd name="T97" fmla="*/ 2 h 555"/>
                <a:gd name="T98" fmla="*/ 338 w 382"/>
                <a:gd name="T99" fmla="*/ 10 h 5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382" h="555">
                  <a:moveTo>
                    <a:pt x="347" y="18"/>
                  </a:moveTo>
                  <a:lnTo>
                    <a:pt x="351" y="33"/>
                  </a:lnTo>
                  <a:lnTo>
                    <a:pt x="354" y="51"/>
                  </a:lnTo>
                  <a:lnTo>
                    <a:pt x="356" y="60"/>
                  </a:lnTo>
                  <a:lnTo>
                    <a:pt x="357" y="70"/>
                  </a:lnTo>
                  <a:lnTo>
                    <a:pt x="359" y="81"/>
                  </a:lnTo>
                  <a:lnTo>
                    <a:pt x="360" y="91"/>
                  </a:lnTo>
                  <a:lnTo>
                    <a:pt x="360" y="102"/>
                  </a:lnTo>
                  <a:lnTo>
                    <a:pt x="361" y="112"/>
                  </a:lnTo>
                  <a:lnTo>
                    <a:pt x="361" y="122"/>
                  </a:lnTo>
                  <a:lnTo>
                    <a:pt x="360" y="132"/>
                  </a:lnTo>
                  <a:lnTo>
                    <a:pt x="359" y="137"/>
                  </a:lnTo>
                  <a:lnTo>
                    <a:pt x="359" y="142"/>
                  </a:lnTo>
                  <a:lnTo>
                    <a:pt x="358" y="146"/>
                  </a:lnTo>
                  <a:lnTo>
                    <a:pt x="357" y="151"/>
                  </a:lnTo>
                  <a:lnTo>
                    <a:pt x="356" y="155"/>
                  </a:lnTo>
                  <a:lnTo>
                    <a:pt x="354" y="159"/>
                  </a:lnTo>
                  <a:lnTo>
                    <a:pt x="353" y="163"/>
                  </a:lnTo>
                  <a:lnTo>
                    <a:pt x="351" y="167"/>
                  </a:lnTo>
                  <a:lnTo>
                    <a:pt x="247" y="388"/>
                  </a:lnTo>
                  <a:lnTo>
                    <a:pt x="272" y="403"/>
                  </a:lnTo>
                  <a:lnTo>
                    <a:pt x="294" y="415"/>
                  </a:lnTo>
                  <a:lnTo>
                    <a:pt x="303" y="421"/>
                  </a:lnTo>
                  <a:lnTo>
                    <a:pt x="312" y="426"/>
                  </a:lnTo>
                  <a:lnTo>
                    <a:pt x="320" y="432"/>
                  </a:lnTo>
                  <a:lnTo>
                    <a:pt x="327" y="438"/>
                  </a:lnTo>
                  <a:lnTo>
                    <a:pt x="331" y="441"/>
                  </a:lnTo>
                  <a:lnTo>
                    <a:pt x="334" y="444"/>
                  </a:lnTo>
                  <a:lnTo>
                    <a:pt x="338" y="447"/>
                  </a:lnTo>
                  <a:lnTo>
                    <a:pt x="341" y="451"/>
                  </a:lnTo>
                  <a:lnTo>
                    <a:pt x="345" y="454"/>
                  </a:lnTo>
                  <a:lnTo>
                    <a:pt x="348" y="458"/>
                  </a:lnTo>
                  <a:lnTo>
                    <a:pt x="351" y="462"/>
                  </a:lnTo>
                  <a:lnTo>
                    <a:pt x="355" y="466"/>
                  </a:lnTo>
                  <a:lnTo>
                    <a:pt x="358" y="471"/>
                  </a:lnTo>
                  <a:lnTo>
                    <a:pt x="361" y="475"/>
                  </a:lnTo>
                  <a:lnTo>
                    <a:pt x="364" y="481"/>
                  </a:lnTo>
                  <a:lnTo>
                    <a:pt x="368" y="486"/>
                  </a:lnTo>
                  <a:lnTo>
                    <a:pt x="375" y="498"/>
                  </a:lnTo>
                  <a:lnTo>
                    <a:pt x="382" y="512"/>
                  </a:lnTo>
                  <a:lnTo>
                    <a:pt x="356" y="521"/>
                  </a:lnTo>
                  <a:lnTo>
                    <a:pt x="329" y="529"/>
                  </a:lnTo>
                  <a:lnTo>
                    <a:pt x="317" y="533"/>
                  </a:lnTo>
                  <a:lnTo>
                    <a:pt x="304" y="536"/>
                  </a:lnTo>
                  <a:lnTo>
                    <a:pt x="292" y="539"/>
                  </a:lnTo>
                  <a:lnTo>
                    <a:pt x="280" y="542"/>
                  </a:lnTo>
                  <a:lnTo>
                    <a:pt x="268" y="545"/>
                  </a:lnTo>
                  <a:lnTo>
                    <a:pt x="256" y="547"/>
                  </a:lnTo>
                  <a:lnTo>
                    <a:pt x="244" y="549"/>
                  </a:lnTo>
                  <a:lnTo>
                    <a:pt x="232" y="551"/>
                  </a:lnTo>
                  <a:lnTo>
                    <a:pt x="221" y="552"/>
                  </a:lnTo>
                  <a:lnTo>
                    <a:pt x="209" y="554"/>
                  </a:lnTo>
                  <a:lnTo>
                    <a:pt x="198" y="554"/>
                  </a:lnTo>
                  <a:lnTo>
                    <a:pt x="186" y="555"/>
                  </a:lnTo>
                  <a:lnTo>
                    <a:pt x="175" y="555"/>
                  </a:lnTo>
                  <a:lnTo>
                    <a:pt x="163" y="555"/>
                  </a:lnTo>
                  <a:lnTo>
                    <a:pt x="152" y="554"/>
                  </a:lnTo>
                  <a:lnTo>
                    <a:pt x="141" y="554"/>
                  </a:lnTo>
                  <a:lnTo>
                    <a:pt x="130" y="552"/>
                  </a:lnTo>
                  <a:lnTo>
                    <a:pt x="118" y="550"/>
                  </a:lnTo>
                  <a:lnTo>
                    <a:pt x="107" y="548"/>
                  </a:lnTo>
                  <a:lnTo>
                    <a:pt x="95" y="546"/>
                  </a:lnTo>
                  <a:lnTo>
                    <a:pt x="83" y="543"/>
                  </a:lnTo>
                  <a:lnTo>
                    <a:pt x="72" y="539"/>
                  </a:lnTo>
                  <a:lnTo>
                    <a:pt x="60" y="536"/>
                  </a:lnTo>
                  <a:lnTo>
                    <a:pt x="48" y="531"/>
                  </a:lnTo>
                  <a:lnTo>
                    <a:pt x="36" y="527"/>
                  </a:lnTo>
                  <a:lnTo>
                    <a:pt x="24" y="521"/>
                  </a:lnTo>
                  <a:lnTo>
                    <a:pt x="12" y="515"/>
                  </a:lnTo>
                  <a:lnTo>
                    <a:pt x="0" y="509"/>
                  </a:lnTo>
                  <a:lnTo>
                    <a:pt x="8" y="498"/>
                  </a:lnTo>
                  <a:lnTo>
                    <a:pt x="16" y="488"/>
                  </a:lnTo>
                  <a:lnTo>
                    <a:pt x="25" y="478"/>
                  </a:lnTo>
                  <a:lnTo>
                    <a:pt x="33" y="469"/>
                  </a:lnTo>
                  <a:lnTo>
                    <a:pt x="42" y="461"/>
                  </a:lnTo>
                  <a:lnTo>
                    <a:pt x="51" y="452"/>
                  </a:lnTo>
                  <a:lnTo>
                    <a:pt x="61" y="445"/>
                  </a:lnTo>
                  <a:lnTo>
                    <a:pt x="70" y="437"/>
                  </a:lnTo>
                  <a:lnTo>
                    <a:pt x="80" y="430"/>
                  </a:lnTo>
                  <a:lnTo>
                    <a:pt x="91" y="424"/>
                  </a:lnTo>
                  <a:lnTo>
                    <a:pt x="101" y="417"/>
                  </a:lnTo>
                  <a:lnTo>
                    <a:pt x="113" y="411"/>
                  </a:lnTo>
                  <a:lnTo>
                    <a:pt x="125" y="404"/>
                  </a:lnTo>
                  <a:lnTo>
                    <a:pt x="137" y="398"/>
                  </a:lnTo>
                  <a:lnTo>
                    <a:pt x="150" y="391"/>
                  </a:lnTo>
                  <a:lnTo>
                    <a:pt x="163" y="385"/>
                  </a:lnTo>
                  <a:lnTo>
                    <a:pt x="172" y="373"/>
                  </a:lnTo>
                  <a:lnTo>
                    <a:pt x="181" y="361"/>
                  </a:lnTo>
                  <a:lnTo>
                    <a:pt x="189" y="348"/>
                  </a:lnTo>
                  <a:lnTo>
                    <a:pt x="197" y="336"/>
                  </a:lnTo>
                  <a:lnTo>
                    <a:pt x="204" y="323"/>
                  </a:lnTo>
                  <a:lnTo>
                    <a:pt x="211" y="310"/>
                  </a:lnTo>
                  <a:lnTo>
                    <a:pt x="217" y="296"/>
                  </a:lnTo>
                  <a:lnTo>
                    <a:pt x="224" y="283"/>
                  </a:lnTo>
                  <a:lnTo>
                    <a:pt x="230" y="269"/>
                  </a:lnTo>
                  <a:lnTo>
                    <a:pt x="236" y="256"/>
                  </a:lnTo>
                  <a:lnTo>
                    <a:pt x="242" y="242"/>
                  </a:lnTo>
                  <a:lnTo>
                    <a:pt x="248" y="228"/>
                  </a:lnTo>
                  <a:lnTo>
                    <a:pt x="254" y="215"/>
                  </a:lnTo>
                  <a:lnTo>
                    <a:pt x="259" y="201"/>
                  </a:lnTo>
                  <a:lnTo>
                    <a:pt x="265" y="188"/>
                  </a:lnTo>
                  <a:lnTo>
                    <a:pt x="272" y="174"/>
                  </a:lnTo>
                  <a:lnTo>
                    <a:pt x="274" y="167"/>
                  </a:lnTo>
                  <a:lnTo>
                    <a:pt x="277" y="161"/>
                  </a:lnTo>
                  <a:lnTo>
                    <a:pt x="279" y="154"/>
                  </a:lnTo>
                  <a:lnTo>
                    <a:pt x="281" y="147"/>
                  </a:lnTo>
                  <a:lnTo>
                    <a:pt x="282" y="141"/>
                  </a:lnTo>
                  <a:lnTo>
                    <a:pt x="284" y="135"/>
                  </a:lnTo>
                  <a:lnTo>
                    <a:pt x="284" y="129"/>
                  </a:lnTo>
                  <a:lnTo>
                    <a:pt x="285" y="123"/>
                  </a:lnTo>
                  <a:lnTo>
                    <a:pt x="285" y="117"/>
                  </a:lnTo>
                  <a:lnTo>
                    <a:pt x="285" y="111"/>
                  </a:lnTo>
                  <a:lnTo>
                    <a:pt x="285" y="106"/>
                  </a:lnTo>
                  <a:lnTo>
                    <a:pt x="285" y="100"/>
                  </a:lnTo>
                  <a:lnTo>
                    <a:pt x="284" y="95"/>
                  </a:lnTo>
                  <a:lnTo>
                    <a:pt x="284" y="90"/>
                  </a:lnTo>
                  <a:lnTo>
                    <a:pt x="283" y="85"/>
                  </a:lnTo>
                  <a:lnTo>
                    <a:pt x="282" y="80"/>
                  </a:lnTo>
                  <a:lnTo>
                    <a:pt x="280" y="71"/>
                  </a:lnTo>
                  <a:lnTo>
                    <a:pt x="278" y="62"/>
                  </a:lnTo>
                  <a:lnTo>
                    <a:pt x="276" y="53"/>
                  </a:lnTo>
                  <a:lnTo>
                    <a:pt x="273" y="46"/>
                  </a:lnTo>
                  <a:lnTo>
                    <a:pt x="272" y="38"/>
                  </a:lnTo>
                  <a:lnTo>
                    <a:pt x="270" y="31"/>
                  </a:lnTo>
                  <a:lnTo>
                    <a:pt x="270" y="27"/>
                  </a:lnTo>
                  <a:lnTo>
                    <a:pt x="270" y="24"/>
                  </a:lnTo>
                  <a:lnTo>
                    <a:pt x="269" y="21"/>
                  </a:lnTo>
                  <a:lnTo>
                    <a:pt x="269" y="18"/>
                  </a:lnTo>
                  <a:lnTo>
                    <a:pt x="272" y="15"/>
                  </a:lnTo>
                  <a:lnTo>
                    <a:pt x="274" y="13"/>
                  </a:lnTo>
                  <a:lnTo>
                    <a:pt x="276" y="11"/>
                  </a:lnTo>
                  <a:lnTo>
                    <a:pt x="279" y="9"/>
                  </a:lnTo>
                  <a:lnTo>
                    <a:pt x="281" y="8"/>
                  </a:lnTo>
                  <a:lnTo>
                    <a:pt x="284" y="6"/>
                  </a:lnTo>
                  <a:lnTo>
                    <a:pt x="286" y="5"/>
                  </a:lnTo>
                  <a:lnTo>
                    <a:pt x="289" y="4"/>
                  </a:lnTo>
                  <a:lnTo>
                    <a:pt x="291" y="3"/>
                  </a:lnTo>
                  <a:lnTo>
                    <a:pt x="294" y="2"/>
                  </a:lnTo>
                  <a:lnTo>
                    <a:pt x="296" y="1"/>
                  </a:lnTo>
                  <a:lnTo>
                    <a:pt x="299" y="1"/>
                  </a:lnTo>
                  <a:lnTo>
                    <a:pt x="301" y="0"/>
                  </a:lnTo>
                  <a:lnTo>
                    <a:pt x="304" y="0"/>
                  </a:lnTo>
                  <a:lnTo>
                    <a:pt x="306" y="0"/>
                  </a:lnTo>
                  <a:lnTo>
                    <a:pt x="309" y="0"/>
                  </a:lnTo>
                  <a:lnTo>
                    <a:pt x="314" y="0"/>
                  </a:lnTo>
                  <a:lnTo>
                    <a:pt x="319" y="1"/>
                  </a:lnTo>
                  <a:lnTo>
                    <a:pt x="324" y="2"/>
                  </a:lnTo>
                  <a:lnTo>
                    <a:pt x="329" y="5"/>
                  </a:lnTo>
                  <a:lnTo>
                    <a:pt x="334" y="7"/>
                  </a:lnTo>
                  <a:lnTo>
                    <a:pt x="338" y="10"/>
                  </a:lnTo>
                  <a:lnTo>
                    <a:pt x="343" y="14"/>
                  </a:lnTo>
                  <a:lnTo>
                    <a:pt x="347" y="18"/>
                  </a:lnTo>
                  <a:close/>
                </a:path>
              </a:pathLst>
            </a:custGeom>
            <a:solidFill>
              <a:srgbClr val="EFEEEE"/>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1" name="Freeform 121"/>
            <p:cNvSpPr>
              <a:spLocks/>
            </p:cNvSpPr>
            <p:nvPr/>
          </p:nvSpPr>
          <p:spPr bwMode="auto">
            <a:xfrm>
              <a:off x="3205" y="1440"/>
              <a:ext cx="271" cy="462"/>
            </a:xfrm>
            <a:custGeom>
              <a:avLst/>
              <a:gdLst>
                <a:gd name="T0" fmla="*/ 236 w 271"/>
                <a:gd name="T1" fmla="*/ 443 h 462"/>
                <a:gd name="T2" fmla="*/ 265 w 271"/>
                <a:gd name="T3" fmla="*/ 268 h 462"/>
                <a:gd name="T4" fmla="*/ 254 w 271"/>
                <a:gd name="T5" fmla="*/ 211 h 462"/>
                <a:gd name="T6" fmla="*/ 246 w 271"/>
                <a:gd name="T7" fmla="*/ 161 h 462"/>
                <a:gd name="T8" fmla="*/ 243 w 271"/>
                <a:gd name="T9" fmla="*/ 126 h 462"/>
                <a:gd name="T10" fmla="*/ 241 w 271"/>
                <a:gd name="T11" fmla="*/ 105 h 462"/>
                <a:gd name="T12" fmla="*/ 240 w 271"/>
                <a:gd name="T13" fmla="*/ 86 h 462"/>
                <a:gd name="T14" fmla="*/ 240 w 271"/>
                <a:gd name="T15" fmla="*/ 68 h 462"/>
                <a:gd name="T16" fmla="*/ 241 w 271"/>
                <a:gd name="T17" fmla="*/ 52 h 462"/>
                <a:gd name="T18" fmla="*/ 243 w 271"/>
                <a:gd name="T19" fmla="*/ 38 h 462"/>
                <a:gd name="T20" fmla="*/ 245 w 271"/>
                <a:gd name="T21" fmla="*/ 26 h 462"/>
                <a:gd name="T22" fmla="*/ 249 w 271"/>
                <a:gd name="T23" fmla="*/ 16 h 462"/>
                <a:gd name="T24" fmla="*/ 253 w 271"/>
                <a:gd name="T25" fmla="*/ 8 h 462"/>
                <a:gd name="T26" fmla="*/ 259 w 271"/>
                <a:gd name="T27" fmla="*/ 2 h 462"/>
                <a:gd name="T28" fmla="*/ 229 w 271"/>
                <a:gd name="T29" fmla="*/ 15 h 462"/>
                <a:gd name="T30" fmla="*/ 182 w 271"/>
                <a:gd name="T31" fmla="*/ 35 h 462"/>
                <a:gd name="T32" fmla="*/ 161 w 271"/>
                <a:gd name="T33" fmla="*/ 46 h 462"/>
                <a:gd name="T34" fmla="*/ 147 w 271"/>
                <a:gd name="T35" fmla="*/ 54 h 462"/>
                <a:gd name="T36" fmla="*/ 135 w 271"/>
                <a:gd name="T37" fmla="*/ 63 h 462"/>
                <a:gd name="T38" fmla="*/ 123 w 271"/>
                <a:gd name="T39" fmla="*/ 72 h 462"/>
                <a:gd name="T40" fmla="*/ 111 w 271"/>
                <a:gd name="T41" fmla="*/ 83 h 462"/>
                <a:gd name="T42" fmla="*/ 101 w 271"/>
                <a:gd name="T43" fmla="*/ 96 h 462"/>
                <a:gd name="T44" fmla="*/ 92 w 271"/>
                <a:gd name="T45" fmla="*/ 110 h 462"/>
                <a:gd name="T46" fmla="*/ 84 w 271"/>
                <a:gd name="T47" fmla="*/ 125 h 462"/>
                <a:gd name="T48" fmla="*/ 76 w 271"/>
                <a:gd name="T49" fmla="*/ 143 h 462"/>
                <a:gd name="T50" fmla="*/ 70 w 271"/>
                <a:gd name="T51" fmla="*/ 163 h 462"/>
                <a:gd name="T52" fmla="*/ 0 w 271"/>
                <a:gd name="T53" fmla="*/ 375 h 462"/>
                <a:gd name="T54" fmla="*/ 26 w 271"/>
                <a:gd name="T55" fmla="*/ 391 h 462"/>
                <a:gd name="T56" fmla="*/ 53 w 271"/>
                <a:gd name="T57" fmla="*/ 407 h 462"/>
                <a:gd name="T58" fmla="*/ 80 w 271"/>
                <a:gd name="T59" fmla="*/ 422 h 462"/>
                <a:gd name="T60" fmla="*/ 108 w 271"/>
                <a:gd name="T61" fmla="*/ 435 h 462"/>
                <a:gd name="T62" fmla="*/ 123 w 271"/>
                <a:gd name="T63" fmla="*/ 441 h 462"/>
                <a:gd name="T64" fmla="*/ 138 w 271"/>
                <a:gd name="T65" fmla="*/ 446 h 462"/>
                <a:gd name="T66" fmla="*/ 153 w 271"/>
                <a:gd name="T67" fmla="*/ 451 h 462"/>
                <a:gd name="T68" fmla="*/ 169 w 271"/>
                <a:gd name="T69" fmla="*/ 455 h 462"/>
                <a:gd name="T70" fmla="*/ 185 w 271"/>
                <a:gd name="T71" fmla="*/ 458 h 462"/>
                <a:gd name="T72" fmla="*/ 201 w 271"/>
                <a:gd name="T73" fmla="*/ 460 h 462"/>
                <a:gd name="T74" fmla="*/ 218 w 271"/>
                <a:gd name="T75" fmla="*/ 462 h 462"/>
                <a:gd name="T76" fmla="*/ 236 w 271"/>
                <a:gd name="T77" fmla="*/ 462 h 4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71" h="462">
                  <a:moveTo>
                    <a:pt x="236" y="462"/>
                  </a:moveTo>
                  <a:lnTo>
                    <a:pt x="236" y="443"/>
                  </a:lnTo>
                  <a:lnTo>
                    <a:pt x="271" y="297"/>
                  </a:lnTo>
                  <a:lnTo>
                    <a:pt x="265" y="268"/>
                  </a:lnTo>
                  <a:lnTo>
                    <a:pt x="259" y="239"/>
                  </a:lnTo>
                  <a:lnTo>
                    <a:pt x="254" y="211"/>
                  </a:lnTo>
                  <a:lnTo>
                    <a:pt x="250" y="185"/>
                  </a:lnTo>
                  <a:lnTo>
                    <a:pt x="246" y="161"/>
                  </a:lnTo>
                  <a:lnTo>
                    <a:pt x="244" y="137"/>
                  </a:lnTo>
                  <a:lnTo>
                    <a:pt x="243" y="126"/>
                  </a:lnTo>
                  <a:lnTo>
                    <a:pt x="242" y="116"/>
                  </a:lnTo>
                  <a:lnTo>
                    <a:pt x="241" y="105"/>
                  </a:lnTo>
                  <a:lnTo>
                    <a:pt x="240" y="95"/>
                  </a:lnTo>
                  <a:lnTo>
                    <a:pt x="240" y="86"/>
                  </a:lnTo>
                  <a:lnTo>
                    <a:pt x="240" y="77"/>
                  </a:lnTo>
                  <a:lnTo>
                    <a:pt x="240" y="68"/>
                  </a:lnTo>
                  <a:lnTo>
                    <a:pt x="241" y="60"/>
                  </a:lnTo>
                  <a:lnTo>
                    <a:pt x="241" y="52"/>
                  </a:lnTo>
                  <a:lnTo>
                    <a:pt x="242" y="45"/>
                  </a:lnTo>
                  <a:lnTo>
                    <a:pt x="243" y="38"/>
                  </a:lnTo>
                  <a:lnTo>
                    <a:pt x="244" y="32"/>
                  </a:lnTo>
                  <a:lnTo>
                    <a:pt x="245" y="26"/>
                  </a:lnTo>
                  <a:lnTo>
                    <a:pt x="247" y="21"/>
                  </a:lnTo>
                  <a:lnTo>
                    <a:pt x="249" y="16"/>
                  </a:lnTo>
                  <a:lnTo>
                    <a:pt x="251" y="12"/>
                  </a:lnTo>
                  <a:lnTo>
                    <a:pt x="253" y="8"/>
                  </a:lnTo>
                  <a:lnTo>
                    <a:pt x="256" y="5"/>
                  </a:lnTo>
                  <a:lnTo>
                    <a:pt x="259" y="2"/>
                  </a:lnTo>
                  <a:lnTo>
                    <a:pt x="262" y="0"/>
                  </a:lnTo>
                  <a:lnTo>
                    <a:pt x="229" y="15"/>
                  </a:lnTo>
                  <a:lnTo>
                    <a:pt x="197" y="28"/>
                  </a:lnTo>
                  <a:lnTo>
                    <a:pt x="182" y="35"/>
                  </a:lnTo>
                  <a:lnTo>
                    <a:pt x="168" y="42"/>
                  </a:lnTo>
                  <a:lnTo>
                    <a:pt x="161" y="46"/>
                  </a:lnTo>
                  <a:lnTo>
                    <a:pt x="154" y="50"/>
                  </a:lnTo>
                  <a:lnTo>
                    <a:pt x="147" y="54"/>
                  </a:lnTo>
                  <a:lnTo>
                    <a:pt x="141" y="58"/>
                  </a:lnTo>
                  <a:lnTo>
                    <a:pt x="135" y="63"/>
                  </a:lnTo>
                  <a:lnTo>
                    <a:pt x="128" y="67"/>
                  </a:lnTo>
                  <a:lnTo>
                    <a:pt x="123" y="72"/>
                  </a:lnTo>
                  <a:lnTo>
                    <a:pt x="117" y="78"/>
                  </a:lnTo>
                  <a:lnTo>
                    <a:pt x="111" y="83"/>
                  </a:lnTo>
                  <a:lnTo>
                    <a:pt x="106" y="89"/>
                  </a:lnTo>
                  <a:lnTo>
                    <a:pt x="101" y="96"/>
                  </a:lnTo>
                  <a:lnTo>
                    <a:pt x="96" y="102"/>
                  </a:lnTo>
                  <a:lnTo>
                    <a:pt x="92" y="110"/>
                  </a:lnTo>
                  <a:lnTo>
                    <a:pt x="87" y="117"/>
                  </a:lnTo>
                  <a:lnTo>
                    <a:pt x="84" y="125"/>
                  </a:lnTo>
                  <a:lnTo>
                    <a:pt x="80" y="134"/>
                  </a:lnTo>
                  <a:lnTo>
                    <a:pt x="76" y="143"/>
                  </a:lnTo>
                  <a:lnTo>
                    <a:pt x="73" y="153"/>
                  </a:lnTo>
                  <a:lnTo>
                    <a:pt x="70" y="163"/>
                  </a:lnTo>
                  <a:lnTo>
                    <a:pt x="67" y="174"/>
                  </a:lnTo>
                  <a:lnTo>
                    <a:pt x="0" y="375"/>
                  </a:lnTo>
                  <a:lnTo>
                    <a:pt x="13" y="383"/>
                  </a:lnTo>
                  <a:lnTo>
                    <a:pt x="26" y="391"/>
                  </a:lnTo>
                  <a:lnTo>
                    <a:pt x="39" y="399"/>
                  </a:lnTo>
                  <a:lnTo>
                    <a:pt x="53" y="407"/>
                  </a:lnTo>
                  <a:lnTo>
                    <a:pt x="66" y="414"/>
                  </a:lnTo>
                  <a:lnTo>
                    <a:pt x="80" y="422"/>
                  </a:lnTo>
                  <a:lnTo>
                    <a:pt x="94" y="428"/>
                  </a:lnTo>
                  <a:lnTo>
                    <a:pt x="108" y="435"/>
                  </a:lnTo>
                  <a:lnTo>
                    <a:pt x="116" y="438"/>
                  </a:lnTo>
                  <a:lnTo>
                    <a:pt x="123" y="441"/>
                  </a:lnTo>
                  <a:lnTo>
                    <a:pt x="130" y="444"/>
                  </a:lnTo>
                  <a:lnTo>
                    <a:pt x="138" y="446"/>
                  </a:lnTo>
                  <a:lnTo>
                    <a:pt x="145" y="449"/>
                  </a:lnTo>
                  <a:lnTo>
                    <a:pt x="153" y="451"/>
                  </a:lnTo>
                  <a:lnTo>
                    <a:pt x="161" y="453"/>
                  </a:lnTo>
                  <a:lnTo>
                    <a:pt x="169" y="455"/>
                  </a:lnTo>
                  <a:lnTo>
                    <a:pt x="177" y="457"/>
                  </a:lnTo>
                  <a:lnTo>
                    <a:pt x="185" y="458"/>
                  </a:lnTo>
                  <a:lnTo>
                    <a:pt x="193" y="459"/>
                  </a:lnTo>
                  <a:lnTo>
                    <a:pt x="201" y="460"/>
                  </a:lnTo>
                  <a:lnTo>
                    <a:pt x="210" y="461"/>
                  </a:lnTo>
                  <a:lnTo>
                    <a:pt x="218" y="462"/>
                  </a:lnTo>
                  <a:lnTo>
                    <a:pt x="227" y="462"/>
                  </a:lnTo>
                  <a:lnTo>
                    <a:pt x="236" y="462"/>
                  </a:lnTo>
                  <a:close/>
                </a:path>
              </a:pathLst>
            </a:custGeom>
            <a:solidFill>
              <a:srgbClr val="5460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2" name="Freeform 122"/>
            <p:cNvSpPr>
              <a:spLocks/>
            </p:cNvSpPr>
            <p:nvPr/>
          </p:nvSpPr>
          <p:spPr bwMode="auto">
            <a:xfrm>
              <a:off x="3401" y="1737"/>
              <a:ext cx="74" cy="161"/>
            </a:xfrm>
            <a:custGeom>
              <a:avLst/>
              <a:gdLst>
                <a:gd name="T0" fmla="*/ 74 w 74"/>
                <a:gd name="T1" fmla="*/ 0 h 161"/>
                <a:gd name="T2" fmla="*/ 48 w 74"/>
                <a:gd name="T3" fmla="*/ 161 h 161"/>
                <a:gd name="T4" fmla="*/ 0 w 74"/>
                <a:gd name="T5" fmla="*/ 159 h 161"/>
                <a:gd name="T6" fmla="*/ 74 w 74"/>
                <a:gd name="T7" fmla="*/ 0 h 161"/>
              </a:gdLst>
              <a:ahLst/>
              <a:cxnLst>
                <a:cxn ang="0">
                  <a:pos x="T0" y="T1"/>
                </a:cxn>
                <a:cxn ang="0">
                  <a:pos x="T2" y="T3"/>
                </a:cxn>
                <a:cxn ang="0">
                  <a:pos x="T4" y="T5"/>
                </a:cxn>
                <a:cxn ang="0">
                  <a:pos x="T6" y="T7"/>
                </a:cxn>
              </a:cxnLst>
              <a:rect l="0" t="0" r="r" b="b"/>
              <a:pathLst>
                <a:path w="74" h="161">
                  <a:moveTo>
                    <a:pt x="74" y="0"/>
                  </a:moveTo>
                  <a:lnTo>
                    <a:pt x="48" y="161"/>
                  </a:lnTo>
                  <a:lnTo>
                    <a:pt x="0" y="159"/>
                  </a:lnTo>
                  <a:lnTo>
                    <a:pt x="74" y="0"/>
                  </a:lnTo>
                  <a:close/>
                </a:path>
              </a:pathLst>
            </a:custGeom>
            <a:solidFill>
              <a:srgbClr val="3F4A6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3" name="Freeform 123"/>
            <p:cNvSpPr>
              <a:spLocks/>
            </p:cNvSpPr>
            <p:nvPr/>
          </p:nvSpPr>
          <p:spPr bwMode="auto">
            <a:xfrm>
              <a:off x="3198" y="1773"/>
              <a:ext cx="254" cy="131"/>
            </a:xfrm>
            <a:custGeom>
              <a:avLst/>
              <a:gdLst>
                <a:gd name="T0" fmla="*/ 0 w 254"/>
                <a:gd name="T1" fmla="*/ 39 h 131"/>
                <a:gd name="T2" fmla="*/ 17 w 254"/>
                <a:gd name="T3" fmla="*/ 49 h 131"/>
                <a:gd name="T4" fmla="*/ 33 w 254"/>
                <a:gd name="T5" fmla="*/ 59 h 131"/>
                <a:gd name="T6" fmla="*/ 48 w 254"/>
                <a:gd name="T7" fmla="*/ 68 h 131"/>
                <a:gd name="T8" fmla="*/ 63 w 254"/>
                <a:gd name="T9" fmla="*/ 78 h 131"/>
                <a:gd name="T10" fmla="*/ 78 w 254"/>
                <a:gd name="T11" fmla="*/ 86 h 131"/>
                <a:gd name="T12" fmla="*/ 93 w 254"/>
                <a:gd name="T13" fmla="*/ 94 h 131"/>
                <a:gd name="T14" fmla="*/ 100 w 254"/>
                <a:gd name="T15" fmla="*/ 98 h 131"/>
                <a:gd name="T16" fmla="*/ 108 w 254"/>
                <a:gd name="T17" fmla="*/ 101 h 131"/>
                <a:gd name="T18" fmla="*/ 115 w 254"/>
                <a:gd name="T19" fmla="*/ 105 h 131"/>
                <a:gd name="T20" fmla="*/ 122 w 254"/>
                <a:gd name="T21" fmla="*/ 108 h 131"/>
                <a:gd name="T22" fmla="*/ 130 w 254"/>
                <a:gd name="T23" fmla="*/ 111 h 131"/>
                <a:gd name="T24" fmla="*/ 137 w 254"/>
                <a:gd name="T25" fmla="*/ 114 h 131"/>
                <a:gd name="T26" fmla="*/ 145 w 254"/>
                <a:gd name="T27" fmla="*/ 117 h 131"/>
                <a:gd name="T28" fmla="*/ 152 w 254"/>
                <a:gd name="T29" fmla="*/ 119 h 131"/>
                <a:gd name="T30" fmla="*/ 160 w 254"/>
                <a:gd name="T31" fmla="*/ 121 h 131"/>
                <a:gd name="T32" fmla="*/ 168 w 254"/>
                <a:gd name="T33" fmla="*/ 124 h 131"/>
                <a:gd name="T34" fmla="*/ 176 w 254"/>
                <a:gd name="T35" fmla="*/ 125 h 131"/>
                <a:gd name="T36" fmla="*/ 184 w 254"/>
                <a:gd name="T37" fmla="*/ 127 h 131"/>
                <a:gd name="T38" fmla="*/ 192 w 254"/>
                <a:gd name="T39" fmla="*/ 128 h 131"/>
                <a:gd name="T40" fmla="*/ 200 w 254"/>
                <a:gd name="T41" fmla="*/ 129 h 131"/>
                <a:gd name="T42" fmla="*/ 209 w 254"/>
                <a:gd name="T43" fmla="*/ 130 h 131"/>
                <a:gd name="T44" fmla="*/ 217 w 254"/>
                <a:gd name="T45" fmla="*/ 131 h 131"/>
                <a:gd name="T46" fmla="*/ 226 w 254"/>
                <a:gd name="T47" fmla="*/ 131 h 131"/>
                <a:gd name="T48" fmla="*/ 235 w 254"/>
                <a:gd name="T49" fmla="*/ 131 h 131"/>
                <a:gd name="T50" fmla="*/ 244 w 254"/>
                <a:gd name="T51" fmla="*/ 131 h 131"/>
                <a:gd name="T52" fmla="*/ 254 w 254"/>
                <a:gd name="T53" fmla="*/ 130 h 131"/>
                <a:gd name="T54" fmla="*/ 250 w 254"/>
                <a:gd name="T55" fmla="*/ 92 h 131"/>
                <a:gd name="T56" fmla="*/ 233 w 254"/>
                <a:gd name="T57" fmla="*/ 87 h 131"/>
                <a:gd name="T58" fmla="*/ 216 w 254"/>
                <a:gd name="T59" fmla="*/ 83 h 131"/>
                <a:gd name="T60" fmla="*/ 201 w 254"/>
                <a:gd name="T61" fmla="*/ 79 h 131"/>
                <a:gd name="T62" fmla="*/ 185 w 254"/>
                <a:gd name="T63" fmla="*/ 75 h 131"/>
                <a:gd name="T64" fmla="*/ 171 w 254"/>
                <a:gd name="T65" fmla="*/ 70 h 131"/>
                <a:gd name="T66" fmla="*/ 157 w 254"/>
                <a:gd name="T67" fmla="*/ 66 h 131"/>
                <a:gd name="T68" fmla="*/ 143 w 254"/>
                <a:gd name="T69" fmla="*/ 61 h 131"/>
                <a:gd name="T70" fmla="*/ 130 w 254"/>
                <a:gd name="T71" fmla="*/ 56 h 131"/>
                <a:gd name="T72" fmla="*/ 116 w 254"/>
                <a:gd name="T73" fmla="*/ 50 h 131"/>
                <a:gd name="T74" fmla="*/ 103 w 254"/>
                <a:gd name="T75" fmla="*/ 45 h 131"/>
                <a:gd name="T76" fmla="*/ 89 w 254"/>
                <a:gd name="T77" fmla="*/ 39 h 131"/>
                <a:gd name="T78" fmla="*/ 76 w 254"/>
                <a:gd name="T79" fmla="*/ 32 h 131"/>
                <a:gd name="T80" fmla="*/ 62 w 254"/>
                <a:gd name="T81" fmla="*/ 25 h 131"/>
                <a:gd name="T82" fmla="*/ 48 w 254"/>
                <a:gd name="T83" fmla="*/ 17 h 131"/>
                <a:gd name="T84" fmla="*/ 33 w 254"/>
                <a:gd name="T85" fmla="*/ 9 h 131"/>
                <a:gd name="T86" fmla="*/ 18 w 254"/>
                <a:gd name="T87" fmla="*/ 0 h 131"/>
                <a:gd name="T88" fmla="*/ 0 w 254"/>
                <a:gd name="T89" fmla="*/ 39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54" h="131">
                  <a:moveTo>
                    <a:pt x="0" y="39"/>
                  </a:moveTo>
                  <a:lnTo>
                    <a:pt x="17" y="49"/>
                  </a:lnTo>
                  <a:lnTo>
                    <a:pt x="33" y="59"/>
                  </a:lnTo>
                  <a:lnTo>
                    <a:pt x="48" y="68"/>
                  </a:lnTo>
                  <a:lnTo>
                    <a:pt x="63" y="78"/>
                  </a:lnTo>
                  <a:lnTo>
                    <a:pt x="78" y="86"/>
                  </a:lnTo>
                  <a:lnTo>
                    <a:pt x="93" y="94"/>
                  </a:lnTo>
                  <a:lnTo>
                    <a:pt x="100" y="98"/>
                  </a:lnTo>
                  <a:lnTo>
                    <a:pt x="108" y="101"/>
                  </a:lnTo>
                  <a:lnTo>
                    <a:pt x="115" y="105"/>
                  </a:lnTo>
                  <a:lnTo>
                    <a:pt x="122" y="108"/>
                  </a:lnTo>
                  <a:lnTo>
                    <a:pt x="130" y="111"/>
                  </a:lnTo>
                  <a:lnTo>
                    <a:pt x="137" y="114"/>
                  </a:lnTo>
                  <a:lnTo>
                    <a:pt x="145" y="117"/>
                  </a:lnTo>
                  <a:lnTo>
                    <a:pt x="152" y="119"/>
                  </a:lnTo>
                  <a:lnTo>
                    <a:pt x="160" y="121"/>
                  </a:lnTo>
                  <a:lnTo>
                    <a:pt x="168" y="124"/>
                  </a:lnTo>
                  <a:lnTo>
                    <a:pt x="176" y="125"/>
                  </a:lnTo>
                  <a:lnTo>
                    <a:pt x="184" y="127"/>
                  </a:lnTo>
                  <a:lnTo>
                    <a:pt x="192" y="128"/>
                  </a:lnTo>
                  <a:lnTo>
                    <a:pt x="200" y="129"/>
                  </a:lnTo>
                  <a:lnTo>
                    <a:pt x="209" y="130"/>
                  </a:lnTo>
                  <a:lnTo>
                    <a:pt x="217" y="131"/>
                  </a:lnTo>
                  <a:lnTo>
                    <a:pt x="226" y="131"/>
                  </a:lnTo>
                  <a:lnTo>
                    <a:pt x="235" y="131"/>
                  </a:lnTo>
                  <a:lnTo>
                    <a:pt x="244" y="131"/>
                  </a:lnTo>
                  <a:lnTo>
                    <a:pt x="254" y="130"/>
                  </a:lnTo>
                  <a:lnTo>
                    <a:pt x="250" y="92"/>
                  </a:lnTo>
                  <a:lnTo>
                    <a:pt x="233" y="87"/>
                  </a:lnTo>
                  <a:lnTo>
                    <a:pt x="216" y="83"/>
                  </a:lnTo>
                  <a:lnTo>
                    <a:pt x="201" y="79"/>
                  </a:lnTo>
                  <a:lnTo>
                    <a:pt x="185" y="75"/>
                  </a:lnTo>
                  <a:lnTo>
                    <a:pt x="171" y="70"/>
                  </a:lnTo>
                  <a:lnTo>
                    <a:pt x="157" y="66"/>
                  </a:lnTo>
                  <a:lnTo>
                    <a:pt x="143" y="61"/>
                  </a:lnTo>
                  <a:lnTo>
                    <a:pt x="130" y="56"/>
                  </a:lnTo>
                  <a:lnTo>
                    <a:pt x="116" y="50"/>
                  </a:lnTo>
                  <a:lnTo>
                    <a:pt x="103" y="45"/>
                  </a:lnTo>
                  <a:lnTo>
                    <a:pt x="89" y="39"/>
                  </a:lnTo>
                  <a:lnTo>
                    <a:pt x="76" y="32"/>
                  </a:lnTo>
                  <a:lnTo>
                    <a:pt x="62" y="25"/>
                  </a:lnTo>
                  <a:lnTo>
                    <a:pt x="48" y="17"/>
                  </a:lnTo>
                  <a:lnTo>
                    <a:pt x="33" y="9"/>
                  </a:lnTo>
                  <a:lnTo>
                    <a:pt x="18" y="0"/>
                  </a:lnTo>
                  <a:lnTo>
                    <a:pt x="0" y="39"/>
                  </a:lnTo>
                  <a:close/>
                </a:path>
              </a:pathLst>
            </a:custGeom>
            <a:solidFill>
              <a:srgbClr val="3F4A6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pic>
        <p:nvPicPr>
          <p:cNvPr id="127" name="s2b06bed264b4ba0a0a01a0070eb5ef6"/>
          <p:cNvPicPr>
            <a:picLocks/>
          </p:cNvPicPr>
          <p:nvPr/>
        </p:nvPicPr>
        <p:blipFill>
          <a:blip r:embed="rId8" cstate="print">
            <a:extLst>
              <a:ext uri="{28A0092B-C50C-407E-A947-70E740481C1C}">
                <a14:useLocalDpi xmlns:a14="http://schemas.microsoft.com/office/drawing/2010/main" val="0"/>
              </a:ext>
            </a:extLst>
          </a:blip>
          <a:stretch>
            <a:fillRect/>
          </a:stretch>
        </p:blipFill>
        <p:spPr>
          <a:xfrm>
            <a:off x="3514155" y="3291252"/>
            <a:ext cx="1178570" cy="1178570"/>
          </a:xfrm>
          <a:prstGeom prst="rect">
            <a:avLst/>
          </a:prstGeom>
          <a:effectLst>
            <a:outerShdw blurRad="50800" dist="38100" dir="5400000" algn="t" rotWithShape="0">
              <a:prstClr val="black">
                <a:alpha val="40000"/>
              </a:prstClr>
            </a:outerShdw>
          </a:effectLst>
        </p:spPr>
      </p:pic>
      <p:pic>
        <p:nvPicPr>
          <p:cNvPr id="131" name="sd8ce0ecc1ab4f1bb9d960fe33ca00f4"/>
          <p:cNvPicPr>
            <a:picLocks/>
          </p:cNvPicPr>
          <p:nvPr/>
        </p:nvPicPr>
        <p:blipFill>
          <a:blip r:embed="rId9" cstate="print">
            <a:extLst>
              <a:ext uri="{28A0092B-C50C-407E-A947-70E740481C1C}">
                <a14:useLocalDpi xmlns:a14="http://schemas.microsoft.com/office/drawing/2010/main" val="0"/>
              </a:ext>
            </a:extLst>
          </a:blip>
          <a:stretch>
            <a:fillRect/>
          </a:stretch>
        </p:blipFill>
        <p:spPr>
          <a:xfrm>
            <a:off x="1754242" y="3579022"/>
            <a:ext cx="1528783" cy="1718538"/>
          </a:xfrm>
          <a:prstGeom prst="rect">
            <a:avLst/>
          </a:prstGeom>
          <a:effectLst>
            <a:outerShdw blurRad="50800" dist="63500" dir="5160000" algn="ctr" rotWithShape="0">
              <a:srgbClr val="000000">
                <a:alpha val="86000"/>
              </a:srgbClr>
            </a:outerShdw>
          </a:effectLst>
        </p:spPr>
      </p:pic>
      <p:pic>
        <p:nvPicPr>
          <p:cNvPr id="130" name="se582371e9964770bfa5f7a681777854"/>
          <p:cNvPicPr>
            <a:picLocks/>
          </p:cNvPicPr>
          <p:nvPr/>
        </p:nvPicPr>
        <p:blipFill>
          <a:blip r:embed="rId10" cstate="print">
            <a:extLst>
              <a:ext uri="{28A0092B-C50C-407E-A947-70E740481C1C}">
                <a14:useLocalDpi xmlns:a14="http://schemas.microsoft.com/office/drawing/2010/main" val="0"/>
              </a:ext>
            </a:extLst>
          </a:blip>
          <a:stretch>
            <a:fillRect/>
          </a:stretch>
        </p:blipFill>
        <p:spPr>
          <a:xfrm>
            <a:off x="1850163" y="2830512"/>
            <a:ext cx="1363431" cy="889634"/>
          </a:xfrm>
          <a:prstGeom prst="rect">
            <a:avLst/>
          </a:prstGeom>
        </p:spPr>
      </p:pic>
      <p:pic>
        <p:nvPicPr>
          <p:cNvPr id="129" name="s7e610c0f5b949549825eec1b2b9a415"/>
          <p:cNvPicPr>
            <a:picLocks/>
          </p:cNvPicPr>
          <p:nvPr/>
        </p:nvPicPr>
        <p:blipFill>
          <a:blip r:embed="rId11" cstate="print">
            <a:extLst>
              <a:ext uri="{28A0092B-C50C-407E-A947-70E740481C1C}">
                <a14:useLocalDpi xmlns:a14="http://schemas.microsoft.com/office/drawing/2010/main" val="0"/>
              </a:ext>
            </a:extLst>
          </a:blip>
          <a:stretch>
            <a:fillRect/>
          </a:stretch>
        </p:blipFill>
        <p:spPr>
          <a:xfrm>
            <a:off x="6303808" y="215144"/>
            <a:ext cx="1082501" cy="1018740"/>
          </a:xfrm>
          <a:prstGeom prst="rect">
            <a:avLst/>
          </a:prstGeom>
        </p:spPr>
      </p:pic>
    </p:spTree>
    <p:extLst>
      <p:ext uri="{BB962C8B-B14F-4D97-AF65-F5344CB8AC3E}">
        <p14:creationId xmlns:p14="http://schemas.microsoft.com/office/powerpoint/2010/main" val="16368801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8"/>
          <a:stretch>
            <a:fillRect/>
          </a:stretch>
        </p:blipFill>
        <p:spPr>
          <a:xfrm>
            <a:off x="932" y="-439248"/>
            <a:ext cx="12186960" cy="7736495"/>
          </a:xfrm>
          <a:prstGeom prst="rect">
            <a:avLst/>
          </a:prstGeom>
        </p:spPr>
      </p:pic>
      <p:sp>
        <p:nvSpPr>
          <p:cNvPr id="2" name="Oval Callout 1"/>
          <p:cNvSpPr/>
          <p:nvPr/>
        </p:nvSpPr>
        <p:spPr>
          <a:xfrm rot="1320749">
            <a:off x="2563636" y="88101"/>
            <a:ext cx="2170113" cy="1945911"/>
          </a:xfrm>
          <a:prstGeom prst="wedgeEllipseCallou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9" name="Group 4"/>
          <p:cNvGrpSpPr>
            <a:grpSpLocks noChangeAspect="1"/>
          </p:cNvGrpSpPr>
          <p:nvPr/>
        </p:nvGrpSpPr>
        <p:grpSpPr bwMode="auto">
          <a:xfrm>
            <a:off x="1065212" y="1314086"/>
            <a:ext cx="2158999" cy="5145088"/>
            <a:chOff x="671" y="828"/>
            <a:chExt cx="1360" cy="3241"/>
          </a:xfrm>
        </p:grpSpPr>
        <p:sp>
          <p:nvSpPr>
            <p:cNvPr id="10" name="AutoShape 3"/>
            <p:cNvSpPr>
              <a:spLocks noChangeAspect="1" noChangeArrowheads="1" noTextEdit="1"/>
            </p:cNvSpPr>
            <p:nvPr/>
          </p:nvSpPr>
          <p:spPr bwMode="auto">
            <a:xfrm>
              <a:off x="671" y="828"/>
              <a:ext cx="1359" cy="3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 name="Freeform 5"/>
            <p:cNvSpPr>
              <a:spLocks/>
            </p:cNvSpPr>
            <p:nvPr/>
          </p:nvSpPr>
          <p:spPr bwMode="auto">
            <a:xfrm>
              <a:off x="965" y="828"/>
              <a:ext cx="720" cy="727"/>
            </a:xfrm>
            <a:custGeom>
              <a:avLst/>
              <a:gdLst>
                <a:gd name="T0" fmla="*/ 32 w 720"/>
                <a:gd name="T1" fmla="*/ 689 h 727"/>
                <a:gd name="T2" fmla="*/ 15 w 720"/>
                <a:gd name="T3" fmla="*/ 683 h 727"/>
                <a:gd name="T4" fmla="*/ 22 w 720"/>
                <a:gd name="T5" fmla="*/ 672 h 727"/>
                <a:gd name="T6" fmla="*/ 56 w 720"/>
                <a:gd name="T7" fmla="*/ 656 h 727"/>
                <a:gd name="T8" fmla="*/ 64 w 720"/>
                <a:gd name="T9" fmla="*/ 639 h 727"/>
                <a:gd name="T10" fmla="*/ 57 w 720"/>
                <a:gd name="T11" fmla="*/ 616 h 727"/>
                <a:gd name="T12" fmla="*/ 40 w 720"/>
                <a:gd name="T13" fmla="*/ 592 h 727"/>
                <a:gd name="T14" fmla="*/ 11 w 720"/>
                <a:gd name="T15" fmla="*/ 568 h 727"/>
                <a:gd name="T16" fmla="*/ 33 w 720"/>
                <a:gd name="T17" fmla="*/ 546 h 727"/>
                <a:gd name="T18" fmla="*/ 61 w 720"/>
                <a:gd name="T19" fmla="*/ 514 h 727"/>
                <a:gd name="T20" fmla="*/ 77 w 720"/>
                <a:gd name="T21" fmla="*/ 474 h 727"/>
                <a:gd name="T22" fmla="*/ 59 w 720"/>
                <a:gd name="T23" fmla="*/ 384 h 727"/>
                <a:gd name="T24" fmla="*/ 48 w 720"/>
                <a:gd name="T25" fmla="*/ 319 h 727"/>
                <a:gd name="T26" fmla="*/ 45 w 720"/>
                <a:gd name="T27" fmla="*/ 257 h 727"/>
                <a:gd name="T28" fmla="*/ 54 w 720"/>
                <a:gd name="T29" fmla="*/ 197 h 727"/>
                <a:gd name="T30" fmla="*/ 76 w 720"/>
                <a:gd name="T31" fmla="*/ 144 h 727"/>
                <a:gd name="T32" fmla="*/ 100 w 720"/>
                <a:gd name="T33" fmla="*/ 113 h 727"/>
                <a:gd name="T34" fmla="*/ 132 w 720"/>
                <a:gd name="T35" fmla="*/ 90 h 727"/>
                <a:gd name="T36" fmla="*/ 165 w 720"/>
                <a:gd name="T37" fmla="*/ 71 h 727"/>
                <a:gd name="T38" fmla="*/ 223 w 720"/>
                <a:gd name="T39" fmla="*/ 26 h 727"/>
                <a:gd name="T40" fmla="*/ 295 w 720"/>
                <a:gd name="T41" fmla="*/ 4 h 727"/>
                <a:gd name="T42" fmla="*/ 372 w 720"/>
                <a:gd name="T43" fmla="*/ 1 h 727"/>
                <a:gd name="T44" fmla="*/ 447 w 720"/>
                <a:gd name="T45" fmla="*/ 11 h 727"/>
                <a:gd name="T46" fmla="*/ 516 w 720"/>
                <a:gd name="T47" fmla="*/ 35 h 727"/>
                <a:gd name="T48" fmla="*/ 578 w 720"/>
                <a:gd name="T49" fmla="*/ 68 h 727"/>
                <a:gd name="T50" fmla="*/ 630 w 720"/>
                <a:gd name="T51" fmla="*/ 110 h 727"/>
                <a:gd name="T52" fmla="*/ 670 w 720"/>
                <a:gd name="T53" fmla="*/ 159 h 727"/>
                <a:gd name="T54" fmla="*/ 696 w 720"/>
                <a:gd name="T55" fmla="*/ 212 h 727"/>
                <a:gd name="T56" fmla="*/ 706 w 720"/>
                <a:gd name="T57" fmla="*/ 268 h 727"/>
                <a:gd name="T58" fmla="*/ 705 w 720"/>
                <a:gd name="T59" fmla="*/ 324 h 727"/>
                <a:gd name="T60" fmla="*/ 697 w 720"/>
                <a:gd name="T61" fmla="*/ 380 h 727"/>
                <a:gd name="T62" fmla="*/ 681 w 720"/>
                <a:gd name="T63" fmla="*/ 432 h 727"/>
                <a:gd name="T64" fmla="*/ 659 w 720"/>
                <a:gd name="T65" fmla="*/ 481 h 727"/>
                <a:gd name="T66" fmla="*/ 651 w 720"/>
                <a:gd name="T67" fmla="*/ 512 h 727"/>
                <a:gd name="T68" fmla="*/ 665 w 720"/>
                <a:gd name="T69" fmla="*/ 550 h 727"/>
                <a:gd name="T70" fmla="*/ 699 w 720"/>
                <a:gd name="T71" fmla="*/ 582 h 727"/>
                <a:gd name="T72" fmla="*/ 697 w 720"/>
                <a:gd name="T73" fmla="*/ 596 h 727"/>
                <a:gd name="T74" fmla="*/ 676 w 720"/>
                <a:gd name="T75" fmla="*/ 610 h 727"/>
                <a:gd name="T76" fmla="*/ 660 w 720"/>
                <a:gd name="T77" fmla="*/ 626 h 727"/>
                <a:gd name="T78" fmla="*/ 672 w 720"/>
                <a:gd name="T79" fmla="*/ 647 h 727"/>
                <a:gd name="T80" fmla="*/ 650 w 720"/>
                <a:gd name="T81" fmla="*/ 644 h 727"/>
                <a:gd name="T82" fmla="*/ 641 w 720"/>
                <a:gd name="T83" fmla="*/ 656 h 727"/>
                <a:gd name="T84" fmla="*/ 642 w 720"/>
                <a:gd name="T85" fmla="*/ 674 h 727"/>
                <a:gd name="T86" fmla="*/ 656 w 720"/>
                <a:gd name="T87" fmla="*/ 689 h 727"/>
                <a:gd name="T88" fmla="*/ 668 w 720"/>
                <a:gd name="T89" fmla="*/ 695 h 727"/>
                <a:gd name="T90" fmla="*/ 707 w 720"/>
                <a:gd name="T91" fmla="*/ 703 h 727"/>
                <a:gd name="T92" fmla="*/ 711 w 720"/>
                <a:gd name="T93" fmla="*/ 710 h 727"/>
                <a:gd name="T94" fmla="*/ 699 w 720"/>
                <a:gd name="T95" fmla="*/ 718 h 727"/>
                <a:gd name="T96" fmla="*/ 49 w 720"/>
                <a:gd name="T97" fmla="*/ 720 h 727"/>
                <a:gd name="T98" fmla="*/ 38 w 720"/>
                <a:gd name="T99" fmla="*/ 713 h 727"/>
                <a:gd name="T100" fmla="*/ 27 w 720"/>
                <a:gd name="T101" fmla="*/ 706 h 727"/>
                <a:gd name="T102" fmla="*/ 16 w 720"/>
                <a:gd name="T103" fmla="*/ 698 h 727"/>
                <a:gd name="T104" fmla="*/ 11 w 720"/>
                <a:gd name="T105" fmla="*/ 693 h 727"/>
                <a:gd name="T106" fmla="*/ 17 w 720"/>
                <a:gd name="T107" fmla="*/ 691 h 7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720" h="727">
                  <a:moveTo>
                    <a:pt x="17" y="691"/>
                  </a:moveTo>
                  <a:lnTo>
                    <a:pt x="22" y="690"/>
                  </a:lnTo>
                  <a:lnTo>
                    <a:pt x="27" y="690"/>
                  </a:lnTo>
                  <a:lnTo>
                    <a:pt x="32" y="689"/>
                  </a:lnTo>
                  <a:lnTo>
                    <a:pt x="33" y="689"/>
                  </a:lnTo>
                  <a:lnTo>
                    <a:pt x="29" y="688"/>
                  </a:lnTo>
                  <a:lnTo>
                    <a:pt x="22" y="686"/>
                  </a:lnTo>
                  <a:lnTo>
                    <a:pt x="15" y="683"/>
                  </a:lnTo>
                  <a:lnTo>
                    <a:pt x="7" y="679"/>
                  </a:lnTo>
                  <a:lnTo>
                    <a:pt x="0" y="676"/>
                  </a:lnTo>
                  <a:lnTo>
                    <a:pt x="11" y="674"/>
                  </a:lnTo>
                  <a:lnTo>
                    <a:pt x="22" y="672"/>
                  </a:lnTo>
                  <a:lnTo>
                    <a:pt x="31" y="670"/>
                  </a:lnTo>
                  <a:lnTo>
                    <a:pt x="40" y="666"/>
                  </a:lnTo>
                  <a:lnTo>
                    <a:pt x="49" y="661"/>
                  </a:lnTo>
                  <a:lnTo>
                    <a:pt x="56" y="656"/>
                  </a:lnTo>
                  <a:lnTo>
                    <a:pt x="63" y="651"/>
                  </a:lnTo>
                  <a:lnTo>
                    <a:pt x="65" y="649"/>
                  </a:lnTo>
                  <a:lnTo>
                    <a:pt x="65" y="644"/>
                  </a:lnTo>
                  <a:lnTo>
                    <a:pt x="64" y="639"/>
                  </a:lnTo>
                  <a:lnTo>
                    <a:pt x="63" y="634"/>
                  </a:lnTo>
                  <a:lnTo>
                    <a:pt x="62" y="628"/>
                  </a:lnTo>
                  <a:lnTo>
                    <a:pt x="59" y="622"/>
                  </a:lnTo>
                  <a:lnTo>
                    <a:pt x="57" y="616"/>
                  </a:lnTo>
                  <a:lnTo>
                    <a:pt x="53" y="611"/>
                  </a:lnTo>
                  <a:lnTo>
                    <a:pt x="49" y="605"/>
                  </a:lnTo>
                  <a:lnTo>
                    <a:pt x="45" y="599"/>
                  </a:lnTo>
                  <a:lnTo>
                    <a:pt x="40" y="592"/>
                  </a:lnTo>
                  <a:lnTo>
                    <a:pt x="34" y="586"/>
                  </a:lnTo>
                  <a:lnTo>
                    <a:pt x="27" y="580"/>
                  </a:lnTo>
                  <a:lnTo>
                    <a:pt x="20" y="574"/>
                  </a:lnTo>
                  <a:lnTo>
                    <a:pt x="11" y="568"/>
                  </a:lnTo>
                  <a:lnTo>
                    <a:pt x="2" y="562"/>
                  </a:lnTo>
                  <a:lnTo>
                    <a:pt x="14" y="558"/>
                  </a:lnTo>
                  <a:lnTo>
                    <a:pt x="24" y="552"/>
                  </a:lnTo>
                  <a:lnTo>
                    <a:pt x="33" y="546"/>
                  </a:lnTo>
                  <a:lnTo>
                    <a:pt x="42" y="539"/>
                  </a:lnTo>
                  <a:lnTo>
                    <a:pt x="49" y="531"/>
                  </a:lnTo>
                  <a:lnTo>
                    <a:pt x="56" y="523"/>
                  </a:lnTo>
                  <a:lnTo>
                    <a:pt x="61" y="514"/>
                  </a:lnTo>
                  <a:lnTo>
                    <a:pt x="66" y="504"/>
                  </a:lnTo>
                  <a:lnTo>
                    <a:pt x="71" y="494"/>
                  </a:lnTo>
                  <a:lnTo>
                    <a:pt x="74" y="484"/>
                  </a:lnTo>
                  <a:lnTo>
                    <a:pt x="77" y="474"/>
                  </a:lnTo>
                  <a:lnTo>
                    <a:pt x="77" y="472"/>
                  </a:lnTo>
                  <a:lnTo>
                    <a:pt x="69" y="436"/>
                  </a:lnTo>
                  <a:lnTo>
                    <a:pt x="62" y="401"/>
                  </a:lnTo>
                  <a:lnTo>
                    <a:pt x="59" y="384"/>
                  </a:lnTo>
                  <a:lnTo>
                    <a:pt x="56" y="368"/>
                  </a:lnTo>
                  <a:lnTo>
                    <a:pt x="53" y="351"/>
                  </a:lnTo>
                  <a:lnTo>
                    <a:pt x="50" y="335"/>
                  </a:lnTo>
                  <a:lnTo>
                    <a:pt x="48" y="319"/>
                  </a:lnTo>
                  <a:lnTo>
                    <a:pt x="47" y="304"/>
                  </a:lnTo>
                  <a:lnTo>
                    <a:pt x="46" y="288"/>
                  </a:lnTo>
                  <a:lnTo>
                    <a:pt x="45" y="273"/>
                  </a:lnTo>
                  <a:lnTo>
                    <a:pt x="45" y="257"/>
                  </a:lnTo>
                  <a:lnTo>
                    <a:pt x="46" y="242"/>
                  </a:lnTo>
                  <a:lnTo>
                    <a:pt x="48" y="227"/>
                  </a:lnTo>
                  <a:lnTo>
                    <a:pt x="51" y="212"/>
                  </a:lnTo>
                  <a:lnTo>
                    <a:pt x="54" y="197"/>
                  </a:lnTo>
                  <a:lnTo>
                    <a:pt x="59" y="183"/>
                  </a:lnTo>
                  <a:lnTo>
                    <a:pt x="64" y="168"/>
                  </a:lnTo>
                  <a:lnTo>
                    <a:pt x="71" y="153"/>
                  </a:lnTo>
                  <a:lnTo>
                    <a:pt x="76" y="144"/>
                  </a:lnTo>
                  <a:lnTo>
                    <a:pt x="81" y="135"/>
                  </a:lnTo>
                  <a:lnTo>
                    <a:pt x="87" y="127"/>
                  </a:lnTo>
                  <a:lnTo>
                    <a:pt x="94" y="120"/>
                  </a:lnTo>
                  <a:lnTo>
                    <a:pt x="100" y="113"/>
                  </a:lnTo>
                  <a:lnTo>
                    <a:pt x="108" y="106"/>
                  </a:lnTo>
                  <a:lnTo>
                    <a:pt x="116" y="100"/>
                  </a:lnTo>
                  <a:lnTo>
                    <a:pt x="124" y="95"/>
                  </a:lnTo>
                  <a:lnTo>
                    <a:pt x="132" y="90"/>
                  </a:lnTo>
                  <a:lnTo>
                    <a:pt x="141" y="86"/>
                  </a:lnTo>
                  <a:lnTo>
                    <a:pt x="151" y="82"/>
                  </a:lnTo>
                  <a:lnTo>
                    <a:pt x="156" y="80"/>
                  </a:lnTo>
                  <a:lnTo>
                    <a:pt x="165" y="71"/>
                  </a:lnTo>
                  <a:lnTo>
                    <a:pt x="178" y="58"/>
                  </a:lnTo>
                  <a:lnTo>
                    <a:pt x="192" y="46"/>
                  </a:lnTo>
                  <a:lnTo>
                    <a:pt x="207" y="35"/>
                  </a:lnTo>
                  <a:lnTo>
                    <a:pt x="223" y="26"/>
                  </a:lnTo>
                  <a:lnTo>
                    <a:pt x="240" y="18"/>
                  </a:lnTo>
                  <a:lnTo>
                    <a:pt x="257" y="12"/>
                  </a:lnTo>
                  <a:lnTo>
                    <a:pt x="276" y="7"/>
                  </a:lnTo>
                  <a:lnTo>
                    <a:pt x="295" y="4"/>
                  </a:lnTo>
                  <a:lnTo>
                    <a:pt x="315" y="2"/>
                  </a:lnTo>
                  <a:lnTo>
                    <a:pt x="334" y="0"/>
                  </a:lnTo>
                  <a:lnTo>
                    <a:pt x="353" y="0"/>
                  </a:lnTo>
                  <a:lnTo>
                    <a:pt x="372" y="1"/>
                  </a:lnTo>
                  <a:lnTo>
                    <a:pt x="391" y="2"/>
                  </a:lnTo>
                  <a:lnTo>
                    <a:pt x="410" y="4"/>
                  </a:lnTo>
                  <a:lnTo>
                    <a:pt x="429" y="8"/>
                  </a:lnTo>
                  <a:lnTo>
                    <a:pt x="447" y="11"/>
                  </a:lnTo>
                  <a:lnTo>
                    <a:pt x="465" y="16"/>
                  </a:lnTo>
                  <a:lnTo>
                    <a:pt x="482" y="22"/>
                  </a:lnTo>
                  <a:lnTo>
                    <a:pt x="499" y="28"/>
                  </a:lnTo>
                  <a:lnTo>
                    <a:pt x="516" y="35"/>
                  </a:lnTo>
                  <a:lnTo>
                    <a:pt x="532" y="42"/>
                  </a:lnTo>
                  <a:lnTo>
                    <a:pt x="548" y="50"/>
                  </a:lnTo>
                  <a:lnTo>
                    <a:pt x="563" y="59"/>
                  </a:lnTo>
                  <a:lnTo>
                    <a:pt x="578" y="68"/>
                  </a:lnTo>
                  <a:lnTo>
                    <a:pt x="592" y="78"/>
                  </a:lnTo>
                  <a:lnTo>
                    <a:pt x="605" y="88"/>
                  </a:lnTo>
                  <a:lnTo>
                    <a:pt x="618" y="99"/>
                  </a:lnTo>
                  <a:lnTo>
                    <a:pt x="630" y="110"/>
                  </a:lnTo>
                  <a:lnTo>
                    <a:pt x="641" y="122"/>
                  </a:lnTo>
                  <a:lnTo>
                    <a:pt x="652" y="134"/>
                  </a:lnTo>
                  <a:lnTo>
                    <a:pt x="662" y="146"/>
                  </a:lnTo>
                  <a:lnTo>
                    <a:pt x="670" y="159"/>
                  </a:lnTo>
                  <a:lnTo>
                    <a:pt x="678" y="172"/>
                  </a:lnTo>
                  <a:lnTo>
                    <a:pt x="685" y="185"/>
                  </a:lnTo>
                  <a:lnTo>
                    <a:pt x="691" y="198"/>
                  </a:lnTo>
                  <a:lnTo>
                    <a:pt x="696" y="212"/>
                  </a:lnTo>
                  <a:lnTo>
                    <a:pt x="700" y="226"/>
                  </a:lnTo>
                  <a:lnTo>
                    <a:pt x="703" y="240"/>
                  </a:lnTo>
                  <a:lnTo>
                    <a:pt x="705" y="254"/>
                  </a:lnTo>
                  <a:lnTo>
                    <a:pt x="706" y="268"/>
                  </a:lnTo>
                  <a:lnTo>
                    <a:pt x="706" y="282"/>
                  </a:lnTo>
                  <a:lnTo>
                    <a:pt x="706" y="296"/>
                  </a:lnTo>
                  <a:lnTo>
                    <a:pt x="706" y="310"/>
                  </a:lnTo>
                  <a:lnTo>
                    <a:pt x="705" y="324"/>
                  </a:lnTo>
                  <a:lnTo>
                    <a:pt x="704" y="338"/>
                  </a:lnTo>
                  <a:lnTo>
                    <a:pt x="702" y="352"/>
                  </a:lnTo>
                  <a:lnTo>
                    <a:pt x="699" y="366"/>
                  </a:lnTo>
                  <a:lnTo>
                    <a:pt x="697" y="380"/>
                  </a:lnTo>
                  <a:lnTo>
                    <a:pt x="694" y="393"/>
                  </a:lnTo>
                  <a:lnTo>
                    <a:pt x="690" y="406"/>
                  </a:lnTo>
                  <a:lnTo>
                    <a:pt x="686" y="420"/>
                  </a:lnTo>
                  <a:lnTo>
                    <a:pt x="681" y="432"/>
                  </a:lnTo>
                  <a:lnTo>
                    <a:pt x="676" y="445"/>
                  </a:lnTo>
                  <a:lnTo>
                    <a:pt x="671" y="457"/>
                  </a:lnTo>
                  <a:lnTo>
                    <a:pt x="665" y="469"/>
                  </a:lnTo>
                  <a:lnTo>
                    <a:pt x="659" y="481"/>
                  </a:lnTo>
                  <a:lnTo>
                    <a:pt x="653" y="492"/>
                  </a:lnTo>
                  <a:lnTo>
                    <a:pt x="650" y="497"/>
                  </a:lnTo>
                  <a:lnTo>
                    <a:pt x="650" y="502"/>
                  </a:lnTo>
                  <a:lnTo>
                    <a:pt x="651" y="512"/>
                  </a:lnTo>
                  <a:lnTo>
                    <a:pt x="653" y="522"/>
                  </a:lnTo>
                  <a:lnTo>
                    <a:pt x="656" y="532"/>
                  </a:lnTo>
                  <a:lnTo>
                    <a:pt x="660" y="541"/>
                  </a:lnTo>
                  <a:lnTo>
                    <a:pt x="665" y="550"/>
                  </a:lnTo>
                  <a:lnTo>
                    <a:pt x="672" y="559"/>
                  </a:lnTo>
                  <a:lnTo>
                    <a:pt x="679" y="567"/>
                  </a:lnTo>
                  <a:lnTo>
                    <a:pt x="689" y="575"/>
                  </a:lnTo>
                  <a:lnTo>
                    <a:pt x="699" y="582"/>
                  </a:lnTo>
                  <a:lnTo>
                    <a:pt x="712" y="589"/>
                  </a:lnTo>
                  <a:lnTo>
                    <a:pt x="707" y="591"/>
                  </a:lnTo>
                  <a:lnTo>
                    <a:pt x="702" y="594"/>
                  </a:lnTo>
                  <a:lnTo>
                    <a:pt x="697" y="596"/>
                  </a:lnTo>
                  <a:lnTo>
                    <a:pt x="692" y="599"/>
                  </a:lnTo>
                  <a:lnTo>
                    <a:pt x="686" y="603"/>
                  </a:lnTo>
                  <a:lnTo>
                    <a:pt x="681" y="606"/>
                  </a:lnTo>
                  <a:lnTo>
                    <a:pt x="676" y="610"/>
                  </a:lnTo>
                  <a:lnTo>
                    <a:pt x="671" y="614"/>
                  </a:lnTo>
                  <a:lnTo>
                    <a:pt x="667" y="619"/>
                  </a:lnTo>
                  <a:lnTo>
                    <a:pt x="662" y="623"/>
                  </a:lnTo>
                  <a:lnTo>
                    <a:pt x="660" y="626"/>
                  </a:lnTo>
                  <a:lnTo>
                    <a:pt x="672" y="636"/>
                  </a:lnTo>
                  <a:lnTo>
                    <a:pt x="686" y="648"/>
                  </a:lnTo>
                  <a:lnTo>
                    <a:pt x="679" y="647"/>
                  </a:lnTo>
                  <a:lnTo>
                    <a:pt x="672" y="647"/>
                  </a:lnTo>
                  <a:lnTo>
                    <a:pt x="666" y="646"/>
                  </a:lnTo>
                  <a:lnTo>
                    <a:pt x="660" y="646"/>
                  </a:lnTo>
                  <a:lnTo>
                    <a:pt x="655" y="645"/>
                  </a:lnTo>
                  <a:lnTo>
                    <a:pt x="650" y="644"/>
                  </a:lnTo>
                  <a:lnTo>
                    <a:pt x="647" y="644"/>
                  </a:lnTo>
                  <a:lnTo>
                    <a:pt x="645" y="647"/>
                  </a:lnTo>
                  <a:lnTo>
                    <a:pt x="643" y="651"/>
                  </a:lnTo>
                  <a:lnTo>
                    <a:pt x="641" y="656"/>
                  </a:lnTo>
                  <a:lnTo>
                    <a:pt x="641" y="661"/>
                  </a:lnTo>
                  <a:lnTo>
                    <a:pt x="640" y="665"/>
                  </a:lnTo>
                  <a:lnTo>
                    <a:pt x="641" y="670"/>
                  </a:lnTo>
                  <a:lnTo>
                    <a:pt x="642" y="674"/>
                  </a:lnTo>
                  <a:lnTo>
                    <a:pt x="644" y="678"/>
                  </a:lnTo>
                  <a:lnTo>
                    <a:pt x="647" y="682"/>
                  </a:lnTo>
                  <a:lnTo>
                    <a:pt x="651" y="686"/>
                  </a:lnTo>
                  <a:lnTo>
                    <a:pt x="656" y="689"/>
                  </a:lnTo>
                  <a:lnTo>
                    <a:pt x="656" y="689"/>
                  </a:lnTo>
                  <a:lnTo>
                    <a:pt x="656" y="689"/>
                  </a:lnTo>
                  <a:lnTo>
                    <a:pt x="662" y="692"/>
                  </a:lnTo>
                  <a:lnTo>
                    <a:pt x="668" y="695"/>
                  </a:lnTo>
                  <a:lnTo>
                    <a:pt x="676" y="698"/>
                  </a:lnTo>
                  <a:lnTo>
                    <a:pt x="686" y="700"/>
                  </a:lnTo>
                  <a:lnTo>
                    <a:pt x="696" y="702"/>
                  </a:lnTo>
                  <a:lnTo>
                    <a:pt x="707" y="703"/>
                  </a:lnTo>
                  <a:lnTo>
                    <a:pt x="720" y="704"/>
                  </a:lnTo>
                  <a:lnTo>
                    <a:pt x="717" y="706"/>
                  </a:lnTo>
                  <a:lnTo>
                    <a:pt x="714" y="708"/>
                  </a:lnTo>
                  <a:lnTo>
                    <a:pt x="711" y="710"/>
                  </a:lnTo>
                  <a:lnTo>
                    <a:pt x="708" y="712"/>
                  </a:lnTo>
                  <a:lnTo>
                    <a:pt x="705" y="714"/>
                  </a:lnTo>
                  <a:lnTo>
                    <a:pt x="702" y="716"/>
                  </a:lnTo>
                  <a:lnTo>
                    <a:pt x="699" y="718"/>
                  </a:lnTo>
                  <a:lnTo>
                    <a:pt x="696" y="720"/>
                  </a:lnTo>
                  <a:lnTo>
                    <a:pt x="652" y="727"/>
                  </a:lnTo>
                  <a:lnTo>
                    <a:pt x="100" y="727"/>
                  </a:lnTo>
                  <a:lnTo>
                    <a:pt x="49" y="720"/>
                  </a:lnTo>
                  <a:lnTo>
                    <a:pt x="46" y="719"/>
                  </a:lnTo>
                  <a:lnTo>
                    <a:pt x="43" y="717"/>
                  </a:lnTo>
                  <a:lnTo>
                    <a:pt x="40" y="715"/>
                  </a:lnTo>
                  <a:lnTo>
                    <a:pt x="38" y="713"/>
                  </a:lnTo>
                  <a:lnTo>
                    <a:pt x="35" y="711"/>
                  </a:lnTo>
                  <a:lnTo>
                    <a:pt x="32" y="709"/>
                  </a:lnTo>
                  <a:lnTo>
                    <a:pt x="30" y="707"/>
                  </a:lnTo>
                  <a:lnTo>
                    <a:pt x="27" y="706"/>
                  </a:lnTo>
                  <a:lnTo>
                    <a:pt x="24" y="704"/>
                  </a:lnTo>
                  <a:lnTo>
                    <a:pt x="22" y="702"/>
                  </a:lnTo>
                  <a:lnTo>
                    <a:pt x="19" y="700"/>
                  </a:lnTo>
                  <a:lnTo>
                    <a:pt x="16" y="698"/>
                  </a:lnTo>
                  <a:lnTo>
                    <a:pt x="16" y="697"/>
                  </a:lnTo>
                  <a:lnTo>
                    <a:pt x="16" y="697"/>
                  </a:lnTo>
                  <a:lnTo>
                    <a:pt x="14" y="695"/>
                  </a:lnTo>
                  <a:lnTo>
                    <a:pt x="11" y="693"/>
                  </a:lnTo>
                  <a:lnTo>
                    <a:pt x="8" y="691"/>
                  </a:lnTo>
                  <a:lnTo>
                    <a:pt x="6" y="689"/>
                  </a:lnTo>
                  <a:lnTo>
                    <a:pt x="11" y="690"/>
                  </a:lnTo>
                  <a:lnTo>
                    <a:pt x="17" y="691"/>
                  </a:lnTo>
                  <a:close/>
                </a:path>
              </a:pathLst>
            </a:custGeom>
            <a:solidFill>
              <a:srgbClr val="F2CA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 name="Freeform 6"/>
            <p:cNvSpPr>
              <a:spLocks/>
            </p:cNvSpPr>
            <p:nvPr/>
          </p:nvSpPr>
          <p:spPr bwMode="auto">
            <a:xfrm>
              <a:off x="1243" y="1475"/>
              <a:ext cx="122" cy="73"/>
            </a:xfrm>
            <a:custGeom>
              <a:avLst/>
              <a:gdLst>
                <a:gd name="T0" fmla="*/ 121 w 122"/>
                <a:gd name="T1" fmla="*/ 70 h 73"/>
                <a:gd name="T2" fmla="*/ 118 w 122"/>
                <a:gd name="T3" fmla="*/ 62 h 73"/>
                <a:gd name="T4" fmla="*/ 116 w 122"/>
                <a:gd name="T5" fmla="*/ 55 h 73"/>
                <a:gd name="T6" fmla="*/ 114 w 122"/>
                <a:gd name="T7" fmla="*/ 47 h 73"/>
                <a:gd name="T8" fmla="*/ 112 w 122"/>
                <a:gd name="T9" fmla="*/ 40 h 73"/>
                <a:gd name="T10" fmla="*/ 111 w 122"/>
                <a:gd name="T11" fmla="*/ 32 h 73"/>
                <a:gd name="T12" fmla="*/ 110 w 122"/>
                <a:gd name="T13" fmla="*/ 24 h 73"/>
                <a:gd name="T14" fmla="*/ 109 w 122"/>
                <a:gd name="T15" fmla="*/ 16 h 73"/>
                <a:gd name="T16" fmla="*/ 106 w 122"/>
                <a:gd name="T17" fmla="*/ 11 h 73"/>
                <a:gd name="T18" fmla="*/ 100 w 122"/>
                <a:gd name="T19" fmla="*/ 8 h 73"/>
                <a:gd name="T20" fmla="*/ 94 w 122"/>
                <a:gd name="T21" fmla="*/ 6 h 73"/>
                <a:gd name="T22" fmla="*/ 88 w 122"/>
                <a:gd name="T23" fmla="*/ 4 h 73"/>
                <a:gd name="T24" fmla="*/ 81 w 122"/>
                <a:gd name="T25" fmla="*/ 2 h 73"/>
                <a:gd name="T26" fmla="*/ 75 w 122"/>
                <a:gd name="T27" fmla="*/ 1 h 73"/>
                <a:gd name="T28" fmla="*/ 68 w 122"/>
                <a:gd name="T29" fmla="*/ 0 h 73"/>
                <a:gd name="T30" fmla="*/ 62 w 122"/>
                <a:gd name="T31" fmla="*/ 0 h 73"/>
                <a:gd name="T32" fmla="*/ 55 w 122"/>
                <a:gd name="T33" fmla="*/ 0 h 73"/>
                <a:gd name="T34" fmla="*/ 49 w 122"/>
                <a:gd name="T35" fmla="*/ 0 h 73"/>
                <a:gd name="T36" fmla="*/ 42 w 122"/>
                <a:gd name="T37" fmla="*/ 1 h 73"/>
                <a:gd name="T38" fmla="*/ 36 w 122"/>
                <a:gd name="T39" fmla="*/ 2 h 73"/>
                <a:gd name="T40" fmla="*/ 29 w 122"/>
                <a:gd name="T41" fmla="*/ 3 h 73"/>
                <a:gd name="T42" fmla="*/ 23 w 122"/>
                <a:gd name="T43" fmla="*/ 5 h 73"/>
                <a:gd name="T44" fmla="*/ 17 w 122"/>
                <a:gd name="T45" fmla="*/ 7 h 73"/>
                <a:gd name="T46" fmla="*/ 11 w 122"/>
                <a:gd name="T47" fmla="*/ 10 h 73"/>
                <a:gd name="T48" fmla="*/ 8 w 122"/>
                <a:gd name="T49" fmla="*/ 16 h 73"/>
                <a:gd name="T50" fmla="*/ 7 w 122"/>
                <a:gd name="T51" fmla="*/ 24 h 73"/>
                <a:gd name="T52" fmla="*/ 6 w 122"/>
                <a:gd name="T53" fmla="*/ 32 h 73"/>
                <a:gd name="T54" fmla="*/ 5 w 122"/>
                <a:gd name="T55" fmla="*/ 40 h 73"/>
                <a:gd name="T56" fmla="*/ 4 w 122"/>
                <a:gd name="T57" fmla="*/ 48 h 73"/>
                <a:gd name="T58" fmla="*/ 3 w 122"/>
                <a:gd name="T59" fmla="*/ 55 h 73"/>
                <a:gd name="T60" fmla="*/ 2 w 122"/>
                <a:gd name="T61" fmla="*/ 63 h 73"/>
                <a:gd name="T62" fmla="*/ 1 w 122"/>
                <a:gd name="T63" fmla="*/ 70 h 73"/>
                <a:gd name="T64" fmla="*/ 122 w 122"/>
                <a:gd name="T65" fmla="*/ 73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22" h="73">
                  <a:moveTo>
                    <a:pt x="122" y="73"/>
                  </a:moveTo>
                  <a:lnTo>
                    <a:pt x="121" y="70"/>
                  </a:lnTo>
                  <a:lnTo>
                    <a:pt x="120" y="66"/>
                  </a:lnTo>
                  <a:lnTo>
                    <a:pt x="118" y="62"/>
                  </a:lnTo>
                  <a:lnTo>
                    <a:pt x="117" y="59"/>
                  </a:lnTo>
                  <a:lnTo>
                    <a:pt x="116" y="55"/>
                  </a:lnTo>
                  <a:lnTo>
                    <a:pt x="115" y="51"/>
                  </a:lnTo>
                  <a:lnTo>
                    <a:pt x="114" y="47"/>
                  </a:lnTo>
                  <a:lnTo>
                    <a:pt x="113" y="43"/>
                  </a:lnTo>
                  <a:lnTo>
                    <a:pt x="112" y="40"/>
                  </a:lnTo>
                  <a:lnTo>
                    <a:pt x="112" y="36"/>
                  </a:lnTo>
                  <a:lnTo>
                    <a:pt x="111" y="32"/>
                  </a:lnTo>
                  <a:lnTo>
                    <a:pt x="110" y="28"/>
                  </a:lnTo>
                  <a:lnTo>
                    <a:pt x="110" y="24"/>
                  </a:lnTo>
                  <a:lnTo>
                    <a:pt x="110" y="20"/>
                  </a:lnTo>
                  <a:lnTo>
                    <a:pt x="109" y="16"/>
                  </a:lnTo>
                  <a:lnTo>
                    <a:pt x="109" y="12"/>
                  </a:lnTo>
                  <a:lnTo>
                    <a:pt x="106" y="11"/>
                  </a:lnTo>
                  <a:lnTo>
                    <a:pt x="103" y="9"/>
                  </a:lnTo>
                  <a:lnTo>
                    <a:pt x="100" y="8"/>
                  </a:lnTo>
                  <a:lnTo>
                    <a:pt x="97" y="7"/>
                  </a:lnTo>
                  <a:lnTo>
                    <a:pt x="94" y="6"/>
                  </a:lnTo>
                  <a:lnTo>
                    <a:pt x="91" y="5"/>
                  </a:lnTo>
                  <a:lnTo>
                    <a:pt x="88" y="4"/>
                  </a:lnTo>
                  <a:lnTo>
                    <a:pt x="85" y="3"/>
                  </a:lnTo>
                  <a:lnTo>
                    <a:pt x="81" y="2"/>
                  </a:lnTo>
                  <a:lnTo>
                    <a:pt x="78" y="2"/>
                  </a:lnTo>
                  <a:lnTo>
                    <a:pt x="75" y="1"/>
                  </a:lnTo>
                  <a:lnTo>
                    <a:pt x="72" y="1"/>
                  </a:lnTo>
                  <a:lnTo>
                    <a:pt x="68" y="0"/>
                  </a:lnTo>
                  <a:lnTo>
                    <a:pt x="65" y="0"/>
                  </a:lnTo>
                  <a:lnTo>
                    <a:pt x="62" y="0"/>
                  </a:lnTo>
                  <a:lnTo>
                    <a:pt x="58" y="0"/>
                  </a:lnTo>
                  <a:lnTo>
                    <a:pt x="55" y="0"/>
                  </a:lnTo>
                  <a:lnTo>
                    <a:pt x="52" y="0"/>
                  </a:lnTo>
                  <a:lnTo>
                    <a:pt x="49" y="0"/>
                  </a:lnTo>
                  <a:lnTo>
                    <a:pt x="45" y="0"/>
                  </a:lnTo>
                  <a:lnTo>
                    <a:pt x="42" y="1"/>
                  </a:lnTo>
                  <a:lnTo>
                    <a:pt x="39" y="1"/>
                  </a:lnTo>
                  <a:lnTo>
                    <a:pt x="36" y="2"/>
                  </a:lnTo>
                  <a:lnTo>
                    <a:pt x="33" y="3"/>
                  </a:lnTo>
                  <a:lnTo>
                    <a:pt x="29" y="3"/>
                  </a:lnTo>
                  <a:lnTo>
                    <a:pt x="26" y="4"/>
                  </a:lnTo>
                  <a:lnTo>
                    <a:pt x="23" y="5"/>
                  </a:lnTo>
                  <a:lnTo>
                    <a:pt x="20" y="6"/>
                  </a:lnTo>
                  <a:lnTo>
                    <a:pt x="17" y="7"/>
                  </a:lnTo>
                  <a:lnTo>
                    <a:pt x="14" y="9"/>
                  </a:lnTo>
                  <a:lnTo>
                    <a:pt x="11" y="10"/>
                  </a:lnTo>
                  <a:lnTo>
                    <a:pt x="8" y="11"/>
                  </a:lnTo>
                  <a:lnTo>
                    <a:pt x="8" y="16"/>
                  </a:lnTo>
                  <a:lnTo>
                    <a:pt x="8" y="20"/>
                  </a:lnTo>
                  <a:lnTo>
                    <a:pt x="7" y="24"/>
                  </a:lnTo>
                  <a:lnTo>
                    <a:pt x="7" y="28"/>
                  </a:lnTo>
                  <a:lnTo>
                    <a:pt x="6" y="32"/>
                  </a:lnTo>
                  <a:lnTo>
                    <a:pt x="6" y="36"/>
                  </a:lnTo>
                  <a:lnTo>
                    <a:pt x="5" y="40"/>
                  </a:lnTo>
                  <a:lnTo>
                    <a:pt x="5" y="44"/>
                  </a:lnTo>
                  <a:lnTo>
                    <a:pt x="4" y="48"/>
                  </a:lnTo>
                  <a:lnTo>
                    <a:pt x="4" y="52"/>
                  </a:lnTo>
                  <a:lnTo>
                    <a:pt x="3" y="55"/>
                  </a:lnTo>
                  <a:lnTo>
                    <a:pt x="3" y="59"/>
                  </a:lnTo>
                  <a:lnTo>
                    <a:pt x="2" y="63"/>
                  </a:lnTo>
                  <a:lnTo>
                    <a:pt x="1" y="66"/>
                  </a:lnTo>
                  <a:lnTo>
                    <a:pt x="1" y="70"/>
                  </a:lnTo>
                  <a:lnTo>
                    <a:pt x="0" y="73"/>
                  </a:lnTo>
                  <a:lnTo>
                    <a:pt x="122" y="73"/>
                  </a:lnTo>
                  <a:close/>
                </a:path>
              </a:pathLst>
            </a:custGeom>
            <a:solidFill>
              <a:srgbClr val="F4B87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7"/>
            <p:cNvSpPr>
              <a:spLocks/>
            </p:cNvSpPr>
            <p:nvPr/>
          </p:nvSpPr>
          <p:spPr bwMode="auto">
            <a:xfrm>
              <a:off x="1200" y="1298"/>
              <a:ext cx="179" cy="250"/>
            </a:xfrm>
            <a:custGeom>
              <a:avLst/>
              <a:gdLst>
                <a:gd name="T0" fmla="*/ 153 w 179"/>
                <a:gd name="T1" fmla="*/ 102 h 250"/>
                <a:gd name="T2" fmla="*/ 151 w 179"/>
                <a:gd name="T3" fmla="*/ 115 h 250"/>
                <a:gd name="T4" fmla="*/ 150 w 179"/>
                <a:gd name="T5" fmla="*/ 127 h 250"/>
                <a:gd name="T6" fmla="*/ 150 w 179"/>
                <a:gd name="T7" fmla="*/ 139 h 250"/>
                <a:gd name="T8" fmla="*/ 149 w 179"/>
                <a:gd name="T9" fmla="*/ 150 h 250"/>
                <a:gd name="T10" fmla="*/ 150 w 179"/>
                <a:gd name="T11" fmla="*/ 160 h 250"/>
                <a:gd name="T12" fmla="*/ 150 w 179"/>
                <a:gd name="T13" fmla="*/ 171 h 250"/>
                <a:gd name="T14" fmla="*/ 151 w 179"/>
                <a:gd name="T15" fmla="*/ 181 h 250"/>
                <a:gd name="T16" fmla="*/ 153 w 179"/>
                <a:gd name="T17" fmla="*/ 190 h 250"/>
                <a:gd name="T18" fmla="*/ 155 w 179"/>
                <a:gd name="T19" fmla="*/ 199 h 250"/>
                <a:gd name="T20" fmla="*/ 157 w 179"/>
                <a:gd name="T21" fmla="*/ 207 h 250"/>
                <a:gd name="T22" fmla="*/ 160 w 179"/>
                <a:gd name="T23" fmla="*/ 215 h 250"/>
                <a:gd name="T24" fmla="*/ 163 w 179"/>
                <a:gd name="T25" fmla="*/ 223 h 250"/>
                <a:gd name="T26" fmla="*/ 166 w 179"/>
                <a:gd name="T27" fmla="*/ 230 h 250"/>
                <a:gd name="T28" fmla="*/ 170 w 179"/>
                <a:gd name="T29" fmla="*/ 237 h 250"/>
                <a:gd name="T30" fmla="*/ 174 w 179"/>
                <a:gd name="T31" fmla="*/ 244 h 250"/>
                <a:gd name="T32" fmla="*/ 179 w 179"/>
                <a:gd name="T33" fmla="*/ 250 h 250"/>
                <a:gd name="T34" fmla="*/ 4 w 179"/>
                <a:gd name="T35" fmla="*/ 245 h 250"/>
                <a:gd name="T36" fmla="*/ 10 w 179"/>
                <a:gd name="T37" fmla="*/ 232 h 250"/>
                <a:gd name="T38" fmla="*/ 15 w 179"/>
                <a:gd name="T39" fmla="*/ 220 h 250"/>
                <a:gd name="T40" fmla="*/ 19 w 179"/>
                <a:gd name="T41" fmla="*/ 206 h 250"/>
                <a:gd name="T42" fmla="*/ 21 w 179"/>
                <a:gd name="T43" fmla="*/ 192 h 250"/>
                <a:gd name="T44" fmla="*/ 23 w 179"/>
                <a:gd name="T45" fmla="*/ 178 h 250"/>
                <a:gd name="T46" fmla="*/ 24 w 179"/>
                <a:gd name="T47" fmla="*/ 163 h 250"/>
                <a:gd name="T48" fmla="*/ 24 w 179"/>
                <a:gd name="T49" fmla="*/ 147 h 250"/>
                <a:gd name="T50" fmla="*/ 24 w 179"/>
                <a:gd name="T51" fmla="*/ 131 h 250"/>
                <a:gd name="T52" fmla="*/ 23 w 179"/>
                <a:gd name="T53" fmla="*/ 115 h 250"/>
                <a:gd name="T54" fmla="*/ 22 w 179"/>
                <a:gd name="T55" fmla="*/ 98 h 250"/>
                <a:gd name="T56" fmla="*/ 20 w 179"/>
                <a:gd name="T57" fmla="*/ 81 h 250"/>
                <a:gd name="T58" fmla="*/ 18 w 179"/>
                <a:gd name="T59" fmla="*/ 54 h 250"/>
                <a:gd name="T60" fmla="*/ 15 w 179"/>
                <a:gd name="T61" fmla="*/ 27 h 250"/>
                <a:gd name="T62" fmla="*/ 14 w 179"/>
                <a:gd name="T63" fmla="*/ 9 h 2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79" h="250">
                  <a:moveTo>
                    <a:pt x="14" y="0"/>
                  </a:moveTo>
                  <a:lnTo>
                    <a:pt x="153" y="102"/>
                  </a:lnTo>
                  <a:lnTo>
                    <a:pt x="152" y="109"/>
                  </a:lnTo>
                  <a:lnTo>
                    <a:pt x="151" y="115"/>
                  </a:lnTo>
                  <a:lnTo>
                    <a:pt x="151" y="121"/>
                  </a:lnTo>
                  <a:lnTo>
                    <a:pt x="150" y="127"/>
                  </a:lnTo>
                  <a:lnTo>
                    <a:pt x="150" y="133"/>
                  </a:lnTo>
                  <a:lnTo>
                    <a:pt x="150" y="139"/>
                  </a:lnTo>
                  <a:lnTo>
                    <a:pt x="149" y="144"/>
                  </a:lnTo>
                  <a:lnTo>
                    <a:pt x="149" y="150"/>
                  </a:lnTo>
                  <a:lnTo>
                    <a:pt x="149" y="155"/>
                  </a:lnTo>
                  <a:lnTo>
                    <a:pt x="150" y="160"/>
                  </a:lnTo>
                  <a:lnTo>
                    <a:pt x="150" y="166"/>
                  </a:lnTo>
                  <a:lnTo>
                    <a:pt x="150" y="171"/>
                  </a:lnTo>
                  <a:lnTo>
                    <a:pt x="151" y="176"/>
                  </a:lnTo>
                  <a:lnTo>
                    <a:pt x="151" y="181"/>
                  </a:lnTo>
                  <a:lnTo>
                    <a:pt x="152" y="185"/>
                  </a:lnTo>
                  <a:lnTo>
                    <a:pt x="153" y="190"/>
                  </a:lnTo>
                  <a:lnTo>
                    <a:pt x="154" y="194"/>
                  </a:lnTo>
                  <a:lnTo>
                    <a:pt x="155" y="199"/>
                  </a:lnTo>
                  <a:lnTo>
                    <a:pt x="156" y="203"/>
                  </a:lnTo>
                  <a:lnTo>
                    <a:pt x="157" y="207"/>
                  </a:lnTo>
                  <a:lnTo>
                    <a:pt x="158" y="211"/>
                  </a:lnTo>
                  <a:lnTo>
                    <a:pt x="160" y="215"/>
                  </a:lnTo>
                  <a:lnTo>
                    <a:pt x="161" y="219"/>
                  </a:lnTo>
                  <a:lnTo>
                    <a:pt x="163" y="223"/>
                  </a:lnTo>
                  <a:lnTo>
                    <a:pt x="165" y="227"/>
                  </a:lnTo>
                  <a:lnTo>
                    <a:pt x="166" y="230"/>
                  </a:lnTo>
                  <a:lnTo>
                    <a:pt x="168" y="234"/>
                  </a:lnTo>
                  <a:lnTo>
                    <a:pt x="170" y="237"/>
                  </a:lnTo>
                  <a:lnTo>
                    <a:pt x="172" y="241"/>
                  </a:lnTo>
                  <a:lnTo>
                    <a:pt x="174" y="244"/>
                  </a:lnTo>
                  <a:lnTo>
                    <a:pt x="177" y="247"/>
                  </a:lnTo>
                  <a:lnTo>
                    <a:pt x="179" y="250"/>
                  </a:lnTo>
                  <a:lnTo>
                    <a:pt x="0" y="250"/>
                  </a:lnTo>
                  <a:lnTo>
                    <a:pt x="4" y="245"/>
                  </a:lnTo>
                  <a:lnTo>
                    <a:pt x="7" y="239"/>
                  </a:lnTo>
                  <a:lnTo>
                    <a:pt x="10" y="232"/>
                  </a:lnTo>
                  <a:lnTo>
                    <a:pt x="13" y="226"/>
                  </a:lnTo>
                  <a:lnTo>
                    <a:pt x="15" y="220"/>
                  </a:lnTo>
                  <a:lnTo>
                    <a:pt x="17" y="213"/>
                  </a:lnTo>
                  <a:lnTo>
                    <a:pt x="19" y="206"/>
                  </a:lnTo>
                  <a:lnTo>
                    <a:pt x="20" y="199"/>
                  </a:lnTo>
                  <a:lnTo>
                    <a:pt x="21" y="192"/>
                  </a:lnTo>
                  <a:lnTo>
                    <a:pt x="22" y="185"/>
                  </a:lnTo>
                  <a:lnTo>
                    <a:pt x="23" y="178"/>
                  </a:lnTo>
                  <a:lnTo>
                    <a:pt x="24" y="170"/>
                  </a:lnTo>
                  <a:lnTo>
                    <a:pt x="24" y="163"/>
                  </a:lnTo>
                  <a:lnTo>
                    <a:pt x="24" y="155"/>
                  </a:lnTo>
                  <a:lnTo>
                    <a:pt x="24" y="147"/>
                  </a:lnTo>
                  <a:lnTo>
                    <a:pt x="24" y="139"/>
                  </a:lnTo>
                  <a:lnTo>
                    <a:pt x="24" y="131"/>
                  </a:lnTo>
                  <a:lnTo>
                    <a:pt x="23" y="123"/>
                  </a:lnTo>
                  <a:lnTo>
                    <a:pt x="23" y="115"/>
                  </a:lnTo>
                  <a:lnTo>
                    <a:pt x="22" y="106"/>
                  </a:lnTo>
                  <a:lnTo>
                    <a:pt x="22" y="98"/>
                  </a:lnTo>
                  <a:lnTo>
                    <a:pt x="21" y="89"/>
                  </a:lnTo>
                  <a:lnTo>
                    <a:pt x="20" y="81"/>
                  </a:lnTo>
                  <a:lnTo>
                    <a:pt x="19" y="72"/>
                  </a:lnTo>
                  <a:lnTo>
                    <a:pt x="18" y="54"/>
                  </a:lnTo>
                  <a:lnTo>
                    <a:pt x="16" y="36"/>
                  </a:lnTo>
                  <a:lnTo>
                    <a:pt x="15" y="27"/>
                  </a:lnTo>
                  <a:lnTo>
                    <a:pt x="15" y="18"/>
                  </a:lnTo>
                  <a:lnTo>
                    <a:pt x="14" y="9"/>
                  </a:lnTo>
                  <a:lnTo>
                    <a:pt x="14" y="0"/>
                  </a:lnTo>
                  <a:close/>
                </a:path>
              </a:pathLst>
            </a:custGeom>
            <a:solidFill>
              <a:srgbClr val="EBAA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8"/>
            <p:cNvSpPr>
              <a:spLocks/>
            </p:cNvSpPr>
            <p:nvPr/>
          </p:nvSpPr>
          <p:spPr bwMode="auto">
            <a:xfrm>
              <a:off x="1213" y="1342"/>
              <a:ext cx="151" cy="182"/>
            </a:xfrm>
            <a:custGeom>
              <a:avLst/>
              <a:gdLst>
                <a:gd name="T0" fmla="*/ 1 w 151"/>
                <a:gd name="T1" fmla="*/ 13 h 182"/>
                <a:gd name="T2" fmla="*/ 4 w 151"/>
                <a:gd name="T3" fmla="*/ 37 h 182"/>
                <a:gd name="T4" fmla="*/ 8 w 151"/>
                <a:gd name="T5" fmla="*/ 59 h 182"/>
                <a:gd name="T6" fmla="*/ 15 w 151"/>
                <a:gd name="T7" fmla="*/ 78 h 182"/>
                <a:gd name="T8" fmla="*/ 23 w 151"/>
                <a:gd name="T9" fmla="*/ 96 h 182"/>
                <a:gd name="T10" fmla="*/ 32 w 151"/>
                <a:gd name="T11" fmla="*/ 112 h 182"/>
                <a:gd name="T12" fmla="*/ 43 w 151"/>
                <a:gd name="T13" fmla="*/ 126 h 182"/>
                <a:gd name="T14" fmla="*/ 54 w 151"/>
                <a:gd name="T15" fmla="*/ 138 h 182"/>
                <a:gd name="T16" fmla="*/ 66 w 151"/>
                <a:gd name="T17" fmla="*/ 149 h 182"/>
                <a:gd name="T18" fmla="*/ 78 w 151"/>
                <a:gd name="T19" fmla="*/ 158 h 182"/>
                <a:gd name="T20" fmla="*/ 91 w 151"/>
                <a:gd name="T21" fmla="*/ 165 h 182"/>
                <a:gd name="T22" fmla="*/ 103 w 151"/>
                <a:gd name="T23" fmla="*/ 171 h 182"/>
                <a:gd name="T24" fmla="*/ 115 w 151"/>
                <a:gd name="T25" fmla="*/ 176 h 182"/>
                <a:gd name="T26" fmla="*/ 126 w 151"/>
                <a:gd name="T27" fmla="*/ 179 h 182"/>
                <a:gd name="T28" fmla="*/ 137 w 151"/>
                <a:gd name="T29" fmla="*/ 181 h 182"/>
                <a:gd name="T30" fmla="*/ 146 w 151"/>
                <a:gd name="T31" fmla="*/ 182 h 182"/>
                <a:gd name="T32" fmla="*/ 149 w 151"/>
                <a:gd name="T33" fmla="*/ 179 h 182"/>
                <a:gd name="T34" fmla="*/ 147 w 151"/>
                <a:gd name="T35" fmla="*/ 173 h 182"/>
                <a:gd name="T36" fmla="*/ 145 w 151"/>
                <a:gd name="T37" fmla="*/ 167 h 182"/>
                <a:gd name="T38" fmla="*/ 143 w 151"/>
                <a:gd name="T39" fmla="*/ 160 h 182"/>
                <a:gd name="T40" fmla="*/ 141 w 151"/>
                <a:gd name="T41" fmla="*/ 152 h 182"/>
                <a:gd name="T42" fmla="*/ 140 w 151"/>
                <a:gd name="T43" fmla="*/ 145 h 182"/>
                <a:gd name="T44" fmla="*/ 139 w 151"/>
                <a:gd name="T45" fmla="*/ 138 h 182"/>
                <a:gd name="T46" fmla="*/ 138 w 151"/>
                <a:gd name="T47" fmla="*/ 130 h 182"/>
                <a:gd name="T48" fmla="*/ 137 w 151"/>
                <a:gd name="T49" fmla="*/ 123 h 182"/>
                <a:gd name="T50" fmla="*/ 136 w 151"/>
                <a:gd name="T51" fmla="*/ 116 h 182"/>
                <a:gd name="T52" fmla="*/ 136 w 151"/>
                <a:gd name="T53" fmla="*/ 109 h 182"/>
                <a:gd name="T54" fmla="*/ 135 w 151"/>
                <a:gd name="T55" fmla="*/ 103 h 182"/>
                <a:gd name="T56" fmla="*/ 135 w 151"/>
                <a:gd name="T57" fmla="*/ 94 h 182"/>
                <a:gd name="T58" fmla="*/ 135 w 151"/>
                <a:gd name="T59" fmla="*/ 84 h 182"/>
                <a:gd name="T60" fmla="*/ 131 w 151"/>
                <a:gd name="T61" fmla="*/ 80 h 182"/>
                <a:gd name="T62" fmla="*/ 121 w 151"/>
                <a:gd name="T63" fmla="*/ 77 h 182"/>
                <a:gd name="T64" fmla="*/ 112 w 151"/>
                <a:gd name="T65" fmla="*/ 74 h 182"/>
                <a:gd name="T66" fmla="*/ 102 w 151"/>
                <a:gd name="T67" fmla="*/ 70 h 182"/>
                <a:gd name="T68" fmla="*/ 93 w 151"/>
                <a:gd name="T69" fmla="*/ 65 h 182"/>
                <a:gd name="T70" fmla="*/ 83 w 151"/>
                <a:gd name="T71" fmla="*/ 60 h 182"/>
                <a:gd name="T72" fmla="*/ 74 w 151"/>
                <a:gd name="T73" fmla="*/ 54 h 182"/>
                <a:gd name="T74" fmla="*/ 64 w 151"/>
                <a:gd name="T75" fmla="*/ 48 h 182"/>
                <a:gd name="T76" fmla="*/ 55 w 151"/>
                <a:gd name="T77" fmla="*/ 42 h 182"/>
                <a:gd name="T78" fmla="*/ 46 w 151"/>
                <a:gd name="T79" fmla="*/ 36 h 182"/>
                <a:gd name="T80" fmla="*/ 38 w 151"/>
                <a:gd name="T81" fmla="*/ 30 h 182"/>
                <a:gd name="T82" fmla="*/ 30 w 151"/>
                <a:gd name="T83" fmla="*/ 24 h 182"/>
                <a:gd name="T84" fmla="*/ 22 w 151"/>
                <a:gd name="T85" fmla="*/ 18 h 182"/>
                <a:gd name="T86" fmla="*/ 15 w 151"/>
                <a:gd name="T87" fmla="*/ 12 h 182"/>
                <a:gd name="T88" fmla="*/ 6 w 151"/>
                <a:gd name="T89" fmla="*/ 4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51" h="182">
                  <a:moveTo>
                    <a:pt x="0" y="0"/>
                  </a:moveTo>
                  <a:lnTo>
                    <a:pt x="1" y="13"/>
                  </a:lnTo>
                  <a:lnTo>
                    <a:pt x="2" y="25"/>
                  </a:lnTo>
                  <a:lnTo>
                    <a:pt x="4" y="37"/>
                  </a:lnTo>
                  <a:lnTo>
                    <a:pt x="6" y="48"/>
                  </a:lnTo>
                  <a:lnTo>
                    <a:pt x="8" y="59"/>
                  </a:lnTo>
                  <a:lnTo>
                    <a:pt x="11" y="69"/>
                  </a:lnTo>
                  <a:lnTo>
                    <a:pt x="15" y="78"/>
                  </a:lnTo>
                  <a:lnTo>
                    <a:pt x="19" y="88"/>
                  </a:lnTo>
                  <a:lnTo>
                    <a:pt x="23" y="96"/>
                  </a:lnTo>
                  <a:lnTo>
                    <a:pt x="28" y="104"/>
                  </a:lnTo>
                  <a:lnTo>
                    <a:pt x="32" y="112"/>
                  </a:lnTo>
                  <a:lnTo>
                    <a:pt x="38" y="119"/>
                  </a:lnTo>
                  <a:lnTo>
                    <a:pt x="43" y="126"/>
                  </a:lnTo>
                  <a:lnTo>
                    <a:pt x="48" y="132"/>
                  </a:lnTo>
                  <a:lnTo>
                    <a:pt x="54" y="138"/>
                  </a:lnTo>
                  <a:lnTo>
                    <a:pt x="60" y="144"/>
                  </a:lnTo>
                  <a:lnTo>
                    <a:pt x="66" y="149"/>
                  </a:lnTo>
                  <a:lnTo>
                    <a:pt x="72" y="153"/>
                  </a:lnTo>
                  <a:lnTo>
                    <a:pt x="78" y="158"/>
                  </a:lnTo>
                  <a:lnTo>
                    <a:pt x="85" y="161"/>
                  </a:lnTo>
                  <a:lnTo>
                    <a:pt x="91" y="165"/>
                  </a:lnTo>
                  <a:lnTo>
                    <a:pt x="97" y="168"/>
                  </a:lnTo>
                  <a:lnTo>
                    <a:pt x="103" y="171"/>
                  </a:lnTo>
                  <a:lnTo>
                    <a:pt x="109" y="173"/>
                  </a:lnTo>
                  <a:lnTo>
                    <a:pt x="115" y="176"/>
                  </a:lnTo>
                  <a:lnTo>
                    <a:pt x="121" y="177"/>
                  </a:lnTo>
                  <a:lnTo>
                    <a:pt x="126" y="179"/>
                  </a:lnTo>
                  <a:lnTo>
                    <a:pt x="132" y="180"/>
                  </a:lnTo>
                  <a:lnTo>
                    <a:pt x="137" y="181"/>
                  </a:lnTo>
                  <a:lnTo>
                    <a:pt x="142" y="182"/>
                  </a:lnTo>
                  <a:lnTo>
                    <a:pt x="146" y="182"/>
                  </a:lnTo>
                  <a:lnTo>
                    <a:pt x="151" y="182"/>
                  </a:lnTo>
                  <a:lnTo>
                    <a:pt x="149" y="179"/>
                  </a:lnTo>
                  <a:lnTo>
                    <a:pt x="148" y="176"/>
                  </a:lnTo>
                  <a:lnTo>
                    <a:pt x="147" y="173"/>
                  </a:lnTo>
                  <a:lnTo>
                    <a:pt x="146" y="170"/>
                  </a:lnTo>
                  <a:lnTo>
                    <a:pt x="145" y="167"/>
                  </a:lnTo>
                  <a:lnTo>
                    <a:pt x="144" y="163"/>
                  </a:lnTo>
                  <a:lnTo>
                    <a:pt x="143" y="160"/>
                  </a:lnTo>
                  <a:lnTo>
                    <a:pt x="142" y="156"/>
                  </a:lnTo>
                  <a:lnTo>
                    <a:pt x="141" y="152"/>
                  </a:lnTo>
                  <a:lnTo>
                    <a:pt x="141" y="149"/>
                  </a:lnTo>
                  <a:lnTo>
                    <a:pt x="140" y="145"/>
                  </a:lnTo>
                  <a:lnTo>
                    <a:pt x="139" y="141"/>
                  </a:lnTo>
                  <a:lnTo>
                    <a:pt x="139" y="138"/>
                  </a:lnTo>
                  <a:lnTo>
                    <a:pt x="138" y="134"/>
                  </a:lnTo>
                  <a:lnTo>
                    <a:pt x="138" y="130"/>
                  </a:lnTo>
                  <a:lnTo>
                    <a:pt x="137" y="127"/>
                  </a:lnTo>
                  <a:lnTo>
                    <a:pt x="137" y="123"/>
                  </a:lnTo>
                  <a:lnTo>
                    <a:pt x="137" y="119"/>
                  </a:lnTo>
                  <a:lnTo>
                    <a:pt x="136" y="116"/>
                  </a:lnTo>
                  <a:lnTo>
                    <a:pt x="136" y="112"/>
                  </a:lnTo>
                  <a:lnTo>
                    <a:pt x="136" y="109"/>
                  </a:lnTo>
                  <a:lnTo>
                    <a:pt x="136" y="106"/>
                  </a:lnTo>
                  <a:lnTo>
                    <a:pt x="135" y="103"/>
                  </a:lnTo>
                  <a:lnTo>
                    <a:pt x="135" y="100"/>
                  </a:lnTo>
                  <a:lnTo>
                    <a:pt x="135" y="94"/>
                  </a:lnTo>
                  <a:lnTo>
                    <a:pt x="135" y="89"/>
                  </a:lnTo>
                  <a:lnTo>
                    <a:pt x="135" y="84"/>
                  </a:lnTo>
                  <a:lnTo>
                    <a:pt x="135" y="81"/>
                  </a:lnTo>
                  <a:lnTo>
                    <a:pt x="131" y="80"/>
                  </a:lnTo>
                  <a:lnTo>
                    <a:pt x="126" y="79"/>
                  </a:lnTo>
                  <a:lnTo>
                    <a:pt x="121" y="77"/>
                  </a:lnTo>
                  <a:lnTo>
                    <a:pt x="117" y="76"/>
                  </a:lnTo>
                  <a:lnTo>
                    <a:pt x="112" y="74"/>
                  </a:lnTo>
                  <a:lnTo>
                    <a:pt x="107" y="72"/>
                  </a:lnTo>
                  <a:lnTo>
                    <a:pt x="102" y="70"/>
                  </a:lnTo>
                  <a:lnTo>
                    <a:pt x="97" y="67"/>
                  </a:lnTo>
                  <a:lnTo>
                    <a:pt x="93" y="65"/>
                  </a:lnTo>
                  <a:lnTo>
                    <a:pt x="88" y="62"/>
                  </a:lnTo>
                  <a:lnTo>
                    <a:pt x="83" y="60"/>
                  </a:lnTo>
                  <a:lnTo>
                    <a:pt x="78" y="57"/>
                  </a:lnTo>
                  <a:lnTo>
                    <a:pt x="74" y="54"/>
                  </a:lnTo>
                  <a:lnTo>
                    <a:pt x="69" y="51"/>
                  </a:lnTo>
                  <a:lnTo>
                    <a:pt x="64" y="48"/>
                  </a:lnTo>
                  <a:lnTo>
                    <a:pt x="60" y="45"/>
                  </a:lnTo>
                  <a:lnTo>
                    <a:pt x="55" y="42"/>
                  </a:lnTo>
                  <a:lnTo>
                    <a:pt x="51" y="39"/>
                  </a:lnTo>
                  <a:lnTo>
                    <a:pt x="46" y="36"/>
                  </a:lnTo>
                  <a:lnTo>
                    <a:pt x="42" y="33"/>
                  </a:lnTo>
                  <a:lnTo>
                    <a:pt x="38" y="30"/>
                  </a:lnTo>
                  <a:lnTo>
                    <a:pt x="34" y="27"/>
                  </a:lnTo>
                  <a:lnTo>
                    <a:pt x="30" y="24"/>
                  </a:lnTo>
                  <a:lnTo>
                    <a:pt x="26" y="21"/>
                  </a:lnTo>
                  <a:lnTo>
                    <a:pt x="22" y="18"/>
                  </a:lnTo>
                  <a:lnTo>
                    <a:pt x="19" y="15"/>
                  </a:lnTo>
                  <a:lnTo>
                    <a:pt x="15" y="12"/>
                  </a:lnTo>
                  <a:lnTo>
                    <a:pt x="12" y="9"/>
                  </a:lnTo>
                  <a:lnTo>
                    <a:pt x="6" y="4"/>
                  </a:lnTo>
                  <a:lnTo>
                    <a:pt x="0" y="0"/>
                  </a:lnTo>
                  <a:close/>
                </a:path>
              </a:pathLst>
            </a:custGeom>
            <a:solidFill>
              <a:srgbClr val="DC984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9"/>
            <p:cNvSpPr>
              <a:spLocks/>
            </p:cNvSpPr>
            <p:nvPr/>
          </p:nvSpPr>
          <p:spPr bwMode="auto">
            <a:xfrm>
              <a:off x="1071" y="879"/>
              <a:ext cx="476" cy="587"/>
            </a:xfrm>
            <a:custGeom>
              <a:avLst/>
              <a:gdLst>
                <a:gd name="T0" fmla="*/ 301 w 476"/>
                <a:gd name="T1" fmla="*/ 586 h 587"/>
                <a:gd name="T2" fmla="*/ 283 w 476"/>
                <a:gd name="T3" fmla="*/ 582 h 587"/>
                <a:gd name="T4" fmla="*/ 265 w 476"/>
                <a:gd name="T5" fmla="*/ 577 h 587"/>
                <a:gd name="T6" fmla="*/ 245 w 476"/>
                <a:gd name="T7" fmla="*/ 570 h 587"/>
                <a:gd name="T8" fmla="*/ 224 w 476"/>
                <a:gd name="T9" fmla="*/ 562 h 587"/>
                <a:gd name="T10" fmla="*/ 204 w 476"/>
                <a:gd name="T11" fmla="*/ 551 h 587"/>
                <a:gd name="T12" fmla="*/ 184 w 476"/>
                <a:gd name="T13" fmla="*/ 540 h 587"/>
                <a:gd name="T14" fmla="*/ 166 w 476"/>
                <a:gd name="T15" fmla="*/ 527 h 587"/>
                <a:gd name="T16" fmla="*/ 135 w 476"/>
                <a:gd name="T17" fmla="*/ 501 h 587"/>
                <a:gd name="T18" fmla="*/ 106 w 476"/>
                <a:gd name="T19" fmla="*/ 471 h 587"/>
                <a:gd name="T20" fmla="*/ 82 w 476"/>
                <a:gd name="T21" fmla="*/ 443 h 587"/>
                <a:gd name="T22" fmla="*/ 64 w 476"/>
                <a:gd name="T23" fmla="*/ 415 h 587"/>
                <a:gd name="T24" fmla="*/ 49 w 476"/>
                <a:gd name="T25" fmla="*/ 387 h 587"/>
                <a:gd name="T26" fmla="*/ 37 w 476"/>
                <a:gd name="T27" fmla="*/ 361 h 587"/>
                <a:gd name="T28" fmla="*/ 28 w 476"/>
                <a:gd name="T29" fmla="*/ 336 h 587"/>
                <a:gd name="T30" fmla="*/ 8 w 476"/>
                <a:gd name="T31" fmla="*/ 273 h 587"/>
                <a:gd name="T32" fmla="*/ 4 w 476"/>
                <a:gd name="T33" fmla="*/ 159 h 587"/>
                <a:gd name="T34" fmla="*/ 41 w 476"/>
                <a:gd name="T35" fmla="*/ 76 h 587"/>
                <a:gd name="T36" fmla="*/ 107 w 476"/>
                <a:gd name="T37" fmla="*/ 24 h 587"/>
                <a:gd name="T38" fmla="*/ 191 w 476"/>
                <a:gd name="T39" fmla="*/ 1 h 587"/>
                <a:gd name="T40" fmla="*/ 282 w 476"/>
                <a:gd name="T41" fmla="*/ 8 h 587"/>
                <a:gd name="T42" fmla="*/ 367 w 476"/>
                <a:gd name="T43" fmla="*/ 44 h 587"/>
                <a:gd name="T44" fmla="*/ 436 w 476"/>
                <a:gd name="T45" fmla="*/ 111 h 587"/>
                <a:gd name="T46" fmla="*/ 470 w 476"/>
                <a:gd name="T47" fmla="*/ 182 h 587"/>
                <a:gd name="T48" fmla="*/ 472 w 476"/>
                <a:gd name="T49" fmla="*/ 190 h 587"/>
                <a:gd name="T50" fmla="*/ 474 w 476"/>
                <a:gd name="T51" fmla="*/ 198 h 587"/>
                <a:gd name="T52" fmla="*/ 475 w 476"/>
                <a:gd name="T53" fmla="*/ 206 h 587"/>
                <a:gd name="T54" fmla="*/ 476 w 476"/>
                <a:gd name="T55" fmla="*/ 214 h 587"/>
                <a:gd name="T56" fmla="*/ 476 w 476"/>
                <a:gd name="T57" fmla="*/ 222 h 587"/>
                <a:gd name="T58" fmla="*/ 475 w 476"/>
                <a:gd name="T59" fmla="*/ 231 h 587"/>
                <a:gd name="T60" fmla="*/ 474 w 476"/>
                <a:gd name="T61" fmla="*/ 241 h 587"/>
                <a:gd name="T62" fmla="*/ 473 w 476"/>
                <a:gd name="T63" fmla="*/ 249 h 587"/>
                <a:gd name="T64" fmla="*/ 470 w 476"/>
                <a:gd name="T65" fmla="*/ 255 h 587"/>
                <a:gd name="T66" fmla="*/ 466 w 476"/>
                <a:gd name="T67" fmla="*/ 263 h 587"/>
                <a:gd name="T68" fmla="*/ 461 w 476"/>
                <a:gd name="T69" fmla="*/ 272 h 587"/>
                <a:gd name="T70" fmla="*/ 458 w 476"/>
                <a:gd name="T71" fmla="*/ 279 h 587"/>
                <a:gd name="T72" fmla="*/ 455 w 476"/>
                <a:gd name="T73" fmla="*/ 286 h 587"/>
                <a:gd name="T74" fmla="*/ 454 w 476"/>
                <a:gd name="T75" fmla="*/ 294 h 587"/>
                <a:gd name="T76" fmla="*/ 456 w 476"/>
                <a:gd name="T77" fmla="*/ 302 h 587"/>
                <a:gd name="T78" fmla="*/ 459 w 476"/>
                <a:gd name="T79" fmla="*/ 309 h 587"/>
                <a:gd name="T80" fmla="*/ 462 w 476"/>
                <a:gd name="T81" fmla="*/ 321 h 587"/>
                <a:gd name="T82" fmla="*/ 464 w 476"/>
                <a:gd name="T83" fmla="*/ 329 h 587"/>
                <a:gd name="T84" fmla="*/ 466 w 476"/>
                <a:gd name="T85" fmla="*/ 338 h 587"/>
                <a:gd name="T86" fmla="*/ 467 w 476"/>
                <a:gd name="T87" fmla="*/ 349 h 587"/>
                <a:gd name="T88" fmla="*/ 467 w 476"/>
                <a:gd name="T89" fmla="*/ 359 h 587"/>
                <a:gd name="T90" fmla="*/ 465 w 476"/>
                <a:gd name="T91" fmla="*/ 372 h 587"/>
                <a:gd name="T92" fmla="*/ 457 w 476"/>
                <a:gd name="T93" fmla="*/ 400 h 587"/>
                <a:gd name="T94" fmla="*/ 442 w 476"/>
                <a:gd name="T95" fmla="*/ 435 h 587"/>
                <a:gd name="T96" fmla="*/ 422 w 476"/>
                <a:gd name="T97" fmla="*/ 471 h 587"/>
                <a:gd name="T98" fmla="*/ 399 w 476"/>
                <a:gd name="T99" fmla="*/ 508 h 587"/>
                <a:gd name="T100" fmla="*/ 374 w 476"/>
                <a:gd name="T101" fmla="*/ 541 h 587"/>
                <a:gd name="T102" fmla="*/ 350 w 476"/>
                <a:gd name="T103" fmla="*/ 567 h 587"/>
                <a:gd name="T104" fmla="*/ 327 w 476"/>
                <a:gd name="T105" fmla="*/ 583 h 5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476" h="587">
                  <a:moveTo>
                    <a:pt x="312" y="587"/>
                  </a:moveTo>
                  <a:lnTo>
                    <a:pt x="309" y="586"/>
                  </a:lnTo>
                  <a:lnTo>
                    <a:pt x="305" y="586"/>
                  </a:lnTo>
                  <a:lnTo>
                    <a:pt x="301" y="586"/>
                  </a:lnTo>
                  <a:lnTo>
                    <a:pt x="297" y="585"/>
                  </a:lnTo>
                  <a:lnTo>
                    <a:pt x="292" y="584"/>
                  </a:lnTo>
                  <a:lnTo>
                    <a:pt x="288" y="583"/>
                  </a:lnTo>
                  <a:lnTo>
                    <a:pt x="283" y="582"/>
                  </a:lnTo>
                  <a:lnTo>
                    <a:pt x="279" y="581"/>
                  </a:lnTo>
                  <a:lnTo>
                    <a:pt x="274" y="580"/>
                  </a:lnTo>
                  <a:lnTo>
                    <a:pt x="269" y="579"/>
                  </a:lnTo>
                  <a:lnTo>
                    <a:pt x="265" y="577"/>
                  </a:lnTo>
                  <a:lnTo>
                    <a:pt x="260" y="576"/>
                  </a:lnTo>
                  <a:lnTo>
                    <a:pt x="255" y="574"/>
                  </a:lnTo>
                  <a:lnTo>
                    <a:pt x="250" y="572"/>
                  </a:lnTo>
                  <a:lnTo>
                    <a:pt x="245" y="570"/>
                  </a:lnTo>
                  <a:lnTo>
                    <a:pt x="239" y="568"/>
                  </a:lnTo>
                  <a:lnTo>
                    <a:pt x="234" y="566"/>
                  </a:lnTo>
                  <a:lnTo>
                    <a:pt x="229" y="564"/>
                  </a:lnTo>
                  <a:lnTo>
                    <a:pt x="224" y="562"/>
                  </a:lnTo>
                  <a:lnTo>
                    <a:pt x="219" y="559"/>
                  </a:lnTo>
                  <a:lnTo>
                    <a:pt x="214" y="557"/>
                  </a:lnTo>
                  <a:lnTo>
                    <a:pt x="209" y="554"/>
                  </a:lnTo>
                  <a:lnTo>
                    <a:pt x="204" y="551"/>
                  </a:lnTo>
                  <a:lnTo>
                    <a:pt x="199" y="548"/>
                  </a:lnTo>
                  <a:lnTo>
                    <a:pt x="194" y="546"/>
                  </a:lnTo>
                  <a:lnTo>
                    <a:pt x="189" y="543"/>
                  </a:lnTo>
                  <a:lnTo>
                    <a:pt x="184" y="540"/>
                  </a:lnTo>
                  <a:lnTo>
                    <a:pt x="180" y="537"/>
                  </a:lnTo>
                  <a:lnTo>
                    <a:pt x="175" y="533"/>
                  </a:lnTo>
                  <a:lnTo>
                    <a:pt x="170" y="530"/>
                  </a:lnTo>
                  <a:lnTo>
                    <a:pt x="166" y="527"/>
                  </a:lnTo>
                  <a:lnTo>
                    <a:pt x="162" y="523"/>
                  </a:lnTo>
                  <a:lnTo>
                    <a:pt x="152" y="516"/>
                  </a:lnTo>
                  <a:lnTo>
                    <a:pt x="144" y="508"/>
                  </a:lnTo>
                  <a:lnTo>
                    <a:pt x="135" y="501"/>
                  </a:lnTo>
                  <a:lnTo>
                    <a:pt x="127" y="493"/>
                  </a:lnTo>
                  <a:lnTo>
                    <a:pt x="120" y="486"/>
                  </a:lnTo>
                  <a:lnTo>
                    <a:pt x="113" y="479"/>
                  </a:lnTo>
                  <a:lnTo>
                    <a:pt x="106" y="471"/>
                  </a:lnTo>
                  <a:lnTo>
                    <a:pt x="99" y="464"/>
                  </a:lnTo>
                  <a:lnTo>
                    <a:pt x="93" y="457"/>
                  </a:lnTo>
                  <a:lnTo>
                    <a:pt x="88" y="450"/>
                  </a:lnTo>
                  <a:lnTo>
                    <a:pt x="82" y="443"/>
                  </a:lnTo>
                  <a:lnTo>
                    <a:pt x="77" y="435"/>
                  </a:lnTo>
                  <a:lnTo>
                    <a:pt x="72" y="428"/>
                  </a:lnTo>
                  <a:lnTo>
                    <a:pt x="68" y="421"/>
                  </a:lnTo>
                  <a:lnTo>
                    <a:pt x="64" y="415"/>
                  </a:lnTo>
                  <a:lnTo>
                    <a:pt x="60" y="408"/>
                  </a:lnTo>
                  <a:lnTo>
                    <a:pt x="56" y="401"/>
                  </a:lnTo>
                  <a:lnTo>
                    <a:pt x="52" y="394"/>
                  </a:lnTo>
                  <a:lnTo>
                    <a:pt x="49" y="387"/>
                  </a:lnTo>
                  <a:lnTo>
                    <a:pt x="46" y="381"/>
                  </a:lnTo>
                  <a:lnTo>
                    <a:pt x="43" y="374"/>
                  </a:lnTo>
                  <a:lnTo>
                    <a:pt x="40" y="368"/>
                  </a:lnTo>
                  <a:lnTo>
                    <a:pt x="37" y="361"/>
                  </a:lnTo>
                  <a:lnTo>
                    <a:pt x="35" y="355"/>
                  </a:lnTo>
                  <a:lnTo>
                    <a:pt x="32" y="348"/>
                  </a:lnTo>
                  <a:lnTo>
                    <a:pt x="30" y="342"/>
                  </a:lnTo>
                  <a:lnTo>
                    <a:pt x="28" y="336"/>
                  </a:lnTo>
                  <a:lnTo>
                    <a:pt x="25" y="330"/>
                  </a:lnTo>
                  <a:lnTo>
                    <a:pt x="21" y="318"/>
                  </a:lnTo>
                  <a:lnTo>
                    <a:pt x="17" y="306"/>
                  </a:lnTo>
                  <a:lnTo>
                    <a:pt x="8" y="273"/>
                  </a:lnTo>
                  <a:lnTo>
                    <a:pt x="3" y="242"/>
                  </a:lnTo>
                  <a:lnTo>
                    <a:pt x="0" y="212"/>
                  </a:lnTo>
                  <a:lnTo>
                    <a:pt x="1" y="185"/>
                  </a:lnTo>
                  <a:lnTo>
                    <a:pt x="4" y="159"/>
                  </a:lnTo>
                  <a:lnTo>
                    <a:pt x="10" y="136"/>
                  </a:lnTo>
                  <a:lnTo>
                    <a:pt x="18" y="114"/>
                  </a:lnTo>
                  <a:lnTo>
                    <a:pt x="28" y="94"/>
                  </a:lnTo>
                  <a:lnTo>
                    <a:pt x="41" y="76"/>
                  </a:lnTo>
                  <a:lnTo>
                    <a:pt x="55" y="60"/>
                  </a:lnTo>
                  <a:lnTo>
                    <a:pt x="71" y="46"/>
                  </a:lnTo>
                  <a:lnTo>
                    <a:pt x="88" y="34"/>
                  </a:lnTo>
                  <a:lnTo>
                    <a:pt x="107" y="24"/>
                  </a:lnTo>
                  <a:lnTo>
                    <a:pt x="127" y="15"/>
                  </a:lnTo>
                  <a:lnTo>
                    <a:pt x="147" y="8"/>
                  </a:lnTo>
                  <a:lnTo>
                    <a:pt x="169" y="4"/>
                  </a:lnTo>
                  <a:lnTo>
                    <a:pt x="191" y="1"/>
                  </a:lnTo>
                  <a:lnTo>
                    <a:pt x="214" y="0"/>
                  </a:lnTo>
                  <a:lnTo>
                    <a:pt x="236" y="0"/>
                  </a:lnTo>
                  <a:lnTo>
                    <a:pt x="259" y="3"/>
                  </a:lnTo>
                  <a:lnTo>
                    <a:pt x="282" y="8"/>
                  </a:lnTo>
                  <a:lnTo>
                    <a:pt x="304" y="14"/>
                  </a:lnTo>
                  <a:lnTo>
                    <a:pt x="326" y="22"/>
                  </a:lnTo>
                  <a:lnTo>
                    <a:pt x="347" y="32"/>
                  </a:lnTo>
                  <a:lnTo>
                    <a:pt x="367" y="44"/>
                  </a:lnTo>
                  <a:lnTo>
                    <a:pt x="386" y="58"/>
                  </a:lnTo>
                  <a:lnTo>
                    <a:pt x="404" y="74"/>
                  </a:lnTo>
                  <a:lnTo>
                    <a:pt x="421" y="91"/>
                  </a:lnTo>
                  <a:lnTo>
                    <a:pt x="436" y="111"/>
                  </a:lnTo>
                  <a:lnTo>
                    <a:pt x="449" y="132"/>
                  </a:lnTo>
                  <a:lnTo>
                    <a:pt x="460" y="155"/>
                  </a:lnTo>
                  <a:lnTo>
                    <a:pt x="469" y="179"/>
                  </a:lnTo>
                  <a:lnTo>
                    <a:pt x="470" y="182"/>
                  </a:lnTo>
                  <a:lnTo>
                    <a:pt x="471" y="184"/>
                  </a:lnTo>
                  <a:lnTo>
                    <a:pt x="471" y="186"/>
                  </a:lnTo>
                  <a:lnTo>
                    <a:pt x="472" y="188"/>
                  </a:lnTo>
                  <a:lnTo>
                    <a:pt x="472" y="190"/>
                  </a:lnTo>
                  <a:lnTo>
                    <a:pt x="473" y="192"/>
                  </a:lnTo>
                  <a:lnTo>
                    <a:pt x="473" y="194"/>
                  </a:lnTo>
                  <a:lnTo>
                    <a:pt x="474" y="196"/>
                  </a:lnTo>
                  <a:lnTo>
                    <a:pt x="474" y="198"/>
                  </a:lnTo>
                  <a:lnTo>
                    <a:pt x="474" y="200"/>
                  </a:lnTo>
                  <a:lnTo>
                    <a:pt x="475" y="202"/>
                  </a:lnTo>
                  <a:lnTo>
                    <a:pt x="475" y="204"/>
                  </a:lnTo>
                  <a:lnTo>
                    <a:pt x="475" y="206"/>
                  </a:lnTo>
                  <a:lnTo>
                    <a:pt x="475" y="208"/>
                  </a:lnTo>
                  <a:lnTo>
                    <a:pt x="476" y="210"/>
                  </a:lnTo>
                  <a:lnTo>
                    <a:pt x="476" y="212"/>
                  </a:lnTo>
                  <a:lnTo>
                    <a:pt x="476" y="214"/>
                  </a:lnTo>
                  <a:lnTo>
                    <a:pt x="476" y="216"/>
                  </a:lnTo>
                  <a:lnTo>
                    <a:pt x="476" y="218"/>
                  </a:lnTo>
                  <a:lnTo>
                    <a:pt x="476" y="220"/>
                  </a:lnTo>
                  <a:lnTo>
                    <a:pt x="476" y="222"/>
                  </a:lnTo>
                  <a:lnTo>
                    <a:pt x="476" y="225"/>
                  </a:lnTo>
                  <a:lnTo>
                    <a:pt x="476" y="227"/>
                  </a:lnTo>
                  <a:lnTo>
                    <a:pt x="475" y="229"/>
                  </a:lnTo>
                  <a:lnTo>
                    <a:pt x="475" y="231"/>
                  </a:lnTo>
                  <a:lnTo>
                    <a:pt x="475" y="233"/>
                  </a:lnTo>
                  <a:lnTo>
                    <a:pt x="475" y="236"/>
                  </a:lnTo>
                  <a:lnTo>
                    <a:pt x="474" y="238"/>
                  </a:lnTo>
                  <a:lnTo>
                    <a:pt x="474" y="241"/>
                  </a:lnTo>
                  <a:lnTo>
                    <a:pt x="474" y="243"/>
                  </a:lnTo>
                  <a:lnTo>
                    <a:pt x="473" y="245"/>
                  </a:lnTo>
                  <a:lnTo>
                    <a:pt x="473" y="248"/>
                  </a:lnTo>
                  <a:lnTo>
                    <a:pt x="473" y="249"/>
                  </a:lnTo>
                  <a:lnTo>
                    <a:pt x="472" y="251"/>
                  </a:lnTo>
                  <a:lnTo>
                    <a:pt x="472" y="252"/>
                  </a:lnTo>
                  <a:lnTo>
                    <a:pt x="471" y="254"/>
                  </a:lnTo>
                  <a:lnTo>
                    <a:pt x="470" y="255"/>
                  </a:lnTo>
                  <a:lnTo>
                    <a:pt x="470" y="257"/>
                  </a:lnTo>
                  <a:lnTo>
                    <a:pt x="469" y="258"/>
                  </a:lnTo>
                  <a:lnTo>
                    <a:pt x="468" y="260"/>
                  </a:lnTo>
                  <a:lnTo>
                    <a:pt x="466" y="263"/>
                  </a:lnTo>
                  <a:lnTo>
                    <a:pt x="464" y="267"/>
                  </a:lnTo>
                  <a:lnTo>
                    <a:pt x="463" y="268"/>
                  </a:lnTo>
                  <a:lnTo>
                    <a:pt x="462" y="270"/>
                  </a:lnTo>
                  <a:lnTo>
                    <a:pt x="461" y="272"/>
                  </a:lnTo>
                  <a:lnTo>
                    <a:pt x="460" y="274"/>
                  </a:lnTo>
                  <a:lnTo>
                    <a:pt x="459" y="275"/>
                  </a:lnTo>
                  <a:lnTo>
                    <a:pt x="458" y="277"/>
                  </a:lnTo>
                  <a:lnTo>
                    <a:pt x="458" y="279"/>
                  </a:lnTo>
                  <a:lnTo>
                    <a:pt x="457" y="281"/>
                  </a:lnTo>
                  <a:lnTo>
                    <a:pt x="456" y="283"/>
                  </a:lnTo>
                  <a:lnTo>
                    <a:pt x="456" y="285"/>
                  </a:lnTo>
                  <a:lnTo>
                    <a:pt x="455" y="286"/>
                  </a:lnTo>
                  <a:lnTo>
                    <a:pt x="455" y="288"/>
                  </a:lnTo>
                  <a:lnTo>
                    <a:pt x="455" y="290"/>
                  </a:lnTo>
                  <a:lnTo>
                    <a:pt x="454" y="292"/>
                  </a:lnTo>
                  <a:lnTo>
                    <a:pt x="454" y="294"/>
                  </a:lnTo>
                  <a:lnTo>
                    <a:pt x="455" y="296"/>
                  </a:lnTo>
                  <a:lnTo>
                    <a:pt x="455" y="298"/>
                  </a:lnTo>
                  <a:lnTo>
                    <a:pt x="455" y="300"/>
                  </a:lnTo>
                  <a:lnTo>
                    <a:pt x="456" y="302"/>
                  </a:lnTo>
                  <a:lnTo>
                    <a:pt x="457" y="304"/>
                  </a:lnTo>
                  <a:lnTo>
                    <a:pt x="457" y="305"/>
                  </a:lnTo>
                  <a:lnTo>
                    <a:pt x="458" y="307"/>
                  </a:lnTo>
                  <a:lnTo>
                    <a:pt x="459" y="309"/>
                  </a:lnTo>
                  <a:lnTo>
                    <a:pt x="460" y="312"/>
                  </a:lnTo>
                  <a:lnTo>
                    <a:pt x="461" y="315"/>
                  </a:lnTo>
                  <a:lnTo>
                    <a:pt x="462" y="319"/>
                  </a:lnTo>
                  <a:lnTo>
                    <a:pt x="462" y="321"/>
                  </a:lnTo>
                  <a:lnTo>
                    <a:pt x="463" y="323"/>
                  </a:lnTo>
                  <a:lnTo>
                    <a:pt x="463" y="325"/>
                  </a:lnTo>
                  <a:lnTo>
                    <a:pt x="464" y="327"/>
                  </a:lnTo>
                  <a:lnTo>
                    <a:pt x="464" y="329"/>
                  </a:lnTo>
                  <a:lnTo>
                    <a:pt x="465" y="331"/>
                  </a:lnTo>
                  <a:lnTo>
                    <a:pt x="465" y="334"/>
                  </a:lnTo>
                  <a:lnTo>
                    <a:pt x="465" y="336"/>
                  </a:lnTo>
                  <a:lnTo>
                    <a:pt x="466" y="338"/>
                  </a:lnTo>
                  <a:lnTo>
                    <a:pt x="466" y="341"/>
                  </a:lnTo>
                  <a:lnTo>
                    <a:pt x="466" y="343"/>
                  </a:lnTo>
                  <a:lnTo>
                    <a:pt x="467" y="346"/>
                  </a:lnTo>
                  <a:lnTo>
                    <a:pt x="467" y="349"/>
                  </a:lnTo>
                  <a:lnTo>
                    <a:pt x="467" y="351"/>
                  </a:lnTo>
                  <a:lnTo>
                    <a:pt x="467" y="354"/>
                  </a:lnTo>
                  <a:lnTo>
                    <a:pt x="467" y="356"/>
                  </a:lnTo>
                  <a:lnTo>
                    <a:pt x="467" y="359"/>
                  </a:lnTo>
                  <a:lnTo>
                    <a:pt x="467" y="361"/>
                  </a:lnTo>
                  <a:lnTo>
                    <a:pt x="467" y="364"/>
                  </a:lnTo>
                  <a:lnTo>
                    <a:pt x="466" y="366"/>
                  </a:lnTo>
                  <a:lnTo>
                    <a:pt x="465" y="372"/>
                  </a:lnTo>
                  <a:lnTo>
                    <a:pt x="464" y="379"/>
                  </a:lnTo>
                  <a:lnTo>
                    <a:pt x="462" y="385"/>
                  </a:lnTo>
                  <a:lnTo>
                    <a:pt x="460" y="393"/>
                  </a:lnTo>
                  <a:lnTo>
                    <a:pt x="457" y="400"/>
                  </a:lnTo>
                  <a:lnTo>
                    <a:pt x="454" y="409"/>
                  </a:lnTo>
                  <a:lnTo>
                    <a:pt x="450" y="417"/>
                  </a:lnTo>
                  <a:lnTo>
                    <a:pt x="446" y="426"/>
                  </a:lnTo>
                  <a:lnTo>
                    <a:pt x="442" y="435"/>
                  </a:lnTo>
                  <a:lnTo>
                    <a:pt x="437" y="444"/>
                  </a:lnTo>
                  <a:lnTo>
                    <a:pt x="432" y="453"/>
                  </a:lnTo>
                  <a:lnTo>
                    <a:pt x="427" y="462"/>
                  </a:lnTo>
                  <a:lnTo>
                    <a:pt x="422" y="471"/>
                  </a:lnTo>
                  <a:lnTo>
                    <a:pt x="416" y="481"/>
                  </a:lnTo>
                  <a:lnTo>
                    <a:pt x="411" y="490"/>
                  </a:lnTo>
                  <a:lnTo>
                    <a:pt x="405" y="499"/>
                  </a:lnTo>
                  <a:lnTo>
                    <a:pt x="399" y="508"/>
                  </a:lnTo>
                  <a:lnTo>
                    <a:pt x="393" y="517"/>
                  </a:lnTo>
                  <a:lnTo>
                    <a:pt x="387" y="525"/>
                  </a:lnTo>
                  <a:lnTo>
                    <a:pt x="381" y="533"/>
                  </a:lnTo>
                  <a:lnTo>
                    <a:pt x="374" y="541"/>
                  </a:lnTo>
                  <a:lnTo>
                    <a:pt x="368" y="548"/>
                  </a:lnTo>
                  <a:lnTo>
                    <a:pt x="362" y="555"/>
                  </a:lnTo>
                  <a:lnTo>
                    <a:pt x="356" y="561"/>
                  </a:lnTo>
                  <a:lnTo>
                    <a:pt x="350" y="567"/>
                  </a:lnTo>
                  <a:lnTo>
                    <a:pt x="344" y="572"/>
                  </a:lnTo>
                  <a:lnTo>
                    <a:pt x="338" y="576"/>
                  </a:lnTo>
                  <a:lnTo>
                    <a:pt x="333" y="580"/>
                  </a:lnTo>
                  <a:lnTo>
                    <a:pt x="327" y="583"/>
                  </a:lnTo>
                  <a:lnTo>
                    <a:pt x="322" y="585"/>
                  </a:lnTo>
                  <a:lnTo>
                    <a:pt x="317" y="586"/>
                  </a:lnTo>
                  <a:lnTo>
                    <a:pt x="312" y="587"/>
                  </a:lnTo>
                  <a:close/>
                </a:path>
              </a:pathLst>
            </a:custGeom>
            <a:solidFill>
              <a:srgbClr val="EBAA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 name="Freeform 10"/>
            <p:cNvSpPr>
              <a:spLocks/>
            </p:cNvSpPr>
            <p:nvPr/>
          </p:nvSpPr>
          <p:spPr bwMode="auto">
            <a:xfrm>
              <a:off x="1251" y="1150"/>
              <a:ext cx="126" cy="63"/>
            </a:xfrm>
            <a:custGeom>
              <a:avLst/>
              <a:gdLst>
                <a:gd name="T0" fmla="*/ 0 w 126"/>
                <a:gd name="T1" fmla="*/ 18 h 63"/>
                <a:gd name="T2" fmla="*/ 7 w 126"/>
                <a:gd name="T3" fmla="*/ 14 h 63"/>
                <a:gd name="T4" fmla="*/ 13 w 126"/>
                <a:gd name="T5" fmla="*/ 11 h 63"/>
                <a:gd name="T6" fmla="*/ 19 w 126"/>
                <a:gd name="T7" fmla="*/ 9 h 63"/>
                <a:gd name="T8" fmla="*/ 25 w 126"/>
                <a:gd name="T9" fmla="*/ 7 h 63"/>
                <a:gd name="T10" fmla="*/ 31 w 126"/>
                <a:gd name="T11" fmla="*/ 5 h 63"/>
                <a:gd name="T12" fmla="*/ 36 w 126"/>
                <a:gd name="T13" fmla="*/ 3 h 63"/>
                <a:gd name="T14" fmla="*/ 41 w 126"/>
                <a:gd name="T15" fmla="*/ 2 h 63"/>
                <a:gd name="T16" fmla="*/ 46 w 126"/>
                <a:gd name="T17" fmla="*/ 1 h 63"/>
                <a:gd name="T18" fmla="*/ 51 w 126"/>
                <a:gd name="T19" fmla="*/ 0 h 63"/>
                <a:gd name="T20" fmla="*/ 55 w 126"/>
                <a:gd name="T21" fmla="*/ 0 h 63"/>
                <a:gd name="T22" fmla="*/ 60 w 126"/>
                <a:gd name="T23" fmla="*/ 0 h 63"/>
                <a:gd name="T24" fmla="*/ 64 w 126"/>
                <a:gd name="T25" fmla="*/ 0 h 63"/>
                <a:gd name="T26" fmla="*/ 68 w 126"/>
                <a:gd name="T27" fmla="*/ 1 h 63"/>
                <a:gd name="T28" fmla="*/ 72 w 126"/>
                <a:gd name="T29" fmla="*/ 1 h 63"/>
                <a:gd name="T30" fmla="*/ 76 w 126"/>
                <a:gd name="T31" fmla="*/ 2 h 63"/>
                <a:gd name="T32" fmla="*/ 79 w 126"/>
                <a:gd name="T33" fmla="*/ 3 h 63"/>
                <a:gd name="T34" fmla="*/ 83 w 126"/>
                <a:gd name="T35" fmla="*/ 4 h 63"/>
                <a:gd name="T36" fmla="*/ 86 w 126"/>
                <a:gd name="T37" fmla="*/ 6 h 63"/>
                <a:gd name="T38" fmla="*/ 89 w 126"/>
                <a:gd name="T39" fmla="*/ 7 h 63"/>
                <a:gd name="T40" fmla="*/ 92 w 126"/>
                <a:gd name="T41" fmla="*/ 9 h 63"/>
                <a:gd name="T42" fmla="*/ 95 w 126"/>
                <a:gd name="T43" fmla="*/ 11 h 63"/>
                <a:gd name="T44" fmla="*/ 98 w 126"/>
                <a:gd name="T45" fmla="*/ 13 h 63"/>
                <a:gd name="T46" fmla="*/ 101 w 126"/>
                <a:gd name="T47" fmla="*/ 15 h 63"/>
                <a:gd name="T48" fmla="*/ 104 w 126"/>
                <a:gd name="T49" fmla="*/ 17 h 63"/>
                <a:gd name="T50" fmla="*/ 107 w 126"/>
                <a:gd name="T51" fmla="*/ 20 h 63"/>
                <a:gd name="T52" fmla="*/ 110 w 126"/>
                <a:gd name="T53" fmla="*/ 22 h 63"/>
                <a:gd name="T54" fmla="*/ 113 w 126"/>
                <a:gd name="T55" fmla="*/ 24 h 63"/>
                <a:gd name="T56" fmla="*/ 115 w 126"/>
                <a:gd name="T57" fmla="*/ 27 h 63"/>
                <a:gd name="T58" fmla="*/ 121 w 126"/>
                <a:gd name="T59" fmla="*/ 32 h 63"/>
                <a:gd name="T60" fmla="*/ 126 w 126"/>
                <a:gd name="T61" fmla="*/ 37 h 63"/>
                <a:gd name="T62" fmla="*/ 122 w 126"/>
                <a:gd name="T63" fmla="*/ 41 h 63"/>
                <a:gd name="T64" fmla="*/ 117 w 126"/>
                <a:gd name="T65" fmla="*/ 44 h 63"/>
                <a:gd name="T66" fmla="*/ 112 w 126"/>
                <a:gd name="T67" fmla="*/ 48 h 63"/>
                <a:gd name="T68" fmla="*/ 107 w 126"/>
                <a:gd name="T69" fmla="*/ 51 h 63"/>
                <a:gd name="T70" fmla="*/ 101 w 126"/>
                <a:gd name="T71" fmla="*/ 53 h 63"/>
                <a:gd name="T72" fmla="*/ 96 w 126"/>
                <a:gd name="T73" fmla="*/ 56 h 63"/>
                <a:gd name="T74" fmla="*/ 91 w 126"/>
                <a:gd name="T75" fmla="*/ 58 h 63"/>
                <a:gd name="T76" fmla="*/ 85 w 126"/>
                <a:gd name="T77" fmla="*/ 59 h 63"/>
                <a:gd name="T78" fmla="*/ 80 w 126"/>
                <a:gd name="T79" fmla="*/ 61 h 63"/>
                <a:gd name="T80" fmla="*/ 75 w 126"/>
                <a:gd name="T81" fmla="*/ 62 h 63"/>
                <a:gd name="T82" fmla="*/ 69 w 126"/>
                <a:gd name="T83" fmla="*/ 62 h 63"/>
                <a:gd name="T84" fmla="*/ 64 w 126"/>
                <a:gd name="T85" fmla="*/ 63 h 63"/>
                <a:gd name="T86" fmla="*/ 59 w 126"/>
                <a:gd name="T87" fmla="*/ 63 h 63"/>
                <a:gd name="T88" fmla="*/ 54 w 126"/>
                <a:gd name="T89" fmla="*/ 63 h 63"/>
                <a:gd name="T90" fmla="*/ 49 w 126"/>
                <a:gd name="T91" fmla="*/ 62 h 63"/>
                <a:gd name="T92" fmla="*/ 44 w 126"/>
                <a:gd name="T93" fmla="*/ 62 h 63"/>
                <a:gd name="T94" fmla="*/ 39 w 126"/>
                <a:gd name="T95" fmla="*/ 61 h 63"/>
                <a:gd name="T96" fmla="*/ 35 w 126"/>
                <a:gd name="T97" fmla="*/ 59 h 63"/>
                <a:gd name="T98" fmla="*/ 31 w 126"/>
                <a:gd name="T99" fmla="*/ 58 h 63"/>
                <a:gd name="T100" fmla="*/ 26 w 126"/>
                <a:gd name="T101" fmla="*/ 56 h 63"/>
                <a:gd name="T102" fmla="*/ 23 w 126"/>
                <a:gd name="T103" fmla="*/ 54 h 63"/>
                <a:gd name="T104" fmla="*/ 19 w 126"/>
                <a:gd name="T105" fmla="*/ 52 h 63"/>
                <a:gd name="T106" fmla="*/ 16 w 126"/>
                <a:gd name="T107" fmla="*/ 49 h 63"/>
                <a:gd name="T108" fmla="*/ 12 w 126"/>
                <a:gd name="T109" fmla="*/ 47 h 63"/>
                <a:gd name="T110" fmla="*/ 10 w 126"/>
                <a:gd name="T111" fmla="*/ 44 h 63"/>
                <a:gd name="T112" fmla="*/ 7 w 126"/>
                <a:gd name="T113" fmla="*/ 41 h 63"/>
                <a:gd name="T114" fmla="*/ 5 w 126"/>
                <a:gd name="T115" fmla="*/ 37 h 63"/>
                <a:gd name="T116" fmla="*/ 3 w 126"/>
                <a:gd name="T117" fmla="*/ 34 h 63"/>
                <a:gd name="T118" fmla="*/ 2 w 126"/>
                <a:gd name="T119" fmla="*/ 30 h 63"/>
                <a:gd name="T120" fmla="*/ 1 w 126"/>
                <a:gd name="T121" fmla="*/ 26 h 63"/>
                <a:gd name="T122" fmla="*/ 0 w 126"/>
                <a:gd name="T123" fmla="*/ 22 h 63"/>
                <a:gd name="T124" fmla="*/ 0 w 126"/>
                <a:gd name="T125" fmla="*/ 18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26" h="63">
                  <a:moveTo>
                    <a:pt x="0" y="18"/>
                  </a:moveTo>
                  <a:lnTo>
                    <a:pt x="7" y="14"/>
                  </a:lnTo>
                  <a:lnTo>
                    <a:pt x="13" y="11"/>
                  </a:lnTo>
                  <a:lnTo>
                    <a:pt x="19" y="9"/>
                  </a:lnTo>
                  <a:lnTo>
                    <a:pt x="25" y="7"/>
                  </a:lnTo>
                  <a:lnTo>
                    <a:pt x="31" y="5"/>
                  </a:lnTo>
                  <a:lnTo>
                    <a:pt x="36" y="3"/>
                  </a:lnTo>
                  <a:lnTo>
                    <a:pt x="41" y="2"/>
                  </a:lnTo>
                  <a:lnTo>
                    <a:pt x="46" y="1"/>
                  </a:lnTo>
                  <a:lnTo>
                    <a:pt x="51" y="0"/>
                  </a:lnTo>
                  <a:lnTo>
                    <a:pt x="55" y="0"/>
                  </a:lnTo>
                  <a:lnTo>
                    <a:pt x="60" y="0"/>
                  </a:lnTo>
                  <a:lnTo>
                    <a:pt x="64" y="0"/>
                  </a:lnTo>
                  <a:lnTo>
                    <a:pt x="68" y="1"/>
                  </a:lnTo>
                  <a:lnTo>
                    <a:pt x="72" y="1"/>
                  </a:lnTo>
                  <a:lnTo>
                    <a:pt x="76" y="2"/>
                  </a:lnTo>
                  <a:lnTo>
                    <a:pt x="79" y="3"/>
                  </a:lnTo>
                  <a:lnTo>
                    <a:pt x="83" y="4"/>
                  </a:lnTo>
                  <a:lnTo>
                    <a:pt x="86" y="6"/>
                  </a:lnTo>
                  <a:lnTo>
                    <a:pt x="89" y="7"/>
                  </a:lnTo>
                  <a:lnTo>
                    <a:pt x="92" y="9"/>
                  </a:lnTo>
                  <a:lnTo>
                    <a:pt x="95" y="11"/>
                  </a:lnTo>
                  <a:lnTo>
                    <a:pt x="98" y="13"/>
                  </a:lnTo>
                  <a:lnTo>
                    <a:pt x="101" y="15"/>
                  </a:lnTo>
                  <a:lnTo>
                    <a:pt x="104" y="17"/>
                  </a:lnTo>
                  <a:lnTo>
                    <a:pt x="107" y="20"/>
                  </a:lnTo>
                  <a:lnTo>
                    <a:pt x="110" y="22"/>
                  </a:lnTo>
                  <a:lnTo>
                    <a:pt x="113" y="24"/>
                  </a:lnTo>
                  <a:lnTo>
                    <a:pt x="115" y="27"/>
                  </a:lnTo>
                  <a:lnTo>
                    <a:pt x="121" y="32"/>
                  </a:lnTo>
                  <a:lnTo>
                    <a:pt x="126" y="37"/>
                  </a:lnTo>
                  <a:lnTo>
                    <a:pt x="122" y="41"/>
                  </a:lnTo>
                  <a:lnTo>
                    <a:pt x="117" y="44"/>
                  </a:lnTo>
                  <a:lnTo>
                    <a:pt x="112" y="48"/>
                  </a:lnTo>
                  <a:lnTo>
                    <a:pt x="107" y="51"/>
                  </a:lnTo>
                  <a:lnTo>
                    <a:pt x="101" y="53"/>
                  </a:lnTo>
                  <a:lnTo>
                    <a:pt x="96" y="56"/>
                  </a:lnTo>
                  <a:lnTo>
                    <a:pt x="91" y="58"/>
                  </a:lnTo>
                  <a:lnTo>
                    <a:pt x="85" y="59"/>
                  </a:lnTo>
                  <a:lnTo>
                    <a:pt x="80" y="61"/>
                  </a:lnTo>
                  <a:lnTo>
                    <a:pt x="75" y="62"/>
                  </a:lnTo>
                  <a:lnTo>
                    <a:pt x="69" y="62"/>
                  </a:lnTo>
                  <a:lnTo>
                    <a:pt x="64" y="63"/>
                  </a:lnTo>
                  <a:lnTo>
                    <a:pt x="59" y="63"/>
                  </a:lnTo>
                  <a:lnTo>
                    <a:pt x="54" y="63"/>
                  </a:lnTo>
                  <a:lnTo>
                    <a:pt x="49" y="62"/>
                  </a:lnTo>
                  <a:lnTo>
                    <a:pt x="44" y="62"/>
                  </a:lnTo>
                  <a:lnTo>
                    <a:pt x="39" y="61"/>
                  </a:lnTo>
                  <a:lnTo>
                    <a:pt x="35" y="59"/>
                  </a:lnTo>
                  <a:lnTo>
                    <a:pt x="31" y="58"/>
                  </a:lnTo>
                  <a:lnTo>
                    <a:pt x="26" y="56"/>
                  </a:lnTo>
                  <a:lnTo>
                    <a:pt x="23" y="54"/>
                  </a:lnTo>
                  <a:lnTo>
                    <a:pt x="19" y="52"/>
                  </a:lnTo>
                  <a:lnTo>
                    <a:pt x="16" y="49"/>
                  </a:lnTo>
                  <a:lnTo>
                    <a:pt x="12" y="47"/>
                  </a:lnTo>
                  <a:lnTo>
                    <a:pt x="10" y="44"/>
                  </a:lnTo>
                  <a:lnTo>
                    <a:pt x="7" y="41"/>
                  </a:lnTo>
                  <a:lnTo>
                    <a:pt x="5" y="37"/>
                  </a:lnTo>
                  <a:lnTo>
                    <a:pt x="3" y="34"/>
                  </a:lnTo>
                  <a:lnTo>
                    <a:pt x="2" y="30"/>
                  </a:lnTo>
                  <a:lnTo>
                    <a:pt x="1" y="26"/>
                  </a:lnTo>
                  <a:lnTo>
                    <a:pt x="0" y="22"/>
                  </a:lnTo>
                  <a:lnTo>
                    <a:pt x="0" y="1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 name="Freeform 11"/>
            <p:cNvSpPr>
              <a:spLocks/>
            </p:cNvSpPr>
            <p:nvPr/>
          </p:nvSpPr>
          <p:spPr bwMode="auto">
            <a:xfrm>
              <a:off x="1290" y="1141"/>
              <a:ext cx="61" cy="66"/>
            </a:xfrm>
            <a:custGeom>
              <a:avLst/>
              <a:gdLst>
                <a:gd name="T0" fmla="*/ 32 w 61"/>
                <a:gd name="T1" fmla="*/ 0 h 66"/>
                <a:gd name="T2" fmla="*/ 28 w 61"/>
                <a:gd name="T3" fmla="*/ 0 h 66"/>
                <a:gd name="T4" fmla="*/ 23 w 61"/>
                <a:gd name="T5" fmla="*/ 1 h 66"/>
                <a:gd name="T6" fmla="*/ 19 w 61"/>
                <a:gd name="T7" fmla="*/ 2 h 66"/>
                <a:gd name="T8" fmla="*/ 15 w 61"/>
                <a:gd name="T9" fmla="*/ 4 h 66"/>
                <a:gd name="T10" fmla="*/ 12 w 61"/>
                <a:gd name="T11" fmla="*/ 7 h 66"/>
                <a:gd name="T12" fmla="*/ 8 w 61"/>
                <a:gd name="T13" fmla="*/ 10 h 66"/>
                <a:gd name="T14" fmla="*/ 6 w 61"/>
                <a:gd name="T15" fmla="*/ 14 h 66"/>
                <a:gd name="T16" fmla="*/ 3 w 61"/>
                <a:gd name="T17" fmla="*/ 18 h 66"/>
                <a:gd name="T18" fmla="*/ 2 w 61"/>
                <a:gd name="T19" fmla="*/ 22 h 66"/>
                <a:gd name="T20" fmla="*/ 1 w 61"/>
                <a:gd name="T21" fmla="*/ 27 h 66"/>
                <a:gd name="T22" fmla="*/ 0 w 61"/>
                <a:gd name="T23" fmla="*/ 32 h 66"/>
                <a:gd name="T24" fmla="*/ 0 w 61"/>
                <a:gd name="T25" fmla="*/ 37 h 66"/>
                <a:gd name="T26" fmla="*/ 1 w 61"/>
                <a:gd name="T27" fmla="*/ 42 h 66"/>
                <a:gd name="T28" fmla="*/ 3 w 61"/>
                <a:gd name="T29" fmla="*/ 46 h 66"/>
                <a:gd name="T30" fmla="*/ 5 w 61"/>
                <a:gd name="T31" fmla="*/ 51 h 66"/>
                <a:gd name="T32" fmla="*/ 8 w 61"/>
                <a:gd name="T33" fmla="*/ 54 h 66"/>
                <a:gd name="T34" fmla="*/ 11 w 61"/>
                <a:gd name="T35" fmla="*/ 58 h 66"/>
                <a:gd name="T36" fmla="*/ 14 w 61"/>
                <a:gd name="T37" fmla="*/ 61 h 66"/>
                <a:gd name="T38" fmla="*/ 18 w 61"/>
                <a:gd name="T39" fmla="*/ 63 h 66"/>
                <a:gd name="T40" fmla="*/ 23 w 61"/>
                <a:gd name="T41" fmla="*/ 65 h 66"/>
                <a:gd name="T42" fmla="*/ 27 w 61"/>
                <a:gd name="T43" fmla="*/ 66 h 66"/>
                <a:gd name="T44" fmla="*/ 32 w 61"/>
                <a:gd name="T45" fmla="*/ 66 h 66"/>
                <a:gd name="T46" fmla="*/ 36 w 61"/>
                <a:gd name="T47" fmla="*/ 66 h 66"/>
                <a:gd name="T48" fmla="*/ 41 w 61"/>
                <a:gd name="T49" fmla="*/ 65 h 66"/>
                <a:gd name="T50" fmla="*/ 45 w 61"/>
                <a:gd name="T51" fmla="*/ 63 h 66"/>
                <a:gd name="T52" fmla="*/ 49 w 61"/>
                <a:gd name="T53" fmla="*/ 60 h 66"/>
                <a:gd name="T54" fmla="*/ 52 w 61"/>
                <a:gd name="T55" fmla="*/ 57 h 66"/>
                <a:gd name="T56" fmla="*/ 55 w 61"/>
                <a:gd name="T57" fmla="*/ 54 h 66"/>
                <a:gd name="T58" fmla="*/ 57 w 61"/>
                <a:gd name="T59" fmla="*/ 50 h 66"/>
                <a:gd name="T60" fmla="*/ 59 w 61"/>
                <a:gd name="T61" fmla="*/ 46 h 66"/>
                <a:gd name="T62" fmla="*/ 61 w 61"/>
                <a:gd name="T63" fmla="*/ 41 h 66"/>
                <a:gd name="T64" fmla="*/ 61 w 61"/>
                <a:gd name="T65" fmla="*/ 36 h 66"/>
                <a:gd name="T66" fmla="*/ 61 w 61"/>
                <a:gd name="T67" fmla="*/ 31 h 66"/>
                <a:gd name="T68" fmla="*/ 60 w 61"/>
                <a:gd name="T69" fmla="*/ 26 h 66"/>
                <a:gd name="T70" fmla="*/ 59 w 61"/>
                <a:gd name="T71" fmla="*/ 22 h 66"/>
                <a:gd name="T72" fmla="*/ 57 w 61"/>
                <a:gd name="T73" fmla="*/ 17 h 66"/>
                <a:gd name="T74" fmla="*/ 55 w 61"/>
                <a:gd name="T75" fmla="*/ 13 h 66"/>
                <a:gd name="T76" fmla="*/ 52 w 61"/>
                <a:gd name="T77" fmla="*/ 10 h 66"/>
                <a:gd name="T78" fmla="*/ 48 w 61"/>
                <a:gd name="T79" fmla="*/ 7 h 66"/>
                <a:gd name="T80" fmla="*/ 44 w 61"/>
                <a:gd name="T81" fmla="*/ 4 h 66"/>
                <a:gd name="T82" fmla="*/ 40 w 61"/>
                <a:gd name="T83" fmla="*/ 2 h 66"/>
                <a:gd name="T84" fmla="*/ 36 w 61"/>
                <a:gd name="T85" fmla="*/ 1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61" h="66">
                  <a:moveTo>
                    <a:pt x="36" y="1"/>
                  </a:moveTo>
                  <a:lnTo>
                    <a:pt x="34" y="1"/>
                  </a:lnTo>
                  <a:lnTo>
                    <a:pt x="32" y="0"/>
                  </a:lnTo>
                  <a:lnTo>
                    <a:pt x="31" y="0"/>
                  </a:lnTo>
                  <a:lnTo>
                    <a:pt x="29" y="0"/>
                  </a:lnTo>
                  <a:lnTo>
                    <a:pt x="28" y="0"/>
                  </a:lnTo>
                  <a:lnTo>
                    <a:pt x="26" y="0"/>
                  </a:lnTo>
                  <a:lnTo>
                    <a:pt x="25" y="1"/>
                  </a:lnTo>
                  <a:lnTo>
                    <a:pt x="23" y="1"/>
                  </a:lnTo>
                  <a:lnTo>
                    <a:pt x="22" y="1"/>
                  </a:lnTo>
                  <a:lnTo>
                    <a:pt x="21" y="2"/>
                  </a:lnTo>
                  <a:lnTo>
                    <a:pt x="19" y="2"/>
                  </a:lnTo>
                  <a:lnTo>
                    <a:pt x="18" y="3"/>
                  </a:lnTo>
                  <a:lnTo>
                    <a:pt x="17" y="4"/>
                  </a:lnTo>
                  <a:lnTo>
                    <a:pt x="15" y="4"/>
                  </a:lnTo>
                  <a:lnTo>
                    <a:pt x="14" y="5"/>
                  </a:lnTo>
                  <a:lnTo>
                    <a:pt x="13" y="6"/>
                  </a:lnTo>
                  <a:lnTo>
                    <a:pt x="12" y="7"/>
                  </a:lnTo>
                  <a:lnTo>
                    <a:pt x="11" y="8"/>
                  </a:lnTo>
                  <a:lnTo>
                    <a:pt x="9" y="9"/>
                  </a:lnTo>
                  <a:lnTo>
                    <a:pt x="8" y="10"/>
                  </a:lnTo>
                  <a:lnTo>
                    <a:pt x="7" y="11"/>
                  </a:lnTo>
                  <a:lnTo>
                    <a:pt x="7" y="12"/>
                  </a:lnTo>
                  <a:lnTo>
                    <a:pt x="6" y="14"/>
                  </a:lnTo>
                  <a:lnTo>
                    <a:pt x="5" y="15"/>
                  </a:lnTo>
                  <a:lnTo>
                    <a:pt x="4" y="16"/>
                  </a:lnTo>
                  <a:lnTo>
                    <a:pt x="3" y="18"/>
                  </a:lnTo>
                  <a:lnTo>
                    <a:pt x="3" y="19"/>
                  </a:lnTo>
                  <a:lnTo>
                    <a:pt x="2" y="21"/>
                  </a:lnTo>
                  <a:lnTo>
                    <a:pt x="2" y="22"/>
                  </a:lnTo>
                  <a:lnTo>
                    <a:pt x="1" y="24"/>
                  </a:lnTo>
                  <a:lnTo>
                    <a:pt x="1" y="26"/>
                  </a:lnTo>
                  <a:lnTo>
                    <a:pt x="1" y="27"/>
                  </a:lnTo>
                  <a:lnTo>
                    <a:pt x="0" y="29"/>
                  </a:lnTo>
                  <a:lnTo>
                    <a:pt x="0" y="31"/>
                  </a:lnTo>
                  <a:lnTo>
                    <a:pt x="0" y="32"/>
                  </a:lnTo>
                  <a:lnTo>
                    <a:pt x="0" y="34"/>
                  </a:lnTo>
                  <a:lnTo>
                    <a:pt x="0" y="35"/>
                  </a:lnTo>
                  <a:lnTo>
                    <a:pt x="0" y="37"/>
                  </a:lnTo>
                  <a:lnTo>
                    <a:pt x="1" y="39"/>
                  </a:lnTo>
                  <a:lnTo>
                    <a:pt x="1" y="40"/>
                  </a:lnTo>
                  <a:lnTo>
                    <a:pt x="1" y="42"/>
                  </a:lnTo>
                  <a:lnTo>
                    <a:pt x="2" y="43"/>
                  </a:lnTo>
                  <a:lnTo>
                    <a:pt x="2" y="45"/>
                  </a:lnTo>
                  <a:lnTo>
                    <a:pt x="3" y="46"/>
                  </a:lnTo>
                  <a:lnTo>
                    <a:pt x="4" y="48"/>
                  </a:lnTo>
                  <a:lnTo>
                    <a:pt x="4" y="49"/>
                  </a:lnTo>
                  <a:lnTo>
                    <a:pt x="5" y="51"/>
                  </a:lnTo>
                  <a:lnTo>
                    <a:pt x="6" y="52"/>
                  </a:lnTo>
                  <a:lnTo>
                    <a:pt x="7" y="53"/>
                  </a:lnTo>
                  <a:lnTo>
                    <a:pt x="8" y="54"/>
                  </a:lnTo>
                  <a:lnTo>
                    <a:pt x="9" y="56"/>
                  </a:lnTo>
                  <a:lnTo>
                    <a:pt x="10" y="57"/>
                  </a:lnTo>
                  <a:lnTo>
                    <a:pt x="11" y="58"/>
                  </a:lnTo>
                  <a:lnTo>
                    <a:pt x="12" y="59"/>
                  </a:lnTo>
                  <a:lnTo>
                    <a:pt x="13" y="60"/>
                  </a:lnTo>
                  <a:lnTo>
                    <a:pt x="14" y="61"/>
                  </a:lnTo>
                  <a:lnTo>
                    <a:pt x="16" y="62"/>
                  </a:lnTo>
                  <a:lnTo>
                    <a:pt x="17" y="62"/>
                  </a:lnTo>
                  <a:lnTo>
                    <a:pt x="18" y="63"/>
                  </a:lnTo>
                  <a:lnTo>
                    <a:pt x="20" y="64"/>
                  </a:lnTo>
                  <a:lnTo>
                    <a:pt x="21" y="64"/>
                  </a:lnTo>
                  <a:lnTo>
                    <a:pt x="23" y="65"/>
                  </a:lnTo>
                  <a:lnTo>
                    <a:pt x="24" y="65"/>
                  </a:lnTo>
                  <a:lnTo>
                    <a:pt x="26" y="66"/>
                  </a:lnTo>
                  <a:lnTo>
                    <a:pt x="27" y="66"/>
                  </a:lnTo>
                  <a:lnTo>
                    <a:pt x="29" y="66"/>
                  </a:lnTo>
                  <a:lnTo>
                    <a:pt x="30" y="66"/>
                  </a:lnTo>
                  <a:lnTo>
                    <a:pt x="32" y="66"/>
                  </a:lnTo>
                  <a:lnTo>
                    <a:pt x="33" y="66"/>
                  </a:lnTo>
                  <a:lnTo>
                    <a:pt x="35" y="66"/>
                  </a:lnTo>
                  <a:lnTo>
                    <a:pt x="36" y="66"/>
                  </a:lnTo>
                  <a:lnTo>
                    <a:pt x="38" y="65"/>
                  </a:lnTo>
                  <a:lnTo>
                    <a:pt x="39" y="65"/>
                  </a:lnTo>
                  <a:lnTo>
                    <a:pt x="41" y="65"/>
                  </a:lnTo>
                  <a:lnTo>
                    <a:pt x="42" y="64"/>
                  </a:lnTo>
                  <a:lnTo>
                    <a:pt x="43" y="64"/>
                  </a:lnTo>
                  <a:lnTo>
                    <a:pt x="45" y="63"/>
                  </a:lnTo>
                  <a:lnTo>
                    <a:pt x="46" y="62"/>
                  </a:lnTo>
                  <a:lnTo>
                    <a:pt x="47" y="61"/>
                  </a:lnTo>
                  <a:lnTo>
                    <a:pt x="49" y="60"/>
                  </a:lnTo>
                  <a:lnTo>
                    <a:pt x="50" y="60"/>
                  </a:lnTo>
                  <a:lnTo>
                    <a:pt x="51" y="59"/>
                  </a:lnTo>
                  <a:lnTo>
                    <a:pt x="52" y="57"/>
                  </a:lnTo>
                  <a:lnTo>
                    <a:pt x="53" y="56"/>
                  </a:lnTo>
                  <a:lnTo>
                    <a:pt x="54" y="55"/>
                  </a:lnTo>
                  <a:lnTo>
                    <a:pt x="55" y="54"/>
                  </a:lnTo>
                  <a:lnTo>
                    <a:pt x="56" y="53"/>
                  </a:lnTo>
                  <a:lnTo>
                    <a:pt x="57" y="51"/>
                  </a:lnTo>
                  <a:lnTo>
                    <a:pt x="57" y="50"/>
                  </a:lnTo>
                  <a:lnTo>
                    <a:pt x="58" y="49"/>
                  </a:lnTo>
                  <a:lnTo>
                    <a:pt x="59" y="47"/>
                  </a:lnTo>
                  <a:lnTo>
                    <a:pt x="59" y="46"/>
                  </a:lnTo>
                  <a:lnTo>
                    <a:pt x="60" y="44"/>
                  </a:lnTo>
                  <a:lnTo>
                    <a:pt x="60" y="43"/>
                  </a:lnTo>
                  <a:lnTo>
                    <a:pt x="61" y="41"/>
                  </a:lnTo>
                  <a:lnTo>
                    <a:pt x="61" y="39"/>
                  </a:lnTo>
                  <a:lnTo>
                    <a:pt x="61" y="38"/>
                  </a:lnTo>
                  <a:lnTo>
                    <a:pt x="61" y="36"/>
                  </a:lnTo>
                  <a:lnTo>
                    <a:pt x="61" y="34"/>
                  </a:lnTo>
                  <a:lnTo>
                    <a:pt x="61" y="33"/>
                  </a:lnTo>
                  <a:lnTo>
                    <a:pt x="61" y="31"/>
                  </a:lnTo>
                  <a:lnTo>
                    <a:pt x="61" y="29"/>
                  </a:lnTo>
                  <a:lnTo>
                    <a:pt x="61" y="28"/>
                  </a:lnTo>
                  <a:lnTo>
                    <a:pt x="60" y="26"/>
                  </a:lnTo>
                  <a:lnTo>
                    <a:pt x="60" y="25"/>
                  </a:lnTo>
                  <a:lnTo>
                    <a:pt x="59" y="23"/>
                  </a:lnTo>
                  <a:lnTo>
                    <a:pt x="59" y="22"/>
                  </a:lnTo>
                  <a:lnTo>
                    <a:pt x="58" y="20"/>
                  </a:lnTo>
                  <a:lnTo>
                    <a:pt x="58" y="19"/>
                  </a:lnTo>
                  <a:lnTo>
                    <a:pt x="57" y="17"/>
                  </a:lnTo>
                  <a:lnTo>
                    <a:pt x="56" y="16"/>
                  </a:lnTo>
                  <a:lnTo>
                    <a:pt x="55" y="15"/>
                  </a:lnTo>
                  <a:lnTo>
                    <a:pt x="55" y="13"/>
                  </a:lnTo>
                  <a:lnTo>
                    <a:pt x="54" y="12"/>
                  </a:lnTo>
                  <a:lnTo>
                    <a:pt x="53" y="11"/>
                  </a:lnTo>
                  <a:lnTo>
                    <a:pt x="52" y="10"/>
                  </a:lnTo>
                  <a:lnTo>
                    <a:pt x="51" y="9"/>
                  </a:lnTo>
                  <a:lnTo>
                    <a:pt x="49" y="8"/>
                  </a:lnTo>
                  <a:lnTo>
                    <a:pt x="48" y="7"/>
                  </a:lnTo>
                  <a:lnTo>
                    <a:pt x="47" y="6"/>
                  </a:lnTo>
                  <a:lnTo>
                    <a:pt x="46" y="5"/>
                  </a:lnTo>
                  <a:lnTo>
                    <a:pt x="44" y="4"/>
                  </a:lnTo>
                  <a:lnTo>
                    <a:pt x="43" y="3"/>
                  </a:lnTo>
                  <a:lnTo>
                    <a:pt x="42" y="3"/>
                  </a:lnTo>
                  <a:lnTo>
                    <a:pt x="40" y="2"/>
                  </a:lnTo>
                  <a:lnTo>
                    <a:pt x="39" y="2"/>
                  </a:lnTo>
                  <a:lnTo>
                    <a:pt x="37" y="1"/>
                  </a:lnTo>
                  <a:lnTo>
                    <a:pt x="36" y="1"/>
                  </a:lnTo>
                  <a:close/>
                </a:path>
              </a:pathLst>
            </a:custGeom>
            <a:solidFill>
              <a:srgbClr val="616F8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 name="Freeform 12"/>
            <p:cNvSpPr>
              <a:spLocks noEditPoints="1"/>
            </p:cNvSpPr>
            <p:nvPr/>
          </p:nvSpPr>
          <p:spPr bwMode="auto">
            <a:xfrm>
              <a:off x="1289" y="1140"/>
              <a:ext cx="63" cy="69"/>
            </a:xfrm>
            <a:custGeom>
              <a:avLst/>
              <a:gdLst>
                <a:gd name="T0" fmla="*/ 34 w 63"/>
                <a:gd name="T1" fmla="*/ 0 h 69"/>
                <a:gd name="T2" fmla="*/ 25 w 63"/>
                <a:gd name="T3" fmla="*/ 1 h 69"/>
                <a:gd name="T4" fmla="*/ 17 w 63"/>
                <a:gd name="T5" fmla="*/ 4 h 69"/>
                <a:gd name="T6" fmla="*/ 10 w 63"/>
                <a:gd name="T7" fmla="*/ 9 h 69"/>
                <a:gd name="T8" fmla="*/ 4 w 63"/>
                <a:gd name="T9" fmla="*/ 16 h 69"/>
                <a:gd name="T10" fmla="*/ 1 w 63"/>
                <a:gd name="T11" fmla="*/ 25 h 69"/>
                <a:gd name="T12" fmla="*/ 0 w 63"/>
                <a:gd name="T13" fmla="*/ 28 h 69"/>
                <a:gd name="T14" fmla="*/ 0 w 63"/>
                <a:gd name="T15" fmla="*/ 33 h 69"/>
                <a:gd name="T16" fmla="*/ 0 w 63"/>
                <a:gd name="T17" fmla="*/ 39 h 69"/>
                <a:gd name="T18" fmla="*/ 2 w 63"/>
                <a:gd name="T19" fmla="*/ 44 h 69"/>
                <a:gd name="T20" fmla="*/ 4 w 63"/>
                <a:gd name="T21" fmla="*/ 51 h 69"/>
                <a:gd name="T22" fmla="*/ 8 w 63"/>
                <a:gd name="T23" fmla="*/ 57 h 69"/>
                <a:gd name="T24" fmla="*/ 13 w 63"/>
                <a:gd name="T25" fmla="*/ 61 h 69"/>
                <a:gd name="T26" fmla="*/ 19 w 63"/>
                <a:gd name="T27" fmla="*/ 65 h 69"/>
                <a:gd name="T28" fmla="*/ 25 w 63"/>
                <a:gd name="T29" fmla="*/ 68 h 69"/>
                <a:gd name="T30" fmla="*/ 29 w 63"/>
                <a:gd name="T31" fmla="*/ 68 h 69"/>
                <a:gd name="T32" fmla="*/ 38 w 63"/>
                <a:gd name="T33" fmla="*/ 68 h 69"/>
                <a:gd name="T34" fmla="*/ 46 w 63"/>
                <a:gd name="T35" fmla="*/ 65 h 69"/>
                <a:gd name="T36" fmla="*/ 53 w 63"/>
                <a:gd name="T37" fmla="*/ 60 h 69"/>
                <a:gd name="T38" fmla="*/ 59 w 63"/>
                <a:gd name="T39" fmla="*/ 53 h 69"/>
                <a:gd name="T40" fmla="*/ 62 w 63"/>
                <a:gd name="T41" fmla="*/ 44 h 69"/>
                <a:gd name="T42" fmla="*/ 63 w 63"/>
                <a:gd name="T43" fmla="*/ 40 h 69"/>
                <a:gd name="T44" fmla="*/ 63 w 63"/>
                <a:gd name="T45" fmla="*/ 36 h 69"/>
                <a:gd name="T46" fmla="*/ 63 w 63"/>
                <a:gd name="T47" fmla="*/ 30 h 69"/>
                <a:gd name="T48" fmla="*/ 62 w 63"/>
                <a:gd name="T49" fmla="*/ 24 h 69"/>
                <a:gd name="T50" fmla="*/ 59 w 63"/>
                <a:gd name="T51" fmla="*/ 18 h 69"/>
                <a:gd name="T52" fmla="*/ 55 w 63"/>
                <a:gd name="T53" fmla="*/ 12 h 69"/>
                <a:gd name="T54" fmla="*/ 50 w 63"/>
                <a:gd name="T55" fmla="*/ 7 h 69"/>
                <a:gd name="T56" fmla="*/ 45 w 63"/>
                <a:gd name="T57" fmla="*/ 3 h 69"/>
                <a:gd name="T58" fmla="*/ 38 w 63"/>
                <a:gd name="T59" fmla="*/ 1 h 69"/>
                <a:gd name="T60" fmla="*/ 37 w 63"/>
                <a:gd name="T61" fmla="*/ 3 h 69"/>
                <a:gd name="T62" fmla="*/ 44 w 63"/>
                <a:gd name="T63" fmla="*/ 6 h 69"/>
                <a:gd name="T64" fmla="*/ 49 w 63"/>
                <a:gd name="T65" fmla="*/ 9 h 69"/>
                <a:gd name="T66" fmla="*/ 53 w 63"/>
                <a:gd name="T67" fmla="*/ 14 h 69"/>
                <a:gd name="T68" fmla="*/ 57 w 63"/>
                <a:gd name="T69" fmla="*/ 19 h 69"/>
                <a:gd name="T70" fmla="*/ 59 w 63"/>
                <a:gd name="T71" fmla="*/ 25 h 69"/>
                <a:gd name="T72" fmla="*/ 61 w 63"/>
                <a:gd name="T73" fmla="*/ 34 h 69"/>
                <a:gd name="T74" fmla="*/ 61 w 63"/>
                <a:gd name="T75" fmla="*/ 39 h 69"/>
                <a:gd name="T76" fmla="*/ 60 w 63"/>
                <a:gd name="T77" fmla="*/ 41 h 69"/>
                <a:gd name="T78" fmla="*/ 58 w 63"/>
                <a:gd name="T79" fmla="*/ 49 h 69"/>
                <a:gd name="T80" fmla="*/ 54 w 63"/>
                <a:gd name="T81" fmla="*/ 56 h 69"/>
                <a:gd name="T82" fmla="*/ 48 w 63"/>
                <a:gd name="T83" fmla="*/ 61 h 69"/>
                <a:gd name="T84" fmla="*/ 40 w 63"/>
                <a:gd name="T85" fmla="*/ 65 h 69"/>
                <a:gd name="T86" fmla="*/ 32 w 63"/>
                <a:gd name="T87" fmla="*/ 66 h 69"/>
                <a:gd name="T88" fmla="*/ 26 w 63"/>
                <a:gd name="T89" fmla="*/ 65 h 69"/>
                <a:gd name="T90" fmla="*/ 20 w 63"/>
                <a:gd name="T91" fmla="*/ 63 h 69"/>
                <a:gd name="T92" fmla="*/ 15 w 63"/>
                <a:gd name="T93" fmla="*/ 60 h 69"/>
                <a:gd name="T94" fmla="*/ 10 w 63"/>
                <a:gd name="T95" fmla="*/ 55 h 69"/>
                <a:gd name="T96" fmla="*/ 6 w 63"/>
                <a:gd name="T97" fmla="*/ 50 h 69"/>
                <a:gd name="T98" fmla="*/ 4 w 63"/>
                <a:gd name="T99" fmla="*/ 44 h 69"/>
                <a:gd name="T100" fmla="*/ 2 w 63"/>
                <a:gd name="T101" fmla="*/ 35 h 69"/>
                <a:gd name="T102" fmla="*/ 3 w 63"/>
                <a:gd name="T103" fmla="*/ 29 h 69"/>
                <a:gd name="T104" fmla="*/ 3 w 63"/>
                <a:gd name="T105" fmla="*/ 27 h 69"/>
                <a:gd name="T106" fmla="*/ 5 w 63"/>
                <a:gd name="T107" fmla="*/ 20 h 69"/>
                <a:gd name="T108" fmla="*/ 10 w 63"/>
                <a:gd name="T109" fmla="*/ 13 h 69"/>
                <a:gd name="T110" fmla="*/ 16 w 63"/>
                <a:gd name="T111" fmla="*/ 7 h 69"/>
                <a:gd name="T112" fmla="*/ 23 w 63"/>
                <a:gd name="T113" fmla="*/ 4 h 69"/>
                <a:gd name="T114" fmla="*/ 31 w 63"/>
                <a:gd name="T115" fmla="*/ 2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63" h="69">
                  <a:moveTo>
                    <a:pt x="37" y="1"/>
                  </a:moveTo>
                  <a:lnTo>
                    <a:pt x="36" y="1"/>
                  </a:lnTo>
                  <a:lnTo>
                    <a:pt x="36" y="1"/>
                  </a:lnTo>
                  <a:lnTo>
                    <a:pt x="36" y="0"/>
                  </a:lnTo>
                  <a:lnTo>
                    <a:pt x="35" y="0"/>
                  </a:lnTo>
                  <a:lnTo>
                    <a:pt x="34" y="0"/>
                  </a:lnTo>
                  <a:lnTo>
                    <a:pt x="32" y="0"/>
                  </a:lnTo>
                  <a:lnTo>
                    <a:pt x="31" y="0"/>
                  </a:lnTo>
                  <a:lnTo>
                    <a:pt x="29" y="0"/>
                  </a:lnTo>
                  <a:lnTo>
                    <a:pt x="28" y="0"/>
                  </a:lnTo>
                  <a:lnTo>
                    <a:pt x="26" y="0"/>
                  </a:lnTo>
                  <a:lnTo>
                    <a:pt x="25" y="1"/>
                  </a:lnTo>
                  <a:lnTo>
                    <a:pt x="24" y="1"/>
                  </a:lnTo>
                  <a:lnTo>
                    <a:pt x="22" y="1"/>
                  </a:lnTo>
                  <a:lnTo>
                    <a:pt x="21" y="2"/>
                  </a:lnTo>
                  <a:lnTo>
                    <a:pt x="19" y="2"/>
                  </a:lnTo>
                  <a:lnTo>
                    <a:pt x="18" y="3"/>
                  </a:lnTo>
                  <a:lnTo>
                    <a:pt x="17" y="4"/>
                  </a:lnTo>
                  <a:lnTo>
                    <a:pt x="16" y="4"/>
                  </a:lnTo>
                  <a:lnTo>
                    <a:pt x="14" y="5"/>
                  </a:lnTo>
                  <a:lnTo>
                    <a:pt x="13" y="6"/>
                  </a:lnTo>
                  <a:lnTo>
                    <a:pt x="12" y="7"/>
                  </a:lnTo>
                  <a:lnTo>
                    <a:pt x="11" y="8"/>
                  </a:lnTo>
                  <a:lnTo>
                    <a:pt x="10" y="9"/>
                  </a:lnTo>
                  <a:lnTo>
                    <a:pt x="9" y="10"/>
                  </a:lnTo>
                  <a:lnTo>
                    <a:pt x="8" y="11"/>
                  </a:lnTo>
                  <a:lnTo>
                    <a:pt x="7" y="12"/>
                  </a:lnTo>
                  <a:lnTo>
                    <a:pt x="6" y="13"/>
                  </a:lnTo>
                  <a:lnTo>
                    <a:pt x="5" y="15"/>
                  </a:lnTo>
                  <a:lnTo>
                    <a:pt x="4" y="16"/>
                  </a:lnTo>
                  <a:lnTo>
                    <a:pt x="4" y="17"/>
                  </a:lnTo>
                  <a:lnTo>
                    <a:pt x="3" y="19"/>
                  </a:lnTo>
                  <a:lnTo>
                    <a:pt x="2" y="20"/>
                  </a:lnTo>
                  <a:lnTo>
                    <a:pt x="2" y="22"/>
                  </a:lnTo>
                  <a:lnTo>
                    <a:pt x="1" y="23"/>
                  </a:lnTo>
                  <a:lnTo>
                    <a:pt x="1" y="25"/>
                  </a:lnTo>
                  <a:lnTo>
                    <a:pt x="1" y="26"/>
                  </a:lnTo>
                  <a:lnTo>
                    <a:pt x="1" y="27"/>
                  </a:lnTo>
                  <a:lnTo>
                    <a:pt x="0" y="27"/>
                  </a:lnTo>
                  <a:lnTo>
                    <a:pt x="0" y="28"/>
                  </a:lnTo>
                  <a:lnTo>
                    <a:pt x="0" y="28"/>
                  </a:lnTo>
                  <a:lnTo>
                    <a:pt x="0" y="28"/>
                  </a:lnTo>
                  <a:lnTo>
                    <a:pt x="0" y="28"/>
                  </a:lnTo>
                  <a:lnTo>
                    <a:pt x="0" y="29"/>
                  </a:lnTo>
                  <a:lnTo>
                    <a:pt x="0" y="30"/>
                  </a:lnTo>
                  <a:lnTo>
                    <a:pt x="0" y="31"/>
                  </a:lnTo>
                  <a:lnTo>
                    <a:pt x="0" y="32"/>
                  </a:lnTo>
                  <a:lnTo>
                    <a:pt x="0" y="33"/>
                  </a:lnTo>
                  <a:lnTo>
                    <a:pt x="0" y="34"/>
                  </a:lnTo>
                  <a:lnTo>
                    <a:pt x="0" y="35"/>
                  </a:lnTo>
                  <a:lnTo>
                    <a:pt x="0" y="36"/>
                  </a:lnTo>
                  <a:lnTo>
                    <a:pt x="0" y="37"/>
                  </a:lnTo>
                  <a:lnTo>
                    <a:pt x="0" y="38"/>
                  </a:lnTo>
                  <a:lnTo>
                    <a:pt x="0" y="39"/>
                  </a:lnTo>
                  <a:lnTo>
                    <a:pt x="0" y="39"/>
                  </a:lnTo>
                  <a:lnTo>
                    <a:pt x="1" y="40"/>
                  </a:lnTo>
                  <a:lnTo>
                    <a:pt x="1" y="41"/>
                  </a:lnTo>
                  <a:lnTo>
                    <a:pt x="1" y="42"/>
                  </a:lnTo>
                  <a:lnTo>
                    <a:pt x="1" y="43"/>
                  </a:lnTo>
                  <a:lnTo>
                    <a:pt x="2" y="44"/>
                  </a:lnTo>
                  <a:lnTo>
                    <a:pt x="2" y="45"/>
                  </a:lnTo>
                  <a:lnTo>
                    <a:pt x="2" y="46"/>
                  </a:lnTo>
                  <a:lnTo>
                    <a:pt x="3" y="48"/>
                  </a:lnTo>
                  <a:lnTo>
                    <a:pt x="3" y="49"/>
                  </a:lnTo>
                  <a:lnTo>
                    <a:pt x="4" y="50"/>
                  </a:lnTo>
                  <a:lnTo>
                    <a:pt x="4" y="51"/>
                  </a:lnTo>
                  <a:lnTo>
                    <a:pt x="5" y="52"/>
                  </a:lnTo>
                  <a:lnTo>
                    <a:pt x="5" y="53"/>
                  </a:lnTo>
                  <a:lnTo>
                    <a:pt x="6" y="54"/>
                  </a:lnTo>
                  <a:lnTo>
                    <a:pt x="7" y="55"/>
                  </a:lnTo>
                  <a:lnTo>
                    <a:pt x="7" y="56"/>
                  </a:lnTo>
                  <a:lnTo>
                    <a:pt x="8" y="57"/>
                  </a:lnTo>
                  <a:lnTo>
                    <a:pt x="9" y="57"/>
                  </a:lnTo>
                  <a:lnTo>
                    <a:pt x="10" y="58"/>
                  </a:lnTo>
                  <a:lnTo>
                    <a:pt x="10" y="59"/>
                  </a:lnTo>
                  <a:lnTo>
                    <a:pt x="11" y="60"/>
                  </a:lnTo>
                  <a:lnTo>
                    <a:pt x="12" y="61"/>
                  </a:lnTo>
                  <a:lnTo>
                    <a:pt x="13" y="61"/>
                  </a:lnTo>
                  <a:lnTo>
                    <a:pt x="14" y="62"/>
                  </a:lnTo>
                  <a:lnTo>
                    <a:pt x="15" y="63"/>
                  </a:lnTo>
                  <a:lnTo>
                    <a:pt x="16" y="63"/>
                  </a:lnTo>
                  <a:lnTo>
                    <a:pt x="17" y="64"/>
                  </a:lnTo>
                  <a:lnTo>
                    <a:pt x="18" y="65"/>
                  </a:lnTo>
                  <a:lnTo>
                    <a:pt x="19" y="65"/>
                  </a:lnTo>
                  <a:lnTo>
                    <a:pt x="20" y="66"/>
                  </a:lnTo>
                  <a:lnTo>
                    <a:pt x="21" y="66"/>
                  </a:lnTo>
                  <a:lnTo>
                    <a:pt x="22" y="67"/>
                  </a:lnTo>
                  <a:lnTo>
                    <a:pt x="23" y="67"/>
                  </a:lnTo>
                  <a:lnTo>
                    <a:pt x="24" y="67"/>
                  </a:lnTo>
                  <a:lnTo>
                    <a:pt x="25" y="68"/>
                  </a:lnTo>
                  <a:lnTo>
                    <a:pt x="27" y="68"/>
                  </a:lnTo>
                  <a:lnTo>
                    <a:pt x="27" y="68"/>
                  </a:lnTo>
                  <a:lnTo>
                    <a:pt x="27" y="68"/>
                  </a:lnTo>
                  <a:lnTo>
                    <a:pt x="28" y="68"/>
                  </a:lnTo>
                  <a:lnTo>
                    <a:pt x="28" y="68"/>
                  </a:lnTo>
                  <a:lnTo>
                    <a:pt x="29" y="68"/>
                  </a:lnTo>
                  <a:lnTo>
                    <a:pt x="31" y="68"/>
                  </a:lnTo>
                  <a:lnTo>
                    <a:pt x="32" y="69"/>
                  </a:lnTo>
                  <a:lnTo>
                    <a:pt x="34" y="68"/>
                  </a:lnTo>
                  <a:lnTo>
                    <a:pt x="35" y="68"/>
                  </a:lnTo>
                  <a:lnTo>
                    <a:pt x="37" y="68"/>
                  </a:lnTo>
                  <a:lnTo>
                    <a:pt x="38" y="68"/>
                  </a:lnTo>
                  <a:lnTo>
                    <a:pt x="40" y="68"/>
                  </a:lnTo>
                  <a:lnTo>
                    <a:pt x="41" y="67"/>
                  </a:lnTo>
                  <a:lnTo>
                    <a:pt x="43" y="67"/>
                  </a:lnTo>
                  <a:lnTo>
                    <a:pt x="44" y="66"/>
                  </a:lnTo>
                  <a:lnTo>
                    <a:pt x="45" y="66"/>
                  </a:lnTo>
                  <a:lnTo>
                    <a:pt x="46" y="65"/>
                  </a:lnTo>
                  <a:lnTo>
                    <a:pt x="48" y="64"/>
                  </a:lnTo>
                  <a:lnTo>
                    <a:pt x="49" y="63"/>
                  </a:lnTo>
                  <a:lnTo>
                    <a:pt x="50" y="62"/>
                  </a:lnTo>
                  <a:lnTo>
                    <a:pt x="51" y="62"/>
                  </a:lnTo>
                  <a:lnTo>
                    <a:pt x="52" y="61"/>
                  </a:lnTo>
                  <a:lnTo>
                    <a:pt x="53" y="60"/>
                  </a:lnTo>
                  <a:lnTo>
                    <a:pt x="54" y="59"/>
                  </a:lnTo>
                  <a:lnTo>
                    <a:pt x="56" y="57"/>
                  </a:lnTo>
                  <a:lnTo>
                    <a:pt x="56" y="56"/>
                  </a:lnTo>
                  <a:lnTo>
                    <a:pt x="57" y="55"/>
                  </a:lnTo>
                  <a:lnTo>
                    <a:pt x="58" y="54"/>
                  </a:lnTo>
                  <a:lnTo>
                    <a:pt x="59" y="53"/>
                  </a:lnTo>
                  <a:lnTo>
                    <a:pt x="60" y="51"/>
                  </a:lnTo>
                  <a:lnTo>
                    <a:pt x="60" y="50"/>
                  </a:lnTo>
                  <a:lnTo>
                    <a:pt x="61" y="48"/>
                  </a:lnTo>
                  <a:lnTo>
                    <a:pt x="61" y="47"/>
                  </a:lnTo>
                  <a:lnTo>
                    <a:pt x="62" y="45"/>
                  </a:lnTo>
                  <a:lnTo>
                    <a:pt x="62" y="44"/>
                  </a:lnTo>
                  <a:lnTo>
                    <a:pt x="63" y="42"/>
                  </a:lnTo>
                  <a:lnTo>
                    <a:pt x="63" y="42"/>
                  </a:lnTo>
                  <a:lnTo>
                    <a:pt x="63" y="41"/>
                  </a:lnTo>
                  <a:lnTo>
                    <a:pt x="63" y="41"/>
                  </a:lnTo>
                  <a:lnTo>
                    <a:pt x="63" y="40"/>
                  </a:lnTo>
                  <a:lnTo>
                    <a:pt x="63" y="40"/>
                  </a:lnTo>
                  <a:lnTo>
                    <a:pt x="63" y="40"/>
                  </a:lnTo>
                  <a:lnTo>
                    <a:pt x="63" y="39"/>
                  </a:lnTo>
                  <a:lnTo>
                    <a:pt x="63" y="39"/>
                  </a:lnTo>
                  <a:lnTo>
                    <a:pt x="63" y="38"/>
                  </a:lnTo>
                  <a:lnTo>
                    <a:pt x="63" y="37"/>
                  </a:lnTo>
                  <a:lnTo>
                    <a:pt x="63" y="36"/>
                  </a:lnTo>
                  <a:lnTo>
                    <a:pt x="63" y="35"/>
                  </a:lnTo>
                  <a:lnTo>
                    <a:pt x="63" y="34"/>
                  </a:lnTo>
                  <a:lnTo>
                    <a:pt x="63" y="33"/>
                  </a:lnTo>
                  <a:lnTo>
                    <a:pt x="63" y="32"/>
                  </a:lnTo>
                  <a:lnTo>
                    <a:pt x="63" y="31"/>
                  </a:lnTo>
                  <a:lnTo>
                    <a:pt x="63" y="30"/>
                  </a:lnTo>
                  <a:lnTo>
                    <a:pt x="63" y="29"/>
                  </a:lnTo>
                  <a:lnTo>
                    <a:pt x="63" y="28"/>
                  </a:lnTo>
                  <a:lnTo>
                    <a:pt x="63" y="27"/>
                  </a:lnTo>
                  <a:lnTo>
                    <a:pt x="62" y="26"/>
                  </a:lnTo>
                  <a:lnTo>
                    <a:pt x="62" y="25"/>
                  </a:lnTo>
                  <a:lnTo>
                    <a:pt x="62" y="24"/>
                  </a:lnTo>
                  <a:lnTo>
                    <a:pt x="61" y="23"/>
                  </a:lnTo>
                  <a:lnTo>
                    <a:pt x="61" y="22"/>
                  </a:lnTo>
                  <a:lnTo>
                    <a:pt x="61" y="21"/>
                  </a:lnTo>
                  <a:lnTo>
                    <a:pt x="60" y="20"/>
                  </a:lnTo>
                  <a:lnTo>
                    <a:pt x="60" y="19"/>
                  </a:lnTo>
                  <a:lnTo>
                    <a:pt x="59" y="18"/>
                  </a:lnTo>
                  <a:lnTo>
                    <a:pt x="59" y="17"/>
                  </a:lnTo>
                  <a:lnTo>
                    <a:pt x="58" y="16"/>
                  </a:lnTo>
                  <a:lnTo>
                    <a:pt x="57" y="15"/>
                  </a:lnTo>
                  <a:lnTo>
                    <a:pt x="57" y="14"/>
                  </a:lnTo>
                  <a:lnTo>
                    <a:pt x="56" y="13"/>
                  </a:lnTo>
                  <a:lnTo>
                    <a:pt x="55" y="12"/>
                  </a:lnTo>
                  <a:lnTo>
                    <a:pt x="54" y="11"/>
                  </a:lnTo>
                  <a:lnTo>
                    <a:pt x="54" y="10"/>
                  </a:lnTo>
                  <a:lnTo>
                    <a:pt x="53" y="9"/>
                  </a:lnTo>
                  <a:lnTo>
                    <a:pt x="52" y="9"/>
                  </a:lnTo>
                  <a:lnTo>
                    <a:pt x="51" y="8"/>
                  </a:lnTo>
                  <a:lnTo>
                    <a:pt x="50" y="7"/>
                  </a:lnTo>
                  <a:lnTo>
                    <a:pt x="49" y="6"/>
                  </a:lnTo>
                  <a:lnTo>
                    <a:pt x="48" y="6"/>
                  </a:lnTo>
                  <a:lnTo>
                    <a:pt x="48" y="5"/>
                  </a:lnTo>
                  <a:lnTo>
                    <a:pt x="47" y="4"/>
                  </a:lnTo>
                  <a:lnTo>
                    <a:pt x="46" y="4"/>
                  </a:lnTo>
                  <a:lnTo>
                    <a:pt x="45" y="3"/>
                  </a:lnTo>
                  <a:lnTo>
                    <a:pt x="44" y="3"/>
                  </a:lnTo>
                  <a:lnTo>
                    <a:pt x="42" y="2"/>
                  </a:lnTo>
                  <a:lnTo>
                    <a:pt x="41" y="2"/>
                  </a:lnTo>
                  <a:lnTo>
                    <a:pt x="40" y="2"/>
                  </a:lnTo>
                  <a:lnTo>
                    <a:pt x="39" y="1"/>
                  </a:lnTo>
                  <a:lnTo>
                    <a:pt x="38" y="1"/>
                  </a:lnTo>
                  <a:lnTo>
                    <a:pt x="37" y="1"/>
                  </a:lnTo>
                  <a:lnTo>
                    <a:pt x="37" y="1"/>
                  </a:lnTo>
                  <a:close/>
                  <a:moveTo>
                    <a:pt x="35" y="3"/>
                  </a:moveTo>
                  <a:lnTo>
                    <a:pt x="36" y="3"/>
                  </a:lnTo>
                  <a:lnTo>
                    <a:pt x="36" y="3"/>
                  </a:lnTo>
                  <a:lnTo>
                    <a:pt x="37" y="3"/>
                  </a:lnTo>
                  <a:lnTo>
                    <a:pt x="38" y="4"/>
                  </a:lnTo>
                  <a:lnTo>
                    <a:pt x="40" y="4"/>
                  </a:lnTo>
                  <a:lnTo>
                    <a:pt x="41" y="4"/>
                  </a:lnTo>
                  <a:lnTo>
                    <a:pt x="42" y="5"/>
                  </a:lnTo>
                  <a:lnTo>
                    <a:pt x="43" y="5"/>
                  </a:lnTo>
                  <a:lnTo>
                    <a:pt x="44" y="6"/>
                  </a:lnTo>
                  <a:lnTo>
                    <a:pt x="44" y="6"/>
                  </a:lnTo>
                  <a:lnTo>
                    <a:pt x="45" y="7"/>
                  </a:lnTo>
                  <a:lnTo>
                    <a:pt x="46" y="7"/>
                  </a:lnTo>
                  <a:lnTo>
                    <a:pt x="47" y="8"/>
                  </a:lnTo>
                  <a:lnTo>
                    <a:pt x="48" y="8"/>
                  </a:lnTo>
                  <a:lnTo>
                    <a:pt x="49" y="9"/>
                  </a:lnTo>
                  <a:lnTo>
                    <a:pt x="50" y="10"/>
                  </a:lnTo>
                  <a:lnTo>
                    <a:pt x="50" y="10"/>
                  </a:lnTo>
                  <a:lnTo>
                    <a:pt x="51" y="11"/>
                  </a:lnTo>
                  <a:lnTo>
                    <a:pt x="52" y="12"/>
                  </a:lnTo>
                  <a:lnTo>
                    <a:pt x="53" y="13"/>
                  </a:lnTo>
                  <a:lnTo>
                    <a:pt x="53" y="14"/>
                  </a:lnTo>
                  <a:lnTo>
                    <a:pt x="54" y="14"/>
                  </a:lnTo>
                  <a:lnTo>
                    <a:pt x="55" y="15"/>
                  </a:lnTo>
                  <a:lnTo>
                    <a:pt x="55" y="16"/>
                  </a:lnTo>
                  <a:lnTo>
                    <a:pt x="56" y="17"/>
                  </a:lnTo>
                  <a:lnTo>
                    <a:pt x="56" y="18"/>
                  </a:lnTo>
                  <a:lnTo>
                    <a:pt x="57" y="19"/>
                  </a:lnTo>
                  <a:lnTo>
                    <a:pt x="57" y="20"/>
                  </a:lnTo>
                  <a:lnTo>
                    <a:pt x="58" y="21"/>
                  </a:lnTo>
                  <a:lnTo>
                    <a:pt x="58" y="22"/>
                  </a:lnTo>
                  <a:lnTo>
                    <a:pt x="59" y="23"/>
                  </a:lnTo>
                  <a:lnTo>
                    <a:pt x="59" y="24"/>
                  </a:lnTo>
                  <a:lnTo>
                    <a:pt x="59" y="25"/>
                  </a:lnTo>
                  <a:lnTo>
                    <a:pt x="60" y="26"/>
                  </a:lnTo>
                  <a:lnTo>
                    <a:pt x="60" y="28"/>
                  </a:lnTo>
                  <a:lnTo>
                    <a:pt x="61" y="29"/>
                  </a:lnTo>
                  <a:lnTo>
                    <a:pt x="61" y="31"/>
                  </a:lnTo>
                  <a:lnTo>
                    <a:pt x="61" y="33"/>
                  </a:lnTo>
                  <a:lnTo>
                    <a:pt x="61" y="34"/>
                  </a:lnTo>
                  <a:lnTo>
                    <a:pt x="61" y="35"/>
                  </a:lnTo>
                  <a:lnTo>
                    <a:pt x="61" y="36"/>
                  </a:lnTo>
                  <a:lnTo>
                    <a:pt x="61" y="37"/>
                  </a:lnTo>
                  <a:lnTo>
                    <a:pt x="61" y="37"/>
                  </a:lnTo>
                  <a:lnTo>
                    <a:pt x="61" y="38"/>
                  </a:lnTo>
                  <a:lnTo>
                    <a:pt x="61" y="39"/>
                  </a:lnTo>
                  <a:lnTo>
                    <a:pt x="61" y="40"/>
                  </a:lnTo>
                  <a:lnTo>
                    <a:pt x="61" y="40"/>
                  </a:lnTo>
                  <a:lnTo>
                    <a:pt x="61" y="40"/>
                  </a:lnTo>
                  <a:lnTo>
                    <a:pt x="61" y="41"/>
                  </a:lnTo>
                  <a:lnTo>
                    <a:pt x="60" y="41"/>
                  </a:lnTo>
                  <a:lnTo>
                    <a:pt x="60" y="41"/>
                  </a:lnTo>
                  <a:lnTo>
                    <a:pt x="60" y="42"/>
                  </a:lnTo>
                  <a:lnTo>
                    <a:pt x="60" y="43"/>
                  </a:lnTo>
                  <a:lnTo>
                    <a:pt x="60" y="45"/>
                  </a:lnTo>
                  <a:lnTo>
                    <a:pt x="59" y="46"/>
                  </a:lnTo>
                  <a:lnTo>
                    <a:pt x="59" y="47"/>
                  </a:lnTo>
                  <a:lnTo>
                    <a:pt x="58" y="49"/>
                  </a:lnTo>
                  <a:lnTo>
                    <a:pt x="57" y="50"/>
                  </a:lnTo>
                  <a:lnTo>
                    <a:pt x="57" y="51"/>
                  </a:lnTo>
                  <a:lnTo>
                    <a:pt x="56" y="52"/>
                  </a:lnTo>
                  <a:lnTo>
                    <a:pt x="55" y="54"/>
                  </a:lnTo>
                  <a:lnTo>
                    <a:pt x="54" y="55"/>
                  </a:lnTo>
                  <a:lnTo>
                    <a:pt x="54" y="56"/>
                  </a:lnTo>
                  <a:lnTo>
                    <a:pt x="53" y="57"/>
                  </a:lnTo>
                  <a:lnTo>
                    <a:pt x="52" y="58"/>
                  </a:lnTo>
                  <a:lnTo>
                    <a:pt x="51" y="59"/>
                  </a:lnTo>
                  <a:lnTo>
                    <a:pt x="50" y="60"/>
                  </a:lnTo>
                  <a:lnTo>
                    <a:pt x="49" y="61"/>
                  </a:lnTo>
                  <a:lnTo>
                    <a:pt x="48" y="61"/>
                  </a:lnTo>
                  <a:lnTo>
                    <a:pt x="46" y="62"/>
                  </a:lnTo>
                  <a:lnTo>
                    <a:pt x="45" y="63"/>
                  </a:lnTo>
                  <a:lnTo>
                    <a:pt x="44" y="63"/>
                  </a:lnTo>
                  <a:lnTo>
                    <a:pt x="43" y="64"/>
                  </a:lnTo>
                  <a:lnTo>
                    <a:pt x="42" y="64"/>
                  </a:lnTo>
                  <a:lnTo>
                    <a:pt x="40" y="65"/>
                  </a:lnTo>
                  <a:lnTo>
                    <a:pt x="39" y="65"/>
                  </a:lnTo>
                  <a:lnTo>
                    <a:pt x="38" y="66"/>
                  </a:lnTo>
                  <a:lnTo>
                    <a:pt x="37" y="66"/>
                  </a:lnTo>
                  <a:lnTo>
                    <a:pt x="35" y="66"/>
                  </a:lnTo>
                  <a:lnTo>
                    <a:pt x="34" y="66"/>
                  </a:lnTo>
                  <a:lnTo>
                    <a:pt x="32" y="66"/>
                  </a:lnTo>
                  <a:lnTo>
                    <a:pt x="31" y="66"/>
                  </a:lnTo>
                  <a:lnTo>
                    <a:pt x="30" y="66"/>
                  </a:lnTo>
                  <a:lnTo>
                    <a:pt x="28" y="66"/>
                  </a:lnTo>
                  <a:lnTo>
                    <a:pt x="28" y="66"/>
                  </a:lnTo>
                  <a:lnTo>
                    <a:pt x="27" y="66"/>
                  </a:lnTo>
                  <a:lnTo>
                    <a:pt x="26" y="65"/>
                  </a:lnTo>
                  <a:lnTo>
                    <a:pt x="25" y="65"/>
                  </a:lnTo>
                  <a:lnTo>
                    <a:pt x="24" y="65"/>
                  </a:lnTo>
                  <a:lnTo>
                    <a:pt x="23" y="64"/>
                  </a:lnTo>
                  <a:lnTo>
                    <a:pt x="22" y="64"/>
                  </a:lnTo>
                  <a:lnTo>
                    <a:pt x="21" y="63"/>
                  </a:lnTo>
                  <a:lnTo>
                    <a:pt x="20" y="63"/>
                  </a:lnTo>
                  <a:lnTo>
                    <a:pt x="19" y="63"/>
                  </a:lnTo>
                  <a:lnTo>
                    <a:pt x="18" y="62"/>
                  </a:lnTo>
                  <a:lnTo>
                    <a:pt x="17" y="61"/>
                  </a:lnTo>
                  <a:lnTo>
                    <a:pt x="16" y="61"/>
                  </a:lnTo>
                  <a:lnTo>
                    <a:pt x="15" y="60"/>
                  </a:lnTo>
                  <a:lnTo>
                    <a:pt x="15" y="60"/>
                  </a:lnTo>
                  <a:lnTo>
                    <a:pt x="14" y="59"/>
                  </a:lnTo>
                  <a:lnTo>
                    <a:pt x="13" y="58"/>
                  </a:lnTo>
                  <a:lnTo>
                    <a:pt x="12" y="57"/>
                  </a:lnTo>
                  <a:lnTo>
                    <a:pt x="11" y="57"/>
                  </a:lnTo>
                  <a:lnTo>
                    <a:pt x="11" y="56"/>
                  </a:lnTo>
                  <a:lnTo>
                    <a:pt x="10" y="55"/>
                  </a:lnTo>
                  <a:lnTo>
                    <a:pt x="9" y="54"/>
                  </a:lnTo>
                  <a:lnTo>
                    <a:pt x="9" y="53"/>
                  </a:lnTo>
                  <a:lnTo>
                    <a:pt x="8" y="52"/>
                  </a:lnTo>
                  <a:lnTo>
                    <a:pt x="7" y="51"/>
                  </a:lnTo>
                  <a:lnTo>
                    <a:pt x="7" y="51"/>
                  </a:lnTo>
                  <a:lnTo>
                    <a:pt x="6" y="50"/>
                  </a:lnTo>
                  <a:lnTo>
                    <a:pt x="6" y="49"/>
                  </a:lnTo>
                  <a:lnTo>
                    <a:pt x="5" y="48"/>
                  </a:lnTo>
                  <a:lnTo>
                    <a:pt x="5" y="47"/>
                  </a:lnTo>
                  <a:lnTo>
                    <a:pt x="5" y="46"/>
                  </a:lnTo>
                  <a:lnTo>
                    <a:pt x="4" y="45"/>
                  </a:lnTo>
                  <a:lnTo>
                    <a:pt x="4" y="44"/>
                  </a:lnTo>
                  <a:lnTo>
                    <a:pt x="4" y="42"/>
                  </a:lnTo>
                  <a:lnTo>
                    <a:pt x="3" y="41"/>
                  </a:lnTo>
                  <a:lnTo>
                    <a:pt x="3" y="39"/>
                  </a:lnTo>
                  <a:lnTo>
                    <a:pt x="3" y="37"/>
                  </a:lnTo>
                  <a:lnTo>
                    <a:pt x="2" y="36"/>
                  </a:lnTo>
                  <a:lnTo>
                    <a:pt x="2" y="35"/>
                  </a:lnTo>
                  <a:lnTo>
                    <a:pt x="2" y="34"/>
                  </a:lnTo>
                  <a:lnTo>
                    <a:pt x="2" y="33"/>
                  </a:lnTo>
                  <a:lnTo>
                    <a:pt x="2" y="32"/>
                  </a:lnTo>
                  <a:lnTo>
                    <a:pt x="2" y="31"/>
                  </a:lnTo>
                  <a:lnTo>
                    <a:pt x="3" y="30"/>
                  </a:lnTo>
                  <a:lnTo>
                    <a:pt x="3" y="29"/>
                  </a:lnTo>
                  <a:lnTo>
                    <a:pt x="3" y="28"/>
                  </a:lnTo>
                  <a:lnTo>
                    <a:pt x="3" y="28"/>
                  </a:lnTo>
                  <a:lnTo>
                    <a:pt x="3" y="28"/>
                  </a:lnTo>
                  <a:lnTo>
                    <a:pt x="3" y="28"/>
                  </a:lnTo>
                  <a:lnTo>
                    <a:pt x="3" y="28"/>
                  </a:lnTo>
                  <a:lnTo>
                    <a:pt x="3" y="27"/>
                  </a:lnTo>
                  <a:lnTo>
                    <a:pt x="3" y="27"/>
                  </a:lnTo>
                  <a:lnTo>
                    <a:pt x="3" y="25"/>
                  </a:lnTo>
                  <a:lnTo>
                    <a:pt x="4" y="24"/>
                  </a:lnTo>
                  <a:lnTo>
                    <a:pt x="4" y="22"/>
                  </a:lnTo>
                  <a:lnTo>
                    <a:pt x="5" y="21"/>
                  </a:lnTo>
                  <a:lnTo>
                    <a:pt x="5" y="20"/>
                  </a:lnTo>
                  <a:lnTo>
                    <a:pt x="6" y="18"/>
                  </a:lnTo>
                  <a:lnTo>
                    <a:pt x="7" y="17"/>
                  </a:lnTo>
                  <a:lnTo>
                    <a:pt x="7" y="16"/>
                  </a:lnTo>
                  <a:lnTo>
                    <a:pt x="8" y="15"/>
                  </a:lnTo>
                  <a:lnTo>
                    <a:pt x="9" y="14"/>
                  </a:lnTo>
                  <a:lnTo>
                    <a:pt x="10" y="13"/>
                  </a:lnTo>
                  <a:lnTo>
                    <a:pt x="11" y="12"/>
                  </a:lnTo>
                  <a:lnTo>
                    <a:pt x="12" y="11"/>
                  </a:lnTo>
                  <a:lnTo>
                    <a:pt x="13" y="10"/>
                  </a:lnTo>
                  <a:lnTo>
                    <a:pt x="14" y="9"/>
                  </a:lnTo>
                  <a:lnTo>
                    <a:pt x="15" y="8"/>
                  </a:lnTo>
                  <a:lnTo>
                    <a:pt x="16" y="7"/>
                  </a:lnTo>
                  <a:lnTo>
                    <a:pt x="17" y="6"/>
                  </a:lnTo>
                  <a:lnTo>
                    <a:pt x="18" y="6"/>
                  </a:lnTo>
                  <a:lnTo>
                    <a:pt x="19" y="5"/>
                  </a:lnTo>
                  <a:lnTo>
                    <a:pt x="20" y="5"/>
                  </a:lnTo>
                  <a:lnTo>
                    <a:pt x="22" y="4"/>
                  </a:lnTo>
                  <a:lnTo>
                    <a:pt x="23" y="4"/>
                  </a:lnTo>
                  <a:lnTo>
                    <a:pt x="24" y="3"/>
                  </a:lnTo>
                  <a:lnTo>
                    <a:pt x="26" y="3"/>
                  </a:lnTo>
                  <a:lnTo>
                    <a:pt x="27" y="3"/>
                  </a:lnTo>
                  <a:lnTo>
                    <a:pt x="28" y="3"/>
                  </a:lnTo>
                  <a:lnTo>
                    <a:pt x="29" y="3"/>
                  </a:lnTo>
                  <a:lnTo>
                    <a:pt x="31" y="2"/>
                  </a:lnTo>
                  <a:lnTo>
                    <a:pt x="32" y="3"/>
                  </a:lnTo>
                  <a:lnTo>
                    <a:pt x="34" y="3"/>
                  </a:lnTo>
                  <a:lnTo>
                    <a:pt x="35" y="3"/>
                  </a:lnTo>
                  <a:lnTo>
                    <a:pt x="35" y="3"/>
                  </a:lnTo>
                  <a:lnTo>
                    <a:pt x="35" y="3"/>
                  </a:lnTo>
                  <a:close/>
                </a:path>
              </a:pathLst>
            </a:custGeom>
            <a:solidFill>
              <a:srgbClr val="00466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9" name="Freeform 13"/>
            <p:cNvSpPr>
              <a:spLocks/>
            </p:cNvSpPr>
            <p:nvPr/>
          </p:nvSpPr>
          <p:spPr bwMode="auto">
            <a:xfrm>
              <a:off x="1310" y="1161"/>
              <a:ext cx="30" cy="31"/>
            </a:xfrm>
            <a:custGeom>
              <a:avLst/>
              <a:gdLst>
                <a:gd name="T0" fmla="*/ 16 w 30"/>
                <a:gd name="T1" fmla="*/ 0 h 31"/>
                <a:gd name="T2" fmla="*/ 14 w 30"/>
                <a:gd name="T3" fmla="*/ 0 h 31"/>
                <a:gd name="T4" fmla="*/ 11 w 30"/>
                <a:gd name="T5" fmla="*/ 1 h 31"/>
                <a:gd name="T6" fmla="*/ 9 w 30"/>
                <a:gd name="T7" fmla="*/ 1 h 31"/>
                <a:gd name="T8" fmla="*/ 7 w 30"/>
                <a:gd name="T9" fmla="*/ 2 h 31"/>
                <a:gd name="T10" fmla="*/ 5 w 30"/>
                <a:gd name="T11" fmla="*/ 4 h 31"/>
                <a:gd name="T12" fmla="*/ 4 w 30"/>
                <a:gd name="T13" fmla="*/ 5 h 31"/>
                <a:gd name="T14" fmla="*/ 2 w 30"/>
                <a:gd name="T15" fmla="*/ 7 h 31"/>
                <a:gd name="T16" fmla="*/ 1 w 30"/>
                <a:gd name="T17" fmla="*/ 9 h 31"/>
                <a:gd name="T18" fmla="*/ 0 w 30"/>
                <a:gd name="T19" fmla="*/ 11 h 31"/>
                <a:gd name="T20" fmla="*/ 0 w 30"/>
                <a:gd name="T21" fmla="*/ 13 h 31"/>
                <a:gd name="T22" fmla="*/ 0 w 30"/>
                <a:gd name="T23" fmla="*/ 15 h 31"/>
                <a:gd name="T24" fmla="*/ 0 w 30"/>
                <a:gd name="T25" fmla="*/ 17 h 31"/>
                <a:gd name="T26" fmla="*/ 0 w 30"/>
                <a:gd name="T27" fmla="*/ 20 h 31"/>
                <a:gd name="T28" fmla="*/ 1 w 30"/>
                <a:gd name="T29" fmla="*/ 22 h 31"/>
                <a:gd name="T30" fmla="*/ 2 w 30"/>
                <a:gd name="T31" fmla="*/ 24 h 31"/>
                <a:gd name="T32" fmla="*/ 3 w 30"/>
                <a:gd name="T33" fmla="*/ 25 h 31"/>
                <a:gd name="T34" fmla="*/ 5 w 30"/>
                <a:gd name="T35" fmla="*/ 27 h 31"/>
                <a:gd name="T36" fmla="*/ 7 w 30"/>
                <a:gd name="T37" fmla="*/ 28 h 31"/>
                <a:gd name="T38" fmla="*/ 9 w 30"/>
                <a:gd name="T39" fmla="*/ 29 h 31"/>
                <a:gd name="T40" fmla="*/ 11 w 30"/>
                <a:gd name="T41" fmla="*/ 30 h 31"/>
                <a:gd name="T42" fmla="*/ 13 w 30"/>
                <a:gd name="T43" fmla="*/ 31 h 31"/>
                <a:gd name="T44" fmla="*/ 16 w 30"/>
                <a:gd name="T45" fmla="*/ 31 h 31"/>
                <a:gd name="T46" fmla="*/ 18 w 30"/>
                <a:gd name="T47" fmla="*/ 31 h 31"/>
                <a:gd name="T48" fmla="*/ 20 w 30"/>
                <a:gd name="T49" fmla="*/ 30 h 31"/>
                <a:gd name="T50" fmla="*/ 22 w 30"/>
                <a:gd name="T51" fmla="*/ 29 h 31"/>
                <a:gd name="T52" fmla="*/ 24 w 30"/>
                <a:gd name="T53" fmla="*/ 28 h 31"/>
                <a:gd name="T54" fmla="*/ 26 w 30"/>
                <a:gd name="T55" fmla="*/ 27 h 31"/>
                <a:gd name="T56" fmla="*/ 27 w 30"/>
                <a:gd name="T57" fmla="*/ 25 h 31"/>
                <a:gd name="T58" fmla="*/ 28 w 30"/>
                <a:gd name="T59" fmla="*/ 23 h 31"/>
                <a:gd name="T60" fmla="*/ 29 w 30"/>
                <a:gd name="T61" fmla="*/ 21 h 31"/>
                <a:gd name="T62" fmla="*/ 30 w 30"/>
                <a:gd name="T63" fmla="*/ 19 h 31"/>
                <a:gd name="T64" fmla="*/ 30 w 30"/>
                <a:gd name="T65" fmla="*/ 17 h 31"/>
                <a:gd name="T66" fmla="*/ 30 w 30"/>
                <a:gd name="T67" fmla="*/ 15 h 31"/>
                <a:gd name="T68" fmla="*/ 30 w 30"/>
                <a:gd name="T69" fmla="*/ 12 h 31"/>
                <a:gd name="T70" fmla="*/ 29 w 30"/>
                <a:gd name="T71" fmla="*/ 10 h 31"/>
                <a:gd name="T72" fmla="*/ 28 w 30"/>
                <a:gd name="T73" fmla="*/ 8 h 31"/>
                <a:gd name="T74" fmla="*/ 27 w 30"/>
                <a:gd name="T75" fmla="*/ 6 h 31"/>
                <a:gd name="T76" fmla="*/ 25 w 30"/>
                <a:gd name="T77" fmla="*/ 5 h 31"/>
                <a:gd name="T78" fmla="*/ 24 w 30"/>
                <a:gd name="T79" fmla="*/ 3 h 31"/>
                <a:gd name="T80" fmla="*/ 22 w 30"/>
                <a:gd name="T81" fmla="*/ 2 h 31"/>
                <a:gd name="T82" fmla="*/ 20 w 30"/>
                <a:gd name="T83" fmla="*/ 1 h 31"/>
                <a:gd name="T84" fmla="*/ 17 w 30"/>
                <a:gd name="T85" fmla="*/ 1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0" h="31">
                  <a:moveTo>
                    <a:pt x="17" y="1"/>
                  </a:moveTo>
                  <a:lnTo>
                    <a:pt x="17" y="1"/>
                  </a:lnTo>
                  <a:lnTo>
                    <a:pt x="16" y="0"/>
                  </a:lnTo>
                  <a:lnTo>
                    <a:pt x="15" y="0"/>
                  </a:lnTo>
                  <a:lnTo>
                    <a:pt x="14" y="0"/>
                  </a:lnTo>
                  <a:lnTo>
                    <a:pt x="14" y="0"/>
                  </a:lnTo>
                  <a:lnTo>
                    <a:pt x="13" y="1"/>
                  </a:lnTo>
                  <a:lnTo>
                    <a:pt x="12" y="1"/>
                  </a:lnTo>
                  <a:lnTo>
                    <a:pt x="11" y="1"/>
                  </a:lnTo>
                  <a:lnTo>
                    <a:pt x="11" y="1"/>
                  </a:lnTo>
                  <a:lnTo>
                    <a:pt x="10" y="1"/>
                  </a:lnTo>
                  <a:lnTo>
                    <a:pt x="9" y="1"/>
                  </a:lnTo>
                  <a:lnTo>
                    <a:pt x="9" y="2"/>
                  </a:lnTo>
                  <a:lnTo>
                    <a:pt x="8" y="2"/>
                  </a:lnTo>
                  <a:lnTo>
                    <a:pt x="7" y="2"/>
                  </a:lnTo>
                  <a:lnTo>
                    <a:pt x="7" y="3"/>
                  </a:lnTo>
                  <a:lnTo>
                    <a:pt x="6" y="3"/>
                  </a:lnTo>
                  <a:lnTo>
                    <a:pt x="5" y="4"/>
                  </a:lnTo>
                  <a:lnTo>
                    <a:pt x="5" y="4"/>
                  </a:lnTo>
                  <a:lnTo>
                    <a:pt x="4" y="4"/>
                  </a:lnTo>
                  <a:lnTo>
                    <a:pt x="4" y="5"/>
                  </a:lnTo>
                  <a:lnTo>
                    <a:pt x="3" y="6"/>
                  </a:lnTo>
                  <a:lnTo>
                    <a:pt x="3" y="6"/>
                  </a:lnTo>
                  <a:lnTo>
                    <a:pt x="2" y="7"/>
                  </a:lnTo>
                  <a:lnTo>
                    <a:pt x="2" y="7"/>
                  </a:lnTo>
                  <a:lnTo>
                    <a:pt x="2" y="8"/>
                  </a:lnTo>
                  <a:lnTo>
                    <a:pt x="1" y="9"/>
                  </a:lnTo>
                  <a:lnTo>
                    <a:pt x="1" y="9"/>
                  </a:lnTo>
                  <a:lnTo>
                    <a:pt x="1" y="10"/>
                  </a:lnTo>
                  <a:lnTo>
                    <a:pt x="0" y="11"/>
                  </a:lnTo>
                  <a:lnTo>
                    <a:pt x="0" y="11"/>
                  </a:lnTo>
                  <a:lnTo>
                    <a:pt x="0" y="12"/>
                  </a:lnTo>
                  <a:lnTo>
                    <a:pt x="0" y="13"/>
                  </a:lnTo>
                  <a:lnTo>
                    <a:pt x="0" y="14"/>
                  </a:lnTo>
                  <a:lnTo>
                    <a:pt x="0" y="14"/>
                  </a:lnTo>
                  <a:lnTo>
                    <a:pt x="0" y="15"/>
                  </a:lnTo>
                  <a:lnTo>
                    <a:pt x="0" y="16"/>
                  </a:lnTo>
                  <a:lnTo>
                    <a:pt x="0" y="17"/>
                  </a:lnTo>
                  <a:lnTo>
                    <a:pt x="0" y="17"/>
                  </a:lnTo>
                  <a:lnTo>
                    <a:pt x="0" y="18"/>
                  </a:lnTo>
                  <a:lnTo>
                    <a:pt x="0" y="19"/>
                  </a:lnTo>
                  <a:lnTo>
                    <a:pt x="0" y="20"/>
                  </a:lnTo>
                  <a:lnTo>
                    <a:pt x="1" y="20"/>
                  </a:lnTo>
                  <a:lnTo>
                    <a:pt x="1" y="21"/>
                  </a:lnTo>
                  <a:lnTo>
                    <a:pt x="1" y="22"/>
                  </a:lnTo>
                  <a:lnTo>
                    <a:pt x="1" y="22"/>
                  </a:lnTo>
                  <a:lnTo>
                    <a:pt x="2" y="23"/>
                  </a:lnTo>
                  <a:lnTo>
                    <a:pt x="2" y="24"/>
                  </a:lnTo>
                  <a:lnTo>
                    <a:pt x="3" y="24"/>
                  </a:lnTo>
                  <a:lnTo>
                    <a:pt x="3" y="25"/>
                  </a:lnTo>
                  <a:lnTo>
                    <a:pt x="3" y="25"/>
                  </a:lnTo>
                  <a:lnTo>
                    <a:pt x="4" y="26"/>
                  </a:lnTo>
                  <a:lnTo>
                    <a:pt x="5" y="26"/>
                  </a:lnTo>
                  <a:lnTo>
                    <a:pt x="5" y="27"/>
                  </a:lnTo>
                  <a:lnTo>
                    <a:pt x="6" y="27"/>
                  </a:lnTo>
                  <a:lnTo>
                    <a:pt x="6" y="28"/>
                  </a:lnTo>
                  <a:lnTo>
                    <a:pt x="7" y="28"/>
                  </a:lnTo>
                  <a:lnTo>
                    <a:pt x="7" y="29"/>
                  </a:lnTo>
                  <a:lnTo>
                    <a:pt x="8" y="29"/>
                  </a:lnTo>
                  <a:lnTo>
                    <a:pt x="9" y="29"/>
                  </a:lnTo>
                  <a:lnTo>
                    <a:pt x="9" y="30"/>
                  </a:lnTo>
                  <a:lnTo>
                    <a:pt x="10" y="30"/>
                  </a:lnTo>
                  <a:lnTo>
                    <a:pt x="11" y="30"/>
                  </a:lnTo>
                  <a:lnTo>
                    <a:pt x="12" y="30"/>
                  </a:lnTo>
                  <a:lnTo>
                    <a:pt x="12" y="31"/>
                  </a:lnTo>
                  <a:lnTo>
                    <a:pt x="13" y="31"/>
                  </a:lnTo>
                  <a:lnTo>
                    <a:pt x="14" y="31"/>
                  </a:lnTo>
                  <a:lnTo>
                    <a:pt x="15" y="31"/>
                  </a:lnTo>
                  <a:lnTo>
                    <a:pt x="16" y="31"/>
                  </a:lnTo>
                  <a:lnTo>
                    <a:pt x="16" y="31"/>
                  </a:lnTo>
                  <a:lnTo>
                    <a:pt x="17" y="31"/>
                  </a:lnTo>
                  <a:lnTo>
                    <a:pt x="18" y="31"/>
                  </a:lnTo>
                  <a:lnTo>
                    <a:pt x="19" y="30"/>
                  </a:lnTo>
                  <a:lnTo>
                    <a:pt x="19" y="30"/>
                  </a:lnTo>
                  <a:lnTo>
                    <a:pt x="20" y="30"/>
                  </a:lnTo>
                  <a:lnTo>
                    <a:pt x="21" y="30"/>
                  </a:lnTo>
                  <a:lnTo>
                    <a:pt x="21" y="30"/>
                  </a:lnTo>
                  <a:lnTo>
                    <a:pt x="22" y="29"/>
                  </a:lnTo>
                  <a:lnTo>
                    <a:pt x="23" y="29"/>
                  </a:lnTo>
                  <a:lnTo>
                    <a:pt x="23" y="29"/>
                  </a:lnTo>
                  <a:lnTo>
                    <a:pt x="24" y="28"/>
                  </a:lnTo>
                  <a:lnTo>
                    <a:pt x="24" y="28"/>
                  </a:lnTo>
                  <a:lnTo>
                    <a:pt x="25" y="27"/>
                  </a:lnTo>
                  <a:lnTo>
                    <a:pt x="26" y="27"/>
                  </a:lnTo>
                  <a:lnTo>
                    <a:pt x="26" y="26"/>
                  </a:lnTo>
                  <a:lnTo>
                    <a:pt x="27" y="26"/>
                  </a:lnTo>
                  <a:lnTo>
                    <a:pt x="27" y="25"/>
                  </a:lnTo>
                  <a:lnTo>
                    <a:pt x="27" y="25"/>
                  </a:lnTo>
                  <a:lnTo>
                    <a:pt x="28" y="24"/>
                  </a:lnTo>
                  <a:lnTo>
                    <a:pt x="28" y="23"/>
                  </a:lnTo>
                  <a:lnTo>
                    <a:pt x="29" y="23"/>
                  </a:lnTo>
                  <a:lnTo>
                    <a:pt x="29" y="22"/>
                  </a:lnTo>
                  <a:lnTo>
                    <a:pt x="29" y="21"/>
                  </a:lnTo>
                  <a:lnTo>
                    <a:pt x="29" y="21"/>
                  </a:lnTo>
                  <a:lnTo>
                    <a:pt x="30" y="20"/>
                  </a:lnTo>
                  <a:lnTo>
                    <a:pt x="30" y="19"/>
                  </a:lnTo>
                  <a:lnTo>
                    <a:pt x="30" y="18"/>
                  </a:lnTo>
                  <a:lnTo>
                    <a:pt x="30" y="18"/>
                  </a:lnTo>
                  <a:lnTo>
                    <a:pt x="30" y="17"/>
                  </a:lnTo>
                  <a:lnTo>
                    <a:pt x="30" y="16"/>
                  </a:lnTo>
                  <a:lnTo>
                    <a:pt x="30" y="15"/>
                  </a:lnTo>
                  <a:lnTo>
                    <a:pt x="30" y="15"/>
                  </a:lnTo>
                  <a:lnTo>
                    <a:pt x="30" y="14"/>
                  </a:lnTo>
                  <a:lnTo>
                    <a:pt x="30" y="13"/>
                  </a:lnTo>
                  <a:lnTo>
                    <a:pt x="30" y="12"/>
                  </a:lnTo>
                  <a:lnTo>
                    <a:pt x="30" y="12"/>
                  </a:lnTo>
                  <a:lnTo>
                    <a:pt x="29" y="11"/>
                  </a:lnTo>
                  <a:lnTo>
                    <a:pt x="29" y="10"/>
                  </a:lnTo>
                  <a:lnTo>
                    <a:pt x="29" y="10"/>
                  </a:lnTo>
                  <a:lnTo>
                    <a:pt x="28" y="9"/>
                  </a:lnTo>
                  <a:lnTo>
                    <a:pt x="28" y="8"/>
                  </a:lnTo>
                  <a:lnTo>
                    <a:pt x="28" y="8"/>
                  </a:lnTo>
                  <a:lnTo>
                    <a:pt x="27" y="7"/>
                  </a:lnTo>
                  <a:lnTo>
                    <a:pt x="27" y="6"/>
                  </a:lnTo>
                  <a:lnTo>
                    <a:pt x="26" y="6"/>
                  </a:lnTo>
                  <a:lnTo>
                    <a:pt x="26" y="5"/>
                  </a:lnTo>
                  <a:lnTo>
                    <a:pt x="25" y="5"/>
                  </a:lnTo>
                  <a:lnTo>
                    <a:pt x="25" y="4"/>
                  </a:lnTo>
                  <a:lnTo>
                    <a:pt x="24" y="4"/>
                  </a:lnTo>
                  <a:lnTo>
                    <a:pt x="24" y="3"/>
                  </a:lnTo>
                  <a:lnTo>
                    <a:pt x="23" y="3"/>
                  </a:lnTo>
                  <a:lnTo>
                    <a:pt x="22" y="3"/>
                  </a:lnTo>
                  <a:lnTo>
                    <a:pt x="22" y="2"/>
                  </a:lnTo>
                  <a:lnTo>
                    <a:pt x="21" y="2"/>
                  </a:lnTo>
                  <a:lnTo>
                    <a:pt x="20" y="2"/>
                  </a:lnTo>
                  <a:lnTo>
                    <a:pt x="20" y="1"/>
                  </a:lnTo>
                  <a:lnTo>
                    <a:pt x="19" y="1"/>
                  </a:lnTo>
                  <a:lnTo>
                    <a:pt x="18" y="1"/>
                  </a:lnTo>
                  <a:lnTo>
                    <a:pt x="17" y="1"/>
                  </a:lnTo>
                  <a:close/>
                </a:path>
              </a:pathLst>
            </a:custGeom>
            <a:solidFill>
              <a:srgbClr val="1315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0" name="Freeform 14"/>
            <p:cNvSpPr>
              <a:spLocks/>
            </p:cNvSpPr>
            <p:nvPr/>
          </p:nvSpPr>
          <p:spPr bwMode="auto">
            <a:xfrm>
              <a:off x="1305" y="1156"/>
              <a:ext cx="16" cy="15"/>
            </a:xfrm>
            <a:custGeom>
              <a:avLst/>
              <a:gdLst>
                <a:gd name="T0" fmla="*/ 10 w 16"/>
                <a:gd name="T1" fmla="*/ 0 h 15"/>
                <a:gd name="T2" fmla="*/ 11 w 16"/>
                <a:gd name="T3" fmla="*/ 1 h 15"/>
                <a:gd name="T4" fmla="*/ 13 w 16"/>
                <a:gd name="T5" fmla="*/ 2 h 15"/>
                <a:gd name="T6" fmla="*/ 14 w 16"/>
                <a:gd name="T7" fmla="*/ 3 h 15"/>
                <a:gd name="T8" fmla="*/ 15 w 16"/>
                <a:gd name="T9" fmla="*/ 4 h 15"/>
                <a:gd name="T10" fmla="*/ 15 w 16"/>
                <a:gd name="T11" fmla="*/ 5 h 15"/>
                <a:gd name="T12" fmla="*/ 16 w 16"/>
                <a:gd name="T13" fmla="*/ 7 h 15"/>
                <a:gd name="T14" fmla="*/ 16 w 16"/>
                <a:gd name="T15" fmla="*/ 8 h 15"/>
                <a:gd name="T16" fmla="*/ 15 w 16"/>
                <a:gd name="T17" fmla="*/ 9 h 15"/>
                <a:gd name="T18" fmla="*/ 15 w 16"/>
                <a:gd name="T19" fmla="*/ 11 h 15"/>
                <a:gd name="T20" fmla="*/ 14 w 16"/>
                <a:gd name="T21" fmla="*/ 12 h 15"/>
                <a:gd name="T22" fmla="*/ 13 w 16"/>
                <a:gd name="T23" fmla="*/ 13 h 15"/>
                <a:gd name="T24" fmla="*/ 12 w 16"/>
                <a:gd name="T25" fmla="*/ 14 h 15"/>
                <a:gd name="T26" fmla="*/ 10 w 16"/>
                <a:gd name="T27" fmla="*/ 14 h 15"/>
                <a:gd name="T28" fmla="*/ 9 w 16"/>
                <a:gd name="T29" fmla="*/ 15 h 15"/>
                <a:gd name="T30" fmla="*/ 7 w 16"/>
                <a:gd name="T31" fmla="*/ 15 h 15"/>
                <a:gd name="T32" fmla="*/ 6 w 16"/>
                <a:gd name="T33" fmla="*/ 14 h 15"/>
                <a:gd name="T34" fmla="*/ 4 w 16"/>
                <a:gd name="T35" fmla="*/ 14 h 15"/>
                <a:gd name="T36" fmla="*/ 3 w 16"/>
                <a:gd name="T37" fmla="*/ 13 h 15"/>
                <a:gd name="T38" fmla="*/ 2 w 16"/>
                <a:gd name="T39" fmla="*/ 12 h 15"/>
                <a:gd name="T40" fmla="*/ 1 w 16"/>
                <a:gd name="T41" fmla="*/ 11 h 15"/>
                <a:gd name="T42" fmla="*/ 0 w 16"/>
                <a:gd name="T43" fmla="*/ 10 h 15"/>
                <a:gd name="T44" fmla="*/ 0 w 16"/>
                <a:gd name="T45" fmla="*/ 8 h 15"/>
                <a:gd name="T46" fmla="*/ 0 w 16"/>
                <a:gd name="T47" fmla="*/ 7 h 15"/>
                <a:gd name="T48" fmla="*/ 0 w 16"/>
                <a:gd name="T49" fmla="*/ 5 h 15"/>
                <a:gd name="T50" fmla="*/ 1 w 16"/>
                <a:gd name="T51" fmla="*/ 4 h 15"/>
                <a:gd name="T52" fmla="*/ 2 w 16"/>
                <a:gd name="T53" fmla="*/ 3 h 15"/>
                <a:gd name="T54" fmla="*/ 3 w 16"/>
                <a:gd name="T55" fmla="*/ 2 h 15"/>
                <a:gd name="T56" fmla="*/ 4 w 16"/>
                <a:gd name="T57" fmla="*/ 1 h 15"/>
                <a:gd name="T58" fmla="*/ 5 w 16"/>
                <a:gd name="T59" fmla="*/ 1 h 15"/>
                <a:gd name="T60" fmla="*/ 7 w 16"/>
                <a:gd name="T61" fmla="*/ 0 h 15"/>
                <a:gd name="T62" fmla="*/ 8 w 16"/>
                <a:gd name="T63"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 h="15">
                  <a:moveTo>
                    <a:pt x="9" y="0"/>
                  </a:moveTo>
                  <a:lnTo>
                    <a:pt x="10" y="0"/>
                  </a:lnTo>
                  <a:lnTo>
                    <a:pt x="11" y="1"/>
                  </a:lnTo>
                  <a:lnTo>
                    <a:pt x="11" y="1"/>
                  </a:lnTo>
                  <a:lnTo>
                    <a:pt x="12" y="1"/>
                  </a:lnTo>
                  <a:lnTo>
                    <a:pt x="13" y="2"/>
                  </a:lnTo>
                  <a:lnTo>
                    <a:pt x="13" y="2"/>
                  </a:lnTo>
                  <a:lnTo>
                    <a:pt x="14" y="3"/>
                  </a:lnTo>
                  <a:lnTo>
                    <a:pt x="14" y="3"/>
                  </a:lnTo>
                  <a:lnTo>
                    <a:pt x="15" y="4"/>
                  </a:lnTo>
                  <a:lnTo>
                    <a:pt x="15" y="4"/>
                  </a:lnTo>
                  <a:lnTo>
                    <a:pt x="15" y="5"/>
                  </a:lnTo>
                  <a:lnTo>
                    <a:pt x="16" y="6"/>
                  </a:lnTo>
                  <a:lnTo>
                    <a:pt x="16" y="7"/>
                  </a:lnTo>
                  <a:lnTo>
                    <a:pt x="16" y="7"/>
                  </a:lnTo>
                  <a:lnTo>
                    <a:pt x="16" y="8"/>
                  </a:lnTo>
                  <a:lnTo>
                    <a:pt x="16" y="9"/>
                  </a:lnTo>
                  <a:lnTo>
                    <a:pt x="15" y="9"/>
                  </a:lnTo>
                  <a:lnTo>
                    <a:pt x="15" y="10"/>
                  </a:lnTo>
                  <a:lnTo>
                    <a:pt x="15" y="11"/>
                  </a:lnTo>
                  <a:lnTo>
                    <a:pt x="14" y="11"/>
                  </a:lnTo>
                  <a:lnTo>
                    <a:pt x="14" y="12"/>
                  </a:lnTo>
                  <a:lnTo>
                    <a:pt x="14" y="12"/>
                  </a:lnTo>
                  <a:lnTo>
                    <a:pt x="13" y="13"/>
                  </a:lnTo>
                  <a:lnTo>
                    <a:pt x="12" y="13"/>
                  </a:lnTo>
                  <a:lnTo>
                    <a:pt x="12" y="14"/>
                  </a:lnTo>
                  <a:lnTo>
                    <a:pt x="11" y="14"/>
                  </a:lnTo>
                  <a:lnTo>
                    <a:pt x="10" y="14"/>
                  </a:lnTo>
                  <a:lnTo>
                    <a:pt x="10" y="14"/>
                  </a:lnTo>
                  <a:lnTo>
                    <a:pt x="9" y="15"/>
                  </a:lnTo>
                  <a:lnTo>
                    <a:pt x="8" y="15"/>
                  </a:lnTo>
                  <a:lnTo>
                    <a:pt x="7" y="15"/>
                  </a:lnTo>
                  <a:lnTo>
                    <a:pt x="7" y="14"/>
                  </a:lnTo>
                  <a:lnTo>
                    <a:pt x="6" y="14"/>
                  </a:lnTo>
                  <a:lnTo>
                    <a:pt x="5" y="14"/>
                  </a:lnTo>
                  <a:lnTo>
                    <a:pt x="4" y="14"/>
                  </a:lnTo>
                  <a:lnTo>
                    <a:pt x="4" y="13"/>
                  </a:lnTo>
                  <a:lnTo>
                    <a:pt x="3" y="13"/>
                  </a:lnTo>
                  <a:lnTo>
                    <a:pt x="2" y="13"/>
                  </a:lnTo>
                  <a:lnTo>
                    <a:pt x="2" y="12"/>
                  </a:lnTo>
                  <a:lnTo>
                    <a:pt x="1" y="11"/>
                  </a:lnTo>
                  <a:lnTo>
                    <a:pt x="1" y="11"/>
                  </a:lnTo>
                  <a:lnTo>
                    <a:pt x="1" y="10"/>
                  </a:lnTo>
                  <a:lnTo>
                    <a:pt x="0" y="10"/>
                  </a:lnTo>
                  <a:lnTo>
                    <a:pt x="0" y="9"/>
                  </a:lnTo>
                  <a:lnTo>
                    <a:pt x="0" y="8"/>
                  </a:lnTo>
                  <a:lnTo>
                    <a:pt x="0" y="7"/>
                  </a:lnTo>
                  <a:lnTo>
                    <a:pt x="0" y="7"/>
                  </a:lnTo>
                  <a:lnTo>
                    <a:pt x="0" y="6"/>
                  </a:lnTo>
                  <a:lnTo>
                    <a:pt x="0" y="5"/>
                  </a:lnTo>
                  <a:lnTo>
                    <a:pt x="0" y="5"/>
                  </a:lnTo>
                  <a:lnTo>
                    <a:pt x="1" y="4"/>
                  </a:lnTo>
                  <a:lnTo>
                    <a:pt x="1" y="3"/>
                  </a:lnTo>
                  <a:lnTo>
                    <a:pt x="2" y="3"/>
                  </a:lnTo>
                  <a:lnTo>
                    <a:pt x="2" y="2"/>
                  </a:lnTo>
                  <a:lnTo>
                    <a:pt x="3" y="2"/>
                  </a:lnTo>
                  <a:lnTo>
                    <a:pt x="3" y="1"/>
                  </a:lnTo>
                  <a:lnTo>
                    <a:pt x="4" y="1"/>
                  </a:lnTo>
                  <a:lnTo>
                    <a:pt x="5" y="1"/>
                  </a:lnTo>
                  <a:lnTo>
                    <a:pt x="5" y="1"/>
                  </a:lnTo>
                  <a:lnTo>
                    <a:pt x="6" y="0"/>
                  </a:lnTo>
                  <a:lnTo>
                    <a:pt x="7" y="0"/>
                  </a:lnTo>
                  <a:lnTo>
                    <a:pt x="7" y="0"/>
                  </a:lnTo>
                  <a:lnTo>
                    <a:pt x="8" y="0"/>
                  </a:lnTo>
                  <a:lnTo>
                    <a:pt x="9"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1" name="Freeform 15"/>
            <p:cNvSpPr>
              <a:spLocks/>
            </p:cNvSpPr>
            <p:nvPr/>
          </p:nvSpPr>
          <p:spPr bwMode="auto">
            <a:xfrm>
              <a:off x="1213" y="1072"/>
              <a:ext cx="163" cy="43"/>
            </a:xfrm>
            <a:custGeom>
              <a:avLst/>
              <a:gdLst>
                <a:gd name="T0" fmla="*/ 163 w 163"/>
                <a:gd name="T1" fmla="*/ 43 h 43"/>
                <a:gd name="T2" fmla="*/ 78 w 163"/>
                <a:gd name="T3" fmla="*/ 10 h 43"/>
                <a:gd name="T4" fmla="*/ 0 w 163"/>
                <a:gd name="T5" fmla="*/ 35 h 43"/>
                <a:gd name="T6" fmla="*/ 75 w 163"/>
                <a:gd name="T7" fmla="*/ 0 h 43"/>
                <a:gd name="T8" fmla="*/ 151 w 163"/>
                <a:gd name="T9" fmla="*/ 21 h 43"/>
                <a:gd name="T10" fmla="*/ 163 w 163"/>
                <a:gd name="T11" fmla="*/ 43 h 43"/>
              </a:gdLst>
              <a:ahLst/>
              <a:cxnLst>
                <a:cxn ang="0">
                  <a:pos x="T0" y="T1"/>
                </a:cxn>
                <a:cxn ang="0">
                  <a:pos x="T2" y="T3"/>
                </a:cxn>
                <a:cxn ang="0">
                  <a:pos x="T4" y="T5"/>
                </a:cxn>
                <a:cxn ang="0">
                  <a:pos x="T6" y="T7"/>
                </a:cxn>
                <a:cxn ang="0">
                  <a:pos x="T8" y="T9"/>
                </a:cxn>
                <a:cxn ang="0">
                  <a:pos x="T10" y="T11"/>
                </a:cxn>
              </a:cxnLst>
              <a:rect l="0" t="0" r="r" b="b"/>
              <a:pathLst>
                <a:path w="163" h="43">
                  <a:moveTo>
                    <a:pt x="163" y="43"/>
                  </a:moveTo>
                  <a:lnTo>
                    <a:pt x="78" y="10"/>
                  </a:lnTo>
                  <a:lnTo>
                    <a:pt x="0" y="35"/>
                  </a:lnTo>
                  <a:lnTo>
                    <a:pt x="75" y="0"/>
                  </a:lnTo>
                  <a:lnTo>
                    <a:pt x="151" y="21"/>
                  </a:lnTo>
                  <a:lnTo>
                    <a:pt x="163" y="43"/>
                  </a:lnTo>
                  <a:close/>
                </a:path>
              </a:pathLst>
            </a:custGeom>
            <a:solidFill>
              <a:srgbClr val="9A652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2" name="Freeform 16"/>
            <p:cNvSpPr>
              <a:spLocks/>
            </p:cNvSpPr>
            <p:nvPr/>
          </p:nvSpPr>
          <p:spPr bwMode="auto">
            <a:xfrm>
              <a:off x="1431" y="1136"/>
              <a:ext cx="92" cy="66"/>
            </a:xfrm>
            <a:custGeom>
              <a:avLst/>
              <a:gdLst>
                <a:gd name="T0" fmla="*/ 87 w 92"/>
                <a:gd name="T1" fmla="*/ 16 h 66"/>
                <a:gd name="T2" fmla="*/ 79 w 92"/>
                <a:gd name="T3" fmla="*/ 11 h 66"/>
                <a:gd name="T4" fmla="*/ 72 w 92"/>
                <a:gd name="T5" fmla="*/ 7 h 66"/>
                <a:gd name="T6" fmla="*/ 66 w 92"/>
                <a:gd name="T7" fmla="*/ 4 h 66"/>
                <a:gd name="T8" fmla="*/ 59 w 92"/>
                <a:gd name="T9" fmla="*/ 2 h 66"/>
                <a:gd name="T10" fmla="*/ 53 w 92"/>
                <a:gd name="T11" fmla="*/ 0 h 66"/>
                <a:gd name="T12" fmla="*/ 47 w 92"/>
                <a:gd name="T13" fmla="*/ 0 h 66"/>
                <a:gd name="T14" fmla="*/ 42 w 92"/>
                <a:gd name="T15" fmla="*/ 0 h 66"/>
                <a:gd name="T16" fmla="*/ 36 w 92"/>
                <a:gd name="T17" fmla="*/ 1 h 66"/>
                <a:gd name="T18" fmla="*/ 31 w 92"/>
                <a:gd name="T19" fmla="*/ 4 h 66"/>
                <a:gd name="T20" fmla="*/ 26 w 92"/>
                <a:gd name="T21" fmla="*/ 7 h 66"/>
                <a:gd name="T22" fmla="*/ 22 w 92"/>
                <a:gd name="T23" fmla="*/ 12 h 66"/>
                <a:gd name="T24" fmla="*/ 17 w 92"/>
                <a:gd name="T25" fmla="*/ 18 h 66"/>
                <a:gd name="T26" fmla="*/ 12 w 92"/>
                <a:gd name="T27" fmla="*/ 25 h 66"/>
                <a:gd name="T28" fmla="*/ 7 w 92"/>
                <a:gd name="T29" fmla="*/ 33 h 66"/>
                <a:gd name="T30" fmla="*/ 2 w 92"/>
                <a:gd name="T31" fmla="*/ 43 h 66"/>
                <a:gd name="T32" fmla="*/ 3 w 92"/>
                <a:gd name="T33" fmla="*/ 51 h 66"/>
                <a:gd name="T34" fmla="*/ 10 w 92"/>
                <a:gd name="T35" fmla="*/ 55 h 66"/>
                <a:gd name="T36" fmla="*/ 17 w 92"/>
                <a:gd name="T37" fmla="*/ 58 h 66"/>
                <a:gd name="T38" fmla="*/ 25 w 92"/>
                <a:gd name="T39" fmla="*/ 61 h 66"/>
                <a:gd name="T40" fmla="*/ 34 w 92"/>
                <a:gd name="T41" fmla="*/ 64 h 66"/>
                <a:gd name="T42" fmla="*/ 42 w 92"/>
                <a:gd name="T43" fmla="*/ 65 h 66"/>
                <a:gd name="T44" fmla="*/ 50 w 92"/>
                <a:gd name="T45" fmla="*/ 66 h 66"/>
                <a:gd name="T46" fmla="*/ 58 w 92"/>
                <a:gd name="T47" fmla="*/ 66 h 66"/>
                <a:gd name="T48" fmla="*/ 66 w 92"/>
                <a:gd name="T49" fmla="*/ 65 h 66"/>
                <a:gd name="T50" fmla="*/ 73 w 92"/>
                <a:gd name="T51" fmla="*/ 62 h 66"/>
                <a:gd name="T52" fmla="*/ 79 w 92"/>
                <a:gd name="T53" fmla="*/ 59 h 66"/>
                <a:gd name="T54" fmla="*/ 85 w 92"/>
                <a:gd name="T55" fmla="*/ 55 h 66"/>
                <a:gd name="T56" fmla="*/ 89 w 92"/>
                <a:gd name="T57" fmla="*/ 49 h 66"/>
                <a:gd name="T58" fmla="*/ 91 w 92"/>
                <a:gd name="T59" fmla="*/ 42 h 66"/>
                <a:gd name="T60" fmla="*/ 92 w 92"/>
                <a:gd name="T61" fmla="*/ 34 h 66"/>
                <a:gd name="T62" fmla="*/ 92 w 92"/>
                <a:gd name="T63" fmla="*/ 24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2" h="66">
                  <a:moveTo>
                    <a:pt x="91" y="19"/>
                  </a:moveTo>
                  <a:lnTo>
                    <a:pt x="87" y="16"/>
                  </a:lnTo>
                  <a:lnTo>
                    <a:pt x="83" y="14"/>
                  </a:lnTo>
                  <a:lnTo>
                    <a:pt x="79" y="11"/>
                  </a:lnTo>
                  <a:lnTo>
                    <a:pt x="76" y="9"/>
                  </a:lnTo>
                  <a:lnTo>
                    <a:pt x="72" y="7"/>
                  </a:lnTo>
                  <a:lnTo>
                    <a:pt x="69" y="6"/>
                  </a:lnTo>
                  <a:lnTo>
                    <a:pt x="66" y="4"/>
                  </a:lnTo>
                  <a:lnTo>
                    <a:pt x="62" y="3"/>
                  </a:lnTo>
                  <a:lnTo>
                    <a:pt x="59" y="2"/>
                  </a:lnTo>
                  <a:lnTo>
                    <a:pt x="56" y="1"/>
                  </a:lnTo>
                  <a:lnTo>
                    <a:pt x="53" y="0"/>
                  </a:lnTo>
                  <a:lnTo>
                    <a:pt x="50" y="0"/>
                  </a:lnTo>
                  <a:lnTo>
                    <a:pt x="47" y="0"/>
                  </a:lnTo>
                  <a:lnTo>
                    <a:pt x="45" y="0"/>
                  </a:lnTo>
                  <a:lnTo>
                    <a:pt x="42" y="0"/>
                  </a:lnTo>
                  <a:lnTo>
                    <a:pt x="39" y="0"/>
                  </a:lnTo>
                  <a:lnTo>
                    <a:pt x="36" y="1"/>
                  </a:lnTo>
                  <a:lnTo>
                    <a:pt x="34" y="2"/>
                  </a:lnTo>
                  <a:lnTo>
                    <a:pt x="31" y="4"/>
                  </a:lnTo>
                  <a:lnTo>
                    <a:pt x="29" y="5"/>
                  </a:lnTo>
                  <a:lnTo>
                    <a:pt x="26" y="7"/>
                  </a:lnTo>
                  <a:lnTo>
                    <a:pt x="24" y="10"/>
                  </a:lnTo>
                  <a:lnTo>
                    <a:pt x="22" y="12"/>
                  </a:lnTo>
                  <a:lnTo>
                    <a:pt x="19" y="15"/>
                  </a:lnTo>
                  <a:lnTo>
                    <a:pt x="17" y="18"/>
                  </a:lnTo>
                  <a:lnTo>
                    <a:pt x="14" y="21"/>
                  </a:lnTo>
                  <a:lnTo>
                    <a:pt x="12" y="25"/>
                  </a:lnTo>
                  <a:lnTo>
                    <a:pt x="10" y="29"/>
                  </a:lnTo>
                  <a:lnTo>
                    <a:pt x="7" y="33"/>
                  </a:lnTo>
                  <a:lnTo>
                    <a:pt x="5" y="38"/>
                  </a:lnTo>
                  <a:lnTo>
                    <a:pt x="2" y="43"/>
                  </a:lnTo>
                  <a:lnTo>
                    <a:pt x="0" y="48"/>
                  </a:lnTo>
                  <a:lnTo>
                    <a:pt x="3" y="51"/>
                  </a:lnTo>
                  <a:lnTo>
                    <a:pt x="6" y="53"/>
                  </a:lnTo>
                  <a:lnTo>
                    <a:pt x="10" y="55"/>
                  </a:lnTo>
                  <a:lnTo>
                    <a:pt x="13" y="57"/>
                  </a:lnTo>
                  <a:lnTo>
                    <a:pt x="17" y="58"/>
                  </a:lnTo>
                  <a:lnTo>
                    <a:pt x="21" y="60"/>
                  </a:lnTo>
                  <a:lnTo>
                    <a:pt x="25" y="61"/>
                  </a:lnTo>
                  <a:lnTo>
                    <a:pt x="29" y="63"/>
                  </a:lnTo>
                  <a:lnTo>
                    <a:pt x="34" y="64"/>
                  </a:lnTo>
                  <a:lnTo>
                    <a:pt x="38" y="65"/>
                  </a:lnTo>
                  <a:lnTo>
                    <a:pt x="42" y="65"/>
                  </a:lnTo>
                  <a:lnTo>
                    <a:pt x="46" y="66"/>
                  </a:lnTo>
                  <a:lnTo>
                    <a:pt x="50" y="66"/>
                  </a:lnTo>
                  <a:lnTo>
                    <a:pt x="54" y="66"/>
                  </a:lnTo>
                  <a:lnTo>
                    <a:pt x="58" y="66"/>
                  </a:lnTo>
                  <a:lnTo>
                    <a:pt x="62" y="65"/>
                  </a:lnTo>
                  <a:lnTo>
                    <a:pt x="66" y="65"/>
                  </a:lnTo>
                  <a:lnTo>
                    <a:pt x="70" y="64"/>
                  </a:lnTo>
                  <a:lnTo>
                    <a:pt x="73" y="62"/>
                  </a:lnTo>
                  <a:lnTo>
                    <a:pt x="76" y="61"/>
                  </a:lnTo>
                  <a:lnTo>
                    <a:pt x="79" y="59"/>
                  </a:lnTo>
                  <a:lnTo>
                    <a:pt x="82" y="57"/>
                  </a:lnTo>
                  <a:lnTo>
                    <a:pt x="85" y="55"/>
                  </a:lnTo>
                  <a:lnTo>
                    <a:pt x="87" y="52"/>
                  </a:lnTo>
                  <a:lnTo>
                    <a:pt x="89" y="49"/>
                  </a:lnTo>
                  <a:lnTo>
                    <a:pt x="90" y="46"/>
                  </a:lnTo>
                  <a:lnTo>
                    <a:pt x="91" y="42"/>
                  </a:lnTo>
                  <a:lnTo>
                    <a:pt x="92" y="38"/>
                  </a:lnTo>
                  <a:lnTo>
                    <a:pt x="92" y="34"/>
                  </a:lnTo>
                  <a:lnTo>
                    <a:pt x="92" y="29"/>
                  </a:lnTo>
                  <a:lnTo>
                    <a:pt x="92" y="24"/>
                  </a:lnTo>
                  <a:lnTo>
                    <a:pt x="91" y="1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3" name="Freeform 17"/>
            <p:cNvSpPr>
              <a:spLocks/>
            </p:cNvSpPr>
            <p:nvPr/>
          </p:nvSpPr>
          <p:spPr bwMode="auto">
            <a:xfrm>
              <a:off x="1462" y="1140"/>
              <a:ext cx="52" cy="59"/>
            </a:xfrm>
            <a:custGeom>
              <a:avLst/>
              <a:gdLst>
                <a:gd name="T0" fmla="*/ 27 w 52"/>
                <a:gd name="T1" fmla="*/ 0 h 59"/>
                <a:gd name="T2" fmla="*/ 23 w 52"/>
                <a:gd name="T3" fmla="*/ 1 h 59"/>
                <a:gd name="T4" fmla="*/ 19 w 52"/>
                <a:gd name="T5" fmla="*/ 2 h 59"/>
                <a:gd name="T6" fmla="*/ 15 w 52"/>
                <a:gd name="T7" fmla="*/ 3 h 59"/>
                <a:gd name="T8" fmla="*/ 12 w 52"/>
                <a:gd name="T9" fmla="*/ 5 h 59"/>
                <a:gd name="T10" fmla="*/ 9 w 52"/>
                <a:gd name="T11" fmla="*/ 8 h 59"/>
                <a:gd name="T12" fmla="*/ 6 w 52"/>
                <a:gd name="T13" fmla="*/ 11 h 59"/>
                <a:gd name="T14" fmla="*/ 4 w 52"/>
                <a:gd name="T15" fmla="*/ 15 h 59"/>
                <a:gd name="T16" fmla="*/ 2 w 52"/>
                <a:gd name="T17" fmla="*/ 18 h 59"/>
                <a:gd name="T18" fmla="*/ 1 w 52"/>
                <a:gd name="T19" fmla="*/ 23 h 59"/>
                <a:gd name="T20" fmla="*/ 0 w 52"/>
                <a:gd name="T21" fmla="*/ 27 h 59"/>
                <a:gd name="T22" fmla="*/ 0 w 52"/>
                <a:gd name="T23" fmla="*/ 31 h 59"/>
                <a:gd name="T24" fmla="*/ 1 w 52"/>
                <a:gd name="T25" fmla="*/ 36 h 59"/>
                <a:gd name="T26" fmla="*/ 2 w 52"/>
                <a:gd name="T27" fmla="*/ 40 h 59"/>
                <a:gd name="T28" fmla="*/ 3 w 52"/>
                <a:gd name="T29" fmla="*/ 44 h 59"/>
                <a:gd name="T30" fmla="*/ 5 w 52"/>
                <a:gd name="T31" fmla="*/ 47 h 59"/>
                <a:gd name="T32" fmla="*/ 8 w 52"/>
                <a:gd name="T33" fmla="*/ 50 h 59"/>
                <a:gd name="T34" fmla="*/ 10 w 52"/>
                <a:gd name="T35" fmla="*/ 53 h 59"/>
                <a:gd name="T36" fmla="*/ 13 w 52"/>
                <a:gd name="T37" fmla="*/ 55 h 59"/>
                <a:gd name="T38" fmla="*/ 17 w 52"/>
                <a:gd name="T39" fmla="*/ 57 h 59"/>
                <a:gd name="T40" fmla="*/ 21 w 52"/>
                <a:gd name="T41" fmla="*/ 58 h 59"/>
                <a:gd name="T42" fmla="*/ 25 w 52"/>
                <a:gd name="T43" fmla="*/ 59 h 59"/>
                <a:gd name="T44" fmla="*/ 29 w 52"/>
                <a:gd name="T45" fmla="*/ 59 h 59"/>
                <a:gd name="T46" fmla="*/ 32 w 52"/>
                <a:gd name="T47" fmla="*/ 58 h 59"/>
                <a:gd name="T48" fmla="*/ 36 w 52"/>
                <a:gd name="T49" fmla="*/ 56 h 59"/>
                <a:gd name="T50" fmla="*/ 39 w 52"/>
                <a:gd name="T51" fmla="*/ 55 h 59"/>
                <a:gd name="T52" fmla="*/ 42 w 52"/>
                <a:gd name="T53" fmla="*/ 52 h 59"/>
                <a:gd name="T54" fmla="*/ 45 w 52"/>
                <a:gd name="T55" fmla="*/ 49 h 59"/>
                <a:gd name="T56" fmla="*/ 48 w 52"/>
                <a:gd name="T57" fmla="*/ 46 h 59"/>
                <a:gd name="T58" fmla="*/ 50 w 52"/>
                <a:gd name="T59" fmla="*/ 42 h 59"/>
                <a:gd name="T60" fmla="*/ 51 w 52"/>
                <a:gd name="T61" fmla="*/ 38 h 59"/>
                <a:gd name="T62" fmla="*/ 52 w 52"/>
                <a:gd name="T63" fmla="*/ 34 h 59"/>
                <a:gd name="T64" fmla="*/ 52 w 52"/>
                <a:gd name="T65" fmla="*/ 29 h 59"/>
                <a:gd name="T66" fmla="*/ 52 w 52"/>
                <a:gd name="T67" fmla="*/ 25 h 59"/>
                <a:gd name="T68" fmla="*/ 51 w 52"/>
                <a:gd name="T69" fmla="*/ 21 h 59"/>
                <a:gd name="T70" fmla="*/ 50 w 52"/>
                <a:gd name="T71" fmla="*/ 17 h 59"/>
                <a:gd name="T72" fmla="*/ 48 w 52"/>
                <a:gd name="T73" fmla="*/ 13 h 59"/>
                <a:gd name="T74" fmla="*/ 46 w 52"/>
                <a:gd name="T75" fmla="*/ 10 h 59"/>
                <a:gd name="T76" fmla="*/ 43 w 52"/>
                <a:gd name="T77" fmla="*/ 7 h 59"/>
                <a:gd name="T78" fmla="*/ 40 w 52"/>
                <a:gd name="T79" fmla="*/ 4 h 59"/>
                <a:gd name="T80" fmla="*/ 37 w 52"/>
                <a:gd name="T81" fmla="*/ 2 h 59"/>
                <a:gd name="T82" fmla="*/ 33 w 52"/>
                <a:gd name="T83" fmla="*/ 1 h 59"/>
                <a:gd name="T84" fmla="*/ 29 w 52"/>
                <a:gd name="T85" fmla="*/ 0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52" h="59">
                  <a:moveTo>
                    <a:pt x="29" y="0"/>
                  </a:moveTo>
                  <a:lnTo>
                    <a:pt x="28" y="0"/>
                  </a:lnTo>
                  <a:lnTo>
                    <a:pt x="27" y="0"/>
                  </a:lnTo>
                  <a:lnTo>
                    <a:pt x="25" y="0"/>
                  </a:lnTo>
                  <a:lnTo>
                    <a:pt x="24" y="0"/>
                  </a:lnTo>
                  <a:lnTo>
                    <a:pt x="23" y="1"/>
                  </a:lnTo>
                  <a:lnTo>
                    <a:pt x="21" y="1"/>
                  </a:lnTo>
                  <a:lnTo>
                    <a:pt x="20" y="1"/>
                  </a:lnTo>
                  <a:lnTo>
                    <a:pt x="19" y="2"/>
                  </a:lnTo>
                  <a:lnTo>
                    <a:pt x="18" y="2"/>
                  </a:lnTo>
                  <a:lnTo>
                    <a:pt x="17" y="3"/>
                  </a:lnTo>
                  <a:lnTo>
                    <a:pt x="15" y="3"/>
                  </a:lnTo>
                  <a:lnTo>
                    <a:pt x="14" y="4"/>
                  </a:lnTo>
                  <a:lnTo>
                    <a:pt x="13" y="5"/>
                  </a:lnTo>
                  <a:lnTo>
                    <a:pt x="12" y="5"/>
                  </a:lnTo>
                  <a:lnTo>
                    <a:pt x="11" y="6"/>
                  </a:lnTo>
                  <a:lnTo>
                    <a:pt x="10" y="7"/>
                  </a:lnTo>
                  <a:lnTo>
                    <a:pt x="9" y="8"/>
                  </a:lnTo>
                  <a:lnTo>
                    <a:pt x="8" y="9"/>
                  </a:lnTo>
                  <a:lnTo>
                    <a:pt x="7" y="10"/>
                  </a:lnTo>
                  <a:lnTo>
                    <a:pt x="6" y="11"/>
                  </a:lnTo>
                  <a:lnTo>
                    <a:pt x="6" y="12"/>
                  </a:lnTo>
                  <a:lnTo>
                    <a:pt x="5" y="13"/>
                  </a:lnTo>
                  <a:lnTo>
                    <a:pt x="4" y="15"/>
                  </a:lnTo>
                  <a:lnTo>
                    <a:pt x="4" y="16"/>
                  </a:lnTo>
                  <a:lnTo>
                    <a:pt x="3" y="17"/>
                  </a:lnTo>
                  <a:lnTo>
                    <a:pt x="2" y="18"/>
                  </a:lnTo>
                  <a:lnTo>
                    <a:pt x="2" y="20"/>
                  </a:lnTo>
                  <a:lnTo>
                    <a:pt x="1" y="21"/>
                  </a:lnTo>
                  <a:lnTo>
                    <a:pt x="1" y="23"/>
                  </a:lnTo>
                  <a:lnTo>
                    <a:pt x="1" y="24"/>
                  </a:lnTo>
                  <a:lnTo>
                    <a:pt x="1" y="25"/>
                  </a:lnTo>
                  <a:lnTo>
                    <a:pt x="0" y="27"/>
                  </a:lnTo>
                  <a:lnTo>
                    <a:pt x="0" y="28"/>
                  </a:lnTo>
                  <a:lnTo>
                    <a:pt x="0" y="30"/>
                  </a:lnTo>
                  <a:lnTo>
                    <a:pt x="0" y="31"/>
                  </a:lnTo>
                  <a:lnTo>
                    <a:pt x="0" y="33"/>
                  </a:lnTo>
                  <a:lnTo>
                    <a:pt x="0" y="34"/>
                  </a:lnTo>
                  <a:lnTo>
                    <a:pt x="1" y="36"/>
                  </a:lnTo>
                  <a:lnTo>
                    <a:pt x="1" y="37"/>
                  </a:lnTo>
                  <a:lnTo>
                    <a:pt x="1" y="39"/>
                  </a:lnTo>
                  <a:lnTo>
                    <a:pt x="2" y="40"/>
                  </a:lnTo>
                  <a:lnTo>
                    <a:pt x="2" y="41"/>
                  </a:lnTo>
                  <a:lnTo>
                    <a:pt x="3" y="42"/>
                  </a:lnTo>
                  <a:lnTo>
                    <a:pt x="3" y="44"/>
                  </a:lnTo>
                  <a:lnTo>
                    <a:pt x="4" y="45"/>
                  </a:lnTo>
                  <a:lnTo>
                    <a:pt x="4" y="46"/>
                  </a:lnTo>
                  <a:lnTo>
                    <a:pt x="5" y="47"/>
                  </a:lnTo>
                  <a:lnTo>
                    <a:pt x="6" y="48"/>
                  </a:lnTo>
                  <a:lnTo>
                    <a:pt x="7" y="49"/>
                  </a:lnTo>
                  <a:lnTo>
                    <a:pt x="8" y="50"/>
                  </a:lnTo>
                  <a:lnTo>
                    <a:pt x="8" y="51"/>
                  </a:lnTo>
                  <a:lnTo>
                    <a:pt x="9" y="52"/>
                  </a:lnTo>
                  <a:lnTo>
                    <a:pt x="10" y="53"/>
                  </a:lnTo>
                  <a:lnTo>
                    <a:pt x="11" y="54"/>
                  </a:lnTo>
                  <a:lnTo>
                    <a:pt x="12" y="55"/>
                  </a:lnTo>
                  <a:lnTo>
                    <a:pt x="13" y="55"/>
                  </a:lnTo>
                  <a:lnTo>
                    <a:pt x="15" y="56"/>
                  </a:lnTo>
                  <a:lnTo>
                    <a:pt x="16" y="57"/>
                  </a:lnTo>
                  <a:lnTo>
                    <a:pt x="17" y="57"/>
                  </a:lnTo>
                  <a:lnTo>
                    <a:pt x="18" y="58"/>
                  </a:lnTo>
                  <a:lnTo>
                    <a:pt x="19" y="58"/>
                  </a:lnTo>
                  <a:lnTo>
                    <a:pt x="21" y="58"/>
                  </a:lnTo>
                  <a:lnTo>
                    <a:pt x="22" y="59"/>
                  </a:lnTo>
                  <a:lnTo>
                    <a:pt x="23" y="59"/>
                  </a:lnTo>
                  <a:lnTo>
                    <a:pt x="25" y="59"/>
                  </a:lnTo>
                  <a:lnTo>
                    <a:pt x="26" y="59"/>
                  </a:lnTo>
                  <a:lnTo>
                    <a:pt x="27" y="59"/>
                  </a:lnTo>
                  <a:lnTo>
                    <a:pt x="29" y="59"/>
                  </a:lnTo>
                  <a:lnTo>
                    <a:pt x="30" y="58"/>
                  </a:lnTo>
                  <a:lnTo>
                    <a:pt x="31" y="58"/>
                  </a:lnTo>
                  <a:lnTo>
                    <a:pt x="32" y="58"/>
                  </a:lnTo>
                  <a:lnTo>
                    <a:pt x="34" y="57"/>
                  </a:lnTo>
                  <a:lnTo>
                    <a:pt x="35" y="57"/>
                  </a:lnTo>
                  <a:lnTo>
                    <a:pt x="36" y="56"/>
                  </a:lnTo>
                  <a:lnTo>
                    <a:pt x="37" y="56"/>
                  </a:lnTo>
                  <a:lnTo>
                    <a:pt x="38" y="55"/>
                  </a:lnTo>
                  <a:lnTo>
                    <a:pt x="39" y="55"/>
                  </a:lnTo>
                  <a:lnTo>
                    <a:pt x="40" y="54"/>
                  </a:lnTo>
                  <a:lnTo>
                    <a:pt x="41" y="53"/>
                  </a:lnTo>
                  <a:lnTo>
                    <a:pt x="42" y="52"/>
                  </a:lnTo>
                  <a:lnTo>
                    <a:pt x="43" y="51"/>
                  </a:lnTo>
                  <a:lnTo>
                    <a:pt x="44" y="50"/>
                  </a:lnTo>
                  <a:lnTo>
                    <a:pt x="45" y="49"/>
                  </a:lnTo>
                  <a:lnTo>
                    <a:pt x="46" y="48"/>
                  </a:lnTo>
                  <a:lnTo>
                    <a:pt x="47" y="47"/>
                  </a:lnTo>
                  <a:lnTo>
                    <a:pt x="48" y="46"/>
                  </a:lnTo>
                  <a:lnTo>
                    <a:pt x="48" y="45"/>
                  </a:lnTo>
                  <a:lnTo>
                    <a:pt x="49" y="43"/>
                  </a:lnTo>
                  <a:lnTo>
                    <a:pt x="50" y="42"/>
                  </a:lnTo>
                  <a:lnTo>
                    <a:pt x="50" y="41"/>
                  </a:lnTo>
                  <a:lnTo>
                    <a:pt x="51" y="39"/>
                  </a:lnTo>
                  <a:lnTo>
                    <a:pt x="51" y="38"/>
                  </a:lnTo>
                  <a:lnTo>
                    <a:pt x="51" y="37"/>
                  </a:lnTo>
                  <a:lnTo>
                    <a:pt x="52" y="35"/>
                  </a:lnTo>
                  <a:lnTo>
                    <a:pt x="52" y="34"/>
                  </a:lnTo>
                  <a:lnTo>
                    <a:pt x="52" y="32"/>
                  </a:lnTo>
                  <a:lnTo>
                    <a:pt x="52" y="31"/>
                  </a:lnTo>
                  <a:lnTo>
                    <a:pt x="52" y="29"/>
                  </a:lnTo>
                  <a:lnTo>
                    <a:pt x="52" y="28"/>
                  </a:lnTo>
                  <a:lnTo>
                    <a:pt x="52" y="26"/>
                  </a:lnTo>
                  <a:lnTo>
                    <a:pt x="52" y="25"/>
                  </a:lnTo>
                  <a:lnTo>
                    <a:pt x="52" y="23"/>
                  </a:lnTo>
                  <a:lnTo>
                    <a:pt x="52" y="22"/>
                  </a:lnTo>
                  <a:lnTo>
                    <a:pt x="51" y="21"/>
                  </a:lnTo>
                  <a:lnTo>
                    <a:pt x="51" y="19"/>
                  </a:lnTo>
                  <a:lnTo>
                    <a:pt x="50" y="18"/>
                  </a:lnTo>
                  <a:lnTo>
                    <a:pt x="50" y="17"/>
                  </a:lnTo>
                  <a:lnTo>
                    <a:pt x="49" y="15"/>
                  </a:lnTo>
                  <a:lnTo>
                    <a:pt x="49" y="14"/>
                  </a:lnTo>
                  <a:lnTo>
                    <a:pt x="48" y="13"/>
                  </a:lnTo>
                  <a:lnTo>
                    <a:pt x="47" y="12"/>
                  </a:lnTo>
                  <a:lnTo>
                    <a:pt x="47" y="11"/>
                  </a:lnTo>
                  <a:lnTo>
                    <a:pt x="46" y="10"/>
                  </a:lnTo>
                  <a:lnTo>
                    <a:pt x="45" y="9"/>
                  </a:lnTo>
                  <a:lnTo>
                    <a:pt x="44" y="8"/>
                  </a:lnTo>
                  <a:lnTo>
                    <a:pt x="43" y="7"/>
                  </a:lnTo>
                  <a:lnTo>
                    <a:pt x="42" y="6"/>
                  </a:lnTo>
                  <a:lnTo>
                    <a:pt x="41" y="5"/>
                  </a:lnTo>
                  <a:lnTo>
                    <a:pt x="40" y="4"/>
                  </a:lnTo>
                  <a:lnTo>
                    <a:pt x="39" y="4"/>
                  </a:lnTo>
                  <a:lnTo>
                    <a:pt x="38" y="3"/>
                  </a:lnTo>
                  <a:lnTo>
                    <a:pt x="37" y="2"/>
                  </a:lnTo>
                  <a:lnTo>
                    <a:pt x="36" y="2"/>
                  </a:lnTo>
                  <a:lnTo>
                    <a:pt x="34" y="1"/>
                  </a:lnTo>
                  <a:lnTo>
                    <a:pt x="33" y="1"/>
                  </a:lnTo>
                  <a:lnTo>
                    <a:pt x="32" y="1"/>
                  </a:lnTo>
                  <a:lnTo>
                    <a:pt x="31" y="0"/>
                  </a:lnTo>
                  <a:lnTo>
                    <a:pt x="29" y="0"/>
                  </a:lnTo>
                  <a:close/>
                </a:path>
              </a:pathLst>
            </a:custGeom>
            <a:solidFill>
              <a:srgbClr val="616F8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4" name="Freeform 18"/>
            <p:cNvSpPr>
              <a:spLocks noEditPoints="1"/>
            </p:cNvSpPr>
            <p:nvPr/>
          </p:nvSpPr>
          <p:spPr bwMode="auto">
            <a:xfrm>
              <a:off x="1461" y="1139"/>
              <a:ext cx="55" cy="61"/>
            </a:xfrm>
            <a:custGeom>
              <a:avLst/>
              <a:gdLst>
                <a:gd name="T0" fmla="*/ 27 w 55"/>
                <a:gd name="T1" fmla="*/ 0 h 61"/>
                <a:gd name="T2" fmla="*/ 21 w 55"/>
                <a:gd name="T3" fmla="*/ 1 h 61"/>
                <a:gd name="T4" fmla="*/ 15 w 55"/>
                <a:gd name="T5" fmla="*/ 4 h 61"/>
                <a:gd name="T6" fmla="*/ 10 w 55"/>
                <a:gd name="T7" fmla="*/ 7 h 61"/>
                <a:gd name="T8" fmla="*/ 6 w 55"/>
                <a:gd name="T9" fmla="*/ 12 h 61"/>
                <a:gd name="T10" fmla="*/ 3 w 55"/>
                <a:gd name="T11" fmla="*/ 17 h 61"/>
                <a:gd name="T12" fmla="*/ 1 w 55"/>
                <a:gd name="T13" fmla="*/ 23 h 61"/>
                <a:gd name="T14" fmla="*/ 0 w 55"/>
                <a:gd name="T15" fmla="*/ 28 h 61"/>
                <a:gd name="T16" fmla="*/ 0 w 55"/>
                <a:gd name="T17" fmla="*/ 36 h 61"/>
                <a:gd name="T18" fmla="*/ 2 w 55"/>
                <a:gd name="T19" fmla="*/ 44 h 61"/>
                <a:gd name="T20" fmla="*/ 7 w 55"/>
                <a:gd name="T21" fmla="*/ 51 h 61"/>
                <a:gd name="T22" fmla="*/ 13 w 55"/>
                <a:gd name="T23" fmla="*/ 57 h 61"/>
                <a:gd name="T24" fmla="*/ 20 w 55"/>
                <a:gd name="T25" fmla="*/ 60 h 61"/>
                <a:gd name="T26" fmla="*/ 25 w 55"/>
                <a:gd name="T27" fmla="*/ 61 h 61"/>
                <a:gd name="T28" fmla="*/ 30 w 55"/>
                <a:gd name="T29" fmla="*/ 61 h 61"/>
                <a:gd name="T30" fmla="*/ 35 w 55"/>
                <a:gd name="T31" fmla="*/ 60 h 61"/>
                <a:gd name="T32" fmla="*/ 41 w 55"/>
                <a:gd name="T33" fmla="*/ 57 h 61"/>
                <a:gd name="T34" fmla="*/ 45 w 55"/>
                <a:gd name="T35" fmla="*/ 53 h 61"/>
                <a:gd name="T36" fmla="*/ 49 w 55"/>
                <a:gd name="T37" fmla="*/ 48 h 61"/>
                <a:gd name="T38" fmla="*/ 52 w 55"/>
                <a:gd name="T39" fmla="*/ 43 h 61"/>
                <a:gd name="T40" fmla="*/ 54 w 55"/>
                <a:gd name="T41" fmla="*/ 37 h 61"/>
                <a:gd name="T42" fmla="*/ 54 w 55"/>
                <a:gd name="T43" fmla="*/ 33 h 61"/>
                <a:gd name="T44" fmla="*/ 54 w 55"/>
                <a:gd name="T45" fmla="*/ 24 h 61"/>
                <a:gd name="T46" fmla="*/ 51 w 55"/>
                <a:gd name="T47" fmla="*/ 16 h 61"/>
                <a:gd name="T48" fmla="*/ 47 w 55"/>
                <a:gd name="T49" fmla="*/ 9 h 61"/>
                <a:gd name="T50" fmla="*/ 41 w 55"/>
                <a:gd name="T51" fmla="*/ 4 h 61"/>
                <a:gd name="T52" fmla="*/ 33 w 55"/>
                <a:gd name="T53" fmla="*/ 1 h 61"/>
                <a:gd name="T54" fmla="*/ 30 w 55"/>
                <a:gd name="T55" fmla="*/ 3 h 61"/>
                <a:gd name="T56" fmla="*/ 36 w 55"/>
                <a:gd name="T57" fmla="*/ 4 h 61"/>
                <a:gd name="T58" fmla="*/ 42 w 55"/>
                <a:gd name="T59" fmla="*/ 8 h 61"/>
                <a:gd name="T60" fmla="*/ 47 w 55"/>
                <a:gd name="T61" fmla="*/ 13 h 61"/>
                <a:gd name="T62" fmla="*/ 51 w 55"/>
                <a:gd name="T63" fmla="*/ 21 h 61"/>
                <a:gd name="T64" fmla="*/ 52 w 55"/>
                <a:gd name="T65" fmla="*/ 29 h 61"/>
                <a:gd name="T66" fmla="*/ 52 w 55"/>
                <a:gd name="T67" fmla="*/ 34 h 61"/>
                <a:gd name="T68" fmla="*/ 50 w 55"/>
                <a:gd name="T69" fmla="*/ 40 h 61"/>
                <a:gd name="T70" fmla="*/ 48 w 55"/>
                <a:gd name="T71" fmla="*/ 45 h 61"/>
                <a:gd name="T72" fmla="*/ 45 w 55"/>
                <a:gd name="T73" fmla="*/ 50 h 61"/>
                <a:gd name="T74" fmla="*/ 41 w 55"/>
                <a:gd name="T75" fmla="*/ 54 h 61"/>
                <a:gd name="T76" fmla="*/ 36 w 55"/>
                <a:gd name="T77" fmla="*/ 57 h 61"/>
                <a:gd name="T78" fmla="*/ 29 w 55"/>
                <a:gd name="T79" fmla="*/ 59 h 61"/>
                <a:gd name="T80" fmla="*/ 23 w 55"/>
                <a:gd name="T81" fmla="*/ 58 h 61"/>
                <a:gd name="T82" fmla="*/ 16 w 55"/>
                <a:gd name="T83" fmla="*/ 56 h 61"/>
                <a:gd name="T84" fmla="*/ 10 w 55"/>
                <a:gd name="T85" fmla="*/ 52 h 61"/>
                <a:gd name="T86" fmla="*/ 6 w 55"/>
                <a:gd name="T87" fmla="*/ 45 h 61"/>
                <a:gd name="T88" fmla="*/ 3 w 55"/>
                <a:gd name="T89" fmla="*/ 38 h 61"/>
                <a:gd name="T90" fmla="*/ 2 w 55"/>
                <a:gd name="T91" fmla="*/ 30 h 61"/>
                <a:gd name="T92" fmla="*/ 3 w 55"/>
                <a:gd name="T93" fmla="*/ 25 h 61"/>
                <a:gd name="T94" fmla="*/ 5 w 55"/>
                <a:gd name="T95" fmla="*/ 19 h 61"/>
                <a:gd name="T96" fmla="*/ 7 w 55"/>
                <a:gd name="T97" fmla="*/ 14 h 61"/>
                <a:gd name="T98" fmla="*/ 11 w 55"/>
                <a:gd name="T99" fmla="*/ 10 h 61"/>
                <a:gd name="T100" fmla="*/ 15 w 55"/>
                <a:gd name="T101" fmla="*/ 6 h 61"/>
                <a:gd name="T102" fmla="*/ 20 w 55"/>
                <a:gd name="T103" fmla="*/ 4 h 61"/>
                <a:gd name="T104" fmla="*/ 29 w 55"/>
                <a:gd name="T105" fmla="*/ 2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55" h="61">
                  <a:moveTo>
                    <a:pt x="30" y="0"/>
                  </a:moveTo>
                  <a:lnTo>
                    <a:pt x="30" y="0"/>
                  </a:lnTo>
                  <a:lnTo>
                    <a:pt x="29" y="0"/>
                  </a:lnTo>
                  <a:lnTo>
                    <a:pt x="29" y="0"/>
                  </a:lnTo>
                  <a:lnTo>
                    <a:pt x="28" y="0"/>
                  </a:lnTo>
                  <a:lnTo>
                    <a:pt x="27" y="0"/>
                  </a:lnTo>
                  <a:lnTo>
                    <a:pt x="26" y="0"/>
                  </a:lnTo>
                  <a:lnTo>
                    <a:pt x="26" y="0"/>
                  </a:lnTo>
                  <a:lnTo>
                    <a:pt x="25" y="0"/>
                  </a:lnTo>
                  <a:lnTo>
                    <a:pt x="24" y="0"/>
                  </a:lnTo>
                  <a:lnTo>
                    <a:pt x="23" y="1"/>
                  </a:lnTo>
                  <a:lnTo>
                    <a:pt x="21" y="1"/>
                  </a:lnTo>
                  <a:lnTo>
                    <a:pt x="20" y="1"/>
                  </a:lnTo>
                  <a:lnTo>
                    <a:pt x="18" y="2"/>
                  </a:lnTo>
                  <a:lnTo>
                    <a:pt x="17" y="2"/>
                  </a:lnTo>
                  <a:lnTo>
                    <a:pt x="17" y="3"/>
                  </a:lnTo>
                  <a:lnTo>
                    <a:pt x="16" y="3"/>
                  </a:lnTo>
                  <a:lnTo>
                    <a:pt x="15" y="4"/>
                  </a:lnTo>
                  <a:lnTo>
                    <a:pt x="14" y="4"/>
                  </a:lnTo>
                  <a:lnTo>
                    <a:pt x="13" y="5"/>
                  </a:lnTo>
                  <a:lnTo>
                    <a:pt x="12" y="5"/>
                  </a:lnTo>
                  <a:lnTo>
                    <a:pt x="12" y="6"/>
                  </a:lnTo>
                  <a:lnTo>
                    <a:pt x="11" y="7"/>
                  </a:lnTo>
                  <a:lnTo>
                    <a:pt x="10" y="7"/>
                  </a:lnTo>
                  <a:lnTo>
                    <a:pt x="9" y="8"/>
                  </a:lnTo>
                  <a:lnTo>
                    <a:pt x="9" y="9"/>
                  </a:lnTo>
                  <a:lnTo>
                    <a:pt x="8" y="9"/>
                  </a:lnTo>
                  <a:lnTo>
                    <a:pt x="7" y="10"/>
                  </a:lnTo>
                  <a:lnTo>
                    <a:pt x="7" y="11"/>
                  </a:lnTo>
                  <a:lnTo>
                    <a:pt x="6" y="12"/>
                  </a:lnTo>
                  <a:lnTo>
                    <a:pt x="6" y="13"/>
                  </a:lnTo>
                  <a:lnTo>
                    <a:pt x="5" y="14"/>
                  </a:lnTo>
                  <a:lnTo>
                    <a:pt x="4" y="14"/>
                  </a:lnTo>
                  <a:lnTo>
                    <a:pt x="4" y="15"/>
                  </a:lnTo>
                  <a:lnTo>
                    <a:pt x="3" y="16"/>
                  </a:lnTo>
                  <a:lnTo>
                    <a:pt x="3" y="17"/>
                  </a:lnTo>
                  <a:lnTo>
                    <a:pt x="3" y="18"/>
                  </a:lnTo>
                  <a:lnTo>
                    <a:pt x="2" y="19"/>
                  </a:lnTo>
                  <a:lnTo>
                    <a:pt x="2" y="20"/>
                  </a:lnTo>
                  <a:lnTo>
                    <a:pt x="1" y="21"/>
                  </a:lnTo>
                  <a:lnTo>
                    <a:pt x="1" y="22"/>
                  </a:lnTo>
                  <a:lnTo>
                    <a:pt x="1" y="23"/>
                  </a:lnTo>
                  <a:lnTo>
                    <a:pt x="1" y="25"/>
                  </a:lnTo>
                  <a:lnTo>
                    <a:pt x="0" y="26"/>
                  </a:lnTo>
                  <a:lnTo>
                    <a:pt x="0" y="27"/>
                  </a:lnTo>
                  <a:lnTo>
                    <a:pt x="0" y="28"/>
                  </a:lnTo>
                  <a:lnTo>
                    <a:pt x="0" y="28"/>
                  </a:lnTo>
                  <a:lnTo>
                    <a:pt x="0" y="28"/>
                  </a:lnTo>
                  <a:lnTo>
                    <a:pt x="0" y="28"/>
                  </a:lnTo>
                  <a:lnTo>
                    <a:pt x="0" y="29"/>
                  </a:lnTo>
                  <a:lnTo>
                    <a:pt x="0" y="31"/>
                  </a:lnTo>
                  <a:lnTo>
                    <a:pt x="0" y="33"/>
                  </a:lnTo>
                  <a:lnTo>
                    <a:pt x="0" y="34"/>
                  </a:lnTo>
                  <a:lnTo>
                    <a:pt x="0" y="36"/>
                  </a:lnTo>
                  <a:lnTo>
                    <a:pt x="0" y="37"/>
                  </a:lnTo>
                  <a:lnTo>
                    <a:pt x="1" y="38"/>
                  </a:lnTo>
                  <a:lnTo>
                    <a:pt x="1" y="40"/>
                  </a:lnTo>
                  <a:lnTo>
                    <a:pt x="1" y="41"/>
                  </a:lnTo>
                  <a:lnTo>
                    <a:pt x="2" y="43"/>
                  </a:lnTo>
                  <a:lnTo>
                    <a:pt x="2" y="44"/>
                  </a:lnTo>
                  <a:lnTo>
                    <a:pt x="3" y="45"/>
                  </a:lnTo>
                  <a:lnTo>
                    <a:pt x="4" y="47"/>
                  </a:lnTo>
                  <a:lnTo>
                    <a:pt x="4" y="48"/>
                  </a:lnTo>
                  <a:lnTo>
                    <a:pt x="5" y="49"/>
                  </a:lnTo>
                  <a:lnTo>
                    <a:pt x="6" y="50"/>
                  </a:lnTo>
                  <a:lnTo>
                    <a:pt x="7" y="51"/>
                  </a:lnTo>
                  <a:lnTo>
                    <a:pt x="8" y="52"/>
                  </a:lnTo>
                  <a:lnTo>
                    <a:pt x="9" y="53"/>
                  </a:lnTo>
                  <a:lnTo>
                    <a:pt x="10" y="54"/>
                  </a:lnTo>
                  <a:lnTo>
                    <a:pt x="11" y="55"/>
                  </a:lnTo>
                  <a:lnTo>
                    <a:pt x="12" y="56"/>
                  </a:lnTo>
                  <a:lnTo>
                    <a:pt x="13" y="57"/>
                  </a:lnTo>
                  <a:lnTo>
                    <a:pt x="14" y="57"/>
                  </a:lnTo>
                  <a:lnTo>
                    <a:pt x="15" y="58"/>
                  </a:lnTo>
                  <a:lnTo>
                    <a:pt x="16" y="59"/>
                  </a:lnTo>
                  <a:lnTo>
                    <a:pt x="17" y="59"/>
                  </a:lnTo>
                  <a:lnTo>
                    <a:pt x="19" y="60"/>
                  </a:lnTo>
                  <a:lnTo>
                    <a:pt x="20" y="60"/>
                  </a:lnTo>
                  <a:lnTo>
                    <a:pt x="21" y="61"/>
                  </a:lnTo>
                  <a:lnTo>
                    <a:pt x="23" y="61"/>
                  </a:lnTo>
                  <a:lnTo>
                    <a:pt x="24" y="61"/>
                  </a:lnTo>
                  <a:lnTo>
                    <a:pt x="24" y="61"/>
                  </a:lnTo>
                  <a:lnTo>
                    <a:pt x="24" y="61"/>
                  </a:lnTo>
                  <a:lnTo>
                    <a:pt x="25" y="61"/>
                  </a:lnTo>
                  <a:lnTo>
                    <a:pt x="26" y="61"/>
                  </a:lnTo>
                  <a:lnTo>
                    <a:pt x="27" y="61"/>
                  </a:lnTo>
                  <a:lnTo>
                    <a:pt x="27" y="61"/>
                  </a:lnTo>
                  <a:lnTo>
                    <a:pt x="28" y="61"/>
                  </a:lnTo>
                  <a:lnTo>
                    <a:pt x="29" y="61"/>
                  </a:lnTo>
                  <a:lnTo>
                    <a:pt x="30" y="61"/>
                  </a:lnTo>
                  <a:lnTo>
                    <a:pt x="30" y="61"/>
                  </a:lnTo>
                  <a:lnTo>
                    <a:pt x="31" y="61"/>
                  </a:lnTo>
                  <a:lnTo>
                    <a:pt x="32" y="61"/>
                  </a:lnTo>
                  <a:lnTo>
                    <a:pt x="33" y="60"/>
                  </a:lnTo>
                  <a:lnTo>
                    <a:pt x="33" y="60"/>
                  </a:lnTo>
                  <a:lnTo>
                    <a:pt x="35" y="60"/>
                  </a:lnTo>
                  <a:lnTo>
                    <a:pt x="36" y="59"/>
                  </a:lnTo>
                  <a:lnTo>
                    <a:pt x="37" y="59"/>
                  </a:lnTo>
                  <a:lnTo>
                    <a:pt x="38" y="58"/>
                  </a:lnTo>
                  <a:lnTo>
                    <a:pt x="39" y="58"/>
                  </a:lnTo>
                  <a:lnTo>
                    <a:pt x="40" y="57"/>
                  </a:lnTo>
                  <a:lnTo>
                    <a:pt x="41" y="57"/>
                  </a:lnTo>
                  <a:lnTo>
                    <a:pt x="41" y="56"/>
                  </a:lnTo>
                  <a:lnTo>
                    <a:pt x="42" y="56"/>
                  </a:lnTo>
                  <a:lnTo>
                    <a:pt x="43" y="55"/>
                  </a:lnTo>
                  <a:lnTo>
                    <a:pt x="44" y="55"/>
                  </a:lnTo>
                  <a:lnTo>
                    <a:pt x="44" y="54"/>
                  </a:lnTo>
                  <a:lnTo>
                    <a:pt x="45" y="53"/>
                  </a:lnTo>
                  <a:lnTo>
                    <a:pt x="46" y="52"/>
                  </a:lnTo>
                  <a:lnTo>
                    <a:pt x="47" y="52"/>
                  </a:lnTo>
                  <a:lnTo>
                    <a:pt x="47" y="51"/>
                  </a:lnTo>
                  <a:lnTo>
                    <a:pt x="48" y="50"/>
                  </a:lnTo>
                  <a:lnTo>
                    <a:pt x="48" y="49"/>
                  </a:lnTo>
                  <a:lnTo>
                    <a:pt x="49" y="48"/>
                  </a:lnTo>
                  <a:lnTo>
                    <a:pt x="50" y="47"/>
                  </a:lnTo>
                  <a:lnTo>
                    <a:pt x="50" y="47"/>
                  </a:lnTo>
                  <a:lnTo>
                    <a:pt x="51" y="46"/>
                  </a:lnTo>
                  <a:lnTo>
                    <a:pt x="51" y="45"/>
                  </a:lnTo>
                  <a:lnTo>
                    <a:pt x="52" y="44"/>
                  </a:lnTo>
                  <a:lnTo>
                    <a:pt x="52" y="43"/>
                  </a:lnTo>
                  <a:lnTo>
                    <a:pt x="52" y="42"/>
                  </a:lnTo>
                  <a:lnTo>
                    <a:pt x="53" y="41"/>
                  </a:lnTo>
                  <a:lnTo>
                    <a:pt x="53" y="40"/>
                  </a:lnTo>
                  <a:lnTo>
                    <a:pt x="53" y="39"/>
                  </a:lnTo>
                  <a:lnTo>
                    <a:pt x="54" y="38"/>
                  </a:lnTo>
                  <a:lnTo>
                    <a:pt x="54" y="37"/>
                  </a:lnTo>
                  <a:lnTo>
                    <a:pt x="54" y="36"/>
                  </a:lnTo>
                  <a:lnTo>
                    <a:pt x="54" y="34"/>
                  </a:lnTo>
                  <a:lnTo>
                    <a:pt x="54" y="33"/>
                  </a:lnTo>
                  <a:lnTo>
                    <a:pt x="54" y="33"/>
                  </a:lnTo>
                  <a:lnTo>
                    <a:pt x="54" y="33"/>
                  </a:lnTo>
                  <a:lnTo>
                    <a:pt x="54" y="33"/>
                  </a:lnTo>
                  <a:lnTo>
                    <a:pt x="54" y="32"/>
                  </a:lnTo>
                  <a:lnTo>
                    <a:pt x="55" y="30"/>
                  </a:lnTo>
                  <a:lnTo>
                    <a:pt x="54" y="29"/>
                  </a:lnTo>
                  <a:lnTo>
                    <a:pt x="54" y="27"/>
                  </a:lnTo>
                  <a:lnTo>
                    <a:pt x="54" y="26"/>
                  </a:lnTo>
                  <a:lnTo>
                    <a:pt x="54" y="24"/>
                  </a:lnTo>
                  <a:lnTo>
                    <a:pt x="54" y="23"/>
                  </a:lnTo>
                  <a:lnTo>
                    <a:pt x="53" y="21"/>
                  </a:lnTo>
                  <a:lnTo>
                    <a:pt x="53" y="20"/>
                  </a:lnTo>
                  <a:lnTo>
                    <a:pt x="53" y="18"/>
                  </a:lnTo>
                  <a:lnTo>
                    <a:pt x="52" y="17"/>
                  </a:lnTo>
                  <a:lnTo>
                    <a:pt x="51" y="16"/>
                  </a:lnTo>
                  <a:lnTo>
                    <a:pt x="51" y="15"/>
                  </a:lnTo>
                  <a:lnTo>
                    <a:pt x="50" y="13"/>
                  </a:lnTo>
                  <a:lnTo>
                    <a:pt x="49" y="12"/>
                  </a:lnTo>
                  <a:lnTo>
                    <a:pt x="49" y="11"/>
                  </a:lnTo>
                  <a:lnTo>
                    <a:pt x="48" y="10"/>
                  </a:lnTo>
                  <a:lnTo>
                    <a:pt x="47" y="9"/>
                  </a:lnTo>
                  <a:lnTo>
                    <a:pt x="46" y="8"/>
                  </a:lnTo>
                  <a:lnTo>
                    <a:pt x="45" y="7"/>
                  </a:lnTo>
                  <a:lnTo>
                    <a:pt x="44" y="6"/>
                  </a:lnTo>
                  <a:lnTo>
                    <a:pt x="43" y="5"/>
                  </a:lnTo>
                  <a:lnTo>
                    <a:pt x="42" y="4"/>
                  </a:lnTo>
                  <a:lnTo>
                    <a:pt x="41" y="4"/>
                  </a:lnTo>
                  <a:lnTo>
                    <a:pt x="40" y="3"/>
                  </a:lnTo>
                  <a:lnTo>
                    <a:pt x="38" y="2"/>
                  </a:lnTo>
                  <a:lnTo>
                    <a:pt x="37" y="2"/>
                  </a:lnTo>
                  <a:lnTo>
                    <a:pt x="36" y="1"/>
                  </a:lnTo>
                  <a:lnTo>
                    <a:pt x="34" y="1"/>
                  </a:lnTo>
                  <a:lnTo>
                    <a:pt x="33" y="1"/>
                  </a:lnTo>
                  <a:lnTo>
                    <a:pt x="32" y="0"/>
                  </a:lnTo>
                  <a:lnTo>
                    <a:pt x="30" y="0"/>
                  </a:lnTo>
                  <a:lnTo>
                    <a:pt x="30" y="0"/>
                  </a:lnTo>
                  <a:lnTo>
                    <a:pt x="30" y="0"/>
                  </a:lnTo>
                  <a:close/>
                  <a:moveTo>
                    <a:pt x="30" y="3"/>
                  </a:moveTo>
                  <a:lnTo>
                    <a:pt x="30" y="3"/>
                  </a:lnTo>
                  <a:lnTo>
                    <a:pt x="30" y="3"/>
                  </a:lnTo>
                  <a:lnTo>
                    <a:pt x="31" y="3"/>
                  </a:lnTo>
                  <a:lnTo>
                    <a:pt x="33" y="3"/>
                  </a:lnTo>
                  <a:lnTo>
                    <a:pt x="34" y="3"/>
                  </a:lnTo>
                  <a:lnTo>
                    <a:pt x="35" y="4"/>
                  </a:lnTo>
                  <a:lnTo>
                    <a:pt x="36" y="4"/>
                  </a:lnTo>
                  <a:lnTo>
                    <a:pt x="37" y="5"/>
                  </a:lnTo>
                  <a:lnTo>
                    <a:pt x="38" y="5"/>
                  </a:lnTo>
                  <a:lnTo>
                    <a:pt x="39" y="6"/>
                  </a:lnTo>
                  <a:lnTo>
                    <a:pt x="40" y="6"/>
                  </a:lnTo>
                  <a:lnTo>
                    <a:pt x="41" y="7"/>
                  </a:lnTo>
                  <a:lnTo>
                    <a:pt x="42" y="8"/>
                  </a:lnTo>
                  <a:lnTo>
                    <a:pt x="43" y="9"/>
                  </a:lnTo>
                  <a:lnTo>
                    <a:pt x="44" y="10"/>
                  </a:lnTo>
                  <a:lnTo>
                    <a:pt x="45" y="10"/>
                  </a:lnTo>
                  <a:lnTo>
                    <a:pt x="46" y="11"/>
                  </a:lnTo>
                  <a:lnTo>
                    <a:pt x="47" y="12"/>
                  </a:lnTo>
                  <a:lnTo>
                    <a:pt x="47" y="13"/>
                  </a:lnTo>
                  <a:lnTo>
                    <a:pt x="48" y="15"/>
                  </a:lnTo>
                  <a:lnTo>
                    <a:pt x="49" y="16"/>
                  </a:lnTo>
                  <a:lnTo>
                    <a:pt x="49" y="17"/>
                  </a:lnTo>
                  <a:lnTo>
                    <a:pt x="50" y="18"/>
                  </a:lnTo>
                  <a:lnTo>
                    <a:pt x="50" y="19"/>
                  </a:lnTo>
                  <a:lnTo>
                    <a:pt x="51" y="21"/>
                  </a:lnTo>
                  <a:lnTo>
                    <a:pt x="51" y="22"/>
                  </a:lnTo>
                  <a:lnTo>
                    <a:pt x="51" y="23"/>
                  </a:lnTo>
                  <a:lnTo>
                    <a:pt x="52" y="25"/>
                  </a:lnTo>
                  <a:lnTo>
                    <a:pt x="52" y="26"/>
                  </a:lnTo>
                  <a:lnTo>
                    <a:pt x="52" y="27"/>
                  </a:lnTo>
                  <a:lnTo>
                    <a:pt x="52" y="29"/>
                  </a:lnTo>
                  <a:lnTo>
                    <a:pt x="52" y="30"/>
                  </a:lnTo>
                  <a:lnTo>
                    <a:pt x="52" y="32"/>
                  </a:lnTo>
                  <a:lnTo>
                    <a:pt x="52" y="33"/>
                  </a:lnTo>
                  <a:lnTo>
                    <a:pt x="52" y="33"/>
                  </a:lnTo>
                  <a:lnTo>
                    <a:pt x="52" y="33"/>
                  </a:lnTo>
                  <a:lnTo>
                    <a:pt x="52" y="34"/>
                  </a:lnTo>
                  <a:lnTo>
                    <a:pt x="52" y="35"/>
                  </a:lnTo>
                  <a:lnTo>
                    <a:pt x="51" y="36"/>
                  </a:lnTo>
                  <a:lnTo>
                    <a:pt x="51" y="37"/>
                  </a:lnTo>
                  <a:lnTo>
                    <a:pt x="51" y="38"/>
                  </a:lnTo>
                  <a:lnTo>
                    <a:pt x="51" y="39"/>
                  </a:lnTo>
                  <a:lnTo>
                    <a:pt x="50" y="40"/>
                  </a:lnTo>
                  <a:lnTo>
                    <a:pt x="50" y="41"/>
                  </a:lnTo>
                  <a:lnTo>
                    <a:pt x="50" y="42"/>
                  </a:lnTo>
                  <a:lnTo>
                    <a:pt x="49" y="43"/>
                  </a:lnTo>
                  <a:lnTo>
                    <a:pt x="49" y="44"/>
                  </a:lnTo>
                  <a:lnTo>
                    <a:pt x="48" y="44"/>
                  </a:lnTo>
                  <a:lnTo>
                    <a:pt x="48" y="45"/>
                  </a:lnTo>
                  <a:lnTo>
                    <a:pt x="48" y="46"/>
                  </a:lnTo>
                  <a:lnTo>
                    <a:pt x="47" y="47"/>
                  </a:lnTo>
                  <a:lnTo>
                    <a:pt x="46" y="48"/>
                  </a:lnTo>
                  <a:lnTo>
                    <a:pt x="46" y="49"/>
                  </a:lnTo>
                  <a:lnTo>
                    <a:pt x="45" y="49"/>
                  </a:lnTo>
                  <a:lnTo>
                    <a:pt x="45" y="50"/>
                  </a:lnTo>
                  <a:lnTo>
                    <a:pt x="44" y="51"/>
                  </a:lnTo>
                  <a:lnTo>
                    <a:pt x="43" y="51"/>
                  </a:lnTo>
                  <a:lnTo>
                    <a:pt x="43" y="52"/>
                  </a:lnTo>
                  <a:lnTo>
                    <a:pt x="42" y="53"/>
                  </a:lnTo>
                  <a:lnTo>
                    <a:pt x="41" y="53"/>
                  </a:lnTo>
                  <a:lnTo>
                    <a:pt x="41" y="54"/>
                  </a:lnTo>
                  <a:lnTo>
                    <a:pt x="40" y="54"/>
                  </a:lnTo>
                  <a:lnTo>
                    <a:pt x="39" y="55"/>
                  </a:lnTo>
                  <a:lnTo>
                    <a:pt x="38" y="55"/>
                  </a:lnTo>
                  <a:lnTo>
                    <a:pt x="38" y="56"/>
                  </a:lnTo>
                  <a:lnTo>
                    <a:pt x="37" y="56"/>
                  </a:lnTo>
                  <a:lnTo>
                    <a:pt x="36" y="57"/>
                  </a:lnTo>
                  <a:lnTo>
                    <a:pt x="35" y="57"/>
                  </a:lnTo>
                  <a:lnTo>
                    <a:pt x="34" y="57"/>
                  </a:lnTo>
                  <a:lnTo>
                    <a:pt x="33" y="58"/>
                  </a:lnTo>
                  <a:lnTo>
                    <a:pt x="31" y="58"/>
                  </a:lnTo>
                  <a:lnTo>
                    <a:pt x="30" y="58"/>
                  </a:lnTo>
                  <a:lnTo>
                    <a:pt x="29" y="59"/>
                  </a:lnTo>
                  <a:lnTo>
                    <a:pt x="27" y="59"/>
                  </a:lnTo>
                  <a:lnTo>
                    <a:pt x="26" y="59"/>
                  </a:lnTo>
                  <a:lnTo>
                    <a:pt x="24" y="59"/>
                  </a:lnTo>
                  <a:lnTo>
                    <a:pt x="24" y="59"/>
                  </a:lnTo>
                  <a:lnTo>
                    <a:pt x="24" y="59"/>
                  </a:lnTo>
                  <a:lnTo>
                    <a:pt x="23" y="58"/>
                  </a:lnTo>
                  <a:lnTo>
                    <a:pt x="22" y="58"/>
                  </a:lnTo>
                  <a:lnTo>
                    <a:pt x="21" y="58"/>
                  </a:lnTo>
                  <a:lnTo>
                    <a:pt x="19" y="57"/>
                  </a:lnTo>
                  <a:lnTo>
                    <a:pt x="18" y="57"/>
                  </a:lnTo>
                  <a:lnTo>
                    <a:pt x="17" y="57"/>
                  </a:lnTo>
                  <a:lnTo>
                    <a:pt x="16" y="56"/>
                  </a:lnTo>
                  <a:lnTo>
                    <a:pt x="15" y="55"/>
                  </a:lnTo>
                  <a:lnTo>
                    <a:pt x="14" y="55"/>
                  </a:lnTo>
                  <a:lnTo>
                    <a:pt x="13" y="54"/>
                  </a:lnTo>
                  <a:lnTo>
                    <a:pt x="12" y="53"/>
                  </a:lnTo>
                  <a:lnTo>
                    <a:pt x="11" y="52"/>
                  </a:lnTo>
                  <a:lnTo>
                    <a:pt x="10" y="52"/>
                  </a:lnTo>
                  <a:lnTo>
                    <a:pt x="10" y="51"/>
                  </a:lnTo>
                  <a:lnTo>
                    <a:pt x="9" y="50"/>
                  </a:lnTo>
                  <a:lnTo>
                    <a:pt x="8" y="49"/>
                  </a:lnTo>
                  <a:lnTo>
                    <a:pt x="7" y="48"/>
                  </a:lnTo>
                  <a:lnTo>
                    <a:pt x="6" y="46"/>
                  </a:lnTo>
                  <a:lnTo>
                    <a:pt x="6" y="45"/>
                  </a:lnTo>
                  <a:lnTo>
                    <a:pt x="5" y="44"/>
                  </a:lnTo>
                  <a:lnTo>
                    <a:pt x="5" y="43"/>
                  </a:lnTo>
                  <a:lnTo>
                    <a:pt x="4" y="42"/>
                  </a:lnTo>
                  <a:lnTo>
                    <a:pt x="4" y="40"/>
                  </a:lnTo>
                  <a:lnTo>
                    <a:pt x="4" y="39"/>
                  </a:lnTo>
                  <a:lnTo>
                    <a:pt x="3" y="38"/>
                  </a:lnTo>
                  <a:lnTo>
                    <a:pt x="3" y="37"/>
                  </a:lnTo>
                  <a:lnTo>
                    <a:pt x="3" y="35"/>
                  </a:lnTo>
                  <a:lnTo>
                    <a:pt x="3" y="34"/>
                  </a:lnTo>
                  <a:lnTo>
                    <a:pt x="2" y="32"/>
                  </a:lnTo>
                  <a:lnTo>
                    <a:pt x="2" y="31"/>
                  </a:lnTo>
                  <a:lnTo>
                    <a:pt x="2" y="30"/>
                  </a:lnTo>
                  <a:lnTo>
                    <a:pt x="3" y="28"/>
                  </a:lnTo>
                  <a:lnTo>
                    <a:pt x="3" y="28"/>
                  </a:lnTo>
                  <a:lnTo>
                    <a:pt x="3" y="28"/>
                  </a:lnTo>
                  <a:lnTo>
                    <a:pt x="3" y="27"/>
                  </a:lnTo>
                  <a:lnTo>
                    <a:pt x="3" y="26"/>
                  </a:lnTo>
                  <a:lnTo>
                    <a:pt x="3" y="25"/>
                  </a:lnTo>
                  <a:lnTo>
                    <a:pt x="3" y="24"/>
                  </a:lnTo>
                  <a:lnTo>
                    <a:pt x="4" y="23"/>
                  </a:lnTo>
                  <a:lnTo>
                    <a:pt x="4" y="22"/>
                  </a:lnTo>
                  <a:lnTo>
                    <a:pt x="4" y="21"/>
                  </a:lnTo>
                  <a:lnTo>
                    <a:pt x="5" y="20"/>
                  </a:lnTo>
                  <a:lnTo>
                    <a:pt x="5" y="19"/>
                  </a:lnTo>
                  <a:lnTo>
                    <a:pt x="5" y="18"/>
                  </a:lnTo>
                  <a:lnTo>
                    <a:pt x="6" y="17"/>
                  </a:lnTo>
                  <a:lnTo>
                    <a:pt x="6" y="17"/>
                  </a:lnTo>
                  <a:lnTo>
                    <a:pt x="7" y="16"/>
                  </a:lnTo>
                  <a:lnTo>
                    <a:pt x="7" y="15"/>
                  </a:lnTo>
                  <a:lnTo>
                    <a:pt x="7" y="14"/>
                  </a:lnTo>
                  <a:lnTo>
                    <a:pt x="8" y="13"/>
                  </a:lnTo>
                  <a:lnTo>
                    <a:pt x="9" y="13"/>
                  </a:lnTo>
                  <a:lnTo>
                    <a:pt x="9" y="12"/>
                  </a:lnTo>
                  <a:lnTo>
                    <a:pt x="10" y="11"/>
                  </a:lnTo>
                  <a:lnTo>
                    <a:pt x="10" y="10"/>
                  </a:lnTo>
                  <a:lnTo>
                    <a:pt x="11" y="10"/>
                  </a:lnTo>
                  <a:lnTo>
                    <a:pt x="12" y="9"/>
                  </a:lnTo>
                  <a:lnTo>
                    <a:pt x="12" y="8"/>
                  </a:lnTo>
                  <a:lnTo>
                    <a:pt x="13" y="8"/>
                  </a:lnTo>
                  <a:lnTo>
                    <a:pt x="14" y="7"/>
                  </a:lnTo>
                  <a:lnTo>
                    <a:pt x="14" y="7"/>
                  </a:lnTo>
                  <a:lnTo>
                    <a:pt x="15" y="6"/>
                  </a:lnTo>
                  <a:lnTo>
                    <a:pt x="16" y="6"/>
                  </a:lnTo>
                  <a:lnTo>
                    <a:pt x="17" y="5"/>
                  </a:lnTo>
                  <a:lnTo>
                    <a:pt x="18" y="5"/>
                  </a:lnTo>
                  <a:lnTo>
                    <a:pt x="18" y="5"/>
                  </a:lnTo>
                  <a:lnTo>
                    <a:pt x="19" y="4"/>
                  </a:lnTo>
                  <a:lnTo>
                    <a:pt x="20" y="4"/>
                  </a:lnTo>
                  <a:lnTo>
                    <a:pt x="22" y="3"/>
                  </a:lnTo>
                  <a:lnTo>
                    <a:pt x="23" y="3"/>
                  </a:lnTo>
                  <a:lnTo>
                    <a:pt x="24" y="3"/>
                  </a:lnTo>
                  <a:lnTo>
                    <a:pt x="26" y="3"/>
                  </a:lnTo>
                  <a:lnTo>
                    <a:pt x="27" y="2"/>
                  </a:lnTo>
                  <a:lnTo>
                    <a:pt x="29" y="2"/>
                  </a:lnTo>
                  <a:lnTo>
                    <a:pt x="30" y="3"/>
                  </a:lnTo>
                  <a:lnTo>
                    <a:pt x="30" y="3"/>
                  </a:lnTo>
                  <a:lnTo>
                    <a:pt x="30" y="3"/>
                  </a:lnTo>
                  <a:close/>
                </a:path>
              </a:pathLst>
            </a:custGeom>
            <a:solidFill>
              <a:srgbClr val="00466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5" name="Freeform 19"/>
            <p:cNvSpPr>
              <a:spLocks/>
            </p:cNvSpPr>
            <p:nvPr/>
          </p:nvSpPr>
          <p:spPr bwMode="auto">
            <a:xfrm>
              <a:off x="1480" y="1157"/>
              <a:ext cx="23" cy="26"/>
            </a:xfrm>
            <a:custGeom>
              <a:avLst/>
              <a:gdLst>
                <a:gd name="T0" fmla="*/ 11 w 23"/>
                <a:gd name="T1" fmla="*/ 0 h 26"/>
                <a:gd name="T2" fmla="*/ 9 w 23"/>
                <a:gd name="T3" fmla="*/ 0 h 26"/>
                <a:gd name="T4" fmla="*/ 8 w 23"/>
                <a:gd name="T5" fmla="*/ 0 h 26"/>
                <a:gd name="T6" fmla="*/ 6 w 23"/>
                <a:gd name="T7" fmla="*/ 1 h 26"/>
                <a:gd name="T8" fmla="*/ 5 w 23"/>
                <a:gd name="T9" fmla="*/ 2 h 26"/>
                <a:gd name="T10" fmla="*/ 3 w 23"/>
                <a:gd name="T11" fmla="*/ 3 h 26"/>
                <a:gd name="T12" fmla="*/ 2 w 23"/>
                <a:gd name="T13" fmla="*/ 5 h 26"/>
                <a:gd name="T14" fmla="*/ 1 w 23"/>
                <a:gd name="T15" fmla="*/ 6 h 26"/>
                <a:gd name="T16" fmla="*/ 1 w 23"/>
                <a:gd name="T17" fmla="*/ 8 h 26"/>
                <a:gd name="T18" fmla="*/ 0 w 23"/>
                <a:gd name="T19" fmla="*/ 10 h 26"/>
                <a:gd name="T20" fmla="*/ 0 w 23"/>
                <a:gd name="T21" fmla="*/ 12 h 26"/>
                <a:gd name="T22" fmla="*/ 0 w 23"/>
                <a:gd name="T23" fmla="*/ 14 h 26"/>
                <a:gd name="T24" fmla="*/ 0 w 23"/>
                <a:gd name="T25" fmla="*/ 16 h 26"/>
                <a:gd name="T26" fmla="*/ 1 w 23"/>
                <a:gd name="T27" fmla="*/ 18 h 26"/>
                <a:gd name="T28" fmla="*/ 2 w 23"/>
                <a:gd name="T29" fmla="*/ 19 h 26"/>
                <a:gd name="T30" fmla="*/ 3 w 23"/>
                <a:gd name="T31" fmla="*/ 21 h 26"/>
                <a:gd name="T32" fmla="*/ 4 w 23"/>
                <a:gd name="T33" fmla="*/ 22 h 26"/>
                <a:gd name="T34" fmla="*/ 5 w 23"/>
                <a:gd name="T35" fmla="*/ 24 h 26"/>
                <a:gd name="T36" fmla="*/ 6 w 23"/>
                <a:gd name="T37" fmla="*/ 25 h 26"/>
                <a:gd name="T38" fmla="*/ 8 w 23"/>
                <a:gd name="T39" fmla="*/ 26 h 26"/>
                <a:gd name="T40" fmla="*/ 10 w 23"/>
                <a:gd name="T41" fmla="*/ 26 h 26"/>
                <a:gd name="T42" fmla="*/ 11 w 23"/>
                <a:gd name="T43" fmla="*/ 26 h 26"/>
                <a:gd name="T44" fmla="*/ 13 w 23"/>
                <a:gd name="T45" fmla="*/ 26 h 26"/>
                <a:gd name="T46" fmla="*/ 15 w 23"/>
                <a:gd name="T47" fmla="*/ 26 h 26"/>
                <a:gd name="T48" fmla="*/ 16 w 23"/>
                <a:gd name="T49" fmla="*/ 25 h 26"/>
                <a:gd name="T50" fmla="*/ 18 w 23"/>
                <a:gd name="T51" fmla="*/ 24 h 26"/>
                <a:gd name="T52" fmla="*/ 19 w 23"/>
                <a:gd name="T53" fmla="*/ 23 h 26"/>
                <a:gd name="T54" fmla="*/ 20 w 23"/>
                <a:gd name="T55" fmla="*/ 22 h 26"/>
                <a:gd name="T56" fmla="*/ 21 w 23"/>
                <a:gd name="T57" fmla="*/ 20 h 26"/>
                <a:gd name="T58" fmla="*/ 22 w 23"/>
                <a:gd name="T59" fmla="*/ 19 h 26"/>
                <a:gd name="T60" fmla="*/ 23 w 23"/>
                <a:gd name="T61" fmla="*/ 17 h 26"/>
                <a:gd name="T62" fmla="*/ 23 w 23"/>
                <a:gd name="T63" fmla="*/ 15 h 26"/>
                <a:gd name="T64" fmla="*/ 23 w 23"/>
                <a:gd name="T65" fmla="*/ 13 h 26"/>
                <a:gd name="T66" fmla="*/ 23 w 23"/>
                <a:gd name="T67" fmla="*/ 11 h 26"/>
                <a:gd name="T68" fmla="*/ 22 w 23"/>
                <a:gd name="T69" fmla="*/ 9 h 26"/>
                <a:gd name="T70" fmla="*/ 22 w 23"/>
                <a:gd name="T71" fmla="*/ 7 h 26"/>
                <a:gd name="T72" fmla="*/ 21 w 23"/>
                <a:gd name="T73" fmla="*/ 6 h 26"/>
                <a:gd name="T74" fmla="*/ 20 w 23"/>
                <a:gd name="T75" fmla="*/ 4 h 26"/>
                <a:gd name="T76" fmla="*/ 18 w 23"/>
                <a:gd name="T77" fmla="*/ 3 h 26"/>
                <a:gd name="T78" fmla="*/ 17 w 23"/>
                <a:gd name="T79" fmla="*/ 2 h 26"/>
                <a:gd name="T80" fmla="*/ 16 w 23"/>
                <a:gd name="T81" fmla="*/ 1 h 26"/>
                <a:gd name="T82" fmla="*/ 14 w 23"/>
                <a:gd name="T83" fmla="*/ 0 h 26"/>
                <a:gd name="T84" fmla="*/ 12 w 23"/>
                <a:gd name="T85" fmla="*/ 0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3" h="26">
                  <a:moveTo>
                    <a:pt x="12" y="0"/>
                  </a:moveTo>
                  <a:lnTo>
                    <a:pt x="12" y="0"/>
                  </a:lnTo>
                  <a:lnTo>
                    <a:pt x="11" y="0"/>
                  </a:lnTo>
                  <a:lnTo>
                    <a:pt x="10" y="0"/>
                  </a:lnTo>
                  <a:lnTo>
                    <a:pt x="10" y="0"/>
                  </a:lnTo>
                  <a:lnTo>
                    <a:pt x="9" y="0"/>
                  </a:lnTo>
                  <a:lnTo>
                    <a:pt x="9" y="0"/>
                  </a:lnTo>
                  <a:lnTo>
                    <a:pt x="8" y="0"/>
                  </a:lnTo>
                  <a:lnTo>
                    <a:pt x="8" y="0"/>
                  </a:lnTo>
                  <a:lnTo>
                    <a:pt x="7" y="1"/>
                  </a:lnTo>
                  <a:lnTo>
                    <a:pt x="7" y="1"/>
                  </a:lnTo>
                  <a:lnTo>
                    <a:pt x="6" y="1"/>
                  </a:lnTo>
                  <a:lnTo>
                    <a:pt x="6" y="1"/>
                  </a:lnTo>
                  <a:lnTo>
                    <a:pt x="5" y="2"/>
                  </a:lnTo>
                  <a:lnTo>
                    <a:pt x="5" y="2"/>
                  </a:lnTo>
                  <a:lnTo>
                    <a:pt x="4" y="2"/>
                  </a:lnTo>
                  <a:lnTo>
                    <a:pt x="4" y="3"/>
                  </a:lnTo>
                  <a:lnTo>
                    <a:pt x="3" y="3"/>
                  </a:lnTo>
                  <a:lnTo>
                    <a:pt x="3" y="4"/>
                  </a:lnTo>
                  <a:lnTo>
                    <a:pt x="3" y="4"/>
                  </a:lnTo>
                  <a:lnTo>
                    <a:pt x="2" y="5"/>
                  </a:lnTo>
                  <a:lnTo>
                    <a:pt x="2" y="5"/>
                  </a:lnTo>
                  <a:lnTo>
                    <a:pt x="2" y="6"/>
                  </a:lnTo>
                  <a:lnTo>
                    <a:pt x="1" y="6"/>
                  </a:lnTo>
                  <a:lnTo>
                    <a:pt x="1" y="7"/>
                  </a:lnTo>
                  <a:lnTo>
                    <a:pt x="1" y="7"/>
                  </a:lnTo>
                  <a:lnTo>
                    <a:pt x="1" y="8"/>
                  </a:lnTo>
                  <a:lnTo>
                    <a:pt x="1" y="9"/>
                  </a:lnTo>
                  <a:lnTo>
                    <a:pt x="0" y="9"/>
                  </a:lnTo>
                  <a:lnTo>
                    <a:pt x="0" y="10"/>
                  </a:lnTo>
                  <a:lnTo>
                    <a:pt x="0" y="10"/>
                  </a:lnTo>
                  <a:lnTo>
                    <a:pt x="0" y="11"/>
                  </a:lnTo>
                  <a:lnTo>
                    <a:pt x="0" y="12"/>
                  </a:lnTo>
                  <a:lnTo>
                    <a:pt x="0" y="13"/>
                  </a:lnTo>
                  <a:lnTo>
                    <a:pt x="0" y="13"/>
                  </a:lnTo>
                  <a:lnTo>
                    <a:pt x="0" y="14"/>
                  </a:lnTo>
                  <a:lnTo>
                    <a:pt x="0" y="15"/>
                  </a:lnTo>
                  <a:lnTo>
                    <a:pt x="0" y="15"/>
                  </a:lnTo>
                  <a:lnTo>
                    <a:pt x="0" y="16"/>
                  </a:lnTo>
                  <a:lnTo>
                    <a:pt x="0" y="16"/>
                  </a:lnTo>
                  <a:lnTo>
                    <a:pt x="1" y="17"/>
                  </a:lnTo>
                  <a:lnTo>
                    <a:pt x="1" y="18"/>
                  </a:lnTo>
                  <a:lnTo>
                    <a:pt x="1" y="18"/>
                  </a:lnTo>
                  <a:lnTo>
                    <a:pt x="1" y="19"/>
                  </a:lnTo>
                  <a:lnTo>
                    <a:pt x="2" y="19"/>
                  </a:lnTo>
                  <a:lnTo>
                    <a:pt x="2" y="20"/>
                  </a:lnTo>
                  <a:lnTo>
                    <a:pt x="2" y="21"/>
                  </a:lnTo>
                  <a:lnTo>
                    <a:pt x="3" y="21"/>
                  </a:lnTo>
                  <a:lnTo>
                    <a:pt x="3" y="22"/>
                  </a:lnTo>
                  <a:lnTo>
                    <a:pt x="3" y="22"/>
                  </a:lnTo>
                  <a:lnTo>
                    <a:pt x="4" y="22"/>
                  </a:lnTo>
                  <a:lnTo>
                    <a:pt x="4" y="23"/>
                  </a:lnTo>
                  <a:lnTo>
                    <a:pt x="5" y="23"/>
                  </a:lnTo>
                  <a:lnTo>
                    <a:pt x="5" y="24"/>
                  </a:lnTo>
                  <a:lnTo>
                    <a:pt x="5" y="24"/>
                  </a:lnTo>
                  <a:lnTo>
                    <a:pt x="6" y="24"/>
                  </a:lnTo>
                  <a:lnTo>
                    <a:pt x="6" y="25"/>
                  </a:lnTo>
                  <a:lnTo>
                    <a:pt x="7" y="25"/>
                  </a:lnTo>
                  <a:lnTo>
                    <a:pt x="7" y="25"/>
                  </a:lnTo>
                  <a:lnTo>
                    <a:pt x="8" y="26"/>
                  </a:lnTo>
                  <a:lnTo>
                    <a:pt x="9" y="26"/>
                  </a:lnTo>
                  <a:lnTo>
                    <a:pt x="9" y="26"/>
                  </a:lnTo>
                  <a:lnTo>
                    <a:pt x="10" y="26"/>
                  </a:lnTo>
                  <a:lnTo>
                    <a:pt x="10" y="26"/>
                  </a:lnTo>
                  <a:lnTo>
                    <a:pt x="11" y="26"/>
                  </a:lnTo>
                  <a:lnTo>
                    <a:pt x="11" y="26"/>
                  </a:lnTo>
                  <a:lnTo>
                    <a:pt x="12" y="26"/>
                  </a:lnTo>
                  <a:lnTo>
                    <a:pt x="13" y="26"/>
                  </a:lnTo>
                  <a:lnTo>
                    <a:pt x="13" y="26"/>
                  </a:lnTo>
                  <a:lnTo>
                    <a:pt x="14" y="26"/>
                  </a:lnTo>
                  <a:lnTo>
                    <a:pt x="14" y="26"/>
                  </a:lnTo>
                  <a:lnTo>
                    <a:pt x="15" y="26"/>
                  </a:lnTo>
                  <a:lnTo>
                    <a:pt x="15" y="26"/>
                  </a:lnTo>
                  <a:lnTo>
                    <a:pt x="16" y="25"/>
                  </a:lnTo>
                  <a:lnTo>
                    <a:pt x="16" y="25"/>
                  </a:lnTo>
                  <a:lnTo>
                    <a:pt x="17" y="25"/>
                  </a:lnTo>
                  <a:lnTo>
                    <a:pt x="17" y="25"/>
                  </a:lnTo>
                  <a:lnTo>
                    <a:pt x="18" y="24"/>
                  </a:lnTo>
                  <a:lnTo>
                    <a:pt x="18" y="24"/>
                  </a:lnTo>
                  <a:lnTo>
                    <a:pt x="19" y="24"/>
                  </a:lnTo>
                  <a:lnTo>
                    <a:pt x="19" y="23"/>
                  </a:lnTo>
                  <a:lnTo>
                    <a:pt x="20" y="23"/>
                  </a:lnTo>
                  <a:lnTo>
                    <a:pt x="20" y="22"/>
                  </a:lnTo>
                  <a:lnTo>
                    <a:pt x="20" y="22"/>
                  </a:lnTo>
                  <a:lnTo>
                    <a:pt x="21" y="21"/>
                  </a:lnTo>
                  <a:lnTo>
                    <a:pt x="21" y="21"/>
                  </a:lnTo>
                  <a:lnTo>
                    <a:pt x="21" y="20"/>
                  </a:lnTo>
                  <a:lnTo>
                    <a:pt x="22" y="20"/>
                  </a:lnTo>
                  <a:lnTo>
                    <a:pt x="22" y="19"/>
                  </a:lnTo>
                  <a:lnTo>
                    <a:pt x="22" y="19"/>
                  </a:lnTo>
                  <a:lnTo>
                    <a:pt x="22" y="18"/>
                  </a:lnTo>
                  <a:lnTo>
                    <a:pt x="22" y="17"/>
                  </a:lnTo>
                  <a:lnTo>
                    <a:pt x="23" y="17"/>
                  </a:lnTo>
                  <a:lnTo>
                    <a:pt x="23" y="16"/>
                  </a:lnTo>
                  <a:lnTo>
                    <a:pt x="23" y="16"/>
                  </a:lnTo>
                  <a:lnTo>
                    <a:pt x="23" y="15"/>
                  </a:lnTo>
                  <a:lnTo>
                    <a:pt x="23" y="14"/>
                  </a:lnTo>
                  <a:lnTo>
                    <a:pt x="23" y="14"/>
                  </a:lnTo>
                  <a:lnTo>
                    <a:pt x="23" y="13"/>
                  </a:lnTo>
                  <a:lnTo>
                    <a:pt x="23" y="12"/>
                  </a:lnTo>
                  <a:lnTo>
                    <a:pt x="23" y="12"/>
                  </a:lnTo>
                  <a:lnTo>
                    <a:pt x="23" y="11"/>
                  </a:lnTo>
                  <a:lnTo>
                    <a:pt x="23" y="10"/>
                  </a:lnTo>
                  <a:lnTo>
                    <a:pt x="23" y="10"/>
                  </a:lnTo>
                  <a:lnTo>
                    <a:pt x="22" y="9"/>
                  </a:lnTo>
                  <a:lnTo>
                    <a:pt x="22" y="8"/>
                  </a:lnTo>
                  <a:lnTo>
                    <a:pt x="22" y="8"/>
                  </a:lnTo>
                  <a:lnTo>
                    <a:pt x="22" y="7"/>
                  </a:lnTo>
                  <a:lnTo>
                    <a:pt x="21" y="7"/>
                  </a:lnTo>
                  <a:lnTo>
                    <a:pt x="21" y="6"/>
                  </a:lnTo>
                  <a:lnTo>
                    <a:pt x="21" y="6"/>
                  </a:lnTo>
                  <a:lnTo>
                    <a:pt x="21" y="5"/>
                  </a:lnTo>
                  <a:lnTo>
                    <a:pt x="20" y="4"/>
                  </a:lnTo>
                  <a:lnTo>
                    <a:pt x="20" y="4"/>
                  </a:lnTo>
                  <a:lnTo>
                    <a:pt x="19" y="4"/>
                  </a:lnTo>
                  <a:lnTo>
                    <a:pt x="19" y="3"/>
                  </a:lnTo>
                  <a:lnTo>
                    <a:pt x="18" y="3"/>
                  </a:lnTo>
                  <a:lnTo>
                    <a:pt x="18" y="2"/>
                  </a:lnTo>
                  <a:lnTo>
                    <a:pt x="18" y="2"/>
                  </a:lnTo>
                  <a:lnTo>
                    <a:pt x="17" y="2"/>
                  </a:lnTo>
                  <a:lnTo>
                    <a:pt x="17" y="1"/>
                  </a:lnTo>
                  <a:lnTo>
                    <a:pt x="16" y="1"/>
                  </a:lnTo>
                  <a:lnTo>
                    <a:pt x="16" y="1"/>
                  </a:lnTo>
                  <a:lnTo>
                    <a:pt x="15" y="1"/>
                  </a:lnTo>
                  <a:lnTo>
                    <a:pt x="15" y="0"/>
                  </a:lnTo>
                  <a:lnTo>
                    <a:pt x="14" y="0"/>
                  </a:lnTo>
                  <a:lnTo>
                    <a:pt x="13" y="0"/>
                  </a:lnTo>
                  <a:lnTo>
                    <a:pt x="13" y="0"/>
                  </a:lnTo>
                  <a:lnTo>
                    <a:pt x="12" y="0"/>
                  </a:lnTo>
                  <a:close/>
                </a:path>
              </a:pathLst>
            </a:custGeom>
            <a:solidFill>
              <a:srgbClr val="1315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6" name="Freeform 20"/>
            <p:cNvSpPr>
              <a:spLocks/>
            </p:cNvSpPr>
            <p:nvPr/>
          </p:nvSpPr>
          <p:spPr bwMode="auto">
            <a:xfrm>
              <a:off x="1474" y="1153"/>
              <a:ext cx="12" cy="14"/>
            </a:xfrm>
            <a:custGeom>
              <a:avLst/>
              <a:gdLst>
                <a:gd name="T0" fmla="*/ 7 w 12"/>
                <a:gd name="T1" fmla="*/ 1 h 14"/>
                <a:gd name="T2" fmla="*/ 8 w 12"/>
                <a:gd name="T3" fmla="*/ 1 h 14"/>
                <a:gd name="T4" fmla="*/ 9 w 12"/>
                <a:gd name="T5" fmla="*/ 2 h 14"/>
                <a:gd name="T6" fmla="*/ 10 w 12"/>
                <a:gd name="T7" fmla="*/ 2 h 14"/>
                <a:gd name="T8" fmla="*/ 11 w 12"/>
                <a:gd name="T9" fmla="*/ 3 h 14"/>
                <a:gd name="T10" fmla="*/ 11 w 12"/>
                <a:gd name="T11" fmla="*/ 5 h 14"/>
                <a:gd name="T12" fmla="*/ 12 w 12"/>
                <a:gd name="T13" fmla="*/ 6 h 14"/>
                <a:gd name="T14" fmla="*/ 12 w 12"/>
                <a:gd name="T15" fmla="*/ 7 h 14"/>
                <a:gd name="T16" fmla="*/ 12 w 12"/>
                <a:gd name="T17" fmla="*/ 9 h 14"/>
                <a:gd name="T18" fmla="*/ 12 w 12"/>
                <a:gd name="T19" fmla="*/ 10 h 14"/>
                <a:gd name="T20" fmla="*/ 11 w 12"/>
                <a:gd name="T21" fmla="*/ 11 h 14"/>
                <a:gd name="T22" fmla="*/ 10 w 12"/>
                <a:gd name="T23" fmla="*/ 12 h 14"/>
                <a:gd name="T24" fmla="*/ 10 w 12"/>
                <a:gd name="T25" fmla="*/ 13 h 14"/>
                <a:gd name="T26" fmla="*/ 9 w 12"/>
                <a:gd name="T27" fmla="*/ 14 h 14"/>
                <a:gd name="T28" fmla="*/ 7 w 12"/>
                <a:gd name="T29" fmla="*/ 14 h 14"/>
                <a:gd name="T30" fmla="*/ 6 w 12"/>
                <a:gd name="T31" fmla="*/ 14 h 14"/>
                <a:gd name="T32" fmla="*/ 5 w 12"/>
                <a:gd name="T33" fmla="*/ 14 h 14"/>
                <a:gd name="T34" fmla="*/ 4 w 12"/>
                <a:gd name="T35" fmla="*/ 14 h 14"/>
                <a:gd name="T36" fmla="*/ 3 w 12"/>
                <a:gd name="T37" fmla="*/ 13 h 14"/>
                <a:gd name="T38" fmla="*/ 2 w 12"/>
                <a:gd name="T39" fmla="*/ 12 h 14"/>
                <a:gd name="T40" fmla="*/ 1 w 12"/>
                <a:gd name="T41" fmla="*/ 11 h 14"/>
                <a:gd name="T42" fmla="*/ 1 w 12"/>
                <a:gd name="T43" fmla="*/ 10 h 14"/>
                <a:gd name="T44" fmla="*/ 0 w 12"/>
                <a:gd name="T45" fmla="*/ 9 h 14"/>
                <a:gd name="T46" fmla="*/ 0 w 12"/>
                <a:gd name="T47" fmla="*/ 7 h 14"/>
                <a:gd name="T48" fmla="*/ 0 w 12"/>
                <a:gd name="T49" fmla="*/ 6 h 14"/>
                <a:gd name="T50" fmla="*/ 0 w 12"/>
                <a:gd name="T51" fmla="*/ 5 h 14"/>
                <a:gd name="T52" fmla="*/ 1 w 12"/>
                <a:gd name="T53" fmla="*/ 3 h 14"/>
                <a:gd name="T54" fmla="*/ 2 w 12"/>
                <a:gd name="T55" fmla="*/ 2 h 14"/>
                <a:gd name="T56" fmla="*/ 3 w 12"/>
                <a:gd name="T57" fmla="*/ 2 h 14"/>
                <a:gd name="T58" fmla="*/ 4 w 12"/>
                <a:gd name="T59" fmla="*/ 1 h 14"/>
                <a:gd name="T60" fmla="*/ 5 w 12"/>
                <a:gd name="T61" fmla="*/ 1 h 14"/>
                <a:gd name="T62" fmla="*/ 6 w 12"/>
                <a:gd name="T63"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2" h="14">
                  <a:moveTo>
                    <a:pt x="6" y="0"/>
                  </a:moveTo>
                  <a:lnTo>
                    <a:pt x="7" y="1"/>
                  </a:lnTo>
                  <a:lnTo>
                    <a:pt x="8" y="1"/>
                  </a:lnTo>
                  <a:lnTo>
                    <a:pt x="8" y="1"/>
                  </a:lnTo>
                  <a:lnTo>
                    <a:pt x="9" y="1"/>
                  </a:lnTo>
                  <a:lnTo>
                    <a:pt x="9" y="2"/>
                  </a:lnTo>
                  <a:lnTo>
                    <a:pt x="10" y="2"/>
                  </a:lnTo>
                  <a:lnTo>
                    <a:pt x="10" y="2"/>
                  </a:lnTo>
                  <a:lnTo>
                    <a:pt x="11" y="3"/>
                  </a:lnTo>
                  <a:lnTo>
                    <a:pt x="11" y="3"/>
                  </a:lnTo>
                  <a:lnTo>
                    <a:pt x="11" y="4"/>
                  </a:lnTo>
                  <a:lnTo>
                    <a:pt x="11" y="5"/>
                  </a:lnTo>
                  <a:lnTo>
                    <a:pt x="12" y="5"/>
                  </a:lnTo>
                  <a:lnTo>
                    <a:pt x="12" y="6"/>
                  </a:lnTo>
                  <a:lnTo>
                    <a:pt x="12" y="6"/>
                  </a:lnTo>
                  <a:lnTo>
                    <a:pt x="12" y="7"/>
                  </a:lnTo>
                  <a:lnTo>
                    <a:pt x="12" y="8"/>
                  </a:lnTo>
                  <a:lnTo>
                    <a:pt x="12" y="9"/>
                  </a:lnTo>
                  <a:lnTo>
                    <a:pt x="12" y="9"/>
                  </a:lnTo>
                  <a:lnTo>
                    <a:pt x="12" y="10"/>
                  </a:lnTo>
                  <a:lnTo>
                    <a:pt x="11" y="10"/>
                  </a:lnTo>
                  <a:lnTo>
                    <a:pt x="11" y="11"/>
                  </a:lnTo>
                  <a:lnTo>
                    <a:pt x="11" y="12"/>
                  </a:lnTo>
                  <a:lnTo>
                    <a:pt x="10" y="12"/>
                  </a:lnTo>
                  <a:lnTo>
                    <a:pt x="10" y="13"/>
                  </a:lnTo>
                  <a:lnTo>
                    <a:pt x="10" y="13"/>
                  </a:lnTo>
                  <a:lnTo>
                    <a:pt x="9" y="13"/>
                  </a:lnTo>
                  <a:lnTo>
                    <a:pt x="9" y="14"/>
                  </a:lnTo>
                  <a:lnTo>
                    <a:pt x="8" y="14"/>
                  </a:lnTo>
                  <a:lnTo>
                    <a:pt x="7" y="14"/>
                  </a:lnTo>
                  <a:lnTo>
                    <a:pt x="7" y="14"/>
                  </a:lnTo>
                  <a:lnTo>
                    <a:pt x="6" y="14"/>
                  </a:lnTo>
                  <a:lnTo>
                    <a:pt x="6" y="14"/>
                  </a:lnTo>
                  <a:lnTo>
                    <a:pt x="5" y="14"/>
                  </a:lnTo>
                  <a:lnTo>
                    <a:pt x="5" y="14"/>
                  </a:lnTo>
                  <a:lnTo>
                    <a:pt x="4" y="14"/>
                  </a:lnTo>
                  <a:lnTo>
                    <a:pt x="3" y="13"/>
                  </a:lnTo>
                  <a:lnTo>
                    <a:pt x="3" y="13"/>
                  </a:lnTo>
                  <a:lnTo>
                    <a:pt x="3" y="13"/>
                  </a:lnTo>
                  <a:lnTo>
                    <a:pt x="2" y="12"/>
                  </a:lnTo>
                  <a:lnTo>
                    <a:pt x="2" y="12"/>
                  </a:lnTo>
                  <a:lnTo>
                    <a:pt x="1" y="11"/>
                  </a:lnTo>
                  <a:lnTo>
                    <a:pt x="1" y="11"/>
                  </a:lnTo>
                  <a:lnTo>
                    <a:pt x="1" y="10"/>
                  </a:lnTo>
                  <a:lnTo>
                    <a:pt x="0" y="9"/>
                  </a:lnTo>
                  <a:lnTo>
                    <a:pt x="0" y="9"/>
                  </a:lnTo>
                  <a:lnTo>
                    <a:pt x="0" y="8"/>
                  </a:lnTo>
                  <a:lnTo>
                    <a:pt x="0" y="7"/>
                  </a:lnTo>
                  <a:lnTo>
                    <a:pt x="0" y="7"/>
                  </a:lnTo>
                  <a:lnTo>
                    <a:pt x="0" y="6"/>
                  </a:lnTo>
                  <a:lnTo>
                    <a:pt x="0" y="5"/>
                  </a:lnTo>
                  <a:lnTo>
                    <a:pt x="0" y="5"/>
                  </a:lnTo>
                  <a:lnTo>
                    <a:pt x="1" y="4"/>
                  </a:lnTo>
                  <a:lnTo>
                    <a:pt x="1" y="3"/>
                  </a:lnTo>
                  <a:lnTo>
                    <a:pt x="1" y="3"/>
                  </a:lnTo>
                  <a:lnTo>
                    <a:pt x="2" y="2"/>
                  </a:lnTo>
                  <a:lnTo>
                    <a:pt x="2" y="2"/>
                  </a:lnTo>
                  <a:lnTo>
                    <a:pt x="3" y="2"/>
                  </a:lnTo>
                  <a:lnTo>
                    <a:pt x="3" y="1"/>
                  </a:lnTo>
                  <a:lnTo>
                    <a:pt x="4" y="1"/>
                  </a:lnTo>
                  <a:lnTo>
                    <a:pt x="4" y="1"/>
                  </a:lnTo>
                  <a:lnTo>
                    <a:pt x="5" y="1"/>
                  </a:lnTo>
                  <a:lnTo>
                    <a:pt x="5" y="0"/>
                  </a:lnTo>
                  <a:lnTo>
                    <a:pt x="6" y="0"/>
                  </a:lnTo>
                  <a:lnTo>
                    <a:pt x="6"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7" name="Freeform 21"/>
            <p:cNvSpPr>
              <a:spLocks/>
            </p:cNvSpPr>
            <p:nvPr/>
          </p:nvSpPr>
          <p:spPr bwMode="auto">
            <a:xfrm>
              <a:off x="1437" y="1075"/>
              <a:ext cx="112" cy="45"/>
            </a:xfrm>
            <a:custGeom>
              <a:avLst/>
              <a:gdLst>
                <a:gd name="T0" fmla="*/ 0 w 112"/>
                <a:gd name="T1" fmla="*/ 45 h 45"/>
                <a:gd name="T2" fmla="*/ 66 w 112"/>
                <a:gd name="T3" fmla="*/ 10 h 45"/>
                <a:gd name="T4" fmla="*/ 112 w 112"/>
                <a:gd name="T5" fmla="*/ 23 h 45"/>
                <a:gd name="T6" fmla="*/ 111 w 112"/>
                <a:gd name="T7" fmla="*/ 17 h 45"/>
                <a:gd name="T8" fmla="*/ 68 w 112"/>
                <a:gd name="T9" fmla="*/ 0 h 45"/>
                <a:gd name="T10" fmla="*/ 8 w 112"/>
                <a:gd name="T11" fmla="*/ 23 h 45"/>
                <a:gd name="T12" fmla="*/ 0 w 112"/>
                <a:gd name="T13" fmla="*/ 45 h 45"/>
              </a:gdLst>
              <a:ahLst/>
              <a:cxnLst>
                <a:cxn ang="0">
                  <a:pos x="T0" y="T1"/>
                </a:cxn>
                <a:cxn ang="0">
                  <a:pos x="T2" y="T3"/>
                </a:cxn>
                <a:cxn ang="0">
                  <a:pos x="T4" y="T5"/>
                </a:cxn>
                <a:cxn ang="0">
                  <a:pos x="T6" y="T7"/>
                </a:cxn>
                <a:cxn ang="0">
                  <a:pos x="T8" y="T9"/>
                </a:cxn>
                <a:cxn ang="0">
                  <a:pos x="T10" y="T11"/>
                </a:cxn>
                <a:cxn ang="0">
                  <a:pos x="T12" y="T13"/>
                </a:cxn>
              </a:cxnLst>
              <a:rect l="0" t="0" r="r" b="b"/>
              <a:pathLst>
                <a:path w="112" h="45">
                  <a:moveTo>
                    <a:pt x="0" y="45"/>
                  </a:moveTo>
                  <a:lnTo>
                    <a:pt x="66" y="10"/>
                  </a:lnTo>
                  <a:lnTo>
                    <a:pt x="112" y="23"/>
                  </a:lnTo>
                  <a:lnTo>
                    <a:pt x="111" y="17"/>
                  </a:lnTo>
                  <a:lnTo>
                    <a:pt x="68" y="0"/>
                  </a:lnTo>
                  <a:lnTo>
                    <a:pt x="8" y="23"/>
                  </a:lnTo>
                  <a:lnTo>
                    <a:pt x="0" y="45"/>
                  </a:lnTo>
                  <a:close/>
                </a:path>
              </a:pathLst>
            </a:custGeom>
            <a:solidFill>
              <a:srgbClr val="9A652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8" name="Freeform 22"/>
            <p:cNvSpPr>
              <a:spLocks/>
            </p:cNvSpPr>
            <p:nvPr/>
          </p:nvSpPr>
          <p:spPr bwMode="auto">
            <a:xfrm>
              <a:off x="1343" y="1154"/>
              <a:ext cx="103" cy="128"/>
            </a:xfrm>
            <a:custGeom>
              <a:avLst/>
              <a:gdLst>
                <a:gd name="T0" fmla="*/ 43 w 79"/>
                <a:gd name="T1" fmla="*/ 5 h 123"/>
                <a:gd name="T2" fmla="*/ 45 w 79"/>
                <a:gd name="T3" fmla="*/ 12 h 123"/>
                <a:gd name="T4" fmla="*/ 47 w 79"/>
                <a:gd name="T5" fmla="*/ 20 h 123"/>
                <a:gd name="T6" fmla="*/ 49 w 79"/>
                <a:gd name="T7" fmla="*/ 27 h 123"/>
                <a:gd name="T8" fmla="*/ 53 w 79"/>
                <a:gd name="T9" fmla="*/ 35 h 123"/>
                <a:gd name="T10" fmla="*/ 57 w 79"/>
                <a:gd name="T11" fmla="*/ 46 h 123"/>
                <a:gd name="T12" fmla="*/ 65 w 79"/>
                <a:gd name="T13" fmla="*/ 62 h 123"/>
                <a:gd name="T14" fmla="*/ 72 w 79"/>
                <a:gd name="T15" fmla="*/ 78 h 123"/>
                <a:gd name="T16" fmla="*/ 76 w 79"/>
                <a:gd name="T17" fmla="*/ 86 h 123"/>
                <a:gd name="T18" fmla="*/ 77 w 79"/>
                <a:gd name="T19" fmla="*/ 90 h 123"/>
                <a:gd name="T20" fmla="*/ 78 w 79"/>
                <a:gd name="T21" fmla="*/ 93 h 123"/>
                <a:gd name="T22" fmla="*/ 78 w 79"/>
                <a:gd name="T23" fmla="*/ 96 h 123"/>
                <a:gd name="T24" fmla="*/ 79 w 79"/>
                <a:gd name="T25" fmla="*/ 99 h 123"/>
                <a:gd name="T26" fmla="*/ 78 w 79"/>
                <a:gd name="T27" fmla="*/ 102 h 123"/>
                <a:gd name="T28" fmla="*/ 77 w 79"/>
                <a:gd name="T29" fmla="*/ 104 h 123"/>
                <a:gd name="T30" fmla="*/ 76 w 79"/>
                <a:gd name="T31" fmla="*/ 106 h 123"/>
                <a:gd name="T32" fmla="*/ 75 w 79"/>
                <a:gd name="T33" fmla="*/ 108 h 123"/>
                <a:gd name="T34" fmla="*/ 73 w 79"/>
                <a:gd name="T35" fmla="*/ 110 h 123"/>
                <a:gd name="T36" fmla="*/ 70 w 79"/>
                <a:gd name="T37" fmla="*/ 111 h 123"/>
                <a:gd name="T38" fmla="*/ 63 w 79"/>
                <a:gd name="T39" fmla="*/ 114 h 123"/>
                <a:gd name="T40" fmla="*/ 58 w 79"/>
                <a:gd name="T41" fmla="*/ 116 h 123"/>
                <a:gd name="T42" fmla="*/ 52 w 79"/>
                <a:gd name="T43" fmla="*/ 118 h 123"/>
                <a:gd name="T44" fmla="*/ 45 w 79"/>
                <a:gd name="T45" fmla="*/ 120 h 123"/>
                <a:gd name="T46" fmla="*/ 38 w 79"/>
                <a:gd name="T47" fmla="*/ 121 h 123"/>
                <a:gd name="T48" fmla="*/ 31 w 79"/>
                <a:gd name="T49" fmla="*/ 122 h 123"/>
                <a:gd name="T50" fmla="*/ 24 w 79"/>
                <a:gd name="T51" fmla="*/ 123 h 123"/>
                <a:gd name="T52" fmla="*/ 16 w 79"/>
                <a:gd name="T53" fmla="*/ 123 h 123"/>
                <a:gd name="T54" fmla="*/ 8 w 79"/>
                <a:gd name="T55" fmla="*/ 122 h 123"/>
                <a:gd name="T56" fmla="*/ 0 w 79"/>
                <a:gd name="T57" fmla="*/ 120 h 123"/>
                <a:gd name="T58" fmla="*/ 11 w 79"/>
                <a:gd name="T59" fmla="*/ 120 h 123"/>
                <a:gd name="T60" fmla="*/ 22 w 79"/>
                <a:gd name="T61" fmla="*/ 120 h 123"/>
                <a:gd name="T62" fmla="*/ 31 w 79"/>
                <a:gd name="T63" fmla="*/ 119 h 123"/>
                <a:gd name="T64" fmla="*/ 40 w 79"/>
                <a:gd name="T65" fmla="*/ 117 h 123"/>
                <a:gd name="T66" fmla="*/ 48 w 79"/>
                <a:gd name="T67" fmla="*/ 115 h 123"/>
                <a:gd name="T68" fmla="*/ 55 w 79"/>
                <a:gd name="T69" fmla="*/ 111 h 123"/>
                <a:gd name="T70" fmla="*/ 60 w 79"/>
                <a:gd name="T71" fmla="*/ 107 h 123"/>
                <a:gd name="T72" fmla="*/ 64 w 79"/>
                <a:gd name="T73" fmla="*/ 102 h 123"/>
                <a:gd name="T74" fmla="*/ 66 w 79"/>
                <a:gd name="T75" fmla="*/ 95 h 123"/>
                <a:gd name="T76" fmla="*/ 67 w 79"/>
                <a:gd name="T77" fmla="*/ 87 h 123"/>
                <a:gd name="T78" fmla="*/ 66 w 79"/>
                <a:gd name="T79" fmla="*/ 79 h 123"/>
                <a:gd name="T80" fmla="*/ 63 w 79"/>
                <a:gd name="T81" fmla="*/ 72 h 123"/>
                <a:gd name="T82" fmla="*/ 57 w 79"/>
                <a:gd name="T83" fmla="*/ 57 h 123"/>
                <a:gd name="T84" fmla="*/ 51 w 79"/>
                <a:gd name="T85" fmla="*/ 41 h 123"/>
                <a:gd name="T86" fmla="*/ 48 w 79"/>
                <a:gd name="T87" fmla="*/ 33 h 123"/>
                <a:gd name="T88" fmla="*/ 46 w 79"/>
                <a:gd name="T89" fmla="*/ 26 h 123"/>
                <a:gd name="T90" fmla="*/ 44 w 79"/>
                <a:gd name="T91" fmla="*/ 18 h 123"/>
                <a:gd name="T92" fmla="*/ 43 w 79"/>
                <a:gd name="T93" fmla="*/ 10 h 123"/>
                <a:gd name="T94" fmla="*/ 42 w 79"/>
                <a:gd name="T95" fmla="*/ 3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79" h="123">
                  <a:moveTo>
                    <a:pt x="42" y="0"/>
                  </a:moveTo>
                  <a:lnTo>
                    <a:pt x="43" y="3"/>
                  </a:lnTo>
                  <a:lnTo>
                    <a:pt x="43" y="5"/>
                  </a:lnTo>
                  <a:lnTo>
                    <a:pt x="43" y="7"/>
                  </a:lnTo>
                  <a:lnTo>
                    <a:pt x="44" y="10"/>
                  </a:lnTo>
                  <a:lnTo>
                    <a:pt x="45" y="12"/>
                  </a:lnTo>
                  <a:lnTo>
                    <a:pt x="45" y="15"/>
                  </a:lnTo>
                  <a:lnTo>
                    <a:pt x="46" y="17"/>
                  </a:lnTo>
                  <a:lnTo>
                    <a:pt x="47" y="20"/>
                  </a:lnTo>
                  <a:lnTo>
                    <a:pt x="48" y="22"/>
                  </a:lnTo>
                  <a:lnTo>
                    <a:pt x="49" y="25"/>
                  </a:lnTo>
                  <a:lnTo>
                    <a:pt x="49" y="27"/>
                  </a:lnTo>
                  <a:lnTo>
                    <a:pt x="51" y="30"/>
                  </a:lnTo>
                  <a:lnTo>
                    <a:pt x="52" y="32"/>
                  </a:lnTo>
                  <a:lnTo>
                    <a:pt x="53" y="35"/>
                  </a:lnTo>
                  <a:lnTo>
                    <a:pt x="54" y="38"/>
                  </a:lnTo>
                  <a:lnTo>
                    <a:pt x="55" y="40"/>
                  </a:lnTo>
                  <a:lnTo>
                    <a:pt x="57" y="46"/>
                  </a:lnTo>
                  <a:lnTo>
                    <a:pt x="59" y="51"/>
                  </a:lnTo>
                  <a:lnTo>
                    <a:pt x="62" y="56"/>
                  </a:lnTo>
                  <a:lnTo>
                    <a:pt x="65" y="62"/>
                  </a:lnTo>
                  <a:lnTo>
                    <a:pt x="67" y="67"/>
                  </a:lnTo>
                  <a:lnTo>
                    <a:pt x="69" y="73"/>
                  </a:lnTo>
                  <a:lnTo>
                    <a:pt x="72" y="78"/>
                  </a:lnTo>
                  <a:lnTo>
                    <a:pt x="74" y="84"/>
                  </a:lnTo>
                  <a:lnTo>
                    <a:pt x="75" y="85"/>
                  </a:lnTo>
                  <a:lnTo>
                    <a:pt x="76" y="86"/>
                  </a:lnTo>
                  <a:lnTo>
                    <a:pt x="76" y="87"/>
                  </a:lnTo>
                  <a:lnTo>
                    <a:pt x="77" y="89"/>
                  </a:lnTo>
                  <a:lnTo>
                    <a:pt x="77" y="90"/>
                  </a:lnTo>
                  <a:lnTo>
                    <a:pt x="77" y="91"/>
                  </a:lnTo>
                  <a:lnTo>
                    <a:pt x="78" y="92"/>
                  </a:lnTo>
                  <a:lnTo>
                    <a:pt x="78" y="93"/>
                  </a:lnTo>
                  <a:lnTo>
                    <a:pt x="78" y="94"/>
                  </a:lnTo>
                  <a:lnTo>
                    <a:pt x="78" y="95"/>
                  </a:lnTo>
                  <a:lnTo>
                    <a:pt x="78" y="96"/>
                  </a:lnTo>
                  <a:lnTo>
                    <a:pt x="79" y="97"/>
                  </a:lnTo>
                  <a:lnTo>
                    <a:pt x="79" y="98"/>
                  </a:lnTo>
                  <a:lnTo>
                    <a:pt x="79" y="99"/>
                  </a:lnTo>
                  <a:lnTo>
                    <a:pt x="78" y="100"/>
                  </a:lnTo>
                  <a:lnTo>
                    <a:pt x="78" y="101"/>
                  </a:lnTo>
                  <a:lnTo>
                    <a:pt x="78" y="102"/>
                  </a:lnTo>
                  <a:lnTo>
                    <a:pt x="78" y="103"/>
                  </a:lnTo>
                  <a:lnTo>
                    <a:pt x="78" y="103"/>
                  </a:lnTo>
                  <a:lnTo>
                    <a:pt x="77" y="104"/>
                  </a:lnTo>
                  <a:lnTo>
                    <a:pt x="77" y="105"/>
                  </a:lnTo>
                  <a:lnTo>
                    <a:pt x="77" y="105"/>
                  </a:lnTo>
                  <a:lnTo>
                    <a:pt x="76" y="106"/>
                  </a:lnTo>
                  <a:lnTo>
                    <a:pt x="76" y="107"/>
                  </a:lnTo>
                  <a:lnTo>
                    <a:pt x="75" y="107"/>
                  </a:lnTo>
                  <a:lnTo>
                    <a:pt x="75" y="108"/>
                  </a:lnTo>
                  <a:lnTo>
                    <a:pt x="74" y="109"/>
                  </a:lnTo>
                  <a:lnTo>
                    <a:pt x="73" y="109"/>
                  </a:lnTo>
                  <a:lnTo>
                    <a:pt x="73" y="110"/>
                  </a:lnTo>
                  <a:lnTo>
                    <a:pt x="72" y="110"/>
                  </a:lnTo>
                  <a:lnTo>
                    <a:pt x="71" y="110"/>
                  </a:lnTo>
                  <a:lnTo>
                    <a:pt x="70" y="111"/>
                  </a:lnTo>
                  <a:lnTo>
                    <a:pt x="67" y="112"/>
                  </a:lnTo>
                  <a:lnTo>
                    <a:pt x="64" y="113"/>
                  </a:lnTo>
                  <a:lnTo>
                    <a:pt x="63" y="114"/>
                  </a:lnTo>
                  <a:lnTo>
                    <a:pt x="61" y="115"/>
                  </a:lnTo>
                  <a:lnTo>
                    <a:pt x="59" y="115"/>
                  </a:lnTo>
                  <a:lnTo>
                    <a:pt x="58" y="116"/>
                  </a:lnTo>
                  <a:lnTo>
                    <a:pt x="56" y="117"/>
                  </a:lnTo>
                  <a:lnTo>
                    <a:pt x="54" y="117"/>
                  </a:lnTo>
                  <a:lnTo>
                    <a:pt x="52" y="118"/>
                  </a:lnTo>
                  <a:lnTo>
                    <a:pt x="49" y="119"/>
                  </a:lnTo>
                  <a:lnTo>
                    <a:pt x="47" y="119"/>
                  </a:lnTo>
                  <a:lnTo>
                    <a:pt x="45" y="120"/>
                  </a:lnTo>
                  <a:lnTo>
                    <a:pt x="43" y="120"/>
                  </a:lnTo>
                  <a:lnTo>
                    <a:pt x="41" y="121"/>
                  </a:lnTo>
                  <a:lnTo>
                    <a:pt x="38" y="121"/>
                  </a:lnTo>
                  <a:lnTo>
                    <a:pt x="36" y="122"/>
                  </a:lnTo>
                  <a:lnTo>
                    <a:pt x="34" y="122"/>
                  </a:lnTo>
                  <a:lnTo>
                    <a:pt x="31" y="122"/>
                  </a:lnTo>
                  <a:lnTo>
                    <a:pt x="29" y="123"/>
                  </a:lnTo>
                  <a:lnTo>
                    <a:pt x="26" y="123"/>
                  </a:lnTo>
                  <a:lnTo>
                    <a:pt x="24" y="123"/>
                  </a:lnTo>
                  <a:lnTo>
                    <a:pt x="21" y="123"/>
                  </a:lnTo>
                  <a:lnTo>
                    <a:pt x="19" y="123"/>
                  </a:lnTo>
                  <a:lnTo>
                    <a:pt x="16" y="123"/>
                  </a:lnTo>
                  <a:lnTo>
                    <a:pt x="13" y="123"/>
                  </a:lnTo>
                  <a:lnTo>
                    <a:pt x="11" y="122"/>
                  </a:lnTo>
                  <a:lnTo>
                    <a:pt x="8" y="122"/>
                  </a:lnTo>
                  <a:lnTo>
                    <a:pt x="6" y="121"/>
                  </a:lnTo>
                  <a:lnTo>
                    <a:pt x="3" y="121"/>
                  </a:lnTo>
                  <a:lnTo>
                    <a:pt x="0" y="120"/>
                  </a:lnTo>
                  <a:lnTo>
                    <a:pt x="4" y="120"/>
                  </a:lnTo>
                  <a:lnTo>
                    <a:pt x="8" y="120"/>
                  </a:lnTo>
                  <a:lnTo>
                    <a:pt x="11" y="120"/>
                  </a:lnTo>
                  <a:lnTo>
                    <a:pt x="15" y="120"/>
                  </a:lnTo>
                  <a:lnTo>
                    <a:pt x="18" y="120"/>
                  </a:lnTo>
                  <a:lnTo>
                    <a:pt x="22" y="120"/>
                  </a:lnTo>
                  <a:lnTo>
                    <a:pt x="25" y="119"/>
                  </a:lnTo>
                  <a:lnTo>
                    <a:pt x="28" y="119"/>
                  </a:lnTo>
                  <a:lnTo>
                    <a:pt x="31" y="119"/>
                  </a:lnTo>
                  <a:lnTo>
                    <a:pt x="35" y="118"/>
                  </a:lnTo>
                  <a:lnTo>
                    <a:pt x="37" y="118"/>
                  </a:lnTo>
                  <a:lnTo>
                    <a:pt x="40" y="117"/>
                  </a:lnTo>
                  <a:lnTo>
                    <a:pt x="43" y="116"/>
                  </a:lnTo>
                  <a:lnTo>
                    <a:pt x="46" y="115"/>
                  </a:lnTo>
                  <a:lnTo>
                    <a:pt x="48" y="115"/>
                  </a:lnTo>
                  <a:lnTo>
                    <a:pt x="51" y="114"/>
                  </a:lnTo>
                  <a:lnTo>
                    <a:pt x="53" y="112"/>
                  </a:lnTo>
                  <a:lnTo>
                    <a:pt x="55" y="111"/>
                  </a:lnTo>
                  <a:lnTo>
                    <a:pt x="57" y="110"/>
                  </a:lnTo>
                  <a:lnTo>
                    <a:pt x="59" y="109"/>
                  </a:lnTo>
                  <a:lnTo>
                    <a:pt x="60" y="107"/>
                  </a:lnTo>
                  <a:lnTo>
                    <a:pt x="62" y="105"/>
                  </a:lnTo>
                  <a:lnTo>
                    <a:pt x="63" y="104"/>
                  </a:lnTo>
                  <a:lnTo>
                    <a:pt x="64" y="102"/>
                  </a:lnTo>
                  <a:lnTo>
                    <a:pt x="65" y="100"/>
                  </a:lnTo>
                  <a:lnTo>
                    <a:pt x="66" y="98"/>
                  </a:lnTo>
                  <a:lnTo>
                    <a:pt x="66" y="95"/>
                  </a:lnTo>
                  <a:lnTo>
                    <a:pt x="67" y="93"/>
                  </a:lnTo>
                  <a:lnTo>
                    <a:pt x="67" y="90"/>
                  </a:lnTo>
                  <a:lnTo>
                    <a:pt x="67" y="87"/>
                  </a:lnTo>
                  <a:lnTo>
                    <a:pt x="67" y="85"/>
                  </a:lnTo>
                  <a:lnTo>
                    <a:pt x="66" y="81"/>
                  </a:lnTo>
                  <a:lnTo>
                    <a:pt x="66" y="79"/>
                  </a:lnTo>
                  <a:lnTo>
                    <a:pt x="65" y="77"/>
                  </a:lnTo>
                  <a:lnTo>
                    <a:pt x="64" y="74"/>
                  </a:lnTo>
                  <a:lnTo>
                    <a:pt x="63" y="72"/>
                  </a:lnTo>
                  <a:lnTo>
                    <a:pt x="61" y="67"/>
                  </a:lnTo>
                  <a:lnTo>
                    <a:pt x="59" y="62"/>
                  </a:lnTo>
                  <a:lnTo>
                    <a:pt x="57" y="57"/>
                  </a:lnTo>
                  <a:lnTo>
                    <a:pt x="55" y="52"/>
                  </a:lnTo>
                  <a:lnTo>
                    <a:pt x="53" y="47"/>
                  </a:lnTo>
                  <a:lnTo>
                    <a:pt x="51" y="41"/>
                  </a:lnTo>
                  <a:lnTo>
                    <a:pt x="50" y="39"/>
                  </a:lnTo>
                  <a:lnTo>
                    <a:pt x="49" y="36"/>
                  </a:lnTo>
                  <a:lnTo>
                    <a:pt x="48" y="33"/>
                  </a:lnTo>
                  <a:lnTo>
                    <a:pt x="47" y="31"/>
                  </a:lnTo>
                  <a:lnTo>
                    <a:pt x="47" y="28"/>
                  </a:lnTo>
                  <a:lnTo>
                    <a:pt x="46" y="26"/>
                  </a:lnTo>
                  <a:lnTo>
                    <a:pt x="45" y="23"/>
                  </a:lnTo>
                  <a:lnTo>
                    <a:pt x="44" y="20"/>
                  </a:lnTo>
                  <a:lnTo>
                    <a:pt x="44" y="18"/>
                  </a:lnTo>
                  <a:lnTo>
                    <a:pt x="43" y="15"/>
                  </a:lnTo>
                  <a:lnTo>
                    <a:pt x="43" y="13"/>
                  </a:lnTo>
                  <a:lnTo>
                    <a:pt x="43" y="10"/>
                  </a:lnTo>
                  <a:lnTo>
                    <a:pt x="42" y="8"/>
                  </a:lnTo>
                  <a:lnTo>
                    <a:pt x="42" y="5"/>
                  </a:lnTo>
                  <a:lnTo>
                    <a:pt x="42" y="3"/>
                  </a:lnTo>
                  <a:lnTo>
                    <a:pt x="42" y="0"/>
                  </a:lnTo>
                  <a:close/>
                </a:path>
              </a:pathLst>
            </a:custGeom>
            <a:solidFill>
              <a:srgbClr val="B1763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9" name="Freeform 23"/>
            <p:cNvSpPr>
              <a:spLocks/>
            </p:cNvSpPr>
            <p:nvPr/>
          </p:nvSpPr>
          <p:spPr bwMode="auto">
            <a:xfrm>
              <a:off x="1431" y="1105"/>
              <a:ext cx="111" cy="108"/>
            </a:xfrm>
            <a:custGeom>
              <a:avLst/>
              <a:gdLst>
                <a:gd name="T0" fmla="*/ 0 w 111"/>
                <a:gd name="T1" fmla="*/ 72 h 108"/>
                <a:gd name="T2" fmla="*/ 1 w 111"/>
                <a:gd name="T3" fmla="*/ 76 h 108"/>
                <a:gd name="T4" fmla="*/ 7 w 111"/>
                <a:gd name="T5" fmla="*/ 71 h 108"/>
                <a:gd name="T6" fmla="*/ 15 w 111"/>
                <a:gd name="T7" fmla="*/ 63 h 108"/>
                <a:gd name="T8" fmla="*/ 25 w 111"/>
                <a:gd name="T9" fmla="*/ 55 h 108"/>
                <a:gd name="T10" fmla="*/ 35 w 111"/>
                <a:gd name="T11" fmla="*/ 49 h 108"/>
                <a:gd name="T12" fmla="*/ 47 w 111"/>
                <a:gd name="T13" fmla="*/ 45 h 108"/>
                <a:gd name="T14" fmla="*/ 60 w 111"/>
                <a:gd name="T15" fmla="*/ 44 h 108"/>
                <a:gd name="T16" fmla="*/ 74 w 111"/>
                <a:gd name="T17" fmla="*/ 46 h 108"/>
                <a:gd name="T18" fmla="*/ 88 w 111"/>
                <a:gd name="T19" fmla="*/ 52 h 108"/>
                <a:gd name="T20" fmla="*/ 92 w 111"/>
                <a:gd name="T21" fmla="*/ 67 h 108"/>
                <a:gd name="T22" fmla="*/ 86 w 111"/>
                <a:gd name="T23" fmla="*/ 81 h 108"/>
                <a:gd name="T24" fmla="*/ 77 w 111"/>
                <a:gd name="T25" fmla="*/ 90 h 108"/>
                <a:gd name="T26" fmla="*/ 65 w 111"/>
                <a:gd name="T27" fmla="*/ 95 h 108"/>
                <a:gd name="T28" fmla="*/ 50 w 111"/>
                <a:gd name="T29" fmla="*/ 97 h 108"/>
                <a:gd name="T30" fmla="*/ 35 w 111"/>
                <a:gd name="T31" fmla="*/ 95 h 108"/>
                <a:gd name="T32" fmla="*/ 20 w 111"/>
                <a:gd name="T33" fmla="*/ 91 h 108"/>
                <a:gd name="T34" fmla="*/ 6 w 111"/>
                <a:gd name="T35" fmla="*/ 84 h 108"/>
                <a:gd name="T36" fmla="*/ 7 w 111"/>
                <a:gd name="T37" fmla="*/ 89 h 108"/>
                <a:gd name="T38" fmla="*/ 17 w 111"/>
                <a:gd name="T39" fmla="*/ 97 h 108"/>
                <a:gd name="T40" fmla="*/ 30 w 111"/>
                <a:gd name="T41" fmla="*/ 103 h 108"/>
                <a:gd name="T42" fmla="*/ 45 w 111"/>
                <a:gd name="T43" fmla="*/ 107 h 108"/>
                <a:gd name="T44" fmla="*/ 61 w 111"/>
                <a:gd name="T45" fmla="*/ 108 h 108"/>
                <a:gd name="T46" fmla="*/ 75 w 111"/>
                <a:gd name="T47" fmla="*/ 106 h 108"/>
                <a:gd name="T48" fmla="*/ 88 w 111"/>
                <a:gd name="T49" fmla="*/ 102 h 108"/>
                <a:gd name="T50" fmla="*/ 97 w 111"/>
                <a:gd name="T51" fmla="*/ 95 h 108"/>
                <a:gd name="T52" fmla="*/ 99 w 111"/>
                <a:gd name="T53" fmla="*/ 91 h 108"/>
                <a:gd name="T54" fmla="*/ 98 w 111"/>
                <a:gd name="T55" fmla="*/ 89 h 108"/>
                <a:gd name="T56" fmla="*/ 97 w 111"/>
                <a:gd name="T57" fmla="*/ 84 h 108"/>
                <a:gd name="T58" fmla="*/ 94 w 111"/>
                <a:gd name="T59" fmla="*/ 73 h 108"/>
                <a:gd name="T60" fmla="*/ 93 w 111"/>
                <a:gd name="T61" fmla="*/ 69 h 108"/>
                <a:gd name="T62" fmla="*/ 93 w 111"/>
                <a:gd name="T63" fmla="*/ 64 h 108"/>
                <a:gd name="T64" fmla="*/ 93 w 111"/>
                <a:gd name="T65" fmla="*/ 59 h 108"/>
                <a:gd name="T66" fmla="*/ 94 w 111"/>
                <a:gd name="T67" fmla="*/ 54 h 108"/>
                <a:gd name="T68" fmla="*/ 95 w 111"/>
                <a:gd name="T69" fmla="*/ 50 h 108"/>
                <a:gd name="T70" fmla="*/ 98 w 111"/>
                <a:gd name="T71" fmla="*/ 45 h 108"/>
                <a:gd name="T72" fmla="*/ 103 w 111"/>
                <a:gd name="T73" fmla="*/ 39 h 108"/>
                <a:gd name="T74" fmla="*/ 107 w 111"/>
                <a:gd name="T75" fmla="*/ 32 h 108"/>
                <a:gd name="T76" fmla="*/ 110 w 111"/>
                <a:gd name="T77" fmla="*/ 25 h 108"/>
                <a:gd name="T78" fmla="*/ 111 w 111"/>
                <a:gd name="T79" fmla="*/ 22 h 108"/>
                <a:gd name="T80" fmla="*/ 111 w 111"/>
                <a:gd name="T81" fmla="*/ 18 h 108"/>
                <a:gd name="T82" fmla="*/ 111 w 111"/>
                <a:gd name="T83" fmla="*/ 15 h 108"/>
                <a:gd name="T84" fmla="*/ 107 w 111"/>
                <a:gd name="T85" fmla="*/ 11 h 108"/>
                <a:gd name="T86" fmla="*/ 94 w 111"/>
                <a:gd name="T87" fmla="*/ 3 h 108"/>
                <a:gd name="T88" fmla="*/ 78 w 111"/>
                <a:gd name="T89" fmla="*/ 0 h 108"/>
                <a:gd name="T90" fmla="*/ 59 w 111"/>
                <a:gd name="T91" fmla="*/ 2 h 108"/>
                <a:gd name="T92" fmla="*/ 40 w 111"/>
                <a:gd name="T93" fmla="*/ 8 h 108"/>
                <a:gd name="T94" fmla="*/ 23 w 111"/>
                <a:gd name="T95" fmla="*/ 18 h 108"/>
                <a:gd name="T96" fmla="*/ 10 w 111"/>
                <a:gd name="T97" fmla="*/ 32 h 108"/>
                <a:gd name="T98" fmla="*/ 1 w 111"/>
                <a:gd name="T99" fmla="*/ 51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11" h="108">
                  <a:moveTo>
                    <a:pt x="0" y="67"/>
                  </a:moveTo>
                  <a:lnTo>
                    <a:pt x="0" y="69"/>
                  </a:lnTo>
                  <a:lnTo>
                    <a:pt x="0" y="71"/>
                  </a:lnTo>
                  <a:lnTo>
                    <a:pt x="0" y="72"/>
                  </a:lnTo>
                  <a:lnTo>
                    <a:pt x="0" y="73"/>
                  </a:lnTo>
                  <a:lnTo>
                    <a:pt x="0" y="74"/>
                  </a:lnTo>
                  <a:lnTo>
                    <a:pt x="1" y="75"/>
                  </a:lnTo>
                  <a:lnTo>
                    <a:pt x="1" y="76"/>
                  </a:lnTo>
                  <a:lnTo>
                    <a:pt x="1" y="77"/>
                  </a:lnTo>
                  <a:lnTo>
                    <a:pt x="3" y="75"/>
                  </a:lnTo>
                  <a:lnTo>
                    <a:pt x="5" y="73"/>
                  </a:lnTo>
                  <a:lnTo>
                    <a:pt x="7" y="71"/>
                  </a:lnTo>
                  <a:lnTo>
                    <a:pt x="9" y="69"/>
                  </a:lnTo>
                  <a:lnTo>
                    <a:pt x="11" y="67"/>
                  </a:lnTo>
                  <a:lnTo>
                    <a:pt x="13" y="65"/>
                  </a:lnTo>
                  <a:lnTo>
                    <a:pt x="15" y="63"/>
                  </a:lnTo>
                  <a:lnTo>
                    <a:pt x="17" y="61"/>
                  </a:lnTo>
                  <a:lnTo>
                    <a:pt x="20" y="59"/>
                  </a:lnTo>
                  <a:lnTo>
                    <a:pt x="22" y="57"/>
                  </a:lnTo>
                  <a:lnTo>
                    <a:pt x="25" y="55"/>
                  </a:lnTo>
                  <a:lnTo>
                    <a:pt x="27" y="54"/>
                  </a:lnTo>
                  <a:lnTo>
                    <a:pt x="30" y="52"/>
                  </a:lnTo>
                  <a:lnTo>
                    <a:pt x="33" y="51"/>
                  </a:lnTo>
                  <a:lnTo>
                    <a:pt x="35" y="49"/>
                  </a:lnTo>
                  <a:lnTo>
                    <a:pt x="38" y="48"/>
                  </a:lnTo>
                  <a:lnTo>
                    <a:pt x="41" y="47"/>
                  </a:lnTo>
                  <a:lnTo>
                    <a:pt x="44" y="46"/>
                  </a:lnTo>
                  <a:lnTo>
                    <a:pt x="47" y="45"/>
                  </a:lnTo>
                  <a:lnTo>
                    <a:pt x="50" y="45"/>
                  </a:lnTo>
                  <a:lnTo>
                    <a:pt x="54" y="44"/>
                  </a:lnTo>
                  <a:lnTo>
                    <a:pt x="57" y="44"/>
                  </a:lnTo>
                  <a:lnTo>
                    <a:pt x="60" y="44"/>
                  </a:lnTo>
                  <a:lnTo>
                    <a:pt x="63" y="44"/>
                  </a:lnTo>
                  <a:lnTo>
                    <a:pt x="67" y="44"/>
                  </a:lnTo>
                  <a:lnTo>
                    <a:pt x="70" y="45"/>
                  </a:lnTo>
                  <a:lnTo>
                    <a:pt x="74" y="46"/>
                  </a:lnTo>
                  <a:lnTo>
                    <a:pt x="77" y="47"/>
                  </a:lnTo>
                  <a:lnTo>
                    <a:pt x="81" y="48"/>
                  </a:lnTo>
                  <a:lnTo>
                    <a:pt x="85" y="50"/>
                  </a:lnTo>
                  <a:lnTo>
                    <a:pt x="88" y="52"/>
                  </a:lnTo>
                  <a:lnTo>
                    <a:pt x="92" y="54"/>
                  </a:lnTo>
                  <a:lnTo>
                    <a:pt x="92" y="58"/>
                  </a:lnTo>
                  <a:lnTo>
                    <a:pt x="92" y="63"/>
                  </a:lnTo>
                  <a:lnTo>
                    <a:pt x="92" y="67"/>
                  </a:lnTo>
                  <a:lnTo>
                    <a:pt x="91" y="71"/>
                  </a:lnTo>
                  <a:lnTo>
                    <a:pt x="90" y="74"/>
                  </a:lnTo>
                  <a:lnTo>
                    <a:pt x="88" y="78"/>
                  </a:lnTo>
                  <a:lnTo>
                    <a:pt x="86" y="81"/>
                  </a:lnTo>
                  <a:lnTo>
                    <a:pt x="84" y="83"/>
                  </a:lnTo>
                  <a:lnTo>
                    <a:pt x="82" y="86"/>
                  </a:lnTo>
                  <a:lnTo>
                    <a:pt x="80" y="88"/>
                  </a:lnTo>
                  <a:lnTo>
                    <a:pt x="77" y="90"/>
                  </a:lnTo>
                  <a:lnTo>
                    <a:pt x="74" y="91"/>
                  </a:lnTo>
                  <a:lnTo>
                    <a:pt x="71" y="93"/>
                  </a:lnTo>
                  <a:lnTo>
                    <a:pt x="68" y="94"/>
                  </a:lnTo>
                  <a:lnTo>
                    <a:pt x="65" y="95"/>
                  </a:lnTo>
                  <a:lnTo>
                    <a:pt x="61" y="96"/>
                  </a:lnTo>
                  <a:lnTo>
                    <a:pt x="58" y="96"/>
                  </a:lnTo>
                  <a:lnTo>
                    <a:pt x="54" y="97"/>
                  </a:lnTo>
                  <a:lnTo>
                    <a:pt x="50" y="97"/>
                  </a:lnTo>
                  <a:lnTo>
                    <a:pt x="47" y="97"/>
                  </a:lnTo>
                  <a:lnTo>
                    <a:pt x="43" y="96"/>
                  </a:lnTo>
                  <a:lnTo>
                    <a:pt x="39" y="96"/>
                  </a:lnTo>
                  <a:lnTo>
                    <a:pt x="35" y="95"/>
                  </a:lnTo>
                  <a:lnTo>
                    <a:pt x="31" y="94"/>
                  </a:lnTo>
                  <a:lnTo>
                    <a:pt x="27" y="93"/>
                  </a:lnTo>
                  <a:lnTo>
                    <a:pt x="24" y="92"/>
                  </a:lnTo>
                  <a:lnTo>
                    <a:pt x="20" y="91"/>
                  </a:lnTo>
                  <a:lnTo>
                    <a:pt x="16" y="89"/>
                  </a:lnTo>
                  <a:lnTo>
                    <a:pt x="13" y="87"/>
                  </a:lnTo>
                  <a:lnTo>
                    <a:pt x="9" y="86"/>
                  </a:lnTo>
                  <a:lnTo>
                    <a:pt x="6" y="84"/>
                  </a:lnTo>
                  <a:lnTo>
                    <a:pt x="3" y="81"/>
                  </a:lnTo>
                  <a:lnTo>
                    <a:pt x="4" y="84"/>
                  </a:lnTo>
                  <a:lnTo>
                    <a:pt x="6" y="86"/>
                  </a:lnTo>
                  <a:lnTo>
                    <a:pt x="7" y="89"/>
                  </a:lnTo>
                  <a:lnTo>
                    <a:pt x="10" y="91"/>
                  </a:lnTo>
                  <a:lnTo>
                    <a:pt x="12" y="93"/>
                  </a:lnTo>
                  <a:lnTo>
                    <a:pt x="15" y="95"/>
                  </a:lnTo>
                  <a:lnTo>
                    <a:pt x="17" y="97"/>
                  </a:lnTo>
                  <a:lnTo>
                    <a:pt x="20" y="99"/>
                  </a:lnTo>
                  <a:lnTo>
                    <a:pt x="24" y="100"/>
                  </a:lnTo>
                  <a:lnTo>
                    <a:pt x="27" y="102"/>
                  </a:lnTo>
                  <a:lnTo>
                    <a:pt x="30" y="103"/>
                  </a:lnTo>
                  <a:lnTo>
                    <a:pt x="34" y="104"/>
                  </a:lnTo>
                  <a:lnTo>
                    <a:pt x="38" y="105"/>
                  </a:lnTo>
                  <a:lnTo>
                    <a:pt x="41" y="106"/>
                  </a:lnTo>
                  <a:lnTo>
                    <a:pt x="45" y="107"/>
                  </a:lnTo>
                  <a:lnTo>
                    <a:pt x="49" y="107"/>
                  </a:lnTo>
                  <a:lnTo>
                    <a:pt x="53" y="107"/>
                  </a:lnTo>
                  <a:lnTo>
                    <a:pt x="57" y="108"/>
                  </a:lnTo>
                  <a:lnTo>
                    <a:pt x="61" y="108"/>
                  </a:lnTo>
                  <a:lnTo>
                    <a:pt x="64" y="108"/>
                  </a:lnTo>
                  <a:lnTo>
                    <a:pt x="68" y="107"/>
                  </a:lnTo>
                  <a:lnTo>
                    <a:pt x="72" y="107"/>
                  </a:lnTo>
                  <a:lnTo>
                    <a:pt x="75" y="106"/>
                  </a:lnTo>
                  <a:lnTo>
                    <a:pt x="78" y="105"/>
                  </a:lnTo>
                  <a:lnTo>
                    <a:pt x="82" y="104"/>
                  </a:lnTo>
                  <a:lnTo>
                    <a:pt x="85" y="103"/>
                  </a:lnTo>
                  <a:lnTo>
                    <a:pt x="88" y="102"/>
                  </a:lnTo>
                  <a:lnTo>
                    <a:pt x="90" y="100"/>
                  </a:lnTo>
                  <a:lnTo>
                    <a:pt x="93" y="99"/>
                  </a:lnTo>
                  <a:lnTo>
                    <a:pt x="95" y="97"/>
                  </a:lnTo>
                  <a:lnTo>
                    <a:pt x="97" y="95"/>
                  </a:lnTo>
                  <a:lnTo>
                    <a:pt x="98" y="92"/>
                  </a:lnTo>
                  <a:lnTo>
                    <a:pt x="98" y="92"/>
                  </a:lnTo>
                  <a:lnTo>
                    <a:pt x="99" y="92"/>
                  </a:lnTo>
                  <a:lnTo>
                    <a:pt x="99" y="91"/>
                  </a:lnTo>
                  <a:lnTo>
                    <a:pt x="99" y="91"/>
                  </a:lnTo>
                  <a:lnTo>
                    <a:pt x="99" y="90"/>
                  </a:lnTo>
                  <a:lnTo>
                    <a:pt x="99" y="90"/>
                  </a:lnTo>
                  <a:lnTo>
                    <a:pt x="98" y="89"/>
                  </a:lnTo>
                  <a:lnTo>
                    <a:pt x="98" y="88"/>
                  </a:lnTo>
                  <a:lnTo>
                    <a:pt x="98" y="87"/>
                  </a:lnTo>
                  <a:lnTo>
                    <a:pt x="98" y="85"/>
                  </a:lnTo>
                  <a:lnTo>
                    <a:pt x="97" y="84"/>
                  </a:lnTo>
                  <a:lnTo>
                    <a:pt x="96" y="82"/>
                  </a:lnTo>
                  <a:lnTo>
                    <a:pt x="95" y="79"/>
                  </a:lnTo>
                  <a:lnTo>
                    <a:pt x="94" y="75"/>
                  </a:lnTo>
                  <a:lnTo>
                    <a:pt x="94" y="73"/>
                  </a:lnTo>
                  <a:lnTo>
                    <a:pt x="93" y="72"/>
                  </a:lnTo>
                  <a:lnTo>
                    <a:pt x="93" y="71"/>
                  </a:lnTo>
                  <a:lnTo>
                    <a:pt x="93" y="70"/>
                  </a:lnTo>
                  <a:lnTo>
                    <a:pt x="93" y="69"/>
                  </a:lnTo>
                  <a:lnTo>
                    <a:pt x="93" y="68"/>
                  </a:lnTo>
                  <a:lnTo>
                    <a:pt x="93" y="67"/>
                  </a:lnTo>
                  <a:lnTo>
                    <a:pt x="93" y="65"/>
                  </a:lnTo>
                  <a:lnTo>
                    <a:pt x="93" y="64"/>
                  </a:lnTo>
                  <a:lnTo>
                    <a:pt x="93" y="62"/>
                  </a:lnTo>
                  <a:lnTo>
                    <a:pt x="93" y="61"/>
                  </a:lnTo>
                  <a:lnTo>
                    <a:pt x="93" y="60"/>
                  </a:lnTo>
                  <a:lnTo>
                    <a:pt x="93" y="59"/>
                  </a:lnTo>
                  <a:lnTo>
                    <a:pt x="93" y="57"/>
                  </a:lnTo>
                  <a:lnTo>
                    <a:pt x="94" y="56"/>
                  </a:lnTo>
                  <a:lnTo>
                    <a:pt x="94" y="55"/>
                  </a:lnTo>
                  <a:lnTo>
                    <a:pt x="94" y="54"/>
                  </a:lnTo>
                  <a:lnTo>
                    <a:pt x="94" y="53"/>
                  </a:lnTo>
                  <a:lnTo>
                    <a:pt x="95" y="52"/>
                  </a:lnTo>
                  <a:lnTo>
                    <a:pt x="95" y="51"/>
                  </a:lnTo>
                  <a:lnTo>
                    <a:pt x="95" y="50"/>
                  </a:lnTo>
                  <a:lnTo>
                    <a:pt x="96" y="50"/>
                  </a:lnTo>
                  <a:lnTo>
                    <a:pt x="96" y="48"/>
                  </a:lnTo>
                  <a:lnTo>
                    <a:pt x="97" y="47"/>
                  </a:lnTo>
                  <a:lnTo>
                    <a:pt x="98" y="45"/>
                  </a:lnTo>
                  <a:lnTo>
                    <a:pt x="99" y="44"/>
                  </a:lnTo>
                  <a:lnTo>
                    <a:pt x="101" y="42"/>
                  </a:lnTo>
                  <a:lnTo>
                    <a:pt x="102" y="40"/>
                  </a:lnTo>
                  <a:lnTo>
                    <a:pt x="103" y="39"/>
                  </a:lnTo>
                  <a:lnTo>
                    <a:pt x="104" y="37"/>
                  </a:lnTo>
                  <a:lnTo>
                    <a:pt x="105" y="36"/>
                  </a:lnTo>
                  <a:lnTo>
                    <a:pt x="106" y="34"/>
                  </a:lnTo>
                  <a:lnTo>
                    <a:pt x="107" y="32"/>
                  </a:lnTo>
                  <a:lnTo>
                    <a:pt x="108" y="30"/>
                  </a:lnTo>
                  <a:lnTo>
                    <a:pt x="109" y="28"/>
                  </a:lnTo>
                  <a:lnTo>
                    <a:pt x="109" y="26"/>
                  </a:lnTo>
                  <a:lnTo>
                    <a:pt x="110" y="25"/>
                  </a:lnTo>
                  <a:lnTo>
                    <a:pt x="110" y="25"/>
                  </a:lnTo>
                  <a:lnTo>
                    <a:pt x="110" y="24"/>
                  </a:lnTo>
                  <a:lnTo>
                    <a:pt x="110" y="23"/>
                  </a:lnTo>
                  <a:lnTo>
                    <a:pt x="111" y="22"/>
                  </a:lnTo>
                  <a:lnTo>
                    <a:pt x="111" y="21"/>
                  </a:lnTo>
                  <a:lnTo>
                    <a:pt x="111" y="20"/>
                  </a:lnTo>
                  <a:lnTo>
                    <a:pt x="111" y="19"/>
                  </a:lnTo>
                  <a:lnTo>
                    <a:pt x="111" y="18"/>
                  </a:lnTo>
                  <a:lnTo>
                    <a:pt x="111" y="17"/>
                  </a:lnTo>
                  <a:lnTo>
                    <a:pt x="111" y="17"/>
                  </a:lnTo>
                  <a:lnTo>
                    <a:pt x="111" y="16"/>
                  </a:lnTo>
                  <a:lnTo>
                    <a:pt x="111" y="15"/>
                  </a:lnTo>
                  <a:lnTo>
                    <a:pt x="110" y="15"/>
                  </a:lnTo>
                  <a:lnTo>
                    <a:pt x="110" y="14"/>
                  </a:lnTo>
                  <a:lnTo>
                    <a:pt x="110" y="14"/>
                  </a:lnTo>
                  <a:lnTo>
                    <a:pt x="107" y="11"/>
                  </a:lnTo>
                  <a:lnTo>
                    <a:pt x="105" y="9"/>
                  </a:lnTo>
                  <a:lnTo>
                    <a:pt x="101" y="7"/>
                  </a:lnTo>
                  <a:lnTo>
                    <a:pt x="98" y="5"/>
                  </a:lnTo>
                  <a:lnTo>
                    <a:pt x="94" y="3"/>
                  </a:lnTo>
                  <a:lnTo>
                    <a:pt x="91" y="2"/>
                  </a:lnTo>
                  <a:lnTo>
                    <a:pt x="86" y="1"/>
                  </a:lnTo>
                  <a:lnTo>
                    <a:pt x="82" y="1"/>
                  </a:lnTo>
                  <a:lnTo>
                    <a:pt x="78" y="0"/>
                  </a:lnTo>
                  <a:lnTo>
                    <a:pt x="73" y="0"/>
                  </a:lnTo>
                  <a:lnTo>
                    <a:pt x="69" y="0"/>
                  </a:lnTo>
                  <a:lnTo>
                    <a:pt x="64" y="1"/>
                  </a:lnTo>
                  <a:lnTo>
                    <a:pt x="59" y="2"/>
                  </a:lnTo>
                  <a:lnTo>
                    <a:pt x="54" y="3"/>
                  </a:lnTo>
                  <a:lnTo>
                    <a:pt x="50" y="4"/>
                  </a:lnTo>
                  <a:lnTo>
                    <a:pt x="45" y="6"/>
                  </a:lnTo>
                  <a:lnTo>
                    <a:pt x="40" y="8"/>
                  </a:lnTo>
                  <a:lnTo>
                    <a:pt x="36" y="10"/>
                  </a:lnTo>
                  <a:lnTo>
                    <a:pt x="31" y="12"/>
                  </a:lnTo>
                  <a:lnTo>
                    <a:pt x="27" y="15"/>
                  </a:lnTo>
                  <a:lnTo>
                    <a:pt x="23" y="18"/>
                  </a:lnTo>
                  <a:lnTo>
                    <a:pt x="19" y="21"/>
                  </a:lnTo>
                  <a:lnTo>
                    <a:pt x="16" y="25"/>
                  </a:lnTo>
                  <a:lnTo>
                    <a:pt x="13" y="28"/>
                  </a:lnTo>
                  <a:lnTo>
                    <a:pt x="10" y="32"/>
                  </a:lnTo>
                  <a:lnTo>
                    <a:pt x="7" y="36"/>
                  </a:lnTo>
                  <a:lnTo>
                    <a:pt x="5" y="41"/>
                  </a:lnTo>
                  <a:lnTo>
                    <a:pt x="3" y="46"/>
                  </a:lnTo>
                  <a:lnTo>
                    <a:pt x="1" y="51"/>
                  </a:lnTo>
                  <a:lnTo>
                    <a:pt x="0" y="56"/>
                  </a:lnTo>
                  <a:lnTo>
                    <a:pt x="0" y="61"/>
                  </a:lnTo>
                  <a:lnTo>
                    <a:pt x="0" y="67"/>
                  </a:lnTo>
                  <a:close/>
                </a:path>
              </a:pathLst>
            </a:custGeom>
            <a:solidFill>
              <a:srgbClr val="EBAA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2" name="Freeform 26"/>
            <p:cNvSpPr>
              <a:spLocks/>
            </p:cNvSpPr>
            <p:nvPr/>
          </p:nvSpPr>
          <p:spPr bwMode="auto">
            <a:xfrm>
              <a:off x="1430" y="1119"/>
              <a:ext cx="99" cy="66"/>
            </a:xfrm>
            <a:custGeom>
              <a:avLst/>
              <a:gdLst>
                <a:gd name="T0" fmla="*/ 4 w 99"/>
                <a:gd name="T1" fmla="*/ 61 h 66"/>
                <a:gd name="T2" fmla="*/ 12 w 99"/>
                <a:gd name="T3" fmla="*/ 53 h 66"/>
                <a:gd name="T4" fmla="*/ 20 w 99"/>
                <a:gd name="T5" fmla="*/ 46 h 66"/>
                <a:gd name="T6" fmla="*/ 27 w 99"/>
                <a:gd name="T7" fmla="*/ 40 h 66"/>
                <a:gd name="T8" fmla="*/ 34 w 99"/>
                <a:gd name="T9" fmla="*/ 36 h 66"/>
                <a:gd name="T10" fmla="*/ 40 w 99"/>
                <a:gd name="T11" fmla="*/ 32 h 66"/>
                <a:gd name="T12" fmla="*/ 46 w 99"/>
                <a:gd name="T13" fmla="*/ 29 h 66"/>
                <a:gd name="T14" fmla="*/ 51 w 99"/>
                <a:gd name="T15" fmla="*/ 27 h 66"/>
                <a:gd name="T16" fmla="*/ 57 w 99"/>
                <a:gd name="T17" fmla="*/ 26 h 66"/>
                <a:gd name="T18" fmla="*/ 62 w 99"/>
                <a:gd name="T19" fmla="*/ 26 h 66"/>
                <a:gd name="T20" fmla="*/ 67 w 99"/>
                <a:gd name="T21" fmla="*/ 27 h 66"/>
                <a:gd name="T22" fmla="*/ 72 w 99"/>
                <a:gd name="T23" fmla="*/ 28 h 66"/>
                <a:gd name="T24" fmla="*/ 78 w 99"/>
                <a:gd name="T25" fmla="*/ 29 h 66"/>
                <a:gd name="T26" fmla="*/ 83 w 99"/>
                <a:gd name="T27" fmla="*/ 32 h 66"/>
                <a:gd name="T28" fmla="*/ 89 w 99"/>
                <a:gd name="T29" fmla="*/ 34 h 66"/>
                <a:gd name="T30" fmla="*/ 96 w 99"/>
                <a:gd name="T31" fmla="*/ 38 h 66"/>
                <a:gd name="T32" fmla="*/ 98 w 99"/>
                <a:gd name="T33" fmla="*/ 36 h 66"/>
                <a:gd name="T34" fmla="*/ 98 w 99"/>
                <a:gd name="T35" fmla="*/ 31 h 66"/>
                <a:gd name="T36" fmla="*/ 97 w 99"/>
                <a:gd name="T37" fmla="*/ 27 h 66"/>
                <a:gd name="T38" fmla="*/ 96 w 99"/>
                <a:gd name="T39" fmla="*/ 24 h 66"/>
                <a:gd name="T40" fmla="*/ 95 w 99"/>
                <a:gd name="T41" fmla="*/ 20 h 66"/>
                <a:gd name="T42" fmla="*/ 94 w 99"/>
                <a:gd name="T43" fmla="*/ 17 h 66"/>
                <a:gd name="T44" fmla="*/ 93 w 99"/>
                <a:gd name="T45" fmla="*/ 14 h 66"/>
                <a:gd name="T46" fmla="*/ 91 w 99"/>
                <a:gd name="T47" fmla="*/ 11 h 66"/>
                <a:gd name="T48" fmla="*/ 89 w 99"/>
                <a:gd name="T49" fmla="*/ 8 h 66"/>
                <a:gd name="T50" fmla="*/ 87 w 99"/>
                <a:gd name="T51" fmla="*/ 6 h 66"/>
                <a:gd name="T52" fmla="*/ 85 w 99"/>
                <a:gd name="T53" fmla="*/ 4 h 66"/>
                <a:gd name="T54" fmla="*/ 82 w 99"/>
                <a:gd name="T55" fmla="*/ 2 h 66"/>
                <a:gd name="T56" fmla="*/ 79 w 99"/>
                <a:gd name="T57" fmla="*/ 1 h 66"/>
                <a:gd name="T58" fmla="*/ 76 w 99"/>
                <a:gd name="T59" fmla="*/ 0 h 66"/>
                <a:gd name="T60" fmla="*/ 72 w 99"/>
                <a:gd name="T61" fmla="*/ 0 h 66"/>
                <a:gd name="T62" fmla="*/ 68 w 99"/>
                <a:gd name="T63" fmla="*/ 1 h 66"/>
                <a:gd name="T64" fmla="*/ 62 w 99"/>
                <a:gd name="T65" fmla="*/ 2 h 66"/>
                <a:gd name="T66" fmla="*/ 57 w 99"/>
                <a:gd name="T67" fmla="*/ 4 h 66"/>
                <a:gd name="T68" fmla="*/ 51 w 99"/>
                <a:gd name="T69" fmla="*/ 6 h 66"/>
                <a:gd name="T70" fmla="*/ 46 w 99"/>
                <a:gd name="T71" fmla="*/ 8 h 66"/>
                <a:gd name="T72" fmla="*/ 41 w 99"/>
                <a:gd name="T73" fmla="*/ 11 h 66"/>
                <a:gd name="T74" fmla="*/ 36 w 99"/>
                <a:gd name="T75" fmla="*/ 14 h 66"/>
                <a:gd name="T76" fmla="*/ 31 w 99"/>
                <a:gd name="T77" fmla="*/ 18 h 66"/>
                <a:gd name="T78" fmla="*/ 26 w 99"/>
                <a:gd name="T79" fmla="*/ 22 h 66"/>
                <a:gd name="T80" fmla="*/ 22 w 99"/>
                <a:gd name="T81" fmla="*/ 26 h 66"/>
                <a:gd name="T82" fmla="*/ 18 w 99"/>
                <a:gd name="T83" fmla="*/ 31 h 66"/>
                <a:gd name="T84" fmla="*/ 14 w 99"/>
                <a:gd name="T85" fmla="*/ 36 h 66"/>
                <a:gd name="T86" fmla="*/ 10 w 99"/>
                <a:gd name="T87" fmla="*/ 42 h 66"/>
                <a:gd name="T88" fmla="*/ 7 w 99"/>
                <a:gd name="T89" fmla="*/ 48 h 66"/>
                <a:gd name="T90" fmla="*/ 3 w 99"/>
                <a:gd name="T91" fmla="*/ 55 h 66"/>
                <a:gd name="T92" fmla="*/ 1 w 99"/>
                <a:gd name="T93" fmla="*/ 62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99" h="66">
                  <a:moveTo>
                    <a:pt x="0" y="66"/>
                  </a:moveTo>
                  <a:lnTo>
                    <a:pt x="4" y="61"/>
                  </a:lnTo>
                  <a:lnTo>
                    <a:pt x="8" y="57"/>
                  </a:lnTo>
                  <a:lnTo>
                    <a:pt x="12" y="53"/>
                  </a:lnTo>
                  <a:lnTo>
                    <a:pt x="16" y="49"/>
                  </a:lnTo>
                  <a:lnTo>
                    <a:pt x="20" y="46"/>
                  </a:lnTo>
                  <a:lnTo>
                    <a:pt x="24" y="43"/>
                  </a:lnTo>
                  <a:lnTo>
                    <a:pt x="27" y="40"/>
                  </a:lnTo>
                  <a:lnTo>
                    <a:pt x="31" y="38"/>
                  </a:lnTo>
                  <a:lnTo>
                    <a:pt x="34" y="36"/>
                  </a:lnTo>
                  <a:lnTo>
                    <a:pt x="37" y="34"/>
                  </a:lnTo>
                  <a:lnTo>
                    <a:pt x="40" y="32"/>
                  </a:lnTo>
                  <a:lnTo>
                    <a:pt x="43" y="30"/>
                  </a:lnTo>
                  <a:lnTo>
                    <a:pt x="46" y="29"/>
                  </a:lnTo>
                  <a:lnTo>
                    <a:pt x="49" y="28"/>
                  </a:lnTo>
                  <a:lnTo>
                    <a:pt x="51" y="27"/>
                  </a:lnTo>
                  <a:lnTo>
                    <a:pt x="54" y="27"/>
                  </a:lnTo>
                  <a:lnTo>
                    <a:pt x="57" y="26"/>
                  </a:lnTo>
                  <a:lnTo>
                    <a:pt x="59" y="26"/>
                  </a:lnTo>
                  <a:lnTo>
                    <a:pt x="62" y="26"/>
                  </a:lnTo>
                  <a:lnTo>
                    <a:pt x="65" y="26"/>
                  </a:lnTo>
                  <a:lnTo>
                    <a:pt x="67" y="27"/>
                  </a:lnTo>
                  <a:lnTo>
                    <a:pt x="70" y="27"/>
                  </a:lnTo>
                  <a:lnTo>
                    <a:pt x="72" y="28"/>
                  </a:lnTo>
                  <a:lnTo>
                    <a:pt x="75" y="29"/>
                  </a:lnTo>
                  <a:lnTo>
                    <a:pt x="78" y="29"/>
                  </a:lnTo>
                  <a:lnTo>
                    <a:pt x="81" y="31"/>
                  </a:lnTo>
                  <a:lnTo>
                    <a:pt x="83" y="32"/>
                  </a:lnTo>
                  <a:lnTo>
                    <a:pt x="86" y="33"/>
                  </a:lnTo>
                  <a:lnTo>
                    <a:pt x="89" y="34"/>
                  </a:lnTo>
                  <a:lnTo>
                    <a:pt x="92" y="36"/>
                  </a:lnTo>
                  <a:lnTo>
                    <a:pt x="96" y="38"/>
                  </a:lnTo>
                  <a:lnTo>
                    <a:pt x="99" y="39"/>
                  </a:lnTo>
                  <a:lnTo>
                    <a:pt x="98" y="36"/>
                  </a:lnTo>
                  <a:lnTo>
                    <a:pt x="98" y="32"/>
                  </a:lnTo>
                  <a:lnTo>
                    <a:pt x="98" y="31"/>
                  </a:lnTo>
                  <a:lnTo>
                    <a:pt x="97" y="29"/>
                  </a:lnTo>
                  <a:lnTo>
                    <a:pt x="97" y="27"/>
                  </a:lnTo>
                  <a:lnTo>
                    <a:pt x="97" y="25"/>
                  </a:lnTo>
                  <a:lnTo>
                    <a:pt x="96" y="24"/>
                  </a:lnTo>
                  <a:lnTo>
                    <a:pt x="96" y="22"/>
                  </a:lnTo>
                  <a:lnTo>
                    <a:pt x="95" y="20"/>
                  </a:lnTo>
                  <a:lnTo>
                    <a:pt x="95" y="19"/>
                  </a:lnTo>
                  <a:lnTo>
                    <a:pt x="94" y="17"/>
                  </a:lnTo>
                  <a:lnTo>
                    <a:pt x="93" y="15"/>
                  </a:lnTo>
                  <a:lnTo>
                    <a:pt x="93" y="14"/>
                  </a:lnTo>
                  <a:lnTo>
                    <a:pt x="92" y="12"/>
                  </a:lnTo>
                  <a:lnTo>
                    <a:pt x="91" y="11"/>
                  </a:lnTo>
                  <a:lnTo>
                    <a:pt x="90" y="9"/>
                  </a:lnTo>
                  <a:lnTo>
                    <a:pt x="89" y="8"/>
                  </a:lnTo>
                  <a:lnTo>
                    <a:pt x="88" y="7"/>
                  </a:lnTo>
                  <a:lnTo>
                    <a:pt x="87" y="6"/>
                  </a:lnTo>
                  <a:lnTo>
                    <a:pt x="86" y="5"/>
                  </a:lnTo>
                  <a:lnTo>
                    <a:pt x="85" y="4"/>
                  </a:lnTo>
                  <a:lnTo>
                    <a:pt x="83" y="3"/>
                  </a:lnTo>
                  <a:lnTo>
                    <a:pt x="82" y="2"/>
                  </a:lnTo>
                  <a:lnTo>
                    <a:pt x="81" y="2"/>
                  </a:lnTo>
                  <a:lnTo>
                    <a:pt x="79" y="1"/>
                  </a:lnTo>
                  <a:lnTo>
                    <a:pt x="78" y="1"/>
                  </a:lnTo>
                  <a:lnTo>
                    <a:pt x="76" y="0"/>
                  </a:lnTo>
                  <a:lnTo>
                    <a:pt x="74" y="0"/>
                  </a:lnTo>
                  <a:lnTo>
                    <a:pt x="72" y="0"/>
                  </a:lnTo>
                  <a:lnTo>
                    <a:pt x="70" y="1"/>
                  </a:lnTo>
                  <a:lnTo>
                    <a:pt x="68" y="1"/>
                  </a:lnTo>
                  <a:lnTo>
                    <a:pt x="65" y="2"/>
                  </a:lnTo>
                  <a:lnTo>
                    <a:pt x="62" y="2"/>
                  </a:lnTo>
                  <a:lnTo>
                    <a:pt x="60" y="3"/>
                  </a:lnTo>
                  <a:lnTo>
                    <a:pt x="57" y="4"/>
                  </a:lnTo>
                  <a:lnTo>
                    <a:pt x="54" y="5"/>
                  </a:lnTo>
                  <a:lnTo>
                    <a:pt x="51" y="6"/>
                  </a:lnTo>
                  <a:lnTo>
                    <a:pt x="49" y="7"/>
                  </a:lnTo>
                  <a:lnTo>
                    <a:pt x="46" y="8"/>
                  </a:lnTo>
                  <a:lnTo>
                    <a:pt x="43" y="9"/>
                  </a:lnTo>
                  <a:lnTo>
                    <a:pt x="41" y="11"/>
                  </a:lnTo>
                  <a:lnTo>
                    <a:pt x="38" y="12"/>
                  </a:lnTo>
                  <a:lnTo>
                    <a:pt x="36" y="14"/>
                  </a:lnTo>
                  <a:lnTo>
                    <a:pt x="33" y="16"/>
                  </a:lnTo>
                  <a:lnTo>
                    <a:pt x="31" y="18"/>
                  </a:lnTo>
                  <a:lnTo>
                    <a:pt x="29" y="20"/>
                  </a:lnTo>
                  <a:lnTo>
                    <a:pt x="26" y="22"/>
                  </a:lnTo>
                  <a:lnTo>
                    <a:pt x="24" y="24"/>
                  </a:lnTo>
                  <a:lnTo>
                    <a:pt x="22" y="26"/>
                  </a:lnTo>
                  <a:lnTo>
                    <a:pt x="20" y="28"/>
                  </a:lnTo>
                  <a:lnTo>
                    <a:pt x="18" y="31"/>
                  </a:lnTo>
                  <a:lnTo>
                    <a:pt x="15" y="33"/>
                  </a:lnTo>
                  <a:lnTo>
                    <a:pt x="14" y="36"/>
                  </a:lnTo>
                  <a:lnTo>
                    <a:pt x="12" y="39"/>
                  </a:lnTo>
                  <a:lnTo>
                    <a:pt x="10" y="42"/>
                  </a:lnTo>
                  <a:lnTo>
                    <a:pt x="8" y="45"/>
                  </a:lnTo>
                  <a:lnTo>
                    <a:pt x="7" y="48"/>
                  </a:lnTo>
                  <a:lnTo>
                    <a:pt x="5" y="51"/>
                  </a:lnTo>
                  <a:lnTo>
                    <a:pt x="3" y="55"/>
                  </a:lnTo>
                  <a:lnTo>
                    <a:pt x="2" y="58"/>
                  </a:lnTo>
                  <a:lnTo>
                    <a:pt x="1" y="62"/>
                  </a:lnTo>
                  <a:lnTo>
                    <a:pt x="0" y="66"/>
                  </a:lnTo>
                  <a:close/>
                </a:path>
              </a:pathLst>
            </a:custGeom>
            <a:solidFill>
              <a:srgbClr val="AE65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3" name="Freeform 27"/>
            <p:cNvSpPr>
              <a:spLocks noEditPoints="1"/>
            </p:cNvSpPr>
            <p:nvPr/>
          </p:nvSpPr>
          <p:spPr bwMode="auto">
            <a:xfrm>
              <a:off x="1429" y="1118"/>
              <a:ext cx="101" cy="68"/>
            </a:xfrm>
            <a:custGeom>
              <a:avLst/>
              <a:gdLst>
                <a:gd name="T0" fmla="*/ 14 w 101"/>
                <a:gd name="T1" fmla="*/ 55 h 68"/>
                <a:gd name="T2" fmla="*/ 24 w 101"/>
                <a:gd name="T3" fmla="*/ 47 h 68"/>
                <a:gd name="T4" fmla="*/ 32 w 101"/>
                <a:gd name="T5" fmla="*/ 40 h 68"/>
                <a:gd name="T6" fmla="*/ 40 w 101"/>
                <a:gd name="T7" fmla="*/ 35 h 68"/>
                <a:gd name="T8" fmla="*/ 47 w 101"/>
                <a:gd name="T9" fmla="*/ 31 h 68"/>
                <a:gd name="T10" fmla="*/ 54 w 101"/>
                <a:gd name="T11" fmla="*/ 29 h 68"/>
                <a:gd name="T12" fmla="*/ 60 w 101"/>
                <a:gd name="T13" fmla="*/ 28 h 68"/>
                <a:gd name="T14" fmla="*/ 67 w 101"/>
                <a:gd name="T15" fmla="*/ 29 h 68"/>
                <a:gd name="T16" fmla="*/ 73 w 101"/>
                <a:gd name="T17" fmla="*/ 30 h 68"/>
                <a:gd name="T18" fmla="*/ 80 w 101"/>
                <a:gd name="T19" fmla="*/ 32 h 68"/>
                <a:gd name="T20" fmla="*/ 93 w 101"/>
                <a:gd name="T21" fmla="*/ 38 h 68"/>
                <a:gd name="T22" fmla="*/ 101 w 101"/>
                <a:gd name="T23" fmla="*/ 37 h 68"/>
                <a:gd name="T24" fmla="*/ 99 w 101"/>
                <a:gd name="T25" fmla="*/ 26 h 68"/>
                <a:gd name="T26" fmla="*/ 96 w 101"/>
                <a:gd name="T27" fmla="*/ 17 h 68"/>
                <a:gd name="T28" fmla="*/ 92 w 101"/>
                <a:gd name="T29" fmla="*/ 10 h 68"/>
                <a:gd name="T30" fmla="*/ 89 w 101"/>
                <a:gd name="T31" fmla="*/ 6 h 68"/>
                <a:gd name="T32" fmla="*/ 86 w 101"/>
                <a:gd name="T33" fmla="*/ 4 h 68"/>
                <a:gd name="T34" fmla="*/ 83 w 101"/>
                <a:gd name="T35" fmla="*/ 2 h 68"/>
                <a:gd name="T36" fmla="*/ 79 w 101"/>
                <a:gd name="T37" fmla="*/ 0 h 68"/>
                <a:gd name="T38" fmla="*/ 74 w 101"/>
                <a:gd name="T39" fmla="*/ 0 h 68"/>
                <a:gd name="T40" fmla="*/ 71 w 101"/>
                <a:gd name="T41" fmla="*/ 0 h 68"/>
                <a:gd name="T42" fmla="*/ 65 w 101"/>
                <a:gd name="T43" fmla="*/ 2 h 68"/>
                <a:gd name="T44" fmla="*/ 57 w 101"/>
                <a:gd name="T45" fmla="*/ 4 h 68"/>
                <a:gd name="T46" fmla="*/ 50 w 101"/>
                <a:gd name="T47" fmla="*/ 6 h 68"/>
                <a:gd name="T48" fmla="*/ 41 w 101"/>
                <a:gd name="T49" fmla="*/ 11 h 68"/>
                <a:gd name="T50" fmla="*/ 32 w 101"/>
                <a:gd name="T51" fmla="*/ 17 h 68"/>
                <a:gd name="T52" fmla="*/ 23 w 101"/>
                <a:gd name="T53" fmla="*/ 25 h 68"/>
                <a:gd name="T54" fmla="*/ 16 w 101"/>
                <a:gd name="T55" fmla="*/ 34 h 68"/>
                <a:gd name="T56" fmla="*/ 9 w 101"/>
                <a:gd name="T57" fmla="*/ 44 h 68"/>
                <a:gd name="T58" fmla="*/ 3 w 101"/>
                <a:gd name="T59" fmla="*/ 56 h 68"/>
                <a:gd name="T60" fmla="*/ 2 w 101"/>
                <a:gd name="T61" fmla="*/ 68 h 68"/>
                <a:gd name="T62" fmla="*/ 51 w 101"/>
                <a:gd name="T63" fmla="*/ 27 h 68"/>
                <a:gd name="T64" fmla="*/ 44 w 101"/>
                <a:gd name="T65" fmla="*/ 30 h 68"/>
                <a:gd name="T66" fmla="*/ 37 w 101"/>
                <a:gd name="T67" fmla="*/ 34 h 68"/>
                <a:gd name="T68" fmla="*/ 29 w 101"/>
                <a:gd name="T69" fmla="*/ 39 h 68"/>
                <a:gd name="T70" fmla="*/ 21 w 101"/>
                <a:gd name="T71" fmla="*/ 46 h 68"/>
                <a:gd name="T72" fmla="*/ 12 w 101"/>
                <a:gd name="T73" fmla="*/ 54 h 68"/>
                <a:gd name="T74" fmla="*/ 6 w 101"/>
                <a:gd name="T75" fmla="*/ 55 h 68"/>
                <a:gd name="T76" fmla="*/ 12 w 101"/>
                <a:gd name="T77" fmla="*/ 44 h 68"/>
                <a:gd name="T78" fmla="*/ 18 w 101"/>
                <a:gd name="T79" fmla="*/ 35 h 68"/>
                <a:gd name="T80" fmla="*/ 25 w 101"/>
                <a:gd name="T81" fmla="*/ 27 h 68"/>
                <a:gd name="T82" fmla="*/ 33 w 101"/>
                <a:gd name="T83" fmla="*/ 20 h 68"/>
                <a:gd name="T84" fmla="*/ 41 w 101"/>
                <a:gd name="T85" fmla="*/ 14 h 68"/>
                <a:gd name="T86" fmla="*/ 49 w 101"/>
                <a:gd name="T87" fmla="*/ 9 h 68"/>
                <a:gd name="T88" fmla="*/ 56 w 101"/>
                <a:gd name="T89" fmla="*/ 6 h 68"/>
                <a:gd name="T90" fmla="*/ 64 w 101"/>
                <a:gd name="T91" fmla="*/ 4 h 68"/>
                <a:gd name="T92" fmla="*/ 72 w 101"/>
                <a:gd name="T93" fmla="*/ 3 h 68"/>
                <a:gd name="T94" fmla="*/ 74 w 101"/>
                <a:gd name="T95" fmla="*/ 3 h 68"/>
                <a:gd name="T96" fmla="*/ 78 w 101"/>
                <a:gd name="T97" fmla="*/ 3 h 68"/>
                <a:gd name="T98" fmla="*/ 82 w 101"/>
                <a:gd name="T99" fmla="*/ 4 h 68"/>
                <a:gd name="T100" fmla="*/ 85 w 101"/>
                <a:gd name="T101" fmla="*/ 6 h 68"/>
                <a:gd name="T102" fmla="*/ 88 w 101"/>
                <a:gd name="T103" fmla="*/ 8 h 68"/>
                <a:gd name="T104" fmla="*/ 92 w 101"/>
                <a:gd name="T105" fmla="*/ 14 h 68"/>
                <a:gd name="T106" fmla="*/ 95 w 101"/>
                <a:gd name="T107" fmla="*/ 21 h 68"/>
                <a:gd name="T108" fmla="*/ 97 w 101"/>
                <a:gd name="T109" fmla="*/ 29 h 68"/>
                <a:gd name="T110" fmla="*/ 95 w 101"/>
                <a:gd name="T111" fmla="*/ 37 h 68"/>
                <a:gd name="T112" fmla="*/ 81 w 101"/>
                <a:gd name="T113" fmla="*/ 30 h 68"/>
                <a:gd name="T114" fmla="*/ 74 w 101"/>
                <a:gd name="T115" fmla="*/ 28 h 68"/>
                <a:gd name="T116" fmla="*/ 68 w 101"/>
                <a:gd name="T117" fmla="*/ 26 h 68"/>
                <a:gd name="T118" fmla="*/ 61 w 101"/>
                <a:gd name="T119" fmla="*/ 26 h 68"/>
                <a:gd name="T120" fmla="*/ 55 w 101"/>
                <a:gd name="T121" fmla="*/ 27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01" h="68">
                  <a:moveTo>
                    <a:pt x="2" y="68"/>
                  </a:moveTo>
                  <a:lnTo>
                    <a:pt x="6" y="63"/>
                  </a:lnTo>
                  <a:lnTo>
                    <a:pt x="10" y="59"/>
                  </a:lnTo>
                  <a:lnTo>
                    <a:pt x="12" y="57"/>
                  </a:lnTo>
                  <a:lnTo>
                    <a:pt x="14" y="55"/>
                  </a:lnTo>
                  <a:lnTo>
                    <a:pt x="16" y="53"/>
                  </a:lnTo>
                  <a:lnTo>
                    <a:pt x="18" y="51"/>
                  </a:lnTo>
                  <a:lnTo>
                    <a:pt x="20" y="50"/>
                  </a:lnTo>
                  <a:lnTo>
                    <a:pt x="22" y="48"/>
                  </a:lnTo>
                  <a:lnTo>
                    <a:pt x="24" y="47"/>
                  </a:lnTo>
                  <a:lnTo>
                    <a:pt x="25" y="45"/>
                  </a:lnTo>
                  <a:lnTo>
                    <a:pt x="27" y="44"/>
                  </a:lnTo>
                  <a:lnTo>
                    <a:pt x="29" y="42"/>
                  </a:lnTo>
                  <a:lnTo>
                    <a:pt x="31" y="41"/>
                  </a:lnTo>
                  <a:lnTo>
                    <a:pt x="32" y="40"/>
                  </a:lnTo>
                  <a:lnTo>
                    <a:pt x="34" y="39"/>
                  </a:lnTo>
                  <a:lnTo>
                    <a:pt x="35" y="38"/>
                  </a:lnTo>
                  <a:lnTo>
                    <a:pt x="37" y="37"/>
                  </a:lnTo>
                  <a:lnTo>
                    <a:pt x="38" y="36"/>
                  </a:lnTo>
                  <a:lnTo>
                    <a:pt x="40" y="35"/>
                  </a:lnTo>
                  <a:lnTo>
                    <a:pt x="41" y="34"/>
                  </a:lnTo>
                  <a:lnTo>
                    <a:pt x="43" y="33"/>
                  </a:lnTo>
                  <a:lnTo>
                    <a:pt x="44" y="33"/>
                  </a:lnTo>
                  <a:lnTo>
                    <a:pt x="46" y="32"/>
                  </a:lnTo>
                  <a:lnTo>
                    <a:pt x="47" y="31"/>
                  </a:lnTo>
                  <a:lnTo>
                    <a:pt x="49" y="31"/>
                  </a:lnTo>
                  <a:lnTo>
                    <a:pt x="50" y="30"/>
                  </a:lnTo>
                  <a:lnTo>
                    <a:pt x="51" y="30"/>
                  </a:lnTo>
                  <a:lnTo>
                    <a:pt x="53" y="30"/>
                  </a:lnTo>
                  <a:lnTo>
                    <a:pt x="54" y="29"/>
                  </a:lnTo>
                  <a:lnTo>
                    <a:pt x="55" y="29"/>
                  </a:lnTo>
                  <a:lnTo>
                    <a:pt x="56" y="29"/>
                  </a:lnTo>
                  <a:lnTo>
                    <a:pt x="58" y="29"/>
                  </a:lnTo>
                  <a:lnTo>
                    <a:pt x="59" y="28"/>
                  </a:lnTo>
                  <a:lnTo>
                    <a:pt x="60" y="28"/>
                  </a:lnTo>
                  <a:lnTo>
                    <a:pt x="62" y="28"/>
                  </a:lnTo>
                  <a:lnTo>
                    <a:pt x="63" y="28"/>
                  </a:lnTo>
                  <a:lnTo>
                    <a:pt x="64" y="28"/>
                  </a:lnTo>
                  <a:lnTo>
                    <a:pt x="66" y="29"/>
                  </a:lnTo>
                  <a:lnTo>
                    <a:pt x="67" y="29"/>
                  </a:lnTo>
                  <a:lnTo>
                    <a:pt x="68" y="29"/>
                  </a:lnTo>
                  <a:lnTo>
                    <a:pt x="69" y="29"/>
                  </a:lnTo>
                  <a:lnTo>
                    <a:pt x="71" y="29"/>
                  </a:lnTo>
                  <a:lnTo>
                    <a:pt x="72" y="30"/>
                  </a:lnTo>
                  <a:lnTo>
                    <a:pt x="73" y="30"/>
                  </a:lnTo>
                  <a:lnTo>
                    <a:pt x="74" y="30"/>
                  </a:lnTo>
                  <a:lnTo>
                    <a:pt x="76" y="31"/>
                  </a:lnTo>
                  <a:lnTo>
                    <a:pt x="77" y="31"/>
                  </a:lnTo>
                  <a:lnTo>
                    <a:pt x="79" y="32"/>
                  </a:lnTo>
                  <a:lnTo>
                    <a:pt x="80" y="32"/>
                  </a:lnTo>
                  <a:lnTo>
                    <a:pt x="81" y="33"/>
                  </a:lnTo>
                  <a:lnTo>
                    <a:pt x="84" y="34"/>
                  </a:lnTo>
                  <a:lnTo>
                    <a:pt x="87" y="35"/>
                  </a:lnTo>
                  <a:lnTo>
                    <a:pt x="90" y="37"/>
                  </a:lnTo>
                  <a:lnTo>
                    <a:pt x="93" y="38"/>
                  </a:lnTo>
                  <a:lnTo>
                    <a:pt x="96" y="40"/>
                  </a:lnTo>
                  <a:lnTo>
                    <a:pt x="99" y="41"/>
                  </a:lnTo>
                  <a:lnTo>
                    <a:pt x="101" y="42"/>
                  </a:lnTo>
                  <a:lnTo>
                    <a:pt x="101" y="40"/>
                  </a:lnTo>
                  <a:lnTo>
                    <a:pt x="101" y="37"/>
                  </a:lnTo>
                  <a:lnTo>
                    <a:pt x="100" y="33"/>
                  </a:lnTo>
                  <a:lnTo>
                    <a:pt x="100" y="31"/>
                  </a:lnTo>
                  <a:lnTo>
                    <a:pt x="99" y="30"/>
                  </a:lnTo>
                  <a:lnTo>
                    <a:pt x="99" y="28"/>
                  </a:lnTo>
                  <a:lnTo>
                    <a:pt x="99" y="26"/>
                  </a:lnTo>
                  <a:lnTo>
                    <a:pt x="98" y="24"/>
                  </a:lnTo>
                  <a:lnTo>
                    <a:pt x="98" y="23"/>
                  </a:lnTo>
                  <a:lnTo>
                    <a:pt x="97" y="21"/>
                  </a:lnTo>
                  <a:lnTo>
                    <a:pt x="97" y="19"/>
                  </a:lnTo>
                  <a:lnTo>
                    <a:pt x="96" y="17"/>
                  </a:lnTo>
                  <a:lnTo>
                    <a:pt x="95" y="16"/>
                  </a:lnTo>
                  <a:lnTo>
                    <a:pt x="95" y="14"/>
                  </a:lnTo>
                  <a:lnTo>
                    <a:pt x="94" y="13"/>
                  </a:lnTo>
                  <a:lnTo>
                    <a:pt x="93" y="11"/>
                  </a:lnTo>
                  <a:lnTo>
                    <a:pt x="92" y="10"/>
                  </a:lnTo>
                  <a:lnTo>
                    <a:pt x="92" y="9"/>
                  </a:lnTo>
                  <a:lnTo>
                    <a:pt x="91" y="8"/>
                  </a:lnTo>
                  <a:lnTo>
                    <a:pt x="91" y="8"/>
                  </a:lnTo>
                  <a:lnTo>
                    <a:pt x="90" y="7"/>
                  </a:lnTo>
                  <a:lnTo>
                    <a:pt x="89" y="6"/>
                  </a:lnTo>
                  <a:lnTo>
                    <a:pt x="89" y="6"/>
                  </a:lnTo>
                  <a:lnTo>
                    <a:pt x="88" y="5"/>
                  </a:lnTo>
                  <a:lnTo>
                    <a:pt x="88" y="5"/>
                  </a:lnTo>
                  <a:lnTo>
                    <a:pt x="87" y="4"/>
                  </a:lnTo>
                  <a:lnTo>
                    <a:pt x="86" y="4"/>
                  </a:lnTo>
                  <a:lnTo>
                    <a:pt x="86" y="3"/>
                  </a:lnTo>
                  <a:lnTo>
                    <a:pt x="85" y="3"/>
                  </a:lnTo>
                  <a:lnTo>
                    <a:pt x="84" y="2"/>
                  </a:lnTo>
                  <a:lnTo>
                    <a:pt x="84" y="2"/>
                  </a:lnTo>
                  <a:lnTo>
                    <a:pt x="83" y="2"/>
                  </a:lnTo>
                  <a:lnTo>
                    <a:pt x="82" y="1"/>
                  </a:lnTo>
                  <a:lnTo>
                    <a:pt x="81" y="1"/>
                  </a:lnTo>
                  <a:lnTo>
                    <a:pt x="81" y="1"/>
                  </a:lnTo>
                  <a:lnTo>
                    <a:pt x="80" y="1"/>
                  </a:lnTo>
                  <a:lnTo>
                    <a:pt x="79" y="0"/>
                  </a:lnTo>
                  <a:lnTo>
                    <a:pt x="78" y="0"/>
                  </a:lnTo>
                  <a:lnTo>
                    <a:pt x="77" y="0"/>
                  </a:lnTo>
                  <a:lnTo>
                    <a:pt x="76" y="0"/>
                  </a:lnTo>
                  <a:lnTo>
                    <a:pt x="75" y="0"/>
                  </a:lnTo>
                  <a:lnTo>
                    <a:pt x="74" y="0"/>
                  </a:lnTo>
                  <a:lnTo>
                    <a:pt x="73" y="0"/>
                  </a:lnTo>
                  <a:lnTo>
                    <a:pt x="72" y="0"/>
                  </a:lnTo>
                  <a:lnTo>
                    <a:pt x="71" y="0"/>
                  </a:lnTo>
                  <a:lnTo>
                    <a:pt x="71" y="0"/>
                  </a:lnTo>
                  <a:lnTo>
                    <a:pt x="71" y="0"/>
                  </a:lnTo>
                  <a:lnTo>
                    <a:pt x="71" y="0"/>
                  </a:lnTo>
                  <a:lnTo>
                    <a:pt x="70" y="1"/>
                  </a:lnTo>
                  <a:lnTo>
                    <a:pt x="68" y="1"/>
                  </a:lnTo>
                  <a:lnTo>
                    <a:pt x="67" y="1"/>
                  </a:lnTo>
                  <a:lnTo>
                    <a:pt x="65" y="2"/>
                  </a:lnTo>
                  <a:lnTo>
                    <a:pt x="63" y="2"/>
                  </a:lnTo>
                  <a:lnTo>
                    <a:pt x="62" y="2"/>
                  </a:lnTo>
                  <a:lnTo>
                    <a:pt x="60" y="3"/>
                  </a:lnTo>
                  <a:lnTo>
                    <a:pt x="59" y="3"/>
                  </a:lnTo>
                  <a:lnTo>
                    <a:pt x="57" y="4"/>
                  </a:lnTo>
                  <a:lnTo>
                    <a:pt x="56" y="4"/>
                  </a:lnTo>
                  <a:lnTo>
                    <a:pt x="54" y="5"/>
                  </a:lnTo>
                  <a:lnTo>
                    <a:pt x="53" y="5"/>
                  </a:lnTo>
                  <a:lnTo>
                    <a:pt x="51" y="6"/>
                  </a:lnTo>
                  <a:lnTo>
                    <a:pt x="50" y="6"/>
                  </a:lnTo>
                  <a:lnTo>
                    <a:pt x="48" y="7"/>
                  </a:lnTo>
                  <a:lnTo>
                    <a:pt x="47" y="8"/>
                  </a:lnTo>
                  <a:lnTo>
                    <a:pt x="45" y="9"/>
                  </a:lnTo>
                  <a:lnTo>
                    <a:pt x="43" y="10"/>
                  </a:lnTo>
                  <a:lnTo>
                    <a:pt x="41" y="11"/>
                  </a:lnTo>
                  <a:lnTo>
                    <a:pt x="39" y="12"/>
                  </a:lnTo>
                  <a:lnTo>
                    <a:pt x="37" y="13"/>
                  </a:lnTo>
                  <a:lnTo>
                    <a:pt x="35" y="14"/>
                  </a:lnTo>
                  <a:lnTo>
                    <a:pt x="34" y="16"/>
                  </a:lnTo>
                  <a:lnTo>
                    <a:pt x="32" y="17"/>
                  </a:lnTo>
                  <a:lnTo>
                    <a:pt x="30" y="18"/>
                  </a:lnTo>
                  <a:lnTo>
                    <a:pt x="28" y="20"/>
                  </a:lnTo>
                  <a:lnTo>
                    <a:pt x="27" y="21"/>
                  </a:lnTo>
                  <a:lnTo>
                    <a:pt x="25" y="23"/>
                  </a:lnTo>
                  <a:lnTo>
                    <a:pt x="23" y="25"/>
                  </a:lnTo>
                  <a:lnTo>
                    <a:pt x="22" y="26"/>
                  </a:lnTo>
                  <a:lnTo>
                    <a:pt x="20" y="28"/>
                  </a:lnTo>
                  <a:lnTo>
                    <a:pt x="19" y="30"/>
                  </a:lnTo>
                  <a:lnTo>
                    <a:pt x="17" y="32"/>
                  </a:lnTo>
                  <a:lnTo>
                    <a:pt x="16" y="34"/>
                  </a:lnTo>
                  <a:lnTo>
                    <a:pt x="14" y="35"/>
                  </a:lnTo>
                  <a:lnTo>
                    <a:pt x="13" y="37"/>
                  </a:lnTo>
                  <a:lnTo>
                    <a:pt x="12" y="40"/>
                  </a:lnTo>
                  <a:lnTo>
                    <a:pt x="10" y="42"/>
                  </a:lnTo>
                  <a:lnTo>
                    <a:pt x="9" y="44"/>
                  </a:lnTo>
                  <a:lnTo>
                    <a:pt x="8" y="46"/>
                  </a:lnTo>
                  <a:lnTo>
                    <a:pt x="7" y="48"/>
                  </a:lnTo>
                  <a:lnTo>
                    <a:pt x="5" y="51"/>
                  </a:lnTo>
                  <a:lnTo>
                    <a:pt x="4" y="53"/>
                  </a:lnTo>
                  <a:lnTo>
                    <a:pt x="3" y="56"/>
                  </a:lnTo>
                  <a:lnTo>
                    <a:pt x="2" y="58"/>
                  </a:lnTo>
                  <a:lnTo>
                    <a:pt x="1" y="61"/>
                  </a:lnTo>
                  <a:lnTo>
                    <a:pt x="0" y="64"/>
                  </a:lnTo>
                  <a:lnTo>
                    <a:pt x="0" y="66"/>
                  </a:lnTo>
                  <a:lnTo>
                    <a:pt x="2" y="68"/>
                  </a:lnTo>
                  <a:lnTo>
                    <a:pt x="2" y="68"/>
                  </a:lnTo>
                  <a:close/>
                  <a:moveTo>
                    <a:pt x="55" y="27"/>
                  </a:moveTo>
                  <a:lnTo>
                    <a:pt x="54" y="27"/>
                  </a:lnTo>
                  <a:lnTo>
                    <a:pt x="52" y="27"/>
                  </a:lnTo>
                  <a:lnTo>
                    <a:pt x="51" y="27"/>
                  </a:lnTo>
                  <a:lnTo>
                    <a:pt x="49" y="28"/>
                  </a:lnTo>
                  <a:lnTo>
                    <a:pt x="48" y="28"/>
                  </a:lnTo>
                  <a:lnTo>
                    <a:pt x="47" y="29"/>
                  </a:lnTo>
                  <a:lnTo>
                    <a:pt x="45" y="29"/>
                  </a:lnTo>
                  <a:lnTo>
                    <a:pt x="44" y="30"/>
                  </a:lnTo>
                  <a:lnTo>
                    <a:pt x="43" y="31"/>
                  </a:lnTo>
                  <a:lnTo>
                    <a:pt x="41" y="31"/>
                  </a:lnTo>
                  <a:lnTo>
                    <a:pt x="40" y="32"/>
                  </a:lnTo>
                  <a:lnTo>
                    <a:pt x="38" y="33"/>
                  </a:lnTo>
                  <a:lnTo>
                    <a:pt x="37" y="34"/>
                  </a:lnTo>
                  <a:lnTo>
                    <a:pt x="35" y="35"/>
                  </a:lnTo>
                  <a:lnTo>
                    <a:pt x="34" y="36"/>
                  </a:lnTo>
                  <a:lnTo>
                    <a:pt x="32" y="37"/>
                  </a:lnTo>
                  <a:lnTo>
                    <a:pt x="31" y="38"/>
                  </a:lnTo>
                  <a:lnTo>
                    <a:pt x="29" y="39"/>
                  </a:lnTo>
                  <a:lnTo>
                    <a:pt x="27" y="40"/>
                  </a:lnTo>
                  <a:lnTo>
                    <a:pt x="26" y="42"/>
                  </a:lnTo>
                  <a:lnTo>
                    <a:pt x="24" y="43"/>
                  </a:lnTo>
                  <a:lnTo>
                    <a:pt x="22" y="44"/>
                  </a:lnTo>
                  <a:lnTo>
                    <a:pt x="21" y="46"/>
                  </a:lnTo>
                  <a:lnTo>
                    <a:pt x="19" y="47"/>
                  </a:lnTo>
                  <a:lnTo>
                    <a:pt x="17" y="49"/>
                  </a:lnTo>
                  <a:lnTo>
                    <a:pt x="15" y="51"/>
                  </a:lnTo>
                  <a:lnTo>
                    <a:pt x="13" y="52"/>
                  </a:lnTo>
                  <a:lnTo>
                    <a:pt x="12" y="54"/>
                  </a:lnTo>
                  <a:lnTo>
                    <a:pt x="8" y="58"/>
                  </a:lnTo>
                  <a:lnTo>
                    <a:pt x="3" y="62"/>
                  </a:lnTo>
                  <a:lnTo>
                    <a:pt x="4" y="60"/>
                  </a:lnTo>
                  <a:lnTo>
                    <a:pt x="5" y="57"/>
                  </a:lnTo>
                  <a:lnTo>
                    <a:pt x="6" y="55"/>
                  </a:lnTo>
                  <a:lnTo>
                    <a:pt x="7" y="53"/>
                  </a:lnTo>
                  <a:lnTo>
                    <a:pt x="8" y="51"/>
                  </a:lnTo>
                  <a:lnTo>
                    <a:pt x="9" y="48"/>
                  </a:lnTo>
                  <a:lnTo>
                    <a:pt x="10" y="46"/>
                  </a:lnTo>
                  <a:lnTo>
                    <a:pt x="12" y="44"/>
                  </a:lnTo>
                  <a:lnTo>
                    <a:pt x="13" y="42"/>
                  </a:lnTo>
                  <a:lnTo>
                    <a:pt x="14" y="40"/>
                  </a:lnTo>
                  <a:lnTo>
                    <a:pt x="15" y="38"/>
                  </a:lnTo>
                  <a:lnTo>
                    <a:pt x="16" y="37"/>
                  </a:lnTo>
                  <a:lnTo>
                    <a:pt x="18" y="35"/>
                  </a:lnTo>
                  <a:lnTo>
                    <a:pt x="19" y="33"/>
                  </a:lnTo>
                  <a:lnTo>
                    <a:pt x="20" y="31"/>
                  </a:lnTo>
                  <a:lnTo>
                    <a:pt x="22" y="30"/>
                  </a:lnTo>
                  <a:lnTo>
                    <a:pt x="23" y="28"/>
                  </a:lnTo>
                  <a:lnTo>
                    <a:pt x="25" y="27"/>
                  </a:lnTo>
                  <a:lnTo>
                    <a:pt x="26" y="25"/>
                  </a:lnTo>
                  <a:lnTo>
                    <a:pt x="28" y="24"/>
                  </a:lnTo>
                  <a:lnTo>
                    <a:pt x="29" y="22"/>
                  </a:lnTo>
                  <a:lnTo>
                    <a:pt x="31" y="21"/>
                  </a:lnTo>
                  <a:lnTo>
                    <a:pt x="33" y="20"/>
                  </a:lnTo>
                  <a:lnTo>
                    <a:pt x="34" y="18"/>
                  </a:lnTo>
                  <a:lnTo>
                    <a:pt x="36" y="17"/>
                  </a:lnTo>
                  <a:lnTo>
                    <a:pt x="37" y="16"/>
                  </a:lnTo>
                  <a:lnTo>
                    <a:pt x="39" y="15"/>
                  </a:lnTo>
                  <a:lnTo>
                    <a:pt x="41" y="14"/>
                  </a:lnTo>
                  <a:lnTo>
                    <a:pt x="43" y="13"/>
                  </a:lnTo>
                  <a:lnTo>
                    <a:pt x="44" y="12"/>
                  </a:lnTo>
                  <a:lnTo>
                    <a:pt x="46" y="11"/>
                  </a:lnTo>
                  <a:lnTo>
                    <a:pt x="48" y="10"/>
                  </a:lnTo>
                  <a:lnTo>
                    <a:pt x="49" y="9"/>
                  </a:lnTo>
                  <a:lnTo>
                    <a:pt x="51" y="9"/>
                  </a:lnTo>
                  <a:lnTo>
                    <a:pt x="52" y="8"/>
                  </a:lnTo>
                  <a:lnTo>
                    <a:pt x="54" y="8"/>
                  </a:lnTo>
                  <a:lnTo>
                    <a:pt x="55" y="7"/>
                  </a:lnTo>
                  <a:lnTo>
                    <a:pt x="56" y="6"/>
                  </a:lnTo>
                  <a:lnTo>
                    <a:pt x="58" y="6"/>
                  </a:lnTo>
                  <a:lnTo>
                    <a:pt x="60" y="5"/>
                  </a:lnTo>
                  <a:lnTo>
                    <a:pt x="61" y="5"/>
                  </a:lnTo>
                  <a:lnTo>
                    <a:pt x="62" y="5"/>
                  </a:lnTo>
                  <a:lnTo>
                    <a:pt x="64" y="4"/>
                  </a:lnTo>
                  <a:lnTo>
                    <a:pt x="66" y="4"/>
                  </a:lnTo>
                  <a:lnTo>
                    <a:pt x="67" y="4"/>
                  </a:lnTo>
                  <a:lnTo>
                    <a:pt x="69" y="3"/>
                  </a:lnTo>
                  <a:lnTo>
                    <a:pt x="70" y="3"/>
                  </a:lnTo>
                  <a:lnTo>
                    <a:pt x="72" y="3"/>
                  </a:lnTo>
                  <a:lnTo>
                    <a:pt x="72" y="3"/>
                  </a:lnTo>
                  <a:lnTo>
                    <a:pt x="72" y="3"/>
                  </a:lnTo>
                  <a:lnTo>
                    <a:pt x="73" y="3"/>
                  </a:lnTo>
                  <a:lnTo>
                    <a:pt x="73" y="3"/>
                  </a:lnTo>
                  <a:lnTo>
                    <a:pt x="74" y="3"/>
                  </a:lnTo>
                  <a:lnTo>
                    <a:pt x="75" y="3"/>
                  </a:lnTo>
                  <a:lnTo>
                    <a:pt x="76" y="3"/>
                  </a:lnTo>
                  <a:lnTo>
                    <a:pt x="77" y="3"/>
                  </a:lnTo>
                  <a:lnTo>
                    <a:pt x="78" y="3"/>
                  </a:lnTo>
                  <a:lnTo>
                    <a:pt x="78" y="3"/>
                  </a:lnTo>
                  <a:lnTo>
                    <a:pt x="79" y="3"/>
                  </a:lnTo>
                  <a:lnTo>
                    <a:pt x="80" y="3"/>
                  </a:lnTo>
                  <a:lnTo>
                    <a:pt x="81" y="3"/>
                  </a:lnTo>
                  <a:lnTo>
                    <a:pt x="81" y="4"/>
                  </a:lnTo>
                  <a:lnTo>
                    <a:pt x="82" y="4"/>
                  </a:lnTo>
                  <a:lnTo>
                    <a:pt x="83" y="4"/>
                  </a:lnTo>
                  <a:lnTo>
                    <a:pt x="83" y="5"/>
                  </a:lnTo>
                  <a:lnTo>
                    <a:pt x="84" y="5"/>
                  </a:lnTo>
                  <a:lnTo>
                    <a:pt x="84" y="5"/>
                  </a:lnTo>
                  <a:lnTo>
                    <a:pt x="85" y="6"/>
                  </a:lnTo>
                  <a:lnTo>
                    <a:pt x="86" y="6"/>
                  </a:lnTo>
                  <a:lnTo>
                    <a:pt x="86" y="7"/>
                  </a:lnTo>
                  <a:lnTo>
                    <a:pt x="87" y="7"/>
                  </a:lnTo>
                  <a:lnTo>
                    <a:pt x="87" y="8"/>
                  </a:lnTo>
                  <a:lnTo>
                    <a:pt x="88" y="8"/>
                  </a:lnTo>
                  <a:lnTo>
                    <a:pt x="88" y="9"/>
                  </a:lnTo>
                  <a:lnTo>
                    <a:pt x="89" y="10"/>
                  </a:lnTo>
                  <a:lnTo>
                    <a:pt x="90" y="11"/>
                  </a:lnTo>
                  <a:lnTo>
                    <a:pt x="91" y="12"/>
                  </a:lnTo>
                  <a:lnTo>
                    <a:pt x="92" y="14"/>
                  </a:lnTo>
                  <a:lnTo>
                    <a:pt x="92" y="15"/>
                  </a:lnTo>
                  <a:lnTo>
                    <a:pt x="93" y="17"/>
                  </a:lnTo>
                  <a:lnTo>
                    <a:pt x="94" y="18"/>
                  </a:lnTo>
                  <a:lnTo>
                    <a:pt x="94" y="19"/>
                  </a:lnTo>
                  <a:lnTo>
                    <a:pt x="95" y="21"/>
                  </a:lnTo>
                  <a:lnTo>
                    <a:pt x="95" y="22"/>
                  </a:lnTo>
                  <a:lnTo>
                    <a:pt x="96" y="24"/>
                  </a:lnTo>
                  <a:lnTo>
                    <a:pt x="96" y="26"/>
                  </a:lnTo>
                  <a:lnTo>
                    <a:pt x="96" y="27"/>
                  </a:lnTo>
                  <a:lnTo>
                    <a:pt x="97" y="29"/>
                  </a:lnTo>
                  <a:lnTo>
                    <a:pt x="97" y="30"/>
                  </a:lnTo>
                  <a:lnTo>
                    <a:pt x="97" y="32"/>
                  </a:lnTo>
                  <a:lnTo>
                    <a:pt x="98" y="35"/>
                  </a:lnTo>
                  <a:lnTo>
                    <a:pt x="98" y="38"/>
                  </a:lnTo>
                  <a:lnTo>
                    <a:pt x="95" y="37"/>
                  </a:lnTo>
                  <a:lnTo>
                    <a:pt x="92" y="35"/>
                  </a:lnTo>
                  <a:lnTo>
                    <a:pt x="89" y="34"/>
                  </a:lnTo>
                  <a:lnTo>
                    <a:pt x="86" y="32"/>
                  </a:lnTo>
                  <a:lnTo>
                    <a:pt x="84" y="31"/>
                  </a:lnTo>
                  <a:lnTo>
                    <a:pt x="81" y="30"/>
                  </a:lnTo>
                  <a:lnTo>
                    <a:pt x="79" y="29"/>
                  </a:lnTo>
                  <a:lnTo>
                    <a:pt x="78" y="29"/>
                  </a:lnTo>
                  <a:lnTo>
                    <a:pt x="77" y="28"/>
                  </a:lnTo>
                  <a:lnTo>
                    <a:pt x="75" y="28"/>
                  </a:lnTo>
                  <a:lnTo>
                    <a:pt x="74" y="28"/>
                  </a:lnTo>
                  <a:lnTo>
                    <a:pt x="73" y="27"/>
                  </a:lnTo>
                  <a:lnTo>
                    <a:pt x="72" y="27"/>
                  </a:lnTo>
                  <a:lnTo>
                    <a:pt x="70" y="27"/>
                  </a:lnTo>
                  <a:lnTo>
                    <a:pt x="69" y="27"/>
                  </a:lnTo>
                  <a:lnTo>
                    <a:pt x="68" y="26"/>
                  </a:lnTo>
                  <a:lnTo>
                    <a:pt x="66" y="26"/>
                  </a:lnTo>
                  <a:lnTo>
                    <a:pt x="65" y="26"/>
                  </a:lnTo>
                  <a:lnTo>
                    <a:pt x="64" y="26"/>
                  </a:lnTo>
                  <a:lnTo>
                    <a:pt x="63" y="26"/>
                  </a:lnTo>
                  <a:lnTo>
                    <a:pt x="61" y="26"/>
                  </a:lnTo>
                  <a:lnTo>
                    <a:pt x="60" y="26"/>
                  </a:lnTo>
                  <a:lnTo>
                    <a:pt x="59" y="26"/>
                  </a:lnTo>
                  <a:lnTo>
                    <a:pt x="57" y="26"/>
                  </a:lnTo>
                  <a:lnTo>
                    <a:pt x="56" y="26"/>
                  </a:lnTo>
                  <a:lnTo>
                    <a:pt x="55" y="27"/>
                  </a:lnTo>
                  <a:lnTo>
                    <a:pt x="55" y="27"/>
                  </a:lnTo>
                  <a:lnTo>
                    <a:pt x="55" y="27"/>
                  </a:lnTo>
                  <a:close/>
                </a:path>
              </a:pathLst>
            </a:custGeom>
            <a:solidFill>
              <a:srgbClr val="894F2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4" name="Freeform 28"/>
            <p:cNvSpPr>
              <a:spLocks/>
            </p:cNvSpPr>
            <p:nvPr/>
          </p:nvSpPr>
          <p:spPr bwMode="auto">
            <a:xfrm>
              <a:off x="1430" y="1128"/>
              <a:ext cx="115" cy="58"/>
            </a:xfrm>
            <a:custGeom>
              <a:avLst/>
              <a:gdLst>
                <a:gd name="T0" fmla="*/ 6 w 115"/>
                <a:gd name="T1" fmla="*/ 53 h 58"/>
                <a:gd name="T2" fmla="*/ 14 w 115"/>
                <a:gd name="T3" fmla="*/ 45 h 58"/>
                <a:gd name="T4" fmla="*/ 21 w 115"/>
                <a:gd name="T5" fmla="*/ 38 h 58"/>
                <a:gd name="T6" fmla="*/ 29 w 115"/>
                <a:gd name="T7" fmla="*/ 32 h 58"/>
                <a:gd name="T8" fmla="*/ 37 w 115"/>
                <a:gd name="T9" fmla="*/ 28 h 58"/>
                <a:gd name="T10" fmla="*/ 45 w 115"/>
                <a:gd name="T11" fmla="*/ 24 h 58"/>
                <a:gd name="T12" fmla="*/ 54 w 115"/>
                <a:gd name="T13" fmla="*/ 23 h 58"/>
                <a:gd name="T14" fmla="*/ 63 w 115"/>
                <a:gd name="T15" fmla="*/ 22 h 58"/>
                <a:gd name="T16" fmla="*/ 73 w 115"/>
                <a:gd name="T17" fmla="*/ 24 h 58"/>
                <a:gd name="T18" fmla="*/ 84 w 115"/>
                <a:gd name="T19" fmla="*/ 27 h 58"/>
                <a:gd name="T20" fmla="*/ 96 w 115"/>
                <a:gd name="T21" fmla="*/ 32 h 58"/>
                <a:gd name="T22" fmla="*/ 101 w 115"/>
                <a:gd name="T23" fmla="*/ 30 h 58"/>
                <a:gd name="T24" fmla="*/ 104 w 115"/>
                <a:gd name="T25" fmla="*/ 29 h 58"/>
                <a:gd name="T26" fmla="*/ 106 w 115"/>
                <a:gd name="T27" fmla="*/ 28 h 58"/>
                <a:gd name="T28" fmla="*/ 108 w 115"/>
                <a:gd name="T29" fmla="*/ 26 h 58"/>
                <a:gd name="T30" fmla="*/ 110 w 115"/>
                <a:gd name="T31" fmla="*/ 24 h 58"/>
                <a:gd name="T32" fmla="*/ 111 w 115"/>
                <a:gd name="T33" fmla="*/ 22 h 58"/>
                <a:gd name="T34" fmla="*/ 112 w 115"/>
                <a:gd name="T35" fmla="*/ 20 h 58"/>
                <a:gd name="T36" fmla="*/ 114 w 115"/>
                <a:gd name="T37" fmla="*/ 16 h 58"/>
                <a:gd name="T38" fmla="*/ 115 w 115"/>
                <a:gd name="T39" fmla="*/ 13 h 58"/>
                <a:gd name="T40" fmla="*/ 113 w 115"/>
                <a:gd name="T41" fmla="*/ 14 h 58"/>
                <a:gd name="T42" fmla="*/ 109 w 115"/>
                <a:gd name="T43" fmla="*/ 17 h 58"/>
                <a:gd name="T44" fmla="*/ 105 w 115"/>
                <a:gd name="T45" fmla="*/ 20 h 58"/>
                <a:gd name="T46" fmla="*/ 101 w 115"/>
                <a:gd name="T47" fmla="*/ 21 h 58"/>
                <a:gd name="T48" fmla="*/ 97 w 115"/>
                <a:gd name="T49" fmla="*/ 22 h 58"/>
                <a:gd name="T50" fmla="*/ 94 w 115"/>
                <a:gd name="T51" fmla="*/ 22 h 58"/>
                <a:gd name="T52" fmla="*/ 96 w 115"/>
                <a:gd name="T53" fmla="*/ 21 h 58"/>
                <a:gd name="T54" fmla="*/ 98 w 115"/>
                <a:gd name="T55" fmla="*/ 19 h 58"/>
                <a:gd name="T56" fmla="*/ 99 w 115"/>
                <a:gd name="T57" fmla="*/ 17 h 58"/>
                <a:gd name="T58" fmla="*/ 100 w 115"/>
                <a:gd name="T59" fmla="*/ 16 h 58"/>
                <a:gd name="T60" fmla="*/ 101 w 115"/>
                <a:gd name="T61" fmla="*/ 14 h 58"/>
                <a:gd name="T62" fmla="*/ 102 w 115"/>
                <a:gd name="T63" fmla="*/ 9 h 58"/>
                <a:gd name="T64" fmla="*/ 103 w 115"/>
                <a:gd name="T65" fmla="*/ 0 h 58"/>
                <a:gd name="T66" fmla="*/ 102 w 115"/>
                <a:gd name="T67" fmla="*/ 3 h 58"/>
                <a:gd name="T68" fmla="*/ 100 w 115"/>
                <a:gd name="T69" fmla="*/ 5 h 58"/>
                <a:gd name="T70" fmla="*/ 98 w 115"/>
                <a:gd name="T71" fmla="*/ 7 h 58"/>
                <a:gd name="T72" fmla="*/ 97 w 115"/>
                <a:gd name="T73" fmla="*/ 8 h 58"/>
                <a:gd name="T74" fmla="*/ 95 w 115"/>
                <a:gd name="T75" fmla="*/ 10 h 58"/>
                <a:gd name="T76" fmla="*/ 93 w 115"/>
                <a:gd name="T77" fmla="*/ 11 h 58"/>
                <a:gd name="T78" fmla="*/ 90 w 115"/>
                <a:gd name="T79" fmla="*/ 12 h 58"/>
                <a:gd name="T80" fmla="*/ 88 w 115"/>
                <a:gd name="T81" fmla="*/ 13 h 58"/>
                <a:gd name="T82" fmla="*/ 86 w 115"/>
                <a:gd name="T83" fmla="*/ 13 h 58"/>
                <a:gd name="T84" fmla="*/ 83 w 115"/>
                <a:gd name="T85" fmla="*/ 13 h 58"/>
                <a:gd name="T86" fmla="*/ 78 w 115"/>
                <a:gd name="T87" fmla="*/ 12 h 58"/>
                <a:gd name="T88" fmla="*/ 68 w 115"/>
                <a:gd name="T89" fmla="*/ 11 h 58"/>
                <a:gd name="T90" fmla="*/ 58 w 115"/>
                <a:gd name="T91" fmla="*/ 12 h 58"/>
                <a:gd name="T92" fmla="*/ 49 w 115"/>
                <a:gd name="T93" fmla="*/ 13 h 58"/>
                <a:gd name="T94" fmla="*/ 40 w 115"/>
                <a:gd name="T95" fmla="*/ 16 h 58"/>
                <a:gd name="T96" fmla="*/ 32 w 115"/>
                <a:gd name="T97" fmla="*/ 20 h 58"/>
                <a:gd name="T98" fmla="*/ 25 w 115"/>
                <a:gd name="T99" fmla="*/ 25 h 58"/>
                <a:gd name="T100" fmla="*/ 18 w 115"/>
                <a:gd name="T101" fmla="*/ 31 h 58"/>
                <a:gd name="T102" fmla="*/ 11 w 115"/>
                <a:gd name="T103" fmla="*/ 38 h 58"/>
                <a:gd name="T104" fmla="*/ 6 w 115"/>
                <a:gd name="T105" fmla="*/ 46 h 58"/>
                <a:gd name="T106" fmla="*/ 2 w 115"/>
                <a:gd name="T107" fmla="*/ 55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5" h="58">
                  <a:moveTo>
                    <a:pt x="0" y="58"/>
                  </a:moveTo>
                  <a:lnTo>
                    <a:pt x="3" y="55"/>
                  </a:lnTo>
                  <a:lnTo>
                    <a:pt x="6" y="53"/>
                  </a:lnTo>
                  <a:lnTo>
                    <a:pt x="8" y="50"/>
                  </a:lnTo>
                  <a:lnTo>
                    <a:pt x="11" y="47"/>
                  </a:lnTo>
                  <a:lnTo>
                    <a:pt x="14" y="45"/>
                  </a:lnTo>
                  <a:lnTo>
                    <a:pt x="16" y="43"/>
                  </a:lnTo>
                  <a:lnTo>
                    <a:pt x="19" y="40"/>
                  </a:lnTo>
                  <a:lnTo>
                    <a:pt x="21" y="38"/>
                  </a:lnTo>
                  <a:lnTo>
                    <a:pt x="24" y="36"/>
                  </a:lnTo>
                  <a:lnTo>
                    <a:pt x="27" y="34"/>
                  </a:lnTo>
                  <a:lnTo>
                    <a:pt x="29" y="32"/>
                  </a:lnTo>
                  <a:lnTo>
                    <a:pt x="32" y="31"/>
                  </a:lnTo>
                  <a:lnTo>
                    <a:pt x="35" y="29"/>
                  </a:lnTo>
                  <a:lnTo>
                    <a:pt x="37" y="28"/>
                  </a:lnTo>
                  <a:lnTo>
                    <a:pt x="40" y="26"/>
                  </a:lnTo>
                  <a:lnTo>
                    <a:pt x="43" y="25"/>
                  </a:lnTo>
                  <a:lnTo>
                    <a:pt x="45" y="24"/>
                  </a:lnTo>
                  <a:lnTo>
                    <a:pt x="48" y="24"/>
                  </a:lnTo>
                  <a:lnTo>
                    <a:pt x="51" y="23"/>
                  </a:lnTo>
                  <a:lnTo>
                    <a:pt x="54" y="23"/>
                  </a:lnTo>
                  <a:lnTo>
                    <a:pt x="57" y="22"/>
                  </a:lnTo>
                  <a:lnTo>
                    <a:pt x="60" y="22"/>
                  </a:lnTo>
                  <a:lnTo>
                    <a:pt x="63" y="22"/>
                  </a:lnTo>
                  <a:lnTo>
                    <a:pt x="67" y="23"/>
                  </a:lnTo>
                  <a:lnTo>
                    <a:pt x="70" y="23"/>
                  </a:lnTo>
                  <a:lnTo>
                    <a:pt x="73" y="24"/>
                  </a:lnTo>
                  <a:lnTo>
                    <a:pt x="77" y="25"/>
                  </a:lnTo>
                  <a:lnTo>
                    <a:pt x="81" y="26"/>
                  </a:lnTo>
                  <a:lnTo>
                    <a:pt x="84" y="27"/>
                  </a:lnTo>
                  <a:lnTo>
                    <a:pt x="88" y="29"/>
                  </a:lnTo>
                  <a:lnTo>
                    <a:pt x="92" y="30"/>
                  </a:lnTo>
                  <a:lnTo>
                    <a:pt x="96" y="32"/>
                  </a:lnTo>
                  <a:lnTo>
                    <a:pt x="98" y="32"/>
                  </a:lnTo>
                  <a:lnTo>
                    <a:pt x="100" y="31"/>
                  </a:lnTo>
                  <a:lnTo>
                    <a:pt x="101" y="30"/>
                  </a:lnTo>
                  <a:lnTo>
                    <a:pt x="103" y="30"/>
                  </a:lnTo>
                  <a:lnTo>
                    <a:pt x="104" y="29"/>
                  </a:lnTo>
                  <a:lnTo>
                    <a:pt x="104" y="29"/>
                  </a:lnTo>
                  <a:lnTo>
                    <a:pt x="105" y="29"/>
                  </a:lnTo>
                  <a:lnTo>
                    <a:pt x="106" y="28"/>
                  </a:lnTo>
                  <a:lnTo>
                    <a:pt x="106" y="28"/>
                  </a:lnTo>
                  <a:lnTo>
                    <a:pt x="107" y="27"/>
                  </a:lnTo>
                  <a:lnTo>
                    <a:pt x="107" y="27"/>
                  </a:lnTo>
                  <a:lnTo>
                    <a:pt x="108" y="26"/>
                  </a:lnTo>
                  <a:lnTo>
                    <a:pt x="108" y="26"/>
                  </a:lnTo>
                  <a:lnTo>
                    <a:pt x="109" y="25"/>
                  </a:lnTo>
                  <a:lnTo>
                    <a:pt x="110" y="24"/>
                  </a:lnTo>
                  <a:lnTo>
                    <a:pt x="110" y="24"/>
                  </a:lnTo>
                  <a:lnTo>
                    <a:pt x="111" y="23"/>
                  </a:lnTo>
                  <a:lnTo>
                    <a:pt x="111" y="22"/>
                  </a:lnTo>
                  <a:lnTo>
                    <a:pt x="111" y="21"/>
                  </a:lnTo>
                  <a:lnTo>
                    <a:pt x="112" y="21"/>
                  </a:lnTo>
                  <a:lnTo>
                    <a:pt x="112" y="20"/>
                  </a:lnTo>
                  <a:lnTo>
                    <a:pt x="113" y="19"/>
                  </a:lnTo>
                  <a:lnTo>
                    <a:pt x="113" y="18"/>
                  </a:lnTo>
                  <a:lnTo>
                    <a:pt x="114" y="16"/>
                  </a:lnTo>
                  <a:lnTo>
                    <a:pt x="114" y="15"/>
                  </a:lnTo>
                  <a:lnTo>
                    <a:pt x="115" y="14"/>
                  </a:lnTo>
                  <a:lnTo>
                    <a:pt x="115" y="13"/>
                  </a:lnTo>
                  <a:lnTo>
                    <a:pt x="115" y="11"/>
                  </a:lnTo>
                  <a:lnTo>
                    <a:pt x="114" y="13"/>
                  </a:lnTo>
                  <a:lnTo>
                    <a:pt x="113" y="14"/>
                  </a:lnTo>
                  <a:lnTo>
                    <a:pt x="111" y="15"/>
                  </a:lnTo>
                  <a:lnTo>
                    <a:pt x="110" y="17"/>
                  </a:lnTo>
                  <a:lnTo>
                    <a:pt x="109" y="17"/>
                  </a:lnTo>
                  <a:lnTo>
                    <a:pt x="108" y="18"/>
                  </a:lnTo>
                  <a:lnTo>
                    <a:pt x="106" y="19"/>
                  </a:lnTo>
                  <a:lnTo>
                    <a:pt x="105" y="20"/>
                  </a:lnTo>
                  <a:lnTo>
                    <a:pt x="104" y="20"/>
                  </a:lnTo>
                  <a:lnTo>
                    <a:pt x="102" y="21"/>
                  </a:lnTo>
                  <a:lnTo>
                    <a:pt x="101" y="21"/>
                  </a:lnTo>
                  <a:lnTo>
                    <a:pt x="100" y="22"/>
                  </a:lnTo>
                  <a:lnTo>
                    <a:pt x="98" y="22"/>
                  </a:lnTo>
                  <a:lnTo>
                    <a:pt x="97" y="22"/>
                  </a:lnTo>
                  <a:lnTo>
                    <a:pt x="95" y="23"/>
                  </a:lnTo>
                  <a:lnTo>
                    <a:pt x="93" y="23"/>
                  </a:lnTo>
                  <a:lnTo>
                    <a:pt x="94" y="22"/>
                  </a:lnTo>
                  <a:lnTo>
                    <a:pt x="95" y="22"/>
                  </a:lnTo>
                  <a:lnTo>
                    <a:pt x="95" y="21"/>
                  </a:lnTo>
                  <a:lnTo>
                    <a:pt x="96" y="21"/>
                  </a:lnTo>
                  <a:lnTo>
                    <a:pt x="97" y="20"/>
                  </a:lnTo>
                  <a:lnTo>
                    <a:pt x="97" y="20"/>
                  </a:lnTo>
                  <a:lnTo>
                    <a:pt x="98" y="19"/>
                  </a:lnTo>
                  <a:lnTo>
                    <a:pt x="98" y="19"/>
                  </a:lnTo>
                  <a:lnTo>
                    <a:pt x="99" y="18"/>
                  </a:lnTo>
                  <a:lnTo>
                    <a:pt x="99" y="17"/>
                  </a:lnTo>
                  <a:lnTo>
                    <a:pt x="99" y="17"/>
                  </a:lnTo>
                  <a:lnTo>
                    <a:pt x="100" y="16"/>
                  </a:lnTo>
                  <a:lnTo>
                    <a:pt x="100" y="16"/>
                  </a:lnTo>
                  <a:lnTo>
                    <a:pt x="100" y="15"/>
                  </a:lnTo>
                  <a:lnTo>
                    <a:pt x="101" y="14"/>
                  </a:lnTo>
                  <a:lnTo>
                    <a:pt x="101" y="14"/>
                  </a:lnTo>
                  <a:lnTo>
                    <a:pt x="101" y="12"/>
                  </a:lnTo>
                  <a:lnTo>
                    <a:pt x="102" y="11"/>
                  </a:lnTo>
                  <a:lnTo>
                    <a:pt x="102" y="9"/>
                  </a:lnTo>
                  <a:lnTo>
                    <a:pt x="102" y="8"/>
                  </a:lnTo>
                  <a:lnTo>
                    <a:pt x="102" y="4"/>
                  </a:lnTo>
                  <a:lnTo>
                    <a:pt x="103" y="0"/>
                  </a:lnTo>
                  <a:lnTo>
                    <a:pt x="102" y="1"/>
                  </a:lnTo>
                  <a:lnTo>
                    <a:pt x="102" y="2"/>
                  </a:lnTo>
                  <a:lnTo>
                    <a:pt x="102" y="3"/>
                  </a:lnTo>
                  <a:lnTo>
                    <a:pt x="101" y="3"/>
                  </a:lnTo>
                  <a:lnTo>
                    <a:pt x="101" y="4"/>
                  </a:lnTo>
                  <a:lnTo>
                    <a:pt x="100" y="5"/>
                  </a:lnTo>
                  <a:lnTo>
                    <a:pt x="99" y="5"/>
                  </a:lnTo>
                  <a:lnTo>
                    <a:pt x="99" y="6"/>
                  </a:lnTo>
                  <a:lnTo>
                    <a:pt x="98" y="7"/>
                  </a:lnTo>
                  <a:lnTo>
                    <a:pt x="98" y="7"/>
                  </a:lnTo>
                  <a:lnTo>
                    <a:pt x="97" y="8"/>
                  </a:lnTo>
                  <a:lnTo>
                    <a:pt x="97" y="8"/>
                  </a:lnTo>
                  <a:lnTo>
                    <a:pt x="96" y="9"/>
                  </a:lnTo>
                  <a:lnTo>
                    <a:pt x="95" y="10"/>
                  </a:lnTo>
                  <a:lnTo>
                    <a:pt x="95" y="10"/>
                  </a:lnTo>
                  <a:lnTo>
                    <a:pt x="94" y="10"/>
                  </a:lnTo>
                  <a:lnTo>
                    <a:pt x="93" y="11"/>
                  </a:lnTo>
                  <a:lnTo>
                    <a:pt x="93" y="11"/>
                  </a:lnTo>
                  <a:lnTo>
                    <a:pt x="92" y="12"/>
                  </a:lnTo>
                  <a:lnTo>
                    <a:pt x="91" y="12"/>
                  </a:lnTo>
                  <a:lnTo>
                    <a:pt x="90" y="12"/>
                  </a:lnTo>
                  <a:lnTo>
                    <a:pt x="90" y="12"/>
                  </a:lnTo>
                  <a:lnTo>
                    <a:pt x="89" y="13"/>
                  </a:lnTo>
                  <a:lnTo>
                    <a:pt x="88" y="13"/>
                  </a:lnTo>
                  <a:lnTo>
                    <a:pt x="87" y="13"/>
                  </a:lnTo>
                  <a:lnTo>
                    <a:pt x="87" y="13"/>
                  </a:lnTo>
                  <a:lnTo>
                    <a:pt x="86" y="13"/>
                  </a:lnTo>
                  <a:lnTo>
                    <a:pt x="85" y="13"/>
                  </a:lnTo>
                  <a:lnTo>
                    <a:pt x="84" y="13"/>
                  </a:lnTo>
                  <a:lnTo>
                    <a:pt x="83" y="13"/>
                  </a:lnTo>
                  <a:lnTo>
                    <a:pt x="83" y="13"/>
                  </a:lnTo>
                  <a:lnTo>
                    <a:pt x="82" y="13"/>
                  </a:lnTo>
                  <a:lnTo>
                    <a:pt x="78" y="12"/>
                  </a:lnTo>
                  <a:lnTo>
                    <a:pt x="75" y="12"/>
                  </a:lnTo>
                  <a:lnTo>
                    <a:pt x="72" y="12"/>
                  </a:lnTo>
                  <a:lnTo>
                    <a:pt x="68" y="11"/>
                  </a:lnTo>
                  <a:lnTo>
                    <a:pt x="65" y="11"/>
                  </a:lnTo>
                  <a:lnTo>
                    <a:pt x="62" y="11"/>
                  </a:lnTo>
                  <a:lnTo>
                    <a:pt x="58" y="12"/>
                  </a:lnTo>
                  <a:lnTo>
                    <a:pt x="55" y="12"/>
                  </a:lnTo>
                  <a:lnTo>
                    <a:pt x="52" y="12"/>
                  </a:lnTo>
                  <a:lnTo>
                    <a:pt x="49" y="13"/>
                  </a:lnTo>
                  <a:lnTo>
                    <a:pt x="46" y="14"/>
                  </a:lnTo>
                  <a:lnTo>
                    <a:pt x="43" y="15"/>
                  </a:lnTo>
                  <a:lnTo>
                    <a:pt x="40" y="16"/>
                  </a:lnTo>
                  <a:lnTo>
                    <a:pt x="38" y="17"/>
                  </a:lnTo>
                  <a:lnTo>
                    <a:pt x="35" y="18"/>
                  </a:lnTo>
                  <a:lnTo>
                    <a:pt x="32" y="20"/>
                  </a:lnTo>
                  <a:lnTo>
                    <a:pt x="30" y="21"/>
                  </a:lnTo>
                  <a:lnTo>
                    <a:pt x="27" y="23"/>
                  </a:lnTo>
                  <a:lnTo>
                    <a:pt x="25" y="25"/>
                  </a:lnTo>
                  <a:lnTo>
                    <a:pt x="22" y="27"/>
                  </a:lnTo>
                  <a:lnTo>
                    <a:pt x="20" y="29"/>
                  </a:lnTo>
                  <a:lnTo>
                    <a:pt x="18" y="31"/>
                  </a:lnTo>
                  <a:lnTo>
                    <a:pt x="15" y="33"/>
                  </a:lnTo>
                  <a:lnTo>
                    <a:pt x="13" y="35"/>
                  </a:lnTo>
                  <a:lnTo>
                    <a:pt x="11" y="38"/>
                  </a:lnTo>
                  <a:lnTo>
                    <a:pt x="10" y="40"/>
                  </a:lnTo>
                  <a:lnTo>
                    <a:pt x="8" y="43"/>
                  </a:lnTo>
                  <a:lnTo>
                    <a:pt x="6" y="46"/>
                  </a:lnTo>
                  <a:lnTo>
                    <a:pt x="5" y="49"/>
                  </a:lnTo>
                  <a:lnTo>
                    <a:pt x="3" y="52"/>
                  </a:lnTo>
                  <a:lnTo>
                    <a:pt x="2" y="55"/>
                  </a:lnTo>
                  <a:lnTo>
                    <a:pt x="0" y="58"/>
                  </a:lnTo>
                  <a:close/>
                </a:path>
              </a:pathLst>
            </a:custGeom>
            <a:solidFill>
              <a:srgbClr val="0A0B0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5" name="Freeform 29"/>
            <p:cNvSpPr>
              <a:spLocks/>
            </p:cNvSpPr>
            <p:nvPr/>
          </p:nvSpPr>
          <p:spPr bwMode="auto">
            <a:xfrm>
              <a:off x="1248" y="1122"/>
              <a:ext cx="130" cy="64"/>
            </a:xfrm>
            <a:custGeom>
              <a:avLst/>
              <a:gdLst>
                <a:gd name="T0" fmla="*/ 6 w 130"/>
                <a:gd name="T1" fmla="*/ 41 h 64"/>
                <a:gd name="T2" fmla="*/ 16 w 130"/>
                <a:gd name="T3" fmla="*/ 37 h 64"/>
                <a:gd name="T4" fmla="*/ 26 w 130"/>
                <a:gd name="T5" fmla="*/ 34 h 64"/>
                <a:gd name="T6" fmla="*/ 35 w 130"/>
                <a:gd name="T7" fmla="*/ 32 h 64"/>
                <a:gd name="T8" fmla="*/ 44 w 130"/>
                <a:gd name="T9" fmla="*/ 30 h 64"/>
                <a:gd name="T10" fmla="*/ 52 w 130"/>
                <a:gd name="T11" fmla="*/ 30 h 64"/>
                <a:gd name="T12" fmla="*/ 60 w 130"/>
                <a:gd name="T13" fmla="*/ 29 h 64"/>
                <a:gd name="T14" fmla="*/ 68 w 130"/>
                <a:gd name="T15" fmla="*/ 30 h 64"/>
                <a:gd name="T16" fmla="*/ 76 w 130"/>
                <a:gd name="T17" fmla="*/ 31 h 64"/>
                <a:gd name="T18" fmla="*/ 83 w 130"/>
                <a:gd name="T19" fmla="*/ 33 h 64"/>
                <a:gd name="T20" fmla="*/ 91 w 130"/>
                <a:gd name="T21" fmla="*/ 36 h 64"/>
                <a:gd name="T22" fmla="*/ 98 w 130"/>
                <a:gd name="T23" fmla="*/ 39 h 64"/>
                <a:gd name="T24" fmla="*/ 105 w 130"/>
                <a:gd name="T25" fmla="*/ 43 h 64"/>
                <a:gd name="T26" fmla="*/ 112 w 130"/>
                <a:gd name="T27" fmla="*/ 48 h 64"/>
                <a:gd name="T28" fmla="*/ 120 w 130"/>
                <a:gd name="T29" fmla="*/ 54 h 64"/>
                <a:gd name="T30" fmla="*/ 127 w 130"/>
                <a:gd name="T31" fmla="*/ 60 h 64"/>
                <a:gd name="T32" fmla="*/ 129 w 130"/>
                <a:gd name="T33" fmla="*/ 59 h 64"/>
                <a:gd name="T34" fmla="*/ 125 w 130"/>
                <a:gd name="T35" fmla="*/ 50 h 64"/>
                <a:gd name="T36" fmla="*/ 120 w 130"/>
                <a:gd name="T37" fmla="*/ 42 h 64"/>
                <a:gd name="T38" fmla="*/ 114 w 130"/>
                <a:gd name="T39" fmla="*/ 34 h 64"/>
                <a:gd name="T40" fmla="*/ 108 w 130"/>
                <a:gd name="T41" fmla="*/ 28 h 64"/>
                <a:gd name="T42" fmla="*/ 101 w 130"/>
                <a:gd name="T43" fmla="*/ 21 h 64"/>
                <a:gd name="T44" fmla="*/ 94 w 130"/>
                <a:gd name="T45" fmla="*/ 16 h 64"/>
                <a:gd name="T46" fmla="*/ 86 w 130"/>
                <a:gd name="T47" fmla="*/ 11 h 64"/>
                <a:gd name="T48" fmla="*/ 79 w 130"/>
                <a:gd name="T49" fmla="*/ 8 h 64"/>
                <a:gd name="T50" fmla="*/ 71 w 130"/>
                <a:gd name="T51" fmla="*/ 4 h 64"/>
                <a:gd name="T52" fmla="*/ 63 w 130"/>
                <a:gd name="T53" fmla="*/ 2 h 64"/>
                <a:gd name="T54" fmla="*/ 55 w 130"/>
                <a:gd name="T55" fmla="*/ 1 h 64"/>
                <a:gd name="T56" fmla="*/ 47 w 130"/>
                <a:gd name="T57" fmla="*/ 0 h 64"/>
                <a:gd name="T58" fmla="*/ 40 w 130"/>
                <a:gd name="T59" fmla="*/ 0 h 64"/>
                <a:gd name="T60" fmla="*/ 32 w 130"/>
                <a:gd name="T61" fmla="*/ 1 h 64"/>
                <a:gd name="T62" fmla="*/ 26 w 130"/>
                <a:gd name="T63" fmla="*/ 3 h 64"/>
                <a:gd name="T64" fmla="*/ 21 w 130"/>
                <a:gd name="T65" fmla="*/ 5 h 64"/>
                <a:gd name="T66" fmla="*/ 19 w 130"/>
                <a:gd name="T67" fmla="*/ 6 h 64"/>
                <a:gd name="T68" fmla="*/ 17 w 130"/>
                <a:gd name="T69" fmla="*/ 8 h 64"/>
                <a:gd name="T70" fmla="*/ 16 w 130"/>
                <a:gd name="T71" fmla="*/ 9 h 64"/>
                <a:gd name="T72" fmla="*/ 14 w 130"/>
                <a:gd name="T73" fmla="*/ 11 h 64"/>
                <a:gd name="T74" fmla="*/ 12 w 130"/>
                <a:gd name="T75" fmla="*/ 14 h 64"/>
                <a:gd name="T76" fmla="*/ 11 w 130"/>
                <a:gd name="T77" fmla="*/ 16 h 64"/>
                <a:gd name="T78" fmla="*/ 9 w 130"/>
                <a:gd name="T79" fmla="*/ 19 h 64"/>
                <a:gd name="T80" fmla="*/ 8 w 130"/>
                <a:gd name="T81" fmla="*/ 21 h 64"/>
                <a:gd name="T82" fmla="*/ 7 w 130"/>
                <a:gd name="T83" fmla="*/ 24 h 64"/>
                <a:gd name="T84" fmla="*/ 5 w 130"/>
                <a:gd name="T85" fmla="*/ 29 h 64"/>
                <a:gd name="T86" fmla="*/ 3 w 130"/>
                <a:gd name="T87" fmla="*/ 34 h 64"/>
                <a:gd name="T88" fmla="*/ 1 w 130"/>
                <a:gd name="T89" fmla="*/ 40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30" h="64">
                  <a:moveTo>
                    <a:pt x="0" y="43"/>
                  </a:moveTo>
                  <a:lnTo>
                    <a:pt x="6" y="41"/>
                  </a:lnTo>
                  <a:lnTo>
                    <a:pt x="11" y="39"/>
                  </a:lnTo>
                  <a:lnTo>
                    <a:pt x="16" y="37"/>
                  </a:lnTo>
                  <a:lnTo>
                    <a:pt x="21" y="36"/>
                  </a:lnTo>
                  <a:lnTo>
                    <a:pt x="26" y="34"/>
                  </a:lnTo>
                  <a:lnTo>
                    <a:pt x="30" y="33"/>
                  </a:lnTo>
                  <a:lnTo>
                    <a:pt x="35" y="32"/>
                  </a:lnTo>
                  <a:lnTo>
                    <a:pt x="39" y="31"/>
                  </a:lnTo>
                  <a:lnTo>
                    <a:pt x="44" y="30"/>
                  </a:lnTo>
                  <a:lnTo>
                    <a:pt x="48" y="30"/>
                  </a:lnTo>
                  <a:lnTo>
                    <a:pt x="52" y="30"/>
                  </a:lnTo>
                  <a:lnTo>
                    <a:pt x="56" y="29"/>
                  </a:lnTo>
                  <a:lnTo>
                    <a:pt x="60" y="29"/>
                  </a:lnTo>
                  <a:lnTo>
                    <a:pt x="64" y="30"/>
                  </a:lnTo>
                  <a:lnTo>
                    <a:pt x="68" y="30"/>
                  </a:lnTo>
                  <a:lnTo>
                    <a:pt x="72" y="30"/>
                  </a:lnTo>
                  <a:lnTo>
                    <a:pt x="76" y="31"/>
                  </a:lnTo>
                  <a:lnTo>
                    <a:pt x="80" y="32"/>
                  </a:lnTo>
                  <a:lnTo>
                    <a:pt x="83" y="33"/>
                  </a:lnTo>
                  <a:lnTo>
                    <a:pt x="87" y="34"/>
                  </a:lnTo>
                  <a:lnTo>
                    <a:pt x="91" y="36"/>
                  </a:lnTo>
                  <a:lnTo>
                    <a:pt x="94" y="37"/>
                  </a:lnTo>
                  <a:lnTo>
                    <a:pt x="98" y="39"/>
                  </a:lnTo>
                  <a:lnTo>
                    <a:pt x="102" y="41"/>
                  </a:lnTo>
                  <a:lnTo>
                    <a:pt x="105" y="43"/>
                  </a:lnTo>
                  <a:lnTo>
                    <a:pt x="109" y="46"/>
                  </a:lnTo>
                  <a:lnTo>
                    <a:pt x="112" y="48"/>
                  </a:lnTo>
                  <a:lnTo>
                    <a:pt x="116" y="51"/>
                  </a:lnTo>
                  <a:lnTo>
                    <a:pt x="120" y="54"/>
                  </a:lnTo>
                  <a:lnTo>
                    <a:pt x="123" y="57"/>
                  </a:lnTo>
                  <a:lnTo>
                    <a:pt x="127" y="60"/>
                  </a:lnTo>
                  <a:lnTo>
                    <a:pt x="130" y="64"/>
                  </a:lnTo>
                  <a:lnTo>
                    <a:pt x="129" y="59"/>
                  </a:lnTo>
                  <a:lnTo>
                    <a:pt x="127" y="55"/>
                  </a:lnTo>
                  <a:lnTo>
                    <a:pt x="125" y="50"/>
                  </a:lnTo>
                  <a:lnTo>
                    <a:pt x="122" y="46"/>
                  </a:lnTo>
                  <a:lnTo>
                    <a:pt x="120" y="42"/>
                  </a:lnTo>
                  <a:lnTo>
                    <a:pt x="117" y="38"/>
                  </a:lnTo>
                  <a:lnTo>
                    <a:pt x="114" y="34"/>
                  </a:lnTo>
                  <a:lnTo>
                    <a:pt x="111" y="31"/>
                  </a:lnTo>
                  <a:lnTo>
                    <a:pt x="108" y="28"/>
                  </a:lnTo>
                  <a:lnTo>
                    <a:pt x="104" y="24"/>
                  </a:lnTo>
                  <a:lnTo>
                    <a:pt x="101" y="21"/>
                  </a:lnTo>
                  <a:lnTo>
                    <a:pt x="97" y="19"/>
                  </a:lnTo>
                  <a:lnTo>
                    <a:pt x="94" y="16"/>
                  </a:lnTo>
                  <a:lnTo>
                    <a:pt x="90" y="14"/>
                  </a:lnTo>
                  <a:lnTo>
                    <a:pt x="86" y="11"/>
                  </a:lnTo>
                  <a:lnTo>
                    <a:pt x="82" y="9"/>
                  </a:lnTo>
                  <a:lnTo>
                    <a:pt x="79" y="8"/>
                  </a:lnTo>
                  <a:lnTo>
                    <a:pt x="75" y="6"/>
                  </a:lnTo>
                  <a:lnTo>
                    <a:pt x="71" y="4"/>
                  </a:lnTo>
                  <a:lnTo>
                    <a:pt x="67" y="3"/>
                  </a:lnTo>
                  <a:lnTo>
                    <a:pt x="63" y="2"/>
                  </a:lnTo>
                  <a:lnTo>
                    <a:pt x="59" y="1"/>
                  </a:lnTo>
                  <a:lnTo>
                    <a:pt x="55" y="1"/>
                  </a:lnTo>
                  <a:lnTo>
                    <a:pt x="51" y="0"/>
                  </a:lnTo>
                  <a:lnTo>
                    <a:pt x="47" y="0"/>
                  </a:lnTo>
                  <a:lnTo>
                    <a:pt x="43" y="0"/>
                  </a:lnTo>
                  <a:lnTo>
                    <a:pt x="40" y="0"/>
                  </a:lnTo>
                  <a:lnTo>
                    <a:pt x="36" y="1"/>
                  </a:lnTo>
                  <a:lnTo>
                    <a:pt x="32" y="1"/>
                  </a:lnTo>
                  <a:lnTo>
                    <a:pt x="29" y="2"/>
                  </a:lnTo>
                  <a:lnTo>
                    <a:pt x="26" y="3"/>
                  </a:lnTo>
                  <a:lnTo>
                    <a:pt x="22" y="4"/>
                  </a:lnTo>
                  <a:lnTo>
                    <a:pt x="21" y="5"/>
                  </a:lnTo>
                  <a:lnTo>
                    <a:pt x="20" y="5"/>
                  </a:lnTo>
                  <a:lnTo>
                    <a:pt x="19" y="6"/>
                  </a:lnTo>
                  <a:lnTo>
                    <a:pt x="18" y="7"/>
                  </a:lnTo>
                  <a:lnTo>
                    <a:pt x="17" y="8"/>
                  </a:lnTo>
                  <a:lnTo>
                    <a:pt x="16" y="9"/>
                  </a:lnTo>
                  <a:lnTo>
                    <a:pt x="16" y="9"/>
                  </a:lnTo>
                  <a:lnTo>
                    <a:pt x="15" y="10"/>
                  </a:lnTo>
                  <a:lnTo>
                    <a:pt x="14" y="11"/>
                  </a:lnTo>
                  <a:lnTo>
                    <a:pt x="13" y="13"/>
                  </a:lnTo>
                  <a:lnTo>
                    <a:pt x="12" y="14"/>
                  </a:lnTo>
                  <a:lnTo>
                    <a:pt x="11" y="15"/>
                  </a:lnTo>
                  <a:lnTo>
                    <a:pt x="11" y="16"/>
                  </a:lnTo>
                  <a:lnTo>
                    <a:pt x="10" y="17"/>
                  </a:lnTo>
                  <a:lnTo>
                    <a:pt x="9" y="19"/>
                  </a:lnTo>
                  <a:lnTo>
                    <a:pt x="9" y="20"/>
                  </a:lnTo>
                  <a:lnTo>
                    <a:pt x="8" y="21"/>
                  </a:lnTo>
                  <a:lnTo>
                    <a:pt x="7" y="23"/>
                  </a:lnTo>
                  <a:lnTo>
                    <a:pt x="7" y="24"/>
                  </a:lnTo>
                  <a:lnTo>
                    <a:pt x="6" y="26"/>
                  </a:lnTo>
                  <a:lnTo>
                    <a:pt x="5" y="29"/>
                  </a:lnTo>
                  <a:lnTo>
                    <a:pt x="4" y="31"/>
                  </a:lnTo>
                  <a:lnTo>
                    <a:pt x="3" y="34"/>
                  </a:lnTo>
                  <a:lnTo>
                    <a:pt x="2" y="37"/>
                  </a:lnTo>
                  <a:lnTo>
                    <a:pt x="1" y="40"/>
                  </a:lnTo>
                  <a:lnTo>
                    <a:pt x="0" y="43"/>
                  </a:lnTo>
                  <a:close/>
                </a:path>
              </a:pathLst>
            </a:custGeom>
            <a:solidFill>
              <a:srgbClr val="AE65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6" name="Freeform 30"/>
            <p:cNvSpPr>
              <a:spLocks noEditPoints="1"/>
            </p:cNvSpPr>
            <p:nvPr/>
          </p:nvSpPr>
          <p:spPr bwMode="auto">
            <a:xfrm>
              <a:off x="1246" y="1121"/>
              <a:ext cx="134" cy="66"/>
            </a:xfrm>
            <a:custGeom>
              <a:avLst/>
              <a:gdLst>
                <a:gd name="T0" fmla="*/ 16 w 134"/>
                <a:gd name="T1" fmla="*/ 40 h 66"/>
                <a:gd name="T2" fmla="*/ 30 w 134"/>
                <a:gd name="T3" fmla="*/ 36 h 66"/>
                <a:gd name="T4" fmla="*/ 44 w 134"/>
                <a:gd name="T5" fmla="*/ 33 h 66"/>
                <a:gd name="T6" fmla="*/ 56 w 134"/>
                <a:gd name="T7" fmla="*/ 32 h 66"/>
                <a:gd name="T8" fmla="*/ 68 w 134"/>
                <a:gd name="T9" fmla="*/ 32 h 66"/>
                <a:gd name="T10" fmla="*/ 80 w 134"/>
                <a:gd name="T11" fmla="*/ 34 h 66"/>
                <a:gd name="T12" fmla="*/ 90 w 134"/>
                <a:gd name="T13" fmla="*/ 37 h 66"/>
                <a:gd name="T14" fmla="*/ 101 w 134"/>
                <a:gd name="T15" fmla="*/ 42 h 66"/>
                <a:gd name="T16" fmla="*/ 112 w 134"/>
                <a:gd name="T17" fmla="*/ 49 h 66"/>
                <a:gd name="T18" fmla="*/ 123 w 134"/>
                <a:gd name="T19" fmla="*/ 57 h 66"/>
                <a:gd name="T20" fmla="*/ 134 w 134"/>
                <a:gd name="T21" fmla="*/ 64 h 66"/>
                <a:gd name="T22" fmla="*/ 132 w 134"/>
                <a:gd name="T23" fmla="*/ 59 h 66"/>
                <a:gd name="T24" fmla="*/ 127 w 134"/>
                <a:gd name="T25" fmla="*/ 49 h 66"/>
                <a:gd name="T26" fmla="*/ 119 w 134"/>
                <a:gd name="T27" fmla="*/ 38 h 66"/>
                <a:gd name="T28" fmla="*/ 111 w 134"/>
                <a:gd name="T29" fmla="*/ 28 h 66"/>
                <a:gd name="T30" fmla="*/ 102 w 134"/>
                <a:gd name="T31" fmla="*/ 20 h 66"/>
                <a:gd name="T32" fmla="*/ 91 w 134"/>
                <a:gd name="T33" fmla="*/ 13 h 66"/>
                <a:gd name="T34" fmla="*/ 81 w 134"/>
                <a:gd name="T35" fmla="*/ 7 h 66"/>
                <a:gd name="T36" fmla="*/ 70 w 134"/>
                <a:gd name="T37" fmla="*/ 3 h 66"/>
                <a:gd name="T38" fmla="*/ 59 w 134"/>
                <a:gd name="T39" fmla="*/ 1 h 66"/>
                <a:gd name="T40" fmla="*/ 48 w 134"/>
                <a:gd name="T41" fmla="*/ 0 h 66"/>
                <a:gd name="T42" fmla="*/ 37 w 134"/>
                <a:gd name="T43" fmla="*/ 0 h 66"/>
                <a:gd name="T44" fmla="*/ 28 w 134"/>
                <a:gd name="T45" fmla="*/ 3 h 66"/>
                <a:gd name="T46" fmla="*/ 22 w 134"/>
                <a:gd name="T47" fmla="*/ 5 h 66"/>
                <a:gd name="T48" fmla="*/ 16 w 134"/>
                <a:gd name="T49" fmla="*/ 11 h 66"/>
                <a:gd name="T50" fmla="*/ 11 w 134"/>
                <a:gd name="T51" fmla="*/ 18 h 66"/>
                <a:gd name="T52" fmla="*/ 7 w 134"/>
                <a:gd name="T53" fmla="*/ 26 h 66"/>
                <a:gd name="T54" fmla="*/ 1 w 134"/>
                <a:gd name="T55" fmla="*/ 44 h 66"/>
                <a:gd name="T56" fmla="*/ 71 w 134"/>
                <a:gd name="T57" fmla="*/ 30 h 66"/>
                <a:gd name="T58" fmla="*/ 59 w 134"/>
                <a:gd name="T59" fmla="*/ 29 h 66"/>
                <a:gd name="T60" fmla="*/ 46 w 134"/>
                <a:gd name="T61" fmla="*/ 30 h 66"/>
                <a:gd name="T62" fmla="*/ 33 w 134"/>
                <a:gd name="T63" fmla="*/ 33 h 66"/>
                <a:gd name="T64" fmla="*/ 19 w 134"/>
                <a:gd name="T65" fmla="*/ 37 h 66"/>
                <a:gd name="T66" fmla="*/ 4 w 134"/>
                <a:gd name="T67" fmla="*/ 42 h 66"/>
                <a:gd name="T68" fmla="*/ 10 w 134"/>
                <a:gd name="T69" fmla="*/ 26 h 66"/>
                <a:gd name="T70" fmla="*/ 15 w 134"/>
                <a:gd name="T71" fmla="*/ 17 h 66"/>
                <a:gd name="T72" fmla="*/ 19 w 134"/>
                <a:gd name="T73" fmla="*/ 11 h 66"/>
                <a:gd name="T74" fmla="*/ 25 w 134"/>
                <a:gd name="T75" fmla="*/ 7 h 66"/>
                <a:gd name="T76" fmla="*/ 31 w 134"/>
                <a:gd name="T77" fmla="*/ 4 h 66"/>
                <a:gd name="T78" fmla="*/ 41 w 134"/>
                <a:gd name="T79" fmla="*/ 2 h 66"/>
                <a:gd name="T80" fmla="*/ 51 w 134"/>
                <a:gd name="T81" fmla="*/ 2 h 66"/>
                <a:gd name="T82" fmla="*/ 62 w 134"/>
                <a:gd name="T83" fmla="*/ 4 h 66"/>
                <a:gd name="T84" fmla="*/ 73 w 134"/>
                <a:gd name="T85" fmla="*/ 7 h 66"/>
                <a:gd name="T86" fmla="*/ 83 w 134"/>
                <a:gd name="T87" fmla="*/ 11 h 66"/>
                <a:gd name="T88" fmla="*/ 93 w 134"/>
                <a:gd name="T89" fmla="*/ 17 h 66"/>
                <a:gd name="T90" fmla="*/ 103 w 134"/>
                <a:gd name="T91" fmla="*/ 24 h 66"/>
                <a:gd name="T92" fmla="*/ 112 w 134"/>
                <a:gd name="T93" fmla="*/ 33 h 66"/>
                <a:gd name="T94" fmla="*/ 120 w 134"/>
                <a:gd name="T95" fmla="*/ 43 h 66"/>
                <a:gd name="T96" fmla="*/ 127 w 134"/>
                <a:gd name="T97" fmla="*/ 54 h 66"/>
                <a:gd name="T98" fmla="*/ 129 w 134"/>
                <a:gd name="T99" fmla="*/ 60 h 66"/>
                <a:gd name="T100" fmla="*/ 119 w 134"/>
                <a:gd name="T101" fmla="*/ 51 h 66"/>
                <a:gd name="T102" fmla="*/ 109 w 134"/>
                <a:gd name="T103" fmla="*/ 44 h 66"/>
                <a:gd name="T104" fmla="*/ 99 w 134"/>
                <a:gd name="T105" fmla="*/ 38 h 66"/>
                <a:gd name="T106" fmla="*/ 89 w 134"/>
                <a:gd name="T107" fmla="*/ 34 h 66"/>
                <a:gd name="T108" fmla="*/ 78 w 134"/>
                <a:gd name="T109" fmla="*/ 31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34" h="66">
                  <a:moveTo>
                    <a:pt x="3" y="45"/>
                  </a:moveTo>
                  <a:lnTo>
                    <a:pt x="5" y="44"/>
                  </a:lnTo>
                  <a:lnTo>
                    <a:pt x="8" y="43"/>
                  </a:lnTo>
                  <a:lnTo>
                    <a:pt x="11" y="42"/>
                  </a:lnTo>
                  <a:lnTo>
                    <a:pt x="13" y="41"/>
                  </a:lnTo>
                  <a:lnTo>
                    <a:pt x="16" y="40"/>
                  </a:lnTo>
                  <a:lnTo>
                    <a:pt x="18" y="39"/>
                  </a:lnTo>
                  <a:lnTo>
                    <a:pt x="21" y="39"/>
                  </a:lnTo>
                  <a:lnTo>
                    <a:pt x="23" y="38"/>
                  </a:lnTo>
                  <a:lnTo>
                    <a:pt x="25" y="37"/>
                  </a:lnTo>
                  <a:lnTo>
                    <a:pt x="28" y="37"/>
                  </a:lnTo>
                  <a:lnTo>
                    <a:pt x="30" y="36"/>
                  </a:lnTo>
                  <a:lnTo>
                    <a:pt x="32" y="35"/>
                  </a:lnTo>
                  <a:lnTo>
                    <a:pt x="35" y="35"/>
                  </a:lnTo>
                  <a:lnTo>
                    <a:pt x="37" y="34"/>
                  </a:lnTo>
                  <a:lnTo>
                    <a:pt x="39" y="34"/>
                  </a:lnTo>
                  <a:lnTo>
                    <a:pt x="41" y="33"/>
                  </a:lnTo>
                  <a:lnTo>
                    <a:pt x="44" y="33"/>
                  </a:lnTo>
                  <a:lnTo>
                    <a:pt x="46" y="33"/>
                  </a:lnTo>
                  <a:lnTo>
                    <a:pt x="48" y="32"/>
                  </a:lnTo>
                  <a:lnTo>
                    <a:pt x="50" y="32"/>
                  </a:lnTo>
                  <a:lnTo>
                    <a:pt x="52" y="32"/>
                  </a:lnTo>
                  <a:lnTo>
                    <a:pt x="54" y="32"/>
                  </a:lnTo>
                  <a:lnTo>
                    <a:pt x="56" y="32"/>
                  </a:lnTo>
                  <a:lnTo>
                    <a:pt x="58" y="32"/>
                  </a:lnTo>
                  <a:lnTo>
                    <a:pt x="60" y="32"/>
                  </a:lnTo>
                  <a:lnTo>
                    <a:pt x="62" y="32"/>
                  </a:lnTo>
                  <a:lnTo>
                    <a:pt x="64" y="32"/>
                  </a:lnTo>
                  <a:lnTo>
                    <a:pt x="66" y="32"/>
                  </a:lnTo>
                  <a:lnTo>
                    <a:pt x="68" y="32"/>
                  </a:lnTo>
                  <a:lnTo>
                    <a:pt x="70" y="32"/>
                  </a:lnTo>
                  <a:lnTo>
                    <a:pt x="72" y="32"/>
                  </a:lnTo>
                  <a:lnTo>
                    <a:pt x="74" y="33"/>
                  </a:lnTo>
                  <a:lnTo>
                    <a:pt x="76" y="33"/>
                  </a:lnTo>
                  <a:lnTo>
                    <a:pt x="78" y="33"/>
                  </a:lnTo>
                  <a:lnTo>
                    <a:pt x="80" y="34"/>
                  </a:lnTo>
                  <a:lnTo>
                    <a:pt x="81" y="34"/>
                  </a:lnTo>
                  <a:lnTo>
                    <a:pt x="83" y="35"/>
                  </a:lnTo>
                  <a:lnTo>
                    <a:pt x="85" y="35"/>
                  </a:lnTo>
                  <a:lnTo>
                    <a:pt x="87" y="36"/>
                  </a:lnTo>
                  <a:lnTo>
                    <a:pt x="89" y="37"/>
                  </a:lnTo>
                  <a:lnTo>
                    <a:pt x="90" y="37"/>
                  </a:lnTo>
                  <a:lnTo>
                    <a:pt x="92" y="38"/>
                  </a:lnTo>
                  <a:lnTo>
                    <a:pt x="94" y="39"/>
                  </a:lnTo>
                  <a:lnTo>
                    <a:pt x="96" y="40"/>
                  </a:lnTo>
                  <a:lnTo>
                    <a:pt x="98" y="40"/>
                  </a:lnTo>
                  <a:lnTo>
                    <a:pt x="99" y="41"/>
                  </a:lnTo>
                  <a:lnTo>
                    <a:pt x="101" y="42"/>
                  </a:lnTo>
                  <a:lnTo>
                    <a:pt x="103" y="43"/>
                  </a:lnTo>
                  <a:lnTo>
                    <a:pt x="105" y="44"/>
                  </a:lnTo>
                  <a:lnTo>
                    <a:pt x="107" y="45"/>
                  </a:lnTo>
                  <a:lnTo>
                    <a:pt x="108" y="47"/>
                  </a:lnTo>
                  <a:lnTo>
                    <a:pt x="110" y="48"/>
                  </a:lnTo>
                  <a:lnTo>
                    <a:pt x="112" y="49"/>
                  </a:lnTo>
                  <a:lnTo>
                    <a:pt x="114" y="50"/>
                  </a:lnTo>
                  <a:lnTo>
                    <a:pt x="115" y="52"/>
                  </a:lnTo>
                  <a:lnTo>
                    <a:pt x="117" y="53"/>
                  </a:lnTo>
                  <a:lnTo>
                    <a:pt x="119" y="54"/>
                  </a:lnTo>
                  <a:lnTo>
                    <a:pt x="121" y="56"/>
                  </a:lnTo>
                  <a:lnTo>
                    <a:pt x="123" y="57"/>
                  </a:lnTo>
                  <a:lnTo>
                    <a:pt x="124" y="59"/>
                  </a:lnTo>
                  <a:lnTo>
                    <a:pt x="126" y="61"/>
                  </a:lnTo>
                  <a:lnTo>
                    <a:pt x="128" y="62"/>
                  </a:lnTo>
                  <a:lnTo>
                    <a:pt x="130" y="64"/>
                  </a:lnTo>
                  <a:lnTo>
                    <a:pt x="132" y="66"/>
                  </a:lnTo>
                  <a:lnTo>
                    <a:pt x="134" y="64"/>
                  </a:lnTo>
                  <a:lnTo>
                    <a:pt x="133" y="63"/>
                  </a:lnTo>
                  <a:lnTo>
                    <a:pt x="133" y="63"/>
                  </a:lnTo>
                  <a:lnTo>
                    <a:pt x="133" y="62"/>
                  </a:lnTo>
                  <a:lnTo>
                    <a:pt x="132" y="61"/>
                  </a:lnTo>
                  <a:lnTo>
                    <a:pt x="132" y="60"/>
                  </a:lnTo>
                  <a:lnTo>
                    <a:pt x="132" y="59"/>
                  </a:lnTo>
                  <a:lnTo>
                    <a:pt x="131" y="58"/>
                  </a:lnTo>
                  <a:lnTo>
                    <a:pt x="131" y="57"/>
                  </a:lnTo>
                  <a:lnTo>
                    <a:pt x="130" y="55"/>
                  </a:lnTo>
                  <a:lnTo>
                    <a:pt x="129" y="53"/>
                  </a:lnTo>
                  <a:lnTo>
                    <a:pt x="128" y="51"/>
                  </a:lnTo>
                  <a:lnTo>
                    <a:pt x="127" y="49"/>
                  </a:lnTo>
                  <a:lnTo>
                    <a:pt x="126" y="47"/>
                  </a:lnTo>
                  <a:lnTo>
                    <a:pt x="124" y="45"/>
                  </a:lnTo>
                  <a:lnTo>
                    <a:pt x="123" y="43"/>
                  </a:lnTo>
                  <a:lnTo>
                    <a:pt x="122" y="41"/>
                  </a:lnTo>
                  <a:lnTo>
                    <a:pt x="121" y="40"/>
                  </a:lnTo>
                  <a:lnTo>
                    <a:pt x="119" y="38"/>
                  </a:lnTo>
                  <a:lnTo>
                    <a:pt x="118" y="36"/>
                  </a:lnTo>
                  <a:lnTo>
                    <a:pt x="117" y="34"/>
                  </a:lnTo>
                  <a:lnTo>
                    <a:pt x="115" y="33"/>
                  </a:lnTo>
                  <a:lnTo>
                    <a:pt x="114" y="31"/>
                  </a:lnTo>
                  <a:lnTo>
                    <a:pt x="112" y="30"/>
                  </a:lnTo>
                  <a:lnTo>
                    <a:pt x="111" y="28"/>
                  </a:lnTo>
                  <a:lnTo>
                    <a:pt x="109" y="27"/>
                  </a:lnTo>
                  <a:lnTo>
                    <a:pt x="108" y="25"/>
                  </a:lnTo>
                  <a:lnTo>
                    <a:pt x="106" y="24"/>
                  </a:lnTo>
                  <a:lnTo>
                    <a:pt x="105" y="22"/>
                  </a:lnTo>
                  <a:lnTo>
                    <a:pt x="103" y="21"/>
                  </a:lnTo>
                  <a:lnTo>
                    <a:pt x="102" y="20"/>
                  </a:lnTo>
                  <a:lnTo>
                    <a:pt x="100" y="18"/>
                  </a:lnTo>
                  <a:lnTo>
                    <a:pt x="98" y="17"/>
                  </a:lnTo>
                  <a:lnTo>
                    <a:pt x="96" y="16"/>
                  </a:lnTo>
                  <a:lnTo>
                    <a:pt x="95" y="15"/>
                  </a:lnTo>
                  <a:lnTo>
                    <a:pt x="93" y="14"/>
                  </a:lnTo>
                  <a:lnTo>
                    <a:pt x="91" y="13"/>
                  </a:lnTo>
                  <a:lnTo>
                    <a:pt x="90" y="12"/>
                  </a:lnTo>
                  <a:lnTo>
                    <a:pt x="88" y="11"/>
                  </a:lnTo>
                  <a:lnTo>
                    <a:pt x="86" y="10"/>
                  </a:lnTo>
                  <a:lnTo>
                    <a:pt x="84" y="9"/>
                  </a:lnTo>
                  <a:lnTo>
                    <a:pt x="82" y="8"/>
                  </a:lnTo>
                  <a:lnTo>
                    <a:pt x="81" y="7"/>
                  </a:lnTo>
                  <a:lnTo>
                    <a:pt x="79" y="6"/>
                  </a:lnTo>
                  <a:lnTo>
                    <a:pt x="77" y="6"/>
                  </a:lnTo>
                  <a:lnTo>
                    <a:pt x="75" y="5"/>
                  </a:lnTo>
                  <a:lnTo>
                    <a:pt x="73" y="4"/>
                  </a:lnTo>
                  <a:lnTo>
                    <a:pt x="71" y="4"/>
                  </a:lnTo>
                  <a:lnTo>
                    <a:pt x="70" y="3"/>
                  </a:lnTo>
                  <a:lnTo>
                    <a:pt x="68" y="3"/>
                  </a:lnTo>
                  <a:lnTo>
                    <a:pt x="66" y="2"/>
                  </a:lnTo>
                  <a:lnTo>
                    <a:pt x="64" y="2"/>
                  </a:lnTo>
                  <a:lnTo>
                    <a:pt x="62" y="1"/>
                  </a:lnTo>
                  <a:lnTo>
                    <a:pt x="60" y="1"/>
                  </a:lnTo>
                  <a:lnTo>
                    <a:pt x="59" y="1"/>
                  </a:lnTo>
                  <a:lnTo>
                    <a:pt x="57" y="0"/>
                  </a:lnTo>
                  <a:lnTo>
                    <a:pt x="55" y="0"/>
                  </a:lnTo>
                  <a:lnTo>
                    <a:pt x="53" y="0"/>
                  </a:lnTo>
                  <a:lnTo>
                    <a:pt x="51" y="0"/>
                  </a:lnTo>
                  <a:lnTo>
                    <a:pt x="50" y="0"/>
                  </a:lnTo>
                  <a:lnTo>
                    <a:pt x="48" y="0"/>
                  </a:lnTo>
                  <a:lnTo>
                    <a:pt x="46" y="0"/>
                  </a:lnTo>
                  <a:lnTo>
                    <a:pt x="44" y="0"/>
                  </a:lnTo>
                  <a:lnTo>
                    <a:pt x="42" y="0"/>
                  </a:lnTo>
                  <a:lnTo>
                    <a:pt x="41" y="0"/>
                  </a:lnTo>
                  <a:lnTo>
                    <a:pt x="39" y="0"/>
                  </a:lnTo>
                  <a:lnTo>
                    <a:pt x="37" y="0"/>
                  </a:lnTo>
                  <a:lnTo>
                    <a:pt x="36" y="1"/>
                  </a:lnTo>
                  <a:lnTo>
                    <a:pt x="34" y="1"/>
                  </a:lnTo>
                  <a:lnTo>
                    <a:pt x="32" y="1"/>
                  </a:lnTo>
                  <a:lnTo>
                    <a:pt x="31" y="2"/>
                  </a:lnTo>
                  <a:lnTo>
                    <a:pt x="29" y="2"/>
                  </a:lnTo>
                  <a:lnTo>
                    <a:pt x="28" y="3"/>
                  </a:lnTo>
                  <a:lnTo>
                    <a:pt x="27" y="3"/>
                  </a:lnTo>
                  <a:lnTo>
                    <a:pt x="26" y="3"/>
                  </a:lnTo>
                  <a:lnTo>
                    <a:pt x="25" y="4"/>
                  </a:lnTo>
                  <a:lnTo>
                    <a:pt x="24" y="4"/>
                  </a:lnTo>
                  <a:lnTo>
                    <a:pt x="23" y="5"/>
                  </a:lnTo>
                  <a:lnTo>
                    <a:pt x="22" y="5"/>
                  </a:lnTo>
                  <a:lnTo>
                    <a:pt x="21" y="6"/>
                  </a:lnTo>
                  <a:lnTo>
                    <a:pt x="20" y="7"/>
                  </a:lnTo>
                  <a:lnTo>
                    <a:pt x="19" y="8"/>
                  </a:lnTo>
                  <a:lnTo>
                    <a:pt x="18" y="9"/>
                  </a:lnTo>
                  <a:lnTo>
                    <a:pt x="17" y="10"/>
                  </a:lnTo>
                  <a:lnTo>
                    <a:pt x="16" y="11"/>
                  </a:lnTo>
                  <a:lnTo>
                    <a:pt x="15" y="12"/>
                  </a:lnTo>
                  <a:lnTo>
                    <a:pt x="14" y="13"/>
                  </a:lnTo>
                  <a:lnTo>
                    <a:pt x="13" y="14"/>
                  </a:lnTo>
                  <a:lnTo>
                    <a:pt x="12" y="15"/>
                  </a:lnTo>
                  <a:lnTo>
                    <a:pt x="12" y="16"/>
                  </a:lnTo>
                  <a:lnTo>
                    <a:pt x="11" y="18"/>
                  </a:lnTo>
                  <a:lnTo>
                    <a:pt x="10" y="19"/>
                  </a:lnTo>
                  <a:lnTo>
                    <a:pt x="10" y="20"/>
                  </a:lnTo>
                  <a:lnTo>
                    <a:pt x="9" y="22"/>
                  </a:lnTo>
                  <a:lnTo>
                    <a:pt x="8" y="23"/>
                  </a:lnTo>
                  <a:lnTo>
                    <a:pt x="8" y="25"/>
                  </a:lnTo>
                  <a:lnTo>
                    <a:pt x="7" y="26"/>
                  </a:lnTo>
                  <a:lnTo>
                    <a:pt x="6" y="29"/>
                  </a:lnTo>
                  <a:lnTo>
                    <a:pt x="5" y="32"/>
                  </a:lnTo>
                  <a:lnTo>
                    <a:pt x="4" y="35"/>
                  </a:lnTo>
                  <a:lnTo>
                    <a:pt x="3" y="38"/>
                  </a:lnTo>
                  <a:lnTo>
                    <a:pt x="2" y="41"/>
                  </a:lnTo>
                  <a:lnTo>
                    <a:pt x="1" y="44"/>
                  </a:lnTo>
                  <a:lnTo>
                    <a:pt x="0" y="46"/>
                  </a:lnTo>
                  <a:lnTo>
                    <a:pt x="3" y="45"/>
                  </a:lnTo>
                  <a:lnTo>
                    <a:pt x="3" y="45"/>
                  </a:lnTo>
                  <a:close/>
                  <a:moveTo>
                    <a:pt x="74" y="30"/>
                  </a:moveTo>
                  <a:lnTo>
                    <a:pt x="72" y="30"/>
                  </a:lnTo>
                  <a:lnTo>
                    <a:pt x="71" y="30"/>
                  </a:lnTo>
                  <a:lnTo>
                    <a:pt x="69" y="30"/>
                  </a:lnTo>
                  <a:lnTo>
                    <a:pt x="67" y="29"/>
                  </a:lnTo>
                  <a:lnTo>
                    <a:pt x="65" y="29"/>
                  </a:lnTo>
                  <a:lnTo>
                    <a:pt x="63" y="29"/>
                  </a:lnTo>
                  <a:lnTo>
                    <a:pt x="61" y="29"/>
                  </a:lnTo>
                  <a:lnTo>
                    <a:pt x="59" y="29"/>
                  </a:lnTo>
                  <a:lnTo>
                    <a:pt x="57" y="29"/>
                  </a:lnTo>
                  <a:lnTo>
                    <a:pt x="55" y="29"/>
                  </a:lnTo>
                  <a:lnTo>
                    <a:pt x="53" y="29"/>
                  </a:lnTo>
                  <a:lnTo>
                    <a:pt x="51" y="30"/>
                  </a:lnTo>
                  <a:lnTo>
                    <a:pt x="48" y="30"/>
                  </a:lnTo>
                  <a:lnTo>
                    <a:pt x="46" y="30"/>
                  </a:lnTo>
                  <a:lnTo>
                    <a:pt x="44" y="30"/>
                  </a:lnTo>
                  <a:lnTo>
                    <a:pt x="42" y="31"/>
                  </a:lnTo>
                  <a:lnTo>
                    <a:pt x="40" y="31"/>
                  </a:lnTo>
                  <a:lnTo>
                    <a:pt x="38" y="32"/>
                  </a:lnTo>
                  <a:lnTo>
                    <a:pt x="36" y="32"/>
                  </a:lnTo>
                  <a:lnTo>
                    <a:pt x="33" y="33"/>
                  </a:lnTo>
                  <a:lnTo>
                    <a:pt x="31" y="33"/>
                  </a:lnTo>
                  <a:lnTo>
                    <a:pt x="29" y="34"/>
                  </a:lnTo>
                  <a:lnTo>
                    <a:pt x="26" y="34"/>
                  </a:lnTo>
                  <a:lnTo>
                    <a:pt x="24" y="35"/>
                  </a:lnTo>
                  <a:lnTo>
                    <a:pt x="22" y="36"/>
                  </a:lnTo>
                  <a:lnTo>
                    <a:pt x="19" y="37"/>
                  </a:lnTo>
                  <a:lnTo>
                    <a:pt x="17" y="37"/>
                  </a:lnTo>
                  <a:lnTo>
                    <a:pt x="14" y="38"/>
                  </a:lnTo>
                  <a:lnTo>
                    <a:pt x="12" y="39"/>
                  </a:lnTo>
                  <a:lnTo>
                    <a:pt x="9" y="40"/>
                  </a:lnTo>
                  <a:lnTo>
                    <a:pt x="7" y="41"/>
                  </a:lnTo>
                  <a:lnTo>
                    <a:pt x="4" y="42"/>
                  </a:lnTo>
                  <a:lnTo>
                    <a:pt x="5" y="39"/>
                  </a:lnTo>
                  <a:lnTo>
                    <a:pt x="6" y="37"/>
                  </a:lnTo>
                  <a:lnTo>
                    <a:pt x="7" y="34"/>
                  </a:lnTo>
                  <a:lnTo>
                    <a:pt x="8" y="32"/>
                  </a:lnTo>
                  <a:lnTo>
                    <a:pt x="9" y="29"/>
                  </a:lnTo>
                  <a:lnTo>
                    <a:pt x="10" y="26"/>
                  </a:lnTo>
                  <a:lnTo>
                    <a:pt x="11" y="24"/>
                  </a:lnTo>
                  <a:lnTo>
                    <a:pt x="12" y="22"/>
                  </a:lnTo>
                  <a:lnTo>
                    <a:pt x="12" y="20"/>
                  </a:lnTo>
                  <a:lnTo>
                    <a:pt x="13" y="19"/>
                  </a:lnTo>
                  <a:lnTo>
                    <a:pt x="14" y="18"/>
                  </a:lnTo>
                  <a:lnTo>
                    <a:pt x="15" y="17"/>
                  </a:lnTo>
                  <a:lnTo>
                    <a:pt x="15" y="15"/>
                  </a:lnTo>
                  <a:lnTo>
                    <a:pt x="16" y="14"/>
                  </a:lnTo>
                  <a:lnTo>
                    <a:pt x="17" y="13"/>
                  </a:lnTo>
                  <a:lnTo>
                    <a:pt x="18" y="12"/>
                  </a:lnTo>
                  <a:lnTo>
                    <a:pt x="18" y="11"/>
                  </a:lnTo>
                  <a:lnTo>
                    <a:pt x="19" y="11"/>
                  </a:lnTo>
                  <a:lnTo>
                    <a:pt x="20" y="10"/>
                  </a:lnTo>
                  <a:lnTo>
                    <a:pt x="21" y="9"/>
                  </a:lnTo>
                  <a:lnTo>
                    <a:pt x="22" y="8"/>
                  </a:lnTo>
                  <a:lnTo>
                    <a:pt x="23" y="8"/>
                  </a:lnTo>
                  <a:lnTo>
                    <a:pt x="24" y="7"/>
                  </a:lnTo>
                  <a:lnTo>
                    <a:pt x="25" y="7"/>
                  </a:lnTo>
                  <a:lnTo>
                    <a:pt x="26" y="6"/>
                  </a:lnTo>
                  <a:lnTo>
                    <a:pt x="27" y="6"/>
                  </a:lnTo>
                  <a:lnTo>
                    <a:pt x="28" y="5"/>
                  </a:lnTo>
                  <a:lnTo>
                    <a:pt x="28" y="5"/>
                  </a:lnTo>
                  <a:lnTo>
                    <a:pt x="30" y="5"/>
                  </a:lnTo>
                  <a:lnTo>
                    <a:pt x="31" y="4"/>
                  </a:lnTo>
                  <a:lnTo>
                    <a:pt x="33" y="4"/>
                  </a:lnTo>
                  <a:lnTo>
                    <a:pt x="35" y="3"/>
                  </a:lnTo>
                  <a:lnTo>
                    <a:pt x="36" y="3"/>
                  </a:lnTo>
                  <a:lnTo>
                    <a:pt x="38" y="3"/>
                  </a:lnTo>
                  <a:lnTo>
                    <a:pt x="39" y="3"/>
                  </a:lnTo>
                  <a:lnTo>
                    <a:pt x="41" y="2"/>
                  </a:lnTo>
                  <a:lnTo>
                    <a:pt x="43" y="2"/>
                  </a:lnTo>
                  <a:lnTo>
                    <a:pt x="44" y="2"/>
                  </a:lnTo>
                  <a:lnTo>
                    <a:pt x="46" y="2"/>
                  </a:lnTo>
                  <a:lnTo>
                    <a:pt x="48" y="2"/>
                  </a:lnTo>
                  <a:lnTo>
                    <a:pt x="50" y="2"/>
                  </a:lnTo>
                  <a:lnTo>
                    <a:pt x="51" y="2"/>
                  </a:lnTo>
                  <a:lnTo>
                    <a:pt x="53" y="2"/>
                  </a:lnTo>
                  <a:lnTo>
                    <a:pt x="55" y="3"/>
                  </a:lnTo>
                  <a:lnTo>
                    <a:pt x="57" y="3"/>
                  </a:lnTo>
                  <a:lnTo>
                    <a:pt x="58" y="3"/>
                  </a:lnTo>
                  <a:lnTo>
                    <a:pt x="60" y="3"/>
                  </a:lnTo>
                  <a:lnTo>
                    <a:pt x="62" y="4"/>
                  </a:lnTo>
                  <a:lnTo>
                    <a:pt x="64" y="4"/>
                  </a:lnTo>
                  <a:lnTo>
                    <a:pt x="65" y="5"/>
                  </a:lnTo>
                  <a:lnTo>
                    <a:pt x="67" y="5"/>
                  </a:lnTo>
                  <a:lnTo>
                    <a:pt x="69" y="6"/>
                  </a:lnTo>
                  <a:lnTo>
                    <a:pt x="71" y="6"/>
                  </a:lnTo>
                  <a:lnTo>
                    <a:pt x="73" y="7"/>
                  </a:lnTo>
                  <a:lnTo>
                    <a:pt x="74" y="7"/>
                  </a:lnTo>
                  <a:lnTo>
                    <a:pt x="76" y="8"/>
                  </a:lnTo>
                  <a:lnTo>
                    <a:pt x="78" y="9"/>
                  </a:lnTo>
                  <a:lnTo>
                    <a:pt x="80" y="9"/>
                  </a:lnTo>
                  <a:lnTo>
                    <a:pt x="81" y="10"/>
                  </a:lnTo>
                  <a:lnTo>
                    <a:pt x="83" y="11"/>
                  </a:lnTo>
                  <a:lnTo>
                    <a:pt x="85" y="12"/>
                  </a:lnTo>
                  <a:lnTo>
                    <a:pt x="87" y="13"/>
                  </a:lnTo>
                  <a:lnTo>
                    <a:pt x="88" y="14"/>
                  </a:lnTo>
                  <a:lnTo>
                    <a:pt x="90" y="15"/>
                  </a:lnTo>
                  <a:lnTo>
                    <a:pt x="92" y="16"/>
                  </a:lnTo>
                  <a:lnTo>
                    <a:pt x="93" y="17"/>
                  </a:lnTo>
                  <a:lnTo>
                    <a:pt x="95" y="18"/>
                  </a:lnTo>
                  <a:lnTo>
                    <a:pt x="97" y="19"/>
                  </a:lnTo>
                  <a:lnTo>
                    <a:pt x="98" y="20"/>
                  </a:lnTo>
                  <a:lnTo>
                    <a:pt x="100" y="22"/>
                  </a:lnTo>
                  <a:lnTo>
                    <a:pt x="102" y="23"/>
                  </a:lnTo>
                  <a:lnTo>
                    <a:pt x="103" y="24"/>
                  </a:lnTo>
                  <a:lnTo>
                    <a:pt x="105" y="25"/>
                  </a:lnTo>
                  <a:lnTo>
                    <a:pt x="106" y="27"/>
                  </a:lnTo>
                  <a:lnTo>
                    <a:pt x="108" y="28"/>
                  </a:lnTo>
                  <a:lnTo>
                    <a:pt x="109" y="30"/>
                  </a:lnTo>
                  <a:lnTo>
                    <a:pt x="111" y="31"/>
                  </a:lnTo>
                  <a:lnTo>
                    <a:pt x="112" y="33"/>
                  </a:lnTo>
                  <a:lnTo>
                    <a:pt x="113" y="34"/>
                  </a:lnTo>
                  <a:lnTo>
                    <a:pt x="115" y="36"/>
                  </a:lnTo>
                  <a:lnTo>
                    <a:pt x="116" y="38"/>
                  </a:lnTo>
                  <a:lnTo>
                    <a:pt x="117" y="39"/>
                  </a:lnTo>
                  <a:lnTo>
                    <a:pt x="119" y="41"/>
                  </a:lnTo>
                  <a:lnTo>
                    <a:pt x="120" y="43"/>
                  </a:lnTo>
                  <a:lnTo>
                    <a:pt x="121" y="44"/>
                  </a:lnTo>
                  <a:lnTo>
                    <a:pt x="122" y="46"/>
                  </a:lnTo>
                  <a:lnTo>
                    <a:pt x="123" y="48"/>
                  </a:lnTo>
                  <a:lnTo>
                    <a:pt x="125" y="50"/>
                  </a:lnTo>
                  <a:lnTo>
                    <a:pt x="126" y="52"/>
                  </a:lnTo>
                  <a:lnTo>
                    <a:pt x="127" y="54"/>
                  </a:lnTo>
                  <a:lnTo>
                    <a:pt x="128" y="56"/>
                  </a:lnTo>
                  <a:lnTo>
                    <a:pt x="128" y="58"/>
                  </a:lnTo>
                  <a:lnTo>
                    <a:pt x="129" y="59"/>
                  </a:lnTo>
                  <a:lnTo>
                    <a:pt x="129" y="59"/>
                  </a:lnTo>
                  <a:lnTo>
                    <a:pt x="129" y="60"/>
                  </a:lnTo>
                  <a:lnTo>
                    <a:pt x="129" y="60"/>
                  </a:lnTo>
                  <a:lnTo>
                    <a:pt x="128" y="59"/>
                  </a:lnTo>
                  <a:lnTo>
                    <a:pt x="126" y="57"/>
                  </a:lnTo>
                  <a:lnTo>
                    <a:pt x="124" y="56"/>
                  </a:lnTo>
                  <a:lnTo>
                    <a:pt x="123" y="54"/>
                  </a:lnTo>
                  <a:lnTo>
                    <a:pt x="121" y="53"/>
                  </a:lnTo>
                  <a:lnTo>
                    <a:pt x="119" y="51"/>
                  </a:lnTo>
                  <a:lnTo>
                    <a:pt x="118" y="50"/>
                  </a:lnTo>
                  <a:lnTo>
                    <a:pt x="116" y="49"/>
                  </a:lnTo>
                  <a:lnTo>
                    <a:pt x="114" y="48"/>
                  </a:lnTo>
                  <a:lnTo>
                    <a:pt x="112" y="46"/>
                  </a:lnTo>
                  <a:lnTo>
                    <a:pt x="111" y="45"/>
                  </a:lnTo>
                  <a:lnTo>
                    <a:pt x="109" y="44"/>
                  </a:lnTo>
                  <a:lnTo>
                    <a:pt x="107" y="43"/>
                  </a:lnTo>
                  <a:lnTo>
                    <a:pt x="106" y="42"/>
                  </a:lnTo>
                  <a:lnTo>
                    <a:pt x="104" y="41"/>
                  </a:lnTo>
                  <a:lnTo>
                    <a:pt x="102" y="40"/>
                  </a:lnTo>
                  <a:lnTo>
                    <a:pt x="101" y="39"/>
                  </a:lnTo>
                  <a:lnTo>
                    <a:pt x="99" y="38"/>
                  </a:lnTo>
                  <a:lnTo>
                    <a:pt x="97" y="37"/>
                  </a:lnTo>
                  <a:lnTo>
                    <a:pt x="95" y="37"/>
                  </a:lnTo>
                  <a:lnTo>
                    <a:pt x="94" y="36"/>
                  </a:lnTo>
                  <a:lnTo>
                    <a:pt x="92" y="35"/>
                  </a:lnTo>
                  <a:lnTo>
                    <a:pt x="90" y="34"/>
                  </a:lnTo>
                  <a:lnTo>
                    <a:pt x="89" y="34"/>
                  </a:lnTo>
                  <a:lnTo>
                    <a:pt x="87" y="33"/>
                  </a:lnTo>
                  <a:lnTo>
                    <a:pt x="85" y="33"/>
                  </a:lnTo>
                  <a:lnTo>
                    <a:pt x="83" y="32"/>
                  </a:lnTo>
                  <a:lnTo>
                    <a:pt x="81" y="32"/>
                  </a:lnTo>
                  <a:lnTo>
                    <a:pt x="80" y="31"/>
                  </a:lnTo>
                  <a:lnTo>
                    <a:pt x="78" y="31"/>
                  </a:lnTo>
                  <a:lnTo>
                    <a:pt x="76" y="31"/>
                  </a:lnTo>
                  <a:lnTo>
                    <a:pt x="74" y="30"/>
                  </a:lnTo>
                  <a:lnTo>
                    <a:pt x="74" y="30"/>
                  </a:lnTo>
                  <a:lnTo>
                    <a:pt x="74" y="30"/>
                  </a:lnTo>
                  <a:close/>
                </a:path>
              </a:pathLst>
            </a:custGeom>
            <a:solidFill>
              <a:srgbClr val="894F2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7" name="Freeform 31"/>
            <p:cNvSpPr>
              <a:spLocks/>
            </p:cNvSpPr>
            <p:nvPr/>
          </p:nvSpPr>
          <p:spPr bwMode="auto">
            <a:xfrm>
              <a:off x="1227" y="1128"/>
              <a:ext cx="151" cy="60"/>
            </a:xfrm>
            <a:custGeom>
              <a:avLst/>
              <a:gdLst>
                <a:gd name="T0" fmla="*/ 145 w 151"/>
                <a:gd name="T1" fmla="*/ 54 h 60"/>
                <a:gd name="T2" fmla="*/ 135 w 151"/>
                <a:gd name="T3" fmla="*/ 47 h 60"/>
                <a:gd name="T4" fmla="*/ 125 w 151"/>
                <a:gd name="T5" fmla="*/ 40 h 60"/>
                <a:gd name="T6" fmla="*/ 114 w 151"/>
                <a:gd name="T7" fmla="*/ 34 h 60"/>
                <a:gd name="T8" fmla="*/ 104 w 151"/>
                <a:gd name="T9" fmla="*/ 29 h 60"/>
                <a:gd name="T10" fmla="*/ 92 w 151"/>
                <a:gd name="T11" fmla="*/ 26 h 60"/>
                <a:gd name="T12" fmla="*/ 80 w 151"/>
                <a:gd name="T13" fmla="*/ 24 h 60"/>
                <a:gd name="T14" fmla="*/ 67 w 151"/>
                <a:gd name="T15" fmla="*/ 25 h 60"/>
                <a:gd name="T16" fmla="*/ 54 w 151"/>
                <a:gd name="T17" fmla="*/ 28 h 60"/>
                <a:gd name="T18" fmla="*/ 39 w 151"/>
                <a:gd name="T19" fmla="*/ 33 h 60"/>
                <a:gd name="T20" fmla="*/ 23 w 151"/>
                <a:gd name="T21" fmla="*/ 41 h 60"/>
                <a:gd name="T22" fmla="*/ 16 w 151"/>
                <a:gd name="T23" fmla="*/ 37 h 60"/>
                <a:gd name="T24" fmla="*/ 13 w 151"/>
                <a:gd name="T25" fmla="*/ 35 h 60"/>
                <a:gd name="T26" fmla="*/ 11 w 151"/>
                <a:gd name="T27" fmla="*/ 34 h 60"/>
                <a:gd name="T28" fmla="*/ 9 w 151"/>
                <a:gd name="T29" fmla="*/ 32 h 60"/>
                <a:gd name="T30" fmla="*/ 8 w 151"/>
                <a:gd name="T31" fmla="*/ 31 h 60"/>
                <a:gd name="T32" fmla="*/ 5 w 151"/>
                <a:gd name="T33" fmla="*/ 27 h 60"/>
                <a:gd name="T34" fmla="*/ 2 w 151"/>
                <a:gd name="T35" fmla="*/ 20 h 60"/>
                <a:gd name="T36" fmla="*/ 8 w 151"/>
                <a:gd name="T37" fmla="*/ 23 h 60"/>
                <a:gd name="T38" fmla="*/ 13 w 151"/>
                <a:gd name="T39" fmla="*/ 26 h 60"/>
                <a:gd name="T40" fmla="*/ 18 w 151"/>
                <a:gd name="T41" fmla="*/ 28 h 60"/>
                <a:gd name="T42" fmla="*/ 24 w 151"/>
                <a:gd name="T43" fmla="*/ 29 h 60"/>
                <a:gd name="T44" fmla="*/ 31 w 151"/>
                <a:gd name="T45" fmla="*/ 31 h 60"/>
                <a:gd name="T46" fmla="*/ 26 w 151"/>
                <a:gd name="T47" fmla="*/ 26 h 60"/>
                <a:gd name="T48" fmla="*/ 22 w 151"/>
                <a:gd name="T49" fmla="*/ 21 h 60"/>
                <a:gd name="T50" fmla="*/ 19 w 151"/>
                <a:gd name="T51" fmla="*/ 15 h 60"/>
                <a:gd name="T52" fmla="*/ 16 w 151"/>
                <a:gd name="T53" fmla="*/ 9 h 60"/>
                <a:gd name="T54" fmla="*/ 15 w 151"/>
                <a:gd name="T55" fmla="*/ 6 h 60"/>
                <a:gd name="T56" fmla="*/ 14 w 151"/>
                <a:gd name="T57" fmla="*/ 3 h 60"/>
                <a:gd name="T58" fmla="*/ 17 w 151"/>
                <a:gd name="T59" fmla="*/ 4 h 60"/>
                <a:gd name="T60" fmla="*/ 24 w 151"/>
                <a:gd name="T61" fmla="*/ 11 h 60"/>
                <a:gd name="T62" fmla="*/ 27 w 151"/>
                <a:gd name="T63" fmla="*/ 14 h 60"/>
                <a:gd name="T64" fmla="*/ 30 w 151"/>
                <a:gd name="T65" fmla="*/ 16 h 60"/>
                <a:gd name="T66" fmla="*/ 33 w 151"/>
                <a:gd name="T67" fmla="*/ 18 h 60"/>
                <a:gd name="T68" fmla="*/ 36 w 151"/>
                <a:gd name="T69" fmla="*/ 20 h 60"/>
                <a:gd name="T70" fmla="*/ 39 w 151"/>
                <a:gd name="T71" fmla="*/ 20 h 60"/>
                <a:gd name="T72" fmla="*/ 43 w 151"/>
                <a:gd name="T73" fmla="*/ 20 h 60"/>
                <a:gd name="T74" fmla="*/ 48 w 151"/>
                <a:gd name="T75" fmla="*/ 18 h 60"/>
                <a:gd name="T76" fmla="*/ 59 w 151"/>
                <a:gd name="T77" fmla="*/ 15 h 60"/>
                <a:gd name="T78" fmla="*/ 70 w 151"/>
                <a:gd name="T79" fmla="*/ 13 h 60"/>
                <a:gd name="T80" fmla="*/ 81 w 151"/>
                <a:gd name="T81" fmla="*/ 13 h 60"/>
                <a:gd name="T82" fmla="*/ 91 w 151"/>
                <a:gd name="T83" fmla="*/ 15 h 60"/>
                <a:gd name="T84" fmla="*/ 102 w 151"/>
                <a:gd name="T85" fmla="*/ 18 h 60"/>
                <a:gd name="T86" fmla="*/ 112 w 151"/>
                <a:gd name="T87" fmla="*/ 22 h 60"/>
                <a:gd name="T88" fmla="*/ 122 w 151"/>
                <a:gd name="T89" fmla="*/ 28 h 60"/>
                <a:gd name="T90" fmla="*/ 132 w 151"/>
                <a:gd name="T91" fmla="*/ 36 h 60"/>
                <a:gd name="T92" fmla="*/ 140 w 151"/>
                <a:gd name="T93" fmla="*/ 45 h 60"/>
                <a:gd name="T94" fmla="*/ 149 w 151"/>
                <a:gd name="T95" fmla="*/ 56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51" h="60">
                  <a:moveTo>
                    <a:pt x="151" y="60"/>
                  </a:moveTo>
                  <a:lnTo>
                    <a:pt x="148" y="57"/>
                  </a:lnTo>
                  <a:lnTo>
                    <a:pt x="145" y="54"/>
                  </a:lnTo>
                  <a:lnTo>
                    <a:pt x="141" y="52"/>
                  </a:lnTo>
                  <a:lnTo>
                    <a:pt x="138" y="49"/>
                  </a:lnTo>
                  <a:lnTo>
                    <a:pt x="135" y="47"/>
                  </a:lnTo>
                  <a:lnTo>
                    <a:pt x="131" y="44"/>
                  </a:lnTo>
                  <a:lnTo>
                    <a:pt x="128" y="42"/>
                  </a:lnTo>
                  <a:lnTo>
                    <a:pt x="125" y="40"/>
                  </a:lnTo>
                  <a:lnTo>
                    <a:pt x="121" y="38"/>
                  </a:lnTo>
                  <a:lnTo>
                    <a:pt x="118" y="36"/>
                  </a:lnTo>
                  <a:lnTo>
                    <a:pt x="114" y="34"/>
                  </a:lnTo>
                  <a:lnTo>
                    <a:pt x="111" y="32"/>
                  </a:lnTo>
                  <a:lnTo>
                    <a:pt x="107" y="30"/>
                  </a:lnTo>
                  <a:lnTo>
                    <a:pt x="104" y="29"/>
                  </a:lnTo>
                  <a:lnTo>
                    <a:pt x="100" y="28"/>
                  </a:lnTo>
                  <a:lnTo>
                    <a:pt x="96" y="27"/>
                  </a:lnTo>
                  <a:lnTo>
                    <a:pt x="92" y="26"/>
                  </a:lnTo>
                  <a:lnTo>
                    <a:pt x="88" y="25"/>
                  </a:lnTo>
                  <a:lnTo>
                    <a:pt x="84" y="25"/>
                  </a:lnTo>
                  <a:lnTo>
                    <a:pt x="80" y="24"/>
                  </a:lnTo>
                  <a:lnTo>
                    <a:pt x="76" y="24"/>
                  </a:lnTo>
                  <a:lnTo>
                    <a:pt x="72" y="24"/>
                  </a:lnTo>
                  <a:lnTo>
                    <a:pt x="67" y="25"/>
                  </a:lnTo>
                  <a:lnTo>
                    <a:pt x="63" y="25"/>
                  </a:lnTo>
                  <a:lnTo>
                    <a:pt x="58" y="26"/>
                  </a:lnTo>
                  <a:lnTo>
                    <a:pt x="54" y="28"/>
                  </a:lnTo>
                  <a:lnTo>
                    <a:pt x="49" y="29"/>
                  </a:lnTo>
                  <a:lnTo>
                    <a:pt x="44" y="31"/>
                  </a:lnTo>
                  <a:lnTo>
                    <a:pt x="39" y="33"/>
                  </a:lnTo>
                  <a:lnTo>
                    <a:pt x="33" y="35"/>
                  </a:lnTo>
                  <a:lnTo>
                    <a:pt x="28" y="38"/>
                  </a:lnTo>
                  <a:lnTo>
                    <a:pt x="23" y="41"/>
                  </a:lnTo>
                  <a:lnTo>
                    <a:pt x="20" y="39"/>
                  </a:lnTo>
                  <a:lnTo>
                    <a:pt x="18" y="38"/>
                  </a:lnTo>
                  <a:lnTo>
                    <a:pt x="16" y="37"/>
                  </a:lnTo>
                  <a:lnTo>
                    <a:pt x="14" y="36"/>
                  </a:lnTo>
                  <a:lnTo>
                    <a:pt x="13" y="36"/>
                  </a:lnTo>
                  <a:lnTo>
                    <a:pt x="13" y="35"/>
                  </a:lnTo>
                  <a:lnTo>
                    <a:pt x="12" y="35"/>
                  </a:lnTo>
                  <a:lnTo>
                    <a:pt x="11" y="34"/>
                  </a:lnTo>
                  <a:lnTo>
                    <a:pt x="11" y="34"/>
                  </a:lnTo>
                  <a:lnTo>
                    <a:pt x="10" y="33"/>
                  </a:lnTo>
                  <a:lnTo>
                    <a:pt x="10" y="33"/>
                  </a:lnTo>
                  <a:lnTo>
                    <a:pt x="9" y="32"/>
                  </a:lnTo>
                  <a:lnTo>
                    <a:pt x="9" y="32"/>
                  </a:lnTo>
                  <a:lnTo>
                    <a:pt x="8" y="31"/>
                  </a:lnTo>
                  <a:lnTo>
                    <a:pt x="8" y="31"/>
                  </a:lnTo>
                  <a:lnTo>
                    <a:pt x="7" y="30"/>
                  </a:lnTo>
                  <a:lnTo>
                    <a:pt x="6" y="29"/>
                  </a:lnTo>
                  <a:lnTo>
                    <a:pt x="5" y="27"/>
                  </a:lnTo>
                  <a:lnTo>
                    <a:pt x="3" y="23"/>
                  </a:lnTo>
                  <a:lnTo>
                    <a:pt x="0" y="18"/>
                  </a:lnTo>
                  <a:lnTo>
                    <a:pt x="2" y="20"/>
                  </a:lnTo>
                  <a:lnTo>
                    <a:pt x="4" y="21"/>
                  </a:lnTo>
                  <a:lnTo>
                    <a:pt x="6" y="22"/>
                  </a:lnTo>
                  <a:lnTo>
                    <a:pt x="8" y="23"/>
                  </a:lnTo>
                  <a:lnTo>
                    <a:pt x="10" y="24"/>
                  </a:lnTo>
                  <a:lnTo>
                    <a:pt x="11" y="25"/>
                  </a:lnTo>
                  <a:lnTo>
                    <a:pt x="13" y="26"/>
                  </a:lnTo>
                  <a:lnTo>
                    <a:pt x="15" y="26"/>
                  </a:lnTo>
                  <a:lnTo>
                    <a:pt x="17" y="27"/>
                  </a:lnTo>
                  <a:lnTo>
                    <a:pt x="18" y="28"/>
                  </a:lnTo>
                  <a:lnTo>
                    <a:pt x="20" y="28"/>
                  </a:lnTo>
                  <a:lnTo>
                    <a:pt x="22" y="29"/>
                  </a:lnTo>
                  <a:lnTo>
                    <a:pt x="24" y="29"/>
                  </a:lnTo>
                  <a:lnTo>
                    <a:pt x="26" y="30"/>
                  </a:lnTo>
                  <a:lnTo>
                    <a:pt x="29" y="31"/>
                  </a:lnTo>
                  <a:lnTo>
                    <a:pt x="31" y="31"/>
                  </a:lnTo>
                  <a:lnTo>
                    <a:pt x="30" y="30"/>
                  </a:lnTo>
                  <a:lnTo>
                    <a:pt x="28" y="28"/>
                  </a:lnTo>
                  <a:lnTo>
                    <a:pt x="26" y="26"/>
                  </a:lnTo>
                  <a:lnTo>
                    <a:pt x="25" y="25"/>
                  </a:lnTo>
                  <a:lnTo>
                    <a:pt x="24" y="23"/>
                  </a:lnTo>
                  <a:lnTo>
                    <a:pt x="22" y="21"/>
                  </a:lnTo>
                  <a:lnTo>
                    <a:pt x="21" y="19"/>
                  </a:lnTo>
                  <a:lnTo>
                    <a:pt x="20" y="17"/>
                  </a:lnTo>
                  <a:lnTo>
                    <a:pt x="19" y="15"/>
                  </a:lnTo>
                  <a:lnTo>
                    <a:pt x="18" y="13"/>
                  </a:lnTo>
                  <a:lnTo>
                    <a:pt x="17" y="11"/>
                  </a:lnTo>
                  <a:lnTo>
                    <a:pt x="16" y="9"/>
                  </a:lnTo>
                  <a:lnTo>
                    <a:pt x="16" y="8"/>
                  </a:lnTo>
                  <a:lnTo>
                    <a:pt x="15" y="7"/>
                  </a:lnTo>
                  <a:lnTo>
                    <a:pt x="15" y="6"/>
                  </a:lnTo>
                  <a:lnTo>
                    <a:pt x="15" y="5"/>
                  </a:lnTo>
                  <a:lnTo>
                    <a:pt x="14" y="4"/>
                  </a:lnTo>
                  <a:lnTo>
                    <a:pt x="14" y="3"/>
                  </a:lnTo>
                  <a:lnTo>
                    <a:pt x="14" y="1"/>
                  </a:lnTo>
                  <a:lnTo>
                    <a:pt x="14" y="0"/>
                  </a:lnTo>
                  <a:lnTo>
                    <a:pt x="17" y="4"/>
                  </a:lnTo>
                  <a:lnTo>
                    <a:pt x="20" y="7"/>
                  </a:lnTo>
                  <a:lnTo>
                    <a:pt x="22" y="9"/>
                  </a:lnTo>
                  <a:lnTo>
                    <a:pt x="24" y="11"/>
                  </a:lnTo>
                  <a:lnTo>
                    <a:pt x="25" y="12"/>
                  </a:lnTo>
                  <a:lnTo>
                    <a:pt x="26" y="13"/>
                  </a:lnTo>
                  <a:lnTo>
                    <a:pt x="27" y="14"/>
                  </a:lnTo>
                  <a:lnTo>
                    <a:pt x="28" y="15"/>
                  </a:lnTo>
                  <a:lnTo>
                    <a:pt x="29" y="15"/>
                  </a:lnTo>
                  <a:lnTo>
                    <a:pt x="30" y="16"/>
                  </a:lnTo>
                  <a:lnTo>
                    <a:pt x="31" y="17"/>
                  </a:lnTo>
                  <a:lnTo>
                    <a:pt x="32" y="18"/>
                  </a:lnTo>
                  <a:lnTo>
                    <a:pt x="33" y="18"/>
                  </a:lnTo>
                  <a:lnTo>
                    <a:pt x="34" y="19"/>
                  </a:lnTo>
                  <a:lnTo>
                    <a:pt x="35" y="19"/>
                  </a:lnTo>
                  <a:lnTo>
                    <a:pt x="36" y="20"/>
                  </a:lnTo>
                  <a:lnTo>
                    <a:pt x="37" y="20"/>
                  </a:lnTo>
                  <a:lnTo>
                    <a:pt x="38" y="20"/>
                  </a:lnTo>
                  <a:lnTo>
                    <a:pt x="39" y="20"/>
                  </a:lnTo>
                  <a:lnTo>
                    <a:pt x="41" y="20"/>
                  </a:lnTo>
                  <a:lnTo>
                    <a:pt x="42" y="20"/>
                  </a:lnTo>
                  <a:lnTo>
                    <a:pt x="43" y="20"/>
                  </a:lnTo>
                  <a:lnTo>
                    <a:pt x="44" y="20"/>
                  </a:lnTo>
                  <a:lnTo>
                    <a:pt x="45" y="19"/>
                  </a:lnTo>
                  <a:lnTo>
                    <a:pt x="48" y="18"/>
                  </a:lnTo>
                  <a:lnTo>
                    <a:pt x="52" y="17"/>
                  </a:lnTo>
                  <a:lnTo>
                    <a:pt x="56" y="16"/>
                  </a:lnTo>
                  <a:lnTo>
                    <a:pt x="59" y="15"/>
                  </a:lnTo>
                  <a:lnTo>
                    <a:pt x="63" y="14"/>
                  </a:lnTo>
                  <a:lnTo>
                    <a:pt x="66" y="14"/>
                  </a:lnTo>
                  <a:lnTo>
                    <a:pt x="70" y="13"/>
                  </a:lnTo>
                  <a:lnTo>
                    <a:pt x="74" y="13"/>
                  </a:lnTo>
                  <a:lnTo>
                    <a:pt x="77" y="13"/>
                  </a:lnTo>
                  <a:lnTo>
                    <a:pt x="81" y="13"/>
                  </a:lnTo>
                  <a:lnTo>
                    <a:pt x="84" y="14"/>
                  </a:lnTo>
                  <a:lnTo>
                    <a:pt x="88" y="14"/>
                  </a:lnTo>
                  <a:lnTo>
                    <a:pt x="91" y="15"/>
                  </a:lnTo>
                  <a:lnTo>
                    <a:pt x="95" y="16"/>
                  </a:lnTo>
                  <a:lnTo>
                    <a:pt x="98" y="17"/>
                  </a:lnTo>
                  <a:lnTo>
                    <a:pt x="102" y="18"/>
                  </a:lnTo>
                  <a:lnTo>
                    <a:pt x="105" y="19"/>
                  </a:lnTo>
                  <a:lnTo>
                    <a:pt x="109" y="21"/>
                  </a:lnTo>
                  <a:lnTo>
                    <a:pt x="112" y="22"/>
                  </a:lnTo>
                  <a:lnTo>
                    <a:pt x="116" y="24"/>
                  </a:lnTo>
                  <a:lnTo>
                    <a:pt x="119" y="26"/>
                  </a:lnTo>
                  <a:lnTo>
                    <a:pt x="122" y="28"/>
                  </a:lnTo>
                  <a:lnTo>
                    <a:pt x="125" y="31"/>
                  </a:lnTo>
                  <a:lnTo>
                    <a:pt x="128" y="33"/>
                  </a:lnTo>
                  <a:lnTo>
                    <a:pt x="132" y="36"/>
                  </a:lnTo>
                  <a:lnTo>
                    <a:pt x="134" y="39"/>
                  </a:lnTo>
                  <a:lnTo>
                    <a:pt x="137" y="42"/>
                  </a:lnTo>
                  <a:lnTo>
                    <a:pt x="140" y="45"/>
                  </a:lnTo>
                  <a:lnTo>
                    <a:pt x="143" y="48"/>
                  </a:lnTo>
                  <a:lnTo>
                    <a:pt x="146" y="52"/>
                  </a:lnTo>
                  <a:lnTo>
                    <a:pt x="149" y="56"/>
                  </a:lnTo>
                  <a:lnTo>
                    <a:pt x="151" y="60"/>
                  </a:lnTo>
                  <a:close/>
                </a:path>
              </a:pathLst>
            </a:custGeom>
            <a:solidFill>
              <a:srgbClr val="0A0B0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8" name="Freeform 32"/>
            <p:cNvSpPr>
              <a:spLocks/>
            </p:cNvSpPr>
            <p:nvPr/>
          </p:nvSpPr>
          <p:spPr bwMode="auto">
            <a:xfrm>
              <a:off x="1334" y="1312"/>
              <a:ext cx="151" cy="59"/>
            </a:xfrm>
            <a:custGeom>
              <a:avLst/>
              <a:gdLst>
                <a:gd name="T0" fmla="*/ 0 w 151"/>
                <a:gd name="T1" fmla="*/ 0 h 59"/>
                <a:gd name="T2" fmla="*/ 5 w 151"/>
                <a:gd name="T3" fmla="*/ 6 h 59"/>
                <a:gd name="T4" fmla="*/ 10 w 151"/>
                <a:gd name="T5" fmla="*/ 12 h 59"/>
                <a:gd name="T6" fmla="*/ 15 w 151"/>
                <a:gd name="T7" fmla="*/ 18 h 59"/>
                <a:gd name="T8" fmla="*/ 20 w 151"/>
                <a:gd name="T9" fmla="*/ 24 h 59"/>
                <a:gd name="T10" fmla="*/ 25 w 151"/>
                <a:gd name="T11" fmla="*/ 29 h 59"/>
                <a:gd name="T12" fmla="*/ 30 w 151"/>
                <a:gd name="T13" fmla="*/ 33 h 59"/>
                <a:gd name="T14" fmla="*/ 34 w 151"/>
                <a:gd name="T15" fmla="*/ 38 h 59"/>
                <a:gd name="T16" fmla="*/ 39 w 151"/>
                <a:gd name="T17" fmla="*/ 42 h 59"/>
                <a:gd name="T18" fmla="*/ 43 w 151"/>
                <a:gd name="T19" fmla="*/ 45 h 59"/>
                <a:gd name="T20" fmla="*/ 48 w 151"/>
                <a:gd name="T21" fmla="*/ 49 h 59"/>
                <a:gd name="T22" fmla="*/ 52 w 151"/>
                <a:gd name="T23" fmla="*/ 51 h 59"/>
                <a:gd name="T24" fmla="*/ 56 w 151"/>
                <a:gd name="T25" fmla="*/ 54 h 59"/>
                <a:gd name="T26" fmla="*/ 60 w 151"/>
                <a:gd name="T27" fmla="*/ 56 h 59"/>
                <a:gd name="T28" fmla="*/ 65 w 151"/>
                <a:gd name="T29" fmla="*/ 57 h 59"/>
                <a:gd name="T30" fmla="*/ 69 w 151"/>
                <a:gd name="T31" fmla="*/ 58 h 59"/>
                <a:gd name="T32" fmla="*/ 73 w 151"/>
                <a:gd name="T33" fmla="*/ 59 h 59"/>
                <a:gd name="T34" fmla="*/ 77 w 151"/>
                <a:gd name="T35" fmla="*/ 59 h 59"/>
                <a:gd name="T36" fmla="*/ 81 w 151"/>
                <a:gd name="T37" fmla="*/ 59 h 59"/>
                <a:gd name="T38" fmla="*/ 86 w 151"/>
                <a:gd name="T39" fmla="*/ 58 h 59"/>
                <a:gd name="T40" fmla="*/ 90 w 151"/>
                <a:gd name="T41" fmla="*/ 57 h 59"/>
                <a:gd name="T42" fmla="*/ 94 w 151"/>
                <a:gd name="T43" fmla="*/ 55 h 59"/>
                <a:gd name="T44" fmla="*/ 99 w 151"/>
                <a:gd name="T45" fmla="*/ 53 h 59"/>
                <a:gd name="T46" fmla="*/ 103 w 151"/>
                <a:gd name="T47" fmla="*/ 50 h 59"/>
                <a:gd name="T48" fmla="*/ 108 w 151"/>
                <a:gd name="T49" fmla="*/ 47 h 59"/>
                <a:gd name="T50" fmla="*/ 113 w 151"/>
                <a:gd name="T51" fmla="*/ 43 h 59"/>
                <a:gd name="T52" fmla="*/ 118 w 151"/>
                <a:gd name="T53" fmla="*/ 38 h 59"/>
                <a:gd name="T54" fmla="*/ 123 w 151"/>
                <a:gd name="T55" fmla="*/ 33 h 59"/>
                <a:gd name="T56" fmla="*/ 128 w 151"/>
                <a:gd name="T57" fmla="*/ 28 h 59"/>
                <a:gd name="T58" fmla="*/ 133 w 151"/>
                <a:gd name="T59" fmla="*/ 22 h 59"/>
                <a:gd name="T60" fmla="*/ 139 w 151"/>
                <a:gd name="T61" fmla="*/ 15 h 59"/>
                <a:gd name="T62" fmla="*/ 145 w 151"/>
                <a:gd name="T63" fmla="*/ 8 h 59"/>
                <a:gd name="T64" fmla="*/ 151 w 151"/>
                <a:gd name="T65" fmla="*/ 0 h 59"/>
                <a:gd name="T66" fmla="*/ 140 w 151"/>
                <a:gd name="T67" fmla="*/ 1 h 59"/>
                <a:gd name="T68" fmla="*/ 131 w 151"/>
                <a:gd name="T69" fmla="*/ 1 h 59"/>
                <a:gd name="T70" fmla="*/ 126 w 151"/>
                <a:gd name="T71" fmla="*/ 2 h 59"/>
                <a:gd name="T72" fmla="*/ 121 w 151"/>
                <a:gd name="T73" fmla="*/ 2 h 59"/>
                <a:gd name="T74" fmla="*/ 117 w 151"/>
                <a:gd name="T75" fmla="*/ 2 h 59"/>
                <a:gd name="T76" fmla="*/ 112 w 151"/>
                <a:gd name="T77" fmla="*/ 3 h 59"/>
                <a:gd name="T78" fmla="*/ 108 w 151"/>
                <a:gd name="T79" fmla="*/ 3 h 59"/>
                <a:gd name="T80" fmla="*/ 104 w 151"/>
                <a:gd name="T81" fmla="*/ 3 h 59"/>
                <a:gd name="T82" fmla="*/ 99 w 151"/>
                <a:gd name="T83" fmla="*/ 3 h 59"/>
                <a:gd name="T84" fmla="*/ 95 w 151"/>
                <a:gd name="T85" fmla="*/ 3 h 59"/>
                <a:gd name="T86" fmla="*/ 91 w 151"/>
                <a:gd name="T87" fmla="*/ 4 h 59"/>
                <a:gd name="T88" fmla="*/ 87 w 151"/>
                <a:gd name="T89" fmla="*/ 4 h 59"/>
                <a:gd name="T90" fmla="*/ 83 w 151"/>
                <a:gd name="T91" fmla="*/ 4 h 59"/>
                <a:gd name="T92" fmla="*/ 78 w 151"/>
                <a:gd name="T93" fmla="*/ 4 h 59"/>
                <a:gd name="T94" fmla="*/ 74 w 151"/>
                <a:gd name="T95" fmla="*/ 4 h 59"/>
                <a:gd name="T96" fmla="*/ 70 w 151"/>
                <a:gd name="T97" fmla="*/ 4 h 59"/>
                <a:gd name="T98" fmla="*/ 66 w 151"/>
                <a:gd name="T99" fmla="*/ 4 h 59"/>
                <a:gd name="T100" fmla="*/ 61 w 151"/>
                <a:gd name="T101" fmla="*/ 3 h 59"/>
                <a:gd name="T102" fmla="*/ 57 w 151"/>
                <a:gd name="T103" fmla="*/ 3 h 59"/>
                <a:gd name="T104" fmla="*/ 52 w 151"/>
                <a:gd name="T105" fmla="*/ 3 h 59"/>
                <a:gd name="T106" fmla="*/ 48 w 151"/>
                <a:gd name="T107" fmla="*/ 3 h 59"/>
                <a:gd name="T108" fmla="*/ 43 w 151"/>
                <a:gd name="T109" fmla="*/ 3 h 59"/>
                <a:gd name="T110" fmla="*/ 33 w 151"/>
                <a:gd name="T111" fmla="*/ 2 h 59"/>
                <a:gd name="T112" fmla="*/ 23 w 151"/>
                <a:gd name="T113" fmla="*/ 2 h 59"/>
                <a:gd name="T114" fmla="*/ 12 w 151"/>
                <a:gd name="T115" fmla="*/ 1 h 59"/>
                <a:gd name="T116" fmla="*/ 0 w 151"/>
                <a:gd name="T117" fmla="*/ 0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51" h="59">
                  <a:moveTo>
                    <a:pt x="0" y="0"/>
                  </a:moveTo>
                  <a:lnTo>
                    <a:pt x="5" y="6"/>
                  </a:lnTo>
                  <a:lnTo>
                    <a:pt x="10" y="12"/>
                  </a:lnTo>
                  <a:lnTo>
                    <a:pt x="15" y="18"/>
                  </a:lnTo>
                  <a:lnTo>
                    <a:pt x="20" y="24"/>
                  </a:lnTo>
                  <a:lnTo>
                    <a:pt x="25" y="29"/>
                  </a:lnTo>
                  <a:lnTo>
                    <a:pt x="30" y="33"/>
                  </a:lnTo>
                  <a:lnTo>
                    <a:pt x="34" y="38"/>
                  </a:lnTo>
                  <a:lnTo>
                    <a:pt x="39" y="42"/>
                  </a:lnTo>
                  <a:lnTo>
                    <a:pt x="43" y="45"/>
                  </a:lnTo>
                  <a:lnTo>
                    <a:pt x="48" y="49"/>
                  </a:lnTo>
                  <a:lnTo>
                    <a:pt x="52" y="51"/>
                  </a:lnTo>
                  <a:lnTo>
                    <a:pt x="56" y="54"/>
                  </a:lnTo>
                  <a:lnTo>
                    <a:pt x="60" y="56"/>
                  </a:lnTo>
                  <a:lnTo>
                    <a:pt x="65" y="57"/>
                  </a:lnTo>
                  <a:lnTo>
                    <a:pt x="69" y="58"/>
                  </a:lnTo>
                  <a:lnTo>
                    <a:pt x="73" y="59"/>
                  </a:lnTo>
                  <a:lnTo>
                    <a:pt x="77" y="59"/>
                  </a:lnTo>
                  <a:lnTo>
                    <a:pt x="81" y="59"/>
                  </a:lnTo>
                  <a:lnTo>
                    <a:pt x="86" y="58"/>
                  </a:lnTo>
                  <a:lnTo>
                    <a:pt x="90" y="57"/>
                  </a:lnTo>
                  <a:lnTo>
                    <a:pt x="94" y="55"/>
                  </a:lnTo>
                  <a:lnTo>
                    <a:pt x="99" y="53"/>
                  </a:lnTo>
                  <a:lnTo>
                    <a:pt x="103" y="50"/>
                  </a:lnTo>
                  <a:lnTo>
                    <a:pt x="108" y="47"/>
                  </a:lnTo>
                  <a:lnTo>
                    <a:pt x="113" y="43"/>
                  </a:lnTo>
                  <a:lnTo>
                    <a:pt x="118" y="38"/>
                  </a:lnTo>
                  <a:lnTo>
                    <a:pt x="123" y="33"/>
                  </a:lnTo>
                  <a:lnTo>
                    <a:pt x="128" y="28"/>
                  </a:lnTo>
                  <a:lnTo>
                    <a:pt x="133" y="22"/>
                  </a:lnTo>
                  <a:lnTo>
                    <a:pt x="139" y="15"/>
                  </a:lnTo>
                  <a:lnTo>
                    <a:pt x="145" y="8"/>
                  </a:lnTo>
                  <a:lnTo>
                    <a:pt x="151" y="0"/>
                  </a:lnTo>
                  <a:lnTo>
                    <a:pt x="140" y="1"/>
                  </a:lnTo>
                  <a:lnTo>
                    <a:pt x="131" y="1"/>
                  </a:lnTo>
                  <a:lnTo>
                    <a:pt x="126" y="2"/>
                  </a:lnTo>
                  <a:lnTo>
                    <a:pt x="121" y="2"/>
                  </a:lnTo>
                  <a:lnTo>
                    <a:pt x="117" y="2"/>
                  </a:lnTo>
                  <a:lnTo>
                    <a:pt x="112" y="3"/>
                  </a:lnTo>
                  <a:lnTo>
                    <a:pt x="108" y="3"/>
                  </a:lnTo>
                  <a:lnTo>
                    <a:pt x="104" y="3"/>
                  </a:lnTo>
                  <a:lnTo>
                    <a:pt x="99" y="3"/>
                  </a:lnTo>
                  <a:lnTo>
                    <a:pt x="95" y="3"/>
                  </a:lnTo>
                  <a:lnTo>
                    <a:pt x="91" y="4"/>
                  </a:lnTo>
                  <a:lnTo>
                    <a:pt x="87" y="4"/>
                  </a:lnTo>
                  <a:lnTo>
                    <a:pt x="83" y="4"/>
                  </a:lnTo>
                  <a:lnTo>
                    <a:pt x="78" y="4"/>
                  </a:lnTo>
                  <a:lnTo>
                    <a:pt x="74" y="4"/>
                  </a:lnTo>
                  <a:lnTo>
                    <a:pt x="70" y="4"/>
                  </a:lnTo>
                  <a:lnTo>
                    <a:pt x="66" y="4"/>
                  </a:lnTo>
                  <a:lnTo>
                    <a:pt x="61" y="3"/>
                  </a:lnTo>
                  <a:lnTo>
                    <a:pt x="57" y="3"/>
                  </a:lnTo>
                  <a:lnTo>
                    <a:pt x="52" y="3"/>
                  </a:lnTo>
                  <a:lnTo>
                    <a:pt x="48" y="3"/>
                  </a:lnTo>
                  <a:lnTo>
                    <a:pt x="43" y="3"/>
                  </a:lnTo>
                  <a:lnTo>
                    <a:pt x="33" y="2"/>
                  </a:lnTo>
                  <a:lnTo>
                    <a:pt x="23" y="2"/>
                  </a:lnTo>
                  <a:lnTo>
                    <a:pt x="12" y="1"/>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9" name="Freeform 33"/>
            <p:cNvSpPr>
              <a:spLocks/>
            </p:cNvSpPr>
            <p:nvPr/>
          </p:nvSpPr>
          <p:spPr bwMode="auto">
            <a:xfrm>
              <a:off x="1304" y="1294"/>
              <a:ext cx="199" cy="28"/>
            </a:xfrm>
            <a:custGeom>
              <a:avLst/>
              <a:gdLst>
                <a:gd name="T0" fmla="*/ 9 w 199"/>
                <a:gd name="T1" fmla="*/ 6 h 28"/>
                <a:gd name="T2" fmla="*/ 20 w 199"/>
                <a:gd name="T3" fmla="*/ 9 h 28"/>
                <a:gd name="T4" fmla="*/ 31 w 199"/>
                <a:gd name="T5" fmla="*/ 11 h 28"/>
                <a:gd name="T6" fmla="*/ 41 w 199"/>
                <a:gd name="T7" fmla="*/ 12 h 28"/>
                <a:gd name="T8" fmla="*/ 49 w 199"/>
                <a:gd name="T9" fmla="*/ 12 h 28"/>
                <a:gd name="T10" fmla="*/ 58 w 199"/>
                <a:gd name="T11" fmla="*/ 12 h 28"/>
                <a:gd name="T12" fmla="*/ 66 w 199"/>
                <a:gd name="T13" fmla="*/ 11 h 28"/>
                <a:gd name="T14" fmla="*/ 79 w 199"/>
                <a:gd name="T15" fmla="*/ 10 h 28"/>
                <a:gd name="T16" fmla="*/ 88 w 199"/>
                <a:gd name="T17" fmla="*/ 9 h 28"/>
                <a:gd name="T18" fmla="*/ 97 w 199"/>
                <a:gd name="T19" fmla="*/ 9 h 28"/>
                <a:gd name="T20" fmla="*/ 102 w 199"/>
                <a:gd name="T21" fmla="*/ 9 h 28"/>
                <a:gd name="T22" fmla="*/ 104 w 199"/>
                <a:gd name="T23" fmla="*/ 9 h 28"/>
                <a:gd name="T24" fmla="*/ 107 w 199"/>
                <a:gd name="T25" fmla="*/ 10 h 28"/>
                <a:gd name="T26" fmla="*/ 109 w 199"/>
                <a:gd name="T27" fmla="*/ 11 h 28"/>
                <a:gd name="T28" fmla="*/ 112 w 199"/>
                <a:gd name="T29" fmla="*/ 13 h 28"/>
                <a:gd name="T30" fmla="*/ 115 w 199"/>
                <a:gd name="T31" fmla="*/ 13 h 28"/>
                <a:gd name="T32" fmla="*/ 116 w 199"/>
                <a:gd name="T33" fmla="*/ 13 h 28"/>
                <a:gd name="T34" fmla="*/ 118 w 199"/>
                <a:gd name="T35" fmla="*/ 13 h 28"/>
                <a:gd name="T36" fmla="*/ 120 w 199"/>
                <a:gd name="T37" fmla="*/ 12 h 28"/>
                <a:gd name="T38" fmla="*/ 122 w 199"/>
                <a:gd name="T39" fmla="*/ 11 h 28"/>
                <a:gd name="T40" fmla="*/ 127 w 199"/>
                <a:gd name="T41" fmla="*/ 9 h 28"/>
                <a:gd name="T42" fmla="*/ 131 w 199"/>
                <a:gd name="T43" fmla="*/ 7 h 28"/>
                <a:gd name="T44" fmla="*/ 134 w 199"/>
                <a:gd name="T45" fmla="*/ 5 h 28"/>
                <a:gd name="T46" fmla="*/ 136 w 199"/>
                <a:gd name="T47" fmla="*/ 5 h 28"/>
                <a:gd name="T48" fmla="*/ 141 w 199"/>
                <a:gd name="T49" fmla="*/ 5 h 28"/>
                <a:gd name="T50" fmla="*/ 146 w 199"/>
                <a:gd name="T51" fmla="*/ 5 h 28"/>
                <a:gd name="T52" fmla="*/ 152 w 199"/>
                <a:gd name="T53" fmla="*/ 6 h 28"/>
                <a:gd name="T54" fmla="*/ 161 w 199"/>
                <a:gd name="T55" fmla="*/ 8 h 28"/>
                <a:gd name="T56" fmla="*/ 166 w 199"/>
                <a:gd name="T57" fmla="*/ 9 h 28"/>
                <a:gd name="T58" fmla="*/ 172 w 199"/>
                <a:gd name="T59" fmla="*/ 9 h 28"/>
                <a:gd name="T60" fmla="*/ 177 w 199"/>
                <a:gd name="T61" fmla="*/ 9 h 28"/>
                <a:gd name="T62" fmla="*/ 183 w 199"/>
                <a:gd name="T63" fmla="*/ 8 h 28"/>
                <a:gd name="T64" fmla="*/ 189 w 199"/>
                <a:gd name="T65" fmla="*/ 6 h 28"/>
                <a:gd name="T66" fmla="*/ 196 w 199"/>
                <a:gd name="T67" fmla="*/ 2 h 28"/>
                <a:gd name="T68" fmla="*/ 196 w 199"/>
                <a:gd name="T69" fmla="*/ 4 h 28"/>
                <a:gd name="T70" fmla="*/ 191 w 199"/>
                <a:gd name="T71" fmla="*/ 9 h 28"/>
                <a:gd name="T72" fmla="*/ 186 w 199"/>
                <a:gd name="T73" fmla="*/ 13 h 28"/>
                <a:gd name="T74" fmla="*/ 180 w 199"/>
                <a:gd name="T75" fmla="*/ 16 h 28"/>
                <a:gd name="T76" fmla="*/ 174 w 199"/>
                <a:gd name="T77" fmla="*/ 19 h 28"/>
                <a:gd name="T78" fmla="*/ 167 w 199"/>
                <a:gd name="T79" fmla="*/ 21 h 28"/>
                <a:gd name="T80" fmla="*/ 159 w 199"/>
                <a:gd name="T81" fmla="*/ 23 h 28"/>
                <a:gd name="T82" fmla="*/ 149 w 199"/>
                <a:gd name="T83" fmla="*/ 24 h 28"/>
                <a:gd name="T84" fmla="*/ 139 w 199"/>
                <a:gd name="T85" fmla="*/ 25 h 28"/>
                <a:gd name="T86" fmla="*/ 127 w 199"/>
                <a:gd name="T87" fmla="*/ 26 h 28"/>
                <a:gd name="T88" fmla="*/ 113 w 199"/>
                <a:gd name="T89" fmla="*/ 27 h 28"/>
                <a:gd name="T90" fmla="*/ 98 w 199"/>
                <a:gd name="T91" fmla="*/ 27 h 28"/>
                <a:gd name="T92" fmla="*/ 83 w 199"/>
                <a:gd name="T93" fmla="*/ 28 h 28"/>
                <a:gd name="T94" fmla="*/ 76 w 199"/>
                <a:gd name="T95" fmla="*/ 28 h 28"/>
                <a:gd name="T96" fmla="*/ 69 w 199"/>
                <a:gd name="T97" fmla="*/ 28 h 28"/>
                <a:gd name="T98" fmla="*/ 62 w 199"/>
                <a:gd name="T99" fmla="*/ 28 h 28"/>
                <a:gd name="T100" fmla="*/ 55 w 199"/>
                <a:gd name="T101" fmla="*/ 27 h 28"/>
                <a:gd name="T102" fmla="*/ 47 w 199"/>
                <a:gd name="T103" fmla="*/ 26 h 28"/>
                <a:gd name="T104" fmla="*/ 40 w 199"/>
                <a:gd name="T105" fmla="*/ 24 h 28"/>
                <a:gd name="T106" fmla="*/ 31 w 199"/>
                <a:gd name="T107" fmla="*/ 20 h 28"/>
                <a:gd name="T108" fmla="*/ 20 w 199"/>
                <a:gd name="T109" fmla="*/ 16 h 28"/>
                <a:gd name="T110" fmla="*/ 12 w 199"/>
                <a:gd name="T111" fmla="*/ 12 h 28"/>
                <a:gd name="T112" fmla="*/ 7 w 199"/>
                <a:gd name="T113" fmla="*/ 9 h 28"/>
                <a:gd name="T114" fmla="*/ 3 w 199"/>
                <a:gd name="T115" fmla="*/ 6 h 28"/>
                <a:gd name="T116" fmla="*/ 0 w 199"/>
                <a:gd name="T117" fmla="*/ 3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99" h="28">
                  <a:moveTo>
                    <a:pt x="0" y="3"/>
                  </a:moveTo>
                  <a:lnTo>
                    <a:pt x="4" y="5"/>
                  </a:lnTo>
                  <a:lnTo>
                    <a:pt x="9" y="6"/>
                  </a:lnTo>
                  <a:lnTo>
                    <a:pt x="13" y="7"/>
                  </a:lnTo>
                  <a:lnTo>
                    <a:pt x="17" y="8"/>
                  </a:lnTo>
                  <a:lnTo>
                    <a:pt x="20" y="9"/>
                  </a:lnTo>
                  <a:lnTo>
                    <a:pt x="24" y="10"/>
                  </a:lnTo>
                  <a:lnTo>
                    <a:pt x="28" y="11"/>
                  </a:lnTo>
                  <a:lnTo>
                    <a:pt x="31" y="11"/>
                  </a:lnTo>
                  <a:lnTo>
                    <a:pt x="34" y="12"/>
                  </a:lnTo>
                  <a:lnTo>
                    <a:pt x="38" y="12"/>
                  </a:lnTo>
                  <a:lnTo>
                    <a:pt x="41" y="12"/>
                  </a:lnTo>
                  <a:lnTo>
                    <a:pt x="44" y="12"/>
                  </a:lnTo>
                  <a:lnTo>
                    <a:pt x="47" y="12"/>
                  </a:lnTo>
                  <a:lnTo>
                    <a:pt x="49" y="12"/>
                  </a:lnTo>
                  <a:lnTo>
                    <a:pt x="52" y="12"/>
                  </a:lnTo>
                  <a:lnTo>
                    <a:pt x="55" y="12"/>
                  </a:lnTo>
                  <a:lnTo>
                    <a:pt x="58" y="12"/>
                  </a:lnTo>
                  <a:lnTo>
                    <a:pt x="60" y="12"/>
                  </a:lnTo>
                  <a:lnTo>
                    <a:pt x="63" y="12"/>
                  </a:lnTo>
                  <a:lnTo>
                    <a:pt x="66" y="11"/>
                  </a:lnTo>
                  <a:lnTo>
                    <a:pt x="71" y="11"/>
                  </a:lnTo>
                  <a:lnTo>
                    <a:pt x="76" y="10"/>
                  </a:lnTo>
                  <a:lnTo>
                    <a:pt x="79" y="10"/>
                  </a:lnTo>
                  <a:lnTo>
                    <a:pt x="82" y="10"/>
                  </a:lnTo>
                  <a:lnTo>
                    <a:pt x="85" y="9"/>
                  </a:lnTo>
                  <a:lnTo>
                    <a:pt x="88" y="9"/>
                  </a:lnTo>
                  <a:lnTo>
                    <a:pt x="91" y="9"/>
                  </a:lnTo>
                  <a:lnTo>
                    <a:pt x="94" y="9"/>
                  </a:lnTo>
                  <a:lnTo>
                    <a:pt x="97" y="9"/>
                  </a:lnTo>
                  <a:lnTo>
                    <a:pt x="100" y="9"/>
                  </a:lnTo>
                  <a:lnTo>
                    <a:pt x="101" y="9"/>
                  </a:lnTo>
                  <a:lnTo>
                    <a:pt x="102" y="9"/>
                  </a:lnTo>
                  <a:lnTo>
                    <a:pt x="102" y="9"/>
                  </a:lnTo>
                  <a:lnTo>
                    <a:pt x="103" y="9"/>
                  </a:lnTo>
                  <a:lnTo>
                    <a:pt x="104" y="9"/>
                  </a:lnTo>
                  <a:lnTo>
                    <a:pt x="105" y="9"/>
                  </a:lnTo>
                  <a:lnTo>
                    <a:pt x="106" y="10"/>
                  </a:lnTo>
                  <a:lnTo>
                    <a:pt x="107" y="10"/>
                  </a:lnTo>
                  <a:lnTo>
                    <a:pt x="107" y="11"/>
                  </a:lnTo>
                  <a:lnTo>
                    <a:pt x="108" y="11"/>
                  </a:lnTo>
                  <a:lnTo>
                    <a:pt x="109" y="11"/>
                  </a:lnTo>
                  <a:lnTo>
                    <a:pt x="110" y="12"/>
                  </a:lnTo>
                  <a:lnTo>
                    <a:pt x="111" y="12"/>
                  </a:lnTo>
                  <a:lnTo>
                    <a:pt x="112" y="13"/>
                  </a:lnTo>
                  <a:lnTo>
                    <a:pt x="113" y="13"/>
                  </a:lnTo>
                  <a:lnTo>
                    <a:pt x="114" y="13"/>
                  </a:lnTo>
                  <a:lnTo>
                    <a:pt x="115" y="13"/>
                  </a:lnTo>
                  <a:lnTo>
                    <a:pt x="115" y="13"/>
                  </a:lnTo>
                  <a:lnTo>
                    <a:pt x="116" y="13"/>
                  </a:lnTo>
                  <a:lnTo>
                    <a:pt x="116" y="13"/>
                  </a:lnTo>
                  <a:lnTo>
                    <a:pt x="117" y="13"/>
                  </a:lnTo>
                  <a:lnTo>
                    <a:pt x="118" y="13"/>
                  </a:lnTo>
                  <a:lnTo>
                    <a:pt x="118" y="13"/>
                  </a:lnTo>
                  <a:lnTo>
                    <a:pt x="119" y="13"/>
                  </a:lnTo>
                  <a:lnTo>
                    <a:pt x="119" y="13"/>
                  </a:lnTo>
                  <a:lnTo>
                    <a:pt x="120" y="12"/>
                  </a:lnTo>
                  <a:lnTo>
                    <a:pt x="121" y="12"/>
                  </a:lnTo>
                  <a:lnTo>
                    <a:pt x="121" y="12"/>
                  </a:lnTo>
                  <a:lnTo>
                    <a:pt x="122" y="11"/>
                  </a:lnTo>
                  <a:lnTo>
                    <a:pt x="124" y="11"/>
                  </a:lnTo>
                  <a:lnTo>
                    <a:pt x="125" y="10"/>
                  </a:lnTo>
                  <a:lnTo>
                    <a:pt x="127" y="9"/>
                  </a:lnTo>
                  <a:lnTo>
                    <a:pt x="128" y="8"/>
                  </a:lnTo>
                  <a:lnTo>
                    <a:pt x="129" y="7"/>
                  </a:lnTo>
                  <a:lnTo>
                    <a:pt x="131" y="7"/>
                  </a:lnTo>
                  <a:lnTo>
                    <a:pt x="132" y="6"/>
                  </a:lnTo>
                  <a:lnTo>
                    <a:pt x="133" y="6"/>
                  </a:lnTo>
                  <a:lnTo>
                    <a:pt x="134" y="5"/>
                  </a:lnTo>
                  <a:lnTo>
                    <a:pt x="135" y="5"/>
                  </a:lnTo>
                  <a:lnTo>
                    <a:pt x="136" y="5"/>
                  </a:lnTo>
                  <a:lnTo>
                    <a:pt x="136" y="5"/>
                  </a:lnTo>
                  <a:lnTo>
                    <a:pt x="137" y="5"/>
                  </a:lnTo>
                  <a:lnTo>
                    <a:pt x="139" y="5"/>
                  </a:lnTo>
                  <a:lnTo>
                    <a:pt x="141" y="5"/>
                  </a:lnTo>
                  <a:lnTo>
                    <a:pt x="143" y="5"/>
                  </a:lnTo>
                  <a:lnTo>
                    <a:pt x="145" y="5"/>
                  </a:lnTo>
                  <a:lnTo>
                    <a:pt x="146" y="5"/>
                  </a:lnTo>
                  <a:lnTo>
                    <a:pt x="148" y="6"/>
                  </a:lnTo>
                  <a:lnTo>
                    <a:pt x="150" y="6"/>
                  </a:lnTo>
                  <a:lnTo>
                    <a:pt x="152" y="6"/>
                  </a:lnTo>
                  <a:lnTo>
                    <a:pt x="156" y="7"/>
                  </a:lnTo>
                  <a:lnTo>
                    <a:pt x="159" y="8"/>
                  </a:lnTo>
                  <a:lnTo>
                    <a:pt x="161" y="8"/>
                  </a:lnTo>
                  <a:lnTo>
                    <a:pt x="163" y="8"/>
                  </a:lnTo>
                  <a:lnTo>
                    <a:pt x="164" y="9"/>
                  </a:lnTo>
                  <a:lnTo>
                    <a:pt x="166" y="9"/>
                  </a:lnTo>
                  <a:lnTo>
                    <a:pt x="168" y="9"/>
                  </a:lnTo>
                  <a:lnTo>
                    <a:pt x="170" y="9"/>
                  </a:lnTo>
                  <a:lnTo>
                    <a:pt x="172" y="9"/>
                  </a:lnTo>
                  <a:lnTo>
                    <a:pt x="173" y="9"/>
                  </a:lnTo>
                  <a:lnTo>
                    <a:pt x="175" y="9"/>
                  </a:lnTo>
                  <a:lnTo>
                    <a:pt x="177" y="9"/>
                  </a:lnTo>
                  <a:lnTo>
                    <a:pt x="179" y="9"/>
                  </a:lnTo>
                  <a:lnTo>
                    <a:pt x="181" y="9"/>
                  </a:lnTo>
                  <a:lnTo>
                    <a:pt x="183" y="8"/>
                  </a:lnTo>
                  <a:lnTo>
                    <a:pt x="185" y="7"/>
                  </a:lnTo>
                  <a:lnTo>
                    <a:pt x="187" y="7"/>
                  </a:lnTo>
                  <a:lnTo>
                    <a:pt x="189" y="6"/>
                  </a:lnTo>
                  <a:lnTo>
                    <a:pt x="192" y="5"/>
                  </a:lnTo>
                  <a:lnTo>
                    <a:pt x="194" y="3"/>
                  </a:lnTo>
                  <a:lnTo>
                    <a:pt x="196" y="2"/>
                  </a:lnTo>
                  <a:lnTo>
                    <a:pt x="199" y="0"/>
                  </a:lnTo>
                  <a:lnTo>
                    <a:pt x="197" y="2"/>
                  </a:lnTo>
                  <a:lnTo>
                    <a:pt x="196" y="4"/>
                  </a:lnTo>
                  <a:lnTo>
                    <a:pt x="194" y="6"/>
                  </a:lnTo>
                  <a:lnTo>
                    <a:pt x="193" y="7"/>
                  </a:lnTo>
                  <a:lnTo>
                    <a:pt x="191" y="9"/>
                  </a:lnTo>
                  <a:lnTo>
                    <a:pt x="189" y="10"/>
                  </a:lnTo>
                  <a:lnTo>
                    <a:pt x="188" y="12"/>
                  </a:lnTo>
                  <a:lnTo>
                    <a:pt x="186" y="13"/>
                  </a:lnTo>
                  <a:lnTo>
                    <a:pt x="184" y="14"/>
                  </a:lnTo>
                  <a:lnTo>
                    <a:pt x="182" y="15"/>
                  </a:lnTo>
                  <a:lnTo>
                    <a:pt x="180" y="16"/>
                  </a:lnTo>
                  <a:lnTo>
                    <a:pt x="178" y="17"/>
                  </a:lnTo>
                  <a:lnTo>
                    <a:pt x="176" y="18"/>
                  </a:lnTo>
                  <a:lnTo>
                    <a:pt x="174" y="19"/>
                  </a:lnTo>
                  <a:lnTo>
                    <a:pt x="172" y="20"/>
                  </a:lnTo>
                  <a:lnTo>
                    <a:pt x="169" y="21"/>
                  </a:lnTo>
                  <a:lnTo>
                    <a:pt x="167" y="21"/>
                  </a:lnTo>
                  <a:lnTo>
                    <a:pt x="164" y="22"/>
                  </a:lnTo>
                  <a:lnTo>
                    <a:pt x="161" y="23"/>
                  </a:lnTo>
                  <a:lnTo>
                    <a:pt x="159" y="23"/>
                  </a:lnTo>
                  <a:lnTo>
                    <a:pt x="156" y="24"/>
                  </a:lnTo>
                  <a:lnTo>
                    <a:pt x="153" y="24"/>
                  </a:lnTo>
                  <a:lnTo>
                    <a:pt x="149" y="24"/>
                  </a:lnTo>
                  <a:lnTo>
                    <a:pt x="146" y="25"/>
                  </a:lnTo>
                  <a:lnTo>
                    <a:pt x="142" y="25"/>
                  </a:lnTo>
                  <a:lnTo>
                    <a:pt x="139" y="25"/>
                  </a:lnTo>
                  <a:lnTo>
                    <a:pt x="135" y="26"/>
                  </a:lnTo>
                  <a:lnTo>
                    <a:pt x="131" y="26"/>
                  </a:lnTo>
                  <a:lnTo>
                    <a:pt x="127" y="26"/>
                  </a:lnTo>
                  <a:lnTo>
                    <a:pt x="122" y="26"/>
                  </a:lnTo>
                  <a:lnTo>
                    <a:pt x="118" y="27"/>
                  </a:lnTo>
                  <a:lnTo>
                    <a:pt x="113" y="27"/>
                  </a:lnTo>
                  <a:lnTo>
                    <a:pt x="108" y="27"/>
                  </a:lnTo>
                  <a:lnTo>
                    <a:pt x="103" y="27"/>
                  </a:lnTo>
                  <a:lnTo>
                    <a:pt x="98" y="27"/>
                  </a:lnTo>
                  <a:lnTo>
                    <a:pt x="93" y="28"/>
                  </a:lnTo>
                  <a:lnTo>
                    <a:pt x="88" y="28"/>
                  </a:lnTo>
                  <a:lnTo>
                    <a:pt x="83" y="28"/>
                  </a:lnTo>
                  <a:lnTo>
                    <a:pt x="81" y="28"/>
                  </a:lnTo>
                  <a:lnTo>
                    <a:pt x="78" y="28"/>
                  </a:lnTo>
                  <a:lnTo>
                    <a:pt x="76" y="28"/>
                  </a:lnTo>
                  <a:lnTo>
                    <a:pt x="74" y="28"/>
                  </a:lnTo>
                  <a:lnTo>
                    <a:pt x="71" y="28"/>
                  </a:lnTo>
                  <a:lnTo>
                    <a:pt x="69" y="28"/>
                  </a:lnTo>
                  <a:lnTo>
                    <a:pt x="67" y="28"/>
                  </a:lnTo>
                  <a:lnTo>
                    <a:pt x="64" y="28"/>
                  </a:lnTo>
                  <a:lnTo>
                    <a:pt x="62" y="28"/>
                  </a:lnTo>
                  <a:lnTo>
                    <a:pt x="60" y="28"/>
                  </a:lnTo>
                  <a:lnTo>
                    <a:pt x="57" y="27"/>
                  </a:lnTo>
                  <a:lnTo>
                    <a:pt x="55" y="27"/>
                  </a:lnTo>
                  <a:lnTo>
                    <a:pt x="52" y="27"/>
                  </a:lnTo>
                  <a:lnTo>
                    <a:pt x="50" y="26"/>
                  </a:lnTo>
                  <a:lnTo>
                    <a:pt x="47" y="26"/>
                  </a:lnTo>
                  <a:lnTo>
                    <a:pt x="45" y="25"/>
                  </a:lnTo>
                  <a:lnTo>
                    <a:pt x="43" y="24"/>
                  </a:lnTo>
                  <a:lnTo>
                    <a:pt x="40" y="24"/>
                  </a:lnTo>
                  <a:lnTo>
                    <a:pt x="37" y="23"/>
                  </a:lnTo>
                  <a:lnTo>
                    <a:pt x="35" y="22"/>
                  </a:lnTo>
                  <a:lnTo>
                    <a:pt x="31" y="20"/>
                  </a:lnTo>
                  <a:lnTo>
                    <a:pt x="27" y="19"/>
                  </a:lnTo>
                  <a:lnTo>
                    <a:pt x="23" y="17"/>
                  </a:lnTo>
                  <a:lnTo>
                    <a:pt x="20" y="16"/>
                  </a:lnTo>
                  <a:lnTo>
                    <a:pt x="17" y="15"/>
                  </a:lnTo>
                  <a:lnTo>
                    <a:pt x="15" y="13"/>
                  </a:lnTo>
                  <a:lnTo>
                    <a:pt x="12" y="12"/>
                  </a:lnTo>
                  <a:lnTo>
                    <a:pt x="10" y="11"/>
                  </a:lnTo>
                  <a:lnTo>
                    <a:pt x="9" y="10"/>
                  </a:lnTo>
                  <a:lnTo>
                    <a:pt x="7" y="9"/>
                  </a:lnTo>
                  <a:lnTo>
                    <a:pt x="5" y="7"/>
                  </a:lnTo>
                  <a:lnTo>
                    <a:pt x="4" y="6"/>
                  </a:lnTo>
                  <a:lnTo>
                    <a:pt x="3" y="6"/>
                  </a:lnTo>
                  <a:lnTo>
                    <a:pt x="2" y="5"/>
                  </a:lnTo>
                  <a:lnTo>
                    <a:pt x="1" y="4"/>
                  </a:lnTo>
                  <a:lnTo>
                    <a:pt x="0" y="3"/>
                  </a:lnTo>
                  <a:close/>
                </a:path>
              </a:pathLst>
            </a:custGeom>
            <a:solidFill>
              <a:srgbClr val="BE4A3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0" name="Freeform 34"/>
            <p:cNvSpPr>
              <a:spLocks noEditPoints="1"/>
            </p:cNvSpPr>
            <p:nvPr/>
          </p:nvSpPr>
          <p:spPr bwMode="auto">
            <a:xfrm>
              <a:off x="1303" y="1293"/>
              <a:ext cx="201" cy="31"/>
            </a:xfrm>
            <a:custGeom>
              <a:avLst/>
              <a:gdLst>
                <a:gd name="T0" fmla="*/ 23 w 201"/>
                <a:gd name="T1" fmla="*/ 12 h 31"/>
                <a:gd name="T2" fmla="*/ 38 w 201"/>
                <a:gd name="T3" fmla="*/ 14 h 31"/>
                <a:gd name="T4" fmla="*/ 52 w 201"/>
                <a:gd name="T5" fmla="*/ 15 h 31"/>
                <a:gd name="T6" fmla="*/ 76 w 201"/>
                <a:gd name="T7" fmla="*/ 13 h 31"/>
                <a:gd name="T8" fmla="*/ 101 w 201"/>
                <a:gd name="T9" fmla="*/ 11 h 31"/>
                <a:gd name="T10" fmla="*/ 108 w 201"/>
                <a:gd name="T11" fmla="*/ 13 h 31"/>
                <a:gd name="T12" fmla="*/ 115 w 201"/>
                <a:gd name="T13" fmla="*/ 15 h 31"/>
                <a:gd name="T14" fmla="*/ 118 w 201"/>
                <a:gd name="T15" fmla="*/ 15 h 31"/>
                <a:gd name="T16" fmla="*/ 122 w 201"/>
                <a:gd name="T17" fmla="*/ 14 h 31"/>
                <a:gd name="T18" fmla="*/ 131 w 201"/>
                <a:gd name="T19" fmla="*/ 10 h 31"/>
                <a:gd name="T20" fmla="*/ 137 w 201"/>
                <a:gd name="T21" fmla="*/ 7 h 31"/>
                <a:gd name="T22" fmla="*/ 145 w 201"/>
                <a:gd name="T23" fmla="*/ 7 h 31"/>
                <a:gd name="T24" fmla="*/ 159 w 201"/>
                <a:gd name="T25" fmla="*/ 10 h 31"/>
                <a:gd name="T26" fmla="*/ 172 w 201"/>
                <a:gd name="T27" fmla="*/ 12 h 31"/>
                <a:gd name="T28" fmla="*/ 180 w 201"/>
                <a:gd name="T29" fmla="*/ 11 h 31"/>
                <a:gd name="T30" fmla="*/ 188 w 201"/>
                <a:gd name="T31" fmla="*/ 9 h 31"/>
                <a:gd name="T32" fmla="*/ 190 w 201"/>
                <a:gd name="T33" fmla="*/ 10 h 31"/>
                <a:gd name="T34" fmla="*/ 180 w 201"/>
                <a:gd name="T35" fmla="*/ 16 h 31"/>
                <a:gd name="T36" fmla="*/ 167 w 201"/>
                <a:gd name="T37" fmla="*/ 21 h 31"/>
                <a:gd name="T38" fmla="*/ 147 w 201"/>
                <a:gd name="T39" fmla="*/ 25 h 31"/>
                <a:gd name="T40" fmla="*/ 119 w 201"/>
                <a:gd name="T41" fmla="*/ 26 h 31"/>
                <a:gd name="T42" fmla="*/ 101 w 201"/>
                <a:gd name="T43" fmla="*/ 27 h 31"/>
                <a:gd name="T44" fmla="*/ 78 w 201"/>
                <a:gd name="T45" fmla="*/ 28 h 31"/>
                <a:gd name="T46" fmla="*/ 60 w 201"/>
                <a:gd name="T47" fmla="*/ 27 h 31"/>
                <a:gd name="T48" fmla="*/ 46 w 201"/>
                <a:gd name="T49" fmla="*/ 25 h 31"/>
                <a:gd name="T50" fmla="*/ 31 w 201"/>
                <a:gd name="T51" fmla="*/ 20 h 31"/>
                <a:gd name="T52" fmla="*/ 16 w 201"/>
                <a:gd name="T53" fmla="*/ 13 h 31"/>
                <a:gd name="T54" fmla="*/ 7 w 201"/>
                <a:gd name="T55" fmla="*/ 8 h 31"/>
                <a:gd name="T56" fmla="*/ 56 w 201"/>
                <a:gd name="T57" fmla="*/ 12 h 31"/>
                <a:gd name="T58" fmla="*/ 42 w 201"/>
                <a:gd name="T59" fmla="*/ 12 h 31"/>
                <a:gd name="T60" fmla="*/ 26 w 201"/>
                <a:gd name="T61" fmla="*/ 10 h 31"/>
                <a:gd name="T62" fmla="*/ 7 w 201"/>
                <a:gd name="T63" fmla="*/ 5 h 31"/>
                <a:gd name="T64" fmla="*/ 2 w 201"/>
                <a:gd name="T65" fmla="*/ 7 h 31"/>
                <a:gd name="T66" fmla="*/ 15 w 201"/>
                <a:gd name="T67" fmla="*/ 15 h 31"/>
                <a:gd name="T68" fmla="*/ 35 w 201"/>
                <a:gd name="T69" fmla="*/ 24 h 31"/>
                <a:gd name="T70" fmla="*/ 50 w 201"/>
                <a:gd name="T71" fmla="*/ 28 h 31"/>
                <a:gd name="T72" fmla="*/ 63 w 201"/>
                <a:gd name="T73" fmla="*/ 30 h 31"/>
                <a:gd name="T74" fmla="*/ 78 w 201"/>
                <a:gd name="T75" fmla="*/ 31 h 31"/>
                <a:gd name="T76" fmla="*/ 101 w 201"/>
                <a:gd name="T77" fmla="*/ 29 h 31"/>
                <a:gd name="T78" fmla="*/ 119 w 201"/>
                <a:gd name="T79" fmla="*/ 29 h 31"/>
                <a:gd name="T80" fmla="*/ 147 w 201"/>
                <a:gd name="T81" fmla="*/ 27 h 31"/>
                <a:gd name="T82" fmla="*/ 168 w 201"/>
                <a:gd name="T83" fmla="*/ 23 h 31"/>
                <a:gd name="T84" fmla="*/ 180 w 201"/>
                <a:gd name="T85" fmla="*/ 19 h 31"/>
                <a:gd name="T86" fmla="*/ 187 w 201"/>
                <a:gd name="T87" fmla="*/ 16 h 31"/>
                <a:gd name="T88" fmla="*/ 194 w 201"/>
                <a:gd name="T89" fmla="*/ 9 h 31"/>
                <a:gd name="T90" fmla="*/ 196 w 201"/>
                <a:gd name="T91" fmla="*/ 2 h 31"/>
                <a:gd name="T92" fmla="*/ 186 w 201"/>
                <a:gd name="T93" fmla="*/ 7 h 31"/>
                <a:gd name="T94" fmla="*/ 177 w 201"/>
                <a:gd name="T95" fmla="*/ 9 h 31"/>
                <a:gd name="T96" fmla="*/ 168 w 201"/>
                <a:gd name="T97" fmla="*/ 9 h 31"/>
                <a:gd name="T98" fmla="*/ 153 w 201"/>
                <a:gd name="T99" fmla="*/ 6 h 31"/>
                <a:gd name="T100" fmla="*/ 142 w 201"/>
                <a:gd name="T101" fmla="*/ 4 h 31"/>
                <a:gd name="T102" fmla="*/ 135 w 201"/>
                <a:gd name="T103" fmla="*/ 5 h 31"/>
                <a:gd name="T104" fmla="*/ 126 w 201"/>
                <a:gd name="T105" fmla="*/ 10 h 31"/>
                <a:gd name="T106" fmla="*/ 119 w 201"/>
                <a:gd name="T107" fmla="*/ 13 h 31"/>
                <a:gd name="T108" fmla="*/ 116 w 201"/>
                <a:gd name="T109" fmla="*/ 13 h 31"/>
                <a:gd name="T110" fmla="*/ 110 w 201"/>
                <a:gd name="T111" fmla="*/ 11 h 31"/>
                <a:gd name="T112" fmla="*/ 103 w 201"/>
                <a:gd name="T113" fmla="*/ 9 h 31"/>
                <a:gd name="T114" fmla="*/ 86 w 201"/>
                <a:gd name="T115" fmla="*/ 9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01" h="31">
                  <a:moveTo>
                    <a:pt x="7" y="8"/>
                  </a:moveTo>
                  <a:lnTo>
                    <a:pt x="10" y="8"/>
                  </a:lnTo>
                  <a:lnTo>
                    <a:pt x="13" y="9"/>
                  </a:lnTo>
                  <a:lnTo>
                    <a:pt x="15" y="10"/>
                  </a:lnTo>
                  <a:lnTo>
                    <a:pt x="18" y="11"/>
                  </a:lnTo>
                  <a:lnTo>
                    <a:pt x="20" y="11"/>
                  </a:lnTo>
                  <a:lnTo>
                    <a:pt x="23" y="12"/>
                  </a:lnTo>
                  <a:lnTo>
                    <a:pt x="25" y="12"/>
                  </a:lnTo>
                  <a:lnTo>
                    <a:pt x="28" y="13"/>
                  </a:lnTo>
                  <a:lnTo>
                    <a:pt x="30" y="13"/>
                  </a:lnTo>
                  <a:lnTo>
                    <a:pt x="32" y="13"/>
                  </a:lnTo>
                  <a:lnTo>
                    <a:pt x="34" y="14"/>
                  </a:lnTo>
                  <a:lnTo>
                    <a:pt x="36" y="14"/>
                  </a:lnTo>
                  <a:lnTo>
                    <a:pt x="38" y="14"/>
                  </a:lnTo>
                  <a:lnTo>
                    <a:pt x="40" y="14"/>
                  </a:lnTo>
                  <a:lnTo>
                    <a:pt x="42" y="15"/>
                  </a:lnTo>
                  <a:lnTo>
                    <a:pt x="44" y="15"/>
                  </a:lnTo>
                  <a:lnTo>
                    <a:pt x="46" y="15"/>
                  </a:lnTo>
                  <a:lnTo>
                    <a:pt x="48" y="15"/>
                  </a:lnTo>
                  <a:lnTo>
                    <a:pt x="50" y="15"/>
                  </a:lnTo>
                  <a:lnTo>
                    <a:pt x="52" y="15"/>
                  </a:lnTo>
                  <a:lnTo>
                    <a:pt x="56" y="15"/>
                  </a:lnTo>
                  <a:lnTo>
                    <a:pt x="59" y="14"/>
                  </a:lnTo>
                  <a:lnTo>
                    <a:pt x="63" y="14"/>
                  </a:lnTo>
                  <a:lnTo>
                    <a:pt x="66" y="14"/>
                  </a:lnTo>
                  <a:lnTo>
                    <a:pt x="70" y="13"/>
                  </a:lnTo>
                  <a:lnTo>
                    <a:pt x="73" y="13"/>
                  </a:lnTo>
                  <a:lnTo>
                    <a:pt x="76" y="13"/>
                  </a:lnTo>
                  <a:lnTo>
                    <a:pt x="80" y="12"/>
                  </a:lnTo>
                  <a:lnTo>
                    <a:pt x="83" y="12"/>
                  </a:lnTo>
                  <a:lnTo>
                    <a:pt x="86" y="12"/>
                  </a:lnTo>
                  <a:lnTo>
                    <a:pt x="90" y="11"/>
                  </a:lnTo>
                  <a:lnTo>
                    <a:pt x="94" y="11"/>
                  </a:lnTo>
                  <a:lnTo>
                    <a:pt x="97" y="11"/>
                  </a:lnTo>
                  <a:lnTo>
                    <a:pt x="101" y="11"/>
                  </a:lnTo>
                  <a:lnTo>
                    <a:pt x="102" y="11"/>
                  </a:lnTo>
                  <a:lnTo>
                    <a:pt x="103" y="11"/>
                  </a:lnTo>
                  <a:lnTo>
                    <a:pt x="104" y="11"/>
                  </a:lnTo>
                  <a:lnTo>
                    <a:pt x="105" y="12"/>
                  </a:lnTo>
                  <a:lnTo>
                    <a:pt x="106" y="12"/>
                  </a:lnTo>
                  <a:lnTo>
                    <a:pt x="107" y="12"/>
                  </a:lnTo>
                  <a:lnTo>
                    <a:pt x="108" y="13"/>
                  </a:lnTo>
                  <a:lnTo>
                    <a:pt x="109" y="13"/>
                  </a:lnTo>
                  <a:lnTo>
                    <a:pt x="110" y="14"/>
                  </a:lnTo>
                  <a:lnTo>
                    <a:pt x="111" y="14"/>
                  </a:lnTo>
                  <a:lnTo>
                    <a:pt x="112" y="14"/>
                  </a:lnTo>
                  <a:lnTo>
                    <a:pt x="113" y="15"/>
                  </a:lnTo>
                  <a:lnTo>
                    <a:pt x="114" y="15"/>
                  </a:lnTo>
                  <a:lnTo>
                    <a:pt x="115" y="15"/>
                  </a:lnTo>
                  <a:lnTo>
                    <a:pt x="116" y="15"/>
                  </a:lnTo>
                  <a:lnTo>
                    <a:pt x="116" y="15"/>
                  </a:lnTo>
                  <a:lnTo>
                    <a:pt x="117" y="15"/>
                  </a:lnTo>
                  <a:lnTo>
                    <a:pt x="117" y="15"/>
                  </a:lnTo>
                  <a:lnTo>
                    <a:pt x="117" y="15"/>
                  </a:lnTo>
                  <a:lnTo>
                    <a:pt x="118" y="15"/>
                  </a:lnTo>
                  <a:lnTo>
                    <a:pt x="118" y="15"/>
                  </a:lnTo>
                  <a:lnTo>
                    <a:pt x="118" y="15"/>
                  </a:lnTo>
                  <a:lnTo>
                    <a:pt x="119" y="15"/>
                  </a:lnTo>
                  <a:lnTo>
                    <a:pt x="120" y="15"/>
                  </a:lnTo>
                  <a:lnTo>
                    <a:pt x="120" y="15"/>
                  </a:lnTo>
                  <a:lnTo>
                    <a:pt x="121" y="15"/>
                  </a:lnTo>
                  <a:lnTo>
                    <a:pt x="122" y="14"/>
                  </a:lnTo>
                  <a:lnTo>
                    <a:pt x="122" y="14"/>
                  </a:lnTo>
                  <a:lnTo>
                    <a:pt x="123" y="14"/>
                  </a:lnTo>
                  <a:lnTo>
                    <a:pt x="124" y="13"/>
                  </a:lnTo>
                  <a:lnTo>
                    <a:pt x="126" y="13"/>
                  </a:lnTo>
                  <a:lnTo>
                    <a:pt x="127" y="12"/>
                  </a:lnTo>
                  <a:lnTo>
                    <a:pt x="128" y="11"/>
                  </a:lnTo>
                  <a:lnTo>
                    <a:pt x="130" y="10"/>
                  </a:lnTo>
                  <a:lnTo>
                    <a:pt x="131" y="10"/>
                  </a:lnTo>
                  <a:lnTo>
                    <a:pt x="132" y="9"/>
                  </a:lnTo>
                  <a:lnTo>
                    <a:pt x="133" y="8"/>
                  </a:lnTo>
                  <a:lnTo>
                    <a:pt x="135" y="8"/>
                  </a:lnTo>
                  <a:lnTo>
                    <a:pt x="136" y="7"/>
                  </a:lnTo>
                  <a:lnTo>
                    <a:pt x="136" y="7"/>
                  </a:lnTo>
                  <a:lnTo>
                    <a:pt x="137" y="7"/>
                  </a:lnTo>
                  <a:lnTo>
                    <a:pt x="137" y="7"/>
                  </a:lnTo>
                  <a:lnTo>
                    <a:pt x="138" y="7"/>
                  </a:lnTo>
                  <a:lnTo>
                    <a:pt x="139" y="7"/>
                  </a:lnTo>
                  <a:lnTo>
                    <a:pt x="140" y="7"/>
                  </a:lnTo>
                  <a:lnTo>
                    <a:pt x="142" y="7"/>
                  </a:lnTo>
                  <a:lnTo>
                    <a:pt x="143" y="7"/>
                  </a:lnTo>
                  <a:lnTo>
                    <a:pt x="144" y="7"/>
                  </a:lnTo>
                  <a:lnTo>
                    <a:pt x="145" y="7"/>
                  </a:lnTo>
                  <a:lnTo>
                    <a:pt x="147" y="7"/>
                  </a:lnTo>
                  <a:lnTo>
                    <a:pt x="148" y="8"/>
                  </a:lnTo>
                  <a:lnTo>
                    <a:pt x="150" y="8"/>
                  </a:lnTo>
                  <a:lnTo>
                    <a:pt x="153" y="8"/>
                  </a:lnTo>
                  <a:lnTo>
                    <a:pt x="155" y="9"/>
                  </a:lnTo>
                  <a:lnTo>
                    <a:pt x="157" y="9"/>
                  </a:lnTo>
                  <a:lnTo>
                    <a:pt x="159" y="10"/>
                  </a:lnTo>
                  <a:lnTo>
                    <a:pt x="162" y="10"/>
                  </a:lnTo>
                  <a:lnTo>
                    <a:pt x="164" y="11"/>
                  </a:lnTo>
                  <a:lnTo>
                    <a:pt x="166" y="11"/>
                  </a:lnTo>
                  <a:lnTo>
                    <a:pt x="168" y="11"/>
                  </a:lnTo>
                  <a:lnTo>
                    <a:pt x="170" y="12"/>
                  </a:lnTo>
                  <a:lnTo>
                    <a:pt x="171" y="12"/>
                  </a:lnTo>
                  <a:lnTo>
                    <a:pt x="172" y="12"/>
                  </a:lnTo>
                  <a:lnTo>
                    <a:pt x="173" y="12"/>
                  </a:lnTo>
                  <a:lnTo>
                    <a:pt x="174" y="12"/>
                  </a:lnTo>
                  <a:lnTo>
                    <a:pt x="175" y="12"/>
                  </a:lnTo>
                  <a:lnTo>
                    <a:pt x="176" y="12"/>
                  </a:lnTo>
                  <a:lnTo>
                    <a:pt x="178" y="12"/>
                  </a:lnTo>
                  <a:lnTo>
                    <a:pt x="179" y="11"/>
                  </a:lnTo>
                  <a:lnTo>
                    <a:pt x="180" y="11"/>
                  </a:lnTo>
                  <a:lnTo>
                    <a:pt x="181" y="11"/>
                  </a:lnTo>
                  <a:lnTo>
                    <a:pt x="182" y="11"/>
                  </a:lnTo>
                  <a:lnTo>
                    <a:pt x="183" y="10"/>
                  </a:lnTo>
                  <a:lnTo>
                    <a:pt x="185" y="10"/>
                  </a:lnTo>
                  <a:lnTo>
                    <a:pt x="186" y="10"/>
                  </a:lnTo>
                  <a:lnTo>
                    <a:pt x="187" y="9"/>
                  </a:lnTo>
                  <a:lnTo>
                    <a:pt x="188" y="9"/>
                  </a:lnTo>
                  <a:lnTo>
                    <a:pt x="190" y="8"/>
                  </a:lnTo>
                  <a:lnTo>
                    <a:pt x="191" y="8"/>
                  </a:lnTo>
                  <a:lnTo>
                    <a:pt x="192" y="7"/>
                  </a:lnTo>
                  <a:lnTo>
                    <a:pt x="194" y="6"/>
                  </a:lnTo>
                  <a:lnTo>
                    <a:pt x="193" y="8"/>
                  </a:lnTo>
                  <a:lnTo>
                    <a:pt x="191" y="9"/>
                  </a:lnTo>
                  <a:lnTo>
                    <a:pt x="190" y="10"/>
                  </a:lnTo>
                  <a:lnTo>
                    <a:pt x="189" y="11"/>
                  </a:lnTo>
                  <a:lnTo>
                    <a:pt x="187" y="12"/>
                  </a:lnTo>
                  <a:lnTo>
                    <a:pt x="186" y="13"/>
                  </a:lnTo>
                  <a:lnTo>
                    <a:pt x="185" y="14"/>
                  </a:lnTo>
                  <a:lnTo>
                    <a:pt x="183" y="15"/>
                  </a:lnTo>
                  <a:lnTo>
                    <a:pt x="182" y="16"/>
                  </a:lnTo>
                  <a:lnTo>
                    <a:pt x="180" y="16"/>
                  </a:lnTo>
                  <a:lnTo>
                    <a:pt x="179" y="17"/>
                  </a:lnTo>
                  <a:lnTo>
                    <a:pt x="177" y="18"/>
                  </a:lnTo>
                  <a:lnTo>
                    <a:pt x="175" y="19"/>
                  </a:lnTo>
                  <a:lnTo>
                    <a:pt x="174" y="19"/>
                  </a:lnTo>
                  <a:lnTo>
                    <a:pt x="172" y="20"/>
                  </a:lnTo>
                  <a:lnTo>
                    <a:pt x="170" y="20"/>
                  </a:lnTo>
                  <a:lnTo>
                    <a:pt x="167" y="21"/>
                  </a:lnTo>
                  <a:lnTo>
                    <a:pt x="165" y="22"/>
                  </a:lnTo>
                  <a:lnTo>
                    <a:pt x="162" y="22"/>
                  </a:lnTo>
                  <a:lnTo>
                    <a:pt x="159" y="23"/>
                  </a:lnTo>
                  <a:lnTo>
                    <a:pt x="156" y="23"/>
                  </a:lnTo>
                  <a:lnTo>
                    <a:pt x="153" y="24"/>
                  </a:lnTo>
                  <a:lnTo>
                    <a:pt x="150" y="24"/>
                  </a:lnTo>
                  <a:lnTo>
                    <a:pt x="147" y="25"/>
                  </a:lnTo>
                  <a:lnTo>
                    <a:pt x="143" y="25"/>
                  </a:lnTo>
                  <a:lnTo>
                    <a:pt x="140" y="25"/>
                  </a:lnTo>
                  <a:lnTo>
                    <a:pt x="136" y="25"/>
                  </a:lnTo>
                  <a:lnTo>
                    <a:pt x="132" y="26"/>
                  </a:lnTo>
                  <a:lnTo>
                    <a:pt x="128" y="26"/>
                  </a:lnTo>
                  <a:lnTo>
                    <a:pt x="123" y="26"/>
                  </a:lnTo>
                  <a:lnTo>
                    <a:pt x="119" y="26"/>
                  </a:lnTo>
                  <a:lnTo>
                    <a:pt x="114" y="26"/>
                  </a:lnTo>
                  <a:lnTo>
                    <a:pt x="112" y="27"/>
                  </a:lnTo>
                  <a:lnTo>
                    <a:pt x="110" y="27"/>
                  </a:lnTo>
                  <a:lnTo>
                    <a:pt x="108" y="27"/>
                  </a:lnTo>
                  <a:lnTo>
                    <a:pt x="105" y="27"/>
                  </a:lnTo>
                  <a:lnTo>
                    <a:pt x="103" y="27"/>
                  </a:lnTo>
                  <a:lnTo>
                    <a:pt x="101" y="27"/>
                  </a:lnTo>
                  <a:lnTo>
                    <a:pt x="99" y="27"/>
                  </a:lnTo>
                  <a:lnTo>
                    <a:pt x="97" y="27"/>
                  </a:lnTo>
                  <a:lnTo>
                    <a:pt x="93" y="27"/>
                  </a:lnTo>
                  <a:lnTo>
                    <a:pt x="89" y="28"/>
                  </a:lnTo>
                  <a:lnTo>
                    <a:pt x="86" y="28"/>
                  </a:lnTo>
                  <a:lnTo>
                    <a:pt x="82" y="28"/>
                  </a:lnTo>
                  <a:lnTo>
                    <a:pt x="78" y="28"/>
                  </a:lnTo>
                  <a:lnTo>
                    <a:pt x="74" y="28"/>
                  </a:lnTo>
                  <a:lnTo>
                    <a:pt x="71" y="28"/>
                  </a:lnTo>
                  <a:lnTo>
                    <a:pt x="67" y="28"/>
                  </a:lnTo>
                  <a:lnTo>
                    <a:pt x="65" y="28"/>
                  </a:lnTo>
                  <a:lnTo>
                    <a:pt x="63" y="28"/>
                  </a:lnTo>
                  <a:lnTo>
                    <a:pt x="61" y="27"/>
                  </a:lnTo>
                  <a:lnTo>
                    <a:pt x="60" y="27"/>
                  </a:lnTo>
                  <a:lnTo>
                    <a:pt x="58" y="27"/>
                  </a:lnTo>
                  <a:lnTo>
                    <a:pt x="56" y="27"/>
                  </a:lnTo>
                  <a:lnTo>
                    <a:pt x="54" y="26"/>
                  </a:lnTo>
                  <a:lnTo>
                    <a:pt x="52" y="26"/>
                  </a:lnTo>
                  <a:lnTo>
                    <a:pt x="50" y="26"/>
                  </a:lnTo>
                  <a:lnTo>
                    <a:pt x="48" y="25"/>
                  </a:lnTo>
                  <a:lnTo>
                    <a:pt x="46" y="25"/>
                  </a:lnTo>
                  <a:lnTo>
                    <a:pt x="44" y="24"/>
                  </a:lnTo>
                  <a:lnTo>
                    <a:pt x="42" y="24"/>
                  </a:lnTo>
                  <a:lnTo>
                    <a:pt x="40" y="23"/>
                  </a:lnTo>
                  <a:lnTo>
                    <a:pt x="38" y="22"/>
                  </a:lnTo>
                  <a:lnTo>
                    <a:pt x="36" y="22"/>
                  </a:lnTo>
                  <a:lnTo>
                    <a:pt x="33" y="21"/>
                  </a:lnTo>
                  <a:lnTo>
                    <a:pt x="31" y="20"/>
                  </a:lnTo>
                  <a:lnTo>
                    <a:pt x="28" y="19"/>
                  </a:lnTo>
                  <a:lnTo>
                    <a:pt x="26" y="18"/>
                  </a:lnTo>
                  <a:lnTo>
                    <a:pt x="23" y="17"/>
                  </a:lnTo>
                  <a:lnTo>
                    <a:pt x="21" y="16"/>
                  </a:lnTo>
                  <a:lnTo>
                    <a:pt x="19" y="15"/>
                  </a:lnTo>
                  <a:lnTo>
                    <a:pt x="18" y="14"/>
                  </a:lnTo>
                  <a:lnTo>
                    <a:pt x="16" y="13"/>
                  </a:lnTo>
                  <a:lnTo>
                    <a:pt x="14" y="12"/>
                  </a:lnTo>
                  <a:lnTo>
                    <a:pt x="13" y="11"/>
                  </a:lnTo>
                  <a:lnTo>
                    <a:pt x="12" y="10"/>
                  </a:lnTo>
                  <a:lnTo>
                    <a:pt x="10" y="10"/>
                  </a:lnTo>
                  <a:lnTo>
                    <a:pt x="9" y="9"/>
                  </a:lnTo>
                  <a:lnTo>
                    <a:pt x="8" y="8"/>
                  </a:lnTo>
                  <a:lnTo>
                    <a:pt x="7" y="8"/>
                  </a:lnTo>
                  <a:lnTo>
                    <a:pt x="7" y="8"/>
                  </a:lnTo>
                  <a:close/>
                  <a:moveTo>
                    <a:pt x="73" y="10"/>
                  </a:moveTo>
                  <a:lnTo>
                    <a:pt x="69" y="11"/>
                  </a:lnTo>
                  <a:lnTo>
                    <a:pt x="65" y="11"/>
                  </a:lnTo>
                  <a:lnTo>
                    <a:pt x="62" y="12"/>
                  </a:lnTo>
                  <a:lnTo>
                    <a:pt x="58" y="12"/>
                  </a:lnTo>
                  <a:lnTo>
                    <a:pt x="56" y="12"/>
                  </a:lnTo>
                  <a:lnTo>
                    <a:pt x="54" y="12"/>
                  </a:lnTo>
                  <a:lnTo>
                    <a:pt x="52" y="12"/>
                  </a:lnTo>
                  <a:lnTo>
                    <a:pt x="50" y="12"/>
                  </a:lnTo>
                  <a:lnTo>
                    <a:pt x="48" y="12"/>
                  </a:lnTo>
                  <a:lnTo>
                    <a:pt x="46" y="12"/>
                  </a:lnTo>
                  <a:lnTo>
                    <a:pt x="44" y="12"/>
                  </a:lnTo>
                  <a:lnTo>
                    <a:pt x="42" y="12"/>
                  </a:lnTo>
                  <a:lnTo>
                    <a:pt x="40" y="12"/>
                  </a:lnTo>
                  <a:lnTo>
                    <a:pt x="38" y="12"/>
                  </a:lnTo>
                  <a:lnTo>
                    <a:pt x="36" y="11"/>
                  </a:lnTo>
                  <a:lnTo>
                    <a:pt x="33" y="11"/>
                  </a:lnTo>
                  <a:lnTo>
                    <a:pt x="31" y="11"/>
                  </a:lnTo>
                  <a:lnTo>
                    <a:pt x="29" y="10"/>
                  </a:lnTo>
                  <a:lnTo>
                    <a:pt x="26" y="10"/>
                  </a:lnTo>
                  <a:lnTo>
                    <a:pt x="24" y="9"/>
                  </a:lnTo>
                  <a:lnTo>
                    <a:pt x="21" y="9"/>
                  </a:lnTo>
                  <a:lnTo>
                    <a:pt x="19" y="8"/>
                  </a:lnTo>
                  <a:lnTo>
                    <a:pt x="16" y="8"/>
                  </a:lnTo>
                  <a:lnTo>
                    <a:pt x="13" y="7"/>
                  </a:lnTo>
                  <a:lnTo>
                    <a:pt x="10" y="6"/>
                  </a:lnTo>
                  <a:lnTo>
                    <a:pt x="7" y="5"/>
                  </a:lnTo>
                  <a:lnTo>
                    <a:pt x="4" y="4"/>
                  </a:lnTo>
                  <a:lnTo>
                    <a:pt x="1" y="3"/>
                  </a:lnTo>
                  <a:lnTo>
                    <a:pt x="0" y="5"/>
                  </a:lnTo>
                  <a:lnTo>
                    <a:pt x="1" y="5"/>
                  </a:lnTo>
                  <a:lnTo>
                    <a:pt x="1" y="6"/>
                  </a:lnTo>
                  <a:lnTo>
                    <a:pt x="2" y="6"/>
                  </a:lnTo>
                  <a:lnTo>
                    <a:pt x="2" y="7"/>
                  </a:lnTo>
                  <a:lnTo>
                    <a:pt x="4" y="8"/>
                  </a:lnTo>
                  <a:lnTo>
                    <a:pt x="7" y="10"/>
                  </a:lnTo>
                  <a:lnTo>
                    <a:pt x="8" y="11"/>
                  </a:lnTo>
                  <a:lnTo>
                    <a:pt x="10" y="12"/>
                  </a:lnTo>
                  <a:lnTo>
                    <a:pt x="11" y="13"/>
                  </a:lnTo>
                  <a:lnTo>
                    <a:pt x="13" y="14"/>
                  </a:lnTo>
                  <a:lnTo>
                    <a:pt x="15" y="15"/>
                  </a:lnTo>
                  <a:lnTo>
                    <a:pt x="17" y="16"/>
                  </a:lnTo>
                  <a:lnTo>
                    <a:pt x="20" y="18"/>
                  </a:lnTo>
                  <a:lnTo>
                    <a:pt x="22" y="19"/>
                  </a:lnTo>
                  <a:lnTo>
                    <a:pt x="25" y="20"/>
                  </a:lnTo>
                  <a:lnTo>
                    <a:pt x="28" y="21"/>
                  </a:lnTo>
                  <a:lnTo>
                    <a:pt x="32" y="23"/>
                  </a:lnTo>
                  <a:lnTo>
                    <a:pt x="35" y="24"/>
                  </a:lnTo>
                  <a:lnTo>
                    <a:pt x="38" y="25"/>
                  </a:lnTo>
                  <a:lnTo>
                    <a:pt x="40" y="25"/>
                  </a:lnTo>
                  <a:lnTo>
                    <a:pt x="42" y="26"/>
                  </a:lnTo>
                  <a:lnTo>
                    <a:pt x="44" y="27"/>
                  </a:lnTo>
                  <a:lnTo>
                    <a:pt x="46" y="27"/>
                  </a:lnTo>
                  <a:lnTo>
                    <a:pt x="48" y="28"/>
                  </a:lnTo>
                  <a:lnTo>
                    <a:pt x="50" y="28"/>
                  </a:lnTo>
                  <a:lnTo>
                    <a:pt x="52" y="28"/>
                  </a:lnTo>
                  <a:lnTo>
                    <a:pt x="53" y="29"/>
                  </a:lnTo>
                  <a:lnTo>
                    <a:pt x="55" y="29"/>
                  </a:lnTo>
                  <a:lnTo>
                    <a:pt x="57" y="29"/>
                  </a:lnTo>
                  <a:lnTo>
                    <a:pt x="59" y="30"/>
                  </a:lnTo>
                  <a:lnTo>
                    <a:pt x="61" y="30"/>
                  </a:lnTo>
                  <a:lnTo>
                    <a:pt x="63" y="30"/>
                  </a:lnTo>
                  <a:lnTo>
                    <a:pt x="65" y="30"/>
                  </a:lnTo>
                  <a:lnTo>
                    <a:pt x="67" y="30"/>
                  </a:lnTo>
                  <a:lnTo>
                    <a:pt x="69" y="30"/>
                  </a:lnTo>
                  <a:lnTo>
                    <a:pt x="71" y="31"/>
                  </a:lnTo>
                  <a:lnTo>
                    <a:pt x="72" y="31"/>
                  </a:lnTo>
                  <a:lnTo>
                    <a:pt x="74" y="31"/>
                  </a:lnTo>
                  <a:lnTo>
                    <a:pt x="78" y="31"/>
                  </a:lnTo>
                  <a:lnTo>
                    <a:pt x="82" y="30"/>
                  </a:lnTo>
                  <a:lnTo>
                    <a:pt x="86" y="30"/>
                  </a:lnTo>
                  <a:lnTo>
                    <a:pt x="89" y="30"/>
                  </a:lnTo>
                  <a:lnTo>
                    <a:pt x="93" y="30"/>
                  </a:lnTo>
                  <a:lnTo>
                    <a:pt x="97" y="30"/>
                  </a:lnTo>
                  <a:lnTo>
                    <a:pt x="99" y="30"/>
                  </a:lnTo>
                  <a:lnTo>
                    <a:pt x="101" y="29"/>
                  </a:lnTo>
                  <a:lnTo>
                    <a:pt x="103" y="29"/>
                  </a:lnTo>
                  <a:lnTo>
                    <a:pt x="106" y="29"/>
                  </a:lnTo>
                  <a:lnTo>
                    <a:pt x="108" y="29"/>
                  </a:lnTo>
                  <a:lnTo>
                    <a:pt x="110" y="29"/>
                  </a:lnTo>
                  <a:lnTo>
                    <a:pt x="112" y="29"/>
                  </a:lnTo>
                  <a:lnTo>
                    <a:pt x="114" y="29"/>
                  </a:lnTo>
                  <a:lnTo>
                    <a:pt x="119" y="29"/>
                  </a:lnTo>
                  <a:lnTo>
                    <a:pt x="123" y="29"/>
                  </a:lnTo>
                  <a:lnTo>
                    <a:pt x="128" y="28"/>
                  </a:lnTo>
                  <a:lnTo>
                    <a:pt x="132" y="28"/>
                  </a:lnTo>
                  <a:lnTo>
                    <a:pt x="136" y="28"/>
                  </a:lnTo>
                  <a:lnTo>
                    <a:pt x="140" y="28"/>
                  </a:lnTo>
                  <a:lnTo>
                    <a:pt x="144" y="27"/>
                  </a:lnTo>
                  <a:lnTo>
                    <a:pt x="147" y="27"/>
                  </a:lnTo>
                  <a:lnTo>
                    <a:pt x="151" y="27"/>
                  </a:lnTo>
                  <a:lnTo>
                    <a:pt x="154" y="26"/>
                  </a:lnTo>
                  <a:lnTo>
                    <a:pt x="157" y="26"/>
                  </a:lnTo>
                  <a:lnTo>
                    <a:pt x="160" y="25"/>
                  </a:lnTo>
                  <a:lnTo>
                    <a:pt x="163" y="25"/>
                  </a:lnTo>
                  <a:lnTo>
                    <a:pt x="165" y="24"/>
                  </a:lnTo>
                  <a:lnTo>
                    <a:pt x="168" y="23"/>
                  </a:lnTo>
                  <a:lnTo>
                    <a:pt x="171" y="23"/>
                  </a:lnTo>
                  <a:lnTo>
                    <a:pt x="173" y="22"/>
                  </a:lnTo>
                  <a:lnTo>
                    <a:pt x="175" y="21"/>
                  </a:lnTo>
                  <a:lnTo>
                    <a:pt x="176" y="21"/>
                  </a:lnTo>
                  <a:lnTo>
                    <a:pt x="178" y="20"/>
                  </a:lnTo>
                  <a:lnTo>
                    <a:pt x="179" y="20"/>
                  </a:lnTo>
                  <a:lnTo>
                    <a:pt x="180" y="19"/>
                  </a:lnTo>
                  <a:lnTo>
                    <a:pt x="181" y="19"/>
                  </a:lnTo>
                  <a:lnTo>
                    <a:pt x="182" y="18"/>
                  </a:lnTo>
                  <a:lnTo>
                    <a:pt x="183" y="18"/>
                  </a:lnTo>
                  <a:lnTo>
                    <a:pt x="184" y="17"/>
                  </a:lnTo>
                  <a:lnTo>
                    <a:pt x="185" y="17"/>
                  </a:lnTo>
                  <a:lnTo>
                    <a:pt x="186" y="16"/>
                  </a:lnTo>
                  <a:lnTo>
                    <a:pt x="187" y="16"/>
                  </a:lnTo>
                  <a:lnTo>
                    <a:pt x="188" y="15"/>
                  </a:lnTo>
                  <a:lnTo>
                    <a:pt x="188" y="14"/>
                  </a:lnTo>
                  <a:lnTo>
                    <a:pt x="189" y="14"/>
                  </a:lnTo>
                  <a:lnTo>
                    <a:pt x="190" y="13"/>
                  </a:lnTo>
                  <a:lnTo>
                    <a:pt x="191" y="12"/>
                  </a:lnTo>
                  <a:lnTo>
                    <a:pt x="193" y="11"/>
                  </a:lnTo>
                  <a:lnTo>
                    <a:pt x="194" y="9"/>
                  </a:lnTo>
                  <a:lnTo>
                    <a:pt x="196" y="8"/>
                  </a:lnTo>
                  <a:lnTo>
                    <a:pt x="198" y="6"/>
                  </a:lnTo>
                  <a:lnTo>
                    <a:pt x="199" y="4"/>
                  </a:lnTo>
                  <a:lnTo>
                    <a:pt x="201" y="2"/>
                  </a:lnTo>
                  <a:lnTo>
                    <a:pt x="199" y="0"/>
                  </a:lnTo>
                  <a:lnTo>
                    <a:pt x="197" y="1"/>
                  </a:lnTo>
                  <a:lnTo>
                    <a:pt x="196" y="2"/>
                  </a:lnTo>
                  <a:lnTo>
                    <a:pt x="194" y="3"/>
                  </a:lnTo>
                  <a:lnTo>
                    <a:pt x="193" y="4"/>
                  </a:lnTo>
                  <a:lnTo>
                    <a:pt x="191" y="5"/>
                  </a:lnTo>
                  <a:lnTo>
                    <a:pt x="190" y="6"/>
                  </a:lnTo>
                  <a:lnTo>
                    <a:pt x="188" y="6"/>
                  </a:lnTo>
                  <a:lnTo>
                    <a:pt x="187" y="7"/>
                  </a:lnTo>
                  <a:lnTo>
                    <a:pt x="186" y="7"/>
                  </a:lnTo>
                  <a:lnTo>
                    <a:pt x="184" y="8"/>
                  </a:lnTo>
                  <a:lnTo>
                    <a:pt x="183" y="8"/>
                  </a:lnTo>
                  <a:lnTo>
                    <a:pt x="182" y="8"/>
                  </a:lnTo>
                  <a:lnTo>
                    <a:pt x="180" y="9"/>
                  </a:lnTo>
                  <a:lnTo>
                    <a:pt x="179" y="9"/>
                  </a:lnTo>
                  <a:lnTo>
                    <a:pt x="178" y="9"/>
                  </a:lnTo>
                  <a:lnTo>
                    <a:pt x="177" y="9"/>
                  </a:lnTo>
                  <a:lnTo>
                    <a:pt x="175" y="9"/>
                  </a:lnTo>
                  <a:lnTo>
                    <a:pt x="174" y="9"/>
                  </a:lnTo>
                  <a:lnTo>
                    <a:pt x="173" y="9"/>
                  </a:lnTo>
                  <a:lnTo>
                    <a:pt x="172" y="9"/>
                  </a:lnTo>
                  <a:lnTo>
                    <a:pt x="171" y="9"/>
                  </a:lnTo>
                  <a:lnTo>
                    <a:pt x="169" y="9"/>
                  </a:lnTo>
                  <a:lnTo>
                    <a:pt x="168" y="9"/>
                  </a:lnTo>
                  <a:lnTo>
                    <a:pt x="167" y="9"/>
                  </a:lnTo>
                  <a:lnTo>
                    <a:pt x="165" y="8"/>
                  </a:lnTo>
                  <a:lnTo>
                    <a:pt x="162" y="8"/>
                  </a:lnTo>
                  <a:lnTo>
                    <a:pt x="160" y="7"/>
                  </a:lnTo>
                  <a:lnTo>
                    <a:pt x="158" y="7"/>
                  </a:lnTo>
                  <a:lnTo>
                    <a:pt x="155" y="6"/>
                  </a:lnTo>
                  <a:lnTo>
                    <a:pt x="153" y="6"/>
                  </a:lnTo>
                  <a:lnTo>
                    <a:pt x="151" y="6"/>
                  </a:lnTo>
                  <a:lnTo>
                    <a:pt x="148" y="5"/>
                  </a:lnTo>
                  <a:lnTo>
                    <a:pt x="147" y="5"/>
                  </a:lnTo>
                  <a:lnTo>
                    <a:pt x="146" y="5"/>
                  </a:lnTo>
                  <a:lnTo>
                    <a:pt x="144" y="5"/>
                  </a:lnTo>
                  <a:lnTo>
                    <a:pt x="143" y="5"/>
                  </a:lnTo>
                  <a:lnTo>
                    <a:pt x="142" y="4"/>
                  </a:lnTo>
                  <a:lnTo>
                    <a:pt x="140" y="4"/>
                  </a:lnTo>
                  <a:lnTo>
                    <a:pt x="139" y="4"/>
                  </a:lnTo>
                  <a:lnTo>
                    <a:pt x="138" y="4"/>
                  </a:lnTo>
                  <a:lnTo>
                    <a:pt x="137" y="5"/>
                  </a:lnTo>
                  <a:lnTo>
                    <a:pt x="136" y="5"/>
                  </a:lnTo>
                  <a:lnTo>
                    <a:pt x="136" y="5"/>
                  </a:lnTo>
                  <a:lnTo>
                    <a:pt x="135" y="5"/>
                  </a:lnTo>
                  <a:lnTo>
                    <a:pt x="134" y="5"/>
                  </a:lnTo>
                  <a:lnTo>
                    <a:pt x="133" y="6"/>
                  </a:lnTo>
                  <a:lnTo>
                    <a:pt x="131" y="7"/>
                  </a:lnTo>
                  <a:lnTo>
                    <a:pt x="130" y="7"/>
                  </a:lnTo>
                  <a:lnTo>
                    <a:pt x="128" y="8"/>
                  </a:lnTo>
                  <a:lnTo>
                    <a:pt x="127" y="9"/>
                  </a:lnTo>
                  <a:lnTo>
                    <a:pt x="126" y="10"/>
                  </a:lnTo>
                  <a:lnTo>
                    <a:pt x="124" y="10"/>
                  </a:lnTo>
                  <a:lnTo>
                    <a:pt x="123" y="11"/>
                  </a:lnTo>
                  <a:lnTo>
                    <a:pt x="122" y="12"/>
                  </a:lnTo>
                  <a:lnTo>
                    <a:pt x="121" y="12"/>
                  </a:lnTo>
                  <a:lnTo>
                    <a:pt x="120" y="13"/>
                  </a:lnTo>
                  <a:lnTo>
                    <a:pt x="119" y="13"/>
                  </a:lnTo>
                  <a:lnTo>
                    <a:pt x="119" y="13"/>
                  </a:lnTo>
                  <a:lnTo>
                    <a:pt x="118" y="13"/>
                  </a:lnTo>
                  <a:lnTo>
                    <a:pt x="118" y="13"/>
                  </a:lnTo>
                  <a:lnTo>
                    <a:pt x="118" y="13"/>
                  </a:lnTo>
                  <a:lnTo>
                    <a:pt x="117" y="13"/>
                  </a:lnTo>
                  <a:lnTo>
                    <a:pt x="117" y="13"/>
                  </a:lnTo>
                  <a:lnTo>
                    <a:pt x="116" y="13"/>
                  </a:lnTo>
                  <a:lnTo>
                    <a:pt x="116" y="13"/>
                  </a:lnTo>
                  <a:lnTo>
                    <a:pt x="115" y="13"/>
                  </a:lnTo>
                  <a:lnTo>
                    <a:pt x="114" y="13"/>
                  </a:lnTo>
                  <a:lnTo>
                    <a:pt x="113" y="12"/>
                  </a:lnTo>
                  <a:lnTo>
                    <a:pt x="112" y="12"/>
                  </a:lnTo>
                  <a:lnTo>
                    <a:pt x="111" y="12"/>
                  </a:lnTo>
                  <a:lnTo>
                    <a:pt x="111" y="11"/>
                  </a:lnTo>
                  <a:lnTo>
                    <a:pt x="110" y="11"/>
                  </a:lnTo>
                  <a:lnTo>
                    <a:pt x="109" y="10"/>
                  </a:lnTo>
                  <a:lnTo>
                    <a:pt x="108" y="10"/>
                  </a:lnTo>
                  <a:lnTo>
                    <a:pt x="107" y="10"/>
                  </a:lnTo>
                  <a:lnTo>
                    <a:pt x="106" y="9"/>
                  </a:lnTo>
                  <a:lnTo>
                    <a:pt x="105" y="9"/>
                  </a:lnTo>
                  <a:lnTo>
                    <a:pt x="104" y="9"/>
                  </a:lnTo>
                  <a:lnTo>
                    <a:pt x="103" y="9"/>
                  </a:lnTo>
                  <a:lnTo>
                    <a:pt x="103" y="9"/>
                  </a:lnTo>
                  <a:lnTo>
                    <a:pt x="102" y="9"/>
                  </a:lnTo>
                  <a:lnTo>
                    <a:pt x="101" y="9"/>
                  </a:lnTo>
                  <a:lnTo>
                    <a:pt x="97" y="9"/>
                  </a:lnTo>
                  <a:lnTo>
                    <a:pt x="93" y="9"/>
                  </a:lnTo>
                  <a:lnTo>
                    <a:pt x="90" y="9"/>
                  </a:lnTo>
                  <a:lnTo>
                    <a:pt x="86" y="9"/>
                  </a:lnTo>
                  <a:lnTo>
                    <a:pt x="83" y="9"/>
                  </a:lnTo>
                  <a:lnTo>
                    <a:pt x="79" y="10"/>
                  </a:lnTo>
                  <a:lnTo>
                    <a:pt x="76" y="10"/>
                  </a:lnTo>
                  <a:lnTo>
                    <a:pt x="73" y="10"/>
                  </a:lnTo>
                  <a:lnTo>
                    <a:pt x="73" y="10"/>
                  </a:lnTo>
                  <a:lnTo>
                    <a:pt x="73" y="10"/>
                  </a:lnTo>
                  <a:close/>
                </a:path>
              </a:pathLst>
            </a:custGeom>
            <a:solidFill>
              <a:srgbClr val="C9271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1" name="Freeform 35"/>
            <p:cNvSpPr>
              <a:spLocks/>
            </p:cNvSpPr>
            <p:nvPr/>
          </p:nvSpPr>
          <p:spPr bwMode="auto">
            <a:xfrm>
              <a:off x="1317" y="1307"/>
              <a:ext cx="170" cy="92"/>
            </a:xfrm>
            <a:custGeom>
              <a:avLst/>
              <a:gdLst>
                <a:gd name="T0" fmla="*/ 1 w 170"/>
                <a:gd name="T1" fmla="*/ 0 h 92"/>
                <a:gd name="T2" fmla="*/ 2 w 170"/>
                <a:gd name="T3" fmla="*/ 1 h 92"/>
                <a:gd name="T4" fmla="*/ 5 w 170"/>
                <a:gd name="T5" fmla="*/ 3 h 92"/>
                <a:gd name="T6" fmla="*/ 9 w 170"/>
                <a:gd name="T7" fmla="*/ 6 h 92"/>
                <a:gd name="T8" fmla="*/ 12 w 170"/>
                <a:gd name="T9" fmla="*/ 9 h 92"/>
                <a:gd name="T10" fmla="*/ 19 w 170"/>
                <a:gd name="T11" fmla="*/ 15 h 92"/>
                <a:gd name="T12" fmla="*/ 29 w 170"/>
                <a:gd name="T13" fmla="*/ 24 h 92"/>
                <a:gd name="T14" fmla="*/ 38 w 170"/>
                <a:gd name="T15" fmla="*/ 32 h 92"/>
                <a:gd name="T16" fmla="*/ 47 w 170"/>
                <a:gd name="T17" fmla="*/ 39 h 92"/>
                <a:gd name="T18" fmla="*/ 56 w 170"/>
                <a:gd name="T19" fmla="*/ 45 h 92"/>
                <a:gd name="T20" fmla="*/ 64 w 170"/>
                <a:gd name="T21" fmla="*/ 50 h 92"/>
                <a:gd name="T22" fmla="*/ 72 w 170"/>
                <a:gd name="T23" fmla="*/ 54 h 92"/>
                <a:gd name="T24" fmla="*/ 81 w 170"/>
                <a:gd name="T25" fmla="*/ 56 h 92"/>
                <a:gd name="T26" fmla="*/ 89 w 170"/>
                <a:gd name="T27" fmla="*/ 56 h 92"/>
                <a:gd name="T28" fmla="*/ 98 w 170"/>
                <a:gd name="T29" fmla="*/ 55 h 92"/>
                <a:gd name="T30" fmla="*/ 107 w 170"/>
                <a:gd name="T31" fmla="*/ 53 h 92"/>
                <a:gd name="T32" fmla="*/ 117 w 170"/>
                <a:gd name="T33" fmla="*/ 48 h 92"/>
                <a:gd name="T34" fmla="*/ 127 w 170"/>
                <a:gd name="T35" fmla="*/ 42 h 92"/>
                <a:gd name="T36" fmla="*/ 138 w 170"/>
                <a:gd name="T37" fmla="*/ 33 h 92"/>
                <a:gd name="T38" fmla="*/ 150 w 170"/>
                <a:gd name="T39" fmla="*/ 22 h 92"/>
                <a:gd name="T40" fmla="*/ 163 w 170"/>
                <a:gd name="T41" fmla="*/ 9 h 92"/>
                <a:gd name="T42" fmla="*/ 166 w 170"/>
                <a:gd name="T43" fmla="*/ 8 h 92"/>
                <a:gd name="T44" fmla="*/ 159 w 170"/>
                <a:gd name="T45" fmla="*/ 19 h 92"/>
                <a:gd name="T46" fmla="*/ 150 w 170"/>
                <a:gd name="T47" fmla="*/ 33 h 92"/>
                <a:gd name="T48" fmla="*/ 139 w 170"/>
                <a:gd name="T49" fmla="*/ 49 h 92"/>
                <a:gd name="T50" fmla="*/ 132 w 170"/>
                <a:gd name="T51" fmla="*/ 60 h 92"/>
                <a:gd name="T52" fmla="*/ 128 w 170"/>
                <a:gd name="T53" fmla="*/ 66 h 92"/>
                <a:gd name="T54" fmla="*/ 125 w 170"/>
                <a:gd name="T55" fmla="*/ 71 h 92"/>
                <a:gd name="T56" fmla="*/ 121 w 170"/>
                <a:gd name="T57" fmla="*/ 75 h 92"/>
                <a:gd name="T58" fmla="*/ 118 w 170"/>
                <a:gd name="T59" fmla="*/ 79 h 92"/>
                <a:gd name="T60" fmla="*/ 114 w 170"/>
                <a:gd name="T61" fmla="*/ 83 h 92"/>
                <a:gd name="T62" fmla="*/ 111 w 170"/>
                <a:gd name="T63" fmla="*/ 86 h 92"/>
                <a:gd name="T64" fmla="*/ 107 w 170"/>
                <a:gd name="T65" fmla="*/ 88 h 92"/>
                <a:gd name="T66" fmla="*/ 104 w 170"/>
                <a:gd name="T67" fmla="*/ 90 h 92"/>
                <a:gd name="T68" fmla="*/ 100 w 170"/>
                <a:gd name="T69" fmla="*/ 91 h 92"/>
                <a:gd name="T70" fmla="*/ 94 w 170"/>
                <a:gd name="T71" fmla="*/ 92 h 92"/>
                <a:gd name="T72" fmla="*/ 88 w 170"/>
                <a:gd name="T73" fmla="*/ 92 h 92"/>
                <a:gd name="T74" fmla="*/ 81 w 170"/>
                <a:gd name="T75" fmla="*/ 91 h 92"/>
                <a:gd name="T76" fmla="*/ 75 w 170"/>
                <a:gd name="T77" fmla="*/ 89 h 92"/>
                <a:gd name="T78" fmla="*/ 70 w 170"/>
                <a:gd name="T79" fmla="*/ 87 h 92"/>
                <a:gd name="T80" fmla="*/ 64 w 170"/>
                <a:gd name="T81" fmla="*/ 83 h 92"/>
                <a:gd name="T82" fmla="*/ 59 w 170"/>
                <a:gd name="T83" fmla="*/ 78 h 92"/>
                <a:gd name="T84" fmla="*/ 54 w 170"/>
                <a:gd name="T85" fmla="*/ 73 h 92"/>
                <a:gd name="T86" fmla="*/ 48 w 170"/>
                <a:gd name="T87" fmla="*/ 67 h 92"/>
                <a:gd name="T88" fmla="*/ 43 w 170"/>
                <a:gd name="T89" fmla="*/ 60 h 92"/>
                <a:gd name="T90" fmla="*/ 37 w 170"/>
                <a:gd name="T91" fmla="*/ 52 h 92"/>
                <a:gd name="T92" fmla="*/ 32 w 170"/>
                <a:gd name="T93" fmla="*/ 44 h 92"/>
                <a:gd name="T94" fmla="*/ 22 w 170"/>
                <a:gd name="T95" fmla="*/ 31 h 92"/>
                <a:gd name="T96" fmla="*/ 12 w 170"/>
                <a:gd name="T97" fmla="*/ 16 h 92"/>
                <a:gd name="T98" fmla="*/ 4 w 170"/>
                <a:gd name="T99" fmla="*/ 5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70" h="92">
                  <a:moveTo>
                    <a:pt x="0" y="0"/>
                  </a:moveTo>
                  <a:lnTo>
                    <a:pt x="1" y="0"/>
                  </a:lnTo>
                  <a:lnTo>
                    <a:pt x="1" y="1"/>
                  </a:lnTo>
                  <a:lnTo>
                    <a:pt x="2" y="1"/>
                  </a:lnTo>
                  <a:lnTo>
                    <a:pt x="3" y="2"/>
                  </a:lnTo>
                  <a:lnTo>
                    <a:pt x="5" y="3"/>
                  </a:lnTo>
                  <a:lnTo>
                    <a:pt x="7" y="5"/>
                  </a:lnTo>
                  <a:lnTo>
                    <a:pt x="9" y="6"/>
                  </a:lnTo>
                  <a:lnTo>
                    <a:pt x="10" y="7"/>
                  </a:lnTo>
                  <a:lnTo>
                    <a:pt x="12" y="9"/>
                  </a:lnTo>
                  <a:lnTo>
                    <a:pt x="14" y="10"/>
                  </a:lnTo>
                  <a:lnTo>
                    <a:pt x="19" y="15"/>
                  </a:lnTo>
                  <a:lnTo>
                    <a:pt x="24" y="20"/>
                  </a:lnTo>
                  <a:lnTo>
                    <a:pt x="29" y="24"/>
                  </a:lnTo>
                  <a:lnTo>
                    <a:pt x="34" y="28"/>
                  </a:lnTo>
                  <a:lnTo>
                    <a:pt x="38" y="32"/>
                  </a:lnTo>
                  <a:lnTo>
                    <a:pt x="43" y="36"/>
                  </a:lnTo>
                  <a:lnTo>
                    <a:pt x="47" y="39"/>
                  </a:lnTo>
                  <a:lnTo>
                    <a:pt x="51" y="42"/>
                  </a:lnTo>
                  <a:lnTo>
                    <a:pt x="56" y="45"/>
                  </a:lnTo>
                  <a:lnTo>
                    <a:pt x="60" y="48"/>
                  </a:lnTo>
                  <a:lnTo>
                    <a:pt x="64" y="50"/>
                  </a:lnTo>
                  <a:lnTo>
                    <a:pt x="68" y="52"/>
                  </a:lnTo>
                  <a:lnTo>
                    <a:pt x="72" y="54"/>
                  </a:lnTo>
                  <a:lnTo>
                    <a:pt x="77" y="55"/>
                  </a:lnTo>
                  <a:lnTo>
                    <a:pt x="81" y="56"/>
                  </a:lnTo>
                  <a:lnTo>
                    <a:pt x="85" y="56"/>
                  </a:lnTo>
                  <a:lnTo>
                    <a:pt x="89" y="56"/>
                  </a:lnTo>
                  <a:lnTo>
                    <a:pt x="94" y="56"/>
                  </a:lnTo>
                  <a:lnTo>
                    <a:pt x="98" y="55"/>
                  </a:lnTo>
                  <a:lnTo>
                    <a:pt x="103" y="54"/>
                  </a:lnTo>
                  <a:lnTo>
                    <a:pt x="107" y="53"/>
                  </a:lnTo>
                  <a:lnTo>
                    <a:pt x="112" y="50"/>
                  </a:lnTo>
                  <a:lnTo>
                    <a:pt x="117" y="48"/>
                  </a:lnTo>
                  <a:lnTo>
                    <a:pt x="122" y="45"/>
                  </a:lnTo>
                  <a:lnTo>
                    <a:pt x="127" y="42"/>
                  </a:lnTo>
                  <a:lnTo>
                    <a:pt x="133" y="38"/>
                  </a:lnTo>
                  <a:lnTo>
                    <a:pt x="138" y="33"/>
                  </a:lnTo>
                  <a:lnTo>
                    <a:pt x="144" y="28"/>
                  </a:lnTo>
                  <a:lnTo>
                    <a:pt x="150" y="22"/>
                  </a:lnTo>
                  <a:lnTo>
                    <a:pt x="157" y="16"/>
                  </a:lnTo>
                  <a:lnTo>
                    <a:pt x="163" y="9"/>
                  </a:lnTo>
                  <a:lnTo>
                    <a:pt x="170" y="2"/>
                  </a:lnTo>
                  <a:lnTo>
                    <a:pt x="166" y="8"/>
                  </a:lnTo>
                  <a:lnTo>
                    <a:pt x="163" y="13"/>
                  </a:lnTo>
                  <a:lnTo>
                    <a:pt x="159" y="19"/>
                  </a:lnTo>
                  <a:lnTo>
                    <a:pt x="156" y="24"/>
                  </a:lnTo>
                  <a:lnTo>
                    <a:pt x="150" y="33"/>
                  </a:lnTo>
                  <a:lnTo>
                    <a:pt x="144" y="42"/>
                  </a:lnTo>
                  <a:lnTo>
                    <a:pt x="139" y="49"/>
                  </a:lnTo>
                  <a:lnTo>
                    <a:pt x="135" y="56"/>
                  </a:lnTo>
                  <a:lnTo>
                    <a:pt x="132" y="60"/>
                  </a:lnTo>
                  <a:lnTo>
                    <a:pt x="130" y="63"/>
                  </a:lnTo>
                  <a:lnTo>
                    <a:pt x="128" y="66"/>
                  </a:lnTo>
                  <a:lnTo>
                    <a:pt x="127" y="68"/>
                  </a:lnTo>
                  <a:lnTo>
                    <a:pt x="125" y="71"/>
                  </a:lnTo>
                  <a:lnTo>
                    <a:pt x="123" y="73"/>
                  </a:lnTo>
                  <a:lnTo>
                    <a:pt x="121" y="75"/>
                  </a:lnTo>
                  <a:lnTo>
                    <a:pt x="119" y="78"/>
                  </a:lnTo>
                  <a:lnTo>
                    <a:pt x="118" y="79"/>
                  </a:lnTo>
                  <a:lnTo>
                    <a:pt x="116" y="81"/>
                  </a:lnTo>
                  <a:lnTo>
                    <a:pt x="114" y="83"/>
                  </a:lnTo>
                  <a:lnTo>
                    <a:pt x="113" y="84"/>
                  </a:lnTo>
                  <a:lnTo>
                    <a:pt x="111" y="86"/>
                  </a:lnTo>
                  <a:lnTo>
                    <a:pt x="109" y="87"/>
                  </a:lnTo>
                  <a:lnTo>
                    <a:pt x="107" y="88"/>
                  </a:lnTo>
                  <a:lnTo>
                    <a:pt x="106" y="89"/>
                  </a:lnTo>
                  <a:lnTo>
                    <a:pt x="104" y="90"/>
                  </a:lnTo>
                  <a:lnTo>
                    <a:pt x="102" y="90"/>
                  </a:lnTo>
                  <a:lnTo>
                    <a:pt x="100" y="91"/>
                  </a:lnTo>
                  <a:lnTo>
                    <a:pt x="98" y="91"/>
                  </a:lnTo>
                  <a:lnTo>
                    <a:pt x="94" y="92"/>
                  </a:lnTo>
                  <a:lnTo>
                    <a:pt x="91" y="92"/>
                  </a:lnTo>
                  <a:lnTo>
                    <a:pt x="88" y="92"/>
                  </a:lnTo>
                  <a:lnTo>
                    <a:pt x="84" y="92"/>
                  </a:lnTo>
                  <a:lnTo>
                    <a:pt x="81" y="91"/>
                  </a:lnTo>
                  <a:lnTo>
                    <a:pt x="78" y="91"/>
                  </a:lnTo>
                  <a:lnTo>
                    <a:pt x="75" y="89"/>
                  </a:lnTo>
                  <a:lnTo>
                    <a:pt x="72" y="88"/>
                  </a:lnTo>
                  <a:lnTo>
                    <a:pt x="70" y="87"/>
                  </a:lnTo>
                  <a:lnTo>
                    <a:pt x="67" y="85"/>
                  </a:lnTo>
                  <a:lnTo>
                    <a:pt x="64" y="83"/>
                  </a:lnTo>
                  <a:lnTo>
                    <a:pt x="62" y="81"/>
                  </a:lnTo>
                  <a:lnTo>
                    <a:pt x="59" y="78"/>
                  </a:lnTo>
                  <a:lnTo>
                    <a:pt x="56" y="76"/>
                  </a:lnTo>
                  <a:lnTo>
                    <a:pt x="54" y="73"/>
                  </a:lnTo>
                  <a:lnTo>
                    <a:pt x="51" y="70"/>
                  </a:lnTo>
                  <a:lnTo>
                    <a:pt x="48" y="67"/>
                  </a:lnTo>
                  <a:lnTo>
                    <a:pt x="46" y="64"/>
                  </a:lnTo>
                  <a:lnTo>
                    <a:pt x="43" y="60"/>
                  </a:lnTo>
                  <a:lnTo>
                    <a:pt x="40" y="56"/>
                  </a:lnTo>
                  <a:lnTo>
                    <a:pt x="37" y="52"/>
                  </a:lnTo>
                  <a:lnTo>
                    <a:pt x="35" y="48"/>
                  </a:lnTo>
                  <a:lnTo>
                    <a:pt x="32" y="44"/>
                  </a:lnTo>
                  <a:lnTo>
                    <a:pt x="29" y="40"/>
                  </a:lnTo>
                  <a:lnTo>
                    <a:pt x="22" y="31"/>
                  </a:lnTo>
                  <a:lnTo>
                    <a:pt x="15" y="21"/>
                  </a:lnTo>
                  <a:lnTo>
                    <a:pt x="12" y="16"/>
                  </a:lnTo>
                  <a:lnTo>
                    <a:pt x="8" y="11"/>
                  </a:lnTo>
                  <a:lnTo>
                    <a:pt x="4" y="5"/>
                  </a:lnTo>
                  <a:lnTo>
                    <a:pt x="0" y="0"/>
                  </a:lnTo>
                  <a:close/>
                </a:path>
              </a:pathLst>
            </a:custGeom>
            <a:solidFill>
              <a:srgbClr val="C4543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2" name="Freeform 36"/>
            <p:cNvSpPr>
              <a:spLocks noEditPoints="1"/>
            </p:cNvSpPr>
            <p:nvPr/>
          </p:nvSpPr>
          <p:spPr bwMode="auto">
            <a:xfrm>
              <a:off x="1316" y="1306"/>
              <a:ext cx="172" cy="94"/>
            </a:xfrm>
            <a:custGeom>
              <a:avLst/>
              <a:gdLst>
                <a:gd name="T0" fmla="*/ 1 w 172"/>
                <a:gd name="T1" fmla="*/ 0 h 94"/>
                <a:gd name="T2" fmla="*/ 9 w 172"/>
                <a:gd name="T3" fmla="*/ 15 h 94"/>
                <a:gd name="T4" fmla="*/ 20 w 172"/>
                <a:gd name="T5" fmla="*/ 29 h 94"/>
                <a:gd name="T6" fmla="*/ 32 w 172"/>
                <a:gd name="T7" fmla="*/ 47 h 94"/>
                <a:gd name="T8" fmla="*/ 47 w 172"/>
                <a:gd name="T9" fmla="*/ 67 h 94"/>
                <a:gd name="T10" fmla="*/ 60 w 172"/>
                <a:gd name="T11" fmla="*/ 81 h 94"/>
                <a:gd name="T12" fmla="*/ 72 w 172"/>
                <a:gd name="T13" fmla="*/ 90 h 94"/>
                <a:gd name="T14" fmla="*/ 86 w 172"/>
                <a:gd name="T15" fmla="*/ 94 h 94"/>
                <a:gd name="T16" fmla="*/ 101 w 172"/>
                <a:gd name="T17" fmla="*/ 93 h 94"/>
                <a:gd name="T18" fmla="*/ 109 w 172"/>
                <a:gd name="T19" fmla="*/ 90 h 94"/>
                <a:gd name="T20" fmla="*/ 117 w 172"/>
                <a:gd name="T21" fmla="*/ 84 h 94"/>
                <a:gd name="T22" fmla="*/ 125 w 172"/>
                <a:gd name="T23" fmla="*/ 75 h 94"/>
                <a:gd name="T24" fmla="*/ 135 w 172"/>
                <a:gd name="T25" fmla="*/ 60 h 94"/>
                <a:gd name="T26" fmla="*/ 150 w 172"/>
                <a:gd name="T27" fmla="*/ 38 h 94"/>
                <a:gd name="T28" fmla="*/ 159 w 172"/>
                <a:gd name="T29" fmla="*/ 23 h 94"/>
                <a:gd name="T30" fmla="*/ 170 w 172"/>
                <a:gd name="T31" fmla="*/ 7 h 94"/>
                <a:gd name="T32" fmla="*/ 157 w 172"/>
                <a:gd name="T33" fmla="*/ 16 h 94"/>
                <a:gd name="T34" fmla="*/ 139 w 172"/>
                <a:gd name="T35" fmla="*/ 33 h 94"/>
                <a:gd name="T36" fmla="*/ 123 w 172"/>
                <a:gd name="T37" fmla="*/ 45 h 94"/>
                <a:gd name="T38" fmla="*/ 108 w 172"/>
                <a:gd name="T39" fmla="*/ 52 h 94"/>
                <a:gd name="T40" fmla="*/ 95 w 172"/>
                <a:gd name="T41" fmla="*/ 56 h 94"/>
                <a:gd name="T42" fmla="*/ 82 w 172"/>
                <a:gd name="T43" fmla="*/ 55 h 94"/>
                <a:gd name="T44" fmla="*/ 70 w 172"/>
                <a:gd name="T45" fmla="*/ 52 h 94"/>
                <a:gd name="T46" fmla="*/ 57 w 172"/>
                <a:gd name="T47" fmla="*/ 45 h 94"/>
                <a:gd name="T48" fmla="*/ 44 w 172"/>
                <a:gd name="T49" fmla="*/ 36 h 94"/>
                <a:gd name="T50" fmla="*/ 26 w 172"/>
                <a:gd name="T51" fmla="*/ 20 h 94"/>
                <a:gd name="T52" fmla="*/ 11 w 172"/>
                <a:gd name="T53" fmla="*/ 6 h 94"/>
                <a:gd name="T54" fmla="*/ 4 w 172"/>
                <a:gd name="T55" fmla="*/ 1 h 94"/>
                <a:gd name="T56" fmla="*/ 8 w 172"/>
                <a:gd name="T57" fmla="*/ 7 h 94"/>
                <a:gd name="T58" fmla="*/ 14 w 172"/>
                <a:gd name="T59" fmla="*/ 12 h 94"/>
                <a:gd name="T60" fmla="*/ 39 w 172"/>
                <a:gd name="T61" fmla="*/ 34 h 94"/>
                <a:gd name="T62" fmla="*/ 52 w 172"/>
                <a:gd name="T63" fmla="*/ 44 h 94"/>
                <a:gd name="T64" fmla="*/ 65 w 172"/>
                <a:gd name="T65" fmla="*/ 52 h 94"/>
                <a:gd name="T66" fmla="*/ 77 w 172"/>
                <a:gd name="T67" fmla="*/ 57 h 94"/>
                <a:gd name="T68" fmla="*/ 90 w 172"/>
                <a:gd name="T69" fmla="*/ 58 h 94"/>
                <a:gd name="T70" fmla="*/ 102 w 172"/>
                <a:gd name="T71" fmla="*/ 57 h 94"/>
                <a:gd name="T72" fmla="*/ 115 w 172"/>
                <a:gd name="T73" fmla="*/ 52 h 94"/>
                <a:gd name="T74" fmla="*/ 129 w 172"/>
                <a:gd name="T75" fmla="*/ 43 h 94"/>
                <a:gd name="T76" fmla="*/ 145 w 172"/>
                <a:gd name="T77" fmla="*/ 31 h 94"/>
                <a:gd name="T78" fmla="*/ 162 w 172"/>
                <a:gd name="T79" fmla="*/ 15 h 94"/>
                <a:gd name="T80" fmla="*/ 148 w 172"/>
                <a:gd name="T81" fmla="*/ 36 h 94"/>
                <a:gd name="T82" fmla="*/ 130 w 172"/>
                <a:gd name="T83" fmla="*/ 63 h 94"/>
                <a:gd name="T84" fmla="*/ 122 w 172"/>
                <a:gd name="T85" fmla="*/ 75 h 94"/>
                <a:gd name="T86" fmla="*/ 115 w 172"/>
                <a:gd name="T87" fmla="*/ 83 h 94"/>
                <a:gd name="T88" fmla="*/ 107 w 172"/>
                <a:gd name="T89" fmla="*/ 88 h 94"/>
                <a:gd name="T90" fmla="*/ 99 w 172"/>
                <a:gd name="T91" fmla="*/ 91 h 94"/>
                <a:gd name="T92" fmla="*/ 84 w 172"/>
                <a:gd name="T93" fmla="*/ 91 h 94"/>
                <a:gd name="T94" fmla="*/ 71 w 172"/>
                <a:gd name="T95" fmla="*/ 86 h 94"/>
                <a:gd name="T96" fmla="*/ 59 w 172"/>
                <a:gd name="T97" fmla="*/ 77 h 94"/>
                <a:gd name="T98" fmla="*/ 47 w 172"/>
                <a:gd name="T99" fmla="*/ 63 h 94"/>
                <a:gd name="T100" fmla="*/ 30 w 172"/>
                <a:gd name="T101" fmla="*/ 39 h 94"/>
                <a:gd name="T102" fmla="*/ 21 w 172"/>
                <a:gd name="T103" fmla="*/ 27 h 94"/>
                <a:gd name="T104" fmla="*/ 12 w 172"/>
                <a:gd name="T105" fmla="*/ 14 h 94"/>
                <a:gd name="T106" fmla="*/ 6 w 172"/>
                <a:gd name="T107" fmla="*/ 6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72" h="94">
                  <a:moveTo>
                    <a:pt x="3" y="1"/>
                  </a:moveTo>
                  <a:lnTo>
                    <a:pt x="3" y="1"/>
                  </a:lnTo>
                  <a:lnTo>
                    <a:pt x="2" y="0"/>
                  </a:lnTo>
                  <a:lnTo>
                    <a:pt x="2" y="0"/>
                  </a:lnTo>
                  <a:lnTo>
                    <a:pt x="1" y="0"/>
                  </a:lnTo>
                  <a:lnTo>
                    <a:pt x="1" y="0"/>
                  </a:lnTo>
                  <a:lnTo>
                    <a:pt x="0" y="2"/>
                  </a:lnTo>
                  <a:lnTo>
                    <a:pt x="2" y="4"/>
                  </a:lnTo>
                  <a:lnTo>
                    <a:pt x="4" y="7"/>
                  </a:lnTo>
                  <a:lnTo>
                    <a:pt x="6" y="10"/>
                  </a:lnTo>
                  <a:lnTo>
                    <a:pt x="8" y="12"/>
                  </a:lnTo>
                  <a:lnTo>
                    <a:pt x="9" y="15"/>
                  </a:lnTo>
                  <a:lnTo>
                    <a:pt x="11" y="17"/>
                  </a:lnTo>
                  <a:lnTo>
                    <a:pt x="13" y="20"/>
                  </a:lnTo>
                  <a:lnTo>
                    <a:pt x="15" y="22"/>
                  </a:lnTo>
                  <a:lnTo>
                    <a:pt x="17" y="24"/>
                  </a:lnTo>
                  <a:lnTo>
                    <a:pt x="18" y="27"/>
                  </a:lnTo>
                  <a:lnTo>
                    <a:pt x="20" y="29"/>
                  </a:lnTo>
                  <a:lnTo>
                    <a:pt x="21" y="31"/>
                  </a:lnTo>
                  <a:lnTo>
                    <a:pt x="23" y="34"/>
                  </a:lnTo>
                  <a:lnTo>
                    <a:pt x="25" y="36"/>
                  </a:lnTo>
                  <a:lnTo>
                    <a:pt x="26" y="38"/>
                  </a:lnTo>
                  <a:lnTo>
                    <a:pt x="28" y="40"/>
                  </a:lnTo>
                  <a:lnTo>
                    <a:pt x="32" y="47"/>
                  </a:lnTo>
                  <a:lnTo>
                    <a:pt x="37" y="53"/>
                  </a:lnTo>
                  <a:lnTo>
                    <a:pt x="39" y="56"/>
                  </a:lnTo>
                  <a:lnTo>
                    <a:pt x="41" y="59"/>
                  </a:lnTo>
                  <a:lnTo>
                    <a:pt x="43" y="62"/>
                  </a:lnTo>
                  <a:lnTo>
                    <a:pt x="45" y="65"/>
                  </a:lnTo>
                  <a:lnTo>
                    <a:pt x="47" y="67"/>
                  </a:lnTo>
                  <a:lnTo>
                    <a:pt x="49" y="70"/>
                  </a:lnTo>
                  <a:lnTo>
                    <a:pt x="51" y="72"/>
                  </a:lnTo>
                  <a:lnTo>
                    <a:pt x="54" y="75"/>
                  </a:lnTo>
                  <a:lnTo>
                    <a:pt x="56" y="77"/>
                  </a:lnTo>
                  <a:lnTo>
                    <a:pt x="58" y="79"/>
                  </a:lnTo>
                  <a:lnTo>
                    <a:pt x="60" y="81"/>
                  </a:lnTo>
                  <a:lnTo>
                    <a:pt x="62" y="83"/>
                  </a:lnTo>
                  <a:lnTo>
                    <a:pt x="64" y="84"/>
                  </a:lnTo>
                  <a:lnTo>
                    <a:pt x="66" y="86"/>
                  </a:lnTo>
                  <a:lnTo>
                    <a:pt x="68" y="87"/>
                  </a:lnTo>
                  <a:lnTo>
                    <a:pt x="70" y="89"/>
                  </a:lnTo>
                  <a:lnTo>
                    <a:pt x="72" y="90"/>
                  </a:lnTo>
                  <a:lnTo>
                    <a:pt x="74" y="91"/>
                  </a:lnTo>
                  <a:lnTo>
                    <a:pt x="77" y="92"/>
                  </a:lnTo>
                  <a:lnTo>
                    <a:pt x="79" y="93"/>
                  </a:lnTo>
                  <a:lnTo>
                    <a:pt x="81" y="93"/>
                  </a:lnTo>
                  <a:lnTo>
                    <a:pt x="84" y="94"/>
                  </a:lnTo>
                  <a:lnTo>
                    <a:pt x="86" y="94"/>
                  </a:lnTo>
                  <a:lnTo>
                    <a:pt x="88" y="94"/>
                  </a:lnTo>
                  <a:lnTo>
                    <a:pt x="91" y="94"/>
                  </a:lnTo>
                  <a:lnTo>
                    <a:pt x="94" y="94"/>
                  </a:lnTo>
                  <a:lnTo>
                    <a:pt x="96" y="94"/>
                  </a:lnTo>
                  <a:lnTo>
                    <a:pt x="99" y="93"/>
                  </a:lnTo>
                  <a:lnTo>
                    <a:pt x="101" y="93"/>
                  </a:lnTo>
                  <a:lnTo>
                    <a:pt x="102" y="93"/>
                  </a:lnTo>
                  <a:lnTo>
                    <a:pt x="104" y="92"/>
                  </a:lnTo>
                  <a:lnTo>
                    <a:pt x="105" y="92"/>
                  </a:lnTo>
                  <a:lnTo>
                    <a:pt x="107" y="91"/>
                  </a:lnTo>
                  <a:lnTo>
                    <a:pt x="108" y="90"/>
                  </a:lnTo>
                  <a:lnTo>
                    <a:pt x="109" y="90"/>
                  </a:lnTo>
                  <a:lnTo>
                    <a:pt x="111" y="89"/>
                  </a:lnTo>
                  <a:lnTo>
                    <a:pt x="112" y="88"/>
                  </a:lnTo>
                  <a:lnTo>
                    <a:pt x="113" y="87"/>
                  </a:lnTo>
                  <a:lnTo>
                    <a:pt x="115" y="86"/>
                  </a:lnTo>
                  <a:lnTo>
                    <a:pt x="116" y="85"/>
                  </a:lnTo>
                  <a:lnTo>
                    <a:pt x="117" y="84"/>
                  </a:lnTo>
                  <a:lnTo>
                    <a:pt x="118" y="83"/>
                  </a:lnTo>
                  <a:lnTo>
                    <a:pt x="120" y="81"/>
                  </a:lnTo>
                  <a:lnTo>
                    <a:pt x="121" y="80"/>
                  </a:lnTo>
                  <a:lnTo>
                    <a:pt x="122" y="78"/>
                  </a:lnTo>
                  <a:lnTo>
                    <a:pt x="124" y="77"/>
                  </a:lnTo>
                  <a:lnTo>
                    <a:pt x="125" y="75"/>
                  </a:lnTo>
                  <a:lnTo>
                    <a:pt x="126" y="73"/>
                  </a:lnTo>
                  <a:lnTo>
                    <a:pt x="128" y="71"/>
                  </a:lnTo>
                  <a:lnTo>
                    <a:pt x="129" y="69"/>
                  </a:lnTo>
                  <a:lnTo>
                    <a:pt x="131" y="67"/>
                  </a:lnTo>
                  <a:lnTo>
                    <a:pt x="132" y="65"/>
                  </a:lnTo>
                  <a:lnTo>
                    <a:pt x="135" y="60"/>
                  </a:lnTo>
                  <a:lnTo>
                    <a:pt x="138" y="55"/>
                  </a:lnTo>
                  <a:lnTo>
                    <a:pt x="142" y="50"/>
                  </a:lnTo>
                  <a:lnTo>
                    <a:pt x="146" y="44"/>
                  </a:lnTo>
                  <a:lnTo>
                    <a:pt x="147" y="42"/>
                  </a:lnTo>
                  <a:lnTo>
                    <a:pt x="149" y="40"/>
                  </a:lnTo>
                  <a:lnTo>
                    <a:pt x="150" y="38"/>
                  </a:lnTo>
                  <a:lnTo>
                    <a:pt x="151" y="35"/>
                  </a:lnTo>
                  <a:lnTo>
                    <a:pt x="153" y="33"/>
                  </a:lnTo>
                  <a:lnTo>
                    <a:pt x="155" y="31"/>
                  </a:lnTo>
                  <a:lnTo>
                    <a:pt x="156" y="28"/>
                  </a:lnTo>
                  <a:lnTo>
                    <a:pt x="158" y="26"/>
                  </a:lnTo>
                  <a:lnTo>
                    <a:pt x="159" y="23"/>
                  </a:lnTo>
                  <a:lnTo>
                    <a:pt x="161" y="21"/>
                  </a:lnTo>
                  <a:lnTo>
                    <a:pt x="163" y="18"/>
                  </a:lnTo>
                  <a:lnTo>
                    <a:pt x="165" y="15"/>
                  </a:lnTo>
                  <a:lnTo>
                    <a:pt x="166" y="12"/>
                  </a:lnTo>
                  <a:lnTo>
                    <a:pt x="168" y="10"/>
                  </a:lnTo>
                  <a:lnTo>
                    <a:pt x="170" y="7"/>
                  </a:lnTo>
                  <a:lnTo>
                    <a:pt x="172" y="4"/>
                  </a:lnTo>
                  <a:lnTo>
                    <a:pt x="170" y="2"/>
                  </a:lnTo>
                  <a:lnTo>
                    <a:pt x="167" y="6"/>
                  </a:lnTo>
                  <a:lnTo>
                    <a:pt x="163" y="10"/>
                  </a:lnTo>
                  <a:lnTo>
                    <a:pt x="160" y="13"/>
                  </a:lnTo>
                  <a:lnTo>
                    <a:pt x="157" y="16"/>
                  </a:lnTo>
                  <a:lnTo>
                    <a:pt x="154" y="19"/>
                  </a:lnTo>
                  <a:lnTo>
                    <a:pt x="151" y="22"/>
                  </a:lnTo>
                  <a:lnTo>
                    <a:pt x="148" y="25"/>
                  </a:lnTo>
                  <a:lnTo>
                    <a:pt x="145" y="28"/>
                  </a:lnTo>
                  <a:lnTo>
                    <a:pt x="142" y="31"/>
                  </a:lnTo>
                  <a:lnTo>
                    <a:pt x="139" y="33"/>
                  </a:lnTo>
                  <a:lnTo>
                    <a:pt x="136" y="35"/>
                  </a:lnTo>
                  <a:lnTo>
                    <a:pt x="133" y="37"/>
                  </a:lnTo>
                  <a:lnTo>
                    <a:pt x="131" y="39"/>
                  </a:lnTo>
                  <a:lnTo>
                    <a:pt x="128" y="41"/>
                  </a:lnTo>
                  <a:lnTo>
                    <a:pt x="125" y="43"/>
                  </a:lnTo>
                  <a:lnTo>
                    <a:pt x="123" y="45"/>
                  </a:lnTo>
                  <a:lnTo>
                    <a:pt x="120" y="46"/>
                  </a:lnTo>
                  <a:lnTo>
                    <a:pt x="118" y="48"/>
                  </a:lnTo>
                  <a:lnTo>
                    <a:pt x="115" y="49"/>
                  </a:lnTo>
                  <a:lnTo>
                    <a:pt x="113" y="50"/>
                  </a:lnTo>
                  <a:lnTo>
                    <a:pt x="110" y="51"/>
                  </a:lnTo>
                  <a:lnTo>
                    <a:pt x="108" y="52"/>
                  </a:lnTo>
                  <a:lnTo>
                    <a:pt x="106" y="53"/>
                  </a:lnTo>
                  <a:lnTo>
                    <a:pt x="104" y="54"/>
                  </a:lnTo>
                  <a:lnTo>
                    <a:pt x="101" y="55"/>
                  </a:lnTo>
                  <a:lnTo>
                    <a:pt x="99" y="55"/>
                  </a:lnTo>
                  <a:lnTo>
                    <a:pt x="97" y="55"/>
                  </a:lnTo>
                  <a:lnTo>
                    <a:pt x="95" y="56"/>
                  </a:lnTo>
                  <a:lnTo>
                    <a:pt x="92" y="56"/>
                  </a:lnTo>
                  <a:lnTo>
                    <a:pt x="90" y="56"/>
                  </a:lnTo>
                  <a:lnTo>
                    <a:pt x="88" y="56"/>
                  </a:lnTo>
                  <a:lnTo>
                    <a:pt x="86" y="56"/>
                  </a:lnTo>
                  <a:lnTo>
                    <a:pt x="84" y="56"/>
                  </a:lnTo>
                  <a:lnTo>
                    <a:pt x="82" y="55"/>
                  </a:lnTo>
                  <a:lnTo>
                    <a:pt x="80" y="55"/>
                  </a:lnTo>
                  <a:lnTo>
                    <a:pt x="78" y="55"/>
                  </a:lnTo>
                  <a:lnTo>
                    <a:pt x="76" y="54"/>
                  </a:lnTo>
                  <a:lnTo>
                    <a:pt x="74" y="53"/>
                  </a:lnTo>
                  <a:lnTo>
                    <a:pt x="72" y="53"/>
                  </a:lnTo>
                  <a:lnTo>
                    <a:pt x="70" y="52"/>
                  </a:lnTo>
                  <a:lnTo>
                    <a:pt x="68" y="51"/>
                  </a:lnTo>
                  <a:lnTo>
                    <a:pt x="66" y="50"/>
                  </a:lnTo>
                  <a:lnTo>
                    <a:pt x="63" y="49"/>
                  </a:lnTo>
                  <a:lnTo>
                    <a:pt x="61" y="48"/>
                  </a:lnTo>
                  <a:lnTo>
                    <a:pt x="59" y="46"/>
                  </a:lnTo>
                  <a:lnTo>
                    <a:pt x="57" y="45"/>
                  </a:lnTo>
                  <a:lnTo>
                    <a:pt x="55" y="44"/>
                  </a:lnTo>
                  <a:lnTo>
                    <a:pt x="53" y="42"/>
                  </a:lnTo>
                  <a:lnTo>
                    <a:pt x="51" y="41"/>
                  </a:lnTo>
                  <a:lnTo>
                    <a:pt x="49" y="39"/>
                  </a:lnTo>
                  <a:lnTo>
                    <a:pt x="47" y="37"/>
                  </a:lnTo>
                  <a:lnTo>
                    <a:pt x="44" y="36"/>
                  </a:lnTo>
                  <a:lnTo>
                    <a:pt x="42" y="34"/>
                  </a:lnTo>
                  <a:lnTo>
                    <a:pt x="40" y="32"/>
                  </a:lnTo>
                  <a:lnTo>
                    <a:pt x="38" y="30"/>
                  </a:lnTo>
                  <a:lnTo>
                    <a:pt x="35" y="28"/>
                  </a:lnTo>
                  <a:lnTo>
                    <a:pt x="31" y="24"/>
                  </a:lnTo>
                  <a:lnTo>
                    <a:pt x="26" y="20"/>
                  </a:lnTo>
                  <a:lnTo>
                    <a:pt x="21" y="15"/>
                  </a:lnTo>
                  <a:lnTo>
                    <a:pt x="15" y="10"/>
                  </a:lnTo>
                  <a:lnTo>
                    <a:pt x="14" y="9"/>
                  </a:lnTo>
                  <a:lnTo>
                    <a:pt x="13" y="8"/>
                  </a:lnTo>
                  <a:lnTo>
                    <a:pt x="12" y="7"/>
                  </a:lnTo>
                  <a:lnTo>
                    <a:pt x="11" y="6"/>
                  </a:lnTo>
                  <a:lnTo>
                    <a:pt x="9" y="5"/>
                  </a:lnTo>
                  <a:lnTo>
                    <a:pt x="8" y="4"/>
                  </a:lnTo>
                  <a:lnTo>
                    <a:pt x="7" y="3"/>
                  </a:lnTo>
                  <a:lnTo>
                    <a:pt x="5" y="2"/>
                  </a:lnTo>
                  <a:lnTo>
                    <a:pt x="5" y="2"/>
                  </a:lnTo>
                  <a:lnTo>
                    <a:pt x="4" y="1"/>
                  </a:lnTo>
                  <a:lnTo>
                    <a:pt x="4" y="1"/>
                  </a:lnTo>
                  <a:lnTo>
                    <a:pt x="3" y="1"/>
                  </a:lnTo>
                  <a:lnTo>
                    <a:pt x="3" y="1"/>
                  </a:lnTo>
                  <a:close/>
                  <a:moveTo>
                    <a:pt x="6" y="6"/>
                  </a:moveTo>
                  <a:lnTo>
                    <a:pt x="7" y="6"/>
                  </a:lnTo>
                  <a:lnTo>
                    <a:pt x="8" y="7"/>
                  </a:lnTo>
                  <a:lnTo>
                    <a:pt x="9" y="8"/>
                  </a:lnTo>
                  <a:lnTo>
                    <a:pt x="10" y="9"/>
                  </a:lnTo>
                  <a:lnTo>
                    <a:pt x="11" y="10"/>
                  </a:lnTo>
                  <a:lnTo>
                    <a:pt x="12" y="10"/>
                  </a:lnTo>
                  <a:lnTo>
                    <a:pt x="13" y="11"/>
                  </a:lnTo>
                  <a:lnTo>
                    <a:pt x="14" y="12"/>
                  </a:lnTo>
                  <a:lnTo>
                    <a:pt x="19" y="17"/>
                  </a:lnTo>
                  <a:lnTo>
                    <a:pt x="24" y="22"/>
                  </a:lnTo>
                  <a:lnTo>
                    <a:pt x="29" y="26"/>
                  </a:lnTo>
                  <a:lnTo>
                    <a:pt x="34" y="30"/>
                  </a:lnTo>
                  <a:lnTo>
                    <a:pt x="36" y="32"/>
                  </a:lnTo>
                  <a:lnTo>
                    <a:pt x="39" y="34"/>
                  </a:lnTo>
                  <a:lnTo>
                    <a:pt x="41" y="36"/>
                  </a:lnTo>
                  <a:lnTo>
                    <a:pt x="43" y="38"/>
                  </a:lnTo>
                  <a:lnTo>
                    <a:pt x="45" y="40"/>
                  </a:lnTo>
                  <a:lnTo>
                    <a:pt x="48" y="41"/>
                  </a:lnTo>
                  <a:lnTo>
                    <a:pt x="50" y="43"/>
                  </a:lnTo>
                  <a:lnTo>
                    <a:pt x="52" y="44"/>
                  </a:lnTo>
                  <a:lnTo>
                    <a:pt x="54" y="46"/>
                  </a:lnTo>
                  <a:lnTo>
                    <a:pt x="56" y="47"/>
                  </a:lnTo>
                  <a:lnTo>
                    <a:pt x="58" y="49"/>
                  </a:lnTo>
                  <a:lnTo>
                    <a:pt x="61" y="50"/>
                  </a:lnTo>
                  <a:lnTo>
                    <a:pt x="63" y="51"/>
                  </a:lnTo>
                  <a:lnTo>
                    <a:pt x="65" y="52"/>
                  </a:lnTo>
                  <a:lnTo>
                    <a:pt x="67" y="53"/>
                  </a:lnTo>
                  <a:lnTo>
                    <a:pt x="69" y="54"/>
                  </a:lnTo>
                  <a:lnTo>
                    <a:pt x="71" y="55"/>
                  </a:lnTo>
                  <a:lnTo>
                    <a:pt x="73" y="56"/>
                  </a:lnTo>
                  <a:lnTo>
                    <a:pt x="75" y="56"/>
                  </a:lnTo>
                  <a:lnTo>
                    <a:pt x="77" y="57"/>
                  </a:lnTo>
                  <a:lnTo>
                    <a:pt x="80" y="57"/>
                  </a:lnTo>
                  <a:lnTo>
                    <a:pt x="82" y="58"/>
                  </a:lnTo>
                  <a:lnTo>
                    <a:pt x="84" y="58"/>
                  </a:lnTo>
                  <a:lnTo>
                    <a:pt x="86" y="58"/>
                  </a:lnTo>
                  <a:lnTo>
                    <a:pt x="88" y="58"/>
                  </a:lnTo>
                  <a:lnTo>
                    <a:pt x="90" y="58"/>
                  </a:lnTo>
                  <a:lnTo>
                    <a:pt x="92" y="58"/>
                  </a:lnTo>
                  <a:lnTo>
                    <a:pt x="94" y="58"/>
                  </a:lnTo>
                  <a:lnTo>
                    <a:pt x="96" y="58"/>
                  </a:lnTo>
                  <a:lnTo>
                    <a:pt x="98" y="58"/>
                  </a:lnTo>
                  <a:lnTo>
                    <a:pt x="100" y="57"/>
                  </a:lnTo>
                  <a:lnTo>
                    <a:pt x="102" y="57"/>
                  </a:lnTo>
                  <a:lnTo>
                    <a:pt x="104" y="56"/>
                  </a:lnTo>
                  <a:lnTo>
                    <a:pt x="106" y="56"/>
                  </a:lnTo>
                  <a:lnTo>
                    <a:pt x="109" y="55"/>
                  </a:lnTo>
                  <a:lnTo>
                    <a:pt x="111" y="54"/>
                  </a:lnTo>
                  <a:lnTo>
                    <a:pt x="113" y="53"/>
                  </a:lnTo>
                  <a:lnTo>
                    <a:pt x="115" y="52"/>
                  </a:lnTo>
                  <a:lnTo>
                    <a:pt x="117" y="51"/>
                  </a:lnTo>
                  <a:lnTo>
                    <a:pt x="120" y="49"/>
                  </a:lnTo>
                  <a:lnTo>
                    <a:pt x="122" y="48"/>
                  </a:lnTo>
                  <a:lnTo>
                    <a:pt x="125" y="47"/>
                  </a:lnTo>
                  <a:lnTo>
                    <a:pt x="127" y="45"/>
                  </a:lnTo>
                  <a:lnTo>
                    <a:pt x="129" y="43"/>
                  </a:lnTo>
                  <a:lnTo>
                    <a:pt x="132" y="42"/>
                  </a:lnTo>
                  <a:lnTo>
                    <a:pt x="134" y="40"/>
                  </a:lnTo>
                  <a:lnTo>
                    <a:pt x="137" y="38"/>
                  </a:lnTo>
                  <a:lnTo>
                    <a:pt x="139" y="36"/>
                  </a:lnTo>
                  <a:lnTo>
                    <a:pt x="142" y="33"/>
                  </a:lnTo>
                  <a:lnTo>
                    <a:pt x="145" y="31"/>
                  </a:lnTo>
                  <a:lnTo>
                    <a:pt x="148" y="29"/>
                  </a:lnTo>
                  <a:lnTo>
                    <a:pt x="150" y="26"/>
                  </a:lnTo>
                  <a:lnTo>
                    <a:pt x="153" y="23"/>
                  </a:lnTo>
                  <a:lnTo>
                    <a:pt x="156" y="21"/>
                  </a:lnTo>
                  <a:lnTo>
                    <a:pt x="159" y="18"/>
                  </a:lnTo>
                  <a:lnTo>
                    <a:pt x="162" y="15"/>
                  </a:lnTo>
                  <a:lnTo>
                    <a:pt x="159" y="19"/>
                  </a:lnTo>
                  <a:lnTo>
                    <a:pt x="157" y="22"/>
                  </a:lnTo>
                  <a:lnTo>
                    <a:pt x="155" y="26"/>
                  </a:lnTo>
                  <a:lnTo>
                    <a:pt x="152" y="30"/>
                  </a:lnTo>
                  <a:lnTo>
                    <a:pt x="150" y="33"/>
                  </a:lnTo>
                  <a:lnTo>
                    <a:pt x="148" y="36"/>
                  </a:lnTo>
                  <a:lnTo>
                    <a:pt x="146" y="40"/>
                  </a:lnTo>
                  <a:lnTo>
                    <a:pt x="144" y="43"/>
                  </a:lnTo>
                  <a:lnTo>
                    <a:pt x="140" y="48"/>
                  </a:lnTo>
                  <a:lnTo>
                    <a:pt x="137" y="54"/>
                  </a:lnTo>
                  <a:lnTo>
                    <a:pt x="133" y="59"/>
                  </a:lnTo>
                  <a:lnTo>
                    <a:pt x="130" y="63"/>
                  </a:lnTo>
                  <a:lnTo>
                    <a:pt x="129" y="65"/>
                  </a:lnTo>
                  <a:lnTo>
                    <a:pt x="127" y="67"/>
                  </a:lnTo>
                  <a:lnTo>
                    <a:pt x="126" y="69"/>
                  </a:lnTo>
                  <a:lnTo>
                    <a:pt x="125" y="71"/>
                  </a:lnTo>
                  <a:lnTo>
                    <a:pt x="123" y="73"/>
                  </a:lnTo>
                  <a:lnTo>
                    <a:pt x="122" y="75"/>
                  </a:lnTo>
                  <a:lnTo>
                    <a:pt x="121" y="76"/>
                  </a:lnTo>
                  <a:lnTo>
                    <a:pt x="119" y="78"/>
                  </a:lnTo>
                  <a:lnTo>
                    <a:pt x="118" y="79"/>
                  </a:lnTo>
                  <a:lnTo>
                    <a:pt x="117" y="80"/>
                  </a:lnTo>
                  <a:lnTo>
                    <a:pt x="116" y="82"/>
                  </a:lnTo>
                  <a:lnTo>
                    <a:pt x="115" y="83"/>
                  </a:lnTo>
                  <a:lnTo>
                    <a:pt x="113" y="84"/>
                  </a:lnTo>
                  <a:lnTo>
                    <a:pt x="112" y="85"/>
                  </a:lnTo>
                  <a:lnTo>
                    <a:pt x="111" y="86"/>
                  </a:lnTo>
                  <a:lnTo>
                    <a:pt x="110" y="87"/>
                  </a:lnTo>
                  <a:lnTo>
                    <a:pt x="108" y="87"/>
                  </a:lnTo>
                  <a:lnTo>
                    <a:pt x="107" y="88"/>
                  </a:lnTo>
                  <a:lnTo>
                    <a:pt x="106" y="89"/>
                  </a:lnTo>
                  <a:lnTo>
                    <a:pt x="104" y="89"/>
                  </a:lnTo>
                  <a:lnTo>
                    <a:pt x="103" y="90"/>
                  </a:lnTo>
                  <a:lnTo>
                    <a:pt x="102" y="90"/>
                  </a:lnTo>
                  <a:lnTo>
                    <a:pt x="100" y="91"/>
                  </a:lnTo>
                  <a:lnTo>
                    <a:pt x="99" y="91"/>
                  </a:lnTo>
                  <a:lnTo>
                    <a:pt x="96" y="91"/>
                  </a:lnTo>
                  <a:lnTo>
                    <a:pt x="93" y="92"/>
                  </a:lnTo>
                  <a:lnTo>
                    <a:pt x="91" y="92"/>
                  </a:lnTo>
                  <a:lnTo>
                    <a:pt x="89" y="92"/>
                  </a:lnTo>
                  <a:lnTo>
                    <a:pt x="86" y="92"/>
                  </a:lnTo>
                  <a:lnTo>
                    <a:pt x="84" y="91"/>
                  </a:lnTo>
                  <a:lnTo>
                    <a:pt x="81" y="91"/>
                  </a:lnTo>
                  <a:lnTo>
                    <a:pt x="79" y="90"/>
                  </a:lnTo>
                  <a:lnTo>
                    <a:pt x="77" y="89"/>
                  </a:lnTo>
                  <a:lnTo>
                    <a:pt x="75" y="89"/>
                  </a:lnTo>
                  <a:lnTo>
                    <a:pt x="73" y="88"/>
                  </a:lnTo>
                  <a:lnTo>
                    <a:pt x="71" y="86"/>
                  </a:lnTo>
                  <a:lnTo>
                    <a:pt x="69" y="85"/>
                  </a:lnTo>
                  <a:lnTo>
                    <a:pt x="67" y="84"/>
                  </a:lnTo>
                  <a:lnTo>
                    <a:pt x="65" y="82"/>
                  </a:lnTo>
                  <a:lnTo>
                    <a:pt x="63" y="80"/>
                  </a:lnTo>
                  <a:lnTo>
                    <a:pt x="61" y="79"/>
                  </a:lnTo>
                  <a:lnTo>
                    <a:pt x="59" y="77"/>
                  </a:lnTo>
                  <a:lnTo>
                    <a:pt x="57" y="75"/>
                  </a:lnTo>
                  <a:lnTo>
                    <a:pt x="55" y="73"/>
                  </a:lnTo>
                  <a:lnTo>
                    <a:pt x="53" y="70"/>
                  </a:lnTo>
                  <a:lnTo>
                    <a:pt x="51" y="68"/>
                  </a:lnTo>
                  <a:lnTo>
                    <a:pt x="49" y="65"/>
                  </a:lnTo>
                  <a:lnTo>
                    <a:pt x="47" y="63"/>
                  </a:lnTo>
                  <a:lnTo>
                    <a:pt x="45" y="60"/>
                  </a:lnTo>
                  <a:lnTo>
                    <a:pt x="43" y="57"/>
                  </a:lnTo>
                  <a:lnTo>
                    <a:pt x="41" y="55"/>
                  </a:lnTo>
                  <a:lnTo>
                    <a:pt x="39" y="52"/>
                  </a:lnTo>
                  <a:lnTo>
                    <a:pt x="34" y="45"/>
                  </a:lnTo>
                  <a:lnTo>
                    <a:pt x="30" y="39"/>
                  </a:lnTo>
                  <a:lnTo>
                    <a:pt x="28" y="37"/>
                  </a:lnTo>
                  <a:lnTo>
                    <a:pt x="27" y="35"/>
                  </a:lnTo>
                  <a:lnTo>
                    <a:pt x="26" y="33"/>
                  </a:lnTo>
                  <a:lnTo>
                    <a:pt x="24" y="31"/>
                  </a:lnTo>
                  <a:lnTo>
                    <a:pt x="23" y="29"/>
                  </a:lnTo>
                  <a:lnTo>
                    <a:pt x="21" y="27"/>
                  </a:lnTo>
                  <a:lnTo>
                    <a:pt x="20" y="25"/>
                  </a:lnTo>
                  <a:lnTo>
                    <a:pt x="19" y="23"/>
                  </a:lnTo>
                  <a:lnTo>
                    <a:pt x="17" y="21"/>
                  </a:lnTo>
                  <a:lnTo>
                    <a:pt x="15" y="19"/>
                  </a:lnTo>
                  <a:lnTo>
                    <a:pt x="14" y="17"/>
                  </a:lnTo>
                  <a:lnTo>
                    <a:pt x="12" y="14"/>
                  </a:lnTo>
                  <a:lnTo>
                    <a:pt x="11" y="12"/>
                  </a:lnTo>
                  <a:lnTo>
                    <a:pt x="9" y="10"/>
                  </a:lnTo>
                  <a:lnTo>
                    <a:pt x="7" y="8"/>
                  </a:lnTo>
                  <a:lnTo>
                    <a:pt x="6" y="6"/>
                  </a:lnTo>
                  <a:lnTo>
                    <a:pt x="6" y="6"/>
                  </a:lnTo>
                  <a:lnTo>
                    <a:pt x="6" y="6"/>
                  </a:lnTo>
                  <a:close/>
                </a:path>
              </a:pathLst>
            </a:custGeom>
            <a:solidFill>
              <a:srgbClr val="C9271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3" name="Freeform 37"/>
            <p:cNvSpPr>
              <a:spLocks/>
            </p:cNvSpPr>
            <p:nvPr/>
          </p:nvSpPr>
          <p:spPr bwMode="auto">
            <a:xfrm>
              <a:off x="1364" y="1353"/>
              <a:ext cx="84" cy="36"/>
            </a:xfrm>
            <a:custGeom>
              <a:avLst/>
              <a:gdLst>
                <a:gd name="T0" fmla="*/ 0 w 84"/>
                <a:gd name="T1" fmla="*/ 0 h 36"/>
                <a:gd name="T2" fmla="*/ 1 w 84"/>
                <a:gd name="T3" fmla="*/ 1 h 36"/>
                <a:gd name="T4" fmla="*/ 3 w 84"/>
                <a:gd name="T5" fmla="*/ 3 h 36"/>
                <a:gd name="T6" fmla="*/ 4 w 84"/>
                <a:gd name="T7" fmla="*/ 4 h 36"/>
                <a:gd name="T8" fmla="*/ 6 w 84"/>
                <a:gd name="T9" fmla="*/ 6 h 36"/>
                <a:gd name="T10" fmla="*/ 9 w 84"/>
                <a:gd name="T11" fmla="*/ 10 h 36"/>
                <a:gd name="T12" fmla="*/ 12 w 84"/>
                <a:gd name="T13" fmla="*/ 15 h 36"/>
                <a:gd name="T14" fmla="*/ 14 w 84"/>
                <a:gd name="T15" fmla="*/ 17 h 36"/>
                <a:gd name="T16" fmla="*/ 16 w 84"/>
                <a:gd name="T17" fmla="*/ 20 h 36"/>
                <a:gd name="T18" fmla="*/ 18 w 84"/>
                <a:gd name="T19" fmla="*/ 22 h 36"/>
                <a:gd name="T20" fmla="*/ 20 w 84"/>
                <a:gd name="T21" fmla="*/ 25 h 36"/>
                <a:gd name="T22" fmla="*/ 23 w 84"/>
                <a:gd name="T23" fmla="*/ 27 h 36"/>
                <a:gd name="T24" fmla="*/ 25 w 84"/>
                <a:gd name="T25" fmla="*/ 29 h 36"/>
                <a:gd name="T26" fmla="*/ 27 w 84"/>
                <a:gd name="T27" fmla="*/ 31 h 36"/>
                <a:gd name="T28" fmla="*/ 30 w 84"/>
                <a:gd name="T29" fmla="*/ 33 h 36"/>
                <a:gd name="T30" fmla="*/ 33 w 84"/>
                <a:gd name="T31" fmla="*/ 34 h 36"/>
                <a:gd name="T32" fmla="*/ 35 w 84"/>
                <a:gd name="T33" fmla="*/ 35 h 36"/>
                <a:gd name="T34" fmla="*/ 38 w 84"/>
                <a:gd name="T35" fmla="*/ 36 h 36"/>
                <a:gd name="T36" fmla="*/ 41 w 84"/>
                <a:gd name="T37" fmla="*/ 36 h 36"/>
                <a:gd name="T38" fmla="*/ 44 w 84"/>
                <a:gd name="T39" fmla="*/ 36 h 36"/>
                <a:gd name="T40" fmla="*/ 47 w 84"/>
                <a:gd name="T41" fmla="*/ 36 h 36"/>
                <a:gd name="T42" fmla="*/ 51 w 84"/>
                <a:gd name="T43" fmla="*/ 35 h 36"/>
                <a:gd name="T44" fmla="*/ 54 w 84"/>
                <a:gd name="T45" fmla="*/ 34 h 36"/>
                <a:gd name="T46" fmla="*/ 57 w 84"/>
                <a:gd name="T47" fmla="*/ 32 h 36"/>
                <a:gd name="T48" fmla="*/ 61 w 84"/>
                <a:gd name="T49" fmla="*/ 30 h 36"/>
                <a:gd name="T50" fmla="*/ 65 w 84"/>
                <a:gd name="T51" fmla="*/ 27 h 36"/>
                <a:gd name="T52" fmla="*/ 68 w 84"/>
                <a:gd name="T53" fmla="*/ 23 h 36"/>
                <a:gd name="T54" fmla="*/ 72 w 84"/>
                <a:gd name="T55" fmla="*/ 19 h 36"/>
                <a:gd name="T56" fmla="*/ 76 w 84"/>
                <a:gd name="T57" fmla="*/ 13 h 36"/>
                <a:gd name="T58" fmla="*/ 80 w 84"/>
                <a:gd name="T59" fmla="*/ 8 h 36"/>
                <a:gd name="T60" fmla="*/ 84 w 84"/>
                <a:gd name="T61" fmla="*/ 1 h 36"/>
                <a:gd name="T62" fmla="*/ 81 w 84"/>
                <a:gd name="T63" fmla="*/ 4 h 36"/>
                <a:gd name="T64" fmla="*/ 78 w 84"/>
                <a:gd name="T65" fmla="*/ 8 h 36"/>
                <a:gd name="T66" fmla="*/ 74 w 84"/>
                <a:gd name="T67" fmla="*/ 11 h 36"/>
                <a:gd name="T68" fmla="*/ 72 w 84"/>
                <a:gd name="T69" fmla="*/ 13 h 36"/>
                <a:gd name="T70" fmla="*/ 69 w 84"/>
                <a:gd name="T71" fmla="*/ 16 h 36"/>
                <a:gd name="T72" fmla="*/ 66 w 84"/>
                <a:gd name="T73" fmla="*/ 18 h 36"/>
                <a:gd name="T74" fmla="*/ 64 w 84"/>
                <a:gd name="T75" fmla="*/ 20 h 36"/>
                <a:gd name="T76" fmla="*/ 62 w 84"/>
                <a:gd name="T77" fmla="*/ 22 h 36"/>
                <a:gd name="T78" fmla="*/ 59 w 84"/>
                <a:gd name="T79" fmla="*/ 24 h 36"/>
                <a:gd name="T80" fmla="*/ 57 w 84"/>
                <a:gd name="T81" fmla="*/ 25 h 36"/>
                <a:gd name="T82" fmla="*/ 55 w 84"/>
                <a:gd name="T83" fmla="*/ 26 h 36"/>
                <a:gd name="T84" fmla="*/ 53 w 84"/>
                <a:gd name="T85" fmla="*/ 27 h 36"/>
                <a:gd name="T86" fmla="*/ 51 w 84"/>
                <a:gd name="T87" fmla="*/ 28 h 36"/>
                <a:gd name="T88" fmla="*/ 49 w 84"/>
                <a:gd name="T89" fmla="*/ 28 h 36"/>
                <a:gd name="T90" fmla="*/ 47 w 84"/>
                <a:gd name="T91" fmla="*/ 28 h 36"/>
                <a:gd name="T92" fmla="*/ 45 w 84"/>
                <a:gd name="T93" fmla="*/ 28 h 36"/>
                <a:gd name="T94" fmla="*/ 43 w 84"/>
                <a:gd name="T95" fmla="*/ 28 h 36"/>
                <a:gd name="T96" fmla="*/ 41 w 84"/>
                <a:gd name="T97" fmla="*/ 28 h 36"/>
                <a:gd name="T98" fmla="*/ 39 w 84"/>
                <a:gd name="T99" fmla="*/ 27 h 36"/>
                <a:gd name="T100" fmla="*/ 37 w 84"/>
                <a:gd name="T101" fmla="*/ 26 h 36"/>
                <a:gd name="T102" fmla="*/ 35 w 84"/>
                <a:gd name="T103" fmla="*/ 25 h 36"/>
                <a:gd name="T104" fmla="*/ 33 w 84"/>
                <a:gd name="T105" fmla="*/ 24 h 36"/>
                <a:gd name="T106" fmla="*/ 30 w 84"/>
                <a:gd name="T107" fmla="*/ 22 h 36"/>
                <a:gd name="T108" fmla="*/ 28 w 84"/>
                <a:gd name="T109" fmla="*/ 21 h 36"/>
                <a:gd name="T110" fmla="*/ 25 w 84"/>
                <a:gd name="T111" fmla="*/ 19 h 36"/>
                <a:gd name="T112" fmla="*/ 22 w 84"/>
                <a:gd name="T113" fmla="*/ 17 h 36"/>
                <a:gd name="T114" fmla="*/ 19 w 84"/>
                <a:gd name="T115" fmla="*/ 14 h 36"/>
                <a:gd name="T116" fmla="*/ 16 w 84"/>
                <a:gd name="T117" fmla="*/ 12 h 36"/>
                <a:gd name="T118" fmla="*/ 9 w 84"/>
                <a:gd name="T119" fmla="*/ 6 h 36"/>
                <a:gd name="T120" fmla="*/ 0 w 84"/>
                <a:gd name="T121" fmla="*/ 0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84" h="36">
                  <a:moveTo>
                    <a:pt x="0" y="0"/>
                  </a:moveTo>
                  <a:lnTo>
                    <a:pt x="1" y="1"/>
                  </a:lnTo>
                  <a:lnTo>
                    <a:pt x="3" y="3"/>
                  </a:lnTo>
                  <a:lnTo>
                    <a:pt x="4" y="4"/>
                  </a:lnTo>
                  <a:lnTo>
                    <a:pt x="6" y="6"/>
                  </a:lnTo>
                  <a:lnTo>
                    <a:pt x="9" y="10"/>
                  </a:lnTo>
                  <a:lnTo>
                    <a:pt x="12" y="15"/>
                  </a:lnTo>
                  <a:lnTo>
                    <a:pt x="14" y="17"/>
                  </a:lnTo>
                  <a:lnTo>
                    <a:pt x="16" y="20"/>
                  </a:lnTo>
                  <a:lnTo>
                    <a:pt x="18" y="22"/>
                  </a:lnTo>
                  <a:lnTo>
                    <a:pt x="20" y="25"/>
                  </a:lnTo>
                  <a:lnTo>
                    <a:pt x="23" y="27"/>
                  </a:lnTo>
                  <a:lnTo>
                    <a:pt x="25" y="29"/>
                  </a:lnTo>
                  <a:lnTo>
                    <a:pt x="27" y="31"/>
                  </a:lnTo>
                  <a:lnTo>
                    <a:pt x="30" y="33"/>
                  </a:lnTo>
                  <a:lnTo>
                    <a:pt x="33" y="34"/>
                  </a:lnTo>
                  <a:lnTo>
                    <a:pt x="35" y="35"/>
                  </a:lnTo>
                  <a:lnTo>
                    <a:pt x="38" y="36"/>
                  </a:lnTo>
                  <a:lnTo>
                    <a:pt x="41" y="36"/>
                  </a:lnTo>
                  <a:lnTo>
                    <a:pt x="44" y="36"/>
                  </a:lnTo>
                  <a:lnTo>
                    <a:pt x="47" y="36"/>
                  </a:lnTo>
                  <a:lnTo>
                    <a:pt x="51" y="35"/>
                  </a:lnTo>
                  <a:lnTo>
                    <a:pt x="54" y="34"/>
                  </a:lnTo>
                  <a:lnTo>
                    <a:pt x="57" y="32"/>
                  </a:lnTo>
                  <a:lnTo>
                    <a:pt x="61" y="30"/>
                  </a:lnTo>
                  <a:lnTo>
                    <a:pt x="65" y="27"/>
                  </a:lnTo>
                  <a:lnTo>
                    <a:pt x="68" y="23"/>
                  </a:lnTo>
                  <a:lnTo>
                    <a:pt x="72" y="19"/>
                  </a:lnTo>
                  <a:lnTo>
                    <a:pt x="76" y="13"/>
                  </a:lnTo>
                  <a:lnTo>
                    <a:pt x="80" y="8"/>
                  </a:lnTo>
                  <a:lnTo>
                    <a:pt x="84" y="1"/>
                  </a:lnTo>
                  <a:lnTo>
                    <a:pt x="81" y="4"/>
                  </a:lnTo>
                  <a:lnTo>
                    <a:pt x="78" y="8"/>
                  </a:lnTo>
                  <a:lnTo>
                    <a:pt x="74" y="11"/>
                  </a:lnTo>
                  <a:lnTo>
                    <a:pt x="72" y="13"/>
                  </a:lnTo>
                  <a:lnTo>
                    <a:pt x="69" y="16"/>
                  </a:lnTo>
                  <a:lnTo>
                    <a:pt x="66" y="18"/>
                  </a:lnTo>
                  <a:lnTo>
                    <a:pt x="64" y="20"/>
                  </a:lnTo>
                  <a:lnTo>
                    <a:pt x="62" y="22"/>
                  </a:lnTo>
                  <a:lnTo>
                    <a:pt x="59" y="24"/>
                  </a:lnTo>
                  <a:lnTo>
                    <a:pt x="57" y="25"/>
                  </a:lnTo>
                  <a:lnTo>
                    <a:pt x="55" y="26"/>
                  </a:lnTo>
                  <a:lnTo>
                    <a:pt x="53" y="27"/>
                  </a:lnTo>
                  <a:lnTo>
                    <a:pt x="51" y="28"/>
                  </a:lnTo>
                  <a:lnTo>
                    <a:pt x="49" y="28"/>
                  </a:lnTo>
                  <a:lnTo>
                    <a:pt x="47" y="28"/>
                  </a:lnTo>
                  <a:lnTo>
                    <a:pt x="45" y="28"/>
                  </a:lnTo>
                  <a:lnTo>
                    <a:pt x="43" y="28"/>
                  </a:lnTo>
                  <a:lnTo>
                    <a:pt x="41" y="28"/>
                  </a:lnTo>
                  <a:lnTo>
                    <a:pt x="39" y="27"/>
                  </a:lnTo>
                  <a:lnTo>
                    <a:pt x="37" y="26"/>
                  </a:lnTo>
                  <a:lnTo>
                    <a:pt x="35" y="25"/>
                  </a:lnTo>
                  <a:lnTo>
                    <a:pt x="33" y="24"/>
                  </a:lnTo>
                  <a:lnTo>
                    <a:pt x="30" y="22"/>
                  </a:lnTo>
                  <a:lnTo>
                    <a:pt x="28" y="21"/>
                  </a:lnTo>
                  <a:lnTo>
                    <a:pt x="25" y="19"/>
                  </a:lnTo>
                  <a:lnTo>
                    <a:pt x="22" y="17"/>
                  </a:lnTo>
                  <a:lnTo>
                    <a:pt x="19" y="14"/>
                  </a:lnTo>
                  <a:lnTo>
                    <a:pt x="16" y="12"/>
                  </a:lnTo>
                  <a:lnTo>
                    <a:pt x="9" y="6"/>
                  </a:lnTo>
                  <a:lnTo>
                    <a:pt x="0" y="0"/>
                  </a:lnTo>
                  <a:close/>
                </a:path>
              </a:pathLst>
            </a:custGeom>
            <a:solidFill>
              <a:srgbClr val="D96F5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4" name="Freeform 38"/>
            <p:cNvSpPr>
              <a:spLocks/>
            </p:cNvSpPr>
            <p:nvPr/>
          </p:nvSpPr>
          <p:spPr bwMode="auto">
            <a:xfrm>
              <a:off x="1322" y="1309"/>
              <a:ext cx="164" cy="46"/>
            </a:xfrm>
            <a:custGeom>
              <a:avLst/>
              <a:gdLst>
                <a:gd name="T0" fmla="*/ 7 w 164"/>
                <a:gd name="T1" fmla="*/ 3 h 46"/>
                <a:gd name="T2" fmla="*/ 14 w 164"/>
                <a:gd name="T3" fmla="*/ 5 h 46"/>
                <a:gd name="T4" fmla="*/ 21 w 164"/>
                <a:gd name="T5" fmla="*/ 7 h 46"/>
                <a:gd name="T6" fmla="*/ 29 w 164"/>
                <a:gd name="T7" fmla="*/ 10 h 46"/>
                <a:gd name="T8" fmla="*/ 36 w 164"/>
                <a:gd name="T9" fmla="*/ 12 h 46"/>
                <a:gd name="T10" fmla="*/ 41 w 164"/>
                <a:gd name="T11" fmla="*/ 13 h 46"/>
                <a:gd name="T12" fmla="*/ 43 w 164"/>
                <a:gd name="T13" fmla="*/ 18 h 46"/>
                <a:gd name="T14" fmla="*/ 49 w 164"/>
                <a:gd name="T15" fmla="*/ 22 h 46"/>
                <a:gd name="T16" fmla="*/ 59 w 164"/>
                <a:gd name="T17" fmla="*/ 24 h 46"/>
                <a:gd name="T18" fmla="*/ 71 w 164"/>
                <a:gd name="T19" fmla="*/ 26 h 46"/>
                <a:gd name="T20" fmla="*/ 84 w 164"/>
                <a:gd name="T21" fmla="*/ 27 h 46"/>
                <a:gd name="T22" fmla="*/ 99 w 164"/>
                <a:gd name="T23" fmla="*/ 27 h 46"/>
                <a:gd name="T24" fmla="*/ 113 w 164"/>
                <a:gd name="T25" fmla="*/ 25 h 46"/>
                <a:gd name="T26" fmla="*/ 125 w 164"/>
                <a:gd name="T27" fmla="*/ 22 h 46"/>
                <a:gd name="T28" fmla="*/ 136 w 164"/>
                <a:gd name="T29" fmla="*/ 18 h 46"/>
                <a:gd name="T30" fmla="*/ 143 w 164"/>
                <a:gd name="T31" fmla="*/ 12 h 46"/>
                <a:gd name="T32" fmla="*/ 147 w 164"/>
                <a:gd name="T33" fmla="*/ 6 h 46"/>
                <a:gd name="T34" fmla="*/ 150 w 164"/>
                <a:gd name="T35" fmla="*/ 6 h 46"/>
                <a:gd name="T36" fmla="*/ 155 w 164"/>
                <a:gd name="T37" fmla="*/ 5 h 46"/>
                <a:gd name="T38" fmla="*/ 158 w 164"/>
                <a:gd name="T39" fmla="*/ 4 h 46"/>
                <a:gd name="T40" fmla="*/ 162 w 164"/>
                <a:gd name="T41" fmla="*/ 3 h 46"/>
                <a:gd name="T42" fmla="*/ 159 w 164"/>
                <a:gd name="T43" fmla="*/ 7 h 46"/>
                <a:gd name="T44" fmla="*/ 151 w 164"/>
                <a:gd name="T45" fmla="*/ 15 h 46"/>
                <a:gd name="T46" fmla="*/ 143 w 164"/>
                <a:gd name="T47" fmla="*/ 23 h 46"/>
                <a:gd name="T48" fmla="*/ 136 w 164"/>
                <a:gd name="T49" fmla="*/ 30 h 46"/>
                <a:gd name="T50" fmla="*/ 131 w 164"/>
                <a:gd name="T51" fmla="*/ 35 h 46"/>
                <a:gd name="T52" fmla="*/ 126 w 164"/>
                <a:gd name="T53" fmla="*/ 38 h 46"/>
                <a:gd name="T54" fmla="*/ 118 w 164"/>
                <a:gd name="T55" fmla="*/ 41 h 46"/>
                <a:gd name="T56" fmla="*/ 110 w 164"/>
                <a:gd name="T57" fmla="*/ 44 h 46"/>
                <a:gd name="T58" fmla="*/ 102 w 164"/>
                <a:gd name="T59" fmla="*/ 45 h 46"/>
                <a:gd name="T60" fmla="*/ 95 w 164"/>
                <a:gd name="T61" fmla="*/ 46 h 46"/>
                <a:gd name="T62" fmla="*/ 88 w 164"/>
                <a:gd name="T63" fmla="*/ 46 h 46"/>
                <a:gd name="T64" fmla="*/ 80 w 164"/>
                <a:gd name="T65" fmla="*/ 46 h 46"/>
                <a:gd name="T66" fmla="*/ 73 w 164"/>
                <a:gd name="T67" fmla="*/ 45 h 46"/>
                <a:gd name="T68" fmla="*/ 66 w 164"/>
                <a:gd name="T69" fmla="*/ 44 h 46"/>
                <a:gd name="T70" fmla="*/ 58 w 164"/>
                <a:gd name="T71" fmla="*/ 43 h 46"/>
                <a:gd name="T72" fmla="*/ 44 w 164"/>
                <a:gd name="T73" fmla="*/ 38 h 46"/>
                <a:gd name="T74" fmla="*/ 35 w 164"/>
                <a:gd name="T75" fmla="*/ 30 h 46"/>
                <a:gd name="T76" fmla="*/ 24 w 164"/>
                <a:gd name="T77" fmla="*/ 20 h 46"/>
                <a:gd name="T78" fmla="*/ 14 w 164"/>
                <a:gd name="T79" fmla="*/ 11 h 46"/>
                <a:gd name="T80" fmla="*/ 5 w 164"/>
                <a:gd name="T81" fmla="*/ 4 h 46"/>
                <a:gd name="T82" fmla="*/ 1 w 164"/>
                <a:gd name="T83" fmla="*/ 1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64" h="46">
                  <a:moveTo>
                    <a:pt x="0" y="0"/>
                  </a:moveTo>
                  <a:lnTo>
                    <a:pt x="5" y="2"/>
                  </a:lnTo>
                  <a:lnTo>
                    <a:pt x="7" y="3"/>
                  </a:lnTo>
                  <a:lnTo>
                    <a:pt x="9" y="4"/>
                  </a:lnTo>
                  <a:lnTo>
                    <a:pt x="12" y="5"/>
                  </a:lnTo>
                  <a:lnTo>
                    <a:pt x="14" y="5"/>
                  </a:lnTo>
                  <a:lnTo>
                    <a:pt x="16" y="6"/>
                  </a:lnTo>
                  <a:lnTo>
                    <a:pt x="19" y="7"/>
                  </a:lnTo>
                  <a:lnTo>
                    <a:pt x="21" y="7"/>
                  </a:lnTo>
                  <a:lnTo>
                    <a:pt x="24" y="8"/>
                  </a:lnTo>
                  <a:lnTo>
                    <a:pt x="26" y="9"/>
                  </a:lnTo>
                  <a:lnTo>
                    <a:pt x="29" y="10"/>
                  </a:lnTo>
                  <a:lnTo>
                    <a:pt x="31" y="10"/>
                  </a:lnTo>
                  <a:lnTo>
                    <a:pt x="33" y="11"/>
                  </a:lnTo>
                  <a:lnTo>
                    <a:pt x="36" y="12"/>
                  </a:lnTo>
                  <a:lnTo>
                    <a:pt x="38" y="12"/>
                  </a:lnTo>
                  <a:lnTo>
                    <a:pt x="40" y="13"/>
                  </a:lnTo>
                  <a:lnTo>
                    <a:pt x="41" y="13"/>
                  </a:lnTo>
                  <a:lnTo>
                    <a:pt x="42" y="15"/>
                  </a:lnTo>
                  <a:lnTo>
                    <a:pt x="42" y="16"/>
                  </a:lnTo>
                  <a:lnTo>
                    <a:pt x="43" y="18"/>
                  </a:lnTo>
                  <a:lnTo>
                    <a:pt x="45" y="19"/>
                  </a:lnTo>
                  <a:lnTo>
                    <a:pt x="47" y="20"/>
                  </a:lnTo>
                  <a:lnTo>
                    <a:pt x="49" y="22"/>
                  </a:lnTo>
                  <a:lnTo>
                    <a:pt x="52" y="23"/>
                  </a:lnTo>
                  <a:lnTo>
                    <a:pt x="55" y="24"/>
                  </a:lnTo>
                  <a:lnTo>
                    <a:pt x="59" y="24"/>
                  </a:lnTo>
                  <a:lnTo>
                    <a:pt x="63" y="25"/>
                  </a:lnTo>
                  <a:lnTo>
                    <a:pt x="67" y="26"/>
                  </a:lnTo>
                  <a:lnTo>
                    <a:pt x="71" y="26"/>
                  </a:lnTo>
                  <a:lnTo>
                    <a:pt x="75" y="27"/>
                  </a:lnTo>
                  <a:lnTo>
                    <a:pt x="80" y="27"/>
                  </a:lnTo>
                  <a:lnTo>
                    <a:pt x="84" y="27"/>
                  </a:lnTo>
                  <a:lnTo>
                    <a:pt x="89" y="27"/>
                  </a:lnTo>
                  <a:lnTo>
                    <a:pt x="94" y="27"/>
                  </a:lnTo>
                  <a:lnTo>
                    <a:pt x="99" y="27"/>
                  </a:lnTo>
                  <a:lnTo>
                    <a:pt x="103" y="27"/>
                  </a:lnTo>
                  <a:lnTo>
                    <a:pt x="108" y="26"/>
                  </a:lnTo>
                  <a:lnTo>
                    <a:pt x="113" y="25"/>
                  </a:lnTo>
                  <a:lnTo>
                    <a:pt x="117" y="24"/>
                  </a:lnTo>
                  <a:lnTo>
                    <a:pt x="121" y="23"/>
                  </a:lnTo>
                  <a:lnTo>
                    <a:pt x="125" y="22"/>
                  </a:lnTo>
                  <a:lnTo>
                    <a:pt x="129" y="21"/>
                  </a:lnTo>
                  <a:lnTo>
                    <a:pt x="133" y="20"/>
                  </a:lnTo>
                  <a:lnTo>
                    <a:pt x="136" y="18"/>
                  </a:lnTo>
                  <a:lnTo>
                    <a:pt x="139" y="16"/>
                  </a:lnTo>
                  <a:lnTo>
                    <a:pt x="141" y="14"/>
                  </a:lnTo>
                  <a:lnTo>
                    <a:pt x="143" y="12"/>
                  </a:lnTo>
                  <a:lnTo>
                    <a:pt x="145" y="10"/>
                  </a:lnTo>
                  <a:lnTo>
                    <a:pt x="146" y="7"/>
                  </a:lnTo>
                  <a:lnTo>
                    <a:pt x="147" y="6"/>
                  </a:lnTo>
                  <a:lnTo>
                    <a:pt x="148" y="6"/>
                  </a:lnTo>
                  <a:lnTo>
                    <a:pt x="149" y="6"/>
                  </a:lnTo>
                  <a:lnTo>
                    <a:pt x="150" y="6"/>
                  </a:lnTo>
                  <a:lnTo>
                    <a:pt x="152" y="5"/>
                  </a:lnTo>
                  <a:lnTo>
                    <a:pt x="154" y="5"/>
                  </a:lnTo>
                  <a:lnTo>
                    <a:pt x="155" y="5"/>
                  </a:lnTo>
                  <a:lnTo>
                    <a:pt x="156" y="5"/>
                  </a:lnTo>
                  <a:lnTo>
                    <a:pt x="157" y="5"/>
                  </a:lnTo>
                  <a:lnTo>
                    <a:pt x="158" y="4"/>
                  </a:lnTo>
                  <a:lnTo>
                    <a:pt x="159" y="4"/>
                  </a:lnTo>
                  <a:lnTo>
                    <a:pt x="161" y="4"/>
                  </a:lnTo>
                  <a:lnTo>
                    <a:pt x="162" y="3"/>
                  </a:lnTo>
                  <a:lnTo>
                    <a:pt x="164" y="2"/>
                  </a:lnTo>
                  <a:lnTo>
                    <a:pt x="161" y="5"/>
                  </a:lnTo>
                  <a:lnTo>
                    <a:pt x="159" y="7"/>
                  </a:lnTo>
                  <a:lnTo>
                    <a:pt x="156" y="10"/>
                  </a:lnTo>
                  <a:lnTo>
                    <a:pt x="153" y="13"/>
                  </a:lnTo>
                  <a:lnTo>
                    <a:pt x="151" y="15"/>
                  </a:lnTo>
                  <a:lnTo>
                    <a:pt x="148" y="18"/>
                  </a:lnTo>
                  <a:lnTo>
                    <a:pt x="146" y="21"/>
                  </a:lnTo>
                  <a:lnTo>
                    <a:pt x="143" y="23"/>
                  </a:lnTo>
                  <a:lnTo>
                    <a:pt x="141" y="26"/>
                  </a:lnTo>
                  <a:lnTo>
                    <a:pt x="139" y="28"/>
                  </a:lnTo>
                  <a:lnTo>
                    <a:pt x="136" y="30"/>
                  </a:lnTo>
                  <a:lnTo>
                    <a:pt x="134" y="32"/>
                  </a:lnTo>
                  <a:lnTo>
                    <a:pt x="133" y="34"/>
                  </a:lnTo>
                  <a:lnTo>
                    <a:pt x="131" y="35"/>
                  </a:lnTo>
                  <a:lnTo>
                    <a:pt x="130" y="36"/>
                  </a:lnTo>
                  <a:lnTo>
                    <a:pt x="129" y="37"/>
                  </a:lnTo>
                  <a:lnTo>
                    <a:pt x="126" y="38"/>
                  </a:lnTo>
                  <a:lnTo>
                    <a:pt x="123" y="39"/>
                  </a:lnTo>
                  <a:lnTo>
                    <a:pt x="120" y="40"/>
                  </a:lnTo>
                  <a:lnTo>
                    <a:pt x="118" y="41"/>
                  </a:lnTo>
                  <a:lnTo>
                    <a:pt x="115" y="42"/>
                  </a:lnTo>
                  <a:lnTo>
                    <a:pt x="112" y="43"/>
                  </a:lnTo>
                  <a:lnTo>
                    <a:pt x="110" y="44"/>
                  </a:lnTo>
                  <a:lnTo>
                    <a:pt x="107" y="44"/>
                  </a:lnTo>
                  <a:lnTo>
                    <a:pt x="105" y="45"/>
                  </a:lnTo>
                  <a:lnTo>
                    <a:pt x="102" y="45"/>
                  </a:lnTo>
                  <a:lnTo>
                    <a:pt x="100" y="46"/>
                  </a:lnTo>
                  <a:lnTo>
                    <a:pt x="97" y="46"/>
                  </a:lnTo>
                  <a:lnTo>
                    <a:pt x="95" y="46"/>
                  </a:lnTo>
                  <a:lnTo>
                    <a:pt x="92" y="46"/>
                  </a:lnTo>
                  <a:lnTo>
                    <a:pt x="90" y="46"/>
                  </a:lnTo>
                  <a:lnTo>
                    <a:pt x="88" y="46"/>
                  </a:lnTo>
                  <a:lnTo>
                    <a:pt x="85" y="46"/>
                  </a:lnTo>
                  <a:lnTo>
                    <a:pt x="83" y="46"/>
                  </a:lnTo>
                  <a:lnTo>
                    <a:pt x="80" y="46"/>
                  </a:lnTo>
                  <a:lnTo>
                    <a:pt x="78" y="46"/>
                  </a:lnTo>
                  <a:lnTo>
                    <a:pt x="76" y="46"/>
                  </a:lnTo>
                  <a:lnTo>
                    <a:pt x="73" y="45"/>
                  </a:lnTo>
                  <a:lnTo>
                    <a:pt x="71" y="45"/>
                  </a:lnTo>
                  <a:lnTo>
                    <a:pt x="68" y="45"/>
                  </a:lnTo>
                  <a:lnTo>
                    <a:pt x="66" y="44"/>
                  </a:lnTo>
                  <a:lnTo>
                    <a:pt x="63" y="44"/>
                  </a:lnTo>
                  <a:lnTo>
                    <a:pt x="60" y="43"/>
                  </a:lnTo>
                  <a:lnTo>
                    <a:pt x="58" y="43"/>
                  </a:lnTo>
                  <a:lnTo>
                    <a:pt x="52" y="41"/>
                  </a:lnTo>
                  <a:lnTo>
                    <a:pt x="47" y="40"/>
                  </a:lnTo>
                  <a:lnTo>
                    <a:pt x="44" y="38"/>
                  </a:lnTo>
                  <a:lnTo>
                    <a:pt x="41" y="35"/>
                  </a:lnTo>
                  <a:lnTo>
                    <a:pt x="38" y="33"/>
                  </a:lnTo>
                  <a:lnTo>
                    <a:pt x="35" y="30"/>
                  </a:lnTo>
                  <a:lnTo>
                    <a:pt x="31" y="27"/>
                  </a:lnTo>
                  <a:lnTo>
                    <a:pt x="28" y="24"/>
                  </a:lnTo>
                  <a:lnTo>
                    <a:pt x="24" y="20"/>
                  </a:lnTo>
                  <a:lnTo>
                    <a:pt x="21" y="17"/>
                  </a:lnTo>
                  <a:lnTo>
                    <a:pt x="17" y="14"/>
                  </a:lnTo>
                  <a:lnTo>
                    <a:pt x="14" y="11"/>
                  </a:lnTo>
                  <a:lnTo>
                    <a:pt x="11" y="9"/>
                  </a:lnTo>
                  <a:lnTo>
                    <a:pt x="8" y="6"/>
                  </a:lnTo>
                  <a:lnTo>
                    <a:pt x="5" y="4"/>
                  </a:lnTo>
                  <a:lnTo>
                    <a:pt x="3" y="2"/>
                  </a:lnTo>
                  <a:lnTo>
                    <a:pt x="2" y="2"/>
                  </a:lnTo>
                  <a:lnTo>
                    <a:pt x="1" y="1"/>
                  </a:lnTo>
                  <a:lnTo>
                    <a:pt x="0" y="0"/>
                  </a:lnTo>
                  <a:lnTo>
                    <a:pt x="0" y="0"/>
                  </a:lnTo>
                  <a:close/>
                </a:path>
              </a:pathLst>
            </a:custGeom>
            <a:solidFill>
              <a:srgbClr val="37322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5" name="Freeform 39"/>
            <p:cNvSpPr>
              <a:spLocks/>
            </p:cNvSpPr>
            <p:nvPr/>
          </p:nvSpPr>
          <p:spPr bwMode="auto">
            <a:xfrm>
              <a:off x="1415" y="1102"/>
              <a:ext cx="236" cy="446"/>
            </a:xfrm>
            <a:custGeom>
              <a:avLst/>
              <a:gdLst>
                <a:gd name="T0" fmla="*/ 203 w 236"/>
                <a:gd name="T1" fmla="*/ 43 h 446"/>
                <a:gd name="T2" fmla="*/ 183 w 236"/>
                <a:gd name="T3" fmla="*/ 96 h 446"/>
                <a:gd name="T4" fmla="*/ 164 w 236"/>
                <a:gd name="T5" fmla="*/ 145 h 446"/>
                <a:gd name="T6" fmla="*/ 151 w 236"/>
                <a:gd name="T7" fmla="*/ 191 h 446"/>
                <a:gd name="T8" fmla="*/ 147 w 236"/>
                <a:gd name="T9" fmla="*/ 235 h 446"/>
                <a:gd name="T10" fmla="*/ 155 w 236"/>
                <a:gd name="T11" fmla="*/ 277 h 446"/>
                <a:gd name="T12" fmla="*/ 179 w 236"/>
                <a:gd name="T13" fmla="*/ 319 h 446"/>
                <a:gd name="T14" fmla="*/ 222 w 236"/>
                <a:gd name="T15" fmla="*/ 362 h 446"/>
                <a:gd name="T16" fmla="*/ 216 w 236"/>
                <a:gd name="T17" fmla="*/ 372 h 446"/>
                <a:gd name="T18" fmla="*/ 195 w 236"/>
                <a:gd name="T19" fmla="*/ 369 h 446"/>
                <a:gd name="T20" fmla="*/ 178 w 236"/>
                <a:gd name="T21" fmla="*/ 365 h 446"/>
                <a:gd name="T22" fmla="*/ 164 w 236"/>
                <a:gd name="T23" fmla="*/ 358 h 446"/>
                <a:gd name="T24" fmla="*/ 153 w 236"/>
                <a:gd name="T25" fmla="*/ 350 h 446"/>
                <a:gd name="T26" fmla="*/ 141 w 236"/>
                <a:gd name="T27" fmla="*/ 340 h 446"/>
                <a:gd name="T28" fmla="*/ 123 w 236"/>
                <a:gd name="T29" fmla="*/ 322 h 446"/>
                <a:gd name="T30" fmla="*/ 112 w 236"/>
                <a:gd name="T31" fmla="*/ 318 h 446"/>
                <a:gd name="T32" fmla="*/ 118 w 236"/>
                <a:gd name="T33" fmla="*/ 341 h 446"/>
                <a:gd name="T34" fmla="*/ 127 w 236"/>
                <a:gd name="T35" fmla="*/ 361 h 446"/>
                <a:gd name="T36" fmla="*/ 139 w 236"/>
                <a:gd name="T37" fmla="*/ 378 h 446"/>
                <a:gd name="T38" fmla="*/ 154 w 236"/>
                <a:gd name="T39" fmla="*/ 393 h 446"/>
                <a:gd name="T40" fmla="*/ 171 w 236"/>
                <a:gd name="T41" fmla="*/ 406 h 446"/>
                <a:gd name="T42" fmla="*/ 190 w 236"/>
                <a:gd name="T43" fmla="*/ 417 h 446"/>
                <a:gd name="T44" fmla="*/ 211 w 236"/>
                <a:gd name="T45" fmla="*/ 426 h 446"/>
                <a:gd name="T46" fmla="*/ 225 w 236"/>
                <a:gd name="T47" fmla="*/ 434 h 446"/>
                <a:gd name="T48" fmla="*/ 213 w 236"/>
                <a:gd name="T49" fmla="*/ 438 h 446"/>
                <a:gd name="T50" fmla="*/ 203 w 236"/>
                <a:gd name="T51" fmla="*/ 442 h 446"/>
                <a:gd name="T52" fmla="*/ 193 w 236"/>
                <a:gd name="T53" fmla="*/ 445 h 446"/>
                <a:gd name="T54" fmla="*/ 133 w 236"/>
                <a:gd name="T55" fmla="*/ 446 h 446"/>
                <a:gd name="T56" fmla="*/ 126 w 236"/>
                <a:gd name="T57" fmla="*/ 444 h 446"/>
                <a:gd name="T58" fmla="*/ 119 w 236"/>
                <a:gd name="T59" fmla="*/ 441 h 446"/>
                <a:gd name="T60" fmla="*/ 112 w 236"/>
                <a:gd name="T61" fmla="*/ 437 h 446"/>
                <a:gd name="T62" fmla="*/ 104 w 236"/>
                <a:gd name="T63" fmla="*/ 433 h 446"/>
                <a:gd name="T64" fmla="*/ 89 w 236"/>
                <a:gd name="T65" fmla="*/ 423 h 446"/>
                <a:gd name="T66" fmla="*/ 71 w 236"/>
                <a:gd name="T67" fmla="*/ 411 h 446"/>
                <a:gd name="T68" fmla="*/ 77 w 236"/>
                <a:gd name="T69" fmla="*/ 421 h 446"/>
                <a:gd name="T70" fmla="*/ 82 w 236"/>
                <a:gd name="T71" fmla="*/ 430 h 446"/>
                <a:gd name="T72" fmla="*/ 86 w 236"/>
                <a:gd name="T73" fmla="*/ 438 h 446"/>
                <a:gd name="T74" fmla="*/ 91 w 236"/>
                <a:gd name="T75" fmla="*/ 446 h 446"/>
                <a:gd name="T76" fmla="*/ 6 w 236"/>
                <a:gd name="T77" fmla="*/ 439 h 446"/>
                <a:gd name="T78" fmla="*/ 4 w 236"/>
                <a:gd name="T79" fmla="*/ 428 h 446"/>
                <a:gd name="T80" fmla="*/ 1 w 236"/>
                <a:gd name="T81" fmla="*/ 416 h 446"/>
                <a:gd name="T82" fmla="*/ 0 w 236"/>
                <a:gd name="T83" fmla="*/ 403 h 446"/>
                <a:gd name="T84" fmla="*/ 0 w 236"/>
                <a:gd name="T85" fmla="*/ 389 h 446"/>
                <a:gd name="T86" fmla="*/ 1 w 236"/>
                <a:gd name="T87" fmla="*/ 374 h 446"/>
                <a:gd name="T88" fmla="*/ 4 w 236"/>
                <a:gd name="T89" fmla="*/ 360 h 446"/>
                <a:gd name="T90" fmla="*/ 7 w 236"/>
                <a:gd name="T91" fmla="*/ 346 h 446"/>
                <a:gd name="T92" fmla="*/ 20 w 236"/>
                <a:gd name="T93" fmla="*/ 329 h 446"/>
                <a:gd name="T94" fmla="*/ 37 w 236"/>
                <a:gd name="T95" fmla="*/ 309 h 446"/>
                <a:gd name="T96" fmla="*/ 54 w 236"/>
                <a:gd name="T97" fmla="*/ 286 h 446"/>
                <a:gd name="T98" fmla="*/ 72 w 236"/>
                <a:gd name="T99" fmla="*/ 261 h 446"/>
                <a:gd name="T100" fmla="*/ 88 w 236"/>
                <a:gd name="T101" fmla="*/ 232 h 446"/>
                <a:gd name="T102" fmla="*/ 103 w 236"/>
                <a:gd name="T103" fmla="*/ 202 h 446"/>
                <a:gd name="T104" fmla="*/ 116 w 236"/>
                <a:gd name="T105" fmla="*/ 169 h 446"/>
                <a:gd name="T106" fmla="*/ 126 w 236"/>
                <a:gd name="T107" fmla="*/ 134 h 446"/>
                <a:gd name="T108" fmla="*/ 135 w 236"/>
                <a:gd name="T109" fmla="*/ 114 h 446"/>
                <a:gd name="T110" fmla="*/ 145 w 236"/>
                <a:gd name="T111" fmla="*/ 99 h 446"/>
                <a:gd name="T112" fmla="*/ 155 w 236"/>
                <a:gd name="T113" fmla="*/ 83 h 446"/>
                <a:gd name="T114" fmla="*/ 166 w 236"/>
                <a:gd name="T115" fmla="*/ 68 h 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36" h="446">
                  <a:moveTo>
                    <a:pt x="217" y="0"/>
                  </a:moveTo>
                  <a:lnTo>
                    <a:pt x="213" y="14"/>
                  </a:lnTo>
                  <a:lnTo>
                    <a:pt x="208" y="29"/>
                  </a:lnTo>
                  <a:lnTo>
                    <a:pt x="203" y="43"/>
                  </a:lnTo>
                  <a:lnTo>
                    <a:pt x="198" y="57"/>
                  </a:lnTo>
                  <a:lnTo>
                    <a:pt x="193" y="70"/>
                  </a:lnTo>
                  <a:lnTo>
                    <a:pt x="188" y="83"/>
                  </a:lnTo>
                  <a:lnTo>
                    <a:pt x="183" y="96"/>
                  </a:lnTo>
                  <a:lnTo>
                    <a:pt x="178" y="109"/>
                  </a:lnTo>
                  <a:lnTo>
                    <a:pt x="173" y="121"/>
                  </a:lnTo>
                  <a:lnTo>
                    <a:pt x="168" y="133"/>
                  </a:lnTo>
                  <a:lnTo>
                    <a:pt x="164" y="145"/>
                  </a:lnTo>
                  <a:lnTo>
                    <a:pt x="160" y="157"/>
                  </a:lnTo>
                  <a:lnTo>
                    <a:pt x="157" y="169"/>
                  </a:lnTo>
                  <a:lnTo>
                    <a:pt x="154" y="180"/>
                  </a:lnTo>
                  <a:lnTo>
                    <a:pt x="151" y="191"/>
                  </a:lnTo>
                  <a:lnTo>
                    <a:pt x="149" y="202"/>
                  </a:lnTo>
                  <a:lnTo>
                    <a:pt x="148" y="213"/>
                  </a:lnTo>
                  <a:lnTo>
                    <a:pt x="147" y="224"/>
                  </a:lnTo>
                  <a:lnTo>
                    <a:pt x="147" y="235"/>
                  </a:lnTo>
                  <a:lnTo>
                    <a:pt x="148" y="245"/>
                  </a:lnTo>
                  <a:lnTo>
                    <a:pt x="149" y="256"/>
                  </a:lnTo>
                  <a:lnTo>
                    <a:pt x="152" y="266"/>
                  </a:lnTo>
                  <a:lnTo>
                    <a:pt x="155" y="277"/>
                  </a:lnTo>
                  <a:lnTo>
                    <a:pt x="160" y="287"/>
                  </a:lnTo>
                  <a:lnTo>
                    <a:pt x="165" y="298"/>
                  </a:lnTo>
                  <a:lnTo>
                    <a:pt x="171" y="309"/>
                  </a:lnTo>
                  <a:lnTo>
                    <a:pt x="179" y="319"/>
                  </a:lnTo>
                  <a:lnTo>
                    <a:pt x="188" y="330"/>
                  </a:lnTo>
                  <a:lnTo>
                    <a:pt x="198" y="341"/>
                  </a:lnTo>
                  <a:lnTo>
                    <a:pt x="209" y="352"/>
                  </a:lnTo>
                  <a:lnTo>
                    <a:pt x="222" y="362"/>
                  </a:lnTo>
                  <a:lnTo>
                    <a:pt x="236" y="373"/>
                  </a:lnTo>
                  <a:lnTo>
                    <a:pt x="229" y="373"/>
                  </a:lnTo>
                  <a:lnTo>
                    <a:pt x="222" y="373"/>
                  </a:lnTo>
                  <a:lnTo>
                    <a:pt x="216" y="372"/>
                  </a:lnTo>
                  <a:lnTo>
                    <a:pt x="210" y="372"/>
                  </a:lnTo>
                  <a:lnTo>
                    <a:pt x="205" y="371"/>
                  </a:lnTo>
                  <a:lnTo>
                    <a:pt x="200" y="370"/>
                  </a:lnTo>
                  <a:lnTo>
                    <a:pt x="195" y="369"/>
                  </a:lnTo>
                  <a:lnTo>
                    <a:pt x="190" y="368"/>
                  </a:lnTo>
                  <a:lnTo>
                    <a:pt x="186" y="367"/>
                  </a:lnTo>
                  <a:lnTo>
                    <a:pt x="182" y="366"/>
                  </a:lnTo>
                  <a:lnTo>
                    <a:pt x="178" y="365"/>
                  </a:lnTo>
                  <a:lnTo>
                    <a:pt x="174" y="363"/>
                  </a:lnTo>
                  <a:lnTo>
                    <a:pt x="171" y="362"/>
                  </a:lnTo>
                  <a:lnTo>
                    <a:pt x="168" y="360"/>
                  </a:lnTo>
                  <a:lnTo>
                    <a:pt x="164" y="358"/>
                  </a:lnTo>
                  <a:lnTo>
                    <a:pt x="161" y="356"/>
                  </a:lnTo>
                  <a:lnTo>
                    <a:pt x="158" y="354"/>
                  </a:lnTo>
                  <a:lnTo>
                    <a:pt x="155" y="352"/>
                  </a:lnTo>
                  <a:lnTo>
                    <a:pt x="153" y="350"/>
                  </a:lnTo>
                  <a:lnTo>
                    <a:pt x="150" y="348"/>
                  </a:lnTo>
                  <a:lnTo>
                    <a:pt x="147" y="345"/>
                  </a:lnTo>
                  <a:lnTo>
                    <a:pt x="144" y="343"/>
                  </a:lnTo>
                  <a:lnTo>
                    <a:pt x="141" y="340"/>
                  </a:lnTo>
                  <a:lnTo>
                    <a:pt x="139" y="337"/>
                  </a:lnTo>
                  <a:lnTo>
                    <a:pt x="133" y="332"/>
                  </a:lnTo>
                  <a:lnTo>
                    <a:pt x="126" y="326"/>
                  </a:lnTo>
                  <a:lnTo>
                    <a:pt x="123" y="322"/>
                  </a:lnTo>
                  <a:lnTo>
                    <a:pt x="119" y="319"/>
                  </a:lnTo>
                  <a:lnTo>
                    <a:pt x="116" y="316"/>
                  </a:lnTo>
                  <a:lnTo>
                    <a:pt x="112" y="312"/>
                  </a:lnTo>
                  <a:lnTo>
                    <a:pt x="112" y="318"/>
                  </a:lnTo>
                  <a:lnTo>
                    <a:pt x="113" y="324"/>
                  </a:lnTo>
                  <a:lnTo>
                    <a:pt x="115" y="330"/>
                  </a:lnTo>
                  <a:lnTo>
                    <a:pt x="116" y="336"/>
                  </a:lnTo>
                  <a:lnTo>
                    <a:pt x="118" y="341"/>
                  </a:lnTo>
                  <a:lnTo>
                    <a:pt x="120" y="346"/>
                  </a:lnTo>
                  <a:lnTo>
                    <a:pt x="122" y="351"/>
                  </a:lnTo>
                  <a:lnTo>
                    <a:pt x="124" y="356"/>
                  </a:lnTo>
                  <a:lnTo>
                    <a:pt x="127" y="361"/>
                  </a:lnTo>
                  <a:lnTo>
                    <a:pt x="130" y="365"/>
                  </a:lnTo>
                  <a:lnTo>
                    <a:pt x="133" y="370"/>
                  </a:lnTo>
                  <a:lnTo>
                    <a:pt x="136" y="374"/>
                  </a:lnTo>
                  <a:lnTo>
                    <a:pt x="139" y="378"/>
                  </a:lnTo>
                  <a:lnTo>
                    <a:pt x="142" y="382"/>
                  </a:lnTo>
                  <a:lnTo>
                    <a:pt x="146" y="386"/>
                  </a:lnTo>
                  <a:lnTo>
                    <a:pt x="150" y="389"/>
                  </a:lnTo>
                  <a:lnTo>
                    <a:pt x="154" y="393"/>
                  </a:lnTo>
                  <a:lnTo>
                    <a:pt x="158" y="396"/>
                  </a:lnTo>
                  <a:lnTo>
                    <a:pt x="162" y="400"/>
                  </a:lnTo>
                  <a:lnTo>
                    <a:pt x="166" y="403"/>
                  </a:lnTo>
                  <a:lnTo>
                    <a:pt x="171" y="406"/>
                  </a:lnTo>
                  <a:lnTo>
                    <a:pt x="175" y="409"/>
                  </a:lnTo>
                  <a:lnTo>
                    <a:pt x="180" y="412"/>
                  </a:lnTo>
                  <a:lnTo>
                    <a:pt x="185" y="414"/>
                  </a:lnTo>
                  <a:lnTo>
                    <a:pt x="190" y="417"/>
                  </a:lnTo>
                  <a:lnTo>
                    <a:pt x="195" y="419"/>
                  </a:lnTo>
                  <a:lnTo>
                    <a:pt x="200" y="422"/>
                  </a:lnTo>
                  <a:lnTo>
                    <a:pt x="206" y="424"/>
                  </a:lnTo>
                  <a:lnTo>
                    <a:pt x="211" y="426"/>
                  </a:lnTo>
                  <a:lnTo>
                    <a:pt x="217" y="428"/>
                  </a:lnTo>
                  <a:lnTo>
                    <a:pt x="222" y="430"/>
                  </a:lnTo>
                  <a:lnTo>
                    <a:pt x="228" y="432"/>
                  </a:lnTo>
                  <a:lnTo>
                    <a:pt x="225" y="434"/>
                  </a:lnTo>
                  <a:lnTo>
                    <a:pt x="222" y="435"/>
                  </a:lnTo>
                  <a:lnTo>
                    <a:pt x="219" y="436"/>
                  </a:lnTo>
                  <a:lnTo>
                    <a:pt x="216" y="437"/>
                  </a:lnTo>
                  <a:lnTo>
                    <a:pt x="213" y="438"/>
                  </a:lnTo>
                  <a:lnTo>
                    <a:pt x="211" y="439"/>
                  </a:lnTo>
                  <a:lnTo>
                    <a:pt x="208" y="440"/>
                  </a:lnTo>
                  <a:lnTo>
                    <a:pt x="205" y="441"/>
                  </a:lnTo>
                  <a:lnTo>
                    <a:pt x="203" y="442"/>
                  </a:lnTo>
                  <a:lnTo>
                    <a:pt x="200" y="442"/>
                  </a:lnTo>
                  <a:lnTo>
                    <a:pt x="198" y="443"/>
                  </a:lnTo>
                  <a:lnTo>
                    <a:pt x="195" y="444"/>
                  </a:lnTo>
                  <a:lnTo>
                    <a:pt x="193" y="445"/>
                  </a:lnTo>
                  <a:lnTo>
                    <a:pt x="190" y="445"/>
                  </a:lnTo>
                  <a:lnTo>
                    <a:pt x="188" y="446"/>
                  </a:lnTo>
                  <a:lnTo>
                    <a:pt x="186" y="446"/>
                  </a:lnTo>
                  <a:lnTo>
                    <a:pt x="133" y="446"/>
                  </a:lnTo>
                  <a:lnTo>
                    <a:pt x="131" y="446"/>
                  </a:lnTo>
                  <a:lnTo>
                    <a:pt x="130" y="445"/>
                  </a:lnTo>
                  <a:lnTo>
                    <a:pt x="128" y="445"/>
                  </a:lnTo>
                  <a:lnTo>
                    <a:pt x="126" y="444"/>
                  </a:lnTo>
                  <a:lnTo>
                    <a:pt x="124" y="443"/>
                  </a:lnTo>
                  <a:lnTo>
                    <a:pt x="123" y="443"/>
                  </a:lnTo>
                  <a:lnTo>
                    <a:pt x="121" y="442"/>
                  </a:lnTo>
                  <a:lnTo>
                    <a:pt x="119" y="441"/>
                  </a:lnTo>
                  <a:lnTo>
                    <a:pt x="117" y="440"/>
                  </a:lnTo>
                  <a:lnTo>
                    <a:pt x="115" y="439"/>
                  </a:lnTo>
                  <a:lnTo>
                    <a:pt x="114" y="438"/>
                  </a:lnTo>
                  <a:lnTo>
                    <a:pt x="112" y="437"/>
                  </a:lnTo>
                  <a:lnTo>
                    <a:pt x="110" y="436"/>
                  </a:lnTo>
                  <a:lnTo>
                    <a:pt x="108" y="435"/>
                  </a:lnTo>
                  <a:lnTo>
                    <a:pt x="106" y="434"/>
                  </a:lnTo>
                  <a:lnTo>
                    <a:pt x="104" y="433"/>
                  </a:lnTo>
                  <a:lnTo>
                    <a:pt x="101" y="431"/>
                  </a:lnTo>
                  <a:lnTo>
                    <a:pt x="97" y="429"/>
                  </a:lnTo>
                  <a:lnTo>
                    <a:pt x="93" y="426"/>
                  </a:lnTo>
                  <a:lnTo>
                    <a:pt x="89" y="423"/>
                  </a:lnTo>
                  <a:lnTo>
                    <a:pt x="85" y="420"/>
                  </a:lnTo>
                  <a:lnTo>
                    <a:pt x="80" y="417"/>
                  </a:lnTo>
                  <a:lnTo>
                    <a:pt x="76" y="414"/>
                  </a:lnTo>
                  <a:lnTo>
                    <a:pt x="71" y="411"/>
                  </a:lnTo>
                  <a:lnTo>
                    <a:pt x="73" y="414"/>
                  </a:lnTo>
                  <a:lnTo>
                    <a:pt x="74" y="416"/>
                  </a:lnTo>
                  <a:lnTo>
                    <a:pt x="75" y="418"/>
                  </a:lnTo>
                  <a:lnTo>
                    <a:pt x="77" y="421"/>
                  </a:lnTo>
                  <a:lnTo>
                    <a:pt x="78" y="423"/>
                  </a:lnTo>
                  <a:lnTo>
                    <a:pt x="79" y="425"/>
                  </a:lnTo>
                  <a:lnTo>
                    <a:pt x="80" y="428"/>
                  </a:lnTo>
                  <a:lnTo>
                    <a:pt x="82" y="430"/>
                  </a:lnTo>
                  <a:lnTo>
                    <a:pt x="83" y="432"/>
                  </a:lnTo>
                  <a:lnTo>
                    <a:pt x="84" y="434"/>
                  </a:lnTo>
                  <a:lnTo>
                    <a:pt x="85" y="436"/>
                  </a:lnTo>
                  <a:lnTo>
                    <a:pt x="86" y="438"/>
                  </a:lnTo>
                  <a:lnTo>
                    <a:pt x="87" y="440"/>
                  </a:lnTo>
                  <a:lnTo>
                    <a:pt x="89" y="442"/>
                  </a:lnTo>
                  <a:lnTo>
                    <a:pt x="90" y="444"/>
                  </a:lnTo>
                  <a:lnTo>
                    <a:pt x="91" y="446"/>
                  </a:lnTo>
                  <a:lnTo>
                    <a:pt x="9" y="446"/>
                  </a:lnTo>
                  <a:lnTo>
                    <a:pt x="8" y="444"/>
                  </a:lnTo>
                  <a:lnTo>
                    <a:pt x="7" y="441"/>
                  </a:lnTo>
                  <a:lnTo>
                    <a:pt x="6" y="439"/>
                  </a:lnTo>
                  <a:lnTo>
                    <a:pt x="6" y="436"/>
                  </a:lnTo>
                  <a:lnTo>
                    <a:pt x="5" y="433"/>
                  </a:lnTo>
                  <a:lnTo>
                    <a:pt x="4" y="431"/>
                  </a:lnTo>
                  <a:lnTo>
                    <a:pt x="4" y="428"/>
                  </a:lnTo>
                  <a:lnTo>
                    <a:pt x="3" y="425"/>
                  </a:lnTo>
                  <a:lnTo>
                    <a:pt x="2" y="422"/>
                  </a:lnTo>
                  <a:lnTo>
                    <a:pt x="2" y="419"/>
                  </a:lnTo>
                  <a:lnTo>
                    <a:pt x="1" y="416"/>
                  </a:lnTo>
                  <a:lnTo>
                    <a:pt x="1" y="413"/>
                  </a:lnTo>
                  <a:lnTo>
                    <a:pt x="1" y="410"/>
                  </a:lnTo>
                  <a:lnTo>
                    <a:pt x="0" y="407"/>
                  </a:lnTo>
                  <a:lnTo>
                    <a:pt x="0" y="403"/>
                  </a:lnTo>
                  <a:lnTo>
                    <a:pt x="0" y="400"/>
                  </a:lnTo>
                  <a:lnTo>
                    <a:pt x="0" y="396"/>
                  </a:lnTo>
                  <a:lnTo>
                    <a:pt x="0" y="393"/>
                  </a:lnTo>
                  <a:lnTo>
                    <a:pt x="0" y="389"/>
                  </a:lnTo>
                  <a:lnTo>
                    <a:pt x="0" y="385"/>
                  </a:lnTo>
                  <a:lnTo>
                    <a:pt x="0" y="382"/>
                  </a:lnTo>
                  <a:lnTo>
                    <a:pt x="1" y="378"/>
                  </a:lnTo>
                  <a:lnTo>
                    <a:pt x="1" y="374"/>
                  </a:lnTo>
                  <a:lnTo>
                    <a:pt x="2" y="371"/>
                  </a:lnTo>
                  <a:lnTo>
                    <a:pt x="2" y="367"/>
                  </a:lnTo>
                  <a:lnTo>
                    <a:pt x="3" y="364"/>
                  </a:lnTo>
                  <a:lnTo>
                    <a:pt x="4" y="360"/>
                  </a:lnTo>
                  <a:lnTo>
                    <a:pt x="4" y="357"/>
                  </a:lnTo>
                  <a:lnTo>
                    <a:pt x="5" y="353"/>
                  </a:lnTo>
                  <a:lnTo>
                    <a:pt x="6" y="350"/>
                  </a:lnTo>
                  <a:lnTo>
                    <a:pt x="7" y="346"/>
                  </a:lnTo>
                  <a:lnTo>
                    <a:pt x="9" y="343"/>
                  </a:lnTo>
                  <a:lnTo>
                    <a:pt x="12" y="338"/>
                  </a:lnTo>
                  <a:lnTo>
                    <a:pt x="16" y="334"/>
                  </a:lnTo>
                  <a:lnTo>
                    <a:pt x="20" y="329"/>
                  </a:lnTo>
                  <a:lnTo>
                    <a:pt x="24" y="325"/>
                  </a:lnTo>
                  <a:lnTo>
                    <a:pt x="28" y="320"/>
                  </a:lnTo>
                  <a:lnTo>
                    <a:pt x="33" y="315"/>
                  </a:lnTo>
                  <a:lnTo>
                    <a:pt x="37" y="309"/>
                  </a:lnTo>
                  <a:lnTo>
                    <a:pt x="41" y="304"/>
                  </a:lnTo>
                  <a:lnTo>
                    <a:pt x="46" y="298"/>
                  </a:lnTo>
                  <a:lnTo>
                    <a:pt x="50" y="292"/>
                  </a:lnTo>
                  <a:lnTo>
                    <a:pt x="54" y="286"/>
                  </a:lnTo>
                  <a:lnTo>
                    <a:pt x="59" y="280"/>
                  </a:lnTo>
                  <a:lnTo>
                    <a:pt x="63" y="274"/>
                  </a:lnTo>
                  <a:lnTo>
                    <a:pt x="67" y="267"/>
                  </a:lnTo>
                  <a:lnTo>
                    <a:pt x="72" y="261"/>
                  </a:lnTo>
                  <a:lnTo>
                    <a:pt x="76" y="254"/>
                  </a:lnTo>
                  <a:lnTo>
                    <a:pt x="80" y="247"/>
                  </a:lnTo>
                  <a:lnTo>
                    <a:pt x="84" y="240"/>
                  </a:lnTo>
                  <a:lnTo>
                    <a:pt x="88" y="232"/>
                  </a:lnTo>
                  <a:lnTo>
                    <a:pt x="92" y="225"/>
                  </a:lnTo>
                  <a:lnTo>
                    <a:pt x="96" y="217"/>
                  </a:lnTo>
                  <a:lnTo>
                    <a:pt x="100" y="210"/>
                  </a:lnTo>
                  <a:lnTo>
                    <a:pt x="103" y="202"/>
                  </a:lnTo>
                  <a:lnTo>
                    <a:pt x="107" y="194"/>
                  </a:lnTo>
                  <a:lnTo>
                    <a:pt x="110" y="186"/>
                  </a:lnTo>
                  <a:lnTo>
                    <a:pt x="113" y="177"/>
                  </a:lnTo>
                  <a:lnTo>
                    <a:pt x="116" y="169"/>
                  </a:lnTo>
                  <a:lnTo>
                    <a:pt x="119" y="160"/>
                  </a:lnTo>
                  <a:lnTo>
                    <a:pt x="122" y="152"/>
                  </a:lnTo>
                  <a:lnTo>
                    <a:pt x="124" y="143"/>
                  </a:lnTo>
                  <a:lnTo>
                    <a:pt x="126" y="134"/>
                  </a:lnTo>
                  <a:lnTo>
                    <a:pt x="128" y="125"/>
                  </a:lnTo>
                  <a:lnTo>
                    <a:pt x="131" y="121"/>
                  </a:lnTo>
                  <a:lnTo>
                    <a:pt x="133" y="118"/>
                  </a:lnTo>
                  <a:lnTo>
                    <a:pt x="135" y="114"/>
                  </a:lnTo>
                  <a:lnTo>
                    <a:pt x="137" y="110"/>
                  </a:lnTo>
                  <a:lnTo>
                    <a:pt x="140" y="106"/>
                  </a:lnTo>
                  <a:lnTo>
                    <a:pt x="142" y="102"/>
                  </a:lnTo>
                  <a:lnTo>
                    <a:pt x="145" y="99"/>
                  </a:lnTo>
                  <a:lnTo>
                    <a:pt x="147" y="95"/>
                  </a:lnTo>
                  <a:lnTo>
                    <a:pt x="150" y="91"/>
                  </a:lnTo>
                  <a:lnTo>
                    <a:pt x="152" y="87"/>
                  </a:lnTo>
                  <a:lnTo>
                    <a:pt x="155" y="83"/>
                  </a:lnTo>
                  <a:lnTo>
                    <a:pt x="158" y="80"/>
                  </a:lnTo>
                  <a:lnTo>
                    <a:pt x="160" y="76"/>
                  </a:lnTo>
                  <a:lnTo>
                    <a:pt x="163" y="72"/>
                  </a:lnTo>
                  <a:lnTo>
                    <a:pt x="166" y="68"/>
                  </a:lnTo>
                  <a:lnTo>
                    <a:pt x="168" y="64"/>
                  </a:lnTo>
                  <a:lnTo>
                    <a:pt x="217" y="0"/>
                  </a:lnTo>
                  <a:close/>
                </a:path>
              </a:pathLst>
            </a:custGeom>
            <a:solidFill>
              <a:srgbClr val="D4943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6" name="Freeform 40"/>
            <p:cNvSpPr>
              <a:spLocks/>
            </p:cNvSpPr>
            <p:nvPr/>
          </p:nvSpPr>
          <p:spPr bwMode="auto">
            <a:xfrm>
              <a:off x="1473" y="1262"/>
              <a:ext cx="89" cy="278"/>
            </a:xfrm>
            <a:custGeom>
              <a:avLst/>
              <a:gdLst>
                <a:gd name="T0" fmla="*/ 78 w 89"/>
                <a:gd name="T1" fmla="*/ 7 h 278"/>
                <a:gd name="T2" fmla="*/ 68 w 89"/>
                <a:gd name="T3" fmla="*/ 23 h 278"/>
                <a:gd name="T4" fmla="*/ 60 w 89"/>
                <a:gd name="T5" fmla="*/ 37 h 278"/>
                <a:gd name="T6" fmla="*/ 51 w 89"/>
                <a:gd name="T7" fmla="*/ 51 h 278"/>
                <a:gd name="T8" fmla="*/ 42 w 89"/>
                <a:gd name="T9" fmla="*/ 68 h 278"/>
                <a:gd name="T10" fmla="*/ 33 w 89"/>
                <a:gd name="T11" fmla="*/ 85 h 278"/>
                <a:gd name="T12" fmla="*/ 24 w 89"/>
                <a:gd name="T13" fmla="*/ 102 h 278"/>
                <a:gd name="T14" fmla="*/ 17 w 89"/>
                <a:gd name="T15" fmla="*/ 121 h 278"/>
                <a:gd name="T16" fmla="*/ 10 w 89"/>
                <a:gd name="T17" fmla="*/ 138 h 278"/>
                <a:gd name="T18" fmla="*/ 5 w 89"/>
                <a:gd name="T19" fmla="*/ 156 h 278"/>
                <a:gd name="T20" fmla="*/ 1 w 89"/>
                <a:gd name="T21" fmla="*/ 173 h 278"/>
                <a:gd name="T22" fmla="*/ 0 w 89"/>
                <a:gd name="T23" fmla="*/ 188 h 278"/>
                <a:gd name="T24" fmla="*/ 2 w 89"/>
                <a:gd name="T25" fmla="*/ 203 h 278"/>
                <a:gd name="T26" fmla="*/ 6 w 89"/>
                <a:gd name="T27" fmla="*/ 215 h 278"/>
                <a:gd name="T28" fmla="*/ 14 w 89"/>
                <a:gd name="T29" fmla="*/ 225 h 278"/>
                <a:gd name="T30" fmla="*/ 89 w 89"/>
                <a:gd name="T31" fmla="*/ 278 h 278"/>
                <a:gd name="T32" fmla="*/ 87 w 89"/>
                <a:gd name="T33" fmla="*/ 272 h 278"/>
                <a:gd name="T34" fmla="*/ 85 w 89"/>
                <a:gd name="T35" fmla="*/ 267 h 278"/>
                <a:gd name="T36" fmla="*/ 82 w 89"/>
                <a:gd name="T37" fmla="*/ 262 h 278"/>
                <a:gd name="T38" fmla="*/ 79 w 89"/>
                <a:gd name="T39" fmla="*/ 256 h 278"/>
                <a:gd name="T40" fmla="*/ 76 w 89"/>
                <a:gd name="T41" fmla="*/ 251 h 278"/>
                <a:gd name="T42" fmla="*/ 72 w 89"/>
                <a:gd name="T43" fmla="*/ 245 h 278"/>
                <a:gd name="T44" fmla="*/ 65 w 89"/>
                <a:gd name="T45" fmla="*/ 234 h 278"/>
                <a:gd name="T46" fmla="*/ 58 w 89"/>
                <a:gd name="T47" fmla="*/ 222 h 278"/>
                <a:gd name="T48" fmla="*/ 55 w 89"/>
                <a:gd name="T49" fmla="*/ 217 h 278"/>
                <a:gd name="T50" fmla="*/ 52 w 89"/>
                <a:gd name="T51" fmla="*/ 211 h 278"/>
                <a:gd name="T52" fmla="*/ 49 w 89"/>
                <a:gd name="T53" fmla="*/ 205 h 278"/>
                <a:gd name="T54" fmla="*/ 46 w 89"/>
                <a:gd name="T55" fmla="*/ 200 h 278"/>
                <a:gd name="T56" fmla="*/ 44 w 89"/>
                <a:gd name="T57" fmla="*/ 194 h 278"/>
                <a:gd name="T58" fmla="*/ 42 w 89"/>
                <a:gd name="T59" fmla="*/ 188 h 278"/>
                <a:gd name="T60" fmla="*/ 40 w 89"/>
                <a:gd name="T61" fmla="*/ 178 h 278"/>
                <a:gd name="T62" fmla="*/ 39 w 89"/>
                <a:gd name="T63" fmla="*/ 167 h 278"/>
                <a:gd name="T64" fmla="*/ 39 w 89"/>
                <a:gd name="T65" fmla="*/ 156 h 278"/>
                <a:gd name="T66" fmla="*/ 40 w 89"/>
                <a:gd name="T67" fmla="*/ 144 h 278"/>
                <a:gd name="T68" fmla="*/ 42 w 89"/>
                <a:gd name="T69" fmla="*/ 132 h 278"/>
                <a:gd name="T70" fmla="*/ 45 w 89"/>
                <a:gd name="T71" fmla="*/ 119 h 278"/>
                <a:gd name="T72" fmla="*/ 48 w 89"/>
                <a:gd name="T73" fmla="*/ 107 h 278"/>
                <a:gd name="T74" fmla="*/ 52 w 89"/>
                <a:gd name="T75" fmla="*/ 94 h 278"/>
                <a:gd name="T76" fmla="*/ 56 w 89"/>
                <a:gd name="T77" fmla="*/ 82 h 278"/>
                <a:gd name="T78" fmla="*/ 60 w 89"/>
                <a:gd name="T79" fmla="*/ 69 h 278"/>
                <a:gd name="T80" fmla="*/ 68 w 89"/>
                <a:gd name="T81" fmla="*/ 45 h 278"/>
                <a:gd name="T82" fmla="*/ 73 w 89"/>
                <a:gd name="T83" fmla="*/ 33 h 278"/>
                <a:gd name="T84" fmla="*/ 76 w 89"/>
                <a:gd name="T85" fmla="*/ 22 h 278"/>
                <a:gd name="T86" fmla="*/ 80 w 89"/>
                <a:gd name="T87" fmla="*/ 10 h 278"/>
                <a:gd name="T88" fmla="*/ 83 w 89"/>
                <a:gd name="T89" fmla="*/ 0 h 2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89" h="278">
                  <a:moveTo>
                    <a:pt x="83" y="0"/>
                  </a:moveTo>
                  <a:lnTo>
                    <a:pt x="78" y="7"/>
                  </a:lnTo>
                  <a:lnTo>
                    <a:pt x="71" y="18"/>
                  </a:lnTo>
                  <a:lnTo>
                    <a:pt x="68" y="23"/>
                  </a:lnTo>
                  <a:lnTo>
                    <a:pt x="64" y="30"/>
                  </a:lnTo>
                  <a:lnTo>
                    <a:pt x="60" y="37"/>
                  </a:lnTo>
                  <a:lnTo>
                    <a:pt x="55" y="44"/>
                  </a:lnTo>
                  <a:lnTo>
                    <a:pt x="51" y="51"/>
                  </a:lnTo>
                  <a:lnTo>
                    <a:pt x="46" y="59"/>
                  </a:lnTo>
                  <a:lnTo>
                    <a:pt x="42" y="68"/>
                  </a:lnTo>
                  <a:lnTo>
                    <a:pt x="37" y="76"/>
                  </a:lnTo>
                  <a:lnTo>
                    <a:pt x="33" y="85"/>
                  </a:lnTo>
                  <a:lnTo>
                    <a:pt x="29" y="94"/>
                  </a:lnTo>
                  <a:lnTo>
                    <a:pt x="24" y="102"/>
                  </a:lnTo>
                  <a:lnTo>
                    <a:pt x="20" y="112"/>
                  </a:lnTo>
                  <a:lnTo>
                    <a:pt x="17" y="121"/>
                  </a:lnTo>
                  <a:lnTo>
                    <a:pt x="13" y="130"/>
                  </a:lnTo>
                  <a:lnTo>
                    <a:pt x="10" y="138"/>
                  </a:lnTo>
                  <a:lnTo>
                    <a:pt x="7" y="147"/>
                  </a:lnTo>
                  <a:lnTo>
                    <a:pt x="5" y="156"/>
                  </a:lnTo>
                  <a:lnTo>
                    <a:pt x="3" y="164"/>
                  </a:lnTo>
                  <a:lnTo>
                    <a:pt x="1" y="173"/>
                  </a:lnTo>
                  <a:lnTo>
                    <a:pt x="1" y="181"/>
                  </a:lnTo>
                  <a:lnTo>
                    <a:pt x="0" y="188"/>
                  </a:lnTo>
                  <a:lnTo>
                    <a:pt x="1" y="196"/>
                  </a:lnTo>
                  <a:lnTo>
                    <a:pt x="2" y="203"/>
                  </a:lnTo>
                  <a:lnTo>
                    <a:pt x="4" y="209"/>
                  </a:lnTo>
                  <a:lnTo>
                    <a:pt x="6" y="215"/>
                  </a:lnTo>
                  <a:lnTo>
                    <a:pt x="10" y="220"/>
                  </a:lnTo>
                  <a:lnTo>
                    <a:pt x="14" y="225"/>
                  </a:lnTo>
                  <a:lnTo>
                    <a:pt x="19" y="230"/>
                  </a:lnTo>
                  <a:lnTo>
                    <a:pt x="89" y="278"/>
                  </a:lnTo>
                  <a:lnTo>
                    <a:pt x="88" y="275"/>
                  </a:lnTo>
                  <a:lnTo>
                    <a:pt x="87" y="272"/>
                  </a:lnTo>
                  <a:lnTo>
                    <a:pt x="86" y="270"/>
                  </a:lnTo>
                  <a:lnTo>
                    <a:pt x="85" y="267"/>
                  </a:lnTo>
                  <a:lnTo>
                    <a:pt x="83" y="264"/>
                  </a:lnTo>
                  <a:lnTo>
                    <a:pt x="82" y="262"/>
                  </a:lnTo>
                  <a:lnTo>
                    <a:pt x="81" y="259"/>
                  </a:lnTo>
                  <a:lnTo>
                    <a:pt x="79" y="256"/>
                  </a:lnTo>
                  <a:lnTo>
                    <a:pt x="77" y="253"/>
                  </a:lnTo>
                  <a:lnTo>
                    <a:pt x="76" y="251"/>
                  </a:lnTo>
                  <a:lnTo>
                    <a:pt x="74" y="248"/>
                  </a:lnTo>
                  <a:lnTo>
                    <a:pt x="72" y="245"/>
                  </a:lnTo>
                  <a:lnTo>
                    <a:pt x="69" y="239"/>
                  </a:lnTo>
                  <a:lnTo>
                    <a:pt x="65" y="234"/>
                  </a:lnTo>
                  <a:lnTo>
                    <a:pt x="62" y="228"/>
                  </a:lnTo>
                  <a:lnTo>
                    <a:pt x="58" y="222"/>
                  </a:lnTo>
                  <a:lnTo>
                    <a:pt x="56" y="220"/>
                  </a:lnTo>
                  <a:lnTo>
                    <a:pt x="55" y="217"/>
                  </a:lnTo>
                  <a:lnTo>
                    <a:pt x="53" y="214"/>
                  </a:lnTo>
                  <a:lnTo>
                    <a:pt x="52" y="211"/>
                  </a:lnTo>
                  <a:lnTo>
                    <a:pt x="50" y="208"/>
                  </a:lnTo>
                  <a:lnTo>
                    <a:pt x="49" y="205"/>
                  </a:lnTo>
                  <a:lnTo>
                    <a:pt x="47" y="202"/>
                  </a:lnTo>
                  <a:lnTo>
                    <a:pt x="46" y="200"/>
                  </a:lnTo>
                  <a:lnTo>
                    <a:pt x="45" y="197"/>
                  </a:lnTo>
                  <a:lnTo>
                    <a:pt x="44" y="194"/>
                  </a:lnTo>
                  <a:lnTo>
                    <a:pt x="43" y="191"/>
                  </a:lnTo>
                  <a:lnTo>
                    <a:pt x="42" y="188"/>
                  </a:lnTo>
                  <a:lnTo>
                    <a:pt x="41" y="183"/>
                  </a:lnTo>
                  <a:lnTo>
                    <a:pt x="40" y="178"/>
                  </a:lnTo>
                  <a:lnTo>
                    <a:pt x="39" y="173"/>
                  </a:lnTo>
                  <a:lnTo>
                    <a:pt x="39" y="167"/>
                  </a:lnTo>
                  <a:lnTo>
                    <a:pt x="39" y="161"/>
                  </a:lnTo>
                  <a:lnTo>
                    <a:pt x="39" y="156"/>
                  </a:lnTo>
                  <a:lnTo>
                    <a:pt x="40" y="150"/>
                  </a:lnTo>
                  <a:lnTo>
                    <a:pt x="40" y="144"/>
                  </a:lnTo>
                  <a:lnTo>
                    <a:pt x="41" y="138"/>
                  </a:lnTo>
                  <a:lnTo>
                    <a:pt x="42" y="132"/>
                  </a:lnTo>
                  <a:lnTo>
                    <a:pt x="43" y="126"/>
                  </a:lnTo>
                  <a:lnTo>
                    <a:pt x="45" y="119"/>
                  </a:lnTo>
                  <a:lnTo>
                    <a:pt x="46" y="113"/>
                  </a:lnTo>
                  <a:lnTo>
                    <a:pt x="48" y="107"/>
                  </a:lnTo>
                  <a:lnTo>
                    <a:pt x="50" y="101"/>
                  </a:lnTo>
                  <a:lnTo>
                    <a:pt x="52" y="94"/>
                  </a:lnTo>
                  <a:lnTo>
                    <a:pt x="54" y="88"/>
                  </a:lnTo>
                  <a:lnTo>
                    <a:pt x="56" y="82"/>
                  </a:lnTo>
                  <a:lnTo>
                    <a:pt x="58" y="76"/>
                  </a:lnTo>
                  <a:lnTo>
                    <a:pt x="60" y="69"/>
                  </a:lnTo>
                  <a:lnTo>
                    <a:pt x="64" y="57"/>
                  </a:lnTo>
                  <a:lnTo>
                    <a:pt x="68" y="45"/>
                  </a:lnTo>
                  <a:lnTo>
                    <a:pt x="71" y="39"/>
                  </a:lnTo>
                  <a:lnTo>
                    <a:pt x="73" y="33"/>
                  </a:lnTo>
                  <a:lnTo>
                    <a:pt x="75" y="27"/>
                  </a:lnTo>
                  <a:lnTo>
                    <a:pt x="76" y="22"/>
                  </a:lnTo>
                  <a:lnTo>
                    <a:pt x="78" y="16"/>
                  </a:lnTo>
                  <a:lnTo>
                    <a:pt x="80" y="10"/>
                  </a:lnTo>
                  <a:lnTo>
                    <a:pt x="81" y="5"/>
                  </a:lnTo>
                  <a:lnTo>
                    <a:pt x="83" y="0"/>
                  </a:lnTo>
                  <a:close/>
                </a:path>
              </a:pathLst>
            </a:custGeom>
            <a:solidFill>
              <a:srgbClr val="F2CA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7" name="Freeform 41"/>
            <p:cNvSpPr>
              <a:spLocks/>
            </p:cNvSpPr>
            <p:nvPr/>
          </p:nvSpPr>
          <p:spPr bwMode="auto">
            <a:xfrm>
              <a:off x="1087" y="949"/>
              <a:ext cx="82" cy="188"/>
            </a:xfrm>
            <a:custGeom>
              <a:avLst/>
              <a:gdLst>
                <a:gd name="T0" fmla="*/ 82 w 82"/>
                <a:gd name="T1" fmla="*/ 0 h 188"/>
                <a:gd name="T2" fmla="*/ 71 w 82"/>
                <a:gd name="T3" fmla="*/ 5 h 188"/>
                <a:gd name="T4" fmla="*/ 61 w 82"/>
                <a:gd name="T5" fmla="*/ 10 h 188"/>
                <a:gd name="T6" fmla="*/ 57 w 82"/>
                <a:gd name="T7" fmla="*/ 12 h 188"/>
                <a:gd name="T8" fmla="*/ 53 w 82"/>
                <a:gd name="T9" fmla="*/ 14 h 188"/>
                <a:gd name="T10" fmla="*/ 49 w 82"/>
                <a:gd name="T11" fmla="*/ 16 h 188"/>
                <a:gd name="T12" fmla="*/ 46 w 82"/>
                <a:gd name="T13" fmla="*/ 18 h 188"/>
                <a:gd name="T14" fmla="*/ 42 w 82"/>
                <a:gd name="T15" fmla="*/ 21 h 188"/>
                <a:gd name="T16" fmla="*/ 39 w 82"/>
                <a:gd name="T17" fmla="*/ 23 h 188"/>
                <a:gd name="T18" fmla="*/ 36 w 82"/>
                <a:gd name="T19" fmla="*/ 26 h 188"/>
                <a:gd name="T20" fmla="*/ 33 w 82"/>
                <a:gd name="T21" fmla="*/ 29 h 188"/>
                <a:gd name="T22" fmla="*/ 31 w 82"/>
                <a:gd name="T23" fmla="*/ 32 h 188"/>
                <a:gd name="T24" fmla="*/ 28 w 82"/>
                <a:gd name="T25" fmla="*/ 35 h 188"/>
                <a:gd name="T26" fmla="*/ 26 w 82"/>
                <a:gd name="T27" fmla="*/ 39 h 188"/>
                <a:gd name="T28" fmla="*/ 24 w 82"/>
                <a:gd name="T29" fmla="*/ 43 h 188"/>
                <a:gd name="T30" fmla="*/ 22 w 82"/>
                <a:gd name="T31" fmla="*/ 47 h 188"/>
                <a:gd name="T32" fmla="*/ 21 w 82"/>
                <a:gd name="T33" fmla="*/ 52 h 188"/>
                <a:gd name="T34" fmla="*/ 19 w 82"/>
                <a:gd name="T35" fmla="*/ 57 h 188"/>
                <a:gd name="T36" fmla="*/ 18 w 82"/>
                <a:gd name="T37" fmla="*/ 63 h 188"/>
                <a:gd name="T38" fmla="*/ 16 w 82"/>
                <a:gd name="T39" fmla="*/ 70 h 188"/>
                <a:gd name="T40" fmla="*/ 15 w 82"/>
                <a:gd name="T41" fmla="*/ 77 h 188"/>
                <a:gd name="T42" fmla="*/ 14 w 82"/>
                <a:gd name="T43" fmla="*/ 84 h 188"/>
                <a:gd name="T44" fmla="*/ 13 w 82"/>
                <a:gd name="T45" fmla="*/ 93 h 188"/>
                <a:gd name="T46" fmla="*/ 12 w 82"/>
                <a:gd name="T47" fmla="*/ 102 h 188"/>
                <a:gd name="T48" fmla="*/ 11 w 82"/>
                <a:gd name="T49" fmla="*/ 111 h 188"/>
                <a:gd name="T50" fmla="*/ 10 w 82"/>
                <a:gd name="T51" fmla="*/ 122 h 188"/>
                <a:gd name="T52" fmla="*/ 9 w 82"/>
                <a:gd name="T53" fmla="*/ 134 h 188"/>
                <a:gd name="T54" fmla="*/ 8 w 82"/>
                <a:gd name="T55" fmla="*/ 146 h 188"/>
                <a:gd name="T56" fmla="*/ 7 w 82"/>
                <a:gd name="T57" fmla="*/ 159 h 188"/>
                <a:gd name="T58" fmla="*/ 6 w 82"/>
                <a:gd name="T59" fmla="*/ 173 h 188"/>
                <a:gd name="T60" fmla="*/ 6 w 82"/>
                <a:gd name="T61" fmla="*/ 188 h 188"/>
                <a:gd name="T62" fmla="*/ 5 w 82"/>
                <a:gd name="T63" fmla="*/ 181 h 188"/>
                <a:gd name="T64" fmla="*/ 4 w 82"/>
                <a:gd name="T65" fmla="*/ 171 h 188"/>
                <a:gd name="T66" fmla="*/ 3 w 82"/>
                <a:gd name="T67" fmla="*/ 166 h 188"/>
                <a:gd name="T68" fmla="*/ 3 w 82"/>
                <a:gd name="T69" fmla="*/ 160 h 188"/>
                <a:gd name="T70" fmla="*/ 2 w 82"/>
                <a:gd name="T71" fmla="*/ 154 h 188"/>
                <a:gd name="T72" fmla="*/ 2 w 82"/>
                <a:gd name="T73" fmla="*/ 147 h 188"/>
                <a:gd name="T74" fmla="*/ 1 w 82"/>
                <a:gd name="T75" fmla="*/ 140 h 188"/>
                <a:gd name="T76" fmla="*/ 1 w 82"/>
                <a:gd name="T77" fmla="*/ 133 h 188"/>
                <a:gd name="T78" fmla="*/ 0 w 82"/>
                <a:gd name="T79" fmla="*/ 125 h 188"/>
                <a:gd name="T80" fmla="*/ 0 w 82"/>
                <a:gd name="T81" fmla="*/ 118 h 188"/>
                <a:gd name="T82" fmla="*/ 0 w 82"/>
                <a:gd name="T83" fmla="*/ 110 h 188"/>
                <a:gd name="T84" fmla="*/ 0 w 82"/>
                <a:gd name="T85" fmla="*/ 102 h 188"/>
                <a:gd name="T86" fmla="*/ 0 w 82"/>
                <a:gd name="T87" fmla="*/ 94 h 188"/>
                <a:gd name="T88" fmla="*/ 0 w 82"/>
                <a:gd name="T89" fmla="*/ 87 h 188"/>
                <a:gd name="T90" fmla="*/ 0 w 82"/>
                <a:gd name="T91" fmla="*/ 79 h 188"/>
                <a:gd name="T92" fmla="*/ 0 w 82"/>
                <a:gd name="T93" fmla="*/ 72 h 188"/>
                <a:gd name="T94" fmla="*/ 1 w 82"/>
                <a:gd name="T95" fmla="*/ 64 h 188"/>
                <a:gd name="T96" fmla="*/ 2 w 82"/>
                <a:gd name="T97" fmla="*/ 57 h 188"/>
                <a:gd name="T98" fmla="*/ 3 w 82"/>
                <a:gd name="T99" fmla="*/ 50 h 188"/>
                <a:gd name="T100" fmla="*/ 4 w 82"/>
                <a:gd name="T101" fmla="*/ 44 h 188"/>
                <a:gd name="T102" fmla="*/ 5 w 82"/>
                <a:gd name="T103" fmla="*/ 37 h 188"/>
                <a:gd name="T104" fmla="*/ 7 w 82"/>
                <a:gd name="T105" fmla="*/ 32 h 188"/>
                <a:gd name="T106" fmla="*/ 9 w 82"/>
                <a:gd name="T107" fmla="*/ 26 h 188"/>
                <a:gd name="T108" fmla="*/ 11 w 82"/>
                <a:gd name="T109" fmla="*/ 21 h 188"/>
                <a:gd name="T110" fmla="*/ 14 w 82"/>
                <a:gd name="T111" fmla="*/ 17 h 188"/>
                <a:gd name="T112" fmla="*/ 16 w 82"/>
                <a:gd name="T113" fmla="*/ 13 h 188"/>
                <a:gd name="T114" fmla="*/ 20 w 82"/>
                <a:gd name="T115" fmla="*/ 10 h 188"/>
                <a:gd name="T116" fmla="*/ 23 w 82"/>
                <a:gd name="T117" fmla="*/ 8 h 188"/>
                <a:gd name="T118" fmla="*/ 27 w 82"/>
                <a:gd name="T119" fmla="*/ 6 h 188"/>
                <a:gd name="T120" fmla="*/ 31 w 82"/>
                <a:gd name="T121" fmla="*/ 5 h 188"/>
                <a:gd name="T122" fmla="*/ 82 w 82"/>
                <a:gd name="T123" fmla="*/ 0 h 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82" h="188">
                  <a:moveTo>
                    <a:pt x="82" y="0"/>
                  </a:moveTo>
                  <a:lnTo>
                    <a:pt x="71" y="5"/>
                  </a:lnTo>
                  <a:lnTo>
                    <a:pt x="61" y="10"/>
                  </a:lnTo>
                  <a:lnTo>
                    <a:pt x="57" y="12"/>
                  </a:lnTo>
                  <a:lnTo>
                    <a:pt x="53" y="14"/>
                  </a:lnTo>
                  <a:lnTo>
                    <a:pt x="49" y="16"/>
                  </a:lnTo>
                  <a:lnTo>
                    <a:pt x="46" y="18"/>
                  </a:lnTo>
                  <a:lnTo>
                    <a:pt x="42" y="21"/>
                  </a:lnTo>
                  <a:lnTo>
                    <a:pt x="39" y="23"/>
                  </a:lnTo>
                  <a:lnTo>
                    <a:pt x="36" y="26"/>
                  </a:lnTo>
                  <a:lnTo>
                    <a:pt x="33" y="29"/>
                  </a:lnTo>
                  <a:lnTo>
                    <a:pt x="31" y="32"/>
                  </a:lnTo>
                  <a:lnTo>
                    <a:pt x="28" y="35"/>
                  </a:lnTo>
                  <a:lnTo>
                    <a:pt x="26" y="39"/>
                  </a:lnTo>
                  <a:lnTo>
                    <a:pt x="24" y="43"/>
                  </a:lnTo>
                  <a:lnTo>
                    <a:pt x="22" y="47"/>
                  </a:lnTo>
                  <a:lnTo>
                    <a:pt x="21" y="52"/>
                  </a:lnTo>
                  <a:lnTo>
                    <a:pt x="19" y="57"/>
                  </a:lnTo>
                  <a:lnTo>
                    <a:pt x="18" y="63"/>
                  </a:lnTo>
                  <a:lnTo>
                    <a:pt x="16" y="70"/>
                  </a:lnTo>
                  <a:lnTo>
                    <a:pt x="15" y="77"/>
                  </a:lnTo>
                  <a:lnTo>
                    <a:pt x="14" y="84"/>
                  </a:lnTo>
                  <a:lnTo>
                    <a:pt x="13" y="93"/>
                  </a:lnTo>
                  <a:lnTo>
                    <a:pt x="12" y="102"/>
                  </a:lnTo>
                  <a:lnTo>
                    <a:pt x="11" y="111"/>
                  </a:lnTo>
                  <a:lnTo>
                    <a:pt x="10" y="122"/>
                  </a:lnTo>
                  <a:lnTo>
                    <a:pt x="9" y="134"/>
                  </a:lnTo>
                  <a:lnTo>
                    <a:pt x="8" y="146"/>
                  </a:lnTo>
                  <a:lnTo>
                    <a:pt x="7" y="159"/>
                  </a:lnTo>
                  <a:lnTo>
                    <a:pt x="6" y="173"/>
                  </a:lnTo>
                  <a:lnTo>
                    <a:pt x="6" y="188"/>
                  </a:lnTo>
                  <a:lnTo>
                    <a:pt x="5" y="181"/>
                  </a:lnTo>
                  <a:lnTo>
                    <a:pt x="4" y="171"/>
                  </a:lnTo>
                  <a:lnTo>
                    <a:pt x="3" y="166"/>
                  </a:lnTo>
                  <a:lnTo>
                    <a:pt x="3" y="160"/>
                  </a:lnTo>
                  <a:lnTo>
                    <a:pt x="2" y="154"/>
                  </a:lnTo>
                  <a:lnTo>
                    <a:pt x="2" y="147"/>
                  </a:lnTo>
                  <a:lnTo>
                    <a:pt x="1" y="140"/>
                  </a:lnTo>
                  <a:lnTo>
                    <a:pt x="1" y="133"/>
                  </a:lnTo>
                  <a:lnTo>
                    <a:pt x="0" y="125"/>
                  </a:lnTo>
                  <a:lnTo>
                    <a:pt x="0" y="118"/>
                  </a:lnTo>
                  <a:lnTo>
                    <a:pt x="0" y="110"/>
                  </a:lnTo>
                  <a:lnTo>
                    <a:pt x="0" y="102"/>
                  </a:lnTo>
                  <a:lnTo>
                    <a:pt x="0" y="94"/>
                  </a:lnTo>
                  <a:lnTo>
                    <a:pt x="0" y="87"/>
                  </a:lnTo>
                  <a:lnTo>
                    <a:pt x="0" y="79"/>
                  </a:lnTo>
                  <a:lnTo>
                    <a:pt x="0" y="72"/>
                  </a:lnTo>
                  <a:lnTo>
                    <a:pt x="1" y="64"/>
                  </a:lnTo>
                  <a:lnTo>
                    <a:pt x="2" y="57"/>
                  </a:lnTo>
                  <a:lnTo>
                    <a:pt x="3" y="50"/>
                  </a:lnTo>
                  <a:lnTo>
                    <a:pt x="4" y="44"/>
                  </a:lnTo>
                  <a:lnTo>
                    <a:pt x="5" y="37"/>
                  </a:lnTo>
                  <a:lnTo>
                    <a:pt x="7" y="32"/>
                  </a:lnTo>
                  <a:lnTo>
                    <a:pt x="9" y="26"/>
                  </a:lnTo>
                  <a:lnTo>
                    <a:pt x="11" y="21"/>
                  </a:lnTo>
                  <a:lnTo>
                    <a:pt x="14" y="17"/>
                  </a:lnTo>
                  <a:lnTo>
                    <a:pt x="16" y="13"/>
                  </a:lnTo>
                  <a:lnTo>
                    <a:pt x="20" y="10"/>
                  </a:lnTo>
                  <a:lnTo>
                    <a:pt x="23" y="8"/>
                  </a:lnTo>
                  <a:lnTo>
                    <a:pt x="27" y="6"/>
                  </a:lnTo>
                  <a:lnTo>
                    <a:pt x="31" y="5"/>
                  </a:lnTo>
                  <a:lnTo>
                    <a:pt x="82" y="0"/>
                  </a:lnTo>
                  <a:close/>
                </a:path>
              </a:pathLst>
            </a:custGeom>
            <a:solidFill>
              <a:srgbClr val="2816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8" name="Freeform 42"/>
            <p:cNvSpPr>
              <a:spLocks/>
            </p:cNvSpPr>
            <p:nvPr/>
          </p:nvSpPr>
          <p:spPr bwMode="auto">
            <a:xfrm>
              <a:off x="1010" y="895"/>
              <a:ext cx="358" cy="653"/>
            </a:xfrm>
            <a:custGeom>
              <a:avLst/>
              <a:gdLst>
                <a:gd name="T0" fmla="*/ 331 w 358"/>
                <a:gd name="T1" fmla="*/ 18 h 653"/>
                <a:gd name="T2" fmla="*/ 292 w 358"/>
                <a:gd name="T3" fmla="*/ 10 h 653"/>
                <a:gd name="T4" fmla="*/ 253 w 358"/>
                <a:gd name="T5" fmla="*/ 4 h 653"/>
                <a:gd name="T6" fmla="*/ 216 w 358"/>
                <a:gd name="T7" fmla="*/ 1 h 653"/>
                <a:gd name="T8" fmla="*/ 180 w 358"/>
                <a:gd name="T9" fmla="*/ 1 h 653"/>
                <a:gd name="T10" fmla="*/ 146 w 358"/>
                <a:gd name="T11" fmla="*/ 4 h 653"/>
                <a:gd name="T12" fmla="*/ 115 w 358"/>
                <a:gd name="T13" fmla="*/ 12 h 653"/>
                <a:gd name="T14" fmla="*/ 87 w 358"/>
                <a:gd name="T15" fmla="*/ 23 h 653"/>
                <a:gd name="T16" fmla="*/ 63 w 358"/>
                <a:gd name="T17" fmla="*/ 39 h 653"/>
                <a:gd name="T18" fmla="*/ 42 w 358"/>
                <a:gd name="T19" fmla="*/ 60 h 653"/>
                <a:gd name="T20" fmla="*/ 26 w 358"/>
                <a:gd name="T21" fmla="*/ 86 h 653"/>
                <a:gd name="T22" fmla="*/ 9 w 358"/>
                <a:gd name="T23" fmla="*/ 130 h 653"/>
                <a:gd name="T24" fmla="*/ 1 w 358"/>
                <a:gd name="T25" fmla="*/ 175 h 653"/>
                <a:gd name="T26" fmla="*/ 1 w 358"/>
                <a:gd name="T27" fmla="*/ 221 h 653"/>
                <a:gd name="T28" fmla="*/ 5 w 358"/>
                <a:gd name="T29" fmla="*/ 268 h 653"/>
                <a:gd name="T30" fmla="*/ 14 w 358"/>
                <a:gd name="T31" fmla="*/ 317 h 653"/>
                <a:gd name="T32" fmla="*/ 32 w 358"/>
                <a:gd name="T33" fmla="*/ 405 h 653"/>
                <a:gd name="T34" fmla="*/ 42 w 358"/>
                <a:gd name="T35" fmla="*/ 461 h 653"/>
                <a:gd name="T36" fmla="*/ 50 w 358"/>
                <a:gd name="T37" fmla="*/ 521 h 653"/>
                <a:gd name="T38" fmla="*/ 54 w 358"/>
                <a:gd name="T39" fmla="*/ 585 h 653"/>
                <a:gd name="T40" fmla="*/ 53 w 358"/>
                <a:gd name="T41" fmla="*/ 653 h 653"/>
                <a:gd name="T42" fmla="*/ 101 w 358"/>
                <a:gd name="T43" fmla="*/ 642 h 653"/>
                <a:gd name="T44" fmla="*/ 104 w 358"/>
                <a:gd name="T45" fmla="*/ 623 h 653"/>
                <a:gd name="T46" fmla="*/ 107 w 358"/>
                <a:gd name="T47" fmla="*/ 601 h 653"/>
                <a:gd name="T48" fmla="*/ 110 w 358"/>
                <a:gd name="T49" fmla="*/ 576 h 653"/>
                <a:gd name="T50" fmla="*/ 112 w 358"/>
                <a:gd name="T51" fmla="*/ 548 h 653"/>
                <a:gd name="T52" fmla="*/ 113 w 358"/>
                <a:gd name="T53" fmla="*/ 517 h 653"/>
                <a:gd name="T54" fmla="*/ 114 w 358"/>
                <a:gd name="T55" fmla="*/ 481 h 653"/>
                <a:gd name="T56" fmla="*/ 114 w 358"/>
                <a:gd name="T57" fmla="*/ 443 h 653"/>
                <a:gd name="T58" fmla="*/ 113 w 358"/>
                <a:gd name="T59" fmla="*/ 400 h 653"/>
                <a:gd name="T60" fmla="*/ 111 w 358"/>
                <a:gd name="T61" fmla="*/ 353 h 653"/>
                <a:gd name="T62" fmla="*/ 109 w 358"/>
                <a:gd name="T63" fmla="*/ 302 h 653"/>
                <a:gd name="T64" fmla="*/ 109 w 358"/>
                <a:gd name="T65" fmla="*/ 249 h 653"/>
                <a:gd name="T66" fmla="*/ 115 w 358"/>
                <a:gd name="T67" fmla="*/ 204 h 653"/>
                <a:gd name="T68" fmla="*/ 126 w 358"/>
                <a:gd name="T69" fmla="*/ 165 h 653"/>
                <a:gd name="T70" fmla="*/ 143 w 358"/>
                <a:gd name="T71" fmla="*/ 132 h 653"/>
                <a:gd name="T72" fmla="*/ 165 w 358"/>
                <a:gd name="T73" fmla="*/ 105 h 653"/>
                <a:gd name="T74" fmla="*/ 191 w 358"/>
                <a:gd name="T75" fmla="*/ 83 h 653"/>
                <a:gd name="T76" fmla="*/ 221 w 358"/>
                <a:gd name="T77" fmla="*/ 65 h 653"/>
                <a:gd name="T78" fmla="*/ 254 w 358"/>
                <a:gd name="T79" fmla="*/ 51 h 653"/>
                <a:gd name="T80" fmla="*/ 291 w 358"/>
                <a:gd name="T81" fmla="*/ 39 h 653"/>
                <a:gd name="T82" fmla="*/ 330 w 358"/>
                <a:gd name="T83" fmla="*/ 30 h 6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358" h="653">
                  <a:moveTo>
                    <a:pt x="358" y="25"/>
                  </a:moveTo>
                  <a:lnTo>
                    <a:pt x="345" y="21"/>
                  </a:lnTo>
                  <a:lnTo>
                    <a:pt x="331" y="18"/>
                  </a:lnTo>
                  <a:lnTo>
                    <a:pt x="318" y="15"/>
                  </a:lnTo>
                  <a:lnTo>
                    <a:pt x="305" y="12"/>
                  </a:lnTo>
                  <a:lnTo>
                    <a:pt x="292" y="10"/>
                  </a:lnTo>
                  <a:lnTo>
                    <a:pt x="279" y="7"/>
                  </a:lnTo>
                  <a:lnTo>
                    <a:pt x="266" y="5"/>
                  </a:lnTo>
                  <a:lnTo>
                    <a:pt x="253" y="4"/>
                  </a:lnTo>
                  <a:lnTo>
                    <a:pt x="241" y="2"/>
                  </a:lnTo>
                  <a:lnTo>
                    <a:pt x="228" y="1"/>
                  </a:lnTo>
                  <a:lnTo>
                    <a:pt x="216" y="1"/>
                  </a:lnTo>
                  <a:lnTo>
                    <a:pt x="204" y="0"/>
                  </a:lnTo>
                  <a:lnTo>
                    <a:pt x="192" y="0"/>
                  </a:lnTo>
                  <a:lnTo>
                    <a:pt x="180" y="1"/>
                  </a:lnTo>
                  <a:lnTo>
                    <a:pt x="169" y="2"/>
                  </a:lnTo>
                  <a:lnTo>
                    <a:pt x="157" y="3"/>
                  </a:lnTo>
                  <a:lnTo>
                    <a:pt x="146" y="4"/>
                  </a:lnTo>
                  <a:lnTo>
                    <a:pt x="136" y="6"/>
                  </a:lnTo>
                  <a:lnTo>
                    <a:pt x="125" y="9"/>
                  </a:lnTo>
                  <a:lnTo>
                    <a:pt x="115" y="12"/>
                  </a:lnTo>
                  <a:lnTo>
                    <a:pt x="106" y="15"/>
                  </a:lnTo>
                  <a:lnTo>
                    <a:pt x="96" y="19"/>
                  </a:lnTo>
                  <a:lnTo>
                    <a:pt x="87" y="23"/>
                  </a:lnTo>
                  <a:lnTo>
                    <a:pt x="79" y="28"/>
                  </a:lnTo>
                  <a:lnTo>
                    <a:pt x="71" y="33"/>
                  </a:lnTo>
                  <a:lnTo>
                    <a:pt x="63" y="39"/>
                  </a:lnTo>
                  <a:lnTo>
                    <a:pt x="55" y="46"/>
                  </a:lnTo>
                  <a:lnTo>
                    <a:pt x="48" y="53"/>
                  </a:lnTo>
                  <a:lnTo>
                    <a:pt x="42" y="60"/>
                  </a:lnTo>
                  <a:lnTo>
                    <a:pt x="36" y="68"/>
                  </a:lnTo>
                  <a:lnTo>
                    <a:pt x="31" y="77"/>
                  </a:lnTo>
                  <a:lnTo>
                    <a:pt x="26" y="86"/>
                  </a:lnTo>
                  <a:lnTo>
                    <a:pt x="19" y="101"/>
                  </a:lnTo>
                  <a:lnTo>
                    <a:pt x="14" y="116"/>
                  </a:lnTo>
                  <a:lnTo>
                    <a:pt x="9" y="130"/>
                  </a:lnTo>
                  <a:lnTo>
                    <a:pt x="6" y="145"/>
                  </a:lnTo>
                  <a:lnTo>
                    <a:pt x="3" y="160"/>
                  </a:lnTo>
                  <a:lnTo>
                    <a:pt x="1" y="175"/>
                  </a:lnTo>
                  <a:lnTo>
                    <a:pt x="0" y="190"/>
                  </a:lnTo>
                  <a:lnTo>
                    <a:pt x="0" y="206"/>
                  </a:lnTo>
                  <a:lnTo>
                    <a:pt x="1" y="221"/>
                  </a:lnTo>
                  <a:lnTo>
                    <a:pt x="2" y="237"/>
                  </a:lnTo>
                  <a:lnTo>
                    <a:pt x="3" y="252"/>
                  </a:lnTo>
                  <a:lnTo>
                    <a:pt x="5" y="268"/>
                  </a:lnTo>
                  <a:lnTo>
                    <a:pt x="8" y="284"/>
                  </a:lnTo>
                  <a:lnTo>
                    <a:pt x="11" y="301"/>
                  </a:lnTo>
                  <a:lnTo>
                    <a:pt x="14" y="317"/>
                  </a:lnTo>
                  <a:lnTo>
                    <a:pt x="17" y="334"/>
                  </a:lnTo>
                  <a:lnTo>
                    <a:pt x="24" y="369"/>
                  </a:lnTo>
                  <a:lnTo>
                    <a:pt x="32" y="405"/>
                  </a:lnTo>
                  <a:lnTo>
                    <a:pt x="35" y="423"/>
                  </a:lnTo>
                  <a:lnTo>
                    <a:pt x="39" y="442"/>
                  </a:lnTo>
                  <a:lnTo>
                    <a:pt x="42" y="461"/>
                  </a:lnTo>
                  <a:lnTo>
                    <a:pt x="45" y="481"/>
                  </a:lnTo>
                  <a:lnTo>
                    <a:pt x="48" y="501"/>
                  </a:lnTo>
                  <a:lnTo>
                    <a:pt x="50" y="521"/>
                  </a:lnTo>
                  <a:lnTo>
                    <a:pt x="52" y="542"/>
                  </a:lnTo>
                  <a:lnTo>
                    <a:pt x="53" y="563"/>
                  </a:lnTo>
                  <a:lnTo>
                    <a:pt x="54" y="585"/>
                  </a:lnTo>
                  <a:lnTo>
                    <a:pt x="54" y="607"/>
                  </a:lnTo>
                  <a:lnTo>
                    <a:pt x="54" y="630"/>
                  </a:lnTo>
                  <a:lnTo>
                    <a:pt x="53" y="653"/>
                  </a:lnTo>
                  <a:lnTo>
                    <a:pt x="99" y="653"/>
                  </a:lnTo>
                  <a:lnTo>
                    <a:pt x="100" y="648"/>
                  </a:lnTo>
                  <a:lnTo>
                    <a:pt x="101" y="642"/>
                  </a:lnTo>
                  <a:lnTo>
                    <a:pt x="102" y="636"/>
                  </a:lnTo>
                  <a:lnTo>
                    <a:pt x="103" y="630"/>
                  </a:lnTo>
                  <a:lnTo>
                    <a:pt x="104" y="623"/>
                  </a:lnTo>
                  <a:lnTo>
                    <a:pt x="105" y="616"/>
                  </a:lnTo>
                  <a:lnTo>
                    <a:pt x="106" y="609"/>
                  </a:lnTo>
                  <a:lnTo>
                    <a:pt x="107" y="601"/>
                  </a:lnTo>
                  <a:lnTo>
                    <a:pt x="108" y="593"/>
                  </a:lnTo>
                  <a:lnTo>
                    <a:pt x="109" y="585"/>
                  </a:lnTo>
                  <a:lnTo>
                    <a:pt x="110" y="576"/>
                  </a:lnTo>
                  <a:lnTo>
                    <a:pt x="110" y="567"/>
                  </a:lnTo>
                  <a:lnTo>
                    <a:pt x="111" y="558"/>
                  </a:lnTo>
                  <a:lnTo>
                    <a:pt x="112" y="548"/>
                  </a:lnTo>
                  <a:lnTo>
                    <a:pt x="112" y="538"/>
                  </a:lnTo>
                  <a:lnTo>
                    <a:pt x="113" y="528"/>
                  </a:lnTo>
                  <a:lnTo>
                    <a:pt x="113" y="517"/>
                  </a:lnTo>
                  <a:lnTo>
                    <a:pt x="113" y="505"/>
                  </a:lnTo>
                  <a:lnTo>
                    <a:pt x="114" y="494"/>
                  </a:lnTo>
                  <a:lnTo>
                    <a:pt x="114" y="481"/>
                  </a:lnTo>
                  <a:lnTo>
                    <a:pt x="114" y="469"/>
                  </a:lnTo>
                  <a:lnTo>
                    <a:pt x="114" y="456"/>
                  </a:lnTo>
                  <a:lnTo>
                    <a:pt x="114" y="443"/>
                  </a:lnTo>
                  <a:lnTo>
                    <a:pt x="114" y="429"/>
                  </a:lnTo>
                  <a:lnTo>
                    <a:pt x="113" y="415"/>
                  </a:lnTo>
                  <a:lnTo>
                    <a:pt x="113" y="400"/>
                  </a:lnTo>
                  <a:lnTo>
                    <a:pt x="112" y="385"/>
                  </a:lnTo>
                  <a:lnTo>
                    <a:pt x="112" y="369"/>
                  </a:lnTo>
                  <a:lnTo>
                    <a:pt x="111" y="353"/>
                  </a:lnTo>
                  <a:lnTo>
                    <a:pt x="111" y="337"/>
                  </a:lnTo>
                  <a:lnTo>
                    <a:pt x="110" y="320"/>
                  </a:lnTo>
                  <a:lnTo>
                    <a:pt x="109" y="302"/>
                  </a:lnTo>
                  <a:lnTo>
                    <a:pt x="108" y="284"/>
                  </a:lnTo>
                  <a:lnTo>
                    <a:pt x="108" y="266"/>
                  </a:lnTo>
                  <a:lnTo>
                    <a:pt x="109" y="249"/>
                  </a:lnTo>
                  <a:lnTo>
                    <a:pt x="110" y="233"/>
                  </a:lnTo>
                  <a:lnTo>
                    <a:pt x="112" y="218"/>
                  </a:lnTo>
                  <a:lnTo>
                    <a:pt x="115" y="204"/>
                  </a:lnTo>
                  <a:lnTo>
                    <a:pt x="118" y="190"/>
                  </a:lnTo>
                  <a:lnTo>
                    <a:pt x="122" y="177"/>
                  </a:lnTo>
                  <a:lnTo>
                    <a:pt x="126" y="165"/>
                  </a:lnTo>
                  <a:lnTo>
                    <a:pt x="132" y="153"/>
                  </a:lnTo>
                  <a:lnTo>
                    <a:pt x="137" y="143"/>
                  </a:lnTo>
                  <a:lnTo>
                    <a:pt x="143" y="132"/>
                  </a:lnTo>
                  <a:lnTo>
                    <a:pt x="150" y="123"/>
                  </a:lnTo>
                  <a:lnTo>
                    <a:pt x="157" y="114"/>
                  </a:lnTo>
                  <a:lnTo>
                    <a:pt x="165" y="105"/>
                  </a:lnTo>
                  <a:lnTo>
                    <a:pt x="173" y="97"/>
                  </a:lnTo>
                  <a:lnTo>
                    <a:pt x="182" y="90"/>
                  </a:lnTo>
                  <a:lnTo>
                    <a:pt x="191" y="83"/>
                  </a:lnTo>
                  <a:lnTo>
                    <a:pt x="200" y="77"/>
                  </a:lnTo>
                  <a:lnTo>
                    <a:pt x="210" y="71"/>
                  </a:lnTo>
                  <a:lnTo>
                    <a:pt x="221" y="65"/>
                  </a:lnTo>
                  <a:lnTo>
                    <a:pt x="231" y="60"/>
                  </a:lnTo>
                  <a:lnTo>
                    <a:pt x="242" y="55"/>
                  </a:lnTo>
                  <a:lnTo>
                    <a:pt x="254" y="51"/>
                  </a:lnTo>
                  <a:lnTo>
                    <a:pt x="266" y="47"/>
                  </a:lnTo>
                  <a:lnTo>
                    <a:pt x="278" y="43"/>
                  </a:lnTo>
                  <a:lnTo>
                    <a:pt x="291" y="39"/>
                  </a:lnTo>
                  <a:lnTo>
                    <a:pt x="304" y="36"/>
                  </a:lnTo>
                  <a:lnTo>
                    <a:pt x="317" y="33"/>
                  </a:lnTo>
                  <a:lnTo>
                    <a:pt x="330" y="30"/>
                  </a:lnTo>
                  <a:lnTo>
                    <a:pt x="344" y="28"/>
                  </a:lnTo>
                  <a:lnTo>
                    <a:pt x="358" y="25"/>
                  </a:lnTo>
                  <a:close/>
                </a:path>
              </a:pathLst>
            </a:custGeom>
            <a:solidFill>
              <a:srgbClr val="F2CA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9" name="Freeform 43"/>
            <p:cNvSpPr>
              <a:spLocks/>
            </p:cNvSpPr>
            <p:nvPr/>
          </p:nvSpPr>
          <p:spPr bwMode="auto">
            <a:xfrm>
              <a:off x="965" y="915"/>
              <a:ext cx="241" cy="633"/>
            </a:xfrm>
            <a:custGeom>
              <a:avLst/>
              <a:gdLst>
                <a:gd name="T0" fmla="*/ 29 w 241"/>
                <a:gd name="T1" fmla="*/ 601 h 633"/>
                <a:gd name="T2" fmla="*/ 64 w 241"/>
                <a:gd name="T3" fmla="*/ 605 h 633"/>
                <a:gd name="T4" fmla="*/ 96 w 241"/>
                <a:gd name="T5" fmla="*/ 597 h 633"/>
                <a:gd name="T6" fmla="*/ 126 w 241"/>
                <a:gd name="T7" fmla="*/ 581 h 633"/>
                <a:gd name="T8" fmla="*/ 153 w 241"/>
                <a:gd name="T9" fmla="*/ 557 h 633"/>
                <a:gd name="T10" fmla="*/ 176 w 241"/>
                <a:gd name="T11" fmla="*/ 527 h 633"/>
                <a:gd name="T12" fmla="*/ 187 w 241"/>
                <a:gd name="T13" fmla="*/ 519 h 633"/>
                <a:gd name="T14" fmla="*/ 181 w 241"/>
                <a:gd name="T15" fmla="*/ 545 h 633"/>
                <a:gd name="T16" fmla="*/ 172 w 241"/>
                <a:gd name="T17" fmla="*/ 568 h 633"/>
                <a:gd name="T18" fmla="*/ 161 w 241"/>
                <a:gd name="T19" fmla="*/ 588 h 633"/>
                <a:gd name="T20" fmla="*/ 148 w 241"/>
                <a:gd name="T21" fmla="*/ 605 h 633"/>
                <a:gd name="T22" fmla="*/ 133 w 241"/>
                <a:gd name="T23" fmla="*/ 620 h 633"/>
                <a:gd name="T24" fmla="*/ 117 w 241"/>
                <a:gd name="T25" fmla="*/ 633 h 633"/>
                <a:gd name="T26" fmla="*/ 238 w 241"/>
                <a:gd name="T27" fmla="*/ 598 h 633"/>
                <a:gd name="T28" fmla="*/ 241 w 241"/>
                <a:gd name="T29" fmla="*/ 546 h 633"/>
                <a:gd name="T30" fmla="*/ 232 w 241"/>
                <a:gd name="T31" fmla="*/ 492 h 633"/>
                <a:gd name="T32" fmla="*/ 217 w 241"/>
                <a:gd name="T33" fmla="*/ 439 h 633"/>
                <a:gd name="T34" fmla="*/ 197 w 241"/>
                <a:gd name="T35" fmla="*/ 392 h 633"/>
                <a:gd name="T36" fmla="*/ 177 w 241"/>
                <a:gd name="T37" fmla="*/ 357 h 633"/>
                <a:gd name="T38" fmla="*/ 169 w 241"/>
                <a:gd name="T39" fmla="*/ 356 h 633"/>
                <a:gd name="T40" fmla="*/ 173 w 241"/>
                <a:gd name="T41" fmla="*/ 386 h 633"/>
                <a:gd name="T42" fmla="*/ 170 w 241"/>
                <a:gd name="T43" fmla="*/ 413 h 633"/>
                <a:gd name="T44" fmla="*/ 163 w 241"/>
                <a:gd name="T45" fmla="*/ 436 h 633"/>
                <a:gd name="T46" fmla="*/ 153 w 241"/>
                <a:gd name="T47" fmla="*/ 457 h 633"/>
                <a:gd name="T48" fmla="*/ 137 w 241"/>
                <a:gd name="T49" fmla="*/ 483 h 633"/>
                <a:gd name="T50" fmla="*/ 134 w 241"/>
                <a:gd name="T51" fmla="*/ 484 h 633"/>
                <a:gd name="T52" fmla="*/ 140 w 241"/>
                <a:gd name="T53" fmla="*/ 460 h 633"/>
                <a:gd name="T54" fmla="*/ 143 w 241"/>
                <a:gd name="T55" fmla="*/ 434 h 633"/>
                <a:gd name="T56" fmla="*/ 141 w 241"/>
                <a:gd name="T57" fmla="*/ 407 h 633"/>
                <a:gd name="T58" fmla="*/ 136 w 241"/>
                <a:gd name="T59" fmla="*/ 378 h 633"/>
                <a:gd name="T60" fmla="*/ 126 w 241"/>
                <a:gd name="T61" fmla="*/ 348 h 633"/>
                <a:gd name="T62" fmla="*/ 113 w 241"/>
                <a:gd name="T63" fmla="*/ 316 h 633"/>
                <a:gd name="T64" fmla="*/ 102 w 241"/>
                <a:gd name="T65" fmla="*/ 277 h 633"/>
                <a:gd name="T66" fmla="*/ 97 w 241"/>
                <a:gd name="T67" fmla="*/ 229 h 633"/>
                <a:gd name="T68" fmla="*/ 98 w 241"/>
                <a:gd name="T69" fmla="*/ 176 h 633"/>
                <a:gd name="T70" fmla="*/ 106 w 241"/>
                <a:gd name="T71" fmla="*/ 120 h 633"/>
                <a:gd name="T72" fmla="*/ 120 w 241"/>
                <a:gd name="T73" fmla="*/ 66 h 633"/>
                <a:gd name="T74" fmla="*/ 140 w 241"/>
                <a:gd name="T75" fmla="*/ 18 h 633"/>
                <a:gd name="T76" fmla="*/ 128 w 241"/>
                <a:gd name="T77" fmla="*/ 26 h 633"/>
                <a:gd name="T78" fmla="*/ 101 w 241"/>
                <a:gd name="T79" fmla="*/ 73 h 633"/>
                <a:gd name="T80" fmla="*/ 84 w 241"/>
                <a:gd name="T81" fmla="*/ 124 h 633"/>
                <a:gd name="T82" fmla="*/ 75 w 241"/>
                <a:gd name="T83" fmla="*/ 177 h 633"/>
                <a:gd name="T84" fmla="*/ 73 w 241"/>
                <a:gd name="T85" fmla="*/ 229 h 633"/>
                <a:gd name="T86" fmla="*/ 76 w 241"/>
                <a:gd name="T87" fmla="*/ 276 h 633"/>
                <a:gd name="T88" fmla="*/ 85 w 241"/>
                <a:gd name="T89" fmla="*/ 320 h 633"/>
                <a:gd name="T90" fmla="*/ 96 w 241"/>
                <a:gd name="T91" fmla="*/ 376 h 633"/>
                <a:gd name="T92" fmla="*/ 101 w 241"/>
                <a:gd name="T93" fmla="*/ 433 h 633"/>
                <a:gd name="T94" fmla="*/ 98 w 241"/>
                <a:gd name="T95" fmla="*/ 488 h 633"/>
                <a:gd name="T96" fmla="*/ 84 w 241"/>
                <a:gd name="T97" fmla="*/ 535 h 633"/>
                <a:gd name="T98" fmla="*/ 56 w 241"/>
                <a:gd name="T99" fmla="*/ 569 h 633"/>
                <a:gd name="T100" fmla="*/ 11 w 241"/>
                <a:gd name="T101" fmla="*/ 587 h 6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41" h="633">
                  <a:moveTo>
                    <a:pt x="0" y="588"/>
                  </a:moveTo>
                  <a:lnTo>
                    <a:pt x="7" y="592"/>
                  </a:lnTo>
                  <a:lnTo>
                    <a:pt x="15" y="596"/>
                  </a:lnTo>
                  <a:lnTo>
                    <a:pt x="22" y="599"/>
                  </a:lnTo>
                  <a:lnTo>
                    <a:pt x="29" y="601"/>
                  </a:lnTo>
                  <a:lnTo>
                    <a:pt x="36" y="603"/>
                  </a:lnTo>
                  <a:lnTo>
                    <a:pt x="43" y="604"/>
                  </a:lnTo>
                  <a:lnTo>
                    <a:pt x="50" y="605"/>
                  </a:lnTo>
                  <a:lnTo>
                    <a:pt x="57" y="605"/>
                  </a:lnTo>
                  <a:lnTo>
                    <a:pt x="64" y="605"/>
                  </a:lnTo>
                  <a:lnTo>
                    <a:pt x="70" y="604"/>
                  </a:lnTo>
                  <a:lnTo>
                    <a:pt x="77" y="603"/>
                  </a:lnTo>
                  <a:lnTo>
                    <a:pt x="84" y="602"/>
                  </a:lnTo>
                  <a:lnTo>
                    <a:pt x="90" y="600"/>
                  </a:lnTo>
                  <a:lnTo>
                    <a:pt x="96" y="597"/>
                  </a:lnTo>
                  <a:lnTo>
                    <a:pt x="102" y="595"/>
                  </a:lnTo>
                  <a:lnTo>
                    <a:pt x="108" y="592"/>
                  </a:lnTo>
                  <a:lnTo>
                    <a:pt x="114" y="588"/>
                  </a:lnTo>
                  <a:lnTo>
                    <a:pt x="120" y="585"/>
                  </a:lnTo>
                  <a:lnTo>
                    <a:pt x="126" y="581"/>
                  </a:lnTo>
                  <a:lnTo>
                    <a:pt x="131" y="576"/>
                  </a:lnTo>
                  <a:lnTo>
                    <a:pt x="137" y="572"/>
                  </a:lnTo>
                  <a:lnTo>
                    <a:pt x="142" y="567"/>
                  </a:lnTo>
                  <a:lnTo>
                    <a:pt x="147" y="562"/>
                  </a:lnTo>
                  <a:lnTo>
                    <a:pt x="153" y="557"/>
                  </a:lnTo>
                  <a:lnTo>
                    <a:pt x="157" y="551"/>
                  </a:lnTo>
                  <a:lnTo>
                    <a:pt x="162" y="545"/>
                  </a:lnTo>
                  <a:lnTo>
                    <a:pt x="167" y="539"/>
                  </a:lnTo>
                  <a:lnTo>
                    <a:pt x="171" y="533"/>
                  </a:lnTo>
                  <a:lnTo>
                    <a:pt x="176" y="527"/>
                  </a:lnTo>
                  <a:lnTo>
                    <a:pt x="180" y="520"/>
                  </a:lnTo>
                  <a:lnTo>
                    <a:pt x="184" y="514"/>
                  </a:lnTo>
                  <a:lnTo>
                    <a:pt x="188" y="507"/>
                  </a:lnTo>
                  <a:lnTo>
                    <a:pt x="187" y="513"/>
                  </a:lnTo>
                  <a:lnTo>
                    <a:pt x="187" y="519"/>
                  </a:lnTo>
                  <a:lnTo>
                    <a:pt x="186" y="524"/>
                  </a:lnTo>
                  <a:lnTo>
                    <a:pt x="185" y="530"/>
                  </a:lnTo>
                  <a:lnTo>
                    <a:pt x="184" y="535"/>
                  </a:lnTo>
                  <a:lnTo>
                    <a:pt x="182" y="540"/>
                  </a:lnTo>
                  <a:lnTo>
                    <a:pt x="181" y="545"/>
                  </a:lnTo>
                  <a:lnTo>
                    <a:pt x="179" y="550"/>
                  </a:lnTo>
                  <a:lnTo>
                    <a:pt x="178" y="554"/>
                  </a:lnTo>
                  <a:lnTo>
                    <a:pt x="176" y="559"/>
                  </a:lnTo>
                  <a:lnTo>
                    <a:pt x="174" y="563"/>
                  </a:lnTo>
                  <a:lnTo>
                    <a:pt x="172" y="568"/>
                  </a:lnTo>
                  <a:lnTo>
                    <a:pt x="170" y="572"/>
                  </a:lnTo>
                  <a:lnTo>
                    <a:pt x="168" y="576"/>
                  </a:lnTo>
                  <a:lnTo>
                    <a:pt x="166" y="580"/>
                  </a:lnTo>
                  <a:lnTo>
                    <a:pt x="164" y="584"/>
                  </a:lnTo>
                  <a:lnTo>
                    <a:pt x="161" y="588"/>
                  </a:lnTo>
                  <a:lnTo>
                    <a:pt x="159" y="591"/>
                  </a:lnTo>
                  <a:lnTo>
                    <a:pt x="156" y="595"/>
                  </a:lnTo>
                  <a:lnTo>
                    <a:pt x="153" y="598"/>
                  </a:lnTo>
                  <a:lnTo>
                    <a:pt x="151" y="602"/>
                  </a:lnTo>
                  <a:lnTo>
                    <a:pt x="148" y="605"/>
                  </a:lnTo>
                  <a:lnTo>
                    <a:pt x="145" y="608"/>
                  </a:lnTo>
                  <a:lnTo>
                    <a:pt x="142" y="611"/>
                  </a:lnTo>
                  <a:lnTo>
                    <a:pt x="139" y="614"/>
                  </a:lnTo>
                  <a:lnTo>
                    <a:pt x="136" y="617"/>
                  </a:lnTo>
                  <a:lnTo>
                    <a:pt x="133" y="620"/>
                  </a:lnTo>
                  <a:lnTo>
                    <a:pt x="130" y="623"/>
                  </a:lnTo>
                  <a:lnTo>
                    <a:pt x="127" y="626"/>
                  </a:lnTo>
                  <a:lnTo>
                    <a:pt x="123" y="628"/>
                  </a:lnTo>
                  <a:lnTo>
                    <a:pt x="120" y="631"/>
                  </a:lnTo>
                  <a:lnTo>
                    <a:pt x="117" y="633"/>
                  </a:lnTo>
                  <a:lnTo>
                    <a:pt x="227" y="633"/>
                  </a:lnTo>
                  <a:lnTo>
                    <a:pt x="231" y="625"/>
                  </a:lnTo>
                  <a:lnTo>
                    <a:pt x="234" y="616"/>
                  </a:lnTo>
                  <a:lnTo>
                    <a:pt x="236" y="607"/>
                  </a:lnTo>
                  <a:lnTo>
                    <a:pt x="238" y="598"/>
                  </a:lnTo>
                  <a:lnTo>
                    <a:pt x="240" y="588"/>
                  </a:lnTo>
                  <a:lnTo>
                    <a:pt x="241" y="578"/>
                  </a:lnTo>
                  <a:lnTo>
                    <a:pt x="241" y="568"/>
                  </a:lnTo>
                  <a:lnTo>
                    <a:pt x="241" y="557"/>
                  </a:lnTo>
                  <a:lnTo>
                    <a:pt x="241" y="546"/>
                  </a:lnTo>
                  <a:lnTo>
                    <a:pt x="240" y="536"/>
                  </a:lnTo>
                  <a:lnTo>
                    <a:pt x="238" y="525"/>
                  </a:lnTo>
                  <a:lnTo>
                    <a:pt x="237" y="514"/>
                  </a:lnTo>
                  <a:lnTo>
                    <a:pt x="235" y="503"/>
                  </a:lnTo>
                  <a:lnTo>
                    <a:pt x="232" y="492"/>
                  </a:lnTo>
                  <a:lnTo>
                    <a:pt x="230" y="481"/>
                  </a:lnTo>
                  <a:lnTo>
                    <a:pt x="227" y="470"/>
                  </a:lnTo>
                  <a:lnTo>
                    <a:pt x="224" y="459"/>
                  </a:lnTo>
                  <a:lnTo>
                    <a:pt x="220" y="449"/>
                  </a:lnTo>
                  <a:lnTo>
                    <a:pt x="217" y="439"/>
                  </a:lnTo>
                  <a:lnTo>
                    <a:pt x="213" y="429"/>
                  </a:lnTo>
                  <a:lnTo>
                    <a:pt x="209" y="419"/>
                  </a:lnTo>
                  <a:lnTo>
                    <a:pt x="205" y="410"/>
                  </a:lnTo>
                  <a:lnTo>
                    <a:pt x="201" y="401"/>
                  </a:lnTo>
                  <a:lnTo>
                    <a:pt x="197" y="392"/>
                  </a:lnTo>
                  <a:lnTo>
                    <a:pt x="193" y="384"/>
                  </a:lnTo>
                  <a:lnTo>
                    <a:pt x="189" y="376"/>
                  </a:lnTo>
                  <a:lnTo>
                    <a:pt x="185" y="369"/>
                  </a:lnTo>
                  <a:lnTo>
                    <a:pt x="181" y="363"/>
                  </a:lnTo>
                  <a:lnTo>
                    <a:pt x="177" y="357"/>
                  </a:lnTo>
                  <a:lnTo>
                    <a:pt x="173" y="351"/>
                  </a:lnTo>
                  <a:lnTo>
                    <a:pt x="169" y="347"/>
                  </a:lnTo>
                  <a:lnTo>
                    <a:pt x="166" y="343"/>
                  </a:lnTo>
                  <a:lnTo>
                    <a:pt x="168" y="350"/>
                  </a:lnTo>
                  <a:lnTo>
                    <a:pt x="169" y="356"/>
                  </a:lnTo>
                  <a:lnTo>
                    <a:pt x="171" y="362"/>
                  </a:lnTo>
                  <a:lnTo>
                    <a:pt x="172" y="369"/>
                  </a:lnTo>
                  <a:lnTo>
                    <a:pt x="172" y="375"/>
                  </a:lnTo>
                  <a:lnTo>
                    <a:pt x="173" y="380"/>
                  </a:lnTo>
                  <a:lnTo>
                    <a:pt x="173" y="386"/>
                  </a:lnTo>
                  <a:lnTo>
                    <a:pt x="173" y="392"/>
                  </a:lnTo>
                  <a:lnTo>
                    <a:pt x="172" y="397"/>
                  </a:lnTo>
                  <a:lnTo>
                    <a:pt x="172" y="402"/>
                  </a:lnTo>
                  <a:lnTo>
                    <a:pt x="171" y="408"/>
                  </a:lnTo>
                  <a:lnTo>
                    <a:pt x="170" y="413"/>
                  </a:lnTo>
                  <a:lnTo>
                    <a:pt x="169" y="417"/>
                  </a:lnTo>
                  <a:lnTo>
                    <a:pt x="168" y="422"/>
                  </a:lnTo>
                  <a:lnTo>
                    <a:pt x="166" y="427"/>
                  </a:lnTo>
                  <a:lnTo>
                    <a:pt x="165" y="431"/>
                  </a:lnTo>
                  <a:lnTo>
                    <a:pt x="163" y="436"/>
                  </a:lnTo>
                  <a:lnTo>
                    <a:pt x="161" y="440"/>
                  </a:lnTo>
                  <a:lnTo>
                    <a:pt x="159" y="444"/>
                  </a:lnTo>
                  <a:lnTo>
                    <a:pt x="157" y="448"/>
                  </a:lnTo>
                  <a:lnTo>
                    <a:pt x="155" y="453"/>
                  </a:lnTo>
                  <a:lnTo>
                    <a:pt x="153" y="457"/>
                  </a:lnTo>
                  <a:lnTo>
                    <a:pt x="150" y="460"/>
                  </a:lnTo>
                  <a:lnTo>
                    <a:pt x="148" y="464"/>
                  </a:lnTo>
                  <a:lnTo>
                    <a:pt x="144" y="472"/>
                  </a:lnTo>
                  <a:lnTo>
                    <a:pt x="139" y="479"/>
                  </a:lnTo>
                  <a:lnTo>
                    <a:pt x="137" y="483"/>
                  </a:lnTo>
                  <a:lnTo>
                    <a:pt x="135" y="486"/>
                  </a:lnTo>
                  <a:lnTo>
                    <a:pt x="133" y="490"/>
                  </a:lnTo>
                  <a:lnTo>
                    <a:pt x="131" y="493"/>
                  </a:lnTo>
                  <a:lnTo>
                    <a:pt x="133" y="488"/>
                  </a:lnTo>
                  <a:lnTo>
                    <a:pt x="134" y="484"/>
                  </a:lnTo>
                  <a:lnTo>
                    <a:pt x="136" y="479"/>
                  </a:lnTo>
                  <a:lnTo>
                    <a:pt x="137" y="474"/>
                  </a:lnTo>
                  <a:lnTo>
                    <a:pt x="138" y="469"/>
                  </a:lnTo>
                  <a:lnTo>
                    <a:pt x="140" y="464"/>
                  </a:lnTo>
                  <a:lnTo>
                    <a:pt x="140" y="460"/>
                  </a:lnTo>
                  <a:lnTo>
                    <a:pt x="141" y="455"/>
                  </a:lnTo>
                  <a:lnTo>
                    <a:pt x="142" y="449"/>
                  </a:lnTo>
                  <a:lnTo>
                    <a:pt x="142" y="444"/>
                  </a:lnTo>
                  <a:lnTo>
                    <a:pt x="143" y="439"/>
                  </a:lnTo>
                  <a:lnTo>
                    <a:pt x="143" y="434"/>
                  </a:lnTo>
                  <a:lnTo>
                    <a:pt x="143" y="429"/>
                  </a:lnTo>
                  <a:lnTo>
                    <a:pt x="143" y="423"/>
                  </a:lnTo>
                  <a:lnTo>
                    <a:pt x="142" y="418"/>
                  </a:lnTo>
                  <a:lnTo>
                    <a:pt x="142" y="413"/>
                  </a:lnTo>
                  <a:lnTo>
                    <a:pt x="141" y="407"/>
                  </a:lnTo>
                  <a:lnTo>
                    <a:pt x="140" y="401"/>
                  </a:lnTo>
                  <a:lnTo>
                    <a:pt x="140" y="396"/>
                  </a:lnTo>
                  <a:lnTo>
                    <a:pt x="138" y="390"/>
                  </a:lnTo>
                  <a:lnTo>
                    <a:pt x="137" y="384"/>
                  </a:lnTo>
                  <a:lnTo>
                    <a:pt x="136" y="378"/>
                  </a:lnTo>
                  <a:lnTo>
                    <a:pt x="134" y="372"/>
                  </a:lnTo>
                  <a:lnTo>
                    <a:pt x="132" y="366"/>
                  </a:lnTo>
                  <a:lnTo>
                    <a:pt x="131" y="360"/>
                  </a:lnTo>
                  <a:lnTo>
                    <a:pt x="129" y="354"/>
                  </a:lnTo>
                  <a:lnTo>
                    <a:pt x="126" y="348"/>
                  </a:lnTo>
                  <a:lnTo>
                    <a:pt x="124" y="342"/>
                  </a:lnTo>
                  <a:lnTo>
                    <a:pt x="122" y="335"/>
                  </a:lnTo>
                  <a:lnTo>
                    <a:pt x="119" y="329"/>
                  </a:lnTo>
                  <a:lnTo>
                    <a:pt x="116" y="322"/>
                  </a:lnTo>
                  <a:lnTo>
                    <a:pt x="113" y="316"/>
                  </a:lnTo>
                  <a:lnTo>
                    <a:pt x="110" y="309"/>
                  </a:lnTo>
                  <a:lnTo>
                    <a:pt x="108" y="301"/>
                  </a:lnTo>
                  <a:lnTo>
                    <a:pt x="106" y="294"/>
                  </a:lnTo>
                  <a:lnTo>
                    <a:pt x="104" y="286"/>
                  </a:lnTo>
                  <a:lnTo>
                    <a:pt x="102" y="277"/>
                  </a:lnTo>
                  <a:lnTo>
                    <a:pt x="100" y="268"/>
                  </a:lnTo>
                  <a:lnTo>
                    <a:pt x="99" y="259"/>
                  </a:lnTo>
                  <a:lnTo>
                    <a:pt x="98" y="249"/>
                  </a:lnTo>
                  <a:lnTo>
                    <a:pt x="97" y="239"/>
                  </a:lnTo>
                  <a:lnTo>
                    <a:pt x="97" y="229"/>
                  </a:lnTo>
                  <a:lnTo>
                    <a:pt x="96" y="219"/>
                  </a:lnTo>
                  <a:lnTo>
                    <a:pt x="97" y="208"/>
                  </a:lnTo>
                  <a:lnTo>
                    <a:pt x="97" y="197"/>
                  </a:lnTo>
                  <a:lnTo>
                    <a:pt x="97" y="187"/>
                  </a:lnTo>
                  <a:lnTo>
                    <a:pt x="98" y="176"/>
                  </a:lnTo>
                  <a:lnTo>
                    <a:pt x="99" y="165"/>
                  </a:lnTo>
                  <a:lnTo>
                    <a:pt x="101" y="154"/>
                  </a:lnTo>
                  <a:lnTo>
                    <a:pt x="102" y="142"/>
                  </a:lnTo>
                  <a:lnTo>
                    <a:pt x="104" y="131"/>
                  </a:lnTo>
                  <a:lnTo>
                    <a:pt x="106" y="120"/>
                  </a:lnTo>
                  <a:lnTo>
                    <a:pt x="108" y="109"/>
                  </a:lnTo>
                  <a:lnTo>
                    <a:pt x="111" y="98"/>
                  </a:lnTo>
                  <a:lnTo>
                    <a:pt x="114" y="88"/>
                  </a:lnTo>
                  <a:lnTo>
                    <a:pt x="117" y="77"/>
                  </a:lnTo>
                  <a:lnTo>
                    <a:pt x="120" y="66"/>
                  </a:lnTo>
                  <a:lnTo>
                    <a:pt x="123" y="56"/>
                  </a:lnTo>
                  <a:lnTo>
                    <a:pt x="127" y="46"/>
                  </a:lnTo>
                  <a:lnTo>
                    <a:pt x="131" y="36"/>
                  </a:lnTo>
                  <a:lnTo>
                    <a:pt x="135" y="27"/>
                  </a:lnTo>
                  <a:lnTo>
                    <a:pt x="140" y="18"/>
                  </a:lnTo>
                  <a:lnTo>
                    <a:pt x="144" y="9"/>
                  </a:lnTo>
                  <a:lnTo>
                    <a:pt x="149" y="0"/>
                  </a:lnTo>
                  <a:lnTo>
                    <a:pt x="142" y="9"/>
                  </a:lnTo>
                  <a:lnTo>
                    <a:pt x="135" y="17"/>
                  </a:lnTo>
                  <a:lnTo>
                    <a:pt x="128" y="26"/>
                  </a:lnTo>
                  <a:lnTo>
                    <a:pt x="122" y="35"/>
                  </a:lnTo>
                  <a:lnTo>
                    <a:pt x="116" y="44"/>
                  </a:lnTo>
                  <a:lnTo>
                    <a:pt x="111" y="54"/>
                  </a:lnTo>
                  <a:lnTo>
                    <a:pt x="106" y="63"/>
                  </a:lnTo>
                  <a:lnTo>
                    <a:pt x="101" y="73"/>
                  </a:lnTo>
                  <a:lnTo>
                    <a:pt x="97" y="83"/>
                  </a:lnTo>
                  <a:lnTo>
                    <a:pt x="93" y="93"/>
                  </a:lnTo>
                  <a:lnTo>
                    <a:pt x="90" y="104"/>
                  </a:lnTo>
                  <a:lnTo>
                    <a:pt x="87" y="114"/>
                  </a:lnTo>
                  <a:lnTo>
                    <a:pt x="84" y="124"/>
                  </a:lnTo>
                  <a:lnTo>
                    <a:pt x="82" y="135"/>
                  </a:lnTo>
                  <a:lnTo>
                    <a:pt x="79" y="145"/>
                  </a:lnTo>
                  <a:lnTo>
                    <a:pt x="78" y="156"/>
                  </a:lnTo>
                  <a:lnTo>
                    <a:pt x="76" y="167"/>
                  </a:lnTo>
                  <a:lnTo>
                    <a:pt x="75" y="177"/>
                  </a:lnTo>
                  <a:lnTo>
                    <a:pt x="74" y="188"/>
                  </a:lnTo>
                  <a:lnTo>
                    <a:pt x="73" y="198"/>
                  </a:lnTo>
                  <a:lnTo>
                    <a:pt x="73" y="208"/>
                  </a:lnTo>
                  <a:lnTo>
                    <a:pt x="73" y="218"/>
                  </a:lnTo>
                  <a:lnTo>
                    <a:pt x="73" y="229"/>
                  </a:lnTo>
                  <a:lnTo>
                    <a:pt x="73" y="238"/>
                  </a:lnTo>
                  <a:lnTo>
                    <a:pt x="74" y="248"/>
                  </a:lnTo>
                  <a:lnTo>
                    <a:pt x="74" y="258"/>
                  </a:lnTo>
                  <a:lnTo>
                    <a:pt x="75" y="267"/>
                  </a:lnTo>
                  <a:lnTo>
                    <a:pt x="76" y="276"/>
                  </a:lnTo>
                  <a:lnTo>
                    <a:pt x="78" y="285"/>
                  </a:lnTo>
                  <a:lnTo>
                    <a:pt x="79" y="294"/>
                  </a:lnTo>
                  <a:lnTo>
                    <a:pt x="81" y="302"/>
                  </a:lnTo>
                  <a:lnTo>
                    <a:pt x="83" y="310"/>
                  </a:lnTo>
                  <a:lnTo>
                    <a:pt x="85" y="320"/>
                  </a:lnTo>
                  <a:lnTo>
                    <a:pt x="88" y="331"/>
                  </a:lnTo>
                  <a:lnTo>
                    <a:pt x="90" y="342"/>
                  </a:lnTo>
                  <a:lnTo>
                    <a:pt x="92" y="353"/>
                  </a:lnTo>
                  <a:lnTo>
                    <a:pt x="94" y="365"/>
                  </a:lnTo>
                  <a:lnTo>
                    <a:pt x="96" y="376"/>
                  </a:lnTo>
                  <a:lnTo>
                    <a:pt x="97" y="387"/>
                  </a:lnTo>
                  <a:lnTo>
                    <a:pt x="99" y="399"/>
                  </a:lnTo>
                  <a:lnTo>
                    <a:pt x="100" y="410"/>
                  </a:lnTo>
                  <a:lnTo>
                    <a:pt x="100" y="422"/>
                  </a:lnTo>
                  <a:lnTo>
                    <a:pt x="101" y="433"/>
                  </a:lnTo>
                  <a:lnTo>
                    <a:pt x="101" y="444"/>
                  </a:lnTo>
                  <a:lnTo>
                    <a:pt x="101" y="456"/>
                  </a:lnTo>
                  <a:lnTo>
                    <a:pt x="100" y="466"/>
                  </a:lnTo>
                  <a:lnTo>
                    <a:pt x="99" y="477"/>
                  </a:lnTo>
                  <a:lnTo>
                    <a:pt x="98" y="488"/>
                  </a:lnTo>
                  <a:lnTo>
                    <a:pt x="96" y="498"/>
                  </a:lnTo>
                  <a:lnTo>
                    <a:pt x="94" y="508"/>
                  </a:lnTo>
                  <a:lnTo>
                    <a:pt x="91" y="517"/>
                  </a:lnTo>
                  <a:lnTo>
                    <a:pt x="88" y="526"/>
                  </a:lnTo>
                  <a:lnTo>
                    <a:pt x="84" y="535"/>
                  </a:lnTo>
                  <a:lnTo>
                    <a:pt x="80" y="543"/>
                  </a:lnTo>
                  <a:lnTo>
                    <a:pt x="75" y="550"/>
                  </a:lnTo>
                  <a:lnTo>
                    <a:pt x="69" y="557"/>
                  </a:lnTo>
                  <a:lnTo>
                    <a:pt x="63" y="564"/>
                  </a:lnTo>
                  <a:lnTo>
                    <a:pt x="56" y="569"/>
                  </a:lnTo>
                  <a:lnTo>
                    <a:pt x="48" y="574"/>
                  </a:lnTo>
                  <a:lnTo>
                    <a:pt x="40" y="579"/>
                  </a:lnTo>
                  <a:lnTo>
                    <a:pt x="31" y="582"/>
                  </a:lnTo>
                  <a:lnTo>
                    <a:pt x="22" y="585"/>
                  </a:lnTo>
                  <a:lnTo>
                    <a:pt x="11" y="587"/>
                  </a:lnTo>
                  <a:lnTo>
                    <a:pt x="0" y="588"/>
                  </a:lnTo>
                  <a:close/>
                </a:path>
              </a:pathLst>
            </a:custGeom>
            <a:solidFill>
              <a:srgbClr val="D4943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0" name="Freeform 44"/>
            <p:cNvSpPr>
              <a:spLocks/>
            </p:cNvSpPr>
            <p:nvPr/>
          </p:nvSpPr>
          <p:spPr bwMode="auto">
            <a:xfrm>
              <a:off x="1054" y="828"/>
              <a:ext cx="617" cy="602"/>
            </a:xfrm>
            <a:custGeom>
              <a:avLst/>
              <a:gdLst>
                <a:gd name="T0" fmla="*/ 282 w 617"/>
                <a:gd name="T1" fmla="*/ 127 h 602"/>
                <a:gd name="T2" fmla="*/ 332 w 617"/>
                <a:gd name="T3" fmla="*/ 157 h 602"/>
                <a:gd name="T4" fmla="*/ 377 w 617"/>
                <a:gd name="T5" fmla="*/ 194 h 602"/>
                <a:gd name="T6" fmla="*/ 415 w 617"/>
                <a:gd name="T7" fmla="*/ 237 h 602"/>
                <a:gd name="T8" fmla="*/ 447 w 617"/>
                <a:gd name="T9" fmla="*/ 284 h 602"/>
                <a:gd name="T10" fmla="*/ 470 w 617"/>
                <a:gd name="T11" fmla="*/ 335 h 602"/>
                <a:gd name="T12" fmla="*/ 484 w 617"/>
                <a:gd name="T13" fmla="*/ 388 h 602"/>
                <a:gd name="T14" fmla="*/ 489 w 617"/>
                <a:gd name="T15" fmla="*/ 443 h 602"/>
                <a:gd name="T16" fmla="*/ 481 w 617"/>
                <a:gd name="T17" fmla="*/ 497 h 602"/>
                <a:gd name="T18" fmla="*/ 462 w 617"/>
                <a:gd name="T19" fmla="*/ 551 h 602"/>
                <a:gd name="T20" fmla="*/ 430 w 617"/>
                <a:gd name="T21" fmla="*/ 602 h 602"/>
                <a:gd name="T22" fmla="*/ 465 w 617"/>
                <a:gd name="T23" fmla="*/ 588 h 602"/>
                <a:gd name="T24" fmla="*/ 496 w 617"/>
                <a:gd name="T25" fmla="*/ 568 h 602"/>
                <a:gd name="T26" fmla="*/ 524 w 617"/>
                <a:gd name="T27" fmla="*/ 543 h 602"/>
                <a:gd name="T28" fmla="*/ 549 w 617"/>
                <a:gd name="T29" fmla="*/ 514 h 602"/>
                <a:gd name="T30" fmla="*/ 570 w 617"/>
                <a:gd name="T31" fmla="*/ 481 h 602"/>
                <a:gd name="T32" fmla="*/ 587 w 617"/>
                <a:gd name="T33" fmla="*/ 445 h 602"/>
                <a:gd name="T34" fmla="*/ 601 w 617"/>
                <a:gd name="T35" fmla="*/ 406 h 602"/>
                <a:gd name="T36" fmla="*/ 610 w 617"/>
                <a:gd name="T37" fmla="*/ 366 h 602"/>
                <a:gd name="T38" fmla="*/ 616 w 617"/>
                <a:gd name="T39" fmla="*/ 324 h 602"/>
                <a:gd name="T40" fmla="*/ 617 w 617"/>
                <a:gd name="T41" fmla="*/ 282 h 602"/>
                <a:gd name="T42" fmla="*/ 614 w 617"/>
                <a:gd name="T43" fmla="*/ 240 h 602"/>
                <a:gd name="T44" fmla="*/ 602 w 617"/>
                <a:gd name="T45" fmla="*/ 198 h 602"/>
                <a:gd name="T46" fmla="*/ 581 w 617"/>
                <a:gd name="T47" fmla="*/ 159 h 602"/>
                <a:gd name="T48" fmla="*/ 552 w 617"/>
                <a:gd name="T49" fmla="*/ 122 h 602"/>
                <a:gd name="T50" fmla="*/ 516 w 617"/>
                <a:gd name="T51" fmla="*/ 88 h 602"/>
                <a:gd name="T52" fmla="*/ 474 w 617"/>
                <a:gd name="T53" fmla="*/ 59 h 602"/>
                <a:gd name="T54" fmla="*/ 427 w 617"/>
                <a:gd name="T55" fmla="*/ 35 h 602"/>
                <a:gd name="T56" fmla="*/ 376 w 617"/>
                <a:gd name="T57" fmla="*/ 16 h 602"/>
                <a:gd name="T58" fmla="*/ 321 w 617"/>
                <a:gd name="T59" fmla="*/ 4 h 602"/>
                <a:gd name="T60" fmla="*/ 264 w 617"/>
                <a:gd name="T61" fmla="*/ 0 h 602"/>
                <a:gd name="T62" fmla="*/ 206 w 617"/>
                <a:gd name="T63" fmla="*/ 4 h 602"/>
                <a:gd name="T64" fmla="*/ 151 w 617"/>
                <a:gd name="T65" fmla="*/ 18 h 602"/>
                <a:gd name="T66" fmla="*/ 103 w 617"/>
                <a:gd name="T67" fmla="*/ 46 h 602"/>
                <a:gd name="T68" fmla="*/ 63 w 617"/>
                <a:gd name="T69" fmla="*/ 85 h 602"/>
                <a:gd name="T70" fmla="*/ 33 w 617"/>
                <a:gd name="T71" fmla="*/ 134 h 602"/>
                <a:gd name="T72" fmla="*/ 12 w 617"/>
                <a:gd name="T73" fmla="*/ 190 h 602"/>
                <a:gd name="T74" fmla="*/ 1 w 617"/>
                <a:gd name="T75" fmla="*/ 252 h 602"/>
                <a:gd name="T76" fmla="*/ 3 w 617"/>
                <a:gd name="T77" fmla="*/ 319 h 602"/>
                <a:gd name="T78" fmla="*/ 16 w 617"/>
                <a:gd name="T79" fmla="*/ 387 h 602"/>
                <a:gd name="T80" fmla="*/ 42 w 617"/>
                <a:gd name="T81" fmla="*/ 456 h 602"/>
                <a:gd name="T82" fmla="*/ 82 w 617"/>
                <a:gd name="T83" fmla="*/ 522 h 602"/>
                <a:gd name="T84" fmla="*/ 136 w 617"/>
                <a:gd name="T85" fmla="*/ 586 h 602"/>
                <a:gd name="T86" fmla="*/ 122 w 617"/>
                <a:gd name="T87" fmla="*/ 550 h 602"/>
                <a:gd name="T88" fmla="*/ 113 w 617"/>
                <a:gd name="T89" fmla="*/ 508 h 602"/>
                <a:gd name="T90" fmla="*/ 109 w 617"/>
                <a:gd name="T91" fmla="*/ 461 h 602"/>
                <a:gd name="T92" fmla="*/ 110 w 617"/>
                <a:gd name="T93" fmla="*/ 410 h 602"/>
                <a:gd name="T94" fmla="*/ 117 w 617"/>
                <a:gd name="T95" fmla="*/ 358 h 602"/>
                <a:gd name="T96" fmla="*/ 128 w 617"/>
                <a:gd name="T97" fmla="*/ 306 h 602"/>
                <a:gd name="T98" fmla="*/ 145 w 617"/>
                <a:gd name="T99" fmla="*/ 255 h 602"/>
                <a:gd name="T100" fmla="*/ 166 w 617"/>
                <a:gd name="T101" fmla="*/ 208 h 602"/>
                <a:gd name="T102" fmla="*/ 192 w 617"/>
                <a:gd name="T103" fmla="*/ 166 h 602"/>
                <a:gd name="T104" fmla="*/ 223 w 617"/>
                <a:gd name="T105" fmla="*/ 130 h 6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617" h="602">
                  <a:moveTo>
                    <a:pt x="246" y="111"/>
                  </a:moveTo>
                  <a:lnTo>
                    <a:pt x="264" y="118"/>
                  </a:lnTo>
                  <a:lnTo>
                    <a:pt x="282" y="127"/>
                  </a:lnTo>
                  <a:lnTo>
                    <a:pt x="299" y="136"/>
                  </a:lnTo>
                  <a:lnTo>
                    <a:pt x="316" y="146"/>
                  </a:lnTo>
                  <a:lnTo>
                    <a:pt x="332" y="157"/>
                  </a:lnTo>
                  <a:lnTo>
                    <a:pt x="348" y="169"/>
                  </a:lnTo>
                  <a:lnTo>
                    <a:pt x="363" y="181"/>
                  </a:lnTo>
                  <a:lnTo>
                    <a:pt x="377" y="194"/>
                  </a:lnTo>
                  <a:lnTo>
                    <a:pt x="390" y="208"/>
                  </a:lnTo>
                  <a:lnTo>
                    <a:pt x="403" y="222"/>
                  </a:lnTo>
                  <a:lnTo>
                    <a:pt x="415" y="237"/>
                  </a:lnTo>
                  <a:lnTo>
                    <a:pt x="427" y="252"/>
                  </a:lnTo>
                  <a:lnTo>
                    <a:pt x="437" y="268"/>
                  </a:lnTo>
                  <a:lnTo>
                    <a:pt x="447" y="284"/>
                  </a:lnTo>
                  <a:lnTo>
                    <a:pt x="456" y="301"/>
                  </a:lnTo>
                  <a:lnTo>
                    <a:pt x="463" y="318"/>
                  </a:lnTo>
                  <a:lnTo>
                    <a:pt x="470" y="335"/>
                  </a:lnTo>
                  <a:lnTo>
                    <a:pt x="476" y="352"/>
                  </a:lnTo>
                  <a:lnTo>
                    <a:pt x="481" y="370"/>
                  </a:lnTo>
                  <a:lnTo>
                    <a:pt x="484" y="388"/>
                  </a:lnTo>
                  <a:lnTo>
                    <a:pt x="487" y="406"/>
                  </a:lnTo>
                  <a:lnTo>
                    <a:pt x="488" y="424"/>
                  </a:lnTo>
                  <a:lnTo>
                    <a:pt x="489" y="443"/>
                  </a:lnTo>
                  <a:lnTo>
                    <a:pt x="487" y="461"/>
                  </a:lnTo>
                  <a:lnTo>
                    <a:pt x="485" y="479"/>
                  </a:lnTo>
                  <a:lnTo>
                    <a:pt x="481" y="497"/>
                  </a:lnTo>
                  <a:lnTo>
                    <a:pt x="476" y="515"/>
                  </a:lnTo>
                  <a:lnTo>
                    <a:pt x="470" y="533"/>
                  </a:lnTo>
                  <a:lnTo>
                    <a:pt x="462" y="551"/>
                  </a:lnTo>
                  <a:lnTo>
                    <a:pt x="453" y="568"/>
                  </a:lnTo>
                  <a:lnTo>
                    <a:pt x="442" y="585"/>
                  </a:lnTo>
                  <a:lnTo>
                    <a:pt x="430" y="602"/>
                  </a:lnTo>
                  <a:lnTo>
                    <a:pt x="442" y="598"/>
                  </a:lnTo>
                  <a:lnTo>
                    <a:pt x="453" y="593"/>
                  </a:lnTo>
                  <a:lnTo>
                    <a:pt x="465" y="588"/>
                  </a:lnTo>
                  <a:lnTo>
                    <a:pt x="476" y="582"/>
                  </a:lnTo>
                  <a:lnTo>
                    <a:pt x="486" y="575"/>
                  </a:lnTo>
                  <a:lnTo>
                    <a:pt x="496" y="568"/>
                  </a:lnTo>
                  <a:lnTo>
                    <a:pt x="506" y="560"/>
                  </a:lnTo>
                  <a:lnTo>
                    <a:pt x="515" y="552"/>
                  </a:lnTo>
                  <a:lnTo>
                    <a:pt x="524" y="543"/>
                  </a:lnTo>
                  <a:lnTo>
                    <a:pt x="533" y="534"/>
                  </a:lnTo>
                  <a:lnTo>
                    <a:pt x="541" y="524"/>
                  </a:lnTo>
                  <a:lnTo>
                    <a:pt x="549" y="514"/>
                  </a:lnTo>
                  <a:lnTo>
                    <a:pt x="557" y="503"/>
                  </a:lnTo>
                  <a:lnTo>
                    <a:pt x="564" y="492"/>
                  </a:lnTo>
                  <a:lnTo>
                    <a:pt x="570" y="481"/>
                  </a:lnTo>
                  <a:lnTo>
                    <a:pt x="576" y="469"/>
                  </a:lnTo>
                  <a:lnTo>
                    <a:pt x="582" y="457"/>
                  </a:lnTo>
                  <a:lnTo>
                    <a:pt x="587" y="445"/>
                  </a:lnTo>
                  <a:lnTo>
                    <a:pt x="592" y="432"/>
                  </a:lnTo>
                  <a:lnTo>
                    <a:pt x="597" y="419"/>
                  </a:lnTo>
                  <a:lnTo>
                    <a:pt x="601" y="406"/>
                  </a:lnTo>
                  <a:lnTo>
                    <a:pt x="605" y="393"/>
                  </a:lnTo>
                  <a:lnTo>
                    <a:pt x="608" y="380"/>
                  </a:lnTo>
                  <a:lnTo>
                    <a:pt x="610" y="366"/>
                  </a:lnTo>
                  <a:lnTo>
                    <a:pt x="613" y="352"/>
                  </a:lnTo>
                  <a:lnTo>
                    <a:pt x="615" y="338"/>
                  </a:lnTo>
                  <a:lnTo>
                    <a:pt x="616" y="324"/>
                  </a:lnTo>
                  <a:lnTo>
                    <a:pt x="617" y="310"/>
                  </a:lnTo>
                  <a:lnTo>
                    <a:pt x="617" y="296"/>
                  </a:lnTo>
                  <a:lnTo>
                    <a:pt x="617" y="282"/>
                  </a:lnTo>
                  <a:lnTo>
                    <a:pt x="617" y="268"/>
                  </a:lnTo>
                  <a:lnTo>
                    <a:pt x="616" y="254"/>
                  </a:lnTo>
                  <a:lnTo>
                    <a:pt x="614" y="240"/>
                  </a:lnTo>
                  <a:lnTo>
                    <a:pt x="611" y="226"/>
                  </a:lnTo>
                  <a:lnTo>
                    <a:pt x="607" y="212"/>
                  </a:lnTo>
                  <a:lnTo>
                    <a:pt x="602" y="198"/>
                  </a:lnTo>
                  <a:lnTo>
                    <a:pt x="596" y="185"/>
                  </a:lnTo>
                  <a:lnTo>
                    <a:pt x="589" y="172"/>
                  </a:lnTo>
                  <a:lnTo>
                    <a:pt x="581" y="159"/>
                  </a:lnTo>
                  <a:lnTo>
                    <a:pt x="573" y="146"/>
                  </a:lnTo>
                  <a:lnTo>
                    <a:pt x="563" y="134"/>
                  </a:lnTo>
                  <a:lnTo>
                    <a:pt x="552" y="122"/>
                  </a:lnTo>
                  <a:lnTo>
                    <a:pt x="541" y="110"/>
                  </a:lnTo>
                  <a:lnTo>
                    <a:pt x="529" y="99"/>
                  </a:lnTo>
                  <a:lnTo>
                    <a:pt x="516" y="88"/>
                  </a:lnTo>
                  <a:lnTo>
                    <a:pt x="503" y="78"/>
                  </a:lnTo>
                  <a:lnTo>
                    <a:pt x="489" y="68"/>
                  </a:lnTo>
                  <a:lnTo>
                    <a:pt x="474" y="59"/>
                  </a:lnTo>
                  <a:lnTo>
                    <a:pt x="459" y="50"/>
                  </a:lnTo>
                  <a:lnTo>
                    <a:pt x="443" y="42"/>
                  </a:lnTo>
                  <a:lnTo>
                    <a:pt x="427" y="35"/>
                  </a:lnTo>
                  <a:lnTo>
                    <a:pt x="410" y="28"/>
                  </a:lnTo>
                  <a:lnTo>
                    <a:pt x="393" y="22"/>
                  </a:lnTo>
                  <a:lnTo>
                    <a:pt x="376" y="16"/>
                  </a:lnTo>
                  <a:lnTo>
                    <a:pt x="358" y="11"/>
                  </a:lnTo>
                  <a:lnTo>
                    <a:pt x="340" y="8"/>
                  </a:lnTo>
                  <a:lnTo>
                    <a:pt x="321" y="4"/>
                  </a:lnTo>
                  <a:lnTo>
                    <a:pt x="302" y="2"/>
                  </a:lnTo>
                  <a:lnTo>
                    <a:pt x="283" y="1"/>
                  </a:lnTo>
                  <a:lnTo>
                    <a:pt x="264" y="0"/>
                  </a:lnTo>
                  <a:lnTo>
                    <a:pt x="245" y="0"/>
                  </a:lnTo>
                  <a:lnTo>
                    <a:pt x="226" y="2"/>
                  </a:lnTo>
                  <a:lnTo>
                    <a:pt x="206" y="4"/>
                  </a:lnTo>
                  <a:lnTo>
                    <a:pt x="187" y="7"/>
                  </a:lnTo>
                  <a:lnTo>
                    <a:pt x="168" y="12"/>
                  </a:lnTo>
                  <a:lnTo>
                    <a:pt x="151" y="18"/>
                  </a:lnTo>
                  <a:lnTo>
                    <a:pt x="134" y="26"/>
                  </a:lnTo>
                  <a:lnTo>
                    <a:pt x="118" y="35"/>
                  </a:lnTo>
                  <a:lnTo>
                    <a:pt x="103" y="46"/>
                  </a:lnTo>
                  <a:lnTo>
                    <a:pt x="89" y="58"/>
                  </a:lnTo>
                  <a:lnTo>
                    <a:pt x="75" y="71"/>
                  </a:lnTo>
                  <a:lnTo>
                    <a:pt x="63" y="85"/>
                  </a:lnTo>
                  <a:lnTo>
                    <a:pt x="52" y="100"/>
                  </a:lnTo>
                  <a:lnTo>
                    <a:pt x="42" y="116"/>
                  </a:lnTo>
                  <a:lnTo>
                    <a:pt x="33" y="134"/>
                  </a:lnTo>
                  <a:lnTo>
                    <a:pt x="24" y="152"/>
                  </a:lnTo>
                  <a:lnTo>
                    <a:pt x="17" y="170"/>
                  </a:lnTo>
                  <a:lnTo>
                    <a:pt x="12" y="190"/>
                  </a:lnTo>
                  <a:lnTo>
                    <a:pt x="7" y="210"/>
                  </a:lnTo>
                  <a:lnTo>
                    <a:pt x="4" y="231"/>
                  </a:lnTo>
                  <a:lnTo>
                    <a:pt x="1" y="252"/>
                  </a:lnTo>
                  <a:lnTo>
                    <a:pt x="0" y="274"/>
                  </a:lnTo>
                  <a:lnTo>
                    <a:pt x="1" y="296"/>
                  </a:lnTo>
                  <a:lnTo>
                    <a:pt x="3" y="319"/>
                  </a:lnTo>
                  <a:lnTo>
                    <a:pt x="6" y="341"/>
                  </a:lnTo>
                  <a:lnTo>
                    <a:pt x="10" y="364"/>
                  </a:lnTo>
                  <a:lnTo>
                    <a:pt x="16" y="387"/>
                  </a:lnTo>
                  <a:lnTo>
                    <a:pt x="23" y="410"/>
                  </a:lnTo>
                  <a:lnTo>
                    <a:pt x="32" y="433"/>
                  </a:lnTo>
                  <a:lnTo>
                    <a:pt x="42" y="456"/>
                  </a:lnTo>
                  <a:lnTo>
                    <a:pt x="54" y="478"/>
                  </a:lnTo>
                  <a:lnTo>
                    <a:pt x="67" y="500"/>
                  </a:lnTo>
                  <a:lnTo>
                    <a:pt x="82" y="522"/>
                  </a:lnTo>
                  <a:lnTo>
                    <a:pt x="98" y="544"/>
                  </a:lnTo>
                  <a:lnTo>
                    <a:pt x="117" y="565"/>
                  </a:lnTo>
                  <a:lnTo>
                    <a:pt x="136" y="586"/>
                  </a:lnTo>
                  <a:lnTo>
                    <a:pt x="131" y="575"/>
                  </a:lnTo>
                  <a:lnTo>
                    <a:pt x="126" y="563"/>
                  </a:lnTo>
                  <a:lnTo>
                    <a:pt x="122" y="550"/>
                  </a:lnTo>
                  <a:lnTo>
                    <a:pt x="118" y="537"/>
                  </a:lnTo>
                  <a:lnTo>
                    <a:pt x="115" y="523"/>
                  </a:lnTo>
                  <a:lnTo>
                    <a:pt x="113" y="508"/>
                  </a:lnTo>
                  <a:lnTo>
                    <a:pt x="111" y="493"/>
                  </a:lnTo>
                  <a:lnTo>
                    <a:pt x="110" y="477"/>
                  </a:lnTo>
                  <a:lnTo>
                    <a:pt x="109" y="461"/>
                  </a:lnTo>
                  <a:lnTo>
                    <a:pt x="109" y="444"/>
                  </a:lnTo>
                  <a:lnTo>
                    <a:pt x="109" y="428"/>
                  </a:lnTo>
                  <a:lnTo>
                    <a:pt x="110" y="410"/>
                  </a:lnTo>
                  <a:lnTo>
                    <a:pt x="112" y="393"/>
                  </a:lnTo>
                  <a:lnTo>
                    <a:pt x="114" y="376"/>
                  </a:lnTo>
                  <a:lnTo>
                    <a:pt x="117" y="358"/>
                  </a:lnTo>
                  <a:lnTo>
                    <a:pt x="120" y="341"/>
                  </a:lnTo>
                  <a:lnTo>
                    <a:pt x="124" y="323"/>
                  </a:lnTo>
                  <a:lnTo>
                    <a:pt x="128" y="306"/>
                  </a:lnTo>
                  <a:lnTo>
                    <a:pt x="133" y="289"/>
                  </a:lnTo>
                  <a:lnTo>
                    <a:pt x="139" y="272"/>
                  </a:lnTo>
                  <a:lnTo>
                    <a:pt x="145" y="255"/>
                  </a:lnTo>
                  <a:lnTo>
                    <a:pt x="151" y="239"/>
                  </a:lnTo>
                  <a:lnTo>
                    <a:pt x="158" y="223"/>
                  </a:lnTo>
                  <a:lnTo>
                    <a:pt x="166" y="208"/>
                  </a:lnTo>
                  <a:lnTo>
                    <a:pt x="174" y="193"/>
                  </a:lnTo>
                  <a:lnTo>
                    <a:pt x="183" y="179"/>
                  </a:lnTo>
                  <a:lnTo>
                    <a:pt x="192" y="166"/>
                  </a:lnTo>
                  <a:lnTo>
                    <a:pt x="202" y="153"/>
                  </a:lnTo>
                  <a:lnTo>
                    <a:pt x="212" y="141"/>
                  </a:lnTo>
                  <a:lnTo>
                    <a:pt x="223" y="130"/>
                  </a:lnTo>
                  <a:lnTo>
                    <a:pt x="234" y="120"/>
                  </a:lnTo>
                  <a:lnTo>
                    <a:pt x="246" y="111"/>
                  </a:lnTo>
                  <a:close/>
                </a:path>
              </a:pathLst>
            </a:custGeom>
            <a:solidFill>
              <a:srgbClr val="D4943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1" name="Freeform 45"/>
            <p:cNvSpPr>
              <a:spLocks/>
            </p:cNvSpPr>
            <p:nvPr/>
          </p:nvSpPr>
          <p:spPr bwMode="auto">
            <a:xfrm>
              <a:off x="1160" y="851"/>
              <a:ext cx="493" cy="543"/>
            </a:xfrm>
            <a:custGeom>
              <a:avLst/>
              <a:gdLst>
                <a:gd name="T0" fmla="*/ 374 w 493"/>
                <a:gd name="T1" fmla="*/ 533 h 543"/>
                <a:gd name="T2" fmla="*/ 380 w 493"/>
                <a:gd name="T3" fmla="*/ 518 h 543"/>
                <a:gd name="T4" fmla="*/ 385 w 493"/>
                <a:gd name="T5" fmla="*/ 501 h 543"/>
                <a:gd name="T6" fmla="*/ 390 w 493"/>
                <a:gd name="T7" fmla="*/ 485 h 543"/>
                <a:gd name="T8" fmla="*/ 393 w 493"/>
                <a:gd name="T9" fmla="*/ 467 h 543"/>
                <a:gd name="T10" fmla="*/ 396 w 493"/>
                <a:gd name="T11" fmla="*/ 449 h 543"/>
                <a:gd name="T12" fmla="*/ 398 w 493"/>
                <a:gd name="T13" fmla="*/ 431 h 543"/>
                <a:gd name="T14" fmla="*/ 398 w 493"/>
                <a:gd name="T15" fmla="*/ 413 h 543"/>
                <a:gd name="T16" fmla="*/ 397 w 493"/>
                <a:gd name="T17" fmla="*/ 395 h 543"/>
                <a:gd name="T18" fmla="*/ 395 w 493"/>
                <a:gd name="T19" fmla="*/ 377 h 543"/>
                <a:gd name="T20" fmla="*/ 392 w 493"/>
                <a:gd name="T21" fmla="*/ 359 h 543"/>
                <a:gd name="T22" fmla="*/ 374 w 493"/>
                <a:gd name="T23" fmla="*/ 306 h 543"/>
                <a:gd name="T24" fmla="*/ 349 w 493"/>
                <a:gd name="T25" fmla="*/ 256 h 543"/>
                <a:gd name="T26" fmla="*/ 316 w 493"/>
                <a:gd name="T27" fmla="*/ 208 h 543"/>
                <a:gd name="T28" fmla="*/ 278 w 493"/>
                <a:gd name="T29" fmla="*/ 165 h 543"/>
                <a:gd name="T30" fmla="*/ 237 w 493"/>
                <a:gd name="T31" fmla="*/ 128 h 543"/>
                <a:gd name="T32" fmla="*/ 193 w 493"/>
                <a:gd name="T33" fmla="*/ 96 h 543"/>
                <a:gd name="T34" fmla="*/ 148 w 493"/>
                <a:gd name="T35" fmla="*/ 73 h 543"/>
                <a:gd name="T36" fmla="*/ 104 w 493"/>
                <a:gd name="T37" fmla="*/ 59 h 543"/>
                <a:gd name="T38" fmla="*/ 62 w 493"/>
                <a:gd name="T39" fmla="*/ 56 h 543"/>
                <a:gd name="T40" fmla="*/ 23 w 493"/>
                <a:gd name="T41" fmla="*/ 63 h 543"/>
                <a:gd name="T42" fmla="*/ 9 w 493"/>
                <a:gd name="T43" fmla="*/ 68 h 543"/>
                <a:gd name="T44" fmla="*/ 35 w 493"/>
                <a:gd name="T45" fmla="*/ 47 h 543"/>
                <a:gd name="T46" fmla="*/ 63 w 493"/>
                <a:gd name="T47" fmla="*/ 30 h 543"/>
                <a:gd name="T48" fmla="*/ 91 w 493"/>
                <a:gd name="T49" fmla="*/ 17 h 543"/>
                <a:gd name="T50" fmla="*/ 120 w 493"/>
                <a:gd name="T51" fmla="*/ 8 h 543"/>
                <a:gd name="T52" fmla="*/ 149 w 493"/>
                <a:gd name="T53" fmla="*/ 3 h 543"/>
                <a:gd name="T54" fmla="*/ 178 w 493"/>
                <a:gd name="T55" fmla="*/ 1 h 543"/>
                <a:gd name="T56" fmla="*/ 206 w 493"/>
                <a:gd name="T57" fmla="*/ 1 h 543"/>
                <a:gd name="T58" fmla="*/ 234 w 493"/>
                <a:gd name="T59" fmla="*/ 5 h 543"/>
                <a:gd name="T60" fmla="*/ 260 w 493"/>
                <a:gd name="T61" fmla="*/ 10 h 543"/>
                <a:gd name="T62" fmla="*/ 284 w 493"/>
                <a:gd name="T63" fmla="*/ 18 h 543"/>
                <a:gd name="T64" fmla="*/ 320 w 493"/>
                <a:gd name="T65" fmla="*/ 35 h 543"/>
                <a:gd name="T66" fmla="*/ 358 w 493"/>
                <a:gd name="T67" fmla="*/ 57 h 543"/>
                <a:gd name="T68" fmla="*/ 392 w 493"/>
                <a:gd name="T69" fmla="*/ 83 h 543"/>
                <a:gd name="T70" fmla="*/ 421 w 493"/>
                <a:gd name="T71" fmla="*/ 111 h 543"/>
                <a:gd name="T72" fmla="*/ 445 w 493"/>
                <a:gd name="T73" fmla="*/ 142 h 543"/>
                <a:gd name="T74" fmla="*/ 465 w 493"/>
                <a:gd name="T75" fmla="*/ 175 h 543"/>
                <a:gd name="T76" fmla="*/ 479 w 493"/>
                <a:gd name="T77" fmla="*/ 210 h 543"/>
                <a:gd name="T78" fmla="*/ 488 w 493"/>
                <a:gd name="T79" fmla="*/ 245 h 543"/>
                <a:gd name="T80" fmla="*/ 492 w 493"/>
                <a:gd name="T81" fmla="*/ 282 h 543"/>
                <a:gd name="T82" fmla="*/ 491 w 493"/>
                <a:gd name="T83" fmla="*/ 319 h 543"/>
                <a:gd name="T84" fmla="*/ 485 w 493"/>
                <a:gd name="T85" fmla="*/ 356 h 543"/>
                <a:gd name="T86" fmla="*/ 479 w 493"/>
                <a:gd name="T87" fmla="*/ 376 h 543"/>
                <a:gd name="T88" fmla="*/ 471 w 493"/>
                <a:gd name="T89" fmla="*/ 397 h 543"/>
                <a:gd name="T90" fmla="*/ 462 w 493"/>
                <a:gd name="T91" fmla="*/ 417 h 543"/>
                <a:gd name="T92" fmla="*/ 453 w 493"/>
                <a:gd name="T93" fmla="*/ 437 h 543"/>
                <a:gd name="T94" fmla="*/ 442 w 493"/>
                <a:gd name="T95" fmla="*/ 456 h 543"/>
                <a:gd name="T96" fmla="*/ 430 w 493"/>
                <a:gd name="T97" fmla="*/ 474 h 543"/>
                <a:gd name="T98" fmla="*/ 418 w 493"/>
                <a:gd name="T99" fmla="*/ 491 h 543"/>
                <a:gd name="T100" fmla="*/ 405 w 493"/>
                <a:gd name="T101" fmla="*/ 507 h 543"/>
                <a:gd name="T102" fmla="*/ 392 w 493"/>
                <a:gd name="T103" fmla="*/ 522 h 543"/>
                <a:gd name="T104" fmla="*/ 378 w 493"/>
                <a:gd name="T105" fmla="*/ 535 h 5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493" h="543">
                  <a:moveTo>
                    <a:pt x="369" y="543"/>
                  </a:moveTo>
                  <a:lnTo>
                    <a:pt x="371" y="538"/>
                  </a:lnTo>
                  <a:lnTo>
                    <a:pt x="374" y="533"/>
                  </a:lnTo>
                  <a:lnTo>
                    <a:pt x="376" y="528"/>
                  </a:lnTo>
                  <a:lnTo>
                    <a:pt x="378" y="523"/>
                  </a:lnTo>
                  <a:lnTo>
                    <a:pt x="380" y="518"/>
                  </a:lnTo>
                  <a:lnTo>
                    <a:pt x="382" y="512"/>
                  </a:lnTo>
                  <a:lnTo>
                    <a:pt x="384" y="507"/>
                  </a:lnTo>
                  <a:lnTo>
                    <a:pt x="385" y="501"/>
                  </a:lnTo>
                  <a:lnTo>
                    <a:pt x="387" y="496"/>
                  </a:lnTo>
                  <a:lnTo>
                    <a:pt x="388" y="490"/>
                  </a:lnTo>
                  <a:lnTo>
                    <a:pt x="390" y="485"/>
                  </a:lnTo>
                  <a:lnTo>
                    <a:pt x="391" y="479"/>
                  </a:lnTo>
                  <a:lnTo>
                    <a:pt x="392" y="473"/>
                  </a:lnTo>
                  <a:lnTo>
                    <a:pt x="393" y="467"/>
                  </a:lnTo>
                  <a:lnTo>
                    <a:pt x="394" y="461"/>
                  </a:lnTo>
                  <a:lnTo>
                    <a:pt x="395" y="455"/>
                  </a:lnTo>
                  <a:lnTo>
                    <a:pt x="396" y="449"/>
                  </a:lnTo>
                  <a:lnTo>
                    <a:pt x="397" y="443"/>
                  </a:lnTo>
                  <a:lnTo>
                    <a:pt x="397" y="437"/>
                  </a:lnTo>
                  <a:lnTo>
                    <a:pt x="398" y="431"/>
                  </a:lnTo>
                  <a:lnTo>
                    <a:pt x="398" y="425"/>
                  </a:lnTo>
                  <a:lnTo>
                    <a:pt x="398" y="419"/>
                  </a:lnTo>
                  <a:lnTo>
                    <a:pt x="398" y="413"/>
                  </a:lnTo>
                  <a:lnTo>
                    <a:pt x="398" y="407"/>
                  </a:lnTo>
                  <a:lnTo>
                    <a:pt x="398" y="401"/>
                  </a:lnTo>
                  <a:lnTo>
                    <a:pt x="397" y="395"/>
                  </a:lnTo>
                  <a:lnTo>
                    <a:pt x="397" y="389"/>
                  </a:lnTo>
                  <a:lnTo>
                    <a:pt x="396" y="383"/>
                  </a:lnTo>
                  <a:lnTo>
                    <a:pt x="395" y="377"/>
                  </a:lnTo>
                  <a:lnTo>
                    <a:pt x="394" y="371"/>
                  </a:lnTo>
                  <a:lnTo>
                    <a:pt x="393" y="365"/>
                  </a:lnTo>
                  <a:lnTo>
                    <a:pt x="392" y="359"/>
                  </a:lnTo>
                  <a:lnTo>
                    <a:pt x="387" y="341"/>
                  </a:lnTo>
                  <a:lnTo>
                    <a:pt x="381" y="324"/>
                  </a:lnTo>
                  <a:lnTo>
                    <a:pt x="374" y="306"/>
                  </a:lnTo>
                  <a:lnTo>
                    <a:pt x="367" y="289"/>
                  </a:lnTo>
                  <a:lnTo>
                    <a:pt x="358" y="272"/>
                  </a:lnTo>
                  <a:lnTo>
                    <a:pt x="349" y="256"/>
                  </a:lnTo>
                  <a:lnTo>
                    <a:pt x="339" y="240"/>
                  </a:lnTo>
                  <a:lnTo>
                    <a:pt x="328" y="224"/>
                  </a:lnTo>
                  <a:lnTo>
                    <a:pt x="316" y="208"/>
                  </a:lnTo>
                  <a:lnTo>
                    <a:pt x="304" y="193"/>
                  </a:lnTo>
                  <a:lnTo>
                    <a:pt x="292" y="179"/>
                  </a:lnTo>
                  <a:lnTo>
                    <a:pt x="278" y="165"/>
                  </a:lnTo>
                  <a:lnTo>
                    <a:pt x="265" y="152"/>
                  </a:lnTo>
                  <a:lnTo>
                    <a:pt x="251" y="139"/>
                  </a:lnTo>
                  <a:lnTo>
                    <a:pt x="237" y="128"/>
                  </a:lnTo>
                  <a:lnTo>
                    <a:pt x="222" y="116"/>
                  </a:lnTo>
                  <a:lnTo>
                    <a:pt x="208" y="106"/>
                  </a:lnTo>
                  <a:lnTo>
                    <a:pt x="193" y="96"/>
                  </a:lnTo>
                  <a:lnTo>
                    <a:pt x="178" y="88"/>
                  </a:lnTo>
                  <a:lnTo>
                    <a:pt x="163" y="80"/>
                  </a:lnTo>
                  <a:lnTo>
                    <a:pt x="148" y="73"/>
                  </a:lnTo>
                  <a:lnTo>
                    <a:pt x="133" y="67"/>
                  </a:lnTo>
                  <a:lnTo>
                    <a:pt x="119" y="63"/>
                  </a:lnTo>
                  <a:lnTo>
                    <a:pt x="104" y="59"/>
                  </a:lnTo>
                  <a:lnTo>
                    <a:pt x="90" y="57"/>
                  </a:lnTo>
                  <a:lnTo>
                    <a:pt x="75" y="56"/>
                  </a:lnTo>
                  <a:lnTo>
                    <a:pt x="62" y="56"/>
                  </a:lnTo>
                  <a:lnTo>
                    <a:pt x="48" y="57"/>
                  </a:lnTo>
                  <a:lnTo>
                    <a:pt x="36" y="59"/>
                  </a:lnTo>
                  <a:lnTo>
                    <a:pt x="23" y="63"/>
                  </a:lnTo>
                  <a:lnTo>
                    <a:pt x="11" y="69"/>
                  </a:lnTo>
                  <a:lnTo>
                    <a:pt x="0" y="76"/>
                  </a:lnTo>
                  <a:lnTo>
                    <a:pt x="9" y="68"/>
                  </a:lnTo>
                  <a:lnTo>
                    <a:pt x="17" y="60"/>
                  </a:lnTo>
                  <a:lnTo>
                    <a:pt x="26" y="53"/>
                  </a:lnTo>
                  <a:lnTo>
                    <a:pt x="35" y="47"/>
                  </a:lnTo>
                  <a:lnTo>
                    <a:pt x="44" y="41"/>
                  </a:lnTo>
                  <a:lnTo>
                    <a:pt x="53" y="35"/>
                  </a:lnTo>
                  <a:lnTo>
                    <a:pt x="63" y="30"/>
                  </a:lnTo>
                  <a:lnTo>
                    <a:pt x="72" y="25"/>
                  </a:lnTo>
                  <a:lnTo>
                    <a:pt x="82" y="21"/>
                  </a:lnTo>
                  <a:lnTo>
                    <a:pt x="91" y="17"/>
                  </a:lnTo>
                  <a:lnTo>
                    <a:pt x="101" y="14"/>
                  </a:lnTo>
                  <a:lnTo>
                    <a:pt x="110" y="11"/>
                  </a:lnTo>
                  <a:lnTo>
                    <a:pt x="120" y="8"/>
                  </a:lnTo>
                  <a:lnTo>
                    <a:pt x="130" y="6"/>
                  </a:lnTo>
                  <a:lnTo>
                    <a:pt x="139" y="4"/>
                  </a:lnTo>
                  <a:lnTo>
                    <a:pt x="149" y="3"/>
                  </a:lnTo>
                  <a:lnTo>
                    <a:pt x="159" y="2"/>
                  </a:lnTo>
                  <a:lnTo>
                    <a:pt x="168" y="1"/>
                  </a:lnTo>
                  <a:lnTo>
                    <a:pt x="178" y="1"/>
                  </a:lnTo>
                  <a:lnTo>
                    <a:pt x="187" y="0"/>
                  </a:lnTo>
                  <a:lnTo>
                    <a:pt x="197" y="1"/>
                  </a:lnTo>
                  <a:lnTo>
                    <a:pt x="206" y="1"/>
                  </a:lnTo>
                  <a:lnTo>
                    <a:pt x="215" y="2"/>
                  </a:lnTo>
                  <a:lnTo>
                    <a:pt x="225" y="3"/>
                  </a:lnTo>
                  <a:lnTo>
                    <a:pt x="234" y="5"/>
                  </a:lnTo>
                  <a:lnTo>
                    <a:pt x="242" y="6"/>
                  </a:lnTo>
                  <a:lnTo>
                    <a:pt x="251" y="8"/>
                  </a:lnTo>
                  <a:lnTo>
                    <a:pt x="260" y="10"/>
                  </a:lnTo>
                  <a:lnTo>
                    <a:pt x="268" y="13"/>
                  </a:lnTo>
                  <a:lnTo>
                    <a:pt x="276" y="16"/>
                  </a:lnTo>
                  <a:lnTo>
                    <a:pt x="284" y="18"/>
                  </a:lnTo>
                  <a:lnTo>
                    <a:pt x="292" y="22"/>
                  </a:lnTo>
                  <a:lnTo>
                    <a:pt x="306" y="28"/>
                  </a:lnTo>
                  <a:lnTo>
                    <a:pt x="320" y="35"/>
                  </a:lnTo>
                  <a:lnTo>
                    <a:pt x="333" y="42"/>
                  </a:lnTo>
                  <a:lnTo>
                    <a:pt x="346" y="49"/>
                  </a:lnTo>
                  <a:lnTo>
                    <a:pt x="358" y="57"/>
                  </a:lnTo>
                  <a:lnTo>
                    <a:pt x="370" y="65"/>
                  </a:lnTo>
                  <a:lnTo>
                    <a:pt x="381" y="74"/>
                  </a:lnTo>
                  <a:lnTo>
                    <a:pt x="392" y="83"/>
                  </a:lnTo>
                  <a:lnTo>
                    <a:pt x="402" y="92"/>
                  </a:lnTo>
                  <a:lnTo>
                    <a:pt x="412" y="102"/>
                  </a:lnTo>
                  <a:lnTo>
                    <a:pt x="421" y="111"/>
                  </a:lnTo>
                  <a:lnTo>
                    <a:pt x="430" y="121"/>
                  </a:lnTo>
                  <a:lnTo>
                    <a:pt x="438" y="132"/>
                  </a:lnTo>
                  <a:lnTo>
                    <a:pt x="445" y="142"/>
                  </a:lnTo>
                  <a:lnTo>
                    <a:pt x="452" y="153"/>
                  </a:lnTo>
                  <a:lnTo>
                    <a:pt x="459" y="164"/>
                  </a:lnTo>
                  <a:lnTo>
                    <a:pt x="465" y="175"/>
                  </a:lnTo>
                  <a:lnTo>
                    <a:pt x="470" y="186"/>
                  </a:lnTo>
                  <a:lnTo>
                    <a:pt x="475" y="198"/>
                  </a:lnTo>
                  <a:lnTo>
                    <a:pt x="479" y="210"/>
                  </a:lnTo>
                  <a:lnTo>
                    <a:pt x="483" y="221"/>
                  </a:lnTo>
                  <a:lnTo>
                    <a:pt x="486" y="233"/>
                  </a:lnTo>
                  <a:lnTo>
                    <a:pt x="488" y="245"/>
                  </a:lnTo>
                  <a:lnTo>
                    <a:pt x="490" y="257"/>
                  </a:lnTo>
                  <a:lnTo>
                    <a:pt x="492" y="270"/>
                  </a:lnTo>
                  <a:lnTo>
                    <a:pt x="492" y="282"/>
                  </a:lnTo>
                  <a:lnTo>
                    <a:pt x="493" y="294"/>
                  </a:lnTo>
                  <a:lnTo>
                    <a:pt x="492" y="306"/>
                  </a:lnTo>
                  <a:lnTo>
                    <a:pt x="491" y="319"/>
                  </a:lnTo>
                  <a:lnTo>
                    <a:pt x="490" y="331"/>
                  </a:lnTo>
                  <a:lnTo>
                    <a:pt x="487" y="343"/>
                  </a:lnTo>
                  <a:lnTo>
                    <a:pt x="485" y="356"/>
                  </a:lnTo>
                  <a:lnTo>
                    <a:pt x="483" y="363"/>
                  </a:lnTo>
                  <a:lnTo>
                    <a:pt x="481" y="369"/>
                  </a:lnTo>
                  <a:lnTo>
                    <a:pt x="479" y="376"/>
                  </a:lnTo>
                  <a:lnTo>
                    <a:pt x="476" y="383"/>
                  </a:lnTo>
                  <a:lnTo>
                    <a:pt x="474" y="390"/>
                  </a:lnTo>
                  <a:lnTo>
                    <a:pt x="471" y="397"/>
                  </a:lnTo>
                  <a:lnTo>
                    <a:pt x="468" y="404"/>
                  </a:lnTo>
                  <a:lnTo>
                    <a:pt x="465" y="410"/>
                  </a:lnTo>
                  <a:lnTo>
                    <a:pt x="462" y="417"/>
                  </a:lnTo>
                  <a:lnTo>
                    <a:pt x="459" y="424"/>
                  </a:lnTo>
                  <a:lnTo>
                    <a:pt x="456" y="430"/>
                  </a:lnTo>
                  <a:lnTo>
                    <a:pt x="453" y="437"/>
                  </a:lnTo>
                  <a:lnTo>
                    <a:pt x="449" y="443"/>
                  </a:lnTo>
                  <a:lnTo>
                    <a:pt x="446" y="449"/>
                  </a:lnTo>
                  <a:lnTo>
                    <a:pt x="442" y="456"/>
                  </a:lnTo>
                  <a:lnTo>
                    <a:pt x="438" y="462"/>
                  </a:lnTo>
                  <a:lnTo>
                    <a:pt x="434" y="468"/>
                  </a:lnTo>
                  <a:lnTo>
                    <a:pt x="430" y="474"/>
                  </a:lnTo>
                  <a:lnTo>
                    <a:pt x="426" y="479"/>
                  </a:lnTo>
                  <a:lnTo>
                    <a:pt x="422" y="485"/>
                  </a:lnTo>
                  <a:lnTo>
                    <a:pt x="418" y="491"/>
                  </a:lnTo>
                  <a:lnTo>
                    <a:pt x="414" y="496"/>
                  </a:lnTo>
                  <a:lnTo>
                    <a:pt x="409" y="502"/>
                  </a:lnTo>
                  <a:lnTo>
                    <a:pt x="405" y="507"/>
                  </a:lnTo>
                  <a:lnTo>
                    <a:pt x="401" y="512"/>
                  </a:lnTo>
                  <a:lnTo>
                    <a:pt x="396" y="517"/>
                  </a:lnTo>
                  <a:lnTo>
                    <a:pt x="392" y="522"/>
                  </a:lnTo>
                  <a:lnTo>
                    <a:pt x="387" y="526"/>
                  </a:lnTo>
                  <a:lnTo>
                    <a:pt x="383" y="531"/>
                  </a:lnTo>
                  <a:lnTo>
                    <a:pt x="378" y="535"/>
                  </a:lnTo>
                  <a:lnTo>
                    <a:pt x="374" y="539"/>
                  </a:lnTo>
                  <a:lnTo>
                    <a:pt x="369" y="543"/>
                  </a:lnTo>
                  <a:close/>
                </a:path>
              </a:pathLst>
            </a:custGeom>
            <a:solidFill>
              <a:srgbClr val="F2CA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2" name="Freeform 46"/>
            <p:cNvSpPr>
              <a:spLocks/>
            </p:cNvSpPr>
            <p:nvPr/>
          </p:nvSpPr>
          <p:spPr bwMode="auto">
            <a:xfrm>
              <a:off x="1070" y="894"/>
              <a:ext cx="223" cy="394"/>
            </a:xfrm>
            <a:custGeom>
              <a:avLst/>
              <a:gdLst>
                <a:gd name="T0" fmla="*/ 87 w 223"/>
                <a:gd name="T1" fmla="*/ 4 h 394"/>
                <a:gd name="T2" fmla="*/ 75 w 223"/>
                <a:gd name="T3" fmla="*/ 12 h 394"/>
                <a:gd name="T4" fmla="*/ 64 w 223"/>
                <a:gd name="T5" fmla="*/ 20 h 394"/>
                <a:gd name="T6" fmla="*/ 57 w 223"/>
                <a:gd name="T7" fmla="*/ 25 h 394"/>
                <a:gd name="T8" fmla="*/ 51 w 223"/>
                <a:gd name="T9" fmla="*/ 31 h 394"/>
                <a:gd name="T10" fmla="*/ 45 w 223"/>
                <a:gd name="T11" fmla="*/ 37 h 394"/>
                <a:gd name="T12" fmla="*/ 37 w 223"/>
                <a:gd name="T13" fmla="*/ 49 h 394"/>
                <a:gd name="T14" fmla="*/ 20 w 223"/>
                <a:gd name="T15" fmla="*/ 85 h 394"/>
                <a:gd name="T16" fmla="*/ 8 w 223"/>
                <a:gd name="T17" fmla="*/ 127 h 394"/>
                <a:gd name="T18" fmla="*/ 2 w 223"/>
                <a:gd name="T19" fmla="*/ 174 h 394"/>
                <a:gd name="T20" fmla="*/ 1 w 223"/>
                <a:gd name="T21" fmla="*/ 223 h 394"/>
                <a:gd name="T22" fmla="*/ 5 w 223"/>
                <a:gd name="T23" fmla="*/ 273 h 394"/>
                <a:gd name="T24" fmla="*/ 16 w 223"/>
                <a:gd name="T25" fmla="*/ 321 h 394"/>
                <a:gd name="T26" fmla="*/ 34 w 223"/>
                <a:gd name="T27" fmla="*/ 365 h 394"/>
                <a:gd name="T28" fmla="*/ 50 w 223"/>
                <a:gd name="T29" fmla="*/ 382 h 394"/>
                <a:gd name="T30" fmla="*/ 42 w 223"/>
                <a:gd name="T31" fmla="*/ 334 h 394"/>
                <a:gd name="T32" fmla="*/ 37 w 223"/>
                <a:gd name="T33" fmla="*/ 288 h 394"/>
                <a:gd name="T34" fmla="*/ 36 w 223"/>
                <a:gd name="T35" fmla="*/ 244 h 394"/>
                <a:gd name="T36" fmla="*/ 40 w 223"/>
                <a:gd name="T37" fmla="*/ 203 h 394"/>
                <a:gd name="T38" fmla="*/ 49 w 223"/>
                <a:gd name="T39" fmla="*/ 165 h 394"/>
                <a:gd name="T40" fmla="*/ 64 w 223"/>
                <a:gd name="T41" fmla="*/ 132 h 394"/>
                <a:gd name="T42" fmla="*/ 87 w 223"/>
                <a:gd name="T43" fmla="*/ 103 h 394"/>
                <a:gd name="T44" fmla="*/ 106 w 223"/>
                <a:gd name="T45" fmla="*/ 88 h 394"/>
                <a:gd name="T46" fmla="*/ 95 w 223"/>
                <a:gd name="T47" fmla="*/ 109 h 394"/>
                <a:gd name="T48" fmla="*/ 85 w 223"/>
                <a:gd name="T49" fmla="*/ 138 h 394"/>
                <a:gd name="T50" fmla="*/ 76 w 223"/>
                <a:gd name="T51" fmla="*/ 172 h 394"/>
                <a:gd name="T52" fmla="*/ 69 w 223"/>
                <a:gd name="T53" fmla="*/ 210 h 394"/>
                <a:gd name="T54" fmla="*/ 65 w 223"/>
                <a:gd name="T55" fmla="*/ 250 h 394"/>
                <a:gd name="T56" fmla="*/ 65 w 223"/>
                <a:gd name="T57" fmla="*/ 290 h 394"/>
                <a:gd name="T58" fmla="*/ 69 w 223"/>
                <a:gd name="T59" fmla="*/ 328 h 394"/>
                <a:gd name="T60" fmla="*/ 76 w 223"/>
                <a:gd name="T61" fmla="*/ 345 h 394"/>
                <a:gd name="T62" fmla="*/ 79 w 223"/>
                <a:gd name="T63" fmla="*/ 306 h 394"/>
                <a:gd name="T64" fmla="*/ 86 w 223"/>
                <a:gd name="T65" fmla="*/ 261 h 394"/>
                <a:gd name="T66" fmla="*/ 99 w 223"/>
                <a:gd name="T67" fmla="*/ 214 h 394"/>
                <a:gd name="T68" fmla="*/ 115 w 223"/>
                <a:gd name="T69" fmla="*/ 167 h 394"/>
                <a:gd name="T70" fmla="*/ 137 w 223"/>
                <a:gd name="T71" fmla="*/ 122 h 394"/>
                <a:gd name="T72" fmla="*/ 164 w 223"/>
                <a:gd name="T73" fmla="*/ 84 h 394"/>
                <a:gd name="T74" fmla="*/ 196 w 223"/>
                <a:gd name="T75" fmla="*/ 54 h 394"/>
                <a:gd name="T76" fmla="*/ 218 w 223"/>
                <a:gd name="T77" fmla="*/ 37 h 394"/>
                <a:gd name="T78" fmla="*/ 195 w 223"/>
                <a:gd name="T79" fmla="*/ 36 h 394"/>
                <a:gd name="T80" fmla="*/ 169 w 223"/>
                <a:gd name="T81" fmla="*/ 38 h 394"/>
                <a:gd name="T82" fmla="*/ 143 w 223"/>
                <a:gd name="T83" fmla="*/ 43 h 394"/>
                <a:gd name="T84" fmla="*/ 117 w 223"/>
                <a:gd name="T85" fmla="*/ 50 h 394"/>
                <a:gd name="T86" fmla="*/ 92 w 223"/>
                <a:gd name="T87" fmla="*/ 60 h 394"/>
                <a:gd name="T88" fmla="*/ 70 w 223"/>
                <a:gd name="T89" fmla="*/ 71 h 394"/>
                <a:gd name="T90" fmla="*/ 51 w 223"/>
                <a:gd name="T91" fmla="*/ 83 h 394"/>
                <a:gd name="T92" fmla="*/ 41 w 223"/>
                <a:gd name="T93" fmla="*/ 90 h 394"/>
                <a:gd name="T94" fmla="*/ 43 w 223"/>
                <a:gd name="T95" fmla="*/ 77 h 394"/>
                <a:gd name="T96" fmla="*/ 47 w 223"/>
                <a:gd name="T97" fmla="*/ 65 h 394"/>
                <a:gd name="T98" fmla="*/ 53 w 223"/>
                <a:gd name="T99" fmla="*/ 53 h 394"/>
                <a:gd name="T100" fmla="*/ 59 w 223"/>
                <a:gd name="T101" fmla="*/ 41 h 394"/>
                <a:gd name="T102" fmla="*/ 67 w 223"/>
                <a:gd name="T103" fmla="*/ 30 h 394"/>
                <a:gd name="T104" fmla="*/ 76 w 223"/>
                <a:gd name="T105" fmla="*/ 19 h 394"/>
                <a:gd name="T106" fmla="*/ 87 w 223"/>
                <a:gd name="T107" fmla="*/ 5 h 3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23" h="394">
                  <a:moveTo>
                    <a:pt x="92" y="0"/>
                  </a:moveTo>
                  <a:lnTo>
                    <a:pt x="90" y="1"/>
                  </a:lnTo>
                  <a:lnTo>
                    <a:pt x="89" y="2"/>
                  </a:lnTo>
                  <a:lnTo>
                    <a:pt x="87" y="4"/>
                  </a:lnTo>
                  <a:lnTo>
                    <a:pt x="85" y="5"/>
                  </a:lnTo>
                  <a:lnTo>
                    <a:pt x="82" y="7"/>
                  </a:lnTo>
                  <a:lnTo>
                    <a:pt x="79" y="10"/>
                  </a:lnTo>
                  <a:lnTo>
                    <a:pt x="75" y="12"/>
                  </a:lnTo>
                  <a:lnTo>
                    <a:pt x="72" y="14"/>
                  </a:lnTo>
                  <a:lnTo>
                    <a:pt x="69" y="17"/>
                  </a:lnTo>
                  <a:lnTo>
                    <a:pt x="65" y="19"/>
                  </a:lnTo>
                  <a:lnTo>
                    <a:pt x="64" y="20"/>
                  </a:lnTo>
                  <a:lnTo>
                    <a:pt x="62" y="21"/>
                  </a:lnTo>
                  <a:lnTo>
                    <a:pt x="60" y="23"/>
                  </a:lnTo>
                  <a:lnTo>
                    <a:pt x="59" y="24"/>
                  </a:lnTo>
                  <a:lnTo>
                    <a:pt x="57" y="25"/>
                  </a:lnTo>
                  <a:lnTo>
                    <a:pt x="55" y="26"/>
                  </a:lnTo>
                  <a:lnTo>
                    <a:pt x="54" y="28"/>
                  </a:lnTo>
                  <a:lnTo>
                    <a:pt x="52" y="29"/>
                  </a:lnTo>
                  <a:lnTo>
                    <a:pt x="51" y="31"/>
                  </a:lnTo>
                  <a:lnTo>
                    <a:pt x="49" y="32"/>
                  </a:lnTo>
                  <a:lnTo>
                    <a:pt x="48" y="34"/>
                  </a:lnTo>
                  <a:lnTo>
                    <a:pt x="47" y="35"/>
                  </a:lnTo>
                  <a:lnTo>
                    <a:pt x="45" y="37"/>
                  </a:lnTo>
                  <a:lnTo>
                    <a:pt x="44" y="38"/>
                  </a:lnTo>
                  <a:lnTo>
                    <a:pt x="43" y="40"/>
                  </a:lnTo>
                  <a:lnTo>
                    <a:pt x="42" y="42"/>
                  </a:lnTo>
                  <a:lnTo>
                    <a:pt x="37" y="49"/>
                  </a:lnTo>
                  <a:lnTo>
                    <a:pt x="32" y="57"/>
                  </a:lnTo>
                  <a:lnTo>
                    <a:pt x="28" y="66"/>
                  </a:lnTo>
                  <a:lnTo>
                    <a:pt x="24" y="75"/>
                  </a:lnTo>
                  <a:lnTo>
                    <a:pt x="20" y="85"/>
                  </a:lnTo>
                  <a:lnTo>
                    <a:pt x="17" y="94"/>
                  </a:lnTo>
                  <a:lnTo>
                    <a:pt x="14" y="105"/>
                  </a:lnTo>
                  <a:lnTo>
                    <a:pt x="11" y="116"/>
                  </a:lnTo>
                  <a:lnTo>
                    <a:pt x="8" y="127"/>
                  </a:lnTo>
                  <a:lnTo>
                    <a:pt x="6" y="138"/>
                  </a:lnTo>
                  <a:lnTo>
                    <a:pt x="4" y="150"/>
                  </a:lnTo>
                  <a:lnTo>
                    <a:pt x="3" y="162"/>
                  </a:lnTo>
                  <a:lnTo>
                    <a:pt x="2" y="174"/>
                  </a:lnTo>
                  <a:lnTo>
                    <a:pt x="1" y="186"/>
                  </a:lnTo>
                  <a:lnTo>
                    <a:pt x="0" y="199"/>
                  </a:lnTo>
                  <a:lnTo>
                    <a:pt x="0" y="211"/>
                  </a:lnTo>
                  <a:lnTo>
                    <a:pt x="1" y="223"/>
                  </a:lnTo>
                  <a:lnTo>
                    <a:pt x="1" y="236"/>
                  </a:lnTo>
                  <a:lnTo>
                    <a:pt x="2" y="249"/>
                  </a:lnTo>
                  <a:lnTo>
                    <a:pt x="4" y="261"/>
                  </a:lnTo>
                  <a:lnTo>
                    <a:pt x="5" y="273"/>
                  </a:lnTo>
                  <a:lnTo>
                    <a:pt x="7" y="286"/>
                  </a:lnTo>
                  <a:lnTo>
                    <a:pt x="10" y="298"/>
                  </a:lnTo>
                  <a:lnTo>
                    <a:pt x="13" y="310"/>
                  </a:lnTo>
                  <a:lnTo>
                    <a:pt x="16" y="321"/>
                  </a:lnTo>
                  <a:lnTo>
                    <a:pt x="20" y="333"/>
                  </a:lnTo>
                  <a:lnTo>
                    <a:pt x="24" y="344"/>
                  </a:lnTo>
                  <a:lnTo>
                    <a:pt x="29" y="355"/>
                  </a:lnTo>
                  <a:lnTo>
                    <a:pt x="34" y="365"/>
                  </a:lnTo>
                  <a:lnTo>
                    <a:pt x="40" y="375"/>
                  </a:lnTo>
                  <a:lnTo>
                    <a:pt x="46" y="385"/>
                  </a:lnTo>
                  <a:lnTo>
                    <a:pt x="52" y="394"/>
                  </a:lnTo>
                  <a:lnTo>
                    <a:pt x="50" y="382"/>
                  </a:lnTo>
                  <a:lnTo>
                    <a:pt x="48" y="370"/>
                  </a:lnTo>
                  <a:lnTo>
                    <a:pt x="45" y="358"/>
                  </a:lnTo>
                  <a:lnTo>
                    <a:pt x="44" y="346"/>
                  </a:lnTo>
                  <a:lnTo>
                    <a:pt x="42" y="334"/>
                  </a:lnTo>
                  <a:lnTo>
                    <a:pt x="40" y="322"/>
                  </a:lnTo>
                  <a:lnTo>
                    <a:pt x="39" y="311"/>
                  </a:lnTo>
                  <a:lnTo>
                    <a:pt x="38" y="300"/>
                  </a:lnTo>
                  <a:lnTo>
                    <a:pt x="37" y="288"/>
                  </a:lnTo>
                  <a:lnTo>
                    <a:pt x="36" y="277"/>
                  </a:lnTo>
                  <a:lnTo>
                    <a:pt x="36" y="266"/>
                  </a:lnTo>
                  <a:lnTo>
                    <a:pt x="36" y="255"/>
                  </a:lnTo>
                  <a:lnTo>
                    <a:pt x="36" y="244"/>
                  </a:lnTo>
                  <a:lnTo>
                    <a:pt x="37" y="234"/>
                  </a:lnTo>
                  <a:lnTo>
                    <a:pt x="37" y="223"/>
                  </a:lnTo>
                  <a:lnTo>
                    <a:pt x="38" y="213"/>
                  </a:lnTo>
                  <a:lnTo>
                    <a:pt x="40" y="203"/>
                  </a:lnTo>
                  <a:lnTo>
                    <a:pt x="42" y="193"/>
                  </a:lnTo>
                  <a:lnTo>
                    <a:pt x="44" y="184"/>
                  </a:lnTo>
                  <a:lnTo>
                    <a:pt x="46" y="174"/>
                  </a:lnTo>
                  <a:lnTo>
                    <a:pt x="49" y="165"/>
                  </a:lnTo>
                  <a:lnTo>
                    <a:pt x="52" y="157"/>
                  </a:lnTo>
                  <a:lnTo>
                    <a:pt x="56" y="148"/>
                  </a:lnTo>
                  <a:lnTo>
                    <a:pt x="60" y="140"/>
                  </a:lnTo>
                  <a:lnTo>
                    <a:pt x="64" y="132"/>
                  </a:lnTo>
                  <a:lnTo>
                    <a:pt x="69" y="124"/>
                  </a:lnTo>
                  <a:lnTo>
                    <a:pt x="74" y="117"/>
                  </a:lnTo>
                  <a:lnTo>
                    <a:pt x="80" y="109"/>
                  </a:lnTo>
                  <a:lnTo>
                    <a:pt x="87" y="103"/>
                  </a:lnTo>
                  <a:lnTo>
                    <a:pt x="93" y="96"/>
                  </a:lnTo>
                  <a:lnTo>
                    <a:pt x="100" y="90"/>
                  </a:lnTo>
                  <a:lnTo>
                    <a:pt x="108" y="84"/>
                  </a:lnTo>
                  <a:lnTo>
                    <a:pt x="106" y="88"/>
                  </a:lnTo>
                  <a:lnTo>
                    <a:pt x="103" y="92"/>
                  </a:lnTo>
                  <a:lnTo>
                    <a:pt x="100" y="97"/>
                  </a:lnTo>
                  <a:lnTo>
                    <a:pt x="98" y="103"/>
                  </a:lnTo>
                  <a:lnTo>
                    <a:pt x="95" y="109"/>
                  </a:lnTo>
                  <a:lnTo>
                    <a:pt x="92" y="115"/>
                  </a:lnTo>
                  <a:lnTo>
                    <a:pt x="90" y="122"/>
                  </a:lnTo>
                  <a:lnTo>
                    <a:pt x="87" y="130"/>
                  </a:lnTo>
                  <a:lnTo>
                    <a:pt x="85" y="138"/>
                  </a:lnTo>
                  <a:lnTo>
                    <a:pt x="82" y="146"/>
                  </a:lnTo>
                  <a:lnTo>
                    <a:pt x="80" y="154"/>
                  </a:lnTo>
                  <a:lnTo>
                    <a:pt x="78" y="163"/>
                  </a:lnTo>
                  <a:lnTo>
                    <a:pt x="76" y="172"/>
                  </a:lnTo>
                  <a:lnTo>
                    <a:pt x="74" y="181"/>
                  </a:lnTo>
                  <a:lnTo>
                    <a:pt x="72" y="191"/>
                  </a:lnTo>
                  <a:lnTo>
                    <a:pt x="70" y="200"/>
                  </a:lnTo>
                  <a:lnTo>
                    <a:pt x="69" y="210"/>
                  </a:lnTo>
                  <a:lnTo>
                    <a:pt x="67" y="220"/>
                  </a:lnTo>
                  <a:lnTo>
                    <a:pt x="66" y="230"/>
                  </a:lnTo>
                  <a:lnTo>
                    <a:pt x="65" y="240"/>
                  </a:lnTo>
                  <a:lnTo>
                    <a:pt x="65" y="250"/>
                  </a:lnTo>
                  <a:lnTo>
                    <a:pt x="64" y="260"/>
                  </a:lnTo>
                  <a:lnTo>
                    <a:pt x="64" y="270"/>
                  </a:lnTo>
                  <a:lnTo>
                    <a:pt x="64" y="280"/>
                  </a:lnTo>
                  <a:lnTo>
                    <a:pt x="65" y="290"/>
                  </a:lnTo>
                  <a:lnTo>
                    <a:pt x="65" y="300"/>
                  </a:lnTo>
                  <a:lnTo>
                    <a:pt x="66" y="309"/>
                  </a:lnTo>
                  <a:lnTo>
                    <a:pt x="67" y="319"/>
                  </a:lnTo>
                  <a:lnTo>
                    <a:pt x="69" y="328"/>
                  </a:lnTo>
                  <a:lnTo>
                    <a:pt x="71" y="337"/>
                  </a:lnTo>
                  <a:lnTo>
                    <a:pt x="73" y="345"/>
                  </a:lnTo>
                  <a:lnTo>
                    <a:pt x="76" y="354"/>
                  </a:lnTo>
                  <a:lnTo>
                    <a:pt x="76" y="345"/>
                  </a:lnTo>
                  <a:lnTo>
                    <a:pt x="76" y="336"/>
                  </a:lnTo>
                  <a:lnTo>
                    <a:pt x="77" y="327"/>
                  </a:lnTo>
                  <a:lnTo>
                    <a:pt x="78" y="317"/>
                  </a:lnTo>
                  <a:lnTo>
                    <a:pt x="79" y="306"/>
                  </a:lnTo>
                  <a:lnTo>
                    <a:pt x="80" y="295"/>
                  </a:lnTo>
                  <a:lnTo>
                    <a:pt x="82" y="284"/>
                  </a:lnTo>
                  <a:lnTo>
                    <a:pt x="84" y="273"/>
                  </a:lnTo>
                  <a:lnTo>
                    <a:pt x="86" y="261"/>
                  </a:lnTo>
                  <a:lnTo>
                    <a:pt x="89" y="250"/>
                  </a:lnTo>
                  <a:lnTo>
                    <a:pt x="92" y="238"/>
                  </a:lnTo>
                  <a:lnTo>
                    <a:pt x="95" y="226"/>
                  </a:lnTo>
                  <a:lnTo>
                    <a:pt x="99" y="214"/>
                  </a:lnTo>
                  <a:lnTo>
                    <a:pt x="102" y="202"/>
                  </a:lnTo>
                  <a:lnTo>
                    <a:pt x="106" y="190"/>
                  </a:lnTo>
                  <a:lnTo>
                    <a:pt x="111" y="178"/>
                  </a:lnTo>
                  <a:lnTo>
                    <a:pt x="115" y="167"/>
                  </a:lnTo>
                  <a:lnTo>
                    <a:pt x="120" y="155"/>
                  </a:lnTo>
                  <a:lnTo>
                    <a:pt x="126" y="144"/>
                  </a:lnTo>
                  <a:lnTo>
                    <a:pt x="131" y="133"/>
                  </a:lnTo>
                  <a:lnTo>
                    <a:pt x="137" y="122"/>
                  </a:lnTo>
                  <a:lnTo>
                    <a:pt x="143" y="112"/>
                  </a:lnTo>
                  <a:lnTo>
                    <a:pt x="150" y="102"/>
                  </a:lnTo>
                  <a:lnTo>
                    <a:pt x="157" y="93"/>
                  </a:lnTo>
                  <a:lnTo>
                    <a:pt x="164" y="84"/>
                  </a:lnTo>
                  <a:lnTo>
                    <a:pt x="171" y="75"/>
                  </a:lnTo>
                  <a:lnTo>
                    <a:pt x="179" y="67"/>
                  </a:lnTo>
                  <a:lnTo>
                    <a:pt x="187" y="60"/>
                  </a:lnTo>
                  <a:lnTo>
                    <a:pt x="196" y="54"/>
                  </a:lnTo>
                  <a:lnTo>
                    <a:pt x="205" y="48"/>
                  </a:lnTo>
                  <a:lnTo>
                    <a:pt x="214" y="43"/>
                  </a:lnTo>
                  <a:lnTo>
                    <a:pt x="223" y="39"/>
                  </a:lnTo>
                  <a:lnTo>
                    <a:pt x="218" y="37"/>
                  </a:lnTo>
                  <a:lnTo>
                    <a:pt x="212" y="37"/>
                  </a:lnTo>
                  <a:lnTo>
                    <a:pt x="207" y="36"/>
                  </a:lnTo>
                  <a:lnTo>
                    <a:pt x="201" y="36"/>
                  </a:lnTo>
                  <a:lnTo>
                    <a:pt x="195" y="36"/>
                  </a:lnTo>
                  <a:lnTo>
                    <a:pt x="189" y="36"/>
                  </a:lnTo>
                  <a:lnTo>
                    <a:pt x="182" y="36"/>
                  </a:lnTo>
                  <a:lnTo>
                    <a:pt x="176" y="37"/>
                  </a:lnTo>
                  <a:lnTo>
                    <a:pt x="169" y="38"/>
                  </a:lnTo>
                  <a:lnTo>
                    <a:pt x="163" y="39"/>
                  </a:lnTo>
                  <a:lnTo>
                    <a:pt x="156" y="40"/>
                  </a:lnTo>
                  <a:lnTo>
                    <a:pt x="150" y="41"/>
                  </a:lnTo>
                  <a:lnTo>
                    <a:pt x="143" y="43"/>
                  </a:lnTo>
                  <a:lnTo>
                    <a:pt x="137" y="44"/>
                  </a:lnTo>
                  <a:lnTo>
                    <a:pt x="130" y="46"/>
                  </a:lnTo>
                  <a:lnTo>
                    <a:pt x="124" y="48"/>
                  </a:lnTo>
                  <a:lnTo>
                    <a:pt x="117" y="50"/>
                  </a:lnTo>
                  <a:lnTo>
                    <a:pt x="111" y="53"/>
                  </a:lnTo>
                  <a:lnTo>
                    <a:pt x="105" y="55"/>
                  </a:lnTo>
                  <a:lnTo>
                    <a:pt x="98" y="57"/>
                  </a:lnTo>
                  <a:lnTo>
                    <a:pt x="92" y="60"/>
                  </a:lnTo>
                  <a:lnTo>
                    <a:pt x="87" y="63"/>
                  </a:lnTo>
                  <a:lnTo>
                    <a:pt x="81" y="65"/>
                  </a:lnTo>
                  <a:lnTo>
                    <a:pt x="75" y="68"/>
                  </a:lnTo>
                  <a:lnTo>
                    <a:pt x="70" y="71"/>
                  </a:lnTo>
                  <a:lnTo>
                    <a:pt x="65" y="74"/>
                  </a:lnTo>
                  <a:lnTo>
                    <a:pt x="60" y="77"/>
                  </a:lnTo>
                  <a:lnTo>
                    <a:pt x="56" y="80"/>
                  </a:lnTo>
                  <a:lnTo>
                    <a:pt x="51" y="83"/>
                  </a:lnTo>
                  <a:lnTo>
                    <a:pt x="48" y="87"/>
                  </a:lnTo>
                  <a:lnTo>
                    <a:pt x="44" y="90"/>
                  </a:lnTo>
                  <a:lnTo>
                    <a:pt x="41" y="93"/>
                  </a:lnTo>
                  <a:lnTo>
                    <a:pt x="41" y="90"/>
                  </a:lnTo>
                  <a:lnTo>
                    <a:pt x="41" y="86"/>
                  </a:lnTo>
                  <a:lnTo>
                    <a:pt x="42" y="83"/>
                  </a:lnTo>
                  <a:lnTo>
                    <a:pt x="43" y="80"/>
                  </a:lnTo>
                  <a:lnTo>
                    <a:pt x="43" y="77"/>
                  </a:lnTo>
                  <a:lnTo>
                    <a:pt x="44" y="74"/>
                  </a:lnTo>
                  <a:lnTo>
                    <a:pt x="45" y="71"/>
                  </a:lnTo>
                  <a:lnTo>
                    <a:pt x="46" y="68"/>
                  </a:lnTo>
                  <a:lnTo>
                    <a:pt x="47" y="65"/>
                  </a:lnTo>
                  <a:lnTo>
                    <a:pt x="48" y="62"/>
                  </a:lnTo>
                  <a:lnTo>
                    <a:pt x="50" y="59"/>
                  </a:lnTo>
                  <a:lnTo>
                    <a:pt x="51" y="56"/>
                  </a:lnTo>
                  <a:lnTo>
                    <a:pt x="53" y="53"/>
                  </a:lnTo>
                  <a:lnTo>
                    <a:pt x="54" y="50"/>
                  </a:lnTo>
                  <a:lnTo>
                    <a:pt x="56" y="47"/>
                  </a:lnTo>
                  <a:lnTo>
                    <a:pt x="58" y="44"/>
                  </a:lnTo>
                  <a:lnTo>
                    <a:pt x="59" y="41"/>
                  </a:lnTo>
                  <a:lnTo>
                    <a:pt x="61" y="38"/>
                  </a:lnTo>
                  <a:lnTo>
                    <a:pt x="63" y="36"/>
                  </a:lnTo>
                  <a:lnTo>
                    <a:pt x="65" y="33"/>
                  </a:lnTo>
                  <a:lnTo>
                    <a:pt x="67" y="30"/>
                  </a:lnTo>
                  <a:lnTo>
                    <a:pt x="69" y="27"/>
                  </a:lnTo>
                  <a:lnTo>
                    <a:pt x="71" y="24"/>
                  </a:lnTo>
                  <a:lnTo>
                    <a:pt x="73" y="22"/>
                  </a:lnTo>
                  <a:lnTo>
                    <a:pt x="76" y="19"/>
                  </a:lnTo>
                  <a:lnTo>
                    <a:pt x="78" y="16"/>
                  </a:lnTo>
                  <a:lnTo>
                    <a:pt x="80" y="13"/>
                  </a:lnTo>
                  <a:lnTo>
                    <a:pt x="82" y="11"/>
                  </a:lnTo>
                  <a:lnTo>
                    <a:pt x="87" y="5"/>
                  </a:lnTo>
                  <a:lnTo>
                    <a:pt x="92" y="0"/>
                  </a:lnTo>
                  <a:close/>
                </a:path>
              </a:pathLst>
            </a:custGeom>
            <a:solidFill>
              <a:srgbClr val="7030A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3" name="Freeform 47"/>
            <p:cNvSpPr>
              <a:spLocks/>
            </p:cNvSpPr>
            <p:nvPr/>
          </p:nvSpPr>
          <p:spPr bwMode="auto">
            <a:xfrm>
              <a:off x="1320" y="873"/>
              <a:ext cx="308" cy="436"/>
            </a:xfrm>
            <a:custGeom>
              <a:avLst/>
              <a:gdLst>
                <a:gd name="T0" fmla="*/ 281 w 308"/>
                <a:gd name="T1" fmla="*/ 396 h 436"/>
                <a:gd name="T2" fmla="*/ 300 w 308"/>
                <a:gd name="T3" fmla="*/ 336 h 436"/>
                <a:gd name="T4" fmla="*/ 307 w 308"/>
                <a:gd name="T5" fmla="*/ 279 h 436"/>
                <a:gd name="T6" fmla="*/ 305 w 308"/>
                <a:gd name="T7" fmla="*/ 225 h 436"/>
                <a:gd name="T8" fmla="*/ 291 w 308"/>
                <a:gd name="T9" fmla="*/ 175 h 436"/>
                <a:gd name="T10" fmla="*/ 268 w 308"/>
                <a:gd name="T11" fmla="*/ 129 h 436"/>
                <a:gd name="T12" fmla="*/ 235 w 308"/>
                <a:gd name="T13" fmla="*/ 89 h 436"/>
                <a:gd name="T14" fmla="*/ 191 w 308"/>
                <a:gd name="T15" fmla="*/ 56 h 436"/>
                <a:gd name="T16" fmla="*/ 138 w 308"/>
                <a:gd name="T17" fmla="*/ 29 h 436"/>
                <a:gd name="T18" fmla="*/ 75 w 308"/>
                <a:gd name="T19" fmla="*/ 10 h 436"/>
                <a:gd name="T20" fmla="*/ 3 w 308"/>
                <a:gd name="T21" fmla="*/ 0 h 436"/>
                <a:gd name="T22" fmla="*/ 42 w 308"/>
                <a:gd name="T23" fmla="*/ 15 h 436"/>
                <a:gd name="T24" fmla="*/ 78 w 308"/>
                <a:gd name="T25" fmla="*/ 28 h 436"/>
                <a:gd name="T26" fmla="*/ 111 w 308"/>
                <a:gd name="T27" fmla="*/ 41 h 436"/>
                <a:gd name="T28" fmla="*/ 142 w 308"/>
                <a:gd name="T29" fmla="*/ 55 h 436"/>
                <a:gd name="T30" fmla="*/ 170 w 308"/>
                <a:gd name="T31" fmla="*/ 71 h 436"/>
                <a:gd name="T32" fmla="*/ 195 w 308"/>
                <a:gd name="T33" fmla="*/ 90 h 436"/>
                <a:gd name="T34" fmla="*/ 217 w 308"/>
                <a:gd name="T35" fmla="*/ 113 h 436"/>
                <a:gd name="T36" fmla="*/ 237 w 308"/>
                <a:gd name="T37" fmla="*/ 141 h 436"/>
                <a:gd name="T38" fmla="*/ 253 w 308"/>
                <a:gd name="T39" fmla="*/ 175 h 436"/>
                <a:gd name="T40" fmla="*/ 266 w 308"/>
                <a:gd name="T41" fmla="*/ 218 h 436"/>
                <a:gd name="T42" fmla="*/ 266 w 308"/>
                <a:gd name="T43" fmla="*/ 237 h 436"/>
                <a:gd name="T44" fmla="*/ 247 w 308"/>
                <a:gd name="T45" fmla="*/ 200 h 436"/>
                <a:gd name="T46" fmla="*/ 227 w 308"/>
                <a:gd name="T47" fmla="*/ 169 h 436"/>
                <a:gd name="T48" fmla="*/ 206 w 308"/>
                <a:gd name="T49" fmla="*/ 143 h 436"/>
                <a:gd name="T50" fmla="*/ 185 w 308"/>
                <a:gd name="T51" fmla="*/ 121 h 436"/>
                <a:gd name="T52" fmla="*/ 162 w 308"/>
                <a:gd name="T53" fmla="*/ 102 h 436"/>
                <a:gd name="T54" fmla="*/ 138 w 308"/>
                <a:gd name="T55" fmla="*/ 86 h 436"/>
                <a:gd name="T56" fmla="*/ 111 w 308"/>
                <a:gd name="T57" fmla="*/ 72 h 436"/>
                <a:gd name="T58" fmla="*/ 82 w 308"/>
                <a:gd name="T59" fmla="*/ 59 h 436"/>
                <a:gd name="T60" fmla="*/ 49 w 308"/>
                <a:gd name="T61" fmla="*/ 47 h 436"/>
                <a:gd name="T62" fmla="*/ 13 w 308"/>
                <a:gd name="T63" fmla="*/ 34 h 436"/>
                <a:gd name="T64" fmla="*/ 27 w 308"/>
                <a:gd name="T65" fmla="*/ 52 h 436"/>
                <a:gd name="T66" fmla="*/ 66 w 308"/>
                <a:gd name="T67" fmla="*/ 83 h 436"/>
                <a:gd name="T68" fmla="*/ 104 w 308"/>
                <a:gd name="T69" fmla="*/ 114 h 436"/>
                <a:gd name="T70" fmla="*/ 139 w 308"/>
                <a:gd name="T71" fmla="*/ 145 h 436"/>
                <a:gd name="T72" fmla="*/ 171 w 308"/>
                <a:gd name="T73" fmla="*/ 176 h 436"/>
                <a:gd name="T74" fmla="*/ 199 w 308"/>
                <a:gd name="T75" fmla="*/ 210 h 436"/>
                <a:gd name="T76" fmla="*/ 223 w 308"/>
                <a:gd name="T77" fmla="*/ 246 h 436"/>
                <a:gd name="T78" fmla="*/ 242 w 308"/>
                <a:gd name="T79" fmla="*/ 286 h 436"/>
                <a:gd name="T80" fmla="*/ 256 w 308"/>
                <a:gd name="T81" fmla="*/ 330 h 436"/>
                <a:gd name="T82" fmla="*/ 263 w 308"/>
                <a:gd name="T83" fmla="*/ 380 h 436"/>
                <a:gd name="T84" fmla="*/ 263 w 308"/>
                <a:gd name="T85" fmla="*/ 436 h 4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08" h="436">
                  <a:moveTo>
                    <a:pt x="263" y="436"/>
                  </a:moveTo>
                  <a:lnTo>
                    <a:pt x="273" y="416"/>
                  </a:lnTo>
                  <a:lnTo>
                    <a:pt x="281" y="396"/>
                  </a:lnTo>
                  <a:lnTo>
                    <a:pt x="289" y="376"/>
                  </a:lnTo>
                  <a:lnTo>
                    <a:pt x="295" y="356"/>
                  </a:lnTo>
                  <a:lnTo>
                    <a:pt x="300" y="336"/>
                  </a:lnTo>
                  <a:lnTo>
                    <a:pt x="303" y="317"/>
                  </a:lnTo>
                  <a:lnTo>
                    <a:pt x="306" y="298"/>
                  </a:lnTo>
                  <a:lnTo>
                    <a:pt x="307" y="279"/>
                  </a:lnTo>
                  <a:lnTo>
                    <a:pt x="308" y="261"/>
                  </a:lnTo>
                  <a:lnTo>
                    <a:pt x="307" y="243"/>
                  </a:lnTo>
                  <a:lnTo>
                    <a:pt x="305" y="225"/>
                  </a:lnTo>
                  <a:lnTo>
                    <a:pt x="301" y="208"/>
                  </a:lnTo>
                  <a:lnTo>
                    <a:pt x="297" y="191"/>
                  </a:lnTo>
                  <a:lnTo>
                    <a:pt x="291" y="175"/>
                  </a:lnTo>
                  <a:lnTo>
                    <a:pt x="285" y="159"/>
                  </a:lnTo>
                  <a:lnTo>
                    <a:pt x="277" y="144"/>
                  </a:lnTo>
                  <a:lnTo>
                    <a:pt x="268" y="129"/>
                  </a:lnTo>
                  <a:lnTo>
                    <a:pt x="258" y="115"/>
                  </a:lnTo>
                  <a:lnTo>
                    <a:pt x="247" y="102"/>
                  </a:lnTo>
                  <a:lnTo>
                    <a:pt x="235" y="89"/>
                  </a:lnTo>
                  <a:lnTo>
                    <a:pt x="221" y="77"/>
                  </a:lnTo>
                  <a:lnTo>
                    <a:pt x="207" y="66"/>
                  </a:lnTo>
                  <a:lnTo>
                    <a:pt x="191" y="56"/>
                  </a:lnTo>
                  <a:lnTo>
                    <a:pt x="175" y="46"/>
                  </a:lnTo>
                  <a:lnTo>
                    <a:pt x="157" y="37"/>
                  </a:lnTo>
                  <a:lnTo>
                    <a:pt x="138" y="29"/>
                  </a:lnTo>
                  <a:lnTo>
                    <a:pt x="118" y="22"/>
                  </a:lnTo>
                  <a:lnTo>
                    <a:pt x="97" y="15"/>
                  </a:lnTo>
                  <a:lnTo>
                    <a:pt x="75" y="10"/>
                  </a:lnTo>
                  <a:lnTo>
                    <a:pt x="52" y="6"/>
                  </a:lnTo>
                  <a:lnTo>
                    <a:pt x="28" y="2"/>
                  </a:lnTo>
                  <a:lnTo>
                    <a:pt x="3" y="0"/>
                  </a:lnTo>
                  <a:lnTo>
                    <a:pt x="16" y="5"/>
                  </a:lnTo>
                  <a:lnTo>
                    <a:pt x="29" y="10"/>
                  </a:lnTo>
                  <a:lnTo>
                    <a:pt x="42" y="15"/>
                  </a:lnTo>
                  <a:lnTo>
                    <a:pt x="54" y="19"/>
                  </a:lnTo>
                  <a:lnTo>
                    <a:pt x="66" y="24"/>
                  </a:lnTo>
                  <a:lnTo>
                    <a:pt x="78" y="28"/>
                  </a:lnTo>
                  <a:lnTo>
                    <a:pt x="89" y="32"/>
                  </a:lnTo>
                  <a:lnTo>
                    <a:pt x="100" y="37"/>
                  </a:lnTo>
                  <a:lnTo>
                    <a:pt x="111" y="41"/>
                  </a:lnTo>
                  <a:lnTo>
                    <a:pt x="122" y="45"/>
                  </a:lnTo>
                  <a:lnTo>
                    <a:pt x="132" y="50"/>
                  </a:lnTo>
                  <a:lnTo>
                    <a:pt x="142" y="55"/>
                  </a:lnTo>
                  <a:lnTo>
                    <a:pt x="152" y="60"/>
                  </a:lnTo>
                  <a:lnTo>
                    <a:pt x="161" y="65"/>
                  </a:lnTo>
                  <a:lnTo>
                    <a:pt x="170" y="71"/>
                  </a:lnTo>
                  <a:lnTo>
                    <a:pt x="179" y="77"/>
                  </a:lnTo>
                  <a:lnTo>
                    <a:pt x="187" y="83"/>
                  </a:lnTo>
                  <a:lnTo>
                    <a:pt x="195" y="90"/>
                  </a:lnTo>
                  <a:lnTo>
                    <a:pt x="203" y="97"/>
                  </a:lnTo>
                  <a:lnTo>
                    <a:pt x="210" y="104"/>
                  </a:lnTo>
                  <a:lnTo>
                    <a:pt x="217" y="113"/>
                  </a:lnTo>
                  <a:lnTo>
                    <a:pt x="224" y="121"/>
                  </a:lnTo>
                  <a:lnTo>
                    <a:pt x="230" y="131"/>
                  </a:lnTo>
                  <a:lnTo>
                    <a:pt x="237" y="141"/>
                  </a:lnTo>
                  <a:lnTo>
                    <a:pt x="242" y="152"/>
                  </a:lnTo>
                  <a:lnTo>
                    <a:pt x="248" y="163"/>
                  </a:lnTo>
                  <a:lnTo>
                    <a:pt x="253" y="175"/>
                  </a:lnTo>
                  <a:lnTo>
                    <a:pt x="257" y="189"/>
                  </a:lnTo>
                  <a:lnTo>
                    <a:pt x="262" y="203"/>
                  </a:lnTo>
                  <a:lnTo>
                    <a:pt x="266" y="218"/>
                  </a:lnTo>
                  <a:lnTo>
                    <a:pt x="270" y="233"/>
                  </a:lnTo>
                  <a:lnTo>
                    <a:pt x="273" y="250"/>
                  </a:lnTo>
                  <a:lnTo>
                    <a:pt x="266" y="237"/>
                  </a:lnTo>
                  <a:lnTo>
                    <a:pt x="260" y="224"/>
                  </a:lnTo>
                  <a:lnTo>
                    <a:pt x="253" y="212"/>
                  </a:lnTo>
                  <a:lnTo>
                    <a:pt x="247" y="200"/>
                  </a:lnTo>
                  <a:lnTo>
                    <a:pt x="240" y="189"/>
                  </a:lnTo>
                  <a:lnTo>
                    <a:pt x="233" y="179"/>
                  </a:lnTo>
                  <a:lnTo>
                    <a:pt x="227" y="169"/>
                  </a:lnTo>
                  <a:lnTo>
                    <a:pt x="220" y="160"/>
                  </a:lnTo>
                  <a:lnTo>
                    <a:pt x="213" y="151"/>
                  </a:lnTo>
                  <a:lnTo>
                    <a:pt x="206" y="143"/>
                  </a:lnTo>
                  <a:lnTo>
                    <a:pt x="199" y="135"/>
                  </a:lnTo>
                  <a:lnTo>
                    <a:pt x="192" y="128"/>
                  </a:lnTo>
                  <a:lnTo>
                    <a:pt x="185" y="121"/>
                  </a:lnTo>
                  <a:lnTo>
                    <a:pt x="177" y="115"/>
                  </a:lnTo>
                  <a:lnTo>
                    <a:pt x="170" y="108"/>
                  </a:lnTo>
                  <a:lnTo>
                    <a:pt x="162" y="102"/>
                  </a:lnTo>
                  <a:lnTo>
                    <a:pt x="154" y="97"/>
                  </a:lnTo>
                  <a:lnTo>
                    <a:pt x="146" y="92"/>
                  </a:lnTo>
                  <a:lnTo>
                    <a:pt x="138" y="86"/>
                  </a:lnTo>
                  <a:lnTo>
                    <a:pt x="129" y="82"/>
                  </a:lnTo>
                  <a:lnTo>
                    <a:pt x="120" y="77"/>
                  </a:lnTo>
                  <a:lnTo>
                    <a:pt x="111" y="72"/>
                  </a:lnTo>
                  <a:lnTo>
                    <a:pt x="101" y="68"/>
                  </a:lnTo>
                  <a:lnTo>
                    <a:pt x="92" y="64"/>
                  </a:lnTo>
                  <a:lnTo>
                    <a:pt x="82" y="59"/>
                  </a:lnTo>
                  <a:lnTo>
                    <a:pt x="71" y="55"/>
                  </a:lnTo>
                  <a:lnTo>
                    <a:pt x="60" y="51"/>
                  </a:lnTo>
                  <a:lnTo>
                    <a:pt x="49" y="47"/>
                  </a:lnTo>
                  <a:lnTo>
                    <a:pt x="38" y="43"/>
                  </a:lnTo>
                  <a:lnTo>
                    <a:pt x="26" y="39"/>
                  </a:lnTo>
                  <a:lnTo>
                    <a:pt x="13" y="34"/>
                  </a:lnTo>
                  <a:lnTo>
                    <a:pt x="0" y="30"/>
                  </a:lnTo>
                  <a:lnTo>
                    <a:pt x="14" y="41"/>
                  </a:lnTo>
                  <a:lnTo>
                    <a:pt x="27" y="52"/>
                  </a:lnTo>
                  <a:lnTo>
                    <a:pt x="40" y="62"/>
                  </a:lnTo>
                  <a:lnTo>
                    <a:pt x="53" y="73"/>
                  </a:lnTo>
                  <a:lnTo>
                    <a:pt x="66" y="83"/>
                  </a:lnTo>
                  <a:lnTo>
                    <a:pt x="79" y="93"/>
                  </a:lnTo>
                  <a:lnTo>
                    <a:pt x="92" y="104"/>
                  </a:lnTo>
                  <a:lnTo>
                    <a:pt x="104" y="114"/>
                  </a:lnTo>
                  <a:lnTo>
                    <a:pt x="116" y="124"/>
                  </a:lnTo>
                  <a:lnTo>
                    <a:pt x="128" y="134"/>
                  </a:lnTo>
                  <a:lnTo>
                    <a:pt x="139" y="145"/>
                  </a:lnTo>
                  <a:lnTo>
                    <a:pt x="150" y="155"/>
                  </a:lnTo>
                  <a:lnTo>
                    <a:pt x="161" y="166"/>
                  </a:lnTo>
                  <a:lnTo>
                    <a:pt x="171" y="176"/>
                  </a:lnTo>
                  <a:lnTo>
                    <a:pt x="181" y="187"/>
                  </a:lnTo>
                  <a:lnTo>
                    <a:pt x="190" y="199"/>
                  </a:lnTo>
                  <a:lnTo>
                    <a:pt x="199" y="210"/>
                  </a:lnTo>
                  <a:lnTo>
                    <a:pt x="208" y="222"/>
                  </a:lnTo>
                  <a:lnTo>
                    <a:pt x="216" y="234"/>
                  </a:lnTo>
                  <a:lnTo>
                    <a:pt x="223" y="246"/>
                  </a:lnTo>
                  <a:lnTo>
                    <a:pt x="230" y="259"/>
                  </a:lnTo>
                  <a:lnTo>
                    <a:pt x="237" y="272"/>
                  </a:lnTo>
                  <a:lnTo>
                    <a:pt x="242" y="286"/>
                  </a:lnTo>
                  <a:lnTo>
                    <a:pt x="248" y="300"/>
                  </a:lnTo>
                  <a:lnTo>
                    <a:pt x="252" y="315"/>
                  </a:lnTo>
                  <a:lnTo>
                    <a:pt x="256" y="330"/>
                  </a:lnTo>
                  <a:lnTo>
                    <a:pt x="259" y="346"/>
                  </a:lnTo>
                  <a:lnTo>
                    <a:pt x="261" y="363"/>
                  </a:lnTo>
                  <a:lnTo>
                    <a:pt x="263" y="380"/>
                  </a:lnTo>
                  <a:lnTo>
                    <a:pt x="263" y="398"/>
                  </a:lnTo>
                  <a:lnTo>
                    <a:pt x="263" y="417"/>
                  </a:lnTo>
                  <a:lnTo>
                    <a:pt x="263" y="436"/>
                  </a:lnTo>
                  <a:close/>
                </a:path>
              </a:pathLst>
            </a:custGeom>
            <a:solidFill>
              <a:srgbClr val="7030A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7" name="Freeform 51"/>
            <p:cNvSpPr>
              <a:spLocks/>
            </p:cNvSpPr>
            <p:nvPr/>
          </p:nvSpPr>
          <p:spPr bwMode="auto">
            <a:xfrm>
              <a:off x="1013" y="1548"/>
              <a:ext cx="648" cy="73"/>
            </a:xfrm>
            <a:custGeom>
              <a:avLst/>
              <a:gdLst>
                <a:gd name="T0" fmla="*/ 11 w 648"/>
                <a:gd name="T1" fmla="*/ 7 h 73"/>
                <a:gd name="T2" fmla="*/ 32 w 648"/>
                <a:gd name="T3" fmla="*/ 19 h 73"/>
                <a:gd name="T4" fmla="*/ 53 w 648"/>
                <a:gd name="T5" fmla="*/ 30 h 73"/>
                <a:gd name="T6" fmla="*/ 75 w 648"/>
                <a:gd name="T7" fmla="*/ 39 h 73"/>
                <a:gd name="T8" fmla="*/ 96 w 648"/>
                <a:gd name="T9" fmla="*/ 47 h 73"/>
                <a:gd name="T10" fmla="*/ 118 w 648"/>
                <a:gd name="T11" fmla="*/ 53 h 73"/>
                <a:gd name="T12" fmla="*/ 139 w 648"/>
                <a:gd name="T13" fmla="*/ 58 h 73"/>
                <a:gd name="T14" fmla="*/ 160 w 648"/>
                <a:gd name="T15" fmla="*/ 61 h 73"/>
                <a:gd name="T16" fmla="*/ 181 w 648"/>
                <a:gd name="T17" fmla="*/ 62 h 73"/>
                <a:gd name="T18" fmla="*/ 201 w 648"/>
                <a:gd name="T19" fmla="*/ 62 h 73"/>
                <a:gd name="T20" fmla="*/ 220 w 648"/>
                <a:gd name="T21" fmla="*/ 60 h 73"/>
                <a:gd name="T22" fmla="*/ 239 w 648"/>
                <a:gd name="T23" fmla="*/ 56 h 73"/>
                <a:gd name="T24" fmla="*/ 257 w 648"/>
                <a:gd name="T25" fmla="*/ 51 h 73"/>
                <a:gd name="T26" fmla="*/ 273 w 648"/>
                <a:gd name="T27" fmla="*/ 43 h 73"/>
                <a:gd name="T28" fmla="*/ 289 w 648"/>
                <a:gd name="T29" fmla="*/ 33 h 73"/>
                <a:gd name="T30" fmla="*/ 303 w 648"/>
                <a:gd name="T31" fmla="*/ 21 h 73"/>
                <a:gd name="T32" fmla="*/ 317 w 648"/>
                <a:gd name="T33" fmla="*/ 23 h 73"/>
                <a:gd name="T34" fmla="*/ 331 w 648"/>
                <a:gd name="T35" fmla="*/ 37 h 73"/>
                <a:gd name="T36" fmla="*/ 347 w 648"/>
                <a:gd name="T37" fmla="*/ 48 h 73"/>
                <a:gd name="T38" fmla="*/ 364 w 648"/>
                <a:gd name="T39" fmla="*/ 58 h 73"/>
                <a:gd name="T40" fmla="*/ 382 w 648"/>
                <a:gd name="T41" fmla="*/ 65 h 73"/>
                <a:gd name="T42" fmla="*/ 402 w 648"/>
                <a:gd name="T43" fmla="*/ 70 h 73"/>
                <a:gd name="T44" fmla="*/ 422 w 648"/>
                <a:gd name="T45" fmla="*/ 73 h 73"/>
                <a:gd name="T46" fmla="*/ 444 w 648"/>
                <a:gd name="T47" fmla="*/ 73 h 73"/>
                <a:gd name="T48" fmla="*/ 466 w 648"/>
                <a:gd name="T49" fmla="*/ 72 h 73"/>
                <a:gd name="T50" fmla="*/ 489 w 648"/>
                <a:gd name="T51" fmla="*/ 68 h 73"/>
                <a:gd name="T52" fmla="*/ 513 w 648"/>
                <a:gd name="T53" fmla="*/ 63 h 73"/>
                <a:gd name="T54" fmla="*/ 537 w 648"/>
                <a:gd name="T55" fmla="*/ 56 h 73"/>
                <a:gd name="T56" fmla="*/ 561 w 648"/>
                <a:gd name="T57" fmla="*/ 46 h 73"/>
                <a:gd name="T58" fmla="*/ 586 w 648"/>
                <a:gd name="T59" fmla="*/ 36 h 73"/>
                <a:gd name="T60" fmla="*/ 611 w 648"/>
                <a:gd name="T61" fmla="*/ 23 h 73"/>
                <a:gd name="T62" fmla="*/ 635 w 648"/>
                <a:gd name="T63" fmla="*/ 8 h 73"/>
                <a:gd name="T64" fmla="*/ 0 w 648"/>
                <a:gd name="T65" fmla="*/ 0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48" h="73">
                  <a:moveTo>
                    <a:pt x="2" y="1"/>
                  </a:moveTo>
                  <a:lnTo>
                    <a:pt x="11" y="7"/>
                  </a:lnTo>
                  <a:lnTo>
                    <a:pt x="21" y="13"/>
                  </a:lnTo>
                  <a:lnTo>
                    <a:pt x="32" y="19"/>
                  </a:lnTo>
                  <a:lnTo>
                    <a:pt x="43" y="24"/>
                  </a:lnTo>
                  <a:lnTo>
                    <a:pt x="53" y="30"/>
                  </a:lnTo>
                  <a:lnTo>
                    <a:pt x="64" y="35"/>
                  </a:lnTo>
                  <a:lnTo>
                    <a:pt x="75" y="39"/>
                  </a:lnTo>
                  <a:lnTo>
                    <a:pt x="86" y="43"/>
                  </a:lnTo>
                  <a:lnTo>
                    <a:pt x="96" y="47"/>
                  </a:lnTo>
                  <a:lnTo>
                    <a:pt x="107" y="50"/>
                  </a:lnTo>
                  <a:lnTo>
                    <a:pt x="118" y="53"/>
                  </a:lnTo>
                  <a:lnTo>
                    <a:pt x="129" y="56"/>
                  </a:lnTo>
                  <a:lnTo>
                    <a:pt x="139" y="58"/>
                  </a:lnTo>
                  <a:lnTo>
                    <a:pt x="150" y="60"/>
                  </a:lnTo>
                  <a:lnTo>
                    <a:pt x="160" y="61"/>
                  </a:lnTo>
                  <a:lnTo>
                    <a:pt x="171" y="62"/>
                  </a:lnTo>
                  <a:lnTo>
                    <a:pt x="181" y="62"/>
                  </a:lnTo>
                  <a:lnTo>
                    <a:pt x="191" y="63"/>
                  </a:lnTo>
                  <a:lnTo>
                    <a:pt x="201" y="62"/>
                  </a:lnTo>
                  <a:lnTo>
                    <a:pt x="211" y="62"/>
                  </a:lnTo>
                  <a:lnTo>
                    <a:pt x="220" y="60"/>
                  </a:lnTo>
                  <a:lnTo>
                    <a:pt x="230" y="59"/>
                  </a:lnTo>
                  <a:lnTo>
                    <a:pt x="239" y="56"/>
                  </a:lnTo>
                  <a:lnTo>
                    <a:pt x="248" y="54"/>
                  </a:lnTo>
                  <a:lnTo>
                    <a:pt x="257" y="51"/>
                  </a:lnTo>
                  <a:lnTo>
                    <a:pt x="265" y="47"/>
                  </a:lnTo>
                  <a:lnTo>
                    <a:pt x="273" y="43"/>
                  </a:lnTo>
                  <a:lnTo>
                    <a:pt x="282" y="38"/>
                  </a:lnTo>
                  <a:lnTo>
                    <a:pt x="289" y="33"/>
                  </a:lnTo>
                  <a:lnTo>
                    <a:pt x="297" y="28"/>
                  </a:lnTo>
                  <a:lnTo>
                    <a:pt x="303" y="21"/>
                  </a:lnTo>
                  <a:lnTo>
                    <a:pt x="310" y="15"/>
                  </a:lnTo>
                  <a:lnTo>
                    <a:pt x="317" y="23"/>
                  </a:lnTo>
                  <a:lnTo>
                    <a:pt x="324" y="30"/>
                  </a:lnTo>
                  <a:lnTo>
                    <a:pt x="331" y="37"/>
                  </a:lnTo>
                  <a:lnTo>
                    <a:pt x="339" y="43"/>
                  </a:lnTo>
                  <a:lnTo>
                    <a:pt x="347" y="48"/>
                  </a:lnTo>
                  <a:lnTo>
                    <a:pt x="355" y="54"/>
                  </a:lnTo>
                  <a:lnTo>
                    <a:pt x="364" y="58"/>
                  </a:lnTo>
                  <a:lnTo>
                    <a:pt x="373" y="62"/>
                  </a:lnTo>
                  <a:lnTo>
                    <a:pt x="382" y="65"/>
                  </a:lnTo>
                  <a:lnTo>
                    <a:pt x="392" y="68"/>
                  </a:lnTo>
                  <a:lnTo>
                    <a:pt x="402" y="70"/>
                  </a:lnTo>
                  <a:lnTo>
                    <a:pt x="412" y="72"/>
                  </a:lnTo>
                  <a:lnTo>
                    <a:pt x="422" y="73"/>
                  </a:lnTo>
                  <a:lnTo>
                    <a:pt x="433" y="73"/>
                  </a:lnTo>
                  <a:lnTo>
                    <a:pt x="444" y="73"/>
                  </a:lnTo>
                  <a:lnTo>
                    <a:pt x="455" y="73"/>
                  </a:lnTo>
                  <a:lnTo>
                    <a:pt x="466" y="72"/>
                  </a:lnTo>
                  <a:lnTo>
                    <a:pt x="477" y="70"/>
                  </a:lnTo>
                  <a:lnTo>
                    <a:pt x="489" y="68"/>
                  </a:lnTo>
                  <a:lnTo>
                    <a:pt x="501" y="66"/>
                  </a:lnTo>
                  <a:lnTo>
                    <a:pt x="513" y="63"/>
                  </a:lnTo>
                  <a:lnTo>
                    <a:pt x="525" y="59"/>
                  </a:lnTo>
                  <a:lnTo>
                    <a:pt x="537" y="56"/>
                  </a:lnTo>
                  <a:lnTo>
                    <a:pt x="549" y="51"/>
                  </a:lnTo>
                  <a:lnTo>
                    <a:pt x="561" y="46"/>
                  </a:lnTo>
                  <a:lnTo>
                    <a:pt x="573" y="41"/>
                  </a:lnTo>
                  <a:lnTo>
                    <a:pt x="586" y="36"/>
                  </a:lnTo>
                  <a:lnTo>
                    <a:pt x="598" y="29"/>
                  </a:lnTo>
                  <a:lnTo>
                    <a:pt x="611" y="23"/>
                  </a:lnTo>
                  <a:lnTo>
                    <a:pt x="623" y="16"/>
                  </a:lnTo>
                  <a:lnTo>
                    <a:pt x="635" y="8"/>
                  </a:lnTo>
                  <a:lnTo>
                    <a:pt x="648" y="0"/>
                  </a:lnTo>
                  <a:lnTo>
                    <a:pt x="0" y="0"/>
                  </a:lnTo>
                  <a:lnTo>
                    <a:pt x="2" y="1"/>
                  </a:lnTo>
                  <a:close/>
                </a:path>
              </a:pathLst>
            </a:custGeom>
            <a:solidFill>
              <a:srgbClr val="F2CA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8" name="Freeform 52"/>
            <p:cNvSpPr>
              <a:spLocks/>
            </p:cNvSpPr>
            <p:nvPr/>
          </p:nvSpPr>
          <p:spPr bwMode="auto">
            <a:xfrm>
              <a:off x="1545" y="1546"/>
              <a:ext cx="64" cy="9"/>
            </a:xfrm>
            <a:custGeom>
              <a:avLst/>
              <a:gdLst>
                <a:gd name="T0" fmla="*/ 943 w 943"/>
                <a:gd name="T1" fmla="*/ 0 h 128"/>
                <a:gd name="T2" fmla="*/ 0 w 943"/>
                <a:gd name="T3" fmla="*/ 20 h 128"/>
                <a:gd name="T4" fmla="*/ 943 w 943"/>
                <a:gd name="T5" fmla="*/ 0 h 128"/>
              </a:gdLst>
              <a:ahLst/>
              <a:cxnLst>
                <a:cxn ang="0">
                  <a:pos x="T0" y="T1"/>
                </a:cxn>
                <a:cxn ang="0">
                  <a:pos x="T2" y="T3"/>
                </a:cxn>
                <a:cxn ang="0">
                  <a:pos x="T4" y="T5"/>
                </a:cxn>
              </a:cxnLst>
              <a:rect l="0" t="0" r="r" b="b"/>
              <a:pathLst>
                <a:path w="943" h="128">
                  <a:moveTo>
                    <a:pt x="943" y="0"/>
                  </a:moveTo>
                  <a:cubicBezTo>
                    <a:pt x="669" y="97"/>
                    <a:pt x="293" y="128"/>
                    <a:pt x="0" y="20"/>
                  </a:cubicBezTo>
                  <a:cubicBezTo>
                    <a:pt x="260" y="20"/>
                    <a:pt x="683" y="0"/>
                    <a:pt x="943" y="0"/>
                  </a:cubicBezTo>
                </a:path>
              </a:pathLst>
            </a:custGeom>
            <a:solidFill>
              <a:srgbClr val="D4943D"/>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9" name="Freeform 53"/>
            <p:cNvSpPr>
              <a:spLocks/>
            </p:cNvSpPr>
            <p:nvPr/>
          </p:nvSpPr>
          <p:spPr bwMode="auto">
            <a:xfrm>
              <a:off x="1422" y="1540"/>
              <a:ext cx="176" cy="80"/>
            </a:xfrm>
            <a:custGeom>
              <a:avLst/>
              <a:gdLst>
                <a:gd name="T0" fmla="*/ 85 w 176"/>
                <a:gd name="T1" fmla="*/ 10 h 80"/>
                <a:gd name="T2" fmla="*/ 88 w 176"/>
                <a:gd name="T3" fmla="*/ 15 h 80"/>
                <a:gd name="T4" fmla="*/ 92 w 176"/>
                <a:gd name="T5" fmla="*/ 21 h 80"/>
                <a:gd name="T6" fmla="*/ 96 w 176"/>
                <a:gd name="T7" fmla="*/ 27 h 80"/>
                <a:gd name="T8" fmla="*/ 101 w 176"/>
                <a:gd name="T9" fmla="*/ 32 h 80"/>
                <a:gd name="T10" fmla="*/ 105 w 176"/>
                <a:gd name="T11" fmla="*/ 38 h 80"/>
                <a:gd name="T12" fmla="*/ 109 w 176"/>
                <a:gd name="T13" fmla="*/ 43 h 80"/>
                <a:gd name="T14" fmla="*/ 114 w 176"/>
                <a:gd name="T15" fmla="*/ 47 h 80"/>
                <a:gd name="T16" fmla="*/ 119 w 176"/>
                <a:gd name="T17" fmla="*/ 51 h 80"/>
                <a:gd name="T18" fmla="*/ 122 w 176"/>
                <a:gd name="T19" fmla="*/ 53 h 80"/>
                <a:gd name="T20" fmla="*/ 125 w 176"/>
                <a:gd name="T21" fmla="*/ 55 h 80"/>
                <a:gd name="T22" fmla="*/ 128 w 176"/>
                <a:gd name="T23" fmla="*/ 57 h 80"/>
                <a:gd name="T24" fmla="*/ 131 w 176"/>
                <a:gd name="T25" fmla="*/ 59 h 80"/>
                <a:gd name="T26" fmla="*/ 134 w 176"/>
                <a:gd name="T27" fmla="*/ 60 h 80"/>
                <a:gd name="T28" fmla="*/ 137 w 176"/>
                <a:gd name="T29" fmla="*/ 62 h 80"/>
                <a:gd name="T30" fmla="*/ 140 w 176"/>
                <a:gd name="T31" fmla="*/ 64 h 80"/>
                <a:gd name="T32" fmla="*/ 143 w 176"/>
                <a:gd name="T33" fmla="*/ 66 h 80"/>
                <a:gd name="T34" fmla="*/ 151 w 176"/>
                <a:gd name="T35" fmla="*/ 69 h 80"/>
                <a:gd name="T36" fmla="*/ 158 w 176"/>
                <a:gd name="T37" fmla="*/ 71 h 80"/>
                <a:gd name="T38" fmla="*/ 167 w 176"/>
                <a:gd name="T39" fmla="*/ 74 h 80"/>
                <a:gd name="T40" fmla="*/ 176 w 176"/>
                <a:gd name="T41" fmla="*/ 77 h 80"/>
                <a:gd name="T42" fmla="*/ 169 w 176"/>
                <a:gd name="T43" fmla="*/ 78 h 80"/>
                <a:gd name="T44" fmla="*/ 162 w 176"/>
                <a:gd name="T45" fmla="*/ 78 h 80"/>
                <a:gd name="T46" fmla="*/ 155 w 176"/>
                <a:gd name="T47" fmla="*/ 79 h 80"/>
                <a:gd name="T48" fmla="*/ 148 w 176"/>
                <a:gd name="T49" fmla="*/ 80 h 80"/>
                <a:gd name="T50" fmla="*/ 141 w 176"/>
                <a:gd name="T51" fmla="*/ 80 h 80"/>
                <a:gd name="T52" fmla="*/ 134 w 176"/>
                <a:gd name="T53" fmla="*/ 80 h 80"/>
                <a:gd name="T54" fmla="*/ 128 w 176"/>
                <a:gd name="T55" fmla="*/ 80 h 80"/>
                <a:gd name="T56" fmla="*/ 121 w 176"/>
                <a:gd name="T57" fmla="*/ 80 h 80"/>
                <a:gd name="T58" fmla="*/ 114 w 176"/>
                <a:gd name="T59" fmla="*/ 80 h 80"/>
                <a:gd name="T60" fmla="*/ 108 w 176"/>
                <a:gd name="T61" fmla="*/ 79 h 80"/>
                <a:gd name="T62" fmla="*/ 101 w 176"/>
                <a:gd name="T63" fmla="*/ 79 h 80"/>
                <a:gd name="T64" fmla="*/ 95 w 176"/>
                <a:gd name="T65" fmla="*/ 78 h 80"/>
                <a:gd name="T66" fmla="*/ 89 w 176"/>
                <a:gd name="T67" fmla="*/ 76 h 80"/>
                <a:gd name="T68" fmla="*/ 82 w 176"/>
                <a:gd name="T69" fmla="*/ 75 h 80"/>
                <a:gd name="T70" fmla="*/ 77 w 176"/>
                <a:gd name="T71" fmla="*/ 74 h 80"/>
                <a:gd name="T72" fmla="*/ 71 w 176"/>
                <a:gd name="T73" fmla="*/ 72 h 80"/>
                <a:gd name="T74" fmla="*/ 65 w 176"/>
                <a:gd name="T75" fmla="*/ 70 h 80"/>
                <a:gd name="T76" fmla="*/ 59 w 176"/>
                <a:gd name="T77" fmla="*/ 67 h 80"/>
                <a:gd name="T78" fmla="*/ 54 w 176"/>
                <a:gd name="T79" fmla="*/ 65 h 80"/>
                <a:gd name="T80" fmla="*/ 49 w 176"/>
                <a:gd name="T81" fmla="*/ 62 h 80"/>
                <a:gd name="T82" fmla="*/ 44 w 176"/>
                <a:gd name="T83" fmla="*/ 59 h 80"/>
                <a:gd name="T84" fmla="*/ 39 w 176"/>
                <a:gd name="T85" fmla="*/ 56 h 80"/>
                <a:gd name="T86" fmla="*/ 34 w 176"/>
                <a:gd name="T87" fmla="*/ 52 h 80"/>
                <a:gd name="T88" fmla="*/ 30 w 176"/>
                <a:gd name="T89" fmla="*/ 49 h 80"/>
                <a:gd name="T90" fmla="*/ 25 w 176"/>
                <a:gd name="T91" fmla="*/ 45 h 80"/>
                <a:gd name="T92" fmla="*/ 21 w 176"/>
                <a:gd name="T93" fmla="*/ 40 h 80"/>
                <a:gd name="T94" fmla="*/ 18 w 176"/>
                <a:gd name="T95" fmla="*/ 36 h 80"/>
                <a:gd name="T96" fmla="*/ 14 w 176"/>
                <a:gd name="T97" fmla="*/ 31 h 80"/>
                <a:gd name="T98" fmla="*/ 11 w 176"/>
                <a:gd name="T99" fmla="*/ 26 h 80"/>
                <a:gd name="T100" fmla="*/ 8 w 176"/>
                <a:gd name="T101" fmla="*/ 20 h 80"/>
                <a:gd name="T102" fmla="*/ 5 w 176"/>
                <a:gd name="T103" fmla="*/ 15 h 80"/>
                <a:gd name="T104" fmla="*/ 0 w 176"/>
                <a:gd name="T105" fmla="*/ 3 h 80"/>
                <a:gd name="T106" fmla="*/ 79 w 176"/>
                <a:gd name="T107" fmla="*/ 0 h 80"/>
                <a:gd name="T108" fmla="*/ 85 w 176"/>
                <a:gd name="T109" fmla="*/ 1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76" h="80">
                  <a:moveTo>
                    <a:pt x="85" y="10"/>
                  </a:moveTo>
                  <a:lnTo>
                    <a:pt x="88" y="15"/>
                  </a:lnTo>
                  <a:lnTo>
                    <a:pt x="92" y="21"/>
                  </a:lnTo>
                  <a:lnTo>
                    <a:pt x="96" y="27"/>
                  </a:lnTo>
                  <a:lnTo>
                    <a:pt x="101" y="32"/>
                  </a:lnTo>
                  <a:lnTo>
                    <a:pt x="105" y="38"/>
                  </a:lnTo>
                  <a:lnTo>
                    <a:pt x="109" y="43"/>
                  </a:lnTo>
                  <a:lnTo>
                    <a:pt x="114" y="47"/>
                  </a:lnTo>
                  <a:lnTo>
                    <a:pt x="119" y="51"/>
                  </a:lnTo>
                  <a:lnTo>
                    <a:pt x="122" y="53"/>
                  </a:lnTo>
                  <a:lnTo>
                    <a:pt x="125" y="55"/>
                  </a:lnTo>
                  <a:lnTo>
                    <a:pt x="128" y="57"/>
                  </a:lnTo>
                  <a:lnTo>
                    <a:pt x="131" y="59"/>
                  </a:lnTo>
                  <a:lnTo>
                    <a:pt x="134" y="60"/>
                  </a:lnTo>
                  <a:lnTo>
                    <a:pt x="137" y="62"/>
                  </a:lnTo>
                  <a:lnTo>
                    <a:pt x="140" y="64"/>
                  </a:lnTo>
                  <a:lnTo>
                    <a:pt x="143" y="66"/>
                  </a:lnTo>
                  <a:lnTo>
                    <a:pt x="151" y="69"/>
                  </a:lnTo>
                  <a:lnTo>
                    <a:pt x="158" y="71"/>
                  </a:lnTo>
                  <a:lnTo>
                    <a:pt x="167" y="74"/>
                  </a:lnTo>
                  <a:lnTo>
                    <a:pt x="176" y="77"/>
                  </a:lnTo>
                  <a:lnTo>
                    <a:pt x="169" y="78"/>
                  </a:lnTo>
                  <a:lnTo>
                    <a:pt x="162" y="78"/>
                  </a:lnTo>
                  <a:lnTo>
                    <a:pt x="155" y="79"/>
                  </a:lnTo>
                  <a:lnTo>
                    <a:pt x="148" y="80"/>
                  </a:lnTo>
                  <a:lnTo>
                    <a:pt x="141" y="80"/>
                  </a:lnTo>
                  <a:lnTo>
                    <a:pt x="134" y="80"/>
                  </a:lnTo>
                  <a:lnTo>
                    <a:pt x="128" y="80"/>
                  </a:lnTo>
                  <a:lnTo>
                    <a:pt x="121" y="80"/>
                  </a:lnTo>
                  <a:lnTo>
                    <a:pt x="114" y="80"/>
                  </a:lnTo>
                  <a:lnTo>
                    <a:pt x="108" y="79"/>
                  </a:lnTo>
                  <a:lnTo>
                    <a:pt x="101" y="79"/>
                  </a:lnTo>
                  <a:lnTo>
                    <a:pt x="95" y="78"/>
                  </a:lnTo>
                  <a:lnTo>
                    <a:pt x="89" y="76"/>
                  </a:lnTo>
                  <a:lnTo>
                    <a:pt x="82" y="75"/>
                  </a:lnTo>
                  <a:lnTo>
                    <a:pt x="77" y="74"/>
                  </a:lnTo>
                  <a:lnTo>
                    <a:pt x="71" y="72"/>
                  </a:lnTo>
                  <a:lnTo>
                    <a:pt x="65" y="70"/>
                  </a:lnTo>
                  <a:lnTo>
                    <a:pt x="59" y="67"/>
                  </a:lnTo>
                  <a:lnTo>
                    <a:pt x="54" y="65"/>
                  </a:lnTo>
                  <a:lnTo>
                    <a:pt x="49" y="62"/>
                  </a:lnTo>
                  <a:lnTo>
                    <a:pt x="44" y="59"/>
                  </a:lnTo>
                  <a:lnTo>
                    <a:pt x="39" y="56"/>
                  </a:lnTo>
                  <a:lnTo>
                    <a:pt x="34" y="52"/>
                  </a:lnTo>
                  <a:lnTo>
                    <a:pt x="30" y="49"/>
                  </a:lnTo>
                  <a:lnTo>
                    <a:pt x="25" y="45"/>
                  </a:lnTo>
                  <a:lnTo>
                    <a:pt x="21" y="40"/>
                  </a:lnTo>
                  <a:lnTo>
                    <a:pt x="18" y="36"/>
                  </a:lnTo>
                  <a:lnTo>
                    <a:pt x="14" y="31"/>
                  </a:lnTo>
                  <a:lnTo>
                    <a:pt x="11" y="26"/>
                  </a:lnTo>
                  <a:lnTo>
                    <a:pt x="8" y="20"/>
                  </a:lnTo>
                  <a:lnTo>
                    <a:pt x="5" y="15"/>
                  </a:lnTo>
                  <a:lnTo>
                    <a:pt x="0" y="3"/>
                  </a:lnTo>
                  <a:lnTo>
                    <a:pt x="79" y="0"/>
                  </a:lnTo>
                  <a:lnTo>
                    <a:pt x="85" y="10"/>
                  </a:lnTo>
                  <a:close/>
                </a:path>
              </a:pathLst>
            </a:custGeom>
            <a:solidFill>
              <a:srgbClr val="D4943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0" name="Freeform 54"/>
            <p:cNvSpPr>
              <a:spLocks/>
            </p:cNvSpPr>
            <p:nvPr/>
          </p:nvSpPr>
          <p:spPr bwMode="auto">
            <a:xfrm>
              <a:off x="1060" y="1548"/>
              <a:ext cx="49" cy="47"/>
            </a:xfrm>
            <a:custGeom>
              <a:avLst/>
              <a:gdLst>
                <a:gd name="T0" fmla="*/ 3 w 49"/>
                <a:gd name="T1" fmla="*/ 0 h 47"/>
                <a:gd name="T2" fmla="*/ 2 w 49"/>
                <a:gd name="T3" fmla="*/ 6 h 47"/>
                <a:gd name="T4" fmla="*/ 2 w 49"/>
                <a:gd name="T5" fmla="*/ 10 h 47"/>
                <a:gd name="T6" fmla="*/ 2 w 49"/>
                <a:gd name="T7" fmla="*/ 14 h 47"/>
                <a:gd name="T8" fmla="*/ 2 w 49"/>
                <a:gd name="T9" fmla="*/ 17 h 47"/>
                <a:gd name="T10" fmla="*/ 2 w 49"/>
                <a:gd name="T11" fmla="*/ 20 h 47"/>
                <a:gd name="T12" fmla="*/ 1 w 49"/>
                <a:gd name="T13" fmla="*/ 24 h 47"/>
                <a:gd name="T14" fmla="*/ 1 w 49"/>
                <a:gd name="T15" fmla="*/ 29 h 47"/>
                <a:gd name="T16" fmla="*/ 0 w 49"/>
                <a:gd name="T17" fmla="*/ 34 h 47"/>
                <a:gd name="T18" fmla="*/ 3 w 49"/>
                <a:gd name="T19" fmla="*/ 37 h 47"/>
                <a:gd name="T20" fmla="*/ 6 w 49"/>
                <a:gd name="T21" fmla="*/ 40 h 47"/>
                <a:gd name="T22" fmla="*/ 8 w 49"/>
                <a:gd name="T23" fmla="*/ 42 h 47"/>
                <a:gd name="T24" fmla="*/ 11 w 49"/>
                <a:gd name="T25" fmla="*/ 44 h 47"/>
                <a:gd name="T26" fmla="*/ 13 w 49"/>
                <a:gd name="T27" fmla="*/ 45 h 47"/>
                <a:gd name="T28" fmla="*/ 14 w 49"/>
                <a:gd name="T29" fmla="*/ 46 h 47"/>
                <a:gd name="T30" fmla="*/ 16 w 49"/>
                <a:gd name="T31" fmla="*/ 47 h 47"/>
                <a:gd name="T32" fmla="*/ 17 w 49"/>
                <a:gd name="T33" fmla="*/ 47 h 47"/>
                <a:gd name="T34" fmla="*/ 19 w 49"/>
                <a:gd name="T35" fmla="*/ 47 h 47"/>
                <a:gd name="T36" fmla="*/ 21 w 49"/>
                <a:gd name="T37" fmla="*/ 47 h 47"/>
                <a:gd name="T38" fmla="*/ 22 w 49"/>
                <a:gd name="T39" fmla="*/ 47 h 47"/>
                <a:gd name="T40" fmla="*/ 24 w 49"/>
                <a:gd name="T41" fmla="*/ 47 h 47"/>
                <a:gd name="T42" fmla="*/ 25 w 49"/>
                <a:gd name="T43" fmla="*/ 46 h 47"/>
                <a:gd name="T44" fmla="*/ 27 w 49"/>
                <a:gd name="T45" fmla="*/ 46 h 47"/>
                <a:gd name="T46" fmla="*/ 29 w 49"/>
                <a:gd name="T47" fmla="*/ 45 h 47"/>
                <a:gd name="T48" fmla="*/ 30 w 49"/>
                <a:gd name="T49" fmla="*/ 43 h 47"/>
                <a:gd name="T50" fmla="*/ 32 w 49"/>
                <a:gd name="T51" fmla="*/ 42 h 47"/>
                <a:gd name="T52" fmla="*/ 34 w 49"/>
                <a:gd name="T53" fmla="*/ 40 h 47"/>
                <a:gd name="T54" fmla="*/ 35 w 49"/>
                <a:gd name="T55" fmla="*/ 37 h 47"/>
                <a:gd name="T56" fmla="*/ 37 w 49"/>
                <a:gd name="T57" fmla="*/ 35 h 47"/>
                <a:gd name="T58" fmla="*/ 38 w 49"/>
                <a:gd name="T59" fmla="*/ 32 h 47"/>
                <a:gd name="T60" fmla="*/ 40 w 49"/>
                <a:gd name="T61" fmla="*/ 29 h 47"/>
                <a:gd name="T62" fmla="*/ 41 w 49"/>
                <a:gd name="T63" fmla="*/ 25 h 47"/>
                <a:gd name="T64" fmla="*/ 43 w 49"/>
                <a:gd name="T65" fmla="*/ 21 h 47"/>
                <a:gd name="T66" fmla="*/ 44 w 49"/>
                <a:gd name="T67" fmla="*/ 16 h 47"/>
                <a:gd name="T68" fmla="*/ 46 w 49"/>
                <a:gd name="T69" fmla="*/ 12 h 47"/>
                <a:gd name="T70" fmla="*/ 47 w 49"/>
                <a:gd name="T71" fmla="*/ 6 h 47"/>
                <a:gd name="T72" fmla="*/ 49 w 49"/>
                <a:gd name="T73" fmla="*/ 0 h 47"/>
                <a:gd name="T74" fmla="*/ 3 w 49"/>
                <a:gd name="T75" fmla="*/ 0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9" h="47">
                  <a:moveTo>
                    <a:pt x="3" y="0"/>
                  </a:moveTo>
                  <a:lnTo>
                    <a:pt x="2" y="6"/>
                  </a:lnTo>
                  <a:lnTo>
                    <a:pt x="2" y="10"/>
                  </a:lnTo>
                  <a:lnTo>
                    <a:pt x="2" y="14"/>
                  </a:lnTo>
                  <a:lnTo>
                    <a:pt x="2" y="17"/>
                  </a:lnTo>
                  <a:lnTo>
                    <a:pt x="2" y="20"/>
                  </a:lnTo>
                  <a:lnTo>
                    <a:pt x="1" y="24"/>
                  </a:lnTo>
                  <a:lnTo>
                    <a:pt x="1" y="29"/>
                  </a:lnTo>
                  <a:lnTo>
                    <a:pt x="0" y="34"/>
                  </a:lnTo>
                  <a:lnTo>
                    <a:pt x="3" y="37"/>
                  </a:lnTo>
                  <a:lnTo>
                    <a:pt x="6" y="40"/>
                  </a:lnTo>
                  <a:lnTo>
                    <a:pt x="8" y="42"/>
                  </a:lnTo>
                  <a:lnTo>
                    <a:pt x="11" y="44"/>
                  </a:lnTo>
                  <a:lnTo>
                    <a:pt x="13" y="45"/>
                  </a:lnTo>
                  <a:lnTo>
                    <a:pt x="14" y="46"/>
                  </a:lnTo>
                  <a:lnTo>
                    <a:pt x="16" y="47"/>
                  </a:lnTo>
                  <a:lnTo>
                    <a:pt x="17" y="47"/>
                  </a:lnTo>
                  <a:lnTo>
                    <a:pt x="19" y="47"/>
                  </a:lnTo>
                  <a:lnTo>
                    <a:pt x="21" y="47"/>
                  </a:lnTo>
                  <a:lnTo>
                    <a:pt x="22" y="47"/>
                  </a:lnTo>
                  <a:lnTo>
                    <a:pt x="24" y="47"/>
                  </a:lnTo>
                  <a:lnTo>
                    <a:pt x="25" y="46"/>
                  </a:lnTo>
                  <a:lnTo>
                    <a:pt x="27" y="46"/>
                  </a:lnTo>
                  <a:lnTo>
                    <a:pt x="29" y="45"/>
                  </a:lnTo>
                  <a:lnTo>
                    <a:pt x="30" y="43"/>
                  </a:lnTo>
                  <a:lnTo>
                    <a:pt x="32" y="42"/>
                  </a:lnTo>
                  <a:lnTo>
                    <a:pt x="34" y="40"/>
                  </a:lnTo>
                  <a:lnTo>
                    <a:pt x="35" y="37"/>
                  </a:lnTo>
                  <a:lnTo>
                    <a:pt x="37" y="35"/>
                  </a:lnTo>
                  <a:lnTo>
                    <a:pt x="38" y="32"/>
                  </a:lnTo>
                  <a:lnTo>
                    <a:pt x="40" y="29"/>
                  </a:lnTo>
                  <a:lnTo>
                    <a:pt x="41" y="25"/>
                  </a:lnTo>
                  <a:lnTo>
                    <a:pt x="43" y="21"/>
                  </a:lnTo>
                  <a:lnTo>
                    <a:pt x="44" y="16"/>
                  </a:lnTo>
                  <a:lnTo>
                    <a:pt x="46" y="12"/>
                  </a:lnTo>
                  <a:lnTo>
                    <a:pt x="47" y="6"/>
                  </a:lnTo>
                  <a:lnTo>
                    <a:pt x="49" y="0"/>
                  </a:lnTo>
                  <a:lnTo>
                    <a:pt x="3" y="0"/>
                  </a:lnTo>
                  <a:close/>
                </a:path>
              </a:pathLst>
            </a:custGeom>
            <a:solidFill>
              <a:srgbClr val="F2CA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1" name="Freeform 55"/>
            <p:cNvSpPr>
              <a:spLocks/>
            </p:cNvSpPr>
            <p:nvPr/>
          </p:nvSpPr>
          <p:spPr bwMode="auto">
            <a:xfrm>
              <a:off x="1015" y="1541"/>
              <a:ext cx="180" cy="59"/>
            </a:xfrm>
            <a:custGeom>
              <a:avLst/>
              <a:gdLst>
                <a:gd name="T0" fmla="*/ 64 w 180"/>
                <a:gd name="T1" fmla="*/ 10 h 59"/>
                <a:gd name="T2" fmla="*/ 59 w 180"/>
                <a:gd name="T3" fmla="*/ 13 h 59"/>
                <a:gd name="T4" fmla="*/ 50 w 180"/>
                <a:gd name="T5" fmla="*/ 19 h 59"/>
                <a:gd name="T6" fmla="*/ 42 w 180"/>
                <a:gd name="T7" fmla="*/ 24 h 59"/>
                <a:gd name="T8" fmla="*/ 33 w 180"/>
                <a:gd name="T9" fmla="*/ 29 h 59"/>
                <a:gd name="T10" fmla="*/ 25 w 180"/>
                <a:gd name="T11" fmla="*/ 34 h 59"/>
                <a:gd name="T12" fmla="*/ 17 w 180"/>
                <a:gd name="T13" fmla="*/ 39 h 59"/>
                <a:gd name="T14" fmla="*/ 8 w 180"/>
                <a:gd name="T15" fmla="*/ 44 h 59"/>
                <a:gd name="T16" fmla="*/ 0 w 180"/>
                <a:gd name="T17" fmla="*/ 48 h 59"/>
                <a:gd name="T18" fmla="*/ 9 w 180"/>
                <a:gd name="T19" fmla="*/ 50 h 59"/>
                <a:gd name="T20" fmla="*/ 18 w 180"/>
                <a:gd name="T21" fmla="*/ 52 h 59"/>
                <a:gd name="T22" fmla="*/ 27 w 180"/>
                <a:gd name="T23" fmla="*/ 54 h 59"/>
                <a:gd name="T24" fmla="*/ 36 w 180"/>
                <a:gd name="T25" fmla="*/ 56 h 59"/>
                <a:gd name="T26" fmla="*/ 44 w 180"/>
                <a:gd name="T27" fmla="*/ 57 h 59"/>
                <a:gd name="T28" fmla="*/ 52 w 180"/>
                <a:gd name="T29" fmla="*/ 58 h 59"/>
                <a:gd name="T30" fmla="*/ 60 w 180"/>
                <a:gd name="T31" fmla="*/ 59 h 59"/>
                <a:gd name="T32" fmla="*/ 67 w 180"/>
                <a:gd name="T33" fmla="*/ 59 h 59"/>
                <a:gd name="T34" fmla="*/ 74 w 180"/>
                <a:gd name="T35" fmla="*/ 59 h 59"/>
                <a:gd name="T36" fmla="*/ 82 w 180"/>
                <a:gd name="T37" fmla="*/ 59 h 59"/>
                <a:gd name="T38" fmla="*/ 88 w 180"/>
                <a:gd name="T39" fmla="*/ 59 h 59"/>
                <a:gd name="T40" fmla="*/ 95 w 180"/>
                <a:gd name="T41" fmla="*/ 59 h 59"/>
                <a:gd name="T42" fmla="*/ 101 w 180"/>
                <a:gd name="T43" fmla="*/ 58 h 59"/>
                <a:gd name="T44" fmla="*/ 107 w 180"/>
                <a:gd name="T45" fmla="*/ 57 h 59"/>
                <a:gd name="T46" fmla="*/ 113 w 180"/>
                <a:gd name="T47" fmla="*/ 56 h 59"/>
                <a:gd name="T48" fmla="*/ 118 w 180"/>
                <a:gd name="T49" fmla="*/ 54 h 59"/>
                <a:gd name="T50" fmla="*/ 123 w 180"/>
                <a:gd name="T51" fmla="*/ 53 h 59"/>
                <a:gd name="T52" fmla="*/ 128 w 180"/>
                <a:gd name="T53" fmla="*/ 51 h 59"/>
                <a:gd name="T54" fmla="*/ 133 w 180"/>
                <a:gd name="T55" fmla="*/ 49 h 59"/>
                <a:gd name="T56" fmla="*/ 138 w 180"/>
                <a:gd name="T57" fmla="*/ 47 h 59"/>
                <a:gd name="T58" fmla="*/ 142 w 180"/>
                <a:gd name="T59" fmla="*/ 45 h 59"/>
                <a:gd name="T60" fmla="*/ 146 w 180"/>
                <a:gd name="T61" fmla="*/ 42 h 59"/>
                <a:gd name="T62" fmla="*/ 150 w 180"/>
                <a:gd name="T63" fmla="*/ 39 h 59"/>
                <a:gd name="T64" fmla="*/ 154 w 180"/>
                <a:gd name="T65" fmla="*/ 36 h 59"/>
                <a:gd name="T66" fmla="*/ 157 w 180"/>
                <a:gd name="T67" fmla="*/ 33 h 59"/>
                <a:gd name="T68" fmla="*/ 161 w 180"/>
                <a:gd name="T69" fmla="*/ 30 h 59"/>
                <a:gd name="T70" fmla="*/ 164 w 180"/>
                <a:gd name="T71" fmla="*/ 27 h 59"/>
                <a:gd name="T72" fmla="*/ 167 w 180"/>
                <a:gd name="T73" fmla="*/ 23 h 59"/>
                <a:gd name="T74" fmla="*/ 170 w 180"/>
                <a:gd name="T75" fmla="*/ 19 h 59"/>
                <a:gd name="T76" fmla="*/ 172 w 180"/>
                <a:gd name="T77" fmla="*/ 15 h 59"/>
                <a:gd name="T78" fmla="*/ 175 w 180"/>
                <a:gd name="T79" fmla="*/ 11 h 59"/>
                <a:gd name="T80" fmla="*/ 180 w 180"/>
                <a:gd name="T81" fmla="*/ 0 h 59"/>
                <a:gd name="T82" fmla="*/ 75 w 180"/>
                <a:gd name="T83" fmla="*/ 1 h 59"/>
                <a:gd name="T84" fmla="*/ 64 w 180"/>
                <a:gd name="T85" fmla="*/ 10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80" h="59">
                  <a:moveTo>
                    <a:pt x="64" y="10"/>
                  </a:moveTo>
                  <a:lnTo>
                    <a:pt x="59" y="13"/>
                  </a:lnTo>
                  <a:lnTo>
                    <a:pt x="50" y="19"/>
                  </a:lnTo>
                  <a:lnTo>
                    <a:pt x="42" y="24"/>
                  </a:lnTo>
                  <a:lnTo>
                    <a:pt x="33" y="29"/>
                  </a:lnTo>
                  <a:lnTo>
                    <a:pt x="25" y="34"/>
                  </a:lnTo>
                  <a:lnTo>
                    <a:pt x="17" y="39"/>
                  </a:lnTo>
                  <a:lnTo>
                    <a:pt x="8" y="44"/>
                  </a:lnTo>
                  <a:lnTo>
                    <a:pt x="0" y="48"/>
                  </a:lnTo>
                  <a:lnTo>
                    <a:pt x="9" y="50"/>
                  </a:lnTo>
                  <a:lnTo>
                    <a:pt x="18" y="52"/>
                  </a:lnTo>
                  <a:lnTo>
                    <a:pt x="27" y="54"/>
                  </a:lnTo>
                  <a:lnTo>
                    <a:pt x="36" y="56"/>
                  </a:lnTo>
                  <a:lnTo>
                    <a:pt x="44" y="57"/>
                  </a:lnTo>
                  <a:lnTo>
                    <a:pt x="52" y="58"/>
                  </a:lnTo>
                  <a:lnTo>
                    <a:pt x="60" y="59"/>
                  </a:lnTo>
                  <a:lnTo>
                    <a:pt x="67" y="59"/>
                  </a:lnTo>
                  <a:lnTo>
                    <a:pt x="74" y="59"/>
                  </a:lnTo>
                  <a:lnTo>
                    <a:pt x="82" y="59"/>
                  </a:lnTo>
                  <a:lnTo>
                    <a:pt x="88" y="59"/>
                  </a:lnTo>
                  <a:lnTo>
                    <a:pt x="95" y="59"/>
                  </a:lnTo>
                  <a:lnTo>
                    <a:pt x="101" y="58"/>
                  </a:lnTo>
                  <a:lnTo>
                    <a:pt x="107" y="57"/>
                  </a:lnTo>
                  <a:lnTo>
                    <a:pt x="113" y="56"/>
                  </a:lnTo>
                  <a:lnTo>
                    <a:pt x="118" y="54"/>
                  </a:lnTo>
                  <a:lnTo>
                    <a:pt x="123" y="53"/>
                  </a:lnTo>
                  <a:lnTo>
                    <a:pt x="128" y="51"/>
                  </a:lnTo>
                  <a:lnTo>
                    <a:pt x="133" y="49"/>
                  </a:lnTo>
                  <a:lnTo>
                    <a:pt x="138" y="47"/>
                  </a:lnTo>
                  <a:lnTo>
                    <a:pt x="142" y="45"/>
                  </a:lnTo>
                  <a:lnTo>
                    <a:pt x="146" y="42"/>
                  </a:lnTo>
                  <a:lnTo>
                    <a:pt x="150" y="39"/>
                  </a:lnTo>
                  <a:lnTo>
                    <a:pt x="154" y="36"/>
                  </a:lnTo>
                  <a:lnTo>
                    <a:pt x="157" y="33"/>
                  </a:lnTo>
                  <a:lnTo>
                    <a:pt x="161" y="30"/>
                  </a:lnTo>
                  <a:lnTo>
                    <a:pt x="164" y="27"/>
                  </a:lnTo>
                  <a:lnTo>
                    <a:pt x="167" y="23"/>
                  </a:lnTo>
                  <a:lnTo>
                    <a:pt x="170" y="19"/>
                  </a:lnTo>
                  <a:lnTo>
                    <a:pt x="172" y="15"/>
                  </a:lnTo>
                  <a:lnTo>
                    <a:pt x="175" y="11"/>
                  </a:lnTo>
                  <a:lnTo>
                    <a:pt x="180" y="0"/>
                  </a:lnTo>
                  <a:lnTo>
                    <a:pt x="75" y="1"/>
                  </a:lnTo>
                  <a:lnTo>
                    <a:pt x="64" y="10"/>
                  </a:lnTo>
                  <a:close/>
                </a:path>
              </a:pathLst>
            </a:custGeom>
            <a:solidFill>
              <a:srgbClr val="D4943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2" name="Freeform 56"/>
            <p:cNvSpPr>
              <a:spLocks/>
            </p:cNvSpPr>
            <p:nvPr/>
          </p:nvSpPr>
          <p:spPr bwMode="auto">
            <a:xfrm>
              <a:off x="1528" y="1616"/>
              <a:ext cx="257" cy="626"/>
            </a:xfrm>
            <a:custGeom>
              <a:avLst/>
              <a:gdLst>
                <a:gd name="T0" fmla="*/ 7 w 257"/>
                <a:gd name="T1" fmla="*/ 2 h 626"/>
                <a:gd name="T2" fmla="*/ 29 w 257"/>
                <a:gd name="T3" fmla="*/ 9 h 626"/>
                <a:gd name="T4" fmla="*/ 47 w 257"/>
                <a:gd name="T5" fmla="*/ 18 h 626"/>
                <a:gd name="T6" fmla="*/ 65 w 257"/>
                <a:gd name="T7" fmla="*/ 28 h 626"/>
                <a:gd name="T8" fmla="*/ 79 w 257"/>
                <a:gd name="T9" fmla="*/ 40 h 626"/>
                <a:gd name="T10" fmla="*/ 93 w 257"/>
                <a:gd name="T11" fmla="*/ 54 h 626"/>
                <a:gd name="T12" fmla="*/ 105 w 257"/>
                <a:gd name="T13" fmla="*/ 68 h 626"/>
                <a:gd name="T14" fmla="*/ 115 w 257"/>
                <a:gd name="T15" fmla="*/ 84 h 626"/>
                <a:gd name="T16" fmla="*/ 125 w 257"/>
                <a:gd name="T17" fmla="*/ 100 h 626"/>
                <a:gd name="T18" fmla="*/ 133 w 257"/>
                <a:gd name="T19" fmla="*/ 118 h 626"/>
                <a:gd name="T20" fmla="*/ 140 w 257"/>
                <a:gd name="T21" fmla="*/ 137 h 626"/>
                <a:gd name="T22" fmla="*/ 153 w 257"/>
                <a:gd name="T23" fmla="*/ 163 h 626"/>
                <a:gd name="T24" fmla="*/ 165 w 257"/>
                <a:gd name="T25" fmla="*/ 191 h 626"/>
                <a:gd name="T26" fmla="*/ 171 w 257"/>
                <a:gd name="T27" fmla="*/ 220 h 626"/>
                <a:gd name="T28" fmla="*/ 174 w 257"/>
                <a:gd name="T29" fmla="*/ 248 h 626"/>
                <a:gd name="T30" fmla="*/ 175 w 257"/>
                <a:gd name="T31" fmla="*/ 276 h 626"/>
                <a:gd name="T32" fmla="*/ 174 w 257"/>
                <a:gd name="T33" fmla="*/ 313 h 626"/>
                <a:gd name="T34" fmla="*/ 173 w 257"/>
                <a:gd name="T35" fmla="*/ 351 h 626"/>
                <a:gd name="T36" fmla="*/ 175 w 257"/>
                <a:gd name="T37" fmla="*/ 381 h 626"/>
                <a:gd name="T38" fmla="*/ 180 w 257"/>
                <a:gd name="T39" fmla="*/ 411 h 626"/>
                <a:gd name="T40" fmla="*/ 189 w 257"/>
                <a:gd name="T41" fmla="*/ 442 h 626"/>
                <a:gd name="T42" fmla="*/ 181 w 257"/>
                <a:gd name="T43" fmla="*/ 469 h 626"/>
                <a:gd name="T44" fmla="*/ 167 w 257"/>
                <a:gd name="T45" fmla="*/ 490 h 626"/>
                <a:gd name="T46" fmla="*/ 160 w 257"/>
                <a:gd name="T47" fmla="*/ 503 h 626"/>
                <a:gd name="T48" fmla="*/ 155 w 257"/>
                <a:gd name="T49" fmla="*/ 515 h 626"/>
                <a:gd name="T50" fmla="*/ 153 w 257"/>
                <a:gd name="T51" fmla="*/ 527 h 626"/>
                <a:gd name="T52" fmla="*/ 152 w 257"/>
                <a:gd name="T53" fmla="*/ 538 h 626"/>
                <a:gd name="T54" fmla="*/ 155 w 257"/>
                <a:gd name="T55" fmla="*/ 548 h 626"/>
                <a:gd name="T56" fmla="*/ 161 w 257"/>
                <a:gd name="T57" fmla="*/ 557 h 626"/>
                <a:gd name="T58" fmla="*/ 170 w 257"/>
                <a:gd name="T59" fmla="*/ 564 h 626"/>
                <a:gd name="T60" fmla="*/ 182 w 257"/>
                <a:gd name="T61" fmla="*/ 568 h 626"/>
                <a:gd name="T62" fmla="*/ 189 w 257"/>
                <a:gd name="T63" fmla="*/ 569 h 626"/>
                <a:gd name="T64" fmla="*/ 197 w 257"/>
                <a:gd name="T65" fmla="*/ 568 h 626"/>
                <a:gd name="T66" fmla="*/ 204 w 257"/>
                <a:gd name="T67" fmla="*/ 566 h 626"/>
                <a:gd name="T68" fmla="*/ 212 w 257"/>
                <a:gd name="T69" fmla="*/ 563 h 626"/>
                <a:gd name="T70" fmla="*/ 219 w 257"/>
                <a:gd name="T71" fmla="*/ 558 h 626"/>
                <a:gd name="T72" fmla="*/ 234 w 257"/>
                <a:gd name="T73" fmla="*/ 546 h 626"/>
                <a:gd name="T74" fmla="*/ 248 w 257"/>
                <a:gd name="T75" fmla="*/ 530 h 626"/>
                <a:gd name="T76" fmla="*/ 255 w 257"/>
                <a:gd name="T77" fmla="*/ 523 h 626"/>
                <a:gd name="T78" fmla="*/ 248 w 257"/>
                <a:gd name="T79" fmla="*/ 537 h 626"/>
                <a:gd name="T80" fmla="*/ 239 w 257"/>
                <a:gd name="T81" fmla="*/ 550 h 626"/>
                <a:gd name="T82" fmla="*/ 228 w 257"/>
                <a:gd name="T83" fmla="*/ 563 h 626"/>
                <a:gd name="T84" fmla="*/ 216 w 257"/>
                <a:gd name="T85" fmla="*/ 575 h 626"/>
                <a:gd name="T86" fmla="*/ 203 w 257"/>
                <a:gd name="T87" fmla="*/ 585 h 626"/>
                <a:gd name="T88" fmla="*/ 189 w 257"/>
                <a:gd name="T89" fmla="*/ 595 h 626"/>
                <a:gd name="T90" fmla="*/ 174 w 257"/>
                <a:gd name="T91" fmla="*/ 604 h 626"/>
                <a:gd name="T92" fmla="*/ 159 w 257"/>
                <a:gd name="T93" fmla="*/ 612 h 626"/>
                <a:gd name="T94" fmla="*/ 144 w 257"/>
                <a:gd name="T95" fmla="*/ 619 h 626"/>
                <a:gd name="T96" fmla="*/ 129 w 257"/>
                <a:gd name="T97" fmla="*/ 624 h 626"/>
                <a:gd name="T98" fmla="*/ 86 w 257"/>
                <a:gd name="T99" fmla="*/ 570 h 626"/>
                <a:gd name="T100" fmla="*/ 70 w 257"/>
                <a:gd name="T101" fmla="*/ 500 h 626"/>
                <a:gd name="T102" fmla="*/ 54 w 257"/>
                <a:gd name="T103" fmla="*/ 430 h 626"/>
                <a:gd name="T104" fmla="*/ 39 w 257"/>
                <a:gd name="T105" fmla="*/ 360 h 626"/>
                <a:gd name="T106" fmla="*/ 24 w 257"/>
                <a:gd name="T107" fmla="*/ 289 h 626"/>
                <a:gd name="T108" fmla="*/ 10 w 257"/>
                <a:gd name="T109" fmla="*/ 218 h 6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57" h="626">
                  <a:moveTo>
                    <a:pt x="10" y="218"/>
                  </a:moveTo>
                  <a:lnTo>
                    <a:pt x="0" y="0"/>
                  </a:lnTo>
                  <a:lnTo>
                    <a:pt x="7" y="2"/>
                  </a:lnTo>
                  <a:lnTo>
                    <a:pt x="15" y="4"/>
                  </a:lnTo>
                  <a:lnTo>
                    <a:pt x="22" y="7"/>
                  </a:lnTo>
                  <a:lnTo>
                    <a:pt x="29" y="9"/>
                  </a:lnTo>
                  <a:lnTo>
                    <a:pt x="35" y="12"/>
                  </a:lnTo>
                  <a:lnTo>
                    <a:pt x="41" y="15"/>
                  </a:lnTo>
                  <a:lnTo>
                    <a:pt x="47" y="18"/>
                  </a:lnTo>
                  <a:lnTo>
                    <a:pt x="53" y="21"/>
                  </a:lnTo>
                  <a:lnTo>
                    <a:pt x="59" y="25"/>
                  </a:lnTo>
                  <a:lnTo>
                    <a:pt x="65" y="28"/>
                  </a:lnTo>
                  <a:lnTo>
                    <a:pt x="70" y="32"/>
                  </a:lnTo>
                  <a:lnTo>
                    <a:pt x="75" y="36"/>
                  </a:lnTo>
                  <a:lnTo>
                    <a:pt x="79" y="40"/>
                  </a:lnTo>
                  <a:lnTo>
                    <a:pt x="84" y="44"/>
                  </a:lnTo>
                  <a:lnTo>
                    <a:pt x="89" y="49"/>
                  </a:lnTo>
                  <a:lnTo>
                    <a:pt x="93" y="54"/>
                  </a:lnTo>
                  <a:lnTo>
                    <a:pt x="97" y="58"/>
                  </a:lnTo>
                  <a:lnTo>
                    <a:pt x="101" y="63"/>
                  </a:lnTo>
                  <a:lnTo>
                    <a:pt x="105" y="68"/>
                  </a:lnTo>
                  <a:lnTo>
                    <a:pt x="109" y="73"/>
                  </a:lnTo>
                  <a:lnTo>
                    <a:pt x="112" y="78"/>
                  </a:lnTo>
                  <a:lnTo>
                    <a:pt x="115" y="84"/>
                  </a:lnTo>
                  <a:lnTo>
                    <a:pt x="118" y="89"/>
                  </a:lnTo>
                  <a:lnTo>
                    <a:pt x="121" y="95"/>
                  </a:lnTo>
                  <a:lnTo>
                    <a:pt x="125" y="100"/>
                  </a:lnTo>
                  <a:lnTo>
                    <a:pt x="127" y="106"/>
                  </a:lnTo>
                  <a:lnTo>
                    <a:pt x="130" y="112"/>
                  </a:lnTo>
                  <a:lnTo>
                    <a:pt x="133" y="118"/>
                  </a:lnTo>
                  <a:lnTo>
                    <a:pt x="135" y="124"/>
                  </a:lnTo>
                  <a:lnTo>
                    <a:pt x="138" y="131"/>
                  </a:lnTo>
                  <a:lnTo>
                    <a:pt x="140" y="137"/>
                  </a:lnTo>
                  <a:lnTo>
                    <a:pt x="142" y="143"/>
                  </a:lnTo>
                  <a:lnTo>
                    <a:pt x="148" y="153"/>
                  </a:lnTo>
                  <a:lnTo>
                    <a:pt x="153" y="163"/>
                  </a:lnTo>
                  <a:lnTo>
                    <a:pt x="157" y="172"/>
                  </a:lnTo>
                  <a:lnTo>
                    <a:pt x="161" y="182"/>
                  </a:lnTo>
                  <a:lnTo>
                    <a:pt x="165" y="191"/>
                  </a:lnTo>
                  <a:lnTo>
                    <a:pt x="167" y="201"/>
                  </a:lnTo>
                  <a:lnTo>
                    <a:pt x="169" y="210"/>
                  </a:lnTo>
                  <a:lnTo>
                    <a:pt x="171" y="220"/>
                  </a:lnTo>
                  <a:lnTo>
                    <a:pt x="172" y="229"/>
                  </a:lnTo>
                  <a:lnTo>
                    <a:pt x="173" y="238"/>
                  </a:lnTo>
                  <a:lnTo>
                    <a:pt x="174" y="248"/>
                  </a:lnTo>
                  <a:lnTo>
                    <a:pt x="174" y="257"/>
                  </a:lnTo>
                  <a:lnTo>
                    <a:pt x="175" y="266"/>
                  </a:lnTo>
                  <a:lnTo>
                    <a:pt x="175" y="276"/>
                  </a:lnTo>
                  <a:lnTo>
                    <a:pt x="175" y="285"/>
                  </a:lnTo>
                  <a:lnTo>
                    <a:pt x="174" y="294"/>
                  </a:lnTo>
                  <a:lnTo>
                    <a:pt x="174" y="313"/>
                  </a:lnTo>
                  <a:lnTo>
                    <a:pt x="173" y="332"/>
                  </a:lnTo>
                  <a:lnTo>
                    <a:pt x="173" y="342"/>
                  </a:lnTo>
                  <a:lnTo>
                    <a:pt x="173" y="351"/>
                  </a:lnTo>
                  <a:lnTo>
                    <a:pt x="174" y="361"/>
                  </a:lnTo>
                  <a:lnTo>
                    <a:pt x="174" y="371"/>
                  </a:lnTo>
                  <a:lnTo>
                    <a:pt x="175" y="381"/>
                  </a:lnTo>
                  <a:lnTo>
                    <a:pt x="177" y="391"/>
                  </a:lnTo>
                  <a:lnTo>
                    <a:pt x="178" y="401"/>
                  </a:lnTo>
                  <a:lnTo>
                    <a:pt x="180" y="411"/>
                  </a:lnTo>
                  <a:lnTo>
                    <a:pt x="182" y="421"/>
                  </a:lnTo>
                  <a:lnTo>
                    <a:pt x="185" y="431"/>
                  </a:lnTo>
                  <a:lnTo>
                    <a:pt x="189" y="442"/>
                  </a:lnTo>
                  <a:lnTo>
                    <a:pt x="193" y="452"/>
                  </a:lnTo>
                  <a:lnTo>
                    <a:pt x="187" y="461"/>
                  </a:lnTo>
                  <a:lnTo>
                    <a:pt x="181" y="469"/>
                  </a:lnTo>
                  <a:lnTo>
                    <a:pt x="175" y="477"/>
                  </a:lnTo>
                  <a:lnTo>
                    <a:pt x="170" y="486"/>
                  </a:lnTo>
                  <a:lnTo>
                    <a:pt x="167" y="490"/>
                  </a:lnTo>
                  <a:lnTo>
                    <a:pt x="165" y="494"/>
                  </a:lnTo>
                  <a:lnTo>
                    <a:pt x="162" y="499"/>
                  </a:lnTo>
                  <a:lnTo>
                    <a:pt x="160" y="503"/>
                  </a:lnTo>
                  <a:lnTo>
                    <a:pt x="158" y="507"/>
                  </a:lnTo>
                  <a:lnTo>
                    <a:pt x="157" y="511"/>
                  </a:lnTo>
                  <a:lnTo>
                    <a:pt x="155" y="515"/>
                  </a:lnTo>
                  <a:lnTo>
                    <a:pt x="154" y="520"/>
                  </a:lnTo>
                  <a:lnTo>
                    <a:pt x="153" y="523"/>
                  </a:lnTo>
                  <a:lnTo>
                    <a:pt x="153" y="527"/>
                  </a:lnTo>
                  <a:lnTo>
                    <a:pt x="152" y="531"/>
                  </a:lnTo>
                  <a:lnTo>
                    <a:pt x="152" y="535"/>
                  </a:lnTo>
                  <a:lnTo>
                    <a:pt x="152" y="538"/>
                  </a:lnTo>
                  <a:lnTo>
                    <a:pt x="153" y="542"/>
                  </a:lnTo>
                  <a:lnTo>
                    <a:pt x="154" y="545"/>
                  </a:lnTo>
                  <a:lnTo>
                    <a:pt x="155" y="548"/>
                  </a:lnTo>
                  <a:lnTo>
                    <a:pt x="156" y="551"/>
                  </a:lnTo>
                  <a:lnTo>
                    <a:pt x="158" y="554"/>
                  </a:lnTo>
                  <a:lnTo>
                    <a:pt x="161" y="557"/>
                  </a:lnTo>
                  <a:lnTo>
                    <a:pt x="163" y="559"/>
                  </a:lnTo>
                  <a:lnTo>
                    <a:pt x="167" y="562"/>
                  </a:lnTo>
                  <a:lnTo>
                    <a:pt x="170" y="564"/>
                  </a:lnTo>
                  <a:lnTo>
                    <a:pt x="174" y="566"/>
                  </a:lnTo>
                  <a:lnTo>
                    <a:pt x="179" y="567"/>
                  </a:lnTo>
                  <a:lnTo>
                    <a:pt x="182" y="568"/>
                  </a:lnTo>
                  <a:lnTo>
                    <a:pt x="184" y="568"/>
                  </a:lnTo>
                  <a:lnTo>
                    <a:pt x="187" y="569"/>
                  </a:lnTo>
                  <a:lnTo>
                    <a:pt x="189" y="569"/>
                  </a:lnTo>
                  <a:lnTo>
                    <a:pt x="192" y="569"/>
                  </a:lnTo>
                  <a:lnTo>
                    <a:pt x="194" y="569"/>
                  </a:lnTo>
                  <a:lnTo>
                    <a:pt x="197" y="568"/>
                  </a:lnTo>
                  <a:lnTo>
                    <a:pt x="199" y="568"/>
                  </a:lnTo>
                  <a:lnTo>
                    <a:pt x="202" y="567"/>
                  </a:lnTo>
                  <a:lnTo>
                    <a:pt x="204" y="566"/>
                  </a:lnTo>
                  <a:lnTo>
                    <a:pt x="207" y="565"/>
                  </a:lnTo>
                  <a:lnTo>
                    <a:pt x="209" y="564"/>
                  </a:lnTo>
                  <a:lnTo>
                    <a:pt x="212" y="563"/>
                  </a:lnTo>
                  <a:lnTo>
                    <a:pt x="214" y="561"/>
                  </a:lnTo>
                  <a:lnTo>
                    <a:pt x="217" y="560"/>
                  </a:lnTo>
                  <a:lnTo>
                    <a:pt x="219" y="558"/>
                  </a:lnTo>
                  <a:lnTo>
                    <a:pt x="224" y="554"/>
                  </a:lnTo>
                  <a:lnTo>
                    <a:pt x="229" y="550"/>
                  </a:lnTo>
                  <a:lnTo>
                    <a:pt x="234" y="546"/>
                  </a:lnTo>
                  <a:lnTo>
                    <a:pt x="239" y="541"/>
                  </a:lnTo>
                  <a:lnTo>
                    <a:pt x="243" y="536"/>
                  </a:lnTo>
                  <a:lnTo>
                    <a:pt x="248" y="530"/>
                  </a:lnTo>
                  <a:lnTo>
                    <a:pt x="253" y="524"/>
                  </a:lnTo>
                  <a:lnTo>
                    <a:pt x="257" y="518"/>
                  </a:lnTo>
                  <a:lnTo>
                    <a:pt x="255" y="523"/>
                  </a:lnTo>
                  <a:lnTo>
                    <a:pt x="253" y="528"/>
                  </a:lnTo>
                  <a:lnTo>
                    <a:pt x="251" y="533"/>
                  </a:lnTo>
                  <a:lnTo>
                    <a:pt x="248" y="537"/>
                  </a:lnTo>
                  <a:lnTo>
                    <a:pt x="245" y="542"/>
                  </a:lnTo>
                  <a:lnTo>
                    <a:pt x="242" y="546"/>
                  </a:lnTo>
                  <a:lnTo>
                    <a:pt x="239" y="550"/>
                  </a:lnTo>
                  <a:lnTo>
                    <a:pt x="236" y="555"/>
                  </a:lnTo>
                  <a:lnTo>
                    <a:pt x="232" y="559"/>
                  </a:lnTo>
                  <a:lnTo>
                    <a:pt x="228" y="563"/>
                  </a:lnTo>
                  <a:lnTo>
                    <a:pt x="225" y="567"/>
                  </a:lnTo>
                  <a:lnTo>
                    <a:pt x="221" y="571"/>
                  </a:lnTo>
                  <a:lnTo>
                    <a:pt x="216" y="575"/>
                  </a:lnTo>
                  <a:lnTo>
                    <a:pt x="212" y="578"/>
                  </a:lnTo>
                  <a:lnTo>
                    <a:pt x="208" y="582"/>
                  </a:lnTo>
                  <a:lnTo>
                    <a:pt x="203" y="585"/>
                  </a:lnTo>
                  <a:lnTo>
                    <a:pt x="198" y="589"/>
                  </a:lnTo>
                  <a:lnTo>
                    <a:pt x="194" y="592"/>
                  </a:lnTo>
                  <a:lnTo>
                    <a:pt x="189" y="595"/>
                  </a:lnTo>
                  <a:lnTo>
                    <a:pt x="184" y="598"/>
                  </a:lnTo>
                  <a:lnTo>
                    <a:pt x="179" y="601"/>
                  </a:lnTo>
                  <a:lnTo>
                    <a:pt x="174" y="604"/>
                  </a:lnTo>
                  <a:lnTo>
                    <a:pt x="169" y="607"/>
                  </a:lnTo>
                  <a:lnTo>
                    <a:pt x="164" y="609"/>
                  </a:lnTo>
                  <a:lnTo>
                    <a:pt x="159" y="612"/>
                  </a:lnTo>
                  <a:lnTo>
                    <a:pt x="154" y="614"/>
                  </a:lnTo>
                  <a:lnTo>
                    <a:pt x="149" y="617"/>
                  </a:lnTo>
                  <a:lnTo>
                    <a:pt x="144" y="619"/>
                  </a:lnTo>
                  <a:lnTo>
                    <a:pt x="139" y="621"/>
                  </a:lnTo>
                  <a:lnTo>
                    <a:pt x="134" y="623"/>
                  </a:lnTo>
                  <a:lnTo>
                    <a:pt x="129" y="624"/>
                  </a:lnTo>
                  <a:lnTo>
                    <a:pt x="124" y="626"/>
                  </a:lnTo>
                  <a:lnTo>
                    <a:pt x="92" y="594"/>
                  </a:lnTo>
                  <a:lnTo>
                    <a:pt x="86" y="570"/>
                  </a:lnTo>
                  <a:lnTo>
                    <a:pt x="81" y="547"/>
                  </a:lnTo>
                  <a:lnTo>
                    <a:pt x="75" y="523"/>
                  </a:lnTo>
                  <a:lnTo>
                    <a:pt x="70" y="500"/>
                  </a:lnTo>
                  <a:lnTo>
                    <a:pt x="65" y="477"/>
                  </a:lnTo>
                  <a:lnTo>
                    <a:pt x="59" y="453"/>
                  </a:lnTo>
                  <a:lnTo>
                    <a:pt x="54" y="430"/>
                  </a:lnTo>
                  <a:lnTo>
                    <a:pt x="49" y="406"/>
                  </a:lnTo>
                  <a:lnTo>
                    <a:pt x="44" y="383"/>
                  </a:lnTo>
                  <a:lnTo>
                    <a:pt x="39" y="360"/>
                  </a:lnTo>
                  <a:lnTo>
                    <a:pt x="34" y="336"/>
                  </a:lnTo>
                  <a:lnTo>
                    <a:pt x="29" y="313"/>
                  </a:lnTo>
                  <a:lnTo>
                    <a:pt x="24" y="289"/>
                  </a:lnTo>
                  <a:lnTo>
                    <a:pt x="19" y="266"/>
                  </a:lnTo>
                  <a:lnTo>
                    <a:pt x="15" y="242"/>
                  </a:lnTo>
                  <a:lnTo>
                    <a:pt x="10" y="218"/>
                  </a:lnTo>
                  <a:close/>
                </a:path>
              </a:pathLst>
            </a:custGeom>
            <a:solidFill>
              <a:srgbClr val="EBAA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3" name="Freeform 57"/>
            <p:cNvSpPr>
              <a:spLocks/>
            </p:cNvSpPr>
            <p:nvPr/>
          </p:nvSpPr>
          <p:spPr bwMode="auto">
            <a:xfrm>
              <a:off x="1669" y="2062"/>
              <a:ext cx="114" cy="134"/>
            </a:xfrm>
            <a:custGeom>
              <a:avLst/>
              <a:gdLst>
                <a:gd name="T0" fmla="*/ 109 w 114"/>
                <a:gd name="T1" fmla="*/ 82 h 134"/>
                <a:gd name="T2" fmla="*/ 114 w 114"/>
                <a:gd name="T3" fmla="*/ 89 h 134"/>
                <a:gd name="T4" fmla="*/ 104 w 114"/>
                <a:gd name="T5" fmla="*/ 99 h 134"/>
                <a:gd name="T6" fmla="*/ 95 w 114"/>
                <a:gd name="T7" fmla="*/ 107 h 134"/>
                <a:gd name="T8" fmla="*/ 85 w 114"/>
                <a:gd name="T9" fmla="*/ 114 h 134"/>
                <a:gd name="T10" fmla="*/ 77 w 114"/>
                <a:gd name="T11" fmla="*/ 120 h 134"/>
                <a:gd name="T12" fmla="*/ 68 w 114"/>
                <a:gd name="T13" fmla="*/ 125 h 134"/>
                <a:gd name="T14" fmla="*/ 60 w 114"/>
                <a:gd name="T15" fmla="*/ 129 h 134"/>
                <a:gd name="T16" fmla="*/ 53 w 114"/>
                <a:gd name="T17" fmla="*/ 131 h 134"/>
                <a:gd name="T18" fmla="*/ 46 w 114"/>
                <a:gd name="T19" fmla="*/ 133 h 134"/>
                <a:gd name="T20" fmla="*/ 39 w 114"/>
                <a:gd name="T21" fmla="*/ 134 h 134"/>
                <a:gd name="T22" fmla="*/ 33 w 114"/>
                <a:gd name="T23" fmla="*/ 134 h 134"/>
                <a:gd name="T24" fmla="*/ 27 w 114"/>
                <a:gd name="T25" fmla="*/ 133 h 134"/>
                <a:gd name="T26" fmla="*/ 22 w 114"/>
                <a:gd name="T27" fmla="*/ 131 h 134"/>
                <a:gd name="T28" fmla="*/ 17 w 114"/>
                <a:gd name="T29" fmla="*/ 129 h 134"/>
                <a:gd name="T30" fmla="*/ 13 w 114"/>
                <a:gd name="T31" fmla="*/ 126 h 134"/>
                <a:gd name="T32" fmla="*/ 9 w 114"/>
                <a:gd name="T33" fmla="*/ 122 h 134"/>
                <a:gd name="T34" fmla="*/ 6 w 114"/>
                <a:gd name="T35" fmla="*/ 118 h 134"/>
                <a:gd name="T36" fmla="*/ 3 w 114"/>
                <a:gd name="T37" fmla="*/ 113 h 134"/>
                <a:gd name="T38" fmla="*/ 2 w 114"/>
                <a:gd name="T39" fmla="*/ 107 h 134"/>
                <a:gd name="T40" fmla="*/ 0 w 114"/>
                <a:gd name="T41" fmla="*/ 101 h 134"/>
                <a:gd name="T42" fmla="*/ 0 w 114"/>
                <a:gd name="T43" fmla="*/ 95 h 134"/>
                <a:gd name="T44" fmla="*/ 0 w 114"/>
                <a:gd name="T45" fmla="*/ 88 h 134"/>
                <a:gd name="T46" fmla="*/ 0 w 114"/>
                <a:gd name="T47" fmla="*/ 81 h 134"/>
                <a:gd name="T48" fmla="*/ 1 w 114"/>
                <a:gd name="T49" fmla="*/ 73 h 134"/>
                <a:gd name="T50" fmla="*/ 3 w 114"/>
                <a:gd name="T51" fmla="*/ 65 h 134"/>
                <a:gd name="T52" fmla="*/ 6 w 114"/>
                <a:gd name="T53" fmla="*/ 58 h 134"/>
                <a:gd name="T54" fmla="*/ 10 w 114"/>
                <a:gd name="T55" fmla="*/ 49 h 134"/>
                <a:gd name="T56" fmla="*/ 14 w 114"/>
                <a:gd name="T57" fmla="*/ 41 h 134"/>
                <a:gd name="T58" fmla="*/ 19 w 114"/>
                <a:gd name="T59" fmla="*/ 33 h 134"/>
                <a:gd name="T60" fmla="*/ 25 w 114"/>
                <a:gd name="T61" fmla="*/ 25 h 134"/>
                <a:gd name="T62" fmla="*/ 31 w 114"/>
                <a:gd name="T63" fmla="*/ 17 h 134"/>
                <a:gd name="T64" fmla="*/ 39 w 114"/>
                <a:gd name="T65" fmla="*/ 8 h 134"/>
                <a:gd name="T66" fmla="*/ 47 w 114"/>
                <a:gd name="T67" fmla="*/ 0 h 134"/>
                <a:gd name="T68" fmla="*/ 46 w 114"/>
                <a:gd name="T69" fmla="*/ 2 h 134"/>
                <a:gd name="T70" fmla="*/ 45 w 114"/>
                <a:gd name="T71" fmla="*/ 6 h 134"/>
                <a:gd name="T72" fmla="*/ 44 w 114"/>
                <a:gd name="T73" fmla="*/ 10 h 134"/>
                <a:gd name="T74" fmla="*/ 42 w 114"/>
                <a:gd name="T75" fmla="*/ 14 h 134"/>
                <a:gd name="T76" fmla="*/ 41 w 114"/>
                <a:gd name="T77" fmla="*/ 18 h 134"/>
                <a:gd name="T78" fmla="*/ 40 w 114"/>
                <a:gd name="T79" fmla="*/ 21 h 134"/>
                <a:gd name="T80" fmla="*/ 40 w 114"/>
                <a:gd name="T81" fmla="*/ 22 h 134"/>
                <a:gd name="T82" fmla="*/ 39 w 114"/>
                <a:gd name="T83" fmla="*/ 22 h 134"/>
                <a:gd name="T84" fmla="*/ 40 w 114"/>
                <a:gd name="T85" fmla="*/ 22 h 134"/>
                <a:gd name="T86" fmla="*/ 40 w 114"/>
                <a:gd name="T87" fmla="*/ 21 h 134"/>
                <a:gd name="T88" fmla="*/ 109 w 114"/>
                <a:gd name="T89" fmla="*/ 82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14" h="134">
                  <a:moveTo>
                    <a:pt x="109" y="82"/>
                  </a:moveTo>
                  <a:lnTo>
                    <a:pt x="114" y="89"/>
                  </a:lnTo>
                  <a:lnTo>
                    <a:pt x="104" y="99"/>
                  </a:lnTo>
                  <a:lnTo>
                    <a:pt x="95" y="107"/>
                  </a:lnTo>
                  <a:lnTo>
                    <a:pt x="85" y="114"/>
                  </a:lnTo>
                  <a:lnTo>
                    <a:pt x="77" y="120"/>
                  </a:lnTo>
                  <a:lnTo>
                    <a:pt x="68" y="125"/>
                  </a:lnTo>
                  <a:lnTo>
                    <a:pt x="60" y="129"/>
                  </a:lnTo>
                  <a:lnTo>
                    <a:pt x="53" y="131"/>
                  </a:lnTo>
                  <a:lnTo>
                    <a:pt x="46" y="133"/>
                  </a:lnTo>
                  <a:lnTo>
                    <a:pt x="39" y="134"/>
                  </a:lnTo>
                  <a:lnTo>
                    <a:pt x="33" y="134"/>
                  </a:lnTo>
                  <a:lnTo>
                    <a:pt x="27" y="133"/>
                  </a:lnTo>
                  <a:lnTo>
                    <a:pt x="22" y="131"/>
                  </a:lnTo>
                  <a:lnTo>
                    <a:pt x="17" y="129"/>
                  </a:lnTo>
                  <a:lnTo>
                    <a:pt x="13" y="126"/>
                  </a:lnTo>
                  <a:lnTo>
                    <a:pt x="9" y="122"/>
                  </a:lnTo>
                  <a:lnTo>
                    <a:pt x="6" y="118"/>
                  </a:lnTo>
                  <a:lnTo>
                    <a:pt x="3" y="113"/>
                  </a:lnTo>
                  <a:lnTo>
                    <a:pt x="2" y="107"/>
                  </a:lnTo>
                  <a:lnTo>
                    <a:pt x="0" y="101"/>
                  </a:lnTo>
                  <a:lnTo>
                    <a:pt x="0" y="95"/>
                  </a:lnTo>
                  <a:lnTo>
                    <a:pt x="0" y="88"/>
                  </a:lnTo>
                  <a:lnTo>
                    <a:pt x="0" y="81"/>
                  </a:lnTo>
                  <a:lnTo>
                    <a:pt x="1" y="73"/>
                  </a:lnTo>
                  <a:lnTo>
                    <a:pt x="3" y="65"/>
                  </a:lnTo>
                  <a:lnTo>
                    <a:pt x="6" y="58"/>
                  </a:lnTo>
                  <a:lnTo>
                    <a:pt x="10" y="49"/>
                  </a:lnTo>
                  <a:lnTo>
                    <a:pt x="14" y="41"/>
                  </a:lnTo>
                  <a:lnTo>
                    <a:pt x="19" y="33"/>
                  </a:lnTo>
                  <a:lnTo>
                    <a:pt x="25" y="25"/>
                  </a:lnTo>
                  <a:lnTo>
                    <a:pt x="31" y="17"/>
                  </a:lnTo>
                  <a:lnTo>
                    <a:pt x="39" y="8"/>
                  </a:lnTo>
                  <a:lnTo>
                    <a:pt x="47" y="0"/>
                  </a:lnTo>
                  <a:lnTo>
                    <a:pt x="46" y="2"/>
                  </a:lnTo>
                  <a:lnTo>
                    <a:pt x="45" y="6"/>
                  </a:lnTo>
                  <a:lnTo>
                    <a:pt x="44" y="10"/>
                  </a:lnTo>
                  <a:lnTo>
                    <a:pt x="42" y="14"/>
                  </a:lnTo>
                  <a:lnTo>
                    <a:pt x="41" y="18"/>
                  </a:lnTo>
                  <a:lnTo>
                    <a:pt x="40" y="21"/>
                  </a:lnTo>
                  <a:lnTo>
                    <a:pt x="40" y="22"/>
                  </a:lnTo>
                  <a:lnTo>
                    <a:pt x="39" y="22"/>
                  </a:lnTo>
                  <a:lnTo>
                    <a:pt x="40" y="22"/>
                  </a:lnTo>
                  <a:lnTo>
                    <a:pt x="40" y="21"/>
                  </a:lnTo>
                  <a:lnTo>
                    <a:pt x="109" y="82"/>
                  </a:lnTo>
                  <a:close/>
                </a:path>
              </a:pathLst>
            </a:custGeom>
            <a:solidFill>
              <a:srgbClr val="D3975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4" name="Freeform 58"/>
            <p:cNvSpPr>
              <a:spLocks/>
            </p:cNvSpPr>
            <p:nvPr/>
          </p:nvSpPr>
          <p:spPr bwMode="auto">
            <a:xfrm>
              <a:off x="1696" y="1918"/>
              <a:ext cx="335" cy="292"/>
            </a:xfrm>
            <a:custGeom>
              <a:avLst/>
              <a:gdLst>
                <a:gd name="T0" fmla="*/ 4 w 335"/>
                <a:gd name="T1" fmla="*/ 210 h 292"/>
                <a:gd name="T2" fmla="*/ 2 w 335"/>
                <a:gd name="T3" fmla="*/ 200 h 292"/>
                <a:gd name="T4" fmla="*/ 1 w 335"/>
                <a:gd name="T5" fmla="*/ 192 h 292"/>
                <a:gd name="T6" fmla="*/ 0 w 335"/>
                <a:gd name="T7" fmla="*/ 185 h 292"/>
                <a:gd name="T8" fmla="*/ 1 w 335"/>
                <a:gd name="T9" fmla="*/ 178 h 292"/>
                <a:gd name="T10" fmla="*/ 2 w 335"/>
                <a:gd name="T11" fmla="*/ 173 h 292"/>
                <a:gd name="T12" fmla="*/ 4 w 335"/>
                <a:gd name="T13" fmla="*/ 168 h 292"/>
                <a:gd name="T14" fmla="*/ 7 w 335"/>
                <a:gd name="T15" fmla="*/ 164 h 292"/>
                <a:gd name="T16" fmla="*/ 12 w 335"/>
                <a:gd name="T17" fmla="*/ 158 h 292"/>
                <a:gd name="T18" fmla="*/ 21 w 335"/>
                <a:gd name="T19" fmla="*/ 149 h 292"/>
                <a:gd name="T20" fmla="*/ 29 w 335"/>
                <a:gd name="T21" fmla="*/ 142 h 292"/>
                <a:gd name="T22" fmla="*/ 34 w 335"/>
                <a:gd name="T23" fmla="*/ 135 h 292"/>
                <a:gd name="T24" fmla="*/ 39 w 335"/>
                <a:gd name="T25" fmla="*/ 129 h 292"/>
                <a:gd name="T26" fmla="*/ 45 w 335"/>
                <a:gd name="T27" fmla="*/ 120 h 292"/>
                <a:gd name="T28" fmla="*/ 129 w 335"/>
                <a:gd name="T29" fmla="*/ 65 h 292"/>
                <a:gd name="T30" fmla="*/ 137 w 335"/>
                <a:gd name="T31" fmla="*/ 56 h 292"/>
                <a:gd name="T32" fmla="*/ 143 w 335"/>
                <a:gd name="T33" fmla="*/ 48 h 292"/>
                <a:gd name="T34" fmla="*/ 147 w 335"/>
                <a:gd name="T35" fmla="*/ 41 h 292"/>
                <a:gd name="T36" fmla="*/ 151 w 335"/>
                <a:gd name="T37" fmla="*/ 34 h 292"/>
                <a:gd name="T38" fmla="*/ 159 w 335"/>
                <a:gd name="T39" fmla="*/ 20 h 292"/>
                <a:gd name="T40" fmla="*/ 170 w 335"/>
                <a:gd name="T41" fmla="*/ 0 h 292"/>
                <a:gd name="T42" fmla="*/ 179 w 335"/>
                <a:gd name="T43" fmla="*/ 23 h 292"/>
                <a:gd name="T44" fmla="*/ 182 w 335"/>
                <a:gd name="T45" fmla="*/ 32 h 292"/>
                <a:gd name="T46" fmla="*/ 183 w 335"/>
                <a:gd name="T47" fmla="*/ 40 h 292"/>
                <a:gd name="T48" fmla="*/ 182 w 335"/>
                <a:gd name="T49" fmla="*/ 49 h 292"/>
                <a:gd name="T50" fmla="*/ 180 w 335"/>
                <a:gd name="T51" fmla="*/ 59 h 292"/>
                <a:gd name="T52" fmla="*/ 176 w 335"/>
                <a:gd name="T53" fmla="*/ 72 h 292"/>
                <a:gd name="T54" fmla="*/ 170 w 335"/>
                <a:gd name="T55" fmla="*/ 87 h 292"/>
                <a:gd name="T56" fmla="*/ 161 w 335"/>
                <a:gd name="T57" fmla="*/ 98 h 292"/>
                <a:gd name="T58" fmla="*/ 155 w 335"/>
                <a:gd name="T59" fmla="*/ 106 h 292"/>
                <a:gd name="T60" fmla="*/ 153 w 335"/>
                <a:gd name="T61" fmla="*/ 110 h 292"/>
                <a:gd name="T62" fmla="*/ 151 w 335"/>
                <a:gd name="T63" fmla="*/ 114 h 292"/>
                <a:gd name="T64" fmla="*/ 150 w 335"/>
                <a:gd name="T65" fmla="*/ 117 h 292"/>
                <a:gd name="T66" fmla="*/ 150 w 335"/>
                <a:gd name="T67" fmla="*/ 120 h 292"/>
                <a:gd name="T68" fmla="*/ 151 w 335"/>
                <a:gd name="T69" fmla="*/ 122 h 292"/>
                <a:gd name="T70" fmla="*/ 153 w 335"/>
                <a:gd name="T71" fmla="*/ 124 h 292"/>
                <a:gd name="T72" fmla="*/ 156 w 335"/>
                <a:gd name="T73" fmla="*/ 126 h 292"/>
                <a:gd name="T74" fmla="*/ 160 w 335"/>
                <a:gd name="T75" fmla="*/ 128 h 292"/>
                <a:gd name="T76" fmla="*/ 165 w 335"/>
                <a:gd name="T77" fmla="*/ 129 h 292"/>
                <a:gd name="T78" fmla="*/ 171 w 335"/>
                <a:gd name="T79" fmla="*/ 130 h 292"/>
                <a:gd name="T80" fmla="*/ 187 w 335"/>
                <a:gd name="T81" fmla="*/ 131 h 292"/>
                <a:gd name="T82" fmla="*/ 313 w 335"/>
                <a:gd name="T83" fmla="*/ 155 h 292"/>
                <a:gd name="T84" fmla="*/ 237 w 335"/>
                <a:gd name="T85" fmla="*/ 163 h 292"/>
                <a:gd name="T86" fmla="*/ 335 w 335"/>
                <a:gd name="T87" fmla="*/ 225 h 292"/>
                <a:gd name="T88" fmla="*/ 305 w 335"/>
                <a:gd name="T89" fmla="*/ 263 h 292"/>
                <a:gd name="T90" fmla="*/ 239 w 335"/>
                <a:gd name="T91" fmla="*/ 292 h 292"/>
                <a:gd name="T92" fmla="*/ 180 w 335"/>
                <a:gd name="T93" fmla="*/ 253 h 292"/>
                <a:gd name="T94" fmla="*/ 125 w 335"/>
                <a:gd name="T95" fmla="*/ 236 h 292"/>
                <a:gd name="T96" fmla="*/ 105 w 335"/>
                <a:gd name="T97" fmla="*/ 238 h 292"/>
                <a:gd name="T98" fmla="*/ 89 w 335"/>
                <a:gd name="T99" fmla="*/ 239 h 292"/>
                <a:gd name="T100" fmla="*/ 74 w 335"/>
                <a:gd name="T101" fmla="*/ 240 h 292"/>
                <a:gd name="T102" fmla="*/ 64 w 335"/>
                <a:gd name="T103" fmla="*/ 240 h 292"/>
                <a:gd name="T104" fmla="*/ 58 w 335"/>
                <a:gd name="T105" fmla="*/ 240 h 292"/>
                <a:gd name="T106" fmla="*/ 51 w 335"/>
                <a:gd name="T107" fmla="*/ 238 h 292"/>
                <a:gd name="T108" fmla="*/ 44 w 335"/>
                <a:gd name="T109" fmla="*/ 236 h 292"/>
                <a:gd name="T110" fmla="*/ 37 w 335"/>
                <a:gd name="T111" fmla="*/ 233 h 292"/>
                <a:gd name="T112" fmla="*/ 29 w 335"/>
                <a:gd name="T113" fmla="*/ 230 h 292"/>
                <a:gd name="T114" fmla="*/ 20 w 335"/>
                <a:gd name="T115" fmla="*/ 225 h 292"/>
                <a:gd name="T116" fmla="*/ 11 w 335"/>
                <a:gd name="T117" fmla="*/ 219 h 2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35" h="292">
                  <a:moveTo>
                    <a:pt x="6" y="216"/>
                  </a:moveTo>
                  <a:lnTo>
                    <a:pt x="4" y="210"/>
                  </a:lnTo>
                  <a:lnTo>
                    <a:pt x="3" y="205"/>
                  </a:lnTo>
                  <a:lnTo>
                    <a:pt x="2" y="200"/>
                  </a:lnTo>
                  <a:lnTo>
                    <a:pt x="1" y="196"/>
                  </a:lnTo>
                  <a:lnTo>
                    <a:pt x="1" y="192"/>
                  </a:lnTo>
                  <a:lnTo>
                    <a:pt x="0" y="188"/>
                  </a:lnTo>
                  <a:lnTo>
                    <a:pt x="0" y="185"/>
                  </a:lnTo>
                  <a:lnTo>
                    <a:pt x="0" y="181"/>
                  </a:lnTo>
                  <a:lnTo>
                    <a:pt x="1" y="178"/>
                  </a:lnTo>
                  <a:lnTo>
                    <a:pt x="1" y="175"/>
                  </a:lnTo>
                  <a:lnTo>
                    <a:pt x="2" y="173"/>
                  </a:lnTo>
                  <a:lnTo>
                    <a:pt x="3" y="170"/>
                  </a:lnTo>
                  <a:lnTo>
                    <a:pt x="4" y="168"/>
                  </a:lnTo>
                  <a:lnTo>
                    <a:pt x="5" y="166"/>
                  </a:lnTo>
                  <a:lnTo>
                    <a:pt x="7" y="164"/>
                  </a:lnTo>
                  <a:lnTo>
                    <a:pt x="9" y="162"/>
                  </a:lnTo>
                  <a:lnTo>
                    <a:pt x="12" y="158"/>
                  </a:lnTo>
                  <a:lnTo>
                    <a:pt x="16" y="154"/>
                  </a:lnTo>
                  <a:lnTo>
                    <a:pt x="21" y="149"/>
                  </a:lnTo>
                  <a:lnTo>
                    <a:pt x="26" y="144"/>
                  </a:lnTo>
                  <a:lnTo>
                    <a:pt x="29" y="142"/>
                  </a:lnTo>
                  <a:lnTo>
                    <a:pt x="31" y="139"/>
                  </a:lnTo>
                  <a:lnTo>
                    <a:pt x="34" y="135"/>
                  </a:lnTo>
                  <a:lnTo>
                    <a:pt x="37" y="132"/>
                  </a:lnTo>
                  <a:lnTo>
                    <a:pt x="39" y="129"/>
                  </a:lnTo>
                  <a:lnTo>
                    <a:pt x="42" y="125"/>
                  </a:lnTo>
                  <a:lnTo>
                    <a:pt x="45" y="120"/>
                  </a:lnTo>
                  <a:lnTo>
                    <a:pt x="48" y="116"/>
                  </a:lnTo>
                  <a:lnTo>
                    <a:pt x="129" y="65"/>
                  </a:lnTo>
                  <a:lnTo>
                    <a:pt x="133" y="60"/>
                  </a:lnTo>
                  <a:lnTo>
                    <a:pt x="137" y="56"/>
                  </a:lnTo>
                  <a:lnTo>
                    <a:pt x="140" y="52"/>
                  </a:lnTo>
                  <a:lnTo>
                    <a:pt x="143" y="48"/>
                  </a:lnTo>
                  <a:lnTo>
                    <a:pt x="145" y="44"/>
                  </a:lnTo>
                  <a:lnTo>
                    <a:pt x="147" y="41"/>
                  </a:lnTo>
                  <a:lnTo>
                    <a:pt x="149" y="37"/>
                  </a:lnTo>
                  <a:lnTo>
                    <a:pt x="151" y="34"/>
                  </a:lnTo>
                  <a:lnTo>
                    <a:pt x="155" y="27"/>
                  </a:lnTo>
                  <a:lnTo>
                    <a:pt x="159" y="20"/>
                  </a:lnTo>
                  <a:lnTo>
                    <a:pt x="164" y="11"/>
                  </a:lnTo>
                  <a:lnTo>
                    <a:pt x="170" y="0"/>
                  </a:lnTo>
                  <a:lnTo>
                    <a:pt x="175" y="13"/>
                  </a:lnTo>
                  <a:lnTo>
                    <a:pt x="179" y="23"/>
                  </a:lnTo>
                  <a:lnTo>
                    <a:pt x="181" y="27"/>
                  </a:lnTo>
                  <a:lnTo>
                    <a:pt x="182" y="32"/>
                  </a:lnTo>
                  <a:lnTo>
                    <a:pt x="183" y="36"/>
                  </a:lnTo>
                  <a:lnTo>
                    <a:pt x="183" y="40"/>
                  </a:lnTo>
                  <a:lnTo>
                    <a:pt x="183" y="44"/>
                  </a:lnTo>
                  <a:lnTo>
                    <a:pt x="182" y="49"/>
                  </a:lnTo>
                  <a:lnTo>
                    <a:pt x="181" y="54"/>
                  </a:lnTo>
                  <a:lnTo>
                    <a:pt x="180" y="59"/>
                  </a:lnTo>
                  <a:lnTo>
                    <a:pt x="178" y="65"/>
                  </a:lnTo>
                  <a:lnTo>
                    <a:pt x="176" y="72"/>
                  </a:lnTo>
                  <a:lnTo>
                    <a:pt x="173" y="79"/>
                  </a:lnTo>
                  <a:lnTo>
                    <a:pt x="170" y="87"/>
                  </a:lnTo>
                  <a:lnTo>
                    <a:pt x="165" y="93"/>
                  </a:lnTo>
                  <a:lnTo>
                    <a:pt x="161" y="98"/>
                  </a:lnTo>
                  <a:lnTo>
                    <a:pt x="158" y="102"/>
                  </a:lnTo>
                  <a:lnTo>
                    <a:pt x="155" y="106"/>
                  </a:lnTo>
                  <a:lnTo>
                    <a:pt x="154" y="108"/>
                  </a:lnTo>
                  <a:lnTo>
                    <a:pt x="153" y="110"/>
                  </a:lnTo>
                  <a:lnTo>
                    <a:pt x="152" y="112"/>
                  </a:lnTo>
                  <a:lnTo>
                    <a:pt x="151" y="114"/>
                  </a:lnTo>
                  <a:lnTo>
                    <a:pt x="150" y="115"/>
                  </a:lnTo>
                  <a:lnTo>
                    <a:pt x="150" y="117"/>
                  </a:lnTo>
                  <a:lnTo>
                    <a:pt x="150" y="118"/>
                  </a:lnTo>
                  <a:lnTo>
                    <a:pt x="150" y="120"/>
                  </a:lnTo>
                  <a:lnTo>
                    <a:pt x="151" y="121"/>
                  </a:lnTo>
                  <a:lnTo>
                    <a:pt x="151" y="122"/>
                  </a:lnTo>
                  <a:lnTo>
                    <a:pt x="152" y="123"/>
                  </a:lnTo>
                  <a:lnTo>
                    <a:pt x="153" y="124"/>
                  </a:lnTo>
                  <a:lnTo>
                    <a:pt x="155" y="125"/>
                  </a:lnTo>
                  <a:lnTo>
                    <a:pt x="156" y="126"/>
                  </a:lnTo>
                  <a:lnTo>
                    <a:pt x="158" y="127"/>
                  </a:lnTo>
                  <a:lnTo>
                    <a:pt x="160" y="128"/>
                  </a:lnTo>
                  <a:lnTo>
                    <a:pt x="162" y="129"/>
                  </a:lnTo>
                  <a:lnTo>
                    <a:pt x="165" y="129"/>
                  </a:lnTo>
                  <a:lnTo>
                    <a:pt x="168" y="130"/>
                  </a:lnTo>
                  <a:lnTo>
                    <a:pt x="171" y="130"/>
                  </a:lnTo>
                  <a:lnTo>
                    <a:pt x="178" y="131"/>
                  </a:lnTo>
                  <a:lnTo>
                    <a:pt x="187" y="131"/>
                  </a:lnTo>
                  <a:lnTo>
                    <a:pt x="251" y="139"/>
                  </a:lnTo>
                  <a:lnTo>
                    <a:pt x="313" y="155"/>
                  </a:lnTo>
                  <a:lnTo>
                    <a:pt x="329" y="175"/>
                  </a:lnTo>
                  <a:lnTo>
                    <a:pt x="237" y="163"/>
                  </a:lnTo>
                  <a:lnTo>
                    <a:pt x="206" y="162"/>
                  </a:lnTo>
                  <a:lnTo>
                    <a:pt x="335" y="225"/>
                  </a:lnTo>
                  <a:lnTo>
                    <a:pt x="335" y="260"/>
                  </a:lnTo>
                  <a:lnTo>
                    <a:pt x="305" y="263"/>
                  </a:lnTo>
                  <a:lnTo>
                    <a:pt x="198" y="230"/>
                  </a:lnTo>
                  <a:lnTo>
                    <a:pt x="239" y="292"/>
                  </a:lnTo>
                  <a:lnTo>
                    <a:pt x="213" y="292"/>
                  </a:lnTo>
                  <a:lnTo>
                    <a:pt x="180" y="253"/>
                  </a:lnTo>
                  <a:lnTo>
                    <a:pt x="137" y="236"/>
                  </a:lnTo>
                  <a:lnTo>
                    <a:pt x="125" y="236"/>
                  </a:lnTo>
                  <a:lnTo>
                    <a:pt x="115" y="237"/>
                  </a:lnTo>
                  <a:lnTo>
                    <a:pt x="105" y="238"/>
                  </a:lnTo>
                  <a:lnTo>
                    <a:pt x="97" y="238"/>
                  </a:lnTo>
                  <a:lnTo>
                    <a:pt x="89" y="239"/>
                  </a:lnTo>
                  <a:lnTo>
                    <a:pt x="81" y="240"/>
                  </a:lnTo>
                  <a:lnTo>
                    <a:pt x="74" y="240"/>
                  </a:lnTo>
                  <a:lnTo>
                    <a:pt x="68" y="240"/>
                  </a:lnTo>
                  <a:lnTo>
                    <a:pt x="64" y="240"/>
                  </a:lnTo>
                  <a:lnTo>
                    <a:pt x="61" y="240"/>
                  </a:lnTo>
                  <a:lnTo>
                    <a:pt x="58" y="240"/>
                  </a:lnTo>
                  <a:lnTo>
                    <a:pt x="54" y="239"/>
                  </a:lnTo>
                  <a:lnTo>
                    <a:pt x="51" y="238"/>
                  </a:lnTo>
                  <a:lnTo>
                    <a:pt x="48" y="237"/>
                  </a:lnTo>
                  <a:lnTo>
                    <a:pt x="44" y="236"/>
                  </a:lnTo>
                  <a:lnTo>
                    <a:pt x="40" y="235"/>
                  </a:lnTo>
                  <a:lnTo>
                    <a:pt x="37" y="233"/>
                  </a:lnTo>
                  <a:lnTo>
                    <a:pt x="33" y="232"/>
                  </a:lnTo>
                  <a:lnTo>
                    <a:pt x="29" y="230"/>
                  </a:lnTo>
                  <a:lnTo>
                    <a:pt x="24" y="228"/>
                  </a:lnTo>
                  <a:lnTo>
                    <a:pt x="20" y="225"/>
                  </a:lnTo>
                  <a:lnTo>
                    <a:pt x="16" y="222"/>
                  </a:lnTo>
                  <a:lnTo>
                    <a:pt x="11" y="219"/>
                  </a:lnTo>
                  <a:lnTo>
                    <a:pt x="6" y="216"/>
                  </a:lnTo>
                  <a:close/>
                </a:path>
              </a:pathLst>
            </a:custGeom>
            <a:solidFill>
              <a:srgbClr val="EBAA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5" name="Freeform 59"/>
            <p:cNvSpPr>
              <a:spLocks/>
            </p:cNvSpPr>
            <p:nvPr/>
          </p:nvSpPr>
          <p:spPr bwMode="auto">
            <a:xfrm>
              <a:off x="1530" y="1813"/>
              <a:ext cx="194" cy="311"/>
            </a:xfrm>
            <a:custGeom>
              <a:avLst/>
              <a:gdLst>
                <a:gd name="T0" fmla="*/ 0 w 194"/>
                <a:gd name="T1" fmla="*/ 0 h 311"/>
                <a:gd name="T2" fmla="*/ 91 w 194"/>
                <a:gd name="T3" fmla="*/ 205 h 311"/>
                <a:gd name="T4" fmla="*/ 101 w 194"/>
                <a:gd name="T5" fmla="*/ 204 h 311"/>
                <a:gd name="T6" fmla="*/ 110 w 194"/>
                <a:gd name="T7" fmla="*/ 204 h 311"/>
                <a:gd name="T8" fmla="*/ 118 w 194"/>
                <a:gd name="T9" fmla="*/ 204 h 311"/>
                <a:gd name="T10" fmla="*/ 126 w 194"/>
                <a:gd name="T11" fmla="*/ 205 h 311"/>
                <a:gd name="T12" fmla="*/ 134 w 194"/>
                <a:gd name="T13" fmla="*/ 206 h 311"/>
                <a:gd name="T14" fmla="*/ 141 w 194"/>
                <a:gd name="T15" fmla="*/ 208 h 311"/>
                <a:gd name="T16" fmla="*/ 147 w 194"/>
                <a:gd name="T17" fmla="*/ 211 h 311"/>
                <a:gd name="T18" fmla="*/ 153 w 194"/>
                <a:gd name="T19" fmla="*/ 214 h 311"/>
                <a:gd name="T20" fmla="*/ 159 w 194"/>
                <a:gd name="T21" fmla="*/ 217 h 311"/>
                <a:gd name="T22" fmla="*/ 165 w 194"/>
                <a:gd name="T23" fmla="*/ 221 h 311"/>
                <a:gd name="T24" fmla="*/ 170 w 194"/>
                <a:gd name="T25" fmla="*/ 226 h 311"/>
                <a:gd name="T26" fmla="*/ 176 w 194"/>
                <a:gd name="T27" fmla="*/ 231 h 311"/>
                <a:gd name="T28" fmla="*/ 181 w 194"/>
                <a:gd name="T29" fmla="*/ 237 h 311"/>
                <a:gd name="T30" fmla="*/ 189 w 194"/>
                <a:gd name="T31" fmla="*/ 246 h 311"/>
                <a:gd name="T32" fmla="*/ 185 w 194"/>
                <a:gd name="T33" fmla="*/ 260 h 311"/>
                <a:gd name="T34" fmla="*/ 178 w 194"/>
                <a:gd name="T35" fmla="*/ 257 h 311"/>
                <a:gd name="T36" fmla="*/ 169 w 194"/>
                <a:gd name="T37" fmla="*/ 256 h 311"/>
                <a:gd name="T38" fmla="*/ 161 w 194"/>
                <a:gd name="T39" fmla="*/ 254 h 311"/>
                <a:gd name="T40" fmla="*/ 152 w 194"/>
                <a:gd name="T41" fmla="*/ 254 h 311"/>
                <a:gd name="T42" fmla="*/ 143 w 194"/>
                <a:gd name="T43" fmla="*/ 254 h 311"/>
                <a:gd name="T44" fmla="*/ 135 w 194"/>
                <a:gd name="T45" fmla="*/ 254 h 311"/>
                <a:gd name="T46" fmla="*/ 126 w 194"/>
                <a:gd name="T47" fmla="*/ 256 h 311"/>
                <a:gd name="T48" fmla="*/ 118 w 194"/>
                <a:gd name="T49" fmla="*/ 258 h 311"/>
                <a:gd name="T50" fmla="*/ 110 w 194"/>
                <a:gd name="T51" fmla="*/ 261 h 311"/>
                <a:gd name="T52" fmla="*/ 103 w 194"/>
                <a:gd name="T53" fmla="*/ 265 h 311"/>
                <a:gd name="T54" fmla="*/ 96 w 194"/>
                <a:gd name="T55" fmla="*/ 270 h 311"/>
                <a:gd name="T56" fmla="*/ 89 w 194"/>
                <a:gd name="T57" fmla="*/ 276 h 311"/>
                <a:gd name="T58" fmla="*/ 83 w 194"/>
                <a:gd name="T59" fmla="*/ 283 h 311"/>
                <a:gd name="T60" fmla="*/ 78 w 194"/>
                <a:gd name="T61" fmla="*/ 291 h 311"/>
                <a:gd name="T62" fmla="*/ 74 w 194"/>
                <a:gd name="T63" fmla="*/ 300 h 311"/>
                <a:gd name="T64" fmla="*/ 70 w 194"/>
                <a:gd name="T65" fmla="*/ 311 h 3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94" h="311">
                  <a:moveTo>
                    <a:pt x="70" y="311"/>
                  </a:moveTo>
                  <a:lnTo>
                    <a:pt x="0" y="0"/>
                  </a:lnTo>
                  <a:lnTo>
                    <a:pt x="86" y="206"/>
                  </a:lnTo>
                  <a:lnTo>
                    <a:pt x="91" y="205"/>
                  </a:lnTo>
                  <a:lnTo>
                    <a:pt x="96" y="205"/>
                  </a:lnTo>
                  <a:lnTo>
                    <a:pt x="101" y="204"/>
                  </a:lnTo>
                  <a:lnTo>
                    <a:pt x="106" y="204"/>
                  </a:lnTo>
                  <a:lnTo>
                    <a:pt x="110" y="204"/>
                  </a:lnTo>
                  <a:lnTo>
                    <a:pt x="114" y="204"/>
                  </a:lnTo>
                  <a:lnTo>
                    <a:pt x="118" y="204"/>
                  </a:lnTo>
                  <a:lnTo>
                    <a:pt x="122" y="205"/>
                  </a:lnTo>
                  <a:lnTo>
                    <a:pt x="126" y="205"/>
                  </a:lnTo>
                  <a:lnTo>
                    <a:pt x="130" y="206"/>
                  </a:lnTo>
                  <a:lnTo>
                    <a:pt x="134" y="206"/>
                  </a:lnTo>
                  <a:lnTo>
                    <a:pt x="137" y="207"/>
                  </a:lnTo>
                  <a:lnTo>
                    <a:pt x="141" y="208"/>
                  </a:lnTo>
                  <a:lnTo>
                    <a:pt x="144" y="209"/>
                  </a:lnTo>
                  <a:lnTo>
                    <a:pt x="147" y="211"/>
                  </a:lnTo>
                  <a:lnTo>
                    <a:pt x="150" y="212"/>
                  </a:lnTo>
                  <a:lnTo>
                    <a:pt x="153" y="214"/>
                  </a:lnTo>
                  <a:lnTo>
                    <a:pt x="156" y="215"/>
                  </a:lnTo>
                  <a:lnTo>
                    <a:pt x="159" y="217"/>
                  </a:lnTo>
                  <a:lnTo>
                    <a:pt x="162" y="219"/>
                  </a:lnTo>
                  <a:lnTo>
                    <a:pt x="165" y="221"/>
                  </a:lnTo>
                  <a:lnTo>
                    <a:pt x="168" y="223"/>
                  </a:lnTo>
                  <a:lnTo>
                    <a:pt x="170" y="226"/>
                  </a:lnTo>
                  <a:lnTo>
                    <a:pt x="173" y="228"/>
                  </a:lnTo>
                  <a:lnTo>
                    <a:pt x="176" y="231"/>
                  </a:lnTo>
                  <a:lnTo>
                    <a:pt x="178" y="234"/>
                  </a:lnTo>
                  <a:lnTo>
                    <a:pt x="181" y="237"/>
                  </a:lnTo>
                  <a:lnTo>
                    <a:pt x="184" y="240"/>
                  </a:lnTo>
                  <a:lnTo>
                    <a:pt x="189" y="246"/>
                  </a:lnTo>
                  <a:lnTo>
                    <a:pt x="194" y="253"/>
                  </a:lnTo>
                  <a:lnTo>
                    <a:pt x="185" y="260"/>
                  </a:lnTo>
                  <a:lnTo>
                    <a:pt x="182" y="259"/>
                  </a:lnTo>
                  <a:lnTo>
                    <a:pt x="178" y="257"/>
                  </a:lnTo>
                  <a:lnTo>
                    <a:pt x="174" y="256"/>
                  </a:lnTo>
                  <a:lnTo>
                    <a:pt x="169" y="256"/>
                  </a:lnTo>
                  <a:lnTo>
                    <a:pt x="165" y="255"/>
                  </a:lnTo>
                  <a:lnTo>
                    <a:pt x="161" y="254"/>
                  </a:lnTo>
                  <a:lnTo>
                    <a:pt x="156" y="254"/>
                  </a:lnTo>
                  <a:lnTo>
                    <a:pt x="152" y="254"/>
                  </a:lnTo>
                  <a:lnTo>
                    <a:pt x="148" y="254"/>
                  </a:lnTo>
                  <a:lnTo>
                    <a:pt x="143" y="254"/>
                  </a:lnTo>
                  <a:lnTo>
                    <a:pt x="139" y="254"/>
                  </a:lnTo>
                  <a:lnTo>
                    <a:pt x="135" y="254"/>
                  </a:lnTo>
                  <a:lnTo>
                    <a:pt x="131" y="255"/>
                  </a:lnTo>
                  <a:lnTo>
                    <a:pt x="126" y="256"/>
                  </a:lnTo>
                  <a:lnTo>
                    <a:pt x="122" y="257"/>
                  </a:lnTo>
                  <a:lnTo>
                    <a:pt x="118" y="258"/>
                  </a:lnTo>
                  <a:lnTo>
                    <a:pt x="114" y="260"/>
                  </a:lnTo>
                  <a:lnTo>
                    <a:pt x="110" y="261"/>
                  </a:lnTo>
                  <a:lnTo>
                    <a:pt x="106" y="263"/>
                  </a:lnTo>
                  <a:lnTo>
                    <a:pt x="103" y="265"/>
                  </a:lnTo>
                  <a:lnTo>
                    <a:pt x="99" y="267"/>
                  </a:lnTo>
                  <a:lnTo>
                    <a:pt x="96" y="270"/>
                  </a:lnTo>
                  <a:lnTo>
                    <a:pt x="92" y="273"/>
                  </a:lnTo>
                  <a:lnTo>
                    <a:pt x="89" y="276"/>
                  </a:lnTo>
                  <a:lnTo>
                    <a:pt x="86" y="279"/>
                  </a:lnTo>
                  <a:lnTo>
                    <a:pt x="83" y="283"/>
                  </a:lnTo>
                  <a:lnTo>
                    <a:pt x="81" y="287"/>
                  </a:lnTo>
                  <a:lnTo>
                    <a:pt x="78" y="291"/>
                  </a:lnTo>
                  <a:lnTo>
                    <a:pt x="76" y="295"/>
                  </a:lnTo>
                  <a:lnTo>
                    <a:pt x="74" y="300"/>
                  </a:lnTo>
                  <a:lnTo>
                    <a:pt x="72" y="305"/>
                  </a:lnTo>
                  <a:lnTo>
                    <a:pt x="70" y="311"/>
                  </a:lnTo>
                  <a:close/>
                </a:path>
              </a:pathLst>
            </a:custGeom>
            <a:solidFill>
              <a:srgbClr val="D3975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6" name="Freeform 60"/>
            <p:cNvSpPr>
              <a:spLocks/>
            </p:cNvSpPr>
            <p:nvPr/>
          </p:nvSpPr>
          <p:spPr bwMode="auto">
            <a:xfrm>
              <a:off x="1494" y="1606"/>
              <a:ext cx="253" cy="368"/>
            </a:xfrm>
            <a:custGeom>
              <a:avLst/>
              <a:gdLst>
                <a:gd name="T0" fmla="*/ 68 w 253"/>
                <a:gd name="T1" fmla="*/ 353 h 368"/>
                <a:gd name="T2" fmla="*/ 22 w 253"/>
                <a:gd name="T3" fmla="*/ 218 h 368"/>
                <a:gd name="T4" fmla="*/ 24 w 253"/>
                <a:gd name="T5" fmla="*/ 171 h 368"/>
                <a:gd name="T6" fmla="*/ 25 w 253"/>
                <a:gd name="T7" fmla="*/ 129 h 368"/>
                <a:gd name="T8" fmla="*/ 25 w 253"/>
                <a:gd name="T9" fmla="*/ 100 h 368"/>
                <a:gd name="T10" fmla="*/ 25 w 253"/>
                <a:gd name="T11" fmla="*/ 83 h 368"/>
                <a:gd name="T12" fmla="*/ 24 w 253"/>
                <a:gd name="T13" fmla="*/ 67 h 368"/>
                <a:gd name="T14" fmla="*/ 23 w 253"/>
                <a:gd name="T15" fmla="*/ 53 h 368"/>
                <a:gd name="T16" fmla="*/ 21 w 253"/>
                <a:gd name="T17" fmla="*/ 40 h 368"/>
                <a:gd name="T18" fmla="*/ 19 w 253"/>
                <a:gd name="T19" fmla="*/ 28 h 368"/>
                <a:gd name="T20" fmla="*/ 16 w 253"/>
                <a:gd name="T21" fmla="*/ 19 h 368"/>
                <a:gd name="T22" fmla="*/ 12 w 253"/>
                <a:gd name="T23" fmla="*/ 11 h 368"/>
                <a:gd name="T24" fmla="*/ 8 w 253"/>
                <a:gd name="T25" fmla="*/ 5 h 368"/>
                <a:gd name="T26" fmla="*/ 3 w 253"/>
                <a:gd name="T27" fmla="*/ 1 h 368"/>
                <a:gd name="T28" fmla="*/ 7 w 253"/>
                <a:gd name="T29" fmla="*/ 2 h 368"/>
                <a:gd name="T30" fmla="*/ 19 w 253"/>
                <a:gd name="T31" fmla="*/ 6 h 368"/>
                <a:gd name="T32" fmla="*/ 38 w 253"/>
                <a:gd name="T33" fmla="*/ 10 h 368"/>
                <a:gd name="T34" fmla="*/ 63 w 253"/>
                <a:gd name="T35" fmla="*/ 15 h 368"/>
                <a:gd name="T36" fmla="*/ 81 w 253"/>
                <a:gd name="T37" fmla="*/ 18 h 368"/>
                <a:gd name="T38" fmla="*/ 92 w 253"/>
                <a:gd name="T39" fmla="*/ 21 h 368"/>
                <a:gd name="T40" fmla="*/ 104 w 253"/>
                <a:gd name="T41" fmla="*/ 24 h 368"/>
                <a:gd name="T42" fmla="*/ 114 w 253"/>
                <a:gd name="T43" fmla="*/ 29 h 368"/>
                <a:gd name="T44" fmla="*/ 125 w 253"/>
                <a:gd name="T45" fmla="*/ 34 h 368"/>
                <a:gd name="T46" fmla="*/ 135 w 253"/>
                <a:gd name="T47" fmla="*/ 41 h 368"/>
                <a:gd name="T48" fmla="*/ 144 w 253"/>
                <a:gd name="T49" fmla="*/ 49 h 368"/>
                <a:gd name="T50" fmla="*/ 153 w 253"/>
                <a:gd name="T51" fmla="*/ 59 h 368"/>
                <a:gd name="T52" fmla="*/ 162 w 253"/>
                <a:gd name="T53" fmla="*/ 71 h 368"/>
                <a:gd name="T54" fmla="*/ 169 w 253"/>
                <a:gd name="T55" fmla="*/ 86 h 368"/>
                <a:gd name="T56" fmla="*/ 253 w 253"/>
                <a:gd name="T57" fmla="*/ 261 h 368"/>
                <a:gd name="T58" fmla="*/ 234 w 253"/>
                <a:gd name="T59" fmla="*/ 278 h 368"/>
                <a:gd name="T60" fmla="*/ 214 w 253"/>
                <a:gd name="T61" fmla="*/ 295 h 368"/>
                <a:gd name="T62" fmla="*/ 194 w 253"/>
                <a:gd name="T63" fmla="*/ 311 h 368"/>
                <a:gd name="T64" fmla="*/ 183 w 253"/>
                <a:gd name="T65" fmla="*/ 318 h 368"/>
                <a:gd name="T66" fmla="*/ 172 w 253"/>
                <a:gd name="T67" fmla="*/ 326 h 368"/>
                <a:gd name="T68" fmla="*/ 161 w 253"/>
                <a:gd name="T69" fmla="*/ 333 h 368"/>
                <a:gd name="T70" fmla="*/ 149 w 253"/>
                <a:gd name="T71" fmla="*/ 340 h 368"/>
                <a:gd name="T72" fmla="*/ 137 w 253"/>
                <a:gd name="T73" fmla="*/ 346 h 368"/>
                <a:gd name="T74" fmla="*/ 125 w 253"/>
                <a:gd name="T75" fmla="*/ 352 h 368"/>
                <a:gd name="T76" fmla="*/ 112 w 253"/>
                <a:gd name="T77" fmla="*/ 357 h 368"/>
                <a:gd name="T78" fmla="*/ 99 w 253"/>
                <a:gd name="T79" fmla="*/ 361 h 368"/>
                <a:gd name="T80" fmla="*/ 85 w 253"/>
                <a:gd name="T81" fmla="*/ 365 h 368"/>
                <a:gd name="T82" fmla="*/ 71 w 253"/>
                <a:gd name="T83" fmla="*/ 368 h 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53" h="368">
                  <a:moveTo>
                    <a:pt x="71" y="368"/>
                  </a:moveTo>
                  <a:lnTo>
                    <a:pt x="68" y="353"/>
                  </a:lnTo>
                  <a:lnTo>
                    <a:pt x="21" y="243"/>
                  </a:lnTo>
                  <a:lnTo>
                    <a:pt x="22" y="218"/>
                  </a:lnTo>
                  <a:lnTo>
                    <a:pt x="23" y="194"/>
                  </a:lnTo>
                  <a:lnTo>
                    <a:pt x="24" y="171"/>
                  </a:lnTo>
                  <a:lnTo>
                    <a:pt x="25" y="150"/>
                  </a:lnTo>
                  <a:lnTo>
                    <a:pt x="25" y="129"/>
                  </a:lnTo>
                  <a:lnTo>
                    <a:pt x="26" y="110"/>
                  </a:lnTo>
                  <a:lnTo>
                    <a:pt x="25" y="100"/>
                  </a:lnTo>
                  <a:lnTo>
                    <a:pt x="25" y="91"/>
                  </a:lnTo>
                  <a:lnTo>
                    <a:pt x="25" y="83"/>
                  </a:lnTo>
                  <a:lnTo>
                    <a:pt x="24" y="75"/>
                  </a:lnTo>
                  <a:lnTo>
                    <a:pt x="24" y="67"/>
                  </a:lnTo>
                  <a:lnTo>
                    <a:pt x="23" y="60"/>
                  </a:lnTo>
                  <a:lnTo>
                    <a:pt x="23" y="53"/>
                  </a:lnTo>
                  <a:lnTo>
                    <a:pt x="22" y="46"/>
                  </a:lnTo>
                  <a:lnTo>
                    <a:pt x="21" y="40"/>
                  </a:lnTo>
                  <a:lnTo>
                    <a:pt x="20" y="34"/>
                  </a:lnTo>
                  <a:lnTo>
                    <a:pt x="19" y="28"/>
                  </a:lnTo>
                  <a:lnTo>
                    <a:pt x="17" y="23"/>
                  </a:lnTo>
                  <a:lnTo>
                    <a:pt x="16" y="19"/>
                  </a:lnTo>
                  <a:lnTo>
                    <a:pt x="14" y="15"/>
                  </a:lnTo>
                  <a:lnTo>
                    <a:pt x="12" y="11"/>
                  </a:lnTo>
                  <a:lnTo>
                    <a:pt x="10" y="8"/>
                  </a:lnTo>
                  <a:lnTo>
                    <a:pt x="8" y="5"/>
                  </a:lnTo>
                  <a:lnTo>
                    <a:pt x="5" y="3"/>
                  </a:lnTo>
                  <a:lnTo>
                    <a:pt x="3" y="1"/>
                  </a:lnTo>
                  <a:lnTo>
                    <a:pt x="0" y="0"/>
                  </a:lnTo>
                  <a:lnTo>
                    <a:pt x="7" y="2"/>
                  </a:lnTo>
                  <a:lnTo>
                    <a:pt x="13" y="4"/>
                  </a:lnTo>
                  <a:lnTo>
                    <a:pt x="19" y="6"/>
                  </a:lnTo>
                  <a:lnTo>
                    <a:pt x="26" y="8"/>
                  </a:lnTo>
                  <a:lnTo>
                    <a:pt x="38" y="10"/>
                  </a:lnTo>
                  <a:lnTo>
                    <a:pt x="51" y="13"/>
                  </a:lnTo>
                  <a:lnTo>
                    <a:pt x="63" y="15"/>
                  </a:lnTo>
                  <a:lnTo>
                    <a:pt x="75" y="17"/>
                  </a:lnTo>
                  <a:lnTo>
                    <a:pt x="81" y="18"/>
                  </a:lnTo>
                  <a:lnTo>
                    <a:pt x="87" y="19"/>
                  </a:lnTo>
                  <a:lnTo>
                    <a:pt x="92" y="21"/>
                  </a:lnTo>
                  <a:lnTo>
                    <a:pt x="98" y="23"/>
                  </a:lnTo>
                  <a:lnTo>
                    <a:pt x="104" y="24"/>
                  </a:lnTo>
                  <a:lnTo>
                    <a:pt x="109" y="26"/>
                  </a:lnTo>
                  <a:lnTo>
                    <a:pt x="114" y="29"/>
                  </a:lnTo>
                  <a:lnTo>
                    <a:pt x="120" y="31"/>
                  </a:lnTo>
                  <a:lnTo>
                    <a:pt x="125" y="34"/>
                  </a:lnTo>
                  <a:lnTo>
                    <a:pt x="130" y="37"/>
                  </a:lnTo>
                  <a:lnTo>
                    <a:pt x="135" y="41"/>
                  </a:lnTo>
                  <a:lnTo>
                    <a:pt x="140" y="45"/>
                  </a:lnTo>
                  <a:lnTo>
                    <a:pt x="144" y="49"/>
                  </a:lnTo>
                  <a:lnTo>
                    <a:pt x="149" y="54"/>
                  </a:lnTo>
                  <a:lnTo>
                    <a:pt x="153" y="59"/>
                  </a:lnTo>
                  <a:lnTo>
                    <a:pt x="157" y="65"/>
                  </a:lnTo>
                  <a:lnTo>
                    <a:pt x="162" y="71"/>
                  </a:lnTo>
                  <a:lnTo>
                    <a:pt x="165" y="78"/>
                  </a:lnTo>
                  <a:lnTo>
                    <a:pt x="169" y="86"/>
                  </a:lnTo>
                  <a:lnTo>
                    <a:pt x="173" y="94"/>
                  </a:lnTo>
                  <a:lnTo>
                    <a:pt x="253" y="261"/>
                  </a:lnTo>
                  <a:lnTo>
                    <a:pt x="243" y="269"/>
                  </a:lnTo>
                  <a:lnTo>
                    <a:pt x="234" y="278"/>
                  </a:lnTo>
                  <a:lnTo>
                    <a:pt x="224" y="286"/>
                  </a:lnTo>
                  <a:lnTo>
                    <a:pt x="214" y="295"/>
                  </a:lnTo>
                  <a:lnTo>
                    <a:pt x="204" y="303"/>
                  </a:lnTo>
                  <a:lnTo>
                    <a:pt x="194" y="311"/>
                  </a:lnTo>
                  <a:lnTo>
                    <a:pt x="188" y="315"/>
                  </a:lnTo>
                  <a:lnTo>
                    <a:pt x="183" y="318"/>
                  </a:lnTo>
                  <a:lnTo>
                    <a:pt x="178" y="322"/>
                  </a:lnTo>
                  <a:lnTo>
                    <a:pt x="172" y="326"/>
                  </a:lnTo>
                  <a:lnTo>
                    <a:pt x="166" y="329"/>
                  </a:lnTo>
                  <a:lnTo>
                    <a:pt x="161" y="333"/>
                  </a:lnTo>
                  <a:lnTo>
                    <a:pt x="155" y="336"/>
                  </a:lnTo>
                  <a:lnTo>
                    <a:pt x="149" y="340"/>
                  </a:lnTo>
                  <a:lnTo>
                    <a:pt x="144" y="343"/>
                  </a:lnTo>
                  <a:lnTo>
                    <a:pt x="137" y="346"/>
                  </a:lnTo>
                  <a:lnTo>
                    <a:pt x="131" y="349"/>
                  </a:lnTo>
                  <a:lnTo>
                    <a:pt x="125" y="352"/>
                  </a:lnTo>
                  <a:lnTo>
                    <a:pt x="119" y="354"/>
                  </a:lnTo>
                  <a:lnTo>
                    <a:pt x="112" y="357"/>
                  </a:lnTo>
                  <a:lnTo>
                    <a:pt x="106" y="359"/>
                  </a:lnTo>
                  <a:lnTo>
                    <a:pt x="99" y="361"/>
                  </a:lnTo>
                  <a:lnTo>
                    <a:pt x="92" y="363"/>
                  </a:lnTo>
                  <a:lnTo>
                    <a:pt x="85" y="365"/>
                  </a:lnTo>
                  <a:lnTo>
                    <a:pt x="78" y="367"/>
                  </a:lnTo>
                  <a:lnTo>
                    <a:pt x="71" y="368"/>
                  </a:lnTo>
                  <a:close/>
                </a:path>
              </a:pathLst>
            </a:custGeom>
            <a:solidFill>
              <a:srgbClr val="5460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7" name="Freeform 61"/>
            <p:cNvSpPr>
              <a:spLocks/>
            </p:cNvSpPr>
            <p:nvPr/>
          </p:nvSpPr>
          <p:spPr bwMode="auto">
            <a:xfrm>
              <a:off x="1530" y="1844"/>
              <a:ext cx="67" cy="128"/>
            </a:xfrm>
            <a:custGeom>
              <a:avLst/>
              <a:gdLst>
                <a:gd name="T0" fmla="*/ 0 w 67"/>
                <a:gd name="T1" fmla="*/ 0 h 128"/>
                <a:gd name="T2" fmla="*/ 28 w 67"/>
                <a:gd name="T3" fmla="*/ 128 h 128"/>
                <a:gd name="T4" fmla="*/ 67 w 67"/>
                <a:gd name="T5" fmla="*/ 119 h 128"/>
                <a:gd name="T6" fmla="*/ 0 w 67"/>
                <a:gd name="T7" fmla="*/ 0 h 128"/>
              </a:gdLst>
              <a:ahLst/>
              <a:cxnLst>
                <a:cxn ang="0">
                  <a:pos x="T0" y="T1"/>
                </a:cxn>
                <a:cxn ang="0">
                  <a:pos x="T2" y="T3"/>
                </a:cxn>
                <a:cxn ang="0">
                  <a:pos x="T4" y="T5"/>
                </a:cxn>
                <a:cxn ang="0">
                  <a:pos x="T6" y="T7"/>
                </a:cxn>
              </a:cxnLst>
              <a:rect l="0" t="0" r="r" b="b"/>
              <a:pathLst>
                <a:path w="67" h="128">
                  <a:moveTo>
                    <a:pt x="0" y="0"/>
                  </a:moveTo>
                  <a:lnTo>
                    <a:pt x="28" y="128"/>
                  </a:lnTo>
                  <a:lnTo>
                    <a:pt x="67" y="119"/>
                  </a:lnTo>
                  <a:lnTo>
                    <a:pt x="0" y="0"/>
                  </a:lnTo>
                  <a:close/>
                </a:path>
              </a:pathLst>
            </a:custGeom>
            <a:solidFill>
              <a:srgbClr val="3F4A6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8" name="Freeform 62"/>
            <p:cNvSpPr>
              <a:spLocks/>
            </p:cNvSpPr>
            <p:nvPr/>
          </p:nvSpPr>
          <p:spPr bwMode="auto">
            <a:xfrm>
              <a:off x="1554" y="1835"/>
              <a:ext cx="198" cy="142"/>
            </a:xfrm>
            <a:custGeom>
              <a:avLst/>
              <a:gdLst>
                <a:gd name="T0" fmla="*/ 198 w 198"/>
                <a:gd name="T1" fmla="*/ 28 h 142"/>
                <a:gd name="T2" fmla="*/ 186 w 198"/>
                <a:gd name="T3" fmla="*/ 39 h 142"/>
                <a:gd name="T4" fmla="*/ 174 w 198"/>
                <a:gd name="T5" fmla="*/ 49 h 142"/>
                <a:gd name="T6" fmla="*/ 163 w 198"/>
                <a:gd name="T7" fmla="*/ 59 h 142"/>
                <a:gd name="T8" fmla="*/ 152 w 198"/>
                <a:gd name="T9" fmla="*/ 69 h 142"/>
                <a:gd name="T10" fmla="*/ 140 w 198"/>
                <a:gd name="T11" fmla="*/ 78 h 142"/>
                <a:gd name="T12" fmla="*/ 129 w 198"/>
                <a:gd name="T13" fmla="*/ 87 h 142"/>
                <a:gd name="T14" fmla="*/ 124 w 198"/>
                <a:gd name="T15" fmla="*/ 91 h 142"/>
                <a:gd name="T16" fmla="*/ 118 w 198"/>
                <a:gd name="T17" fmla="*/ 95 h 142"/>
                <a:gd name="T18" fmla="*/ 113 w 198"/>
                <a:gd name="T19" fmla="*/ 99 h 142"/>
                <a:gd name="T20" fmla="*/ 107 w 198"/>
                <a:gd name="T21" fmla="*/ 103 h 142"/>
                <a:gd name="T22" fmla="*/ 101 w 198"/>
                <a:gd name="T23" fmla="*/ 107 h 142"/>
                <a:gd name="T24" fmla="*/ 96 w 198"/>
                <a:gd name="T25" fmla="*/ 110 h 142"/>
                <a:gd name="T26" fmla="*/ 90 w 198"/>
                <a:gd name="T27" fmla="*/ 113 h 142"/>
                <a:gd name="T28" fmla="*/ 84 w 198"/>
                <a:gd name="T29" fmla="*/ 117 h 142"/>
                <a:gd name="T30" fmla="*/ 78 w 198"/>
                <a:gd name="T31" fmla="*/ 120 h 142"/>
                <a:gd name="T32" fmla="*/ 72 w 198"/>
                <a:gd name="T33" fmla="*/ 122 h 142"/>
                <a:gd name="T34" fmla="*/ 66 w 198"/>
                <a:gd name="T35" fmla="*/ 125 h 142"/>
                <a:gd name="T36" fmla="*/ 59 w 198"/>
                <a:gd name="T37" fmla="*/ 128 h 142"/>
                <a:gd name="T38" fmla="*/ 53 w 198"/>
                <a:gd name="T39" fmla="*/ 130 h 142"/>
                <a:gd name="T40" fmla="*/ 46 w 198"/>
                <a:gd name="T41" fmla="*/ 132 h 142"/>
                <a:gd name="T42" fmla="*/ 39 w 198"/>
                <a:gd name="T43" fmla="*/ 134 h 142"/>
                <a:gd name="T44" fmla="*/ 32 w 198"/>
                <a:gd name="T45" fmla="*/ 136 h 142"/>
                <a:gd name="T46" fmla="*/ 25 w 198"/>
                <a:gd name="T47" fmla="*/ 138 h 142"/>
                <a:gd name="T48" fmla="*/ 18 w 198"/>
                <a:gd name="T49" fmla="*/ 139 h 142"/>
                <a:gd name="T50" fmla="*/ 10 w 198"/>
                <a:gd name="T51" fmla="*/ 141 h 142"/>
                <a:gd name="T52" fmla="*/ 2 w 198"/>
                <a:gd name="T53" fmla="*/ 142 h 142"/>
                <a:gd name="T54" fmla="*/ 0 w 198"/>
                <a:gd name="T55" fmla="*/ 111 h 142"/>
                <a:gd name="T56" fmla="*/ 14 w 198"/>
                <a:gd name="T57" fmla="*/ 104 h 142"/>
                <a:gd name="T58" fmla="*/ 27 w 198"/>
                <a:gd name="T59" fmla="*/ 98 h 142"/>
                <a:gd name="T60" fmla="*/ 39 w 198"/>
                <a:gd name="T61" fmla="*/ 92 h 142"/>
                <a:gd name="T62" fmla="*/ 51 w 198"/>
                <a:gd name="T63" fmla="*/ 87 h 142"/>
                <a:gd name="T64" fmla="*/ 62 w 198"/>
                <a:gd name="T65" fmla="*/ 81 h 142"/>
                <a:gd name="T66" fmla="*/ 73 w 198"/>
                <a:gd name="T67" fmla="*/ 75 h 142"/>
                <a:gd name="T68" fmla="*/ 84 w 198"/>
                <a:gd name="T69" fmla="*/ 69 h 142"/>
                <a:gd name="T70" fmla="*/ 94 w 198"/>
                <a:gd name="T71" fmla="*/ 63 h 142"/>
                <a:gd name="T72" fmla="*/ 105 w 198"/>
                <a:gd name="T73" fmla="*/ 56 h 142"/>
                <a:gd name="T74" fmla="*/ 115 w 198"/>
                <a:gd name="T75" fmla="*/ 49 h 142"/>
                <a:gd name="T76" fmla="*/ 125 w 198"/>
                <a:gd name="T77" fmla="*/ 42 h 142"/>
                <a:gd name="T78" fmla="*/ 135 w 198"/>
                <a:gd name="T79" fmla="*/ 35 h 142"/>
                <a:gd name="T80" fmla="*/ 146 w 198"/>
                <a:gd name="T81" fmla="*/ 27 h 142"/>
                <a:gd name="T82" fmla="*/ 156 w 198"/>
                <a:gd name="T83" fmla="*/ 19 h 142"/>
                <a:gd name="T84" fmla="*/ 168 w 198"/>
                <a:gd name="T85" fmla="*/ 10 h 142"/>
                <a:gd name="T86" fmla="*/ 179 w 198"/>
                <a:gd name="T87" fmla="*/ 0 h 142"/>
                <a:gd name="T88" fmla="*/ 198 w 198"/>
                <a:gd name="T89" fmla="*/ 28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98" h="142">
                  <a:moveTo>
                    <a:pt x="198" y="28"/>
                  </a:moveTo>
                  <a:lnTo>
                    <a:pt x="186" y="39"/>
                  </a:lnTo>
                  <a:lnTo>
                    <a:pt x="174" y="49"/>
                  </a:lnTo>
                  <a:lnTo>
                    <a:pt x="163" y="59"/>
                  </a:lnTo>
                  <a:lnTo>
                    <a:pt x="152" y="69"/>
                  </a:lnTo>
                  <a:lnTo>
                    <a:pt x="140" y="78"/>
                  </a:lnTo>
                  <a:lnTo>
                    <a:pt x="129" y="87"/>
                  </a:lnTo>
                  <a:lnTo>
                    <a:pt x="124" y="91"/>
                  </a:lnTo>
                  <a:lnTo>
                    <a:pt x="118" y="95"/>
                  </a:lnTo>
                  <a:lnTo>
                    <a:pt x="113" y="99"/>
                  </a:lnTo>
                  <a:lnTo>
                    <a:pt x="107" y="103"/>
                  </a:lnTo>
                  <a:lnTo>
                    <a:pt x="101" y="107"/>
                  </a:lnTo>
                  <a:lnTo>
                    <a:pt x="96" y="110"/>
                  </a:lnTo>
                  <a:lnTo>
                    <a:pt x="90" y="113"/>
                  </a:lnTo>
                  <a:lnTo>
                    <a:pt x="84" y="117"/>
                  </a:lnTo>
                  <a:lnTo>
                    <a:pt x="78" y="120"/>
                  </a:lnTo>
                  <a:lnTo>
                    <a:pt x="72" y="122"/>
                  </a:lnTo>
                  <a:lnTo>
                    <a:pt x="66" y="125"/>
                  </a:lnTo>
                  <a:lnTo>
                    <a:pt x="59" y="128"/>
                  </a:lnTo>
                  <a:lnTo>
                    <a:pt x="53" y="130"/>
                  </a:lnTo>
                  <a:lnTo>
                    <a:pt x="46" y="132"/>
                  </a:lnTo>
                  <a:lnTo>
                    <a:pt x="39" y="134"/>
                  </a:lnTo>
                  <a:lnTo>
                    <a:pt x="32" y="136"/>
                  </a:lnTo>
                  <a:lnTo>
                    <a:pt x="25" y="138"/>
                  </a:lnTo>
                  <a:lnTo>
                    <a:pt x="18" y="139"/>
                  </a:lnTo>
                  <a:lnTo>
                    <a:pt x="10" y="141"/>
                  </a:lnTo>
                  <a:lnTo>
                    <a:pt x="2" y="142"/>
                  </a:lnTo>
                  <a:lnTo>
                    <a:pt x="0" y="111"/>
                  </a:lnTo>
                  <a:lnTo>
                    <a:pt x="14" y="104"/>
                  </a:lnTo>
                  <a:lnTo>
                    <a:pt x="27" y="98"/>
                  </a:lnTo>
                  <a:lnTo>
                    <a:pt x="39" y="92"/>
                  </a:lnTo>
                  <a:lnTo>
                    <a:pt x="51" y="87"/>
                  </a:lnTo>
                  <a:lnTo>
                    <a:pt x="62" y="81"/>
                  </a:lnTo>
                  <a:lnTo>
                    <a:pt x="73" y="75"/>
                  </a:lnTo>
                  <a:lnTo>
                    <a:pt x="84" y="69"/>
                  </a:lnTo>
                  <a:lnTo>
                    <a:pt x="94" y="63"/>
                  </a:lnTo>
                  <a:lnTo>
                    <a:pt x="105" y="56"/>
                  </a:lnTo>
                  <a:lnTo>
                    <a:pt x="115" y="49"/>
                  </a:lnTo>
                  <a:lnTo>
                    <a:pt x="125" y="42"/>
                  </a:lnTo>
                  <a:lnTo>
                    <a:pt x="135" y="35"/>
                  </a:lnTo>
                  <a:lnTo>
                    <a:pt x="146" y="27"/>
                  </a:lnTo>
                  <a:lnTo>
                    <a:pt x="156" y="19"/>
                  </a:lnTo>
                  <a:lnTo>
                    <a:pt x="168" y="10"/>
                  </a:lnTo>
                  <a:lnTo>
                    <a:pt x="179" y="0"/>
                  </a:lnTo>
                  <a:lnTo>
                    <a:pt x="198" y="28"/>
                  </a:lnTo>
                  <a:close/>
                </a:path>
              </a:pathLst>
            </a:custGeom>
            <a:solidFill>
              <a:srgbClr val="3F4A6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9" name="Freeform 63"/>
            <p:cNvSpPr>
              <a:spLocks/>
            </p:cNvSpPr>
            <p:nvPr/>
          </p:nvSpPr>
          <p:spPr bwMode="auto">
            <a:xfrm>
              <a:off x="1062" y="3526"/>
              <a:ext cx="251" cy="525"/>
            </a:xfrm>
            <a:custGeom>
              <a:avLst/>
              <a:gdLst>
                <a:gd name="T0" fmla="*/ 20 w 251"/>
                <a:gd name="T1" fmla="*/ 337 h 525"/>
                <a:gd name="T2" fmla="*/ 10 w 251"/>
                <a:gd name="T3" fmla="*/ 355 h 525"/>
                <a:gd name="T4" fmla="*/ 4 w 251"/>
                <a:gd name="T5" fmla="*/ 372 h 525"/>
                <a:gd name="T6" fmla="*/ 1 w 251"/>
                <a:gd name="T7" fmla="*/ 387 h 525"/>
                <a:gd name="T8" fmla="*/ 1 w 251"/>
                <a:gd name="T9" fmla="*/ 401 h 525"/>
                <a:gd name="T10" fmla="*/ 3 w 251"/>
                <a:gd name="T11" fmla="*/ 415 h 525"/>
                <a:gd name="T12" fmla="*/ 8 w 251"/>
                <a:gd name="T13" fmla="*/ 427 h 525"/>
                <a:gd name="T14" fmla="*/ 14 w 251"/>
                <a:gd name="T15" fmla="*/ 440 h 525"/>
                <a:gd name="T16" fmla="*/ 26 w 251"/>
                <a:gd name="T17" fmla="*/ 461 h 525"/>
                <a:gd name="T18" fmla="*/ 43 w 251"/>
                <a:gd name="T19" fmla="*/ 487 h 525"/>
                <a:gd name="T20" fmla="*/ 49 w 251"/>
                <a:gd name="T21" fmla="*/ 496 h 525"/>
                <a:gd name="T22" fmla="*/ 55 w 251"/>
                <a:gd name="T23" fmla="*/ 501 h 525"/>
                <a:gd name="T24" fmla="*/ 72 w 251"/>
                <a:gd name="T25" fmla="*/ 514 h 525"/>
                <a:gd name="T26" fmla="*/ 87 w 251"/>
                <a:gd name="T27" fmla="*/ 520 h 525"/>
                <a:gd name="T28" fmla="*/ 109 w 251"/>
                <a:gd name="T29" fmla="*/ 524 h 525"/>
                <a:gd name="T30" fmla="*/ 136 w 251"/>
                <a:gd name="T31" fmla="*/ 525 h 525"/>
                <a:gd name="T32" fmla="*/ 164 w 251"/>
                <a:gd name="T33" fmla="*/ 524 h 525"/>
                <a:gd name="T34" fmla="*/ 192 w 251"/>
                <a:gd name="T35" fmla="*/ 520 h 525"/>
                <a:gd name="T36" fmla="*/ 217 w 251"/>
                <a:gd name="T37" fmla="*/ 515 h 525"/>
                <a:gd name="T38" fmla="*/ 237 w 251"/>
                <a:gd name="T39" fmla="*/ 507 h 525"/>
                <a:gd name="T40" fmla="*/ 249 w 251"/>
                <a:gd name="T41" fmla="*/ 497 h 525"/>
                <a:gd name="T42" fmla="*/ 251 w 251"/>
                <a:gd name="T43" fmla="*/ 485 h 525"/>
                <a:gd name="T44" fmla="*/ 239 w 251"/>
                <a:gd name="T45" fmla="*/ 471 h 525"/>
                <a:gd name="T46" fmla="*/ 211 w 251"/>
                <a:gd name="T47" fmla="*/ 453 h 525"/>
                <a:gd name="T48" fmla="*/ 182 w 251"/>
                <a:gd name="T49" fmla="*/ 435 h 525"/>
                <a:gd name="T50" fmla="*/ 171 w 251"/>
                <a:gd name="T51" fmla="*/ 426 h 525"/>
                <a:gd name="T52" fmla="*/ 162 w 251"/>
                <a:gd name="T53" fmla="*/ 418 h 525"/>
                <a:gd name="T54" fmla="*/ 155 w 251"/>
                <a:gd name="T55" fmla="*/ 410 h 525"/>
                <a:gd name="T56" fmla="*/ 149 w 251"/>
                <a:gd name="T57" fmla="*/ 402 h 525"/>
                <a:gd name="T58" fmla="*/ 140 w 251"/>
                <a:gd name="T59" fmla="*/ 385 h 525"/>
                <a:gd name="T60" fmla="*/ 132 w 251"/>
                <a:gd name="T61" fmla="*/ 365 h 525"/>
                <a:gd name="T62" fmla="*/ 125 w 251"/>
                <a:gd name="T63" fmla="*/ 347 h 525"/>
                <a:gd name="T64" fmla="*/ 120 w 251"/>
                <a:gd name="T65" fmla="*/ 335 h 525"/>
                <a:gd name="T66" fmla="*/ 118 w 251"/>
                <a:gd name="T67" fmla="*/ 326 h 525"/>
                <a:gd name="T68" fmla="*/ 118 w 251"/>
                <a:gd name="T69" fmla="*/ 319 h 525"/>
                <a:gd name="T70" fmla="*/ 125 w 251"/>
                <a:gd name="T71" fmla="*/ 295 h 525"/>
                <a:gd name="T72" fmla="*/ 137 w 251"/>
                <a:gd name="T73" fmla="*/ 251 h 525"/>
                <a:gd name="T74" fmla="*/ 152 w 251"/>
                <a:gd name="T75" fmla="*/ 200 h 525"/>
                <a:gd name="T76" fmla="*/ 166 w 251"/>
                <a:gd name="T77" fmla="*/ 154 h 525"/>
                <a:gd name="T78" fmla="*/ 174 w 251"/>
                <a:gd name="T79" fmla="*/ 123 h 525"/>
                <a:gd name="T80" fmla="*/ 177 w 251"/>
                <a:gd name="T81" fmla="*/ 93 h 525"/>
                <a:gd name="T82" fmla="*/ 176 w 251"/>
                <a:gd name="T83" fmla="*/ 60 h 525"/>
                <a:gd name="T84" fmla="*/ 171 w 251"/>
                <a:gd name="T85" fmla="*/ 34 h 525"/>
                <a:gd name="T86" fmla="*/ 163 w 251"/>
                <a:gd name="T87" fmla="*/ 15 h 525"/>
                <a:gd name="T88" fmla="*/ 151 w 251"/>
                <a:gd name="T89" fmla="*/ 4 h 525"/>
                <a:gd name="T90" fmla="*/ 137 w 251"/>
                <a:gd name="T91" fmla="*/ 0 h 525"/>
                <a:gd name="T92" fmla="*/ 121 w 251"/>
                <a:gd name="T93" fmla="*/ 3 h 525"/>
                <a:gd name="T94" fmla="*/ 103 w 251"/>
                <a:gd name="T95" fmla="*/ 15 h 525"/>
                <a:gd name="T96" fmla="*/ 86 w 251"/>
                <a:gd name="T97" fmla="*/ 35 h 525"/>
                <a:gd name="T98" fmla="*/ 68 w 251"/>
                <a:gd name="T99" fmla="*/ 62 h 525"/>
                <a:gd name="T100" fmla="*/ 51 w 251"/>
                <a:gd name="T101" fmla="*/ 98 h 525"/>
                <a:gd name="T102" fmla="*/ 49 w 251"/>
                <a:gd name="T103" fmla="*/ 107 h 525"/>
                <a:gd name="T104" fmla="*/ 46 w 251"/>
                <a:gd name="T105" fmla="*/ 138 h 525"/>
                <a:gd name="T106" fmla="*/ 42 w 251"/>
                <a:gd name="T107" fmla="*/ 190 h 525"/>
                <a:gd name="T108" fmla="*/ 37 w 251"/>
                <a:gd name="T109" fmla="*/ 248 h 525"/>
                <a:gd name="T110" fmla="*/ 33 w 251"/>
                <a:gd name="T111" fmla="*/ 296 h 525"/>
                <a:gd name="T112" fmla="*/ 31 w 251"/>
                <a:gd name="T113" fmla="*/ 317 h 5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51" h="525">
                  <a:moveTo>
                    <a:pt x="29" y="323"/>
                  </a:moveTo>
                  <a:lnTo>
                    <a:pt x="24" y="330"/>
                  </a:lnTo>
                  <a:lnTo>
                    <a:pt x="20" y="337"/>
                  </a:lnTo>
                  <a:lnTo>
                    <a:pt x="16" y="343"/>
                  </a:lnTo>
                  <a:lnTo>
                    <a:pt x="13" y="349"/>
                  </a:lnTo>
                  <a:lnTo>
                    <a:pt x="10" y="355"/>
                  </a:lnTo>
                  <a:lnTo>
                    <a:pt x="8" y="361"/>
                  </a:lnTo>
                  <a:lnTo>
                    <a:pt x="5" y="367"/>
                  </a:lnTo>
                  <a:lnTo>
                    <a:pt x="4" y="372"/>
                  </a:lnTo>
                  <a:lnTo>
                    <a:pt x="2" y="377"/>
                  </a:lnTo>
                  <a:lnTo>
                    <a:pt x="1" y="383"/>
                  </a:lnTo>
                  <a:lnTo>
                    <a:pt x="1" y="387"/>
                  </a:lnTo>
                  <a:lnTo>
                    <a:pt x="0" y="392"/>
                  </a:lnTo>
                  <a:lnTo>
                    <a:pt x="0" y="397"/>
                  </a:lnTo>
                  <a:lnTo>
                    <a:pt x="1" y="401"/>
                  </a:lnTo>
                  <a:lnTo>
                    <a:pt x="1" y="406"/>
                  </a:lnTo>
                  <a:lnTo>
                    <a:pt x="2" y="410"/>
                  </a:lnTo>
                  <a:lnTo>
                    <a:pt x="3" y="415"/>
                  </a:lnTo>
                  <a:lnTo>
                    <a:pt x="4" y="419"/>
                  </a:lnTo>
                  <a:lnTo>
                    <a:pt x="6" y="423"/>
                  </a:lnTo>
                  <a:lnTo>
                    <a:pt x="8" y="427"/>
                  </a:lnTo>
                  <a:lnTo>
                    <a:pt x="9" y="431"/>
                  </a:lnTo>
                  <a:lnTo>
                    <a:pt x="11" y="436"/>
                  </a:lnTo>
                  <a:lnTo>
                    <a:pt x="14" y="440"/>
                  </a:lnTo>
                  <a:lnTo>
                    <a:pt x="16" y="444"/>
                  </a:lnTo>
                  <a:lnTo>
                    <a:pt x="21" y="453"/>
                  </a:lnTo>
                  <a:lnTo>
                    <a:pt x="26" y="461"/>
                  </a:lnTo>
                  <a:lnTo>
                    <a:pt x="32" y="470"/>
                  </a:lnTo>
                  <a:lnTo>
                    <a:pt x="38" y="479"/>
                  </a:lnTo>
                  <a:lnTo>
                    <a:pt x="43" y="487"/>
                  </a:lnTo>
                  <a:lnTo>
                    <a:pt x="46" y="492"/>
                  </a:lnTo>
                  <a:lnTo>
                    <a:pt x="48" y="494"/>
                  </a:lnTo>
                  <a:lnTo>
                    <a:pt x="49" y="496"/>
                  </a:lnTo>
                  <a:lnTo>
                    <a:pt x="50" y="497"/>
                  </a:lnTo>
                  <a:lnTo>
                    <a:pt x="52" y="498"/>
                  </a:lnTo>
                  <a:lnTo>
                    <a:pt x="55" y="501"/>
                  </a:lnTo>
                  <a:lnTo>
                    <a:pt x="59" y="504"/>
                  </a:lnTo>
                  <a:lnTo>
                    <a:pt x="64" y="508"/>
                  </a:lnTo>
                  <a:lnTo>
                    <a:pt x="72" y="514"/>
                  </a:lnTo>
                  <a:lnTo>
                    <a:pt x="76" y="516"/>
                  </a:lnTo>
                  <a:lnTo>
                    <a:pt x="81" y="518"/>
                  </a:lnTo>
                  <a:lnTo>
                    <a:pt x="87" y="520"/>
                  </a:lnTo>
                  <a:lnTo>
                    <a:pt x="94" y="522"/>
                  </a:lnTo>
                  <a:lnTo>
                    <a:pt x="101" y="523"/>
                  </a:lnTo>
                  <a:lnTo>
                    <a:pt x="109" y="524"/>
                  </a:lnTo>
                  <a:lnTo>
                    <a:pt x="117" y="525"/>
                  </a:lnTo>
                  <a:lnTo>
                    <a:pt x="126" y="525"/>
                  </a:lnTo>
                  <a:lnTo>
                    <a:pt x="136" y="525"/>
                  </a:lnTo>
                  <a:lnTo>
                    <a:pt x="145" y="525"/>
                  </a:lnTo>
                  <a:lnTo>
                    <a:pt x="154" y="525"/>
                  </a:lnTo>
                  <a:lnTo>
                    <a:pt x="164" y="524"/>
                  </a:lnTo>
                  <a:lnTo>
                    <a:pt x="174" y="523"/>
                  </a:lnTo>
                  <a:lnTo>
                    <a:pt x="183" y="522"/>
                  </a:lnTo>
                  <a:lnTo>
                    <a:pt x="192" y="520"/>
                  </a:lnTo>
                  <a:lnTo>
                    <a:pt x="201" y="519"/>
                  </a:lnTo>
                  <a:lnTo>
                    <a:pt x="209" y="517"/>
                  </a:lnTo>
                  <a:lnTo>
                    <a:pt x="217" y="515"/>
                  </a:lnTo>
                  <a:lnTo>
                    <a:pt x="225" y="512"/>
                  </a:lnTo>
                  <a:lnTo>
                    <a:pt x="231" y="510"/>
                  </a:lnTo>
                  <a:lnTo>
                    <a:pt x="237" y="507"/>
                  </a:lnTo>
                  <a:lnTo>
                    <a:pt x="242" y="504"/>
                  </a:lnTo>
                  <a:lnTo>
                    <a:pt x="246" y="500"/>
                  </a:lnTo>
                  <a:lnTo>
                    <a:pt x="249" y="497"/>
                  </a:lnTo>
                  <a:lnTo>
                    <a:pt x="251" y="493"/>
                  </a:lnTo>
                  <a:lnTo>
                    <a:pt x="251" y="489"/>
                  </a:lnTo>
                  <a:lnTo>
                    <a:pt x="251" y="485"/>
                  </a:lnTo>
                  <a:lnTo>
                    <a:pt x="248" y="480"/>
                  </a:lnTo>
                  <a:lnTo>
                    <a:pt x="245" y="476"/>
                  </a:lnTo>
                  <a:lnTo>
                    <a:pt x="239" y="471"/>
                  </a:lnTo>
                  <a:lnTo>
                    <a:pt x="232" y="466"/>
                  </a:lnTo>
                  <a:lnTo>
                    <a:pt x="223" y="460"/>
                  </a:lnTo>
                  <a:lnTo>
                    <a:pt x="211" y="453"/>
                  </a:lnTo>
                  <a:lnTo>
                    <a:pt x="200" y="447"/>
                  </a:lnTo>
                  <a:lnTo>
                    <a:pt x="190" y="441"/>
                  </a:lnTo>
                  <a:lnTo>
                    <a:pt x="182" y="435"/>
                  </a:lnTo>
                  <a:lnTo>
                    <a:pt x="178" y="432"/>
                  </a:lnTo>
                  <a:lnTo>
                    <a:pt x="174" y="429"/>
                  </a:lnTo>
                  <a:lnTo>
                    <a:pt x="171" y="426"/>
                  </a:lnTo>
                  <a:lnTo>
                    <a:pt x="168" y="424"/>
                  </a:lnTo>
                  <a:lnTo>
                    <a:pt x="165" y="421"/>
                  </a:lnTo>
                  <a:lnTo>
                    <a:pt x="162" y="418"/>
                  </a:lnTo>
                  <a:lnTo>
                    <a:pt x="160" y="416"/>
                  </a:lnTo>
                  <a:lnTo>
                    <a:pt x="157" y="413"/>
                  </a:lnTo>
                  <a:lnTo>
                    <a:pt x="155" y="410"/>
                  </a:lnTo>
                  <a:lnTo>
                    <a:pt x="153" y="408"/>
                  </a:lnTo>
                  <a:lnTo>
                    <a:pt x="151" y="405"/>
                  </a:lnTo>
                  <a:lnTo>
                    <a:pt x="149" y="402"/>
                  </a:lnTo>
                  <a:lnTo>
                    <a:pt x="146" y="396"/>
                  </a:lnTo>
                  <a:lnTo>
                    <a:pt x="143" y="391"/>
                  </a:lnTo>
                  <a:lnTo>
                    <a:pt x="140" y="385"/>
                  </a:lnTo>
                  <a:lnTo>
                    <a:pt x="137" y="378"/>
                  </a:lnTo>
                  <a:lnTo>
                    <a:pt x="134" y="372"/>
                  </a:lnTo>
                  <a:lnTo>
                    <a:pt x="132" y="365"/>
                  </a:lnTo>
                  <a:lnTo>
                    <a:pt x="129" y="359"/>
                  </a:lnTo>
                  <a:lnTo>
                    <a:pt x="127" y="353"/>
                  </a:lnTo>
                  <a:lnTo>
                    <a:pt x="125" y="347"/>
                  </a:lnTo>
                  <a:lnTo>
                    <a:pt x="122" y="341"/>
                  </a:lnTo>
                  <a:lnTo>
                    <a:pt x="121" y="338"/>
                  </a:lnTo>
                  <a:lnTo>
                    <a:pt x="120" y="335"/>
                  </a:lnTo>
                  <a:lnTo>
                    <a:pt x="119" y="332"/>
                  </a:lnTo>
                  <a:lnTo>
                    <a:pt x="119" y="329"/>
                  </a:lnTo>
                  <a:lnTo>
                    <a:pt x="118" y="326"/>
                  </a:lnTo>
                  <a:lnTo>
                    <a:pt x="118" y="324"/>
                  </a:lnTo>
                  <a:lnTo>
                    <a:pt x="118" y="321"/>
                  </a:lnTo>
                  <a:lnTo>
                    <a:pt x="118" y="319"/>
                  </a:lnTo>
                  <a:lnTo>
                    <a:pt x="119" y="314"/>
                  </a:lnTo>
                  <a:lnTo>
                    <a:pt x="122" y="306"/>
                  </a:lnTo>
                  <a:lnTo>
                    <a:pt x="125" y="295"/>
                  </a:lnTo>
                  <a:lnTo>
                    <a:pt x="128" y="282"/>
                  </a:lnTo>
                  <a:lnTo>
                    <a:pt x="133" y="267"/>
                  </a:lnTo>
                  <a:lnTo>
                    <a:pt x="137" y="251"/>
                  </a:lnTo>
                  <a:lnTo>
                    <a:pt x="142" y="235"/>
                  </a:lnTo>
                  <a:lnTo>
                    <a:pt x="147" y="217"/>
                  </a:lnTo>
                  <a:lnTo>
                    <a:pt x="152" y="200"/>
                  </a:lnTo>
                  <a:lnTo>
                    <a:pt x="157" y="184"/>
                  </a:lnTo>
                  <a:lnTo>
                    <a:pt x="162" y="168"/>
                  </a:lnTo>
                  <a:lnTo>
                    <a:pt x="166" y="154"/>
                  </a:lnTo>
                  <a:lnTo>
                    <a:pt x="169" y="141"/>
                  </a:lnTo>
                  <a:lnTo>
                    <a:pt x="172" y="131"/>
                  </a:lnTo>
                  <a:lnTo>
                    <a:pt x="174" y="123"/>
                  </a:lnTo>
                  <a:lnTo>
                    <a:pt x="175" y="118"/>
                  </a:lnTo>
                  <a:lnTo>
                    <a:pt x="176" y="105"/>
                  </a:lnTo>
                  <a:lnTo>
                    <a:pt x="177" y="93"/>
                  </a:lnTo>
                  <a:lnTo>
                    <a:pt x="177" y="81"/>
                  </a:lnTo>
                  <a:lnTo>
                    <a:pt x="177" y="70"/>
                  </a:lnTo>
                  <a:lnTo>
                    <a:pt x="176" y="60"/>
                  </a:lnTo>
                  <a:lnTo>
                    <a:pt x="175" y="50"/>
                  </a:lnTo>
                  <a:lnTo>
                    <a:pt x="174" y="42"/>
                  </a:lnTo>
                  <a:lnTo>
                    <a:pt x="171" y="34"/>
                  </a:lnTo>
                  <a:lnTo>
                    <a:pt x="169" y="27"/>
                  </a:lnTo>
                  <a:lnTo>
                    <a:pt x="166" y="20"/>
                  </a:lnTo>
                  <a:lnTo>
                    <a:pt x="163" y="15"/>
                  </a:lnTo>
                  <a:lnTo>
                    <a:pt x="159" y="11"/>
                  </a:lnTo>
                  <a:lnTo>
                    <a:pt x="155" y="7"/>
                  </a:lnTo>
                  <a:lnTo>
                    <a:pt x="151" y="4"/>
                  </a:lnTo>
                  <a:lnTo>
                    <a:pt x="146" y="1"/>
                  </a:lnTo>
                  <a:lnTo>
                    <a:pt x="142" y="0"/>
                  </a:lnTo>
                  <a:lnTo>
                    <a:pt x="137" y="0"/>
                  </a:lnTo>
                  <a:lnTo>
                    <a:pt x="131" y="0"/>
                  </a:lnTo>
                  <a:lnTo>
                    <a:pt x="126" y="1"/>
                  </a:lnTo>
                  <a:lnTo>
                    <a:pt x="121" y="3"/>
                  </a:lnTo>
                  <a:lnTo>
                    <a:pt x="115" y="7"/>
                  </a:lnTo>
                  <a:lnTo>
                    <a:pt x="109" y="10"/>
                  </a:lnTo>
                  <a:lnTo>
                    <a:pt x="103" y="15"/>
                  </a:lnTo>
                  <a:lnTo>
                    <a:pt x="98" y="21"/>
                  </a:lnTo>
                  <a:lnTo>
                    <a:pt x="92" y="27"/>
                  </a:lnTo>
                  <a:lnTo>
                    <a:pt x="86" y="35"/>
                  </a:lnTo>
                  <a:lnTo>
                    <a:pt x="80" y="43"/>
                  </a:lnTo>
                  <a:lnTo>
                    <a:pt x="74" y="52"/>
                  </a:lnTo>
                  <a:lnTo>
                    <a:pt x="68" y="62"/>
                  </a:lnTo>
                  <a:lnTo>
                    <a:pt x="62" y="73"/>
                  </a:lnTo>
                  <a:lnTo>
                    <a:pt x="57" y="85"/>
                  </a:lnTo>
                  <a:lnTo>
                    <a:pt x="51" y="98"/>
                  </a:lnTo>
                  <a:lnTo>
                    <a:pt x="51" y="100"/>
                  </a:lnTo>
                  <a:lnTo>
                    <a:pt x="50" y="103"/>
                  </a:lnTo>
                  <a:lnTo>
                    <a:pt x="49" y="107"/>
                  </a:lnTo>
                  <a:lnTo>
                    <a:pt x="49" y="112"/>
                  </a:lnTo>
                  <a:lnTo>
                    <a:pt x="47" y="124"/>
                  </a:lnTo>
                  <a:lnTo>
                    <a:pt x="46" y="138"/>
                  </a:lnTo>
                  <a:lnTo>
                    <a:pt x="45" y="154"/>
                  </a:lnTo>
                  <a:lnTo>
                    <a:pt x="43" y="171"/>
                  </a:lnTo>
                  <a:lnTo>
                    <a:pt x="42" y="190"/>
                  </a:lnTo>
                  <a:lnTo>
                    <a:pt x="40" y="210"/>
                  </a:lnTo>
                  <a:lnTo>
                    <a:pt x="39" y="229"/>
                  </a:lnTo>
                  <a:lnTo>
                    <a:pt x="37" y="248"/>
                  </a:lnTo>
                  <a:lnTo>
                    <a:pt x="36" y="265"/>
                  </a:lnTo>
                  <a:lnTo>
                    <a:pt x="35" y="282"/>
                  </a:lnTo>
                  <a:lnTo>
                    <a:pt x="33" y="296"/>
                  </a:lnTo>
                  <a:lnTo>
                    <a:pt x="32" y="308"/>
                  </a:lnTo>
                  <a:lnTo>
                    <a:pt x="31" y="313"/>
                  </a:lnTo>
                  <a:lnTo>
                    <a:pt x="31" y="317"/>
                  </a:lnTo>
                  <a:lnTo>
                    <a:pt x="30" y="321"/>
                  </a:lnTo>
                  <a:lnTo>
                    <a:pt x="29" y="323"/>
                  </a:lnTo>
                  <a:close/>
                </a:path>
              </a:pathLst>
            </a:custGeom>
            <a:solidFill>
              <a:srgbClr val="EBAA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0" name="Freeform 64"/>
            <p:cNvSpPr>
              <a:spLocks/>
            </p:cNvSpPr>
            <p:nvPr/>
          </p:nvSpPr>
          <p:spPr bwMode="auto">
            <a:xfrm>
              <a:off x="1040" y="3874"/>
              <a:ext cx="317" cy="195"/>
            </a:xfrm>
            <a:custGeom>
              <a:avLst/>
              <a:gdLst>
                <a:gd name="T0" fmla="*/ 312 w 317"/>
                <a:gd name="T1" fmla="*/ 185 h 195"/>
                <a:gd name="T2" fmla="*/ 294 w 317"/>
                <a:gd name="T3" fmla="*/ 189 h 195"/>
                <a:gd name="T4" fmla="*/ 273 w 317"/>
                <a:gd name="T5" fmla="*/ 192 h 195"/>
                <a:gd name="T6" fmla="*/ 249 w 317"/>
                <a:gd name="T7" fmla="*/ 194 h 195"/>
                <a:gd name="T8" fmla="*/ 224 w 317"/>
                <a:gd name="T9" fmla="*/ 195 h 195"/>
                <a:gd name="T10" fmla="*/ 196 w 317"/>
                <a:gd name="T11" fmla="*/ 195 h 195"/>
                <a:gd name="T12" fmla="*/ 167 w 317"/>
                <a:gd name="T13" fmla="*/ 193 h 195"/>
                <a:gd name="T14" fmla="*/ 135 w 317"/>
                <a:gd name="T15" fmla="*/ 190 h 195"/>
                <a:gd name="T16" fmla="*/ 102 w 317"/>
                <a:gd name="T17" fmla="*/ 185 h 195"/>
                <a:gd name="T18" fmla="*/ 96 w 317"/>
                <a:gd name="T19" fmla="*/ 181 h 195"/>
                <a:gd name="T20" fmla="*/ 89 w 317"/>
                <a:gd name="T21" fmla="*/ 175 h 195"/>
                <a:gd name="T22" fmla="*/ 69 w 317"/>
                <a:gd name="T23" fmla="*/ 156 h 195"/>
                <a:gd name="T24" fmla="*/ 56 w 317"/>
                <a:gd name="T25" fmla="*/ 145 h 195"/>
                <a:gd name="T26" fmla="*/ 40 w 317"/>
                <a:gd name="T27" fmla="*/ 133 h 195"/>
                <a:gd name="T28" fmla="*/ 22 w 317"/>
                <a:gd name="T29" fmla="*/ 121 h 195"/>
                <a:gd name="T30" fmla="*/ 11 w 317"/>
                <a:gd name="T31" fmla="*/ 115 h 195"/>
                <a:gd name="T32" fmla="*/ 0 w 317"/>
                <a:gd name="T33" fmla="*/ 108 h 195"/>
                <a:gd name="T34" fmla="*/ 1 w 317"/>
                <a:gd name="T35" fmla="*/ 79 h 195"/>
                <a:gd name="T36" fmla="*/ 2 w 317"/>
                <a:gd name="T37" fmla="*/ 68 h 195"/>
                <a:gd name="T38" fmla="*/ 3 w 317"/>
                <a:gd name="T39" fmla="*/ 56 h 195"/>
                <a:gd name="T40" fmla="*/ 7 w 317"/>
                <a:gd name="T41" fmla="*/ 45 h 195"/>
                <a:gd name="T42" fmla="*/ 12 w 317"/>
                <a:gd name="T43" fmla="*/ 33 h 195"/>
                <a:gd name="T44" fmla="*/ 19 w 317"/>
                <a:gd name="T45" fmla="*/ 18 h 195"/>
                <a:gd name="T46" fmla="*/ 30 w 317"/>
                <a:gd name="T47" fmla="*/ 0 h 195"/>
                <a:gd name="T48" fmla="*/ 39 w 317"/>
                <a:gd name="T49" fmla="*/ 7 h 195"/>
                <a:gd name="T50" fmla="*/ 46 w 317"/>
                <a:gd name="T51" fmla="*/ 16 h 195"/>
                <a:gd name="T52" fmla="*/ 52 w 317"/>
                <a:gd name="T53" fmla="*/ 25 h 195"/>
                <a:gd name="T54" fmla="*/ 57 w 317"/>
                <a:gd name="T55" fmla="*/ 35 h 195"/>
                <a:gd name="T56" fmla="*/ 61 w 317"/>
                <a:gd name="T57" fmla="*/ 45 h 195"/>
                <a:gd name="T58" fmla="*/ 65 w 317"/>
                <a:gd name="T59" fmla="*/ 55 h 195"/>
                <a:gd name="T60" fmla="*/ 72 w 317"/>
                <a:gd name="T61" fmla="*/ 76 h 195"/>
                <a:gd name="T62" fmla="*/ 75 w 317"/>
                <a:gd name="T63" fmla="*/ 86 h 195"/>
                <a:gd name="T64" fmla="*/ 80 w 317"/>
                <a:gd name="T65" fmla="*/ 96 h 195"/>
                <a:gd name="T66" fmla="*/ 86 w 317"/>
                <a:gd name="T67" fmla="*/ 105 h 195"/>
                <a:gd name="T68" fmla="*/ 93 w 317"/>
                <a:gd name="T69" fmla="*/ 114 h 195"/>
                <a:gd name="T70" fmla="*/ 101 w 317"/>
                <a:gd name="T71" fmla="*/ 122 h 195"/>
                <a:gd name="T72" fmla="*/ 111 w 317"/>
                <a:gd name="T73" fmla="*/ 128 h 195"/>
                <a:gd name="T74" fmla="*/ 123 w 317"/>
                <a:gd name="T75" fmla="*/ 134 h 195"/>
                <a:gd name="T76" fmla="*/ 138 w 317"/>
                <a:gd name="T77" fmla="*/ 138 h 195"/>
                <a:gd name="T78" fmla="*/ 158 w 317"/>
                <a:gd name="T79" fmla="*/ 132 h 195"/>
                <a:gd name="T80" fmla="*/ 180 w 317"/>
                <a:gd name="T81" fmla="*/ 125 h 195"/>
                <a:gd name="T82" fmla="*/ 193 w 317"/>
                <a:gd name="T83" fmla="*/ 122 h 195"/>
                <a:gd name="T84" fmla="*/ 205 w 317"/>
                <a:gd name="T85" fmla="*/ 120 h 195"/>
                <a:gd name="T86" fmla="*/ 218 w 317"/>
                <a:gd name="T87" fmla="*/ 118 h 195"/>
                <a:gd name="T88" fmla="*/ 230 w 317"/>
                <a:gd name="T89" fmla="*/ 117 h 195"/>
                <a:gd name="T90" fmla="*/ 243 w 317"/>
                <a:gd name="T91" fmla="*/ 116 h 195"/>
                <a:gd name="T92" fmla="*/ 255 w 317"/>
                <a:gd name="T93" fmla="*/ 116 h 195"/>
                <a:gd name="T94" fmla="*/ 267 w 317"/>
                <a:gd name="T95" fmla="*/ 118 h 195"/>
                <a:gd name="T96" fmla="*/ 278 w 317"/>
                <a:gd name="T97" fmla="*/ 121 h 195"/>
                <a:gd name="T98" fmla="*/ 289 w 317"/>
                <a:gd name="T99" fmla="*/ 125 h 195"/>
                <a:gd name="T100" fmla="*/ 299 w 317"/>
                <a:gd name="T101" fmla="*/ 130 h 195"/>
                <a:gd name="T102" fmla="*/ 309 w 317"/>
                <a:gd name="T103" fmla="*/ 138 h 195"/>
                <a:gd name="T104" fmla="*/ 317 w 317"/>
                <a:gd name="T105" fmla="*/ 146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317" h="195">
                  <a:moveTo>
                    <a:pt x="317" y="146"/>
                  </a:moveTo>
                  <a:lnTo>
                    <a:pt x="312" y="185"/>
                  </a:lnTo>
                  <a:lnTo>
                    <a:pt x="303" y="187"/>
                  </a:lnTo>
                  <a:lnTo>
                    <a:pt x="294" y="189"/>
                  </a:lnTo>
                  <a:lnTo>
                    <a:pt x="284" y="191"/>
                  </a:lnTo>
                  <a:lnTo>
                    <a:pt x="273" y="192"/>
                  </a:lnTo>
                  <a:lnTo>
                    <a:pt x="261" y="193"/>
                  </a:lnTo>
                  <a:lnTo>
                    <a:pt x="249" y="194"/>
                  </a:lnTo>
                  <a:lnTo>
                    <a:pt x="237" y="195"/>
                  </a:lnTo>
                  <a:lnTo>
                    <a:pt x="224" y="195"/>
                  </a:lnTo>
                  <a:lnTo>
                    <a:pt x="210" y="195"/>
                  </a:lnTo>
                  <a:lnTo>
                    <a:pt x="196" y="195"/>
                  </a:lnTo>
                  <a:lnTo>
                    <a:pt x="182" y="194"/>
                  </a:lnTo>
                  <a:lnTo>
                    <a:pt x="167" y="193"/>
                  </a:lnTo>
                  <a:lnTo>
                    <a:pt x="151" y="192"/>
                  </a:lnTo>
                  <a:lnTo>
                    <a:pt x="135" y="190"/>
                  </a:lnTo>
                  <a:lnTo>
                    <a:pt x="119" y="188"/>
                  </a:lnTo>
                  <a:lnTo>
                    <a:pt x="102" y="185"/>
                  </a:lnTo>
                  <a:lnTo>
                    <a:pt x="100" y="183"/>
                  </a:lnTo>
                  <a:lnTo>
                    <a:pt x="96" y="181"/>
                  </a:lnTo>
                  <a:lnTo>
                    <a:pt x="93" y="178"/>
                  </a:lnTo>
                  <a:lnTo>
                    <a:pt x="89" y="175"/>
                  </a:lnTo>
                  <a:lnTo>
                    <a:pt x="80" y="166"/>
                  </a:lnTo>
                  <a:lnTo>
                    <a:pt x="69" y="156"/>
                  </a:lnTo>
                  <a:lnTo>
                    <a:pt x="63" y="151"/>
                  </a:lnTo>
                  <a:lnTo>
                    <a:pt x="56" y="145"/>
                  </a:lnTo>
                  <a:lnTo>
                    <a:pt x="48" y="139"/>
                  </a:lnTo>
                  <a:lnTo>
                    <a:pt x="40" y="133"/>
                  </a:lnTo>
                  <a:lnTo>
                    <a:pt x="31" y="127"/>
                  </a:lnTo>
                  <a:lnTo>
                    <a:pt x="22" y="121"/>
                  </a:lnTo>
                  <a:lnTo>
                    <a:pt x="17" y="118"/>
                  </a:lnTo>
                  <a:lnTo>
                    <a:pt x="11" y="115"/>
                  </a:lnTo>
                  <a:lnTo>
                    <a:pt x="6" y="112"/>
                  </a:lnTo>
                  <a:lnTo>
                    <a:pt x="0" y="108"/>
                  </a:lnTo>
                  <a:lnTo>
                    <a:pt x="1" y="93"/>
                  </a:lnTo>
                  <a:lnTo>
                    <a:pt x="1" y="79"/>
                  </a:lnTo>
                  <a:lnTo>
                    <a:pt x="1" y="73"/>
                  </a:lnTo>
                  <a:lnTo>
                    <a:pt x="2" y="68"/>
                  </a:lnTo>
                  <a:lnTo>
                    <a:pt x="2" y="62"/>
                  </a:lnTo>
                  <a:lnTo>
                    <a:pt x="3" y="56"/>
                  </a:lnTo>
                  <a:lnTo>
                    <a:pt x="5" y="51"/>
                  </a:lnTo>
                  <a:lnTo>
                    <a:pt x="7" y="45"/>
                  </a:lnTo>
                  <a:lnTo>
                    <a:pt x="9" y="39"/>
                  </a:lnTo>
                  <a:lnTo>
                    <a:pt x="12" y="33"/>
                  </a:lnTo>
                  <a:lnTo>
                    <a:pt x="15" y="26"/>
                  </a:lnTo>
                  <a:lnTo>
                    <a:pt x="19" y="18"/>
                  </a:lnTo>
                  <a:lnTo>
                    <a:pt x="25" y="10"/>
                  </a:lnTo>
                  <a:lnTo>
                    <a:pt x="30" y="0"/>
                  </a:lnTo>
                  <a:lnTo>
                    <a:pt x="35" y="4"/>
                  </a:lnTo>
                  <a:lnTo>
                    <a:pt x="39" y="7"/>
                  </a:lnTo>
                  <a:lnTo>
                    <a:pt x="43" y="12"/>
                  </a:lnTo>
                  <a:lnTo>
                    <a:pt x="46" y="16"/>
                  </a:lnTo>
                  <a:lnTo>
                    <a:pt x="49" y="21"/>
                  </a:lnTo>
                  <a:lnTo>
                    <a:pt x="52" y="25"/>
                  </a:lnTo>
                  <a:lnTo>
                    <a:pt x="55" y="30"/>
                  </a:lnTo>
                  <a:lnTo>
                    <a:pt x="57" y="35"/>
                  </a:lnTo>
                  <a:lnTo>
                    <a:pt x="59" y="40"/>
                  </a:lnTo>
                  <a:lnTo>
                    <a:pt x="61" y="45"/>
                  </a:lnTo>
                  <a:lnTo>
                    <a:pt x="63" y="50"/>
                  </a:lnTo>
                  <a:lnTo>
                    <a:pt x="65" y="55"/>
                  </a:lnTo>
                  <a:lnTo>
                    <a:pt x="68" y="66"/>
                  </a:lnTo>
                  <a:lnTo>
                    <a:pt x="72" y="76"/>
                  </a:lnTo>
                  <a:lnTo>
                    <a:pt x="73" y="81"/>
                  </a:lnTo>
                  <a:lnTo>
                    <a:pt x="75" y="86"/>
                  </a:lnTo>
                  <a:lnTo>
                    <a:pt x="78" y="91"/>
                  </a:lnTo>
                  <a:lnTo>
                    <a:pt x="80" y="96"/>
                  </a:lnTo>
                  <a:lnTo>
                    <a:pt x="83" y="101"/>
                  </a:lnTo>
                  <a:lnTo>
                    <a:pt x="86" y="105"/>
                  </a:lnTo>
                  <a:lnTo>
                    <a:pt x="89" y="110"/>
                  </a:lnTo>
                  <a:lnTo>
                    <a:pt x="93" y="114"/>
                  </a:lnTo>
                  <a:lnTo>
                    <a:pt x="97" y="118"/>
                  </a:lnTo>
                  <a:lnTo>
                    <a:pt x="101" y="122"/>
                  </a:lnTo>
                  <a:lnTo>
                    <a:pt x="106" y="125"/>
                  </a:lnTo>
                  <a:lnTo>
                    <a:pt x="111" y="128"/>
                  </a:lnTo>
                  <a:lnTo>
                    <a:pt x="117" y="131"/>
                  </a:lnTo>
                  <a:lnTo>
                    <a:pt x="123" y="134"/>
                  </a:lnTo>
                  <a:lnTo>
                    <a:pt x="130" y="136"/>
                  </a:lnTo>
                  <a:lnTo>
                    <a:pt x="138" y="138"/>
                  </a:lnTo>
                  <a:lnTo>
                    <a:pt x="148" y="135"/>
                  </a:lnTo>
                  <a:lnTo>
                    <a:pt x="158" y="132"/>
                  </a:lnTo>
                  <a:lnTo>
                    <a:pt x="169" y="128"/>
                  </a:lnTo>
                  <a:lnTo>
                    <a:pt x="180" y="125"/>
                  </a:lnTo>
                  <a:lnTo>
                    <a:pt x="187" y="124"/>
                  </a:lnTo>
                  <a:lnTo>
                    <a:pt x="193" y="122"/>
                  </a:lnTo>
                  <a:lnTo>
                    <a:pt x="199" y="121"/>
                  </a:lnTo>
                  <a:lnTo>
                    <a:pt x="205" y="120"/>
                  </a:lnTo>
                  <a:lnTo>
                    <a:pt x="211" y="119"/>
                  </a:lnTo>
                  <a:lnTo>
                    <a:pt x="218" y="118"/>
                  </a:lnTo>
                  <a:lnTo>
                    <a:pt x="224" y="117"/>
                  </a:lnTo>
                  <a:lnTo>
                    <a:pt x="230" y="117"/>
                  </a:lnTo>
                  <a:lnTo>
                    <a:pt x="237" y="116"/>
                  </a:lnTo>
                  <a:lnTo>
                    <a:pt x="243" y="116"/>
                  </a:lnTo>
                  <a:lnTo>
                    <a:pt x="249" y="116"/>
                  </a:lnTo>
                  <a:lnTo>
                    <a:pt x="255" y="116"/>
                  </a:lnTo>
                  <a:lnTo>
                    <a:pt x="261" y="117"/>
                  </a:lnTo>
                  <a:lnTo>
                    <a:pt x="267" y="118"/>
                  </a:lnTo>
                  <a:lnTo>
                    <a:pt x="273" y="119"/>
                  </a:lnTo>
                  <a:lnTo>
                    <a:pt x="278" y="121"/>
                  </a:lnTo>
                  <a:lnTo>
                    <a:pt x="284" y="123"/>
                  </a:lnTo>
                  <a:lnTo>
                    <a:pt x="289" y="125"/>
                  </a:lnTo>
                  <a:lnTo>
                    <a:pt x="295" y="127"/>
                  </a:lnTo>
                  <a:lnTo>
                    <a:pt x="299" y="130"/>
                  </a:lnTo>
                  <a:lnTo>
                    <a:pt x="304" y="134"/>
                  </a:lnTo>
                  <a:lnTo>
                    <a:pt x="309" y="138"/>
                  </a:lnTo>
                  <a:lnTo>
                    <a:pt x="313" y="142"/>
                  </a:lnTo>
                  <a:lnTo>
                    <a:pt x="317" y="146"/>
                  </a:lnTo>
                  <a:close/>
                </a:path>
              </a:pathLst>
            </a:custGeom>
            <a:solidFill>
              <a:srgbClr val="38201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1" name="Freeform 65"/>
            <p:cNvSpPr>
              <a:spLocks/>
            </p:cNvSpPr>
            <p:nvPr/>
          </p:nvSpPr>
          <p:spPr bwMode="auto">
            <a:xfrm>
              <a:off x="1040" y="3980"/>
              <a:ext cx="66" cy="43"/>
            </a:xfrm>
            <a:custGeom>
              <a:avLst/>
              <a:gdLst>
                <a:gd name="T0" fmla="*/ 1 w 66"/>
                <a:gd name="T1" fmla="*/ 0 h 43"/>
                <a:gd name="T2" fmla="*/ 0 w 66"/>
                <a:gd name="T3" fmla="*/ 34 h 43"/>
                <a:gd name="T4" fmla="*/ 3 w 66"/>
                <a:gd name="T5" fmla="*/ 35 h 43"/>
                <a:gd name="T6" fmla="*/ 6 w 66"/>
                <a:gd name="T7" fmla="*/ 36 h 43"/>
                <a:gd name="T8" fmla="*/ 9 w 66"/>
                <a:gd name="T9" fmla="*/ 37 h 43"/>
                <a:gd name="T10" fmla="*/ 13 w 66"/>
                <a:gd name="T11" fmla="*/ 38 h 43"/>
                <a:gd name="T12" fmla="*/ 17 w 66"/>
                <a:gd name="T13" fmla="*/ 40 h 43"/>
                <a:gd name="T14" fmla="*/ 21 w 66"/>
                <a:gd name="T15" fmla="*/ 40 h 43"/>
                <a:gd name="T16" fmla="*/ 25 w 66"/>
                <a:gd name="T17" fmla="*/ 41 h 43"/>
                <a:gd name="T18" fmla="*/ 30 w 66"/>
                <a:gd name="T19" fmla="*/ 42 h 43"/>
                <a:gd name="T20" fmla="*/ 39 w 66"/>
                <a:gd name="T21" fmla="*/ 42 h 43"/>
                <a:gd name="T22" fmla="*/ 49 w 66"/>
                <a:gd name="T23" fmla="*/ 43 h 43"/>
                <a:gd name="T24" fmla="*/ 58 w 66"/>
                <a:gd name="T25" fmla="*/ 43 h 43"/>
                <a:gd name="T26" fmla="*/ 66 w 66"/>
                <a:gd name="T27" fmla="*/ 43 h 43"/>
                <a:gd name="T28" fmla="*/ 62 w 66"/>
                <a:gd name="T29" fmla="*/ 22 h 43"/>
                <a:gd name="T30" fmla="*/ 1 w 66"/>
                <a:gd name="T31" fmla="*/ 0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6" h="43">
                  <a:moveTo>
                    <a:pt x="1" y="0"/>
                  </a:moveTo>
                  <a:lnTo>
                    <a:pt x="0" y="34"/>
                  </a:lnTo>
                  <a:lnTo>
                    <a:pt x="3" y="35"/>
                  </a:lnTo>
                  <a:lnTo>
                    <a:pt x="6" y="36"/>
                  </a:lnTo>
                  <a:lnTo>
                    <a:pt x="9" y="37"/>
                  </a:lnTo>
                  <a:lnTo>
                    <a:pt x="13" y="38"/>
                  </a:lnTo>
                  <a:lnTo>
                    <a:pt x="17" y="40"/>
                  </a:lnTo>
                  <a:lnTo>
                    <a:pt x="21" y="40"/>
                  </a:lnTo>
                  <a:lnTo>
                    <a:pt x="25" y="41"/>
                  </a:lnTo>
                  <a:lnTo>
                    <a:pt x="30" y="42"/>
                  </a:lnTo>
                  <a:lnTo>
                    <a:pt x="39" y="42"/>
                  </a:lnTo>
                  <a:lnTo>
                    <a:pt x="49" y="43"/>
                  </a:lnTo>
                  <a:lnTo>
                    <a:pt x="58" y="43"/>
                  </a:lnTo>
                  <a:lnTo>
                    <a:pt x="66" y="43"/>
                  </a:lnTo>
                  <a:lnTo>
                    <a:pt x="62" y="22"/>
                  </a:lnTo>
                  <a:lnTo>
                    <a:pt x="1" y="0"/>
                  </a:lnTo>
                  <a:close/>
                </a:path>
              </a:pathLst>
            </a:custGeom>
            <a:solidFill>
              <a:srgbClr val="38201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2" name="Freeform 66"/>
            <p:cNvSpPr>
              <a:spLocks/>
            </p:cNvSpPr>
            <p:nvPr/>
          </p:nvSpPr>
          <p:spPr bwMode="auto">
            <a:xfrm>
              <a:off x="1342" y="3514"/>
              <a:ext cx="256" cy="515"/>
            </a:xfrm>
            <a:custGeom>
              <a:avLst/>
              <a:gdLst>
                <a:gd name="T0" fmla="*/ 11 w 256"/>
                <a:gd name="T1" fmla="*/ 327 h 515"/>
                <a:gd name="T2" fmla="*/ 4 w 256"/>
                <a:gd name="T3" fmla="*/ 345 h 515"/>
                <a:gd name="T4" fmla="*/ 0 w 256"/>
                <a:gd name="T5" fmla="*/ 361 h 515"/>
                <a:gd name="T6" fmla="*/ 0 w 256"/>
                <a:gd name="T7" fmla="*/ 376 h 515"/>
                <a:gd name="T8" fmla="*/ 1 w 256"/>
                <a:gd name="T9" fmla="*/ 389 h 515"/>
                <a:gd name="T10" fmla="*/ 6 w 256"/>
                <a:gd name="T11" fmla="*/ 402 h 515"/>
                <a:gd name="T12" fmla="*/ 12 w 256"/>
                <a:gd name="T13" fmla="*/ 415 h 515"/>
                <a:gd name="T14" fmla="*/ 20 w 256"/>
                <a:gd name="T15" fmla="*/ 427 h 515"/>
                <a:gd name="T16" fmla="*/ 35 w 256"/>
                <a:gd name="T17" fmla="*/ 449 h 515"/>
                <a:gd name="T18" fmla="*/ 54 w 256"/>
                <a:gd name="T19" fmla="*/ 475 h 515"/>
                <a:gd name="T20" fmla="*/ 62 w 256"/>
                <a:gd name="T21" fmla="*/ 484 h 515"/>
                <a:gd name="T22" fmla="*/ 68 w 256"/>
                <a:gd name="T23" fmla="*/ 488 h 515"/>
                <a:gd name="T24" fmla="*/ 86 w 256"/>
                <a:gd name="T25" fmla="*/ 502 h 515"/>
                <a:gd name="T26" fmla="*/ 102 w 256"/>
                <a:gd name="T27" fmla="*/ 509 h 515"/>
                <a:gd name="T28" fmla="*/ 124 w 256"/>
                <a:gd name="T29" fmla="*/ 513 h 515"/>
                <a:gd name="T30" fmla="*/ 149 w 256"/>
                <a:gd name="T31" fmla="*/ 515 h 515"/>
                <a:gd name="T32" fmla="*/ 177 w 256"/>
                <a:gd name="T33" fmla="*/ 515 h 515"/>
                <a:gd name="T34" fmla="*/ 204 w 256"/>
                <a:gd name="T35" fmla="*/ 512 h 515"/>
                <a:gd name="T36" fmla="*/ 227 w 256"/>
                <a:gd name="T37" fmla="*/ 508 h 515"/>
                <a:gd name="T38" fmla="*/ 245 w 256"/>
                <a:gd name="T39" fmla="*/ 500 h 515"/>
                <a:gd name="T40" fmla="*/ 255 w 256"/>
                <a:gd name="T41" fmla="*/ 491 h 515"/>
                <a:gd name="T42" fmla="*/ 255 w 256"/>
                <a:gd name="T43" fmla="*/ 479 h 515"/>
                <a:gd name="T44" fmla="*/ 242 w 256"/>
                <a:gd name="T45" fmla="*/ 465 h 515"/>
                <a:gd name="T46" fmla="*/ 212 w 256"/>
                <a:gd name="T47" fmla="*/ 447 h 515"/>
                <a:gd name="T48" fmla="*/ 181 w 256"/>
                <a:gd name="T49" fmla="*/ 428 h 515"/>
                <a:gd name="T50" fmla="*/ 170 w 256"/>
                <a:gd name="T51" fmla="*/ 420 h 515"/>
                <a:gd name="T52" fmla="*/ 160 w 256"/>
                <a:gd name="T53" fmla="*/ 411 h 515"/>
                <a:gd name="T54" fmla="*/ 152 w 256"/>
                <a:gd name="T55" fmla="*/ 403 h 515"/>
                <a:gd name="T56" fmla="*/ 145 w 256"/>
                <a:gd name="T57" fmla="*/ 395 h 515"/>
                <a:gd name="T58" fmla="*/ 134 w 256"/>
                <a:gd name="T59" fmla="*/ 378 h 515"/>
                <a:gd name="T60" fmla="*/ 123 w 256"/>
                <a:gd name="T61" fmla="*/ 358 h 515"/>
                <a:gd name="T62" fmla="*/ 114 w 256"/>
                <a:gd name="T63" fmla="*/ 341 h 515"/>
                <a:gd name="T64" fmla="*/ 105 w 256"/>
                <a:gd name="T65" fmla="*/ 322 h 515"/>
                <a:gd name="T66" fmla="*/ 103 w 256"/>
                <a:gd name="T67" fmla="*/ 315 h 515"/>
                <a:gd name="T68" fmla="*/ 105 w 256"/>
                <a:gd name="T69" fmla="*/ 300 h 515"/>
                <a:gd name="T70" fmla="*/ 110 w 256"/>
                <a:gd name="T71" fmla="*/ 263 h 515"/>
                <a:gd name="T72" fmla="*/ 117 w 256"/>
                <a:gd name="T73" fmla="*/ 214 h 515"/>
                <a:gd name="T74" fmla="*/ 124 w 256"/>
                <a:gd name="T75" fmla="*/ 166 h 515"/>
                <a:gd name="T76" fmla="*/ 128 w 256"/>
                <a:gd name="T77" fmla="*/ 130 h 515"/>
                <a:gd name="T78" fmla="*/ 129 w 256"/>
                <a:gd name="T79" fmla="*/ 105 h 515"/>
                <a:gd name="T80" fmla="*/ 125 w 256"/>
                <a:gd name="T81" fmla="*/ 71 h 515"/>
                <a:gd name="T82" fmla="*/ 117 w 256"/>
                <a:gd name="T83" fmla="*/ 43 h 515"/>
                <a:gd name="T84" fmla="*/ 106 w 256"/>
                <a:gd name="T85" fmla="*/ 22 h 515"/>
                <a:gd name="T86" fmla="*/ 94 w 256"/>
                <a:gd name="T87" fmla="*/ 8 h 515"/>
                <a:gd name="T88" fmla="*/ 80 w 256"/>
                <a:gd name="T89" fmla="*/ 1 h 515"/>
                <a:gd name="T90" fmla="*/ 65 w 256"/>
                <a:gd name="T91" fmla="*/ 2 h 515"/>
                <a:gd name="T92" fmla="*/ 50 w 256"/>
                <a:gd name="T93" fmla="*/ 10 h 515"/>
                <a:gd name="T94" fmla="*/ 36 w 256"/>
                <a:gd name="T95" fmla="*/ 26 h 515"/>
                <a:gd name="T96" fmla="*/ 22 w 256"/>
                <a:gd name="T97" fmla="*/ 50 h 515"/>
                <a:gd name="T98" fmla="*/ 11 w 256"/>
                <a:gd name="T99" fmla="*/ 82 h 515"/>
                <a:gd name="T100" fmla="*/ 7 w 256"/>
                <a:gd name="T101" fmla="*/ 99 h 515"/>
                <a:gd name="T102" fmla="*/ 7 w 256"/>
                <a:gd name="T103" fmla="*/ 119 h 515"/>
                <a:gd name="T104" fmla="*/ 10 w 256"/>
                <a:gd name="T105" fmla="*/ 166 h 515"/>
                <a:gd name="T106" fmla="*/ 14 w 256"/>
                <a:gd name="T107" fmla="*/ 222 h 515"/>
                <a:gd name="T108" fmla="*/ 17 w 256"/>
                <a:gd name="T109" fmla="*/ 273 h 515"/>
                <a:gd name="T110" fmla="*/ 19 w 256"/>
                <a:gd name="T111" fmla="*/ 304 h 515"/>
                <a:gd name="T112" fmla="*/ 18 w 256"/>
                <a:gd name="T113" fmla="*/ 314 h 5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56" h="515">
                  <a:moveTo>
                    <a:pt x="18" y="314"/>
                  </a:moveTo>
                  <a:lnTo>
                    <a:pt x="14" y="320"/>
                  </a:lnTo>
                  <a:lnTo>
                    <a:pt x="11" y="327"/>
                  </a:lnTo>
                  <a:lnTo>
                    <a:pt x="8" y="333"/>
                  </a:lnTo>
                  <a:lnTo>
                    <a:pt x="6" y="339"/>
                  </a:lnTo>
                  <a:lnTo>
                    <a:pt x="4" y="345"/>
                  </a:lnTo>
                  <a:lnTo>
                    <a:pt x="3" y="350"/>
                  </a:lnTo>
                  <a:lnTo>
                    <a:pt x="1" y="356"/>
                  </a:lnTo>
                  <a:lnTo>
                    <a:pt x="0" y="361"/>
                  </a:lnTo>
                  <a:lnTo>
                    <a:pt x="0" y="366"/>
                  </a:lnTo>
                  <a:lnTo>
                    <a:pt x="0" y="371"/>
                  </a:lnTo>
                  <a:lnTo>
                    <a:pt x="0" y="376"/>
                  </a:lnTo>
                  <a:lnTo>
                    <a:pt x="0" y="380"/>
                  </a:lnTo>
                  <a:lnTo>
                    <a:pt x="1" y="385"/>
                  </a:lnTo>
                  <a:lnTo>
                    <a:pt x="1" y="389"/>
                  </a:lnTo>
                  <a:lnTo>
                    <a:pt x="3" y="394"/>
                  </a:lnTo>
                  <a:lnTo>
                    <a:pt x="4" y="398"/>
                  </a:lnTo>
                  <a:lnTo>
                    <a:pt x="6" y="402"/>
                  </a:lnTo>
                  <a:lnTo>
                    <a:pt x="7" y="407"/>
                  </a:lnTo>
                  <a:lnTo>
                    <a:pt x="10" y="411"/>
                  </a:lnTo>
                  <a:lnTo>
                    <a:pt x="12" y="415"/>
                  </a:lnTo>
                  <a:lnTo>
                    <a:pt x="14" y="419"/>
                  </a:lnTo>
                  <a:lnTo>
                    <a:pt x="17" y="423"/>
                  </a:lnTo>
                  <a:lnTo>
                    <a:pt x="20" y="427"/>
                  </a:lnTo>
                  <a:lnTo>
                    <a:pt x="23" y="432"/>
                  </a:lnTo>
                  <a:lnTo>
                    <a:pt x="29" y="440"/>
                  </a:lnTo>
                  <a:lnTo>
                    <a:pt x="35" y="449"/>
                  </a:lnTo>
                  <a:lnTo>
                    <a:pt x="42" y="458"/>
                  </a:lnTo>
                  <a:lnTo>
                    <a:pt x="49" y="467"/>
                  </a:lnTo>
                  <a:lnTo>
                    <a:pt x="54" y="475"/>
                  </a:lnTo>
                  <a:lnTo>
                    <a:pt x="58" y="480"/>
                  </a:lnTo>
                  <a:lnTo>
                    <a:pt x="60" y="482"/>
                  </a:lnTo>
                  <a:lnTo>
                    <a:pt x="62" y="484"/>
                  </a:lnTo>
                  <a:lnTo>
                    <a:pt x="63" y="485"/>
                  </a:lnTo>
                  <a:lnTo>
                    <a:pt x="65" y="486"/>
                  </a:lnTo>
                  <a:lnTo>
                    <a:pt x="68" y="488"/>
                  </a:lnTo>
                  <a:lnTo>
                    <a:pt x="72" y="491"/>
                  </a:lnTo>
                  <a:lnTo>
                    <a:pt x="78" y="496"/>
                  </a:lnTo>
                  <a:lnTo>
                    <a:pt x="86" y="502"/>
                  </a:lnTo>
                  <a:lnTo>
                    <a:pt x="91" y="504"/>
                  </a:lnTo>
                  <a:lnTo>
                    <a:pt x="96" y="507"/>
                  </a:lnTo>
                  <a:lnTo>
                    <a:pt x="102" y="509"/>
                  </a:lnTo>
                  <a:lnTo>
                    <a:pt x="108" y="510"/>
                  </a:lnTo>
                  <a:lnTo>
                    <a:pt x="116" y="512"/>
                  </a:lnTo>
                  <a:lnTo>
                    <a:pt x="124" y="513"/>
                  </a:lnTo>
                  <a:lnTo>
                    <a:pt x="132" y="514"/>
                  </a:lnTo>
                  <a:lnTo>
                    <a:pt x="141" y="515"/>
                  </a:lnTo>
                  <a:lnTo>
                    <a:pt x="149" y="515"/>
                  </a:lnTo>
                  <a:lnTo>
                    <a:pt x="159" y="515"/>
                  </a:lnTo>
                  <a:lnTo>
                    <a:pt x="168" y="515"/>
                  </a:lnTo>
                  <a:lnTo>
                    <a:pt x="177" y="515"/>
                  </a:lnTo>
                  <a:lnTo>
                    <a:pt x="186" y="514"/>
                  </a:lnTo>
                  <a:lnTo>
                    <a:pt x="195" y="514"/>
                  </a:lnTo>
                  <a:lnTo>
                    <a:pt x="204" y="512"/>
                  </a:lnTo>
                  <a:lnTo>
                    <a:pt x="212" y="511"/>
                  </a:lnTo>
                  <a:lnTo>
                    <a:pt x="220" y="510"/>
                  </a:lnTo>
                  <a:lnTo>
                    <a:pt x="227" y="508"/>
                  </a:lnTo>
                  <a:lnTo>
                    <a:pt x="234" y="506"/>
                  </a:lnTo>
                  <a:lnTo>
                    <a:pt x="240" y="503"/>
                  </a:lnTo>
                  <a:lnTo>
                    <a:pt x="245" y="500"/>
                  </a:lnTo>
                  <a:lnTo>
                    <a:pt x="249" y="498"/>
                  </a:lnTo>
                  <a:lnTo>
                    <a:pt x="253" y="494"/>
                  </a:lnTo>
                  <a:lnTo>
                    <a:pt x="255" y="491"/>
                  </a:lnTo>
                  <a:lnTo>
                    <a:pt x="256" y="487"/>
                  </a:lnTo>
                  <a:lnTo>
                    <a:pt x="256" y="484"/>
                  </a:lnTo>
                  <a:lnTo>
                    <a:pt x="255" y="479"/>
                  </a:lnTo>
                  <a:lnTo>
                    <a:pt x="252" y="475"/>
                  </a:lnTo>
                  <a:lnTo>
                    <a:pt x="248" y="470"/>
                  </a:lnTo>
                  <a:lnTo>
                    <a:pt x="242" y="465"/>
                  </a:lnTo>
                  <a:lnTo>
                    <a:pt x="235" y="460"/>
                  </a:lnTo>
                  <a:lnTo>
                    <a:pt x="225" y="455"/>
                  </a:lnTo>
                  <a:lnTo>
                    <a:pt x="212" y="447"/>
                  </a:lnTo>
                  <a:lnTo>
                    <a:pt x="201" y="441"/>
                  </a:lnTo>
                  <a:lnTo>
                    <a:pt x="190" y="434"/>
                  </a:lnTo>
                  <a:lnTo>
                    <a:pt x="181" y="428"/>
                  </a:lnTo>
                  <a:lnTo>
                    <a:pt x="177" y="425"/>
                  </a:lnTo>
                  <a:lnTo>
                    <a:pt x="173" y="422"/>
                  </a:lnTo>
                  <a:lnTo>
                    <a:pt x="170" y="420"/>
                  </a:lnTo>
                  <a:lnTo>
                    <a:pt x="166" y="417"/>
                  </a:lnTo>
                  <a:lnTo>
                    <a:pt x="163" y="414"/>
                  </a:lnTo>
                  <a:lnTo>
                    <a:pt x="160" y="411"/>
                  </a:lnTo>
                  <a:lnTo>
                    <a:pt x="157" y="408"/>
                  </a:lnTo>
                  <a:lnTo>
                    <a:pt x="154" y="406"/>
                  </a:lnTo>
                  <a:lnTo>
                    <a:pt x="152" y="403"/>
                  </a:lnTo>
                  <a:lnTo>
                    <a:pt x="149" y="400"/>
                  </a:lnTo>
                  <a:lnTo>
                    <a:pt x="147" y="398"/>
                  </a:lnTo>
                  <a:lnTo>
                    <a:pt x="145" y="395"/>
                  </a:lnTo>
                  <a:lnTo>
                    <a:pt x="141" y="389"/>
                  </a:lnTo>
                  <a:lnTo>
                    <a:pt x="137" y="384"/>
                  </a:lnTo>
                  <a:lnTo>
                    <a:pt x="134" y="378"/>
                  </a:lnTo>
                  <a:lnTo>
                    <a:pt x="130" y="371"/>
                  </a:lnTo>
                  <a:lnTo>
                    <a:pt x="126" y="365"/>
                  </a:lnTo>
                  <a:lnTo>
                    <a:pt x="123" y="358"/>
                  </a:lnTo>
                  <a:lnTo>
                    <a:pt x="120" y="353"/>
                  </a:lnTo>
                  <a:lnTo>
                    <a:pt x="117" y="347"/>
                  </a:lnTo>
                  <a:lnTo>
                    <a:pt x="114" y="341"/>
                  </a:lnTo>
                  <a:lnTo>
                    <a:pt x="110" y="334"/>
                  </a:lnTo>
                  <a:lnTo>
                    <a:pt x="108" y="328"/>
                  </a:lnTo>
                  <a:lnTo>
                    <a:pt x="105" y="322"/>
                  </a:lnTo>
                  <a:lnTo>
                    <a:pt x="104" y="320"/>
                  </a:lnTo>
                  <a:lnTo>
                    <a:pt x="104" y="317"/>
                  </a:lnTo>
                  <a:lnTo>
                    <a:pt x="103" y="315"/>
                  </a:lnTo>
                  <a:lnTo>
                    <a:pt x="103" y="313"/>
                  </a:lnTo>
                  <a:lnTo>
                    <a:pt x="104" y="308"/>
                  </a:lnTo>
                  <a:lnTo>
                    <a:pt x="105" y="300"/>
                  </a:lnTo>
                  <a:lnTo>
                    <a:pt x="106" y="289"/>
                  </a:lnTo>
                  <a:lnTo>
                    <a:pt x="108" y="277"/>
                  </a:lnTo>
                  <a:lnTo>
                    <a:pt x="110" y="263"/>
                  </a:lnTo>
                  <a:lnTo>
                    <a:pt x="112" y="247"/>
                  </a:lnTo>
                  <a:lnTo>
                    <a:pt x="114" y="231"/>
                  </a:lnTo>
                  <a:lnTo>
                    <a:pt x="117" y="214"/>
                  </a:lnTo>
                  <a:lnTo>
                    <a:pt x="119" y="198"/>
                  </a:lnTo>
                  <a:lnTo>
                    <a:pt x="121" y="181"/>
                  </a:lnTo>
                  <a:lnTo>
                    <a:pt x="124" y="166"/>
                  </a:lnTo>
                  <a:lnTo>
                    <a:pt x="125" y="152"/>
                  </a:lnTo>
                  <a:lnTo>
                    <a:pt x="127" y="140"/>
                  </a:lnTo>
                  <a:lnTo>
                    <a:pt x="128" y="130"/>
                  </a:lnTo>
                  <a:lnTo>
                    <a:pt x="129" y="122"/>
                  </a:lnTo>
                  <a:lnTo>
                    <a:pt x="129" y="118"/>
                  </a:lnTo>
                  <a:lnTo>
                    <a:pt x="129" y="105"/>
                  </a:lnTo>
                  <a:lnTo>
                    <a:pt x="128" y="93"/>
                  </a:lnTo>
                  <a:lnTo>
                    <a:pt x="126" y="81"/>
                  </a:lnTo>
                  <a:lnTo>
                    <a:pt x="125" y="71"/>
                  </a:lnTo>
                  <a:lnTo>
                    <a:pt x="122" y="60"/>
                  </a:lnTo>
                  <a:lnTo>
                    <a:pt x="120" y="51"/>
                  </a:lnTo>
                  <a:lnTo>
                    <a:pt x="117" y="43"/>
                  </a:lnTo>
                  <a:lnTo>
                    <a:pt x="114" y="35"/>
                  </a:lnTo>
                  <a:lnTo>
                    <a:pt x="110" y="28"/>
                  </a:lnTo>
                  <a:lnTo>
                    <a:pt x="106" y="22"/>
                  </a:lnTo>
                  <a:lnTo>
                    <a:pt x="103" y="16"/>
                  </a:lnTo>
                  <a:lnTo>
                    <a:pt x="98" y="12"/>
                  </a:lnTo>
                  <a:lnTo>
                    <a:pt x="94" y="8"/>
                  </a:lnTo>
                  <a:lnTo>
                    <a:pt x="90" y="5"/>
                  </a:lnTo>
                  <a:lnTo>
                    <a:pt x="85" y="2"/>
                  </a:lnTo>
                  <a:lnTo>
                    <a:pt x="80" y="1"/>
                  </a:lnTo>
                  <a:lnTo>
                    <a:pt x="75" y="0"/>
                  </a:lnTo>
                  <a:lnTo>
                    <a:pt x="70" y="1"/>
                  </a:lnTo>
                  <a:lnTo>
                    <a:pt x="65" y="2"/>
                  </a:lnTo>
                  <a:lnTo>
                    <a:pt x="60" y="3"/>
                  </a:lnTo>
                  <a:lnTo>
                    <a:pt x="55" y="6"/>
                  </a:lnTo>
                  <a:lnTo>
                    <a:pt x="50" y="10"/>
                  </a:lnTo>
                  <a:lnTo>
                    <a:pt x="46" y="14"/>
                  </a:lnTo>
                  <a:lnTo>
                    <a:pt x="41" y="20"/>
                  </a:lnTo>
                  <a:lnTo>
                    <a:pt x="36" y="26"/>
                  </a:lnTo>
                  <a:lnTo>
                    <a:pt x="31" y="33"/>
                  </a:lnTo>
                  <a:lnTo>
                    <a:pt x="27" y="41"/>
                  </a:lnTo>
                  <a:lnTo>
                    <a:pt x="22" y="50"/>
                  </a:lnTo>
                  <a:lnTo>
                    <a:pt x="18" y="60"/>
                  </a:lnTo>
                  <a:lnTo>
                    <a:pt x="14" y="70"/>
                  </a:lnTo>
                  <a:lnTo>
                    <a:pt x="11" y="82"/>
                  </a:lnTo>
                  <a:lnTo>
                    <a:pt x="7" y="94"/>
                  </a:lnTo>
                  <a:lnTo>
                    <a:pt x="7" y="96"/>
                  </a:lnTo>
                  <a:lnTo>
                    <a:pt x="7" y="99"/>
                  </a:lnTo>
                  <a:lnTo>
                    <a:pt x="7" y="103"/>
                  </a:lnTo>
                  <a:lnTo>
                    <a:pt x="7" y="107"/>
                  </a:lnTo>
                  <a:lnTo>
                    <a:pt x="7" y="119"/>
                  </a:lnTo>
                  <a:lnTo>
                    <a:pt x="7" y="132"/>
                  </a:lnTo>
                  <a:lnTo>
                    <a:pt x="9" y="148"/>
                  </a:lnTo>
                  <a:lnTo>
                    <a:pt x="10" y="166"/>
                  </a:lnTo>
                  <a:lnTo>
                    <a:pt x="11" y="184"/>
                  </a:lnTo>
                  <a:lnTo>
                    <a:pt x="12" y="203"/>
                  </a:lnTo>
                  <a:lnTo>
                    <a:pt x="14" y="222"/>
                  </a:lnTo>
                  <a:lnTo>
                    <a:pt x="15" y="240"/>
                  </a:lnTo>
                  <a:lnTo>
                    <a:pt x="16" y="257"/>
                  </a:lnTo>
                  <a:lnTo>
                    <a:pt x="17" y="273"/>
                  </a:lnTo>
                  <a:lnTo>
                    <a:pt x="18" y="288"/>
                  </a:lnTo>
                  <a:lnTo>
                    <a:pt x="18" y="299"/>
                  </a:lnTo>
                  <a:lnTo>
                    <a:pt x="19" y="304"/>
                  </a:lnTo>
                  <a:lnTo>
                    <a:pt x="19" y="308"/>
                  </a:lnTo>
                  <a:lnTo>
                    <a:pt x="18" y="311"/>
                  </a:lnTo>
                  <a:lnTo>
                    <a:pt x="18" y="314"/>
                  </a:lnTo>
                  <a:close/>
                </a:path>
              </a:pathLst>
            </a:custGeom>
            <a:solidFill>
              <a:srgbClr val="EBAA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3" name="Freeform 67"/>
            <p:cNvSpPr>
              <a:spLocks/>
            </p:cNvSpPr>
            <p:nvPr/>
          </p:nvSpPr>
          <p:spPr bwMode="auto">
            <a:xfrm>
              <a:off x="1325" y="3852"/>
              <a:ext cx="317" cy="197"/>
            </a:xfrm>
            <a:custGeom>
              <a:avLst/>
              <a:gdLst>
                <a:gd name="T0" fmla="*/ 317 w 317"/>
                <a:gd name="T1" fmla="*/ 190 h 197"/>
                <a:gd name="T2" fmla="*/ 300 w 317"/>
                <a:gd name="T3" fmla="*/ 193 h 197"/>
                <a:gd name="T4" fmla="*/ 280 w 317"/>
                <a:gd name="T5" fmla="*/ 196 h 197"/>
                <a:gd name="T6" fmla="*/ 258 w 317"/>
                <a:gd name="T7" fmla="*/ 197 h 197"/>
                <a:gd name="T8" fmla="*/ 233 w 317"/>
                <a:gd name="T9" fmla="*/ 197 h 197"/>
                <a:gd name="T10" fmla="*/ 206 w 317"/>
                <a:gd name="T11" fmla="*/ 196 h 197"/>
                <a:gd name="T12" fmla="*/ 178 w 317"/>
                <a:gd name="T13" fmla="*/ 193 h 197"/>
                <a:gd name="T14" fmla="*/ 147 w 317"/>
                <a:gd name="T15" fmla="*/ 189 h 197"/>
                <a:gd name="T16" fmla="*/ 114 w 317"/>
                <a:gd name="T17" fmla="*/ 183 h 197"/>
                <a:gd name="T18" fmla="*/ 108 w 317"/>
                <a:gd name="T19" fmla="*/ 179 h 197"/>
                <a:gd name="T20" fmla="*/ 100 w 317"/>
                <a:gd name="T21" fmla="*/ 172 h 197"/>
                <a:gd name="T22" fmla="*/ 78 w 317"/>
                <a:gd name="T23" fmla="*/ 154 h 197"/>
                <a:gd name="T24" fmla="*/ 64 w 317"/>
                <a:gd name="T25" fmla="*/ 143 h 197"/>
                <a:gd name="T26" fmla="*/ 47 w 317"/>
                <a:gd name="T27" fmla="*/ 130 h 197"/>
                <a:gd name="T28" fmla="*/ 27 w 317"/>
                <a:gd name="T29" fmla="*/ 117 h 197"/>
                <a:gd name="T30" fmla="*/ 5 w 317"/>
                <a:gd name="T31" fmla="*/ 105 h 197"/>
                <a:gd name="T32" fmla="*/ 1 w 317"/>
                <a:gd name="T33" fmla="*/ 76 h 197"/>
                <a:gd name="T34" fmla="*/ 1 w 317"/>
                <a:gd name="T35" fmla="*/ 64 h 197"/>
                <a:gd name="T36" fmla="*/ 0 w 317"/>
                <a:gd name="T37" fmla="*/ 54 h 197"/>
                <a:gd name="T38" fmla="*/ 2 w 317"/>
                <a:gd name="T39" fmla="*/ 43 h 197"/>
                <a:gd name="T40" fmla="*/ 5 w 317"/>
                <a:gd name="T41" fmla="*/ 31 h 197"/>
                <a:gd name="T42" fmla="*/ 10 w 317"/>
                <a:gd name="T43" fmla="*/ 17 h 197"/>
                <a:gd name="T44" fmla="*/ 18 w 317"/>
                <a:gd name="T45" fmla="*/ 0 h 197"/>
                <a:gd name="T46" fmla="*/ 26 w 317"/>
                <a:gd name="T47" fmla="*/ 20 h 197"/>
                <a:gd name="T48" fmla="*/ 33 w 317"/>
                <a:gd name="T49" fmla="*/ 41 h 197"/>
                <a:gd name="T50" fmla="*/ 38 w 317"/>
                <a:gd name="T51" fmla="*/ 52 h 197"/>
                <a:gd name="T52" fmla="*/ 43 w 317"/>
                <a:gd name="T53" fmla="*/ 62 h 197"/>
                <a:gd name="T54" fmla="*/ 49 w 317"/>
                <a:gd name="T55" fmla="*/ 72 h 197"/>
                <a:gd name="T56" fmla="*/ 55 w 317"/>
                <a:gd name="T57" fmla="*/ 82 h 197"/>
                <a:gd name="T58" fmla="*/ 63 w 317"/>
                <a:gd name="T59" fmla="*/ 91 h 197"/>
                <a:gd name="T60" fmla="*/ 71 w 317"/>
                <a:gd name="T61" fmla="*/ 100 h 197"/>
                <a:gd name="T62" fmla="*/ 80 w 317"/>
                <a:gd name="T63" fmla="*/ 108 h 197"/>
                <a:gd name="T64" fmla="*/ 90 w 317"/>
                <a:gd name="T65" fmla="*/ 115 h 197"/>
                <a:gd name="T66" fmla="*/ 101 w 317"/>
                <a:gd name="T67" fmla="*/ 122 h 197"/>
                <a:gd name="T68" fmla="*/ 113 w 317"/>
                <a:gd name="T69" fmla="*/ 128 h 197"/>
                <a:gd name="T70" fmla="*/ 127 w 317"/>
                <a:gd name="T71" fmla="*/ 134 h 197"/>
                <a:gd name="T72" fmla="*/ 142 w 317"/>
                <a:gd name="T73" fmla="*/ 138 h 197"/>
                <a:gd name="T74" fmla="*/ 160 w 317"/>
                <a:gd name="T75" fmla="*/ 133 h 197"/>
                <a:gd name="T76" fmla="*/ 181 w 317"/>
                <a:gd name="T77" fmla="*/ 127 h 197"/>
                <a:gd name="T78" fmla="*/ 193 w 317"/>
                <a:gd name="T79" fmla="*/ 125 h 197"/>
                <a:gd name="T80" fmla="*/ 204 w 317"/>
                <a:gd name="T81" fmla="*/ 123 h 197"/>
                <a:gd name="T82" fmla="*/ 216 w 317"/>
                <a:gd name="T83" fmla="*/ 121 h 197"/>
                <a:gd name="T84" fmla="*/ 228 w 317"/>
                <a:gd name="T85" fmla="*/ 120 h 197"/>
                <a:gd name="T86" fmla="*/ 240 w 317"/>
                <a:gd name="T87" fmla="*/ 120 h 197"/>
                <a:gd name="T88" fmla="*/ 252 w 317"/>
                <a:gd name="T89" fmla="*/ 121 h 197"/>
                <a:gd name="T90" fmla="*/ 264 w 317"/>
                <a:gd name="T91" fmla="*/ 123 h 197"/>
                <a:gd name="T92" fmla="*/ 275 w 317"/>
                <a:gd name="T93" fmla="*/ 126 h 197"/>
                <a:gd name="T94" fmla="*/ 286 w 317"/>
                <a:gd name="T95" fmla="*/ 130 h 197"/>
                <a:gd name="T96" fmla="*/ 297 w 317"/>
                <a:gd name="T97" fmla="*/ 136 h 197"/>
                <a:gd name="T98" fmla="*/ 306 w 317"/>
                <a:gd name="T99" fmla="*/ 143 h 197"/>
                <a:gd name="T100" fmla="*/ 316 w 317"/>
                <a:gd name="T101" fmla="*/ 152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17" h="197">
                  <a:moveTo>
                    <a:pt x="316" y="152"/>
                  </a:moveTo>
                  <a:lnTo>
                    <a:pt x="317" y="190"/>
                  </a:lnTo>
                  <a:lnTo>
                    <a:pt x="309" y="192"/>
                  </a:lnTo>
                  <a:lnTo>
                    <a:pt x="300" y="193"/>
                  </a:lnTo>
                  <a:lnTo>
                    <a:pt x="290" y="195"/>
                  </a:lnTo>
                  <a:lnTo>
                    <a:pt x="280" y="196"/>
                  </a:lnTo>
                  <a:lnTo>
                    <a:pt x="269" y="196"/>
                  </a:lnTo>
                  <a:lnTo>
                    <a:pt x="258" y="197"/>
                  </a:lnTo>
                  <a:lnTo>
                    <a:pt x="246" y="197"/>
                  </a:lnTo>
                  <a:lnTo>
                    <a:pt x="233" y="197"/>
                  </a:lnTo>
                  <a:lnTo>
                    <a:pt x="220" y="196"/>
                  </a:lnTo>
                  <a:lnTo>
                    <a:pt x="206" y="196"/>
                  </a:lnTo>
                  <a:lnTo>
                    <a:pt x="192" y="195"/>
                  </a:lnTo>
                  <a:lnTo>
                    <a:pt x="178" y="193"/>
                  </a:lnTo>
                  <a:lnTo>
                    <a:pt x="162" y="191"/>
                  </a:lnTo>
                  <a:lnTo>
                    <a:pt x="147" y="189"/>
                  </a:lnTo>
                  <a:lnTo>
                    <a:pt x="131" y="186"/>
                  </a:lnTo>
                  <a:lnTo>
                    <a:pt x="114" y="183"/>
                  </a:lnTo>
                  <a:lnTo>
                    <a:pt x="111" y="181"/>
                  </a:lnTo>
                  <a:lnTo>
                    <a:pt x="108" y="179"/>
                  </a:lnTo>
                  <a:lnTo>
                    <a:pt x="104" y="176"/>
                  </a:lnTo>
                  <a:lnTo>
                    <a:pt x="100" y="172"/>
                  </a:lnTo>
                  <a:lnTo>
                    <a:pt x="90" y="164"/>
                  </a:lnTo>
                  <a:lnTo>
                    <a:pt x="78" y="154"/>
                  </a:lnTo>
                  <a:lnTo>
                    <a:pt x="71" y="148"/>
                  </a:lnTo>
                  <a:lnTo>
                    <a:pt x="64" y="143"/>
                  </a:lnTo>
                  <a:lnTo>
                    <a:pt x="56" y="136"/>
                  </a:lnTo>
                  <a:lnTo>
                    <a:pt x="47" y="130"/>
                  </a:lnTo>
                  <a:lnTo>
                    <a:pt x="37" y="124"/>
                  </a:lnTo>
                  <a:lnTo>
                    <a:pt x="27" y="117"/>
                  </a:lnTo>
                  <a:lnTo>
                    <a:pt x="16" y="111"/>
                  </a:lnTo>
                  <a:lnTo>
                    <a:pt x="5" y="105"/>
                  </a:lnTo>
                  <a:lnTo>
                    <a:pt x="3" y="89"/>
                  </a:lnTo>
                  <a:lnTo>
                    <a:pt x="1" y="76"/>
                  </a:lnTo>
                  <a:lnTo>
                    <a:pt x="1" y="70"/>
                  </a:lnTo>
                  <a:lnTo>
                    <a:pt x="1" y="64"/>
                  </a:lnTo>
                  <a:lnTo>
                    <a:pt x="0" y="59"/>
                  </a:lnTo>
                  <a:lnTo>
                    <a:pt x="0" y="54"/>
                  </a:lnTo>
                  <a:lnTo>
                    <a:pt x="1" y="48"/>
                  </a:lnTo>
                  <a:lnTo>
                    <a:pt x="2" y="43"/>
                  </a:lnTo>
                  <a:lnTo>
                    <a:pt x="3" y="37"/>
                  </a:lnTo>
                  <a:lnTo>
                    <a:pt x="5" y="31"/>
                  </a:lnTo>
                  <a:lnTo>
                    <a:pt x="7" y="24"/>
                  </a:lnTo>
                  <a:lnTo>
                    <a:pt x="10" y="17"/>
                  </a:lnTo>
                  <a:lnTo>
                    <a:pt x="14" y="8"/>
                  </a:lnTo>
                  <a:lnTo>
                    <a:pt x="18" y="0"/>
                  </a:lnTo>
                  <a:lnTo>
                    <a:pt x="22" y="10"/>
                  </a:lnTo>
                  <a:lnTo>
                    <a:pt x="26" y="20"/>
                  </a:lnTo>
                  <a:lnTo>
                    <a:pt x="29" y="31"/>
                  </a:lnTo>
                  <a:lnTo>
                    <a:pt x="33" y="41"/>
                  </a:lnTo>
                  <a:lnTo>
                    <a:pt x="36" y="46"/>
                  </a:lnTo>
                  <a:lnTo>
                    <a:pt x="38" y="52"/>
                  </a:lnTo>
                  <a:lnTo>
                    <a:pt x="41" y="57"/>
                  </a:lnTo>
                  <a:lnTo>
                    <a:pt x="43" y="62"/>
                  </a:lnTo>
                  <a:lnTo>
                    <a:pt x="46" y="67"/>
                  </a:lnTo>
                  <a:lnTo>
                    <a:pt x="49" y="72"/>
                  </a:lnTo>
                  <a:lnTo>
                    <a:pt x="52" y="77"/>
                  </a:lnTo>
                  <a:lnTo>
                    <a:pt x="55" y="82"/>
                  </a:lnTo>
                  <a:lnTo>
                    <a:pt x="59" y="86"/>
                  </a:lnTo>
                  <a:lnTo>
                    <a:pt x="63" y="91"/>
                  </a:lnTo>
                  <a:lnTo>
                    <a:pt x="66" y="95"/>
                  </a:lnTo>
                  <a:lnTo>
                    <a:pt x="71" y="100"/>
                  </a:lnTo>
                  <a:lnTo>
                    <a:pt x="75" y="104"/>
                  </a:lnTo>
                  <a:lnTo>
                    <a:pt x="80" y="108"/>
                  </a:lnTo>
                  <a:lnTo>
                    <a:pt x="84" y="112"/>
                  </a:lnTo>
                  <a:lnTo>
                    <a:pt x="90" y="115"/>
                  </a:lnTo>
                  <a:lnTo>
                    <a:pt x="95" y="119"/>
                  </a:lnTo>
                  <a:lnTo>
                    <a:pt x="101" y="122"/>
                  </a:lnTo>
                  <a:lnTo>
                    <a:pt x="107" y="125"/>
                  </a:lnTo>
                  <a:lnTo>
                    <a:pt x="113" y="128"/>
                  </a:lnTo>
                  <a:lnTo>
                    <a:pt x="120" y="131"/>
                  </a:lnTo>
                  <a:lnTo>
                    <a:pt x="127" y="134"/>
                  </a:lnTo>
                  <a:lnTo>
                    <a:pt x="134" y="136"/>
                  </a:lnTo>
                  <a:lnTo>
                    <a:pt x="142" y="138"/>
                  </a:lnTo>
                  <a:lnTo>
                    <a:pt x="151" y="135"/>
                  </a:lnTo>
                  <a:lnTo>
                    <a:pt x="160" y="133"/>
                  </a:lnTo>
                  <a:lnTo>
                    <a:pt x="171" y="130"/>
                  </a:lnTo>
                  <a:lnTo>
                    <a:pt x="181" y="127"/>
                  </a:lnTo>
                  <a:lnTo>
                    <a:pt x="187" y="126"/>
                  </a:lnTo>
                  <a:lnTo>
                    <a:pt x="193" y="125"/>
                  </a:lnTo>
                  <a:lnTo>
                    <a:pt x="198" y="124"/>
                  </a:lnTo>
                  <a:lnTo>
                    <a:pt x="204" y="123"/>
                  </a:lnTo>
                  <a:lnTo>
                    <a:pt x="210" y="122"/>
                  </a:lnTo>
                  <a:lnTo>
                    <a:pt x="216" y="121"/>
                  </a:lnTo>
                  <a:lnTo>
                    <a:pt x="222" y="121"/>
                  </a:lnTo>
                  <a:lnTo>
                    <a:pt x="228" y="120"/>
                  </a:lnTo>
                  <a:lnTo>
                    <a:pt x="234" y="120"/>
                  </a:lnTo>
                  <a:lnTo>
                    <a:pt x="240" y="120"/>
                  </a:lnTo>
                  <a:lnTo>
                    <a:pt x="246" y="120"/>
                  </a:lnTo>
                  <a:lnTo>
                    <a:pt x="252" y="121"/>
                  </a:lnTo>
                  <a:lnTo>
                    <a:pt x="258" y="122"/>
                  </a:lnTo>
                  <a:lnTo>
                    <a:pt x="264" y="123"/>
                  </a:lnTo>
                  <a:lnTo>
                    <a:pt x="270" y="124"/>
                  </a:lnTo>
                  <a:lnTo>
                    <a:pt x="275" y="126"/>
                  </a:lnTo>
                  <a:lnTo>
                    <a:pt x="281" y="128"/>
                  </a:lnTo>
                  <a:lnTo>
                    <a:pt x="286" y="130"/>
                  </a:lnTo>
                  <a:lnTo>
                    <a:pt x="292" y="133"/>
                  </a:lnTo>
                  <a:lnTo>
                    <a:pt x="297" y="136"/>
                  </a:lnTo>
                  <a:lnTo>
                    <a:pt x="302" y="139"/>
                  </a:lnTo>
                  <a:lnTo>
                    <a:pt x="306" y="143"/>
                  </a:lnTo>
                  <a:lnTo>
                    <a:pt x="311" y="148"/>
                  </a:lnTo>
                  <a:lnTo>
                    <a:pt x="316" y="152"/>
                  </a:lnTo>
                  <a:close/>
                </a:path>
              </a:pathLst>
            </a:custGeom>
            <a:solidFill>
              <a:srgbClr val="38201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4" name="Freeform 68"/>
            <p:cNvSpPr>
              <a:spLocks/>
            </p:cNvSpPr>
            <p:nvPr/>
          </p:nvSpPr>
          <p:spPr bwMode="auto">
            <a:xfrm>
              <a:off x="1330" y="3954"/>
              <a:ext cx="69" cy="45"/>
            </a:xfrm>
            <a:custGeom>
              <a:avLst/>
              <a:gdLst>
                <a:gd name="T0" fmla="*/ 0 w 69"/>
                <a:gd name="T1" fmla="*/ 0 h 45"/>
                <a:gd name="T2" fmla="*/ 4 w 69"/>
                <a:gd name="T3" fmla="*/ 33 h 45"/>
                <a:gd name="T4" fmla="*/ 7 w 69"/>
                <a:gd name="T5" fmla="*/ 35 h 45"/>
                <a:gd name="T6" fmla="*/ 10 w 69"/>
                <a:gd name="T7" fmla="*/ 36 h 45"/>
                <a:gd name="T8" fmla="*/ 13 w 69"/>
                <a:gd name="T9" fmla="*/ 37 h 45"/>
                <a:gd name="T10" fmla="*/ 17 w 69"/>
                <a:gd name="T11" fmla="*/ 38 h 45"/>
                <a:gd name="T12" fmla="*/ 21 w 69"/>
                <a:gd name="T13" fmla="*/ 39 h 45"/>
                <a:gd name="T14" fmla="*/ 25 w 69"/>
                <a:gd name="T15" fmla="*/ 40 h 45"/>
                <a:gd name="T16" fmla="*/ 29 w 69"/>
                <a:gd name="T17" fmla="*/ 41 h 45"/>
                <a:gd name="T18" fmla="*/ 34 w 69"/>
                <a:gd name="T19" fmla="*/ 42 h 45"/>
                <a:gd name="T20" fmla="*/ 43 w 69"/>
                <a:gd name="T21" fmla="*/ 43 h 45"/>
                <a:gd name="T22" fmla="*/ 52 w 69"/>
                <a:gd name="T23" fmla="*/ 44 h 45"/>
                <a:gd name="T24" fmla="*/ 61 w 69"/>
                <a:gd name="T25" fmla="*/ 44 h 45"/>
                <a:gd name="T26" fmla="*/ 69 w 69"/>
                <a:gd name="T27" fmla="*/ 45 h 45"/>
                <a:gd name="T28" fmla="*/ 62 w 69"/>
                <a:gd name="T29" fmla="*/ 24 h 45"/>
                <a:gd name="T30" fmla="*/ 0 w 69"/>
                <a:gd name="T31" fmla="*/ 0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9" h="45">
                  <a:moveTo>
                    <a:pt x="0" y="0"/>
                  </a:moveTo>
                  <a:lnTo>
                    <a:pt x="4" y="33"/>
                  </a:lnTo>
                  <a:lnTo>
                    <a:pt x="7" y="35"/>
                  </a:lnTo>
                  <a:lnTo>
                    <a:pt x="10" y="36"/>
                  </a:lnTo>
                  <a:lnTo>
                    <a:pt x="13" y="37"/>
                  </a:lnTo>
                  <a:lnTo>
                    <a:pt x="17" y="38"/>
                  </a:lnTo>
                  <a:lnTo>
                    <a:pt x="21" y="39"/>
                  </a:lnTo>
                  <a:lnTo>
                    <a:pt x="25" y="40"/>
                  </a:lnTo>
                  <a:lnTo>
                    <a:pt x="29" y="41"/>
                  </a:lnTo>
                  <a:lnTo>
                    <a:pt x="34" y="42"/>
                  </a:lnTo>
                  <a:lnTo>
                    <a:pt x="43" y="43"/>
                  </a:lnTo>
                  <a:lnTo>
                    <a:pt x="52" y="44"/>
                  </a:lnTo>
                  <a:lnTo>
                    <a:pt x="61" y="44"/>
                  </a:lnTo>
                  <a:lnTo>
                    <a:pt x="69" y="45"/>
                  </a:lnTo>
                  <a:lnTo>
                    <a:pt x="62" y="24"/>
                  </a:lnTo>
                  <a:lnTo>
                    <a:pt x="0" y="0"/>
                  </a:lnTo>
                  <a:close/>
                </a:path>
              </a:pathLst>
            </a:custGeom>
            <a:solidFill>
              <a:srgbClr val="38201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5" name="Freeform 69"/>
            <p:cNvSpPr>
              <a:spLocks/>
            </p:cNvSpPr>
            <p:nvPr/>
          </p:nvSpPr>
          <p:spPr bwMode="auto">
            <a:xfrm>
              <a:off x="1076" y="1548"/>
              <a:ext cx="559" cy="1000"/>
            </a:xfrm>
            <a:custGeom>
              <a:avLst/>
              <a:gdLst>
                <a:gd name="T0" fmla="*/ 535 w 559"/>
                <a:gd name="T1" fmla="*/ 244 h 1000"/>
                <a:gd name="T2" fmla="*/ 493 w 559"/>
                <a:gd name="T3" fmla="*/ 203 h 1000"/>
                <a:gd name="T4" fmla="*/ 447 w 559"/>
                <a:gd name="T5" fmla="*/ 156 h 1000"/>
                <a:gd name="T6" fmla="*/ 395 w 559"/>
                <a:gd name="T7" fmla="*/ 102 h 1000"/>
                <a:gd name="T8" fmla="*/ 341 w 559"/>
                <a:gd name="T9" fmla="*/ 43 h 1000"/>
                <a:gd name="T10" fmla="*/ 163 w 559"/>
                <a:gd name="T11" fmla="*/ 0 h 1000"/>
                <a:gd name="T12" fmla="*/ 155 w 559"/>
                <a:gd name="T13" fmla="*/ 28 h 1000"/>
                <a:gd name="T14" fmla="*/ 147 w 559"/>
                <a:gd name="T15" fmla="*/ 53 h 1000"/>
                <a:gd name="T16" fmla="*/ 137 w 559"/>
                <a:gd name="T17" fmla="*/ 76 h 1000"/>
                <a:gd name="T18" fmla="*/ 126 w 559"/>
                <a:gd name="T19" fmla="*/ 96 h 1000"/>
                <a:gd name="T20" fmla="*/ 114 w 559"/>
                <a:gd name="T21" fmla="*/ 114 h 1000"/>
                <a:gd name="T22" fmla="*/ 101 w 559"/>
                <a:gd name="T23" fmla="*/ 131 h 1000"/>
                <a:gd name="T24" fmla="*/ 82 w 559"/>
                <a:gd name="T25" fmla="*/ 152 h 1000"/>
                <a:gd name="T26" fmla="*/ 53 w 559"/>
                <a:gd name="T27" fmla="*/ 181 h 1000"/>
                <a:gd name="T28" fmla="*/ 34 w 559"/>
                <a:gd name="T29" fmla="*/ 214 h 1000"/>
                <a:gd name="T30" fmla="*/ 40 w 559"/>
                <a:gd name="T31" fmla="*/ 247 h 1000"/>
                <a:gd name="T32" fmla="*/ 48 w 559"/>
                <a:gd name="T33" fmla="*/ 278 h 1000"/>
                <a:gd name="T34" fmla="*/ 57 w 559"/>
                <a:gd name="T35" fmla="*/ 306 h 1000"/>
                <a:gd name="T36" fmla="*/ 67 w 559"/>
                <a:gd name="T37" fmla="*/ 332 h 1000"/>
                <a:gd name="T38" fmla="*/ 78 w 559"/>
                <a:gd name="T39" fmla="*/ 356 h 1000"/>
                <a:gd name="T40" fmla="*/ 101 w 559"/>
                <a:gd name="T41" fmla="*/ 401 h 1000"/>
                <a:gd name="T42" fmla="*/ 124 w 559"/>
                <a:gd name="T43" fmla="*/ 442 h 1000"/>
                <a:gd name="T44" fmla="*/ 150 w 559"/>
                <a:gd name="T45" fmla="*/ 495 h 1000"/>
                <a:gd name="T46" fmla="*/ 173 w 559"/>
                <a:gd name="T47" fmla="*/ 563 h 1000"/>
                <a:gd name="T48" fmla="*/ 178 w 559"/>
                <a:gd name="T49" fmla="*/ 620 h 1000"/>
                <a:gd name="T50" fmla="*/ 171 w 559"/>
                <a:gd name="T51" fmla="*/ 668 h 1000"/>
                <a:gd name="T52" fmla="*/ 153 w 559"/>
                <a:gd name="T53" fmla="*/ 710 h 1000"/>
                <a:gd name="T54" fmla="*/ 128 w 559"/>
                <a:gd name="T55" fmla="*/ 747 h 1000"/>
                <a:gd name="T56" fmla="*/ 99 w 559"/>
                <a:gd name="T57" fmla="*/ 781 h 1000"/>
                <a:gd name="T58" fmla="*/ 69 w 559"/>
                <a:gd name="T59" fmla="*/ 815 h 1000"/>
                <a:gd name="T60" fmla="*/ 41 w 559"/>
                <a:gd name="T61" fmla="*/ 849 h 1000"/>
                <a:gd name="T62" fmla="*/ 18 w 559"/>
                <a:gd name="T63" fmla="*/ 886 h 1000"/>
                <a:gd name="T64" fmla="*/ 3 w 559"/>
                <a:gd name="T65" fmla="*/ 928 h 1000"/>
                <a:gd name="T66" fmla="*/ 78 w 559"/>
                <a:gd name="T67" fmla="*/ 963 h 1000"/>
                <a:gd name="T68" fmla="*/ 130 w 559"/>
                <a:gd name="T69" fmla="*/ 976 h 1000"/>
                <a:gd name="T70" fmla="*/ 177 w 559"/>
                <a:gd name="T71" fmla="*/ 987 h 1000"/>
                <a:gd name="T72" fmla="*/ 221 w 559"/>
                <a:gd name="T73" fmla="*/ 994 h 1000"/>
                <a:gd name="T74" fmla="*/ 263 w 559"/>
                <a:gd name="T75" fmla="*/ 999 h 1000"/>
                <a:gd name="T76" fmla="*/ 304 w 559"/>
                <a:gd name="T77" fmla="*/ 1000 h 1000"/>
                <a:gd name="T78" fmla="*/ 347 w 559"/>
                <a:gd name="T79" fmla="*/ 996 h 1000"/>
                <a:gd name="T80" fmla="*/ 391 w 559"/>
                <a:gd name="T81" fmla="*/ 989 h 1000"/>
                <a:gd name="T82" fmla="*/ 440 w 559"/>
                <a:gd name="T83" fmla="*/ 976 h 1000"/>
                <a:gd name="T84" fmla="*/ 493 w 559"/>
                <a:gd name="T85" fmla="*/ 958 h 1000"/>
                <a:gd name="T86" fmla="*/ 508 w 559"/>
                <a:gd name="T87" fmla="*/ 925 h 1000"/>
                <a:gd name="T88" fmla="*/ 498 w 559"/>
                <a:gd name="T89" fmla="*/ 887 h 1000"/>
                <a:gd name="T90" fmla="*/ 486 w 559"/>
                <a:gd name="T91" fmla="*/ 849 h 1000"/>
                <a:gd name="T92" fmla="*/ 459 w 559"/>
                <a:gd name="T93" fmla="*/ 773 h 1000"/>
                <a:gd name="T94" fmla="*/ 442 w 559"/>
                <a:gd name="T95" fmla="*/ 722 h 1000"/>
                <a:gd name="T96" fmla="*/ 431 w 559"/>
                <a:gd name="T97" fmla="*/ 684 h 1000"/>
                <a:gd name="T98" fmla="*/ 423 w 559"/>
                <a:gd name="T99" fmla="*/ 644 h 1000"/>
                <a:gd name="T100" fmla="*/ 420 w 559"/>
                <a:gd name="T101" fmla="*/ 604 h 1000"/>
                <a:gd name="T102" fmla="*/ 421 w 559"/>
                <a:gd name="T103" fmla="*/ 563 h 1000"/>
                <a:gd name="T104" fmla="*/ 426 w 559"/>
                <a:gd name="T105" fmla="*/ 526 h 1000"/>
                <a:gd name="T106" fmla="*/ 435 w 559"/>
                <a:gd name="T107" fmla="*/ 501 h 1000"/>
                <a:gd name="T108" fmla="*/ 447 w 559"/>
                <a:gd name="T109" fmla="*/ 478 h 1000"/>
                <a:gd name="T110" fmla="*/ 461 w 559"/>
                <a:gd name="T111" fmla="*/ 457 h 1000"/>
                <a:gd name="T112" fmla="*/ 482 w 559"/>
                <a:gd name="T113" fmla="*/ 429 h 1000"/>
                <a:gd name="T114" fmla="*/ 504 w 559"/>
                <a:gd name="T115" fmla="*/ 400 h 1000"/>
                <a:gd name="T116" fmla="*/ 520 w 559"/>
                <a:gd name="T117" fmla="*/ 376 h 1000"/>
                <a:gd name="T118" fmla="*/ 535 w 559"/>
                <a:gd name="T119" fmla="*/ 351 h 1000"/>
                <a:gd name="T120" fmla="*/ 547 w 559"/>
                <a:gd name="T121" fmla="*/ 322 h 1000"/>
                <a:gd name="T122" fmla="*/ 556 w 559"/>
                <a:gd name="T123" fmla="*/ 290 h 10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59" h="1000">
                  <a:moveTo>
                    <a:pt x="559" y="266"/>
                  </a:moveTo>
                  <a:lnTo>
                    <a:pt x="547" y="255"/>
                  </a:lnTo>
                  <a:lnTo>
                    <a:pt x="535" y="244"/>
                  </a:lnTo>
                  <a:lnTo>
                    <a:pt x="522" y="231"/>
                  </a:lnTo>
                  <a:lnTo>
                    <a:pt x="508" y="217"/>
                  </a:lnTo>
                  <a:lnTo>
                    <a:pt x="493" y="203"/>
                  </a:lnTo>
                  <a:lnTo>
                    <a:pt x="478" y="188"/>
                  </a:lnTo>
                  <a:lnTo>
                    <a:pt x="463" y="172"/>
                  </a:lnTo>
                  <a:lnTo>
                    <a:pt x="447" y="156"/>
                  </a:lnTo>
                  <a:lnTo>
                    <a:pt x="430" y="139"/>
                  </a:lnTo>
                  <a:lnTo>
                    <a:pt x="413" y="121"/>
                  </a:lnTo>
                  <a:lnTo>
                    <a:pt x="395" y="102"/>
                  </a:lnTo>
                  <a:lnTo>
                    <a:pt x="378" y="83"/>
                  </a:lnTo>
                  <a:lnTo>
                    <a:pt x="359" y="63"/>
                  </a:lnTo>
                  <a:lnTo>
                    <a:pt x="341" y="43"/>
                  </a:lnTo>
                  <a:lnTo>
                    <a:pt x="322" y="22"/>
                  </a:lnTo>
                  <a:lnTo>
                    <a:pt x="303" y="0"/>
                  </a:lnTo>
                  <a:lnTo>
                    <a:pt x="163" y="0"/>
                  </a:lnTo>
                  <a:lnTo>
                    <a:pt x="161" y="10"/>
                  </a:lnTo>
                  <a:lnTo>
                    <a:pt x="158" y="19"/>
                  </a:lnTo>
                  <a:lnTo>
                    <a:pt x="155" y="28"/>
                  </a:lnTo>
                  <a:lnTo>
                    <a:pt x="153" y="37"/>
                  </a:lnTo>
                  <a:lnTo>
                    <a:pt x="150" y="45"/>
                  </a:lnTo>
                  <a:lnTo>
                    <a:pt x="147" y="53"/>
                  </a:lnTo>
                  <a:lnTo>
                    <a:pt x="144" y="61"/>
                  </a:lnTo>
                  <a:lnTo>
                    <a:pt x="140" y="69"/>
                  </a:lnTo>
                  <a:lnTo>
                    <a:pt x="137" y="76"/>
                  </a:lnTo>
                  <a:lnTo>
                    <a:pt x="133" y="83"/>
                  </a:lnTo>
                  <a:lnTo>
                    <a:pt x="130" y="89"/>
                  </a:lnTo>
                  <a:lnTo>
                    <a:pt x="126" y="96"/>
                  </a:lnTo>
                  <a:lnTo>
                    <a:pt x="122" y="102"/>
                  </a:lnTo>
                  <a:lnTo>
                    <a:pt x="118" y="108"/>
                  </a:lnTo>
                  <a:lnTo>
                    <a:pt x="114" y="114"/>
                  </a:lnTo>
                  <a:lnTo>
                    <a:pt x="109" y="120"/>
                  </a:lnTo>
                  <a:lnTo>
                    <a:pt x="105" y="125"/>
                  </a:lnTo>
                  <a:lnTo>
                    <a:pt x="101" y="131"/>
                  </a:lnTo>
                  <a:lnTo>
                    <a:pt x="96" y="136"/>
                  </a:lnTo>
                  <a:lnTo>
                    <a:pt x="92" y="141"/>
                  </a:lnTo>
                  <a:lnTo>
                    <a:pt x="82" y="152"/>
                  </a:lnTo>
                  <a:lnTo>
                    <a:pt x="72" y="162"/>
                  </a:lnTo>
                  <a:lnTo>
                    <a:pt x="63" y="172"/>
                  </a:lnTo>
                  <a:lnTo>
                    <a:pt x="53" y="181"/>
                  </a:lnTo>
                  <a:lnTo>
                    <a:pt x="42" y="192"/>
                  </a:lnTo>
                  <a:lnTo>
                    <a:pt x="32" y="202"/>
                  </a:lnTo>
                  <a:lnTo>
                    <a:pt x="34" y="214"/>
                  </a:lnTo>
                  <a:lnTo>
                    <a:pt x="36" y="225"/>
                  </a:lnTo>
                  <a:lnTo>
                    <a:pt x="38" y="237"/>
                  </a:lnTo>
                  <a:lnTo>
                    <a:pt x="40" y="247"/>
                  </a:lnTo>
                  <a:lnTo>
                    <a:pt x="43" y="258"/>
                  </a:lnTo>
                  <a:lnTo>
                    <a:pt x="45" y="268"/>
                  </a:lnTo>
                  <a:lnTo>
                    <a:pt x="48" y="278"/>
                  </a:lnTo>
                  <a:lnTo>
                    <a:pt x="51" y="288"/>
                  </a:lnTo>
                  <a:lnTo>
                    <a:pt x="54" y="297"/>
                  </a:lnTo>
                  <a:lnTo>
                    <a:pt x="57" y="306"/>
                  </a:lnTo>
                  <a:lnTo>
                    <a:pt x="60" y="315"/>
                  </a:lnTo>
                  <a:lnTo>
                    <a:pt x="64" y="324"/>
                  </a:lnTo>
                  <a:lnTo>
                    <a:pt x="67" y="332"/>
                  </a:lnTo>
                  <a:lnTo>
                    <a:pt x="71" y="341"/>
                  </a:lnTo>
                  <a:lnTo>
                    <a:pt x="74" y="348"/>
                  </a:lnTo>
                  <a:lnTo>
                    <a:pt x="78" y="356"/>
                  </a:lnTo>
                  <a:lnTo>
                    <a:pt x="85" y="372"/>
                  </a:lnTo>
                  <a:lnTo>
                    <a:pt x="93" y="386"/>
                  </a:lnTo>
                  <a:lnTo>
                    <a:pt x="101" y="401"/>
                  </a:lnTo>
                  <a:lnTo>
                    <a:pt x="109" y="415"/>
                  </a:lnTo>
                  <a:lnTo>
                    <a:pt x="116" y="429"/>
                  </a:lnTo>
                  <a:lnTo>
                    <a:pt x="124" y="442"/>
                  </a:lnTo>
                  <a:lnTo>
                    <a:pt x="131" y="456"/>
                  </a:lnTo>
                  <a:lnTo>
                    <a:pt x="138" y="470"/>
                  </a:lnTo>
                  <a:lnTo>
                    <a:pt x="150" y="495"/>
                  </a:lnTo>
                  <a:lnTo>
                    <a:pt x="159" y="519"/>
                  </a:lnTo>
                  <a:lnTo>
                    <a:pt x="167" y="541"/>
                  </a:lnTo>
                  <a:lnTo>
                    <a:pt x="173" y="563"/>
                  </a:lnTo>
                  <a:lnTo>
                    <a:pt x="176" y="583"/>
                  </a:lnTo>
                  <a:lnTo>
                    <a:pt x="178" y="602"/>
                  </a:lnTo>
                  <a:lnTo>
                    <a:pt x="178" y="620"/>
                  </a:lnTo>
                  <a:lnTo>
                    <a:pt x="177" y="637"/>
                  </a:lnTo>
                  <a:lnTo>
                    <a:pt x="175" y="653"/>
                  </a:lnTo>
                  <a:lnTo>
                    <a:pt x="171" y="668"/>
                  </a:lnTo>
                  <a:lnTo>
                    <a:pt x="166" y="683"/>
                  </a:lnTo>
                  <a:lnTo>
                    <a:pt x="160" y="697"/>
                  </a:lnTo>
                  <a:lnTo>
                    <a:pt x="153" y="710"/>
                  </a:lnTo>
                  <a:lnTo>
                    <a:pt x="146" y="723"/>
                  </a:lnTo>
                  <a:lnTo>
                    <a:pt x="137" y="735"/>
                  </a:lnTo>
                  <a:lnTo>
                    <a:pt x="128" y="747"/>
                  </a:lnTo>
                  <a:lnTo>
                    <a:pt x="119" y="759"/>
                  </a:lnTo>
                  <a:lnTo>
                    <a:pt x="109" y="770"/>
                  </a:lnTo>
                  <a:lnTo>
                    <a:pt x="99" y="781"/>
                  </a:lnTo>
                  <a:lnTo>
                    <a:pt x="89" y="793"/>
                  </a:lnTo>
                  <a:lnTo>
                    <a:pt x="79" y="804"/>
                  </a:lnTo>
                  <a:lnTo>
                    <a:pt x="69" y="815"/>
                  </a:lnTo>
                  <a:lnTo>
                    <a:pt x="59" y="826"/>
                  </a:lnTo>
                  <a:lnTo>
                    <a:pt x="50" y="837"/>
                  </a:lnTo>
                  <a:lnTo>
                    <a:pt x="41" y="849"/>
                  </a:lnTo>
                  <a:lnTo>
                    <a:pt x="33" y="861"/>
                  </a:lnTo>
                  <a:lnTo>
                    <a:pt x="25" y="873"/>
                  </a:lnTo>
                  <a:lnTo>
                    <a:pt x="18" y="886"/>
                  </a:lnTo>
                  <a:lnTo>
                    <a:pt x="12" y="899"/>
                  </a:lnTo>
                  <a:lnTo>
                    <a:pt x="7" y="913"/>
                  </a:lnTo>
                  <a:lnTo>
                    <a:pt x="3" y="928"/>
                  </a:lnTo>
                  <a:lnTo>
                    <a:pt x="0" y="943"/>
                  </a:lnTo>
                  <a:lnTo>
                    <a:pt x="41" y="953"/>
                  </a:lnTo>
                  <a:lnTo>
                    <a:pt x="78" y="963"/>
                  </a:lnTo>
                  <a:lnTo>
                    <a:pt x="96" y="968"/>
                  </a:lnTo>
                  <a:lnTo>
                    <a:pt x="113" y="972"/>
                  </a:lnTo>
                  <a:lnTo>
                    <a:pt x="130" y="976"/>
                  </a:lnTo>
                  <a:lnTo>
                    <a:pt x="146" y="980"/>
                  </a:lnTo>
                  <a:lnTo>
                    <a:pt x="162" y="983"/>
                  </a:lnTo>
                  <a:lnTo>
                    <a:pt x="177" y="987"/>
                  </a:lnTo>
                  <a:lnTo>
                    <a:pt x="192" y="989"/>
                  </a:lnTo>
                  <a:lnTo>
                    <a:pt x="206" y="992"/>
                  </a:lnTo>
                  <a:lnTo>
                    <a:pt x="221" y="994"/>
                  </a:lnTo>
                  <a:lnTo>
                    <a:pt x="235" y="996"/>
                  </a:lnTo>
                  <a:lnTo>
                    <a:pt x="249" y="998"/>
                  </a:lnTo>
                  <a:lnTo>
                    <a:pt x="263" y="999"/>
                  </a:lnTo>
                  <a:lnTo>
                    <a:pt x="276" y="1000"/>
                  </a:lnTo>
                  <a:lnTo>
                    <a:pt x="290" y="1000"/>
                  </a:lnTo>
                  <a:lnTo>
                    <a:pt x="304" y="1000"/>
                  </a:lnTo>
                  <a:lnTo>
                    <a:pt x="318" y="999"/>
                  </a:lnTo>
                  <a:lnTo>
                    <a:pt x="332" y="998"/>
                  </a:lnTo>
                  <a:lnTo>
                    <a:pt x="347" y="996"/>
                  </a:lnTo>
                  <a:lnTo>
                    <a:pt x="361" y="994"/>
                  </a:lnTo>
                  <a:lnTo>
                    <a:pt x="376" y="992"/>
                  </a:lnTo>
                  <a:lnTo>
                    <a:pt x="391" y="989"/>
                  </a:lnTo>
                  <a:lnTo>
                    <a:pt x="407" y="985"/>
                  </a:lnTo>
                  <a:lnTo>
                    <a:pt x="423" y="981"/>
                  </a:lnTo>
                  <a:lnTo>
                    <a:pt x="440" y="976"/>
                  </a:lnTo>
                  <a:lnTo>
                    <a:pt x="457" y="970"/>
                  </a:lnTo>
                  <a:lnTo>
                    <a:pt x="475" y="964"/>
                  </a:lnTo>
                  <a:lnTo>
                    <a:pt x="493" y="958"/>
                  </a:lnTo>
                  <a:lnTo>
                    <a:pt x="512" y="950"/>
                  </a:lnTo>
                  <a:lnTo>
                    <a:pt x="510" y="937"/>
                  </a:lnTo>
                  <a:lnTo>
                    <a:pt x="508" y="925"/>
                  </a:lnTo>
                  <a:lnTo>
                    <a:pt x="505" y="912"/>
                  </a:lnTo>
                  <a:lnTo>
                    <a:pt x="502" y="899"/>
                  </a:lnTo>
                  <a:lnTo>
                    <a:pt x="498" y="887"/>
                  </a:lnTo>
                  <a:lnTo>
                    <a:pt x="495" y="874"/>
                  </a:lnTo>
                  <a:lnTo>
                    <a:pt x="491" y="861"/>
                  </a:lnTo>
                  <a:lnTo>
                    <a:pt x="486" y="849"/>
                  </a:lnTo>
                  <a:lnTo>
                    <a:pt x="478" y="823"/>
                  </a:lnTo>
                  <a:lnTo>
                    <a:pt x="469" y="798"/>
                  </a:lnTo>
                  <a:lnTo>
                    <a:pt x="459" y="773"/>
                  </a:lnTo>
                  <a:lnTo>
                    <a:pt x="451" y="748"/>
                  </a:lnTo>
                  <a:lnTo>
                    <a:pt x="446" y="735"/>
                  </a:lnTo>
                  <a:lnTo>
                    <a:pt x="442" y="722"/>
                  </a:lnTo>
                  <a:lnTo>
                    <a:pt x="438" y="710"/>
                  </a:lnTo>
                  <a:lnTo>
                    <a:pt x="435" y="697"/>
                  </a:lnTo>
                  <a:lnTo>
                    <a:pt x="431" y="684"/>
                  </a:lnTo>
                  <a:lnTo>
                    <a:pt x="428" y="671"/>
                  </a:lnTo>
                  <a:lnTo>
                    <a:pt x="426" y="658"/>
                  </a:lnTo>
                  <a:lnTo>
                    <a:pt x="423" y="644"/>
                  </a:lnTo>
                  <a:lnTo>
                    <a:pt x="422" y="631"/>
                  </a:lnTo>
                  <a:lnTo>
                    <a:pt x="420" y="618"/>
                  </a:lnTo>
                  <a:lnTo>
                    <a:pt x="420" y="604"/>
                  </a:lnTo>
                  <a:lnTo>
                    <a:pt x="419" y="590"/>
                  </a:lnTo>
                  <a:lnTo>
                    <a:pt x="420" y="577"/>
                  </a:lnTo>
                  <a:lnTo>
                    <a:pt x="421" y="563"/>
                  </a:lnTo>
                  <a:lnTo>
                    <a:pt x="422" y="549"/>
                  </a:lnTo>
                  <a:lnTo>
                    <a:pt x="424" y="534"/>
                  </a:lnTo>
                  <a:lnTo>
                    <a:pt x="426" y="526"/>
                  </a:lnTo>
                  <a:lnTo>
                    <a:pt x="429" y="517"/>
                  </a:lnTo>
                  <a:lnTo>
                    <a:pt x="432" y="509"/>
                  </a:lnTo>
                  <a:lnTo>
                    <a:pt x="435" y="501"/>
                  </a:lnTo>
                  <a:lnTo>
                    <a:pt x="438" y="493"/>
                  </a:lnTo>
                  <a:lnTo>
                    <a:pt x="442" y="485"/>
                  </a:lnTo>
                  <a:lnTo>
                    <a:pt x="447" y="478"/>
                  </a:lnTo>
                  <a:lnTo>
                    <a:pt x="451" y="471"/>
                  </a:lnTo>
                  <a:lnTo>
                    <a:pt x="456" y="463"/>
                  </a:lnTo>
                  <a:lnTo>
                    <a:pt x="461" y="457"/>
                  </a:lnTo>
                  <a:lnTo>
                    <a:pt x="466" y="449"/>
                  </a:lnTo>
                  <a:lnTo>
                    <a:pt x="471" y="443"/>
                  </a:lnTo>
                  <a:lnTo>
                    <a:pt x="482" y="429"/>
                  </a:lnTo>
                  <a:lnTo>
                    <a:pt x="493" y="414"/>
                  </a:lnTo>
                  <a:lnTo>
                    <a:pt x="499" y="407"/>
                  </a:lnTo>
                  <a:lnTo>
                    <a:pt x="504" y="400"/>
                  </a:lnTo>
                  <a:lnTo>
                    <a:pt x="510" y="392"/>
                  </a:lnTo>
                  <a:lnTo>
                    <a:pt x="515" y="384"/>
                  </a:lnTo>
                  <a:lnTo>
                    <a:pt x="520" y="376"/>
                  </a:lnTo>
                  <a:lnTo>
                    <a:pt x="525" y="368"/>
                  </a:lnTo>
                  <a:lnTo>
                    <a:pt x="530" y="360"/>
                  </a:lnTo>
                  <a:lnTo>
                    <a:pt x="535" y="351"/>
                  </a:lnTo>
                  <a:lnTo>
                    <a:pt x="539" y="342"/>
                  </a:lnTo>
                  <a:lnTo>
                    <a:pt x="543" y="332"/>
                  </a:lnTo>
                  <a:lnTo>
                    <a:pt x="547" y="322"/>
                  </a:lnTo>
                  <a:lnTo>
                    <a:pt x="550" y="312"/>
                  </a:lnTo>
                  <a:lnTo>
                    <a:pt x="553" y="302"/>
                  </a:lnTo>
                  <a:lnTo>
                    <a:pt x="556" y="290"/>
                  </a:lnTo>
                  <a:lnTo>
                    <a:pt x="558" y="279"/>
                  </a:lnTo>
                  <a:lnTo>
                    <a:pt x="559" y="266"/>
                  </a:lnTo>
                  <a:close/>
                </a:path>
              </a:pathLst>
            </a:custGeom>
            <a:solidFill>
              <a:srgbClr val="EBAA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6" name="Freeform 70"/>
            <p:cNvSpPr>
              <a:spLocks/>
            </p:cNvSpPr>
            <p:nvPr/>
          </p:nvSpPr>
          <p:spPr bwMode="auto">
            <a:xfrm>
              <a:off x="1123" y="1540"/>
              <a:ext cx="387" cy="72"/>
            </a:xfrm>
            <a:custGeom>
              <a:avLst/>
              <a:gdLst>
                <a:gd name="T0" fmla="*/ 255 w 387"/>
                <a:gd name="T1" fmla="*/ 8 h 72"/>
                <a:gd name="T2" fmla="*/ 257 w 387"/>
                <a:gd name="T3" fmla="*/ 10 h 72"/>
                <a:gd name="T4" fmla="*/ 260 w 387"/>
                <a:gd name="T5" fmla="*/ 13 h 72"/>
                <a:gd name="T6" fmla="*/ 263 w 387"/>
                <a:gd name="T7" fmla="*/ 15 h 72"/>
                <a:gd name="T8" fmla="*/ 266 w 387"/>
                <a:gd name="T9" fmla="*/ 18 h 72"/>
                <a:gd name="T10" fmla="*/ 269 w 387"/>
                <a:gd name="T11" fmla="*/ 21 h 72"/>
                <a:gd name="T12" fmla="*/ 273 w 387"/>
                <a:gd name="T13" fmla="*/ 24 h 72"/>
                <a:gd name="T14" fmla="*/ 276 w 387"/>
                <a:gd name="T15" fmla="*/ 26 h 72"/>
                <a:gd name="T16" fmla="*/ 279 w 387"/>
                <a:gd name="T17" fmla="*/ 29 h 72"/>
                <a:gd name="T18" fmla="*/ 283 w 387"/>
                <a:gd name="T19" fmla="*/ 31 h 72"/>
                <a:gd name="T20" fmla="*/ 287 w 387"/>
                <a:gd name="T21" fmla="*/ 34 h 72"/>
                <a:gd name="T22" fmla="*/ 291 w 387"/>
                <a:gd name="T23" fmla="*/ 36 h 72"/>
                <a:gd name="T24" fmla="*/ 295 w 387"/>
                <a:gd name="T25" fmla="*/ 38 h 72"/>
                <a:gd name="T26" fmla="*/ 303 w 387"/>
                <a:gd name="T27" fmla="*/ 43 h 72"/>
                <a:gd name="T28" fmla="*/ 312 w 387"/>
                <a:gd name="T29" fmla="*/ 47 h 72"/>
                <a:gd name="T30" fmla="*/ 321 w 387"/>
                <a:gd name="T31" fmla="*/ 51 h 72"/>
                <a:gd name="T32" fmla="*/ 331 w 387"/>
                <a:gd name="T33" fmla="*/ 54 h 72"/>
                <a:gd name="T34" fmla="*/ 341 w 387"/>
                <a:gd name="T35" fmla="*/ 58 h 72"/>
                <a:gd name="T36" fmla="*/ 351 w 387"/>
                <a:gd name="T37" fmla="*/ 61 h 72"/>
                <a:gd name="T38" fmla="*/ 361 w 387"/>
                <a:gd name="T39" fmla="*/ 64 h 72"/>
                <a:gd name="T40" fmla="*/ 372 w 387"/>
                <a:gd name="T41" fmla="*/ 67 h 72"/>
                <a:gd name="T42" fmla="*/ 383 w 387"/>
                <a:gd name="T43" fmla="*/ 69 h 72"/>
                <a:gd name="T44" fmla="*/ 387 w 387"/>
                <a:gd name="T45" fmla="*/ 72 h 72"/>
                <a:gd name="T46" fmla="*/ 0 w 387"/>
                <a:gd name="T47" fmla="*/ 65 h 72"/>
                <a:gd name="T48" fmla="*/ 7 w 387"/>
                <a:gd name="T49" fmla="*/ 62 h 72"/>
                <a:gd name="T50" fmla="*/ 14 w 387"/>
                <a:gd name="T51" fmla="*/ 59 h 72"/>
                <a:gd name="T52" fmla="*/ 20 w 387"/>
                <a:gd name="T53" fmla="*/ 56 h 72"/>
                <a:gd name="T54" fmla="*/ 27 w 387"/>
                <a:gd name="T55" fmla="*/ 53 h 72"/>
                <a:gd name="T56" fmla="*/ 33 w 387"/>
                <a:gd name="T57" fmla="*/ 50 h 72"/>
                <a:gd name="T58" fmla="*/ 38 w 387"/>
                <a:gd name="T59" fmla="*/ 46 h 72"/>
                <a:gd name="T60" fmla="*/ 43 w 387"/>
                <a:gd name="T61" fmla="*/ 43 h 72"/>
                <a:gd name="T62" fmla="*/ 48 w 387"/>
                <a:gd name="T63" fmla="*/ 39 h 72"/>
                <a:gd name="T64" fmla="*/ 53 w 387"/>
                <a:gd name="T65" fmla="*/ 35 h 72"/>
                <a:gd name="T66" fmla="*/ 57 w 387"/>
                <a:gd name="T67" fmla="*/ 31 h 72"/>
                <a:gd name="T68" fmla="*/ 61 w 387"/>
                <a:gd name="T69" fmla="*/ 27 h 72"/>
                <a:gd name="T70" fmla="*/ 65 w 387"/>
                <a:gd name="T71" fmla="*/ 23 h 72"/>
                <a:gd name="T72" fmla="*/ 68 w 387"/>
                <a:gd name="T73" fmla="*/ 19 h 72"/>
                <a:gd name="T74" fmla="*/ 72 w 387"/>
                <a:gd name="T75" fmla="*/ 14 h 72"/>
                <a:gd name="T76" fmla="*/ 75 w 387"/>
                <a:gd name="T77" fmla="*/ 10 h 72"/>
                <a:gd name="T78" fmla="*/ 82 w 387"/>
                <a:gd name="T79" fmla="*/ 0 h 72"/>
                <a:gd name="T80" fmla="*/ 251 w 387"/>
                <a:gd name="T81" fmla="*/ 2 h 72"/>
                <a:gd name="T82" fmla="*/ 255 w 387"/>
                <a:gd name="T83" fmla="*/ 8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387" h="72">
                  <a:moveTo>
                    <a:pt x="255" y="8"/>
                  </a:moveTo>
                  <a:lnTo>
                    <a:pt x="257" y="10"/>
                  </a:lnTo>
                  <a:lnTo>
                    <a:pt x="260" y="13"/>
                  </a:lnTo>
                  <a:lnTo>
                    <a:pt x="263" y="15"/>
                  </a:lnTo>
                  <a:lnTo>
                    <a:pt x="266" y="18"/>
                  </a:lnTo>
                  <a:lnTo>
                    <a:pt x="269" y="21"/>
                  </a:lnTo>
                  <a:lnTo>
                    <a:pt x="273" y="24"/>
                  </a:lnTo>
                  <a:lnTo>
                    <a:pt x="276" y="26"/>
                  </a:lnTo>
                  <a:lnTo>
                    <a:pt x="279" y="29"/>
                  </a:lnTo>
                  <a:lnTo>
                    <a:pt x="283" y="31"/>
                  </a:lnTo>
                  <a:lnTo>
                    <a:pt x="287" y="34"/>
                  </a:lnTo>
                  <a:lnTo>
                    <a:pt x="291" y="36"/>
                  </a:lnTo>
                  <a:lnTo>
                    <a:pt x="295" y="38"/>
                  </a:lnTo>
                  <a:lnTo>
                    <a:pt x="303" y="43"/>
                  </a:lnTo>
                  <a:lnTo>
                    <a:pt x="312" y="47"/>
                  </a:lnTo>
                  <a:lnTo>
                    <a:pt x="321" y="51"/>
                  </a:lnTo>
                  <a:lnTo>
                    <a:pt x="331" y="54"/>
                  </a:lnTo>
                  <a:lnTo>
                    <a:pt x="341" y="58"/>
                  </a:lnTo>
                  <a:lnTo>
                    <a:pt x="351" y="61"/>
                  </a:lnTo>
                  <a:lnTo>
                    <a:pt x="361" y="64"/>
                  </a:lnTo>
                  <a:lnTo>
                    <a:pt x="372" y="67"/>
                  </a:lnTo>
                  <a:lnTo>
                    <a:pt x="383" y="69"/>
                  </a:lnTo>
                  <a:lnTo>
                    <a:pt x="387" y="72"/>
                  </a:lnTo>
                  <a:lnTo>
                    <a:pt x="0" y="65"/>
                  </a:lnTo>
                  <a:lnTo>
                    <a:pt x="7" y="62"/>
                  </a:lnTo>
                  <a:lnTo>
                    <a:pt x="14" y="59"/>
                  </a:lnTo>
                  <a:lnTo>
                    <a:pt x="20" y="56"/>
                  </a:lnTo>
                  <a:lnTo>
                    <a:pt x="27" y="53"/>
                  </a:lnTo>
                  <a:lnTo>
                    <a:pt x="33" y="50"/>
                  </a:lnTo>
                  <a:lnTo>
                    <a:pt x="38" y="46"/>
                  </a:lnTo>
                  <a:lnTo>
                    <a:pt x="43" y="43"/>
                  </a:lnTo>
                  <a:lnTo>
                    <a:pt x="48" y="39"/>
                  </a:lnTo>
                  <a:lnTo>
                    <a:pt x="53" y="35"/>
                  </a:lnTo>
                  <a:lnTo>
                    <a:pt x="57" y="31"/>
                  </a:lnTo>
                  <a:lnTo>
                    <a:pt x="61" y="27"/>
                  </a:lnTo>
                  <a:lnTo>
                    <a:pt x="65" y="23"/>
                  </a:lnTo>
                  <a:lnTo>
                    <a:pt x="68" y="19"/>
                  </a:lnTo>
                  <a:lnTo>
                    <a:pt x="72" y="14"/>
                  </a:lnTo>
                  <a:lnTo>
                    <a:pt x="75" y="10"/>
                  </a:lnTo>
                  <a:lnTo>
                    <a:pt x="82" y="0"/>
                  </a:lnTo>
                  <a:lnTo>
                    <a:pt x="251" y="2"/>
                  </a:lnTo>
                  <a:lnTo>
                    <a:pt x="255" y="8"/>
                  </a:lnTo>
                  <a:close/>
                </a:path>
              </a:pathLst>
            </a:custGeom>
            <a:solidFill>
              <a:srgbClr val="EBAA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7" name="Freeform 71"/>
            <p:cNvSpPr>
              <a:spLocks/>
            </p:cNvSpPr>
            <p:nvPr/>
          </p:nvSpPr>
          <p:spPr bwMode="auto">
            <a:xfrm>
              <a:off x="1337" y="2330"/>
              <a:ext cx="277" cy="879"/>
            </a:xfrm>
            <a:custGeom>
              <a:avLst/>
              <a:gdLst>
                <a:gd name="T0" fmla="*/ 17 w 277"/>
                <a:gd name="T1" fmla="*/ 34 h 879"/>
                <a:gd name="T2" fmla="*/ 13 w 277"/>
                <a:gd name="T3" fmla="*/ 61 h 879"/>
                <a:gd name="T4" fmla="*/ 10 w 277"/>
                <a:gd name="T5" fmla="*/ 97 h 879"/>
                <a:gd name="T6" fmla="*/ 8 w 277"/>
                <a:gd name="T7" fmla="*/ 139 h 879"/>
                <a:gd name="T8" fmla="*/ 5 w 277"/>
                <a:gd name="T9" fmla="*/ 188 h 879"/>
                <a:gd name="T10" fmla="*/ 4 w 277"/>
                <a:gd name="T11" fmla="*/ 241 h 879"/>
                <a:gd name="T12" fmla="*/ 2 w 277"/>
                <a:gd name="T13" fmla="*/ 327 h 879"/>
                <a:gd name="T14" fmla="*/ 1 w 277"/>
                <a:gd name="T15" fmla="*/ 448 h 879"/>
                <a:gd name="T16" fmla="*/ 0 w 277"/>
                <a:gd name="T17" fmla="*/ 566 h 879"/>
                <a:gd name="T18" fmla="*/ 1 w 277"/>
                <a:gd name="T19" fmla="*/ 671 h 879"/>
                <a:gd name="T20" fmla="*/ 3 w 277"/>
                <a:gd name="T21" fmla="*/ 755 h 879"/>
                <a:gd name="T22" fmla="*/ 6 w 277"/>
                <a:gd name="T23" fmla="*/ 797 h 879"/>
                <a:gd name="T24" fmla="*/ 13 w 277"/>
                <a:gd name="T25" fmla="*/ 817 h 879"/>
                <a:gd name="T26" fmla="*/ 22 w 277"/>
                <a:gd name="T27" fmla="*/ 835 h 879"/>
                <a:gd name="T28" fmla="*/ 32 w 277"/>
                <a:gd name="T29" fmla="*/ 849 h 879"/>
                <a:gd name="T30" fmla="*/ 43 w 277"/>
                <a:gd name="T31" fmla="*/ 860 h 879"/>
                <a:gd name="T32" fmla="*/ 56 w 277"/>
                <a:gd name="T33" fmla="*/ 869 h 879"/>
                <a:gd name="T34" fmla="*/ 69 w 277"/>
                <a:gd name="T35" fmla="*/ 875 h 879"/>
                <a:gd name="T36" fmla="*/ 82 w 277"/>
                <a:gd name="T37" fmla="*/ 878 h 879"/>
                <a:gd name="T38" fmla="*/ 96 w 277"/>
                <a:gd name="T39" fmla="*/ 879 h 879"/>
                <a:gd name="T40" fmla="*/ 109 w 277"/>
                <a:gd name="T41" fmla="*/ 877 h 879"/>
                <a:gd name="T42" fmla="*/ 121 w 277"/>
                <a:gd name="T43" fmla="*/ 873 h 879"/>
                <a:gd name="T44" fmla="*/ 132 w 277"/>
                <a:gd name="T45" fmla="*/ 867 h 879"/>
                <a:gd name="T46" fmla="*/ 142 w 277"/>
                <a:gd name="T47" fmla="*/ 858 h 879"/>
                <a:gd name="T48" fmla="*/ 149 w 277"/>
                <a:gd name="T49" fmla="*/ 847 h 879"/>
                <a:gd name="T50" fmla="*/ 155 w 277"/>
                <a:gd name="T51" fmla="*/ 833 h 879"/>
                <a:gd name="T52" fmla="*/ 158 w 277"/>
                <a:gd name="T53" fmla="*/ 818 h 879"/>
                <a:gd name="T54" fmla="*/ 162 w 277"/>
                <a:gd name="T55" fmla="*/ 786 h 879"/>
                <a:gd name="T56" fmla="*/ 171 w 277"/>
                <a:gd name="T57" fmla="*/ 737 h 879"/>
                <a:gd name="T58" fmla="*/ 182 w 277"/>
                <a:gd name="T59" fmla="*/ 687 h 879"/>
                <a:gd name="T60" fmla="*/ 195 w 277"/>
                <a:gd name="T61" fmla="*/ 636 h 879"/>
                <a:gd name="T62" fmla="*/ 215 w 277"/>
                <a:gd name="T63" fmla="*/ 559 h 879"/>
                <a:gd name="T64" fmla="*/ 236 w 277"/>
                <a:gd name="T65" fmla="*/ 481 h 879"/>
                <a:gd name="T66" fmla="*/ 248 w 277"/>
                <a:gd name="T67" fmla="*/ 428 h 879"/>
                <a:gd name="T68" fmla="*/ 260 w 277"/>
                <a:gd name="T69" fmla="*/ 376 h 879"/>
                <a:gd name="T70" fmla="*/ 268 w 277"/>
                <a:gd name="T71" fmla="*/ 324 h 879"/>
                <a:gd name="T72" fmla="*/ 274 w 277"/>
                <a:gd name="T73" fmla="*/ 272 h 879"/>
                <a:gd name="T74" fmla="*/ 277 w 277"/>
                <a:gd name="T75" fmla="*/ 221 h 879"/>
                <a:gd name="T76" fmla="*/ 275 w 277"/>
                <a:gd name="T77" fmla="*/ 170 h 879"/>
                <a:gd name="T78" fmla="*/ 269 w 277"/>
                <a:gd name="T79" fmla="*/ 120 h 879"/>
                <a:gd name="T80" fmla="*/ 257 w 277"/>
                <a:gd name="T81" fmla="*/ 72 h 879"/>
                <a:gd name="T82" fmla="*/ 239 w 277"/>
                <a:gd name="T83" fmla="*/ 24 h 879"/>
                <a:gd name="T84" fmla="*/ 223 w 277"/>
                <a:gd name="T85" fmla="*/ 2 h 879"/>
                <a:gd name="T86" fmla="*/ 213 w 277"/>
                <a:gd name="T87" fmla="*/ 6 h 879"/>
                <a:gd name="T88" fmla="*/ 204 w 277"/>
                <a:gd name="T89" fmla="*/ 11 h 879"/>
                <a:gd name="T90" fmla="*/ 194 w 277"/>
                <a:gd name="T91" fmla="*/ 16 h 879"/>
                <a:gd name="T92" fmla="*/ 179 w 277"/>
                <a:gd name="T93" fmla="*/ 25 h 879"/>
                <a:gd name="T94" fmla="*/ 164 w 277"/>
                <a:gd name="T95" fmla="*/ 34 h 879"/>
                <a:gd name="T96" fmla="*/ 153 w 277"/>
                <a:gd name="T97" fmla="*/ 39 h 879"/>
                <a:gd name="T98" fmla="*/ 142 w 277"/>
                <a:gd name="T99" fmla="*/ 43 h 879"/>
                <a:gd name="T100" fmla="*/ 129 w 277"/>
                <a:gd name="T101" fmla="*/ 47 h 879"/>
                <a:gd name="T102" fmla="*/ 116 w 277"/>
                <a:gd name="T103" fmla="*/ 49 h 879"/>
                <a:gd name="T104" fmla="*/ 101 w 277"/>
                <a:gd name="T105" fmla="*/ 49 h 879"/>
                <a:gd name="T106" fmla="*/ 86 w 277"/>
                <a:gd name="T107" fmla="*/ 48 h 879"/>
                <a:gd name="T108" fmla="*/ 69 w 277"/>
                <a:gd name="T109" fmla="*/ 45 h 879"/>
                <a:gd name="T110" fmla="*/ 50 w 277"/>
                <a:gd name="T111" fmla="*/ 39 h 879"/>
                <a:gd name="T112" fmla="*/ 30 w 277"/>
                <a:gd name="T113" fmla="*/ 30 h 8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77" h="879">
                  <a:moveTo>
                    <a:pt x="19" y="24"/>
                  </a:moveTo>
                  <a:lnTo>
                    <a:pt x="17" y="34"/>
                  </a:lnTo>
                  <a:lnTo>
                    <a:pt x="15" y="47"/>
                  </a:lnTo>
                  <a:lnTo>
                    <a:pt x="13" y="61"/>
                  </a:lnTo>
                  <a:lnTo>
                    <a:pt x="12" y="78"/>
                  </a:lnTo>
                  <a:lnTo>
                    <a:pt x="10" y="97"/>
                  </a:lnTo>
                  <a:lnTo>
                    <a:pt x="9" y="117"/>
                  </a:lnTo>
                  <a:lnTo>
                    <a:pt x="8" y="139"/>
                  </a:lnTo>
                  <a:lnTo>
                    <a:pt x="6" y="163"/>
                  </a:lnTo>
                  <a:lnTo>
                    <a:pt x="5" y="188"/>
                  </a:lnTo>
                  <a:lnTo>
                    <a:pt x="5" y="214"/>
                  </a:lnTo>
                  <a:lnTo>
                    <a:pt x="4" y="241"/>
                  </a:lnTo>
                  <a:lnTo>
                    <a:pt x="3" y="269"/>
                  </a:lnTo>
                  <a:lnTo>
                    <a:pt x="2" y="327"/>
                  </a:lnTo>
                  <a:lnTo>
                    <a:pt x="1" y="387"/>
                  </a:lnTo>
                  <a:lnTo>
                    <a:pt x="1" y="448"/>
                  </a:lnTo>
                  <a:lnTo>
                    <a:pt x="0" y="508"/>
                  </a:lnTo>
                  <a:lnTo>
                    <a:pt x="0" y="566"/>
                  </a:lnTo>
                  <a:lnTo>
                    <a:pt x="1" y="621"/>
                  </a:lnTo>
                  <a:lnTo>
                    <a:pt x="1" y="671"/>
                  </a:lnTo>
                  <a:lnTo>
                    <a:pt x="2" y="717"/>
                  </a:lnTo>
                  <a:lnTo>
                    <a:pt x="3" y="755"/>
                  </a:lnTo>
                  <a:lnTo>
                    <a:pt x="4" y="786"/>
                  </a:lnTo>
                  <a:lnTo>
                    <a:pt x="6" y="797"/>
                  </a:lnTo>
                  <a:lnTo>
                    <a:pt x="10" y="808"/>
                  </a:lnTo>
                  <a:lnTo>
                    <a:pt x="13" y="817"/>
                  </a:lnTo>
                  <a:lnTo>
                    <a:pt x="17" y="826"/>
                  </a:lnTo>
                  <a:lnTo>
                    <a:pt x="22" y="835"/>
                  </a:lnTo>
                  <a:lnTo>
                    <a:pt x="27" y="842"/>
                  </a:lnTo>
                  <a:lnTo>
                    <a:pt x="32" y="849"/>
                  </a:lnTo>
                  <a:lnTo>
                    <a:pt x="37" y="855"/>
                  </a:lnTo>
                  <a:lnTo>
                    <a:pt x="43" y="860"/>
                  </a:lnTo>
                  <a:lnTo>
                    <a:pt x="50" y="865"/>
                  </a:lnTo>
                  <a:lnTo>
                    <a:pt x="56" y="869"/>
                  </a:lnTo>
                  <a:lnTo>
                    <a:pt x="62" y="872"/>
                  </a:lnTo>
                  <a:lnTo>
                    <a:pt x="69" y="875"/>
                  </a:lnTo>
                  <a:lnTo>
                    <a:pt x="76" y="877"/>
                  </a:lnTo>
                  <a:lnTo>
                    <a:pt x="82" y="878"/>
                  </a:lnTo>
                  <a:lnTo>
                    <a:pt x="89" y="879"/>
                  </a:lnTo>
                  <a:lnTo>
                    <a:pt x="96" y="879"/>
                  </a:lnTo>
                  <a:lnTo>
                    <a:pt x="103" y="878"/>
                  </a:lnTo>
                  <a:lnTo>
                    <a:pt x="109" y="877"/>
                  </a:lnTo>
                  <a:lnTo>
                    <a:pt x="115" y="876"/>
                  </a:lnTo>
                  <a:lnTo>
                    <a:pt x="121" y="873"/>
                  </a:lnTo>
                  <a:lnTo>
                    <a:pt x="127" y="870"/>
                  </a:lnTo>
                  <a:lnTo>
                    <a:pt x="132" y="867"/>
                  </a:lnTo>
                  <a:lnTo>
                    <a:pt x="137" y="863"/>
                  </a:lnTo>
                  <a:lnTo>
                    <a:pt x="142" y="858"/>
                  </a:lnTo>
                  <a:lnTo>
                    <a:pt x="146" y="853"/>
                  </a:lnTo>
                  <a:lnTo>
                    <a:pt x="149" y="847"/>
                  </a:lnTo>
                  <a:lnTo>
                    <a:pt x="152" y="840"/>
                  </a:lnTo>
                  <a:lnTo>
                    <a:pt x="155" y="833"/>
                  </a:lnTo>
                  <a:lnTo>
                    <a:pt x="157" y="826"/>
                  </a:lnTo>
                  <a:lnTo>
                    <a:pt x="158" y="818"/>
                  </a:lnTo>
                  <a:lnTo>
                    <a:pt x="158" y="810"/>
                  </a:lnTo>
                  <a:lnTo>
                    <a:pt x="162" y="786"/>
                  </a:lnTo>
                  <a:lnTo>
                    <a:pt x="166" y="761"/>
                  </a:lnTo>
                  <a:lnTo>
                    <a:pt x="171" y="737"/>
                  </a:lnTo>
                  <a:lnTo>
                    <a:pt x="176" y="712"/>
                  </a:lnTo>
                  <a:lnTo>
                    <a:pt x="182" y="687"/>
                  </a:lnTo>
                  <a:lnTo>
                    <a:pt x="188" y="661"/>
                  </a:lnTo>
                  <a:lnTo>
                    <a:pt x="195" y="636"/>
                  </a:lnTo>
                  <a:lnTo>
                    <a:pt x="201" y="610"/>
                  </a:lnTo>
                  <a:lnTo>
                    <a:pt x="215" y="559"/>
                  </a:lnTo>
                  <a:lnTo>
                    <a:pt x="229" y="507"/>
                  </a:lnTo>
                  <a:lnTo>
                    <a:pt x="236" y="481"/>
                  </a:lnTo>
                  <a:lnTo>
                    <a:pt x="242" y="455"/>
                  </a:lnTo>
                  <a:lnTo>
                    <a:pt x="248" y="428"/>
                  </a:lnTo>
                  <a:lnTo>
                    <a:pt x="254" y="402"/>
                  </a:lnTo>
                  <a:lnTo>
                    <a:pt x="260" y="376"/>
                  </a:lnTo>
                  <a:lnTo>
                    <a:pt x="264" y="350"/>
                  </a:lnTo>
                  <a:lnTo>
                    <a:pt x="268" y="324"/>
                  </a:lnTo>
                  <a:lnTo>
                    <a:pt x="272" y="298"/>
                  </a:lnTo>
                  <a:lnTo>
                    <a:pt x="274" y="272"/>
                  </a:lnTo>
                  <a:lnTo>
                    <a:pt x="276" y="247"/>
                  </a:lnTo>
                  <a:lnTo>
                    <a:pt x="277" y="221"/>
                  </a:lnTo>
                  <a:lnTo>
                    <a:pt x="277" y="195"/>
                  </a:lnTo>
                  <a:lnTo>
                    <a:pt x="275" y="170"/>
                  </a:lnTo>
                  <a:lnTo>
                    <a:pt x="273" y="145"/>
                  </a:lnTo>
                  <a:lnTo>
                    <a:pt x="269" y="120"/>
                  </a:lnTo>
                  <a:lnTo>
                    <a:pt x="264" y="96"/>
                  </a:lnTo>
                  <a:lnTo>
                    <a:pt x="257" y="72"/>
                  </a:lnTo>
                  <a:lnTo>
                    <a:pt x="249" y="48"/>
                  </a:lnTo>
                  <a:lnTo>
                    <a:pt x="239" y="24"/>
                  </a:lnTo>
                  <a:lnTo>
                    <a:pt x="228" y="0"/>
                  </a:lnTo>
                  <a:lnTo>
                    <a:pt x="223" y="2"/>
                  </a:lnTo>
                  <a:lnTo>
                    <a:pt x="218" y="4"/>
                  </a:lnTo>
                  <a:lnTo>
                    <a:pt x="213" y="6"/>
                  </a:lnTo>
                  <a:lnTo>
                    <a:pt x="208" y="8"/>
                  </a:lnTo>
                  <a:lnTo>
                    <a:pt x="204" y="11"/>
                  </a:lnTo>
                  <a:lnTo>
                    <a:pt x="199" y="13"/>
                  </a:lnTo>
                  <a:lnTo>
                    <a:pt x="194" y="16"/>
                  </a:lnTo>
                  <a:lnTo>
                    <a:pt x="189" y="19"/>
                  </a:lnTo>
                  <a:lnTo>
                    <a:pt x="179" y="25"/>
                  </a:lnTo>
                  <a:lnTo>
                    <a:pt x="169" y="31"/>
                  </a:lnTo>
                  <a:lnTo>
                    <a:pt x="164" y="34"/>
                  </a:lnTo>
                  <a:lnTo>
                    <a:pt x="159" y="36"/>
                  </a:lnTo>
                  <a:lnTo>
                    <a:pt x="153" y="39"/>
                  </a:lnTo>
                  <a:lnTo>
                    <a:pt x="147" y="41"/>
                  </a:lnTo>
                  <a:lnTo>
                    <a:pt x="142" y="43"/>
                  </a:lnTo>
                  <a:lnTo>
                    <a:pt x="135" y="45"/>
                  </a:lnTo>
                  <a:lnTo>
                    <a:pt x="129" y="47"/>
                  </a:lnTo>
                  <a:lnTo>
                    <a:pt x="123" y="48"/>
                  </a:lnTo>
                  <a:lnTo>
                    <a:pt x="116" y="49"/>
                  </a:lnTo>
                  <a:lnTo>
                    <a:pt x="109" y="49"/>
                  </a:lnTo>
                  <a:lnTo>
                    <a:pt x="101" y="49"/>
                  </a:lnTo>
                  <a:lnTo>
                    <a:pt x="94" y="49"/>
                  </a:lnTo>
                  <a:lnTo>
                    <a:pt x="86" y="48"/>
                  </a:lnTo>
                  <a:lnTo>
                    <a:pt x="77" y="47"/>
                  </a:lnTo>
                  <a:lnTo>
                    <a:pt x="69" y="45"/>
                  </a:lnTo>
                  <a:lnTo>
                    <a:pt x="60" y="42"/>
                  </a:lnTo>
                  <a:lnTo>
                    <a:pt x="50" y="39"/>
                  </a:lnTo>
                  <a:lnTo>
                    <a:pt x="40" y="35"/>
                  </a:lnTo>
                  <a:lnTo>
                    <a:pt x="30" y="30"/>
                  </a:lnTo>
                  <a:lnTo>
                    <a:pt x="19" y="24"/>
                  </a:lnTo>
                  <a:close/>
                </a:path>
              </a:pathLst>
            </a:custGeom>
            <a:solidFill>
              <a:srgbClr val="4024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8" name="Freeform 72"/>
            <p:cNvSpPr>
              <a:spLocks/>
            </p:cNvSpPr>
            <p:nvPr/>
          </p:nvSpPr>
          <p:spPr bwMode="auto">
            <a:xfrm>
              <a:off x="1315" y="3116"/>
              <a:ext cx="167" cy="652"/>
            </a:xfrm>
            <a:custGeom>
              <a:avLst/>
              <a:gdLst>
                <a:gd name="T0" fmla="*/ 28 w 167"/>
                <a:gd name="T1" fmla="*/ 35 h 652"/>
                <a:gd name="T2" fmla="*/ 15 w 167"/>
                <a:gd name="T3" fmla="*/ 57 h 652"/>
                <a:gd name="T4" fmla="*/ 7 w 167"/>
                <a:gd name="T5" fmla="*/ 81 h 652"/>
                <a:gd name="T6" fmla="*/ 2 w 167"/>
                <a:gd name="T7" fmla="*/ 109 h 652"/>
                <a:gd name="T8" fmla="*/ 0 w 167"/>
                <a:gd name="T9" fmla="*/ 139 h 652"/>
                <a:gd name="T10" fmla="*/ 1 w 167"/>
                <a:gd name="T11" fmla="*/ 172 h 652"/>
                <a:gd name="T12" fmla="*/ 5 w 167"/>
                <a:gd name="T13" fmla="*/ 207 h 652"/>
                <a:gd name="T14" fmla="*/ 10 w 167"/>
                <a:gd name="T15" fmla="*/ 245 h 652"/>
                <a:gd name="T16" fmla="*/ 20 w 167"/>
                <a:gd name="T17" fmla="*/ 306 h 652"/>
                <a:gd name="T18" fmla="*/ 32 w 167"/>
                <a:gd name="T19" fmla="*/ 371 h 652"/>
                <a:gd name="T20" fmla="*/ 39 w 167"/>
                <a:gd name="T21" fmla="*/ 417 h 652"/>
                <a:gd name="T22" fmla="*/ 46 w 167"/>
                <a:gd name="T23" fmla="*/ 464 h 652"/>
                <a:gd name="T24" fmla="*/ 52 w 167"/>
                <a:gd name="T25" fmla="*/ 512 h 652"/>
                <a:gd name="T26" fmla="*/ 55 w 167"/>
                <a:gd name="T27" fmla="*/ 562 h 652"/>
                <a:gd name="T28" fmla="*/ 56 w 167"/>
                <a:gd name="T29" fmla="*/ 613 h 652"/>
                <a:gd name="T30" fmla="*/ 61 w 167"/>
                <a:gd name="T31" fmla="*/ 641 h 652"/>
                <a:gd name="T32" fmla="*/ 70 w 167"/>
                <a:gd name="T33" fmla="*/ 646 h 652"/>
                <a:gd name="T34" fmla="*/ 79 w 167"/>
                <a:gd name="T35" fmla="*/ 649 h 652"/>
                <a:gd name="T36" fmla="*/ 88 w 167"/>
                <a:gd name="T37" fmla="*/ 651 h 652"/>
                <a:gd name="T38" fmla="*/ 97 w 167"/>
                <a:gd name="T39" fmla="*/ 652 h 652"/>
                <a:gd name="T40" fmla="*/ 106 w 167"/>
                <a:gd name="T41" fmla="*/ 651 h 652"/>
                <a:gd name="T42" fmla="*/ 114 w 167"/>
                <a:gd name="T43" fmla="*/ 650 h 652"/>
                <a:gd name="T44" fmla="*/ 123 w 167"/>
                <a:gd name="T45" fmla="*/ 648 h 652"/>
                <a:gd name="T46" fmla="*/ 133 w 167"/>
                <a:gd name="T47" fmla="*/ 597 h 652"/>
                <a:gd name="T48" fmla="*/ 143 w 167"/>
                <a:gd name="T49" fmla="*/ 497 h 652"/>
                <a:gd name="T50" fmla="*/ 153 w 167"/>
                <a:gd name="T51" fmla="*/ 399 h 652"/>
                <a:gd name="T52" fmla="*/ 158 w 167"/>
                <a:gd name="T53" fmla="*/ 328 h 652"/>
                <a:gd name="T54" fmla="*/ 161 w 167"/>
                <a:gd name="T55" fmla="*/ 282 h 652"/>
                <a:gd name="T56" fmla="*/ 164 w 167"/>
                <a:gd name="T57" fmla="*/ 239 h 652"/>
                <a:gd name="T58" fmla="*/ 165 w 167"/>
                <a:gd name="T59" fmla="*/ 198 h 652"/>
                <a:gd name="T60" fmla="*/ 166 w 167"/>
                <a:gd name="T61" fmla="*/ 160 h 652"/>
                <a:gd name="T62" fmla="*/ 167 w 167"/>
                <a:gd name="T63" fmla="*/ 125 h 652"/>
                <a:gd name="T64" fmla="*/ 166 w 167"/>
                <a:gd name="T65" fmla="*/ 93 h 652"/>
                <a:gd name="T66" fmla="*/ 165 w 167"/>
                <a:gd name="T67" fmla="*/ 66 h 652"/>
                <a:gd name="T68" fmla="*/ 163 w 167"/>
                <a:gd name="T69" fmla="*/ 42 h 652"/>
                <a:gd name="T70" fmla="*/ 159 w 167"/>
                <a:gd name="T71" fmla="*/ 24 h 652"/>
                <a:gd name="T72" fmla="*/ 155 w 167"/>
                <a:gd name="T73" fmla="*/ 12 h 652"/>
                <a:gd name="T74" fmla="*/ 149 w 167"/>
                <a:gd name="T75" fmla="*/ 6 h 652"/>
                <a:gd name="T76" fmla="*/ 142 w 167"/>
                <a:gd name="T77" fmla="*/ 2 h 652"/>
                <a:gd name="T78" fmla="*/ 133 w 167"/>
                <a:gd name="T79" fmla="*/ 0 h 652"/>
                <a:gd name="T80" fmla="*/ 124 w 167"/>
                <a:gd name="T81" fmla="*/ 1 h 652"/>
                <a:gd name="T82" fmla="*/ 114 w 167"/>
                <a:gd name="T83" fmla="*/ 2 h 652"/>
                <a:gd name="T84" fmla="*/ 104 w 167"/>
                <a:gd name="T85" fmla="*/ 5 h 652"/>
                <a:gd name="T86" fmla="*/ 94 w 167"/>
                <a:gd name="T87" fmla="*/ 8 h 652"/>
                <a:gd name="T88" fmla="*/ 69 w 167"/>
                <a:gd name="T89" fmla="*/ 19 h 652"/>
                <a:gd name="T90" fmla="*/ 49 w 167"/>
                <a:gd name="T91" fmla="*/ 27 h 652"/>
                <a:gd name="T92" fmla="*/ 43 w 167"/>
                <a:gd name="T93" fmla="*/ 29 h 652"/>
                <a:gd name="T94" fmla="*/ 39 w 167"/>
                <a:gd name="T95" fmla="*/ 29 h 652"/>
                <a:gd name="T96" fmla="*/ 37 w 167"/>
                <a:gd name="T97" fmla="*/ 27 h 6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67" h="652">
                  <a:moveTo>
                    <a:pt x="37" y="26"/>
                  </a:moveTo>
                  <a:lnTo>
                    <a:pt x="28" y="35"/>
                  </a:lnTo>
                  <a:lnTo>
                    <a:pt x="21" y="46"/>
                  </a:lnTo>
                  <a:lnTo>
                    <a:pt x="15" y="57"/>
                  </a:lnTo>
                  <a:lnTo>
                    <a:pt x="10" y="69"/>
                  </a:lnTo>
                  <a:lnTo>
                    <a:pt x="7" y="81"/>
                  </a:lnTo>
                  <a:lnTo>
                    <a:pt x="4" y="95"/>
                  </a:lnTo>
                  <a:lnTo>
                    <a:pt x="2" y="109"/>
                  </a:lnTo>
                  <a:lnTo>
                    <a:pt x="1" y="123"/>
                  </a:lnTo>
                  <a:lnTo>
                    <a:pt x="0" y="139"/>
                  </a:lnTo>
                  <a:lnTo>
                    <a:pt x="0" y="155"/>
                  </a:lnTo>
                  <a:lnTo>
                    <a:pt x="1" y="172"/>
                  </a:lnTo>
                  <a:lnTo>
                    <a:pt x="3" y="189"/>
                  </a:lnTo>
                  <a:lnTo>
                    <a:pt x="5" y="207"/>
                  </a:lnTo>
                  <a:lnTo>
                    <a:pt x="7" y="226"/>
                  </a:lnTo>
                  <a:lnTo>
                    <a:pt x="10" y="245"/>
                  </a:lnTo>
                  <a:lnTo>
                    <a:pt x="13" y="265"/>
                  </a:lnTo>
                  <a:lnTo>
                    <a:pt x="20" y="306"/>
                  </a:lnTo>
                  <a:lnTo>
                    <a:pt x="28" y="349"/>
                  </a:lnTo>
                  <a:lnTo>
                    <a:pt x="32" y="371"/>
                  </a:lnTo>
                  <a:lnTo>
                    <a:pt x="36" y="394"/>
                  </a:lnTo>
                  <a:lnTo>
                    <a:pt x="39" y="417"/>
                  </a:lnTo>
                  <a:lnTo>
                    <a:pt x="43" y="440"/>
                  </a:lnTo>
                  <a:lnTo>
                    <a:pt x="46" y="464"/>
                  </a:lnTo>
                  <a:lnTo>
                    <a:pt x="49" y="488"/>
                  </a:lnTo>
                  <a:lnTo>
                    <a:pt x="52" y="512"/>
                  </a:lnTo>
                  <a:lnTo>
                    <a:pt x="54" y="537"/>
                  </a:lnTo>
                  <a:lnTo>
                    <a:pt x="55" y="562"/>
                  </a:lnTo>
                  <a:lnTo>
                    <a:pt x="56" y="587"/>
                  </a:lnTo>
                  <a:lnTo>
                    <a:pt x="56" y="613"/>
                  </a:lnTo>
                  <a:lnTo>
                    <a:pt x="56" y="639"/>
                  </a:lnTo>
                  <a:lnTo>
                    <a:pt x="61" y="641"/>
                  </a:lnTo>
                  <a:lnTo>
                    <a:pt x="65" y="644"/>
                  </a:lnTo>
                  <a:lnTo>
                    <a:pt x="70" y="646"/>
                  </a:lnTo>
                  <a:lnTo>
                    <a:pt x="75" y="648"/>
                  </a:lnTo>
                  <a:lnTo>
                    <a:pt x="79" y="649"/>
                  </a:lnTo>
                  <a:lnTo>
                    <a:pt x="83" y="650"/>
                  </a:lnTo>
                  <a:lnTo>
                    <a:pt x="88" y="651"/>
                  </a:lnTo>
                  <a:lnTo>
                    <a:pt x="92" y="652"/>
                  </a:lnTo>
                  <a:lnTo>
                    <a:pt x="97" y="652"/>
                  </a:lnTo>
                  <a:lnTo>
                    <a:pt x="101" y="652"/>
                  </a:lnTo>
                  <a:lnTo>
                    <a:pt x="106" y="651"/>
                  </a:lnTo>
                  <a:lnTo>
                    <a:pt x="110" y="651"/>
                  </a:lnTo>
                  <a:lnTo>
                    <a:pt x="114" y="650"/>
                  </a:lnTo>
                  <a:lnTo>
                    <a:pt x="118" y="649"/>
                  </a:lnTo>
                  <a:lnTo>
                    <a:pt x="123" y="648"/>
                  </a:lnTo>
                  <a:lnTo>
                    <a:pt x="127" y="646"/>
                  </a:lnTo>
                  <a:lnTo>
                    <a:pt x="133" y="597"/>
                  </a:lnTo>
                  <a:lnTo>
                    <a:pt x="138" y="547"/>
                  </a:lnTo>
                  <a:lnTo>
                    <a:pt x="143" y="497"/>
                  </a:lnTo>
                  <a:lnTo>
                    <a:pt x="148" y="448"/>
                  </a:lnTo>
                  <a:lnTo>
                    <a:pt x="153" y="399"/>
                  </a:lnTo>
                  <a:lnTo>
                    <a:pt x="156" y="351"/>
                  </a:lnTo>
                  <a:lnTo>
                    <a:pt x="158" y="328"/>
                  </a:lnTo>
                  <a:lnTo>
                    <a:pt x="160" y="305"/>
                  </a:lnTo>
                  <a:lnTo>
                    <a:pt x="161" y="282"/>
                  </a:lnTo>
                  <a:lnTo>
                    <a:pt x="163" y="260"/>
                  </a:lnTo>
                  <a:lnTo>
                    <a:pt x="164" y="239"/>
                  </a:lnTo>
                  <a:lnTo>
                    <a:pt x="165" y="218"/>
                  </a:lnTo>
                  <a:lnTo>
                    <a:pt x="165" y="198"/>
                  </a:lnTo>
                  <a:lnTo>
                    <a:pt x="166" y="178"/>
                  </a:lnTo>
                  <a:lnTo>
                    <a:pt x="166" y="160"/>
                  </a:lnTo>
                  <a:lnTo>
                    <a:pt x="167" y="142"/>
                  </a:lnTo>
                  <a:lnTo>
                    <a:pt x="167" y="125"/>
                  </a:lnTo>
                  <a:lnTo>
                    <a:pt x="167" y="108"/>
                  </a:lnTo>
                  <a:lnTo>
                    <a:pt x="166" y="93"/>
                  </a:lnTo>
                  <a:lnTo>
                    <a:pt x="166" y="79"/>
                  </a:lnTo>
                  <a:lnTo>
                    <a:pt x="165" y="66"/>
                  </a:lnTo>
                  <a:lnTo>
                    <a:pt x="164" y="53"/>
                  </a:lnTo>
                  <a:lnTo>
                    <a:pt x="163" y="42"/>
                  </a:lnTo>
                  <a:lnTo>
                    <a:pt x="161" y="32"/>
                  </a:lnTo>
                  <a:lnTo>
                    <a:pt x="159" y="24"/>
                  </a:lnTo>
                  <a:lnTo>
                    <a:pt x="157" y="16"/>
                  </a:lnTo>
                  <a:lnTo>
                    <a:pt x="155" y="12"/>
                  </a:lnTo>
                  <a:lnTo>
                    <a:pt x="152" y="9"/>
                  </a:lnTo>
                  <a:lnTo>
                    <a:pt x="149" y="6"/>
                  </a:lnTo>
                  <a:lnTo>
                    <a:pt x="146" y="4"/>
                  </a:lnTo>
                  <a:lnTo>
                    <a:pt x="142" y="2"/>
                  </a:lnTo>
                  <a:lnTo>
                    <a:pt x="138" y="1"/>
                  </a:lnTo>
                  <a:lnTo>
                    <a:pt x="133" y="0"/>
                  </a:lnTo>
                  <a:lnTo>
                    <a:pt x="129" y="0"/>
                  </a:lnTo>
                  <a:lnTo>
                    <a:pt x="124" y="1"/>
                  </a:lnTo>
                  <a:lnTo>
                    <a:pt x="120" y="1"/>
                  </a:lnTo>
                  <a:lnTo>
                    <a:pt x="114" y="2"/>
                  </a:lnTo>
                  <a:lnTo>
                    <a:pt x="109" y="3"/>
                  </a:lnTo>
                  <a:lnTo>
                    <a:pt x="104" y="5"/>
                  </a:lnTo>
                  <a:lnTo>
                    <a:pt x="99" y="7"/>
                  </a:lnTo>
                  <a:lnTo>
                    <a:pt x="94" y="8"/>
                  </a:lnTo>
                  <a:lnTo>
                    <a:pt x="89" y="10"/>
                  </a:lnTo>
                  <a:lnTo>
                    <a:pt x="69" y="19"/>
                  </a:lnTo>
                  <a:lnTo>
                    <a:pt x="53" y="26"/>
                  </a:lnTo>
                  <a:lnTo>
                    <a:pt x="49" y="27"/>
                  </a:lnTo>
                  <a:lnTo>
                    <a:pt x="46" y="28"/>
                  </a:lnTo>
                  <a:lnTo>
                    <a:pt x="43" y="29"/>
                  </a:lnTo>
                  <a:lnTo>
                    <a:pt x="41" y="29"/>
                  </a:lnTo>
                  <a:lnTo>
                    <a:pt x="39" y="29"/>
                  </a:lnTo>
                  <a:lnTo>
                    <a:pt x="38" y="28"/>
                  </a:lnTo>
                  <a:lnTo>
                    <a:pt x="37" y="27"/>
                  </a:lnTo>
                  <a:lnTo>
                    <a:pt x="37" y="26"/>
                  </a:lnTo>
                  <a:close/>
                </a:path>
              </a:pathLst>
            </a:custGeom>
            <a:solidFill>
              <a:srgbClr val="EBB56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9" name="Freeform 73"/>
            <p:cNvSpPr>
              <a:spLocks/>
            </p:cNvSpPr>
            <p:nvPr/>
          </p:nvSpPr>
          <p:spPr bwMode="auto">
            <a:xfrm>
              <a:off x="1250" y="3108"/>
              <a:ext cx="299" cy="814"/>
            </a:xfrm>
            <a:custGeom>
              <a:avLst/>
              <a:gdLst>
                <a:gd name="T0" fmla="*/ 90 w 299"/>
                <a:gd name="T1" fmla="*/ 20 h 814"/>
                <a:gd name="T2" fmla="*/ 77 w 299"/>
                <a:gd name="T3" fmla="*/ 41 h 814"/>
                <a:gd name="T4" fmla="*/ 66 w 299"/>
                <a:gd name="T5" fmla="*/ 69 h 814"/>
                <a:gd name="T6" fmla="*/ 56 w 299"/>
                <a:gd name="T7" fmla="*/ 104 h 814"/>
                <a:gd name="T8" fmla="*/ 48 w 299"/>
                <a:gd name="T9" fmla="*/ 144 h 814"/>
                <a:gd name="T10" fmla="*/ 40 w 299"/>
                <a:gd name="T11" fmla="*/ 189 h 814"/>
                <a:gd name="T12" fmla="*/ 33 w 299"/>
                <a:gd name="T13" fmla="*/ 239 h 814"/>
                <a:gd name="T14" fmla="*/ 27 w 299"/>
                <a:gd name="T15" fmla="*/ 292 h 814"/>
                <a:gd name="T16" fmla="*/ 22 w 299"/>
                <a:gd name="T17" fmla="*/ 348 h 814"/>
                <a:gd name="T18" fmla="*/ 17 w 299"/>
                <a:gd name="T19" fmla="*/ 406 h 814"/>
                <a:gd name="T20" fmla="*/ 13 w 299"/>
                <a:gd name="T21" fmla="*/ 465 h 814"/>
                <a:gd name="T22" fmla="*/ 10 w 299"/>
                <a:gd name="T23" fmla="*/ 524 h 814"/>
                <a:gd name="T24" fmla="*/ 6 w 299"/>
                <a:gd name="T25" fmla="*/ 614 h 814"/>
                <a:gd name="T26" fmla="*/ 2 w 299"/>
                <a:gd name="T27" fmla="*/ 728 h 814"/>
                <a:gd name="T28" fmla="*/ 3 w 299"/>
                <a:gd name="T29" fmla="*/ 783 h 814"/>
                <a:gd name="T30" fmla="*/ 11 w 299"/>
                <a:gd name="T31" fmla="*/ 787 h 814"/>
                <a:gd name="T32" fmla="*/ 22 w 299"/>
                <a:gd name="T33" fmla="*/ 791 h 814"/>
                <a:gd name="T34" fmla="*/ 36 w 299"/>
                <a:gd name="T35" fmla="*/ 796 h 814"/>
                <a:gd name="T36" fmla="*/ 52 w 299"/>
                <a:gd name="T37" fmla="*/ 800 h 814"/>
                <a:gd name="T38" fmla="*/ 71 w 299"/>
                <a:gd name="T39" fmla="*/ 803 h 814"/>
                <a:gd name="T40" fmla="*/ 91 w 299"/>
                <a:gd name="T41" fmla="*/ 807 h 814"/>
                <a:gd name="T42" fmla="*/ 112 w 299"/>
                <a:gd name="T43" fmla="*/ 809 h 814"/>
                <a:gd name="T44" fmla="*/ 135 w 299"/>
                <a:gd name="T45" fmla="*/ 812 h 814"/>
                <a:gd name="T46" fmla="*/ 158 w 299"/>
                <a:gd name="T47" fmla="*/ 813 h 814"/>
                <a:gd name="T48" fmla="*/ 181 w 299"/>
                <a:gd name="T49" fmla="*/ 814 h 814"/>
                <a:gd name="T50" fmla="*/ 204 w 299"/>
                <a:gd name="T51" fmla="*/ 813 h 814"/>
                <a:gd name="T52" fmla="*/ 227 w 299"/>
                <a:gd name="T53" fmla="*/ 812 h 814"/>
                <a:gd name="T54" fmla="*/ 249 w 299"/>
                <a:gd name="T55" fmla="*/ 809 h 814"/>
                <a:gd name="T56" fmla="*/ 270 w 299"/>
                <a:gd name="T57" fmla="*/ 804 h 814"/>
                <a:gd name="T58" fmla="*/ 290 w 299"/>
                <a:gd name="T59" fmla="*/ 799 h 814"/>
                <a:gd name="T60" fmla="*/ 294 w 299"/>
                <a:gd name="T61" fmla="*/ 747 h 814"/>
                <a:gd name="T62" fmla="*/ 283 w 299"/>
                <a:gd name="T63" fmla="*/ 652 h 814"/>
                <a:gd name="T64" fmla="*/ 272 w 299"/>
                <a:gd name="T65" fmla="*/ 558 h 814"/>
                <a:gd name="T66" fmla="*/ 264 w 299"/>
                <a:gd name="T67" fmla="*/ 487 h 814"/>
                <a:gd name="T68" fmla="*/ 260 w 299"/>
                <a:gd name="T69" fmla="*/ 440 h 814"/>
                <a:gd name="T70" fmla="*/ 255 w 299"/>
                <a:gd name="T71" fmla="*/ 392 h 814"/>
                <a:gd name="T72" fmla="*/ 252 w 299"/>
                <a:gd name="T73" fmla="*/ 345 h 814"/>
                <a:gd name="T74" fmla="*/ 249 w 299"/>
                <a:gd name="T75" fmla="*/ 296 h 814"/>
                <a:gd name="T76" fmla="*/ 246 w 299"/>
                <a:gd name="T77" fmla="*/ 248 h 814"/>
                <a:gd name="T78" fmla="*/ 245 w 299"/>
                <a:gd name="T79" fmla="*/ 198 h 814"/>
                <a:gd name="T80" fmla="*/ 245 w 299"/>
                <a:gd name="T81" fmla="*/ 148 h 814"/>
                <a:gd name="T82" fmla="*/ 245 w 299"/>
                <a:gd name="T83" fmla="*/ 97 h 814"/>
                <a:gd name="T84" fmla="*/ 247 w 299"/>
                <a:gd name="T85" fmla="*/ 45 h 814"/>
                <a:gd name="T86" fmla="*/ 246 w 299"/>
                <a:gd name="T87" fmla="*/ 14 h 814"/>
                <a:gd name="T88" fmla="*/ 239 w 299"/>
                <a:gd name="T89" fmla="*/ 8 h 814"/>
                <a:gd name="T90" fmla="*/ 230 w 299"/>
                <a:gd name="T91" fmla="*/ 3 h 814"/>
                <a:gd name="T92" fmla="*/ 220 w 299"/>
                <a:gd name="T93" fmla="*/ 1 h 814"/>
                <a:gd name="T94" fmla="*/ 209 w 299"/>
                <a:gd name="T95" fmla="*/ 0 h 814"/>
                <a:gd name="T96" fmla="*/ 196 w 299"/>
                <a:gd name="T97" fmla="*/ 0 h 814"/>
                <a:gd name="T98" fmla="*/ 183 w 299"/>
                <a:gd name="T99" fmla="*/ 1 h 814"/>
                <a:gd name="T100" fmla="*/ 170 w 299"/>
                <a:gd name="T101" fmla="*/ 3 h 814"/>
                <a:gd name="T102" fmla="*/ 151 w 299"/>
                <a:gd name="T103" fmla="*/ 7 h 814"/>
                <a:gd name="T104" fmla="*/ 127 w 299"/>
                <a:gd name="T105" fmla="*/ 12 h 814"/>
                <a:gd name="T106" fmla="*/ 112 w 299"/>
                <a:gd name="T107" fmla="*/ 15 h 814"/>
                <a:gd name="T108" fmla="*/ 105 w 299"/>
                <a:gd name="T109" fmla="*/ 16 h 814"/>
                <a:gd name="T110" fmla="*/ 99 w 299"/>
                <a:gd name="T111" fmla="*/ 15 h 814"/>
                <a:gd name="T112" fmla="*/ 97 w 299"/>
                <a:gd name="T113" fmla="*/ 14 h 8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99" h="814">
                  <a:moveTo>
                    <a:pt x="96" y="12"/>
                  </a:moveTo>
                  <a:lnTo>
                    <a:pt x="90" y="20"/>
                  </a:lnTo>
                  <a:lnTo>
                    <a:pt x="83" y="29"/>
                  </a:lnTo>
                  <a:lnTo>
                    <a:pt x="77" y="41"/>
                  </a:lnTo>
                  <a:lnTo>
                    <a:pt x="72" y="54"/>
                  </a:lnTo>
                  <a:lnTo>
                    <a:pt x="66" y="69"/>
                  </a:lnTo>
                  <a:lnTo>
                    <a:pt x="61" y="85"/>
                  </a:lnTo>
                  <a:lnTo>
                    <a:pt x="56" y="104"/>
                  </a:lnTo>
                  <a:lnTo>
                    <a:pt x="52" y="123"/>
                  </a:lnTo>
                  <a:lnTo>
                    <a:pt x="48" y="144"/>
                  </a:lnTo>
                  <a:lnTo>
                    <a:pt x="44" y="166"/>
                  </a:lnTo>
                  <a:lnTo>
                    <a:pt x="40" y="189"/>
                  </a:lnTo>
                  <a:lnTo>
                    <a:pt x="36" y="214"/>
                  </a:lnTo>
                  <a:lnTo>
                    <a:pt x="33" y="239"/>
                  </a:lnTo>
                  <a:lnTo>
                    <a:pt x="30" y="265"/>
                  </a:lnTo>
                  <a:lnTo>
                    <a:pt x="27" y="292"/>
                  </a:lnTo>
                  <a:lnTo>
                    <a:pt x="24" y="319"/>
                  </a:lnTo>
                  <a:lnTo>
                    <a:pt x="22" y="348"/>
                  </a:lnTo>
                  <a:lnTo>
                    <a:pt x="19" y="376"/>
                  </a:lnTo>
                  <a:lnTo>
                    <a:pt x="17" y="406"/>
                  </a:lnTo>
                  <a:lnTo>
                    <a:pt x="15" y="435"/>
                  </a:lnTo>
                  <a:lnTo>
                    <a:pt x="13" y="465"/>
                  </a:lnTo>
                  <a:lnTo>
                    <a:pt x="11" y="495"/>
                  </a:lnTo>
                  <a:lnTo>
                    <a:pt x="10" y="524"/>
                  </a:lnTo>
                  <a:lnTo>
                    <a:pt x="8" y="554"/>
                  </a:lnTo>
                  <a:lnTo>
                    <a:pt x="6" y="614"/>
                  </a:lnTo>
                  <a:lnTo>
                    <a:pt x="4" y="672"/>
                  </a:lnTo>
                  <a:lnTo>
                    <a:pt x="2" y="728"/>
                  </a:lnTo>
                  <a:lnTo>
                    <a:pt x="0" y="781"/>
                  </a:lnTo>
                  <a:lnTo>
                    <a:pt x="3" y="783"/>
                  </a:lnTo>
                  <a:lnTo>
                    <a:pt x="7" y="785"/>
                  </a:lnTo>
                  <a:lnTo>
                    <a:pt x="11" y="787"/>
                  </a:lnTo>
                  <a:lnTo>
                    <a:pt x="16" y="789"/>
                  </a:lnTo>
                  <a:lnTo>
                    <a:pt x="22" y="791"/>
                  </a:lnTo>
                  <a:lnTo>
                    <a:pt x="29" y="793"/>
                  </a:lnTo>
                  <a:lnTo>
                    <a:pt x="36" y="796"/>
                  </a:lnTo>
                  <a:lnTo>
                    <a:pt x="44" y="798"/>
                  </a:lnTo>
                  <a:lnTo>
                    <a:pt x="52" y="800"/>
                  </a:lnTo>
                  <a:lnTo>
                    <a:pt x="61" y="802"/>
                  </a:lnTo>
                  <a:lnTo>
                    <a:pt x="71" y="803"/>
                  </a:lnTo>
                  <a:lnTo>
                    <a:pt x="80" y="805"/>
                  </a:lnTo>
                  <a:lnTo>
                    <a:pt x="91" y="807"/>
                  </a:lnTo>
                  <a:lnTo>
                    <a:pt x="101" y="808"/>
                  </a:lnTo>
                  <a:lnTo>
                    <a:pt x="112" y="809"/>
                  </a:lnTo>
                  <a:lnTo>
                    <a:pt x="123" y="811"/>
                  </a:lnTo>
                  <a:lnTo>
                    <a:pt x="135" y="812"/>
                  </a:lnTo>
                  <a:lnTo>
                    <a:pt x="146" y="812"/>
                  </a:lnTo>
                  <a:lnTo>
                    <a:pt x="158" y="813"/>
                  </a:lnTo>
                  <a:lnTo>
                    <a:pt x="169" y="814"/>
                  </a:lnTo>
                  <a:lnTo>
                    <a:pt x="181" y="814"/>
                  </a:lnTo>
                  <a:lnTo>
                    <a:pt x="193" y="814"/>
                  </a:lnTo>
                  <a:lnTo>
                    <a:pt x="204" y="813"/>
                  </a:lnTo>
                  <a:lnTo>
                    <a:pt x="216" y="812"/>
                  </a:lnTo>
                  <a:lnTo>
                    <a:pt x="227" y="812"/>
                  </a:lnTo>
                  <a:lnTo>
                    <a:pt x="238" y="810"/>
                  </a:lnTo>
                  <a:lnTo>
                    <a:pt x="249" y="809"/>
                  </a:lnTo>
                  <a:lnTo>
                    <a:pt x="260" y="807"/>
                  </a:lnTo>
                  <a:lnTo>
                    <a:pt x="270" y="804"/>
                  </a:lnTo>
                  <a:lnTo>
                    <a:pt x="280" y="802"/>
                  </a:lnTo>
                  <a:lnTo>
                    <a:pt x="290" y="799"/>
                  </a:lnTo>
                  <a:lnTo>
                    <a:pt x="299" y="795"/>
                  </a:lnTo>
                  <a:lnTo>
                    <a:pt x="294" y="747"/>
                  </a:lnTo>
                  <a:lnTo>
                    <a:pt x="289" y="699"/>
                  </a:lnTo>
                  <a:lnTo>
                    <a:pt x="283" y="652"/>
                  </a:lnTo>
                  <a:lnTo>
                    <a:pt x="277" y="605"/>
                  </a:lnTo>
                  <a:lnTo>
                    <a:pt x="272" y="558"/>
                  </a:lnTo>
                  <a:lnTo>
                    <a:pt x="267" y="511"/>
                  </a:lnTo>
                  <a:lnTo>
                    <a:pt x="264" y="487"/>
                  </a:lnTo>
                  <a:lnTo>
                    <a:pt x="262" y="463"/>
                  </a:lnTo>
                  <a:lnTo>
                    <a:pt x="260" y="440"/>
                  </a:lnTo>
                  <a:lnTo>
                    <a:pt x="258" y="416"/>
                  </a:lnTo>
                  <a:lnTo>
                    <a:pt x="255" y="392"/>
                  </a:lnTo>
                  <a:lnTo>
                    <a:pt x="253" y="369"/>
                  </a:lnTo>
                  <a:lnTo>
                    <a:pt x="252" y="345"/>
                  </a:lnTo>
                  <a:lnTo>
                    <a:pt x="250" y="321"/>
                  </a:lnTo>
                  <a:lnTo>
                    <a:pt x="249" y="296"/>
                  </a:lnTo>
                  <a:lnTo>
                    <a:pt x="247" y="272"/>
                  </a:lnTo>
                  <a:lnTo>
                    <a:pt x="246" y="248"/>
                  </a:lnTo>
                  <a:lnTo>
                    <a:pt x="246" y="223"/>
                  </a:lnTo>
                  <a:lnTo>
                    <a:pt x="245" y="198"/>
                  </a:lnTo>
                  <a:lnTo>
                    <a:pt x="245" y="173"/>
                  </a:lnTo>
                  <a:lnTo>
                    <a:pt x="245" y="148"/>
                  </a:lnTo>
                  <a:lnTo>
                    <a:pt x="245" y="122"/>
                  </a:lnTo>
                  <a:lnTo>
                    <a:pt x="245" y="97"/>
                  </a:lnTo>
                  <a:lnTo>
                    <a:pt x="246" y="71"/>
                  </a:lnTo>
                  <a:lnTo>
                    <a:pt x="247" y="45"/>
                  </a:lnTo>
                  <a:lnTo>
                    <a:pt x="248" y="18"/>
                  </a:lnTo>
                  <a:lnTo>
                    <a:pt x="246" y="14"/>
                  </a:lnTo>
                  <a:lnTo>
                    <a:pt x="243" y="10"/>
                  </a:lnTo>
                  <a:lnTo>
                    <a:pt x="239" y="8"/>
                  </a:lnTo>
                  <a:lnTo>
                    <a:pt x="235" y="5"/>
                  </a:lnTo>
                  <a:lnTo>
                    <a:pt x="230" y="3"/>
                  </a:lnTo>
                  <a:lnTo>
                    <a:pt x="226" y="2"/>
                  </a:lnTo>
                  <a:lnTo>
                    <a:pt x="220" y="1"/>
                  </a:lnTo>
                  <a:lnTo>
                    <a:pt x="215" y="0"/>
                  </a:lnTo>
                  <a:lnTo>
                    <a:pt x="209" y="0"/>
                  </a:lnTo>
                  <a:lnTo>
                    <a:pt x="203" y="0"/>
                  </a:lnTo>
                  <a:lnTo>
                    <a:pt x="196" y="0"/>
                  </a:lnTo>
                  <a:lnTo>
                    <a:pt x="190" y="0"/>
                  </a:lnTo>
                  <a:lnTo>
                    <a:pt x="183" y="1"/>
                  </a:lnTo>
                  <a:lnTo>
                    <a:pt x="177" y="2"/>
                  </a:lnTo>
                  <a:lnTo>
                    <a:pt x="170" y="3"/>
                  </a:lnTo>
                  <a:lnTo>
                    <a:pt x="164" y="4"/>
                  </a:lnTo>
                  <a:lnTo>
                    <a:pt x="151" y="7"/>
                  </a:lnTo>
                  <a:lnTo>
                    <a:pt x="138" y="10"/>
                  </a:lnTo>
                  <a:lnTo>
                    <a:pt x="127" y="12"/>
                  </a:lnTo>
                  <a:lnTo>
                    <a:pt x="117" y="14"/>
                  </a:lnTo>
                  <a:lnTo>
                    <a:pt x="112" y="15"/>
                  </a:lnTo>
                  <a:lnTo>
                    <a:pt x="108" y="15"/>
                  </a:lnTo>
                  <a:lnTo>
                    <a:pt x="105" y="16"/>
                  </a:lnTo>
                  <a:lnTo>
                    <a:pt x="102" y="16"/>
                  </a:lnTo>
                  <a:lnTo>
                    <a:pt x="99" y="15"/>
                  </a:lnTo>
                  <a:lnTo>
                    <a:pt x="98" y="15"/>
                  </a:lnTo>
                  <a:lnTo>
                    <a:pt x="97" y="14"/>
                  </a:lnTo>
                  <a:lnTo>
                    <a:pt x="96" y="12"/>
                  </a:lnTo>
                  <a:close/>
                </a:path>
              </a:pathLst>
            </a:custGeom>
            <a:solidFill>
              <a:srgbClr val="4024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0" name="Freeform 74"/>
            <p:cNvSpPr>
              <a:spLocks/>
            </p:cNvSpPr>
            <p:nvPr/>
          </p:nvSpPr>
          <p:spPr bwMode="auto">
            <a:xfrm>
              <a:off x="1232" y="2602"/>
              <a:ext cx="193" cy="1296"/>
            </a:xfrm>
            <a:custGeom>
              <a:avLst/>
              <a:gdLst>
                <a:gd name="T0" fmla="*/ 192 w 193"/>
                <a:gd name="T1" fmla="*/ 18 h 1296"/>
                <a:gd name="T2" fmla="*/ 191 w 193"/>
                <a:gd name="T3" fmla="*/ 55 h 1296"/>
                <a:gd name="T4" fmla="*/ 188 w 193"/>
                <a:gd name="T5" fmla="*/ 91 h 1296"/>
                <a:gd name="T6" fmla="*/ 185 w 193"/>
                <a:gd name="T7" fmla="*/ 127 h 1296"/>
                <a:gd name="T8" fmla="*/ 180 w 193"/>
                <a:gd name="T9" fmla="*/ 163 h 1296"/>
                <a:gd name="T10" fmla="*/ 176 w 193"/>
                <a:gd name="T11" fmla="*/ 200 h 1296"/>
                <a:gd name="T12" fmla="*/ 168 w 193"/>
                <a:gd name="T13" fmla="*/ 255 h 1296"/>
                <a:gd name="T14" fmla="*/ 156 w 193"/>
                <a:gd name="T15" fmla="*/ 329 h 1296"/>
                <a:gd name="T16" fmla="*/ 144 w 193"/>
                <a:gd name="T17" fmla="*/ 405 h 1296"/>
                <a:gd name="T18" fmla="*/ 136 w 193"/>
                <a:gd name="T19" fmla="*/ 464 h 1296"/>
                <a:gd name="T20" fmla="*/ 131 w 193"/>
                <a:gd name="T21" fmla="*/ 503 h 1296"/>
                <a:gd name="T22" fmla="*/ 127 w 193"/>
                <a:gd name="T23" fmla="*/ 544 h 1296"/>
                <a:gd name="T24" fmla="*/ 123 w 193"/>
                <a:gd name="T25" fmla="*/ 585 h 1296"/>
                <a:gd name="T26" fmla="*/ 69 w 193"/>
                <a:gd name="T27" fmla="*/ 1296 h 1296"/>
                <a:gd name="T28" fmla="*/ 3 w 193"/>
                <a:gd name="T29" fmla="*/ 1252 h 1296"/>
                <a:gd name="T30" fmla="*/ 12 w 193"/>
                <a:gd name="T31" fmla="*/ 1169 h 1296"/>
                <a:gd name="T32" fmla="*/ 26 w 193"/>
                <a:gd name="T33" fmla="*/ 1061 h 1296"/>
                <a:gd name="T34" fmla="*/ 41 w 193"/>
                <a:gd name="T35" fmla="*/ 938 h 1296"/>
                <a:gd name="T36" fmla="*/ 58 w 193"/>
                <a:gd name="T37" fmla="*/ 811 h 1296"/>
                <a:gd name="T38" fmla="*/ 75 w 193"/>
                <a:gd name="T39" fmla="*/ 689 h 1296"/>
                <a:gd name="T40" fmla="*/ 87 w 193"/>
                <a:gd name="T41" fmla="*/ 606 h 1296"/>
                <a:gd name="T42" fmla="*/ 95 w 193"/>
                <a:gd name="T43" fmla="*/ 558 h 1296"/>
                <a:gd name="T44" fmla="*/ 102 w 193"/>
                <a:gd name="T45" fmla="*/ 517 h 1296"/>
                <a:gd name="T46" fmla="*/ 109 w 193"/>
                <a:gd name="T47" fmla="*/ 484 h 1296"/>
                <a:gd name="T48" fmla="*/ 115 w 193"/>
                <a:gd name="T49" fmla="*/ 455 h 1296"/>
                <a:gd name="T50" fmla="*/ 122 w 193"/>
                <a:gd name="T51" fmla="*/ 424 h 1296"/>
                <a:gd name="T52" fmla="*/ 126 w 193"/>
                <a:gd name="T53" fmla="*/ 395 h 1296"/>
                <a:gd name="T54" fmla="*/ 130 w 193"/>
                <a:gd name="T55" fmla="*/ 367 h 1296"/>
                <a:gd name="T56" fmla="*/ 133 w 193"/>
                <a:gd name="T57" fmla="*/ 340 h 1296"/>
                <a:gd name="T58" fmla="*/ 134 w 193"/>
                <a:gd name="T59" fmla="*/ 315 h 1296"/>
                <a:gd name="T60" fmla="*/ 135 w 193"/>
                <a:gd name="T61" fmla="*/ 289 h 1296"/>
                <a:gd name="T62" fmla="*/ 135 w 193"/>
                <a:gd name="T63" fmla="*/ 264 h 1296"/>
                <a:gd name="T64" fmla="*/ 135 w 193"/>
                <a:gd name="T65" fmla="*/ 227 h 1296"/>
                <a:gd name="T66" fmla="*/ 134 w 193"/>
                <a:gd name="T67" fmla="*/ 176 h 1296"/>
                <a:gd name="T68" fmla="*/ 134 w 193"/>
                <a:gd name="T69" fmla="*/ 136 h 1296"/>
                <a:gd name="T70" fmla="*/ 135 w 193"/>
                <a:gd name="T71" fmla="*/ 108 h 1296"/>
                <a:gd name="T72" fmla="*/ 136 w 193"/>
                <a:gd name="T73" fmla="*/ 78 h 1296"/>
                <a:gd name="T74" fmla="*/ 139 w 193"/>
                <a:gd name="T75" fmla="*/ 47 h 1296"/>
                <a:gd name="T76" fmla="*/ 193 w 193"/>
                <a:gd name="T77" fmla="*/ 0 h 12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93" h="1296">
                  <a:moveTo>
                    <a:pt x="193" y="0"/>
                  </a:moveTo>
                  <a:lnTo>
                    <a:pt x="192" y="18"/>
                  </a:lnTo>
                  <a:lnTo>
                    <a:pt x="192" y="37"/>
                  </a:lnTo>
                  <a:lnTo>
                    <a:pt x="191" y="55"/>
                  </a:lnTo>
                  <a:lnTo>
                    <a:pt x="189" y="73"/>
                  </a:lnTo>
                  <a:lnTo>
                    <a:pt x="188" y="91"/>
                  </a:lnTo>
                  <a:lnTo>
                    <a:pt x="186" y="109"/>
                  </a:lnTo>
                  <a:lnTo>
                    <a:pt x="185" y="127"/>
                  </a:lnTo>
                  <a:lnTo>
                    <a:pt x="182" y="145"/>
                  </a:lnTo>
                  <a:lnTo>
                    <a:pt x="180" y="163"/>
                  </a:lnTo>
                  <a:lnTo>
                    <a:pt x="178" y="182"/>
                  </a:lnTo>
                  <a:lnTo>
                    <a:pt x="176" y="200"/>
                  </a:lnTo>
                  <a:lnTo>
                    <a:pt x="173" y="218"/>
                  </a:lnTo>
                  <a:lnTo>
                    <a:pt x="168" y="255"/>
                  </a:lnTo>
                  <a:lnTo>
                    <a:pt x="162" y="292"/>
                  </a:lnTo>
                  <a:lnTo>
                    <a:pt x="156" y="329"/>
                  </a:lnTo>
                  <a:lnTo>
                    <a:pt x="150" y="367"/>
                  </a:lnTo>
                  <a:lnTo>
                    <a:pt x="144" y="405"/>
                  </a:lnTo>
                  <a:lnTo>
                    <a:pt x="139" y="444"/>
                  </a:lnTo>
                  <a:lnTo>
                    <a:pt x="136" y="464"/>
                  </a:lnTo>
                  <a:lnTo>
                    <a:pt x="134" y="483"/>
                  </a:lnTo>
                  <a:lnTo>
                    <a:pt x="131" y="503"/>
                  </a:lnTo>
                  <a:lnTo>
                    <a:pt x="129" y="523"/>
                  </a:lnTo>
                  <a:lnTo>
                    <a:pt x="127" y="544"/>
                  </a:lnTo>
                  <a:lnTo>
                    <a:pt x="125" y="564"/>
                  </a:lnTo>
                  <a:lnTo>
                    <a:pt x="123" y="585"/>
                  </a:lnTo>
                  <a:lnTo>
                    <a:pt x="121" y="606"/>
                  </a:lnTo>
                  <a:lnTo>
                    <a:pt x="69" y="1296"/>
                  </a:lnTo>
                  <a:lnTo>
                    <a:pt x="0" y="1282"/>
                  </a:lnTo>
                  <a:lnTo>
                    <a:pt x="3" y="1252"/>
                  </a:lnTo>
                  <a:lnTo>
                    <a:pt x="7" y="1214"/>
                  </a:lnTo>
                  <a:lnTo>
                    <a:pt x="12" y="1169"/>
                  </a:lnTo>
                  <a:lnTo>
                    <a:pt x="19" y="1117"/>
                  </a:lnTo>
                  <a:lnTo>
                    <a:pt x="26" y="1061"/>
                  </a:lnTo>
                  <a:lnTo>
                    <a:pt x="33" y="1001"/>
                  </a:lnTo>
                  <a:lnTo>
                    <a:pt x="41" y="938"/>
                  </a:lnTo>
                  <a:lnTo>
                    <a:pt x="49" y="875"/>
                  </a:lnTo>
                  <a:lnTo>
                    <a:pt x="58" y="811"/>
                  </a:lnTo>
                  <a:lnTo>
                    <a:pt x="66" y="749"/>
                  </a:lnTo>
                  <a:lnTo>
                    <a:pt x="75" y="689"/>
                  </a:lnTo>
                  <a:lnTo>
                    <a:pt x="83" y="633"/>
                  </a:lnTo>
                  <a:lnTo>
                    <a:pt x="87" y="606"/>
                  </a:lnTo>
                  <a:lnTo>
                    <a:pt x="91" y="582"/>
                  </a:lnTo>
                  <a:lnTo>
                    <a:pt x="95" y="558"/>
                  </a:lnTo>
                  <a:lnTo>
                    <a:pt x="98" y="537"/>
                  </a:lnTo>
                  <a:lnTo>
                    <a:pt x="102" y="517"/>
                  </a:lnTo>
                  <a:lnTo>
                    <a:pt x="105" y="499"/>
                  </a:lnTo>
                  <a:lnTo>
                    <a:pt x="109" y="484"/>
                  </a:lnTo>
                  <a:lnTo>
                    <a:pt x="112" y="471"/>
                  </a:lnTo>
                  <a:lnTo>
                    <a:pt x="115" y="455"/>
                  </a:lnTo>
                  <a:lnTo>
                    <a:pt x="119" y="439"/>
                  </a:lnTo>
                  <a:lnTo>
                    <a:pt x="122" y="424"/>
                  </a:lnTo>
                  <a:lnTo>
                    <a:pt x="124" y="409"/>
                  </a:lnTo>
                  <a:lnTo>
                    <a:pt x="126" y="395"/>
                  </a:lnTo>
                  <a:lnTo>
                    <a:pt x="129" y="381"/>
                  </a:lnTo>
                  <a:lnTo>
                    <a:pt x="130" y="367"/>
                  </a:lnTo>
                  <a:lnTo>
                    <a:pt x="131" y="354"/>
                  </a:lnTo>
                  <a:lnTo>
                    <a:pt x="133" y="340"/>
                  </a:lnTo>
                  <a:lnTo>
                    <a:pt x="133" y="327"/>
                  </a:lnTo>
                  <a:lnTo>
                    <a:pt x="134" y="315"/>
                  </a:lnTo>
                  <a:lnTo>
                    <a:pt x="135" y="302"/>
                  </a:lnTo>
                  <a:lnTo>
                    <a:pt x="135" y="289"/>
                  </a:lnTo>
                  <a:lnTo>
                    <a:pt x="135" y="277"/>
                  </a:lnTo>
                  <a:lnTo>
                    <a:pt x="135" y="264"/>
                  </a:lnTo>
                  <a:lnTo>
                    <a:pt x="135" y="252"/>
                  </a:lnTo>
                  <a:lnTo>
                    <a:pt x="135" y="227"/>
                  </a:lnTo>
                  <a:lnTo>
                    <a:pt x="135" y="202"/>
                  </a:lnTo>
                  <a:lnTo>
                    <a:pt x="134" y="176"/>
                  </a:lnTo>
                  <a:lnTo>
                    <a:pt x="134" y="150"/>
                  </a:lnTo>
                  <a:lnTo>
                    <a:pt x="134" y="136"/>
                  </a:lnTo>
                  <a:lnTo>
                    <a:pt x="135" y="122"/>
                  </a:lnTo>
                  <a:lnTo>
                    <a:pt x="135" y="108"/>
                  </a:lnTo>
                  <a:lnTo>
                    <a:pt x="136" y="93"/>
                  </a:lnTo>
                  <a:lnTo>
                    <a:pt x="136" y="78"/>
                  </a:lnTo>
                  <a:lnTo>
                    <a:pt x="137" y="63"/>
                  </a:lnTo>
                  <a:lnTo>
                    <a:pt x="139" y="47"/>
                  </a:lnTo>
                  <a:lnTo>
                    <a:pt x="140" y="31"/>
                  </a:lnTo>
                  <a:lnTo>
                    <a:pt x="193" y="0"/>
                  </a:lnTo>
                  <a:close/>
                </a:path>
              </a:pathLst>
            </a:custGeom>
            <a:solidFill>
              <a:srgbClr val="38201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1" name="Freeform 75"/>
            <p:cNvSpPr>
              <a:spLocks/>
            </p:cNvSpPr>
            <p:nvPr/>
          </p:nvSpPr>
          <p:spPr bwMode="auto">
            <a:xfrm>
              <a:off x="1065" y="3112"/>
              <a:ext cx="258" cy="721"/>
            </a:xfrm>
            <a:custGeom>
              <a:avLst/>
              <a:gdLst>
                <a:gd name="T0" fmla="*/ 142 w 258"/>
                <a:gd name="T1" fmla="*/ 10 h 721"/>
                <a:gd name="T2" fmla="*/ 120 w 258"/>
                <a:gd name="T3" fmla="*/ 31 h 721"/>
                <a:gd name="T4" fmla="*/ 102 w 258"/>
                <a:gd name="T5" fmla="*/ 57 h 721"/>
                <a:gd name="T6" fmla="*/ 87 w 258"/>
                <a:gd name="T7" fmla="*/ 85 h 721"/>
                <a:gd name="T8" fmla="*/ 75 w 258"/>
                <a:gd name="T9" fmla="*/ 117 h 721"/>
                <a:gd name="T10" fmla="*/ 64 w 258"/>
                <a:gd name="T11" fmla="*/ 152 h 721"/>
                <a:gd name="T12" fmla="*/ 56 w 258"/>
                <a:gd name="T13" fmla="*/ 190 h 721"/>
                <a:gd name="T14" fmla="*/ 50 w 258"/>
                <a:gd name="T15" fmla="*/ 231 h 721"/>
                <a:gd name="T16" fmla="*/ 45 w 258"/>
                <a:gd name="T17" fmla="*/ 276 h 721"/>
                <a:gd name="T18" fmla="*/ 40 w 258"/>
                <a:gd name="T19" fmla="*/ 322 h 721"/>
                <a:gd name="T20" fmla="*/ 33 w 258"/>
                <a:gd name="T21" fmla="*/ 398 h 721"/>
                <a:gd name="T22" fmla="*/ 26 w 258"/>
                <a:gd name="T23" fmla="*/ 480 h 721"/>
                <a:gd name="T24" fmla="*/ 21 w 258"/>
                <a:gd name="T25" fmla="*/ 538 h 721"/>
                <a:gd name="T26" fmla="*/ 13 w 258"/>
                <a:gd name="T27" fmla="*/ 598 h 721"/>
                <a:gd name="T28" fmla="*/ 5 w 258"/>
                <a:gd name="T29" fmla="*/ 660 h 721"/>
                <a:gd name="T30" fmla="*/ 4 w 258"/>
                <a:gd name="T31" fmla="*/ 696 h 721"/>
                <a:gd name="T32" fmla="*/ 13 w 258"/>
                <a:gd name="T33" fmla="*/ 702 h 721"/>
                <a:gd name="T34" fmla="*/ 22 w 258"/>
                <a:gd name="T35" fmla="*/ 708 h 721"/>
                <a:gd name="T36" fmla="*/ 31 w 258"/>
                <a:gd name="T37" fmla="*/ 713 h 721"/>
                <a:gd name="T38" fmla="*/ 41 w 258"/>
                <a:gd name="T39" fmla="*/ 717 h 721"/>
                <a:gd name="T40" fmla="*/ 51 w 258"/>
                <a:gd name="T41" fmla="*/ 720 h 721"/>
                <a:gd name="T42" fmla="*/ 58 w 258"/>
                <a:gd name="T43" fmla="*/ 721 h 721"/>
                <a:gd name="T44" fmla="*/ 63 w 258"/>
                <a:gd name="T45" fmla="*/ 721 h 721"/>
                <a:gd name="T46" fmla="*/ 68 w 258"/>
                <a:gd name="T47" fmla="*/ 721 h 721"/>
                <a:gd name="T48" fmla="*/ 73 w 258"/>
                <a:gd name="T49" fmla="*/ 720 h 721"/>
                <a:gd name="T50" fmla="*/ 92 w 258"/>
                <a:gd name="T51" fmla="*/ 669 h 721"/>
                <a:gd name="T52" fmla="*/ 126 w 258"/>
                <a:gd name="T53" fmla="*/ 562 h 721"/>
                <a:gd name="T54" fmla="*/ 152 w 258"/>
                <a:gd name="T55" fmla="*/ 480 h 721"/>
                <a:gd name="T56" fmla="*/ 169 w 258"/>
                <a:gd name="T57" fmla="*/ 425 h 721"/>
                <a:gd name="T58" fmla="*/ 185 w 258"/>
                <a:gd name="T59" fmla="*/ 371 h 721"/>
                <a:gd name="T60" fmla="*/ 199 w 258"/>
                <a:gd name="T61" fmla="*/ 319 h 721"/>
                <a:gd name="T62" fmla="*/ 213 w 258"/>
                <a:gd name="T63" fmla="*/ 269 h 721"/>
                <a:gd name="T64" fmla="*/ 225 w 258"/>
                <a:gd name="T65" fmla="*/ 221 h 721"/>
                <a:gd name="T66" fmla="*/ 236 w 258"/>
                <a:gd name="T67" fmla="*/ 177 h 721"/>
                <a:gd name="T68" fmla="*/ 245 w 258"/>
                <a:gd name="T69" fmla="*/ 137 h 721"/>
                <a:gd name="T70" fmla="*/ 252 w 258"/>
                <a:gd name="T71" fmla="*/ 102 h 721"/>
                <a:gd name="T72" fmla="*/ 256 w 258"/>
                <a:gd name="T73" fmla="*/ 73 h 721"/>
                <a:gd name="T74" fmla="*/ 258 w 258"/>
                <a:gd name="T75" fmla="*/ 49 h 721"/>
                <a:gd name="T76" fmla="*/ 257 w 258"/>
                <a:gd name="T77" fmla="*/ 33 h 721"/>
                <a:gd name="T78" fmla="*/ 254 w 258"/>
                <a:gd name="T79" fmla="*/ 23 h 721"/>
                <a:gd name="T80" fmla="*/ 250 w 258"/>
                <a:gd name="T81" fmla="*/ 16 h 721"/>
                <a:gd name="T82" fmla="*/ 244 w 258"/>
                <a:gd name="T83" fmla="*/ 11 h 721"/>
                <a:gd name="T84" fmla="*/ 237 w 258"/>
                <a:gd name="T85" fmla="*/ 7 h 721"/>
                <a:gd name="T86" fmla="*/ 230 w 258"/>
                <a:gd name="T87" fmla="*/ 5 h 721"/>
                <a:gd name="T88" fmla="*/ 221 w 258"/>
                <a:gd name="T89" fmla="*/ 3 h 721"/>
                <a:gd name="T90" fmla="*/ 212 w 258"/>
                <a:gd name="T91" fmla="*/ 3 h 721"/>
                <a:gd name="T92" fmla="*/ 203 w 258"/>
                <a:gd name="T93" fmla="*/ 3 h 721"/>
                <a:gd name="T94" fmla="*/ 181 w 258"/>
                <a:gd name="T95" fmla="*/ 4 h 721"/>
                <a:gd name="T96" fmla="*/ 163 w 258"/>
                <a:gd name="T97" fmla="*/ 5 h 721"/>
                <a:gd name="T98" fmla="*/ 159 w 258"/>
                <a:gd name="T99" fmla="*/ 5 h 721"/>
                <a:gd name="T100" fmla="*/ 155 w 258"/>
                <a:gd name="T101" fmla="*/ 4 h 721"/>
                <a:gd name="T102" fmla="*/ 154 w 258"/>
                <a:gd name="T103" fmla="*/ 1 h 7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58" h="721">
                  <a:moveTo>
                    <a:pt x="154" y="0"/>
                  </a:moveTo>
                  <a:lnTo>
                    <a:pt x="142" y="10"/>
                  </a:lnTo>
                  <a:lnTo>
                    <a:pt x="130" y="20"/>
                  </a:lnTo>
                  <a:lnTo>
                    <a:pt x="120" y="31"/>
                  </a:lnTo>
                  <a:lnTo>
                    <a:pt x="110" y="44"/>
                  </a:lnTo>
                  <a:lnTo>
                    <a:pt x="102" y="57"/>
                  </a:lnTo>
                  <a:lnTo>
                    <a:pt x="94" y="71"/>
                  </a:lnTo>
                  <a:lnTo>
                    <a:pt x="87" y="85"/>
                  </a:lnTo>
                  <a:lnTo>
                    <a:pt x="80" y="101"/>
                  </a:lnTo>
                  <a:lnTo>
                    <a:pt x="75" y="117"/>
                  </a:lnTo>
                  <a:lnTo>
                    <a:pt x="69" y="134"/>
                  </a:lnTo>
                  <a:lnTo>
                    <a:pt x="64" y="152"/>
                  </a:lnTo>
                  <a:lnTo>
                    <a:pt x="60" y="171"/>
                  </a:lnTo>
                  <a:lnTo>
                    <a:pt x="56" y="190"/>
                  </a:lnTo>
                  <a:lnTo>
                    <a:pt x="53" y="210"/>
                  </a:lnTo>
                  <a:lnTo>
                    <a:pt x="50" y="231"/>
                  </a:lnTo>
                  <a:lnTo>
                    <a:pt x="47" y="253"/>
                  </a:lnTo>
                  <a:lnTo>
                    <a:pt x="45" y="276"/>
                  </a:lnTo>
                  <a:lnTo>
                    <a:pt x="42" y="299"/>
                  </a:lnTo>
                  <a:lnTo>
                    <a:pt x="40" y="322"/>
                  </a:lnTo>
                  <a:lnTo>
                    <a:pt x="38" y="347"/>
                  </a:lnTo>
                  <a:lnTo>
                    <a:pt x="33" y="398"/>
                  </a:lnTo>
                  <a:lnTo>
                    <a:pt x="29" y="452"/>
                  </a:lnTo>
                  <a:lnTo>
                    <a:pt x="26" y="480"/>
                  </a:lnTo>
                  <a:lnTo>
                    <a:pt x="23" y="508"/>
                  </a:lnTo>
                  <a:lnTo>
                    <a:pt x="21" y="538"/>
                  </a:lnTo>
                  <a:lnTo>
                    <a:pt x="17" y="567"/>
                  </a:lnTo>
                  <a:lnTo>
                    <a:pt x="13" y="598"/>
                  </a:lnTo>
                  <a:lnTo>
                    <a:pt x="9" y="629"/>
                  </a:lnTo>
                  <a:lnTo>
                    <a:pt x="5" y="660"/>
                  </a:lnTo>
                  <a:lnTo>
                    <a:pt x="0" y="693"/>
                  </a:lnTo>
                  <a:lnTo>
                    <a:pt x="4" y="696"/>
                  </a:lnTo>
                  <a:lnTo>
                    <a:pt x="8" y="699"/>
                  </a:lnTo>
                  <a:lnTo>
                    <a:pt x="13" y="702"/>
                  </a:lnTo>
                  <a:lnTo>
                    <a:pt x="17" y="705"/>
                  </a:lnTo>
                  <a:lnTo>
                    <a:pt x="22" y="708"/>
                  </a:lnTo>
                  <a:lnTo>
                    <a:pt x="27" y="711"/>
                  </a:lnTo>
                  <a:lnTo>
                    <a:pt x="31" y="713"/>
                  </a:lnTo>
                  <a:lnTo>
                    <a:pt x="36" y="715"/>
                  </a:lnTo>
                  <a:lnTo>
                    <a:pt x="41" y="717"/>
                  </a:lnTo>
                  <a:lnTo>
                    <a:pt x="46" y="719"/>
                  </a:lnTo>
                  <a:lnTo>
                    <a:pt x="51" y="720"/>
                  </a:lnTo>
                  <a:lnTo>
                    <a:pt x="56" y="721"/>
                  </a:lnTo>
                  <a:lnTo>
                    <a:pt x="58" y="721"/>
                  </a:lnTo>
                  <a:lnTo>
                    <a:pt x="61" y="721"/>
                  </a:lnTo>
                  <a:lnTo>
                    <a:pt x="63" y="721"/>
                  </a:lnTo>
                  <a:lnTo>
                    <a:pt x="66" y="721"/>
                  </a:lnTo>
                  <a:lnTo>
                    <a:pt x="68" y="721"/>
                  </a:lnTo>
                  <a:lnTo>
                    <a:pt x="70" y="721"/>
                  </a:lnTo>
                  <a:lnTo>
                    <a:pt x="73" y="720"/>
                  </a:lnTo>
                  <a:lnTo>
                    <a:pt x="75" y="719"/>
                  </a:lnTo>
                  <a:lnTo>
                    <a:pt x="92" y="669"/>
                  </a:lnTo>
                  <a:lnTo>
                    <a:pt x="109" y="616"/>
                  </a:lnTo>
                  <a:lnTo>
                    <a:pt x="126" y="562"/>
                  </a:lnTo>
                  <a:lnTo>
                    <a:pt x="144" y="508"/>
                  </a:lnTo>
                  <a:lnTo>
                    <a:pt x="152" y="480"/>
                  </a:lnTo>
                  <a:lnTo>
                    <a:pt x="160" y="453"/>
                  </a:lnTo>
                  <a:lnTo>
                    <a:pt x="169" y="425"/>
                  </a:lnTo>
                  <a:lnTo>
                    <a:pt x="177" y="398"/>
                  </a:lnTo>
                  <a:lnTo>
                    <a:pt x="185" y="371"/>
                  </a:lnTo>
                  <a:lnTo>
                    <a:pt x="192" y="345"/>
                  </a:lnTo>
                  <a:lnTo>
                    <a:pt x="199" y="319"/>
                  </a:lnTo>
                  <a:lnTo>
                    <a:pt x="206" y="294"/>
                  </a:lnTo>
                  <a:lnTo>
                    <a:pt x="213" y="269"/>
                  </a:lnTo>
                  <a:lnTo>
                    <a:pt x="219" y="245"/>
                  </a:lnTo>
                  <a:lnTo>
                    <a:pt x="225" y="221"/>
                  </a:lnTo>
                  <a:lnTo>
                    <a:pt x="231" y="199"/>
                  </a:lnTo>
                  <a:lnTo>
                    <a:pt x="236" y="177"/>
                  </a:lnTo>
                  <a:lnTo>
                    <a:pt x="241" y="157"/>
                  </a:lnTo>
                  <a:lnTo>
                    <a:pt x="245" y="137"/>
                  </a:lnTo>
                  <a:lnTo>
                    <a:pt x="248" y="119"/>
                  </a:lnTo>
                  <a:lnTo>
                    <a:pt x="252" y="102"/>
                  </a:lnTo>
                  <a:lnTo>
                    <a:pt x="254" y="87"/>
                  </a:lnTo>
                  <a:lnTo>
                    <a:pt x="256" y="73"/>
                  </a:lnTo>
                  <a:lnTo>
                    <a:pt x="257" y="61"/>
                  </a:lnTo>
                  <a:lnTo>
                    <a:pt x="258" y="49"/>
                  </a:lnTo>
                  <a:lnTo>
                    <a:pt x="258" y="40"/>
                  </a:lnTo>
                  <a:lnTo>
                    <a:pt x="257" y="33"/>
                  </a:lnTo>
                  <a:lnTo>
                    <a:pt x="255" y="27"/>
                  </a:lnTo>
                  <a:lnTo>
                    <a:pt x="254" y="23"/>
                  </a:lnTo>
                  <a:lnTo>
                    <a:pt x="252" y="20"/>
                  </a:lnTo>
                  <a:lnTo>
                    <a:pt x="250" y="16"/>
                  </a:lnTo>
                  <a:lnTo>
                    <a:pt x="247" y="13"/>
                  </a:lnTo>
                  <a:lnTo>
                    <a:pt x="244" y="11"/>
                  </a:lnTo>
                  <a:lnTo>
                    <a:pt x="241" y="9"/>
                  </a:lnTo>
                  <a:lnTo>
                    <a:pt x="237" y="7"/>
                  </a:lnTo>
                  <a:lnTo>
                    <a:pt x="234" y="6"/>
                  </a:lnTo>
                  <a:lnTo>
                    <a:pt x="230" y="5"/>
                  </a:lnTo>
                  <a:lnTo>
                    <a:pt x="225" y="4"/>
                  </a:lnTo>
                  <a:lnTo>
                    <a:pt x="221" y="3"/>
                  </a:lnTo>
                  <a:lnTo>
                    <a:pt x="217" y="3"/>
                  </a:lnTo>
                  <a:lnTo>
                    <a:pt x="212" y="3"/>
                  </a:lnTo>
                  <a:lnTo>
                    <a:pt x="208" y="3"/>
                  </a:lnTo>
                  <a:lnTo>
                    <a:pt x="203" y="3"/>
                  </a:lnTo>
                  <a:lnTo>
                    <a:pt x="198" y="3"/>
                  </a:lnTo>
                  <a:lnTo>
                    <a:pt x="181" y="4"/>
                  </a:lnTo>
                  <a:lnTo>
                    <a:pt x="166" y="5"/>
                  </a:lnTo>
                  <a:lnTo>
                    <a:pt x="163" y="5"/>
                  </a:lnTo>
                  <a:lnTo>
                    <a:pt x="161" y="5"/>
                  </a:lnTo>
                  <a:lnTo>
                    <a:pt x="159" y="5"/>
                  </a:lnTo>
                  <a:lnTo>
                    <a:pt x="157" y="4"/>
                  </a:lnTo>
                  <a:lnTo>
                    <a:pt x="155" y="4"/>
                  </a:lnTo>
                  <a:lnTo>
                    <a:pt x="154" y="3"/>
                  </a:lnTo>
                  <a:lnTo>
                    <a:pt x="154" y="1"/>
                  </a:lnTo>
                  <a:lnTo>
                    <a:pt x="154" y="0"/>
                  </a:lnTo>
                  <a:close/>
                </a:path>
              </a:pathLst>
            </a:custGeom>
            <a:solidFill>
              <a:srgbClr val="EEB96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2" name="Freeform 76"/>
            <p:cNvSpPr>
              <a:spLocks/>
            </p:cNvSpPr>
            <p:nvPr/>
          </p:nvSpPr>
          <p:spPr bwMode="auto">
            <a:xfrm>
              <a:off x="1069" y="2274"/>
              <a:ext cx="372" cy="947"/>
            </a:xfrm>
            <a:custGeom>
              <a:avLst/>
              <a:gdLst>
                <a:gd name="T0" fmla="*/ 142 w 372"/>
                <a:gd name="T1" fmla="*/ 12 h 947"/>
                <a:gd name="T2" fmla="*/ 118 w 372"/>
                <a:gd name="T3" fmla="*/ 30 h 947"/>
                <a:gd name="T4" fmla="*/ 97 w 372"/>
                <a:gd name="T5" fmla="*/ 50 h 947"/>
                <a:gd name="T6" fmla="*/ 77 w 372"/>
                <a:gd name="T7" fmla="*/ 71 h 947"/>
                <a:gd name="T8" fmla="*/ 60 w 372"/>
                <a:gd name="T9" fmla="*/ 93 h 947"/>
                <a:gd name="T10" fmla="*/ 44 w 372"/>
                <a:gd name="T11" fmla="*/ 117 h 947"/>
                <a:gd name="T12" fmla="*/ 31 w 372"/>
                <a:gd name="T13" fmla="*/ 141 h 947"/>
                <a:gd name="T14" fmla="*/ 21 w 372"/>
                <a:gd name="T15" fmla="*/ 167 h 947"/>
                <a:gd name="T16" fmla="*/ 12 w 372"/>
                <a:gd name="T17" fmla="*/ 193 h 947"/>
                <a:gd name="T18" fmla="*/ 6 w 372"/>
                <a:gd name="T19" fmla="*/ 221 h 947"/>
                <a:gd name="T20" fmla="*/ 2 w 372"/>
                <a:gd name="T21" fmla="*/ 249 h 947"/>
                <a:gd name="T22" fmla="*/ 0 w 372"/>
                <a:gd name="T23" fmla="*/ 306 h 947"/>
                <a:gd name="T24" fmla="*/ 3 w 372"/>
                <a:gd name="T25" fmla="*/ 364 h 947"/>
                <a:gd name="T26" fmla="*/ 10 w 372"/>
                <a:gd name="T27" fmla="*/ 423 h 947"/>
                <a:gd name="T28" fmla="*/ 20 w 372"/>
                <a:gd name="T29" fmla="*/ 482 h 947"/>
                <a:gd name="T30" fmla="*/ 32 w 372"/>
                <a:gd name="T31" fmla="*/ 541 h 947"/>
                <a:gd name="T32" fmla="*/ 46 w 372"/>
                <a:gd name="T33" fmla="*/ 598 h 947"/>
                <a:gd name="T34" fmla="*/ 65 w 372"/>
                <a:gd name="T35" fmla="*/ 672 h 947"/>
                <a:gd name="T36" fmla="*/ 91 w 372"/>
                <a:gd name="T37" fmla="*/ 773 h 947"/>
                <a:gd name="T38" fmla="*/ 102 w 372"/>
                <a:gd name="T39" fmla="*/ 818 h 947"/>
                <a:gd name="T40" fmla="*/ 111 w 372"/>
                <a:gd name="T41" fmla="*/ 859 h 947"/>
                <a:gd name="T42" fmla="*/ 124 w 372"/>
                <a:gd name="T43" fmla="*/ 893 h 947"/>
                <a:gd name="T44" fmla="*/ 139 w 372"/>
                <a:gd name="T45" fmla="*/ 919 h 947"/>
                <a:gd name="T46" fmla="*/ 157 w 372"/>
                <a:gd name="T47" fmla="*/ 936 h 947"/>
                <a:gd name="T48" fmla="*/ 175 w 372"/>
                <a:gd name="T49" fmla="*/ 945 h 947"/>
                <a:gd name="T50" fmla="*/ 194 w 372"/>
                <a:gd name="T51" fmla="*/ 947 h 947"/>
                <a:gd name="T52" fmla="*/ 213 w 372"/>
                <a:gd name="T53" fmla="*/ 941 h 947"/>
                <a:gd name="T54" fmla="*/ 231 w 372"/>
                <a:gd name="T55" fmla="*/ 929 h 947"/>
                <a:gd name="T56" fmla="*/ 246 w 372"/>
                <a:gd name="T57" fmla="*/ 910 h 947"/>
                <a:gd name="T58" fmla="*/ 259 w 372"/>
                <a:gd name="T59" fmla="*/ 885 h 947"/>
                <a:gd name="T60" fmla="*/ 268 w 372"/>
                <a:gd name="T61" fmla="*/ 854 h 947"/>
                <a:gd name="T62" fmla="*/ 284 w 372"/>
                <a:gd name="T63" fmla="*/ 762 h 947"/>
                <a:gd name="T64" fmla="*/ 306 w 372"/>
                <a:gd name="T65" fmla="*/ 648 h 947"/>
                <a:gd name="T66" fmla="*/ 329 w 372"/>
                <a:gd name="T67" fmla="*/ 519 h 947"/>
                <a:gd name="T68" fmla="*/ 351 w 372"/>
                <a:gd name="T69" fmla="*/ 386 h 947"/>
                <a:gd name="T70" fmla="*/ 360 w 372"/>
                <a:gd name="T71" fmla="*/ 321 h 947"/>
                <a:gd name="T72" fmla="*/ 368 w 372"/>
                <a:gd name="T73" fmla="*/ 259 h 947"/>
                <a:gd name="T74" fmla="*/ 364 w 372"/>
                <a:gd name="T75" fmla="*/ 213 h 947"/>
                <a:gd name="T76" fmla="*/ 342 w 372"/>
                <a:gd name="T77" fmla="*/ 194 h 947"/>
                <a:gd name="T78" fmla="*/ 323 w 372"/>
                <a:gd name="T79" fmla="*/ 175 h 947"/>
                <a:gd name="T80" fmla="*/ 305 w 372"/>
                <a:gd name="T81" fmla="*/ 154 h 947"/>
                <a:gd name="T82" fmla="*/ 283 w 372"/>
                <a:gd name="T83" fmla="*/ 126 h 947"/>
                <a:gd name="T84" fmla="*/ 250 w 372"/>
                <a:gd name="T85" fmla="*/ 83 h 947"/>
                <a:gd name="T86" fmla="*/ 231 w 372"/>
                <a:gd name="T87" fmla="*/ 62 h 947"/>
                <a:gd name="T88" fmla="*/ 210 w 372"/>
                <a:gd name="T89" fmla="*/ 41 h 947"/>
                <a:gd name="T90" fmla="*/ 186 w 372"/>
                <a:gd name="T91" fmla="*/ 20 h 947"/>
                <a:gd name="T92" fmla="*/ 159 w 372"/>
                <a:gd name="T93" fmla="*/ 0 h 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372" h="947">
                  <a:moveTo>
                    <a:pt x="159" y="0"/>
                  </a:moveTo>
                  <a:lnTo>
                    <a:pt x="151" y="6"/>
                  </a:lnTo>
                  <a:lnTo>
                    <a:pt x="142" y="12"/>
                  </a:lnTo>
                  <a:lnTo>
                    <a:pt x="134" y="18"/>
                  </a:lnTo>
                  <a:lnTo>
                    <a:pt x="126" y="24"/>
                  </a:lnTo>
                  <a:lnTo>
                    <a:pt x="118" y="30"/>
                  </a:lnTo>
                  <a:lnTo>
                    <a:pt x="111" y="37"/>
                  </a:lnTo>
                  <a:lnTo>
                    <a:pt x="104" y="43"/>
                  </a:lnTo>
                  <a:lnTo>
                    <a:pt x="97" y="50"/>
                  </a:lnTo>
                  <a:lnTo>
                    <a:pt x="90" y="57"/>
                  </a:lnTo>
                  <a:lnTo>
                    <a:pt x="84" y="64"/>
                  </a:lnTo>
                  <a:lnTo>
                    <a:pt x="77" y="71"/>
                  </a:lnTo>
                  <a:lnTo>
                    <a:pt x="71" y="78"/>
                  </a:lnTo>
                  <a:lnTo>
                    <a:pt x="65" y="86"/>
                  </a:lnTo>
                  <a:lnTo>
                    <a:pt x="60" y="93"/>
                  </a:lnTo>
                  <a:lnTo>
                    <a:pt x="54" y="101"/>
                  </a:lnTo>
                  <a:lnTo>
                    <a:pt x="49" y="109"/>
                  </a:lnTo>
                  <a:lnTo>
                    <a:pt x="44" y="117"/>
                  </a:lnTo>
                  <a:lnTo>
                    <a:pt x="40" y="125"/>
                  </a:lnTo>
                  <a:lnTo>
                    <a:pt x="36" y="133"/>
                  </a:lnTo>
                  <a:lnTo>
                    <a:pt x="31" y="141"/>
                  </a:lnTo>
                  <a:lnTo>
                    <a:pt x="27" y="150"/>
                  </a:lnTo>
                  <a:lnTo>
                    <a:pt x="24" y="158"/>
                  </a:lnTo>
                  <a:lnTo>
                    <a:pt x="21" y="167"/>
                  </a:lnTo>
                  <a:lnTo>
                    <a:pt x="17" y="175"/>
                  </a:lnTo>
                  <a:lnTo>
                    <a:pt x="14" y="184"/>
                  </a:lnTo>
                  <a:lnTo>
                    <a:pt x="12" y="193"/>
                  </a:lnTo>
                  <a:lnTo>
                    <a:pt x="9" y="202"/>
                  </a:lnTo>
                  <a:lnTo>
                    <a:pt x="7" y="212"/>
                  </a:lnTo>
                  <a:lnTo>
                    <a:pt x="6" y="221"/>
                  </a:lnTo>
                  <a:lnTo>
                    <a:pt x="4" y="230"/>
                  </a:lnTo>
                  <a:lnTo>
                    <a:pt x="3" y="240"/>
                  </a:lnTo>
                  <a:lnTo>
                    <a:pt x="2" y="249"/>
                  </a:lnTo>
                  <a:lnTo>
                    <a:pt x="1" y="268"/>
                  </a:lnTo>
                  <a:lnTo>
                    <a:pt x="0" y="287"/>
                  </a:lnTo>
                  <a:lnTo>
                    <a:pt x="0" y="306"/>
                  </a:lnTo>
                  <a:lnTo>
                    <a:pt x="1" y="325"/>
                  </a:lnTo>
                  <a:lnTo>
                    <a:pt x="2" y="345"/>
                  </a:lnTo>
                  <a:lnTo>
                    <a:pt x="3" y="364"/>
                  </a:lnTo>
                  <a:lnTo>
                    <a:pt x="5" y="384"/>
                  </a:lnTo>
                  <a:lnTo>
                    <a:pt x="7" y="403"/>
                  </a:lnTo>
                  <a:lnTo>
                    <a:pt x="10" y="423"/>
                  </a:lnTo>
                  <a:lnTo>
                    <a:pt x="13" y="443"/>
                  </a:lnTo>
                  <a:lnTo>
                    <a:pt x="16" y="463"/>
                  </a:lnTo>
                  <a:lnTo>
                    <a:pt x="20" y="482"/>
                  </a:lnTo>
                  <a:lnTo>
                    <a:pt x="24" y="502"/>
                  </a:lnTo>
                  <a:lnTo>
                    <a:pt x="28" y="521"/>
                  </a:lnTo>
                  <a:lnTo>
                    <a:pt x="32" y="541"/>
                  </a:lnTo>
                  <a:lnTo>
                    <a:pt x="37" y="560"/>
                  </a:lnTo>
                  <a:lnTo>
                    <a:pt x="41" y="579"/>
                  </a:lnTo>
                  <a:lnTo>
                    <a:pt x="46" y="598"/>
                  </a:lnTo>
                  <a:lnTo>
                    <a:pt x="51" y="617"/>
                  </a:lnTo>
                  <a:lnTo>
                    <a:pt x="56" y="636"/>
                  </a:lnTo>
                  <a:lnTo>
                    <a:pt x="65" y="672"/>
                  </a:lnTo>
                  <a:lnTo>
                    <a:pt x="74" y="707"/>
                  </a:lnTo>
                  <a:lnTo>
                    <a:pt x="83" y="741"/>
                  </a:lnTo>
                  <a:lnTo>
                    <a:pt x="91" y="773"/>
                  </a:lnTo>
                  <a:lnTo>
                    <a:pt x="95" y="789"/>
                  </a:lnTo>
                  <a:lnTo>
                    <a:pt x="99" y="803"/>
                  </a:lnTo>
                  <a:lnTo>
                    <a:pt x="102" y="818"/>
                  </a:lnTo>
                  <a:lnTo>
                    <a:pt x="104" y="832"/>
                  </a:lnTo>
                  <a:lnTo>
                    <a:pt x="108" y="846"/>
                  </a:lnTo>
                  <a:lnTo>
                    <a:pt x="111" y="859"/>
                  </a:lnTo>
                  <a:lnTo>
                    <a:pt x="115" y="872"/>
                  </a:lnTo>
                  <a:lnTo>
                    <a:pt x="119" y="883"/>
                  </a:lnTo>
                  <a:lnTo>
                    <a:pt x="124" y="893"/>
                  </a:lnTo>
                  <a:lnTo>
                    <a:pt x="129" y="903"/>
                  </a:lnTo>
                  <a:lnTo>
                    <a:pt x="134" y="911"/>
                  </a:lnTo>
                  <a:lnTo>
                    <a:pt x="139" y="919"/>
                  </a:lnTo>
                  <a:lnTo>
                    <a:pt x="145" y="925"/>
                  </a:lnTo>
                  <a:lnTo>
                    <a:pt x="151" y="931"/>
                  </a:lnTo>
                  <a:lnTo>
                    <a:pt x="157" y="936"/>
                  </a:lnTo>
                  <a:lnTo>
                    <a:pt x="163" y="940"/>
                  </a:lnTo>
                  <a:lnTo>
                    <a:pt x="169" y="943"/>
                  </a:lnTo>
                  <a:lnTo>
                    <a:pt x="175" y="945"/>
                  </a:lnTo>
                  <a:lnTo>
                    <a:pt x="182" y="946"/>
                  </a:lnTo>
                  <a:lnTo>
                    <a:pt x="188" y="947"/>
                  </a:lnTo>
                  <a:lnTo>
                    <a:pt x="194" y="947"/>
                  </a:lnTo>
                  <a:lnTo>
                    <a:pt x="201" y="946"/>
                  </a:lnTo>
                  <a:lnTo>
                    <a:pt x="207" y="944"/>
                  </a:lnTo>
                  <a:lnTo>
                    <a:pt x="213" y="941"/>
                  </a:lnTo>
                  <a:lnTo>
                    <a:pt x="219" y="938"/>
                  </a:lnTo>
                  <a:lnTo>
                    <a:pt x="225" y="934"/>
                  </a:lnTo>
                  <a:lnTo>
                    <a:pt x="231" y="929"/>
                  </a:lnTo>
                  <a:lnTo>
                    <a:pt x="236" y="923"/>
                  </a:lnTo>
                  <a:lnTo>
                    <a:pt x="241" y="917"/>
                  </a:lnTo>
                  <a:lnTo>
                    <a:pt x="246" y="910"/>
                  </a:lnTo>
                  <a:lnTo>
                    <a:pt x="251" y="902"/>
                  </a:lnTo>
                  <a:lnTo>
                    <a:pt x="255" y="894"/>
                  </a:lnTo>
                  <a:lnTo>
                    <a:pt x="259" y="885"/>
                  </a:lnTo>
                  <a:lnTo>
                    <a:pt x="262" y="875"/>
                  </a:lnTo>
                  <a:lnTo>
                    <a:pt x="265" y="865"/>
                  </a:lnTo>
                  <a:lnTo>
                    <a:pt x="268" y="854"/>
                  </a:lnTo>
                  <a:lnTo>
                    <a:pt x="272" y="827"/>
                  </a:lnTo>
                  <a:lnTo>
                    <a:pt x="278" y="796"/>
                  </a:lnTo>
                  <a:lnTo>
                    <a:pt x="284" y="762"/>
                  </a:lnTo>
                  <a:lnTo>
                    <a:pt x="291" y="726"/>
                  </a:lnTo>
                  <a:lnTo>
                    <a:pt x="298" y="688"/>
                  </a:lnTo>
                  <a:lnTo>
                    <a:pt x="306" y="648"/>
                  </a:lnTo>
                  <a:lnTo>
                    <a:pt x="313" y="606"/>
                  </a:lnTo>
                  <a:lnTo>
                    <a:pt x="321" y="563"/>
                  </a:lnTo>
                  <a:lnTo>
                    <a:pt x="329" y="519"/>
                  </a:lnTo>
                  <a:lnTo>
                    <a:pt x="337" y="475"/>
                  </a:lnTo>
                  <a:lnTo>
                    <a:pt x="344" y="430"/>
                  </a:lnTo>
                  <a:lnTo>
                    <a:pt x="351" y="386"/>
                  </a:lnTo>
                  <a:lnTo>
                    <a:pt x="354" y="364"/>
                  </a:lnTo>
                  <a:lnTo>
                    <a:pt x="357" y="343"/>
                  </a:lnTo>
                  <a:lnTo>
                    <a:pt x="360" y="321"/>
                  </a:lnTo>
                  <a:lnTo>
                    <a:pt x="363" y="300"/>
                  </a:lnTo>
                  <a:lnTo>
                    <a:pt x="366" y="279"/>
                  </a:lnTo>
                  <a:lnTo>
                    <a:pt x="368" y="259"/>
                  </a:lnTo>
                  <a:lnTo>
                    <a:pt x="370" y="239"/>
                  </a:lnTo>
                  <a:lnTo>
                    <a:pt x="372" y="219"/>
                  </a:lnTo>
                  <a:lnTo>
                    <a:pt x="364" y="213"/>
                  </a:lnTo>
                  <a:lnTo>
                    <a:pt x="357" y="207"/>
                  </a:lnTo>
                  <a:lnTo>
                    <a:pt x="350" y="201"/>
                  </a:lnTo>
                  <a:lnTo>
                    <a:pt x="342" y="194"/>
                  </a:lnTo>
                  <a:lnTo>
                    <a:pt x="336" y="188"/>
                  </a:lnTo>
                  <a:lnTo>
                    <a:pt x="329" y="181"/>
                  </a:lnTo>
                  <a:lnTo>
                    <a:pt x="323" y="175"/>
                  </a:lnTo>
                  <a:lnTo>
                    <a:pt x="317" y="168"/>
                  </a:lnTo>
                  <a:lnTo>
                    <a:pt x="311" y="161"/>
                  </a:lnTo>
                  <a:lnTo>
                    <a:pt x="305" y="154"/>
                  </a:lnTo>
                  <a:lnTo>
                    <a:pt x="300" y="148"/>
                  </a:lnTo>
                  <a:lnTo>
                    <a:pt x="294" y="140"/>
                  </a:lnTo>
                  <a:lnTo>
                    <a:pt x="283" y="126"/>
                  </a:lnTo>
                  <a:lnTo>
                    <a:pt x="272" y="112"/>
                  </a:lnTo>
                  <a:lnTo>
                    <a:pt x="261" y="98"/>
                  </a:lnTo>
                  <a:lnTo>
                    <a:pt x="250" y="83"/>
                  </a:lnTo>
                  <a:lnTo>
                    <a:pt x="244" y="76"/>
                  </a:lnTo>
                  <a:lnTo>
                    <a:pt x="237" y="69"/>
                  </a:lnTo>
                  <a:lnTo>
                    <a:pt x="231" y="62"/>
                  </a:lnTo>
                  <a:lnTo>
                    <a:pt x="224" y="55"/>
                  </a:lnTo>
                  <a:lnTo>
                    <a:pt x="217" y="48"/>
                  </a:lnTo>
                  <a:lnTo>
                    <a:pt x="210" y="41"/>
                  </a:lnTo>
                  <a:lnTo>
                    <a:pt x="203" y="34"/>
                  </a:lnTo>
                  <a:lnTo>
                    <a:pt x="195" y="27"/>
                  </a:lnTo>
                  <a:lnTo>
                    <a:pt x="186" y="20"/>
                  </a:lnTo>
                  <a:lnTo>
                    <a:pt x="178" y="13"/>
                  </a:lnTo>
                  <a:lnTo>
                    <a:pt x="169" y="7"/>
                  </a:lnTo>
                  <a:lnTo>
                    <a:pt x="159" y="0"/>
                  </a:lnTo>
                  <a:close/>
                </a:path>
              </a:pathLst>
            </a:custGeom>
            <a:solidFill>
              <a:srgbClr val="4024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3" name="Freeform 77"/>
            <p:cNvSpPr>
              <a:spLocks/>
            </p:cNvSpPr>
            <p:nvPr/>
          </p:nvSpPr>
          <p:spPr bwMode="auto">
            <a:xfrm>
              <a:off x="1069" y="2475"/>
              <a:ext cx="542" cy="103"/>
            </a:xfrm>
            <a:custGeom>
              <a:avLst/>
              <a:gdLst>
                <a:gd name="T0" fmla="*/ 25 w 542"/>
                <a:gd name="T1" fmla="*/ 11 h 103"/>
                <a:gd name="T2" fmla="*/ 58 w 542"/>
                <a:gd name="T3" fmla="*/ 12 h 103"/>
                <a:gd name="T4" fmla="*/ 92 w 542"/>
                <a:gd name="T5" fmla="*/ 13 h 103"/>
                <a:gd name="T6" fmla="*/ 126 w 542"/>
                <a:gd name="T7" fmla="*/ 13 h 103"/>
                <a:gd name="T8" fmla="*/ 160 w 542"/>
                <a:gd name="T9" fmla="*/ 13 h 103"/>
                <a:gd name="T10" fmla="*/ 194 w 542"/>
                <a:gd name="T11" fmla="*/ 14 h 103"/>
                <a:gd name="T12" fmla="*/ 228 w 542"/>
                <a:gd name="T13" fmla="*/ 14 h 103"/>
                <a:gd name="T14" fmla="*/ 261 w 542"/>
                <a:gd name="T15" fmla="*/ 16 h 103"/>
                <a:gd name="T16" fmla="*/ 286 w 542"/>
                <a:gd name="T17" fmla="*/ 17 h 103"/>
                <a:gd name="T18" fmla="*/ 302 w 542"/>
                <a:gd name="T19" fmla="*/ 17 h 103"/>
                <a:gd name="T20" fmla="*/ 318 w 542"/>
                <a:gd name="T21" fmla="*/ 17 h 103"/>
                <a:gd name="T22" fmla="*/ 335 w 542"/>
                <a:gd name="T23" fmla="*/ 16 h 103"/>
                <a:gd name="T24" fmla="*/ 359 w 542"/>
                <a:gd name="T25" fmla="*/ 14 h 103"/>
                <a:gd name="T26" fmla="*/ 392 w 542"/>
                <a:gd name="T27" fmla="*/ 11 h 103"/>
                <a:gd name="T28" fmla="*/ 426 w 542"/>
                <a:gd name="T29" fmla="*/ 7 h 103"/>
                <a:gd name="T30" fmla="*/ 459 w 542"/>
                <a:gd name="T31" fmla="*/ 3 h 103"/>
                <a:gd name="T32" fmla="*/ 484 w 542"/>
                <a:gd name="T33" fmla="*/ 1 h 103"/>
                <a:gd name="T34" fmla="*/ 500 w 542"/>
                <a:gd name="T35" fmla="*/ 0 h 103"/>
                <a:gd name="T36" fmla="*/ 516 w 542"/>
                <a:gd name="T37" fmla="*/ 0 h 103"/>
                <a:gd name="T38" fmla="*/ 532 w 542"/>
                <a:gd name="T39" fmla="*/ 0 h 103"/>
                <a:gd name="T40" fmla="*/ 540 w 542"/>
                <a:gd name="T41" fmla="*/ 4 h 103"/>
                <a:gd name="T42" fmla="*/ 541 w 542"/>
                <a:gd name="T43" fmla="*/ 13 h 103"/>
                <a:gd name="T44" fmla="*/ 542 w 542"/>
                <a:gd name="T45" fmla="*/ 23 h 103"/>
                <a:gd name="T46" fmla="*/ 542 w 542"/>
                <a:gd name="T47" fmla="*/ 32 h 103"/>
                <a:gd name="T48" fmla="*/ 533 w 542"/>
                <a:gd name="T49" fmla="*/ 43 h 103"/>
                <a:gd name="T50" fmla="*/ 512 w 542"/>
                <a:gd name="T51" fmla="*/ 58 h 103"/>
                <a:gd name="T52" fmla="*/ 485 w 542"/>
                <a:gd name="T53" fmla="*/ 70 h 103"/>
                <a:gd name="T54" fmla="*/ 453 w 542"/>
                <a:gd name="T55" fmla="*/ 80 h 103"/>
                <a:gd name="T56" fmla="*/ 418 w 542"/>
                <a:gd name="T57" fmla="*/ 88 h 103"/>
                <a:gd name="T58" fmla="*/ 379 w 542"/>
                <a:gd name="T59" fmla="*/ 94 h 103"/>
                <a:gd name="T60" fmla="*/ 339 w 542"/>
                <a:gd name="T61" fmla="*/ 99 h 103"/>
                <a:gd name="T62" fmla="*/ 297 w 542"/>
                <a:gd name="T63" fmla="*/ 102 h 103"/>
                <a:gd name="T64" fmla="*/ 255 w 542"/>
                <a:gd name="T65" fmla="*/ 103 h 103"/>
                <a:gd name="T66" fmla="*/ 213 w 542"/>
                <a:gd name="T67" fmla="*/ 103 h 103"/>
                <a:gd name="T68" fmla="*/ 171 w 542"/>
                <a:gd name="T69" fmla="*/ 101 h 103"/>
                <a:gd name="T70" fmla="*/ 132 w 542"/>
                <a:gd name="T71" fmla="*/ 98 h 103"/>
                <a:gd name="T72" fmla="*/ 96 w 542"/>
                <a:gd name="T73" fmla="*/ 94 h 103"/>
                <a:gd name="T74" fmla="*/ 63 w 542"/>
                <a:gd name="T75" fmla="*/ 90 h 103"/>
                <a:gd name="T76" fmla="*/ 34 w 542"/>
                <a:gd name="T77" fmla="*/ 84 h 103"/>
                <a:gd name="T78" fmla="*/ 10 w 542"/>
                <a:gd name="T79" fmla="*/ 77 h 103"/>
                <a:gd name="T80" fmla="*/ 1 w 542"/>
                <a:gd name="T81" fmla="*/ 68 h 103"/>
                <a:gd name="T82" fmla="*/ 0 w 542"/>
                <a:gd name="T83" fmla="*/ 58 h 103"/>
                <a:gd name="T84" fmla="*/ 1 w 542"/>
                <a:gd name="T85" fmla="*/ 49 h 103"/>
                <a:gd name="T86" fmla="*/ 2 w 542"/>
                <a:gd name="T87" fmla="*/ 40 h 103"/>
                <a:gd name="T88" fmla="*/ 4 w 542"/>
                <a:gd name="T89" fmla="*/ 28 h 103"/>
                <a:gd name="T90" fmla="*/ 7 w 542"/>
                <a:gd name="T91" fmla="*/ 15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542" h="103">
                  <a:moveTo>
                    <a:pt x="8" y="10"/>
                  </a:moveTo>
                  <a:lnTo>
                    <a:pt x="25" y="11"/>
                  </a:lnTo>
                  <a:lnTo>
                    <a:pt x="42" y="11"/>
                  </a:lnTo>
                  <a:lnTo>
                    <a:pt x="58" y="12"/>
                  </a:lnTo>
                  <a:lnTo>
                    <a:pt x="75" y="12"/>
                  </a:lnTo>
                  <a:lnTo>
                    <a:pt x="92" y="13"/>
                  </a:lnTo>
                  <a:lnTo>
                    <a:pt x="109" y="13"/>
                  </a:lnTo>
                  <a:lnTo>
                    <a:pt x="126" y="13"/>
                  </a:lnTo>
                  <a:lnTo>
                    <a:pt x="143" y="13"/>
                  </a:lnTo>
                  <a:lnTo>
                    <a:pt x="160" y="13"/>
                  </a:lnTo>
                  <a:lnTo>
                    <a:pt x="177" y="14"/>
                  </a:lnTo>
                  <a:lnTo>
                    <a:pt x="194" y="14"/>
                  </a:lnTo>
                  <a:lnTo>
                    <a:pt x="211" y="14"/>
                  </a:lnTo>
                  <a:lnTo>
                    <a:pt x="228" y="14"/>
                  </a:lnTo>
                  <a:lnTo>
                    <a:pt x="245" y="15"/>
                  </a:lnTo>
                  <a:lnTo>
                    <a:pt x="261" y="16"/>
                  </a:lnTo>
                  <a:lnTo>
                    <a:pt x="277" y="17"/>
                  </a:lnTo>
                  <a:lnTo>
                    <a:pt x="286" y="17"/>
                  </a:lnTo>
                  <a:lnTo>
                    <a:pt x="294" y="17"/>
                  </a:lnTo>
                  <a:lnTo>
                    <a:pt x="302" y="17"/>
                  </a:lnTo>
                  <a:lnTo>
                    <a:pt x="310" y="17"/>
                  </a:lnTo>
                  <a:lnTo>
                    <a:pt x="318" y="17"/>
                  </a:lnTo>
                  <a:lnTo>
                    <a:pt x="326" y="17"/>
                  </a:lnTo>
                  <a:lnTo>
                    <a:pt x="335" y="16"/>
                  </a:lnTo>
                  <a:lnTo>
                    <a:pt x="343" y="15"/>
                  </a:lnTo>
                  <a:lnTo>
                    <a:pt x="359" y="14"/>
                  </a:lnTo>
                  <a:lnTo>
                    <a:pt x="376" y="12"/>
                  </a:lnTo>
                  <a:lnTo>
                    <a:pt x="392" y="11"/>
                  </a:lnTo>
                  <a:lnTo>
                    <a:pt x="409" y="9"/>
                  </a:lnTo>
                  <a:lnTo>
                    <a:pt x="426" y="7"/>
                  </a:lnTo>
                  <a:lnTo>
                    <a:pt x="442" y="5"/>
                  </a:lnTo>
                  <a:lnTo>
                    <a:pt x="459" y="3"/>
                  </a:lnTo>
                  <a:lnTo>
                    <a:pt x="475" y="2"/>
                  </a:lnTo>
                  <a:lnTo>
                    <a:pt x="484" y="1"/>
                  </a:lnTo>
                  <a:lnTo>
                    <a:pt x="492" y="1"/>
                  </a:lnTo>
                  <a:lnTo>
                    <a:pt x="500" y="0"/>
                  </a:lnTo>
                  <a:lnTo>
                    <a:pt x="508" y="0"/>
                  </a:lnTo>
                  <a:lnTo>
                    <a:pt x="516" y="0"/>
                  </a:lnTo>
                  <a:lnTo>
                    <a:pt x="524" y="0"/>
                  </a:lnTo>
                  <a:lnTo>
                    <a:pt x="532" y="0"/>
                  </a:lnTo>
                  <a:lnTo>
                    <a:pt x="540" y="1"/>
                  </a:lnTo>
                  <a:lnTo>
                    <a:pt x="540" y="4"/>
                  </a:lnTo>
                  <a:lnTo>
                    <a:pt x="540" y="9"/>
                  </a:lnTo>
                  <a:lnTo>
                    <a:pt x="541" y="13"/>
                  </a:lnTo>
                  <a:lnTo>
                    <a:pt x="541" y="18"/>
                  </a:lnTo>
                  <a:lnTo>
                    <a:pt x="542" y="23"/>
                  </a:lnTo>
                  <a:lnTo>
                    <a:pt x="542" y="27"/>
                  </a:lnTo>
                  <a:lnTo>
                    <a:pt x="542" y="32"/>
                  </a:lnTo>
                  <a:lnTo>
                    <a:pt x="542" y="35"/>
                  </a:lnTo>
                  <a:lnTo>
                    <a:pt x="533" y="43"/>
                  </a:lnTo>
                  <a:lnTo>
                    <a:pt x="523" y="51"/>
                  </a:lnTo>
                  <a:lnTo>
                    <a:pt x="512" y="58"/>
                  </a:lnTo>
                  <a:lnTo>
                    <a:pt x="499" y="64"/>
                  </a:lnTo>
                  <a:lnTo>
                    <a:pt x="485" y="70"/>
                  </a:lnTo>
                  <a:lnTo>
                    <a:pt x="469" y="75"/>
                  </a:lnTo>
                  <a:lnTo>
                    <a:pt x="453" y="80"/>
                  </a:lnTo>
                  <a:lnTo>
                    <a:pt x="436" y="84"/>
                  </a:lnTo>
                  <a:lnTo>
                    <a:pt x="418" y="88"/>
                  </a:lnTo>
                  <a:lnTo>
                    <a:pt x="399" y="91"/>
                  </a:lnTo>
                  <a:lnTo>
                    <a:pt x="379" y="94"/>
                  </a:lnTo>
                  <a:lnTo>
                    <a:pt x="359" y="97"/>
                  </a:lnTo>
                  <a:lnTo>
                    <a:pt x="339" y="99"/>
                  </a:lnTo>
                  <a:lnTo>
                    <a:pt x="318" y="100"/>
                  </a:lnTo>
                  <a:lnTo>
                    <a:pt x="297" y="102"/>
                  </a:lnTo>
                  <a:lnTo>
                    <a:pt x="276" y="102"/>
                  </a:lnTo>
                  <a:lnTo>
                    <a:pt x="255" y="103"/>
                  </a:lnTo>
                  <a:lnTo>
                    <a:pt x="233" y="103"/>
                  </a:lnTo>
                  <a:lnTo>
                    <a:pt x="213" y="103"/>
                  </a:lnTo>
                  <a:lnTo>
                    <a:pt x="192" y="102"/>
                  </a:lnTo>
                  <a:lnTo>
                    <a:pt x="171" y="101"/>
                  </a:lnTo>
                  <a:lnTo>
                    <a:pt x="151" y="100"/>
                  </a:lnTo>
                  <a:lnTo>
                    <a:pt x="132" y="98"/>
                  </a:lnTo>
                  <a:lnTo>
                    <a:pt x="114" y="96"/>
                  </a:lnTo>
                  <a:lnTo>
                    <a:pt x="96" y="94"/>
                  </a:lnTo>
                  <a:lnTo>
                    <a:pt x="79" y="92"/>
                  </a:lnTo>
                  <a:lnTo>
                    <a:pt x="63" y="90"/>
                  </a:lnTo>
                  <a:lnTo>
                    <a:pt x="48" y="87"/>
                  </a:lnTo>
                  <a:lnTo>
                    <a:pt x="34" y="84"/>
                  </a:lnTo>
                  <a:lnTo>
                    <a:pt x="22" y="81"/>
                  </a:lnTo>
                  <a:lnTo>
                    <a:pt x="10" y="77"/>
                  </a:lnTo>
                  <a:lnTo>
                    <a:pt x="1" y="74"/>
                  </a:lnTo>
                  <a:lnTo>
                    <a:pt x="1" y="68"/>
                  </a:lnTo>
                  <a:lnTo>
                    <a:pt x="0" y="63"/>
                  </a:lnTo>
                  <a:lnTo>
                    <a:pt x="0" y="58"/>
                  </a:lnTo>
                  <a:lnTo>
                    <a:pt x="1" y="53"/>
                  </a:lnTo>
                  <a:lnTo>
                    <a:pt x="1" y="49"/>
                  </a:lnTo>
                  <a:lnTo>
                    <a:pt x="1" y="44"/>
                  </a:lnTo>
                  <a:lnTo>
                    <a:pt x="2" y="40"/>
                  </a:lnTo>
                  <a:lnTo>
                    <a:pt x="3" y="36"/>
                  </a:lnTo>
                  <a:lnTo>
                    <a:pt x="4" y="28"/>
                  </a:lnTo>
                  <a:lnTo>
                    <a:pt x="6" y="21"/>
                  </a:lnTo>
                  <a:lnTo>
                    <a:pt x="7" y="15"/>
                  </a:lnTo>
                  <a:lnTo>
                    <a:pt x="8" y="10"/>
                  </a:lnTo>
                  <a:close/>
                </a:path>
              </a:pathLst>
            </a:custGeom>
            <a:solidFill>
              <a:srgbClr val="38201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4" name="Freeform 78"/>
            <p:cNvSpPr>
              <a:spLocks/>
            </p:cNvSpPr>
            <p:nvPr/>
          </p:nvSpPr>
          <p:spPr bwMode="auto">
            <a:xfrm>
              <a:off x="1061" y="1564"/>
              <a:ext cx="600" cy="988"/>
            </a:xfrm>
            <a:custGeom>
              <a:avLst/>
              <a:gdLst>
                <a:gd name="T0" fmla="*/ 148 w 600"/>
                <a:gd name="T1" fmla="*/ 677 h 988"/>
                <a:gd name="T2" fmla="*/ 93 w 600"/>
                <a:gd name="T3" fmla="*/ 746 h 988"/>
                <a:gd name="T4" fmla="*/ 61 w 600"/>
                <a:gd name="T5" fmla="*/ 791 h 988"/>
                <a:gd name="T6" fmla="*/ 33 w 600"/>
                <a:gd name="T7" fmla="*/ 840 h 988"/>
                <a:gd name="T8" fmla="*/ 10 w 600"/>
                <a:gd name="T9" fmla="*/ 894 h 988"/>
                <a:gd name="T10" fmla="*/ 7 w 600"/>
                <a:gd name="T11" fmla="*/ 945 h 988"/>
                <a:gd name="T12" fmla="*/ 74 w 600"/>
                <a:gd name="T13" fmla="*/ 970 h 988"/>
                <a:gd name="T14" fmla="*/ 178 w 600"/>
                <a:gd name="T15" fmla="*/ 985 h 988"/>
                <a:gd name="T16" fmla="*/ 299 w 600"/>
                <a:gd name="T17" fmla="*/ 988 h 988"/>
                <a:gd name="T18" fmla="*/ 416 w 600"/>
                <a:gd name="T19" fmla="*/ 979 h 988"/>
                <a:gd name="T20" fmla="*/ 508 w 600"/>
                <a:gd name="T21" fmla="*/ 958 h 988"/>
                <a:gd name="T22" fmla="*/ 554 w 600"/>
                <a:gd name="T23" fmla="*/ 922 h 988"/>
                <a:gd name="T24" fmla="*/ 547 w 600"/>
                <a:gd name="T25" fmla="*/ 858 h 988"/>
                <a:gd name="T26" fmla="*/ 535 w 600"/>
                <a:gd name="T27" fmla="*/ 799 h 988"/>
                <a:gd name="T28" fmla="*/ 518 w 600"/>
                <a:gd name="T29" fmla="*/ 729 h 988"/>
                <a:gd name="T30" fmla="*/ 502 w 600"/>
                <a:gd name="T31" fmla="*/ 669 h 988"/>
                <a:gd name="T32" fmla="*/ 480 w 600"/>
                <a:gd name="T33" fmla="*/ 604 h 988"/>
                <a:gd name="T34" fmla="*/ 470 w 600"/>
                <a:gd name="T35" fmla="*/ 569 h 988"/>
                <a:gd name="T36" fmla="*/ 466 w 600"/>
                <a:gd name="T37" fmla="*/ 533 h 988"/>
                <a:gd name="T38" fmla="*/ 469 w 600"/>
                <a:gd name="T39" fmla="*/ 495 h 988"/>
                <a:gd name="T40" fmla="*/ 483 w 600"/>
                <a:gd name="T41" fmla="*/ 452 h 988"/>
                <a:gd name="T42" fmla="*/ 519 w 600"/>
                <a:gd name="T43" fmla="*/ 428 h 988"/>
                <a:gd name="T44" fmla="*/ 547 w 600"/>
                <a:gd name="T45" fmla="*/ 402 h 988"/>
                <a:gd name="T46" fmla="*/ 569 w 600"/>
                <a:gd name="T47" fmla="*/ 374 h 988"/>
                <a:gd name="T48" fmla="*/ 585 w 600"/>
                <a:gd name="T49" fmla="*/ 343 h 988"/>
                <a:gd name="T50" fmla="*/ 595 w 600"/>
                <a:gd name="T51" fmla="*/ 310 h 988"/>
                <a:gd name="T52" fmla="*/ 600 w 600"/>
                <a:gd name="T53" fmla="*/ 274 h 988"/>
                <a:gd name="T54" fmla="*/ 571 w 600"/>
                <a:gd name="T55" fmla="*/ 225 h 988"/>
                <a:gd name="T56" fmla="*/ 533 w 600"/>
                <a:gd name="T57" fmla="*/ 174 h 988"/>
                <a:gd name="T58" fmla="*/ 501 w 600"/>
                <a:gd name="T59" fmla="*/ 122 h 988"/>
                <a:gd name="T60" fmla="*/ 472 w 600"/>
                <a:gd name="T61" fmla="*/ 72 h 988"/>
                <a:gd name="T62" fmla="*/ 458 w 600"/>
                <a:gd name="T63" fmla="*/ 53 h 988"/>
                <a:gd name="T64" fmla="*/ 445 w 600"/>
                <a:gd name="T65" fmla="*/ 44 h 988"/>
                <a:gd name="T66" fmla="*/ 423 w 600"/>
                <a:gd name="T67" fmla="*/ 38 h 988"/>
                <a:gd name="T68" fmla="*/ 401 w 600"/>
                <a:gd name="T69" fmla="*/ 28 h 988"/>
                <a:gd name="T70" fmla="*/ 375 w 600"/>
                <a:gd name="T71" fmla="*/ 14 h 988"/>
                <a:gd name="T72" fmla="*/ 360 w 600"/>
                <a:gd name="T73" fmla="*/ 9 h 988"/>
                <a:gd name="T74" fmla="*/ 351 w 600"/>
                <a:gd name="T75" fmla="*/ 15 h 988"/>
                <a:gd name="T76" fmla="*/ 364 w 600"/>
                <a:gd name="T77" fmla="*/ 36 h 988"/>
                <a:gd name="T78" fmla="*/ 370 w 600"/>
                <a:gd name="T79" fmla="*/ 52 h 988"/>
                <a:gd name="T80" fmla="*/ 373 w 600"/>
                <a:gd name="T81" fmla="*/ 74 h 988"/>
                <a:gd name="T82" fmla="*/ 371 w 600"/>
                <a:gd name="T83" fmla="*/ 106 h 988"/>
                <a:gd name="T84" fmla="*/ 364 w 600"/>
                <a:gd name="T85" fmla="*/ 151 h 988"/>
                <a:gd name="T86" fmla="*/ 353 w 600"/>
                <a:gd name="T87" fmla="*/ 149 h 988"/>
                <a:gd name="T88" fmla="*/ 331 w 600"/>
                <a:gd name="T89" fmla="*/ 113 h 988"/>
                <a:gd name="T90" fmla="*/ 295 w 600"/>
                <a:gd name="T91" fmla="*/ 81 h 988"/>
                <a:gd name="T92" fmla="*/ 251 w 600"/>
                <a:gd name="T93" fmla="*/ 54 h 988"/>
                <a:gd name="T94" fmla="*/ 203 w 600"/>
                <a:gd name="T95" fmla="*/ 31 h 988"/>
                <a:gd name="T96" fmla="*/ 155 w 600"/>
                <a:gd name="T97" fmla="*/ 12 h 988"/>
                <a:gd name="T98" fmla="*/ 79 w 600"/>
                <a:gd name="T99" fmla="*/ 27 h 988"/>
                <a:gd name="T100" fmla="*/ 14 w 600"/>
                <a:gd name="T101" fmla="*/ 70 h 988"/>
                <a:gd name="T102" fmla="*/ 10 w 600"/>
                <a:gd name="T103" fmla="*/ 158 h 988"/>
                <a:gd name="T104" fmla="*/ 32 w 600"/>
                <a:gd name="T105" fmla="*/ 246 h 988"/>
                <a:gd name="T106" fmla="*/ 69 w 600"/>
                <a:gd name="T107" fmla="*/ 336 h 988"/>
                <a:gd name="T108" fmla="*/ 127 w 600"/>
                <a:gd name="T109" fmla="*/ 464 h 988"/>
                <a:gd name="T110" fmla="*/ 157 w 600"/>
                <a:gd name="T111" fmla="*/ 557 h 988"/>
                <a:gd name="T112" fmla="*/ 167 w 600"/>
                <a:gd name="T113" fmla="*/ 652 h 9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600" h="988">
                  <a:moveTo>
                    <a:pt x="167" y="652"/>
                  </a:moveTo>
                  <a:lnTo>
                    <a:pt x="163" y="658"/>
                  </a:lnTo>
                  <a:lnTo>
                    <a:pt x="158" y="664"/>
                  </a:lnTo>
                  <a:lnTo>
                    <a:pt x="153" y="671"/>
                  </a:lnTo>
                  <a:lnTo>
                    <a:pt x="148" y="677"/>
                  </a:lnTo>
                  <a:lnTo>
                    <a:pt x="137" y="691"/>
                  </a:lnTo>
                  <a:lnTo>
                    <a:pt x="125" y="706"/>
                  </a:lnTo>
                  <a:lnTo>
                    <a:pt x="112" y="722"/>
                  </a:lnTo>
                  <a:lnTo>
                    <a:pt x="99" y="738"/>
                  </a:lnTo>
                  <a:lnTo>
                    <a:pt x="93" y="746"/>
                  </a:lnTo>
                  <a:lnTo>
                    <a:pt x="86" y="755"/>
                  </a:lnTo>
                  <a:lnTo>
                    <a:pt x="80" y="764"/>
                  </a:lnTo>
                  <a:lnTo>
                    <a:pt x="74" y="773"/>
                  </a:lnTo>
                  <a:lnTo>
                    <a:pt x="67" y="782"/>
                  </a:lnTo>
                  <a:lnTo>
                    <a:pt x="61" y="791"/>
                  </a:lnTo>
                  <a:lnTo>
                    <a:pt x="55" y="801"/>
                  </a:lnTo>
                  <a:lnTo>
                    <a:pt x="49" y="811"/>
                  </a:lnTo>
                  <a:lnTo>
                    <a:pt x="43" y="820"/>
                  </a:lnTo>
                  <a:lnTo>
                    <a:pt x="38" y="830"/>
                  </a:lnTo>
                  <a:lnTo>
                    <a:pt x="33" y="840"/>
                  </a:lnTo>
                  <a:lnTo>
                    <a:pt x="27" y="851"/>
                  </a:lnTo>
                  <a:lnTo>
                    <a:pt x="23" y="861"/>
                  </a:lnTo>
                  <a:lnTo>
                    <a:pt x="18" y="872"/>
                  </a:lnTo>
                  <a:lnTo>
                    <a:pt x="14" y="883"/>
                  </a:lnTo>
                  <a:lnTo>
                    <a:pt x="10" y="894"/>
                  </a:lnTo>
                  <a:lnTo>
                    <a:pt x="7" y="905"/>
                  </a:lnTo>
                  <a:lnTo>
                    <a:pt x="4" y="916"/>
                  </a:lnTo>
                  <a:lnTo>
                    <a:pt x="2" y="928"/>
                  </a:lnTo>
                  <a:lnTo>
                    <a:pt x="0" y="939"/>
                  </a:lnTo>
                  <a:lnTo>
                    <a:pt x="7" y="945"/>
                  </a:lnTo>
                  <a:lnTo>
                    <a:pt x="16" y="951"/>
                  </a:lnTo>
                  <a:lnTo>
                    <a:pt x="28" y="957"/>
                  </a:lnTo>
                  <a:lnTo>
                    <a:pt x="41" y="962"/>
                  </a:lnTo>
                  <a:lnTo>
                    <a:pt x="57" y="966"/>
                  </a:lnTo>
                  <a:lnTo>
                    <a:pt x="74" y="970"/>
                  </a:lnTo>
                  <a:lnTo>
                    <a:pt x="92" y="974"/>
                  </a:lnTo>
                  <a:lnTo>
                    <a:pt x="112" y="977"/>
                  </a:lnTo>
                  <a:lnTo>
                    <a:pt x="133" y="980"/>
                  </a:lnTo>
                  <a:lnTo>
                    <a:pt x="155" y="983"/>
                  </a:lnTo>
                  <a:lnTo>
                    <a:pt x="178" y="985"/>
                  </a:lnTo>
                  <a:lnTo>
                    <a:pt x="202" y="986"/>
                  </a:lnTo>
                  <a:lnTo>
                    <a:pt x="226" y="988"/>
                  </a:lnTo>
                  <a:lnTo>
                    <a:pt x="250" y="988"/>
                  </a:lnTo>
                  <a:lnTo>
                    <a:pt x="275" y="988"/>
                  </a:lnTo>
                  <a:lnTo>
                    <a:pt x="299" y="988"/>
                  </a:lnTo>
                  <a:lnTo>
                    <a:pt x="324" y="987"/>
                  </a:lnTo>
                  <a:lnTo>
                    <a:pt x="348" y="986"/>
                  </a:lnTo>
                  <a:lnTo>
                    <a:pt x="371" y="984"/>
                  </a:lnTo>
                  <a:lnTo>
                    <a:pt x="394" y="982"/>
                  </a:lnTo>
                  <a:lnTo>
                    <a:pt x="416" y="979"/>
                  </a:lnTo>
                  <a:lnTo>
                    <a:pt x="437" y="976"/>
                  </a:lnTo>
                  <a:lnTo>
                    <a:pt x="457" y="972"/>
                  </a:lnTo>
                  <a:lnTo>
                    <a:pt x="476" y="968"/>
                  </a:lnTo>
                  <a:lnTo>
                    <a:pt x="493" y="963"/>
                  </a:lnTo>
                  <a:lnTo>
                    <a:pt x="508" y="958"/>
                  </a:lnTo>
                  <a:lnTo>
                    <a:pt x="522" y="952"/>
                  </a:lnTo>
                  <a:lnTo>
                    <a:pt x="533" y="945"/>
                  </a:lnTo>
                  <a:lnTo>
                    <a:pt x="543" y="938"/>
                  </a:lnTo>
                  <a:lnTo>
                    <a:pt x="550" y="930"/>
                  </a:lnTo>
                  <a:lnTo>
                    <a:pt x="554" y="922"/>
                  </a:lnTo>
                  <a:lnTo>
                    <a:pt x="556" y="913"/>
                  </a:lnTo>
                  <a:lnTo>
                    <a:pt x="554" y="898"/>
                  </a:lnTo>
                  <a:lnTo>
                    <a:pt x="551" y="883"/>
                  </a:lnTo>
                  <a:lnTo>
                    <a:pt x="549" y="870"/>
                  </a:lnTo>
                  <a:lnTo>
                    <a:pt x="547" y="858"/>
                  </a:lnTo>
                  <a:lnTo>
                    <a:pt x="545" y="846"/>
                  </a:lnTo>
                  <a:lnTo>
                    <a:pt x="542" y="834"/>
                  </a:lnTo>
                  <a:lnTo>
                    <a:pt x="540" y="822"/>
                  </a:lnTo>
                  <a:lnTo>
                    <a:pt x="538" y="811"/>
                  </a:lnTo>
                  <a:lnTo>
                    <a:pt x="535" y="799"/>
                  </a:lnTo>
                  <a:lnTo>
                    <a:pt x="532" y="786"/>
                  </a:lnTo>
                  <a:lnTo>
                    <a:pt x="529" y="773"/>
                  </a:lnTo>
                  <a:lnTo>
                    <a:pt x="526" y="760"/>
                  </a:lnTo>
                  <a:lnTo>
                    <a:pt x="522" y="745"/>
                  </a:lnTo>
                  <a:lnTo>
                    <a:pt x="518" y="729"/>
                  </a:lnTo>
                  <a:lnTo>
                    <a:pt x="513" y="712"/>
                  </a:lnTo>
                  <a:lnTo>
                    <a:pt x="509" y="693"/>
                  </a:lnTo>
                  <a:lnTo>
                    <a:pt x="506" y="685"/>
                  </a:lnTo>
                  <a:lnTo>
                    <a:pt x="504" y="677"/>
                  </a:lnTo>
                  <a:lnTo>
                    <a:pt x="502" y="669"/>
                  </a:lnTo>
                  <a:lnTo>
                    <a:pt x="499" y="661"/>
                  </a:lnTo>
                  <a:lnTo>
                    <a:pt x="494" y="646"/>
                  </a:lnTo>
                  <a:lnTo>
                    <a:pt x="489" y="632"/>
                  </a:lnTo>
                  <a:lnTo>
                    <a:pt x="484" y="618"/>
                  </a:lnTo>
                  <a:lnTo>
                    <a:pt x="480" y="604"/>
                  </a:lnTo>
                  <a:lnTo>
                    <a:pt x="478" y="597"/>
                  </a:lnTo>
                  <a:lnTo>
                    <a:pt x="476" y="590"/>
                  </a:lnTo>
                  <a:lnTo>
                    <a:pt x="473" y="583"/>
                  </a:lnTo>
                  <a:lnTo>
                    <a:pt x="472" y="576"/>
                  </a:lnTo>
                  <a:lnTo>
                    <a:pt x="470" y="569"/>
                  </a:lnTo>
                  <a:lnTo>
                    <a:pt x="469" y="562"/>
                  </a:lnTo>
                  <a:lnTo>
                    <a:pt x="468" y="555"/>
                  </a:lnTo>
                  <a:lnTo>
                    <a:pt x="467" y="548"/>
                  </a:lnTo>
                  <a:lnTo>
                    <a:pt x="466" y="541"/>
                  </a:lnTo>
                  <a:lnTo>
                    <a:pt x="466" y="533"/>
                  </a:lnTo>
                  <a:lnTo>
                    <a:pt x="466" y="526"/>
                  </a:lnTo>
                  <a:lnTo>
                    <a:pt x="466" y="519"/>
                  </a:lnTo>
                  <a:lnTo>
                    <a:pt x="467" y="511"/>
                  </a:lnTo>
                  <a:lnTo>
                    <a:pt x="468" y="503"/>
                  </a:lnTo>
                  <a:lnTo>
                    <a:pt x="469" y="495"/>
                  </a:lnTo>
                  <a:lnTo>
                    <a:pt x="471" y="487"/>
                  </a:lnTo>
                  <a:lnTo>
                    <a:pt x="473" y="478"/>
                  </a:lnTo>
                  <a:lnTo>
                    <a:pt x="476" y="470"/>
                  </a:lnTo>
                  <a:lnTo>
                    <a:pt x="479" y="461"/>
                  </a:lnTo>
                  <a:lnTo>
                    <a:pt x="483" y="452"/>
                  </a:lnTo>
                  <a:lnTo>
                    <a:pt x="491" y="447"/>
                  </a:lnTo>
                  <a:lnTo>
                    <a:pt x="498" y="443"/>
                  </a:lnTo>
                  <a:lnTo>
                    <a:pt x="505" y="438"/>
                  </a:lnTo>
                  <a:lnTo>
                    <a:pt x="512" y="433"/>
                  </a:lnTo>
                  <a:lnTo>
                    <a:pt x="519" y="428"/>
                  </a:lnTo>
                  <a:lnTo>
                    <a:pt x="525" y="423"/>
                  </a:lnTo>
                  <a:lnTo>
                    <a:pt x="531" y="418"/>
                  </a:lnTo>
                  <a:lnTo>
                    <a:pt x="537" y="413"/>
                  </a:lnTo>
                  <a:lnTo>
                    <a:pt x="542" y="408"/>
                  </a:lnTo>
                  <a:lnTo>
                    <a:pt x="547" y="402"/>
                  </a:lnTo>
                  <a:lnTo>
                    <a:pt x="552" y="397"/>
                  </a:lnTo>
                  <a:lnTo>
                    <a:pt x="557" y="391"/>
                  </a:lnTo>
                  <a:lnTo>
                    <a:pt x="561" y="386"/>
                  </a:lnTo>
                  <a:lnTo>
                    <a:pt x="565" y="380"/>
                  </a:lnTo>
                  <a:lnTo>
                    <a:pt x="569" y="374"/>
                  </a:lnTo>
                  <a:lnTo>
                    <a:pt x="573" y="368"/>
                  </a:lnTo>
                  <a:lnTo>
                    <a:pt x="576" y="362"/>
                  </a:lnTo>
                  <a:lnTo>
                    <a:pt x="579" y="356"/>
                  </a:lnTo>
                  <a:lnTo>
                    <a:pt x="582" y="349"/>
                  </a:lnTo>
                  <a:lnTo>
                    <a:pt x="585" y="343"/>
                  </a:lnTo>
                  <a:lnTo>
                    <a:pt x="587" y="337"/>
                  </a:lnTo>
                  <a:lnTo>
                    <a:pt x="590" y="330"/>
                  </a:lnTo>
                  <a:lnTo>
                    <a:pt x="592" y="323"/>
                  </a:lnTo>
                  <a:lnTo>
                    <a:pt x="594" y="317"/>
                  </a:lnTo>
                  <a:lnTo>
                    <a:pt x="595" y="310"/>
                  </a:lnTo>
                  <a:lnTo>
                    <a:pt x="596" y="303"/>
                  </a:lnTo>
                  <a:lnTo>
                    <a:pt x="598" y="296"/>
                  </a:lnTo>
                  <a:lnTo>
                    <a:pt x="598" y="288"/>
                  </a:lnTo>
                  <a:lnTo>
                    <a:pt x="599" y="281"/>
                  </a:lnTo>
                  <a:lnTo>
                    <a:pt x="600" y="274"/>
                  </a:lnTo>
                  <a:lnTo>
                    <a:pt x="600" y="266"/>
                  </a:lnTo>
                  <a:lnTo>
                    <a:pt x="600" y="259"/>
                  </a:lnTo>
                  <a:lnTo>
                    <a:pt x="590" y="247"/>
                  </a:lnTo>
                  <a:lnTo>
                    <a:pt x="580" y="236"/>
                  </a:lnTo>
                  <a:lnTo>
                    <a:pt x="571" y="225"/>
                  </a:lnTo>
                  <a:lnTo>
                    <a:pt x="563" y="215"/>
                  </a:lnTo>
                  <a:lnTo>
                    <a:pt x="555" y="204"/>
                  </a:lnTo>
                  <a:lnTo>
                    <a:pt x="547" y="194"/>
                  </a:lnTo>
                  <a:lnTo>
                    <a:pt x="540" y="184"/>
                  </a:lnTo>
                  <a:lnTo>
                    <a:pt x="533" y="174"/>
                  </a:lnTo>
                  <a:lnTo>
                    <a:pt x="527" y="165"/>
                  </a:lnTo>
                  <a:lnTo>
                    <a:pt x="521" y="156"/>
                  </a:lnTo>
                  <a:lnTo>
                    <a:pt x="515" y="147"/>
                  </a:lnTo>
                  <a:lnTo>
                    <a:pt x="510" y="139"/>
                  </a:lnTo>
                  <a:lnTo>
                    <a:pt x="501" y="122"/>
                  </a:lnTo>
                  <a:lnTo>
                    <a:pt x="492" y="108"/>
                  </a:lnTo>
                  <a:lnTo>
                    <a:pt x="485" y="95"/>
                  </a:lnTo>
                  <a:lnTo>
                    <a:pt x="478" y="83"/>
                  </a:lnTo>
                  <a:lnTo>
                    <a:pt x="475" y="77"/>
                  </a:lnTo>
                  <a:lnTo>
                    <a:pt x="472" y="72"/>
                  </a:lnTo>
                  <a:lnTo>
                    <a:pt x="469" y="68"/>
                  </a:lnTo>
                  <a:lnTo>
                    <a:pt x="466" y="63"/>
                  </a:lnTo>
                  <a:lnTo>
                    <a:pt x="464" y="59"/>
                  </a:lnTo>
                  <a:lnTo>
                    <a:pt x="461" y="56"/>
                  </a:lnTo>
                  <a:lnTo>
                    <a:pt x="458" y="53"/>
                  </a:lnTo>
                  <a:lnTo>
                    <a:pt x="455" y="50"/>
                  </a:lnTo>
                  <a:lnTo>
                    <a:pt x="453" y="48"/>
                  </a:lnTo>
                  <a:lnTo>
                    <a:pt x="450" y="46"/>
                  </a:lnTo>
                  <a:lnTo>
                    <a:pt x="448" y="45"/>
                  </a:lnTo>
                  <a:lnTo>
                    <a:pt x="445" y="44"/>
                  </a:lnTo>
                  <a:lnTo>
                    <a:pt x="440" y="43"/>
                  </a:lnTo>
                  <a:lnTo>
                    <a:pt x="435" y="42"/>
                  </a:lnTo>
                  <a:lnTo>
                    <a:pt x="431" y="41"/>
                  </a:lnTo>
                  <a:lnTo>
                    <a:pt x="427" y="40"/>
                  </a:lnTo>
                  <a:lnTo>
                    <a:pt x="423" y="38"/>
                  </a:lnTo>
                  <a:lnTo>
                    <a:pt x="420" y="37"/>
                  </a:lnTo>
                  <a:lnTo>
                    <a:pt x="416" y="35"/>
                  </a:lnTo>
                  <a:lnTo>
                    <a:pt x="413" y="34"/>
                  </a:lnTo>
                  <a:lnTo>
                    <a:pt x="406" y="31"/>
                  </a:lnTo>
                  <a:lnTo>
                    <a:pt x="401" y="28"/>
                  </a:lnTo>
                  <a:lnTo>
                    <a:pt x="395" y="25"/>
                  </a:lnTo>
                  <a:lnTo>
                    <a:pt x="390" y="22"/>
                  </a:lnTo>
                  <a:lnTo>
                    <a:pt x="385" y="19"/>
                  </a:lnTo>
                  <a:lnTo>
                    <a:pt x="380" y="16"/>
                  </a:lnTo>
                  <a:lnTo>
                    <a:pt x="375" y="14"/>
                  </a:lnTo>
                  <a:lnTo>
                    <a:pt x="370" y="12"/>
                  </a:lnTo>
                  <a:lnTo>
                    <a:pt x="368" y="11"/>
                  </a:lnTo>
                  <a:lnTo>
                    <a:pt x="365" y="10"/>
                  </a:lnTo>
                  <a:lnTo>
                    <a:pt x="363" y="10"/>
                  </a:lnTo>
                  <a:lnTo>
                    <a:pt x="360" y="9"/>
                  </a:lnTo>
                  <a:lnTo>
                    <a:pt x="357" y="9"/>
                  </a:lnTo>
                  <a:lnTo>
                    <a:pt x="354" y="9"/>
                  </a:lnTo>
                  <a:lnTo>
                    <a:pt x="351" y="9"/>
                  </a:lnTo>
                  <a:lnTo>
                    <a:pt x="347" y="10"/>
                  </a:lnTo>
                  <a:lnTo>
                    <a:pt x="351" y="15"/>
                  </a:lnTo>
                  <a:lnTo>
                    <a:pt x="354" y="21"/>
                  </a:lnTo>
                  <a:lnTo>
                    <a:pt x="357" y="26"/>
                  </a:lnTo>
                  <a:lnTo>
                    <a:pt x="361" y="31"/>
                  </a:lnTo>
                  <a:lnTo>
                    <a:pt x="362" y="33"/>
                  </a:lnTo>
                  <a:lnTo>
                    <a:pt x="364" y="36"/>
                  </a:lnTo>
                  <a:lnTo>
                    <a:pt x="365" y="39"/>
                  </a:lnTo>
                  <a:lnTo>
                    <a:pt x="366" y="42"/>
                  </a:lnTo>
                  <a:lnTo>
                    <a:pt x="368" y="45"/>
                  </a:lnTo>
                  <a:lnTo>
                    <a:pt x="369" y="48"/>
                  </a:lnTo>
                  <a:lnTo>
                    <a:pt x="370" y="52"/>
                  </a:lnTo>
                  <a:lnTo>
                    <a:pt x="371" y="56"/>
                  </a:lnTo>
                  <a:lnTo>
                    <a:pt x="371" y="60"/>
                  </a:lnTo>
                  <a:lnTo>
                    <a:pt x="372" y="64"/>
                  </a:lnTo>
                  <a:lnTo>
                    <a:pt x="372" y="69"/>
                  </a:lnTo>
                  <a:lnTo>
                    <a:pt x="373" y="74"/>
                  </a:lnTo>
                  <a:lnTo>
                    <a:pt x="373" y="79"/>
                  </a:lnTo>
                  <a:lnTo>
                    <a:pt x="373" y="85"/>
                  </a:lnTo>
                  <a:lnTo>
                    <a:pt x="372" y="91"/>
                  </a:lnTo>
                  <a:lnTo>
                    <a:pt x="372" y="98"/>
                  </a:lnTo>
                  <a:lnTo>
                    <a:pt x="371" y="106"/>
                  </a:lnTo>
                  <a:lnTo>
                    <a:pt x="370" y="114"/>
                  </a:lnTo>
                  <a:lnTo>
                    <a:pt x="369" y="122"/>
                  </a:lnTo>
                  <a:lnTo>
                    <a:pt x="367" y="131"/>
                  </a:lnTo>
                  <a:lnTo>
                    <a:pt x="366" y="141"/>
                  </a:lnTo>
                  <a:lnTo>
                    <a:pt x="364" y="151"/>
                  </a:lnTo>
                  <a:lnTo>
                    <a:pt x="361" y="162"/>
                  </a:lnTo>
                  <a:lnTo>
                    <a:pt x="359" y="173"/>
                  </a:lnTo>
                  <a:lnTo>
                    <a:pt x="358" y="165"/>
                  </a:lnTo>
                  <a:lnTo>
                    <a:pt x="356" y="157"/>
                  </a:lnTo>
                  <a:lnTo>
                    <a:pt x="353" y="149"/>
                  </a:lnTo>
                  <a:lnTo>
                    <a:pt x="350" y="141"/>
                  </a:lnTo>
                  <a:lnTo>
                    <a:pt x="346" y="134"/>
                  </a:lnTo>
                  <a:lnTo>
                    <a:pt x="342" y="127"/>
                  </a:lnTo>
                  <a:lnTo>
                    <a:pt x="337" y="119"/>
                  </a:lnTo>
                  <a:lnTo>
                    <a:pt x="331" y="113"/>
                  </a:lnTo>
                  <a:lnTo>
                    <a:pt x="325" y="106"/>
                  </a:lnTo>
                  <a:lnTo>
                    <a:pt x="318" y="99"/>
                  </a:lnTo>
                  <a:lnTo>
                    <a:pt x="311" y="93"/>
                  </a:lnTo>
                  <a:lnTo>
                    <a:pt x="303" y="87"/>
                  </a:lnTo>
                  <a:lnTo>
                    <a:pt x="295" y="81"/>
                  </a:lnTo>
                  <a:lnTo>
                    <a:pt x="287" y="75"/>
                  </a:lnTo>
                  <a:lnTo>
                    <a:pt x="279" y="69"/>
                  </a:lnTo>
                  <a:lnTo>
                    <a:pt x="270" y="64"/>
                  </a:lnTo>
                  <a:lnTo>
                    <a:pt x="261" y="59"/>
                  </a:lnTo>
                  <a:lnTo>
                    <a:pt x="251" y="54"/>
                  </a:lnTo>
                  <a:lnTo>
                    <a:pt x="242" y="48"/>
                  </a:lnTo>
                  <a:lnTo>
                    <a:pt x="232" y="44"/>
                  </a:lnTo>
                  <a:lnTo>
                    <a:pt x="223" y="39"/>
                  </a:lnTo>
                  <a:lnTo>
                    <a:pt x="213" y="35"/>
                  </a:lnTo>
                  <a:lnTo>
                    <a:pt x="203" y="31"/>
                  </a:lnTo>
                  <a:lnTo>
                    <a:pt x="193" y="27"/>
                  </a:lnTo>
                  <a:lnTo>
                    <a:pt x="184" y="23"/>
                  </a:lnTo>
                  <a:lnTo>
                    <a:pt x="174" y="19"/>
                  </a:lnTo>
                  <a:lnTo>
                    <a:pt x="165" y="15"/>
                  </a:lnTo>
                  <a:lnTo>
                    <a:pt x="155" y="12"/>
                  </a:lnTo>
                  <a:lnTo>
                    <a:pt x="137" y="6"/>
                  </a:lnTo>
                  <a:lnTo>
                    <a:pt x="120" y="0"/>
                  </a:lnTo>
                  <a:lnTo>
                    <a:pt x="107" y="9"/>
                  </a:lnTo>
                  <a:lnTo>
                    <a:pt x="93" y="18"/>
                  </a:lnTo>
                  <a:lnTo>
                    <a:pt x="79" y="27"/>
                  </a:lnTo>
                  <a:lnTo>
                    <a:pt x="65" y="37"/>
                  </a:lnTo>
                  <a:lnTo>
                    <a:pt x="52" y="46"/>
                  </a:lnTo>
                  <a:lnTo>
                    <a:pt x="39" y="55"/>
                  </a:lnTo>
                  <a:lnTo>
                    <a:pt x="26" y="63"/>
                  </a:lnTo>
                  <a:lnTo>
                    <a:pt x="14" y="70"/>
                  </a:lnTo>
                  <a:lnTo>
                    <a:pt x="11" y="87"/>
                  </a:lnTo>
                  <a:lnTo>
                    <a:pt x="9" y="105"/>
                  </a:lnTo>
                  <a:lnTo>
                    <a:pt x="8" y="122"/>
                  </a:lnTo>
                  <a:lnTo>
                    <a:pt x="8" y="140"/>
                  </a:lnTo>
                  <a:lnTo>
                    <a:pt x="10" y="158"/>
                  </a:lnTo>
                  <a:lnTo>
                    <a:pt x="12" y="175"/>
                  </a:lnTo>
                  <a:lnTo>
                    <a:pt x="16" y="193"/>
                  </a:lnTo>
                  <a:lnTo>
                    <a:pt x="20" y="211"/>
                  </a:lnTo>
                  <a:lnTo>
                    <a:pt x="26" y="229"/>
                  </a:lnTo>
                  <a:lnTo>
                    <a:pt x="32" y="246"/>
                  </a:lnTo>
                  <a:lnTo>
                    <a:pt x="38" y="264"/>
                  </a:lnTo>
                  <a:lnTo>
                    <a:pt x="45" y="282"/>
                  </a:lnTo>
                  <a:lnTo>
                    <a:pt x="53" y="300"/>
                  </a:lnTo>
                  <a:lnTo>
                    <a:pt x="61" y="318"/>
                  </a:lnTo>
                  <a:lnTo>
                    <a:pt x="69" y="336"/>
                  </a:lnTo>
                  <a:lnTo>
                    <a:pt x="77" y="354"/>
                  </a:lnTo>
                  <a:lnTo>
                    <a:pt x="94" y="390"/>
                  </a:lnTo>
                  <a:lnTo>
                    <a:pt x="111" y="427"/>
                  </a:lnTo>
                  <a:lnTo>
                    <a:pt x="119" y="445"/>
                  </a:lnTo>
                  <a:lnTo>
                    <a:pt x="127" y="464"/>
                  </a:lnTo>
                  <a:lnTo>
                    <a:pt x="134" y="482"/>
                  </a:lnTo>
                  <a:lnTo>
                    <a:pt x="141" y="501"/>
                  </a:lnTo>
                  <a:lnTo>
                    <a:pt x="147" y="519"/>
                  </a:lnTo>
                  <a:lnTo>
                    <a:pt x="153" y="538"/>
                  </a:lnTo>
                  <a:lnTo>
                    <a:pt x="157" y="557"/>
                  </a:lnTo>
                  <a:lnTo>
                    <a:pt x="161" y="576"/>
                  </a:lnTo>
                  <a:lnTo>
                    <a:pt x="164" y="595"/>
                  </a:lnTo>
                  <a:lnTo>
                    <a:pt x="166" y="614"/>
                  </a:lnTo>
                  <a:lnTo>
                    <a:pt x="167" y="633"/>
                  </a:lnTo>
                  <a:lnTo>
                    <a:pt x="167" y="652"/>
                  </a:lnTo>
                  <a:close/>
                </a:path>
              </a:pathLst>
            </a:custGeom>
            <a:solidFill>
              <a:srgbClr val="5460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5" name="Freeform 79"/>
            <p:cNvSpPr>
              <a:spLocks/>
            </p:cNvSpPr>
            <p:nvPr/>
          </p:nvSpPr>
          <p:spPr bwMode="auto">
            <a:xfrm>
              <a:off x="1179" y="1921"/>
              <a:ext cx="264" cy="111"/>
            </a:xfrm>
            <a:custGeom>
              <a:avLst/>
              <a:gdLst>
                <a:gd name="T0" fmla="*/ 237 w 264"/>
                <a:gd name="T1" fmla="*/ 37 h 111"/>
                <a:gd name="T2" fmla="*/ 230 w 264"/>
                <a:gd name="T3" fmla="*/ 49 h 111"/>
                <a:gd name="T4" fmla="*/ 221 w 264"/>
                <a:gd name="T5" fmla="*/ 60 h 111"/>
                <a:gd name="T6" fmla="*/ 211 w 264"/>
                <a:gd name="T7" fmla="*/ 69 h 111"/>
                <a:gd name="T8" fmla="*/ 198 w 264"/>
                <a:gd name="T9" fmla="*/ 76 h 111"/>
                <a:gd name="T10" fmla="*/ 185 w 264"/>
                <a:gd name="T11" fmla="*/ 81 h 111"/>
                <a:gd name="T12" fmla="*/ 170 w 264"/>
                <a:gd name="T13" fmla="*/ 85 h 111"/>
                <a:gd name="T14" fmla="*/ 154 w 264"/>
                <a:gd name="T15" fmla="*/ 86 h 111"/>
                <a:gd name="T16" fmla="*/ 138 w 264"/>
                <a:gd name="T17" fmla="*/ 84 h 111"/>
                <a:gd name="T18" fmla="*/ 120 w 264"/>
                <a:gd name="T19" fmla="*/ 81 h 111"/>
                <a:gd name="T20" fmla="*/ 102 w 264"/>
                <a:gd name="T21" fmla="*/ 75 h 111"/>
                <a:gd name="T22" fmla="*/ 84 w 264"/>
                <a:gd name="T23" fmla="*/ 67 h 111"/>
                <a:gd name="T24" fmla="*/ 65 w 264"/>
                <a:gd name="T25" fmla="*/ 57 h 111"/>
                <a:gd name="T26" fmla="*/ 46 w 264"/>
                <a:gd name="T27" fmla="*/ 44 h 111"/>
                <a:gd name="T28" fmla="*/ 28 w 264"/>
                <a:gd name="T29" fmla="*/ 28 h 111"/>
                <a:gd name="T30" fmla="*/ 9 w 264"/>
                <a:gd name="T31" fmla="*/ 10 h 111"/>
                <a:gd name="T32" fmla="*/ 7 w 264"/>
                <a:gd name="T33" fmla="*/ 10 h 111"/>
                <a:gd name="T34" fmla="*/ 21 w 264"/>
                <a:gd name="T35" fmla="*/ 29 h 111"/>
                <a:gd name="T36" fmla="*/ 37 w 264"/>
                <a:gd name="T37" fmla="*/ 46 h 111"/>
                <a:gd name="T38" fmla="*/ 54 w 264"/>
                <a:gd name="T39" fmla="*/ 61 h 111"/>
                <a:gd name="T40" fmla="*/ 72 w 264"/>
                <a:gd name="T41" fmla="*/ 74 h 111"/>
                <a:gd name="T42" fmla="*/ 91 w 264"/>
                <a:gd name="T43" fmla="*/ 86 h 111"/>
                <a:gd name="T44" fmla="*/ 110 w 264"/>
                <a:gd name="T45" fmla="*/ 95 h 111"/>
                <a:gd name="T46" fmla="*/ 129 w 264"/>
                <a:gd name="T47" fmla="*/ 102 h 111"/>
                <a:gd name="T48" fmla="*/ 148 w 264"/>
                <a:gd name="T49" fmla="*/ 107 h 111"/>
                <a:gd name="T50" fmla="*/ 167 w 264"/>
                <a:gd name="T51" fmla="*/ 110 h 111"/>
                <a:gd name="T52" fmla="*/ 186 w 264"/>
                <a:gd name="T53" fmla="*/ 111 h 111"/>
                <a:gd name="T54" fmla="*/ 203 w 264"/>
                <a:gd name="T55" fmla="*/ 109 h 111"/>
                <a:gd name="T56" fmla="*/ 219 w 264"/>
                <a:gd name="T57" fmla="*/ 104 h 111"/>
                <a:gd name="T58" fmla="*/ 234 w 264"/>
                <a:gd name="T59" fmla="*/ 97 h 111"/>
                <a:gd name="T60" fmla="*/ 248 w 264"/>
                <a:gd name="T61" fmla="*/ 88 h 111"/>
                <a:gd name="T62" fmla="*/ 259 w 264"/>
                <a:gd name="T63" fmla="*/ 75 h 111"/>
                <a:gd name="T64" fmla="*/ 263 w 264"/>
                <a:gd name="T65" fmla="*/ 66 h 111"/>
                <a:gd name="T66" fmla="*/ 261 w 264"/>
                <a:gd name="T67" fmla="*/ 61 h 111"/>
                <a:gd name="T68" fmla="*/ 256 w 264"/>
                <a:gd name="T69" fmla="*/ 54 h 111"/>
                <a:gd name="T70" fmla="*/ 248 w 264"/>
                <a:gd name="T71" fmla="*/ 44 h 111"/>
                <a:gd name="T72" fmla="*/ 243 w 264"/>
                <a:gd name="T73" fmla="*/ 37 h 111"/>
                <a:gd name="T74" fmla="*/ 240 w 264"/>
                <a:gd name="T75" fmla="*/ 32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64" h="111">
                  <a:moveTo>
                    <a:pt x="240" y="30"/>
                  </a:moveTo>
                  <a:lnTo>
                    <a:pt x="237" y="37"/>
                  </a:lnTo>
                  <a:lnTo>
                    <a:pt x="234" y="43"/>
                  </a:lnTo>
                  <a:lnTo>
                    <a:pt x="230" y="49"/>
                  </a:lnTo>
                  <a:lnTo>
                    <a:pt x="226" y="55"/>
                  </a:lnTo>
                  <a:lnTo>
                    <a:pt x="221" y="60"/>
                  </a:lnTo>
                  <a:lnTo>
                    <a:pt x="216" y="65"/>
                  </a:lnTo>
                  <a:lnTo>
                    <a:pt x="211" y="69"/>
                  </a:lnTo>
                  <a:lnTo>
                    <a:pt x="205" y="73"/>
                  </a:lnTo>
                  <a:lnTo>
                    <a:pt x="198" y="76"/>
                  </a:lnTo>
                  <a:lnTo>
                    <a:pt x="192" y="79"/>
                  </a:lnTo>
                  <a:lnTo>
                    <a:pt x="185" y="81"/>
                  </a:lnTo>
                  <a:lnTo>
                    <a:pt x="178" y="83"/>
                  </a:lnTo>
                  <a:lnTo>
                    <a:pt x="170" y="85"/>
                  </a:lnTo>
                  <a:lnTo>
                    <a:pt x="162" y="85"/>
                  </a:lnTo>
                  <a:lnTo>
                    <a:pt x="154" y="86"/>
                  </a:lnTo>
                  <a:lnTo>
                    <a:pt x="146" y="85"/>
                  </a:lnTo>
                  <a:lnTo>
                    <a:pt x="138" y="84"/>
                  </a:lnTo>
                  <a:lnTo>
                    <a:pt x="129" y="83"/>
                  </a:lnTo>
                  <a:lnTo>
                    <a:pt x="120" y="81"/>
                  </a:lnTo>
                  <a:lnTo>
                    <a:pt x="111" y="78"/>
                  </a:lnTo>
                  <a:lnTo>
                    <a:pt x="102" y="75"/>
                  </a:lnTo>
                  <a:lnTo>
                    <a:pt x="93" y="72"/>
                  </a:lnTo>
                  <a:lnTo>
                    <a:pt x="84" y="67"/>
                  </a:lnTo>
                  <a:lnTo>
                    <a:pt x="75" y="62"/>
                  </a:lnTo>
                  <a:lnTo>
                    <a:pt x="65" y="57"/>
                  </a:lnTo>
                  <a:lnTo>
                    <a:pt x="56" y="51"/>
                  </a:lnTo>
                  <a:lnTo>
                    <a:pt x="46" y="44"/>
                  </a:lnTo>
                  <a:lnTo>
                    <a:pt x="37" y="36"/>
                  </a:lnTo>
                  <a:lnTo>
                    <a:pt x="28" y="28"/>
                  </a:lnTo>
                  <a:lnTo>
                    <a:pt x="19" y="20"/>
                  </a:lnTo>
                  <a:lnTo>
                    <a:pt x="9" y="10"/>
                  </a:lnTo>
                  <a:lnTo>
                    <a:pt x="0" y="0"/>
                  </a:lnTo>
                  <a:lnTo>
                    <a:pt x="7" y="10"/>
                  </a:lnTo>
                  <a:lnTo>
                    <a:pt x="14" y="20"/>
                  </a:lnTo>
                  <a:lnTo>
                    <a:pt x="21" y="29"/>
                  </a:lnTo>
                  <a:lnTo>
                    <a:pt x="29" y="37"/>
                  </a:lnTo>
                  <a:lnTo>
                    <a:pt x="37" y="46"/>
                  </a:lnTo>
                  <a:lnTo>
                    <a:pt x="45" y="54"/>
                  </a:lnTo>
                  <a:lnTo>
                    <a:pt x="54" y="61"/>
                  </a:lnTo>
                  <a:lnTo>
                    <a:pt x="63" y="68"/>
                  </a:lnTo>
                  <a:lnTo>
                    <a:pt x="72" y="74"/>
                  </a:lnTo>
                  <a:lnTo>
                    <a:pt x="81" y="80"/>
                  </a:lnTo>
                  <a:lnTo>
                    <a:pt x="91" y="86"/>
                  </a:lnTo>
                  <a:lnTo>
                    <a:pt x="100" y="91"/>
                  </a:lnTo>
                  <a:lnTo>
                    <a:pt x="110" y="95"/>
                  </a:lnTo>
                  <a:lnTo>
                    <a:pt x="119" y="99"/>
                  </a:lnTo>
                  <a:lnTo>
                    <a:pt x="129" y="102"/>
                  </a:lnTo>
                  <a:lnTo>
                    <a:pt x="139" y="105"/>
                  </a:lnTo>
                  <a:lnTo>
                    <a:pt x="148" y="107"/>
                  </a:lnTo>
                  <a:lnTo>
                    <a:pt x="158" y="109"/>
                  </a:lnTo>
                  <a:lnTo>
                    <a:pt x="167" y="110"/>
                  </a:lnTo>
                  <a:lnTo>
                    <a:pt x="176" y="111"/>
                  </a:lnTo>
                  <a:lnTo>
                    <a:pt x="186" y="111"/>
                  </a:lnTo>
                  <a:lnTo>
                    <a:pt x="194" y="110"/>
                  </a:lnTo>
                  <a:lnTo>
                    <a:pt x="203" y="109"/>
                  </a:lnTo>
                  <a:lnTo>
                    <a:pt x="211" y="107"/>
                  </a:lnTo>
                  <a:lnTo>
                    <a:pt x="219" y="104"/>
                  </a:lnTo>
                  <a:lnTo>
                    <a:pt x="227" y="101"/>
                  </a:lnTo>
                  <a:lnTo>
                    <a:pt x="234" y="97"/>
                  </a:lnTo>
                  <a:lnTo>
                    <a:pt x="241" y="93"/>
                  </a:lnTo>
                  <a:lnTo>
                    <a:pt x="248" y="88"/>
                  </a:lnTo>
                  <a:lnTo>
                    <a:pt x="253" y="82"/>
                  </a:lnTo>
                  <a:lnTo>
                    <a:pt x="259" y="75"/>
                  </a:lnTo>
                  <a:lnTo>
                    <a:pt x="264" y="68"/>
                  </a:lnTo>
                  <a:lnTo>
                    <a:pt x="263" y="66"/>
                  </a:lnTo>
                  <a:lnTo>
                    <a:pt x="262" y="63"/>
                  </a:lnTo>
                  <a:lnTo>
                    <a:pt x="261" y="61"/>
                  </a:lnTo>
                  <a:lnTo>
                    <a:pt x="259" y="58"/>
                  </a:lnTo>
                  <a:lnTo>
                    <a:pt x="256" y="54"/>
                  </a:lnTo>
                  <a:lnTo>
                    <a:pt x="252" y="49"/>
                  </a:lnTo>
                  <a:lnTo>
                    <a:pt x="248" y="44"/>
                  </a:lnTo>
                  <a:lnTo>
                    <a:pt x="245" y="40"/>
                  </a:lnTo>
                  <a:lnTo>
                    <a:pt x="243" y="37"/>
                  </a:lnTo>
                  <a:lnTo>
                    <a:pt x="242" y="35"/>
                  </a:lnTo>
                  <a:lnTo>
                    <a:pt x="240" y="32"/>
                  </a:lnTo>
                  <a:lnTo>
                    <a:pt x="240" y="30"/>
                  </a:lnTo>
                  <a:close/>
                </a:path>
              </a:pathLst>
            </a:custGeom>
            <a:solidFill>
              <a:srgbClr val="3F4A6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6" name="Freeform 80"/>
            <p:cNvSpPr>
              <a:spLocks/>
            </p:cNvSpPr>
            <p:nvPr/>
          </p:nvSpPr>
          <p:spPr bwMode="auto">
            <a:xfrm>
              <a:off x="1157" y="1554"/>
              <a:ext cx="267" cy="192"/>
            </a:xfrm>
            <a:custGeom>
              <a:avLst/>
              <a:gdLst>
                <a:gd name="T0" fmla="*/ 30 w 267"/>
                <a:gd name="T1" fmla="*/ 5 h 192"/>
                <a:gd name="T2" fmla="*/ 22 w 267"/>
                <a:gd name="T3" fmla="*/ 15 h 192"/>
                <a:gd name="T4" fmla="*/ 16 w 267"/>
                <a:gd name="T5" fmla="*/ 24 h 192"/>
                <a:gd name="T6" fmla="*/ 12 w 267"/>
                <a:gd name="T7" fmla="*/ 33 h 192"/>
                <a:gd name="T8" fmla="*/ 8 w 267"/>
                <a:gd name="T9" fmla="*/ 45 h 192"/>
                <a:gd name="T10" fmla="*/ 5 w 267"/>
                <a:gd name="T11" fmla="*/ 59 h 192"/>
                <a:gd name="T12" fmla="*/ 2 w 267"/>
                <a:gd name="T13" fmla="*/ 70 h 192"/>
                <a:gd name="T14" fmla="*/ 6 w 267"/>
                <a:gd name="T15" fmla="*/ 76 h 192"/>
                <a:gd name="T16" fmla="*/ 16 w 267"/>
                <a:gd name="T17" fmla="*/ 75 h 192"/>
                <a:gd name="T18" fmla="*/ 26 w 267"/>
                <a:gd name="T19" fmla="*/ 74 h 192"/>
                <a:gd name="T20" fmla="*/ 35 w 267"/>
                <a:gd name="T21" fmla="*/ 75 h 192"/>
                <a:gd name="T22" fmla="*/ 49 w 267"/>
                <a:gd name="T23" fmla="*/ 76 h 192"/>
                <a:gd name="T24" fmla="*/ 67 w 267"/>
                <a:gd name="T25" fmla="*/ 78 h 192"/>
                <a:gd name="T26" fmla="*/ 92 w 267"/>
                <a:gd name="T27" fmla="*/ 83 h 192"/>
                <a:gd name="T28" fmla="*/ 115 w 267"/>
                <a:gd name="T29" fmla="*/ 88 h 192"/>
                <a:gd name="T30" fmla="*/ 130 w 267"/>
                <a:gd name="T31" fmla="*/ 91 h 192"/>
                <a:gd name="T32" fmla="*/ 136 w 267"/>
                <a:gd name="T33" fmla="*/ 95 h 192"/>
                <a:gd name="T34" fmla="*/ 135 w 267"/>
                <a:gd name="T35" fmla="*/ 100 h 192"/>
                <a:gd name="T36" fmla="*/ 134 w 267"/>
                <a:gd name="T37" fmla="*/ 108 h 192"/>
                <a:gd name="T38" fmla="*/ 134 w 267"/>
                <a:gd name="T39" fmla="*/ 119 h 192"/>
                <a:gd name="T40" fmla="*/ 133 w 267"/>
                <a:gd name="T41" fmla="*/ 129 h 192"/>
                <a:gd name="T42" fmla="*/ 131 w 267"/>
                <a:gd name="T43" fmla="*/ 135 h 192"/>
                <a:gd name="T44" fmla="*/ 134 w 267"/>
                <a:gd name="T45" fmla="*/ 140 h 192"/>
                <a:gd name="T46" fmla="*/ 141 w 267"/>
                <a:gd name="T47" fmla="*/ 143 h 192"/>
                <a:gd name="T48" fmla="*/ 148 w 267"/>
                <a:gd name="T49" fmla="*/ 145 h 192"/>
                <a:gd name="T50" fmla="*/ 156 w 267"/>
                <a:gd name="T51" fmla="*/ 146 h 192"/>
                <a:gd name="T52" fmla="*/ 176 w 267"/>
                <a:gd name="T53" fmla="*/ 147 h 192"/>
                <a:gd name="T54" fmla="*/ 198 w 267"/>
                <a:gd name="T55" fmla="*/ 149 h 192"/>
                <a:gd name="T56" fmla="*/ 207 w 267"/>
                <a:gd name="T57" fmla="*/ 151 h 192"/>
                <a:gd name="T58" fmla="*/ 216 w 267"/>
                <a:gd name="T59" fmla="*/ 153 h 192"/>
                <a:gd name="T60" fmla="*/ 225 w 267"/>
                <a:gd name="T61" fmla="*/ 157 h 192"/>
                <a:gd name="T62" fmla="*/ 235 w 267"/>
                <a:gd name="T63" fmla="*/ 162 h 192"/>
                <a:gd name="T64" fmla="*/ 244 w 267"/>
                <a:gd name="T65" fmla="*/ 168 h 192"/>
                <a:gd name="T66" fmla="*/ 253 w 267"/>
                <a:gd name="T67" fmla="*/ 176 h 192"/>
                <a:gd name="T68" fmla="*/ 262 w 267"/>
                <a:gd name="T69" fmla="*/ 186 h 192"/>
                <a:gd name="T70" fmla="*/ 266 w 267"/>
                <a:gd name="T71" fmla="*/ 182 h 192"/>
                <a:gd name="T72" fmla="*/ 261 w 267"/>
                <a:gd name="T73" fmla="*/ 163 h 192"/>
                <a:gd name="T74" fmla="*/ 254 w 267"/>
                <a:gd name="T75" fmla="*/ 146 h 192"/>
                <a:gd name="T76" fmla="*/ 244 w 267"/>
                <a:gd name="T77" fmla="*/ 130 h 192"/>
                <a:gd name="T78" fmla="*/ 233 w 267"/>
                <a:gd name="T79" fmla="*/ 116 h 192"/>
                <a:gd name="T80" fmla="*/ 220 w 267"/>
                <a:gd name="T81" fmla="*/ 103 h 192"/>
                <a:gd name="T82" fmla="*/ 205 w 267"/>
                <a:gd name="T83" fmla="*/ 92 h 192"/>
                <a:gd name="T84" fmla="*/ 189 w 267"/>
                <a:gd name="T85" fmla="*/ 81 h 192"/>
                <a:gd name="T86" fmla="*/ 172 w 267"/>
                <a:gd name="T87" fmla="*/ 71 h 192"/>
                <a:gd name="T88" fmla="*/ 154 w 267"/>
                <a:gd name="T89" fmla="*/ 61 h 192"/>
                <a:gd name="T90" fmla="*/ 126 w 267"/>
                <a:gd name="T91" fmla="*/ 47 h 192"/>
                <a:gd name="T92" fmla="*/ 88 w 267"/>
                <a:gd name="T93" fmla="*/ 29 h 192"/>
                <a:gd name="T94" fmla="*/ 61 w 267"/>
                <a:gd name="T95" fmla="*/ 15 h 192"/>
                <a:gd name="T96" fmla="*/ 44 w 267"/>
                <a:gd name="T97" fmla="*/ 5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67" h="192">
                  <a:moveTo>
                    <a:pt x="35" y="0"/>
                  </a:moveTo>
                  <a:lnTo>
                    <a:pt x="30" y="5"/>
                  </a:lnTo>
                  <a:lnTo>
                    <a:pt x="25" y="11"/>
                  </a:lnTo>
                  <a:lnTo>
                    <a:pt x="22" y="15"/>
                  </a:lnTo>
                  <a:lnTo>
                    <a:pt x="18" y="20"/>
                  </a:lnTo>
                  <a:lnTo>
                    <a:pt x="16" y="24"/>
                  </a:lnTo>
                  <a:lnTo>
                    <a:pt x="14" y="29"/>
                  </a:lnTo>
                  <a:lnTo>
                    <a:pt x="12" y="33"/>
                  </a:lnTo>
                  <a:lnTo>
                    <a:pt x="11" y="37"/>
                  </a:lnTo>
                  <a:lnTo>
                    <a:pt x="8" y="45"/>
                  </a:lnTo>
                  <a:lnTo>
                    <a:pt x="6" y="54"/>
                  </a:lnTo>
                  <a:lnTo>
                    <a:pt x="5" y="59"/>
                  </a:lnTo>
                  <a:lnTo>
                    <a:pt x="4" y="64"/>
                  </a:lnTo>
                  <a:lnTo>
                    <a:pt x="2" y="70"/>
                  </a:lnTo>
                  <a:lnTo>
                    <a:pt x="0" y="76"/>
                  </a:lnTo>
                  <a:lnTo>
                    <a:pt x="6" y="76"/>
                  </a:lnTo>
                  <a:lnTo>
                    <a:pt x="11" y="75"/>
                  </a:lnTo>
                  <a:lnTo>
                    <a:pt x="16" y="75"/>
                  </a:lnTo>
                  <a:lnTo>
                    <a:pt x="21" y="75"/>
                  </a:lnTo>
                  <a:lnTo>
                    <a:pt x="26" y="74"/>
                  </a:lnTo>
                  <a:lnTo>
                    <a:pt x="30" y="75"/>
                  </a:lnTo>
                  <a:lnTo>
                    <a:pt x="35" y="75"/>
                  </a:lnTo>
                  <a:lnTo>
                    <a:pt x="40" y="75"/>
                  </a:lnTo>
                  <a:lnTo>
                    <a:pt x="49" y="76"/>
                  </a:lnTo>
                  <a:lnTo>
                    <a:pt x="58" y="77"/>
                  </a:lnTo>
                  <a:lnTo>
                    <a:pt x="67" y="78"/>
                  </a:lnTo>
                  <a:lnTo>
                    <a:pt x="75" y="80"/>
                  </a:lnTo>
                  <a:lnTo>
                    <a:pt x="92" y="83"/>
                  </a:lnTo>
                  <a:lnTo>
                    <a:pt x="107" y="87"/>
                  </a:lnTo>
                  <a:lnTo>
                    <a:pt x="115" y="88"/>
                  </a:lnTo>
                  <a:lnTo>
                    <a:pt x="123" y="90"/>
                  </a:lnTo>
                  <a:lnTo>
                    <a:pt x="130" y="91"/>
                  </a:lnTo>
                  <a:lnTo>
                    <a:pt x="137" y="92"/>
                  </a:lnTo>
                  <a:lnTo>
                    <a:pt x="136" y="95"/>
                  </a:lnTo>
                  <a:lnTo>
                    <a:pt x="136" y="97"/>
                  </a:lnTo>
                  <a:lnTo>
                    <a:pt x="135" y="100"/>
                  </a:lnTo>
                  <a:lnTo>
                    <a:pt x="135" y="102"/>
                  </a:lnTo>
                  <a:lnTo>
                    <a:pt x="134" y="108"/>
                  </a:lnTo>
                  <a:lnTo>
                    <a:pt x="134" y="113"/>
                  </a:lnTo>
                  <a:lnTo>
                    <a:pt x="134" y="119"/>
                  </a:lnTo>
                  <a:lnTo>
                    <a:pt x="133" y="125"/>
                  </a:lnTo>
                  <a:lnTo>
                    <a:pt x="133" y="129"/>
                  </a:lnTo>
                  <a:lnTo>
                    <a:pt x="132" y="132"/>
                  </a:lnTo>
                  <a:lnTo>
                    <a:pt x="131" y="135"/>
                  </a:lnTo>
                  <a:lnTo>
                    <a:pt x="130" y="139"/>
                  </a:lnTo>
                  <a:lnTo>
                    <a:pt x="134" y="140"/>
                  </a:lnTo>
                  <a:lnTo>
                    <a:pt x="137" y="142"/>
                  </a:lnTo>
                  <a:lnTo>
                    <a:pt x="141" y="143"/>
                  </a:lnTo>
                  <a:lnTo>
                    <a:pt x="144" y="144"/>
                  </a:lnTo>
                  <a:lnTo>
                    <a:pt x="148" y="145"/>
                  </a:lnTo>
                  <a:lnTo>
                    <a:pt x="152" y="145"/>
                  </a:lnTo>
                  <a:lnTo>
                    <a:pt x="156" y="146"/>
                  </a:lnTo>
                  <a:lnTo>
                    <a:pt x="160" y="146"/>
                  </a:lnTo>
                  <a:lnTo>
                    <a:pt x="176" y="147"/>
                  </a:lnTo>
                  <a:lnTo>
                    <a:pt x="194" y="148"/>
                  </a:lnTo>
                  <a:lnTo>
                    <a:pt x="198" y="149"/>
                  </a:lnTo>
                  <a:lnTo>
                    <a:pt x="203" y="150"/>
                  </a:lnTo>
                  <a:lnTo>
                    <a:pt x="207" y="151"/>
                  </a:lnTo>
                  <a:lnTo>
                    <a:pt x="212" y="152"/>
                  </a:lnTo>
                  <a:lnTo>
                    <a:pt x="216" y="153"/>
                  </a:lnTo>
                  <a:lnTo>
                    <a:pt x="221" y="155"/>
                  </a:lnTo>
                  <a:lnTo>
                    <a:pt x="225" y="157"/>
                  </a:lnTo>
                  <a:lnTo>
                    <a:pt x="230" y="159"/>
                  </a:lnTo>
                  <a:lnTo>
                    <a:pt x="235" y="162"/>
                  </a:lnTo>
                  <a:lnTo>
                    <a:pt x="239" y="165"/>
                  </a:lnTo>
                  <a:lnTo>
                    <a:pt x="244" y="168"/>
                  </a:lnTo>
                  <a:lnTo>
                    <a:pt x="249" y="172"/>
                  </a:lnTo>
                  <a:lnTo>
                    <a:pt x="253" y="176"/>
                  </a:lnTo>
                  <a:lnTo>
                    <a:pt x="258" y="181"/>
                  </a:lnTo>
                  <a:lnTo>
                    <a:pt x="262" y="186"/>
                  </a:lnTo>
                  <a:lnTo>
                    <a:pt x="267" y="192"/>
                  </a:lnTo>
                  <a:lnTo>
                    <a:pt x="266" y="182"/>
                  </a:lnTo>
                  <a:lnTo>
                    <a:pt x="263" y="172"/>
                  </a:lnTo>
                  <a:lnTo>
                    <a:pt x="261" y="163"/>
                  </a:lnTo>
                  <a:lnTo>
                    <a:pt x="258" y="154"/>
                  </a:lnTo>
                  <a:lnTo>
                    <a:pt x="254" y="146"/>
                  </a:lnTo>
                  <a:lnTo>
                    <a:pt x="250" y="138"/>
                  </a:lnTo>
                  <a:lnTo>
                    <a:pt x="244" y="130"/>
                  </a:lnTo>
                  <a:lnTo>
                    <a:pt x="239" y="123"/>
                  </a:lnTo>
                  <a:lnTo>
                    <a:pt x="233" y="116"/>
                  </a:lnTo>
                  <a:lnTo>
                    <a:pt x="227" y="110"/>
                  </a:lnTo>
                  <a:lnTo>
                    <a:pt x="220" y="103"/>
                  </a:lnTo>
                  <a:lnTo>
                    <a:pt x="212" y="97"/>
                  </a:lnTo>
                  <a:lnTo>
                    <a:pt x="205" y="92"/>
                  </a:lnTo>
                  <a:lnTo>
                    <a:pt x="197" y="86"/>
                  </a:lnTo>
                  <a:lnTo>
                    <a:pt x="189" y="81"/>
                  </a:lnTo>
                  <a:lnTo>
                    <a:pt x="180" y="76"/>
                  </a:lnTo>
                  <a:lnTo>
                    <a:pt x="172" y="71"/>
                  </a:lnTo>
                  <a:lnTo>
                    <a:pt x="163" y="66"/>
                  </a:lnTo>
                  <a:lnTo>
                    <a:pt x="154" y="61"/>
                  </a:lnTo>
                  <a:lnTo>
                    <a:pt x="144" y="56"/>
                  </a:lnTo>
                  <a:lnTo>
                    <a:pt x="126" y="47"/>
                  </a:lnTo>
                  <a:lnTo>
                    <a:pt x="107" y="38"/>
                  </a:lnTo>
                  <a:lnTo>
                    <a:pt x="88" y="29"/>
                  </a:lnTo>
                  <a:lnTo>
                    <a:pt x="70" y="20"/>
                  </a:lnTo>
                  <a:lnTo>
                    <a:pt x="61" y="15"/>
                  </a:lnTo>
                  <a:lnTo>
                    <a:pt x="52" y="10"/>
                  </a:lnTo>
                  <a:lnTo>
                    <a:pt x="44" y="5"/>
                  </a:lnTo>
                  <a:lnTo>
                    <a:pt x="35" y="0"/>
                  </a:lnTo>
                  <a:close/>
                </a:path>
              </a:pathLst>
            </a:custGeom>
            <a:solidFill>
              <a:srgbClr val="35436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7" name="Freeform 81"/>
            <p:cNvSpPr>
              <a:spLocks/>
            </p:cNvSpPr>
            <p:nvPr/>
          </p:nvSpPr>
          <p:spPr bwMode="auto">
            <a:xfrm>
              <a:off x="1396" y="1562"/>
              <a:ext cx="103" cy="180"/>
            </a:xfrm>
            <a:custGeom>
              <a:avLst/>
              <a:gdLst>
                <a:gd name="T0" fmla="*/ 21 w 103"/>
                <a:gd name="T1" fmla="*/ 171 h 180"/>
                <a:gd name="T2" fmla="*/ 23 w 103"/>
                <a:gd name="T3" fmla="*/ 155 h 180"/>
                <a:gd name="T4" fmla="*/ 25 w 103"/>
                <a:gd name="T5" fmla="*/ 141 h 180"/>
                <a:gd name="T6" fmla="*/ 26 w 103"/>
                <a:gd name="T7" fmla="*/ 127 h 180"/>
                <a:gd name="T8" fmla="*/ 26 w 103"/>
                <a:gd name="T9" fmla="*/ 115 h 180"/>
                <a:gd name="T10" fmla="*/ 26 w 103"/>
                <a:gd name="T11" fmla="*/ 104 h 180"/>
                <a:gd name="T12" fmla="*/ 25 w 103"/>
                <a:gd name="T13" fmla="*/ 93 h 180"/>
                <a:gd name="T14" fmla="*/ 23 w 103"/>
                <a:gd name="T15" fmla="*/ 83 h 180"/>
                <a:gd name="T16" fmla="*/ 21 w 103"/>
                <a:gd name="T17" fmla="*/ 69 h 180"/>
                <a:gd name="T18" fmla="*/ 16 w 103"/>
                <a:gd name="T19" fmla="*/ 50 h 180"/>
                <a:gd name="T20" fmla="*/ 10 w 103"/>
                <a:gd name="T21" fmla="*/ 31 h 180"/>
                <a:gd name="T22" fmla="*/ 4 w 103"/>
                <a:gd name="T23" fmla="*/ 11 h 180"/>
                <a:gd name="T24" fmla="*/ 7 w 103"/>
                <a:gd name="T25" fmla="*/ 1 h 180"/>
                <a:gd name="T26" fmla="*/ 21 w 103"/>
                <a:gd name="T27" fmla="*/ 5 h 180"/>
                <a:gd name="T28" fmla="*/ 34 w 103"/>
                <a:gd name="T29" fmla="*/ 10 h 180"/>
                <a:gd name="T30" fmla="*/ 46 w 103"/>
                <a:gd name="T31" fmla="*/ 17 h 180"/>
                <a:gd name="T32" fmla="*/ 58 w 103"/>
                <a:gd name="T33" fmla="*/ 25 h 180"/>
                <a:gd name="T34" fmla="*/ 69 w 103"/>
                <a:gd name="T35" fmla="*/ 34 h 180"/>
                <a:gd name="T36" fmla="*/ 79 w 103"/>
                <a:gd name="T37" fmla="*/ 45 h 180"/>
                <a:gd name="T38" fmla="*/ 89 w 103"/>
                <a:gd name="T39" fmla="*/ 58 h 180"/>
                <a:gd name="T40" fmla="*/ 90 w 103"/>
                <a:gd name="T41" fmla="*/ 66 h 180"/>
                <a:gd name="T42" fmla="*/ 84 w 103"/>
                <a:gd name="T43" fmla="*/ 69 h 180"/>
                <a:gd name="T44" fmla="*/ 77 w 103"/>
                <a:gd name="T45" fmla="*/ 73 h 180"/>
                <a:gd name="T46" fmla="*/ 70 w 103"/>
                <a:gd name="T47" fmla="*/ 78 h 180"/>
                <a:gd name="T48" fmla="*/ 64 w 103"/>
                <a:gd name="T49" fmla="*/ 82 h 180"/>
                <a:gd name="T50" fmla="*/ 58 w 103"/>
                <a:gd name="T51" fmla="*/ 84 h 180"/>
                <a:gd name="T52" fmla="*/ 61 w 103"/>
                <a:gd name="T53" fmla="*/ 89 h 180"/>
                <a:gd name="T54" fmla="*/ 72 w 103"/>
                <a:gd name="T55" fmla="*/ 96 h 180"/>
                <a:gd name="T56" fmla="*/ 83 w 103"/>
                <a:gd name="T57" fmla="*/ 102 h 180"/>
                <a:gd name="T58" fmla="*/ 92 w 103"/>
                <a:gd name="T59" fmla="*/ 106 h 180"/>
                <a:gd name="T60" fmla="*/ 99 w 103"/>
                <a:gd name="T61" fmla="*/ 108 h 180"/>
                <a:gd name="T62" fmla="*/ 99 w 103"/>
                <a:gd name="T63" fmla="*/ 111 h 180"/>
                <a:gd name="T64" fmla="*/ 91 w 103"/>
                <a:gd name="T65" fmla="*/ 114 h 180"/>
                <a:gd name="T66" fmla="*/ 85 w 103"/>
                <a:gd name="T67" fmla="*/ 118 h 180"/>
                <a:gd name="T68" fmla="*/ 79 w 103"/>
                <a:gd name="T69" fmla="*/ 122 h 180"/>
                <a:gd name="T70" fmla="*/ 74 w 103"/>
                <a:gd name="T71" fmla="*/ 126 h 180"/>
                <a:gd name="T72" fmla="*/ 69 w 103"/>
                <a:gd name="T73" fmla="*/ 130 h 180"/>
                <a:gd name="T74" fmla="*/ 63 w 103"/>
                <a:gd name="T75" fmla="*/ 137 h 180"/>
                <a:gd name="T76" fmla="*/ 55 w 103"/>
                <a:gd name="T77" fmla="*/ 147 h 180"/>
                <a:gd name="T78" fmla="*/ 46 w 103"/>
                <a:gd name="T79" fmla="*/ 157 h 180"/>
                <a:gd name="T80" fmla="*/ 39 w 103"/>
                <a:gd name="T81" fmla="*/ 164 h 180"/>
                <a:gd name="T82" fmla="*/ 34 w 103"/>
                <a:gd name="T83" fmla="*/ 169 h 180"/>
                <a:gd name="T84" fmla="*/ 29 w 103"/>
                <a:gd name="T85" fmla="*/ 173 h 180"/>
                <a:gd name="T86" fmla="*/ 22 w 103"/>
                <a:gd name="T87" fmla="*/ 178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03" h="180">
                  <a:moveTo>
                    <a:pt x="19" y="180"/>
                  </a:moveTo>
                  <a:lnTo>
                    <a:pt x="21" y="171"/>
                  </a:lnTo>
                  <a:lnTo>
                    <a:pt x="22" y="163"/>
                  </a:lnTo>
                  <a:lnTo>
                    <a:pt x="23" y="155"/>
                  </a:lnTo>
                  <a:lnTo>
                    <a:pt x="24" y="148"/>
                  </a:lnTo>
                  <a:lnTo>
                    <a:pt x="25" y="141"/>
                  </a:lnTo>
                  <a:lnTo>
                    <a:pt x="25" y="134"/>
                  </a:lnTo>
                  <a:lnTo>
                    <a:pt x="26" y="127"/>
                  </a:lnTo>
                  <a:lnTo>
                    <a:pt x="26" y="121"/>
                  </a:lnTo>
                  <a:lnTo>
                    <a:pt x="26" y="115"/>
                  </a:lnTo>
                  <a:lnTo>
                    <a:pt x="26" y="109"/>
                  </a:lnTo>
                  <a:lnTo>
                    <a:pt x="26" y="104"/>
                  </a:lnTo>
                  <a:lnTo>
                    <a:pt x="25" y="98"/>
                  </a:lnTo>
                  <a:lnTo>
                    <a:pt x="25" y="93"/>
                  </a:lnTo>
                  <a:lnTo>
                    <a:pt x="24" y="88"/>
                  </a:lnTo>
                  <a:lnTo>
                    <a:pt x="23" y="83"/>
                  </a:lnTo>
                  <a:lnTo>
                    <a:pt x="23" y="78"/>
                  </a:lnTo>
                  <a:lnTo>
                    <a:pt x="21" y="69"/>
                  </a:lnTo>
                  <a:lnTo>
                    <a:pt x="18" y="59"/>
                  </a:lnTo>
                  <a:lnTo>
                    <a:pt x="16" y="50"/>
                  </a:lnTo>
                  <a:lnTo>
                    <a:pt x="13" y="41"/>
                  </a:lnTo>
                  <a:lnTo>
                    <a:pt x="10" y="31"/>
                  </a:lnTo>
                  <a:lnTo>
                    <a:pt x="7" y="22"/>
                  </a:lnTo>
                  <a:lnTo>
                    <a:pt x="4" y="11"/>
                  </a:lnTo>
                  <a:lnTo>
                    <a:pt x="0" y="0"/>
                  </a:lnTo>
                  <a:lnTo>
                    <a:pt x="7" y="1"/>
                  </a:lnTo>
                  <a:lnTo>
                    <a:pt x="14" y="3"/>
                  </a:lnTo>
                  <a:lnTo>
                    <a:pt x="21" y="5"/>
                  </a:lnTo>
                  <a:lnTo>
                    <a:pt x="28" y="8"/>
                  </a:lnTo>
                  <a:lnTo>
                    <a:pt x="34" y="10"/>
                  </a:lnTo>
                  <a:lnTo>
                    <a:pt x="40" y="13"/>
                  </a:lnTo>
                  <a:lnTo>
                    <a:pt x="46" y="17"/>
                  </a:lnTo>
                  <a:lnTo>
                    <a:pt x="52" y="21"/>
                  </a:lnTo>
                  <a:lnTo>
                    <a:pt x="58" y="25"/>
                  </a:lnTo>
                  <a:lnTo>
                    <a:pt x="63" y="29"/>
                  </a:lnTo>
                  <a:lnTo>
                    <a:pt x="69" y="34"/>
                  </a:lnTo>
                  <a:lnTo>
                    <a:pt x="74" y="40"/>
                  </a:lnTo>
                  <a:lnTo>
                    <a:pt x="79" y="45"/>
                  </a:lnTo>
                  <a:lnTo>
                    <a:pt x="84" y="51"/>
                  </a:lnTo>
                  <a:lnTo>
                    <a:pt x="89" y="58"/>
                  </a:lnTo>
                  <a:lnTo>
                    <a:pt x="93" y="65"/>
                  </a:lnTo>
                  <a:lnTo>
                    <a:pt x="90" y="66"/>
                  </a:lnTo>
                  <a:lnTo>
                    <a:pt x="86" y="67"/>
                  </a:lnTo>
                  <a:lnTo>
                    <a:pt x="84" y="69"/>
                  </a:lnTo>
                  <a:lnTo>
                    <a:pt x="81" y="70"/>
                  </a:lnTo>
                  <a:lnTo>
                    <a:pt x="77" y="73"/>
                  </a:lnTo>
                  <a:lnTo>
                    <a:pt x="74" y="75"/>
                  </a:lnTo>
                  <a:lnTo>
                    <a:pt x="70" y="78"/>
                  </a:lnTo>
                  <a:lnTo>
                    <a:pt x="66" y="80"/>
                  </a:lnTo>
                  <a:lnTo>
                    <a:pt x="64" y="82"/>
                  </a:lnTo>
                  <a:lnTo>
                    <a:pt x="61" y="83"/>
                  </a:lnTo>
                  <a:lnTo>
                    <a:pt x="58" y="84"/>
                  </a:lnTo>
                  <a:lnTo>
                    <a:pt x="55" y="86"/>
                  </a:lnTo>
                  <a:lnTo>
                    <a:pt x="61" y="89"/>
                  </a:lnTo>
                  <a:lnTo>
                    <a:pt x="67" y="92"/>
                  </a:lnTo>
                  <a:lnTo>
                    <a:pt x="72" y="96"/>
                  </a:lnTo>
                  <a:lnTo>
                    <a:pt x="77" y="99"/>
                  </a:lnTo>
                  <a:lnTo>
                    <a:pt x="83" y="102"/>
                  </a:lnTo>
                  <a:lnTo>
                    <a:pt x="89" y="104"/>
                  </a:lnTo>
                  <a:lnTo>
                    <a:pt x="92" y="106"/>
                  </a:lnTo>
                  <a:lnTo>
                    <a:pt x="95" y="107"/>
                  </a:lnTo>
                  <a:lnTo>
                    <a:pt x="99" y="108"/>
                  </a:lnTo>
                  <a:lnTo>
                    <a:pt x="103" y="110"/>
                  </a:lnTo>
                  <a:lnTo>
                    <a:pt x="99" y="111"/>
                  </a:lnTo>
                  <a:lnTo>
                    <a:pt x="95" y="113"/>
                  </a:lnTo>
                  <a:lnTo>
                    <a:pt x="91" y="114"/>
                  </a:lnTo>
                  <a:lnTo>
                    <a:pt x="88" y="116"/>
                  </a:lnTo>
                  <a:lnTo>
                    <a:pt x="85" y="118"/>
                  </a:lnTo>
                  <a:lnTo>
                    <a:pt x="82" y="120"/>
                  </a:lnTo>
                  <a:lnTo>
                    <a:pt x="79" y="122"/>
                  </a:lnTo>
                  <a:lnTo>
                    <a:pt x="77" y="124"/>
                  </a:lnTo>
                  <a:lnTo>
                    <a:pt x="74" y="126"/>
                  </a:lnTo>
                  <a:lnTo>
                    <a:pt x="72" y="128"/>
                  </a:lnTo>
                  <a:lnTo>
                    <a:pt x="69" y="130"/>
                  </a:lnTo>
                  <a:lnTo>
                    <a:pt x="67" y="133"/>
                  </a:lnTo>
                  <a:lnTo>
                    <a:pt x="63" y="137"/>
                  </a:lnTo>
                  <a:lnTo>
                    <a:pt x="59" y="142"/>
                  </a:lnTo>
                  <a:lnTo>
                    <a:pt x="55" y="147"/>
                  </a:lnTo>
                  <a:lnTo>
                    <a:pt x="50" y="152"/>
                  </a:lnTo>
                  <a:lnTo>
                    <a:pt x="46" y="157"/>
                  </a:lnTo>
                  <a:lnTo>
                    <a:pt x="42" y="162"/>
                  </a:lnTo>
                  <a:lnTo>
                    <a:pt x="39" y="164"/>
                  </a:lnTo>
                  <a:lnTo>
                    <a:pt x="37" y="167"/>
                  </a:lnTo>
                  <a:lnTo>
                    <a:pt x="34" y="169"/>
                  </a:lnTo>
                  <a:lnTo>
                    <a:pt x="32" y="171"/>
                  </a:lnTo>
                  <a:lnTo>
                    <a:pt x="29" y="173"/>
                  </a:lnTo>
                  <a:lnTo>
                    <a:pt x="26" y="176"/>
                  </a:lnTo>
                  <a:lnTo>
                    <a:pt x="22" y="178"/>
                  </a:lnTo>
                  <a:lnTo>
                    <a:pt x="19" y="180"/>
                  </a:lnTo>
                  <a:close/>
                </a:path>
              </a:pathLst>
            </a:custGeom>
            <a:solidFill>
              <a:srgbClr val="35436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8" name="Freeform 82"/>
            <p:cNvSpPr>
              <a:spLocks/>
            </p:cNvSpPr>
            <p:nvPr/>
          </p:nvSpPr>
          <p:spPr bwMode="auto">
            <a:xfrm>
              <a:off x="962" y="3077"/>
              <a:ext cx="376" cy="853"/>
            </a:xfrm>
            <a:custGeom>
              <a:avLst/>
              <a:gdLst>
                <a:gd name="T0" fmla="*/ 243 w 376"/>
                <a:gd name="T1" fmla="*/ 8 h 853"/>
                <a:gd name="T2" fmla="*/ 228 w 376"/>
                <a:gd name="T3" fmla="*/ 29 h 853"/>
                <a:gd name="T4" fmla="*/ 213 w 376"/>
                <a:gd name="T5" fmla="*/ 55 h 853"/>
                <a:gd name="T6" fmla="*/ 197 w 376"/>
                <a:gd name="T7" fmla="*/ 85 h 853"/>
                <a:gd name="T8" fmla="*/ 181 w 376"/>
                <a:gd name="T9" fmla="*/ 120 h 853"/>
                <a:gd name="T10" fmla="*/ 165 w 376"/>
                <a:gd name="T11" fmla="*/ 159 h 853"/>
                <a:gd name="T12" fmla="*/ 149 w 376"/>
                <a:gd name="T13" fmla="*/ 202 h 853"/>
                <a:gd name="T14" fmla="*/ 132 w 376"/>
                <a:gd name="T15" fmla="*/ 250 h 853"/>
                <a:gd name="T16" fmla="*/ 116 w 376"/>
                <a:gd name="T17" fmla="*/ 301 h 853"/>
                <a:gd name="T18" fmla="*/ 100 w 376"/>
                <a:gd name="T19" fmla="*/ 356 h 853"/>
                <a:gd name="T20" fmla="*/ 84 w 376"/>
                <a:gd name="T21" fmla="*/ 415 h 853"/>
                <a:gd name="T22" fmla="*/ 68 w 376"/>
                <a:gd name="T23" fmla="*/ 476 h 853"/>
                <a:gd name="T24" fmla="*/ 52 w 376"/>
                <a:gd name="T25" fmla="*/ 540 h 853"/>
                <a:gd name="T26" fmla="*/ 37 w 376"/>
                <a:gd name="T27" fmla="*/ 608 h 853"/>
                <a:gd name="T28" fmla="*/ 22 w 376"/>
                <a:gd name="T29" fmla="*/ 678 h 853"/>
                <a:gd name="T30" fmla="*/ 7 w 376"/>
                <a:gd name="T31" fmla="*/ 750 h 853"/>
                <a:gd name="T32" fmla="*/ 2 w 376"/>
                <a:gd name="T33" fmla="*/ 790 h 853"/>
                <a:gd name="T34" fmla="*/ 10 w 376"/>
                <a:gd name="T35" fmla="*/ 796 h 853"/>
                <a:gd name="T36" fmla="*/ 22 w 376"/>
                <a:gd name="T37" fmla="*/ 802 h 853"/>
                <a:gd name="T38" fmla="*/ 37 w 376"/>
                <a:gd name="T39" fmla="*/ 808 h 853"/>
                <a:gd name="T40" fmla="*/ 55 w 376"/>
                <a:gd name="T41" fmla="*/ 814 h 853"/>
                <a:gd name="T42" fmla="*/ 76 w 376"/>
                <a:gd name="T43" fmla="*/ 820 h 853"/>
                <a:gd name="T44" fmla="*/ 99 w 376"/>
                <a:gd name="T45" fmla="*/ 827 h 853"/>
                <a:gd name="T46" fmla="*/ 122 w 376"/>
                <a:gd name="T47" fmla="*/ 832 h 853"/>
                <a:gd name="T48" fmla="*/ 146 w 376"/>
                <a:gd name="T49" fmla="*/ 838 h 853"/>
                <a:gd name="T50" fmla="*/ 170 w 376"/>
                <a:gd name="T51" fmla="*/ 843 h 853"/>
                <a:gd name="T52" fmla="*/ 193 w 376"/>
                <a:gd name="T53" fmla="*/ 847 h 853"/>
                <a:gd name="T54" fmla="*/ 215 w 376"/>
                <a:gd name="T55" fmla="*/ 850 h 853"/>
                <a:gd name="T56" fmla="*/ 235 w 376"/>
                <a:gd name="T57" fmla="*/ 852 h 853"/>
                <a:gd name="T58" fmla="*/ 252 w 376"/>
                <a:gd name="T59" fmla="*/ 853 h 853"/>
                <a:gd name="T60" fmla="*/ 266 w 376"/>
                <a:gd name="T61" fmla="*/ 853 h 853"/>
                <a:gd name="T62" fmla="*/ 276 w 376"/>
                <a:gd name="T63" fmla="*/ 851 h 853"/>
                <a:gd name="T64" fmla="*/ 285 w 376"/>
                <a:gd name="T65" fmla="*/ 800 h 853"/>
                <a:gd name="T66" fmla="*/ 298 w 376"/>
                <a:gd name="T67" fmla="*/ 691 h 853"/>
                <a:gd name="T68" fmla="*/ 313 w 376"/>
                <a:gd name="T69" fmla="*/ 572 h 853"/>
                <a:gd name="T70" fmla="*/ 328 w 376"/>
                <a:gd name="T71" fmla="*/ 450 h 853"/>
                <a:gd name="T72" fmla="*/ 344 w 376"/>
                <a:gd name="T73" fmla="*/ 332 h 853"/>
                <a:gd name="T74" fmla="*/ 357 w 376"/>
                <a:gd name="T75" fmla="*/ 224 h 853"/>
                <a:gd name="T76" fmla="*/ 367 w 376"/>
                <a:gd name="T77" fmla="*/ 134 h 853"/>
                <a:gd name="T78" fmla="*/ 373 w 376"/>
                <a:gd name="T79" fmla="*/ 81 h 853"/>
                <a:gd name="T80" fmla="*/ 375 w 376"/>
                <a:gd name="T81" fmla="*/ 54 h 853"/>
                <a:gd name="T82" fmla="*/ 374 w 376"/>
                <a:gd name="T83" fmla="*/ 39 h 853"/>
                <a:gd name="T84" fmla="*/ 369 w 376"/>
                <a:gd name="T85" fmla="*/ 32 h 853"/>
                <a:gd name="T86" fmla="*/ 363 w 376"/>
                <a:gd name="T87" fmla="*/ 26 h 853"/>
                <a:gd name="T88" fmla="*/ 355 w 376"/>
                <a:gd name="T89" fmla="*/ 22 h 853"/>
                <a:gd name="T90" fmla="*/ 346 w 376"/>
                <a:gd name="T91" fmla="*/ 18 h 853"/>
                <a:gd name="T92" fmla="*/ 335 w 376"/>
                <a:gd name="T93" fmla="*/ 15 h 853"/>
                <a:gd name="T94" fmla="*/ 324 w 376"/>
                <a:gd name="T95" fmla="*/ 13 h 853"/>
                <a:gd name="T96" fmla="*/ 313 w 376"/>
                <a:gd name="T97" fmla="*/ 12 h 853"/>
                <a:gd name="T98" fmla="*/ 286 w 376"/>
                <a:gd name="T99" fmla="*/ 10 h 853"/>
                <a:gd name="T100" fmla="*/ 263 w 376"/>
                <a:gd name="T101" fmla="*/ 8 h 853"/>
                <a:gd name="T102" fmla="*/ 257 w 376"/>
                <a:gd name="T103" fmla="*/ 6 h 853"/>
                <a:gd name="T104" fmla="*/ 253 w 376"/>
                <a:gd name="T105" fmla="*/ 4 h 853"/>
                <a:gd name="T106" fmla="*/ 251 w 376"/>
                <a:gd name="T107" fmla="*/ 2 h 8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76" h="853">
                  <a:moveTo>
                    <a:pt x="251" y="0"/>
                  </a:moveTo>
                  <a:lnTo>
                    <a:pt x="243" y="8"/>
                  </a:lnTo>
                  <a:lnTo>
                    <a:pt x="236" y="18"/>
                  </a:lnTo>
                  <a:lnTo>
                    <a:pt x="228" y="29"/>
                  </a:lnTo>
                  <a:lnTo>
                    <a:pt x="221" y="41"/>
                  </a:lnTo>
                  <a:lnTo>
                    <a:pt x="213" y="55"/>
                  </a:lnTo>
                  <a:lnTo>
                    <a:pt x="205" y="69"/>
                  </a:lnTo>
                  <a:lnTo>
                    <a:pt x="197" y="85"/>
                  </a:lnTo>
                  <a:lnTo>
                    <a:pt x="189" y="102"/>
                  </a:lnTo>
                  <a:lnTo>
                    <a:pt x="181" y="120"/>
                  </a:lnTo>
                  <a:lnTo>
                    <a:pt x="173" y="139"/>
                  </a:lnTo>
                  <a:lnTo>
                    <a:pt x="165" y="159"/>
                  </a:lnTo>
                  <a:lnTo>
                    <a:pt x="157" y="180"/>
                  </a:lnTo>
                  <a:lnTo>
                    <a:pt x="149" y="202"/>
                  </a:lnTo>
                  <a:lnTo>
                    <a:pt x="140" y="226"/>
                  </a:lnTo>
                  <a:lnTo>
                    <a:pt x="132" y="250"/>
                  </a:lnTo>
                  <a:lnTo>
                    <a:pt x="124" y="275"/>
                  </a:lnTo>
                  <a:lnTo>
                    <a:pt x="116" y="301"/>
                  </a:lnTo>
                  <a:lnTo>
                    <a:pt x="108" y="328"/>
                  </a:lnTo>
                  <a:lnTo>
                    <a:pt x="100" y="356"/>
                  </a:lnTo>
                  <a:lnTo>
                    <a:pt x="92" y="385"/>
                  </a:lnTo>
                  <a:lnTo>
                    <a:pt x="84" y="415"/>
                  </a:lnTo>
                  <a:lnTo>
                    <a:pt x="76" y="445"/>
                  </a:lnTo>
                  <a:lnTo>
                    <a:pt x="68" y="476"/>
                  </a:lnTo>
                  <a:lnTo>
                    <a:pt x="60" y="508"/>
                  </a:lnTo>
                  <a:lnTo>
                    <a:pt x="52" y="540"/>
                  </a:lnTo>
                  <a:lnTo>
                    <a:pt x="45" y="574"/>
                  </a:lnTo>
                  <a:lnTo>
                    <a:pt x="37" y="608"/>
                  </a:lnTo>
                  <a:lnTo>
                    <a:pt x="30" y="642"/>
                  </a:lnTo>
                  <a:lnTo>
                    <a:pt x="22" y="678"/>
                  </a:lnTo>
                  <a:lnTo>
                    <a:pt x="15" y="714"/>
                  </a:lnTo>
                  <a:lnTo>
                    <a:pt x="7" y="750"/>
                  </a:lnTo>
                  <a:lnTo>
                    <a:pt x="0" y="787"/>
                  </a:lnTo>
                  <a:lnTo>
                    <a:pt x="2" y="790"/>
                  </a:lnTo>
                  <a:lnTo>
                    <a:pt x="5" y="793"/>
                  </a:lnTo>
                  <a:lnTo>
                    <a:pt x="10" y="796"/>
                  </a:lnTo>
                  <a:lnTo>
                    <a:pt x="15" y="798"/>
                  </a:lnTo>
                  <a:lnTo>
                    <a:pt x="22" y="802"/>
                  </a:lnTo>
                  <a:lnTo>
                    <a:pt x="29" y="805"/>
                  </a:lnTo>
                  <a:lnTo>
                    <a:pt x="37" y="808"/>
                  </a:lnTo>
                  <a:lnTo>
                    <a:pt x="46" y="811"/>
                  </a:lnTo>
                  <a:lnTo>
                    <a:pt x="55" y="814"/>
                  </a:lnTo>
                  <a:lnTo>
                    <a:pt x="66" y="817"/>
                  </a:lnTo>
                  <a:lnTo>
                    <a:pt x="76" y="820"/>
                  </a:lnTo>
                  <a:lnTo>
                    <a:pt x="87" y="824"/>
                  </a:lnTo>
                  <a:lnTo>
                    <a:pt x="99" y="827"/>
                  </a:lnTo>
                  <a:lnTo>
                    <a:pt x="110" y="829"/>
                  </a:lnTo>
                  <a:lnTo>
                    <a:pt x="122" y="832"/>
                  </a:lnTo>
                  <a:lnTo>
                    <a:pt x="134" y="835"/>
                  </a:lnTo>
                  <a:lnTo>
                    <a:pt x="146" y="838"/>
                  </a:lnTo>
                  <a:lnTo>
                    <a:pt x="158" y="840"/>
                  </a:lnTo>
                  <a:lnTo>
                    <a:pt x="170" y="843"/>
                  </a:lnTo>
                  <a:lnTo>
                    <a:pt x="182" y="845"/>
                  </a:lnTo>
                  <a:lnTo>
                    <a:pt x="193" y="847"/>
                  </a:lnTo>
                  <a:lnTo>
                    <a:pt x="205" y="848"/>
                  </a:lnTo>
                  <a:lnTo>
                    <a:pt x="215" y="850"/>
                  </a:lnTo>
                  <a:lnTo>
                    <a:pt x="225" y="851"/>
                  </a:lnTo>
                  <a:lnTo>
                    <a:pt x="235" y="852"/>
                  </a:lnTo>
                  <a:lnTo>
                    <a:pt x="244" y="853"/>
                  </a:lnTo>
                  <a:lnTo>
                    <a:pt x="252" y="853"/>
                  </a:lnTo>
                  <a:lnTo>
                    <a:pt x="259" y="853"/>
                  </a:lnTo>
                  <a:lnTo>
                    <a:pt x="266" y="853"/>
                  </a:lnTo>
                  <a:lnTo>
                    <a:pt x="271" y="852"/>
                  </a:lnTo>
                  <a:lnTo>
                    <a:pt x="276" y="851"/>
                  </a:lnTo>
                  <a:lnTo>
                    <a:pt x="279" y="850"/>
                  </a:lnTo>
                  <a:lnTo>
                    <a:pt x="285" y="800"/>
                  </a:lnTo>
                  <a:lnTo>
                    <a:pt x="291" y="747"/>
                  </a:lnTo>
                  <a:lnTo>
                    <a:pt x="298" y="691"/>
                  </a:lnTo>
                  <a:lnTo>
                    <a:pt x="306" y="632"/>
                  </a:lnTo>
                  <a:lnTo>
                    <a:pt x="313" y="572"/>
                  </a:lnTo>
                  <a:lnTo>
                    <a:pt x="321" y="511"/>
                  </a:lnTo>
                  <a:lnTo>
                    <a:pt x="328" y="450"/>
                  </a:lnTo>
                  <a:lnTo>
                    <a:pt x="336" y="390"/>
                  </a:lnTo>
                  <a:lnTo>
                    <a:pt x="344" y="332"/>
                  </a:lnTo>
                  <a:lnTo>
                    <a:pt x="350" y="276"/>
                  </a:lnTo>
                  <a:lnTo>
                    <a:pt x="357" y="224"/>
                  </a:lnTo>
                  <a:lnTo>
                    <a:pt x="362" y="176"/>
                  </a:lnTo>
                  <a:lnTo>
                    <a:pt x="367" y="134"/>
                  </a:lnTo>
                  <a:lnTo>
                    <a:pt x="371" y="97"/>
                  </a:lnTo>
                  <a:lnTo>
                    <a:pt x="373" y="81"/>
                  </a:lnTo>
                  <a:lnTo>
                    <a:pt x="374" y="66"/>
                  </a:lnTo>
                  <a:lnTo>
                    <a:pt x="375" y="54"/>
                  </a:lnTo>
                  <a:lnTo>
                    <a:pt x="376" y="44"/>
                  </a:lnTo>
                  <a:lnTo>
                    <a:pt x="374" y="39"/>
                  </a:lnTo>
                  <a:lnTo>
                    <a:pt x="372" y="36"/>
                  </a:lnTo>
                  <a:lnTo>
                    <a:pt x="369" y="32"/>
                  </a:lnTo>
                  <a:lnTo>
                    <a:pt x="366" y="29"/>
                  </a:lnTo>
                  <a:lnTo>
                    <a:pt x="363" y="26"/>
                  </a:lnTo>
                  <a:lnTo>
                    <a:pt x="359" y="24"/>
                  </a:lnTo>
                  <a:lnTo>
                    <a:pt x="355" y="22"/>
                  </a:lnTo>
                  <a:lnTo>
                    <a:pt x="350" y="20"/>
                  </a:lnTo>
                  <a:lnTo>
                    <a:pt x="346" y="18"/>
                  </a:lnTo>
                  <a:lnTo>
                    <a:pt x="340" y="16"/>
                  </a:lnTo>
                  <a:lnTo>
                    <a:pt x="335" y="15"/>
                  </a:lnTo>
                  <a:lnTo>
                    <a:pt x="330" y="14"/>
                  </a:lnTo>
                  <a:lnTo>
                    <a:pt x="324" y="13"/>
                  </a:lnTo>
                  <a:lnTo>
                    <a:pt x="319" y="12"/>
                  </a:lnTo>
                  <a:lnTo>
                    <a:pt x="313" y="12"/>
                  </a:lnTo>
                  <a:lnTo>
                    <a:pt x="307" y="11"/>
                  </a:lnTo>
                  <a:lnTo>
                    <a:pt x="286" y="10"/>
                  </a:lnTo>
                  <a:lnTo>
                    <a:pt x="267" y="8"/>
                  </a:lnTo>
                  <a:lnTo>
                    <a:pt x="263" y="8"/>
                  </a:lnTo>
                  <a:lnTo>
                    <a:pt x="260" y="7"/>
                  </a:lnTo>
                  <a:lnTo>
                    <a:pt x="257" y="6"/>
                  </a:lnTo>
                  <a:lnTo>
                    <a:pt x="255" y="5"/>
                  </a:lnTo>
                  <a:lnTo>
                    <a:pt x="253" y="4"/>
                  </a:lnTo>
                  <a:lnTo>
                    <a:pt x="252" y="3"/>
                  </a:lnTo>
                  <a:lnTo>
                    <a:pt x="251" y="2"/>
                  </a:lnTo>
                  <a:lnTo>
                    <a:pt x="251" y="0"/>
                  </a:lnTo>
                  <a:close/>
                </a:path>
              </a:pathLst>
            </a:custGeom>
            <a:solidFill>
              <a:srgbClr val="4024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9" name="Freeform 83"/>
            <p:cNvSpPr>
              <a:spLocks/>
            </p:cNvSpPr>
            <p:nvPr/>
          </p:nvSpPr>
          <p:spPr bwMode="auto">
            <a:xfrm>
              <a:off x="1236" y="3835"/>
              <a:ext cx="327" cy="100"/>
            </a:xfrm>
            <a:custGeom>
              <a:avLst/>
              <a:gdLst>
                <a:gd name="T0" fmla="*/ 327 w 327"/>
                <a:gd name="T1" fmla="*/ 85 h 100"/>
                <a:gd name="T2" fmla="*/ 289 w 327"/>
                <a:gd name="T3" fmla="*/ 91 h 100"/>
                <a:gd name="T4" fmla="*/ 270 w 327"/>
                <a:gd name="T5" fmla="*/ 94 h 100"/>
                <a:gd name="T6" fmla="*/ 250 w 327"/>
                <a:gd name="T7" fmla="*/ 97 h 100"/>
                <a:gd name="T8" fmla="*/ 230 w 327"/>
                <a:gd name="T9" fmla="*/ 98 h 100"/>
                <a:gd name="T10" fmla="*/ 210 w 327"/>
                <a:gd name="T11" fmla="*/ 99 h 100"/>
                <a:gd name="T12" fmla="*/ 190 w 327"/>
                <a:gd name="T13" fmla="*/ 100 h 100"/>
                <a:gd name="T14" fmla="*/ 170 w 327"/>
                <a:gd name="T15" fmla="*/ 100 h 100"/>
                <a:gd name="T16" fmla="*/ 149 w 327"/>
                <a:gd name="T17" fmla="*/ 99 h 100"/>
                <a:gd name="T18" fmla="*/ 129 w 327"/>
                <a:gd name="T19" fmla="*/ 97 h 100"/>
                <a:gd name="T20" fmla="*/ 108 w 327"/>
                <a:gd name="T21" fmla="*/ 94 h 100"/>
                <a:gd name="T22" fmla="*/ 87 w 327"/>
                <a:gd name="T23" fmla="*/ 91 h 100"/>
                <a:gd name="T24" fmla="*/ 65 w 327"/>
                <a:gd name="T25" fmla="*/ 86 h 100"/>
                <a:gd name="T26" fmla="*/ 44 w 327"/>
                <a:gd name="T27" fmla="*/ 80 h 100"/>
                <a:gd name="T28" fmla="*/ 22 w 327"/>
                <a:gd name="T29" fmla="*/ 74 h 100"/>
                <a:gd name="T30" fmla="*/ 0 w 327"/>
                <a:gd name="T31" fmla="*/ 65 h 100"/>
                <a:gd name="T32" fmla="*/ 23 w 327"/>
                <a:gd name="T33" fmla="*/ 3 h 100"/>
                <a:gd name="T34" fmla="*/ 42 w 327"/>
                <a:gd name="T35" fmla="*/ 7 h 100"/>
                <a:gd name="T36" fmla="*/ 61 w 327"/>
                <a:gd name="T37" fmla="*/ 12 h 100"/>
                <a:gd name="T38" fmla="*/ 80 w 327"/>
                <a:gd name="T39" fmla="*/ 15 h 100"/>
                <a:gd name="T40" fmla="*/ 98 w 327"/>
                <a:gd name="T41" fmla="*/ 18 h 100"/>
                <a:gd name="T42" fmla="*/ 117 w 327"/>
                <a:gd name="T43" fmla="*/ 20 h 100"/>
                <a:gd name="T44" fmla="*/ 135 w 327"/>
                <a:gd name="T45" fmla="*/ 22 h 100"/>
                <a:gd name="T46" fmla="*/ 153 w 327"/>
                <a:gd name="T47" fmla="*/ 23 h 100"/>
                <a:gd name="T48" fmla="*/ 172 w 327"/>
                <a:gd name="T49" fmla="*/ 24 h 100"/>
                <a:gd name="T50" fmla="*/ 190 w 327"/>
                <a:gd name="T51" fmla="*/ 24 h 100"/>
                <a:gd name="T52" fmla="*/ 208 w 327"/>
                <a:gd name="T53" fmla="*/ 23 h 100"/>
                <a:gd name="T54" fmla="*/ 225 w 327"/>
                <a:gd name="T55" fmla="*/ 22 h 100"/>
                <a:gd name="T56" fmla="*/ 243 w 327"/>
                <a:gd name="T57" fmla="*/ 20 h 100"/>
                <a:gd name="T58" fmla="*/ 260 w 327"/>
                <a:gd name="T59" fmla="*/ 18 h 100"/>
                <a:gd name="T60" fmla="*/ 278 w 327"/>
                <a:gd name="T61" fmla="*/ 15 h 100"/>
                <a:gd name="T62" fmla="*/ 295 w 327"/>
                <a:gd name="T63" fmla="*/ 11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27" h="100">
                  <a:moveTo>
                    <a:pt x="303" y="9"/>
                  </a:moveTo>
                  <a:lnTo>
                    <a:pt x="327" y="85"/>
                  </a:lnTo>
                  <a:lnTo>
                    <a:pt x="308" y="88"/>
                  </a:lnTo>
                  <a:lnTo>
                    <a:pt x="289" y="91"/>
                  </a:lnTo>
                  <a:lnTo>
                    <a:pt x="279" y="93"/>
                  </a:lnTo>
                  <a:lnTo>
                    <a:pt x="270" y="94"/>
                  </a:lnTo>
                  <a:lnTo>
                    <a:pt x="260" y="95"/>
                  </a:lnTo>
                  <a:lnTo>
                    <a:pt x="250" y="97"/>
                  </a:lnTo>
                  <a:lnTo>
                    <a:pt x="240" y="97"/>
                  </a:lnTo>
                  <a:lnTo>
                    <a:pt x="230" y="98"/>
                  </a:lnTo>
                  <a:lnTo>
                    <a:pt x="220" y="99"/>
                  </a:lnTo>
                  <a:lnTo>
                    <a:pt x="210" y="99"/>
                  </a:lnTo>
                  <a:lnTo>
                    <a:pt x="200" y="100"/>
                  </a:lnTo>
                  <a:lnTo>
                    <a:pt x="190" y="100"/>
                  </a:lnTo>
                  <a:lnTo>
                    <a:pt x="180" y="100"/>
                  </a:lnTo>
                  <a:lnTo>
                    <a:pt x="170" y="100"/>
                  </a:lnTo>
                  <a:lnTo>
                    <a:pt x="160" y="99"/>
                  </a:lnTo>
                  <a:lnTo>
                    <a:pt x="149" y="99"/>
                  </a:lnTo>
                  <a:lnTo>
                    <a:pt x="139" y="98"/>
                  </a:lnTo>
                  <a:lnTo>
                    <a:pt x="129" y="97"/>
                  </a:lnTo>
                  <a:lnTo>
                    <a:pt x="118" y="96"/>
                  </a:lnTo>
                  <a:lnTo>
                    <a:pt x="108" y="94"/>
                  </a:lnTo>
                  <a:lnTo>
                    <a:pt x="97" y="93"/>
                  </a:lnTo>
                  <a:lnTo>
                    <a:pt x="87" y="91"/>
                  </a:lnTo>
                  <a:lnTo>
                    <a:pt x="76" y="89"/>
                  </a:lnTo>
                  <a:lnTo>
                    <a:pt x="65" y="86"/>
                  </a:lnTo>
                  <a:lnTo>
                    <a:pt x="54" y="83"/>
                  </a:lnTo>
                  <a:lnTo>
                    <a:pt x="44" y="80"/>
                  </a:lnTo>
                  <a:lnTo>
                    <a:pt x="33" y="77"/>
                  </a:lnTo>
                  <a:lnTo>
                    <a:pt x="22" y="74"/>
                  </a:lnTo>
                  <a:lnTo>
                    <a:pt x="11" y="70"/>
                  </a:lnTo>
                  <a:lnTo>
                    <a:pt x="0" y="65"/>
                  </a:lnTo>
                  <a:lnTo>
                    <a:pt x="14" y="0"/>
                  </a:lnTo>
                  <a:lnTo>
                    <a:pt x="23" y="3"/>
                  </a:lnTo>
                  <a:lnTo>
                    <a:pt x="33" y="5"/>
                  </a:lnTo>
                  <a:lnTo>
                    <a:pt x="42" y="7"/>
                  </a:lnTo>
                  <a:lnTo>
                    <a:pt x="52" y="10"/>
                  </a:lnTo>
                  <a:lnTo>
                    <a:pt x="61" y="12"/>
                  </a:lnTo>
                  <a:lnTo>
                    <a:pt x="70" y="13"/>
                  </a:lnTo>
                  <a:lnTo>
                    <a:pt x="80" y="15"/>
                  </a:lnTo>
                  <a:lnTo>
                    <a:pt x="89" y="17"/>
                  </a:lnTo>
                  <a:lnTo>
                    <a:pt x="98" y="18"/>
                  </a:lnTo>
                  <a:lnTo>
                    <a:pt x="107" y="19"/>
                  </a:lnTo>
                  <a:lnTo>
                    <a:pt x="117" y="20"/>
                  </a:lnTo>
                  <a:lnTo>
                    <a:pt x="126" y="21"/>
                  </a:lnTo>
                  <a:lnTo>
                    <a:pt x="135" y="22"/>
                  </a:lnTo>
                  <a:lnTo>
                    <a:pt x="144" y="23"/>
                  </a:lnTo>
                  <a:lnTo>
                    <a:pt x="153" y="23"/>
                  </a:lnTo>
                  <a:lnTo>
                    <a:pt x="162" y="23"/>
                  </a:lnTo>
                  <a:lnTo>
                    <a:pt x="172" y="24"/>
                  </a:lnTo>
                  <a:lnTo>
                    <a:pt x="181" y="24"/>
                  </a:lnTo>
                  <a:lnTo>
                    <a:pt x="190" y="24"/>
                  </a:lnTo>
                  <a:lnTo>
                    <a:pt x="199" y="23"/>
                  </a:lnTo>
                  <a:lnTo>
                    <a:pt x="208" y="23"/>
                  </a:lnTo>
                  <a:lnTo>
                    <a:pt x="217" y="22"/>
                  </a:lnTo>
                  <a:lnTo>
                    <a:pt x="225" y="22"/>
                  </a:lnTo>
                  <a:lnTo>
                    <a:pt x="234" y="21"/>
                  </a:lnTo>
                  <a:lnTo>
                    <a:pt x="243" y="20"/>
                  </a:lnTo>
                  <a:lnTo>
                    <a:pt x="252" y="19"/>
                  </a:lnTo>
                  <a:lnTo>
                    <a:pt x="260" y="18"/>
                  </a:lnTo>
                  <a:lnTo>
                    <a:pt x="269" y="16"/>
                  </a:lnTo>
                  <a:lnTo>
                    <a:pt x="278" y="15"/>
                  </a:lnTo>
                  <a:lnTo>
                    <a:pt x="286" y="13"/>
                  </a:lnTo>
                  <a:lnTo>
                    <a:pt x="295" y="11"/>
                  </a:lnTo>
                  <a:lnTo>
                    <a:pt x="303" y="9"/>
                  </a:lnTo>
                  <a:close/>
                </a:path>
              </a:pathLst>
            </a:custGeom>
            <a:solidFill>
              <a:srgbClr val="38201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0" name="Freeform 84"/>
            <p:cNvSpPr>
              <a:spLocks/>
            </p:cNvSpPr>
            <p:nvPr/>
          </p:nvSpPr>
          <p:spPr bwMode="auto">
            <a:xfrm>
              <a:off x="1236" y="3837"/>
              <a:ext cx="329" cy="102"/>
            </a:xfrm>
            <a:custGeom>
              <a:avLst/>
              <a:gdLst>
                <a:gd name="T0" fmla="*/ 329 w 329"/>
                <a:gd name="T1" fmla="*/ 89 h 102"/>
                <a:gd name="T2" fmla="*/ 310 w 329"/>
                <a:gd name="T3" fmla="*/ 93 h 102"/>
                <a:gd name="T4" fmla="*/ 291 w 329"/>
                <a:gd name="T5" fmla="*/ 96 h 102"/>
                <a:gd name="T6" fmla="*/ 271 w 329"/>
                <a:gd name="T7" fmla="*/ 98 h 102"/>
                <a:gd name="T8" fmla="*/ 252 w 329"/>
                <a:gd name="T9" fmla="*/ 100 h 102"/>
                <a:gd name="T10" fmla="*/ 232 w 329"/>
                <a:gd name="T11" fmla="*/ 101 h 102"/>
                <a:gd name="T12" fmla="*/ 212 w 329"/>
                <a:gd name="T13" fmla="*/ 102 h 102"/>
                <a:gd name="T14" fmla="*/ 191 w 329"/>
                <a:gd name="T15" fmla="*/ 102 h 102"/>
                <a:gd name="T16" fmla="*/ 171 w 329"/>
                <a:gd name="T17" fmla="*/ 101 h 102"/>
                <a:gd name="T18" fmla="*/ 150 w 329"/>
                <a:gd name="T19" fmla="*/ 99 h 102"/>
                <a:gd name="T20" fmla="*/ 129 w 329"/>
                <a:gd name="T21" fmla="*/ 97 h 102"/>
                <a:gd name="T22" fmla="*/ 108 w 329"/>
                <a:gd name="T23" fmla="*/ 94 h 102"/>
                <a:gd name="T24" fmla="*/ 87 w 329"/>
                <a:gd name="T25" fmla="*/ 90 h 102"/>
                <a:gd name="T26" fmla="*/ 65 w 329"/>
                <a:gd name="T27" fmla="*/ 85 h 102"/>
                <a:gd name="T28" fmla="*/ 44 w 329"/>
                <a:gd name="T29" fmla="*/ 79 h 102"/>
                <a:gd name="T30" fmla="*/ 22 w 329"/>
                <a:gd name="T31" fmla="*/ 72 h 102"/>
                <a:gd name="T32" fmla="*/ 0 w 329"/>
                <a:gd name="T33" fmla="*/ 63 h 102"/>
                <a:gd name="T34" fmla="*/ 13 w 329"/>
                <a:gd name="T35" fmla="*/ 3 h 102"/>
                <a:gd name="T36" fmla="*/ 23 w 329"/>
                <a:gd name="T37" fmla="*/ 10 h 102"/>
                <a:gd name="T38" fmla="*/ 36 w 329"/>
                <a:gd name="T39" fmla="*/ 16 h 102"/>
                <a:gd name="T40" fmla="*/ 51 w 329"/>
                <a:gd name="T41" fmla="*/ 21 h 102"/>
                <a:gd name="T42" fmla="*/ 68 w 329"/>
                <a:gd name="T43" fmla="*/ 26 h 102"/>
                <a:gd name="T44" fmla="*/ 86 w 329"/>
                <a:gd name="T45" fmla="*/ 30 h 102"/>
                <a:gd name="T46" fmla="*/ 106 w 329"/>
                <a:gd name="T47" fmla="*/ 33 h 102"/>
                <a:gd name="T48" fmla="*/ 127 w 329"/>
                <a:gd name="T49" fmla="*/ 36 h 102"/>
                <a:gd name="T50" fmla="*/ 148 w 329"/>
                <a:gd name="T51" fmla="*/ 38 h 102"/>
                <a:gd name="T52" fmla="*/ 170 w 329"/>
                <a:gd name="T53" fmla="*/ 39 h 102"/>
                <a:gd name="T54" fmla="*/ 193 w 329"/>
                <a:gd name="T55" fmla="*/ 39 h 102"/>
                <a:gd name="T56" fmla="*/ 215 w 329"/>
                <a:gd name="T57" fmla="*/ 38 h 102"/>
                <a:gd name="T58" fmla="*/ 237 w 329"/>
                <a:gd name="T59" fmla="*/ 36 h 102"/>
                <a:gd name="T60" fmla="*/ 259 w 329"/>
                <a:gd name="T61" fmla="*/ 32 h 102"/>
                <a:gd name="T62" fmla="*/ 280 w 329"/>
                <a:gd name="T63" fmla="*/ 28 h 102"/>
                <a:gd name="T64" fmla="*/ 300 w 329"/>
                <a:gd name="T65" fmla="*/ 22 h 102"/>
                <a:gd name="T66" fmla="*/ 310 w 329"/>
                <a:gd name="T67" fmla="*/ 19 h 102"/>
                <a:gd name="T68" fmla="*/ 313 w 329"/>
                <a:gd name="T69" fmla="*/ 19 h 102"/>
                <a:gd name="T70" fmla="*/ 317 w 329"/>
                <a:gd name="T71" fmla="*/ 19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29" h="102">
                  <a:moveTo>
                    <a:pt x="319" y="19"/>
                  </a:moveTo>
                  <a:lnTo>
                    <a:pt x="329" y="89"/>
                  </a:lnTo>
                  <a:lnTo>
                    <a:pt x="320" y="91"/>
                  </a:lnTo>
                  <a:lnTo>
                    <a:pt x="310" y="93"/>
                  </a:lnTo>
                  <a:lnTo>
                    <a:pt x="301" y="94"/>
                  </a:lnTo>
                  <a:lnTo>
                    <a:pt x="291" y="96"/>
                  </a:lnTo>
                  <a:lnTo>
                    <a:pt x="281" y="97"/>
                  </a:lnTo>
                  <a:lnTo>
                    <a:pt x="271" y="98"/>
                  </a:lnTo>
                  <a:lnTo>
                    <a:pt x="261" y="99"/>
                  </a:lnTo>
                  <a:lnTo>
                    <a:pt x="252" y="100"/>
                  </a:lnTo>
                  <a:lnTo>
                    <a:pt x="242" y="101"/>
                  </a:lnTo>
                  <a:lnTo>
                    <a:pt x="232" y="101"/>
                  </a:lnTo>
                  <a:lnTo>
                    <a:pt x="222" y="102"/>
                  </a:lnTo>
                  <a:lnTo>
                    <a:pt x="212" y="102"/>
                  </a:lnTo>
                  <a:lnTo>
                    <a:pt x="202" y="102"/>
                  </a:lnTo>
                  <a:lnTo>
                    <a:pt x="191" y="102"/>
                  </a:lnTo>
                  <a:lnTo>
                    <a:pt x="181" y="102"/>
                  </a:lnTo>
                  <a:lnTo>
                    <a:pt x="171" y="101"/>
                  </a:lnTo>
                  <a:lnTo>
                    <a:pt x="161" y="101"/>
                  </a:lnTo>
                  <a:lnTo>
                    <a:pt x="150" y="99"/>
                  </a:lnTo>
                  <a:lnTo>
                    <a:pt x="140" y="99"/>
                  </a:lnTo>
                  <a:lnTo>
                    <a:pt x="129" y="97"/>
                  </a:lnTo>
                  <a:lnTo>
                    <a:pt x="119" y="96"/>
                  </a:lnTo>
                  <a:lnTo>
                    <a:pt x="108" y="94"/>
                  </a:lnTo>
                  <a:lnTo>
                    <a:pt x="97" y="92"/>
                  </a:lnTo>
                  <a:lnTo>
                    <a:pt x="87" y="90"/>
                  </a:lnTo>
                  <a:lnTo>
                    <a:pt x="76" y="87"/>
                  </a:lnTo>
                  <a:lnTo>
                    <a:pt x="65" y="85"/>
                  </a:lnTo>
                  <a:lnTo>
                    <a:pt x="54" y="82"/>
                  </a:lnTo>
                  <a:lnTo>
                    <a:pt x="44" y="79"/>
                  </a:lnTo>
                  <a:lnTo>
                    <a:pt x="33" y="75"/>
                  </a:lnTo>
                  <a:lnTo>
                    <a:pt x="22" y="72"/>
                  </a:lnTo>
                  <a:lnTo>
                    <a:pt x="11" y="68"/>
                  </a:lnTo>
                  <a:lnTo>
                    <a:pt x="0" y="63"/>
                  </a:lnTo>
                  <a:lnTo>
                    <a:pt x="9" y="0"/>
                  </a:lnTo>
                  <a:lnTo>
                    <a:pt x="13" y="3"/>
                  </a:lnTo>
                  <a:lnTo>
                    <a:pt x="18" y="7"/>
                  </a:lnTo>
                  <a:lnTo>
                    <a:pt x="23" y="10"/>
                  </a:lnTo>
                  <a:lnTo>
                    <a:pt x="29" y="13"/>
                  </a:lnTo>
                  <a:lnTo>
                    <a:pt x="36" y="16"/>
                  </a:lnTo>
                  <a:lnTo>
                    <a:pt x="43" y="18"/>
                  </a:lnTo>
                  <a:lnTo>
                    <a:pt x="51" y="21"/>
                  </a:lnTo>
                  <a:lnTo>
                    <a:pt x="59" y="23"/>
                  </a:lnTo>
                  <a:lnTo>
                    <a:pt x="68" y="26"/>
                  </a:lnTo>
                  <a:lnTo>
                    <a:pt x="77" y="28"/>
                  </a:lnTo>
                  <a:lnTo>
                    <a:pt x="86" y="30"/>
                  </a:lnTo>
                  <a:lnTo>
                    <a:pt x="96" y="32"/>
                  </a:lnTo>
                  <a:lnTo>
                    <a:pt x="106" y="33"/>
                  </a:lnTo>
                  <a:lnTo>
                    <a:pt x="116" y="35"/>
                  </a:lnTo>
                  <a:lnTo>
                    <a:pt x="127" y="36"/>
                  </a:lnTo>
                  <a:lnTo>
                    <a:pt x="137" y="37"/>
                  </a:lnTo>
                  <a:lnTo>
                    <a:pt x="148" y="38"/>
                  </a:lnTo>
                  <a:lnTo>
                    <a:pt x="159" y="38"/>
                  </a:lnTo>
                  <a:lnTo>
                    <a:pt x="170" y="39"/>
                  </a:lnTo>
                  <a:lnTo>
                    <a:pt x="181" y="39"/>
                  </a:lnTo>
                  <a:lnTo>
                    <a:pt x="193" y="39"/>
                  </a:lnTo>
                  <a:lnTo>
                    <a:pt x="204" y="38"/>
                  </a:lnTo>
                  <a:lnTo>
                    <a:pt x="215" y="38"/>
                  </a:lnTo>
                  <a:lnTo>
                    <a:pt x="226" y="37"/>
                  </a:lnTo>
                  <a:lnTo>
                    <a:pt x="237" y="36"/>
                  </a:lnTo>
                  <a:lnTo>
                    <a:pt x="248" y="34"/>
                  </a:lnTo>
                  <a:lnTo>
                    <a:pt x="259" y="32"/>
                  </a:lnTo>
                  <a:lnTo>
                    <a:pt x="270" y="30"/>
                  </a:lnTo>
                  <a:lnTo>
                    <a:pt x="280" y="28"/>
                  </a:lnTo>
                  <a:lnTo>
                    <a:pt x="290" y="25"/>
                  </a:lnTo>
                  <a:lnTo>
                    <a:pt x="300" y="22"/>
                  </a:lnTo>
                  <a:lnTo>
                    <a:pt x="309" y="19"/>
                  </a:lnTo>
                  <a:lnTo>
                    <a:pt x="310" y="19"/>
                  </a:lnTo>
                  <a:lnTo>
                    <a:pt x="312" y="19"/>
                  </a:lnTo>
                  <a:lnTo>
                    <a:pt x="313" y="19"/>
                  </a:lnTo>
                  <a:lnTo>
                    <a:pt x="314" y="18"/>
                  </a:lnTo>
                  <a:lnTo>
                    <a:pt x="317" y="19"/>
                  </a:lnTo>
                  <a:lnTo>
                    <a:pt x="319" y="19"/>
                  </a:lnTo>
                  <a:close/>
                </a:path>
              </a:pathLst>
            </a:custGeom>
            <a:solidFill>
              <a:srgbClr val="4024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1" name="Freeform 85"/>
            <p:cNvSpPr>
              <a:spLocks/>
            </p:cNvSpPr>
            <p:nvPr/>
          </p:nvSpPr>
          <p:spPr bwMode="auto">
            <a:xfrm>
              <a:off x="937" y="3815"/>
              <a:ext cx="323" cy="123"/>
            </a:xfrm>
            <a:custGeom>
              <a:avLst/>
              <a:gdLst>
                <a:gd name="T0" fmla="*/ 315 w 323"/>
                <a:gd name="T1" fmla="*/ 116 h 123"/>
                <a:gd name="T2" fmla="*/ 276 w 323"/>
                <a:gd name="T3" fmla="*/ 120 h 123"/>
                <a:gd name="T4" fmla="*/ 256 w 323"/>
                <a:gd name="T5" fmla="*/ 121 h 123"/>
                <a:gd name="T6" fmla="*/ 236 w 323"/>
                <a:gd name="T7" fmla="*/ 122 h 123"/>
                <a:gd name="T8" fmla="*/ 216 w 323"/>
                <a:gd name="T9" fmla="*/ 123 h 123"/>
                <a:gd name="T10" fmla="*/ 196 w 323"/>
                <a:gd name="T11" fmla="*/ 122 h 123"/>
                <a:gd name="T12" fmla="*/ 177 w 323"/>
                <a:gd name="T13" fmla="*/ 121 h 123"/>
                <a:gd name="T14" fmla="*/ 157 w 323"/>
                <a:gd name="T15" fmla="*/ 120 h 123"/>
                <a:gd name="T16" fmla="*/ 137 w 323"/>
                <a:gd name="T17" fmla="*/ 117 h 123"/>
                <a:gd name="T18" fmla="*/ 117 w 323"/>
                <a:gd name="T19" fmla="*/ 114 h 123"/>
                <a:gd name="T20" fmla="*/ 98 w 323"/>
                <a:gd name="T21" fmla="*/ 110 h 123"/>
                <a:gd name="T22" fmla="*/ 78 w 323"/>
                <a:gd name="T23" fmla="*/ 105 h 123"/>
                <a:gd name="T24" fmla="*/ 58 w 323"/>
                <a:gd name="T25" fmla="*/ 98 h 123"/>
                <a:gd name="T26" fmla="*/ 39 w 323"/>
                <a:gd name="T27" fmla="*/ 91 h 123"/>
                <a:gd name="T28" fmla="*/ 19 w 323"/>
                <a:gd name="T29" fmla="*/ 83 h 123"/>
                <a:gd name="T30" fmla="*/ 0 w 323"/>
                <a:gd name="T31" fmla="*/ 73 h 123"/>
                <a:gd name="T32" fmla="*/ 41 w 323"/>
                <a:gd name="T33" fmla="*/ 3 h 123"/>
                <a:gd name="T34" fmla="*/ 58 w 323"/>
                <a:gd name="T35" fmla="*/ 10 h 123"/>
                <a:gd name="T36" fmla="*/ 75 w 323"/>
                <a:gd name="T37" fmla="*/ 16 h 123"/>
                <a:gd name="T38" fmla="*/ 92 w 323"/>
                <a:gd name="T39" fmla="*/ 21 h 123"/>
                <a:gd name="T40" fmla="*/ 110 w 323"/>
                <a:gd name="T41" fmla="*/ 26 h 123"/>
                <a:gd name="T42" fmla="*/ 127 w 323"/>
                <a:gd name="T43" fmla="*/ 30 h 123"/>
                <a:gd name="T44" fmla="*/ 145 w 323"/>
                <a:gd name="T45" fmla="*/ 33 h 123"/>
                <a:gd name="T46" fmla="*/ 163 w 323"/>
                <a:gd name="T47" fmla="*/ 36 h 123"/>
                <a:gd name="T48" fmla="*/ 182 w 323"/>
                <a:gd name="T49" fmla="*/ 38 h 123"/>
                <a:gd name="T50" fmla="*/ 200 w 323"/>
                <a:gd name="T51" fmla="*/ 39 h 123"/>
                <a:gd name="T52" fmla="*/ 219 w 323"/>
                <a:gd name="T53" fmla="*/ 40 h 123"/>
                <a:gd name="T54" fmla="*/ 237 w 323"/>
                <a:gd name="T55" fmla="*/ 40 h 123"/>
                <a:gd name="T56" fmla="*/ 256 w 323"/>
                <a:gd name="T57" fmla="*/ 40 h 123"/>
                <a:gd name="T58" fmla="*/ 275 w 323"/>
                <a:gd name="T59" fmla="*/ 38 h 123"/>
                <a:gd name="T60" fmla="*/ 294 w 323"/>
                <a:gd name="T61" fmla="*/ 37 h 123"/>
                <a:gd name="T62" fmla="*/ 313 w 323"/>
                <a:gd name="T63" fmla="*/ 34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23" h="123">
                  <a:moveTo>
                    <a:pt x="323" y="33"/>
                  </a:moveTo>
                  <a:lnTo>
                    <a:pt x="315" y="116"/>
                  </a:lnTo>
                  <a:lnTo>
                    <a:pt x="295" y="118"/>
                  </a:lnTo>
                  <a:lnTo>
                    <a:pt x="276" y="120"/>
                  </a:lnTo>
                  <a:lnTo>
                    <a:pt x="266" y="121"/>
                  </a:lnTo>
                  <a:lnTo>
                    <a:pt x="256" y="121"/>
                  </a:lnTo>
                  <a:lnTo>
                    <a:pt x="246" y="122"/>
                  </a:lnTo>
                  <a:lnTo>
                    <a:pt x="236" y="122"/>
                  </a:lnTo>
                  <a:lnTo>
                    <a:pt x="226" y="123"/>
                  </a:lnTo>
                  <a:lnTo>
                    <a:pt x="216" y="123"/>
                  </a:lnTo>
                  <a:lnTo>
                    <a:pt x="206" y="123"/>
                  </a:lnTo>
                  <a:lnTo>
                    <a:pt x="196" y="122"/>
                  </a:lnTo>
                  <a:lnTo>
                    <a:pt x="187" y="122"/>
                  </a:lnTo>
                  <a:lnTo>
                    <a:pt x="177" y="121"/>
                  </a:lnTo>
                  <a:lnTo>
                    <a:pt x="167" y="121"/>
                  </a:lnTo>
                  <a:lnTo>
                    <a:pt x="157" y="120"/>
                  </a:lnTo>
                  <a:lnTo>
                    <a:pt x="147" y="119"/>
                  </a:lnTo>
                  <a:lnTo>
                    <a:pt x="137" y="117"/>
                  </a:lnTo>
                  <a:lnTo>
                    <a:pt x="127" y="116"/>
                  </a:lnTo>
                  <a:lnTo>
                    <a:pt x="117" y="114"/>
                  </a:lnTo>
                  <a:lnTo>
                    <a:pt x="107" y="112"/>
                  </a:lnTo>
                  <a:lnTo>
                    <a:pt x="98" y="110"/>
                  </a:lnTo>
                  <a:lnTo>
                    <a:pt x="88" y="107"/>
                  </a:lnTo>
                  <a:lnTo>
                    <a:pt x="78" y="105"/>
                  </a:lnTo>
                  <a:lnTo>
                    <a:pt x="68" y="102"/>
                  </a:lnTo>
                  <a:lnTo>
                    <a:pt x="58" y="98"/>
                  </a:lnTo>
                  <a:lnTo>
                    <a:pt x="48" y="95"/>
                  </a:lnTo>
                  <a:lnTo>
                    <a:pt x="39" y="91"/>
                  </a:lnTo>
                  <a:lnTo>
                    <a:pt x="29" y="87"/>
                  </a:lnTo>
                  <a:lnTo>
                    <a:pt x="19" y="83"/>
                  </a:lnTo>
                  <a:lnTo>
                    <a:pt x="9" y="78"/>
                  </a:lnTo>
                  <a:lnTo>
                    <a:pt x="0" y="73"/>
                  </a:lnTo>
                  <a:lnTo>
                    <a:pt x="33" y="0"/>
                  </a:lnTo>
                  <a:lnTo>
                    <a:pt x="41" y="3"/>
                  </a:lnTo>
                  <a:lnTo>
                    <a:pt x="50" y="7"/>
                  </a:lnTo>
                  <a:lnTo>
                    <a:pt x="58" y="10"/>
                  </a:lnTo>
                  <a:lnTo>
                    <a:pt x="67" y="13"/>
                  </a:lnTo>
                  <a:lnTo>
                    <a:pt x="75" y="16"/>
                  </a:lnTo>
                  <a:lnTo>
                    <a:pt x="84" y="19"/>
                  </a:lnTo>
                  <a:lnTo>
                    <a:pt x="92" y="21"/>
                  </a:lnTo>
                  <a:lnTo>
                    <a:pt x="101" y="23"/>
                  </a:lnTo>
                  <a:lnTo>
                    <a:pt x="110" y="26"/>
                  </a:lnTo>
                  <a:lnTo>
                    <a:pt x="119" y="28"/>
                  </a:lnTo>
                  <a:lnTo>
                    <a:pt x="127" y="30"/>
                  </a:lnTo>
                  <a:lnTo>
                    <a:pt x="136" y="32"/>
                  </a:lnTo>
                  <a:lnTo>
                    <a:pt x="145" y="33"/>
                  </a:lnTo>
                  <a:lnTo>
                    <a:pt x="154" y="35"/>
                  </a:lnTo>
                  <a:lnTo>
                    <a:pt x="163" y="36"/>
                  </a:lnTo>
                  <a:lnTo>
                    <a:pt x="172" y="37"/>
                  </a:lnTo>
                  <a:lnTo>
                    <a:pt x="182" y="38"/>
                  </a:lnTo>
                  <a:lnTo>
                    <a:pt x="191" y="39"/>
                  </a:lnTo>
                  <a:lnTo>
                    <a:pt x="200" y="39"/>
                  </a:lnTo>
                  <a:lnTo>
                    <a:pt x="209" y="40"/>
                  </a:lnTo>
                  <a:lnTo>
                    <a:pt x="219" y="40"/>
                  </a:lnTo>
                  <a:lnTo>
                    <a:pt x="228" y="40"/>
                  </a:lnTo>
                  <a:lnTo>
                    <a:pt x="237" y="40"/>
                  </a:lnTo>
                  <a:lnTo>
                    <a:pt x="247" y="40"/>
                  </a:lnTo>
                  <a:lnTo>
                    <a:pt x="256" y="40"/>
                  </a:lnTo>
                  <a:lnTo>
                    <a:pt x="266" y="39"/>
                  </a:lnTo>
                  <a:lnTo>
                    <a:pt x="275" y="38"/>
                  </a:lnTo>
                  <a:lnTo>
                    <a:pt x="285" y="38"/>
                  </a:lnTo>
                  <a:lnTo>
                    <a:pt x="294" y="37"/>
                  </a:lnTo>
                  <a:lnTo>
                    <a:pt x="304" y="35"/>
                  </a:lnTo>
                  <a:lnTo>
                    <a:pt x="313" y="34"/>
                  </a:lnTo>
                  <a:lnTo>
                    <a:pt x="323" y="33"/>
                  </a:lnTo>
                  <a:close/>
                </a:path>
              </a:pathLst>
            </a:custGeom>
            <a:solidFill>
              <a:srgbClr val="38201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2" name="Freeform 86"/>
            <p:cNvSpPr>
              <a:spLocks/>
            </p:cNvSpPr>
            <p:nvPr/>
          </p:nvSpPr>
          <p:spPr bwMode="auto">
            <a:xfrm>
              <a:off x="937" y="3824"/>
              <a:ext cx="326" cy="119"/>
            </a:xfrm>
            <a:custGeom>
              <a:avLst/>
              <a:gdLst>
                <a:gd name="T0" fmla="*/ 315 w 326"/>
                <a:gd name="T1" fmla="*/ 114 h 119"/>
                <a:gd name="T2" fmla="*/ 295 w 326"/>
                <a:gd name="T3" fmla="*/ 116 h 119"/>
                <a:gd name="T4" fmla="*/ 276 w 326"/>
                <a:gd name="T5" fmla="*/ 118 h 119"/>
                <a:gd name="T6" fmla="*/ 256 w 326"/>
                <a:gd name="T7" fmla="*/ 119 h 119"/>
                <a:gd name="T8" fmla="*/ 236 w 326"/>
                <a:gd name="T9" fmla="*/ 119 h 119"/>
                <a:gd name="T10" fmla="*/ 216 w 326"/>
                <a:gd name="T11" fmla="*/ 119 h 119"/>
                <a:gd name="T12" fmla="*/ 196 w 326"/>
                <a:gd name="T13" fmla="*/ 118 h 119"/>
                <a:gd name="T14" fmla="*/ 176 w 326"/>
                <a:gd name="T15" fmla="*/ 117 h 119"/>
                <a:gd name="T16" fmla="*/ 157 w 326"/>
                <a:gd name="T17" fmla="*/ 114 h 119"/>
                <a:gd name="T18" fmla="*/ 137 w 326"/>
                <a:gd name="T19" fmla="*/ 111 h 119"/>
                <a:gd name="T20" fmla="*/ 117 w 326"/>
                <a:gd name="T21" fmla="*/ 107 h 119"/>
                <a:gd name="T22" fmla="*/ 98 w 326"/>
                <a:gd name="T23" fmla="*/ 102 h 119"/>
                <a:gd name="T24" fmla="*/ 78 w 326"/>
                <a:gd name="T25" fmla="*/ 97 h 119"/>
                <a:gd name="T26" fmla="*/ 58 w 326"/>
                <a:gd name="T27" fmla="*/ 90 h 119"/>
                <a:gd name="T28" fmla="*/ 39 w 326"/>
                <a:gd name="T29" fmla="*/ 82 h 119"/>
                <a:gd name="T30" fmla="*/ 19 w 326"/>
                <a:gd name="T31" fmla="*/ 74 h 119"/>
                <a:gd name="T32" fmla="*/ 0 w 326"/>
                <a:gd name="T33" fmla="*/ 64 h 119"/>
                <a:gd name="T34" fmla="*/ 28 w 326"/>
                <a:gd name="T35" fmla="*/ 2 h 119"/>
                <a:gd name="T36" fmla="*/ 38 w 326"/>
                <a:gd name="T37" fmla="*/ 8 h 119"/>
                <a:gd name="T38" fmla="*/ 50 w 326"/>
                <a:gd name="T39" fmla="*/ 14 h 119"/>
                <a:gd name="T40" fmla="*/ 64 w 326"/>
                <a:gd name="T41" fmla="*/ 20 h 119"/>
                <a:gd name="T42" fmla="*/ 80 w 326"/>
                <a:gd name="T43" fmla="*/ 25 h 119"/>
                <a:gd name="T44" fmla="*/ 97 w 326"/>
                <a:gd name="T45" fmla="*/ 31 h 119"/>
                <a:gd name="T46" fmla="*/ 116 w 326"/>
                <a:gd name="T47" fmla="*/ 36 h 119"/>
                <a:gd name="T48" fmla="*/ 135 w 326"/>
                <a:gd name="T49" fmla="*/ 41 h 119"/>
                <a:gd name="T50" fmla="*/ 156 w 326"/>
                <a:gd name="T51" fmla="*/ 45 h 119"/>
                <a:gd name="T52" fmla="*/ 177 w 326"/>
                <a:gd name="T53" fmla="*/ 48 h 119"/>
                <a:gd name="T54" fmla="*/ 198 w 326"/>
                <a:gd name="T55" fmla="*/ 50 h 119"/>
                <a:gd name="T56" fmla="*/ 220 w 326"/>
                <a:gd name="T57" fmla="*/ 52 h 119"/>
                <a:gd name="T58" fmla="*/ 242 w 326"/>
                <a:gd name="T59" fmla="*/ 52 h 119"/>
                <a:gd name="T60" fmla="*/ 264 w 326"/>
                <a:gd name="T61" fmla="*/ 51 h 119"/>
                <a:gd name="T62" fmla="*/ 285 w 326"/>
                <a:gd name="T63" fmla="*/ 49 h 119"/>
                <a:gd name="T64" fmla="*/ 306 w 326"/>
                <a:gd name="T65" fmla="*/ 45 h 119"/>
                <a:gd name="T66" fmla="*/ 317 w 326"/>
                <a:gd name="T67" fmla="*/ 42 h 119"/>
                <a:gd name="T68" fmla="*/ 320 w 326"/>
                <a:gd name="T69" fmla="*/ 42 h 119"/>
                <a:gd name="T70" fmla="*/ 324 w 326"/>
                <a:gd name="T71" fmla="*/ 43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26" h="119">
                  <a:moveTo>
                    <a:pt x="326" y="43"/>
                  </a:moveTo>
                  <a:lnTo>
                    <a:pt x="315" y="114"/>
                  </a:lnTo>
                  <a:lnTo>
                    <a:pt x="305" y="115"/>
                  </a:lnTo>
                  <a:lnTo>
                    <a:pt x="295" y="116"/>
                  </a:lnTo>
                  <a:lnTo>
                    <a:pt x="285" y="117"/>
                  </a:lnTo>
                  <a:lnTo>
                    <a:pt x="276" y="118"/>
                  </a:lnTo>
                  <a:lnTo>
                    <a:pt x="266" y="118"/>
                  </a:lnTo>
                  <a:lnTo>
                    <a:pt x="256" y="119"/>
                  </a:lnTo>
                  <a:lnTo>
                    <a:pt x="246" y="119"/>
                  </a:lnTo>
                  <a:lnTo>
                    <a:pt x="236" y="119"/>
                  </a:lnTo>
                  <a:lnTo>
                    <a:pt x="226" y="119"/>
                  </a:lnTo>
                  <a:lnTo>
                    <a:pt x="216" y="119"/>
                  </a:lnTo>
                  <a:lnTo>
                    <a:pt x="206" y="119"/>
                  </a:lnTo>
                  <a:lnTo>
                    <a:pt x="196" y="118"/>
                  </a:lnTo>
                  <a:lnTo>
                    <a:pt x="186" y="117"/>
                  </a:lnTo>
                  <a:lnTo>
                    <a:pt x="176" y="117"/>
                  </a:lnTo>
                  <a:lnTo>
                    <a:pt x="167" y="115"/>
                  </a:lnTo>
                  <a:lnTo>
                    <a:pt x="157" y="114"/>
                  </a:lnTo>
                  <a:lnTo>
                    <a:pt x="147" y="113"/>
                  </a:lnTo>
                  <a:lnTo>
                    <a:pt x="137" y="111"/>
                  </a:lnTo>
                  <a:lnTo>
                    <a:pt x="127" y="109"/>
                  </a:lnTo>
                  <a:lnTo>
                    <a:pt x="117" y="107"/>
                  </a:lnTo>
                  <a:lnTo>
                    <a:pt x="107" y="105"/>
                  </a:lnTo>
                  <a:lnTo>
                    <a:pt x="98" y="102"/>
                  </a:lnTo>
                  <a:lnTo>
                    <a:pt x="88" y="100"/>
                  </a:lnTo>
                  <a:lnTo>
                    <a:pt x="78" y="97"/>
                  </a:lnTo>
                  <a:lnTo>
                    <a:pt x="68" y="93"/>
                  </a:lnTo>
                  <a:lnTo>
                    <a:pt x="58" y="90"/>
                  </a:lnTo>
                  <a:lnTo>
                    <a:pt x="48" y="86"/>
                  </a:lnTo>
                  <a:lnTo>
                    <a:pt x="39" y="82"/>
                  </a:lnTo>
                  <a:lnTo>
                    <a:pt x="29" y="78"/>
                  </a:lnTo>
                  <a:lnTo>
                    <a:pt x="19" y="74"/>
                  </a:lnTo>
                  <a:lnTo>
                    <a:pt x="9" y="69"/>
                  </a:lnTo>
                  <a:lnTo>
                    <a:pt x="0" y="64"/>
                  </a:lnTo>
                  <a:lnTo>
                    <a:pt x="23" y="0"/>
                  </a:lnTo>
                  <a:lnTo>
                    <a:pt x="28" y="2"/>
                  </a:lnTo>
                  <a:lnTo>
                    <a:pt x="32" y="5"/>
                  </a:lnTo>
                  <a:lnTo>
                    <a:pt x="38" y="8"/>
                  </a:lnTo>
                  <a:lnTo>
                    <a:pt x="44" y="11"/>
                  </a:lnTo>
                  <a:lnTo>
                    <a:pt x="50" y="14"/>
                  </a:lnTo>
                  <a:lnTo>
                    <a:pt x="57" y="17"/>
                  </a:lnTo>
                  <a:lnTo>
                    <a:pt x="64" y="20"/>
                  </a:lnTo>
                  <a:lnTo>
                    <a:pt x="72" y="22"/>
                  </a:lnTo>
                  <a:lnTo>
                    <a:pt x="80" y="25"/>
                  </a:lnTo>
                  <a:lnTo>
                    <a:pt x="89" y="28"/>
                  </a:lnTo>
                  <a:lnTo>
                    <a:pt x="97" y="31"/>
                  </a:lnTo>
                  <a:lnTo>
                    <a:pt x="106" y="33"/>
                  </a:lnTo>
                  <a:lnTo>
                    <a:pt x="116" y="36"/>
                  </a:lnTo>
                  <a:lnTo>
                    <a:pt x="125" y="38"/>
                  </a:lnTo>
                  <a:lnTo>
                    <a:pt x="135" y="41"/>
                  </a:lnTo>
                  <a:lnTo>
                    <a:pt x="145" y="43"/>
                  </a:lnTo>
                  <a:lnTo>
                    <a:pt x="156" y="45"/>
                  </a:lnTo>
                  <a:lnTo>
                    <a:pt x="166" y="46"/>
                  </a:lnTo>
                  <a:lnTo>
                    <a:pt x="177" y="48"/>
                  </a:lnTo>
                  <a:lnTo>
                    <a:pt x="187" y="49"/>
                  </a:lnTo>
                  <a:lnTo>
                    <a:pt x="198" y="50"/>
                  </a:lnTo>
                  <a:lnTo>
                    <a:pt x="209" y="51"/>
                  </a:lnTo>
                  <a:lnTo>
                    <a:pt x="220" y="52"/>
                  </a:lnTo>
                  <a:lnTo>
                    <a:pt x="231" y="52"/>
                  </a:lnTo>
                  <a:lnTo>
                    <a:pt x="242" y="52"/>
                  </a:lnTo>
                  <a:lnTo>
                    <a:pt x="253" y="52"/>
                  </a:lnTo>
                  <a:lnTo>
                    <a:pt x="264" y="51"/>
                  </a:lnTo>
                  <a:lnTo>
                    <a:pt x="274" y="50"/>
                  </a:lnTo>
                  <a:lnTo>
                    <a:pt x="285" y="49"/>
                  </a:lnTo>
                  <a:lnTo>
                    <a:pt x="295" y="47"/>
                  </a:lnTo>
                  <a:lnTo>
                    <a:pt x="306" y="45"/>
                  </a:lnTo>
                  <a:lnTo>
                    <a:pt x="316" y="43"/>
                  </a:lnTo>
                  <a:lnTo>
                    <a:pt x="317" y="42"/>
                  </a:lnTo>
                  <a:lnTo>
                    <a:pt x="318" y="42"/>
                  </a:lnTo>
                  <a:lnTo>
                    <a:pt x="320" y="42"/>
                  </a:lnTo>
                  <a:lnTo>
                    <a:pt x="321" y="42"/>
                  </a:lnTo>
                  <a:lnTo>
                    <a:pt x="324" y="43"/>
                  </a:lnTo>
                  <a:lnTo>
                    <a:pt x="326" y="43"/>
                  </a:lnTo>
                  <a:close/>
                </a:path>
              </a:pathLst>
            </a:custGeom>
            <a:solidFill>
              <a:srgbClr val="4024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3" name="Freeform 87"/>
            <p:cNvSpPr>
              <a:spLocks/>
            </p:cNvSpPr>
            <p:nvPr/>
          </p:nvSpPr>
          <p:spPr bwMode="auto">
            <a:xfrm>
              <a:off x="925" y="1628"/>
              <a:ext cx="193" cy="692"/>
            </a:xfrm>
            <a:custGeom>
              <a:avLst/>
              <a:gdLst>
                <a:gd name="T0" fmla="*/ 153 w 193"/>
                <a:gd name="T1" fmla="*/ 4 h 692"/>
                <a:gd name="T2" fmla="*/ 133 w 193"/>
                <a:gd name="T3" fmla="*/ 16 h 692"/>
                <a:gd name="T4" fmla="*/ 115 w 193"/>
                <a:gd name="T5" fmla="*/ 29 h 692"/>
                <a:gd name="T6" fmla="*/ 100 w 193"/>
                <a:gd name="T7" fmla="*/ 44 h 692"/>
                <a:gd name="T8" fmla="*/ 87 w 193"/>
                <a:gd name="T9" fmla="*/ 59 h 692"/>
                <a:gd name="T10" fmla="*/ 76 w 193"/>
                <a:gd name="T11" fmla="*/ 76 h 692"/>
                <a:gd name="T12" fmla="*/ 67 w 193"/>
                <a:gd name="T13" fmla="*/ 94 h 692"/>
                <a:gd name="T14" fmla="*/ 59 w 193"/>
                <a:gd name="T15" fmla="*/ 113 h 692"/>
                <a:gd name="T16" fmla="*/ 53 w 193"/>
                <a:gd name="T17" fmla="*/ 133 h 692"/>
                <a:gd name="T18" fmla="*/ 48 w 193"/>
                <a:gd name="T19" fmla="*/ 153 h 692"/>
                <a:gd name="T20" fmla="*/ 44 w 193"/>
                <a:gd name="T21" fmla="*/ 175 h 692"/>
                <a:gd name="T22" fmla="*/ 36 w 193"/>
                <a:gd name="T23" fmla="*/ 205 h 692"/>
                <a:gd name="T24" fmla="*/ 30 w 193"/>
                <a:gd name="T25" fmla="*/ 238 h 692"/>
                <a:gd name="T26" fmla="*/ 29 w 193"/>
                <a:gd name="T27" fmla="*/ 269 h 692"/>
                <a:gd name="T28" fmla="*/ 31 w 193"/>
                <a:gd name="T29" fmla="*/ 299 h 692"/>
                <a:gd name="T30" fmla="*/ 36 w 193"/>
                <a:gd name="T31" fmla="*/ 329 h 692"/>
                <a:gd name="T32" fmla="*/ 45 w 193"/>
                <a:gd name="T33" fmla="*/ 369 h 692"/>
                <a:gd name="T34" fmla="*/ 53 w 193"/>
                <a:gd name="T35" fmla="*/ 410 h 692"/>
                <a:gd name="T36" fmla="*/ 57 w 193"/>
                <a:gd name="T37" fmla="*/ 441 h 692"/>
                <a:gd name="T38" fmla="*/ 58 w 193"/>
                <a:gd name="T39" fmla="*/ 474 h 692"/>
                <a:gd name="T40" fmla="*/ 55 w 193"/>
                <a:gd name="T41" fmla="*/ 509 h 692"/>
                <a:gd name="T42" fmla="*/ 69 w 193"/>
                <a:gd name="T43" fmla="*/ 536 h 692"/>
                <a:gd name="T44" fmla="*/ 87 w 193"/>
                <a:gd name="T45" fmla="*/ 556 h 692"/>
                <a:gd name="T46" fmla="*/ 96 w 193"/>
                <a:gd name="T47" fmla="*/ 568 h 692"/>
                <a:gd name="T48" fmla="*/ 104 w 193"/>
                <a:gd name="T49" fmla="*/ 580 h 692"/>
                <a:gd name="T50" fmla="*/ 109 w 193"/>
                <a:gd name="T51" fmla="*/ 593 h 692"/>
                <a:gd name="T52" fmla="*/ 112 w 193"/>
                <a:gd name="T53" fmla="*/ 604 h 692"/>
                <a:gd name="T54" fmla="*/ 111 w 193"/>
                <a:gd name="T55" fmla="*/ 615 h 692"/>
                <a:gd name="T56" fmla="*/ 107 w 193"/>
                <a:gd name="T57" fmla="*/ 626 h 692"/>
                <a:gd name="T58" fmla="*/ 98 w 193"/>
                <a:gd name="T59" fmla="*/ 635 h 692"/>
                <a:gd name="T60" fmla="*/ 87 w 193"/>
                <a:gd name="T61" fmla="*/ 642 h 692"/>
                <a:gd name="T62" fmla="*/ 80 w 193"/>
                <a:gd name="T63" fmla="*/ 644 h 692"/>
                <a:gd name="T64" fmla="*/ 72 w 193"/>
                <a:gd name="T65" fmla="*/ 645 h 692"/>
                <a:gd name="T66" fmla="*/ 64 w 193"/>
                <a:gd name="T67" fmla="*/ 645 h 692"/>
                <a:gd name="T68" fmla="*/ 56 w 193"/>
                <a:gd name="T69" fmla="*/ 643 h 692"/>
                <a:gd name="T70" fmla="*/ 47 w 193"/>
                <a:gd name="T71" fmla="*/ 639 h 692"/>
                <a:gd name="T72" fmla="*/ 30 w 193"/>
                <a:gd name="T73" fmla="*/ 629 h 692"/>
                <a:gd name="T74" fmla="*/ 12 w 193"/>
                <a:gd name="T75" fmla="*/ 615 h 692"/>
                <a:gd name="T76" fmla="*/ 3 w 193"/>
                <a:gd name="T77" fmla="*/ 609 h 692"/>
                <a:gd name="T78" fmla="*/ 13 w 193"/>
                <a:gd name="T79" fmla="*/ 623 h 692"/>
                <a:gd name="T80" fmla="*/ 25 w 193"/>
                <a:gd name="T81" fmla="*/ 635 h 692"/>
                <a:gd name="T82" fmla="*/ 38 w 193"/>
                <a:gd name="T83" fmla="*/ 646 h 692"/>
                <a:gd name="T84" fmla="*/ 53 w 193"/>
                <a:gd name="T85" fmla="*/ 656 h 692"/>
                <a:gd name="T86" fmla="*/ 69 w 193"/>
                <a:gd name="T87" fmla="*/ 665 h 692"/>
                <a:gd name="T88" fmla="*/ 85 w 193"/>
                <a:gd name="T89" fmla="*/ 672 h 692"/>
                <a:gd name="T90" fmla="*/ 102 w 193"/>
                <a:gd name="T91" fmla="*/ 679 h 692"/>
                <a:gd name="T92" fmla="*/ 119 w 193"/>
                <a:gd name="T93" fmla="*/ 684 h 692"/>
                <a:gd name="T94" fmla="*/ 136 w 193"/>
                <a:gd name="T95" fmla="*/ 688 h 692"/>
                <a:gd name="T96" fmla="*/ 152 w 193"/>
                <a:gd name="T97" fmla="*/ 691 h 692"/>
                <a:gd name="T98" fmla="*/ 185 w 193"/>
                <a:gd name="T99" fmla="*/ 624 h 692"/>
                <a:gd name="T100" fmla="*/ 188 w 193"/>
                <a:gd name="T101" fmla="*/ 546 h 692"/>
                <a:gd name="T102" fmla="*/ 191 w 193"/>
                <a:gd name="T103" fmla="*/ 468 h 692"/>
                <a:gd name="T104" fmla="*/ 192 w 193"/>
                <a:gd name="T105" fmla="*/ 390 h 692"/>
                <a:gd name="T106" fmla="*/ 193 w 193"/>
                <a:gd name="T107" fmla="*/ 312 h 692"/>
                <a:gd name="T108" fmla="*/ 193 w 193"/>
                <a:gd name="T109" fmla="*/ 234 h 6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93" h="692">
                  <a:moveTo>
                    <a:pt x="193" y="234"/>
                  </a:moveTo>
                  <a:lnTo>
                    <a:pt x="161" y="0"/>
                  </a:lnTo>
                  <a:lnTo>
                    <a:pt x="153" y="4"/>
                  </a:lnTo>
                  <a:lnTo>
                    <a:pt x="146" y="8"/>
                  </a:lnTo>
                  <a:lnTo>
                    <a:pt x="140" y="12"/>
                  </a:lnTo>
                  <a:lnTo>
                    <a:pt x="133" y="16"/>
                  </a:lnTo>
                  <a:lnTo>
                    <a:pt x="127" y="20"/>
                  </a:lnTo>
                  <a:lnTo>
                    <a:pt x="121" y="24"/>
                  </a:lnTo>
                  <a:lnTo>
                    <a:pt x="115" y="29"/>
                  </a:lnTo>
                  <a:lnTo>
                    <a:pt x="110" y="34"/>
                  </a:lnTo>
                  <a:lnTo>
                    <a:pt x="105" y="39"/>
                  </a:lnTo>
                  <a:lnTo>
                    <a:pt x="100" y="44"/>
                  </a:lnTo>
                  <a:lnTo>
                    <a:pt x="96" y="49"/>
                  </a:lnTo>
                  <a:lnTo>
                    <a:pt x="91" y="54"/>
                  </a:lnTo>
                  <a:lnTo>
                    <a:pt x="87" y="59"/>
                  </a:lnTo>
                  <a:lnTo>
                    <a:pt x="83" y="65"/>
                  </a:lnTo>
                  <a:lnTo>
                    <a:pt x="79" y="70"/>
                  </a:lnTo>
                  <a:lnTo>
                    <a:pt x="76" y="76"/>
                  </a:lnTo>
                  <a:lnTo>
                    <a:pt x="73" y="82"/>
                  </a:lnTo>
                  <a:lnTo>
                    <a:pt x="70" y="88"/>
                  </a:lnTo>
                  <a:lnTo>
                    <a:pt x="67" y="94"/>
                  </a:lnTo>
                  <a:lnTo>
                    <a:pt x="64" y="100"/>
                  </a:lnTo>
                  <a:lnTo>
                    <a:pt x="61" y="107"/>
                  </a:lnTo>
                  <a:lnTo>
                    <a:pt x="59" y="113"/>
                  </a:lnTo>
                  <a:lnTo>
                    <a:pt x="57" y="120"/>
                  </a:lnTo>
                  <a:lnTo>
                    <a:pt x="55" y="126"/>
                  </a:lnTo>
                  <a:lnTo>
                    <a:pt x="53" y="133"/>
                  </a:lnTo>
                  <a:lnTo>
                    <a:pt x="51" y="140"/>
                  </a:lnTo>
                  <a:lnTo>
                    <a:pt x="49" y="147"/>
                  </a:lnTo>
                  <a:lnTo>
                    <a:pt x="48" y="153"/>
                  </a:lnTo>
                  <a:lnTo>
                    <a:pt x="47" y="161"/>
                  </a:lnTo>
                  <a:lnTo>
                    <a:pt x="45" y="168"/>
                  </a:lnTo>
                  <a:lnTo>
                    <a:pt x="44" y="175"/>
                  </a:lnTo>
                  <a:lnTo>
                    <a:pt x="43" y="182"/>
                  </a:lnTo>
                  <a:lnTo>
                    <a:pt x="39" y="194"/>
                  </a:lnTo>
                  <a:lnTo>
                    <a:pt x="36" y="205"/>
                  </a:lnTo>
                  <a:lnTo>
                    <a:pt x="33" y="216"/>
                  </a:lnTo>
                  <a:lnTo>
                    <a:pt x="31" y="227"/>
                  </a:lnTo>
                  <a:lnTo>
                    <a:pt x="30" y="238"/>
                  </a:lnTo>
                  <a:lnTo>
                    <a:pt x="29" y="248"/>
                  </a:lnTo>
                  <a:lnTo>
                    <a:pt x="29" y="259"/>
                  </a:lnTo>
                  <a:lnTo>
                    <a:pt x="29" y="269"/>
                  </a:lnTo>
                  <a:lnTo>
                    <a:pt x="29" y="279"/>
                  </a:lnTo>
                  <a:lnTo>
                    <a:pt x="30" y="290"/>
                  </a:lnTo>
                  <a:lnTo>
                    <a:pt x="31" y="299"/>
                  </a:lnTo>
                  <a:lnTo>
                    <a:pt x="33" y="310"/>
                  </a:lnTo>
                  <a:lnTo>
                    <a:pt x="34" y="320"/>
                  </a:lnTo>
                  <a:lnTo>
                    <a:pt x="36" y="329"/>
                  </a:lnTo>
                  <a:lnTo>
                    <a:pt x="38" y="339"/>
                  </a:lnTo>
                  <a:lnTo>
                    <a:pt x="40" y="349"/>
                  </a:lnTo>
                  <a:lnTo>
                    <a:pt x="45" y="369"/>
                  </a:lnTo>
                  <a:lnTo>
                    <a:pt x="49" y="389"/>
                  </a:lnTo>
                  <a:lnTo>
                    <a:pt x="51" y="400"/>
                  </a:lnTo>
                  <a:lnTo>
                    <a:pt x="53" y="410"/>
                  </a:lnTo>
                  <a:lnTo>
                    <a:pt x="54" y="420"/>
                  </a:lnTo>
                  <a:lnTo>
                    <a:pt x="56" y="431"/>
                  </a:lnTo>
                  <a:lnTo>
                    <a:pt x="57" y="441"/>
                  </a:lnTo>
                  <a:lnTo>
                    <a:pt x="57" y="452"/>
                  </a:lnTo>
                  <a:lnTo>
                    <a:pt x="58" y="463"/>
                  </a:lnTo>
                  <a:lnTo>
                    <a:pt x="58" y="474"/>
                  </a:lnTo>
                  <a:lnTo>
                    <a:pt x="57" y="486"/>
                  </a:lnTo>
                  <a:lnTo>
                    <a:pt x="56" y="497"/>
                  </a:lnTo>
                  <a:lnTo>
                    <a:pt x="55" y="509"/>
                  </a:lnTo>
                  <a:lnTo>
                    <a:pt x="53" y="521"/>
                  </a:lnTo>
                  <a:lnTo>
                    <a:pt x="61" y="529"/>
                  </a:lnTo>
                  <a:lnTo>
                    <a:pt x="69" y="536"/>
                  </a:lnTo>
                  <a:lnTo>
                    <a:pt x="76" y="544"/>
                  </a:lnTo>
                  <a:lnTo>
                    <a:pt x="84" y="552"/>
                  </a:lnTo>
                  <a:lnTo>
                    <a:pt x="87" y="556"/>
                  </a:lnTo>
                  <a:lnTo>
                    <a:pt x="90" y="560"/>
                  </a:lnTo>
                  <a:lnTo>
                    <a:pt x="93" y="564"/>
                  </a:lnTo>
                  <a:lnTo>
                    <a:pt x="96" y="568"/>
                  </a:lnTo>
                  <a:lnTo>
                    <a:pt x="99" y="572"/>
                  </a:lnTo>
                  <a:lnTo>
                    <a:pt x="102" y="576"/>
                  </a:lnTo>
                  <a:lnTo>
                    <a:pt x="104" y="580"/>
                  </a:lnTo>
                  <a:lnTo>
                    <a:pt x="106" y="584"/>
                  </a:lnTo>
                  <a:lnTo>
                    <a:pt x="108" y="589"/>
                  </a:lnTo>
                  <a:lnTo>
                    <a:pt x="109" y="593"/>
                  </a:lnTo>
                  <a:lnTo>
                    <a:pt x="110" y="596"/>
                  </a:lnTo>
                  <a:lnTo>
                    <a:pt x="111" y="600"/>
                  </a:lnTo>
                  <a:lnTo>
                    <a:pt x="112" y="604"/>
                  </a:lnTo>
                  <a:lnTo>
                    <a:pt x="112" y="608"/>
                  </a:lnTo>
                  <a:lnTo>
                    <a:pt x="112" y="612"/>
                  </a:lnTo>
                  <a:lnTo>
                    <a:pt x="111" y="615"/>
                  </a:lnTo>
                  <a:lnTo>
                    <a:pt x="110" y="619"/>
                  </a:lnTo>
                  <a:lnTo>
                    <a:pt x="109" y="622"/>
                  </a:lnTo>
                  <a:lnTo>
                    <a:pt x="107" y="626"/>
                  </a:lnTo>
                  <a:lnTo>
                    <a:pt x="104" y="629"/>
                  </a:lnTo>
                  <a:lnTo>
                    <a:pt x="102" y="632"/>
                  </a:lnTo>
                  <a:lnTo>
                    <a:pt x="98" y="635"/>
                  </a:lnTo>
                  <a:lnTo>
                    <a:pt x="94" y="638"/>
                  </a:lnTo>
                  <a:lnTo>
                    <a:pt x="90" y="640"/>
                  </a:lnTo>
                  <a:lnTo>
                    <a:pt x="87" y="642"/>
                  </a:lnTo>
                  <a:lnTo>
                    <a:pt x="85" y="643"/>
                  </a:lnTo>
                  <a:lnTo>
                    <a:pt x="82" y="644"/>
                  </a:lnTo>
                  <a:lnTo>
                    <a:pt x="80" y="644"/>
                  </a:lnTo>
                  <a:lnTo>
                    <a:pt x="77" y="645"/>
                  </a:lnTo>
                  <a:lnTo>
                    <a:pt x="75" y="645"/>
                  </a:lnTo>
                  <a:lnTo>
                    <a:pt x="72" y="645"/>
                  </a:lnTo>
                  <a:lnTo>
                    <a:pt x="69" y="645"/>
                  </a:lnTo>
                  <a:lnTo>
                    <a:pt x="66" y="645"/>
                  </a:lnTo>
                  <a:lnTo>
                    <a:pt x="64" y="645"/>
                  </a:lnTo>
                  <a:lnTo>
                    <a:pt x="61" y="644"/>
                  </a:lnTo>
                  <a:lnTo>
                    <a:pt x="58" y="643"/>
                  </a:lnTo>
                  <a:lnTo>
                    <a:pt x="56" y="643"/>
                  </a:lnTo>
                  <a:lnTo>
                    <a:pt x="53" y="642"/>
                  </a:lnTo>
                  <a:lnTo>
                    <a:pt x="50" y="640"/>
                  </a:lnTo>
                  <a:lnTo>
                    <a:pt x="47" y="639"/>
                  </a:lnTo>
                  <a:lnTo>
                    <a:pt x="41" y="636"/>
                  </a:lnTo>
                  <a:lnTo>
                    <a:pt x="35" y="633"/>
                  </a:lnTo>
                  <a:lnTo>
                    <a:pt x="30" y="629"/>
                  </a:lnTo>
                  <a:lnTo>
                    <a:pt x="24" y="625"/>
                  </a:lnTo>
                  <a:lnTo>
                    <a:pt x="18" y="620"/>
                  </a:lnTo>
                  <a:lnTo>
                    <a:pt x="12" y="615"/>
                  </a:lnTo>
                  <a:lnTo>
                    <a:pt x="6" y="610"/>
                  </a:lnTo>
                  <a:lnTo>
                    <a:pt x="0" y="605"/>
                  </a:lnTo>
                  <a:lnTo>
                    <a:pt x="3" y="609"/>
                  </a:lnTo>
                  <a:lnTo>
                    <a:pt x="6" y="614"/>
                  </a:lnTo>
                  <a:lnTo>
                    <a:pt x="10" y="619"/>
                  </a:lnTo>
                  <a:lnTo>
                    <a:pt x="13" y="623"/>
                  </a:lnTo>
                  <a:lnTo>
                    <a:pt x="17" y="627"/>
                  </a:lnTo>
                  <a:lnTo>
                    <a:pt x="21" y="631"/>
                  </a:lnTo>
                  <a:lnTo>
                    <a:pt x="25" y="635"/>
                  </a:lnTo>
                  <a:lnTo>
                    <a:pt x="29" y="639"/>
                  </a:lnTo>
                  <a:lnTo>
                    <a:pt x="34" y="642"/>
                  </a:lnTo>
                  <a:lnTo>
                    <a:pt x="38" y="646"/>
                  </a:lnTo>
                  <a:lnTo>
                    <a:pt x="43" y="650"/>
                  </a:lnTo>
                  <a:lnTo>
                    <a:pt x="48" y="653"/>
                  </a:lnTo>
                  <a:lnTo>
                    <a:pt x="53" y="656"/>
                  </a:lnTo>
                  <a:lnTo>
                    <a:pt x="58" y="659"/>
                  </a:lnTo>
                  <a:lnTo>
                    <a:pt x="64" y="662"/>
                  </a:lnTo>
                  <a:lnTo>
                    <a:pt x="69" y="665"/>
                  </a:lnTo>
                  <a:lnTo>
                    <a:pt x="74" y="667"/>
                  </a:lnTo>
                  <a:lnTo>
                    <a:pt x="80" y="670"/>
                  </a:lnTo>
                  <a:lnTo>
                    <a:pt x="85" y="672"/>
                  </a:lnTo>
                  <a:lnTo>
                    <a:pt x="91" y="675"/>
                  </a:lnTo>
                  <a:lnTo>
                    <a:pt x="97" y="677"/>
                  </a:lnTo>
                  <a:lnTo>
                    <a:pt x="102" y="679"/>
                  </a:lnTo>
                  <a:lnTo>
                    <a:pt x="108" y="680"/>
                  </a:lnTo>
                  <a:lnTo>
                    <a:pt x="114" y="682"/>
                  </a:lnTo>
                  <a:lnTo>
                    <a:pt x="119" y="684"/>
                  </a:lnTo>
                  <a:lnTo>
                    <a:pt x="125" y="685"/>
                  </a:lnTo>
                  <a:lnTo>
                    <a:pt x="130" y="687"/>
                  </a:lnTo>
                  <a:lnTo>
                    <a:pt x="136" y="688"/>
                  </a:lnTo>
                  <a:lnTo>
                    <a:pt x="142" y="689"/>
                  </a:lnTo>
                  <a:lnTo>
                    <a:pt x="147" y="690"/>
                  </a:lnTo>
                  <a:lnTo>
                    <a:pt x="152" y="691"/>
                  </a:lnTo>
                  <a:lnTo>
                    <a:pt x="158" y="692"/>
                  </a:lnTo>
                  <a:lnTo>
                    <a:pt x="184" y="650"/>
                  </a:lnTo>
                  <a:lnTo>
                    <a:pt x="185" y="624"/>
                  </a:lnTo>
                  <a:lnTo>
                    <a:pt x="186" y="598"/>
                  </a:lnTo>
                  <a:lnTo>
                    <a:pt x="187" y="572"/>
                  </a:lnTo>
                  <a:lnTo>
                    <a:pt x="188" y="546"/>
                  </a:lnTo>
                  <a:lnTo>
                    <a:pt x="189" y="520"/>
                  </a:lnTo>
                  <a:lnTo>
                    <a:pt x="190" y="494"/>
                  </a:lnTo>
                  <a:lnTo>
                    <a:pt x="191" y="468"/>
                  </a:lnTo>
                  <a:lnTo>
                    <a:pt x="191" y="442"/>
                  </a:lnTo>
                  <a:lnTo>
                    <a:pt x="192" y="416"/>
                  </a:lnTo>
                  <a:lnTo>
                    <a:pt x="192" y="390"/>
                  </a:lnTo>
                  <a:lnTo>
                    <a:pt x="193" y="364"/>
                  </a:lnTo>
                  <a:lnTo>
                    <a:pt x="193" y="338"/>
                  </a:lnTo>
                  <a:lnTo>
                    <a:pt x="193" y="312"/>
                  </a:lnTo>
                  <a:lnTo>
                    <a:pt x="193" y="286"/>
                  </a:lnTo>
                  <a:lnTo>
                    <a:pt x="193" y="260"/>
                  </a:lnTo>
                  <a:lnTo>
                    <a:pt x="193" y="234"/>
                  </a:lnTo>
                  <a:close/>
                </a:path>
              </a:pathLst>
            </a:custGeom>
            <a:solidFill>
              <a:srgbClr val="EBAA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5" name="Freeform 88"/>
            <p:cNvSpPr>
              <a:spLocks/>
            </p:cNvSpPr>
            <p:nvPr/>
          </p:nvSpPr>
          <p:spPr bwMode="auto">
            <a:xfrm>
              <a:off x="931" y="2142"/>
              <a:ext cx="119" cy="141"/>
            </a:xfrm>
            <a:custGeom>
              <a:avLst/>
              <a:gdLst>
                <a:gd name="T0" fmla="*/ 4 w 119"/>
                <a:gd name="T1" fmla="*/ 100 h 141"/>
                <a:gd name="T2" fmla="*/ 0 w 119"/>
                <a:gd name="T3" fmla="*/ 108 h 141"/>
                <a:gd name="T4" fmla="*/ 12 w 119"/>
                <a:gd name="T5" fmla="*/ 116 h 141"/>
                <a:gd name="T6" fmla="*/ 23 w 119"/>
                <a:gd name="T7" fmla="*/ 123 h 141"/>
                <a:gd name="T8" fmla="*/ 34 w 119"/>
                <a:gd name="T9" fmla="*/ 129 h 141"/>
                <a:gd name="T10" fmla="*/ 44 w 119"/>
                <a:gd name="T11" fmla="*/ 133 h 141"/>
                <a:gd name="T12" fmla="*/ 54 w 119"/>
                <a:gd name="T13" fmla="*/ 137 h 141"/>
                <a:gd name="T14" fmla="*/ 62 w 119"/>
                <a:gd name="T15" fmla="*/ 139 h 141"/>
                <a:gd name="T16" fmla="*/ 71 w 119"/>
                <a:gd name="T17" fmla="*/ 140 h 141"/>
                <a:gd name="T18" fmla="*/ 79 w 119"/>
                <a:gd name="T19" fmla="*/ 141 h 141"/>
                <a:gd name="T20" fmla="*/ 85 w 119"/>
                <a:gd name="T21" fmla="*/ 140 h 141"/>
                <a:gd name="T22" fmla="*/ 92 w 119"/>
                <a:gd name="T23" fmla="*/ 139 h 141"/>
                <a:gd name="T24" fmla="*/ 98 w 119"/>
                <a:gd name="T25" fmla="*/ 137 h 141"/>
                <a:gd name="T26" fmla="*/ 103 w 119"/>
                <a:gd name="T27" fmla="*/ 134 h 141"/>
                <a:gd name="T28" fmla="*/ 107 w 119"/>
                <a:gd name="T29" fmla="*/ 130 h 141"/>
                <a:gd name="T30" fmla="*/ 111 w 119"/>
                <a:gd name="T31" fmla="*/ 126 h 141"/>
                <a:gd name="T32" fmla="*/ 114 w 119"/>
                <a:gd name="T33" fmla="*/ 121 h 141"/>
                <a:gd name="T34" fmla="*/ 116 w 119"/>
                <a:gd name="T35" fmla="*/ 116 h 141"/>
                <a:gd name="T36" fmla="*/ 118 w 119"/>
                <a:gd name="T37" fmla="*/ 110 h 141"/>
                <a:gd name="T38" fmla="*/ 118 w 119"/>
                <a:gd name="T39" fmla="*/ 104 h 141"/>
                <a:gd name="T40" fmla="*/ 119 w 119"/>
                <a:gd name="T41" fmla="*/ 97 h 141"/>
                <a:gd name="T42" fmla="*/ 118 w 119"/>
                <a:gd name="T43" fmla="*/ 90 h 141"/>
                <a:gd name="T44" fmla="*/ 117 w 119"/>
                <a:gd name="T45" fmla="*/ 83 h 141"/>
                <a:gd name="T46" fmla="*/ 115 w 119"/>
                <a:gd name="T47" fmla="*/ 75 h 141"/>
                <a:gd name="T48" fmla="*/ 112 w 119"/>
                <a:gd name="T49" fmla="*/ 68 h 141"/>
                <a:gd name="T50" fmla="*/ 108 w 119"/>
                <a:gd name="T51" fmla="*/ 60 h 141"/>
                <a:gd name="T52" fmla="*/ 104 w 119"/>
                <a:gd name="T53" fmla="*/ 52 h 141"/>
                <a:gd name="T54" fmla="*/ 99 w 119"/>
                <a:gd name="T55" fmla="*/ 44 h 141"/>
                <a:gd name="T56" fmla="*/ 93 w 119"/>
                <a:gd name="T57" fmla="*/ 36 h 141"/>
                <a:gd name="T58" fmla="*/ 86 w 119"/>
                <a:gd name="T59" fmla="*/ 29 h 141"/>
                <a:gd name="T60" fmla="*/ 79 w 119"/>
                <a:gd name="T61" fmla="*/ 21 h 141"/>
                <a:gd name="T62" fmla="*/ 70 w 119"/>
                <a:gd name="T63" fmla="*/ 14 h 141"/>
                <a:gd name="T64" fmla="*/ 61 w 119"/>
                <a:gd name="T65" fmla="*/ 7 h 141"/>
                <a:gd name="T66" fmla="*/ 51 w 119"/>
                <a:gd name="T67" fmla="*/ 0 h 141"/>
                <a:gd name="T68" fmla="*/ 52 w 119"/>
                <a:gd name="T69" fmla="*/ 2 h 141"/>
                <a:gd name="T70" fmla="*/ 54 w 119"/>
                <a:gd name="T71" fmla="*/ 5 h 141"/>
                <a:gd name="T72" fmla="*/ 56 w 119"/>
                <a:gd name="T73" fmla="*/ 9 h 141"/>
                <a:gd name="T74" fmla="*/ 58 w 119"/>
                <a:gd name="T75" fmla="*/ 14 h 141"/>
                <a:gd name="T76" fmla="*/ 60 w 119"/>
                <a:gd name="T77" fmla="*/ 18 h 141"/>
                <a:gd name="T78" fmla="*/ 62 w 119"/>
                <a:gd name="T79" fmla="*/ 21 h 141"/>
                <a:gd name="T80" fmla="*/ 63 w 119"/>
                <a:gd name="T81" fmla="*/ 21 h 141"/>
                <a:gd name="T82" fmla="*/ 63 w 119"/>
                <a:gd name="T83" fmla="*/ 22 h 141"/>
                <a:gd name="T84" fmla="*/ 63 w 119"/>
                <a:gd name="T85" fmla="*/ 21 h 141"/>
                <a:gd name="T86" fmla="*/ 62 w 119"/>
                <a:gd name="T87" fmla="*/ 21 h 141"/>
                <a:gd name="T88" fmla="*/ 4 w 119"/>
                <a:gd name="T89" fmla="*/ 100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19" h="141">
                  <a:moveTo>
                    <a:pt x="4" y="100"/>
                  </a:moveTo>
                  <a:lnTo>
                    <a:pt x="0" y="108"/>
                  </a:lnTo>
                  <a:lnTo>
                    <a:pt x="12" y="116"/>
                  </a:lnTo>
                  <a:lnTo>
                    <a:pt x="23" y="123"/>
                  </a:lnTo>
                  <a:lnTo>
                    <a:pt x="34" y="129"/>
                  </a:lnTo>
                  <a:lnTo>
                    <a:pt x="44" y="133"/>
                  </a:lnTo>
                  <a:lnTo>
                    <a:pt x="54" y="137"/>
                  </a:lnTo>
                  <a:lnTo>
                    <a:pt x="62" y="139"/>
                  </a:lnTo>
                  <a:lnTo>
                    <a:pt x="71" y="140"/>
                  </a:lnTo>
                  <a:lnTo>
                    <a:pt x="79" y="141"/>
                  </a:lnTo>
                  <a:lnTo>
                    <a:pt x="85" y="140"/>
                  </a:lnTo>
                  <a:lnTo>
                    <a:pt x="92" y="139"/>
                  </a:lnTo>
                  <a:lnTo>
                    <a:pt x="98" y="137"/>
                  </a:lnTo>
                  <a:lnTo>
                    <a:pt x="103" y="134"/>
                  </a:lnTo>
                  <a:lnTo>
                    <a:pt x="107" y="130"/>
                  </a:lnTo>
                  <a:lnTo>
                    <a:pt x="111" y="126"/>
                  </a:lnTo>
                  <a:lnTo>
                    <a:pt x="114" y="121"/>
                  </a:lnTo>
                  <a:lnTo>
                    <a:pt x="116" y="116"/>
                  </a:lnTo>
                  <a:lnTo>
                    <a:pt x="118" y="110"/>
                  </a:lnTo>
                  <a:lnTo>
                    <a:pt x="118" y="104"/>
                  </a:lnTo>
                  <a:lnTo>
                    <a:pt x="119" y="97"/>
                  </a:lnTo>
                  <a:lnTo>
                    <a:pt x="118" y="90"/>
                  </a:lnTo>
                  <a:lnTo>
                    <a:pt x="117" y="83"/>
                  </a:lnTo>
                  <a:lnTo>
                    <a:pt x="115" y="75"/>
                  </a:lnTo>
                  <a:lnTo>
                    <a:pt x="112" y="68"/>
                  </a:lnTo>
                  <a:lnTo>
                    <a:pt x="108" y="60"/>
                  </a:lnTo>
                  <a:lnTo>
                    <a:pt x="104" y="52"/>
                  </a:lnTo>
                  <a:lnTo>
                    <a:pt x="99" y="44"/>
                  </a:lnTo>
                  <a:lnTo>
                    <a:pt x="93" y="36"/>
                  </a:lnTo>
                  <a:lnTo>
                    <a:pt x="86" y="29"/>
                  </a:lnTo>
                  <a:lnTo>
                    <a:pt x="79" y="21"/>
                  </a:lnTo>
                  <a:lnTo>
                    <a:pt x="70" y="14"/>
                  </a:lnTo>
                  <a:lnTo>
                    <a:pt x="61" y="7"/>
                  </a:lnTo>
                  <a:lnTo>
                    <a:pt x="51" y="0"/>
                  </a:lnTo>
                  <a:lnTo>
                    <a:pt x="52" y="2"/>
                  </a:lnTo>
                  <a:lnTo>
                    <a:pt x="54" y="5"/>
                  </a:lnTo>
                  <a:lnTo>
                    <a:pt x="56" y="9"/>
                  </a:lnTo>
                  <a:lnTo>
                    <a:pt x="58" y="14"/>
                  </a:lnTo>
                  <a:lnTo>
                    <a:pt x="60" y="18"/>
                  </a:lnTo>
                  <a:lnTo>
                    <a:pt x="62" y="21"/>
                  </a:lnTo>
                  <a:lnTo>
                    <a:pt x="63" y="21"/>
                  </a:lnTo>
                  <a:lnTo>
                    <a:pt x="63" y="22"/>
                  </a:lnTo>
                  <a:lnTo>
                    <a:pt x="63" y="21"/>
                  </a:lnTo>
                  <a:lnTo>
                    <a:pt x="62" y="21"/>
                  </a:lnTo>
                  <a:lnTo>
                    <a:pt x="4" y="100"/>
                  </a:lnTo>
                  <a:close/>
                </a:path>
              </a:pathLst>
            </a:custGeom>
            <a:solidFill>
              <a:srgbClr val="D3975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8" name="Freeform 89"/>
            <p:cNvSpPr>
              <a:spLocks/>
            </p:cNvSpPr>
            <p:nvPr/>
          </p:nvSpPr>
          <p:spPr bwMode="auto">
            <a:xfrm>
              <a:off x="671" y="2020"/>
              <a:ext cx="340" cy="325"/>
            </a:xfrm>
            <a:custGeom>
              <a:avLst/>
              <a:gdLst>
                <a:gd name="T0" fmla="*/ 340 w 340"/>
                <a:gd name="T1" fmla="*/ 189 h 325"/>
                <a:gd name="T2" fmla="*/ 340 w 340"/>
                <a:gd name="T3" fmla="*/ 177 h 325"/>
                <a:gd name="T4" fmla="*/ 340 w 340"/>
                <a:gd name="T5" fmla="*/ 168 h 325"/>
                <a:gd name="T6" fmla="*/ 339 w 340"/>
                <a:gd name="T7" fmla="*/ 160 h 325"/>
                <a:gd name="T8" fmla="*/ 337 w 340"/>
                <a:gd name="T9" fmla="*/ 154 h 325"/>
                <a:gd name="T10" fmla="*/ 335 w 340"/>
                <a:gd name="T11" fmla="*/ 148 h 325"/>
                <a:gd name="T12" fmla="*/ 332 w 340"/>
                <a:gd name="T13" fmla="*/ 144 h 325"/>
                <a:gd name="T14" fmla="*/ 328 w 340"/>
                <a:gd name="T15" fmla="*/ 140 h 325"/>
                <a:gd name="T16" fmla="*/ 321 w 340"/>
                <a:gd name="T17" fmla="*/ 134 h 325"/>
                <a:gd name="T18" fmla="*/ 311 w 340"/>
                <a:gd name="T19" fmla="*/ 127 h 325"/>
                <a:gd name="T20" fmla="*/ 301 w 340"/>
                <a:gd name="T21" fmla="*/ 121 h 325"/>
                <a:gd name="T22" fmla="*/ 295 w 340"/>
                <a:gd name="T23" fmla="*/ 115 h 325"/>
                <a:gd name="T24" fmla="*/ 288 w 340"/>
                <a:gd name="T25" fmla="*/ 109 h 325"/>
                <a:gd name="T26" fmla="*/ 280 w 340"/>
                <a:gd name="T27" fmla="*/ 102 h 325"/>
                <a:gd name="T28" fmla="*/ 184 w 340"/>
                <a:gd name="T29" fmla="*/ 61 h 325"/>
                <a:gd name="T30" fmla="*/ 174 w 340"/>
                <a:gd name="T31" fmla="*/ 52 h 325"/>
                <a:gd name="T32" fmla="*/ 166 w 340"/>
                <a:gd name="T33" fmla="*/ 45 h 325"/>
                <a:gd name="T34" fmla="*/ 160 w 340"/>
                <a:gd name="T35" fmla="*/ 38 h 325"/>
                <a:gd name="T36" fmla="*/ 154 w 340"/>
                <a:gd name="T37" fmla="*/ 32 h 325"/>
                <a:gd name="T38" fmla="*/ 144 w 340"/>
                <a:gd name="T39" fmla="*/ 18 h 325"/>
                <a:gd name="T40" fmla="*/ 128 w 340"/>
                <a:gd name="T41" fmla="*/ 0 h 325"/>
                <a:gd name="T42" fmla="*/ 124 w 340"/>
                <a:gd name="T43" fmla="*/ 26 h 325"/>
                <a:gd name="T44" fmla="*/ 123 w 340"/>
                <a:gd name="T45" fmla="*/ 36 h 325"/>
                <a:gd name="T46" fmla="*/ 123 w 340"/>
                <a:gd name="T47" fmla="*/ 45 h 325"/>
                <a:gd name="T48" fmla="*/ 124 w 340"/>
                <a:gd name="T49" fmla="*/ 50 h 325"/>
                <a:gd name="T50" fmla="*/ 126 w 340"/>
                <a:gd name="T51" fmla="*/ 54 h 325"/>
                <a:gd name="T52" fmla="*/ 130 w 340"/>
                <a:gd name="T53" fmla="*/ 65 h 325"/>
                <a:gd name="T54" fmla="*/ 137 w 340"/>
                <a:gd name="T55" fmla="*/ 77 h 325"/>
                <a:gd name="T56" fmla="*/ 146 w 340"/>
                <a:gd name="T57" fmla="*/ 93 h 325"/>
                <a:gd name="T58" fmla="*/ 157 w 340"/>
                <a:gd name="T59" fmla="*/ 102 h 325"/>
                <a:gd name="T60" fmla="*/ 165 w 340"/>
                <a:gd name="T61" fmla="*/ 109 h 325"/>
                <a:gd name="T62" fmla="*/ 168 w 340"/>
                <a:gd name="T63" fmla="*/ 113 h 325"/>
                <a:gd name="T64" fmla="*/ 171 w 340"/>
                <a:gd name="T65" fmla="*/ 117 h 325"/>
                <a:gd name="T66" fmla="*/ 172 w 340"/>
                <a:gd name="T67" fmla="*/ 120 h 325"/>
                <a:gd name="T68" fmla="*/ 172 w 340"/>
                <a:gd name="T69" fmla="*/ 123 h 325"/>
                <a:gd name="T70" fmla="*/ 172 w 340"/>
                <a:gd name="T71" fmla="*/ 126 h 325"/>
                <a:gd name="T72" fmla="*/ 170 w 340"/>
                <a:gd name="T73" fmla="*/ 128 h 325"/>
                <a:gd name="T74" fmla="*/ 168 w 340"/>
                <a:gd name="T75" fmla="*/ 131 h 325"/>
                <a:gd name="T76" fmla="*/ 164 w 340"/>
                <a:gd name="T77" fmla="*/ 134 h 325"/>
                <a:gd name="T78" fmla="*/ 159 w 340"/>
                <a:gd name="T79" fmla="*/ 136 h 325"/>
                <a:gd name="T80" fmla="*/ 153 w 340"/>
                <a:gd name="T81" fmla="*/ 138 h 325"/>
                <a:gd name="T82" fmla="*/ 146 w 340"/>
                <a:gd name="T83" fmla="*/ 141 h 325"/>
                <a:gd name="T84" fmla="*/ 137 w 340"/>
                <a:gd name="T85" fmla="*/ 143 h 325"/>
                <a:gd name="T86" fmla="*/ 13 w 340"/>
                <a:gd name="T87" fmla="*/ 195 h 325"/>
                <a:gd name="T88" fmla="*/ 92 w 340"/>
                <a:gd name="T89" fmla="*/ 187 h 325"/>
                <a:gd name="T90" fmla="*/ 4 w 340"/>
                <a:gd name="T91" fmla="*/ 274 h 325"/>
                <a:gd name="T92" fmla="*/ 42 w 340"/>
                <a:gd name="T93" fmla="*/ 308 h 325"/>
                <a:gd name="T94" fmla="*/ 116 w 340"/>
                <a:gd name="T95" fmla="*/ 325 h 325"/>
                <a:gd name="T96" fmla="*/ 169 w 340"/>
                <a:gd name="T97" fmla="*/ 271 h 325"/>
                <a:gd name="T98" fmla="*/ 221 w 340"/>
                <a:gd name="T99" fmla="*/ 242 h 325"/>
                <a:gd name="T100" fmla="*/ 242 w 340"/>
                <a:gd name="T101" fmla="*/ 239 h 325"/>
                <a:gd name="T102" fmla="*/ 259 w 340"/>
                <a:gd name="T103" fmla="*/ 237 h 325"/>
                <a:gd name="T104" fmla="*/ 274 w 340"/>
                <a:gd name="T105" fmla="*/ 235 h 325"/>
                <a:gd name="T106" fmla="*/ 284 w 340"/>
                <a:gd name="T107" fmla="*/ 233 h 325"/>
                <a:gd name="T108" fmla="*/ 291 w 340"/>
                <a:gd name="T109" fmla="*/ 231 h 325"/>
                <a:gd name="T110" fmla="*/ 298 w 340"/>
                <a:gd name="T111" fmla="*/ 228 h 325"/>
                <a:gd name="T112" fmla="*/ 304 w 340"/>
                <a:gd name="T113" fmla="*/ 225 h 325"/>
                <a:gd name="T114" fmla="*/ 311 w 340"/>
                <a:gd name="T115" fmla="*/ 220 h 325"/>
                <a:gd name="T116" fmla="*/ 319 w 340"/>
                <a:gd name="T117" fmla="*/ 214 h 325"/>
                <a:gd name="T118" fmla="*/ 327 w 340"/>
                <a:gd name="T119" fmla="*/ 207 h 325"/>
                <a:gd name="T120" fmla="*/ 335 w 340"/>
                <a:gd name="T121" fmla="*/ 199 h 3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40" h="325">
                  <a:moveTo>
                    <a:pt x="340" y="195"/>
                  </a:moveTo>
                  <a:lnTo>
                    <a:pt x="340" y="189"/>
                  </a:lnTo>
                  <a:lnTo>
                    <a:pt x="340" y="183"/>
                  </a:lnTo>
                  <a:lnTo>
                    <a:pt x="340" y="177"/>
                  </a:lnTo>
                  <a:lnTo>
                    <a:pt x="340" y="173"/>
                  </a:lnTo>
                  <a:lnTo>
                    <a:pt x="340" y="168"/>
                  </a:lnTo>
                  <a:lnTo>
                    <a:pt x="340" y="164"/>
                  </a:lnTo>
                  <a:lnTo>
                    <a:pt x="339" y="160"/>
                  </a:lnTo>
                  <a:lnTo>
                    <a:pt x="338" y="157"/>
                  </a:lnTo>
                  <a:lnTo>
                    <a:pt x="337" y="154"/>
                  </a:lnTo>
                  <a:lnTo>
                    <a:pt x="336" y="151"/>
                  </a:lnTo>
                  <a:lnTo>
                    <a:pt x="335" y="148"/>
                  </a:lnTo>
                  <a:lnTo>
                    <a:pt x="333" y="146"/>
                  </a:lnTo>
                  <a:lnTo>
                    <a:pt x="332" y="144"/>
                  </a:lnTo>
                  <a:lnTo>
                    <a:pt x="330" y="142"/>
                  </a:lnTo>
                  <a:lnTo>
                    <a:pt x="328" y="140"/>
                  </a:lnTo>
                  <a:lnTo>
                    <a:pt x="326" y="138"/>
                  </a:lnTo>
                  <a:lnTo>
                    <a:pt x="321" y="134"/>
                  </a:lnTo>
                  <a:lnTo>
                    <a:pt x="316" y="131"/>
                  </a:lnTo>
                  <a:lnTo>
                    <a:pt x="311" y="127"/>
                  </a:lnTo>
                  <a:lnTo>
                    <a:pt x="305" y="123"/>
                  </a:lnTo>
                  <a:lnTo>
                    <a:pt x="301" y="121"/>
                  </a:lnTo>
                  <a:lnTo>
                    <a:pt x="298" y="118"/>
                  </a:lnTo>
                  <a:lnTo>
                    <a:pt x="295" y="115"/>
                  </a:lnTo>
                  <a:lnTo>
                    <a:pt x="291" y="112"/>
                  </a:lnTo>
                  <a:lnTo>
                    <a:pt x="288" y="109"/>
                  </a:lnTo>
                  <a:lnTo>
                    <a:pt x="284" y="105"/>
                  </a:lnTo>
                  <a:lnTo>
                    <a:pt x="280" y="102"/>
                  </a:lnTo>
                  <a:lnTo>
                    <a:pt x="276" y="97"/>
                  </a:lnTo>
                  <a:lnTo>
                    <a:pt x="184" y="61"/>
                  </a:lnTo>
                  <a:lnTo>
                    <a:pt x="178" y="56"/>
                  </a:lnTo>
                  <a:lnTo>
                    <a:pt x="174" y="52"/>
                  </a:lnTo>
                  <a:lnTo>
                    <a:pt x="169" y="48"/>
                  </a:lnTo>
                  <a:lnTo>
                    <a:pt x="166" y="45"/>
                  </a:lnTo>
                  <a:lnTo>
                    <a:pt x="162" y="42"/>
                  </a:lnTo>
                  <a:lnTo>
                    <a:pt x="160" y="38"/>
                  </a:lnTo>
                  <a:lnTo>
                    <a:pt x="157" y="35"/>
                  </a:lnTo>
                  <a:lnTo>
                    <a:pt x="154" y="32"/>
                  </a:lnTo>
                  <a:lnTo>
                    <a:pt x="149" y="25"/>
                  </a:lnTo>
                  <a:lnTo>
                    <a:pt x="144" y="18"/>
                  </a:lnTo>
                  <a:lnTo>
                    <a:pt x="137" y="10"/>
                  </a:lnTo>
                  <a:lnTo>
                    <a:pt x="128" y="0"/>
                  </a:lnTo>
                  <a:lnTo>
                    <a:pt x="125" y="14"/>
                  </a:lnTo>
                  <a:lnTo>
                    <a:pt x="124" y="26"/>
                  </a:lnTo>
                  <a:lnTo>
                    <a:pt x="123" y="31"/>
                  </a:lnTo>
                  <a:lnTo>
                    <a:pt x="123" y="36"/>
                  </a:lnTo>
                  <a:lnTo>
                    <a:pt x="123" y="41"/>
                  </a:lnTo>
                  <a:lnTo>
                    <a:pt x="123" y="45"/>
                  </a:lnTo>
                  <a:lnTo>
                    <a:pt x="124" y="47"/>
                  </a:lnTo>
                  <a:lnTo>
                    <a:pt x="124" y="50"/>
                  </a:lnTo>
                  <a:lnTo>
                    <a:pt x="125" y="52"/>
                  </a:lnTo>
                  <a:lnTo>
                    <a:pt x="126" y="54"/>
                  </a:lnTo>
                  <a:lnTo>
                    <a:pt x="128" y="59"/>
                  </a:lnTo>
                  <a:lnTo>
                    <a:pt x="130" y="65"/>
                  </a:lnTo>
                  <a:lnTo>
                    <a:pt x="133" y="71"/>
                  </a:lnTo>
                  <a:lnTo>
                    <a:pt x="137" y="77"/>
                  </a:lnTo>
                  <a:lnTo>
                    <a:pt x="141" y="85"/>
                  </a:lnTo>
                  <a:lnTo>
                    <a:pt x="146" y="93"/>
                  </a:lnTo>
                  <a:lnTo>
                    <a:pt x="152" y="97"/>
                  </a:lnTo>
                  <a:lnTo>
                    <a:pt x="157" y="102"/>
                  </a:lnTo>
                  <a:lnTo>
                    <a:pt x="161" y="106"/>
                  </a:lnTo>
                  <a:lnTo>
                    <a:pt x="165" y="109"/>
                  </a:lnTo>
                  <a:lnTo>
                    <a:pt x="167" y="111"/>
                  </a:lnTo>
                  <a:lnTo>
                    <a:pt x="168" y="113"/>
                  </a:lnTo>
                  <a:lnTo>
                    <a:pt x="170" y="115"/>
                  </a:lnTo>
                  <a:lnTo>
                    <a:pt x="171" y="117"/>
                  </a:lnTo>
                  <a:lnTo>
                    <a:pt x="171" y="118"/>
                  </a:lnTo>
                  <a:lnTo>
                    <a:pt x="172" y="120"/>
                  </a:lnTo>
                  <a:lnTo>
                    <a:pt x="172" y="121"/>
                  </a:lnTo>
                  <a:lnTo>
                    <a:pt x="172" y="123"/>
                  </a:lnTo>
                  <a:lnTo>
                    <a:pt x="172" y="124"/>
                  </a:lnTo>
                  <a:lnTo>
                    <a:pt x="172" y="126"/>
                  </a:lnTo>
                  <a:lnTo>
                    <a:pt x="171" y="127"/>
                  </a:lnTo>
                  <a:lnTo>
                    <a:pt x="170" y="128"/>
                  </a:lnTo>
                  <a:lnTo>
                    <a:pt x="169" y="130"/>
                  </a:lnTo>
                  <a:lnTo>
                    <a:pt x="168" y="131"/>
                  </a:lnTo>
                  <a:lnTo>
                    <a:pt x="166" y="132"/>
                  </a:lnTo>
                  <a:lnTo>
                    <a:pt x="164" y="134"/>
                  </a:lnTo>
                  <a:lnTo>
                    <a:pt x="162" y="135"/>
                  </a:lnTo>
                  <a:lnTo>
                    <a:pt x="159" y="136"/>
                  </a:lnTo>
                  <a:lnTo>
                    <a:pt x="157" y="137"/>
                  </a:lnTo>
                  <a:lnTo>
                    <a:pt x="153" y="138"/>
                  </a:lnTo>
                  <a:lnTo>
                    <a:pt x="150" y="139"/>
                  </a:lnTo>
                  <a:lnTo>
                    <a:pt x="146" y="141"/>
                  </a:lnTo>
                  <a:lnTo>
                    <a:pt x="142" y="142"/>
                  </a:lnTo>
                  <a:lnTo>
                    <a:pt x="137" y="143"/>
                  </a:lnTo>
                  <a:lnTo>
                    <a:pt x="73" y="164"/>
                  </a:lnTo>
                  <a:lnTo>
                    <a:pt x="13" y="195"/>
                  </a:lnTo>
                  <a:lnTo>
                    <a:pt x="0" y="219"/>
                  </a:lnTo>
                  <a:lnTo>
                    <a:pt x="92" y="187"/>
                  </a:lnTo>
                  <a:lnTo>
                    <a:pt x="124" y="180"/>
                  </a:lnTo>
                  <a:lnTo>
                    <a:pt x="4" y="274"/>
                  </a:lnTo>
                  <a:lnTo>
                    <a:pt x="12" y="311"/>
                  </a:lnTo>
                  <a:lnTo>
                    <a:pt x="42" y="308"/>
                  </a:lnTo>
                  <a:lnTo>
                    <a:pt x="145" y="250"/>
                  </a:lnTo>
                  <a:lnTo>
                    <a:pt x="116" y="325"/>
                  </a:lnTo>
                  <a:lnTo>
                    <a:pt x="142" y="320"/>
                  </a:lnTo>
                  <a:lnTo>
                    <a:pt x="169" y="271"/>
                  </a:lnTo>
                  <a:lnTo>
                    <a:pt x="210" y="244"/>
                  </a:lnTo>
                  <a:lnTo>
                    <a:pt x="221" y="242"/>
                  </a:lnTo>
                  <a:lnTo>
                    <a:pt x="232" y="240"/>
                  </a:lnTo>
                  <a:lnTo>
                    <a:pt x="242" y="239"/>
                  </a:lnTo>
                  <a:lnTo>
                    <a:pt x="251" y="238"/>
                  </a:lnTo>
                  <a:lnTo>
                    <a:pt x="259" y="237"/>
                  </a:lnTo>
                  <a:lnTo>
                    <a:pt x="267" y="236"/>
                  </a:lnTo>
                  <a:lnTo>
                    <a:pt x="274" y="235"/>
                  </a:lnTo>
                  <a:lnTo>
                    <a:pt x="281" y="234"/>
                  </a:lnTo>
                  <a:lnTo>
                    <a:pt x="284" y="233"/>
                  </a:lnTo>
                  <a:lnTo>
                    <a:pt x="288" y="232"/>
                  </a:lnTo>
                  <a:lnTo>
                    <a:pt x="291" y="231"/>
                  </a:lnTo>
                  <a:lnTo>
                    <a:pt x="294" y="229"/>
                  </a:lnTo>
                  <a:lnTo>
                    <a:pt x="298" y="228"/>
                  </a:lnTo>
                  <a:lnTo>
                    <a:pt x="301" y="226"/>
                  </a:lnTo>
                  <a:lnTo>
                    <a:pt x="304" y="225"/>
                  </a:lnTo>
                  <a:lnTo>
                    <a:pt x="308" y="222"/>
                  </a:lnTo>
                  <a:lnTo>
                    <a:pt x="311" y="220"/>
                  </a:lnTo>
                  <a:lnTo>
                    <a:pt x="315" y="217"/>
                  </a:lnTo>
                  <a:lnTo>
                    <a:pt x="319" y="214"/>
                  </a:lnTo>
                  <a:lnTo>
                    <a:pt x="322" y="211"/>
                  </a:lnTo>
                  <a:lnTo>
                    <a:pt x="327" y="207"/>
                  </a:lnTo>
                  <a:lnTo>
                    <a:pt x="331" y="204"/>
                  </a:lnTo>
                  <a:lnTo>
                    <a:pt x="335" y="199"/>
                  </a:lnTo>
                  <a:lnTo>
                    <a:pt x="340" y="195"/>
                  </a:lnTo>
                  <a:close/>
                </a:path>
              </a:pathLst>
            </a:custGeom>
            <a:solidFill>
              <a:srgbClr val="EBAA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0" name="Freeform 90"/>
            <p:cNvSpPr>
              <a:spLocks/>
            </p:cNvSpPr>
            <p:nvPr/>
          </p:nvSpPr>
          <p:spPr bwMode="auto">
            <a:xfrm>
              <a:off x="974" y="1838"/>
              <a:ext cx="148" cy="345"/>
            </a:xfrm>
            <a:custGeom>
              <a:avLst/>
              <a:gdLst>
                <a:gd name="T0" fmla="*/ 148 w 148"/>
                <a:gd name="T1" fmla="*/ 0 h 345"/>
                <a:gd name="T2" fmla="*/ 96 w 148"/>
                <a:gd name="T3" fmla="*/ 237 h 345"/>
                <a:gd name="T4" fmla="*/ 86 w 148"/>
                <a:gd name="T5" fmla="*/ 238 h 345"/>
                <a:gd name="T6" fmla="*/ 77 w 148"/>
                <a:gd name="T7" fmla="*/ 240 h 345"/>
                <a:gd name="T8" fmla="*/ 68 w 148"/>
                <a:gd name="T9" fmla="*/ 242 h 345"/>
                <a:gd name="T10" fmla="*/ 60 w 148"/>
                <a:gd name="T11" fmla="*/ 244 h 345"/>
                <a:gd name="T12" fmla="*/ 53 w 148"/>
                <a:gd name="T13" fmla="*/ 247 h 345"/>
                <a:gd name="T14" fmla="*/ 46 w 148"/>
                <a:gd name="T15" fmla="*/ 251 h 345"/>
                <a:gd name="T16" fmla="*/ 40 w 148"/>
                <a:gd name="T17" fmla="*/ 255 h 345"/>
                <a:gd name="T18" fmla="*/ 34 w 148"/>
                <a:gd name="T19" fmla="*/ 259 h 345"/>
                <a:gd name="T20" fmla="*/ 29 w 148"/>
                <a:gd name="T21" fmla="*/ 264 h 345"/>
                <a:gd name="T22" fmla="*/ 24 w 148"/>
                <a:gd name="T23" fmla="*/ 269 h 345"/>
                <a:gd name="T24" fmla="*/ 19 w 148"/>
                <a:gd name="T25" fmla="*/ 275 h 345"/>
                <a:gd name="T26" fmla="*/ 15 w 148"/>
                <a:gd name="T27" fmla="*/ 282 h 345"/>
                <a:gd name="T28" fmla="*/ 10 w 148"/>
                <a:gd name="T29" fmla="*/ 289 h 345"/>
                <a:gd name="T30" fmla="*/ 4 w 148"/>
                <a:gd name="T31" fmla="*/ 301 h 345"/>
                <a:gd name="T32" fmla="*/ 10 w 148"/>
                <a:gd name="T33" fmla="*/ 315 h 345"/>
                <a:gd name="T34" fmla="*/ 18 w 148"/>
                <a:gd name="T35" fmla="*/ 311 h 345"/>
                <a:gd name="T36" fmla="*/ 26 w 148"/>
                <a:gd name="T37" fmla="*/ 307 h 345"/>
                <a:gd name="T38" fmla="*/ 35 w 148"/>
                <a:gd name="T39" fmla="*/ 304 h 345"/>
                <a:gd name="T40" fmla="*/ 43 w 148"/>
                <a:gd name="T41" fmla="*/ 301 h 345"/>
                <a:gd name="T42" fmla="*/ 52 w 148"/>
                <a:gd name="T43" fmla="*/ 300 h 345"/>
                <a:gd name="T44" fmla="*/ 61 w 148"/>
                <a:gd name="T45" fmla="*/ 299 h 345"/>
                <a:gd name="T46" fmla="*/ 70 w 148"/>
                <a:gd name="T47" fmla="*/ 298 h 345"/>
                <a:gd name="T48" fmla="*/ 79 w 148"/>
                <a:gd name="T49" fmla="*/ 299 h 345"/>
                <a:gd name="T50" fmla="*/ 88 w 148"/>
                <a:gd name="T51" fmla="*/ 300 h 345"/>
                <a:gd name="T52" fmla="*/ 96 w 148"/>
                <a:gd name="T53" fmla="*/ 303 h 345"/>
                <a:gd name="T54" fmla="*/ 104 w 148"/>
                <a:gd name="T55" fmla="*/ 307 h 345"/>
                <a:gd name="T56" fmla="*/ 112 w 148"/>
                <a:gd name="T57" fmla="*/ 312 h 345"/>
                <a:gd name="T58" fmla="*/ 120 w 148"/>
                <a:gd name="T59" fmla="*/ 318 h 345"/>
                <a:gd name="T60" fmla="*/ 126 w 148"/>
                <a:gd name="T61" fmla="*/ 325 h 345"/>
                <a:gd name="T62" fmla="*/ 133 w 148"/>
                <a:gd name="T63" fmla="*/ 334 h 345"/>
                <a:gd name="T64" fmla="*/ 138 w 148"/>
                <a:gd name="T65" fmla="*/ 345 h 3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48" h="345">
                  <a:moveTo>
                    <a:pt x="138" y="345"/>
                  </a:moveTo>
                  <a:lnTo>
                    <a:pt x="148" y="0"/>
                  </a:lnTo>
                  <a:lnTo>
                    <a:pt x="102" y="237"/>
                  </a:lnTo>
                  <a:lnTo>
                    <a:pt x="96" y="237"/>
                  </a:lnTo>
                  <a:lnTo>
                    <a:pt x="91" y="238"/>
                  </a:lnTo>
                  <a:lnTo>
                    <a:pt x="86" y="238"/>
                  </a:lnTo>
                  <a:lnTo>
                    <a:pt x="81" y="239"/>
                  </a:lnTo>
                  <a:lnTo>
                    <a:pt x="77" y="240"/>
                  </a:lnTo>
                  <a:lnTo>
                    <a:pt x="72" y="241"/>
                  </a:lnTo>
                  <a:lnTo>
                    <a:pt x="68" y="242"/>
                  </a:lnTo>
                  <a:lnTo>
                    <a:pt x="64" y="243"/>
                  </a:lnTo>
                  <a:lnTo>
                    <a:pt x="60" y="244"/>
                  </a:lnTo>
                  <a:lnTo>
                    <a:pt x="56" y="246"/>
                  </a:lnTo>
                  <a:lnTo>
                    <a:pt x="53" y="247"/>
                  </a:lnTo>
                  <a:lnTo>
                    <a:pt x="49" y="249"/>
                  </a:lnTo>
                  <a:lnTo>
                    <a:pt x="46" y="251"/>
                  </a:lnTo>
                  <a:lnTo>
                    <a:pt x="43" y="253"/>
                  </a:lnTo>
                  <a:lnTo>
                    <a:pt x="40" y="255"/>
                  </a:lnTo>
                  <a:lnTo>
                    <a:pt x="37" y="257"/>
                  </a:lnTo>
                  <a:lnTo>
                    <a:pt x="34" y="259"/>
                  </a:lnTo>
                  <a:lnTo>
                    <a:pt x="31" y="261"/>
                  </a:lnTo>
                  <a:lnTo>
                    <a:pt x="29" y="264"/>
                  </a:lnTo>
                  <a:lnTo>
                    <a:pt x="26" y="267"/>
                  </a:lnTo>
                  <a:lnTo>
                    <a:pt x="24" y="269"/>
                  </a:lnTo>
                  <a:lnTo>
                    <a:pt x="21" y="272"/>
                  </a:lnTo>
                  <a:lnTo>
                    <a:pt x="19" y="275"/>
                  </a:lnTo>
                  <a:lnTo>
                    <a:pt x="17" y="279"/>
                  </a:lnTo>
                  <a:lnTo>
                    <a:pt x="15" y="282"/>
                  </a:lnTo>
                  <a:lnTo>
                    <a:pt x="12" y="285"/>
                  </a:lnTo>
                  <a:lnTo>
                    <a:pt x="10" y="289"/>
                  </a:lnTo>
                  <a:lnTo>
                    <a:pt x="8" y="293"/>
                  </a:lnTo>
                  <a:lnTo>
                    <a:pt x="4" y="301"/>
                  </a:lnTo>
                  <a:lnTo>
                    <a:pt x="0" y="310"/>
                  </a:lnTo>
                  <a:lnTo>
                    <a:pt x="10" y="315"/>
                  </a:lnTo>
                  <a:lnTo>
                    <a:pt x="14" y="313"/>
                  </a:lnTo>
                  <a:lnTo>
                    <a:pt x="18" y="311"/>
                  </a:lnTo>
                  <a:lnTo>
                    <a:pt x="22" y="309"/>
                  </a:lnTo>
                  <a:lnTo>
                    <a:pt x="26" y="307"/>
                  </a:lnTo>
                  <a:lnTo>
                    <a:pt x="30" y="305"/>
                  </a:lnTo>
                  <a:lnTo>
                    <a:pt x="35" y="304"/>
                  </a:lnTo>
                  <a:lnTo>
                    <a:pt x="39" y="303"/>
                  </a:lnTo>
                  <a:lnTo>
                    <a:pt x="43" y="301"/>
                  </a:lnTo>
                  <a:lnTo>
                    <a:pt x="48" y="301"/>
                  </a:lnTo>
                  <a:lnTo>
                    <a:pt x="52" y="300"/>
                  </a:lnTo>
                  <a:lnTo>
                    <a:pt x="57" y="299"/>
                  </a:lnTo>
                  <a:lnTo>
                    <a:pt x="61" y="299"/>
                  </a:lnTo>
                  <a:lnTo>
                    <a:pt x="66" y="298"/>
                  </a:lnTo>
                  <a:lnTo>
                    <a:pt x="70" y="298"/>
                  </a:lnTo>
                  <a:lnTo>
                    <a:pt x="74" y="299"/>
                  </a:lnTo>
                  <a:lnTo>
                    <a:pt x="79" y="299"/>
                  </a:lnTo>
                  <a:lnTo>
                    <a:pt x="83" y="300"/>
                  </a:lnTo>
                  <a:lnTo>
                    <a:pt x="88" y="300"/>
                  </a:lnTo>
                  <a:lnTo>
                    <a:pt x="92" y="302"/>
                  </a:lnTo>
                  <a:lnTo>
                    <a:pt x="96" y="303"/>
                  </a:lnTo>
                  <a:lnTo>
                    <a:pt x="100" y="305"/>
                  </a:lnTo>
                  <a:lnTo>
                    <a:pt x="104" y="307"/>
                  </a:lnTo>
                  <a:lnTo>
                    <a:pt x="108" y="309"/>
                  </a:lnTo>
                  <a:lnTo>
                    <a:pt x="112" y="312"/>
                  </a:lnTo>
                  <a:lnTo>
                    <a:pt x="116" y="315"/>
                  </a:lnTo>
                  <a:lnTo>
                    <a:pt x="120" y="318"/>
                  </a:lnTo>
                  <a:lnTo>
                    <a:pt x="123" y="322"/>
                  </a:lnTo>
                  <a:lnTo>
                    <a:pt x="126" y="325"/>
                  </a:lnTo>
                  <a:lnTo>
                    <a:pt x="130" y="330"/>
                  </a:lnTo>
                  <a:lnTo>
                    <a:pt x="133" y="334"/>
                  </a:lnTo>
                  <a:lnTo>
                    <a:pt x="136" y="339"/>
                  </a:lnTo>
                  <a:lnTo>
                    <a:pt x="138" y="345"/>
                  </a:lnTo>
                  <a:close/>
                </a:path>
              </a:pathLst>
            </a:custGeom>
            <a:solidFill>
              <a:srgbClr val="D3975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3" name="Freeform 91"/>
            <p:cNvSpPr>
              <a:spLocks/>
            </p:cNvSpPr>
            <p:nvPr/>
          </p:nvSpPr>
          <p:spPr bwMode="auto">
            <a:xfrm>
              <a:off x="911" y="1610"/>
              <a:ext cx="234" cy="407"/>
            </a:xfrm>
            <a:custGeom>
              <a:avLst/>
              <a:gdLst>
                <a:gd name="T0" fmla="*/ 207 w 234"/>
                <a:gd name="T1" fmla="*/ 390 h 407"/>
                <a:gd name="T2" fmla="*/ 228 w 234"/>
                <a:gd name="T3" fmla="*/ 237 h 407"/>
                <a:gd name="T4" fmla="*/ 217 w 234"/>
                <a:gd name="T5" fmla="*/ 187 h 407"/>
                <a:gd name="T6" fmla="*/ 207 w 234"/>
                <a:gd name="T7" fmla="*/ 143 h 407"/>
                <a:gd name="T8" fmla="*/ 201 w 234"/>
                <a:gd name="T9" fmla="*/ 112 h 407"/>
                <a:gd name="T10" fmla="*/ 198 w 234"/>
                <a:gd name="T11" fmla="*/ 94 h 407"/>
                <a:gd name="T12" fmla="*/ 196 w 234"/>
                <a:gd name="T13" fmla="*/ 76 h 407"/>
                <a:gd name="T14" fmla="*/ 194 w 234"/>
                <a:gd name="T15" fmla="*/ 61 h 407"/>
                <a:gd name="T16" fmla="*/ 194 w 234"/>
                <a:gd name="T17" fmla="*/ 47 h 407"/>
                <a:gd name="T18" fmla="*/ 194 w 234"/>
                <a:gd name="T19" fmla="*/ 34 h 407"/>
                <a:gd name="T20" fmla="*/ 195 w 234"/>
                <a:gd name="T21" fmla="*/ 23 h 407"/>
                <a:gd name="T22" fmla="*/ 197 w 234"/>
                <a:gd name="T23" fmla="*/ 14 h 407"/>
                <a:gd name="T24" fmla="*/ 200 w 234"/>
                <a:gd name="T25" fmla="*/ 7 h 407"/>
                <a:gd name="T26" fmla="*/ 204 w 234"/>
                <a:gd name="T27" fmla="*/ 2 h 407"/>
                <a:gd name="T28" fmla="*/ 201 w 234"/>
                <a:gd name="T29" fmla="*/ 4 h 407"/>
                <a:gd name="T30" fmla="*/ 189 w 234"/>
                <a:gd name="T31" fmla="*/ 11 h 407"/>
                <a:gd name="T32" fmla="*/ 170 w 234"/>
                <a:gd name="T33" fmla="*/ 19 h 407"/>
                <a:gd name="T34" fmla="*/ 146 w 234"/>
                <a:gd name="T35" fmla="*/ 29 h 407"/>
                <a:gd name="T36" fmla="*/ 128 w 234"/>
                <a:gd name="T37" fmla="*/ 37 h 407"/>
                <a:gd name="T38" fmla="*/ 117 w 234"/>
                <a:gd name="T39" fmla="*/ 42 h 407"/>
                <a:gd name="T40" fmla="*/ 106 w 234"/>
                <a:gd name="T41" fmla="*/ 48 h 407"/>
                <a:gd name="T42" fmla="*/ 96 w 234"/>
                <a:gd name="T43" fmla="*/ 55 h 407"/>
                <a:gd name="T44" fmla="*/ 86 w 234"/>
                <a:gd name="T45" fmla="*/ 62 h 407"/>
                <a:gd name="T46" fmla="*/ 77 w 234"/>
                <a:gd name="T47" fmla="*/ 72 h 407"/>
                <a:gd name="T48" fmla="*/ 69 w 234"/>
                <a:gd name="T49" fmla="*/ 82 h 407"/>
                <a:gd name="T50" fmla="*/ 62 w 234"/>
                <a:gd name="T51" fmla="*/ 95 h 407"/>
                <a:gd name="T52" fmla="*/ 56 w 234"/>
                <a:gd name="T53" fmla="*/ 110 h 407"/>
                <a:gd name="T54" fmla="*/ 51 w 234"/>
                <a:gd name="T55" fmla="*/ 127 h 407"/>
                <a:gd name="T56" fmla="*/ 0 w 234"/>
                <a:gd name="T57" fmla="*/ 331 h 407"/>
                <a:gd name="T58" fmla="*/ 23 w 234"/>
                <a:gd name="T59" fmla="*/ 344 h 407"/>
                <a:gd name="T60" fmla="*/ 47 w 234"/>
                <a:gd name="T61" fmla="*/ 358 h 407"/>
                <a:gd name="T62" fmla="*/ 71 w 234"/>
                <a:gd name="T63" fmla="*/ 371 h 407"/>
                <a:gd name="T64" fmla="*/ 83 w 234"/>
                <a:gd name="T65" fmla="*/ 377 h 407"/>
                <a:gd name="T66" fmla="*/ 96 w 234"/>
                <a:gd name="T67" fmla="*/ 383 h 407"/>
                <a:gd name="T68" fmla="*/ 109 w 234"/>
                <a:gd name="T69" fmla="*/ 388 h 407"/>
                <a:gd name="T70" fmla="*/ 122 w 234"/>
                <a:gd name="T71" fmla="*/ 392 h 407"/>
                <a:gd name="T72" fmla="*/ 135 w 234"/>
                <a:gd name="T73" fmla="*/ 397 h 407"/>
                <a:gd name="T74" fmla="*/ 149 w 234"/>
                <a:gd name="T75" fmla="*/ 400 h 407"/>
                <a:gd name="T76" fmla="*/ 163 w 234"/>
                <a:gd name="T77" fmla="*/ 403 h 407"/>
                <a:gd name="T78" fmla="*/ 178 w 234"/>
                <a:gd name="T79" fmla="*/ 405 h 407"/>
                <a:gd name="T80" fmla="*/ 192 w 234"/>
                <a:gd name="T81" fmla="*/ 406 h 407"/>
                <a:gd name="T82" fmla="*/ 208 w 234"/>
                <a:gd name="T83" fmla="*/ 407 h 4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34" h="407">
                  <a:moveTo>
                    <a:pt x="208" y="407"/>
                  </a:moveTo>
                  <a:lnTo>
                    <a:pt x="207" y="390"/>
                  </a:lnTo>
                  <a:lnTo>
                    <a:pt x="234" y="263"/>
                  </a:lnTo>
                  <a:lnTo>
                    <a:pt x="228" y="237"/>
                  </a:lnTo>
                  <a:lnTo>
                    <a:pt x="222" y="212"/>
                  </a:lnTo>
                  <a:lnTo>
                    <a:pt x="217" y="187"/>
                  </a:lnTo>
                  <a:lnTo>
                    <a:pt x="212" y="165"/>
                  </a:lnTo>
                  <a:lnTo>
                    <a:pt x="207" y="143"/>
                  </a:lnTo>
                  <a:lnTo>
                    <a:pt x="203" y="122"/>
                  </a:lnTo>
                  <a:lnTo>
                    <a:pt x="201" y="112"/>
                  </a:lnTo>
                  <a:lnTo>
                    <a:pt x="200" y="103"/>
                  </a:lnTo>
                  <a:lnTo>
                    <a:pt x="198" y="94"/>
                  </a:lnTo>
                  <a:lnTo>
                    <a:pt x="197" y="85"/>
                  </a:lnTo>
                  <a:lnTo>
                    <a:pt x="196" y="76"/>
                  </a:lnTo>
                  <a:lnTo>
                    <a:pt x="195" y="68"/>
                  </a:lnTo>
                  <a:lnTo>
                    <a:pt x="194" y="61"/>
                  </a:lnTo>
                  <a:lnTo>
                    <a:pt x="194" y="54"/>
                  </a:lnTo>
                  <a:lnTo>
                    <a:pt x="194" y="47"/>
                  </a:lnTo>
                  <a:lnTo>
                    <a:pt x="193" y="40"/>
                  </a:lnTo>
                  <a:lnTo>
                    <a:pt x="194" y="34"/>
                  </a:lnTo>
                  <a:lnTo>
                    <a:pt x="194" y="29"/>
                  </a:lnTo>
                  <a:lnTo>
                    <a:pt x="195" y="23"/>
                  </a:lnTo>
                  <a:lnTo>
                    <a:pt x="196" y="19"/>
                  </a:lnTo>
                  <a:lnTo>
                    <a:pt x="197" y="14"/>
                  </a:lnTo>
                  <a:lnTo>
                    <a:pt x="199" y="11"/>
                  </a:lnTo>
                  <a:lnTo>
                    <a:pt x="200" y="7"/>
                  </a:lnTo>
                  <a:lnTo>
                    <a:pt x="202" y="5"/>
                  </a:lnTo>
                  <a:lnTo>
                    <a:pt x="204" y="2"/>
                  </a:lnTo>
                  <a:lnTo>
                    <a:pt x="207" y="0"/>
                  </a:lnTo>
                  <a:lnTo>
                    <a:pt x="201" y="4"/>
                  </a:lnTo>
                  <a:lnTo>
                    <a:pt x="195" y="8"/>
                  </a:lnTo>
                  <a:lnTo>
                    <a:pt x="189" y="11"/>
                  </a:lnTo>
                  <a:lnTo>
                    <a:pt x="183" y="14"/>
                  </a:lnTo>
                  <a:lnTo>
                    <a:pt x="170" y="19"/>
                  </a:lnTo>
                  <a:lnTo>
                    <a:pt x="158" y="24"/>
                  </a:lnTo>
                  <a:lnTo>
                    <a:pt x="146" y="29"/>
                  </a:lnTo>
                  <a:lnTo>
                    <a:pt x="134" y="34"/>
                  </a:lnTo>
                  <a:lnTo>
                    <a:pt x="128" y="37"/>
                  </a:lnTo>
                  <a:lnTo>
                    <a:pt x="122" y="39"/>
                  </a:lnTo>
                  <a:lnTo>
                    <a:pt x="117" y="42"/>
                  </a:lnTo>
                  <a:lnTo>
                    <a:pt x="111" y="45"/>
                  </a:lnTo>
                  <a:lnTo>
                    <a:pt x="106" y="48"/>
                  </a:lnTo>
                  <a:lnTo>
                    <a:pt x="101" y="51"/>
                  </a:lnTo>
                  <a:lnTo>
                    <a:pt x="96" y="55"/>
                  </a:lnTo>
                  <a:lnTo>
                    <a:pt x="91" y="58"/>
                  </a:lnTo>
                  <a:lnTo>
                    <a:pt x="86" y="62"/>
                  </a:lnTo>
                  <a:lnTo>
                    <a:pt x="82" y="67"/>
                  </a:lnTo>
                  <a:lnTo>
                    <a:pt x="77" y="72"/>
                  </a:lnTo>
                  <a:lnTo>
                    <a:pt x="73" y="77"/>
                  </a:lnTo>
                  <a:lnTo>
                    <a:pt x="69" y="82"/>
                  </a:lnTo>
                  <a:lnTo>
                    <a:pt x="66" y="88"/>
                  </a:lnTo>
                  <a:lnTo>
                    <a:pt x="62" y="95"/>
                  </a:lnTo>
                  <a:lnTo>
                    <a:pt x="59" y="102"/>
                  </a:lnTo>
                  <a:lnTo>
                    <a:pt x="56" y="110"/>
                  </a:lnTo>
                  <a:lnTo>
                    <a:pt x="53" y="118"/>
                  </a:lnTo>
                  <a:lnTo>
                    <a:pt x="51" y="127"/>
                  </a:lnTo>
                  <a:lnTo>
                    <a:pt x="49" y="136"/>
                  </a:lnTo>
                  <a:lnTo>
                    <a:pt x="0" y="331"/>
                  </a:lnTo>
                  <a:lnTo>
                    <a:pt x="11" y="338"/>
                  </a:lnTo>
                  <a:lnTo>
                    <a:pt x="23" y="344"/>
                  </a:lnTo>
                  <a:lnTo>
                    <a:pt x="35" y="351"/>
                  </a:lnTo>
                  <a:lnTo>
                    <a:pt x="47" y="358"/>
                  </a:lnTo>
                  <a:lnTo>
                    <a:pt x="59" y="365"/>
                  </a:lnTo>
                  <a:lnTo>
                    <a:pt x="71" y="371"/>
                  </a:lnTo>
                  <a:lnTo>
                    <a:pt x="77" y="374"/>
                  </a:lnTo>
                  <a:lnTo>
                    <a:pt x="83" y="377"/>
                  </a:lnTo>
                  <a:lnTo>
                    <a:pt x="89" y="380"/>
                  </a:lnTo>
                  <a:lnTo>
                    <a:pt x="96" y="383"/>
                  </a:lnTo>
                  <a:lnTo>
                    <a:pt x="102" y="385"/>
                  </a:lnTo>
                  <a:lnTo>
                    <a:pt x="109" y="388"/>
                  </a:lnTo>
                  <a:lnTo>
                    <a:pt x="115" y="390"/>
                  </a:lnTo>
                  <a:lnTo>
                    <a:pt x="122" y="392"/>
                  </a:lnTo>
                  <a:lnTo>
                    <a:pt x="129" y="395"/>
                  </a:lnTo>
                  <a:lnTo>
                    <a:pt x="135" y="397"/>
                  </a:lnTo>
                  <a:lnTo>
                    <a:pt x="142" y="399"/>
                  </a:lnTo>
                  <a:lnTo>
                    <a:pt x="149" y="400"/>
                  </a:lnTo>
                  <a:lnTo>
                    <a:pt x="156" y="402"/>
                  </a:lnTo>
                  <a:lnTo>
                    <a:pt x="163" y="403"/>
                  </a:lnTo>
                  <a:lnTo>
                    <a:pt x="170" y="404"/>
                  </a:lnTo>
                  <a:lnTo>
                    <a:pt x="178" y="405"/>
                  </a:lnTo>
                  <a:lnTo>
                    <a:pt x="185" y="406"/>
                  </a:lnTo>
                  <a:lnTo>
                    <a:pt x="192" y="406"/>
                  </a:lnTo>
                  <a:lnTo>
                    <a:pt x="200" y="407"/>
                  </a:lnTo>
                  <a:lnTo>
                    <a:pt x="208" y="407"/>
                  </a:lnTo>
                  <a:close/>
                </a:path>
              </a:pathLst>
            </a:custGeom>
            <a:solidFill>
              <a:srgbClr val="5460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0" name="Freeform 92"/>
            <p:cNvSpPr>
              <a:spLocks/>
            </p:cNvSpPr>
            <p:nvPr/>
          </p:nvSpPr>
          <p:spPr bwMode="auto">
            <a:xfrm>
              <a:off x="1084" y="1871"/>
              <a:ext cx="45" cy="142"/>
            </a:xfrm>
            <a:custGeom>
              <a:avLst/>
              <a:gdLst>
                <a:gd name="T0" fmla="*/ 45 w 45"/>
                <a:gd name="T1" fmla="*/ 0 h 142"/>
                <a:gd name="T2" fmla="*/ 41 w 45"/>
                <a:gd name="T3" fmla="*/ 142 h 142"/>
                <a:gd name="T4" fmla="*/ 0 w 45"/>
                <a:gd name="T5" fmla="*/ 140 h 142"/>
                <a:gd name="T6" fmla="*/ 45 w 45"/>
                <a:gd name="T7" fmla="*/ 0 h 142"/>
              </a:gdLst>
              <a:ahLst/>
              <a:cxnLst>
                <a:cxn ang="0">
                  <a:pos x="T0" y="T1"/>
                </a:cxn>
                <a:cxn ang="0">
                  <a:pos x="T2" y="T3"/>
                </a:cxn>
                <a:cxn ang="0">
                  <a:pos x="T4" y="T5"/>
                </a:cxn>
                <a:cxn ang="0">
                  <a:pos x="T6" y="T7"/>
                </a:cxn>
              </a:cxnLst>
              <a:rect l="0" t="0" r="r" b="b"/>
              <a:pathLst>
                <a:path w="45" h="142">
                  <a:moveTo>
                    <a:pt x="45" y="0"/>
                  </a:moveTo>
                  <a:lnTo>
                    <a:pt x="41" y="142"/>
                  </a:lnTo>
                  <a:lnTo>
                    <a:pt x="0" y="140"/>
                  </a:lnTo>
                  <a:lnTo>
                    <a:pt x="45" y="0"/>
                  </a:lnTo>
                  <a:close/>
                </a:path>
              </a:pathLst>
            </a:custGeom>
            <a:solidFill>
              <a:srgbClr val="3F4A6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1" name="Freeform 93"/>
            <p:cNvSpPr>
              <a:spLocks/>
            </p:cNvSpPr>
            <p:nvPr/>
          </p:nvSpPr>
          <p:spPr bwMode="auto">
            <a:xfrm>
              <a:off x="905" y="1904"/>
              <a:ext cx="223" cy="114"/>
            </a:xfrm>
            <a:custGeom>
              <a:avLst/>
              <a:gdLst>
                <a:gd name="T0" fmla="*/ 0 w 223"/>
                <a:gd name="T1" fmla="*/ 34 h 114"/>
                <a:gd name="T2" fmla="*/ 14 w 223"/>
                <a:gd name="T3" fmla="*/ 43 h 114"/>
                <a:gd name="T4" fmla="*/ 29 w 223"/>
                <a:gd name="T5" fmla="*/ 51 h 114"/>
                <a:gd name="T6" fmla="*/ 42 w 223"/>
                <a:gd name="T7" fmla="*/ 60 h 114"/>
                <a:gd name="T8" fmla="*/ 56 w 223"/>
                <a:gd name="T9" fmla="*/ 67 h 114"/>
                <a:gd name="T10" fmla="*/ 69 w 223"/>
                <a:gd name="T11" fmla="*/ 75 h 114"/>
                <a:gd name="T12" fmla="*/ 82 w 223"/>
                <a:gd name="T13" fmla="*/ 82 h 114"/>
                <a:gd name="T14" fmla="*/ 89 w 223"/>
                <a:gd name="T15" fmla="*/ 85 h 114"/>
                <a:gd name="T16" fmla="*/ 95 w 223"/>
                <a:gd name="T17" fmla="*/ 88 h 114"/>
                <a:gd name="T18" fmla="*/ 102 w 223"/>
                <a:gd name="T19" fmla="*/ 91 h 114"/>
                <a:gd name="T20" fmla="*/ 108 w 223"/>
                <a:gd name="T21" fmla="*/ 94 h 114"/>
                <a:gd name="T22" fmla="*/ 115 w 223"/>
                <a:gd name="T23" fmla="*/ 97 h 114"/>
                <a:gd name="T24" fmla="*/ 121 w 223"/>
                <a:gd name="T25" fmla="*/ 99 h 114"/>
                <a:gd name="T26" fmla="*/ 128 w 223"/>
                <a:gd name="T27" fmla="*/ 102 h 114"/>
                <a:gd name="T28" fmla="*/ 135 w 223"/>
                <a:gd name="T29" fmla="*/ 104 h 114"/>
                <a:gd name="T30" fmla="*/ 141 w 223"/>
                <a:gd name="T31" fmla="*/ 106 h 114"/>
                <a:gd name="T32" fmla="*/ 148 w 223"/>
                <a:gd name="T33" fmla="*/ 107 h 114"/>
                <a:gd name="T34" fmla="*/ 155 w 223"/>
                <a:gd name="T35" fmla="*/ 109 h 114"/>
                <a:gd name="T36" fmla="*/ 162 w 223"/>
                <a:gd name="T37" fmla="*/ 110 h 114"/>
                <a:gd name="T38" fmla="*/ 169 w 223"/>
                <a:gd name="T39" fmla="*/ 112 h 114"/>
                <a:gd name="T40" fmla="*/ 177 w 223"/>
                <a:gd name="T41" fmla="*/ 113 h 114"/>
                <a:gd name="T42" fmla="*/ 184 w 223"/>
                <a:gd name="T43" fmla="*/ 113 h 114"/>
                <a:gd name="T44" fmla="*/ 191 w 223"/>
                <a:gd name="T45" fmla="*/ 114 h 114"/>
                <a:gd name="T46" fmla="*/ 199 w 223"/>
                <a:gd name="T47" fmla="*/ 114 h 114"/>
                <a:gd name="T48" fmla="*/ 207 w 223"/>
                <a:gd name="T49" fmla="*/ 114 h 114"/>
                <a:gd name="T50" fmla="*/ 215 w 223"/>
                <a:gd name="T51" fmla="*/ 114 h 114"/>
                <a:gd name="T52" fmla="*/ 223 w 223"/>
                <a:gd name="T53" fmla="*/ 114 h 114"/>
                <a:gd name="T54" fmla="*/ 219 w 223"/>
                <a:gd name="T55" fmla="*/ 80 h 114"/>
                <a:gd name="T56" fmla="*/ 204 w 223"/>
                <a:gd name="T57" fmla="*/ 76 h 114"/>
                <a:gd name="T58" fmla="*/ 190 w 223"/>
                <a:gd name="T59" fmla="*/ 72 h 114"/>
                <a:gd name="T60" fmla="*/ 176 w 223"/>
                <a:gd name="T61" fmla="*/ 69 h 114"/>
                <a:gd name="T62" fmla="*/ 162 w 223"/>
                <a:gd name="T63" fmla="*/ 65 h 114"/>
                <a:gd name="T64" fmla="*/ 150 w 223"/>
                <a:gd name="T65" fmla="*/ 61 h 114"/>
                <a:gd name="T66" fmla="*/ 137 w 223"/>
                <a:gd name="T67" fmla="*/ 57 h 114"/>
                <a:gd name="T68" fmla="*/ 125 w 223"/>
                <a:gd name="T69" fmla="*/ 53 h 114"/>
                <a:gd name="T70" fmla="*/ 113 w 223"/>
                <a:gd name="T71" fmla="*/ 49 h 114"/>
                <a:gd name="T72" fmla="*/ 101 w 223"/>
                <a:gd name="T73" fmla="*/ 44 h 114"/>
                <a:gd name="T74" fmla="*/ 90 w 223"/>
                <a:gd name="T75" fmla="*/ 39 h 114"/>
                <a:gd name="T76" fmla="*/ 78 w 223"/>
                <a:gd name="T77" fmla="*/ 33 h 114"/>
                <a:gd name="T78" fmla="*/ 66 w 223"/>
                <a:gd name="T79" fmla="*/ 28 h 114"/>
                <a:gd name="T80" fmla="*/ 53 w 223"/>
                <a:gd name="T81" fmla="*/ 21 h 114"/>
                <a:gd name="T82" fmla="*/ 41 w 223"/>
                <a:gd name="T83" fmla="*/ 15 h 114"/>
                <a:gd name="T84" fmla="*/ 28 w 223"/>
                <a:gd name="T85" fmla="*/ 8 h 114"/>
                <a:gd name="T86" fmla="*/ 14 w 223"/>
                <a:gd name="T87" fmla="*/ 0 h 114"/>
                <a:gd name="T88" fmla="*/ 0 w 223"/>
                <a:gd name="T89" fmla="*/ 34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23" h="114">
                  <a:moveTo>
                    <a:pt x="0" y="34"/>
                  </a:moveTo>
                  <a:lnTo>
                    <a:pt x="14" y="43"/>
                  </a:lnTo>
                  <a:lnTo>
                    <a:pt x="29" y="51"/>
                  </a:lnTo>
                  <a:lnTo>
                    <a:pt x="42" y="60"/>
                  </a:lnTo>
                  <a:lnTo>
                    <a:pt x="56" y="67"/>
                  </a:lnTo>
                  <a:lnTo>
                    <a:pt x="69" y="75"/>
                  </a:lnTo>
                  <a:lnTo>
                    <a:pt x="82" y="82"/>
                  </a:lnTo>
                  <a:lnTo>
                    <a:pt x="89" y="85"/>
                  </a:lnTo>
                  <a:lnTo>
                    <a:pt x="95" y="88"/>
                  </a:lnTo>
                  <a:lnTo>
                    <a:pt x="102" y="91"/>
                  </a:lnTo>
                  <a:lnTo>
                    <a:pt x="108" y="94"/>
                  </a:lnTo>
                  <a:lnTo>
                    <a:pt x="115" y="97"/>
                  </a:lnTo>
                  <a:lnTo>
                    <a:pt x="121" y="99"/>
                  </a:lnTo>
                  <a:lnTo>
                    <a:pt x="128" y="102"/>
                  </a:lnTo>
                  <a:lnTo>
                    <a:pt x="135" y="104"/>
                  </a:lnTo>
                  <a:lnTo>
                    <a:pt x="141" y="106"/>
                  </a:lnTo>
                  <a:lnTo>
                    <a:pt x="148" y="107"/>
                  </a:lnTo>
                  <a:lnTo>
                    <a:pt x="155" y="109"/>
                  </a:lnTo>
                  <a:lnTo>
                    <a:pt x="162" y="110"/>
                  </a:lnTo>
                  <a:lnTo>
                    <a:pt x="169" y="112"/>
                  </a:lnTo>
                  <a:lnTo>
                    <a:pt x="177" y="113"/>
                  </a:lnTo>
                  <a:lnTo>
                    <a:pt x="184" y="113"/>
                  </a:lnTo>
                  <a:lnTo>
                    <a:pt x="191" y="114"/>
                  </a:lnTo>
                  <a:lnTo>
                    <a:pt x="199" y="114"/>
                  </a:lnTo>
                  <a:lnTo>
                    <a:pt x="207" y="114"/>
                  </a:lnTo>
                  <a:lnTo>
                    <a:pt x="215" y="114"/>
                  </a:lnTo>
                  <a:lnTo>
                    <a:pt x="223" y="114"/>
                  </a:lnTo>
                  <a:lnTo>
                    <a:pt x="219" y="80"/>
                  </a:lnTo>
                  <a:lnTo>
                    <a:pt x="204" y="76"/>
                  </a:lnTo>
                  <a:lnTo>
                    <a:pt x="190" y="72"/>
                  </a:lnTo>
                  <a:lnTo>
                    <a:pt x="176" y="69"/>
                  </a:lnTo>
                  <a:lnTo>
                    <a:pt x="162" y="65"/>
                  </a:lnTo>
                  <a:lnTo>
                    <a:pt x="150" y="61"/>
                  </a:lnTo>
                  <a:lnTo>
                    <a:pt x="137" y="57"/>
                  </a:lnTo>
                  <a:lnTo>
                    <a:pt x="125" y="53"/>
                  </a:lnTo>
                  <a:lnTo>
                    <a:pt x="113" y="49"/>
                  </a:lnTo>
                  <a:lnTo>
                    <a:pt x="101" y="44"/>
                  </a:lnTo>
                  <a:lnTo>
                    <a:pt x="90" y="39"/>
                  </a:lnTo>
                  <a:lnTo>
                    <a:pt x="78" y="33"/>
                  </a:lnTo>
                  <a:lnTo>
                    <a:pt x="66" y="28"/>
                  </a:lnTo>
                  <a:lnTo>
                    <a:pt x="53" y="21"/>
                  </a:lnTo>
                  <a:lnTo>
                    <a:pt x="41" y="15"/>
                  </a:lnTo>
                  <a:lnTo>
                    <a:pt x="28" y="8"/>
                  </a:lnTo>
                  <a:lnTo>
                    <a:pt x="14" y="0"/>
                  </a:lnTo>
                  <a:lnTo>
                    <a:pt x="0" y="34"/>
                  </a:lnTo>
                  <a:close/>
                </a:path>
              </a:pathLst>
            </a:custGeom>
            <a:solidFill>
              <a:srgbClr val="3F4A6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pic>
        <p:nvPicPr>
          <p:cNvPr id="4" name="Curt"/>
          <p:cNvPicPr>
            <a:picLocks noChangeAspect="1"/>
          </p:cNvPicPr>
          <p:nvPr>
            <p:custDataLst>
              <p:tags r:id="rId2"/>
            </p:custDataLst>
          </p:nvPr>
        </p:nvPicPr>
        <p:blipFill>
          <a:blip r:embed="rId9" cstate="print">
            <a:extLst>
              <a:ext uri="{28A0092B-C50C-407E-A947-70E740481C1C}">
                <a14:useLocalDpi xmlns:a14="http://schemas.microsoft.com/office/drawing/2010/main" val="0"/>
              </a:ext>
            </a:extLst>
          </a:blip>
          <a:stretch>
            <a:fillRect/>
          </a:stretch>
        </p:blipFill>
        <p:spPr>
          <a:xfrm>
            <a:off x="4785853" y="1314880"/>
            <a:ext cx="2421681" cy="5143500"/>
          </a:xfrm>
          <a:prstGeom prst="rect">
            <a:avLst/>
          </a:prstGeom>
          <a:effectLst>
            <a:outerShdw blurRad="50800" dist="50800" dir="5400000" algn="ctr" rotWithShape="0">
              <a:srgbClr val="000000">
                <a:alpha val="88000"/>
              </a:srgbClr>
            </a:outerShdw>
          </a:effectLst>
        </p:spPr>
      </p:pic>
      <p:pic>
        <p:nvPicPr>
          <p:cNvPr id="6" name="Leonard"/>
          <p:cNvPicPr>
            <a:picLocks noChangeAspect="1"/>
          </p:cNvPicPr>
          <p:nvPr>
            <p:custDataLst>
              <p:tags r:id="rId3"/>
            </p:custDataLst>
          </p:nvPr>
        </p:nvPicPr>
        <p:blipFill>
          <a:blip r:embed="rId10" cstate="print">
            <a:extLst>
              <a:ext uri="{28A0092B-C50C-407E-A947-70E740481C1C}">
                <a14:useLocalDpi xmlns:a14="http://schemas.microsoft.com/office/drawing/2010/main" val="0"/>
              </a:ext>
            </a:extLst>
          </a:blip>
          <a:stretch>
            <a:fillRect/>
          </a:stretch>
        </p:blipFill>
        <p:spPr>
          <a:xfrm>
            <a:off x="8609480" y="1314086"/>
            <a:ext cx="1678205" cy="5143500"/>
          </a:xfrm>
          <a:prstGeom prst="rect">
            <a:avLst/>
          </a:prstGeom>
          <a:effectLst>
            <a:outerShdw blurRad="50800" dist="50800" dir="5400000" algn="ctr" rotWithShape="0">
              <a:srgbClr val="000000">
                <a:alpha val="88000"/>
              </a:srgbClr>
            </a:outerShdw>
          </a:effectLst>
        </p:spPr>
      </p:pic>
      <p:pic>
        <p:nvPicPr>
          <p:cNvPr id="8" name="Kristina"/>
          <p:cNvPicPr>
            <a:picLocks noChangeAspect="1"/>
          </p:cNvPicPr>
          <p:nvPr>
            <p:custDataLst>
              <p:tags r:id="rId4"/>
            </p:custDataLst>
          </p:nvPr>
        </p:nvPicPr>
        <p:blipFill>
          <a:blip r:embed="rId11" cstate="print">
            <a:extLst>
              <a:ext uri="{28A0092B-C50C-407E-A947-70E740481C1C}">
                <a14:useLocalDpi xmlns:a14="http://schemas.microsoft.com/office/drawing/2010/main" val="0"/>
              </a:ext>
            </a:extLst>
          </a:blip>
          <a:stretch>
            <a:fillRect/>
          </a:stretch>
        </p:blipFill>
        <p:spPr>
          <a:xfrm>
            <a:off x="7136595" y="1341438"/>
            <a:ext cx="1691108" cy="5143500"/>
          </a:xfrm>
          <a:prstGeom prst="rect">
            <a:avLst/>
          </a:prstGeom>
          <a:effectLst>
            <a:outerShdw blurRad="50800" dist="50800" dir="5400000" algn="ctr" rotWithShape="0">
              <a:srgbClr val="000000">
                <a:alpha val="88000"/>
              </a:srgbClr>
            </a:outerShdw>
          </a:effectLst>
        </p:spPr>
      </p:pic>
      <p:pic>
        <p:nvPicPr>
          <p:cNvPr id="30" name="Rose"/>
          <p:cNvPicPr>
            <a:picLocks noChangeAspect="1"/>
          </p:cNvPicPr>
          <p:nvPr>
            <p:custDataLst>
              <p:tags r:id="rId5"/>
            </p:custDataLst>
          </p:nvPr>
        </p:nvPicPr>
        <p:blipFill>
          <a:blip r:embed="rId12" cstate="print">
            <a:extLst>
              <a:ext uri="{28A0092B-C50C-407E-A947-70E740481C1C}">
                <a14:useLocalDpi xmlns:a14="http://schemas.microsoft.com/office/drawing/2010/main" val="0"/>
              </a:ext>
            </a:extLst>
          </a:blip>
          <a:stretch>
            <a:fillRect/>
          </a:stretch>
        </p:blipFill>
        <p:spPr>
          <a:xfrm>
            <a:off x="9911338" y="1314880"/>
            <a:ext cx="2119994" cy="5143500"/>
          </a:xfrm>
          <a:prstGeom prst="rect">
            <a:avLst/>
          </a:prstGeom>
          <a:effectLst>
            <a:outerShdw blurRad="50800" dist="50800" dir="5400000" algn="ctr" rotWithShape="0">
              <a:srgbClr val="000000">
                <a:alpha val="88000"/>
              </a:srgbClr>
            </a:outerShdw>
          </a:effectLst>
        </p:spPr>
      </p:pic>
      <p:pic>
        <p:nvPicPr>
          <p:cNvPr id="5" name="s7e610c0f5b949549825eec1b2b9a415"/>
          <p:cNvPicPr>
            <a:picLocks/>
          </p:cNvPicPr>
          <p:nvPr/>
        </p:nvPicPr>
        <p:blipFill>
          <a:blip r:embed="rId13" cstate="print">
            <a:extLst>
              <a:ext uri="{28A0092B-C50C-407E-A947-70E740481C1C}">
                <a14:useLocalDpi xmlns:a14="http://schemas.microsoft.com/office/drawing/2010/main" val="0"/>
              </a:ext>
            </a:extLst>
          </a:blip>
          <a:stretch>
            <a:fillRect/>
          </a:stretch>
        </p:blipFill>
        <p:spPr>
          <a:xfrm>
            <a:off x="2956154" y="372032"/>
            <a:ext cx="1360575" cy="1199715"/>
          </a:xfrm>
          <a:prstGeom prst="rect">
            <a:avLst/>
          </a:prstGeom>
        </p:spPr>
      </p:pic>
    </p:spTree>
    <p:custDataLst>
      <p:tags r:id="rId1"/>
    </p:custDataLst>
    <p:extLst>
      <p:ext uri="{BB962C8B-B14F-4D97-AF65-F5344CB8AC3E}">
        <p14:creationId xmlns:p14="http://schemas.microsoft.com/office/powerpoint/2010/main" val="38644692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sef8361aa2574ac4ae4c874c6569f520"/>
          <p:cNvPicPr>
            <a:picLocks/>
          </p:cNvPicPr>
          <p:nvPr/>
        </p:nvPicPr>
        <p:blipFill>
          <a:blip r:embed="rId8" cstate="print">
            <a:extLst>
              <a:ext uri="{28A0092B-C50C-407E-A947-70E740481C1C}">
                <a14:useLocalDpi xmlns:a14="http://schemas.microsoft.com/office/drawing/2010/main" val="0"/>
              </a:ext>
            </a:extLst>
          </a:blip>
          <a:stretch>
            <a:fillRect/>
          </a:stretch>
        </p:blipFill>
        <p:spPr>
          <a:xfrm>
            <a:off x="0" y="-1589165"/>
            <a:ext cx="12220211" cy="9403775"/>
          </a:xfrm>
          <a:prstGeom prst="rect">
            <a:avLst/>
          </a:prstGeom>
        </p:spPr>
      </p:pic>
      <p:grpSp>
        <p:nvGrpSpPr>
          <p:cNvPr id="9" name="Group 4"/>
          <p:cNvGrpSpPr>
            <a:grpSpLocks noChangeAspect="1"/>
          </p:cNvGrpSpPr>
          <p:nvPr/>
        </p:nvGrpSpPr>
        <p:grpSpPr bwMode="auto">
          <a:xfrm>
            <a:off x="116726" y="1557767"/>
            <a:ext cx="2158999" cy="5145088"/>
            <a:chOff x="671" y="828"/>
            <a:chExt cx="1360" cy="3241"/>
          </a:xfrm>
        </p:grpSpPr>
        <p:sp>
          <p:nvSpPr>
            <p:cNvPr id="10" name="AutoShape 3"/>
            <p:cNvSpPr>
              <a:spLocks noChangeAspect="1" noChangeArrowheads="1" noTextEdit="1"/>
            </p:cNvSpPr>
            <p:nvPr/>
          </p:nvSpPr>
          <p:spPr bwMode="auto">
            <a:xfrm>
              <a:off x="671" y="828"/>
              <a:ext cx="1359" cy="3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 name="Freeform 5"/>
            <p:cNvSpPr>
              <a:spLocks/>
            </p:cNvSpPr>
            <p:nvPr/>
          </p:nvSpPr>
          <p:spPr bwMode="auto">
            <a:xfrm>
              <a:off x="965" y="828"/>
              <a:ext cx="720" cy="727"/>
            </a:xfrm>
            <a:custGeom>
              <a:avLst/>
              <a:gdLst>
                <a:gd name="T0" fmla="*/ 32 w 720"/>
                <a:gd name="T1" fmla="*/ 689 h 727"/>
                <a:gd name="T2" fmla="*/ 15 w 720"/>
                <a:gd name="T3" fmla="*/ 683 h 727"/>
                <a:gd name="T4" fmla="*/ 22 w 720"/>
                <a:gd name="T5" fmla="*/ 672 h 727"/>
                <a:gd name="T6" fmla="*/ 56 w 720"/>
                <a:gd name="T7" fmla="*/ 656 h 727"/>
                <a:gd name="T8" fmla="*/ 64 w 720"/>
                <a:gd name="T9" fmla="*/ 639 h 727"/>
                <a:gd name="T10" fmla="*/ 57 w 720"/>
                <a:gd name="T11" fmla="*/ 616 h 727"/>
                <a:gd name="T12" fmla="*/ 40 w 720"/>
                <a:gd name="T13" fmla="*/ 592 h 727"/>
                <a:gd name="T14" fmla="*/ 11 w 720"/>
                <a:gd name="T15" fmla="*/ 568 h 727"/>
                <a:gd name="T16" fmla="*/ 33 w 720"/>
                <a:gd name="T17" fmla="*/ 546 h 727"/>
                <a:gd name="T18" fmla="*/ 61 w 720"/>
                <a:gd name="T19" fmla="*/ 514 h 727"/>
                <a:gd name="T20" fmla="*/ 77 w 720"/>
                <a:gd name="T21" fmla="*/ 474 h 727"/>
                <a:gd name="T22" fmla="*/ 59 w 720"/>
                <a:gd name="T23" fmla="*/ 384 h 727"/>
                <a:gd name="T24" fmla="*/ 48 w 720"/>
                <a:gd name="T25" fmla="*/ 319 h 727"/>
                <a:gd name="T26" fmla="*/ 45 w 720"/>
                <a:gd name="T27" fmla="*/ 257 h 727"/>
                <a:gd name="T28" fmla="*/ 54 w 720"/>
                <a:gd name="T29" fmla="*/ 197 h 727"/>
                <a:gd name="T30" fmla="*/ 76 w 720"/>
                <a:gd name="T31" fmla="*/ 144 h 727"/>
                <a:gd name="T32" fmla="*/ 100 w 720"/>
                <a:gd name="T33" fmla="*/ 113 h 727"/>
                <a:gd name="T34" fmla="*/ 132 w 720"/>
                <a:gd name="T35" fmla="*/ 90 h 727"/>
                <a:gd name="T36" fmla="*/ 165 w 720"/>
                <a:gd name="T37" fmla="*/ 71 h 727"/>
                <a:gd name="T38" fmla="*/ 223 w 720"/>
                <a:gd name="T39" fmla="*/ 26 h 727"/>
                <a:gd name="T40" fmla="*/ 295 w 720"/>
                <a:gd name="T41" fmla="*/ 4 h 727"/>
                <a:gd name="T42" fmla="*/ 372 w 720"/>
                <a:gd name="T43" fmla="*/ 1 h 727"/>
                <a:gd name="T44" fmla="*/ 447 w 720"/>
                <a:gd name="T45" fmla="*/ 11 h 727"/>
                <a:gd name="T46" fmla="*/ 516 w 720"/>
                <a:gd name="T47" fmla="*/ 35 h 727"/>
                <a:gd name="T48" fmla="*/ 578 w 720"/>
                <a:gd name="T49" fmla="*/ 68 h 727"/>
                <a:gd name="T50" fmla="*/ 630 w 720"/>
                <a:gd name="T51" fmla="*/ 110 h 727"/>
                <a:gd name="T52" fmla="*/ 670 w 720"/>
                <a:gd name="T53" fmla="*/ 159 h 727"/>
                <a:gd name="T54" fmla="*/ 696 w 720"/>
                <a:gd name="T55" fmla="*/ 212 h 727"/>
                <a:gd name="T56" fmla="*/ 706 w 720"/>
                <a:gd name="T57" fmla="*/ 268 h 727"/>
                <a:gd name="T58" fmla="*/ 705 w 720"/>
                <a:gd name="T59" fmla="*/ 324 h 727"/>
                <a:gd name="T60" fmla="*/ 697 w 720"/>
                <a:gd name="T61" fmla="*/ 380 h 727"/>
                <a:gd name="T62" fmla="*/ 681 w 720"/>
                <a:gd name="T63" fmla="*/ 432 h 727"/>
                <a:gd name="T64" fmla="*/ 659 w 720"/>
                <a:gd name="T65" fmla="*/ 481 h 727"/>
                <a:gd name="T66" fmla="*/ 651 w 720"/>
                <a:gd name="T67" fmla="*/ 512 h 727"/>
                <a:gd name="T68" fmla="*/ 665 w 720"/>
                <a:gd name="T69" fmla="*/ 550 h 727"/>
                <a:gd name="T70" fmla="*/ 699 w 720"/>
                <a:gd name="T71" fmla="*/ 582 h 727"/>
                <a:gd name="T72" fmla="*/ 697 w 720"/>
                <a:gd name="T73" fmla="*/ 596 h 727"/>
                <a:gd name="T74" fmla="*/ 676 w 720"/>
                <a:gd name="T75" fmla="*/ 610 h 727"/>
                <a:gd name="T76" fmla="*/ 660 w 720"/>
                <a:gd name="T77" fmla="*/ 626 h 727"/>
                <a:gd name="T78" fmla="*/ 672 w 720"/>
                <a:gd name="T79" fmla="*/ 647 h 727"/>
                <a:gd name="T80" fmla="*/ 650 w 720"/>
                <a:gd name="T81" fmla="*/ 644 h 727"/>
                <a:gd name="T82" fmla="*/ 641 w 720"/>
                <a:gd name="T83" fmla="*/ 656 h 727"/>
                <a:gd name="T84" fmla="*/ 642 w 720"/>
                <a:gd name="T85" fmla="*/ 674 h 727"/>
                <a:gd name="T86" fmla="*/ 656 w 720"/>
                <a:gd name="T87" fmla="*/ 689 h 727"/>
                <a:gd name="T88" fmla="*/ 668 w 720"/>
                <a:gd name="T89" fmla="*/ 695 h 727"/>
                <a:gd name="T90" fmla="*/ 707 w 720"/>
                <a:gd name="T91" fmla="*/ 703 h 727"/>
                <a:gd name="T92" fmla="*/ 711 w 720"/>
                <a:gd name="T93" fmla="*/ 710 h 727"/>
                <a:gd name="T94" fmla="*/ 699 w 720"/>
                <a:gd name="T95" fmla="*/ 718 h 727"/>
                <a:gd name="T96" fmla="*/ 49 w 720"/>
                <a:gd name="T97" fmla="*/ 720 h 727"/>
                <a:gd name="T98" fmla="*/ 38 w 720"/>
                <a:gd name="T99" fmla="*/ 713 h 727"/>
                <a:gd name="T100" fmla="*/ 27 w 720"/>
                <a:gd name="T101" fmla="*/ 706 h 727"/>
                <a:gd name="T102" fmla="*/ 16 w 720"/>
                <a:gd name="T103" fmla="*/ 698 h 727"/>
                <a:gd name="T104" fmla="*/ 11 w 720"/>
                <a:gd name="T105" fmla="*/ 693 h 727"/>
                <a:gd name="T106" fmla="*/ 17 w 720"/>
                <a:gd name="T107" fmla="*/ 691 h 7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720" h="727">
                  <a:moveTo>
                    <a:pt x="17" y="691"/>
                  </a:moveTo>
                  <a:lnTo>
                    <a:pt x="22" y="690"/>
                  </a:lnTo>
                  <a:lnTo>
                    <a:pt x="27" y="690"/>
                  </a:lnTo>
                  <a:lnTo>
                    <a:pt x="32" y="689"/>
                  </a:lnTo>
                  <a:lnTo>
                    <a:pt x="33" y="689"/>
                  </a:lnTo>
                  <a:lnTo>
                    <a:pt x="29" y="688"/>
                  </a:lnTo>
                  <a:lnTo>
                    <a:pt x="22" y="686"/>
                  </a:lnTo>
                  <a:lnTo>
                    <a:pt x="15" y="683"/>
                  </a:lnTo>
                  <a:lnTo>
                    <a:pt x="7" y="679"/>
                  </a:lnTo>
                  <a:lnTo>
                    <a:pt x="0" y="676"/>
                  </a:lnTo>
                  <a:lnTo>
                    <a:pt x="11" y="674"/>
                  </a:lnTo>
                  <a:lnTo>
                    <a:pt x="22" y="672"/>
                  </a:lnTo>
                  <a:lnTo>
                    <a:pt x="31" y="670"/>
                  </a:lnTo>
                  <a:lnTo>
                    <a:pt x="40" y="666"/>
                  </a:lnTo>
                  <a:lnTo>
                    <a:pt x="49" y="661"/>
                  </a:lnTo>
                  <a:lnTo>
                    <a:pt x="56" y="656"/>
                  </a:lnTo>
                  <a:lnTo>
                    <a:pt x="63" y="651"/>
                  </a:lnTo>
                  <a:lnTo>
                    <a:pt x="65" y="649"/>
                  </a:lnTo>
                  <a:lnTo>
                    <a:pt x="65" y="644"/>
                  </a:lnTo>
                  <a:lnTo>
                    <a:pt x="64" y="639"/>
                  </a:lnTo>
                  <a:lnTo>
                    <a:pt x="63" y="634"/>
                  </a:lnTo>
                  <a:lnTo>
                    <a:pt x="62" y="628"/>
                  </a:lnTo>
                  <a:lnTo>
                    <a:pt x="59" y="622"/>
                  </a:lnTo>
                  <a:lnTo>
                    <a:pt x="57" y="616"/>
                  </a:lnTo>
                  <a:lnTo>
                    <a:pt x="53" y="611"/>
                  </a:lnTo>
                  <a:lnTo>
                    <a:pt x="49" y="605"/>
                  </a:lnTo>
                  <a:lnTo>
                    <a:pt x="45" y="599"/>
                  </a:lnTo>
                  <a:lnTo>
                    <a:pt x="40" y="592"/>
                  </a:lnTo>
                  <a:lnTo>
                    <a:pt x="34" y="586"/>
                  </a:lnTo>
                  <a:lnTo>
                    <a:pt x="27" y="580"/>
                  </a:lnTo>
                  <a:lnTo>
                    <a:pt x="20" y="574"/>
                  </a:lnTo>
                  <a:lnTo>
                    <a:pt x="11" y="568"/>
                  </a:lnTo>
                  <a:lnTo>
                    <a:pt x="2" y="562"/>
                  </a:lnTo>
                  <a:lnTo>
                    <a:pt x="14" y="558"/>
                  </a:lnTo>
                  <a:lnTo>
                    <a:pt x="24" y="552"/>
                  </a:lnTo>
                  <a:lnTo>
                    <a:pt x="33" y="546"/>
                  </a:lnTo>
                  <a:lnTo>
                    <a:pt x="42" y="539"/>
                  </a:lnTo>
                  <a:lnTo>
                    <a:pt x="49" y="531"/>
                  </a:lnTo>
                  <a:lnTo>
                    <a:pt x="56" y="523"/>
                  </a:lnTo>
                  <a:lnTo>
                    <a:pt x="61" y="514"/>
                  </a:lnTo>
                  <a:lnTo>
                    <a:pt x="66" y="504"/>
                  </a:lnTo>
                  <a:lnTo>
                    <a:pt x="71" y="494"/>
                  </a:lnTo>
                  <a:lnTo>
                    <a:pt x="74" y="484"/>
                  </a:lnTo>
                  <a:lnTo>
                    <a:pt x="77" y="474"/>
                  </a:lnTo>
                  <a:lnTo>
                    <a:pt x="77" y="472"/>
                  </a:lnTo>
                  <a:lnTo>
                    <a:pt x="69" y="436"/>
                  </a:lnTo>
                  <a:lnTo>
                    <a:pt x="62" y="401"/>
                  </a:lnTo>
                  <a:lnTo>
                    <a:pt x="59" y="384"/>
                  </a:lnTo>
                  <a:lnTo>
                    <a:pt x="56" y="368"/>
                  </a:lnTo>
                  <a:lnTo>
                    <a:pt x="53" y="351"/>
                  </a:lnTo>
                  <a:lnTo>
                    <a:pt x="50" y="335"/>
                  </a:lnTo>
                  <a:lnTo>
                    <a:pt x="48" y="319"/>
                  </a:lnTo>
                  <a:lnTo>
                    <a:pt x="47" y="304"/>
                  </a:lnTo>
                  <a:lnTo>
                    <a:pt x="46" y="288"/>
                  </a:lnTo>
                  <a:lnTo>
                    <a:pt x="45" y="273"/>
                  </a:lnTo>
                  <a:lnTo>
                    <a:pt x="45" y="257"/>
                  </a:lnTo>
                  <a:lnTo>
                    <a:pt x="46" y="242"/>
                  </a:lnTo>
                  <a:lnTo>
                    <a:pt x="48" y="227"/>
                  </a:lnTo>
                  <a:lnTo>
                    <a:pt x="51" y="212"/>
                  </a:lnTo>
                  <a:lnTo>
                    <a:pt x="54" y="197"/>
                  </a:lnTo>
                  <a:lnTo>
                    <a:pt x="59" y="183"/>
                  </a:lnTo>
                  <a:lnTo>
                    <a:pt x="64" y="168"/>
                  </a:lnTo>
                  <a:lnTo>
                    <a:pt x="71" y="153"/>
                  </a:lnTo>
                  <a:lnTo>
                    <a:pt x="76" y="144"/>
                  </a:lnTo>
                  <a:lnTo>
                    <a:pt x="81" y="135"/>
                  </a:lnTo>
                  <a:lnTo>
                    <a:pt x="87" y="127"/>
                  </a:lnTo>
                  <a:lnTo>
                    <a:pt x="94" y="120"/>
                  </a:lnTo>
                  <a:lnTo>
                    <a:pt x="100" y="113"/>
                  </a:lnTo>
                  <a:lnTo>
                    <a:pt x="108" y="106"/>
                  </a:lnTo>
                  <a:lnTo>
                    <a:pt x="116" y="100"/>
                  </a:lnTo>
                  <a:lnTo>
                    <a:pt x="124" y="95"/>
                  </a:lnTo>
                  <a:lnTo>
                    <a:pt x="132" y="90"/>
                  </a:lnTo>
                  <a:lnTo>
                    <a:pt x="141" y="86"/>
                  </a:lnTo>
                  <a:lnTo>
                    <a:pt x="151" y="82"/>
                  </a:lnTo>
                  <a:lnTo>
                    <a:pt x="156" y="80"/>
                  </a:lnTo>
                  <a:lnTo>
                    <a:pt x="165" y="71"/>
                  </a:lnTo>
                  <a:lnTo>
                    <a:pt x="178" y="58"/>
                  </a:lnTo>
                  <a:lnTo>
                    <a:pt x="192" y="46"/>
                  </a:lnTo>
                  <a:lnTo>
                    <a:pt x="207" y="35"/>
                  </a:lnTo>
                  <a:lnTo>
                    <a:pt x="223" y="26"/>
                  </a:lnTo>
                  <a:lnTo>
                    <a:pt x="240" y="18"/>
                  </a:lnTo>
                  <a:lnTo>
                    <a:pt x="257" y="12"/>
                  </a:lnTo>
                  <a:lnTo>
                    <a:pt x="276" y="7"/>
                  </a:lnTo>
                  <a:lnTo>
                    <a:pt x="295" y="4"/>
                  </a:lnTo>
                  <a:lnTo>
                    <a:pt x="315" y="2"/>
                  </a:lnTo>
                  <a:lnTo>
                    <a:pt x="334" y="0"/>
                  </a:lnTo>
                  <a:lnTo>
                    <a:pt x="353" y="0"/>
                  </a:lnTo>
                  <a:lnTo>
                    <a:pt x="372" y="1"/>
                  </a:lnTo>
                  <a:lnTo>
                    <a:pt x="391" y="2"/>
                  </a:lnTo>
                  <a:lnTo>
                    <a:pt x="410" y="4"/>
                  </a:lnTo>
                  <a:lnTo>
                    <a:pt x="429" y="8"/>
                  </a:lnTo>
                  <a:lnTo>
                    <a:pt x="447" y="11"/>
                  </a:lnTo>
                  <a:lnTo>
                    <a:pt x="465" y="16"/>
                  </a:lnTo>
                  <a:lnTo>
                    <a:pt x="482" y="22"/>
                  </a:lnTo>
                  <a:lnTo>
                    <a:pt x="499" y="28"/>
                  </a:lnTo>
                  <a:lnTo>
                    <a:pt x="516" y="35"/>
                  </a:lnTo>
                  <a:lnTo>
                    <a:pt x="532" y="42"/>
                  </a:lnTo>
                  <a:lnTo>
                    <a:pt x="548" y="50"/>
                  </a:lnTo>
                  <a:lnTo>
                    <a:pt x="563" y="59"/>
                  </a:lnTo>
                  <a:lnTo>
                    <a:pt x="578" y="68"/>
                  </a:lnTo>
                  <a:lnTo>
                    <a:pt x="592" y="78"/>
                  </a:lnTo>
                  <a:lnTo>
                    <a:pt x="605" y="88"/>
                  </a:lnTo>
                  <a:lnTo>
                    <a:pt x="618" y="99"/>
                  </a:lnTo>
                  <a:lnTo>
                    <a:pt x="630" y="110"/>
                  </a:lnTo>
                  <a:lnTo>
                    <a:pt x="641" y="122"/>
                  </a:lnTo>
                  <a:lnTo>
                    <a:pt x="652" y="134"/>
                  </a:lnTo>
                  <a:lnTo>
                    <a:pt x="662" y="146"/>
                  </a:lnTo>
                  <a:lnTo>
                    <a:pt x="670" y="159"/>
                  </a:lnTo>
                  <a:lnTo>
                    <a:pt x="678" y="172"/>
                  </a:lnTo>
                  <a:lnTo>
                    <a:pt x="685" y="185"/>
                  </a:lnTo>
                  <a:lnTo>
                    <a:pt x="691" y="198"/>
                  </a:lnTo>
                  <a:lnTo>
                    <a:pt x="696" y="212"/>
                  </a:lnTo>
                  <a:lnTo>
                    <a:pt x="700" y="226"/>
                  </a:lnTo>
                  <a:lnTo>
                    <a:pt x="703" y="240"/>
                  </a:lnTo>
                  <a:lnTo>
                    <a:pt x="705" y="254"/>
                  </a:lnTo>
                  <a:lnTo>
                    <a:pt x="706" y="268"/>
                  </a:lnTo>
                  <a:lnTo>
                    <a:pt x="706" y="282"/>
                  </a:lnTo>
                  <a:lnTo>
                    <a:pt x="706" y="296"/>
                  </a:lnTo>
                  <a:lnTo>
                    <a:pt x="706" y="310"/>
                  </a:lnTo>
                  <a:lnTo>
                    <a:pt x="705" y="324"/>
                  </a:lnTo>
                  <a:lnTo>
                    <a:pt x="704" y="338"/>
                  </a:lnTo>
                  <a:lnTo>
                    <a:pt x="702" y="352"/>
                  </a:lnTo>
                  <a:lnTo>
                    <a:pt x="699" y="366"/>
                  </a:lnTo>
                  <a:lnTo>
                    <a:pt x="697" y="380"/>
                  </a:lnTo>
                  <a:lnTo>
                    <a:pt x="694" y="393"/>
                  </a:lnTo>
                  <a:lnTo>
                    <a:pt x="690" y="406"/>
                  </a:lnTo>
                  <a:lnTo>
                    <a:pt x="686" y="420"/>
                  </a:lnTo>
                  <a:lnTo>
                    <a:pt x="681" y="432"/>
                  </a:lnTo>
                  <a:lnTo>
                    <a:pt x="676" y="445"/>
                  </a:lnTo>
                  <a:lnTo>
                    <a:pt x="671" y="457"/>
                  </a:lnTo>
                  <a:lnTo>
                    <a:pt x="665" y="469"/>
                  </a:lnTo>
                  <a:lnTo>
                    <a:pt x="659" y="481"/>
                  </a:lnTo>
                  <a:lnTo>
                    <a:pt x="653" y="492"/>
                  </a:lnTo>
                  <a:lnTo>
                    <a:pt x="650" y="497"/>
                  </a:lnTo>
                  <a:lnTo>
                    <a:pt x="650" y="502"/>
                  </a:lnTo>
                  <a:lnTo>
                    <a:pt x="651" y="512"/>
                  </a:lnTo>
                  <a:lnTo>
                    <a:pt x="653" y="522"/>
                  </a:lnTo>
                  <a:lnTo>
                    <a:pt x="656" y="532"/>
                  </a:lnTo>
                  <a:lnTo>
                    <a:pt x="660" y="541"/>
                  </a:lnTo>
                  <a:lnTo>
                    <a:pt x="665" y="550"/>
                  </a:lnTo>
                  <a:lnTo>
                    <a:pt x="672" y="559"/>
                  </a:lnTo>
                  <a:lnTo>
                    <a:pt x="679" y="567"/>
                  </a:lnTo>
                  <a:lnTo>
                    <a:pt x="689" y="575"/>
                  </a:lnTo>
                  <a:lnTo>
                    <a:pt x="699" y="582"/>
                  </a:lnTo>
                  <a:lnTo>
                    <a:pt x="712" y="589"/>
                  </a:lnTo>
                  <a:lnTo>
                    <a:pt x="707" y="591"/>
                  </a:lnTo>
                  <a:lnTo>
                    <a:pt x="702" y="594"/>
                  </a:lnTo>
                  <a:lnTo>
                    <a:pt x="697" y="596"/>
                  </a:lnTo>
                  <a:lnTo>
                    <a:pt x="692" y="599"/>
                  </a:lnTo>
                  <a:lnTo>
                    <a:pt x="686" y="603"/>
                  </a:lnTo>
                  <a:lnTo>
                    <a:pt x="681" y="606"/>
                  </a:lnTo>
                  <a:lnTo>
                    <a:pt x="676" y="610"/>
                  </a:lnTo>
                  <a:lnTo>
                    <a:pt x="671" y="614"/>
                  </a:lnTo>
                  <a:lnTo>
                    <a:pt x="667" y="619"/>
                  </a:lnTo>
                  <a:lnTo>
                    <a:pt x="662" y="623"/>
                  </a:lnTo>
                  <a:lnTo>
                    <a:pt x="660" y="626"/>
                  </a:lnTo>
                  <a:lnTo>
                    <a:pt x="672" y="636"/>
                  </a:lnTo>
                  <a:lnTo>
                    <a:pt x="686" y="648"/>
                  </a:lnTo>
                  <a:lnTo>
                    <a:pt x="679" y="647"/>
                  </a:lnTo>
                  <a:lnTo>
                    <a:pt x="672" y="647"/>
                  </a:lnTo>
                  <a:lnTo>
                    <a:pt x="666" y="646"/>
                  </a:lnTo>
                  <a:lnTo>
                    <a:pt x="660" y="646"/>
                  </a:lnTo>
                  <a:lnTo>
                    <a:pt x="655" y="645"/>
                  </a:lnTo>
                  <a:lnTo>
                    <a:pt x="650" y="644"/>
                  </a:lnTo>
                  <a:lnTo>
                    <a:pt x="647" y="644"/>
                  </a:lnTo>
                  <a:lnTo>
                    <a:pt x="645" y="647"/>
                  </a:lnTo>
                  <a:lnTo>
                    <a:pt x="643" y="651"/>
                  </a:lnTo>
                  <a:lnTo>
                    <a:pt x="641" y="656"/>
                  </a:lnTo>
                  <a:lnTo>
                    <a:pt x="641" y="661"/>
                  </a:lnTo>
                  <a:lnTo>
                    <a:pt x="640" y="665"/>
                  </a:lnTo>
                  <a:lnTo>
                    <a:pt x="641" y="670"/>
                  </a:lnTo>
                  <a:lnTo>
                    <a:pt x="642" y="674"/>
                  </a:lnTo>
                  <a:lnTo>
                    <a:pt x="644" y="678"/>
                  </a:lnTo>
                  <a:lnTo>
                    <a:pt x="647" y="682"/>
                  </a:lnTo>
                  <a:lnTo>
                    <a:pt x="651" y="686"/>
                  </a:lnTo>
                  <a:lnTo>
                    <a:pt x="656" y="689"/>
                  </a:lnTo>
                  <a:lnTo>
                    <a:pt x="656" y="689"/>
                  </a:lnTo>
                  <a:lnTo>
                    <a:pt x="656" y="689"/>
                  </a:lnTo>
                  <a:lnTo>
                    <a:pt x="662" y="692"/>
                  </a:lnTo>
                  <a:lnTo>
                    <a:pt x="668" y="695"/>
                  </a:lnTo>
                  <a:lnTo>
                    <a:pt x="676" y="698"/>
                  </a:lnTo>
                  <a:lnTo>
                    <a:pt x="686" y="700"/>
                  </a:lnTo>
                  <a:lnTo>
                    <a:pt x="696" y="702"/>
                  </a:lnTo>
                  <a:lnTo>
                    <a:pt x="707" y="703"/>
                  </a:lnTo>
                  <a:lnTo>
                    <a:pt x="720" y="704"/>
                  </a:lnTo>
                  <a:lnTo>
                    <a:pt x="717" y="706"/>
                  </a:lnTo>
                  <a:lnTo>
                    <a:pt x="714" y="708"/>
                  </a:lnTo>
                  <a:lnTo>
                    <a:pt x="711" y="710"/>
                  </a:lnTo>
                  <a:lnTo>
                    <a:pt x="708" y="712"/>
                  </a:lnTo>
                  <a:lnTo>
                    <a:pt x="705" y="714"/>
                  </a:lnTo>
                  <a:lnTo>
                    <a:pt x="702" y="716"/>
                  </a:lnTo>
                  <a:lnTo>
                    <a:pt x="699" y="718"/>
                  </a:lnTo>
                  <a:lnTo>
                    <a:pt x="696" y="720"/>
                  </a:lnTo>
                  <a:lnTo>
                    <a:pt x="652" y="727"/>
                  </a:lnTo>
                  <a:lnTo>
                    <a:pt x="100" y="727"/>
                  </a:lnTo>
                  <a:lnTo>
                    <a:pt x="49" y="720"/>
                  </a:lnTo>
                  <a:lnTo>
                    <a:pt x="46" y="719"/>
                  </a:lnTo>
                  <a:lnTo>
                    <a:pt x="43" y="717"/>
                  </a:lnTo>
                  <a:lnTo>
                    <a:pt x="40" y="715"/>
                  </a:lnTo>
                  <a:lnTo>
                    <a:pt x="38" y="713"/>
                  </a:lnTo>
                  <a:lnTo>
                    <a:pt x="35" y="711"/>
                  </a:lnTo>
                  <a:lnTo>
                    <a:pt x="32" y="709"/>
                  </a:lnTo>
                  <a:lnTo>
                    <a:pt x="30" y="707"/>
                  </a:lnTo>
                  <a:lnTo>
                    <a:pt x="27" y="706"/>
                  </a:lnTo>
                  <a:lnTo>
                    <a:pt x="24" y="704"/>
                  </a:lnTo>
                  <a:lnTo>
                    <a:pt x="22" y="702"/>
                  </a:lnTo>
                  <a:lnTo>
                    <a:pt x="19" y="700"/>
                  </a:lnTo>
                  <a:lnTo>
                    <a:pt x="16" y="698"/>
                  </a:lnTo>
                  <a:lnTo>
                    <a:pt x="16" y="697"/>
                  </a:lnTo>
                  <a:lnTo>
                    <a:pt x="16" y="697"/>
                  </a:lnTo>
                  <a:lnTo>
                    <a:pt x="14" y="695"/>
                  </a:lnTo>
                  <a:lnTo>
                    <a:pt x="11" y="693"/>
                  </a:lnTo>
                  <a:lnTo>
                    <a:pt x="8" y="691"/>
                  </a:lnTo>
                  <a:lnTo>
                    <a:pt x="6" y="689"/>
                  </a:lnTo>
                  <a:lnTo>
                    <a:pt x="11" y="690"/>
                  </a:lnTo>
                  <a:lnTo>
                    <a:pt x="17" y="691"/>
                  </a:lnTo>
                  <a:close/>
                </a:path>
              </a:pathLst>
            </a:custGeom>
            <a:solidFill>
              <a:srgbClr val="F2CA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2" name="Freeform 6"/>
            <p:cNvSpPr>
              <a:spLocks/>
            </p:cNvSpPr>
            <p:nvPr/>
          </p:nvSpPr>
          <p:spPr bwMode="auto">
            <a:xfrm>
              <a:off x="1243" y="1475"/>
              <a:ext cx="122" cy="73"/>
            </a:xfrm>
            <a:custGeom>
              <a:avLst/>
              <a:gdLst>
                <a:gd name="T0" fmla="*/ 121 w 122"/>
                <a:gd name="T1" fmla="*/ 70 h 73"/>
                <a:gd name="T2" fmla="*/ 118 w 122"/>
                <a:gd name="T3" fmla="*/ 62 h 73"/>
                <a:gd name="T4" fmla="*/ 116 w 122"/>
                <a:gd name="T5" fmla="*/ 55 h 73"/>
                <a:gd name="T6" fmla="*/ 114 w 122"/>
                <a:gd name="T7" fmla="*/ 47 h 73"/>
                <a:gd name="T8" fmla="*/ 112 w 122"/>
                <a:gd name="T9" fmla="*/ 40 h 73"/>
                <a:gd name="T10" fmla="*/ 111 w 122"/>
                <a:gd name="T11" fmla="*/ 32 h 73"/>
                <a:gd name="T12" fmla="*/ 110 w 122"/>
                <a:gd name="T13" fmla="*/ 24 h 73"/>
                <a:gd name="T14" fmla="*/ 109 w 122"/>
                <a:gd name="T15" fmla="*/ 16 h 73"/>
                <a:gd name="T16" fmla="*/ 106 w 122"/>
                <a:gd name="T17" fmla="*/ 11 h 73"/>
                <a:gd name="T18" fmla="*/ 100 w 122"/>
                <a:gd name="T19" fmla="*/ 8 h 73"/>
                <a:gd name="T20" fmla="*/ 94 w 122"/>
                <a:gd name="T21" fmla="*/ 6 h 73"/>
                <a:gd name="T22" fmla="*/ 88 w 122"/>
                <a:gd name="T23" fmla="*/ 4 h 73"/>
                <a:gd name="T24" fmla="*/ 81 w 122"/>
                <a:gd name="T25" fmla="*/ 2 h 73"/>
                <a:gd name="T26" fmla="*/ 75 w 122"/>
                <a:gd name="T27" fmla="*/ 1 h 73"/>
                <a:gd name="T28" fmla="*/ 68 w 122"/>
                <a:gd name="T29" fmla="*/ 0 h 73"/>
                <a:gd name="T30" fmla="*/ 62 w 122"/>
                <a:gd name="T31" fmla="*/ 0 h 73"/>
                <a:gd name="T32" fmla="*/ 55 w 122"/>
                <a:gd name="T33" fmla="*/ 0 h 73"/>
                <a:gd name="T34" fmla="*/ 49 w 122"/>
                <a:gd name="T35" fmla="*/ 0 h 73"/>
                <a:gd name="T36" fmla="*/ 42 w 122"/>
                <a:gd name="T37" fmla="*/ 1 h 73"/>
                <a:gd name="T38" fmla="*/ 36 w 122"/>
                <a:gd name="T39" fmla="*/ 2 h 73"/>
                <a:gd name="T40" fmla="*/ 29 w 122"/>
                <a:gd name="T41" fmla="*/ 3 h 73"/>
                <a:gd name="T42" fmla="*/ 23 w 122"/>
                <a:gd name="T43" fmla="*/ 5 h 73"/>
                <a:gd name="T44" fmla="*/ 17 w 122"/>
                <a:gd name="T45" fmla="*/ 7 h 73"/>
                <a:gd name="T46" fmla="*/ 11 w 122"/>
                <a:gd name="T47" fmla="*/ 10 h 73"/>
                <a:gd name="T48" fmla="*/ 8 w 122"/>
                <a:gd name="T49" fmla="*/ 16 h 73"/>
                <a:gd name="T50" fmla="*/ 7 w 122"/>
                <a:gd name="T51" fmla="*/ 24 h 73"/>
                <a:gd name="T52" fmla="*/ 6 w 122"/>
                <a:gd name="T53" fmla="*/ 32 h 73"/>
                <a:gd name="T54" fmla="*/ 5 w 122"/>
                <a:gd name="T55" fmla="*/ 40 h 73"/>
                <a:gd name="T56" fmla="*/ 4 w 122"/>
                <a:gd name="T57" fmla="*/ 48 h 73"/>
                <a:gd name="T58" fmla="*/ 3 w 122"/>
                <a:gd name="T59" fmla="*/ 55 h 73"/>
                <a:gd name="T60" fmla="*/ 2 w 122"/>
                <a:gd name="T61" fmla="*/ 63 h 73"/>
                <a:gd name="T62" fmla="*/ 1 w 122"/>
                <a:gd name="T63" fmla="*/ 70 h 73"/>
                <a:gd name="T64" fmla="*/ 122 w 122"/>
                <a:gd name="T65" fmla="*/ 73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22" h="73">
                  <a:moveTo>
                    <a:pt x="122" y="73"/>
                  </a:moveTo>
                  <a:lnTo>
                    <a:pt x="121" y="70"/>
                  </a:lnTo>
                  <a:lnTo>
                    <a:pt x="120" y="66"/>
                  </a:lnTo>
                  <a:lnTo>
                    <a:pt x="118" y="62"/>
                  </a:lnTo>
                  <a:lnTo>
                    <a:pt x="117" y="59"/>
                  </a:lnTo>
                  <a:lnTo>
                    <a:pt x="116" y="55"/>
                  </a:lnTo>
                  <a:lnTo>
                    <a:pt x="115" y="51"/>
                  </a:lnTo>
                  <a:lnTo>
                    <a:pt x="114" y="47"/>
                  </a:lnTo>
                  <a:lnTo>
                    <a:pt x="113" y="43"/>
                  </a:lnTo>
                  <a:lnTo>
                    <a:pt x="112" y="40"/>
                  </a:lnTo>
                  <a:lnTo>
                    <a:pt x="112" y="36"/>
                  </a:lnTo>
                  <a:lnTo>
                    <a:pt x="111" y="32"/>
                  </a:lnTo>
                  <a:lnTo>
                    <a:pt x="110" y="28"/>
                  </a:lnTo>
                  <a:lnTo>
                    <a:pt x="110" y="24"/>
                  </a:lnTo>
                  <a:lnTo>
                    <a:pt x="110" y="20"/>
                  </a:lnTo>
                  <a:lnTo>
                    <a:pt x="109" y="16"/>
                  </a:lnTo>
                  <a:lnTo>
                    <a:pt x="109" y="12"/>
                  </a:lnTo>
                  <a:lnTo>
                    <a:pt x="106" y="11"/>
                  </a:lnTo>
                  <a:lnTo>
                    <a:pt x="103" y="9"/>
                  </a:lnTo>
                  <a:lnTo>
                    <a:pt x="100" y="8"/>
                  </a:lnTo>
                  <a:lnTo>
                    <a:pt x="97" y="7"/>
                  </a:lnTo>
                  <a:lnTo>
                    <a:pt x="94" y="6"/>
                  </a:lnTo>
                  <a:lnTo>
                    <a:pt x="91" y="5"/>
                  </a:lnTo>
                  <a:lnTo>
                    <a:pt x="88" y="4"/>
                  </a:lnTo>
                  <a:lnTo>
                    <a:pt x="85" y="3"/>
                  </a:lnTo>
                  <a:lnTo>
                    <a:pt x="81" y="2"/>
                  </a:lnTo>
                  <a:lnTo>
                    <a:pt x="78" y="2"/>
                  </a:lnTo>
                  <a:lnTo>
                    <a:pt x="75" y="1"/>
                  </a:lnTo>
                  <a:lnTo>
                    <a:pt x="72" y="1"/>
                  </a:lnTo>
                  <a:lnTo>
                    <a:pt x="68" y="0"/>
                  </a:lnTo>
                  <a:lnTo>
                    <a:pt x="65" y="0"/>
                  </a:lnTo>
                  <a:lnTo>
                    <a:pt x="62" y="0"/>
                  </a:lnTo>
                  <a:lnTo>
                    <a:pt x="58" y="0"/>
                  </a:lnTo>
                  <a:lnTo>
                    <a:pt x="55" y="0"/>
                  </a:lnTo>
                  <a:lnTo>
                    <a:pt x="52" y="0"/>
                  </a:lnTo>
                  <a:lnTo>
                    <a:pt x="49" y="0"/>
                  </a:lnTo>
                  <a:lnTo>
                    <a:pt x="45" y="0"/>
                  </a:lnTo>
                  <a:lnTo>
                    <a:pt x="42" y="1"/>
                  </a:lnTo>
                  <a:lnTo>
                    <a:pt x="39" y="1"/>
                  </a:lnTo>
                  <a:lnTo>
                    <a:pt x="36" y="2"/>
                  </a:lnTo>
                  <a:lnTo>
                    <a:pt x="33" y="3"/>
                  </a:lnTo>
                  <a:lnTo>
                    <a:pt x="29" y="3"/>
                  </a:lnTo>
                  <a:lnTo>
                    <a:pt x="26" y="4"/>
                  </a:lnTo>
                  <a:lnTo>
                    <a:pt x="23" y="5"/>
                  </a:lnTo>
                  <a:lnTo>
                    <a:pt x="20" y="6"/>
                  </a:lnTo>
                  <a:lnTo>
                    <a:pt x="17" y="7"/>
                  </a:lnTo>
                  <a:lnTo>
                    <a:pt x="14" y="9"/>
                  </a:lnTo>
                  <a:lnTo>
                    <a:pt x="11" y="10"/>
                  </a:lnTo>
                  <a:lnTo>
                    <a:pt x="8" y="11"/>
                  </a:lnTo>
                  <a:lnTo>
                    <a:pt x="8" y="16"/>
                  </a:lnTo>
                  <a:lnTo>
                    <a:pt x="8" y="20"/>
                  </a:lnTo>
                  <a:lnTo>
                    <a:pt x="7" y="24"/>
                  </a:lnTo>
                  <a:lnTo>
                    <a:pt x="7" y="28"/>
                  </a:lnTo>
                  <a:lnTo>
                    <a:pt x="6" y="32"/>
                  </a:lnTo>
                  <a:lnTo>
                    <a:pt x="6" y="36"/>
                  </a:lnTo>
                  <a:lnTo>
                    <a:pt x="5" y="40"/>
                  </a:lnTo>
                  <a:lnTo>
                    <a:pt x="5" y="44"/>
                  </a:lnTo>
                  <a:lnTo>
                    <a:pt x="4" y="48"/>
                  </a:lnTo>
                  <a:lnTo>
                    <a:pt x="4" y="52"/>
                  </a:lnTo>
                  <a:lnTo>
                    <a:pt x="3" y="55"/>
                  </a:lnTo>
                  <a:lnTo>
                    <a:pt x="3" y="59"/>
                  </a:lnTo>
                  <a:lnTo>
                    <a:pt x="2" y="63"/>
                  </a:lnTo>
                  <a:lnTo>
                    <a:pt x="1" y="66"/>
                  </a:lnTo>
                  <a:lnTo>
                    <a:pt x="1" y="70"/>
                  </a:lnTo>
                  <a:lnTo>
                    <a:pt x="0" y="73"/>
                  </a:lnTo>
                  <a:lnTo>
                    <a:pt x="122" y="73"/>
                  </a:lnTo>
                  <a:close/>
                </a:path>
              </a:pathLst>
            </a:custGeom>
            <a:solidFill>
              <a:srgbClr val="F4B87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 name="Freeform 7"/>
            <p:cNvSpPr>
              <a:spLocks/>
            </p:cNvSpPr>
            <p:nvPr/>
          </p:nvSpPr>
          <p:spPr bwMode="auto">
            <a:xfrm>
              <a:off x="1200" y="1298"/>
              <a:ext cx="179" cy="250"/>
            </a:xfrm>
            <a:custGeom>
              <a:avLst/>
              <a:gdLst>
                <a:gd name="T0" fmla="*/ 153 w 179"/>
                <a:gd name="T1" fmla="*/ 102 h 250"/>
                <a:gd name="T2" fmla="*/ 151 w 179"/>
                <a:gd name="T3" fmla="*/ 115 h 250"/>
                <a:gd name="T4" fmla="*/ 150 w 179"/>
                <a:gd name="T5" fmla="*/ 127 h 250"/>
                <a:gd name="T6" fmla="*/ 150 w 179"/>
                <a:gd name="T7" fmla="*/ 139 h 250"/>
                <a:gd name="T8" fmla="*/ 149 w 179"/>
                <a:gd name="T9" fmla="*/ 150 h 250"/>
                <a:gd name="T10" fmla="*/ 150 w 179"/>
                <a:gd name="T11" fmla="*/ 160 h 250"/>
                <a:gd name="T12" fmla="*/ 150 w 179"/>
                <a:gd name="T13" fmla="*/ 171 h 250"/>
                <a:gd name="T14" fmla="*/ 151 w 179"/>
                <a:gd name="T15" fmla="*/ 181 h 250"/>
                <a:gd name="T16" fmla="*/ 153 w 179"/>
                <a:gd name="T17" fmla="*/ 190 h 250"/>
                <a:gd name="T18" fmla="*/ 155 w 179"/>
                <a:gd name="T19" fmla="*/ 199 h 250"/>
                <a:gd name="T20" fmla="*/ 157 w 179"/>
                <a:gd name="T21" fmla="*/ 207 h 250"/>
                <a:gd name="T22" fmla="*/ 160 w 179"/>
                <a:gd name="T23" fmla="*/ 215 h 250"/>
                <a:gd name="T24" fmla="*/ 163 w 179"/>
                <a:gd name="T25" fmla="*/ 223 h 250"/>
                <a:gd name="T26" fmla="*/ 166 w 179"/>
                <a:gd name="T27" fmla="*/ 230 h 250"/>
                <a:gd name="T28" fmla="*/ 170 w 179"/>
                <a:gd name="T29" fmla="*/ 237 h 250"/>
                <a:gd name="T30" fmla="*/ 174 w 179"/>
                <a:gd name="T31" fmla="*/ 244 h 250"/>
                <a:gd name="T32" fmla="*/ 179 w 179"/>
                <a:gd name="T33" fmla="*/ 250 h 250"/>
                <a:gd name="T34" fmla="*/ 4 w 179"/>
                <a:gd name="T35" fmla="*/ 245 h 250"/>
                <a:gd name="T36" fmla="*/ 10 w 179"/>
                <a:gd name="T37" fmla="*/ 232 h 250"/>
                <a:gd name="T38" fmla="*/ 15 w 179"/>
                <a:gd name="T39" fmla="*/ 220 h 250"/>
                <a:gd name="T40" fmla="*/ 19 w 179"/>
                <a:gd name="T41" fmla="*/ 206 h 250"/>
                <a:gd name="T42" fmla="*/ 21 w 179"/>
                <a:gd name="T43" fmla="*/ 192 h 250"/>
                <a:gd name="T44" fmla="*/ 23 w 179"/>
                <a:gd name="T45" fmla="*/ 178 h 250"/>
                <a:gd name="T46" fmla="*/ 24 w 179"/>
                <a:gd name="T47" fmla="*/ 163 h 250"/>
                <a:gd name="T48" fmla="*/ 24 w 179"/>
                <a:gd name="T49" fmla="*/ 147 h 250"/>
                <a:gd name="T50" fmla="*/ 24 w 179"/>
                <a:gd name="T51" fmla="*/ 131 h 250"/>
                <a:gd name="T52" fmla="*/ 23 w 179"/>
                <a:gd name="T53" fmla="*/ 115 h 250"/>
                <a:gd name="T54" fmla="*/ 22 w 179"/>
                <a:gd name="T55" fmla="*/ 98 h 250"/>
                <a:gd name="T56" fmla="*/ 20 w 179"/>
                <a:gd name="T57" fmla="*/ 81 h 250"/>
                <a:gd name="T58" fmla="*/ 18 w 179"/>
                <a:gd name="T59" fmla="*/ 54 h 250"/>
                <a:gd name="T60" fmla="*/ 15 w 179"/>
                <a:gd name="T61" fmla="*/ 27 h 250"/>
                <a:gd name="T62" fmla="*/ 14 w 179"/>
                <a:gd name="T63" fmla="*/ 9 h 2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79" h="250">
                  <a:moveTo>
                    <a:pt x="14" y="0"/>
                  </a:moveTo>
                  <a:lnTo>
                    <a:pt x="153" y="102"/>
                  </a:lnTo>
                  <a:lnTo>
                    <a:pt x="152" y="109"/>
                  </a:lnTo>
                  <a:lnTo>
                    <a:pt x="151" y="115"/>
                  </a:lnTo>
                  <a:lnTo>
                    <a:pt x="151" y="121"/>
                  </a:lnTo>
                  <a:lnTo>
                    <a:pt x="150" y="127"/>
                  </a:lnTo>
                  <a:lnTo>
                    <a:pt x="150" y="133"/>
                  </a:lnTo>
                  <a:lnTo>
                    <a:pt x="150" y="139"/>
                  </a:lnTo>
                  <a:lnTo>
                    <a:pt x="149" y="144"/>
                  </a:lnTo>
                  <a:lnTo>
                    <a:pt x="149" y="150"/>
                  </a:lnTo>
                  <a:lnTo>
                    <a:pt x="149" y="155"/>
                  </a:lnTo>
                  <a:lnTo>
                    <a:pt x="150" y="160"/>
                  </a:lnTo>
                  <a:lnTo>
                    <a:pt x="150" y="166"/>
                  </a:lnTo>
                  <a:lnTo>
                    <a:pt x="150" y="171"/>
                  </a:lnTo>
                  <a:lnTo>
                    <a:pt x="151" y="176"/>
                  </a:lnTo>
                  <a:lnTo>
                    <a:pt x="151" y="181"/>
                  </a:lnTo>
                  <a:lnTo>
                    <a:pt x="152" y="185"/>
                  </a:lnTo>
                  <a:lnTo>
                    <a:pt x="153" y="190"/>
                  </a:lnTo>
                  <a:lnTo>
                    <a:pt x="154" y="194"/>
                  </a:lnTo>
                  <a:lnTo>
                    <a:pt x="155" y="199"/>
                  </a:lnTo>
                  <a:lnTo>
                    <a:pt x="156" y="203"/>
                  </a:lnTo>
                  <a:lnTo>
                    <a:pt x="157" y="207"/>
                  </a:lnTo>
                  <a:lnTo>
                    <a:pt x="158" y="211"/>
                  </a:lnTo>
                  <a:lnTo>
                    <a:pt x="160" y="215"/>
                  </a:lnTo>
                  <a:lnTo>
                    <a:pt x="161" y="219"/>
                  </a:lnTo>
                  <a:lnTo>
                    <a:pt x="163" y="223"/>
                  </a:lnTo>
                  <a:lnTo>
                    <a:pt x="165" y="227"/>
                  </a:lnTo>
                  <a:lnTo>
                    <a:pt x="166" y="230"/>
                  </a:lnTo>
                  <a:lnTo>
                    <a:pt x="168" y="234"/>
                  </a:lnTo>
                  <a:lnTo>
                    <a:pt x="170" y="237"/>
                  </a:lnTo>
                  <a:lnTo>
                    <a:pt x="172" y="241"/>
                  </a:lnTo>
                  <a:lnTo>
                    <a:pt x="174" y="244"/>
                  </a:lnTo>
                  <a:lnTo>
                    <a:pt x="177" y="247"/>
                  </a:lnTo>
                  <a:lnTo>
                    <a:pt x="179" y="250"/>
                  </a:lnTo>
                  <a:lnTo>
                    <a:pt x="0" y="250"/>
                  </a:lnTo>
                  <a:lnTo>
                    <a:pt x="4" y="245"/>
                  </a:lnTo>
                  <a:lnTo>
                    <a:pt x="7" y="239"/>
                  </a:lnTo>
                  <a:lnTo>
                    <a:pt x="10" y="232"/>
                  </a:lnTo>
                  <a:lnTo>
                    <a:pt x="13" y="226"/>
                  </a:lnTo>
                  <a:lnTo>
                    <a:pt x="15" y="220"/>
                  </a:lnTo>
                  <a:lnTo>
                    <a:pt x="17" y="213"/>
                  </a:lnTo>
                  <a:lnTo>
                    <a:pt x="19" y="206"/>
                  </a:lnTo>
                  <a:lnTo>
                    <a:pt x="20" y="199"/>
                  </a:lnTo>
                  <a:lnTo>
                    <a:pt x="21" y="192"/>
                  </a:lnTo>
                  <a:lnTo>
                    <a:pt x="22" y="185"/>
                  </a:lnTo>
                  <a:lnTo>
                    <a:pt x="23" y="178"/>
                  </a:lnTo>
                  <a:lnTo>
                    <a:pt x="24" y="170"/>
                  </a:lnTo>
                  <a:lnTo>
                    <a:pt x="24" y="163"/>
                  </a:lnTo>
                  <a:lnTo>
                    <a:pt x="24" y="155"/>
                  </a:lnTo>
                  <a:lnTo>
                    <a:pt x="24" y="147"/>
                  </a:lnTo>
                  <a:lnTo>
                    <a:pt x="24" y="139"/>
                  </a:lnTo>
                  <a:lnTo>
                    <a:pt x="24" y="131"/>
                  </a:lnTo>
                  <a:lnTo>
                    <a:pt x="23" y="123"/>
                  </a:lnTo>
                  <a:lnTo>
                    <a:pt x="23" y="115"/>
                  </a:lnTo>
                  <a:lnTo>
                    <a:pt x="22" y="106"/>
                  </a:lnTo>
                  <a:lnTo>
                    <a:pt x="22" y="98"/>
                  </a:lnTo>
                  <a:lnTo>
                    <a:pt x="21" y="89"/>
                  </a:lnTo>
                  <a:lnTo>
                    <a:pt x="20" y="81"/>
                  </a:lnTo>
                  <a:lnTo>
                    <a:pt x="19" y="72"/>
                  </a:lnTo>
                  <a:lnTo>
                    <a:pt x="18" y="54"/>
                  </a:lnTo>
                  <a:lnTo>
                    <a:pt x="16" y="36"/>
                  </a:lnTo>
                  <a:lnTo>
                    <a:pt x="15" y="27"/>
                  </a:lnTo>
                  <a:lnTo>
                    <a:pt x="15" y="18"/>
                  </a:lnTo>
                  <a:lnTo>
                    <a:pt x="14" y="9"/>
                  </a:lnTo>
                  <a:lnTo>
                    <a:pt x="14" y="0"/>
                  </a:lnTo>
                  <a:close/>
                </a:path>
              </a:pathLst>
            </a:custGeom>
            <a:solidFill>
              <a:srgbClr val="EBAA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 name="Freeform 8"/>
            <p:cNvSpPr>
              <a:spLocks/>
            </p:cNvSpPr>
            <p:nvPr/>
          </p:nvSpPr>
          <p:spPr bwMode="auto">
            <a:xfrm>
              <a:off x="1213" y="1342"/>
              <a:ext cx="151" cy="182"/>
            </a:xfrm>
            <a:custGeom>
              <a:avLst/>
              <a:gdLst>
                <a:gd name="T0" fmla="*/ 1 w 151"/>
                <a:gd name="T1" fmla="*/ 13 h 182"/>
                <a:gd name="T2" fmla="*/ 4 w 151"/>
                <a:gd name="T3" fmla="*/ 37 h 182"/>
                <a:gd name="T4" fmla="*/ 8 w 151"/>
                <a:gd name="T5" fmla="*/ 59 h 182"/>
                <a:gd name="T6" fmla="*/ 15 w 151"/>
                <a:gd name="T7" fmla="*/ 78 h 182"/>
                <a:gd name="T8" fmla="*/ 23 w 151"/>
                <a:gd name="T9" fmla="*/ 96 h 182"/>
                <a:gd name="T10" fmla="*/ 32 w 151"/>
                <a:gd name="T11" fmla="*/ 112 h 182"/>
                <a:gd name="T12" fmla="*/ 43 w 151"/>
                <a:gd name="T13" fmla="*/ 126 h 182"/>
                <a:gd name="T14" fmla="*/ 54 w 151"/>
                <a:gd name="T15" fmla="*/ 138 h 182"/>
                <a:gd name="T16" fmla="*/ 66 w 151"/>
                <a:gd name="T17" fmla="*/ 149 h 182"/>
                <a:gd name="T18" fmla="*/ 78 w 151"/>
                <a:gd name="T19" fmla="*/ 158 h 182"/>
                <a:gd name="T20" fmla="*/ 91 w 151"/>
                <a:gd name="T21" fmla="*/ 165 h 182"/>
                <a:gd name="T22" fmla="*/ 103 w 151"/>
                <a:gd name="T23" fmla="*/ 171 h 182"/>
                <a:gd name="T24" fmla="*/ 115 w 151"/>
                <a:gd name="T25" fmla="*/ 176 h 182"/>
                <a:gd name="T26" fmla="*/ 126 w 151"/>
                <a:gd name="T27" fmla="*/ 179 h 182"/>
                <a:gd name="T28" fmla="*/ 137 w 151"/>
                <a:gd name="T29" fmla="*/ 181 h 182"/>
                <a:gd name="T30" fmla="*/ 146 w 151"/>
                <a:gd name="T31" fmla="*/ 182 h 182"/>
                <a:gd name="T32" fmla="*/ 149 w 151"/>
                <a:gd name="T33" fmla="*/ 179 h 182"/>
                <a:gd name="T34" fmla="*/ 147 w 151"/>
                <a:gd name="T35" fmla="*/ 173 h 182"/>
                <a:gd name="T36" fmla="*/ 145 w 151"/>
                <a:gd name="T37" fmla="*/ 167 h 182"/>
                <a:gd name="T38" fmla="*/ 143 w 151"/>
                <a:gd name="T39" fmla="*/ 160 h 182"/>
                <a:gd name="T40" fmla="*/ 141 w 151"/>
                <a:gd name="T41" fmla="*/ 152 h 182"/>
                <a:gd name="T42" fmla="*/ 140 w 151"/>
                <a:gd name="T43" fmla="*/ 145 h 182"/>
                <a:gd name="T44" fmla="*/ 139 w 151"/>
                <a:gd name="T45" fmla="*/ 138 h 182"/>
                <a:gd name="T46" fmla="*/ 138 w 151"/>
                <a:gd name="T47" fmla="*/ 130 h 182"/>
                <a:gd name="T48" fmla="*/ 137 w 151"/>
                <a:gd name="T49" fmla="*/ 123 h 182"/>
                <a:gd name="T50" fmla="*/ 136 w 151"/>
                <a:gd name="T51" fmla="*/ 116 h 182"/>
                <a:gd name="T52" fmla="*/ 136 w 151"/>
                <a:gd name="T53" fmla="*/ 109 h 182"/>
                <a:gd name="T54" fmla="*/ 135 w 151"/>
                <a:gd name="T55" fmla="*/ 103 h 182"/>
                <a:gd name="T56" fmla="*/ 135 w 151"/>
                <a:gd name="T57" fmla="*/ 94 h 182"/>
                <a:gd name="T58" fmla="*/ 135 w 151"/>
                <a:gd name="T59" fmla="*/ 84 h 182"/>
                <a:gd name="T60" fmla="*/ 131 w 151"/>
                <a:gd name="T61" fmla="*/ 80 h 182"/>
                <a:gd name="T62" fmla="*/ 121 w 151"/>
                <a:gd name="T63" fmla="*/ 77 h 182"/>
                <a:gd name="T64" fmla="*/ 112 w 151"/>
                <a:gd name="T65" fmla="*/ 74 h 182"/>
                <a:gd name="T66" fmla="*/ 102 w 151"/>
                <a:gd name="T67" fmla="*/ 70 h 182"/>
                <a:gd name="T68" fmla="*/ 93 w 151"/>
                <a:gd name="T69" fmla="*/ 65 h 182"/>
                <a:gd name="T70" fmla="*/ 83 w 151"/>
                <a:gd name="T71" fmla="*/ 60 h 182"/>
                <a:gd name="T72" fmla="*/ 74 w 151"/>
                <a:gd name="T73" fmla="*/ 54 h 182"/>
                <a:gd name="T74" fmla="*/ 64 w 151"/>
                <a:gd name="T75" fmla="*/ 48 h 182"/>
                <a:gd name="T76" fmla="*/ 55 w 151"/>
                <a:gd name="T77" fmla="*/ 42 h 182"/>
                <a:gd name="T78" fmla="*/ 46 w 151"/>
                <a:gd name="T79" fmla="*/ 36 h 182"/>
                <a:gd name="T80" fmla="*/ 38 w 151"/>
                <a:gd name="T81" fmla="*/ 30 h 182"/>
                <a:gd name="T82" fmla="*/ 30 w 151"/>
                <a:gd name="T83" fmla="*/ 24 h 182"/>
                <a:gd name="T84" fmla="*/ 22 w 151"/>
                <a:gd name="T85" fmla="*/ 18 h 182"/>
                <a:gd name="T86" fmla="*/ 15 w 151"/>
                <a:gd name="T87" fmla="*/ 12 h 182"/>
                <a:gd name="T88" fmla="*/ 6 w 151"/>
                <a:gd name="T89" fmla="*/ 4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51" h="182">
                  <a:moveTo>
                    <a:pt x="0" y="0"/>
                  </a:moveTo>
                  <a:lnTo>
                    <a:pt x="1" y="13"/>
                  </a:lnTo>
                  <a:lnTo>
                    <a:pt x="2" y="25"/>
                  </a:lnTo>
                  <a:lnTo>
                    <a:pt x="4" y="37"/>
                  </a:lnTo>
                  <a:lnTo>
                    <a:pt x="6" y="48"/>
                  </a:lnTo>
                  <a:lnTo>
                    <a:pt x="8" y="59"/>
                  </a:lnTo>
                  <a:lnTo>
                    <a:pt x="11" y="69"/>
                  </a:lnTo>
                  <a:lnTo>
                    <a:pt x="15" y="78"/>
                  </a:lnTo>
                  <a:lnTo>
                    <a:pt x="19" y="88"/>
                  </a:lnTo>
                  <a:lnTo>
                    <a:pt x="23" y="96"/>
                  </a:lnTo>
                  <a:lnTo>
                    <a:pt x="28" y="104"/>
                  </a:lnTo>
                  <a:lnTo>
                    <a:pt x="32" y="112"/>
                  </a:lnTo>
                  <a:lnTo>
                    <a:pt x="38" y="119"/>
                  </a:lnTo>
                  <a:lnTo>
                    <a:pt x="43" y="126"/>
                  </a:lnTo>
                  <a:lnTo>
                    <a:pt x="48" y="132"/>
                  </a:lnTo>
                  <a:lnTo>
                    <a:pt x="54" y="138"/>
                  </a:lnTo>
                  <a:lnTo>
                    <a:pt x="60" y="144"/>
                  </a:lnTo>
                  <a:lnTo>
                    <a:pt x="66" y="149"/>
                  </a:lnTo>
                  <a:lnTo>
                    <a:pt x="72" y="153"/>
                  </a:lnTo>
                  <a:lnTo>
                    <a:pt x="78" y="158"/>
                  </a:lnTo>
                  <a:lnTo>
                    <a:pt x="85" y="161"/>
                  </a:lnTo>
                  <a:lnTo>
                    <a:pt x="91" y="165"/>
                  </a:lnTo>
                  <a:lnTo>
                    <a:pt x="97" y="168"/>
                  </a:lnTo>
                  <a:lnTo>
                    <a:pt x="103" y="171"/>
                  </a:lnTo>
                  <a:lnTo>
                    <a:pt x="109" y="173"/>
                  </a:lnTo>
                  <a:lnTo>
                    <a:pt x="115" y="176"/>
                  </a:lnTo>
                  <a:lnTo>
                    <a:pt x="121" y="177"/>
                  </a:lnTo>
                  <a:lnTo>
                    <a:pt x="126" y="179"/>
                  </a:lnTo>
                  <a:lnTo>
                    <a:pt x="132" y="180"/>
                  </a:lnTo>
                  <a:lnTo>
                    <a:pt x="137" y="181"/>
                  </a:lnTo>
                  <a:lnTo>
                    <a:pt x="142" y="182"/>
                  </a:lnTo>
                  <a:lnTo>
                    <a:pt x="146" y="182"/>
                  </a:lnTo>
                  <a:lnTo>
                    <a:pt x="151" y="182"/>
                  </a:lnTo>
                  <a:lnTo>
                    <a:pt x="149" y="179"/>
                  </a:lnTo>
                  <a:lnTo>
                    <a:pt x="148" y="176"/>
                  </a:lnTo>
                  <a:lnTo>
                    <a:pt x="147" y="173"/>
                  </a:lnTo>
                  <a:lnTo>
                    <a:pt x="146" y="170"/>
                  </a:lnTo>
                  <a:lnTo>
                    <a:pt x="145" y="167"/>
                  </a:lnTo>
                  <a:lnTo>
                    <a:pt x="144" y="163"/>
                  </a:lnTo>
                  <a:lnTo>
                    <a:pt x="143" y="160"/>
                  </a:lnTo>
                  <a:lnTo>
                    <a:pt x="142" y="156"/>
                  </a:lnTo>
                  <a:lnTo>
                    <a:pt x="141" y="152"/>
                  </a:lnTo>
                  <a:lnTo>
                    <a:pt x="141" y="149"/>
                  </a:lnTo>
                  <a:lnTo>
                    <a:pt x="140" y="145"/>
                  </a:lnTo>
                  <a:lnTo>
                    <a:pt x="139" y="141"/>
                  </a:lnTo>
                  <a:lnTo>
                    <a:pt x="139" y="138"/>
                  </a:lnTo>
                  <a:lnTo>
                    <a:pt x="138" y="134"/>
                  </a:lnTo>
                  <a:lnTo>
                    <a:pt x="138" y="130"/>
                  </a:lnTo>
                  <a:lnTo>
                    <a:pt x="137" y="127"/>
                  </a:lnTo>
                  <a:lnTo>
                    <a:pt x="137" y="123"/>
                  </a:lnTo>
                  <a:lnTo>
                    <a:pt x="137" y="119"/>
                  </a:lnTo>
                  <a:lnTo>
                    <a:pt x="136" y="116"/>
                  </a:lnTo>
                  <a:lnTo>
                    <a:pt x="136" y="112"/>
                  </a:lnTo>
                  <a:lnTo>
                    <a:pt x="136" y="109"/>
                  </a:lnTo>
                  <a:lnTo>
                    <a:pt x="136" y="106"/>
                  </a:lnTo>
                  <a:lnTo>
                    <a:pt x="135" y="103"/>
                  </a:lnTo>
                  <a:lnTo>
                    <a:pt x="135" y="100"/>
                  </a:lnTo>
                  <a:lnTo>
                    <a:pt x="135" y="94"/>
                  </a:lnTo>
                  <a:lnTo>
                    <a:pt x="135" y="89"/>
                  </a:lnTo>
                  <a:lnTo>
                    <a:pt x="135" y="84"/>
                  </a:lnTo>
                  <a:lnTo>
                    <a:pt x="135" y="81"/>
                  </a:lnTo>
                  <a:lnTo>
                    <a:pt x="131" y="80"/>
                  </a:lnTo>
                  <a:lnTo>
                    <a:pt x="126" y="79"/>
                  </a:lnTo>
                  <a:lnTo>
                    <a:pt x="121" y="77"/>
                  </a:lnTo>
                  <a:lnTo>
                    <a:pt x="117" y="76"/>
                  </a:lnTo>
                  <a:lnTo>
                    <a:pt x="112" y="74"/>
                  </a:lnTo>
                  <a:lnTo>
                    <a:pt x="107" y="72"/>
                  </a:lnTo>
                  <a:lnTo>
                    <a:pt x="102" y="70"/>
                  </a:lnTo>
                  <a:lnTo>
                    <a:pt x="97" y="67"/>
                  </a:lnTo>
                  <a:lnTo>
                    <a:pt x="93" y="65"/>
                  </a:lnTo>
                  <a:lnTo>
                    <a:pt x="88" y="62"/>
                  </a:lnTo>
                  <a:lnTo>
                    <a:pt x="83" y="60"/>
                  </a:lnTo>
                  <a:lnTo>
                    <a:pt x="78" y="57"/>
                  </a:lnTo>
                  <a:lnTo>
                    <a:pt x="74" y="54"/>
                  </a:lnTo>
                  <a:lnTo>
                    <a:pt x="69" y="51"/>
                  </a:lnTo>
                  <a:lnTo>
                    <a:pt x="64" y="48"/>
                  </a:lnTo>
                  <a:lnTo>
                    <a:pt x="60" y="45"/>
                  </a:lnTo>
                  <a:lnTo>
                    <a:pt x="55" y="42"/>
                  </a:lnTo>
                  <a:lnTo>
                    <a:pt x="51" y="39"/>
                  </a:lnTo>
                  <a:lnTo>
                    <a:pt x="46" y="36"/>
                  </a:lnTo>
                  <a:lnTo>
                    <a:pt x="42" y="33"/>
                  </a:lnTo>
                  <a:lnTo>
                    <a:pt x="38" y="30"/>
                  </a:lnTo>
                  <a:lnTo>
                    <a:pt x="34" y="27"/>
                  </a:lnTo>
                  <a:lnTo>
                    <a:pt x="30" y="24"/>
                  </a:lnTo>
                  <a:lnTo>
                    <a:pt x="26" y="21"/>
                  </a:lnTo>
                  <a:lnTo>
                    <a:pt x="22" y="18"/>
                  </a:lnTo>
                  <a:lnTo>
                    <a:pt x="19" y="15"/>
                  </a:lnTo>
                  <a:lnTo>
                    <a:pt x="15" y="12"/>
                  </a:lnTo>
                  <a:lnTo>
                    <a:pt x="12" y="9"/>
                  </a:lnTo>
                  <a:lnTo>
                    <a:pt x="6" y="4"/>
                  </a:lnTo>
                  <a:lnTo>
                    <a:pt x="0" y="0"/>
                  </a:lnTo>
                  <a:close/>
                </a:path>
              </a:pathLst>
            </a:custGeom>
            <a:solidFill>
              <a:srgbClr val="DC984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 name="Freeform 9"/>
            <p:cNvSpPr>
              <a:spLocks/>
            </p:cNvSpPr>
            <p:nvPr/>
          </p:nvSpPr>
          <p:spPr bwMode="auto">
            <a:xfrm>
              <a:off x="1071" y="879"/>
              <a:ext cx="476" cy="587"/>
            </a:xfrm>
            <a:custGeom>
              <a:avLst/>
              <a:gdLst>
                <a:gd name="T0" fmla="*/ 301 w 476"/>
                <a:gd name="T1" fmla="*/ 586 h 587"/>
                <a:gd name="T2" fmla="*/ 283 w 476"/>
                <a:gd name="T3" fmla="*/ 582 h 587"/>
                <a:gd name="T4" fmla="*/ 265 w 476"/>
                <a:gd name="T5" fmla="*/ 577 h 587"/>
                <a:gd name="T6" fmla="*/ 245 w 476"/>
                <a:gd name="T7" fmla="*/ 570 h 587"/>
                <a:gd name="T8" fmla="*/ 224 w 476"/>
                <a:gd name="T9" fmla="*/ 562 h 587"/>
                <a:gd name="T10" fmla="*/ 204 w 476"/>
                <a:gd name="T11" fmla="*/ 551 h 587"/>
                <a:gd name="T12" fmla="*/ 184 w 476"/>
                <a:gd name="T13" fmla="*/ 540 h 587"/>
                <a:gd name="T14" fmla="*/ 166 w 476"/>
                <a:gd name="T15" fmla="*/ 527 h 587"/>
                <a:gd name="T16" fmla="*/ 135 w 476"/>
                <a:gd name="T17" fmla="*/ 501 h 587"/>
                <a:gd name="T18" fmla="*/ 106 w 476"/>
                <a:gd name="T19" fmla="*/ 471 h 587"/>
                <a:gd name="T20" fmla="*/ 82 w 476"/>
                <a:gd name="T21" fmla="*/ 443 h 587"/>
                <a:gd name="T22" fmla="*/ 64 w 476"/>
                <a:gd name="T23" fmla="*/ 415 h 587"/>
                <a:gd name="T24" fmla="*/ 49 w 476"/>
                <a:gd name="T25" fmla="*/ 387 h 587"/>
                <a:gd name="T26" fmla="*/ 37 w 476"/>
                <a:gd name="T27" fmla="*/ 361 h 587"/>
                <a:gd name="T28" fmla="*/ 28 w 476"/>
                <a:gd name="T29" fmla="*/ 336 h 587"/>
                <a:gd name="T30" fmla="*/ 8 w 476"/>
                <a:gd name="T31" fmla="*/ 273 h 587"/>
                <a:gd name="T32" fmla="*/ 4 w 476"/>
                <a:gd name="T33" fmla="*/ 159 h 587"/>
                <a:gd name="T34" fmla="*/ 41 w 476"/>
                <a:gd name="T35" fmla="*/ 76 h 587"/>
                <a:gd name="T36" fmla="*/ 107 w 476"/>
                <a:gd name="T37" fmla="*/ 24 h 587"/>
                <a:gd name="T38" fmla="*/ 191 w 476"/>
                <a:gd name="T39" fmla="*/ 1 h 587"/>
                <a:gd name="T40" fmla="*/ 282 w 476"/>
                <a:gd name="T41" fmla="*/ 8 h 587"/>
                <a:gd name="T42" fmla="*/ 367 w 476"/>
                <a:gd name="T43" fmla="*/ 44 h 587"/>
                <a:gd name="T44" fmla="*/ 436 w 476"/>
                <a:gd name="T45" fmla="*/ 111 h 587"/>
                <a:gd name="T46" fmla="*/ 470 w 476"/>
                <a:gd name="T47" fmla="*/ 182 h 587"/>
                <a:gd name="T48" fmla="*/ 472 w 476"/>
                <a:gd name="T49" fmla="*/ 190 h 587"/>
                <a:gd name="T50" fmla="*/ 474 w 476"/>
                <a:gd name="T51" fmla="*/ 198 h 587"/>
                <a:gd name="T52" fmla="*/ 475 w 476"/>
                <a:gd name="T53" fmla="*/ 206 h 587"/>
                <a:gd name="T54" fmla="*/ 476 w 476"/>
                <a:gd name="T55" fmla="*/ 214 h 587"/>
                <a:gd name="T56" fmla="*/ 476 w 476"/>
                <a:gd name="T57" fmla="*/ 222 h 587"/>
                <a:gd name="T58" fmla="*/ 475 w 476"/>
                <a:gd name="T59" fmla="*/ 231 h 587"/>
                <a:gd name="T60" fmla="*/ 474 w 476"/>
                <a:gd name="T61" fmla="*/ 241 h 587"/>
                <a:gd name="T62" fmla="*/ 473 w 476"/>
                <a:gd name="T63" fmla="*/ 249 h 587"/>
                <a:gd name="T64" fmla="*/ 470 w 476"/>
                <a:gd name="T65" fmla="*/ 255 h 587"/>
                <a:gd name="T66" fmla="*/ 466 w 476"/>
                <a:gd name="T67" fmla="*/ 263 h 587"/>
                <a:gd name="T68" fmla="*/ 461 w 476"/>
                <a:gd name="T69" fmla="*/ 272 h 587"/>
                <a:gd name="T70" fmla="*/ 458 w 476"/>
                <a:gd name="T71" fmla="*/ 279 h 587"/>
                <a:gd name="T72" fmla="*/ 455 w 476"/>
                <a:gd name="T73" fmla="*/ 286 h 587"/>
                <a:gd name="T74" fmla="*/ 454 w 476"/>
                <a:gd name="T75" fmla="*/ 294 h 587"/>
                <a:gd name="T76" fmla="*/ 456 w 476"/>
                <a:gd name="T77" fmla="*/ 302 h 587"/>
                <a:gd name="T78" fmla="*/ 459 w 476"/>
                <a:gd name="T79" fmla="*/ 309 h 587"/>
                <a:gd name="T80" fmla="*/ 462 w 476"/>
                <a:gd name="T81" fmla="*/ 321 h 587"/>
                <a:gd name="T82" fmla="*/ 464 w 476"/>
                <a:gd name="T83" fmla="*/ 329 h 587"/>
                <a:gd name="T84" fmla="*/ 466 w 476"/>
                <a:gd name="T85" fmla="*/ 338 h 587"/>
                <a:gd name="T86" fmla="*/ 467 w 476"/>
                <a:gd name="T87" fmla="*/ 349 h 587"/>
                <a:gd name="T88" fmla="*/ 467 w 476"/>
                <a:gd name="T89" fmla="*/ 359 h 587"/>
                <a:gd name="T90" fmla="*/ 465 w 476"/>
                <a:gd name="T91" fmla="*/ 372 h 587"/>
                <a:gd name="T92" fmla="*/ 457 w 476"/>
                <a:gd name="T93" fmla="*/ 400 h 587"/>
                <a:gd name="T94" fmla="*/ 442 w 476"/>
                <a:gd name="T95" fmla="*/ 435 h 587"/>
                <a:gd name="T96" fmla="*/ 422 w 476"/>
                <a:gd name="T97" fmla="*/ 471 h 587"/>
                <a:gd name="T98" fmla="*/ 399 w 476"/>
                <a:gd name="T99" fmla="*/ 508 h 587"/>
                <a:gd name="T100" fmla="*/ 374 w 476"/>
                <a:gd name="T101" fmla="*/ 541 h 587"/>
                <a:gd name="T102" fmla="*/ 350 w 476"/>
                <a:gd name="T103" fmla="*/ 567 h 587"/>
                <a:gd name="T104" fmla="*/ 327 w 476"/>
                <a:gd name="T105" fmla="*/ 583 h 5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476" h="587">
                  <a:moveTo>
                    <a:pt x="312" y="587"/>
                  </a:moveTo>
                  <a:lnTo>
                    <a:pt x="309" y="586"/>
                  </a:lnTo>
                  <a:lnTo>
                    <a:pt x="305" y="586"/>
                  </a:lnTo>
                  <a:lnTo>
                    <a:pt x="301" y="586"/>
                  </a:lnTo>
                  <a:lnTo>
                    <a:pt x="297" y="585"/>
                  </a:lnTo>
                  <a:lnTo>
                    <a:pt x="292" y="584"/>
                  </a:lnTo>
                  <a:lnTo>
                    <a:pt x="288" y="583"/>
                  </a:lnTo>
                  <a:lnTo>
                    <a:pt x="283" y="582"/>
                  </a:lnTo>
                  <a:lnTo>
                    <a:pt x="279" y="581"/>
                  </a:lnTo>
                  <a:lnTo>
                    <a:pt x="274" y="580"/>
                  </a:lnTo>
                  <a:lnTo>
                    <a:pt x="269" y="579"/>
                  </a:lnTo>
                  <a:lnTo>
                    <a:pt x="265" y="577"/>
                  </a:lnTo>
                  <a:lnTo>
                    <a:pt x="260" y="576"/>
                  </a:lnTo>
                  <a:lnTo>
                    <a:pt x="255" y="574"/>
                  </a:lnTo>
                  <a:lnTo>
                    <a:pt x="250" y="572"/>
                  </a:lnTo>
                  <a:lnTo>
                    <a:pt x="245" y="570"/>
                  </a:lnTo>
                  <a:lnTo>
                    <a:pt x="239" y="568"/>
                  </a:lnTo>
                  <a:lnTo>
                    <a:pt x="234" y="566"/>
                  </a:lnTo>
                  <a:lnTo>
                    <a:pt x="229" y="564"/>
                  </a:lnTo>
                  <a:lnTo>
                    <a:pt x="224" y="562"/>
                  </a:lnTo>
                  <a:lnTo>
                    <a:pt x="219" y="559"/>
                  </a:lnTo>
                  <a:lnTo>
                    <a:pt x="214" y="557"/>
                  </a:lnTo>
                  <a:lnTo>
                    <a:pt x="209" y="554"/>
                  </a:lnTo>
                  <a:lnTo>
                    <a:pt x="204" y="551"/>
                  </a:lnTo>
                  <a:lnTo>
                    <a:pt x="199" y="548"/>
                  </a:lnTo>
                  <a:lnTo>
                    <a:pt x="194" y="546"/>
                  </a:lnTo>
                  <a:lnTo>
                    <a:pt x="189" y="543"/>
                  </a:lnTo>
                  <a:lnTo>
                    <a:pt x="184" y="540"/>
                  </a:lnTo>
                  <a:lnTo>
                    <a:pt x="180" y="537"/>
                  </a:lnTo>
                  <a:lnTo>
                    <a:pt x="175" y="533"/>
                  </a:lnTo>
                  <a:lnTo>
                    <a:pt x="170" y="530"/>
                  </a:lnTo>
                  <a:lnTo>
                    <a:pt x="166" y="527"/>
                  </a:lnTo>
                  <a:lnTo>
                    <a:pt x="162" y="523"/>
                  </a:lnTo>
                  <a:lnTo>
                    <a:pt x="152" y="516"/>
                  </a:lnTo>
                  <a:lnTo>
                    <a:pt x="144" y="508"/>
                  </a:lnTo>
                  <a:lnTo>
                    <a:pt x="135" y="501"/>
                  </a:lnTo>
                  <a:lnTo>
                    <a:pt x="127" y="493"/>
                  </a:lnTo>
                  <a:lnTo>
                    <a:pt x="120" y="486"/>
                  </a:lnTo>
                  <a:lnTo>
                    <a:pt x="113" y="479"/>
                  </a:lnTo>
                  <a:lnTo>
                    <a:pt x="106" y="471"/>
                  </a:lnTo>
                  <a:lnTo>
                    <a:pt x="99" y="464"/>
                  </a:lnTo>
                  <a:lnTo>
                    <a:pt x="93" y="457"/>
                  </a:lnTo>
                  <a:lnTo>
                    <a:pt x="88" y="450"/>
                  </a:lnTo>
                  <a:lnTo>
                    <a:pt x="82" y="443"/>
                  </a:lnTo>
                  <a:lnTo>
                    <a:pt x="77" y="435"/>
                  </a:lnTo>
                  <a:lnTo>
                    <a:pt x="72" y="428"/>
                  </a:lnTo>
                  <a:lnTo>
                    <a:pt x="68" y="421"/>
                  </a:lnTo>
                  <a:lnTo>
                    <a:pt x="64" y="415"/>
                  </a:lnTo>
                  <a:lnTo>
                    <a:pt x="60" y="408"/>
                  </a:lnTo>
                  <a:lnTo>
                    <a:pt x="56" y="401"/>
                  </a:lnTo>
                  <a:lnTo>
                    <a:pt x="52" y="394"/>
                  </a:lnTo>
                  <a:lnTo>
                    <a:pt x="49" y="387"/>
                  </a:lnTo>
                  <a:lnTo>
                    <a:pt x="46" y="381"/>
                  </a:lnTo>
                  <a:lnTo>
                    <a:pt x="43" y="374"/>
                  </a:lnTo>
                  <a:lnTo>
                    <a:pt x="40" y="368"/>
                  </a:lnTo>
                  <a:lnTo>
                    <a:pt x="37" y="361"/>
                  </a:lnTo>
                  <a:lnTo>
                    <a:pt x="35" y="355"/>
                  </a:lnTo>
                  <a:lnTo>
                    <a:pt x="32" y="348"/>
                  </a:lnTo>
                  <a:lnTo>
                    <a:pt x="30" y="342"/>
                  </a:lnTo>
                  <a:lnTo>
                    <a:pt x="28" y="336"/>
                  </a:lnTo>
                  <a:lnTo>
                    <a:pt x="25" y="330"/>
                  </a:lnTo>
                  <a:lnTo>
                    <a:pt x="21" y="318"/>
                  </a:lnTo>
                  <a:lnTo>
                    <a:pt x="17" y="306"/>
                  </a:lnTo>
                  <a:lnTo>
                    <a:pt x="8" y="273"/>
                  </a:lnTo>
                  <a:lnTo>
                    <a:pt x="3" y="242"/>
                  </a:lnTo>
                  <a:lnTo>
                    <a:pt x="0" y="212"/>
                  </a:lnTo>
                  <a:lnTo>
                    <a:pt x="1" y="185"/>
                  </a:lnTo>
                  <a:lnTo>
                    <a:pt x="4" y="159"/>
                  </a:lnTo>
                  <a:lnTo>
                    <a:pt x="10" y="136"/>
                  </a:lnTo>
                  <a:lnTo>
                    <a:pt x="18" y="114"/>
                  </a:lnTo>
                  <a:lnTo>
                    <a:pt x="28" y="94"/>
                  </a:lnTo>
                  <a:lnTo>
                    <a:pt x="41" y="76"/>
                  </a:lnTo>
                  <a:lnTo>
                    <a:pt x="55" y="60"/>
                  </a:lnTo>
                  <a:lnTo>
                    <a:pt x="71" y="46"/>
                  </a:lnTo>
                  <a:lnTo>
                    <a:pt x="88" y="34"/>
                  </a:lnTo>
                  <a:lnTo>
                    <a:pt x="107" y="24"/>
                  </a:lnTo>
                  <a:lnTo>
                    <a:pt x="127" y="15"/>
                  </a:lnTo>
                  <a:lnTo>
                    <a:pt x="147" y="8"/>
                  </a:lnTo>
                  <a:lnTo>
                    <a:pt x="169" y="4"/>
                  </a:lnTo>
                  <a:lnTo>
                    <a:pt x="191" y="1"/>
                  </a:lnTo>
                  <a:lnTo>
                    <a:pt x="214" y="0"/>
                  </a:lnTo>
                  <a:lnTo>
                    <a:pt x="236" y="0"/>
                  </a:lnTo>
                  <a:lnTo>
                    <a:pt x="259" y="3"/>
                  </a:lnTo>
                  <a:lnTo>
                    <a:pt x="282" y="8"/>
                  </a:lnTo>
                  <a:lnTo>
                    <a:pt x="304" y="14"/>
                  </a:lnTo>
                  <a:lnTo>
                    <a:pt x="326" y="22"/>
                  </a:lnTo>
                  <a:lnTo>
                    <a:pt x="347" y="32"/>
                  </a:lnTo>
                  <a:lnTo>
                    <a:pt x="367" y="44"/>
                  </a:lnTo>
                  <a:lnTo>
                    <a:pt x="386" y="58"/>
                  </a:lnTo>
                  <a:lnTo>
                    <a:pt x="404" y="74"/>
                  </a:lnTo>
                  <a:lnTo>
                    <a:pt x="421" y="91"/>
                  </a:lnTo>
                  <a:lnTo>
                    <a:pt x="436" y="111"/>
                  </a:lnTo>
                  <a:lnTo>
                    <a:pt x="449" y="132"/>
                  </a:lnTo>
                  <a:lnTo>
                    <a:pt x="460" y="155"/>
                  </a:lnTo>
                  <a:lnTo>
                    <a:pt x="469" y="179"/>
                  </a:lnTo>
                  <a:lnTo>
                    <a:pt x="470" y="182"/>
                  </a:lnTo>
                  <a:lnTo>
                    <a:pt x="471" y="184"/>
                  </a:lnTo>
                  <a:lnTo>
                    <a:pt x="471" y="186"/>
                  </a:lnTo>
                  <a:lnTo>
                    <a:pt x="472" y="188"/>
                  </a:lnTo>
                  <a:lnTo>
                    <a:pt x="472" y="190"/>
                  </a:lnTo>
                  <a:lnTo>
                    <a:pt x="473" y="192"/>
                  </a:lnTo>
                  <a:lnTo>
                    <a:pt x="473" y="194"/>
                  </a:lnTo>
                  <a:lnTo>
                    <a:pt x="474" y="196"/>
                  </a:lnTo>
                  <a:lnTo>
                    <a:pt x="474" y="198"/>
                  </a:lnTo>
                  <a:lnTo>
                    <a:pt x="474" y="200"/>
                  </a:lnTo>
                  <a:lnTo>
                    <a:pt x="475" y="202"/>
                  </a:lnTo>
                  <a:lnTo>
                    <a:pt x="475" y="204"/>
                  </a:lnTo>
                  <a:lnTo>
                    <a:pt x="475" y="206"/>
                  </a:lnTo>
                  <a:lnTo>
                    <a:pt x="475" y="208"/>
                  </a:lnTo>
                  <a:lnTo>
                    <a:pt x="476" y="210"/>
                  </a:lnTo>
                  <a:lnTo>
                    <a:pt x="476" y="212"/>
                  </a:lnTo>
                  <a:lnTo>
                    <a:pt x="476" y="214"/>
                  </a:lnTo>
                  <a:lnTo>
                    <a:pt x="476" y="216"/>
                  </a:lnTo>
                  <a:lnTo>
                    <a:pt x="476" y="218"/>
                  </a:lnTo>
                  <a:lnTo>
                    <a:pt x="476" y="220"/>
                  </a:lnTo>
                  <a:lnTo>
                    <a:pt x="476" y="222"/>
                  </a:lnTo>
                  <a:lnTo>
                    <a:pt x="476" y="225"/>
                  </a:lnTo>
                  <a:lnTo>
                    <a:pt x="476" y="227"/>
                  </a:lnTo>
                  <a:lnTo>
                    <a:pt x="475" y="229"/>
                  </a:lnTo>
                  <a:lnTo>
                    <a:pt x="475" y="231"/>
                  </a:lnTo>
                  <a:lnTo>
                    <a:pt x="475" y="233"/>
                  </a:lnTo>
                  <a:lnTo>
                    <a:pt x="475" y="236"/>
                  </a:lnTo>
                  <a:lnTo>
                    <a:pt x="474" y="238"/>
                  </a:lnTo>
                  <a:lnTo>
                    <a:pt x="474" y="241"/>
                  </a:lnTo>
                  <a:lnTo>
                    <a:pt x="474" y="243"/>
                  </a:lnTo>
                  <a:lnTo>
                    <a:pt x="473" y="245"/>
                  </a:lnTo>
                  <a:lnTo>
                    <a:pt x="473" y="248"/>
                  </a:lnTo>
                  <a:lnTo>
                    <a:pt x="473" y="249"/>
                  </a:lnTo>
                  <a:lnTo>
                    <a:pt x="472" y="251"/>
                  </a:lnTo>
                  <a:lnTo>
                    <a:pt x="472" y="252"/>
                  </a:lnTo>
                  <a:lnTo>
                    <a:pt x="471" y="254"/>
                  </a:lnTo>
                  <a:lnTo>
                    <a:pt x="470" y="255"/>
                  </a:lnTo>
                  <a:lnTo>
                    <a:pt x="470" y="257"/>
                  </a:lnTo>
                  <a:lnTo>
                    <a:pt x="469" y="258"/>
                  </a:lnTo>
                  <a:lnTo>
                    <a:pt x="468" y="260"/>
                  </a:lnTo>
                  <a:lnTo>
                    <a:pt x="466" y="263"/>
                  </a:lnTo>
                  <a:lnTo>
                    <a:pt x="464" y="267"/>
                  </a:lnTo>
                  <a:lnTo>
                    <a:pt x="463" y="268"/>
                  </a:lnTo>
                  <a:lnTo>
                    <a:pt x="462" y="270"/>
                  </a:lnTo>
                  <a:lnTo>
                    <a:pt x="461" y="272"/>
                  </a:lnTo>
                  <a:lnTo>
                    <a:pt x="460" y="274"/>
                  </a:lnTo>
                  <a:lnTo>
                    <a:pt x="459" y="275"/>
                  </a:lnTo>
                  <a:lnTo>
                    <a:pt x="458" y="277"/>
                  </a:lnTo>
                  <a:lnTo>
                    <a:pt x="458" y="279"/>
                  </a:lnTo>
                  <a:lnTo>
                    <a:pt x="457" y="281"/>
                  </a:lnTo>
                  <a:lnTo>
                    <a:pt x="456" y="283"/>
                  </a:lnTo>
                  <a:lnTo>
                    <a:pt x="456" y="285"/>
                  </a:lnTo>
                  <a:lnTo>
                    <a:pt x="455" y="286"/>
                  </a:lnTo>
                  <a:lnTo>
                    <a:pt x="455" y="288"/>
                  </a:lnTo>
                  <a:lnTo>
                    <a:pt x="455" y="290"/>
                  </a:lnTo>
                  <a:lnTo>
                    <a:pt x="454" y="292"/>
                  </a:lnTo>
                  <a:lnTo>
                    <a:pt x="454" y="294"/>
                  </a:lnTo>
                  <a:lnTo>
                    <a:pt x="455" y="296"/>
                  </a:lnTo>
                  <a:lnTo>
                    <a:pt x="455" y="298"/>
                  </a:lnTo>
                  <a:lnTo>
                    <a:pt x="455" y="300"/>
                  </a:lnTo>
                  <a:lnTo>
                    <a:pt x="456" y="302"/>
                  </a:lnTo>
                  <a:lnTo>
                    <a:pt x="457" y="304"/>
                  </a:lnTo>
                  <a:lnTo>
                    <a:pt x="457" y="305"/>
                  </a:lnTo>
                  <a:lnTo>
                    <a:pt x="458" y="307"/>
                  </a:lnTo>
                  <a:lnTo>
                    <a:pt x="459" y="309"/>
                  </a:lnTo>
                  <a:lnTo>
                    <a:pt x="460" y="312"/>
                  </a:lnTo>
                  <a:lnTo>
                    <a:pt x="461" y="315"/>
                  </a:lnTo>
                  <a:lnTo>
                    <a:pt x="462" y="319"/>
                  </a:lnTo>
                  <a:lnTo>
                    <a:pt x="462" y="321"/>
                  </a:lnTo>
                  <a:lnTo>
                    <a:pt x="463" y="323"/>
                  </a:lnTo>
                  <a:lnTo>
                    <a:pt x="463" y="325"/>
                  </a:lnTo>
                  <a:lnTo>
                    <a:pt x="464" y="327"/>
                  </a:lnTo>
                  <a:lnTo>
                    <a:pt x="464" y="329"/>
                  </a:lnTo>
                  <a:lnTo>
                    <a:pt x="465" y="331"/>
                  </a:lnTo>
                  <a:lnTo>
                    <a:pt x="465" y="334"/>
                  </a:lnTo>
                  <a:lnTo>
                    <a:pt x="465" y="336"/>
                  </a:lnTo>
                  <a:lnTo>
                    <a:pt x="466" y="338"/>
                  </a:lnTo>
                  <a:lnTo>
                    <a:pt x="466" y="341"/>
                  </a:lnTo>
                  <a:lnTo>
                    <a:pt x="466" y="343"/>
                  </a:lnTo>
                  <a:lnTo>
                    <a:pt x="467" y="346"/>
                  </a:lnTo>
                  <a:lnTo>
                    <a:pt x="467" y="349"/>
                  </a:lnTo>
                  <a:lnTo>
                    <a:pt x="467" y="351"/>
                  </a:lnTo>
                  <a:lnTo>
                    <a:pt x="467" y="354"/>
                  </a:lnTo>
                  <a:lnTo>
                    <a:pt x="467" y="356"/>
                  </a:lnTo>
                  <a:lnTo>
                    <a:pt x="467" y="359"/>
                  </a:lnTo>
                  <a:lnTo>
                    <a:pt x="467" y="361"/>
                  </a:lnTo>
                  <a:lnTo>
                    <a:pt x="467" y="364"/>
                  </a:lnTo>
                  <a:lnTo>
                    <a:pt x="466" y="366"/>
                  </a:lnTo>
                  <a:lnTo>
                    <a:pt x="465" y="372"/>
                  </a:lnTo>
                  <a:lnTo>
                    <a:pt x="464" y="379"/>
                  </a:lnTo>
                  <a:lnTo>
                    <a:pt x="462" y="385"/>
                  </a:lnTo>
                  <a:lnTo>
                    <a:pt x="460" y="393"/>
                  </a:lnTo>
                  <a:lnTo>
                    <a:pt x="457" y="400"/>
                  </a:lnTo>
                  <a:lnTo>
                    <a:pt x="454" y="409"/>
                  </a:lnTo>
                  <a:lnTo>
                    <a:pt x="450" y="417"/>
                  </a:lnTo>
                  <a:lnTo>
                    <a:pt x="446" y="426"/>
                  </a:lnTo>
                  <a:lnTo>
                    <a:pt x="442" y="435"/>
                  </a:lnTo>
                  <a:lnTo>
                    <a:pt x="437" y="444"/>
                  </a:lnTo>
                  <a:lnTo>
                    <a:pt x="432" y="453"/>
                  </a:lnTo>
                  <a:lnTo>
                    <a:pt x="427" y="462"/>
                  </a:lnTo>
                  <a:lnTo>
                    <a:pt x="422" y="471"/>
                  </a:lnTo>
                  <a:lnTo>
                    <a:pt x="416" y="481"/>
                  </a:lnTo>
                  <a:lnTo>
                    <a:pt x="411" y="490"/>
                  </a:lnTo>
                  <a:lnTo>
                    <a:pt x="405" y="499"/>
                  </a:lnTo>
                  <a:lnTo>
                    <a:pt x="399" y="508"/>
                  </a:lnTo>
                  <a:lnTo>
                    <a:pt x="393" y="517"/>
                  </a:lnTo>
                  <a:lnTo>
                    <a:pt x="387" y="525"/>
                  </a:lnTo>
                  <a:lnTo>
                    <a:pt x="381" y="533"/>
                  </a:lnTo>
                  <a:lnTo>
                    <a:pt x="374" y="541"/>
                  </a:lnTo>
                  <a:lnTo>
                    <a:pt x="368" y="548"/>
                  </a:lnTo>
                  <a:lnTo>
                    <a:pt x="362" y="555"/>
                  </a:lnTo>
                  <a:lnTo>
                    <a:pt x="356" y="561"/>
                  </a:lnTo>
                  <a:lnTo>
                    <a:pt x="350" y="567"/>
                  </a:lnTo>
                  <a:lnTo>
                    <a:pt x="344" y="572"/>
                  </a:lnTo>
                  <a:lnTo>
                    <a:pt x="338" y="576"/>
                  </a:lnTo>
                  <a:lnTo>
                    <a:pt x="333" y="580"/>
                  </a:lnTo>
                  <a:lnTo>
                    <a:pt x="327" y="583"/>
                  </a:lnTo>
                  <a:lnTo>
                    <a:pt x="322" y="585"/>
                  </a:lnTo>
                  <a:lnTo>
                    <a:pt x="317" y="586"/>
                  </a:lnTo>
                  <a:lnTo>
                    <a:pt x="312" y="587"/>
                  </a:lnTo>
                  <a:close/>
                </a:path>
              </a:pathLst>
            </a:custGeom>
            <a:solidFill>
              <a:srgbClr val="EBAA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6" name="Freeform 10"/>
            <p:cNvSpPr>
              <a:spLocks/>
            </p:cNvSpPr>
            <p:nvPr/>
          </p:nvSpPr>
          <p:spPr bwMode="auto">
            <a:xfrm>
              <a:off x="1251" y="1150"/>
              <a:ext cx="126" cy="63"/>
            </a:xfrm>
            <a:custGeom>
              <a:avLst/>
              <a:gdLst>
                <a:gd name="T0" fmla="*/ 0 w 126"/>
                <a:gd name="T1" fmla="*/ 18 h 63"/>
                <a:gd name="T2" fmla="*/ 7 w 126"/>
                <a:gd name="T3" fmla="*/ 14 h 63"/>
                <a:gd name="T4" fmla="*/ 13 w 126"/>
                <a:gd name="T5" fmla="*/ 11 h 63"/>
                <a:gd name="T6" fmla="*/ 19 w 126"/>
                <a:gd name="T7" fmla="*/ 9 h 63"/>
                <a:gd name="T8" fmla="*/ 25 w 126"/>
                <a:gd name="T9" fmla="*/ 7 h 63"/>
                <a:gd name="T10" fmla="*/ 31 w 126"/>
                <a:gd name="T11" fmla="*/ 5 h 63"/>
                <a:gd name="T12" fmla="*/ 36 w 126"/>
                <a:gd name="T13" fmla="*/ 3 h 63"/>
                <a:gd name="T14" fmla="*/ 41 w 126"/>
                <a:gd name="T15" fmla="*/ 2 h 63"/>
                <a:gd name="T16" fmla="*/ 46 w 126"/>
                <a:gd name="T17" fmla="*/ 1 h 63"/>
                <a:gd name="T18" fmla="*/ 51 w 126"/>
                <a:gd name="T19" fmla="*/ 0 h 63"/>
                <a:gd name="T20" fmla="*/ 55 w 126"/>
                <a:gd name="T21" fmla="*/ 0 h 63"/>
                <a:gd name="T22" fmla="*/ 60 w 126"/>
                <a:gd name="T23" fmla="*/ 0 h 63"/>
                <a:gd name="T24" fmla="*/ 64 w 126"/>
                <a:gd name="T25" fmla="*/ 0 h 63"/>
                <a:gd name="T26" fmla="*/ 68 w 126"/>
                <a:gd name="T27" fmla="*/ 1 h 63"/>
                <a:gd name="T28" fmla="*/ 72 w 126"/>
                <a:gd name="T29" fmla="*/ 1 h 63"/>
                <a:gd name="T30" fmla="*/ 76 w 126"/>
                <a:gd name="T31" fmla="*/ 2 h 63"/>
                <a:gd name="T32" fmla="*/ 79 w 126"/>
                <a:gd name="T33" fmla="*/ 3 h 63"/>
                <a:gd name="T34" fmla="*/ 83 w 126"/>
                <a:gd name="T35" fmla="*/ 4 h 63"/>
                <a:gd name="T36" fmla="*/ 86 w 126"/>
                <a:gd name="T37" fmla="*/ 6 h 63"/>
                <a:gd name="T38" fmla="*/ 89 w 126"/>
                <a:gd name="T39" fmla="*/ 7 h 63"/>
                <a:gd name="T40" fmla="*/ 92 w 126"/>
                <a:gd name="T41" fmla="*/ 9 h 63"/>
                <a:gd name="T42" fmla="*/ 95 w 126"/>
                <a:gd name="T43" fmla="*/ 11 h 63"/>
                <a:gd name="T44" fmla="*/ 98 w 126"/>
                <a:gd name="T45" fmla="*/ 13 h 63"/>
                <a:gd name="T46" fmla="*/ 101 w 126"/>
                <a:gd name="T47" fmla="*/ 15 h 63"/>
                <a:gd name="T48" fmla="*/ 104 w 126"/>
                <a:gd name="T49" fmla="*/ 17 h 63"/>
                <a:gd name="T50" fmla="*/ 107 w 126"/>
                <a:gd name="T51" fmla="*/ 20 h 63"/>
                <a:gd name="T52" fmla="*/ 110 w 126"/>
                <a:gd name="T53" fmla="*/ 22 h 63"/>
                <a:gd name="T54" fmla="*/ 113 w 126"/>
                <a:gd name="T55" fmla="*/ 24 h 63"/>
                <a:gd name="T56" fmla="*/ 115 w 126"/>
                <a:gd name="T57" fmla="*/ 27 h 63"/>
                <a:gd name="T58" fmla="*/ 121 w 126"/>
                <a:gd name="T59" fmla="*/ 32 h 63"/>
                <a:gd name="T60" fmla="*/ 126 w 126"/>
                <a:gd name="T61" fmla="*/ 37 h 63"/>
                <a:gd name="T62" fmla="*/ 122 w 126"/>
                <a:gd name="T63" fmla="*/ 41 h 63"/>
                <a:gd name="T64" fmla="*/ 117 w 126"/>
                <a:gd name="T65" fmla="*/ 44 h 63"/>
                <a:gd name="T66" fmla="*/ 112 w 126"/>
                <a:gd name="T67" fmla="*/ 48 h 63"/>
                <a:gd name="T68" fmla="*/ 107 w 126"/>
                <a:gd name="T69" fmla="*/ 51 h 63"/>
                <a:gd name="T70" fmla="*/ 101 w 126"/>
                <a:gd name="T71" fmla="*/ 53 h 63"/>
                <a:gd name="T72" fmla="*/ 96 w 126"/>
                <a:gd name="T73" fmla="*/ 56 h 63"/>
                <a:gd name="T74" fmla="*/ 91 w 126"/>
                <a:gd name="T75" fmla="*/ 58 h 63"/>
                <a:gd name="T76" fmla="*/ 85 w 126"/>
                <a:gd name="T77" fmla="*/ 59 h 63"/>
                <a:gd name="T78" fmla="*/ 80 w 126"/>
                <a:gd name="T79" fmla="*/ 61 h 63"/>
                <a:gd name="T80" fmla="*/ 75 w 126"/>
                <a:gd name="T81" fmla="*/ 62 h 63"/>
                <a:gd name="T82" fmla="*/ 69 w 126"/>
                <a:gd name="T83" fmla="*/ 62 h 63"/>
                <a:gd name="T84" fmla="*/ 64 w 126"/>
                <a:gd name="T85" fmla="*/ 63 h 63"/>
                <a:gd name="T86" fmla="*/ 59 w 126"/>
                <a:gd name="T87" fmla="*/ 63 h 63"/>
                <a:gd name="T88" fmla="*/ 54 w 126"/>
                <a:gd name="T89" fmla="*/ 63 h 63"/>
                <a:gd name="T90" fmla="*/ 49 w 126"/>
                <a:gd name="T91" fmla="*/ 62 h 63"/>
                <a:gd name="T92" fmla="*/ 44 w 126"/>
                <a:gd name="T93" fmla="*/ 62 h 63"/>
                <a:gd name="T94" fmla="*/ 39 w 126"/>
                <a:gd name="T95" fmla="*/ 61 h 63"/>
                <a:gd name="T96" fmla="*/ 35 w 126"/>
                <a:gd name="T97" fmla="*/ 59 h 63"/>
                <a:gd name="T98" fmla="*/ 31 w 126"/>
                <a:gd name="T99" fmla="*/ 58 h 63"/>
                <a:gd name="T100" fmla="*/ 26 w 126"/>
                <a:gd name="T101" fmla="*/ 56 h 63"/>
                <a:gd name="T102" fmla="*/ 23 w 126"/>
                <a:gd name="T103" fmla="*/ 54 h 63"/>
                <a:gd name="T104" fmla="*/ 19 w 126"/>
                <a:gd name="T105" fmla="*/ 52 h 63"/>
                <a:gd name="T106" fmla="*/ 16 w 126"/>
                <a:gd name="T107" fmla="*/ 49 h 63"/>
                <a:gd name="T108" fmla="*/ 12 w 126"/>
                <a:gd name="T109" fmla="*/ 47 h 63"/>
                <a:gd name="T110" fmla="*/ 10 w 126"/>
                <a:gd name="T111" fmla="*/ 44 h 63"/>
                <a:gd name="T112" fmla="*/ 7 w 126"/>
                <a:gd name="T113" fmla="*/ 41 h 63"/>
                <a:gd name="T114" fmla="*/ 5 w 126"/>
                <a:gd name="T115" fmla="*/ 37 h 63"/>
                <a:gd name="T116" fmla="*/ 3 w 126"/>
                <a:gd name="T117" fmla="*/ 34 h 63"/>
                <a:gd name="T118" fmla="*/ 2 w 126"/>
                <a:gd name="T119" fmla="*/ 30 h 63"/>
                <a:gd name="T120" fmla="*/ 1 w 126"/>
                <a:gd name="T121" fmla="*/ 26 h 63"/>
                <a:gd name="T122" fmla="*/ 0 w 126"/>
                <a:gd name="T123" fmla="*/ 22 h 63"/>
                <a:gd name="T124" fmla="*/ 0 w 126"/>
                <a:gd name="T125" fmla="*/ 18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26" h="63">
                  <a:moveTo>
                    <a:pt x="0" y="18"/>
                  </a:moveTo>
                  <a:lnTo>
                    <a:pt x="7" y="14"/>
                  </a:lnTo>
                  <a:lnTo>
                    <a:pt x="13" y="11"/>
                  </a:lnTo>
                  <a:lnTo>
                    <a:pt x="19" y="9"/>
                  </a:lnTo>
                  <a:lnTo>
                    <a:pt x="25" y="7"/>
                  </a:lnTo>
                  <a:lnTo>
                    <a:pt x="31" y="5"/>
                  </a:lnTo>
                  <a:lnTo>
                    <a:pt x="36" y="3"/>
                  </a:lnTo>
                  <a:lnTo>
                    <a:pt x="41" y="2"/>
                  </a:lnTo>
                  <a:lnTo>
                    <a:pt x="46" y="1"/>
                  </a:lnTo>
                  <a:lnTo>
                    <a:pt x="51" y="0"/>
                  </a:lnTo>
                  <a:lnTo>
                    <a:pt x="55" y="0"/>
                  </a:lnTo>
                  <a:lnTo>
                    <a:pt x="60" y="0"/>
                  </a:lnTo>
                  <a:lnTo>
                    <a:pt x="64" y="0"/>
                  </a:lnTo>
                  <a:lnTo>
                    <a:pt x="68" y="1"/>
                  </a:lnTo>
                  <a:lnTo>
                    <a:pt x="72" y="1"/>
                  </a:lnTo>
                  <a:lnTo>
                    <a:pt x="76" y="2"/>
                  </a:lnTo>
                  <a:lnTo>
                    <a:pt x="79" y="3"/>
                  </a:lnTo>
                  <a:lnTo>
                    <a:pt x="83" y="4"/>
                  </a:lnTo>
                  <a:lnTo>
                    <a:pt x="86" y="6"/>
                  </a:lnTo>
                  <a:lnTo>
                    <a:pt x="89" y="7"/>
                  </a:lnTo>
                  <a:lnTo>
                    <a:pt x="92" y="9"/>
                  </a:lnTo>
                  <a:lnTo>
                    <a:pt x="95" y="11"/>
                  </a:lnTo>
                  <a:lnTo>
                    <a:pt x="98" y="13"/>
                  </a:lnTo>
                  <a:lnTo>
                    <a:pt x="101" y="15"/>
                  </a:lnTo>
                  <a:lnTo>
                    <a:pt x="104" y="17"/>
                  </a:lnTo>
                  <a:lnTo>
                    <a:pt x="107" y="20"/>
                  </a:lnTo>
                  <a:lnTo>
                    <a:pt x="110" y="22"/>
                  </a:lnTo>
                  <a:lnTo>
                    <a:pt x="113" y="24"/>
                  </a:lnTo>
                  <a:lnTo>
                    <a:pt x="115" y="27"/>
                  </a:lnTo>
                  <a:lnTo>
                    <a:pt x="121" y="32"/>
                  </a:lnTo>
                  <a:lnTo>
                    <a:pt x="126" y="37"/>
                  </a:lnTo>
                  <a:lnTo>
                    <a:pt x="122" y="41"/>
                  </a:lnTo>
                  <a:lnTo>
                    <a:pt x="117" y="44"/>
                  </a:lnTo>
                  <a:lnTo>
                    <a:pt x="112" y="48"/>
                  </a:lnTo>
                  <a:lnTo>
                    <a:pt x="107" y="51"/>
                  </a:lnTo>
                  <a:lnTo>
                    <a:pt x="101" y="53"/>
                  </a:lnTo>
                  <a:lnTo>
                    <a:pt x="96" y="56"/>
                  </a:lnTo>
                  <a:lnTo>
                    <a:pt x="91" y="58"/>
                  </a:lnTo>
                  <a:lnTo>
                    <a:pt x="85" y="59"/>
                  </a:lnTo>
                  <a:lnTo>
                    <a:pt x="80" y="61"/>
                  </a:lnTo>
                  <a:lnTo>
                    <a:pt x="75" y="62"/>
                  </a:lnTo>
                  <a:lnTo>
                    <a:pt x="69" y="62"/>
                  </a:lnTo>
                  <a:lnTo>
                    <a:pt x="64" y="63"/>
                  </a:lnTo>
                  <a:lnTo>
                    <a:pt x="59" y="63"/>
                  </a:lnTo>
                  <a:lnTo>
                    <a:pt x="54" y="63"/>
                  </a:lnTo>
                  <a:lnTo>
                    <a:pt x="49" y="62"/>
                  </a:lnTo>
                  <a:lnTo>
                    <a:pt x="44" y="62"/>
                  </a:lnTo>
                  <a:lnTo>
                    <a:pt x="39" y="61"/>
                  </a:lnTo>
                  <a:lnTo>
                    <a:pt x="35" y="59"/>
                  </a:lnTo>
                  <a:lnTo>
                    <a:pt x="31" y="58"/>
                  </a:lnTo>
                  <a:lnTo>
                    <a:pt x="26" y="56"/>
                  </a:lnTo>
                  <a:lnTo>
                    <a:pt x="23" y="54"/>
                  </a:lnTo>
                  <a:lnTo>
                    <a:pt x="19" y="52"/>
                  </a:lnTo>
                  <a:lnTo>
                    <a:pt x="16" y="49"/>
                  </a:lnTo>
                  <a:lnTo>
                    <a:pt x="12" y="47"/>
                  </a:lnTo>
                  <a:lnTo>
                    <a:pt x="10" y="44"/>
                  </a:lnTo>
                  <a:lnTo>
                    <a:pt x="7" y="41"/>
                  </a:lnTo>
                  <a:lnTo>
                    <a:pt x="5" y="37"/>
                  </a:lnTo>
                  <a:lnTo>
                    <a:pt x="3" y="34"/>
                  </a:lnTo>
                  <a:lnTo>
                    <a:pt x="2" y="30"/>
                  </a:lnTo>
                  <a:lnTo>
                    <a:pt x="1" y="26"/>
                  </a:lnTo>
                  <a:lnTo>
                    <a:pt x="0" y="22"/>
                  </a:lnTo>
                  <a:lnTo>
                    <a:pt x="0" y="1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 name="Freeform 11"/>
            <p:cNvSpPr>
              <a:spLocks/>
            </p:cNvSpPr>
            <p:nvPr/>
          </p:nvSpPr>
          <p:spPr bwMode="auto">
            <a:xfrm>
              <a:off x="1290" y="1141"/>
              <a:ext cx="61" cy="66"/>
            </a:xfrm>
            <a:custGeom>
              <a:avLst/>
              <a:gdLst>
                <a:gd name="T0" fmla="*/ 32 w 61"/>
                <a:gd name="T1" fmla="*/ 0 h 66"/>
                <a:gd name="T2" fmla="*/ 28 w 61"/>
                <a:gd name="T3" fmla="*/ 0 h 66"/>
                <a:gd name="T4" fmla="*/ 23 w 61"/>
                <a:gd name="T5" fmla="*/ 1 h 66"/>
                <a:gd name="T6" fmla="*/ 19 w 61"/>
                <a:gd name="T7" fmla="*/ 2 h 66"/>
                <a:gd name="T8" fmla="*/ 15 w 61"/>
                <a:gd name="T9" fmla="*/ 4 h 66"/>
                <a:gd name="T10" fmla="*/ 12 w 61"/>
                <a:gd name="T11" fmla="*/ 7 h 66"/>
                <a:gd name="T12" fmla="*/ 8 w 61"/>
                <a:gd name="T13" fmla="*/ 10 h 66"/>
                <a:gd name="T14" fmla="*/ 6 w 61"/>
                <a:gd name="T15" fmla="*/ 14 h 66"/>
                <a:gd name="T16" fmla="*/ 3 w 61"/>
                <a:gd name="T17" fmla="*/ 18 h 66"/>
                <a:gd name="T18" fmla="*/ 2 w 61"/>
                <a:gd name="T19" fmla="*/ 22 h 66"/>
                <a:gd name="T20" fmla="*/ 1 w 61"/>
                <a:gd name="T21" fmla="*/ 27 h 66"/>
                <a:gd name="T22" fmla="*/ 0 w 61"/>
                <a:gd name="T23" fmla="*/ 32 h 66"/>
                <a:gd name="T24" fmla="*/ 0 w 61"/>
                <a:gd name="T25" fmla="*/ 37 h 66"/>
                <a:gd name="T26" fmla="*/ 1 w 61"/>
                <a:gd name="T27" fmla="*/ 42 h 66"/>
                <a:gd name="T28" fmla="*/ 3 w 61"/>
                <a:gd name="T29" fmla="*/ 46 h 66"/>
                <a:gd name="T30" fmla="*/ 5 w 61"/>
                <a:gd name="T31" fmla="*/ 51 h 66"/>
                <a:gd name="T32" fmla="*/ 8 w 61"/>
                <a:gd name="T33" fmla="*/ 54 h 66"/>
                <a:gd name="T34" fmla="*/ 11 w 61"/>
                <a:gd name="T35" fmla="*/ 58 h 66"/>
                <a:gd name="T36" fmla="*/ 14 w 61"/>
                <a:gd name="T37" fmla="*/ 61 h 66"/>
                <a:gd name="T38" fmla="*/ 18 w 61"/>
                <a:gd name="T39" fmla="*/ 63 h 66"/>
                <a:gd name="T40" fmla="*/ 23 w 61"/>
                <a:gd name="T41" fmla="*/ 65 h 66"/>
                <a:gd name="T42" fmla="*/ 27 w 61"/>
                <a:gd name="T43" fmla="*/ 66 h 66"/>
                <a:gd name="T44" fmla="*/ 32 w 61"/>
                <a:gd name="T45" fmla="*/ 66 h 66"/>
                <a:gd name="T46" fmla="*/ 36 w 61"/>
                <a:gd name="T47" fmla="*/ 66 h 66"/>
                <a:gd name="T48" fmla="*/ 41 w 61"/>
                <a:gd name="T49" fmla="*/ 65 h 66"/>
                <a:gd name="T50" fmla="*/ 45 w 61"/>
                <a:gd name="T51" fmla="*/ 63 h 66"/>
                <a:gd name="T52" fmla="*/ 49 w 61"/>
                <a:gd name="T53" fmla="*/ 60 h 66"/>
                <a:gd name="T54" fmla="*/ 52 w 61"/>
                <a:gd name="T55" fmla="*/ 57 h 66"/>
                <a:gd name="T56" fmla="*/ 55 w 61"/>
                <a:gd name="T57" fmla="*/ 54 h 66"/>
                <a:gd name="T58" fmla="*/ 57 w 61"/>
                <a:gd name="T59" fmla="*/ 50 h 66"/>
                <a:gd name="T60" fmla="*/ 59 w 61"/>
                <a:gd name="T61" fmla="*/ 46 h 66"/>
                <a:gd name="T62" fmla="*/ 61 w 61"/>
                <a:gd name="T63" fmla="*/ 41 h 66"/>
                <a:gd name="T64" fmla="*/ 61 w 61"/>
                <a:gd name="T65" fmla="*/ 36 h 66"/>
                <a:gd name="T66" fmla="*/ 61 w 61"/>
                <a:gd name="T67" fmla="*/ 31 h 66"/>
                <a:gd name="T68" fmla="*/ 60 w 61"/>
                <a:gd name="T69" fmla="*/ 26 h 66"/>
                <a:gd name="T70" fmla="*/ 59 w 61"/>
                <a:gd name="T71" fmla="*/ 22 h 66"/>
                <a:gd name="T72" fmla="*/ 57 w 61"/>
                <a:gd name="T73" fmla="*/ 17 h 66"/>
                <a:gd name="T74" fmla="*/ 55 w 61"/>
                <a:gd name="T75" fmla="*/ 13 h 66"/>
                <a:gd name="T76" fmla="*/ 52 w 61"/>
                <a:gd name="T77" fmla="*/ 10 h 66"/>
                <a:gd name="T78" fmla="*/ 48 w 61"/>
                <a:gd name="T79" fmla="*/ 7 h 66"/>
                <a:gd name="T80" fmla="*/ 44 w 61"/>
                <a:gd name="T81" fmla="*/ 4 h 66"/>
                <a:gd name="T82" fmla="*/ 40 w 61"/>
                <a:gd name="T83" fmla="*/ 2 h 66"/>
                <a:gd name="T84" fmla="*/ 36 w 61"/>
                <a:gd name="T85" fmla="*/ 1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61" h="66">
                  <a:moveTo>
                    <a:pt x="36" y="1"/>
                  </a:moveTo>
                  <a:lnTo>
                    <a:pt x="34" y="1"/>
                  </a:lnTo>
                  <a:lnTo>
                    <a:pt x="32" y="0"/>
                  </a:lnTo>
                  <a:lnTo>
                    <a:pt x="31" y="0"/>
                  </a:lnTo>
                  <a:lnTo>
                    <a:pt x="29" y="0"/>
                  </a:lnTo>
                  <a:lnTo>
                    <a:pt x="28" y="0"/>
                  </a:lnTo>
                  <a:lnTo>
                    <a:pt x="26" y="0"/>
                  </a:lnTo>
                  <a:lnTo>
                    <a:pt x="25" y="1"/>
                  </a:lnTo>
                  <a:lnTo>
                    <a:pt x="23" y="1"/>
                  </a:lnTo>
                  <a:lnTo>
                    <a:pt x="22" y="1"/>
                  </a:lnTo>
                  <a:lnTo>
                    <a:pt x="21" y="2"/>
                  </a:lnTo>
                  <a:lnTo>
                    <a:pt x="19" y="2"/>
                  </a:lnTo>
                  <a:lnTo>
                    <a:pt x="18" y="3"/>
                  </a:lnTo>
                  <a:lnTo>
                    <a:pt x="17" y="4"/>
                  </a:lnTo>
                  <a:lnTo>
                    <a:pt x="15" y="4"/>
                  </a:lnTo>
                  <a:lnTo>
                    <a:pt x="14" y="5"/>
                  </a:lnTo>
                  <a:lnTo>
                    <a:pt x="13" y="6"/>
                  </a:lnTo>
                  <a:lnTo>
                    <a:pt x="12" y="7"/>
                  </a:lnTo>
                  <a:lnTo>
                    <a:pt x="11" y="8"/>
                  </a:lnTo>
                  <a:lnTo>
                    <a:pt x="9" y="9"/>
                  </a:lnTo>
                  <a:lnTo>
                    <a:pt x="8" y="10"/>
                  </a:lnTo>
                  <a:lnTo>
                    <a:pt x="7" y="11"/>
                  </a:lnTo>
                  <a:lnTo>
                    <a:pt x="7" y="12"/>
                  </a:lnTo>
                  <a:lnTo>
                    <a:pt x="6" y="14"/>
                  </a:lnTo>
                  <a:lnTo>
                    <a:pt x="5" y="15"/>
                  </a:lnTo>
                  <a:lnTo>
                    <a:pt x="4" y="16"/>
                  </a:lnTo>
                  <a:lnTo>
                    <a:pt x="3" y="18"/>
                  </a:lnTo>
                  <a:lnTo>
                    <a:pt x="3" y="19"/>
                  </a:lnTo>
                  <a:lnTo>
                    <a:pt x="2" y="21"/>
                  </a:lnTo>
                  <a:lnTo>
                    <a:pt x="2" y="22"/>
                  </a:lnTo>
                  <a:lnTo>
                    <a:pt x="1" y="24"/>
                  </a:lnTo>
                  <a:lnTo>
                    <a:pt x="1" y="26"/>
                  </a:lnTo>
                  <a:lnTo>
                    <a:pt x="1" y="27"/>
                  </a:lnTo>
                  <a:lnTo>
                    <a:pt x="0" y="29"/>
                  </a:lnTo>
                  <a:lnTo>
                    <a:pt x="0" y="31"/>
                  </a:lnTo>
                  <a:lnTo>
                    <a:pt x="0" y="32"/>
                  </a:lnTo>
                  <a:lnTo>
                    <a:pt x="0" y="34"/>
                  </a:lnTo>
                  <a:lnTo>
                    <a:pt x="0" y="35"/>
                  </a:lnTo>
                  <a:lnTo>
                    <a:pt x="0" y="37"/>
                  </a:lnTo>
                  <a:lnTo>
                    <a:pt x="1" y="39"/>
                  </a:lnTo>
                  <a:lnTo>
                    <a:pt x="1" y="40"/>
                  </a:lnTo>
                  <a:lnTo>
                    <a:pt x="1" y="42"/>
                  </a:lnTo>
                  <a:lnTo>
                    <a:pt x="2" y="43"/>
                  </a:lnTo>
                  <a:lnTo>
                    <a:pt x="2" y="45"/>
                  </a:lnTo>
                  <a:lnTo>
                    <a:pt x="3" y="46"/>
                  </a:lnTo>
                  <a:lnTo>
                    <a:pt x="4" y="48"/>
                  </a:lnTo>
                  <a:lnTo>
                    <a:pt x="4" y="49"/>
                  </a:lnTo>
                  <a:lnTo>
                    <a:pt x="5" y="51"/>
                  </a:lnTo>
                  <a:lnTo>
                    <a:pt x="6" y="52"/>
                  </a:lnTo>
                  <a:lnTo>
                    <a:pt x="7" y="53"/>
                  </a:lnTo>
                  <a:lnTo>
                    <a:pt x="8" y="54"/>
                  </a:lnTo>
                  <a:lnTo>
                    <a:pt x="9" y="56"/>
                  </a:lnTo>
                  <a:lnTo>
                    <a:pt x="10" y="57"/>
                  </a:lnTo>
                  <a:lnTo>
                    <a:pt x="11" y="58"/>
                  </a:lnTo>
                  <a:lnTo>
                    <a:pt x="12" y="59"/>
                  </a:lnTo>
                  <a:lnTo>
                    <a:pt x="13" y="60"/>
                  </a:lnTo>
                  <a:lnTo>
                    <a:pt x="14" y="61"/>
                  </a:lnTo>
                  <a:lnTo>
                    <a:pt x="16" y="62"/>
                  </a:lnTo>
                  <a:lnTo>
                    <a:pt x="17" y="62"/>
                  </a:lnTo>
                  <a:lnTo>
                    <a:pt x="18" y="63"/>
                  </a:lnTo>
                  <a:lnTo>
                    <a:pt x="20" y="64"/>
                  </a:lnTo>
                  <a:lnTo>
                    <a:pt x="21" y="64"/>
                  </a:lnTo>
                  <a:lnTo>
                    <a:pt x="23" y="65"/>
                  </a:lnTo>
                  <a:lnTo>
                    <a:pt x="24" y="65"/>
                  </a:lnTo>
                  <a:lnTo>
                    <a:pt x="26" y="66"/>
                  </a:lnTo>
                  <a:lnTo>
                    <a:pt x="27" y="66"/>
                  </a:lnTo>
                  <a:lnTo>
                    <a:pt x="29" y="66"/>
                  </a:lnTo>
                  <a:lnTo>
                    <a:pt x="30" y="66"/>
                  </a:lnTo>
                  <a:lnTo>
                    <a:pt x="32" y="66"/>
                  </a:lnTo>
                  <a:lnTo>
                    <a:pt x="33" y="66"/>
                  </a:lnTo>
                  <a:lnTo>
                    <a:pt x="35" y="66"/>
                  </a:lnTo>
                  <a:lnTo>
                    <a:pt x="36" y="66"/>
                  </a:lnTo>
                  <a:lnTo>
                    <a:pt x="38" y="65"/>
                  </a:lnTo>
                  <a:lnTo>
                    <a:pt x="39" y="65"/>
                  </a:lnTo>
                  <a:lnTo>
                    <a:pt x="41" y="65"/>
                  </a:lnTo>
                  <a:lnTo>
                    <a:pt x="42" y="64"/>
                  </a:lnTo>
                  <a:lnTo>
                    <a:pt x="43" y="64"/>
                  </a:lnTo>
                  <a:lnTo>
                    <a:pt x="45" y="63"/>
                  </a:lnTo>
                  <a:lnTo>
                    <a:pt x="46" y="62"/>
                  </a:lnTo>
                  <a:lnTo>
                    <a:pt x="47" y="61"/>
                  </a:lnTo>
                  <a:lnTo>
                    <a:pt x="49" y="60"/>
                  </a:lnTo>
                  <a:lnTo>
                    <a:pt x="50" y="60"/>
                  </a:lnTo>
                  <a:lnTo>
                    <a:pt x="51" y="59"/>
                  </a:lnTo>
                  <a:lnTo>
                    <a:pt x="52" y="57"/>
                  </a:lnTo>
                  <a:lnTo>
                    <a:pt x="53" y="56"/>
                  </a:lnTo>
                  <a:lnTo>
                    <a:pt x="54" y="55"/>
                  </a:lnTo>
                  <a:lnTo>
                    <a:pt x="55" y="54"/>
                  </a:lnTo>
                  <a:lnTo>
                    <a:pt x="56" y="53"/>
                  </a:lnTo>
                  <a:lnTo>
                    <a:pt x="57" y="51"/>
                  </a:lnTo>
                  <a:lnTo>
                    <a:pt x="57" y="50"/>
                  </a:lnTo>
                  <a:lnTo>
                    <a:pt x="58" y="49"/>
                  </a:lnTo>
                  <a:lnTo>
                    <a:pt x="59" y="47"/>
                  </a:lnTo>
                  <a:lnTo>
                    <a:pt x="59" y="46"/>
                  </a:lnTo>
                  <a:lnTo>
                    <a:pt x="60" y="44"/>
                  </a:lnTo>
                  <a:lnTo>
                    <a:pt x="60" y="43"/>
                  </a:lnTo>
                  <a:lnTo>
                    <a:pt x="61" y="41"/>
                  </a:lnTo>
                  <a:lnTo>
                    <a:pt x="61" y="39"/>
                  </a:lnTo>
                  <a:lnTo>
                    <a:pt x="61" y="38"/>
                  </a:lnTo>
                  <a:lnTo>
                    <a:pt x="61" y="36"/>
                  </a:lnTo>
                  <a:lnTo>
                    <a:pt x="61" y="34"/>
                  </a:lnTo>
                  <a:lnTo>
                    <a:pt x="61" y="33"/>
                  </a:lnTo>
                  <a:lnTo>
                    <a:pt x="61" y="31"/>
                  </a:lnTo>
                  <a:lnTo>
                    <a:pt x="61" y="29"/>
                  </a:lnTo>
                  <a:lnTo>
                    <a:pt x="61" y="28"/>
                  </a:lnTo>
                  <a:lnTo>
                    <a:pt x="60" y="26"/>
                  </a:lnTo>
                  <a:lnTo>
                    <a:pt x="60" y="25"/>
                  </a:lnTo>
                  <a:lnTo>
                    <a:pt x="59" y="23"/>
                  </a:lnTo>
                  <a:lnTo>
                    <a:pt x="59" y="22"/>
                  </a:lnTo>
                  <a:lnTo>
                    <a:pt x="58" y="20"/>
                  </a:lnTo>
                  <a:lnTo>
                    <a:pt x="58" y="19"/>
                  </a:lnTo>
                  <a:lnTo>
                    <a:pt x="57" y="17"/>
                  </a:lnTo>
                  <a:lnTo>
                    <a:pt x="56" y="16"/>
                  </a:lnTo>
                  <a:lnTo>
                    <a:pt x="55" y="15"/>
                  </a:lnTo>
                  <a:lnTo>
                    <a:pt x="55" y="13"/>
                  </a:lnTo>
                  <a:lnTo>
                    <a:pt x="54" y="12"/>
                  </a:lnTo>
                  <a:lnTo>
                    <a:pt x="53" y="11"/>
                  </a:lnTo>
                  <a:lnTo>
                    <a:pt x="52" y="10"/>
                  </a:lnTo>
                  <a:lnTo>
                    <a:pt x="51" y="9"/>
                  </a:lnTo>
                  <a:lnTo>
                    <a:pt x="49" y="8"/>
                  </a:lnTo>
                  <a:lnTo>
                    <a:pt x="48" y="7"/>
                  </a:lnTo>
                  <a:lnTo>
                    <a:pt x="47" y="6"/>
                  </a:lnTo>
                  <a:lnTo>
                    <a:pt x="46" y="5"/>
                  </a:lnTo>
                  <a:lnTo>
                    <a:pt x="44" y="4"/>
                  </a:lnTo>
                  <a:lnTo>
                    <a:pt x="43" y="3"/>
                  </a:lnTo>
                  <a:lnTo>
                    <a:pt x="42" y="3"/>
                  </a:lnTo>
                  <a:lnTo>
                    <a:pt x="40" y="2"/>
                  </a:lnTo>
                  <a:lnTo>
                    <a:pt x="39" y="2"/>
                  </a:lnTo>
                  <a:lnTo>
                    <a:pt x="37" y="1"/>
                  </a:lnTo>
                  <a:lnTo>
                    <a:pt x="36" y="1"/>
                  </a:lnTo>
                  <a:close/>
                </a:path>
              </a:pathLst>
            </a:custGeom>
            <a:solidFill>
              <a:srgbClr val="616F8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 name="Freeform 12"/>
            <p:cNvSpPr>
              <a:spLocks noEditPoints="1"/>
            </p:cNvSpPr>
            <p:nvPr/>
          </p:nvSpPr>
          <p:spPr bwMode="auto">
            <a:xfrm>
              <a:off x="1289" y="1140"/>
              <a:ext cx="63" cy="69"/>
            </a:xfrm>
            <a:custGeom>
              <a:avLst/>
              <a:gdLst>
                <a:gd name="T0" fmla="*/ 34 w 63"/>
                <a:gd name="T1" fmla="*/ 0 h 69"/>
                <a:gd name="T2" fmla="*/ 25 w 63"/>
                <a:gd name="T3" fmla="*/ 1 h 69"/>
                <a:gd name="T4" fmla="*/ 17 w 63"/>
                <a:gd name="T5" fmla="*/ 4 h 69"/>
                <a:gd name="T6" fmla="*/ 10 w 63"/>
                <a:gd name="T7" fmla="*/ 9 h 69"/>
                <a:gd name="T8" fmla="*/ 4 w 63"/>
                <a:gd name="T9" fmla="*/ 16 h 69"/>
                <a:gd name="T10" fmla="*/ 1 w 63"/>
                <a:gd name="T11" fmla="*/ 25 h 69"/>
                <a:gd name="T12" fmla="*/ 0 w 63"/>
                <a:gd name="T13" fmla="*/ 28 h 69"/>
                <a:gd name="T14" fmla="*/ 0 w 63"/>
                <a:gd name="T15" fmla="*/ 33 h 69"/>
                <a:gd name="T16" fmla="*/ 0 w 63"/>
                <a:gd name="T17" fmla="*/ 39 h 69"/>
                <a:gd name="T18" fmla="*/ 2 w 63"/>
                <a:gd name="T19" fmla="*/ 44 h 69"/>
                <a:gd name="T20" fmla="*/ 4 w 63"/>
                <a:gd name="T21" fmla="*/ 51 h 69"/>
                <a:gd name="T22" fmla="*/ 8 w 63"/>
                <a:gd name="T23" fmla="*/ 57 h 69"/>
                <a:gd name="T24" fmla="*/ 13 w 63"/>
                <a:gd name="T25" fmla="*/ 61 h 69"/>
                <a:gd name="T26" fmla="*/ 19 w 63"/>
                <a:gd name="T27" fmla="*/ 65 h 69"/>
                <a:gd name="T28" fmla="*/ 25 w 63"/>
                <a:gd name="T29" fmla="*/ 68 h 69"/>
                <a:gd name="T30" fmla="*/ 29 w 63"/>
                <a:gd name="T31" fmla="*/ 68 h 69"/>
                <a:gd name="T32" fmla="*/ 38 w 63"/>
                <a:gd name="T33" fmla="*/ 68 h 69"/>
                <a:gd name="T34" fmla="*/ 46 w 63"/>
                <a:gd name="T35" fmla="*/ 65 h 69"/>
                <a:gd name="T36" fmla="*/ 53 w 63"/>
                <a:gd name="T37" fmla="*/ 60 h 69"/>
                <a:gd name="T38" fmla="*/ 59 w 63"/>
                <a:gd name="T39" fmla="*/ 53 h 69"/>
                <a:gd name="T40" fmla="*/ 62 w 63"/>
                <a:gd name="T41" fmla="*/ 44 h 69"/>
                <a:gd name="T42" fmla="*/ 63 w 63"/>
                <a:gd name="T43" fmla="*/ 40 h 69"/>
                <a:gd name="T44" fmla="*/ 63 w 63"/>
                <a:gd name="T45" fmla="*/ 36 h 69"/>
                <a:gd name="T46" fmla="*/ 63 w 63"/>
                <a:gd name="T47" fmla="*/ 30 h 69"/>
                <a:gd name="T48" fmla="*/ 62 w 63"/>
                <a:gd name="T49" fmla="*/ 24 h 69"/>
                <a:gd name="T50" fmla="*/ 59 w 63"/>
                <a:gd name="T51" fmla="*/ 18 h 69"/>
                <a:gd name="T52" fmla="*/ 55 w 63"/>
                <a:gd name="T53" fmla="*/ 12 h 69"/>
                <a:gd name="T54" fmla="*/ 50 w 63"/>
                <a:gd name="T55" fmla="*/ 7 h 69"/>
                <a:gd name="T56" fmla="*/ 45 w 63"/>
                <a:gd name="T57" fmla="*/ 3 h 69"/>
                <a:gd name="T58" fmla="*/ 38 w 63"/>
                <a:gd name="T59" fmla="*/ 1 h 69"/>
                <a:gd name="T60" fmla="*/ 37 w 63"/>
                <a:gd name="T61" fmla="*/ 3 h 69"/>
                <a:gd name="T62" fmla="*/ 44 w 63"/>
                <a:gd name="T63" fmla="*/ 6 h 69"/>
                <a:gd name="T64" fmla="*/ 49 w 63"/>
                <a:gd name="T65" fmla="*/ 9 h 69"/>
                <a:gd name="T66" fmla="*/ 53 w 63"/>
                <a:gd name="T67" fmla="*/ 14 h 69"/>
                <a:gd name="T68" fmla="*/ 57 w 63"/>
                <a:gd name="T69" fmla="*/ 19 h 69"/>
                <a:gd name="T70" fmla="*/ 59 w 63"/>
                <a:gd name="T71" fmla="*/ 25 h 69"/>
                <a:gd name="T72" fmla="*/ 61 w 63"/>
                <a:gd name="T73" fmla="*/ 34 h 69"/>
                <a:gd name="T74" fmla="*/ 61 w 63"/>
                <a:gd name="T75" fmla="*/ 39 h 69"/>
                <a:gd name="T76" fmla="*/ 60 w 63"/>
                <a:gd name="T77" fmla="*/ 41 h 69"/>
                <a:gd name="T78" fmla="*/ 58 w 63"/>
                <a:gd name="T79" fmla="*/ 49 h 69"/>
                <a:gd name="T80" fmla="*/ 54 w 63"/>
                <a:gd name="T81" fmla="*/ 56 h 69"/>
                <a:gd name="T82" fmla="*/ 48 w 63"/>
                <a:gd name="T83" fmla="*/ 61 h 69"/>
                <a:gd name="T84" fmla="*/ 40 w 63"/>
                <a:gd name="T85" fmla="*/ 65 h 69"/>
                <a:gd name="T86" fmla="*/ 32 w 63"/>
                <a:gd name="T87" fmla="*/ 66 h 69"/>
                <a:gd name="T88" fmla="*/ 26 w 63"/>
                <a:gd name="T89" fmla="*/ 65 h 69"/>
                <a:gd name="T90" fmla="*/ 20 w 63"/>
                <a:gd name="T91" fmla="*/ 63 h 69"/>
                <a:gd name="T92" fmla="*/ 15 w 63"/>
                <a:gd name="T93" fmla="*/ 60 h 69"/>
                <a:gd name="T94" fmla="*/ 10 w 63"/>
                <a:gd name="T95" fmla="*/ 55 h 69"/>
                <a:gd name="T96" fmla="*/ 6 w 63"/>
                <a:gd name="T97" fmla="*/ 50 h 69"/>
                <a:gd name="T98" fmla="*/ 4 w 63"/>
                <a:gd name="T99" fmla="*/ 44 h 69"/>
                <a:gd name="T100" fmla="*/ 2 w 63"/>
                <a:gd name="T101" fmla="*/ 35 h 69"/>
                <a:gd name="T102" fmla="*/ 3 w 63"/>
                <a:gd name="T103" fmla="*/ 29 h 69"/>
                <a:gd name="T104" fmla="*/ 3 w 63"/>
                <a:gd name="T105" fmla="*/ 27 h 69"/>
                <a:gd name="T106" fmla="*/ 5 w 63"/>
                <a:gd name="T107" fmla="*/ 20 h 69"/>
                <a:gd name="T108" fmla="*/ 10 w 63"/>
                <a:gd name="T109" fmla="*/ 13 h 69"/>
                <a:gd name="T110" fmla="*/ 16 w 63"/>
                <a:gd name="T111" fmla="*/ 7 h 69"/>
                <a:gd name="T112" fmla="*/ 23 w 63"/>
                <a:gd name="T113" fmla="*/ 4 h 69"/>
                <a:gd name="T114" fmla="*/ 31 w 63"/>
                <a:gd name="T115" fmla="*/ 2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63" h="69">
                  <a:moveTo>
                    <a:pt x="37" y="1"/>
                  </a:moveTo>
                  <a:lnTo>
                    <a:pt x="36" y="1"/>
                  </a:lnTo>
                  <a:lnTo>
                    <a:pt x="36" y="1"/>
                  </a:lnTo>
                  <a:lnTo>
                    <a:pt x="36" y="0"/>
                  </a:lnTo>
                  <a:lnTo>
                    <a:pt x="35" y="0"/>
                  </a:lnTo>
                  <a:lnTo>
                    <a:pt x="34" y="0"/>
                  </a:lnTo>
                  <a:lnTo>
                    <a:pt x="32" y="0"/>
                  </a:lnTo>
                  <a:lnTo>
                    <a:pt x="31" y="0"/>
                  </a:lnTo>
                  <a:lnTo>
                    <a:pt x="29" y="0"/>
                  </a:lnTo>
                  <a:lnTo>
                    <a:pt x="28" y="0"/>
                  </a:lnTo>
                  <a:lnTo>
                    <a:pt x="26" y="0"/>
                  </a:lnTo>
                  <a:lnTo>
                    <a:pt x="25" y="1"/>
                  </a:lnTo>
                  <a:lnTo>
                    <a:pt x="24" y="1"/>
                  </a:lnTo>
                  <a:lnTo>
                    <a:pt x="22" y="1"/>
                  </a:lnTo>
                  <a:lnTo>
                    <a:pt x="21" y="2"/>
                  </a:lnTo>
                  <a:lnTo>
                    <a:pt x="19" y="2"/>
                  </a:lnTo>
                  <a:lnTo>
                    <a:pt x="18" y="3"/>
                  </a:lnTo>
                  <a:lnTo>
                    <a:pt x="17" y="4"/>
                  </a:lnTo>
                  <a:lnTo>
                    <a:pt x="16" y="4"/>
                  </a:lnTo>
                  <a:lnTo>
                    <a:pt x="14" y="5"/>
                  </a:lnTo>
                  <a:lnTo>
                    <a:pt x="13" y="6"/>
                  </a:lnTo>
                  <a:lnTo>
                    <a:pt x="12" y="7"/>
                  </a:lnTo>
                  <a:lnTo>
                    <a:pt x="11" y="8"/>
                  </a:lnTo>
                  <a:lnTo>
                    <a:pt x="10" y="9"/>
                  </a:lnTo>
                  <a:lnTo>
                    <a:pt x="9" y="10"/>
                  </a:lnTo>
                  <a:lnTo>
                    <a:pt x="8" y="11"/>
                  </a:lnTo>
                  <a:lnTo>
                    <a:pt x="7" y="12"/>
                  </a:lnTo>
                  <a:lnTo>
                    <a:pt x="6" y="13"/>
                  </a:lnTo>
                  <a:lnTo>
                    <a:pt x="5" y="15"/>
                  </a:lnTo>
                  <a:lnTo>
                    <a:pt x="4" y="16"/>
                  </a:lnTo>
                  <a:lnTo>
                    <a:pt x="4" y="17"/>
                  </a:lnTo>
                  <a:lnTo>
                    <a:pt x="3" y="19"/>
                  </a:lnTo>
                  <a:lnTo>
                    <a:pt x="2" y="20"/>
                  </a:lnTo>
                  <a:lnTo>
                    <a:pt x="2" y="22"/>
                  </a:lnTo>
                  <a:lnTo>
                    <a:pt x="1" y="23"/>
                  </a:lnTo>
                  <a:lnTo>
                    <a:pt x="1" y="25"/>
                  </a:lnTo>
                  <a:lnTo>
                    <a:pt x="1" y="26"/>
                  </a:lnTo>
                  <a:lnTo>
                    <a:pt x="1" y="27"/>
                  </a:lnTo>
                  <a:lnTo>
                    <a:pt x="0" y="27"/>
                  </a:lnTo>
                  <a:lnTo>
                    <a:pt x="0" y="28"/>
                  </a:lnTo>
                  <a:lnTo>
                    <a:pt x="0" y="28"/>
                  </a:lnTo>
                  <a:lnTo>
                    <a:pt x="0" y="28"/>
                  </a:lnTo>
                  <a:lnTo>
                    <a:pt x="0" y="28"/>
                  </a:lnTo>
                  <a:lnTo>
                    <a:pt x="0" y="29"/>
                  </a:lnTo>
                  <a:lnTo>
                    <a:pt x="0" y="30"/>
                  </a:lnTo>
                  <a:lnTo>
                    <a:pt x="0" y="31"/>
                  </a:lnTo>
                  <a:lnTo>
                    <a:pt x="0" y="32"/>
                  </a:lnTo>
                  <a:lnTo>
                    <a:pt x="0" y="33"/>
                  </a:lnTo>
                  <a:lnTo>
                    <a:pt x="0" y="34"/>
                  </a:lnTo>
                  <a:lnTo>
                    <a:pt x="0" y="35"/>
                  </a:lnTo>
                  <a:lnTo>
                    <a:pt x="0" y="36"/>
                  </a:lnTo>
                  <a:lnTo>
                    <a:pt x="0" y="37"/>
                  </a:lnTo>
                  <a:lnTo>
                    <a:pt x="0" y="38"/>
                  </a:lnTo>
                  <a:lnTo>
                    <a:pt x="0" y="39"/>
                  </a:lnTo>
                  <a:lnTo>
                    <a:pt x="0" y="39"/>
                  </a:lnTo>
                  <a:lnTo>
                    <a:pt x="1" y="40"/>
                  </a:lnTo>
                  <a:lnTo>
                    <a:pt x="1" y="41"/>
                  </a:lnTo>
                  <a:lnTo>
                    <a:pt x="1" y="42"/>
                  </a:lnTo>
                  <a:lnTo>
                    <a:pt x="1" y="43"/>
                  </a:lnTo>
                  <a:lnTo>
                    <a:pt x="2" y="44"/>
                  </a:lnTo>
                  <a:lnTo>
                    <a:pt x="2" y="45"/>
                  </a:lnTo>
                  <a:lnTo>
                    <a:pt x="2" y="46"/>
                  </a:lnTo>
                  <a:lnTo>
                    <a:pt x="3" y="48"/>
                  </a:lnTo>
                  <a:lnTo>
                    <a:pt x="3" y="49"/>
                  </a:lnTo>
                  <a:lnTo>
                    <a:pt x="4" y="50"/>
                  </a:lnTo>
                  <a:lnTo>
                    <a:pt x="4" y="51"/>
                  </a:lnTo>
                  <a:lnTo>
                    <a:pt x="5" y="52"/>
                  </a:lnTo>
                  <a:lnTo>
                    <a:pt x="5" y="53"/>
                  </a:lnTo>
                  <a:lnTo>
                    <a:pt x="6" y="54"/>
                  </a:lnTo>
                  <a:lnTo>
                    <a:pt x="7" y="55"/>
                  </a:lnTo>
                  <a:lnTo>
                    <a:pt x="7" y="56"/>
                  </a:lnTo>
                  <a:lnTo>
                    <a:pt x="8" y="57"/>
                  </a:lnTo>
                  <a:lnTo>
                    <a:pt x="9" y="57"/>
                  </a:lnTo>
                  <a:lnTo>
                    <a:pt x="10" y="58"/>
                  </a:lnTo>
                  <a:lnTo>
                    <a:pt x="10" y="59"/>
                  </a:lnTo>
                  <a:lnTo>
                    <a:pt x="11" y="60"/>
                  </a:lnTo>
                  <a:lnTo>
                    <a:pt x="12" y="61"/>
                  </a:lnTo>
                  <a:lnTo>
                    <a:pt x="13" y="61"/>
                  </a:lnTo>
                  <a:lnTo>
                    <a:pt x="14" y="62"/>
                  </a:lnTo>
                  <a:lnTo>
                    <a:pt x="15" y="63"/>
                  </a:lnTo>
                  <a:lnTo>
                    <a:pt x="16" y="63"/>
                  </a:lnTo>
                  <a:lnTo>
                    <a:pt x="17" y="64"/>
                  </a:lnTo>
                  <a:lnTo>
                    <a:pt x="18" y="65"/>
                  </a:lnTo>
                  <a:lnTo>
                    <a:pt x="19" y="65"/>
                  </a:lnTo>
                  <a:lnTo>
                    <a:pt x="20" y="66"/>
                  </a:lnTo>
                  <a:lnTo>
                    <a:pt x="21" y="66"/>
                  </a:lnTo>
                  <a:lnTo>
                    <a:pt x="22" y="67"/>
                  </a:lnTo>
                  <a:lnTo>
                    <a:pt x="23" y="67"/>
                  </a:lnTo>
                  <a:lnTo>
                    <a:pt x="24" y="67"/>
                  </a:lnTo>
                  <a:lnTo>
                    <a:pt x="25" y="68"/>
                  </a:lnTo>
                  <a:lnTo>
                    <a:pt x="27" y="68"/>
                  </a:lnTo>
                  <a:lnTo>
                    <a:pt x="27" y="68"/>
                  </a:lnTo>
                  <a:lnTo>
                    <a:pt x="27" y="68"/>
                  </a:lnTo>
                  <a:lnTo>
                    <a:pt x="28" y="68"/>
                  </a:lnTo>
                  <a:lnTo>
                    <a:pt x="28" y="68"/>
                  </a:lnTo>
                  <a:lnTo>
                    <a:pt x="29" y="68"/>
                  </a:lnTo>
                  <a:lnTo>
                    <a:pt x="31" y="68"/>
                  </a:lnTo>
                  <a:lnTo>
                    <a:pt x="32" y="69"/>
                  </a:lnTo>
                  <a:lnTo>
                    <a:pt x="34" y="68"/>
                  </a:lnTo>
                  <a:lnTo>
                    <a:pt x="35" y="68"/>
                  </a:lnTo>
                  <a:lnTo>
                    <a:pt x="37" y="68"/>
                  </a:lnTo>
                  <a:lnTo>
                    <a:pt x="38" y="68"/>
                  </a:lnTo>
                  <a:lnTo>
                    <a:pt x="40" y="68"/>
                  </a:lnTo>
                  <a:lnTo>
                    <a:pt x="41" y="67"/>
                  </a:lnTo>
                  <a:lnTo>
                    <a:pt x="43" y="67"/>
                  </a:lnTo>
                  <a:lnTo>
                    <a:pt x="44" y="66"/>
                  </a:lnTo>
                  <a:lnTo>
                    <a:pt x="45" y="66"/>
                  </a:lnTo>
                  <a:lnTo>
                    <a:pt x="46" y="65"/>
                  </a:lnTo>
                  <a:lnTo>
                    <a:pt x="48" y="64"/>
                  </a:lnTo>
                  <a:lnTo>
                    <a:pt x="49" y="63"/>
                  </a:lnTo>
                  <a:lnTo>
                    <a:pt x="50" y="62"/>
                  </a:lnTo>
                  <a:lnTo>
                    <a:pt x="51" y="62"/>
                  </a:lnTo>
                  <a:lnTo>
                    <a:pt x="52" y="61"/>
                  </a:lnTo>
                  <a:lnTo>
                    <a:pt x="53" y="60"/>
                  </a:lnTo>
                  <a:lnTo>
                    <a:pt x="54" y="59"/>
                  </a:lnTo>
                  <a:lnTo>
                    <a:pt x="56" y="57"/>
                  </a:lnTo>
                  <a:lnTo>
                    <a:pt x="56" y="56"/>
                  </a:lnTo>
                  <a:lnTo>
                    <a:pt x="57" y="55"/>
                  </a:lnTo>
                  <a:lnTo>
                    <a:pt x="58" y="54"/>
                  </a:lnTo>
                  <a:lnTo>
                    <a:pt x="59" y="53"/>
                  </a:lnTo>
                  <a:lnTo>
                    <a:pt x="60" y="51"/>
                  </a:lnTo>
                  <a:lnTo>
                    <a:pt x="60" y="50"/>
                  </a:lnTo>
                  <a:lnTo>
                    <a:pt x="61" y="48"/>
                  </a:lnTo>
                  <a:lnTo>
                    <a:pt x="61" y="47"/>
                  </a:lnTo>
                  <a:lnTo>
                    <a:pt x="62" y="45"/>
                  </a:lnTo>
                  <a:lnTo>
                    <a:pt x="62" y="44"/>
                  </a:lnTo>
                  <a:lnTo>
                    <a:pt x="63" y="42"/>
                  </a:lnTo>
                  <a:lnTo>
                    <a:pt x="63" y="42"/>
                  </a:lnTo>
                  <a:lnTo>
                    <a:pt x="63" y="41"/>
                  </a:lnTo>
                  <a:lnTo>
                    <a:pt x="63" y="41"/>
                  </a:lnTo>
                  <a:lnTo>
                    <a:pt x="63" y="40"/>
                  </a:lnTo>
                  <a:lnTo>
                    <a:pt x="63" y="40"/>
                  </a:lnTo>
                  <a:lnTo>
                    <a:pt x="63" y="40"/>
                  </a:lnTo>
                  <a:lnTo>
                    <a:pt x="63" y="39"/>
                  </a:lnTo>
                  <a:lnTo>
                    <a:pt x="63" y="39"/>
                  </a:lnTo>
                  <a:lnTo>
                    <a:pt x="63" y="38"/>
                  </a:lnTo>
                  <a:lnTo>
                    <a:pt x="63" y="37"/>
                  </a:lnTo>
                  <a:lnTo>
                    <a:pt x="63" y="36"/>
                  </a:lnTo>
                  <a:lnTo>
                    <a:pt x="63" y="35"/>
                  </a:lnTo>
                  <a:lnTo>
                    <a:pt x="63" y="34"/>
                  </a:lnTo>
                  <a:lnTo>
                    <a:pt x="63" y="33"/>
                  </a:lnTo>
                  <a:lnTo>
                    <a:pt x="63" y="32"/>
                  </a:lnTo>
                  <a:lnTo>
                    <a:pt x="63" y="31"/>
                  </a:lnTo>
                  <a:lnTo>
                    <a:pt x="63" y="30"/>
                  </a:lnTo>
                  <a:lnTo>
                    <a:pt x="63" y="29"/>
                  </a:lnTo>
                  <a:lnTo>
                    <a:pt x="63" y="28"/>
                  </a:lnTo>
                  <a:lnTo>
                    <a:pt x="63" y="27"/>
                  </a:lnTo>
                  <a:lnTo>
                    <a:pt x="62" y="26"/>
                  </a:lnTo>
                  <a:lnTo>
                    <a:pt x="62" y="25"/>
                  </a:lnTo>
                  <a:lnTo>
                    <a:pt x="62" y="24"/>
                  </a:lnTo>
                  <a:lnTo>
                    <a:pt x="61" y="23"/>
                  </a:lnTo>
                  <a:lnTo>
                    <a:pt x="61" y="22"/>
                  </a:lnTo>
                  <a:lnTo>
                    <a:pt x="61" y="21"/>
                  </a:lnTo>
                  <a:lnTo>
                    <a:pt x="60" y="20"/>
                  </a:lnTo>
                  <a:lnTo>
                    <a:pt x="60" y="19"/>
                  </a:lnTo>
                  <a:lnTo>
                    <a:pt x="59" y="18"/>
                  </a:lnTo>
                  <a:lnTo>
                    <a:pt x="59" y="17"/>
                  </a:lnTo>
                  <a:lnTo>
                    <a:pt x="58" y="16"/>
                  </a:lnTo>
                  <a:lnTo>
                    <a:pt x="57" y="15"/>
                  </a:lnTo>
                  <a:lnTo>
                    <a:pt x="57" y="14"/>
                  </a:lnTo>
                  <a:lnTo>
                    <a:pt x="56" y="13"/>
                  </a:lnTo>
                  <a:lnTo>
                    <a:pt x="55" y="12"/>
                  </a:lnTo>
                  <a:lnTo>
                    <a:pt x="54" y="11"/>
                  </a:lnTo>
                  <a:lnTo>
                    <a:pt x="54" y="10"/>
                  </a:lnTo>
                  <a:lnTo>
                    <a:pt x="53" y="9"/>
                  </a:lnTo>
                  <a:lnTo>
                    <a:pt x="52" y="9"/>
                  </a:lnTo>
                  <a:lnTo>
                    <a:pt x="51" y="8"/>
                  </a:lnTo>
                  <a:lnTo>
                    <a:pt x="50" y="7"/>
                  </a:lnTo>
                  <a:lnTo>
                    <a:pt x="49" y="6"/>
                  </a:lnTo>
                  <a:lnTo>
                    <a:pt x="48" y="6"/>
                  </a:lnTo>
                  <a:lnTo>
                    <a:pt x="48" y="5"/>
                  </a:lnTo>
                  <a:lnTo>
                    <a:pt x="47" y="4"/>
                  </a:lnTo>
                  <a:lnTo>
                    <a:pt x="46" y="4"/>
                  </a:lnTo>
                  <a:lnTo>
                    <a:pt x="45" y="3"/>
                  </a:lnTo>
                  <a:lnTo>
                    <a:pt x="44" y="3"/>
                  </a:lnTo>
                  <a:lnTo>
                    <a:pt x="42" y="2"/>
                  </a:lnTo>
                  <a:lnTo>
                    <a:pt x="41" y="2"/>
                  </a:lnTo>
                  <a:lnTo>
                    <a:pt x="40" y="2"/>
                  </a:lnTo>
                  <a:lnTo>
                    <a:pt x="39" y="1"/>
                  </a:lnTo>
                  <a:lnTo>
                    <a:pt x="38" y="1"/>
                  </a:lnTo>
                  <a:lnTo>
                    <a:pt x="37" y="1"/>
                  </a:lnTo>
                  <a:lnTo>
                    <a:pt x="37" y="1"/>
                  </a:lnTo>
                  <a:close/>
                  <a:moveTo>
                    <a:pt x="35" y="3"/>
                  </a:moveTo>
                  <a:lnTo>
                    <a:pt x="36" y="3"/>
                  </a:lnTo>
                  <a:lnTo>
                    <a:pt x="36" y="3"/>
                  </a:lnTo>
                  <a:lnTo>
                    <a:pt x="37" y="3"/>
                  </a:lnTo>
                  <a:lnTo>
                    <a:pt x="38" y="4"/>
                  </a:lnTo>
                  <a:lnTo>
                    <a:pt x="40" y="4"/>
                  </a:lnTo>
                  <a:lnTo>
                    <a:pt x="41" y="4"/>
                  </a:lnTo>
                  <a:lnTo>
                    <a:pt x="42" y="5"/>
                  </a:lnTo>
                  <a:lnTo>
                    <a:pt x="43" y="5"/>
                  </a:lnTo>
                  <a:lnTo>
                    <a:pt x="44" y="6"/>
                  </a:lnTo>
                  <a:lnTo>
                    <a:pt x="44" y="6"/>
                  </a:lnTo>
                  <a:lnTo>
                    <a:pt x="45" y="7"/>
                  </a:lnTo>
                  <a:lnTo>
                    <a:pt x="46" y="7"/>
                  </a:lnTo>
                  <a:lnTo>
                    <a:pt x="47" y="8"/>
                  </a:lnTo>
                  <a:lnTo>
                    <a:pt x="48" y="8"/>
                  </a:lnTo>
                  <a:lnTo>
                    <a:pt x="49" y="9"/>
                  </a:lnTo>
                  <a:lnTo>
                    <a:pt x="50" y="10"/>
                  </a:lnTo>
                  <a:lnTo>
                    <a:pt x="50" y="10"/>
                  </a:lnTo>
                  <a:lnTo>
                    <a:pt x="51" y="11"/>
                  </a:lnTo>
                  <a:lnTo>
                    <a:pt x="52" y="12"/>
                  </a:lnTo>
                  <a:lnTo>
                    <a:pt x="53" y="13"/>
                  </a:lnTo>
                  <a:lnTo>
                    <a:pt x="53" y="14"/>
                  </a:lnTo>
                  <a:lnTo>
                    <a:pt x="54" y="14"/>
                  </a:lnTo>
                  <a:lnTo>
                    <a:pt x="55" y="15"/>
                  </a:lnTo>
                  <a:lnTo>
                    <a:pt x="55" y="16"/>
                  </a:lnTo>
                  <a:lnTo>
                    <a:pt x="56" y="17"/>
                  </a:lnTo>
                  <a:lnTo>
                    <a:pt x="56" y="18"/>
                  </a:lnTo>
                  <a:lnTo>
                    <a:pt x="57" y="19"/>
                  </a:lnTo>
                  <a:lnTo>
                    <a:pt x="57" y="20"/>
                  </a:lnTo>
                  <a:lnTo>
                    <a:pt x="58" y="21"/>
                  </a:lnTo>
                  <a:lnTo>
                    <a:pt x="58" y="22"/>
                  </a:lnTo>
                  <a:lnTo>
                    <a:pt x="59" y="23"/>
                  </a:lnTo>
                  <a:lnTo>
                    <a:pt x="59" y="24"/>
                  </a:lnTo>
                  <a:lnTo>
                    <a:pt x="59" y="25"/>
                  </a:lnTo>
                  <a:lnTo>
                    <a:pt x="60" y="26"/>
                  </a:lnTo>
                  <a:lnTo>
                    <a:pt x="60" y="28"/>
                  </a:lnTo>
                  <a:lnTo>
                    <a:pt x="61" y="29"/>
                  </a:lnTo>
                  <a:lnTo>
                    <a:pt x="61" y="31"/>
                  </a:lnTo>
                  <a:lnTo>
                    <a:pt x="61" y="33"/>
                  </a:lnTo>
                  <a:lnTo>
                    <a:pt x="61" y="34"/>
                  </a:lnTo>
                  <a:lnTo>
                    <a:pt x="61" y="35"/>
                  </a:lnTo>
                  <a:lnTo>
                    <a:pt x="61" y="36"/>
                  </a:lnTo>
                  <a:lnTo>
                    <a:pt x="61" y="37"/>
                  </a:lnTo>
                  <a:lnTo>
                    <a:pt x="61" y="37"/>
                  </a:lnTo>
                  <a:lnTo>
                    <a:pt x="61" y="38"/>
                  </a:lnTo>
                  <a:lnTo>
                    <a:pt x="61" y="39"/>
                  </a:lnTo>
                  <a:lnTo>
                    <a:pt x="61" y="40"/>
                  </a:lnTo>
                  <a:lnTo>
                    <a:pt x="61" y="40"/>
                  </a:lnTo>
                  <a:lnTo>
                    <a:pt x="61" y="40"/>
                  </a:lnTo>
                  <a:lnTo>
                    <a:pt x="61" y="41"/>
                  </a:lnTo>
                  <a:lnTo>
                    <a:pt x="60" y="41"/>
                  </a:lnTo>
                  <a:lnTo>
                    <a:pt x="60" y="41"/>
                  </a:lnTo>
                  <a:lnTo>
                    <a:pt x="60" y="42"/>
                  </a:lnTo>
                  <a:lnTo>
                    <a:pt x="60" y="43"/>
                  </a:lnTo>
                  <a:lnTo>
                    <a:pt x="60" y="45"/>
                  </a:lnTo>
                  <a:lnTo>
                    <a:pt x="59" y="46"/>
                  </a:lnTo>
                  <a:lnTo>
                    <a:pt x="59" y="47"/>
                  </a:lnTo>
                  <a:lnTo>
                    <a:pt x="58" y="49"/>
                  </a:lnTo>
                  <a:lnTo>
                    <a:pt x="57" y="50"/>
                  </a:lnTo>
                  <a:lnTo>
                    <a:pt x="57" y="51"/>
                  </a:lnTo>
                  <a:lnTo>
                    <a:pt x="56" y="52"/>
                  </a:lnTo>
                  <a:lnTo>
                    <a:pt x="55" y="54"/>
                  </a:lnTo>
                  <a:lnTo>
                    <a:pt x="54" y="55"/>
                  </a:lnTo>
                  <a:lnTo>
                    <a:pt x="54" y="56"/>
                  </a:lnTo>
                  <a:lnTo>
                    <a:pt x="53" y="57"/>
                  </a:lnTo>
                  <a:lnTo>
                    <a:pt x="52" y="58"/>
                  </a:lnTo>
                  <a:lnTo>
                    <a:pt x="51" y="59"/>
                  </a:lnTo>
                  <a:lnTo>
                    <a:pt x="50" y="60"/>
                  </a:lnTo>
                  <a:lnTo>
                    <a:pt x="49" y="61"/>
                  </a:lnTo>
                  <a:lnTo>
                    <a:pt x="48" y="61"/>
                  </a:lnTo>
                  <a:lnTo>
                    <a:pt x="46" y="62"/>
                  </a:lnTo>
                  <a:lnTo>
                    <a:pt x="45" y="63"/>
                  </a:lnTo>
                  <a:lnTo>
                    <a:pt x="44" y="63"/>
                  </a:lnTo>
                  <a:lnTo>
                    <a:pt x="43" y="64"/>
                  </a:lnTo>
                  <a:lnTo>
                    <a:pt x="42" y="64"/>
                  </a:lnTo>
                  <a:lnTo>
                    <a:pt x="40" y="65"/>
                  </a:lnTo>
                  <a:lnTo>
                    <a:pt x="39" y="65"/>
                  </a:lnTo>
                  <a:lnTo>
                    <a:pt x="38" y="66"/>
                  </a:lnTo>
                  <a:lnTo>
                    <a:pt x="37" y="66"/>
                  </a:lnTo>
                  <a:lnTo>
                    <a:pt x="35" y="66"/>
                  </a:lnTo>
                  <a:lnTo>
                    <a:pt x="34" y="66"/>
                  </a:lnTo>
                  <a:lnTo>
                    <a:pt x="32" y="66"/>
                  </a:lnTo>
                  <a:lnTo>
                    <a:pt x="31" y="66"/>
                  </a:lnTo>
                  <a:lnTo>
                    <a:pt x="30" y="66"/>
                  </a:lnTo>
                  <a:lnTo>
                    <a:pt x="28" y="66"/>
                  </a:lnTo>
                  <a:lnTo>
                    <a:pt x="28" y="66"/>
                  </a:lnTo>
                  <a:lnTo>
                    <a:pt x="27" y="66"/>
                  </a:lnTo>
                  <a:lnTo>
                    <a:pt x="26" y="65"/>
                  </a:lnTo>
                  <a:lnTo>
                    <a:pt x="25" y="65"/>
                  </a:lnTo>
                  <a:lnTo>
                    <a:pt x="24" y="65"/>
                  </a:lnTo>
                  <a:lnTo>
                    <a:pt x="23" y="64"/>
                  </a:lnTo>
                  <a:lnTo>
                    <a:pt x="22" y="64"/>
                  </a:lnTo>
                  <a:lnTo>
                    <a:pt x="21" y="63"/>
                  </a:lnTo>
                  <a:lnTo>
                    <a:pt x="20" y="63"/>
                  </a:lnTo>
                  <a:lnTo>
                    <a:pt x="19" y="63"/>
                  </a:lnTo>
                  <a:lnTo>
                    <a:pt x="18" y="62"/>
                  </a:lnTo>
                  <a:lnTo>
                    <a:pt x="17" y="61"/>
                  </a:lnTo>
                  <a:lnTo>
                    <a:pt x="16" y="61"/>
                  </a:lnTo>
                  <a:lnTo>
                    <a:pt x="15" y="60"/>
                  </a:lnTo>
                  <a:lnTo>
                    <a:pt x="15" y="60"/>
                  </a:lnTo>
                  <a:lnTo>
                    <a:pt x="14" y="59"/>
                  </a:lnTo>
                  <a:lnTo>
                    <a:pt x="13" y="58"/>
                  </a:lnTo>
                  <a:lnTo>
                    <a:pt x="12" y="57"/>
                  </a:lnTo>
                  <a:lnTo>
                    <a:pt x="11" y="57"/>
                  </a:lnTo>
                  <a:lnTo>
                    <a:pt x="11" y="56"/>
                  </a:lnTo>
                  <a:lnTo>
                    <a:pt x="10" y="55"/>
                  </a:lnTo>
                  <a:lnTo>
                    <a:pt x="9" y="54"/>
                  </a:lnTo>
                  <a:lnTo>
                    <a:pt x="9" y="53"/>
                  </a:lnTo>
                  <a:lnTo>
                    <a:pt x="8" y="52"/>
                  </a:lnTo>
                  <a:lnTo>
                    <a:pt x="7" y="51"/>
                  </a:lnTo>
                  <a:lnTo>
                    <a:pt x="7" y="51"/>
                  </a:lnTo>
                  <a:lnTo>
                    <a:pt x="6" y="50"/>
                  </a:lnTo>
                  <a:lnTo>
                    <a:pt x="6" y="49"/>
                  </a:lnTo>
                  <a:lnTo>
                    <a:pt x="5" y="48"/>
                  </a:lnTo>
                  <a:lnTo>
                    <a:pt x="5" y="47"/>
                  </a:lnTo>
                  <a:lnTo>
                    <a:pt x="5" y="46"/>
                  </a:lnTo>
                  <a:lnTo>
                    <a:pt x="4" y="45"/>
                  </a:lnTo>
                  <a:lnTo>
                    <a:pt x="4" y="44"/>
                  </a:lnTo>
                  <a:lnTo>
                    <a:pt x="4" y="42"/>
                  </a:lnTo>
                  <a:lnTo>
                    <a:pt x="3" y="41"/>
                  </a:lnTo>
                  <a:lnTo>
                    <a:pt x="3" y="39"/>
                  </a:lnTo>
                  <a:lnTo>
                    <a:pt x="3" y="37"/>
                  </a:lnTo>
                  <a:lnTo>
                    <a:pt x="2" y="36"/>
                  </a:lnTo>
                  <a:lnTo>
                    <a:pt x="2" y="35"/>
                  </a:lnTo>
                  <a:lnTo>
                    <a:pt x="2" y="34"/>
                  </a:lnTo>
                  <a:lnTo>
                    <a:pt x="2" y="33"/>
                  </a:lnTo>
                  <a:lnTo>
                    <a:pt x="2" y="32"/>
                  </a:lnTo>
                  <a:lnTo>
                    <a:pt x="2" y="31"/>
                  </a:lnTo>
                  <a:lnTo>
                    <a:pt x="3" y="30"/>
                  </a:lnTo>
                  <a:lnTo>
                    <a:pt x="3" y="29"/>
                  </a:lnTo>
                  <a:lnTo>
                    <a:pt x="3" y="28"/>
                  </a:lnTo>
                  <a:lnTo>
                    <a:pt x="3" y="28"/>
                  </a:lnTo>
                  <a:lnTo>
                    <a:pt x="3" y="28"/>
                  </a:lnTo>
                  <a:lnTo>
                    <a:pt x="3" y="28"/>
                  </a:lnTo>
                  <a:lnTo>
                    <a:pt x="3" y="28"/>
                  </a:lnTo>
                  <a:lnTo>
                    <a:pt x="3" y="27"/>
                  </a:lnTo>
                  <a:lnTo>
                    <a:pt x="3" y="27"/>
                  </a:lnTo>
                  <a:lnTo>
                    <a:pt x="3" y="25"/>
                  </a:lnTo>
                  <a:lnTo>
                    <a:pt x="4" y="24"/>
                  </a:lnTo>
                  <a:lnTo>
                    <a:pt x="4" y="22"/>
                  </a:lnTo>
                  <a:lnTo>
                    <a:pt x="5" y="21"/>
                  </a:lnTo>
                  <a:lnTo>
                    <a:pt x="5" y="20"/>
                  </a:lnTo>
                  <a:lnTo>
                    <a:pt x="6" y="18"/>
                  </a:lnTo>
                  <a:lnTo>
                    <a:pt x="7" y="17"/>
                  </a:lnTo>
                  <a:lnTo>
                    <a:pt x="7" y="16"/>
                  </a:lnTo>
                  <a:lnTo>
                    <a:pt x="8" y="15"/>
                  </a:lnTo>
                  <a:lnTo>
                    <a:pt x="9" y="14"/>
                  </a:lnTo>
                  <a:lnTo>
                    <a:pt x="10" y="13"/>
                  </a:lnTo>
                  <a:lnTo>
                    <a:pt x="11" y="12"/>
                  </a:lnTo>
                  <a:lnTo>
                    <a:pt x="12" y="11"/>
                  </a:lnTo>
                  <a:lnTo>
                    <a:pt x="13" y="10"/>
                  </a:lnTo>
                  <a:lnTo>
                    <a:pt x="14" y="9"/>
                  </a:lnTo>
                  <a:lnTo>
                    <a:pt x="15" y="8"/>
                  </a:lnTo>
                  <a:lnTo>
                    <a:pt x="16" y="7"/>
                  </a:lnTo>
                  <a:lnTo>
                    <a:pt x="17" y="6"/>
                  </a:lnTo>
                  <a:lnTo>
                    <a:pt x="18" y="6"/>
                  </a:lnTo>
                  <a:lnTo>
                    <a:pt x="19" y="5"/>
                  </a:lnTo>
                  <a:lnTo>
                    <a:pt x="20" y="5"/>
                  </a:lnTo>
                  <a:lnTo>
                    <a:pt x="22" y="4"/>
                  </a:lnTo>
                  <a:lnTo>
                    <a:pt x="23" y="4"/>
                  </a:lnTo>
                  <a:lnTo>
                    <a:pt x="24" y="3"/>
                  </a:lnTo>
                  <a:lnTo>
                    <a:pt x="26" y="3"/>
                  </a:lnTo>
                  <a:lnTo>
                    <a:pt x="27" y="3"/>
                  </a:lnTo>
                  <a:lnTo>
                    <a:pt x="28" y="3"/>
                  </a:lnTo>
                  <a:lnTo>
                    <a:pt x="29" y="3"/>
                  </a:lnTo>
                  <a:lnTo>
                    <a:pt x="31" y="2"/>
                  </a:lnTo>
                  <a:lnTo>
                    <a:pt x="32" y="3"/>
                  </a:lnTo>
                  <a:lnTo>
                    <a:pt x="34" y="3"/>
                  </a:lnTo>
                  <a:lnTo>
                    <a:pt x="35" y="3"/>
                  </a:lnTo>
                  <a:lnTo>
                    <a:pt x="35" y="3"/>
                  </a:lnTo>
                  <a:lnTo>
                    <a:pt x="35" y="3"/>
                  </a:lnTo>
                  <a:close/>
                </a:path>
              </a:pathLst>
            </a:custGeom>
            <a:solidFill>
              <a:srgbClr val="00466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9" name="Freeform 13"/>
            <p:cNvSpPr>
              <a:spLocks/>
            </p:cNvSpPr>
            <p:nvPr/>
          </p:nvSpPr>
          <p:spPr bwMode="auto">
            <a:xfrm>
              <a:off x="1310" y="1161"/>
              <a:ext cx="30" cy="31"/>
            </a:xfrm>
            <a:custGeom>
              <a:avLst/>
              <a:gdLst>
                <a:gd name="T0" fmla="*/ 16 w 30"/>
                <a:gd name="T1" fmla="*/ 0 h 31"/>
                <a:gd name="T2" fmla="*/ 14 w 30"/>
                <a:gd name="T3" fmla="*/ 0 h 31"/>
                <a:gd name="T4" fmla="*/ 11 w 30"/>
                <a:gd name="T5" fmla="*/ 1 h 31"/>
                <a:gd name="T6" fmla="*/ 9 w 30"/>
                <a:gd name="T7" fmla="*/ 1 h 31"/>
                <a:gd name="T8" fmla="*/ 7 w 30"/>
                <a:gd name="T9" fmla="*/ 2 h 31"/>
                <a:gd name="T10" fmla="*/ 5 w 30"/>
                <a:gd name="T11" fmla="*/ 4 h 31"/>
                <a:gd name="T12" fmla="*/ 4 w 30"/>
                <a:gd name="T13" fmla="*/ 5 h 31"/>
                <a:gd name="T14" fmla="*/ 2 w 30"/>
                <a:gd name="T15" fmla="*/ 7 h 31"/>
                <a:gd name="T16" fmla="*/ 1 w 30"/>
                <a:gd name="T17" fmla="*/ 9 h 31"/>
                <a:gd name="T18" fmla="*/ 0 w 30"/>
                <a:gd name="T19" fmla="*/ 11 h 31"/>
                <a:gd name="T20" fmla="*/ 0 w 30"/>
                <a:gd name="T21" fmla="*/ 13 h 31"/>
                <a:gd name="T22" fmla="*/ 0 w 30"/>
                <a:gd name="T23" fmla="*/ 15 h 31"/>
                <a:gd name="T24" fmla="*/ 0 w 30"/>
                <a:gd name="T25" fmla="*/ 17 h 31"/>
                <a:gd name="T26" fmla="*/ 0 w 30"/>
                <a:gd name="T27" fmla="*/ 20 h 31"/>
                <a:gd name="T28" fmla="*/ 1 w 30"/>
                <a:gd name="T29" fmla="*/ 22 h 31"/>
                <a:gd name="T30" fmla="*/ 2 w 30"/>
                <a:gd name="T31" fmla="*/ 24 h 31"/>
                <a:gd name="T32" fmla="*/ 3 w 30"/>
                <a:gd name="T33" fmla="*/ 25 h 31"/>
                <a:gd name="T34" fmla="*/ 5 w 30"/>
                <a:gd name="T35" fmla="*/ 27 h 31"/>
                <a:gd name="T36" fmla="*/ 7 w 30"/>
                <a:gd name="T37" fmla="*/ 28 h 31"/>
                <a:gd name="T38" fmla="*/ 9 w 30"/>
                <a:gd name="T39" fmla="*/ 29 h 31"/>
                <a:gd name="T40" fmla="*/ 11 w 30"/>
                <a:gd name="T41" fmla="*/ 30 h 31"/>
                <a:gd name="T42" fmla="*/ 13 w 30"/>
                <a:gd name="T43" fmla="*/ 31 h 31"/>
                <a:gd name="T44" fmla="*/ 16 w 30"/>
                <a:gd name="T45" fmla="*/ 31 h 31"/>
                <a:gd name="T46" fmla="*/ 18 w 30"/>
                <a:gd name="T47" fmla="*/ 31 h 31"/>
                <a:gd name="T48" fmla="*/ 20 w 30"/>
                <a:gd name="T49" fmla="*/ 30 h 31"/>
                <a:gd name="T50" fmla="*/ 22 w 30"/>
                <a:gd name="T51" fmla="*/ 29 h 31"/>
                <a:gd name="T52" fmla="*/ 24 w 30"/>
                <a:gd name="T53" fmla="*/ 28 h 31"/>
                <a:gd name="T54" fmla="*/ 26 w 30"/>
                <a:gd name="T55" fmla="*/ 27 h 31"/>
                <a:gd name="T56" fmla="*/ 27 w 30"/>
                <a:gd name="T57" fmla="*/ 25 h 31"/>
                <a:gd name="T58" fmla="*/ 28 w 30"/>
                <a:gd name="T59" fmla="*/ 23 h 31"/>
                <a:gd name="T60" fmla="*/ 29 w 30"/>
                <a:gd name="T61" fmla="*/ 21 h 31"/>
                <a:gd name="T62" fmla="*/ 30 w 30"/>
                <a:gd name="T63" fmla="*/ 19 h 31"/>
                <a:gd name="T64" fmla="*/ 30 w 30"/>
                <a:gd name="T65" fmla="*/ 17 h 31"/>
                <a:gd name="T66" fmla="*/ 30 w 30"/>
                <a:gd name="T67" fmla="*/ 15 h 31"/>
                <a:gd name="T68" fmla="*/ 30 w 30"/>
                <a:gd name="T69" fmla="*/ 12 h 31"/>
                <a:gd name="T70" fmla="*/ 29 w 30"/>
                <a:gd name="T71" fmla="*/ 10 h 31"/>
                <a:gd name="T72" fmla="*/ 28 w 30"/>
                <a:gd name="T73" fmla="*/ 8 h 31"/>
                <a:gd name="T74" fmla="*/ 27 w 30"/>
                <a:gd name="T75" fmla="*/ 6 h 31"/>
                <a:gd name="T76" fmla="*/ 25 w 30"/>
                <a:gd name="T77" fmla="*/ 5 h 31"/>
                <a:gd name="T78" fmla="*/ 24 w 30"/>
                <a:gd name="T79" fmla="*/ 3 h 31"/>
                <a:gd name="T80" fmla="*/ 22 w 30"/>
                <a:gd name="T81" fmla="*/ 2 h 31"/>
                <a:gd name="T82" fmla="*/ 20 w 30"/>
                <a:gd name="T83" fmla="*/ 1 h 31"/>
                <a:gd name="T84" fmla="*/ 17 w 30"/>
                <a:gd name="T85" fmla="*/ 1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0" h="31">
                  <a:moveTo>
                    <a:pt x="17" y="1"/>
                  </a:moveTo>
                  <a:lnTo>
                    <a:pt x="17" y="1"/>
                  </a:lnTo>
                  <a:lnTo>
                    <a:pt x="16" y="0"/>
                  </a:lnTo>
                  <a:lnTo>
                    <a:pt x="15" y="0"/>
                  </a:lnTo>
                  <a:lnTo>
                    <a:pt x="14" y="0"/>
                  </a:lnTo>
                  <a:lnTo>
                    <a:pt x="14" y="0"/>
                  </a:lnTo>
                  <a:lnTo>
                    <a:pt x="13" y="1"/>
                  </a:lnTo>
                  <a:lnTo>
                    <a:pt x="12" y="1"/>
                  </a:lnTo>
                  <a:lnTo>
                    <a:pt x="11" y="1"/>
                  </a:lnTo>
                  <a:lnTo>
                    <a:pt x="11" y="1"/>
                  </a:lnTo>
                  <a:lnTo>
                    <a:pt x="10" y="1"/>
                  </a:lnTo>
                  <a:lnTo>
                    <a:pt x="9" y="1"/>
                  </a:lnTo>
                  <a:lnTo>
                    <a:pt x="9" y="2"/>
                  </a:lnTo>
                  <a:lnTo>
                    <a:pt x="8" y="2"/>
                  </a:lnTo>
                  <a:lnTo>
                    <a:pt x="7" y="2"/>
                  </a:lnTo>
                  <a:lnTo>
                    <a:pt x="7" y="3"/>
                  </a:lnTo>
                  <a:lnTo>
                    <a:pt x="6" y="3"/>
                  </a:lnTo>
                  <a:lnTo>
                    <a:pt x="5" y="4"/>
                  </a:lnTo>
                  <a:lnTo>
                    <a:pt x="5" y="4"/>
                  </a:lnTo>
                  <a:lnTo>
                    <a:pt x="4" y="4"/>
                  </a:lnTo>
                  <a:lnTo>
                    <a:pt x="4" y="5"/>
                  </a:lnTo>
                  <a:lnTo>
                    <a:pt x="3" y="6"/>
                  </a:lnTo>
                  <a:lnTo>
                    <a:pt x="3" y="6"/>
                  </a:lnTo>
                  <a:lnTo>
                    <a:pt x="2" y="7"/>
                  </a:lnTo>
                  <a:lnTo>
                    <a:pt x="2" y="7"/>
                  </a:lnTo>
                  <a:lnTo>
                    <a:pt x="2" y="8"/>
                  </a:lnTo>
                  <a:lnTo>
                    <a:pt x="1" y="9"/>
                  </a:lnTo>
                  <a:lnTo>
                    <a:pt x="1" y="9"/>
                  </a:lnTo>
                  <a:lnTo>
                    <a:pt x="1" y="10"/>
                  </a:lnTo>
                  <a:lnTo>
                    <a:pt x="0" y="11"/>
                  </a:lnTo>
                  <a:lnTo>
                    <a:pt x="0" y="11"/>
                  </a:lnTo>
                  <a:lnTo>
                    <a:pt x="0" y="12"/>
                  </a:lnTo>
                  <a:lnTo>
                    <a:pt x="0" y="13"/>
                  </a:lnTo>
                  <a:lnTo>
                    <a:pt x="0" y="14"/>
                  </a:lnTo>
                  <a:lnTo>
                    <a:pt x="0" y="14"/>
                  </a:lnTo>
                  <a:lnTo>
                    <a:pt x="0" y="15"/>
                  </a:lnTo>
                  <a:lnTo>
                    <a:pt x="0" y="16"/>
                  </a:lnTo>
                  <a:lnTo>
                    <a:pt x="0" y="17"/>
                  </a:lnTo>
                  <a:lnTo>
                    <a:pt x="0" y="17"/>
                  </a:lnTo>
                  <a:lnTo>
                    <a:pt x="0" y="18"/>
                  </a:lnTo>
                  <a:lnTo>
                    <a:pt x="0" y="19"/>
                  </a:lnTo>
                  <a:lnTo>
                    <a:pt x="0" y="20"/>
                  </a:lnTo>
                  <a:lnTo>
                    <a:pt x="1" y="20"/>
                  </a:lnTo>
                  <a:lnTo>
                    <a:pt x="1" y="21"/>
                  </a:lnTo>
                  <a:lnTo>
                    <a:pt x="1" y="22"/>
                  </a:lnTo>
                  <a:lnTo>
                    <a:pt x="1" y="22"/>
                  </a:lnTo>
                  <a:lnTo>
                    <a:pt x="2" y="23"/>
                  </a:lnTo>
                  <a:lnTo>
                    <a:pt x="2" y="24"/>
                  </a:lnTo>
                  <a:lnTo>
                    <a:pt x="3" y="24"/>
                  </a:lnTo>
                  <a:lnTo>
                    <a:pt x="3" y="25"/>
                  </a:lnTo>
                  <a:lnTo>
                    <a:pt x="3" y="25"/>
                  </a:lnTo>
                  <a:lnTo>
                    <a:pt x="4" y="26"/>
                  </a:lnTo>
                  <a:lnTo>
                    <a:pt x="5" y="26"/>
                  </a:lnTo>
                  <a:lnTo>
                    <a:pt x="5" y="27"/>
                  </a:lnTo>
                  <a:lnTo>
                    <a:pt x="6" y="27"/>
                  </a:lnTo>
                  <a:lnTo>
                    <a:pt x="6" y="28"/>
                  </a:lnTo>
                  <a:lnTo>
                    <a:pt x="7" y="28"/>
                  </a:lnTo>
                  <a:lnTo>
                    <a:pt x="7" y="29"/>
                  </a:lnTo>
                  <a:lnTo>
                    <a:pt x="8" y="29"/>
                  </a:lnTo>
                  <a:lnTo>
                    <a:pt x="9" y="29"/>
                  </a:lnTo>
                  <a:lnTo>
                    <a:pt x="9" y="30"/>
                  </a:lnTo>
                  <a:lnTo>
                    <a:pt x="10" y="30"/>
                  </a:lnTo>
                  <a:lnTo>
                    <a:pt x="11" y="30"/>
                  </a:lnTo>
                  <a:lnTo>
                    <a:pt x="12" y="30"/>
                  </a:lnTo>
                  <a:lnTo>
                    <a:pt x="12" y="31"/>
                  </a:lnTo>
                  <a:lnTo>
                    <a:pt x="13" y="31"/>
                  </a:lnTo>
                  <a:lnTo>
                    <a:pt x="14" y="31"/>
                  </a:lnTo>
                  <a:lnTo>
                    <a:pt x="15" y="31"/>
                  </a:lnTo>
                  <a:lnTo>
                    <a:pt x="16" y="31"/>
                  </a:lnTo>
                  <a:lnTo>
                    <a:pt x="16" y="31"/>
                  </a:lnTo>
                  <a:lnTo>
                    <a:pt x="17" y="31"/>
                  </a:lnTo>
                  <a:lnTo>
                    <a:pt x="18" y="31"/>
                  </a:lnTo>
                  <a:lnTo>
                    <a:pt x="19" y="30"/>
                  </a:lnTo>
                  <a:lnTo>
                    <a:pt x="19" y="30"/>
                  </a:lnTo>
                  <a:lnTo>
                    <a:pt x="20" y="30"/>
                  </a:lnTo>
                  <a:lnTo>
                    <a:pt x="21" y="30"/>
                  </a:lnTo>
                  <a:lnTo>
                    <a:pt x="21" y="30"/>
                  </a:lnTo>
                  <a:lnTo>
                    <a:pt x="22" y="29"/>
                  </a:lnTo>
                  <a:lnTo>
                    <a:pt x="23" y="29"/>
                  </a:lnTo>
                  <a:lnTo>
                    <a:pt x="23" y="29"/>
                  </a:lnTo>
                  <a:lnTo>
                    <a:pt x="24" y="28"/>
                  </a:lnTo>
                  <a:lnTo>
                    <a:pt x="24" y="28"/>
                  </a:lnTo>
                  <a:lnTo>
                    <a:pt x="25" y="27"/>
                  </a:lnTo>
                  <a:lnTo>
                    <a:pt x="26" y="27"/>
                  </a:lnTo>
                  <a:lnTo>
                    <a:pt x="26" y="26"/>
                  </a:lnTo>
                  <a:lnTo>
                    <a:pt x="27" y="26"/>
                  </a:lnTo>
                  <a:lnTo>
                    <a:pt x="27" y="25"/>
                  </a:lnTo>
                  <a:lnTo>
                    <a:pt x="27" y="25"/>
                  </a:lnTo>
                  <a:lnTo>
                    <a:pt x="28" y="24"/>
                  </a:lnTo>
                  <a:lnTo>
                    <a:pt x="28" y="23"/>
                  </a:lnTo>
                  <a:lnTo>
                    <a:pt x="29" y="23"/>
                  </a:lnTo>
                  <a:lnTo>
                    <a:pt x="29" y="22"/>
                  </a:lnTo>
                  <a:lnTo>
                    <a:pt x="29" y="21"/>
                  </a:lnTo>
                  <a:lnTo>
                    <a:pt x="29" y="21"/>
                  </a:lnTo>
                  <a:lnTo>
                    <a:pt x="30" y="20"/>
                  </a:lnTo>
                  <a:lnTo>
                    <a:pt x="30" y="19"/>
                  </a:lnTo>
                  <a:lnTo>
                    <a:pt x="30" y="18"/>
                  </a:lnTo>
                  <a:lnTo>
                    <a:pt x="30" y="18"/>
                  </a:lnTo>
                  <a:lnTo>
                    <a:pt x="30" y="17"/>
                  </a:lnTo>
                  <a:lnTo>
                    <a:pt x="30" y="16"/>
                  </a:lnTo>
                  <a:lnTo>
                    <a:pt x="30" y="15"/>
                  </a:lnTo>
                  <a:lnTo>
                    <a:pt x="30" y="15"/>
                  </a:lnTo>
                  <a:lnTo>
                    <a:pt x="30" y="14"/>
                  </a:lnTo>
                  <a:lnTo>
                    <a:pt x="30" y="13"/>
                  </a:lnTo>
                  <a:lnTo>
                    <a:pt x="30" y="12"/>
                  </a:lnTo>
                  <a:lnTo>
                    <a:pt x="30" y="12"/>
                  </a:lnTo>
                  <a:lnTo>
                    <a:pt x="29" y="11"/>
                  </a:lnTo>
                  <a:lnTo>
                    <a:pt x="29" y="10"/>
                  </a:lnTo>
                  <a:lnTo>
                    <a:pt x="29" y="10"/>
                  </a:lnTo>
                  <a:lnTo>
                    <a:pt x="28" y="9"/>
                  </a:lnTo>
                  <a:lnTo>
                    <a:pt x="28" y="8"/>
                  </a:lnTo>
                  <a:lnTo>
                    <a:pt x="28" y="8"/>
                  </a:lnTo>
                  <a:lnTo>
                    <a:pt x="27" y="7"/>
                  </a:lnTo>
                  <a:lnTo>
                    <a:pt x="27" y="6"/>
                  </a:lnTo>
                  <a:lnTo>
                    <a:pt x="26" y="6"/>
                  </a:lnTo>
                  <a:lnTo>
                    <a:pt x="26" y="5"/>
                  </a:lnTo>
                  <a:lnTo>
                    <a:pt x="25" y="5"/>
                  </a:lnTo>
                  <a:lnTo>
                    <a:pt x="25" y="4"/>
                  </a:lnTo>
                  <a:lnTo>
                    <a:pt x="24" y="4"/>
                  </a:lnTo>
                  <a:lnTo>
                    <a:pt x="24" y="3"/>
                  </a:lnTo>
                  <a:lnTo>
                    <a:pt x="23" y="3"/>
                  </a:lnTo>
                  <a:lnTo>
                    <a:pt x="22" y="3"/>
                  </a:lnTo>
                  <a:lnTo>
                    <a:pt x="22" y="2"/>
                  </a:lnTo>
                  <a:lnTo>
                    <a:pt x="21" y="2"/>
                  </a:lnTo>
                  <a:lnTo>
                    <a:pt x="20" y="2"/>
                  </a:lnTo>
                  <a:lnTo>
                    <a:pt x="20" y="1"/>
                  </a:lnTo>
                  <a:lnTo>
                    <a:pt x="19" y="1"/>
                  </a:lnTo>
                  <a:lnTo>
                    <a:pt x="18" y="1"/>
                  </a:lnTo>
                  <a:lnTo>
                    <a:pt x="17" y="1"/>
                  </a:lnTo>
                  <a:close/>
                </a:path>
              </a:pathLst>
            </a:custGeom>
            <a:solidFill>
              <a:srgbClr val="1315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0" name="Freeform 14"/>
            <p:cNvSpPr>
              <a:spLocks/>
            </p:cNvSpPr>
            <p:nvPr/>
          </p:nvSpPr>
          <p:spPr bwMode="auto">
            <a:xfrm>
              <a:off x="1305" y="1156"/>
              <a:ext cx="16" cy="15"/>
            </a:xfrm>
            <a:custGeom>
              <a:avLst/>
              <a:gdLst>
                <a:gd name="T0" fmla="*/ 10 w 16"/>
                <a:gd name="T1" fmla="*/ 0 h 15"/>
                <a:gd name="T2" fmla="*/ 11 w 16"/>
                <a:gd name="T3" fmla="*/ 1 h 15"/>
                <a:gd name="T4" fmla="*/ 13 w 16"/>
                <a:gd name="T5" fmla="*/ 2 h 15"/>
                <a:gd name="T6" fmla="*/ 14 w 16"/>
                <a:gd name="T7" fmla="*/ 3 h 15"/>
                <a:gd name="T8" fmla="*/ 15 w 16"/>
                <a:gd name="T9" fmla="*/ 4 h 15"/>
                <a:gd name="T10" fmla="*/ 15 w 16"/>
                <a:gd name="T11" fmla="*/ 5 h 15"/>
                <a:gd name="T12" fmla="*/ 16 w 16"/>
                <a:gd name="T13" fmla="*/ 7 h 15"/>
                <a:gd name="T14" fmla="*/ 16 w 16"/>
                <a:gd name="T15" fmla="*/ 8 h 15"/>
                <a:gd name="T16" fmla="*/ 15 w 16"/>
                <a:gd name="T17" fmla="*/ 9 h 15"/>
                <a:gd name="T18" fmla="*/ 15 w 16"/>
                <a:gd name="T19" fmla="*/ 11 h 15"/>
                <a:gd name="T20" fmla="*/ 14 w 16"/>
                <a:gd name="T21" fmla="*/ 12 h 15"/>
                <a:gd name="T22" fmla="*/ 13 w 16"/>
                <a:gd name="T23" fmla="*/ 13 h 15"/>
                <a:gd name="T24" fmla="*/ 12 w 16"/>
                <a:gd name="T25" fmla="*/ 14 h 15"/>
                <a:gd name="T26" fmla="*/ 10 w 16"/>
                <a:gd name="T27" fmla="*/ 14 h 15"/>
                <a:gd name="T28" fmla="*/ 9 w 16"/>
                <a:gd name="T29" fmla="*/ 15 h 15"/>
                <a:gd name="T30" fmla="*/ 7 w 16"/>
                <a:gd name="T31" fmla="*/ 15 h 15"/>
                <a:gd name="T32" fmla="*/ 6 w 16"/>
                <a:gd name="T33" fmla="*/ 14 h 15"/>
                <a:gd name="T34" fmla="*/ 4 w 16"/>
                <a:gd name="T35" fmla="*/ 14 h 15"/>
                <a:gd name="T36" fmla="*/ 3 w 16"/>
                <a:gd name="T37" fmla="*/ 13 h 15"/>
                <a:gd name="T38" fmla="*/ 2 w 16"/>
                <a:gd name="T39" fmla="*/ 12 h 15"/>
                <a:gd name="T40" fmla="*/ 1 w 16"/>
                <a:gd name="T41" fmla="*/ 11 h 15"/>
                <a:gd name="T42" fmla="*/ 0 w 16"/>
                <a:gd name="T43" fmla="*/ 10 h 15"/>
                <a:gd name="T44" fmla="*/ 0 w 16"/>
                <a:gd name="T45" fmla="*/ 8 h 15"/>
                <a:gd name="T46" fmla="*/ 0 w 16"/>
                <a:gd name="T47" fmla="*/ 7 h 15"/>
                <a:gd name="T48" fmla="*/ 0 w 16"/>
                <a:gd name="T49" fmla="*/ 5 h 15"/>
                <a:gd name="T50" fmla="*/ 1 w 16"/>
                <a:gd name="T51" fmla="*/ 4 h 15"/>
                <a:gd name="T52" fmla="*/ 2 w 16"/>
                <a:gd name="T53" fmla="*/ 3 h 15"/>
                <a:gd name="T54" fmla="*/ 3 w 16"/>
                <a:gd name="T55" fmla="*/ 2 h 15"/>
                <a:gd name="T56" fmla="*/ 4 w 16"/>
                <a:gd name="T57" fmla="*/ 1 h 15"/>
                <a:gd name="T58" fmla="*/ 5 w 16"/>
                <a:gd name="T59" fmla="*/ 1 h 15"/>
                <a:gd name="T60" fmla="*/ 7 w 16"/>
                <a:gd name="T61" fmla="*/ 0 h 15"/>
                <a:gd name="T62" fmla="*/ 8 w 16"/>
                <a:gd name="T63"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 h="15">
                  <a:moveTo>
                    <a:pt x="9" y="0"/>
                  </a:moveTo>
                  <a:lnTo>
                    <a:pt x="10" y="0"/>
                  </a:lnTo>
                  <a:lnTo>
                    <a:pt x="11" y="1"/>
                  </a:lnTo>
                  <a:lnTo>
                    <a:pt x="11" y="1"/>
                  </a:lnTo>
                  <a:lnTo>
                    <a:pt x="12" y="1"/>
                  </a:lnTo>
                  <a:lnTo>
                    <a:pt x="13" y="2"/>
                  </a:lnTo>
                  <a:lnTo>
                    <a:pt x="13" y="2"/>
                  </a:lnTo>
                  <a:lnTo>
                    <a:pt x="14" y="3"/>
                  </a:lnTo>
                  <a:lnTo>
                    <a:pt x="14" y="3"/>
                  </a:lnTo>
                  <a:lnTo>
                    <a:pt x="15" y="4"/>
                  </a:lnTo>
                  <a:lnTo>
                    <a:pt x="15" y="4"/>
                  </a:lnTo>
                  <a:lnTo>
                    <a:pt x="15" y="5"/>
                  </a:lnTo>
                  <a:lnTo>
                    <a:pt x="16" y="6"/>
                  </a:lnTo>
                  <a:lnTo>
                    <a:pt x="16" y="7"/>
                  </a:lnTo>
                  <a:lnTo>
                    <a:pt x="16" y="7"/>
                  </a:lnTo>
                  <a:lnTo>
                    <a:pt x="16" y="8"/>
                  </a:lnTo>
                  <a:lnTo>
                    <a:pt x="16" y="9"/>
                  </a:lnTo>
                  <a:lnTo>
                    <a:pt x="15" y="9"/>
                  </a:lnTo>
                  <a:lnTo>
                    <a:pt x="15" y="10"/>
                  </a:lnTo>
                  <a:lnTo>
                    <a:pt x="15" y="11"/>
                  </a:lnTo>
                  <a:lnTo>
                    <a:pt x="14" y="11"/>
                  </a:lnTo>
                  <a:lnTo>
                    <a:pt x="14" y="12"/>
                  </a:lnTo>
                  <a:lnTo>
                    <a:pt x="14" y="12"/>
                  </a:lnTo>
                  <a:lnTo>
                    <a:pt x="13" y="13"/>
                  </a:lnTo>
                  <a:lnTo>
                    <a:pt x="12" y="13"/>
                  </a:lnTo>
                  <a:lnTo>
                    <a:pt x="12" y="14"/>
                  </a:lnTo>
                  <a:lnTo>
                    <a:pt x="11" y="14"/>
                  </a:lnTo>
                  <a:lnTo>
                    <a:pt x="10" y="14"/>
                  </a:lnTo>
                  <a:lnTo>
                    <a:pt x="10" y="14"/>
                  </a:lnTo>
                  <a:lnTo>
                    <a:pt x="9" y="15"/>
                  </a:lnTo>
                  <a:lnTo>
                    <a:pt x="8" y="15"/>
                  </a:lnTo>
                  <a:lnTo>
                    <a:pt x="7" y="15"/>
                  </a:lnTo>
                  <a:lnTo>
                    <a:pt x="7" y="14"/>
                  </a:lnTo>
                  <a:lnTo>
                    <a:pt x="6" y="14"/>
                  </a:lnTo>
                  <a:lnTo>
                    <a:pt x="5" y="14"/>
                  </a:lnTo>
                  <a:lnTo>
                    <a:pt x="4" y="14"/>
                  </a:lnTo>
                  <a:lnTo>
                    <a:pt x="4" y="13"/>
                  </a:lnTo>
                  <a:lnTo>
                    <a:pt x="3" y="13"/>
                  </a:lnTo>
                  <a:lnTo>
                    <a:pt x="2" y="13"/>
                  </a:lnTo>
                  <a:lnTo>
                    <a:pt x="2" y="12"/>
                  </a:lnTo>
                  <a:lnTo>
                    <a:pt x="1" y="11"/>
                  </a:lnTo>
                  <a:lnTo>
                    <a:pt x="1" y="11"/>
                  </a:lnTo>
                  <a:lnTo>
                    <a:pt x="1" y="10"/>
                  </a:lnTo>
                  <a:lnTo>
                    <a:pt x="0" y="10"/>
                  </a:lnTo>
                  <a:lnTo>
                    <a:pt x="0" y="9"/>
                  </a:lnTo>
                  <a:lnTo>
                    <a:pt x="0" y="8"/>
                  </a:lnTo>
                  <a:lnTo>
                    <a:pt x="0" y="7"/>
                  </a:lnTo>
                  <a:lnTo>
                    <a:pt x="0" y="7"/>
                  </a:lnTo>
                  <a:lnTo>
                    <a:pt x="0" y="6"/>
                  </a:lnTo>
                  <a:lnTo>
                    <a:pt x="0" y="5"/>
                  </a:lnTo>
                  <a:lnTo>
                    <a:pt x="0" y="5"/>
                  </a:lnTo>
                  <a:lnTo>
                    <a:pt x="1" y="4"/>
                  </a:lnTo>
                  <a:lnTo>
                    <a:pt x="1" y="3"/>
                  </a:lnTo>
                  <a:lnTo>
                    <a:pt x="2" y="3"/>
                  </a:lnTo>
                  <a:lnTo>
                    <a:pt x="2" y="2"/>
                  </a:lnTo>
                  <a:lnTo>
                    <a:pt x="3" y="2"/>
                  </a:lnTo>
                  <a:lnTo>
                    <a:pt x="3" y="1"/>
                  </a:lnTo>
                  <a:lnTo>
                    <a:pt x="4" y="1"/>
                  </a:lnTo>
                  <a:lnTo>
                    <a:pt x="5" y="1"/>
                  </a:lnTo>
                  <a:lnTo>
                    <a:pt x="5" y="1"/>
                  </a:lnTo>
                  <a:lnTo>
                    <a:pt x="6" y="0"/>
                  </a:lnTo>
                  <a:lnTo>
                    <a:pt x="7" y="0"/>
                  </a:lnTo>
                  <a:lnTo>
                    <a:pt x="7" y="0"/>
                  </a:lnTo>
                  <a:lnTo>
                    <a:pt x="8" y="0"/>
                  </a:lnTo>
                  <a:lnTo>
                    <a:pt x="9"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1" name="Freeform 15"/>
            <p:cNvSpPr>
              <a:spLocks/>
            </p:cNvSpPr>
            <p:nvPr/>
          </p:nvSpPr>
          <p:spPr bwMode="auto">
            <a:xfrm>
              <a:off x="1213" y="1072"/>
              <a:ext cx="163" cy="43"/>
            </a:xfrm>
            <a:custGeom>
              <a:avLst/>
              <a:gdLst>
                <a:gd name="T0" fmla="*/ 163 w 163"/>
                <a:gd name="T1" fmla="*/ 43 h 43"/>
                <a:gd name="T2" fmla="*/ 78 w 163"/>
                <a:gd name="T3" fmla="*/ 10 h 43"/>
                <a:gd name="T4" fmla="*/ 0 w 163"/>
                <a:gd name="T5" fmla="*/ 35 h 43"/>
                <a:gd name="T6" fmla="*/ 75 w 163"/>
                <a:gd name="T7" fmla="*/ 0 h 43"/>
                <a:gd name="T8" fmla="*/ 151 w 163"/>
                <a:gd name="T9" fmla="*/ 21 h 43"/>
                <a:gd name="T10" fmla="*/ 163 w 163"/>
                <a:gd name="T11" fmla="*/ 43 h 43"/>
              </a:gdLst>
              <a:ahLst/>
              <a:cxnLst>
                <a:cxn ang="0">
                  <a:pos x="T0" y="T1"/>
                </a:cxn>
                <a:cxn ang="0">
                  <a:pos x="T2" y="T3"/>
                </a:cxn>
                <a:cxn ang="0">
                  <a:pos x="T4" y="T5"/>
                </a:cxn>
                <a:cxn ang="0">
                  <a:pos x="T6" y="T7"/>
                </a:cxn>
                <a:cxn ang="0">
                  <a:pos x="T8" y="T9"/>
                </a:cxn>
                <a:cxn ang="0">
                  <a:pos x="T10" y="T11"/>
                </a:cxn>
              </a:cxnLst>
              <a:rect l="0" t="0" r="r" b="b"/>
              <a:pathLst>
                <a:path w="163" h="43">
                  <a:moveTo>
                    <a:pt x="163" y="43"/>
                  </a:moveTo>
                  <a:lnTo>
                    <a:pt x="78" y="10"/>
                  </a:lnTo>
                  <a:lnTo>
                    <a:pt x="0" y="35"/>
                  </a:lnTo>
                  <a:lnTo>
                    <a:pt x="75" y="0"/>
                  </a:lnTo>
                  <a:lnTo>
                    <a:pt x="151" y="21"/>
                  </a:lnTo>
                  <a:lnTo>
                    <a:pt x="163" y="43"/>
                  </a:lnTo>
                  <a:close/>
                </a:path>
              </a:pathLst>
            </a:custGeom>
            <a:solidFill>
              <a:srgbClr val="9A652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2" name="Freeform 16"/>
            <p:cNvSpPr>
              <a:spLocks/>
            </p:cNvSpPr>
            <p:nvPr/>
          </p:nvSpPr>
          <p:spPr bwMode="auto">
            <a:xfrm>
              <a:off x="1431" y="1136"/>
              <a:ext cx="92" cy="66"/>
            </a:xfrm>
            <a:custGeom>
              <a:avLst/>
              <a:gdLst>
                <a:gd name="T0" fmla="*/ 87 w 92"/>
                <a:gd name="T1" fmla="*/ 16 h 66"/>
                <a:gd name="T2" fmla="*/ 79 w 92"/>
                <a:gd name="T3" fmla="*/ 11 h 66"/>
                <a:gd name="T4" fmla="*/ 72 w 92"/>
                <a:gd name="T5" fmla="*/ 7 h 66"/>
                <a:gd name="T6" fmla="*/ 66 w 92"/>
                <a:gd name="T7" fmla="*/ 4 h 66"/>
                <a:gd name="T8" fmla="*/ 59 w 92"/>
                <a:gd name="T9" fmla="*/ 2 h 66"/>
                <a:gd name="T10" fmla="*/ 53 w 92"/>
                <a:gd name="T11" fmla="*/ 0 h 66"/>
                <a:gd name="T12" fmla="*/ 47 w 92"/>
                <a:gd name="T13" fmla="*/ 0 h 66"/>
                <a:gd name="T14" fmla="*/ 42 w 92"/>
                <a:gd name="T15" fmla="*/ 0 h 66"/>
                <a:gd name="T16" fmla="*/ 36 w 92"/>
                <a:gd name="T17" fmla="*/ 1 h 66"/>
                <a:gd name="T18" fmla="*/ 31 w 92"/>
                <a:gd name="T19" fmla="*/ 4 h 66"/>
                <a:gd name="T20" fmla="*/ 26 w 92"/>
                <a:gd name="T21" fmla="*/ 7 h 66"/>
                <a:gd name="T22" fmla="*/ 22 w 92"/>
                <a:gd name="T23" fmla="*/ 12 h 66"/>
                <a:gd name="T24" fmla="*/ 17 w 92"/>
                <a:gd name="T25" fmla="*/ 18 h 66"/>
                <a:gd name="T26" fmla="*/ 12 w 92"/>
                <a:gd name="T27" fmla="*/ 25 h 66"/>
                <a:gd name="T28" fmla="*/ 7 w 92"/>
                <a:gd name="T29" fmla="*/ 33 h 66"/>
                <a:gd name="T30" fmla="*/ 2 w 92"/>
                <a:gd name="T31" fmla="*/ 43 h 66"/>
                <a:gd name="T32" fmla="*/ 3 w 92"/>
                <a:gd name="T33" fmla="*/ 51 h 66"/>
                <a:gd name="T34" fmla="*/ 10 w 92"/>
                <a:gd name="T35" fmla="*/ 55 h 66"/>
                <a:gd name="T36" fmla="*/ 17 w 92"/>
                <a:gd name="T37" fmla="*/ 58 h 66"/>
                <a:gd name="T38" fmla="*/ 25 w 92"/>
                <a:gd name="T39" fmla="*/ 61 h 66"/>
                <a:gd name="T40" fmla="*/ 34 w 92"/>
                <a:gd name="T41" fmla="*/ 64 h 66"/>
                <a:gd name="T42" fmla="*/ 42 w 92"/>
                <a:gd name="T43" fmla="*/ 65 h 66"/>
                <a:gd name="T44" fmla="*/ 50 w 92"/>
                <a:gd name="T45" fmla="*/ 66 h 66"/>
                <a:gd name="T46" fmla="*/ 58 w 92"/>
                <a:gd name="T47" fmla="*/ 66 h 66"/>
                <a:gd name="T48" fmla="*/ 66 w 92"/>
                <a:gd name="T49" fmla="*/ 65 h 66"/>
                <a:gd name="T50" fmla="*/ 73 w 92"/>
                <a:gd name="T51" fmla="*/ 62 h 66"/>
                <a:gd name="T52" fmla="*/ 79 w 92"/>
                <a:gd name="T53" fmla="*/ 59 h 66"/>
                <a:gd name="T54" fmla="*/ 85 w 92"/>
                <a:gd name="T55" fmla="*/ 55 h 66"/>
                <a:gd name="T56" fmla="*/ 89 w 92"/>
                <a:gd name="T57" fmla="*/ 49 h 66"/>
                <a:gd name="T58" fmla="*/ 91 w 92"/>
                <a:gd name="T59" fmla="*/ 42 h 66"/>
                <a:gd name="T60" fmla="*/ 92 w 92"/>
                <a:gd name="T61" fmla="*/ 34 h 66"/>
                <a:gd name="T62" fmla="*/ 92 w 92"/>
                <a:gd name="T63" fmla="*/ 24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2" h="66">
                  <a:moveTo>
                    <a:pt x="91" y="19"/>
                  </a:moveTo>
                  <a:lnTo>
                    <a:pt x="87" y="16"/>
                  </a:lnTo>
                  <a:lnTo>
                    <a:pt x="83" y="14"/>
                  </a:lnTo>
                  <a:lnTo>
                    <a:pt x="79" y="11"/>
                  </a:lnTo>
                  <a:lnTo>
                    <a:pt x="76" y="9"/>
                  </a:lnTo>
                  <a:lnTo>
                    <a:pt x="72" y="7"/>
                  </a:lnTo>
                  <a:lnTo>
                    <a:pt x="69" y="6"/>
                  </a:lnTo>
                  <a:lnTo>
                    <a:pt x="66" y="4"/>
                  </a:lnTo>
                  <a:lnTo>
                    <a:pt x="62" y="3"/>
                  </a:lnTo>
                  <a:lnTo>
                    <a:pt x="59" y="2"/>
                  </a:lnTo>
                  <a:lnTo>
                    <a:pt x="56" y="1"/>
                  </a:lnTo>
                  <a:lnTo>
                    <a:pt x="53" y="0"/>
                  </a:lnTo>
                  <a:lnTo>
                    <a:pt x="50" y="0"/>
                  </a:lnTo>
                  <a:lnTo>
                    <a:pt x="47" y="0"/>
                  </a:lnTo>
                  <a:lnTo>
                    <a:pt x="45" y="0"/>
                  </a:lnTo>
                  <a:lnTo>
                    <a:pt x="42" y="0"/>
                  </a:lnTo>
                  <a:lnTo>
                    <a:pt x="39" y="0"/>
                  </a:lnTo>
                  <a:lnTo>
                    <a:pt x="36" y="1"/>
                  </a:lnTo>
                  <a:lnTo>
                    <a:pt x="34" y="2"/>
                  </a:lnTo>
                  <a:lnTo>
                    <a:pt x="31" y="4"/>
                  </a:lnTo>
                  <a:lnTo>
                    <a:pt x="29" y="5"/>
                  </a:lnTo>
                  <a:lnTo>
                    <a:pt x="26" y="7"/>
                  </a:lnTo>
                  <a:lnTo>
                    <a:pt x="24" y="10"/>
                  </a:lnTo>
                  <a:lnTo>
                    <a:pt x="22" y="12"/>
                  </a:lnTo>
                  <a:lnTo>
                    <a:pt x="19" y="15"/>
                  </a:lnTo>
                  <a:lnTo>
                    <a:pt x="17" y="18"/>
                  </a:lnTo>
                  <a:lnTo>
                    <a:pt x="14" y="21"/>
                  </a:lnTo>
                  <a:lnTo>
                    <a:pt x="12" y="25"/>
                  </a:lnTo>
                  <a:lnTo>
                    <a:pt x="10" y="29"/>
                  </a:lnTo>
                  <a:lnTo>
                    <a:pt x="7" y="33"/>
                  </a:lnTo>
                  <a:lnTo>
                    <a:pt x="5" y="38"/>
                  </a:lnTo>
                  <a:lnTo>
                    <a:pt x="2" y="43"/>
                  </a:lnTo>
                  <a:lnTo>
                    <a:pt x="0" y="48"/>
                  </a:lnTo>
                  <a:lnTo>
                    <a:pt x="3" y="51"/>
                  </a:lnTo>
                  <a:lnTo>
                    <a:pt x="6" y="53"/>
                  </a:lnTo>
                  <a:lnTo>
                    <a:pt x="10" y="55"/>
                  </a:lnTo>
                  <a:lnTo>
                    <a:pt x="13" y="57"/>
                  </a:lnTo>
                  <a:lnTo>
                    <a:pt x="17" y="58"/>
                  </a:lnTo>
                  <a:lnTo>
                    <a:pt x="21" y="60"/>
                  </a:lnTo>
                  <a:lnTo>
                    <a:pt x="25" y="61"/>
                  </a:lnTo>
                  <a:lnTo>
                    <a:pt x="29" y="63"/>
                  </a:lnTo>
                  <a:lnTo>
                    <a:pt x="34" y="64"/>
                  </a:lnTo>
                  <a:lnTo>
                    <a:pt x="38" y="65"/>
                  </a:lnTo>
                  <a:lnTo>
                    <a:pt x="42" y="65"/>
                  </a:lnTo>
                  <a:lnTo>
                    <a:pt x="46" y="66"/>
                  </a:lnTo>
                  <a:lnTo>
                    <a:pt x="50" y="66"/>
                  </a:lnTo>
                  <a:lnTo>
                    <a:pt x="54" y="66"/>
                  </a:lnTo>
                  <a:lnTo>
                    <a:pt x="58" y="66"/>
                  </a:lnTo>
                  <a:lnTo>
                    <a:pt x="62" y="65"/>
                  </a:lnTo>
                  <a:lnTo>
                    <a:pt x="66" y="65"/>
                  </a:lnTo>
                  <a:lnTo>
                    <a:pt x="70" y="64"/>
                  </a:lnTo>
                  <a:lnTo>
                    <a:pt x="73" y="62"/>
                  </a:lnTo>
                  <a:lnTo>
                    <a:pt x="76" y="61"/>
                  </a:lnTo>
                  <a:lnTo>
                    <a:pt x="79" y="59"/>
                  </a:lnTo>
                  <a:lnTo>
                    <a:pt x="82" y="57"/>
                  </a:lnTo>
                  <a:lnTo>
                    <a:pt x="85" y="55"/>
                  </a:lnTo>
                  <a:lnTo>
                    <a:pt x="87" y="52"/>
                  </a:lnTo>
                  <a:lnTo>
                    <a:pt x="89" y="49"/>
                  </a:lnTo>
                  <a:lnTo>
                    <a:pt x="90" y="46"/>
                  </a:lnTo>
                  <a:lnTo>
                    <a:pt x="91" y="42"/>
                  </a:lnTo>
                  <a:lnTo>
                    <a:pt x="92" y="38"/>
                  </a:lnTo>
                  <a:lnTo>
                    <a:pt x="92" y="34"/>
                  </a:lnTo>
                  <a:lnTo>
                    <a:pt x="92" y="29"/>
                  </a:lnTo>
                  <a:lnTo>
                    <a:pt x="92" y="24"/>
                  </a:lnTo>
                  <a:lnTo>
                    <a:pt x="91" y="1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3" name="Freeform 17"/>
            <p:cNvSpPr>
              <a:spLocks/>
            </p:cNvSpPr>
            <p:nvPr/>
          </p:nvSpPr>
          <p:spPr bwMode="auto">
            <a:xfrm>
              <a:off x="1462" y="1140"/>
              <a:ext cx="52" cy="59"/>
            </a:xfrm>
            <a:custGeom>
              <a:avLst/>
              <a:gdLst>
                <a:gd name="T0" fmla="*/ 27 w 52"/>
                <a:gd name="T1" fmla="*/ 0 h 59"/>
                <a:gd name="T2" fmla="*/ 23 w 52"/>
                <a:gd name="T3" fmla="*/ 1 h 59"/>
                <a:gd name="T4" fmla="*/ 19 w 52"/>
                <a:gd name="T5" fmla="*/ 2 h 59"/>
                <a:gd name="T6" fmla="*/ 15 w 52"/>
                <a:gd name="T7" fmla="*/ 3 h 59"/>
                <a:gd name="T8" fmla="*/ 12 w 52"/>
                <a:gd name="T9" fmla="*/ 5 h 59"/>
                <a:gd name="T10" fmla="*/ 9 w 52"/>
                <a:gd name="T11" fmla="*/ 8 h 59"/>
                <a:gd name="T12" fmla="*/ 6 w 52"/>
                <a:gd name="T13" fmla="*/ 11 h 59"/>
                <a:gd name="T14" fmla="*/ 4 w 52"/>
                <a:gd name="T15" fmla="*/ 15 h 59"/>
                <a:gd name="T16" fmla="*/ 2 w 52"/>
                <a:gd name="T17" fmla="*/ 18 h 59"/>
                <a:gd name="T18" fmla="*/ 1 w 52"/>
                <a:gd name="T19" fmla="*/ 23 h 59"/>
                <a:gd name="T20" fmla="*/ 0 w 52"/>
                <a:gd name="T21" fmla="*/ 27 h 59"/>
                <a:gd name="T22" fmla="*/ 0 w 52"/>
                <a:gd name="T23" fmla="*/ 31 h 59"/>
                <a:gd name="T24" fmla="*/ 1 w 52"/>
                <a:gd name="T25" fmla="*/ 36 h 59"/>
                <a:gd name="T26" fmla="*/ 2 w 52"/>
                <a:gd name="T27" fmla="*/ 40 h 59"/>
                <a:gd name="T28" fmla="*/ 3 w 52"/>
                <a:gd name="T29" fmla="*/ 44 h 59"/>
                <a:gd name="T30" fmla="*/ 5 w 52"/>
                <a:gd name="T31" fmla="*/ 47 h 59"/>
                <a:gd name="T32" fmla="*/ 8 w 52"/>
                <a:gd name="T33" fmla="*/ 50 h 59"/>
                <a:gd name="T34" fmla="*/ 10 w 52"/>
                <a:gd name="T35" fmla="*/ 53 h 59"/>
                <a:gd name="T36" fmla="*/ 13 w 52"/>
                <a:gd name="T37" fmla="*/ 55 h 59"/>
                <a:gd name="T38" fmla="*/ 17 w 52"/>
                <a:gd name="T39" fmla="*/ 57 h 59"/>
                <a:gd name="T40" fmla="*/ 21 w 52"/>
                <a:gd name="T41" fmla="*/ 58 h 59"/>
                <a:gd name="T42" fmla="*/ 25 w 52"/>
                <a:gd name="T43" fmla="*/ 59 h 59"/>
                <a:gd name="T44" fmla="*/ 29 w 52"/>
                <a:gd name="T45" fmla="*/ 59 h 59"/>
                <a:gd name="T46" fmla="*/ 32 w 52"/>
                <a:gd name="T47" fmla="*/ 58 h 59"/>
                <a:gd name="T48" fmla="*/ 36 w 52"/>
                <a:gd name="T49" fmla="*/ 56 h 59"/>
                <a:gd name="T50" fmla="*/ 39 w 52"/>
                <a:gd name="T51" fmla="*/ 55 h 59"/>
                <a:gd name="T52" fmla="*/ 42 w 52"/>
                <a:gd name="T53" fmla="*/ 52 h 59"/>
                <a:gd name="T54" fmla="*/ 45 w 52"/>
                <a:gd name="T55" fmla="*/ 49 h 59"/>
                <a:gd name="T56" fmla="*/ 48 w 52"/>
                <a:gd name="T57" fmla="*/ 46 h 59"/>
                <a:gd name="T58" fmla="*/ 50 w 52"/>
                <a:gd name="T59" fmla="*/ 42 h 59"/>
                <a:gd name="T60" fmla="*/ 51 w 52"/>
                <a:gd name="T61" fmla="*/ 38 h 59"/>
                <a:gd name="T62" fmla="*/ 52 w 52"/>
                <a:gd name="T63" fmla="*/ 34 h 59"/>
                <a:gd name="T64" fmla="*/ 52 w 52"/>
                <a:gd name="T65" fmla="*/ 29 h 59"/>
                <a:gd name="T66" fmla="*/ 52 w 52"/>
                <a:gd name="T67" fmla="*/ 25 h 59"/>
                <a:gd name="T68" fmla="*/ 51 w 52"/>
                <a:gd name="T69" fmla="*/ 21 h 59"/>
                <a:gd name="T70" fmla="*/ 50 w 52"/>
                <a:gd name="T71" fmla="*/ 17 h 59"/>
                <a:gd name="T72" fmla="*/ 48 w 52"/>
                <a:gd name="T73" fmla="*/ 13 h 59"/>
                <a:gd name="T74" fmla="*/ 46 w 52"/>
                <a:gd name="T75" fmla="*/ 10 h 59"/>
                <a:gd name="T76" fmla="*/ 43 w 52"/>
                <a:gd name="T77" fmla="*/ 7 h 59"/>
                <a:gd name="T78" fmla="*/ 40 w 52"/>
                <a:gd name="T79" fmla="*/ 4 h 59"/>
                <a:gd name="T80" fmla="*/ 37 w 52"/>
                <a:gd name="T81" fmla="*/ 2 h 59"/>
                <a:gd name="T82" fmla="*/ 33 w 52"/>
                <a:gd name="T83" fmla="*/ 1 h 59"/>
                <a:gd name="T84" fmla="*/ 29 w 52"/>
                <a:gd name="T85" fmla="*/ 0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52" h="59">
                  <a:moveTo>
                    <a:pt x="29" y="0"/>
                  </a:moveTo>
                  <a:lnTo>
                    <a:pt x="28" y="0"/>
                  </a:lnTo>
                  <a:lnTo>
                    <a:pt x="27" y="0"/>
                  </a:lnTo>
                  <a:lnTo>
                    <a:pt x="25" y="0"/>
                  </a:lnTo>
                  <a:lnTo>
                    <a:pt x="24" y="0"/>
                  </a:lnTo>
                  <a:lnTo>
                    <a:pt x="23" y="1"/>
                  </a:lnTo>
                  <a:lnTo>
                    <a:pt x="21" y="1"/>
                  </a:lnTo>
                  <a:lnTo>
                    <a:pt x="20" y="1"/>
                  </a:lnTo>
                  <a:lnTo>
                    <a:pt x="19" y="2"/>
                  </a:lnTo>
                  <a:lnTo>
                    <a:pt x="18" y="2"/>
                  </a:lnTo>
                  <a:lnTo>
                    <a:pt x="17" y="3"/>
                  </a:lnTo>
                  <a:lnTo>
                    <a:pt x="15" y="3"/>
                  </a:lnTo>
                  <a:lnTo>
                    <a:pt x="14" y="4"/>
                  </a:lnTo>
                  <a:lnTo>
                    <a:pt x="13" y="5"/>
                  </a:lnTo>
                  <a:lnTo>
                    <a:pt x="12" y="5"/>
                  </a:lnTo>
                  <a:lnTo>
                    <a:pt x="11" y="6"/>
                  </a:lnTo>
                  <a:lnTo>
                    <a:pt x="10" y="7"/>
                  </a:lnTo>
                  <a:lnTo>
                    <a:pt x="9" y="8"/>
                  </a:lnTo>
                  <a:lnTo>
                    <a:pt x="8" y="9"/>
                  </a:lnTo>
                  <a:lnTo>
                    <a:pt x="7" y="10"/>
                  </a:lnTo>
                  <a:lnTo>
                    <a:pt x="6" y="11"/>
                  </a:lnTo>
                  <a:lnTo>
                    <a:pt x="6" y="12"/>
                  </a:lnTo>
                  <a:lnTo>
                    <a:pt x="5" y="13"/>
                  </a:lnTo>
                  <a:lnTo>
                    <a:pt x="4" y="15"/>
                  </a:lnTo>
                  <a:lnTo>
                    <a:pt x="4" y="16"/>
                  </a:lnTo>
                  <a:lnTo>
                    <a:pt x="3" y="17"/>
                  </a:lnTo>
                  <a:lnTo>
                    <a:pt x="2" y="18"/>
                  </a:lnTo>
                  <a:lnTo>
                    <a:pt x="2" y="20"/>
                  </a:lnTo>
                  <a:lnTo>
                    <a:pt x="1" y="21"/>
                  </a:lnTo>
                  <a:lnTo>
                    <a:pt x="1" y="23"/>
                  </a:lnTo>
                  <a:lnTo>
                    <a:pt x="1" y="24"/>
                  </a:lnTo>
                  <a:lnTo>
                    <a:pt x="1" y="25"/>
                  </a:lnTo>
                  <a:lnTo>
                    <a:pt x="0" y="27"/>
                  </a:lnTo>
                  <a:lnTo>
                    <a:pt x="0" y="28"/>
                  </a:lnTo>
                  <a:lnTo>
                    <a:pt x="0" y="30"/>
                  </a:lnTo>
                  <a:lnTo>
                    <a:pt x="0" y="31"/>
                  </a:lnTo>
                  <a:lnTo>
                    <a:pt x="0" y="33"/>
                  </a:lnTo>
                  <a:lnTo>
                    <a:pt x="0" y="34"/>
                  </a:lnTo>
                  <a:lnTo>
                    <a:pt x="1" y="36"/>
                  </a:lnTo>
                  <a:lnTo>
                    <a:pt x="1" y="37"/>
                  </a:lnTo>
                  <a:lnTo>
                    <a:pt x="1" y="39"/>
                  </a:lnTo>
                  <a:lnTo>
                    <a:pt x="2" y="40"/>
                  </a:lnTo>
                  <a:lnTo>
                    <a:pt x="2" y="41"/>
                  </a:lnTo>
                  <a:lnTo>
                    <a:pt x="3" y="42"/>
                  </a:lnTo>
                  <a:lnTo>
                    <a:pt x="3" y="44"/>
                  </a:lnTo>
                  <a:lnTo>
                    <a:pt x="4" y="45"/>
                  </a:lnTo>
                  <a:lnTo>
                    <a:pt x="4" y="46"/>
                  </a:lnTo>
                  <a:lnTo>
                    <a:pt x="5" y="47"/>
                  </a:lnTo>
                  <a:lnTo>
                    <a:pt x="6" y="48"/>
                  </a:lnTo>
                  <a:lnTo>
                    <a:pt x="7" y="49"/>
                  </a:lnTo>
                  <a:lnTo>
                    <a:pt x="8" y="50"/>
                  </a:lnTo>
                  <a:lnTo>
                    <a:pt x="8" y="51"/>
                  </a:lnTo>
                  <a:lnTo>
                    <a:pt x="9" y="52"/>
                  </a:lnTo>
                  <a:lnTo>
                    <a:pt x="10" y="53"/>
                  </a:lnTo>
                  <a:lnTo>
                    <a:pt x="11" y="54"/>
                  </a:lnTo>
                  <a:lnTo>
                    <a:pt x="12" y="55"/>
                  </a:lnTo>
                  <a:lnTo>
                    <a:pt x="13" y="55"/>
                  </a:lnTo>
                  <a:lnTo>
                    <a:pt x="15" y="56"/>
                  </a:lnTo>
                  <a:lnTo>
                    <a:pt x="16" y="57"/>
                  </a:lnTo>
                  <a:lnTo>
                    <a:pt x="17" y="57"/>
                  </a:lnTo>
                  <a:lnTo>
                    <a:pt x="18" y="58"/>
                  </a:lnTo>
                  <a:lnTo>
                    <a:pt x="19" y="58"/>
                  </a:lnTo>
                  <a:lnTo>
                    <a:pt x="21" y="58"/>
                  </a:lnTo>
                  <a:lnTo>
                    <a:pt x="22" y="59"/>
                  </a:lnTo>
                  <a:lnTo>
                    <a:pt x="23" y="59"/>
                  </a:lnTo>
                  <a:lnTo>
                    <a:pt x="25" y="59"/>
                  </a:lnTo>
                  <a:lnTo>
                    <a:pt x="26" y="59"/>
                  </a:lnTo>
                  <a:lnTo>
                    <a:pt x="27" y="59"/>
                  </a:lnTo>
                  <a:lnTo>
                    <a:pt x="29" y="59"/>
                  </a:lnTo>
                  <a:lnTo>
                    <a:pt x="30" y="58"/>
                  </a:lnTo>
                  <a:lnTo>
                    <a:pt x="31" y="58"/>
                  </a:lnTo>
                  <a:lnTo>
                    <a:pt x="32" y="58"/>
                  </a:lnTo>
                  <a:lnTo>
                    <a:pt x="34" y="57"/>
                  </a:lnTo>
                  <a:lnTo>
                    <a:pt x="35" y="57"/>
                  </a:lnTo>
                  <a:lnTo>
                    <a:pt x="36" y="56"/>
                  </a:lnTo>
                  <a:lnTo>
                    <a:pt x="37" y="56"/>
                  </a:lnTo>
                  <a:lnTo>
                    <a:pt x="38" y="55"/>
                  </a:lnTo>
                  <a:lnTo>
                    <a:pt x="39" y="55"/>
                  </a:lnTo>
                  <a:lnTo>
                    <a:pt x="40" y="54"/>
                  </a:lnTo>
                  <a:lnTo>
                    <a:pt x="41" y="53"/>
                  </a:lnTo>
                  <a:lnTo>
                    <a:pt x="42" y="52"/>
                  </a:lnTo>
                  <a:lnTo>
                    <a:pt x="43" y="51"/>
                  </a:lnTo>
                  <a:lnTo>
                    <a:pt x="44" y="50"/>
                  </a:lnTo>
                  <a:lnTo>
                    <a:pt x="45" y="49"/>
                  </a:lnTo>
                  <a:lnTo>
                    <a:pt x="46" y="48"/>
                  </a:lnTo>
                  <a:lnTo>
                    <a:pt x="47" y="47"/>
                  </a:lnTo>
                  <a:lnTo>
                    <a:pt x="48" y="46"/>
                  </a:lnTo>
                  <a:lnTo>
                    <a:pt x="48" y="45"/>
                  </a:lnTo>
                  <a:lnTo>
                    <a:pt x="49" y="43"/>
                  </a:lnTo>
                  <a:lnTo>
                    <a:pt x="50" y="42"/>
                  </a:lnTo>
                  <a:lnTo>
                    <a:pt x="50" y="41"/>
                  </a:lnTo>
                  <a:lnTo>
                    <a:pt x="51" y="39"/>
                  </a:lnTo>
                  <a:lnTo>
                    <a:pt x="51" y="38"/>
                  </a:lnTo>
                  <a:lnTo>
                    <a:pt x="51" y="37"/>
                  </a:lnTo>
                  <a:lnTo>
                    <a:pt x="52" y="35"/>
                  </a:lnTo>
                  <a:lnTo>
                    <a:pt x="52" y="34"/>
                  </a:lnTo>
                  <a:lnTo>
                    <a:pt x="52" y="32"/>
                  </a:lnTo>
                  <a:lnTo>
                    <a:pt x="52" y="31"/>
                  </a:lnTo>
                  <a:lnTo>
                    <a:pt x="52" y="29"/>
                  </a:lnTo>
                  <a:lnTo>
                    <a:pt x="52" y="28"/>
                  </a:lnTo>
                  <a:lnTo>
                    <a:pt x="52" y="26"/>
                  </a:lnTo>
                  <a:lnTo>
                    <a:pt x="52" y="25"/>
                  </a:lnTo>
                  <a:lnTo>
                    <a:pt x="52" y="23"/>
                  </a:lnTo>
                  <a:lnTo>
                    <a:pt x="52" y="22"/>
                  </a:lnTo>
                  <a:lnTo>
                    <a:pt x="51" y="21"/>
                  </a:lnTo>
                  <a:lnTo>
                    <a:pt x="51" y="19"/>
                  </a:lnTo>
                  <a:lnTo>
                    <a:pt x="50" y="18"/>
                  </a:lnTo>
                  <a:lnTo>
                    <a:pt x="50" y="17"/>
                  </a:lnTo>
                  <a:lnTo>
                    <a:pt x="49" y="15"/>
                  </a:lnTo>
                  <a:lnTo>
                    <a:pt x="49" y="14"/>
                  </a:lnTo>
                  <a:lnTo>
                    <a:pt x="48" y="13"/>
                  </a:lnTo>
                  <a:lnTo>
                    <a:pt x="47" y="12"/>
                  </a:lnTo>
                  <a:lnTo>
                    <a:pt x="47" y="11"/>
                  </a:lnTo>
                  <a:lnTo>
                    <a:pt x="46" y="10"/>
                  </a:lnTo>
                  <a:lnTo>
                    <a:pt x="45" y="9"/>
                  </a:lnTo>
                  <a:lnTo>
                    <a:pt x="44" y="8"/>
                  </a:lnTo>
                  <a:lnTo>
                    <a:pt x="43" y="7"/>
                  </a:lnTo>
                  <a:lnTo>
                    <a:pt x="42" y="6"/>
                  </a:lnTo>
                  <a:lnTo>
                    <a:pt x="41" y="5"/>
                  </a:lnTo>
                  <a:lnTo>
                    <a:pt x="40" y="4"/>
                  </a:lnTo>
                  <a:lnTo>
                    <a:pt x="39" y="4"/>
                  </a:lnTo>
                  <a:lnTo>
                    <a:pt x="38" y="3"/>
                  </a:lnTo>
                  <a:lnTo>
                    <a:pt x="37" y="2"/>
                  </a:lnTo>
                  <a:lnTo>
                    <a:pt x="36" y="2"/>
                  </a:lnTo>
                  <a:lnTo>
                    <a:pt x="34" y="1"/>
                  </a:lnTo>
                  <a:lnTo>
                    <a:pt x="33" y="1"/>
                  </a:lnTo>
                  <a:lnTo>
                    <a:pt x="32" y="1"/>
                  </a:lnTo>
                  <a:lnTo>
                    <a:pt x="31" y="0"/>
                  </a:lnTo>
                  <a:lnTo>
                    <a:pt x="29" y="0"/>
                  </a:lnTo>
                  <a:close/>
                </a:path>
              </a:pathLst>
            </a:custGeom>
            <a:solidFill>
              <a:srgbClr val="616F8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4" name="Freeform 18"/>
            <p:cNvSpPr>
              <a:spLocks noEditPoints="1"/>
            </p:cNvSpPr>
            <p:nvPr/>
          </p:nvSpPr>
          <p:spPr bwMode="auto">
            <a:xfrm>
              <a:off x="1461" y="1139"/>
              <a:ext cx="55" cy="61"/>
            </a:xfrm>
            <a:custGeom>
              <a:avLst/>
              <a:gdLst>
                <a:gd name="T0" fmla="*/ 27 w 55"/>
                <a:gd name="T1" fmla="*/ 0 h 61"/>
                <a:gd name="T2" fmla="*/ 21 w 55"/>
                <a:gd name="T3" fmla="*/ 1 h 61"/>
                <a:gd name="T4" fmla="*/ 15 w 55"/>
                <a:gd name="T5" fmla="*/ 4 h 61"/>
                <a:gd name="T6" fmla="*/ 10 w 55"/>
                <a:gd name="T7" fmla="*/ 7 h 61"/>
                <a:gd name="T8" fmla="*/ 6 w 55"/>
                <a:gd name="T9" fmla="*/ 12 h 61"/>
                <a:gd name="T10" fmla="*/ 3 w 55"/>
                <a:gd name="T11" fmla="*/ 17 h 61"/>
                <a:gd name="T12" fmla="*/ 1 w 55"/>
                <a:gd name="T13" fmla="*/ 23 h 61"/>
                <a:gd name="T14" fmla="*/ 0 w 55"/>
                <a:gd name="T15" fmla="*/ 28 h 61"/>
                <a:gd name="T16" fmla="*/ 0 w 55"/>
                <a:gd name="T17" fmla="*/ 36 h 61"/>
                <a:gd name="T18" fmla="*/ 2 w 55"/>
                <a:gd name="T19" fmla="*/ 44 h 61"/>
                <a:gd name="T20" fmla="*/ 7 w 55"/>
                <a:gd name="T21" fmla="*/ 51 h 61"/>
                <a:gd name="T22" fmla="*/ 13 w 55"/>
                <a:gd name="T23" fmla="*/ 57 h 61"/>
                <a:gd name="T24" fmla="*/ 20 w 55"/>
                <a:gd name="T25" fmla="*/ 60 h 61"/>
                <a:gd name="T26" fmla="*/ 25 w 55"/>
                <a:gd name="T27" fmla="*/ 61 h 61"/>
                <a:gd name="T28" fmla="*/ 30 w 55"/>
                <a:gd name="T29" fmla="*/ 61 h 61"/>
                <a:gd name="T30" fmla="*/ 35 w 55"/>
                <a:gd name="T31" fmla="*/ 60 h 61"/>
                <a:gd name="T32" fmla="*/ 41 w 55"/>
                <a:gd name="T33" fmla="*/ 57 h 61"/>
                <a:gd name="T34" fmla="*/ 45 w 55"/>
                <a:gd name="T35" fmla="*/ 53 h 61"/>
                <a:gd name="T36" fmla="*/ 49 w 55"/>
                <a:gd name="T37" fmla="*/ 48 h 61"/>
                <a:gd name="T38" fmla="*/ 52 w 55"/>
                <a:gd name="T39" fmla="*/ 43 h 61"/>
                <a:gd name="T40" fmla="*/ 54 w 55"/>
                <a:gd name="T41" fmla="*/ 37 h 61"/>
                <a:gd name="T42" fmla="*/ 54 w 55"/>
                <a:gd name="T43" fmla="*/ 33 h 61"/>
                <a:gd name="T44" fmla="*/ 54 w 55"/>
                <a:gd name="T45" fmla="*/ 24 h 61"/>
                <a:gd name="T46" fmla="*/ 51 w 55"/>
                <a:gd name="T47" fmla="*/ 16 h 61"/>
                <a:gd name="T48" fmla="*/ 47 w 55"/>
                <a:gd name="T49" fmla="*/ 9 h 61"/>
                <a:gd name="T50" fmla="*/ 41 w 55"/>
                <a:gd name="T51" fmla="*/ 4 h 61"/>
                <a:gd name="T52" fmla="*/ 33 w 55"/>
                <a:gd name="T53" fmla="*/ 1 h 61"/>
                <a:gd name="T54" fmla="*/ 30 w 55"/>
                <a:gd name="T55" fmla="*/ 3 h 61"/>
                <a:gd name="T56" fmla="*/ 36 w 55"/>
                <a:gd name="T57" fmla="*/ 4 h 61"/>
                <a:gd name="T58" fmla="*/ 42 w 55"/>
                <a:gd name="T59" fmla="*/ 8 h 61"/>
                <a:gd name="T60" fmla="*/ 47 w 55"/>
                <a:gd name="T61" fmla="*/ 13 h 61"/>
                <a:gd name="T62" fmla="*/ 51 w 55"/>
                <a:gd name="T63" fmla="*/ 21 h 61"/>
                <a:gd name="T64" fmla="*/ 52 w 55"/>
                <a:gd name="T65" fmla="*/ 29 h 61"/>
                <a:gd name="T66" fmla="*/ 52 w 55"/>
                <a:gd name="T67" fmla="*/ 34 h 61"/>
                <a:gd name="T68" fmla="*/ 50 w 55"/>
                <a:gd name="T69" fmla="*/ 40 h 61"/>
                <a:gd name="T70" fmla="*/ 48 w 55"/>
                <a:gd name="T71" fmla="*/ 45 h 61"/>
                <a:gd name="T72" fmla="*/ 45 w 55"/>
                <a:gd name="T73" fmla="*/ 50 h 61"/>
                <a:gd name="T74" fmla="*/ 41 w 55"/>
                <a:gd name="T75" fmla="*/ 54 h 61"/>
                <a:gd name="T76" fmla="*/ 36 w 55"/>
                <a:gd name="T77" fmla="*/ 57 h 61"/>
                <a:gd name="T78" fmla="*/ 29 w 55"/>
                <a:gd name="T79" fmla="*/ 59 h 61"/>
                <a:gd name="T80" fmla="*/ 23 w 55"/>
                <a:gd name="T81" fmla="*/ 58 h 61"/>
                <a:gd name="T82" fmla="*/ 16 w 55"/>
                <a:gd name="T83" fmla="*/ 56 h 61"/>
                <a:gd name="T84" fmla="*/ 10 w 55"/>
                <a:gd name="T85" fmla="*/ 52 h 61"/>
                <a:gd name="T86" fmla="*/ 6 w 55"/>
                <a:gd name="T87" fmla="*/ 45 h 61"/>
                <a:gd name="T88" fmla="*/ 3 w 55"/>
                <a:gd name="T89" fmla="*/ 38 h 61"/>
                <a:gd name="T90" fmla="*/ 2 w 55"/>
                <a:gd name="T91" fmla="*/ 30 h 61"/>
                <a:gd name="T92" fmla="*/ 3 w 55"/>
                <a:gd name="T93" fmla="*/ 25 h 61"/>
                <a:gd name="T94" fmla="*/ 5 w 55"/>
                <a:gd name="T95" fmla="*/ 19 h 61"/>
                <a:gd name="T96" fmla="*/ 7 w 55"/>
                <a:gd name="T97" fmla="*/ 14 h 61"/>
                <a:gd name="T98" fmla="*/ 11 w 55"/>
                <a:gd name="T99" fmla="*/ 10 h 61"/>
                <a:gd name="T100" fmla="*/ 15 w 55"/>
                <a:gd name="T101" fmla="*/ 6 h 61"/>
                <a:gd name="T102" fmla="*/ 20 w 55"/>
                <a:gd name="T103" fmla="*/ 4 h 61"/>
                <a:gd name="T104" fmla="*/ 29 w 55"/>
                <a:gd name="T105" fmla="*/ 2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55" h="61">
                  <a:moveTo>
                    <a:pt x="30" y="0"/>
                  </a:moveTo>
                  <a:lnTo>
                    <a:pt x="30" y="0"/>
                  </a:lnTo>
                  <a:lnTo>
                    <a:pt x="29" y="0"/>
                  </a:lnTo>
                  <a:lnTo>
                    <a:pt x="29" y="0"/>
                  </a:lnTo>
                  <a:lnTo>
                    <a:pt x="28" y="0"/>
                  </a:lnTo>
                  <a:lnTo>
                    <a:pt x="27" y="0"/>
                  </a:lnTo>
                  <a:lnTo>
                    <a:pt x="26" y="0"/>
                  </a:lnTo>
                  <a:lnTo>
                    <a:pt x="26" y="0"/>
                  </a:lnTo>
                  <a:lnTo>
                    <a:pt x="25" y="0"/>
                  </a:lnTo>
                  <a:lnTo>
                    <a:pt x="24" y="0"/>
                  </a:lnTo>
                  <a:lnTo>
                    <a:pt x="23" y="1"/>
                  </a:lnTo>
                  <a:lnTo>
                    <a:pt x="21" y="1"/>
                  </a:lnTo>
                  <a:lnTo>
                    <a:pt x="20" y="1"/>
                  </a:lnTo>
                  <a:lnTo>
                    <a:pt x="18" y="2"/>
                  </a:lnTo>
                  <a:lnTo>
                    <a:pt x="17" y="2"/>
                  </a:lnTo>
                  <a:lnTo>
                    <a:pt x="17" y="3"/>
                  </a:lnTo>
                  <a:lnTo>
                    <a:pt x="16" y="3"/>
                  </a:lnTo>
                  <a:lnTo>
                    <a:pt x="15" y="4"/>
                  </a:lnTo>
                  <a:lnTo>
                    <a:pt x="14" y="4"/>
                  </a:lnTo>
                  <a:lnTo>
                    <a:pt x="13" y="5"/>
                  </a:lnTo>
                  <a:lnTo>
                    <a:pt x="12" y="5"/>
                  </a:lnTo>
                  <a:lnTo>
                    <a:pt x="12" y="6"/>
                  </a:lnTo>
                  <a:lnTo>
                    <a:pt x="11" y="7"/>
                  </a:lnTo>
                  <a:lnTo>
                    <a:pt x="10" y="7"/>
                  </a:lnTo>
                  <a:lnTo>
                    <a:pt x="9" y="8"/>
                  </a:lnTo>
                  <a:lnTo>
                    <a:pt x="9" y="9"/>
                  </a:lnTo>
                  <a:lnTo>
                    <a:pt x="8" y="9"/>
                  </a:lnTo>
                  <a:lnTo>
                    <a:pt x="7" y="10"/>
                  </a:lnTo>
                  <a:lnTo>
                    <a:pt x="7" y="11"/>
                  </a:lnTo>
                  <a:lnTo>
                    <a:pt x="6" y="12"/>
                  </a:lnTo>
                  <a:lnTo>
                    <a:pt x="6" y="13"/>
                  </a:lnTo>
                  <a:lnTo>
                    <a:pt x="5" y="14"/>
                  </a:lnTo>
                  <a:lnTo>
                    <a:pt x="4" y="14"/>
                  </a:lnTo>
                  <a:lnTo>
                    <a:pt x="4" y="15"/>
                  </a:lnTo>
                  <a:lnTo>
                    <a:pt x="3" y="16"/>
                  </a:lnTo>
                  <a:lnTo>
                    <a:pt x="3" y="17"/>
                  </a:lnTo>
                  <a:lnTo>
                    <a:pt x="3" y="18"/>
                  </a:lnTo>
                  <a:lnTo>
                    <a:pt x="2" y="19"/>
                  </a:lnTo>
                  <a:lnTo>
                    <a:pt x="2" y="20"/>
                  </a:lnTo>
                  <a:lnTo>
                    <a:pt x="1" y="21"/>
                  </a:lnTo>
                  <a:lnTo>
                    <a:pt x="1" y="22"/>
                  </a:lnTo>
                  <a:lnTo>
                    <a:pt x="1" y="23"/>
                  </a:lnTo>
                  <a:lnTo>
                    <a:pt x="1" y="25"/>
                  </a:lnTo>
                  <a:lnTo>
                    <a:pt x="0" y="26"/>
                  </a:lnTo>
                  <a:lnTo>
                    <a:pt x="0" y="27"/>
                  </a:lnTo>
                  <a:lnTo>
                    <a:pt x="0" y="28"/>
                  </a:lnTo>
                  <a:lnTo>
                    <a:pt x="0" y="28"/>
                  </a:lnTo>
                  <a:lnTo>
                    <a:pt x="0" y="28"/>
                  </a:lnTo>
                  <a:lnTo>
                    <a:pt x="0" y="28"/>
                  </a:lnTo>
                  <a:lnTo>
                    <a:pt x="0" y="29"/>
                  </a:lnTo>
                  <a:lnTo>
                    <a:pt x="0" y="31"/>
                  </a:lnTo>
                  <a:lnTo>
                    <a:pt x="0" y="33"/>
                  </a:lnTo>
                  <a:lnTo>
                    <a:pt x="0" y="34"/>
                  </a:lnTo>
                  <a:lnTo>
                    <a:pt x="0" y="36"/>
                  </a:lnTo>
                  <a:lnTo>
                    <a:pt x="0" y="37"/>
                  </a:lnTo>
                  <a:lnTo>
                    <a:pt x="1" y="38"/>
                  </a:lnTo>
                  <a:lnTo>
                    <a:pt x="1" y="40"/>
                  </a:lnTo>
                  <a:lnTo>
                    <a:pt x="1" y="41"/>
                  </a:lnTo>
                  <a:lnTo>
                    <a:pt x="2" y="43"/>
                  </a:lnTo>
                  <a:lnTo>
                    <a:pt x="2" y="44"/>
                  </a:lnTo>
                  <a:lnTo>
                    <a:pt x="3" y="45"/>
                  </a:lnTo>
                  <a:lnTo>
                    <a:pt x="4" y="47"/>
                  </a:lnTo>
                  <a:lnTo>
                    <a:pt x="4" y="48"/>
                  </a:lnTo>
                  <a:lnTo>
                    <a:pt x="5" y="49"/>
                  </a:lnTo>
                  <a:lnTo>
                    <a:pt x="6" y="50"/>
                  </a:lnTo>
                  <a:lnTo>
                    <a:pt x="7" y="51"/>
                  </a:lnTo>
                  <a:lnTo>
                    <a:pt x="8" y="52"/>
                  </a:lnTo>
                  <a:lnTo>
                    <a:pt x="9" y="53"/>
                  </a:lnTo>
                  <a:lnTo>
                    <a:pt x="10" y="54"/>
                  </a:lnTo>
                  <a:lnTo>
                    <a:pt x="11" y="55"/>
                  </a:lnTo>
                  <a:lnTo>
                    <a:pt x="12" y="56"/>
                  </a:lnTo>
                  <a:lnTo>
                    <a:pt x="13" y="57"/>
                  </a:lnTo>
                  <a:lnTo>
                    <a:pt x="14" y="57"/>
                  </a:lnTo>
                  <a:lnTo>
                    <a:pt x="15" y="58"/>
                  </a:lnTo>
                  <a:lnTo>
                    <a:pt x="16" y="59"/>
                  </a:lnTo>
                  <a:lnTo>
                    <a:pt x="17" y="59"/>
                  </a:lnTo>
                  <a:lnTo>
                    <a:pt x="19" y="60"/>
                  </a:lnTo>
                  <a:lnTo>
                    <a:pt x="20" y="60"/>
                  </a:lnTo>
                  <a:lnTo>
                    <a:pt x="21" y="61"/>
                  </a:lnTo>
                  <a:lnTo>
                    <a:pt x="23" y="61"/>
                  </a:lnTo>
                  <a:lnTo>
                    <a:pt x="24" y="61"/>
                  </a:lnTo>
                  <a:lnTo>
                    <a:pt x="24" y="61"/>
                  </a:lnTo>
                  <a:lnTo>
                    <a:pt x="24" y="61"/>
                  </a:lnTo>
                  <a:lnTo>
                    <a:pt x="25" y="61"/>
                  </a:lnTo>
                  <a:lnTo>
                    <a:pt x="26" y="61"/>
                  </a:lnTo>
                  <a:lnTo>
                    <a:pt x="27" y="61"/>
                  </a:lnTo>
                  <a:lnTo>
                    <a:pt x="27" y="61"/>
                  </a:lnTo>
                  <a:lnTo>
                    <a:pt x="28" y="61"/>
                  </a:lnTo>
                  <a:lnTo>
                    <a:pt x="29" y="61"/>
                  </a:lnTo>
                  <a:lnTo>
                    <a:pt x="30" y="61"/>
                  </a:lnTo>
                  <a:lnTo>
                    <a:pt x="30" y="61"/>
                  </a:lnTo>
                  <a:lnTo>
                    <a:pt x="31" y="61"/>
                  </a:lnTo>
                  <a:lnTo>
                    <a:pt x="32" y="61"/>
                  </a:lnTo>
                  <a:lnTo>
                    <a:pt x="33" y="60"/>
                  </a:lnTo>
                  <a:lnTo>
                    <a:pt x="33" y="60"/>
                  </a:lnTo>
                  <a:lnTo>
                    <a:pt x="35" y="60"/>
                  </a:lnTo>
                  <a:lnTo>
                    <a:pt x="36" y="59"/>
                  </a:lnTo>
                  <a:lnTo>
                    <a:pt x="37" y="59"/>
                  </a:lnTo>
                  <a:lnTo>
                    <a:pt x="38" y="58"/>
                  </a:lnTo>
                  <a:lnTo>
                    <a:pt x="39" y="58"/>
                  </a:lnTo>
                  <a:lnTo>
                    <a:pt x="40" y="57"/>
                  </a:lnTo>
                  <a:lnTo>
                    <a:pt x="41" y="57"/>
                  </a:lnTo>
                  <a:lnTo>
                    <a:pt x="41" y="56"/>
                  </a:lnTo>
                  <a:lnTo>
                    <a:pt x="42" y="56"/>
                  </a:lnTo>
                  <a:lnTo>
                    <a:pt x="43" y="55"/>
                  </a:lnTo>
                  <a:lnTo>
                    <a:pt x="44" y="55"/>
                  </a:lnTo>
                  <a:lnTo>
                    <a:pt x="44" y="54"/>
                  </a:lnTo>
                  <a:lnTo>
                    <a:pt x="45" y="53"/>
                  </a:lnTo>
                  <a:lnTo>
                    <a:pt x="46" y="52"/>
                  </a:lnTo>
                  <a:lnTo>
                    <a:pt x="47" y="52"/>
                  </a:lnTo>
                  <a:lnTo>
                    <a:pt x="47" y="51"/>
                  </a:lnTo>
                  <a:lnTo>
                    <a:pt x="48" y="50"/>
                  </a:lnTo>
                  <a:lnTo>
                    <a:pt x="48" y="49"/>
                  </a:lnTo>
                  <a:lnTo>
                    <a:pt x="49" y="48"/>
                  </a:lnTo>
                  <a:lnTo>
                    <a:pt x="50" y="47"/>
                  </a:lnTo>
                  <a:lnTo>
                    <a:pt x="50" y="47"/>
                  </a:lnTo>
                  <a:lnTo>
                    <a:pt x="51" y="46"/>
                  </a:lnTo>
                  <a:lnTo>
                    <a:pt x="51" y="45"/>
                  </a:lnTo>
                  <a:lnTo>
                    <a:pt x="52" y="44"/>
                  </a:lnTo>
                  <a:lnTo>
                    <a:pt x="52" y="43"/>
                  </a:lnTo>
                  <a:lnTo>
                    <a:pt x="52" y="42"/>
                  </a:lnTo>
                  <a:lnTo>
                    <a:pt x="53" y="41"/>
                  </a:lnTo>
                  <a:lnTo>
                    <a:pt x="53" y="40"/>
                  </a:lnTo>
                  <a:lnTo>
                    <a:pt x="53" y="39"/>
                  </a:lnTo>
                  <a:lnTo>
                    <a:pt x="54" y="38"/>
                  </a:lnTo>
                  <a:lnTo>
                    <a:pt x="54" y="37"/>
                  </a:lnTo>
                  <a:lnTo>
                    <a:pt x="54" y="36"/>
                  </a:lnTo>
                  <a:lnTo>
                    <a:pt x="54" y="34"/>
                  </a:lnTo>
                  <a:lnTo>
                    <a:pt x="54" y="33"/>
                  </a:lnTo>
                  <a:lnTo>
                    <a:pt x="54" y="33"/>
                  </a:lnTo>
                  <a:lnTo>
                    <a:pt x="54" y="33"/>
                  </a:lnTo>
                  <a:lnTo>
                    <a:pt x="54" y="33"/>
                  </a:lnTo>
                  <a:lnTo>
                    <a:pt x="54" y="32"/>
                  </a:lnTo>
                  <a:lnTo>
                    <a:pt x="55" y="30"/>
                  </a:lnTo>
                  <a:lnTo>
                    <a:pt x="54" y="29"/>
                  </a:lnTo>
                  <a:lnTo>
                    <a:pt x="54" y="27"/>
                  </a:lnTo>
                  <a:lnTo>
                    <a:pt x="54" y="26"/>
                  </a:lnTo>
                  <a:lnTo>
                    <a:pt x="54" y="24"/>
                  </a:lnTo>
                  <a:lnTo>
                    <a:pt x="54" y="23"/>
                  </a:lnTo>
                  <a:lnTo>
                    <a:pt x="53" y="21"/>
                  </a:lnTo>
                  <a:lnTo>
                    <a:pt x="53" y="20"/>
                  </a:lnTo>
                  <a:lnTo>
                    <a:pt x="53" y="18"/>
                  </a:lnTo>
                  <a:lnTo>
                    <a:pt x="52" y="17"/>
                  </a:lnTo>
                  <a:lnTo>
                    <a:pt x="51" y="16"/>
                  </a:lnTo>
                  <a:lnTo>
                    <a:pt x="51" y="15"/>
                  </a:lnTo>
                  <a:lnTo>
                    <a:pt x="50" y="13"/>
                  </a:lnTo>
                  <a:lnTo>
                    <a:pt x="49" y="12"/>
                  </a:lnTo>
                  <a:lnTo>
                    <a:pt x="49" y="11"/>
                  </a:lnTo>
                  <a:lnTo>
                    <a:pt x="48" y="10"/>
                  </a:lnTo>
                  <a:lnTo>
                    <a:pt x="47" y="9"/>
                  </a:lnTo>
                  <a:lnTo>
                    <a:pt x="46" y="8"/>
                  </a:lnTo>
                  <a:lnTo>
                    <a:pt x="45" y="7"/>
                  </a:lnTo>
                  <a:lnTo>
                    <a:pt x="44" y="6"/>
                  </a:lnTo>
                  <a:lnTo>
                    <a:pt x="43" y="5"/>
                  </a:lnTo>
                  <a:lnTo>
                    <a:pt x="42" y="4"/>
                  </a:lnTo>
                  <a:lnTo>
                    <a:pt x="41" y="4"/>
                  </a:lnTo>
                  <a:lnTo>
                    <a:pt x="40" y="3"/>
                  </a:lnTo>
                  <a:lnTo>
                    <a:pt x="38" y="2"/>
                  </a:lnTo>
                  <a:lnTo>
                    <a:pt x="37" y="2"/>
                  </a:lnTo>
                  <a:lnTo>
                    <a:pt x="36" y="1"/>
                  </a:lnTo>
                  <a:lnTo>
                    <a:pt x="34" y="1"/>
                  </a:lnTo>
                  <a:lnTo>
                    <a:pt x="33" y="1"/>
                  </a:lnTo>
                  <a:lnTo>
                    <a:pt x="32" y="0"/>
                  </a:lnTo>
                  <a:lnTo>
                    <a:pt x="30" y="0"/>
                  </a:lnTo>
                  <a:lnTo>
                    <a:pt x="30" y="0"/>
                  </a:lnTo>
                  <a:lnTo>
                    <a:pt x="30" y="0"/>
                  </a:lnTo>
                  <a:close/>
                  <a:moveTo>
                    <a:pt x="30" y="3"/>
                  </a:moveTo>
                  <a:lnTo>
                    <a:pt x="30" y="3"/>
                  </a:lnTo>
                  <a:lnTo>
                    <a:pt x="30" y="3"/>
                  </a:lnTo>
                  <a:lnTo>
                    <a:pt x="31" y="3"/>
                  </a:lnTo>
                  <a:lnTo>
                    <a:pt x="33" y="3"/>
                  </a:lnTo>
                  <a:lnTo>
                    <a:pt x="34" y="3"/>
                  </a:lnTo>
                  <a:lnTo>
                    <a:pt x="35" y="4"/>
                  </a:lnTo>
                  <a:lnTo>
                    <a:pt x="36" y="4"/>
                  </a:lnTo>
                  <a:lnTo>
                    <a:pt x="37" y="5"/>
                  </a:lnTo>
                  <a:lnTo>
                    <a:pt x="38" y="5"/>
                  </a:lnTo>
                  <a:lnTo>
                    <a:pt x="39" y="6"/>
                  </a:lnTo>
                  <a:lnTo>
                    <a:pt x="40" y="6"/>
                  </a:lnTo>
                  <a:lnTo>
                    <a:pt x="41" y="7"/>
                  </a:lnTo>
                  <a:lnTo>
                    <a:pt x="42" y="8"/>
                  </a:lnTo>
                  <a:lnTo>
                    <a:pt x="43" y="9"/>
                  </a:lnTo>
                  <a:lnTo>
                    <a:pt x="44" y="10"/>
                  </a:lnTo>
                  <a:lnTo>
                    <a:pt x="45" y="10"/>
                  </a:lnTo>
                  <a:lnTo>
                    <a:pt x="46" y="11"/>
                  </a:lnTo>
                  <a:lnTo>
                    <a:pt x="47" y="12"/>
                  </a:lnTo>
                  <a:lnTo>
                    <a:pt x="47" y="13"/>
                  </a:lnTo>
                  <a:lnTo>
                    <a:pt x="48" y="15"/>
                  </a:lnTo>
                  <a:lnTo>
                    <a:pt x="49" y="16"/>
                  </a:lnTo>
                  <a:lnTo>
                    <a:pt x="49" y="17"/>
                  </a:lnTo>
                  <a:lnTo>
                    <a:pt x="50" y="18"/>
                  </a:lnTo>
                  <a:lnTo>
                    <a:pt x="50" y="19"/>
                  </a:lnTo>
                  <a:lnTo>
                    <a:pt x="51" y="21"/>
                  </a:lnTo>
                  <a:lnTo>
                    <a:pt x="51" y="22"/>
                  </a:lnTo>
                  <a:lnTo>
                    <a:pt x="51" y="23"/>
                  </a:lnTo>
                  <a:lnTo>
                    <a:pt x="52" y="25"/>
                  </a:lnTo>
                  <a:lnTo>
                    <a:pt x="52" y="26"/>
                  </a:lnTo>
                  <a:lnTo>
                    <a:pt x="52" y="27"/>
                  </a:lnTo>
                  <a:lnTo>
                    <a:pt x="52" y="29"/>
                  </a:lnTo>
                  <a:lnTo>
                    <a:pt x="52" y="30"/>
                  </a:lnTo>
                  <a:lnTo>
                    <a:pt x="52" y="32"/>
                  </a:lnTo>
                  <a:lnTo>
                    <a:pt x="52" y="33"/>
                  </a:lnTo>
                  <a:lnTo>
                    <a:pt x="52" y="33"/>
                  </a:lnTo>
                  <a:lnTo>
                    <a:pt x="52" y="33"/>
                  </a:lnTo>
                  <a:lnTo>
                    <a:pt x="52" y="34"/>
                  </a:lnTo>
                  <a:lnTo>
                    <a:pt x="52" y="35"/>
                  </a:lnTo>
                  <a:lnTo>
                    <a:pt x="51" y="36"/>
                  </a:lnTo>
                  <a:lnTo>
                    <a:pt x="51" y="37"/>
                  </a:lnTo>
                  <a:lnTo>
                    <a:pt x="51" y="38"/>
                  </a:lnTo>
                  <a:lnTo>
                    <a:pt x="51" y="39"/>
                  </a:lnTo>
                  <a:lnTo>
                    <a:pt x="50" y="40"/>
                  </a:lnTo>
                  <a:lnTo>
                    <a:pt x="50" y="41"/>
                  </a:lnTo>
                  <a:lnTo>
                    <a:pt x="50" y="42"/>
                  </a:lnTo>
                  <a:lnTo>
                    <a:pt x="49" y="43"/>
                  </a:lnTo>
                  <a:lnTo>
                    <a:pt x="49" y="44"/>
                  </a:lnTo>
                  <a:lnTo>
                    <a:pt x="48" y="44"/>
                  </a:lnTo>
                  <a:lnTo>
                    <a:pt x="48" y="45"/>
                  </a:lnTo>
                  <a:lnTo>
                    <a:pt x="48" y="46"/>
                  </a:lnTo>
                  <a:lnTo>
                    <a:pt x="47" y="47"/>
                  </a:lnTo>
                  <a:lnTo>
                    <a:pt x="46" y="48"/>
                  </a:lnTo>
                  <a:lnTo>
                    <a:pt x="46" y="49"/>
                  </a:lnTo>
                  <a:lnTo>
                    <a:pt x="45" y="49"/>
                  </a:lnTo>
                  <a:lnTo>
                    <a:pt x="45" y="50"/>
                  </a:lnTo>
                  <a:lnTo>
                    <a:pt x="44" y="51"/>
                  </a:lnTo>
                  <a:lnTo>
                    <a:pt x="43" y="51"/>
                  </a:lnTo>
                  <a:lnTo>
                    <a:pt x="43" y="52"/>
                  </a:lnTo>
                  <a:lnTo>
                    <a:pt x="42" y="53"/>
                  </a:lnTo>
                  <a:lnTo>
                    <a:pt x="41" y="53"/>
                  </a:lnTo>
                  <a:lnTo>
                    <a:pt x="41" y="54"/>
                  </a:lnTo>
                  <a:lnTo>
                    <a:pt x="40" y="54"/>
                  </a:lnTo>
                  <a:lnTo>
                    <a:pt x="39" y="55"/>
                  </a:lnTo>
                  <a:lnTo>
                    <a:pt x="38" y="55"/>
                  </a:lnTo>
                  <a:lnTo>
                    <a:pt x="38" y="56"/>
                  </a:lnTo>
                  <a:lnTo>
                    <a:pt x="37" y="56"/>
                  </a:lnTo>
                  <a:lnTo>
                    <a:pt x="36" y="57"/>
                  </a:lnTo>
                  <a:lnTo>
                    <a:pt x="35" y="57"/>
                  </a:lnTo>
                  <a:lnTo>
                    <a:pt x="34" y="57"/>
                  </a:lnTo>
                  <a:lnTo>
                    <a:pt x="33" y="58"/>
                  </a:lnTo>
                  <a:lnTo>
                    <a:pt x="31" y="58"/>
                  </a:lnTo>
                  <a:lnTo>
                    <a:pt x="30" y="58"/>
                  </a:lnTo>
                  <a:lnTo>
                    <a:pt x="29" y="59"/>
                  </a:lnTo>
                  <a:lnTo>
                    <a:pt x="27" y="59"/>
                  </a:lnTo>
                  <a:lnTo>
                    <a:pt x="26" y="59"/>
                  </a:lnTo>
                  <a:lnTo>
                    <a:pt x="24" y="59"/>
                  </a:lnTo>
                  <a:lnTo>
                    <a:pt x="24" y="59"/>
                  </a:lnTo>
                  <a:lnTo>
                    <a:pt x="24" y="59"/>
                  </a:lnTo>
                  <a:lnTo>
                    <a:pt x="23" y="58"/>
                  </a:lnTo>
                  <a:lnTo>
                    <a:pt x="22" y="58"/>
                  </a:lnTo>
                  <a:lnTo>
                    <a:pt x="21" y="58"/>
                  </a:lnTo>
                  <a:lnTo>
                    <a:pt x="19" y="57"/>
                  </a:lnTo>
                  <a:lnTo>
                    <a:pt x="18" y="57"/>
                  </a:lnTo>
                  <a:lnTo>
                    <a:pt x="17" y="57"/>
                  </a:lnTo>
                  <a:lnTo>
                    <a:pt x="16" y="56"/>
                  </a:lnTo>
                  <a:lnTo>
                    <a:pt x="15" y="55"/>
                  </a:lnTo>
                  <a:lnTo>
                    <a:pt x="14" y="55"/>
                  </a:lnTo>
                  <a:lnTo>
                    <a:pt x="13" y="54"/>
                  </a:lnTo>
                  <a:lnTo>
                    <a:pt x="12" y="53"/>
                  </a:lnTo>
                  <a:lnTo>
                    <a:pt x="11" y="52"/>
                  </a:lnTo>
                  <a:lnTo>
                    <a:pt x="10" y="52"/>
                  </a:lnTo>
                  <a:lnTo>
                    <a:pt x="10" y="51"/>
                  </a:lnTo>
                  <a:lnTo>
                    <a:pt x="9" y="50"/>
                  </a:lnTo>
                  <a:lnTo>
                    <a:pt x="8" y="49"/>
                  </a:lnTo>
                  <a:lnTo>
                    <a:pt x="7" y="48"/>
                  </a:lnTo>
                  <a:lnTo>
                    <a:pt x="6" y="46"/>
                  </a:lnTo>
                  <a:lnTo>
                    <a:pt x="6" y="45"/>
                  </a:lnTo>
                  <a:lnTo>
                    <a:pt x="5" y="44"/>
                  </a:lnTo>
                  <a:lnTo>
                    <a:pt x="5" y="43"/>
                  </a:lnTo>
                  <a:lnTo>
                    <a:pt x="4" y="42"/>
                  </a:lnTo>
                  <a:lnTo>
                    <a:pt x="4" y="40"/>
                  </a:lnTo>
                  <a:lnTo>
                    <a:pt x="4" y="39"/>
                  </a:lnTo>
                  <a:lnTo>
                    <a:pt x="3" y="38"/>
                  </a:lnTo>
                  <a:lnTo>
                    <a:pt x="3" y="37"/>
                  </a:lnTo>
                  <a:lnTo>
                    <a:pt x="3" y="35"/>
                  </a:lnTo>
                  <a:lnTo>
                    <a:pt x="3" y="34"/>
                  </a:lnTo>
                  <a:lnTo>
                    <a:pt x="2" y="32"/>
                  </a:lnTo>
                  <a:lnTo>
                    <a:pt x="2" y="31"/>
                  </a:lnTo>
                  <a:lnTo>
                    <a:pt x="2" y="30"/>
                  </a:lnTo>
                  <a:lnTo>
                    <a:pt x="3" y="28"/>
                  </a:lnTo>
                  <a:lnTo>
                    <a:pt x="3" y="28"/>
                  </a:lnTo>
                  <a:lnTo>
                    <a:pt x="3" y="28"/>
                  </a:lnTo>
                  <a:lnTo>
                    <a:pt x="3" y="27"/>
                  </a:lnTo>
                  <a:lnTo>
                    <a:pt x="3" y="26"/>
                  </a:lnTo>
                  <a:lnTo>
                    <a:pt x="3" y="25"/>
                  </a:lnTo>
                  <a:lnTo>
                    <a:pt x="3" y="24"/>
                  </a:lnTo>
                  <a:lnTo>
                    <a:pt x="4" y="23"/>
                  </a:lnTo>
                  <a:lnTo>
                    <a:pt x="4" y="22"/>
                  </a:lnTo>
                  <a:lnTo>
                    <a:pt x="4" y="21"/>
                  </a:lnTo>
                  <a:lnTo>
                    <a:pt x="5" y="20"/>
                  </a:lnTo>
                  <a:lnTo>
                    <a:pt x="5" y="19"/>
                  </a:lnTo>
                  <a:lnTo>
                    <a:pt x="5" y="18"/>
                  </a:lnTo>
                  <a:lnTo>
                    <a:pt x="6" y="17"/>
                  </a:lnTo>
                  <a:lnTo>
                    <a:pt x="6" y="17"/>
                  </a:lnTo>
                  <a:lnTo>
                    <a:pt x="7" y="16"/>
                  </a:lnTo>
                  <a:lnTo>
                    <a:pt x="7" y="15"/>
                  </a:lnTo>
                  <a:lnTo>
                    <a:pt x="7" y="14"/>
                  </a:lnTo>
                  <a:lnTo>
                    <a:pt x="8" y="13"/>
                  </a:lnTo>
                  <a:lnTo>
                    <a:pt x="9" y="13"/>
                  </a:lnTo>
                  <a:lnTo>
                    <a:pt x="9" y="12"/>
                  </a:lnTo>
                  <a:lnTo>
                    <a:pt x="10" y="11"/>
                  </a:lnTo>
                  <a:lnTo>
                    <a:pt x="10" y="10"/>
                  </a:lnTo>
                  <a:lnTo>
                    <a:pt x="11" y="10"/>
                  </a:lnTo>
                  <a:lnTo>
                    <a:pt x="12" y="9"/>
                  </a:lnTo>
                  <a:lnTo>
                    <a:pt x="12" y="8"/>
                  </a:lnTo>
                  <a:lnTo>
                    <a:pt x="13" y="8"/>
                  </a:lnTo>
                  <a:lnTo>
                    <a:pt x="14" y="7"/>
                  </a:lnTo>
                  <a:lnTo>
                    <a:pt x="14" y="7"/>
                  </a:lnTo>
                  <a:lnTo>
                    <a:pt x="15" y="6"/>
                  </a:lnTo>
                  <a:lnTo>
                    <a:pt x="16" y="6"/>
                  </a:lnTo>
                  <a:lnTo>
                    <a:pt x="17" y="5"/>
                  </a:lnTo>
                  <a:lnTo>
                    <a:pt x="18" y="5"/>
                  </a:lnTo>
                  <a:lnTo>
                    <a:pt x="18" y="5"/>
                  </a:lnTo>
                  <a:lnTo>
                    <a:pt x="19" y="4"/>
                  </a:lnTo>
                  <a:lnTo>
                    <a:pt x="20" y="4"/>
                  </a:lnTo>
                  <a:lnTo>
                    <a:pt x="22" y="3"/>
                  </a:lnTo>
                  <a:lnTo>
                    <a:pt x="23" y="3"/>
                  </a:lnTo>
                  <a:lnTo>
                    <a:pt x="24" y="3"/>
                  </a:lnTo>
                  <a:lnTo>
                    <a:pt x="26" y="3"/>
                  </a:lnTo>
                  <a:lnTo>
                    <a:pt x="27" y="2"/>
                  </a:lnTo>
                  <a:lnTo>
                    <a:pt x="29" y="2"/>
                  </a:lnTo>
                  <a:lnTo>
                    <a:pt x="30" y="3"/>
                  </a:lnTo>
                  <a:lnTo>
                    <a:pt x="30" y="3"/>
                  </a:lnTo>
                  <a:lnTo>
                    <a:pt x="30" y="3"/>
                  </a:lnTo>
                  <a:close/>
                </a:path>
              </a:pathLst>
            </a:custGeom>
            <a:solidFill>
              <a:srgbClr val="00466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5" name="Freeform 19"/>
            <p:cNvSpPr>
              <a:spLocks/>
            </p:cNvSpPr>
            <p:nvPr/>
          </p:nvSpPr>
          <p:spPr bwMode="auto">
            <a:xfrm>
              <a:off x="1480" y="1157"/>
              <a:ext cx="23" cy="26"/>
            </a:xfrm>
            <a:custGeom>
              <a:avLst/>
              <a:gdLst>
                <a:gd name="T0" fmla="*/ 11 w 23"/>
                <a:gd name="T1" fmla="*/ 0 h 26"/>
                <a:gd name="T2" fmla="*/ 9 w 23"/>
                <a:gd name="T3" fmla="*/ 0 h 26"/>
                <a:gd name="T4" fmla="*/ 8 w 23"/>
                <a:gd name="T5" fmla="*/ 0 h 26"/>
                <a:gd name="T6" fmla="*/ 6 w 23"/>
                <a:gd name="T7" fmla="*/ 1 h 26"/>
                <a:gd name="T8" fmla="*/ 5 w 23"/>
                <a:gd name="T9" fmla="*/ 2 h 26"/>
                <a:gd name="T10" fmla="*/ 3 w 23"/>
                <a:gd name="T11" fmla="*/ 3 h 26"/>
                <a:gd name="T12" fmla="*/ 2 w 23"/>
                <a:gd name="T13" fmla="*/ 5 h 26"/>
                <a:gd name="T14" fmla="*/ 1 w 23"/>
                <a:gd name="T15" fmla="*/ 6 h 26"/>
                <a:gd name="T16" fmla="*/ 1 w 23"/>
                <a:gd name="T17" fmla="*/ 8 h 26"/>
                <a:gd name="T18" fmla="*/ 0 w 23"/>
                <a:gd name="T19" fmla="*/ 10 h 26"/>
                <a:gd name="T20" fmla="*/ 0 w 23"/>
                <a:gd name="T21" fmla="*/ 12 h 26"/>
                <a:gd name="T22" fmla="*/ 0 w 23"/>
                <a:gd name="T23" fmla="*/ 14 h 26"/>
                <a:gd name="T24" fmla="*/ 0 w 23"/>
                <a:gd name="T25" fmla="*/ 16 h 26"/>
                <a:gd name="T26" fmla="*/ 1 w 23"/>
                <a:gd name="T27" fmla="*/ 18 h 26"/>
                <a:gd name="T28" fmla="*/ 2 w 23"/>
                <a:gd name="T29" fmla="*/ 19 h 26"/>
                <a:gd name="T30" fmla="*/ 3 w 23"/>
                <a:gd name="T31" fmla="*/ 21 h 26"/>
                <a:gd name="T32" fmla="*/ 4 w 23"/>
                <a:gd name="T33" fmla="*/ 22 h 26"/>
                <a:gd name="T34" fmla="*/ 5 w 23"/>
                <a:gd name="T35" fmla="*/ 24 h 26"/>
                <a:gd name="T36" fmla="*/ 6 w 23"/>
                <a:gd name="T37" fmla="*/ 25 h 26"/>
                <a:gd name="T38" fmla="*/ 8 w 23"/>
                <a:gd name="T39" fmla="*/ 26 h 26"/>
                <a:gd name="T40" fmla="*/ 10 w 23"/>
                <a:gd name="T41" fmla="*/ 26 h 26"/>
                <a:gd name="T42" fmla="*/ 11 w 23"/>
                <a:gd name="T43" fmla="*/ 26 h 26"/>
                <a:gd name="T44" fmla="*/ 13 w 23"/>
                <a:gd name="T45" fmla="*/ 26 h 26"/>
                <a:gd name="T46" fmla="*/ 15 w 23"/>
                <a:gd name="T47" fmla="*/ 26 h 26"/>
                <a:gd name="T48" fmla="*/ 16 w 23"/>
                <a:gd name="T49" fmla="*/ 25 h 26"/>
                <a:gd name="T50" fmla="*/ 18 w 23"/>
                <a:gd name="T51" fmla="*/ 24 h 26"/>
                <a:gd name="T52" fmla="*/ 19 w 23"/>
                <a:gd name="T53" fmla="*/ 23 h 26"/>
                <a:gd name="T54" fmla="*/ 20 w 23"/>
                <a:gd name="T55" fmla="*/ 22 h 26"/>
                <a:gd name="T56" fmla="*/ 21 w 23"/>
                <a:gd name="T57" fmla="*/ 20 h 26"/>
                <a:gd name="T58" fmla="*/ 22 w 23"/>
                <a:gd name="T59" fmla="*/ 19 h 26"/>
                <a:gd name="T60" fmla="*/ 23 w 23"/>
                <a:gd name="T61" fmla="*/ 17 h 26"/>
                <a:gd name="T62" fmla="*/ 23 w 23"/>
                <a:gd name="T63" fmla="*/ 15 h 26"/>
                <a:gd name="T64" fmla="*/ 23 w 23"/>
                <a:gd name="T65" fmla="*/ 13 h 26"/>
                <a:gd name="T66" fmla="*/ 23 w 23"/>
                <a:gd name="T67" fmla="*/ 11 h 26"/>
                <a:gd name="T68" fmla="*/ 22 w 23"/>
                <a:gd name="T69" fmla="*/ 9 h 26"/>
                <a:gd name="T70" fmla="*/ 22 w 23"/>
                <a:gd name="T71" fmla="*/ 7 h 26"/>
                <a:gd name="T72" fmla="*/ 21 w 23"/>
                <a:gd name="T73" fmla="*/ 6 h 26"/>
                <a:gd name="T74" fmla="*/ 20 w 23"/>
                <a:gd name="T75" fmla="*/ 4 h 26"/>
                <a:gd name="T76" fmla="*/ 18 w 23"/>
                <a:gd name="T77" fmla="*/ 3 h 26"/>
                <a:gd name="T78" fmla="*/ 17 w 23"/>
                <a:gd name="T79" fmla="*/ 2 h 26"/>
                <a:gd name="T80" fmla="*/ 16 w 23"/>
                <a:gd name="T81" fmla="*/ 1 h 26"/>
                <a:gd name="T82" fmla="*/ 14 w 23"/>
                <a:gd name="T83" fmla="*/ 0 h 26"/>
                <a:gd name="T84" fmla="*/ 12 w 23"/>
                <a:gd name="T85" fmla="*/ 0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3" h="26">
                  <a:moveTo>
                    <a:pt x="12" y="0"/>
                  </a:moveTo>
                  <a:lnTo>
                    <a:pt x="12" y="0"/>
                  </a:lnTo>
                  <a:lnTo>
                    <a:pt x="11" y="0"/>
                  </a:lnTo>
                  <a:lnTo>
                    <a:pt x="10" y="0"/>
                  </a:lnTo>
                  <a:lnTo>
                    <a:pt x="10" y="0"/>
                  </a:lnTo>
                  <a:lnTo>
                    <a:pt x="9" y="0"/>
                  </a:lnTo>
                  <a:lnTo>
                    <a:pt x="9" y="0"/>
                  </a:lnTo>
                  <a:lnTo>
                    <a:pt x="8" y="0"/>
                  </a:lnTo>
                  <a:lnTo>
                    <a:pt x="8" y="0"/>
                  </a:lnTo>
                  <a:lnTo>
                    <a:pt x="7" y="1"/>
                  </a:lnTo>
                  <a:lnTo>
                    <a:pt x="7" y="1"/>
                  </a:lnTo>
                  <a:lnTo>
                    <a:pt x="6" y="1"/>
                  </a:lnTo>
                  <a:lnTo>
                    <a:pt x="6" y="1"/>
                  </a:lnTo>
                  <a:lnTo>
                    <a:pt x="5" y="2"/>
                  </a:lnTo>
                  <a:lnTo>
                    <a:pt x="5" y="2"/>
                  </a:lnTo>
                  <a:lnTo>
                    <a:pt x="4" y="2"/>
                  </a:lnTo>
                  <a:lnTo>
                    <a:pt x="4" y="3"/>
                  </a:lnTo>
                  <a:lnTo>
                    <a:pt x="3" y="3"/>
                  </a:lnTo>
                  <a:lnTo>
                    <a:pt x="3" y="4"/>
                  </a:lnTo>
                  <a:lnTo>
                    <a:pt x="3" y="4"/>
                  </a:lnTo>
                  <a:lnTo>
                    <a:pt x="2" y="5"/>
                  </a:lnTo>
                  <a:lnTo>
                    <a:pt x="2" y="5"/>
                  </a:lnTo>
                  <a:lnTo>
                    <a:pt x="2" y="6"/>
                  </a:lnTo>
                  <a:lnTo>
                    <a:pt x="1" y="6"/>
                  </a:lnTo>
                  <a:lnTo>
                    <a:pt x="1" y="7"/>
                  </a:lnTo>
                  <a:lnTo>
                    <a:pt x="1" y="7"/>
                  </a:lnTo>
                  <a:lnTo>
                    <a:pt x="1" y="8"/>
                  </a:lnTo>
                  <a:lnTo>
                    <a:pt x="1" y="9"/>
                  </a:lnTo>
                  <a:lnTo>
                    <a:pt x="0" y="9"/>
                  </a:lnTo>
                  <a:lnTo>
                    <a:pt x="0" y="10"/>
                  </a:lnTo>
                  <a:lnTo>
                    <a:pt x="0" y="10"/>
                  </a:lnTo>
                  <a:lnTo>
                    <a:pt x="0" y="11"/>
                  </a:lnTo>
                  <a:lnTo>
                    <a:pt x="0" y="12"/>
                  </a:lnTo>
                  <a:lnTo>
                    <a:pt x="0" y="13"/>
                  </a:lnTo>
                  <a:lnTo>
                    <a:pt x="0" y="13"/>
                  </a:lnTo>
                  <a:lnTo>
                    <a:pt x="0" y="14"/>
                  </a:lnTo>
                  <a:lnTo>
                    <a:pt x="0" y="15"/>
                  </a:lnTo>
                  <a:lnTo>
                    <a:pt x="0" y="15"/>
                  </a:lnTo>
                  <a:lnTo>
                    <a:pt x="0" y="16"/>
                  </a:lnTo>
                  <a:lnTo>
                    <a:pt x="0" y="16"/>
                  </a:lnTo>
                  <a:lnTo>
                    <a:pt x="1" y="17"/>
                  </a:lnTo>
                  <a:lnTo>
                    <a:pt x="1" y="18"/>
                  </a:lnTo>
                  <a:lnTo>
                    <a:pt x="1" y="18"/>
                  </a:lnTo>
                  <a:lnTo>
                    <a:pt x="1" y="19"/>
                  </a:lnTo>
                  <a:lnTo>
                    <a:pt x="2" y="19"/>
                  </a:lnTo>
                  <a:lnTo>
                    <a:pt x="2" y="20"/>
                  </a:lnTo>
                  <a:lnTo>
                    <a:pt x="2" y="21"/>
                  </a:lnTo>
                  <a:lnTo>
                    <a:pt x="3" y="21"/>
                  </a:lnTo>
                  <a:lnTo>
                    <a:pt x="3" y="22"/>
                  </a:lnTo>
                  <a:lnTo>
                    <a:pt x="3" y="22"/>
                  </a:lnTo>
                  <a:lnTo>
                    <a:pt x="4" y="22"/>
                  </a:lnTo>
                  <a:lnTo>
                    <a:pt x="4" y="23"/>
                  </a:lnTo>
                  <a:lnTo>
                    <a:pt x="5" y="23"/>
                  </a:lnTo>
                  <a:lnTo>
                    <a:pt x="5" y="24"/>
                  </a:lnTo>
                  <a:lnTo>
                    <a:pt x="5" y="24"/>
                  </a:lnTo>
                  <a:lnTo>
                    <a:pt x="6" y="24"/>
                  </a:lnTo>
                  <a:lnTo>
                    <a:pt x="6" y="25"/>
                  </a:lnTo>
                  <a:lnTo>
                    <a:pt x="7" y="25"/>
                  </a:lnTo>
                  <a:lnTo>
                    <a:pt x="7" y="25"/>
                  </a:lnTo>
                  <a:lnTo>
                    <a:pt x="8" y="26"/>
                  </a:lnTo>
                  <a:lnTo>
                    <a:pt x="9" y="26"/>
                  </a:lnTo>
                  <a:lnTo>
                    <a:pt x="9" y="26"/>
                  </a:lnTo>
                  <a:lnTo>
                    <a:pt x="10" y="26"/>
                  </a:lnTo>
                  <a:lnTo>
                    <a:pt x="10" y="26"/>
                  </a:lnTo>
                  <a:lnTo>
                    <a:pt x="11" y="26"/>
                  </a:lnTo>
                  <a:lnTo>
                    <a:pt x="11" y="26"/>
                  </a:lnTo>
                  <a:lnTo>
                    <a:pt x="12" y="26"/>
                  </a:lnTo>
                  <a:lnTo>
                    <a:pt x="13" y="26"/>
                  </a:lnTo>
                  <a:lnTo>
                    <a:pt x="13" y="26"/>
                  </a:lnTo>
                  <a:lnTo>
                    <a:pt x="14" y="26"/>
                  </a:lnTo>
                  <a:lnTo>
                    <a:pt x="14" y="26"/>
                  </a:lnTo>
                  <a:lnTo>
                    <a:pt x="15" y="26"/>
                  </a:lnTo>
                  <a:lnTo>
                    <a:pt x="15" y="26"/>
                  </a:lnTo>
                  <a:lnTo>
                    <a:pt x="16" y="25"/>
                  </a:lnTo>
                  <a:lnTo>
                    <a:pt x="16" y="25"/>
                  </a:lnTo>
                  <a:lnTo>
                    <a:pt x="17" y="25"/>
                  </a:lnTo>
                  <a:lnTo>
                    <a:pt x="17" y="25"/>
                  </a:lnTo>
                  <a:lnTo>
                    <a:pt x="18" y="24"/>
                  </a:lnTo>
                  <a:lnTo>
                    <a:pt x="18" y="24"/>
                  </a:lnTo>
                  <a:lnTo>
                    <a:pt x="19" y="24"/>
                  </a:lnTo>
                  <a:lnTo>
                    <a:pt x="19" y="23"/>
                  </a:lnTo>
                  <a:lnTo>
                    <a:pt x="20" y="23"/>
                  </a:lnTo>
                  <a:lnTo>
                    <a:pt x="20" y="22"/>
                  </a:lnTo>
                  <a:lnTo>
                    <a:pt x="20" y="22"/>
                  </a:lnTo>
                  <a:lnTo>
                    <a:pt x="21" y="21"/>
                  </a:lnTo>
                  <a:lnTo>
                    <a:pt x="21" y="21"/>
                  </a:lnTo>
                  <a:lnTo>
                    <a:pt x="21" y="20"/>
                  </a:lnTo>
                  <a:lnTo>
                    <a:pt x="22" y="20"/>
                  </a:lnTo>
                  <a:lnTo>
                    <a:pt x="22" y="19"/>
                  </a:lnTo>
                  <a:lnTo>
                    <a:pt x="22" y="19"/>
                  </a:lnTo>
                  <a:lnTo>
                    <a:pt x="22" y="18"/>
                  </a:lnTo>
                  <a:lnTo>
                    <a:pt x="22" y="17"/>
                  </a:lnTo>
                  <a:lnTo>
                    <a:pt x="23" y="17"/>
                  </a:lnTo>
                  <a:lnTo>
                    <a:pt x="23" y="16"/>
                  </a:lnTo>
                  <a:lnTo>
                    <a:pt x="23" y="16"/>
                  </a:lnTo>
                  <a:lnTo>
                    <a:pt x="23" y="15"/>
                  </a:lnTo>
                  <a:lnTo>
                    <a:pt x="23" y="14"/>
                  </a:lnTo>
                  <a:lnTo>
                    <a:pt x="23" y="14"/>
                  </a:lnTo>
                  <a:lnTo>
                    <a:pt x="23" y="13"/>
                  </a:lnTo>
                  <a:lnTo>
                    <a:pt x="23" y="12"/>
                  </a:lnTo>
                  <a:lnTo>
                    <a:pt x="23" y="12"/>
                  </a:lnTo>
                  <a:lnTo>
                    <a:pt x="23" y="11"/>
                  </a:lnTo>
                  <a:lnTo>
                    <a:pt x="23" y="10"/>
                  </a:lnTo>
                  <a:lnTo>
                    <a:pt x="23" y="10"/>
                  </a:lnTo>
                  <a:lnTo>
                    <a:pt x="22" y="9"/>
                  </a:lnTo>
                  <a:lnTo>
                    <a:pt x="22" y="8"/>
                  </a:lnTo>
                  <a:lnTo>
                    <a:pt x="22" y="8"/>
                  </a:lnTo>
                  <a:lnTo>
                    <a:pt x="22" y="7"/>
                  </a:lnTo>
                  <a:lnTo>
                    <a:pt x="21" y="7"/>
                  </a:lnTo>
                  <a:lnTo>
                    <a:pt x="21" y="6"/>
                  </a:lnTo>
                  <a:lnTo>
                    <a:pt x="21" y="6"/>
                  </a:lnTo>
                  <a:lnTo>
                    <a:pt x="21" y="5"/>
                  </a:lnTo>
                  <a:lnTo>
                    <a:pt x="20" y="4"/>
                  </a:lnTo>
                  <a:lnTo>
                    <a:pt x="20" y="4"/>
                  </a:lnTo>
                  <a:lnTo>
                    <a:pt x="19" y="4"/>
                  </a:lnTo>
                  <a:lnTo>
                    <a:pt x="19" y="3"/>
                  </a:lnTo>
                  <a:lnTo>
                    <a:pt x="18" y="3"/>
                  </a:lnTo>
                  <a:lnTo>
                    <a:pt x="18" y="2"/>
                  </a:lnTo>
                  <a:lnTo>
                    <a:pt x="18" y="2"/>
                  </a:lnTo>
                  <a:lnTo>
                    <a:pt x="17" y="2"/>
                  </a:lnTo>
                  <a:lnTo>
                    <a:pt x="17" y="1"/>
                  </a:lnTo>
                  <a:lnTo>
                    <a:pt x="16" y="1"/>
                  </a:lnTo>
                  <a:lnTo>
                    <a:pt x="16" y="1"/>
                  </a:lnTo>
                  <a:lnTo>
                    <a:pt x="15" y="1"/>
                  </a:lnTo>
                  <a:lnTo>
                    <a:pt x="15" y="0"/>
                  </a:lnTo>
                  <a:lnTo>
                    <a:pt x="14" y="0"/>
                  </a:lnTo>
                  <a:lnTo>
                    <a:pt x="13" y="0"/>
                  </a:lnTo>
                  <a:lnTo>
                    <a:pt x="13" y="0"/>
                  </a:lnTo>
                  <a:lnTo>
                    <a:pt x="12" y="0"/>
                  </a:lnTo>
                  <a:close/>
                </a:path>
              </a:pathLst>
            </a:custGeom>
            <a:solidFill>
              <a:srgbClr val="1315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6" name="Freeform 20"/>
            <p:cNvSpPr>
              <a:spLocks/>
            </p:cNvSpPr>
            <p:nvPr/>
          </p:nvSpPr>
          <p:spPr bwMode="auto">
            <a:xfrm>
              <a:off x="1474" y="1153"/>
              <a:ext cx="12" cy="14"/>
            </a:xfrm>
            <a:custGeom>
              <a:avLst/>
              <a:gdLst>
                <a:gd name="T0" fmla="*/ 7 w 12"/>
                <a:gd name="T1" fmla="*/ 1 h 14"/>
                <a:gd name="T2" fmla="*/ 8 w 12"/>
                <a:gd name="T3" fmla="*/ 1 h 14"/>
                <a:gd name="T4" fmla="*/ 9 w 12"/>
                <a:gd name="T5" fmla="*/ 2 h 14"/>
                <a:gd name="T6" fmla="*/ 10 w 12"/>
                <a:gd name="T7" fmla="*/ 2 h 14"/>
                <a:gd name="T8" fmla="*/ 11 w 12"/>
                <a:gd name="T9" fmla="*/ 3 h 14"/>
                <a:gd name="T10" fmla="*/ 11 w 12"/>
                <a:gd name="T11" fmla="*/ 5 h 14"/>
                <a:gd name="T12" fmla="*/ 12 w 12"/>
                <a:gd name="T13" fmla="*/ 6 h 14"/>
                <a:gd name="T14" fmla="*/ 12 w 12"/>
                <a:gd name="T15" fmla="*/ 7 h 14"/>
                <a:gd name="T16" fmla="*/ 12 w 12"/>
                <a:gd name="T17" fmla="*/ 9 h 14"/>
                <a:gd name="T18" fmla="*/ 12 w 12"/>
                <a:gd name="T19" fmla="*/ 10 h 14"/>
                <a:gd name="T20" fmla="*/ 11 w 12"/>
                <a:gd name="T21" fmla="*/ 11 h 14"/>
                <a:gd name="T22" fmla="*/ 10 w 12"/>
                <a:gd name="T23" fmla="*/ 12 h 14"/>
                <a:gd name="T24" fmla="*/ 10 w 12"/>
                <a:gd name="T25" fmla="*/ 13 h 14"/>
                <a:gd name="T26" fmla="*/ 9 w 12"/>
                <a:gd name="T27" fmla="*/ 14 h 14"/>
                <a:gd name="T28" fmla="*/ 7 w 12"/>
                <a:gd name="T29" fmla="*/ 14 h 14"/>
                <a:gd name="T30" fmla="*/ 6 w 12"/>
                <a:gd name="T31" fmla="*/ 14 h 14"/>
                <a:gd name="T32" fmla="*/ 5 w 12"/>
                <a:gd name="T33" fmla="*/ 14 h 14"/>
                <a:gd name="T34" fmla="*/ 4 w 12"/>
                <a:gd name="T35" fmla="*/ 14 h 14"/>
                <a:gd name="T36" fmla="*/ 3 w 12"/>
                <a:gd name="T37" fmla="*/ 13 h 14"/>
                <a:gd name="T38" fmla="*/ 2 w 12"/>
                <a:gd name="T39" fmla="*/ 12 h 14"/>
                <a:gd name="T40" fmla="*/ 1 w 12"/>
                <a:gd name="T41" fmla="*/ 11 h 14"/>
                <a:gd name="T42" fmla="*/ 1 w 12"/>
                <a:gd name="T43" fmla="*/ 10 h 14"/>
                <a:gd name="T44" fmla="*/ 0 w 12"/>
                <a:gd name="T45" fmla="*/ 9 h 14"/>
                <a:gd name="T46" fmla="*/ 0 w 12"/>
                <a:gd name="T47" fmla="*/ 7 h 14"/>
                <a:gd name="T48" fmla="*/ 0 w 12"/>
                <a:gd name="T49" fmla="*/ 6 h 14"/>
                <a:gd name="T50" fmla="*/ 0 w 12"/>
                <a:gd name="T51" fmla="*/ 5 h 14"/>
                <a:gd name="T52" fmla="*/ 1 w 12"/>
                <a:gd name="T53" fmla="*/ 3 h 14"/>
                <a:gd name="T54" fmla="*/ 2 w 12"/>
                <a:gd name="T55" fmla="*/ 2 h 14"/>
                <a:gd name="T56" fmla="*/ 3 w 12"/>
                <a:gd name="T57" fmla="*/ 2 h 14"/>
                <a:gd name="T58" fmla="*/ 4 w 12"/>
                <a:gd name="T59" fmla="*/ 1 h 14"/>
                <a:gd name="T60" fmla="*/ 5 w 12"/>
                <a:gd name="T61" fmla="*/ 1 h 14"/>
                <a:gd name="T62" fmla="*/ 6 w 12"/>
                <a:gd name="T63"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2" h="14">
                  <a:moveTo>
                    <a:pt x="6" y="0"/>
                  </a:moveTo>
                  <a:lnTo>
                    <a:pt x="7" y="1"/>
                  </a:lnTo>
                  <a:lnTo>
                    <a:pt x="8" y="1"/>
                  </a:lnTo>
                  <a:lnTo>
                    <a:pt x="8" y="1"/>
                  </a:lnTo>
                  <a:lnTo>
                    <a:pt x="9" y="1"/>
                  </a:lnTo>
                  <a:lnTo>
                    <a:pt x="9" y="2"/>
                  </a:lnTo>
                  <a:lnTo>
                    <a:pt x="10" y="2"/>
                  </a:lnTo>
                  <a:lnTo>
                    <a:pt x="10" y="2"/>
                  </a:lnTo>
                  <a:lnTo>
                    <a:pt x="11" y="3"/>
                  </a:lnTo>
                  <a:lnTo>
                    <a:pt x="11" y="3"/>
                  </a:lnTo>
                  <a:lnTo>
                    <a:pt x="11" y="4"/>
                  </a:lnTo>
                  <a:lnTo>
                    <a:pt x="11" y="5"/>
                  </a:lnTo>
                  <a:lnTo>
                    <a:pt x="12" y="5"/>
                  </a:lnTo>
                  <a:lnTo>
                    <a:pt x="12" y="6"/>
                  </a:lnTo>
                  <a:lnTo>
                    <a:pt x="12" y="6"/>
                  </a:lnTo>
                  <a:lnTo>
                    <a:pt x="12" y="7"/>
                  </a:lnTo>
                  <a:lnTo>
                    <a:pt x="12" y="8"/>
                  </a:lnTo>
                  <a:lnTo>
                    <a:pt x="12" y="9"/>
                  </a:lnTo>
                  <a:lnTo>
                    <a:pt x="12" y="9"/>
                  </a:lnTo>
                  <a:lnTo>
                    <a:pt x="12" y="10"/>
                  </a:lnTo>
                  <a:lnTo>
                    <a:pt x="11" y="10"/>
                  </a:lnTo>
                  <a:lnTo>
                    <a:pt x="11" y="11"/>
                  </a:lnTo>
                  <a:lnTo>
                    <a:pt x="11" y="12"/>
                  </a:lnTo>
                  <a:lnTo>
                    <a:pt x="10" y="12"/>
                  </a:lnTo>
                  <a:lnTo>
                    <a:pt x="10" y="13"/>
                  </a:lnTo>
                  <a:lnTo>
                    <a:pt x="10" y="13"/>
                  </a:lnTo>
                  <a:lnTo>
                    <a:pt x="9" y="13"/>
                  </a:lnTo>
                  <a:lnTo>
                    <a:pt x="9" y="14"/>
                  </a:lnTo>
                  <a:lnTo>
                    <a:pt x="8" y="14"/>
                  </a:lnTo>
                  <a:lnTo>
                    <a:pt x="7" y="14"/>
                  </a:lnTo>
                  <a:lnTo>
                    <a:pt x="7" y="14"/>
                  </a:lnTo>
                  <a:lnTo>
                    <a:pt x="6" y="14"/>
                  </a:lnTo>
                  <a:lnTo>
                    <a:pt x="6" y="14"/>
                  </a:lnTo>
                  <a:lnTo>
                    <a:pt x="5" y="14"/>
                  </a:lnTo>
                  <a:lnTo>
                    <a:pt x="5" y="14"/>
                  </a:lnTo>
                  <a:lnTo>
                    <a:pt x="4" y="14"/>
                  </a:lnTo>
                  <a:lnTo>
                    <a:pt x="3" y="13"/>
                  </a:lnTo>
                  <a:lnTo>
                    <a:pt x="3" y="13"/>
                  </a:lnTo>
                  <a:lnTo>
                    <a:pt x="3" y="13"/>
                  </a:lnTo>
                  <a:lnTo>
                    <a:pt x="2" y="12"/>
                  </a:lnTo>
                  <a:lnTo>
                    <a:pt x="2" y="12"/>
                  </a:lnTo>
                  <a:lnTo>
                    <a:pt x="1" y="11"/>
                  </a:lnTo>
                  <a:lnTo>
                    <a:pt x="1" y="11"/>
                  </a:lnTo>
                  <a:lnTo>
                    <a:pt x="1" y="10"/>
                  </a:lnTo>
                  <a:lnTo>
                    <a:pt x="0" y="9"/>
                  </a:lnTo>
                  <a:lnTo>
                    <a:pt x="0" y="9"/>
                  </a:lnTo>
                  <a:lnTo>
                    <a:pt x="0" y="8"/>
                  </a:lnTo>
                  <a:lnTo>
                    <a:pt x="0" y="7"/>
                  </a:lnTo>
                  <a:lnTo>
                    <a:pt x="0" y="7"/>
                  </a:lnTo>
                  <a:lnTo>
                    <a:pt x="0" y="6"/>
                  </a:lnTo>
                  <a:lnTo>
                    <a:pt x="0" y="5"/>
                  </a:lnTo>
                  <a:lnTo>
                    <a:pt x="0" y="5"/>
                  </a:lnTo>
                  <a:lnTo>
                    <a:pt x="1" y="4"/>
                  </a:lnTo>
                  <a:lnTo>
                    <a:pt x="1" y="3"/>
                  </a:lnTo>
                  <a:lnTo>
                    <a:pt x="1" y="3"/>
                  </a:lnTo>
                  <a:lnTo>
                    <a:pt x="2" y="2"/>
                  </a:lnTo>
                  <a:lnTo>
                    <a:pt x="2" y="2"/>
                  </a:lnTo>
                  <a:lnTo>
                    <a:pt x="3" y="2"/>
                  </a:lnTo>
                  <a:lnTo>
                    <a:pt x="3" y="1"/>
                  </a:lnTo>
                  <a:lnTo>
                    <a:pt x="4" y="1"/>
                  </a:lnTo>
                  <a:lnTo>
                    <a:pt x="4" y="1"/>
                  </a:lnTo>
                  <a:lnTo>
                    <a:pt x="5" y="1"/>
                  </a:lnTo>
                  <a:lnTo>
                    <a:pt x="5" y="0"/>
                  </a:lnTo>
                  <a:lnTo>
                    <a:pt x="6" y="0"/>
                  </a:lnTo>
                  <a:lnTo>
                    <a:pt x="6"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7" name="Freeform 21"/>
            <p:cNvSpPr>
              <a:spLocks/>
            </p:cNvSpPr>
            <p:nvPr/>
          </p:nvSpPr>
          <p:spPr bwMode="auto">
            <a:xfrm>
              <a:off x="1437" y="1075"/>
              <a:ext cx="112" cy="45"/>
            </a:xfrm>
            <a:custGeom>
              <a:avLst/>
              <a:gdLst>
                <a:gd name="T0" fmla="*/ 0 w 112"/>
                <a:gd name="T1" fmla="*/ 45 h 45"/>
                <a:gd name="T2" fmla="*/ 66 w 112"/>
                <a:gd name="T3" fmla="*/ 10 h 45"/>
                <a:gd name="T4" fmla="*/ 112 w 112"/>
                <a:gd name="T5" fmla="*/ 23 h 45"/>
                <a:gd name="T6" fmla="*/ 111 w 112"/>
                <a:gd name="T7" fmla="*/ 17 h 45"/>
                <a:gd name="T8" fmla="*/ 68 w 112"/>
                <a:gd name="T9" fmla="*/ 0 h 45"/>
                <a:gd name="T10" fmla="*/ 8 w 112"/>
                <a:gd name="T11" fmla="*/ 23 h 45"/>
                <a:gd name="T12" fmla="*/ 0 w 112"/>
                <a:gd name="T13" fmla="*/ 45 h 45"/>
              </a:gdLst>
              <a:ahLst/>
              <a:cxnLst>
                <a:cxn ang="0">
                  <a:pos x="T0" y="T1"/>
                </a:cxn>
                <a:cxn ang="0">
                  <a:pos x="T2" y="T3"/>
                </a:cxn>
                <a:cxn ang="0">
                  <a:pos x="T4" y="T5"/>
                </a:cxn>
                <a:cxn ang="0">
                  <a:pos x="T6" y="T7"/>
                </a:cxn>
                <a:cxn ang="0">
                  <a:pos x="T8" y="T9"/>
                </a:cxn>
                <a:cxn ang="0">
                  <a:pos x="T10" y="T11"/>
                </a:cxn>
                <a:cxn ang="0">
                  <a:pos x="T12" y="T13"/>
                </a:cxn>
              </a:cxnLst>
              <a:rect l="0" t="0" r="r" b="b"/>
              <a:pathLst>
                <a:path w="112" h="45">
                  <a:moveTo>
                    <a:pt x="0" y="45"/>
                  </a:moveTo>
                  <a:lnTo>
                    <a:pt x="66" y="10"/>
                  </a:lnTo>
                  <a:lnTo>
                    <a:pt x="112" y="23"/>
                  </a:lnTo>
                  <a:lnTo>
                    <a:pt x="111" y="17"/>
                  </a:lnTo>
                  <a:lnTo>
                    <a:pt x="68" y="0"/>
                  </a:lnTo>
                  <a:lnTo>
                    <a:pt x="8" y="23"/>
                  </a:lnTo>
                  <a:lnTo>
                    <a:pt x="0" y="45"/>
                  </a:lnTo>
                  <a:close/>
                </a:path>
              </a:pathLst>
            </a:custGeom>
            <a:solidFill>
              <a:srgbClr val="9A652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8" name="Freeform 22"/>
            <p:cNvSpPr>
              <a:spLocks/>
            </p:cNvSpPr>
            <p:nvPr/>
          </p:nvSpPr>
          <p:spPr bwMode="auto">
            <a:xfrm>
              <a:off x="1343" y="1154"/>
              <a:ext cx="103" cy="128"/>
            </a:xfrm>
            <a:custGeom>
              <a:avLst/>
              <a:gdLst>
                <a:gd name="T0" fmla="*/ 43 w 79"/>
                <a:gd name="T1" fmla="*/ 5 h 123"/>
                <a:gd name="T2" fmla="*/ 45 w 79"/>
                <a:gd name="T3" fmla="*/ 12 h 123"/>
                <a:gd name="T4" fmla="*/ 47 w 79"/>
                <a:gd name="T5" fmla="*/ 20 h 123"/>
                <a:gd name="T6" fmla="*/ 49 w 79"/>
                <a:gd name="T7" fmla="*/ 27 h 123"/>
                <a:gd name="T8" fmla="*/ 53 w 79"/>
                <a:gd name="T9" fmla="*/ 35 h 123"/>
                <a:gd name="T10" fmla="*/ 57 w 79"/>
                <a:gd name="T11" fmla="*/ 46 h 123"/>
                <a:gd name="T12" fmla="*/ 65 w 79"/>
                <a:gd name="T13" fmla="*/ 62 h 123"/>
                <a:gd name="T14" fmla="*/ 72 w 79"/>
                <a:gd name="T15" fmla="*/ 78 h 123"/>
                <a:gd name="T16" fmla="*/ 76 w 79"/>
                <a:gd name="T17" fmla="*/ 86 h 123"/>
                <a:gd name="T18" fmla="*/ 77 w 79"/>
                <a:gd name="T19" fmla="*/ 90 h 123"/>
                <a:gd name="T20" fmla="*/ 78 w 79"/>
                <a:gd name="T21" fmla="*/ 93 h 123"/>
                <a:gd name="T22" fmla="*/ 78 w 79"/>
                <a:gd name="T23" fmla="*/ 96 h 123"/>
                <a:gd name="T24" fmla="*/ 79 w 79"/>
                <a:gd name="T25" fmla="*/ 99 h 123"/>
                <a:gd name="T26" fmla="*/ 78 w 79"/>
                <a:gd name="T27" fmla="*/ 102 h 123"/>
                <a:gd name="T28" fmla="*/ 77 w 79"/>
                <a:gd name="T29" fmla="*/ 104 h 123"/>
                <a:gd name="T30" fmla="*/ 76 w 79"/>
                <a:gd name="T31" fmla="*/ 106 h 123"/>
                <a:gd name="T32" fmla="*/ 75 w 79"/>
                <a:gd name="T33" fmla="*/ 108 h 123"/>
                <a:gd name="T34" fmla="*/ 73 w 79"/>
                <a:gd name="T35" fmla="*/ 110 h 123"/>
                <a:gd name="T36" fmla="*/ 70 w 79"/>
                <a:gd name="T37" fmla="*/ 111 h 123"/>
                <a:gd name="T38" fmla="*/ 63 w 79"/>
                <a:gd name="T39" fmla="*/ 114 h 123"/>
                <a:gd name="T40" fmla="*/ 58 w 79"/>
                <a:gd name="T41" fmla="*/ 116 h 123"/>
                <a:gd name="T42" fmla="*/ 52 w 79"/>
                <a:gd name="T43" fmla="*/ 118 h 123"/>
                <a:gd name="T44" fmla="*/ 45 w 79"/>
                <a:gd name="T45" fmla="*/ 120 h 123"/>
                <a:gd name="T46" fmla="*/ 38 w 79"/>
                <a:gd name="T47" fmla="*/ 121 h 123"/>
                <a:gd name="T48" fmla="*/ 31 w 79"/>
                <a:gd name="T49" fmla="*/ 122 h 123"/>
                <a:gd name="T50" fmla="*/ 24 w 79"/>
                <a:gd name="T51" fmla="*/ 123 h 123"/>
                <a:gd name="T52" fmla="*/ 16 w 79"/>
                <a:gd name="T53" fmla="*/ 123 h 123"/>
                <a:gd name="T54" fmla="*/ 8 w 79"/>
                <a:gd name="T55" fmla="*/ 122 h 123"/>
                <a:gd name="T56" fmla="*/ 0 w 79"/>
                <a:gd name="T57" fmla="*/ 120 h 123"/>
                <a:gd name="T58" fmla="*/ 11 w 79"/>
                <a:gd name="T59" fmla="*/ 120 h 123"/>
                <a:gd name="T60" fmla="*/ 22 w 79"/>
                <a:gd name="T61" fmla="*/ 120 h 123"/>
                <a:gd name="T62" fmla="*/ 31 w 79"/>
                <a:gd name="T63" fmla="*/ 119 h 123"/>
                <a:gd name="T64" fmla="*/ 40 w 79"/>
                <a:gd name="T65" fmla="*/ 117 h 123"/>
                <a:gd name="T66" fmla="*/ 48 w 79"/>
                <a:gd name="T67" fmla="*/ 115 h 123"/>
                <a:gd name="T68" fmla="*/ 55 w 79"/>
                <a:gd name="T69" fmla="*/ 111 h 123"/>
                <a:gd name="T70" fmla="*/ 60 w 79"/>
                <a:gd name="T71" fmla="*/ 107 h 123"/>
                <a:gd name="T72" fmla="*/ 64 w 79"/>
                <a:gd name="T73" fmla="*/ 102 h 123"/>
                <a:gd name="T74" fmla="*/ 66 w 79"/>
                <a:gd name="T75" fmla="*/ 95 h 123"/>
                <a:gd name="T76" fmla="*/ 67 w 79"/>
                <a:gd name="T77" fmla="*/ 87 h 123"/>
                <a:gd name="T78" fmla="*/ 66 w 79"/>
                <a:gd name="T79" fmla="*/ 79 h 123"/>
                <a:gd name="T80" fmla="*/ 63 w 79"/>
                <a:gd name="T81" fmla="*/ 72 h 123"/>
                <a:gd name="T82" fmla="*/ 57 w 79"/>
                <a:gd name="T83" fmla="*/ 57 h 123"/>
                <a:gd name="T84" fmla="*/ 51 w 79"/>
                <a:gd name="T85" fmla="*/ 41 h 123"/>
                <a:gd name="T86" fmla="*/ 48 w 79"/>
                <a:gd name="T87" fmla="*/ 33 h 123"/>
                <a:gd name="T88" fmla="*/ 46 w 79"/>
                <a:gd name="T89" fmla="*/ 26 h 123"/>
                <a:gd name="T90" fmla="*/ 44 w 79"/>
                <a:gd name="T91" fmla="*/ 18 h 123"/>
                <a:gd name="T92" fmla="*/ 43 w 79"/>
                <a:gd name="T93" fmla="*/ 10 h 123"/>
                <a:gd name="T94" fmla="*/ 42 w 79"/>
                <a:gd name="T95" fmla="*/ 3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79" h="123">
                  <a:moveTo>
                    <a:pt x="42" y="0"/>
                  </a:moveTo>
                  <a:lnTo>
                    <a:pt x="43" y="3"/>
                  </a:lnTo>
                  <a:lnTo>
                    <a:pt x="43" y="5"/>
                  </a:lnTo>
                  <a:lnTo>
                    <a:pt x="43" y="7"/>
                  </a:lnTo>
                  <a:lnTo>
                    <a:pt x="44" y="10"/>
                  </a:lnTo>
                  <a:lnTo>
                    <a:pt x="45" y="12"/>
                  </a:lnTo>
                  <a:lnTo>
                    <a:pt x="45" y="15"/>
                  </a:lnTo>
                  <a:lnTo>
                    <a:pt x="46" y="17"/>
                  </a:lnTo>
                  <a:lnTo>
                    <a:pt x="47" y="20"/>
                  </a:lnTo>
                  <a:lnTo>
                    <a:pt x="48" y="22"/>
                  </a:lnTo>
                  <a:lnTo>
                    <a:pt x="49" y="25"/>
                  </a:lnTo>
                  <a:lnTo>
                    <a:pt x="49" y="27"/>
                  </a:lnTo>
                  <a:lnTo>
                    <a:pt x="51" y="30"/>
                  </a:lnTo>
                  <a:lnTo>
                    <a:pt x="52" y="32"/>
                  </a:lnTo>
                  <a:lnTo>
                    <a:pt x="53" y="35"/>
                  </a:lnTo>
                  <a:lnTo>
                    <a:pt x="54" y="38"/>
                  </a:lnTo>
                  <a:lnTo>
                    <a:pt x="55" y="40"/>
                  </a:lnTo>
                  <a:lnTo>
                    <a:pt x="57" y="46"/>
                  </a:lnTo>
                  <a:lnTo>
                    <a:pt x="59" y="51"/>
                  </a:lnTo>
                  <a:lnTo>
                    <a:pt x="62" y="56"/>
                  </a:lnTo>
                  <a:lnTo>
                    <a:pt x="65" y="62"/>
                  </a:lnTo>
                  <a:lnTo>
                    <a:pt x="67" y="67"/>
                  </a:lnTo>
                  <a:lnTo>
                    <a:pt x="69" y="73"/>
                  </a:lnTo>
                  <a:lnTo>
                    <a:pt x="72" y="78"/>
                  </a:lnTo>
                  <a:lnTo>
                    <a:pt x="74" y="84"/>
                  </a:lnTo>
                  <a:lnTo>
                    <a:pt x="75" y="85"/>
                  </a:lnTo>
                  <a:lnTo>
                    <a:pt x="76" y="86"/>
                  </a:lnTo>
                  <a:lnTo>
                    <a:pt x="76" y="87"/>
                  </a:lnTo>
                  <a:lnTo>
                    <a:pt x="77" y="89"/>
                  </a:lnTo>
                  <a:lnTo>
                    <a:pt x="77" y="90"/>
                  </a:lnTo>
                  <a:lnTo>
                    <a:pt x="77" y="91"/>
                  </a:lnTo>
                  <a:lnTo>
                    <a:pt x="78" y="92"/>
                  </a:lnTo>
                  <a:lnTo>
                    <a:pt x="78" y="93"/>
                  </a:lnTo>
                  <a:lnTo>
                    <a:pt x="78" y="94"/>
                  </a:lnTo>
                  <a:lnTo>
                    <a:pt x="78" y="95"/>
                  </a:lnTo>
                  <a:lnTo>
                    <a:pt x="78" y="96"/>
                  </a:lnTo>
                  <a:lnTo>
                    <a:pt x="79" y="97"/>
                  </a:lnTo>
                  <a:lnTo>
                    <a:pt x="79" y="98"/>
                  </a:lnTo>
                  <a:lnTo>
                    <a:pt x="79" y="99"/>
                  </a:lnTo>
                  <a:lnTo>
                    <a:pt x="78" y="100"/>
                  </a:lnTo>
                  <a:lnTo>
                    <a:pt x="78" y="101"/>
                  </a:lnTo>
                  <a:lnTo>
                    <a:pt x="78" y="102"/>
                  </a:lnTo>
                  <a:lnTo>
                    <a:pt x="78" y="103"/>
                  </a:lnTo>
                  <a:lnTo>
                    <a:pt x="78" y="103"/>
                  </a:lnTo>
                  <a:lnTo>
                    <a:pt x="77" y="104"/>
                  </a:lnTo>
                  <a:lnTo>
                    <a:pt x="77" y="105"/>
                  </a:lnTo>
                  <a:lnTo>
                    <a:pt x="77" y="105"/>
                  </a:lnTo>
                  <a:lnTo>
                    <a:pt x="76" y="106"/>
                  </a:lnTo>
                  <a:lnTo>
                    <a:pt x="76" y="107"/>
                  </a:lnTo>
                  <a:lnTo>
                    <a:pt x="75" y="107"/>
                  </a:lnTo>
                  <a:lnTo>
                    <a:pt x="75" y="108"/>
                  </a:lnTo>
                  <a:lnTo>
                    <a:pt x="74" y="109"/>
                  </a:lnTo>
                  <a:lnTo>
                    <a:pt x="73" y="109"/>
                  </a:lnTo>
                  <a:lnTo>
                    <a:pt x="73" y="110"/>
                  </a:lnTo>
                  <a:lnTo>
                    <a:pt x="72" y="110"/>
                  </a:lnTo>
                  <a:lnTo>
                    <a:pt x="71" y="110"/>
                  </a:lnTo>
                  <a:lnTo>
                    <a:pt x="70" y="111"/>
                  </a:lnTo>
                  <a:lnTo>
                    <a:pt x="67" y="112"/>
                  </a:lnTo>
                  <a:lnTo>
                    <a:pt x="64" y="113"/>
                  </a:lnTo>
                  <a:lnTo>
                    <a:pt x="63" y="114"/>
                  </a:lnTo>
                  <a:lnTo>
                    <a:pt x="61" y="115"/>
                  </a:lnTo>
                  <a:lnTo>
                    <a:pt x="59" y="115"/>
                  </a:lnTo>
                  <a:lnTo>
                    <a:pt x="58" y="116"/>
                  </a:lnTo>
                  <a:lnTo>
                    <a:pt x="56" y="117"/>
                  </a:lnTo>
                  <a:lnTo>
                    <a:pt x="54" y="117"/>
                  </a:lnTo>
                  <a:lnTo>
                    <a:pt x="52" y="118"/>
                  </a:lnTo>
                  <a:lnTo>
                    <a:pt x="49" y="119"/>
                  </a:lnTo>
                  <a:lnTo>
                    <a:pt x="47" y="119"/>
                  </a:lnTo>
                  <a:lnTo>
                    <a:pt x="45" y="120"/>
                  </a:lnTo>
                  <a:lnTo>
                    <a:pt x="43" y="120"/>
                  </a:lnTo>
                  <a:lnTo>
                    <a:pt x="41" y="121"/>
                  </a:lnTo>
                  <a:lnTo>
                    <a:pt x="38" y="121"/>
                  </a:lnTo>
                  <a:lnTo>
                    <a:pt x="36" y="122"/>
                  </a:lnTo>
                  <a:lnTo>
                    <a:pt x="34" y="122"/>
                  </a:lnTo>
                  <a:lnTo>
                    <a:pt x="31" y="122"/>
                  </a:lnTo>
                  <a:lnTo>
                    <a:pt x="29" y="123"/>
                  </a:lnTo>
                  <a:lnTo>
                    <a:pt x="26" y="123"/>
                  </a:lnTo>
                  <a:lnTo>
                    <a:pt x="24" y="123"/>
                  </a:lnTo>
                  <a:lnTo>
                    <a:pt x="21" y="123"/>
                  </a:lnTo>
                  <a:lnTo>
                    <a:pt x="19" y="123"/>
                  </a:lnTo>
                  <a:lnTo>
                    <a:pt x="16" y="123"/>
                  </a:lnTo>
                  <a:lnTo>
                    <a:pt x="13" y="123"/>
                  </a:lnTo>
                  <a:lnTo>
                    <a:pt x="11" y="122"/>
                  </a:lnTo>
                  <a:lnTo>
                    <a:pt x="8" y="122"/>
                  </a:lnTo>
                  <a:lnTo>
                    <a:pt x="6" y="121"/>
                  </a:lnTo>
                  <a:lnTo>
                    <a:pt x="3" y="121"/>
                  </a:lnTo>
                  <a:lnTo>
                    <a:pt x="0" y="120"/>
                  </a:lnTo>
                  <a:lnTo>
                    <a:pt x="4" y="120"/>
                  </a:lnTo>
                  <a:lnTo>
                    <a:pt x="8" y="120"/>
                  </a:lnTo>
                  <a:lnTo>
                    <a:pt x="11" y="120"/>
                  </a:lnTo>
                  <a:lnTo>
                    <a:pt x="15" y="120"/>
                  </a:lnTo>
                  <a:lnTo>
                    <a:pt x="18" y="120"/>
                  </a:lnTo>
                  <a:lnTo>
                    <a:pt x="22" y="120"/>
                  </a:lnTo>
                  <a:lnTo>
                    <a:pt x="25" y="119"/>
                  </a:lnTo>
                  <a:lnTo>
                    <a:pt x="28" y="119"/>
                  </a:lnTo>
                  <a:lnTo>
                    <a:pt x="31" y="119"/>
                  </a:lnTo>
                  <a:lnTo>
                    <a:pt x="35" y="118"/>
                  </a:lnTo>
                  <a:lnTo>
                    <a:pt x="37" y="118"/>
                  </a:lnTo>
                  <a:lnTo>
                    <a:pt x="40" y="117"/>
                  </a:lnTo>
                  <a:lnTo>
                    <a:pt x="43" y="116"/>
                  </a:lnTo>
                  <a:lnTo>
                    <a:pt x="46" y="115"/>
                  </a:lnTo>
                  <a:lnTo>
                    <a:pt x="48" y="115"/>
                  </a:lnTo>
                  <a:lnTo>
                    <a:pt x="51" y="114"/>
                  </a:lnTo>
                  <a:lnTo>
                    <a:pt x="53" y="112"/>
                  </a:lnTo>
                  <a:lnTo>
                    <a:pt x="55" y="111"/>
                  </a:lnTo>
                  <a:lnTo>
                    <a:pt x="57" y="110"/>
                  </a:lnTo>
                  <a:lnTo>
                    <a:pt x="59" y="109"/>
                  </a:lnTo>
                  <a:lnTo>
                    <a:pt x="60" y="107"/>
                  </a:lnTo>
                  <a:lnTo>
                    <a:pt x="62" y="105"/>
                  </a:lnTo>
                  <a:lnTo>
                    <a:pt x="63" y="104"/>
                  </a:lnTo>
                  <a:lnTo>
                    <a:pt x="64" y="102"/>
                  </a:lnTo>
                  <a:lnTo>
                    <a:pt x="65" y="100"/>
                  </a:lnTo>
                  <a:lnTo>
                    <a:pt x="66" y="98"/>
                  </a:lnTo>
                  <a:lnTo>
                    <a:pt x="66" y="95"/>
                  </a:lnTo>
                  <a:lnTo>
                    <a:pt x="67" y="93"/>
                  </a:lnTo>
                  <a:lnTo>
                    <a:pt x="67" y="90"/>
                  </a:lnTo>
                  <a:lnTo>
                    <a:pt x="67" y="87"/>
                  </a:lnTo>
                  <a:lnTo>
                    <a:pt x="67" y="85"/>
                  </a:lnTo>
                  <a:lnTo>
                    <a:pt x="66" y="81"/>
                  </a:lnTo>
                  <a:lnTo>
                    <a:pt x="66" y="79"/>
                  </a:lnTo>
                  <a:lnTo>
                    <a:pt x="65" y="77"/>
                  </a:lnTo>
                  <a:lnTo>
                    <a:pt x="64" y="74"/>
                  </a:lnTo>
                  <a:lnTo>
                    <a:pt x="63" y="72"/>
                  </a:lnTo>
                  <a:lnTo>
                    <a:pt x="61" y="67"/>
                  </a:lnTo>
                  <a:lnTo>
                    <a:pt x="59" y="62"/>
                  </a:lnTo>
                  <a:lnTo>
                    <a:pt x="57" y="57"/>
                  </a:lnTo>
                  <a:lnTo>
                    <a:pt x="55" y="52"/>
                  </a:lnTo>
                  <a:lnTo>
                    <a:pt x="53" y="47"/>
                  </a:lnTo>
                  <a:lnTo>
                    <a:pt x="51" y="41"/>
                  </a:lnTo>
                  <a:lnTo>
                    <a:pt x="50" y="39"/>
                  </a:lnTo>
                  <a:lnTo>
                    <a:pt x="49" y="36"/>
                  </a:lnTo>
                  <a:lnTo>
                    <a:pt x="48" y="33"/>
                  </a:lnTo>
                  <a:lnTo>
                    <a:pt x="47" y="31"/>
                  </a:lnTo>
                  <a:lnTo>
                    <a:pt x="47" y="28"/>
                  </a:lnTo>
                  <a:lnTo>
                    <a:pt x="46" y="26"/>
                  </a:lnTo>
                  <a:lnTo>
                    <a:pt x="45" y="23"/>
                  </a:lnTo>
                  <a:lnTo>
                    <a:pt x="44" y="20"/>
                  </a:lnTo>
                  <a:lnTo>
                    <a:pt x="44" y="18"/>
                  </a:lnTo>
                  <a:lnTo>
                    <a:pt x="43" y="15"/>
                  </a:lnTo>
                  <a:lnTo>
                    <a:pt x="43" y="13"/>
                  </a:lnTo>
                  <a:lnTo>
                    <a:pt x="43" y="10"/>
                  </a:lnTo>
                  <a:lnTo>
                    <a:pt x="42" y="8"/>
                  </a:lnTo>
                  <a:lnTo>
                    <a:pt x="42" y="5"/>
                  </a:lnTo>
                  <a:lnTo>
                    <a:pt x="42" y="3"/>
                  </a:lnTo>
                  <a:lnTo>
                    <a:pt x="42" y="0"/>
                  </a:lnTo>
                  <a:close/>
                </a:path>
              </a:pathLst>
            </a:custGeom>
            <a:solidFill>
              <a:srgbClr val="B1763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9" name="Freeform 23"/>
            <p:cNvSpPr>
              <a:spLocks/>
            </p:cNvSpPr>
            <p:nvPr/>
          </p:nvSpPr>
          <p:spPr bwMode="auto">
            <a:xfrm>
              <a:off x="1431" y="1105"/>
              <a:ext cx="111" cy="108"/>
            </a:xfrm>
            <a:custGeom>
              <a:avLst/>
              <a:gdLst>
                <a:gd name="T0" fmla="*/ 0 w 111"/>
                <a:gd name="T1" fmla="*/ 72 h 108"/>
                <a:gd name="T2" fmla="*/ 1 w 111"/>
                <a:gd name="T3" fmla="*/ 76 h 108"/>
                <a:gd name="T4" fmla="*/ 7 w 111"/>
                <a:gd name="T5" fmla="*/ 71 h 108"/>
                <a:gd name="T6" fmla="*/ 15 w 111"/>
                <a:gd name="T7" fmla="*/ 63 h 108"/>
                <a:gd name="T8" fmla="*/ 25 w 111"/>
                <a:gd name="T9" fmla="*/ 55 h 108"/>
                <a:gd name="T10" fmla="*/ 35 w 111"/>
                <a:gd name="T11" fmla="*/ 49 h 108"/>
                <a:gd name="T12" fmla="*/ 47 w 111"/>
                <a:gd name="T13" fmla="*/ 45 h 108"/>
                <a:gd name="T14" fmla="*/ 60 w 111"/>
                <a:gd name="T15" fmla="*/ 44 h 108"/>
                <a:gd name="T16" fmla="*/ 74 w 111"/>
                <a:gd name="T17" fmla="*/ 46 h 108"/>
                <a:gd name="T18" fmla="*/ 88 w 111"/>
                <a:gd name="T19" fmla="*/ 52 h 108"/>
                <a:gd name="T20" fmla="*/ 92 w 111"/>
                <a:gd name="T21" fmla="*/ 67 h 108"/>
                <a:gd name="T22" fmla="*/ 86 w 111"/>
                <a:gd name="T23" fmla="*/ 81 h 108"/>
                <a:gd name="T24" fmla="*/ 77 w 111"/>
                <a:gd name="T25" fmla="*/ 90 h 108"/>
                <a:gd name="T26" fmla="*/ 65 w 111"/>
                <a:gd name="T27" fmla="*/ 95 h 108"/>
                <a:gd name="T28" fmla="*/ 50 w 111"/>
                <a:gd name="T29" fmla="*/ 97 h 108"/>
                <a:gd name="T30" fmla="*/ 35 w 111"/>
                <a:gd name="T31" fmla="*/ 95 h 108"/>
                <a:gd name="T32" fmla="*/ 20 w 111"/>
                <a:gd name="T33" fmla="*/ 91 h 108"/>
                <a:gd name="T34" fmla="*/ 6 w 111"/>
                <a:gd name="T35" fmla="*/ 84 h 108"/>
                <a:gd name="T36" fmla="*/ 7 w 111"/>
                <a:gd name="T37" fmla="*/ 89 h 108"/>
                <a:gd name="T38" fmla="*/ 17 w 111"/>
                <a:gd name="T39" fmla="*/ 97 h 108"/>
                <a:gd name="T40" fmla="*/ 30 w 111"/>
                <a:gd name="T41" fmla="*/ 103 h 108"/>
                <a:gd name="T42" fmla="*/ 45 w 111"/>
                <a:gd name="T43" fmla="*/ 107 h 108"/>
                <a:gd name="T44" fmla="*/ 61 w 111"/>
                <a:gd name="T45" fmla="*/ 108 h 108"/>
                <a:gd name="T46" fmla="*/ 75 w 111"/>
                <a:gd name="T47" fmla="*/ 106 h 108"/>
                <a:gd name="T48" fmla="*/ 88 w 111"/>
                <a:gd name="T49" fmla="*/ 102 h 108"/>
                <a:gd name="T50" fmla="*/ 97 w 111"/>
                <a:gd name="T51" fmla="*/ 95 h 108"/>
                <a:gd name="T52" fmla="*/ 99 w 111"/>
                <a:gd name="T53" fmla="*/ 91 h 108"/>
                <a:gd name="T54" fmla="*/ 98 w 111"/>
                <a:gd name="T55" fmla="*/ 89 h 108"/>
                <a:gd name="T56" fmla="*/ 97 w 111"/>
                <a:gd name="T57" fmla="*/ 84 h 108"/>
                <a:gd name="T58" fmla="*/ 94 w 111"/>
                <a:gd name="T59" fmla="*/ 73 h 108"/>
                <a:gd name="T60" fmla="*/ 93 w 111"/>
                <a:gd name="T61" fmla="*/ 69 h 108"/>
                <a:gd name="T62" fmla="*/ 93 w 111"/>
                <a:gd name="T63" fmla="*/ 64 h 108"/>
                <a:gd name="T64" fmla="*/ 93 w 111"/>
                <a:gd name="T65" fmla="*/ 59 h 108"/>
                <a:gd name="T66" fmla="*/ 94 w 111"/>
                <a:gd name="T67" fmla="*/ 54 h 108"/>
                <a:gd name="T68" fmla="*/ 95 w 111"/>
                <a:gd name="T69" fmla="*/ 50 h 108"/>
                <a:gd name="T70" fmla="*/ 98 w 111"/>
                <a:gd name="T71" fmla="*/ 45 h 108"/>
                <a:gd name="T72" fmla="*/ 103 w 111"/>
                <a:gd name="T73" fmla="*/ 39 h 108"/>
                <a:gd name="T74" fmla="*/ 107 w 111"/>
                <a:gd name="T75" fmla="*/ 32 h 108"/>
                <a:gd name="T76" fmla="*/ 110 w 111"/>
                <a:gd name="T77" fmla="*/ 25 h 108"/>
                <a:gd name="T78" fmla="*/ 111 w 111"/>
                <a:gd name="T79" fmla="*/ 22 h 108"/>
                <a:gd name="T80" fmla="*/ 111 w 111"/>
                <a:gd name="T81" fmla="*/ 18 h 108"/>
                <a:gd name="T82" fmla="*/ 111 w 111"/>
                <a:gd name="T83" fmla="*/ 15 h 108"/>
                <a:gd name="T84" fmla="*/ 107 w 111"/>
                <a:gd name="T85" fmla="*/ 11 h 108"/>
                <a:gd name="T86" fmla="*/ 94 w 111"/>
                <a:gd name="T87" fmla="*/ 3 h 108"/>
                <a:gd name="T88" fmla="*/ 78 w 111"/>
                <a:gd name="T89" fmla="*/ 0 h 108"/>
                <a:gd name="T90" fmla="*/ 59 w 111"/>
                <a:gd name="T91" fmla="*/ 2 h 108"/>
                <a:gd name="T92" fmla="*/ 40 w 111"/>
                <a:gd name="T93" fmla="*/ 8 h 108"/>
                <a:gd name="T94" fmla="*/ 23 w 111"/>
                <a:gd name="T95" fmla="*/ 18 h 108"/>
                <a:gd name="T96" fmla="*/ 10 w 111"/>
                <a:gd name="T97" fmla="*/ 32 h 108"/>
                <a:gd name="T98" fmla="*/ 1 w 111"/>
                <a:gd name="T99" fmla="*/ 51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11" h="108">
                  <a:moveTo>
                    <a:pt x="0" y="67"/>
                  </a:moveTo>
                  <a:lnTo>
                    <a:pt x="0" y="69"/>
                  </a:lnTo>
                  <a:lnTo>
                    <a:pt x="0" y="71"/>
                  </a:lnTo>
                  <a:lnTo>
                    <a:pt x="0" y="72"/>
                  </a:lnTo>
                  <a:lnTo>
                    <a:pt x="0" y="73"/>
                  </a:lnTo>
                  <a:lnTo>
                    <a:pt x="0" y="74"/>
                  </a:lnTo>
                  <a:lnTo>
                    <a:pt x="1" y="75"/>
                  </a:lnTo>
                  <a:lnTo>
                    <a:pt x="1" y="76"/>
                  </a:lnTo>
                  <a:lnTo>
                    <a:pt x="1" y="77"/>
                  </a:lnTo>
                  <a:lnTo>
                    <a:pt x="3" y="75"/>
                  </a:lnTo>
                  <a:lnTo>
                    <a:pt x="5" y="73"/>
                  </a:lnTo>
                  <a:lnTo>
                    <a:pt x="7" y="71"/>
                  </a:lnTo>
                  <a:lnTo>
                    <a:pt x="9" y="69"/>
                  </a:lnTo>
                  <a:lnTo>
                    <a:pt x="11" y="67"/>
                  </a:lnTo>
                  <a:lnTo>
                    <a:pt x="13" y="65"/>
                  </a:lnTo>
                  <a:lnTo>
                    <a:pt x="15" y="63"/>
                  </a:lnTo>
                  <a:lnTo>
                    <a:pt x="17" y="61"/>
                  </a:lnTo>
                  <a:lnTo>
                    <a:pt x="20" y="59"/>
                  </a:lnTo>
                  <a:lnTo>
                    <a:pt x="22" y="57"/>
                  </a:lnTo>
                  <a:lnTo>
                    <a:pt x="25" y="55"/>
                  </a:lnTo>
                  <a:lnTo>
                    <a:pt x="27" y="54"/>
                  </a:lnTo>
                  <a:lnTo>
                    <a:pt x="30" y="52"/>
                  </a:lnTo>
                  <a:lnTo>
                    <a:pt x="33" y="51"/>
                  </a:lnTo>
                  <a:lnTo>
                    <a:pt x="35" y="49"/>
                  </a:lnTo>
                  <a:lnTo>
                    <a:pt x="38" y="48"/>
                  </a:lnTo>
                  <a:lnTo>
                    <a:pt x="41" y="47"/>
                  </a:lnTo>
                  <a:lnTo>
                    <a:pt x="44" y="46"/>
                  </a:lnTo>
                  <a:lnTo>
                    <a:pt x="47" y="45"/>
                  </a:lnTo>
                  <a:lnTo>
                    <a:pt x="50" y="45"/>
                  </a:lnTo>
                  <a:lnTo>
                    <a:pt x="54" y="44"/>
                  </a:lnTo>
                  <a:lnTo>
                    <a:pt x="57" y="44"/>
                  </a:lnTo>
                  <a:lnTo>
                    <a:pt x="60" y="44"/>
                  </a:lnTo>
                  <a:lnTo>
                    <a:pt x="63" y="44"/>
                  </a:lnTo>
                  <a:lnTo>
                    <a:pt x="67" y="44"/>
                  </a:lnTo>
                  <a:lnTo>
                    <a:pt x="70" y="45"/>
                  </a:lnTo>
                  <a:lnTo>
                    <a:pt x="74" y="46"/>
                  </a:lnTo>
                  <a:lnTo>
                    <a:pt x="77" y="47"/>
                  </a:lnTo>
                  <a:lnTo>
                    <a:pt x="81" y="48"/>
                  </a:lnTo>
                  <a:lnTo>
                    <a:pt x="85" y="50"/>
                  </a:lnTo>
                  <a:lnTo>
                    <a:pt x="88" y="52"/>
                  </a:lnTo>
                  <a:lnTo>
                    <a:pt x="92" y="54"/>
                  </a:lnTo>
                  <a:lnTo>
                    <a:pt x="92" y="58"/>
                  </a:lnTo>
                  <a:lnTo>
                    <a:pt x="92" y="63"/>
                  </a:lnTo>
                  <a:lnTo>
                    <a:pt x="92" y="67"/>
                  </a:lnTo>
                  <a:lnTo>
                    <a:pt x="91" y="71"/>
                  </a:lnTo>
                  <a:lnTo>
                    <a:pt x="90" y="74"/>
                  </a:lnTo>
                  <a:lnTo>
                    <a:pt x="88" y="78"/>
                  </a:lnTo>
                  <a:lnTo>
                    <a:pt x="86" y="81"/>
                  </a:lnTo>
                  <a:lnTo>
                    <a:pt x="84" y="83"/>
                  </a:lnTo>
                  <a:lnTo>
                    <a:pt x="82" y="86"/>
                  </a:lnTo>
                  <a:lnTo>
                    <a:pt x="80" y="88"/>
                  </a:lnTo>
                  <a:lnTo>
                    <a:pt x="77" y="90"/>
                  </a:lnTo>
                  <a:lnTo>
                    <a:pt x="74" y="91"/>
                  </a:lnTo>
                  <a:lnTo>
                    <a:pt x="71" y="93"/>
                  </a:lnTo>
                  <a:lnTo>
                    <a:pt x="68" y="94"/>
                  </a:lnTo>
                  <a:lnTo>
                    <a:pt x="65" y="95"/>
                  </a:lnTo>
                  <a:lnTo>
                    <a:pt x="61" y="96"/>
                  </a:lnTo>
                  <a:lnTo>
                    <a:pt x="58" y="96"/>
                  </a:lnTo>
                  <a:lnTo>
                    <a:pt x="54" y="97"/>
                  </a:lnTo>
                  <a:lnTo>
                    <a:pt x="50" y="97"/>
                  </a:lnTo>
                  <a:lnTo>
                    <a:pt x="47" y="97"/>
                  </a:lnTo>
                  <a:lnTo>
                    <a:pt x="43" y="96"/>
                  </a:lnTo>
                  <a:lnTo>
                    <a:pt x="39" y="96"/>
                  </a:lnTo>
                  <a:lnTo>
                    <a:pt x="35" y="95"/>
                  </a:lnTo>
                  <a:lnTo>
                    <a:pt x="31" y="94"/>
                  </a:lnTo>
                  <a:lnTo>
                    <a:pt x="27" y="93"/>
                  </a:lnTo>
                  <a:lnTo>
                    <a:pt x="24" y="92"/>
                  </a:lnTo>
                  <a:lnTo>
                    <a:pt x="20" y="91"/>
                  </a:lnTo>
                  <a:lnTo>
                    <a:pt x="16" y="89"/>
                  </a:lnTo>
                  <a:lnTo>
                    <a:pt x="13" y="87"/>
                  </a:lnTo>
                  <a:lnTo>
                    <a:pt x="9" y="86"/>
                  </a:lnTo>
                  <a:lnTo>
                    <a:pt x="6" y="84"/>
                  </a:lnTo>
                  <a:lnTo>
                    <a:pt x="3" y="81"/>
                  </a:lnTo>
                  <a:lnTo>
                    <a:pt x="4" y="84"/>
                  </a:lnTo>
                  <a:lnTo>
                    <a:pt x="6" y="86"/>
                  </a:lnTo>
                  <a:lnTo>
                    <a:pt x="7" y="89"/>
                  </a:lnTo>
                  <a:lnTo>
                    <a:pt x="10" y="91"/>
                  </a:lnTo>
                  <a:lnTo>
                    <a:pt x="12" y="93"/>
                  </a:lnTo>
                  <a:lnTo>
                    <a:pt x="15" y="95"/>
                  </a:lnTo>
                  <a:lnTo>
                    <a:pt x="17" y="97"/>
                  </a:lnTo>
                  <a:lnTo>
                    <a:pt x="20" y="99"/>
                  </a:lnTo>
                  <a:lnTo>
                    <a:pt x="24" y="100"/>
                  </a:lnTo>
                  <a:lnTo>
                    <a:pt x="27" y="102"/>
                  </a:lnTo>
                  <a:lnTo>
                    <a:pt x="30" y="103"/>
                  </a:lnTo>
                  <a:lnTo>
                    <a:pt x="34" y="104"/>
                  </a:lnTo>
                  <a:lnTo>
                    <a:pt x="38" y="105"/>
                  </a:lnTo>
                  <a:lnTo>
                    <a:pt x="41" y="106"/>
                  </a:lnTo>
                  <a:lnTo>
                    <a:pt x="45" y="107"/>
                  </a:lnTo>
                  <a:lnTo>
                    <a:pt x="49" y="107"/>
                  </a:lnTo>
                  <a:lnTo>
                    <a:pt x="53" y="107"/>
                  </a:lnTo>
                  <a:lnTo>
                    <a:pt x="57" y="108"/>
                  </a:lnTo>
                  <a:lnTo>
                    <a:pt x="61" y="108"/>
                  </a:lnTo>
                  <a:lnTo>
                    <a:pt x="64" y="108"/>
                  </a:lnTo>
                  <a:lnTo>
                    <a:pt x="68" y="107"/>
                  </a:lnTo>
                  <a:lnTo>
                    <a:pt x="72" y="107"/>
                  </a:lnTo>
                  <a:lnTo>
                    <a:pt x="75" y="106"/>
                  </a:lnTo>
                  <a:lnTo>
                    <a:pt x="78" y="105"/>
                  </a:lnTo>
                  <a:lnTo>
                    <a:pt x="82" y="104"/>
                  </a:lnTo>
                  <a:lnTo>
                    <a:pt x="85" y="103"/>
                  </a:lnTo>
                  <a:lnTo>
                    <a:pt x="88" y="102"/>
                  </a:lnTo>
                  <a:lnTo>
                    <a:pt x="90" y="100"/>
                  </a:lnTo>
                  <a:lnTo>
                    <a:pt x="93" y="99"/>
                  </a:lnTo>
                  <a:lnTo>
                    <a:pt x="95" y="97"/>
                  </a:lnTo>
                  <a:lnTo>
                    <a:pt x="97" y="95"/>
                  </a:lnTo>
                  <a:lnTo>
                    <a:pt x="98" y="92"/>
                  </a:lnTo>
                  <a:lnTo>
                    <a:pt x="98" y="92"/>
                  </a:lnTo>
                  <a:lnTo>
                    <a:pt x="99" y="92"/>
                  </a:lnTo>
                  <a:lnTo>
                    <a:pt x="99" y="91"/>
                  </a:lnTo>
                  <a:lnTo>
                    <a:pt x="99" y="91"/>
                  </a:lnTo>
                  <a:lnTo>
                    <a:pt x="99" y="90"/>
                  </a:lnTo>
                  <a:lnTo>
                    <a:pt x="99" y="90"/>
                  </a:lnTo>
                  <a:lnTo>
                    <a:pt x="98" y="89"/>
                  </a:lnTo>
                  <a:lnTo>
                    <a:pt x="98" y="88"/>
                  </a:lnTo>
                  <a:lnTo>
                    <a:pt x="98" y="87"/>
                  </a:lnTo>
                  <a:lnTo>
                    <a:pt x="98" y="85"/>
                  </a:lnTo>
                  <a:lnTo>
                    <a:pt x="97" y="84"/>
                  </a:lnTo>
                  <a:lnTo>
                    <a:pt x="96" y="82"/>
                  </a:lnTo>
                  <a:lnTo>
                    <a:pt x="95" y="79"/>
                  </a:lnTo>
                  <a:lnTo>
                    <a:pt x="94" y="75"/>
                  </a:lnTo>
                  <a:lnTo>
                    <a:pt x="94" y="73"/>
                  </a:lnTo>
                  <a:lnTo>
                    <a:pt x="93" y="72"/>
                  </a:lnTo>
                  <a:lnTo>
                    <a:pt x="93" y="71"/>
                  </a:lnTo>
                  <a:lnTo>
                    <a:pt x="93" y="70"/>
                  </a:lnTo>
                  <a:lnTo>
                    <a:pt x="93" y="69"/>
                  </a:lnTo>
                  <a:lnTo>
                    <a:pt x="93" y="68"/>
                  </a:lnTo>
                  <a:lnTo>
                    <a:pt x="93" y="67"/>
                  </a:lnTo>
                  <a:lnTo>
                    <a:pt x="93" y="65"/>
                  </a:lnTo>
                  <a:lnTo>
                    <a:pt x="93" y="64"/>
                  </a:lnTo>
                  <a:lnTo>
                    <a:pt x="93" y="62"/>
                  </a:lnTo>
                  <a:lnTo>
                    <a:pt x="93" y="61"/>
                  </a:lnTo>
                  <a:lnTo>
                    <a:pt x="93" y="60"/>
                  </a:lnTo>
                  <a:lnTo>
                    <a:pt x="93" y="59"/>
                  </a:lnTo>
                  <a:lnTo>
                    <a:pt x="93" y="57"/>
                  </a:lnTo>
                  <a:lnTo>
                    <a:pt x="94" y="56"/>
                  </a:lnTo>
                  <a:lnTo>
                    <a:pt x="94" y="55"/>
                  </a:lnTo>
                  <a:lnTo>
                    <a:pt x="94" y="54"/>
                  </a:lnTo>
                  <a:lnTo>
                    <a:pt x="94" y="53"/>
                  </a:lnTo>
                  <a:lnTo>
                    <a:pt x="95" y="52"/>
                  </a:lnTo>
                  <a:lnTo>
                    <a:pt x="95" y="51"/>
                  </a:lnTo>
                  <a:lnTo>
                    <a:pt x="95" y="50"/>
                  </a:lnTo>
                  <a:lnTo>
                    <a:pt x="96" y="50"/>
                  </a:lnTo>
                  <a:lnTo>
                    <a:pt x="96" y="48"/>
                  </a:lnTo>
                  <a:lnTo>
                    <a:pt x="97" y="47"/>
                  </a:lnTo>
                  <a:lnTo>
                    <a:pt x="98" y="45"/>
                  </a:lnTo>
                  <a:lnTo>
                    <a:pt x="99" y="44"/>
                  </a:lnTo>
                  <a:lnTo>
                    <a:pt x="101" y="42"/>
                  </a:lnTo>
                  <a:lnTo>
                    <a:pt x="102" y="40"/>
                  </a:lnTo>
                  <a:lnTo>
                    <a:pt x="103" y="39"/>
                  </a:lnTo>
                  <a:lnTo>
                    <a:pt x="104" y="37"/>
                  </a:lnTo>
                  <a:lnTo>
                    <a:pt x="105" y="36"/>
                  </a:lnTo>
                  <a:lnTo>
                    <a:pt x="106" y="34"/>
                  </a:lnTo>
                  <a:lnTo>
                    <a:pt x="107" y="32"/>
                  </a:lnTo>
                  <a:lnTo>
                    <a:pt x="108" y="30"/>
                  </a:lnTo>
                  <a:lnTo>
                    <a:pt x="109" y="28"/>
                  </a:lnTo>
                  <a:lnTo>
                    <a:pt x="109" y="26"/>
                  </a:lnTo>
                  <a:lnTo>
                    <a:pt x="110" y="25"/>
                  </a:lnTo>
                  <a:lnTo>
                    <a:pt x="110" y="25"/>
                  </a:lnTo>
                  <a:lnTo>
                    <a:pt x="110" y="24"/>
                  </a:lnTo>
                  <a:lnTo>
                    <a:pt x="110" y="23"/>
                  </a:lnTo>
                  <a:lnTo>
                    <a:pt x="111" y="22"/>
                  </a:lnTo>
                  <a:lnTo>
                    <a:pt x="111" y="21"/>
                  </a:lnTo>
                  <a:lnTo>
                    <a:pt x="111" y="20"/>
                  </a:lnTo>
                  <a:lnTo>
                    <a:pt x="111" y="19"/>
                  </a:lnTo>
                  <a:lnTo>
                    <a:pt x="111" y="18"/>
                  </a:lnTo>
                  <a:lnTo>
                    <a:pt x="111" y="17"/>
                  </a:lnTo>
                  <a:lnTo>
                    <a:pt x="111" y="17"/>
                  </a:lnTo>
                  <a:lnTo>
                    <a:pt x="111" y="16"/>
                  </a:lnTo>
                  <a:lnTo>
                    <a:pt x="111" y="15"/>
                  </a:lnTo>
                  <a:lnTo>
                    <a:pt x="110" y="15"/>
                  </a:lnTo>
                  <a:lnTo>
                    <a:pt x="110" y="14"/>
                  </a:lnTo>
                  <a:lnTo>
                    <a:pt x="110" y="14"/>
                  </a:lnTo>
                  <a:lnTo>
                    <a:pt x="107" y="11"/>
                  </a:lnTo>
                  <a:lnTo>
                    <a:pt x="105" y="9"/>
                  </a:lnTo>
                  <a:lnTo>
                    <a:pt x="101" y="7"/>
                  </a:lnTo>
                  <a:lnTo>
                    <a:pt x="98" y="5"/>
                  </a:lnTo>
                  <a:lnTo>
                    <a:pt x="94" y="3"/>
                  </a:lnTo>
                  <a:lnTo>
                    <a:pt x="91" y="2"/>
                  </a:lnTo>
                  <a:lnTo>
                    <a:pt x="86" y="1"/>
                  </a:lnTo>
                  <a:lnTo>
                    <a:pt x="82" y="1"/>
                  </a:lnTo>
                  <a:lnTo>
                    <a:pt x="78" y="0"/>
                  </a:lnTo>
                  <a:lnTo>
                    <a:pt x="73" y="0"/>
                  </a:lnTo>
                  <a:lnTo>
                    <a:pt x="69" y="0"/>
                  </a:lnTo>
                  <a:lnTo>
                    <a:pt x="64" y="1"/>
                  </a:lnTo>
                  <a:lnTo>
                    <a:pt x="59" y="2"/>
                  </a:lnTo>
                  <a:lnTo>
                    <a:pt x="54" y="3"/>
                  </a:lnTo>
                  <a:lnTo>
                    <a:pt x="50" y="4"/>
                  </a:lnTo>
                  <a:lnTo>
                    <a:pt x="45" y="6"/>
                  </a:lnTo>
                  <a:lnTo>
                    <a:pt x="40" y="8"/>
                  </a:lnTo>
                  <a:lnTo>
                    <a:pt x="36" y="10"/>
                  </a:lnTo>
                  <a:lnTo>
                    <a:pt x="31" y="12"/>
                  </a:lnTo>
                  <a:lnTo>
                    <a:pt x="27" y="15"/>
                  </a:lnTo>
                  <a:lnTo>
                    <a:pt x="23" y="18"/>
                  </a:lnTo>
                  <a:lnTo>
                    <a:pt x="19" y="21"/>
                  </a:lnTo>
                  <a:lnTo>
                    <a:pt x="16" y="25"/>
                  </a:lnTo>
                  <a:lnTo>
                    <a:pt x="13" y="28"/>
                  </a:lnTo>
                  <a:lnTo>
                    <a:pt x="10" y="32"/>
                  </a:lnTo>
                  <a:lnTo>
                    <a:pt x="7" y="36"/>
                  </a:lnTo>
                  <a:lnTo>
                    <a:pt x="5" y="41"/>
                  </a:lnTo>
                  <a:lnTo>
                    <a:pt x="3" y="46"/>
                  </a:lnTo>
                  <a:lnTo>
                    <a:pt x="1" y="51"/>
                  </a:lnTo>
                  <a:lnTo>
                    <a:pt x="0" y="56"/>
                  </a:lnTo>
                  <a:lnTo>
                    <a:pt x="0" y="61"/>
                  </a:lnTo>
                  <a:lnTo>
                    <a:pt x="0" y="67"/>
                  </a:lnTo>
                  <a:close/>
                </a:path>
              </a:pathLst>
            </a:custGeom>
            <a:solidFill>
              <a:srgbClr val="EBAA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2" name="Freeform 26"/>
            <p:cNvSpPr>
              <a:spLocks/>
            </p:cNvSpPr>
            <p:nvPr/>
          </p:nvSpPr>
          <p:spPr bwMode="auto">
            <a:xfrm>
              <a:off x="1430" y="1119"/>
              <a:ext cx="99" cy="66"/>
            </a:xfrm>
            <a:custGeom>
              <a:avLst/>
              <a:gdLst>
                <a:gd name="T0" fmla="*/ 4 w 99"/>
                <a:gd name="T1" fmla="*/ 61 h 66"/>
                <a:gd name="T2" fmla="*/ 12 w 99"/>
                <a:gd name="T3" fmla="*/ 53 h 66"/>
                <a:gd name="T4" fmla="*/ 20 w 99"/>
                <a:gd name="T5" fmla="*/ 46 h 66"/>
                <a:gd name="T6" fmla="*/ 27 w 99"/>
                <a:gd name="T7" fmla="*/ 40 h 66"/>
                <a:gd name="T8" fmla="*/ 34 w 99"/>
                <a:gd name="T9" fmla="*/ 36 h 66"/>
                <a:gd name="T10" fmla="*/ 40 w 99"/>
                <a:gd name="T11" fmla="*/ 32 h 66"/>
                <a:gd name="T12" fmla="*/ 46 w 99"/>
                <a:gd name="T13" fmla="*/ 29 h 66"/>
                <a:gd name="T14" fmla="*/ 51 w 99"/>
                <a:gd name="T15" fmla="*/ 27 h 66"/>
                <a:gd name="T16" fmla="*/ 57 w 99"/>
                <a:gd name="T17" fmla="*/ 26 h 66"/>
                <a:gd name="T18" fmla="*/ 62 w 99"/>
                <a:gd name="T19" fmla="*/ 26 h 66"/>
                <a:gd name="T20" fmla="*/ 67 w 99"/>
                <a:gd name="T21" fmla="*/ 27 h 66"/>
                <a:gd name="T22" fmla="*/ 72 w 99"/>
                <a:gd name="T23" fmla="*/ 28 h 66"/>
                <a:gd name="T24" fmla="*/ 78 w 99"/>
                <a:gd name="T25" fmla="*/ 29 h 66"/>
                <a:gd name="T26" fmla="*/ 83 w 99"/>
                <a:gd name="T27" fmla="*/ 32 h 66"/>
                <a:gd name="T28" fmla="*/ 89 w 99"/>
                <a:gd name="T29" fmla="*/ 34 h 66"/>
                <a:gd name="T30" fmla="*/ 96 w 99"/>
                <a:gd name="T31" fmla="*/ 38 h 66"/>
                <a:gd name="T32" fmla="*/ 98 w 99"/>
                <a:gd name="T33" fmla="*/ 36 h 66"/>
                <a:gd name="T34" fmla="*/ 98 w 99"/>
                <a:gd name="T35" fmla="*/ 31 h 66"/>
                <a:gd name="T36" fmla="*/ 97 w 99"/>
                <a:gd name="T37" fmla="*/ 27 h 66"/>
                <a:gd name="T38" fmla="*/ 96 w 99"/>
                <a:gd name="T39" fmla="*/ 24 h 66"/>
                <a:gd name="T40" fmla="*/ 95 w 99"/>
                <a:gd name="T41" fmla="*/ 20 h 66"/>
                <a:gd name="T42" fmla="*/ 94 w 99"/>
                <a:gd name="T43" fmla="*/ 17 h 66"/>
                <a:gd name="T44" fmla="*/ 93 w 99"/>
                <a:gd name="T45" fmla="*/ 14 h 66"/>
                <a:gd name="T46" fmla="*/ 91 w 99"/>
                <a:gd name="T47" fmla="*/ 11 h 66"/>
                <a:gd name="T48" fmla="*/ 89 w 99"/>
                <a:gd name="T49" fmla="*/ 8 h 66"/>
                <a:gd name="T50" fmla="*/ 87 w 99"/>
                <a:gd name="T51" fmla="*/ 6 h 66"/>
                <a:gd name="T52" fmla="*/ 85 w 99"/>
                <a:gd name="T53" fmla="*/ 4 h 66"/>
                <a:gd name="T54" fmla="*/ 82 w 99"/>
                <a:gd name="T55" fmla="*/ 2 h 66"/>
                <a:gd name="T56" fmla="*/ 79 w 99"/>
                <a:gd name="T57" fmla="*/ 1 h 66"/>
                <a:gd name="T58" fmla="*/ 76 w 99"/>
                <a:gd name="T59" fmla="*/ 0 h 66"/>
                <a:gd name="T60" fmla="*/ 72 w 99"/>
                <a:gd name="T61" fmla="*/ 0 h 66"/>
                <a:gd name="T62" fmla="*/ 68 w 99"/>
                <a:gd name="T63" fmla="*/ 1 h 66"/>
                <a:gd name="T64" fmla="*/ 62 w 99"/>
                <a:gd name="T65" fmla="*/ 2 h 66"/>
                <a:gd name="T66" fmla="*/ 57 w 99"/>
                <a:gd name="T67" fmla="*/ 4 h 66"/>
                <a:gd name="T68" fmla="*/ 51 w 99"/>
                <a:gd name="T69" fmla="*/ 6 h 66"/>
                <a:gd name="T70" fmla="*/ 46 w 99"/>
                <a:gd name="T71" fmla="*/ 8 h 66"/>
                <a:gd name="T72" fmla="*/ 41 w 99"/>
                <a:gd name="T73" fmla="*/ 11 h 66"/>
                <a:gd name="T74" fmla="*/ 36 w 99"/>
                <a:gd name="T75" fmla="*/ 14 h 66"/>
                <a:gd name="T76" fmla="*/ 31 w 99"/>
                <a:gd name="T77" fmla="*/ 18 h 66"/>
                <a:gd name="T78" fmla="*/ 26 w 99"/>
                <a:gd name="T79" fmla="*/ 22 h 66"/>
                <a:gd name="T80" fmla="*/ 22 w 99"/>
                <a:gd name="T81" fmla="*/ 26 h 66"/>
                <a:gd name="T82" fmla="*/ 18 w 99"/>
                <a:gd name="T83" fmla="*/ 31 h 66"/>
                <a:gd name="T84" fmla="*/ 14 w 99"/>
                <a:gd name="T85" fmla="*/ 36 h 66"/>
                <a:gd name="T86" fmla="*/ 10 w 99"/>
                <a:gd name="T87" fmla="*/ 42 h 66"/>
                <a:gd name="T88" fmla="*/ 7 w 99"/>
                <a:gd name="T89" fmla="*/ 48 h 66"/>
                <a:gd name="T90" fmla="*/ 3 w 99"/>
                <a:gd name="T91" fmla="*/ 55 h 66"/>
                <a:gd name="T92" fmla="*/ 1 w 99"/>
                <a:gd name="T93" fmla="*/ 62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99" h="66">
                  <a:moveTo>
                    <a:pt x="0" y="66"/>
                  </a:moveTo>
                  <a:lnTo>
                    <a:pt x="4" y="61"/>
                  </a:lnTo>
                  <a:lnTo>
                    <a:pt x="8" y="57"/>
                  </a:lnTo>
                  <a:lnTo>
                    <a:pt x="12" y="53"/>
                  </a:lnTo>
                  <a:lnTo>
                    <a:pt x="16" y="49"/>
                  </a:lnTo>
                  <a:lnTo>
                    <a:pt x="20" y="46"/>
                  </a:lnTo>
                  <a:lnTo>
                    <a:pt x="24" y="43"/>
                  </a:lnTo>
                  <a:lnTo>
                    <a:pt x="27" y="40"/>
                  </a:lnTo>
                  <a:lnTo>
                    <a:pt x="31" y="38"/>
                  </a:lnTo>
                  <a:lnTo>
                    <a:pt x="34" y="36"/>
                  </a:lnTo>
                  <a:lnTo>
                    <a:pt x="37" y="34"/>
                  </a:lnTo>
                  <a:lnTo>
                    <a:pt x="40" y="32"/>
                  </a:lnTo>
                  <a:lnTo>
                    <a:pt x="43" y="30"/>
                  </a:lnTo>
                  <a:lnTo>
                    <a:pt x="46" y="29"/>
                  </a:lnTo>
                  <a:lnTo>
                    <a:pt x="49" y="28"/>
                  </a:lnTo>
                  <a:lnTo>
                    <a:pt x="51" y="27"/>
                  </a:lnTo>
                  <a:lnTo>
                    <a:pt x="54" y="27"/>
                  </a:lnTo>
                  <a:lnTo>
                    <a:pt x="57" y="26"/>
                  </a:lnTo>
                  <a:lnTo>
                    <a:pt x="59" y="26"/>
                  </a:lnTo>
                  <a:lnTo>
                    <a:pt x="62" y="26"/>
                  </a:lnTo>
                  <a:lnTo>
                    <a:pt x="65" y="26"/>
                  </a:lnTo>
                  <a:lnTo>
                    <a:pt x="67" y="27"/>
                  </a:lnTo>
                  <a:lnTo>
                    <a:pt x="70" y="27"/>
                  </a:lnTo>
                  <a:lnTo>
                    <a:pt x="72" y="28"/>
                  </a:lnTo>
                  <a:lnTo>
                    <a:pt x="75" y="29"/>
                  </a:lnTo>
                  <a:lnTo>
                    <a:pt x="78" y="29"/>
                  </a:lnTo>
                  <a:lnTo>
                    <a:pt x="81" y="31"/>
                  </a:lnTo>
                  <a:lnTo>
                    <a:pt x="83" y="32"/>
                  </a:lnTo>
                  <a:lnTo>
                    <a:pt x="86" y="33"/>
                  </a:lnTo>
                  <a:lnTo>
                    <a:pt x="89" y="34"/>
                  </a:lnTo>
                  <a:lnTo>
                    <a:pt x="92" y="36"/>
                  </a:lnTo>
                  <a:lnTo>
                    <a:pt x="96" y="38"/>
                  </a:lnTo>
                  <a:lnTo>
                    <a:pt x="99" y="39"/>
                  </a:lnTo>
                  <a:lnTo>
                    <a:pt x="98" y="36"/>
                  </a:lnTo>
                  <a:lnTo>
                    <a:pt x="98" y="32"/>
                  </a:lnTo>
                  <a:lnTo>
                    <a:pt x="98" y="31"/>
                  </a:lnTo>
                  <a:lnTo>
                    <a:pt x="97" y="29"/>
                  </a:lnTo>
                  <a:lnTo>
                    <a:pt x="97" y="27"/>
                  </a:lnTo>
                  <a:lnTo>
                    <a:pt x="97" y="25"/>
                  </a:lnTo>
                  <a:lnTo>
                    <a:pt x="96" y="24"/>
                  </a:lnTo>
                  <a:lnTo>
                    <a:pt x="96" y="22"/>
                  </a:lnTo>
                  <a:lnTo>
                    <a:pt x="95" y="20"/>
                  </a:lnTo>
                  <a:lnTo>
                    <a:pt x="95" y="19"/>
                  </a:lnTo>
                  <a:lnTo>
                    <a:pt x="94" y="17"/>
                  </a:lnTo>
                  <a:lnTo>
                    <a:pt x="93" y="15"/>
                  </a:lnTo>
                  <a:lnTo>
                    <a:pt x="93" y="14"/>
                  </a:lnTo>
                  <a:lnTo>
                    <a:pt x="92" y="12"/>
                  </a:lnTo>
                  <a:lnTo>
                    <a:pt x="91" y="11"/>
                  </a:lnTo>
                  <a:lnTo>
                    <a:pt x="90" y="9"/>
                  </a:lnTo>
                  <a:lnTo>
                    <a:pt x="89" y="8"/>
                  </a:lnTo>
                  <a:lnTo>
                    <a:pt x="88" y="7"/>
                  </a:lnTo>
                  <a:lnTo>
                    <a:pt x="87" y="6"/>
                  </a:lnTo>
                  <a:lnTo>
                    <a:pt x="86" y="5"/>
                  </a:lnTo>
                  <a:lnTo>
                    <a:pt x="85" y="4"/>
                  </a:lnTo>
                  <a:lnTo>
                    <a:pt x="83" y="3"/>
                  </a:lnTo>
                  <a:lnTo>
                    <a:pt x="82" y="2"/>
                  </a:lnTo>
                  <a:lnTo>
                    <a:pt x="81" y="2"/>
                  </a:lnTo>
                  <a:lnTo>
                    <a:pt x="79" y="1"/>
                  </a:lnTo>
                  <a:lnTo>
                    <a:pt x="78" y="1"/>
                  </a:lnTo>
                  <a:lnTo>
                    <a:pt x="76" y="0"/>
                  </a:lnTo>
                  <a:lnTo>
                    <a:pt x="74" y="0"/>
                  </a:lnTo>
                  <a:lnTo>
                    <a:pt x="72" y="0"/>
                  </a:lnTo>
                  <a:lnTo>
                    <a:pt x="70" y="1"/>
                  </a:lnTo>
                  <a:lnTo>
                    <a:pt x="68" y="1"/>
                  </a:lnTo>
                  <a:lnTo>
                    <a:pt x="65" y="2"/>
                  </a:lnTo>
                  <a:lnTo>
                    <a:pt x="62" y="2"/>
                  </a:lnTo>
                  <a:lnTo>
                    <a:pt x="60" y="3"/>
                  </a:lnTo>
                  <a:lnTo>
                    <a:pt x="57" y="4"/>
                  </a:lnTo>
                  <a:lnTo>
                    <a:pt x="54" y="5"/>
                  </a:lnTo>
                  <a:lnTo>
                    <a:pt x="51" y="6"/>
                  </a:lnTo>
                  <a:lnTo>
                    <a:pt x="49" y="7"/>
                  </a:lnTo>
                  <a:lnTo>
                    <a:pt x="46" y="8"/>
                  </a:lnTo>
                  <a:lnTo>
                    <a:pt x="43" y="9"/>
                  </a:lnTo>
                  <a:lnTo>
                    <a:pt x="41" y="11"/>
                  </a:lnTo>
                  <a:lnTo>
                    <a:pt x="38" y="12"/>
                  </a:lnTo>
                  <a:lnTo>
                    <a:pt x="36" y="14"/>
                  </a:lnTo>
                  <a:lnTo>
                    <a:pt x="33" y="16"/>
                  </a:lnTo>
                  <a:lnTo>
                    <a:pt x="31" y="18"/>
                  </a:lnTo>
                  <a:lnTo>
                    <a:pt x="29" y="20"/>
                  </a:lnTo>
                  <a:lnTo>
                    <a:pt x="26" y="22"/>
                  </a:lnTo>
                  <a:lnTo>
                    <a:pt x="24" y="24"/>
                  </a:lnTo>
                  <a:lnTo>
                    <a:pt x="22" y="26"/>
                  </a:lnTo>
                  <a:lnTo>
                    <a:pt x="20" y="28"/>
                  </a:lnTo>
                  <a:lnTo>
                    <a:pt x="18" y="31"/>
                  </a:lnTo>
                  <a:lnTo>
                    <a:pt x="15" y="33"/>
                  </a:lnTo>
                  <a:lnTo>
                    <a:pt x="14" y="36"/>
                  </a:lnTo>
                  <a:lnTo>
                    <a:pt x="12" y="39"/>
                  </a:lnTo>
                  <a:lnTo>
                    <a:pt x="10" y="42"/>
                  </a:lnTo>
                  <a:lnTo>
                    <a:pt x="8" y="45"/>
                  </a:lnTo>
                  <a:lnTo>
                    <a:pt x="7" y="48"/>
                  </a:lnTo>
                  <a:lnTo>
                    <a:pt x="5" y="51"/>
                  </a:lnTo>
                  <a:lnTo>
                    <a:pt x="3" y="55"/>
                  </a:lnTo>
                  <a:lnTo>
                    <a:pt x="2" y="58"/>
                  </a:lnTo>
                  <a:lnTo>
                    <a:pt x="1" y="62"/>
                  </a:lnTo>
                  <a:lnTo>
                    <a:pt x="0" y="66"/>
                  </a:lnTo>
                  <a:close/>
                </a:path>
              </a:pathLst>
            </a:custGeom>
            <a:solidFill>
              <a:srgbClr val="AE65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3" name="Freeform 27"/>
            <p:cNvSpPr>
              <a:spLocks noEditPoints="1"/>
            </p:cNvSpPr>
            <p:nvPr/>
          </p:nvSpPr>
          <p:spPr bwMode="auto">
            <a:xfrm>
              <a:off x="1429" y="1118"/>
              <a:ext cx="101" cy="68"/>
            </a:xfrm>
            <a:custGeom>
              <a:avLst/>
              <a:gdLst>
                <a:gd name="T0" fmla="*/ 14 w 101"/>
                <a:gd name="T1" fmla="*/ 55 h 68"/>
                <a:gd name="T2" fmla="*/ 24 w 101"/>
                <a:gd name="T3" fmla="*/ 47 h 68"/>
                <a:gd name="T4" fmla="*/ 32 w 101"/>
                <a:gd name="T5" fmla="*/ 40 h 68"/>
                <a:gd name="T6" fmla="*/ 40 w 101"/>
                <a:gd name="T7" fmla="*/ 35 h 68"/>
                <a:gd name="T8" fmla="*/ 47 w 101"/>
                <a:gd name="T9" fmla="*/ 31 h 68"/>
                <a:gd name="T10" fmla="*/ 54 w 101"/>
                <a:gd name="T11" fmla="*/ 29 h 68"/>
                <a:gd name="T12" fmla="*/ 60 w 101"/>
                <a:gd name="T13" fmla="*/ 28 h 68"/>
                <a:gd name="T14" fmla="*/ 67 w 101"/>
                <a:gd name="T15" fmla="*/ 29 h 68"/>
                <a:gd name="T16" fmla="*/ 73 w 101"/>
                <a:gd name="T17" fmla="*/ 30 h 68"/>
                <a:gd name="T18" fmla="*/ 80 w 101"/>
                <a:gd name="T19" fmla="*/ 32 h 68"/>
                <a:gd name="T20" fmla="*/ 93 w 101"/>
                <a:gd name="T21" fmla="*/ 38 h 68"/>
                <a:gd name="T22" fmla="*/ 101 w 101"/>
                <a:gd name="T23" fmla="*/ 37 h 68"/>
                <a:gd name="T24" fmla="*/ 99 w 101"/>
                <a:gd name="T25" fmla="*/ 26 h 68"/>
                <a:gd name="T26" fmla="*/ 96 w 101"/>
                <a:gd name="T27" fmla="*/ 17 h 68"/>
                <a:gd name="T28" fmla="*/ 92 w 101"/>
                <a:gd name="T29" fmla="*/ 10 h 68"/>
                <a:gd name="T30" fmla="*/ 89 w 101"/>
                <a:gd name="T31" fmla="*/ 6 h 68"/>
                <a:gd name="T32" fmla="*/ 86 w 101"/>
                <a:gd name="T33" fmla="*/ 4 h 68"/>
                <a:gd name="T34" fmla="*/ 83 w 101"/>
                <a:gd name="T35" fmla="*/ 2 h 68"/>
                <a:gd name="T36" fmla="*/ 79 w 101"/>
                <a:gd name="T37" fmla="*/ 0 h 68"/>
                <a:gd name="T38" fmla="*/ 74 w 101"/>
                <a:gd name="T39" fmla="*/ 0 h 68"/>
                <a:gd name="T40" fmla="*/ 71 w 101"/>
                <a:gd name="T41" fmla="*/ 0 h 68"/>
                <a:gd name="T42" fmla="*/ 65 w 101"/>
                <a:gd name="T43" fmla="*/ 2 h 68"/>
                <a:gd name="T44" fmla="*/ 57 w 101"/>
                <a:gd name="T45" fmla="*/ 4 h 68"/>
                <a:gd name="T46" fmla="*/ 50 w 101"/>
                <a:gd name="T47" fmla="*/ 6 h 68"/>
                <a:gd name="T48" fmla="*/ 41 w 101"/>
                <a:gd name="T49" fmla="*/ 11 h 68"/>
                <a:gd name="T50" fmla="*/ 32 w 101"/>
                <a:gd name="T51" fmla="*/ 17 h 68"/>
                <a:gd name="T52" fmla="*/ 23 w 101"/>
                <a:gd name="T53" fmla="*/ 25 h 68"/>
                <a:gd name="T54" fmla="*/ 16 w 101"/>
                <a:gd name="T55" fmla="*/ 34 h 68"/>
                <a:gd name="T56" fmla="*/ 9 w 101"/>
                <a:gd name="T57" fmla="*/ 44 h 68"/>
                <a:gd name="T58" fmla="*/ 3 w 101"/>
                <a:gd name="T59" fmla="*/ 56 h 68"/>
                <a:gd name="T60" fmla="*/ 2 w 101"/>
                <a:gd name="T61" fmla="*/ 68 h 68"/>
                <a:gd name="T62" fmla="*/ 51 w 101"/>
                <a:gd name="T63" fmla="*/ 27 h 68"/>
                <a:gd name="T64" fmla="*/ 44 w 101"/>
                <a:gd name="T65" fmla="*/ 30 h 68"/>
                <a:gd name="T66" fmla="*/ 37 w 101"/>
                <a:gd name="T67" fmla="*/ 34 h 68"/>
                <a:gd name="T68" fmla="*/ 29 w 101"/>
                <a:gd name="T69" fmla="*/ 39 h 68"/>
                <a:gd name="T70" fmla="*/ 21 w 101"/>
                <a:gd name="T71" fmla="*/ 46 h 68"/>
                <a:gd name="T72" fmla="*/ 12 w 101"/>
                <a:gd name="T73" fmla="*/ 54 h 68"/>
                <a:gd name="T74" fmla="*/ 6 w 101"/>
                <a:gd name="T75" fmla="*/ 55 h 68"/>
                <a:gd name="T76" fmla="*/ 12 w 101"/>
                <a:gd name="T77" fmla="*/ 44 h 68"/>
                <a:gd name="T78" fmla="*/ 18 w 101"/>
                <a:gd name="T79" fmla="*/ 35 h 68"/>
                <a:gd name="T80" fmla="*/ 25 w 101"/>
                <a:gd name="T81" fmla="*/ 27 h 68"/>
                <a:gd name="T82" fmla="*/ 33 w 101"/>
                <a:gd name="T83" fmla="*/ 20 h 68"/>
                <a:gd name="T84" fmla="*/ 41 w 101"/>
                <a:gd name="T85" fmla="*/ 14 h 68"/>
                <a:gd name="T86" fmla="*/ 49 w 101"/>
                <a:gd name="T87" fmla="*/ 9 h 68"/>
                <a:gd name="T88" fmla="*/ 56 w 101"/>
                <a:gd name="T89" fmla="*/ 6 h 68"/>
                <a:gd name="T90" fmla="*/ 64 w 101"/>
                <a:gd name="T91" fmla="*/ 4 h 68"/>
                <a:gd name="T92" fmla="*/ 72 w 101"/>
                <a:gd name="T93" fmla="*/ 3 h 68"/>
                <a:gd name="T94" fmla="*/ 74 w 101"/>
                <a:gd name="T95" fmla="*/ 3 h 68"/>
                <a:gd name="T96" fmla="*/ 78 w 101"/>
                <a:gd name="T97" fmla="*/ 3 h 68"/>
                <a:gd name="T98" fmla="*/ 82 w 101"/>
                <a:gd name="T99" fmla="*/ 4 h 68"/>
                <a:gd name="T100" fmla="*/ 85 w 101"/>
                <a:gd name="T101" fmla="*/ 6 h 68"/>
                <a:gd name="T102" fmla="*/ 88 w 101"/>
                <a:gd name="T103" fmla="*/ 8 h 68"/>
                <a:gd name="T104" fmla="*/ 92 w 101"/>
                <a:gd name="T105" fmla="*/ 14 h 68"/>
                <a:gd name="T106" fmla="*/ 95 w 101"/>
                <a:gd name="T107" fmla="*/ 21 h 68"/>
                <a:gd name="T108" fmla="*/ 97 w 101"/>
                <a:gd name="T109" fmla="*/ 29 h 68"/>
                <a:gd name="T110" fmla="*/ 95 w 101"/>
                <a:gd name="T111" fmla="*/ 37 h 68"/>
                <a:gd name="T112" fmla="*/ 81 w 101"/>
                <a:gd name="T113" fmla="*/ 30 h 68"/>
                <a:gd name="T114" fmla="*/ 74 w 101"/>
                <a:gd name="T115" fmla="*/ 28 h 68"/>
                <a:gd name="T116" fmla="*/ 68 w 101"/>
                <a:gd name="T117" fmla="*/ 26 h 68"/>
                <a:gd name="T118" fmla="*/ 61 w 101"/>
                <a:gd name="T119" fmla="*/ 26 h 68"/>
                <a:gd name="T120" fmla="*/ 55 w 101"/>
                <a:gd name="T121" fmla="*/ 27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01" h="68">
                  <a:moveTo>
                    <a:pt x="2" y="68"/>
                  </a:moveTo>
                  <a:lnTo>
                    <a:pt x="6" y="63"/>
                  </a:lnTo>
                  <a:lnTo>
                    <a:pt x="10" y="59"/>
                  </a:lnTo>
                  <a:lnTo>
                    <a:pt x="12" y="57"/>
                  </a:lnTo>
                  <a:lnTo>
                    <a:pt x="14" y="55"/>
                  </a:lnTo>
                  <a:lnTo>
                    <a:pt x="16" y="53"/>
                  </a:lnTo>
                  <a:lnTo>
                    <a:pt x="18" y="51"/>
                  </a:lnTo>
                  <a:lnTo>
                    <a:pt x="20" y="50"/>
                  </a:lnTo>
                  <a:lnTo>
                    <a:pt x="22" y="48"/>
                  </a:lnTo>
                  <a:lnTo>
                    <a:pt x="24" y="47"/>
                  </a:lnTo>
                  <a:lnTo>
                    <a:pt x="25" y="45"/>
                  </a:lnTo>
                  <a:lnTo>
                    <a:pt x="27" y="44"/>
                  </a:lnTo>
                  <a:lnTo>
                    <a:pt x="29" y="42"/>
                  </a:lnTo>
                  <a:lnTo>
                    <a:pt x="31" y="41"/>
                  </a:lnTo>
                  <a:lnTo>
                    <a:pt x="32" y="40"/>
                  </a:lnTo>
                  <a:lnTo>
                    <a:pt x="34" y="39"/>
                  </a:lnTo>
                  <a:lnTo>
                    <a:pt x="35" y="38"/>
                  </a:lnTo>
                  <a:lnTo>
                    <a:pt x="37" y="37"/>
                  </a:lnTo>
                  <a:lnTo>
                    <a:pt x="38" y="36"/>
                  </a:lnTo>
                  <a:lnTo>
                    <a:pt x="40" y="35"/>
                  </a:lnTo>
                  <a:lnTo>
                    <a:pt x="41" y="34"/>
                  </a:lnTo>
                  <a:lnTo>
                    <a:pt x="43" y="33"/>
                  </a:lnTo>
                  <a:lnTo>
                    <a:pt x="44" y="33"/>
                  </a:lnTo>
                  <a:lnTo>
                    <a:pt x="46" y="32"/>
                  </a:lnTo>
                  <a:lnTo>
                    <a:pt x="47" y="31"/>
                  </a:lnTo>
                  <a:lnTo>
                    <a:pt x="49" y="31"/>
                  </a:lnTo>
                  <a:lnTo>
                    <a:pt x="50" y="30"/>
                  </a:lnTo>
                  <a:lnTo>
                    <a:pt x="51" y="30"/>
                  </a:lnTo>
                  <a:lnTo>
                    <a:pt x="53" y="30"/>
                  </a:lnTo>
                  <a:lnTo>
                    <a:pt x="54" y="29"/>
                  </a:lnTo>
                  <a:lnTo>
                    <a:pt x="55" y="29"/>
                  </a:lnTo>
                  <a:lnTo>
                    <a:pt x="56" y="29"/>
                  </a:lnTo>
                  <a:lnTo>
                    <a:pt x="58" y="29"/>
                  </a:lnTo>
                  <a:lnTo>
                    <a:pt x="59" y="28"/>
                  </a:lnTo>
                  <a:lnTo>
                    <a:pt x="60" y="28"/>
                  </a:lnTo>
                  <a:lnTo>
                    <a:pt x="62" y="28"/>
                  </a:lnTo>
                  <a:lnTo>
                    <a:pt x="63" y="28"/>
                  </a:lnTo>
                  <a:lnTo>
                    <a:pt x="64" y="28"/>
                  </a:lnTo>
                  <a:lnTo>
                    <a:pt x="66" y="29"/>
                  </a:lnTo>
                  <a:lnTo>
                    <a:pt x="67" y="29"/>
                  </a:lnTo>
                  <a:lnTo>
                    <a:pt x="68" y="29"/>
                  </a:lnTo>
                  <a:lnTo>
                    <a:pt x="69" y="29"/>
                  </a:lnTo>
                  <a:lnTo>
                    <a:pt x="71" y="29"/>
                  </a:lnTo>
                  <a:lnTo>
                    <a:pt x="72" y="30"/>
                  </a:lnTo>
                  <a:lnTo>
                    <a:pt x="73" y="30"/>
                  </a:lnTo>
                  <a:lnTo>
                    <a:pt x="74" y="30"/>
                  </a:lnTo>
                  <a:lnTo>
                    <a:pt x="76" y="31"/>
                  </a:lnTo>
                  <a:lnTo>
                    <a:pt x="77" y="31"/>
                  </a:lnTo>
                  <a:lnTo>
                    <a:pt x="79" y="32"/>
                  </a:lnTo>
                  <a:lnTo>
                    <a:pt x="80" y="32"/>
                  </a:lnTo>
                  <a:lnTo>
                    <a:pt x="81" y="33"/>
                  </a:lnTo>
                  <a:lnTo>
                    <a:pt x="84" y="34"/>
                  </a:lnTo>
                  <a:lnTo>
                    <a:pt x="87" y="35"/>
                  </a:lnTo>
                  <a:lnTo>
                    <a:pt x="90" y="37"/>
                  </a:lnTo>
                  <a:lnTo>
                    <a:pt x="93" y="38"/>
                  </a:lnTo>
                  <a:lnTo>
                    <a:pt x="96" y="40"/>
                  </a:lnTo>
                  <a:lnTo>
                    <a:pt x="99" y="41"/>
                  </a:lnTo>
                  <a:lnTo>
                    <a:pt x="101" y="42"/>
                  </a:lnTo>
                  <a:lnTo>
                    <a:pt x="101" y="40"/>
                  </a:lnTo>
                  <a:lnTo>
                    <a:pt x="101" y="37"/>
                  </a:lnTo>
                  <a:lnTo>
                    <a:pt x="100" y="33"/>
                  </a:lnTo>
                  <a:lnTo>
                    <a:pt x="100" y="31"/>
                  </a:lnTo>
                  <a:lnTo>
                    <a:pt x="99" y="30"/>
                  </a:lnTo>
                  <a:lnTo>
                    <a:pt x="99" y="28"/>
                  </a:lnTo>
                  <a:lnTo>
                    <a:pt x="99" y="26"/>
                  </a:lnTo>
                  <a:lnTo>
                    <a:pt x="98" y="24"/>
                  </a:lnTo>
                  <a:lnTo>
                    <a:pt x="98" y="23"/>
                  </a:lnTo>
                  <a:lnTo>
                    <a:pt x="97" y="21"/>
                  </a:lnTo>
                  <a:lnTo>
                    <a:pt x="97" y="19"/>
                  </a:lnTo>
                  <a:lnTo>
                    <a:pt x="96" y="17"/>
                  </a:lnTo>
                  <a:lnTo>
                    <a:pt x="95" y="16"/>
                  </a:lnTo>
                  <a:lnTo>
                    <a:pt x="95" y="14"/>
                  </a:lnTo>
                  <a:lnTo>
                    <a:pt x="94" y="13"/>
                  </a:lnTo>
                  <a:lnTo>
                    <a:pt x="93" y="11"/>
                  </a:lnTo>
                  <a:lnTo>
                    <a:pt x="92" y="10"/>
                  </a:lnTo>
                  <a:lnTo>
                    <a:pt x="92" y="9"/>
                  </a:lnTo>
                  <a:lnTo>
                    <a:pt x="91" y="8"/>
                  </a:lnTo>
                  <a:lnTo>
                    <a:pt x="91" y="8"/>
                  </a:lnTo>
                  <a:lnTo>
                    <a:pt x="90" y="7"/>
                  </a:lnTo>
                  <a:lnTo>
                    <a:pt x="89" y="6"/>
                  </a:lnTo>
                  <a:lnTo>
                    <a:pt x="89" y="6"/>
                  </a:lnTo>
                  <a:lnTo>
                    <a:pt x="88" y="5"/>
                  </a:lnTo>
                  <a:lnTo>
                    <a:pt x="88" y="5"/>
                  </a:lnTo>
                  <a:lnTo>
                    <a:pt x="87" y="4"/>
                  </a:lnTo>
                  <a:lnTo>
                    <a:pt x="86" y="4"/>
                  </a:lnTo>
                  <a:lnTo>
                    <a:pt x="86" y="3"/>
                  </a:lnTo>
                  <a:lnTo>
                    <a:pt x="85" y="3"/>
                  </a:lnTo>
                  <a:lnTo>
                    <a:pt x="84" y="2"/>
                  </a:lnTo>
                  <a:lnTo>
                    <a:pt x="84" y="2"/>
                  </a:lnTo>
                  <a:lnTo>
                    <a:pt x="83" y="2"/>
                  </a:lnTo>
                  <a:lnTo>
                    <a:pt x="82" y="1"/>
                  </a:lnTo>
                  <a:lnTo>
                    <a:pt x="81" y="1"/>
                  </a:lnTo>
                  <a:lnTo>
                    <a:pt x="81" y="1"/>
                  </a:lnTo>
                  <a:lnTo>
                    <a:pt x="80" y="1"/>
                  </a:lnTo>
                  <a:lnTo>
                    <a:pt x="79" y="0"/>
                  </a:lnTo>
                  <a:lnTo>
                    <a:pt x="78" y="0"/>
                  </a:lnTo>
                  <a:lnTo>
                    <a:pt x="77" y="0"/>
                  </a:lnTo>
                  <a:lnTo>
                    <a:pt x="76" y="0"/>
                  </a:lnTo>
                  <a:lnTo>
                    <a:pt x="75" y="0"/>
                  </a:lnTo>
                  <a:lnTo>
                    <a:pt x="74" y="0"/>
                  </a:lnTo>
                  <a:lnTo>
                    <a:pt x="73" y="0"/>
                  </a:lnTo>
                  <a:lnTo>
                    <a:pt x="72" y="0"/>
                  </a:lnTo>
                  <a:lnTo>
                    <a:pt x="71" y="0"/>
                  </a:lnTo>
                  <a:lnTo>
                    <a:pt x="71" y="0"/>
                  </a:lnTo>
                  <a:lnTo>
                    <a:pt x="71" y="0"/>
                  </a:lnTo>
                  <a:lnTo>
                    <a:pt x="71" y="0"/>
                  </a:lnTo>
                  <a:lnTo>
                    <a:pt x="70" y="1"/>
                  </a:lnTo>
                  <a:lnTo>
                    <a:pt x="68" y="1"/>
                  </a:lnTo>
                  <a:lnTo>
                    <a:pt x="67" y="1"/>
                  </a:lnTo>
                  <a:lnTo>
                    <a:pt x="65" y="2"/>
                  </a:lnTo>
                  <a:lnTo>
                    <a:pt x="63" y="2"/>
                  </a:lnTo>
                  <a:lnTo>
                    <a:pt x="62" y="2"/>
                  </a:lnTo>
                  <a:lnTo>
                    <a:pt x="60" y="3"/>
                  </a:lnTo>
                  <a:lnTo>
                    <a:pt x="59" y="3"/>
                  </a:lnTo>
                  <a:lnTo>
                    <a:pt x="57" y="4"/>
                  </a:lnTo>
                  <a:lnTo>
                    <a:pt x="56" y="4"/>
                  </a:lnTo>
                  <a:lnTo>
                    <a:pt x="54" y="5"/>
                  </a:lnTo>
                  <a:lnTo>
                    <a:pt x="53" y="5"/>
                  </a:lnTo>
                  <a:lnTo>
                    <a:pt x="51" y="6"/>
                  </a:lnTo>
                  <a:lnTo>
                    <a:pt x="50" y="6"/>
                  </a:lnTo>
                  <a:lnTo>
                    <a:pt x="48" y="7"/>
                  </a:lnTo>
                  <a:lnTo>
                    <a:pt x="47" y="8"/>
                  </a:lnTo>
                  <a:lnTo>
                    <a:pt x="45" y="9"/>
                  </a:lnTo>
                  <a:lnTo>
                    <a:pt x="43" y="10"/>
                  </a:lnTo>
                  <a:lnTo>
                    <a:pt x="41" y="11"/>
                  </a:lnTo>
                  <a:lnTo>
                    <a:pt x="39" y="12"/>
                  </a:lnTo>
                  <a:lnTo>
                    <a:pt x="37" y="13"/>
                  </a:lnTo>
                  <a:lnTo>
                    <a:pt x="35" y="14"/>
                  </a:lnTo>
                  <a:lnTo>
                    <a:pt x="34" y="16"/>
                  </a:lnTo>
                  <a:lnTo>
                    <a:pt x="32" y="17"/>
                  </a:lnTo>
                  <a:lnTo>
                    <a:pt x="30" y="18"/>
                  </a:lnTo>
                  <a:lnTo>
                    <a:pt x="28" y="20"/>
                  </a:lnTo>
                  <a:lnTo>
                    <a:pt x="27" y="21"/>
                  </a:lnTo>
                  <a:lnTo>
                    <a:pt x="25" y="23"/>
                  </a:lnTo>
                  <a:lnTo>
                    <a:pt x="23" y="25"/>
                  </a:lnTo>
                  <a:lnTo>
                    <a:pt x="22" y="26"/>
                  </a:lnTo>
                  <a:lnTo>
                    <a:pt x="20" y="28"/>
                  </a:lnTo>
                  <a:lnTo>
                    <a:pt x="19" y="30"/>
                  </a:lnTo>
                  <a:lnTo>
                    <a:pt x="17" y="32"/>
                  </a:lnTo>
                  <a:lnTo>
                    <a:pt x="16" y="34"/>
                  </a:lnTo>
                  <a:lnTo>
                    <a:pt x="14" y="35"/>
                  </a:lnTo>
                  <a:lnTo>
                    <a:pt x="13" y="37"/>
                  </a:lnTo>
                  <a:lnTo>
                    <a:pt x="12" y="40"/>
                  </a:lnTo>
                  <a:lnTo>
                    <a:pt x="10" y="42"/>
                  </a:lnTo>
                  <a:lnTo>
                    <a:pt x="9" y="44"/>
                  </a:lnTo>
                  <a:lnTo>
                    <a:pt x="8" y="46"/>
                  </a:lnTo>
                  <a:lnTo>
                    <a:pt x="7" y="48"/>
                  </a:lnTo>
                  <a:lnTo>
                    <a:pt x="5" y="51"/>
                  </a:lnTo>
                  <a:lnTo>
                    <a:pt x="4" y="53"/>
                  </a:lnTo>
                  <a:lnTo>
                    <a:pt x="3" y="56"/>
                  </a:lnTo>
                  <a:lnTo>
                    <a:pt x="2" y="58"/>
                  </a:lnTo>
                  <a:lnTo>
                    <a:pt x="1" y="61"/>
                  </a:lnTo>
                  <a:lnTo>
                    <a:pt x="0" y="64"/>
                  </a:lnTo>
                  <a:lnTo>
                    <a:pt x="0" y="66"/>
                  </a:lnTo>
                  <a:lnTo>
                    <a:pt x="2" y="68"/>
                  </a:lnTo>
                  <a:lnTo>
                    <a:pt x="2" y="68"/>
                  </a:lnTo>
                  <a:close/>
                  <a:moveTo>
                    <a:pt x="55" y="27"/>
                  </a:moveTo>
                  <a:lnTo>
                    <a:pt x="54" y="27"/>
                  </a:lnTo>
                  <a:lnTo>
                    <a:pt x="52" y="27"/>
                  </a:lnTo>
                  <a:lnTo>
                    <a:pt x="51" y="27"/>
                  </a:lnTo>
                  <a:lnTo>
                    <a:pt x="49" y="28"/>
                  </a:lnTo>
                  <a:lnTo>
                    <a:pt x="48" y="28"/>
                  </a:lnTo>
                  <a:lnTo>
                    <a:pt x="47" y="29"/>
                  </a:lnTo>
                  <a:lnTo>
                    <a:pt x="45" y="29"/>
                  </a:lnTo>
                  <a:lnTo>
                    <a:pt x="44" y="30"/>
                  </a:lnTo>
                  <a:lnTo>
                    <a:pt x="43" y="31"/>
                  </a:lnTo>
                  <a:lnTo>
                    <a:pt x="41" y="31"/>
                  </a:lnTo>
                  <a:lnTo>
                    <a:pt x="40" y="32"/>
                  </a:lnTo>
                  <a:lnTo>
                    <a:pt x="38" y="33"/>
                  </a:lnTo>
                  <a:lnTo>
                    <a:pt x="37" y="34"/>
                  </a:lnTo>
                  <a:lnTo>
                    <a:pt x="35" y="35"/>
                  </a:lnTo>
                  <a:lnTo>
                    <a:pt x="34" y="36"/>
                  </a:lnTo>
                  <a:lnTo>
                    <a:pt x="32" y="37"/>
                  </a:lnTo>
                  <a:lnTo>
                    <a:pt x="31" y="38"/>
                  </a:lnTo>
                  <a:lnTo>
                    <a:pt x="29" y="39"/>
                  </a:lnTo>
                  <a:lnTo>
                    <a:pt x="27" y="40"/>
                  </a:lnTo>
                  <a:lnTo>
                    <a:pt x="26" y="42"/>
                  </a:lnTo>
                  <a:lnTo>
                    <a:pt x="24" y="43"/>
                  </a:lnTo>
                  <a:lnTo>
                    <a:pt x="22" y="44"/>
                  </a:lnTo>
                  <a:lnTo>
                    <a:pt x="21" y="46"/>
                  </a:lnTo>
                  <a:lnTo>
                    <a:pt x="19" y="47"/>
                  </a:lnTo>
                  <a:lnTo>
                    <a:pt x="17" y="49"/>
                  </a:lnTo>
                  <a:lnTo>
                    <a:pt x="15" y="51"/>
                  </a:lnTo>
                  <a:lnTo>
                    <a:pt x="13" y="52"/>
                  </a:lnTo>
                  <a:lnTo>
                    <a:pt x="12" y="54"/>
                  </a:lnTo>
                  <a:lnTo>
                    <a:pt x="8" y="58"/>
                  </a:lnTo>
                  <a:lnTo>
                    <a:pt x="3" y="62"/>
                  </a:lnTo>
                  <a:lnTo>
                    <a:pt x="4" y="60"/>
                  </a:lnTo>
                  <a:lnTo>
                    <a:pt x="5" y="57"/>
                  </a:lnTo>
                  <a:lnTo>
                    <a:pt x="6" y="55"/>
                  </a:lnTo>
                  <a:lnTo>
                    <a:pt x="7" y="53"/>
                  </a:lnTo>
                  <a:lnTo>
                    <a:pt x="8" y="51"/>
                  </a:lnTo>
                  <a:lnTo>
                    <a:pt x="9" y="48"/>
                  </a:lnTo>
                  <a:lnTo>
                    <a:pt x="10" y="46"/>
                  </a:lnTo>
                  <a:lnTo>
                    <a:pt x="12" y="44"/>
                  </a:lnTo>
                  <a:lnTo>
                    <a:pt x="13" y="42"/>
                  </a:lnTo>
                  <a:lnTo>
                    <a:pt x="14" y="40"/>
                  </a:lnTo>
                  <a:lnTo>
                    <a:pt x="15" y="38"/>
                  </a:lnTo>
                  <a:lnTo>
                    <a:pt x="16" y="37"/>
                  </a:lnTo>
                  <a:lnTo>
                    <a:pt x="18" y="35"/>
                  </a:lnTo>
                  <a:lnTo>
                    <a:pt x="19" y="33"/>
                  </a:lnTo>
                  <a:lnTo>
                    <a:pt x="20" y="31"/>
                  </a:lnTo>
                  <a:lnTo>
                    <a:pt x="22" y="30"/>
                  </a:lnTo>
                  <a:lnTo>
                    <a:pt x="23" y="28"/>
                  </a:lnTo>
                  <a:lnTo>
                    <a:pt x="25" y="27"/>
                  </a:lnTo>
                  <a:lnTo>
                    <a:pt x="26" y="25"/>
                  </a:lnTo>
                  <a:lnTo>
                    <a:pt x="28" y="24"/>
                  </a:lnTo>
                  <a:lnTo>
                    <a:pt x="29" y="22"/>
                  </a:lnTo>
                  <a:lnTo>
                    <a:pt x="31" y="21"/>
                  </a:lnTo>
                  <a:lnTo>
                    <a:pt x="33" y="20"/>
                  </a:lnTo>
                  <a:lnTo>
                    <a:pt x="34" y="18"/>
                  </a:lnTo>
                  <a:lnTo>
                    <a:pt x="36" y="17"/>
                  </a:lnTo>
                  <a:lnTo>
                    <a:pt x="37" y="16"/>
                  </a:lnTo>
                  <a:lnTo>
                    <a:pt x="39" y="15"/>
                  </a:lnTo>
                  <a:lnTo>
                    <a:pt x="41" y="14"/>
                  </a:lnTo>
                  <a:lnTo>
                    <a:pt x="43" y="13"/>
                  </a:lnTo>
                  <a:lnTo>
                    <a:pt x="44" y="12"/>
                  </a:lnTo>
                  <a:lnTo>
                    <a:pt x="46" y="11"/>
                  </a:lnTo>
                  <a:lnTo>
                    <a:pt x="48" y="10"/>
                  </a:lnTo>
                  <a:lnTo>
                    <a:pt x="49" y="9"/>
                  </a:lnTo>
                  <a:lnTo>
                    <a:pt x="51" y="9"/>
                  </a:lnTo>
                  <a:lnTo>
                    <a:pt x="52" y="8"/>
                  </a:lnTo>
                  <a:lnTo>
                    <a:pt x="54" y="8"/>
                  </a:lnTo>
                  <a:lnTo>
                    <a:pt x="55" y="7"/>
                  </a:lnTo>
                  <a:lnTo>
                    <a:pt x="56" y="6"/>
                  </a:lnTo>
                  <a:lnTo>
                    <a:pt x="58" y="6"/>
                  </a:lnTo>
                  <a:lnTo>
                    <a:pt x="60" y="5"/>
                  </a:lnTo>
                  <a:lnTo>
                    <a:pt x="61" y="5"/>
                  </a:lnTo>
                  <a:lnTo>
                    <a:pt x="62" y="5"/>
                  </a:lnTo>
                  <a:lnTo>
                    <a:pt x="64" y="4"/>
                  </a:lnTo>
                  <a:lnTo>
                    <a:pt x="66" y="4"/>
                  </a:lnTo>
                  <a:lnTo>
                    <a:pt x="67" y="4"/>
                  </a:lnTo>
                  <a:lnTo>
                    <a:pt x="69" y="3"/>
                  </a:lnTo>
                  <a:lnTo>
                    <a:pt x="70" y="3"/>
                  </a:lnTo>
                  <a:lnTo>
                    <a:pt x="72" y="3"/>
                  </a:lnTo>
                  <a:lnTo>
                    <a:pt x="72" y="3"/>
                  </a:lnTo>
                  <a:lnTo>
                    <a:pt x="72" y="3"/>
                  </a:lnTo>
                  <a:lnTo>
                    <a:pt x="73" y="3"/>
                  </a:lnTo>
                  <a:lnTo>
                    <a:pt x="73" y="3"/>
                  </a:lnTo>
                  <a:lnTo>
                    <a:pt x="74" y="3"/>
                  </a:lnTo>
                  <a:lnTo>
                    <a:pt x="75" y="3"/>
                  </a:lnTo>
                  <a:lnTo>
                    <a:pt x="76" y="3"/>
                  </a:lnTo>
                  <a:lnTo>
                    <a:pt x="77" y="3"/>
                  </a:lnTo>
                  <a:lnTo>
                    <a:pt x="78" y="3"/>
                  </a:lnTo>
                  <a:lnTo>
                    <a:pt x="78" y="3"/>
                  </a:lnTo>
                  <a:lnTo>
                    <a:pt x="79" y="3"/>
                  </a:lnTo>
                  <a:lnTo>
                    <a:pt x="80" y="3"/>
                  </a:lnTo>
                  <a:lnTo>
                    <a:pt x="81" y="3"/>
                  </a:lnTo>
                  <a:lnTo>
                    <a:pt x="81" y="4"/>
                  </a:lnTo>
                  <a:lnTo>
                    <a:pt x="82" y="4"/>
                  </a:lnTo>
                  <a:lnTo>
                    <a:pt x="83" y="4"/>
                  </a:lnTo>
                  <a:lnTo>
                    <a:pt x="83" y="5"/>
                  </a:lnTo>
                  <a:lnTo>
                    <a:pt x="84" y="5"/>
                  </a:lnTo>
                  <a:lnTo>
                    <a:pt x="84" y="5"/>
                  </a:lnTo>
                  <a:lnTo>
                    <a:pt x="85" y="6"/>
                  </a:lnTo>
                  <a:lnTo>
                    <a:pt x="86" y="6"/>
                  </a:lnTo>
                  <a:lnTo>
                    <a:pt x="86" y="7"/>
                  </a:lnTo>
                  <a:lnTo>
                    <a:pt x="87" y="7"/>
                  </a:lnTo>
                  <a:lnTo>
                    <a:pt x="87" y="8"/>
                  </a:lnTo>
                  <a:lnTo>
                    <a:pt x="88" y="8"/>
                  </a:lnTo>
                  <a:lnTo>
                    <a:pt x="88" y="9"/>
                  </a:lnTo>
                  <a:lnTo>
                    <a:pt x="89" y="10"/>
                  </a:lnTo>
                  <a:lnTo>
                    <a:pt x="90" y="11"/>
                  </a:lnTo>
                  <a:lnTo>
                    <a:pt x="91" y="12"/>
                  </a:lnTo>
                  <a:lnTo>
                    <a:pt x="92" y="14"/>
                  </a:lnTo>
                  <a:lnTo>
                    <a:pt x="92" y="15"/>
                  </a:lnTo>
                  <a:lnTo>
                    <a:pt x="93" y="17"/>
                  </a:lnTo>
                  <a:lnTo>
                    <a:pt x="94" y="18"/>
                  </a:lnTo>
                  <a:lnTo>
                    <a:pt x="94" y="19"/>
                  </a:lnTo>
                  <a:lnTo>
                    <a:pt x="95" y="21"/>
                  </a:lnTo>
                  <a:lnTo>
                    <a:pt x="95" y="22"/>
                  </a:lnTo>
                  <a:lnTo>
                    <a:pt x="96" y="24"/>
                  </a:lnTo>
                  <a:lnTo>
                    <a:pt x="96" y="26"/>
                  </a:lnTo>
                  <a:lnTo>
                    <a:pt x="96" y="27"/>
                  </a:lnTo>
                  <a:lnTo>
                    <a:pt x="97" y="29"/>
                  </a:lnTo>
                  <a:lnTo>
                    <a:pt x="97" y="30"/>
                  </a:lnTo>
                  <a:lnTo>
                    <a:pt x="97" y="32"/>
                  </a:lnTo>
                  <a:lnTo>
                    <a:pt x="98" y="35"/>
                  </a:lnTo>
                  <a:lnTo>
                    <a:pt x="98" y="38"/>
                  </a:lnTo>
                  <a:lnTo>
                    <a:pt x="95" y="37"/>
                  </a:lnTo>
                  <a:lnTo>
                    <a:pt x="92" y="35"/>
                  </a:lnTo>
                  <a:lnTo>
                    <a:pt x="89" y="34"/>
                  </a:lnTo>
                  <a:lnTo>
                    <a:pt x="86" y="32"/>
                  </a:lnTo>
                  <a:lnTo>
                    <a:pt x="84" y="31"/>
                  </a:lnTo>
                  <a:lnTo>
                    <a:pt x="81" y="30"/>
                  </a:lnTo>
                  <a:lnTo>
                    <a:pt x="79" y="29"/>
                  </a:lnTo>
                  <a:lnTo>
                    <a:pt x="78" y="29"/>
                  </a:lnTo>
                  <a:lnTo>
                    <a:pt x="77" y="28"/>
                  </a:lnTo>
                  <a:lnTo>
                    <a:pt x="75" y="28"/>
                  </a:lnTo>
                  <a:lnTo>
                    <a:pt x="74" y="28"/>
                  </a:lnTo>
                  <a:lnTo>
                    <a:pt x="73" y="27"/>
                  </a:lnTo>
                  <a:lnTo>
                    <a:pt x="72" y="27"/>
                  </a:lnTo>
                  <a:lnTo>
                    <a:pt x="70" y="27"/>
                  </a:lnTo>
                  <a:lnTo>
                    <a:pt x="69" y="27"/>
                  </a:lnTo>
                  <a:lnTo>
                    <a:pt x="68" y="26"/>
                  </a:lnTo>
                  <a:lnTo>
                    <a:pt x="66" y="26"/>
                  </a:lnTo>
                  <a:lnTo>
                    <a:pt x="65" y="26"/>
                  </a:lnTo>
                  <a:lnTo>
                    <a:pt x="64" y="26"/>
                  </a:lnTo>
                  <a:lnTo>
                    <a:pt x="63" y="26"/>
                  </a:lnTo>
                  <a:lnTo>
                    <a:pt x="61" y="26"/>
                  </a:lnTo>
                  <a:lnTo>
                    <a:pt x="60" y="26"/>
                  </a:lnTo>
                  <a:lnTo>
                    <a:pt x="59" y="26"/>
                  </a:lnTo>
                  <a:lnTo>
                    <a:pt x="57" y="26"/>
                  </a:lnTo>
                  <a:lnTo>
                    <a:pt x="56" y="26"/>
                  </a:lnTo>
                  <a:lnTo>
                    <a:pt x="55" y="27"/>
                  </a:lnTo>
                  <a:lnTo>
                    <a:pt x="55" y="27"/>
                  </a:lnTo>
                  <a:lnTo>
                    <a:pt x="55" y="27"/>
                  </a:lnTo>
                  <a:close/>
                </a:path>
              </a:pathLst>
            </a:custGeom>
            <a:solidFill>
              <a:srgbClr val="894F2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4" name="Freeform 28"/>
            <p:cNvSpPr>
              <a:spLocks/>
            </p:cNvSpPr>
            <p:nvPr/>
          </p:nvSpPr>
          <p:spPr bwMode="auto">
            <a:xfrm>
              <a:off x="1430" y="1128"/>
              <a:ext cx="115" cy="58"/>
            </a:xfrm>
            <a:custGeom>
              <a:avLst/>
              <a:gdLst>
                <a:gd name="T0" fmla="*/ 6 w 115"/>
                <a:gd name="T1" fmla="*/ 53 h 58"/>
                <a:gd name="T2" fmla="*/ 14 w 115"/>
                <a:gd name="T3" fmla="*/ 45 h 58"/>
                <a:gd name="T4" fmla="*/ 21 w 115"/>
                <a:gd name="T5" fmla="*/ 38 h 58"/>
                <a:gd name="T6" fmla="*/ 29 w 115"/>
                <a:gd name="T7" fmla="*/ 32 h 58"/>
                <a:gd name="T8" fmla="*/ 37 w 115"/>
                <a:gd name="T9" fmla="*/ 28 h 58"/>
                <a:gd name="T10" fmla="*/ 45 w 115"/>
                <a:gd name="T11" fmla="*/ 24 h 58"/>
                <a:gd name="T12" fmla="*/ 54 w 115"/>
                <a:gd name="T13" fmla="*/ 23 h 58"/>
                <a:gd name="T14" fmla="*/ 63 w 115"/>
                <a:gd name="T15" fmla="*/ 22 h 58"/>
                <a:gd name="T16" fmla="*/ 73 w 115"/>
                <a:gd name="T17" fmla="*/ 24 h 58"/>
                <a:gd name="T18" fmla="*/ 84 w 115"/>
                <a:gd name="T19" fmla="*/ 27 h 58"/>
                <a:gd name="T20" fmla="*/ 96 w 115"/>
                <a:gd name="T21" fmla="*/ 32 h 58"/>
                <a:gd name="T22" fmla="*/ 101 w 115"/>
                <a:gd name="T23" fmla="*/ 30 h 58"/>
                <a:gd name="T24" fmla="*/ 104 w 115"/>
                <a:gd name="T25" fmla="*/ 29 h 58"/>
                <a:gd name="T26" fmla="*/ 106 w 115"/>
                <a:gd name="T27" fmla="*/ 28 h 58"/>
                <a:gd name="T28" fmla="*/ 108 w 115"/>
                <a:gd name="T29" fmla="*/ 26 h 58"/>
                <a:gd name="T30" fmla="*/ 110 w 115"/>
                <a:gd name="T31" fmla="*/ 24 h 58"/>
                <a:gd name="T32" fmla="*/ 111 w 115"/>
                <a:gd name="T33" fmla="*/ 22 h 58"/>
                <a:gd name="T34" fmla="*/ 112 w 115"/>
                <a:gd name="T35" fmla="*/ 20 h 58"/>
                <a:gd name="T36" fmla="*/ 114 w 115"/>
                <a:gd name="T37" fmla="*/ 16 h 58"/>
                <a:gd name="T38" fmla="*/ 115 w 115"/>
                <a:gd name="T39" fmla="*/ 13 h 58"/>
                <a:gd name="T40" fmla="*/ 113 w 115"/>
                <a:gd name="T41" fmla="*/ 14 h 58"/>
                <a:gd name="T42" fmla="*/ 109 w 115"/>
                <a:gd name="T43" fmla="*/ 17 h 58"/>
                <a:gd name="T44" fmla="*/ 105 w 115"/>
                <a:gd name="T45" fmla="*/ 20 h 58"/>
                <a:gd name="T46" fmla="*/ 101 w 115"/>
                <a:gd name="T47" fmla="*/ 21 h 58"/>
                <a:gd name="T48" fmla="*/ 97 w 115"/>
                <a:gd name="T49" fmla="*/ 22 h 58"/>
                <a:gd name="T50" fmla="*/ 94 w 115"/>
                <a:gd name="T51" fmla="*/ 22 h 58"/>
                <a:gd name="T52" fmla="*/ 96 w 115"/>
                <a:gd name="T53" fmla="*/ 21 h 58"/>
                <a:gd name="T54" fmla="*/ 98 w 115"/>
                <a:gd name="T55" fmla="*/ 19 h 58"/>
                <a:gd name="T56" fmla="*/ 99 w 115"/>
                <a:gd name="T57" fmla="*/ 17 h 58"/>
                <a:gd name="T58" fmla="*/ 100 w 115"/>
                <a:gd name="T59" fmla="*/ 16 h 58"/>
                <a:gd name="T60" fmla="*/ 101 w 115"/>
                <a:gd name="T61" fmla="*/ 14 h 58"/>
                <a:gd name="T62" fmla="*/ 102 w 115"/>
                <a:gd name="T63" fmla="*/ 9 h 58"/>
                <a:gd name="T64" fmla="*/ 103 w 115"/>
                <a:gd name="T65" fmla="*/ 0 h 58"/>
                <a:gd name="T66" fmla="*/ 102 w 115"/>
                <a:gd name="T67" fmla="*/ 3 h 58"/>
                <a:gd name="T68" fmla="*/ 100 w 115"/>
                <a:gd name="T69" fmla="*/ 5 h 58"/>
                <a:gd name="T70" fmla="*/ 98 w 115"/>
                <a:gd name="T71" fmla="*/ 7 h 58"/>
                <a:gd name="T72" fmla="*/ 97 w 115"/>
                <a:gd name="T73" fmla="*/ 8 h 58"/>
                <a:gd name="T74" fmla="*/ 95 w 115"/>
                <a:gd name="T75" fmla="*/ 10 h 58"/>
                <a:gd name="T76" fmla="*/ 93 w 115"/>
                <a:gd name="T77" fmla="*/ 11 h 58"/>
                <a:gd name="T78" fmla="*/ 90 w 115"/>
                <a:gd name="T79" fmla="*/ 12 h 58"/>
                <a:gd name="T80" fmla="*/ 88 w 115"/>
                <a:gd name="T81" fmla="*/ 13 h 58"/>
                <a:gd name="T82" fmla="*/ 86 w 115"/>
                <a:gd name="T83" fmla="*/ 13 h 58"/>
                <a:gd name="T84" fmla="*/ 83 w 115"/>
                <a:gd name="T85" fmla="*/ 13 h 58"/>
                <a:gd name="T86" fmla="*/ 78 w 115"/>
                <a:gd name="T87" fmla="*/ 12 h 58"/>
                <a:gd name="T88" fmla="*/ 68 w 115"/>
                <a:gd name="T89" fmla="*/ 11 h 58"/>
                <a:gd name="T90" fmla="*/ 58 w 115"/>
                <a:gd name="T91" fmla="*/ 12 h 58"/>
                <a:gd name="T92" fmla="*/ 49 w 115"/>
                <a:gd name="T93" fmla="*/ 13 h 58"/>
                <a:gd name="T94" fmla="*/ 40 w 115"/>
                <a:gd name="T95" fmla="*/ 16 h 58"/>
                <a:gd name="T96" fmla="*/ 32 w 115"/>
                <a:gd name="T97" fmla="*/ 20 h 58"/>
                <a:gd name="T98" fmla="*/ 25 w 115"/>
                <a:gd name="T99" fmla="*/ 25 h 58"/>
                <a:gd name="T100" fmla="*/ 18 w 115"/>
                <a:gd name="T101" fmla="*/ 31 h 58"/>
                <a:gd name="T102" fmla="*/ 11 w 115"/>
                <a:gd name="T103" fmla="*/ 38 h 58"/>
                <a:gd name="T104" fmla="*/ 6 w 115"/>
                <a:gd name="T105" fmla="*/ 46 h 58"/>
                <a:gd name="T106" fmla="*/ 2 w 115"/>
                <a:gd name="T107" fmla="*/ 55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5" h="58">
                  <a:moveTo>
                    <a:pt x="0" y="58"/>
                  </a:moveTo>
                  <a:lnTo>
                    <a:pt x="3" y="55"/>
                  </a:lnTo>
                  <a:lnTo>
                    <a:pt x="6" y="53"/>
                  </a:lnTo>
                  <a:lnTo>
                    <a:pt x="8" y="50"/>
                  </a:lnTo>
                  <a:lnTo>
                    <a:pt x="11" y="47"/>
                  </a:lnTo>
                  <a:lnTo>
                    <a:pt x="14" y="45"/>
                  </a:lnTo>
                  <a:lnTo>
                    <a:pt x="16" y="43"/>
                  </a:lnTo>
                  <a:lnTo>
                    <a:pt x="19" y="40"/>
                  </a:lnTo>
                  <a:lnTo>
                    <a:pt x="21" y="38"/>
                  </a:lnTo>
                  <a:lnTo>
                    <a:pt x="24" y="36"/>
                  </a:lnTo>
                  <a:lnTo>
                    <a:pt x="27" y="34"/>
                  </a:lnTo>
                  <a:lnTo>
                    <a:pt x="29" y="32"/>
                  </a:lnTo>
                  <a:lnTo>
                    <a:pt x="32" y="31"/>
                  </a:lnTo>
                  <a:lnTo>
                    <a:pt x="35" y="29"/>
                  </a:lnTo>
                  <a:lnTo>
                    <a:pt x="37" y="28"/>
                  </a:lnTo>
                  <a:lnTo>
                    <a:pt x="40" y="26"/>
                  </a:lnTo>
                  <a:lnTo>
                    <a:pt x="43" y="25"/>
                  </a:lnTo>
                  <a:lnTo>
                    <a:pt x="45" y="24"/>
                  </a:lnTo>
                  <a:lnTo>
                    <a:pt x="48" y="24"/>
                  </a:lnTo>
                  <a:lnTo>
                    <a:pt x="51" y="23"/>
                  </a:lnTo>
                  <a:lnTo>
                    <a:pt x="54" y="23"/>
                  </a:lnTo>
                  <a:lnTo>
                    <a:pt x="57" y="22"/>
                  </a:lnTo>
                  <a:lnTo>
                    <a:pt x="60" y="22"/>
                  </a:lnTo>
                  <a:lnTo>
                    <a:pt x="63" y="22"/>
                  </a:lnTo>
                  <a:lnTo>
                    <a:pt x="67" y="23"/>
                  </a:lnTo>
                  <a:lnTo>
                    <a:pt x="70" y="23"/>
                  </a:lnTo>
                  <a:lnTo>
                    <a:pt x="73" y="24"/>
                  </a:lnTo>
                  <a:lnTo>
                    <a:pt x="77" y="25"/>
                  </a:lnTo>
                  <a:lnTo>
                    <a:pt x="81" y="26"/>
                  </a:lnTo>
                  <a:lnTo>
                    <a:pt x="84" y="27"/>
                  </a:lnTo>
                  <a:lnTo>
                    <a:pt x="88" y="29"/>
                  </a:lnTo>
                  <a:lnTo>
                    <a:pt x="92" y="30"/>
                  </a:lnTo>
                  <a:lnTo>
                    <a:pt x="96" y="32"/>
                  </a:lnTo>
                  <a:lnTo>
                    <a:pt x="98" y="32"/>
                  </a:lnTo>
                  <a:lnTo>
                    <a:pt x="100" y="31"/>
                  </a:lnTo>
                  <a:lnTo>
                    <a:pt x="101" y="30"/>
                  </a:lnTo>
                  <a:lnTo>
                    <a:pt x="103" y="30"/>
                  </a:lnTo>
                  <a:lnTo>
                    <a:pt x="104" y="29"/>
                  </a:lnTo>
                  <a:lnTo>
                    <a:pt x="104" y="29"/>
                  </a:lnTo>
                  <a:lnTo>
                    <a:pt x="105" y="29"/>
                  </a:lnTo>
                  <a:lnTo>
                    <a:pt x="106" y="28"/>
                  </a:lnTo>
                  <a:lnTo>
                    <a:pt x="106" y="28"/>
                  </a:lnTo>
                  <a:lnTo>
                    <a:pt x="107" y="27"/>
                  </a:lnTo>
                  <a:lnTo>
                    <a:pt x="107" y="27"/>
                  </a:lnTo>
                  <a:lnTo>
                    <a:pt x="108" y="26"/>
                  </a:lnTo>
                  <a:lnTo>
                    <a:pt x="108" y="26"/>
                  </a:lnTo>
                  <a:lnTo>
                    <a:pt x="109" y="25"/>
                  </a:lnTo>
                  <a:lnTo>
                    <a:pt x="110" y="24"/>
                  </a:lnTo>
                  <a:lnTo>
                    <a:pt x="110" y="24"/>
                  </a:lnTo>
                  <a:lnTo>
                    <a:pt x="111" y="23"/>
                  </a:lnTo>
                  <a:lnTo>
                    <a:pt x="111" y="22"/>
                  </a:lnTo>
                  <a:lnTo>
                    <a:pt x="111" y="21"/>
                  </a:lnTo>
                  <a:lnTo>
                    <a:pt x="112" y="21"/>
                  </a:lnTo>
                  <a:lnTo>
                    <a:pt x="112" y="20"/>
                  </a:lnTo>
                  <a:lnTo>
                    <a:pt x="113" y="19"/>
                  </a:lnTo>
                  <a:lnTo>
                    <a:pt x="113" y="18"/>
                  </a:lnTo>
                  <a:lnTo>
                    <a:pt x="114" y="16"/>
                  </a:lnTo>
                  <a:lnTo>
                    <a:pt x="114" y="15"/>
                  </a:lnTo>
                  <a:lnTo>
                    <a:pt x="115" y="14"/>
                  </a:lnTo>
                  <a:lnTo>
                    <a:pt x="115" y="13"/>
                  </a:lnTo>
                  <a:lnTo>
                    <a:pt x="115" y="11"/>
                  </a:lnTo>
                  <a:lnTo>
                    <a:pt x="114" y="13"/>
                  </a:lnTo>
                  <a:lnTo>
                    <a:pt x="113" y="14"/>
                  </a:lnTo>
                  <a:lnTo>
                    <a:pt x="111" y="15"/>
                  </a:lnTo>
                  <a:lnTo>
                    <a:pt x="110" y="17"/>
                  </a:lnTo>
                  <a:lnTo>
                    <a:pt x="109" y="17"/>
                  </a:lnTo>
                  <a:lnTo>
                    <a:pt x="108" y="18"/>
                  </a:lnTo>
                  <a:lnTo>
                    <a:pt x="106" y="19"/>
                  </a:lnTo>
                  <a:lnTo>
                    <a:pt x="105" y="20"/>
                  </a:lnTo>
                  <a:lnTo>
                    <a:pt x="104" y="20"/>
                  </a:lnTo>
                  <a:lnTo>
                    <a:pt x="102" y="21"/>
                  </a:lnTo>
                  <a:lnTo>
                    <a:pt x="101" y="21"/>
                  </a:lnTo>
                  <a:lnTo>
                    <a:pt x="100" y="22"/>
                  </a:lnTo>
                  <a:lnTo>
                    <a:pt x="98" y="22"/>
                  </a:lnTo>
                  <a:lnTo>
                    <a:pt x="97" y="22"/>
                  </a:lnTo>
                  <a:lnTo>
                    <a:pt x="95" y="23"/>
                  </a:lnTo>
                  <a:lnTo>
                    <a:pt x="93" y="23"/>
                  </a:lnTo>
                  <a:lnTo>
                    <a:pt x="94" y="22"/>
                  </a:lnTo>
                  <a:lnTo>
                    <a:pt x="95" y="22"/>
                  </a:lnTo>
                  <a:lnTo>
                    <a:pt x="95" y="21"/>
                  </a:lnTo>
                  <a:lnTo>
                    <a:pt x="96" y="21"/>
                  </a:lnTo>
                  <a:lnTo>
                    <a:pt x="97" y="20"/>
                  </a:lnTo>
                  <a:lnTo>
                    <a:pt x="97" y="20"/>
                  </a:lnTo>
                  <a:lnTo>
                    <a:pt x="98" y="19"/>
                  </a:lnTo>
                  <a:lnTo>
                    <a:pt x="98" y="19"/>
                  </a:lnTo>
                  <a:lnTo>
                    <a:pt x="99" y="18"/>
                  </a:lnTo>
                  <a:lnTo>
                    <a:pt x="99" y="17"/>
                  </a:lnTo>
                  <a:lnTo>
                    <a:pt x="99" y="17"/>
                  </a:lnTo>
                  <a:lnTo>
                    <a:pt x="100" y="16"/>
                  </a:lnTo>
                  <a:lnTo>
                    <a:pt x="100" y="16"/>
                  </a:lnTo>
                  <a:lnTo>
                    <a:pt x="100" y="15"/>
                  </a:lnTo>
                  <a:lnTo>
                    <a:pt x="101" y="14"/>
                  </a:lnTo>
                  <a:lnTo>
                    <a:pt x="101" y="14"/>
                  </a:lnTo>
                  <a:lnTo>
                    <a:pt x="101" y="12"/>
                  </a:lnTo>
                  <a:lnTo>
                    <a:pt x="102" y="11"/>
                  </a:lnTo>
                  <a:lnTo>
                    <a:pt x="102" y="9"/>
                  </a:lnTo>
                  <a:lnTo>
                    <a:pt x="102" y="8"/>
                  </a:lnTo>
                  <a:lnTo>
                    <a:pt x="102" y="4"/>
                  </a:lnTo>
                  <a:lnTo>
                    <a:pt x="103" y="0"/>
                  </a:lnTo>
                  <a:lnTo>
                    <a:pt x="102" y="1"/>
                  </a:lnTo>
                  <a:lnTo>
                    <a:pt x="102" y="2"/>
                  </a:lnTo>
                  <a:lnTo>
                    <a:pt x="102" y="3"/>
                  </a:lnTo>
                  <a:lnTo>
                    <a:pt x="101" y="3"/>
                  </a:lnTo>
                  <a:lnTo>
                    <a:pt x="101" y="4"/>
                  </a:lnTo>
                  <a:lnTo>
                    <a:pt x="100" y="5"/>
                  </a:lnTo>
                  <a:lnTo>
                    <a:pt x="99" y="5"/>
                  </a:lnTo>
                  <a:lnTo>
                    <a:pt x="99" y="6"/>
                  </a:lnTo>
                  <a:lnTo>
                    <a:pt x="98" y="7"/>
                  </a:lnTo>
                  <a:lnTo>
                    <a:pt x="98" y="7"/>
                  </a:lnTo>
                  <a:lnTo>
                    <a:pt x="97" y="8"/>
                  </a:lnTo>
                  <a:lnTo>
                    <a:pt x="97" y="8"/>
                  </a:lnTo>
                  <a:lnTo>
                    <a:pt x="96" y="9"/>
                  </a:lnTo>
                  <a:lnTo>
                    <a:pt x="95" y="10"/>
                  </a:lnTo>
                  <a:lnTo>
                    <a:pt x="95" y="10"/>
                  </a:lnTo>
                  <a:lnTo>
                    <a:pt x="94" y="10"/>
                  </a:lnTo>
                  <a:lnTo>
                    <a:pt x="93" y="11"/>
                  </a:lnTo>
                  <a:lnTo>
                    <a:pt x="93" y="11"/>
                  </a:lnTo>
                  <a:lnTo>
                    <a:pt x="92" y="12"/>
                  </a:lnTo>
                  <a:lnTo>
                    <a:pt x="91" y="12"/>
                  </a:lnTo>
                  <a:lnTo>
                    <a:pt x="90" y="12"/>
                  </a:lnTo>
                  <a:lnTo>
                    <a:pt x="90" y="12"/>
                  </a:lnTo>
                  <a:lnTo>
                    <a:pt x="89" y="13"/>
                  </a:lnTo>
                  <a:lnTo>
                    <a:pt x="88" y="13"/>
                  </a:lnTo>
                  <a:lnTo>
                    <a:pt x="87" y="13"/>
                  </a:lnTo>
                  <a:lnTo>
                    <a:pt x="87" y="13"/>
                  </a:lnTo>
                  <a:lnTo>
                    <a:pt x="86" y="13"/>
                  </a:lnTo>
                  <a:lnTo>
                    <a:pt x="85" y="13"/>
                  </a:lnTo>
                  <a:lnTo>
                    <a:pt x="84" y="13"/>
                  </a:lnTo>
                  <a:lnTo>
                    <a:pt x="83" y="13"/>
                  </a:lnTo>
                  <a:lnTo>
                    <a:pt x="83" y="13"/>
                  </a:lnTo>
                  <a:lnTo>
                    <a:pt x="82" y="13"/>
                  </a:lnTo>
                  <a:lnTo>
                    <a:pt x="78" y="12"/>
                  </a:lnTo>
                  <a:lnTo>
                    <a:pt x="75" y="12"/>
                  </a:lnTo>
                  <a:lnTo>
                    <a:pt x="72" y="12"/>
                  </a:lnTo>
                  <a:lnTo>
                    <a:pt x="68" y="11"/>
                  </a:lnTo>
                  <a:lnTo>
                    <a:pt x="65" y="11"/>
                  </a:lnTo>
                  <a:lnTo>
                    <a:pt x="62" y="11"/>
                  </a:lnTo>
                  <a:lnTo>
                    <a:pt x="58" y="12"/>
                  </a:lnTo>
                  <a:lnTo>
                    <a:pt x="55" y="12"/>
                  </a:lnTo>
                  <a:lnTo>
                    <a:pt x="52" y="12"/>
                  </a:lnTo>
                  <a:lnTo>
                    <a:pt x="49" y="13"/>
                  </a:lnTo>
                  <a:lnTo>
                    <a:pt x="46" y="14"/>
                  </a:lnTo>
                  <a:lnTo>
                    <a:pt x="43" y="15"/>
                  </a:lnTo>
                  <a:lnTo>
                    <a:pt x="40" y="16"/>
                  </a:lnTo>
                  <a:lnTo>
                    <a:pt x="38" y="17"/>
                  </a:lnTo>
                  <a:lnTo>
                    <a:pt x="35" y="18"/>
                  </a:lnTo>
                  <a:lnTo>
                    <a:pt x="32" y="20"/>
                  </a:lnTo>
                  <a:lnTo>
                    <a:pt x="30" y="21"/>
                  </a:lnTo>
                  <a:lnTo>
                    <a:pt x="27" y="23"/>
                  </a:lnTo>
                  <a:lnTo>
                    <a:pt x="25" y="25"/>
                  </a:lnTo>
                  <a:lnTo>
                    <a:pt x="22" y="27"/>
                  </a:lnTo>
                  <a:lnTo>
                    <a:pt x="20" y="29"/>
                  </a:lnTo>
                  <a:lnTo>
                    <a:pt x="18" y="31"/>
                  </a:lnTo>
                  <a:lnTo>
                    <a:pt x="15" y="33"/>
                  </a:lnTo>
                  <a:lnTo>
                    <a:pt x="13" y="35"/>
                  </a:lnTo>
                  <a:lnTo>
                    <a:pt x="11" y="38"/>
                  </a:lnTo>
                  <a:lnTo>
                    <a:pt x="10" y="40"/>
                  </a:lnTo>
                  <a:lnTo>
                    <a:pt x="8" y="43"/>
                  </a:lnTo>
                  <a:lnTo>
                    <a:pt x="6" y="46"/>
                  </a:lnTo>
                  <a:lnTo>
                    <a:pt x="5" y="49"/>
                  </a:lnTo>
                  <a:lnTo>
                    <a:pt x="3" y="52"/>
                  </a:lnTo>
                  <a:lnTo>
                    <a:pt x="2" y="55"/>
                  </a:lnTo>
                  <a:lnTo>
                    <a:pt x="0" y="58"/>
                  </a:lnTo>
                  <a:close/>
                </a:path>
              </a:pathLst>
            </a:custGeom>
            <a:solidFill>
              <a:srgbClr val="0A0B0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5" name="Freeform 29"/>
            <p:cNvSpPr>
              <a:spLocks/>
            </p:cNvSpPr>
            <p:nvPr/>
          </p:nvSpPr>
          <p:spPr bwMode="auto">
            <a:xfrm>
              <a:off x="1248" y="1122"/>
              <a:ext cx="130" cy="64"/>
            </a:xfrm>
            <a:custGeom>
              <a:avLst/>
              <a:gdLst>
                <a:gd name="T0" fmla="*/ 6 w 130"/>
                <a:gd name="T1" fmla="*/ 41 h 64"/>
                <a:gd name="T2" fmla="*/ 16 w 130"/>
                <a:gd name="T3" fmla="*/ 37 h 64"/>
                <a:gd name="T4" fmla="*/ 26 w 130"/>
                <a:gd name="T5" fmla="*/ 34 h 64"/>
                <a:gd name="T6" fmla="*/ 35 w 130"/>
                <a:gd name="T7" fmla="*/ 32 h 64"/>
                <a:gd name="T8" fmla="*/ 44 w 130"/>
                <a:gd name="T9" fmla="*/ 30 h 64"/>
                <a:gd name="T10" fmla="*/ 52 w 130"/>
                <a:gd name="T11" fmla="*/ 30 h 64"/>
                <a:gd name="T12" fmla="*/ 60 w 130"/>
                <a:gd name="T13" fmla="*/ 29 h 64"/>
                <a:gd name="T14" fmla="*/ 68 w 130"/>
                <a:gd name="T15" fmla="*/ 30 h 64"/>
                <a:gd name="T16" fmla="*/ 76 w 130"/>
                <a:gd name="T17" fmla="*/ 31 h 64"/>
                <a:gd name="T18" fmla="*/ 83 w 130"/>
                <a:gd name="T19" fmla="*/ 33 h 64"/>
                <a:gd name="T20" fmla="*/ 91 w 130"/>
                <a:gd name="T21" fmla="*/ 36 h 64"/>
                <a:gd name="T22" fmla="*/ 98 w 130"/>
                <a:gd name="T23" fmla="*/ 39 h 64"/>
                <a:gd name="T24" fmla="*/ 105 w 130"/>
                <a:gd name="T25" fmla="*/ 43 h 64"/>
                <a:gd name="T26" fmla="*/ 112 w 130"/>
                <a:gd name="T27" fmla="*/ 48 h 64"/>
                <a:gd name="T28" fmla="*/ 120 w 130"/>
                <a:gd name="T29" fmla="*/ 54 h 64"/>
                <a:gd name="T30" fmla="*/ 127 w 130"/>
                <a:gd name="T31" fmla="*/ 60 h 64"/>
                <a:gd name="T32" fmla="*/ 129 w 130"/>
                <a:gd name="T33" fmla="*/ 59 h 64"/>
                <a:gd name="T34" fmla="*/ 125 w 130"/>
                <a:gd name="T35" fmla="*/ 50 h 64"/>
                <a:gd name="T36" fmla="*/ 120 w 130"/>
                <a:gd name="T37" fmla="*/ 42 h 64"/>
                <a:gd name="T38" fmla="*/ 114 w 130"/>
                <a:gd name="T39" fmla="*/ 34 h 64"/>
                <a:gd name="T40" fmla="*/ 108 w 130"/>
                <a:gd name="T41" fmla="*/ 28 h 64"/>
                <a:gd name="T42" fmla="*/ 101 w 130"/>
                <a:gd name="T43" fmla="*/ 21 h 64"/>
                <a:gd name="T44" fmla="*/ 94 w 130"/>
                <a:gd name="T45" fmla="*/ 16 h 64"/>
                <a:gd name="T46" fmla="*/ 86 w 130"/>
                <a:gd name="T47" fmla="*/ 11 h 64"/>
                <a:gd name="T48" fmla="*/ 79 w 130"/>
                <a:gd name="T49" fmla="*/ 8 h 64"/>
                <a:gd name="T50" fmla="*/ 71 w 130"/>
                <a:gd name="T51" fmla="*/ 4 h 64"/>
                <a:gd name="T52" fmla="*/ 63 w 130"/>
                <a:gd name="T53" fmla="*/ 2 h 64"/>
                <a:gd name="T54" fmla="*/ 55 w 130"/>
                <a:gd name="T55" fmla="*/ 1 h 64"/>
                <a:gd name="T56" fmla="*/ 47 w 130"/>
                <a:gd name="T57" fmla="*/ 0 h 64"/>
                <a:gd name="T58" fmla="*/ 40 w 130"/>
                <a:gd name="T59" fmla="*/ 0 h 64"/>
                <a:gd name="T60" fmla="*/ 32 w 130"/>
                <a:gd name="T61" fmla="*/ 1 h 64"/>
                <a:gd name="T62" fmla="*/ 26 w 130"/>
                <a:gd name="T63" fmla="*/ 3 h 64"/>
                <a:gd name="T64" fmla="*/ 21 w 130"/>
                <a:gd name="T65" fmla="*/ 5 h 64"/>
                <a:gd name="T66" fmla="*/ 19 w 130"/>
                <a:gd name="T67" fmla="*/ 6 h 64"/>
                <a:gd name="T68" fmla="*/ 17 w 130"/>
                <a:gd name="T69" fmla="*/ 8 h 64"/>
                <a:gd name="T70" fmla="*/ 16 w 130"/>
                <a:gd name="T71" fmla="*/ 9 h 64"/>
                <a:gd name="T72" fmla="*/ 14 w 130"/>
                <a:gd name="T73" fmla="*/ 11 h 64"/>
                <a:gd name="T74" fmla="*/ 12 w 130"/>
                <a:gd name="T75" fmla="*/ 14 h 64"/>
                <a:gd name="T76" fmla="*/ 11 w 130"/>
                <a:gd name="T77" fmla="*/ 16 h 64"/>
                <a:gd name="T78" fmla="*/ 9 w 130"/>
                <a:gd name="T79" fmla="*/ 19 h 64"/>
                <a:gd name="T80" fmla="*/ 8 w 130"/>
                <a:gd name="T81" fmla="*/ 21 h 64"/>
                <a:gd name="T82" fmla="*/ 7 w 130"/>
                <a:gd name="T83" fmla="*/ 24 h 64"/>
                <a:gd name="T84" fmla="*/ 5 w 130"/>
                <a:gd name="T85" fmla="*/ 29 h 64"/>
                <a:gd name="T86" fmla="*/ 3 w 130"/>
                <a:gd name="T87" fmla="*/ 34 h 64"/>
                <a:gd name="T88" fmla="*/ 1 w 130"/>
                <a:gd name="T89" fmla="*/ 40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30" h="64">
                  <a:moveTo>
                    <a:pt x="0" y="43"/>
                  </a:moveTo>
                  <a:lnTo>
                    <a:pt x="6" y="41"/>
                  </a:lnTo>
                  <a:lnTo>
                    <a:pt x="11" y="39"/>
                  </a:lnTo>
                  <a:lnTo>
                    <a:pt x="16" y="37"/>
                  </a:lnTo>
                  <a:lnTo>
                    <a:pt x="21" y="36"/>
                  </a:lnTo>
                  <a:lnTo>
                    <a:pt x="26" y="34"/>
                  </a:lnTo>
                  <a:lnTo>
                    <a:pt x="30" y="33"/>
                  </a:lnTo>
                  <a:lnTo>
                    <a:pt x="35" y="32"/>
                  </a:lnTo>
                  <a:lnTo>
                    <a:pt x="39" y="31"/>
                  </a:lnTo>
                  <a:lnTo>
                    <a:pt x="44" y="30"/>
                  </a:lnTo>
                  <a:lnTo>
                    <a:pt x="48" y="30"/>
                  </a:lnTo>
                  <a:lnTo>
                    <a:pt x="52" y="30"/>
                  </a:lnTo>
                  <a:lnTo>
                    <a:pt x="56" y="29"/>
                  </a:lnTo>
                  <a:lnTo>
                    <a:pt x="60" y="29"/>
                  </a:lnTo>
                  <a:lnTo>
                    <a:pt x="64" y="30"/>
                  </a:lnTo>
                  <a:lnTo>
                    <a:pt x="68" y="30"/>
                  </a:lnTo>
                  <a:lnTo>
                    <a:pt x="72" y="30"/>
                  </a:lnTo>
                  <a:lnTo>
                    <a:pt x="76" y="31"/>
                  </a:lnTo>
                  <a:lnTo>
                    <a:pt x="80" y="32"/>
                  </a:lnTo>
                  <a:lnTo>
                    <a:pt x="83" y="33"/>
                  </a:lnTo>
                  <a:lnTo>
                    <a:pt x="87" y="34"/>
                  </a:lnTo>
                  <a:lnTo>
                    <a:pt x="91" y="36"/>
                  </a:lnTo>
                  <a:lnTo>
                    <a:pt x="94" y="37"/>
                  </a:lnTo>
                  <a:lnTo>
                    <a:pt x="98" y="39"/>
                  </a:lnTo>
                  <a:lnTo>
                    <a:pt x="102" y="41"/>
                  </a:lnTo>
                  <a:lnTo>
                    <a:pt x="105" y="43"/>
                  </a:lnTo>
                  <a:lnTo>
                    <a:pt x="109" y="46"/>
                  </a:lnTo>
                  <a:lnTo>
                    <a:pt x="112" y="48"/>
                  </a:lnTo>
                  <a:lnTo>
                    <a:pt x="116" y="51"/>
                  </a:lnTo>
                  <a:lnTo>
                    <a:pt x="120" y="54"/>
                  </a:lnTo>
                  <a:lnTo>
                    <a:pt x="123" y="57"/>
                  </a:lnTo>
                  <a:lnTo>
                    <a:pt x="127" y="60"/>
                  </a:lnTo>
                  <a:lnTo>
                    <a:pt x="130" y="64"/>
                  </a:lnTo>
                  <a:lnTo>
                    <a:pt x="129" y="59"/>
                  </a:lnTo>
                  <a:lnTo>
                    <a:pt x="127" y="55"/>
                  </a:lnTo>
                  <a:lnTo>
                    <a:pt x="125" y="50"/>
                  </a:lnTo>
                  <a:lnTo>
                    <a:pt x="122" y="46"/>
                  </a:lnTo>
                  <a:lnTo>
                    <a:pt x="120" y="42"/>
                  </a:lnTo>
                  <a:lnTo>
                    <a:pt x="117" y="38"/>
                  </a:lnTo>
                  <a:lnTo>
                    <a:pt x="114" y="34"/>
                  </a:lnTo>
                  <a:lnTo>
                    <a:pt x="111" y="31"/>
                  </a:lnTo>
                  <a:lnTo>
                    <a:pt x="108" y="28"/>
                  </a:lnTo>
                  <a:lnTo>
                    <a:pt x="104" y="24"/>
                  </a:lnTo>
                  <a:lnTo>
                    <a:pt x="101" y="21"/>
                  </a:lnTo>
                  <a:lnTo>
                    <a:pt x="97" y="19"/>
                  </a:lnTo>
                  <a:lnTo>
                    <a:pt x="94" y="16"/>
                  </a:lnTo>
                  <a:lnTo>
                    <a:pt x="90" y="14"/>
                  </a:lnTo>
                  <a:lnTo>
                    <a:pt x="86" y="11"/>
                  </a:lnTo>
                  <a:lnTo>
                    <a:pt x="82" y="9"/>
                  </a:lnTo>
                  <a:lnTo>
                    <a:pt x="79" y="8"/>
                  </a:lnTo>
                  <a:lnTo>
                    <a:pt x="75" y="6"/>
                  </a:lnTo>
                  <a:lnTo>
                    <a:pt x="71" y="4"/>
                  </a:lnTo>
                  <a:lnTo>
                    <a:pt x="67" y="3"/>
                  </a:lnTo>
                  <a:lnTo>
                    <a:pt x="63" y="2"/>
                  </a:lnTo>
                  <a:lnTo>
                    <a:pt x="59" y="1"/>
                  </a:lnTo>
                  <a:lnTo>
                    <a:pt x="55" y="1"/>
                  </a:lnTo>
                  <a:lnTo>
                    <a:pt x="51" y="0"/>
                  </a:lnTo>
                  <a:lnTo>
                    <a:pt x="47" y="0"/>
                  </a:lnTo>
                  <a:lnTo>
                    <a:pt x="43" y="0"/>
                  </a:lnTo>
                  <a:lnTo>
                    <a:pt x="40" y="0"/>
                  </a:lnTo>
                  <a:lnTo>
                    <a:pt x="36" y="1"/>
                  </a:lnTo>
                  <a:lnTo>
                    <a:pt x="32" y="1"/>
                  </a:lnTo>
                  <a:lnTo>
                    <a:pt x="29" y="2"/>
                  </a:lnTo>
                  <a:lnTo>
                    <a:pt x="26" y="3"/>
                  </a:lnTo>
                  <a:lnTo>
                    <a:pt x="22" y="4"/>
                  </a:lnTo>
                  <a:lnTo>
                    <a:pt x="21" y="5"/>
                  </a:lnTo>
                  <a:lnTo>
                    <a:pt x="20" y="5"/>
                  </a:lnTo>
                  <a:lnTo>
                    <a:pt x="19" y="6"/>
                  </a:lnTo>
                  <a:lnTo>
                    <a:pt x="18" y="7"/>
                  </a:lnTo>
                  <a:lnTo>
                    <a:pt x="17" y="8"/>
                  </a:lnTo>
                  <a:lnTo>
                    <a:pt x="16" y="9"/>
                  </a:lnTo>
                  <a:lnTo>
                    <a:pt x="16" y="9"/>
                  </a:lnTo>
                  <a:lnTo>
                    <a:pt x="15" y="10"/>
                  </a:lnTo>
                  <a:lnTo>
                    <a:pt x="14" y="11"/>
                  </a:lnTo>
                  <a:lnTo>
                    <a:pt x="13" y="13"/>
                  </a:lnTo>
                  <a:lnTo>
                    <a:pt x="12" y="14"/>
                  </a:lnTo>
                  <a:lnTo>
                    <a:pt x="11" y="15"/>
                  </a:lnTo>
                  <a:lnTo>
                    <a:pt x="11" y="16"/>
                  </a:lnTo>
                  <a:lnTo>
                    <a:pt x="10" y="17"/>
                  </a:lnTo>
                  <a:lnTo>
                    <a:pt x="9" y="19"/>
                  </a:lnTo>
                  <a:lnTo>
                    <a:pt x="9" y="20"/>
                  </a:lnTo>
                  <a:lnTo>
                    <a:pt x="8" y="21"/>
                  </a:lnTo>
                  <a:lnTo>
                    <a:pt x="7" y="23"/>
                  </a:lnTo>
                  <a:lnTo>
                    <a:pt x="7" y="24"/>
                  </a:lnTo>
                  <a:lnTo>
                    <a:pt x="6" y="26"/>
                  </a:lnTo>
                  <a:lnTo>
                    <a:pt x="5" y="29"/>
                  </a:lnTo>
                  <a:lnTo>
                    <a:pt x="4" y="31"/>
                  </a:lnTo>
                  <a:lnTo>
                    <a:pt x="3" y="34"/>
                  </a:lnTo>
                  <a:lnTo>
                    <a:pt x="2" y="37"/>
                  </a:lnTo>
                  <a:lnTo>
                    <a:pt x="1" y="40"/>
                  </a:lnTo>
                  <a:lnTo>
                    <a:pt x="0" y="43"/>
                  </a:lnTo>
                  <a:close/>
                </a:path>
              </a:pathLst>
            </a:custGeom>
            <a:solidFill>
              <a:srgbClr val="AE65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6" name="Freeform 30"/>
            <p:cNvSpPr>
              <a:spLocks noEditPoints="1"/>
            </p:cNvSpPr>
            <p:nvPr/>
          </p:nvSpPr>
          <p:spPr bwMode="auto">
            <a:xfrm>
              <a:off x="1246" y="1121"/>
              <a:ext cx="134" cy="66"/>
            </a:xfrm>
            <a:custGeom>
              <a:avLst/>
              <a:gdLst>
                <a:gd name="T0" fmla="*/ 16 w 134"/>
                <a:gd name="T1" fmla="*/ 40 h 66"/>
                <a:gd name="T2" fmla="*/ 30 w 134"/>
                <a:gd name="T3" fmla="*/ 36 h 66"/>
                <a:gd name="T4" fmla="*/ 44 w 134"/>
                <a:gd name="T5" fmla="*/ 33 h 66"/>
                <a:gd name="T6" fmla="*/ 56 w 134"/>
                <a:gd name="T7" fmla="*/ 32 h 66"/>
                <a:gd name="T8" fmla="*/ 68 w 134"/>
                <a:gd name="T9" fmla="*/ 32 h 66"/>
                <a:gd name="T10" fmla="*/ 80 w 134"/>
                <a:gd name="T11" fmla="*/ 34 h 66"/>
                <a:gd name="T12" fmla="*/ 90 w 134"/>
                <a:gd name="T13" fmla="*/ 37 h 66"/>
                <a:gd name="T14" fmla="*/ 101 w 134"/>
                <a:gd name="T15" fmla="*/ 42 h 66"/>
                <a:gd name="T16" fmla="*/ 112 w 134"/>
                <a:gd name="T17" fmla="*/ 49 h 66"/>
                <a:gd name="T18" fmla="*/ 123 w 134"/>
                <a:gd name="T19" fmla="*/ 57 h 66"/>
                <a:gd name="T20" fmla="*/ 134 w 134"/>
                <a:gd name="T21" fmla="*/ 64 h 66"/>
                <a:gd name="T22" fmla="*/ 132 w 134"/>
                <a:gd name="T23" fmla="*/ 59 h 66"/>
                <a:gd name="T24" fmla="*/ 127 w 134"/>
                <a:gd name="T25" fmla="*/ 49 h 66"/>
                <a:gd name="T26" fmla="*/ 119 w 134"/>
                <a:gd name="T27" fmla="*/ 38 h 66"/>
                <a:gd name="T28" fmla="*/ 111 w 134"/>
                <a:gd name="T29" fmla="*/ 28 h 66"/>
                <a:gd name="T30" fmla="*/ 102 w 134"/>
                <a:gd name="T31" fmla="*/ 20 h 66"/>
                <a:gd name="T32" fmla="*/ 91 w 134"/>
                <a:gd name="T33" fmla="*/ 13 h 66"/>
                <a:gd name="T34" fmla="*/ 81 w 134"/>
                <a:gd name="T35" fmla="*/ 7 h 66"/>
                <a:gd name="T36" fmla="*/ 70 w 134"/>
                <a:gd name="T37" fmla="*/ 3 h 66"/>
                <a:gd name="T38" fmla="*/ 59 w 134"/>
                <a:gd name="T39" fmla="*/ 1 h 66"/>
                <a:gd name="T40" fmla="*/ 48 w 134"/>
                <a:gd name="T41" fmla="*/ 0 h 66"/>
                <a:gd name="T42" fmla="*/ 37 w 134"/>
                <a:gd name="T43" fmla="*/ 0 h 66"/>
                <a:gd name="T44" fmla="*/ 28 w 134"/>
                <a:gd name="T45" fmla="*/ 3 h 66"/>
                <a:gd name="T46" fmla="*/ 22 w 134"/>
                <a:gd name="T47" fmla="*/ 5 h 66"/>
                <a:gd name="T48" fmla="*/ 16 w 134"/>
                <a:gd name="T49" fmla="*/ 11 h 66"/>
                <a:gd name="T50" fmla="*/ 11 w 134"/>
                <a:gd name="T51" fmla="*/ 18 h 66"/>
                <a:gd name="T52" fmla="*/ 7 w 134"/>
                <a:gd name="T53" fmla="*/ 26 h 66"/>
                <a:gd name="T54" fmla="*/ 1 w 134"/>
                <a:gd name="T55" fmla="*/ 44 h 66"/>
                <a:gd name="T56" fmla="*/ 71 w 134"/>
                <a:gd name="T57" fmla="*/ 30 h 66"/>
                <a:gd name="T58" fmla="*/ 59 w 134"/>
                <a:gd name="T59" fmla="*/ 29 h 66"/>
                <a:gd name="T60" fmla="*/ 46 w 134"/>
                <a:gd name="T61" fmla="*/ 30 h 66"/>
                <a:gd name="T62" fmla="*/ 33 w 134"/>
                <a:gd name="T63" fmla="*/ 33 h 66"/>
                <a:gd name="T64" fmla="*/ 19 w 134"/>
                <a:gd name="T65" fmla="*/ 37 h 66"/>
                <a:gd name="T66" fmla="*/ 4 w 134"/>
                <a:gd name="T67" fmla="*/ 42 h 66"/>
                <a:gd name="T68" fmla="*/ 10 w 134"/>
                <a:gd name="T69" fmla="*/ 26 h 66"/>
                <a:gd name="T70" fmla="*/ 15 w 134"/>
                <a:gd name="T71" fmla="*/ 17 h 66"/>
                <a:gd name="T72" fmla="*/ 19 w 134"/>
                <a:gd name="T73" fmla="*/ 11 h 66"/>
                <a:gd name="T74" fmla="*/ 25 w 134"/>
                <a:gd name="T75" fmla="*/ 7 h 66"/>
                <a:gd name="T76" fmla="*/ 31 w 134"/>
                <a:gd name="T77" fmla="*/ 4 h 66"/>
                <a:gd name="T78" fmla="*/ 41 w 134"/>
                <a:gd name="T79" fmla="*/ 2 h 66"/>
                <a:gd name="T80" fmla="*/ 51 w 134"/>
                <a:gd name="T81" fmla="*/ 2 h 66"/>
                <a:gd name="T82" fmla="*/ 62 w 134"/>
                <a:gd name="T83" fmla="*/ 4 h 66"/>
                <a:gd name="T84" fmla="*/ 73 w 134"/>
                <a:gd name="T85" fmla="*/ 7 h 66"/>
                <a:gd name="T86" fmla="*/ 83 w 134"/>
                <a:gd name="T87" fmla="*/ 11 h 66"/>
                <a:gd name="T88" fmla="*/ 93 w 134"/>
                <a:gd name="T89" fmla="*/ 17 h 66"/>
                <a:gd name="T90" fmla="*/ 103 w 134"/>
                <a:gd name="T91" fmla="*/ 24 h 66"/>
                <a:gd name="T92" fmla="*/ 112 w 134"/>
                <a:gd name="T93" fmla="*/ 33 h 66"/>
                <a:gd name="T94" fmla="*/ 120 w 134"/>
                <a:gd name="T95" fmla="*/ 43 h 66"/>
                <a:gd name="T96" fmla="*/ 127 w 134"/>
                <a:gd name="T97" fmla="*/ 54 h 66"/>
                <a:gd name="T98" fmla="*/ 129 w 134"/>
                <a:gd name="T99" fmla="*/ 60 h 66"/>
                <a:gd name="T100" fmla="*/ 119 w 134"/>
                <a:gd name="T101" fmla="*/ 51 h 66"/>
                <a:gd name="T102" fmla="*/ 109 w 134"/>
                <a:gd name="T103" fmla="*/ 44 h 66"/>
                <a:gd name="T104" fmla="*/ 99 w 134"/>
                <a:gd name="T105" fmla="*/ 38 h 66"/>
                <a:gd name="T106" fmla="*/ 89 w 134"/>
                <a:gd name="T107" fmla="*/ 34 h 66"/>
                <a:gd name="T108" fmla="*/ 78 w 134"/>
                <a:gd name="T109" fmla="*/ 31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34" h="66">
                  <a:moveTo>
                    <a:pt x="3" y="45"/>
                  </a:moveTo>
                  <a:lnTo>
                    <a:pt x="5" y="44"/>
                  </a:lnTo>
                  <a:lnTo>
                    <a:pt x="8" y="43"/>
                  </a:lnTo>
                  <a:lnTo>
                    <a:pt x="11" y="42"/>
                  </a:lnTo>
                  <a:lnTo>
                    <a:pt x="13" y="41"/>
                  </a:lnTo>
                  <a:lnTo>
                    <a:pt x="16" y="40"/>
                  </a:lnTo>
                  <a:lnTo>
                    <a:pt x="18" y="39"/>
                  </a:lnTo>
                  <a:lnTo>
                    <a:pt x="21" y="39"/>
                  </a:lnTo>
                  <a:lnTo>
                    <a:pt x="23" y="38"/>
                  </a:lnTo>
                  <a:lnTo>
                    <a:pt x="25" y="37"/>
                  </a:lnTo>
                  <a:lnTo>
                    <a:pt x="28" y="37"/>
                  </a:lnTo>
                  <a:lnTo>
                    <a:pt x="30" y="36"/>
                  </a:lnTo>
                  <a:lnTo>
                    <a:pt x="32" y="35"/>
                  </a:lnTo>
                  <a:lnTo>
                    <a:pt x="35" y="35"/>
                  </a:lnTo>
                  <a:lnTo>
                    <a:pt x="37" y="34"/>
                  </a:lnTo>
                  <a:lnTo>
                    <a:pt x="39" y="34"/>
                  </a:lnTo>
                  <a:lnTo>
                    <a:pt x="41" y="33"/>
                  </a:lnTo>
                  <a:lnTo>
                    <a:pt x="44" y="33"/>
                  </a:lnTo>
                  <a:lnTo>
                    <a:pt x="46" y="33"/>
                  </a:lnTo>
                  <a:lnTo>
                    <a:pt x="48" y="32"/>
                  </a:lnTo>
                  <a:lnTo>
                    <a:pt x="50" y="32"/>
                  </a:lnTo>
                  <a:lnTo>
                    <a:pt x="52" y="32"/>
                  </a:lnTo>
                  <a:lnTo>
                    <a:pt x="54" y="32"/>
                  </a:lnTo>
                  <a:lnTo>
                    <a:pt x="56" y="32"/>
                  </a:lnTo>
                  <a:lnTo>
                    <a:pt x="58" y="32"/>
                  </a:lnTo>
                  <a:lnTo>
                    <a:pt x="60" y="32"/>
                  </a:lnTo>
                  <a:lnTo>
                    <a:pt x="62" y="32"/>
                  </a:lnTo>
                  <a:lnTo>
                    <a:pt x="64" y="32"/>
                  </a:lnTo>
                  <a:lnTo>
                    <a:pt x="66" y="32"/>
                  </a:lnTo>
                  <a:lnTo>
                    <a:pt x="68" y="32"/>
                  </a:lnTo>
                  <a:lnTo>
                    <a:pt x="70" y="32"/>
                  </a:lnTo>
                  <a:lnTo>
                    <a:pt x="72" y="32"/>
                  </a:lnTo>
                  <a:lnTo>
                    <a:pt x="74" y="33"/>
                  </a:lnTo>
                  <a:lnTo>
                    <a:pt x="76" y="33"/>
                  </a:lnTo>
                  <a:lnTo>
                    <a:pt x="78" y="33"/>
                  </a:lnTo>
                  <a:lnTo>
                    <a:pt x="80" y="34"/>
                  </a:lnTo>
                  <a:lnTo>
                    <a:pt x="81" y="34"/>
                  </a:lnTo>
                  <a:lnTo>
                    <a:pt x="83" y="35"/>
                  </a:lnTo>
                  <a:lnTo>
                    <a:pt x="85" y="35"/>
                  </a:lnTo>
                  <a:lnTo>
                    <a:pt x="87" y="36"/>
                  </a:lnTo>
                  <a:lnTo>
                    <a:pt x="89" y="37"/>
                  </a:lnTo>
                  <a:lnTo>
                    <a:pt x="90" y="37"/>
                  </a:lnTo>
                  <a:lnTo>
                    <a:pt x="92" y="38"/>
                  </a:lnTo>
                  <a:lnTo>
                    <a:pt x="94" y="39"/>
                  </a:lnTo>
                  <a:lnTo>
                    <a:pt x="96" y="40"/>
                  </a:lnTo>
                  <a:lnTo>
                    <a:pt x="98" y="40"/>
                  </a:lnTo>
                  <a:lnTo>
                    <a:pt x="99" y="41"/>
                  </a:lnTo>
                  <a:lnTo>
                    <a:pt x="101" y="42"/>
                  </a:lnTo>
                  <a:lnTo>
                    <a:pt x="103" y="43"/>
                  </a:lnTo>
                  <a:lnTo>
                    <a:pt x="105" y="44"/>
                  </a:lnTo>
                  <a:lnTo>
                    <a:pt x="107" y="45"/>
                  </a:lnTo>
                  <a:lnTo>
                    <a:pt x="108" y="47"/>
                  </a:lnTo>
                  <a:lnTo>
                    <a:pt x="110" y="48"/>
                  </a:lnTo>
                  <a:lnTo>
                    <a:pt x="112" y="49"/>
                  </a:lnTo>
                  <a:lnTo>
                    <a:pt x="114" y="50"/>
                  </a:lnTo>
                  <a:lnTo>
                    <a:pt x="115" y="52"/>
                  </a:lnTo>
                  <a:lnTo>
                    <a:pt x="117" y="53"/>
                  </a:lnTo>
                  <a:lnTo>
                    <a:pt x="119" y="54"/>
                  </a:lnTo>
                  <a:lnTo>
                    <a:pt x="121" y="56"/>
                  </a:lnTo>
                  <a:lnTo>
                    <a:pt x="123" y="57"/>
                  </a:lnTo>
                  <a:lnTo>
                    <a:pt x="124" y="59"/>
                  </a:lnTo>
                  <a:lnTo>
                    <a:pt x="126" y="61"/>
                  </a:lnTo>
                  <a:lnTo>
                    <a:pt x="128" y="62"/>
                  </a:lnTo>
                  <a:lnTo>
                    <a:pt x="130" y="64"/>
                  </a:lnTo>
                  <a:lnTo>
                    <a:pt x="132" y="66"/>
                  </a:lnTo>
                  <a:lnTo>
                    <a:pt x="134" y="64"/>
                  </a:lnTo>
                  <a:lnTo>
                    <a:pt x="133" y="63"/>
                  </a:lnTo>
                  <a:lnTo>
                    <a:pt x="133" y="63"/>
                  </a:lnTo>
                  <a:lnTo>
                    <a:pt x="133" y="62"/>
                  </a:lnTo>
                  <a:lnTo>
                    <a:pt x="132" y="61"/>
                  </a:lnTo>
                  <a:lnTo>
                    <a:pt x="132" y="60"/>
                  </a:lnTo>
                  <a:lnTo>
                    <a:pt x="132" y="59"/>
                  </a:lnTo>
                  <a:lnTo>
                    <a:pt x="131" y="58"/>
                  </a:lnTo>
                  <a:lnTo>
                    <a:pt x="131" y="57"/>
                  </a:lnTo>
                  <a:lnTo>
                    <a:pt x="130" y="55"/>
                  </a:lnTo>
                  <a:lnTo>
                    <a:pt x="129" y="53"/>
                  </a:lnTo>
                  <a:lnTo>
                    <a:pt x="128" y="51"/>
                  </a:lnTo>
                  <a:lnTo>
                    <a:pt x="127" y="49"/>
                  </a:lnTo>
                  <a:lnTo>
                    <a:pt x="126" y="47"/>
                  </a:lnTo>
                  <a:lnTo>
                    <a:pt x="124" y="45"/>
                  </a:lnTo>
                  <a:lnTo>
                    <a:pt x="123" y="43"/>
                  </a:lnTo>
                  <a:lnTo>
                    <a:pt x="122" y="41"/>
                  </a:lnTo>
                  <a:lnTo>
                    <a:pt x="121" y="40"/>
                  </a:lnTo>
                  <a:lnTo>
                    <a:pt x="119" y="38"/>
                  </a:lnTo>
                  <a:lnTo>
                    <a:pt x="118" y="36"/>
                  </a:lnTo>
                  <a:lnTo>
                    <a:pt x="117" y="34"/>
                  </a:lnTo>
                  <a:lnTo>
                    <a:pt x="115" y="33"/>
                  </a:lnTo>
                  <a:lnTo>
                    <a:pt x="114" y="31"/>
                  </a:lnTo>
                  <a:lnTo>
                    <a:pt x="112" y="30"/>
                  </a:lnTo>
                  <a:lnTo>
                    <a:pt x="111" y="28"/>
                  </a:lnTo>
                  <a:lnTo>
                    <a:pt x="109" y="27"/>
                  </a:lnTo>
                  <a:lnTo>
                    <a:pt x="108" y="25"/>
                  </a:lnTo>
                  <a:lnTo>
                    <a:pt x="106" y="24"/>
                  </a:lnTo>
                  <a:lnTo>
                    <a:pt x="105" y="22"/>
                  </a:lnTo>
                  <a:lnTo>
                    <a:pt x="103" y="21"/>
                  </a:lnTo>
                  <a:lnTo>
                    <a:pt x="102" y="20"/>
                  </a:lnTo>
                  <a:lnTo>
                    <a:pt x="100" y="18"/>
                  </a:lnTo>
                  <a:lnTo>
                    <a:pt x="98" y="17"/>
                  </a:lnTo>
                  <a:lnTo>
                    <a:pt x="96" y="16"/>
                  </a:lnTo>
                  <a:lnTo>
                    <a:pt x="95" y="15"/>
                  </a:lnTo>
                  <a:lnTo>
                    <a:pt x="93" y="14"/>
                  </a:lnTo>
                  <a:lnTo>
                    <a:pt x="91" y="13"/>
                  </a:lnTo>
                  <a:lnTo>
                    <a:pt x="90" y="12"/>
                  </a:lnTo>
                  <a:lnTo>
                    <a:pt x="88" y="11"/>
                  </a:lnTo>
                  <a:lnTo>
                    <a:pt x="86" y="10"/>
                  </a:lnTo>
                  <a:lnTo>
                    <a:pt x="84" y="9"/>
                  </a:lnTo>
                  <a:lnTo>
                    <a:pt x="82" y="8"/>
                  </a:lnTo>
                  <a:lnTo>
                    <a:pt x="81" y="7"/>
                  </a:lnTo>
                  <a:lnTo>
                    <a:pt x="79" y="6"/>
                  </a:lnTo>
                  <a:lnTo>
                    <a:pt x="77" y="6"/>
                  </a:lnTo>
                  <a:lnTo>
                    <a:pt x="75" y="5"/>
                  </a:lnTo>
                  <a:lnTo>
                    <a:pt x="73" y="4"/>
                  </a:lnTo>
                  <a:lnTo>
                    <a:pt x="71" y="4"/>
                  </a:lnTo>
                  <a:lnTo>
                    <a:pt x="70" y="3"/>
                  </a:lnTo>
                  <a:lnTo>
                    <a:pt x="68" y="3"/>
                  </a:lnTo>
                  <a:lnTo>
                    <a:pt x="66" y="2"/>
                  </a:lnTo>
                  <a:lnTo>
                    <a:pt x="64" y="2"/>
                  </a:lnTo>
                  <a:lnTo>
                    <a:pt x="62" y="1"/>
                  </a:lnTo>
                  <a:lnTo>
                    <a:pt x="60" y="1"/>
                  </a:lnTo>
                  <a:lnTo>
                    <a:pt x="59" y="1"/>
                  </a:lnTo>
                  <a:lnTo>
                    <a:pt x="57" y="0"/>
                  </a:lnTo>
                  <a:lnTo>
                    <a:pt x="55" y="0"/>
                  </a:lnTo>
                  <a:lnTo>
                    <a:pt x="53" y="0"/>
                  </a:lnTo>
                  <a:lnTo>
                    <a:pt x="51" y="0"/>
                  </a:lnTo>
                  <a:lnTo>
                    <a:pt x="50" y="0"/>
                  </a:lnTo>
                  <a:lnTo>
                    <a:pt x="48" y="0"/>
                  </a:lnTo>
                  <a:lnTo>
                    <a:pt x="46" y="0"/>
                  </a:lnTo>
                  <a:lnTo>
                    <a:pt x="44" y="0"/>
                  </a:lnTo>
                  <a:lnTo>
                    <a:pt x="42" y="0"/>
                  </a:lnTo>
                  <a:lnTo>
                    <a:pt x="41" y="0"/>
                  </a:lnTo>
                  <a:lnTo>
                    <a:pt x="39" y="0"/>
                  </a:lnTo>
                  <a:lnTo>
                    <a:pt x="37" y="0"/>
                  </a:lnTo>
                  <a:lnTo>
                    <a:pt x="36" y="1"/>
                  </a:lnTo>
                  <a:lnTo>
                    <a:pt x="34" y="1"/>
                  </a:lnTo>
                  <a:lnTo>
                    <a:pt x="32" y="1"/>
                  </a:lnTo>
                  <a:lnTo>
                    <a:pt x="31" y="2"/>
                  </a:lnTo>
                  <a:lnTo>
                    <a:pt x="29" y="2"/>
                  </a:lnTo>
                  <a:lnTo>
                    <a:pt x="28" y="3"/>
                  </a:lnTo>
                  <a:lnTo>
                    <a:pt x="27" y="3"/>
                  </a:lnTo>
                  <a:lnTo>
                    <a:pt x="26" y="3"/>
                  </a:lnTo>
                  <a:lnTo>
                    <a:pt x="25" y="4"/>
                  </a:lnTo>
                  <a:lnTo>
                    <a:pt x="24" y="4"/>
                  </a:lnTo>
                  <a:lnTo>
                    <a:pt x="23" y="5"/>
                  </a:lnTo>
                  <a:lnTo>
                    <a:pt x="22" y="5"/>
                  </a:lnTo>
                  <a:lnTo>
                    <a:pt x="21" y="6"/>
                  </a:lnTo>
                  <a:lnTo>
                    <a:pt x="20" y="7"/>
                  </a:lnTo>
                  <a:lnTo>
                    <a:pt x="19" y="8"/>
                  </a:lnTo>
                  <a:lnTo>
                    <a:pt x="18" y="9"/>
                  </a:lnTo>
                  <a:lnTo>
                    <a:pt x="17" y="10"/>
                  </a:lnTo>
                  <a:lnTo>
                    <a:pt x="16" y="11"/>
                  </a:lnTo>
                  <a:lnTo>
                    <a:pt x="15" y="12"/>
                  </a:lnTo>
                  <a:lnTo>
                    <a:pt x="14" y="13"/>
                  </a:lnTo>
                  <a:lnTo>
                    <a:pt x="13" y="14"/>
                  </a:lnTo>
                  <a:lnTo>
                    <a:pt x="12" y="15"/>
                  </a:lnTo>
                  <a:lnTo>
                    <a:pt x="12" y="16"/>
                  </a:lnTo>
                  <a:lnTo>
                    <a:pt x="11" y="18"/>
                  </a:lnTo>
                  <a:lnTo>
                    <a:pt x="10" y="19"/>
                  </a:lnTo>
                  <a:lnTo>
                    <a:pt x="10" y="20"/>
                  </a:lnTo>
                  <a:lnTo>
                    <a:pt x="9" y="22"/>
                  </a:lnTo>
                  <a:lnTo>
                    <a:pt x="8" y="23"/>
                  </a:lnTo>
                  <a:lnTo>
                    <a:pt x="8" y="25"/>
                  </a:lnTo>
                  <a:lnTo>
                    <a:pt x="7" y="26"/>
                  </a:lnTo>
                  <a:lnTo>
                    <a:pt x="6" y="29"/>
                  </a:lnTo>
                  <a:lnTo>
                    <a:pt x="5" y="32"/>
                  </a:lnTo>
                  <a:lnTo>
                    <a:pt x="4" y="35"/>
                  </a:lnTo>
                  <a:lnTo>
                    <a:pt x="3" y="38"/>
                  </a:lnTo>
                  <a:lnTo>
                    <a:pt x="2" y="41"/>
                  </a:lnTo>
                  <a:lnTo>
                    <a:pt x="1" y="44"/>
                  </a:lnTo>
                  <a:lnTo>
                    <a:pt x="0" y="46"/>
                  </a:lnTo>
                  <a:lnTo>
                    <a:pt x="3" y="45"/>
                  </a:lnTo>
                  <a:lnTo>
                    <a:pt x="3" y="45"/>
                  </a:lnTo>
                  <a:close/>
                  <a:moveTo>
                    <a:pt x="74" y="30"/>
                  </a:moveTo>
                  <a:lnTo>
                    <a:pt x="72" y="30"/>
                  </a:lnTo>
                  <a:lnTo>
                    <a:pt x="71" y="30"/>
                  </a:lnTo>
                  <a:lnTo>
                    <a:pt x="69" y="30"/>
                  </a:lnTo>
                  <a:lnTo>
                    <a:pt x="67" y="29"/>
                  </a:lnTo>
                  <a:lnTo>
                    <a:pt x="65" y="29"/>
                  </a:lnTo>
                  <a:lnTo>
                    <a:pt x="63" y="29"/>
                  </a:lnTo>
                  <a:lnTo>
                    <a:pt x="61" y="29"/>
                  </a:lnTo>
                  <a:lnTo>
                    <a:pt x="59" y="29"/>
                  </a:lnTo>
                  <a:lnTo>
                    <a:pt x="57" y="29"/>
                  </a:lnTo>
                  <a:lnTo>
                    <a:pt x="55" y="29"/>
                  </a:lnTo>
                  <a:lnTo>
                    <a:pt x="53" y="29"/>
                  </a:lnTo>
                  <a:lnTo>
                    <a:pt x="51" y="30"/>
                  </a:lnTo>
                  <a:lnTo>
                    <a:pt x="48" y="30"/>
                  </a:lnTo>
                  <a:lnTo>
                    <a:pt x="46" y="30"/>
                  </a:lnTo>
                  <a:lnTo>
                    <a:pt x="44" y="30"/>
                  </a:lnTo>
                  <a:lnTo>
                    <a:pt x="42" y="31"/>
                  </a:lnTo>
                  <a:lnTo>
                    <a:pt x="40" y="31"/>
                  </a:lnTo>
                  <a:lnTo>
                    <a:pt x="38" y="32"/>
                  </a:lnTo>
                  <a:lnTo>
                    <a:pt x="36" y="32"/>
                  </a:lnTo>
                  <a:lnTo>
                    <a:pt x="33" y="33"/>
                  </a:lnTo>
                  <a:lnTo>
                    <a:pt x="31" y="33"/>
                  </a:lnTo>
                  <a:lnTo>
                    <a:pt x="29" y="34"/>
                  </a:lnTo>
                  <a:lnTo>
                    <a:pt x="26" y="34"/>
                  </a:lnTo>
                  <a:lnTo>
                    <a:pt x="24" y="35"/>
                  </a:lnTo>
                  <a:lnTo>
                    <a:pt x="22" y="36"/>
                  </a:lnTo>
                  <a:lnTo>
                    <a:pt x="19" y="37"/>
                  </a:lnTo>
                  <a:lnTo>
                    <a:pt x="17" y="37"/>
                  </a:lnTo>
                  <a:lnTo>
                    <a:pt x="14" y="38"/>
                  </a:lnTo>
                  <a:lnTo>
                    <a:pt x="12" y="39"/>
                  </a:lnTo>
                  <a:lnTo>
                    <a:pt x="9" y="40"/>
                  </a:lnTo>
                  <a:lnTo>
                    <a:pt x="7" y="41"/>
                  </a:lnTo>
                  <a:lnTo>
                    <a:pt x="4" y="42"/>
                  </a:lnTo>
                  <a:lnTo>
                    <a:pt x="5" y="39"/>
                  </a:lnTo>
                  <a:lnTo>
                    <a:pt x="6" y="37"/>
                  </a:lnTo>
                  <a:lnTo>
                    <a:pt x="7" y="34"/>
                  </a:lnTo>
                  <a:lnTo>
                    <a:pt x="8" y="32"/>
                  </a:lnTo>
                  <a:lnTo>
                    <a:pt x="9" y="29"/>
                  </a:lnTo>
                  <a:lnTo>
                    <a:pt x="10" y="26"/>
                  </a:lnTo>
                  <a:lnTo>
                    <a:pt x="11" y="24"/>
                  </a:lnTo>
                  <a:lnTo>
                    <a:pt x="12" y="22"/>
                  </a:lnTo>
                  <a:lnTo>
                    <a:pt x="12" y="20"/>
                  </a:lnTo>
                  <a:lnTo>
                    <a:pt x="13" y="19"/>
                  </a:lnTo>
                  <a:lnTo>
                    <a:pt x="14" y="18"/>
                  </a:lnTo>
                  <a:lnTo>
                    <a:pt x="15" y="17"/>
                  </a:lnTo>
                  <a:lnTo>
                    <a:pt x="15" y="15"/>
                  </a:lnTo>
                  <a:lnTo>
                    <a:pt x="16" y="14"/>
                  </a:lnTo>
                  <a:lnTo>
                    <a:pt x="17" y="13"/>
                  </a:lnTo>
                  <a:lnTo>
                    <a:pt x="18" y="12"/>
                  </a:lnTo>
                  <a:lnTo>
                    <a:pt x="18" y="11"/>
                  </a:lnTo>
                  <a:lnTo>
                    <a:pt x="19" y="11"/>
                  </a:lnTo>
                  <a:lnTo>
                    <a:pt x="20" y="10"/>
                  </a:lnTo>
                  <a:lnTo>
                    <a:pt x="21" y="9"/>
                  </a:lnTo>
                  <a:lnTo>
                    <a:pt x="22" y="8"/>
                  </a:lnTo>
                  <a:lnTo>
                    <a:pt x="23" y="8"/>
                  </a:lnTo>
                  <a:lnTo>
                    <a:pt x="24" y="7"/>
                  </a:lnTo>
                  <a:lnTo>
                    <a:pt x="25" y="7"/>
                  </a:lnTo>
                  <a:lnTo>
                    <a:pt x="26" y="6"/>
                  </a:lnTo>
                  <a:lnTo>
                    <a:pt x="27" y="6"/>
                  </a:lnTo>
                  <a:lnTo>
                    <a:pt x="28" y="5"/>
                  </a:lnTo>
                  <a:lnTo>
                    <a:pt x="28" y="5"/>
                  </a:lnTo>
                  <a:lnTo>
                    <a:pt x="30" y="5"/>
                  </a:lnTo>
                  <a:lnTo>
                    <a:pt x="31" y="4"/>
                  </a:lnTo>
                  <a:lnTo>
                    <a:pt x="33" y="4"/>
                  </a:lnTo>
                  <a:lnTo>
                    <a:pt x="35" y="3"/>
                  </a:lnTo>
                  <a:lnTo>
                    <a:pt x="36" y="3"/>
                  </a:lnTo>
                  <a:lnTo>
                    <a:pt x="38" y="3"/>
                  </a:lnTo>
                  <a:lnTo>
                    <a:pt x="39" y="3"/>
                  </a:lnTo>
                  <a:lnTo>
                    <a:pt x="41" y="2"/>
                  </a:lnTo>
                  <a:lnTo>
                    <a:pt x="43" y="2"/>
                  </a:lnTo>
                  <a:lnTo>
                    <a:pt x="44" y="2"/>
                  </a:lnTo>
                  <a:lnTo>
                    <a:pt x="46" y="2"/>
                  </a:lnTo>
                  <a:lnTo>
                    <a:pt x="48" y="2"/>
                  </a:lnTo>
                  <a:lnTo>
                    <a:pt x="50" y="2"/>
                  </a:lnTo>
                  <a:lnTo>
                    <a:pt x="51" y="2"/>
                  </a:lnTo>
                  <a:lnTo>
                    <a:pt x="53" y="2"/>
                  </a:lnTo>
                  <a:lnTo>
                    <a:pt x="55" y="3"/>
                  </a:lnTo>
                  <a:lnTo>
                    <a:pt x="57" y="3"/>
                  </a:lnTo>
                  <a:lnTo>
                    <a:pt x="58" y="3"/>
                  </a:lnTo>
                  <a:lnTo>
                    <a:pt x="60" y="3"/>
                  </a:lnTo>
                  <a:lnTo>
                    <a:pt x="62" y="4"/>
                  </a:lnTo>
                  <a:lnTo>
                    <a:pt x="64" y="4"/>
                  </a:lnTo>
                  <a:lnTo>
                    <a:pt x="65" y="5"/>
                  </a:lnTo>
                  <a:lnTo>
                    <a:pt x="67" y="5"/>
                  </a:lnTo>
                  <a:lnTo>
                    <a:pt x="69" y="6"/>
                  </a:lnTo>
                  <a:lnTo>
                    <a:pt x="71" y="6"/>
                  </a:lnTo>
                  <a:lnTo>
                    <a:pt x="73" y="7"/>
                  </a:lnTo>
                  <a:lnTo>
                    <a:pt x="74" y="7"/>
                  </a:lnTo>
                  <a:lnTo>
                    <a:pt x="76" y="8"/>
                  </a:lnTo>
                  <a:lnTo>
                    <a:pt x="78" y="9"/>
                  </a:lnTo>
                  <a:lnTo>
                    <a:pt x="80" y="9"/>
                  </a:lnTo>
                  <a:lnTo>
                    <a:pt x="81" y="10"/>
                  </a:lnTo>
                  <a:lnTo>
                    <a:pt x="83" y="11"/>
                  </a:lnTo>
                  <a:lnTo>
                    <a:pt x="85" y="12"/>
                  </a:lnTo>
                  <a:lnTo>
                    <a:pt x="87" y="13"/>
                  </a:lnTo>
                  <a:lnTo>
                    <a:pt x="88" y="14"/>
                  </a:lnTo>
                  <a:lnTo>
                    <a:pt x="90" y="15"/>
                  </a:lnTo>
                  <a:lnTo>
                    <a:pt x="92" y="16"/>
                  </a:lnTo>
                  <a:lnTo>
                    <a:pt x="93" y="17"/>
                  </a:lnTo>
                  <a:lnTo>
                    <a:pt x="95" y="18"/>
                  </a:lnTo>
                  <a:lnTo>
                    <a:pt x="97" y="19"/>
                  </a:lnTo>
                  <a:lnTo>
                    <a:pt x="98" y="20"/>
                  </a:lnTo>
                  <a:lnTo>
                    <a:pt x="100" y="22"/>
                  </a:lnTo>
                  <a:lnTo>
                    <a:pt x="102" y="23"/>
                  </a:lnTo>
                  <a:lnTo>
                    <a:pt x="103" y="24"/>
                  </a:lnTo>
                  <a:lnTo>
                    <a:pt x="105" y="25"/>
                  </a:lnTo>
                  <a:lnTo>
                    <a:pt x="106" y="27"/>
                  </a:lnTo>
                  <a:lnTo>
                    <a:pt x="108" y="28"/>
                  </a:lnTo>
                  <a:lnTo>
                    <a:pt x="109" y="30"/>
                  </a:lnTo>
                  <a:lnTo>
                    <a:pt x="111" y="31"/>
                  </a:lnTo>
                  <a:lnTo>
                    <a:pt x="112" y="33"/>
                  </a:lnTo>
                  <a:lnTo>
                    <a:pt x="113" y="34"/>
                  </a:lnTo>
                  <a:lnTo>
                    <a:pt x="115" y="36"/>
                  </a:lnTo>
                  <a:lnTo>
                    <a:pt x="116" y="38"/>
                  </a:lnTo>
                  <a:lnTo>
                    <a:pt x="117" y="39"/>
                  </a:lnTo>
                  <a:lnTo>
                    <a:pt x="119" y="41"/>
                  </a:lnTo>
                  <a:lnTo>
                    <a:pt x="120" y="43"/>
                  </a:lnTo>
                  <a:lnTo>
                    <a:pt x="121" y="44"/>
                  </a:lnTo>
                  <a:lnTo>
                    <a:pt x="122" y="46"/>
                  </a:lnTo>
                  <a:lnTo>
                    <a:pt x="123" y="48"/>
                  </a:lnTo>
                  <a:lnTo>
                    <a:pt x="125" y="50"/>
                  </a:lnTo>
                  <a:lnTo>
                    <a:pt x="126" y="52"/>
                  </a:lnTo>
                  <a:lnTo>
                    <a:pt x="127" y="54"/>
                  </a:lnTo>
                  <a:lnTo>
                    <a:pt x="128" y="56"/>
                  </a:lnTo>
                  <a:lnTo>
                    <a:pt x="128" y="58"/>
                  </a:lnTo>
                  <a:lnTo>
                    <a:pt x="129" y="59"/>
                  </a:lnTo>
                  <a:lnTo>
                    <a:pt x="129" y="59"/>
                  </a:lnTo>
                  <a:lnTo>
                    <a:pt x="129" y="60"/>
                  </a:lnTo>
                  <a:lnTo>
                    <a:pt x="129" y="60"/>
                  </a:lnTo>
                  <a:lnTo>
                    <a:pt x="128" y="59"/>
                  </a:lnTo>
                  <a:lnTo>
                    <a:pt x="126" y="57"/>
                  </a:lnTo>
                  <a:lnTo>
                    <a:pt x="124" y="56"/>
                  </a:lnTo>
                  <a:lnTo>
                    <a:pt x="123" y="54"/>
                  </a:lnTo>
                  <a:lnTo>
                    <a:pt x="121" y="53"/>
                  </a:lnTo>
                  <a:lnTo>
                    <a:pt x="119" y="51"/>
                  </a:lnTo>
                  <a:lnTo>
                    <a:pt x="118" y="50"/>
                  </a:lnTo>
                  <a:lnTo>
                    <a:pt x="116" y="49"/>
                  </a:lnTo>
                  <a:lnTo>
                    <a:pt x="114" y="48"/>
                  </a:lnTo>
                  <a:lnTo>
                    <a:pt x="112" y="46"/>
                  </a:lnTo>
                  <a:lnTo>
                    <a:pt x="111" y="45"/>
                  </a:lnTo>
                  <a:lnTo>
                    <a:pt x="109" y="44"/>
                  </a:lnTo>
                  <a:lnTo>
                    <a:pt x="107" y="43"/>
                  </a:lnTo>
                  <a:lnTo>
                    <a:pt x="106" y="42"/>
                  </a:lnTo>
                  <a:lnTo>
                    <a:pt x="104" y="41"/>
                  </a:lnTo>
                  <a:lnTo>
                    <a:pt x="102" y="40"/>
                  </a:lnTo>
                  <a:lnTo>
                    <a:pt x="101" y="39"/>
                  </a:lnTo>
                  <a:lnTo>
                    <a:pt x="99" y="38"/>
                  </a:lnTo>
                  <a:lnTo>
                    <a:pt x="97" y="37"/>
                  </a:lnTo>
                  <a:lnTo>
                    <a:pt x="95" y="37"/>
                  </a:lnTo>
                  <a:lnTo>
                    <a:pt x="94" y="36"/>
                  </a:lnTo>
                  <a:lnTo>
                    <a:pt x="92" y="35"/>
                  </a:lnTo>
                  <a:lnTo>
                    <a:pt x="90" y="34"/>
                  </a:lnTo>
                  <a:lnTo>
                    <a:pt x="89" y="34"/>
                  </a:lnTo>
                  <a:lnTo>
                    <a:pt x="87" y="33"/>
                  </a:lnTo>
                  <a:lnTo>
                    <a:pt x="85" y="33"/>
                  </a:lnTo>
                  <a:lnTo>
                    <a:pt x="83" y="32"/>
                  </a:lnTo>
                  <a:lnTo>
                    <a:pt x="81" y="32"/>
                  </a:lnTo>
                  <a:lnTo>
                    <a:pt x="80" y="31"/>
                  </a:lnTo>
                  <a:lnTo>
                    <a:pt x="78" y="31"/>
                  </a:lnTo>
                  <a:lnTo>
                    <a:pt x="76" y="31"/>
                  </a:lnTo>
                  <a:lnTo>
                    <a:pt x="74" y="30"/>
                  </a:lnTo>
                  <a:lnTo>
                    <a:pt x="74" y="30"/>
                  </a:lnTo>
                  <a:lnTo>
                    <a:pt x="74" y="30"/>
                  </a:lnTo>
                  <a:close/>
                </a:path>
              </a:pathLst>
            </a:custGeom>
            <a:solidFill>
              <a:srgbClr val="894F2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7" name="Freeform 31"/>
            <p:cNvSpPr>
              <a:spLocks/>
            </p:cNvSpPr>
            <p:nvPr/>
          </p:nvSpPr>
          <p:spPr bwMode="auto">
            <a:xfrm>
              <a:off x="1227" y="1128"/>
              <a:ext cx="151" cy="60"/>
            </a:xfrm>
            <a:custGeom>
              <a:avLst/>
              <a:gdLst>
                <a:gd name="T0" fmla="*/ 145 w 151"/>
                <a:gd name="T1" fmla="*/ 54 h 60"/>
                <a:gd name="T2" fmla="*/ 135 w 151"/>
                <a:gd name="T3" fmla="*/ 47 h 60"/>
                <a:gd name="T4" fmla="*/ 125 w 151"/>
                <a:gd name="T5" fmla="*/ 40 h 60"/>
                <a:gd name="T6" fmla="*/ 114 w 151"/>
                <a:gd name="T7" fmla="*/ 34 h 60"/>
                <a:gd name="T8" fmla="*/ 104 w 151"/>
                <a:gd name="T9" fmla="*/ 29 h 60"/>
                <a:gd name="T10" fmla="*/ 92 w 151"/>
                <a:gd name="T11" fmla="*/ 26 h 60"/>
                <a:gd name="T12" fmla="*/ 80 w 151"/>
                <a:gd name="T13" fmla="*/ 24 h 60"/>
                <a:gd name="T14" fmla="*/ 67 w 151"/>
                <a:gd name="T15" fmla="*/ 25 h 60"/>
                <a:gd name="T16" fmla="*/ 54 w 151"/>
                <a:gd name="T17" fmla="*/ 28 h 60"/>
                <a:gd name="T18" fmla="*/ 39 w 151"/>
                <a:gd name="T19" fmla="*/ 33 h 60"/>
                <a:gd name="T20" fmla="*/ 23 w 151"/>
                <a:gd name="T21" fmla="*/ 41 h 60"/>
                <a:gd name="T22" fmla="*/ 16 w 151"/>
                <a:gd name="T23" fmla="*/ 37 h 60"/>
                <a:gd name="T24" fmla="*/ 13 w 151"/>
                <a:gd name="T25" fmla="*/ 35 h 60"/>
                <a:gd name="T26" fmla="*/ 11 w 151"/>
                <a:gd name="T27" fmla="*/ 34 h 60"/>
                <a:gd name="T28" fmla="*/ 9 w 151"/>
                <a:gd name="T29" fmla="*/ 32 h 60"/>
                <a:gd name="T30" fmla="*/ 8 w 151"/>
                <a:gd name="T31" fmla="*/ 31 h 60"/>
                <a:gd name="T32" fmla="*/ 5 w 151"/>
                <a:gd name="T33" fmla="*/ 27 h 60"/>
                <a:gd name="T34" fmla="*/ 2 w 151"/>
                <a:gd name="T35" fmla="*/ 20 h 60"/>
                <a:gd name="T36" fmla="*/ 8 w 151"/>
                <a:gd name="T37" fmla="*/ 23 h 60"/>
                <a:gd name="T38" fmla="*/ 13 w 151"/>
                <a:gd name="T39" fmla="*/ 26 h 60"/>
                <a:gd name="T40" fmla="*/ 18 w 151"/>
                <a:gd name="T41" fmla="*/ 28 h 60"/>
                <a:gd name="T42" fmla="*/ 24 w 151"/>
                <a:gd name="T43" fmla="*/ 29 h 60"/>
                <a:gd name="T44" fmla="*/ 31 w 151"/>
                <a:gd name="T45" fmla="*/ 31 h 60"/>
                <a:gd name="T46" fmla="*/ 26 w 151"/>
                <a:gd name="T47" fmla="*/ 26 h 60"/>
                <a:gd name="T48" fmla="*/ 22 w 151"/>
                <a:gd name="T49" fmla="*/ 21 h 60"/>
                <a:gd name="T50" fmla="*/ 19 w 151"/>
                <a:gd name="T51" fmla="*/ 15 h 60"/>
                <a:gd name="T52" fmla="*/ 16 w 151"/>
                <a:gd name="T53" fmla="*/ 9 h 60"/>
                <a:gd name="T54" fmla="*/ 15 w 151"/>
                <a:gd name="T55" fmla="*/ 6 h 60"/>
                <a:gd name="T56" fmla="*/ 14 w 151"/>
                <a:gd name="T57" fmla="*/ 3 h 60"/>
                <a:gd name="T58" fmla="*/ 17 w 151"/>
                <a:gd name="T59" fmla="*/ 4 h 60"/>
                <a:gd name="T60" fmla="*/ 24 w 151"/>
                <a:gd name="T61" fmla="*/ 11 h 60"/>
                <a:gd name="T62" fmla="*/ 27 w 151"/>
                <a:gd name="T63" fmla="*/ 14 h 60"/>
                <a:gd name="T64" fmla="*/ 30 w 151"/>
                <a:gd name="T65" fmla="*/ 16 h 60"/>
                <a:gd name="T66" fmla="*/ 33 w 151"/>
                <a:gd name="T67" fmla="*/ 18 h 60"/>
                <a:gd name="T68" fmla="*/ 36 w 151"/>
                <a:gd name="T69" fmla="*/ 20 h 60"/>
                <a:gd name="T70" fmla="*/ 39 w 151"/>
                <a:gd name="T71" fmla="*/ 20 h 60"/>
                <a:gd name="T72" fmla="*/ 43 w 151"/>
                <a:gd name="T73" fmla="*/ 20 h 60"/>
                <a:gd name="T74" fmla="*/ 48 w 151"/>
                <a:gd name="T75" fmla="*/ 18 h 60"/>
                <a:gd name="T76" fmla="*/ 59 w 151"/>
                <a:gd name="T77" fmla="*/ 15 h 60"/>
                <a:gd name="T78" fmla="*/ 70 w 151"/>
                <a:gd name="T79" fmla="*/ 13 h 60"/>
                <a:gd name="T80" fmla="*/ 81 w 151"/>
                <a:gd name="T81" fmla="*/ 13 h 60"/>
                <a:gd name="T82" fmla="*/ 91 w 151"/>
                <a:gd name="T83" fmla="*/ 15 h 60"/>
                <a:gd name="T84" fmla="*/ 102 w 151"/>
                <a:gd name="T85" fmla="*/ 18 h 60"/>
                <a:gd name="T86" fmla="*/ 112 w 151"/>
                <a:gd name="T87" fmla="*/ 22 h 60"/>
                <a:gd name="T88" fmla="*/ 122 w 151"/>
                <a:gd name="T89" fmla="*/ 28 h 60"/>
                <a:gd name="T90" fmla="*/ 132 w 151"/>
                <a:gd name="T91" fmla="*/ 36 h 60"/>
                <a:gd name="T92" fmla="*/ 140 w 151"/>
                <a:gd name="T93" fmla="*/ 45 h 60"/>
                <a:gd name="T94" fmla="*/ 149 w 151"/>
                <a:gd name="T95" fmla="*/ 56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51" h="60">
                  <a:moveTo>
                    <a:pt x="151" y="60"/>
                  </a:moveTo>
                  <a:lnTo>
                    <a:pt x="148" y="57"/>
                  </a:lnTo>
                  <a:lnTo>
                    <a:pt x="145" y="54"/>
                  </a:lnTo>
                  <a:lnTo>
                    <a:pt x="141" y="52"/>
                  </a:lnTo>
                  <a:lnTo>
                    <a:pt x="138" y="49"/>
                  </a:lnTo>
                  <a:lnTo>
                    <a:pt x="135" y="47"/>
                  </a:lnTo>
                  <a:lnTo>
                    <a:pt x="131" y="44"/>
                  </a:lnTo>
                  <a:lnTo>
                    <a:pt x="128" y="42"/>
                  </a:lnTo>
                  <a:lnTo>
                    <a:pt x="125" y="40"/>
                  </a:lnTo>
                  <a:lnTo>
                    <a:pt x="121" y="38"/>
                  </a:lnTo>
                  <a:lnTo>
                    <a:pt x="118" y="36"/>
                  </a:lnTo>
                  <a:lnTo>
                    <a:pt x="114" y="34"/>
                  </a:lnTo>
                  <a:lnTo>
                    <a:pt x="111" y="32"/>
                  </a:lnTo>
                  <a:lnTo>
                    <a:pt x="107" y="30"/>
                  </a:lnTo>
                  <a:lnTo>
                    <a:pt x="104" y="29"/>
                  </a:lnTo>
                  <a:lnTo>
                    <a:pt x="100" y="28"/>
                  </a:lnTo>
                  <a:lnTo>
                    <a:pt x="96" y="27"/>
                  </a:lnTo>
                  <a:lnTo>
                    <a:pt x="92" y="26"/>
                  </a:lnTo>
                  <a:lnTo>
                    <a:pt x="88" y="25"/>
                  </a:lnTo>
                  <a:lnTo>
                    <a:pt x="84" y="25"/>
                  </a:lnTo>
                  <a:lnTo>
                    <a:pt x="80" y="24"/>
                  </a:lnTo>
                  <a:lnTo>
                    <a:pt x="76" y="24"/>
                  </a:lnTo>
                  <a:lnTo>
                    <a:pt x="72" y="24"/>
                  </a:lnTo>
                  <a:lnTo>
                    <a:pt x="67" y="25"/>
                  </a:lnTo>
                  <a:lnTo>
                    <a:pt x="63" y="25"/>
                  </a:lnTo>
                  <a:lnTo>
                    <a:pt x="58" y="26"/>
                  </a:lnTo>
                  <a:lnTo>
                    <a:pt x="54" y="28"/>
                  </a:lnTo>
                  <a:lnTo>
                    <a:pt x="49" y="29"/>
                  </a:lnTo>
                  <a:lnTo>
                    <a:pt x="44" y="31"/>
                  </a:lnTo>
                  <a:lnTo>
                    <a:pt x="39" y="33"/>
                  </a:lnTo>
                  <a:lnTo>
                    <a:pt x="33" y="35"/>
                  </a:lnTo>
                  <a:lnTo>
                    <a:pt x="28" y="38"/>
                  </a:lnTo>
                  <a:lnTo>
                    <a:pt x="23" y="41"/>
                  </a:lnTo>
                  <a:lnTo>
                    <a:pt x="20" y="39"/>
                  </a:lnTo>
                  <a:lnTo>
                    <a:pt x="18" y="38"/>
                  </a:lnTo>
                  <a:lnTo>
                    <a:pt x="16" y="37"/>
                  </a:lnTo>
                  <a:lnTo>
                    <a:pt x="14" y="36"/>
                  </a:lnTo>
                  <a:lnTo>
                    <a:pt x="13" y="36"/>
                  </a:lnTo>
                  <a:lnTo>
                    <a:pt x="13" y="35"/>
                  </a:lnTo>
                  <a:lnTo>
                    <a:pt x="12" y="35"/>
                  </a:lnTo>
                  <a:lnTo>
                    <a:pt x="11" y="34"/>
                  </a:lnTo>
                  <a:lnTo>
                    <a:pt x="11" y="34"/>
                  </a:lnTo>
                  <a:lnTo>
                    <a:pt x="10" y="33"/>
                  </a:lnTo>
                  <a:lnTo>
                    <a:pt x="10" y="33"/>
                  </a:lnTo>
                  <a:lnTo>
                    <a:pt x="9" y="32"/>
                  </a:lnTo>
                  <a:lnTo>
                    <a:pt x="9" y="32"/>
                  </a:lnTo>
                  <a:lnTo>
                    <a:pt x="8" y="31"/>
                  </a:lnTo>
                  <a:lnTo>
                    <a:pt x="8" y="31"/>
                  </a:lnTo>
                  <a:lnTo>
                    <a:pt x="7" y="30"/>
                  </a:lnTo>
                  <a:lnTo>
                    <a:pt x="6" y="29"/>
                  </a:lnTo>
                  <a:lnTo>
                    <a:pt x="5" y="27"/>
                  </a:lnTo>
                  <a:lnTo>
                    <a:pt x="3" y="23"/>
                  </a:lnTo>
                  <a:lnTo>
                    <a:pt x="0" y="18"/>
                  </a:lnTo>
                  <a:lnTo>
                    <a:pt x="2" y="20"/>
                  </a:lnTo>
                  <a:lnTo>
                    <a:pt x="4" y="21"/>
                  </a:lnTo>
                  <a:lnTo>
                    <a:pt x="6" y="22"/>
                  </a:lnTo>
                  <a:lnTo>
                    <a:pt x="8" y="23"/>
                  </a:lnTo>
                  <a:lnTo>
                    <a:pt x="10" y="24"/>
                  </a:lnTo>
                  <a:lnTo>
                    <a:pt x="11" y="25"/>
                  </a:lnTo>
                  <a:lnTo>
                    <a:pt x="13" y="26"/>
                  </a:lnTo>
                  <a:lnTo>
                    <a:pt x="15" y="26"/>
                  </a:lnTo>
                  <a:lnTo>
                    <a:pt x="17" y="27"/>
                  </a:lnTo>
                  <a:lnTo>
                    <a:pt x="18" y="28"/>
                  </a:lnTo>
                  <a:lnTo>
                    <a:pt x="20" y="28"/>
                  </a:lnTo>
                  <a:lnTo>
                    <a:pt x="22" y="29"/>
                  </a:lnTo>
                  <a:lnTo>
                    <a:pt x="24" y="29"/>
                  </a:lnTo>
                  <a:lnTo>
                    <a:pt x="26" y="30"/>
                  </a:lnTo>
                  <a:lnTo>
                    <a:pt x="29" y="31"/>
                  </a:lnTo>
                  <a:lnTo>
                    <a:pt x="31" y="31"/>
                  </a:lnTo>
                  <a:lnTo>
                    <a:pt x="30" y="30"/>
                  </a:lnTo>
                  <a:lnTo>
                    <a:pt x="28" y="28"/>
                  </a:lnTo>
                  <a:lnTo>
                    <a:pt x="26" y="26"/>
                  </a:lnTo>
                  <a:lnTo>
                    <a:pt x="25" y="25"/>
                  </a:lnTo>
                  <a:lnTo>
                    <a:pt x="24" y="23"/>
                  </a:lnTo>
                  <a:lnTo>
                    <a:pt x="22" y="21"/>
                  </a:lnTo>
                  <a:lnTo>
                    <a:pt x="21" y="19"/>
                  </a:lnTo>
                  <a:lnTo>
                    <a:pt x="20" y="17"/>
                  </a:lnTo>
                  <a:lnTo>
                    <a:pt x="19" y="15"/>
                  </a:lnTo>
                  <a:lnTo>
                    <a:pt x="18" y="13"/>
                  </a:lnTo>
                  <a:lnTo>
                    <a:pt x="17" y="11"/>
                  </a:lnTo>
                  <a:lnTo>
                    <a:pt x="16" y="9"/>
                  </a:lnTo>
                  <a:lnTo>
                    <a:pt x="16" y="8"/>
                  </a:lnTo>
                  <a:lnTo>
                    <a:pt x="15" y="7"/>
                  </a:lnTo>
                  <a:lnTo>
                    <a:pt x="15" y="6"/>
                  </a:lnTo>
                  <a:lnTo>
                    <a:pt x="15" y="5"/>
                  </a:lnTo>
                  <a:lnTo>
                    <a:pt x="14" y="4"/>
                  </a:lnTo>
                  <a:lnTo>
                    <a:pt x="14" y="3"/>
                  </a:lnTo>
                  <a:lnTo>
                    <a:pt x="14" y="1"/>
                  </a:lnTo>
                  <a:lnTo>
                    <a:pt x="14" y="0"/>
                  </a:lnTo>
                  <a:lnTo>
                    <a:pt x="17" y="4"/>
                  </a:lnTo>
                  <a:lnTo>
                    <a:pt x="20" y="7"/>
                  </a:lnTo>
                  <a:lnTo>
                    <a:pt x="22" y="9"/>
                  </a:lnTo>
                  <a:lnTo>
                    <a:pt x="24" y="11"/>
                  </a:lnTo>
                  <a:lnTo>
                    <a:pt x="25" y="12"/>
                  </a:lnTo>
                  <a:lnTo>
                    <a:pt x="26" y="13"/>
                  </a:lnTo>
                  <a:lnTo>
                    <a:pt x="27" y="14"/>
                  </a:lnTo>
                  <a:lnTo>
                    <a:pt x="28" y="15"/>
                  </a:lnTo>
                  <a:lnTo>
                    <a:pt x="29" y="15"/>
                  </a:lnTo>
                  <a:lnTo>
                    <a:pt x="30" y="16"/>
                  </a:lnTo>
                  <a:lnTo>
                    <a:pt x="31" y="17"/>
                  </a:lnTo>
                  <a:lnTo>
                    <a:pt x="32" y="18"/>
                  </a:lnTo>
                  <a:lnTo>
                    <a:pt x="33" y="18"/>
                  </a:lnTo>
                  <a:lnTo>
                    <a:pt x="34" y="19"/>
                  </a:lnTo>
                  <a:lnTo>
                    <a:pt x="35" y="19"/>
                  </a:lnTo>
                  <a:lnTo>
                    <a:pt x="36" y="20"/>
                  </a:lnTo>
                  <a:lnTo>
                    <a:pt x="37" y="20"/>
                  </a:lnTo>
                  <a:lnTo>
                    <a:pt x="38" y="20"/>
                  </a:lnTo>
                  <a:lnTo>
                    <a:pt x="39" y="20"/>
                  </a:lnTo>
                  <a:lnTo>
                    <a:pt x="41" y="20"/>
                  </a:lnTo>
                  <a:lnTo>
                    <a:pt x="42" y="20"/>
                  </a:lnTo>
                  <a:lnTo>
                    <a:pt x="43" y="20"/>
                  </a:lnTo>
                  <a:lnTo>
                    <a:pt x="44" y="20"/>
                  </a:lnTo>
                  <a:lnTo>
                    <a:pt x="45" y="19"/>
                  </a:lnTo>
                  <a:lnTo>
                    <a:pt x="48" y="18"/>
                  </a:lnTo>
                  <a:lnTo>
                    <a:pt x="52" y="17"/>
                  </a:lnTo>
                  <a:lnTo>
                    <a:pt x="56" y="16"/>
                  </a:lnTo>
                  <a:lnTo>
                    <a:pt x="59" y="15"/>
                  </a:lnTo>
                  <a:lnTo>
                    <a:pt x="63" y="14"/>
                  </a:lnTo>
                  <a:lnTo>
                    <a:pt x="66" y="14"/>
                  </a:lnTo>
                  <a:lnTo>
                    <a:pt x="70" y="13"/>
                  </a:lnTo>
                  <a:lnTo>
                    <a:pt x="74" y="13"/>
                  </a:lnTo>
                  <a:lnTo>
                    <a:pt x="77" y="13"/>
                  </a:lnTo>
                  <a:lnTo>
                    <a:pt x="81" y="13"/>
                  </a:lnTo>
                  <a:lnTo>
                    <a:pt x="84" y="14"/>
                  </a:lnTo>
                  <a:lnTo>
                    <a:pt x="88" y="14"/>
                  </a:lnTo>
                  <a:lnTo>
                    <a:pt x="91" y="15"/>
                  </a:lnTo>
                  <a:lnTo>
                    <a:pt x="95" y="16"/>
                  </a:lnTo>
                  <a:lnTo>
                    <a:pt x="98" y="17"/>
                  </a:lnTo>
                  <a:lnTo>
                    <a:pt x="102" y="18"/>
                  </a:lnTo>
                  <a:lnTo>
                    <a:pt x="105" y="19"/>
                  </a:lnTo>
                  <a:lnTo>
                    <a:pt x="109" y="21"/>
                  </a:lnTo>
                  <a:lnTo>
                    <a:pt x="112" y="22"/>
                  </a:lnTo>
                  <a:lnTo>
                    <a:pt x="116" y="24"/>
                  </a:lnTo>
                  <a:lnTo>
                    <a:pt x="119" y="26"/>
                  </a:lnTo>
                  <a:lnTo>
                    <a:pt x="122" y="28"/>
                  </a:lnTo>
                  <a:lnTo>
                    <a:pt x="125" y="31"/>
                  </a:lnTo>
                  <a:lnTo>
                    <a:pt x="128" y="33"/>
                  </a:lnTo>
                  <a:lnTo>
                    <a:pt x="132" y="36"/>
                  </a:lnTo>
                  <a:lnTo>
                    <a:pt x="134" y="39"/>
                  </a:lnTo>
                  <a:lnTo>
                    <a:pt x="137" y="42"/>
                  </a:lnTo>
                  <a:lnTo>
                    <a:pt x="140" y="45"/>
                  </a:lnTo>
                  <a:lnTo>
                    <a:pt x="143" y="48"/>
                  </a:lnTo>
                  <a:lnTo>
                    <a:pt x="146" y="52"/>
                  </a:lnTo>
                  <a:lnTo>
                    <a:pt x="149" y="56"/>
                  </a:lnTo>
                  <a:lnTo>
                    <a:pt x="151" y="60"/>
                  </a:lnTo>
                  <a:close/>
                </a:path>
              </a:pathLst>
            </a:custGeom>
            <a:solidFill>
              <a:srgbClr val="0A0B0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8" name="Freeform 32"/>
            <p:cNvSpPr>
              <a:spLocks/>
            </p:cNvSpPr>
            <p:nvPr/>
          </p:nvSpPr>
          <p:spPr bwMode="auto">
            <a:xfrm>
              <a:off x="1334" y="1312"/>
              <a:ext cx="151" cy="59"/>
            </a:xfrm>
            <a:custGeom>
              <a:avLst/>
              <a:gdLst>
                <a:gd name="T0" fmla="*/ 0 w 151"/>
                <a:gd name="T1" fmla="*/ 0 h 59"/>
                <a:gd name="T2" fmla="*/ 5 w 151"/>
                <a:gd name="T3" fmla="*/ 6 h 59"/>
                <a:gd name="T4" fmla="*/ 10 w 151"/>
                <a:gd name="T5" fmla="*/ 12 h 59"/>
                <a:gd name="T6" fmla="*/ 15 w 151"/>
                <a:gd name="T7" fmla="*/ 18 h 59"/>
                <a:gd name="T8" fmla="*/ 20 w 151"/>
                <a:gd name="T9" fmla="*/ 24 h 59"/>
                <a:gd name="T10" fmla="*/ 25 w 151"/>
                <a:gd name="T11" fmla="*/ 29 h 59"/>
                <a:gd name="T12" fmla="*/ 30 w 151"/>
                <a:gd name="T13" fmla="*/ 33 h 59"/>
                <a:gd name="T14" fmla="*/ 34 w 151"/>
                <a:gd name="T15" fmla="*/ 38 h 59"/>
                <a:gd name="T16" fmla="*/ 39 w 151"/>
                <a:gd name="T17" fmla="*/ 42 h 59"/>
                <a:gd name="T18" fmla="*/ 43 w 151"/>
                <a:gd name="T19" fmla="*/ 45 h 59"/>
                <a:gd name="T20" fmla="*/ 48 w 151"/>
                <a:gd name="T21" fmla="*/ 49 h 59"/>
                <a:gd name="T22" fmla="*/ 52 w 151"/>
                <a:gd name="T23" fmla="*/ 51 h 59"/>
                <a:gd name="T24" fmla="*/ 56 w 151"/>
                <a:gd name="T25" fmla="*/ 54 h 59"/>
                <a:gd name="T26" fmla="*/ 60 w 151"/>
                <a:gd name="T27" fmla="*/ 56 h 59"/>
                <a:gd name="T28" fmla="*/ 65 w 151"/>
                <a:gd name="T29" fmla="*/ 57 h 59"/>
                <a:gd name="T30" fmla="*/ 69 w 151"/>
                <a:gd name="T31" fmla="*/ 58 h 59"/>
                <a:gd name="T32" fmla="*/ 73 w 151"/>
                <a:gd name="T33" fmla="*/ 59 h 59"/>
                <a:gd name="T34" fmla="*/ 77 w 151"/>
                <a:gd name="T35" fmla="*/ 59 h 59"/>
                <a:gd name="T36" fmla="*/ 81 w 151"/>
                <a:gd name="T37" fmla="*/ 59 h 59"/>
                <a:gd name="T38" fmla="*/ 86 w 151"/>
                <a:gd name="T39" fmla="*/ 58 h 59"/>
                <a:gd name="T40" fmla="*/ 90 w 151"/>
                <a:gd name="T41" fmla="*/ 57 h 59"/>
                <a:gd name="T42" fmla="*/ 94 w 151"/>
                <a:gd name="T43" fmla="*/ 55 h 59"/>
                <a:gd name="T44" fmla="*/ 99 w 151"/>
                <a:gd name="T45" fmla="*/ 53 h 59"/>
                <a:gd name="T46" fmla="*/ 103 w 151"/>
                <a:gd name="T47" fmla="*/ 50 h 59"/>
                <a:gd name="T48" fmla="*/ 108 w 151"/>
                <a:gd name="T49" fmla="*/ 47 h 59"/>
                <a:gd name="T50" fmla="*/ 113 w 151"/>
                <a:gd name="T51" fmla="*/ 43 h 59"/>
                <a:gd name="T52" fmla="*/ 118 w 151"/>
                <a:gd name="T53" fmla="*/ 38 h 59"/>
                <a:gd name="T54" fmla="*/ 123 w 151"/>
                <a:gd name="T55" fmla="*/ 33 h 59"/>
                <a:gd name="T56" fmla="*/ 128 w 151"/>
                <a:gd name="T57" fmla="*/ 28 h 59"/>
                <a:gd name="T58" fmla="*/ 133 w 151"/>
                <a:gd name="T59" fmla="*/ 22 h 59"/>
                <a:gd name="T60" fmla="*/ 139 w 151"/>
                <a:gd name="T61" fmla="*/ 15 h 59"/>
                <a:gd name="T62" fmla="*/ 145 w 151"/>
                <a:gd name="T63" fmla="*/ 8 h 59"/>
                <a:gd name="T64" fmla="*/ 151 w 151"/>
                <a:gd name="T65" fmla="*/ 0 h 59"/>
                <a:gd name="T66" fmla="*/ 140 w 151"/>
                <a:gd name="T67" fmla="*/ 1 h 59"/>
                <a:gd name="T68" fmla="*/ 131 w 151"/>
                <a:gd name="T69" fmla="*/ 1 h 59"/>
                <a:gd name="T70" fmla="*/ 126 w 151"/>
                <a:gd name="T71" fmla="*/ 2 h 59"/>
                <a:gd name="T72" fmla="*/ 121 w 151"/>
                <a:gd name="T73" fmla="*/ 2 h 59"/>
                <a:gd name="T74" fmla="*/ 117 w 151"/>
                <a:gd name="T75" fmla="*/ 2 h 59"/>
                <a:gd name="T76" fmla="*/ 112 w 151"/>
                <a:gd name="T77" fmla="*/ 3 h 59"/>
                <a:gd name="T78" fmla="*/ 108 w 151"/>
                <a:gd name="T79" fmla="*/ 3 h 59"/>
                <a:gd name="T80" fmla="*/ 104 w 151"/>
                <a:gd name="T81" fmla="*/ 3 h 59"/>
                <a:gd name="T82" fmla="*/ 99 w 151"/>
                <a:gd name="T83" fmla="*/ 3 h 59"/>
                <a:gd name="T84" fmla="*/ 95 w 151"/>
                <a:gd name="T85" fmla="*/ 3 h 59"/>
                <a:gd name="T86" fmla="*/ 91 w 151"/>
                <a:gd name="T87" fmla="*/ 4 h 59"/>
                <a:gd name="T88" fmla="*/ 87 w 151"/>
                <a:gd name="T89" fmla="*/ 4 h 59"/>
                <a:gd name="T90" fmla="*/ 83 w 151"/>
                <a:gd name="T91" fmla="*/ 4 h 59"/>
                <a:gd name="T92" fmla="*/ 78 w 151"/>
                <a:gd name="T93" fmla="*/ 4 h 59"/>
                <a:gd name="T94" fmla="*/ 74 w 151"/>
                <a:gd name="T95" fmla="*/ 4 h 59"/>
                <a:gd name="T96" fmla="*/ 70 w 151"/>
                <a:gd name="T97" fmla="*/ 4 h 59"/>
                <a:gd name="T98" fmla="*/ 66 w 151"/>
                <a:gd name="T99" fmla="*/ 4 h 59"/>
                <a:gd name="T100" fmla="*/ 61 w 151"/>
                <a:gd name="T101" fmla="*/ 3 h 59"/>
                <a:gd name="T102" fmla="*/ 57 w 151"/>
                <a:gd name="T103" fmla="*/ 3 h 59"/>
                <a:gd name="T104" fmla="*/ 52 w 151"/>
                <a:gd name="T105" fmla="*/ 3 h 59"/>
                <a:gd name="T106" fmla="*/ 48 w 151"/>
                <a:gd name="T107" fmla="*/ 3 h 59"/>
                <a:gd name="T108" fmla="*/ 43 w 151"/>
                <a:gd name="T109" fmla="*/ 3 h 59"/>
                <a:gd name="T110" fmla="*/ 33 w 151"/>
                <a:gd name="T111" fmla="*/ 2 h 59"/>
                <a:gd name="T112" fmla="*/ 23 w 151"/>
                <a:gd name="T113" fmla="*/ 2 h 59"/>
                <a:gd name="T114" fmla="*/ 12 w 151"/>
                <a:gd name="T115" fmla="*/ 1 h 59"/>
                <a:gd name="T116" fmla="*/ 0 w 151"/>
                <a:gd name="T117" fmla="*/ 0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51" h="59">
                  <a:moveTo>
                    <a:pt x="0" y="0"/>
                  </a:moveTo>
                  <a:lnTo>
                    <a:pt x="5" y="6"/>
                  </a:lnTo>
                  <a:lnTo>
                    <a:pt x="10" y="12"/>
                  </a:lnTo>
                  <a:lnTo>
                    <a:pt x="15" y="18"/>
                  </a:lnTo>
                  <a:lnTo>
                    <a:pt x="20" y="24"/>
                  </a:lnTo>
                  <a:lnTo>
                    <a:pt x="25" y="29"/>
                  </a:lnTo>
                  <a:lnTo>
                    <a:pt x="30" y="33"/>
                  </a:lnTo>
                  <a:lnTo>
                    <a:pt x="34" y="38"/>
                  </a:lnTo>
                  <a:lnTo>
                    <a:pt x="39" y="42"/>
                  </a:lnTo>
                  <a:lnTo>
                    <a:pt x="43" y="45"/>
                  </a:lnTo>
                  <a:lnTo>
                    <a:pt x="48" y="49"/>
                  </a:lnTo>
                  <a:lnTo>
                    <a:pt x="52" y="51"/>
                  </a:lnTo>
                  <a:lnTo>
                    <a:pt x="56" y="54"/>
                  </a:lnTo>
                  <a:lnTo>
                    <a:pt x="60" y="56"/>
                  </a:lnTo>
                  <a:lnTo>
                    <a:pt x="65" y="57"/>
                  </a:lnTo>
                  <a:lnTo>
                    <a:pt x="69" y="58"/>
                  </a:lnTo>
                  <a:lnTo>
                    <a:pt x="73" y="59"/>
                  </a:lnTo>
                  <a:lnTo>
                    <a:pt x="77" y="59"/>
                  </a:lnTo>
                  <a:lnTo>
                    <a:pt x="81" y="59"/>
                  </a:lnTo>
                  <a:lnTo>
                    <a:pt x="86" y="58"/>
                  </a:lnTo>
                  <a:lnTo>
                    <a:pt x="90" y="57"/>
                  </a:lnTo>
                  <a:lnTo>
                    <a:pt x="94" y="55"/>
                  </a:lnTo>
                  <a:lnTo>
                    <a:pt x="99" y="53"/>
                  </a:lnTo>
                  <a:lnTo>
                    <a:pt x="103" y="50"/>
                  </a:lnTo>
                  <a:lnTo>
                    <a:pt x="108" y="47"/>
                  </a:lnTo>
                  <a:lnTo>
                    <a:pt x="113" y="43"/>
                  </a:lnTo>
                  <a:lnTo>
                    <a:pt x="118" y="38"/>
                  </a:lnTo>
                  <a:lnTo>
                    <a:pt x="123" y="33"/>
                  </a:lnTo>
                  <a:lnTo>
                    <a:pt x="128" y="28"/>
                  </a:lnTo>
                  <a:lnTo>
                    <a:pt x="133" y="22"/>
                  </a:lnTo>
                  <a:lnTo>
                    <a:pt x="139" y="15"/>
                  </a:lnTo>
                  <a:lnTo>
                    <a:pt x="145" y="8"/>
                  </a:lnTo>
                  <a:lnTo>
                    <a:pt x="151" y="0"/>
                  </a:lnTo>
                  <a:lnTo>
                    <a:pt x="140" y="1"/>
                  </a:lnTo>
                  <a:lnTo>
                    <a:pt x="131" y="1"/>
                  </a:lnTo>
                  <a:lnTo>
                    <a:pt x="126" y="2"/>
                  </a:lnTo>
                  <a:lnTo>
                    <a:pt x="121" y="2"/>
                  </a:lnTo>
                  <a:lnTo>
                    <a:pt x="117" y="2"/>
                  </a:lnTo>
                  <a:lnTo>
                    <a:pt x="112" y="3"/>
                  </a:lnTo>
                  <a:lnTo>
                    <a:pt x="108" y="3"/>
                  </a:lnTo>
                  <a:lnTo>
                    <a:pt x="104" y="3"/>
                  </a:lnTo>
                  <a:lnTo>
                    <a:pt x="99" y="3"/>
                  </a:lnTo>
                  <a:lnTo>
                    <a:pt x="95" y="3"/>
                  </a:lnTo>
                  <a:lnTo>
                    <a:pt x="91" y="4"/>
                  </a:lnTo>
                  <a:lnTo>
                    <a:pt x="87" y="4"/>
                  </a:lnTo>
                  <a:lnTo>
                    <a:pt x="83" y="4"/>
                  </a:lnTo>
                  <a:lnTo>
                    <a:pt x="78" y="4"/>
                  </a:lnTo>
                  <a:lnTo>
                    <a:pt x="74" y="4"/>
                  </a:lnTo>
                  <a:lnTo>
                    <a:pt x="70" y="4"/>
                  </a:lnTo>
                  <a:lnTo>
                    <a:pt x="66" y="4"/>
                  </a:lnTo>
                  <a:lnTo>
                    <a:pt x="61" y="3"/>
                  </a:lnTo>
                  <a:lnTo>
                    <a:pt x="57" y="3"/>
                  </a:lnTo>
                  <a:lnTo>
                    <a:pt x="52" y="3"/>
                  </a:lnTo>
                  <a:lnTo>
                    <a:pt x="48" y="3"/>
                  </a:lnTo>
                  <a:lnTo>
                    <a:pt x="43" y="3"/>
                  </a:lnTo>
                  <a:lnTo>
                    <a:pt x="33" y="2"/>
                  </a:lnTo>
                  <a:lnTo>
                    <a:pt x="23" y="2"/>
                  </a:lnTo>
                  <a:lnTo>
                    <a:pt x="12" y="1"/>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39" name="Freeform 33"/>
            <p:cNvSpPr>
              <a:spLocks/>
            </p:cNvSpPr>
            <p:nvPr/>
          </p:nvSpPr>
          <p:spPr bwMode="auto">
            <a:xfrm>
              <a:off x="1304" y="1294"/>
              <a:ext cx="199" cy="28"/>
            </a:xfrm>
            <a:custGeom>
              <a:avLst/>
              <a:gdLst>
                <a:gd name="T0" fmla="*/ 9 w 199"/>
                <a:gd name="T1" fmla="*/ 6 h 28"/>
                <a:gd name="T2" fmla="*/ 20 w 199"/>
                <a:gd name="T3" fmla="*/ 9 h 28"/>
                <a:gd name="T4" fmla="*/ 31 w 199"/>
                <a:gd name="T5" fmla="*/ 11 h 28"/>
                <a:gd name="T6" fmla="*/ 41 w 199"/>
                <a:gd name="T7" fmla="*/ 12 h 28"/>
                <a:gd name="T8" fmla="*/ 49 w 199"/>
                <a:gd name="T9" fmla="*/ 12 h 28"/>
                <a:gd name="T10" fmla="*/ 58 w 199"/>
                <a:gd name="T11" fmla="*/ 12 h 28"/>
                <a:gd name="T12" fmla="*/ 66 w 199"/>
                <a:gd name="T13" fmla="*/ 11 h 28"/>
                <a:gd name="T14" fmla="*/ 79 w 199"/>
                <a:gd name="T15" fmla="*/ 10 h 28"/>
                <a:gd name="T16" fmla="*/ 88 w 199"/>
                <a:gd name="T17" fmla="*/ 9 h 28"/>
                <a:gd name="T18" fmla="*/ 97 w 199"/>
                <a:gd name="T19" fmla="*/ 9 h 28"/>
                <a:gd name="T20" fmla="*/ 102 w 199"/>
                <a:gd name="T21" fmla="*/ 9 h 28"/>
                <a:gd name="T22" fmla="*/ 104 w 199"/>
                <a:gd name="T23" fmla="*/ 9 h 28"/>
                <a:gd name="T24" fmla="*/ 107 w 199"/>
                <a:gd name="T25" fmla="*/ 10 h 28"/>
                <a:gd name="T26" fmla="*/ 109 w 199"/>
                <a:gd name="T27" fmla="*/ 11 h 28"/>
                <a:gd name="T28" fmla="*/ 112 w 199"/>
                <a:gd name="T29" fmla="*/ 13 h 28"/>
                <a:gd name="T30" fmla="*/ 115 w 199"/>
                <a:gd name="T31" fmla="*/ 13 h 28"/>
                <a:gd name="T32" fmla="*/ 116 w 199"/>
                <a:gd name="T33" fmla="*/ 13 h 28"/>
                <a:gd name="T34" fmla="*/ 118 w 199"/>
                <a:gd name="T35" fmla="*/ 13 h 28"/>
                <a:gd name="T36" fmla="*/ 120 w 199"/>
                <a:gd name="T37" fmla="*/ 12 h 28"/>
                <a:gd name="T38" fmla="*/ 122 w 199"/>
                <a:gd name="T39" fmla="*/ 11 h 28"/>
                <a:gd name="T40" fmla="*/ 127 w 199"/>
                <a:gd name="T41" fmla="*/ 9 h 28"/>
                <a:gd name="T42" fmla="*/ 131 w 199"/>
                <a:gd name="T43" fmla="*/ 7 h 28"/>
                <a:gd name="T44" fmla="*/ 134 w 199"/>
                <a:gd name="T45" fmla="*/ 5 h 28"/>
                <a:gd name="T46" fmla="*/ 136 w 199"/>
                <a:gd name="T47" fmla="*/ 5 h 28"/>
                <a:gd name="T48" fmla="*/ 141 w 199"/>
                <a:gd name="T49" fmla="*/ 5 h 28"/>
                <a:gd name="T50" fmla="*/ 146 w 199"/>
                <a:gd name="T51" fmla="*/ 5 h 28"/>
                <a:gd name="T52" fmla="*/ 152 w 199"/>
                <a:gd name="T53" fmla="*/ 6 h 28"/>
                <a:gd name="T54" fmla="*/ 161 w 199"/>
                <a:gd name="T55" fmla="*/ 8 h 28"/>
                <a:gd name="T56" fmla="*/ 166 w 199"/>
                <a:gd name="T57" fmla="*/ 9 h 28"/>
                <a:gd name="T58" fmla="*/ 172 w 199"/>
                <a:gd name="T59" fmla="*/ 9 h 28"/>
                <a:gd name="T60" fmla="*/ 177 w 199"/>
                <a:gd name="T61" fmla="*/ 9 h 28"/>
                <a:gd name="T62" fmla="*/ 183 w 199"/>
                <a:gd name="T63" fmla="*/ 8 h 28"/>
                <a:gd name="T64" fmla="*/ 189 w 199"/>
                <a:gd name="T65" fmla="*/ 6 h 28"/>
                <a:gd name="T66" fmla="*/ 196 w 199"/>
                <a:gd name="T67" fmla="*/ 2 h 28"/>
                <a:gd name="T68" fmla="*/ 196 w 199"/>
                <a:gd name="T69" fmla="*/ 4 h 28"/>
                <a:gd name="T70" fmla="*/ 191 w 199"/>
                <a:gd name="T71" fmla="*/ 9 h 28"/>
                <a:gd name="T72" fmla="*/ 186 w 199"/>
                <a:gd name="T73" fmla="*/ 13 h 28"/>
                <a:gd name="T74" fmla="*/ 180 w 199"/>
                <a:gd name="T75" fmla="*/ 16 h 28"/>
                <a:gd name="T76" fmla="*/ 174 w 199"/>
                <a:gd name="T77" fmla="*/ 19 h 28"/>
                <a:gd name="T78" fmla="*/ 167 w 199"/>
                <a:gd name="T79" fmla="*/ 21 h 28"/>
                <a:gd name="T80" fmla="*/ 159 w 199"/>
                <a:gd name="T81" fmla="*/ 23 h 28"/>
                <a:gd name="T82" fmla="*/ 149 w 199"/>
                <a:gd name="T83" fmla="*/ 24 h 28"/>
                <a:gd name="T84" fmla="*/ 139 w 199"/>
                <a:gd name="T85" fmla="*/ 25 h 28"/>
                <a:gd name="T86" fmla="*/ 127 w 199"/>
                <a:gd name="T87" fmla="*/ 26 h 28"/>
                <a:gd name="T88" fmla="*/ 113 w 199"/>
                <a:gd name="T89" fmla="*/ 27 h 28"/>
                <a:gd name="T90" fmla="*/ 98 w 199"/>
                <a:gd name="T91" fmla="*/ 27 h 28"/>
                <a:gd name="T92" fmla="*/ 83 w 199"/>
                <a:gd name="T93" fmla="*/ 28 h 28"/>
                <a:gd name="T94" fmla="*/ 76 w 199"/>
                <a:gd name="T95" fmla="*/ 28 h 28"/>
                <a:gd name="T96" fmla="*/ 69 w 199"/>
                <a:gd name="T97" fmla="*/ 28 h 28"/>
                <a:gd name="T98" fmla="*/ 62 w 199"/>
                <a:gd name="T99" fmla="*/ 28 h 28"/>
                <a:gd name="T100" fmla="*/ 55 w 199"/>
                <a:gd name="T101" fmla="*/ 27 h 28"/>
                <a:gd name="T102" fmla="*/ 47 w 199"/>
                <a:gd name="T103" fmla="*/ 26 h 28"/>
                <a:gd name="T104" fmla="*/ 40 w 199"/>
                <a:gd name="T105" fmla="*/ 24 h 28"/>
                <a:gd name="T106" fmla="*/ 31 w 199"/>
                <a:gd name="T107" fmla="*/ 20 h 28"/>
                <a:gd name="T108" fmla="*/ 20 w 199"/>
                <a:gd name="T109" fmla="*/ 16 h 28"/>
                <a:gd name="T110" fmla="*/ 12 w 199"/>
                <a:gd name="T111" fmla="*/ 12 h 28"/>
                <a:gd name="T112" fmla="*/ 7 w 199"/>
                <a:gd name="T113" fmla="*/ 9 h 28"/>
                <a:gd name="T114" fmla="*/ 3 w 199"/>
                <a:gd name="T115" fmla="*/ 6 h 28"/>
                <a:gd name="T116" fmla="*/ 0 w 199"/>
                <a:gd name="T117" fmla="*/ 3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99" h="28">
                  <a:moveTo>
                    <a:pt x="0" y="3"/>
                  </a:moveTo>
                  <a:lnTo>
                    <a:pt x="4" y="5"/>
                  </a:lnTo>
                  <a:lnTo>
                    <a:pt x="9" y="6"/>
                  </a:lnTo>
                  <a:lnTo>
                    <a:pt x="13" y="7"/>
                  </a:lnTo>
                  <a:lnTo>
                    <a:pt x="17" y="8"/>
                  </a:lnTo>
                  <a:lnTo>
                    <a:pt x="20" y="9"/>
                  </a:lnTo>
                  <a:lnTo>
                    <a:pt x="24" y="10"/>
                  </a:lnTo>
                  <a:lnTo>
                    <a:pt x="28" y="11"/>
                  </a:lnTo>
                  <a:lnTo>
                    <a:pt x="31" y="11"/>
                  </a:lnTo>
                  <a:lnTo>
                    <a:pt x="34" y="12"/>
                  </a:lnTo>
                  <a:lnTo>
                    <a:pt x="38" y="12"/>
                  </a:lnTo>
                  <a:lnTo>
                    <a:pt x="41" y="12"/>
                  </a:lnTo>
                  <a:lnTo>
                    <a:pt x="44" y="12"/>
                  </a:lnTo>
                  <a:lnTo>
                    <a:pt x="47" y="12"/>
                  </a:lnTo>
                  <a:lnTo>
                    <a:pt x="49" y="12"/>
                  </a:lnTo>
                  <a:lnTo>
                    <a:pt x="52" y="12"/>
                  </a:lnTo>
                  <a:lnTo>
                    <a:pt x="55" y="12"/>
                  </a:lnTo>
                  <a:lnTo>
                    <a:pt x="58" y="12"/>
                  </a:lnTo>
                  <a:lnTo>
                    <a:pt x="60" y="12"/>
                  </a:lnTo>
                  <a:lnTo>
                    <a:pt x="63" y="12"/>
                  </a:lnTo>
                  <a:lnTo>
                    <a:pt x="66" y="11"/>
                  </a:lnTo>
                  <a:lnTo>
                    <a:pt x="71" y="11"/>
                  </a:lnTo>
                  <a:lnTo>
                    <a:pt x="76" y="10"/>
                  </a:lnTo>
                  <a:lnTo>
                    <a:pt x="79" y="10"/>
                  </a:lnTo>
                  <a:lnTo>
                    <a:pt x="82" y="10"/>
                  </a:lnTo>
                  <a:lnTo>
                    <a:pt x="85" y="9"/>
                  </a:lnTo>
                  <a:lnTo>
                    <a:pt x="88" y="9"/>
                  </a:lnTo>
                  <a:lnTo>
                    <a:pt x="91" y="9"/>
                  </a:lnTo>
                  <a:lnTo>
                    <a:pt x="94" y="9"/>
                  </a:lnTo>
                  <a:lnTo>
                    <a:pt x="97" y="9"/>
                  </a:lnTo>
                  <a:lnTo>
                    <a:pt x="100" y="9"/>
                  </a:lnTo>
                  <a:lnTo>
                    <a:pt x="101" y="9"/>
                  </a:lnTo>
                  <a:lnTo>
                    <a:pt x="102" y="9"/>
                  </a:lnTo>
                  <a:lnTo>
                    <a:pt x="102" y="9"/>
                  </a:lnTo>
                  <a:lnTo>
                    <a:pt x="103" y="9"/>
                  </a:lnTo>
                  <a:lnTo>
                    <a:pt x="104" y="9"/>
                  </a:lnTo>
                  <a:lnTo>
                    <a:pt x="105" y="9"/>
                  </a:lnTo>
                  <a:lnTo>
                    <a:pt x="106" y="10"/>
                  </a:lnTo>
                  <a:lnTo>
                    <a:pt x="107" y="10"/>
                  </a:lnTo>
                  <a:lnTo>
                    <a:pt x="107" y="11"/>
                  </a:lnTo>
                  <a:lnTo>
                    <a:pt x="108" y="11"/>
                  </a:lnTo>
                  <a:lnTo>
                    <a:pt x="109" y="11"/>
                  </a:lnTo>
                  <a:lnTo>
                    <a:pt x="110" y="12"/>
                  </a:lnTo>
                  <a:lnTo>
                    <a:pt x="111" y="12"/>
                  </a:lnTo>
                  <a:lnTo>
                    <a:pt x="112" y="13"/>
                  </a:lnTo>
                  <a:lnTo>
                    <a:pt x="113" y="13"/>
                  </a:lnTo>
                  <a:lnTo>
                    <a:pt x="114" y="13"/>
                  </a:lnTo>
                  <a:lnTo>
                    <a:pt x="115" y="13"/>
                  </a:lnTo>
                  <a:lnTo>
                    <a:pt x="115" y="13"/>
                  </a:lnTo>
                  <a:lnTo>
                    <a:pt x="116" y="13"/>
                  </a:lnTo>
                  <a:lnTo>
                    <a:pt x="116" y="13"/>
                  </a:lnTo>
                  <a:lnTo>
                    <a:pt x="117" y="13"/>
                  </a:lnTo>
                  <a:lnTo>
                    <a:pt x="118" y="13"/>
                  </a:lnTo>
                  <a:lnTo>
                    <a:pt x="118" y="13"/>
                  </a:lnTo>
                  <a:lnTo>
                    <a:pt x="119" y="13"/>
                  </a:lnTo>
                  <a:lnTo>
                    <a:pt x="119" y="13"/>
                  </a:lnTo>
                  <a:lnTo>
                    <a:pt x="120" y="12"/>
                  </a:lnTo>
                  <a:lnTo>
                    <a:pt x="121" y="12"/>
                  </a:lnTo>
                  <a:lnTo>
                    <a:pt x="121" y="12"/>
                  </a:lnTo>
                  <a:lnTo>
                    <a:pt x="122" y="11"/>
                  </a:lnTo>
                  <a:lnTo>
                    <a:pt x="124" y="11"/>
                  </a:lnTo>
                  <a:lnTo>
                    <a:pt x="125" y="10"/>
                  </a:lnTo>
                  <a:lnTo>
                    <a:pt x="127" y="9"/>
                  </a:lnTo>
                  <a:lnTo>
                    <a:pt x="128" y="8"/>
                  </a:lnTo>
                  <a:lnTo>
                    <a:pt x="129" y="7"/>
                  </a:lnTo>
                  <a:lnTo>
                    <a:pt x="131" y="7"/>
                  </a:lnTo>
                  <a:lnTo>
                    <a:pt x="132" y="6"/>
                  </a:lnTo>
                  <a:lnTo>
                    <a:pt x="133" y="6"/>
                  </a:lnTo>
                  <a:lnTo>
                    <a:pt x="134" y="5"/>
                  </a:lnTo>
                  <a:lnTo>
                    <a:pt x="135" y="5"/>
                  </a:lnTo>
                  <a:lnTo>
                    <a:pt x="136" y="5"/>
                  </a:lnTo>
                  <a:lnTo>
                    <a:pt x="136" y="5"/>
                  </a:lnTo>
                  <a:lnTo>
                    <a:pt x="137" y="5"/>
                  </a:lnTo>
                  <a:lnTo>
                    <a:pt x="139" y="5"/>
                  </a:lnTo>
                  <a:lnTo>
                    <a:pt x="141" y="5"/>
                  </a:lnTo>
                  <a:lnTo>
                    <a:pt x="143" y="5"/>
                  </a:lnTo>
                  <a:lnTo>
                    <a:pt x="145" y="5"/>
                  </a:lnTo>
                  <a:lnTo>
                    <a:pt x="146" y="5"/>
                  </a:lnTo>
                  <a:lnTo>
                    <a:pt x="148" y="6"/>
                  </a:lnTo>
                  <a:lnTo>
                    <a:pt x="150" y="6"/>
                  </a:lnTo>
                  <a:lnTo>
                    <a:pt x="152" y="6"/>
                  </a:lnTo>
                  <a:lnTo>
                    <a:pt x="156" y="7"/>
                  </a:lnTo>
                  <a:lnTo>
                    <a:pt x="159" y="8"/>
                  </a:lnTo>
                  <a:lnTo>
                    <a:pt x="161" y="8"/>
                  </a:lnTo>
                  <a:lnTo>
                    <a:pt x="163" y="8"/>
                  </a:lnTo>
                  <a:lnTo>
                    <a:pt x="164" y="9"/>
                  </a:lnTo>
                  <a:lnTo>
                    <a:pt x="166" y="9"/>
                  </a:lnTo>
                  <a:lnTo>
                    <a:pt x="168" y="9"/>
                  </a:lnTo>
                  <a:lnTo>
                    <a:pt x="170" y="9"/>
                  </a:lnTo>
                  <a:lnTo>
                    <a:pt x="172" y="9"/>
                  </a:lnTo>
                  <a:lnTo>
                    <a:pt x="173" y="9"/>
                  </a:lnTo>
                  <a:lnTo>
                    <a:pt x="175" y="9"/>
                  </a:lnTo>
                  <a:lnTo>
                    <a:pt x="177" y="9"/>
                  </a:lnTo>
                  <a:lnTo>
                    <a:pt x="179" y="9"/>
                  </a:lnTo>
                  <a:lnTo>
                    <a:pt x="181" y="9"/>
                  </a:lnTo>
                  <a:lnTo>
                    <a:pt x="183" y="8"/>
                  </a:lnTo>
                  <a:lnTo>
                    <a:pt x="185" y="7"/>
                  </a:lnTo>
                  <a:lnTo>
                    <a:pt x="187" y="7"/>
                  </a:lnTo>
                  <a:lnTo>
                    <a:pt x="189" y="6"/>
                  </a:lnTo>
                  <a:lnTo>
                    <a:pt x="192" y="5"/>
                  </a:lnTo>
                  <a:lnTo>
                    <a:pt x="194" y="3"/>
                  </a:lnTo>
                  <a:lnTo>
                    <a:pt x="196" y="2"/>
                  </a:lnTo>
                  <a:lnTo>
                    <a:pt x="199" y="0"/>
                  </a:lnTo>
                  <a:lnTo>
                    <a:pt x="197" y="2"/>
                  </a:lnTo>
                  <a:lnTo>
                    <a:pt x="196" y="4"/>
                  </a:lnTo>
                  <a:lnTo>
                    <a:pt x="194" y="6"/>
                  </a:lnTo>
                  <a:lnTo>
                    <a:pt x="193" y="7"/>
                  </a:lnTo>
                  <a:lnTo>
                    <a:pt x="191" y="9"/>
                  </a:lnTo>
                  <a:lnTo>
                    <a:pt x="189" y="10"/>
                  </a:lnTo>
                  <a:lnTo>
                    <a:pt x="188" y="12"/>
                  </a:lnTo>
                  <a:lnTo>
                    <a:pt x="186" y="13"/>
                  </a:lnTo>
                  <a:lnTo>
                    <a:pt x="184" y="14"/>
                  </a:lnTo>
                  <a:lnTo>
                    <a:pt x="182" y="15"/>
                  </a:lnTo>
                  <a:lnTo>
                    <a:pt x="180" y="16"/>
                  </a:lnTo>
                  <a:lnTo>
                    <a:pt x="178" y="17"/>
                  </a:lnTo>
                  <a:lnTo>
                    <a:pt x="176" y="18"/>
                  </a:lnTo>
                  <a:lnTo>
                    <a:pt x="174" y="19"/>
                  </a:lnTo>
                  <a:lnTo>
                    <a:pt x="172" y="20"/>
                  </a:lnTo>
                  <a:lnTo>
                    <a:pt x="169" y="21"/>
                  </a:lnTo>
                  <a:lnTo>
                    <a:pt x="167" y="21"/>
                  </a:lnTo>
                  <a:lnTo>
                    <a:pt x="164" y="22"/>
                  </a:lnTo>
                  <a:lnTo>
                    <a:pt x="161" y="23"/>
                  </a:lnTo>
                  <a:lnTo>
                    <a:pt x="159" y="23"/>
                  </a:lnTo>
                  <a:lnTo>
                    <a:pt x="156" y="24"/>
                  </a:lnTo>
                  <a:lnTo>
                    <a:pt x="153" y="24"/>
                  </a:lnTo>
                  <a:lnTo>
                    <a:pt x="149" y="24"/>
                  </a:lnTo>
                  <a:lnTo>
                    <a:pt x="146" y="25"/>
                  </a:lnTo>
                  <a:lnTo>
                    <a:pt x="142" y="25"/>
                  </a:lnTo>
                  <a:lnTo>
                    <a:pt x="139" y="25"/>
                  </a:lnTo>
                  <a:lnTo>
                    <a:pt x="135" y="26"/>
                  </a:lnTo>
                  <a:lnTo>
                    <a:pt x="131" y="26"/>
                  </a:lnTo>
                  <a:lnTo>
                    <a:pt x="127" y="26"/>
                  </a:lnTo>
                  <a:lnTo>
                    <a:pt x="122" y="26"/>
                  </a:lnTo>
                  <a:lnTo>
                    <a:pt x="118" y="27"/>
                  </a:lnTo>
                  <a:lnTo>
                    <a:pt x="113" y="27"/>
                  </a:lnTo>
                  <a:lnTo>
                    <a:pt x="108" y="27"/>
                  </a:lnTo>
                  <a:lnTo>
                    <a:pt x="103" y="27"/>
                  </a:lnTo>
                  <a:lnTo>
                    <a:pt x="98" y="27"/>
                  </a:lnTo>
                  <a:lnTo>
                    <a:pt x="93" y="28"/>
                  </a:lnTo>
                  <a:lnTo>
                    <a:pt x="88" y="28"/>
                  </a:lnTo>
                  <a:lnTo>
                    <a:pt x="83" y="28"/>
                  </a:lnTo>
                  <a:lnTo>
                    <a:pt x="81" y="28"/>
                  </a:lnTo>
                  <a:lnTo>
                    <a:pt x="78" y="28"/>
                  </a:lnTo>
                  <a:lnTo>
                    <a:pt x="76" y="28"/>
                  </a:lnTo>
                  <a:lnTo>
                    <a:pt x="74" y="28"/>
                  </a:lnTo>
                  <a:lnTo>
                    <a:pt x="71" y="28"/>
                  </a:lnTo>
                  <a:lnTo>
                    <a:pt x="69" y="28"/>
                  </a:lnTo>
                  <a:lnTo>
                    <a:pt x="67" y="28"/>
                  </a:lnTo>
                  <a:lnTo>
                    <a:pt x="64" y="28"/>
                  </a:lnTo>
                  <a:lnTo>
                    <a:pt x="62" y="28"/>
                  </a:lnTo>
                  <a:lnTo>
                    <a:pt x="60" y="28"/>
                  </a:lnTo>
                  <a:lnTo>
                    <a:pt x="57" y="27"/>
                  </a:lnTo>
                  <a:lnTo>
                    <a:pt x="55" y="27"/>
                  </a:lnTo>
                  <a:lnTo>
                    <a:pt x="52" y="27"/>
                  </a:lnTo>
                  <a:lnTo>
                    <a:pt x="50" y="26"/>
                  </a:lnTo>
                  <a:lnTo>
                    <a:pt x="47" y="26"/>
                  </a:lnTo>
                  <a:lnTo>
                    <a:pt x="45" y="25"/>
                  </a:lnTo>
                  <a:lnTo>
                    <a:pt x="43" y="24"/>
                  </a:lnTo>
                  <a:lnTo>
                    <a:pt x="40" y="24"/>
                  </a:lnTo>
                  <a:lnTo>
                    <a:pt x="37" y="23"/>
                  </a:lnTo>
                  <a:lnTo>
                    <a:pt x="35" y="22"/>
                  </a:lnTo>
                  <a:lnTo>
                    <a:pt x="31" y="20"/>
                  </a:lnTo>
                  <a:lnTo>
                    <a:pt x="27" y="19"/>
                  </a:lnTo>
                  <a:lnTo>
                    <a:pt x="23" y="17"/>
                  </a:lnTo>
                  <a:lnTo>
                    <a:pt x="20" y="16"/>
                  </a:lnTo>
                  <a:lnTo>
                    <a:pt x="17" y="15"/>
                  </a:lnTo>
                  <a:lnTo>
                    <a:pt x="15" y="13"/>
                  </a:lnTo>
                  <a:lnTo>
                    <a:pt x="12" y="12"/>
                  </a:lnTo>
                  <a:lnTo>
                    <a:pt x="10" y="11"/>
                  </a:lnTo>
                  <a:lnTo>
                    <a:pt x="9" y="10"/>
                  </a:lnTo>
                  <a:lnTo>
                    <a:pt x="7" y="9"/>
                  </a:lnTo>
                  <a:lnTo>
                    <a:pt x="5" y="7"/>
                  </a:lnTo>
                  <a:lnTo>
                    <a:pt x="4" y="6"/>
                  </a:lnTo>
                  <a:lnTo>
                    <a:pt x="3" y="6"/>
                  </a:lnTo>
                  <a:lnTo>
                    <a:pt x="2" y="5"/>
                  </a:lnTo>
                  <a:lnTo>
                    <a:pt x="1" y="4"/>
                  </a:lnTo>
                  <a:lnTo>
                    <a:pt x="0" y="3"/>
                  </a:lnTo>
                  <a:close/>
                </a:path>
              </a:pathLst>
            </a:custGeom>
            <a:solidFill>
              <a:srgbClr val="BE4A3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0" name="Freeform 34"/>
            <p:cNvSpPr>
              <a:spLocks noEditPoints="1"/>
            </p:cNvSpPr>
            <p:nvPr/>
          </p:nvSpPr>
          <p:spPr bwMode="auto">
            <a:xfrm>
              <a:off x="1303" y="1293"/>
              <a:ext cx="201" cy="31"/>
            </a:xfrm>
            <a:custGeom>
              <a:avLst/>
              <a:gdLst>
                <a:gd name="T0" fmla="*/ 23 w 201"/>
                <a:gd name="T1" fmla="*/ 12 h 31"/>
                <a:gd name="T2" fmla="*/ 38 w 201"/>
                <a:gd name="T3" fmla="*/ 14 h 31"/>
                <a:gd name="T4" fmla="*/ 52 w 201"/>
                <a:gd name="T5" fmla="*/ 15 h 31"/>
                <a:gd name="T6" fmla="*/ 76 w 201"/>
                <a:gd name="T7" fmla="*/ 13 h 31"/>
                <a:gd name="T8" fmla="*/ 101 w 201"/>
                <a:gd name="T9" fmla="*/ 11 h 31"/>
                <a:gd name="T10" fmla="*/ 108 w 201"/>
                <a:gd name="T11" fmla="*/ 13 h 31"/>
                <a:gd name="T12" fmla="*/ 115 w 201"/>
                <a:gd name="T13" fmla="*/ 15 h 31"/>
                <a:gd name="T14" fmla="*/ 118 w 201"/>
                <a:gd name="T15" fmla="*/ 15 h 31"/>
                <a:gd name="T16" fmla="*/ 122 w 201"/>
                <a:gd name="T17" fmla="*/ 14 h 31"/>
                <a:gd name="T18" fmla="*/ 131 w 201"/>
                <a:gd name="T19" fmla="*/ 10 h 31"/>
                <a:gd name="T20" fmla="*/ 137 w 201"/>
                <a:gd name="T21" fmla="*/ 7 h 31"/>
                <a:gd name="T22" fmla="*/ 145 w 201"/>
                <a:gd name="T23" fmla="*/ 7 h 31"/>
                <a:gd name="T24" fmla="*/ 159 w 201"/>
                <a:gd name="T25" fmla="*/ 10 h 31"/>
                <a:gd name="T26" fmla="*/ 172 w 201"/>
                <a:gd name="T27" fmla="*/ 12 h 31"/>
                <a:gd name="T28" fmla="*/ 180 w 201"/>
                <a:gd name="T29" fmla="*/ 11 h 31"/>
                <a:gd name="T30" fmla="*/ 188 w 201"/>
                <a:gd name="T31" fmla="*/ 9 h 31"/>
                <a:gd name="T32" fmla="*/ 190 w 201"/>
                <a:gd name="T33" fmla="*/ 10 h 31"/>
                <a:gd name="T34" fmla="*/ 180 w 201"/>
                <a:gd name="T35" fmla="*/ 16 h 31"/>
                <a:gd name="T36" fmla="*/ 167 w 201"/>
                <a:gd name="T37" fmla="*/ 21 h 31"/>
                <a:gd name="T38" fmla="*/ 147 w 201"/>
                <a:gd name="T39" fmla="*/ 25 h 31"/>
                <a:gd name="T40" fmla="*/ 119 w 201"/>
                <a:gd name="T41" fmla="*/ 26 h 31"/>
                <a:gd name="T42" fmla="*/ 101 w 201"/>
                <a:gd name="T43" fmla="*/ 27 h 31"/>
                <a:gd name="T44" fmla="*/ 78 w 201"/>
                <a:gd name="T45" fmla="*/ 28 h 31"/>
                <a:gd name="T46" fmla="*/ 60 w 201"/>
                <a:gd name="T47" fmla="*/ 27 h 31"/>
                <a:gd name="T48" fmla="*/ 46 w 201"/>
                <a:gd name="T49" fmla="*/ 25 h 31"/>
                <a:gd name="T50" fmla="*/ 31 w 201"/>
                <a:gd name="T51" fmla="*/ 20 h 31"/>
                <a:gd name="T52" fmla="*/ 16 w 201"/>
                <a:gd name="T53" fmla="*/ 13 h 31"/>
                <a:gd name="T54" fmla="*/ 7 w 201"/>
                <a:gd name="T55" fmla="*/ 8 h 31"/>
                <a:gd name="T56" fmla="*/ 56 w 201"/>
                <a:gd name="T57" fmla="*/ 12 h 31"/>
                <a:gd name="T58" fmla="*/ 42 w 201"/>
                <a:gd name="T59" fmla="*/ 12 h 31"/>
                <a:gd name="T60" fmla="*/ 26 w 201"/>
                <a:gd name="T61" fmla="*/ 10 h 31"/>
                <a:gd name="T62" fmla="*/ 7 w 201"/>
                <a:gd name="T63" fmla="*/ 5 h 31"/>
                <a:gd name="T64" fmla="*/ 2 w 201"/>
                <a:gd name="T65" fmla="*/ 7 h 31"/>
                <a:gd name="T66" fmla="*/ 15 w 201"/>
                <a:gd name="T67" fmla="*/ 15 h 31"/>
                <a:gd name="T68" fmla="*/ 35 w 201"/>
                <a:gd name="T69" fmla="*/ 24 h 31"/>
                <a:gd name="T70" fmla="*/ 50 w 201"/>
                <a:gd name="T71" fmla="*/ 28 h 31"/>
                <a:gd name="T72" fmla="*/ 63 w 201"/>
                <a:gd name="T73" fmla="*/ 30 h 31"/>
                <a:gd name="T74" fmla="*/ 78 w 201"/>
                <a:gd name="T75" fmla="*/ 31 h 31"/>
                <a:gd name="T76" fmla="*/ 101 w 201"/>
                <a:gd name="T77" fmla="*/ 29 h 31"/>
                <a:gd name="T78" fmla="*/ 119 w 201"/>
                <a:gd name="T79" fmla="*/ 29 h 31"/>
                <a:gd name="T80" fmla="*/ 147 w 201"/>
                <a:gd name="T81" fmla="*/ 27 h 31"/>
                <a:gd name="T82" fmla="*/ 168 w 201"/>
                <a:gd name="T83" fmla="*/ 23 h 31"/>
                <a:gd name="T84" fmla="*/ 180 w 201"/>
                <a:gd name="T85" fmla="*/ 19 h 31"/>
                <a:gd name="T86" fmla="*/ 187 w 201"/>
                <a:gd name="T87" fmla="*/ 16 h 31"/>
                <a:gd name="T88" fmla="*/ 194 w 201"/>
                <a:gd name="T89" fmla="*/ 9 h 31"/>
                <a:gd name="T90" fmla="*/ 196 w 201"/>
                <a:gd name="T91" fmla="*/ 2 h 31"/>
                <a:gd name="T92" fmla="*/ 186 w 201"/>
                <a:gd name="T93" fmla="*/ 7 h 31"/>
                <a:gd name="T94" fmla="*/ 177 w 201"/>
                <a:gd name="T95" fmla="*/ 9 h 31"/>
                <a:gd name="T96" fmla="*/ 168 w 201"/>
                <a:gd name="T97" fmla="*/ 9 h 31"/>
                <a:gd name="T98" fmla="*/ 153 w 201"/>
                <a:gd name="T99" fmla="*/ 6 h 31"/>
                <a:gd name="T100" fmla="*/ 142 w 201"/>
                <a:gd name="T101" fmla="*/ 4 h 31"/>
                <a:gd name="T102" fmla="*/ 135 w 201"/>
                <a:gd name="T103" fmla="*/ 5 h 31"/>
                <a:gd name="T104" fmla="*/ 126 w 201"/>
                <a:gd name="T105" fmla="*/ 10 h 31"/>
                <a:gd name="T106" fmla="*/ 119 w 201"/>
                <a:gd name="T107" fmla="*/ 13 h 31"/>
                <a:gd name="T108" fmla="*/ 116 w 201"/>
                <a:gd name="T109" fmla="*/ 13 h 31"/>
                <a:gd name="T110" fmla="*/ 110 w 201"/>
                <a:gd name="T111" fmla="*/ 11 h 31"/>
                <a:gd name="T112" fmla="*/ 103 w 201"/>
                <a:gd name="T113" fmla="*/ 9 h 31"/>
                <a:gd name="T114" fmla="*/ 86 w 201"/>
                <a:gd name="T115" fmla="*/ 9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01" h="31">
                  <a:moveTo>
                    <a:pt x="7" y="8"/>
                  </a:moveTo>
                  <a:lnTo>
                    <a:pt x="10" y="8"/>
                  </a:lnTo>
                  <a:lnTo>
                    <a:pt x="13" y="9"/>
                  </a:lnTo>
                  <a:lnTo>
                    <a:pt x="15" y="10"/>
                  </a:lnTo>
                  <a:lnTo>
                    <a:pt x="18" y="11"/>
                  </a:lnTo>
                  <a:lnTo>
                    <a:pt x="20" y="11"/>
                  </a:lnTo>
                  <a:lnTo>
                    <a:pt x="23" y="12"/>
                  </a:lnTo>
                  <a:lnTo>
                    <a:pt x="25" y="12"/>
                  </a:lnTo>
                  <a:lnTo>
                    <a:pt x="28" y="13"/>
                  </a:lnTo>
                  <a:lnTo>
                    <a:pt x="30" y="13"/>
                  </a:lnTo>
                  <a:lnTo>
                    <a:pt x="32" y="13"/>
                  </a:lnTo>
                  <a:lnTo>
                    <a:pt x="34" y="14"/>
                  </a:lnTo>
                  <a:lnTo>
                    <a:pt x="36" y="14"/>
                  </a:lnTo>
                  <a:lnTo>
                    <a:pt x="38" y="14"/>
                  </a:lnTo>
                  <a:lnTo>
                    <a:pt x="40" y="14"/>
                  </a:lnTo>
                  <a:lnTo>
                    <a:pt x="42" y="15"/>
                  </a:lnTo>
                  <a:lnTo>
                    <a:pt x="44" y="15"/>
                  </a:lnTo>
                  <a:lnTo>
                    <a:pt x="46" y="15"/>
                  </a:lnTo>
                  <a:lnTo>
                    <a:pt x="48" y="15"/>
                  </a:lnTo>
                  <a:lnTo>
                    <a:pt x="50" y="15"/>
                  </a:lnTo>
                  <a:lnTo>
                    <a:pt x="52" y="15"/>
                  </a:lnTo>
                  <a:lnTo>
                    <a:pt x="56" y="15"/>
                  </a:lnTo>
                  <a:lnTo>
                    <a:pt x="59" y="14"/>
                  </a:lnTo>
                  <a:lnTo>
                    <a:pt x="63" y="14"/>
                  </a:lnTo>
                  <a:lnTo>
                    <a:pt x="66" y="14"/>
                  </a:lnTo>
                  <a:lnTo>
                    <a:pt x="70" y="13"/>
                  </a:lnTo>
                  <a:lnTo>
                    <a:pt x="73" y="13"/>
                  </a:lnTo>
                  <a:lnTo>
                    <a:pt x="76" y="13"/>
                  </a:lnTo>
                  <a:lnTo>
                    <a:pt x="80" y="12"/>
                  </a:lnTo>
                  <a:lnTo>
                    <a:pt x="83" y="12"/>
                  </a:lnTo>
                  <a:lnTo>
                    <a:pt x="86" y="12"/>
                  </a:lnTo>
                  <a:lnTo>
                    <a:pt x="90" y="11"/>
                  </a:lnTo>
                  <a:lnTo>
                    <a:pt x="94" y="11"/>
                  </a:lnTo>
                  <a:lnTo>
                    <a:pt x="97" y="11"/>
                  </a:lnTo>
                  <a:lnTo>
                    <a:pt x="101" y="11"/>
                  </a:lnTo>
                  <a:lnTo>
                    <a:pt x="102" y="11"/>
                  </a:lnTo>
                  <a:lnTo>
                    <a:pt x="103" y="11"/>
                  </a:lnTo>
                  <a:lnTo>
                    <a:pt x="104" y="11"/>
                  </a:lnTo>
                  <a:lnTo>
                    <a:pt x="105" y="12"/>
                  </a:lnTo>
                  <a:lnTo>
                    <a:pt x="106" y="12"/>
                  </a:lnTo>
                  <a:lnTo>
                    <a:pt x="107" y="12"/>
                  </a:lnTo>
                  <a:lnTo>
                    <a:pt x="108" y="13"/>
                  </a:lnTo>
                  <a:lnTo>
                    <a:pt x="109" y="13"/>
                  </a:lnTo>
                  <a:lnTo>
                    <a:pt x="110" y="14"/>
                  </a:lnTo>
                  <a:lnTo>
                    <a:pt x="111" y="14"/>
                  </a:lnTo>
                  <a:lnTo>
                    <a:pt x="112" y="14"/>
                  </a:lnTo>
                  <a:lnTo>
                    <a:pt x="113" y="15"/>
                  </a:lnTo>
                  <a:lnTo>
                    <a:pt x="114" y="15"/>
                  </a:lnTo>
                  <a:lnTo>
                    <a:pt x="115" y="15"/>
                  </a:lnTo>
                  <a:lnTo>
                    <a:pt x="116" y="15"/>
                  </a:lnTo>
                  <a:lnTo>
                    <a:pt x="116" y="15"/>
                  </a:lnTo>
                  <a:lnTo>
                    <a:pt x="117" y="15"/>
                  </a:lnTo>
                  <a:lnTo>
                    <a:pt x="117" y="15"/>
                  </a:lnTo>
                  <a:lnTo>
                    <a:pt x="117" y="15"/>
                  </a:lnTo>
                  <a:lnTo>
                    <a:pt x="118" y="15"/>
                  </a:lnTo>
                  <a:lnTo>
                    <a:pt x="118" y="15"/>
                  </a:lnTo>
                  <a:lnTo>
                    <a:pt x="118" y="15"/>
                  </a:lnTo>
                  <a:lnTo>
                    <a:pt x="119" y="15"/>
                  </a:lnTo>
                  <a:lnTo>
                    <a:pt x="120" y="15"/>
                  </a:lnTo>
                  <a:lnTo>
                    <a:pt x="120" y="15"/>
                  </a:lnTo>
                  <a:lnTo>
                    <a:pt x="121" y="15"/>
                  </a:lnTo>
                  <a:lnTo>
                    <a:pt x="122" y="14"/>
                  </a:lnTo>
                  <a:lnTo>
                    <a:pt x="122" y="14"/>
                  </a:lnTo>
                  <a:lnTo>
                    <a:pt x="123" y="14"/>
                  </a:lnTo>
                  <a:lnTo>
                    <a:pt x="124" y="13"/>
                  </a:lnTo>
                  <a:lnTo>
                    <a:pt x="126" y="13"/>
                  </a:lnTo>
                  <a:lnTo>
                    <a:pt x="127" y="12"/>
                  </a:lnTo>
                  <a:lnTo>
                    <a:pt x="128" y="11"/>
                  </a:lnTo>
                  <a:lnTo>
                    <a:pt x="130" y="10"/>
                  </a:lnTo>
                  <a:lnTo>
                    <a:pt x="131" y="10"/>
                  </a:lnTo>
                  <a:lnTo>
                    <a:pt x="132" y="9"/>
                  </a:lnTo>
                  <a:lnTo>
                    <a:pt x="133" y="8"/>
                  </a:lnTo>
                  <a:lnTo>
                    <a:pt x="135" y="8"/>
                  </a:lnTo>
                  <a:lnTo>
                    <a:pt x="136" y="7"/>
                  </a:lnTo>
                  <a:lnTo>
                    <a:pt x="136" y="7"/>
                  </a:lnTo>
                  <a:lnTo>
                    <a:pt x="137" y="7"/>
                  </a:lnTo>
                  <a:lnTo>
                    <a:pt x="137" y="7"/>
                  </a:lnTo>
                  <a:lnTo>
                    <a:pt x="138" y="7"/>
                  </a:lnTo>
                  <a:lnTo>
                    <a:pt x="139" y="7"/>
                  </a:lnTo>
                  <a:lnTo>
                    <a:pt x="140" y="7"/>
                  </a:lnTo>
                  <a:lnTo>
                    <a:pt x="142" y="7"/>
                  </a:lnTo>
                  <a:lnTo>
                    <a:pt x="143" y="7"/>
                  </a:lnTo>
                  <a:lnTo>
                    <a:pt x="144" y="7"/>
                  </a:lnTo>
                  <a:lnTo>
                    <a:pt x="145" y="7"/>
                  </a:lnTo>
                  <a:lnTo>
                    <a:pt x="147" y="7"/>
                  </a:lnTo>
                  <a:lnTo>
                    <a:pt x="148" y="8"/>
                  </a:lnTo>
                  <a:lnTo>
                    <a:pt x="150" y="8"/>
                  </a:lnTo>
                  <a:lnTo>
                    <a:pt x="153" y="8"/>
                  </a:lnTo>
                  <a:lnTo>
                    <a:pt x="155" y="9"/>
                  </a:lnTo>
                  <a:lnTo>
                    <a:pt x="157" y="9"/>
                  </a:lnTo>
                  <a:lnTo>
                    <a:pt x="159" y="10"/>
                  </a:lnTo>
                  <a:lnTo>
                    <a:pt x="162" y="10"/>
                  </a:lnTo>
                  <a:lnTo>
                    <a:pt x="164" y="11"/>
                  </a:lnTo>
                  <a:lnTo>
                    <a:pt x="166" y="11"/>
                  </a:lnTo>
                  <a:lnTo>
                    <a:pt x="168" y="11"/>
                  </a:lnTo>
                  <a:lnTo>
                    <a:pt x="170" y="12"/>
                  </a:lnTo>
                  <a:lnTo>
                    <a:pt x="171" y="12"/>
                  </a:lnTo>
                  <a:lnTo>
                    <a:pt x="172" y="12"/>
                  </a:lnTo>
                  <a:lnTo>
                    <a:pt x="173" y="12"/>
                  </a:lnTo>
                  <a:lnTo>
                    <a:pt x="174" y="12"/>
                  </a:lnTo>
                  <a:lnTo>
                    <a:pt x="175" y="12"/>
                  </a:lnTo>
                  <a:lnTo>
                    <a:pt x="176" y="12"/>
                  </a:lnTo>
                  <a:lnTo>
                    <a:pt x="178" y="12"/>
                  </a:lnTo>
                  <a:lnTo>
                    <a:pt x="179" y="11"/>
                  </a:lnTo>
                  <a:lnTo>
                    <a:pt x="180" y="11"/>
                  </a:lnTo>
                  <a:lnTo>
                    <a:pt x="181" y="11"/>
                  </a:lnTo>
                  <a:lnTo>
                    <a:pt x="182" y="11"/>
                  </a:lnTo>
                  <a:lnTo>
                    <a:pt x="183" y="10"/>
                  </a:lnTo>
                  <a:lnTo>
                    <a:pt x="185" y="10"/>
                  </a:lnTo>
                  <a:lnTo>
                    <a:pt x="186" y="10"/>
                  </a:lnTo>
                  <a:lnTo>
                    <a:pt x="187" y="9"/>
                  </a:lnTo>
                  <a:lnTo>
                    <a:pt x="188" y="9"/>
                  </a:lnTo>
                  <a:lnTo>
                    <a:pt x="190" y="8"/>
                  </a:lnTo>
                  <a:lnTo>
                    <a:pt x="191" y="8"/>
                  </a:lnTo>
                  <a:lnTo>
                    <a:pt x="192" y="7"/>
                  </a:lnTo>
                  <a:lnTo>
                    <a:pt x="194" y="6"/>
                  </a:lnTo>
                  <a:lnTo>
                    <a:pt x="193" y="8"/>
                  </a:lnTo>
                  <a:lnTo>
                    <a:pt x="191" y="9"/>
                  </a:lnTo>
                  <a:lnTo>
                    <a:pt x="190" y="10"/>
                  </a:lnTo>
                  <a:lnTo>
                    <a:pt x="189" y="11"/>
                  </a:lnTo>
                  <a:lnTo>
                    <a:pt x="187" y="12"/>
                  </a:lnTo>
                  <a:lnTo>
                    <a:pt x="186" y="13"/>
                  </a:lnTo>
                  <a:lnTo>
                    <a:pt x="185" y="14"/>
                  </a:lnTo>
                  <a:lnTo>
                    <a:pt x="183" y="15"/>
                  </a:lnTo>
                  <a:lnTo>
                    <a:pt x="182" y="16"/>
                  </a:lnTo>
                  <a:lnTo>
                    <a:pt x="180" y="16"/>
                  </a:lnTo>
                  <a:lnTo>
                    <a:pt x="179" y="17"/>
                  </a:lnTo>
                  <a:lnTo>
                    <a:pt x="177" y="18"/>
                  </a:lnTo>
                  <a:lnTo>
                    <a:pt x="175" y="19"/>
                  </a:lnTo>
                  <a:lnTo>
                    <a:pt x="174" y="19"/>
                  </a:lnTo>
                  <a:lnTo>
                    <a:pt x="172" y="20"/>
                  </a:lnTo>
                  <a:lnTo>
                    <a:pt x="170" y="20"/>
                  </a:lnTo>
                  <a:lnTo>
                    <a:pt x="167" y="21"/>
                  </a:lnTo>
                  <a:lnTo>
                    <a:pt x="165" y="22"/>
                  </a:lnTo>
                  <a:lnTo>
                    <a:pt x="162" y="22"/>
                  </a:lnTo>
                  <a:lnTo>
                    <a:pt x="159" y="23"/>
                  </a:lnTo>
                  <a:lnTo>
                    <a:pt x="156" y="23"/>
                  </a:lnTo>
                  <a:lnTo>
                    <a:pt x="153" y="24"/>
                  </a:lnTo>
                  <a:lnTo>
                    <a:pt x="150" y="24"/>
                  </a:lnTo>
                  <a:lnTo>
                    <a:pt x="147" y="25"/>
                  </a:lnTo>
                  <a:lnTo>
                    <a:pt x="143" y="25"/>
                  </a:lnTo>
                  <a:lnTo>
                    <a:pt x="140" y="25"/>
                  </a:lnTo>
                  <a:lnTo>
                    <a:pt x="136" y="25"/>
                  </a:lnTo>
                  <a:lnTo>
                    <a:pt x="132" y="26"/>
                  </a:lnTo>
                  <a:lnTo>
                    <a:pt x="128" y="26"/>
                  </a:lnTo>
                  <a:lnTo>
                    <a:pt x="123" y="26"/>
                  </a:lnTo>
                  <a:lnTo>
                    <a:pt x="119" y="26"/>
                  </a:lnTo>
                  <a:lnTo>
                    <a:pt x="114" y="26"/>
                  </a:lnTo>
                  <a:lnTo>
                    <a:pt x="112" y="27"/>
                  </a:lnTo>
                  <a:lnTo>
                    <a:pt x="110" y="27"/>
                  </a:lnTo>
                  <a:lnTo>
                    <a:pt x="108" y="27"/>
                  </a:lnTo>
                  <a:lnTo>
                    <a:pt x="105" y="27"/>
                  </a:lnTo>
                  <a:lnTo>
                    <a:pt x="103" y="27"/>
                  </a:lnTo>
                  <a:lnTo>
                    <a:pt x="101" y="27"/>
                  </a:lnTo>
                  <a:lnTo>
                    <a:pt x="99" y="27"/>
                  </a:lnTo>
                  <a:lnTo>
                    <a:pt x="97" y="27"/>
                  </a:lnTo>
                  <a:lnTo>
                    <a:pt x="93" y="27"/>
                  </a:lnTo>
                  <a:lnTo>
                    <a:pt x="89" y="28"/>
                  </a:lnTo>
                  <a:lnTo>
                    <a:pt x="86" y="28"/>
                  </a:lnTo>
                  <a:lnTo>
                    <a:pt x="82" y="28"/>
                  </a:lnTo>
                  <a:lnTo>
                    <a:pt x="78" y="28"/>
                  </a:lnTo>
                  <a:lnTo>
                    <a:pt x="74" y="28"/>
                  </a:lnTo>
                  <a:lnTo>
                    <a:pt x="71" y="28"/>
                  </a:lnTo>
                  <a:lnTo>
                    <a:pt x="67" y="28"/>
                  </a:lnTo>
                  <a:lnTo>
                    <a:pt x="65" y="28"/>
                  </a:lnTo>
                  <a:lnTo>
                    <a:pt x="63" y="28"/>
                  </a:lnTo>
                  <a:lnTo>
                    <a:pt x="61" y="27"/>
                  </a:lnTo>
                  <a:lnTo>
                    <a:pt x="60" y="27"/>
                  </a:lnTo>
                  <a:lnTo>
                    <a:pt x="58" y="27"/>
                  </a:lnTo>
                  <a:lnTo>
                    <a:pt x="56" y="27"/>
                  </a:lnTo>
                  <a:lnTo>
                    <a:pt x="54" y="26"/>
                  </a:lnTo>
                  <a:lnTo>
                    <a:pt x="52" y="26"/>
                  </a:lnTo>
                  <a:lnTo>
                    <a:pt x="50" y="26"/>
                  </a:lnTo>
                  <a:lnTo>
                    <a:pt x="48" y="25"/>
                  </a:lnTo>
                  <a:lnTo>
                    <a:pt x="46" y="25"/>
                  </a:lnTo>
                  <a:lnTo>
                    <a:pt x="44" y="24"/>
                  </a:lnTo>
                  <a:lnTo>
                    <a:pt x="42" y="24"/>
                  </a:lnTo>
                  <a:lnTo>
                    <a:pt x="40" y="23"/>
                  </a:lnTo>
                  <a:lnTo>
                    <a:pt x="38" y="22"/>
                  </a:lnTo>
                  <a:lnTo>
                    <a:pt x="36" y="22"/>
                  </a:lnTo>
                  <a:lnTo>
                    <a:pt x="33" y="21"/>
                  </a:lnTo>
                  <a:lnTo>
                    <a:pt x="31" y="20"/>
                  </a:lnTo>
                  <a:lnTo>
                    <a:pt x="28" y="19"/>
                  </a:lnTo>
                  <a:lnTo>
                    <a:pt x="26" y="18"/>
                  </a:lnTo>
                  <a:lnTo>
                    <a:pt x="23" y="17"/>
                  </a:lnTo>
                  <a:lnTo>
                    <a:pt x="21" y="16"/>
                  </a:lnTo>
                  <a:lnTo>
                    <a:pt x="19" y="15"/>
                  </a:lnTo>
                  <a:lnTo>
                    <a:pt x="18" y="14"/>
                  </a:lnTo>
                  <a:lnTo>
                    <a:pt x="16" y="13"/>
                  </a:lnTo>
                  <a:lnTo>
                    <a:pt x="14" y="12"/>
                  </a:lnTo>
                  <a:lnTo>
                    <a:pt x="13" y="11"/>
                  </a:lnTo>
                  <a:lnTo>
                    <a:pt x="12" y="10"/>
                  </a:lnTo>
                  <a:lnTo>
                    <a:pt x="10" y="10"/>
                  </a:lnTo>
                  <a:lnTo>
                    <a:pt x="9" y="9"/>
                  </a:lnTo>
                  <a:lnTo>
                    <a:pt x="8" y="8"/>
                  </a:lnTo>
                  <a:lnTo>
                    <a:pt x="7" y="8"/>
                  </a:lnTo>
                  <a:lnTo>
                    <a:pt x="7" y="8"/>
                  </a:lnTo>
                  <a:close/>
                  <a:moveTo>
                    <a:pt x="73" y="10"/>
                  </a:moveTo>
                  <a:lnTo>
                    <a:pt x="69" y="11"/>
                  </a:lnTo>
                  <a:lnTo>
                    <a:pt x="65" y="11"/>
                  </a:lnTo>
                  <a:lnTo>
                    <a:pt x="62" y="12"/>
                  </a:lnTo>
                  <a:lnTo>
                    <a:pt x="58" y="12"/>
                  </a:lnTo>
                  <a:lnTo>
                    <a:pt x="56" y="12"/>
                  </a:lnTo>
                  <a:lnTo>
                    <a:pt x="54" y="12"/>
                  </a:lnTo>
                  <a:lnTo>
                    <a:pt x="52" y="12"/>
                  </a:lnTo>
                  <a:lnTo>
                    <a:pt x="50" y="12"/>
                  </a:lnTo>
                  <a:lnTo>
                    <a:pt x="48" y="12"/>
                  </a:lnTo>
                  <a:lnTo>
                    <a:pt x="46" y="12"/>
                  </a:lnTo>
                  <a:lnTo>
                    <a:pt x="44" y="12"/>
                  </a:lnTo>
                  <a:lnTo>
                    <a:pt x="42" y="12"/>
                  </a:lnTo>
                  <a:lnTo>
                    <a:pt x="40" y="12"/>
                  </a:lnTo>
                  <a:lnTo>
                    <a:pt x="38" y="12"/>
                  </a:lnTo>
                  <a:lnTo>
                    <a:pt x="36" y="11"/>
                  </a:lnTo>
                  <a:lnTo>
                    <a:pt x="33" y="11"/>
                  </a:lnTo>
                  <a:lnTo>
                    <a:pt x="31" y="11"/>
                  </a:lnTo>
                  <a:lnTo>
                    <a:pt x="29" y="10"/>
                  </a:lnTo>
                  <a:lnTo>
                    <a:pt x="26" y="10"/>
                  </a:lnTo>
                  <a:lnTo>
                    <a:pt x="24" y="9"/>
                  </a:lnTo>
                  <a:lnTo>
                    <a:pt x="21" y="9"/>
                  </a:lnTo>
                  <a:lnTo>
                    <a:pt x="19" y="8"/>
                  </a:lnTo>
                  <a:lnTo>
                    <a:pt x="16" y="8"/>
                  </a:lnTo>
                  <a:lnTo>
                    <a:pt x="13" y="7"/>
                  </a:lnTo>
                  <a:lnTo>
                    <a:pt x="10" y="6"/>
                  </a:lnTo>
                  <a:lnTo>
                    <a:pt x="7" y="5"/>
                  </a:lnTo>
                  <a:lnTo>
                    <a:pt x="4" y="4"/>
                  </a:lnTo>
                  <a:lnTo>
                    <a:pt x="1" y="3"/>
                  </a:lnTo>
                  <a:lnTo>
                    <a:pt x="0" y="5"/>
                  </a:lnTo>
                  <a:lnTo>
                    <a:pt x="1" y="5"/>
                  </a:lnTo>
                  <a:lnTo>
                    <a:pt x="1" y="6"/>
                  </a:lnTo>
                  <a:lnTo>
                    <a:pt x="2" y="6"/>
                  </a:lnTo>
                  <a:lnTo>
                    <a:pt x="2" y="7"/>
                  </a:lnTo>
                  <a:lnTo>
                    <a:pt x="4" y="8"/>
                  </a:lnTo>
                  <a:lnTo>
                    <a:pt x="7" y="10"/>
                  </a:lnTo>
                  <a:lnTo>
                    <a:pt x="8" y="11"/>
                  </a:lnTo>
                  <a:lnTo>
                    <a:pt x="10" y="12"/>
                  </a:lnTo>
                  <a:lnTo>
                    <a:pt x="11" y="13"/>
                  </a:lnTo>
                  <a:lnTo>
                    <a:pt x="13" y="14"/>
                  </a:lnTo>
                  <a:lnTo>
                    <a:pt x="15" y="15"/>
                  </a:lnTo>
                  <a:lnTo>
                    <a:pt x="17" y="16"/>
                  </a:lnTo>
                  <a:lnTo>
                    <a:pt x="20" y="18"/>
                  </a:lnTo>
                  <a:lnTo>
                    <a:pt x="22" y="19"/>
                  </a:lnTo>
                  <a:lnTo>
                    <a:pt x="25" y="20"/>
                  </a:lnTo>
                  <a:lnTo>
                    <a:pt x="28" y="21"/>
                  </a:lnTo>
                  <a:lnTo>
                    <a:pt x="32" y="23"/>
                  </a:lnTo>
                  <a:lnTo>
                    <a:pt x="35" y="24"/>
                  </a:lnTo>
                  <a:lnTo>
                    <a:pt x="38" y="25"/>
                  </a:lnTo>
                  <a:lnTo>
                    <a:pt x="40" y="25"/>
                  </a:lnTo>
                  <a:lnTo>
                    <a:pt x="42" y="26"/>
                  </a:lnTo>
                  <a:lnTo>
                    <a:pt x="44" y="27"/>
                  </a:lnTo>
                  <a:lnTo>
                    <a:pt x="46" y="27"/>
                  </a:lnTo>
                  <a:lnTo>
                    <a:pt x="48" y="28"/>
                  </a:lnTo>
                  <a:lnTo>
                    <a:pt x="50" y="28"/>
                  </a:lnTo>
                  <a:lnTo>
                    <a:pt x="52" y="28"/>
                  </a:lnTo>
                  <a:lnTo>
                    <a:pt x="53" y="29"/>
                  </a:lnTo>
                  <a:lnTo>
                    <a:pt x="55" y="29"/>
                  </a:lnTo>
                  <a:lnTo>
                    <a:pt x="57" y="29"/>
                  </a:lnTo>
                  <a:lnTo>
                    <a:pt x="59" y="30"/>
                  </a:lnTo>
                  <a:lnTo>
                    <a:pt x="61" y="30"/>
                  </a:lnTo>
                  <a:lnTo>
                    <a:pt x="63" y="30"/>
                  </a:lnTo>
                  <a:lnTo>
                    <a:pt x="65" y="30"/>
                  </a:lnTo>
                  <a:lnTo>
                    <a:pt x="67" y="30"/>
                  </a:lnTo>
                  <a:lnTo>
                    <a:pt x="69" y="30"/>
                  </a:lnTo>
                  <a:lnTo>
                    <a:pt x="71" y="31"/>
                  </a:lnTo>
                  <a:lnTo>
                    <a:pt x="72" y="31"/>
                  </a:lnTo>
                  <a:lnTo>
                    <a:pt x="74" y="31"/>
                  </a:lnTo>
                  <a:lnTo>
                    <a:pt x="78" y="31"/>
                  </a:lnTo>
                  <a:lnTo>
                    <a:pt x="82" y="30"/>
                  </a:lnTo>
                  <a:lnTo>
                    <a:pt x="86" y="30"/>
                  </a:lnTo>
                  <a:lnTo>
                    <a:pt x="89" y="30"/>
                  </a:lnTo>
                  <a:lnTo>
                    <a:pt x="93" y="30"/>
                  </a:lnTo>
                  <a:lnTo>
                    <a:pt x="97" y="30"/>
                  </a:lnTo>
                  <a:lnTo>
                    <a:pt x="99" y="30"/>
                  </a:lnTo>
                  <a:lnTo>
                    <a:pt x="101" y="29"/>
                  </a:lnTo>
                  <a:lnTo>
                    <a:pt x="103" y="29"/>
                  </a:lnTo>
                  <a:lnTo>
                    <a:pt x="106" y="29"/>
                  </a:lnTo>
                  <a:lnTo>
                    <a:pt x="108" y="29"/>
                  </a:lnTo>
                  <a:lnTo>
                    <a:pt x="110" y="29"/>
                  </a:lnTo>
                  <a:lnTo>
                    <a:pt x="112" y="29"/>
                  </a:lnTo>
                  <a:lnTo>
                    <a:pt x="114" y="29"/>
                  </a:lnTo>
                  <a:lnTo>
                    <a:pt x="119" y="29"/>
                  </a:lnTo>
                  <a:lnTo>
                    <a:pt x="123" y="29"/>
                  </a:lnTo>
                  <a:lnTo>
                    <a:pt x="128" y="28"/>
                  </a:lnTo>
                  <a:lnTo>
                    <a:pt x="132" y="28"/>
                  </a:lnTo>
                  <a:lnTo>
                    <a:pt x="136" y="28"/>
                  </a:lnTo>
                  <a:lnTo>
                    <a:pt x="140" y="28"/>
                  </a:lnTo>
                  <a:lnTo>
                    <a:pt x="144" y="27"/>
                  </a:lnTo>
                  <a:lnTo>
                    <a:pt x="147" y="27"/>
                  </a:lnTo>
                  <a:lnTo>
                    <a:pt x="151" y="27"/>
                  </a:lnTo>
                  <a:lnTo>
                    <a:pt x="154" y="26"/>
                  </a:lnTo>
                  <a:lnTo>
                    <a:pt x="157" y="26"/>
                  </a:lnTo>
                  <a:lnTo>
                    <a:pt x="160" y="25"/>
                  </a:lnTo>
                  <a:lnTo>
                    <a:pt x="163" y="25"/>
                  </a:lnTo>
                  <a:lnTo>
                    <a:pt x="165" y="24"/>
                  </a:lnTo>
                  <a:lnTo>
                    <a:pt x="168" y="23"/>
                  </a:lnTo>
                  <a:lnTo>
                    <a:pt x="171" y="23"/>
                  </a:lnTo>
                  <a:lnTo>
                    <a:pt x="173" y="22"/>
                  </a:lnTo>
                  <a:lnTo>
                    <a:pt x="175" y="21"/>
                  </a:lnTo>
                  <a:lnTo>
                    <a:pt x="176" y="21"/>
                  </a:lnTo>
                  <a:lnTo>
                    <a:pt x="178" y="20"/>
                  </a:lnTo>
                  <a:lnTo>
                    <a:pt x="179" y="20"/>
                  </a:lnTo>
                  <a:lnTo>
                    <a:pt x="180" y="19"/>
                  </a:lnTo>
                  <a:lnTo>
                    <a:pt x="181" y="19"/>
                  </a:lnTo>
                  <a:lnTo>
                    <a:pt x="182" y="18"/>
                  </a:lnTo>
                  <a:lnTo>
                    <a:pt x="183" y="18"/>
                  </a:lnTo>
                  <a:lnTo>
                    <a:pt x="184" y="17"/>
                  </a:lnTo>
                  <a:lnTo>
                    <a:pt x="185" y="17"/>
                  </a:lnTo>
                  <a:lnTo>
                    <a:pt x="186" y="16"/>
                  </a:lnTo>
                  <a:lnTo>
                    <a:pt x="187" y="16"/>
                  </a:lnTo>
                  <a:lnTo>
                    <a:pt x="188" y="15"/>
                  </a:lnTo>
                  <a:lnTo>
                    <a:pt x="188" y="14"/>
                  </a:lnTo>
                  <a:lnTo>
                    <a:pt x="189" y="14"/>
                  </a:lnTo>
                  <a:lnTo>
                    <a:pt x="190" y="13"/>
                  </a:lnTo>
                  <a:lnTo>
                    <a:pt x="191" y="12"/>
                  </a:lnTo>
                  <a:lnTo>
                    <a:pt x="193" y="11"/>
                  </a:lnTo>
                  <a:lnTo>
                    <a:pt x="194" y="9"/>
                  </a:lnTo>
                  <a:lnTo>
                    <a:pt x="196" y="8"/>
                  </a:lnTo>
                  <a:lnTo>
                    <a:pt x="198" y="6"/>
                  </a:lnTo>
                  <a:lnTo>
                    <a:pt x="199" y="4"/>
                  </a:lnTo>
                  <a:lnTo>
                    <a:pt x="201" y="2"/>
                  </a:lnTo>
                  <a:lnTo>
                    <a:pt x="199" y="0"/>
                  </a:lnTo>
                  <a:lnTo>
                    <a:pt x="197" y="1"/>
                  </a:lnTo>
                  <a:lnTo>
                    <a:pt x="196" y="2"/>
                  </a:lnTo>
                  <a:lnTo>
                    <a:pt x="194" y="3"/>
                  </a:lnTo>
                  <a:lnTo>
                    <a:pt x="193" y="4"/>
                  </a:lnTo>
                  <a:lnTo>
                    <a:pt x="191" y="5"/>
                  </a:lnTo>
                  <a:lnTo>
                    <a:pt x="190" y="6"/>
                  </a:lnTo>
                  <a:lnTo>
                    <a:pt x="188" y="6"/>
                  </a:lnTo>
                  <a:lnTo>
                    <a:pt x="187" y="7"/>
                  </a:lnTo>
                  <a:lnTo>
                    <a:pt x="186" y="7"/>
                  </a:lnTo>
                  <a:lnTo>
                    <a:pt x="184" y="8"/>
                  </a:lnTo>
                  <a:lnTo>
                    <a:pt x="183" y="8"/>
                  </a:lnTo>
                  <a:lnTo>
                    <a:pt x="182" y="8"/>
                  </a:lnTo>
                  <a:lnTo>
                    <a:pt x="180" y="9"/>
                  </a:lnTo>
                  <a:lnTo>
                    <a:pt x="179" y="9"/>
                  </a:lnTo>
                  <a:lnTo>
                    <a:pt x="178" y="9"/>
                  </a:lnTo>
                  <a:lnTo>
                    <a:pt x="177" y="9"/>
                  </a:lnTo>
                  <a:lnTo>
                    <a:pt x="175" y="9"/>
                  </a:lnTo>
                  <a:lnTo>
                    <a:pt x="174" y="9"/>
                  </a:lnTo>
                  <a:lnTo>
                    <a:pt x="173" y="9"/>
                  </a:lnTo>
                  <a:lnTo>
                    <a:pt x="172" y="9"/>
                  </a:lnTo>
                  <a:lnTo>
                    <a:pt x="171" y="9"/>
                  </a:lnTo>
                  <a:lnTo>
                    <a:pt x="169" y="9"/>
                  </a:lnTo>
                  <a:lnTo>
                    <a:pt x="168" y="9"/>
                  </a:lnTo>
                  <a:lnTo>
                    <a:pt x="167" y="9"/>
                  </a:lnTo>
                  <a:lnTo>
                    <a:pt x="165" y="8"/>
                  </a:lnTo>
                  <a:lnTo>
                    <a:pt x="162" y="8"/>
                  </a:lnTo>
                  <a:lnTo>
                    <a:pt x="160" y="7"/>
                  </a:lnTo>
                  <a:lnTo>
                    <a:pt x="158" y="7"/>
                  </a:lnTo>
                  <a:lnTo>
                    <a:pt x="155" y="6"/>
                  </a:lnTo>
                  <a:lnTo>
                    <a:pt x="153" y="6"/>
                  </a:lnTo>
                  <a:lnTo>
                    <a:pt x="151" y="6"/>
                  </a:lnTo>
                  <a:lnTo>
                    <a:pt x="148" y="5"/>
                  </a:lnTo>
                  <a:lnTo>
                    <a:pt x="147" y="5"/>
                  </a:lnTo>
                  <a:lnTo>
                    <a:pt x="146" y="5"/>
                  </a:lnTo>
                  <a:lnTo>
                    <a:pt x="144" y="5"/>
                  </a:lnTo>
                  <a:lnTo>
                    <a:pt x="143" y="5"/>
                  </a:lnTo>
                  <a:lnTo>
                    <a:pt x="142" y="4"/>
                  </a:lnTo>
                  <a:lnTo>
                    <a:pt x="140" y="4"/>
                  </a:lnTo>
                  <a:lnTo>
                    <a:pt x="139" y="4"/>
                  </a:lnTo>
                  <a:lnTo>
                    <a:pt x="138" y="4"/>
                  </a:lnTo>
                  <a:lnTo>
                    <a:pt x="137" y="5"/>
                  </a:lnTo>
                  <a:lnTo>
                    <a:pt x="136" y="5"/>
                  </a:lnTo>
                  <a:lnTo>
                    <a:pt x="136" y="5"/>
                  </a:lnTo>
                  <a:lnTo>
                    <a:pt x="135" y="5"/>
                  </a:lnTo>
                  <a:lnTo>
                    <a:pt x="134" y="5"/>
                  </a:lnTo>
                  <a:lnTo>
                    <a:pt x="133" y="6"/>
                  </a:lnTo>
                  <a:lnTo>
                    <a:pt x="131" y="7"/>
                  </a:lnTo>
                  <a:lnTo>
                    <a:pt x="130" y="7"/>
                  </a:lnTo>
                  <a:lnTo>
                    <a:pt x="128" y="8"/>
                  </a:lnTo>
                  <a:lnTo>
                    <a:pt x="127" y="9"/>
                  </a:lnTo>
                  <a:lnTo>
                    <a:pt x="126" y="10"/>
                  </a:lnTo>
                  <a:lnTo>
                    <a:pt x="124" y="10"/>
                  </a:lnTo>
                  <a:lnTo>
                    <a:pt x="123" y="11"/>
                  </a:lnTo>
                  <a:lnTo>
                    <a:pt x="122" y="12"/>
                  </a:lnTo>
                  <a:lnTo>
                    <a:pt x="121" y="12"/>
                  </a:lnTo>
                  <a:lnTo>
                    <a:pt x="120" y="13"/>
                  </a:lnTo>
                  <a:lnTo>
                    <a:pt x="119" y="13"/>
                  </a:lnTo>
                  <a:lnTo>
                    <a:pt x="119" y="13"/>
                  </a:lnTo>
                  <a:lnTo>
                    <a:pt x="118" y="13"/>
                  </a:lnTo>
                  <a:lnTo>
                    <a:pt x="118" y="13"/>
                  </a:lnTo>
                  <a:lnTo>
                    <a:pt x="118" y="13"/>
                  </a:lnTo>
                  <a:lnTo>
                    <a:pt x="117" y="13"/>
                  </a:lnTo>
                  <a:lnTo>
                    <a:pt x="117" y="13"/>
                  </a:lnTo>
                  <a:lnTo>
                    <a:pt x="116" y="13"/>
                  </a:lnTo>
                  <a:lnTo>
                    <a:pt x="116" y="13"/>
                  </a:lnTo>
                  <a:lnTo>
                    <a:pt x="115" y="13"/>
                  </a:lnTo>
                  <a:lnTo>
                    <a:pt x="114" y="13"/>
                  </a:lnTo>
                  <a:lnTo>
                    <a:pt x="113" y="12"/>
                  </a:lnTo>
                  <a:lnTo>
                    <a:pt x="112" y="12"/>
                  </a:lnTo>
                  <a:lnTo>
                    <a:pt x="111" y="12"/>
                  </a:lnTo>
                  <a:lnTo>
                    <a:pt x="111" y="11"/>
                  </a:lnTo>
                  <a:lnTo>
                    <a:pt x="110" y="11"/>
                  </a:lnTo>
                  <a:lnTo>
                    <a:pt x="109" y="10"/>
                  </a:lnTo>
                  <a:lnTo>
                    <a:pt x="108" y="10"/>
                  </a:lnTo>
                  <a:lnTo>
                    <a:pt x="107" y="10"/>
                  </a:lnTo>
                  <a:lnTo>
                    <a:pt x="106" y="9"/>
                  </a:lnTo>
                  <a:lnTo>
                    <a:pt x="105" y="9"/>
                  </a:lnTo>
                  <a:lnTo>
                    <a:pt x="104" y="9"/>
                  </a:lnTo>
                  <a:lnTo>
                    <a:pt x="103" y="9"/>
                  </a:lnTo>
                  <a:lnTo>
                    <a:pt x="103" y="9"/>
                  </a:lnTo>
                  <a:lnTo>
                    <a:pt x="102" y="9"/>
                  </a:lnTo>
                  <a:lnTo>
                    <a:pt x="101" y="9"/>
                  </a:lnTo>
                  <a:lnTo>
                    <a:pt x="97" y="9"/>
                  </a:lnTo>
                  <a:lnTo>
                    <a:pt x="93" y="9"/>
                  </a:lnTo>
                  <a:lnTo>
                    <a:pt x="90" y="9"/>
                  </a:lnTo>
                  <a:lnTo>
                    <a:pt x="86" y="9"/>
                  </a:lnTo>
                  <a:lnTo>
                    <a:pt x="83" y="9"/>
                  </a:lnTo>
                  <a:lnTo>
                    <a:pt x="79" y="10"/>
                  </a:lnTo>
                  <a:lnTo>
                    <a:pt x="76" y="10"/>
                  </a:lnTo>
                  <a:lnTo>
                    <a:pt x="73" y="10"/>
                  </a:lnTo>
                  <a:lnTo>
                    <a:pt x="73" y="10"/>
                  </a:lnTo>
                  <a:lnTo>
                    <a:pt x="73" y="10"/>
                  </a:lnTo>
                  <a:close/>
                </a:path>
              </a:pathLst>
            </a:custGeom>
            <a:solidFill>
              <a:srgbClr val="C9271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1" name="Freeform 35"/>
            <p:cNvSpPr>
              <a:spLocks/>
            </p:cNvSpPr>
            <p:nvPr/>
          </p:nvSpPr>
          <p:spPr bwMode="auto">
            <a:xfrm>
              <a:off x="1317" y="1307"/>
              <a:ext cx="170" cy="92"/>
            </a:xfrm>
            <a:custGeom>
              <a:avLst/>
              <a:gdLst>
                <a:gd name="T0" fmla="*/ 1 w 170"/>
                <a:gd name="T1" fmla="*/ 0 h 92"/>
                <a:gd name="T2" fmla="*/ 2 w 170"/>
                <a:gd name="T3" fmla="*/ 1 h 92"/>
                <a:gd name="T4" fmla="*/ 5 w 170"/>
                <a:gd name="T5" fmla="*/ 3 h 92"/>
                <a:gd name="T6" fmla="*/ 9 w 170"/>
                <a:gd name="T7" fmla="*/ 6 h 92"/>
                <a:gd name="T8" fmla="*/ 12 w 170"/>
                <a:gd name="T9" fmla="*/ 9 h 92"/>
                <a:gd name="T10" fmla="*/ 19 w 170"/>
                <a:gd name="T11" fmla="*/ 15 h 92"/>
                <a:gd name="T12" fmla="*/ 29 w 170"/>
                <a:gd name="T13" fmla="*/ 24 h 92"/>
                <a:gd name="T14" fmla="*/ 38 w 170"/>
                <a:gd name="T15" fmla="*/ 32 h 92"/>
                <a:gd name="T16" fmla="*/ 47 w 170"/>
                <a:gd name="T17" fmla="*/ 39 h 92"/>
                <a:gd name="T18" fmla="*/ 56 w 170"/>
                <a:gd name="T19" fmla="*/ 45 h 92"/>
                <a:gd name="T20" fmla="*/ 64 w 170"/>
                <a:gd name="T21" fmla="*/ 50 h 92"/>
                <a:gd name="T22" fmla="*/ 72 w 170"/>
                <a:gd name="T23" fmla="*/ 54 h 92"/>
                <a:gd name="T24" fmla="*/ 81 w 170"/>
                <a:gd name="T25" fmla="*/ 56 h 92"/>
                <a:gd name="T26" fmla="*/ 89 w 170"/>
                <a:gd name="T27" fmla="*/ 56 h 92"/>
                <a:gd name="T28" fmla="*/ 98 w 170"/>
                <a:gd name="T29" fmla="*/ 55 h 92"/>
                <a:gd name="T30" fmla="*/ 107 w 170"/>
                <a:gd name="T31" fmla="*/ 53 h 92"/>
                <a:gd name="T32" fmla="*/ 117 w 170"/>
                <a:gd name="T33" fmla="*/ 48 h 92"/>
                <a:gd name="T34" fmla="*/ 127 w 170"/>
                <a:gd name="T35" fmla="*/ 42 h 92"/>
                <a:gd name="T36" fmla="*/ 138 w 170"/>
                <a:gd name="T37" fmla="*/ 33 h 92"/>
                <a:gd name="T38" fmla="*/ 150 w 170"/>
                <a:gd name="T39" fmla="*/ 22 h 92"/>
                <a:gd name="T40" fmla="*/ 163 w 170"/>
                <a:gd name="T41" fmla="*/ 9 h 92"/>
                <a:gd name="T42" fmla="*/ 166 w 170"/>
                <a:gd name="T43" fmla="*/ 8 h 92"/>
                <a:gd name="T44" fmla="*/ 159 w 170"/>
                <a:gd name="T45" fmla="*/ 19 h 92"/>
                <a:gd name="T46" fmla="*/ 150 w 170"/>
                <a:gd name="T47" fmla="*/ 33 h 92"/>
                <a:gd name="T48" fmla="*/ 139 w 170"/>
                <a:gd name="T49" fmla="*/ 49 h 92"/>
                <a:gd name="T50" fmla="*/ 132 w 170"/>
                <a:gd name="T51" fmla="*/ 60 h 92"/>
                <a:gd name="T52" fmla="*/ 128 w 170"/>
                <a:gd name="T53" fmla="*/ 66 h 92"/>
                <a:gd name="T54" fmla="*/ 125 w 170"/>
                <a:gd name="T55" fmla="*/ 71 h 92"/>
                <a:gd name="T56" fmla="*/ 121 w 170"/>
                <a:gd name="T57" fmla="*/ 75 h 92"/>
                <a:gd name="T58" fmla="*/ 118 w 170"/>
                <a:gd name="T59" fmla="*/ 79 h 92"/>
                <a:gd name="T60" fmla="*/ 114 w 170"/>
                <a:gd name="T61" fmla="*/ 83 h 92"/>
                <a:gd name="T62" fmla="*/ 111 w 170"/>
                <a:gd name="T63" fmla="*/ 86 h 92"/>
                <a:gd name="T64" fmla="*/ 107 w 170"/>
                <a:gd name="T65" fmla="*/ 88 h 92"/>
                <a:gd name="T66" fmla="*/ 104 w 170"/>
                <a:gd name="T67" fmla="*/ 90 h 92"/>
                <a:gd name="T68" fmla="*/ 100 w 170"/>
                <a:gd name="T69" fmla="*/ 91 h 92"/>
                <a:gd name="T70" fmla="*/ 94 w 170"/>
                <a:gd name="T71" fmla="*/ 92 h 92"/>
                <a:gd name="T72" fmla="*/ 88 w 170"/>
                <a:gd name="T73" fmla="*/ 92 h 92"/>
                <a:gd name="T74" fmla="*/ 81 w 170"/>
                <a:gd name="T75" fmla="*/ 91 h 92"/>
                <a:gd name="T76" fmla="*/ 75 w 170"/>
                <a:gd name="T77" fmla="*/ 89 h 92"/>
                <a:gd name="T78" fmla="*/ 70 w 170"/>
                <a:gd name="T79" fmla="*/ 87 h 92"/>
                <a:gd name="T80" fmla="*/ 64 w 170"/>
                <a:gd name="T81" fmla="*/ 83 h 92"/>
                <a:gd name="T82" fmla="*/ 59 w 170"/>
                <a:gd name="T83" fmla="*/ 78 h 92"/>
                <a:gd name="T84" fmla="*/ 54 w 170"/>
                <a:gd name="T85" fmla="*/ 73 h 92"/>
                <a:gd name="T86" fmla="*/ 48 w 170"/>
                <a:gd name="T87" fmla="*/ 67 h 92"/>
                <a:gd name="T88" fmla="*/ 43 w 170"/>
                <a:gd name="T89" fmla="*/ 60 h 92"/>
                <a:gd name="T90" fmla="*/ 37 w 170"/>
                <a:gd name="T91" fmla="*/ 52 h 92"/>
                <a:gd name="T92" fmla="*/ 32 w 170"/>
                <a:gd name="T93" fmla="*/ 44 h 92"/>
                <a:gd name="T94" fmla="*/ 22 w 170"/>
                <a:gd name="T95" fmla="*/ 31 h 92"/>
                <a:gd name="T96" fmla="*/ 12 w 170"/>
                <a:gd name="T97" fmla="*/ 16 h 92"/>
                <a:gd name="T98" fmla="*/ 4 w 170"/>
                <a:gd name="T99" fmla="*/ 5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70" h="92">
                  <a:moveTo>
                    <a:pt x="0" y="0"/>
                  </a:moveTo>
                  <a:lnTo>
                    <a:pt x="1" y="0"/>
                  </a:lnTo>
                  <a:lnTo>
                    <a:pt x="1" y="1"/>
                  </a:lnTo>
                  <a:lnTo>
                    <a:pt x="2" y="1"/>
                  </a:lnTo>
                  <a:lnTo>
                    <a:pt x="3" y="2"/>
                  </a:lnTo>
                  <a:lnTo>
                    <a:pt x="5" y="3"/>
                  </a:lnTo>
                  <a:lnTo>
                    <a:pt x="7" y="5"/>
                  </a:lnTo>
                  <a:lnTo>
                    <a:pt x="9" y="6"/>
                  </a:lnTo>
                  <a:lnTo>
                    <a:pt x="10" y="7"/>
                  </a:lnTo>
                  <a:lnTo>
                    <a:pt x="12" y="9"/>
                  </a:lnTo>
                  <a:lnTo>
                    <a:pt x="14" y="10"/>
                  </a:lnTo>
                  <a:lnTo>
                    <a:pt x="19" y="15"/>
                  </a:lnTo>
                  <a:lnTo>
                    <a:pt x="24" y="20"/>
                  </a:lnTo>
                  <a:lnTo>
                    <a:pt x="29" y="24"/>
                  </a:lnTo>
                  <a:lnTo>
                    <a:pt x="34" y="28"/>
                  </a:lnTo>
                  <a:lnTo>
                    <a:pt x="38" y="32"/>
                  </a:lnTo>
                  <a:lnTo>
                    <a:pt x="43" y="36"/>
                  </a:lnTo>
                  <a:lnTo>
                    <a:pt x="47" y="39"/>
                  </a:lnTo>
                  <a:lnTo>
                    <a:pt x="51" y="42"/>
                  </a:lnTo>
                  <a:lnTo>
                    <a:pt x="56" y="45"/>
                  </a:lnTo>
                  <a:lnTo>
                    <a:pt x="60" y="48"/>
                  </a:lnTo>
                  <a:lnTo>
                    <a:pt x="64" y="50"/>
                  </a:lnTo>
                  <a:lnTo>
                    <a:pt x="68" y="52"/>
                  </a:lnTo>
                  <a:lnTo>
                    <a:pt x="72" y="54"/>
                  </a:lnTo>
                  <a:lnTo>
                    <a:pt x="77" y="55"/>
                  </a:lnTo>
                  <a:lnTo>
                    <a:pt x="81" y="56"/>
                  </a:lnTo>
                  <a:lnTo>
                    <a:pt x="85" y="56"/>
                  </a:lnTo>
                  <a:lnTo>
                    <a:pt x="89" y="56"/>
                  </a:lnTo>
                  <a:lnTo>
                    <a:pt x="94" y="56"/>
                  </a:lnTo>
                  <a:lnTo>
                    <a:pt x="98" y="55"/>
                  </a:lnTo>
                  <a:lnTo>
                    <a:pt x="103" y="54"/>
                  </a:lnTo>
                  <a:lnTo>
                    <a:pt x="107" y="53"/>
                  </a:lnTo>
                  <a:lnTo>
                    <a:pt x="112" y="50"/>
                  </a:lnTo>
                  <a:lnTo>
                    <a:pt x="117" y="48"/>
                  </a:lnTo>
                  <a:lnTo>
                    <a:pt x="122" y="45"/>
                  </a:lnTo>
                  <a:lnTo>
                    <a:pt x="127" y="42"/>
                  </a:lnTo>
                  <a:lnTo>
                    <a:pt x="133" y="38"/>
                  </a:lnTo>
                  <a:lnTo>
                    <a:pt x="138" y="33"/>
                  </a:lnTo>
                  <a:lnTo>
                    <a:pt x="144" y="28"/>
                  </a:lnTo>
                  <a:lnTo>
                    <a:pt x="150" y="22"/>
                  </a:lnTo>
                  <a:lnTo>
                    <a:pt x="157" y="16"/>
                  </a:lnTo>
                  <a:lnTo>
                    <a:pt x="163" y="9"/>
                  </a:lnTo>
                  <a:lnTo>
                    <a:pt x="170" y="2"/>
                  </a:lnTo>
                  <a:lnTo>
                    <a:pt x="166" y="8"/>
                  </a:lnTo>
                  <a:lnTo>
                    <a:pt x="163" y="13"/>
                  </a:lnTo>
                  <a:lnTo>
                    <a:pt x="159" y="19"/>
                  </a:lnTo>
                  <a:lnTo>
                    <a:pt x="156" y="24"/>
                  </a:lnTo>
                  <a:lnTo>
                    <a:pt x="150" y="33"/>
                  </a:lnTo>
                  <a:lnTo>
                    <a:pt x="144" y="42"/>
                  </a:lnTo>
                  <a:lnTo>
                    <a:pt x="139" y="49"/>
                  </a:lnTo>
                  <a:lnTo>
                    <a:pt x="135" y="56"/>
                  </a:lnTo>
                  <a:lnTo>
                    <a:pt x="132" y="60"/>
                  </a:lnTo>
                  <a:lnTo>
                    <a:pt x="130" y="63"/>
                  </a:lnTo>
                  <a:lnTo>
                    <a:pt x="128" y="66"/>
                  </a:lnTo>
                  <a:lnTo>
                    <a:pt x="127" y="68"/>
                  </a:lnTo>
                  <a:lnTo>
                    <a:pt x="125" y="71"/>
                  </a:lnTo>
                  <a:lnTo>
                    <a:pt x="123" y="73"/>
                  </a:lnTo>
                  <a:lnTo>
                    <a:pt x="121" y="75"/>
                  </a:lnTo>
                  <a:lnTo>
                    <a:pt x="119" y="78"/>
                  </a:lnTo>
                  <a:lnTo>
                    <a:pt x="118" y="79"/>
                  </a:lnTo>
                  <a:lnTo>
                    <a:pt x="116" y="81"/>
                  </a:lnTo>
                  <a:lnTo>
                    <a:pt x="114" y="83"/>
                  </a:lnTo>
                  <a:lnTo>
                    <a:pt x="113" y="84"/>
                  </a:lnTo>
                  <a:lnTo>
                    <a:pt x="111" y="86"/>
                  </a:lnTo>
                  <a:lnTo>
                    <a:pt x="109" y="87"/>
                  </a:lnTo>
                  <a:lnTo>
                    <a:pt x="107" y="88"/>
                  </a:lnTo>
                  <a:lnTo>
                    <a:pt x="106" y="89"/>
                  </a:lnTo>
                  <a:lnTo>
                    <a:pt x="104" y="90"/>
                  </a:lnTo>
                  <a:lnTo>
                    <a:pt x="102" y="90"/>
                  </a:lnTo>
                  <a:lnTo>
                    <a:pt x="100" y="91"/>
                  </a:lnTo>
                  <a:lnTo>
                    <a:pt x="98" y="91"/>
                  </a:lnTo>
                  <a:lnTo>
                    <a:pt x="94" y="92"/>
                  </a:lnTo>
                  <a:lnTo>
                    <a:pt x="91" y="92"/>
                  </a:lnTo>
                  <a:lnTo>
                    <a:pt x="88" y="92"/>
                  </a:lnTo>
                  <a:lnTo>
                    <a:pt x="84" y="92"/>
                  </a:lnTo>
                  <a:lnTo>
                    <a:pt x="81" y="91"/>
                  </a:lnTo>
                  <a:lnTo>
                    <a:pt x="78" y="91"/>
                  </a:lnTo>
                  <a:lnTo>
                    <a:pt x="75" y="89"/>
                  </a:lnTo>
                  <a:lnTo>
                    <a:pt x="72" y="88"/>
                  </a:lnTo>
                  <a:lnTo>
                    <a:pt x="70" y="87"/>
                  </a:lnTo>
                  <a:lnTo>
                    <a:pt x="67" y="85"/>
                  </a:lnTo>
                  <a:lnTo>
                    <a:pt x="64" y="83"/>
                  </a:lnTo>
                  <a:lnTo>
                    <a:pt x="62" y="81"/>
                  </a:lnTo>
                  <a:lnTo>
                    <a:pt x="59" y="78"/>
                  </a:lnTo>
                  <a:lnTo>
                    <a:pt x="56" y="76"/>
                  </a:lnTo>
                  <a:lnTo>
                    <a:pt x="54" y="73"/>
                  </a:lnTo>
                  <a:lnTo>
                    <a:pt x="51" y="70"/>
                  </a:lnTo>
                  <a:lnTo>
                    <a:pt x="48" y="67"/>
                  </a:lnTo>
                  <a:lnTo>
                    <a:pt x="46" y="64"/>
                  </a:lnTo>
                  <a:lnTo>
                    <a:pt x="43" y="60"/>
                  </a:lnTo>
                  <a:lnTo>
                    <a:pt x="40" y="56"/>
                  </a:lnTo>
                  <a:lnTo>
                    <a:pt x="37" y="52"/>
                  </a:lnTo>
                  <a:lnTo>
                    <a:pt x="35" y="48"/>
                  </a:lnTo>
                  <a:lnTo>
                    <a:pt x="32" y="44"/>
                  </a:lnTo>
                  <a:lnTo>
                    <a:pt x="29" y="40"/>
                  </a:lnTo>
                  <a:lnTo>
                    <a:pt x="22" y="31"/>
                  </a:lnTo>
                  <a:lnTo>
                    <a:pt x="15" y="21"/>
                  </a:lnTo>
                  <a:lnTo>
                    <a:pt x="12" y="16"/>
                  </a:lnTo>
                  <a:lnTo>
                    <a:pt x="8" y="11"/>
                  </a:lnTo>
                  <a:lnTo>
                    <a:pt x="4" y="5"/>
                  </a:lnTo>
                  <a:lnTo>
                    <a:pt x="0" y="0"/>
                  </a:lnTo>
                  <a:close/>
                </a:path>
              </a:pathLst>
            </a:custGeom>
            <a:solidFill>
              <a:srgbClr val="C4543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2" name="Freeform 36"/>
            <p:cNvSpPr>
              <a:spLocks noEditPoints="1"/>
            </p:cNvSpPr>
            <p:nvPr/>
          </p:nvSpPr>
          <p:spPr bwMode="auto">
            <a:xfrm>
              <a:off x="1316" y="1306"/>
              <a:ext cx="172" cy="94"/>
            </a:xfrm>
            <a:custGeom>
              <a:avLst/>
              <a:gdLst>
                <a:gd name="T0" fmla="*/ 1 w 172"/>
                <a:gd name="T1" fmla="*/ 0 h 94"/>
                <a:gd name="T2" fmla="*/ 9 w 172"/>
                <a:gd name="T3" fmla="*/ 15 h 94"/>
                <a:gd name="T4" fmla="*/ 20 w 172"/>
                <a:gd name="T5" fmla="*/ 29 h 94"/>
                <a:gd name="T6" fmla="*/ 32 w 172"/>
                <a:gd name="T7" fmla="*/ 47 h 94"/>
                <a:gd name="T8" fmla="*/ 47 w 172"/>
                <a:gd name="T9" fmla="*/ 67 h 94"/>
                <a:gd name="T10" fmla="*/ 60 w 172"/>
                <a:gd name="T11" fmla="*/ 81 h 94"/>
                <a:gd name="T12" fmla="*/ 72 w 172"/>
                <a:gd name="T13" fmla="*/ 90 h 94"/>
                <a:gd name="T14" fmla="*/ 86 w 172"/>
                <a:gd name="T15" fmla="*/ 94 h 94"/>
                <a:gd name="T16" fmla="*/ 101 w 172"/>
                <a:gd name="T17" fmla="*/ 93 h 94"/>
                <a:gd name="T18" fmla="*/ 109 w 172"/>
                <a:gd name="T19" fmla="*/ 90 h 94"/>
                <a:gd name="T20" fmla="*/ 117 w 172"/>
                <a:gd name="T21" fmla="*/ 84 h 94"/>
                <a:gd name="T22" fmla="*/ 125 w 172"/>
                <a:gd name="T23" fmla="*/ 75 h 94"/>
                <a:gd name="T24" fmla="*/ 135 w 172"/>
                <a:gd name="T25" fmla="*/ 60 h 94"/>
                <a:gd name="T26" fmla="*/ 150 w 172"/>
                <a:gd name="T27" fmla="*/ 38 h 94"/>
                <a:gd name="T28" fmla="*/ 159 w 172"/>
                <a:gd name="T29" fmla="*/ 23 h 94"/>
                <a:gd name="T30" fmla="*/ 170 w 172"/>
                <a:gd name="T31" fmla="*/ 7 h 94"/>
                <a:gd name="T32" fmla="*/ 157 w 172"/>
                <a:gd name="T33" fmla="*/ 16 h 94"/>
                <a:gd name="T34" fmla="*/ 139 w 172"/>
                <a:gd name="T35" fmla="*/ 33 h 94"/>
                <a:gd name="T36" fmla="*/ 123 w 172"/>
                <a:gd name="T37" fmla="*/ 45 h 94"/>
                <a:gd name="T38" fmla="*/ 108 w 172"/>
                <a:gd name="T39" fmla="*/ 52 h 94"/>
                <a:gd name="T40" fmla="*/ 95 w 172"/>
                <a:gd name="T41" fmla="*/ 56 h 94"/>
                <a:gd name="T42" fmla="*/ 82 w 172"/>
                <a:gd name="T43" fmla="*/ 55 h 94"/>
                <a:gd name="T44" fmla="*/ 70 w 172"/>
                <a:gd name="T45" fmla="*/ 52 h 94"/>
                <a:gd name="T46" fmla="*/ 57 w 172"/>
                <a:gd name="T47" fmla="*/ 45 h 94"/>
                <a:gd name="T48" fmla="*/ 44 w 172"/>
                <a:gd name="T49" fmla="*/ 36 h 94"/>
                <a:gd name="T50" fmla="*/ 26 w 172"/>
                <a:gd name="T51" fmla="*/ 20 h 94"/>
                <a:gd name="T52" fmla="*/ 11 w 172"/>
                <a:gd name="T53" fmla="*/ 6 h 94"/>
                <a:gd name="T54" fmla="*/ 4 w 172"/>
                <a:gd name="T55" fmla="*/ 1 h 94"/>
                <a:gd name="T56" fmla="*/ 8 w 172"/>
                <a:gd name="T57" fmla="*/ 7 h 94"/>
                <a:gd name="T58" fmla="*/ 14 w 172"/>
                <a:gd name="T59" fmla="*/ 12 h 94"/>
                <a:gd name="T60" fmla="*/ 39 w 172"/>
                <a:gd name="T61" fmla="*/ 34 h 94"/>
                <a:gd name="T62" fmla="*/ 52 w 172"/>
                <a:gd name="T63" fmla="*/ 44 h 94"/>
                <a:gd name="T64" fmla="*/ 65 w 172"/>
                <a:gd name="T65" fmla="*/ 52 h 94"/>
                <a:gd name="T66" fmla="*/ 77 w 172"/>
                <a:gd name="T67" fmla="*/ 57 h 94"/>
                <a:gd name="T68" fmla="*/ 90 w 172"/>
                <a:gd name="T69" fmla="*/ 58 h 94"/>
                <a:gd name="T70" fmla="*/ 102 w 172"/>
                <a:gd name="T71" fmla="*/ 57 h 94"/>
                <a:gd name="T72" fmla="*/ 115 w 172"/>
                <a:gd name="T73" fmla="*/ 52 h 94"/>
                <a:gd name="T74" fmla="*/ 129 w 172"/>
                <a:gd name="T75" fmla="*/ 43 h 94"/>
                <a:gd name="T76" fmla="*/ 145 w 172"/>
                <a:gd name="T77" fmla="*/ 31 h 94"/>
                <a:gd name="T78" fmla="*/ 162 w 172"/>
                <a:gd name="T79" fmla="*/ 15 h 94"/>
                <a:gd name="T80" fmla="*/ 148 w 172"/>
                <a:gd name="T81" fmla="*/ 36 h 94"/>
                <a:gd name="T82" fmla="*/ 130 w 172"/>
                <a:gd name="T83" fmla="*/ 63 h 94"/>
                <a:gd name="T84" fmla="*/ 122 w 172"/>
                <a:gd name="T85" fmla="*/ 75 h 94"/>
                <a:gd name="T86" fmla="*/ 115 w 172"/>
                <a:gd name="T87" fmla="*/ 83 h 94"/>
                <a:gd name="T88" fmla="*/ 107 w 172"/>
                <a:gd name="T89" fmla="*/ 88 h 94"/>
                <a:gd name="T90" fmla="*/ 99 w 172"/>
                <a:gd name="T91" fmla="*/ 91 h 94"/>
                <a:gd name="T92" fmla="*/ 84 w 172"/>
                <a:gd name="T93" fmla="*/ 91 h 94"/>
                <a:gd name="T94" fmla="*/ 71 w 172"/>
                <a:gd name="T95" fmla="*/ 86 h 94"/>
                <a:gd name="T96" fmla="*/ 59 w 172"/>
                <a:gd name="T97" fmla="*/ 77 h 94"/>
                <a:gd name="T98" fmla="*/ 47 w 172"/>
                <a:gd name="T99" fmla="*/ 63 h 94"/>
                <a:gd name="T100" fmla="*/ 30 w 172"/>
                <a:gd name="T101" fmla="*/ 39 h 94"/>
                <a:gd name="T102" fmla="*/ 21 w 172"/>
                <a:gd name="T103" fmla="*/ 27 h 94"/>
                <a:gd name="T104" fmla="*/ 12 w 172"/>
                <a:gd name="T105" fmla="*/ 14 h 94"/>
                <a:gd name="T106" fmla="*/ 6 w 172"/>
                <a:gd name="T107" fmla="*/ 6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72" h="94">
                  <a:moveTo>
                    <a:pt x="3" y="1"/>
                  </a:moveTo>
                  <a:lnTo>
                    <a:pt x="3" y="1"/>
                  </a:lnTo>
                  <a:lnTo>
                    <a:pt x="2" y="0"/>
                  </a:lnTo>
                  <a:lnTo>
                    <a:pt x="2" y="0"/>
                  </a:lnTo>
                  <a:lnTo>
                    <a:pt x="1" y="0"/>
                  </a:lnTo>
                  <a:lnTo>
                    <a:pt x="1" y="0"/>
                  </a:lnTo>
                  <a:lnTo>
                    <a:pt x="0" y="2"/>
                  </a:lnTo>
                  <a:lnTo>
                    <a:pt x="2" y="4"/>
                  </a:lnTo>
                  <a:lnTo>
                    <a:pt x="4" y="7"/>
                  </a:lnTo>
                  <a:lnTo>
                    <a:pt x="6" y="10"/>
                  </a:lnTo>
                  <a:lnTo>
                    <a:pt x="8" y="12"/>
                  </a:lnTo>
                  <a:lnTo>
                    <a:pt x="9" y="15"/>
                  </a:lnTo>
                  <a:lnTo>
                    <a:pt x="11" y="17"/>
                  </a:lnTo>
                  <a:lnTo>
                    <a:pt x="13" y="20"/>
                  </a:lnTo>
                  <a:lnTo>
                    <a:pt x="15" y="22"/>
                  </a:lnTo>
                  <a:lnTo>
                    <a:pt x="17" y="24"/>
                  </a:lnTo>
                  <a:lnTo>
                    <a:pt x="18" y="27"/>
                  </a:lnTo>
                  <a:lnTo>
                    <a:pt x="20" y="29"/>
                  </a:lnTo>
                  <a:lnTo>
                    <a:pt x="21" y="31"/>
                  </a:lnTo>
                  <a:lnTo>
                    <a:pt x="23" y="34"/>
                  </a:lnTo>
                  <a:lnTo>
                    <a:pt x="25" y="36"/>
                  </a:lnTo>
                  <a:lnTo>
                    <a:pt x="26" y="38"/>
                  </a:lnTo>
                  <a:lnTo>
                    <a:pt x="28" y="40"/>
                  </a:lnTo>
                  <a:lnTo>
                    <a:pt x="32" y="47"/>
                  </a:lnTo>
                  <a:lnTo>
                    <a:pt x="37" y="53"/>
                  </a:lnTo>
                  <a:lnTo>
                    <a:pt x="39" y="56"/>
                  </a:lnTo>
                  <a:lnTo>
                    <a:pt x="41" y="59"/>
                  </a:lnTo>
                  <a:lnTo>
                    <a:pt x="43" y="62"/>
                  </a:lnTo>
                  <a:lnTo>
                    <a:pt x="45" y="65"/>
                  </a:lnTo>
                  <a:lnTo>
                    <a:pt x="47" y="67"/>
                  </a:lnTo>
                  <a:lnTo>
                    <a:pt x="49" y="70"/>
                  </a:lnTo>
                  <a:lnTo>
                    <a:pt x="51" y="72"/>
                  </a:lnTo>
                  <a:lnTo>
                    <a:pt x="54" y="75"/>
                  </a:lnTo>
                  <a:lnTo>
                    <a:pt x="56" y="77"/>
                  </a:lnTo>
                  <a:lnTo>
                    <a:pt x="58" y="79"/>
                  </a:lnTo>
                  <a:lnTo>
                    <a:pt x="60" y="81"/>
                  </a:lnTo>
                  <a:lnTo>
                    <a:pt x="62" y="83"/>
                  </a:lnTo>
                  <a:lnTo>
                    <a:pt x="64" y="84"/>
                  </a:lnTo>
                  <a:lnTo>
                    <a:pt x="66" y="86"/>
                  </a:lnTo>
                  <a:lnTo>
                    <a:pt x="68" y="87"/>
                  </a:lnTo>
                  <a:lnTo>
                    <a:pt x="70" y="89"/>
                  </a:lnTo>
                  <a:lnTo>
                    <a:pt x="72" y="90"/>
                  </a:lnTo>
                  <a:lnTo>
                    <a:pt x="74" y="91"/>
                  </a:lnTo>
                  <a:lnTo>
                    <a:pt x="77" y="92"/>
                  </a:lnTo>
                  <a:lnTo>
                    <a:pt x="79" y="93"/>
                  </a:lnTo>
                  <a:lnTo>
                    <a:pt x="81" y="93"/>
                  </a:lnTo>
                  <a:lnTo>
                    <a:pt x="84" y="94"/>
                  </a:lnTo>
                  <a:lnTo>
                    <a:pt x="86" y="94"/>
                  </a:lnTo>
                  <a:lnTo>
                    <a:pt x="88" y="94"/>
                  </a:lnTo>
                  <a:lnTo>
                    <a:pt x="91" y="94"/>
                  </a:lnTo>
                  <a:lnTo>
                    <a:pt x="94" y="94"/>
                  </a:lnTo>
                  <a:lnTo>
                    <a:pt x="96" y="94"/>
                  </a:lnTo>
                  <a:lnTo>
                    <a:pt x="99" y="93"/>
                  </a:lnTo>
                  <a:lnTo>
                    <a:pt x="101" y="93"/>
                  </a:lnTo>
                  <a:lnTo>
                    <a:pt x="102" y="93"/>
                  </a:lnTo>
                  <a:lnTo>
                    <a:pt x="104" y="92"/>
                  </a:lnTo>
                  <a:lnTo>
                    <a:pt x="105" y="92"/>
                  </a:lnTo>
                  <a:lnTo>
                    <a:pt x="107" y="91"/>
                  </a:lnTo>
                  <a:lnTo>
                    <a:pt x="108" y="90"/>
                  </a:lnTo>
                  <a:lnTo>
                    <a:pt x="109" y="90"/>
                  </a:lnTo>
                  <a:lnTo>
                    <a:pt x="111" y="89"/>
                  </a:lnTo>
                  <a:lnTo>
                    <a:pt x="112" y="88"/>
                  </a:lnTo>
                  <a:lnTo>
                    <a:pt x="113" y="87"/>
                  </a:lnTo>
                  <a:lnTo>
                    <a:pt x="115" y="86"/>
                  </a:lnTo>
                  <a:lnTo>
                    <a:pt x="116" y="85"/>
                  </a:lnTo>
                  <a:lnTo>
                    <a:pt x="117" y="84"/>
                  </a:lnTo>
                  <a:lnTo>
                    <a:pt x="118" y="83"/>
                  </a:lnTo>
                  <a:lnTo>
                    <a:pt x="120" y="81"/>
                  </a:lnTo>
                  <a:lnTo>
                    <a:pt x="121" y="80"/>
                  </a:lnTo>
                  <a:lnTo>
                    <a:pt x="122" y="78"/>
                  </a:lnTo>
                  <a:lnTo>
                    <a:pt x="124" y="77"/>
                  </a:lnTo>
                  <a:lnTo>
                    <a:pt x="125" y="75"/>
                  </a:lnTo>
                  <a:lnTo>
                    <a:pt x="126" y="73"/>
                  </a:lnTo>
                  <a:lnTo>
                    <a:pt x="128" y="71"/>
                  </a:lnTo>
                  <a:lnTo>
                    <a:pt x="129" y="69"/>
                  </a:lnTo>
                  <a:lnTo>
                    <a:pt x="131" y="67"/>
                  </a:lnTo>
                  <a:lnTo>
                    <a:pt x="132" y="65"/>
                  </a:lnTo>
                  <a:lnTo>
                    <a:pt x="135" y="60"/>
                  </a:lnTo>
                  <a:lnTo>
                    <a:pt x="138" y="55"/>
                  </a:lnTo>
                  <a:lnTo>
                    <a:pt x="142" y="50"/>
                  </a:lnTo>
                  <a:lnTo>
                    <a:pt x="146" y="44"/>
                  </a:lnTo>
                  <a:lnTo>
                    <a:pt x="147" y="42"/>
                  </a:lnTo>
                  <a:lnTo>
                    <a:pt x="149" y="40"/>
                  </a:lnTo>
                  <a:lnTo>
                    <a:pt x="150" y="38"/>
                  </a:lnTo>
                  <a:lnTo>
                    <a:pt x="151" y="35"/>
                  </a:lnTo>
                  <a:lnTo>
                    <a:pt x="153" y="33"/>
                  </a:lnTo>
                  <a:lnTo>
                    <a:pt x="155" y="31"/>
                  </a:lnTo>
                  <a:lnTo>
                    <a:pt x="156" y="28"/>
                  </a:lnTo>
                  <a:lnTo>
                    <a:pt x="158" y="26"/>
                  </a:lnTo>
                  <a:lnTo>
                    <a:pt x="159" y="23"/>
                  </a:lnTo>
                  <a:lnTo>
                    <a:pt x="161" y="21"/>
                  </a:lnTo>
                  <a:lnTo>
                    <a:pt x="163" y="18"/>
                  </a:lnTo>
                  <a:lnTo>
                    <a:pt x="165" y="15"/>
                  </a:lnTo>
                  <a:lnTo>
                    <a:pt x="166" y="12"/>
                  </a:lnTo>
                  <a:lnTo>
                    <a:pt x="168" y="10"/>
                  </a:lnTo>
                  <a:lnTo>
                    <a:pt x="170" y="7"/>
                  </a:lnTo>
                  <a:lnTo>
                    <a:pt x="172" y="4"/>
                  </a:lnTo>
                  <a:lnTo>
                    <a:pt x="170" y="2"/>
                  </a:lnTo>
                  <a:lnTo>
                    <a:pt x="167" y="6"/>
                  </a:lnTo>
                  <a:lnTo>
                    <a:pt x="163" y="10"/>
                  </a:lnTo>
                  <a:lnTo>
                    <a:pt x="160" y="13"/>
                  </a:lnTo>
                  <a:lnTo>
                    <a:pt x="157" y="16"/>
                  </a:lnTo>
                  <a:lnTo>
                    <a:pt x="154" y="19"/>
                  </a:lnTo>
                  <a:lnTo>
                    <a:pt x="151" y="22"/>
                  </a:lnTo>
                  <a:lnTo>
                    <a:pt x="148" y="25"/>
                  </a:lnTo>
                  <a:lnTo>
                    <a:pt x="145" y="28"/>
                  </a:lnTo>
                  <a:lnTo>
                    <a:pt x="142" y="31"/>
                  </a:lnTo>
                  <a:lnTo>
                    <a:pt x="139" y="33"/>
                  </a:lnTo>
                  <a:lnTo>
                    <a:pt x="136" y="35"/>
                  </a:lnTo>
                  <a:lnTo>
                    <a:pt x="133" y="37"/>
                  </a:lnTo>
                  <a:lnTo>
                    <a:pt x="131" y="39"/>
                  </a:lnTo>
                  <a:lnTo>
                    <a:pt x="128" y="41"/>
                  </a:lnTo>
                  <a:lnTo>
                    <a:pt x="125" y="43"/>
                  </a:lnTo>
                  <a:lnTo>
                    <a:pt x="123" y="45"/>
                  </a:lnTo>
                  <a:lnTo>
                    <a:pt x="120" y="46"/>
                  </a:lnTo>
                  <a:lnTo>
                    <a:pt x="118" y="48"/>
                  </a:lnTo>
                  <a:lnTo>
                    <a:pt x="115" y="49"/>
                  </a:lnTo>
                  <a:lnTo>
                    <a:pt x="113" y="50"/>
                  </a:lnTo>
                  <a:lnTo>
                    <a:pt x="110" y="51"/>
                  </a:lnTo>
                  <a:lnTo>
                    <a:pt x="108" y="52"/>
                  </a:lnTo>
                  <a:lnTo>
                    <a:pt x="106" y="53"/>
                  </a:lnTo>
                  <a:lnTo>
                    <a:pt x="104" y="54"/>
                  </a:lnTo>
                  <a:lnTo>
                    <a:pt x="101" y="55"/>
                  </a:lnTo>
                  <a:lnTo>
                    <a:pt x="99" y="55"/>
                  </a:lnTo>
                  <a:lnTo>
                    <a:pt x="97" y="55"/>
                  </a:lnTo>
                  <a:lnTo>
                    <a:pt x="95" y="56"/>
                  </a:lnTo>
                  <a:lnTo>
                    <a:pt x="92" y="56"/>
                  </a:lnTo>
                  <a:lnTo>
                    <a:pt x="90" y="56"/>
                  </a:lnTo>
                  <a:lnTo>
                    <a:pt x="88" y="56"/>
                  </a:lnTo>
                  <a:lnTo>
                    <a:pt x="86" y="56"/>
                  </a:lnTo>
                  <a:lnTo>
                    <a:pt x="84" y="56"/>
                  </a:lnTo>
                  <a:lnTo>
                    <a:pt x="82" y="55"/>
                  </a:lnTo>
                  <a:lnTo>
                    <a:pt x="80" y="55"/>
                  </a:lnTo>
                  <a:lnTo>
                    <a:pt x="78" y="55"/>
                  </a:lnTo>
                  <a:lnTo>
                    <a:pt x="76" y="54"/>
                  </a:lnTo>
                  <a:lnTo>
                    <a:pt x="74" y="53"/>
                  </a:lnTo>
                  <a:lnTo>
                    <a:pt x="72" y="53"/>
                  </a:lnTo>
                  <a:lnTo>
                    <a:pt x="70" y="52"/>
                  </a:lnTo>
                  <a:lnTo>
                    <a:pt x="68" y="51"/>
                  </a:lnTo>
                  <a:lnTo>
                    <a:pt x="66" y="50"/>
                  </a:lnTo>
                  <a:lnTo>
                    <a:pt x="63" y="49"/>
                  </a:lnTo>
                  <a:lnTo>
                    <a:pt x="61" y="48"/>
                  </a:lnTo>
                  <a:lnTo>
                    <a:pt x="59" y="46"/>
                  </a:lnTo>
                  <a:lnTo>
                    <a:pt x="57" y="45"/>
                  </a:lnTo>
                  <a:lnTo>
                    <a:pt x="55" y="44"/>
                  </a:lnTo>
                  <a:lnTo>
                    <a:pt x="53" y="42"/>
                  </a:lnTo>
                  <a:lnTo>
                    <a:pt x="51" y="41"/>
                  </a:lnTo>
                  <a:lnTo>
                    <a:pt x="49" y="39"/>
                  </a:lnTo>
                  <a:lnTo>
                    <a:pt x="47" y="37"/>
                  </a:lnTo>
                  <a:lnTo>
                    <a:pt x="44" y="36"/>
                  </a:lnTo>
                  <a:lnTo>
                    <a:pt x="42" y="34"/>
                  </a:lnTo>
                  <a:lnTo>
                    <a:pt x="40" y="32"/>
                  </a:lnTo>
                  <a:lnTo>
                    <a:pt x="38" y="30"/>
                  </a:lnTo>
                  <a:lnTo>
                    <a:pt x="35" y="28"/>
                  </a:lnTo>
                  <a:lnTo>
                    <a:pt x="31" y="24"/>
                  </a:lnTo>
                  <a:lnTo>
                    <a:pt x="26" y="20"/>
                  </a:lnTo>
                  <a:lnTo>
                    <a:pt x="21" y="15"/>
                  </a:lnTo>
                  <a:lnTo>
                    <a:pt x="15" y="10"/>
                  </a:lnTo>
                  <a:lnTo>
                    <a:pt x="14" y="9"/>
                  </a:lnTo>
                  <a:lnTo>
                    <a:pt x="13" y="8"/>
                  </a:lnTo>
                  <a:lnTo>
                    <a:pt x="12" y="7"/>
                  </a:lnTo>
                  <a:lnTo>
                    <a:pt x="11" y="6"/>
                  </a:lnTo>
                  <a:lnTo>
                    <a:pt x="9" y="5"/>
                  </a:lnTo>
                  <a:lnTo>
                    <a:pt x="8" y="4"/>
                  </a:lnTo>
                  <a:lnTo>
                    <a:pt x="7" y="3"/>
                  </a:lnTo>
                  <a:lnTo>
                    <a:pt x="5" y="2"/>
                  </a:lnTo>
                  <a:lnTo>
                    <a:pt x="5" y="2"/>
                  </a:lnTo>
                  <a:lnTo>
                    <a:pt x="4" y="1"/>
                  </a:lnTo>
                  <a:lnTo>
                    <a:pt x="4" y="1"/>
                  </a:lnTo>
                  <a:lnTo>
                    <a:pt x="3" y="1"/>
                  </a:lnTo>
                  <a:lnTo>
                    <a:pt x="3" y="1"/>
                  </a:lnTo>
                  <a:close/>
                  <a:moveTo>
                    <a:pt x="6" y="6"/>
                  </a:moveTo>
                  <a:lnTo>
                    <a:pt x="7" y="6"/>
                  </a:lnTo>
                  <a:lnTo>
                    <a:pt x="8" y="7"/>
                  </a:lnTo>
                  <a:lnTo>
                    <a:pt x="9" y="8"/>
                  </a:lnTo>
                  <a:lnTo>
                    <a:pt x="10" y="9"/>
                  </a:lnTo>
                  <a:lnTo>
                    <a:pt x="11" y="10"/>
                  </a:lnTo>
                  <a:lnTo>
                    <a:pt x="12" y="10"/>
                  </a:lnTo>
                  <a:lnTo>
                    <a:pt x="13" y="11"/>
                  </a:lnTo>
                  <a:lnTo>
                    <a:pt x="14" y="12"/>
                  </a:lnTo>
                  <a:lnTo>
                    <a:pt x="19" y="17"/>
                  </a:lnTo>
                  <a:lnTo>
                    <a:pt x="24" y="22"/>
                  </a:lnTo>
                  <a:lnTo>
                    <a:pt x="29" y="26"/>
                  </a:lnTo>
                  <a:lnTo>
                    <a:pt x="34" y="30"/>
                  </a:lnTo>
                  <a:lnTo>
                    <a:pt x="36" y="32"/>
                  </a:lnTo>
                  <a:lnTo>
                    <a:pt x="39" y="34"/>
                  </a:lnTo>
                  <a:lnTo>
                    <a:pt x="41" y="36"/>
                  </a:lnTo>
                  <a:lnTo>
                    <a:pt x="43" y="38"/>
                  </a:lnTo>
                  <a:lnTo>
                    <a:pt x="45" y="40"/>
                  </a:lnTo>
                  <a:lnTo>
                    <a:pt x="48" y="41"/>
                  </a:lnTo>
                  <a:lnTo>
                    <a:pt x="50" y="43"/>
                  </a:lnTo>
                  <a:lnTo>
                    <a:pt x="52" y="44"/>
                  </a:lnTo>
                  <a:lnTo>
                    <a:pt x="54" y="46"/>
                  </a:lnTo>
                  <a:lnTo>
                    <a:pt x="56" y="47"/>
                  </a:lnTo>
                  <a:lnTo>
                    <a:pt x="58" y="49"/>
                  </a:lnTo>
                  <a:lnTo>
                    <a:pt x="61" y="50"/>
                  </a:lnTo>
                  <a:lnTo>
                    <a:pt x="63" y="51"/>
                  </a:lnTo>
                  <a:lnTo>
                    <a:pt x="65" y="52"/>
                  </a:lnTo>
                  <a:lnTo>
                    <a:pt x="67" y="53"/>
                  </a:lnTo>
                  <a:lnTo>
                    <a:pt x="69" y="54"/>
                  </a:lnTo>
                  <a:lnTo>
                    <a:pt x="71" y="55"/>
                  </a:lnTo>
                  <a:lnTo>
                    <a:pt x="73" y="56"/>
                  </a:lnTo>
                  <a:lnTo>
                    <a:pt x="75" y="56"/>
                  </a:lnTo>
                  <a:lnTo>
                    <a:pt x="77" y="57"/>
                  </a:lnTo>
                  <a:lnTo>
                    <a:pt x="80" y="57"/>
                  </a:lnTo>
                  <a:lnTo>
                    <a:pt x="82" y="58"/>
                  </a:lnTo>
                  <a:lnTo>
                    <a:pt x="84" y="58"/>
                  </a:lnTo>
                  <a:lnTo>
                    <a:pt x="86" y="58"/>
                  </a:lnTo>
                  <a:lnTo>
                    <a:pt x="88" y="58"/>
                  </a:lnTo>
                  <a:lnTo>
                    <a:pt x="90" y="58"/>
                  </a:lnTo>
                  <a:lnTo>
                    <a:pt x="92" y="58"/>
                  </a:lnTo>
                  <a:lnTo>
                    <a:pt x="94" y="58"/>
                  </a:lnTo>
                  <a:lnTo>
                    <a:pt x="96" y="58"/>
                  </a:lnTo>
                  <a:lnTo>
                    <a:pt x="98" y="58"/>
                  </a:lnTo>
                  <a:lnTo>
                    <a:pt x="100" y="57"/>
                  </a:lnTo>
                  <a:lnTo>
                    <a:pt x="102" y="57"/>
                  </a:lnTo>
                  <a:lnTo>
                    <a:pt x="104" y="56"/>
                  </a:lnTo>
                  <a:lnTo>
                    <a:pt x="106" y="56"/>
                  </a:lnTo>
                  <a:lnTo>
                    <a:pt x="109" y="55"/>
                  </a:lnTo>
                  <a:lnTo>
                    <a:pt x="111" y="54"/>
                  </a:lnTo>
                  <a:lnTo>
                    <a:pt x="113" y="53"/>
                  </a:lnTo>
                  <a:lnTo>
                    <a:pt x="115" y="52"/>
                  </a:lnTo>
                  <a:lnTo>
                    <a:pt x="117" y="51"/>
                  </a:lnTo>
                  <a:lnTo>
                    <a:pt x="120" y="49"/>
                  </a:lnTo>
                  <a:lnTo>
                    <a:pt x="122" y="48"/>
                  </a:lnTo>
                  <a:lnTo>
                    <a:pt x="125" y="47"/>
                  </a:lnTo>
                  <a:lnTo>
                    <a:pt x="127" y="45"/>
                  </a:lnTo>
                  <a:lnTo>
                    <a:pt x="129" y="43"/>
                  </a:lnTo>
                  <a:lnTo>
                    <a:pt x="132" y="42"/>
                  </a:lnTo>
                  <a:lnTo>
                    <a:pt x="134" y="40"/>
                  </a:lnTo>
                  <a:lnTo>
                    <a:pt x="137" y="38"/>
                  </a:lnTo>
                  <a:lnTo>
                    <a:pt x="139" y="36"/>
                  </a:lnTo>
                  <a:lnTo>
                    <a:pt x="142" y="33"/>
                  </a:lnTo>
                  <a:lnTo>
                    <a:pt x="145" y="31"/>
                  </a:lnTo>
                  <a:lnTo>
                    <a:pt x="148" y="29"/>
                  </a:lnTo>
                  <a:lnTo>
                    <a:pt x="150" y="26"/>
                  </a:lnTo>
                  <a:lnTo>
                    <a:pt x="153" y="23"/>
                  </a:lnTo>
                  <a:lnTo>
                    <a:pt x="156" y="21"/>
                  </a:lnTo>
                  <a:lnTo>
                    <a:pt x="159" y="18"/>
                  </a:lnTo>
                  <a:lnTo>
                    <a:pt x="162" y="15"/>
                  </a:lnTo>
                  <a:lnTo>
                    <a:pt x="159" y="19"/>
                  </a:lnTo>
                  <a:lnTo>
                    <a:pt x="157" y="22"/>
                  </a:lnTo>
                  <a:lnTo>
                    <a:pt x="155" y="26"/>
                  </a:lnTo>
                  <a:lnTo>
                    <a:pt x="152" y="30"/>
                  </a:lnTo>
                  <a:lnTo>
                    <a:pt x="150" y="33"/>
                  </a:lnTo>
                  <a:lnTo>
                    <a:pt x="148" y="36"/>
                  </a:lnTo>
                  <a:lnTo>
                    <a:pt x="146" y="40"/>
                  </a:lnTo>
                  <a:lnTo>
                    <a:pt x="144" y="43"/>
                  </a:lnTo>
                  <a:lnTo>
                    <a:pt x="140" y="48"/>
                  </a:lnTo>
                  <a:lnTo>
                    <a:pt x="137" y="54"/>
                  </a:lnTo>
                  <a:lnTo>
                    <a:pt x="133" y="59"/>
                  </a:lnTo>
                  <a:lnTo>
                    <a:pt x="130" y="63"/>
                  </a:lnTo>
                  <a:lnTo>
                    <a:pt x="129" y="65"/>
                  </a:lnTo>
                  <a:lnTo>
                    <a:pt x="127" y="67"/>
                  </a:lnTo>
                  <a:lnTo>
                    <a:pt x="126" y="69"/>
                  </a:lnTo>
                  <a:lnTo>
                    <a:pt x="125" y="71"/>
                  </a:lnTo>
                  <a:lnTo>
                    <a:pt x="123" y="73"/>
                  </a:lnTo>
                  <a:lnTo>
                    <a:pt x="122" y="75"/>
                  </a:lnTo>
                  <a:lnTo>
                    <a:pt x="121" y="76"/>
                  </a:lnTo>
                  <a:lnTo>
                    <a:pt x="119" y="78"/>
                  </a:lnTo>
                  <a:lnTo>
                    <a:pt x="118" y="79"/>
                  </a:lnTo>
                  <a:lnTo>
                    <a:pt x="117" y="80"/>
                  </a:lnTo>
                  <a:lnTo>
                    <a:pt x="116" y="82"/>
                  </a:lnTo>
                  <a:lnTo>
                    <a:pt x="115" y="83"/>
                  </a:lnTo>
                  <a:lnTo>
                    <a:pt x="113" y="84"/>
                  </a:lnTo>
                  <a:lnTo>
                    <a:pt x="112" y="85"/>
                  </a:lnTo>
                  <a:lnTo>
                    <a:pt x="111" y="86"/>
                  </a:lnTo>
                  <a:lnTo>
                    <a:pt x="110" y="87"/>
                  </a:lnTo>
                  <a:lnTo>
                    <a:pt x="108" y="87"/>
                  </a:lnTo>
                  <a:lnTo>
                    <a:pt x="107" y="88"/>
                  </a:lnTo>
                  <a:lnTo>
                    <a:pt x="106" y="89"/>
                  </a:lnTo>
                  <a:lnTo>
                    <a:pt x="104" y="89"/>
                  </a:lnTo>
                  <a:lnTo>
                    <a:pt x="103" y="90"/>
                  </a:lnTo>
                  <a:lnTo>
                    <a:pt x="102" y="90"/>
                  </a:lnTo>
                  <a:lnTo>
                    <a:pt x="100" y="91"/>
                  </a:lnTo>
                  <a:lnTo>
                    <a:pt x="99" y="91"/>
                  </a:lnTo>
                  <a:lnTo>
                    <a:pt x="96" y="91"/>
                  </a:lnTo>
                  <a:lnTo>
                    <a:pt x="93" y="92"/>
                  </a:lnTo>
                  <a:lnTo>
                    <a:pt x="91" y="92"/>
                  </a:lnTo>
                  <a:lnTo>
                    <a:pt x="89" y="92"/>
                  </a:lnTo>
                  <a:lnTo>
                    <a:pt x="86" y="92"/>
                  </a:lnTo>
                  <a:lnTo>
                    <a:pt x="84" y="91"/>
                  </a:lnTo>
                  <a:lnTo>
                    <a:pt x="81" y="91"/>
                  </a:lnTo>
                  <a:lnTo>
                    <a:pt x="79" y="90"/>
                  </a:lnTo>
                  <a:lnTo>
                    <a:pt x="77" y="89"/>
                  </a:lnTo>
                  <a:lnTo>
                    <a:pt x="75" y="89"/>
                  </a:lnTo>
                  <a:lnTo>
                    <a:pt x="73" y="88"/>
                  </a:lnTo>
                  <a:lnTo>
                    <a:pt x="71" y="86"/>
                  </a:lnTo>
                  <a:lnTo>
                    <a:pt x="69" y="85"/>
                  </a:lnTo>
                  <a:lnTo>
                    <a:pt x="67" y="84"/>
                  </a:lnTo>
                  <a:lnTo>
                    <a:pt x="65" y="82"/>
                  </a:lnTo>
                  <a:lnTo>
                    <a:pt x="63" y="80"/>
                  </a:lnTo>
                  <a:lnTo>
                    <a:pt x="61" y="79"/>
                  </a:lnTo>
                  <a:lnTo>
                    <a:pt x="59" y="77"/>
                  </a:lnTo>
                  <a:lnTo>
                    <a:pt x="57" y="75"/>
                  </a:lnTo>
                  <a:lnTo>
                    <a:pt x="55" y="73"/>
                  </a:lnTo>
                  <a:lnTo>
                    <a:pt x="53" y="70"/>
                  </a:lnTo>
                  <a:lnTo>
                    <a:pt x="51" y="68"/>
                  </a:lnTo>
                  <a:lnTo>
                    <a:pt x="49" y="65"/>
                  </a:lnTo>
                  <a:lnTo>
                    <a:pt x="47" y="63"/>
                  </a:lnTo>
                  <a:lnTo>
                    <a:pt x="45" y="60"/>
                  </a:lnTo>
                  <a:lnTo>
                    <a:pt x="43" y="57"/>
                  </a:lnTo>
                  <a:lnTo>
                    <a:pt x="41" y="55"/>
                  </a:lnTo>
                  <a:lnTo>
                    <a:pt x="39" y="52"/>
                  </a:lnTo>
                  <a:lnTo>
                    <a:pt x="34" y="45"/>
                  </a:lnTo>
                  <a:lnTo>
                    <a:pt x="30" y="39"/>
                  </a:lnTo>
                  <a:lnTo>
                    <a:pt x="28" y="37"/>
                  </a:lnTo>
                  <a:lnTo>
                    <a:pt x="27" y="35"/>
                  </a:lnTo>
                  <a:lnTo>
                    <a:pt x="26" y="33"/>
                  </a:lnTo>
                  <a:lnTo>
                    <a:pt x="24" y="31"/>
                  </a:lnTo>
                  <a:lnTo>
                    <a:pt x="23" y="29"/>
                  </a:lnTo>
                  <a:lnTo>
                    <a:pt x="21" y="27"/>
                  </a:lnTo>
                  <a:lnTo>
                    <a:pt x="20" y="25"/>
                  </a:lnTo>
                  <a:lnTo>
                    <a:pt x="19" y="23"/>
                  </a:lnTo>
                  <a:lnTo>
                    <a:pt x="17" y="21"/>
                  </a:lnTo>
                  <a:lnTo>
                    <a:pt x="15" y="19"/>
                  </a:lnTo>
                  <a:lnTo>
                    <a:pt x="14" y="17"/>
                  </a:lnTo>
                  <a:lnTo>
                    <a:pt x="12" y="14"/>
                  </a:lnTo>
                  <a:lnTo>
                    <a:pt x="11" y="12"/>
                  </a:lnTo>
                  <a:lnTo>
                    <a:pt x="9" y="10"/>
                  </a:lnTo>
                  <a:lnTo>
                    <a:pt x="7" y="8"/>
                  </a:lnTo>
                  <a:lnTo>
                    <a:pt x="6" y="6"/>
                  </a:lnTo>
                  <a:lnTo>
                    <a:pt x="6" y="6"/>
                  </a:lnTo>
                  <a:lnTo>
                    <a:pt x="6" y="6"/>
                  </a:lnTo>
                  <a:close/>
                </a:path>
              </a:pathLst>
            </a:custGeom>
            <a:solidFill>
              <a:srgbClr val="C9271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3" name="Freeform 37"/>
            <p:cNvSpPr>
              <a:spLocks/>
            </p:cNvSpPr>
            <p:nvPr/>
          </p:nvSpPr>
          <p:spPr bwMode="auto">
            <a:xfrm>
              <a:off x="1364" y="1353"/>
              <a:ext cx="84" cy="36"/>
            </a:xfrm>
            <a:custGeom>
              <a:avLst/>
              <a:gdLst>
                <a:gd name="T0" fmla="*/ 0 w 84"/>
                <a:gd name="T1" fmla="*/ 0 h 36"/>
                <a:gd name="T2" fmla="*/ 1 w 84"/>
                <a:gd name="T3" fmla="*/ 1 h 36"/>
                <a:gd name="T4" fmla="*/ 3 w 84"/>
                <a:gd name="T5" fmla="*/ 3 h 36"/>
                <a:gd name="T6" fmla="*/ 4 w 84"/>
                <a:gd name="T7" fmla="*/ 4 h 36"/>
                <a:gd name="T8" fmla="*/ 6 w 84"/>
                <a:gd name="T9" fmla="*/ 6 h 36"/>
                <a:gd name="T10" fmla="*/ 9 w 84"/>
                <a:gd name="T11" fmla="*/ 10 h 36"/>
                <a:gd name="T12" fmla="*/ 12 w 84"/>
                <a:gd name="T13" fmla="*/ 15 h 36"/>
                <a:gd name="T14" fmla="*/ 14 w 84"/>
                <a:gd name="T15" fmla="*/ 17 h 36"/>
                <a:gd name="T16" fmla="*/ 16 w 84"/>
                <a:gd name="T17" fmla="*/ 20 h 36"/>
                <a:gd name="T18" fmla="*/ 18 w 84"/>
                <a:gd name="T19" fmla="*/ 22 h 36"/>
                <a:gd name="T20" fmla="*/ 20 w 84"/>
                <a:gd name="T21" fmla="*/ 25 h 36"/>
                <a:gd name="T22" fmla="*/ 23 w 84"/>
                <a:gd name="T23" fmla="*/ 27 h 36"/>
                <a:gd name="T24" fmla="*/ 25 w 84"/>
                <a:gd name="T25" fmla="*/ 29 h 36"/>
                <a:gd name="T26" fmla="*/ 27 w 84"/>
                <a:gd name="T27" fmla="*/ 31 h 36"/>
                <a:gd name="T28" fmla="*/ 30 w 84"/>
                <a:gd name="T29" fmla="*/ 33 h 36"/>
                <a:gd name="T30" fmla="*/ 33 w 84"/>
                <a:gd name="T31" fmla="*/ 34 h 36"/>
                <a:gd name="T32" fmla="*/ 35 w 84"/>
                <a:gd name="T33" fmla="*/ 35 h 36"/>
                <a:gd name="T34" fmla="*/ 38 w 84"/>
                <a:gd name="T35" fmla="*/ 36 h 36"/>
                <a:gd name="T36" fmla="*/ 41 w 84"/>
                <a:gd name="T37" fmla="*/ 36 h 36"/>
                <a:gd name="T38" fmla="*/ 44 w 84"/>
                <a:gd name="T39" fmla="*/ 36 h 36"/>
                <a:gd name="T40" fmla="*/ 47 w 84"/>
                <a:gd name="T41" fmla="*/ 36 h 36"/>
                <a:gd name="T42" fmla="*/ 51 w 84"/>
                <a:gd name="T43" fmla="*/ 35 h 36"/>
                <a:gd name="T44" fmla="*/ 54 w 84"/>
                <a:gd name="T45" fmla="*/ 34 h 36"/>
                <a:gd name="T46" fmla="*/ 57 w 84"/>
                <a:gd name="T47" fmla="*/ 32 h 36"/>
                <a:gd name="T48" fmla="*/ 61 w 84"/>
                <a:gd name="T49" fmla="*/ 30 h 36"/>
                <a:gd name="T50" fmla="*/ 65 w 84"/>
                <a:gd name="T51" fmla="*/ 27 h 36"/>
                <a:gd name="T52" fmla="*/ 68 w 84"/>
                <a:gd name="T53" fmla="*/ 23 h 36"/>
                <a:gd name="T54" fmla="*/ 72 w 84"/>
                <a:gd name="T55" fmla="*/ 19 h 36"/>
                <a:gd name="T56" fmla="*/ 76 w 84"/>
                <a:gd name="T57" fmla="*/ 13 h 36"/>
                <a:gd name="T58" fmla="*/ 80 w 84"/>
                <a:gd name="T59" fmla="*/ 8 h 36"/>
                <a:gd name="T60" fmla="*/ 84 w 84"/>
                <a:gd name="T61" fmla="*/ 1 h 36"/>
                <a:gd name="T62" fmla="*/ 81 w 84"/>
                <a:gd name="T63" fmla="*/ 4 h 36"/>
                <a:gd name="T64" fmla="*/ 78 w 84"/>
                <a:gd name="T65" fmla="*/ 8 h 36"/>
                <a:gd name="T66" fmla="*/ 74 w 84"/>
                <a:gd name="T67" fmla="*/ 11 h 36"/>
                <a:gd name="T68" fmla="*/ 72 w 84"/>
                <a:gd name="T69" fmla="*/ 13 h 36"/>
                <a:gd name="T70" fmla="*/ 69 w 84"/>
                <a:gd name="T71" fmla="*/ 16 h 36"/>
                <a:gd name="T72" fmla="*/ 66 w 84"/>
                <a:gd name="T73" fmla="*/ 18 h 36"/>
                <a:gd name="T74" fmla="*/ 64 w 84"/>
                <a:gd name="T75" fmla="*/ 20 h 36"/>
                <a:gd name="T76" fmla="*/ 62 w 84"/>
                <a:gd name="T77" fmla="*/ 22 h 36"/>
                <a:gd name="T78" fmla="*/ 59 w 84"/>
                <a:gd name="T79" fmla="*/ 24 h 36"/>
                <a:gd name="T80" fmla="*/ 57 w 84"/>
                <a:gd name="T81" fmla="*/ 25 h 36"/>
                <a:gd name="T82" fmla="*/ 55 w 84"/>
                <a:gd name="T83" fmla="*/ 26 h 36"/>
                <a:gd name="T84" fmla="*/ 53 w 84"/>
                <a:gd name="T85" fmla="*/ 27 h 36"/>
                <a:gd name="T86" fmla="*/ 51 w 84"/>
                <a:gd name="T87" fmla="*/ 28 h 36"/>
                <a:gd name="T88" fmla="*/ 49 w 84"/>
                <a:gd name="T89" fmla="*/ 28 h 36"/>
                <a:gd name="T90" fmla="*/ 47 w 84"/>
                <a:gd name="T91" fmla="*/ 28 h 36"/>
                <a:gd name="T92" fmla="*/ 45 w 84"/>
                <a:gd name="T93" fmla="*/ 28 h 36"/>
                <a:gd name="T94" fmla="*/ 43 w 84"/>
                <a:gd name="T95" fmla="*/ 28 h 36"/>
                <a:gd name="T96" fmla="*/ 41 w 84"/>
                <a:gd name="T97" fmla="*/ 28 h 36"/>
                <a:gd name="T98" fmla="*/ 39 w 84"/>
                <a:gd name="T99" fmla="*/ 27 h 36"/>
                <a:gd name="T100" fmla="*/ 37 w 84"/>
                <a:gd name="T101" fmla="*/ 26 h 36"/>
                <a:gd name="T102" fmla="*/ 35 w 84"/>
                <a:gd name="T103" fmla="*/ 25 h 36"/>
                <a:gd name="T104" fmla="*/ 33 w 84"/>
                <a:gd name="T105" fmla="*/ 24 h 36"/>
                <a:gd name="T106" fmla="*/ 30 w 84"/>
                <a:gd name="T107" fmla="*/ 22 h 36"/>
                <a:gd name="T108" fmla="*/ 28 w 84"/>
                <a:gd name="T109" fmla="*/ 21 h 36"/>
                <a:gd name="T110" fmla="*/ 25 w 84"/>
                <a:gd name="T111" fmla="*/ 19 h 36"/>
                <a:gd name="T112" fmla="*/ 22 w 84"/>
                <a:gd name="T113" fmla="*/ 17 h 36"/>
                <a:gd name="T114" fmla="*/ 19 w 84"/>
                <a:gd name="T115" fmla="*/ 14 h 36"/>
                <a:gd name="T116" fmla="*/ 16 w 84"/>
                <a:gd name="T117" fmla="*/ 12 h 36"/>
                <a:gd name="T118" fmla="*/ 9 w 84"/>
                <a:gd name="T119" fmla="*/ 6 h 36"/>
                <a:gd name="T120" fmla="*/ 0 w 84"/>
                <a:gd name="T121" fmla="*/ 0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84" h="36">
                  <a:moveTo>
                    <a:pt x="0" y="0"/>
                  </a:moveTo>
                  <a:lnTo>
                    <a:pt x="1" y="1"/>
                  </a:lnTo>
                  <a:lnTo>
                    <a:pt x="3" y="3"/>
                  </a:lnTo>
                  <a:lnTo>
                    <a:pt x="4" y="4"/>
                  </a:lnTo>
                  <a:lnTo>
                    <a:pt x="6" y="6"/>
                  </a:lnTo>
                  <a:lnTo>
                    <a:pt x="9" y="10"/>
                  </a:lnTo>
                  <a:lnTo>
                    <a:pt x="12" y="15"/>
                  </a:lnTo>
                  <a:lnTo>
                    <a:pt x="14" y="17"/>
                  </a:lnTo>
                  <a:lnTo>
                    <a:pt x="16" y="20"/>
                  </a:lnTo>
                  <a:lnTo>
                    <a:pt x="18" y="22"/>
                  </a:lnTo>
                  <a:lnTo>
                    <a:pt x="20" y="25"/>
                  </a:lnTo>
                  <a:lnTo>
                    <a:pt x="23" y="27"/>
                  </a:lnTo>
                  <a:lnTo>
                    <a:pt x="25" y="29"/>
                  </a:lnTo>
                  <a:lnTo>
                    <a:pt x="27" y="31"/>
                  </a:lnTo>
                  <a:lnTo>
                    <a:pt x="30" y="33"/>
                  </a:lnTo>
                  <a:lnTo>
                    <a:pt x="33" y="34"/>
                  </a:lnTo>
                  <a:lnTo>
                    <a:pt x="35" y="35"/>
                  </a:lnTo>
                  <a:lnTo>
                    <a:pt x="38" y="36"/>
                  </a:lnTo>
                  <a:lnTo>
                    <a:pt x="41" y="36"/>
                  </a:lnTo>
                  <a:lnTo>
                    <a:pt x="44" y="36"/>
                  </a:lnTo>
                  <a:lnTo>
                    <a:pt x="47" y="36"/>
                  </a:lnTo>
                  <a:lnTo>
                    <a:pt x="51" y="35"/>
                  </a:lnTo>
                  <a:lnTo>
                    <a:pt x="54" y="34"/>
                  </a:lnTo>
                  <a:lnTo>
                    <a:pt x="57" y="32"/>
                  </a:lnTo>
                  <a:lnTo>
                    <a:pt x="61" y="30"/>
                  </a:lnTo>
                  <a:lnTo>
                    <a:pt x="65" y="27"/>
                  </a:lnTo>
                  <a:lnTo>
                    <a:pt x="68" y="23"/>
                  </a:lnTo>
                  <a:lnTo>
                    <a:pt x="72" y="19"/>
                  </a:lnTo>
                  <a:lnTo>
                    <a:pt x="76" y="13"/>
                  </a:lnTo>
                  <a:lnTo>
                    <a:pt x="80" y="8"/>
                  </a:lnTo>
                  <a:lnTo>
                    <a:pt x="84" y="1"/>
                  </a:lnTo>
                  <a:lnTo>
                    <a:pt x="81" y="4"/>
                  </a:lnTo>
                  <a:lnTo>
                    <a:pt x="78" y="8"/>
                  </a:lnTo>
                  <a:lnTo>
                    <a:pt x="74" y="11"/>
                  </a:lnTo>
                  <a:lnTo>
                    <a:pt x="72" y="13"/>
                  </a:lnTo>
                  <a:lnTo>
                    <a:pt x="69" y="16"/>
                  </a:lnTo>
                  <a:lnTo>
                    <a:pt x="66" y="18"/>
                  </a:lnTo>
                  <a:lnTo>
                    <a:pt x="64" y="20"/>
                  </a:lnTo>
                  <a:lnTo>
                    <a:pt x="62" y="22"/>
                  </a:lnTo>
                  <a:lnTo>
                    <a:pt x="59" y="24"/>
                  </a:lnTo>
                  <a:lnTo>
                    <a:pt x="57" y="25"/>
                  </a:lnTo>
                  <a:lnTo>
                    <a:pt x="55" y="26"/>
                  </a:lnTo>
                  <a:lnTo>
                    <a:pt x="53" y="27"/>
                  </a:lnTo>
                  <a:lnTo>
                    <a:pt x="51" y="28"/>
                  </a:lnTo>
                  <a:lnTo>
                    <a:pt x="49" y="28"/>
                  </a:lnTo>
                  <a:lnTo>
                    <a:pt x="47" y="28"/>
                  </a:lnTo>
                  <a:lnTo>
                    <a:pt x="45" y="28"/>
                  </a:lnTo>
                  <a:lnTo>
                    <a:pt x="43" y="28"/>
                  </a:lnTo>
                  <a:lnTo>
                    <a:pt x="41" y="28"/>
                  </a:lnTo>
                  <a:lnTo>
                    <a:pt x="39" y="27"/>
                  </a:lnTo>
                  <a:lnTo>
                    <a:pt x="37" y="26"/>
                  </a:lnTo>
                  <a:lnTo>
                    <a:pt x="35" y="25"/>
                  </a:lnTo>
                  <a:lnTo>
                    <a:pt x="33" y="24"/>
                  </a:lnTo>
                  <a:lnTo>
                    <a:pt x="30" y="22"/>
                  </a:lnTo>
                  <a:lnTo>
                    <a:pt x="28" y="21"/>
                  </a:lnTo>
                  <a:lnTo>
                    <a:pt x="25" y="19"/>
                  </a:lnTo>
                  <a:lnTo>
                    <a:pt x="22" y="17"/>
                  </a:lnTo>
                  <a:lnTo>
                    <a:pt x="19" y="14"/>
                  </a:lnTo>
                  <a:lnTo>
                    <a:pt x="16" y="12"/>
                  </a:lnTo>
                  <a:lnTo>
                    <a:pt x="9" y="6"/>
                  </a:lnTo>
                  <a:lnTo>
                    <a:pt x="0" y="0"/>
                  </a:lnTo>
                  <a:close/>
                </a:path>
              </a:pathLst>
            </a:custGeom>
            <a:solidFill>
              <a:srgbClr val="D96F5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4" name="Freeform 38"/>
            <p:cNvSpPr>
              <a:spLocks/>
            </p:cNvSpPr>
            <p:nvPr/>
          </p:nvSpPr>
          <p:spPr bwMode="auto">
            <a:xfrm>
              <a:off x="1322" y="1309"/>
              <a:ext cx="164" cy="46"/>
            </a:xfrm>
            <a:custGeom>
              <a:avLst/>
              <a:gdLst>
                <a:gd name="T0" fmla="*/ 7 w 164"/>
                <a:gd name="T1" fmla="*/ 3 h 46"/>
                <a:gd name="T2" fmla="*/ 14 w 164"/>
                <a:gd name="T3" fmla="*/ 5 h 46"/>
                <a:gd name="T4" fmla="*/ 21 w 164"/>
                <a:gd name="T5" fmla="*/ 7 h 46"/>
                <a:gd name="T6" fmla="*/ 29 w 164"/>
                <a:gd name="T7" fmla="*/ 10 h 46"/>
                <a:gd name="T8" fmla="*/ 36 w 164"/>
                <a:gd name="T9" fmla="*/ 12 h 46"/>
                <a:gd name="T10" fmla="*/ 41 w 164"/>
                <a:gd name="T11" fmla="*/ 13 h 46"/>
                <a:gd name="T12" fmla="*/ 43 w 164"/>
                <a:gd name="T13" fmla="*/ 18 h 46"/>
                <a:gd name="T14" fmla="*/ 49 w 164"/>
                <a:gd name="T15" fmla="*/ 22 h 46"/>
                <a:gd name="T16" fmla="*/ 59 w 164"/>
                <a:gd name="T17" fmla="*/ 24 h 46"/>
                <a:gd name="T18" fmla="*/ 71 w 164"/>
                <a:gd name="T19" fmla="*/ 26 h 46"/>
                <a:gd name="T20" fmla="*/ 84 w 164"/>
                <a:gd name="T21" fmla="*/ 27 h 46"/>
                <a:gd name="T22" fmla="*/ 99 w 164"/>
                <a:gd name="T23" fmla="*/ 27 h 46"/>
                <a:gd name="T24" fmla="*/ 113 w 164"/>
                <a:gd name="T25" fmla="*/ 25 h 46"/>
                <a:gd name="T26" fmla="*/ 125 w 164"/>
                <a:gd name="T27" fmla="*/ 22 h 46"/>
                <a:gd name="T28" fmla="*/ 136 w 164"/>
                <a:gd name="T29" fmla="*/ 18 h 46"/>
                <a:gd name="T30" fmla="*/ 143 w 164"/>
                <a:gd name="T31" fmla="*/ 12 h 46"/>
                <a:gd name="T32" fmla="*/ 147 w 164"/>
                <a:gd name="T33" fmla="*/ 6 h 46"/>
                <a:gd name="T34" fmla="*/ 150 w 164"/>
                <a:gd name="T35" fmla="*/ 6 h 46"/>
                <a:gd name="T36" fmla="*/ 155 w 164"/>
                <a:gd name="T37" fmla="*/ 5 h 46"/>
                <a:gd name="T38" fmla="*/ 158 w 164"/>
                <a:gd name="T39" fmla="*/ 4 h 46"/>
                <a:gd name="T40" fmla="*/ 162 w 164"/>
                <a:gd name="T41" fmla="*/ 3 h 46"/>
                <a:gd name="T42" fmla="*/ 159 w 164"/>
                <a:gd name="T43" fmla="*/ 7 h 46"/>
                <a:gd name="T44" fmla="*/ 151 w 164"/>
                <a:gd name="T45" fmla="*/ 15 h 46"/>
                <a:gd name="T46" fmla="*/ 143 w 164"/>
                <a:gd name="T47" fmla="*/ 23 h 46"/>
                <a:gd name="T48" fmla="*/ 136 w 164"/>
                <a:gd name="T49" fmla="*/ 30 h 46"/>
                <a:gd name="T50" fmla="*/ 131 w 164"/>
                <a:gd name="T51" fmla="*/ 35 h 46"/>
                <a:gd name="T52" fmla="*/ 126 w 164"/>
                <a:gd name="T53" fmla="*/ 38 h 46"/>
                <a:gd name="T54" fmla="*/ 118 w 164"/>
                <a:gd name="T55" fmla="*/ 41 h 46"/>
                <a:gd name="T56" fmla="*/ 110 w 164"/>
                <a:gd name="T57" fmla="*/ 44 h 46"/>
                <a:gd name="T58" fmla="*/ 102 w 164"/>
                <a:gd name="T59" fmla="*/ 45 h 46"/>
                <a:gd name="T60" fmla="*/ 95 w 164"/>
                <a:gd name="T61" fmla="*/ 46 h 46"/>
                <a:gd name="T62" fmla="*/ 88 w 164"/>
                <a:gd name="T63" fmla="*/ 46 h 46"/>
                <a:gd name="T64" fmla="*/ 80 w 164"/>
                <a:gd name="T65" fmla="*/ 46 h 46"/>
                <a:gd name="T66" fmla="*/ 73 w 164"/>
                <a:gd name="T67" fmla="*/ 45 h 46"/>
                <a:gd name="T68" fmla="*/ 66 w 164"/>
                <a:gd name="T69" fmla="*/ 44 h 46"/>
                <a:gd name="T70" fmla="*/ 58 w 164"/>
                <a:gd name="T71" fmla="*/ 43 h 46"/>
                <a:gd name="T72" fmla="*/ 44 w 164"/>
                <a:gd name="T73" fmla="*/ 38 h 46"/>
                <a:gd name="T74" fmla="*/ 35 w 164"/>
                <a:gd name="T75" fmla="*/ 30 h 46"/>
                <a:gd name="T76" fmla="*/ 24 w 164"/>
                <a:gd name="T77" fmla="*/ 20 h 46"/>
                <a:gd name="T78" fmla="*/ 14 w 164"/>
                <a:gd name="T79" fmla="*/ 11 h 46"/>
                <a:gd name="T80" fmla="*/ 5 w 164"/>
                <a:gd name="T81" fmla="*/ 4 h 46"/>
                <a:gd name="T82" fmla="*/ 1 w 164"/>
                <a:gd name="T83" fmla="*/ 1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64" h="46">
                  <a:moveTo>
                    <a:pt x="0" y="0"/>
                  </a:moveTo>
                  <a:lnTo>
                    <a:pt x="5" y="2"/>
                  </a:lnTo>
                  <a:lnTo>
                    <a:pt x="7" y="3"/>
                  </a:lnTo>
                  <a:lnTo>
                    <a:pt x="9" y="4"/>
                  </a:lnTo>
                  <a:lnTo>
                    <a:pt x="12" y="5"/>
                  </a:lnTo>
                  <a:lnTo>
                    <a:pt x="14" y="5"/>
                  </a:lnTo>
                  <a:lnTo>
                    <a:pt x="16" y="6"/>
                  </a:lnTo>
                  <a:lnTo>
                    <a:pt x="19" y="7"/>
                  </a:lnTo>
                  <a:lnTo>
                    <a:pt x="21" y="7"/>
                  </a:lnTo>
                  <a:lnTo>
                    <a:pt x="24" y="8"/>
                  </a:lnTo>
                  <a:lnTo>
                    <a:pt x="26" y="9"/>
                  </a:lnTo>
                  <a:lnTo>
                    <a:pt x="29" y="10"/>
                  </a:lnTo>
                  <a:lnTo>
                    <a:pt x="31" y="10"/>
                  </a:lnTo>
                  <a:lnTo>
                    <a:pt x="33" y="11"/>
                  </a:lnTo>
                  <a:lnTo>
                    <a:pt x="36" y="12"/>
                  </a:lnTo>
                  <a:lnTo>
                    <a:pt x="38" y="12"/>
                  </a:lnTo>
                  <a:lnTo>
                    <a:pt x="40" y="13"/>
                  </a:lnTo>
                  <a:lnTo>
                    <a:pt x="41" y="13"/>
                  </a:lnTo>
                  <a:lnTo>
                    <a:pt x="42" y="15"/>
                  </a:lnTo>
                  <a:lnTo>
                    <a:pt x="42" y="16"/>
                  </a:lnTo>
                  <a:lnTo>
                    <a:pt x="43" y="18"/>
                  </a:lnTo>
                  <a:lnTo>
                    <a:pt x="45" y="19"/>
                  </a:lnTo>
                  <a:lnTo>
                    <a:pt x="47" y="20"/>
                  </a:lnTo>
                  <a:lnTo>
                    <a:pt x="49" y="22"/>
                  </a:lnTo>
                  <a:lnTo>
                    <a:pt x="52" y="23"/>
                  </a:lnTo>
                  <a:lnTo>
                    <a:pt x="55" y="24"/>
                  </a:lnTo>
                  <a:lnTo>
                    <a:pt x="59" y="24"/>
                  </a:lnTo>
                  <a:lnTo>
                    <a:pt x="63" y="25"/>
                  </a:lnTo>
                  <a:lnTo>
                    <a:pt x="67" y="26"/>
                  </a:lnTo>
                  <a:lnTo>
                    <a:pt x="71" y="26"/>
                  </a:lnTo>
                  <a:lnTo>
                    <a:pt x="75" y="27"/>
                  </a:lnTo>
                  <a:lnTo>
                    <a:pt x="80" y="27"/>
                  </a:lnTo>
                  <a:lnTo>
                    <a:pt x="84" y="27"/>
                  </a:lnTo>
                  <a:lnTo>
                    <a:pt x="89" y="27"/>
                  </a:lnTo>
                  <a:lnTo>
                    <a:pt x="94" y="27"/>
                  </a:lnTo>
                  <a:lnTo>
                    <a:pt x="99" y="27"/>
                  </a:lnTo>
                  <a:lnTo>
                    <a:pt x="103" y="27"/>
                  </a:lnTo>
                  <a:lnTo>
                    <a:pt x="108" y="26"/>
                  </a:lnTo>
                  <a:lnTo>
                    <a:pt x="113" y="25"/>
                  </a:lnTo>
                  <a:lnTo>
                    <a:pt x="117" y="24"/>
                  </a:lnTo>
                  <a:lnTo>
                    <a:pt x="121" y="23"/>
                  </a:lnTo>
                  <a:lnTo>
                    <a:pt x="125" y="22"/>
                  </a:lnTo>
                  <a:lnTo>
                    <a:pt x="129" y="21"/>
                  </a:lnTo>
                  <a:lnTo>
                    <a:pt x="133" y="20"/>
                  </a:lnTo>
                  <a:lnTo>
                    <a:pt x="136" y="18"/>
                  </a:lnTo>
                  <a:lnTo>
                    <a:pt x="139" y="16"/>
                  </a:lnTo>
                  <a:lnTo>
                    <a:pt x="141" y="14"/>
                  </a:lnTo>
                  <a:lnTo>
                    <a:pt x="143" y="12"/>
                  </a:lnTo>
                  <a:lnTo>
                    <a:pt x="145" y="10"/>
                  </a:lnTo>
                  <a:lnTo>
                    <a:pt x="146" y="7"/>
                  </a:lnTo>
                  <a:lnTo>
                    <a:pt x="147" y="6"/>
                  </a:lnTo>
                  <a:lnTo>
                    <a:pt x="148" y="6"/>
                  </a:lnTo>
                  <a:lnTo>
                    <a:pt x="149" y="6"/>
                  </a:lnTo>
                  <a:lnTo>
                    <a:pt x="150" y="6"/>
                  </a:lnTo>
                  <a:lnTo>
                    <a:pt x="152" y="5"/>
                  </a:lnTo>
                  <a:lnTo>
                    <a:pt x="154" y="5"/>
                  </a:lnTo>
                  <a:lnTo>
                    <a:pt x="155" y="5"/>
                  </a:lnTo>
                  <a:lnTo>
                    <a:pt x="156" y="5"/>
                  </a:lnTo>
                  <a:lnTo>
                    <a:pt x="157" y="5"/>
                  </a:lnTo>
                  <a:lnTo>
                    <a:pt x="158" y="4"/>
                  </a:lnTo>
                  <a:lnTo>
                    <a:pt x="159" y="4"/>
                  </a:lnTo>
                  <a:lnTo>
                    <a:pt x="161" y="4"/>
                  </a:lnTo>
                  <a:lnTo>
                    <a:pt x="162" y="3"/>
                  </a:lnTo>
                  <a:lnTo>
                    <a:pt x="164" y="2"/>
                  </a:lnTo>
                  <a:lnTo>
                    <a:pt x="161" y="5"/>
                  </a:lnTo>
                  <a:lnTo>
                    <a:pt x="159" y="7"/>
                  </a:lnTo>
                  <a:lnTo>
                    <a:pt x="156" y="10"/>
                  </a:lnTo>
                  <a:lnTo>
                    <a:pt x="153" y="13"/>
                  </a:lnTo>
                  <a:lnTo>
                    <a:pt x="151" y="15"/>
                  </a:lnTo>
                  <a:lnTo>
                    <a:pt x="148" y="18"/>
                  </a:lnTo>
                  <a:lnTo>
                    <a:pt x="146" y="21"/>
                  </a:lnTo>
                  <a:lnTo>
                    <a:pt x="143" y="23"/>
                  </a:lnTo>
                  <a:lnTo>
                    <a:pt x="141" y="26"/>
                  </a:lnTo>
                  <a:lnTo>
                    <a:pt x="139" y="28"/>
                  </a:lnTo>
                  <a:lnTo>
                    <a:pt x="136" y="30"/>
                  </a:lnTo>
                  <a:lnTo>
                    <a:pt x="134" y="32"/>
                  </a:lnTo>
                  <a:lnTo>
                    <a:pt x="133" y="34"/>
                  </a:lnTo>
                  <a:lnTo>
                    <a:pt x="131" y="35"/>
                  </a:lnTo>
                  <a:lnTo>
                    <a:pt x="130" y="36"/>
                  </a:lnTo>
                  <a:lnTo>
                    <a:pt x="129" y="37"/>
                  </a:lnTo>
                  <a:lnTo>
                    <a:pt x="126" y="38"/>
                  </a:lnTo>
                  <a:lnTo>
                    <a:pt x="123" y="39"/>
                  </a:lnTo>
                  <a:lnTo>
                    <a:pt x="120" y="40"/>
                  </a:lnTo>
                  <a:lnTo>
                    <a:pt x="118" y="41"/>
                  </a:lnTo>
                  <a:lnTo>
                    <a:pt x="115" y="42"/>
                  </a:lnTo>
                  <a:lnTo>
                    <a:pt x="112" y="43"/>
                  </a:lnTo>
                  <a:lnTo>
                    <a:pt x="110" y="44"/>
                  </a:lnTo>
                  <a:lnTo>
                    <a:pt x="107" y="44"/>
                  </a:lnTo>
                  <a:lnTo>
                    <a:pt x="105" y="45"/>
                  </a:lnTo>
                  <a:lnTo>
                    <a:pt x="102" y="45"/>
                  </a:lnTo>
                  <a:lnTo>
                    <a:pt x="100" y="46"/>
                  </a:lnTo>
                  <a:lnTo>
                    <a:pt x="97" y="46"/>
                  </a:lnTo>
                  <a:lnTo>
                    <a:pt x="95" y="46"/>
                  </a:lnTo>
                  <a:lnTo>
                    <a:pt x="92" y="46"/>
                  </a:lnTo>
                  <a:lnTo>
                    <a:pt x="90" y="46"/>
                  </a:lnTo>
                  <a:lnTo>
                    <a:pt x="88" y="46"/>
                  </a:lnTo>
                  <a:lnTo>
                    <a:pt x="85" y="46"/>
                  </a:lnTo>
                  <a:lnTo>
                    <a:pt x="83" y="46"/>
                  </a:lnTo>
                  <a:lnTo>
                    <a:pt x="80" y="46"/>
                  </a:lnTo>
                  <a:lnTo>
                    <a:pt x="78" y="46"/>
                  </a:lnTo>
                  <a:lnTo>
                    <a:pt x="76" y="46"/>
                  </a:lnTo>
                  <a:lnTo>
                    <a:pt x="73" y="45"/>
                  </a:lnTo>
                  <a:lnTo>
                    <a:pt x="71" y="45"/>
                  </a:lnTo>
                  <a:lnTo>
                    <a:pt x="68" y="45"/>
                  </a:lnTo>
                  <a:lnTo>
                    <a:pt x="66" y="44"/>
                  </a:lnTo>
                  <a:lnTo>
                    <a:pt x="63" y="44"/>
                  </a:lnTo>
                  <a:lnTo>
                    <a:pt x="60" y="43"/>
                  </a:lnTo>
                  <a:lnTo>
                    <a:pt x="58" y="43"/>
                  </a:lnTo>
                  <a:lnTo>
                    <a:pt x="52" y="41"/>
                  </a:lnTo>
                  <a:lnTo>
                    <a:pt x="47" y="40"/>
                  </a:lnTo>
                  <a:lnTo>
                    <a:pt x="44" y="38"/>
                  </a:lnTo>
                  <a:lnTo>
                    <a:pt x="41" y="35"/>
                  </a:lnTo>
                  <a:lnTo>
                    <a:pt x="38" y="33"/>
                  </a:lnTo>
                  <a:lnTo>
                    <a:pt x="35" y="30"/>
                  </a:lnTo>
                  <a:lnTo>
                    <a:pt x="31" y="27"/>
                  </a:lnTo>
                  <a:lnTo>
                    <a:pt x="28" y="24"/>
                  </a:lnTo>
                  <a:lnTo>
                    <a:pt x="24" y="20"/>
                  </a:lnTo>
                  <a:lnTo>
                    <a:pt x="21" y="17"/>
                  </a:lnTo>
                  <a:lnTo>
                    <a:pt x="17" y="14"/>
                  </a:lnTo>
                  <a:lnTo>
                    <a:pt x="14" y="11"/>
                  </a:lnTo>
                  <a:lnTo>
                    <a:pt x="11" y="9"/>
                  </a:lnTo>
                  <a:lnTo>
                    <a:pt x="8" y="6"/>
                  </a:lnTo>
                  <a:lnTo>
                    <a:pt x="5" y="4"/>
                  </a:lnTo>
                  <a:lnTo>
                    <a:pt x="3" y="2"/>
                  </a:lnTo>
                  <a:lnTo>
                    <a:pt x="2" y="2"/>
                  </a:lnTo>
                  <a:lnTo>
                    <a:pt x="1" y="1"/>
                  </a:lnTo>
                  <a:lnTo>
                    <a:pt x="0" y="0"/>
                  </a:lnTo>
                  <a:lnTo>
                    <a:pt x="0" y="0"/>
                  </a:lnTo>
                  <a:close/>
                </a:path>
              </a:pathLst>
            </a:custGeom>
            <a:solidFill>
              <a:srgbClr val="37322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5" name="Freeform 39"/>
            <p:cNvSpPr>
              <a:spLocks/>
            </p:cNvSpPr>
            <p:nvPr/>
          </p:nvSpPr>
          <p:spPr bwMode="auto">
            <a:xfrm>
              <a:off x="1415" y="1102"/>
              <a:ext cx="236" cy="446"/>
            </a:xfrm>
            <a:custGeom>
              <a:avLst/>
              <a:gdLst>
                <a:gd name="T0" fmla="*/ 203 w 236"/>
                <a:gd name="T1" fmla="*/ 43 h 446"/>
                <a:gd name="T2" fmla="*/ 183 w 236"/>
                <a:gd name="T3" fmla="*/ 96 h 446"/>
                <a:gd name="T4" fmla="*/ 164 w 236"/>
                <a:gd name="T5" fmla="*/ 145 h 446"/>
                <a:gd name="T6" fmla="*/ 151 w 236"/>
                <a:gd name="T7" fmla="*/ 191 h 446"/>
                <a:gd name="T8" fmla="*/ 147 w 236"/>
                <a:gd name="T9" fmla="*/ 235 h 446"/>
                <a:gd name="T10" fmla="*/ 155 w 236"/>
                <a:gd name="T11" fmla="*/ 277 h 446"/>
                <a:gd name="T12" fmla="*/ 179 w 236"/>
                <a:gd name="T13" fmla="*/ 319 h 446"/>
                <a:gd name="T14" fmla="*/ 222 w 236"/>
                <a:gd name="T15" fmla="*/ 362 h 446"/>
                <a:gd name="T16" fmla="*/ 216 w 236"/>
                <a:gd name="T17" fmla="*/ 372 h 446"/>
                <a:gd name="T18" fmla="*/ 195 w 236"/>
                <a:gd name="T19" fmla="*/ 369 h 446"/>
                <a:gd name="T20" fmla="*/ 178 w 236"/>
                <a:gd name="T21" fmla="*/ 365 h 446"/>
                <a:gd name="T22" fmla="*/ 164 w 236"/>
                <a:gd name="T23" fmla="*/ 358 h 446"/>
                <a:gd name="T24" fmla="*/ 153 w 236"/>
                <a:gd name="T25" fmla="*/ 350 h 446"/>
                <a:gd name="T26" fmla="*/ 141 w 236"/>
                <a:gd name="T27" fmla="*/ 340 h 446"/>
                <a:gd name="T28" fmla="*/ 123 w 236"/>
                <a:gd name="T29" fmla="*/ 322 h 446"/>
                <a:gd name="T30" fmla="*/ 112 w 236"/>
                <a:gd name="T31" fmla="*/ 318 h 446"/>
                <a:gd name="T32" fmla="*/ 118 w 236"/>
                <a:gd name="T33" fmla="*/ 341 h 446"/>
                <a:gd name="T34" fmla="*/ 127 w 236"/>
                <a:gd name="T35" fmla="*/ 361 h 446"/>
                <a:gd name="T36" fmla="*/ 139 w 236"/>
                <a:gd name="T37" fmla="*/ 378 h 446"/>
                <a:gd name="T38" fmla="*/ 154 w 236"/>
                <a:gd name="T39" fmla="*/ 393 h 446"/>
                <a:gd name="T40" fmla="*/ 171 w 236"/>
                <a:gd name="T41" fmla="*/ 406 h 446"/>
                <a:gd name="T42" fmla="*/ 190 w 236"/>
                <a:gd name="T43" fmla="*/ 417 h 446"/>
                <a:gd name="T44" fmla="*/ 211 w 236"/>
                <a:gd name="T45" fmla="*/ 426 h 446"/>
                <a:gd name="T46" fmla="*/ 225 w 236"/>
                <a:gd name="T47" fmla="*/ 434 h 446"/>
                <a:gd name="T48" fmla="*/ 213 w 236"/>
                <a:gd name="T49" fmla="*/ 438 h 446"/>
                <a:gd name="T50" fmla="*/ 203 w 236"/>
                <a:gd name="T51" fmla="*/ 442 h 446"/>
                <a:gd name="T52" fmla="*/ 193 w 236"/>
                <a:gd name="T53" fmla="*/ 445 h 446"/>
                <a:gd name="T54" fmla="*/ 133 w 236"/>
                <a:gd name="T55" fmla="*/ 446 h 446"/>
                <a:gd name="T56" fmla="*/ 126 w 236"/>
                <a:gd name="T57" fmla="*/ 444 h 446"/>
                <a:gd name="T58" fmla="*/ 119 w 236"/>
                <a:gd name="T59" fmla="*/ 441 h 446"/>
                <a:gd name="T60" fmla="*/ 112 w 236"/>
                <a:gd name="T61" fmla="*/ 437 h 446"/>
                <a:gd name="T62" fmla="*/ 104 w 236"/>
                <a:gd name="T63" fmla="*/ 433 h 446"/>
                <a:gd name="T64" fmla="*/ 89 w 236"/>
                <a:gd name="T65" fmla="*/ 423 h 446"/>
                <a:gd name="T66" fmla="*/ 71 w 236"/>
                <a:gd name="T67" fmla="*/ 411 h 446"/>
                <a:gd name="T68" fmla="*/ 77 w 236"/>
                <a:gd name="T69" fmla="*/ 421 h 446"/>
                <a:gd name="T70" fmla="*/ 82 w 236"/>
                <a:gd name="T71" fmla="*/ 430 h 446"/>
                <a:gd name="T72" fmla="*/ 86 w 236"/>
                <a:gd name="T73" fmla="*/ 438 h 446"/>
                <a:gd name="T74" fmla="*/ 91 w 236"/>
                <a:gd name="T75" fmla="*/ 446 h 446"/>
                <a:gd name="T76" fmla="*/ 6 w 236"/>
                <a:gd name="T77" fmla="*/ 439 h 446"/>
                <a:gd name="T78" fmla="*/ 4 w 236"/>
                <a:gd name="T79" fmla="*/ 428 h 446"/>
                <a:gd name="T80" fmla="*/ 1 w 236"/>
                <a:gd name="T81" fmla="*/ 416 h 446"/>
                <a:gd name="T82" fmla="*/ 0 w 236"/>
                <a:gd name="T83" fmla="*/ 403 h 446"/>
                <a:gd name="T84" fmla="*/ 0 w 236"/>
                <a:gd name="T85" fmla="*/ 389 h 446"/>
                <a:gd name="T86" fmla="*/ 1 w 236"/>
                <a:gd name="T87" fmla="*/ 374 h 446"/>
                <a:gd name="T88" fmla="*/ 4 w 236"/>
                <a:gd name="T89" fmla="*/ 360 h 446"/>
                <a:gd name="T90" fmla="*/ 7 w 236"/>
                <a:gd name="T91" fmla="*/ 346 h 446"/>
                <a:gd name="T92" fmla="*/ 20 w 236"/>
                <a:gd name="T93" fmla="*/ 329 h 446"/>
                <a:gd name="T94" fmla="*/ 37 w 236"/>
                <a:gd name="T95" fmla="*/ 309 h 446"/>
                <a:gd name="T96" fmla="*/ 54 w 236"/>
                <a:gd name="T97" fmla="*/ 286 h 446"/>
                <a:gd name="T98" fmla="*/ 72 w 236"/>
                <a:gd name="T99" fmla="*/ 261 h 446"/>
                <a:gd name="T100" fmla="*/ 88 w 236"/>
                <a:gd name="T101" fmla="*/ 232 h 446"/>
                <a:gd name="T102" fmla="*/ 103 w 236"/>
                <a:gd name="T103" fmla="*/ 202 h 446"/>
                <a:gd name="T104" fmla="*/ 116 w 236"/>
                <a:gd name="T105" fmla="*/ 169 h 446"/>
                <a:gd name="T106" fmla="*/ 126 w 236"/>
                <a:gd name="T107" fmla="*/ 134 h 446"/>
                <a:gd name="T108" fmla="*/ 135 w 236"/>
                <a:gd name="T109" fmla="*/ 114 h 446"/>
                <a:gd name="T110" fmla="*/ 145 w 236"/>
                <a:gd name="T111" fmla="*/ 99 h 446"/>
                <a:gd name="T112" fmla="*/ 155 w 236"/>
                <a:gd name="T113" fmla="*/ 83 h 446"/>
                <a:gd name="T114" fmla="*/ 166 w 236"/>
                <a:gd name="T115" fmla="*/ 68 h 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36" h="446">
                  <a:moveTo>
                    <a:pt x="217" y="0"/>
                  </a:moveTo>
                  <a:lnTo>
                    <a:pt x="213" y="14"/>
                  </a:lnTo>
                  <a:lnTo>
                    <a:pt x="208" y="29"/>
                  </a:lnTo>
                  <a:lnTo>
                    <a:pt x="203" y="43"/>
                  </a:lnTo>
                  <a:lnTo>
                    <a:pt x="198" y="57"/>
                  </a:lnTo>
                  <a:lnTo>
                    <a:pt x="193" y="70"/>
                  </a:lnTo>
                  <a:lnTo>
                    <a:pt x="188" y="83"/>
                  </a:lnTo>
                  <a:lnTo>
                    <a:pt x="183" y="96"/>
                  </a:lnTo>
                  <a:lnTo>
                    <a:pt x="178" y="109"/>
                  </a:lnTo>
                  <a:lnTo>
                    <a:pt x="173" y="121"/>
                  </a:lnTo>
                  <a:lnTo>
                    <a:pt x="168" y="133"/>
                  </a:lnTo>
                  <a:lnTo>
                    <a:pt x="164" y="145"/>
                  </a:lnTo>
                  <a:lnTo>
                    <a:pt x="160" y="157"/>
                  </a:lnTo>
                  <a:lnTo>
                    <a:pt x="157" y="169"/>
                  </a:lnTo>
                  <a:lnTo>
                    <a:pt x="154" y="180"/>
                  </a:lnTo>
                  <a:lnTo>
                    <a:pt x="151" y="191"/>
                  </a:lnTo>
                  <a:lnTo>
                    <a:pt x="149" y="202"/>
                  </a:lnTo>
                  <a:lnTo>
                    <a:pt x="148" y="213"/>
                  </a:lnTo>
                  <a:lnTo>
                    <a:pt x="147" y="224"/>
                  </a:lnTo>
                  <a:lnTo>
                    <a:pt x="147" y="235"/>
                  </a:lnTo>
                  <a:lnTo>
                    <a:pt x="148" y="245"/>
                  </a:lnTo>
                  <a:lnTo>
                    <a:pt x="149" y="256"/>
                  </a:lnTo>
                  <a:lnTo>
                    <a:pt x="152" y="266"/>
                  </a:lnTo>
                  <a:lnTo>
                    <a:pt x="155" y="277"/>
                  </a:lnTo>
                  <a:lnTo>
                    <a:pt x="160" y="287"/>
                  </a:lnTo>
                  <a:lnTo>
                    <a:pt x="165" y="298"/>
                  </a:lnTo>
                  <a:lnTo>
                    <a:pt x="171" y="309"/>
                  </a:lnTo>
                  <a:lnTo>
                    <a:pt x="179" y="319"/>
                  </a:lnTo>
                  <a:lnTo>
                    <a:pt x="188" y="330"/>
                  </a:lnTo>
                  <a:lnTo>
                    <a:pt x="198" y="341"/>
                  </a:lnTo>
                  <a:lnTo>
                    <a:pt x="209" y="352"/>
                  </a:lnTo>
                  <a:lnTo>
                    <a:pt x="222" y="362"/>
                  </a:lnTo>
                  <a:lnTo>
                    <a:pt x="236" y="373"/>
                  </a:lnTo>
                  <a:lnTo>
                    <a:pt x="229" y="373"/>
                  </a:lnTo>
                  <a:lnTo>
                    <a:pt x="222" y="373"/>
                  </a:lnTo>
                  <a:lnTo>
                    <a:pt x="216" y="372"/>
                  </a:lnTo>
                  <a:lnTo>
                    <a:pt x="210" y="372"/>
                  </a:lnTo>
                  <a:lnTo>
                    <a:pt x="205" y="371"/>
                  </a:lnTo>
                  <a:lnTo>
                    <a:pt x="200" y="370"/>
                  </a:lnTo>
                  <a:lnTo>
                    <a:pt x="195" y="369"/>
                  </a:lnTo>
                  <a:lnTo>
                    <a:pt x="190" y="368"/>
                  </a:lnTo>
                  <a:lnTo>
                    <a:pt x="186" y="367"/>
                  </a:lnTo>
                  <a:lnTo>
                    <a:pt x="182" y="366"/>
                  </a:lnTo>
                  <a:lnTo>
                    <a:pt x="178" y="365"/>
                  </a:lnTo>
                  <a:lnTo>
                    <a:pt x="174" y="363"/>
                  </a:lnTo>
                  <a:lnTo>
                    <a:pt x="171" y="362"/>
                  </a:lnTo>
                  <a:lnTo>
                    <a:pt x="168" y="360"/>
                  </a:lnTo>
                  <a:lnTo>
                    <a:pt x="164" y="358"/>
                  </a:lnTo>
                  <a:lnTo>
                    <a:pt x="161" y="356"/>
                  </a:lnTo>
                  <a:lnTo>
                    <a:pt x="158" y="354"/>
                  </a:lnTo>
                  <a:lnTo>
                    <a:pt x="155" y="352"/>
                  </a:lnTo>
                  <a:lnTo>
                    <a:pt x="153" y="350"/>
                  </a:lnTo>
                  <a:lnTo>
                    <a:pt x="150" y="348"/>
                  </a:lnTo>
                  <a:lnTo>
                    <a:pt x="147" y="345"/>
                  </a:lnTo>
                  <a:lnTo>
                    <a:pt x="144" y="343"/>
                  </a:lnTo>
                  <a:lnTo>
                    <a:pt x="141" y="340"/>
                  </a:lnTo>
                  <a:lnTo>
                    <a:pt x="139" y="337"/>
                  </a:lnTo>
                  <a:lnTo>
                    <a:pt x="133" y="332"/>
                  </a:lnTo>
                  <a:lnTo>
                    <a:pt x="126" y="326"/>
                  </a:lnTo>
                  <a:lnTo>
                    <a:pt x="123" y="322"/>
                  </a:lnTo>
                  <a:lnTo>
                    <a:pt x="119" y="319"/>
                  </a:lnTo>
                  <a:lnTo>
                    <a:pt x="116" y="316"/>
                  </a:lnTo>
                  <a:lnTo>
                    <a:pt x="112" y="312"/>
                  </a:lnTo>
                  <a:lnTo>
                    <a:pt x="112" y="318"/>
                  </a:lnTo>
                  <a:lnTo>
                    <a:pt x="113" y="324"/>
                  </a:lnTo>
                  <a:lnTo>
                    <a:pt x="115" y="330"/>
                  </a:lnTo>
                  <a:lnTo>
                    <a:pt x="116" y="336"/>
                  </a:lnTo>
                  <a:lnTo>
                    <a:pt x="118" y="341"/>
                  </a:lnTo>
                  <a:lnTo>
                    <a:pt x="120" y="346"/>
                  </a:lnTo>
                  <a:lnTo>
                    <a:pt x="122" y="351"/>
                  </a:lnTo>
                  <a:lnTo>
                    <a:pt x="124" y="356"/>
                  </a:lnTo>
                  <a:lnTo>
                    <a:pt x="127" y="361"/>
                  </a:lnTo>
                  <a:lnTo>
                    <a:pt x="130" y="365"/>
                  </a:lnTo>
                  <a:lnTo>
                    <a:pt x="133" y="370"/>
                  </a:lnTo>
                  <a:lnTo>
                    <a:pt x="136" y="374"/>
                  </a:lnTo>
                  <a:lnTo>
                    <a:pt x="139" y="378"/>
                  </a:lnTo>
                  <a:lnTo>
                    <a:pt x="142" y="382"/>
                  </a:lnTo>
                  <a:lnTo>
                    <a:pt x="146" y="386"/>
                  </a:lnTo>
                  <a:lnTo>
                    <a:pt x="150" y="389"/>
                  </a:lnTo>
                  <a:lnTo>
                    <a:pt x="154" y="393"/>
                  </a:lnTo>
                  <a:lnTo>
                    <a:pt x="158" y="396"/>
                  </a:lnTo>
                  <a:lnTo>
                    <a:pt x="162" y="400"/>
                  </a:lnTo>
                  <a:lnTo>
                    <a:pt x="166" y="403"/>
                  </a:lnTo>
                  <a:lnTo>
                    <a:pt x="171" y="406"/>
                  </a:lnTo>
                  <a:lnTo>
                    <a:pt x="175" y="409"/>
                  </a:lnTo>
                  <a:lnTo>
                    <a:pt x="180" y="412"/>
                  </a:lnTo>
                  <a:lnTo>
                    <a:pt x="185" y="414"/>
                  </a:lnTo>
                  <a:lnTo>
                    <a:pt x="190" y="417"/>
                  </a:lnTo>
                  <a:lnTo>
                    <a:pt x="195" y="419"/>
                  </a:lnTo>
                  <a:lnTo>
                    <a:pt x="200" y="422"/>
                  </a:lnTo>
                  <a:lnTo>
                    <a:pt x="206" y="424"/>
                  </a:lnTo>
                  <a:lnTo>
                    <a:pt x="211" y="426"/>
                  </a:lnTo>
                  <a:lnTo>
                    <a:pt x="217" y="428"/>
                  </a:lnTo>
                  <a:lnTo>
                    <a:pt x="222" y="430"/>
                  </a:lnTo>
                  <a:lnTo>
                    <a:pt x="228" y="432"/>
                  </a:lnTo>
                  <a:lnTo>
                    <a:pt x="225" y="434"/>
                  </a:lnTo>
                  <a:lnTo>
                    <a:pt x="222" y="435"/>
                  </a:lnTo>
                  <a:lnTo>
                    <a:pt x="219" y="436"/>
                  </a:lnTo>
                  <a:lnTo>
                    <a:pt x="216" y="437"/>
                  </a:lnTo>
                  <a:lnTo>
                    <a:pt x="213" y="438"/>
                  </a:lnTo>
                  <a:lnTo>
                    <a:pt x="211" y="439"/>
                  </a:lnTo>
                  <a:lnTo>
                    <a:pt x="208" y="440"/>
                  </a:lnTo>
                  <a:lnTo>
                    <a:pt x="205" y="441"/>
                  </a:lnTo>
                  <a:lnTo>
                    <a:pt x="203" y="442"/>
                  </a:lnTo>
                  <a:lnTo>
                    <a:pt x="200" y="442"/>
                  </a:lnTo>
                  <a:lnTo>
                    <a:pt x="198" y="443"/>
                  </a:lnTo>
                  <a:lnTo>
                    <a:pt x="195" y="444"/>
                  </a:lnTo>
                  <a:lnTo>
                    <a:pt x="193" y="445"/>
                  </a:lnTo>
                  <a:lnTo>
                    <a:pt x="190" y="445"/>
                  </a:lnTo>
                  <a:lnTo>
                    <a:pt x="188" y="446"/>
                  </a:lnTo>
                  <a:lnTo>
                    <a:pt x="186" y="446"/>
                  </a:lnTo>
                  <a:lnTo>
                    <a:pt x="133" y="446"/>
                  </a:lnTo>
                  <a:lnTo>
                    <a:pt x="131" y="446"/>
                  </a:lnTo>
                  <a:lnTo>
                    <a:pt x="130" y="445"/>
                  </a:lnTo>
                  <a:lnTo>
                    <a:pt x="128" y="445"/>
                  </a:lnTo>
                  <a:lnTo>
                    <a:pt x="126" y="444"/>
                  </a:lnTo>
                  <a:lnTo>
                    <a:pt x="124" y="443"/>
                  </a:lnTo>
                  <a:lnTo>
                    <a:pt x="123" y="443"/>
                  </a:lnTo>
                  <a:lnTo>
                    <a:pt x="121" y="442"/>
                  </a:lnTo>
                  <a:lnTo>
                    <a:pt x="119" y="441"/>
                  </a:lnTo>
                  <a:lnTo>
                    <a:pt x="117" y="440"/>
                  </a:lnTo>
                  <a:lnTo>
                    <a:pt x="115" y="439"/>
                  </a:lnTo>
                  <a:lnTo>
                    <a:pt x="114" y="438"/>
                  </a:lnTo>
                  <a:lnTo>
                    <a:pt x="112" y="437"/>
                  </a:lnTo>
                  <a:lnTo>
                    <a:pt x="110" y="436"/>
                  </a:lnTo>
                  <a:lnTo>
                    <a:pt x="108" y="435"/>
                  </a:lnTo>
                  <a:lnTo>
                    <a:pt x="106" y="434"/>
                  </a:lnTo>
                  <a:lnTo>
                    <a:pt x="104" y="433"/>
                  </a:lnTo>
                  <a:lnTo>
                    <a:pt x="101" y="431"/>
                  </a:lnTo>
                  <a:lnTo>
                    <a:pt x="97" y="429"/>
                  </a:lnTo>
                  <a:lnTo>
                    <a:pt x="93" y="426"/>
                  </a:lnTo>
                  <a:lnTo>
                    <a:pt x="89" y="423"/>
                  </a:lnTo>
                  <a:lnTo>
                    <a:pt x="85" y="420"/>
                  </a:lnTo>
                  <a:lnTo>
                    <a:pt x="80" y="417"/>
                  </a:lnTo>
                  <a:lnTo>
                    <a:pt x="76" y="414"/>
                  </a:lnTo>
                  <a:lnTo>
                    <a:pt x="71" y="411"/>
                  </a:lnTo>
                  <a:lnTo>
                    <a:pt x="73" y="414"/>
                  </a:lnTo>
                  <a:lnTo>
                    <a:pt x="74" y="416"/>
                  </a:lnTo>
                  <a:lnTo>
                    <a:pt x="75" y="418"/>
                  </a:lnTo>
                  <a:lnTo>
                    <a:pt x="77" y="421"/>
                  </a:lnTo>
                  <a:lnTo>
                    <a:pt x="78" y="423"/>
                  </a:lnTo>
                  <a:lnTo>
                    <a:pt x="79" y="425"/>
                  </a:lnTo>
                  <a:lnTo>
                    <a:pt x="80" y="428"/>
                  </a:lnTo>
                  <a:lnTo>
                    <a:pt x="82" y="430"/>
                  </a:lnTo>
                  <a:lnTo>
                    <a:pt x="83" y="432"/>
                  </a:lnTo>
                  <a:lnTo>
                    <a:pt x="84" y="434"/>
                  </a:lnTo>
                  <a:lnTo>
                    <a:pt x="85" y="436"/>
                  </a:lnTo>
                  <a:lnTo>
                    <a:pt x="86" y="438"/>
                  </a:lnTo>
                  <a:lnTo>
                    <a:pt x="87" y="440"/>
                  </a:lnTo>
                  <a:lnTo>
                    <a:pt x="89" y="442"/>
                  </a:lnTo>
                  <a:lnTo>
                    <a:pt x="90" y="444"/>
                  </a:lnTo>
                  <a:lnTo>
                    <a:pt x="91" y="446"/>
                  </a:lnTo>
                  <a:lnTo>
                    <a:pt x="9" y="446"/>
                  </a:lnTo>
                  <a:lnTo>
                    <a:pt x="8" y="444"/>
                  </a:lnTo>
                  <a:lnTo>
                    <a:pt x="7" y="441"/>
                  </a:lnTo>
                  <a:lnTo>
                    <a:pt x="6" y="439"/>
                  </a:lnTo>
                  <a:lnTo>
                    <a:pt x="6" y="436"/>
                  </a:lnTo>
                  <a:lnTo>
                    <a:pt x="5" y="433"/>
                  </a:lnTo>
                  <a:lnTo>
                    <a:pt x="4" y="431"/>
                  </a:lnTo>
                  <a:lnTo>
                    <a:pt x="4" y="428"/>
                  </a:lnTo>
                  <a:lnTo>
                    <a:pt x="3" y="425"/>
                  </a:lnTo>
                  <a:lnTo>
                    <a:pt x="2" y="422"/>
                  </a:lnTo>
                  <a:lnTo>
                    <a:pt x="2" y="419"/>
                  </a:lnTo>
                  <a:lnTo>
                    <a:pt x="1" y="416"/>
                  </a:lnTo>
                  <a:lnTo>
                    <a:pt x="1" y="413"/>
                  </a:lnTo>
                  <a:lnTo>
                    <a:pt x="1" y="410"/>
                  </a:lnTo>
                  <a:lnTo>
                    <a:pt x="0" y="407"/>
                  </a:lnTo>
                  <a:lnTo>
                    <a:pt x="0" y="403"/>
                  </a:lnTo>
                  <a:lnTo>
                    <a:pt x="0" y="400"/>
                  </a:lnTo>
                  <a:lnTo>
                    <a:pt x="0" y="396"/>
                  </a:lnTo>
                  <a:lnTo>
                    <a:pt x="0" y="393"/>
                  </a:lnTo>
                  <a:lnTo>
                    <a:pt x="0" y="389"/>
                  </a:lnTo>
                  <a:lnTo>
                    <a:pt x="0" y="385"/>
                  </a:lnTo>
                  <a:lnTo>
                    <a:pt x="0" y="382"/>
                  </a:lnTo>
                  <a:lnTo>
                    <a:pt x="1" y="378"/>
                  </a:lnTo>
                  <a:lnTo>
                    <a:pt x="1" y="374"/>
                  </a:lnTo>
                  <a:lnTo>
                    <a:pt x="2" y="371"/>
                  </a:lnTo>
                  <a:lnTo>
                    <a:pt x="2" y="367"/>
                  </a:lnTo>
                  <a:lnTo>
                    <a:pt x="3" y="364"/>
                  </a:lnTo>
                  <a:lnTo>
                    <a:pt x="4" y="360"/>
                  </a:lnTo>
                  <a:lnTo>
                    <a:pt x="4" y="357"/>
                  </a:lnTo>
                  <a:lnTo>
                    <a:pt x="5" y="353"/>
                  </a:lnTo>
                  <a:lnTo>
                    <a:pt x="6" y="350"/>
                  </a:lnTo>
                  <a:lnTo>
                    <a:pt x="7" y="346"/>
                  </a:lnTo>
                  <a:lnTo>
                    <a:pt x="9" y="343"/>
                  </a:lnTo>
                  <a:lnTo>
                    <a:pt x="12" y="338"/>
                  </a:lnTo>
                  <a:lnTo>
                    <a:pt x="16" y="334"/>
                  </a:lnTo>
                  <a:lnTo>
                    <a:pt x="20" y="329"/>
                  </a:lnTo>
                  <a:lnTo>
                    <a:pt x="24" y="325"/>
                  </a:lnTo>
                  <a:lnTo>
                    <a:pt x="28" y="320"/>
                  </a:lnTo>
                  <a:lnTo>
                    <a:pt x="33" y="315"/>
                  </a:lnTo>
                  <a:lnTo>
                    <a:pt x="37" y="309"/>
                  </a:lnTo>
                  <a:lnTo>
                    <a:pt x="41" y="304"/>
                  </a:lnTo>
                  <a:lnTo>
                    <a:pt x="46" y="298"/>
                  </a:lnTo>
                  <a:lnTo>
                    <a:pt x="50" y="292"/>
                  </a:lnTo>
                  <a:lnTo>
                    <a:pt x="54" y="286"/>
                  </a:lnTo>
                  <a:lnTo>
                    <a:pt x="59" y="280"/>
                  </a:lnTo>
                  <a:lnTo>
                    <a:pt x="63" y="274"/>
                  </a:lnTo>
                  <a:lnTo>
                    <a:pt x="67" y="267"/>
                  </a:lnTo>
                  <a:lnTo>
                    <a:pt x="72" y="261"/>
                  </a:lnTo>
                  <a:lnTo>
                    <a:pt x="76" y="254"/>
                  </a:lnTo>
                  <a:lnTo>
                    <a:pt x="80" y="247"/>
                  </a:lnTo>
                  <a:lnTo>
                    <a:pt x="84" y="240"/>
                  </a:lnTo>
                  <a:lnTo>
                    <a:pt x="88" y="232"/>
                  </a:lnTo>
                  <a:lnTo>
                    <a:pt x="92" y="225"/>
                  </a:lnTo>
                  <a:lnTo>
                    <a:pt x="96" y="217"/>
                  </a:lnTo>
                  <a:lnTo>
                    <a:pt x="100" y="210"/>
                  </a:lnTo>
                  <a:lnTo>
                    <a:pt x="103" y="202"/>
                  </a:lnTo>
                  <a:lnTo>
                    <a:pt x="107" y="194"/>
                  </a:lnTo>
                  <a:lnTo>
                    <a:pt x="110" y="186"/>
                  </a:lnTo>
                  <a:lnTo>
                    <a:pt x="113" y="177"/>
                  </a:lnTo>
                  <a:lnTo>
                    <a:pt x="116" y="169"/>
                  </a:lnTo>
                  <a:lnTo>
                    <a:pt x="119" y="160"/>
                  </a:lnTo>
                  <a:lnTo>
                    <a:pt x="122" y="152"/>
                  </a:lnTo>
                  <a:lnTo>
                    <a:pt x="124" y="143"/>
                  </a:lnTo>
                  <a:lnTo>
                    <a:pt x="126" y="134"/>
                  </a:lnTo>
                  <a:lnTo>
                    <a:pt x="128" y="125"/>
                  </a:lnTo>
                  <a:lnTo>
                    <a:pt x="131" y="121"/>
                  </a:lnTo>
                  <a:lnTo>
                    <a:pt x="133" y="118"/>
                  </a:lnTo>
                  <a:lnTo>
                    <a:pt x="135" y="114"/>
                  </a:lnTo>
                  <a:lnTo>
                    <a:pt x="137" y="110"/>
                  </a:lnTo>
                  <a:lnTo>
                    <a:pt x="140" y="106"/>
                  </a:lnTo>
                  <a:lnTo>
                    <a:pt x="142" y="102"/>
                  </a:lnTo>
                  <a:lnTo>
                    <a:pt x="145" y="99"/>
                  </a:lnTo>
                  <a:lnTo>
                    <a:pt x="147" y="95"/>
                  </a:lnTo>
                  <a:lnTo>
                    <a:pt x="150" y="91"/>
                  </a:lnTo>
                  <a:lnTo>
                    <a:pt x="152" y="87"/>
                  </a:lnTo>
                  <a:lnTo>
                    <a:pt x="155" y="83"/>
                  </a:lnTo>
                  <a:lnTo>
                    <a:pt x="158" y="80"/>
                  </a:lnTo>
                  <a:lnTo>
                    <a:pt x="160" y="76"/>
                  </a:lnTo>
                  <a:lnTo>
                    <a:pt x="163" y="72"/>
                  </a:lnTo>
                  <a:lnTo>
                    <a:pt x="166" y="68"/>
                  </a:lnTo>
                  <a:lnTo>
                    <a:pt x="168" y="64"/>
                  </a:lnTo>
                  <a:lnTo>
                    <a:pt x="217" y="0"/>
                  </a:lnTo>
                  <a:close/>
                </a:path>
              </a:pathLst>
            </a:custGeom>
            <a:solidFill>
              <a:srgbClr val="D4943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6" name="Freeform 40"/>
            <p:cNvSpPr>
              <a:spLocks/>
            </p:cNvSpPr>
            <p:nvPr/>
          </p:nvSpPr>
          <p:spPr bwMode="auto">
            <a:xfrm>
              <a:off x="1473" y="1262"/>
              <a:ext cx="89" cy="278"/>
            </a:xfrm>
            <a:custGeom>
              <a:avLst/>
              <a:gdLst>
                <a:gd name="T0" fmla="*/ 78 w 89"/>
                <a:gd name="T1" fmla="*/ 7 h 278"/>
                <a:gd name="T2" fmla="*/ 68 w 89"/>
                <a:gd name="T3" fmla="*/ 23 h 278"/>
                <a:gd name="T4" fmla="*/ 60 w 89"/>
                <a:gd name="T5" fmla="*/ 37 h 278"/>
                <a:gd name="T6" fmla="*/ 51 w 89"/>
                <a:gd name="T7" fmla="*/ 51 h 278"/>
                <a:gd name="T8" fmla="*/ 42 w 89"/>
                <a:gd name="T9" fmla="*/ 68 h 278"/>
                <a:gd name="T10" fmla="*/ 33 w 89"/>
                <a:gd name="T11" fmla="*/ 85 h 278"/>
                <a:gd name="T12" fmla="*/ 24 w 89"/>
                <a:gd name="T13" fmla="*/ 102 h 278"/>
                <a:gd name="T14" fmla="*/ 17 w 89"/>
                <a:gd name="T15" fmla="*/ 121 h 278"/>
                <a:gd name="T16" fmla="*/ 10 w 89"/>
                <a:gd name="T17" fmla="*/ 138 h 278"/>
                <a:gd name="T18" fmla="*/ 5 w 89"/>
                <a:gd name="T19" fmla="*/ 156 h 278"/>
                <a:gd name="T20" fmla="*/ 1 w 89"/>
                <a:gd name="T21" fmla="*/ 173 h 278"/>
                <a:gd name="T22" fmla="*/ 0 w 89"/>
                <a:gd name="T23" fmla="*/ 188 h 278"/>
                <a:gd name="T24" fmla="*/ 2 w 89"/>
                <a:gd name="T25" fmla="*/ 203 h 278"/>
                <a:gd name="T26" fmla="*/ 6 w 89"/>
                <a:gd name="T27" fmla="*/ 215 h 278"/>
                <a:gd name="T28" fmla="*/ 14 w 89"/>
                <a:gd name="T29" fmla="*/ 225 h 278"/>
                <a:gd name="T30" fmla="*/ 89 w 89"/>
                <a:gd name="T31" fmla="*/ 278 h 278"/>
                <a:gd name="T32" fmla="*/ 87 w 89"/>
                <a:gd name="T33" fmla="*/ 272 h 278"/>
                <a:gd name="T34" fmla="*/ 85 w 89"/>
                <a:gd name="T35" fmla="*/ 267 h 278"/>
                <a:gd name="T36" fmla="*/ 82 w 89"/>
                <a:gd name="T37" fmla="*/ 262 h 278"/>
                <a:gd name="T38" fmla="*/ 79 w 89"/>
                <a:gd name="T39" fmla="*/ 256 h 278"/>
                <a:gd name="T40" fmla="*/ 76 w 89"/>
                <a:gd name="T41" fmla="*/ 251 h 278"/>
                <a:gd name="T42" fmla="*/ 72 w 89"/>
                <a:gd name="T43" fmla="*/ 245 h 278"/>
                <a:gd name="T44" fmla="*/ 65 w 89"/>
                <a:gd name="T45" fmla="*/ 234 h 278"/>
                <a:gd name="T46" fmla="*/ 58 w 89"/>
                <a:gd name="T47" fmla="*/ 222 h 278"/>
                <a:gd name="T48" fmla="*/ 55 w 89"/>
                <a:gd name="T49" fmla="*/ 217 h 278"/>
                <a:gd name="T50" fmla="*/ 52 w 89"/>
                <a:gd name="T51" fmla="*/ 211 h 278"/>
                <a:gd name="T52" fmla="*/ 49 w 89"/>
                <a:gd name="T53" fmla="*/ 205 h 278"/>
                <a:gd name="T54" fmla="*/ 46 w 89"/>
                <a:gd name="T55" fmla="*/ 200 h 278"/>
                <a:gd name="T56" fmla="*/ 44 w 89"/>
                <a:gd name="T57" fmla="*/ 194 h 278"/>
                <a:gd name="T58" fmla="*/ 42 w 89"/>
                <a:gd name="T59" fmla="*/ 188 h 278"/>
                <a:gd name="T60" fmla="*/ 40 w 89"/>
                <a:gd name="T61" fmla="*/ 178 h 278"/>
                <a:gd name="T62" fmla="*/ 39 w 89"/>
                <a:gd name="T63" fmla="*/ 167 h 278"/>
                <a:gd name="T64" fmla="*/ 39 w 89"/>
                <a:gd name="T65" fmla="*/ 156 h 278"/>
                <a:gd name="T66" fmla="*/ 40 w 89"/>
                <a:gd name="T67" fmla="*/ 144 h 278"/>
                <a:gd name="T68" fmla="*/ 42 w 89"/>
                <a:gd name="T69" fmla="*/ 132 h 278"/>
                <a:gd name="T70" fmla="*/ 45 w 89"/>
                <a:gd name="T71" fmla="*/ 119 h 278"/>
                <a:gd name="T72" fmla="*/ 48 w 89"/>
                <a:gd name="T73" fmla="*/ 107 h 278"/>
                <a:gd name="T74" fmla="*/ 52 w 89"/>
                <a:gd name="T75" fmla="*/ 94 h 278"/>
                <a:gd name="T76" fmla="*/ 56 w 89"/>
                <a:gd name="T77" fmla="*/ 82 h 278"/>
                <a:gd name="T78" fmla="*/ 60 w 89"/>
                <a:gd name="T79" fmla="*/ 69 h 278"/>
                <a:gd name="T80" fmla="*/ 68 w 89"/>
                <a:gd name="T81" fmla="*/ 45 h 278"/>
                <a:gd name="T82" fmla="*/ 73 w 89"/>
                <a:gd name="T83" fmla="*/ 33 h 278"/>
                <a:gd name="T84" fmla="*/ 76 w 89"/>
                <a:gd name="T85" fmla="*/ 22 h 278"/>
                <a:gd name="T86" fmla="*/ 80 w 89"/>
                <a:gd name="T87" fmla="*/ 10 h 278"/>
                <a:gd name="T88" fmla="*/ 83 w 89"/>
                <a:gd name="T89" fmla="*/ 0 h 2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89" h="278">
                  <a:moveTo>
                    <a:pt x="83" y="0"/>
                  </a:moveTo>
                  <a:lnTo>
                    <a:pt x="78" y="7"/>
                  </a:lnTo>
                  <a:lnTo>
                    <a:pt x="71" y="18"/>
                  </a:lnTo>
                  <a:lnTo>
                    <a:pt x="68" y="23"/>
                  </a:lnTo>
                  <a:lnTo>
                    <a:pt x="64" y="30"/>
                  </a:lnTo>
                  <a:lnTo>
                    <a:pt x="60" y="37"/>
                  </a:lnTo>
                  <a:lnTo>
                    <a:pt x="55" y="44"/>
                  </a:lnTo>
                  <a:lnTo>
                    <a:pt x="51" y="51"/>
                  </a:lnTo>
                  <a:lnTo>
                    <a:pt x="46" y="59"/>
                  </a:lnTo>
                  <a:lnTo>
                    <a:pt x="42" y="68"/>
                  </a:lnTo>
                  <a:lnTo>
                    <a:pt x="37" y="76"/>
                  </a:lnTo>
                  <a:lnTo>
                    <a:pt x="33" y="85"/>
                  </a:lnTo>
                  <a:lnTo>
                    <a:pt x="29" y="94"/>
                  </a:lnTo>
                  <a:lnTo>
                    <a:pt x="24" y="102"/>
                  </a:lnTo>
                  <a:lnTo>
                    <a:pt x="20" y="112"/>
                  </a:lnTo>
                  <a:lnTo>
                    <a:pt x="17" y="121"/>
                  </a:lnTo>
                  <a:lnTo>
                    <a:pt x="13" y="130"/>
                  </a:lnTo>
                  <a:lnTo>
                    <a:pt x="10" y="138"/>
                  </a:lnTo>
                  <a:lnTo>
                    <a:pt x="7" y="147"/>
                  </a:lnTo>
                  <a:lnTo>
                    <a:pt x="5" y="156"/>
                  </a:lnTo>
                  <a:lnTo>
                    <a:pt x="3" y="164"/>
                  </a:lnTo>
                  <a:lnTo>
                    <a:pt x="1" y="173"/>
                  </a:lnTo>
                  <a:lnTo>
                    <a:pt x="1" y="181"/>
                  </a:lnTo>
                  <a:lnTo>
                    <a:pt x="0" y="188"/>
                  </a:lnTo>
                  <a:lnTo>
                    <a:pt x="1" y="196"/>
                  </a:lnTo>
                  <a:lnTo>
                    <a:pt x="2" y="203"/>
                  </a:lnTo>
                  <a:lnTo>
                    <a:pt x="4" y="209"/>
                  </a:lnTo>
                  <a:lnTo>
                    <a:pt x="6" y="215"/>
                  </a:lnTo>
                  <a:lnTo>
                    <a:pt x="10" y="220"/>
                  </a:lnTo>
                  <a:lnTo>
                    <a:pt x="14" y="225"/>
                  </a:lnTo>
                  <a:lnTo>
                    <a:pt x="19" y="230"/>
                  </a:lnTo>
                  <a:lnTo>
                    <a:pt x="89" y="278"/>
                  </a:lnTo>
                  <a:lnTo>
                    <a:pt x="88" y="275"/>
                  </a:lnTo>
                  <a:lnTo>
                    <a:pt x="87" y="272"/>
                  </a:lnTo>
                  <a:lnTo>
                    <a:pt x="86" y="270"/>
                  </a:lnTo>
                  <a:lnTo>
                    <a:pt x="85" y="267"/>
                  </a:lnTo>
                  <a:lnTo>
                    <a:pt x="83" y="264"/>
                  </a:lnTo>
                  <a:lnTo>
                    <a:pt x="82" y="262"/>
                  </a:lnTo>
                  <a:lnTo>
                    <a:pt x="81" y="259"/>
                  </a:lnTo>
                  <a:lnTo>
                    <a:pt x="79" y="256"/>
                  </a:lnTo>
                  <a:lnTo>
                    <a:pt x="77" y="253"/>
                  </a:lnTo>
                  <a:lnTo>
                    <a:pt x="76" y="251"/>
                  </a:lnTo>
                  <a:lnTo>
                    <a:pt x="74" y="248"/>
                  </a:lnTo>
                  <a:lnTo>
                    <a:pt x="72" y="245"/>
                  </a:lnTo>
                  <a:lnTo>
                    <a:pt x="69" y="239"/>
                  </a:lnTo>
                  <a:lnTo>
                    <a:pt x="65" y="234"/>
                  </a:lnTo>
                  <a:lnTo>
                    <a:pt x="62" y="228"/>
                  </a:lnTo>
                  <a:lnTo>
                    <a:pt x="58" y="222"/>
                  </a:lnTo>
                  <a:lnTo>
                    <a:pt x="56" y="220"/>
                  </a:lnTo>
                  <a:lnTo>
                    <a:pt x="55" y="217"/>
                  </a:lnTo>
                  <a:lnTo>
                    <a:pt x="53" y="214"/>
                  </a:lnTo>
                  <a:lnTo>
                    <a:pt x="52" y="211"/>
                  </a:lnTo>
                  <a:lnTo>
                    <a:pt x="50" y="208"/>
                  </a:lnTo>
                  <a:lnTo>
                    <a:pt x="49" y="205"/>
                  </a:lnTo>
                  <a:lnTo>
                    <a:pt x="47" y="202"/>
                  </a:lnTo>
                  <a:lnTo>
                    <a:pt x="46" y="200"/>
                  </a:lnTo>
                  <a:lnTo>
                    <a:pt x="45" y="197"/>
                  </a:lnTo>
                  <a:lnTo>
                    <a:pt x="44" y="194"/>
                  </a:lnTo>
                  <a:lnTo>
                    <a:pt x="43" y="191"/>
                  </a:lnTo>
                  <a:lnTo>
                    <a:pt x="42" y="188"/>
                  </a:lnTo>
                  <a:lnTo>
                    <a:pt x="41" y="183"/>
                  </a:lnTo>
                  <a:lnTo>
                    <a:pt x="40" y="178"/>
                  </a:lnTo>
                  <a:lnTo>
                    <a:pt x="39" y="173"/>
                  </a:lnTo>
                  <a:lnTo>
                    <a:pt x="39" y="167"/>
                  </a:lnTo>
                  <a:lnTo>
                    <a:pt x="39" y="161"/>
                  </a:lnTo>
                  <a:lnTo>
                    <a:pt x="39" y="156"/>
                  </a:lnTo>
                  <a:lnTo>
                    <a:pt x="40" y="150"/>
                  </a:lnTo>
                  <a:lnTo>
                    <a:pt x="40" y="144"/>
                  </a:lnTo>
                  <a:lnTo>
                    <a:pt x="41" y="138"/>
                  </a:lnTo>
                  <a:lnTo>
                    <a:pt x="42" y="132"/>
                  </a:lnTo>
                  <a:lnTo>
                    <a:pt x="43" y="126"/>
                  </a:lnTo>
                  <a:lnTo>
                    <a:pt x="45" y="119"/>
                  </a:lnTo>
                  <a:lnTo>
                    <a:pt x="46" y="113"/>
                  </a:lnTo>
                  <a:lnTo>
                    <a:pt x="48" y="107"/>
                  </a:lnTo>
                  <a:lnTo>
                    <a:pt x="50" y="101"/>
                  </a:lnTo>
                  <a:lnTo>
                    <a:pt x="52" y="94"/>
                  </a:lnTo>
                  <a:lnTo>
                    <a:pt x="54" y="88"/>
                  </a:lnTo>
                  <a:lnTo>
                    <a:pt x="56" y="82"/>
                  </a:lnTo>
                  <a:lnTo>
                    <a:pt x="58" y="76"/>
                  </a:lnTo>
                  <a:lnTo>
                    <a:pt x="60" y="69"/>
                  </a:lnTo>
                  <a:lnTo>
                    <a:pt x="64" y="57"/>
                  </a:lnTo>
                  <a:lnTo>
                    <a:pt x="68" y="45"/>
                  </a:lnTo>
                  <a:lnTo>
                    <a:pt x="71" y="39"/>
                  </a:lnTo>
                  <a:lnTo>
                    <a:pt x="73" y="33"/>
                  </a:lnTo>
                  <a:lnTo>
                    <a:pt x="75" y="27"/>
                  </a:lnTo>
                  <a:lnTo>
                    <a:pt x="76" y="22"/>
                  </a:lnTo>
                  <a:lnTo>
                    <a:pt x="78" y="16"/>
                  </a:lnTo>
                  <a:lnTo>
                    <a:pt x="80" y="10"/>
                  </a:lnTo>
                  <a:lnTo>
                    <a:pt x="81" y="5"/>
                  </a:lnTo>
                  <a:lnTo>
                    <a:pt x="83" y="0"/>
                  </a:lnTo>
                  <a:close/>
                </a:path>
              </a:pathLst>
            </a:custGeom>
            <a:solidFill>
              <a:srgbClr val="F2CA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7" name="Freeform 41"/>
            <p:cNvSpPr>
              <a:spLocks/>
            </p:cNvSpPr>
            <p:nvPr/>
          </p:nvSpPr>
          <p:spPr bwMode="auto">
            <a:xfrm>
              <a:off x="1087" y="949"/>
              <a:ext cx="82" cy="188"/>
            </a:xfrm>
            <a:custGeom>
              <a:avLst/>
              <a:gdLst>
                <a:gd name="T0" fmla="*/ 82 w 82"/>
                <a:gd name="T1" fmla="*/ 0 h 188"/>
                <a:gd name="T2" fmla="*/ 71 w 82"/>
                <a:gd name="T3" fmla="*/ 5 h 188"/>
                <a:gd name="T4" fmla="*/ 61 w 82"/>
                <a:gd name="T5" fmla="*/ 10 h 188"/>
                <a:gd name="T6" fmla="*/ 57 w 82"/>
                <a:gd name="T7" fmla="*/ 12 h 188"/>
                <a:gd name="T8" fmla="*/ 53 w 82"/>
                <a:gd name="T9" fmla="*/ 14 h 188"/>
                <a:gd name="T10" fmla="*/ 49 w 82"/>
                <a:gd name="T11" fmla="*/ 16 h 188"/>
                <a:gd name="T12" fmla="*/ 46 w 82"/>
                <a:gd name="T13" fmla="*/ 18 h 188"/>
                <a:gd name="T14" fmla="*/ 42 w 82"/>
                <a:gd name="T15" fmla="*/ 21 h 188"/>
                <a:gd name="T16" fmla="*/ 39 w 82"/>
                <a:gd name="T17" fmla="*/ 23 h 188"/>
                <a:gd name="T18" fmla="*/ 36 w 82"/>
                <a:gd name="T19" fmla="*/ 26 h 188"/>
                <a:gd name="T20" fmla="*/ 33 w 82"/>
                <a:gd name="T21" fmla="*/ 29 h 188"/>
                <a:gd name="T22" fmla="*/ 31 w 82"/>
                <a:gd name="T23" fmla="*/ 32 h 188"/>
                <a:gd name="T24" fmla="*/ 28 w 82"/>
                <a:gd name="T25" fmla="*/ 35 h 188"/>
                <a:gd name="T26" fmla="*/ 26 w 82"/>
                <a:gd name="T27" fmla="*/ 39 h 188"/>
                <a:gd name="T28" fmla="*/ 24 w 82"/>
                <a:gd name="T29" fmla="*/ 43 h 188"/>
                <a:gd name="T30" fmla="*/ 22 w 82"/>
                <a:gd name="T31" fmla="*/ 47 h 188"/>
                <a:gd name="T32" fmla="*/ 21 w 82"/>
                <a:gd name="T33" fmla="*/ 52 h 188"/>
                <a:gd name="T34" fmla="*/ 19 w 82"/>
                <a:gd name="T35" fmla="*/ 57 h 188"/>
                <a:gd name="T36" fmla="*/ 18 w 82"/>
                <a:gd name="T37" fmla="*/ 63 h 188"/>
                <a:gd name="T38" fmla="*/ 16 w 82"/>
                <a:gd name="T39" fmla="*/ 70 h 188"/>
                <a:gd name="T40" fmla="*/ 15 w 82"/>
                <a:gd name="T41" fmla="*/ 77 h 188"/>
                <a:gd name="T42" fmla="*/ 14 w 82"/>
                <a:gd name="T43" fmla="*/ 84 h 188"/>
                <a:gd name="T44" fmla="*/ 13 w 82"/>
                <a:gd name="T45" fmla="*/ 93 h 188"/>
                <a:gd name="T46" fmla="*/ 12 w 82"/>
                <a:gd name="T47" fmla="*/ 102 h 188"/>
                <a:gd name="T48" fmla="*/ 11 w 82"/>
                <a:gd name="T49" fmla="*/ 111 h 188"/>
                <a:gd name="T50" fmla="*/ 10 w 82"/>
                <a:gd name="T51" fmla="*/ 122 h 188"/>
                <a:gd name="T52" fmla="*/ 9 w 82"/>
                <a:gd name="T53" fmla="*/ 134 h 188"/>
                <a:gd name="T54" fmla="*/ 8 w 82"/>
                <a:gd name="T55" fmla="*/ 146 h 188"/>
                <a:gd name="T56" fmla="*/ 7 w 82"/>
                <a:gd name="T57" fmla="*/ 159 h 188"/>
                <a:gd name="T58" fmla="*/ 6 w 82"/>
                <a:gd name="T59" fmla="*/ 173 h 188"/>
                <a:gd name="T60" fmla="*/ 6 w 82"/>
                <a:gd name="T61" fmla="*/ 188 h 188"/>
                <a:gd name="T62" fmla="*/ 5 w 82"/>
                <a:gd name="T63" fmla="*/ 181 h 188"/>
                <a:gd name="T64" fmla="*/ 4 w 82"/>
                <a:gd name="T65" fmla="*/ 171 h 188"/>
                <a:gd name="T66" fmla="*/ 3 w 82"/>
                <a:gd name="T67" fmla="*/ 166 h 188"/>
                <a:gd name="T68" fmla="*/ 3 w 82"/>
                <a:gd name="T69" fmla="*/ 160 h 188"/>
                <a:gd name="T70" fmla="*/ 2 w 82"/>
                <a:gd name="T71" fmla="*/ 154 h 188"/>
                <a:gd name="T72" fmla="*/ 2 w 82"/>
                <a:gd name="T73" fmla="*/ 147 h 188"/>
                <a:gd name="T74" fmla="*/ 1 w 82"/>
                <a:gd name="T75" fmla="*/ 140 h 188"/>
                <a:gd name="T76" fmla="*/ 1 w 82"/>
                <a:gd name="T77" fmla="*/ 133 h 188"/>
                <a:gd name="T78" fmla="*/ 0 w 82"/>
                <a:gd name="T79" fmla="*/ 125 h 188"/>
                <a:gd name="T80" fmla="*/ 0 w 82"/>
                <a:gd name="T81" fmla="*/ 118 h 188"/>
                <a:gd name="T82" fmla="*/ 0 w 82"/>
                <a:gd name="T83" fmla="*/ 110 h 188"/>
                <a:gd name="T84" fmla="*/ 0 w 82"/>
                <a:gd name="T85" fmla="*/ 102 h 188"/>
                <a:gd name="T86" fmla="*/ 0 w 82"/>
                <a:gd name="T87" fmla="*/ 94 h 188"/>
                <a:gd name="T88" fmla="*/ 0 w 82"/>
                <a:gd name="T89" fmla="*/ 87 h 188"/>
                <a:gd name="T90" fmla="*/ 0 w 82"/>
                <a:gd name="T91" fmla="*/ 79 h 188"/>
                <a:gd name="T92" fmla="*/ 0 w 82"/>
                <a:gd name="T93" fmla="*/ 72 h 188"/>
                <a:gd name="T94" fmla="*/ 1 w 82"/>
                <a:gd name="T95" fmla="*/ 64 h 188"/>
                <a:gd name="T96" fmla="*/ 2 w 82"/>
                <a:gd name="T97" fmla="*/ 57 h 188"/>
                <a:gd name="T98" fmla="*/ 3 w 82"/>
                <a:gd name="T99" fmla="*/ 50 h 188"/>
                <a:gd name="T100" fmla="*/ 4 w 82"/>
                <a:gd name="T101" fmla="*/ 44 h 188"/>
                <a:gd name="T102" fmla="*/ 5 w 82"/>
                <a:gd name="T103" fmla="*/ 37 h 188"/>
                <a:gd name="T104" fmla="*/ 7 w 82"/>
                <a:gd name="T105" fmla="*/ 32 h 188"/>
                <a:gd name="T106" fmla="*/ 9 w 82"/>
                <a:gd name="T107" fmla="*/ 26 h 188"/>
                <a:gd name="T108" fmla="*/ 11 w 82"/>
                <a:gd name="T109" fmla="*/ 21 h 188"/>
                <a:gd name="T110" fmla="*/ 14 w 82"/>
                <a:gd name="T111" fmla="*/ 17 h 188"/>
                <a:gd name="T112" fmla="*/ 16 w 82"/>
                <a:gd name="T113" fmla="*/ 13 h 188"/>
                <a:gd name="T114" fmla="*/ 20 w 82"/>
                <a:gd name="T115" fmla="*/ 10 h 188"/>
                <a:gd name="T116" fmla="*/ 23 w 82"/>
                <a:gd name="T117" fmla="*/ 8 h 188"/>
                <a:gd name="T118" fmla="*/ 27 w 82"/>
                <a:gd name="T119" fmla="*/ 6 h 188"/>
                <a:gd name="T120" fmla="*/ 31 w 82"/>
                <a:gd name="T121" fmla="*/ 5 h 188"/>
                <a:gd name="T122" fmla="*/ 82 w 82"/>
                <a:gd name="T123" fmla="*/ 0 h 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82" h="188">
                  <a:moveTo>
                    <a:pt x="82" y="0"/>
                  </a:moveTo>
                  <a:lnTo>
                    <a:pt x="71" y="5"/>
                  </a:lnTo>
                  <a:lnTo>
                    <a:pt x="61" y="10"/>
                  </a:lnTo>
                  <a:lnTo>
                    <a:pt x="57" y="12"/>
                  </a:lnTo>
                  <a:lnTo>
                    <a:pt x="53" y="14"/>
                  </a:lnTo>
                  <a:lnTo>
                    <a:pt x="49" y="16"/>
                  </a:lnTo>
                  <a:lnTo>
                    <a:pt x="46" y="18"/>
                  </a:lnTo>
                  <a:lnTo>
                    <a:pt x="42" y="21"/>
                  </a:lnTo>
                  <a:lnTo>
                    <a:pt x="39" y="23"/>
                  </a:lnTo>
                  <a:lnTo>
                    <a:pt x="36" y="26"/>
                  </a:lnTo>
                  <a:lnTo>
                    <a:pt x="33" y="29"/>
                  </a:lnTo>
                  <a:lnTo>
                    <a:pt x="31" y="32"/>
                  </a:lnTo>
                  <a:lnTo>
                    <a:pt x="28" y="35"/>
                  </a:lnTo>
                  <a:lnTo>
                    <a:pt x="26" y="39"/>
                  </a:lnTo>
                  <a:lnTo>
                    <a:pt x="24" y="43"/>
                  </a:lnTo>
                  <a:lnTo>
                    <a:pt x="22" y="47"/>
                  </a:lnTo>
                  <a:lnTo>
                    <a:pt x="21" y="52"/>
                  </a:lnTo>
                  <a:lnTo>
                    <a:pt x="19" y="57"/>
                  </a:lnTo>
                  <a:lnTo>
                    <a:pt x="18" y="63"/>
                  </a:lnTo>
                  <a:lnTo>
                    <a:pt x="16" y="70"/>
                  </a:lnTo>
                  <a:lnTo>
                    <a:pt x="15" y="77"/>
                  </a:lnTo>
                  <a:lnTo>
                    <a:pt x="14" y="84"/>
                  </a:lnTo>
                  <a:lnTo>
                    <a:pt x="13" y="93"/>
                  </a:lnTo>
                  <a:lnTo>
                    <a:pt x="12" y="102"/>
                  </a:lnTo>
                  <a:lnTo>
                    <a:pt x="11" y="111"/>
                  </a:lnTo>
                  <a:lnTo>
                    <a:pt x="10" y="122"/>
                  </a:lnTo>
                  <a:lnTo>
                    <a:pt x="9" y="134"/>
                  </a:lnTo>
                  <a:lnTo>
                    <a:pt x="8" y="146"/>
                  </a:lnTo>
                  <a:lnTo>
                    <a:pt x="7" y="159"/>
                  </a:lnTo>
                  <a:lnTo>
                    <a:pt x="6" y="173"/>
                  </a:lnTo>
                  <a:lnTo>
                    <a:pt x="6" y="188"/>
                  </a:lnTo>
                  <a:lnTo>
                    <a:pt x="5" y="181"/>
                  </a:lnTo>
                  <a:lnTo>
                    <a:pt x="4" y="171"/>
                  </a:lnTo>
                  <a:lnTo>
                    <a:pt x="3" y="166"/>
                  </a:lnTo>
                  <a:lnTo>
                    <a:pt x="3" y="160"/>
                  </a:lnTo>
                  <a:lnTo>
                    <a:pt x="2" y="154"/>
                  </a:lnTo>
                  <a:lnTo>
                    <a:pt x="2" y="147"/>
                  </a:lnTo>
                  <a:lnTo>
                    <a:pt x="1" y="140"/>
                  </a:lnTo>
                  <a:lnTo>
                    <a:pt x="1" y="133"/>
                  </a:lnTo>
                  <a:lnTo>
                    <a:pt x="0" y="125"/>
                  </a:lnTo>
                  <a:lnTo>
                    <a:pt x="0" y="118"/>
                  </a:lnTo>
                  <a:lnTo>
                    <a:pt x="0" y="110"/>
                  </a:lnTo>
                  <a:lnTo>
                    <a:pt x="0" y="102"/>
                  </a:lnTo>
                  <a:lnTo>
                    <a:pt x="0" y="94"/>
                  </a:lnTo>
                  <a:lnTo>
                    <a:pt x="0" y="87"/>
                  </a:lnTo>
                  <a:lnTo>
                    <a:pt x="0" y="79"/>
                  </a:lnTo>
                  <a:lnTo>
                    <a:pt x="0" y="72"/>
                  </a:lnTo>
                  <a:lnTo>
                    <a:pt x="1" y="64"/>
                  </a:lnTo>
                  <a:lnTo>
                    <a:pt x="2" y="57"/>
                  </a:lnTo>
                  <a:lnTo>
                    <a:pt x="3" y="50"/>
                  </a:lnTo>
                  <a:lnTo>
                    <a:pt x="4" y="44"/>
                  </a:lnTo>
                  <a:lnTo>
                    <a:pt x="5" y="37"/>
                  </a:lnTo>
                  <a:lnTo>
                    <a:pt x="7" y="32"/>
                  </a:lnTo>
                  <a:lnTo>
                    <a:pt x="9" y="26"/>
                  </a:lnTo>
                  <a:lnTo>
                    <a:pt x="11" y="21"/>
                  </a:lnTo>
                  <a:lnTo>
                    <a:pt x="14" y="17"/>
                  </a:lnTo>
                  <a:lnTo>
                    <a:pt x="16" y="13"/>
                  </a:lnTo>
                  <a:lnTo>
                    <a:pt x="20" y="10"/>
                  </a:lnTo>
                  <a:lnTo>
                    <a:pt x="23" y="8"/>
                  </a:lnTo>
                  <a:lnTo>
                    <a:pt x="27" y="6"/>
                  </a:lnTo>
                  <a:lnTo>
                    <a:pt x="31" y="5"/>
                  </a:lnTo>
                  <a:lnTo>
                    <a:pt x="82" y="0"/>
                  </a:lnTo>
                  <a:close/>
                </a:path>
              </a:pathLst>
            </a:custGeom>
            <a:solidFill>
              <a:srgbClr val="2816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8" name="Freeform 42"/>
            <p:cNvSpPr>
              <a:spLocks/>
            </p:cNvSpPr>
            <p:nvPr/>
          </p:nvSpPr>
          <p:spPr bwMode="auto">
            <a:xfrm>
              <a:off x="1010" y="895"/>
              <a:ext cx="358" cy="653"/>
            </a:xfrm>
            <a:custGeom>
              <a:avLst/>
              <a:gdLst>
                <a:gd name="T0" fmla="*/ 331 w 358"/>
                <a:gd name="T1" fmla="*/ 18 h 653"/>
                <a:gd name="T2" fmla="*/ 292 w 358"/>
                <a:gd name="T3" fmla="*/ 10 h 653"/>
                <a:gd name="T4" fmla="*/ 253 w 358"/>
                <a:gd name="T5" fmla="*/ 4 h 653"/>
                <a:gd name="T6" fmla="*/ 216 w 358"/>
                <a:gd name="T7" fmla="*/ 1 h 653"/>
                <a:gd name="T8" fmla="*/ 180 w 358"/>
                <a:gd name="T9" fmla="*/ 1 h 653"/>
                <a:gd name="T10" fmla="*/ 146 w 358"/>
                <a:gd name="T11" fmla="*/ 4 h 653"/>
                <a:gd name="T12" fmla="*/ 115 w 358"/>
                <a:gd name="T13" fmla="*/ 12 h 653"/>
                <a:gd name="T14" fmla="*/ 87 w 358"/>
                <a:gd name="T15" fmla="*/ 23 h 653"/>
                <a:gd name="T16" fmla="*/ 63 w 358"/>
                <a:gd name="T17" fmla="*/ 39 h 653"/>
                <a:gd name="T18" fmla="*/ 42 w 358"/>
                <a:gd name="T19" fmla="*/ 60 h 653"/>
                <a:gd name="T20" fmla="*/ 26 w 358"/>
                <a:gd name="T21" fmla="*/ 86 h 653"/>
                <a:gd name="T22" fmla="*/ 9 w 358"/>
                <a:gd name="T23" fmla="*/ 130 h 653"/>
                <a:gd name="T24" fmla="*/ 1 w 358"/>
                <a:gd name="T25" fmla="*/ 175 h 653"/>
                <a:gd name="T26" fmla="*/ 1 w 358"/>
                <a:gd name="T27" fmla="*/ 221 h 653"/>
                <a:gd name="T28" fmla="*/ 5 w 358"/>
                <a:gd name="T29" fmla="*/ 268 h 653"/>
                <a:gd name="T30" fmla="*/ 14 w 358"/>
                <a:gd name="T31" fmla="*/ 317 h 653"/>
                <a:gd name="T32" fmla="*/ 32 w 358"/>
                <a:gd name="T33" fmla="*/ 405 h 653"/>
                <a:gd name="T34" fmla="*/ 42 w 358"/>
                <a:gd name="T35" fmla="*/ 461 h 653"/>
                <a:gd name="T36" fmla="*/ 50 w 358"/>
                <a:gd name="T37" fmla="*/ 521 h 653"/>
                <a:gd name="T38" fmla="*/ 54 w 358"/>
                <a:gd name="T39" fmla="*/ 585 h 653"/>
                <a:gd name="T40" fmla="*/ 53 w 358"/>
                <a:gd name="T41" fmla="*/ 653 h 653"/>
                <a:gd name="T42" fmla="*/ 101 w 358"/>
                <a:gd name="T43" fmla="*/ 642 h 653"/>
                <a:gd name="T44" fmla="*/ 104 w 358"/>
                <a:gd name="T45" fmla="*/ 623 h 653"/>
                <a:gd name="T46" fmla="*/ 107 w 358"/>
                <a:gd name="T47" fmla="*/ 601 h 653"/>
                <a:gd name="T48" fmla="*/ 110 w 358"/>
                <a:gd name="T49" fmla="*/ 576 h 653"/>
                <a:gd name="T50" fmla="*/ 112 w 358"/>
                <a:gd name="T51" fmla="*/ 548 h 653"/>
                <a:gd name="T52" fmla="*/ 113 w 358"/>
                <a:gd name="T53" fmla="*/ 517 h 653"/>
                <a:gd name="T54" fmla="*/ 114 w 358"/>
                <a:gd name="T55" fmla="*/ 481 h 653"/>
                <a:gd name="T56" fmla="*/ 114 w 358"/>
                <a:gd name="T57" fmla="*/ 443 h 653"/>
                <a:gd name="T58" fmla="*/ 113 w 358"/>
                <a:gd name="T59" fmla="*/ 400 h 653"/>
                <a:gd name="T60" fmla="*/ 111 w 358"/>
                <a:gd name="T61" fmla="*/ 353 h 653"/>
                <a:gd name="T62" fmla="*/ 109 w 358"/>
                <a:gd name="T63" fmla="*/ 302 h 653"/>
                <a:gd name="T64" fmla="*/ 109 w 358"/>
                <a:gd name="T65" fmla="*/ 249 h 653"/>
                <a:gd name="T66" fmla="*/ 115 w 358"/>
                <a:gd name="T67" fmla="*/ 204 h 653"/>
                <a:gd name="T68" fmla="*/ 126 w 358"/>
                <a:gd name="T69" fmla="*/ 165 h 653"/>
                <a:gd name="T70" fmla="*/ 143 w 358"/>
                <a:gd name="T71" fmla="*/ 132 h 653"/>
                <a:gd name="T72" fmla="*/ 165 w 358"/>
                <a:gd name="T73" fmla="*/ 105 h 653"/>
                <a:gd name="T74" fmla="*/ 191 w 358"/>
                <a:gd name="T75" fmla="*/ 83 h 653"/>
                <a:gd name="T76" fmla="*/ 221 w 358"/>
                <a:gd name="T77" fmla="*/ 65 h 653"/>
                <a:gd name="T78" fmla="*/ 254 w 358"/>
                <a:gd name="T79" fmla="*/ 51 h 653"/>
                <a:gd name="T80" fmla="*/ 291 w 358"/>
                <a:gd name="T81" fmla="*/ 39 h 653"/>
                <a:gd name="T82" fmla="*/ 330 w 358"/>
                <a:gd name="T83" fmla="*/ 30 h 6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358" h="653">
                  <a:moveTo>
                    <a:pt x="358" y="25"/>
                  </a:moveTo>
                  <a:lnTo>
                    <a:pt x="345" y="21"/>
                  </a:lnTo>
                  <a:lnTo>
                    <a:pt x="331" y="18"/>
                  </a:lnTo>
                  <a:lnTo>
                    <a:pt x="318" y="15"/>
                  </a:lnTo>
                  <a:lnTo>
                    <a:pt x="305" y="12"/>
                  </a:lnTo>
                  <a:lnTo>
                    <a:pt x="292" y="10"/>
                  </a:lnTo>
                  <a:lnTo>
                    <a:pt x="279" y="7"/>
                  </a:lnTo>
                  <a:lnTo>
                    <a:pt x="266" y="5"/>
                  </a:lnTo>
                  <a:lnTo>
                    <a:pt x="253" y="4"/>
                  </a:lnTo>
                  <a:lnTo>
                    <a:pt x="241" y="2"/>
                  </a:lnTo>
                  <a:lnTo>
                    <a:pt x="228" y="1"/>
                  </a:lnTo>
                  <a:lnTo>
                    <a:pt x="216" y="1"/>
                  </a:lnTo>
                  <a:lnTo>
                    <a:pt x="204" y="0"/>
                  </a:lnTo>
                  <a:lnTo>
                    <a:pt x="192" y="0"/>
                  </a:lnTo>
                  <a:lnTo>
                    <a:pt x="180" y="1"/>
                  </a:lnTo>
                  <a:lnTo>
                    <a:pt x="169" y="2"/>
                  </a:lnTo>
                  <a:lnTo>
                    <a:pt x="157" y="3"/>
                  </a:lnTo>
                  <a:lnTo>
                    <a:pt x="146" y="4"/>
                  </a:lnTo>
                  <a:lnTo>
                    <a:pt x="136" y="6"/>
                  </a:lnTo>
                  <a:lnTo>
                    <a:pt x="125" y="9"/>
                  </a:lnTo>
                  <a:lnTo>
                    <a:pt x="115" y="12"/>
                  </a:lnTo>
                  <a:lnTo>
                    <a:pt x="106" y="15"/>
                  </a:lnTo>
                  <a:lnTo>
                    <a:pt x="96" y="19"/>
                  </a:lnTo>
                  <a:lnTo>
                    <a:pt x="87" y="23"/>
                  </a:lnTo>
                  <a:lnTo>
                    <a:pt x="79" y="28"/>
                  </a:lnTo>
                  <a:lnTo>
                    <a:pt x="71" y="33"/>
                  </a:lnTo>
                  <a:lnTo>
                    <a:pt x="63" y="39"/>
                  </a:lnTo>
                  <a:lnTo>
                    <a:pt x="55" y="46"/>
                  </a:lnTo>
                  <a:lnTo>
                    <a:pt x="48" y="53"/>
                  </a:lnTo>
                  <a:lnTo>
                    <a:pt x="42" y="60"/>
                  </a:lnTo>
                  <a:lnTo>
                    <a:pt x="36" y="68"/>
                  </a:lnTo>
                  <a:lnTo>
                    <a:pt x="31" y="77"/>
                  </a:lnTo>
                  <a:lnTo>
                    <a:pt x="26" y="86"/>
                  </a:lnTo>
                  <a:lnTo>
                    <a:pt x="19" y="101"/>
                  </a:lnTo>
                  <a:lnTo>
                    <a:pt x="14" y="116"/>
                  </a:lnTo>
                  <a:lnTo>
                    <a:pt x="9" y="130"/>
                  </a:lnTo>
                  <a:lnTo>
                    <a:pt x="6" y="145"/>
                  </a:lnTo>
                  <a:lnTo>
                    <a:pt x="3" y="160"/>
                  </a:lnTo>
                  <a:lnTo>
                    <a:pt x="1" y="175"/>
                  </a:lnTo>
                  <a:lnTo>
                    <a:pt x="0" y="190"/>
                  </a:lnTo>
                  <a:lnTo>
                    <a:pt x="0" y="206"/>
                  </a:lnTo>
                  <a:lnTo>
                    <a:pt x="1" y="221"/>
                  </a:lnTo>
                  <a:lnTo>
                    <a:pt x="2" y="237"/>
                  </a:lnTo>
                  <a:lnTo>
                    <a:pt x="3" y="252"/>
                  </a:lnTo>
                  <a:lnTo>
                    <a:pt x="5" y="268"/>
                  </a:lnTo>
                  <a:lnTo>
                    <a:pt x="8" y="284"/>
                  </a:lnTo>
                  <a:lnTo>
                    <a:pt x="11" y="301"/>
                  </a:lnTo>
                  <a:lnTo>
                    <a:pt x="14" y="317"/>
                  </a:lnTo>
                  <a:lnTo>
                    <a:pt x="17" y="334"/>
                  </a:lnTo>
                  <a:lnTo>
                    <a:pt x="24" y="369"/>
                  </a:lnTo>
                  <a:lnTo>
                    <a:pt x="32" y="405"/>
                  </a:lnTo>
                  <a:lnTo>
                    <a:pt x="35" y="423"/>
                  </a:lnTo>
                  <a:lnTo>
                    <a:pt x="39" y="442"/>
                  </a:lnTo>
                  <a:lnTo>
                    <a:pt x="42" y="461"/>
                  </a:lnTo>
                  <a:lnTo>
                    <a:pt x="45" y="481"/>
                  </a:lnTo>
                  <a:lnTo>
                    <a:pt x="48" y="501"/>
                  </a:lnTo>
                  <a:lnTo>
                    <a:pt x="50" y="521"/>
                  </a:lnTo>
                  <a:lnTo>
                    <a:pt x="52" y="542"/>
                  </a:lnTo>
                  <a:lnTo>
                    <a:pt x="53" y="563"/>
                  </a:lnTo>
                  <a:lnTo>
                    <a:pt x="54" y="585"/>
                  </a:lnTo>
                  <a:lnTo>
                    <a:pt x="54" y="607"/>
                  </a:lnTo>
                  <a:lnTo>
                    <a:pt x="54" y="630"/>
                  </a:lnTo>
                  <a:lnTo>
                    <a:pt x="53" y="653"/>
                  </a:lnTo>
                  <a:lnTo>
                    <a:pt x="99" y="653"/>
                  </a:lnTo>
                  <a:lnTo>
                    <a:pt x="100" y="648"/>
                  </a:lnTo>
                  <a:lnTo>
                    <a:pt x="101" y="642"/>
                  </a:lnTo>
                  <a:lnTo>
                    <a:pt x="102" y="636"/>
                  </a:lnTo>
                  <a:lnTo>
                    <a:pt x="103" y="630"/>
                  </a:lnTo>
                  <a:lnTo>
                    <a:pt x="104" y="623"/>
                  </a:lnTo>
                  <a:lnTo>
                    <a:pt x="105" y="616"/>
                  </a:lnTo>
                  <a:lnTo>
                    <a:pt x="106" y="609"/>
                  </a:lnTo>
                  <a:lnTo>
                    <a:pt x="107" y="601"/>
                  </a:lnTo>
                  <a:lnTo>
                    <a:pt x="108" y="593"/>
                  </a:lnTo>
                  <a:lnTo>
                    <a:pt x="109" y="585"/>
                  </a:lnTo>
                  <a:lnTo>
                    <a:pt x="110" y="576"/>
                  </a:lnTo>
                  <a:lnTo>
                    <a:pt x="110" y="567"/>
                  </a:lnTo>
                  <a:lnTo>
                    <a:pt x="111" y="558"/>
                  </a:lnTo>
                  <a:lnTo>
                    <a:pt x="112" y="548"/>
                  </a:lnTo>
                  <a:lnTo>
                    <a:pt x="112" y="538"/>
                  </a:lnTo>
                  <a:lnTo>
                    <a:pt x="113" y="528"/>
                  </a:lnTo>
                  <a:lnTo>
                    <a:pt x="113" y="517"/>
                  </a:lnTo>
                  <a:lnTo>
                    <a:pt x="113" y="505"/>
                  </a:lnTo>
                  <a:lnTo>
                    <a:pt x="114" y="494"/>
                  </a:lnTo>
                  <a:lnTo>
                    <a:pt x="114" y="481"/>
                  </a:lnTo>
                  <a:lnTo>
                    <a:pt x="114" y="469"/>
                  </a:lnTo>
                  <a:lnTo>
                    <a:pt x="114" y="456"/>
                  </a:lnTo>
                  <a:lnTo>
                    <a:pt x="114" y="443"/>
                  </a:lnTo>
                  <a:lnTo>
                    <a:pt x="114" y="429"/>
                  </a:lnTo>
                  <a:lnTo>
                    <a:pt x="113" y="415"/>
                  </a:lnTo>
                  <a:lnTo>
                    <a:pt x="113" y="400"/>
                  </a:lnTo>
                  <a:lnTo>
                    <a:pt x="112" y="385"/>
                  </a:lnTo>
                  <a:lnTo>
                    <a:pt x="112" y="369"/>
                  </a:lnTo>
                  <a:lnTo>
                    <a:pt x="111" y="353"/>
                  </a:lnTo>
                  <a:lnTo>
                    <a:pt x="111" y="337"/>
                  </a:lnTo>
                  <a:lnTo>
                    <a:pt x="110" y="320"/>
                  </a:lnTo>
                  <a:lnTo>
                    <a:pt x="109" y="302"/>
                  </a:lnTo>
                  <a:lnTo>
                    <a:pt x="108" y="284"/>
                  </a:lnTo>
                  <a:lnTo>
                    <a:pt x="108" y="266"/>
                  </a:lnTo>
                  <a:lnTo>
                    <a:pt x="109" y="249"/>
                  </a:lnTo>
                  <a:lnTo>
                    <a:pt x="110" y="233"/>
                  </a:lnTo>
                  <a:lnTo>
                    <a:pt x="112" y="218"/>
                  </a:lnTo>
                  <a:lnTo>
                    <a:pt x="115" y="204"/>
                  </a:lnTo>
                  <a:lnTo>
                    <a:pt x="118" y="190"/>
                  </a:lnTo>
                  <a:lnTo>
                    <a:pt x="122" y="177"/>
                  </a:lnTo>
                  <a:lnTo>
                    <a:pt x="126" y="165"/>
                  </a:lnTo>
                  <a:lnTo>
                    <a:pt x="132" y="153"/>
                  </a:lnTo>
                  <a:lnTo>
                    <a:pt x="137" y="143"/>
                  </a:lnTo>
                  <a:lnTo>
                    <a:pt x="143" y="132"/>
                  </a:lnTo>
                  <a:lnTo>
                    <a:pt x="150" y="123"/>
                  </a:lnTo>
                  <a:lnTo>
                    <a:pt x="157" y="114"/>
                  </a:lnTo>
                  <a:lnTo>
                    <a:pt x="165" y="105"/>
                  </a:lnTo>
                  <a:lnTo>
                    <a:pt x="173" y="97"/>
                  </a:lnTo>
                  <a:lnTo>
                    <a:pt x="182" y="90"/>
                  </a:lnTo>
                  <a:lnTo>
                    <a:pt x="191" y="83"/>
                  </a:lnTo>
                  <a:lnTo>
                    <a:pt x="200" y="77"/>
                  </a:lnTo>
                  <a:lnTo>
                    <a:pt x="210" y="71"/>
                  </a:lnTo>
                  <a:lnTo>
                    <a:pt x="221" y="65"/>
                  </a:lnTo>
                  <a:lnTo>
                    <a:pt x="231" y="60"/>
                  </a:lnTo>
                  <a:lnTo>
                    <a:pt x="242" y="55"/>
                  </a:lnTo>
                  <a:lnTo>
                    <a:pt x="254" y="51"/>
                  </a:lnTo>
                  <a:lnTo>
                    <a:pt x="266" y="47"/>
                  </a:lnTo>
                  <a:lnTo>
                    <a:pt x="278" y="43"/>
                  </a:lnTo>
                  <a:lnTo>
                    <a:pt x="291" y="39"/>
                  </a:lnTo>
                  <a:lnTo>
                    <a:pt x="304" y="36"/>
                  </a:lnTo>
                  <a:lnTo>
                    <a:pt x="317" y="33"/>
                  </a:lnTo>
                  <a:lnTo>
                    <a:pt x="330" y="30"/>
                  </a:lnTo>
                  <a:lnTo>
                    <a:pt x="344" y="28"/>
                  </a:lnTo>
                  <a:lnTo>
                    <a:pt x="358" y="25"/>
                  </a:lnTo>
                  <a:close/>
                </a:path>
              </a:pathLst>
            </a:custGeom>
            <a:solidFill>
              <a:srgbClr val="F2CA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49" name="Freeform 43"/>
            <p:cNvSpPr>
              <a:spLocks/>
            </p:cNvSpPr>
            <p:nvPr/>
          </p:nvSpPr>
          <p:spPr bwMode="auto">
            <a:xfrm>
              <a:off x="965" y="915"/>
              <a:ext cx="241" cy="633"/>
            </a:xfrm>
            <a:custGeom>
              <a:avLst/>
              <a:gdLst>
                <a:gd name="T0" fmla="*/ 29 w 241"/>
                <a:gd name="T1" fmla="*/ 601 h 633"/>
                <a:gd name="T2" fmla="*/ 64 w 241"/>
                <a:gd name="T3" fmla="*/ 605 h 633"/>
                <a:gd name="T4" fmla="*/ 96 w 241"/>
                <a:gd name="T5" fmla="*/ 597 h 633"/>
                <a:gd name="T6" fmla="*/ 126 w 241"/>
                <a:gd name="T7" fmla="*/ 581 h 633"/>
                <a:gd name="T8" fmla="*/ 153 w 241"/>
                <a:gd name="T9" fmla="*/ 557 h 633"/>
                <a:gd name="T10" fmla="*/ 176 w 241"/>
                <a:gd name="T11" fmla="*/ 527 h 633"/>
                <a:gd name="T12" fmla="*/ 187 w 241"/>
                <a:gd name="T13" fmla="*/ 519 h 633"/>
                <a:gd name="T14" fmla="*/ 181 w 241"/>
                <a:gd name="T15" fmla="*/ 545 h 633"/>
                <a:gd name="T16" fmla="*/ 172 w 241"/>
                <a:gd name="T17" fmla="*/ 568 h 633"/>
                <a:gd name="T18" fmla="*/ 161 w 241"/>
                <a:gd name="T19" fmla="*/ 588 h 633"/>
                <a:gd name="T20" fmla="*/ 148 w 241"/>
                <a:gd name="T21" fmla="*/ 605 h 633"/>
                <a:gd name="T22" fmla="*/ 133 w 241"/>
                <a:gd name="T23" fmla="*/ 620 h 633"/>
                <a:gd name="T24" fmla="*/ 117 w 241"/>
                <a:gd name="T25" fmla="*/ 633 h 633"/>
                <a:gd name="T26" fmla="*/ 238 w 241"/>
                <a:gd name="T27" fmla="*/ 598 h 633"/>
                <a:gd name="T28" fmla="*/ 241 w 241"/>
                <a:gd name="T29" fmla="*/ 546 h 633"/>
                <a:gd name="T30" fmla="*/ 232 w 241"/>
                <a:gd name="T31" fmla="*/ 492 h 633"/>
                <a:gd name="T32" fmla="*/ 217 w 241"/>
                <a:gd name="T33" fmla="*/ 439 h 633"/>
                <a:gd name="T34" fmla="*/ 197 w 241"/>
                <a:gd name="T35" fmla="*/ 392 h 633"/>
                <a:gd name="T36" fmla="*/ 177 w 241"/>
                <a:gd name="T37" fmla="*/ 357 h 633"/>
                <a:gd name="T38" fmla="*/ 169 w 241"/>
                <a:gd name="T39" fmla="*/ 356 h 633"/>
                <a:gd name="T40" fmla="*/ 173 w 241"/>
                <a:gd name="T41" fmla="*/ 386 h 633"/>
                <a:gd name="T42" fmla="*/ 170 w 241"/>
                <a:gd name="T43" fmla="*/ 413 h 633"/>
                <a:gd name="T44" fmla="*/ 163 w 241"/>
                <a:gd name="T45" fmla="*/ 436 h 633"/>
                <a:gd name="T46" fmla="*/ 153 w 241"/>
                <a:gd name="T47" fmla="*/ 457 h 633"/>
                <a:gd name="T48" fmla="*/ 137 w 241"/>
                <a:gd name="T49" fmla="*/ 483 h 633"/>
                <a:gd name="T50" fmla="*/ 134 w 241"/>
                <a:gd name="T51" fmla="*/ 484 h 633"/>
                <a:gd name="T52" fmla="*/ 140 w 241"/>
                <a:gd name="T53" fmla="*/ 460 h 633"/>
                <a:gd name="T54" fmla="*/ 143 w 241"/>
                <a:gd name="T55" fmla="*/ 434 h 633"/>
                <a:gd name="T56" fmla="*/ 141 w 241"/>
                <a:gd name="T57" fmla="*/ 407 h 633"/>
                <a:gd name="T58" fmla="*/ 136 w 241"/>
                <a:gd name="T59" fmla="*/ 378 h 633"/>
                <a:gd name="T60" fmla="*/ 126 w 241"/>
                <a:gd name="T61" fmla="*/ 348 h 633"/>
                <a:gd name="T62" fmla="*/ 113 w 241"/>
                <a:gd name="T63" fmla="*/ 316 h 633"/>
                <a:gd name="T64" fmla="*/ 102 w 241"/>
                <a:gd name="T65" fmla="*/ 277 h 633"/>
                <a:gd name="T66" fmla="*/ 97 w 241"/>
                <a:gd name="T67" fmla="*/ 229 h 633"/>
                <a:gd name="T68" fmla="*/ 98 w 241"/>
                <a:gd name="T69" fmla="*/ 176 h 633"/>
                <a:gd name="T70" fmla="*/ 106 w 241"/>
                <a:gd name="T71" fmla="*/ 120 h 633"/>
                <a:gd name="T72" fmla="*/ 120 w 241"/>
                <a:gd name="T73" fmla="*/ 66 h 633"/>
                <a:gd name="T74" fmla="*/ 140 w 241"/>
                <a:gd name="T75" fmla="*/ 18 h 633"/>
                <a:gd name="T76" fmla="*/ 128 w 241"/>
                <a:gd name="T77" fmla="*/ 26 h 633"/>
                <a:gd name="T78" fmla="*/ 101 w 241"/>
                <a:gd name="T79" fmla="*/ 73 h 633"/>
                <a:gd name="T80" fmla="*/ 84 w 241"/>
                <a:gd name="T81" fmla="*/ 124 h 633"/>
                <a:gd name="T82" fmla="*/ 75 w 241"/>
                <a:gd name="T83" fmla="*/ 177 h 633"/>
                <a:gd name="T84" fmla="*/ 73 w 241"/>
                <a:gd name="T85" fmla="*/ 229 h 633"/>
                <a:gd name="T86" fmla="*/ 76 w 241"/>
                <a:gd name="T87" fmla="*/ 276 h 633"/>
                <a:gd name="T88" fmla="*/ 85 w 241"/>
                <a:gd name="T89" fmla="*/ 320 h 633"/>
                <a:gd name="T90" fmla="*/ 96 w 241"/>
                <a:gd name="T91" fmla="*/ 376 h 633"/>
                <a:gd name="T92" fmla="*/ 101 w 241"/>
                <a:gd name="T93" fmla="*/ 433 h 633"/>
                <a:gd name="T94" fmla="*/ 98 w 241"/>
                <a:gd name="T95" fmla="*/ 488 h 633"/>
                <a:gd name="T96" fmla="*/ 84 w 241"/>
                <a:gd name="T97" fmla="*/ 535 h 633"/>
                <a:gd name="T98" fmla="*/ 56 w 241"/>
                <a:gd name="T99" fmla="*/ 569 h 633"/>
                <a:gd name="T100" fmla="*/ 11 w 241"/>
                <a:gd name="T101" fmla="*/ 587 h 6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41" h="633">
                  <a:moveTo>
                    <a:pt x="0" y="588"/>
                  </a:moveTo>
                  <a:lnTo>
                    <a:pt x="7" y="592"/>
                  </a:lnTo>
                  <a:lnTo>
                    <a:pt x="15" y="596"/>
                  </a:lnTo>
                  <a:lnTo>
                    <a:pt x="22" y="599"/>
                  </a:lnTo>
                  <a:lnTo>
                    <a:pt x="29" y="601"/>
                  </a:lnTo>
                  <a:lnTo>
                    <a:pt x="36" y="603"/>
                  </a:lnTo>
                  <a:lnTo>
                    <a:pt x="43" y="604"/>
                  </a:lnTo>
                  <a:lnTo>
                    <a:pt x="50" y="605"/>
                  </a:lnTo>
                  <a:lnTo>
                    <a:pt x="57" y="605"/>
                  </a:lnTo>
                  <a:lnTo>
                    <a:pt x="64" y="605"/>
                  </a:lnTo>
                  <a:lnTo>
                    <a:pt x="70" y="604"/>
                  </a:lnTo>
                  <a:lnTo>
                    <a:pt x="77" y="603"/>
                  </a:lnTo>
                  <a:lnTo>
                    <a:pt x="84" y="602"/>
                  </a:lnTo>
                  <a:lnTo>
                    <a:pt x="90" y="600"/>
                  </a:lnTo>
                  <a:lnTo>
                    <a:pt x="96" y="597"/>
                  </a:lnTo>
                  <a:lnTo>
                    <a:pt x="102" y="595"/>
                  </a:lnTo>
                  <a:lnTo>
                    <a:pt x="108" y="592"/>
                  </a:lnTo>
                  <a:lnTo>
                    <a:pt x="114" y="588"/>
                  </a:lnTo>
                  <a:lnTo>
                    <a:pt x="120" y="585"/>
                  </a:lnTo>
                  <a:lnTo>
                    <a:pt x="126" y="581"/>
                  </a:lnTo>
                  <a:lnTo>
                    <a:pt x="131" y="576"/>
                  </a:lnTo>
                  <a:lnTo>
                    <a:pt x="137" y="572"/>
                  </a:lnTo>
                  <a:lnTo>
                    <a:pt x="142" y="567"/>
                  </a:lnTo>
                  <a:lnTo>
                    <a:pt x="147" y="562"/>
                  </a:lnTo>
                  <a:lnTo>
                    <a:pt x="153" y="557"/>
                  </a:lnTo>
                  <a:lnTo>
                    <a:pt x="157" y="551"/>
                  </a:lnTo>
                  <a:lnTo>
                    <a:pt x="162" y="545"/>
                  </a:lnTo>
                  <a:lnTo>
                    <a:pt x="167" y="539"/>
                  </a:lnTo>
                  <a:lnTo>
                    <a:pt x="171" y="533"/>
                  </a:lnTo>
                  <a:lnTo>
                    <a:pt x="176" y="527"/>
                  </a:lnTo>
                  <a:lnTo>
                    <a:pt x="180" y="520"/>
                  </a:lnTo>
                  <a:lnTo>
                    <a:pt x="184" y="514"/>
                  </a:lnTo>
                  <a:lnTo>
                    <a:pt x="188" y="507"/>
                  </a:lnTo>
                  <a:lnTo>
                    <a:pt x="187" y="513"/>
                  </a:lnTo>
                  <a:lnTo>
                    <a:pt x="187" y="519"/>
                  </a:lnTo>
                  <a:lnTo>
                    <a:pt x="186" y="524"/>
                  </a:lnTo>
                  <a:lnTo>
                    <a:pt x="185" y="530"/>
                  </a:lnTo>
                  <a:lnTo>
                    <a:pt x="184" y="535"/>
                  </a:lnTo>
                  <a:lnTo>
                    <a:pt x="182" y="540"/>
                  </a:lnTo>
                  <a:lnTo>
                    <a:pt x="181" y="545"/>
                  </a:lnTo>
                  <a:lnTo>
                    <a:pt x="179" y="550"/>
                  </a:lnTo>
                  <a:lnTo>
                    <a:pt x="178" y="554"/>
                  </a:lnTo>
                  <a:lnTo>
                    <a:pt x="176" y="559"/>
                  </a:lnTo>
                  <a:lnTo>
                    <a:pt x="174" y="563"/>
                  </a:lnTo>
                  <a:lnTo>
                    <a:pt x="172" y="568"/>
                  </a:lnTo>
                  <a:lnTo>
                    <a:pt x="170" y="572"/>
                  </a:lnTo>
                  <a:lnTo>
                    <a:pt x="168" y="576"/>
                  </a:lnTo>
                  <a:lnTo>
                    <a:pt x="166" y="580"/>
                  </a:lnTo>
                  <a:lnTo>
                    <a:pt x="164" y="584"/>
                  </a:lnTo>
                  <a:lnTo>
                    <a:pt x="161" y="588"/>
                  </a:lnTo>
                  <a:lnTo>
                    <a:pt x="159" y="591"/>
                  </a:lnTo>
                  <a:lnTo>
                    <a:pt x="156" y="595"/>
                  </a:lnTo>
                  <a:lnTo>
                    <a:pt x="153" y="598"/>
                  </a:lnTo>
                  <a:lnTo>
                    <a:pt x="151" y="602"/>
                  </a:lnTo>
                  <a:lnTo>
                    <a:pt x="148" y="605"/>
                  </a:lnTo>
                  <a:lnTo>
                    <a:pt x="145" y="608"/>
                  </a:lnTo>
                  <a:lnTo>
                    <a:pt x="142" y="611"/>
                  </a:lnTo>
                  <a:lnTo>
                    <a:pt x="139" y="614"/>
                  </a:lnTo>
                  <a:lnTo>
                    <a:pt x="136" y="617"/>
                  </a:lnTo>
                  <a:lnTo>
                    <a:pt x="133" y="620"/>
                  </a:lnTo>
                  <a:lnTo>
                    <a:pt x="130" y="623"/>
                  </a:lnTo>
                  <a:lnTo>
                    <a:pt x="127" y="626"/>
                  </a:lnTo>
                  <a:lnTo>
                    <a:pt x="123" y="628"/>
                  </a:lnTo>
                  <a:lnTo>
                    <a:pt x="120" y="631"/>
                  </a:lnTo>
                  <a:lnTo>
                    <a:pt x="117" y="633"/>
                  </a:lnTo>
                  <a:lnTo>
                    <a:pt x="227" y="633"/>
                  </a:lnTo>
                  <a:lnTo>
                    <a:pt x="231" y="625"/>
                  </a:lnTo>
                  <a:lnTo>
                    <a:pt x="234" y="616"/>
                  </a:lnTo>
                  <a:lnTo>
                    <a:pt x="236" y="607"/>
                  </a:lnTo>
                  <a:lnTo>
                    <a:pt x="238" y="598"/>
                  </a:lnTo>
                  <a:lnTo>
                    <a:pt x="240" y="588"/>
                  </a:lnTo>
                  <a:lnTo>
                    <a:pt x="241" y="578"/>
                  </a:lnTo>
                  <a:lnTo>
                    <a:pt x="241" y="568"/>
                  </a:lnTo>
                  <a:lnTo>
                    <a:pt x="241" y="557"/>
                  </a:lnTo>
                  <a:lnTo>
                    <a:pt x="241" y="546"/>
                  </a:lnTo>
                  <a:lnTo>
                    <a:pt x="240" y="536"/>
                  </a:lnTo>
                  <a:lnTo>
                    <a:pt x="238" y="525"/>
                  </a:lnTo>
                  <a:lnTo>
                    <a:pt x="237" y="514"/>
                  </a:lnTo>
                  <a:lnTo>
                    <a:pt x="235" y="503"/>
                  </a:lnTo>
                  <a:lnTo>
                    <a:pt x="232" y="492"/>
                  </a:lnTo>
                  <a:lnTo>
                    <a:pt x="230" y="481"/>
                  </a:lnTo>
                  <a:lnTo>
                    <a:pt x="227" y="470"/>
                  </a:lnTo>
                  <a:lnTo>
                    <a:pt x="224" y="459"/>
                  </a:lnTo>
                  <a:lnTo>
                    <a:pt x="220" y="449"/>
                  </a:lnTo>
                  <a:lnTo>
                    <a:pt x="217" y="439"/>
                  </a:lnTo>
                  <a:lnTo>
                    <a:pt x="213" y="429"/>
                  </a:lnTo>
                  <a:lnTo>
                    <a:pt x="209" y="419"/>
                  </a:lnTo>
                  <a:lnTo>
                    <a:pt x="205" y="410"/>
                  </a:lnTo>
                  <a:lnTo>
                    <a:pt x="201" y="401"/>
                  </a:lnTo>
                  <a:lnTo>
                    <a:pt x="197" y="392"/>
                  </a:lnTo>
                  <a:lnTo>
                    <a:pt x="193" y="384"/>
                  </a:lnTo>
                  <a:lnTo>
                    <a:pt x="189" y="376"/>
                  </a:lnTo>
                  <a:lnTo>
                    <a:pt x="185" y="369"/>
                  </a:lnTo>
                  <a:lnTo>
                    <a:pt x="181" y="363"/>
                  </a:lnTo>
                  <a:lnTo>
                    <a:pt x="177" y="357"/>
                  </a:lnTo>
                  <a:lnTo>
                    <a:pt x="173" y="351"/>
                  </a:lnTo>
                  <a:lnTo>
                    <a:pt x="169" y="347"/>
                  </a:lnTo>
                  <a:lnTo>
                    <a:pt x="166" y="343"/>
                  </a:lnTo>
                  <a:lnTo>
                    <a:pt x="168" y="350"/>
                  </a:lnTo>
                  <a:lnTo>
                    <a:pt x="169" y="356"/>
                  </a:lnTo>
                  <a:lnTo>
                    <a:pt x="171" y="362"/>
                  </a:lnTo>
                  <a:lnTo>
                    <a:pt x="172" y="369"/>
                  </a:lnTo>
                  <a:lnTo>
                    <a:pt x="172" y="375"/>
                  </a:lnTo>
                  <a:lnTo>
                    <a:pt x="173" y="380"/>
                  </a:lnTo>
                  <a:lnTo>
                    <a:pt x="173" y="386"/>
                  </a:lnTo>
                  <a:lnTo>
                    <a:pt x="173" y="392"/>
                  </a:lnTo>
                  <a:lnTo>
                    <a:pt x="172" y="397"/>
                  </a:lnTo>
                  <a:lnTo>
                    <a:pt x="172" y="402"/>
                  </a:lnTo>
                  <a:lnTo>
                    <a:pt x="171" y="408"/>
                  </a:lnTo>
                  <a:lnTo>
                    <a:pt x="170" y="413"/>
                  </a:lnTo>
                  <a:lnTo>
                    <a:pt x="169" y="417"/>
                  </a:lnTo>
                  <a:lnTo>
                    <a:pt x="168" y="422"/>
                  </a:lnTo>
                  <a:lnTo>
                    <a:pt x="166" y="427"/>
                  </a:lnTo>
                  <a:lnTo>
                    <a:pt x="165" y="431"/>
                  </a:lnTo>
                  <a:lnTo>
                    <a:pt x="163" y="436"/>
                  </a:lnTo>
                  <a:lnTo>
                    <a:pt x="161" y="440"/>
                  </a:lnTo>
                  <a:lnTo>
                    <a:pt x="159" y="444"/>
                  </a:lnTo>
                  <a:lnTo>
                    <a:pt x="157" y="448"/>
                  </a:lnTo>
                  <a:lnTo>
                    <a:pt x="155" y="453"/>
                  </a:lnTo>
                  <a:lnTo>
                    <a:pt x="153" y="457"/>
                  </a:lnTo>
                  <a:lnTo>
                    <a:pt x="150" y="460"/>
                  </a:lnTo>
                  <a:lnTo>
                    <a:pt x="148" y="464"/>
                  </a:lnTo>
                  <a:lnTo>
                    <a:pt x="144" y="472"/>
                  </a:lnTo>
                  <a:lnTo>
                    <a:pt x="139" y="479"/>
                  </a:lnTo>
                  <a:lnTo>
                    <a:pt x="137" y="483"/>
                  </a:lnTo>
                  <a:lnTo>
                    <a:pt x="135" y="486"/>
                  </a:lnTo>
                  <a:lnTo>
                    <a:pt x="133" y="490"/>
                  </a:lnTo>
                  <a:lnTo>
                    <a:pt x="131" y="493"/>
                  </a:lnTo>
                  <a:lnTo>
                    <a:pt x="133" y="488"/>
                  </a:lnTo>
                  <a:lnTo>
                    <a:pt x="134" y="484"/>
                  </a:lnTo>
                  <a:lnTo>
                    <a:pt x="136" y="479"/>
                  </a:lnTo>
                  <a:lnTo>
                    <a:pt x="137" y="474"/>
                  </a:lnTo>
                  <a:lnTo>
                    <a:pt x="138" y="469"/>
                  </a:lnTo>
                  <a:lnTo>
                    <a:pt x="140" y="464"/>
                  </a:lnTo>
                  <a:lnTo>
                    <a:pt x="140" y="460"/>
                  </a:lnTo>
                  <a:lnTo>
                    <a:pt x="141" y="455"/>
                  </a:lnTo>
                  <a:lnTo>
                    <a:pt x="142" y="449"/>
                  </a:lnTo>
                  <a:lnTo>
                    <a:pt x="142" y="444"/>
                  </a:lnTo>
                  <a:lnTo>
                    <a:pt x="143" y="439"/>
                  </a:lnTo>
                  <a:lnTo>
                    <a:pt x="143" y="434"/>
                  </a:lnTo>
                  <a:lnTo>
                    <a:pt x="143" y="429"/>
                  </a:lnTo>
                  <a:lnTo>
                    <a:pt x="143" y="423"/>
                  </a:lnTo>
                  <a:lnTo>
                    <a:pt x="142" y="418"/>
                  </a:lnTo>
                  <a:lnTo>
                    <a:pt x="142" y="413"/>
                  </a:lnTo>
                  <a:lnTo>
                    <a:pt x="141" y="407"/>
                  </a:lnTo>
                  <a:lnTo>
                    <a:pt x="140" y="401"/>
                  </a:lnTo>
                  <a:lnTo>
                    <a:pt x="140" y="396"/>
                  </a:lnTo>
                  <a:lnTo>
                    <a:pt x="138" y="390"/>
                  </a:lnTo>
                  <a:lnTo>
                    <a:pt x="137" y="384"/>
                  </a:lnTo>
                  <a:lnTo>
                    <a:pt x="136" y="378"/>
                  </a:lnTo>
                  <a:lnTo>
                    <a:pt x="134" y="372"/>
                  </a:lnTo>
                  <a:lnTo>
                    <a:pt x="132" y="366"/>
                  </a:lnTo>
                  <a:lnTo>
                    <a:pt x="131" y="360"/>
                  </a:lnTo>
                  <a:lnTo>
                    <a:pt x="129" y="354"/>
                  </a:lnTo>
                  <a:lnTo>
                    <a:pt x="126" y="348"/>
                  </a:lnTo>
                  <a:lnTo>
                    <a:pt x="124" y="342"/>
                  </a:lnTo>
                  <a:lnTo>
                    <a:pt x="122" y="335"/>
                  </a:lnTo>
                  <a:lnTo>
                    <a:pt x="119" y="329"/>
                  </a:lnTo>
                  <a:lnTo>
                    <a:pt x="116" y="322"/>
                  </a:lnTo>
                  <a:lnTo>
                    <a:pt x="113" y="316"/>
                  </a:lnTo>
                  <a:lnTo>
                    <a:pt x="110" y="309"/>
                  </a:lnTo>
                  <a:lnTo>
                    <a:pt x="108" y="301"/>
                  </a:lnTo>
                  <a:lnTo>
                    <a:pt x="106" y="294"/>
                  </a:lnTo>
                  <a:lnTo>
                    <a:pt x="104" y="286"/>
                  </a:lnTo>
                  <a:lnTo>
                    <a:pt x="102" y="277"/>
                  </a:lnTo>
                  <a:lnTo>
                    <a:pt x="100" y="268"/>
                  </a:lnTo>
                  <a:lnTo>
                    <a:pt x="99" y="259"/>
                  </a:lnTo>
                  <a:lnTo>
                    <a:pt x="98" y="249"/>
                  </a:lnTo>
                  <a:lnTo>
                    <a:pt x="97" y="239"/>
                  </a:lnTo>
                  <a:lnTo>
                    <a:pt x="97" y="229"/>
                  </a:lnTo>
                  <a:lnTo>
                    <a:pt x="96" y="219"/>
                  </a:lnTo>
                  <a:lnTo>
                    <a:pt x="97" y="208"/>
                  </a:lnTo>
                  <a:lnTo>
                    <a:pt x="97" y="197"/>
                  </a:lnTo>
                  <a:lnTo>
                    <a:pt x="97" y="187"/>
                  </a:lnTo>
                  <a:lnTo>
                    <a:pt x="98" y="176"/>
                  </a:lnTo>
                  <a:lnTo>
                    <a:pt x="99" y="165"/>
                  </a:lnTo>
                  <a:lnTo>
                    <a:pt x="101" y="154"/>
                  </a:lnTo>
                  <a:lnTo>
                    <a:pt x="102" y="142"/>
                  </a:lnTo>
                  <a:lnTo>
                    <a:pt x="104" y="131"/>
                  </a:lnTo>
                  <a:lnTo>
                    <a:pt x="106" y="120"/>
                  </a:lnTo>
                  <a:lnTo>
                    <a:pt x="108" y="109"/>
                  </a:lnTo>
                  <a:lnTo>
                    <a:pt x="111" y="98"/>
                  </a:lnTo>
                  <a:lnTo>
                    <a:pt x="114" y="88"/>
                  </a:lnTo>
                  <a:lnTo>
                    <a:pt x="117" y="77"/>
                  </a:lnTo>
                  <a:lnTo>
                    <a:pt x="120" y="66"/>
                  </a:lnTo>
                  <a:lnTo>
                    <a:pt x="123" y="56"/>
                  </a:lnTo>
                  <a:lnTo>
                    <a:pt x="127" y="46"/>
                  </a:lnTo>
                  <a:lnTo>
                    <a:pt x="131" y="36"/>
                  </a:lnTo>
                  <a:lnTo>
                    <a:pt x="135" y="27"/>
                  </a:lnTo>
                  <a:lnTo>
                    <a:pt x="140" y="18"/>
                  </a:lnTo>
                  <a:lnTo>
                    <a:pt x="144" y="9"/>
                  </a:lnTo>
                  <a:lnTo>
                    <a:pt x="149" y="0"/>
                  </a:lnTo>
                  <a:lnTo>
                    <a:pt x="142" y="9"/>
                  </a:lnTo>
                  <a:lnTo>
                    <a:pt x="135" y="17"/>
                  </a:lnTo>
                  <a:lnTo>
                    <a:pt x="128" y="26"/>
                  </a:lnTo>
                  <a:lnTo>
                    <a:pt x="122" y="35"/>
                  </a:lnTo>
                  <a:lnTo>
                    <a:pt x="116" y="44"/>
                  </a:lnTo>
                  <a:lnTo>
                    <a:pt x="111" y="54"/>
                  </a:lnTo>
                  <a:lnTo>
                    <a:pt x="106" y="63"/>
                  </a:lnTo>
                  <a:lnTo>
                    <a:pt x="101" y="73"/>
                  </a:lnTo>
                  <a:lnTo>
                    <a:pt x="97" y="83"/>
                  </a:lnTo>
                  <a:lnTo>
                    <a:pt x="93" y="93"/>
                  </a:lnTo>
                  <a:lnTo>
                    <a:pt x="90" y="104"/>
                  </a:lnTo>
                  <a:lnTo>
                    <a:pt x="87" y="114"/>
                  </a:lnTo>
                  <a:lnTo>
                    <a:pt x="84" y="124"/>
                  </a:lnTo>
                  <a:lnTo>
                    <a:pt x="82" y="135"/>
                  </a:lnTo>
                  <a:lnTo>
                    <a:pt x="79" y="145"/>
                  </a:lnTo>
                  <a:lnTo>
                    <a:pt x="78" y="156"/>
                  </a:lnTo>
                  <a:lnTo>
                    <a:pt x="76" y="167"/>
                  </a:lnTo>
                  <a:lnTo>
                    <a:pt x="75" y="177"/>
                  </a:lnTo>
                  <a:lnTo>
                    <a:pt x="74" y="188"/>
                  </a:lnTo>
                  <a:lnTo>
                    <a:pt x="73" y="198"/>
                  </a:lnTo>
                  <a:lnTo>
                    <a:pt x="73" y="208"/>
                  </a:lnTo>
                  <a:lnTo>
                    <a:pt x="73" y="218"/>
                  </a:lnTo>
                  <a:lnTo>
                    <a:pt x="73" y="229"/>
                  </a:lnTo>
                  <a:lnTo>
                    <a:pt x="73" y="238"/>
                  </a:lnTo>
                  <a:lnTo>
                    <a:pt x="74" y="248"/>
                  </a:lnTo>
                  <a:lnTo>
                    <a:pt x="74" y="258"/>
                  </a:lnTo>
                  <a:lnTo>
                    <a:pt x="75" y="267"/>
                  </a:lnTo>
                  <a:lnTo>
                    <a:pt x="76" y="276"/>
                  </a:lnTo>
                  <a:lnTo>
                    <a:pt x="78" y="285"/>
                  </a:lnTo>
                  <a:lnTo>
                    <a:pt x="79" y="294"/>
                  </a:lnTo>
                  <a:lnTo>
                    <a:pt x="81" y="302"/>
                  </a:lnTo>
                  <a:lnTo>
                    <a:pt x="83" y="310"/>
                  </a:lnTo>
                  <a:lnTo>
                    <a:pt x="85" y="320"/>
                  </a:lnTo>
                  <a:lnTo>
                    <a:pt x="88" y="331"/>
                  </a:lnTo>
                  <a:lnTo>
                    <a:pt x="90" y="342"/>
                  </a:lnTo>
                  <a:lnTo>
                    <a:pt x="92" y="353"/>
                  </a:lnTo>
                  <a:lnTo>
                    <a:pt x="94" y="365"/>
                  </a:lnTo>
                  <a:lnTo>
                    <a:pt x="96" y="376"/>
                  </a:lnTo>
                  <a:lnTo>
                    <a:pt x="97" y="387"/>
                  </a:lnTo>
                  <a:lnTo>
                    <a:pt x="99" y="399"/>
                  </a:lnTo>
                  <a:lnTo>
                    <a:pt x="100" y="410"/>
                  </a:lnTo>
                  <a:lnTo>
                    <a:pt x="100" y="422"/>
                  </a:lnTo>
                  <a:lnTo>
                    <a:pt x="101" y="433"/>
                  </a:lnTo>
                  <a:lnTo>
                    <a:pt x="101" y="444"/>
                  </a:lnTo>
                  <a:lnTo>
                    <a:pt x="101" y="456"/>
                  </a:lnTo>
                  <a:lnTo>
                    <a:pt x="100" y="466"/>
                  </a:lnTo>
                  <a:lnTo>
                    <a:pt x="99" y="477"/>
                  </a:lnTo>
                  <a:lnTo>
                    <a:pt x="98" y="488"/>
                  </a:lnTo>
                  <a:lnTo>
                    <a:pt x="96" y="498"/>
                  </a:lnTo>
                  <a:lnTo>
                    <a:pt x="94" y="508"/>
                  </a:lnTo>
                  <a:lnTo>
                    <a:pt x="91" y="517"/>
                  </a:lnTo>
                  <a:lnTo>
                    <a:pt x="88" y="526"/>
                  </a:lnTo>
                  <a:lnTo>
                    <a:pt x="84" y="535"/>
                  </a:lnTo>
                  <a:lnTo>
                    <a:pt x="80" y="543"/>
                  </a:lnTo>
                  <a:lnTo>
                    <a:pt x="75" y="550"/>
                  </a:lnTo>
                  <a:lnTo>
                    <a:pt x="69" y="557"/>
                  </a:lnTo>
                  <a:lnTo>
                    <a:pt x="63" y="564"/>
                  </a:lnTo>
                  <a:lnTo>
                    <a:pt x="56" y="569"/>
                  </a:lnTo>
                  <a:lnTo>
                    <a:pt x="48" y="574"/>
                  </a:lnTo>
                  <a:lnTo>
                    <a:pt x="40" y="579"/>
                  </a:lnTo>
                  <a:lnTo>
                    <a:pt x="31" y="582"/>
                  </a:lnTo>
                  <a:lnTo>
                    <a:pt x="22" y="585"/>
                  </a:lnTo>
                  <a:lnTo>
                    <a:pt x="11" y="587"/>
                  </a:lnTo>
                  <a:lnTo>
                    <a:pt x="0" y="588"/>
                  </a:lnTo>
                  <a:close/>
                </a:path>
              </a:pathLst>
            </a:custGeom>
            <a:solidFill>
              <a:srgbClr val="D4943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0" name="Freeform 44"/>
            <p:cNvSpPr>
              <a:spLocks/>
            </p:cNvSpPr>
            <p:nvPr/>
          </p:nvSpPr>
          <p:spPr bwMode="auto">
            <a:xfrm>
              <a:off x="1054" y="828"/>
              <a:ext cx="617" cy="602"/>
            </a:xfrm>
            <a:custGeom>
              <a:avLst/>
              <a:gdLst>
                <a:gd name="T0" fmla="*/ 282 w 617"/>
                <a:gd name="T1" fmla="*/ 127 h 602"/>
                <a:gd name="T2" fmla="*/ 332 w 617"/>
                <a:gd name="T3" fmla="*/ 157 h 602"/>
                <a:gd name="T4" fmla="*/ 377 w 617"/>
                <a:gd name="T5" fmla="*/ 194 h 602"/>
                <a:gd name="T6" fmla="*/ 415 w 617"/>
                <a:gd name="T7" fmla="*/ 237 h 602"/>
                <a:gd name="T8" fmla="*/ 447 w 617"/>
                <a:gd name="T9" fmla="*/ 284 h 602"/>
                <a:gd name="T10" fmla="*/ 470 w 617"/>
                <a:gd name="T11" fmla="*/ 335 h 602"/>
                <a:gd name="T12" fmla="*/ 484 w 617"/>
                <a:gd name="T13" fmla="*/ 388 h 602"/>
                <a:gd name="T14" fmla="*/ 489 w 617"/>
                <a:gd name="T15" fmla="*/ 443 h 602"/>
                <a:gd name="T16" fmla="*/ 481 w 617"/>
                <a:gd name="T17" fmla="*/ 497 h 602"/>
                <a:gd name="T18" fmla="*/ 462 w 617"/>
                <a:gd name="T19" fmla="*/ 551 h 602"/>
                <a:gd name="T20" fmla="*/ 430 w 617"/>
                <a:gd name="T21" fmla="*/ 602 h 602"/>
                <a:gd name="T22" fmla="*/ 465 w 617"/>
                <a:gd name="T23" fmla="*/ 588 h 602"/>
                <a:gd name="T24" fmla="*/ 496 w 617"/>
                <a:gd name="T25" fmla="*/ 568 h 602"/>
                <a:gd name="T26" fmla="*/ 524 w 617"/>
                <a:gd name="T27" fmla="*/ 543 h 602"/>
                <a:gd name="T28" fmla="*/ 549 w 617"/>
                <a:gd name="T29" fmla="*/ 514 h 602"/>
                <a:gd name="T30" fmla="*/ 570 w 617"/>
                <a:gd name="T31" fmla="*/ 481 h 602"/>
                <a:gd name="T32" fmla="*/ 587 w 617"/>
                <a:gd name="T33" fmla="*/ 445 h 602"/>
                <a:gd name="T34" fmla="*/ 601 w 617"/>
                <a:gd name="T35" fmla="*/ 406 h 602"/>
                <a:gd name="T36" fmla="*/ 610 w 617"/>
                <a:gd name="T37" fmla="*/ 366 h 602"/>
                <a:gd name="T38" fmla="*/ 616 w 617"/>
                <a:gd name="T39" fmla="*/ 324 h 602"/>
                <a:gd name="T40" fmla="*/ 617 w 617"/>
                <a:gd name="T41" fmla="*/ 282 h 602"/>
                <a:gd name="T42" fmla="*/ 614 w 617"/>
                <a:gd name="T43" fmla="*/ 240 h 602"/>
                <a:gd name="T44" fmla="*/ 602 w 617"/>
                <a:gd name="T45" fmla="*/ 198 h 602"/>
                <a:gd name="T46" fmla="*/ 581 w 617"/>
                <a:gd name="T47" fmla="*/ 159 h 602"/>
                <a:gd name="T48" fmla="*/ 552 w 617"/>
                <a:gd name="T49" fmla="*/ 122 h 602"/>
                <a:gd name="T50" fmla="*/ 516 w 617"/>
                <a:gd name="T51" fmla="*/ 88 h 602"/>
                <a:gd name="T52" fmla="*/ 474 w 617"/>
                <a:gd name="T53" fmla="*/ 59 h 602"/>
                <a:gd name="T54" fmla="*/ 427 w 617"/>
                <a:gd name="T55" fmla="*/ 35 h 602"/>
                <a:gd name="T56" fmla="*/ 376 w 617"/>
                <a:gd name="T57" fmla="*/ 16 h 602"/>
                <a:gd name="T58" fmla="*/ 321 w 617"/>
                <a:gd name="T59" fmla="*/ 4 h 602"/>
                <a:gd name="T60" fmla="*/ 264 w 617"/>
                <a:gd name="T61" fmla="*/ 0 h 602"/>
                <a:gd name="T62" fmla="*/ 206 w 617"/>
                <a:gd name="T63" fmla="*/ 4 h 602"/>
                <a:gd name="T64" fmla="*/ 151 w 617"/>
                <a:gd name="T65" fmla="*/ 18 h 602"/>
                <a:gd name="T66" fmla="*/ 103 w 617"/>
                <a:gd name="T67" fmla="*/ 46 h 602"/>
                <a:gd name="T68" fmla="*/ 63 w 617"/>
                <a:gd name="T69" fmla="*/ 85 h 602"/>
                <a:gd name="T70" fmla="*/ 33 w 617"/>
                <a:gd name="T71" fmla="*/ 134 h 602"/>
                <a:gd name="T72" fmla="*/ 12 w 617"/>
                <a:gd name="T73" fmla="*/ 190 h 602"/>
                <a:gd name="T74" fmla="*/ 1 w 617"/>
                <a:gd name="T75" fmla="*/ 252 h 602"/>
                <a:gd name="T76" fmla="*/ 3 w 617"/>
                <a:gd name="T77" fmla="*/ 319 h 602"/>
                <a:gd name="T78" fmla="*/ 16 w 617"/>
                <a:gd name="T79" fmla="*/ 387 h 602"/>
                <a:gd name="T80" fmla="*/ 42 w 617"/>
                <a:gd name="T81" fmla="*/ 456 h 602"/>
                <a:gd name="T82" fmla="*/ 82 w 617"/>
                <a:gd name="T83" fmla="*/ 522 h 602"/>
                <a:gd name="T84" fmla="*/ 136 w 617"/>
                <a:gd name="T85" fmla="*/ 586 h 602"/>
                <a:gd name="T86" fmla="*/ 122 w 617"/>
                <a:gd name="T87" fmla="*/ 550 h 602"/>
                <a:gd name="T88" fmla="*/ 113 w 617"/>
                <a:gd name="T89" fmla="*/ 508 h 602"/>
                <a:gd name="T90" fmla="*/ 109 w 617"/>
                <a:gd name="T91" fmla="*/ 461 h 602"/>
                <a:gd name="T92" fmla="*/ 110 w 617"/>
                <a:gd name="T93" fmla="*/ 410 h 602"/>
                <a:gd name="T94" fmla="*/ 117 w 617"/>
                <a:gd name="T95" fmla="*/ 358 h 602"/>
                <a:gd name="T96" fmla="*/ 128 w 617"/>
                <a:gd name="T97" fmla="*/ 306 h 602"/>
                <a:gd name="T98" fmla="*/ 145 w 617"/>
                <a:gd name="T99" fmla="*/ 255 h 602"/>
                <a:gd name="T100" fmla="*/ 166 w 617"/>
                <a:gd name="T101" fmla="*/ 208 h 602"/>
                <a:gd name="T102" fmla="*/ 192 w 617"/>
                <a:gd name="T103" fmla="*/ 166 h 602"/>
                <a:gd name="T104" fmla="*/ 223 w 617"/>
                <a:gd name="T105" fmla="*/ 130 h 6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617" h="602">
                  <a:moveTo>
                    <a:pt x="246" y="111"/>
                  </a:moveTo>
                  <a:lnTo>
                    <a:pt x="264" y="118"/>
                  </a:lnTo>
                  <a:lnTo>
                    <a:pt x="282" y="127"/>
                  </a:lnTo>
                  <a:lnTo>
                    <a:pt x="299" y="136"/>
                  </a:lnTo>
                  <a:lnTo>
                    <a:pt x="316" y="146"/>
                  </a:lnTo>
                  <a:lnTo>
                    <a:pt x="332" y="157"/>
                  </a:lnTo>
                  <a:lnTo>
                    <a:pt x="348" y="169"/>
                  </a:lnTo>
                  <a:lnTo>
                    <a:pt x="363" y="181"/>
                  </a:lnTo>
                  <a:lnTo>
                    <a:pt x="377" y="194"/>
                  </a:lnTo>
                  <a:lnTo>
                    <a:pt x="390" y="208"/>
                  </a:lnTo>
                  <a:lnTo>
                    <a:pt x="403" y="222"/>
                  </a:lnTo>
                  <a:lnTo>
                    <a:pt x="415" y="237"/>
                  </a:lnTo>
                  <a:lnTo>
                    <a:pt x="427" y="252"/>
                  </a:lnTo>
                  <a:lnTo>
                    <a:pt x="437" y="268"/>
                  </a:lnTo>
                  <a:lnTo>
                    <a:pt x="447" y="284"/>
                  </a:lnTo>
                  <a:lnTo>
                    <a:pt x="456" y="301"/>
                  </a:lnTo>
                  <a:lnTo>
                    <a:pt x="463" y="318"/>
                  </a:lnTo>
                  <a:lnTo>
                    <a:pt x="470" y="335"/>
                  </a:lnTo>
                  <a:lnTo>
                    <a:pt x="476" y="352"/>
                  </a:lnTo>
                  <a:lnTo>
                    <a:pt x="481" y="370"/>
                  </a:lnTo>
                  <a:lnTo>
                    <a:pt x="484" y="388"/>
                  </a:lnTo>
                  <a:lnTo>
                    <a:pt x="487" y="406"/>
                  </a:lnTo>
                  <a:lnTo>
                    <a:pt x="488" y="424"/>
                  </a:lnTo>
                  <a:lnTo>
                    <a:pt x="489" y="443"/>
                  </a:lnTo>
                  <a:lnTo>
                    <a:pt x="487" y="461"/>
                  </a:lnTo>
                  <a:lnTo>
                    <a:pt x="485" y="479"/>
                  </a:lnTo>
                  <a:lnTo>
                    <a:pt x="481" y="497"/>
                  </a:lnTo>
                  <a:lnTo>
                    <a:pt x="476" y="515"/>
                  </a:lnTo>
                  <a:lnTo>
                    <a:pt x="470" y="533"/>
                  </a:lnTo>
                  <a:lnTo>
                    <a:pt x="462" y="551"/>
                  </a:lnTo>
                  <a:lnTo>
                    <a:pt x="453" y="568"/>
                  </a:lnTo>
                  <a:lnTo>
                    <a:pt x="442" y="585"/>
                  </a:lnTo>
                  <a:lnTo>
                    <a:pt x="430" y="602"/>
                  </a:lnTo>
                  <a:lnTo>
                    <a:pt x="442" y="598"/>
                  </a:lnTo>
                  <a:lnTo>
                    <a:pt x="453" y="593"/>
                  </a:lnTo>
                  <a:lnTo>
                    <a:pt x="465" y="588"/>
                  </a:lnTo>
                  <a:lnTo>
                    <a:pt x="476" y="582"/>
                  </a:lnTo>
                  <a:lnTo>
                    <a:pt x="486" y="575"/>
                  </a:lnTo>
                  <a:lnTo>
                    <a:pt x="496" y="568"/>
                  </a:lnTo>
                  <a:lnTo>
                    <a:pt x="506" y="560"/>
                  </a:lnTo>
                  <a:lnTo>
                    <a:pt x="515" y="552"/>
                  </a:lnTo>
                  <a:lnTo>
                    <a:pt x="524" y="543"/>
                  </a:lnTo>
                  <a:lnTo>
                    <a:pt x="533" y="534"/>
                  </a:lnTo>
                  <a:lnTo>
                    <a:pt x="541" y="524"/>
                  </a:lnTo>
                  <a:lnTo>
                    <a:pt x="549" y="514"/>
                  </a:lnTo>
                  <a:lnTo>
                    <a:pt x="557" y="503"/>
                  </a:lnTo>
                  <a:lnTo>
                    <a:pt x="564" y="492"/>
                  </a:lnTo>
                  <a:lnTo>
                    <a:pt x="570" y="481"/>
                  </a:lnTo>
                  <a:lnTo>
                    <a:pt x="576" y="469"/>
                  </a:lnTo>
                  <a:lnTo>
                    <a:pt x="582" y="457"/>
                  </a:lnTo>
                  <a:lnTo>
                    <a:pt x="587" y="445"/>
                  </a:lnTo>
                  <a:lnTo>
                    <a:pt x="592" y="432"/>
                  </a:lnTo>
                  <a:lnTo>
                    <a:pt x="597" y="419"/>
                  </a:lnTo>
                  <a:lnTo>
                    <a:pt x="601" y="406"/>
                  </a:lnTo>
                  <a:lnTo>
                    <a:pt x="605" y="393"/>
                  </a:lnTo>
                  <a:lnTo>
                    <a:pt x="608" y="380"/>
                  </a:lnTo>
                  <a:lnTo>
                    <a:pt x="610" y="366"/>
                  </a:lnTo>
                  <a:lnTo>
                    <a:pt x="613" y="352"/>
                  </a:lnTo>
                  <a:lnTo>
                    <a:pt x="615" y="338"/>
                  </a:lnTo>
                  <a:lnTo>
                    <a:pt x="616" y="324"/>
                  </a:lnTo>
                  <a:lnTo>
                    <a:pt x="617" y="310"/>
                  </a:lnTo>
                  <a:lnTo>
                    <a:pt x="617" y="296"/>
                  </a:lnTo>
                  <a:lnTo>
                    <a:pt x="617" y="282"/>
                  </a:lnTo>
                  <a:lnTo>
                    <a:pt x="617" y="268"/>
                  </a:lnTo>
                  <a:lnTo>
                    <a:pt x="616" y="254"/>
                  </a:lnTo>
                  <a:lnTo>
                    <a:pt x="614" y="240"/>
                  </a:lnTo>
                  <a:lnTo>
                    <a:pt x="611" y="226"/>
                  </a:lnTo>
                  <a:lnTo>
                    <a:pt x="607" y="212"/>
                  </a:lnTo>
                  <a:lnTo>
                    <a:pt x="602" y="198"/>
                  </a:lnTo>
                  <a:lnTo>
                    <a:pt x="596" y="185"/>
                  </a:lnTo>
                  <a:lnTo>
                    <a:pt x="589" y="172"/>
                  </a:lnTo>
                  <a:lnTo>
                    <a:pt x="581" y="159"/>
                  </a:lnTo>
                  <a:lnTo>
                    <a:pt x="573" y="146"/>
                  </a:lnTo>
                  <a:lnTo>
                    <a:pt x="563" y="134"/>
                  </a:lnTo>
                  <a:lnTo>
                    <a:pt x="552" y="122"/>
                  </a:lnTo>
                  <a:lnTo>
                    <a:pt x="541" y="110"/>
                  </a:lnTo>
                  <a:lnTo>
                    <a:pt x="529" y="99"/>
                  </a:lnTo>
                  <a:lnTo>
                    <a:pt x="516" y="88"/>
                  </a:lnTo>
                  <a:lnTo>
                    <a:pt x="503" y="78"/>
                  </a:lnTo>
                  <a:lnTo>
                    <a:pt x="489" y="68"/>
                  </a:lnTo>
                  <a:lnTo>
                    <a:pt x="474" y="59"/>
                  </a:lnTo>
                  <a:lnTo>
                    <a:pt x="459" y="50"/>
                  </a:lnTo>
                  <a:lnTo>
                    <a:pt x="443" y="42"/>
                  </a:lnTo>
                  <a:lnTo>
                    <a:pt x="427" y="35"/>
                  </a:lnTo>
                  <a:lnTo>
                    <a:pt x="410" y="28"/>
                  </a:lnTo>
                  <a:lnTo>
                    <a:pt x="393" y="22"/>
                  </a:lnTo>
                  <a:lnTo>
                    <a:pt x="376" y="16"/>
                  </a:lnTo>
                  <a:lnTo>
                    <a:pt x="358" y="11"/>
                  </a:lnTo>
                  <a:lnTo>
                    <a:pt x="340" y="8"/>
                  </a:lnTo>
                  <a:lnTo>
                    <a:pt x="321" y="4"/>
                  </a:lnTo>
                  <a:lnTo>
                    <a:pt x="302" y="2"/>
                  </a:lnTo>
                  <a:lnTo>
                    <a:pt x="283" y="1"/>
                  </a:lnTo>
                  <a:lnTo>
                    <a:pt x="264" y="0"/>
                  </a:lnTo>
                  <a:lnTo>
                    <a:pt x="245" y="0"/>
                  </a:lnTo>
                  <a:lnTo>
                    <a:pt x="226" y="2"/>
                  </a:lnTo>
                  <a:lnTo>
                    <a:pt x="206" y="4"/>
                  </a:lnTo>
                  <a:lnTo>
                    <a:pt x="187" y="7"/>
                  </a:lnTo>
                  <a:lnTo>
                    <a:pt x="168" y="12"/>
                  </a:lnTo>
                  <a:lnTo>
                    <a:pt x="151" y="18"/>
                  </a:lnTo>
                  <a:lnTo>
                    <a:pt x="134" y="26"/>
                  </a:lnTo>
                  <a:lnTo>
                    <a:pt x="118" y="35"/>
                  </a:lnTo>
                  <a:lnTo>
                    <a:pt x="103" y="46"/>
                  </a:lnTo>
                  <a:lnTo>
                    <a:pt x="89" y="58"/>
                  </a:lnTo>
                  <a:lnTo>
                    <a:pt x="75" y="71"/>
                  </a:lnTo>
                  <a:lnTo>
                    <a:pt x="63" y="85"/>
                  </a:lnTo>
                  <a:lnTo>
                    <a:pt x="52" y="100"/>
                  </a:lnTo>
                  <a:lnTo>
                    <a:pt x="42" y="116"/>
                  </a:lnTo>
                  <a:lnTo>
                    <a:pt x="33" y="134"/>
                  </a:lnTo>
                  <a:lnTo>
                    <a:pt x="24" y="152"/>
                  </a:lnTo>
                  <a:lnTo>
                    <a:pt x="17" y="170"/>
                  </a:lnTo>
                  <a:lnTo>
                    <a:pt x="12" y="190"/>
                  </a:lnTo>
                  <a:lnTo>
                    <a:pt x="7" y="210"/>
                  </a:lnTo>
                  <a:lnTo>
                    <a:pt x="4" y="231"/>
                  </a:lnTo>
                  <a:lnTo>
                    <a:pt x="1" y="252"/>
                  </a:lnTo>
                  <a:lnTo>
                    <a:pt x="0" y="274"/>
                  </a:lnTo>
                  <a:lnTo>
                    <a:pt x="1" y="296"/>
                  </a:lnTo>
                  <a:lnTo>
                    <a:pt x="3" y="319"/>
                  </a:lnTo>
                  <a:lnTo>
                    <a:pt x="6" y="341"/>
                  </a:lnTo>
                  <a:lnTo>
                    <a:pt x="10" y="364"/>
                  </a:lnTo>
                  <a:lnTo>
                    <a:pt x="16" y="387"/>
                  </a:lnTo>
                  <a:lnTo>
                    <a:pt x="23" y="410"/>
                  </a:lnTo>
                  <a:lnTo>
                    <a:pt x="32" y="433"/>
                  </a:lnTo>
                  <a:lnTo>
                    <a:pt x="42" y="456"/>
                  </a:lnTo>
                  <a:lnTo>
                    <a:pt x="54" y="478"/>
                  </a:lnTo>
                  <a:lnTo>
                    <a:pt x="67" y="500"/>
                  </a:lnTo>
                  <a:lnTo>
                    <a:pt x="82" y="522"/>
                  </a:lnTo>
                  <a:lnTo>
                    <a:pt x="98" y="544"/>
                  </a:lnTo>
                  <a:lnTo>
                    <a:pt x="117" y="565"/>
                  </a:lnTo>
                  <a:lnTo>
                    <a:pt x="136" y="586"/>
                  </a:lnTo>
                  <a:lnTo>
                    <a:pt x="131" y="575"/>
                  </a:lnTo>
                  <a:lnTo>
                    <a:pt x="126" y="563"/>
                  </a:lnTo>
                  <a:lnTo>
                    <a:pt x="122" y="550"/>
                  </a:lnTo>
                  <a:lnTo>
                    <a:pt x="118" y="537"/>
                  </a:lnTo>
                  <a:lnTo>
                    <a:pt x="115" y="523"/>
                  </a:lnTo>
                  <a:lnTo>
                    <a:pt x="113" y="508"/>
                  </a:lnTo>
                  <a:lnTo>
                    <a:pt x="111" y="493"/>
                  </a:lnTo>
                  <a:lnTo>
                    <a:pt x="110" y="477"/>
                  </a:lnTo>
                  <a:lnTo>
                    <a:pt x="109" y="461"/>
                  </a:lnTo>
                  <a:lnTo>
                    <a:pt x="109" y="444"/>
                  </a:lnTo>
                  <a:lnTo>
                    <a:pt x="109" y="428"/>
                  </a:lnTo>
                  <a:lnTo>
                    <a:pt x="110" y="410"/>
                  </a:lnTo>
                  <a:lnTo>
                    <a:pt x="112" y="393"/>
                  </a:lnTo>
                  <a:lnTo>
                    <a:pt x="114" y="376"/>
                  </a:lnTo>
                  <a:lnTo>
                    <a:pt x="117" y="358"/>
                  </a:lnTo>
                  <a:lnTo>
                    <a:pt x="120" y="341"/>
                  </a:lnTo>
                  <a:lnTo>
                    <a:pt x="124" y="323"/>
                  </a:lnTo>
                  <a:lnTo>
                    <a:pt x="128" y="306"/>
                  </a:lnTo>
                  <a:lnTo>
                    <a:pt x="133" y="289"/>
                  </a:lnTo>
                  <a:lnTo>
                    <a:pt x="139" y="272"/>
                  </a:lnTo>
                  <a:lnTo>
                    <a:pt x="145" y="255"/>
                  </a:lnTo>
                  <a:lnTo>
                    <a:pt x="151" y="239"/>
                  </a:lnTo>
                  <a:lnTo>
                    <a:pt x="158" y="223"/>
                  </a:lnTo>
                  <a:lnTo>
                    <a:pt x="166" y="208"/>
                  </a:lnTo>
                  <a:lnTo>
                    <a:pt x="174" y="193"/>
                  </a:lnTo>
                  <a:lnTo>
                    <a:pt x="183" y="179"/>
                  </a:lnTo>
                  <a:lnTo>
                    <a:pt x="192" y="166"/>
                  </a:lnTo>
                  <a:lnTo>
                    <a:pt x="202" y="153"/>
                  </a:lnTo>
                  <a:lnTo>
                    <a:pt x="212" y="141"/>
                  </a:lnTo>
                  <a:lnTo>
                    <a:pt x="223" y="130"/>
                  </a:lnTo>
                  <a:lnTo>
                    <a:pt x="234" y="120"/>
                  </a:lnTo>
                  <a:lnTo>
                    <a:pt x="246" y="111"/>
                  </a:lnTo>
                  <a:close/>
                </a:path>
              </a:pathLst>
            </a:custGeom>
            <a:solidFill>
              <a:srgbClr val="D4943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1" name="Freeform 45"/>
            <p:cNvSpPr>
              <a:spLocks/>
            </p:cNvSpPr>
            <p:nvPr/>
          </p:nvSpPr>
          <p:spPr bwMode="auto">
            <a:xfrm>
              <a:off x="1160" y="851"/>
              <a:ext cx="493" cy="543"/>
            </a:xfrm>
            <a:custGeom>
              <a:avLst/>
              <a:gdLst>
                <a:gd name="T0" fmla="*/ 374 w 493"/>
                <a:gd name="T1" fmla="*/ 533 h 543"/>
                <a:gd name="T2" fmla="*/ 380 w 493"/>
                <a:gd name="T3" fmla="*/ 518 h 543"/>
                <a:gd name="T4" fmla="*/ 385 w 493"/>
                <a:gd name="T5" fmla="*/ 501 h 543"/>
                <a:gd name="T6" fmla="*/ 390 w 493"/>
                <a:gd name="T7" fmla="*/ 485 h 543"/>
                <a:gd name="T8" fmla="*/ 393 w 493"/>
                <a:gd name="T9" fmla="*/ 467 h 543"/>
                <a:gd name="T10" fmla="*/ 396 w 493"/>
                <a:gd name="T11" fmla="*/ 449 h 543"/>
                <a:gd name="T12" fmla="*/ 398 w 493"/>
                <a:gd name="T13" fmla="*/ 431 h 543"/>
                <a:gd name="T14" fmla="*/ 398 w 493"/>
                <a:gd name="T15" fmla="*/ 413 h 543"/>
                <a:gd name="T16" fmla="*/ 397 w 493"/>
                <a:gd name="T17" fmla="*/ 395 h 543"/>
                <a:gd name="T18" fmla="*/ 395 w 493"/>
                <a:gd name="T19" fmla="*/ 377 h 543"/>
                <a:gd name="T20" fmla="*/ 392 w 493"/>
                <a:gd name="T21" fmla="*/ 359 h 543"/>
                <a:gd name="T22" fmla="*/ 374 w 493"/>
                <a:gd name="T23" fmla="*/ 306 h 543"/>
                <a:gd name="T24" fmla="*/ 349 w 493"/>
                <a:gd name="T25" fmla="*/ 256 h 543"/>
                <a:gd name="T26" fmla="*/ 316 w 493"/>
                <a:gd name="T27" fmla="*/ 208 h 543"/>
                <a:gd name="T28" fmla="*/ 278 w 493"/>
                <a:gd name="T29" fmla="*/ 165 h 543"/>
                <a:gd name="T30" fmla="*/ 237 w 493"/>
                <a:gd name="T31" fmla="*/ 128 h 543"/>
                <a:gd name="T32" fmla="*/ 193 w 493"/>
                <a:gd name="T33" fmla="*/ 96 h 543"/>
                <a:gd name="T34" fmla="*/ 148 w 493"/>
                <a:gd name="T35" fmla="*/ 73 h 543"/>
                <a:gd name="T36" fmla="*/ 104 w 493"/>
                <a:gd name="T37" fmla="*/ 59 h 543"/>
                <a:gd name="T38" fmla="*/ 62 w 493"/>
                <a:gd name="T39" fmla="*/ 56 h 543"/>
                <a:gd name="T40" fmla="*/ 23 w 493"/>
                <a:gd name="T41" fmla="*/ 63 h 543"/>
                <a:gd name="T42" fmla="*/ 9 w 493"/>
                <a:gd name="T43" fmla="*/ 68 h 543"/>
                <a:gd name="T44" fmla="*/ 35 w 493"/>
                <a:gd name="T45" fmla="*/ 47 h 543"/>
                <a:gd name="T46" fmla="*/ 63 w 493"/>
                <a:gd name="T47" fmla="*/ 30 h 543"/>
                <a:gd name="T48" fmla="*/ 91 w 493"/>
                <a:gd name="T49" fmla="*/ 17 h 543"/>
                <a:gd name="T50" fmla="*/ 120 w 493"/>
                <a:gd name="T51" fmla="*/ 8 h 543"/>
                <a:gd name="T52" fmla="*/ 149 w 493"/>
                <a:gd name="T53" fmla="*/ 3 h 543"/>
                <a:gd name="T54" fmla="*/ 178 w 493"/>
                <a:gd name="T55" fmla="*/ 1 h 543"/>
                <a:gd name="T56" fmla="*/ 206 w 493"/>
                <a:gd name="T57" fmla="*/ 1 h 543"/>
                <a:gd name="T58" fmla="*/ 234 w 493"/>
                <a:gd name="T59" fmla="*/ 5 h 543"/>
                <a:gd name="T60" fmla="*/ 260 w 493"/>
                <a:gd name="T61" fmla="*/ 10 h 543"/>
                <a:gd name="T62" fmla="*/ 284 w 493"/>
                <a:gd name="T63" fmla="*/ 18 h 543"/>
                <a:gd name="T64" fmla="*/ 320 w 493"/>
                <a:gd name="T65" fmla="*/ 35 h 543"/>
                <a:gd name="T66" fmla="*/ 358 w 493"/>
                <a:gd name="T67" fmla="*/ 57 h 543"/>
                <a:gd name="T68" fmla="*/ 392 w 493"/>
                <a:gd name="T69" fmla="*/ 83 h 543"/>
                <a:gd name="T70" fmla="*/ 421 w 493"/>
                <a:gd name="T71" fmla="*/ 111 h 543"/>
                <a:gd name="T72" fmla="*/ 445 w 493"/>
                <a:gd name="T73" fmla="*/ 142 h 543"/>
                <a:gd name="T74" fmla="*/ 465 w 493"/>
                <a:gd name="T75" fmla="*/ 175 h 543"/>
                <a:gd name="T76" fmla="*/ 479 w 493"/>
                <a:gd name="T77" fmla="*/ 210 h 543"/>
                <a:gd name="T78" fmla="*/ 488 w 493"/>
                <a:gd name="T79" fmla="*/ 245 h 543"/>
                <a:gd name="T80" fmla="*/ 492 w 493"/>
                <a:gd name="T81" fmla="*/ 282 h 543"/>
                <a:gd name="T82" fmla="*/ 491 w 493"/>
                <a:gd name="T83" fmla="*/ 319 h 543"/>
                <a:gd name="T84" fmla="*/ 485 w 493"/>
                <a:gd name="T85" fmla="*/ 356 h 543"/>
                <a:gd name="T86" fmla="*/ 479 w 493"/>
                <a:gd name="T87" fmla="*/ 376 h 543"/>
                <a:gd name="T88" fmla="*/ 471 w 493"/>
                <a:gd name="T89" fmla="*/ 397 h 543"/>
                <a:gd name="T90" fmla="*/ 462 w 493"/>
                <a:gd name="T91" fmla="*/ 417 h 543"/>
                <a:gd name="T92" fmla="*/ 453 w 493"/>
                <a:gd name="T93" fmla="*/ 437 h 543"/>
                <a:gd name="T94" fmla="*/ 442 w 493"/>
                <a:gd name="T95" fmla="*/ 456 h 543"/>
                <a:gd name="T96" fmla="*/ 430 w 493"/>
                <a:gd name="T97" fmla="*/ 474 h 543"/>
                <a:gd name="T98" fmla="*/ 418 w 493"/>
                <a:gd name="T99" fmla="*/ 491 h 543"/>
                <a:gd name="T100" fmla="*/ 405 w 493"/>
                <a:gd name="T101" fmla="*/ 507 h 543"/>
                <a:gd name="T102" fmla="*/ 392 w 493"/>
                <a:gd name="T103" fmla="*/ 522 h 543"/>
                <a:gd name="T104" fmla="*/ 378 w 493"/>
                <a:gd name="T105" fmla="*/ 535 h 5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493" h="543">
                  <a:moveTo>
                    <a:pt x="369" y="543"/>
                  </a:moveTo>
                  <a:lnTo>
                    <a:pt x="371" y="538"/>
                  </a:lnTo>
                  <a:lnTo>
                    <a:pt x="374" y="533"/>
                  </a:lnTo>
                  <a:lnTo>
                    <a:pt x="376" y="528"/>
                  </a:lnTo>
                  <a:lnTo>
                    <a:pt x="378" y="523"/>
                  </a:lnTo>
                  <a:lnTo>
                    <a:pt x="380" y="518"/>
                  </a:lnTo>
                  <a:lnTo>
                    <a:pt x="382" y="512"/>
                  </a:lnTo>
                  <a:lnTo>
                    <a:pt x="384" y="507"/>
                  </a:lnTo>
                  <a:lnTo>
                    <a:pt x="385" y="501"/>
                  </a:lnTo>
                  <a:lnTo>
                    <a:pt x="387" y="496"/>
                  </a:lnTo>
                  <a:lnTo>
                    <a:pt x="388" y="490"/>
                  </a:lnTo>
                  <a:lnTo>
                    <a:pt x="390" y="485"/>
                  </a:lnTo>
                  <a:lnTo>
                    <a:pt x="391" y="479"/>
                  </a:lnTo>
                  <a:lnTo>
                    <a:pt x="392" y="473"/>
                  </a:lnTo>
                  <a:lnTo>
                    <a:pt x="393" y="467"/>
                  </a:lnTo>
                  <a:lnTo>
                    <a:pt x="394" y="461"/>
                  </a:lnTo>
                  <a:lnTo>
                    <a:pt x="395" y="455"/>
                  </a:lnTo>
                  <a:lnTo>
                    <a:pt x="396" y="449"/>
                  </a:lnTo>
                  <a:lnTo>
                    <a:pt x="397" y="443"/>
                  </a:lnTo>
                  <a:lnTo>
                    <a:pt x="397" y="437"/>
                  </a:lnTo>
                  <a:lnTo>
                    <a:pt x="398" y="431"/>
                  </a:lnTo>
                  <a:lnTo>
                    <a:pt x="398" y="425"/>
                  </a:lnTo>
                  <a:lnTo>
                    <a:pt x="398" y="419"/>
                  </a:lnTo>
                  <a:lnTo>
                    <a:pt x="398" y="413"/>
                  </a:lnTo>
                  <a:lnTo>
                    <a:pt x="398" y="407"/>
                  </a:lnTo>
                  <a:lnTo>
                    <a:pt x="398" y="401"/>
                  </a:lnTo>
                  <a:lnTo>
                    <a:pt x="397" y="395"/>
                  </a:lnTo>
                  <a:lnTo>
                    <a:pt x="397" y="389"/>
                  </a:lnTo>
                  <a:lnTo>
                    <a:pt x="396" y="383"/>
                  </a:lnTo>
                  <a:lnTo>
                    <a:pt x="395" y="377"/>
                  </a:lnTo>
                  <a:lnTo>
                    <a:pt x="394" y="371"/>
                  </a:lnTo>
                  <a:lnTo>
                    <a:pt x="393" y="365"/>
                  </a:lnTo>
                  <a:lnTo>
                    <a:pt x="392" y="359"/>
                  </a:lnTo>
                  <a:lnTo>
                    <a:pt x="387" y="341"/>
                  </a:lnTo>
                  <a:lnTo>
                    <a:pt x="381" y="324"/>
                  </a:lnTo>
                  <a:lnTo>
                    <a:pt x="374" y="306"/>
                  </a:lnTo>
                  <a:lnTo>
                    <a:pt x="367" y="289"/>
                  </a:lnTo>
                  <a:lnTo>
                    <a:pt x="358" y="272"/>
                  </a:lnTo>
                  <a:lnTo>
                    <a:pt x="349" y="256"/>
                  </a:lnTo>
                  <a:lnTo>
                    <a:pt x="339" y="240"/>
                  </a:lnTo>
                  <a:lnTo>
                    <a:pt x="328" y="224"/>
                  </a:lnTo>
                  <a:lnTo>
                    <a:pt x="316" y="208"/>
                  </a:lnTo>
                  <a:lnTo>
                    <a:pt x="304" y="193"/>
                  </a:lnTo>
                  <a:lnTo>
                    <a:pt x="292" y="179"/>
                  </a:lnTo>
                  <a:lnTo>
                    <a:pt x="278" y="165"/>
                  </a:lnTo>
                  <a:lnTo>
                    <a:pt x="265" y="152"/>
                  </a:lnTo>
                  <a:lnTo>
                    <a:pt x="251" y="139"/>
                  </a:lnTo>
                  <a:lnTo>
                    <a:pt x="237" y="128"/>
                  </a:lnTo>
                  <a:lnTo>
                    <a:pt x="222" y="116"/>
                  </a:lnTo>
                  <a:lnTo>
                    <a:pt x="208" y="106"/>
                  </a:lnTo>
                  <a:lnTo>
                    <a:pt x="193" y="96"/>
                  </a:lnTo>
                  <a:lnTo>
                    <a:pt x="178" y="88"/>
                  </a:lnTo>
                  <a:lnTo>
                    <a:pt x="163" y="80"/>
                  </a:lnTo>
                  <a:lnTo>
                    <a:pt x="148" y="73"/>
                  </a:lnTo>
                  <a:lnTo>
                    <a:pt x="133" y="67"/>
                  </a:lnTo>
                  <a:lnTo>
                    <a:pt x="119" y="63"/>
                  </a:lnTo>
                  <a:lnTo>
                    <a:pt x="104" y="59"/>
                  </a:lnTo>
                  <a:lnTo>
                    <a:pt x="90" y="57"/>
                  </a:lnTo>
                  <a:lnTo>
                    <a:pt x="75" y="56"/>
                  </a:lnTo>
                  <a:lnTo>
                    <a:pt x="62" y="56"/>
                  </a:lnTo>
                  <a:lnTo>
                    <a:pt x="48" y="57"/>
                  </a:lnTo>
                  <a:lnTo>
                    <a:pt x="36" y="59"/>
                  </a:lnTo>
                  <a:lnTo>
                    <a:pt x="23" y="63"/>
                  </a:lnTo>
                  <a:lnTo>
                    <a:pt x="11" y="69"/>
                  </a:lnTo>
                  <a:lnTo>
                    <a:pt x="0" y="76"/>
                  </a:lnTo>
                  <a:lnTo>
                    <a:pt x="9" y="68"/>
                  </a:lnTo>
                  <a:lnTo>
                    <a:pt x="17" y="60"/>
                  </a:lnTo>
                  <a:lnTo>
                    <a:pt x="26" y="53"/>
                  </a:lnTo>
                  <a:lnTo>
                    <a:pt x="35" y="47"/>
                  </a:lnTo>
                  <a:lnTo>
                    <a:pt x="44" y="41"/>
                  </a:lnTo>
                  <a:lnTo>
                    <a:pt x="53" y="35"/>
                  </a:lnTo>
                  <a:lnTo>
                    <a:pt x="63" y="30"/>
                  </a:lnTo>
                  <a:lnTo>
                    <a:pt x="72" y="25"/>
                  </a:lnTo>
                  <a:lnTo>
                    <a:pt x="82" y="21"/>
                  </a:lnTo>
                  <a:lnTo>
                    <a:pt x="91" y="17"/>
                  </a:lnTo>
                  <a:lnTo>
                    <a:pt x="101" y="14"/>
                  </a:lnTo>
                  <a:lnTo>
                    <a:pt x="110" y="11"/>
                  </a:lnTo>
                  <a:lnTo>
                    <a:pt x="120" y="8"/>
                  </a:lnTo>
                  <a:lnTo>
                    <a:pt x="130" y="6"/>
                  </a:lnTo>
                  <a:lnTo>
                    <a:pt x="139" y="4"/>
                  </a:lnTo>
                  <a:lnTo>
                    <a:pt x="149" y="3"/>
                  </a:lnTo>
                  <a:lnTo>
                    <a:pt x="159" y="2"/>
                  </a:lnTo>
                  <a:lnTo>
                    <a:pt x="168" y="1"/>
                  </a:lnTo>
                  <a:lnTo>
                    <a:pt x="178" y="1"/>
                  </a:lnTo>
                  <a:lnTo>
                    <a:pt x="187" y="0"/>
                  </a:lnTo>
                  <a:lnTo>
                    <a:pt x="197" y="1"/>
                  </a:lnTo>
                  <a:lnTo>
                    <a:pt x="206" y="1"/>
                  </a:lnTo>
                  <a:lnTo>
                    <a:pt x="215" y="2"/>
                  </a:lnTo>
                  <a:lnTo>
                    <a:pt x="225" y="3"/>
                  </a:lnTo>
                  <a:lnTo>
                    <a:pt x="234" y="5"/>
                  </a:lnTo>
                  <a:lnTo>
                    <a:pt x="242" y="6"/>
                  </a:lnTo>
                  <a:lnTo>
                    <a:pt x="251" y="8"/>
                  </a:lnTo>
                  <a:lnTo>
                    <a:pt x="260" y="10"/>
                  </a:lnTo>
                  <a:lnTo>
                    <a:pt x="268" y="13"/>
                  </a:lnTo>
                  <a:lnTo>
                    <a:pt x="276" y="16"/>
                  </a:lnTo>
                  <a:lnTo>
                    <a:pt x="284" y="18"/>
                  </a:lnTo>
                  <a:lnTo>
                    <a:pt x="292" y="22"/>
                  </a:lnTo>
                  <a:lnTo>
                    <a:pt x="306" y="28"/>
                  </a:lnTo>
                  <a:lnTo>
                    <a:pt x="320" y="35"/>
                  </a:lnTo>
                  <a:lnTo>
                    <a:pt x="333" y="42"/>
                  </a:lnTo>
                  <a:lnTo>
                    <a:pt x="346" y="49"/>
                  </a:lnTo>
                  <a:lnTo>
                    <a:pt x="358" y="57"/>
                  </a:lnTo>
                  <a:lnTo>
                    <a:pt x="370" y="65"/>
                  </a:lnTo>
                  <a:lnTo>
                    <a:pt x="381" y="74"/>
                  </a:lnTo>
                  <a:lnTo>
                    <a:pt x="392" y="83"/>
                  </a:lnTo>
                  <a:lnTo>
                    <a:pt x="402" y="92"/>
                  </a:lnTo>
                  <a:lnTo>
                    <a:pt x="412" y="102"/>
                  </a:lnTo>
                  <a:lnTo>
                    <a:pt x="421" y="111"/>
                  </a:lnTo>
                  <a:lnTo>
                    <a:pt x="430" y="121"/>
                  </a:lnTo>
                  <a:lnTo>
                    <a:pt x="438" y="132"/>
                  </a:lnTo>
                  <a:lnTo>
                    <a:pt x="445" y="142"/>
                  </a:lnTo>
                  <a:lnTo>
                    <a:pt x="452" y="153"/>
                  </a:lnTo>
                  <a:lnTo>
                    <a:pt x="459" y="164"/>
                  </a:lnTo>
                  <a:lnTo>
                    <a:pt x="465" y="175"/>
                  </a:lnTo>
                  <a:lnTo>
                    <a:pt x="470" y="186"/>
                  </a:lnTo>
                  <a:lnTo>
                    <a:pt x="475" y="198"/>
                  </a:lnTo>
                  <a:lnTo>
                    <a:pt x="479" y="210"/>
                  </a:lnTo>
                  <a:lnTo>
                    <a:pt x="483" y="221"/>
                  </a:lnTo>
                  <a:lnTo>
                    <a:pt x="486" y="233"/>
                  </a:lnTo>
                  <a:lnTo>
                    <a:pt x="488" y="245"/>
                  </a:lnTo>
                  <a:lnTo>
                    <a:pt x="490" y="257"/>
                  </a:lnTo>
                  <a:lnTo>
                    <a:pt x="492" y="270"/>
                  </a:lnTo>
                  <a:lnTo>
                    <a:pt x="492" y="282"/>
                  </a:lnTo>
                  <a:lnTo>
                    <a:pt x="493" y="294"/>
                  </a:lnTo>
                  <a:lnTo>
                    <a:pt x="492" y="306"/>
                  </a:lnTo>
                  <a:lnTo>
                    <a:pt x="491" y="319"/>
                  </a:lnTo>
                  <a:lnTo>
                    <a:pt x="490" y="331"/>
                  </a:lnTo>
                  <a:lnTo>
                    <a:pt x="487" y="343"/>
                  </a:lnTo>
                  <a:lnTo>
                    <a:pt x="485" y="356"/>
                  </a:lnTo>
                  <a:lnTo>
                    <a:pt x="483" y="363"/>
                  </a:lnTo>
                  <a:lnTo>
                    <a:pt x="481" y="369"/>
                  </a:lnTo>
                  <a:lnTo>
                    <a:pt x="479" y="376"/>
                  </a:lnTo>
                  <a:lnTo>
                    <a:pt x="476" y="383"/>
                  </a:lnTo>
                  <a:lnTo>
                    <a:pt x="474" y="390"/>
                  </a:lnTo>
                  <a:lnTo>
                    <a:pt x="471" y="397"/>
                  </a:lnTo>
                  <a:lnTo>
                    <a:pt x="468" y="404"/>
                  </a:lnTo>
                  <a:lnTo>
                    <a:pt x="465" y="410"/>
                  </a:lnTo>
                  <a:lnTo>
                    <a:pt x="462" y="417"/>
                  </a:lnTo>
                  <a:lnTo>
                    <a:pt x="459" y="424"/>
                  </a:lnTo>
                  <a:lnTo>
                    <a:pt x="456" y="430"/>
                  </a:lnTo>
                  <a:lnTo>
                    <a:pt x="453" y="437"/>
                  </a:lnTo>
                  <a:lnTo>
                    <a:pt x="449" y="443"/>
                  </a:lnTo>
                  <a:lnTo>
                    <a:pt x="446" y="449"/>
                  </a:lnTo>
                  <a:lnTo>
                    <a:pt x="442" y="456"/>
                  </a:lnTo>
                  <a:lnTo>
                    <a:pt x="438" y="462"/>
                  </a:lnTo>
                  <a:lnTo>
                    <a:pt x="434" y="468"/>
                  </a:lnTo>
                  <a:lnTo>
                    <a:pt x="430" y="474"/>
                  </a:lnTo>
                  <a:lnTo>
                    <a:pt x="426" y="479"/>
                  </a:lnTo>
                  <a:lnTo>
                    <a:pt x="422" y="485"/>
                  </a:lnTo>
                  <a:lnTo>
                    <a:pt x="418" y="491"/>
                  </a:lnTo>
                  <a:lnTo>
                    <a:pt x="414" y="496"/>
                  </a:lnTo>
                  <a:lnTo>
                    <a:pt x="409" y="502"/>
                  </a:lnTo>
                  <a:lnTo>
                    <a:pt x="405" y="507"/>
                  </a:lnTo>
                  <a:lnTo>
                    <a:pt x="401" y="512"/>
                  </a:lnTo>
                  <a:lnTo>
                    <a:pt x="396" y="517"/>
                  </a:lnTo>
                  <a:lnTo>
                    <a:pt x="392" y="522"/>
                  </a:lnTo>
                  <a:lnTo>
                    <a:pt x="387" y="526"/>
                  </a:lnTo>
                  <a:lnTo>
                    <a:pt x="383" y="531"/>
                  </a:lnTo>
                  <a:lnTo>
                    <a:pt x="378" y="535"/>
                  </a:lnTo>
                  <a:lnTo>
                    <a:pt x="374" y="539"/>
                  </a:lnTo>
                  <a:lnTo>
                    <a:pt x="369" y="543"/>
                  </a:lnTo>
                  <a:close/>
                </a:path>
              </a:pathLst>
            </a:custGeom>
            <a:solidFill>
              <a:srgbClr val="F2CA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2" name="Freeform 46"/>
            <p:cNvSpPr>
              <a:spLocks/>
            </p:cNvSpPr>
            <p:nvPr/>
          </p:nvSpPr>
          <p:spPr bwMode="auto">
            <a:xfrm>
              <a:off x="1070" y="894"/>
              <a:ext cx="223" cy="394"/>
            </a:xfrm>
            <a:custGeom>
              <a:avLst/>
              <a:gdLst>
                <a:gd name="T0" fmla="*/ 87 w 223"/>
                <a:gd name="T1" fmla="*/ 4 h 394"/>
                <a:gd name="T2" fmla="*/ 75 w 223"/>
                <a:gd name="T3" fmla="*/ 12 h 394"/>
                <a:gd name="T4" fmla="*/ 64 w 223"/>
                <a:gd name="T5" fmla="*/ 20 h 394"/>
                <a:gd name="T6" fmla="*/ 57 w 223"/>
                <a:gd name="T7" fmla="*/ 25 h 394"/>
                <a:gd name="T8" fmla="*/ 51 w 223"/>
                <a:gd name="T9" fmla="*/ 31 h 394"/>
                <a:gd name="T10" fmla="*/ 45 w 223"/>
                <a:gd name="T11" fmla="*/ 37 h 394"/>
                <a:gd name="T12" fmla="*/ 37 w 223"/>
                <a:gd name="T13" fmla="*/ 49 h 394"/>
                <a:gd name="T14" fmla="*/ 20 w 223"/>
                <a:gd name="T15" fmla="*/ 85 h 394"/>
                <a:gd name="T16" fmla="*/ 8 w 223"/>
                <a:gd name="T17" fmla="*/ 127 h 394"/>
                <a:gd name="T18" fmla="*/ 2 w 223"/>
                <a:gd name="T19" fmla="*/ 174 h 394"/>
                <a:gd name="T20" fmla="*/ 1 w 223"/>
                <a:gd name="T21" fmla="*/ 223 h 394"/>
                <a:gd name="T22" fmla="*/ 5 w 223"/>
                <a:gd name="T23" fmla="*/ 273 h 394"/>
                <a:gd name="T24" fmla="*/ 16 w 223"/>
                <a:gd name="T25" fmla="*/ 321 h 394"/>
                <a:gd name="T26" fmla="*/ 34 w 223"/>
                <a:gd name="T27" fmla="*/ 365 h 394"/>
                <a:gd name="T28" fmla="*/ 50 w 223"/>
                <a:gd name="T29" fmla="*/ 382 h 394"/>
                <a:gd name="T30" fmla="*/ 42 w 223"/>
                <a:gd name="T31" fmla="*/ 334 h 394"/>
                <a:gd name="T32" fmla="*/ 37 w 223"/>
                <a:gd name="T33" fmla="*/ 288 h 394"/>
                <a:gd name="T34" fmla="*/ 36 w 223"/>
                <a:gd name="T35" fmla="*/ 244 h 394"/>
                <a:gd name="T36" fmla="*/ 40 w 223"/>
                <a:gd name="T37" fmla="*/ 203 h 394"/>
                <a:gd name="T38" fmla="*/ 49 w 223"/>
                <a:gd name="T39" fmla="*/ 165 h 394"/>
                <a:gd name="T40" fmla="*/ 64 w 223"/>
                <a:gd name="T41" fmla="*/ 132 h 394"/>
                <a:gd name="T42" fmla="*/ 87 w 223"/>
                <a:gd name="T43" fmla="*/ 103 h 394"/>
                <a:gd name="T44" fmla="*/ 106 w 223"/>
                <a:gd name="T45" fmla="*/ 88 h 394"/>
                <a:gd name="T46" fmla="*/ 95 w 223"/>
                <a:gd name="T47" fmla="*/ 109 h 394"/>
                <a:gd name="T48" fmla="*/ 85 w 223"/>
                <a:gd name="T49" fmla="*/ 138 h 394"/>
                <a:gd name="T50" fmla="*/ 76 w 223"/>
                <a:gd name="T51" fmla="*/ 172 h 394"/>
                <a:gd name="T52" fmla="*/ 69 w 223"/>
                <a:gd name="T53" fmla="*/ 210 h 394"/>
                <a:gd name="T54" fmla="*/ 65 w 223"/>
                <a:gd name="T55" fmla="*/ 250 h 394"/>
                <a:gd name="T56" fmla="*/ 65 w 223"/>
                <a:gd name="T57" fmla="*/ 290 h 394"/>
                <a:gd name="T58" fmla="*/ 69 w 223"/>
                <a:gd name="T59" fmla="*/ 328 h 394"/>
                <a:gd name="T60" fmla="*/ 76 w 223"/>
                <a:gd name="T61" fmla="*/ 345 h 394"/>
                <a:gd name="T62" fmla="*/ 79 w 223"/>
                <a:gd name="T63" fmla="*/ 306 h 394"/>
                <a:gd name="T64" fmla="*/ 86 w 223"/>
                <a:gd name="T65" fmla="*/ 261 h 394"/>
                <a:gd name="T66" fmla="*/ 99 w 223"/>
                <a:gd name="T67" fmla="*/ 214 h 394"/>
                <a:gd name="T68" fmla="*/ 115 w 223"/>
                <a:gd name="T69" fmla="*/ 167 h 394"/>
                <a:gd name="T70" fmla="*/ 137 w 223"/>
                <a:gd name="T71" fmla="*/ 122 h 394"/>
                <a:gd name="T72" fmla="*/ 164 w 223"/>
                <a:gd name="T73" fmla="*/ 84 h 394"/>
                <a:gd name="T74" fmla="*/ 196 w 223"/>
                <a:gd name="T75" fmla="*/ 54 h 394"/>
                <a:gd name="T76" fmla="*/ 218 w 223"/>
                <a:gd name="T77" fmla="*/ 37 h 394"/>
                <a:gd name="T78" fmla="*/ 195 w 223"/>
                <a:gd name="T79" fmla="*/ 36 h 394"/>
                <a:gd name="T80" fmla="*/ 169 w 223"/>
                <a:gd name="T81" fmla="*/ 38 h 394"/>
                <a:gd name="T82" fmla="*/ 143 w 223"/>
                <a:gd name="T83" fmla="*/ 43 h 394"/>
                <a:gd name="T84" fmla="*/ 117 w 223"/>
                <a:gd name="T85" fmla="*/ 50 h 394"/>
                <a:gd name="T86" fmla="*/ 92 w 223"/>
                <a:gd name="T87" fmla="*/ 60 h 394"/>
                <a:gd name="T88" fmla="*/ 70 w 223"/>
                <a:gd name="T89" fmla="*/ 71 h 394"/>
                <a:gd name="T90" fmla="*/ 51 w 223"/>
                <a:gd name="T91" fmla="*/ 83 h 394"/>
                <a:gd name="T92" fmla="*/ 41 w 223"/>
                <a:gd name="T93" fmla="*/ 90 h 394"/>
                <a:gd name="T94" fmla="*/ 43 w 223"/>
                <a:gd name="T95" fmla="*/ 77 h 394"/>
                <a:gd name="T96" fmla="*/ 47 w 223"/>
                <a:gd name="T97" fmla="*/ 65 h 394"/>
                <a:gd name="T98" fmla="*/ 53 w 223"/>
                <a:gd name="T99" fmla="*/ 53 h 394"/>
                <a:gd name="T100" fmla="*/ 59 w 223"/>
                <a:gd name="T101" fmla="*/ 41 h 394"/>
                <a:gd name="T102" fmla="*/ 67 w 223"/>
                <a:gd name="T103" fmla="*/ 30 h 394"/>
                <a:gd name="T104" fmla="*/ 76 w 223"/>
                <a:gd name="T105" fmla="*/ 19 h 394"/>
                <a:gd name="T106" fmla="*/ 87 w 223"/>
                <a:gd name="T107" fmla="*/ 5 h 3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23" h="394">
                  <a:moveTo>
                    <a:pt x="92" y="0"/>
                  </a:moveTo>
                  <a:lnTo>
                    <a:pt x="90" y="1"/>
                  </a:lnTo>
                  <a:lnTo>
                    <a:pt x="89" y="2"/>
                  </a:lnTo>
                  <a:lnTo>
                    <a:pt x="87" y="4"/>
                  </a:lnTo>
                  <a:lnTo>
                    <a:pt x="85" y="5"/>
                  </a:lnTo>
                  <a:lnTo>
                    <a:pt x="82" y="7"/>
                  </a:lnTo>
                  <a:lnTo>
                    <a:pt x="79" y="10"/>
                  </a:lnTo>
                  <a:lnTo>
                    <a:pt x="75" y="12"/>
                  </a:lnTo>
                  <a:lnTo>
                    <a:pt x="72" y="14"/>
                  </a:lnTo>
                  <a:lnTo>
                    <a:pt x="69" y="17"/>
                  </a:lnTo>
                  <a:lnTo>
                    <a:pt x="65" y="19"/>
                  </a:lnTo>
                  <a:lnTo>
                    <a:pt x="64" y="20"/>
                  </a:lnTo>
                  <a:lnTo>
                    <a:pt x="62" y="21"/>
                  </a:lnTo>
                  <a:lnTo>
                    <a:pt x="60" y="23"/>
                  </a:lnTo>
                  <a:lnTo>
                    <a:pt x="59" y="24"/>
                  </a:lnTo>
                  <a:lnTo>
                    <a:pt x="57" y="25"/>
                  </a:lnTo>
                  <a:lnTo>
                    <a:pt x="55" y="26"/>
                  </a:lnTo>
                  <a:lnTo>
                    <a:pt x="54" y="28"/>
                  </a:lnTo>
                  <a:lnTo>
                    <a:pt x="52" y="29"/>
                  </a:lnTo>
                  <a:lnTo>
                    <a:pt x="51" y="31"/>
                  </a:lnTo>
                  <a:lnTo>
                    <a:pt x="49" y="32"/>
                  </a:lnTo>
                  <a:lnTo>
                    <a:pt x="48" y="34"/>
                  </a:lnTo>
                  <a:lnTo>
                    <a:pt x="47" y="35"/>
                  </a:lnTo>
                  <a:lnTo>
                    <a:pt x="45" y="37"/>
                  </a:lnTo>
                  <a:lnTo>
                    <a:pt x="44" y="38"/>
                  </a:lnTo>
                  <a:lnTo>
                    <a:pt x="43" y="40"/>
                  </a:lnTo>
                  <a:lnTo>
                    <a:pt x="42" y="42"/>
                  </a:lnTo>
                  <a:lnTo>
                    <a:pt x="37" y="49"/>
                  </a:lnTo>
                  <a:lnTo>
                    <a:pt x="32" y="57"/>
                  </a:lnTo>
                  <a:lnTo>
                    <a:pt x="28" y="66"/>
                  </a:lnTo>
                  <a:lnTo>
                    <a:pt x="24" y="75"/>
                  </a:lnTo>
                  <a:lnTo>
                    <a:pt x="20" y="85"/>
                  </a:lnTo>
                  <a:lnTo>
                    <a:pt x="17" y="94"/>
                  </a:lnTo>
                  <a:lnTo>
                    <a:pt x="14" y="105"/>
                  </a:lnTo>
                  <a:lnTo>
                    <a:pt x="11" y="116"/>
                  </a:lnTo>
                  <a:lnTo>
                    <a:pt x="8" y="127"/>
                  </a:lnTo>
                  <a:lnTo>
                    <a:pt x="6" y="138"/>
                  </a:lnTo>
                  <a:lnTo>
                    <a:pt x="4" y="150"/>
                  </a:lnTo>
                  <a:lnTo>
                    <a:pt x="3" y="162"/>
                  </a:lnTo>
                  <a:lnTo>
                    <a:pt x="2" y="174"/>
                  </a:lnTo>
                  <a:lnTo>
                    <a:pt x="1" y="186"/>
                  </a:lnTo>
                  <a:lnTo>
                    <a:pt x="0" y="199"/>
                  </a:lnTo>
                  <a:lnTo>
                    <a:pt x="0" y="211"/>
                  </a:lnTo>
                  <a:lnTo>
                    <a:pt x="1" y="223"/>
                  </a:lnTo>
                  <a:lnTo>
                    <a:pt x="1" y="236"/>
                  </a:lnTo>
                  <a:lnTo>
                    <a:pt x="2" y="249"/>
                  </a:lnTo>
                  <a:lnTo>
                    <a:pt x="4" y="261"/>
                  </a:lnTo>
                  <a:lnTo>
                    <a:pt x="5" y="273"/>
                  </a:lnTo>
                  <a:lnTo>
                    <a:pt x="7" y="286"/>
                  </a:lnTo>
                  <a:lnTo>
                    <a:pt x="10" y="298"/>
                  </a:lnTo>
                  <a:lnTo>
                    <a:pt x="13" y="310"/>
                  </a:lnTo>
                  <a:lnTo>
                    <a:pt x="16" y="321"/>
                  </a:lnTo>
                  <a:lnTo>
                    <a:pt x="20" y="333"/>
                  </a:lnTo>
                  <a:lnTo>
                    <a:pt x="24" y="344"/>
                  </a:lnTo>
                  <a:lnTo>
                    <a:pt x="29" y="355"/>
                  </a:lnTo>
                  <a:lnTo>
                    <a:pt x="34" y="365"/>
                  </a:lnTo>
                  <a:lnTo>
                    <a:pt x="40" y="375"/>
                  </a:lnTo>
                  <a:lnTo>
                    <a:pt x="46" y="385"/>
                  </a:lnTo>
                  <a:lnTo>
                    <a:pt x="52" y="394"/>
                  </a:lnTo>
                  <a:lnTo>
                    <a:pt x="50" y="382"/>
                  </a:lnTo>
                  <a:lnTo>
                    <a:pt x="48" y="370"/>
                  </a:lnTo>
                  <a:lnTo>
                    <a:pt x="45" y="358"/>
                  </a:lnTo>
                  <a:lnTo>
                    <a:pt x="44" y="346"/>
                  </a:lnTo>
                  <a:lnTo>
                    <a:pt x="42" y="334"/>
                  </a:lnTo>
                  <a:lnTo>
                    <a:pt x="40" y="322"/>
                  </a:lnTo>
                  <a:lnTo>
                    <a:pt x="39" y="311"/>
                  </a:lnTo>
                  <a:lnTo>
                    <a:pt x="38" y="300"/>
                  </a:lnTo>
                  <a:lnTo>
                    <a:pt x="37" y="288"/>
                  </a:lnTo>
                  <a:lnTo>
                    <a:pt x="36" y="277"/>
                  </a:lnTo>
                  <a:lnTo>
                    <a:pt x="36" y="266"/>
                  </a:lnTo>
                  <a:lnTo>
                    <a:pt x="36" y="255"/>
                  </a:lnTo>
                  <a:lnTo>
                    <a:pt x="36" y="244"/>
                  </a:lnTo>
                  <a:lnTo>
                    <a:pt x="37" y="234"/>
                  </a:lnTo>
                  <a:lnTo>
                    <a:pt x="37" y="223"/>
                  </a:lnTo>
                  <a:lnTo>
                    <a:pt x="38" y="213"/>
                  </a:lnTo>
                  <a:lnTo>
                    <a:pt x="40" y="203"/>
                  </a:lnTo>
                  <a:lnTo>
                    <a:pt x="42" y="193"/>
                  </a:lnTo>
                  <a:lnTo>
                    <a:pt x="44" y="184"/>
                  </a:lnTo>
                  <a:lnTo>
                    <a:pt x="46" y="174"/>
                  </a:lnTo>
                  <a:lnTo>
                    <a:pt x="49" y="165"/>
                  </a:lnTo>
                  <a:lnTo>
                    <a:pt x="52" y="157"/>
                  </a:lnTo>
                  <a:lnTo>
                    <a:pt x="56" y="148"/>
                  </a:lnTo>
                  <a:lnTo>
                    <a:pt x="60" y="140"/>
                  </a:lnTo>
                  <a:lnTo>
                    <a:pt x="64" y="132"/>
                  </a:lnTo>
                  <a:lnTo>
                    <a:pt x="69" y="124"/>
                  </a:lnTo>
                  <a:lnTo>
                    <a:pt x="74" y="117"/>
                  </a:lnTo>
                  <a:lnTo>
                    <a:pt x="80" y="109"/>
                  </a:lnTo>
                  <a:lnTo>
                    <a:pt x="87" y="103"/>
                  </a:lnTo>
                  <a:lnTo>
                    <a:pt x="93" y="96"/>
                  </a:lnTo>
                  <a:lnTo>
                    <a:pt x="100" y="90"/>
                  </a:lnTo>
                  <a:lnTo>
                    <a:pt x="108" y="84"/>
                  </a:lnTo>
                  <a:lnTo>
                    <a:pt x="106" y="88"/>
                  </a:lnTo>
                  <a:lnTo>
                    <a:pt x="103" y="92"/>
                  </a:lnTo>
                  <a:lnTo>
                    <a:pt x="100" y="97"/>
                  </a:lnTo>
                  <a:lnTo>
                    <a:pt x="98" y="103"/>
                  </a:lnTo>
                  <a:lnTo>
                    <a:pt x="95" y="109"/>
                  </a:lnTo>
                  <a:lnTo>
                    <a:pt x="92" y="115"/>
                  </a:lnTo>
                  <a:lnTo>
                    <a:pt x="90" y="122"/>
                  </a:lnTo>
                  <a:lnTo>
                    <a:pt x="87" y="130"/>
                  </a:lnTo>
                  <a:lnTo>
                    <a:pt x="85" y="138"/>
                  </a:lnTo>
                  <a:lnTo>
                    <a:pt x="82" y="146"/>
                  </a:lnTo>
                  <a:lnTo>
                    <a:pt x="80" y="154"/>
                  </a:lnTo>
                  <a:lnTo>
                    <a:pt x="78" y="163"/>
                  </a:lnTo>
                  <a:lnTo>
                    <a:pt x="76" y="172"/>
                  </a:lnTo>
                  <a:lnTo>
                    <a:pt x="74" y="181"/>
                  </a:lnTo>
                  <a:lnTo>
                    <a:pt x="72" y="191"/>
                  </a:lnTo>
                  <a:lnTo>
                    <a:pt x="70" y="200"/>
                  </a:lnTo>
                  <a:lnTo>
                    <a:pt x="69" y="210"/>
                  </a:lnTo>
                  <a:lnTo>
                    <a:pt x="67" y="220"/>
                  </a:lnTo>
                  <a:lnTo>
                    <a:pt x="66" y="230"/>
                  </a:lnTo>
                  <a:lnTo>
                    <a:pt x="65" y="240"/>
                  </a:lnTo>
                  <a:lnTo>
                    <a:pt x="65" y="250"/>
                  </a:lnTo>
                  <a:lnTo>
                    <a:pt x="64" y="260"/>
                  </a:lnTo>
                  <a:lnTo>
                    <a:pt x="64" y="270"/>
                  </a:lnTo>
                  <a:lnTo>
                    <a:pt x="64" y="280"/>
                  </a:lnTo>
                  <a:lnTo>
                    <a:pt x="65" y="290"/>
                  </a:lnTo>
                  <a:lnTo>
                    <a:pt x="65" y="300"/>
                  </a:lnTo>
                  <a:lnTo>
                    <a:pt x="66" y="309"/>
                  </a:lnTo>
                  <a:lnTo>
                    <a:pt x="67" y="319"/>
                  </a:lnTo>
                  <a:lnTo>
                    <a:pt x="69" y="328"/>
                  </a:lnTo>
                  <a:lnTo>
                    <a:pt x="71" y="337"/>
                  </a:lnTo>
                  <a:lnTo>
                    <a:pt x="73" y="345"/>
                  </a:lnTo>
                  <a:lnTo>
                    <a:pt x="76" y="354"/>
                  </a:lnTo>
                  <a:lnTo>
                    <a:pt x="76" y="345"/>
                  </a:lnTo>
                  <a:lnTo>
                    <a:pt x="76" y="336"/>
                  </a:lnTo>
                  <a:lnTo>
                    <a:pt x="77" y="327"/>
                  </a:lnTo>
                  <a:lnTo>
                    <a:pt x="78" y="317"/>
                  </a:lnTo>
                  <a:lnTo>
                    <a:pt x="79" y="306"/>
                  </a:lnTo>
                  <a:lnTo>
                    <a:pt x="80" y="295"/>
                  </a:lnTo>
                  <a:lnTo>
                    <a:pt x="82" y="284"/>
                  </a:lnTo>
                  <a:lnTo>
                    <a:pt x="84" y="273"/>
                  </a:lnTo>
                  <a:lnTo>
                    <a:pt x="86" y="261"/>
                  </a:lnTo>
                  <a:lnTo>
                    <a:pt x="89" y="250"/>
                  </a:lnTo>
                  <a:lnTo>
                    <a:pt x="92" y="238"/>
                  </a:lnTo>
                  <a:lnTo>
                    <a:pt x="95" y="226"/>
                  </a:lnTo>
                  <a:lnTo>
                    <a:pt x="99" y="214"/>
                  </a:lnTo>
                  <a:lnTo>
                    <a:pt x="102" y="202"/>
                  </a:lnTo>
                  <a:lnTo>
                    <a:pt x="106" y="190"/>
                  </a:lnTo>
                  <a:lnTo>
                    <a:pt x="111" y="178"/>
                  </a:lnTo>
                  <a:lnTo>
                    <a:pt x="115" y="167"/>
                  </a:lnTo>
                  <a:lnTo>
                    <a:pt x="120" y="155"/>
                  </a:lnTo>
                  <a:lnTo>
                    <a:pt x="126" y="144"/>
                  </a:lnTo>
                  <a:lnTo>
                    <a:pt x="131" y="133"/>
                  </a:lnTo>
                  <a:lnTo>
                    <a:pt x="137" y="122"/>
                  </a:lnTo>
                  <a:lnTo>
                    <a:pt x="143" y="112"/>
                  </a:lnTo>
                  <a:lnTo>
                    <a:pt x="150" y="102"/>
                  </a:lnTo>
                  <a:lnTo>
                    <a:pt x="157" y="93"/>
                  </a:lnTo>
                  <a:lnTo>
                    <a:pt x="164" y="84"/>
                  </a:lnTo>
                  <a:lnTo>
                    <a:pt x="171" y="75"/>
                  </a:lnTo>
                  <a:lnTo>
                    <a:pt x="179" y="67"/>
                  </a:lnTo>
                  <a:lnTo>
                    <a:pt x="187" y="60"/>
                  </a:lnTo>
                  <a:lnTo>
                    <a:pt x="196" y="54"/>
                  </a:lnTo>
                  <a:lnTo>
                    <a:pt x="205" y="48"/>
                  </a:lnTo>
                  <a:lnTo>
                    <a:pt x="214" y="43"/>
                  </a:lnTo>
                  <a:lnTo>
                    <a:pt x="223" y="39"/>
                  </a:lnTo>
                  <a:lnTo>
                    <a:pt x="218" y="37"/>
                  </a:lnTo>
                  <a:lnTo>
                    <a:pt x="212" y="37"/>
                  </a:lnTo>
                  <a:lnTo>
                    <a:pt x="207" y="36"/>
                  </a:lnTo>
                  <a:lnTo>
                    <a:pt x="201" y="36"/>
                  </a:lnTo>
                  <a:lnTo>
                    <a:pt x="195" y="36"/>
                  </a:lnTo>
                  <a:lnTo>
                    <a:pt x="189" y="36"/>
                  </a:lnTo>
                  <a:lnTo>
                    <a:pt x="182" y="36"/>
                  </a:lnTo>
                  <a:lnTo>
                    <a:pt x="176" y="37"/>
                  </a:lnTo>
                  <a:lnTo>
                    <a:pt x="169" y="38"/>
                  </a:lnTo>
                  <a:lnTo>
                    <a:pt x="163" y="39"/>
                  </a:lnTo>
                  <a:lnTo>
                    <a:pt x="156" y="40"/>
                  </a:lnTo>
                  <a:lnTo>
                    <a:pt x="150" y="41"/>
                  </a:lnTo>
                  <a:lnTo>
                    <a:pt x="143" y="43"/>
                  </a:lnTo>
                  <a:lnTo>
                    <a:pt x="137" y="44"/>
                  </a:lnTo>
                  <a:lnTo>
                    <a:pt x="130" y="46"/>
                  </a:lnTo>
                  <a:lnTo>
                    <a:pt x="124" y="48"/>
                  </a:lnTo>
                  <a:lnTo>
                    <a:pt x="117" y="50"/>
                  </a:lnTo>
                  <a:lnTo>
                    <a:pt x="111" y="53"/>
                  </a:lnTo>
                  <a:lnTo>
                    <a:pt x="105" y="55"/>
                  </a:lnTo>
                  <a:lnTo>
                    <a:pt x="98" y="57"/>
                  </a:lnTo>
                  <a:lnTo>
                    <a:pt x="92" y="60"/>
                  </a:lnTo>
                  <a:lnTo>
                    <a:pt x="87" y="63"/>
                  </a:lnTo>
                  <a:lnTo>
                    <a:pt x="81" y="65"/>
                  </a:lnTo>
                  <a:lnTo>
                    <a:pt x="75" y="68"/>
                  </a:lnTo>
                  <a:lnTo>
                    <a:pt x="70" y="71"/>
                  </a:lnTo>
                  <a:lnTo>
                    <a:pt x="65" y="74"/>
                  </a:lnTo>
                  <a:lnTo>
                    <a:pt x="60" y="77"/>
                  </a:lnTo>
                  <a:lnTo>
                    <a:pt x="56" y="80"/>
                  </a:lnTo>
                  <a:lnTo>
                    <a:pt x="51" y="83"/>
                  </a:lnTo>
                  <a:lnTo>
                    <a:pt x="48" y="87"/>
                  </a:lnTo>
                  <a:lnTo>
                    <a:pt x="44" y="90"/>
                  </a:lnTo>
                  <a:lnTo>
                    <a:pt x="41" y="93"/>
                  </a:lnTo>
                  <a:lnTo>
                    <a:pt x="41" y="90"/>
                  </a:lnTo>
                  <a:lnTo>
                    <a:pt x="41" y="86"/>
                  </a:lnTo>
                  <a:lnTo>
                    <a:pt x="42" y="83"/>
                  </a:lnTo>
                  <a:lnTo>
                    <a:pt x="43" y="80"/>
                  </a:lnTo>
                  <a:lnTo>
                    <a:pt x="43" y="77"/>
                  </a:lnTo>
                  <a:lnTo>
                    <a:pt x="44" y="74"/>
                  </a:lnTo>
                  <a:lnTo>
                    <a:pt x="45" y="71"/>
                  </a:lnTo>
                  <a:lnTo>
                    <a:pt x="46" y="68"/>
                  </a:lnTo>
                  <a:lnTo>
                    <a:pt x="47" y="65"/>
                  </a:lnTo>
                  <a:lnTo>
                    <a:pt x="48" y="62"/>
                  </a:lnTo>
                  <a:lnTo>
                    <a:pt x="50" y="59"/>
                  </a:lnTo>
                  <a:lnTo>
                    <a:pt x="51" y="56"/>
                  </a:lnTo>
                  <a:lnTo>
                    <a:pt x="53" y="53"/>
                  </a:lnTo>
                  <a:lnTo>
                    <a:pt x="54" y="50"/>
                  </a:lnTo>
                  <a:lnTo>
                    <a:pt x="56" y="47"/>
                  </a:lnTo>
                  <a:lnTo>
                    <a:pt x="58" y="44"/>
                  </a:lnTo>
                  <a:lnTo>
                    <a:pt x="59" y="41"/>
                  </a:lnTo>
                  <a:lnTo>
                    <a:pt x="61" y="38"/>
                  </a:lnTo>
                  <a:lnTo>
                    <a:pt x="63" y="36"/>
                  </a:lnTo>
                  <a:lnTo>
                    <a:pt x="65" y="33"/>
                  </a:lnTo>
                  <a:lnTo>
                    <a:pt x="67" y="30"/>
                  </a:lnTo>
                  <a:lnTo>
                    <a:pt x="69" y="27"/>
                  </a:lnTo>
                  <a:lnTo>
                    <a:pt x="71" y="24"/>
                  </a:lnTo>
                  <a:lnTo>
                    <a:pt x="73" y="22"/>
                  </a:lnTo>
                  <a:lnTo>
                    <a:pt x="76" y="19"/>
                  </a:lnTo>
                  <a:lnTo>
                    <a:pt x="78" y="16"/>
                  </a:lnTo>
                  <a:lnTo>
                    <a:pt x="80" y="13"/>
                  </a:lnTo>
                  <a:lnTo>
                    <a:pt x="82" y="11"/>
                  </a:lnTo>
                  <a:lnTo>
                    <a:pt x="87" y="5"/>
                  </a:lnTo>
                  <a:lnTo>
                    <a:pt x="92" y="0"/>
                  </a:lnTo>
                  <a:close/>
                </a:path>
              </a:pathLst>
            </a:custGeom>
            <a:solidFill>
              <a:srgbClr val="7030A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3" name="Freeform 47"/>
            <p:cNvSpPr>
              <a:spLocks/>
            </p:cNvSpPr>
            <p:nvPr/>
          </p:nvSpPr>
          <p:spPr bwMode="auto">
            <a:xfrm>
              <a:off x="1320" y="873"/>
              <a:ext cx="308" cy="436"/>
            </a:xfrm>
            <a:custGeom>
              <a:avLst/>
              <a:gdLst>
                <a:gd name="T0" fmla="*/ 281 w 308"/>
                <a:gd name="T1" fmla="*/ 396 h 436"/>
                <a:gd name="T2" fmla="*/ 300 w 308"/>
                <a:gd name="T3" fmla="*/ 336 h 436"/>
                <a:gd name="T4" fmla="*/ 307 w 308"/>
                <a:gd name="T5" fmla="*/ 279 h 436"/>
                <a:gd name="T6" fmla="*/ 305 w 308"/>
                <a:gd name="T7" fmla="*/ 225 h 436"/>
                <a:gd name="T8" fmla="*/ 291 w 308"/>
                <a:gd name="T9" fmla="*/ 175 h 436"/>
                <a:gd name="T10" fmla="*/ 268 w 308"/>
                <a:gd name="T11" fmla="*/ 129 h 436"/>
                <a:gd name="T12" fmla="*/ 235 w 308"/>
                <a:gd name="T13" fmla="*/ 89 h 436"/>
                <a:gd name="T14" fmla="*/ 191 w 308"/>
                <a:gd name="T15" fmla="*/ 56 h 436"/>
                <a:gd name="T16" fmla="*/ 138 w 308"/>
                <a:gd name="T17" fmla="*/ 29 h 436"/>
                <a:gd name="T18" fmla="*/ 75 w 308"/>
                <a:gd name="T19" fmla="*/ 10 h 436"/>
                <a:gd name="T20" fmla="*/ 3 w 308"/>
                <a:gd name="T21" fmla="*/ 0 h 436"/>
                <a:gd name="T22" fmla="*/ 42 w 308"/>
                <a:gd name="T23" fmla="*/ 15 h 436"/>
                <a:gd name="T24" fmla="*/ 78 w 308"/>
                <a:gd name="T25" fmla="*/ 28 h 436"/>
                <a:gd name="T26" fmla="*/ 111 w 308"/>
                <a:gd name="T27" fmla="*/ 41 h 436"/>
                <a:gd name="T28" fmla="*/ 142 w 308"/>
                <a:gd name="T29" fmla="*/ 55 h 436"/>
                <a:gd name="T30" fmla="*/ 170 w 308"/>
                <a:gd name="T31" fmla="*/ 71 h 436"/>
                <a:gd name="T32" fmla="*/ 195 w 308"/>
                <a:gd name="T33" fmla="*/ 90 h 436"/>
                <a:gd name="T34" fmla="*/ 217 w 308"/>
                <a:gd name="T35" fmla="*/ 113 h 436"/>
                <a:gd name="T36" fmla="*/ 237 w 308"/>
                <a:gd name="T37" fmla="*/ 141 h 436"/>
                <a:gd name="T38" fmla="*/ 253 w 308"/>
                <a:gd name="T39" fmla="*/ 175 h 436"/>
                <a:gd name="T40" fmla="*/ 266 w 308"/>
                <a:gd name="T41" fmla="*/ 218 h 436"/>
                <a:gd name="T42" fmla="*/ 266 w 308"/>
                <a:gd name="T43" fmla="*/ 237 h 436"/>
                <a:gd name="T44" fmla="*/ 247 w 308"/>
                <a:gd name="T45" fmla="*/ 200 h 436"/>
                <a:gd name="T46" fmla="*/ 227 w 308"/>
                <a:gd name="T47" fmla="*/ 169 h 436"/>
                <a:gd name="T48" fmla="*/ 206 w 308"/>
                <a:gd name="T49" fmla="*/ 143 h 436"/>
                <a:gd name="T50" fmla="*/ 185 w 308"/>
                <a:gd name="T51" fmla="*/ 121 h 436"/>
                <a:gd name="T52" fmla="*/ 162 w 308"/>
                <a:gd name="T53" fmla="*/ 102 h 436"/>
                <a:gd name="T54" fmla="*/ 138 w 308"/>
                <a:gd name="T55" fmla="*/ 86 h 436"/>
                <a:gd name="T56" fmla="*/ 111 w 308"/>
                <a:gd name="T57" fmla="*/ 72 h 436"/>
                <a:gd name="T58" fmla="*/ 82 w 308"/>
                <a:gd name="T59" fmla="*/ 59 h 436"/>
                <a:gd name="T60" fmla="*/ 49 w 308"/>
                <a:gd name="T61" fmla="*/ 47 h 436"/>
                <a:gd name="T62" fmla="*/ 13 w 308"/>
                <a:gd name="T63" fmla="*/ 34 h 436"/>
                <a:gd name="T64" fmla="*/ 27 w 308"/>
                <a:gd name="T65" fmla="*/ 52 h 436"/>
                <a:gd name="T66" fmla="*/ 66 w 308"/>
                <a:gd name="T67" fmla="*/ 83 h 436"/>
                <a:gd name="T68" fmla="*/ 104 w 308"/>
                <a:gd name="T69" fmla="*/ 114 h 436"/>
                <a:gd name="T70" fmla="*/ 139 w 308"/>
                <a:gd name="T71" fmla="*/ 145 h 436"/>
                <a:gd name="T72" fmla="*/ 171 w 308"/>
                <a:gd name="T73" fmla="*/ 176 h 436"/>
                <a:gd name="T74" fmla="*/ 199 w 308"/>
                <a:gd name="T75" fmla="*/ 210 h 436"/>
                <a:gd name="T76" fmla="*/ 223 w 308"/>
                <a:gd name="T77" fmla="*/ 246 h 436"/>
                <a:gd name="T78" fmla="*/ 242 w 308"/>
                <a:gd name="T79" fmla="*/ 286 h 436"/>
                <a:gd name="T80" fmla="*/ 256 w 308"/>
                <a:gd name="T81" fmla="*/ 330 h 436"/>
                <a:gd name="T82" fmla="*/ 263 w 308"/>
                <a:gd name="T83" fmla="*/ 380 h 436"/>
                <a:gd name="T84" fmla="*/ 263 w 308"/>
                <a:gd name="T85" fmla="*/ 436 h 4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08" h="436">
                  <a:moveTo>
                    <a:pt x="263" y="436"/>
                  </a:moveTo>
                  <a:lnTo>
                    <a:pt x="273" y="416"/>
                  </a:lnTo>
                  <a:lnTo>
                    <a:pt x="281" y="396"/>
                  </a:lnTo>
                  <a:lnTo>
                    <a:pt x="289" y="376"/>
                  </a:lnTo>
                  <a:lnTo>
                    <a:pt x="295" y="356"/>
                  </a:lnTo>
                  <a:lnTo>
                    <a:pt x="300" y="336"/>
                  </a:lnTo>
                  <a:lnTo>
                    <a:pt x="303" y="317"/>
                  </a:lnTo>
                  <a:lnTo>
                    <a:pt x="306" y="298"/>
                  </a:lnTo>
                  <a:lnTo>
                    <a:pt x="307" y="279"/>
                  </a:lnTo>
                  <a:lnTo>
                    <a:pt x="308" y="261"/>
                  </a:lnTo>
                  <a:lnTo>
                    <a:pt x="307" y="243"/>
                  </a:lnTo>
                  <a:lnTo>
                    <a:pt x="305" y="225"/>
                  </a:lnTo>
                  <a:lnTo>
                    <a:pt x="301" y="208"/>
                  </a:lnTo>
                  <a:lnTo>
                    <a:pt x="297" y="191"/>
                  </a:lnTo>
                  <a:lnTo>
                    <a:pt x="291" y="175"/>
                  </a:lnTo>
                  <a:lnTo>
                    <a:pt x="285" y="159"/>
                  </a:lnTo>
                  <a:lnTo>
                    <a:pt x="277" y="144"/>
                  </a:lnTo>
                  <a:lnTo>
                    <a:pt x="268" y="129"/>
                  </a:lnTo>
                  <a:lnTo>
                    <a:pt x="258" y="115"/>
                  </a:lnTo>
                  <a:lnTo>
                    <a:pt x="247" y="102"/>
                  </a:lnTo>
                  <a:lnTo>
                    <a:pt x="235" y="89"/>
                  </a:lnTo>
                  <a:lnTo>
                    <a:pt x="221" y="77"/>
                  </a:lnTo>
                  <a:lnTo>
                    <a:pt x="207" y="66"/>
                  </a:lnTo>
                  <a:lnTo>
                    <a:pt x="191" y="56"/>
                  </a:lnTo>
                  <a:lnTo>
                    <a:pt x="175" y="46"/>
                  </a:lnTo>
                  <a:lnTo>
                    <a:pt x="157" y="37"/>
                  </a:lnTo>
                  <a:lnTo>
                    <a:pt x="138" y="29"/>
                  </a:lnTo>
                  <a:lnTo>
                    <a:pt x="118" y="22"/>
                  </a:lnTo>
                  <a:lnTo>
                    <a:pt x="97" y="15"/>
                  </a:lnTo>
                  <a:lnTo>
                    <a:pt x="75" y="10"/>
                  </a:lnTo>
                  <a:lnTo>
                    <a:pt x="52" y="6"/>
                  </a:lnTo>
                  <a:lnTo>
                    <a:pt x="28" y="2"/>
                  </a:lnTo>
                  <a:lnTo>
                    <a:pt x="3" y="0"/>
                  </a:lnTo>
                  <a:lnTo>
                    <a:pt x="16" y="5"/>
                  </a:lnTo>
                  <a:lnTo>
                    <a:pt x="29" y="10"/>
                  </a:lnTo>
                  <a:lnTo>
                    <a:pt x="42" y="15"/>
                  </a:lnTo>
                  <a:lnTo>
                    <a:pt x="54" y="19"/>
                  </a:lnTo>
                  <a:lnTo>
                    <a:pt x="66" y="24"/>
                  </a:lnTo>
                  <a:lnTo>
                    <a:pt x="78" y="28"/>
                  </a:lnTo>
                  <a:lnTo>
                    <a:pt x="89" y="32"/>
                  </a:lnTo>
                  <a:lnTo>
                    <a:pt x="100" y="37"/>
                  </a:lnTo>
                  <a:lnTo>
                    <a:pt x="111" y="41"/>
                  </a:lnTo>
                  <a:lnTo>
                    <a:pt x="122" y="45"/>
                  </a:lnTo>
                  <a:lnTo>
                    <a:pt x="132" y="50"/>
                  </a:lnTo>
                  <a:lnTo>
                    <a:pt x="142" y="55"/>
                  </a:lnTo>
                  <a:lnTo>
                    <a:pt x="152" y="60"/>
                  </a:lnTo>
                  <a:lnTo>
                    <a:pt x="161" y="65"/>
                  </a:lnTo>
                  <a:lnTo>
                    <a:pt x="170" y="71"/>
                  </a:lnTo>
                  <a:lnTo>
                    <a:pt x="179" y="77"/>
                  </a:lnTo>
                  <a:lnTo>
                    <a:pt x="187" y="83"/>
                  </a:lnTo>
                  <a:lnTo>
                    <a:pt x="195" y="90"/>
                  </a:lnTo>
                  <a:lnTo>
                    <a:pt x="203" y="97"/>
                  </a:lnTo>
                  <a:lnTo>
                    <a:pt x="210" y="104"/>
                  </a:lnTo>
                  <a:lnTo>
                    <a:pt x="217" y="113"/>
                  </a:lnTo>
                  <a:lnTo>
                    <a:pt x="224" y="121"/>
                  </a:lnTo>
                  <a:lnTo>
                    <a:pt x="230" y="131"/>
                  </a:lnTo>
                  <a:lnTo>
                    <a:pt x="237" y="141"/>
                  </a:lnTo>
                  <a:lnTo>
                    <a:pt x="242" y="152"/>
                  </a:lnTo>
                  <a:lnTo>
                    <a:pt x="248" y="163"/>
                  </a:lnTo>
                  <a:lnTo>
                    <a:pt x="253" y="175"/>
                  </a:lnTo>
                  <a:lnTo>
                    <a:pt x="257" y="189"/>
                  </a:lnTo>
                  <a:lnTo>
                    <a:pt x="262" y="203"/>
                  </a:lnTo>
                  <a:lnTo>
                    <a:pt x="266" y="218"/>
                  </a:lnTo>
                  <a:lnTo>
                    <a:pt x="270" y="233"/>
                  </a:lnTo>
                  <a:lnTo>
                    <a:pt x="273" y="250"/>
                  </a:lnTo>
                  <a:lnTo>
                    <a:pt x="266" y="237"/>
                  </a:lnTo>
                  <a:lnTo>
                    <a:pt x="260" y="224"/>
                  </a:lnTo>
                  <a:lnTo>
                    <a:pt x="253" y="212"/>
                  </a:lnTo>
                  <a:lnTo>
                    <a:pt x="247" y="200"/>
                  </a:lnTo>
                  <a:lnTo>
                    <a:pt x="240" y="189"/>
                  </a:lnTo>
                  <a:lnTo>
                    <a:pt x="233" y="179"/>
                  </a:lnTo>
                  <a:lnTo>
                    <a:pt x="227" y="169"/>
                  </a:lnTo>
                  <a:lnTo>
                    <a:pt x="220" y="160"/>
                  </a:lnTo>
                  <a:lnTo>
                    <a:pt x="213" y="151"/>
                  </a:lnTo>
                  <a:lnTo>
                    <a:pt x="206" y="143"/>
                  </a:lnTo>
                  <a:lnTo>
                    <a:pt x="199" y="135"/>
                  </a:lnTo>
                  <a:lnTo>
                    <a:pt x="192" y="128"/>
                  </a:lnTo>
                  <a:lnTo>
                    <a:pt x="185" y="121"/>
                  </a:lnTo>
                  <a:lnTo>
                    <a:pt x="177" y="115"/>
                  </a:lnTo>
                  <a:lnTo>
                    <a:pt x="170" y="108"/>
                  </a:lnTo>
                  <a:lnTo>
                    <a:pt x="162" y="102"/>
                  </a:lnTo>
                  <a:lnTo>
                    <a:pt x="154" y="97"/>
                  </a:lnTo>
                  <a:lnTo>
                    <a:pt x="146" y="92"/>
                  </a:lnTo>
                  <a:lnTo>
                    <a:pt x="138" y="86"/>
                  </a:lnTo>
                  <a:lnTo>
                    <a:pt x="129" y="82"/>
                  </a:lnTo>
                  <a:lnTo>
                    <a:pt x="120" y="77"/>
                  </a:lnTo>
                  <a:lnTo>
                    <a:pt x="111" y="72"/>
                  </a:lnTo>
                  <a:lnTo>
                    <a:pt x="101" y="68"/>
                  </a:lnTo>
                  <a:lnTo>
                    <a:pt x="92" y="64"/>
                  </a:lnTo>
                  <a:lnTo>
                    <a:pt x="82" y="59"/>
                  </a:lnTo>
                  <a:lnTo>
                    <a:pt x="71" y="55"/>
                  </a:lnTo>
                  <a:lnTo>
                    <a:pt x="60" y="51"/>
                  </a:lnTo>
                  <a:lnTo>
                    <a:pt x="49" y="47"/>
                  </a:lnTo>
                  <a:lnTo>
                    <a:pt x="38" y="43"/>
                  </a:lnTo>
                  <a:lnTo>
                    <a:pt x="26" y="39"/>
                  </a:lnTo>
                  <a:lnTo>
                    <a:pt x="13" y="34"/>
                  </a:lnTo>
                  <a:lnTo>
                    <a:pt x="0" y="30"/>
                  </a:lnTo>
                  <a:lnTo>
                    <a:pt x="14" y="41"/>
                  </a:lnTo>
                  <a:lnTo>
                    <a:pt x="27" y="52"/>
                  </a:lnTo>
                  <a:lnTo>
                    <a:pt x="40" y="62"/>
                  </a:lnTo>
                  <a:lnTo>
                    <a:pt x="53" y="73"/>
                  </a:lnTo>
                  <a:lnTo>
                    <a:pt x="66" y="83"/>
                  </a:lnTo>
                  <a:lnTo>
                    <a:pt x="79" y="93"/>
                  </a:lnTo>
                  <a:lnTo>
                    <a:pt x="92" y="104"/>
                  </a:lnTo>
                  <a:lnTo>
                    <a:pt x="104" y="114"/>
                  </a:lnTo>
                  <a:lnTo>
                    <a:pt x="116" y="124"/>
                  </a:lnTo>
                  <a:lnTo>
                    <a:pt x="128" y="134"/>
                  </a:lnTo>
                  <a:lnTo>
                    <a:pt x="139" y="145"/>
                  </a:lnTo>
                  <a:lnTo>
                    <a:pt x="150" y="155"/>
                  </a:lnTo>
                  <a:lnTo>
                    <a:pt x="161" y="166"/>
                  </a:lnTo>
                  <a:lnTo>
                    <a:pt x="171" y="176"/>
                  </a:lnTo>
                  <a:lnTo>
                    <a:pt x="181" y="187"/>
                  </a:lnTo>
                  <a:lnTo>
                    <a:pt x="190" y="199"/>
                  </a:lnTo>
                  <a:lnTo>
                    <a:pt x="199" y="210"/>
                  </a:lnTo>
                  <a:lnTo>
                    <a:pt x="208" y="222"/>
                  </a:lnTo>
                  <a:lnTo>
                    <a:pt x="216" y="234"/>
                  </a:lnTo>
                  <a:lnTo>
                    <a:pt x="223" y="246"/>
                  </a:lnTo>
                  <a:lnTo>
                    <a:pt x="230" y="259"/>
                  </a:lnTo>
                  <a:lnTo>
                    <a:pt x="237" y="272"/>
                  </a:lnTo>
                  <a:lnTo>
                    <a:pt x="242" y="286"/>
                  </a:lnTo>
                  <a:lnTo>
                    <a:pt x="248" y="300"/>
                  </a:lnTo>
                  <a:lnTo>
                    <a:pt x="252" y="315"/>
                  </a:lnTo>
                  <a:lnTo>
                    <a:pt x="256" y="330"/>
                  </a:lnTo>
                  <a:lnTo>
                    <a:pt x="259" y="346"/>
                  </a:lnTo>
                  <a:lnTo>
                    <a:pt x="261" y="363"/>
                  </a:lnTo>
                  <a:lnTo>
                    <a:pt x="263" y="380"/>
                  </a:lnTo>
                  <a:lnTo>
                    <a:pt x="263" y="398"/>
                  </a:lnTo>
                  <a:lnTo>
                    <a:pt x="263" y="417"/>
                  </a:lnTo>
                  <a:lnTo>
                    <a:pt x="263" y="436"/>
                  </a:lnTo>
                  <a:close/>
                </a:path>
              </a:pathLst>
            </a:custGeom>
            <a:solidFill>
              <a:srgbClr val="7030A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7" name="Freeform 51"/>
            <p:cNvSpPr>
              <a:spLocks/>
            </p:cNvSpPr>
            <p:nvPr/>
          </p:nvSpPr>
          <p:spPr bwMode="auto">
            <a:xfrm>
              <a:off x="1013" y="1548"/>
              <a:ext cx="648" cy="73"/>
            </a:xfrm>
            <a:custGeom>
              <a:avLst/>
              <a:gdLst>
                <a:gd name="T0" fmla="*/ 11 w 648"/>
                <a:gd name="T1" fmla="*/ 7 h 73"/>
                <a:gd name="T2" fmla="*/ 32 w 648"/>
                <a:gd name="T3" fmla="*/ 19 h 73"/>
                <a:gd name="T4" fmla="*/ 53 w 648"/>
                <a:gd name="T5" fmla="*/ 30 h 73"/>
                <a:gd name="T6" fmla="*/ 75 w 648"/>
                <a:gd name="T7" fmla="*/ 39 h 73"/>
                <a:gd name="T8" fmla="*/ 96 w 648"/>
                <a:gd name="T9" fmla="*/ 47 h 73"/>
                <a:gd name="T10" fmla="*/ 118 w 648"/>
                <a:gd name="T11" fmla="*/ 53 h 73"/>
                <a:gd name="T12" fmla="*/ 139 w 648"/>
                <a:gd name="T13" fmla="*/ 58 h 73"/>
                <a:gd name="T14" fmla="*/ 160 w 648"/>
                <a:gd name="T15" fmla="*/ 61 h 73"/>
                <a:gd name="T16" fmla="*/ 181 w 648"/>
                <a:gd name="T17" fmla="*/ 62 h 73"/>
                <a:gd name="T18" fmla="*/ 201 w 648"/>
                <a:gd name="T19" fmla="*/ 62 h 73"/>
                <a:gd name="T20" fmla="*/ 220 w 648"/>
                <a:gd name="T21" fmla="*/ 60 h 73"/>
                <a:gd name="T22" fmla="*/ 239 w 648"/>
                <a:gd name="T23" fmla="*/ 56 h 73"/>
                <a:gd name="T24" fmla="*/ 257 w 648"/>
                <a:gd name="T25" fmla="*/ 51 h 73"/>
                <a:gd name="T26" fmla="*/ 273 w 648"/>
                <a:gd name="T27" fmla="*/ 43 h 73"/>
                <a:gd name="T28" fmla="*/ 289 w 648"/>
                <a:gd name="T29" fmla="*/ 33 h 73"/>
                <a:gd name="T30" fmla="*/ 303 w 648"/>
                <a:gd name="T31" fmla="*/ 21 h 73"/>
                <a:gd name="T32" fmla="*/ 317 w 648"/>
                <a:gd name="T33" fmla="*/ 23 h 73"/>
                <a:gd name="T34" fmla="*/ 331 w 648"/>
                <a:gd name="T35" fmla="*/ 37 h 73"/>
                <a:gd name="T36" fmla="*/ 347 w 648"/>
                <a:gd name="T37" fmla="*/ 48 h 73"/>
                <a:gd name="T38" fmla="*/ 364 w 648"/>
                <a:gd name="T39" fmla="*/ 58 h 73"/>
                <a:gd name="T40" fmla="*/ 382 w 648"/>
                <a:gd name="T41" fmla="*/ 65 h 73"/>
                <a:gd name="T42" fmla="*/ 402 w 648"/>
                <a:gd name="T43" fmla="*/ 70 h 73"/>
                <a:gd name="T44" fmla="*/ 422 w 648"/>
                <a:gd name="T45" fmla="*/ 73 h 73"/>
                <a:gd name="T46" fmla="*/ 444 w 648"/>
                <a:gd name="T47" fmla="*/ 73 h 73"/>
                <a:gd name="T48" fmla="*/ 466 w 648"/>
                <a:gd name="T49" fmla="*/ 72 h 73"/>
                <a:gd name="T50" fmla="*/ 489 w 648"/>
                <a:gd name="T51" fmla="*/ 68 h 73"/>
                <a:gd name="T52" fmla="*/ 513 w 648"/>
                <a:gd name="T53" fmla="*/ 63 h 73"/>
                <a:gd name="T54" fmla="*/ 537 w 648"/>
                <a:gd name="T55" fmla="*/ 56 h 73"/>
                <a:gd name="T56" fmla="*/ 561 w 648"/>
                <a:gd name="T57" fmla="*/ 46 h 73"/>
                <a:gd name="T58" fmla="*/ 586 w 648"/>
                <a:gd name="T59" fmla="*/ 36 h 73"/>
                <a:gd name="T60" fmla="*/ 611 w 648"/>
                <a:gd name="T61" fmla="*/ 23 h 73"/>
                <a:gd name="T62" fmla="*/ 635 w 648"/>
                <a:gd name="T63" fmla="*/ 8 h 73"/>
                <a:gd name="T64" fmla="*/ 0 w 648"/>
                <a:gd name="T65" fmla="*/ 0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48" h="73">
                  <a:moveTo>
                    <a:pt x="2" y="1"/>
                  </a:moveTo>
                  <a:lnTo>
                    <a:pt x="11" y="7"/>
                  </a:lnTo>
                  <a:lnTo>
                    <a:pt x="21" y="13"/>
                  </a:lnTo>
                  <a:lnTo>
                    <a:pt x="32" y="19"/>
                  </a:lnTo>
                  <a:lnTo>
                    <a:pt x="43" y="24"/>
                  </a:lnTo>
                  <a:lnTo>
                    <a:pt x="53" y="30"/>
                  </a:lnTo>
                  <a:lnTo>
                    <a:pt x="64" y="35"/>
                  </a:lnTo>
                  <a:lnTo>
                    <a:pt x="75" y="39"/>
                  </a:lnTo>
                  <a:lnTo>
                    <a:pt x="86" y="43"/>
                  </a:lnTo>
                  <a:lnTo>
                    <a:pt x="96" y="47"/>
                  </a:lnTo>
                  <a:lnTo>
                    <a:pt x="107" y="50"/>
                  </a:lnTo>
                  <a:lnTo>
                    <a:pt x="118" y="53"/>
                  </a:lnTo>
                  <a:lnTo>
                    <a:pt x="129" y="56"/>
                  </a:lnTo>
                  <a:lnTo>
                    <a:pt x="139" y="58"/>
                  </a:lnTo>
                  <a:lnTo>
                    <a:pt x="150" y="60"/>
                  </a:lnTo>
                  <a:lnTo>
                    <a:pt x="160" y="61"/>
                  </a:lnTo>
                  <a:lnTo>
                    <a:pt x="171" y="62"/>
                  </a:lnTo>
                  <a:lnTo>
                    <a:pt x="181" y="62"/>
                  </a:lnTo>
                  <a:lnTo>
                    <a:pt x="191" y="63"/>
                  </a:lnTo>
                  <a:lnTo>
                    <a:pt x="201" y="62"/>
                  </a:lnTo>
                  <a:lnTo>
                    <a:pt x="211" y="62"/>
                  </a:lnTo>
                  <a:lnTo>
                    <a:pt x="220" y="60"/>
                  </a:lnTo>
                  <a:lnTo>
                    <a:pt x="230" y="59"/>
                  </a:lnTo>
                  <a:lnTo>
                    <a:pt x="239" y="56"/>
                  </a:lnTo>
                  <a:lnTo>
                    <a:pt x="248" y="54"/>
                  </a:lnTo>
                  <a:lnTo>
                    <a:pt x="257" y="51"/>
                  </a:lnTo>
                  <a:lnTo>
                    <a:pt x="265" y="47"/>
                  </a:lnTo>
                  <a:lnTo>
                    <a:pt x="273" y="43"/>
                  </a:lnTo>
                  <a:lnTo>
                    <a:pt x="282" y="38"/>
                  </a:lnTo>
                  <a:lnTo>
                    <a:pt x="289" y="33"/>
                  </a:lnTo>
                  <a:lnTo>
                    <a:pt x="297" y="28"/>
                  </a:lnTo>
                  <a:lnTo>
                    <a:pt x="303" y="21"/>
                  </a:lnTo>
                  <a:lnTo>
                    <a:pt x="310" y="15"/>
                  </a:lnTo>
                  <a:lnTo>
                    <a:pt x="317" y="23"/>
                  </a:lnTo>
                  <a:lnTo>
                    <a:pt x="324" y="30"/>
                  </a:lnTo>
                  <a:lnTo>
                    <a:pt x="331" y="37"/>
                  </a:lnTo>
                  <a:lnTo>
                    <a:pt x="339" y="43"/>
                  </a:lnTo>
                  <a:lnTo>
                    <a:pt x="347" y="48"/>
                  </a:lnTo>
                  <a:lnTo>
                    <a:pt x="355" y="54"/>
                  </a:lnTo>
                  <a:lnTo>
                    <a:pt x="364" y="58"/>
                  </a:lnTo>
                  <a:lnTo>
                    <a:pt x="373" y="62"/>
                  </a:lnTo>
                  <a:lnTo>
                    <a:pt x="382" y="65"/>
                  </a:lnTo>
                  <a:lnTo>
                    <a:pt x="392" y="68"/>
                  </a:lnTo>
                  <a:lnTo>
                    <a:pt x="402" y="70"/>
                  </a:lnTo>
                  <a:lnTo>
                    <a:pt x="412" y="72"/>
                  </a:lnTo>
                  <a:lnTo>
                    <a:pt x="422" y="73"/>
                  </a:lnTo>
                  <a:lnTo>
                    <a:pt x="433" y="73"/>
                  </a:lnTo>
                  <a:lnTo>
                    <a:pt x="444" y="73"/>
                  </a:lnTo>
                  <a:lnTo>
                    <a:pt x="455" y="73"/>
                  </a:lnTo>
                  <a:lnTo>
                    <a:pt x="466" y="72"/>
                  </a:lnTo>
                  <a:lnTo>
                    <a:pt x="477" y="70"/>
                  </a:lnTo>
                  <a:lnTo>
                    <a:pt x="489" y="68"/>
                  </a:lnTo>
                  <a:lnTo>
                    <a:pt x="501" y="66"/>
                  </a:lnTo>
                  <a:lnTo>
                    <a:pt x="513" y="63"/>
                  </a:lnTo>
                  <a:lnTo>
                    <a:pt x="525" y="59"/>
                  </a:lnTo>
                  <a:lnTo>
                    <a:pt x="537" y="56"/>
                  </a:lnTo>
                  <a:lnTo>
                    <a:pt x="549" y="51"/>
                  </a:lnTo>
                  <a:lnTo>
                    <a:pt x="561" y="46"/>
                  </a:lnTo>
                  <a:lnTo>
                    <a:pt x="573" y="41"/>
                  </a:lnTo>
                  <a:lnTo>
                    <a:pt x="586" y="36"/>
                  </a:lnTo>
                  <a:lnTo>
                    <a:pt x="598" y="29"/>
                  </a:lnTo>
                  <a:lnTo>
                    <a:pt x="611" y="23"/>
                  </a:lnTo>
                  <a:lnTo>
                    <a:pt x="623" y="16"/>
                  </a:lnTo>
                  <a:lnTo>
                    <a:pt x="635" y="8"/>
                  </a:lnTo>
                  <a:lnTo>
                    <a:pt x="648" y="0"/>
                  </a:lnTo>
                  <a:lnTo>
                    <a:pt x="0" y="0"/>
                  </a:lnTo>
                  <a:lnTo>
                    <a:pt x="2" y="1"/>
                  </a:lnTo>
                  <a:close/>
                </a:path>
              </a:pathLst>
            </a:custGeom>
            <a:solidFill>
              <a:srgbClr val="F2CA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58" name="Freeform 52"/>
            <p:cNvSpPr>
              <a:spLocks/>
            </p:cNvSpPr>
            <p:nvPr/>
          </p:nvSpPr>
          <p:spPr bwMode="auto">
            <a:xfrm>
              <a:off x="1545" y="1546"/>
              <a:ext cx="64" cy="9"/>
            </a:xfrm>
            <a:custGeom>
              <a:avLst/>
              <a:gdLst>
                <a:gd name="T0" fmla="*/ 943 w 943"/>
                <a:gd name="T1" fmla="*/ 0 h 128"/>
                <a:gd name="T2" fmla="*/ 0 w 943"/>
                <a:gd name="T3" fmla="*/ 20 h 128"/>
                <a:gd name="T4" fmla="*/ 943 w 943"/>
                <a:gd name="T5" fmla="*/ 0 h 128"/>
              </a:gdLst>
              <a:ahLst/>
              <a:cxnLst>
                <a:cxn ang="0">
                  <a:pos x="T0" y="T1"/>
                </a:cxn>
                <a:cxn ang="0">
                  <a:pos x="T2" y="T3"/>
                </a:cxn>
                <a:cxn ang="0">
                  <a:pos x="T4" y="T5"/>
                </a:cxn>
              </a:cxnLst>
              <a:rect l="0" t="0" r="r" b="b"/>
              <a:pathLst>
                <a:path w="943" h="128">
                  <a:moveTo>
                    <a:pt x="943" y="0"/>
                  </a:moveTo>
                  <a:cubicBezTo>
                    <a:pt x="669" y="97"/>
                    <a:pt x="293" y="128"/>
                    <a:pt x="0" y="20"/>
                  </a:cubicBezTo>
                  <a:cubicBezTo>
                    <a:pt x="260" y="20"/>
                    <a:pt x="683" y="0"/>
                    <a:pt x="943" y="0"/>
                  </a:cubicBezTo>
                </a:path>
              </a:pathLst>
            </a:custGeom>
            <a:solidFill>
              <a:srgbClr val="D4943D"/>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59" name="Freeform 53"/>
            <p:cNvSpPr>
              <a:spLocks/>
            </p:cNvSpPr>
            <p:nvPr/>
          </p:nvSpPr>
          <p:spPr bwMode="auto">
            <a:xfrm>
              <a:off x="1422" y="1540"/>
              <a:ext cx="176" cy="80"/>
            </a:xfrm>
            <a:custGeom>
              <a:avLst/>
              <a:gdLst>
                <a:gd name="T0" fmla="*/ 85 w 176"/>
                <a:gd name="T1" fmla="*/ 10 h 80"/>
                <a:gd name="T2" fmla="*/ 88 w 176"/>
                <a:gd name="T3" fmla="*/ 15 h 80"/>
                <a:gd name="T4" fmla="*/ 92 w 176"/>
                <a:gd name="T5" fmla="*/ 21 h 80"/>
                <a:gd name="T6" fmla="*/ 96 w 176"/>
                <a:gd name="T7" fmla="*/ 27 h 80"/>
                <a:gd name="T8" fmla="*/ 101 w 176"/>
                <a:gd name="T9" fmla="*/ 32 h 80"/>
                <a:gd name="T10" fmla="*/ 105 w 176"/>
                <a:gd name="T11" fmla="*/ 38 h 80"/>
                <a:gd name="T12" fmla="*/ 109 w 176"/>
                <a:gd name="T13" fmla="*/ 43 h 80"/>
                <a:gd name="T14" fmla="*/ 114 w 176"/>
                <a:gd name="T15" fmla="*/ 47 h 80"/>
                <a:gd name="T16" fmla="*/ 119 w 176"/>
                <a:gd name="T17" fmla="*/ 51 h 80"/>
                <a:gd name="T18" fmla="*/ 122 w 176"/>
                <a:gd name="T19" fmla="*/ 53 h 80"/>
                <a:gd name="T20" fmla="*/ 125 w 176"/>
                <a:gd name="T21" fmla="*/ 55 h 80"/>
                <a:gd name="T22" fmla="*/ 128 w 176"/>
                <a:gd name="T23" fmla="*/ 57 h 80"/>
                <a:gd name="T24" fmla="*/ 131 w 176"/>
                <a:gd name="T25" fmla="*/ 59 h 80"/>
                <a:gd name="T26" fmla="*/ 134 w 176"/>
                <a:gd name="T27" fmla="*/ 60 h 80"/>
                <a:gd name="T28" fmla="*/ 137 w 176"/>
                <a:gd name="T29" fmla="*/ 62 h 80"/>
                <a:gd name="T30" fmla="*/ 140 w 176"/>
                <a:gd name="T31" fmla="*/ 64 h 80"/>
                <a:gd name="T32" fmla="*/ 143 w 176"/>
                <a:gd name="T33" fmla="*/ 66 h 80"/>
                <a:gd name="T34" fmla="*/ 151 w 176"/>
                <a:gd name="T35" fmla="*/ 69 h 80"/>
                <a:gd name="T36" fmla="*/ 158 w 176"/>
                <a:gd name="T37" fmla="*/ 71 h 80"/>
                <a:gd name="T38" fmla="*/ 167 w 176"/>
                <a:gd name="T39" fmla="*/ 74 h 80"/>
                <a:gd name="T40" fmla="*/ 176 w 176"/>
                <a:gd name="T41" fmla="*/ 77 h 80"/>
                <a:gd name="T42" fmla="*/ 169 w 176"/>
                <a:gd name="T43" fmla="*/ 78 h 80"/>
                <a:gd name="T44" fmla="*/ 162 w 176"/>
                <a:gd name="T45" fmla="*/ 78 h 80"/>
                <a:gd name="T46" fmla="*/ 155 w 176"/>
                <a:gd name="T47" fmla="*/ 79 h 80"/>
                <a:gd name="T48" fmla="*/ 148 w 176"/>
                <a:gd name="T49" fmla="*/ 80 h 80"/>
                <a:gd name="T50" fmla="*/ 141 w 176"/>
                <a:gd name="T51" fmla="*/ 80 h 80"/>
                <a:gd name="T52" fmla="*/ 134 w 176"/>
                <a:gd name="T53" fmla="*/ 80 h 80"/>
                <a:gd name="T54" fmla="*/ 128 w 176"/>
                <a:gd name="T55" fmla="*/ 80 h 80"/>
                <a:gd name="T56" fmla="*/ 121 w 176"/>
                <a:gd name="T57" fmla="*/ 80 h 80"/>
                <a:gd name="T58" fmla="*/ 114 w 176"/>
                <a:gd name="T59" fmla="*/ 80 h 80"/>
                <a:gd name="T60" fmla="*/ 108 w 176"/>
                <a:gd name="T61" fmla="*/ 79 h 80"/>
                <a:gd name="T62" fmla="*/ 101 w 176"/>
                <a:gd name="T63" fmla="*/ 79 h 80"/>
                <a:gd name="T64" fmla="*/ 95 w 176"/>
                <a:gd name="T65" fmla="*/ 78 h 80"/>
                <a:gd name="T66" fmla="*/ 89 w 176"/>
                <a:gd name="T67" fmla="*/ 76 h 80"/>
                <a:gd name="T68" fmla="*/ 82 w 176"/>
                <a:gd name="T69" fmla="*/ 75 h 80"/>
                <a:gd name="T70" fmla="*/ 77 w 176"/>
                <a:gd name="T71" fmla="*/ 74 h 80"/>
                <a:gd name="T72" fmla="*/ 71 w 176"/>
                <a:gd name="T73" fmla="*/ 72 h 80"/>
                <a:gd name="T74" fmla="*/ 65 w 176"/>
                <a:gd name="T75" fmla="*/ 70 h 80"/>
                <a:gd name="T76" fmla="*/ 59 w 176"/>
                <a:gd name="T77" fmla="*/ 67 h 80"/>
                <a:gd name="T78" fmla="*/ 54 w 176"/>
                <a:gd name="T79" fmla="*/ 65 h 80"/>
                <a:gd name="T80" fmla="*/ 49 w 176"/>
                <a:gd name="T81" fmla="*/ 62 h 80"/>
                <a:gd name="T82" fmla="*/ 44 w 176"/>
                <a:gd name="T83" fmla="*/ 59 h 80"/>
                <a:gd name="T84" fmla="*/ 39 w 176"/>
                <a:gd name="T85" fmla="*/ 56 h 80"/>
                <a:gd name="T86" fmla="*/ 34 w 176"/>
                <a:gd name="T87" fmla="*/ 52 h 80"/>
                <a:gd name="T88" fmla="*/ 30 w 176"/>
                <a:gd name="T89" fmla="*/ 49 h 80"/>
                <a:gd name="T90" fmla="*/ 25 w 176"/>
                <a:gd name="T91" fmla="*/ 45 h 80"/>
                <a:gd name="T92" fmla="*/ 21 w 176"/>
                <a:gd name="T93" fmla="*/ 40 h 80"/>
                <a:gd name="T94" fmla="*/ 18 w 176"/>
                <a:gd name="T95" fmla="*/ 36 h 80"/>
                <a:gd name="T96" fmla="*/ 14 w 176"/>
                <a:gd name="T97" fmla="*/ 31 h 80"/>
                <a:gd name="T98" fmla="*/ 11 w 176"/>
                <a:gd name="T99" fmla="*/ 26 h 80"/>
                <a:gd name="T100" fmla="*/ 8 w 176"/>
                <a:gd name="T101" fmla="*/ 20 h 80"/>
                <a:gd name="T102" fmla="*/ 5 w 176"/>
                <a:gd name="T103" fmla="*/ 15 h 80"/>
                <a:gd name="T104" fmla="*/ 0 w 176"/>
                <a:gd name="T105" fmla="*/ 3 h 80"/>
                <a:gd name="T106" fmla="*/ 79 w 176"/>
                <a:gd name="T107" fmla="*/ 0 h 80"/>
                <a:gd name="T108" fmla="*/ 85 w 176"/>
                <a:gd name="T109" fmla="*/ 1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76" h="80">
                  <a:moveTo>
                    <a:pt x="85" y="10"/>
                  </a:moveTo>
                  <a:lnTo>
                    <a:pt x="88" y="15"/>
                  </a:lnTo>
                  <a:lnTo>
                    <a:pt x="92" y="21"/>
                  </a:lnTo>
                  <a:lnTo>
                    <a:pt x="96" y="27"/>
                  </a:lnTo>
                  <a:lnTo>
                    <a:pt x="101" y="32"/>
                  </a:lnTo>
                  <a:lnTo>
                    <a:pt x="105" y="38"/>
                  </a:lnTo>
                  <a:lnTo>
                    <a:pt x="109" y="43"/>
                  </a:lnTo>
                  <a:lnTo>
                    <a:pt x="114" y="47"/>
                  </a:lnTo>
                  <a:lnTo>
                    <a:pt x="119" y="51"/>
                  </a:lnTo>
                  <a:lnTo>
                    <a:pt x="122" y="53"/>
                  </a:lnTo>
                  <a:lnTo>
                    <a:pt x="125" y="55"/>
                  </a:lnTo>
                  <a:lnTo>
                    <a:pt x="128" y="57"/>
                  </a:lnTo>
                  <a:lnTo>
                    <a:pt x="131" y="59"/>
                  </a:lnTo>
                  <a:lnTo>
                    <a:pt x="134" y="60"/>
                  </a:lnTo>
                  <a:lnTo>
                    <a:pt x="137" y="62"/>
                  </a:lnTo>
                  <a:lnTo>
                    <a:pt x="140" y="64"/>
                  </a:lnTo>
                  <a:lnTo>
                    <a:pt x="143" y="66"/>
                  </a:lnTo>
                  <a:lnTo>
                    <a:pt x="151" y="69"/>
                  </a:lnTo>
                  <a:lnTo>
                    <a:pt x="158" y="71"/>
                  </a:lnTo>
                  <a:lnTo>
                    <a:pt x="167" y="74"/>
                  </a:lnTo>
                  <a:lnTo>
                    <a:pt x="176" y="77"/>
                  </a:lnTo>
                  <a:lnTo>
                    <a:pt x="169" y="78"/>
                  </a:lnTo>
                  <a:lnTo>
                    <a:pt x="162" y="78"/>
                  </a:lnTo>
                  <a:lnTo>
                    <a:pt x="155" y="79"/>
                  </a:lnTo>
                  <a:lnTo>
                    <a:pt x="148" y="80"/>
                  </a:lnTo>
                  <a:lnTo>
                    <a:pt x="141" y="80"/>
                  </a:lnTo>
                  <a:lnTo>
                    <a:pt x="134" y="80"/>
                  </a:lnTo>
                  <a:lnTo>
                    <a:pt x="128" y="80"/>
                  </a:lnTo>
                  <a:lnTo>
                    <a:pt x="121" y="80"/>
                  </a:lnTo>
                  <a:lnTo>
                    <a:pt x="114" y="80"/>
                  </a:lnTo>
                  <a:lnTo>
                    <a:pt x="108" y="79"/>
                  </a:lnTo>
                  <a:lnTo>
                    <a:pt x="101" y="79"/>
                  </a:lnTo>
                  <a:lnTo>
                    <a:pt x="95" y="78"/>
                  </a:lnTo>
                  <a:lnTo>
                    <a:pt x="89" y="76"/>
                  </a:lnTo>
                  <a:lnTo>
                    <a:pt x="82" y="75"/>
                  </a:lnTo>
                  <a:lnTo>
                    <a:pt x="77" y="74"/>
                  </a:lnTo>
                  <a:lnTo>
                    <a:pt x="71" y="72"/>
                  </a:lnTo>
                  <a:lnTo>
                    <a:pt x="65" y="70"/>
                  </a:lnTo>
                  <a:lnTo>
                    <a:pt x="59" y="67"/>
                  </a:lnTo>
                  <a:lnTo>
                    <a:pt x="54" y="65"/>
                  </a:lnTo>
                  <a:lnTo>
                    <a:pt x="49" y="62"/>
                  </a:lnTo>
                  <a:lnTo>
                    <a:pt x="44" y="59"/>
                  </a:lnTo>
                  <a:lnTo>
                    <a:pt x="39" y="56"/>
                  </a:lnTo>
                  <a:lnTo>
                    <a:pt x="34" y="52"/>
                  </a:lnTo>
                  <a:lnTo>
                    <a:pt x="30" y="49"/>
                  </a:lnTo>
                  <a:lnTo>
                    <a:pt x="25" y="45"/>
                  </a:lnTo>
                  <a:lnTo>
                    <a:pt x="21" y="40"/>
                  </a:lnTo>
                  <a:lnTo>
                    <a:pt x="18" y="36"/>
                  </a:lnTo>
                  <a:lnTo>
                    <a:pt x="14" y="31"/>
                  </a:lnTo>
                  <a:lnTo>
                    <a:pt x="11" y="26"/>
                  </a:lnTo>
                  <a:lnTo>
                    <a:pt x="8" y="20"/>
                  </a:lnTo>
                  <a:lnTo>
                    <a:pt x="5" y="15"/>
                  </a:lnTo>
                  <a:lnTo>
                    <a:pt x="0" y="3"/>
                  </a:lnTo>
                  <a:lnTo>
                    <a:pt x="79" y="0"/>
                  </a:lnTo>
                  <a:lnTo>
                    <a:pt x="85" y="10"/>
                  </a:lnTo>
                  <a:close/>
                </a:path>
              </a:pathLst>
            </a:custGeom>
            <a:solidFill>
              <a:srgbClr val="D4943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0" name="Freeform 54"/>
            <p:cNvSpPr>
              <a:spLocks/>
            </p:cNvSpPr>
            <p:nvPr/>
          </p:nvSpPr>
          <p:spPr bwMode="auto">
            <a:xfrm>
              <a:off x="1060" y="1548"/>
              <a:ext cx="49" cy="47"/>
            </a:xfrm>
            <a:custGeom>
              <a:avLst/>
              <a:gdLst>
                <a:gd name="T0" fmla="*/ 3 w 49"/>
                <a:gd name="T1" fmla="*/ 0 h 47"/>
                <a:gd name="T2" fmla="*/ 2 w 49"/>
                <a:gd name="T3" fmla="*/ 6 h 47"/>
                <a:gd name="T4" fmla="*/ 2 w 49"/>
                <a:gd name="T5" fmla="*/ 10 h 47"/>
                <a:gd name="T6" fmla="*/ 2 w 49"/>
                <a:gd name="T7" fmla="*/ 14 h 47"/>
                <a:gd name="T8" fmla="*/ 2 w 49"/>
                <a:gd name="T9" fmla="*/ 17 h 47"/>
                <a:gd name="T10" fmla="*/ 2 w 49"/>
                <a:gd name="T11" fmla="*/ 20 h 47"/>
                <a:gd name="T12" fmla="*/ 1 w 49"/>
                <a:gd name="T13" fmla="*/ 24 h 47"/>
                <a:gd name="T14" fmla="*/ 1 w 49"/>
                <a:gd name="T15" fmla="*/ 29 h 47"/>
                <a:gd name="T16" fmla="*/ 0 w 49"/>
                <a:gd name="T17" fmla="*/ 34 h 47"/>
                <a:gd name="T18" fmla="*/ 3 w 49"/>
                <a:gd name="T19" fmla="*/ 37 h 47"/>
                <a:gd name="T20" fmla="*/ 6 w 49"/>
                <a:gd name="T21" fmla="*/ 40 h 47"/>
                <a:gd name="T22" fmla="*/ 8 w 49"/>
                <a:gd name="T23" fmla="*/ 42 h 47"/>
                <a:gd name="T24" fmla="*/ 11 w 49"/>
                <a:gd name="T25" fmla="*/ 44 h 47"/>
                <a:gd name="T26" fmla="*/ 13 w 49"/>
                <a:gd name="T27" fmla="*/ 45 h 47"/>
                <a:gd name="T28" fmla="*/ 14 w 49"/>
                <a:gd name="T29" fmla="*/ 46 h 47"/>
                <a:gd name="T30" fmla="*/ 16 w 49"/>
                <a:gd name="T31" fmla="*/ 47 h 47"/>
                <a:gd name="T32" fmla="*/ 17 w 49"/>
                <a:gd name="T33" fmla="*/ 47 h 47"/>
                <a:gd name="T34" fmla="*/ 19 w 49"/>
                <a:gd name="T35" fmla="*/ 47 h 47"/>
                <a:gd name="T36" fmla="*/ 21 w 49"/>
                <a:gd name="T37" fmla="*/ 47 h 47"/>
                <a:gd name="T38" fmla="*/ 22 w 49"/>
                <a:gd name="T39" fmla="*/ 47 h 47"/>
                <a:gd name="T40" fmla="*/ 24 w 49"/>
                <a:gd name="T41" fmla="*/ 47 h 47"/>
                <a:gd name="T42" fmla="*/ 25 w 49"/>
                <a:gd name="T43" fmla="*/ 46 h 47"/>
                <a:gd name="T44" fmla="*/ 27 w 49"/>
                <a:gd name="T45" fmla="*/ 46 h 47"/>
                <a:gd name="T46" fmla="*/ 29 w 49"/>
                <a:gd name="T47" fmla="*/ 45 h 47"/>
                <a:gd name="T48" fmla="*/ 30 w 49"/>
                <a:gd name="T49" fmla="*/ 43 h 47"/>
                <a:gd name="T50" fmla="*/ 32 w 49"/>
                <a:gd name="T51" fmla="*/ 42 h 47"/>
                <a:gd name="T52" fmla="*/ 34 w 49"/>
                <a:gd name="T53" fmla="*/ 40 h 47"/>
                <a:gd name="T54" fmla="*/ 35 w 49"/>
                <a:gd name="T55" fmla="*/ 37 h 47"/>
                <a:gd name="T56" fmla="*/ 37 w 49"/>
                <a:gd name="T57" fmla="*/ 35 h 47"/>
                <a:gd name="T58" fmla="*/ 38 w 49"/>
                <a:gd name="T59" fmla="*/ 32 h 47"/>
                <a:gd name="T60" fmla="*/ 40 w 49"/>
                <a:gd name="T61" fmla="*/ 29 h 47"/>
                <a:gd name="T62" fmla="*/ 41 w 49"/>
                <a:gd name="T63" fmla="*/ 25 h 47"/>
                <a:gd name="T64" fmla="*/ 43 w 49"/>
                <a:gd name="T65" fmla="*/ 21 h 47"/>
                <a:gd name="T66" fmla="*/ 44 w 49"/>
                <a:gd name="T67" fmla="*/ 16 h 47"/>
                <a:gd name="T68" fmla="*/ 46 w 49"/>
                <a:gd name="T69" fmla="*/ 12 h 47"/>
                <a:gd name="T70" fmla="*/ 47 w 49"/>
                <a:gd name="T71" fmla="*/ 6 h 47"/>
                <a:gd name="T72" fmla="*/ 49 w 49"/>
                <a:gd name="T73" fmla="*/ 0 h 47"/>
                <a:gd name="T74" fmla="*/ 3 w 49"/>
                <a:gd name="T75" fmla="*/ 0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9" h="47">
                  <a:moveTo>
                    <a:pt x="3" y="0"/>
                  </a:moveTo>
                  <a:lnTo>
                    <a:pt x="2" y="6"/>
                  </a:lnTo>
                  <a:lnTo>
                    <a:pt x="2" y="10"/>
                  </a:lnTo>
                  <a:lnTo>
                    <a:pt x="2" y="14"/>
                  </a:lnTo>
                  <a:lnTo>
                    <a:pt x="2" y="17"/>
                  </a:lnTo>
                  <a:lnTo>
                    <a:pt x="2" y="20"/>
                  </a:lnTo>
                  <a:lnTo>
                    <a:pt x="1" y="24"/>
                  </a:lnTo>
                  <a:lnTo>
                    <a:pt x="1" y="29"/>
                  </a:lnTo>
                  <a:lnTo>
                    <a:pt x="0" y="34"/>
                  </a:lnTo>
                  <a:lnTo>
                    <a:pt x="3" y="37"/>
                  </a:lnTo>
                  <a:lnTo>
                    <a:pt x="6" y="40"/>
                  </a:lnTo>
                  <a:lnTo>
                    <a:pt x="8" y="42"/>
                  </a:lnTo>
                  <a:lnTo>
                    <a:pt x="11" y="44"/>
                  </a:lnTo>
                  <a:lnTo>
                    <a:pt x="13" y="45"/>
                  </a:lnTo>
                  <a:lnTo>
                    <a:pt x="14" y="46"/>
                  </a:lnTo>
                  <a:lnTo>
                    <a:pt x="16" y="47"/>
                  </a:lnTo>
                  <a:lnTo>
                    <a:pt x="17" y="47"/>
                  </a:lnTo>
                  <a:lnTo>
                    <a:pt x="19" y="47"/>
                  </a:lnTo>
                  <a:lnTo>
                    <a:pt x="21" y="47"/>
                  </a:lnTo>
                  <a:lnTo>
                    <a:pt x="22" y="47"/>
                  </a:lnTo>
                  <a:lnTo>
                    <a:pt x="24" y="47"/>
                  </a:lnTo>
                  <a:lnTo>
                    <a:pt x="25" y="46"/>
                  </a:lnTo>
                  <a:lnTo>
                    <a:pt x="27" y="46"/>
                  </a:lnTo>
                  <a:lnTo>
                    <a:pt x="29" y="45"/>
                  </a:lnTo>
                  <a:lnTo>
                    <a:pt x="30" y="43"/>
                  </a:lnTo>
                  <a:lnTo>
                    <a:pt x="32" y="42"/>
                  </a:lnTo>
                  <a:lnTo>
                    <a:pt x="34" y="40"/>
                  </a:lnTo>
                  <a:lnTo>
                    <a:pt x="35" y="37"/>
                  </a:lnTo>
                  <a:lnTo>
                    <a:pt x="37" y="35"/>
                  </a:lnTo>
                  <a:lnTo>
                    <a:pt x="38" y="32"/>
                  </a:lnTo>
                  <a:lnTo>
                    <a:pt x="40" y="29"/>
                  </a:lnTo>
                  <a:lnTo>
                    <a:pt x="41" y="25"/>
                  </a:lnTo>
                  <a:lnTo>
                    <a:pt x="43" y="21"/>
                  </a:lnTo>
                  <a:lnTo>
                    <a:pt x="44" y="16"/>
                  </a:lnTo>
                  <a:lnTo>
                    <a:pt x="46" y="12"/>
                  </a:lnTo>
                  <a:lnTo>
                    <a:pt x="47" y="6"/>
                  </a:lnTo>
                  <a:lnTo>
                    <a:pt x="49" y="0"/>
                  </a:lnTo>
                  <a:lnTo>
                    <a:pt x="3" y="0"/>
                  </a:lnTo>
                  <a:close/>
                </a:path>
              </a:pathLst>
            </a:custGeom>
            <a:solidFill>
              <a:srgbClr val="F2CA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1" name="Freeform 55"/>
            <p:cNvSpPr>
              <a:spLocks/>
            </p:cNvSpPr>
            <p:nvPr/>
          </p:nvSpPr>
          <p:spPr bwMode="auto">
            <a:xfrm>
              <a:off x="1015" y="1541"/>
              <a:ext cx="180" cy="59"/>
            </a:xfrm>
            <a:custGeom>
              <a:avLst/>
              <a:gdLst>
                <a:gd name="T0" fmla="*/ 64 w 180"/>
                <a:gd name="T1" fmla="*/ 10 h 59"/>
                <a:gd name="T2" fmla="*/ 59 w 180"/>
                <a:gd name="T3" fmla="*/ 13 h 59"/>
                <a:gd name="T4" fmla="*/ 50 w 180"/>
                <a:gd name="T5" fmla="*/ 19 h 59"/>
                <a:gd name="T6" fmla="*/ 42 w 180"/>
                <a:gd name="T7" fmla="*/ 24 h 59"/>
                <a:gd name="T8" fmla="*/ 33 w 180"/>
                <a:gd name="T9" fmla="*/ 29 h 59"/>
                <a:gd name="T10" fmla="*/ 25 w 180"/>
                <a:gd name="T11" fmla="*/ 34 h 59"/>
                <a:gd name="T12" fmla="*/ 17 w 180"/>
                <a:gd name="T13" fmla="*/ 39 h 59"/>
                <a:gd name="T14" fmla="*/ 8 w 180"/>
                <a:gd name="T15" fmla="*/ 44 h 59"/>
                <a:gd name="T16" fmla="*/ 0 w 180"/>
                <a:gd name="T17" fmla="*/ 48 h 59"/>
                <a:gd name="T18" fmla="*/ 9 w 180"/>
                <a:gd name="T19" fmla="*/ 50 h 59"/>
                <a:gd name="T20" fmla="*/ 18 w 180"/>
                <a:gd name="T21" fmla="*/ 52 h 59"/>
                <a:gd name="T22" fmla="*/ 27 w 180"/>
                <a:gd name="T23" fmla="*/ 54 h 59"/>
                <a:gd name="T24" fmla="*/ 36 w 180"/>
                <a:gd name="T25" fmla="*/ 56 h 59"/>
                <a:gd name="T26" fmla="*/ 44 w 180"/>
                <a:gd name="T27" fmla="*/ 57 h 59"/>
                <a:gd name="T28" fmla="*/ 52 w 180"/>
                <a:gd name="T29" fmla="*/ 58 h 59"/>
                <a:gd name="T30" fmla="*/ 60 w 180"/>
                <a:gd name="T31" fmla="*/ 59 h 59"/>
                <a:gd name="T32" fmla="*/ 67 w 180"/>
                <a:gd name="T33" fmla="*/ 59 h 59"/>
                <a:gd name="T34" fmla="*/ 74 w 180"/>
                <a:gd name="T35" fmla="*/ 59 h 59"/>
                <a:gd name="T36" fmla="*/ 82 w 180"/>
                <a:gd name="T37" fmla="*/ 59 h 59"/>
                <a:gd name="T38" fmla="*/ 88 w 180"/>
                <a:gd name="T39" fmla="*/ 59 h 59"/>
                <a:gd name="T40" fmla="*/ 95 w 180"/>
                <a:gd name="T41" fmla="*/ 59 h 59"/>
                <a:gd name="T42" fmla="*/ 101 w 180"/>
                <a:gd name="T43" fmla="*/ 58 h 59"/>
                <a:gd name="T44" fmla="*/ 107 w 180"/>
                <a:gd name="T45" fmla="*/ 57 h 59"/>
                <a:gd name="T46" fmla="*/ 113 w 180"/>
                <a:gd name="T47" fmla="*/ 56 h 59"/>
                <a:gd name="T48" fmla="*/ 118 w 180"/>
                <a:gd name="T49" fmla="*/ 54 h 59"/>
                <a:gd name="T50" fmla="*/ 123 w 180"/>
                <a:gd name="T51" fmla="*/ 53 h 59"/>
                <a:gd name="T52" fmla="*/ 128 w 180"/>
                <a:gd name="T53" fmla="*/ 51 h 59"/>
                <a:gd name="T54" fmla="*/ 133 w 180"/>
                <a:gd name="T55" fmla="*/ 49 h 59"/>
                <a:gd name="T56" fmla="*/ 138 w 180"/>
                <a:gd name="T57" fmla="*/ 47 h 59"/>
                <a:gd name="T58" fmla="*/ 142 w 180"/>
                <a:gd name="T59" fmla="*/ 45 h 59"/>
                <a:gd name="T60" fmla="*/ 146 w 180"/>
                <a:gd name="T61" fmla="*/ 42 h 59"/>
                <a:gd name="T62" fmla="*/ 150 w 180"/>
                <a:gd name="T63" fmla="*/ 39 h 59"/>
                <a:gd name="T64" fmla="*/ 154 w 180"/>
                <a:gd name="T65" fmla="*/ 36 h 59"/>
                <a:gd name="T66" fmla="*/ 157 w 180"/>
                <a:gd name="T67" fmla="*/ 33 h 59"/>
                <a:gd name="T68" fmla="*/ 161 w 180"/>
                <a:gd name="T69" fmla="*/ 30 h 59"/>
                <a:gd name="T70" fmla="*/ 164 w 180"/>
                <a:gd name="T71" fmla="*/ 27 h 59"/>
                <a:gd name="T72" fmla="*/ 167 w 180"/>
                <a:gd name="T73" fmla="*/ 23 h 59"/>
                <a:gd name="T74" fmla="*/ 170 w 180"/>
                <a:gd name="T75" fmla="*/ 19 h 59"/>
                <a:gd name="T76" fmla="*/ 172 w 180"/>
                <a:gd name="T77" fmla="*/ 15 h 59"/>
                <a:gd name="T78" fmla="*/ 175 w 180"/>
                <a:gd name="T79" fmla="*/ 11 h 59"/>
                <a:gd name="T80" fmla="*/ 180 w 180"/>
                <a:gd name="T81" fmla="*/ 0 h 59"/>
                <a:gd name="T82" fmla="*/ 75 w 180"/>
                <a:gd name="T83" fmla="*/ 1 h 59"/>
                <a:gd name="T84" fmla="*/ 64 w 180"/>
                <a:gd name="T85" fmla="*/ 10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80" h="59">
                  <a:moveTo>
                    <a:pt x="64" y="10"/>
                  </a:moveTo>
                  <a:lnTo>
                    <a:pt x="59" y="13"/>
                  </a:lnTo>
                  <a:lnTo>
                    <a:pt x="50" y="19"/>
                  </a:lnTo>
                  <a:lnTo>
                    <a:pt x="42" y="24"/>
                  </a:lnTo>
                  <a:lnTo>
                    <a:pt x="33" y="29"/>
                  </a:lnTo>
                  <a:lnTo>
                    <a:pt x="25" y="34"/>
                  </a:lnTo>
                  <a:lnTo>
                    <a:pt x="17" y="39"/>
                  </a:lnTo>
                  <a:lnTo>
                    <a:pt x="8" y="44"/>
                  </a:lnTo>
                  <a:lnTo>
                    <a:pt x="0" y="48"/>
                  </a:lnTo>
                  <a:lnTo>
                    <a:pt x="9" y="50"/>
                  </a:lnTo>
                  <a:lnTo>
                    <a:pt x="18" y="52"/>
                  </a:lnTo>
                  <a:lnTo>
                    <a:pt x="27" y="54"/>
                  </a:lnTo>
                  <a:lnTo>
                    <a:pt x="36" y="56"/>
                  </a:lnTo>
                  <a:lnTo>
                    <a:pt x="44" y="57"/>
                  </a:lnTo>
                  <a:lnTo>
                    <a:pt x="52" y="58"/>
                  </a:lnTo>
                  <a:lnTo>
                    <a:pt x="60" y="59"/>
                  </a:lnTo>
                  <a:lnTo>
                    <a:pt x="67" y="59"/>
                  </a:lnTo>
                  <a:lnTo>
                    <a:pt x="74" y="59"/>
                  </a:lnTo>
                  <a:lnTo>
                    <a:pt x="82" y="59"/>
                  </a:lnTo>
                  <a:lnTo>
                    <a:pt x="88" y="59"/>
                  </a:lnTo>
                  <a:lnTo>
                    <a:pt x="95" y="59"/>
                  </a:lnTo>
                  <a:lnTo>
                    <a:pt x="101" y="58"/>
                  </a:lnTo>
                  <a:lnTo>
                    <a:pt x="107" y="57"/>
                  </a:lnTo>
                  <a:lnTo>
                    <a:pt x="113" y="56"/>
                  </a:lnTo>
                  <a:lnTo>
                    <a:pt x="118" y="54"/>
                  </a:lnTo>
                  <a:lnTo>
                    <a:pt x="123" y="53"/>
                  </a:lnTo>
                  <a:lnTo>
                    <a:pt x="128" y="51"/>
                  </a:lnTo>
                  <a:lnTo>
                    <a:pt x="133" y="49"/>
                  </a:lnTo>
                  <a:lnTo>
                    <a:pt x="138" y="47"/>
                  </a:lnTo>
                  <a:lnTo>
                    <a:pt x="142" y="45"/>
                  </a:lnTo>
                  <a:lnTo>
                    <a:pt x="146" y="42"/>
                  </a:lnTo>
                  <a:lnTo>
                    <a:pt x="150" y="39"/>
                  </a:lnTo>
                  <a:lnTo>
                    <a:pt x="154" y="36"/>
                  </a:lnTo>
                  <a:lnTo>
                    <a:pt x="157" y="33"/>
                  </a:lnTo>
                  <a:lnTo>
                    <a:pt x="161" y="30"/>
                  </a:lnTo>
                  <a:lnTo>
                    <a:pt x="164" y="27"/>
                  </a:lnTo>
                  <a:lnTo>
                    <a:pt x="167" y="23"/>
                  </a:lnTo>
                  <a:lnTo>
                    <a:pt x="170" y="19"/>
                  </a:lnTo>
                  <a:lnTo>
                    <a:pt x="172" y="15"/>
                  </a:lnTo>
                  <a:lnTo>
                    <a:pt x="175" y="11"/>
                  </a:lnTo>
                  <a:lnTo>
                    <a:pt x="180" y="0"/>
                  </a:lnTo>
                  <a:lnTo>
                    <a:pt x="75" y="1"/>
                  </a:lnTo>
                  <a:lnTo>
                    <a:pt x="64" y="10"/>
                  </a:lnTo>
                  <a:close/>
                </a:path>
              </a:pathLst>
            </a:custGeom>
            <a:solidFill>
              <a:srgbClr val="D4943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2" name="Freeform 56"/>
            <p:cNvSpPr>
              <a:spLocks/>
            </p:cNvSpPr>
            <p:nvPr/>
          </p:nvSpPr>
          <p:spPr bwMode="auto">
            <a:xfrm>
              <a:off x="1528" y="1616"/>
              <a:ext cx="257" cy="626"/>
            </a:xfrm>
            <a:custGeom>
              <a:avLst/>
              <a:gdLst>
                <a:gd name="T0" fmla="*/ 7 w 257"/>
                <a:gd name="T1" fmla="*/ 2 h 626"/>
                <a:gd name="T2" fmla="*/ 29 w 257"/>
                <a:gd name="T3" fmla="*/ 9 h 626"/>
                <a:gd name="T4" fmla="*/ 47 w 257"/>
                <a:gd name="T5" fmla="*/ 18 h 626"/>
                <a:gd name="T6" fmla="*/ 65 w 257"/>
                <a:gd name="T7" fmla="*/ 28 h 626"/>
                <a:gd name="T8" fmla="*/ 79 w 257"/>
                <a:gd name="T9" fmla="*/ 40 h 626"/>
                <a:gd name="T10" fmla="*/ 93 w 257"/>
                <a:gd name="T11" fmla="*/ 54 h 626"/>
                <a:gd name="T12" fmla="*/ 105 w 257"/>
                <a:gd name="T13" fmla="*/ 68 h 626"/>
                <a:gd name="T14" fmla="*/ 115 w 257"/>
                <a:gd name="T15" fmla="*/ 84 h 626"/>
                <a:gd name="T16" fmla="*/ 125 w 257"/>
                <a:gd name="T17" fmla="*/ 100 h 626"/>
                <a:gd name="T18" fmla="*/ 133 w 257"/>
                <a:gd name="T19" fmla="*/ 118 h 626"/>
                <a:gd name="T20" fmla="*/ 140 w 257"/>
                <a:gd name="T21" fmla="*/ 137 h 626"/>
                <a:gd name="T22" fmla="*/ 153 w 257"/>
                <a:gd name="T23" fmla="*/ 163 h 626"/>
                <a:gd name="T24" fmla="*/ 165 w 257"/>
                <a:gd name="T25" fmla="*/ 191 h 626"/>
                <a:gd name="T26" fmla="*/ 171 w 257"/>
                <a:gd name="T27" fmla="*/ 220 h 626"/>
                <a:gd name="T28" fmla="*/ 174 w 257"/>
                <a:gd name="T29" fmla="*/ 248 h 626"/>
                <a:gd name="T30" fmla="*/ 175 w 257"/>
                <a:gd name="T31" fmla="*/ 276 h 626"/>
                <a:gd name="T32" fmla="*/ 174 w 257"/>
                <a:gd name="T33" fmla="*/ 313 h 626"/>
                <a:gd name="T34" fmla="*/ 173 w 257"/>
                <a:gd name="T35" fmla="*/ 351 h 626"/>
                <a:gd name="T36" fmla="*/ 175 w 257"/>
                <a:gd name="T37" fmla="*/ 381 h 626"/>
                <a:gd name="T38" fmla="*/ 180 w 257"/>
                <a:gd name="T39" fmla="*/ 411 h 626"/>
                <a:gd name="T40" fmla="*/ 189 w 257"/>
                <a:gd name="T41" fmla="*/ 442 h 626"/>
                <a:gd name="T42" fmla="*/ 181 w 257"/>
                <a:gd name="T43" fmla="*/ 469 h 626"/>
                <a:gd name="T44" fmla="*/ 167 w 257"/>
                <a:gd name="T45" fmla="*/ 490 h 626"/>
                <a:gd name="T46" fmla="*/ 160 w 257"/>
                <a:gd name="T47" fmla="*/ 503 h 626"/>
                <a:gd name="T48" fmla="*/ 155 w 257"/>
                <a:gd name="T49" fmla="*/ 515 h 626"/>
                <a:gd name="T50" fmla="*/ 153 w 257"/>
                <a:gd name="T51" fmla="*/ 527 h 626"/>
                <a:gd name="T52" fmla="*/ 152 w 257"/>
                <a:gd name="T53" fmla="*/ 538 h 626"/>
                <a:gd name="T54" fmla="*/ 155 w 257"/>
                <a:gd name="T55" fmla="*/ 548 h 626"/>
                <a:gd name="T56" fmla="*/ 161 w 257"/>
                <a:gd name="T57" fmla="*/ 557 h 626"/>
                <a:gd name="T58" fmla="*/ 170 w 257"/>
                <a:gd name="T59" fmla="*/ 564 h 626"/>
                <a:gd name="T60" fmla="*/ 182 w 257"/>
                <a:gd name="T61" fmla="*/ 568 h 626"/>
                <a:gd name="T62" fmla="*/ 189 w 257"/>
                <a:gd name="T63" fmla="*/ 569 h 626"/>
                <a:gd name="T64" fmla="*/ 197 w 257"/>
                <a:gd name="T65" fmla="*/ 568 h 626"/>
                <a:gd name="T66" fmla="*/ 204 w 257"/>
                <a:gd name="T67" fmla="*/ 566 h 626"/>
                <a:gd name="T68" fmla="*/ 212 w 257"/>
                <a:gd name="T69" fmla="*/ 563 h 626"/>
                <a:gd name="T70" fmla="*/ 219 w 257"/>
                <a:gd name="T71" fmla="*/ 558 h 626"/>
                <a:gd name="T72" fmla="*/ 234 w 257"/>
                <a:gd name="T73" fmla="*/ 546 h 626"/>
                <a:gd name="T74" fmla="*/ 248 w 257"/>
                <a:gd name="T75" fmla="*/ 530 h 626"/>
                <a:gd name="T76" fmla="*/ 255 w 257"/>
                <a:gd name="T77" fmla="*/ 523 h 626"/>
                <a:gd name="T78" fmla="*/ 248 w 257"/>
                <a:gd name="T79" fmla="*/ 537 h 626"/>
                <a:gd name="T80" fmla="*/ 239 w 257"/>
                <a:gd name="T81" fmla="*/ 550 h 626"/>
                <a:gd name="T82" fmla="*/ 228 w 257"/>
                <a:gd name="T83" fmla="*/ 563 h 626"/>
                <a:gd name="T84" fmla="*/ 216 w 257"/>
                <a:gd name="T85" fmla="*/ 575 h 626"/>
                <a:gd name="T86" fmla="*/ 203 w 257"/>
                <a:gd name="T87" fmla="*/ 585 h 626"/>
                <a:gd name="T88" fmla="*/ 189 w 257"/>
                <a:gd name="T89" fmla="*/ 595 h 626"/>
                <a:gd name="T90" fmla="*/ 174 w 257"/>
                <a:gd name="T91" fmla="*/ 604 h 626"/>
                <a:gd name="T92" fmla="*/ 159 w 257"/>
                <a:gd name="T93" fmla="*/ 612 h 626"/>
                <a:gd name="T94" fmla="*/ 144 w 257"/>
                <a:gd name="T95" fmla="*/ 619 h 626"/>
                <a:gd name="T96" fmla="*/ 129 w 257"/>
                <a:gd name="T97" fmla="*/ 624 h 626"/>
                <a:gd name="T98" fmla="*/ 86 w 257"/>
                <a:gd name="T99" fmla="*/ 570 h 626"/>
                <a:gd name="T100" fmla="*/ 70 w 257"/>
                <a:gd name="T101" fmla="*/ 500 h 626"/>
                <a:gd name="T102" fmla="*/ 54 w 257"/>
                <a:gd name="T103" fmla="*/ 430 h 626"/>
                <a:gd name="T104" fmla="*/ 39 w 257"/>
                <a:gd name="T105" fmla="*/ 360 h 626"/>
                <a:gd name="T106" fmla="*/ 24 w 257"/>
                <a:gd name="T107" fmla="*/ 289 h 626"/>
                <a:gd name="T108" fmla="*/ 10 w 257"/>
                <a:gd name="T109" fmla="*/ 218 h 6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57" h="626">
                  <a:moveTo>
                    <a:pt x="10" y="218"/>
                  </a:moveTo>
                  <a:lnTo>
                    <a:pt x="0" y="0"/>
                  </a:lnTo>
                  <a:lnTo>
                    <a:pt x="7" y="2"/>
                  </a:lnTo>
                  <a:lnTo>
                    <a:pt x="15" y="4"/>
                  </a:lnTo>
                  <a:lnTo>
                    <a:pt x="22" y="7"/>
                  </a:lnTo>
                  <a:lnTo>
                    <a:pt x="29" y="9"/>
                  </a:lnTo>
                  <a:lnTo>
                    <a:pt x="35" y="12"/>
                  </a:lnTo>
                  <a:lnTo>
                    <a:pt x="41" y="15"/>
                  </a:lnTo>
                  <a:lnTo>
                    <a:pt x="47" y="18"/>
                  </a:lnTo>
                  <a:lnTo>
                    <a:pt x="53" y="21"/>
                  </a:lnTo>
                  <a:lnTo>
                    <a:pt x="59" y="25"/>
                  </a:lnTo>
                  <a:lnTo>
                    <a:pt x="65" y="28"/>
                  </a:lnTo>
                  <a:lnTo>
                    <a:pt x="70" y="32"/>
                  </a:lnTo>
                  <a:lnTo>
                    <a:pt x="75" y="36"/>
                  </a:lnTo>
                  <a:lnTo>
                    <a:pt x="79" y="40"/>
                  </a:lnTo>
                  <a:lnTo>
                    <a:pt x="84" y="44"/>
                  </a:lnTo>
                  <a:lnTo>
                    <a:pt x="89" y="49"/>
                  </a:lnTo>
                  <a:lnTo>
                    <a:pt x="93" y="54"/>
                  </a:lnTo>
                  <a:lnTo>
                    <a:pt x="97" y="58"/>
                  </a:lnTo>
                  <a:lnTo>
                    <a:pt x="101" y="63"/>
                  </a:lnTo>
                  <a:lnTo>
                    <a:pt x="105" y="68"/>
                  </a:lnTo>
                  <a:lnTo>
                    <a:pt x="109" y="73"/>
                  </a:lnTo>
                  <a:lnTo>
                    <a:pt x="112" y="78"/>
                  </a:lnTo>
                  <a:lnTo>
                    <a:pt x="115" y="84"/>
                  </a:lnTo>
                  <a:lnTo>
                    <a:pt x="118" y="89"/>
                  </a:lnTo>
                  <a:lnTo>
                    <a:pt x="121" y="95"/>
                  </a:lnTo>
                  <a:lnTo>
                    <a:pt x="125" y="100"/>
                  </a:lnTo>
                  <a:lnTo>
                    <a:pt x="127" y="106"/>
                  </a:lnTo>
                  <a:lnTo>
                    <a:pt x="130" y="112"/>
                  </a:lnTo>
                  <a:lnTo>
                    <a:pt x="133" y="118"/>
                  </a:lnTo>
                  <a:lnTo>
                    <a:pt x="135" y="124"/>
                  </a:lnTo>
                  <a:lnTo>
                    <a:pt x="138" y="131"/>
                  </a:lnTo>
                  <a:lnTo>
                    <a:pt x="140" y="137"/>
                  </a:lnTo>
                  <a:lnTo>
                    <a:pt x="142" y="143"/>
                  </a:lnTo>
                  <a:lnTo>
                    <a:pt x="148" y="153"/>
                  </a:lnTo>
                  <a:lnTo>
                    <a:pt x="153" y="163"/>
                  </a:lnTo>
                  <a:lnTo>
                    <a:pt x="157" y="172"/>
                  </a:lnTo>
                  <a:lnTo>
                    <a:pt x="161" y="182"/>
                  </a:lnTo>
                  <a:lnTo>
                    <a:pt x="165" y="191"/>
                  </a:lnTo>
                  <a:lnTo>
                    <a:pt x="167" y="201"/>
                  </a:lnTo>
                  <a:lnTo>
                    <a:pt x="169" y="210"/>
                  </a:lnTo>
                  <a:lnTo>
                    <a:pt x="171" y="220"/>
                  </a:lnTo>
                  <a:lnTo>
                    <a:pt x="172" y="229"/>
                  </a:lnTo>
                  <a:lnTo>
                    <a:pt x="173" y="238"/>
                  </a:lnTo>
                  <a:lnTo>
                    <a:pt x="174" y="248"/>
                  </a:lnTo>
                  <a:lnTo>
                    <a:pt x="174" y="257"/>
                  </a:lnTo>
                  <a:lnTo>
                    <a:pt x="175" y="266"/>
                  </a:lnTo>
                  <a:lnTo>
                    <a:pt x="175" y="276"/>
                  </a:lnTo>
                  <a:lnTo>
                    <a:pt x="175" y="285"/>
                  </a:lnTo>
                  <a:lnTo>
                    <a:pt x="174" y="294"/>
                  </a:lnTo>
                  <a:lnTo>
                    <a:pt x="174" y="313"/>
                  </a:lnTo>
                  <a:lnTo>
                    <a:pt x="173" y="332"/>
                  </a:lnTo>
                  <a:lnTo>
                    <a:pt x="173" y="342"/>
                  </a:lnTo>
                  <a:lnTo>
                    <a:pt x="173" y="351"/>
                  </a:lnTo>
                  <a:lnTo>
                    <a:pt x="174" y="361"/>
                  </a:lnTo>
                  <a:lnTo>
                    <a:pt x="174" y="371"/>
                  </a:lnTo>
                  <a:lnTo>
                    <a:pt x="175" y="381"/>
                  </a:lnTo>
                  <a:lnTo>
                    <a:pt x="177" y="391"/>
                  </a:lnTo>
                  <a:lnTo>
                    <a:pt x="178" y="401"/>
                  </a:lnTo>
                  <a:lnTo>
                    <a:pt x="180" y="411"/>
                  </a:lnTo>
                  <a:lnTo>
                    <a:pt x="182" y="421"/>
                  </a:lnTo>
                  <a:lnTo>
                    <a:pt x="185" y="431"/>
                  </a:lnTo>
                  <a:lnTo>
                    <a:pt x="189" y="442"/>
                  </a:lnTo>
                  <a:lnTo>
                    <a:pt x="193" y="452"/>
                  </a:lnTo>
                  <a:lnTo>
                    <a:pt x="187" y="461"/>
                  </a:lnTo>
                  <a:lnTo>
                    <a:pt x="181" y="469"/>
                  </a:lnTo>
                  <a:lnTo>
                    <a:pt x="175" y="477"/>
                  </a:lnTo>
                  <a:lnTo>
                    <a:pt x="170" y="486"/>
                  </a:lnTo>
                  <a:lnTo>
                    <a:pt x="167" y="490"/>
                  </a:lnTo>
                  <a:lnTo>
                    <a:pt x="165" y="494"/>
                  </a:lnTo>
                  <a:lnTo>
                    <a:pt x="162" y="499"/>
                  </a:lnTo>
                  <a:lnTo>
                    <a:pt x="160" y="503"/>
                  </a:lnTo>
                  <a:lnTo>
                    <a:pt x="158" y="507"/>
                  </a:lnTo>
                  <a:lnTo>
                    <a:pt x="157" y="511"/>
                  </a:lnTo>
                  <a:lnTo>
                    <a:pt x="155" y="515"/>
                  </a:lnTo>
                  <a:lnTo>
                    <a:pt x="154" y="520"/>
                  </a:lnTo>
                  <a:lnTo>
                    <a:pt x="153" y="523"/>
                  </a:lnTo>
                  <a:lnTo>
                    <a:pt x="153" y="527"/>
                  </a:lnTo>
                  <a:lnTo>
                    <a:pt x="152" y="531"/>
                  </a:lnTo>
                  <a:lnTo>
                    <a:pt x="152" y="535"/>
                  </a:lnTo>
                  <a:lnTo>
                    <a:pt x="152" y="538"/>
                  </a:lnTo>
                  <a:lnTo>
                    <a:pt x="153" y="542"/>
                  </a:lnTo>
                  <a:lnTo>
                    <a:pt x="154" y="545"/>
                  </a:lnTo>
                  <a:lnTo>
                    <a:pt x="155" y="548"/>
                  </a:lnTo>
                  <a:lnTo>
                    <a:pt x="156" y="551"/>
                  </a:lnTo>
                  <a:lnTo>
                    <a:pt x="158" y="554"/>
                  </a:lnTo>
                  <a:lnTo>
                    <a:pt x="161" y="557"/>
                  </a:lnTo>
                  <a:lnTo>
                    <a:pt x="163" y="559"/>
                  </a:lnTo>
                  <a:lnTo>
                    <a:pt x="167" y="562"/>
                  </a:lnTo>
                  <a:lnTo>
                    <a:pt x="170" y="564"/>
                  </a:lnTo>
                  <a:lnTo>
                    <a:pt x="174" y="566"/>
                  </a:lnTo>
                  <a:lnTo>
                    <a:pt x="179" y="567"/>
                  </a:lnTo>
                  <a:lnTo>
                    <a:pt x="182" y="568"/>
                  </a:lnTo>
                  <a:lnTo>
                    <a:pt x="184" y="568"/>
                  </a:lnTo>
                  <a:lnTo>
                    <a:pt x="187" y="569"/>
                  </a:lnTo>
                  <a:lnTo>
                    <a:pt x="189" y="569"/>
                  </a:lnTo>
                  <a:lnTo>
                    <a:pt x="192" y="569"/>
                  </a:lnTo>
                  <a:lnTo>
                    <a:pt x="194" y="569"/>
                  </a:lnTo>
                  <a:lnTo>
                    <a:pt x="197" y="568"/>
                  </a:lnTo>
                  <a:lnTo>
                    <a:pt x="199" y="568"/>
                  </a:lnTo>
                  <a:lnTo>
                    <a:pt x="202" y="567"/>
                  </a:lnTo>
                  <a:lnTo>
                    <a:pt x="204" y="566"/>
                  </a:lnTo>
                  <a:lnTo>
                    <a:pt x="207" y="565"/>
                  </a:lnTo>
                  <a:lnTo>
                    <a:pt x="209" y="564"/>
                  </a:lnTo>
                  <a:lnTo>
                    <a:pt x="212" y="563"/>
                  </a:lnTo>
                  <a:lnTo>
                    <a:pt x="214" y="561"/>
                  </a:lnTo>
                  <a:lnTo>
                    <a:pt x="217" y="560"/>
                  </a:lnTo>
                  <a:lnTo>
                    <a:pt x="219" y="558"/>
                  </a:lnTo>
                  <a:lnTo>
                    <a:pt x="224" y="554"/>
                  </a:lnTo>
                  <a:lnTo>
                    <a:pt x="229" y="550"/>
                  </a:lnTo>
                  <a:lnTo>
                    <a:pt x="234" y="546"/>
                  </a:lnTo>
                  <a:lnTo>
                    <a:pt x="239" y="541"/>
                  </a:lnTo>
                  <a:lnTo>
                    <a:pt x="243" y="536"/>
                  </a:lnTo>
                  <a:lnTo>
                    <a:pt x="248" y="530"/>
                  </a:lnTo>
                  <a:lnTo>
                    <a:pt x="253" y="524"/>
                  </a:lnTo>
                  <a:lnTo>
                    <a:pt x="257" y="518"/>
                  </a:lnTo>
                  <a:lnTo>
                    <a:pt x="255" y="523"/>
                  </a:lnTo>
                  <a:lnTo>
                    <a:pt x="253" y="528"/>
                  </a:lnTo>
                  <a:lnTo>
                    <a:pt x="251" y="533"/>
                  </a:lnTo>
                  <a:lnTo>
                    <a:pt x="248" y="537"/>
                  </a:lnTo>
                  <a:lnTo>
                    <a:pt x="245" y="542"/>
                  </a:lnTo>
                  <a:lnTo>
                    <a:pt x="242" y="546"/>
                  </a:lnTo>
                  <a:lnTo>
                    <a:pt x="239" y="550"/>
                  </a:lnTo>
                  <a:lnTo>
                    <a:pt x="236" y="555"/>
                  </a:lnTo>
                  <a:lnTo>
                    <a:pt x="232" y="559"/>
                  </a:lnTo>
                  <a:lnTo>
                    <a:pt x="228" y="563"/>
                  </a:lnTo>
                  <a:lnTo>
                    <a:pt x="225" y="567"/>
                  </a:lnTo>
                  <a:lnTo>
                    <a:pt x="221" y="571"/>
                  </a:lnTo>
                  <a:lnTo>
                    <a:pt x="216" y="575"/>
                  </a:lnTo>
                  <a:lnTo>
                    <a:pt x="212" y="578"/>
                  </a:lnTo>
                  <a:lnTo>
                    <a:pt x="208" y="582"/>
                  </a:lnTo>
                  <a:lnTo>
                    <a:pt x="203" y="585"/>
                  </a:lnTo>
                  <a:lnTo>
                    <a:pt x="198" y="589"/>
                  </a:lnTo>
                  <a:lnTo>
                    <a:pt x="194" y="592"/>
                  </a:lnTo>
                  <a:lnTo>
                    <a:pt x="189" y="595"/>
                  </a:lnTo>
                  <a:lnTo>
                    <a:pt x="184" y="598"/>
                  </a:lnTo>
                  <a:lnTo>
                    <a:pt x="179" y="601"/>
                  </a:lnTo>
                  <a:lnTo>
                    <a:pt x="174" y="604"/>
                  </a:lnTo>
                  <a:lnTo>
                    <a:pt x="169" y="607"/>
                  </a:lnTo>
                  <a:lnTo>
                    <a:pt x="164" y="609"/>
                  </a:lnTo>
                  <a:lnTo>
                    <a:pt x="159" y="612"/>
                  </a:lnTo>
                  <a:lnTo>
                    <a:pt x="154" y="614"/>
                  </a:lnTo>
                  <a:lnTo>
                    <a:pt x="149" y="617"/>
                  </a:lnTo>
                  <a:lnTo>
                    <a:pt x="144" y="619"/>
                  </a:lnTo>
                  <a:lnTo>
                    <a:pt x="139" y="621"/>
                  </a:lnTo>
                  <a:lnTo>
                    <a:pt x="134" y="623"/>
                  </a:lnTo>
                  <a:lnTo>
                    <a:pt x="129" y="624"/>
                  </a:lnTo>
                  <a:lnTo>
                    <a:pt x="124" y="626"/>
                  </a:lnTo>
                  <a:lnTo>
                    <a:pt x="92" y="594"/>
                  </a:lnTo>
                  <a:lnTo>
                    <a:pt x="86" y="570"/>
                  </a:lnTo>
                  <a:lnTo>
                    <a:pt x="81" y="547"/>
                  </a:lnTo>
                  <a:lnTo>
                    <a:pt x="75" y="523"/>
                  </a:lnTo>
                  <a:lnTo>
                    <a:pt x="70" y="500"/>
                  </a:lnTo>
                  <a:lnTo>
                    <a:pt x="65" y="477"/>
                  </a:lnTo>
                  <a:lnTo>
                    <a:pt x="59" y="453"/>
                  </a:lnTo>
                  <a:lnTo>
                    <a:pt x="54" y="430"/>
                  </a:lnTo>
                  <a:lnTo>
                    <a:pt x="49" y="406"/>
                  </a:lnTo>
                  <a:lnTo>
                    <a:pt x="44" y="383"/>
                  </a:lnTo>
                  <a:lnTo>
                    <a:pt x="39" y="360"/>
                  </a:lnTo>
                  <a:lnTo>
                    <a:pt x="34" y="336"/>
                  </a:lnTo>
                  <a:lnTo>
                    <a:pt x="29" y="313"/>
                  </a:lnTo>
                  <a:lnTo>
                    <a:pt x="24" y="289"/>
                  </a:lnTo>
                  <a:lnTo>
                    <a:pt x="19" y="266"/>
                  </a:lnTo>
                  <a:lnTo>
                    <a:pt x="15" y="242"/>
                  </a:lnTo>
                  <a:lnTo>
                    <a:pt x="10" y="218"/>
                  </a:lnTo>
                  <a:close/>
                </a:path>
              </a:pathLst>
            </a:custGeom>
            <a:solidFill>
              <a:srgbClr val="EBAA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3" name="Freeform 57"/>
            <p:cNvSpPr>
              <a:spLocks/>
            </p:cNvSpPr>
            <p:nvPr/>
          </p:nvSpPr>
          <p:spPr bwMode="auto">
            <a:xfrm>
              <a:off x="1669" y="2062"/>
              <a:ext cx="114" cy="134"/>
            </a:xfrm>
            <a:custGeom>
              <a:avLst/>
              <a:gdLst>
                <a:gd name="T0" fmla="*/ 109 w 114"/>
                <a:gd name="T1" fmla="*/ 82 h 134"/>
                <a:gd name="T2" fmla="*/ 114 w 114"/>
                <a:gd name="T3" fmla="*/ 89 h 134"/>
                <a:gd name="T4" fmla="*/ 104 w 114"/>
                <a:gd name="T5" fmla="*/ 99 h 134"/>
                <a:gd name="T6" fmla="*/ 95 w 114"/>
                <a:gd name="T7" fmla="*/ 107 h 134"/>
                <a:gd name="T8" fmla="*/ 85 w 114"/>
                <a:gd name="T9" fmla="*/ 114 h 134"/>
                <a:gd name="T10" fmla="*/ 77 w 114"/>
                <a:gd name="T11" fmla="*/ 120 h 134"/>
                <a:gd name="T12" fmla="*/ 68 w 114"/>
                <a:gd name="T13" fmla="*/ 125 h 134"/>
                <a:gd name="T14" fmla="*/ 60 w 114"/>
                <a:gd name="T15" fmla="*/ 129 h 134"/>
                <a:gd name="T16" fmla="*/ 53 w 114"/>
                <a:gd name="T17" fmla="*/ 131 h 134"/>
                <a:gd name="T18" fmla="*/ 46 w 114"/>
                <a:gd name="T19" fmla="*/ 133 h 134"/>
                <a:gd name="T20" fmla="*/ 39 w 114"/>
                <a:gd name="T21" fmla="*/ 134 h 134"/>
                <a:gd name="T22" fmla="*/ 33 w 114"/>
                <a:gd name="T23" fmla="*/ 134 h 134"/>
                <a:gd name="T24" fmla="*/ 27 w 114"/>
                <a:gd name="T25" fmla="*/ 133 h 134"/>
                <a:gd name="T26" fmla="*/ 22 w 114"/>
                <a:gd name="T27" fmla="*/ 131 h 134"/>
                <a:gd name="T28" fmla="*/ 17 w 114"/>
                <a:gd name="T29" fmla="*/ 129 h 134"/>
                <a:gd name="T30" fmla="*/ 13 w 114"/>
                <a:gd name="T31" fmla="*/ 126 h 134"/>
                <a:gd name="T32" fmla="*/ 9 w 114"/>
                <a:gd name="T33" fmla="*/ 122 h 134"/>
                <a:gd name="T34" fmla="*/ 6 w 114"/>
                <a:gd name="T35" fmla="*/ 118 h 134"/>
                <a:gd name="T36" fmla="*/ 3 w 114"/>
                <a:gd name="T37" fmla="*/ 113 h 134"/>
                <a:gd name="T38" fmla="*/ 2 w 114"/>
                <a:gd name="T39" fmla="*/ 107 h 134"/>
                <a:gd name="T40" fmla="*/ 0 w 114"/>
                <a:gd name="T41" fmla="*/ 101 h 134"/>
                <a:gd name="T42" fmla="*/ 0 w 114"/>
                <a:gd name="T43" fmla="*/ 95 h 134"/>
                <a:gd name="T44" fmla="*/ 0 w 114"/>
                <a:gd name="T45" fmla="*/ 88 h 134"/>
                <a:gd name="T46" fmla="*/ 0 w 114"/>
                <a:gd name="T47" fmla="*/ 81 h 134"/>
                <a:gd name="T48" fmla="*/ 1 w 114"/>
                <a:gd name="T49" fmla="*/ 73 h 134"/>
                <a:gd name="T50" fmla="*/ 3 w 114"/>
                <a:gd name="T51" fmla="*/ 65 h 134"/>
                <a:gd name="T52" fmla="*/ 6 w 114"/>
                <a:gd name="T53" fmla="*/ 58 h 134"/>
                <a:gd name="T54" fmla="*/ 10 w 114"/>
                <a:gd name="T55" fmla="*/ 49 h 134"/>
                <a:gd name="T56" fmla="*/ 14 w 114"/>
                <a:gd name="T57" fmla="*/ 41 h 134"/>
                <a:gd name="T58" fmla="*/ 19 w 114"/>
                <a:gd name="T59" fmla="*/ 33 h 134"/>
                <a:gd name="T60" fmla="*/ 25 w 114"/>
                <a:gd name="T61" fmla="*/ 25 h 134"/>
                <a:gd name="T62" fmla="*/ 31 w 114"/>
                <a:gd name="T63" fmla="*/ 17 h 134"/>
                <a:gd name="T64" fmla="*/ 39 w 114"/>
                <a:gd name="T65" fmla="*/ 8 h 134"/>
                <a:gd name="T66" fmla="*/ 47 w 114"/>
                <a:gd name="T67" fmla="*/ 0 h 134"/>
                <a:gd name="T68" fmla="*/ 46 w 114"/>
                <a:gd name="T69" fmla="*/ 2 h 134"/>
                <a:gd name="T70" fmla="*/ 45 w 114"/>
                <a:gd name="T71" fmla="*/ 6 h 134"/>
                <a:gd name="T72" fmla="*/ 44 w 114"/>
                <a:gd name="T73" fmla="*/ 10 h 134"/>
                <a:gd name="T74" fmla="*/ 42 w 114"/>
                <a:gd name="T75" fmla="*/ 14 h 134"/>
                <a:gd name="T76" fmla="*/ 41 w 114"/>
                <a:gd name="T77" fmla="*/ 18 h 134"/>
                <a:gd name="T78" fmla="*/ 40 w 114"/>
                <a:gd name="T79" fmla="*/ 21 h 134"/>
                <a:gd name="T80" fmla="*/ 40 w 114"/>
                <a:gd name="T81" fmla="*/ 22 h 134"/>
                <a:gd name="T82" fmla="*/ 39 w 114"/>
                <a:gd name="T83" fmla="*/ 22 h 134"/>
                <a:gd name="T84" fmla="*/ 40 w 114"/>
                <a:gd name="T85" fmla="*/ 22 h 134"/>
                <a:gd name="T86" fmla="*/ 40 w 114"/>
                <a:gd name="T87" fmla="*/ 21 h 134"/>
                <a:gd name="T88" fmla="*/ 109 w 114"/>
                <a:gd name="T89" fmla="*/ 82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14" h="134">
                  <a:moveTo>
                    <a:pt x="109" y="82"/>
                  </a:moveTo>
                  <a:lnTo>
                    <a:pt x="114" y="89"/>
                  </a:lnTo>
                  <a:lnTo>
                    <a:pt x="104" y="99"/>
                  </a:lnTo>
                  <a:lnTo>
                    <a:pt x="95" y="107"/>
                  </a:lnTo>
                  <a:lnTo>
                    <a:pt x="85" y="114"/>
                  </a:lnTo>
                  <a:lnTo>
                    <a:pt x="77" y="120"/>
                  </a:lnTo>
                  <a:lnTo>
                    <a:pt x="68" y="125"/>
                  </a:lnTo>
                  <a:lnTo>
                    <a:pt x="60" y="129"/>
                  </a:lnTo>
                  <a:lnTo>
                    <a:pt x="53" y="131"/>
                  </a:lnTo>
                  <a:lnTo>
                    <a:pt x="46" y="133"/>
                  </a:lnTo>
                  <a:lnTo>
                    <a:pt x="39" y="134"/>
                  </a:lnTo>
                  <a:lnTo>
                    <a:pt x="33" y="134"/>
                  </a:lnTo>
                  <a:lnTo>
                    <a:pt x="27" y="133"/>
                  </a:lnTo>
                  <a:lnTo>
                    <a:pt x="22" y="131"/>
                  </a:lnTo>
                  <a:lnTo>
                    <a:pt x="17" y="129"/>
                  </a:lnTo>
                  <a:lnTo>
                    <a:pt x="13" y="126"/>
                  </a:lnTo>
                  <a:lnTo>
                    <a:pt x="9" y="122"/>
                  </a:lnTo>
                  <a:lnTo>
                    <a:pt x="6" y="118"/>
                  </a:lnTo>
                  <a:lnTo>
                    <a:pt x="3" y="113"/>
                  </a:lnTo>
                  <a:lnTo>
                    <a:pt x="2" y="107"/>
                  </a:lnTo>
                  <a:lnTo>
                    <a:pt x="0" y="101"/>
                  </a:lnTo>
                  <a:lnTo>
                    <a:pt x="0" y="95"/>
                  </a:lnTo>
                  <a:lnTo>
                    <a:pt x="0" y="88"/>
                  </a:lnTo>
                  <a:lnTo>
                    <a:pt x="0" y="81"/>
                  </a:lnTo>
                  <a:lnTo>
                    <a:pt x="1" y="73"/>
                  </a:lnTo>
                  <a:lnTo>
                    <a:pt x="3" y="65"/>
                  </a:lnTo>
                  <a:lnTo>
                    <a:pt x="6" y="58"/>
                  </a:lnTo>
                  <a:lnTo>
                    <a:pt x="10" y="49"/>
                  </a:lnTo>
                  <a:lnTo>
                    <a:pt x="14" y="41"/>
                  </a:lnTo>
                  <a:lnTo>
                    <a:pt x="19" y="33"/>
                  </a:lnTo>
                  <a:lnTo>
                    <a:pt x="25" y="25"/>
                  </a:lnTo>
                  <a:lnTo>
                    <a:pt x="31" y="17"/>
                  </a:lnTo>
                  <a:lnTo>
                    <a:pt x="39" y="8"/>
                  </a:lnTo>
                  <a:lnTo>
                    <a:pt x="47" y="0"/>
                  </a:lnTo>
                  <a:lnTo>
                    <a:pt x="46" y="2"/>
                  </a:lnTo>
                  <a:lnTo>
                    <a:pt x="45" y="6"/>
                  </a:lnTo>
                  <a:lnTo>
                    <a:pt x="44" y="10"/>
                  </a:lnTo>
                  <a:lnTo>
                    <a:pt x="42" y="14"/>
                  </a:lnTo>
                  <a:lnTo>
                    <a:pt x="41" y="18"/>
                  </a:lnTo>
                  <a:lnTo>
                    <a:pt x="40" y="21"/>
                  </a:lnTo>
                  <a:lnTo>
                    <a:pt x="40" y="22"/>
                  </a:lnTo>
                  <a:lnTo>
                    <a:pt x="39" y="22"/>
                  </a:lnTo>
                  <a:lnTo>
                    <a:pt x="40" y="22"/>
                  </a:lnTo>
                  <a:lnTo>
                    <a:pt x="40" y="21"/>
                  </a:lnTo>
                  <a:lnTo>
                    <a:pt x="109" y="82"/>
                  </a:lnTo>
                  <a:close/>
                </a:path>
              </a:pathLst>
            </a:custGeom>
            <a:solidFill>
              <a:srgbClr val="D3975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4" name="Freeform 58"/>
            <p:cNvSpPr>
              <a:spLocks/>
            </p:cNvSpPr>
            <p:nvPr/>
          </p:nvSpPr>
          <p:spPr bwMode="auto">
            <a:xfrm>
              <a:off x="1696" y="1918"/>
              <a:ext cx="335" cy="292"/>
            </a:xfrm>
            <a:custGeom>
              <a:avLst/>
              <a:gdLst>
                <a:gd name="T0" fmla="*/ 4 w 335"/>
                <a:gd name="T1" fmla="*/ 210 h 292"/>
                <a:gd name="T2" fmla="*/ 2 w 335"/>
                <a:gd name="T3" fmla="*/ 200 h 292"/>
                <a:gd name="T4" fmla="*/ 1 w 335"/>
                <a:gd name="T5" fmla="*/ 192 h 292"/>
                <a:gd name="T6" fmla="*/ 0 w 335"/>
                <a:gd name="T7" fmla="*/ 185 h 292"/>
                <a:gd name="T8" fmla="*/ 1 w 335"/>
                <a:gd name="T9" fmla="*/ 178 h 292"/>
                <a:gd name="T10" fmla="*/ 2 w 335"/>
                <a:gd name="T11" fmla="*/ 173 h 292"/>
                <a:gd name="T12" fmla="*/ 4 w 335"/>
                <a:gd name="T13" fmla="*/ 168 h 292"/>
                <a:gd name="T14" fmla="*/ 7 w 335"/>
                <a:gd name="T15" fmla="*/ 164 h 292"/>
                <a:gd name="T16" fmla="*/ 12 w 335"/>
                <a:gd name="T17" fmla="*/ 158 h 292"/>
                <a:gd name="T18" fmla="*/ 21 w 335"/>
                <a:gd name="T19" fmla="*/ 149 h 292"/>
                <a:gd name="T20" fmla="*/ 29 w 335"/>
                <a:gd name="T21" fmla="*/ 142 h 292"/>
                <a:gd name="T22" fmla="*/ 34 w 335"/>
                <a:gd name="T23" fmla="*/ 135 h 292"/>
                <a:gd name="T24" fmla="*/ 39 w 335"/>
                <a:gd name="T25" fmla="*/ 129 h 292"/>
                <a:gd name="T26" fmla="*/ 45 w 335"/>
                <a:gd name="T27" fmla="*/ 120 h 292"/>
                <a:gd name="T28" fmla="*/ 129 w 335"/>
                <a:gd name="T29" fmla="*/ 65 h 292"/>
                <a:gd name="T30" fmla="*/ 137 w 335"/>
                <a:gd name="T31" fmla="*/ 56 h 292"/>
                <a:gd name="T32" fmla="*/ 143 w 335"/>
                <a:gd name="T33" fmla="*/ 48 h 292"/>
                <a:gd name="T34" fmla="*/ 147 w 335"/>
                <a:gd name="T35" fmla="*/ 41 h 292"/>
                <a:gd name="T36" fmla="*/ 151 w 335"/>
                <a:gd name="T37" fmla="*/ 34 h 292"/>
                <a:gd name="T38" fmla="*/ 159 w 335"/>
                <a:gd name="T39" fmla="*/ 20 h 292"/>
                <a:gd name="T40" fmla="*/ 170 w 335"/>
                <a:gd name="T41" fmla="*/ 0 h 292"/>
                <a:gd name="T42" fmla="*/ 179 w 335"/>
                <a:gd name="T43" fmla="*/ 23 h 292"/>
                <a:gd name="T44" fmla="*/ 182 w 335"/>
                <a:gd name="T45" fmla="*/ 32 h 292"/>
                <a:gd name="T46" fmla="*/ 183 w 335"/>
                <a:gd name="T47" fmla="*/ 40 h 292"/>
                <a:gd name="T48" fmla="*/ 182 w 335"/>
                <a:gd name="T49" fmla="*/ 49 h 292"/>
                <a:gd name="T50" fmla="*/ 180 w 335"/>
                <a:gd name="T51" fmla="*/ 59 h 292"/>
                <a:gd name="T52" fmla="*/ 176 w 335"/>
                <a:gd name="T53" fmla="*/ 72 h 292"/>
                <a:gd name="T54" fmla="*/ 170 w 335"/>
                <a:gd name="T55" fmla="*/ 87 h 292"/>
                <a:gd name="T56" fmla="*/ 161 w 335"/>
                <a:gd name="T57" fmla="*/ 98 h 292"/>
                <a:gd name="T58" fmla="*/ 155 w 335"/>
                <a:gd name="T59" fmla="*/ 106 h 292"/>
                <a:gd name="T60" fmla="*/ 153 w 335"/>
                <a:gd name="T61" fmla="*/ 110 h 292"/>
                <a:gd name="T62" fmla="*/ 151 w 335"/>
                <a:gd name="T63" fmla="*/ 114 h 292"/>
                <a:gd name="T64" fmla="*/ 150 w 335"/>
                <a:gd name="T65" fmla="*/ 117 h 292"/>
                <a:gd name="T66" fmla="*/ 150 w 335"/>
                <a:gd name="T67" fmla="*/ 120 h 292"/>
                <a:gd name="T68" fmla="*/ 151 w 335"/>
                <a:gd name="T69" fmla="*/ 122 h 292"/>
                <a:gd name="T70" fmla="*/ 153 w 335"/>
                <a:gd name="T71" fmla="*/ 124 h 292"/>
                <a:gd name="T72" fmla="*/ 156 w 335"/>
                <a:gd name="T73" fmla="*/ 126 h 292"/>
                <a:gd name="T74" fmla="*/ 160 w 335"/>
                <a:gd name="T75" fmla="*/ 128 h 292"/>
                <a:gd name="T76" fmla="*/ 165 w 335"/>
                <a:gd name="T77" fmla="*/ 129 h 292"/>
                <a:gd name="T78" fmla="*/ 171 w 335"/>
                <a:gd name="T79" fmla="*/ 130 h 292"/>
                <a:gd name="T80" fmla="*/ 187 w 335"/>
                <a:gd name="T81" fmla="*/ 131 h 292"/>
                <a:gd name="T82" fmla="*/ 313 w 335"/>
                <a:gd name="T83" fmla="*/ 155 h 292"/>
                <a:gd name="T84" fmla="*/ 237 w 335"/>
                <a:gd name="T85" fmla="*/ 163 h 292"/>
                <a:gd name="T86" fmla="*/ 335 w 335"/>
                <a:gd name="T87" fmla="*/ 225 h 292"/>
                <a:gd name="T88" fmla="*/ 305 w 335"/>
                <a:gd name="T89" fmla="*/ 263 h 292"/>
                <a:gd name="T90" fmla="*/ 239 w 335"/>
                <a:gd name="T91" fmla="*/ 292 h 292"/>
                <a:gd name="T92" fmla="*/ 180 w 335"/>
                <a:gd name="T93" fmla="*/ 253 h 292"/>
                <a:gd name="T94" fmla="*/ 125 w 335"/>
                <a:gd name="T95" fmla="*/ 236 h 292"/>
                <a:gd name="T96" fmla="*/ 105 w 335"/>
                <a:gd name="T97" fmla="*/ 238 h 292"/>
                <a:gd name="T98" fmla="*/ 89 w 335"/>
                <a:gd name="T99" fmla="*/ 239 h 292"/>
                <a:gd name="T100" fmla="*/ 74 w 335"/>
                <a:gd name="T101" fmla="*/ 240 h 292"/>
                <a:gd name="T102" fmla="*/ 64 w 335"/>
                <a:gd name="T103" fmla="*/ 240 h 292"/>
                <a:gd name="T104" fmla="*/ 58 w 335"/>
                <a:gd name="T105" fmla="*/ 240 h 292"/>
                <a:gd name="T106" fmla="*/ 51 w 335"/>
                <a:gd name="T107" fmla="*/ 238 h 292"/>
                <a:gd name="T108" fmla="*/ 44 w 335"/>
                <a:gd name="T109" fmla="*/ 236 h 292"/>
                <a:gd name="T110" fmla="*/ 37 w 335"/>
                <a:gd name="T111" fmla="*/ 233 h 292"/>
                <a:gd name="T112" fmla="*/ 29 w 335"/>
                <a:gd name="T113" fmla="*/ 230 h 292"/>
                <a:gd name="T114" fmla="*/ 20 w 335"/>
                <a:gd name="T115" fmla="*/ 225 h 292"/>
                <a:gd name="T116" fmla="*/ 11 w 335"/>
                <a:gd name="T117" fmla="*/ 219 h 2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35" h="292">
                  <a:moveTo>
                    <a:pt x="6" y="216"/>
                  </a:moveTo>
                  <a:lnTo>
                    <a:pt x="4" y="210"/>
                  </a:lnTo>
                  <a:lnTo>
                    <a:pt x="3" y="205"/>
                  </a:lnTo>
                  <a:lnTo>
                    <a:pt x="2" y="200"/>
                  </a:lnTo>
                  <a:lnTo>
                    <a:pt x="1" y="196"/>
                  </a:lnTo>
                  <a:lnTo>
                    <a:pt x="1" y="192"/>
                  </a:lnTo>
                  <a:lnTo>
                    <a:pt x="0" y="188"/>
                  </a:lnTo>
                  <a:lnTo>
                    <a:pt x="0" y="185"/>
                  </a:lnTo>
                  <a:lnTo>
                    <a:pt x="0" y="181"/>
                  </a:lnTo>
                  <a:lnTo>
                    <a:pt x="1" y="178"/>
                  </a:lnTo>
                  <a:lnTo>
                    <a:pt x="1" y="175"/>
                  </a:lnTo>
                  <a:lnTo>
                    <a:pt x="2" y="173"/>
                  </a:lnTo>
                  <a:lnTo>
                    <a:pt x="3" y="170"/>
                  </a:lnTo>
                  <a:lnTo>
                    <a:pt x="4" y="168"/>
                  </a:lnTo>
                  <a:lnTo>
                    <a:pt x="5" y="166"/>
                  </a:lnTo>
                  <a:lnTo>
                    <a:pt x="7" y="164"/>
                  </a:lnTo>
                  <a:lnTo>
                    <a:pt x="9" y="162"/>
                  </a:lnTo>
                  <a:lnTo>
                    <a:pt x="12" y="158"/>
                  </a:lnTo>
                  <a:lnTo>
                    <a:pt x="16" y="154"/>
                  </a:lnTo>
                  <a:lnTo>
                    <a:pt x="21" y="149"/>
                  </a:lnTo>
                  <a:lnTo>
                    <a:pt x="26" y="144"/>
                  </a:lnTo>
                  <a:lnTo>
                    <a:pt x="29" y="142"/>
                  </a:lnTo>
                  <a:lnTo>
                    <a:pt x="31" y="139"/>
                  </a:lnTo>
                  <a:lnTo>
                    <a:pt x="34" y="135"/>
                  </a:lnTo>
                  <a:lnTo>
                    <a:pt x="37" y="132"/>
                  </a:lnTo>
                  <a:lnTo>
                    <a:pt x="39" y="129"/>
                  </a:lnTo>
                  <a:lnTo>
                    <a:pt x="42" y="125"/>
                  </a:lnTo>
                  <a:lnTo>
                    <a:pt x="45" y="120"/>
                  </a:lnTo>
                  <a:lnTo>
                    <a:pt x="48" y="116"/>
                  </a:lnTo>
                  <a:lnTo>
                    <a:pt x="129" y="65"/>
                  </a:lnTo>
                  <a:lnTo>
                    <a:pt x="133" y="60"/>
                  </a:lnTo>
                  <a:lnTo>
                    <a:pt x="137" y="56"/>
                  </a:lnTo>
                  <a:lnTo>
                    <a:pt x="140" y="52"/>
                  </a:lnTo>
                  <a:lnTo>
                    <a:pt x="143" y="48"/>
                  </a:lnTo>
                  <a:lnTo>
                    <a:pt x="145" y="44"/>
                  </a:lnTo>
                  <a:lnTo>
                    <a:pt x="147" y="41"/>
                  </a:lnTo>
                  <a:lnTo>
                    <a:pt x="149" y="37"/>
                  </a:lnTo>
                  <a:lnTo>
                    <a:pt x="151" y="34"/>
                  </a:lnTo>
                  <a:lnTo>
                    <a:pt x="155" y="27"/>
                  </a:lnTo>
                  <a:lnTo>
                    <a:pt x="159" y="20"/>
                  </a:lnTo>
                  <a:lnTo>
                    <a:pt x="164" y="11"/>
                  </a:lnTo>
                  <a:lnTo>
                    <a:pt x="170" y="0"/>
                  </a:lnTo>
                  <a:lnTo>
                    <a:pt x="175" y="13"/>
                  </a:lnTo>
                  <a:lnTo>
                    <a:pt x="179" y="23"/>
                  </a:lnTo>
                  <a:lnTo>
                    <a:pt x="181" y="27"/>
                  </a:lnTo>
                  <a:lnTo>
                    <a:pt x="182" y="32"/>
                  </a:lnTo>
                  <a:lnTo>
                    <a:pt x="183" y="36"/>
                  </a:lnTo>
                  <a:lnTo>
                    <a:pt x="183" y="40"/>
                  </a:lnTo>
                  <a:lnTo>
                    <a:pt x="183" y="44"/>
                  </a:lnTo>
                  <a:lnTo>
                    <a:pt x="182" y="49"/>
                  </a:lnTo>
                  <a:lnTo>
                    <a:pt x="181" y="54"/>
                  </a:lnTo>
                  <a:lnTo>
                    <a:pt x="180" y="59"/>
                  </a:lnTo>
                  <a:lnTo>
                    <a:pt x="178" y="65"/>
                  </a:lnTo>
                  <a:lnTo>
                    <a:pt x="176" y="72"/>
                  </a:lnTo>
                  <a:lnTo>
                    <a:pt x="173" y="79"/>
                  </a:lnTo>
                  <a:lnTo>
                    <a:pt x="170" y="87"/>
                  </a:lnTo>
                  <a:lnTo>
                    <a:pt x="165" y="93"/>
                  </a:lnTo>
                  <a:lnTo>
                    <a:pt x="161" y="98"/>
                  </a:lnTo>
                  <a:lnTo>
                    <a:pt x="158" y="102"/>
                  </a:lnTo>
                  <a:lnTo>
                    <a:pt x="155" y="106"/>
                  </a:lnTo>
                  <a:lnTo>
                    <a:pt x="154" y="108"/>
                  </a:lnTo>
                  <a:lnTo>
                    <a:pt x="153" y="110"/>
                  </a:lnTo>
                  <a:lnTo>
                    <a:pt x="152" y="112"/>
                  </a:lnTo>
                  <a:lnTo>
                    <a:pt x="151" y="114"/>
                  </a:lnTo>
                  <a:lnTo>
                    <a:pt x="150" y="115"/>
                  </a:lnTo>
                  <a:lnTo>
                    <a:pt x="150" y="117"/>
                  </a:lnTo>
                  <a:lnTo>
                    <a:pt x="150" y="118"/>
                  </a:lnTo>
                  <a:lnTo>
                    <a:pt x="150" y="120"/>
                  </a:lnTo>
                  <a:lnTo>
                    <a:pt x="151" y="121"/>
                  </a:lnTo>
                  <a:lnTo>
                    <a:pt x="151" y="122"/>
                  </a:lnTo>
                  <a:lnTo>
                    <a:pt x="152" y="123"/>
                  </a:lnTo>
                  <a:lnTo>
                    <a:pt x="153" y="124"/>
                  </a:lnTo>
                  <a:lnTo>
                    <a:pt x="155" y="125"/>
                  </a:lnTo>
                  <a:lnTo>
                    <a:pt x="156" y="126"/>
                  </a:lnTo>
                  <a:lnTo>
                    <a:pt x="158" y="127"/>
                  </a:lnTo>
                  <a:lnTo>
                    <a:pt x="160" y="128"/>
                  </a:lnTo>
                  <a:lnTo>
                    <a:pt x="162" y="129"/>
                  </a:lnTo>
                  <a:lnTo>
                    <a:pt x="165" y="129"/>
                  </a:lnTo>
                  <a:lnTo>
                    <a:pt x="168" y="130"/>
                  </a:lnTo>
                  <a:lnTo>
                    <a:pt x="171" y="130"/>
                  </a:lnTo>
                  <a:lnTo>
                    <a:pt x="178" y="131"/>
                  </a:lnTo>
                  <a:lnTo>
                    <a:pt x="187" y="131"/>
                  </a:lnTo>
                  <a:lnTo>
                    <a:pt x="251" y="139"/>
                  </a:lnTo>
                  <a:lnTo>
                    <a:pt x="313" y="155"/>
                  </a:lnTo>
                  <a:lnTo>
                    <a:pt x="329" y="175"/>
                  </a:lnTo>
                  <a:lnTo>
                    <a:pt x="237" y="163"/>
                  </a:lnTo>
                  <a:lnTo>
                    <a:pt x="206" y="162"/>
                  </a:lnTo>
                  <a:lnTo>
                    <a:pt x="335" y="225"/>
                  </a:lnTo>
                  <a:lnTo>
                    <a:pt x="335" y="260"/>
                  </a:lnTo>
                  <a:lnTo>
                    <a:pt x="305" y="263"/>
                  </a:lnTo>
                  <a:lnTo>
                    <a:pt x="198" y="230"/>
                  </a:lnTo>
                  <a:lnTo>
                    <a:pt x="239" y="292"/>
                  </a:lnTo>
                  <a:lnTo>
                    <a:pt x="213" y="292"/>
                  </a:lnTo>
                  <a:lnTo>
                    <a:pt x="180" y="253"/>
                  </a:lnTo>
                  <a:lnTo>
                    <a:pt x="137" y="236"/>
                  </a:lnTo>
                  <a:lnTo>
                    <a:pt x="125" y="236"/>
                  </a:lnTo>
                  <a:lnTo>
                    <a:pt x="115" y="237"/>
                  </a:lnTo>
                  <a:lnTo>
                    <a:pt x="105" y="238"/>
                  </a:lnTo>
                  <a:lnTo>
                    <a:pt x="97" y="238"/>
                  </a:lnTo>
                  <a:lnTo>
                    <a:pt x="89" y="239"/>
                  </a:lnTo>
                  <a:lnTo>
                    <a:pt x="81" y="240"/>
                  </a:lnTo>
                  <a:lnTo>
                    <a:pt x="74" y="240"/>
                  </a:lnTo>
                  <a:lnTo>
                    <a:pt x="68" y="240"/>
                  </a:lnTo>
                  <a:lnTo>
                    <a:pt x="64" y="240"/>
                  </a:lnTo>
                  <a:lnTo>
                    <a:pt x="61" y="240"/>
                  </a:lnTo>
                  <a:lnTo>
                    <a:pt x="58" y="240"/>
                  </a:lnTo>
                  <a:lnTo>
                    <a:pt x="54" y="239"/>
                  </a:lnTo>
                  <a:lnTo>
                    <a:pt x="51" y="238"/>
                  </a:lnTo>
                  <a:lnTo>
                    <a:pt x="48" y="237"/>
                  </a:lnTo>
                  <a:lnTo>
                    <a:pt x="44" y="236"/>
                  </a:lnTo>
                  <a:lnTo>
                    <a:pt x="40" y="235"/>
                  </a:lnTo>
                  <a:lnTo>
                    <a:pt x="37" y="233"/>
                  </a:lnTo>
                  <a:lnTo>
                    <a:pt x="33" y="232"/>
                  </a:lnTo>
                  <a:lnTo>
                    <a:pt x="29" y="230"/>
                  </a:lnTo>
                  <a:lnTo>
                    <a:pt x="24" y="228"/>
                  </a:lnTo>
                  <a:lnTo>
                    <a:pt x="20" y="225"/>
                  </a:lnTo>
                  <a:lnTo>
                    <a:pt x="16" y="222"/>
                  </a:lnTo>
                  <a:lnTo>
                    <a:pt x="11" y="219"/>
                  </a:lnTo>
                  <a:lnTo>
                    <a:pt x="6" y="216"/>
                  </a:lnTo>
                  <a:close/>
                </a:path>
              </a:pathLst>
            </a:custGeom>
            <a:solidFill>
              <a:srgbClr val="EBAA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5" name="Freeform 59"/>
            <p:cNvSpPr>
              <a:spLocks/>
            </p:cNvSpPr>
            <p:nvPr/>
          </p:nvSpPr>
          <p:spPr bwMode="auto">
            <a:xfrm>
              <a:off x="1530" y="1813"/>
              <a:ext cx="194" cy="311"/>
            </a:xfrm>
            <a:custGeom>
              <a:avLst/>
              <a:gdLst>
                <a:gd name="T0" fmla="*/ 0 w 194"/>
                <a:gd name="T1" fmla="*/ 0 h 311"/>
                <a:gd name="T2" fmla="*/ 91 w 194"/>
                <a:gd name="T3" fmla="*/ 205 h 311"/>
                <a:gd name="T4" fmla="*/ 101 w 194"/>
                <a:gd name="T5" fmla="*/ 204 h 311"/>
                <a:gd name="T6" fmla="*/ 110 w 194"/>
                <a:gd name="T7" fmla="*/ 204 h 311"/>
                <a:gd name="T8" fmla="*/ 118 w 194"/>
                <a:gd name="T9" fmla="*/ 204 h 311"/>
                <a:gd name="T10" fmla="*/ 126 w 194"/>
                <a:gd name="T11" fmla="*/ 205 h 311"/>
                <a:gd name="T12" fmla="*/ 134 w 194"/>
                <a:gd name="T13" fmla="*/ 206 h 311"/>
                <a:gd name="T14" fmla="*/ 141 w 194"/>
                <a:gd name="T15" fmla="*/ 208 h 311"/>
                <a:gd name="T16" fmla="*/ 147 w 194"/>
                <a:gd name="T17" fmla="*/ 211 h 311"/>
                <a:gd name="T18" fmla="*/ 153 w 194"/>
                <a:gd name="T19" fmla="*/ 214 h 311"/>
                <a:gd name="T20" fmla="*/ 159 w 194"/>
                <a:gd name="T21" fmla="*/ 217 h 311"/>
                <a:gd name="T22" fmla="*/ 165 w 194"/>
                <a:gd name="T23" fmla="*/ 221 h 311"/>
                <a:gd name="T24" fmla="*/ 170 w 194"/>
                <a:gd name="T25" fmla="*/ 226 h 311"/>
                <a:gd name="T26" fmla="*/ 176 w 194"/>
                <a:gd name="T27" fmla="*/ 231 h 311"/>
                <a:gd name="T28" fmla="*/ 181 w 194"/>
                <a:gd name="T29" fmla="*/ 237 h 311"/>
                <a:gd name="T30" fmla="*/ 189 w 194"/>
                <a:gd name="T31" fmla="*/ 246 h 311"/>
                <a:gd name="T32" fmla="*/ 185 w 194"/>
                <a:gd name="T33" fmla="*/ 260 h 311"/>
                <a:gd name="T34" fmla="*/ 178 w 194"/>
                <a:gd name="T35" fmla="*/ 257 h 311"/>
                <a:gd name="T36" fmla="*/ 169 w 194"/>
                <a:gd name="T37" fmla="*/ 256 h 311"/>
                <a:gd name="T38" fmla="*/ 161 w 194"/>
                <a:gd name="T39" fmla="*/ 254 h 311"/>
                <a:gd name="T40" fmla="*/ 152 w 194"/>
                <a:gd name="T41" fmla="*/ 254 h 311"/>
                <a:gd name="T42" fmla="*/ 143 w 194"/>
                <a:gd name="T43" fmla="*/ 254 h 311"/>
                <a:gd name="T44" fmla="*/ 135 w 194"/>
                <a:gd name="T45" fmla="*/ 254 h 311"/>
                <a:gd name="T46" fmla="*/ 126 w 194"/>
                <a:gd name="T47" fmla="*/ 256 h 311"/>
                <a:gd name="T48" fmla="*/ 118 w 194"/>
                <a:gd name="T49" fmla="*/ 258 h 311"/>
                <a:gd name="T50" fmla="*/ 110 w 194"/>
                <a:gd name="T51" fmla="*/ 261 h 311"/>
                <a:gd name="T52" fmla="*/ 103 w 194"/>
                <a:gd name="T53" fmla="*/ 265 h 311"/>
                <a:gd name="T54" fmla="*/ 96 w 194"/>
                <a:gd name="T55" fmla="*/ 270 h 311"/>
                <a:gd name="T56" fmla="*/ 89 w 194"/>
                <a:gd name="T57" fmla="*/ 276 h 311"/>
                <a:gd name="T58" fmla="*/ 83 w 194"/>
                <a:gd name="T59" fmla="*/ 283 h 311"/>
                <a:gd name="T60" fmla="*/ 78 w 194"/>
                <a:gd name="T61" fmla="*/ 291 h 311"/>
                <a:gd name="T62" fmla="*/ 74 w 194"/>
                <a:gd name="T63" fmla="*/ 300 h 311"/>
                <a:gd name="T64" fmla="*/ 70 w 194"/>
                <a:gd name="T65" fmla="*/ 311 h 3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94" h="311">
                  <a:moveTo>
                    <a:pt x="70" y="311"/>
                  </a:moveTo>
                  <a:lnTo>
                    <a:pt x="0" y="0"/>
                  </a:lnTo>
                  <a:lnTo>
                    <a:pt x="86" y="206"/>
                  </a:lnTo>
                  <a:lnTo>
                    <a:pt x="91" y="205"/>
                  </a:lnTo>
                  <a:lnTo>
                    <a:pt x="96" y="205"/>
                  </a:lnTo>
                  <a:lnTo>
                    <a:pt x="101" y="204"/>
                  </a:lnTo>
                  <a:lnTo>
                    <a:pt x="106" y="204"/>
                  </a:lnTo>
                  <a:lnTo>
                    <a:pt x="110" y="204"/>
                  </a:lnTo>
                  <a:lnTo>
                    <a:pt x="114" y="204"/>
                  </a:lnTo>
                  <a:lnTo>
                    <a:pt x="118" y="204"/>
                  </a:lnTo>
                  <a:lnTo>
                    <a:pt x="122" y="205"/>
                  </a:lnTo>
                  <a:lnTo>
                    <a:pt x="126" y="205"/>
                  </a:lnTo>
                  <a:lnTo>
                    <a:pt x="130" y="206"/>
                  </a:lnTo>
                  <a:lnTo>
                    <a:pt x="134" y="206"/>
                  </a:lnTo>
                  <a:lnTo>
                    <a:pt x="137" y="207"/>
                  </a:lnTo>
                  <a:lnTo>
                    <a:pt x="141" y="208"/>
                  </a:lnTo>
                  <a:lnTo>
                    <a:pt x="144" y="209"/>
                  </a:lnTo>
                  <a:lnTo>
                    <a:pt x="147" y="211"/>
                  </a:lnTo>
                  <a:lnTo>
                    <a:pt x="150" y="212"/>
                  </a:lnTo>
                  <a:lnTo>
                    <a:pt x="153" y="214"/>
                  </a:lnTo>
                  <a:lnTo>
                    <a:pt x="156" y="215"/>
                  </a:lnTo>
                  <a:lnTo>
                    <a:pt x="159" y="217"/>
                  </a:lnTo>
                  <a:lnTo>
                    <a:pt x="162" y="219"/>
                  </a:lnTo>
                  <a:lnTo>
                    <a:pt x="165" y="221"/>
                  </a:lnTo>
                  <a:lnTo>
                    <a:pt x="168" y="223"/>
                  </a:lnTo>
                  <a:lnTo>
                    <a:pt x="170" y="226"/>
                  </a:lnTo>
                  <a:lnTo>
                    <a:pt x="173" y="228"/>
                  </a:lnTo>
                  <a:lnTo>
                    <a:pt x="176" y="231"/>
                  </a:lnTo>
                  <a:lnTo>
                    <a:pt x="178" y="234"/>
                  </a:lnTo>
                  <a:lnTo>
                    <a:pt x="181" y="237"/>
                  </a:lnTo>
                  <a:lnTo>
                    <a:pt x="184" y="240"/>
                  </a:lnTo>
                  <a:lnTo>
                    <a:pt x="189" y="246"/>
                  </a:lnTo>
                  <a:lnTo>
                    <a:pt x="194" y="253"/>
                  </a:lnTo>
                  <a:lnTo>
                    <a:pt x="185" y="260"/>
                  </a:lnTo>
                  <a:lnTo>
                    <a:pt x="182" y="259"/>
                  </a:lnTo>
                  <a:lnTo>
                    <a:pt x="178" y="257"/>
                  </a:lnTo>
                  <a:lnTo>
                    <a:pt x="174" y="256"/>
                  </a:lnTo>
                  <a:lnTo>
                    <a:pt x="169" y="256"/>
                  </a:lnTo>
                  <a:lnTo>
                    <a:pt x="165" y="255"/>
                  </a:lnTo>
                  <a:lnTo>
                    <a:pt x="161" y="254"/>
                  </a:lnTo>
                  <a:lnTo>
                    <a:pt x="156" y="254"/>
                  </a:lnTo>
                  <a:lnTo>
                    <a:pt x="152" y="254"/>
                  </a:lnTo>
                  <a:lnTo>
                    <a:pt x="148" y="254"/>
                  </a:lnTo>
                  <a:lnTo>
                    <a:pt x="143" y="254"/>
                  </a:lnTo>
                  <a:lnTo>
                    <a:pt x="139" y="254"/>
                  </a:lnTo>
                  <a:lnTo>
                    <a:pt x="135" y="254"/>
                  </a:lnTo>
                  <a:lnTo>
                    <a:pt x="131" y="255"/>
                  </a:lnTo>
                  <a:lnTo>
                    <a:pt x="126" y="256"/>
                  </a:lnTo>
                  <a:lnTo>
                    <a:pt x="122" y="257"/>
                  </a:lnTo>
                  <a:lnTo>
                    <a:pt x="118" y="258"/>
                  </a:lnTo>
                  <a:lnTo>
                    <a:pt x="114" y="260"/>
                  </a:lnTo>
                  <a:lnTo>
                    <a:pt x="110" y="261"/>
                  </a:lnTo>
                  <a:lnTo>
                    <a:pt x="106" y="263"/>
                  </a:lnTo>
                  <a:lnTo>
                    <a:pt x="103" y="265"/>
                  </a:lnTo>
                  <a:lnTo>
                    <a:pt x="99" y="267"/>
                  </a:lnTo>
                  <a:lnTo>
                    <a:pt x="96" y="270"/>
                  </a:lnTo>
                  <a:lnTo>
                    <a:pt x="92" y="273"/>
                  </a:lnTo>
                  <a:lnTo>
                    <a:pt x="89" y="276"/>
                  </a:lnTo>
                  <a:lnTo>
                    <a:pt x="86" y="279"/>
                  </a:lnTo>
                  <a:lnTo>
                    <a:pt x="83" y="283"/>
                  </a:lnTo>
                  <a:lnTo>
                    <a:pt x="81" y="287"/>
                  </a:lnTo>
                  <a:lnTo>
                    <a:pt x="78" y="291"/>
                  </a:lnTo>
                  <a:lnTo>
                    <a:pt x="76" y="295"/>
                  </a:lnTo>
                  <a:lnTo>
                    <a:pt x="74" y="300"/>
                  </a:lnTo>
                  <a:lnTo>
                    <a:pt x="72" y="305"/>
                  </a:lnTo>
                  <a:lnTo>
                    <a:pt x="70" y="311"/>
                  </a:lnTo>
                  <a:close/>
                </a:path>
              </a:pathLst>
            </a:custGeom>
            <a:solidFill>
              <a:srgbClr val="D3975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6" name="Freeform 60"/>
            <p:cNvSpPr>
              <a:spLocks/>
            </p:cNvSpPr>
            <p:nvPr/>
          </p:nvSpPr>
          <p:spPr bwMode="auto">
            <a:xfrm>
              <a:off x="1494" y="1606"/>
              <a:ext cx="253" cy="368"/>
            </a:xfrm>
            <a:custGeom>
              <a:avLst/>
              <a:gdLst>
                <a:gd name="T0" fmla="*/ 68 w 253"/>
                <a:gd name="T1" fmla="*/ 353 h 368"/>
                <a:gd name="T2" fmla="*/ 22 w 253"/>
                <a:gd name="T3" fmla="*/ 218 h 368"/>
                <a:gd name="T4" fmla="*/ 24 w 253"/>
                <a:gd name="T5" fmla="*/ 171 h 368"/>
                <a:gd name="T6" fmla="*/ 25 w 253"/>
                <a:gd name="T7" fmla="*/ 129 h 368"/>
                <a:gd name="T8" fmla="*/ 25 w 253"/>
                <a:gd name="T9" fmla="*/ 100 h 368"/>
                <a:gd name="T10" fmla="*/ 25 w 253"/>
                <a:gd name="T11" fmla="*/ 83 h 368"/>
                <a:gd name="T12" fmla="*/ 24 w 253"/>
                <a:gd name="T13" fmla="*/ 67 h 368"/>
                <a:gd name="T14" fmla="*/ 23 w 253"/>
                <a:gd name="T15" fmla="*/ 53 h 368"/>
                <a:gd name="T16" fmla="*/ 21 w 253"/>
                <a:gd name="T17" fmla="*/ 40 h 368"/>
                <a:gd name="T18" fmla="*/ 19 w 253"/>
                <a:gd name="T19" fmla="*/ 28 h 368"/>
                <a:gd name="T20" fmla="*/ 16 w 253"/>
                <a:gd name="T21" fmla="*/ 19 h 368"/>
                <a:gd name="T22" fmla="*/ 12 w 253"/>
                <a:gd name="T23" fmla="*/ 11 h 368"/>
                <a:gd name="T24" fmla="*/ 8 w 253"/>
                <a:gd name="T25" fmla="*/ 5 h 368"/>
                <a:gd name="T26" fmla="*/ 3 w 253"/>
                <a:gd name="T27" fmla="*/ 1 h 368"/>
                <a:gd name="T28" fmla="*/ 7 w 253"/>
                <a:gd name="T29" fmla="*/ 2 h 368"/>
                <a:gd name="T30" fmla="*/ 19 w 253"/>
                <a:gd name="T31" fmla="*/ 6 h 368"/>
                <a:gd name="T32" fmla="*/ 38 w 253"/>
                <a:gd name="T33" fmla="*/ 10 h 368"/>
                <a:gd name="T34" fmla="*/ 63 w 253"/>
                <a:gd name="T35" fmla="*/ 15 h 368"/>
                <a:gd name="T36" fmla="*/ 81 w 253"/>
                <a:gd name="T37" fmla="*/ 18 h 368"/>
                <a:gd name="T38" fmla="*/ 92 w 253"/>
                <a:gd name="T39" fmla="*/ 21 h 368"/>
                <a:gd name="T40" fmla="*/ 104 w 253"/>
                <a:gd name="T41" fmla="*/ 24 h 368"/>
                <a:gd name="T42" fmla="*/ 114 w 253"/>
                <a:gd name="T43" fmla="*/ 29 h 368"/>
                <a:gd name="T44" fmla="*/ 125 w 253"/>
                <a:gd name="T45" fmla="*/ 34 h 368"/>
                <a:gd name="T46" fmla="*/ 135 w 253"/>
                <a:gd name="T47" fmla="*/ 41 h 368"/>
                <a:gd name="T48" fmla="*/ 144 w 253"/>
                <a:gd name="T49" fmla="*/ 49 h 368"/>
                <a:gd name="T50" fmla="*/ 153 w 253"/>
                <a:gd name="T51" fmla="*/ 59 h 368"/>
                <a:gd name="T52" fmla="*/ 162 w 253"/>
                <a:gd name="T53" fmla="*/ 71 h 368"/>
                <a:gd name="T54" fmla="*/ 169 w 253"/>
                <a:gd name="T55" fmla="*/ 86 h 368"/>
                <a:gd name="T56" fmla="*/ 253 w 253"/>
                <a:gd name="T57" fmla="*/ 261 h 368"/>
                <a:gd name="T58" fmla="*/ 234 w 253"/>
                <a:gd name="T59" fmla="*/ 278 h 368"/>
                <a:gd name="T60" fmla="*/ 214 w 253"/>
                <a:gd name="T61" fmla="*/ 295 h 368"/>
                <a:gd name="T62" fmla="*/ 194 w 253"/>
                <a:gd name="T63" fmla="*/ 311 h 368"/>
                <a:gd name="T64" fmla="*/ 183 w 253"/>
                <a:gd name="T65" fmla="*/ 318 h 368"/>
                <a:gd name="T66" fmla="*/ 172 w 253"/>
                <a:gd name="T67" fmla="*/ 326 h 368"/>
                <a:gd name="T68" fmla="*/ 161 w 253"/>
                <a:gd name="T69" fmla="*/ 333 h 368"/>
                <a:gd name="T70" fmla="*/ 149 w 253"/>
                <a:gd name="T71" fmla="*/ 340 h 368"/>
                <a:gd name="T72" fmla="*/ 137 w 253"/>
                <a:gd name="T73" fmla="*/ 346 h 368"/>
                <a:gd name="T74" fmla="*/ 125 w 253"/>
                <a:gd name="T75" fmla="*/ 352 h 368"/>
                <a:gd name="T76" fmla="*/ 112 w 253"/>
                <a:gd name="T77" fmla="*/ 357 h 368"/>
                <a:gd name="T78" fmla="*/ 99 w 253"/>
                <a:gd name="T79" fmla="*/ 361 h 368"/>
                <a:gd name="T80" fmla="*/ 85 w 253"/>
                <a:gd name="T81" fmla="*/ 365 h 368"/>
                <a:gd name="T82" fmla="*/ 71 w 253"/>
                <a:gd name="T83" fmla="*/ 368 h 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53" h="368">
                  <a:moveTo>
                    <a:pt x="71" y="368"/>
                  </a:moveTo>
                  <a:lnTo>
                    <a:pt x="68" y="353"/>
                  </a:lnTo>
                  <a:lnTo>
                    <a:pt x="21" y="243"/>
                  </a:lnTo>
                  <a:lnTo>
                    <a:pt x="22" y="218"/>
                  </a:lnTo>
                  <a:lnTo>
                    <a:pt x="23" y="194"/>
                  </a:lnTo>
                  <a:lnTo>
                    <a:pt x="24" y="171"/>
                  </a:lnTo>
                  <a:lnTo>
                    <a:pt x="25" y="150"/>
                  </a:lnTo>
                  <a:lnTo>
                    <a:pt x="25" y="129"/>
                  </a:lnTo>
                  <a:lnTo>
                    <a:pt x="26" y="110"/>
                  </a:lnTo>
                  <a:lnTo>
                    <a:pt x="25" y="100"/>
                  </a:lnTo>
                  <a:lnTo>
                    <a:pt x="25" y="91"/>
                  </a:lnTo>
                  <a:lnTo>
                    <a:pt x="25" y="83"/>
                  </a:lnTo>
                  <a:lnTo>
                    <a:pt x="24" y="75"/>
                  </a:lnTo>
                  <a:lnTo>
                    <a:pt x="24" y="67"/>
                  </a:lnTo>
                  <a:lnTo>
                    <a:pt x="23" y="60"/>
                  </a:lnTo>
                  <a:lnTo>
                    <a:pt x="23" y="53"/>
                  </a:lnTo>
                  <a:lnTo>
                    <a:pt x="22" y="46"/>
                  </a:lnTo>
                  <a:lnTo>
                    <a:pt x="21" y="40"/>
                  </a:lnTo>
                  <a:lnTo>
                    <a:pt x="20" y="34"/>
                  </a:lnTo>
                  <a:lnTo>
                    <a:pt x="19" y="28"/>
                  </a:lnTo>
                  <a:lnTo>
                    <a:pt x="17" y="23"/>
                  </a:lnTo>
                  <a:lnTo>
                    <a:pt x="16" y="19"/>
                  </a:lnTo>
                  <a:lnTo>
                    <a:pt x="14" y="15"/>
                  </a:lnTo>
                  <a:lnTo>
                    <a:pt x="12" y="11"/>
                  </a:lnTo>
                  <a:lnTo>
                    <a:pt x="10" y="8"/>
                  </a:lnTo>
                  <a:lnTo>
                    <a:pt x="8" y="5"/>
                  </a:lnTo>
                  <a:lnTo>
                    <a:pt x="5" y="3"/>
                  </a:lnTo>
                  <a:lnTo>
                    <a:pt x="3" y="1"/>
                  </a:lnTo>
                  <a:lnTo>
                    <a:pt x="0" y="0"/>
                  </a:lnTo>
                  <a:lnTo>
                    <a:pt x="7" y="2"/>
                  </a:lnTo>
                  <a:lnTo>
                    <a:pt x="13" y="4"/>
                  </a:lnTo>
                  <a:lnTo>
                    <a:pt x="19" y="6"/>
                  </a:lnTo>
                  <a:lnTo>
                    <a:pt x="26" y="8"/>
                  </a:lnTo>
                  <a:lnTo>
                    <a:pt x="38" y="10"/>
                  </a:lnTo>
                  <a:lnTo>
                    <a:pt x="51" y="13"/>
                  </a:lnTo>
                  <a:lnTo>
                    <a:pt x="63" y="15"/>
                  </a:lnTo>
                  <a:lnTo>
                    <a:pt x="75" y="17"/>
                  </a:lnTo>
                  <a:lnTo>
                    <a:pt x="81" y="18"/>
                  </a:lnTo>
                  <a:lnTo>
                    <a:pt x="87" y="19"/>
                  </a:lnTo>
                  <a:lnTo>
                    <a:pt x="92" y="21"/>
                  </a:lnTo>
                  <a:lnTo>
                    <a:pt x="98" y="23"/>
                  </a:lnTo>
                  <a:lnTo>
                    <a:pt x="104" y="24"/>
                  </a:lnTo>
                  <a:lnTo>
                    <a:pt x="109" y="26"/>
                  </a:lnTo>
                  <a:lnTo>
                    <a:pt x="114" y="29"/>
                  </a:lnTo>
                  <a:lnTo>
                    <a:pt x="120" y="31"/>
                  </a:lnTo>
                  <a:lnTo>
                    <a:pt x="125" y="34"/>
                  </a:lnTo>
                  <a:lnTo>
                    <a:pt x="130" y="37"/>
                  </a:lnTo>
                  <a:lnTo>
                    <a:pt x="135" y="41"/>
                  </a:lnTo>
                  <a:lnTo>
                    <a:pt x="140" y="45"/>
                  </a:lnTo>
                  <a:lnTo>
                    <a:pt x="144" y="49"/>
                  </a:lnTo>
                  <a:lnTo>
                    <a:pt x="149" y="54"/>
                  </a:lnTo>
                  <a:lnTo>
                    <a:pt x="153" y="59"/>
                  </a:lnTo>
                  <a:lnTo>
                    <a:pt x="157" y="65"/>
                  </a:lnTo>
                  <a:lnTo>
                    <a:pt x="162" y="71"/>
                  </a:lnTo>
                  <a:lnTo>
                    <a:pt x="165" y="78"/>
                  </a:lnTo>
                  <a:lnTo>
                    <a:pt x="169" y="86"/>
                  </a:lnTo>
                  <a:lnTo>
                    <a:pt x="173" y="94"/>
                  </a:lnTo>
                  <a:lnTo>
                    <a:pt x="253" y="261"/>
                  </a:lnTo>
                  <a:lnTo>
                    <a:pt x="243" y="269"/>
                  </a:lnTo>
                  <a:lnTo>
                    <a:pt x="234" y="278"/>
                  </a:lnTo>
                  <a:lnTo>
                    <a:pt x="224" y="286"/>
                  </a:lnTo>
                  <a:lnTo>
                    <a:pt x="214" y="295"/>
                  </a:lnTo>
                  <a:lnTo>
                    <a:pt x="204" y="303"/>
                  </a:lnTo>
                  <a:lnTo>
                    <a:pt x="194" y="311"/>
                  </a:lnTo>
                  <a:lnTo>
                    <a:pt x="188" y="315"/>
                  </a:lnTo>
                  <a:lnTo>
                    <a:pt x="183" y="318"/>
                  </a:lnTo>
                  <a:lnTo>
                    <a:pt x="178" y="322"/>
                  </a:lnTo>
                  <a:lnTo>
                    <a:pt x="172" y="326"/>
                  </a:lnTo>
                  <a:lnTo>
                    <a:pt x="166" y="329"/>
                  </a:lnTo>
                  <a:lnTo>
                    <a:pt x="161" y="333"/>
                  </a:lnTo>
                  <a:lnTo>
                    <a:pt x="155" y="336"/>
                  </a:lnTo>
                  <a:lnTo>
                    <a:pt x="149" y="340"/>
                  </a:lnTo>
                  <a:lnTo>
                    <a:pt x="144" y="343"/>
                  </a:lnTo>
                  <a:lnTo>
                    <a:pt x="137" y="346"/>
                  </a:lnTo>
                  <a:lnTo>
                    <a:pt x="131" y="349"/>
                  </a:lnTo>
                  <a:lnTo>
                    <a:pt x="125" y="352"/>
                  </a:lnTo>
                  <a:lnTo>
                    <a:pt x="119" y="354"/>
                  </a:lnTo>
                  <a:lnTo>
                    <a:pt x="112" y="357"/>
                  </a:lnTo>
                  <a:lnTo>
                    <a:pt x="106" y="359"/>
                  </a:lnTo>
                  <a:lnTo>
                    <a:pt x="99" y="361"/>
                  </a:lnTo>
                  <a:lnTo>
                    <a:pt x="92" y="363"/>
                  </a:lnTo>
                  <a:lnTo>
                    <a:pt x="85" y="365"/>
                  </a:lnTo>
                  <a:lnTo>
                    <a:pt x="78" y="367"/>
                  </a:lnTo>
                  <a:lnTo>
                    <a:pt x="71" y="368"/>
                  </a:lnTo>
                  <a:close/>
                </a:path>
              </a:pathLst>
            </a:custGeom>
            <a:solidFill>
              <a:srgbClr val="5460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7" name="Freeform 61"/>
            <p:cNvSpPr>
              <a:spLocks/>
            </p:cNvSpPr>
            <p:nvPr/>
          </p:nvSpPr>
          <p:spPr bwMode="auto">
            <a:xfrm>
              <a:off x="1530" y="1844"/>
              <a:ext cx="67" cy="128"/>
            </a:xfrm>
            <a:custGeom>
              <a:avLst/>
              <a:gdLst>
                <a:gd name="T0" fmla="*/ 0 w 67"/>
                <a:gd name="T1" fmla="*/ 0 h 128"/>
                <a:gd name="T2" fmla="*/ 28 w 67"/>
                <a:gd name="T3" fmla="*/ 128 h 128"/>
                <a:gd name="T4" fmla="*/ 67 w 67"/>
                <a:gd name="T5" fmla="*/ 119 h 128"/>
                <a:gd name="T6" fmla="*/ 0 w 67"/>
                <a:gd name="T7" fmla="*/ 0 h 128"/>
              </a:gdLst>
              <a:ahLst/>
              <a:cxnLst>
                <a:cxn ang="0">
                  <a:pos x="T0" y="T1"/>
                </a:cxn>
                <a:cxn ang="0">
                  <a:pos x="T2" y="T3"/>
                </a:cxn>
                <a:cxn ang="0">
                  <a:pos x="T4" y="T5"/>
                </a:cxn>
                <a:cxn ang="0">
                  <a:pos x="T6" y="T7"/>
                </a:cxn>
              </a:cxnLst>
              <a:rect l="0" t="0" r="r" b="b"/>
              <a:pathLst>
                <a:path w="67" h="128">
                  <a:moveTo>
                    <a:pt x="0" y="0"/>
                  </a:moveTo>
                  <a:lnTo>
                    <a:pt x="28" y="128"/>
                  </a:lnTo>
                  <a:lnTo>
                    <a:pt x="67" y="119"/>
                  </a:lnTo>
                  <a:lnTo>
                    <a:pt x="0" y="0"/>
                  </a:lnTo>
                  <a:close/>
                </a:path>
              </a:pathLst>
            </a:custGeom>
            <a:solidFill>
              <a:srgbClr val="3F4A6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8" name="Freeform 62"/>
            <p:cNvSpPr>
              <a:spLocks/>
            </p:cNvSpPr>
            <p:nvPr/>
          </p:nvSpPr>
          <p:spPr bwMode="auto">
            <a:xfrm>
              <a:off x="1554" y="1835"/>
              <a:ext cx="198" cy="142"/>
            </a:xfrm>
            <a:custGeom>
              <a:avLst/>
              <a:gdLst>
                <a:gd name="T0" fmla="*/ 198 w 198"/>
                <a:gd name="T1" fmla="*/ 28 h 142"/>
                <a:gd name="T2" fmla="*/ 186 w 198"/>
                <a:gd name="T3" fmla="*/ 39 h 142"/>
                <a:gd name="T4" fmla="*/ 174 w 198"/>
                <a:gd name="T5" fmla="*/ 49 h 142"/>
                <a:gd name="T6" fmla="*/ 163 w 198"/>
                <a:gd name="T7" fmla="*/ 59 h 142"/>
                <a:gd name="T8" fmla="*/ 152 w 198"/>
                <a:gd name="T9" fmla="*/ 69 h 142"/>
                <a:gd name="T10" fmla="*/ 140 w 198"/>
                <a:gd name="T11" fmla="*/ 78 h 142"/>
                <a:gd name="T12" fmla="*/ 129 w 198"/>
                <a:gd name="T13" fmla="*/ 87 h 142"/>
                <a:gd name="T14" fmla="*/ 124 w 198"/>
                <a:gd name="T15" fmla="*/ 91 h 142"/>
                <a:gd name="T16" fmla="*/ 118 w 198"/>
                <a:gd name="T17" fmla="*/ 95 h 142"/>
                <a:gd name="T18" fmla="*/ 113 w 198"/>
                <a:gd name="T19" fmla="*/ 99 h 142"/>
                <a:gd name="T20" fmla="*/ 107 w 198"/>
                <a:gd name="T21" fmla="*/ 103 h 142"/>
                <a:gd name="T22" fmla="*/ 101 w 198"/>
                <a:gd name="T23" fmla="*/ 107 h 142"/>
                <a:gd name="T24" fmla="*/ 96 w 198"/>
                <a:gd name="T25" fmla="*/ 110 h 142"/>
                <a:gd name="T26" fmla="*/ 90 w 198"/>
                <a:gd name="T27" fmla="*/ 113 h 142"/>
                <a:gd name="T28" fmla="*/ 84 w 198"/>
                <a:gd name="T29" fmla="*/ 117 h 142"/>
                <a:gd name="T30" fmla="*/ 78 w 198"/>
                <a:gd name="T31" fmla="*/ 120 h 142"/>
                <a:gd name="T32" fmla="*/ 72 w 198"/>
                <a:gd name="T33" fmla="*/ 122 h 142"/>
                <a:gd name="T34" fmla="*/ 66 w 198"/>
                <a:gd name="T35" fmla="*/ 125 h 142"/>
                <a:gd name="T36" fmla="*/ 59 w 198"/>
                <a:gd name="T37" fmla="*/ 128 h 142"/>
                <a:gd name="T38" fmla="*/ 53 w 198"/>
                <a:gd name="T39" fmla="*/ 130 h 142"/>
                <a:gd name="T40" fmla="*/ 46 w 198"/>
                <a:gd name="T41" fmla="*/ 132 h 142"/>
                <a:gd name="T42" fmla="*/ 39 w 198"/>
                <a:gd name="T43" fmla="*/ 134 h 142"/>
                <a:gd name="T44" fmla="*/ 32 w 198"/>
                <a:gd name="T45" fmla="*/ 136 h 142"/>
                <a:gd name="T46" fmla="*/ 25 w 198"/>
                <a:gd name="T47" fmla="*/ 138 h 142"/>
                <a:gd name="T48" fmla="*/ 18 w 198"/>
                <a:gd name="T49" fmla="*/ 139 h 142"/>
                <a:gd name="T50" fmla="*/ 10 w 198"/>
                <a:gd name="T51" fmla="*/ 141 h 142"/>
                <a:gd name="T52" fmla="*/ 2 w 198"/>
                <a:gd name="T53" fmla="*/ 142 h 142"/>
                <a:gd name="T54" fmla="*/ 0 w 198"/>
                <a:gd name="T55" fmla="*/ 111 h 142"/>
                <a:gd name="T56" fmla="*/ 14 w 198"/>
                <a:gd name="T57" fmla="*/ 104 h 142"/>
                <a:gd name="T58" fmla="*/ 27 w 198"/>
                <a:gd name="T59" fmla="*/ 98 h 142"/>
                <a:gd name="T60" fmla="*/ 39 w 198"/>
                <a:gd name="T61" fmla="*/ 92 h 142"/>
                <a:gd name="T62" fmla="*/ 51 w 198"/>
                <a:gd name="T63" fmla="*/ 87 h 142"/>
                <a:gd name="T64" fmla="*/ 62 w 198"/>
                <a:gd name="T65" fmla="*/ 81 h 142"/>
                <a:gd name="T66" fmla="*/ 73 w 198"/>
                <a:gd name="T67" fmla="*/ 75 h 142"/>
                <a:gd name="T68" fmla="*/ 84 w 198"/>
                <a:gd name="T69" fmla="*/ 69 h 142"/>
                <a:gd name="T70" fmla="*/ 94 w 198"/>
                <a:gd name="T71" fmla="*/ 63 h 142"/>
                <a:gd name="T72" fmla="*/ 105 w 198"/>
                <a:gd name="T73" fmla="*/ 56 h 142"/>
                <a:gd name="T74" fmla="*/ 115 w 198"/>
                <a:gd name="T75" fmla="*/ 49 h 142"/>
                <a:gd name="T76" fmla="*/ 125 w 198"/>
                <a:gd name="T77" fmla="*/ 42 h 142"/>
                <a:gd name="T78" fmla="*/ 135 w 198"/>
                <a:gd name="T79" fmla="*/ 35 h 142"/>
                <a:gd name="T80" fmla="*/ 146 w 198"/>
                <a:gd name="T81" fmla="*/ 27 h 142"/>
                <a:gd name="T82" fmla="*/ 156 w 198"/>
                <a:gd name="T83" fmla="*/ 19 h 142"/>
                <a:gd name="T84" fmla="*/ 168 w 198"/>
                <a:gd name="T85" fmla="*/ 10 h 142"/>
                <a:gd name="T86" fmla="*/ 179 w 198"/>
                <a:gd name="T87" fmla="*/ 0 h 142"/>
                <a:gd name="T88" fmla="*/ 198 w 198"/>
                <a:gd name="T89" fmla="*/ 28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98" h="142">
                  <a:moveTo>
                    <a:pt x="198" y="28"/>
                  </a:moveTo>
                  <a:lnTo>
                    <a:pt x="186" y="39"/>
                  </a:lnTo>
                  <a:lnTo>
                    <a:pt x="174" y="49"/>
                  </a:lnTo>
                  <a:lnTo>
                    <a:pt x="163" y="59"/>
                  </a:lnTo>
                  <a:lnTo>
                    <a:pt x="152" y="69"/>
                  </a:lnTo>
                  <a:lnTo>
                    <a:pt x="140" y="78"/>
                  </a:lnTo>
                  <a:lnTo>
                    <a:pt x="129" y="87"/>
                  </a:lnTo>
                  <a:lnTo>
                    <a:pt x="124" y="91"/>
                  </a:lnTo>
                  <a:lnTo>
                    <a:pt x="118" y="95"/>
                  </a:lnTo>
                  <a:lnTo>
                    <a:pt x="113" y="99"/>
                  </a:lnTo>
                  <a:lnTo>
                    <a:pt x="107" y="103"/>
                  </a:lnTo>
                  <a:lnTo>
                    <a:pt x="101" y="107"/>
                  </a:lnTo>
                  <a:lnTo>
                    <a:pt x="96" y="110"/>
                  </a:lnTo>
                  <a:lnTo>
                    <a:pt x="90" y="113"/>
                  </a:lnTo>
                  <a:lnTo>
                    <a:pt x="84" y="117"/>
                  </a:lnTo>
                  <a:lnTo>
                    <a:pt x="78" y="120"/>
                  </a:lnTo>
                  <a:lnTo>
                    <a:pt x="72" y="122"/>
                  </a:lnTo>
                  <a:lnTo>
                    <a:pt x="66" y="125"/>
                  </a:lnTo>
                  <a:lnTo>
                    <a:pt x="59" y="128"/>
                  </a:lnTo>
                  <a:lnTo>
                    <a:pt x="53" y="130"/>
                  </a:lnTo>
                  <a:lnTo>
                    <a:pt x="46" y="132"/>
                  </a:lnTo>
                  <a:lnTo>
                    <a:pt x="39" y="134"/>
                  </a:lnTo>
                  <a:lnTo>
                    <a:pt x="32" y="136"/>
                  </a:lnTo>
                  <a:lnTo>
                    <a:pt x="25" y="138"/>
                  </a:lnTo>
                  <a:lnTo>
                    <a:pt x="18" y="139"/>
                  </a:lnTo>
                  <a:lnTo>
                    <a:pt x="10" y="141"/>
                  </a:lnTo>
                  <a:lnTo>
                    <a:pt x="2" y="142"/>
                  </a:lnTo>
                  <a:lnTo>
                    <a:pt x="0" y="111"/>
                  </a:lnTo>
                  <a:lnTo>
                    <a:pt x="14" y="104"/>
                  </a:lnTo>
                  <a:lnTo>
                    <a:pt x="27" y="98"/>
                  </a:lnTo>
                  <a:lnTo>
                    <a:pt x="39" y="92"/>
                  </a:lnTo>
                  <a:lnTo>
                    <a:pt x="51" y="87"/>
                  </a:lnTo>
                  <a:lnTo>
                    <a:pt x="62" y="81"/>
                  </a:lnTo>
                  <a:lnTo>
                    <a:pt x="73" y="75"/>
                  </a:lnTo>
                  <a:lnTo>
                    <a:pt x="84" y="69"/>
                  </a:lnTo>
                  <a:lnTo>
                    <a:pt x="94" y="63"/>
                  </a:lnTo>
                  <a:lnTo>
                    <a:pt x="105" y="56"/>
                  </a:lnTo>
                  <a:lnTo>
                    <a:pt x="115" y="49"/>
                  </a:lnTo>
                  <a:lnTo>
                    <a:pt x="125" y="42"/>
                  </a:lnTo>
                  <a:lnTo>
                    <a:pt x="135" y="35"/>
                  </a:lnTo>
                  <a:lnTo>
                    <a:pt x="146" y="27"/>
                  </a:lnTo>
                  <a:lnTo>
                    <a:pt x="156" y="19"/>
                  </a:lnTo>
                  <a:lnTo>
                    <a:pt x="168" y="10"/>
                  </a:lnTo>
                  <a:lnTo>
                    <a:pt x="179" y="0"/>
                  </a:lnTo>
                  <a:lnTo>
                    <a:pt x="198" y="28"/>
                  </a:lnTo>
                  <a:close/>
                </a:path>
              </a:pathLst>
            </a:custGeom>
            <a:solidFill>
              <a:srgbClr val="3F4A6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69" name="Freeform 63"/>
            <p:cNvSpPr>
              <a:spLocks/>
            </p:cNvSpPr>
            <p:nvPr/>
          </p:nvSpPr>
          <p:spPr bwMode="auto">
            <a:xfrm>
              <a:off x="1062" y="3526"/>
              <a:ext cx="251" cy="525"/>
            </a:xfrm>
            <a:custGeom>
              <a:avLst/>
              <a:gdLst>
                <a:gd name="T0" fmla="*/ 20 w 251"/>
                <a:gd name="T1" fmla="*/ 337 h 525"/>
                <a:gd name="T2" fmla="*/ 10 w 251"/>
                <a:gd name="T3" fmla="*/ 355 h 525"/>
                <a:gd name="T4" fmla="*/ 4 w 251"/>
                <a:gd name="T5" fmla="*/ 372 h 525"/>
                <a:gd name="T6" fmla="*/ 1 w 251"/>
                <a:gd name="T7" fmla="*/ 387 h 525"/>
                <a:gd name="T8" fmla="*/ 1 w 251"/>
                <a:gd name="T9" fmla="*/ 401 h 525"/>
                <a:gd name="T10" fmla="*/ 3 w 251"/>
                <a:gd name="T11" fmla="*/ 415 h 525"/>
                <a:gd name="T12" fmla="*/ 8 w 251"/>
                <a:gd name="T13" fmla="*/ 427 h 525"/>
                <a:gd name="T14" fmla="*/ 14 w 251"/>
                <a:gd name="T15" fmla="*/ 440 h 525"/>
                <a:gd name="T16" fmla="*/ 26 w 251"/>
                <a:gd name="T17" fmla="*/ 461 h 525"/>
                <a:gd name="T18" fmla="*/ 43 w 251"/>
                <a:gd name="T19" fmla="*/ 487 h 525"/>
                <a:gd name="T20" fmla="*/ 49 w 251"/>
                <a:gd name="T21" fmla="*/ 496 h 525"/>
                <a:gd name="T22" fmla="*/ 55 w 251"/>
                <a:gd name="T23" fmla="*/ 501 h 525"/>
                <a:gd name="T24" fmla="*/ 72 w 251"/>
                <a:gd name="T25" fmla="*/ 514 h 525"/>
                <a:gd name="T26" fmla="*/ 87 w 251"/>
                <a:gd name="T27" fmla="*/ 520 h 525"/>
                <a:gd name="T28" fmla="*/ 109 w 251"/>
                <a:gd name="T29" fmla="*/ 524 h 525"/>
                <a:gd name="T30" fmla="*/ 136 w 251"/>
                <a:gd name="T31" fmla="*/ 525 h 525"/>
                <a:gd name="T32" fmla="*/ 164 w 251"/>
                <a:gd name="T33" fmla="*/ 524 h 525"/>
                <a:gd name="T34" fmla="*/ 192 w 251"/>
                <a:gd name="T35" fmla="*/ 520 h 525"/>
                <a:gd name="T36" fmla="*/ 217 w 251"/>
                <a:gd name="T37" fmla="*/ 515 h 525"/>
                <a:gd name="T38" fmla="*/ 237 w 251"/>
                <a:gd name="T39" fmla="*/ 507 h 525"/>
                <a:gd name="T40" fmla="*/ 249 w 251"/>
                <a:gd name="T41" fmla="*/ 497 h 525"/>
                <a:gd name="T42" fmla="*/ 251 w 251"/>
                <a:gd name="T43" fmla="*/ 485 h 525"/>
                <a:gd name="T44" fmla="*/ 239 w 251"/>
                <a:gd name="T45" fmla="*/ 471 h 525"/>
                <a:gd name="T46" fmla="*/ 211 w 251"/>
                <a:gd name="T47" fmla="*/ 453 h 525"/>
                <a:gd name="T48" fmla="*/ 182 w 251"/>
                <a:gd name="T49" fmla="*/ 435 h 525"/>
                <a:gd name="T50" fmla="*/ 171 w 251"/>
                <a:gd name="T51" fmla="*/ 426 h 525"/>
                <a:gd name="T52" fmla="*/ 162 w 251"/>
                <a:gd name="T53" fmla="*/ 418 h 525"/>
                <a:gd name="T54" fmla="*/ 155 w 251"/>
                <a:gd name="T55" fmla="*/ 410 h 525"/>
                <a:gd name="T56" fmla="*/ 149 w 251"/>
                <a:gd name="T57" fmla="*/ 402 h 525"/>
                <a:gd name="T58" fmla="*/ 140 w 251"/>
                <a:gd name="T59" fmla="*/ 385 h 525"/>
                <a:gd name="T60" fmla="*/ 132 w 251"/>
                <a:gd name="T61" fmla="*/ 365 h 525"/>
                <a:gd name="T62" fmla="*/ 125 w 251"/>
                <a:gd name="T63" fmla="*/ 347 h 525"/>
                <a:gd name="T64" fmla="*/ 120 w 251"/>
                <a:gd name="T65" fmla="*/ 335 h 525"/>
                <a:gd name="T66" fmla="*/ 118 w 251"/>
                <a:gd name="T67" fmla="*/ 326 h 525"/>
                <a:gd name="T68" fmla="*/ 118 w 251"/>
                <a:gd name="T69" fmla="*/ 319 h 525"/>
                <a:gd name="T70" fmla="*/ 125 w 251"/>
                <a:gd name="T71" fmla="*/ 295 h 525"/>
                <a:gd name="T72" fmla="*/ 137 w 251"/>
                <a:gd name="T73" fmla="*/ 251 h 525"/>
                <a:gd name="T74" fmla="*/ 152 w 251"/>
                <a:gd name="T75" fmla="*/ 200 h 525"/>
                <a:gd name="T76" fmla="*/ 166 w 251"/>
                <a:gd name="T77" fmla="*/ 154 h 525"/>
                <a:gd name="T78" fmla="*/ 174 w 251"/>
                <a:gd name="T79" fmla="*/ 123 h 525"/>
                <a:gd name="T80" fmla="*/ 177 w 251"/>
                <a:gd name="T81" fmla="*/ 93 h 525"/>
                <a:gd name="T82" fmla="*/ 176 w 251"/>
                <a:gd name="T83" fmla="*/ 60 h 525"/>
                <a:gd name="T84" fmla="*/ 171 w 251"/>
                <a:gd name="T85" fmla="*/ 34 h 525"/>
                <a:gd name="T86" fmla="*/ 163 w 251"/>
                <a:gd name="T87" fmla="*/ 15 h 525"/>
                <a:gd name="T88" fmla="*/ 151 w 251"/>
                <a:gd name="T89" fmla="*/ 4 h 525"/>
                <a:gd name="T90" fmla="*/ 137 w 251"/>
                <a:gd name="T91" fmla="*/ 0 h 525"/>
                <a:gd name="T92" fmla="*/ 121 w 251"/>
                <a:gd name="T93" fmla="*/ 3 h 525"/>
                <a:gd name="T94" fmla="*/ 103 w 251"/>
                <a:gd name="T95" fmla="*/ 15 h 525"/>
                <a:gd name="T96" fmla="*/ 86 w 251"/>
                <a:gd name="T97" fmla="*/ 35 h 525"/>
                <a:gd name="T98" fmla="*/ 68 w 251"/>
                <a:gd name="T99" fmla="*/ 62 h 525"/>
                <a:gd name="T100" fmla="*/ 51 w 251"/>
                <a:gd name="T101" fmla="*/ 98 h 525"/>
                <a:gd name="T102" fmla="*/ 49 w 251"/>
                <a:gd name="T103" fmla="*/ 107 h 525"/>
                <a:gd name="T104" fmla="*/ 46 w 251"/>
                <a:gd name="T105" fmla="*/ 138 h 525"/>
                <a:gd name="T106" fmla="*/ 42 w 251"/>
                <a:gd name="T107" fmla="*/ 190 h 525"/>
                <a:gd name="T108" fmla="*/ 37 w 251"/>
                <a:gd name="T109" fmla="*/ 248 h 525"/>
                <a:gd name="T110" fmla="*/ 33 w 251"/>
                <a:gd name="T111" fmla="*/ 296 h 525"/>
                <a:gd name="T112" fmla="*/ 31 w 251"/>
                <a:gd name="T113" fmla="*/ 317 h 5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51" h="525">
                  <a:moveTo>
                    <a:pt x="29" y="323"/>
                  </a:moveTo>
                  <a:lnTo>
                    <a:pt x="24" y="330"/>
                  </a:lnTo>
                  <a:lnTo>
                    <a:pt x="20" y="337"/>
                  </a:lnTo>
                  <a:lnTo>
                    <a:pt x="16" y="343"/>
                  </a:lnTo>
                  <a:lnTo>
                    <a:pt x="13" y="349"/>
                  </a:lnTo>
                  <a:lnTo>
                    <a:pt x="10" y="355"/>
                  </a:lnTo>
                  <a:lnTo>
                    <a:pt x="8" y="361"/>
                  </a:lnTo>
                  <a:lnTo>
                    <a:pt x="5" y="367"/>
                  </a:lnTo>
                  <a:lnTo>
                    <a:pt x="4" y="372"/>
                  </a:lnTo>
                  <a:lnTo>
                    <a:pt x="2" y="377"/>
                  </a:lnTo>
                  <a:lnTo>
                    <a:pt x="1" y="383"/>
                  </a:lnTo>
                  <a:lnTo>
                    <a:pt x="1" y="387"/>
                  </a:lnTo>
                  <a:lnTo>
                    <a:pt x="0" y="392"/>
                  </a:lnTo>
                  <a:lnTo>
                    <a:pt x="0" y="397"/>
                  </a:lnTo>
                  <a:lnTo>
                    <a:pt x="1" y="401"/>
                  </a:lnTo>
                  <a:lnTo>
                    <a:pt x="1" y="406"/>
                  </a:lnTo>
                  <a:lnTo>
                    <a:pt x="2" y="410"/>
                  </a:lnTo>
                  <a:lnTo>
                    <a:pt x="3" y="415"/>
                  </a:lnTo>
                  <a:lnTo>
                    <a:pt x="4" y="419"/>
                  </a:lnTo>
                  <a:lnTo>
                    <a:pt x="6" y="423"/>
                  </a:lnTo>
                  <a:lnTo>
                    <a:pt x="8" y="427"/>
                  </a:lnTo>
                  <a:lnTo>
                    <a:pt x="9" y="431"/>
                  </a:lnTo>
                  <a:lnTo>
                    <a:pt x="11" y="436"/>
                  </a:lnTo>
                  <a:lnTo>
                    <a:pt x="14" y="440"/>
                  </a:lnTo>
                  <a:lnTo>
                    <a:pt x="16" y="444"/>
                  </a:lnTo>
                  <a:lnTo>
                    <a:pt x="21" y="453"/>
                  </a:lnTo>
                  <a:lnTo>
                    <a:pt x="26" y="461"/>
                  </a:lnTo>
                  <a:lnTo>
                    <a:pt x="32" y="470"/>
                  </a:lnTo>
                  <a:lnTo>
                    <a:pt x="38" y="479"/>
                  </a:lnTo>
                  <a:lnTo>
                    <a:pt x="43" y="487"/>
                  </a:lnTo>
                  <a:lnTo>
                    <a:pt x="46" y="492"/>
                  </a:lnTo>
                  <a:lnTo>
                    <a:pt x="48" y="494"/>
                  </a:lnTo>
                  <a:lnTo>
                    <a:pt x="49" y="496"/>
                  </a:lnTo>
                  <a:lnTo>
                    <a:pt x="50" y="497"/>
                  </a:lnTo>
                  <a:lnTo>
                    <a:pt x="52" y="498"/>
                  </a:lnTo>
                  <a:lnTo>
                    <a:pt x="55" y="501"/>
                  </a:lnTo>
                  <a:lnTo>
                    <a:pt x="59" y="504"/>
                  </a:lnTo>
                  <a:lnTo>
                    <a:pt x="64" y="508"/>
                  </a:lnTo>
                  <a:lnTo>
                    <a:pt x="72" y="514"/>
                  </a:lnTo>
                  <a:lnTo>
                    <a:pt x="76" y="516"/>
                  </a:lnTo>
                  <a:lnTo>
                    <a:pt x="81" y="518"/>
                  </a:lnTo>
                  <a:lnTo>
                    <a:pt x="87" y="520"/>
                  </a:lnTo>
                  <a:lnTo>
                    <a:pt x="94" y="522"/>
                  </a:lnTo>
                  <a:lnTo>
                    <a:pt x="101" y="523"/>
                  </a:lnTo>
                  <a:lnTo>
                    <a:pt x="109" y="524"/>
                  </a:lnTo>
                  <a:lnTo>
                    <a:pt x="117" y="525"/>
                  </a:lnTo>
                  <a:lnTo>
                    <a:pt x="126" y="525"/>
                  </a:lnTo>
                  <a:lnTo>
                    <a:pt x="136" y="525"/>
                  </a:lnTo>
                  <a:lnTo>
                    <a:pt x="145" y="525"/>
                  </a:lnTo>
                  <a:lnTo>
                    <a:pt x="154" y="525"/>
                  </a:lnTo>
                  <a:lnTo>
                    <a:pt x="164" y="524"/>
                  </a:lnTo>
                  <a:lnTo>
                    <a:pt x="174" y="523"/>
                  </a:lnTo>
                  <a:lnTo>
                    <a:pt x="183" y="522"/>
                  </a:lnTo>
                  <a:lnTo>
                    <a:pt x="192" y="520"/>
                  </a:lnTo>
                  <a:lnTo>
                    <a:pt x="201" y="519"/>
                  </a:lnTo>
                  <a:lnTo>
                    <a:pt x="209" y="517"/>
                  </a:lnTo>
                  <a:lnTo>
                    <a:pt x="217" y="515"/>
                  </a:lnTo>
                  <a:lnTo>
                    <a:pt x="225" y="512"/>
                  </a:lnTo>
                  <a:lnTo>
                    <a:pt x="231" y="510"/>
                  </a:lnTo>
                  <a:lnTo>
                    <a:pt x="237" y="507"/>
                  </a:lnTo>
                  <a:lnTo>
                    <a:pt x="242" y="504"/>
                  </a:lnTo>
                  <a:lnTo>
                    <a:pt x="246" y="500"/>
                  </a:lnTo>
                  <a:lnTo>
                    <a:pt x="249" y="497"/>
                  </a:lnTo>
                  <a:lnTo>
                    <a:pt x="251" y="493"/>
                  </a:lnTo>
                  <a:lnTo>
                    <a:pt x="251" y="489"/>
                  </a:lnTo>
                  <a:lnTo>
                    <a:pt x="251" y="485"/>
                  </a:lnTo>
                  <a:lnTo>
                    <a:pt x="248" y="480"/>
                  </a:lnTo>
                  <a:lnTo>
                    <a:pt x="245" y="476"/>
                  </a:lnTo>
                  <a:lnTo>
                    <a:pt x="239" y="471"/>
                  </a:lnTo>
                  <a:lnTo>
                    <a:pt x="232" y="466"/>
                  </a:lnTo>
                  <a:lnTo>
                    <a:pt x="223" y="460"/>
                  </a:lnTo>
                  <a:lnTo>
                    <a:pt x="211" y="453"/>
                  </a:lnTo>
                  <a:lnTo>
                    <a:pt x="200" y="447"/>
                  </a:lnTo>
                  <a:lnTo>
                    <a:pt x="190" y="441"/>
                  </a:lnTo>
                  <a:lnTo>
                    <a:pt x="182" y="435"/>
                  </a:lnTo>
                  <a:lnTo>
                    <a:pt x="178" y="432"/>
                  </a:lnTo>
                  <a:lnTo>
                    <a:pt x="174" y="429"/>
                  </a:lnTo>
                  <a:lnTo>
                    <a:pt x="171" y="426"/>
                  </a:lnTo>
                  <a:lnTo>
                    <a:pt x="168" y="424"/>
                  </a:lnTo>
                  <a:lnTo>
                    <a:pt x="165" y="421"/>
                  </a:lnTo>
                  <a:lnTo>
                    <a:pt x="162" y="418"/>
                  </a:lnTo>
                  <a:lnTo>
                    <a:pt x="160" y="416"/>
                  </a:lnTo>
                  <a:lnTo>
                    <a:pt x="157" y="413"/>
                  </a:lnTo>
                  <a:lnTo>
                    <a:pt x="155" y="410"/>
                  </a:lnTo>
                  <a:lnTo>
                    <a:pt x="153" y="408"/>
                  </a:lnTo>
                  <a:lnTo>
                    <a:pt x="151" y="405"/>
                  </a:lnTo>
                  <a:lnTo>
                    <a:pt x="149" y="402"/>
                  </a:lnTo>
                  <a:lnTo>
                    <a:pt x="146" y="396"/>
                  </a:lnTo>
                  <a:lnTo>
                    <a:pt x="143" y="391"/>
                  </a:lnTo>
                  <a:lnTo>
                    <a:pt x="140" y="385"/>
                  </a:lnTo>
                  <a:lnTo>
                    <a:pt x="137" y="378"/>
                  </a:lnTo>
                  <a:lnTo>
                    <a:pt x="134" y="372"/>
                  </a:lnTo>
                  <a:lnTo>
                    <a:pt x="132" y="365"/>
                  </a:lnTo>
                  <a:lnTo>
                    <a:pt x="129" y="359"/>
                  </a:lnTo>
                  <a:lnTo>
                    <a:pt x="127" y="353"/>
                  </a:lnTo>
                  <a:lnTo>
                    <a:pt x="125" y="347"/>
                  </a:lnTo>
                  <a:lnTo>
                    <a:pt x="122" y="341"/>
                  </a:lnTo>
                  <a:lnTo>
                    <a:pt x="121" y="338"/>
                  </a:lnTo>
                  <a:lnTo>
                    <a:pt x="120" y="335"/>
                  </a:lnTo>
                  <a:lnTo>
                    <a:pt x="119" y="332"/>
                  </a:lnTo>
                  <a:lnTo>
                    <a:pt x="119" y="329"/>
                  </a:lnTo>
                  <a:lnTo>
                    <a:pt x="118" y="326"/>
                  </a:lnTo>
                  <a:lnTo>
                    <a:pt x="118" y="324"/>
                  </a:lnTo>
                  <a:lnTo>
                    <a:pt x="118" y="321"/>
                  </a:lnTo>
                  <a:lnTo>
                    <a:pt x="118" y="319"/>
                  </a:lnTo>
                  <a:lnTo>
                    <a:pt x="119" y="314"/>
                  </a:lnTo>
                  <a:lnTo>
                    <a:pt x="122" y="306"/>
                  </a:lnTo>
                  <a:lnTo>
                    <a:pt x="125" y="295"/>
                  </a:lnTo>
                  <a:lnTo>
                    <a:pt x="128" y="282"/>
                  </a:lnTo>
                  <a:lnTo>
                    <a:pt x="133" y="267"/>
                  </a:lnTo>
                  <a:lnTo>
                    <a:pt x="137" y="251"/>
                  </a:lnTo>
                  <a:lnTo>
                    <a:pt x="142" y="235"/>
                  </a:lnTo>
                  <a:lnTo>
                    <a:pt x="147" y="217"/>
                  </a:lnTo>
                  <a:lnTo>
                    <a:pt x="152" y="200"/>
                  </a:lnTo>
                  <a:lnTo>
                    <a:pt x="157" y="184"/>
                  </a:lnTo>
                  <a:lnTo>
                    <a:pt x="162" y="168"/>
                  </a:lnTo>
                  <a:lnTo>
                    <a:pt x="166" y="154"/>
                  </a:lnTo>
                  <a:lnTo>
                    <a:pt x="169" y="141"/>
                  </a:lnTo>
                  <a:lnTo>
                    <a:pt x="172" y="131"/>
                  </a:lnTo>
                  <a:lnTo>
                    <a:pt x="174" y="123"/>
                  </a:lnTo>
                  <a:lnTo>
                    <a:pt x="175" y="118"/>
                  </a:lnTo>
                  <a:lnTo>
                    <a:pt x="176" y="105"/>
                  </a:lnTo>
                  <a:lnTo>
                    <a:pt x="177" y="93"/>
                  </a:lnTo>
                  <a:lnTo>
                    <a:pt x="177" y="81"/>
                  </a:lnTo>
                  <a:lnTo>
                    <a:pt x="177" y="70"/>
                  </a:lnTo>
                  <a:lnTo>
                    <a:pt x="176" y="60"/>
                  </a:lnTo>
                  <a:lnTo>
                    <a:pt x="175" y="50"/>
                  </a:lnTo>
                  <a:lnTo>
                    <a:pt x="174" y="42"/>
                  </a:lnTo>
                  <a:lnTo>
                    <a:pt x="171" y="34"/>
                  </a:lnTo>
                  <a:lnTo>
                    <a:pt x="169" y="27"/>
                  </a:lnTo>
                  <a:lnTo>
                    <a:pt x="166" y="20"/>
                  </a:lnTo>
                  <a:lnTo>
                    <a:pt x="163" y="15"/>
                  </a:lnTo>
                  <a:lnTo>
                    <a:pt x="159" y="11"/>
                  </a:lnTo>
                  <a:lnTo>
                    <a:pt x="155" y="7"/>
                  </a:lnTo>
                  <a:lnTo>
                    <a:pt x="151" y="4"/>
                  </a:lnTo>
                  <a:lnTo>
                    <a:pt x="146" y="1"/>
                  </a:lnTo>
                  <a:lnTo>
                    <a:pt x="142" y="0"/>
                  </a:lnTo>
                  <a:lnTo>
                    <a:pt x="137" y="0"/>
                  </a:lnTo>
                  <a:lnTo>
                    <a:pt x="131" y="0"/>
                  </a:lnTo>
                  <a:lnTo>
                    <a:pt x="126" y="1"/>
                  </a:lnTo>
                  <a:lnTo>
                    <a:pt x="121" y="3"/>
                  </a:lnTo>
                  <a:lnTo>
                    <a:pt x="115" y="7"/>
                  </a:lnTo>
                  <a:lnTo>
                    <a:pt x="109" y="10"/>
                  </a:lnTo>
                  <a:lnTo>
                    <a:pt x="103" y="15"/>
                  </a:lnTo>
                  <a:lnTo>
                    <a:pt x="98" y="21"/>
                  </a:lnTo>
                  <a:lnTo>
                    <a:pt x="92" y="27"/>
                  </a:lnTo>
                  <a:lnTo>
                    <a:pt x="86" y="35"/>
                  </a:lnTo>
                  <a:lnTo>
                    <a:pt x="80" y="43"/>
                  </a:lnTo>
                  <a:lnTo>
                    <a:pt x="74" y="52"/>
                  </a:lnTo>
                  <a:lnTo>
                    <a:pt x="68" y="62"/>
                  </a:lnTo>
                  <a:lnTo>
                    <a:pt x="62" y="73"/>
                  </a:lnTo>
                  <a:lnTo>
                    <a:pt x="57" y="85"/>
                  </a:lnTo>
                  <a:lnTo>
                    <a:pt x="51" y="98"/>
                  </a:lnTo>
                  <a:lnTo>
                    <a:pt x="51" y="100"/>
                  </a:lnTo>
                  <a:lnTo>
                    <a:pt x="50" y="103"/>
                  </a:lnTo>
                  <a:lnTo>
                    <a:pt x="49" y="107"/>
                  </a:lnTo>
                  <a:lnTo>
                    <a:pt x="49" y="112"/>
                  </a:lnTo>
                  <a:lnTo>
                    <a:pt x="47" y="124"/>
                  </a:lnTo>
                  <a:lnTo>
                    <a:pt x="46" y="138"/>
                  </a:lnTo>
                  <a:lnTo>
                    <a:pt x="45" y="154"/>
                  </a:lnTo>
                  <a:lnTo>
                    <a:pt x="43" y="171"/>
                  </a:lnTo>
                  <a:lnTo>
                    <a:pt x="42" y="190"/>
                  </a:lnTo>
                  <a:lnTo>
                    <a:pt x="40" y="210"/>
                  </a:lnTo>
                  <a:lnTo>
                    <a:pt x="39" y="229"/>
                  </a:lnTo>
                  <a:lnTo>
                    <a:pt x="37" y="248"/>
                  </a:lnTo>
                  <a:lnTo>
                    <a:pt x="36" y="265"/>
                  </a:lnTo>
                  <a:lnTo>
                    <a:pt x="35" y="282"/>
                  </a:lnTo>
                  <a:lnTo>
                    <a:pt x="33" y="296"/>
                  </a:lnTo>
                  <a:lnTo>
                    <a:pt x="32" y="308"/>
                  </a:lnTo>
                  <a:lnTo>
                    <a:pt x="31" y="313"/>
                  </a:lnTo>
                  <a:lnTo>
                    <a:pt x="31" y="317"/>
                  </a:lnTo>
                  <a:lnTo>
                    <a:pt x="30" y="321"/>
                  </a:lnTo>
                  <a:lnTo>
                    <a:pt x="29" y="323"/>
                  </a:lnTo>
                  <a:close/>
                </a:path>
              </a:pathLst>
            </a:custGeom>
            <a:solidFill>
              <a:srgbClr val="EBAA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0" name="Freeform 64"/>
            <p:cNvSpPr>
              <a:spLocks/>
            </p:cNvSpPr>
            <p:nvPr/>
          </p:nvSpPr>
          <p:spPr bwMode="auto">
            <a:xfrm>
              <a:off x="1040" y="3874"/>
              <a:ext cx="317" cy="195"/>
            </a:xfrm>
            <a:custGeom>
              <a:avLst/>
              <a:gdLst>
                <a:gd name="T0" fmla="*/ 312 w 317"/>
                <a:gd name="T1" fmla="*/ 185 h 195"/>
                <a:gd name="T2" fmla="*/ 294 w 317"/>
                <a:gd name="T3" fmla="*/ 189 h 195"/>
                <a:gd name="T4" fmla="*/ 273 w 317"/>
                <a:gd name="T5" fmla="*/ 192 h 195"/>
                <a:gd name="T6" fmla="*/ 249 w 317"/>
                <a:gd name="T7" fmla="*/ 194 h 195"/>
                <a:gd name="T8" fmla="*/ 224 w 317"/>
                <a:gd name="T9" fmla="*/ 195 h 195"/>
                <a:gd name="T10" fmla="*/ 196 w 317"/>
                <a:gd name="T11" fmla="*/ 195 h 195"/>
                <a:gd name="T12" fmla="*/ 167 w 317"/>
                <a:gd name="T13" fmla="*/ 193 h 195"/>
                <a:gd name="T14" fmla="*/ 135 w 317"/>
                <a:gd name="T15" fmla="*/ 190 h 195"/>
                <a:gd name="T16" fmla="*/ 102 w 317"/>
                <a:gd name="T17" fmla="*/ 185 h 195"/>
                <a:gd name="T18" fmla="*/ 96 w 317"/>
                <a:gd name="T19" fmla="*/ 181 h 195"/>
                <a:gd name="T20" fmla="*/ 89 w 317"/>
                <a:gd name="T21" fmla="*/ 175 h 195"/>
                <a:gd name="T22" fmla="*/ 69 w 317"/>
                <a:gd name="T23" fmla="*/ 156 h 195"/>
                <a:gd name="T24" fmla="*/ 56 w 317"/>
                <a:gd name="T25" fmla="*/ 145 h 195"/>
                <a:gd name="T26" fmla="*/ 40 w 317"/>
                <a:gd name="T27" fmla="*/ 133 h 195"/>
                <a:gd name="T28" fmla="*/ 22 w 317"/>
                <a:gd name="T29" fmla="*/ 121 h 195"/>
                <a:gd name="T30" fmla="*/ 11 w 317"/>
                <a:gd name="T31" fmla="*/ 115 h 195"/>
                <a:gd name="T32" fmla="*/ 0 w 317"/>
                <a:gd name="T33" fmla="*/ 108 h 195"/>
                <a:gd name="T34" fmla="*/ 1 w 317"/>
                <a:gd name="T35" fmla="*/ 79 h 195"/>
                <a:gd name="T36" fmla="*/ 2 w 317"/>
                <a:gd name="T37" fmla="*/ 68 h 195"/>
                <a:gd name="T38" fmla="*/ 3 w 317"/>
                <a:gd name="T39" fmla="*/ 56 h 195"/>
                <a:gd name="T40" fmla="*/ 7 w 317"/>
                <a:gd name="T41" fmla="*/ 45 h 195"/>
                <a:gd name="T42" fmla="*/ 12 w 317"/>
                <a:gd name="T43" fmla="*/ 33 h 195"/>
                <a:gd name="T44" fmla="*/ 19 w 317"/>
                <a:gd name="T45" fmla="*/ 18 h 195"/>
                <a:gd name="T46" fmla="*/ 30 w 317"/>
                <a:gd name="T47" fmla="*/ 0 h 195"/>
                <a:gd name="T48" fmla="*/ 39 w 317"/>
                <a:gd name="T49" fmla="*/ 7 h 195"/>
                <a:gd name="T50" fmla="*/ 46 w 317"/>
                <a:gd name="T51" fmla="*/ 16 h 195"/>
                <a:gd name="T52" fmla="*/ 52 w 317"/>
                <a:gd name="T53" fmla="*/ 25 h 195"/>
                <a:gd name="T54" fmla="*/ 57 w 317"/>
                <a:gd name="T55" fmla="*/ 35 h 195"/>
                <a:gd name="T56" fmla="*/ 61 w 317"/>
                <a:gd name="T57" fmla="*/ 45 h 195"/>
                <a:gd name="T58" fmla="*/ 65 w 317"/>
                <a:gd name="T59" fmla="*/ 55 h 195"/>
                <a:gd name="T60" fmla="*/ 72 w 317"/>
                <a:gd name="T61" fmla="*/ 76 h 195"/>
                <a:gd name="T62" fmla="*/ 75 w 317"/>
                <a:gd name="T63" fmla="*/ 86 h 195"/>
                <a:gd name="T64" fmla="*/ 80 w 317"/>
                <a:gd name="T65" fmla="*/ 96 h 195"/>
                <a:gd name="T66" fmla="*/ 86 w 317"/>
                <a:gd name="T67" fmla="*/ 105 h 195"/>
                <a:gd name="T68" fmla="*/ 93 w 317"/>
                <a:gd name="T69" fmla="*/ 114 h 195"/>
                <a:gd name="T70" fmla="*/ 101 w 317"/>
                <a:gd name="T71" fmla="*/ 122 h 195"/>
                <a:gd name="T72" fmla="*/ 111 w 317"/>
                <a:gd name="T73" fmla="*/ 128 h 195"/>
                <a:gd name="T74" fmla="*/ 123 w 317"/>
                <a:gd name="T75" fmla="*/ 134 h 195"/>
                <a:gd name="T76" fmla="*/ 138 w 317"/>
                <a:gd name="T77" fmla="*/ 138 h 195"/>
                <a:gd name="T78" fmla="*/ 158 w 317"/>
                <a:gd name="T79" fmla="*/ 132 h 195"/>
                <a:gd name="T80" fmla="*/ 180 w 317"/>
                <a:gd name="T81" fmla="*/ 125 h 195"/>
                <a:gd name="T82" fmla="*/ 193 w 317"/>
                <a:gd name="T83" fmla="*/ 122 h 195"/>
                <a:gd name="T84" fmla="*/ 205 w 317"/>
                <a:gd name="T85" fmla="*/ 120 h 195"/>
                <a:gd name="T86" fmla="*/ 218 w 317"/>
                <a:gd name="T87" fmla="*/ 118 h 195"/>
                <a:gd name="T88" fmla="*/ 230 w 317"/>
                <a:gd name="T89" fmla="*/ 117 h 195"/>
                <a:gd name="T90" fmla="*/ 243 w 317"/>
                <a:gd name="T91" fmla="*/ 116 h 195"/>
                <a:gd name="T92" fmla="*/ 255 w 317"/>
                <a:gd name="T93" fmla="*/ 116 h 195"/>
                <a:gd name="T94" fmla="*/ 267 w 317"/>
                <a:gd name="T95" fmla="*/ 118 h 195"/>
                <a:gd name="T96" fmla="*/ 278 w 317"/>
                <a:gd name="T97" fmla="*/ 121 h 195"/>
                <a:gd name="T98" fmla="*/ 289 w 317"/>
                <a:gd name="T99" fmla="*/ 125 h 195"/>
                <a:gd name="T100" fmla="*/ 299 w 317"/>
                <a:gd name="T101" fmla="*/ 130 h 195"/>
                <a:gd name="T102" fmla="*/ 309 w 317"/>
                <a:gd name="T103" fmla="*/ 138 h 195"/>
                <a:gd name="T104" fmla="*/ 317 w 317"/>
                <a:gd name="T105" fmla="*/ 146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317" h="195">
                  <a:moveTo>
                    <a:pt x="317" y="146"/>
                  </a:moveTo>
                  <a:lnTo>
                    <a:pt x="312" y="185"/>
                  </a:lnTo>
                  <a:lnTo>
                    <a:pt x="303" y="187"/>
                  </a:lnTo>
                  <a:lnTo>
                    <a:pt x="294" y="189"/>
                  </a:lnTo>
                  <a:lnTo>
                    <a:pt x="284" y="191"/>
                  </a:lnTo>
                  <a:lnTo>
                    <a:pt x="273" y="192"/>
                  </a:lnTo>
                  <a:lnTo>
                    <a:pt x="261" y="193"/>
                  </a:lnTo>
                  <a:lnTo>
                    <a:pt x="249" y="194"/>
                  </a:lnTo>
                  <a:lnTo>
                    <a:pt x="237" y="195"/>
                  </a:lnTo>
                  <a:lnTo>
                    <a:pt x="224" y="195"/>
                  </a:lnTo>
                  <a:lnTo>
                    <a:pt x="210" y="195"/>
                  </a:lnTo>
                  <a:lnTo>
                    <a:pt x="196" y="195"/>
                  </a:lnTo>
                  <a:lnTo>
                    <a:pt x="182" y="194"/>
                  </a:lnTo>
                  <a:lnTo>
                    <a:pt x="167" y="193"/>
                  </a:lnTo>
                  <a:lnTo>
                    <a:pt x="151" y="192"/>
                  </a:lnTo>
                  <a:lnTo>
                    <a:pt x="135" y="190"/>
                  </a:lnTo>
                  <a:lnTo>
                    <a:pt x="119" y="188"/>
                  </a:lnTo>
                  <a:lnTo>
                    <a:pt x="102" y="185"/>
                  </a:lnTo>
                  <a:lnTo>
                    <a:pt x="100" y="183"/>
                  </a:lnTo>
                  <a:lnTo>
                    <a:pt x="96" y="181"/>
                  </a:lnTo>
                  <a:lnTo>
                    <a:pt x="93" y="178"/>
                  </a:lnTo>
                  <a:lnTo>
                    <a:pt x="89" y="175"/>
                  </a:lnTo>
                  <a:lnTo>
                    <a:pt x="80" y="166"/>
                  </a:lnTo>
                  <a:lnTo>
                    <a:pt x="69" y="156"/>
                  </a:lnTo>
                  <a:lnTo>
                    <a:pt x="63" y="151"/>
                  </a:lnTo>
                  <a:lnTo>
                    <a:pt x="56" y="145"/>
                  </a:lnTo>
                  <a:lnTo>
                    <a:pt x="48" y="139"/>
                  </a:lnTo>
                  <a:lnTo>
                    <a:pt x="40" y="133"/>
                  </a:lnTo>
                  <a:lnTo>
                    <a:pt x="31" y="127"/>
                  </a:lnTo>
                  <a:lnTo>
                    <a:pt x="22" y="121"/>
                  </a:lnTo>
                  <a:lnTo>
                    <a:pt x="17" y="118"/>
                  </a:lnTo>
                  <a:lnTo>
                    <a:pt x="11" y="115"/>
                  </a:lnTo>
                  <a:lnTo>
                    <a:pt x="6" y="112"/>
                  </a:lnTo>
                  <a:lnTo>
                    <a:pt x="0" y="108"/>
                  </a:lnTo>
                  <a:lnTo>
                    <a:pt x="1" y="93"/>
                  </a:lnTo>
                  <a:lnTo>
                    <a:pt x="1" y="79"/>
                  </a:lnTo>
                  <a:lnTo>
                    <a:pt x="1" y="73"/>
                  </a:lnTo>
                  <a:lnTo>
                    <a:pt x="2" y="68"/>
                  </a:lnTo>
                  <a:lnTo>
                    <a:pt x="2" y="62"/>
                  </a:lnTo>
                  <a:lnTo>
                    <a:pt x="3" y="56"/>
                  </a:lnTo>
                  <a:lnTo>
                    <a:pt x="5" y="51"/>
                  </a:lnTo>
                  <a:lnTo>
                    <a:pt x="7" y="45"/>
                  </a:lnTo>
                  <a:lnTo>
                    <a:pt x="9" y="39"/>
                  </a:lnTo>
                  <a:lnTo>
                    <a:pt x="12" y="33"/>
                  </a:lnTo>
                  <a:lnTo>
                    <a:pt x="15" y="26"/>
                  </a:lnTo>
                  <a:lnTo>
                    <a:pt x="19" y="18"/>
                  </a:lnTo>
                  <a:lnTo>
                    <a:pt x="25" y="10"/>
                  </a:lnTo>
                  <a:lnTo>
                    <a:pt x="30" y="0"/>
                  </a:lnTo>
                  <a:lnTo>
                    <a:pt x="35" y="4"/>
                  </a:lnTo>
                  <a:lnTo>
                    <a:pt x="39" y="7"/>
                  </a:lnTo>
                  <a:lnTo>
                    <a:pt x="43" y="12"/>
                  </a:lnTo>
                  <a:lnTo>
                    <a:pt x="46" y="16"/>
                  </a:lnTo>
                  <a:lnTo>
                    <a:pt x="49" y="21"/>
                  </a:lnTo>
                  <a:lnTo>
                    <a:pt x="52" y="25"/>
                  </a:lnTo>
                  <a:lnTo>
                    <a:pt x="55" y="30"/>
                  </a:lnTo>
                  <a:lnTo>
                    <a:pt x="57" y="35"/>
                  </a:lnTo>
                  <a:lnTo>
                    <a:pt x="59" y="40"/>
                  </a:lnTo>
                  <a:lnTo>
                    <a:pt x="61" y="45"/>
                  </a:lnTo>
                  <a:lnTo>
                    <a:pt x="63" y="50"/>
                  </a:lnTo>
                  <a:lnTo>
                    <a:pt x="65" y="55"/>
                  </a:lnTo>
                  <a:lnTo>
                    <a:pt x="68" y="66"/>
                  </a:lnTo>
                  <a:lnTo>
                    <a:pt x="72" y="76"/>
                  </a:lnTo>
                  <a:lnTo>
                    <a:pt x="73" y="81"/>
                  </a:lnTo>
                  <a:lnTo>
                    <a:pt x="75" y="86"/>
                  </a:lnTo>
                  <a:lnTo>
                    <a:pt x="78" y="91"/>
                  </a:lnTo>
                  <a:lnTo>
                    <a:pt x="80" y="96"/>
                  </a:lnTo>
                  <a:lnTo>
                    <a:pt x="83" y="101"/>
                  </a:lnTo>
                  <a:lnTo>
                    <a:pt x="86" y="105"/>
                  </a:lnTo>
                  <a:lnTo>
                    <a:pt x="89" y="110"/>
                  </a:lnTo>
                  <a:lnTo>
                    <a:pt x="93" y="114"/>
                  </a:lnTo>
                  <a:lnTo>
                    <a:pt x="97" y="118"/>
                  </a:lnTo>
                  <a:lnTo>
                    <a:pt x="101" y="122"/>
                  </a:lnTo>
                  <a:lnTo>
                    <a:pt x="106" y="125"/>
                  </a:lnTo>
                  <a:lnTo>
                    <a:pt x="111" y="128"/>
                  </a:lnTo>
                  <a:lnTo>
                    <a:pt x="117" y="131"/>
                  </a:lnTo>
                  <a:lnTo>
                    <a:pt x="123" y="134"/>
                  </a:lnTo>
                  <a:lnTo>
                    <a:pt x="130" y="136"/>
                  </a:lnTo>
                  <a:lnTo>
                    <a:pt x="138" y="138"/>
                  </a:lnTo>
                  <a:lnTo>
                    <a:pt x="148" y="135"/>
                  </a:lnTo>
                  <a:lnTo>
                    <a:pt x="158" y="132"/>
                  </a:lnTo>
                  <a:lnTo>
                    <a:pt x="169" y="128"/>
                  </a:lnTo>
                  <a:lnTo>
                    <a:pt x="180" y="125"/>
                  </a:lnTo>
                  <a:lnTo>
                    <a:pt x="187" y="124"/>
                  </a:lnTo>
                  <a:lnTo>
                    <a:pt x="193" y="122"/>
                  </a:lnTo>
                  <a:lnTo>
                    <a:pt x="199" y="121"/>
                  </a:lnTo>
                  <a:lnTo>
                    <a:pt x="205" y="120"/>
                  </a:lnTo>
                  <a:lnTo>
                    <a:pt x="211" y="119"/>
                  </a:lnTo>
                  <a:lnTo>
                    <a:pt x="218" y="118"/>
                  </a:lnTo>
                  <a:lnTo>
                    <a:pt x="224" y="117"/>
                  </a:lnTo>
                  <a:lnTo>
                    <a:pt x="230" y="117"/>
                  </a:lnTo>
                  <a:lnTo>
                    <a:pt x="237" y="116"/>
                  </a:lnTo>
                  <a:lnTo>
                    <a:pt x="243" y="116"/>
                  </a:lnTo>
                  <a:lnTo>
                    <a:pt x="249" y="116"/>
                  </a:lnTo>
                  <a:lnTo>
                    <a:pt x="255" y="116"/>
                  </a:lnTo>
                  <a:lnTo>
                    <a:pt x="261" y="117"/>
                  </a:lnTo>
                  <a:lnTo>
                    <a:pt x="267" y="118"/>
                  </a:lnTo>
                  <a:lnTo>
                    <a:pt x="273" y="119"/>
                  </a:lnTo>
                  <a:lnTo>
                    <a:pt x="278" y="121"/>
                  </a:lnTo>
                  <a:lnTo>
                    <a:pt x="284" y="123"/>
                  </a:lnTo>
                  <a:lnTo>
                    <a:pt x="289" y="125"/>
                  </a:lnTo>
                  <a:lnTo>
                    <a:pt x="295" y="127"/>
                  </a:lnTo>
                  <a:lnTo>
                    <a:pt x="299" y="130"/>
                  </a:lnTo>
                  <a:lnTo>
                    <a:pt x="304" y="134"/>
                  </a:lnTo>
                  <a:lnTo>
                    <a:pt x="309" y="138"/>
                  </a:lnTo>
                  <a:lnTo>
                    <a:pt x="313" y="142"/>
                  </a:lnTo>
                  <a:lnTo>
                    <a:pt x="317" y="146"/>
                  </a:lnTo>
                  <a:close/>
                </a:path>
              </a:pathLst>
            </a:custGeom>
            <a:solidFill>
              <a:srgbClr val="38201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1" name="Freeform 65"/>
            <p:cNvSpPr>
              <a:spLocks/>
            </p:cNvSpPr>
            <p:nvPr/>
          </p:nvSpPr>
          <p:spPr bwMode="auto">
            <a:xfrm>
              <a:off x="1040" y="3980"/>
              <a:ext cx="66" cy="43"/>
            </a:xfrm>
            <a:custGeom>
              <a:avLst/>
              <a:gdLst>
                <a:gd name="T0" fmla="*/ 1 w 66"/>
                <a:gd name="T1" fmla="*/ 0 h 43"/>
                <a:gd name="T2" fmla="*/ 0 w 66"/>
                <a:gd name="T3" fmla="*/ 34 h 43"/>
                <a:gd name="T4" fmla="*/ 3 w 66"/>
                <a:gd name="T5" fmla="*/ 35 h 43"/>
                <a:gd name="T6" fmla="*/ 6 w 66"/>
                <a:gd name="T7" fmla="*/ 36 h 43"/>
                <a:gd name="T8" fmla="*/ 9 w 66"/>
                <a:gd name="T9" fmla="*/ 37 h 43"/>
                <a:gd name="T10" fmla="*/ 13 w 66"/>
                <a:gd name="T11" fmla="*/ 38 h 43"/>
                <a:gd name="T12" fmla="*/ 17 w 66"/>
                <a:gd name="T13" fmla="*/ 40 h 43"/>
                <a:gd name="T14" fmla="*/ 21 w 66"/>
                <a:gd name="T15" fmla="*/ 40 h 43"/>
                <a:gd name="T16" fmla="*/ 25 w 66"/>
                <a:gd name="T17" fmla="*/ 41 h 43"/>
                <a:gd name="T18" fmla="*/ 30 w 66"/>
                <a:gd name="T19" fmla="*/ 42 h 43"/>
                <a:gd name="T20" fmla="*/ 39 w 66"/>
                <a:gd name="T21" fmla="*/ 42 h 43"/>
                <a:gd name="T22" fmla="*/ 49 w 66"/>
                <a:gd name="T23" fmla="*/ 43 h 43"/>
                <a:gd name="T24" fmla="*/ 58 w 66"/>
                <a:gd name="T25" fmla="*/ 43 h 43"/>
                <a:gd name="T26" fmla="*/ 66 w 66"/>
                <a:gd name="T27" fmla="*/ 43 h 43"/>
                <a:gd name="T28" fmla="*/ 62 w 66"/>
                <a:gd name="T29" fmla="*/ 22 h 43"/>
                <a:gd name="T30" fmla="*/ 1 w 66"/>
                <a:gd name="T31" fmla="*/ 0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6" h="43">
                  <a:moveTo>
                    <a:pt x="1" y="0"/>
                  </a:moveTo>
                  <a:lnTo>
                    <a:pt x="0" y="34"/>
                  </a:lnTo>
                  <a:lnTo>
                    <a:pt x="3" y="35"/>
                  </a:lnTo>
                  <a:lnTo>
                    <a:pt x="6" y="36"/>
                  </a:lnTo>
                  <a:lnTo>
                    <a:pt x="9" y="37"/>
                  </a:lnTo>
                  <a:lnTo>
                    <a:pt x="13" y="38"/>
                  </a:lnTo>
                  <a:lnTo>
                    <a:pt x="17" y="40"/>
                  </a:lnTo>
                  <a:lnTo>
                    <a:pt x="21" y="40"/>
                  </a:lnTo>
                  <a:lnTo>
                    <a:pt x="25" y="41"/>
                  </a:lnTo>
                  <a:lnTo>
                    <a:pt x="30" y="42"/>
                  </a:lnTo>
                  <a:lnTo>
                    <a:pt x="39" y="42"/>
                  </a:lnTo>
                  <a:lnTo>
                    <a:pt x="49" y="43"/>
                  </a:lnTo>
                  <a:lnTo>
                    <a:pt x="58" y="43"/>
                  </a:lnTo>
                  <a:lnTo>
                    <a:pt x="66" y="43"/>
                  </a:lnTo>
                  <a:lnTo>
                    <a:pt x="62" y="22"/>
                  </a:lnTo>
                  <a:lnTo>
                    <a:pt x="1" y="0"/>
                  </a:lnTo>
                  <a:close/>
                </a:path>
              </a:pathLst>
            </a:custGeom>
            <a:solidFill>
              <a:srgbClr val="38201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2" name="Freeform 66"/>
            <p:cNvSpPr>
              <a:spLocks/>
            </p:cNvSpPr>
            <p:nvPr/>
          </p:nvSpPr>
          <p:spPr bwMode="auto">
            <a:xfrm>
              <a:off x="1342" y="3514"/>
              <a:ext cx="256" cy="515"/>
            </a:xfrm>
            <a:custGeom>
              <a:avLst/>
              <a:gdLst>
                <a:gd name="T0" fmla="*/ 11 w 256"/>
                <a:gd name="T1" fmla="*/ 327 h 515"/>
                <a:gd name="T2" fmla="*/ 4 w 256"/>
                <a:gd name="T3" fmla="*/ 345 h 515"/>
                <a:gd name="T4" fmla="*/ 0 w 256"/>
                <a:gd name="T5" fmla="*/ 361 h 515"/>
                <a:gd name="T6" fmla="*/ 0 w 256"/>
                <a:gd name="T7" fmla="*/ 376 h 515"/>
                <a:gd name="T8" fmla="*/ 1 w 256"/>
                <a:gd name="T9" fmla="*/ 389 h 515"/>
                <a:gd name="T10" fmla="*/ 6 w 256"/>
                <a:gd name="T11" fmla="*/ 402 h 515"/>
                <a:gd name="T12" fmla="*/ 12 w 256"/>
                <a:gd name="T13" fmla="*/ 415 h 515"/>
                <a:gd name="T14" fmla="*/ 20 w 256"/>
                <a:gd name="T15" fmla="*/ 427 h 515"/>
                <a:gd name="T16" fmla="*/ 35 w 256"/>
                <a:gd name="T17" fmla="*/ 449 h 515"/>
                <a:gd name="T18" fmla="*/ 54 w 256"/>
                <a:gd name="T19" fmla="*/ 475 h 515"/>
                <a:gd name="T20" fmla="*/ 62 w 256"/>
                <a:gd name="T21" fmla="*/ 484 h 515"/>
                <a:gd name="T22" fmla="*/ 68 w 256"/>
                <a:gd name="T23" fmla="*/ 488 h 515"/>
                <a:gd name="T24" fmla="*/ 86 w 256"/>
                <a:gd name="T25" fmla="*/ 502 h 515"/>
                <a:gd name="T26" fmla="*/ 102 w 256"/>
                <a:gd name="T27" fmla="*/ 509 h 515"/>
                <a:gd name="T28" fmla="*/ 124 w 256"/>
                <a:gd name="T29" fmla="*/ 513 h 515"/>
                <a:gd name="T30" fmla="*/ 149 w 256"/>
                <a:gd name="T31" fmla="*/ 515 h 515"/>
                <a:gd name="T32" fmla="*/ 177 w 256"/>
                <a:gd name="T33" fmla="*/ 515 h 515"/>
                <a:gd name="T34" fmla="*/ 204 w 256"/>
                <a:gd name="T35" fmla="*/ 512 h 515"/>
                <a:gd name="T36" fmla="*/ 227 w 256"/>
                <a:gd name="T37" fmla="*/ 508 h 515"/>
                <a:gd name="T38" fmla="*/ 245 w 256"/>
                <a:gd name="T39" fmla="*/ 500 h 515"/>
                <a:gd name="T40" fmla="*/ 255 w 256"/>
                <a:gd name="T41" fmla="*/ 491 h 515"/>
                <a:gd name="T42" fmla="*/ 255 w 256"/>
                <a:gd name="T43" fmla="*/ 479 h 515"/>
                <a:gd name="T44" fmla="*/ 242 w 256"/>
                <a:gd name="T45" fmla="*/ 465 h 515"/>
                <a:gd name="T46" fmla="*/ 212 w 256"/>
                <a:gd name="T47" fmla="*/ 447 h 515"/>
                <a:gd name="T48" fmla="*/ 181 w 256"/>
                <a:gd name="T49" fmla="*/ 428 h 515"/>
                <a:gd name="T50" fmla="*/ 170 w 256"/>
                <a:gd name="T51" fmla="*/ 420 h 515"/>
                <a:gd name="T52" fmla="*/ 160 w 256"/>
                <a:gd name="T53" fmla="*/ 411 h 515"/>
                <a:gd name="T54" fmla="*/ 152 w 256"/>
                <a:gd name="T55" fmla="*/ 403 h 515"/>
                <a:gd name="T56" fmla="*/ 145 w 256"/>
                <a:gd name="T57" fmla="*/ 395 h 515"/>
                <a:gd name="T58" fmla="*/ 134 w 256"/>
                <a:gd name="T59" fmla="*/ 378 h 515"/>
                <a:gd name="T60" fmla="*/ 123 w 256"/>
                <a:gd name="T61" fmla="*/ 358 h 515"/>
                <a:gd name="T62" fmla="*/ 114 w 256"/>
                <a:gd name="T63" fmla="*/ 341 h 515"/>
                <a:gd name="T64" fmla="*/ 105 w 256"/>
                <a:gd name="T65" fmla="*/ 322 h 515"/>
                <a:gd name="T66" fmla="*/ 103 w 256"/>
                <a:gd name="T67" fmla="*/ 315 h 515"/>
                <a:gd name="T68" fmla="*/ 105 w 256"/>
                <a:gd name="T69" fmla="*/ 300 h 515"/>
                <a:gd name="T70" fmla="*/ 110 w 256"/>
                <a:gd name="T71" fmla="*/ 263 h 515"/>
                <a:gd name="T72" fmla="*/ 117 w 256"/>
                <a:gd name="T73" fmla="*/ 214 h 515"/>
                <a:gd name="T74" fmla="*/ 124 w 256"/>
                <a:gd name="T75" fmla="*/ 166 h 515"/>
                <a:gd name="T76" fmla="*/ 128 w 256"/>
                <a:gd name="T77" fmla="*/ 130 h 515"/>
                <a:gd name="T78" fmla="*/ 129 w 256"/>
                <a:gd name="T79" fmla="*/ 105 h 515"/>
                <a:gd name="T80" fmla="*/ 125 w 256"/>
                <a:gd name="T81" fmla="*/ 71 h 515"/>
                <a:gd name="T82" fmla="*/ 117 w 256"/>
                <a:gd name="T83" fmla="*/ 43 h 515"/>
                <a:gd name="T84" fmla="*/ 106 w 256"/>
                <a:gd name="T85" fmla="*/ 22 h 515"/>
                <a:gd name="T86" fmla="*/ 94 w 256"/>
                <a:gd name="T87" fmla="*/ 8 h 515"/>
                <a:gd name="T88" fmla="*/ 80 w 256"/>
                <a:gd name="T89" fmla="*/ 1 h 515"/>
                <a:gd name="T90" fmla="*/ 65 w 256"/>
                <a:gd name="T91" fmla="*/ 2 h 515"/>
                <a:gd name="T92" fmla="*/ 50 w 256"/>
                <a:gd name="T93" fmla="*/ 10 h 515"/>
                <a:gd name="T94" fmla="*/ 36 w 256"/>
                <a:gd name="T95" fmla="*/ 26 h 515"/>
                <a:gd name="T96" fmla="*/ 22 w 256"/>
                <a:gd name="T97" fmla="*/ 50 h 515"/>
                <a:gd name="T98" fmla="*/ 11 w 256"/>
                <a:gd name="T99" fmla="*/ 82 h 515"/>
                <a:gd name="T100" fmla="*/ 7 w 256"/>
                <a:gd name="T101" fmla="*/ 99 h 515"/>
                <a:gd name="T102" fmla="*/ 7 w 256"/>
                <a:gd name="T103" fmla="*/ 119 h 515"/>
                <a:gd name="T104" fmla="*/ 10 w 256"/>
                <a:gd name="T105" fmla="*/ 166 h 515"/>
                <a:gd name="T106" fmla="*/ 14 w 256"/>
                <a:gd name="T107" fmla="*/ 222 h 515"/>
                <a:gd name="T108" fmla="*/ 17 w 256"/>
                <a:gd name="T109" fmla="*/ 273 h 515"/>
                <a:gd name="T110" fmla="*/ 19 w 256"/>
                <a:gd name="T111" fmla="*/ 304 h 515"/>
                <a:gd name="T112" fmla="*/ 18 w 256"/>
                <a:gd name="T113" fmla="*/ 314 h 5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56" h="515">
                  <a:moveTo>
                    <a:pt x="18" y="314"/>
                  </a:moveTo>
                  <a:lnTo>
                    <a:pt x="14" y="320"/>
                  </a:lnTo>
                  <a:lnTo>
                    <a:pt x="11" y="327"/>
                  </a:lnTo>
                  <a:lnTo>
                    <a:pt x="8" y="333"/>
                  </a:lnTo>
                  <a:lnTo>
                    <a:pt x="6" y="339"/>
                  </a:lnTo>
                  <a:lnTo>
                    <a:pt x="4" y="345"/>
                  </a:lnTo>
                  <a:lnTo>
                    <a:pt x="3" y="350"/>
                  </a:lnTo>
                  <a:lnTo>
                    <a:pt x="1" y="356"/>
                  </a:lnTo>
                  <a:lnTo>
                    <a:pt x="0" y="361"/>
                  </a:lnTo>
                  <a:lnTo>
                    <a:pt x="0" y="366"/>
                  </a:lnTo>
                  <a:lnTo>
                    <a:pt x="0" y="371"/>
                  </a:lnTo>
                  <a:lnTo>
                    <a:pt x="0" y="376"/>
                  </a:lnTo>
                  <a:lnTo>
                    <a:pt x="0" y="380"/>
                  </a:lnTo>
                  <a:lnTo>
                    <a:pt x="1" y="385"/>
                  </a:lnTo>
                  <a:lnTo>
                    <a:pt x="1" y="389"/>
                  </a:lnTo>
                  <a:lnTo>
                    <a:pt x="3" y="394"/>
                  </a:lnTo>
                  <a:lnTo>
                    <a:pt x="4" y="398"/>
                  </a:lnTo>
                  <a:lnTo>
                    <a:pt x="6" y="402"/>
                  </a:lnTo>
                  <a:lnTo>
                    <a:pt x="7" y="407"/>
                  </a:lnTo>
                  <a:lnTo>
                    <a:pt x="10" y="411"/>
                  </a:lnTo>
                  <a:lnTo>
                    <a:pt x="12" y="415"/>
                  </a:lnTo>
                  <a:lnTo>
                    <a:pt x="14" y="419"/>
                  </a:lnTo>
                  <a:lnTo>
                    <a:pt x="17" y="423"/>
                  </a:lnTo>
                  <a:lnTo>
                    <a:pt x="20" y="427"/>
                  </a:lnTo>
                  <a:lnTo>
                    <a:pt x="23" y="432"/>
                  </a:lnTo>
                  <a:lnTo>
                    <a:pt x="29" y="440"/>
                  </a:lnTo>
                  <a:lnTo>
                    <a:pt x="35" y="449"/>
                  </a:lnTo>
                  <a:lnTo>
                    <a:pt x="42" y="458"/>
                  </a:lnTo>
                  <a:lnTo>
                    <a:pt x="49" y="467"/>
                  </a:lnTo>
                  <a:lnTo>
                    <a:pt x="54" y="475"/>
                  </a:lnTo>
                  <a:lnTo>
                    <a:pt x="58" y="480"/>
                  </a:lnTo>
                  <a:lnTo>
                    <a:pt x="60" y="482"/>
                  </a:lnTo>
                  <a:lnTo>
                    <a:pt x="62" y="484"/>
                  </a:lnTo>
                  <a:lnTo>
                    <a:pt x="63" y="485"/>
                  </a:lnTo>
                  <a:lnTo>
                    <a:pt x="65" y="486"/>
                  </a:lnTo>
                  <a:lnTo>
                    <a:pt x="68" y="488"/>
                  </a:lnTo>
                  <a:lnTo>
                    <a:pt x="72" y="491"/>
                  </a:lnTo>
                  <a:lnTo>
                    <a:pt x="78" y="496"/>
                  </a:lnTo>
                  <a:lnTo>
                    <a:pt x="86" y="502"/>
                  </a:lnTo>
                  <a:lnTo>
                    <a:pt x="91" y="504"/>
                  </a:lnTo>
                  <a:lnTo>
                    <a:pt x="96" y="507"/>
                  </a:lnTo>
                  <a:lnTo>
                    <a:pt x="102" y="509"/>
                  </a:lnTo>
                  <a:lnTo>
                    <a:pt x="108" y="510"/>
                  </a:lnTo>
                  <a:lnTo>
                    <a:pt x="116" y="512"/>
                  </a:lnTo>
                  <a:lnTo>
                    <a:pt x="124" y="513"/>
                  </a:lnTo>
                  <a:lnTo>
                    <a:pt x="132" y="514"/>
                  </a:lnTo>
                  <a:lnTo>
                    <a:pt x="141" y="515"/>
                  </a:lnTo>
                  <a:lnTo>
                    <a:pt x="149" y="515"/>
                  </a:lnTo>
                  <a:lnTo>
                    <a:pt x="159" y="515"/>
                  </a:lnTo>
                  <a:lnTo>
                    <a:pt x="168" y="515"/>
                  </a:lnTo>
                  <a:lnTo>
                    <a:pt x="177" y="515"/>
                  </a:lnTo>
                  <a:lnTo>
                    <a:pt x="186" y="514"/>
                  </a:lnTo>
                  <a:lnTo>
                    <a:pt x="195" y="514"/>
                  </a:lnTo>
                  <a:lnTo>
                    <a:pt x="204" y="512"/>
                  </a:lnTo>
                  <a:lnTo>
                    <a:pt x="212" y="511"/>
                  </a:lnTo>
                  <a:lnTo>
                    <a:pt x="220" y="510"/>
                  </a:lnTo>
                  <a:lnTo>
                    <a:pt x="227" y="508"/>
                  </a:lnTo>
                  <a:lnTo>
                    <a:pt x="234" y="506"/>
                  </a:lnTo>
                  <a:lnTo>
                    <a:pt x="240" y="503"/>
                  </a:lnTo>
                  <a:lnTo>
                    <a:pt x="245" y="500"/>
                  </a:lnTo>
                  <a:lnTo>
                    <a:pt x="249" y="498"/>
                  </a:lnTo>
                  <a:lnTo>
                    <a:pt x="253" y="494"/>
                  </a:lnTo>
                  <a:lnTo>
                    <a:pt x="255" y="491"/>
                  </a:lnTo>
                  <a:lnTo>
                    <a:pt x="256" y="487"/>
                  </a:lnTo>
                  <a:lnTo>
                    <a:pt x="256" y="484"/>
                  </a:lnTo>
                  <a:lnTo>
                    <a:pt x="255" y="479"/>
                  </a:lnTo>
                  <a:lnTo>
                    <a:pt x="252" y="475"/>
                  </a:lnTo>
                  <a:lnTo>
                    <a:pt x="248" y="470"/>
                  </a:lnTo>
                  <a:lnTo>
                    <a:pt x="242" y="465"/>
                  </a:lnTo>
                  <a:lnTo>
                    <a:pt x="235" y="460"/>
                  </a:lnTo>
                  <a:lnTo>
                    <a:pt x="225" y="455"/>
                  </a:lnTo>
                  <a:lnTo>
                    <a:pt x="212" y="447"/>
                  </a:lnTo>
                  <a:lnTo>
                    <a:pt x="201" y="441"/>
                  </a:lnTo>
                  <a:lnTo>
                    <a:pt x="190" y="434"/>
                  </a:lnTo>
                  <a:lnTo>
                    <a:pt x="181" y="428"/>
                  </a:lnTo>
                  <a:lnTo>
                    <a:pt x="177" y="425"/>
                  </a:lnTo>
                  <a:lnTo>
                    <a:pt x="173" y="422"/>
                  </a:lnTo>
                  <a:lnTo>
                    <a:pt x="170" y="420"/>
                  </a:lnTo>
                  <a:lnTo>
                    <a:pt x="166" y="417"/>
                  </a:lnTo>
                  <a:lnTo>
                    <a:pt x="163" y="414"/>
                  </a:lnTo>
                  <a:lnTo>
                    <a:pt x="160" y="411"/>
                  </a:lnTo>
                  <a:lnTo>
                    <a:pt x="157" y="408"/>
                  </a:lnTo>
                  <a:lnTo>
                    <a:pt x="154" y="406"/>
                  </a:lnTo>
                  <a:lnTo>
                    <a:pt x="152" y="403"/>
                  </a:lnTo>
                  <a:lnTo>
                    <a:pt x="149" y="400"/>
                  </a:lnTo>
                  <a:lnTo>
                    <a:pt x="147" y="398"/>
                  </a:lnTo>
                  <a:lnTo>
                    <a:pt x="145" y="395"/>
                  </a:lnTo>
                  <a:lnTo>
                    <a:pt x="141" y="389"/>
                  </a:lnTo>
                  <a:lnTo>
                    <a:pt x="137" y="384"/>
                  </a:lnTo>
                  <a:lnTo>
                    <a:pt x="134" y="378"/>
                  </a:lnTo>
                  <a:lnTo>
                    <a:pt x="130" y="371"/>
                  </a:lnTo>
                  <a:lnTo>
                    <a:pt x="126" y="365"/>
                  </a:lnTo>
                  <a:lnTo>
                    <a:pt x="123" y="358"/>
                  </a:lnTo>
                  <a:lnTo>
                    <a:pt x="120" y="353"/>
                  </a:lnTo>
                  <a:lnTo>
                    <a:pt x="117" y="347"/>
                  </a:lnTo>
                  <a:lnTo>
                    <a:pt x="114" y="341"/>
                  </a:lnTo>
                  <a:lnTo>
                    <a:pt x="110" y="334"/>
                  </a:lnTo>
                  <a:lnTo>
                    <a:pt x="108" y="328"/>
                  </a:lnTo>
                  <a:lnTo>
                    <a:pt x="105" y="322"/>
                  </a:lnTo>
                  <a:lnTo>
                    <a:pt x="104" y="320"/>
                  </a:lnTo>
                  <a:lnTo>
                    <a:pt x="104" y="317"/>
                  </a:lnTo>
                  <a:lnTo>
                    <a:pt x="103" y="315"/>
                  </a:lnTo>
                  <a:lnTo>
                    <a:pt x="103" y="313"/>
                  </a:lnTo>
                  <a:lnTo>
                    <a:pt x="104" y="308"/>
                  </a:lnTo>
                  <a:lnTo>
                    <a:pt x="105" y="300"/>
                  </a:lnTo>
                  <a:lnTo>
                    <a:pt x="106" y="289"/>
                  </a:lnTo>
                  <a:lnTo>
                    <a:pt x="108" y="277"/>
                  </a:lnTo>
                  <a:lnTo>
                    <a:pt x="110" y="263"/>
                  </a:lnTo>
                  <a:lnTo>
                    <a:pt x="112" y="247"/>
                  </a:lnTo>
                  <a:lnTo>
                    <a:pt x="114" y="231"/>
                  </a:lnTo>
                  <a:lnTo>
                    <a:pt x="117" y="214"/>
                  </a:lnTo>
                  <a:lnTo>
                    <a:pt x="119" y="198"/>
                  </a:lnTo>
                  <a:lnTo>
                    <a:pt x="121" y="181"/>
                  </a:lnTo>
                  <a:lnTo>
                    <a:pt x="124" y="166"/>
                  </a:lnTo>
                  <a:lnTo>
                    <a:pt x="125" y="152"/>
                  </a:lnTo>
                  <a:lnTo>
                    <a:pt x="127" y="140"/>
                  </a:lnTo>
                  <a:lnTo>
                    <a:pt x="128" y="130"/>
                  </a:lnTo>
                  <a:lnTo>
                    <a:pt x="129" y="122"/>
                  </a:lnTo>
                  <a:lnTo>
                    <a:pt x="129" y="118"/>
                  </a:lnTo>
                  <a:lnTo>
                    <a:pt x="129" y="105"/>
                  </a:lnTo>
                  <a:lnTo>
                    <a:pt x="128" y="93"/>
                  </a:lnTo>
                  <a:lnTo>
                    <a:pt x="126" y="81"/>
                  </a:lnTo>
                  <a:lnTo>
                    <a:pt x="125" y="71"/>
                  </a:lnTo>
                  <a:lnTo>
                    <a:pt x="122" y="60"/>
                  </a:lnTo>
                  <a:lnTo>
                    <a:pt x="120" y="51"/>
                  </a:lnTo>
                  <a:lnTo>
                    <a:pt x="117" y="43"/>
                  </a:lnTo>
                  <a:lnTo>
                    <a:pt x="114" y="35"/>
                  </a:lnTo>
                  <a:lnTo>
                    <a:pt x="110" y="28"/>
                  </a:lnTo>
                  <a:lnTo>
                    <a:pt x="106" y="22"/>
                  </a:lnTo>
                  <a:lnTo>
                    <a:pt x="103" y="16"/>
                  </a:lnTo>
                  <a:lnTo>
                    <a:pt x="98" y="12"/>
                  </a:lnTo>
                  <a:lnTo>
                    <a:pt x="94" y="8"/>
                  </a:lnTo>
                  <a:lnTo>
                    <a:pt x="90" y="5"/>
                  </a:lnTo>
                  <a:lnTo>
                    <a:pt x="85" y="2"/>
                  </a:lnTo>
                  <a:lnTo>
                    <a:pt x="80" y="1"/>
                  </a:lnTo>
                  <a:lnTo>
                    <a:pt x="75" y="0"/>
                  </a:lnTo>
                  <a:lnTo>
                    <a:pt x="70" y="1"/>
                  </a:lnTo>
                  <a:lnTo>
                    <a:pt x="65" y="2"/>
                  </a:lnTo>
                  <a:lnTo>
                    <a:pt x="60" y="3"/>
                  </a:lnTo>
                  <a:lnTo>
                    <a:pt x="55" y="6"/>
                  </a:lnTo>
                  <a:lnTo>
                    <a:pt x="50" y="10"/>
                  </a:lnTo>
                  <a:lnTo>
                    <a:pt x="46" y="14"/>
                  </a:lnTo>
                  <a:lnTo>
                    <a:pt x="41" y="20"/>
                  </a:lnTo>
                  <a:lnTo>
                    <a:pt x="36" y="26"/>
                  </a:lnTo>
                  <a:lnTo>
                    <a:pt x="31" y="33"/>
                  </a:lnTo>
                  <a:lnTo>
                    <a:pt x="27" y="41"/>
                  </a:lnTo>
                  <a:lnTo>
                    <a:pt x="22" y="50"/>
                  </a:lnTo>
                  <a:lnTo>
                    <a:pt x="18" y="60"/>
                  </a:lnTo>
                  <a:lnTo>
                    <a:pt x="14" y="70"/>
                  </a:lnTo>
                  <a:lnTo>
                    <a:pt x="11" y="82"/>
                  </a:lnTo>
                  <a:lnTo>
                    <a:pt x="7" y="94"/>
                  </a:lnTo>
                  <a:lnTo>
                    <a:pt x="7" y="96"/>
                  </a:lnTo>
                  <a:lnTo>
                    <a:pt x="7" y="99"/>
                  </a:lnTo>
                  <a:lnTo>
                    <a:pt x="7" y="103"/>
                  </a:lnTo>
                  <a:lnTo>
                    <a:pt x="7" y="107"/>
                  </a:lnTo>
                  <a:lnTo>
                    <a:pt x="7" y="119"/>
                  </a:lnTo>
                  <a:lnTo>
                    <a:pt x="7" y="132"/>
                  </a:lnTo>
                  <a:lnTo>
                    <a:pt x="9" y="148"/>
                  </a:lnTo>
                  <a:lnTo>
                    <a:pt x="10" y="166"/>
                  </a:lnTo>
                  <a:lnTo>
                    <a:pt x="11" y="184"/>
                  </a:lnTo>
                  <a:lnTo>
                    <a:pt x="12" y="203"/>
                  </a:lnTo>
                  <a:lnTo>
                    <a:pt x="14" y="222"/>
                  </a:lnTo>
                  <a:lnTo>
                    <a:pt x="15" y="240"/>
                  </a:lnTo>
                  <a:lnTo>
                    <a:pt x="16" y="257"/>
                  </a:lnTo>
                  <a:lnTo>
                    <a:pt x="17" y="273"/>
                  </a:lnTo>
                  <a:lnTo>
                    <a:pt x="18" y="288"/>
                  </a:lnTo>
                  <a:lnTo>
                    <a:pt x="18" y="299"/>
                  </a:lnTo>
                  <a:lnTo>
                    <a:pt x="19" y="304"/>
                  </a:lnTo>
                  <a:lnTo>
                    <a:pt x="19" y="308"/>
                  </a:lnTo>
                  <a:lnTo>
                    <a:pt x="18" y="311"/>
                  </a:lnTo>
                  <a:lnTo>
                    <a:pt x="18" y="314"/>
                  </a:lnTo>
                  <a:close/>
                </a:path>
              </a:pathLst>
            </a:custGeom>
            <a:solidFill>
              <a:srgbClr val="EBAA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3" name="Freeform 67"/>
            <p:cNvSpPr>
              <a:spLocks/>
            </p:cNvSpPr>
            <p:nvPr/>
          </p:nvSpPr>
          <p:spPr bwMode="auto">
            <a:xfrm>
              <a:off x="1325" y="3852"/>
              <a:ext cx="317" cy="197"/>
            </a:xfrm>
            <a:custGeom>
              <a:avLst/>
              <a:gdLst>
                <a:gd name="T0" fmla="*/ 317 w 317"/>
                <a:gd name="T1" fmla="*/ 190 h 197"/>
                <a:gd name="T2" fmla="*/ 300 w 317"/>
                <a:gd name="T3" fmla="*/ 193 h 197"/>
                <a:gd name="T4" fmla="*/ 280 w 317"/>
                <a:gd name="T5" fmla="*/ 196 h 197"/>
                <a:gd name="T6" fmla="*/ 258 w 317"/>
                <a:gd name="T7" fmla="*/ 197 h 197"/>
                <a:gd name="T8" fmla="*/ 233 w 317"/>
                <a:gd name="T9" fmla="*/ 197 h 197"/>
                <a:gd name="T10" fmla="*/ 206 w 317"/>
                <a:gd name="T11" fmla="*/ 196 h 197"/>
                <a:gd name="T12" fmla="*/ 178 w 317"/>
                <a:gd name="T13" fmla="*/ 193 h 197"/>
                <a:gd name="T14" fmla="*/ 147 w 317"/>
                <a:gd name="T15" fmla="*/ 189 h 197"/>
                <a:gd name="T16" fmla="*/ 114 w 317"/>
                <a:gd name="T17" fmla="*/ 183 h 197"/>
                <a:gd name="T18" fmla="*/ 108 w 317"/>
                <a:gd name="T19" fmla="*/ 179 h 197"/>
                <a:gd name="T20" fmla="*/ 100 w 317"/>
                <a:gd name="T21" fmla="*/ 172 h 197"/>
                <a:gd name="T22" fmla="*/ 78 w 317"/>
                <a:gd name="T23" fmla="*/ 154 h 197"/>
                <a:gd name="T24" fmla="*/ 64 w 317"/>
                <a:gd name="T25" fmla="*/ 143 h 197"/>
                <a:gd name="T26" fmla="*/ 47 w 317"/>
                <a:gd name="T27" fmla="*/ 130 h 197"/>
                <a:gd name="T28" fmla="*/ 27 w 317"/>
                <a:gd name="T29" fmla="*/ 117 h 197"/>
                <a:gd name="T30" fmla="*/ 5 w 317"/>
                <a:gd name="T31" fmla="*/ 105 h 197"/>
                <a:gd name="T32" fmla="*/ 1 w 317"/>
                <a:gd name="T33" fmla="*/ 76 h 197"/>
                <a:gd name="T34" fmla="*/ 1 w 317"/>
                <a:gd name="T35" fmla="*/ 64 h 197"/>
                <a:gd name="T36" fmla="*/ 0 w 317"/>
                <a:gd name="T37" fmla="*/ 54 h 197"/>
                <a:gd name="T38" fmla="*/ 2 w 317"/>
                <a:gd name="T39" fmla="*/ 43 h 197"/>
                <a:gd name="T40" fmla="*/ 5 w 317"/>
                <a:gd name="T41" fmla="*/ 31 h 197"/>
                <a:gd name="T42" fmla="*/ 10 w 317"/>
                <a:gd name="T43" fmla="*/ 17 h 197"/>
                <a:gd name="T44" fmla="*/ 18 w 317"/>
                <a:gd name="T45" fmla="*/ 0 h 197"/>
                <a:gd name="T46" fmla="*/ 26 w 317"/>
                <a:gd name="T47" fmla="*/ 20 h 197"/>
                <a:gd name="T48" fmla="*/ 33 w 317"/>
                <a:gd name="T49" fmla="*/ 41 h 197"/>
                <a:gd name="T50" fmla="*/ 38 w 317"/>
                <a:gd name="T51" fmla="*/ 52 h 197"/>
                <a:gd name="T52" fmla="*/ 43 w 317"/>
                <a:gd name="T53" fmla="*/ 62 h 197"/>
                <a:gd name="T54" fmla="*/ 49 w 317"/>
                <a:gd name="T55" fmla="*/ 72 h 197"/>
                <a:gd name="T56" fmla="*/ 55 w 317"/>
                <a:gd name="T57" fmla="*/ 82 h 197"/>
                <a:gd name="T58" fmla="*/ 63 w 317"/>
                <a:gd name="T59" fmla="*/ 91 h 197"/>
                <a:gd name="T60" fmla="*/ 71 w 317"/>
                <a:gd name="T61" fmla="*/ 100 h 197"/>
                <a:gd name="T62" fmla="*/ 80 w 317"/>
                <a:gd name="T63" fmla="*/ 108 h 197"/>
                <a:gd name="T64" fmla="*/ 90 w 317"/>
                <a:gd name="T65" fmla="*/ 115 h 197"/>
                <a:gd name="T66" fmla="*/ 101 w 317"/>
                <a:gd name="T67" fmla="*/ 122 h 197"/>
                <a:gd name="T68" fmla="*/ 113 w 317"/>
                <a:gd name="T69" fmla="*/ 128 h 197"/>
                <a:gd name="T70" fmla="*/ 127 w 317"/>
                <a:gd name="T71" fmla="*/ 134 h 197"/>
                <a:gd name="T72" fmla="*/ 142 w 317"/>
                <a:gd name="T73" fmla="*/ 138 h 197"/>
                <a:gd name="T74" fmla="*/ 160 w 317"/>
                <a:gd name="T75" fmla="*/ 133 h 197"/>
                <a:gd name="T76" fmla="*/ 181 w 317"/>
                <a:gd name="T77" fmla="*/ 127 h 197"/>
                <a:gd name="T78" fmla="*/ 193 w 317"/>
                <a:gd name="T79" fmla="*/ 125 h 197"/>
                <a:gd name="T80" fmla="*/ 204 w 317"/>
                <a:gd name="T81" fmla="*/ 123 h 197"/>
                <a:gd name="T82" fmla="*/ 216 w 317"/>
                <a:gd name="T83" fmla="*/ 121 h 197"/>
                <a:gd name="T84" fmla="*/ 228 w 317"/>
                <a:gd name="T85" fmla="*/ 120 h 197"/>
                <a:gd name="T86" fmla="*/ 240 w 317"/>
                <a:gd name="T87" fmla="*/ 120 h 197"/>
                <a:gd name="T88" fmla="*/ 252 w 317"/>
                <a:gd name="T89" fmla="*/ 121 h 197"/>
                <a:gd name="T90" fmla="*/ 264 w 317"/>
                <a:gd name="T91" fmla="*/ 123 h 197"/>
                <a:gd name="T92" fmla="*/ 275 w 317"/>
                <a:gd name="T93" fmla="*/ 126 h 197"/>
                <a:gd name="T94" fmla="*/ 286 w 317"/>
                <a:gd name="T95" fmla="*/ 130 h 197"/>
                <a:gd name="T96" fmla="*/ 297 w 317"/>
                <a:gd name="T97" fmla="*/ 136 h 197"/>
                <a:gd name="T98" fmla="*/ 306 w 317"/>
                <a:gd name="T99" fmla="*/ 143 h 197"/>
                <a:gd name="T100" fmla="*/ 316 w 317"/>
                <a:gd name="T101" fmla="*/ 152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17" h="197">
                  <a:moveTo>
                    <a:pt x="316" y="152"/>
                  </a:moveTo>
                  <a:lnTo>
                    <a:pt x="317" y="190"/>
                  </a:lnTo>
                  <a:lnTo>
                    <a:pt x="309" y="192"/>
                  </a:lnTo>
                  <a:lnTo>
                    <a:pt x="300" y="193"/>
                  </a:lnTo>
                  <a:lnTo>
                    <a:pt x="290" y="195"/>
                  </a:lnTo>
                  <a:lnTo>
                    <a:pt x="280" y="196"/>
                  </a:lnTo>
                  <a:lnTo>
                    <a:pt x="269" y="196"/>
                  </a:lnTo>
                  <a:lnTo>
                    <a:pt x="258" y="197"/>
                  </a:lnTo>
                  <a:lnTo>
                    <a:pt x="246" y="197"/>
                  </a:lnTo>
                  <a:lnTo>
                    <a:pt x="233" y="197"/>
                  </a:lnTo>
                  <a:lnTo>
                    <a:pt x="220" y="196"/>
                  </a:lnTo>
                  <a:lnTo>
                    <a:pt x="206" y="196"/>
                  </a:lnTo>
                  <a:lnTo>
                    <a:pt x="192" y="195"/>
                  </a:lnTo>
                  <a:lnTo>
                    <a:pt x="178" y="193"/>
                  </a:lnTo>
                  <a:lnTo>
                    <a:pt x="162" y="191"/>
                  </a:lnTo>
                  <a:lnTo>
                    <a:pt x="147" y="189"/>
                  </a:lnTo>
                  <a:lnTo>
                    <a:pt x="131" y="186"/>
                  </a:lnTo>
                  <a:lnTo>
                    <a:pt x="114" y="183"/>
                  </a:lnTo>
                  <a:lnTo>
                    <a:pt x="111" y="181"/>
                  </a:lnTo>
                  <a:lnTo>
                    <a:pt x="108" y="179"/>
                  </a:lnTo>
                  <a:lnTo>
                    <a:pt x="104" y="176"/>
                  </a:lnTo>
                  <a:lnTo>
                    <a:pt x="100" y="172"/>
                  </a:lnTo>
                  <a:lnTo>
                    <a:pt x="90" y="164"/>
                  </a:lnTo>
                  <a:lnTo>
                    <a:pt x="78" y="154"/>
                  </a:lnTo>
                  <a:lnTo>
                    <a:pt x="71" y="148"/>
                  </a:lnTo>
                  <a:lnTo>
                    <a:pt x="64" y="143"/>
                  </a:lnTo>
                  <a:lnTo>
                    <a:pt x="56" y="136"/>
                  </a:lnTo>
                  <a:lnTo>
                    <a:pt x="47" y="130"/>
                  </a:lnTo>
                  <a:lnTo>
                    <a:pt x="37" y="124"/>
                  </a:lnTo>
                  <a:lnTo>
                    <a:pt x="27" y="117"/>
                  </a:lnTo>
                  <a:lnTo>
                    <a:pt x="16" y="111"/>
                  </a:lnTo>
                  <a:lnTo>
                    <a:pt x="5" y="105"/>
                  </a:lnTo>
                  <a:lnTo>
                    <a:pt x="3" y="89"/>
                  </a:lnTo>
                  <a:lnTo>
                    <a:pt x="1" y="76"/>
                  </a:lnTo>
                  <a:lnTo>
                    <a:pt x="1" y="70"/>
                  </a:lnTo>
                  <a:lnTo>
                    <a:pt x="1" y="64"/>
                  </a:lnTo>
                  <a:lnTo>
                    <a:pt x="0" y="59"/>
                  </a:lnTo>
                  <a:lnTo>
                    <a:pt x="0" y="54"/>
                  </a:lnTo>
                  <a:lnTo>
                    <a:pt x="1" y="48"/>
                  </a:lnTo>
                  <a:lnTo>
                    <a:pt x="2" y="43"/>
                  </a:lnTo>
                  <a:lnTo>
                    <a:pt x="3" y="37"/>
                  </a:lnTo>
                  <a:lnTo>
                    <a:pt x="5" y="31"/>
                  </a:lnTo>
                  <a:lnTo>
                    <a:pt x="7" y="24"/>
                  </a:lnTo>
                  <a:lnTo>
                    <a:pt x="10" y="17"/>
                  </a:lnTo>
                  <a:lnTo>
                    <a:pt x="14" y="8"/>
                  </a:lnTo>
                  <a:lnTo>
                    <a:pt x="18" y="0"/>
                  </a:lnTo>
                  <a:lnTo>
                    <a:pt x="22" y="10"/>
                  </a:lnTo>
                  <a:lnTo>
                    <a:pt x="26" y="20"/>
                  </a:lnTo>
                  <a:lnTo>
                    <a:pt x="29" y="31"/>
                  </a:lnTo>
                  <a:lnTo>
                    <a:pt x="33" y="41"/>
                  </a:lnTo>
                  <a:lnTo>
                    <a:pt x="36" y="46"/>
                  </a:lnTo>
                  <a:lnTo>
                    <a:pt x="38" y="52"/>
                  </a:lnTo>
                  <a:lnTo>
                    <a:pt x="41" y="57"/>
                  </a:lnTo>
                  <a:lnTo>
                    <a:pt x="43" y="62"/>
                  </a:lnTo>
                  <a:lnTo>
                    <a:pt x="46" y="67"/>
                  </a:lnTo>
                  <a:lnTo>
                    <a:pt x="49" y="72"/>
                  </a:lnTo>
                  <a:lnTo>
                    <a:pt x="52" y="77"/>
                  </a:lnTo>
                  <a:lnTo>
                    <a:pt x="55" y="82"/>
                  </a:lnTo>
                  <a:lnTo>
                    <a:pt x="59" y="86"/>
                  </a:lnTo>
                  <a:lnTo>
                    <a:pt x="63" y="91"/>
                  </a:lnTo>
                  <a:lnTo>
                    <a:pt x="66" y="95"/>
                  </a:lnTo>
                  <a:lnTo>
                    <a:pt x="71" y="100"/>
                  </a:lnTo>
                  <a:lnTo>
                    <a:pt x="75" y="104"/>
                  </a:lnTo>
                  <a:lnTo>
                    <a:pt x="80" y="108"/>
                  </a:lnTo>
                  <a:lnTo>
                    <a:pt x="84" y="112"/>
                  </a:lnTo>
                  <a:lnTo>
                    <a:pt x="90" y="115"/>
                  </a:lnTo>
                  <a:lnTo>
                    <a:pt x="95" y="119"/>
                  </a:lnTo>
                  <a:lnTo>
                    <a:pt x="101" y="122"/>
                  </a:lnTo>
                  <a:lnTo>
                    <a:pt x="107" y="125"/>
                  </a:lnTo>
                  <a:lnTo>
                    <a:pt x="113" y="128"/>
                  </a:lnTo>
                  <a:lnTo>
                    <a:pt x="120" y="131"/>
                  </a:lnTo>
                  <a:lnTo>
                    <a:pt x="127" y="134"/>
                  </a:lnTo>
                  <a:lnTo>
                    <a:pt x="134" y="136"/>
                  </a:lnTo>
                  <a:lnTo>
                    <a:pt x="142" y="138"/>
                  </a:lnTo>
                  <a:lnTo>
                    <a:pt x="151" y="135"/>
                  </a:lnTo>
                  <a:lnTo>
                    <a:pt x="160" y="133"/>
                  </a:lnTo>
                  <a:lnTo>
                    <a:pt x="171" y="130"/>
                  </a:lnTo>
                  <a:lnTo>
                    <a:pt x="181" y="127"/>
                  </a:lnTo>
                  <a:lnTo>
                    <a:pt x="187" y="126"/>
                  </a:lnTo>
                  <a:lnTo>
                    <a:pt x="193" y="125"/>
                  </a:lnTo>
                  <a:lnTo>
                    <a:pt x="198" y="124"/>
                  </a:lnTo>
                  <a:lnTo>
                    <a:pt x="204" y="123"/>
                  </a:lnTo>
                  <a:lnTo>
                    <a:pt x="210" y="122"/>
                  </a:lnTo>
                  <a:lnTo>
                    <a:pt x="216" y="121"/>
                  </a:lnTo>
                  <a:lnTo>
                    <a:pt x="222" y="121"/>
                  </a:lnTo>
                  <a:lnTo>
                    <a:pt x="228" y="120"/>
                  </a:lnTo>
                  <a:lnTo>
                    <a:pt x="234" y="120"/>
                  </a:lnTo>
                  <a:lnTo>
                    <a:pt x="240" y="120"/>
                  </a:lnTo>
                  <a:lnTo>
                    <a:pt x="246" y="120"/>
                  </a:lnTo>
                  <a:lnTo>
                    <a:pt x="252" y="121"/>
                  </a:lnTo>
                  <a:lnTo>
                    <a:pt x="258" y="122"/>
                  </a:lnTo>
                  <a:lnTo>
                    <a:pt x="264" y="123"/>
                  </a:lnTo>
                  <a:lnTo>
                    <a:pt x="270" y="124"/>
                  </a:lnTo>
                  <a:lnTo>
                    <a:pt x="275" y="126"/>
                  </a:lnTo>
                  <a:lnTo>
                    <a:pt x="281" y="128"/>
                  </a:lnTo>
                  <a:lnTo>
                    <a:pt x="286" y="130"/>
                  </a:lnTo>
                  <a:lnTo>
                    <a:pt x="292" y="133"/>
                  </a:lnTo>
                  <a:lnTo>
                    <a:pt x="297" y="136"/>
                  </a:lnTo>
                  <a:lnTo>
                    <a:pt x="302" y="139"/>
                  </a:lnTo>
                  <a:lnTo>
                    <a:pt x="306" y="143"/>
                  </a:lnTo>
                  <a:lnTo>
                    <a:pt x="311" y="148"/>
                  </a:lnTo>
                  <a:lnTo>
                    <a:pt x="316" y="152"/>
                  </a:lnTo>
                  <a:close/>
                </a:path>
              </a:pathLst>
            </a:custGeom>
            <a:solidFill>
              <a:srgbClr val="38201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4" name="Freeform 68"/>
            <p:cNvSpPr>
              <a:spLocks/>
            </p:cNvSpPr>
            <p:nvPr/>
          </p:nvSpPr>
          <p:spPr bwMode="auto">
            <a:xfrm>
              <a:off x="1330" y="3954"/>
              <a:ext cx="69" cy="45"/>
            </a:xfrm>
            <a:custGeom>
              <a:avLst/>
              <a:gdLst>
                <a:gd name="T0" fmla="*/ 0 w 69"/>
                <a:gd name="T1" fmla="*/ 0 h 45"/>
                <a:gd name="T2" fmla="*/ 4 w 69"/>
                <a:gd name="T3" fmla="*/ 33 h 45"/>
                <a:gd name="T4" fmla="*/ 7 w 69"/>
                <a:gd name="T5" fmla="*/ 35 h 45"/>
                <a:gd name="T6" fmla="*/ 10 w 69"/>
                <a:gd name="T7" fmla="*/ 36 h 45"/>
                <a:gd name="T8" fmla="*/ 13 w 69"/>
                <a:gd name="T9" fmla="*/ 37 h 45"/>
                <a:gd name="T10" fmla="*/ 17 w 69"/>
                <a:gd name="T11" fmla="*/ 38 h 45"/>
                <a:gd name="T12" fmla="*/ 21 w 69"/>
                <a:gd name="T13" fmla="*/ 39 h 45"/>
                <a:gd name="T14" fmla="*/ 25 w 69"/>
                <a:gd name="T15" fmla="*/ 40 h 45"/>
                <a:gd name="T16" fmla="*/ 29 w 69"/>
                <a:gd name="T17" fmla="*/ 41 h 45"/>
                <a:gd name="T18" fmla="*/ 34 w 69"/>
                <a:gd name="T19" fmla="*/ 42 h 45"/>
                <a:gd name="T20" fmla="*/ 43 w 69"/>
                <a:gd name="T21" fmla="*/ 43 h 45"/>
                <a:gd name="T22" fmla="*/ 52 w 69"/>
                <a:gd name="T23" fmla="*/ 44 h 45"/>
                <a:gd name="T24" fmla="*/ 61 w 69"/>
                <a:gd name="T25" fmla="*/ 44 h 45"/>
                <a:gd name="T26" fmla="*/ 69 w 69"/>
                <a:gd name="T27" fmla="*/ 45 h 45"/>
                <a:gd name="T28" fmla="*/ 62 w 69"/>
                <a:gd name="T29" fmla="*/ 24 h 45"/>
                <a:gd name="T30" fmla="*/ 0 w 69"/>
                <a:gd name="T31" fmla="*/ 0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9" h="45">
                  <a:moveTo>
                    <a:pt x="0" y="0"/>
                  </a:moveTo>
                  <a:lnTo>
                    <a:pt x="4" y="33"/>
                  </a:lnTo>
                  <a:lnTo>
                    <a:pt x="7" y="35"/>
                  </a:lnTo>
                  <a:lnTo>
                    <a:pt x="10" y="36"/>
                  </a:lnTo>
                  <a:lnTo>
                    <a:pt x="13" y="37"/>
                  </a:lnTo>
                  <a:lnTo>
                    <a:pt x="17" y="38"/>
                  </a:lnTo>
                  <a:lnTo>
                    <a:pt x="21" y="39"/>
                  </a:lnTo>
                  <a:lnTo>
                    <a:pt x="25" y="40"/>
                  </a:lnTo>
                  <a:lnTo>
                    <a:pt x="29" y="41"/>
                  </a:lnTo>
                  <a:lnTo>
                    <a:pt x="34" y="42"/>
                  </a:lnTo>
                  <a:lnTo>
                    <a:pt x="43" y="43"/>
                  </a:lnTo>
                  <a:lnTo>
                    <a:pt x="52" y="44"/>
                  </a:lnTo>
                  <a:lnTo>
                    <a:pt x="61" y="44"/>
                  </a:lnTo>
                  <a:lnTo>
                    <a:pt x="69" y="45"/>
                  </a:lnTo>
                  <a:lnTo>
                    <a:pt x="62" y="24"/>
                  </a:lnTo>
                  <a:lnTo>
                    <a:pt x="0" y="0"/>
                  </a:lnTo>
                  <a:close/>
                </a:path>
              </a:pathLst>
            </a:custGeom>
            <a:solidFill>
              <a:srgbClr val="38201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5" name="Freeform 69"/>
            <p:cNvSpPr>
              <a:spLocks/>
            </p:cNvSpPr>
            <p:nvPr/>
          </p:nvSpPr>
          <p:spPr bwMode="auto">
            <a:xfrm>
              <a:off x="1076" y="1548"/>
              <a:ext cx="559" cy="1000"/>
            </a:xfrm>
            <a:custGeom>
              <a:avLst/>
              <a:gdLst>
                <a:gd name="T0" fmla="*/ 535 w 559"/>
                <a:gd name="T1" fmla="*/ 244 h 1000"/>
                <a:gd name="T2" fmla="*/ 493 w 559"/>
                <a:gd name="T3" fmla="*/ 203 h 1000"/>
                <a:gd name="T4" fmla="*/ 447 w 559"/>
                <a:gd name="T5" fmla="*/ 156 h 1000"/>
                <a:gd name="T6" fmla="*/ 395 w 559"/>
                <a:gd name="T7" fmla="*/ 102 h 1000"/>
                <a:gd name="T8" fmla="*/ 341 w 559"/>
                <a:gd name="T9" fmla="*/ 43 h 1000"/>
                <a:gd name="T10" fmla="*/ 163 w 559"/>
                <a:gd name="T11" fmla="*/ 0 h 1000"/>
                <a:gd name="T12" fmla="*/ 155 w 559"/>
                <a:gd name="T13" fmla="*/ 28 h 1000"/>
                <a:gd name="T14" fmla="*/ 147 w 559"/>
                <a:gd name="T15" fmla="*/ 53 h 1000"/>
                <a:gd name="T16" fmla="*/ 137 w 559"/>
                <a:gd name="T17" fmla="*/ 76 h 1000"/>
                <a:gd name="T18" fmla="*/ 126 w 559"/>
                <a:gd name="T19" fmla="*/ 96 h 1000"/>
                <a:gd name="T20" fmla="*/ 114 w 559"/>
                <a:gd name="T21" fmla="*/ 114 h 1000"/>
                <a:gd name="T22" fmla="*/ 101 w 559"/>
                <a:gd name="T23" fmla="*/ 131 h 1000"/>
                <a:gd name="T24" fmla="*/ 82 w 559"/>
                <a:gd name="T25" fmla="*/ 152 h 1000"/>
                <a:gd name="T26" fmla="*/ 53 w 559"/>
                <a:gd name="T27" fmla="*/ 181 h 1000"/>
                <a:gd name="T28" fmla="*/ 34 w 559"/>
                <a:gd name="T29" fmla="*/ 214 h 1000"/>
                <a:gd name="T30" fmla="*/ 40 w 559"/>
                <a:gd name="T31" fmla="*/ 247 h 1000"/>
                <a:gd name="T32" fmla="*/ 48 w 559"/>
                <a:gd name="T33" fmla="*/ 278 h 1000"/>
                <a:gd name="T34" fmla="*/ 57 w 559"/>
                <a:gd name="T35" fmla="*/ 306 h 1000"/>
                <a:gd name="T36" fmla="*/ 67 w 559"/>
                <a:gd name="T37" fmla="*/ 332 h 1000"/>
                <a:gd name="T38" fmla="*/ 78 w 559"/>
                <a:gd name="T39" fmla="*/ 356 h 1000"/>
                <a:gd name="T40" fmla="*/ 101 w 559"/>
                <a:gd name="T41" fmla="*/ 401 h 1000"/>
                <a:gd name="T42" fmla="*/ 124 w 559"/>
                <a:gd name="T43" fmla="*/ 442 h 1000"/>
                <a:gd name="T44" fmla="*/ 150 w 559"/>
                <a:gd name="T45" fmla="*/ 495 h 1000"/>
                <a:gd name="T46" fmla="*/ 173 w 559"/>
                <a:gd name="T47" fmla="*/ 563 h 1000"/>
                <a:gd name="T48" fmla="*/ 178 w 559"/>
                <a:gd name="T49" fmla="*/ 620 h 1000"/>
                <a:gd name="T50" fmla="*/ 171 w 559"/>
                <a:gd name="T51" fmla="*/ 668 h 1000"/>
                <a:gd name="T52" fmla="*/ 153 w 559"/>
                <a:gd name="T53" fmla="*/ 710 h 1000"/>
                <a:gd name="T54" fmla="*/ 128 w 559"/>
                <a:gd name="T55" fmla="*/ 747 h 1000"/>
                <a:gd name="T56" fmla="*/ 99 w 559"/>
                <a:gd name="T57" fmla="*/ 781 h 1000"/>
                <a:gd name="T58" fmla="*/ 69 w 559"/>
                <a:gd name="T59" fmla="*/ 815 h 1000"/>
                <a:gd name="T60" fmla="*/ 41 w 559"/>
                <a:gd name="T61" fmla="*/ 849 h 1000"/>
                <a:gd name="T62" fmla="*/ 18 w 559"/>
                <a:gd name="T63" fmla="*/ 886 h 1000"/>
                <a:gd name="T64" fmla="*/ 3 w 559"/>
                <a:gd name="T65" fmla="*/ 928 h 1000"/>
                <a:gd name="T66" fmla="*/ 78 w 559"/>
                <a:gd name="T67" fmla="*/ 963 h 1000"/>
                <a:gd name="T68" fmla="*/ 130 w 559"/>
                <a:gd name="T69" fmla="*/ 976 h 1000"/>
                <a:gd name="T70" fmla="*/ 177 w 559"/>
                <a:gd name="T71" fmla="*/ 987 h 1000"/>
                <a:gd name="T72" fmla="*/ 221 w 559"/>
                <a:gd name="T73" fmla="*/ 994 h 1000"/>
                <a:gd name="T74" fmla="*/ 263 w 559"/>
                <a:gd name="T75" fmla="*/ 999 h 1000"/>
                <a:gd name="T76" fmla="*/ 304 w 559"/>
                <a:gd name="T77" fmla="*/ 1000 h 1000"/>
                <a:gd name="T78" fmla="*/ 347 w 559"/>
                <a:gd name="T79" fmla="*/ 996 h 1000"/>
                <a:gd name="T80" fmla="*/ 391 w 559"/>
                <a:gd name="T81" fmla="*/ 989 h 1000"/>
                <a:gd name="T82" fmla="*/ 440 w 559"/>
                <a:gd name="T83" fmla="*/ 976 h 1000"/>
                <a:gd name="T84" fmla="*/ 493 w 559"/>
                <a:gd name="T85" fmla="*/ 958 h 1000"/>
                <a:gd name="T86" fmla="*/ 508 w 559"/>
                <a:gd name="T87" fmla="*/ 925 h 1000"/>
                <a:gd name="T88" fmla="*/ 498 w 559"/>
                <a:gd name="T89" fmla="*/ 887 h 1000"/>
                <a:gd name="T90" fmla="*/ 486 w 559"/>
                <a:gd name="T91" fmla="*/ 849 h 1000"/>
                <a:gd name="T92" fmla="*/ 459 w 559"/>
                <a:gd name="T93" fmla="*/ 773 h 1000"/>
                <a:gd name="T94" fmla="*/ 442 w 559"/>
                <a:gd name="T95" fmla="*/ 722 h 1000"/>
                <a:gd name="T96" fmla="*/ 431 w 559"/>
                <a:gd name="T97" fmla="*/ 684 h 1000"/>
                <a:gd name="T98" fmla="*/ 423 w 559"/>
                <a:gd name="T99" fmla="*/ 644 h 1000"/>
                <a:gd name="T100" fmla="*/ 420 w 559"/>
                <a:gd name="T101" fmla="*/ 604 h 1000"/>
                <a:gd name="T102" fmla="*/ 421 w 559"/>
                <a:gd name="T103" fmla="*/ 563 h 1000"/>
                <a:gd name="T104" fmla="*/ 426 w 559"/>
                <a:gd name="T105" fmla="*/ 526 h 1000"/>
                <a:gd name="T106" fmla="*/ 435 w 559"/>
                <a:gd name="T107" fmla="*/ 501 h 1000"/>
                <a:gd name="T108" fmla="*/ 447 w 559"/>
                <a:gd name="T109" fmla="*/ 478 h 1000"/>
                <a:gd name="T110" fmla="*/ 461 w 559"/>
                <a:gd name="T111" fmla="*/ 457 h 1000"/>
                <a:gd name="T112" fmla="*/ 482 w 559"/>
                <a:gd name="T113" fmla="*/ 429 h 1000"/>
                <a:gd name="T114" fmla="*/ 504 w 559"/>
                <a:gd name="T115" fmla="*/ 400 h 1000"/>
                <a:gd name="T116" fmla="*/ 520 w 559"/>
                <a:gd name="T117" fmla="*/ 376 h 1000"/>
                <a:gd name="T118" fmla="*/ 535 w 559"/>
                <a:gd name="T119" fmla="*/ 351 h 1000"/>
                <a:gd name="T120" fmla="*/ 547 w 559"/>
                <a:gd name="T121" fmla="*/ 322 h 1000"/>
                <a:gd name="T122" fmla="*/ 556 w 559"/>
                <a:gd name="T123" fmla="*/ 290 h 10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59" h="1000">
                  <a:moveTo>
                    <a:pt x="559" y="266"/>
                  </a:moveTo>
                  <a:lnTo>
                    <a:pt x="547" y="255"/>
                  </a:lnTo>
                  <a:lnTo>
                    <a:pt x="535" y="244"/>
                  </a:lnTo>
                  <a:lnTo>
                    <a:pt x="522" y="231"/>
                  </a:lnTo>
                  <a:lnTo>
                    <a:pt x="508" y="217"/>
                  </a:lnTo>
                  <a:lnTo>
                    <a:pt x="493" y="203"/>
                  </a:lnTo>
                  <a:lnTo>
                    <a:pt x="478" y="188"/>
                  </a:lnTo>
                  <a:lnTo>
                    <a:pt x="463" y="172"/>
                  </a:lnTo>
                  <a:lnTo>
                    <a:pt x="447" y="156"/>
                  </a:lnTo>
                  <a:lnTo>
                    <a:pt x="430" y="139"/>
                  </a:lnTo>
                  <a:lnTo>
                    <a:pt x="413" y="121"/>
                  </a:lnTo>
                  <a:lnTo>
                    <a:pt x="395" y="102"/>
                  </a:lnTo>
                  <a:lnTo>
                    <a:pt x="378" y="83"/>
                  </a:lnTo>
                  <a:lnTo>
                    <a:pt x="359" y="63"/>
                  </a:lnTo>
                  <a:lnTo>
                    <a:pt x="341" y="43"/>
                  </a:lnTo>
                  <a:lnTo>
                    <a:pt x="322" y="22"/>
                  </a:lnTo>
                  <a:lnTo>
                    <a:pt x="303" y="0"/>
                  </a:lnTo>
                  <a:lnTo>
                    <a:pt x="163" y="0"/>
                  </a:lnTo>
                  <a:lnTo>
                    <a:pt x="161" y="10"/>
                  </a:lnTo>
                  <a:lnTo>
                    <a:pt x="158" y="19"/>
                  </a:lnTo>
                  <a:lnTo>
                    <a:pt x="155" y="28"/>
                  </a:lnTo>
                  <a:lnTo>
                    <a:pt x="153" y="37"/>
                  </a:lnTo>
                  <a:lnTo>
                    <a:pt x="150" y="45"/>
                  </a:lnTo>
                  <a:lnTo>
                    <a:pt x="147" y="53"/>
                  </a:lnTo>
                  <a:lnTo>
                    <a:pt x="144" y="61"/>
                  </a:lnTo>
                  <a:lnTo>
                    <a:pt x="140" y="69"/>
                  </a:lnTo>
                  <a:lnTo>
                    <a:pt x="137" y="76"/>
                  </a:lnTo>
                  <a:lnTo>
                    <a:pt x="133" y="83"/>
                  </a:lnTo>
                  <a:lnTo>
                    <a:pt x="130" y="89"/>
                  </a:lnTo>
                  <a:lnTo>
                    <a:pt x="126" y="96"/>
                  </a:lnTo>
                  <a:lnTo>
                    <a:pt x="122" y="102"/>
                  </a:lnTo>
                  <a:lnTo>
                    <a:pt x="118" y="108"/>
                  </a:lnTo>
                  <a:lnTo>
                    <a:pt x="114" y="114"/>
                  </a:lnTo>
                  <a:lnTo>
                    <a:pt x="109" y="120"/>
                  </a:lnTo>
                  <a:lnTo>
                    <a:pt x="105" y="125"/>
                  </a:lnTo>
                  <a:lnTo>
                    <a:pt x="101" y="131"/>
                  </a:lnTo>
                  <a:lnTo>
                    <a:pt x="96" y="136"/>
                  </a:lnTo>
                  <a:lnTo>
                    <a:pt x="92" y="141"/>
                  </a:lnTo>
                  <a:lnTo>
                    <a:pt x="82" y="152"/>
                  </a:lnTo>
                  <a:lnTo>
                    <a:pt x="72" y="162"/>
                  </a:lnTo>
                  <a:lnTo>
                    <a:pt x="63" y="172"/>
                  </a:lnTo>
                  <a:lnTo>
                    <a:pt x="53" y="181"/>
                  </a:lnTo>
                  <a:lnTo>
                    <a:pt x="42" y="192"/>
                  </a:lnTo>
                  <a:lnTo>
                    <a:pt x="32" y="202"/>
                  </a:lnTo>
                  <a:lnTo>
                    <a:pt x="34" y="214"/>
                  </a:lnTo>
                  <a:lnTo>
                    <a:pt x="36" y="225"/>
                  </a:lnTo>
                  <a:lnTo>
                    <a:pt x="38" y="237"/>
                  </a:lnTo>
                  <a:lnTo>
                    <a:pt x="40" y="247"/>
                  </a:lnTo>
                  <a:lnTo>
                    <a:pt x="43" y="258"/>
                  </a:lnTo>
                  <a:lnTo>
                    <a:pt x="45" y="268"/>
                  </a:lnTo>
                  <a:lnTo>
                    <a:pt x="48" y="278"/>
                  </a:lnTo>
                  <a:lnTo>
                    <a:pt x="51" y="288"/>
                  </a:lnTo>
                  <a:lnTo>
                    <a:pt x="54" y="297"/>
                  </a:lnTo>
                  <a:lnTo>
                    <a:pt x="57" y="306"/>
                  </a:lnTo>
                  <a:lnTo>
                    <a:pt x="60" y="315"/>
                  </a:lnTo>
                  <a:lnTo>
                    <a:pt x="64" y="324"/>
                  </a:lnTo>
                  <a:lnTo>
                    <a:pt x="67" y="332"/>
                  </a:lnTo>
                  <a:lnTo>
                    <a:pt x="71" y="341"/>
                  </a:lnTo>
                  <a:lnTo>
                    <a:pt x="74" y="348"/>
                  </a:lnTo>
                  <a:lnTo>
                    <a:pt x="78" y="356"/>
                  </a:lnTo>
                  <a:lnTo>
                    <a:pt x="85" y="372"/>
                  </a:lnTo>
                  <a:lnTo>
                    <a:pt x="93" y="386"/>
                  </a:lnTo>
                  <a:lnTo>
                    <a:pt x="101" y="401"/>
                  </a:lnTo>
                  <a:lnTo>
                    <a:pt x="109" y="415"/>
                  </a:lnTo>
                  <a:lnTo>
                    <a:pt x="116" y="429"/>
                  </a:lnTo>
                  <a:lnTo>
                    <a:pt x="124" y="442"/>
                  </a:lnTo>
                  <a:lnTo>
                    <a:pt x="131" y="456"/>
                  </a:lnTo>
                  <a:lnTo>
                    <a:pt x="138" y="470"/>
                  </a:lnTo>
                  <a:lnTo>
                    <a:pt x="150" y="495"/>
                  </a:lnTo>
                  <a:lnTo>
                    <a:pt x="159" y="519"/>
                  </a:lnTo>
                  <a:lnTo>
                    <a:pt x="167" y="541"/>
                  </a:lnTo>
                  <a:lnTo>
                    <a:pt x="173" y="563"/>
                  </a:lnTo>
                  <a:lnTo>
                    <a:pt x="176" y="583"/>
                  </a:lnTo>
                  <a:lnTo>
                    <a:pt x="178" y="602"/>
                  </a:lnTo>
                  <a:lnTo>
                    <a:pt x="178" y="620"/>
                  </a:lnTo>
                  <a:lnTo>
                    <a:pt x="177" y="637"/>
                  </a:lnTo>
                  <a:lnTo>
                    <a:pt x="175" y="653"/>
                  </a:lnTo>
                  <a:lnTo>
                    <a:pt x="171" y="668"/>
                  </a:lnTo>
                  <a:lnTo>
                    <a:pt x="166" y="683"/>
                  </a:lnTo>
                  <a:lnTo>
                    <a:pt x="160" y="697"/>
                  </a:lnTo>
                  <a:lnTo>
                    <a:pt x="153" y="710"/>
                  </a:lnTo>
                  <a:lnTo>
                    <a:pt x="146" y="723"/>
                  </a:lnTo>
                  <a:lnTo>
                    <a:pt x="137" y="735"/>
                  </a:lnTo>
                  <a:lnTo>
                    <a:pt x="128" y="747"/>
                  </a:lnTo>
                  <a:lnTo>
                    <a:pt x="119" y="759"/>
                  </a:lnTo>
                  <a:lnTo>
                    <a:pt x="109" y="770"/>
                  </a:lnTo>
                  <a:lnTo>
                    <a:pt x="99" y="781"/>
                  </a:lnTo>
                  <a:lnTo>
                    <a:pt x="89" y="793"/>
                  </a:lnTo>
                  <a:lnTo>
                    <a:pt x="79" y="804"/>
                  </a:lnTo>
                  <a:lnTo>
                    <a:pt x="69" y="815"/>
                  </a:lnTo>
                  <a:lnTo>
                    <a:pt x="59" y="826"/>
                  </a:lnTo>
                  <a:lnTo>
                    <a:pt x="50" y="837"/>
                  </a:lnTo>
                  <a:lnTo>
                    <a:pt x="41" y="849"/>
                  </a:lnTo>
                  <a:lnTo>
                    <a:pt x="33" y="861"/>
                  </a:lnTo>
                  <a:lnTo>
                    <a:pt x="25" y="873"/>
                  </a:lnTo>
                  <a:lnTo>
                    <a:pt x="18" y="886"/>
                  </a:lnTo>
                  <a:lnTo>
                    <a:pt x="12" y="899"/>
                  </a:lnTo>
                  <a:lnTo>
                    <a:pt x="7" y="913"/>
                  </a:lnTo>
                  <a:lnTo>
                    <a:pt x="3" y="928"/>
                  </a:lnTo>
                  <a:lnTo>
                    <a:pt x="0" y="943"/>
                  </a:lnTo>
                  <a:lnTo>
                    <a:pt x="41" y="953"/>
                  </a:lnTo>
                  <a:lnTo>
                    <a:pt x="78" y="963"/>
                  </a:lnTo>
                  <a:lnTo>
                    <a:pt x="96" y="968"/>
                  </a:lnTo>
                  <a:lnTo>
                    <a:pt x="113" y="972"/>
                  </a:lnTo>
                  <a:lnTo>
                    <a:pt x="130" y="976"/>
                  </a:lnTo>
                  <a:lnTo>
                    <a:pt x="146" y="980"/>
                  </a:lnTo>
                  <a:lnTo>
                    <a:pt x="162" y="983"/>
                  </a:lnTo>
                  <a:lnTo>
                    <a:pt x="177" y="987"/>
                  </a:lnTo>
                  <a:lnTo>
                    <a:pt x="192" y="989"/>
                  </a:lnTo>
                  <a:lnTo>
                    <a:pt x="206" y="992"/>
                  </a:lnTo>
                  <a:lnTo>
                    <a:pt x="221" y="994"/>
                  </a:lnTo>
                  <a:lnTo>
                    <a:pt x="235" y="996"/>
                  </a:lnTo>
                  <a:lnTo>
                    <a:pt x="249" y="998"/>
                  </a:lnTo>
                  <a:lnTo>
                    <a:pt x="263" y="999"/>
                  </a:lnTo>
                  <a:lnTo>
                    <a:pt x="276" y="1000"/>
                  </a:lnTo>
                  <a:lnTo>
                    <a:pt x="290" y="1000"/>
                  </a:lnTo>
                  <a:lnTo>
                    <a:pt x="304" y="1000"/>
                  </a:lnTo>
                  <a:lnTo>
                    <a:pt x="318" y="999"/>
                  </a:lnTo>
                  <a:lnTo>
                    <a:pt x="332" y="998"/>
                  </a:lnTo>
                  <a:lnTo>
                    <a:pt x="347" y="996"/>
                  </a:lnTo>
                  <a:lnTo>
                    <a:pt x="361" y="994"/>
                  </a:lnTo>
                  <a:lnTo>
                    <a:pt x="376" y="992"/>
                  </a:lnTo>
                  <a:lnTo>
                    <a:pt x="391" y="989"/>
                  </a:lnTo>
                  <a:lnTo>
                    <a:pt x="407" y="985"/>
                  </a:lnTo>
                  <a:lnTo>
                    <a:pt x="423" y="981"/>
                  </a:lnTo>
                  <a:lnTo>
                    <a:pt x="440" y="976"/>
                  </a:lnTo>
                  <a:lnTo>
                    <a:pt x="457" y="970"/>
                  </a:lnTo>
                  <a:lnTo>
                    <a:pt x="475" y="964"/>
                  </a:lnTo>
                  <a:lnTo>
                    <a:pt x="493" y="958"/>
                  </a:lnTo>
                  <a:lnTo>
                    <a:pt x="512" y="950"/>
                  </a:lnTo>
                  <a:lnTo>
                    <a:pt x="510" y="937"/>
                  </a:lnTo>
                  <a:lnTo>
                    <a:pt x="508" y="925"/>
                  </a:lnTo>
                  <a:lnTo>
                    <a:pt x="505" y="912"/>
                  </a:lnTo>
                  <a:lnTo>
                    <a:pt x="502" y="899"/>
                  </a:lnTo>
                  <a:lnTo>
                    <a:pt x="498" y="887"/>
                  </a:lnTo>
                  <a:lnTo>
                    <a:pt x="495" y="874"/>
                  </a:lnTo>
                  <a:lnTo>
                    <a:pt x="491" y="861"/>
                  </a:lnTo>
                  <a:lnTo>
                    <a:pt x="486" y="849"/>
                  </a:lnTo>
                  <a:lnTo>
                    <a:pt x="478" y="823"/>
                  </a:lnTo>
                  <a:lnTo>
                    <a:pt x="469" y="798"/>
                  </a:lnTo>
                  <a:lnTo>
                    <a:pt x="459" y="773"/>
                  </a:lnTo>
                  <a:lnTo>
                    <a:pt x="451" y="748"/>
                  </a:lnTo>
                  <a:lnTo>
                    <a:pt x="446" y="735"/>
                  </a:lnTo>
                  <a:lnTo>
                    <a:pt x="442" y="722"/>
                  </a:lnTo>
                  <a:lnTo>
                    <a:pt x="438" y="710"/>
                  </a:lnTo>
                  <a:lnTo>
                    <a:pt x="435" y="697"/>
                  </a:lnTo>
                  <a:lnTo>
                    <a:pt x="431" y="684"/>
                  </a:lnTo>
                  <a:lnTo>
                    <a:pt x="428" y="671"/>
                  </a:lnTo>
                  <a:lnTo>
                    <a:pt x="426" y="658"/>
                  </a:lnTo>
                  <a:lnTo>
                    <a:pt x="423" y="644"/>
                  </a:lnTo>
                  <a:lnTo>
                    <a:pt x="422" y="631"/>
                  </a:lnTo>
                  <a:lnTo>
                    <a:pt x="420" y="618"/>
                  </a:lnTo>
                  <a:lnTo>
                    <a:pt x="420" y="604"/>
                  </a:lnTo>
                  <a:lnTo>
                    <a:pt x="419" y="590"/>
                  </a:lnTo>
                  <a:lnTo>
                    <a:pt x="420" y="577"/>
                  </a:lnTo>
                  <a:lnTo>
                    <a:pt x="421" y="563"/>
                  </a:lnTo>
                  <a:lnTo>
                    <a:pt x="422" y="549"/>
                  </a:lnTo>
                  <a:lnTo>
                    <a:pt x="424" y="534"/>
                  </a:lnTo>
                  <a:lnTo>
                    <a:pt x="426" y="526"/>
                  </a:lnTo>
                  <a:lnTo>
                    <a:pt x="429" y="517"/>
                  </a:lnTo>
                  <a:lnTo>
                    <a:pt x="432" y="509"/>
                  </a:lnTo>
                  <a:lnTo>
                    <a:pt x="435" y="501"/>
                  </a:lnTo>
                  <a:lnTo>
                    <a:pt x="438" y="493"/>
                  </a:lnTo>
                  <a:lnTo>
                    <a:pt x="442" y="485"/>
                  </a:lnTo>
                  <a:lnTo>
                    <a:pt x="447" y="478"/>
                  </a:lnTo>
                  <a:lnTo>
                    <a:pt x="451" y="471"/>
                  </a:lnTo>
                  <a:lnTo>
                    <a:pt x="456" y="463"/>
                  </a:lnTo>
                  <a:lnTo>
                    <a:pt x="461" y="457"/>
                  </a:lnTo>
                  <a:lnTo>
                    <a:pt x="466" y="449"/>
                  </a:lnTo>
                  <a:lnTo>
                    <a:pt x="471" y="443"/>
                  </a:lnTo>
                  <a:lnTo>
                    <a:pt x="482" y="429"/>
                  </a:lnTo>
                  <a:lnTo>
                    <a:pt x="493" y="414"/>
                  </a:lnTo>
                  <a:lnTo>
                    <a:pt x="499" y="407"/>
                  </a:lnTo>
                  <a:lnTo>
                    <a:pt x="504" y="400"/>
                  </a:lnTo>
                  <a:lnTo>
                    <a:pt x="510" y="392"/>
                  </a:lnTo>
                  <a:lnTo>
                    <a:pt x="515" y="384"/>
                  </a:lnTo>
                  <a:lnTo>
                    <a:pt x="520" y="376"/>
                  </a:lnTo>
                  <a:lnTo>
                    <a:pt x="525" y="368"/>
                  </a:lnTo>
                  <a:lnTo>
                    <a:pt x="530" y="360"/>
                  </a:lnTo>
                  <a:lnTo>
                    <a:pt x="535" y="351"/>
                  </a:lnTo>
                  <a:lnTo>
                    <a:pt x="539" y="342"/>
                  </a:lnTo>
                  <a:lnTo>
                    <a:pt x="543" y="332"/>
                  </a:lnTo>
                  <a:lnTo>
                    <a:pt x="547" y="322"/>
                  </a:lnTo>
                  <a:lnTo>
                    <a:pt x="550" y="312"/>
                  </a:lnTo>
                  <a:lnTo>
                    <a:pt x="553" y="302"/>
                  </a:lnTo>
                  <a:lnTo>
                    <a:pt x="556" y="290"/>
                  </a:lnTo>
                  <a:lnTo>
                    <a:pt x="558" y="279"/>
                  </a:lnTo>
                  <a:lnTo>
                    <a:pt x="559" y="266"/>
                  </a:lnTo>
                  <a:close/>
                </a:path>
              </a:pathLst>
            </a:custGeom>
            <a:solidFill>
              <a:srgbClr val="EBAA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6" name="Freeform 70"/>
            <p:cNvSpPr>
              <a:spLocks/>
            </p:cNvSpPr>
            <p:nvPr/>
          </p:nvSpPr>
          <p:spPr bwMode="auto">
            <a:xfrm>
              <a:off x="1123" y="1540"/>
              <a:ext cx="387" cy="72"/>
            </a:xfrm>
            <a:custGeom>
              <a:avLst/>
              <a:gdLst>
                <a:gd name="T0" fmla="*/ 255 w 387"/>
                <a:gd name="T1" fmla="*/ 8 h 72"/>
                <a:gd name="T2" fmla="*/ 257 w 387"/>
                <a:gd name="T3" fmla="*/ 10 h 72"/>
                <a:gd name="T4" fmla="*/ 260 w 387"/>
                <a:gd name="T5" fmla="*/ 13 h 72"/>
                <a:gd name="T6" fmla="*/ 263 w 387"/>
                <a:gd name="T7" fmla="*/ 15 h 72"/>
                <a:gd name="T8" fmla="*/ 266 w 387"/>
                <a:gd name="T9" fmla="*/ 18 h 72"/>
                <a:gd name="T10" fmla="*/ 269 w 387"/>
                <a:gd name="T11" fmla="*/ 21 h 72"/>
                <a:gd name="T12" fmla="*/ 273 w 387"/>
                <a:gd name="T13" fmla="*/ 24 h 72"/>
                <a:gd name="T14" fmla="*/ 276 w 387"/>
                <a:gd name="T15" fmla="*/ 26 h 72"/>
                <a:gd name="T16" fmla="*/ 279 w 387"/>
                <a:gd name="T17" fmla="*/ 29 h 72"/>
                <a:gd name="T18" fmla="*/ 283 w 387"/>
                <a:gd name="T19" fmla="*/ 31 h 72"/>
                <a:gd name="T20" fmla="*/ 287 w 387"/>
                <a:gd name="T21" fmla="*/ 34 h 72"/>
                <a:gd name="T22" fmla="*/ 291 w 387"/>
                <a:gd name="T23" fmla="*/ 36 h 72"/>
                <a:gd name="T24" fmla="*/ 295 w 387"/>
                <a:gd name="T25" fmla="*/ 38 h 72"/>
                <a:gd name="T26" fmla="*/ 303 w 387"/>
                <a:gd name="T27" fmla="*/ 43 h 72"/>
                <a:gd name="T28" fmla="*/ 312 w 387"/>
                <a:gd name="T29" fmla="*/ 47 h 72"/>
                <a:gd name="T30" fmla="*/ 321 w 387"/>
                <a:gd name="T31" fmla="*/ 51 h 72"/>
                <a:gd name="T32" fmla="*/ 331 w 387"/>
                <a:gd name="T33" fmla="*/ 54 h 72"/>
                <a:gd name="T34" fmla="*/ 341 w 387"/>
                <a:gd name="T35" fmla="*/ 58 h 72"/>
                <a:gd name="T36" fmla="*/ 351 w 387"/>
                <a:gd name="T37" fmla="*/ 61 h 72"/>
                <a:gd name="T38" fmla="*/ 361 w 387"/>
                <a:gd name="T39" fmla="*/ 64 h 72"/>
                <a:gd name="T40" fmla="*/ 372 w 387"/>
                <a:gd name="T41" fmla="*/ 67 h 72"/>
                <a:gd name="T42" fmla="*/ 383 w 387"/>
                <a:gd name="T43" fmla="*/ 69 h 72"/>
                <a:gd name="T44" fmla="*/ 387 w 387"/>
                <a:gd name="T45" fmla="*/ 72 h 72"/>
                <a:gd name="T46" fmla="*/ 0 w 387"/>
                <a:gd name="T47" fmla="*/ 65 h 72"/>
                <a:gd name="T48" fmla="*/ 7 w 387"/>
                <a:gd name="T49" fmla="*/ 62 h 72"/>
                <a:gd name="T50" fmla="*/ 14 w 387"/>
                <a:gd name="T51" fmla="*/ 59 h 72"/>
                <a:gd name="T52" fmla="*/ 20 w 387"/>
                <a:gd name="T53" fmla="*/ 56 h 72"/>
                <a:gd name="T54" fmla="*/ 27 w 387"/>
                <a:gd name="T55" fmla="*/ 53 h 72"/>
                <a:gd name="T56" fmla="*/ 33 w 387"/>
                <a:gd name="T57" fmla="*/ 50 h 72"/>
                <a:gd name="T58" fmla="*/ 38 w 387"/>
                <a:gd name="T59" fmla="*/ 46 h 72"/>
                <a:gd name="T60" fmla="*/ 43 w 387"/>
                <a:gd name="T61" fmla="*/ 43 h 72"/>
                <a:gd name="T62" fmla="*/ 48 w 387"/>
                <a:gd name="T63" fmla="*/ 39 h 72"/>
                <a:gd name="T64" fmla="*/ 53 w 387"/>
                <a:gd name="T65" fmla="*/ 35 h 72"/>
                <a:gd name="T66" fmla="*/ 57 w 387"/>
                <a:gd name="T67" fmla="*/ 31 h 72"/>
                <a:gd name="T68" fmla="*/ 61 w 387"/>
                <a:gd name="T69" fmla="*/ 27 h 72"/>
                <a:gd name="T70" fmla="*/ 65 w 387"/>
                <a:gd name="T71" fmla="*/ 23 h 72"/>
                <a:gd name="T72" fmla="*/ 68 w 387"/>
                <a:gd name="T73" fmla="*/ 19 h 72"/>
                <a:gd name="T74" fmla="*/ 72 w 387"/>
                <a:gd name="T75" fmla="*/ 14 h 72"/>
                <a:gd name="T76" fmla="*/ 75 w 387"/>
                <a:gd name="T77" fmla="*/ 10 h 72"/>
                <a:gd name="T78" fmla="*/ 82 w 387"/>
                <a:gd name="T79" fmla="*/ 0 h 72"/>
                <a:gd name="T80" fmla="*/ 251 w 387"/>
                <a:gd name="T81" fmla="*/ 2 h 72"/>
                <a:gd name="T82" fmla="*/ 255 w 387"/>
                <a:gd name="T83" fmla="*/ 8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387" h="72">
                  <a:moveTo>
                    <a:pt x="255" y="8"/>
                  </a:moveTo>
                  <a:lnTo>
                    <a:pt x="257" y="10"/>
                  </a:lnTo>
                  <a:lnTo>
                    <a:pt x="260" y="13"/>
                  </a:lnTo>
                  <a:lnTo>
                    <a:pt x="263" y="15"/>
                  </a:lnTo>
                  <a:lnTo>
                    <a:pt x="266" y="18"/>
                  </a:lnTo>
                  <a:lnTo>
                    <a:pt x="269" y="21"/>
                  </a:lnTo>
                  <a:lnTo>
                    <a:pt x="273" y="24"/>
                  </a:lnTo>
                  <a:lnTo>
                    <a:pt x="276" y="26"/>
                  </a:lnTo>
                  <a:lnTo>
                    <a:pt x="279" y="29"/>
                  </a:lnTo>
                  <a:lnTo>
                    <a:pt x="283" y="31"/>
                  </a:lnTo>
                  <a:lnTo>
                    <a:pt x="287" y="34"/>
                  </a:lnTo>
                  <a:lnTo>
                    <a:pt x="291" y="36"/>
                  </a:lnTo>
                  <a:lnTo>
                    <a:pt x="295" y="38"/>
                  </a:lnTo>
                  <a:lnTo>
                    <a:pt x="303" y="43"/>
                  </a:lnTo>
                  <a:lnTo>
                    <a:pt x="312" y="47"/>
                  </a:lnTo>
                  <a:lnTo>
                    <a:pt x="321" y="51"/>
                  </a:lnTo>
                  <a:lnTo>
                    <a:pt x="331" y="54"/>
                  </a:lnTo>
                  <a:lnTo>
                    <a:pt x="341" y="58"/>
                  </a:lnTo>
                  <a:lnTo>
                    <a:pt x="351" y="61"/>
                  </a:lnTo>
                  <a:lnTo>
                    <a:pt x="361" y="64"/>
                  </a:lnTo>
                  <a:lnTo>
                    <a:pt x="372" y="67"/>
                  </a:lnTo>
                  <a:lnTo>
                    <a:pt x="383" y="69"/>
                  </a:lnTo>
                  <a:lnTo>
                    <a:pt x="387" y="72"/>
                  </a:lnTo>
                  <a:lnTo>
                    <a:pt x="0" y="65"/>
                  </a:lnTo>
                  <a:lnTo>
                    <a:pt x="7" y="62"/>
                  </a:lnTo>
                  <a:lnTo>
                    <a:pt x="14" y="59"/>
                  </a:lnTo>
                  <a:lnTo>
                    <a:pt x="20" y="56"/>
                  </a:lnTo>
                  <a:lnTo>
                    <a:pt x="27" y="53"/>
                  </a:lnTo>
                  <a:lnTo>
                    <a:pt x="33" y="50"/>
                  </a:lnTo>
                  <a:lnTo>
                    <a:pt x="38" y="46"/>
                  </a:lnTo>
                  <a:lnTo>
                    <a:pt x="43" y="43"/>
                  </a:lnTo>
                  <a:lnTo>
                    <a:pt x="48" y="39"/>
                  </a:lnTo>
                  <a:lnTo>
                    <a:pt x="53" y="35"/>
                  </a:lnTo>
                  <a:lnTo>
                    <a:pt x="57" y="31"/>
                  </a:lnTo>
                  <a:lnTo>
                    <a:pt x="61" y="27"/>
                  </a:lnTo>
                  <a:lnTo>
                    <a:pt x="65" y="23"/>
                  </a:lnTo>
                  <a:lnTo>
                    <a:pt x="68" y="19"/>
                  </a:lnTo>
                  <a:lnTo>
                    <a:pt x="72" y="14"/>
                  </a:lnTo>
                  <a:lnTo>
                    <a:pt x="75" y="10"/>
                  </a:lnTo>
                  <a:lnTo>
                    <a:pt x="82" y="0"/>
                  </a:lnTo>
                  <a:lnTo>
                    <a:pt x="251" y="2"/>
                  </a:lnTo>
                  <a:lnTo>
                    <a:pt x="255" y="8"/>
                  </a:lnTo>
                  <a:close/>
                </a:path>
              </a:pathLst>
            </a:custGeom>
            <a:solidFill>
              <a:srgbClr val="EBAA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7" name="Freeform 71"/>
            <p:cNvSpPr>
              <a:spLocks/>
            </p:cNvSpPr>
            <p:nvPr/>
          </p:nvSpPr>
          <p:spPr bwMode="auto">
            <a:xfrm>
              <a:off x="1337" y="2330"/>
              <a:ext cx="277" cy="879"/>
            </a:xfrm>
            <a:custGeom>
              <a:avLst/>
              <a:gdLst>
                <a:gd name="T0" fmla="*/ 17 w 277"/>
                <a:gd name="T1" fmla="*/ 34 h 879"/>
                <a:gd name="T2" fmla="*/ 13 w 277"/>
                <a:gd name="T3" fmla="*/ 61 h 879"/>
                <a:gd name="T4" fmla="*/ 10 w 277"/>
                <a:gd name="T5" fmla="*/ 97 h 879"/>
                <a:gd name="T6" fmla="*/ 8 w 277"/>
                <a:gd name="T7" fmla="*/ 139 h 879"/>
                <a:gd name="T8" fmla="*/ 5 w 277"/>
                <a:gd name="T9" fmla="*/ 188 h 879"/>
                <a:gd name="T10" fmla="*/ 4 w 277"/>
                <a:gd name="T11" fmla="*/ 241 h 879"/>
                <a:gd name="T12" fmla="*/ 2 w 277"/>
                <a:gd name="T13" fmla="*/ 327 h 879"/>
                <a:gd name="T14" fmla="*/ 1 w 277"/>
                <a:gd name="T15" fmla="*/ 448 h 879"/>
                <a:gd name="T16" fmla="*/ 0 w 277"/>
                <a:gd name="T17" fmla="*/ 566 h 879"/>
                <a:gd name="T18" fmla="*/ 1 w 277"/>
                <a:gd name="T19" fmla="*/ 671 h 879"/>
                <a:gd name="T20" fmla="*/ 3 w 277"/>
                <a:gd name="T21" fmla="*/ 755 h 879"/>
                <a:gd name="T22" fmla="*/ 6 w 277"/>
                <a:gd name="T23" fmla="*/ 797 h 879"/>
                <a:gd name="T24" fmla="*/ 13 w 277"/>
                <a:gd name="T25" fmla="*/ 817 h 879"/>
                <a:gd name="T26" fmla="*/ 22 w 277"/>
                <a:gd name="T27" fmla="*/ 835 h 879"/>
                <a:gd name="T28" fmla="*/ 32 w 277"/>
                <a:gd name="T29" fmla="*/ 849 h 879"/>
                <a:gd name="T30" fmla="*/ 43 w 277"/>
                <a:gd name="T31" fmla="*/ 860 h 879"/>
                <a:gd name="T32" fmla="*/ 56 w 277"/>
                <a:gd name="T33" fmla="*/ 869 h 879"/>
                <a:gd name="T34" fmla="*/ 69 w 277"/>
                <a:gd name="T35" fmla="*/ 875 h 879"/>
                <a:gd name="T36" fmla="*/ 82 w 277"/>
                <a:gd name="T37" fmla="*/ 878 h 879"/>
                <a:gd name="T38" fmla="*/ 96 w 277"/>
                <a:gd name="T39" fmla="*/ 879 h 879"/>
                <a:gd name="T40" fmla="*/ 109 w 277"/>
                <a:gd name="T41" fmla="*/ 877 h 879"/>
                <a:gd name="T42" fmla="*/ 121 w 277"/>
                <a:gd name="T43" fmla="*/ 873 h 879"/>
                <a:gd name="T44" fmla="*/ 132 w 277"/>
                <a:gd name="T45" fmla="*/ 867 h 879"/>
                <a:gd name="T46" fmla="*/ 142 w 277"/>
                <a:gd name="T47" fmla="*/ 858 h 879"/>
                <a:gd name="T48" fmla="*/ 149 w 277"/>
                <a:gd name="T49" fmla="*/ 847 h 879"/>
                <a:gd name="T50" fmla="*/ 155 w 277"/>
                <a:gd name="T51" fmla="*/ 833 h 879"/>
                <a:gd name="T52" fmla="*/ 158 w 277"/>
                <a:gd name="T53" fmla="*/ 818 h 879"/>
                <a:gd name="T54" fmla="*/ 162 w 277"/>
                <a:gd name="T55" fmla="*/ 786 h 879"/>
                <a:gd name="T56" fmla="*/ 171 w 277"/>
                <a:gd name="T57" fmla="*/ 737 h 879"/>
                <a:gd name="T58" fmla="*/ 182 w 277"/>
                <a:gd name="T59" fmla="*/ 687 h 879"/>
                <a:gd name="T60" fmla="*/ 195 w 277"/>
                <a:gd name="T61" fmla="*/ 636 h 879"/>
                <a:gd name="T62" fmla="*/ 215 w 277"/>
                <a:gd name="T63" fmla="*/ 559 h 879"/>
                <a:gd name="T64" fmla="*/ 236 w 277"/>
                <a:gd name="T65" fmla="*/ 481 h 879"/>
                <a:gd name="T66" fmla="*/ 248 w 277"/>
                <a:gd name="T67" fmla="*/ 428 h 879"/>
                <a:gd name="T68" fmla="*/ 260 w 277"/>
                <a:gd name="T69" fmla="*/ 376 h 879"/>
                <a:gd name="T70" fmla="*/ 268 w 277"/>
                <a:gd name="T71" fmla="*/ 324 h 879"/>
                <a:gd name="T72" fmla="*/ 274 w 277"/>
                <a:gd name="T73" fmla="*/ 272 h 879"/>
                <a:gd name="T74" fmla="*/ 277 w 277"/>
                <a:gd name="T75" fmla="*/ 221 h 879"/>
                <a:gd name="T76" fmla="*/ 275 w 277"/>
                <a:gd name="T77" fmla="*/ 170 h 879"/>
                <a:gd name="T78" fmla="*/ 269 w 277"/>
                <a:gd name="T79" fmla="*/ 120 h 879"/>
                <a:gd name="T80" fmla="*/ 257 w 277"/>
                <a:gd name="T81" fmla="*/ 72 h 879"/>
                <a:gd name="T82" fmla="*/ 239 w 277"/>
                <a:gd name="T83" fmla="*/ 24 h 879"/>
                <a:gd name="T84" fmla="*/ 223 w 277"/>
                <a:gd name="T85" fmla="*/ 2 h 879"/>
                <a:gd name="T86" fmla="*/ 213 w 277"/>
                <a:gd name="T87" fmla="*/ 6 h 879"/>
                <a:gd name="T88" fmla="*/ 204 w 277"/>
                <a:gd name="T89" fmla="*/ 11 h 879"/>
                <a:gd name="T90" fmla="*/ 194 w 277"/>
                <a:gd name="T91" fmla="*/ 16 h 879"/>
                <a:gd name="T92" fmla="*/ 179 w 277"/>
                <a:gd name="T93" fmla="*/ 25 h 879"/>
                <a:gd name="T94" fmla="*/ 164 w 277"/>
                <a:gd name="T95" fmla="*/ 34 h 879"/>
                <a:gd name="T96" fmla="*/ 153 w 277"/>
                <a:gd name="T97" fmla="*/ 39 h 879"/>
                <a:gd name="T98" fmla="*/ 142 w 277"/>
                <a:gd name="T99" fmla="*/ 43 h 879"/>
                <a:gd name="T100" fmla="*/ 129 w 277"/>
                <a:gd name="T101" fmla="*/ 47 h 879"/>
                <a:gd name="T102" fmla="*/ 116 w 277"/>
                <a:gd name="T103" fmla="*/ 49 h 879"/>
                <a:gd name="T104" fmla="*/ 101 w 277"/>
                <a:gd name="T105" fmla="*/ 49 h 879"/>
                <a:gd name="T106" fmla="*/ 86 w 277"/>
                <a:gd name="T107" fmla="*/ 48 h 879"/>
                <a:gd name="T108" fmla="*/ 69 w 277"/>
                <a:gd name="T109" fmla="*/ 45 h 879"/>
                <a:gd name="T110" fmla="*/ 50 w 277"/>
                <a:gd name="T111" fmla="*/ 39 h 879"/>
                <a:gd name="T112" fmla="*/ 30 w 277"/>
                <a:gd name="T113" fmla="*/ 30 h 8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77" h="879">
                  <a:moveTo>
                    <a:pt x="19" y="24"/>
                  </a:moveTo>
                  <a:lnTo>
                    <a:pt x="17" y="34"/>
                  </a:lnTo>
                  <a:lnTo>
                    <a:pt x="15" y="47"/>
                  </a:lnTo>
                  <a:lnTo>
                    <a:pt x="13" y="61"/>
                  </a:lnTo>
                  <a:lnTo>
                    <a:pt x="12" y="78"/>
                  </a:lnTo>
                  <a:lnTo>
                    <a:pt x="10" y="97"/>
                  </a:lnTo>
                  <a:lnTo>
                    <a:pt x="9" y="117"/>
                  </a:lnTo>
                  <a:lnTo>
                    <a:pt x="8" y="139"/>
                  </a:lnTo>
                  <a:lnTo>
                    <a:pt x="6" y="163"/>
                  </a:lnTo>
                  <a:lnTo>
                    <a:pt x="5" y="188"/>
                  </a:lnTo>
                  <a:lnTo>
                    <a:pt x="5" y="214"/>
                  </a:lnTo>
                  <a:lnTo>
                    <a:pt x="4" y="241"/>
                  </a:lnTo>
                  <a:lnTo>
                    <a:pt x="3" y="269"/>
                  </a:lnTo>
                  <a:lnTo>
                    <a:pt x="2" y="327"/>
                  </a:lnTo>
                  <a:lnTo>
                    <a:pt x="1" y="387"/>
                  </a:lnTo>
                  <a:lnTo>
                    <a:pt x="1" y="448"/>
                  </a:lnTo>
                  <a:lnTo>
                    <a:pt x="0" y="508"/>
                  </a:lnTo>
                  <a:lnTo>
                    <a:pt x="0" y="566"/>
                  </a:lnTo>
                  <a:lnTo>
                    <a:pt x="1" y="621"/>
                  </a:lnTo>
                  <a:lnTo>
                    <a:pt x="1" y="671"/>
                  </a:lnTo>
                  <a:lnTo>
                    <a:pt x="2" y="717"/>
                  </a:lnTo>
                  <a:lnTo>
                    <a:pt x="3" y="755"/>
                  </a:lnTo>
                  <a:lnTo>
                    <a:pt x="4" y="786"/>
                  </a:lnTo>
                  <a:lnTo>
                    <a:pt x="6" y="797"/>
                  </a:lnTo>
                  <a:lnTo>
                    <a:pt x="10" y="808"/>
                  </a:lnTo>
                  <a:lnTo>
                    <a:pt x="13" y="817"/>
                  </a:lnTo>
                  <a:lnTo>
                    <a:pt x="17" y="826"/>
                  </a:lnTo>
                  <a:lnTo>
                    <a:pt x="22" y="835"/>
                  </a:lnTo>
                  <a:lnTo>
                    <a:pt x="27" y="842"/>
                  </a:lnTo>
                  <a:lnTo>
                    <a:pt x="32" y="849"/>
                  </a:lnTo>
                  <a:lnTo>
                    <a:pt x="37" y="855"/>
                  </a:lnTo>
                  <a:lnTo>
                    <a:pt x="43" y="860"/>
                  </a:lnTo>
                  <a:lnTo>
                    <a:pt x="50" y="865"/>
                  </a:lnTo>
                  <a:lnTo>
                    <a:pt x="56" y="869"/>
                  </a:lnTo>
                  <a:lnTo>
                    <a:pt x="62" y="872"/>
                  </a:lnTo>
                  <a:lnTo>
                    <a:pt x="69" y="875"/>
                  </a:lnTo>
                  <a:lnTo>
                    <a:pt x="76" y="877"/>
                  </a:lnTo>
                  <a:lnTo>
                    <a:pt x="82" y="878"/>
                  </a:lnTo>
                  <a:lnTo>
                    <a:pt x="89" y="879"/>
                  </a:lnTo>
                  <a:lnTo>
                    <a:pt x="96" y="879"/>
                  </a:lnTo>
                  <a:lnTo>
                    <a:pt x="103" y="878"/>
                  </a:lnTo>
                  <a:lnTo>
                    <a:pt x="109" y="877"/>
                  </a:lnTo>
                  <a:lnTo>
                    <a:pt x="115" y="876"/>
                  </a:lnTo>
                  <a:lnTo>
                    <a:pt x="121" y="873"/>
                  </a:lnTo>
                  <a:lnTo>
                    <a:pt x="127" y="870"/>
                  </a:lnTo>
                  <a:lnTo>
                    <a:pt x="132" y="867"/>
                  </a:lnTo>
                  <a:lnTo>
                    <a:pt x="137" y="863"/>
                  </a:lnTo>
                  <a:lnTo>
                    <a:pt x="142" y="858"/>
                  </a:lnTo>
                  <a:lnTo>
                    <a:pt x="146" y="853"/>
                  </a:lnTo>
                  <a:lnTo>
                    <a:pt x="149" y="847"/>
                  </a:lnTo>
                  <a:lnTo>
                    <a:pt x="152" y="840"/>
                  </a:lnTo>
                  <a:lnTo>
                    <a:pt x="155" y="833"/>
                  </a:lnTo>
                  <a:lnTo>
                    <a:pt x="157" y="826"/>
                  </a:lnTo>
                  <a:lnTo>
                    <a:pt x="158" y="818"/>
                  </a:lnTo>
                  <a:lnTo>
                    <a:pt x="158" y="810"/>
                  </a:lnTo>
                  <a:lnTo>
                    <a:pt x="162" y="786"/>
                  </a:lnTo>
                  <a:lnTo>
                    <a:pt x="166" y="761"/>
                  </a:lnTo>
                  <a:lnTo>
                    <a:pt x="171" y="737"/>
                  </a:lnTo>
                  <a:lnTo>
                    <a:pt x="176" y="712"/>
                  </a:lnTo>
                  <a:lnTo>
                    <a:pt x="182" y="687"/>
                  </a:lnTo>
                  <a:lnTo>
                    <a:pt x="188" y="661"/>
                  </a:lnTo>
                  <a:lnTo>
                    <a:pt x="195" y="636"/>
                  </a:lnTo>
                  <a:lnTo>
                    <a:pt x="201" y="610"/>
                  </a:lnTo>
                  <a:lnTo>
                    <a:pt x="215" y="559"/>
                  </a:lnTo>
                  <a:lnTo>
                    <a:pt x="229" y="507"/>
                  </a:lnTo>
                  <a:lnTo>
                    <a:pt x="236" y="481"/>
                  </a:lnTo>
                  <a:lnTo>
                    <a:pt x="242" y="455"/>
                  </a:lnTo>
                  <a:lnTo>
                    <a:pt x="248" y="428"/>
                  </a:lnTo>
                  <a:lnTo>
                    <a:pt x="254" y="402"/>
                  </a:lnTo>
                  <a:lnTo>
                    <a:pt x="260" y="376"/>
                  </a:lnTo>
                  <a:lnTo>
                    <a:pt x="264" y="350"/>
                  </a:lnTo>
                  <a:lnTo>
                    <a:pt x="268" y="324"/>
                  </a:lnTo>
                  <a:lnTo>
                    <a:pt x="272" y="298"/>
                  </a:lnTo>
                  <a:lnTo>
                    <a:pt x="274" y="272"/>
                  </a:lnTo>
                  <a:lnTo>
                    <a:pt x="276" y="247"/>
                  </a:lnTo>
                  <a:lnTo>
                    <a:pt x="277" y="221"/>
                  </a:lnTo>
                  <a:lnTo>
                    <a:pt x="277" y="195"/>
                  </a:lnTo>
                  <a:lnTo>
                    <a:pt x="275" y="170"/>
                  </a:lnTo>
                  <a:lnTo>
                    <a:pt x="273" y="145"/>
                  </a:lnTo>
                  <a:lnTo>
                    <a:pt x="269" y="120"/>
                  </a:lnTo>
                  <a:lnTo>
                    <a:pt x="264" y="96"/>
                  </a:lnTo>
                  <a:lnTo>
                    <a:pt x="257" y="72"/>
                  </a:lnTo>
                  <a:lnTo>
                    <a:pt x="249" y="48"/>
                  </a:lnTo>
                  <a:lnTo>
                    <a:pt x="239" y="24"/>
                  </a:lnTo>
                  <a:lnTo>
                    <a:pt x="228" y="0"/>
                  </a:lnTo>
                  <a:lnTo>
                    <a:pt x="223" y="2"/>
                  </a:lnTo>
                  <a:lnTo>
                    <a:pt x="218" y="4"/>
                  </a:lnTo>
                  <a:lnTo>
                    <a:pt x="213" y="6"/>
                  </a:lnTo>
                  <a:lnTo>
                    <a:pt x="208" y="8"/>
                  </a:lnTo>
                  <a:lnTo>
                    <a:pt x="204" y="11"/>
                  </a:lnTo>
                  <a:lnTo>
                    <a:pt x="199" y="13"/>
                  </a:lnTo>
                  <a:lnTo>
                    <a:pt x="194" y="16"/>
                  </a:lnTo>
                  <a:lnTo>
                    <a:pt x="189" y="19"/>
                  </a:lnTo>
                  <a:lnTo>
                    <a:pt x="179" y="25"/>
                  </a:lnTo>
                  <a:lnTo>
                    <a:pt x="169" y="31"/>
                  </a:lnTo>
                  <a:lnTo>
                    <a:pt x="164" y="34"/>
                  </a:lnTo>
                  <a:lnTo>
                    <a:pt x="159" y="36"/>
                  </a:lnTo>
                  <a:lnTo>
                    <a:pt x="153" y="39"/>
                  </a:lnTo>
                  <a:lnTo>
                    <a:pt x="147" y="41"/>
                  </a:lnTo>
                  <a:lnTo>
                    <a:pt x="142" y="43"/>
                  </a:lnTo>
                  <a:lnTo>
                    <a:pt x="135" y="45"/>
                  </a:lnTo>
                  <a:lnTo>
                    <a:pt x="129" y="47"/>
                  </a:lnTo>
                  <a:lnTo>
                    <a:pt x="123" y="48"/>
                  </a:lnTo>
                  <a:lnTo>
                    <a:pt x="116" y="49"/>
                  </a:lnTo>
                  <a:lnTo>
                    <a:pt x="109" y="49"/>
                  </a:lnTo>
                  <a:lnTo>
                    <a:pt x="101" y="49"/>
                  </a:lnTo>
                  <a:lnTo>
                    <a:pt x="94" y="49"/>
                  </a:lnTo>
                  <a:lnTo>
                    <a:pt x="86" y="48"/>
                  </a:lnTo>
                  <a:lnTo>
                    <a:pt x="77" y="47"/>
                  </a:lnTo>
                  <a:lnTo>
                    <a:pt x="69" y="45"/>
                  </a:lnTo>
                  <a:lnTo>
                    <a:pt x="60" y="42"/>
                  </a:lnTo>
                  <a:lnTo>
                    <a:pt x="50" y="39"/>
                  </a:lnTo>
                  <a:lnTo>
                    <a:pt x="40" y="35"/>
                  </a:lnTo>
                  <a:lnTo>
                    <a:pt x="30" y="30"/>
                  </a:lnTo>
                  <a:lnTo>
                    <a:pt x="19" y="24"/>
                  </a:lnTo>
                  <a:close/>
                </a:path>
              </a:pathLst>
            </a:custGeom>
            <a:solidFill>
              <a:srgbClr val="4024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8" name="Freeform 72"/>
            <p:cNvSpPr>
              <a:spLocks/>
            </p:cNvSpPr>
            <p:nvPr/>
          </p:nvSpPr>
          <p:spPr bwMode="auto">
            <a:xfrm>
              <a:off x="1315" y="3116"/>
              <a:ext cx="167" cy="652"/>
            </a:xfrm>
            <a:custGeom>
              <a:avLst/>
              <a:gdLst>
                <a:gd name="T0" fmla="*/ 28 w 167"/>
                <a:gd name="T1" fmla="*/ 35 h 652"/>
                <a:gd name="T2" fmla="*/ 15 w 167"/>
                <a:gd name="T3" fmla="*/ 57 h 652"/>
                <a:gd name="T4" fmla="*/ 7 w 167"/>
                <a:gd name="T5" fmla="*/ 81 h 652"/>
                <a:gd name="T6" fmla="*/ 2 w 167"/>
                <a:gd name="T7" fmla="*/ 109 h 652"/>
                <a:gd name="T8" fmla="*/ 0 w 167"/>
                <a:gd name="T9" fmla="*/ 139 h 652"/>
                <a:gd name="T10" fmla="*/ 1 w 167"/>
                <a:gd name="T11" fmla="*/ 172 h 652"/>
                <a:gd name="T12" fmla="*/ 5 w 167"/>
                <a:gd name="T13" fmla="*/ 207 h 652"/>
                <a:gd name="T14" fmla="*/ 10 w 167"/>
                <a:gd name="T15" fmla="*/ 245 h 652"/>
                <a:gd name="T16" fmla="*/ 20 w 167"/>
                <a:gd name="T17" fmla="*/ 306 h 652"/>
                <a:gd name="T18" fmla="*/ 32 w 167"/>
                <a:gd name="T19" fmla="*/ 371 h 652"/>
                <a:gd name="T20" fmla="*/ 39 w 167"/>
                <a:gd name="T21" fmla="*/ 417 h 652"/>
                <a:gd name="T22" fmla="*/ 46 w 167"/>
                <a:gd name="T23" fmla="*/ 464 h 652"/>
                <a:gd name="T24" fmla="*/ 52 w 167"/>
                <a:gd name="T25" fmla="*/ 512 h 652"/>
                <a:gd name="T26" fmla="*/ 55 w 167"/>
                <a:gd name="T27" fmla="*/ 562 h 652"/>
                <a:gd name="T28" fmla="*/ 56 w 167"/>
                <a:gd name="T29" fmla="*/ 613 h 652"/>
                <a:gd name="T30" fmla="*/ 61 w 167"/>
                <a:gd name="T31" fmla="*/ 641 h 652"/>
                <a:gd name="T32" fmla="*/ 70 w 167"/>
                <a:gd name="T33" fmla="*/ 646 h 652"/>
                <a:gd name="T34" fmla="*/ 79 w 167"/>
                <a:gd name="T35" fmla="*/ 649 h 652"/>
                <a:gd name="T36" fmla="*/ 88 w 167"/>
                <a:gd name="T37" fmla="*/ 651 h 652"/>
                <a:gd name="T38" fmla="*/ 97 w 167"/>
                <a:gd name="T39" fmla="*/ 652 h 652"/>
                <a:gd name="T40" fmla="*/ 106 w 167"/>
                <a:gd name="T41" fmla="*/ 651 h 652"/>
                <a:gd name="T42" fmla="*/ 114 w 167"/>
                <a:gd name="T43" fmla="*/ 650 h 652"/>
                <a:gd name="T44" fmla="*/ 123 w 167"/>
                <a:gd name="T45" fmla="*/ 648 h 652"/>
                <a:gd name="T46" fmla="*/ 133 w 167"/>
                <a:gd name="T47" fmla="*/ 597 h 652"/>
                <a:gd name="T48" fmla="*/ 143 w 167"/>
                <a:gd name="T49" fmla="*/ 497 h 652"/>
                <a:gd name="T50" fmla="*/ 153 w 167"/>
                <a:gd name="T51" fmla="*/ 399 h 652"/>
                <a:gd name="T52" fmla="*/ 158 w 167"/>
                <a:gd name="T53" fmla="*/ 328 h 652"/>
                <a:gd name="T54" fmla="*/ 161 w 167"/>
                <a:gd name="T55" fmla="*/ 282 h 652"/>
                <a:gd name="T56" fmla="*/ 164 w 167"/>
                <a:gd name="T57" fmla="*/ 239 h 652"/>
                <a:gd name="T58" fmla="*/ 165 w 167"/>
                <a:gd name="T59" fmla="*/ 198 h 652"/>
                <a:gd name="T60" fmla="*/ 166 w 167"/>
                <a:gd name="T61" fmla="*/ 160 h 652"/>
                <a:gd name="T62" fmla="*/ 167 w 167"/>
                <a:gd name="T63" fmla="*/ 125 h 652"/>
                <a:gd name="T64" fmla="*/ 166 w 167"/>
                <a:gd name="T65" fmla="*/ 93 h 652"/>
                <a:gd name="T66" fmla="*/ 165 w 167"/>
                <a:gd name="T67" fmla="*/ 66 h 652"/>
                <a:gd name="T68" fmla="*/ 163 w 167"/>
                <a:gd name="T69" fmla="*/ 42 h 652"/>
                <a:gd name="T70" fmla="*/ 159 w 167"/>
                <a:gd name="T71" fmla="*/ 24 h 652"/>
                <a:gd name="T72" fmla="*/ 155 w 167"/>
                <a:gd name="T73" fmla="*/ 12 h 652"/>
                <a:gd name="T74" fmla="*/ 149 w 167"/>
                <a:gd name="T75" fmla="*/ 6 h 652"/>
                <a:gd name="T76" fmla="*/ 142 w 167"/>
                <a:gd name="T77" fmla="*/ 2 h 652"/>
                <a:gd name="T78" fmla="*/ 133 w 167"/>
                <a:gd name="T79" fmla="*/ 0 h 652"/>
                <a:gd name="T80" fmla="*/ 124 w 167"/>
                <a:gd name="T81" fmla="*/ 1 h 652"/>
                <a:gd name="T82" fmla="*/ 114 w 167"/>
                <a:gd name="T83" fmla="*/ 2 h 652"/>
                <a:gd name="T84" fmla="*/ 104 w 167"/>
                <a:gd name="T85" fmla="*/ 5 h 652"/>
                <a:gd name="T86" fmla="*/ 94 w 167"/>
                <a:gd name="T87" fmla="*/ 8 h 652"/>
                <a:gd name="T88" fmla="*/ 69 w 167"/>
                <a:gd name="T89" fmla="*/ 19 h 652"/>
                <a:gd name="T90" fmla="*/ 49 w 167"/>
                <a:gd name="T91" fmla="*/ 27 h 652"/>
                <a:gd name="T92" fmla="*/ 43 w 167"/>
                <a:gd name="T93" fmla="*/ 29 h 652"/>
                <a:gd name="T94" fmla="*/ 39 w 167"/>
                <a:gd name="T95" fmla="*/ 29 h 652"/>
                <a:gd name="T96" fmla="*/ 37 w 167"/>
                <a:gd name="T97" fmla="*/ 27 h 6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67" h="652">
                  <a:moveTo>
                    <a:pt x="37" y="26"/>
                  </a:moveTo>
                  <a:lnTo>
                    <a:pt x="28" y="35"/>
                  </a:lnTo>
                  <a:lnTo>
                    <a:pt x="21" y="46"/>
                  </a:lnTo>
                  <a:lnTo>
                    <a:pt x="15" y="57"/>
                  </a:lnTo>
                  <a:lnTo>
                    <a:pt x="10" y="69"/>
                  </a:lnTo>
                  <a:lnTo>
                    <a:pt x="7" y="81"/>
                  </a:lnTo>
                  <a:lnTo>
                    <a:pt x="4" y="95"/>
                  </a:lnTo>
                  <a:lnTo>
                    <a:pt x="2" y="109"/>
                  </a:lnTo>
                  <a:lnTo>
                    <a:pt x="1" y="123"/>
                  </a:lnTo>
                  <a:lnTo>
                    <a:pt x="0" y="139"/>
                  </a:lnTo>
                  <a:lnTo>
                    <a:pt x="0" y="155"/>
                  </a:lnTo>
                  <a:lnTo>
                    <a:pt x="1" y="172"/>
                  </a:lnTo>
                  <a:lnTo>
                    <a:pt x="3" y="189"/>
                  </a:lnTo>
                  <a:lnTo>
                    <a:pt x="5" y="207"/>
                  </a:lnTo>
                  <a:lnTo>
                    <a:pt x="7" y="226"/>
                  </a:lnTo>
                  <a:lnTo>
                    <a:pt x="10" y="245"/>
                  </a:lnTo>
                  <a:lnTo>
                    <a:pt x="13" y="265"/>
                  </a:lnTo>
                  <a:lnTo>
                    <a:pt x="20" y="306"/>
                  </a:lnTo>
                  <a:lnTo>
                    <a:pt x="28" y="349"/>
                  </a:lnTo>
                  <a:lnTo>
                    <a:pt x="32" y="371"/>
                  </a:lnTo>
                  <a:lnTo>
                    <a:pt x="36" y="394"/>
                  </a:lnTo>
                  <a:lnTo>
                    <a:pt x="39" y="417"/>
                  </a:lnTo>
                  <a:lnTo>
                    <a:pt x="43" y="440"/>
                  </a:lnTo>
                  <a:lnTo>
                    <a:pt x="46" y="464"/>
                  </a:lnTo>
                  <a:lnTo>
                    <a:pt x="49" y="488"/>
                  </a:lnTo>
                  <a:lnTo>
                    <a:pt x="52" y="512"/>
                  </a:lnTo>
                  <a:lnTo>
                    <a:pt x="54" y="537"/>
                  </a:lnTo>
                  <a:lnTo>
                    <a:pt x="55" y="562"/>
                  </a:lnTo>
                  <a:lnTo>
                    <a:pt x="56" y="587"/>
                  </a:lnTo>
                  <a:lnTo>
                    <a:pt x="56" y="613"/>
                  </a:lnTo>
                  <a:lnTo>
                    <a:pt x="56" y="639"/>
                  </a:lnTo>
                  <a:lnTo>
                    <a:pt x="61" y="641"/>
                  </a:lnTo>
                  <a:lnTo>
                    <a:pt x="65" y="644"/>
                  </a:lnTo>
                  <a:lnTo>
                    <a:pt x="70" y="646"/>
                  </a:lnTo>
                  <a:lnTo>
                    <a:pt x="75" y="648"/>
                  </a:lnTo>
                  <a:lnTo>
                    <a:pt x="79" y="649"/>
                  </a:lnTo>
                  <a:lnTo>
                    <a:pt x="83" y="650"/>
                  </a:lnTo>
                  <a:lnTo>
                    <a:pt x="88" y="651"/>
                  </a:lnTo>
                  <a:lnTo>
                    <a:pt x="92" y="652"/>
                  </a:lnTo>
                  <a:lnTo>
                    <a:pt x="97" y="652"/>
                  </a:lnTo>
                  <a:lnTo>
                    <a:pt x="101" y="652"/>
                  </a:lnTo>
                  <a:lnTo>
                    <a:pt x="106" y="651"/>
                  </a:lnTo>
                  <a:lnTo>
                    <a:pt x="110" y="651"/>
                  </a:lnTo>
                  <a:lnTo>
                    <a:pt x="114" y="650"/>
                  </a:lnTo>
                  <a:lnTo>
                    <a:pt x="118" y="649"/>
                  </a:lnTo>
                  <a:lnTo>
                    <a:pt x="123" y="648"/>
                  </a:lnTo>
                  <a:lnTo>
                    <a:pt x="127" y="646"/>
                  </a:lnTo>
                  <a:lnTo>
                    <a:pt x="133" y="597"/>
                  </a:lnTo>
                  <a:lnTo>
                    <a:pt x="138" y="547"/>
                  </a:lnTo>
                  <a:lnTo>
                    <a:pt x="143" y="497"/>
                  </a:lnTo>
                  <a:lnTo>
                    <a:pt x="148" y="448"/>
                  </a:lnTo>
                  <a:lnTo>
                    <a:pt x="153" y="399"/>
                  </a:lnTo>
                  <a:lnTo>
                    <a:pt x="156" y="351"/>
                  </a:lnTo>
                  <a:lnTo>
                    <a:pt x="158" y="328"/>
                  </a:lnTo>
                  <a:lnTo>
                    <a:pt x="160" y="305"/>
                  </a:lnTo>
                  <a:lnTo>
                    <a:pt x="161" y="282"/>
                  </a:lnTo>
                  <a:lnTo>
                    <a:pt x="163" y="260"/>
                  </a:lnTo>
                  <a:lnTo>
                    <a:pt x="164" y="239"/>
                  </a:lnTo>
                  <a:lnTo>
                    <a:pt x="165" y="218"/>
                  </a:lnTo>
                  <a:lnTo>
                    <a:pt x="165" y="198"/>
                  </a:lnTo>
                  <a:lnTo>
                    <a:pt x="166" y="178"/>
                  </a:lnTo>
                  <a:lnTo>
                    <a:pt x="166" y="160"/>
                  </a:lnTo>
                  <a:lnTo>
                    <a:pt x="167" y="142"/>
                  </a:lnTo>
                  <a:lnTo>
                    <a:pt x="167" y="125"/>
                  </a:lnTo>
                  <a:lnTo>
                    <a:pt x="167" y="108"/>
                  </a:lnTo>
                  <a:lnTo>
                    <a:pt x="166" y="93"/>
                  </a:lnTo>
                  <a:lnTo>
                    <a:pt x="166" y="79"/>
                  </a:lnTo>
                  <a:lnTo>
                    <a:pt x="165" y="66"/>
                  </a:lnTo>
                  <a:lnTo>
                    <a:pt x="164" y="53"/>
                  </a:lnTo>
                  <a:lnTo>
                    <a:pt x="163" y="42"/>
                  </a:lnTo>
                  <a:lnTo>
                    <a:pt x="161" y="32"/>
                  </a:lnTo>
                  <a:lnTo>
                    <a:pt x="159" y="24"/>
                  </a:lnTo>
                  <a:lnTo>
                    <a:pt x="157" y="16"/>
                  </a:lnTo>
                  <a:lnTo>
                    <a:pt x="155" y="12"/>
                  </a:lnTo>
                  <a:lnTo>
                    <a:pt x="152" y="9"/>
                  </a:lnTo>
                  <a:lnTo>
                    <a:pt x="149" y="6"/>
                  </a:lnTo>
                  <a:lnTo>
                    <a:pt x="146" y="4"/>
                  </a:lnTo>
                  <a:lnTo>
                    <a:pt x="142" y="2"/>
                  </a:lnTo>
                  <a:lnTo>
                    <a:pt x="138" y="1"/>
                  </a:lnTo>
                  <a:lnTo>
                    <a:pt x="133" y="0"/>
                  </a:lnTo>
                  <a:lnTo>
                    <a:pt x="129" y="0"/>
                  </a:lnTo>
                  <a:lnTo>
                    <a:pt x="124" y="1"/>
                  </a:lnTo>
                  <a:lnTo>
                    <a:pt x="120" y="1"/>
                  </a:lnTo>
                  <a:lnTo>
                    <a:pt x="114" y="2"/>
                  </a:lnTo>
                  <a:lnTo>
                    <a:pt x="109" y="3"/>
                  </a:lnTo>
                  <a:lnTo>
                    <a:pt x="104" y="5"/>
                  </a:lnTo>
                  <a:lnTo>
                    <a:pt x="99" y="7"/>
                  </a:lnTo>
                  <a:lnTo>
                    <a:pt x="94" y="8"/>
                  </a:lnTo>
                  <a:lnTo>
                    <a:pt x="89" y="10"/>
                  </a:lnTo>
                  <a:lnTo>
                    <a:pt x="69" y="19"/>
                  </a:lnTo>
                  <a:lnTo>
                    <a:pt x="53" y="26"/>
                  </a:lnTo>
                  <a:lnTo>
                    <a:pt x="49" y="27"/>
                  </a:lnTo>
                  <a:lnTo>
                    <a:pt x="46" y="28"/>
                  </a:lnTo>
                  <a:lnTo>
                    <a:pt x="43" y="29"/>
                  </a:lnTo>
                  <a:lnTo>
                    <a:pt x="41" y="29"/>
                  </a:lnTo>
                  <a:lnTo>
                    <a:pt x="39" y="29"/>
                  </a:lnTo>
                  <a:lnTo>
                    <a:pt x="38" y="28"/>
                  </a:lnTo>
                  <a:lnTo>
                    <a:pt x="37" y="27"/>
                  </a:lnTo>
                  <a:lnTo>
                    <a:pt x="37" y="26"/>
                  </a:lnTo>
                  <a:close/>
                </a:path>
              </a:pathLst>
            </a:custGeom>
            <a:solidFill>
              <a:srgbClr val="EBB56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79" name="Freeform 73"/>
            <p:cNvSpPr>
              <a:spLocks/>
            </p:cNvSpPr>
            <p:nvPr/>
          </p:nvSpPr>
          <p:spPr bwMode="auto">
            <a:xfrm>
              <a:off x="1250" y="3108"/>
              <a:ext cx="299" cy="814"/>
            </a:xfrm>
            <a:custGeom>
              <a:avLst/>
              <a:gdLst>
                <a:gd name="T0" fmla="*/ 90 w 299"/>
                <a:gd name="T1" fmla="*/ 20 h 814"/>
                <a:gd name="T2" fmla="*/ 77 w 299"/>
                <a:gd name="T3" fmla="*/ 41 h 814"/>
                <a:gd name="T4" fmla="*/ 66 w 299"/>
                <a:gd name="T5" fmla="*/ 69 h 814"/>
                <a:gd name="T6" fmla="*/ 56 w 299"/>
                <a:gd name="T7" fmla="*/ 104 h 814"/>
                <a:gd name="T8" fmla="*/ 48 w 299"/>
                <a:gd name="T9" fmla="*/ 144 h 814"/>
                <a:gd name="T10" fmla="*/ 40 w 299"/>
                <a:gd name="T11" fmla="*/ 189 h 814"/>
                <a:gd name="T12" fmla="*/ 33 w 299"/>
                <a:gd name="T13" fmla="*/ 239 h 814"/>
                <a:gd name="T14" fmla="*/ 27 w 299"/>
                <a:gd name="T15" fmla="*/ 292 h 814"/>
                <a:gd name="T16" fmla="*/ 22 w 299"/>
                <a:gd name="T17" fmla="*/ 348 h 814"/>
                <a:gd name="T18" fmla="*/ 17 w 299"/>
                <a:gd name="T19" fmla="*/ 406 h 814"/>
                <a:gd name="T20" fmla="*/ 13 w 299"/>
                <a:gd name="T21" fmla="*/ 465 h 814"/>
                <a:gd name="T22" fmla="*/ 10 w 299"/>
                <a:gd name="T23" fmla="*/ 524 h 814"/>
                <a:gd name="T24" fmla="*/ 6 w 299"/>
                <a:gd name="T25" fmla="*/ 614 h 814"/>
                <a:gd name="T26" fmla="*/ 2 w 299"/>
                <a:gd name="T27" fmla="*/ 728 h 814"/>
                <a:gd name="T28" fmla="*/ 3 w 299"/>
                <a:gd name="T29" fmla="*/ 783 h 814"/>
                <a:gd name="T30" fmla="*/ 11 w 299"/>
                <a:gd name="T31" fmla="*/ 787 h 814"/>
                <a:gd name="T32" fmla="*/ 22 w 299"/>
                <a:gd name="T33" fmla="*/ 791 h 814"/>
                <a:gd name="T34" fmla="*/ 36 w 299"/>
                <a:gd name="T35" fmla="*/ 796 h 814"/>
                <a:gd name="T36" fmla="*/ 52 w 299"/>
                <a:gd name="T37" fmla="*/ 800 h 814"/>
                <a:gd name="T38" fmla="*/ 71 w 299"/>
                <a:gd name="T39" fmla="*/ 803 h 814"/>
                <a:gd name="T40" fmla="*/ 91 w 299"/>
                <a:gd name="T41" fmla="*/ 807 h 814"/>
                <a:gd name="T42" fmla="*/ 112 w 299"/>
                <a:gd name="T43" fmla="*/ 809 h 814"/>
                <a:gd name="T44" fmla="*/ 135 w 299"/>
                <a:gd name="T45" fmla="*/ 812 h 814"/>
                <a:gd name="T46" fmla="*/ 158 w 299"/>
                <a:gd name="T47" fmla="*/ 813 h 814"/>
                <a:gd name="T48" fmla="*/ 181 w 299"/>
                <a:gd name="T49" fmla="*/ 814 h 814"/>
                <a:gd name="T50" fmla="*/ 204 w 299"/>
                <a:gd name="T51" fmla="*/ 813 h 814"/>
                <a:gd name="T52" fmla="*/ 227 w 299"/>
                <a:gd name="T53" fmla="*/ 812 h 814"/>
                <a:gd name="T54" fmla="*/ 249 w 299"/>
                <a:gd name="T55" fmla="*/ 809 h 814"/>
                <a:gd name="T56" fmla="*/ 270 w 299"/>
                <a:gd name="T57" fmla="*/ 804 h 814"/>
                <a:gd name="T58" fmla="*/ 290 w 299"/>
                <a:gd name="T59" fmla="*/ 799 h 814"/>
                <a:gd name="T60" fmla="*/ 294 w 299"/>
                <a:gd name="T61" fmla="*/ 747 h 814"/>
                <a:gd name="T62" fmla="*/ 283 w 299"/>
                <a:gd name="T63" fmla="*/ 652 h 814"/>
                <a:gd name="T64" fmla="*/ 272 w 299"/>
                <a:gd name="T65" fmla="*/ 558 h 814"/>
                <a:gd name="T66" fmla="*/ 264 w 299"/>
                <a:gd name="T67" fmla="*/ 487 h 814"/>
                <a:gd name="T68" fmla="*/ 260 w 299"/>
                <a:gd name="T69" fmla="*/ 440 h 814"/>
                <a:gd name="T70" fmla="*/ 255 w 299"/>
                <a:gd name="T71" fmla="*/ 392 h 814"/>
                <a:gd name="T72" fmla="*/ 252 w 299"/>
                <a:gd name="T73" fmla="*/ 345 h 814"/>
                <a:gd name="T74" fmla="*/ 249 w 299"/>
                <a:gd name="T75" fmla="*/ 296 h 814"/>
                <a:gd name="T76" fmla="*/ 246 w 299"/>
                <a:gd name="T77" fmla="*/ 248 h 814"/>
                <a:gd name="T78" fmla="*/ 245 w 299"/>
                <a:gd name="T79" fmla="*/ 198 h 814"/>
                <a:gd name="T80" fmla="*/ 245 w 299"/>
                <a:gd name="T81" fmla="*/ 148 h 814"/>
                <a:gd name="T82" fmla="*/ 245 w 299"/>
                <a:gd name="T83" fmla="*/ 97 h 814"/>
                <a:gd name="T84" fmla="*/ 247 w 299"/>
                <a:gd name="T85" fmla="*/ 45 h 814"/>
                <a:gd name="T86" fmla="*/ 246 w 299"/>
                <a:gd name="T87" fmla="*/ 14 h 814"/>
                <a:gd name="T88" fmla="*/ 239 w 299"/>
                <a:gd name="T89" fmla="*/ 8 h 814"/>
                <a:gd name="T90" fmla="*/ 230 w 299"/>
                <a:gd name="T91" fmla="*/ 3 h 814"/>
                <a:gd name="T92" fmla="*/ 220 w 299"/>
                <a:gd name="T93" fmla="*/ 1 h 814"/>
                <a:gd name="T94" fmla="*/ 209 w 299"/>
                <a:gd name="T95" fmla="*/ 0 h 814"/>
                <a:gd name="T96" fmla="*/ 196 w 299"/>
                <a:gd name="T97" fmla="*/ 0 h 814"/>
                <a:gd name="T98" fmla="*/ 183 w 299"/>
                <a:gd name="T99" fmla="*/ 1 h 814"/>
                <a:gd name="T100" fmla="*/ 170 w 299"/>
                <a:gd name="T101" fmla="*/ 3 h 814"/>
                <a:gd name="T102" fmla="*/ 151 w 299"/>
                <a:gd name="T103" fmla="*/ 7 h 814"/>
                <a:gd name="T104" fmla="*/ 127 w 299"/>
                <a:gd name="T105" fmla="*/ 12 h 814"/>
                <a:gd name="T106" fmla="*/ 112 w 299"/>
                <a:gd name="T107" fmla="*/ 15 h 814"/>
                <a:gd name="T108" fmla="*/ 105 w 299"/>
                <a:gd name="T109" fmla="*/ 16 h 814"/>
                <a:gd name="T110" fmla="*/ 99 w 299"/>
                <a:gd name="T111" fmla="*/ 15 h 814"/>
                <a:gd name="T112" fmla="*/ 97 w 299"/>
                <a:gd name="T113" fmla="*/ 14 h 8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99" h="814">
                  <a:moveTo>
                    <a:pt x="96" y="12"/>
                  </a:moveTo>
                  <a:lnTo>
                    <a:pt x="90" y="20"/>
                  </a:lnTo>
                  <a:lnTo>
                    <a:pt x="83" y="29"/>
                  </a:lnTo>
                  <a:lnTo>
                    <a:pt x="77" y="41"/>
                  </a:lnTo>
                  <a:lnTo>
                    <a:pt x="72" y="54"/>
                  </a:lnTo>
                  <a:lnTo>
                    <a:pt x="66" y="69"/>
                  </a:lnTo>
                  <a:lnTo>
                    <a:pt x="61" y="85"/>
                  </a:lnTo>
                  <a:lnTo>
                    <a:pt x="56" y="104"/>
                  </a:lnTo>
                  <a:lnTo>
                    <a:pt x="52" y="123"/>
                  </a:lnTo>
                  <a:lnTo>
                    <a:pt x="48" y="144"/>
                  </a:lnTo>
                  <a:lnTo>
                    <a:pt x="44" y="166"/>
                  </a:lnTo>
                  <a:lnTo>
                    <a:pt x="40" y="189"/>
                  </a:lnTo>
                  <a:lnTo>
                    <a:pt x="36" y="214"/>
                  </a:lnTo>
                  <a:lnTo>
                    <a:pt x="33" y="239"/>
                  </a:lnTo>
                  <a:lnTo>
                    <a:pt x="30" y="265"/>
                  </a:lnTo>
                  <a:lnTo>
                    <a:pt x="27" y="292"/>
                  </a:lnTo>
                  <a:lnTo>
                    <a:pt x="24" y="319"/>
                  </a:lnTo>
                  <a:lnTo>
                    <a:pt x="22" y="348"/>
                  </a:lnTo>
                  <a:lnTo>
                    <a:pt x="19" y="376"/>
                  </a:lnTo>
                  <a:lnTo>
                    <a:pt x="17" y="406"/>
                  </a:lnTo>
                  <a:lnTo>
                    <a:pt x="15" y="435"/>
                  </a:lnTo>
                  <a:lnTo>
                    <a:pt x="13" y="465"/>
                  </a:lnTo>
                  <a:lnTo>
                    <a:pt x="11" y="495"/>
                  </a:lnTo>
                  <a:lnTo>
                    <a:pt x="10" y="524"/>
                  </a:lnTo>
                  <a:lnTo>
                    <a:pt x="8" y="554"/>
                  </a:lnTo>
                  <a:lnTo>
                    <a:pt x="6" y="614"/>
                  </a:lnTo>
                  <a:lnTo>
                    <a:pt x="4" y="672"/>
                  </a:lnTo>
                  <a:lnTo>
                    <a:pt x="2" y="728"/>
                  </a:lnTo>
                  <a:lnTo>
                    <a:pt x="0" y="781"/>
                  </a:lnTo>
                  <a:lnTo>
                    <a:pt x="3" y="783"/>
                  </a:lnTo>
                  <a:lnTo>
                    <a:pt x="7" y="785"/>
                  </a:lnTo>
                  <a:lnTo>
                    <a:pt x="11" y="787"/>
                  </a:lnTo>
                  <a:lnTo>
                    <a:pt x="16" y="789"/>
                  </a:lnTo>
                  <a:lnTo>
                    <a:pt x="22" y="791"/>
                  </a:lnTo>
                  <a:lnTo>
                    <a:pt x="29" y="793"/>
                  </a:lnTo>
                  <a:lnTo>
                    <a:pt x="36" y="796"/>
                  </a:lnTo>
                  <a:lnTo>
                    <a:pt x="44" y="798"/>
                  </a:lnTo>
                  <a:lnTo>
                    <a:pt x="52" y="800"/>
                  </a:lnTo>
                  <a:lnTo>
                    <a:pt x="61" y="802"/>
                  </a:lnTo>
                  <a:lnTo>
                    <a:pt x="71" y="803"/>
                  </a:lnTo>
                  <a:lnTo>
                    <a:pt x="80" y="805"/>
                  </a:lnTo>
                  <a:lnTo>
                    <a:pt x="91" y="807"/>
                  </a:lnTo>
                  <a:lnTo>
                    <a:pt x="101" y="808"/>
                  </a:lnTo>
                  <a:lnTo>
                    <a:pt x="112" y="809"/>
                  </a:lnTo>
                  <a:lnTo>
                    <a:pt x="123" y="811"/>
                  </a:lnTo>
                  <a:lnTo>
                    <a:pt x="135" y="812"/>
                  </a:lnTo>
                  <a:lnTo>
                    <a:pt x="146" y="812"/>
                  </a:lnTo>
                  <a:lnTo>
                    <a:pt x="158" y="813"/>
                  </a:lnTo>
                  <a:lnTo>
                    <a:pt x="169" y="814"/>
                  </a:lnTo>
                  <a:lnTo>
                    <a:pt x="181" y="814"/>
                  </a:lnTo>
                  <a:lnTo>
                    <a:pt x="193" y="814"/>
                  </a:lnTo>
                  <a:lnTo>
                    <a:pt x="204" y="813"/>
                  </a:lnTo>
                  <a:lnTo>
                    <a:pt x="216" y="812"/>
                  </a:lnTo>
                  <a:lnTo>
                    <a:pt x="227" y="812"/>
                  </a:lnTo>
                  <a:lnTo>
                    <a:pt x="238" y="810"/>
                  </a:lnTo>
                  <a:lnTo>
                    <a:pt x="249" y="809"/>
                  </a:lnTo>
                  <a:lnTo>
                    <a:pt x="260" y="807"/>
                  </a:lnTo>
                  <a:lnTo>
                    <a:pt x="270" y="804"/>
                  </a:lnTo>
                  <a:lnTo>
                    <a:pt x="280" y="802"/>
                  </a:lnTo>
                  <a:lnTo>
                    <a:pt x="290" y="799"/>
                  </a:lnTo>
                  <a:lnTo>
                    <a:pt x="299" y="795"/>
                  </a:lnTo>
                  <a:lnTo>
                    <a:pt x="294" y="747"/>
                  </a:lnTo>
                  <a:lnTo>
                    <a:pt x="289" y="699"/>
                  </a:lnTo>
                  <a:lnTo>
                    <a:pt x="283" y="652"/>
                  </a:lnTo>
                  <a:lnTo>
                    <a:pt x="277" y="605"/>
                  </a:lnTo>
                  <a:lnTo>
                    <a:pt x="272" y="558"/>
                  </a:lnTo>
                  <a:lnTo>
                    <a:pt x="267" y="511"/>
                  </a:lnTo>
                  <a:lnTo>
                    <a:pt x="264" y="487"/>
                  </a:lnTo>
                  <a:lnTo>
                    <a:pt x="262" y="463"/>
                  </a:lnTo>
                  <a:lnTo>
                    <a:pt x="260" y="440"/>
                  </a:lnTo>
                  <a:lnTo>
                    <a:pt x="258" y="416"/>
                  </a:lnTo>
                  <a:lnTo>
                    <a:pt x="255" y="392"/>
                  </a:lnTo>
                  <a:lnTo>
                    <a:pt x="253" y="369"/>
                  </a:lnTo>
                  <a:lnTo>
                    <a:pt x="252" y="345"/>
                  </a:lnTo>
                  <a:lnTo>
                    <a:pt x="250" y="321"/>
                  </a:lnTo>
                  <a:lnTo>
                    <a:pt x="249" y="296"/>
                  </a:lnTo>
                  <a:lnTo>
                    <a:pt x="247" y="272"/>
                  </a:lnTo>
                  <a:lnTo>
                    <a:pt x="246" y="248"/>
                  </a:lnTo>
                  <a:lnTo>
                    <a:pt x="246" y="223"/>
                  </a:lnTo>
                  <a:lnTo>
                    <a:pt x="245" y="198"/>
                  </a:lnTo>
                  <a:lnTo>
                    <a:pt x="245" y="173"/>
                  </a:lnTo>
                  <a:lnTo>
                    <a:pt x="245" y="148"/>
                  </a:lnTo>
                  <a:lnTo>
                    <a:pt x="245" y="122"/>
                  </a:lnTo>
                  <a:lnTo>
                    <a:pt x="245" y="97"/>
                  </a:lnTo>
                  <a:lnTo>
                    <a:pt x="246" y="71"/>
                  </a:lnTo>
                  <a:lnTo>
                    <a:pt x="247" y="45"/>
                  </a:lnTo>
                  <a:lnTo>
                    <a:pt x="248" y="18"/>
                  </a:lnTo>
                  <a:lnTo>
                    <a:pt x="246" y="14"/>
                  </a:lnTo>
                  <a:lnTo>
                    <a:pt x="243" y="10"/>
                  </a:lnTo>
                  <a:lnTo>
                    <a:pt x="239" y="8"/>
                  </a:lnTo>
                  <a:lnTo>
                    <a:pt x="235" y="5"/>
                  </a:lnTo>
                  <a:lnTo>
                    <a:pt x="230" y="3"/>
                  </a:lnTo>
                  <a:lnTo>
                    <a:pt x="226" y="2"/>
                  </a:lnTo>
                  <a:lnTo>
                    <a:pt x="220" y="1"/>
                  </a:lnTo>
                  <a:lnTo>
                    <a:pt x="215" y="0"/>
                  </a:lnTo>
                  <a:lnTo>
                    <a:pt x="209" y="0"/>
                  </a:lnTo>
                  <a:lnTo>
                    <a:pt x="203" y="0"/>
                  </a:lnTo>
                  <a:lnTo>
                    <a:pt x="196" y="0"/>
                  </a:lnTo>
                  <a:lnTo>
                    <a:pt x="190" y="0"/>
                  </a:lnTo>
                  <a:lnTo>
                    <a:pt x="183" y="1"/>
                  </a:lnTo>
                  <a:lnTo>
                    <a:pt x="177" y="2"/>
                  </a:lnTo>
                  <a:lnTo>
                    <a:pt x="170" y="3"/>
                  </a:lnTo>
                  <a:lnTo>
                    <a:pt x="164" y="4"/>
                  </a:lnTo>
                  <a:lnTo>
                    <a:pt x="151" y="7"/>
                  </a:lnTo>
                  <a:lnTo>
                    <a:pt x="138" y="10"/>
                  </a:lnTo>
                  <a:lnTo>
                    <a:pt x="127" y="12"/>
                  </a:lnTo>
                  <a:lnTo>
                    <a:pt x="117" y="14"/>
                  </a:lnTo>
                  <a:lnTo>
                    <a:pt x="112" y="15"/>
                  </a:lnTo>
                  <a:lnTo>
                    <a:pt x="108" y="15"/>
                  </a:lnTo>
                  <a:lnTo>
                    <a:pt x="105" y="16"/>
                  </a:lnTo>
                  <a:lnTo>
                    <a:pt x="102" y="16"/>
                  </a:lnTo>
                  <a:lnTo>
                    <a:pt x="99" y="15"/>
                  </a:lnTo>
                  <a:lnTo>
                    <a:pt x="98" y="15"/>
                  </a:lnTo>
                  <a:lnTo>
                    <a:pt x="97" y="14"/>
                  </a:lnTo>
                  <a:lnTo>
                    <a:pt x="96" y="12"/>
                  </a:lnTo>
                  <a:close/>
                </a:path>
              </a:pathLst>
            </a:custGeom>
            <a:solidFill>
              <a:srgbClr val="4024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0" name="Freeform 74"/>
            <p:cNvSpPr>
              <a:spLocks/>
            </p:cNvSpPr>
            <p:nvPr/>
          </p:nvSpPr>
          <p:spPr bwMode="auto">
            <a:xfrm>
              <a:off x="1232" y="2602"/>
              <a:ext cx="193" cy="1296"/>
            </a:xfrm>
            <a:custGeom>
              <a:avLst/>
              <a:gdLst>
                <a:gd name="T0" fmla="*/ 192 w 193"/>
                <a:gd name="T1" fmla="*/ 18 h 1296"/>
                <a:gd name="T2" fmla="*/ 191 w 193"/>
                <a:gd name="T3" fmla="*/ 55 h 1296"/>
                <a:gd name="T4" fmla="*/ 188 w 193"/>
                <a:gd name="T5" fmla="*/ 91 h 1296"/>
                <a:gd name="T6" fmla="*/ 185 w 193"/>
                <a:gd name="T7" fmla="*/ 127 h 1296"/>
                <a:gd name="T8" fmla="*/ 180 w 193"/>
                <a:gd name="T9" fmla="*/ 163 h 1296"/>
                <a:gd name="T10" fmla="*/ 176 w 193"/>
                <a:gd name="T11" fmla="*/ 200 h 1296"/>
                <a:gd name="T12" fmla="*/ 168 w 193"/>
                <a:gd name="T13" fmla="*/ 255 h 1296"/>
                <a:gd name="T14" fmla="*/ 156 w 193"/>
                <a:gd name="T15" fmla="*/ 329 h 1296"/>
                <a:gd name="T16" fmla="*/ 144 w 193"/>
                <a:gd name="T17" fmla="*/ 405 h 1296"/>
                <a:gd name="T18" fmla="*/ 136 w 193"/>
                <a:gd name="T19" fmla="*/ 464 h 1296"/>
                <a:gd name="T20" fmla="*/ 131 w 193"/>
                <a:gd name="T21" fmla="*/ 503 h 1296"/>
                <a:gd name="T22" fmla="*/ 127 w 193"/>
                <a:gd name="T23" fmla="*/ 544 h 1296"/>
                <a:gd name="T24" fmla="*/ 123 w 193"/>
                <a:gd name="T25" fmla="*/ 585 h 1296"/>
                <a:gd name="T26" fmla="*/ 69 w 193"/>
                <a:gd name="T27" fmla="*/ 1296 h 1296"/>
                <a:gd name="T28" fmla="*/ 3 w 193"/>
                <a:gd name="T29" fmla="*/ 1252 h 1296"/>
                <a:gd name="T30" fmla="*/ 12 w 193"/>
                <a:gd name="T31" fmla="*/ 1169 h 1296"/>
                <a:gd name="T32" fmla="*/ 26 w 193"/>
                <a:gd name="T33" fmla="*/ 1061 h 1296"/>
                <a:gd name="T34" fmla="*/ 41 w 193"/>
                <a:gd name="T35" fmla="*/ 938 h 1296"/>
                <a:gd name="T36" fmla="*/ 58 w 193"/>
                <a:gd name="T37" fmla="*/ 811 h 1296"/>
                <a:gd name="T38" fmla="*/ 75 w 193"/>
                <a:gd name="T39" fmla="*/ 689 h 1296"/>
                <a:gd name="T40" fmla="*/ 87 w 193"/>
                <a:gd name="T41" fmla="*/ 606 h 1296"/>
                <a:gd name="T42" fmla="*/ 95 w 193"/>
                <a:gd name="T43" fmla="*/ 558 h 1296"/>
                <a:gd name="T44" fmla="*/ 102 w 193"/>
                <a:gd name="T45" fmla="*/ 517 h 1296"/>
                <a:gd name="T46" fmla="*/ 109 w 193"/>
                <a:gd name="T47" fmla="*/ 484 h 1296"/>
                <a:gd name="T48" fmla="*/ 115 w 193"/>
                <a:gd name="T49" fmla="*/ 455 h 1296"/>
                <a:gd name="T50" fmla="*/ 122 w 193"/>
                <a:gd name="T51" fmla="*/ 424 h 1296"/>
                <a:gd name="T52" fmla="*/ 126 w 193"/>
                <a:gd name="T53" fmla="*/ 395 h 1296"/>
                <a:gd name="T54" fmla="*/ 130 w 193"/>
                <a:gd name="T55" fmla="*/ 367 h 1296"/>
                <a:gd name="T56" fmla="*/ 133 w 193"/>
                <a:gd name="T57" fmla="*/ 340 h 1296"/>
                <a:gd name="T58" fmla="*/ 134 w 193"/>
                <a:gd name="T59" fmla="*/ 315 h 1296"/>
                <a:gd name="T60" fmla="*/ 135 w 193"/>
                <a:gd name="T61" fmla="*/ 289 h 1296"/>
                <a:gd name="T62" fmla="*/ 135 w 193"/>
                <a:gd name="T63" fmla="*/ 264 h 1296"/>
                <a:gd name="T64" fmla="*/ 135 w 193"/>
                <a:gd name="T65" fmla="*/ 227 h 1296"/>
                <a:gd name="T66" fmla="*/ 134 w 193"/>
                <a:gd name="T67" fmla="*/ 176 h 1296"/>
                <a:gd name="T68" fmla="*/ 134 w 193"/>
                <a:gd name="T69" fmla="*/ 136 h 1296"/>
                <a:gd name="T70" fmla="*/ 135 w 193"/>
                <a:gd name="T71" fmla="*/ 108 h 1296"/>
                <a:gd name="T72" fmla="*/ 136 w 193"/>
                <a:gd name="T73" fmla="*/ 78 h 1296"/>
                <a:gd name="T74" fmla="*/ 139 w 193"/>
                <a:gd name="T75" fmla="*/ 47 h 1296"/>
                <a:gd name="T76" fmla="*/ 193 w 193"/>
                <a:gd name="T77" fmla="*/ 0 h 12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93" h="1296">
                  <a:moveTo>
                    <a:pt x="193" y="0"/>
                  </a:moveTo>
                  <a:lnTo>
                    <a:pt x="192" y="18"/>
                  </a:lnTo>
                  <a:lnTo>
                    <a:pt x="192" y="37"/>
                  </a:lnTo>
                  <a:lnTo>
                    <a:pt x="191" y="55"/>
                  </a:lnTo>
                  <a:lnTo>
                    <a:pt x="189" y="73"/>
                  </a:lnTo>
                  <a:lnTo>
                    <a:pt x="188" y="91"/>
                  </a:lnTo>
                  <a:lnTo>
                    <a:pt x="186" y="109"/>
                  </a:lnTo>
                  <a:lnTo>
                    <a:pt x="185" y="127"/>
                  </a:lnTo>
                  <a:lnTo>
                    <a:pt x="182" y="145"/>
                  </a:lnTo>
                  <a:lnTo>
                    <a:pt x="180" y="163"/>
                  </a:lnTo>
                  <a:lnTo>
                    <a:pt x="178" y="182"/>
                  </a:lnTo>
                  <a:lnTo>
                    <a:pt x="176" y="200"/>
                  </a:lnTo>
                  <a:lnTo>
                    <a:pt x="173" y="218"/>
                  </a:lnTo>
                  <a:lnTo>
                    <a:pt x="168" y="255"/>
                  </a:lnTo>
                  <a:lnTo>
                    <a:pt x="162" y="292"/>
                  </a:lnTo>
                  <a:lnTo>
                    <a:pt x="156" y="329"/>
                  </a:lnTo>
                  <a:lnTo>
                    <a:pt x="150" y="367"/>
                  </a:lnTo>
                  <a:lnTo>
                    <a:pt x="144" y="405"/>
                  </a:lnTo>
                  <a:lnTo>
                    <a:pt x="139" y="444"/>
                  </a:lnTo>
                  <a:lnTo>
                    <a:pt x="136" y="464"/>
                  </a:lnTo>
                  <a:lnTo>
                    <a:pt x="134" y="483"/>
                  </a:lnTo>
                  <a:lnTo>
                    <a:pt x="131" y="503"/>
                  </a:lnTo>
                  <a:lnTo>
                    <a:pt x="129" y="523"/>
                  </a:lnTo>
                  <a:lnTo>
                    <a:pt x="127" y="544"/>
                  </a:lnTo>
                  <a:lnTo>
                    <a:pt x="125" y="564"/>
                  </a:lnTo>
                  <a:lnTo>
                    <a:pt x="123" y="585"/>
                  </a:lnTo>
                  <a:lnTo>
                    <a:pt x="121" y="606"/>
                  </a:lnTo>
                  <a:lnTo>
                    <a:pt x="69" y="1296"/>
                  </a:lnTo>
                  <a:lnTo>
                    <a:pt x="0" y="1282"/>
                  </a:lnTo>
                  <a:lnTo>
                    <a:pt x="3" y="1252"/>
                  </a:lnTo>
                  <a:lnTo>
                    <a:pt x="7" y="1214"/>
                  </a:lnTo>
                  <a:lnTo>
                    <a:pt x="12" y="1169"/>
                  </a:lnTo>
                  <a:lnTo>
                    <a:pt x="19" y="1117"/>
                  </a:lnTo>
                  <a:lnTo>
                    <a:pt x="26" y="1061"/>
                  </a:lnTo>
                  <a:lnTo>
                    <a:pt x="33" y="1001"/>
                  </a:lnTo>
                  <a:lnTo>
                    <a:pt x="41" y="938"/>
                  </a:lnTo>
                  <a:lnTo>
                    <a:pt x="49" y="875"/>
                  </a:lnTo>
                  <a:lnTo>
                    <a:pt x="58" y="811"/>
                  </a:lnTo>
                  <a:lnTo>
                    <a:pt x="66" y="749"/>
                  </a:lnTo>
                  <a:lnTo>
                    <a:pt x="75" y="689"/>
                  </a:lnTo>
                  <a:lnTo>
                    <a:pt x="83" y="633"/>
                  </a:lnTo>
                  <a:lnTo>
                    <a:pt x="87" y="606"/>
                  </a:lnTo>
                  <a:lnTo>
                    <a:pt x="91" y="582"/>
                  </a:lnTo>
                  <a:lnTo>
                    <a:pt x="95" y="558"/>
                  </a:lnTo>
                  <a:lnTo>
                    <a:pt x="98" y="537"/>
                  </a:lnTo>
                  <a:lnTo>
                    <a:pt x="102" y="517"/>
                  </a:lnTo>
                  <a:lnTo>
                    <a:pt x="105" y="499"/>
                  </a:lnTo>
                  <a:lnTo>
                    <a:pt x="109" y="484"/>
                  </a:lnTo>
                  <a:lnTo>
                    <a:pt x="112" y="471"/>
                  </a:lnTo>
                  <a:lnTo>
                    <a:pt x="115" y="455"/>
                  </a:lnTo>
                  <a:lnTo>
                    <a:pt x="119" y="439"/>
                  </a:lnTo>
                  <a:lnTo>
                    <a:pt x="122" y="424"/>
                  </a:lnTo>
                  <a:lnTo>
                    <a:pt x="124" y="409"/>
                  </a:lnTo>
                  <a:lnTo>
                    <a:pt x="126" y="395"/>
                  </a:lnTo>
                  <a:lnTo>
                    <a:pt x="129" y="381"/>
                  </a:lnTo>
                  <a:lnTo>
                    <a:pt x="130" y="367"/>
                  </a:lnTo>
                  <a:lnTo>
                    <a:pt x="131" y="354"/>
                  </a:lnTo>
                  <a:lnTo>
                    <a:pt x="133" y="340"/>
                  </a:lnTo>
                  <a:lnTo>
                    <a:pt x="133" y="327"/>
                  </a:lnTo>
                  <a:lnTo>
                    <a:pt x="134" y="315"/>
                  </a:lnTo>
                  <a:lnTo>
                    <a:pt x="135" y="302"/>
                  </a:lnTo>
                  <a:lnTo>
                    <a:pt x="135" y="289"/>
                  </a:lnTo>
                  <a:lnTo>
                    <a:pt x="135" y="277"/>
                  </a:lnTo>
                  <a:lnTo>
                    <a:pt x="135" y="264"/>
                  </a:lnTo>
                  <a:lnTo>
                    <a:pt x="135" y="252"/>
                  </a:lnTo>
                  <a:lnTo>
                    <a:pt x="135" y="227"/>
                  </a:lnTo>
                  <a:lnTo>
                    <a:pt x="135" y="202"/>
                  </a:lnTo>
                  <a:lnTo>
                    <a:pt x="134" y="176"/>
                  </a:lnTo>
                  <a:lnTo>
                    <a:pt x="134" y="150"/>
                  </a:lnTo>
                  <a:lnTo>
                    <a:pt x="134" y="136"/>
                  </a:lnTo>
                  <a:lnTo>
                    <a:pt x="135" y="122"/>
                  </a:lnTo>
                  <a:lnTo>
                    <a:pt x="135" y="108"/>
                  </a:lnTo>
                  <a:lnTo>
                    <a:pt x="136" y="93"/>
                  </a:lnTo>
                  <a:lnTo>
                    <a:pt x="136" y="78"/>
                  </a:lnTo>
                  <a:lnTo>
                    <a:pt x="137" y="63"/>
                  </a:lnTo>
                  <a:lnTo>
                    <a:pt x="139" y="47"/>
                  </a:lnTo>
                  <a:lnTo>
                    <a:pt x="140" y="31"/>
                  </a:lnTo>
                  <a:lnTo>
                    <a:pt x="193" y="0"/>
                  </a:lnTo>
                  <a:close/>
                </a:path>
              </a:pathLst>
            </a:custGeom>
            <a:solidFill>
              <a:srgbClr val="38201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1" name="Freeform 75"/>
            <p:cNvSpPr>
              <a:spLocks/>
            </p:cNvSpPr>
            <p:nvPr/>
          </p:nvSpPr>
          <p:spPr bwMode="auto">
            <a:xfrm>
              <a:off x="1065" y="3112"/>
              <a:ext cx="258" cy="721"/>
            </a:xfrm>
            <a:custGeom>
              <a:avLst/>
              <a:gdLst>
                <a:gd name="T0" fmla="*/ 142 w 258"/>
                <a:gd name="T1" fmla="*/ 10 h 721"/>
                <a:gd name="T2" fmla="*/ 120 w 258"/>
                <a:gd name="T3" fmla="*/ 31 h 721"/>
                <a:gd name="T4" fmla="*/ 102 w 258"/>
                <a:gd name="T5" fmla="*/ 57 h 721"/>
                <a:gd name="T6" fmla="*/ 87 w 258"/>
                <a:gd name="T7" fmla="*/ 85 h 721"/>
                <a:gd name="T8" fmla="*/ 75 w 258"/>
                <a:gd name="T9" fmla="*/ 117 h 721"/>
                <a:gd name="T10" fmla="*/ 64 w 258"/>
                <a:gd name="T11" fmla="*/ 152 h 721"/>
                <a:gd name="T12" fmla="*/ 56 w 258"/>
                <a:gd name="T13" fmla="*/ 190 h 721"/>
                <a:gd name="T14" fmla="*/ 50 w 258"/>
                <a:gd name="T15" fmla="*/ 231 h 721"/>
                <a:gd name="T16" fmla="*/ 45 w 258"/>
                <a:gd name="T17" fmla="*/ 276 h 721"/>
                <a:gd name="T18" fmla="*/ 40 w 258"/>
                <a:gd name="T19" fmla="*/ 322 h 721"/>
                <a:gd name="T20" fmla="*/ 33 w 258"/>
                <a:gd name="T21" fmla="*/ 398 h 721"/>
                <a:gd name="T22" fmla="*/ 26 w 258"/>
                <a:gd name="T23" fmla="*/ 480 h 721"/>
                <a:gd name="T24" fmla="*/ 21 w 258"/>
                <a:gd name="T25" fmla="*/ 538 h 721"/>
                <a:gd name="T26" fmla="*/ 13 w 258"/>
                <a:gd name="T27" fmla="*/ 598 h 721"/>
                <a:gd name="T28" fmla="*/ 5 w 258"/>
                <a:gd name="T29" fmla="*/ 660 h 721"/>
                <a:gd name="T30" fmla="*/ 4 w 258"/>
                <a:gd name="T31" fmla="*/ 696 h 721"/>
                <a:gd name="T32" fmla="*/ 13 w 258"/>
                <a:gd name="T33" fmla="*/ 702 h 721"/>
                <a:gd name="T34" fmla="*/ 22 w 258"/>
                <a:gd name="T35" fmla="*/ 708 h 721"/>
                <a:gd name="T36" fmla="*/ 31 w 258"/>
                <a:gd name="T37" fmla="*/ 713 h 721"/>
                <a:gd name="T38" fmla="*/ 41 w 258"/>
                <a:gd name="T39" fmla="*/ 717 h 721"/>
                <a:gd name="T40" fmla="*/ 51 w 258"/>
                <a:gd name="T41" fmla="*/ 720 h 721"/>
                <a:gd name="T42" fmla="*/ 58 w 258"/>
                <a:gd name="T43" fmla="*/ 721 h 721"/>
                <a:gd name="T44" fmla="*/ 63 w 258"/>
                <a:gd name="T45" fmla="*/ 721 h 721"/>
                <a:gd name="T46" fmla="*/ 68 w 258"/>
                <a:gd name="T47" fmla="*/ 721 h 721"/>
                <a:gd name="T48" fmla="*/ 73 w 258"/>
                <a:gd name="T49" fmla="*/ 720 h 721"/>
                <a:gd name="T50" fmla="*/ 92 w 258"/>
                <a:gd name="T51" fmla="*/ 669 h 721"/>
                <a:gd name="T52" fmla="*/ 126 w 258"/>
                <a:gd name="T53" fmla="*/ 562 h 721"/>
                <a:gd name="T54" fmla="*/ 152 w 258"/>
                <a:gd name="T55" fmla="*/ 480 h 721"/>
                <a:gd name="T56" fmla="*/ 169 w 258"/>
                <a:gd name="T57" fmla="*/ 425 h 721"/>
                <a:gd name="T58" fmla="*/ 185 w 258"/>
                <a:gd name="T59" fmla="*/ 371 h 721"/>
                <a:gd name="T60" fmla="*/ 199 w 258"/>
                <a:gd name="T61" fmla="*/ 319 h 721"/>
                <a:gd name="T62" fmla="*/ 213 w 258"/>
                <a:gd name="T63" fmla="*/ 269 h 721"/>
                <a:gd name="T64" fmla="*/ 225 w 258"/>
                <a:gd name="T65" fmla="*/ 221 h 721"/>
                <a:gd name="T66" fmla="*/ 236 w 258"/>
                <a:gd name="T67" fmla="*/ 177 h 721"/>
                <a:gd name="T68" fmla="*/ 245 w 258"/>
                <a:gd name="T69" fmla="*/ 137 h 721"/>
                <a:gd name="T70" fmla="*/ 252 w 258"/>
                <a:gd name="T71" fmla="*/ 102 h 721"/>
                <a:gd name="T72" fmla="*/ 256 w 258"/>
                <a:gd name="T73" fmla="*/ 73 h 721"/>
                <a:gd name="T74" fmla="*/ 258 w 258"/>
                <a:gd name="T75" fmla="*/ 49 h 721"/>
                <a:gd name="T76" fmla="*/ 257 w 258"/>
                <a:gd name="T77" fmla="*/ 33 h 721"/>
                <a:gd name="T78" fmla="*/ 254 w 258"/>
                <a:gd name="T79" fmla="*/ 23 h 721"/>
                <a:gd name="T80" fmla="*/ 250 w 258"/>
                <a:gd name="T81" fmla="*/ 16 h 721"/>
                <a:gd name="T82" fmla="*/ 244 w 258"/>
                <a:gd name="T83" fmla="*/ 11 h 721"/>
                <a:gd name="T84" fmla="*/ 237 w 258"/>
                <a:gd name="T85" fmla="*/ 7 h 721"/>
                <a:gd name="T86" fmla="*/ 230 w 258"/>
                <a:gd name="T87" fmla="*/ 5 h 721"/>
                <a:gd name="T88" fmla="*/ 221 w 258"/>
                <a:gd name="T89" fmla="*/ 3 h 721"/>
                <a:gd name="T90" fmla="*/ 212 w 258"/>
                <a:gd name="T91" fmla="*/ 3 h 721"/>
                <a:gd name="T92" fmla="*/ 203 w 258"/>
                <a:gd name="T93" fmla="*/ 3 h 721"/>
                <a:gd name="T94" fmla="*/ 181 w 258"/>
                <a:gd name="T95" fmla="*/ 4 h 721"/>
                <a:gd name="T96" fmla="*/ 163 w 258"/>
                <a:gd name="T97" fmla="*/ 5 h 721"/>
                <a:gd name="T98" fmla="*/ 159 w 258"/>
                <a:gd name="T99" fmla="*/ 5 h 721"/>
                <a:gd name="T100" fmla="*/ 155 w 258"/>
                <a:gd name="T101" fmla="*/ 4 h 721"/>
                <a:gd name="T102" fmla="*/ 154 w 258"/>
                <a:gd name="T103" fmla="*/ 1 h 7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58" h="721">
                  <a:moveTo>
                    <a:pt x="154" y="0"/>
                  </a:moveTo>
                  <a:lnTo>
                    <a:pt x="142" y="10"/>
                  </a:lnTo>
                  <a:lnTo>
                    <a:pt x="130" y="20"/>
                  </a:lnTo>
                  <a:lnTo>
                    <a:pt x="120" y="31"/>
                  </a:lnTo>
                  <a:lnTo>
                    <a:pt x="110" y="44"/>
                  </a:lnTo>
                  <a:lnTo>
                    <a:pt x="102" y="57"/>
                  </a:lnTo>
                  <a:lnTo>
                    <a:pt x="94" y="71"/>
                  </a:lnTo>
                  <a:lnTo>
                    <a:pt x="87" y="85"/>
                  </a:lnTo>
                  <a:lnTo>
                    <a:pt x="80" y="101"/>
                  </a:lnTo>
                  <a:lnTo>
                    <a:pt x="75" y="117"/>
                  </a:lnTo>
                  <a:lnTo>
                    <a:pt x="69" y="134"/>
                  </a:lnTo>
                  <a:lnTo>
                    <a:pt x="64" y="152"/>
                  </a:lnTo>
                  <a:lnTo>
                    <a:pt x="60" y="171"/>
                  </a:lnTo>
                  <a:lnTo>
                    <a:pt x="56" y="190"/>
                  </a:lnTo>
                  <a:lnTo>
                    <a:pt x="53" y="210"/>
                  </a:lnTo>
                  <a:lnTo>
                    <a:pt x="50" y="231"/>
                  </a:lnTo>
                  <a:lnTo>
                    <a:pt x="47" y="253"/>
                  </a:lnTo>
                  <a:lnTo>
                    <a:pt x="45" y="276"/>
                  </a:lnTo>
                  <a:lnTo>
                    <a:pt x="42" y="299"/>
                  </a:lnTo>
                  <a:lnTo>
                    <a:pt x="40" y="322"/>
                  </a:lnTo>
                  <a:lnTo>
                    <a:pt x="38" y="347"/>
                  </a:lnTo>
                  <a:lnTo>
                    <a:pt x="33" y="398"/>
                  </a:lnTo>
                  <a:lnTo>
                    <a:pt x="29" y="452"/>
                  </a:lnTo>
                  <a:lnTo>
                    <a:pt x="26" y="480"/>
                  </a:lnTo>
                  <a:lnTo>
                    <a:pt x="23" y="508"/>
                  </a:lnTo>
                  <a:lnTo>
                    <a:pt x="21" y="538"/>
                  </a:lnTo>
                  <a:lnTo>
                    <a:pt x="17" y="567"/>
                  </a:lnTo>
                  <a:lnTo>
                    <a:pt x="13" y="598"/>
                  </a:lnTo>
                  <a:lnTo>
                    <a:pt x="9" y="629"/>
                  </a:lnTo>
                  <a:lnTo>
                    <a:pt x="5" y="660"/>
                  </a:lnTo>
                  <a:lnTo>
                    <a:pt x="0" y="693"/>
                  </a:lnTo>
                  <a:lnTo>
                    <a:pt x="4" y="696"/>
                  </a:lnTo>
                  <a:lnTo>
                    <a:pt x="8" y="699"/>
                  </a:lnTo>
                  <a:lnTo>
                    <a:pt x="13" y="702"/>
                  </a:lnTo>
                  <a:lnTo>
                    <a:pt x="17" y="705"/>
                  </a:lnTo>
                  <a:lnTo>
                    <a:pt x="22" y="708"/>
                  </a:lnTo>
                  <a:lnTo>
                    <a:pt x="27" y="711"/>
                  </a:lnTo>
                  <a:lnTo>
                    <a:pt x="31" y="713"/>
                  </a:lnTo>
                  <a:lnTo>
                    <a:pt x="36" y="715"/>
                  </a:lnTo>
                  <a:lnTo>
                    <a:pt x="41" y="717"/>
                  </a:lnTo>
                  <a:lnTo>
                    <a:pt x="46" y="719"/>
                  </a:lnTo>
                  <a:lnTo>
                    <a:pt x="51" y="720"/>
                  </a:lnTo>
                  <a:lnTo>
                    <a:pt x="56" y="721"/>
                  </a:lnTo>
                  <a:lnTo>
                    <a:pt x="58" y="721"/>
                  </a:lnTo>
                  <a:lnTo>
                    <a:pt x="61" y="721"/>
                  </a:lnTo>
                  <a:lnTo>
                    <a:pt x="63" y="721"/>
                  </a:lnTo>
                  <a:lnTo>
                    <a:pt x="66" y="721"/>
                  </a:lnTo>
                  <a:lnTo>
                    <a:pt x="68" y="721"/>
                  </a:lnTo>
                  <a:lnTo>
                    <a:pt x="70" y="721"/>
                  </a:lnTo>
                  <a:lnTo>
                    <a:pt x="73" y="720"/>
                  </a:lnTo>
                  <a:lnTo>
                    <a:pt x="75" y="719"/>
                  </a:lnTo>
                  <a:lnTo>
                    <a:pt x="92" y="669"/>
                  </a:lnTo>
                  <a:lnTo>
                    <a:pt x="109" y="616"/>
                  </a:lnTo>
                  <a:lnTo>
                    <a:pt x="126" y="562"/>
                  </a:lnTo>
                  <a:lnTo>
                    <a:pt x="144" y="508"/>
                  </a:lnTo>
                  <a:lnTo>
                    <a:pt x="152" y="480"/>
                  </a:lnTo>
                  <a:lnTo>
                    <a:pt x="160" y="453"/>
                  </a:lnTo>
                  <a:lnTo>
                    <a:pt x="169" y="425"/>
                  </a:lnTo>
                  <a:lnTo>
                    <a:pt x="177" y="398"/>
                  </a:lnTo>
                  <a:lnTo>
                    <a:pt x="185" y="371"/>
                  </a:lnTo>
                  <a:lnTo>
                    <a:pt x="192" y="345"/>
                  </a:lnTo>
                  <a:lnTo>
                    <a:pt x="199" y="319"/>
                  </a:lnTo>
                  <a:lnTo>
                    <a:pt x="206" y="294"/>
                  </a:lnTo>
                  <a:lnTo>
                    <a:pt x="213" y="269"/>
                  </a:lnTo>
                  <a:lnTo>
                    <a:pt x="219" y="245"/>
                  </a:lnTo>
                  <a:lnTo>
                    <a:pt x="225" y="221"/>
                  </a:lnTo>
                  <a:lnTo>
                    <a:pt x="231" y="199"/>
                  </a:lnTo>
                  <a:lnTo>
                    <a:pt x="236" y="177"/>
                  </a:lnTo>
                  <a:lnTo>
                    <a:pt x="241" y="157"/>
                  </a:lnTo>
                  <a:lnTo>
                    <a:pt x="245" y="137"/>
                  </a:lnTo>
                  <a:lnTo>
                    <a:pt x="248" y="119"/>
                  </a:lnTo>
                  <a:lnTo>
                    <a:pt x="252" y="102"/>
                  </a:lnTo>
                  <a:lnTo>
                    <a:pt x="254" y="87"/>
                  </a:lnTo>
                  <a:lnTo>
                    <a:pt x="256" y="73"/>
                  </a:lnTo>
                  <a:lnTo>
                    <a:pt x="257" y="61"/>
                  </a:lnTo>
                  <a:lnTo>
                    <a:pt x="258" y="49"/>
                  </a:lnTo>
                  <a:lnTo>
                    <a:pt x="258" y="40"/>
                  </a:lnTo>
                  <a:lnTo>
                    <a:pt x="257" y="33"/>
                  </a:lnTo>
                  <a:lnTo>
                    <a:pt x="255" y="27"/>
                  </a:lnTo>
                  <a:lnTo>
                    <a:pt x="254" y="23"/>
                  </a:lnTo>
                  <a:lnTo>
                    <a:pt x="252" y="20"/>
                  </a:lnTo>
                  <a:lnTo>
                    <a:pt x="250" y="16"/>
                  </a:lnTo>
                  <a:lnTo>
                    <a:pt x="247" y="13"/>
                  </a:lnTo>
                  <a:lnTo>
                    <a:pt x="244" y="11"/>
                  </a:lnTo>
                  <a:lnTo>
                    <a:pt x="241" y="9"/>
                  </a:lnTo>
                  <a:lnTo>
                    <a:pt x="237" y="7"/>
                  </a:lnTo>
                  <a:lnTo>
                    <a:pt x="234" y="6"/>
                  </a:lnTo>
                  <a:lnTo>
                    <a:pt x="230" y="5"/>
                  </a:lnTo>
                  <a:lnTo>
                    <a:pt x="225" y="4"/>
                  </a:lnTo>
                  <a:lnTo>
                    <a:pt x="221" y="3"/>
                  </a:lnTo>
                  <a:lnTo>
                    <a:pt x="217" y="3"/>
                  </a:lnTo>
                  <a:lnTo>
                    <a:pt x="212" y="3"/>
                  </a:lnTo>
                  <a:lnTo>
                    <a:pt x="208" y="3"/>
                  </a:lnTo>
                  <a:lnTo>
                    <a:pt x="203" y="3"/>
                  </a:lnTo>
                  <a:lnTo>
                    <a:pt x="198" y="3"/>
                  </a:lnTo>
                  <a:lnTo>
                    <a:pt x="181" y="4"/>
                  </a:lnTo>
                  <a:lnTo>
                    <a:pt x="166" y="5"/>
                  </a:lnTo>
                  <a:lnTo>
                    <a:pt x="163" y="5"/>
                  </a:lnTo>
                  <a:lnTo>
                    <a:pt x="161" y="5"/>
                  </a:lnTo>
                  <a:lnTo>
                    <a:pt x="159" y="5"/>
                  </a:lnTo>
                  <a:lnTo>
                    <a:pt x="157" y="4"/>
                  </a:lnTo>
                  <a:lnTo>
                    <a:pt x="155" y="4"/>
                  </a:lnTo>
                  <a:lnTo>
                    <a:pt x="154" y="3"/>
                  </a:lnTo>
                  <a:lnTo>
                    <a:pt x="154" y="1"/>
                  </a:lnTo>
                  <a:lnTo>
                    <a:pt x="154" y="0"/>
                  </a:lnTo>
                  <a:close/>
                </a:path>
              </a:pathLst>
            </a:custGeom>
            <a:solidFill>
              <a:srgbClr val="EEB96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2" name="Freeform 76"/>
            <p:cNvSpPr>
              <a:spLocks/>
            </p:cNvSpPr>
            <p:nvPr/>
          </p:nvSpPr>
          <p:spPr bwMode="auto">
            <a:xfrm>
              <a:off x="1069" y="2274"/>
              <a:ext cx="372" cy="947"/>
            </a:xfrm>
            <a:custGeom>
              <a:avLst/>
              <a:gdLst>
                <a:gd name="T0" fmla="*/ 142 w 372"/>
                <a:gd name="T1" fmla="*/ 12 h 947"/>
                <a:gd name="T2" fmla="*/ 118 w 372"/>
                <a:gd name="T3" fmla="*/ 30 h 947"/>
                <a:gd name="T4" fmla="*/ 97 w 372"/>
                <a:gd name="T5" fmla="*/ 50 h 947"/>
                <a:gd name="T6" fmla="*/ 77 w 372"/>
                <a:gd name="T7" fmla="*/ 71 h 947"/>
                <a:gd name="T8" fmla="*/ 60 w 372"/>
                <a:gd name="T9" fmla="*/ 93 h 947"/>
                <a:gd name="T10" fmla="*/ 44 w 372"/>
                <a:gd name="T11" fmla="*/ 117 h 947"/>
                <a:gd name="T12" fmla="*/ 31 w 372"/>
                <a:gd name="T13" fmla="*/ 141 h 947"/>
                <a:gd name="T14" fmla="*/ 21 w 372"/>
                <a:gd name="T15" fmla="*/ 167 h 947"/>
                <a:gd name="T16" fmla="*/ 12 w 372"/>
                <a:gd name="T17" fmla="*/ 193 h 947"/>
                <a:gd name="T18" fmla="*/ 6 w 372"/>
                <a:gd name="T19" fmla="*/ 221 h 947"/>
                <a:gd name="T20" fmla="*/ 2 w 372"/>
                <a:gd name="T21" fmla="*/ 249 h 947"/>
                <a:gd name="T22" fmla="*/ 0 w 372"/>
                <a:gd name="T23" fmla="*/ 306 h 947"/>
                <a:gd name="T24" fmla="*/ 3 w 372"/>
                <a:gd name="T25" fmla="*/ 364 h 947"/>
                <a:gd name="T26" fmla="*/ 10 w 372"/>
                <a:gd name="T27" fmla="*/ 423 h 947"/>
                <a:gd name="T28" fmla="*/ 20 w 372"/>
                <a:gd name="T29" fmla="*/ 482 h 947"/>
                <a:gd name="T30" fmla="*/ 32 w 372"/>
                <a:gd name="T31" fmla="*/ 541 h 947"/>
                <a:gd name="T32" fmla="*/ 46 w 372"/>
                <a:gd name="T33" fmla="*/ 598 h 947"/>
                <a:gd name="T34" fmla="*/ 65 w 372"/>
                <a:gd name="T35" fmla="*/ 672 h 947"/>
                <a:gd name="T36" fmla="*/ 91 w 372"/>
                <a:gd name="T37" fmla="*/ 773 h 947"/>
                <a:gd name="T38" fmla="*/ 102 w 372"/>
                <a:gd name="T39" fmla="*/ 818 h 947"/>
                <a:gd name="T40" fmla="*/ 111 w 372"/>
                <a:gd name="T41" fmla="*/ 859 h 947"/>
                <a:gd name="T42" fmla="*/ 124 w 372"/>
                <a:gd name="T43" fmla="*/ 893 h 947"/>
                <a:gd name="T44" fmla="*/ 139 w 372"/>
                <a:gd name="T45" fmla="*/ 919 h 947"/>
                <a:gd name="T46" fmla="*/ 157 w 372"/>
                <a:gd name="T47" fmla="*/ 936 h 947"/>
                <a:gd name="T48" fmla="*/ 175 w 372"/>
                <a:gd name="T49" fmla="*/ 945 h 947"/>
                <a:gd name="T50" fmla="*/ 194 w 372"/>
                <a:gd name="T51" fmla="*/ 947 h 947"/>
                <a:gd name="T52" fmla="*/ 213 w 372"/>
                <a:gd name="T53" fmla="*/ 941 h 947"/>
                <a:gd name="T54" fmla="*/ 231 w 372"/>
                <a:gd name="T55" fmla="*/ 929 h 947"/>
                <a:gd name="T56" fmla="*/ 246 w 372"/>
                <a:gd name="T57" fmla="*/ 910 h 947"/>
                <a:gd name="T58" fmla="*/ 259 w 372"/>
                <a:gd name="T59" fmla="*/ 885 h 947"/>
                <a:gd name="T60" fmla="*/ 268 w 372"/>
                <a:gd name="T61" fmla="*/ 854 h 947"/>
                <a:gd name="T62" fmla="*/ 284 w 372"/>
                <a:gd name="T63" fmla="*/ 762 h 947"/>
                <a:gd name="T64" fmla="*/ 306 w 372"/>
                <a:gd name="T65" fmla="*/ 648 h 947"/>
                <a:gd name="T66" fmla="*/ 329 w 372"/>
                <a:gd name="T67" fmla="*/ 519 h 947"/>
                <a:gd name="T68" fmla="*/ 351 w 372"/>
                <a:gd name="T69" fmla="*/ 386 h 947"/>
                <a:gd name="T70" fmla="*/ 360 w 372"/>
                <a:gd name="T71" fmla="*/ 321 h 947"/>
                <a:gd name="T72" fmla="*/ 368 w 372"/>
                <a:gd name="T73" fmla="*/ 259 h 947"/>
                <a:gd name="T74" fmla="*/ 364 w 372"/>
                <a:gd name="T75" fmla="*/ 213 h 947"/>
                <a:gd name="T76" fmla="*/ 342 w 372"/>
                <a:gd name="T77" fmla="*/ 194 h 947"/>
                <a:gd name="T78" fmla="*/ 323 w 372"/>
                <a:gd name="T79" fmla="*/ 175 h 947"/>
                <a:gd name="T80" fmla="*/ 305 w 372"/>
                <a:gd name="T81" fmla="*/ 154 h 947"/>
                <a:gd name="T82" fmla="*/ 283 w 372"/>
                <a:gd name="T83" fmla="*/ 126 h 947"/>
                <a:gd name="T84" fmla="*/ 250 w 372"/>
                <a:gd name="T85" fmla="*/ 83 h 947"/>
                <a:gd name="T86" fmla="*/ 231 w 372"/>
                <a:gd name="T87" fmla="*/ 62 h 947"/>
                <a:gd name="T88" fmla="*/ 210 w 372"/>
                <a:gd name="T89" fmla="*/ 41 h 947"/>
                <a:gd name="T90" fmla="*/ 186 w 372"/>
                <a:gd name="T91" fmla="*/ 20 h 947"/>
                <a:gd name="T92" fmla="*/ 159 w 372"/>
                <a:gd name="T93" fmla="*/ 0 h 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372" h="947">
                  <a:moveTo>
                    <a:pt x="159" y="0"/>
                  </a:moveTo>
                  <a:lnTo>
                    <a:pt x="151" y="6"/>
                  </a:lnTo>
                  <a:lnTo>
                    <a:pt x="142" y="12"/>
                  </a:lnTo>
                  <a:lnTo>
                    <a:pt x="134" y="18"/>
                  </a:lnTo>
                  <a:lnTo>
                    <a:pt x="126" y="24"/>
                  </a:lnTo>
                  <a:lnTo>
                    <a:pt x="118" y="30"/>
                  </a:lnTo>
                  <a:lnTo>
                    <a:pt x="111" y="37"/>
                  </a:lnTo>
                  <a:lnTo>
                    <a:pt x="104" y="43"/>
                  </a:lnTo>
                  <a:lnTo>
                    <a:pt x="97" y="50"/>
                  </a:lnTo>
                  <a:lnTo>
                    <a:pt x="90" y="57"/>
                  </a:lnTo>
                  <a:lnTo>
                    <a:pt x="84" y="64"/>
                  </a:lnTo>
                  <a:lnTo>
                    <a:pt x="77" y="71"/>
                  </a:lnTo>
                  <a:lnTo>
                    <a:pt x="71" y="78"/>
                  </a:lnTo>
                  <a:lnTo>
                    <a:pt x="65" y="86"/>
                  </a:lnTo>
                  <a:lnTo>
                    <a:pt x="60" y="93"/>
                  </a:lnTo>
                  <a:lnTo>
                    <a:pt x="54" y="101"/>
                  </a:lnTo>
                  <a:lnTo>
                    <a:pt x="49" y="109"/>
                  </a:lnTo>
                  <a:lnTo>
                    <a:pt x="44" y="117"/>
                  </a:lnTo>
                  <a:lnTo>
                    <a:pt x="40" y="125"/>
                  </a:lnTo>
                  <a:lnTo>
                    <a:pt x="36" y="133"/>
                  </a:lnTo>
                  <a:lnTo>
                    <a:pt x="31" y="141"/>
                  </a:lnTo>
                  <a:lnTo>
                    <a:pt x="27" y="150"/>
                  </a:lnTo>
                  <a:lnTo>
                    <a:pt x="24" y="158"/>
                  </a:lnTo>
                  <a:lnTo>
                    <a:pt x="21" y="167"/>
                  </a:lnTo>
                  <a:lnTo>
                    <a:pt x="17" y="175"/>
                  </a:lnTo>
                  <a:lnTo>
                    <a:pt x="14" y="184"/>
                  </a:lnTo>
                  <a:lnTo>
                    <a:pt x="12" y="193"/>
                  </a:lnTo>
                  <a:lnTo>
                    <a:pt x="9" y="202"/>
                  </a:lnTo>
                  <a:lnTo>
                    <a:pt x="7" y="212"/>
                  </a:lnTo>
                  <a:lnTo>
                    <a:pt x="6" y="221"/>
                  </a:lnTo>
                  <a:lnTo>
                    <a:pt x="4" y="230"/>
                  </a:lnTo>
                  <a:lnTo>
                    <a:pt x="3" y="240"/>
                  </a:lnTo>
                  <a:lnTo>
                    <a:pt x="2" y="249"/>
                  </a:lnTo>
                  <a:lnTo>
                    <a:pt x="1" y="268"/>
                  </a:lnTo>
                  <a:lnTo>
                    <a:pt x="0" y="287"/>
                  </a:lnTo>
                  <a:lnTo>
                    <a:pt x="0" y="306"/>
                  </a:lnTo>
                  <a:lnTo>
                    <a:pt x="1" y="325"/>
                  </a:lnTo>
                  <a:lnTo>
                    <a:pt x="2" y="345"/>
                  </a:lnTo>
                  <a:lnTo>
                    <a:pt x="3" y="364"/>
                  </a:lnTo>
                  <a:lnTo>
                    <a:pt x="5" y="384"/>
                  </a:lnTo>
                  <a:lnTo>
                    <a:pt x="7" y="403"/>
                  </a:lnTo>
                  <a:lnTo>
                    <a:pt x="10" y="423"/>
                  </a:lnTo>
                  <a:lnTo>
                    <a:pt x="13" y="443"/>
                  </a:lnTo>
                  <a:lnTo>
                    <a:pt x="16" y="463"/>
                  </a:lnTo>
                  <a:lnTo>
                    <a:pt x="20" y="482"/>
                  </a:lnTo>
                  <a:lnTo>
                    <a:pt x="24" y="502"/>
                  </a:lnTo>
                  <a:lnTo>
                    <a:pt x="28" y="521"/>
                  </a:lnTo>
                  <a:lnTo>
                    <a:pt x="32" y="541"/>
                  </a:lnTo>
                  <a:lnTo>
                    <a:pt x="37" y="560"/>
                  </a:lnTo>
                  <a:lnTo>
                    <a:pt x="41" y="579"/>
                  </a:lnTo>
                  <a:lnTo>
                    <a:pt x="46" y="598"/>
                  </a:lnTo>
                  <a:lnTo>
                    <a:pt x="51" y="617"/>
                  </a:lnTo>
                  <a:lnTo>
                    <a:pt x="56" y="636"/>
                  </a:lnTo>
                  <a:lnTo>
                    <a:pt x="65" y="672"/>
                  </a:lnTo>
                  <a:lnTo>
                    <a:pt x="74" y="707"/>
                  </a:lnTo>
                  <a:lnTo>
                    <a:pt x="83" y="741"/>
                  </a:lnTo>
                  <a:lnTo>
                    <a:pt x="91" y="773"/>
                  </a:lnTo>
                  <a:lnTo>
                    <a:pt x="95" y="789"/>
                  </a:lnTo>
                  <a:lnTo>
                    <a:pt x="99" y="803"/>
                  </a:lnTo>
                  <a:lnTo>
                    <a:pt x="102" y="818"/>
                  </a:lnTo>
                  <a:lnTo>
                    <a:pt x="104" y="832"/>
                  </a:lnTo>
                  <a:lnTo>
                    <a:pt x="108" y="846"/>
                  </a:lnTo>
                  <a:lnTo>
                    <a:pt x="111" y="859"/>
                  </a:lnTo>
                  <a:lnTo>
                    <a:pt x="115" y="872"/>
                  </a:lnTo>
                  <a:lnTo>
                    <a:pt x="119" y="883"/>
                  </a:lnTo>
                  <a:lnTo>
                    <a:pt x="124" y="893"/>
                  </a:lnTo>
                  <a:lnTo>
                    <a:pt x="129" y="903"/>
                  </a:lnTo>
                  <a:lnTo>
                    <a:pt x="134" y="911"/>
                  </a:lnTo>
                  <a:lnTo>
                    <a:pt x="139" y="919"/>
                  </a:lnTo>
                  <a:lnTo>
                    <a:pt x="145" y="925"/>
                  </a:lnTo>
                  <a:lnTo>
                    <a:pt x="151" y="931"/>
                  </a:lnTo>
                  <a:lnTo>
                    <a:pt x="157" y="936"/>
                  </a:lnTo>
                  <a:lnTo>
                    <a:pt x="163" y="940"/>
                  </a:lnTo>
                  <a:lnTo>
                    <a:pt x="169" y="943"/>
                  </a:lnTo>
                  <a:lnTo>
                    <a:pt x="175" y="945"/>
                  </a:lnTo>
                  <a:lnTo>
                    <a:pt x="182" y="946"/>
                  </a:lnTo>
                  <a:lnTo>
                    <a:pt x="188" y="947"/>
                  </a:lnTo>
                  <a:lnTo>
                    <a:pt x="194" y="947"/>
                  </a:lnTo>
                  <a:lnTo>
                    <a:pt x="201" y="946"/>
                  </a:lnTo>
                  <a:lnTo>
                    <a:pt x="207" y="944"/>
                  </a:lnTo>
                  <a:lnTo>
                    <a:pt x="213" y="941"/>
                  </a:lnTo>
                  <a:lnTo>
                    <a:pt x="219" y="938"/>
                  </a:lnTo>
                  <a:lnTo>
                    <a:pt x="225" y="934"/>
                  </a:lnTo>
                  <a:lnTo>
                    <a:pt x="231" y="929"/>
                  </a:lnTo>
                  <a:lnTo>
                    <a:pt x="236" y="923"/>
                  </a:lnTo>
                  <a:lnTo>
                    <a:pt x="241" y="917"/>
                  </a:lnTo>
                  <a:lnTo>
                    <a:pt x="246" y="910"/>
                  </a:lnTo>
                  <a:lnTo>
                    <a:pt x="251" y="902"/>
                  </a:lnTo>
                  <a:lnTo>
                    <a:pt x="255" y="894"/>
                  </a:lnTo>
                  <a:lnTo>
                    <a:pt x="259" y="885"/>
                  </a:lnTo>
                  <a:lnTo>
                    <a:pt x="262" y="875"/>
                  </a:lnTo>
                  <a:lnTo>
                    <a:pt x="265" y="865"/>
                  </a:lnTo>
                  <a:lnTo>
                    <a:pt x="268" y="854"/>
                  </a:lnTo>
                  <a:lnTo>
                    <a:pt x="272" y="827"/>
                  </a:lnTo>
                  <a:lnTo>
                    <a:pt x="278" y="796"/>
                  </a:lnTo>
                  <a:lnTo>
                    <a:pt x="284" y="762"/>
                  </a:lnTo>
                  <a:lnTo>
                    <a:pt x="291" y="726"/>
                  </a:lnTo>
                  <a:lnTo>
                    <a:pt x="298" y="688"/>
                  </a:lnTo>
                  <a:lnTo>
                    <a:pt x="306" y="648"/>
                  </a:lnTo>
                  <a:lnTo>
                    <a:pt x="313" y="606"/>
                  </a:lnTo>
                  <a:lnTo>
                    <a:pt x="321" y="563"/>
                  </a:lnTo>
                  <a:lnTo>
                    <a:pt x="329" y="519"/>
                  </a:lnTo>
                  <a:lnTo>
                    <a:pt x="337" y="475"/>
                  </a:lnTo>
                  <a:lnTo>
                    <a:pt x="344" y="430"/>
                  </a:lnTo>
                  <a:lnTo>
                    <a:pt x="351" y="386"/>
                  </a:lnTo>
                  <a:lnTo>
                    <a:pt x="354" y="364"/>
                  </a:lnTo>
                  <a:lnTo>
                    <a:pt x="357" y="343"/>
                  </a:lnTo>
                  <a:lnTo>
                    <a:pt x="360" y="321"/>
                  </a:lnTo>
                  <a:lnTo>
                    <a:pt x="363" y="300"/>
                  </a:lnTo>
                  <a:lnTo>
                    <a:pt x="366" y="279"/>
                  </a:lnTo>
                  <a:lnTo>
                    <a:pt x="368" y="259"/>
                  </a:lnTo>
                  <a:lnTo>
                    <a:pt x="370" y="239"/>
                  </a:lnTo>
                  <a:lnTo>
                    <a:pt x="372" y="219"/>
                  </a:lnTo>
                  <a:lnTo>
                    <a:pt x="364" y="213"/>
                  </a:lnTo>
                  <a:lnTo>
                    <a:pt x="357" y="207"/>
                  </a:lnTo>
                  <a:lnTo>
                    <a:pt x="350" y="201"/>
                  </a:lnTo>
                  <a:lnTo>
                    <a:pt x="342" y="194"/>
                  </a:lnTo>
                  <a:lnTo>
                    <a:pt x="336" y="188"/>
                  </a:lnTo>
                  <a:lnTo>
                    <a:pt x="329" y="181"/>
                  </a:lnTo>
                  <a:lnTo>
                    <a:pt x="323" y="175"/>
                  </a:lnTo>
                  <a:lnTo>
                    <a:pt x="317" y="168"/>
                  </a:lnTo>
                  <a:lnTo>
                    <a:pt x="311" y="161"/>
                  </a:lnTo>
                  <a:lnTo>
                    <a:pt x="305" y="154"/>
                  </a:lnTo>
                  <a:lnTo>
                    <a:pt x="300" y="148"/>
                  </a:lnTo>
                  <a:lnTo>
                    <a:pt x="294" y="140"/>
                  </a:lnTo>
                  <a:lnTo>
                    <a:pt x="283" y="126"/>
                  </a:lnTo>
                  <a:lnTo>
                    <a:pt x="272" y="112"/>
                  </a:lnTo>
                  <a:lnTo>
                    <a:pt x="261" y="98"/>
                  </a:lnTo>
                  <a:lnTo>
                    <a:pt x="250" y="83"/>
                  </a:lnTo>
                  <a:lnTo>
                    <a:pt x="244" y="76"/>
                  </a:lnTo>
                  <a:lnTo>
                    <a:pt x="237" y="69"/>
                  </a:lnTo>
                  <a:lnTo>
                    <a:pt x="231" y="62"/>
                  </a:lnTo>
                  <a:lnTo>
                    <a:pt x="224" y="55"/>
                  </a:lnTo>
                  <a:lnTo>
                    <a:pt x="217" y="48"/>
                  </a:lnTo>
                  <a:lnTo>
                    <a:pt x="210" y="41"/>
                  </a:lnTo>
                  <a:lnTo>
                    <a:pt x="203" y="34"/>
                  </a:lnTo>
                  <a:lnTo>
                    <a:pt x="195" y="27"/>
                  </a:lnTo>
                  <a:lnTo>
                    <a:pt x="186" y="20"/>
                  </a:lnTo>
                  <a:lnTo>
                    <a:pt x="178" y="13"/>
                  </a:lnTo>
                  <a:lnTo>
                    <a:pt x="169" y="7"/>
                  </a:lnTo>
                  <a:lnTo>
                    <a:pt x="159" y="0"/>
                  </a:lnTo>
                  <a:close/>
                </a:path>
              </a:pathLst>
            </a:custGeom>
            <a:solidFill>
              <a:srgbClr val="4024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3" name="Freeform 77"/>
            <p:cNvSpPr>
              <a:spLocks/>
            </p:cNvSpPr>
            <p:nvPr/>
          </p:nvSpPr>
          <p:spPr bwMode="auto">
            <a:xfrm>
              <a:off x="1069" y="2475"/>
              <a:ext cx="542" cy="103"/>
            </a:xfrm>
            <a:custGeom>
              <a:avLst/>
              <a:gdLst>
                <a:gd name="T0" fmla="*/ 25 w 542"/>
                <a:gd name="T1" fmla="*/ 11 h 103"/>
                <a:gd name="T2" fmla="*/ 58 w 542"/>
                <a:gd name="T3" fmla="*/ 12 h 103"/>
                <a:gd name="T4" fmla="*/ 92 w 542"/>
                <a:gd name="T5" fmla="*/ 13 h 103"/>
                <a:gd name="T6" fmla="*/ 126 w 542"/>
                <a:gd name="T7" fmla="*/ 13 h 103"/>
                <a:gd name="T8" fmla="*/ 160 w 542"/>
                <a:gd name="T9" fmla="*/ 13 h 103"/>
                <a:gd name="T10" fmla="*/ 194 w 542"/>
                <a:gd name="T11" fmla="*/ 14 h 103"/>
                <a:gd name="T12" fmla="*/ 228 w 542"/>
                <a:gd name="T13" fmla="*/ 14 h 103"/>
                <a:gd name="T14" fmla="*/ 261 w 542"/>
                <a:gd name="T15" fmla="*/ 16 h 103"/>
                <a:gd name="T16" fmla="*/ 286 w 542"/>
                <a:gd name="T17" fmla="*/ 17 h 103"/>
                <a:gd name="T18" fmla="*/ 302 w 542"/>
                <a:gd name="T19" fmla="*/ 17 h 103"/>
                <a:gd name="T20" fmla="*/ 318 w 542"/>
                <a:gd name="T21" fmla="*/ 17 h 103"/>
                <a:gd name="T22" fmla="*/ 335 w 542"/>
                <a:gd name="T23" fmla="*/ 16 h 103"/>
                <a:gd name="T24" fmla="*/ 359 w 542"/>
                <a:gd name="T25" fmla="*/ 14 h 103"/>
                <a:gd name="T26" fmla="*/ 392 w 542"/>
                <a:gd name="T27" fmla="*/ 11 h 103"/>
                <a:gd name="T28" fmla="*/ 426 w 542"/>
                <a:gd name="T29" fmla="*/ 7 h 103"/>
                <a:gd name="T30" fmla="*/ 459 w 542"/>
                <a:gd name="T31" fmla="*/ 3 h 103"/>
                <a:gd name="T32" fmla="*/ 484 w 542"/>
                <a:gd name="T33" fmla="*/ 1 h 103"/>
                <a:gd name="T34" fmla="*/ 500 w 542"/>
                <a:gd name="T35" fmla="*/ 0 h 103"/>
                <a:gd name="T36" fmla="*/ 516 w 542"/>
                <a:gd name="T37" fmla="*/ 0 h 103"/>
                <a:gd name="T38" fmla="*/ 532 w 542"/>
                <a:gd name="T39" fmla="*/ 0 h 103"/>
                <a:gd name="T40" fmla="*/ 540 w 542"/>
                <a:gd name="T41" fmla="*/ 4 h 103"/>
                <a:gd name="T42" fmla="*/ 541 w 542"/>
                <a:gd name="T43" fmla="*/ 13 h 103"/>
                <a:gd name="T44" fmla="*/ 542 w 542"/>
                <a:gd name="T45" fmla="*/ 23 h 103"/>
                <a:gd name="T46" fmla="*/ 542 w 542"/>
                <a:gd name="T47" fmla="*/ 32 h 103"/>
                <a:gd name="T48" fmla="*/ 533 w 542"/>
                <a:gd name="T49" fmla="*/ 43 h 103"/>
                <a:gd name="T50" fmla="*/ 512 w 542"/>
                <a:gd name="T51" fmla="*/ 58 h 103"/>
                <a:gd name="T52" fmla="*/ 485 w 542"/>
                <a:gd name="T53" fmla="*/ 70 h 103"/>
                <a:gd name="T54" fmla="*/ 453 w 542"/>
                <a:gd name="T55" fmla="*/ 80 h 103"/>
                <a:gd name="T56" fmla="*/ 418 w 542"/>
                <a:gd name="T57" fmla="*/ 88 h 103"/>
                <a:gd name="T58" fmla="*/ 379 w 542"/>
                <a:gd name="T59" fmla="*/ 94 h 103"/>
                <a:gd name="T60" fmla="*/ 339 w 542"/>
                <a:gd name="T61" fmla="*/ 99 h 103"/>
                <a:gd name="T62" fmla="*/ 297 w 542"/>
                <a:gd name="T63" fmla="*/ 102 h 103"/>
                <a:gd name="T64" fmla="*/ 255 w 542"/>
                <a:gd name="T65" fmla="*/ 103 h 103"/>
                <a:gd name="T66" fmla="*/ 213 w 542"/>
                <a:gd name="T67" fmla="*/ 103 h 103"/>
                <a:gd name="T68" fmla="*/ 171 w 542"/>
                <a:gd name="T69" fmla="*/ 101 h 103"/>
                <a:gd name="T70" fmla="*/ 132 w 542"/>
                <a:gd name="T71" fmla="*/ 98 h 103"/>
                <a:gd name="T72" fmla="*/ 96 w 542"/>
                <a:gd name="T73" fmla="*/ 94 h 103"/>
                <a:gd name="T74" fmla="*/ 63 w 542"/>
                <a:gd name="T75" fmla="*/ 90 h 103"/>
                <a:gd name="T76" fmla="*/ 34 w 542"/>
                <a:gd name="T77" fmla="*/ 84 h 103"/>
                <a:gd name="T78" fmla="*/ 10 w 542"/>
                <a:gd name="T79" fmla="*/ 77 h 103"/>
                <a:gd name="T80" fmla="*/ 1 w 542"/>
                <a:gd name="T81" fmla="*/ 68 h 103"/>
                <a:gd name="T82" fmla="*/ 0 w 542"/>
                <a:gd name="T83" fmla="*/ 58 h 103"/>
                <a:gd name="T84" fmla="*/ 1 w 542"/>
                <a:gd name="T85" fmla="*/ 49 h 103"/>
                <a:gd name="T86" fmla="*/ 2 w 542"/>
                <a:gd name="T87" fmla="*/ 40 h 103"/>
                <a:gd name="T88" fmla="*/ 4 w 542"/>
                <a:gd name="T89" fmla="*/ 28 h 103"/>
                <a:gd name="T90" fmla="*/ 7 w 542"/>
                <a:gd name="T91" fmla="*/ 15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542" h="103">
                  <a:moveTo>
                    <a:pt x="8" y="10"/>
                  </a:moveTo>
                  <a:lnTo>
                    <a:pt x="25" y="11"/>
                  </a:lnTo>
                  <a:lnTo>
                    <a:pt x="42" y="11"/>
                  </a:lnTo>
                  <a:lnTo>
                    <a:pt x="58" y="12"/>
                  </a:lnTo>
                  <a:lnTo>
                    <a:pt x="75" y="12"/>
                  </a:lnTo>
                  <a:lnTo>
                    <a:pt x="92" y="13"/>
                  </a:lnTo>
                  <a:lnTo>
                    <a:pt x="109" y="13"/>
                  </a:lnTo>
                  <a:lnTo>
                    <a:pt x="126" y="13"/>
                  </a:lnTo>
                  <a:lnTo>
                    <a:pt x="143" y="13"/>
                  </a:lnTo>
                  <a:lnTo>
                    <a:pt x="160" y="13"/>
                  </a:lnTo>
                  <a:lnTo>
                    <a:pt x="177" y="14"/>
                  </a:lnTo>
                  <a:lnTo>
                    <a:pt x="194" y="14"/>
                  </a:lnTo>
                  <a:lnTo>
                    <a:pt x="211" y="14"/>
                  </a:lnTo>
                  <a:lnTo>
                    <a:pt x="228" y="14"/>
                  </a:lnTo>
                  <a:lnTo>
                    <a:pt x="245" y="15"/>
                  </a:lnTo>
                  <a:lnTo>
                    <a:pt x="261" y="16"/>
                  </a:lnTo>
                  <a:lnTo>
                    <a:pt x="277" y="17"/>
                  </a:lnTo>
                  <a:lnTo>
                    <a:pt x="286" y="17"/>
                  </a:lnTo>
                  <a:lnTo>
                    <a:pt x="294" y="17"/>
                  </a:lnTo>
                  <a:lnTo>
                    <a:pt x="302" y="17"/>
                  </a:lnTo>
                  <a:lnTo>
                    <a:pt x="310" y="17"/>
                  </a:lnTo>
                  <a:lnTo>
                    <a:pt x="318" y="17"/>
                  </a:lnTo>
                  <a:lnTo>
                    <a:pt x="326" y="17"/>
                  </a:lnTo>
                  <a:lnTo>
                    <a:pt x="335" y="16"/>
                  </a:lnTo>
                  <a:lnTo>
                    <a:pt x="343" y="15"/>
                  </a:lnTo>
                  <a:lnTo>
                    <a:pt x="359" y="14"/>
                  </a:lnTo>
                  <a:lnTo>
                    <a:pt x="376" y="12"/>
                  </a:lnTo>
                  <a:lnTo>
                    <a:pt x="392" y="11"/>
                  </a:lnTo>
                  <a:lnTo>
                    <a:pt x="409" y="9"/>
                  </a:lnTo>
                  <a:lnTo>
                    <a:pt x="426" y="7"/>
                  </a:lnTo>
                  <a:lnTo>
                    <a:pt x="442" y="5"/>
                  </a:lnTo>
                  <a:lnTo>
                    <a:pt x="459" y="3"/>
                  </a:lnTo>
                  <a:lnTo>
                    <a:pt x="475" y="2"/>
                  </a:lnTo>
                  <a:lnTo>
                    <a:pt x="484" y="1"/>
                  </a:lnTo>
                  <a:lnTo>
                    <a:pt x="492" y="1"/>
                  </a:lnTo>
                  <a:lnTo>
                    <a:pt x="500" y="0"/>
                  </a:lnTo>
                  <a:lnTo>
                    <a:pt x="508" y="0"/>
                  </a:lnTo>
                  <a:lnTo>
                    <a:pt x="516" y="0"/>
                  </a:lnTo>
                  <a:lnTo>
                    <a:pt x="524" y="0"/>
                  </a:lnTo>
                  <a:lnTo>
                    <a:pt x="532" y="0"/>
                  </a:lnTo>
                  <a:lnTo>
                    <a:pt x="540" y="1"/>
                  </a:lnTo>
                  <a:lnTo>
                    <a:pt x="540" y="4"/>
                  </a:lnTo>
                  <a:lnTo>
                    <a:pt x="540" y="9"/>
                  </a:lnTo>
                  <a:lnTo>
                    <a:pt x="541" y="13"/>
                  </a:lnTo>
                  <a:lnTo>
                    <a:pt x="541" y="18"/>
                  </a:lnTo>
                  <a:lnTo>
                    <a:pt x="542" y="23"/>
                  </a:lnTo>
                  <a:lnTo>
                    <a:pt x="542" y="27"/>
                  </a:lnTo>
                  <a:lnTo>
                    <a:pt x="542" y="32"/>
                  </a:lnTo>
                  <a:lnTo>
                    <a:pt x="542" y="35"/>
                  </a:lnTo>
                  <a:lnTo>
                    <a:pt x="533" y="43"/>
                  </a:lnTo>
                  <a:lnTo>
                    <a:pt x="523" y="51"/>
                  </a:lnTo>
                  <a:lnTo>
                    <a:pt x="512" y="58"/>
                  </a:lnTo>
                  <a:lnTo>
                    <a:pt x="499" y="64"/>
                  </a:lnTo>
                  <a:lnTo>
                    <a:pt x="485" y="70"/>
                  </a:lnTo>
                  <a:lnTo>
                    <a:pt x="469" y="75"/>
                  </a:lnTo>
                  <a:lnTo>
                    <a:pt x="453" y="80"/>
                  </a:lnTo>
                  <a:lnTo>
                    <a:pt x="436" y="84"/>
                  </a:lnTo>
                  <a:lnTo>
                    <a:pt x="418" y="88"/>
                  </a:lnTo>
                  <a:lnTo>
                    <a:pt x="399" y="91"/>
                  </a:lnTo>
                  <a:lnTo>
                    <a:pt x="379" y="94"/>
                  </a:lnTo>
                  <a:lnTo>
                    <a:pt x="359" y="97"/>
                  </a:lnTo>
                  <a:lnTo>
                    <a:pt x="339" y="99"/>
                  </a:lnTo>
                  <a:lnTo>
                    <a:pt x="318" y="100"/>
                  </a:lnTo>
                  <a:lnTo>
                    <a:pt x="297" y="102"/>
                  </a:lnTo>
                  <a:lnTo>
                    <a:pt x="276" y="102"/>
                  </a:lnTo>
                  <a:lnTo>
                    <a:pt x="255" y="103"/>
                  </a:lnTo>
                  <a:lnTo>
                    <a:pt x="233" y="103"/>
                  </a:lnTo>
                  <a:lnTo>
                    <a:pt x="213" y="103"/>
                  </a:lnTo>
                  <a:lnTo>
                    <a:pt x="192" y="102"/>
                  </a:lnTo>
                  <a:lnTo>
                    <a:pt x="171" y="101"/>
                  </a:lnTo>
                  <a:lnTo>
                    <a:pt x="151" y="100"/>
                  </a:lnTo>
                  <a:lnTo>
                    <a:pt x="132" y="98"/>
                  </a:lnTo>
                  <a:lnTo>
                    <a:pt x="114" y="96"/>
                  </a:lnTo>
                  <a:lnTo>
                    <a:pt x="96" y="94"/>
                  </a:lnTo>
                  <a:lnTo>
                    <a:pt x="79" y="92"/>
                  </a:lnTo>
                  <a:lnTo>
                    <a:pt x="63" y="90"/>
                  </a:lnTo>
                  <a:lnTo>
                    <a:pt x="48" y="87"/>
                  </a:lnTo>
                  <a:lnTo>
                    <a:pt x="34" y="84"/>
                  </a:lnTo>
                  <a:lnTo>
                    <a:pt x="22" y="81"/>
                  </a:lnTo>
                  <a:lnTo>
                    <a:pt x="10" y="77"/>
                  </a:lnTo>
                  <a:lnTo>
                    <a:pt x="1" y="74"/>
                  </a:lnTo>
                  <a:lnTo>
                    <a:pt x="1" y="68"/>
                  </a:lnTo>
                  <a:lnTo>
                    <a:pt x="0" y="63"/>
                  </a:lnTo>
                  <a:lnTo>
                    <a:pt x="0" y="58"/>
                  </a:lnTo>
                  <a:lnTo>
                    <a:pt x="1" y="53"/>
                  </a:lnTo>
                  <a:lnTo>
                    <a:pt x="1" y="49"/>
                  </a:lnTo>
                  <a:lnTo>
                    <a:pt x="1" y="44"/>
                  </a:lnTo>
                  <a:lnTo>
                    <a:pt x="2" y="40"/>
                  </a:lnTo>
                  <a:lnTo>
                    <a:pt x="3" y="36"/>
                  </a:lnTo>
                  <a:lnTo>
                    <a:pt x="4" y="28"/>
                  </a:lnTo>
                  <a:lnTo>
                    <a:pt x="6" y="21"/>
                  </a:lnTo>
                  <a:lnTo>
                    <a:pt x="7" y="15"/>
                  </a:lnTo>
                  <a:lnTo>
                    <a:pt x="8" y="10"/>
                  </a:lnTo>
                  <a:close/>
                </a:path>
              </a:pathLst>
            </a:custGeom>
            <a:solidFill>
              <a:srgbClr val="38201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4" name="Freeform 78"/>
            <p:cNvSpPr>
              <a:spLocks/>
            </p:cNvSpPr>
            <p:nvPr/>
          </p:nvSpPr>
          <p:spPr bwMode="auto">
            <a:xfrm>
              <a:off x="1061" y="1564"/>
              <a:ext cx="600" cy="988"/>
            </a:xfrm>
            <a:custGeom>
              <a:avLst/>
              <a:gdLst>
                <a:gd name="T0" fmla="*/ 148 w 600"/>
                <a:gd name="T1" fmla="*/ 677 h 988"/>
                <a:gd name="T2" fmla="*/ 93 w 600"/>
                <a:gd name="T3" fmla="*/ 746 h 988"/>
                <a:gd name="T4" fmla="*/ 61 w 600"/>
                <a:gd name="T5" fmla="*/ 791 h 988"/>
                <a:gd name="T6" fmla="*/ 33 w 600"/>
                <a:gd name="T7" fmla="*/ 840 h 988"/>
                <a:gd name="T8" fmla="*/ 10 w 600"/>
                <a:gd name="T9" fmla="*/ 894 h 988"/>
                <a:gd name="T10" fmla="*/ 7 w 600"/>
                <a:gd name="T11" fmla="*/ 945 h 988"/>
                <a:gd name="T12" fmla="*/ 74 w 600"/>
                <a:gd name="T13" fmla="*/ 970 h 988"/>
                <a:gd name="T14" fmla="*/ 178 w 600"/>
                <a:gd name="T15" fmla="*/ 985 h 988"/>
                <a:gd name="T16" fmla="*/ 299 w 600"/>
                <a:gd name="T17" fmla="*/ 988 h 988"/>
                <a:gd name="T18" fmla="*/ 416 w 600"/>
                <a:gd name="T19" fmla="*/ 979 h 988"/>
                <a:gd name="T20" fmla="*/ 508 w 600"/>
                <a:gd name="T21" fmla="*/ 958 h 988"/>
                <a:gd name="T22" fmla="*/ 554 w 600"/>
                <a:gd name="T23" fmla="*/ 922 h 988"/>
                <a:gd name="T24" fmla="*/ 547 w 600"/>
                <a:gd name="T25" fmla="*/ 858 h 988"/>
                <a:gd name="T26" fmla="*/ 535 w 600"/>
                <a:gd name="T27" fmla="*/ 799 h 988"/>
                <a:gd name="T28" fmla="*/ 518 w 600"/>
                <a:gd name="T29" fmla="*/ 729 h 988"/>
                <a:gd name="T30" fmla="*/ 502 w 600"/>
                <a:gd name="T31" fmla="*/ 669 h 988"/>
                <a:gd name="T32" fmla="*/ 480 w 600"/>
                <a:gd name="T33" fmla="*/ 604 h 988"/>
                <a:gd name="T34" fmla="*/ 470 w 600"/>
                <a:gd name="T35" fmla="*/ 569 h 988"/>
                <a:gd name="T36" fmla="*/ 466 w 600"/>
                <a:gd name="T37" fmla="*/ 533 h 988"/>
                <a:gd name="T38" fmla="*/ 469 w 600"/>
                <a:gd name="T39" fmla="*/ 495 h 988"/>
                <a:gd name="T40" fmla="*/ 483 w 600"/>
                <a:gd name="T41" fmla="*/ 452 h 988"/>
                <a:gd name="T42" fmla="*/ 519 w 600"/>
                <a:gd name="T43" fmla="*/ 428 h 988"/>
                <a:gd name="T44" fmla="*/ 547 w 600"/>
                <a:gd name="T45" fmla="*/ 402 h 988"/>
                <a:gd name="T46" fmla="*/ 569 w 600"/>
                <a:gd name="T47" fmla="*/ 374 h 988"/>
                <a:gd name="T48" fmla="*/ 585 w 600"/>
                <a:gd name="T49" fmla="*/ 343 h 988"/>
                <a:gd name="T50" fmla="*/ 595 w 600"/>
                <a:gd name="T51" fmla="*/ 310 h 988"/>
                <a:gd name="T52" fmla="*/ 600 w 600"/>
                <a:gd name="T53" fmla="*/ 274 h 988"/>
                <a:gd name="T54" fmla="*/ 571 w 600"/>
                <a:gd name="T55" fmla="*/ 225 h 988"/>
                <a:gd name="T56" fmla="*/ 533 w 600"/>
                <a:gd name="T57" fmla="*/ 174 h 988"/>
                <a:gd name="T58" fmla="*/ 501 w 600"/>
                <a:gd name="T59" fmla="*/ 122 h 988"/>
                <a:gd name="T60" fmla="*/ 472 w 600"/>
                <a:gd name="T61" fmla="*/ 72 h 988"/>
                <a:gd name="T62" fmla="*/ 458 w 600"/>
                <a:gd name="T63" fmla="*/ 53 h 988"/>
                <a:gd name="T64" fmla="*/ 445 w 600"/>
                <a:gd name="T65" fmla="*/ 44 h 988"/>
                <a:gd name="T66" fmla="*/ 423 w 600"/>
                <a:gd name="T67" fmla="*/ 38 h 988"/>
                <a:gd name="T68" fmla="*/ 401 w 600"/>
                <a:gd name="T69" fmla="*/ 28 h 988"/>
                <a:gd name="T70" fmla="*/ 375 w 600"/>
                <a:gd name="T71" fmla="*/ 14 h 988"/>
                <a:gd name="T72" fmla="*/ 360 w 600"/>
                <a:gd name="T73" fmla="*/ 9 h 988"/>
                <a:gd name="T74" fmla="*/ 351 w 600"/>
                <a:gd name="T75" fmla="*/ 15 h 988"/>
                <a:gd name="T76" fmla="*/ 364 w 600"/>
                <a:gd name="T77" fmla="*/ 36 h 988"/>
                <a:gd name="T78" fmla="*/ 370 w 600"/>
                <a:gd name="T79" fmla="*/ 52 h 988"/>
                <a:gd name="T80" fmla="*/ 373 w 600"/>
                <a:gd name="T81" fmla="*/ 74 h 988"/>
                <a:gd name="T82" fmla="*/ 371 w 600"/>
                <a:gd name="T83" fmla="*/ 106 h 988"/>
                <a:gd name="T84" fmla="*/ 364 w 600"/>
                <a:gd name="T85" fmla="*/ 151 h 988"/>
                <a:gd name="T86" fmla="*/ 353 w 600"/>
                <a:gd name="T87" fmla="*/ 149 h 988"/>
                <a:gd name="T88" fmla="*/ 331 w 600"/>
                <a:gd name="T89" fmla="*/ 113 h 988"/>
                <a:gd name="T90" fmla="*/ 295 w 600"/>
                <a:gd name="T91" fmla="*/ 81 h 988"/>
                <a:gd name="T92" fmla="*/ 251 w 600"/>
                <a:gd name="T93" fmla="*/ 54 h 988"/>
                <a:gd name="T94" fmla="*/ 203 w 600"/>
                <a:gd name="T95" fmla="*/ 31 h 988"/>
                <a:gd name="T96" fmla="*/ 155 w 600"/>
                <a:gd name="T97" fmla="*/ 12 h 988"/>
                <a:gd name="T98" fmla="*/ 79 w 600"/>
                <a:gd name="T99" fmla="*/ 27 h 988"/>
                <a:gd name="T100" fmla="*/ 14 w 600"/>
                <a:gd name="T101" fmla="*/ 70 h 988"/>
                <a:gd name="T102" fmla="*/ 10 w 600"/>
                <a:gd name="T103" fmla="*/ 158 h 988"/>
                <a:gd name="T104" fmla="*/ 32 w 600"/>
                <a:gd name="T105" fmla="*/ 246 h 988"/>
                <a:gd name="T106" fmla="*/ 69 w 600"/>
                <a:gd name="T107" fmla="*/ 336 h 988"/>
                <a:gd name="T108" fmla="*/ 127 w 600"/>
                <a:gd name="T109" fmla="*/ 464 h 988"/>
                <a:gd name="T110" fmla="*/ 157 w 600"/>
                <a:gd name="T111" fmla="*/ 557 h 988"/>
                <a:gd name="T112" fmla="*/ 167 w 600"/>
                <a:gd name="T113" fmla="*/ 652 h 9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600" h="988">
                  <a:moveTo>
                    <a:pt x="167" y="652"/>
                  </a:moveTo>
                  <a:lnTo>
                    <a:pt x="163" y="658"/>
                  </a:lnTo>
                  <a:lnTo>
                    <a:pt x="158" y="664"/>
                  </a:lnTo>
                  <a:lnTo>
                    <a:pt x="153" y="671"/>
                  </a:lnTo>
                  <a:lnTo>
                    <a:pt x="148" y="677"/>
                  </a:lnTo>
                  <a:lnTo>
                    <a:pt x="137" y="691"/>
                  </a:lnTo>
                  <a:lnTo>
                    <a:pt x="125" y="706"/>
                  </a:lnTo>
                  <a:lnTo>
                    <a:pt x="112" y="722"/>
                  </a:lnTo>
                  <a:lnTo>
                    <a:pt x="99" y="738"/>
                  </a:lnTo>
                  <a:lnTo>
                    <a:pt x="93" y="746"/>
                  </a:lnTo>
                  <a:lnTo>
                    <a:pt x="86" y="755"/>
                  </a:lnTo>
                  <a:lnTo>
                    <a:pt x="80" y="764"/>
                  </a:lnTo>
                  <a:lnTo>
                    <a:pt x="74" y="773"/>
                  </a:lnTo>
                  <a:lnTo>
                    <a:pt x="67" y="782"/>
                  </a:lnTo>
                  <a:lnTo>
                    <a:pt x="61" y="791"/>
                  </a:lnTo>
                  <a:lnTo>
                    <a:pt x="55" y="801"/>
                  </a:lnTo>
                  <a:lnTo>
                    <a:pt x="49" y="811"/>
                  </a:lnTo>
                  <a:lnTo>
                    <a:pt x="43" y="820"/>
                  </a:lnTo>
                  <a:lnTo>
                    <a:pt x="38" y="830"/>
                  </a:lnTo>
                  <a:lnTo>
                    <a:pt x="33" y="840"/>
                  </a:lnTo>
                  <a:lnTo>
                    <a:pt x="27" y="851"/>
                  </a:lnTo>
                  <a:lnTo>
                    <a:pt x="23" y="861"/>
                  </a:lnTo>
                  <a:lnTo>
                    <a:pt x="18" y="872"/>
                  </a:lnTo>
                  <a:lnTo>
                    <a:pt x="14" y="883"/>
                  </a:lnTo>
                  <a:lnTo>
                    <a:pt x="10" y="894"/>
                  </a:lnTo>
                  <a:lnTo>
                    <a:pt x="7" y="905"/>
                  </a:lnTo>
                  <a:lnTo>
                    <a:pt x="4" y="916"/>
                  </a:lnTo>
                  <a:lnTo>
                    <a:pt x="2" y="928"/>
                  </a:lnTo>
                  <a:lnTo>
                    <a:pt x="0" y="939"/>
                  </a:lnTo>
                  <a:lnTo>
                    <a:pt x="7" y="945"/>
                  </a:lnTo>
                  <a:lnTo>
                    <a:pt x="16" y="951"/>
                  </a:lnTo>
                  <a:lnTo>
                    <a:pt x="28" y="957"/>
                  </a:lnTo>
                  <a:lnTo>
                    <a:pt x="41" y="962"/>
                  </a:lnTo>
                  <a:lnTo>
                    <a:pt x="57" y="966"/>
                  </a:lnTo>
                  <a:lnTo>
                    <a:pt x="74" y="970"/>
                  </a:lnTo>
                  <a:lnTo>
                    <a:pt x="92" y="974"/>
                  </a:lnTo>
                  <a:lnTo>
                    <a:pt x="112" y="977"/>
                  </a:lnTo>
                  <a:lnTo>
                    <a:pt x="133" y="980"/>
                  </a:lnTo>
                  <a:lnTo>
                    <a:pt x="155" y="983"/>
                  </a:lnTo>
                  <a:lnTo>
                    <a:pt x="178" y="985"/>
                  </a:lnTo>
                  <a:lnTo>
                    <a:pt x="202" y="986"/>
                  </a:lnTo>
                  <a:lnTo>
                    <a:pt x="226" y="988"/>
                  </a:lnTo>
                  <a:lnTo>
                    <a:pt x="250" y="988"/>
                  </a:lnTo>
                  <a:lnTo>
                    <a:pt x="275" y="988"/>
                  </a:lnTo>
                  <a:lnTo>
                    <a:pt x="299" y="988"/>
                  </a:lnTo>
                  <a:lnTo>
                    <a:pt x="324" y="987"/>
                  </a:lnTo>
                  <a:lnTo>
                    <a:pt x="348" y="986"/>
                  </a:lnTo>
                  <a:lnTo>
                    <a:pt x="371" y="984"/>
                  </a:lnTo>
                  <a:lnTo>
                    <a:pt x="394" y="982"/>
                  </a:lnTo>
                  <a:lnTo>
                    <a:pt x="416" y="979"/>
                  </a:lnTo>
                  <a:lnTo>
                    <a:pt x="437" y="976"/>
                  </a:lnTo>
                  <a:lnTo>
                    <a:pt x="457" y="972"/>
                  </a:lnTo>
                  <a:lnTo>
                    <a:pt x="476" y="968"/>
                  </a:lnTo>
                  <a:lnTo>
                    <a:pt x="493" y="963"/>
                  </a:lnTo>
                  <a:lnTo>
                    <a:pt x="508" y="958"/>
                  </a:lnTo>
                  <a:lnTo>
                    <a:pt x="522" y="952"/>
                  </a:lnTo>
                  <a:lnTo>
                    <a:pt x="533" y="945"/>
                  </a:lnTo>
                  <a:lnTo>
                    <a:pt x="543" y="938"/>
                  </a:lnTo>
                  <a:lnTo>
                    <a:pt x="550" y="930"/>
                  </a:lnTo>
                  <a:lnTo>
                    <a:pt x="554" y="922"/>
                  </a:lnTo>
                  <a:lnTo>
                    <a:pt x="556" y="913"/>
                  </a:lnTo>
                  <a:lnTo>
                    <a:pt x="554" y="898"/>
                  </a:lnTo>
                  <a:lnTo>
                    <a:pt x="551" y="883"/>
                  </a:lnTo>
                  <a:lnTo>
                    <a:pt x="549" y="870"/>
                  </a:lnTo>
                  <a:lnTo>
                    <a:pt x="547" y="858"/>
                  </a:lnTo>
                  <a:lnTo>
                    <a:pt x="545" y="846"/>
                  </a:lnTo>
                  <a:lnTo>
                    <a:pt x="542" y="834"/>
                  </a:lnTo>
                  <a:lnTo>
                    <a:pt x="540" y="822"/>
                  </a:lnTo>
                  <a:lnTo>
                    <a:pt x="538" y="811"/>
                  </a:lnTo>
                  <a:lnTo>
                    <a:pt x="535" y="799"/>
                  </a:lnTo>
                  <a:lnTo>
                    <a:pt x="532" y="786"/>
                  </a:lnTo>
                  <a:lnTo>
                    <a:pt x="529" y="773"/>
                  </a:lnTo>
                  <a:lnTo>
                    <a:pt x="526" y="760"/>
                  </a:lnTo>
                  <a:lnTo>
                    <a:pt x="522" y="745"/>
                  </a:lnTo>
                  <a:lnTo>
                    <a:pt x="518" y="729"/>
                  </a:lnTo>
                  <a:lnTo>
                    <a:pt x="513" y="712"/>
                  </a:lnTo>
                  <a:lnTo>
                    <a:pt x="509" y="693"/>
                  </a:lnTo>
                  <a:lnTo>
                    <a:pt x="506" y="685"/>
                  </a:lnTo>
                  <a:lnTo>
                    <a:pt x="504" y="677"/>
                  </a:lnTo>
                  <a:lnTo>
                    <a:pt x="502" y="669"/>
                  </a:lnTo>
                  <a:lnTo>
                    <a:pt x="499" y="661"/>
                  </a:lnTo>
                  <a:lnTo>
                    <a:pt x="494" y="646"/>
                  </a:lnTo>
                  <a:lnTo>
                    <a:pt x="489" y="632"/>
                  </a:lnTo>
                  <a:lnTo>
                    <a:pt x="484" y="618"/>
                  </a:lnTo>
                  <a:lnTo>
                    <a:pt x="480" y="604"/>
                  </a:lnTo>
                  <a:lnTo>
                    <a:pt x="478" y="597"/>
                  </a:lnTo>
                  <a:lnTo>
                    <a:pt x="476" y="590"/>
                  </a:lnTo>
                  <a:lnTo>
                    <a:pt x="473" y="583"/>
                  </a:lnTo>
                  <a:lnTo>
                    <a:pt x="472" y="576"/>
                  </a:lnTo>
                  <a:lnTo>
                    <a:pt x="470" y="569"/>
                  </a:lnTo>
                  <a:lnTo>
                    <a:pt x="469" y="562"/>
                  </a:lnTo>
                  <a:lnTo>
                    <a:pt x="468" y="555"/>
                  </a:lnTo>
                  <a:lnTo>
                    <a:pt x="467" y="548"/>
                  </a:lnTo>
                  <a:lnTo>
                    <a:pt x="466" y="541"/>
                  </a:lnTo>
                  <a:lnTo>
                    <a:pt x="466" y="533"/>
                  </a:lnTo>
                  <a:lnTo>
                    <a:pt x="466" y="526"/>
                  </a:lnTo>
                  <a:lnTo>
                    <a:pt x="466" y="519"/>
                  </a:lnTo>
                  <a:lnTo>
                    <a:pt x="467" y="511"/>
                  </a:lnTo>
                  <a:lnTo>
                    <a:pt x="468" y="503"/>
                  </a:lnTo>
                  <a:lnTo>
                    <a:pt x="469" y="495"/>
                  </a:lnTo>
                  <a:lnTo>
                    <a:pt x="471" y="487"/>
                  </a:lnTo>
                  <a:lnTo>
                    <a:pt x="473" y="478"/>
                  </a:lnTo>
                  <a:lnTo>
                    <a:pt x="476" y="470"/>
                  </a:lnTo>
                  <a:lnTo>
                    <a:pt x="479" y="461"/>
                  </a:lnTo>
                  <a:lnTo>
                    <a:pt x="483" y="452"/>
                  </a:lnTo>
                  <a:lnTo>
                    <a:pt x="491" y="447"/>
                  </a:lnTo>
                  <a:lnTo>
                    <a:pt x="498" y="443"/>
                  </a:lnTo>
                  <a:lnTo>
                    <a:pt x="505" y="438"/>
                  </a:lnTo>
                  <a:lnTo>
                    <a:pt x="512" y="433"/>
                  </a:lnTo>
                  <a:lnTo>
                    <a:pt x="519" y="428"/>
                  </a:lnTo>
                  <a:lnTo>
                    <a:pt x="525" y="423"/>
                  </a:lnTo>
                  <a:lnTo>
                    <a:pt x="531" y="418"/>
                  </a:lnTo>
                  <a:lnTo>
                    <a:pt x="537" y="413"/>
                  </a:lnTo>
                  <a:lnTo>
                    <a:pt x="542" y="408"/>
                  </a:lnTo>
                  <a:lnTo>
                    <a:pt x="547" y="402"/>
                  </a:lnTo>
                  <a:lnTo>
                    <a:pt x="552" y="397"/>
                  </a:lnTo>
                  <a:lnTo>
                    <a:pt x="557" y="391"/>
                  </a:lnTo>
                  <a:lnTo>
                    <a:pt x="561" y="386"/>
                  </a:lnTo>
                  <a:lnTo>
                    <a:pt x="565" y="380"/>
                  </a:lnTo>
                  <a:lnTo>
                    <a:pt x="569" y="374"/>
                  </a:lnTo>
                  <a:lnTo>
                    <a:pt x="573" y="368"/>
                  </a:lnTo>
                  <a:lnTo>
                    <a:pt x="576" y="362"/>
                  </a:lnTo>
                  <a:lnTo>
                    <a:pt x="579" y="356"/>
                  </a:lnTo>
                  <a:lnTo>
                    <a:pt x="582" y="349"/>
                  </a:lnTo>
                  <a:lnTo>
                    <a:pt x="585" y="343"/>
                  </a:lnTo>
                  <a:lnTo>
                    <a:pt x="587" y="337"/>
                  </a:lnTo>
                  <a:lnTo>
                    <a:pt x="590" y="330"/>
                  </a:lnTo>
                  <a:lnTo>
                    <a:pt x="592" y="323"/>
                  </a:lnTo>
                  <a:lnTo>
                    <a:pt x="594" y="317"/>
                  </a:lnTo>
                  <a:lnTo>
                    <a:pt x="595" y="310"/>
                  </a:lnTo>
                  <a:lnTo>
                    <a:pt x="596" y="303"/>
                  </a:lnTo>
                  <a:lnTo>
                    <a:pt x="598" y="296"/>
                  </a:lnTo>
                  <a:lnTo>
                    <a:pt x="598" y="288"/>
                  </a:lnTo>
                  <a:lnTo>
                    <a:pt x="599" y="281"/>
                  </a:lnTo>
                  <a:lnTo>
                    <a:pt x="600" y="274"/>
                  </a:lnTo>
                  <a:lnTo>
                    <a:pt x="600" y="266"/>
                  </a:lnTo>
                  <a:lnTo>
                    <a:pt x="600" y="259"/>
                  </a:lnTo>
                  <a:lnTo>
                    <a:pt x="590" y="247"/>
                  </a:lnTo>
                  <a:lnTo>
                    <a:pt x="580" y="236"/>
                  </a:lnTo>
                  <a:lnTo>
                    <a:pt x="571" y="225"/>
                  </a:lnTo>
                  <a:lnTo>
                    <a:pt x="563" y="215"/>
                  </a:lnTo>
                  <a:lnTo>
                    <a:pt x="555" y="204"/>
                  </a:lnTo>
                  <a:lnTo>
                    <a:pt x="547" y="194"/>
                  </a:lnTo>
                  <a:lnTo>
                    <a:pt x="540" y="184"/>
                  </a:lnTo>
                  <a:lnTo>
                    <a:pt x="533" y="174"/>
                  </a:lnTo>
                  <a:lnTo>
                    <a:pt x="527" y="165"/>
                  </a:lnTo>
                  <a:lnTo>
                    <a:pt x="521" y="156"/>
                  </a:lnTo>
                  <a:lnTo>
                    <a:pt x="515" y="147"/>
                  </a:lnTo>
                  <a:lnTo>
                    <a:pt x="510" y="139"/>
                  </a:lnTo>
                  <a:lnTo>
                    <a:pt x="501" y="122"/>
                  </a:lnTo>
                  <a:lnTo>
                    <a:pt x="492" y="108"/>
                  </a:lnTo>
                  <a:lnTo>
                    <a:pt x="485" y="95"/>
                  </a:lnTo>
                  <a:lnTo>
                    <a:pt x="478" y="83"/>
                  </a:lnTo>
                  <a:lnTo>
                    <a:pt x="475" y="77"/>
                  </a:lnTo>
                  <a:lnTo>
                    <a:pt x="472" y="72"/>
                  </a:lnTo>
                  <a:lnTo>
                    <a:pt x="469" y="68"/>
                  </a:lnTo>
                  <a:lnTo>
                    <a:pt x="466" y="63"/>
                  </a:lnTo>
                  <a:lnTo>
                    <a:pt x="464" y="59"/>
                  </a:lnTo>
                  <a:lnTo>
                    <a:pt x="461" y="56"/>
                  </a:lnTo>
                  <a:lnTo>
                    <a:pt x="458" y="53"/>
                  </a:lnTo>
                  <a:lnTo>
                    <a:pt x="455" y="50"/>
                  </a:lnTo>
                  <a:lnTo>
                    <a:pt x="453" y="48"/>
                  </a:lnTo>
                  <a:lnTo>
                    <a:pt x="450" y="46"/>
                  </a:lnTo>
                  <a:lnTo>
                    <a:pt x="448" y="45"/>
                  </a:lnTo>
                  <a:lnTo>
                    <a:pt x="445" y="44"/>
                  </a:lnTo>
                  <a:lnTo>
                    <a:pt x="440" y="43"/>
                  </a:lnTo>
                  <a:lnTo>
                    <a:pt x="435" y="42"/>
                  </a:lnTo>
                  <a:lnTo>
                    <a:pt x="431" y="41"/>
                  </a:lnTo>
                  <a:lnTo>
                    <a:pt x="427" y="40"/>
                  </a:lnTo>
                  <a:lnTo>
                    <a:pt x="423" y="38"/>
                  </a:lnTo>
                  <a:lnTo>
                    <a:pt x="420" y="37"/>
                  </a:lnTo>
                  <a:lnTo>
                    <a:pt x="416" y="35"/>
                  </a:lnTo>
                  <a:lnTo>
                    <a:pt x="413" y="34"/>
                  </a:lnTo>
                  <a:lnTo>
                    <a:pt x="406" y="31"/>
                  </a:lnTo>
                  <a:lnTo>
                    <a:pt x="401" y="28"/>
                  </a:lnTo>
                  <a:lnTo>
                    <a:pt x="395" y="25"/>
                  </a:lnTo>
                  <a:lnTo>
                    <a:pt x="390" y="22"/>
                  </a:lnTo>
                  <a:lnTo>
                    <a:pt x="385" y="19"/>
                  </a:lnTo>
                  <a:lnTo>
                    <a:pt x="380" y="16"/>
                  </a:lnTo>
                  <a:lnTo>
                    <a:pt x="375" y="14"/>
                  </a:lnTo>
                  <a:lnTo>
                    <a:pt x="370" y="12"/>
                  </a:lnTo>
                  <a:lnTo>
                    <a:pt x="368" y="11"/>
                  </a:lnTo>
                  <a:lnTo>
                    <a:pt x="365" y="10"/>
                  </a:lnTo>
                  <a:lnTo>
                    <a:pt x="363" y="10"/>
                  </a:lnTo>
                  <a:lnTo>
                    <a:pt x="360" y="9"/>
                  </a:lnTo>
                  <a:lnTo>
                    <a:pt x="357" y="9"/>
                  </a:lnTo>
                  <a:lnTo>
                    <a:pt x="354" y="9"/>
                  </a:lnTo>
                  <a:lnTo>
                    <a:pt x="351" y="9"/>
                  </a:lnTo>
                  <a:lnTo>
                    <a:pt x="347" y="10"/>
                  </a:lnTo>
                  <a:lnTo>
                    <a:pt x="351" y="15"/>
                  </a:lnTo>
                  <a:lnTo>
                    <a:pt x="354" y="21"/>
                  </a:lnTo>
                  <a:lnTo>
                    <a:pt x="357" y="26"/>
                  </a:lnTo>
                  <a:lnTo>
                    <a:pt x="361" y="31"/>
                  </a:lnTo>
                  <a:lnTo>
                    <a:pt x="362" y="33"/>
                  </a:lnTo>
                  <a:lnTo>
                    <a:pt x="364" y="36"/>
                  </a:lnTo>
                  <a:lnTo>
                    <a:pt x="365" y="39"/>
                  </a:lnTo>
                  <a:lnTo>
                    <a:pt x="366" y="42"/>
                  </a:lnTo>
                  <a:lnTo>
                    <a:pt x="368" y="45"/>
                  </a:lnTo>
                  <a:lnTo>
                    <a:pt x="369" y="48"/>
                  </a:lnTo>
                  <a:lnTo>
                    <a:pt x="370" y="52"/>
                  </a:lnTo>
                  <a:lnTo>
                    <a:pt x="371" y="56"/>
                  </a:lnTo>
                  <a:lnTo>
                    <a:pt x="371" y="60"/>
                  </a:lnTo>
                  <a:lnTo>
                    <a:pt x="372" y="64"/>
                  </a:lnTo>
                  <a:lnTo>
                    <a:pt x="372" y="69"/>
                  </a:lnTo>
                  <a:lnTo>
                    <a:pt x="373" y="74"/>
                  </a:lnTo>
                  <a:lnTo>
                    <a:pt x="373" y="79"/>
                  </a:lnTo>
                  <a:lnTo>
                    <a:pt x="373" y="85"/>
                  </a:lnTo>
                  <a:lnTo>
                    <a:pt x="372" y="91"/>
                  </a:lnTo>
                  <a:lnTo>
                    <a:pt x="372" y="98"/>
                  </a:lnTo>
                  <a:lnTo>
                    <a:pt x="371" y="106"/>
                  </a:lnTo>
                  <a:lnTo>
                    <a:pt x="370" y="114"/>
                  </a:lnTo>
                  <a:lnTo>
                    <a:pt x="369" y="122"/>
                  </a:lnTo>
                  <a:lnTo>
                    <a:pt x="367" y="131"/>
                  </a:lnTo>
                  <a:lnTo>
                    <a:pt x="366" y="141"/>
                  </a:lnTo>
                  <a:lnTo>
                    <a:pt x="364" y="151"/>
                  </a:lnTo>
                  <a:lnTo>
                    <a:pt x="361" y="162"/>
                  </a:lnTo>
                  <a:lnTo>
                    <a:pt x="359" y="173"/>
                  </a:lnTo>
                  <a:lnTo>
                    <a:pt x="358" y="165"/>
                  </a:lnTo>
                  <a:lnTo>
                    <a:pt x="356" y="157"/>
                  </a:lnTo>
                  <a:lnTo>
                    <a:pt x="353" y="149"/>
                  </a:lnTo>
                  <a:lnTo>
                    <a:pt x="350" y="141"/>
                  </a:lnTo>
                  <a:lnTo>
                    <a:pt x="346" y="134"/>
                  </a:lnTo>
                  <a:lnTo>
                    <a:pt x="342" y="127"/>
                  </a:lnTo>
                  <a:lnTo>
                    <a:pt x="337" y="119"/>
                  </a:lnTo>
                  <a:lnTo>
                    <a:pt x="331" y="113"/>
                  </a:lnTo>
                  <a:lnTo>
                    <a:pt x="325" y="106"/>
                  </a:lnTo>
                  <a:lnTo>
                    <a:pt x="318" y="99"/>
                  </a:lnTo>
                  <a:lnTo>
                    <a:pt x="311" y="93"/>
                  </a:lnTo>
                  <a:lnTo>
                    <a:pt x="303" y="87"/>
                  </a:lnTo>
                  <a:lnTo>
                    <a:pt x="295" y="81"/>
                  </a:lnTo>
                  <a:lnTo>
                    <a:pt x="287" y="75"/>
                  </a:lnTo>
                  <a:lnTo>
                    <a:pt x="279" y="69"/>
                  </a:lnTo>
                  <a:lnTo>
                    <a:pt x="270" y="64"/>
                  </a:lnTo>
                  <a:lnTo>
                    <a:pt x="261" y="59"/>
                  </a:lnTo>
                  <a:lnTo>
                    <a:pt x="251" y="54"/>
                  </a:lnTo>
                  <a:lnTo>
                    <a:pt x="242" y="48"/>
                  </a:lnTo>
                  <a:lnTo>
                    <a:pt x="232" y="44"/>
                  </a:lnTo>
                  <a:lnTo>
                    <a:pt x="223" y="39"/>
                  </a:lnTo>
                  <a:lnTo>
                    <a:pt x="213" y="35"/>
                  </a:lnTo>
                  <a:lnTo>
                    <a:pt x="203" y="31"/>
                  </a:lnTo>
                  <a:lnTo>
                    <a:pt x="193" y="27"/>
                  </a:lnTo>
                  <a:lnTo>
                    <a:pt x="184" y="23"/>
                  </a:lnTo>
                  <a:lnTo>
                    <a:pt x="174" y="19"/>
                  </a:lnTo>
                  <a:lnTo>
                    <a:pt x="165" y="15"/>
                  </a:lnTo>
                  <a:lnTo>
                    <a:pt x="155" y="12"/>
                  </a:lnTo>
                  <a:lnTo>
                    <a:pt x="137" y="6"/>
                  </a:lnTo>
                  <a:lnTo>
                    <a:pt x="120" y="0"/>
                  </a:lnTo>
                  <a:lnTo>
                    <a:pt x="107" y="9"/>
                  </a:lnTo>
                  <a:lnTo>
                    <a:pt x="93" y="18"/>
                  </a:lnTo>
                  <a:lnTo>
                    <a:pt x="79" y="27"/>
                  </a:lnTo>
                  <a:lnTo>
                    <a:pt x="65" y="37"/>
                  </a:lnTo>
                  <a:lnTo>
                    <a:pt x="52" y="46"/>
                  </a:lnTo>
                  <a:lnTo>
                    <a:pt x="39" y="55"/>
                  </a:lnTo>
                  <a:lnTo>
                    <a:pt x="26" y="63"/>
                  </a:lnTo>
                  <a:lnTo>
                    <a:pt x="14" y="70"/>
                  </a:lnTo>
                  <a:lnTo>
                    <a:pt x="11" y="87"/>
                  </a:lnTo>
                  <a:lnTo>
                    <a:pt x="9" y="105"/>
                  </a:lnTo>
                  <a:lnTo>
                    <a:pt x="8" y="122"/>
                  </a:lnTo>
                  <a:lnTo>
                    <a:pt x="8" y="140"/>
                  </a:lnTo>
                  <a:lnTo>
                    <a:pt x="10" y="158"/>
                  </a:lnTo>
                  <a:lnTo>
                    <a:pt x="12" y="175"/>
                  </a:lnTo>
                  <a:lnTo>
                    <a:pt x="16" y="193"/>
                  </a:lnTo>
                  <a:lnTo>
                    <a:pt x="20" y="211"/>
                  </a:lnTo>
                  <a:lnTo>
                    <a:pt x="26" y="229"/>
                  </a:lnTo>
                  <a:lnTo>
                    <a:pt x="32" y="246"/>
                  </a:lnTo>
                  <a:lnTo>
                    <a:pt x="38" y="264"/>
                  </a:lnTo>
                  <a:lnTo>
                    <a:pt x="45" y="282"/>
                  </a:lnTo>
                  <a:lnTo>
                    <a:pt x="53" y="300"/>
                  </a:lnTo>
                  <a:lnTo>
                    <a:pt x="61" y="318"/>
                  </a:lnTo>
                  <a:lnTo>
                    <a:pt x="69" y="336"/>
                  </a:lnTo>
                  <a:lnTo>
                    <a:pt x="77" y="354"/>
                  </a:lnTo>
                  <a:lnTo>
                    <a:pt x="94" y="390"/>
                  </a:lnTo>
                  <a:lnTo>
                    <a:pt x="111" y="427"/>
                  </a:lnTo>
                  <a:lnTo>
                    <a:pt x="119" y="445"/>
                  </a:lnTo>
                  <a:lnTo>
                    <a:pt x="127" y="464"/>
                  </a:lnTo>
                  <a:lnTo>
                    <a:pt x="134" y="482"/>
                  </a:lnTo>
                  <a:lnTo>
                    <a:pt x="141" y="501"/>
                  </a:lnTo>
                  <a:lnTo>
                    <a:pt x="147" y="519"/>
                  </a:lnTo>
                  <a:lnTo>
                    <a:pt x="153" y="538"/>
                  </a:lnTo>
                  <a:lnTo>
                    <a:pt x="157" y="557"/>
                  </a:lnTo>
                  <a:lnTo>
                    <a:pt x="161" y="576"/>
                  </a:lnTo>
                  <a:lnTo>
                    <a:pt x="164" y="595"/>
                  </a:lnTo>
                  <a:lnTo>
                    <a:pt x="166" y="614"/>
                  </a:lnTo>
                  <a:lnTo>
                    <a:pt x="167" y="633"/>
                  </a:lnTo>
                  <a:lnTo>
                    <a:pt x="167" y="652"/>
                  </a:lnTo>
                  <a:close/>
                </a:path>
              </a:pathLst>
            </a:custGeom>
            <a:solidFill>
              <a:srgbClr val="5460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5" name="Freeform 79"/>
            <p:cNvSpPr>
              <a:spLocks/>
            </p:cNvSpPr>
            <p:nvPr/>
          </p:nvSpPr>
          <p:spPr bwMode="auto">
            <a:xfrm>
              <a:off x="1179" y="1921"/>
              <a:ext cx="264" cy="111"/>
            </a:xfrm>
            <a:custGeom>
              <a:avLst/>
              <a:gdLst>
                <a:gd name="T0" fmla="*/ 237 w 264"/>
                <a:gd name="T1" fmla="*/ 37 h 111"/>
                <a:gd name="T2" fmla="*/ 230 w 264"/>
                <a:gd name="T3" fmla="*/ 49 h 111"/>
                <a:gd name="T4" fmla="*/ 221 w 264"/>
                <a:gd name="T5" fmla="*/ 60 h 111"/>
                <a:gd name="T6" fmla="*/ 211 w 264"/>
                <a:gd name="T7" fmla="*/ 69 h 111"/>
                <a:gd name="T8" fmla="*/ 198 w 264"/>
                <a:gd name="T9" fmla="*/ 76 h 111"/>
                <a:gd name="T10" fmla="*/ 185 w 264"/>
                <a:gd name="T11" fmla="*/ 81 h 111"/>
                <a:gd name="T12" fmla="*/ 170 w 264"/>
                <a:gd name="T13" fmla="*/ 85 h 111"/>
                <a:gd name="T14" fmla="*/ 154 w 264"/>
                <a:gd name="T15" fmla="*/ 86 h 111"/>
                <a:gd name="T16" fmla="*/ 138 w 264"/>
                <a:gd name="T17" fmla="*/ 84 h 111"/>
                <a:gd name="T18" fmla="*/ 120 w 264"/>
                <a:gd name="T19" fmla="*/ 81 h 111"/>
                <a:gd name="T20" fmla="*/ 102 w 264"/>
                <a:gd name="T21" fmla="*/ 75 h 111"/>
                <a:gd name="T22" fmla="*/ 84 w 264"/>
                <a:gd name="T23" fmla="*/ 67 h 111"/>
                <a:gd name="T24" fmla="*/ 65 w 264"/>
                <a:gd name="T25" fmla="*/ 57 h 111"/>
                <a:gd name="T26" fmla="*/ 46 w 264"/>
                <a:gd name="T27" fmla="*/ 44 h 111"/>
                <a:gd name="T28" fmla="*/ 28 w 264"/>
                <a:gd name="T29" fmla="*/ 28 h 111"/>
                <a:gd name="T30" fmla="*/ 9 w 264"/>
                <a:gd name="T31" fmla="*/ 10 h 111"/>
                <a:gd name="T32" fmla="*/ 7 w 264"/>
                <a:gd name="T33" fmla="*/ 10 h 111"/>
                <a:gd name="T34" fmla="*/ 21 w 264"/>
                <a:gd name="T35" fmla="*/ 29 h 111"/>
                <a:gd name="T36" fmla="*/ 37 w 264"/>
                <a:gd name="T37" fmla="*/ 46 h 111"/>
                <a:gd name="T38" fmla="*/ 54 w 264"/>
                <a:gd name="T39" fmla="*/ 61 h 111"/>
                <a:gd name="T40" fmla="*/ 72 w 264"/>
                <a:gd name="T41" fmla="*/ 74 h 111"/>
                <a:gd name="T42" fmla="*/ 91 w 264"/>
                <a:gd name="T43" fmla="*/ 86 h 111"/>
                <a:gd name="T44" fmla="*/ 110 w 264"/>
                <a:gd name="T45" fmla="*/ 95 h 111"/>
                <a:gd name="T46" fmla="*/ 129 w 264"/>
                <a:gd name="T47" fmla="*/ 102 h 111"/>
                <a:gd name="T48" fmla="*/ 148 w 264"/>
                <a:gd name="T49" fmla="*/ 107 h 111"/>
                <a:gd name="T50" fmla="*/ 167 w 264"/>
                <a:gd name="T51" fmla="*/ 110 h 111"/>
                <a:gd name="T52" fmla="*/ 186 w 264"/>
                <a:gd name="T53" fmla="*/ 111 h 111"/>
                <a:gd name="T54" fmla="*/ 203 w 264"/>
                <a:gd name="T55" fmla="*/ 109 h 111"/>
                <a:gd name="T56" fmla="*/ 219 w 264"/>
                <a:gd name="T57" fmla="*/ 104 h 111"/>
                <a:gd name="T58" fmla="*/ 234 w 264"/>
                <a:gd name="T59" fmla="*/ 97 h 111"/>
                <a:gd name="T60" fmla="*/ 248 w 264"/>
                <a:gd name="T61" fmla="*/ 88 h 111"/>
                <a:gd name="T62" fmla="*/ 259 w 264"/>
                <a:gd name="T63" fmla="*/ 75 h 111"/>
                <a:gd name="T64" fmla="*/ 263 w 264"/>
                <a:gd name="T65" fmla="*/ 66 h 111"/>
                <a:gd name="T66" fmla="*/ 261 w 264"/>
                <a:gd name="T67" fmla="*/ 61 h 111"/>
                <a:gd name="T68" fmla="*/ 256 w 264"/>
                <a:gd name="T69" fmla="*/ 54 h 111"/>
                <a:gd name="T70" fmla="*/ 248 w 264"/>
                <a:gd name="T71" fmla="*/ 44 h 111"/>
                <a:gd name="T72" fmla="*/ 243 w 264"/>
                <a:gd name="T73" fmla="*/ 37 h 111"/>
                <a:gd name="T74" fmla="*/ 240 w 264"/>
                <a:gd name="T75" fmla="*/ 32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64" h="111">
                  <a:moveTo>
                    <a:pt x="240" y="30"/>
                  </a:moveTo>
                  <a:lnTo>
                    <a:pt x="237" y="37"/>
                  </a:lnTo>
                  <a:lnTo>
                    <a:pt x="234" y="43"/>
                  </a:lnTo>
                  <a:lnTo>
                    <a:pt x="230" y="49"/>
                  </a:lnTo>
                  <a:lnTo>
                    <a:pt x="226" y="55"/>
                  </a:lnTo>
                  <a:lnTo>
                    <a:pt x="221" y="60"/>
                  </a:lnTo>
                  <a:lnTo>
                    <a:pt x="216" y="65"/>
                  </a:lnTo>
                  <a:lnTo>
                    <a:pt x="211" y="69"/>
                  </a:lnTo>
                  <a:lnTo>
                    <a:pt x="205" y="73"/>
                  </a:lnTo>
                  <a:lnTo>
                    <a:pt x="198" y="76"/>
                  </a:lnTo>
                  <a:lnTo>
                    <a:pt x="192" y="79"/>
                  </a:lnTo>
                  <a:lnTo>
                    <a:pt x="185" y="81"/>
                  </a:lnTo>
                  <a:lnTo>
                    <a:pt x="178" y="83"/>
                  </a:lnTo>
                  <a:lnTo>
                    <a:pt x="170" y="85"/>
                  </a:lnTo>
                  <a:lnTo>
                    <a:pt x="162" y="85"/>
                  </a:lnTo>
                  <a:lnTo>
                    <a:pt x="154" y="86"/>
                  </a:lnTo>
                  <a:lnTo>
                    <a:pt x="146" y="85"/>
                  </a:lnTo>
                  <a:lnTo>
                    <a:pt x="138" y="84"/>
                  </a:lnTo>
                  <a:lnTo>
                    <a:pt x="129" y="83"/>
                  </a:lnTo>
                  <a:lnTo>
                    <a:pt x="120" y="81"/>
                  </a:lnTo>
                  <a:lnTo>
                    <a:pt x="111" y="78"/>
                  </a:lnTo>
                  <a:lnTo>
                    <a:pt x="102" y="75"/>
                  </a:lnTo>
                  <a:lnTo>
                    <a:pt x="93" y="72"/>
                  </a:lnTo>
                  <a:lnTo>
                    <a:pt x="84" y="67"/>
                  </a:lnTo>
                  <a:lnTo>
                    <a:pt x="75" y="62"/>
                  </a:lnTo>
                  <a:lnTo>
                    <a:pt x="65" y="57"/>
                  </a:lnTo>
                  <a:lnTo>
                    <a:pt x="56" y="51"/>
                  </a:lnTo>
                  <a:lnTo>
                    <a:pt x="46" y="44"/>
                  </a:lnTo>
                  <a:lnTo>
                    <a:pt x="37" y="36"/>
                  </a:lnTo>
                  <a:lnTo>
                    <a:pt x="28" y="28"/>
                  </a:lnTo>
                  <a:lnTo>
                    <a:pt x="19" y="20"/>
                  </a:lnTo>
                  <a:lnTo>
                    <a:pt x="9" y="10"/>
                  </a:lnTo>
                  <a:lnTo>
                    <a:pt x="0" y="0"/>
                  </a:lnTo>
                  <a:lnTo>
                    <a:pt x="7" y="10"/>
                  </a:lnTo>
                  <a:lnTo>
                    <a:pt x="14" y="20"/>
                  </a:lnTo>
                  <a:lnTo>
                    <a:pt x="21" y="29"/>
                  </a:lnTo>
                  <a:lnTo>
                    <a:pt x="29" y="37"/>
                  </a:lnTo>
                  <a:lnTo>
                    <a:pt x="37" y="46"/>
                  </a:lnTo>
                  <a:lnTo>
                    <a:pt x="45" y="54"/>
                  </a:lnTo>
                  <a:lnTo>
                    <a:pt x="54" y="61"/>
                  </a:lnTo>
                  <a:lnTo>
                    <a:pt x="63" y="68"/>
                  </a:lnTo>
                  <a:lnTo>
                    <a:pt x="72" y="74"/>
                  </a:lnTo>
                  <a:lnTo>
                    <a:pt x="81" y="80"/>
                  </a:lnTo>
                  <a:lnTo>
                    <a:pt x="91" y="86"/>
                  </a:lnTo>
                  <a:lnTo>
                    <a:pt x="100" y="91"/>
                  </a:lnTo>
                  <a:lnTo>
                    <a:pt x="110" y="95"/>
                  </a:lnTo>
                  <a:lnTo>
                    <a:pt x="119" y="99"/>
                  </a:lnTo>
                  <a:lnTo>
                    <a:pt x="129" y="102"/>
                  </a:lnTo>
                  <a:lnTo>
                    <a:pt x="139" y="105"/>
                  </a:lnTo>
                  <a:lnTo>
                    <a:pt x="148" y="107"/>
                  </a:lnTo>
                  <a:lnTo>
                    <a:pt x="158" y="109"/>
                  </a:lnTo>
                  <a:lnTo>
                    <a:pt x="167" y="110"/>
                  </a:lnTo>
                  <a:lnTo>
                    <a:pt x="176" y="111"/>
                  </a:lnTo>
                  <a:lnTo>
                    <a:pt x="186" y="111"/>
                  </a:lnTo>
                  <a:lnTo>
                    <a:pt x="194" y="110"/>
                  </a:lnTo>
                  <a:lnTo>
                    <a:pt x="203" y="109"/>
                  </a:lnTo>
                  <a:lnTo>
                    <a:pt x="211" y="107"/>
                  </a:lnTo>
                  <a:lnTo>
                    <a:pt x="219" y="104"/>
                  </a:lnTo>
                  <a:lnTo>
                    <a:pt x="227" y="101"/>
                  </a:lnTo>
                  <a:lnTo>
                    <a:pt x="234" y="97"/>
                  </a:lnTo>
                  <a:lnTo>
                    <a:pt x="241" y="93"/>
                  </a:lnTo>
                  <a:lnTo>
                    <a:pt x="248" y="88"/>
                  </a:lnTo>
                  <a:lnTo>
                    <a:pt x="253" y="82"/>
                  </a:lnTo>
                  <a:lnTo>
                    <a:pt x="259" y="75"/>
                  </a:lnTo>
                  <a:lnTo>
                    <a:pt x="264" y="68"/>
                  </a:lnTo>
                  <a:lnTo>
                    <a:pt x="263" y="66"/>
                  </a:lnTo>
                  <a:lnTo>
                    <a:pt x="262" y="63"/>
                  </a:lnTo>
                  <a:lnTo>
                    <a:pt x="261" y="61"/>
                  </a:lnTo>
                  <a:lnTo>
                    <a:pt x="259" y="58"/>
                  </a:lnTo>
                  <a:lnTo>
                    <a:pt x="256" y="54"/>
                  </a:lnTo>
                  <a:lnTo>
                    <a:pt x="252" y="49"/>
                  </a:lnTo>
                  <a:lnTo>
                    <a:pt x="248" y="44"/>
                  </a:lnTo>
                  <a:lnTo>
                    <a:pt x="245" y="40"/>
                  </a:lnTo>
                  <a:lnTo>
                    <a:pt x="243" y="37"/>
                  </a:lnTo>
                  <a:lnTo>
                    <a:pt x="242" y="35"/>
                  </a:lnTo>
                  <a:lnTo>
                    <a:pt x="240" y="32"/>
                  </a:lnTo>
                  <a:lnTo>
                    <a:pt x="240" y="30"/>
                  </a:lnTo>
                  <a:close/>
                </a:path>
              </a:pathLst>
            </a:custGeom>
            <a:solidFill>
              <a:srgbClr val="3F4A6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6" name="Freeform 80"/>
            <p:cNvSpPr>
              <a:spLocks/>
            </p:cNvSpPr>
            <p:nvPr/>
          </p:nvSpPr>
          <p:spPr bwMode="auto">
            <a:xfrm>
              <a:off x="1157" y="1554"/>
              <a:ext cx="267" cy="192"/>
            </a:xfrm>
            <a:custGeom>
              <a:avLst/>
              <a:gdLst>
                <a:gd name="T0" fmla="*/ 30 w 267"/>
                <a:gd name="T1" fmla="*/ 5 h 192"/>
                <a:gd name="T2" fmla="*/ 22 w 267"/>
                <a:gd name="T3" fmla="*/ 15 h 192"/>
                <a:gd name="T4" fmla="*/ 16 w 267"/>
                <a:gd name="T5" fmla="*/ 24 h 192"/>
                <a:gd name="T6" fmla="*/ 12 w 267"/>
                <a:gd name="T7" fmla="*/ 33 h 192"/>
                <a:gd name="T8" fmla="*/ 8 w 267"/>
                <a:gd name="T9" fmla="*/ 45 h 192"/>
                <a:gd name="T10" fmla="*/ 5 w 267"/>
                <a:gd name="T11" fmla="*/ 59 h 192"/>
                <a:gd name="T12" fmla="*/ 2 w 267"/>
                <a:gd name="T13" fmla="*/ 70 h 192"/>
                <a:gd name="T14" fmla="*/ 6 w 267"/>
                <a:gd name="T15" fmla="*/ 76 h 192"/>
                <a:gd name="T16" fmla="*/ 16 w 267"/>
                <a:gd name="T17" fmla="*/ 75 h 192"/>
                <a:gd name="T18" fmla="*/ 26 w 267"/>
                <a:gd name="T19" fmla="*/ 74 h 192"/>
                <a:gd name="T20" fmla="*/ 35 w 267"/>
                <a:gd name="T21" fmla="*/ 75 h 192"/>
                <a:gd name="T22" fmla="*/ 49 w 267"/>
                <a:gd name="T23" fmla="*/ 76 h 192"/>
                <a:gd name="T24" fmla="*/ 67 w 267"/>
                <a:gd name="T25" fmla="*/ 78 h 192"/>
                <a:gd name="T26" fmla="*/ 92 w 267"/>
                <a:gd name="T27" fmla="*/ 83 h 192"/>
                <a:gd name="T28" fmla="*/ 115 w 267"/>
                <a:gd name="T29" fmla="*/ 88 h 192"/>
                <a:gd name="T30" fmla="*/ 130 w 267"/>
                <a:gd name="T31" fmla="*/ 91 h 192"/>
                <a:gd name="T32" fmla="*/ 136 w 267"/>
                <a:gd name="T33" fmla="*/ 95 h 192"/>
                <a:gd name="T34" fmla="*/ 135 w 267"/>
                <a:gd name="T35" fmla="*/ 100 h 192"/>
                <a:gd name="T36" fmla="*/ 134 w 267"/>
                <a:gd name="T37" fmla="*/ 108 h 192"/>
                <a:gd name="T38" fmla="*/ 134 w 267"/>
                <a:gd name="T39" fmla="*/ 119 h 192"/>
                <a:gd name="T40" fmla="*/ 133 w 267"/>
                <a:gd name="T41" fmla="*/ 129 h 192"/>
                <a:gd name="T42" fmla="*/ 131 w 267"/>
                <a:gd name="T43" fmla="*/ 135 h 192"/>
                <a:gd name="T44" fmla="*/ 134 w 267"/>
                <a:gd name="T45" fmla="*/ 140 h 192"/>
                <a:gd name="T46" fmla="*/ 141 w 267"/>
                <a:gd name="T47" fmla="*/ 143 h 192"/>
                <a:gd name="T48" fmla="*/ 148 w 267"/>
                <a:gd name="T49" fmla="*/ 145 h 192"/>
                <a:gd name="T50" fmla="*/ 156 w 267"/>
                <a:gd name="T51" fmla="*/ 146 h 192"/>
                <a:gd name="T52" fmla="*/ 176 w 267"/>
                <a:gd name="T53" fmla="*/ 147 h 192"/>
                <a:gd name="T54" fmla="*/ 198 w 267"/>
                <a:gd name="T55" fmla="*/ 149 h 192"/>
                <a:gd name="T56" fmla="*/ 207 w 267"/>
                <a:gd name="T57" fmla="*/ 151 h 192"/>
                <a:gd name="T58" fmla="*/ 216 w 267"/>
                <a:gd name="T59" fmla="*/ 153 h 192"/>
                <a:gd name="T60" fmla="*/ 225 w 267"/>
                <a:gd name="T61" fmla="*/ 157 h 192"/>
                <a:gd name="T62" fmla="*/ 235 w 267"/>
                <a:gd name="T63" fmla="*/ 162 h 192"/>
                <a:gd name="T64" fmla="*/ 244 w 267"/>
                <a:gd name="T65" fmla="*/ 168 h 192"/>
                <a:gd name="T66" fmla="*/ 253 w 267"/>
                <a:gd name="T67" fmla="*/ 176 h 192"/>
                <a:gd name="T68" fmla="*/ 262 w 267"/>
                <a:gd name="T69" fmla="*/ 186 h 192"/>
                <a:gd name="T70" fmla="*/ 266 w 267"/>
                <a:gd name="T71" fmla="*/ 182 h 192"/>
                <a:gd name="T72" fmla="*/ 261 w 267"/>
                <a:gd name="T73" fmla="*/ 163 h 192"/>
                <a:gd name="T74" fmla="*/ 254 w 267"/>
                <a:gd name="T75" fmla="*/ 146 h 192"/>
                <a:gd name="T76" fmla="*/ 244 w 267"/>
                <a:gd name="T77" fmla="*/ 130 h 192"/>
                <a:gd name="T78" fmla="*/ 233 w 267"/>
                <a:gd name="T79" fmla="*/ 116 h 192"/>
                <a:gd name="T80" fmla="*/ 220 w 267"/>
                <a:gd name="T81" fmla="*/ 103 h 192"/>
                <a:gd name="T82" fmla="*/ 205 w 267"/>
                <a:gd name="T83" fmla="*/ 92 h 192"/>
                <a:gd name="T84" fmla="*/ 189 w 267"/>
                <a:gd name="T85" fmla="*/ 81 h 192"/>
                <a:gd name="T86" fmla="*/ 172 w 267"/>
                <a:gd name="T87" fmla="*/ 71 h 192"/>
                <a:gd name="T88" fmla="*/ 154 w 267"/>
                <a:gd name="T89" fmla="*/ 61 h 192"/>
                <a:gd name="T90" fmla="*/ 126 w 267"/>
                <a:gd name="T91" fmla="*/ 47 h 192"/>
                <a:gd name="T92" fmla="*/ 88 w 267"/>
                <a:gd name="T93" fmla="*/ 29 h 192"/>
                <a:gd name="T94" fmla="*/ 61 w 267"/>
                <a:gd name="T95" fmla="*/ 15 h 192"/>
                <a:gd name="T96" fmla="*/ 44 w 267"/>
                <a:gd name="T97" fmla="*/ 5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67" h="192">
                  <a:moveTo>
                    <a:pt x="35" y="0"/>
                  </a:moveTo>
                  <a:lnTo>
                    <a:pt x="30" y="5"/>
                  </a:lnTo>
                  <a:lnTo>
                    <a:pt x="25" y="11"/>
                  </a:lnTo>
                  <a:lnTo>
                    <a:pt x="22" y="15"/>
                  </a:lnTo>
                  <a:lnTo>
                    <a:pt x="18" y="20"/>
                  </a:lnTo>
                  <a:lnTo>
                    <a:pt x="16" y="24"/>
                  </a:lnTo>
                  <a:lnTo>
                    <a:pt x="14" y="29"/>
                  </a:lnTo>
                  <a:lnTo>
                    <a:pt x="12" y="33"/>
                  </a:lnTo>
                  <a:lnTo>
                    <a:pt x="11" y="37"/>
                  </a:lnTo>
                  <a:lnTo>
                    <a:pt x="8" y="45"/>
                  </a:lnTo>
                  <a:lnTo>
                    <a:pt x="6" y="54"/>
                  </a:lnTo>
                  <a:lnTo>
                    <a:pt x="5" y="59"/>
                  </a:lnTo>
                  <a:lnTo>
                    <a:pt x="4" y="64"/>
                  </a:lnTo>
                  <a:lnTo>
                    <a:pt x="2" y="70"/>
                  </a:lnTo>
                  <a:lnTo>
                    <a:pt x="0" y="76"/>
                  </a:lnTo>
                  <a:lnTo>
                    <a:pt x="6" y="76"/>
                  </a:lnTo>
                  <a:lnTo>
                    <a:pt x="11" y="75"/>
                  </a:lnTo>
                  <a:lnTo>
                    <a:pt x="16" y="75"/>
                  </a:lnTo>
                  <a:lnTo>
                    <a:pt x="21" y="75"/>
                  </a:lnTo>
                  <a:lnTo>
                    <a:pt x="26" y="74"/>
                  </a:lnTo>
                  <a:lnTo>
                    <a:pt x="30" y="75"/>
                  </a:lnTo>
                  <a:lnTo>
                    <a:pt x="35" y="75"/>
                  </a:lnTo>
                  <a:lnTo>
                    <a:pt x="40" y="75"/>
                  </a:lnTo>
                  <a:lnTo>
                    <a:pt x="49" y="76"/>
                  </a:lnTo>
                  <a:lnTo>
                    <a:pt x="58" y="77"/>
                  </a:lnTo>
                  <a:lnTo>
                    <a:pt x="67" y="78"/>
                  </a:lnTo>
                  <a:lnTo>
                    <a:pt x="75" y="80"/>
                  </a:lnTo>
                  <a:lnTo>
                    <a:pt x="92" y="83"/>
                  </a:lnTo>
                  <a:lnTo>
                    <a:pt x="107" y="87"/>
                  </a:lnTo>
                  <a:lnTo>
                    <a:pt x="115" y="88"/>
                  </a:lnTo>
                  <a:lnTo>
                    <a:pt x="123" y="90"/>
                  </a:lnTo>
                  <a:lnTo>
                    <a:pt x="130" y="91"/>
                  </a:lnTo>
                  <a:lnTo>
                    <a:pt x="137" y="92"/>
                  </a:lnTo>
                  <a:lnTo>
                    <a:pt x="136" y="95"/>
                  </a:lnTo>
                  <a:lnTo>
                    <a:pt x="136" y="97"/>
                  </a:lnTo>
                  <a:lnTo>
                    <a:pt x="135" y="100"/>
                  </a:lnTo>
                  <a:lnTo>
                    <a:pt x="135" y="102"/>
                  </a:lnTo>
                  <a:lnTo>
                    <a:pt x="134" y="108"/>
                  </a:lnTo>
                  <a:lnTo>
                    <a:pt x="134" y="113"/>
                  </a:lnTo>
                  <a:lnTo>
                    <a:pt x="134" y="119"/>
                  </a:lnTo>
                  <a:lnTo>
                    <a:pt x="133" y="125"/>
                  </a:lnTo>
                  <a:lnTo>
                    <a:pt x="133" y="129"/>
                  </a:lnTo>
                  <a:lnTo>
                    <a:pt x="132" y="132"/>
                  </a:lnTo>
                  <a:lnTo>
                    <a:pt x="131" y="135"/>
                  </a:lnTo>
                  <a:lnTo>
                    <a:pt x="130" y="139"/>
                  </a:lnTo>
                  <a:lnTo>
                    <a:pt x="134" y="140"/>
                  </a:lnTo>
                  <a:lnTo>
                    <a:pt x="137" y="142"/>
                  </a:lnTo>
                  <a:lnTo>
                    <a:pt x="141" y="143"/>
                  </a:lnTo>
                  <a:lnTo>
                    <a:pt x="144" y="144"/>
                  </a:lnTo>
                  <a:lnTo>
                    <a:pt x="148" y="145"/>
                  </a:lnTo>
                  <a:lnTo>
                    <a:pt x="152" y="145"/>
                  </a:lnTo>
                  <a:lnTo>
                    <a:pt x="156" y="146"/>
                  </a:lnTo>
                  <a:lnTo>
                    <a:pt x="160" y="146"/>
                  </a:lnTo>
                  <a:lnTo>
                    <a:pt x="176" y="147"/>
                  </a:lnTo>
                  <a:lnTo>
                    <a:pt x="194" y="148"/>
                  </a:lnTo>
                  <a:lnTo>
                    <a:pt x="198" y="149"/>
                  </a:lnTo>
                  <a:lnTo>
                    <a:pt x="203" y="150"/>
                  </a:lnTo>
                  <a:lnTo>
                    <a:pt x="207" y="151"/>
                  </a:lnTo>
                  <a:lnTo>
                    <a:pt x="212" y="152"/>
                  </a:lnTo>
                  <a:lnTo>
                    <a:pt x="216" y="153"/>
                  </a:lnTo>
                  <a:lnTo>
                    <a:pt x="221" y="155"/>
                  </a:lnTo>
                  <a:lnTo>
                    <a:pt x="225" y="157"/>
                  </a:lnTo>
                  <a:lnTo>
                    <a:pt x="230" y="159"/>
                  </a:lnTo>
                  <a:lnTo>
                    <a:pt x="235" y="162"/>
                  </a:lnTo>
                  <a:lnTo>
                    <a:pt x="239" y="165"/>
                  </a:lnTo>
                  <a:lnTo>
                    <a:pt x="244" y="168"/>
                  </a:lnTo>
                  <a:lnTo>
                    <a:pt x="249" y="172"/>
                  </a:lnTo>
                  <a:lnTo>
                    <a:pt x="253" y="176"/>
                  </a:lnTo>
                  <a:lnTo>
                    <a:pt x="258" y="181"/>
                  </a:lnTo>
                  <a:lnTo>
                    <a:pt x="262" y="186"/>
                  </a:lnTo>
                  <a:lnTo>
                    <a:pt x="267" y="192"/>
                  </a:lnTo>
                  <a:lnTo>
                    <a:pt x="266" y="182"/>
                  </a:lnTo>
                  <a:lnTo>
                    <a:pt x="263" y="172"/>
                  </a:lnTo>
                  <a:lnTo>
                    <a:pt x="261" y="163"/>
                  </a:lnTo>
                  <a:lnTo>
                    <a:pt x="258" y="154"/>
                  </a:lnTo>
                  <a:lnTo>
                    <a:pt x="254" y="146"/>
                  </a:lnTo>
                  <a:lnTo>
                    <a:pt x="250" y="138"/>
                  </a:lnTo>
                  <a:lnTo>
                    <a:pt x="244" y="130"/>
                  </a:lnTo>
                  <a:lnTo>
                    <a:pt x="239" y="123"/>
                  </a:lnTo>
                  <a:lnTo>
                    <a:pt x="233" y="116"/>
                  </a:lnTo>
                  <a:lnTo>
                    <a:pt x="227" y="110"/>
                  </a:lnTo>
                  <a:lnTo>
                    <a:pt x="220" y="103"/>
                  </a:lnTo>
                  <a:lnTo>
                    <a:pt x="212" y="97"/>
                  </a:lnTo>
                  <a:lnTo>
                    <a:pt x="205" y="92"/>
                  </a:lnTo>
                  <a:lnTo>
                    <a:pt x="197" y="86"/>
                  </a:lnTo>
                  <a:lnTo>
                    <a:pt x="189" y="81"/>
                  </a:lnTo>
                  <a:lnTo>
                    <a:pt x="180" y="76"/>
                  </a:lnTo>
                  <a:lnTo>
                    <a:pt x="172" y="71"/>
                  </a:lnTo>
                  <a:lnTo>
                    <a:pt x="163" y="66"/>
                  </a:lnTo>
                  <a:lnTo>
                    <a:pt x="154" y="61"/>
                  </a:lnTo>
                  <a:lnTo>
                    <a:pt x="144" y="56"/>
                  </a:lnTo>
                  <a:lnTo>
                    <a:pt x="126" y="47"/>
                  </a:lnTo>
                  <a:lnTo>
                    <a:pt x="107" y="38"/>
                  </a:lnTo>
                  <a:lnTo>
                    <a:pt x="88" y="29"/>
                  </a:lnTo>
                  <a:lnTo>
                    <a:pt x="70" y="20"/>
                  </a:lnTo>
                  <a:lnTo>
                    <a:pt x="61" y="15"/>
                  </a:lnTo>
                  <a:lnTo>
                    <a:pt x="52" y="10"/>
                  </a:lnTo>
                  <a:lnTo>
                    <a:pt x="44" y="5"/>
                  </a:lnTo>
                  <a:lnTo>
                    <a:pt x="35" y="0"/>
                  </a:lnTo>
                  <a:close/>
                </a:path>
              </a:pathLst>
            </a:custGeom>
            <a:solidFill>
              <a:srgbClr val="35436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7" name="Freeform 81"/>
            <p:cNvSpPr>
              <a:spLocks/>
            </p:cNvSpPr>
            <p:nvPr/>
          </p:nvSpPr>
          <p:spPr bwMode="auto">
            <a:xfrm>
              <a:off x="1396" y="1562"/>
              <a:ext cx="103" cy="180"/>
            </a:xfrm>
            <a:custGeom>
              <a:avLst/>
              <a:gdLst>
                <a:gd name="T0" fmla="*/ 21 w 103"/>
                <a:gd name="T1" fmla="*/ 171 h 180"/>
                <a:gd name="T2" fmla="*/ 23 w 103"/>
                <a:gd name="T3" fmla="*/ 155 h 180"/>
                <a:gd name="T4" fmla="*/ 25 w 103"/>
                <a:gd name="T5" fmla="*/ 141 h 180"/>
                <a:gd name="T6" fmla="*/ 26 w 103"/>
                <a:gd name="T7" fmla="*/ 127 h 180"/>
                <a:gd name="T8" fmla="*/ 26 w 103"/>
                <a:gd name="T9" fmla="*/ 115 h 180"/>
                <a:gd name="T10" fmla="*/ 26 w 103"/>
                <a:gd name="T11" fmla="*/ 104 h 180"/>
                <a:gd name="T12" fmla="*/ 25 w 103"/>
                <a:gd name="T13" fmla="*/ 93 h 180"/>
                <a:gd name="T14" fmla="*/ 23 w 103"/>
                <a:gd name="T15" fmla="*/ 83 h 180"/>
                <a:gd name="T16" fmla="*/ 21 w 103"/>
                <a:gd name="T17" fmla="*/ 69 h 180"/>
                <a:gd name="T18" fmla="*/ 16 w 103"/>
                <a:gd name="T19" fmla="*/ 50 h 180"/>
                <a:gd name="T20" fmla="*/ 10 w 103"/>
                <a:gd name="T21" fmla="*/ 31 h 180"/>
                <a:gd name="T22" fmla="*/ 4 w 103"/>
                <a:gd name="T23" fmla="*/ 11 h 180"/>
                <a:gd name="T24" fmla="*/ 7 w 103"/>
                <a:gd name="T25" fmla="*/ 1 h 180"/>
                <a:gd name="T26" fmla="*/ 21 w 103"/>
                <a:gd name="T27" fmla="*/ 5 h 180"/>
                <a:gd name="T28" fmla="*/ 34 w 103"/>
                <a:gd name="T29" fmla="*/ 10 h 180"/>
                <a:gd name="T30" fmla="*/ 46 w 103"/>
                <a:gd name="T31" fmla="*/ 17 h 180"/>
                <a:gd name="T32" fmla="*/ 58 w 103"/>
                <a:gd name="T33" fmla="*/ 25 h 180"/>
                <a:gd name="T34" fmla="*/ 69 w 103"/>
                <a:gd name="T35" fmla="*/ 34 h 180"/>
                <a:gd name="T36" fmla="*/ 79 w 103"/>
                <a:gd name="T37" fmla="*/ 45 h 180"/>
                <a:gd name="T38" fmla="*/ 89 w 103"/>
                <a:gd name="T39" fmla="*/ 58 h 180"/>
                <a:gd name="T40" fmla="*/ 90 w 103"/>
                <a:gd name="T41" fmla="*/ 66 h 180"/>
                <a:gd name="T42" fmla="*/ 84 w 103"/>
                <a:gd name="T43" fmla="*/ 69 h 180"/>
                <a:gd name="T44" fmla="*/ 77 w 103"/>
                <a:gd name="T45" fmla="*/ 73 h 180"/>
                <a:gd name="T46" fmla="*/ 70 w 103"/>
                <a:gd name="T47" fmla="*/ 78 h 180"/>
                <a:gd name="T48" fmla="*/ 64 w 103"/>
                <a:gd name="T49" fmla="*/ 82 h 180"/>
                <a:gd name="T50" fmla="*/ 58 w 103"/>
                <a:gd name="T51" fmla="*/ 84 h 180"/>
                <a:gd name="T52" fmla="*/ 61 w 103"/>
                <a:gd name="T53" fmla="*/ 89 h 180"/>
                <a:gd name="T54" fmla="*/ 72 w 103"/>
                <a:gd name="T55" fmla="*/ 96 h 180"/>
                <a:gd name="T56" fmla="*/ 83 w 103"/>
                <a:gd name="T57" fmla="*/ 102 h 180"/>
                <a:gd name="T58" fmla="*/ 92 w 103"/>
                <a:gd name="T59" fmla="*/ 106 h 180"/>
                <a:gd name="T60" fmla="*/ 99 w 103"/>
                <a:gd name="T61" fmla="*/ 108 h 180"/>
                <a:gd name="T62" fmla="*/ 99 w 103"/>
                <a:gd name="T63" fmla="*/ 111 h 180"/>
                <a:gd name="T64" fmla="*/ 91 w 103"/>
                <a:gd name="T65" fmla="*/ 114 h 180"/>
                <a:gd name="T66" fmla="*/ 85 w 103"/>
                <a:gd name="T67" fmla="*/ 118 h 180"/>
                <a:gd name="T68" fmla="*/ 79 w 103"/>
                <a:gd name="T69" fmla="*/ 122 h 180"/>
                <a:gd name="T70" fmla="*/ 74 w 103"/>
                <a:gd name="T71" fmla="*/ 126 h 180"/>
                <a:gd name="T72" fmla="*/ 69 w 103"/>
                <a:gd name="T73" fmla="*/ 130 h 180"/>
                <a:gd name="T74" fmla="*/ 63 w 103"/>
                <a:gd name="T75" fmla="*/ 137 h 180"/>
                <a:gd name="T76" fmla="*/ 55 w 103"/>
                <a:gd name="T77" fmla="*/ 147 h 180"/>
                <a:gd name="T78" fmla="*/ 46 w 103"/>
                <a:gd name="T79" fmla="*/ 157 h 180"/>
                <a:gd name="T80" fmla="*/ 39 w 103"/>
                <a:gd name="T81" fmla="*/ 164 h 180"/>
                <a:gd name="T82" fmla="*/ 34 w 103"/>
                <a:gd name="T83" fmla="*/ 169 h 180"/>
                <a:gd name="T84" fmla="*/ 29 w 103"/>
                <a:gd name="T85" fmla="*/ 173 h 180"/>
                <a:gd name="T86" fmla="*/ 22 w 103"/>
                <a:gd name="T87" fmla="*/ 178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03" h="180">
                  <a:moveTo>
                    <a:pt x="19" y="180"/>
                  </a:moveTo>
                  <a:lnTo>
                    <a:pt x="21" y="171"/>
                  </a:lnTo>
                  <a:lnTo>
                    <a:pt x="22" y="163"/>
                  </a:lnTo>
                  <a:lnTo>
                    <a:pt x="23" y="155"/>
                  </a:lnTo>
                  <a:lnTo>
                    <a:pt x="24" y="148"/>
                  </a:lnTo>
                  <a:lnTo>
                    <a:pt x="25" y="141"/>
                  </a:lnTo>
                  <a:lnTo>
                    <a:pt x="25" y="134"/>
                  </a:lnTo>
                  <a:lnTo>
                    <a:pt x="26" y="127"/>
                  </a:lnTo>
                  <a:lnTo>
                    <a:pt x="26" y="121"/>
                  </a:lnTo>
                  <a:lnTo>
                    <a:pt x="26" y="115"/>
                  </a:lnTo>
                  <a:lnTo>
                    <a:pt x="26" y="109"/>
                  </a:lnTo>
                  <a:lnTo>
                    <a:pt x="26" y="104"/>
                  </a:lnTo>
                  <a:lnTo>
                    <a:pt x="25" y="98"/>
                  </a:lnTo>
                  <a:lnTo>
                    <a:pt x="25" y="93"/>
                  </a:lnTo>
                  <a:lnTo>
                    <a:pt x="24" y="88"/>
                  </a:lnTo>
                  <a:lnTo>
                    <a:pt x="23" y="83"/>
                  </a:lnTo>
                  <a:lnTo>
                    <a:pt x="23" y="78"/>
                  </a:lnTo>
                  <a:lnTo>
                    <a:pt x="21" y="69"/>
                  </a:lnTo>
                  <a:lnTo>
                    <a:pt x="18" y="59"/>
                  </a:lnTo>
                  <a:lnTo>
                    <a:pt x="16" y="50"/>
                  </a:lnTo>
                  <a:lnTo>
                    <a:pt x="13" y="41"/>
                  </a:lnTo>
                  <a:lnTo>
                    <a:pt x="10" y="31"/>
                  </a:lnTo>
                  <a:lnTo>
                    <a:pt x="7" y="22"/>
                  </a:lnTo>
                  <a:lnTo>
                    <a:pt x="4" y="11"/>
                  </a:lnTo>
                  <a:lnTo>
                    <a:pt x="0" y="0"/>
                  </a:lnTo>
                  <a:lnTo>
                    <a:pt x="7" y="1"/>
                  </a:lnTo>
                  <a:lnTo>
                    <a:pt x="14" y="3"/>
                  </a:lnTo>
                  <a:lnTo>
                    <a:pt x="21" y="5"/>
                  </a:lnTo>
                  <a:lnTo>
                    <a:pt x="28" y="8"/>
                  </a:lnTo>
                  <a:lnTo>
                    <a:pt x="34" y="10"/>
                  </a:lnTo>
                  <a:lnTo>
                    <a:pt x="40" y="13"/>
                  </a:lnTo>
                  <a:lnTo>
                    <a:pt x="46" y="17"/>
                  </a:lnTo>
                  <a:lnTo>
                    <a:pt x="52" y="21"/>
                  </a:lnTo>
                  <a:lnTo>
                    <a:pt x="58" y="25"/>
                  </a:lnTo>
                  <a:lnTo>
                    <a:pt x="63" y="29"/>
                  </a:lnTo>
                  <a:lnTo>
                    <a:pt x="69" y="34"/>
                  </a:lnTo>
                  <a:lnTo>
                    <a:pt x="74" y="40"/>
                  </a:lnTo>
                  <a:lnTo>
                    <a:pt x="79" y="45"/>
                  </a:lnTo>
                  <a:lnTo>
                    <a:pt x="84" y="51"/>
                  </a:lnTo>
                  <a:lnTo>
                    <a:pt x="89" y="58"/>
                  </a:lnTo>
                  <a:lnTo>
                    <a:pt x="93" y="65"/>
                  </a:lnTo>
                  <a:lnTo>
                    <a:pt x="90" y="66"/>
                  </a:lnTo>
                  <a:lnTo>
                    <a:pt x="86" y="67"/>
                  </a:lnTo>
                  <a:lnTo>
                    <a:pt x="84" y="69"/>
                  </a:lnTo>
                  <a:lnTo>
                    <a:pt x="81" y="70"/>
                  </a:lnTo>
                  <a:lnTo>
                    <a:pt x="77" y="73"/>
                  </a:lnTo>
                  <a:lnTo>
                    <a:pt x="74" y="75"/>
                  </a:lnTo>
                  <a:lnTo>
                    <a:pt x="70" y="78"/>
                  </a:lnTo>
                  <a:lnTo>
                    <a:pt x="66" y="80"/>
                  </a:lnTo>
                  <a:lnTo>
                    <a:pt x="64" y="82"/>
                  </a:lnTo>
                  <a:lnTo>
                    <a:pt x="61" y="83"/>
                  </a:lnTo>
                  <a:lnTo>
                    <a:pt x="58" y="84"/>
                  </a:lnTo>
                  <a:lnTo>
                    <a:pt x="55" y="86"/>
                  </a:lnTo>
                  <a:lnTo>
                    <a:pt x="61" y="89"/>
                  </a:lnTo>
                  <a:lnTo>
                    <a:pt x="67" y="92"/>
                  </a:lnTo>
                  <a:lnTo>
                    <a:pt x="72" y="96"/>
                  </a:lnTo>
                  <a:lnTo>
                    <a:pt x="77" y="99"/>
                  </a:lnTo>
                  <a:lnTo>
                    <a:pt x="83" y="102"/>
                  </a:lnTo>
                  <a:lnTo>
                    <a:pt x="89" y="104"/>
                  </a:lnTo>
                  <a:lnTo>
                    <a:pt x="92" y="106"/>
                  </a:lnTo>
                  <a:lnTo>
                    <a:pt x="95" y="107"/>
                  </a:lnTo>
                  <a:lnTo>
                    <a:pt x="99" y="108"/>
                  </a:lnTo>
                  <a:lnTo>
                    <a:pt x="103" y="110"/>
                  </a:lnTo>
                  <a:lnTo>
                    <a:pt x="99" y="111"/>
                  </a:lnTo>
                  <a:lnTo>
                    <a:pt x="95" y="113"/>
                  </a:lnTo>
                  <a:lnTo>
                    <a:pt x="91" y="114"/>
                  </a:lnTo>
                  <a:lnTo>
                    <a:pt x="88" y="116"/>
                  </a:lnTo>
                  <a:lnTo>
                    <a:pt x="85" y="118"/>
                  </a:lnTo>
                  <a:lnTo>
                    <a:pt x="82" y="120"/>
                  </a:lnTo>
                  <a:lnTo>
                    <a:pt x="79" y="122"/>
                  </a:lnTo>
                  <a:lnTo>
                    <a:pt x="77" y="124"/>
                  </a:lnTo>
                  <a:lnTo>
                    <a:pt x="74" y="126"/>
                  </a:lnTo>
                  <a:lnTo>
                    <a:pt x="72" y="128"/>
                  </a:lnTo>
                  <a:lnTo>
                    <a:pt x="69" y="130"/>
                  </a:lnTo>
                  <a:lnTo>
                    <a:pt x="67" y="133"/>
                  </a:lnTo>
                  <a:lnTo>
                    <a:pt x="63" y="137"/>
                  </a:lnTo>
                  <a:lnTo>
                    <a:pt x="59" y="142"/>
                  </a:lnTo>
                  <a:lnTo>
                    <a:pt x="55" y="147"/>
                  </a:lnTo>
                  <a:lnTo>
                    <a:pt x="50" y="152"/>
                  </a:lnTo>
                  <a:lnTo>
                    <a:pt x="46" y="157"/>
                  </a:lnTo>
                  <a:lnTo>
                    <a:pt x="42" y="162"/>
                  </a:lnTo>
                  <a:lnTo>
                    <a:pt x="39" y="164"/>
                  </a:lnTo>
                  <a:lnTo>
                    <a:pt x="37" y="167"/>
                  </a:lnTo>
                  <a:lnTo>
                    <a:pt x="34" y="169"/>
                  </a:lnTo>
                  <a:lnTo>
                    <a:pt x="32" y="171"/>
                  </a:lnTo>
                  <a:lnTo>
                    <a:pt x="29" y="173"/>
                  </a:lnTo>
                  <a:lnTo>
                    <a:pt x="26" y="176"/>
                  </a:lnTo>
                  <a:lnTo>
                    <a:pt x="22" y="178"/>
                  </a:lnTo>
                  <a:lnTo>
                    <a:pt x="19" y="180"/>
                  </a:lnTo>
                  <a:close/>
                </a:path>
              </a:pathLst>
            </a:custGeom>
            <a:solidFill>
              <a:srgbClr val="35436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8" name="Freeform 82"/>
            <p:cNvSpPr>
              <a:spLocks/>
            </p:cNvSpPr>
            <p:nvPr/>
          </p:nvSpPr>
          <p:spPr bwMode="auto">
            <a:xfrm>
              <a:off x="962" y="3077"/>
              <a:ext cx="376" cy="853"/>
            </a:xfrm>
            <a:custGeom>
              <a:avLst/>
              <a:gdLst>
                <a:gd name="T0" fmla="*/ 243 w 376"/>
                <a:gd name="T1" fmla="*/ 8 h 853"/>
                <a:gd name="T2" fmla="*/ 228 w 376"/>
                <a:gd name="T3" fmla="*/ 29 h 853"/>
                <a:gd name="T4" fmla="*/ 213 w 376"/>
                <a:gd name="T5" fmla="*/ 55 h 853"/>
                <a:gd name="T6" fmla="*/ 197 w 376"/>
                <a:gd name="T7" fmla="*/ 85 h 853"/>
                <a:gd name="T8" fmla="*/ 181 w 376"/>
                <a:gd name="T9" fmla="*/ 120 h 853"/>
                <a:gd name="T10" fmla="*/ 165 w 376"/>
                <a:gd name="T11" fmla="*/ 159 h 853"/>
                <a:gd name="T12" fmla="*/ 149 w 376"/>
                <a:gd name="T13" fmla="*/ 202 h 853"/>
                <a:gd name="T14" fmla="*/ 132 w 376"/>
                <a:gd name="T15" fmla="*/ 250 h 853"/>
                <a:gd name="T16" fmla="*/ 116 w 376"/>
                <a:gd name="T17" fmla="*/ 301 h 853"/>
                <a:gd name="T18" fmla="*/ 100 w 376"/>
                <a:gd name="T19" fmla="*/ 356 h 853"/>
                <a:gd name="T20" fmla="*/ 84 w 376"/>
                <a:gd name="T21" fmla="*/ 415 h 853"/>
                <a:gd name="T22" fmla="*/ 68 w 376"/>
                <a:gd name="T23" fmla="*/ 476 h 853"/>
                <a:gd name="T24" fmla="*/ 52 w 376"/>
                <a:gd name="T25" fmla="*/ 540 h 853"/>
                <a:gd name="T26" fmla="*/ 37 w 376"/>
                <a:gd name="T27" fmla="*/ 608 h 853"/>
                <a:gd name="T28" fmla="*/ 22 w 376"/>
                <a:gd name="T29" fmla="*/ 678 h 853"/>
                <a:gd name="T30" fmla="*/ 7 w 376"/>
                <a:gd name="T31" fmla="*/ 750 h 853"/>
                <a:gd name="T32" fmla="*/ 2 w 376"/>
                <a:gd name="T33" fmla="*/ 790 h 853"/>
                <a:gd name="T34" fmla="*/ 10 w 376"/>
                <a:gd name="T35" fmla="*/ 796 h 853"/>
                <a:gd name="T36" fmla="*/ 22 w 376"/>
                <a:gd name="T37" fmla="*/ 802 h 853"/>
                <a:gd name="T38" fmla="*/ 37 w 376"/>
                <a:gd name="T39" fmla="*/ 808 h 853"/>
                <a:gd name="T40" fmla="*/ 55 w 376"/>
                <a:gd name="T41" fmla="*/ 814 h 853"/>
                <a:gd name="T42" fmla="*/ 76 w 376"/>
                <a:gd name="T43" fmla="*/ 820 h 853"/>
                <a:gd name="T44" fmla="*/ 99 w 376"/>
                <a:gd name="T45" fmla="*/ 827 h 853"/>
                <a:gd name="T46" fmla="*/ 122 w 376"/>
                <a:gd name="T47" fmla="*/ 832 h 853"/>
                <a:gd name="T48" fmla="*/ 146 w 376"/>
                <a:gd name="T49" fmla="*/ 838 h 853"/>
                <a:gd name="T50" fmla="*/ 170 w 376"/>
                <a:gd name="T51" fmla="*/ 843 h 853"/>
                <a:gd name="T52" fmla="*/ 193 w 376"/>
                <a:gd name="T53" fmla="*/ 847 h 853"/>
                <a:gd name="T54" fmla="*/ 215 w 376"/>
                <a:gd name="T55" fmla="*/ 850 h 853"/>
                <a:gd name="T56" fmla="*/ 235 w 376"/>
                <a:gd name="T57" fmla="*/ 852 h 853"/>
                <a:gd name="T58" fmla="*/ 252 w 376"/>
                <a:gd name="T59" fmla="*/ 853 h 853"/>
                <a:gd name="T60" fmla="*/ 266 w 376"/>
                <a:gd name="T61" fmla="*/ 853 h 853"/>
                <a:gd name="T62" fmla="*/ 276 w 376"/>
                <a:gd name="T63" fmla="*/ 851 h 853"/>
                <a:gd name="T64" fmla="*/ 285 w 376"/>
                <a:gd name="T65" fmla="*/ 800 h 853"/>
                <a:gd name="T66" fmla="*/ 298 w 376"/>
                <a:gd name="T67" fmla="*/ 691 h 853"/>
                <a:gd name="T68" fmla="*/ 313 w 376"/>
                <a:gd name="T69" fmla="*/ 572 h 853"/>
                <a:gd name="T70" fmla="*/ 328 w 376"/>
                <a:gd name="T71" fmla="*/ 450 h 853"/>
                <a:gd name="T72" fmla="*/ 344 w 376"/>
                <a:gd name="T73" fmla="*/ 332 h 853"/>
                <a:gd name="T74" fmla="*/ 357 w 376"/>
                <a:gd name="T75" fmla="*/ 224 h 853"/>
                <a:gd name="T76" fmla="*/ 367 w 376"/>
                <a:gd name="T77" fmla="*/ 134 h 853"/>
                <a:gd name="T78" fmla="*/ 373 w 376"/>
                <a:gd name="T79" fmla="*/ 81 h 853"/>
                <a:gd name="T80" fmla="*/ 375 w 376"/>
                <a:gd name="T81" fmla="*/ 54 h 853"/>
                <a:gd name="T82" fmla="*/ 374 w 376"/>
                <a:gd name="T83" fmla="*/ 39 h 853"/>
                <a:gd name="T84" fmla="*/ 369 w 376"/>
                <a:gd name="T85" fmla="*/ 32 h 853"/>
                <a:gd name="T86" fmla="*/ 363 w 376"/>
                <a:gd name="T87" fmla="*/ 26 h 853"/>
                <a:gd name="T88" fmla="*/ 355 w 376"/>
                <a:gd name="T89" fmla="*/ 22 h 853"/>
                <a:gd name="T90" fmla="*/ 346 w 376"/>
                <a:gd name="T91" fmla="*/ 18 h 853"/>
                <a:gd name="T92" fmla="*/ 335 w 376"/>
                <a:gd name="T93" fmla="*/ 15 h 853"/>
                <a:gd name="T94" fmla="*/ 324 w 376"/>
                <a:gd name="T95" fmla="*/ 13 h 853"/>
                <a:gd name="T96" fmla="*/ 313 w 376"/>
                <a:gd name="T97" fmla="*/ 12 h 853"/>
                <a:gd name="T98" fmla="*/ 286 w 376"/>
                <a:gd name="T99" fmla="*/ 10 h 853"/>
                <a:gd name="T100" fmla="*/ 263 w 376"/>
                <a:gd name="T101" fmla="*/ 8 h 853"/>
                <a:gd name="T102" fmla="*/ 257 w 376"/>
                <a:gd name="T103" fmla="*/ 6 h 853"/>
                <a:gd name="T104" fmla="*/ 253 w 376"/>
                <a:gd name="T105" fmla="*/ 4 h 853"/>
                <a:gd name="T106" fmla="*/ 251 w 376"/>
                <a:gd name="T107" fmla="*/ 2 h 8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76" h="853">
                  <a:moveTo>
                    <a:pt x="251" y="0"/>
                  </a:moveTo>
                  <a:lnTo>
                    <a:pt x="243" y="8"/>
                  </a:lnTo>
                  <a:lnTo>
                    <a:pt x="236" y="18"/>
                  </a:lnTo>
                  <a:lnTo>
                    <a:pt x="228" y="29"/>
                  </a:lnTo>
                  <a:lnTo>
                    <a:pt x="221" y="41"/>
                  </a:lnTo>
                  <a:lnTo>
                    <a:pt x="213" y="55"/>
                  </a:lnTo>
                  <a:lnTo>
                    <a:pt x="205" y="69"/>
                  </a:lnTo>
                  <a:lnTo>
                    <a:pt x="197" y="85"/>
                  </a:lnTo>
                  <a:lnTo>
                    <a:pt x="189" y="102"/>
                  </a:lnTo>
                  <a:lnTo>
                    <a:pt x="181" y="120"/>
                  </a:lnTo>
                  <a:lnTo>
                    <a:pt x="173" y="139"/>
                  </a:lnTo>
                  <a:lnTo>
                    <a:pt x="165" y="159"/>
                  </a:lnTo>
                  <a:lnTo>
                    <a:pt x="157" y="180"/>
                  </a:lnTo>
                  <a:lnTo>
                    <a:pt x="149" y="202"/>
                  </a:lnTo>
                  <a:lnTo>
                    <a:pt x="140" y="226"/>
                  </a:lnTo>
                  <a:lnTo>
                    <a:pt x="132" y="250"/>
                  </a:lnTo>
                  <a:lnTo>
                    <a:pt x="124" y="275"/>
                  </a:lnTo>
                  <a:lnTo>
                    <a:pt x="116" y="301"/>
                  </a:lnTo>
                  <a:lnTo>
                    <a:pt x="108" y="328"/>
                  </a:lnTo>
                  <a:lnTo>
                    <a:pt x="100" y="356"/>
                  </a:lnTo>
                  <a:lnTo>
                    <a:pt x="92" y="385"/>
                  </a:lnTo>
                  <a:lnTo>
                    <a:pt x="84" y="415"/>
                  </a:lnTo>
                  <a:lnTo>
                    <a:pt x="76" y="445"/>
                  </a:lnTo>
                  <a:lnTo>
                    <a:pt x="68" y="476"/>
                  </a:lnTo>
                  <a:lnTo>
                    <a:pt x="60" y="508"/>
                  </a:lnTo>
                  <a:lnTo>
                    <a:pt x="52" y="540"/>
                  </a:lnTo>
                  <a:lnTo>
                    <a:pt x="45" y="574"/>
                  </a:lnTo>
                  <a:lnTo>
                    <a:pt x="37" y="608"/>
                  </a:lnTo>
                  <a:lnTo>
                    <a:pt x="30" y="642"/>
                  </a:lnTo>
                  <a:lnTo>
                    <a:pt x="22" y="678"/>
                  </a:lnTo>
                  <a:lnTo>
                    <a:pt x="15" y="714"/>
                  </a:lnTo>
                  <a:lnTo>
                    <a:pt x="7" y="750"/>
                  </a:lnTo>
                  <a:lnTo>
                    <a:pt x="0" y="787"/>
                  </a:lnTo>
                  <a:lnTo>
                    <a:pt x="2" y="790"/>
                  </a:lnTo>
                  <a:lnTo>
                    <a:pt x="5" y="793"/>
                  </a:lnTo>
                  <a:lnTo>
                    <a:pt x="10" y="796"/>
                  </a:lnTo>
                  <a:lnTo>
                    <a:pt x="15" y="798"/>
                  </a:lnTo>
                  <a:lnTo>
                    <a:pt x="22" y="802"/>
                  </a:lnTo>
                  <a:lnTo>
                    <a:pt x="29" y="805"/>
                  </a:lnTo>
                  <a:lnTo>
                    <a:pt x="37" y="808"/>
                  </a:lnTo>
                  <a:lnTo>
                    <a:pt x="46" y="811"/>
                  </a:lnTo>
                  <a:lnTo>
                    <a:pt x="55" y="814"/>
                  </a:lnTo>
                  <a:lnTo>
                    <a:pt x="66" y="817"/>
                  </a:lnTo>
                  <a:lnTo>
                    <a:pt x="76" y="820"/>
                  </a:lnTo>
                  <a:lnTo>
                    <a:pt x="87" y="824"/>
                  </a:lnTo>
                  <a:lnTo>
                    <a:pt x="99" y="827"/>
                  </a:lnTo>
                  <a:lnTo>
                    <a:pt x="110" y="829"/>
                  </a:lnTo>
                  <a:lnTo>
                    <a:pt x="122" y="832"/>
                  </a:lnTo>
                  <a:lnTo>
                    <a:pt x="134" y="835"/>
                  </a:lnTo>
                  <a:lnTo>
                    <a:pt x="146" y="838"/>
                  </a:lnTo>
                  <a:lnTo>
                    <a:pt x="158" y="840"/>
                  </a:lnTo>
                  <a:lnTo>
                    <a:pt x="170" y="843"/>
                  </a:lnTo>
                  <a:lnTo>
                    <a:pt x="182" y="845"/>
                  </a:lnTo>
                  <a:lnTo>
                    <a:pt x="193" y="847"/>
                  </a:lnTo>
                  <a:lnTo>
                    <a:pt x="205" y="848"/>
                  </a:lnTo>
                  <a:lnTo>
                    <a:pt x="215" y="850"/>
                  </a:lnTo>
                  <a:lnTo>
                    <a:pt x="225" y="851"/>
                  </a:lnTo>
                  <a:lnTo>
                    <a:pt x="235" y="852"/>
                  </a:lnTo>
                  <a:lnTo>
                    <a:pt x="244" y="853"/>
                  </a:lnTo>
                  <a:lnTo>
                    <a:pt x="252" y="853"/>
                  </a:lnTo>
                  <a:lnTo>
                    <a:pt x="259" y="853"/>
                  </a:lnTo>
                  <a:lnTo>
                    <a:pt x="266" y="853"/>
                  </a:lnTo>
                  <a:lnTo>
                    <a:pt x="271" y="852"/>
                  </a:lnTo>
                  <a:lnTo>
                    <a:pt x="276" y="851"/>
                  </a:lnTo>
                  <a:lnTo>
                    <a:pt x="279" y="850"/>
                  </a:lnTo>
                  <a:lnTo>
                    <a:pt x="285" y="800"/>
                  </a:lnTo>
                  <a:lnTo>
                    <a:pt x="291" y="747"/>
                  </a:lnTo>
                  <a:lnTo>
                    <a:pt x="298" y="691"/>
                  </a:lnTo>
                  <a:lnTo>
                    <a:pt x="306" y="632"/>
                  </a:lnTo>
                  <a:lnTo>
                    <a:pt x="313" y="572"/>
                  </a:lnTo>
                  <a:lnTo>
                    <a:pt x="321" y="511"/>
                  </a:lnTo>
                  <a:lnTo>
                    <a:pt x="328" y="450"/>
                  </a:lnTo>
                  <a:lnTo>
                    <a:pt x="336" y="390"/>
                  </a:lnTo>
                  <a:lnTo>
                    <a:pt x="344" y="332"/>
                  </a:lnTo>
                  <a:lnTo>
                    <a:pt x="350" y="276"/>
                  </a:lnTo>
                  <a:lnTo>
                    <a:pt x="357" y="224"/>
                  </a:lnTo>
                  <a:lnTo>
                    <a:pt x="362" y="176"/>
                  </a:lnTo>
                  <a:lnTo>
                    <a:pt x="367" y="134"/>
                  </a:lnTo>
                  <a:lnTo>
                    <a:pt x="371" y="97"/>
                  </a:lnTo>
                  <a:lnTo>
                    <a:pt x="373" y="81"/>
                  </a:lnTo>
                  <a:lnTo>
                    <a:pt x="374" y="66"/>
                  </a:lnTo>
                  <a:lnTo>
                    <a:pt x="375" y="54"/>
                  </a:lnTo>
                  <a:lnTo>
                    <a:pt x="376" y="44"/>
                  </a:lnTo>
                  <a:lnTo>
                    <a:pt x="374" y="39"/>
                  </a:lnTo>
                  <a:lnTo>
                    <a:pt x="372" y="36"/>
                  </a:lnTo>
                  <a:lnTo>
                    <a:pt x="369" y="32"/>
                  </a:lnTo>
                  <a:lnTo>
                    <a:pt x="366" y="29"/>
                  </a:lnTo>
                  <a:lnTo>
                    <a:pt x="363" y="26"/>
                  </a:lnTo>
                  <a:lnTo>
                    <a:pt x="359" y="24"/>
                  </a:lnTo>
                  <a:lnTo>
                    <a:pt x="355" y="22"/>
                  </a:lnTo>
                  <a:lnTo>
                    <a:pt x="350" y="20"/>
                  </a:lnTo>
                  <a:lnTo>
                    <a:pt x="346" y="18"/>
                  </a:lnTo>
                  <a:lnTo>
                    <a:pt x="340" y="16"/>
                  </a:lnTo>
                  <a:lnTo>
                    <a:pt x="335" y="15"/>
                  </a:lnTo>
                  <a:lnTo>
                    <a:pt x="330" y="14"/>
                  </a:lnTo>
                  <a:lnTo>
                    <a:pt x="324" y="13"/>
                  </a:lnTo>
                  <a:lnTo>
                    <a:pt x="319" y="12"/>
                  </a:lnTo>
                  <a:lnTo>
                    <a:pt x="313" y="12"/>
                  </a:lnTo>
                  <a:lnTo>
                    <a:pt x="307" y="11"/>
                  </a:lnTo>
                  <a:lnTo>
                    <a:pt x="286" y="10"/>
                  </a:lnTo>
                  <a:lnTo>
                    <a:pt x="267" y="8"/>
                  </a:lnTo>
                  <a:lnTo>
                    <a:pt x="263" y="8"/>
                  </a:lnTo>
                  <a:lnTo>
                    <a:pt x="260" y="7"/>
                  </a:lnTo>
                  <a:lnTo>
                    <a:pt x="257" y="6"/>
                  </a:lnTo>
                  <a:lnTo>
                    <a:pt x="255" y="5"/>
                  </a:lnTo>
                  <a:lnTo>
                    <a:pt x="253" y="4"/>
                  </a:lnTo>
                  <a:lnTo>
                    <a:pt x="252" y="3"/>
                  </a:lnTo>
                  <a:lnTo>
                    <a:pt x="251" y="2"/>
                  </a:lnTo>
                  <a:lnTo>
                    <a:pt x="251" y="0"/>
                  </a:lnTo>
                  <a:close/>
                </a:path>
              </a:pathLst>
            </a:custGeom>
            <a:solidFill>
              <a:srgbClr val="4024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9" name="Freeform 83"/>
            <p:cNvSpPr>
              <a:spLocks/>
            </p:cNvSpPr>
            <p:nvPr/>
          </p:nvSpPr>
          <p:spPr bwMode="auto">
            <a:xfrm>
              <a:off x="1236" y="3835"/>
              <a:ext cx="327" cy="100"/>
            </a:xfrm>
            <a:custGeom>
              <a:avLst/>
              <a:gdLst>
                <a:gd name="T0" fmla="*/ 327 w 327"/>
                <a:gd name="T1" fmla="*/ 85 h 100"/>
                <a:gd name="T2" fmla="*/ 289 w 327"/>
                <a:gd name="T3" fmla="*/ 91 h 100"/>
                <a:gd name="T4" fmla="*/ 270 w 327"/>
                <a:gd name="T5" fmla="*/ 94 h 100"/>
                <a:gd name="T6" fmla="*/ 250 w 327"/>
                <a:gd name="T7" fmla="*/ 97 h 100"/>
                <a:gd name="T8" fmla="*/ 230 w 327"/>
                <a:gd name="T9" fmla="*/ 98 h 100"/>
                <a:gd name="T10" fmla="*/ 210 w 327"/>
                <a:gd name="T11" fmla="*/ 99 h 100"/>
                <a:gd name="T12" fmla="*/ 190 w 327"/>
                <a:gd name="T13" fmla="*/ 100 h 100"/>
                <a:gd name="T14" fmla="*/ 170 w 327"/>
                <a:gd name="T15" fmla="*/ 100 h 100"/>
                <a:gd name="T16" fmla="*/ 149 w 327"/>
                <a:gd name="T17" fmla="*/ 99 h 100"/>
                <a:gd name="T18" fmla="*/ 129 w 327"/>
                <a:gd name="T19" fmla="*/ 97 h 100"/>
                <a:gd name="T20" fmla="*/ 108 w 327"/>
                <a:gd name="T21" fmla="*/ 94 h 100"/>
                <a:gd name="T22" fmla="*/ 87 w 327"/>
                <a:gd name="T23" fmla="*/ 91 h 100"/>
                <a:gd name="T24" fmla="*/ 65 w 327"/>
                <a:gd name="T25" fmla="*/ 86 h 100"/>
                <a:gd name="T26" fmla="*/ 44 w 327"/>
                <a:gd name="T27" fmla="*/ 80 h 100"/>
                <a:gd name="T28" fmla="*/ 22 w 327"/>
                <a:gd name="T29" fmla="*/ 74 h 100"/>
                <a:gd name="T30" fmla="*/ 0 w 327"/>
                <a:gd name="T31" fmla="*/ 65 h 100"/>
                <a:gd name="T32" fmla="*/ 23 w 327"/>
                <a:gd name="T33" fmla="*/ 3 h 100"/>
                <a:gd name="T34" fmla="*/ 42 w 327"/>
                <a:gd name="T35" fmla="*/ 7 h 100"/>
                <a:gd name="T36" fmla="*/ 61 w 327"/>
                <a:gd name="T37" fmla="*/ 12 h 100"/>
                <a:gd name="T38" fmla="*/ 80 w 327"/>
                <a:gd name="T39" fmla="*/ 15 h 100"/>
                <a:gd name="T40" fmla="*/ 98 w 327"/>
                <a:gd name="T41" fmla="*/ 18 h 100"/>
                <a:gd name="T42" fmla="*/ 117 w 327"/>
                <a:gd name="T43" fmla="*/ 20 h 100"/>
                <a:gd name="T44" fmla="*/ 135 w 327"/>
                <a:gd name="T45" fmla="*/ 22 h 100"/>
                <a:gd name="T46" fmla="*/ 153 w 327"/>
                <a:gd name="T47" fmla="*/ 23 h 100"/>
                <a:gd name="T48" fmla="*/ 172 w 327"/>
                <a:gd name="T49" fmla="*/ 24 h 100"/>
                <a:gd name="T50" fmla="*/ 190 w 327"/>
                <a:gd name="T51" fmla="*/ 24 h 100"/>
                <a:gd name="T52" fmla="*/ 208 w 327"/>
                <a:gd name="T53" fmla="*/ 23 h 100"/>
                <a:gd name="T54" fmla="*/ 225 w 327"/>
                <a:gd name="T55" fmla="*/ 22 h 100"/>
                <a:gd name="T56" fmla="*/ 243 w 327"/>
                <a:gd name="T57" fmla="*/ 20 h 100"/>
                <a:gd name="T58" fmla="*/ 260 w 327"/>
                <a:gd name="T59" fmla="*/ 18 h 100"/>
                <a:gd name="T60" fmla="*/ 278 w 327"/>
                <a:gd name="T61" fmla="*/ 15 h 100"/>
                <a:gd name="T62" fmla="*/ 295 w 327"/>
                <a:gd name="T63" fmla="*/ 11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27" h="100">
                  <a:moveTo>
                    <a:pt x="303" y="9"/>
                  </a:moveTo>
                  <a:lnTo>
                    <a:pt x="327" y="85"/>
                  </a:lnTo>
                  <a:lnTo>
                    <a:pt x="308" y="88"/>
                  </a:lnTo>
                  <a:lnTo>
                    <a:pt x="289" y="91"/>
                  </a:lnTo>
                  <a:lnTo>
                    <a:pt x="279" y="93"/>
                  </a:lnTo>
                  <a:lnTo>
                    <a:pt x="270" y="94"/>
                  </a:lnTo>
                  <a:lnTo>
                    <a:pt x="260" y="95"/>
                  </a:lnTo>
                  <a:lnTo>
                    <a:pt x="250" y="97"/>
                  </a:lnTo>
                  <a:lnTo>
                    <a:pt x="240" y="97"/>
                  </a:lnTo>
                  <a:lnTo>
                    <a:pt x="230" y="98"/>
                  </a:lnTo>
                  <a:lnTo>
                    <a:pt x="220" y="99"/>
                  </a:lnTo>
                  <a:lnTo>
                    <a:pt x="210" y="99"/>
                  </a:lnTo>
                  <a:lnTo>
                    <a:pt x="200" y="100"/>
                  </a:lnTo>
                  <a:lnTo>
                    <a:pt x="190" y="100"/>
                  </a:lnTo>
                  <a:lnTo>
                    <a:pt x="180" y="100"/>
                  </a:lnTo>
                  <a:lnTo>
                    <a:pt x="170" y="100"/>
                  </a:lnTo>
                  <a:lnTo>
                    <a:pt x="160" y="99"/>
                  </a:lnTo>
                  <a:lnTo>
                    <a:pt x="149" y="99"/>
                  </a:lnTo>
                  <a:lnTo>
                    <a:pt x="139" y="98"/>
                  </a:lnTo>
                  <a:lnTo>
                    <a:pt x="129" y="97"/>
                  </a:lnTo>
                  <a:lnTo>
                    <a:pt x="118" y="96"/>
                  </a:lnTo>
                  <a:lnTo>
                    <a:pt x="108" y="94"/>
                  </a:lnTo>
                  <a:lnTo>
                    <a:pt x="97" y="93"/>
                  </a:lnTo>
                  <a:lnTo>
                    <a:pt x="87" y="91"/>
                  </a:lnTo>
                  <a:lnTo>
                    <a:pt x="76" y="89"/>
                  </a:lnTo>
                  <a:lnTo>
                    <a:pt x="65" y="86"/>
                  </a:lnTo>
                  <a:lnTo>
                    <a:pt x="54" y="83"/>
                  </a:lnTo>
                  <a:lnTo>
                    <a:pt x="44" y="80"/>
                  </a:lnTo>
                  <a:lnTo>
                    <a:pt x="33" y="77"/>
                  </a:lnTo>
                  <a:lnTo>
                    <a:pt x="22" y="74"/>
                  </a:lnTo>
                  <a:lnTo>
                    <a:pt x="11" y="70"/>
                  </a:lnTo>
                  <a:lnTo>
                    <a:pt x="0" y="65"/>
                  </a:lnTo>
                  <a:lnTo>
                    <a:pt x="14" y="0"/>
                  </a:lnTo>
                  <a:lnTo>
                    <a:pt x="23" y="3"/>
                  </a:lnTo>
                  <a:lnTo>
                    <a:pt x="33" y="5"/>
                  </a:lnTo>
                  <a:lnTo>
                    <a:pt x="42" y="7"/>
                  </a:lnTo>
                  <a:lnTo>
                    <a:pt x="52" y="10"/>
                  </a:lnTo>
                  <a:lnTo>
                    <a:pt x="61" y="12"/>
                  </a:lnTo>
                  <a:lnTo>
                    <a:pt x="70" y="13"/>
                  </a:lnTo>
                  <a:lnTo>
                    <a:pt x="80" y="15"/>
                  </a:lnTo>
                  <a:lnTo>
                    <a:pt x="89" y="17"/>
                  </a:lnTo>
                  <a:lnTo>
                    <a:pt x="98" y="18"/>
                  </a:lnTo>
                  <a:lnTo>
                    <a:pt x="107" y="19"/>
                  </a:lnTo>
                  <a:lnTo>
                    <a:pt x="117" y="20"/>
                  </a:lnTo>
                  <a:lnTo>
                    <a:pt x="126" y="21"/>
                  </a:lnTo>
                  <a:lnTo>
                    <a:pt x="135" y="22"/>
                  </a:lnTo>
                  <a:lnTo>
                    <a:pt x="144" y="23"/>
                  </a:lnTo>
                  <a:lnTo>
                    <a:pt x="153" y="23"/>
                  </a:lnTo>
                  <a:lnTo>
                    <a:pt x="162" y="23"/>
                  </a:lnTo>
                  <a:lnTo>
                    <a:pt x="172" y="24"/>
                  </a:lnTo>
                  <a:lnTo>
                    <a:pt x="181" y="24"/>
                  </a:lnTo>
                  <a:lnTo>
                    <a:pt x="190" y="24"/>
                  </a:lnTo>
                  <a:lnTo>
                    <a:pt x="199" y="23"/>
                  </a:lnTo>
                  <a:lnTo>
                    <a:pt x="208" y="23"/>
                  </a:lnTo>
                  <a:lnTo>
                    <a:pt x="217" y="22"/>
                  </a:lnTo>
                  <a:lnTo>
                    <a:pt x="225" y="22"/>
                  </a:lnTo>
                  <a:lnTo>
                    <a:pt x="234" y="21"/>
                  </a:lnTo>
                  <a:lnTo>
                    <a:pt x="243" y="20"/>
                  </a:lnTo>
                  <a:lnTo>
                    <a:pt x="252" y="19"/>
                  </a:lnTo>
                  <a:lnTo>
                    <a:pt x="260" y="18"/>
                  </a:lnTo>
                  <a:lnTo>
                    <a:pt x="269" y="16"/>
                  </a:lnTo>
                  <a:lnTo>
                    <a:pt x="278" y="15"/>
                  </a:lnTo>
                  <a:lnTo>
                    <a:pt x="286" y="13"/>
                  </a:lnTo>
                  <a:lnTo>
                    <a:pt x="295" y="11"/>
                  </a:lnTo>
                  <a:lnTo>
                    <a:pt x="303" y="9"/>
                  </a:lnTo>
                  <a:close/>
                </a:path>
              </a:pathLst>
            </a:custGeom>
            <a:solidFill>
              <a:srgbClr val="38201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0" name="Freeform 84"/>
            <p:cNvSpPr>
              <a:spLocks/>
            </p:cNvSpPr>
            <p:nvPr/>
          </p:nvSpPr>
          <p:spPr bwMode="auto">
            <a:xfrm>
              <a:off x="1236" y="3837"/>
              <a:ext cx="329" cy="102"/>
            </a:xfrm>
            <a:custGeom>
              <a:avLst/>
              <a:gdLst>
                <a:gd name="T0" fmla="*/ 329 w 329"/>
                <a:gd name="T1" fmla="*/ 89 h 102"/>
                <a:gd name="T2" fmla="*/ 310 w 329"/>
                <a:gd name="T3" fmla="*/ 93 h 102"/>
                <a:gd name="T4" fmla="*/ 291 w 329"/>
                <a:gd name="T5" fmla="*/ 96 h 102"/>
                <a:gd name="T6" fmla="*/ 271 w 329"/>
                <a:gd name="T7" fmla="*/ 98 h 102"/>
                <a:gd name="T8" fmla="*/ 252 w 329"/>
                <a:gd name="T9" fmla="*/ 100 h 102"/>
                <a:gd name="T10" fmla="*/ 232 w 329"/>
                <a:gd name="T11" fmla="*/ 101 h 102"/>
                <a:gd name="T12" fmla="*/ 212 w 329"/>
                <a:gd name="T13" fmla="*/ 102 h 102"/>
                <a:gd name="T14" fmla="*/ 191 w 329"/>
                <a:gd name="T15" fmla="*/ 102 h 102"/>
                <a:gd name="T16" fmla="*/ 171 w 329"/>
                <a:gd name="T17" fmla="*/ 101 h 102"/>
                <a:gd name="T18" fmla="*/ 150 w 329"/>
                <a:gd name="T19" fmla="*/ 99 h 102"/>
                <a:gd name="T20" fmla="*/ 129 w 329"/>
                <a:gd name="T21" fmla="*/ 97 h 102"/>
                <a:gd name="T22" fmla="*/ 108 w 329"/>
                <a:gd name="T23" fmla="*/ 94 h 102"/>
                <a:gd name="T24" fmla="*/ 87 w 329"/>
                <a:gd name="T25" fmla="*/ 90 h 102"/>
                <a:gd name="T26" fmla="*/ 65 w 329"/>
                <a:gd name="T27" fmla="*/ 85 h 102"/>
                <a:gd name="T28" fmla="*/ 44 w 329"/>
                <a:gd name="T29" fmla="*/ 79 h 102"/>
                <a:gd name="T30" fmla="*/ 22 w 329"/>
                <a:gd name="T31" fmla="*/ 72 h 102"/>
                <a:gd name="T32" fmla="*/ 0 w 329"/>
                <a:gd name="T33" fmla="*/ 63 h 102"/>
                <a:gd name="T34" fmla="*/ 13 w 329"/>
                <a:gd name="T35" fmla="*/ 3 h 102"/>
                <a:gd name="T36" fmla="*/ 23 w 329"/>
                <a:gd name="T37" fmla="*/ 10 h 102"/>
                <a:gd name="T38" fmla="*/ 36 w 329"/>
                <a:gd name="T39" fmla="*/ 16 h 102"/>
                <a:gd name="T40" fmla="*/ 51 w 329"/>
                <a:gd name="T41" fmla="*/ 21 h 102"/>
                <a:gd name="T42" fmla="*/ 68 w 329"/>
                <a:gd name="T43" fmla="*/ 26 h 102"/>
                <a:gd name="T44" fmla="*/ 86 w 329"/>
                <a:gd name="T45" fmla="*/ 30 h 102"/>
                <a:gd name="T46" fmla="*/ 106 w 329"/>
                <a:gd name="T47" fmla="*/ 33 h 102"/>
                <a:gd name="T48" fmla="*/ 127 w 329"/>
                <a:gd name="T49" fmla="*/ 36 h 102"/>
                <a:gd name="T50" fmla="*/ 148 w 329"/>
                <a:gd name="T51" fmla="*/ 38 h 102"/>
                <a:gd name="T52" fmla="*/ 170 w 329"/>
                <a:gd name="T53" fmla="*/ 39 h 102"/>
                <a:gd name="T54" fmla="*/ 193 w 329"/>
                <a:gd name="T55" fmla="*/ 39 h 102"/>
                <a:gd name="T56" fmla="*/ 215 w 329"/>
                <a:gd name="T57" fmla="*/ 38 h 102"/>
                <a:gd name="T58" fmla="*/ 237 w 329"/>
                <a:gd name="T59" fmla="*/ 36 h 102"/>
                <a:gd name="T60" fmla="*/ 259 w 329"/>
                <a:gd name="T61" fmla="*/ 32 h 102"/>
                <a:gd name="T62" fmla="*/ 280 w 329"/>
                <a:gd name="T63" fmla="*/ 28 h 102"/>
                <a:gd name="T64" fmla="*/ 300 w 329"/>
                <a:gd name="T65" fmla="*/ 22 h 102"/>
                <a:gd name="T66" fmla="*/ 310 w 329"/>
                <a:gd name="T67" fmla="*/ 19 h 102"/>
                <a:gd name="T68" fmla="*/ 313 w 329"/>
                <a:gd name="T69" fmla="*/ 19 h 102"/>
                <a:gd name="T70" fmla="*/ 317 w 329"/>
                <a:gd name="T71" fmla="*/ 19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29" h="102">
                  <a:moveTo>
                    <a:pt x="319" y="19"/>
                  </a:moveTo>
                  <a:lnTo>
                    <a:pt x="329" y="89"/>
                  </a:lnTo>
                  <a:lnTo>
                    <a:pt x="320" y="91"/>
                  </a:lnTo>
                  <a:lnTo>
                    <a:pt x="310" y="93"/>
                  </a:lnTo>
                  <a:lnTo>
                    <a:pt x="301" y="94"/>
                  </a:lnTo>
                  <a:lnTo>
                    <a:pt x="291" y="96"/>
                  </a:lnTo>
                  <a:lnTo>
                    <a:pt x="281" y="97"/>
                  </a:lnTo>
                  <a:lnTo>
                    <a:pt x="271" y="98"/>
                  </a:lnTo>
                  <a:lnTo>
                    <a:pt x="261" y="99"/>
                  </a:lnTo>
                  <a:lnTo>
                    <a:pt x="252" y="100"/>
                  </a:lnTo>
                  <a:lnTo>
                    <a:pt x="242" y="101"/>
                  </a:lnTo>
                  <a:lnTo>
                    <a:pt x="232" y="101"/>
                  </a:lnTo>
                  <a:lnTo>
                    <a:pt x="222" y="102"/>
                  </a:lnTo>
                  <a:lnTo>
                    <a:pt x="212" y="102"/>
                  </a:lnTo>
                  <a:lnTo>
                    <a:pt x="202" y="102"/>
                  </a:lnTo>
                  <a:lnTo>
                    <a:pt x="191" y="102"/>
                  </a:lnTo>
                  <a:lnTo>
                    <a:pt x="181" y="102"/>
                  </a:lnTo>
                  <a:lnTo>
                    <a:pt x="171" y="101"/>
                  </a:lnTo>
                  <a:lnTo>
                    <a:pt x="161" y="101"/>
                  </a:lnTo>
                  <a:lnTo>
                    <a:pt x="150" y="99"/>
                  </a:lnTo>
                  <a:lnTo>
                    <a:pt x="140" y="99"/>
                  </a:lnTo>
                  <a:lnTo>
                    <a:pt x="129" y="97"/>
                  </a:lnTo>
                  <a:lnTo>
                    <a:pt x="119" y="96"/>
                  </a:lnTo>
                  <a:lnTo>
                    <a:pt x="108" y="94"/>
                  </a:lnTo>
                  <a:lnTo>
                    <a:pt x="97" y="92"/>
                  </a:lnTo>
                  <a:lnTo>
                    <a:pt x="87" y="90"/>
                  </a:lnTo>
                  <a:lnTo>
                    <a:pt x="76" y="87"/>
                  </a:lnTo>
                  <a:lnTo>
                    <a:pt x="65" y="85"/>
                  </a:lnTo>
                  <a:lnTo>
                    <a:pt x="54" y="82"/>
                  </a:lnTo>
                  <a:lnTo>
                    <a:pt x="44" y="79"/>
                  </a:lnTo>
                  <a:lnTo>
                    <a:pt x="33" y="75"/>
                  </a:lnTo>
                  <a:lnTo>
                    <a:pt x="22" y="72"/>
                  </a:lnTo>
                  <a:lnTo>
                    <a:pt x="11" y="68"/>
                  </a:lnTo>
                  <a:lnTo>
                    <a:pt x="0" y="63"/>
                  </a:lnTo>
                  <a:lnTo>
                    <a:pt x="9" y="0"/>
                  </a:lnTo>
                  <a:lnTo>
                    <a:pt x="13" y="3"/>
                  </a:lnTo>
                  <a:lnTo>
                    <a:pt x="18" y="7"/>
                  </a:lnTo>
                  <a:lnTo>
                    <a:pt x="23" y="10"/>
                  </a:lnTo>
                  <a:lnTo>
                    <a:pt x="29" y="13"/>
                  </a:lnTo>
                  <a:lnTo>
                    <a:pt x="36" y="16"/>
                  </a:lnTo>
                  <a:lnTo>
                    <a:pt x="43" y="18"/>
                  </a:lnTo>
                  <a:lnTo>
                    <a:pt x="51" y="21"/>
                  </a:lnTo>
                  <a:lnTo>
                    <a:pt x="59" y="23"/>
                  </a:lnTo>
                  <a:lnTo>
                    <a:pt x="68" y="26"/>
                  </a:lnTo>
                  <a:lnTo>
                    <a:pt x="77" y="28"/>
                  </a:lnTo>
                  <a:lnTo>
                    <a:pt x="86" y="30"/>
                  </a:lnTo>
                  <a:lnTo>
                    <a:pt x="96" y="32"/>
                  </a:lnTo>
                  <a:lnTo>
                    <a:pt x="106" y="33"/>
                  </a:lnTo>
                  <a:lnTo>
                    <a:pt x="116" y="35"/>
                  </a:lnTo>
                  <a:lnTo>
                    <a:pt x="127" y="36"/>
                  </a:lnTo>
                  <a:lnTo>
                    <a:pt x="137" y="37"/>
                  </a:lnTo>
                  <a:lnTo>
                    <a:pt x="148" y="38"/>
                  </a:lnTo>
                  <a:lnTo>
                    <a:pt x="159" y="38"/>
                  </a:lnTo>
                  <a:lnTo>
                    <a:pt x="170" y="39"/>
                  </a:lnTo>
                  <a:lnTo>
                    <a:pt x="181" y="39"/>
                  </a:lnTo>
                  <a:lnTo>
                    <a:pt x="193" y="39"/>
                  </a:lnTo>
                  <a:lnTo>
                    <a:pt x="204" y="38"/>
                  </a:lnTo>
                  <a:lnTo>
                    <a:pt x="215" y="38"/>
                  </a:lnTo>
                  <a:lnTo>
                    <a:pt x="226" y="37"/>
                  </a:lnTo>
                  <a:lnTo>
                    <a:pt x="237" y="36"/>
                  </a:lnTo>
                  <a:lnTo>
                    <a:pt x="248" y="34"/>
                  </a:lnTo>
                  <a:lnTo>
                    <a:pt x="259" y="32"/>
                  </a:lnTo>
                  <a:lnTo>
                    <a:pt x="270" y="30"/>
                  </a:lnTo>
                  <a:lnTo>
                    <a:pt x="280" y="28"/>
                  </a:lnTo>
                  <a:lnTo>
                    <a:pt x="290" y="25"/>
                  </a:lnTo>
                  <a:lnTo>
                    <a:pt x="300" y="22"/>
                  </a:lnTo>
                  <a:lnTo>
                    <a:pt x="309" y="19"/>
                  </a:lnTo>
                  <a:lnTo>
                    <a:pt x="310" y="19"/>
                  </a:lnTo>
                  <a:lnTo>
                    <a:pt x="312" y="19"/>
                  </a:lnTo>
                  <a:lnTo>
                    <a:pt x="313" y="19"/>
                  </a:lnTo>
                  <a:lnTo>
                    <a:pt x="314" y="18"/>
                  </a:lnTo>
                  <a:lnTo>
                    <a:pt x="317" y="19"/>
                  </a:lnTo>
                  <a:lnTo>
                    <a:pt x="319" y="19"/>
                  </a:lnTo>
                  <a:close/>
                </a:path>
              </a:pathLst>
            </a:custGeom>
            <a:solidFill>
              <a:srgbClr val="4024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1" name="Freeform 85"/>
            <p:cNvSpPr>
              <a:spLocks/>
            </p:cNvSpPr>
            <p:nvPr/>
          </p:nvSpPr>
          <p:spPr bwMode="auto">
            <a:xfrm>
              <a:off x="937" y="3815"/>
              <a:ext cx="323" cy="123"/>
            </a:xfrm>
            <a:custGeom>
              <a:avLst/>
              <a:gdLst>
                <a:gd name="T0" fmla="*/ 315 w 323"/>
                <a:gd name="T1" fmla="*/ 116 h 123"/>
                <a:gd name="T2" fmla="*/ 276 w 323"/>
                <a:gd name="T3" fmla="*/ 120 h 123"/>
                <a:gd name="T4" fmla="*/ 256 w 323"/>
                <a:gd name="T5" fmla="*/ 121 h 123"/>
                <a:gd name="T6" fmla="*/ 236 w 323"/>
                <a:gd name="T7" fmla="*/ 122 h 123"/>
                <a:gd name="T8" fmla="*/ 216 w 323"/>
                <a:gd name="T9" fmla="*/ 123 h 123"/>
                <a:gd name="T10" fmla="*/ 196 w 323"/>
                <a:gd name="T11" fmla="*/ 122 h 123"/>
                <a:gd name="T12" fmla="*/ 177 w 323"/>
                <a:gd name="T13" fmla="*/ 121 h 123"/>
                <a:gd name="T14" fmla="*/ 157 w 323"/>
                <a:gd name="T15" fmla="*/ 120 h 123"/>
                <a:gd name="T16" fmla="*/ 137 w 323"/>
                <a:gd name="T17" fmla="*/ 117 h 123"/>
                <a:gd name="T18" fmla="*/ 117 w 323"/>
                <a:gd name="T19" fmla="*/ 114 h 123"/>
                <a:gd name="T20" fmla="*/ 98 w 323"/>
                <a:gd name="T21" fmla="*/ 110 h 123"/>
                <a:gd name="T22" fmla="*/ 78 w 323"/>
                <a:gd name="T23" fmla="*/ 105 h 123"/>
                <a:gd name="T24" fmla="*/ 58 w 323"/>
                <a:gd name="T25" fmla="*/ 98 h 123"/>
                <a:gd name="T26" fmla="*/ 39 w 323"/>
                <a:gd name="T27" fmla="*/ 91 h 123"/>
                <a:gd name="T28" fmla="*/ 19 w 323"/>
                <a:gd name="T29" fmla="*/ 83 h 123"/>
                <a:gd name="T30" fmla="*/ 0 w 323"/>
                <a:gd name="T31" fmla="*/ 73 h 123"/>
                <a:gd name="T32" fmla="*/ 41 w 323"/>
                <a:gd name="T33" fmla="*/ 3 h 123"/>
                <a:gd name="T34" fmla="*/ 58 w 323"/>
                <a:gd name="T35" fmla="*/ 10 h 123"/>
                <a:gd name="T36" fmla="*/ 75 w 323"/>
                <a:gd name="T37" fmla="*/ 16 h 123"/>
                <a:gd name="T38" fmla="*/ 92 w 323"/>
                <a:gd name="T39" fmla="*/ 21 h 123"/>
                <a:gd name="T40" fmla="*/ 110 w 323"/>
                <a:gd name="T41" fmla="*/ 26 h 123"/>
                <a:gd name="T42" fmla="*/ 127 w 323"/>
                <a:gd name="T43" fmla="*/ 30 h 123"/>
                <a:gd name="T44" fmla="*/ 145 w 323"/>
                <a:gd name="T45" fmla="*/ 33 h 123"/>
                <a:gd name="T46" fmla="*/ 163 w 323"/>
                <a:gd name="T47" fmla="*/ 36 h 123"/>
                <a:gd name="T48" fmla="*/ 182 w 323"/>
                <a:gd name="T49" fmla="*/ 38 h 123"/>
                <a:gd name="T50" fmla="*/ 200 w 323"/>
                <a:gd name="T51" fmla="*/ 39 h 123"/>
                <a:gd name="T52" fmla="*/ 219 w 323"/>
                <a:gd name="T53" fmla="*/ 40 h 123"/>
                <a:gd name="T54" fmla="*/ 237 w 323"/>
                <a:gd name="T55" fmla="*/ 40 h 123"/>
                <a:gd name="T56" fmla="*/ 256 w 323"/>
                <a:gd name="T57" fmla="*/ 40 h 123"/>
                <a:gd name="T58" fmla="*/ 275 w 323"/>
                <a:gd name="T59" fmla="*/ 38 h 123"/>
                <a:gd name="T60" fmla="*/ 294 w 323"/>
                <a:gd name="T61" fmla="*/ 37 h 123"/>
                <a:gd name="T62" fmla="*/ 313 w 323"/>
                <a:gd name="T63" fmla="*/ 34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23" h="123">
                  <a:moveTo>
                    <a:pt x="323" y="33"/>
                  </a:moveTo>
                  <a:lnTo>
                    <a:pt x="315" y="116"/>
                  </a:lnTo>
                  <a:lnTo>
                    <a:pt x="295" y="118"/>
                  </a:lnTo>
                  <a:lnTo>
                    <a:pt x="276" y="120"/>
                  </a:lnTo>
                  <a:lnTo>
                    <a:pt x="266" y="121"/>
                  </a:lnTo>
                  <a:lnTo>
                    <a:pt x="256" y="121"/>
                  </a:lnTo>
                  <a:lnTo>
                    <a:pt x="246" y="122"/>
                  </a:lnTo>
                  <a:lnTo>
                    <a:pt x="236" y="122"/>
                  </a:lnTo>
                  <a:lnTo>
                    <a:pt x="226" y="123"/>
                  </a:lnTo>
                  <a:lnTo>
                    <a:pt x="216" y="123"/>
                  </a:lnTo>
                  <a:lnTo>
                    <a:pt x="206" y="123"/>
                  </a:lnTo>
                  <a:lnTo>
                    <a:pt x="196" y="122"/>
                  </a:lnTo>
                  <a:lnTo>
                    <a:pt x="187" y="122"/>
                  </a:lnTo>
                  <a:lnTo>
                    <a:pt x="177" y="121"/>
                  </a:lnTo>
                  <a:lnTo>
                    <a:pt x="167" y="121"/>
                  </a:lnTo>
                  <a:lnTo>
                    <a:pt x="157" y="120"/>
                  </a:lnTo>
                  <a:lnTo>
                    <a:pt x="147" y="119"/>
                  </a:lnTo>
                  <a:lnTo>
                    <a:pt x="137" y="117"/>
                  </a:lnTo>
                  <a:lnTo>
                    <a:pt x="127" y="116"/>
                  </a:lnTo>
                  <a:lnTo>
                    <a:pt x="117" y="114"/>
                  </a:lnTo>
                  <a:lnTo>
                    <a:pt x="107" y="112"/>
                  </a:lnTo>
                  <a:lnTo>
                    <a:pt x="98" y="110"/>
                  </a:lnTo>
                  <a:lnTo>
                    <a:pt x="88" y="107"/>
                  </a:lnTo>
                  <a:lnTo>
                    <a:pt x="78" y="105"/>
                  </a:lnTo>
                  <a:lnTo>
                    <a:pt x="68" y="102"/>
                  </a:lnTo>
                  <a:lnTo>
                    <a:pt x="58" y="98"/>
                  </a:lnTo>
                  <a:lnTo>
                    <a:pt x="48" y="95"/>
                  </a:lnTo>
                  <a:lnTo>
                    <a:pt x="39" y="91"/>
                  </a:lnTo>
                  <a:lnTo>
                    <a:pt x="29" y="87"/>
                  </a:lnTo>
                  <a:lnTo>
                    <a:pt x="19" y="83"/>
                  </a:lnTo>
                  <a:lnTo>
                    <a:pt x="9" y="78"/>
                  </a:lnTo>
                  <a:lnTo>
                    <a:pt x="0" y="73"/>
                  </a:lnTo>
                  <a:lnTo>
                    <a:pt x="33" y="0"/>
                  </a:lnTo>
                  <a:lnTo>
                    <a:pt x="41" y="3"/>
                  </a:lnTo>
                  <a:lnTo>
                    <a:pt x="50" y="7"/>
                  </a:lnTo>
                  <a:lnTo>
                    <a:pt x="58" y="10"/>
                  </a:lnTo>
                  <a:lnTo>
                    <a:pt x="67" y="13"/>
                  </a:lnTo>
                  <a:lnTo>
                    <a:pt x="75" y="16"/>
                  </a:lnTo>
                  <a:lnTo>
                    <a:pt x="84" y="19"/>
                  </a:lnTo>
                  <a:lnTo>
                    <a:pt x="92" y="21"/>
                  </a:lnTo>
                  <a:lnTo>
                    <a:pt x="101" y="23"/>
                  </a:lnTo>
                  <a:lnTo>
                    <a:pt x="110" y="26"/>
                  </a:lnTo>
                  <a:lnTo>
                    <a:pt x="119" y="28"/>
                  </a:lnTo>
                  <a:lnTo>
                    <a:pt x="127" y="30"/>
                  </a:lnTo>
                  <a:lnTo>
                    <a:pt x="136" y="32"/>
                  </a:lnTo>
                  <a:lnTo>
                    <a:pt x="145" y="33"/>
                  </a:lnTo>
                  <a:lnTo>
                    <a:pt x="154" y="35"/>
                  </a:lnTo>
                  <a:lnTo>
                    <a:pt x="163" y="36"/>
                  </a:lnTo>
                  <a:lnTo>
                    <a:pt x="172" y="37"/>
                  </a:lnTo>
                  <a:lnTo>
                    <a:pt x="182" y="38"/>
                  </a:lnTo>
                  <a:lnTo>
                    <a:pt x="191" y="39"/>
                  </a:lnTo>
                  <a:lnTo>
                    <a:pt x="200" y="39"/>
                  </a:lnTo>
                  <a:lnTo>
                    <a:pt x="209" y="40"/>
                  </a:lnTo>
                  <a:lnTo>
                    <a:pt x="219" y="40"/>
                  </a:lnTo>
                  <a:lnTo>
                    <a:pt x="228" y="40"/>
                  </a:lnTo>
                  <a:lnTo>
                    <a:pt x="237" y="40"/>
                  </a:lnTo>
                  <a:lnTo>
                    <a:pt x="247" y="40"/>
                  </a:lnTo>
                  <a:lnTo>
                    <a:pt x="256" y="40"/>
                  </a:lnTo>
                  <a:lnTo>
                    <a:pt x="266" y="39"/>
                  </a:lnTo>
                  <a:lnTo>
                    <a:pt x="275" y="38"/>
                  </a:lnTo>
                  <a:lnTo>
                    <a:pt x="285" y="38"/>
                  </a:lnTo>
                  <a:lnTo>
                    <a:pt x="294" y="37"/>
                  </a:lnTo>
                  <a:lnTo>
                    <a:pt x="304" y="35"/>
                  </a:lnTo>
                  <a:lnTo>
                    <a:pt x="313" y="34"/>
                  </a:lnTo>
                  <a:lnTo>
                    <a:pt x="323" y="33"/>
                  </a:lnTo>
                  <a:close/>
                </a:path>
              </a:pathLst>
            </a:custGeom>
            <a:solidFill>
              <a:srgbClr val="38201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2" name="Freeform 86"/>
            <p:cNvSpPr>
              <a:spLocks/>
            </p:cNvSpPr>
            <p:nvPr/>
          </p:nvSpPr>
          <p:spPr bwMode="auto">
            <a:xfrm>
              <a:off x="937" y="3824"/>
              <a:ext cx="326" cy="119"/>
            </a:xfrm>
            <a:custGeom>
              <a:avLst/>
              <a:gdLst>
                <a:gd name="T0" fmla="*/ 315 w 326"/>
                <a:gd name="T1" fmla="*/ 114 h 119"/>
                <a:gd name="T2" fmla="*/ 295 w 326"/>
                <a:gd name="T3" fmla="*/ 116 h 119"/>
                <a:gd name="T4" fmla="*/ 276 w 326"/>
                <a:gd name="T5" fmla="*/ 118 h 119"/>
                <a:gd name="T6" fmla="*/ 256 w 326"/>
                <a:gd name="T7" fmla="*/ 119 h 119"/>
                <a:gd name="T8" fmla="*/ 236 w 326"/>
                <a:gd name="T9" fmla="*/ 119 h 119"/>
                <a:gd name="T10" fmla="*/ 216 w 326"/>
                <a:gd name="T11" fmla="*/ 119 h 119"/>
                <a:gd name="T12" fmla="*/ 196 w 326"/>
                <a:gd name="T13" fmla="*/ 118 h 119"/>
                <a:gd name="T14" fmla="*/ 176 w 326"/>
                <a:gd name="T15" fmla="*/ 117 h 119"/>
                <a:gd name="T16" fmla="*/ 157 w 326"/>
                <a:gd name="T17" fmla="*/ 114 h 119"/>
                <a:gd name="T18" fmla="*/ 137 w 326"/>
                <a:gd name="T19" fmla="*/ 111 h 119"/>
                <a:gd name="T20" fmla="*/ 117 w 326"/>
                <a:gd name="T21" fmla="*/ 107 h 119"/>
                <a:gd name="T22" fmla="*/ 98 w 326"/>
                <a:gd name="T23" fmla="*/ 102 h 119"/>
                <a:gd name="T24" fmla="*/ 78 w 326"/>
                <a:gd name="T25" fmla="*/ 97 h 119"/>
                <a:gd name="T26" fmla="*/ 58 w 326"/>
                <a:gd name="T27" fmla="*/ 90 h 119"/>
                <a:gd name="T28" fmla="*/ 39 w 326"/>
                <a:gd name="T29" fmla="*/ 82 h 119"/>
                <a:gd name="T30" fmla="*/ 19 w 326"/>
                <a:gd name="T31" fmla="*/ 74 h 119"/>
                <a:gd name="T32" fmla="*/ 0 w 326"/>
                <a:gd name="T33" fmla="*/ 64 h 119"/>
                <a:gd name="T34" fmla="*/ 28 w 326"/>
                <a:gd name="T35" fmla="*/ 2 h 119"/>
                <a:gd name="T36" fmla="*/ 38 w 326"/>
                <a:gd name="T37" fmla="*/ 8 h 119"/>
                <a:gd name="T38" fmla="*/ 50 w 326"/>
                <a:gd name="T39" fmla="*/ 14 h 119"/>
                <a:gd name="T40" fmla="*/ 64 w 326"/>
                <a:gd name="T41" fmla="*/ 20 h 119"/>
                <a:gd name="T42" fmla="*/ 80 w 326"/>
                <a:gd name="T43" fmla="*/ 25 h 119"/>
                <a:gd name="T44" fmla="*/ 97 w 326"/>
                <a:gd name="T45" fmla="*/ 31 h 119"/>
                <a:gd name="T46" fmla="*/ 116 w 326"/>
                <a:gd name="T47" fmla="*/ 36 h 119"/>
                <a:gd name="T48" fmla="*/ 135 w 326"/>
                <a:gd name="T49" fmla="*/ 41 h 119"/>
                <a:gd name="T50" fmla="*/ 156 w 326"/>
                <a:gd name="T51" fmla="*/ 45 h 119"/>
                <a:gd name="T52" fmla="*/ 177 w 326"/>
                <a:gd name="T53" fmla="*/ 48 h 119"/>
                <a:gd name="T54" fmla="*/ 198 w 326"/>
                <a:gd name="T55" fmla="*/ 50 h 119"/>
                <a:gd name="T56" fmla="*/ 220 w 326"/>
                <a:gd name="T57" fmla="*/ 52 h 119"/>
                <a:gd name="T58" fmla="*/ 242 w 326"/>
                <a:gd name="T59" fmla="*/ 52 h 119"/>
                <a:gd name="T60" fmla="*/ 264 w 326"/>
                <a:gd name="T61" fmla="*/ 51 h 119"/>
                <a:gd name="T62" fmla="*/ 285 w 326"/>
                <a:gd name="T63" fmla="*/ 49 h 119"/>
                <a:gd name="T64" fmla="*/ 306 w 326"/>
                <a:gd name="T65" fmla="*/ 45 h 119"/>
                <a:gd name="T66" fmla="*/ 317 w 326"/>
                <a:gd name="T67" fmla="*/ 42 h 119"/>
                <a:gd name="T68" fmla="*/ 320 w 326"/>
                <a:gd name="T69" fmla="*/ 42 h 119"/>
                <a:gd name="T70" fmla="*/ 324 w 326"/>
                <a:gd name="T71" fmla="*/ 43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26" h="119">
                  <a:moveTo>
                    <a:pt x="326" y="43"/>
                  </a:moveTo>
                  <a:lnTo>
                    <a:pt x="315" y="114"/>
                  </a:lnTo>
                  <a:lnTo>
                    <a:pt x="305" y="115"/>
                  </a:lnTo>
                  <a:lnTo>
                    <a:pt x="295" y="116"/>
                  </a:lnTo>
                  <a:lnTo>
                    <a:pt x="285" y="117"/>
                  </a:lnTo>
                  <a:lnTo>
                    <a:pt x="276" y="118"/>
                  </a:lnTo>
                  <a:lnTo>
                    <a:pt x="266" y="118"/>
                  </a:lnTo>
                  <a:lnTo>
                    <a:pt x="256" y="119"/>
                  </a:lnTo>
                  <a:lnTo>
                    <a:pt x="246" y="119"/>
                  </a:lnTo>
                  <a:lnTo>
                    <a:pt x="236" y="119"/>
                  </a:lnTo>
                  <a:lnTo>
                    <a:pt x="226" y="119"/>
                  </a:lnTo>
                  <a:lnTo>
                    <a:pt x="216" y="119"/>
                  </a:lnTo>
                  <a:lnTo>
                    <a:pt x="206" y="119"/>
                  </a:lnTo>
                  <a:lnTo>
                    <a:pt x="196" y="118"/>
                  </a:lnTo>
                  <a:lnTo>
                    <a:pt x="186" y="117"/>
                  </a:lnTo>
                  <a:lnTo>
                    <a:pt x="176" y="117"/>
                  </a:lnTo>
                  <a:lnTo>
                    <a:pt x="167" y="115"/>
                  </a:lnTo>
                  <a:lnTo>
                    <a:pt x="157" y="114"/>
                  </a:lnTo>
                  <a:lnTo>
                    <a:pt x="147" y="113"/>
                  </a:lnTo>
                  <a:lnTo>
                    <a:pt x="137" y="111"/>
                  </a:lnTo>
                  <a:lnTo>
                    <a:pt x="127" y="109"/>
                  </a:lnTo>
                  <a:lnTo>
                    <a:pt x="117" y="107"/>
                  </a:lnTo>
                  <a:lnTo>
                    <a:pt x="107" y="105"/>
                  </a:lnTo>
                  <a:lnTo>
                    <a:pt x="98" y="102"/>
                  </a:lnTo>
                  <a:lnTo>
                    <a:pt x="88" y="100"/>
                  </a:lnTo>
                  <a:lnTo>
                    <a:pt x="78" y="97"/>
                  </a:lnTo>
                  <a:lnTo>
                    <a:pt x="68" y="93"/>
                  </a:lnTo>
                  <a:lnTo>
                    <a:pt x="58" y="90"/>
                  </a:lnTo>
                  <a:lnTo>
                    <a:pt x="48" y="86"/>
                  </a:lnTo>
                  <a:lnTo>
                    <a:pt x="39" y="82"/>
                  </a:lnTo>
                  <a:lnTo>
                    <a:pt x="29" y="78"/>
                  </a:lnTo>
                  <a:lnTo>
                    <a:pt x="19" y="74"/>
                  </a:lnTo>
                  <a:lnTo>
                    <a:pt x="9" y="69"/>
                  </a:lnTo>
                  <a:lnTo>
                    <a:pt x="0" y="64"/>
                  </a:lnTo>
                  <a:lnTo>
                    <a:pt x="23" y="0"/>
                  </a:lnTo>
                  <a:lnTo>
                    <a:pt x="28" y="2"/>
                  </a:lnTo>
                  <a:lnTo>
                    <a:pt x="32" y="5"/>
                  </a:lnTo>
                  <a:lnTo>
                    <a:pt x="38" y="8"/>
                  </a:lnTo>
                  <a:lnTo>
                    <a:pt x="44" y="11"/>
                  </a:lnTo>
                  <a:lnTo>
                    <a:pt x="50" y="14"/>
                  </a:lnTo>
                  <a:lnTo>
                    <a:pt x="57" y="17"/>
                  </a:lnTo>
                  <a:lnTo>
                    <a:pt x="64" y="20"/>
                  </a:lnTo>
                  <a:lnTo>
                    <a:pt x="72" y="22"/>
                  </a:lnTo>
                  <a:lnTo>
                    <a:pt x="80" y="25"/>
                  </a:lnTo>
                  <a:lnTo>
                    <a:pt x="89" y="28"/>
                  </a:lnTo>
                  <a:lnTo>
                    <a:pt x="97" y="31"/>
                  </a:lnTo>
                  <a:lnTo>
                    <a:pt x="106" y="33"/>
                  </a:lnTo>
                  <a:lnTo>
                    <a:pt x="116" y="36"/>
                  </a:lnTo>
                  <a:lnTo>
                    <a:pt x="125" y="38"/>
                  </a:lnTo>
                  <a:lnTo>
                    <a:pt x="135" y="41"/>
                  </a:lnTo>
                  <a:lnTo>
                    <a:pt x="145" y="43"/>
                  </a:lnTo>
                  <a:lnTo>
                    <a:pt x="156" y="45"/>
                  </a:lnTo>
                  <a:lnTo>
                    <a:pt x="166" y="46"/>
                  </a:lnTo>
                  <a:lnTo>
                    <a:pt x="177" y="48"/>
                  </a:lnTo>
                  <a:lnTo>
                    <a:pt x="187" y="49"/>
                  </a:lnTo>
                  <a:lnTo>
                    <a:pt x="198" y="50"/>
                  </a:lnTo>
                  <a:lnTo>
                    <a:pt x="209" y="51"/>
                  </a:lnTo>
                  <a:lnTo>
                    <a:pt x="220" y="52"/>
                  </a:lnTo>
                  <a:lnTo>
                    <a:pt x="231" y="52"/>
                  </a:lnTo>
                  <a:lnTo>
                    <a:pt x="242" y="52"/>
                  </a:lnTo>
                  <a:lnTo>
                    <a:pt x="253" y="52"/>
                  </a:lnTo>
                  <a:lnTo>
                    <a:pt x="264" y="51"/>
                  </a:lnTo>
                  <a:lnTo>
                    <a:pt x="274" y="50"/>
                  </a:lnTo>
                  <a:lnTo>
                    <a:pt x="285" y="49"/>
                  </a:lnTo>
                  <a:lnTo>
                    <a:pt x="295" y="47"/>
                  </a:lnTo>
                  <a:lnTo>
                    <a:pt x="306" y="45"/>
                  </a:lnTo>
                  <a:lnTo>
                    <a:pt x="316" y="43"/>
                  </a:lnTo>
                  <a:lnTo>
                    <a:pt x="317" y="42"/>
                  </a:lnTo>
                  <a:lnTo>
                    <a:pt x="318" y="42"/>
                  </a:lnTo>
                  <a:lnTo>
                    <a:pt x="320" y="42"/>
                  </a:lnTo>
                  <a:lnTo>
                    <a:pt x="321" y="42"/>
                  </a:lnTo>
                  <a:lnTo>
                    <a:pt x="324" y="43"/>
                  </a:lnTo>
                  <a:lnTo>
                    <a:pt x="326" y="43"/>
                  </a:lnTo>
                  <a:close/>
                </a:path>
              </a:pathLst>
            </a:custGeom>
            <a:solidFill>
              <a:srgbClr val="4024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3" name="Freeform 87"/>
            <p:cNvSpPr>
              <a:spLocks/>
            </p:cNvSpPr>
            <p:nvPr/>
          </p:nvSpPr>
          <p:spPr bwMode="auto">
            <a:xfrm>
              <a:off x="925" y="1628"/>
              <a:ext cx="193" cy="692"/>
            </a:xfrm>
            <a:custGeom>
              <a:avLst/>
              <a:gdLst>
                <a:gd name="T0" fmla="*/ 153 w 193"/>
                <a:gd name="T1" fmla="*/ 4 h 692"/>
                <a:gd name="T2" fmla="*/ 133 w 193"/>
                <a:gd name="T3" fmla="*/ 16 h 692"/>
                <a:gd name="T4" fmla="*/ 115 w 193"/>
                <a:gd name="T5" fmla="*/ 29 h 692"/>
                <a:gd name="T6" fmla="*/ 100 w 193"/>
                <a:gd name="T7" fmla="*/ 44 h 692"/>
                <a:gd name="T8" fmla="*/ 87 w 193"/>
                <a:gd name="T9" fmla="*/ 59 h 692"/>
                <a:gd name="T10" fmla="*/ 76 w 193"/>
                <a:gd name="T11" fmla="*/ 76 h 692"/>
                <a:gd name="T12" fmla="*/ 67 w 193"/>
                <a:gd name="T13" fmla="*/ 94 h 692"/>
                <a:gd name="T14" fmla="*/ 59 w 193"/>
                <a:gd name="T15" fmla="*/ 113 h 692"/>
                <a:gd name="T16" fmla="*/ 53 w 193"/>
                <a:gd name="T17" fmla="*/ 133 h 692"/>
                <a:gd name="T18" fmla="*/ 48 w 193"/>
                <a:gd name="T19" fmla="*/ 153 h 692"/>
                <a:gd name="T20" fmla="*/ 44 w 193"/>
                <a:gd name="T21" fmla="*/ 175 h 692"/>
                <a:gd name="T22" fmla="*/ 36 w 193"/>
                <a:gd name="T23" fmla="*/ 205 h 692"/>
                <a:gd name="T24" fmla="*/ 30 w 193"/>
                <a:gd name="T25" fmla="*/ 238 h 692"/>
                <a:gd name="T26" fmla="*/ 29 w 193"/>
                <a:gd name="T27" fmla="*/ 269 h 692"/>
                <a:gd name="T28" fmla="*/ 31 w 193"/>
                <a:gd name="T29" fmla="*/ 299 h 692"/>
                <a:gd name="T30" fmla="*/ 36 w 193"/>
                <a:gd name="T31" fmla="*/ 329 h 692"/>
                <a:gd name="T32" fmla="*/ 45 w 193"/>
                <a:gd name="T33" fmla="*/ 369 h 692"/>
                <a:gd name="T34" fmla="*/ 53 w 193"/>
                <a:gd name="T35" fmla="*/ 410 h 692"/>
                <a:gd name="T36" fmla="*/ 57 w 193"/>
                <a:gd name="T37" fmla="*/ 441 h 692"/>
                <a:gd name="T38" fmla="*/ 58 w 193"/>
                <a:gd name="T39" fmla="*/ 474 h 692"/>
                <a:gd name="T40" fmla="*/ 55 w 193"/>
                <a:gd name="T41" fmla="*/ 509 h 692"/>
                <a:gd name="T42" fmla="*/ 69 w 193"/>
                <a:gd name="T43" fmla="*/ 536 h 692"/>
                <a:gd name="T44" fmla="*/ 87 w 193"/>
                <a:gd name="T45" fmla="*/ 556 h 692"/>
                <a:gd name="T46" fmla="*/ 96 w 193"/>
                <a:gd name="T47" fmla="*/ 568 h 692"/>
                <a:gd name="T48" fmla="*/ 104 w 193"/>
                <a:gd name="T49" fmla="*/ 580 h 692"/>
                <a:gd name="T50" fmla="*/ 109 w 193"/>
                <a:gd name="T51" fmla="*/ 593 h 692"/>
                <a:gd name="T52" fmla="*/ 112 w 193"/>
                <a:gd name="T53" fmla="*/ 604 h 692"/>
                <a:gd name="T54" fmla="*/ 111 w 193"/>
                <a:gd name="T55" fmla="*/ 615 h 692"/>
                <a:gd name="T56" fmla="*/ 107 w 193"/>
                <a:gd name="T57" fmla="*/ 626 h 692"/>
                <a:gd name="T58" fmla="*/ 98 w 193"/>
                <a:gd name="T59" fmla="*/ 635 h 692"/>
                <a:gd name="T60" fmla="*/ 87 w 193"/>
                <a:gd name="T61" fmla="*/ 642 h 692"/>
                <a:gd name="T62" fmla="*/ 80 w 193"/>
                <a:gd name="T63" fmla="*/ 644 h 692"/>
                <a:gd name="T64" fmla="*/ 72 w 193"/>
                <a:gd name="T65" fmla="*/ 645 h 692"/>
                <a:gd name="T66" fmla="*/ 64 w 193"/>
                <a:gd name="T67" fmla="*/ 645 h 692"/>
                <a:gd name="T68" fmla="*/ 56 w 193"/>
                <a:gd name="T69" fmla="*/ 643 h 692"/>
                <a:gd name="T70" fmla="*/ 47 w 193"/>
                <a:gd name="T71" fmla="*/ 639 h 692"/>
                <a:gd name="T72" fmla="*/ 30 w 193"/>
                <a:gd name="T73" fmla="*/ 629 h 692"/>
                <a:gd name="T74" fmla="*/ 12 w 193"/>
                <a:gd name="T75" fmla="*/ 615 h 692"/>
                <a:gd name="T76" fmla="*/ 3 w 193"/>
                <a:gd name="T77" fmla="*/ 609 h 692"/>
                <a:gd name="T78" fmla="*/ 13 w 193"/>
                <a:gd name="T79" fmla="*/ 623 h 692"/>
                <a:gd name="T80" fmla="*/ 25 w 193"/>
                <a:gd name="T81" fmla="*/ 635 h 692"/>
                <a:gd name="T82" fmla="*/ 38 w 193"/>
                <a:gd name="T83" fmla="*/ 646 h 692"/>
                <a:gd name="T84" fmla="*/ 53 w 193"/>
                <a:gd name="T85" fmla="*/ 656 h 692"/>
                <a:gd name="T86" fmla="*/ 69 w 193"/>
                <a:gd name="T87" fmla="*/ 665 h 692"/>
                <a:gd name="T88" fmla="*/ 85 w 193"/>
                <a:gd name="T89" fmla="*/ 672 h 692"/>
                <a:gd name="T90" fmla="*/ 102 w 193"/>
                <a:gd name="T91" fmla="*/ 679 h 692"/>
                <a:gd name="T92" fmla="*/ 119 w 193"/>
                <a:gd name="T93" fmla="*/ 684 h 692"/>
                <a:gd name="T94" fmla="*/ 136 w 193"/>
                <a:gd name="T95" fmla="*/ 688 h 692"/>
                <a:gd name="T96" fmla="*/ 152 w 193"/>
                <a:gd name="T97" fmla="*/ 691 h 692"/>
                <a:gd name="T98" fmla="*/ 185 w 193"/>
                <a:gd name="T99" fmla="*/ 624 h 692"/>
                <a:gd name="T100" fmla="*/ 188 w 193"/>
                <a:gd name="T101" fmla="*/ 546 h 692"/>
                <a:gd name="T102" fmla="*/ 191 w 193"/>
                <a:gd name="T103" fmla="*/ 468 h 692"/>
                <a:gd name="T104" fmla="*/ 192 w 193"/>
                <a:gd name="T105" fmla="*/ 390 h 692"/>
                <a:gd name="T106" fmla="*/ 193 w 193"/>
                <a:gd name="T107" fmla="*/ 312 h 692"/>
                <a:gd name="T108" fmla="*/ 193 w 193"/>
                <a:gd name="T109" fmla="*/ 234 h 6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93" h="692">
                  <a:moveTo>
                    <a:pt x="193" y="234"/>
                  </a:moveTo>
                  <a:lnTo>
                    <a:pt x="161" y="0"/>
                  </a:lnTo>
                  <a:lnTo>
                    <a:pt x="153" y="4"/>
                  </a:lnTo>
                  <a:lnTo>
                    <a:pt x="146" y="8"/>
                  </a:lnTo>
                  <a:lnTo>
                    <a:pt x="140" y="12"/>
                  </a:lnTo>
                  <a:lnTo>
                    <a:pt x="133" y="16"/>
                  </a:lnTo>
                  <a:lnTo>
                    <a:pt x="127" y="20"/>
                  </a:lnTo>
                  <a:lnTo>
                    <a:pt x="121" y="24"/>
                  </a:lnTo>
                  <a:lnTo>
                    <a:pt x="115" y="29"/>
                  </a:lnTo>
                  <a:lnTo>
                    <a:pt x="110" y="34"/>
                  </a:lnTo>
                  <a:lnTo>
                    <a:pt x="105" y="39"/>
                  </a:lnTo>
                  <a:lnTo>
                    <a:pt x="100" y="44"/>
                  </a:lnTo>
                  <a:lnTo>
                    <a:pt x="96" y="49"/>
                  </a:lnTo>
                  <a:lnTo>
                    <a:pt x="91" y="54"/>
                  </a:lnTo>
                  <a:lnTo>
                    <a:pt x="87" y="59"/>
                  </a:lnTo>
                  <a:lnTo>
                    <a:pt x="83" y="65"/>
                  </a:lnTo>
                  <a:lnTo>
                    <a:pt x="79" y="70"/>
                  </a:lnTo>
                  <a:lnTo>
                    <a:pt x="76" y="76"/>
                  </a:lnTo>
                  <a:lnTo>
                    <a:pt x="73" y="82"/>
                  </a:lnTo>
                  <a:lnTo>
                    <a:pt x="70" y="88"/>
                  </a:lnTo>
                  <a:lnTo>
                    <a:pt x="67" y="94"/>
                  </a:lnTo>
                  <a:lnTo>
                    <a:pt x="64" y="100"/>
                  </a:lnTo>
                  <a:lnTo>
                    <a:pt x="61" y="107"/>
                  </a:lnTo>
                  <a:lnTo>
                    <a:pt x="59" y="113"/>
                  </a:lnTo>
                  <a:lnTo>
                    <a:pt x="57" y="120"/>
                  </a:lnTo>
                  <a:lnTo>
                    <a:pt x="55" y="126"/>
                  </a:lnTo>
                  <a:lnTo>
                    <a:pt x="53" y="133"/>
                  </a:lnTo>
                  <a:lnTo>
                    <a:pt x="51" y="140"/>
                  </a:lnTo>
                  <a:lnTo>
                    <a:pt x="49" y="147"/>
                  </a:lnTo>
                  <a:lnTo>
                    <a:pt x="48" y="153"/>
                  </a:lnTo>
                  <a:lnTo>
                    <a:pt x="47" y="161"/>
                  </a:lnTo>
                  <a:lnTo>
                    <a:pt x="45" y="168"/>
                  </a:lnTo>
                  <a:lnTo>
                    <a:pt x="44" y="175"/>
                  </a:lnTo>
                  <a:lnTo>
                    <a:pt x="43" y="182"/>
                  </a:lnTo>
                  <a:lnTo>
                    <a:pt x="39" y="194"/>
                  </a:lnTo>
                  <a:lnTo>
                    <a:pt x="36" y="205"/>
                  </a:lnTo>
                  <a:lnTo>
                    <a:pt x="33" y="216"/>
                  </a:lnTo>
                  <a:lnTo>
                    <a:pt x="31" y="227"/>
                  </a:lnTo>
                  <a:lnTo>
                    <a:pt x="30" y="238"/>
                  </a:lnTo>
                  <a:lnTo>
                    <a:pt x="29" y="248"/>
                  </a:lnTo>
                  <a:lnTo>
                    <a:pt x="29" y="259"/>
                  </a:lnTo>
                  <a:lnTo>
                    <a:pt x="29" y="269"/>
                  </a:lnTo>
                  <a:lnTo>
                    <a:pt x="29" y="279"/>
                  </a:lnTo>
                  <a:lnTo>
                    <a:pt x="30" y="290"/>
                  </a:lnTo>
                  <a:lnTo>
                    <a:pt x="31" y="299"/>
                  </a:lnTo>
                  <a:lnTo>
                    <a:pt x="33" y="310"/>
                  </a:lnTo>
                  <a:lnTo>
                    <a:pt x="34" y="320"/>
                  </a:lnTo>
                  <a:lnTo>
                    <a:pt x="36" y="329"/>
                  </a:lnTo>
                  <a:lnTo>
                    <a:pt x="38" y="339"/>
                  </a:lnTo>
                  <a:lnTo>
                    <a:pt x="40" y="349"/>
                  </a:lnTo>
                  <a:lnTo>
                    <a:pt x="45" y="369"/>
                  </a:lnTo>
                  <a:lnTo>
                    <a:pt x="49" y="389"/>
                  </a:lnTo>
                  <a:lnTo>
                    <a:pt x="51" y="400"/>
                  </a:lnTo>
                  <a:lnTo>
                    <a:pt x="53" y="410"/>
                  </a:lnTo>
                  <a:lnTo>
                    <a:pt x="54" y="420"/>
                  </a:lnTo>
                  <a:lnTo>
                    <a:pt x="56" y="431"/>
                  </a:lnTo>
                  <a:lnTo>
                    <a:pt x="57" y="441"/>
                  </a:lnTo>
                  <a:lnTo>
                    <a:pt x="57" y="452"/>
                  </a:lnTo>
                  <a:lnTo>
                    <a:pt x="58" y="463"/>
                  </a:lnTo>
                  <a:lnTo>
                    <a:pt x="58" y="474"/>
                  </a:lnTo>
                  <a:lnTo>
                    <a:pt x="57" y="486"/>
                  </a:lnTo>
                  <a:lnTo>
                    <a:pt x="56" y="497"/>
                  </a:lnTo>
                  <a:lnTo>
                    <a:pt x="55" y="509"/>
                  </a:lnTo>
                  <a:lnTo>
                    <a:pt x="53" y="521"/>
                  </a:lnTo>
                  <a:lnTo>
                    <a:pt x="61" y="529"/>
                  </a:lnTo>
                  <a:lnTo>
                    <a:pt x="69" y="536"/>
                  </a:lnTo>
                  <a:lnTo>
                    <a:pt x="76" y="544"/>
                  </a:lnTo>
                  <a:lnTo>
                    <a:pt x="84" y="552"/>
                  </a:lnTo>
                  <a:lnTo>
                    <a:pt x="87" y="556"/>
                  </a:lnTo>
                  <a:lnTo>
                    <a:pt x="90" y="560"/>
                  </a:lnTo>
                  <a:lnTo>
                    <a:pt x="93" y="564"/>
                  </a:lnTo>
                  <a:lnTo>
                    <a:pt x="96" y="568"/>
                  </a:lnTo>
                  <a:lnTo>
                    <a:pt x="99" y="572"/>
                  </a:lnTo>
                  <a:lnTo>
                    <a:pt x="102" y="576"/>
                  </a:lnTo>
                  <a:lnTo>
                    <a:pt x="104" y="580"/>
                  </a:lnTo>
                  <a:lnTo>
                    <a:pt x="106" y="584"/>
                  </a:lnTo>
                  <a:lnTo>
                    <a:pt x="108" y="589"/>
                  </a:lnTo>
                  <a:lnTo>
                    <a:pt x="109" y="593"/>
                  </a:lnTo>
                  <a:lnTo>
                    <a:pt x="110" y="596"/>
                  </a:lnTo>
                  <a:lnTo>
                    <a:pt x="111" y="600"/>
                  </a:lnTo>
                  <a:lnTo>
                    <a:pt x="112" y="604"/>
                  </a:lnTo>
                  <a:lnTo>
                    <a:pt x="112" y="608"/>
                  </a:lnTo>
                  <a:lnTo>
                    <a:pt x="112" y="612"/>
                  </a:lnTo>
                  <a:lnTo>
                    <a:pt x="111" y="615"/>
                  </a:lnTo>
                  <a:lnTo>
                    <a:pt x="110" y="619"/>
                  </a:lnTo>
                  <a:lnTo>
                    <a:pt x="109" y="622"/>
                  </a:lnTo>
                  <a:lnTo>
                    <a:pt x="107" y="626"/>
                  </a:lnTo>
                  <a:lnTo>
                    <a:pt x="104" y="629"/>
                  </a:lnTo>
                  <a:lnTo>
                    <a:pt x="102" y="632"/>
                  </a:lnTo>
                  <a:lnTo>
                    <a:pt x="98" y="635"/>
                  </a:lnTo>
                  <a:lnTo>
                    <a:pt x="94" y="638"/>
                  </a:lnTo>
                  <a:lnTo>
                    <a:pt x="90" y="640"/>
                  </a:lnTo>
                  <a:lnTo>
                    <a:pt x="87" y="642"/>
                  </a:lnTo>
                  <a:lnTo>
                    <a:pt x="85" y="643"/>
                  </a:lnTo>
                  <a:lnTo>
                    <a:pt x="82" y="644"/>
                  </a:lnTo>
                  <a:lnTo>
                    <a:pt x="80" y="644"/>
                  </a:lnTo>
                  <a:lnTo>
                    <a:pt x="77" y="645"/>
                  </a:lnTo>
                  <a:lnTo>
                    <a:pt x="75" y="645"/>
                  </a:lnTo>
                  <a:lnTo>
                    <a:pt x="72" y="645"/>
                  </a:lnTo>
                  <a:lnTo>
                    <a:pt x="69" y="645"/>
                  </a:lnTo>
                  <a:lnTo>
                    <a:pt x="66" y="645"/>
                  </a:lnTo>
                  <a:lnTo>
                    <a:pt x="64" y="645"/>
                  </a:lnTo>
                  <a:lnTo>
                    <a:pt x="61" y="644"/>
                  </a:lnTo>
                  <a:lnTo>
                    <a:pt x="58" y="643"/>
                  </a:lnTo>
                  <a:lnTo>
                    <a:pt x="56" y="643"/>
                  </a:lnTo>
                  <a:lnTo>
                    <a:pt x="53" y="642"/>
                  </a:lnTo>
                  <a:lnTo>
                    <a:pt x="50" y="640"/>
                  </a:lnTo>
                  <a:lnTo>
                    <a:pt x="47" y="639"/>
                  </a:lnTo>
                  <a:lnTo>
                    <a:pt x="41" y="636"/>
                  </a:lnTo>
                  <a:lnTo>
                    <a:pt x="35" y="633"/>
                  </a:lnTo>
                  <a:lnTo>
                    <a:pt x="30" y="629"/>
                  </a:lnTo>
                  <a:lnTo>
                    <a:pt x="24" y="625"/>
                  </a:lnTo>
                  <a:lnTo>
                    <a:pt x="18" y="620"/>
                  </a:lnTo>
                  <a:lnTo>
                    <a:pt x="12" y="615"/>
                  </a:lnTo>
                  <a:lnTo>
                    <a:pt x="6" y="610"/>
                  </a:lnTo>
                  <a:lnTo>
                    <a:pt x="0" y="605"/>
                  </a:lnTo>
                  <a:lnTo>
                    <a:pt x="3" y="609"/>
                  </a:lnTo>
                  <a:lnTo>
                    <a:pt x="6" y="614"/>
                  </a:lnTo>
                  <a:lnTo>
                    <a:pt x="10" y="619"/>
                  </a:lnTo>
                  <a:lnTo>
                    <a:pt x="13" y="623"/>
                  </a:lnTo>
                  <a:lnTo>
                    <a:pt x="17" y="627"/>
                  </a:lnTo>
                  <a:lnTo>
                    <a:pt x="21" y="631"/>
                  </a:lnTo>
                  <a:lnTo>
                    <a:pt x="25" y="635"/>
                  </a:lnTo>
                  <a:lnTo>
                    <a:pt x="29" y="639"/>
                  </a:lnTo>
                  <a:lnTo>
                    <a:pt x="34" y="642"/>
                  </a:lnTo>
                  <a:lnTo>
                    <a:pt x="38" y="646"/>
                  </a:lnTo>
                  <a:lnTo>
                    <a:pt x="43" y="650"/>
                  </a:lnTo>
                  <a:lnTo>
                    <a:pt x="48" y="653"/>
                  </a:lnTo>
                  <a:lnTo>
                    <a:pt x="53" y="656"/>
                  </a:lnTo>
                  <a:lnTo>
                    <a:pt x="58" y="659"/>
                  </a:lnTo>
                  <a:lnTo>
                    <a:pt x="64" y="662"/>
                  </a:lnTo>
                  <a:lnTo>
                    <a:pt x="69" y="665"/>
                  </a:lnTo>
                  <a:lnTo>
                    <a:pt x="74" y="667"/>
                  </a:lnTo>
                  <a:lnTo>
                    <a:pt x="80" y="670"/>
                  </a:lnTo>
                  <a:lnTo>
                    <a:pt x="85" y="672"/>
                  </a:lnTo>
                  <a:lnTo>
                    <a:pt x="91" y="675"/>
                  </a:lnTo>
                  <a:lnTo>
                    <a:pt x="97" y="677"/>
                  </a:lnTo>
                  <a:lnTo>
                    <a:pt x="102" y="679"/>
                  </a:lnTo>
                  <a:lnTo>
                    <a:pt x="108" y="680"/>
                  </a:lnTo>
                  <a:lnTo>
                    <a:pt x="114" y="682"/>
                  </a:lnTo>
                  <a:lnTo>
                    <a:pt x="119" y="684"/>
                  </a:lnTo>
                  <a:lnTo>
                    <a:pt x="125" y="685"/>
                  </a:lnTo>
                  <a:lnTo>
                    <a:pt x="130" y="687"/>
                  </a:lnTo>
                  <a:lnTo>
                    <a:pt x="136" y="688"/>
                  </a:lnTo>
                  <a:lnTo>
                    <a:pt x="142" y="689"/>
                  </a:lnTo>
                  <a:lnTo>
                    <a:pt x="147" y="690"/>
                  </a:lnTo>
                  <a:lnTo>
                    <a:pt x="152" y="691"/>
                  </a:lnTo>
                  <a:lnTo>
                    <a:pt x="158" y="692"/>
                  </a:lnTo>
                  <a:lnTo>
                    <a:pt x="184" y="650"/>
                  </a:lnTo>
                  <a:lnTo>
                    <a:pt x="185" y="624"/>
                  </a:lnTo>
                  <a:lnTo>
                    <a:pt x="186" y="598"/>
                  </a:lnTo>
                  <a:lnTo>
                    <a:pt x="187" y="572"/>
                  </a:lnTo>
                  <a:lnTo>
                    <a:pt x="188" y="546"/>
                  </a:lnTo>
                  <a:lnTo>
                    <a:pt x="189" y="520"/>
                  </a:lnTo>
                  <a:lnTo>
                    <a:pt x="190" y="494"/>
                  </a:lnTo>
                  <a:lnTo>
                    <a:pt x="191" y="468"/>
                  </a:lnTo>
                  <a:lnTo>
                    <a:pt x="191" y="442"/>
                  </a:lnTo>
                  <a:lnTo>
                    <a:pt x="192" y="416"/>
                  </a:lnTo>
                  <a:lnTo>
                    <a:pt x="192" y="390"/>
                  </a:lnTo>
                  <a:lnTo>
                    <a:pt x="193" y="364"/>
                  </a:lnTo>
                  <a:lnTo>
                    <a:pt x="193" y="338"/>
                  </a:lnTo>
                  <a:lnTo>
                    <a:pt x="193" y="312"/>
                  </a:lnTo>
                  <a:lnTo>
                    <a:pt x="193" y="286"/>
                  </a:lnTo>
                  <a:lnTo>
                    <a:pt x="193" y="260"/>
                  </a:lnTo>
                  <a:lnTo>
                    <a:pt x="193" y="234"/>
                  </a:lnTo>
                  <a:close/>
                </a:path>
              </a:pathLst>
            </a:custGeom>
            <a:solidFill>
              <a:srgbClr val="EBAA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5" name="Freeform 88"/>
            <p:cNvSpPr>
              <a:spLocks/>
            </p:cNvSpPr>
            <p:nvPr/>
          </p:nvSpPr>
          <p:spPr bwMode="auto">
            <a:xfrm>
              <a:off x="931" y="2142"/>
              <a:ext cx="119" cy="141"/>
            </a:xfrm>
            <a:custGeom>
              <a:avLst/>
              <a:gdLst>
                <a:gd name="T0" fmla="*/ 4 w 119"/>
                <a:gd name="T1" fmla="*/ 100 h 141"/>
                <a:gd name="T2" fmla="*/ 0 w 119"/>
                <a:gd name="T3" fmla="*/ 108 h 141"/>
                <a:gd name="T4" fmla="*/ 12 w 119"/>
                <a:gd name="T5" fmla="*/ 116 h 141"/>
                <a:gd name="T6" fmla="*/ 23 w 119"/>
                <a:gd name="T7" fmla="*/ 123 h 141"/>
                <a:gd name="T8" fmla="*/ 34 w 119"/>
                <a:gd name="T9" fmla="*/ 129 h 141"/>
                <a:gd name="T10" fmla="*/ 44 w 119"/>
                <a:gd name="T11" fmla="*/ 133 h 141"/>
                <a:gd name="T12" fmla="*/ 54 w 119"/>
                <a:gd name="T13" fmla="*/ 137 h 141"/>
                <a:gd name="T14" fmla="*/ 62 w 119"/>
                <a:gd name="T15" fmla="*/ 139 h 141"/>
                <a:gd name="T16" fmla="*/ 71 w 119"/>
                <a:gd name="T17" fmla="*/ 140 h 141"/>
                <a:gd name="T18" fmla="*/ 79 w 119"/>
                <a:gd name="T19" fmla="*/ 141 h 141"/>
                <a:gd name="T20" fmla="*/ 85 w 119"/>
                <a:gd name="T21" fmla="*/ 140 h 141"/>
                <a:gd name="T22" fmla="*/ 92 w 119"/>
                <a:gd name="T23" fmla="*/ 139 h 141"/>
                <a:gd name="T24" fmla="*/ 98 w 119"/>
                <a:gd name="T25" fmla="*/ 137 h 141"/>
                <a:gd name="T26" fmla="*/ 103 w 119"/>
                <a:gd name="T27" fmla="*/ 134 h 141"/>
                <a:gd name="T28" fmla="*/ 107 w 119"/>
                <a:gd name="T29" fmla="*/ 130 h 141"/>
                <a:gd name="T30" fmla="*/ 111 w 119"/>
                <a:gd name="T31" fmla="*/ 126 h 141"/>
                <a:gd name="T32" fmla="*/ 114 w 119"/>
                <a:gd name="T33" fmla="*/ 121 h 141"/>
                <a:gd name="T34" fmla="*/ 116 w 119"/>
                <a:gd name="T35" fmla="*/ 116 h 141"/>
                <a:gd name="T36" fmla="*/ 118 w 119"/>
                <a:gd name="T37" fmla="*/ 110 h 141"/>
                <a:gd name="T38" fmla="*/ 118 w 119"/>
                <a:gd name="T39" fmla="*/ 104 h 141"/>
                <a:gd name="T40" fmla="*/ 119 w 119"/>
                <a:gd name="T41" fmla="*/ 97 h 141"/>
                <a:gd name="T42" fmla="*/ 118 w 119"/>
                <a:gd name="T43" fmla="*/ 90 h 141"/>
                <a:gd name="T44" fmla="*/ 117 w 119"/>
                <a:gd name="T45" fmla="*/ 83 h 141"/>
                <a:gd name="T46" fmla="*/ 115 w 119"/>
                <a:gd name="T47" fmla="*/ 75 h 141"/>
                <a:gd name="T48" fmla="*/ 112 w 119"/>
                <a:gd name="T49" fmla="*/ 68 h 141"/>
                <a:gd name="T50" fmla="*/ 108 w 119"/>
                <a:gd name="T51" fmla="*/ 60 h 141"/>
                <a:gd name="T52" fmla="*/ 104 w 119"/>
                <a:gd name="T53" fmla="*/ 52 h 141"/>
                <a:gd name="T54" fmla="*/ 99 w 119"/>
                <a:gd name="T55" fmla="*/ 44 h 141"/>
                <a:gd name="T56" fmla="*/ 93 w 119"/>
                <a:gd name="T57" fmla="*/ 36 h 141"/>
                <a:gd name="T58" fmla="*/ 86 w 119"/>
                <a:gd name="T59" fmla="*/ 29 h 141"/>
                <a:gd name="T60" fmla="*/ 79 w 119"/>
                <a:gd name="T61" fmla="*/ 21 h 141"/>
                <a:gd name="T62" fmla="*/ 70 w 119"/>
                <a:gd name="T63" fmla="*/ 14 h 141"/>
                <a:gd name="T64" fmla="*/ 61 w 119"/>
                <a:gd name="T65" fmla="*/ 7 h 141"/>
                <a:gd name="T66" fmla="*/ 51 w 119"/>
                <a:gd name="T67" fmla="*/ 0 h 141"/>
                <a:gd name="T68" fmla="*/ 52 w 119"/>
                <a:gd name="T69" fmla="*/ 2 h 141"/>
                <a:gd name="T70" fmla="*/ 54 w 119"/>
                <a:gd name="T71" fmla="*/ 5 h 141"/>
                <a:gd name="T72" fmla="*/ 56 w 119"/>
                <a:gd name="T73" fmla="*/ 9 h 141"/>
                <a:gd name="T74" fmla="*/ 58 w 119"/>
                <a:gd name="T75" fmla="*/ 14 h 141"/>
                <a:gd name="T76" fmla="*/ 60 w 119"/>
                <a:gd name="T77" fmla="*/ 18 h 141"/>
                <a:gd name="T78" fmla="*/ 62 w 119"/>
                <a:gd name="T79" fmla="*/ 21 h 141"/>
                <a:gd name="T80" fmla="*/ 63 w 119"/>
                <a:gd name="T81" fmla="*/ 21 h 141"/>
                <a:gd name="T82" fmla="*/ 63 w 119"/>
                <a:gd name="T83" fmla="*/ 22 h 141"/>
                <a:gd name="T84" fmla="*/ 63 w 119"/>
                <a:gd name="T85" fmla="*/ 21 h 141"/>
                <a:gd name="T86" fmla="*/ 62 w 119"/>
                <a:gd name="T87" fmla="*/ 21 h 141"/>
                <a:gd name="T88" fmla="*/ 4 w 119"/>
                <a:gd name="T89" fmla="*/ 100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19" h="141">
                  <a:moveTo>
                    <a:pt x="4" y="100"/>
                  </a:moveTo>
                  <a:lnTo>
                    <a:pt x="0" y="108"/>
                  </a:lnTo>
                  <a:lnTo>
                    <a:pt x="12" y="116"/>
                  </a:lnTo>
                  <a:lnTo>
                    <a:pt x="23" y="123"/>
                  </a:lnTo>
                  <a:lnTo>
                    <a:pt x="34" y="129"/>
                  </a:lnTo>
                  <a:lnTo>
                    <a:pt x="44" y="133"/>
                  </a:lnTo>
                  <a:lnTo>
                    <a:pt x="54" y="137"/>
                  </a:lnTo>
                  <a:lnTo>
                    <a:pt x="62" y="139"/>
                  </a:lnTo>
                  <a:lnTo>
                    <a:pt x="71" y="140"/>
                  </a:lnTo>
                  <a:lnTo>
                    <a:pt x="79" y="141"/>
                  </a:lnTo>
                  <a:lnTo>
                    <a:pt x="85" y="140"/>
                  </a:lnTo>
                  <a:lnTo>
                    <a:pt x="92" y="139"/>
                  </a:lnTo>
                  <a:lnTo>
                    <a:pt x="98" y="137"/>
                  </a:lnTo>
                  <a:lnTo>
                    <a:pt x="103" y="134"/>
                  </a:lnTo>
                  <a:lnTo>
                    <a:pt x="107" y="130"/>
                  </a:lnTo>
                  <a:lnTo>
                    <a:pt x="111" y="126"/>
                  </a:lnTo>
                  <a:lnTo>
                    <a:pt x="114" y="121"/>
                  </a:lnTo>
                  <a:lnTo>
                    <a:pt x="116" y="116"/>
                  </a:lnTo>
                  <a:lnTo>
                    <a:pt x="118" y="110"/>
                  </a:lnTo>
                  <a:lnTo>
                    <a:pt x="118" y="104"/>
                  </a:lnTo>
                  <a:lnTo>
                    <a:pt x="119" y="97"/>
                  </a:lnTo>
                  <a:lnTo>
                    <a:pt x="118" y="90"/>
                  </a:lnTo>
                  <a:lnTo>
                    <a:pt x="117" y="83"/>
                  </a:lnTo>
                  <a:lnTo>
                    <a:pt x="115" y="75"/>
                  </a:lnTo>
                  <a:lnTo>
                    <a:pt x="112" y="68"/>
                  </a:lnTo>
                  <a:lnTo>
                    <a:pt x="108" y="60"/>
                  </a:lnTo>
                  <a:lnTo>
                    <a:pt x="104" y="52"/>
                  </a:lnTo>
                  <a:lnTo>
                    <a:pt x="99" y="44"/>
                  </a:lnTo>
                  <a:lnTo>
                    <a:pt x="93" y="36"/>
                  </a:lnTo>
                  <a:lnTo>
                    <a:pt x="86" y="29"/>
                  </a:lnTo>
                  <a:lnTo>
                    <a:pt x="79" y="21"/>
                  </a:lnTo>
                  <a:lnTo>
                    <a:pt x="70" y="14"/>
                  </a:lnTo>
                  <a:lnTo>
                    <a:pt x="61" y="7"/>
                  </a:lnTo>
                  <a:lnTo>
                    <a:pt x="51" y="0"/>
                  </a:lnTo>
                  <a:lnTo>
                    <a:pt x="52" y="2"/>
                  </a:lnTo>
                  <a:lnTo>
                    <a:pt x="54" y="5"/>
                  </a:lnTo>
                  <a:lnTo>
                    <a:pt x="56" y="9"/>
                  </a:lnTo>
                  <a:lnTo>
                    <a:pt x="58" y="14"/>
                  </a:lnTo>
                  <a:lnTo>
                    <a:pt x="60" y="18"/>
                  </a:lnTo>
                  <a:lnTo>
                    <a:pt x="62" y="21"/>
                  </a:lnTo>
                  <a:lnTo>
                    <a:pt x="63" y="21"/>
                  </a:lnTo>
                  <a:lnTo>
                    <a:pt x="63" y="22"/>
                  </a:lnTo>
                  <a:lnTo>
                    <a:pt x="63" y="21"/>
                  </a:lnTo>
                  <a:lnTo>
                    <a:pt x="62" y="21"/>
                  </a:lnTo>
                  <a:lnTo>
                    <a:pt x="4" y="100"/>
                  </a:lnTo>
                  <a:close/>
                </a:path>
              </a:pathLst>
            </a:custGeom>
            <a:solidFill>
              <a:srgbClr val="D3975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8" name="Freeform 89"/>
            <p:cNvSpPr>
              <a:spLocks/>
            </p:cNvSpPr>
            <p:nvPr/>
          </p:nvSpPr>
          <p:spPr bwMode="auto">
            <a:xfrm>
              <a:off x="671" y="2020"/>
              <a:ext cx="340" cy="325"/>
            </a:xfrm>
            <a:custGeom>
              <a:avLst/>
              <a:gdLst>
                <a:gd name="T0" fmla="*/ 340 w 340"/>
                <a:gd name="T1" fmla="*/ 189 h 325"/>
                <a:gd name="T2" fmla="*/ 340 w 340"/>
                <a:gd name="T3" fmla="*/ 177 h 325"/>
                <a:gd name="T4" fmla="*/ 340 w 340"/>
                <a:gd name="T5" fmla="*/ 168 h 325"/>
                <a:gd name="T6" fmla="*/ 339 w 340"/>
                <a:gd name="T7" fmla="*/ 160 h 325"/>
                <a:gd name="T8" fmla="*/ 337 w 340"/>
                <a:gd name="T9" fmla="*/ 154 h 325"/>
                <a:gd name="T10" fmla="*/ 335 w 340"/>
                <a:gd name="T11" fmla="*/ 148 h 325"/>
                <a:gd name="T12" fmla="*/ 332 w 340"/>
                <a:gd name="T13" fmla="*/ 144 h 325"/>
                <a:gd name="T14" fmla="*/ 328 w 340"/>
                <a:gd name="T15" fmla="*/ 140 h 325"/>
                <a:gd name="T16" fmla="*/ 321 w 340"/>
                <a:gd name="T17" fmla="*/ 134 h 325"/>
                <a:gd name="T18" fmla="*/ 311 w 340"/>
                <a:gd name="T19" fmla="*/ 127 h 325"/>
                <a:gd name="T20" fmla="*/ 301 w 340"/>
                <a:gd name="T21" fmla="*/ 121 h 325"/>
                <a:gd name="T22" fmla="*/ 295 w 340"/>
                <a:gd name="T23" fmla="*/ 115 h 325"/>
                <a:gd name="T24" fmla="*/ 288 w 340"/>
                <a:gd name="T25" fmla="*/ 109 h 325"/>
                <a:gd name="T26" fmla="*/ 280 w 340"/>
                <a:gd name="T27" fmla="*/ 102 h 325"/>
                <a:gd name="T28" fmla="*/ 184 w 340"/>
                <a:gd name="T29" fmla="*/ 61 h 325"/>
                <a:gd name="T30" fmla="*/ 174 w 340"/>
                <a:gd name="T31" fmla="*/ 52 h 325"/>
                <a:gd name="T32" fmla="*/ 166 w 340"/>
                <a:gd name="T33" fmla="*/ 45 h 325"/>
                <a:gd name="T34" fmla="*/ 160 w 340"/>
                <a:gd name="T35" fmla="*/ 38 h 325"/>
                <a:gd name="T36" fmla="*/ 154 w 340"/>
                <a:gd name="T37" fmla="*/ 32 h 325"/>
                <a:gd name="T38" fmla="*/ 144 w 340"/>
                <a:gd name="T39" fmla="*/ 18 h 325"/>
                <a:gd name="T40" fmla="*/ 128 w 340"/>
                <a:gd name="T41" fmla="*/ 0 h 325"/>
                <a:gd name="T42" fmla="*/ 124 w 340"/>
                <a:gd name="T43" fmla="*/ 26 h 325"/>
                <a:gd name="T44" fmla="*/ 123 w 340"/>
                <a:gd name="T45" fmla="*/ 36 h 325"/>
                <a:gd name="T46" fmla="*/ 123 w 340"/>
                <a:gd name="T47" fmla="*/ 45 h 325"/>
                <a:gd name="T48" fmla="*/ 124 w 340"/>
                <a:gd name="T49" fmla="*/ 50 h 325"/>
                <a:gd name="T50" fmla="*/ 126 w 340"/>
                <a:gd name="T51" fmla="*/ 54 h 325"/>
                <a:gd name="T52" fmla="*/ 130 w 340"/>
                <a:gd name="T53" fmla="*/ 65 h 325"/>
                <a:gd name="T54" fmla="*/ 137 w 340"/>
                <a:gd name="T55" fmla="*/ 77 h 325"/>
                <a:gd name="T56" fmla="*/ 146 w 340"/>
                <a:gd name="T57" fmla="*/ 93 h 325"/>
                <a:gd name="T58" fmla="*/ 157 w 340"/>
                <a:gd name="T59" fmla="*/ 102 h 325"/>
                <a:gd name="T60" fmla="*/ 165 w 340"/>
                <a:gd name="T61" fmla="*/ 109 h 325"/>
                <a:gd name="T62" fmla="*/ 168 w 340"/>
                <a:gd name="T63" fmla="*/ 113 h 325"/>
                <a:gd name="T64" fmla="*/ 171 w 340"/>
                <a:gd name="T65" fmla="*/ 117 h 325"/>
                <a:gd name="T66" fmla="*/ 172 w 340"/>
                <a:gd name="T67" fmla="*/ 120 h 325"/>
                <a:gd name="T68" fmla="*/ 172 w 340"/>
                <a:gd name="T69" fmla="*/ 123 h 325"/>
                <a:gd name="T70" fmla="*/ 172 w 340"/>
                <a:gd name="T71" fmla="*/ 126 h 325"/>
                <a:gd name="T72" fmla="*/ 170 w 340"/>
                <a:gd name="T73" fmla="*/ 128 h 325"/>
                <a:gd name="T74" fmla="*/ 168 w 340"/>
                <a:gd name="T75" fmla="*/ 131 h 325"/>
                <a:gd name="T76" fmla="*/ 164 w 340"/>
                <a:gd name="T77" fmla="*/ 134 h 325"/>
                <a:gd name="T78" fmla="*/ 159 w 340"/>
                <a:gd name="T79" fmla="*/ 136 h 325"/>
                <a:gd name="T80" fmla="*/ 153 w 340"/>
                <a:gd name="T81" fmla="*/ 138 h 325"/>
                <a:gd name="T82" fmla="*/ 146 w 340"/>
                <a:gd name="T83" fmla="*/ 141 h 325"/>
                <a:gd name="T84" fmla="*/ 137 w 340"/>
                <a:gd name="T85" fmla="*/ 143 h 325"/>
                <a:gd name="T86" fmla="*/ 13 w 340"/>
                <a:gd name="T87" fmla="*/ 195 h 325"/>
                <a:gd name="T88" fmla="*/ 92 w 340"/>
                <a:gd name="T89" fmla="*/ 187 h 325"/>
                <a:gd name="T90" fmla="*/ 4 w 340"/>
                <a:gd name="T91" fmla="*/ 274 h 325"/>
                <a:gd name="T92" fmla="*/ 42 w 340"/>
                <a:gd name="T93" fmla="*/ 308 h 325"/>
                <a:gd name="T94" fmla="*/ 116 w 340"/>
                <a:gd name="T95" fmla="*/ 325 h 325"/>
                <a:gd name="T96" fmla="*/ 169 w 340"/>
                <a:gd name="T97" fmla="*/ 271 h 325"/>
                <a:gd name="T98" fmla="*/ 221 w 340"/>
                <a:gd name="T99" fmla="*/ 242 h 325"/>
                <a:gd name="T100" fmla="*/ 242 w 340"/>
                <a:gd name="T101" fmla="*/ 239 h 325"/>
                <a:gd name="T102" fmla="*/ 259 w 340"/>
                <a:gd name="T103" fmla="*/ 237 h 325"/>
                <a:gd name="T104" fmla="*/ 274 w 340"/>
                <a:gd name="T105" fmla="*/ 235 h 325"/>
                <a:gd name="T106" fmla="*/ 284 w 340"/>
                <a:gd name="T107" fmla="*/ 233 h 325"/>
                <a:gd name="T108" fmla="*/ 291 w 340"/>
                <a:gd name="T109" fmla="*/ 231 h 325"/>
                <a:gd name="T110" fmla="*/ 298 w 340"/>
                <a:gd name="T111" fmla="*/ 228 h 325"/>
                <a:gd name="T112" fmla="*/ 304 w 340"/>
                <a:gd name="T113" fmla="*/ 225 h 325"/>
                <a:gd name="T114" fmla="*/ 311 w 340"/>
                <a:gd name="T115" fmla="*/ 220 h 325"/>
                <a:gd name="T116" fmla="*/ 319 w 340"/>
                <a:gd name="T117" fmla="*/ 214 h 325"/>
                <a:gd name="T118" fmla="*/ 327 w 340"/>
                <a:gd name="T119" fmla="*/ 207 h 325"/>
                <a:gd name="T120" fmla="*/ 335 w 340"/>
                <a:gd name="T121" fmla="*/ 199 h 3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40" h="325">
                  <a:moveTo>
                    <a:pt x="340" y="195"/>
                  </a:moveTo>
                  <a:lnTo>
                    <a:pt x="340" y="189"/>
                  </a:lnTo>
                  <a:lnTo>
                    <a:pt x="340" y="183"/>
                  </a:lnTo>
                  <a:lnTo>
                    <a:pt x="340" y="177"/>
                  </a:lnTo>
                  <a:lnTo>
                    <a:pt x="340" y="173"/>
                  </a:lnTo>
                  <a:lnTo>
                    <a:pt x="340" y="168"/>
                  </a:lnTo>
                  <a:lnTo>
                    <a:pt x="340" y="164"/>
                  </a:lnTo>
                  <a:lnTo>
                    <a:pt x="339" y="160"/>
                  </a:lnTo>
                  <a:lnTo>
                    <a:pt x="338" y="157"/>
                  </a:lnTo>
                  <a:lnTo>
                    <a:pt x="337" y="154"/>
                  </a:lnTo>
                  <a:lnTo>
                    <a:pt x="336" y="151"/>
                  </a:lnTo>
                  <a:lnTo>
                    <a:pt x="335" y="148"/>
                  </a:lnTo>
                  <a:lnTo>
                    <a:pt x="333" y="146"/>
                  </a:lnTo>
                  <a:lnTo>
                    <a:pt x="332" y="144"/>
                  </a:lnTo>
                  <a:lnTo>
                    <a:pt x="330" y="142"/>
                  </a:lnTo>
                  <a:lnTo>
                    <a:pt x="328" y="140"/>
                  </a:lnTo>
                  <a:lnTo>
                    <a:pt x="326" y="138"/>
                  </a:lnTo>
                  <a:lnTo>
                    <a:pt x="321" y="134"/>
                  </a:lnTo>
                  <a:lnTo>
                    <a:pt x="316" y="131"/>
                  </a:lnTo>
                  <a:lnTo>
                    <a:pt x="311" y="127"/>
                  </a:lnTo>
                  <a:lnTo>
                    <a:pt x="305" y="123"/>
                  </a:lnTo>
                  <a:lnTo>
                    <a:pt x="301" y="121"/>
                  </a:lnTo>
                  <a:lnTo>
                    <a:pt x="298" y="118"/>
                  </a:lnTo>
                  <a:lnTo>
                    <a:pt x="295" y="115"/>
                  </a:lnTo>
                  <a:lnTo>
                    <a:pt x="291" y="112"/>
                  </a:lnTo>
                  <a:lnTo>
                    <a:pt x="288" y="109"/>
                  </a:lnTo>
                  <a:lnTo>
                    <a:pt x="284" y="105"/>
                  </a:lnTo>
                  <a:lnTo>
                    <a:pt x="280" y="102"/>
                  </a:lnTo>
                  <a:lnTo>
                    <a:pt x="276" y="97"/>
                  </a:lnTo>
                  <a:lnTo>
                    <a:pt x="184" y="61"/>
                  </a:lnTo>
                  <a:lnTo>
                    <a:pt x="178" y="56"/>
                  </a:lnTo>
                  <a:lnTo>
                    <a:pt x="174" y="52"/>
                  </a:lnTo>
                  <a:lnTo>
                    <a:pt x="169" y="48"/>
                  </a:lnTo>
                  <a:lnTo>
                    <a:pt x="166" y="45"/>
                  </a:lnTo>
                  <a:lnTo>
                    <a:pt x="162" y="42"/>
                  </a:lnTo>
                  <a:lnTo>
                    <a:pt x="160" y="38"/>
                  </a:lnTo>
                  <a:lnTo>
                    <a:pt x="157" y="35"/>
                  </a:lnTo>
                  <a:lnTo>
                    <a:pt x="154" y="32"/>
                  </a:lnTo>
                  <a:lnTo>
                    <a:pt x="149" y="25"/>
                  </a:lnTo>
                  <a:lnTo>
                    <a:pt x="144" y="18"/>
                  </a:lnTo>
                  <a:lnTo>
                    <a:pt x="137" y="10"/>
                  </a:lnTo>
                  <a:lnTo>
                    <a:pt x="128" y="0"/>
                  </a:lnTo>
                  <a:lnTo>
                    <a:pt x="125" y="14"/>
                  </a:lnTo>
                  <a:lnTo>
                    <a:pt x="124" y="26"/>
                  </a:lnTo>
                  <a:lnTo>
                    <a:pt x="123" y="31"/>
                  </a:lnTo>
                  <a:lnTo>
                    <a:pt x="123" y="36"/>
                  </a:lnTo>
                  <a:lnTo>
                    <a:pt x="123" y="41"/>
                  </a:lnTo>
                  <a:lnTo>
                    <a:pt x="123" y="45"/>
                  </a:lnTo>
                  <a:lnTo>
                    <a:pt x="124" y="47"/>
                  </a:lnTo>
                  <a:lnTo>
                    <a:pt x="124" y="50"/>
                  </a:lnTo>
                  <a:lnTo>
                    <a:pt x="125" y="52"/>
                  </a:lnTo>
                  <a:lnTo>
                    <a:pt x="126" y="54"/>
                  </a:lnTo>
                  <a:lnTo>
                    <a:pt x="128" y="59"/>
                  </a:lnTo>
                  <a:lnTo>
                    <a:pt x="130" y="65"/>
                  </a:lnTo>
                  <a:lnTo>
                    <a:pt x="133" y="71"/>
                  </a:lnTo>
                  <a:lnTo>
                    <a:pt x="137" y="77"/>
                  </a:lnTo>
                  <a:lnTo>
                    <a:pt x="141" y="85"/>
                  </a:lnTo>
                  <a:lnTo>
                    <a:pt x="146" y="93"/>
                  </a:lnTo>
                  <a:lnTo>
                    <a:pt x="152" y="97"/>
                  </a:lnTo>
                  <a:lnTo>
                    <a:pt x="157" y="102"/>
                  </a:lnTo>
                  <a:lnTo>
                    <a:pt x="161" y="106"/>
                  </a:lnTo>
                  <a:lnTo>
                    <a:pt x="165" y="109"/>
                  </a:lnTo>
                  <a:lnTo>
                    <a:pt x="167" y="111"/>
                  </a:lnTo>
                  <a:lnTo>
                    <a:pt x="168" y="113"/>
                  </a:lnTo>
                  <a:lnTo>
                    <a:pt x="170" y="115"/>
                  </a:lnTo>
                  <a:lnTo>
                    <a:pt x="171" y="117"/>
                  </a:lnTo>
                  <a:lnTo>
                    <a:pt x="171" y="118"/>
                  </a:lnTo>
                  <a:lnTo>
                    <a:pt x="172" y="120"/>
                  </a:lnTo>
                  <a:lnTo>
                    <a:pt x="172" y="121"/>
                  </a:lnTo>
                  <a:lnTo>
                    <a:pt x="172" y="123"/>
                  </a:lnTo>
                  <a:lnTo>
                    <a:pt x="172" y="124"/>
                  </a:lnTo>
                  <a:lnTo>
                    <a:pt x="172" y="126"/>
                  </a:lnTo>
                  <a:lnTo>
                    <a:pt x="171" y="127"/>
                  </a:lnTo>
                  <a:lnTo>
                    <a:pt x="170" y="128"/>
                  </a:lnTo>
                  <a:lnTo>
                    <a:pt x="169" y="130"/>
                  </a:lnTo>
                  <a:lnTo>
                    <a:pt x="168" y="131"/>
                  </a:lnTo>
                  <a:lnTo>
                    <a:pt x="166" y="132"/>
                  </a:lnTo>
                  <a:lnTo>
                    <a:pt x="164" y="134"/>
                  </a:lnTo>
                  <a:lnTo>
                    <a:pt x="162" y="135"/>
                  </a:lnTo>
                  <a:lnTo>
                    <a:pt x="159" y="136"/>
                  </a:lnTo>
                  <a:lnTo>
                    <a:pt x="157" y="137"/>
                  </a:lnTo>
                  <a:lnTo>
                    <a:pt x="153" y="138"/>
                  </a:lnTo>
                  <a:lnTo>
                    <a:pt x="150" y="139"/>
                  </a:lnTo>
                  <a:lnTo>
                    <a:pt x="146" y="141"/>
                  </a:lnTo>
                  <a:lnTo>
                    <a:pt x="142" y="142"/>
                  </a:lnTo>
                  <a:lnTo>
                    <a:pt x="137" y="143"/>
                  </a:lnTo>
                  <a:lnTo>
                    <a:pt x="73" y="164"/>
                  </a:lnTo>
                  <a:lnTo>
                    <a:pt x="13" y="195"/>
                  </a:lnTo>
                  <a:lnTo>
                    <a:pt x="0" y="219"/>
                  </a:lnTo>
                  <a:lnTo>
                    <a:pt x="92" y="187"/>
                  </a:lnTo>
                  <a:lnTo>
                    <a:pt x="124" y="180"/>
                  </a:lnTo>
                  <a:lnTo>
                    <a:pt x="4" y="274"/>
                  </a:lnTo>
                  <a:lnTo>
                    <a:pt x="12" y="311"/>
                  </a:lnTo>
                  <a:lnTo>
                    <a:pt x="42" y="308"/>
                  </a:lnTo>
                  <a:lnTo>
                    <a:pt x="145" y="250"/>
                  </a:lnTo>
                  <a:lnTo>
                    <a:pt x="116" y="325"/>
                  </a:lnTo>
                  <a:lnTo>
                    <a:pt x="142" y="320"/>
                  </a:lnTo>
                  <a:lnTo>
                    <a:pt x="169" y="271"/>
                  </a:lnTo>
                  <a:lnTo>
                    <a:pt x="210" y="244"/>
                  </a:lnTo>
                  <a:lnTo>
                    <a:pt x="221" y="242"/>
                  </a:lnTo>
                  <a:lnTo>
                    <a:pt x="232" y="240"/>
                  </a:lnTo>
                  <a:lnTo>
                    <a:pt x="242" y="239"/>
                  </a:lnTo>
                  <a:lnTo>
                    <a:pt x="251" y="238"/>
                  </a:lnTo>
                  <a:lnTo>
                    <a:pt x="259" y="237"/>
                  </a:lnTo>
                  <a:lnTo>
                    <a:pt x="267" y="236"/>
                  </a:lnTo>
                  <a:lnTo>
                    <a:pt x="274" y="235"/>
                  </a:lnTo>
                  <a:lnTo>
                    <a:pt x="281" y="234"/>
                  </a:lnTo>
                  <a:lnTo>
                    <a:pt x="284" y="233"/>
                  </a:lnTo>
                  <a:lnTo>
                    <a:pt x="288" y="232"/>
                  </a:lnTo>
                  <a:lnTo>
                    <a:pt x="291" y="231"/>
                  </a:lnTo>
                  <a:lnTo>
                    <a:pt x="294" y="229"/>
                  </a:lnTo>
                  <a:lnTo>
                    <a:pt x="298" y="228"/>
                  </a:lnTo>
                  <a:lnTo>
                    <a:pt x="301" y="226"/>
                  </a:lnTo>
                  <a:lnTo>
                    <a:pt x="304" y="225"/>
                  </a:lnTo>
                  <a:lnTo>
                    <a:pt x="308" y="222"/>
                  </a:lnTo>
                  <a:lnTo>
                    <a:pt x="311" y="220"/>
                  </a:lnTo>
                  <a:lnTo>
                    <a:pt x="315" y="217"/>
                  </a:lnTo>
                  <a:lnTo>
                    <a:pt x="319" y="214"/>
                  </a:lnTo>
                  <a:lnTo>
                    <a:pt x="322" y="211"/>
                  </a:lnTo>
                  <a:lnTo>
                    <a:pt x="327" y="207"/>
                  </a:lnTo>
                  <a:lnTo>
                    <a:pt x="331" y="204"/>
                  </a:lnTo>
                  <a:lnTo>
                    <a:pt x="335" y="199"/>
                  </a:lnTo>
                  <a:lnTo>
                    <a:pt x="340" y="195"/>
                  </a:lnTo>
                  <a:close/>
                </a:path>
              </a:pathLst>
            </a:custGeom>
            <a:solidFill>
              <a:srgbClr val="EBAA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50" name="Freeform 90"/>
            <p:cNvSpPr>
              <a:spLocks/>
            </p:cNvSpPr>
            <p:nvPr/>
          </p:nvSpPr>
          <p:spPr bwMode="auto">
            <a:xfrm>
              <a:off x="974" y="1838"/>
              <a:ext cx="148" cy="345"/>
            </a:xfrm>
            <a:custGeom>
              <a:avLst/>
              <a:gdLst>
                <a:gd name="T0" fmla="*/ 148 w 148"/>
                <a:gd name="T1" fmla="*/ 0 h 345"/>
                <a:gd name="T2" fmla="*/ 96 w 148"/>
                <a:gd name="T3" fmla="*/ 237 h 345"/>
                <a:gd name="T4" fmla="*/ 86 w 148"/>
                <a:gd name="T5" fmla="*/ 238 h 345"/>
                <a:gd name="T6" fmla="*/ 77 w 148"/>
                <a:gd name="T7" fmla="*/ 240 h 345"/>
                <a:gd name="T8" fmla="*/ 68 w 148"/>
                <a:gd name="T9" fmla="*/ 242 h 345"/>
                <a:gd name="T10" fmla="*/ 60 w 148"/>
                <a:gd name="T11" fmla="*/ 244 h 345"/>
                <a:gd name="T12" fmla="*/ 53 w 148"/>
                <a:gd name="T13" fmla="*/ 247 h 345"/>
                <a:gd name="T14" fmla="*/ 46 w 148"/>
                <a:gd name="T15" fmla="*/ 251 h 345"/>
                <a:gd name="T16" fmla="*/ 40 w 148"/>
                <a:gd name="T17" fmla="*/ 255 h 345"/>
                <a:gd name="T18" fmla="*/ 34 w 148"/>
                <a:gd name="T19" fmla="*/ 259 h 345"/>
                <a:gd name="T20" fmla="*/ 29 w 148"/>
                <a:gd name="T21" fmla="*/ 264 h 345"/>
                <a:gd name="T22" fmla="*/ 24 w 148"/>
                <a:gd name="T23" fmla="*/ 269 h 345"/>
                <a:gd name="T24" fmla="*/ 19 w 148"/>
                <a:gd name="T25" fmla="*/ 275 h 345"/>
                <a:gd name="T26" fmla="*/ 15 w 148"/>
                <a:gd name="T27" fmla="*/ 282 h 345"/>
                <a:gd name="T28" fmla="*/ 10 w 148"/>
                <a:gd name="T29" fmla="*/ 289 h 345"/>
                <a:gd name="T30" fmla="*/ 4 w 148"/>
                <a:gd name="T31" fmla="*/ 301 h 345"/>
                <a:gd name="T32" fmla="*/ 10 w 148"/>
                <a:gd name="T33" fmla="*/ 315 h 345"/>
                <a:gd name="T34" fmla="*/ 18 w 148"/>
                <a:gd name="T35" fmla="*/ 311 h 345"/>
                <a:gd name="T36" fmla="*/ 26 w 148"/>
                <a:gd name="T37" fmla="*/ 307 h 345"/>
                <a:gd name="T38" fmla="*/ 35 w 148"/>
                <a:gd name="T39" fmla="*/ 304 h 345"/>
                <a:gd name="T40" fmla="*/ 43 w 148"/>
                <a:gd name="T41" fmla="*/ 301 h 345"/>
                <a:gd name="T42" fmla="*/ 52 w 148"/>
                <a:gd name="T43" fmla="*/ 300 h 345"/>
                <a:gd name="T44" fmla="*/ 61 w 148"/>
                <a:gd name="T45" fmla="*/ 299 h 345"/>
                <a:gd name="T46" fmla="*/ 70 w 148"/>
                <a:gd name="T47" fmla="*/ 298 h 345"/>
                <a:gd name="T48" fmla="*/ 79 w 148"/>
                <a:gd name="T49" fmla="*/ 299 h 345"/>
                <a:gd name="T50" fmla="*/ 88 w 148"/>
                <a:gd name="T51" fmla="*/ 300 h 345"/>
                <a:gd name="T52" fmla="*/ 96 w 148"/>
                <a:gd name="T53" fmla="*/ 303 h 345"/>
                <a:gd name="T54" fmla="*/ 104 w 148"/>
                <a:gd name="T55" fmla="*/ 307 h 345"/>
                <a:gd name="T56" fmla="*/ 112 w 148"/>
                <a:gd name="T57" fmla="*/ 312 h 345"/>
                <a:gd name="T58" fmla="*/ 120 w 148"/>
                <a:gd name="T59" fmla="*/ 318 h 345"/>
                <a:gd name="T60" fmla="*/ 126 w 148"/>
                <a:gd name="T61" fmla="*/ 325 h 345"/>
                <a:gd name="T62" fmla="*/ 133 w 148"/>
                <a:gd name="T63" fmla="*/ 334 h 345"/>
                <a:gd name="T64" fmla="*/ 138 w 148"/>
                <a:gd name="T65" fmla="*/ 345 h 3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48" h="345">
                  <a:moveTo>
                    <a:pt x="138" y="345"/>
                  </a:moveTo>
                  <a:lnTo>
                    <a:pt x="148" y="0"/>
                  </a:lnTo>
                  <a:lnTo>
                    <a:pt x="102" y="237"/>
                  </a:lnTo>
                  <a:lnTo>
                    <a:pt x="96" y="237"/>
                  </a:lnTo>
                  <a:lnTo>
                    <a:pt x="91" y="238"/>
                  </a:lnTo>
                  <a:lnTo>
                    <a:pt x="86" y="238"/>
                  </a:lnTo>
                  <a:lnTo>
                    <a:pt x="81" y="239"/>
                  </a:lnTo>
                  <a:lnTo>
                    <a:pt x="77" y="240"/>
                  </a:lnTo>
                  <a:lnTo>
                    <a:pt x="72" y="241"/>
                  </a:lnTo>
                  <a:lnTo>
                    <a:pt x="68" y="242"/>
                  </a:lnTo>
                  <a:lnTo>
                    <a:pt x="64" y="243"/>
                  </a:lnTo>
                  <a:lnTo>
                    <a:pt x="60" y="244"/>
                  </a:lnTo>
                  <a:lnTo>
                    <a:pt x="56" y="246"/>
                  </a:lnTo>
                  <a:lnTo>
                    <a:pt x="53" y="247"/>
                  </a:lnTo>
                  <a:lnTo>
                    <a:pt x="49" y="249"/>
                  </a:lnTo>
                  <a:lnTo>
                    <a:pt x="46" y="251"/>
                  </a:lnTo>
                  <a:lnTo>
                    <a:pt x="43" y="253"/>
                  </a:lnTo>
                  <a:lnTo>
                    <a:pt x="40" y="255"/>
                  </a:lnTo>
                  <a:lnTo>
                    <a:pt x="37" y="257"/>
                  </a:lnTo>
                  <a:lnTo>
                    <a:pt x="34" y="259"/>
                  </a:lnTo>
                  <a:lnTo>
                    <a:pt x="31" y="261"/>
                  </a:lnTo>
                  <a:lnTo>
                    <a:pt x="29" y="264"/>
                  </a:lnTo>
                  <a:lnTo>
                    <a:pt x="26" y="267"/>
                  </a:lnTo>
                  <a:lnTo>
                    <a:pt x="24" y="269"/>
                  </a:lnTo>
                  <a:lnTo>
                    <a:pt x="21" y="272"/>
                  </a:lnTo>
                  <a:lnTo>
                    <a:pt x="19" y="275"/>
                  </a:lnTo>
                  <a:lnTo>
                    <a:pt x="17" y="279"/>
                  </a:lnTo>
                  <a:lnTo>
                    <a:pt x="15" y="282"/>
                  </a:lnTo>
                  <a:lnTo>
                    <a:pt x="12" y="285"/>
                  </a:lnTo>
                  <a:lnTo>
                    <a:pt x="10" y="289"/>
                  </a:lnTo>
                  <a:lnTo>
                    <a:pt x="8" y="293"/>
                  </a:lnTo>
                  <a:lnTo>
                    <a:pt x="4" y="301"/>
                  </a:lnTo>
                  <a:lnTo>
                    <a:pt x="0" y="310"/>
                  </a:lnTo>
                  <a:lnTo>
                    <a:pt x="10" y="315"/>
                  </a:lnTo>
                  <a:lnTo>
                    <a:pt x="14" y="313"/>
                  </a:lnTo>
                  <a:lnTo>
                    <a:pt x="18" y="311"/>
                  </a:lnTo>
                  <a:lnTo>
                    <a:pt x="22" y="309"/>
                  </a:lnTo>
                  <a:lnTo>
                    <a:pt x="26" y="307"/>
                  </a:lnTo>
                  <a:lnTo>
                    <a:pt x="30" y="305"/>
                  </a:lnTo>
                  <a:lnTo>
                    <a:pt x="35" y="304"/>
                  </a:lnTo>
                  <a:lnTo>
                    <a:pt x="39" y="303"/>
                  </a:lnTo>
                  <a:lnTo>
                    <a:pt x="43" y="301"/>
                  </a:lnTo>
                  <a:lnTo>
                    <a:pt x="48" y="301"/>
                  </a:lnTo>
                  <a:lnTo>
                    <a:pt x="52" y="300"/>
                  </a:lnTo>
                  <a:lnTo>
                    <a:pt x="57" y="299"/>
                  </a:lnTo>
                  <a:lnTo>
                    <a:pt x="61" y="299"/>
                  </a:lnTo>
                  <a:lnTo>
                    <a:pt x="66" y="298"/>
                  </a:lnTo>
                  <a:lnTo>
                    <a:pt x="70" y="298"/>
                  </a:lnTo>
                  <a:lnTo>
                    <a:pt x="74" y="299"/>
                  </a:lnTo>
                  <a:lnTo>
                    <a:pt x="79" y="299"/>
                  </a:lnTo>
                  <a:lnTo>
                    <a:pt x="83" y="300"/>
                  </a:lnTo>
                  <a:lnTo>
                    <a:pt x="88" y="300"/>
                  </a:lnTo>
                  <a:lnTo>
                    <a:pt x="92" y="302"/>
                  </a:lnTo>
                  <a:lnTo>
                    <a:pt x="96" y="303"/>
                  </a:lnTo>
                  <a:lnTo>
                    <a:pt x="100" y="305"/>
                  </a:lnTo>
                  <a:lnTo>
                    <a:pt x="104" y="307"/>
                  </a:lnTo>
                  <a:lnTo>
                    <a:pt x="108" y="309"/>
                  </a:lnTo>
                  <a:lnTo>
                    <a:pt x="112" y="312"/>
                  </a:lnTo>
                  <a:lnTo>
                    <a:pt x="116" y="315"/>
                  </a:lnTo>
                  <a:lnTo>
                    <a:pt x="120" y="318"/>
                  </a:lnTo>
                  <a:lnTo>
                    <a:pt x="123" y="322"/>
                  </a:lnTo>
                  <a:lnTo>
                    <a:pt x="126" y="325"/>
                  </a:lnTo>
                  <a:lnTo>
                    <a:pt x="130" y="330"/>
                  </a:lnTo>
                  <a:lnTo>
                    <a:pt x="133" y="334"/>
                  </a:lnTo>
                  <a:lnTo>
                    <a:pt x="136" y="339"/>
                  </a:lnTo>
                  <a:lnTo>
                    <a:pt x="138" y="345"/>
                  </a:lnTo>
                  <a:close/>
                </a:path>
              </a:pathLst>
            </a:custGeom>
            <a:solidFill>
              <a:srgbClr val="D3975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73" name="Freeform 91"/>
            <p:cNvSpPr>
              <a:spLocks/>
            </p:cNvSpPr>
            <p:nvPr/>
          </p:nvSpPr>
          <p:spPr bwMode="auto">
            <a:xfrm>
              <a:off x="911" y="1610"/>
              <a:ext cx="234" cy="407"/>
            </a:xfrm>
            <a:custGeom>
              <a:avLst/>
              <a:gdLst>
                <a:gd name="T0" fmla="*/ 207 w 234"/>
                <a:gd name="T1" fmla="*/ 390 h 407"/>
                <a:gd name="T2" fmla="*/ 228 w 234"/>
                <a:gd name="T3" fmla="*/ 237 h 407"/>
                <a:gd name="T4" fmla="*/ 217 w 234"/>
                <a:gd name="T5" fmla="*/ 187 h 407"/>
                <a:gd name="T6" fmla="*/ 207 w 234"/>
                <a:gd name="T7" fmla="*/ 143 h 407"/>
                <a:gd name="T8" fmla="*/ 201 w 234"/>
                <a:gd name="T9" fmla="*/ 112 h 407"/>
                <a:gd name="T10" fmla="*/ 198 w 234"/>
                <a:gd name="T11" fmla="*/ 94 h 407"/>
                <a:gd name="T12" fmla="*/ 196 w 234"/>
                <a:gd name="T13" fmla="*/ 76 h 407"/>
                <a:gd name="T14" fmla="*/ 194 w 234"/>
                <a:gd name="T15" fmla="*/ 61 h 407"/>
                <a:gd name="T16" fmla="*/ 194 w 234"/>
                <a:gd name="T17" fmla="*/ 47 h 407"/>
                <a:gd name="T18" fmla="*/ 194 w 234"/>
                <a:gd name="T19" fmla="*/ 34 h 407"/>
                <a:gd name="T20" fmla="*/ 195 w 234"/>
                <a:gd name="T21" fmla="*/ 23 h 407"/>
                <a:gd name="T22" fmla="*/ 197 w 234"/>
                <a:gd name="T23" fmla="*/ 14 h 407"/>
                <a:gd name="T24" fmla="*/ 200 w 234"/>
                <a:gd name="T25" fmla="*/ 7 h 407"/>
                <a:gd name="T26" fmla="*/ 204 w 234"/>
                <a:gd name="T27" fmla="*/ 2 h 407"/>
                <a:gd name="T28" fmla="*/ 201 w 234"/>
                <a:gd name="T29" fmla="*/ 4 h 407"/>
                <a:gd name="T30" fmla="*/ 189 w 234"/>
                <a:gd name="T31" fmla="*/ 11 h 407"/>
                <a:gd name="T32" fmla="*/ 170 w 234"/>
                <a:gd name="T33" fmla="*/ 19 h 407"/>
                <a:gd name="T34" fmla="*/ 146 w 234"/>
                <a:gd name="T35" fmla="*/ 29 h 407"/>
                <a:gd name="T36" fmla="*/ 128 w 234"/>
                <a:gd name="T37" fmla="*/ 37 h 407"/>
                <a:gd name="T38" fmla="*/ 117 w 234"/>
                <a:gd name="T39" fmla="*/ 42 h 407"/>
                <a:gd name="T40" fmla="*/ 106 w 234"/>
                <a:gd name="T41" fmla="*/ 48 h 407"/>
                <a:gd name="T42" fmla="*/ 96 w 234"/>
                <a:gd name="T43" fmla="*/ 55 h 407"/>
                <a:gd name="T44" fmla="*/ 86 w 234"/>
                <a:gd name="T45" fmla="*/ 62 h 407"/>
                <a:gd name="T46" fmla="*/ 77 w 234"/>
                <a:gd name="T47" fmla="*/ 72 h 407"/>
                <a:gd name="T48" fmla="*/ 69 w 234"/>
                <a:gd name="T49" fmla="*/ 82 h 407"/>
                <a:gd name="T50" fmla="*/ 62 w 234"/>
                <a:gd name="T51" fmla="*/ 95 h 407"/>
                <a:gd name="T52" fmla="*/ 56 w 234"/>
                <a:gd name="T53" fmla="*/ 110 h 407"/>
                <a:gd name="T54" fmla="*/ 51 w 234"/>
                <a:gd name="T55" fmla="*/ 127 h 407"/>
                <a:gd name="T56" fmla="*/ 0 w 234"/>
                <a:gd name="T57" fmla="*/ 331 h 407"/>
                <a:gd name="T58" fmla="*/ 23 w 234"/>
                <a:gd name="T59" fmla="*/ 344 h 407"/>
                <a:gd name="T60" fmla="*/ 47 w 234"/>
                <a:gd name="T61" fmla="*/ 358 h 407"/>
                <a:gd name="T62" fmla="*/ 71 w 234"/>
                <a:gd name="T63" fmla="*/ 371 h 407"/>
                <a:gd name="T64" fmla="*/ 83 w 234"/>
                <a:gd name="T65" fmla="*/ 377 h 407"/>
                <a:gd name="T66" fmla="*/ 96 w 234"/>
                <a:gd name="T67" fmla="*/ 383 h 407"/>
                <a:gd name="T68" fmla="*/ 109 w 234"/>
                <a:gd name="T69" fmla="*/ 388 h 407"/>
                <a:gd name="T70" fmla="*/ 122 w 234"/>
                <a:gd name="T71" fmla="*/ 392 h 407"/>
                <a:gd name="T72" fmla="*/ 135 w 234"/>
                <a:gd name="T73" fmla="*/ 397 h 407"/>
                <a:gd name="T74" fmla="*/ 149 w 234"/>
                <a:gd name="T75" fmla="*/ 400 h 407"/>
                <a:gd name="T76" fmla="*/ 163 w 234"/>
                <a:gd name="T77" fmla="*/ 403 h 407"/>
                <a:gd name="T78" fmla="*/ 178 w 234"/>
                <a:gd name="T79" fmla="*/ 405 h 407"/>
                <a:gd name="T80" fmla="*/ 192 w 234"/>
                <a:gd name="T81" fmla="*/ 406 h 407"/>
                <a:gd name="T82" fmla="*/ 208 w 234"/>
                <a:gd name="T83" fmla="*/ 407 h 4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34" h="407">
                  <a:moveTo>
                    <a:pt x="208" y="407"/>
                  </a:moveTo>
                  <a:lnTo>
                    <a:pt x="207" y="390"/>
                  </a:lnTo>
                  <a:lnTo>
                    <a:pt x="234" y="263"/>
                  </a:lnTo>
                  <a:lnTo>
                    <a:pt x="228" y="237"/>
                  </a:lnTo>
                  <a:lnTo>
                    <a:pt x="222" y="212"/>
                  </a:lnTo>
                  <a:lnTo>
                    <a:pt x="217" y="187"/>
                  </a:lnTo>
                  <a:lnTo>
                    <a:pt x="212" y="165"/>
                  </a:lnTo>
                  <a:lnTo>
                    <a:pt x="207" y="143"/>
                  </a:lnTo>
                  <a:lnTo>
                    <a:pt x="203" y="122"/>
                  </a:lnTo>
                  <a:lnTo>
                    <a:pt x="201" y="112"/>
                  </a:lnTo>
                  <a:lnTo>
                    <a:pt x="200" y="103"/>
                  </a:lnTo>
                  <a:lnTo>
                    <a:pt x="198" y="94"/>
                  </a:lnTo>
                  <a:lnTo>
                    <a:pt x="197" y="85"/>
                  </a:lnTo>
                  <a:lnTo>
                    <a:pt x="196" y="76"/>
                  </a:lnTo>
                  <a:lnTo>
                    <a:pt x="195" y="68"/>
                  </a:lnTo>
                  <a:lnTo>
                    <a:pt x="194" y="61"/>
                  </a:lnTo>
                  <a:lnTo>
                    <a:pt x="194" y="54"/>
                  </a:lnTo>
                  <a:lnTo>
                    <a:pt x="194" y="47"/>
                  </a:lnTo>
                  <a:lnTo>
                    <a:pt x="193" y="40"/>
                  </a:lnTo>
                  <a:lnTo>
                    <a:pt x="194" y="34"/>
                  </a:lnTo>
                  <a:lnTo>
                    <a:pt x="194" y="29"/>
                  </a:lnTo>
                  <a:lnTo>
                    <a:pt x="195" y="23"/>
                  </a:lnTo>
                  <a:lnTo>
                    <a:pt x="196" y="19"/>
                  </a:lnTo>
                  <a:lnTo>
                    <a:pt x="197" y="14"/>
                  </a:lnTo>
                  <a:lnTo>
                    <a:pt x="199" y="11"/>
                  </a:lnTo>
                  <a:lnTo>
                    <a:pt x="200" y="7"/>
                  </a:lnTo>
                  <a:lnTo>
                    <a:pt x="202" y="5"/>
                  </a:lnTo>
                  <a:lnTo>
                    <a:pt x="204" y="2"/>
                  </a:lnTo>
                  <a:lnTo>
                    <a:pt x="207" y="0"/>
                  </a:lnTo>
                  <a:lnTo>
                    <a:pt x="201" y="4"/>
                  </a:lnTo>
                  <a:lnTo>
                    <a:pt x="195" y="8"/>
                  </a:lnTo>
                  <a:lnTo>
                    <a:pt x="189" y="11"/>
                  </a:lnTo>
                  <a:lnTo>
                    <a:pt x="183" y="14"/>
                  </a:lnTo>
                  <a:lnTo>
                    <a:pt x="170" y="19"/>
                  </a:lnTo>
                  <a:lnTo>
                    <a:pt x="158" y="24"/>
                  </a:lnTo>
                  <a:lnTo>
                    <a:pt x="146" y="29"/>
                  </a:lnTo>
                  <a:lnTo>
                    <a:pt x="134" y="34"/>
                  </a:lnTo>
                  <a:lnTo>
                    <a:pt x="128" y="37"/>
                  </a:lnTo>
                  <a:lnTo>
                    <a:pt x="122" y="39"/>
                  </a:lnTo>
                  <a:lnTo>
                    <a:pt x="117" y="42"/>
                  </a:lnTo>
                  <a:lnTo>
                    <a:pt x="111" y="45"/>
                  </a:lnTo>
                  <a:lnTo>
                    <a:pt x="106" y="48"/>
                  </a:lnTo>
                  <a:lnTo>
                    <a:pt x="101" y="51"/>
                  </a:lnTo>
                  <a:lnTo>
                    <a:pt x="96" y="55"/>
                  </a:lnTo>
                  <a:lnTo>
                    <a:pt x="91" y="58"/>
                  </a:lnTo>
                  <a:lnTo>
                    <a:pt x="86" y="62"/>
                  </a:lnTo>
                  <a:lnTo>
                    <a:pt x="82" y="67"/>
                  </a:lnTo>
                  <a:lnTo>
                    <a:pt x="77" y="72"/>
                  </a:lnTo>
                  <a:lnTo>
                    <a:pt x="73" y="77"/>
                  </a:lnTo>
                  <a:lnTo>
                    <a:pt x="69" y="82"/>
                  </a:lnTo>
                  <a:lnTo>
                    <a:pt x="66" y="88"/>
                  </a:lnTo>
                  <a:lnTo>
                    <a:pt x="62" y="95"/>
                  </a:lnTo>
                  <a:lnTo>
                    <a:pt x="59" y="102"/>
                  </a:lnTo>
                  <a:lnTo>
                    <a:pt x="56" y="110"/>
                  </a:lnTo>
                  <a:lnTo>
                    <a:pt x="53" y="118"/>
                  </a:lnTo>
                  <a:lnTo>
                    <a:pt x="51" y="127"/>
                  </a:lnTo>
                  <a:lnTo>
                    <a:pt x="49" y="136"/>
                  </a:lnTo>
                  <a:lnTo>
                    <a:pt x="0" y="331"/>
                  </a:lnTo>
                  <a:lnTo>
                    <a:pt x="11" y="338"/>
                  </a:lnTo>
                  <a:lnTo>
                    <a:pt x="23" y="344"/>
                  </a:lnTo>
                  <a:lnTo>
                    <a:pt x="35" y="351"/>
                  </a:lnTo>
                  <a:lnTo>
                    <a:pt x="47" y="358"/>
                  </a:lnTo>
                  <a:lnTo>
                    <a:pt x="59" y="365"/>
                  </a:lnTo>
                  <a:lnTo>
                    <a:pt x="71" y="371"/>
                  </a:lnTo>
                  <a:lnTo>
                    <a:pt x="77" y="374"/>
                  </a:lnTo>
                  <a:lnTo>
                    <a:pt x="83" y="377"/>
                  </a:lnTo>
                  <a:lnTo>
                    <a:pt x="89" y="380"/>
                  </a:lnTo>
                  <a:lnTo>
                    <a:pt x="96" y="383"/>
                  </a:lnTo>
                  <a:lnTo>
                    <a:pt x="102" y="385"/>
                  </a:lnTo>
                  <a:lnTo>
                    <a:pt x="109" y="388"/>
                  </a:lnTo>
                  <a:lnTo>
                    <a:pt x="115" y="390"/>
                  </a:lnTo>
                  <a:lnTo>
                    <a:pt x="122" y="392"/>
                  </a:lnTo>
                  <a:lnTo>
                    <a:pt x="129" y="395"/>
                  </a:lnTo>
                  <a:lnTo>
                    <a:pt x="135" y="397"/>
                  </a:lnTo>
                  <a:lnTo>
                    <a:pt x="142" y="399"/>
                  </a:lnTo>
                  <a:lnTo>
                    <a:pt x="149" y="400"/>
                  </a:lnTo>
                  <a:lnTo>
                    <a:pt x="156" y="402"/>
                  </a:lnTo>
                  <a:lnTo>
                    <a:pt x="163" y="403"/>
                  </a:lnTo>
                  <a:lnTo>
                    <a:pt x="170" y="404"/>
                  </a:lnTo>
                  <a:lnTo>
                    <a:pt x="178" y="405"/>
                  </a:lnTo>
                  <a:lnTo>
                    <a:pt x="185" y="406"/>
                  </a:lnTo>
                  <a:lnTo>
                    <a:pt x="192" y="406"/>
                  </a:lnTo>
                  <a:lnTo>
                    <a:pt x="200" y="407"/>
                  </a:lnTo>
                  <a:lnTo>
                    <a:pt x="208" y="407"/>
                  </a:lnTo>
                  <a:close/>
                </a:path>
              </a:pathLst>
            </a:custGeom>
            <a:solidFill>
              <a:srgbClr val="5460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0" name="Freeform 92"/>
            <p:cNvSpPr>
              <a:spLocks/>
            </p:cNvSpPr>
            <p:nvPr/>
          </p:nvSpPr>
          <p:spPr bwMode="auto">
            <a:xfrm>
              <a:off x="1084" y="1871"/>
              <a:ext cx="45" cy="142"/>
            </a:xfrm>
            <a:custGeom>
              <a:avLst/>
              <a:gdLst>
                <a:gd name="T0" fmla="*/ 45 w 45"/>
                <a:gd name="T1" fmla="*/ 0 h 142"/>
                <a:gd name="T2" fmla="*/ 41 w 45"/>
                <a:gd name="T3" fmla="*/ 142 h 142"/>
                <a:gd name="T4" fmla="*/ 0 w 45"/>
                <a:gd name="T5" fmla="*/ 140 h 142"/>
                <a:gd name="T6" fmla="*/ 45 w 45"/>
                <a:gd name="T7" fmla="*/ 0 h 142"/>
              </a:gdLst>
              <a:ahLst/>
              <a:cxnLst>
                <a:cxn ang="0">
                  <a:pos x="T0" y="T1"/>
                </a:cxn>
                <a:cxn ang="0">
                  <a:pos x="T2" y="T3"/>
                </a:cxn>
                <a:cxn ang="0">
                  <a:pos x="T4" y="T5"/>
                </a:cxn>
                <a:cxn ang="0">
                  <a:pos x="T6" y="T7"/>
                </a:cxn>
              </a:cxnLst>
              <a:rect l="0" t="0" r="r" b="b"/>
              <a:pathLst>
                <a:path w="45" h="142">
                  <a:moveTo>
                    <a:pt x="45" y="0"/>
                  </a:moveTo>
                  <a:lnTo>
                    <a:pt x="41" y="142"/>
                  </a:lnTo>
                  <a:lnTo>
                    <a:pt x="0" y="140"/>
                  </a:lnTo>
                  <a:lnTo>
                    <a:pt x="45" y="0"/>
                  </a:lnTo>
                  <a:close/>
                </a:path>
              </a:pathLst>
            </a:custGeom>
            <a:solidFill>
              <a:srgbClr val="3F4A6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1" name="Freeform 93"/>
            <p:cNvSpPr>
              <a:spLocks/>
            </p:cNvSpPr>
            <p:nvPr/>
          </p:nvSpPr>
          <p:spPr bwMode="auto">
            <a:xfrm>
              <a:off x="905" y="1904"/>
              <a:ext cx="223" cy="114"/>
            </a:xfrm>
            <a:custGeom>
              <a:avLst/>
              <a:gdLst>
                <a:gd name="T0" fmla="*/ 0 w 223"/>
                <a:gd name="T1" fmla="*/ 34 h 114"/>
                <a:gd name="T2" fmla="*/ 14 w 223"/>
                <a:gd name="T3" fmla="*/ 43 h 114"/>
                <a:gd name="T4" fmla="*/ 29 w 223"/>
                <a:gd name="T5" fmla="*/ 51 h 114"/>
                <a:gd name="T6" fmla="*/ 42 w 223"/>
                <a:gd name="T7" fmla="*/ 60 h 114"/>
                <a:gd name="T8" fmla="*/ 56 w 223"/>
                <a:gd name="T9" fmla="*/ 67 h 114"/>
                <a:gd name="T10" fmla="*/ 69 w 223"/>
                <a:gd name="T11" fmla="*/ 75 h 114"/>
                <a:gd name="T12" fmla="*/ 82 w 223"/>
                <a:gd name="T13" fmla="*/ 82 h 114"/>
                <a:gd name="T14" fmla="*/ 89 w 223"/>
                <a:gd name="T15" fmla="*/ 85 h 114"/>
                <a:gd name="T16" fmla="*/ 95 w 223"/>
                <a:gd name="T17" fmla="*/ 88 h 114"/>
                <a:gd name="T18" fmla="*/ 102 w 223"/>
                <a:gd name="T19" fmla="*/ 91 h 114"/>
                <a:gd name="T20" fmla="*/ 108 w 223"/>
                <a:gd name="T21" fmla="*/ 94 h 114"/>
                <a:gd name="T22" fmla="*/ 115 w 223"/>
                <a:gd name="T23" fmla="*/ 97 h 114"/>
                <a:gd name="T24" fmla="*/ 121 w 223"/>
                <a:gd name="T25" fmla="*/ 99 h 114"/>
                <a:gd name="T26" fmla="*/ 128 w 223"/>
                <a:gd name="T27" fmla="*/ 102 h 114"/>
                <a:gd name="T28" fmla="*/ 135 w 223"/>
                <a:gd name="T29" fmla="*/ 104 h 114"/>
                <a:gd name="T30" fmla="*/ 141 w 223"/>
                <a:gd name="T31" fmla="*/ 106 h 114"/>
                <a:gd name="T32" fmla="*/ 148 w 223"/>
                <a:gd name="T33" fmla="*/ 107 h 114"/>
                <a:gd name="T34" fmla="*/ 155 w 223"/>
                <a:gd name="T35" fmla="*/ 109 h 114"/>
                <a:gd name="T36" fmla="*/ 162 w 223"/>
                <a:gd name="T37" fmla="*/ 110 h 114"/>
                <a:gd name="T38" fmla="*/ 169 w 223"/>
                <a:gd name="T39" fmla="*/ 112 h 114"/>
                <a:gd name="T40" fmla="*/ 177 w 223"/>
                <a:gd name="T41" fmla="*/ 113 h 114"/>
                <a:gd name="T42" fmla="*/ 184 w 223"/>
                <a:gd name="T43" fmla="*/ 113 h 114"/>
                <a:gd name="T44" fmla="*/ 191 w 223"/>
                <a:gd name="T45" fmla="*/ 114 h 114"/>
                <a:gd name="T46" fmla="*/ 199 w 223"/>
                <a:gd name="T47" fmla="*/ 114 h 114"/>
                <a:gd name="T48" fmla="*/ 207 w 223"/>
                <a:gd name="T49" fmla="*/ 114 h 114"/>
                <a:gd name="T50" fmla="*/ 215 w 223"/>
                <a:gd name="T51" fmla="*/ 114 h 114"/>
                <a:gd name="T52" fmla="*/ 223 w 223"/>
                <a:gd name="T53" fmla="*/ 114 h 114"/>
                <a:gd name="T54" fmla="*/ 219 w 223"/>
                <a:gd name="T55" fmla="*/ 80 h 114"/>
                <a:gd name="T56" fmla="*/ 204 w 223"/>
                <a:gd name="T57" fmla="*/ 76 h 114"/>
                <a:gd name="T58" fmla="*/ 190 w 223"/>
                <a:gd name="T59" fmla="*/ 72 h 114"/>
                <a:gd name="T60" fmla="*/ 176 w 223"/>
                <a:gd name="T61" fmla="*/ 69 h 114"/>
                <a:gd name="T62" fmla="*/ 162 w 223"/>
                <a:gd name="T63" fmla="*/ 65 h 114"/>
                <a:gd name="T64" fmla="*/ 150 w 223"/>
                <a:gd name="T65" fmla="*/ 61 h 114"/>
                <a:gd name="T66" fmla="*/ 137 w 223"/>
                <a:gd name="T67" fmla="*/ 57 h 114"/>
                <a:gd name="T68" fmla="*/ 125 w 223"/>
                <a:gd name="T69" fmla="*/ 53 h 114"/>
                <a:gd name="T70" fmla="*/ 113 w 223"/>
                <a:gd name="T71" fmla="*/ 49 h 114"/>
                <a:gd name="T72" fmla="*/ 101 w 223"/>
                <a:gd name="T73" fmla="*/ 44 h 114"/>
                <a:gd name="T74" fmla="*/ 90 w 223"/>
                <a:gd name="T75" fmla="*/ 39 h 114"/>
                <a:gd name="T76" fmla="*/ 78 w 223"/>
                <a:gd name="T77" fmla="*/ 33 h 114"/>
                <a:gd name="T78" fmla="*/ 66 w 223"/>
                <a:gd name="T79" fmla="*/ 28 h 114"/>
                <a:gd name="T80" fmla="*/ 53 w 223"/>
                <a:gd name="T81" fmla="*/ 21 h 114"/>
                <a:gd name="T82" fmla="*/ 41 w 223"/>
                <a:gd name="T83" fmla="*/ 15 h 114"/>
                <a:gd name="T84" fmla="*/ 28 w 223"/>
                <a:gd name="T85" fmla="*/ 8 h 114"/>
                <a:gd name="T86" fmla="*/ 14 w 223"/>
                <a:gd name="T87" fmla="*/ 0 h 114"/>
                <a:gd name="T88" fmla="*/ 0 w 223"/>
                <a:gd name="T89" fmla="*/ 34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23" h="114">
                  <a:moveTo>
                    <a:pt x="0" y="34"/>
                  </a:moveTo>
                  <a:lnTo>
                    <a:pt x="14" y="43"/>
                  </a:lnTo>
                  <a:lnTo>
                    <a:pt x="29" y="51"/>
                  </a:lnTo>
                  <a:lnTo>
                    <a:pt x="42" y="60"/>
                  </a:lnTo>
                  <a:lnTo>
                    <a:pt x="56" y="67"/>
                  </a:lnTo>
                  <a:lnTo>
                    <a:pt x="69" y="75"/>
                  </a:lnTo>
                  <a:lnTo>
                    <a:pt x="82" y="82"/>
                  </a:lnTo>
                  <a:lnTo>
                    <a:pt x="89" y="85"/>
                  </a:lnTo>
                  <a:lnTo>
                    <a:pt x="95" y="88"/>
                  </a:lnTo>
                  <a:lnTo>
                    <a:pt x="102" y="91"/>
                  </a:lnTo>
                  <a:lnTo>
                    <a:pt x="108" y="94"/>
                  </a:lnTo>
                  <a:lnTo>
                    <a:pt x="115" y="97"/>
                  </a:lnTo>
                  <a:lnTo>
                    <a:pt x="121" y="99"/>
                  </a:lnTo>
                  <a:lnTo>
                    <a:pt x="128" y="102"/>
                  </a:lnTo>
                  <a:lnTo>
                    <a:pt x="135" y="104"/>
                  </a:lnTo>
                  <a:lnTo>
                    <a:pt x="141" y="106"/>
                  </a:lnTo>
                  <a:lnTo>
                    <a:pt x="148" y="107"/>
                  </a:lnTo>
                  <a:lnTo>
                    <a:pt x="155" y="109"/>
                  </a:lnTo>
                  <a:lnTo>
                    <a:pt x="162" y="110"/>
                  </a:lnTo>
                  <a:lnTo>
                    <a:pt x="169" y="112"/>
                  </a:lnTo>
                  <a:lnTo>
                    <a:pt x="177" y="113"/>
                  </a:lnTo>
                  <a:lnTo>
                    <a:pt x="184" y="113"/>
                  </a:lnTo>
                  <a:lnTo>
                    <a:pt x="191" y="114"/>
                  </a:lnTo>
                  <a:lnTo>
                    <a:pt x="199" y="114"/>
                  </a:lnTo>
                  <a:lnTo>
                    <a:pt x="207" y="114"/>
                  </a:lnTo>
                  <a:lnTo>
                    <a:pt x="215" y="114"/>
                  </a:lnTo>
                  <a:lnTo>
                    <a:pt x="223" y="114"/>
                  </a:lnTo>
                  <a:lnTo>
                    <a:pt x="219" y="80"/>
                  </a:lnTo>
                  <a:lnTo>
                    <a:pt x="204" y="76"/>
                  </a:lnTo>
                  <a:lnTo>
                    <a:pt x="190" y="72"/>
                  </a:lnTo>
                  <a:lnTo>
                    <a:pt x="176" y="69"/>
                  </a:lnTo>
                  <a:lnTo>
                    <a:pt x="162" y="65"/>
                  </a:lnTo>
                  <a:lnTo>
                    <a:pt x="150" y="61"/>
                  </a:lnTo>
                  <a:lnTo>
                    <a:pt x="137" y="57"/>
                  </a:lnTo>
                  <a:lnTo>
                    <a:pt x="125" y="53"/>
                  </a:lnTo>
                  <a:lnTo>
                    <a:pt x="113" y="49"/>
                  </a:lnTo>
                  <a:lnTo>
                    <a:pt x="101" y="44"/>
                  </a:lnTo>
                  <a:lnTo>
                    <a:pt x="90" y="39"/>
                  </a:lnTo>
                  <a:lnTo>
                    <a:pt x="78" y="33"/>
                  </a:lnTo>
                  <a:lnTo>
                    <a:pt x="66" y="28"/>
                  </a:lnTo>
                  <a:lnTo>
                    <a:pt x="53" y="21"/>
                  </a:lnTo>
                  <a:lnTo>
                    <a:pt x="41" y="15"/>
                  </a:lnTo>
                  <a:lnTo>
                    <a:pt x="28" y="8"/>
                  </a:lnTo>
                  <a:lnTo>
                    <a:pt x="14" y="0"/>
                  </a:lnTo>
                  <a:lnTo>
                    <a:pt x="0" y="34"/>
                  </a:lnTo>
                  <a:close/>
                </a:path>
              </a:pathLst>
            </a:custGeom>
            <a:solidFill>
              <a:srgbClr val="3F4A6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pic>
        <p:nvPicPr>
          <p:cNvPr id="6" name="Leonard"/>
          <p:cNvPicPr>
            <a:picLocks noChangeAspect="1"/>
          </p:cNvPicPr>
          <p:nvPr>
            <p:custDataLst>
              <p:tags r:id="rId2"/>
            </p:custDataLst>
          </p:nvPr>
        </p:nvPicPr>
        <p:blipFill>
          <a:blip r:embed="rId9" cstate="print">
            <a:extLst>
              <a:ext uri="{28A0092B-C50C-407E-A947-70E740481C1C}">
                <a14:useLocalDpi xmlns:a14="http://schemas.microsoft.com/office/drawing/2010/main" val="0"/>
              </a:ext>
            </a:extLst>
          </a:blip>
          <a:stretch>
            <a:fillRect/>
          </a:stretch>
        </p:blipFill>
        <p:spPr>
          <a:xfrm>
            <a:off x="8609480" y="1314086"/>
            <a:ext cx="1678205" cy="5143500"/>
          </a:xfrm>
          <a:prstGeom prst="rect">
            <a:avLst/>
          </a:prstGeom>
          <a:effectLst>
            <a:outerShdw blurRad="50800" dist="50800" dir="5400000" algn="ctr" rotWithShape="0">
              <a:srgbClr val="000000">
                <a:alpha val="88000"/>
              </a:srgbClr>
            </a:outerShdw>
          </a:effectLst>
        </p:spPr>
      </p:pic>
      <p:pic>
        <p:nvPicPr>
          <p:cNvPr id="8" name="Kristina"/>
          <p:cNvPicPr>
            <a:picLocks noChangeAspect="1"/>
          </p:cNvPicPr>
          <p:nvPr>
            <p:custDataLst>
              <p:tags r:id="rId3"/>
            </p:custDataLst>
          </p:nvPr>
        </p:nvPicPr>
        <p:blipFill>
          <a:blip r:embed="rId10" cstate="print">
            <a:extLst>
              <a:ext uri="{28A0092B-C50C-407E-A947-70E740481C1C}">
                <a14:useLocalDpi xmlns:a14="http://schemas.microsoft.com/office/drawing/2010/main" val="0"/>
              </a:ext>
            </a:extLst>
          </a:blip>
          <a:stretch>
            <a:fillRect/>
          </a:stretch>
        </p:blipFill>
        <p:spPr>
          <a:xfrm>
            <a:off x="7136595" y="1341438"/>
            <a:ext cx="1691108" cy="5143500"/>
          </a:xfrm>
          <a:prstGeom prst="rect">
            <a:avLst/>
          </a:prstGeom>
          <a:effectLst>
            <a:outerShdw blurRad="50800" dist="50800" dir="5400000" algn="ctr" rotWithShape="0">
              <a:srgbClr val="000000">
                <a:alpha val="88000"/>
              </a:srgbClr>
            </a:outerShdw>
          </a:effectLst>
        </p:spPr>
      </p:pic>
      <p:pic>
        <p:nvPicPr>
          <p:cNvPr id="5" name="Picture 4"/>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1545932" y="3612004"/>
            <a:ext cx="2060278" cy="2590586"/>
          </a:xfrm>
          <a:prstGeom prst="rect">
            <a:avLst/>
          </a:prstGeom>
        </p:spPr>
      </p:pic>
      <p:pic>
        <p:nvPicPr>
          <p:cNvPr id="95" name="Picture 94"/>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4057638" y="3545107"/>
            <a:ext cx="2060278" cy="2590586"/>
          </a:xfrm>
          <a:prstGeom prst="rect">
            <a:avLst/>
          </a:prstGeom>
        </p:spPr>
      </p:pic>
      <p:pic>
        <p:nvPicPr>
          <p:cNvPr id="96" name="Picture 95"/>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2836340" y="4590570"/>
            <a:ext cx="2060278" cy="2590586"/>
          </a:xfrm>
          <a:prstGeom prst="rect">
            <a:avLst/>
          </a:prstGeom>
        </p:spPr>
      </p:pic>
      <p:pic>
        <p:nvPicPr>
          <p:cNvPr id="7" name="Curt"/>
          <p:cNvPicPr>
            <a:picLocks noChangeAspect="1"/>
          </p:cNvPicPr>
          <p:nvPr>
            <p:custDataLst>
              <p:tags r:id="rId4"/>
            </p:custDataLst>
          </p:nvPr>
        </p:nvPicPr>
        <p:blipFill>
          <a:blip r:embed="rId12" cstate="print">
            <a:extLst>
              <a:ext uri="{28A0092B-C50C-407E-A947-70E740481C1C}">
                <a14:useLocalDpi xmlns:a14="http://schemas.microsoft.com/office/drawing/2010/main" val="0"/>
              </a:ext>
            </a:extLst>
          </a:blip>
          <a:stretch>
            <a:fillRect/>
          </a:stretch>
        </p:blipFill>
        <p:spPr>
          <a:xfrm>
            <a:off x="5007241" y="1337904"/>
            <a:ext cx="2704668" cy="5143500"/>
          </a:xfrm>
          <a:prstGeom prst="rect">
            <a:avLst/>
          </a:prstGeom>
          <a:effectLst>
            <a:outerShdw blurRad="50800" dist="50800" dir="5400000" algn="ctr" rotWithShape="0">
              <a:srgbClr val="000000">
                <a:alpha val="88000"/>
              </a:srgbClr>
            </a:outerShdw>
          </a:effectLst>
        </p:spPr>
      </p:pic>
      <p:pic>
        <p:nvPicPr>
          <p:cNvPr id="31" name="Rose"/>
          <p:cNvPicPr>
            <a:picLocks noChangeAspect="1"/>
          </p:cNvPicPr>
          <p:nvPr>
            <p:custDataLst>
              <p:tags r:id="rId5"/>
            </p:custDataLst>
          </p:nvPr>
        </p:nvPicPr>
        <p:blipFill>
          <a:blip r:embed="rId13" cstate="print">
            <a:extLst>
              <a:ext uri="{28A0092B-C50C-407E-A947-70E740481C1C}">
                <a14:useLocalDpi xmlns:a14="http://schemas.microsoft.com/office/drawing/2010/main" val="0"/>
              </a:ext>
            </a:extLst>
          </a:blip>
          <a:stretch>
            <a:fillRect/>
          </a:stretch>
        </p:blipFill>
        <p:spPr>
          <a:xfrm>
            <a:off x="9911338" y="1314880"/>
            <a:ext cx="1655529" cy="5143500"/>
          </a:xfrm>
          <a:prstGeom prst="rect">
            <a:avLst/>
          </a:prstGeom>
          <a:effectLst>
            <a:outerShdw blurRad="50800" dist="50800" dir="5400000" algn="ctr" rotWithShape="0">
              <a:srgbClr val="000000">
                <a:alpha val="88000"/>
              </a:srgbClr>
            </a:outerShdw>
          </a:effectLst>
        </p:spPr>
      </p:pic>
      <p:pic>
        <p:nvPicPr>
          <p:cNvPr id="97" name="Picture 96"/>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1058882" y="3363626"/>
            <a:ext cx="5469884" cy="4450984"/>
          </a:xfrm>
          <a:prstGeom prst="rect">
            <a:avLst/>
          </a:prstGeom>
          <a:effectLst>
            <a:outerShdw blurRad="101600" dist="50800" dir="8940000" algn="ctr" rotWithShape="0">
              <a:srgbClr val="000000">
                <a:alpha val="98000"/>
              </a:srgbClr>
            </a:outerShdw>
          </a:effectLst>
        </p:spPr>
      </p:pic>
    </p:spTree>
    <p:custDataLst>
      <p:tags r:id="rId1"/>
    </p:custDataLst>
    <p:extLst>
      <p:ext uri="{BB962C8B-B14F-4D97-AF65-F5344CB8AC3E}">
        <p14:creationId xmlns:p14="http://schemas.microsoft.com/office/powerpoint/2010/main" val="37661067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2" name="s506d439622a425d9eec03a14b8b7d32"/>
          <p:cNvPicPr>
            <a:picLocks/>
          </p:cNvPicPr>
          <p:nvPr/>
        </p:nvPicPr>
        <p:blipFill>
          <a:blip r:embed="rId5" cstate="print">
            <a:extLst>
              <a:ext uri="{28A0092B-C50C-407E-A947-70E740481C1C}">
                <a14:useLocalDpi xmlns:a14="http://schemas.microsoft.com/office/drawing/2010/main" val="0"/>
              </a:ext>
            </a:extLst>
          </a:blip>
          <a:stretch>
            <a:fillRect/>
          </a:stretch>
        </p:blipFill>
        <p:spPr>
          <a:xfrm>
            <a:off x="-1588" y="0"/>
            <a:ext cx="12192000" cy="6857999"/>
          </a:xfrm>
          <a:prstGeom prst="rect">
            <a:avLst/>
          </a:prstGeom>
        </p:spPr>
      </p:pic>
      <p:grpSp>
        <p:nvGrpSpPr>
          <p:cNvPr id="83" name="Group 4"/>
          <p:cNvGrpSpPr>
            <a:grpSpLocks noChangeAspect="1"/>
          </p:cNvGrpSpPr>
          <p:nvPr/>
        </p:nvGrpSpPr>
        <p:grpSpPr bwMode="auto">
          <a:xfrm>
            <a:off x="531812" y="1600200"/>
            <a:ext cx="2158999" cy="5145088"/>
            <a:chOff x="671" y="828"/>
            <a:chExt cx="1360" cy="3241"/>
          </a:xfrm>
          <a:effectLst>
            <a:outerShdw blurRad="139700" dist="50800" dir="1260000" algn="ctr" rotWithShape="0">
              <a:srgbClr val="000000">
                <a:alpha val="94000"/>
              </a:srgbClr>
            </a:outerShdw>
          </a:effectLst>
        </p:grpSpPr>
        <p:sp>
          <p:nvSpPr>
            <p:cNvPr id="84" name="AutoShape 3"/>
            <p:cNvSpPr>
              <a:spLocks noChangeAspect="1" noChangeArrowheads="1" noTextEdit="1"/>
            </p:cNvSpPr>
            <p:nvPr/>
          </p:nvSpPr>
          <p:spPr bwMode="auto">
            <a:xfrm>
              <a:off x="671" y="828"/>
              <a:ext cx="1359" cy="32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5" name="Freeform 5"/>
            <p:cNvSpPr>
              <a:spLocks/>
            </p:cNvSpPr>
            <p:nvPr/>
          </p:nvSpPr>
          <p:spPr bwMode="auto">
            <a:xfrm>
              <a:off x="965" y="828"/>
              <a:ext cx="720" cy="727"/>
            </a:xfrm>
            <a:custGeom>
              <a:avLst/>
              <a:gdLst>
                <a:gd name="T0" fmla="*/ 32 w 720"/>
                <a:gd name="T1" fmla="*/ 689 h 727"/>
                <a:gd name="T2" fmla="*/ 15 w 720"/>
                <a:gd name="T3" fmla="*/ 683 h 727"/>
                <a:gd name="T4" fmla="*/ 22 w 720"/>
                <a:gd name="T5" fmla="*/ 672 h 727"/>
                <a:gd name="T6" fmla="*/ 56 w 720"/>
                <a:gd name="T7" fmla="*/ 656 h 727"/>
                <a:gd name="T8" fmla="*/ 64 w 720"/>
                <a:gd name="T9" fmla="*/ 639 h 727"/>
                <a:gd name="T10" fmla="*/ 57 w 720"/>
                <a:gd name="T11" fmla="*/ 616 h 727"/>
                <a:gd name="T12" fmla="*/ 40 w 720"/>
                <a:gd name="T13" fmla="*/ 592 h 727"/>
                <a:gd name="T14" fmla="*/ 11 w 720"/>
                <a:gd name="T15" fmla="*/ 568 h 727"/>
                <a:gd name="T16" fmla="*/ 33 w 720"/>
                <a:gd name="T17" fmla="*/ 546 h 727"/>
                <a:gd name="T18" fmla="*/ 61 w 720"/>
                <a:gd name="T19" fmla="*/ 514 h 727"/>
                <a:gd name="T20" fmla="*/ 77 w 720"/>
                <a:gd name="T21" fmla="*/ 474 h 727"/>
                <a:gd name="T22" fmla="*/ 59 w 720"/>
                <a:gd name="T23" fmla="*/ 384 h 727"/>
                <a:gd name="T24" fmla="*/ 48 w 720"/>
                <a:gd name="T25" fmla="*/ 319 h 727"/>
                <a:gd name="T26" fmla="*/ 45 w 720"/>
                <a:gd name="T27" fmla="*/ 257 h 727"/>
                <a:gd name="T28" fmla="*/ 54 w 720"/>
                <a:gd name="T29" fmla="*/ 197 h 727"/>
                <a:gd name="T30" fmla="*/ 76 w 720"/>
                <a:gd name="T31" fmla="*/ 144 h 727"/>
                <a:gd name="T32" fmla="*/ 100 w 720"/>
                <a:gd name="T33" fmla="*/ 113 h 727"/>
                <a:gd name="T34" fmla="*/ 132 w 720"/>
                <a:gd name="T35" fmla="*/ 90 h 727"/>
                <a:gd name="T36" fmla="*/ 165 w 720"/>
                <a:gd name="T37" fmla="*/ 71 h 727"/>
                <a:gd name="T38" fmla="*/ 223 w 720"/>
                <a:gd name="T39" fmla="*/ 26 h 727"/>
                <a:gd name="T40" fmla="*/ 295 w 720"/>
                <a:gd name="T41" fmla="*/ 4 h 727"/>
                <a:gd name="T42" fmla="*/ 372 w 720"/>
                <a:gd name="T43" fmla="*/ 1 h 727"/>
                <a:gd name="T44" fmla="*/ 447 w 720"/>
                <a:gd name="T45" fmla="*/ 11 h 727"/>
                <a:gd name="T46" fmla="*/ 516 w 720"/>
                <a:gd name="T47" fmla="*/ 35 h 727"/>
                <a:gd name="T48" fmla="*/ 578 w 720"/>
                <a:gd name="T49" fmla="*/ 68 h 727"/>
                <a:gd name="T50" fmla="*/ 630 w 720"/>
                <a:gd name="T51" fmla="*/ 110 h 727"/>
                <a:gd name="T52" fmla="*/ 670 w 720"/>
                <a:gd name="T53" fmla="*/ 159 h 727"/>
                <a:gd name="T54" fmla="*/ 696 w 720"/>
                <a:gd name="T55" fmla="*/ 212 h 727"/>
                <a:gd name="T56" fmla="*/ 706 w 720"/>
                <a:gd name="T57" fmla="*/ 268 h 727"/>
                <a:gd name="T58" fmla="*/ 705 w 720"/>
                <a:gd name="T59" fmla="*/ 324 h 727"/>
                <a:gd name="T60" fmla="*/ 697 w 720"/>
                <a:gd name="T61" fmla="*/ 380 h 727"/>
                <a:gd name="T62" fmla="*/ 681 w 720"/>
                <a:gd name="T63" fmla="*/ 432 h 727"/>
                <a:gd name="T64" fmla="*/ 659 w 720"/>
                <a:gd name="T65" fmla="*/ 481 h 727"/>
                <a:gd name="T66" fmla="*/ 651 w 720"/>
                <a:gd name="T67" fmla="*/ 512 h 727"/>
                <a:gd name="T68" fmla="*/ 665 w 720"/>
                <a:gd name="T69" fmla="*/ 550 h 727"/>
                <a:gd name="T70" fmla="*/ 699 w 720"/>
                <a:gd name="T71" fmla="*/ 582 h 727"/>
                <a:gd name="T72" fmla="*/ 697 w 720"/>
                <a:gd name="T73" fmla="*/ 596 h 727"/>
                <a:gd name="T74" fmla="*/ 676 w 720"/>
                <a:gd name="T75" fmla="*/ 610 h 727"/>
                <a:gd name="T76" fmla="*/ 660 w 720"/>
                <a:gd name="T77" fmla="*/ 626 h 727"/>
                <a:gd name="T78" fmla="*/ 672 w 720"/>
                <a:gd name="T79" fmla="*/ 647 h 727"/>
                <a:gd name="T80" fmla="*/ 650 w 720"/>
                <a:gd name="T81" fmla="*/ 644 h 727"/>
                <a:gd name="T82" fmla="*/ 641 w 720"/>
                <a:gd name="T83" fmla="*/ 656 h 727"/>
                <a:gd name="T84" fmla="*/ 642 w 720"/>
                <a:gd name="T85" fmla="*/ 674 h 727"/>
                <a:gd name="T86" fmla="*/ 656 w 720"/>
                <a:gd name="T87" fmla="*/ 689 h 727"/>
                <a:gd name="T88" fmla="*/ 668 w 720"/>
                <a:gd name="T89" fmla="*/ 695 h 727"/>
                <a:gd name="T90" fmla="*/ 707 w 720"/>
                <a:gd name="T91" fmla="*/ 703 h 727"/>
                <a:gd name="T92" fmla="*/ 711 w 720"/>
                <a:gd name="T93" fmla="*/ 710 h 727"/>
                <a:gd name="T94" fmla="*/ 699 w 720"/>
                <a:gd name="T95" fmla="*/ 718 h 727"/>
                <a:gd name="T96" fmla="*/ 49 w 720"/>
                <a:gd name="T97" fmla="*/ 720 h 727"/>
                <a:gd name="T98" fmla="*/ 38 w 720"/>
                <a:gd name="T99" fmla="*/ 713 h 727"/>
                <a:gd name="T100" fmla="*/ 27 w 720"/>
                <a:gd name="T101" fmla="*/ 706 h 727"/>
                <a:gd name="T102" fmla="*/ 16 w 720"/>
                <a:gd name="T103" fmla="*/ 698 h 727"/>
                <a:gd name="T104" fmla="*/ 11 w 720"/>
                <a:gd name="T105" fmla="*/ 693 h 727"/>
                <a:gd name="T106" fmla="*/ 17 w 720"/>
                <a:gd name="T107" fmla="*/ 691 h 7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720" h="727">
                  <a:moveTo>
                    <a:pt x="17" y="691"/>
                  </a:moveTo>
                  <a:lnTo>
                    <a:pt x="22" y="690"/>
                  </a:lnTo>
                  <a:lnTo>
                    <a:pt x="27" y="690"/>
                  </a:lnTo>
                  <a:lnTo>
                    <a:pt x="32" y="689"/>
                  </a:lnTo>
                  <a:lnTo>
                    <a:pt x="33" y="689"/>
                  </a:lnTo>
                  <a:lnTo>
                    <a:pt x="29" y="688"/>
                  </a:lnTo>
                  <a:lnTo>
                    <a:pt x="22" y="686"/>
                  </a:lnTo>
                  <a:lnTo>
                    <a:pt x="15" y="683"/>
                  </a:lnTo>
                  <a:lnTo>
                    <a:pt x="7" y="679"/>
                  </a:lnTo>
                  <a:lnTo>
                    <a:pt x="0" y="676"/>
                  </a:lnTo>
                  <a:lnTo>
                    <a:pt x="11" y="674"/>
                  </a:lnTo>
                  <a:lnTo>
                    <a:pt x="22" y="672"/>
                  </a:lnTo>
                  <a:lnTo>
                    <a:pt x="31" y="670"/>
                  </a:lnTo>
                  <a:lnTo>
                    <a:pt x="40" y="666"/>
                  </a:lnTo>
                  <a:lnTo>
                    <a:pt x="49" y="661"/>
                  </a:lnTo>
                  <a:lnTo>
                    <a:pt x="56" y="656"/>
                  </a:lnTo>
                  <a:lnTo>
                    <a:pt x="63" y="651"/>
                  </a:lnTo>
                  <a:lnTo>
                    <a:pt x="65" y="649"/>
                  </a:lnTo>
                  <a:lnTo>
                    <a:pt x="65" y="644"/>
                  </a:lnTo>
                  <a:lnTo>
                    <a:pt x="64" y="639"/>
                  </a:lnTo>
                  <a:lnTo>
                    <a:pt x="63" y="634"/>
                  </a:lnTo>
                  <a:lnTo>
                    <a:pt x="62" y="628"/>
                  </a:lnTo>
                  <a:lnTo>
                    <a:pt x="59" y="622"/>
                  </a:lnTo>
                  <a:lnTo>
                    <a:pt x="57" y="616"/>
                  </a:lnTo>
                  <a:lnTo>
                    <a:pt x="53" y="611"/>
                  </a:lnTo>
                  <a:lnTo>
                    <a:pt x="49" y="605"/>
                  </a:lnTo>
                  <a:lnTo>
                    <a:pt x="45" y="599"/>
                  </a:lnTo>
                  <a:lnTo>
                    <a:pt x="40" y="592"/>
                  </a:lnTo>
                  <a:lnTo>
                    <a:pt x="34" y="586"/>
                  </a:lnTo>
                  <a:lnTo>
                    <a:pt x="27" y="580"/>
                  </a:lnTo>
                  <a:lnTo>
                    <a:pt x="20" y="574"/>
                  </a:lnTo>
                  <a:lnTo>
                    <a:pt x="11" y="568"/>
                  </a:lnTo>
                  <a:lnTo>
                    <a:pt x="2" y="562"/>
                  </a:lnTo>
                  <a:lnTo>
                    <a:pt x="14" y="558"/>
                  </a:lnTo>
                  <a:lnTo>
                    <a:pt x="24" y="552"/>
                  </a:lnTo>
                  <a:lnTo>
                    <a:pt x="33" y="546"/>
                  </a:lnTo>
                  <a:lnTo>
                    <a:pt x="42" y="539"/>
                  </a:lnTo>
                  <a:lnTo>
                    <a:pt x="49" y="531"/>
                  </a:lnTo>
                  <a:lnTo>
                    <a:pt x="56" y="523"/>
                  </a:lnTo>
                  <a:lnTo>
                    <a:pt x="61" y="514"/>
                  </a:lnTo>
                  <a:lnTo>
                    <a:pt x="66" y="504"/>
                  </a:lnTo>
                  <a:lnTo>
                    <a:pt x="71" y="494"/>
                  </a:lnTo>
                  <a:lnTo>
                    <a:pt x="74" y="484"/>
                  </a:lnTo>
                  <a:lnTo>
                    <a:pt x="77" y="474"/>
                  </a:lnTo>
                  <a:lnTo>
                    <a:pt x="77" y="472"/>
                  </a:lnTo>
                  <a:lnTo>
                    <a:pt x="69" y="436"/>
                  </a:lnTo>
                  <a:lnTo>
                    <a:pt x="62" y="401"/>
                  </a:lnTo>
                  <a:lnTo>
                    <a:pt x="59" y="384"/>
                  </a:lnTo>
                  <a:lnTo>
                    <a:pt x="56" y="368"/>
                  </a:lnTo>
                  <a:lnTo>
                    <a:pt x="53" y="351"/>
                  </a:lnTo>
                  <a:lnTo>
                    <a:pt x="50" y="335"/>
                  </a:lnTo>
                  <a:lnTo>
                    <a:pt x="48" y="319"/>
                  </a:lnTo>
                  <a:lnTo>
                    <a:pt x="47" y="304"/>
                  </a:lnTo>
                  <a:lnTo>
                    <a:pt x="46" y="288"/>
                  </a:lnTo>
                  <a:lnTo>
                    <a:pt x="45" y="273"/>
                  </a:lnTo>
                  <a:lnTo>
                    <a:pt x="45" y="257"/>
                  </a:lnTo>
                  <a:lnTo>
                    <a:pt x="46" y="242"/>
                  </a:lnTo>
                  <a:lnTo>
                    <a:pt x="48" y="227"/>
                  </a:lnTo>
                  <a:lnTo>
                    <a:pt x="51" y="212"/>
                  </a:lnTo>
                  <a:lnTo>
                    <a:pt x="54" y="197"/>
                  </a:lnTo>
                  <a:lnTo>
                    <a:pt x="59" y="183"/>
                  </a:lnTo>
                  <a:lnTo>
                    <a:pt x="64" y="168"/>
                  </a:lnTo>
                  <a:lnTo>
                    <a:pt x="71" y="153"/>
                  </a:lnTo>
                  <a:lnTo>
                    <a:pt x="76" y="144"/>
                  </a:lnTo>
                  <a:lnTo>
                    <a:pt x="81" y="135"/>
                  </a:lnTo>
                  <a:lnTo>
                    <a:pt x="87" y="127"/>
                  </a:lnTo>
                  <a:lnTo>
                    <a:pt x="94" y="120"/>
                  </a:lnTo>
                  <a:lnTo>
                    <a:pt x="100" y="113"/>
                  </a:lnTo>
                  <a:lnTo>
                    <a:pt x="108" y="106"/>
                  </a:lnTo>
                  <a:lnTo>
                    <a:pt x="116" y="100"/>
                  </a:lnTo>
                  <a:lnTo>
                    <a:pt x="124" y="95"/>
                  </a:lnTo>
                  <a:lnTo>
                    <a:pt x="132" y="90"/>
                  </a:lnTo>
                  <a:lnTo>
                    <a:pt x="141" y="86"/>
                  </a:lnTo>
                  <a:lnTo>
                    <a:pt x="151" y="82"/>
                  </a:lnTo>
                  <a:lnTo>
                    <a:pt x="156" y="80"/>
                  </a:lnTo>
                  <a:lnTo>
                    <a:pt x="165" y="71"/>
                  </a:lnTo>
                  <a:lnTo>
                    <a:pt x="178" y="58"/>
                  </a:lnTo>
                  <a:lnTo>
                    <a:pt x="192" y="46"/>
                  </a:lnTo>
                  <a:lnTo>
                    <a:pt x="207" y="35"/>
                  </a:lnTo>
                  <a:lnTo>
                    <a:pt x="223" y="26"/>
                  </a:lnTo>
                  <a:lnTo>
                    <a:pt x="240" y="18"/>
                  </a:lnTo>
                  <a:lnTo>
                    <a:pt x="257" y="12"/>
                  </a:lnTo>
                  <a:lnTo>
                    <a:pt x="276" y="7"/>
                  </a:lnTo>
                  <a:lnTo>
                    <a:pt x="295" y="4"/>
                  </a:lnTo>
                  <a:lnTo>
                    <a:pt x="315" y="2"/>
                  </a:lnTo>
                  <a:lnTo>
                    <a:pt x="334" y="0"/>
                  </a:lnTo>
                  <a:lnTo>
                    <a:pt x="353" y="0"/>
                  </a:lnTo>
                  <a:lnTo>
                    <a:pt x="372" y="1"/>
                  </a:lnTo>
                  <a:lnTo>
                    <a:pt x="391" y="2"/>
                  </a:lnTo>
                  <a:lnTo>
                    <a:pt x="410" y="4"/>
                  </a:lnTo>
                  <a:lnTo>
                    <a:pt x="429" y="8"/>
                  </a:lnTo>
                  <a:lnTo>
                    <a:pt x="447" y="11"/>
                  </a:lnTo>
                  <a:lnTo>
                    <a:pt x="465" y="16"/>
                  </a:lnTo>
                  <a:lnTo>
                    <a:pt x="482" y="22"/>
                  </a:lnTo>
                  <a:lnTo>
                    <a:pt x="499" y="28"/>
                  </a:lnTo>
                  <a:lnTo>
                    <a:pt x="516" y="35"/>
                  </a:lnTo>
                  <a:lnTo>
                    <a:pt x="532" y="42"/>
                  </a:lnTo>
                  <a:lnTo>
                    <a:pt x="548" y="50"/>
                  </a:lnTo>
                  <a:lnTo>
                    <a:pt x="563" y="59"/>
                  </a:lnTo>
                  <a:lnTo>
                    <a:pt x="578" y="68"/>
                  </a:lnTo>
                  <a:lnTo>
                    <a:pt x="592" y="78"/>
                  </a:lnTo>
                  <a:lnTo>
                    <a:pt x="605" y="88"/>
                  </a:lnTo>
                  <a:lnTo>
                    <a:pt x="618" y="99"/>
                  </a:lnTo>
                  <a:lnTo>
                    <a:pt x="630" y="110"/>
                  </a:lnTo>
                  <a:lnTo>
                    <a:pt x="641" y="122"/>
                  </a:lnTo>
                  <a:lnTo>
                    <a:pt x="652" y="134"/>
                  </a:lnTo>
                  <a:lnTo>
                    <a:pt x="662" y="146"/>
                  </a:lnTo>
                  <a:lnTo>
                    <a:pt x="670" y="159"/>
                  </a:lnTo>
                  <a:lnTo>
                    <a:pt x="678" y="172"/>
                  </a:lnTo>
                  <a:lnTo>
                    <a:pt x="685" y="185"/>
                  </a:lnTo>
                  <a:lnTo>
                    <a:pt x="691" y="198"/>
                  </a:lnTo>
                  <a:lnTo>
                    <a:pt x="696" y="212"/>
                  </a:lnTo>
                  <a:lnTo>
                    <a:pt x="700" y="226"/>
                  </a:lnTo>
                  <a:lnTo>
                    <a:pt x="703" y="240"/>
                  </a:lnTo>
                  <a:lnTo>
                    <a:pt x="705" y="254"/>
                  </a:lnTo>
                  <a:lnTo>
                    <a:pt x="706" y="268"/>
                  </a:lnTo>
                  <a:lnTo>
                    <a:pt x="706" y="282"/>
                  </a:lnTo>
                  <a:lnTo>
                    <a:pt x="706" y="296"/>
                  </a:lnTo>
                  <a:lnTo>
                    <a:pt x="706" y="310"/>
                  </a:lnTo>
                  <a:lnTo>
                    <a:pt x="705" y="324"/>
                  </a:lnTo>
                  <a:lnTo>
                    <a:pt x="704" y="338"/>
                  </a:lnTo>
                  <a:lnTo>
                    <a:pt x="702" y="352"/>
                  </a:lnTo>
                  <a:lnTo>
                    <a:pt x="699" y="366"/>
                  </a:lnTo>
                  <a:lnTo>
                    <a:pt x="697" y="380"/>
                  </a:lnTo>
                  <a:lnTo>
                    <a:pt x="694" y="393"/>
                  </a:lnTo>
                  <a:lnTo>
                    <a:pt x="690" y="406"/>
                  </a:lnTo>
                  <a:lnTo>
                    <a:pt x="686" y="420"/>
                  </a:lnTo>
                  <a:lnTo>
                    <a:pt x="681" y="432"/>
                  </a:lnTo>
                  <a:lnTo>
                    <a:pt x="676" y="445"/>
                  </a:lnTo>
                  <a:lnTo>
                    <a:pt x="671" y="457"/>
                  </a:lnTo>
                  <a:lnTo>
                    <a:pt x="665" y="469"/>
                  </a:lnTo>
                  <a:lnTo>
                    <a:pt x="659" y="481"/>
                  </a:lnTo>
                  <a:lnTo>
                    <a:pt x="653" y="492"/>
                  </a:lnTo>
                  <a:lnTo>
                    <a:pt x="650" y="497"/>
                  </a:lnTo>
                  <a:lnTo>
                    <a:pt x="650" y="502"/>
                  </a:lnTo>
                  <a:lnTo>
                    <a:pt x="651" y="512"/>
                  </a:lnTo>
                  <a:lnTo>
                    <a:pt x="653" y="522"/>
                  </a:lnTo>
                  <a:lnTo>
                    <a:pt x="656" y="532"/>
                  </a:lnTo>
                  <a:lnTo>
                    <a:pt x="660" y="541"/>
                  </a:lnTo>
                  <a:lnTo>
                    <a:pt x="665" y="550"/>
                  </a:lnTo>
                  <a:lnTo>
                    <a:pt x="672" y="559"/>
                  </a:lnTo>
                  <a:lnTo>
                    <a:pt x="679" y="567"/>
                  </a:lnTo>
                  <a:lnTo>
                    <a:pt x="689" y="575"/>
                  </a:lnTo>
                  <a:lnTo>
                    <a:pt x="699" y="582"/>
                  </a:lnTo>
                  <a:lnTo>
                    <a:pt x="712" y="589"/>
                  </a:lnTo>
                  <a:lnTo>
                    <a:pt x="707" y="591"/>
                  </a:lnTo>
                  <a:lnTo>
                    <a:pt x="702" y="594"/>
                  </a:lnTo>
                  <a:lnTo>
                    <a:pt x="697" y="596"/>
                  </a:lnTo>
                  <a:lnTo>
                    <a:pt x="692" y="599"/>
                  </a:lnTo>
                  <a:lnTo>
                    <a:pt x="686" y="603"/>
                  </a:lnTo>
                  <a:lnTo>
                    <a:pt x="681" y="606"/>
                  </a:lnTo>
                  <a:lnTo>
                    <a:pt x="676" y="610"/>
                  </a:lnTo>
                  <a:lnTo>
                    <a:pt x="671" y="614"/>
                  </a:lnTo>
                  <a:lnTo>
                    <a:pt x="667" y="619"/>
                  </a:lnTo>
                  <a:lnTo>
                    <a:pt x="662" y="623"/>
                  </a:lnTo>
                  <a:lnTo>
                    <a:pt x="660" y="626"/>
                  </a:lnTo>
                  <a:lnTo>
                    <a:pt x="672" y="636"/>
                  </a:lnTo>
                  <a:lnTo>
                    <a:pt x="686" y="648"/>
                  </a:lnTo>
                  <a:lnTo>
                    <a:pt x="679" y="647"/>
                  </a:lnTo>
                  <a:lnTo>
                    <a:pt x="672" y="647"/>
                  </a:lnTo>
                  <a:lnTo>
                    <a:pt x="666" y="646"/>
                  </a:lnTo>
                  <a:lnTo>
                    <a:pt x="660" y="646"/>
                  </a:lnTo>
                  <a:lnTo>
                    <a:pt x="655" y="645"/>
                  </a:lnTo>
                  <a:lnTo>
                    <a:pt x="650" y="644"/>
                  </a:lnTo>
                  <a:lnTo>
                    <a:pt x="647" y="644"/>
                  </a:lnTo>
                  <a:lnTo>
                    <a:pt x="645" y="647"/>
                  </a:lnTo>
                  <a:lnTo>
                    <a:pt x="643" y="651"/>
                  </a:lnTo>
                  <a:lnTo>
                    <a:pt x="641" y="656"/>
                  </a:lnTo>
                  <a:lnTo>
                    <a:pt x="641" y="661"/>
                  </a:lnTo>
                  <a:lnTo>
                    <a:pt x="640" y="665"/>
                  </a:lnTo>
                  <a:lnTo>
                    <a:pt x="641" y="670"/>
                  </a:lnTo>
                  <a:lnTo>
                    <a:pt x="642" y="674"/>
                  </a:lnTo>
                  <a:lnTo>
                    <a:pt x="644" y="678"/>
                  </a:lnTo>
                  <a:lnTo>
                    <a:pt x="647" y="682"/>
                  </a:lnTo>
                  <a:lnTo>
                    <a:pt x="651" y="686"/>
                  </a:lnTo>
                  <a:lnTo>
                    <a:pt x="656" y="689"/>
                  </a:lnTo>
                  <a:lnTo>
                    <a:pt x="656" y="689"/>
                  </a:lnTo>
                  <a:lnTo>
                    <a:pt x="656" y="689"/>
                  </a:lnTo>
                  <a:lnTo>
                    <a:pt x="662" y="692"/>
                  </a:lnTo>
                  <a:lnTo>
                    <a:pt x="668" y="695"/>
                  </a:lnTo>
                  <a:lnTo>
                    <a:pt x="676" y="698"/>
                  </a:lnTo>
                  <a:lnTo>
                    <a:pt x="686" y="700"/>
                  </a:lnTo>
                  <a:lnTo>
                    <a:pt x="696" y="702"/>
                  </a:lnTo>
                  <a:lnTo>
                    <a:pt x="707" y="703"/>
                  </a:lnTo>
                  <a:lnTo>
                    <a:pt x="720" y="704"/>
                  </a:lnTo>
                  <a:lnTo>
                    <a:pt x="717" y="706"/>
                  </a:lnTo>
                  <a:lnTo>
                    <a:pt x="714" y="708"/>
                  </a:lnTo>
                  <a:lnTo>
                    <a:pt x="711" y="710"/>
                  </a:lnTo>
                  <a:lnTo>
                    <a:pt x="708" y="712"/>
                  </a:lnTo>
                  <a:lnTo>
                    <a:pt x="705" y="714"/>
                  </a:lnTo>
                  <a:lnTo>
                    <a:pt x="702" y="716"/>
                  </a:lnTo>
                  <a:lnTo>
                    <a:pt x="699" y="718"/>
                  </a:lnTo>
                  <a:lnTo>
                    <a:pt x="696" y="720"/>
                  </a:lnTo>
                  <a:lnTo>
                    <a:pt x="652" y="727"/>
                  </a:lnTo>
                  <a:lnTo>
                    <a:pt x="100" y="727"/>
                  </a:lnTo>
                  <a:lnTo>
                    <a:pt x="49" y="720"/>
                  </a:lnTo>
                  <a:lnTo>
                    <a:pt x="46" y="719"/>
                  </a:lnTo>
                  <a:lnTo>
                    <a:pt x="43" y="717"/>
                  </a:lnTo>
                  <a:lnTo>
                    <a:pt x="40" y="715"/>
                  </a:lnTo>
                  <a:lnTo>
                    <a:pt x="38" y="713"/>
                  </a:lnTo>
                  <a:lnTo>
                    <a:pt x="35" y="711"/>
                  </a:lnTo>
                  <a:lnTo>
                    <a:pt x="32" y="709"/>
                  </a:lnTo>
                  <a:lnTo>
                    <a:pt x="30" y="707"/>
                  </a:lnTo>
                  <a:lnTo>
                    <a:pt x="27" y="706"/>
                  </a:lnTo>
                  <a:lnTo>
                    <a:pt x="24" y="704"/>
                  </a:lnTo>
                  <a:lnTo>
                    <a:pt x="22" y="702"/>
                  </a:lnTo>
                  <a:lnTo>
                    <a:pt x="19" y="700"/>
                  </a:lnTo>
                  <a:lnTo>
                    <a:pt x="16" y="698"/>
                  </a:lnTo>
                  <a:lnTo>
                    <a:pt x="16" y="697"/>
                  </a:lnTo>
                  <a:lnTo>
                    <a:pt x="16" y="697"/>
                  </a:lnTo>
                  <a:lnTo>
                    <a:pt x="14" y="695"/>
                  </a:lnTo>
                  <a:lnTo>
                    <a:pt x="11" y="693"/>
                  </a:lnTo>
                  <a:lnTo>
                    <a:pt x="8" y="691"/>
                  </a:lnTo>
                  <a:lnTo>
                    <a:pt x="6" y="689"/>
                  </a:lnTo>
                  <a:lnTo>
                    <a:pt x="11" y="690"/>
                  </a:lnTo>
                  <a:lnTo>
                    <a:pt x="17" y="691"/>
                  </a:lnTo>
                  <a:close/>
                </a:path>
              </a:pathLst>
            </a:custGeom>
            <a:solidFill>
              <a:srgbClr val="F2CA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6" name="Freeform 6"/>
            <p:cNvSpPr>
              <a:spLocks/>
            </p:cNvSpPr>
            <p:nvPr/>
          </p:nvSpPr>
          <p:spPr bwMode="auto">
            <a:xfrm>
              <a:off x="1243" y="1475"/>
              <a:ext cx="122" cy="73"/>
            </a:xfrm>
            <a:custGeom>
              <a:avLst/>
              <a:gdLst>
                <a:gd name="T0" fmla="*/ 121 w 122"/>
                <a:gd name="T1" fmla="*/ 70 h 73"/>
                <a:gd name="T2" fmla="*/ 118 w 122"/>
                <a:gd name="T3" fmla="*/ 62 h 73"/>
                <a:gd name="T4" fmla="*/ 116 w 122"/>
                <a:gd name="T5" fmla="*/ 55 h 73"/>
                <a:gd name="T6" fmla="*/ 114 w 122"/>
                <a:gd name="T7" fmla="*/ 47 h 73"/>
                <a:gd name="T8" fmla="*/ 112 w 122"/>
                <a:gd name="T9" fmla="*/ 40 h 73"/>
                <a:gd name="T10" fmla="*/ 111 w 122"/>
                <a:gd name="T11" fmla="*/ 32 h 73"/>
                <a:gd name="T12" fmla="*/ 110 w 122"/>
                <a:gd name="T13" fmla="*/ 24 h 73"/>
                <a:gd name="T14" fmla="*/ 109 w 122"/>
                <a:gd name="T15" fmla="*/ 16 h 73"/>
                <a:gd name="T16" fmla="*/ 106 w 122"/>
                <a:gd name="T17" fmla="*/ 11 h 73"/>
                <a:gd name="T18" fmla="*/ 100 w 122"/>
                <a:gd name="T19" fmla="*/ 8 h 73"/>
                <a:gd name="T20" fmla="*/ 94 w 122"/>
                <a:gd name="T21" fmla="*/ 6 h 73"/>
                <a:gd name="T22" fmla="*/ 88 w 122"/>
                <a:gd name="T23" fmla="*/ 4 h 73"/>
                <a:gd name="T24" fmla="*/ 81 w 122"/>
                <a:gd name="T25" fmla="*/ 2 h 73"/>
                <a:gd name="T26" fmla="*/ 75 w 122"/>
                <a:gd name="T27" fmla="*/ 1 h 73"/>
                <a:gd name="T28" fmla="*/ 68 w 122"/>
                <a:gd name="T29" fmla="*/ 0 h 73"/>
                <a:gd name="T30" fmla="*/ 62 w 122"/>
                <a:gd name="T31" fmla="*/ 0 h 73"/>
                <a:gd name="T32" fmla="*/ 55 w 122"/>
                <a:gd name="T33" fmla="*/ 0 h 73"/>
                <a:gd name="T34" fmla="*/ 49 w 122"/>
                <a:gd name="T35" fmla="*/ 0 h 73"/>
                <a:gd name="T36" fmla="*/ 42 w 122"/>
                <a:gd name="T37" fmla="*/ 1 h 73"/>
                <a:gd name="T38" fmla="*/ 36 w 122"/>
                <a:gd name="T39" fmla="*/ 2 h 73"/>
                <a:gd name="T40" fmla="*/ 29 w 122"/>
                <a:gd name="T41" fmla="*/ 3 h 73"/>
                <a:gd name="T42" fmla="*/ 23 w 122"/>
                <a:gd name="T43" fmla="*/ 5 h 73"/>
                <a:gd name="T44" fmla="*/ 17 w 122"/>
                <a:gd name="T45" fmla="*/ 7 h 73"/>
                <a:gd name="T46" fmla="*/ 11 w 122"/>
                <a:gd name="T47" fmla="*/ 10 h 73"/>
                <a:gd name="T48" fmla="*/ 8 w 122"/>
                <a:gd name="T49" fmla="*/ 16 h 73"/>
                <a:gd name="T50" fmla="*/ 7 w 122"/>
                <a:gd name="T51" fmla="*/ 24 h 73"/>
                <a:gd name="T52" fmla="*/ 6 w 122"/>
                <a:gd name="T53" fmla="*/ 32 h 73"/>
                <a:gd name="T54" fmla="*/ 5 w 122"/>
                <a:gd name="T55" fmla="*/ 40 h 73"/>
                <a:gd name="T56" fmla="*/ 4 w 122"/>
                <a:gd name="T57" fmla="*/ 48 h 73"/>
                <a:gd name="T58" fmla="*/ 3 w 122"/>
                <a:gd name="T59" fmla="*/ 55 h 73"/>
                <a:gd name="T60" fmla="*/ 2 w 122"/>
                <a:gd name="T61" fmla="*/ 63 h 73"/>
                <a:gd name="T62" fmla="*/ 1 w 122"/>
                <a:gd name="T63" fmla="*/ 70 h 73"/>
                <a:gd name="T64" fmla="*/ 122 w 122"/>
                <a:gd name="T65" fmla="*/ 73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22" h="73">
                  <a:moveTo>
                    <a:pt x="122" y="73"/>
                  </a:moveTo>
                  <a:lnTo>
                    <a:pt x="121" y="70"/>
                  </a:lnTo>
                  <a:lnTo>
                    <a:pt x="120" y="66"/>
                  </a:lnTo>
                  <a:lnTo>
                    <a:pt x="118" y="62"/>
                  </a:lnTo>
                  <a:lnTo>
                    <a:pt x="117" y="59"/>
                  </a:lnTo>
                  <a:lnTo>
                    <a:pt x="116" y="55"/>
                  </a:lnTo>
                  <a:lnTo>
                    <a:pt x="115" y="51"/>
                  </a:lnTo>
                  <a:lnTo>
                    <a:pt x="114" y="47"/>
                  </a:lnTo>
                  <a:lnTo>
                    <a:pt x="113" y="43"/>
                  </a:lnTo>
                  <a:lnTo>
                    <a:pt x="112" y="40"/>
                  </a:lnTo>
                  <a:lnTo>
                    <a:pt x="112" y="36"/>
                  </a:lnTo>
                  <a:lnTo>
                    <a:pt x="111" y="32"/>
                  </a:lnTo>
                  <a:lnTo>
                    <a:pt x="110" y="28"/>
                  </a:lnTo>
                  <a:lnTo>
                    <a:pt x="110" y="24"/>
                  </a:lnTo>
                  <a:lnTo>
                    <a:pt x="110" y="20"/>
                  </a:lnTo>
                  <a:lnTo>
                    <a:pt x="109" y="16"/>
                  </a:lnTo>
                  <a:lnTo>
                    <a:pt x="109" y="12"/>
                  </a:lnTo>
                  <a:lnTo>
                    <a:pt x="106" y="11"/>
                  </a:lnTo>
                  <a:lnTo>
                    <a:pt x="103" y="9"/>
                  </a:lnTo>
                  <a:lnTo>
                    <a:pt x="100" y="8"/>
                  </a:lnTo>
                  <a:lnTo>
                    <a:pt x="97" y="7"/>
                  </a:lnTo>
                  <a:lnTo>
                    <a:pt x="94" y="6"/>
                  </a:lnTo>
                  <a:lnTo>
                    <a:pt x="91" y="5"/>
                  </a:lnTo>
                  <a:lnTo>
                    <a:pt x="88" y="4"/>
                  </a:lnTo>
                  <a:lnTo>
                    <a:pt x="85" y="3"/>
                  </a:lnTo>
                  <a:lnTo>
                    <a:pt x="81" y="2"/>
                  </a:lnTo>
                  <a:lnTo>
                    <a:pt x="78" y="2"/>
                  </a:lnTo>
                  <a:lnTo>
                    <a:pt x="75" y="1"/>
                  </a:lnTo>
                  <a:lnTo>
                    <a:pt x="72" y="1"/>
                  </a:lnTo>
                  <a:lnTo>
                    <a:pt x="68" y="0"/>
                  </a:lnTo>
                  <a:lnTo>
                    <a:pt x="65" y="0"/>
                  </a:lnTo>
                  <a:lnTo>
                    <a:pt x="62" y="0"/>
                  </a:lnTo>
                  <a:lnTo>
                    <a:pt x="58" y="0"/>
                  </a:lnTo>
                  <a:lnTo>
                    <a:pt x="55" y="0"/>
                  </a:lnTo>
                  <a:lnTo>
                    <a:pt x="52" y="0"/>
                  </a:lnTo>
                  <a:lnTo>
                    <a:pt x="49" y="0"/>
                  </a:lnTo>
                  <a:lnTo>
                    <a:pt x="45" y="0"/>
                  </a:lnTo>
                  <a:lnTo>
                    <a:pt x="42" y="1"/>
                  </a:lnTo>
                  <a:lnTo>
                    <a:pt x="39" y="1"/>
                  </a:lnTo>
                  <a:lnTo>
                    <a:pt x="36" y="2"/>
                  </a:lnTo>
                  <a:lnTo>
                    <a:pt x="33" y="3"/>
                  </a:lnTo>
                  <a:lnTo>
                    <a:pt x="29" y="3"/>
                  </a:lnTo>
                  <a:lnTo>
                    <a:pt x="26" y="4"/>
                  </a:lnTo>
                  <a:lnTo>
                    <a:pt x="23" y="5"/>
                  </a:lnTo>
                  <a:lnTo>
                    <a:pt x="20" y="6"/>
                  </a:lnTo>
                  <a:lnTo>
                    <a:pt x="17" y="7"/>
                  </a:lnTo>
                  <a:lnTo>
                    <a:pt x="14" y="9"/>
                  </a:lnTo>
                  <a:lnTo>
                    <a:pt x="11" y="10"/>
                  </a:lnTo>
                  <a:lnTo>
                    <a:pt x="8" y="11"/>
                  </a:lnTo>
                  <a:lnTo>
                    <a:pt x="8" y="16"/>
                  </a:lnTo>
                  <a:lnTo>
                    <a:pt x="8" y="20"/>
                  </a:lnTo>
                  <a:lnTo>
                    <a:pt x="7" y="24"/>
                  </a:lnTo>
                  <a:lnTo>
                    <a:pt x="7" y="28"/>
                  </a:lnTo>
                  <a:lnTo>
                    <a:pt x="6" y="32"/>
                  </a:lnTo>
                  <a:lnTo>
                    <a:pt x="6" y="36"/>
                  </a:lnTo>
                  <a:lnTo>
                    <a:pt x="5" y="40"/>
                  </a:lnTo>
                  <a:lnTo>
                    <a:pt x="5" y="44"/>
                  </a:lnTo>
                  <a:lnTo>
                    <a:pt x="4" y="48"/>
                  </a:lnTo>
                  <a:lnTo>
                    <a:pt x="4" y="52"/>
                  </a:lnTo>
                  <a:lnTo>
                    <a:pt x="3" y="55"/>
                  </a:lnTo>
                  <a:lnTo>
                    <a:pt x="3" y="59"/>
                  </a:lnTo>
                  <a:lnTo>
                    <a:pt x="2" y="63"/>
                  </a:lnTo>
                  <a:lnTo>
                    <a:pt x="1" y="66"/>
                  </a:lnTo>
                  <a:lnTo>
                    <a:pt x="1" y="70"/>
                  </a:lnTo>
                  <a:lnTo>
                    <a:pt x="0" y="73"/>
                  </a:lnTo>
                  <a:lnTo>
                    <a:pt x="122" y="73"/>
                  </a:lnTo>
                  <a:close/>
                </a:path>
              </a:pathLst>
            </a:custGeom>
            <a:solidFill>
              <a:srgbClr val="F4B872"/>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7" name="Freeform 7"/>
            <p:cNvSpPr>
              <a:spLocks/>
            </p:cNvSpPr>
            <p:nvPr/>
          </p:nvSpPr>
          <p:spPr bwMode="auto">
            <a:xfrm>
              <a:off x="1200" y="1298"/>
              <a:ext cx="179" cy="250"/>
            </a:xfrm>
            <a:custGeom>
              <a:avLst/>
              <a:gdLst>
                <a:gd name="T0" fmla="*/ 153 w 179"/>
                <a:gd name="T1" fmla="*/ 102 h 250"/>
                <a:gd name="T2" fmla="*/ 151 w 179"/>
                <a:gd name="T3" fmla="*/ 115 h 250"/>
                <a:gd name="T4" fmla="*/ 150 w 179"/>
                <a:gd name="T5" fmla="*/ 127 h 250"/>
                <a:gd name="T6" fmla="*/ 150 w 179"/>
                <a:gd name="T7" fmla="*/ 139 h 250"/>
                <a:gd name="T8" fmla="*/ 149 w 179"/>
                <a:gd name="T9" fmla="*/ 150 h 250"/>
                <a:gd name="T10" fmla="*/ 150 w 179"/>
                <a:gd name="T11" fmla="*/ 160 h 250"/>
                <a:gd name="T12" fmla="*/ 150 w 179"/>
                <a:gd name="T13" fmla="*/ 171 h 250"/>
                <a:gd name="T14" fmla="*/ 151 w 179"/>
                <a:gd name="T15" fmla="*/ 181 h 250"/>
                <a:gd name="T16" fmla="*/ 153 w 179"/>
                <a:gd name="T17" fmla="*/ 190 h 250"/>
                <a:gd name="T18" fmla="*/ 155 w 179"/>
                <a:gd name="T19" fmla="*/ 199 h 250"/>
                <a:gd name="T20" fmla="*/ 157 w 179"/>
                <a:gd name="T21" fmla="*/ 207 h 250"/>
                <a:gd name="T22" fmla="*/ 160 w 179"/>
                <a:gd name="T23" fmla="*/ 215 h 250"/>
                <a:gd name="T24" fmla="*/ 163 w 179"/>
                <a:gd name="T25" fmla="*/ 223 h 250"/>
                <a:gd name="T26" fmla="*/ 166 w 179"/>
                <a:gd name="T27" fmla="*/ 230 h 250"/>
                <a:gd name="T28" fmla="*/ 170 w 179"/>
                <a:gd name="T29" fmla="*/ 237 h 250"/>
                <a:gd name="T30" fmla="*/ 174 w 179"/>
                <a:gd name="T31" fmla="*/ 244 h 250"/>
                <a:gd name="T32" fmla="*/ 179 w 179"/>
                <a:gd name="T33" fmla="*/ 250 h 250"/>
                <a:gd name="T34" fmla="*/ 4 w 179"/>
                <a:gd name="T35" fmla="*/ 245 h 250"/>
                <a:gd name="T36" fmla="*/ 10 w 179"/>
                <a:gd name="T37" fmla="*/ 232 h 250"/>
                <a:gd name="T38" fmla="*/ 15 w 179"/>
                <a:gd name="T39" fmla="*/ 220 h 250"/>
                <a:gd name="T40" fmla="*/ 19 w 179"/>
                <a:gd name="T41" fmla="*/ 206 h 250"/>
                <a:gd name="T42" fmla="*/ 21 w 179"/>
                <a:gd name="T43" fmla="*/ 192 h 250"/>
                <a:gd name="T44" fmla="*/ 23 w 179"/>
                <a:gd name="T45" fmla="*/ 178 h 250"/>
                <a:gd name="T46" fmla="*/ 24 w 179"/>
                <a:gd name="T47" fmla="*/ 163 h 250"/>
                <a:gd name="T48" fmla="*/ 24 w 179"/>
                <a:gd name="T49" fmla="*/ 147 h 250"/>
                <a:gd name="T50" fmla="*/ 24 w 179"/>
                <a:gd name="T51" fmla="*/ 131 h 250"/>
                <a:gd name="T52" fmla="*/ 23 w 179"/>
                <a:gd name="T53" fmla="*/ 115 h 250"/>
                <a:gd name="T54" fmla="*/ 22 w 179"/>
                <a:gd name="T55" fmla="*/ 98 h 250"/>
                <a:gd name="T56" fmla="*/ 20 w 179"/>
                <a:gd name="T57" fmla="*/ 81 h 250"/>
                <a:gd name="T58" fmla="*/ 18 w 179"/>
                <a:gd name="T59" fmla="*/ 54 h 250"/>
                <a:gd name="T60" fmla="*/ 15 w 179"/>
                <a:gd name="T61" fmla="*/ 27 h 250"/>
                <a:gd name="T62" fmla="*/ 14 w 179"/>
                <a:gd name="T63" fmla="*/ 9 h 2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79" h="250">
                  <a:moveTo>
                    <a:pt x="14" y="0"/>
                  </a:moveTo>
                  <a:lnTo>
                    <a:pt x="153" y="102"/>
                  </a:lnTo>
                  <a:lnTo>
                    <a:pt x="152" y="109"/>
                  </a:lnTo>
                  <a:lnTo>
                    <a:pt x="151" y="115"/>
                  </a:lnTo>
                  <a:lnTo>
                    <a:pt x="151" y="121"/>
                  </a:lnTo>
                  <a:lnTo>
                    <a:pt x="150" y="127"/>
                  </a:lnTo>
                  <a:lnTo>
                    <a:pt x="150" y="133"/>
                  </a:lnTo>
                  <a:lnTo>
                    <a:pt x="150" y="139"/>
                  </a:lnTo>
                  <a:lnTo>
                    <a:pt x="149" y="144"/>
                  </a:lnTo>
                  <a:lnTo>
                    <a:pt x="149" y="150"/>
                  </a:lnTo>
                  <a:lnTo>
                    <a:pt x="149" y="155"/>
                  </a:lnTo>
                  <a:lnTo>
                    <a:pt x="150" y="160"/>
                  </a:lnTo>
                  <a:lnTo>
                    <a:pt x="150" y="166"/>
                  </a:lnTo>
                  <a:lnTo>
                    <a:pt x="150" y="171"/>
                  </a:lnTo>
                  <a:lnTo>
                    <a:pt x="151" y="176"/>
                  </a:lnTo>
                  <a:lnTo>
                    <a:pt x="151" y="181"/>
                  </a:lnTo>
                  <a:lnTo>
                    <a:pt x="152" y="185"/>
                  </a:lnTo>
                  <a:lnTo>
                    <a:pt x="153" y="190"/>
                  </a:lnTo>
                  <a:lnTo>
                    <a:pt x="154" y="194"/>
                  </a:lnTo>
                  <a:lnTo>
                    <a:pt x="155" y="199"/>
                  </a:lnTo>
                  <a:lnTo>
                    <a:pt x="156" y="203"/>
                  </a:lnTo>
                  <a:lnTo>
                    <a:pt x="157" y="207"/>
                  </a:lnTo>
                  <a:lnTo>
                    <a:pt x="158" y="211"/>
                  </a:lnTo>
                  <a:lnTo>
                    <a:pt x="160" y="215"/>
                  </a:lnTo>
                  <a:lnTo>
                    <a:pt x="161" y="219"/>
                  </a:lnTo>
                  <a:lnTo>
                    <a:pt x="163" y="223"/>
                  </a:lnTo>
                  <a:lnTo>
                    <a:pt x="165" y="227"/>
                  </a:lnTo>
                  <a:lnTo>
                    <a:pt x="166" y="230"/>
                  </a:lnTo>
                  <a:lnTo>
                    <a:pt x="168" y="234"/>
                  </a:lnTo>
                  <a:lnTo>
                    <a:pt x="170" y="237"/>
                  </a:lnTo>
                  <a:lnTo>
                    <a:pt x="172" y="241"/>
                  </a:lnTo>
                  <a:lnTo>
                    <a:pt x="174" y="244"/>
                  </a:lnTo>
                  <a:lnTo>
                    <a:pt x="177" y="247"/>
                  </a:lnTo>
                  <a:lnTo>
                    <a:pt x="179" y="250"/>
                  </a:lnTo>
                  <a:lnTo>
                    <a:pt x="0" y="250"/>
                  </a:lnTo>
                  <a:lnTo>
                    <a:pt x="4" y="245"/>
                  </a:lnTo>
                  <a:lnTo>
                    <a:pt x="7" y="239"/>
                  </a:lnTo>
                  <a:lnTo>
                    <a:pt x="10" y="232"/>
                  </a:lnTo>
                  <a:lnTo>
                    <a:pt x="13" y="226"/>
                  </a:lnTo>
                  <a:lnTo>
                    <a:pt x="15" y="220"/>
                  </a:lnTo>
                  <a:lnTo>
                    <a:pt x="17" y="213"/>
                  </a:lnTo>
                  <a:lnTo>
                    <a:pt x="19" y="206"/>
                  </a:lnTo>
                  <a:lnTo>
                    <a:pt x="20" y="199"/>
                  </a:lnTo>
                  <a:lnTo>
                    <a:pt x="21" y="192"/>
                  </a:lnTo>
                  <a:lnTo>
                    <a:pt x="22" y="185"/>
                  </a:lnTo>
                  <a:lnTo>
                    <a:pt x="23" y="178"/>
                  </a:lnTo>
                  <a:lnTo>
                    <a:pt x="24" y="170"/>
                  </a:lnTo>
                  <a:lnTo>
                    <a:pt x="24" y="163"/>
                  </a:lnTo>
                  <a:lnTo>
                    <a:pt x="24" y="155"/>
                  </a:lnTo>
                  <a:lnTo>
                    <a:pt x="24" y="147"/>
                  </a:lnTo>
                  <a:lnTo>
                    <a:pt x="24" y="139"/>
                  </a:lnTo>
                  <a:lnTo>
                    <a:pt x="24" y="131"/>
                  </a:lnTo>
                  <a:lnTo>
                    <a:pt x="23" y="123"/>
                  </a:lnTo>
                  <a:lnTo>
                    <a:pt x="23" y="115"/>
                  </a:lnTo>
                  <a:lnTo>
                    <a:pt x="22" y="106"/>
                  </a:lnTo>
                  <a:lnTo>
                    <a:pt x="22" y="98"/>
                  </a:lnTo>
                  <a:lnTo>
                    <a:pt x="21" y="89"/>
                  </a:lnTo>
                  <a:lnTo>
                    <a:pt x="20" y="81"/>
                  </a:lnTo>
                  <a:lnTo>
                    <a:pt x="19" y="72"/>
                  </a:lnTo>
                  <a:lnTo>
                    <a:pt x="18" y="54"/>
                  </a:lnTo>
                  <a:lnTo>
                    <a:pt x="16" y="36"/>
                  </a:lnTo>
                  <a:lnTo>
                    <a:pt x="15" y="27"/>
                  </a:lnTo>
                  <a:lnTo>
                    <a:pt x="15" y="18"/>
                  </a:lnTo>
                  <a:lnTo>
                    <a:pt x="14" y="9"/>
                  </a:lnTo>
                  <a:lnTo>
                    <a:pt x="14" y="0"/>
                  </a:lnTo>
                  <a:close/>
                </a:path>
              </a:pathLst>
            </a:custGeom>
            <a:solidFill>
              <a:srgbClr val="EBAA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8" name="Freeform 8"/>
            <p:cNvSpPr>
              <a:spLocks/>
            </p:cNvSpPr>
            <p:nvPr/>
          </p:nvSpPr>
          <p:spPr bwMode="auto">
            <a:xfrm>
              <a:off x="1213" y="1342"/>
              <a:ext cx="151" cy="182"/>
            </a:xfrm>
            <a:custGeom>
              <a:avLst/>
              <a:gdLst>
                <a:gd name="T0" fmla="*/ 1 w 151"/>
                <a:gd name="T1" fmla="*/ 13 h 182"/>
                <a:gd name="T2" fmla="*/ 4 w 151"/>
                <a:gd name="T3" fmla="*/ 37 h 182"/>
                <a:gd name="T4" fmla="*/ 8 w 151"/>
                <a:gd name="T5" fmla="*/ 59 h 182"/>
                <a:gd name="T6" fmla="*/ 15 w 151"/>
                <a:gd name="T7" fmla="*/ 78 h 182"/>
                <a:gd name="T8" fmla="*/ 23 w 151"/>
                <a:gd name="T9" fmla="*/ 96 h 182"/>
                <a:gd name="T10" fmla="*/ 32 w 151"/>
                <a:gd name="T11" fmla="*/ 112 h 182"/>
                <a:gd name="T12" fmla="*/ 43 w 151"/>
                <a:gd name="T13" fmla="*/ 126 h 182"/>
                <a:gd name="T14" fmla="*/ 54 w 151"/>
                <a:gd name="T15" fmla="*/ 138 h 182"/>
                <a:gd name="T16" fmla="*/ 66 w 151"/>
                <a:gd name="T17" fmla="*/ 149 h 182"/>
                <a:gd name="T18" fmla="*/ 78 w 151"/>
                <a:gd name="T19" fmla="*/ 158 h 182"/>
                <a:gd name="T20" fmla="*/ 91 w 151"/>
                <a:gd name="T21" fmla="*/ 165 h 182"/>
                <a:gd name="T22" fmla="*/ 103 w 151"/>
                <a:gd name="T23" fmla="*/ 171 h 182"/>
                <a:gd name="T24" fmla="*/ 115 w 151"/>
                <a:gd name="T25" fmla="*/ 176 h 182"/>
                <a:gd name="T26" fmla="*/ 126 w 151"/>
                <a:gd name="T27" fmla="*/ 179 h 182"/>
                <a:gd name="T28" fmla="*/ 137 w 151"/>
                <a:gd name="T29" fmla="*/ 181 h 182"/>
                <a:gd name="T30" fmla="*/ 146 w 151"/>
                <a:gd name="T31" fmla="*/ 182 h 182"/>
                <a:gd name="T32" fmla="*/ 149 w 151"/>
                <a:gd name="T33" fmla="*/ 179 h 182"/>
                <a:gd name="T34" fmla="*/ 147 w 151"/>
                <a:gd name="T35" fmla="*/ 173 h 182"/>
                <a:gd name="T36" fmla="*/ 145 w 151"/>
                <a:gd name="T37" fmla="*/ 167 h 182"/>
                <a:gd name="T38" fmla="*/ 143 w 151"/>
                <a:gd name="T39" fmla="*/ 160 h 182"/>
                <a:gd name="T40" fmla="*/ 141 w 151"/>
                <a:gd name="T41" fmla="*/ 152 h 182"/>
                <a:gd name="T42" fmla="*/ 140 w 151"/>
                <a:gd name="T43" fmla="*/ 145 h 182"/>
                <a:gd name="T44" fmla="*/ 139 w 151"/>
                <a:gd name="T45" fmla="*/ 138 h 182"/>
                <a:gd name="T46" fmla="*/ 138 w 151"/>
                <a:gd name="T47" fmla="*/ 130 h 182"/>
                <a:gd name="T48" fmla="*/ 137 w 151"/>
                <a:gd name="T49" fmla="*/ 123 h 182"/>
                <a:gd name="T50" fmla="*/ 136 w 151"/>
                <a:gd name="T51" fmla="*/ 116 h 182"/>
                <a:gd name="T52" fmla="*/ 136 w 151"/>
                <a:gd name="T53" fmla="*/ 109 h 182"/>
                <a:gd name="T54" fmla="*/ 135 w 151"/>
                <a:gd name="T55" fmla="*/ 103 h 182"/>
                <a:gd name="T56" fmla="*/ 135 w 151"/>
                <a:gd name="T57" fmla="*/ 94 h 182"/>
                <a:gd name="T58" fmla="*/ 135 w 151"/>
                <a:gd name="T59" fmla="*/ 84 h 182"/>
                <a:gd name="T60" fmla="*/ 131 w 151"/>
                <a:gd name="T61" fmla="*/ 80 h 182"/>
                <a:gd name="T62" fmla="*/ 121 w 151"/>
                <a:gd name="T63" fmla="*/ 77 h 182"/>
                <a:gd name="T64" fmla="*/ 112 w 151"/>
                <a:gd name="T65" fmla="*/ 74 h 182"/>
                <a:gd name="T66" fmla="*/ 102 w 151"/>
                <a:gd name="T67" fmla="*/ 70 h 182"/>
                <a:gd name="T68" fmla="*/ 93 w 151"/>
                <a:gd name="T69" fmla="*/ 65 h 182"/>
                <a:gd name="T70" fmla="*/ 83 w 151"/>
                <a:gd name="T71" fmla="*/ 60 h 182"/>
                <a:gd name="T72" fmla="*/ 74 w 151"/>
                <a:gd name="T73" fmla="*/ 54 h 182"/>
                <a:gd name="T74" fmla="*/ 64 w 151"/>
                <a:gd name="T75" fmla="*/ 48 h 182"/>
                <a:gd name="T76" fmla="*/ 55 w 151"/>
                <a:gd name="T77" fmla="*/ 42 h 182"/>
                <a:gd name="T78" fmla="*/ 46 w 151"/>
                <a:gd name="T79" fmla="*/ 36 h 182"/>
                <a:gd name="T80" fmla="*/ 38 w 151"/>
                <a:gd name="T81" fmla="*/ 30 h 182"/>
                <a:gd name="T82" fmla="*/ 30 w 151"/>
                <a:gd name="T83" fmla="*/ 24 h 182"/>
                <a:gd name="T84" fmla="*/ 22 w 151"/>
                <a:gd name="T85" fmla="*/ 18 h 182"/>
                <a:gd name="T86" fmla="*/ 15 w 151"/>
                <a:gd name="T87" fmla="*/ 12 h 182"/>
                <a:gd name="T88" fmla="*/ 6 w 151"/>
                <a:gd name="T89" fmla="*/ 4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51" h="182">
                  <a:moveTo>
                    <a:pt x="0" y="0"/>
                  </a:moveTo>
                  <a:lnTo>
                    <a:pt x="1" y="13"/>
                  </a:lnTo>
                  <a:lnTo>
                    <a:pt x="2" y="25"/>
                  </a:lnTo>
                  <a:lnTo>
                    <a:pt x="4" y="37"/>
                  </a:lnTo>
                  <a:lnTo>
                    <a:pt x="6" y="48"/>
                  </a:lnTo>
                  <a:lnTo>
                    <a:pt x="8" y="59"/>
                  </a:lnTo>
                  <a:lnTo>
                    <a:pt x="11" y="69"/>
                  </a:lnTo>
                  <a:lnTo>
                    <a:pt x="15" y="78"/>
                  </a:lnTo>
                  <a:lnTo>
                    <a:pt x="19" y="88"/>
                  </a:lnTo>
                  <a:lnTo>
                    <a:pt x="23" y="96"/>
                  </a:lnTo>
                  <a:lnTo>
                    <a:pt x="28" y="104"/>
                  </a:lnTo>
                  <a:lnTo>
                    <a:pt x="32" y="112"/>
                  </a:lnTo>
                  <a:lnTo>
                    <a:pt x="38" y="119"/>
                  </a:lnTo>
                  <a:lnTo>
                    <a:pt x="43" y="126"/>
                  </a:lnTo>
                  <a:lnTo>
                    <a:pt x="48" y="132"/>
                  </a:lnTo>
                  <a:lnTo>
                    <a:pt x="54" y="138"/>
                  </a:lnTo>
                  <a:lnTo>
                    <a:pt x="60" y="144"/>
                  </a:lnTo>
                  <a:lnTo>
                    <a:pt x="66" y="149"/>
                  </a:lnTo>
                  <a:lnTo>
                    <a:pt x="72" y="153"/>
                  </a:lnTo>
                  <a:lnTo>
                    <a:pt x="78" y="158"/>
                  </a:lnTo>
                  <a:lnTo>
                    <a:pt x="85" y="161"/>
                  </a:lnTo>
                  <a:lnTo>
                    <a:pt x="91" y="165"/>
                  </a:lnTo>
                  <a:lnTo>
                    <a:pt x="97" y="168"/>
                  </a:lnTo>
                  <a:lnTo>
                    <a:pt x="103" y="171"/>
                  </a:lnTo>
                  <a:lnTo>
                    <a:pt x="109" y="173"/>
                  </a:lnTo>
                  <a:lnTo>
                    <a:pt x="115" y="176"/>
                  </a:lnTo>
                  <a:lnTo>
                    <a:pt x="121" y="177"/>
                  </a:lnTo>
                  <a:lnTo>
                    <a:pt x="126" y="179"/>
                  </a:lnTo>
                  <a:lnTo>
                    <a:pt x="132" y="180"/>
                  </a:lnTo>
                  <a:lnTo>
                    <a:pt x="137" y="181"/>
                  </a:lnTo>
                  <a:lnTo>
                    <a:pt x="142" y="182"/>
                  </a:lnTo>
                  <a:lnTo>
                    <a:pt x="146" y="182"/>
                  </a:lnTo>
                  <a:lnTo>
                    <a:pt x="151" y="182"/>
                  </a:lnTo>
                  <a:lnTo>
                    <a:pt x="149" y="179"/>
                  </a:lnTo>
                  <a:lnTo>
                    <a:pt x="148" y="176"/>
                  </a:lnTo>
                  <a:lnTo>
                    <a:pt x="147" y="173"/>
                  </a:lnTo>
                  <a:lnTo>
                    <a:pt x="146" y="170"/>
                  </a:lnTo>
                  <a:lnTo>
                    <a:pt x="145" y="167"/>
                  </a:lnTo>
                  <a:lnTo>
                    <a:pt x="144" y="163"/>
                  </a:lnTo>
                  <a:lnTo>
                    <a:pt x="143" y="160"/>
                  </a:lnTo>
                  <a:lnTo>
                    <a:pt x="142" y="156"/>
                  </a:lnTo>
                  <a:lnTo>
                    <a:pt x="141" y="152"/>
                  </a:lnTo>
                  <a:lnTo>
                    <a:pt x="141" y="149"/>
                  </a:lnTo>
                  <a:lnTo>
                    <a:pt x="140" y="145"/>
                  </a:lnTo>
                  <a:lnTo>
                    <a:pt x="139" y="141"/>
                  </a:lnTo>
                  <a:lnTo>
                    <a:pt x="139" y="138"/>
                  </a:lnTo>
                  <a:lnTo>
                    <a:pt x="138" y="134"/>
                  </a:lnTo>
                  <a:lnTo>
                    <a:pt x="138" y="130"/>
                  </a:lnTo>
                  <a:lnTo>
                    <a:pt x="137" y="127"/>
                  </a:lnTo>
                  <a:lnTo>
                    <a:pt x="137" y="123"/>
                  </a:lnTo>
                  <a:lnTo>
                    <a:pt x="137" y="119"/>
                  </a:lnTo>
                  <a:lnTo>
                    <a:pt x="136" y="116"/>
                  </a:lnTo>
                  <a:lnTo>
                    <a:pt x="136" y="112"/>
                  </a:lnTo>
                  <a:lnTo>
                    <a:pt x="136" y="109"/>
                  </a:lnTo>
                  <a:lnTo>
                    <a:pt x="136" y="106"/>
                  </a:lnTo>
                  <a:lnTo>
                    <a:pt x="135" y="103"/>
                  </a:lnTo>
                  <a:lnTo>
                    <a:pt x="135" y="100"/>
                  </a:lnTo>
                  <a:lnTo>
                    <a:pt x="135" y="94"/>
                  </a:lnTo>
                  <a:lnTo>
                    <a:pt x="135" y="89"/>
                  </a:lnTo>
                  <a:lnTo>
                    <a:pt x="135" y="84"/>
                  </a:lnTo>
                  <a:lnTo>
                    <a:pt x="135" y="81"/>
                  </a:lnTo>
                  <a:lnTo>
                    <a:pt x="131" y="80"/>
                  </a:lnTo>
                  <a:lnTo>
                    <a:pt x="126" y="79"/>
                  </a:lnTo>
                  <a:lnTo>
                    <a:pt x="121" y="77"/>
                  </a:lnTo>
                  <a:lnTo>
                    <a:pt x="117" y="76"/>
                  </a:lnTo>
                  <a:lnTo>
                    <a:pt x="112" y="74"/>
                  </a:lnTo>
                  <a:lnTo>
                    <a:pt x="107" y="72"/>
                  </a:lnTo>
                  <a:lnTo>
                    <a:pt x="102" y="70"/>
                  </a:lnTo>
                  <a:lnTo>
                    <a:pt x="97" y="67"/>
                  </a:lnTo>
                  <a:lnTo>
                    <a:pt x="93" y="65"/>
                  </a:lnTo>
                  <a:lnTo>
                    <a:pt x="88" y="62"/>
                  </a:lnTo>
                  <a:lnTo>
                    <a:pt x="83" y="60"/>
                  </a:lnTo>
                  <a:lnTo>
                    <a:pt x="78" y="57"/>
                  </a:lnTo>
                  <a:lnTo>
                    <a:pt x="74" y="54"/>
                  </a:lnTo>
                  <a:lnTo>
                    <a:pt x="69" y="51"/>
                  </a:lnTo>
                  <a:lnTo>
                    <a:pt x="64" y="48"/>
                  </a:lnTo>
                  <a:lnTo>
                    <a:pt x="60" y="45"/>
                  </a:lnTo>
                  <a:lnTo>
                    <a:pt x="55" y="42"/>
                  </a:lnTo>
                  <a:lnTo>
                    <a:pt x="51" y="39"/>
                  </a:lnTo>
                  <a:lnTo>
                    <a:pt x="46" y="36"/>
                  </a:lnTo>
                  <a:lnTo>
                    <a:pt x="42" y="33"/>
                  </a:lnTo>
                  <a:lnTo>
                    <a:pt x="38" y="30"/>
                  </a:lnTo>
                  <a:lnTo>
                    <a:pt x="34" y="27"/>
                  </a:lnTo>
                  <a:lnTo>
                    <a:pt x="30" y="24"/>
                  </a:lnTo>
                  <a:lnTo>
                    <a:pt x="26" y="21"/>
                  </a:lnTo>
                  <a:lnTo>
                    <a:pt x="22" y="18"/>
                  </a:lnTo>
                  <a:lnTo>
                    <a:pt x="19" y="15"/>
                  </a:lnTo>
                  <a:lnTo>
                    <a:pt x="15" y="12"/>
                  </a:lnTo>
                  <a:lnTo>
                    <a:pt x="12" y="9"/>
                  </a:lnTo>
                  <a:lnTo>
                    <a:pt x="6" y="4"/>
                  </a:lnTo>
                  <a:lnTo>
                    <a:pt x="0" y="0"/>
                  </a:lnTo>
                  <a:close/>
                </a:path>
              </a:pathLst>
            </a:custGeom>
            <a:solidFill>
              <a:srgbClr val="DC9843"/>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89" name="Freeform 9"/>
            <p:cNvSpPr>
              <a:spLocks/>
            </p:cNvSpPr>
            <p:nvPr/>
          </p:nvSpPr>
          <p:spPr bwMode="auto">
            <a:xfrm>
              <a:off x="1071" y="879"/>
              <a:ext cx="476" cy="587"/>
            </a:xfrm>
            <a:custGeom>
              <a:avLst/>
              <a:gdLst>
                <a:gd name="T0" fmla="*/ 301 w 476"/>
                <a:gd name="T1" fmla="*/ 586 h 587"/>
                <a:gd name="T2" fmla="*/ 283 w 476"/>
                <a:gd name="T3" fmla="*/ 582 h 587"/>
                <a:gd name="T4" fmla="*/ 265 w 476"/>
                <a:gd name="T5" fmla="*/ 577 h 587"/>
                <a:gd name="T6" fmla="*/ 245 w 476"/>
                <a:gd name="T7" fmla="*/ 570 h 587"/>
                <a:gd name="T8" fmla="*/ 224 w 476"/>
                <a:gd name="T9" fmla="*/ 562 h 587"/>
                <a:gd name="T10" fmla="*/ 204 w 476"/>
                <a:gd name="T11" fmla="*/ 551 h 587"/>
                <a:gd name="T12" fmla="*/ 184 w 476"/>
                <a:gd name="T13" fmla="*/ 540 h 587"/>
                <a:gd name="T14" fmla="*/ 166 w 476"/>
                <a:gd name="T15" fmla="*/ 527 h 587"/>
                <a:gd name="T16" fmla="*/ 135 w 476"/>
                <a:gd name="T17" fmla="*/ 501 h 587"/>
                <a:gd name="T18" fmla="*/ 106 w 476"/>
                <a:gd name="T19" fmla="*/ 471 h 587"/>
                <a:gd name="T20" fmla="*/ 82 w 476"/>
                <a:gd name="T21" fmla="*/ 443 h 587"/>
                <a:gd name="T22" fmla="*/ 64 w 476"/>
                <a:gd name="T23" fmla="*/ 415 h 587"/>
                <a:gd name="T24" fmla="*/ 49 w 476"/>
                <a:gd name="T25" fmla="*/ 387 h 587"/>
                <a:gd name="T26" fmla="*/ 37 w 476"/>
                <a:gd name="T27" fmla="*/ 361 h 587"/>
                <a:gd name="T28" fmla="*/ 28 w 476"/>
                <a:gd name="T29" fmla="*/ 336 h 587"/>
                <a:gd name="T30" fmla="*/ 8 w 476"/>
                <a:gd name="T31" fmla="*/ 273 h 587"/>
                <a:gd name="T32" fmla="*/ 4 w 476"/>
                <a:gd name="T33" fmla="*/ 159 h 587"/>
                <a:gd name="T34" fmla="*/ 41 w 476"/>
                <a:gd name="T35" fmla="*/ 76 h 587"/>
                <a:gd name="T36" fmla="*/ 107 w 476"/>
                <a:gd name="T37" fmla="*/ 24 h 587"/>
                <a:gd name="T38" fmla="*/ 191 w 476"/>
                <a:gd name="T39" fmla="*/ 1 h 587"/>
                <a:gd name="T40" fmla="*/ 282 w 476"/>
                <a:gd name="T41" fmla="*/ 8 h 587"/>
                <a:gd name="T42" fmla="*/ 367 w 476"/>
                <a:gd name="T43" fmla="*/ 44 h 587"/>
                <a:gd name="T44" fmla="*/ 436 w 476"/>
                <a:gd name="T45" fmla="*/ 111 h 587"/>
                <a:gd name="T46" fmla="*/ 470 w 476"/>
                <a:gd name="T47" fmla="*/ 182 h 587"/>
                <a:gd name="T48" fmla="*/ 472 w 476"/>
                <a:gd name="T49" fmla="*/ 190 h 587"/>
                <a:gd name="T50" fmla="*/ 474 w 476"/>
                <a:gd name="T51" fmla="*/ 198 h 587"/>
                <a:gd name="T52" fmla="*/ 475 w 476"/>
                <a:gd name="T53" fmla="*/ 206 h 587"/>
                <a:gd name="T54" fmla="*/ 476 w 476"/>
                <a:gd name="T55" fmla="*/ 214 h 587"/>
                <a:gd name="T56" fmla="*/ 476 w 476"/>
                <a:gd name="T57" fmla="*/ 222 h 587"/>
                <a:gd name="T58" fmla="*/ 475 w 476"/>
                <a:gd name="T59" fmla="*/ 231 h 587"/>
                <a:gd name="T60" fmla="*/ 474 w 476"/>
                <a:gd name="T61" fmla="*/ 241 h 587"/>
                <a:gd name="T62" fmla="*/ 473 w 476"/>
                <a:gd name="T63" fmla="*/ 249 h 587"/>
                <a:gd name="T64" fmla="*/ 470 w 476"/>
                <a:gd name="T65" fmla="*/ 255 h 587"/>
                <a:gd name="T66" fmla="*/ 466 w 476"/>
                <a:gd name="T67" fmla="*/ 263 h 587"/>
                <a:gd name="T68" fmla="*/ 461 w 476"/>
                <a:gd name="T69" fmla="*/ 272 h 587"/>
                <a:gd name="T70" fmla="*/ 458 w 476"/>
                <a:gd name="T71" fmla="*/ 279 h 587"/>
                <a:gd name="T72" fmla="*/ 455 w 476"/>
                <a:gd name="T73" fmla="*/ 286 h 587"/>
                <a:gd name="T74" fmla="*/ 454 w 476"/>
                <a:gd name="T75" fmla="*/ 294 h 587"/>
                <a:gd name="T76" fmla="*/ 456 w 476"/>
                <a:gd name="T77" fmla="*/ 302 h 587"/>
                <a:gd name="T78" fmla="*/ 459 w 476"/>
                <a:gd name="T79" fmla="*/ 309 h 587"/>
                <a:gd name="T80" fmla="*/ 462 w 476"/>
                <a:gd name="T81" fmla="*/ 321 h 587"/>
                <a:gd name="T82" fmla="*/ 464 w 476"/>
                <a:gd name="T83" fmla="*/ 329 h 587"/>
                <a:gd name="T84" fmla="*/ 466 w 476"/>
                <a:gd name="T85" fmla="*/ 338 h 587"/>
                <a:gd name="T86" fmla="*/ 467 w 476"/>
                <a:gd name="T87" fmla="*/ 349 h 587"/>
                <a:gd name="T88" fmla="*/ 467 w 476"/>
                <a:gd name="T89" fmla="*/ 359 h 587"/>
                <a:gd name="T90" fmla="*/ 465 w 476"/>
                <a:gd name="T91" fmla="*/ 372 h 587"/>
                <a:gd name="T92" fmla="*/ 457 w 476"/>
                <a:gd name="T93" fmla="*/ 400 h 587"/>
                <a:gd name="T94" fmla="*/ 442 w 476"/>
                <a:gd name="T95" fmla="*/ 435 h 587"/>
                <a:gd name="T96" fmla="*/ 422 w 476"/>
                <a:gd name="T97" fmla="*/ 471 h 587"/>
                <a:gd name="T98" fmla="*/ 399 w 476"/>
                <a:gd name="T99" fmla="*/ 508 h 587"/>
                <a:gd name="T100" fmla="*/ 374 w 476"/>
                <a:gd name="T101" fmla="*/ 541 h 587"/>
                <a:gd name="T102" fmla="*/ 350 w 476"/>
                <a:gd name="T103" fmla="*/ 567 h 587"/>
                <a:gd name="T104" fmla="*/ 327 w 476"/>
                <a:gd name="T105" fmla="*/ 583 h 5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476" h="587">
                  <a:moveTo>
                    <a:pt x="312" y="587"/>
                  </a:moveTo>
                  <a:lnTo>
                    <a:pt x="309" y="586"/>
                  </a:lnTo>
                  <a:lnTo>
                    <a:pt x="305" y="586"/>
                  </a:lnTo>
                  <a:lnTo>
                    <a:pt x="301" y="586"/>
                  </a:lnTo>
                  <a:lnTo>
                    <a:pt x="297" y="585"/>
                  </a:lnTo>
                  <a:lnTo>
                    <a:pt x="292" y="584"/>
                  </a:lnTo>
                  <a:lnTo>
                    <a:pt x="288" y="583"/>
                  </a:lnTo>
                  <a:lnTo>
                    <a:pt x="283" y="582"/>
                  </a:lnTo>
                  <a:lnTo>
                    <a:pt x="279" y="581"/>
                  </a:lnTo>
                  <a:lnTo>
                    <a:pt x="274" y="580"/>
                  </a:lnTo>
                  <a:lnTo>
                    <a:pt x="269" y="579"/>
                  </a:lnTo>
                  <a:lnTo>
                    <a:pt x="265" y="577"/>
                  </a:lnTo>
                  <a:lnTo>
                    <a:pt x="260" y="576"/>
                  </a:lnTo>
                  <a:lnTo>
                    <a:pt x="255" y="574"/>
                  </a:lnTo>
                  <a:lnTo>
                    <a:pt x="250" y="572"/>
                  </a:lnTo>
                  <a:lnTo>
                    <a:pt x="245" y="570"/>
                  </a:lnTo>
                  <a:lnTo>
                    <a:pt x="239" y="568"/>
                  </a:lnTo>
                  <a:lnTo>
                    <a:pt x="234" y="566"/>
                  </a:lnTo>
                  <a:lnTo>
                    <a:pt x="229" y="564"/>
                  </a:lnTo>
                  <a:lnTo>
                    <a:pt x="224" y="562"/>
                  </a:lnTo>
                  <a:lnTo>
                    <a:pt x="219" y="559"/>
                  </a:lnTo>
                  <a:lnTo>
                    <a:pt x="214" y="557"/>
                  </a:lnTo>
                  <a:lnTo>
                    <a:pt x="209" y="554"/>
                  </a:lnTo>
                  <a:lnTo>
                    <a:pt x="204" y="551"/>
                  </a:lnTo>
                  <a:lnTo>
                    <a:pt x="199" y="548"/>
                  </a:lnTo>
                  <a:lnTo>
                    <a:pt x="194" y="546"/>
                  </a:lnTo>
                  <a:lnTo>
                    <a:pt x="189" y="543"/>
                  </a:lnTo>
                  <a:lnTo>
                    <a:pt x="184" y="540"/>
                  </a:lnTo>
                  <a:lnTo>
                    <a:pt x="180" y="537"/>
                  </a:lnTo>
                  <a:lnTo>
                    <a:pt x="175" y="533"/>
                  </a:lnTo>
                  <a:lnTo>
                    <a:pt x="170" y="530"/>
                  </a:lnTo>
                  <a:lnTo>
                    <a:pt x="166" y="527"/>
                  </a:lnTo>
                  <a:lnTo>
                    <a:pt x="162" y="523"/>
                  </a:lnTo>
                  <a:lnTo>
                    <a:pt x="152" y="516"/>
                  </a:lnTo>
                  <a:lnTo>
                    <a:pt x="144" y="508"/>
                  </a:lnTo>
                  <a:lnTo>
                    <a:pt x="135" y="501"/>
                  </a:lnTo>
                  <a:lnTo>
                    <a:pt x="127" y="493"/>
                  </a:lnTo>
                  <a:lnTo>
                    <a:pt x="120" y="486"/>
                  </a:lnTo>
                  <a:lnTo>
                    <a:pt x="113" y="479"/>
                  </a:lnTo>
                  <a:lnTo>
                    <a:pt x="106" y="471"/>
                  </a:lnTo>
                  <a:lnTo>
                    <a:pt x="99" y="464"/>
                  </a:lnTo>
                  <a:lnTo>
                    <a:pt x="93" y="457"/>
                  </a:lnTo>
                  <a:lnTo>
                    <a:pt x="88" y="450"/>
                  </a:lnTo>
                  <a:lnTo>
                    <a:pt x="82" y="443"/>
                  </a:lnTo>
                  <a:lnTo>
                    <a:pt x="77" y="435"/>
                  </a:lnTo>
                  <a:lnTo>
                    <a:pt x="72" y="428"/>
                  </a:lnTo>
                  <a:lnTo>
                    <a:pt x="68" y="421"/>
                  </a:lnTo>
                  <a:lnTo>
                    <a:pt x="64" y="415"/>
                  </a:lnTo>
                  <a:lnTo>
                    <a:pt x="60" y="408"/>
                  </a:lnTo>
                  <a:lnTo>
                    <a:pt x="56" y="401"/>
                  </a:lnTo>
                  <a:lnTo>
                    <a:pt x="52" y="394"/>
                  </a:lnTo>
                  <a:lnTo>
                    <a:pt x="49" y="387"/>
                  </a:lnTo>
                  <a:lnTo>
                    <a:pt x="46" y="381"/>
                  </a:lnTo>
                  <a:lnTo>
                    <a:pt x="43" y="374"/>
                  </a:lnTo>
                  <a:lnTo>
                    <a:pt x="40" y="368"/>
                  </a:lnTo>
                  <a:lnTo>
                    <a:pt x="37" y="361"/>
                  </a:lnTo>
                  <a:lnTo>
                    <a:pt x="35" y="355"/>
                  </a:lnTo>
                  <a:lnTo>
                    <a:pt x="32" y="348"/>
                  </a:lnTo>
                  <a:lnTo>
                    <a:pt x="30" y="342"/>
                  </a:lnTo>
                  <a:lnTo>
                    <a:pt x="28" y="336"/>
                  </a:lnTo>
                  <a:lnTo>
                    <a:pt x="25" y="330"/>
                  </a:lnTo>
                  <a:lnTo>
                    <a:pt x="21" y="318"/>
                  </a:lnTo>
                  <a:lnTo>
                    <a:pt x="17" y="306"/>
                  </a:lnTo>
                  <a:lnTo>
                    <a:pt x="8" y="273"/>
                  </a:lnTo>
                  <a:lnTo>
                    <a:pt x="3" y="242"/>
                  </a:lnTo>
                  <a:lnTo>
                    <a:pt x="0" y="212"/>
                  </a:lnTo>
                  <a:lnTo>
                    <a:pt x="1" y="185"/>
                  </a:lnTo>
                  <a:lnTo>
                    <a:pt x="4" y="159"/>
                  </a:lnTo>
                  <a:lnTo>
                    <a:pt x="10" y="136"/>
                  </a:lnTo>
                  <a:lnTo>
                    <a:pt x="18" y="114"/>
                  </a:lnTo>
                  <a:lnTo>
                    <a:pt x="28" y="94"/>
                  </a:lnTo>
                  <a:lnTo>
                    <a:pt x="41" y="76"/>
                  </a:lnTo>
                  <a:lnTo>
                    <a:pt x="55" y="60"/>
                  </a:lnTo>
                  <a:lnTo>
                    <a:pt x="71" y="46"/>
                  </a:lnTo>
                  <a:lnTo>
                    <a:pt x="88" y="34"/>
                  </a:lnTo>
                  <a:lnTo>
                    <a:pt x="107" y="24"/>
                  </a:lnTo>
                  <a:lnTo>
                    <a:pt x="127" y="15"/>
                  </a:lnTo>
                  <a:lnTo>
                    <a:pt x="147" y="8"/>
                  </a:lnTo>
                  <a:lnTo>
                    <a:pt x="169" y="4"/>
                  </a:lnTo>
                  <a:lnTo>
                    <a:pt x="191" y="1"/>
                  </a:lnTo>
                  <a:lnTo>
                    <a:pt x="214" y="0"/>
                  </a:lnTo>
                  <a:lnTo>
                    <a:pt x="236" y="0"/>
                  </a:lnTo>
                  <a:lnTo>
                    <a:pt x="259" y="3"/>
                  </a:lnTo>
                  <a:lnTo>
                    <a:pt x="282" y="8"/>
                  </a:lnTo>
                  <a:lnTo>
                    <a:pt x="304" y="14"/>
                  </a:lnTo>
                  <a:lnTo>
                    <a:pt x="326" y="22"/>
                  </a:lnTo>
                  <a:lnTo>
                    <a:pt x="347" y="32"/>
                  </a:lnTo>
                  <a:lnTo>
                    <a:pt x="367" y="44"/>
                  </a:lnTo>
                  <a:lnTo>
                    <a:pt x="386" y="58"/>
                  </a:lnTo>
                  <a:lnTo>
                    <a:pt x="404" y="74"/>
                  </a:lnTo>
                  <a:lnTo>
                    <a:pt x="421" y="91"/>
                  </a:lnTo>
                  <a:lnTo>
                    <a:pt x="436" y="111"/>
                  </a:lnTo>
                  <a:lnTo>
                    <a:pt x="449" y="132"/>
                  </a:lnTo>
                  <a:lnTo>
                    <a:pt x="460" y="155"/>
                  </a:lnTo>
                  <a:lnTo>
                    <a:pt x="469" y="179"/>
                  </a:lnTo>
                  <a:lnTo>
                    <a:pt x="470" y="182"/>
                  </a:lnTo>
                  <a:lnTo>
                    <a:pt x="471" y="184"/>
                  </a:lnTo>
                  <a:lnTo>
                    <a:pt x="471" y="186"/>
                  </a:lnTo>
                  <a:lnTo>
                    <a:pt x="472" y="188"/>
                  </a:lnTo>
                  <a:lnTo>
                    <a:pt x="472" y="190"/>
                  </a:lnTo>
                  <a:lnTo>
                    <a:pt x="473" y="192"/>
                  </a:lnTo>
                  <a:lnTo>
                    <a:pt x="473" y="194"/>
                  </a:lnTo>
                  <a:lnTo>
                    <a:pt x="474" y="196"/>
                  </a:lnTo>
                  <a:lnTo>
                    <a:pt x="474" y="198"/>
                  </a:lnTo>
                  <a:lnTo>
                    <a:pt x="474" y="200"/>
                  </a:lnTo>
                  <a:lnTo>
                    <a:pt x="475" y="202"/>
                  </a:lnTo>
                  <a:lnTo>
                    <a:pt x="475" y="204"/>
                  </a:lnTo>
                  <a:lnTo>
                    <a:pt x="475" y="206"/>
                  </a:lnTo>
                  <a:lnTo>
                    <a:pt x="475" y="208"/>
                  </a:lnTo>
                  <a:lnTo>
                    <a:pt x="476" y="210"/>
                  </a:lnTo>
                  <a:lnTo>
                    <a:pt x="476" y="212"/>
                  </a:lnTo>
                  <a:lnTo>
                    <a:pt x="476" y="214"/>
                  </a:lnTo>
                  <a:lnTo>
                    <a:pt x="476" y="216"/>
                  </a:lnTo>
                  <a:lnTo>
                    <a:pt x="476" y="218"/>
                  </a:lnTo>
                  <a:lnTo>
                    <a:pt x="476" y="220"/>
                  </a:lnTo>
                  <a:lnTo>
                    <a:pt x="476" y="222"/>
                  </a:lnTo>
                  <a:lnTo>
                    <a:pt x="476" y="225"/>
                  </a:lnTo>
                  <a:lnTo>
                    <a:pt x="476" y="227"/>
                  </a:lnTo>
                  <a:lnTo>
                    <a:pt x="475" y="229"/>
                  </a:lnTo>
                  <a:lnTo>
                    <a:pt x="475" y="231"/>
                  </a:lnTo>
                  <a:lnTo>
                    <a:pt x="475" y="233"/>
                  </a:lnTo>
                  <a:lnTo>
                    <a:pt x="475" y="236"/>
                  </a:lnTo>
                  <a:lnTo>
                    <a:pt x="474" y="238"/>
                  </a:lnTo>
                  <a:lnTo>
                    <a:pt x="474" y="241"/>
                  </a:lnTo>
                  <a:lnTo>
                    <a:pt x="474" y="243"/>
                  </a:lnTo>
                  <a:lnTo>
                    <a:pt x="473" y="245"/>
                  </a:lnTo>
                  <a:lnTo>
                    <a:pt x="473" y="248"/>
                  </a:lnTo>
                  <a:lnTo>
                    <a:pt x="473" y="249"/>
                  </a:lnTo>
                  <a:lnTo>
                    <a:pt x="472" y="251"/>
                  </a:lnTo>
                  <a:lnTo>
                    <a:pt x="472" y="252"/>
                  </a:lnTo>
                  <a:lnTo>
                    <a:pt x="471" y="254"/>
                  </a:lnTo>
                  <a:lnTo>
                    <a:pt x="470" y="255"/>
                  </a:lnTo>
                  <a:lnTo>
                    <a:pt x="470" y="257"/>
                  </a:lnTo>
                  <a:lnTo>
                    <a:pt x="469" y="258"/>
                  </a:lnTo>
                  <a:lnTo>
                    <a:pt x="468" y="260"/>
                  </a:lnTo>
                  <a:lnTo>
                    <a:pt x="466" y="263"/>
                  </a:lnTo>
                  <a:lnTo>
                    <a:pt x="464" y="267"/>
                  </a:lnTo>
                  <a:lnTo>
                    <a:pt x="463" y="268"/>
                  </a:lnTo>
                  <a:lnTo>
                    <a:pt x="462" y="270"/>
                  </a:lnTo>
                  <a:lnTo>
                    <a:pt x="461" y="272"/>
                  </a:lnTo>
                  <a:lnTo>
                    <a:pt x="460" y="274"/>
                  </a:lnTo>
                  <a:lnTo>
                    <a:pt x="459" y="275"/>
                  </a:lnTo>
                  <a:lnTo>
                    <a:pt x="458" y="277"/>
                  </a:lnTo>
                  <a:lnTo>
                    <a:pt x="458" y="279"/>
                  </a:lnTo>
                  <a:lnTo>
                    <a:pt x="457" y="281"/>
                  </a:lnTo>
                  <a:lnTo>
                    <a:pt x="456" y="283"/>
                  </a:lnTo>
                  <a:lnTo>
                    <a:pt x="456" y="285"/>
                  </a:lnTo>
                  <a:lnTo>
                    <a:pt x="455" y="286"/>
                  </a:lnTo>
                  <a:lnTo>
                    <a:pt x="455" y="288"/>
                  </a:lnTo>
                  <a:lnTo>
                    <a:pt x="455" y="290"/>
                  </a:lnTo>
                  <a:lnTo>
                    <a:pt x="454" y="292"/>
                  </a:lnTo>
                  <a:lnTo>
                    <a:pt x="454" y="294"/>
                  </a:lnTo>
                  <a:lnTo>
                    <a:pt x="455" y="296"/>
                  </a:lnTo>
                  <a:lnTo>
                    <a:pt x="455" y="298"/>
                  </a:lnTo>
                  <a:lnTo>
                    <a:pt x="455" y="300"/>
                  </a:lnTo>
                  <a:lnTo>
                    <a:pt x="456" y="302"/>
                  </a:lnTo>
                  <a:lnTo>
                    <a:pt x="457" y="304"/>
                  </a:lnTo>
                  <a:lnTo>
                    <a:pt x="457" y="305"/>
                  </a:lnTo>
                  <a:lnTo>
                    <a:pt x="458" y="307"/>
                  </a:lnTo>
                  <a:lnTo>
                    <a:pt x="459" y="309"/>
                  </a:lnTo>
                  <a:lnTo>
                    <a:pt x="460" y="312"/>
                  </a:lnTo>
                  <a:lnTo>
                    <a:pt x="461" y="315"/>
                  </a:lnTo>
                  <a:lnTo>
                    <a:pt x="462" y="319"/>
                  </a:lnTo>
                  <a:lnTo>
                    <a:pt x="462" y="321"/>
                  </a:lnTo>
                  <a:lnTo>
                    <a:pt x="463" y="323"/>
                  </a:lnTo>
                  <a:lnTo>
                    <a:pt x="463" y="325"/>
                  </a:lnTo>
                  <a:lnTo>
                    <a:pt x="464" y="327"/>
                  </a:lnTo>
                  <a:lnTo>
                    <a:pt x="464" y="329"/>
                  </a:lnTo>
                  <a:lnTo>
                    <a:pt x="465" y="331"/>
                  </a:lnTo>
                  <a:lnTo>
                    <a:pt x="465" y="334"/>
                  </a:lnTo>
                  <a:lnTo>
                    <a:pt x="465" y="336"/>
                  </a:lnTo>
                  <a:lnTo>
                    <a:pt x="466" y="338"/>
                  </a:lnTo>
                  <a:lnTo>
                    <a:pt x="466" y="341"/>
                  </a:lnTo>
                  <a:lnTo>
                    <a:pt x="466" y="343"/>
                  </a:lnTo>
                  <a:lnTo>
                    <a:pt x="467" y="346"/>
                  </a:lnTo>
                  <a:lnTo>
                    <a:pt x="467" y="349"/>
                  </a:lnTo>
                  <a:lnTo>
                    <a:pt x="467" y="351"/>
                  </a:lnTo>
                  <a:lnTo>
                    <a:pt x="467" y="354"/>
                  </a:lnTo>
                  <a:lnTo>
                    <a:pt x="467" y="356"/>
                  </a:lnTo>
                  <a:lnTo>
                    <a:pt x="467" y="359"/>
                  </a:lnTo>
                  <a:lnTo>
                    <a:pt x="467" y="361"/>
                  </a:lnTo>
                  <a:lnTo>
                    <a:pt x="467" y="364"/>
                  </a:lnTo>
                  <a:lnTo>
                    <a:pt x="466" y="366"/>
                  </a:lnTo>
                  <a:lnTo>
                    <a:pt x="465" y="372"/>
                  </a:lnTo>
                  <a:lnTo>
                    <a:pt x="464" y="379"/>
                  </a:lnTo>
                  <a:lnTo>
                    <a:pt x="462" y="385"/>
                  </a:lnTo>
                  <a:lnTo>
                    <a:pt x="460" y="393"/>
                  </a:lnTo>
                  <a:lnTo>
                    <a:pt x="457" y="400"/>
                  </a:lnTo>
                  <a:lnTo>
                    <a:pt x="454" y="409"/>
                  </a:lnTo>
                  <a:lnTo>
                    <a:pt x="450" y="417"/>
                  </a:lnTo>
                  <a:lnTo>
                    <a:pt x="446" y="426"/>
                  </a:lnTo>
                  <a:lnTo>
                    <a:pt x="442" y="435"/>
                  </a:lnTo>
                  <a:lnTo>
                    <a:pt x="437" y="444"/>
                  </a:lnTo>
                  <a:lnTo>
                    <a:pt x="432" y="453"/>
                  </a:lnTo>
                  <a:lnTo>
                    <a:pt x="427" y="462"/>
                  </a:lnTo>
                  <a:lnTo>
                    <a:pt x="422" y="471"/>
                  </a:lnTo>
                  <a:lnTo>
                    <a:pt x="416" y="481"/>
                  </a:lnTo>
                  <a:lnTo>
                    <a:pt x="411" y="490"/>
                  </a:lnTo>
                  <a:lnTo>
                    <a:pt x="405" y="499"/>
                  </a:lnTo>
                  <a:lnTo>
                    <a:pt x="399" y="508"/>
                  </a:lnTo>
                  <a:lnTo>
                    <a:pt x="393" y="517"/>
                  </a:lnTo>
                  <a:lnTo>
                    <a:pt x="387" y="525"/>
                  </a:lnTo>
                  <a:lnTo>
                    <a:pt x="381" y="533"/>
                  </a:lnTo>
                  <a:lnTo>
                    <a:pt x="374" y="541"/>
                  </a:lnTo>
                  <a:lnTo>
                    <a:pt x="368" y="548"/>
                  </a:lnTo>
                  <a:lnTo>
                    <a:pt x="362" y="555"/>
                  </a:lnTo>
                  <a:lnTo>
                    <a:pt x="356" y="561"/>
                  </a:lnTo>
                  <a:lnTo>
                    <a:pt x="350" y="567"/>
                  </a:lnTo>
                  <a:lnTo>
                    <a:pt x="344" y="572"/>
                  </a:lnTo>
                  <a:lnTo>
                    <a:pt x="338" y="576"/>
                  </a:lnTo>
                  <a:lnTo>
                    <a:pt x="333" y="580"/>
                  </a:lnTo>
                  <a:lnTo>
                    <a:pt x="327" y="583"/>
                  </a:lnTo>
                  <a:lnTo>
                    <a:pt x="322" y="585"/>
                  </a:lnTo>
                  <a:lnTo>
                    <a:pt x="317" y="586"/>
                  </a:lnTo>
                  <a:lnTo>
                    <a:pt x="312" y="587"/>
                  </a:lnTo>
                  <a:close/>
                </a:path>
              </a:pathLst>
            </a:custGeom>
            <a:solidFill>
              <a:srgbClr val="EBAA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0" name="Freeform 10"/>
            <p:cNvSpPr>
              <a:spLocks/>
            </p:cNvSpPr>
            <p:nvPr/>
          </p:nvSpPr>
          <p:spPr bwMode="auto">
            <a:xfrm>
              <a:off x="1251" y="1150"/>
              <a:ext cx="126" cy="63"/>
            </a:xfrm>
            <a:custGeom>
              <a:avLst/>
              <a:gdLst>
                <a:gd name="T0" fmla="*/ 0 w 126"/>
                <a:gd name="T1" fmla="*/ 18 h 63"/>
                <a:gd name="T2" fmla="*/ 7 w 126"/>
                <a:gd name="T3" fmla="*/ 14 h 63"/>
                <a:gd name="T4" fmla="*/ 13 w 126"/>
                <a:gd name="T5" fmla="*/ 11 h 63"/>
                <a:gd name="T6" fmla="*/ 19 w 126"/>
                <a:gd name="T7" fmla="*/ 9 h 63"/>
                <a:gd name="T8" fmla="*/ 25 w 126"/>
                <a:gd name="T9" fmla="*/ 7 h 63"/>
                <a:gd name="T10" fmla="*/ 31 w 126"/>
                <a:gd name="T11" fmla="*/ 5 h 63"/>
                <a:gd name="T12" fmla="*/ 36 w 126"/>
                <a:gd name="T13" fmla="*/ 3 h 63"/>
                <a:gd name="T14" fmla="*/ 41 w 126"/>
                <a:gd name="T15" fmla="*/ 2 h 63"/>
                <a:gd name="T16" fmla="*/ 46 w 126"/>
                <a:gd name="T17" fmla="*/ 1 h 63"/>
                <a:gd name="T18" fmla="*/ 51 w 126"/>
                <a:gd name="T19" fmla="*/ 0 h 63"/>
                <a:gd name="T20" fmla="*/ 55 w 126"/>
                <a:gd name="T21" fmla="*/ 0 h 63"/>
                <a:gd name="T22" fmla="*/ 60 w 126"/>
                <a:gd name="T23" fmla="*/ 0 h 63"/>
                <a:gd name="T24" fmla="*/ 64 w 126"/>
                <a:gd name="T25" fmla="*/ 0 h 63"/>
                <a:gd name="T26" fmla="*/ 68 w 126"/>
                <a:gd name="T27" fmla="*/ 1 h 63"/>
                <a:gd name="T28" fmla="*/ 72 w 126"/>
                <a:gd name="T29" fmla="*/ 1 h 63"/>
                <a:gd name="T30" fmla="*/ 76 w 126"/>
                <a:gd name="T31" fmla="*/ 2 h 63"/>
                <a:gd name="T32" fmla="*/ 79 w 126"/>
                <a:gd name="T33" fmla="*/ 3 h 63"/>
                <a:gd name="T34" fmla="*/ 83 w 126"/>
                <a:gd name="T35" fmla="*/ 4 h 63"/>
                <a:gd name="T36" fmla="*/ 86 w 126"/>
                <a:gd name="T37" fmla="*/ 6 h 63"/>
                <a:gd name="T38" fmla="*/ 89 w 126"/>
                <a:gd name="T39" fmla="*/ 7 h 63"/>
                <a:gd name="T40" fmla="*/ 92 w 126"/>
                <a:gd name="T41" fmla="*/ 9 h 63"/>
                <a:gd name="T42" fmla="*/ 95 w 126"/>
                <a:gd name="T43" fmla="*/ 11 h 63"/>
                <a:gd name="T44" fmla="*/ 98 w 126"/>
                <a:gd name="T45" fmla="*/ 13 h 63"/>
                <a:gd name="T46" fmla="*/ 101 w 126"/>
                <a:gd name="T47" fmla="*/ 15 h 63"/>
                <a:gd name="T48" fmla="*/ 104 w 126"/>
                <a:gd name="T49" fmla="*/ 17 h 63"/>
                <a:gd name="T50" fmla="*/ 107 w 126"/>
                <a:gd name="T51" fmla="*/ 20 h 63"/>
                <a:gd name="T52" fmla="*/ 110 w 126"/>
                <a:gd name="T53" fmla="*/ 22 h 63"/>
                <a:gd name="T54" fmla="*/ 113 w 126"/>
                <a:gd name="T55" fmla="*/ 24 h 63"/>
                <a:gd name="T56" fmla="*/ 115 w 126"/>
                <a:gd name="T57" fmla="*/ 27 h 63"/>
                <a:gd name="T58" fmla="*/ 121 w 126"/>
                <a:gd name="T59" fmla="*/ 32 h 63"/>
                <a:gd name="T60" fmla="*/ 126 w 126"/>
                <a:gd name="T61" fmla="*/ 37 h 63"/>
                <a:gd name="T62" fmla="*/ 122 w 126"/>
                <a:gd name="T63" fmla="*/ 41 h 63"/>
                <a:gd name="T64" fmla="*/ 117 w 126"/>
                <a:gd name="T65" fmla="*/ 44 h 63"/>
                <a:gd name="T66" fmla="*/ 112 w 126"/>
                <a:gd name="T67" fmla="*/ 48 h 63"/>
                <a:gd name="T68" fmla="*/ 107 w 126"/>
                <a:gd name="T69" fmla="*/ 51 h 63"/>
                <a:gd name="T70" fmla="*/ 101 w 126"/>
                <a:gd name="T71" fmla="*/ 53 h 63"/>
                <a:gd name="T72" fmla="*/ 96 w 126"/>
                <a:gd name="T73" fmla="*/ 56 h 63"/>
                <a:gd name="T74" fmla="*/ 91 w 126"/>
                <a:gd name="T75" fmla="*/ 58 h 63"/>
                <a:gd name="T76" fmla="*/ 85 w 126"/>
                <a:gd name="T77" fmla="*/ 59 h 63"/>
                <a:gd name="T78" fmla="*/ 80 w 126"/>
                <a:gd name="T79" fmla="*/ 61 h 63"/>
                <a:gd name="T80" fmla="*/ 75 w 126"/>
                <a:gd name="T81" fmla="*/ 62 h 63"/>
                <a:gd name="T82" fmla="*/ 69 w 126"/>
                <a:gd name="T83" fmla="*/ 62 h 63"/>
                <a:gd name="T84" fmla="*/ 64 w 126"/>
                <a:gd name="T85" fmla="*/ 63 h 63"/>
                <a:gd name="T86" fmla="*/ 59 w 126"/>
                <a:gd name="T87" fmla="*/ 63 h 63"/>
                <a:gd name="T88" fmla="*/ 54 w 126"/>
                <a:gd name="T89" fmla="*/ 63 h 63"/>
                <a:gd name="T90" fmla="*/ 49 w 126"/>
                <a:gd name="T91" fmla="*/ 62 h 63"/>
                <a:gd name="T92" fmla="*/ 44 w 126"/>
                <a:gd name="T93" fmla="*/ 62 h 63"/>
                <a:gd name="T94" fmla="*/ 39 w 126"/>
                <a:gd name="T95" fmla="*/ 61 h 63"/>
                <a:gd name="T96" fmla="*/ 35 w 126"/>
                <a:gd name="T97" fmla="*/ 59 h 63"/>
                <a:gd name="T98" fmla="*/ 31 w 126"/>
                <a:gd name="T99" fmla="*/ 58 h 63"/>
                <a:gd name="T100" fmla="*/ 26 w 126"/>
                <a:gd name="T101" fmla="*/ 56 h 63"/>
                <a:gd name="T102" fmla="*/ 23 w 126"/>
                <a:gd name="T103" fmla="*/ 54 h 63"/>
                <a:gd name="T104" fmla="*/ 19 w 126"/>
                <a:gd name="T105" fmla="*/ 52 h 63"/>
                <a:gd name="T106" fmla="*/ 16 w 126"/>
                <a:gd name="T107" fmla="*/ 49 h 63"/>
                <a:gd name="T108" fmla="*/ 12 w 126"/>
                <a:gd name="T109" fmla="*/ 47 h 63"/>
                <a:gd name="T110" fmla="*/ 10 w 126"/>
                <a:gd name="T111" fmla="*/ 44 h 63"/>
                <a:gd name="T112" fmla="*/ 7 w 126"/>
                <a:gd name="T113" fmla="*/ 41 h 63"/>
                <a:gd name="T114" fmla="*/ 5 w 126"/>
                <a:gd name="T115" fmla="*/ 37 h 63"/>
                <a:gd name="T116" fmla="*/ 3 w 126"/>
                <a:gd name="T117" fmla="*/ 34 h 63"/>
                <a:gd name="T118" fmla="*/ 2 w 126"/>
                <a:gd name="T119" fmla="*/ 30 h 63"/>
                <a:gd name="T120" fmla="*/ 1 w 126"/>
                <a:gd name="T121" fmla="*/ 26 h 63"/>
                <a:gd name="T122" fmla="*/ 0 w 126"/>
                <a:gd name="T123" fmla="*/ 22 h 63"/>
                <a:gd name="T124" fmla="*/ 0 w 126"/>
                <a:gd name="T125" fmla="*/ 18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26" h="63">
                  <a:moveTo>
                    <a:pt x="0" y="18"/>
                  </a:moveTo>
                  <a:lnTo>
                    <a:pt x="7" y="14"/>
                  </a:lnTo>
                  <a:lnTo>
                    <a:pt x="13" y="11"/>
                  </a:lnTo>
                  <a:lnTo>
                    <a:pt x="19" y="9"/>
                  </a:lnTo>
                  <a:lnTo>
                    <a:pt x="25" y="7"/>
                  </a:lnTo>
                  <a:lnTo>
                    <a:pt x="31" y="5"/>
                  </a:lnTo>
                  <a:lnTo>
                    <a:pt x="36" y="3"/>
                  </a:lnTo>
                  <a:lnTo>
                    <a:pt x="41" y="2"/>
                  </a:lnTo>
                  <a:lnTo>
                    <a:pt x="46" y="1"/>
                  </a:lnTo>
                  <a:lnTo>
                    <a:pt x="51" y="0"/>
                  </a:lnTo>
                  <a:lnTo>
                    <a:pt x="55" y="0"/>
                  </a:lnTo>
                  <a:lnTo>
                    <a:pt x="60" y="0"/>
                  </a:lnTo>
                  <a:lnTo>
                    <a:pt x="64" y="0"/>
                  </a:lnTo>
                  <a:lnTo>
                    <a:pt x="68" y="1"/>
                  </a:lnTo>
                  <a:lnTo>
                    <a:pt x="72" y="1"/>
                  </a:lnTo>
                  <a:lnTo>
                    <a:pt x="76" y="2"/>
                  </a:lnTo>
                  <a:lnTo>
                    <a:pt x="79" y="3"/>
                  </a:lnTo>
                  <a:lnTo>
                    <a:pt x="83" y="4"/>
                  </a:lnTo>
                  <a:lnTo>
                    <a:pt x="86" y="6"/>
                  </a:lnTo>
                  <a:lnTo>
                    <a:pt x="89" y="7"/>
                  </a:lnTo>
                  <a:lnTo>
                    <a:pt x="92" y="9"/>
                  </a:lnTo>
                  <a:lnTo>
                    <a:pt x="95" y="11"/>
                  </a:lnTo>
                  <a:lnTo>
                    <a:pt x="98" y="13"/>
                  </a:lnTo>
                  <a:lnTo>
                    <a:pt x="101" y="15"/>
                  </a:lnTo>
                  <a:lnTo>
                    <a:pt x="104" y="17"/>
                  </a:lnTo>
                  <a:lnTo>
                    <a:pt x="107" y="20"/>
                  </a:lnTo>
                  <a:lnTo>
                    <a:pt x="110" y="22"/>
                  </a:lnTo>
                  <a:lnTo>
                    <a:pt x="113" y="24"/>
                  </a:lnTo>
                  <a:lnTo>
                    <a:pt x="115" y="27"/>
                  </a:lnTo>
                  <a:lnTo>
                    <a:pt x="121" y="32"/>
                  </a:lnTo>
                  <a:lnTo>
                    <a:pt x="126" y="37"/>
                  </a:lnTo>
                  <a:lnTo>
                    <a:pt x="122" y="41"/>
                  </a:lnTo>
                  <a:lnTo>
                    <a:pt x="117" y="44"/>
                  </a:lnTo>
                  <a:lnTo>
                    <a:pt x="112" y="48"/>
                  </a:lnTo>
                  <a:lnTo>
                    <a:pt x="107" y="51"/>
                  </a:lnTo>
                  <a:lnTo>
                    <a:pt x="101" y="53"/>
                  </a:lnTo>
                  <a:lnTo>
                    <a:pt x="96" y="56"/>
                  </a:lnTo>
                  <a:lnTo>
                    <a:pt x="91" y="58"/>
                  </a:lnTo>
                  <a:lnTo>
                    <a:pt x="85" y="59"/>
                  </a:lnTo>
                  <a:lnTo>
                    <a:pt x="80" y="61"/>
                  </a:lnTo>
                  <a:lnTo>
                    <a:pt x="75" y="62"/>
                  </a:lnTo>
                  <a:lnTo>
                    <a:pt x="69" y="62"/>
                  </a:lnTo>
                  <a:lnTo>
                    <a:pt x="64" y="63"/>
                  </a:lnTo>
                  <a:lnTo>
                    <a:pt x="59" y="63"/>
                  </a:lnTo>
                  <a:lnTo>
                    <a:pt x="54" y="63"/>
                  </a:lnTo>
                  <a:lnTo>
                    <a:pt x="49" y="62"/>
                  </a:lnTo>
                  <a:lnTo>
                    <a:pt x="44" y="62"/>
                  </a:lnTo>
                  <a:lnTo>
                    <a:pt x="39" y="61"/>
                  </a:lnTo>
                  <a:lnTo>
                    <a:pt x="35" y="59"/>
                  </a:lnTo>
                  <a:lnTo>
                    <a:pt x="31" y="58"/>
                  </a:lnTo>
                  <a:lnTo>
                    <a:pt x="26" y="56"/>
                  </a:lnTo>
                  <a:lnTo>
                    <a:pt x="23" y="54"/>
                  </a:lnTo>
                  <a:lnTo>
                    <a:pt x="19" y="52"/>
                  </a:lnTo>
                  <a:lnTo>
                    <a:pt x="16" y="49"/>
                  </a:lnTo>
                  <a:lnTo>
                    <a:pt x="12" y="47"/>
                  </a:lnTo>
                  <a:lnTo>
                    <a:pt x="10" y="44"/>
                  </a:lnTo>
                  <a:lnTo>
                    <a:pt x="7" y="41"/>
                  </a:lnTo>
                  <a:lnTo>
                    <a:pt x="5" y="37"/>
                  </a:lnTo>
                  <a:lnTo>
                    <a:pt x="3" y="34"/>
                  </a:lnTo>
                  <a:lnTo>
                    <a:pt x="2" y="30"/>
                  </a:lnTo>
                  <a:lnTo>
                    <a:pt x="1" y="26"/>
                  </a:lnTo>
                  <a:lnTo>
                    <a:pt x="0" y="22"/>
                  </a:lnTo>
                  <a:lnTo>
                    <a:pt x="0" y="1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91" name="Freeform 11"/>
            <p:cNvSpPr>
              <a:spLocks/>
            </p:cNvSpPr>
            <p:nvPr/>
          </p:nvSpPr>
          <p:spPr bwMode="auto">
            <a:xfrm>
              <a:off x="1290" y="1141"/>
              <a:ext cx="61" cy="66"/>
            </a:xfrm>
            <a:custGeom>
              <a:avLst/>
              <a:gdLst>
                <a:gd name="T0" fmla="*/ 32 w 61"/>
                <a:gd name="T1" fmla="*/ 0 h 66"/>
                <a:gd name="T2" fmla="*/ 28 w 61"/>
                <a:gd name="T3" fmla="*/ 0 h 66"/>
                <a:gd name="T4" fmla="*/ 23 w 61"/>
                <a:gd name="T5" fmla="*/ 1 h 66"/>
                <a:gd name="T6" fmla="*/ 19 w 61"/>
                <a:gd name="T7" fmla="*/ 2 h 66"/>
                <a:gd name="T8" fmla="*/ 15 w 61"/>
                <a:gd name="T9" fmla="*/ 4 h 66"/>
                <a:gd name="T10" fmla="*/ 12 w 61"/>
                <a:gd name="T11" fmla="*/ 7 h 66"/>
                <a:gd name="T12" fmla="*/ 8 w 61"/>
                <a:gd name="T13" fmla="*/ 10 h 66"/>
                <a:gd name="T14" fmla="*/ 6 w 61"/>
                <a:gd name="T15" fmla="*/ 14 h 66"/>
                <a:gd name="T16" fmla="*/ 3 w 61"/>
                <a:gd name="T17" fmla="*/ 18 h 66"/>
                <a:gd name="T18" fmla="*/ 2 w 61"/>
                <a:gd name="T19" fmla="*/ 22 h 66"/>
                <a:gd name="T20" fmla="*/ 1 w 61"/>
                <a:gd name="T21" fmla="*/ 27 h 66"/>
                <a:gd name="T22" fmla="*/ 0 w 61"/>
                <a:gd name="T23" fmla="*/ 32 h 66"/>
                <a:gd name="T24" fmla="*/ 0 w 61"/>
                <a:gd name="T25" fmla="*/ 37 h 66"/>
                <a:gd name="T26" fmla="*/ 1 w 61"/>
                <a:gd name="T27" fmla="*/ 42 h 66"/>
                <a:gd name="T28" fmla="*/ 3 w 61"/>
                <a:gd name="T29" fmla="*/ 46 h 66"/>
                <a:gd name="T30" fmla="*/ 5 w 61"/>
                <a:gd name="T31" fmla="*/ 51 h 66"/>
                <a:gd name="T32" fmla="*/ 8 w 61"/>
                <a:gd name="T33" fmla="*/ 54 h 66"/>
                <a:gd name="T34" fmla="*/ 11 w 61"/>
                <a:gd name="T35" fmla="*/ 58 h 66"/>
                <a:gd name="T36" fmla="*/ 14 w 61"/>
                <a:gd name="T37" fmla="*/ 61 h 66"/>
                <a:gd name="T38" fmla="*/ 18 w 61"/>
                <a:gd name="T39" fmla="*/ 63 h 66"/>
                <a:gd name="T40" fmla="*/ 23 w 61"/>
                <a:gd name="T41" fmla="*/ 65 h 66"/>
                <a:gd name="T42" fmla="*/ 27 w 61"/>
                <a:gd name="T43" fmla="*/ 66 h 66"/>
                <a:gd name="T44" fmla="*/ 32 w 61"/>
                <a:gd name="T45" fmla="*/ 66 h 66"/>
                <a:gd name="T46" fmla="*/ 36 w 61"/>
                <a:gd name="T47" fmla="*/ 66 h 66"/>
                <a:gd name="T48" fmla="*/ 41 w 61"/>
                <a:gd name="T49" fmla="*/ 65 h 66"/>
                <a:gd name="T50" fmla="*/ 45 w 61"/>
                <a:gd name="T51" fmla="*/ 63 h 66"/>
                <a:gd name="T52" fmla="*/ 49 w 61"/>
                <a:gd name="T53" fmla="*/ 60 h 66"/>
                <a:gd name="T54" fmla="*/ 52 w 61"/>
                <a:gd name="T55" fmla="*/ 57 h 66"/>
                <a:gd name="T56" fmla="*/ 55 w 61"/>
                <a:gd name="T57" fmla="*/ 54 h 66"/>
                <a:gd name="T58" fmla="*/ 57 w 61"/>
                <a:gd name="T59" fmla="*/ 50 h 66"/>
                <a:gd name="T60" fmla="*/ 59 w 61"/>
                <a:gd name="T61" fmla="*/ 46 h 66"/>
                <a:gd name="T62" fmla="*/ 61 w 61"/>
                <a:gd name="T63" fmla="*/ 41 h 66"/>
                <a:gd name="T64" fmla="*/ 61 w 61"/>
                <a:gd name="T65" fmla="*/ 36 h 66"/>
                <a:gd name="T66" fmla="*/ 61 w 61"/>
                <a:gd name="T67" fmla="*/ 31 h 66"/>
                <a:gd name="T68" fmla="*/ 60 w 61"/>
                <a:gd name="T69" fmla="*/ 26 h 66"/>
                <a:gd name="T70" fmla="*/ 59 w 61"/>
                <a:gd name="T71" fmla="*/ 22 h 66"/>
                <a:gd name="T72" fmla="*/ 57 w 61"/>
                <a:gd name="T73" fmla="*/ 17 h 66"/>
                <a:gd name="T74" fmla="*/ 55 w 61"/>
                <a:gd name="T75" fmla="*/ 13 h 66"/>
                <a:gd name="T76" fmla="*/ 52 w 61"/>
                <a:gd name="T77" fmla="*/ 10 h 66"/>
                <a:gd name="T78" fmla="*/ 48 w 61"/>
                <a:gd name="T79" fmla="*/ 7 h 66"/>
                <a:gd name="T80" fmla="*/ 44 w 61"/>
                <a:gd name="T81" fmla="*/ 4 h 66"/>
                <a:gd name="T82" fmla="*/ 40 w 61"/>
                <a:gd name="T83" fmla="*/ 2 h 66"/>
                <a:gd name="T84" fmla="*/ 36 w 61"/>
                <a:gd name="T85" fmla="*/ 1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61" h="66">
                  <a:moveTo>
                    <a:pt x="36" y="1"/>
                  </a:moveTo>
                  <a:lnTo>
                    <a:pt x="34" y="1"/>
                  </a:lnTo>
                  <a:lnTo>
                    <a:pt x="32" y="0"/>
                  </a:lnTo>
                  <a:lnTo>
                    <a:pt x="31" y="0"/>
                  </a:lnTo>
                  <a:lnTo>
                    <a:pt x="29" y="0"/>
                  </a:lnTo>
                  <a:lnTo>
                    <a:pt x="28" y="0"/>
                  </a:lnTo>
                  <a:lnTo>
                    <a:pt x="26" y="0"/>
                  </a:lnTo>
                  <a:lnTo>
                    <a:pt x="25" y="1"/>
                  </a:lnTo>
                  <a:lnTo>
                    <a:pt x="23" y="1"/>
                  </a:lnTo>
                  <a:lnTo>
                    <a:pt x="22" y="1"/>
                  </a:lnTo>
                  <a:lnTo>
                    <a:pt x="21" y="2"/>
                  </a:lnTo>
                  <a:lnTo>
                    <a:pt x="19" y="2"/>
                  </a:lnTo>
                  <a:lnTo>
                    <a:pt x="18" y="3"/>
                  </a:lnTo>
                  <a:lnTo>
                    <a:pt x="17" y="4"/>
                  </a:lnTo>
                  <a:lnTo>
                    <a:pt x="15" y="4"/>
                  </a:lnTo>
                  <a:lnTo>
                    <a:pt x="14" y="5"/>
                  </a:lnTo>
                  <a:lnTo>
                    <a:pt x="13" y="6"/>
                  </a:lnTo>
                  <a:lnTo>
                    <a:pt x="12" y="7"/>
                  </a:lnTo>
                  <a:lnTo>
                    <a:pt x="11" y="8"/>
                  </a:lnTo>
                  <a:lnTo>
                    <a:pt x="9" y="9"/>
                  </a:lnTo>
                  <a:lnTo>
                    <a:pt x="8" y="10"/>
                  </a:lnTo>
                  <a:lnTo>
                    <a:pt x="7" y="11"/>
                  </a:lnTo>
                  <a:lnTo>
                    <a:pt x="7" y="12"/>
                  </a:lnTo>
                  <a:lnTo>
                    <a:pt x="6" y="14"/>
                  </a:lnTo>
                  <a:lnTo>
                    <a:pt x="5" y="15"/>
                  </a:lnTo>
                  <a:lnTo>
                    <a:pt x="4" y="16"/>
                  </a:lnTo>
                  <a:lnTo>
                    <a:pt x="3" y="18"/>
                  </a:lnTo>
                  <a:lnTo>
                    <a:pt x="3" y="19"/>
                  </a:lnTo>
                  <a:lnTo>
                    <a:pt x="2" y="21"/>
                  </a:lnTo>
                  <a:lnTo>
                    <a:pt x="2" y="22"/>
                  </a:lnTo>
                  <a:lnTo>
                    <a:pt x="1" y="24"/>
                  </a:lnTo>
                  <a:lnTo>
                    <a:pt x="1" y="26"/>
                  </a:lnTo>
                  <a:lnTo>
                    <a:pt x="1" y="27"/>
                  </a:lnTo>
                  <a:lnTo>
                    <a:pt x="0" y="29"/>
                  </a:lnTo>
                  <a:lnTo>
                    <a:pt x="0" y="31"/>
                  </a:lnTo>
                  <a:lnTo>
                    <a:pt x="0" y="32"/>
                  </a:lnTo>
                  <a:lnTo>
                    <a:pt x="0" y="34"/>
                  </a:lnTo>
                  <a:lnTo>
                    <a:pt x="0" y="35"/>
                  </a:lnTo>
                  <a:lnTo>
                    <a:pt x="0" y="37"/>
                  </a:lnTo>
                  <a:lnTo>
                    <a:pt x="1" y="39"/>
                  </a:lnTo>
                  <a:lnTo>
                    <a:pt x="1" y="40"/>
                  </a:lnTo>
                  <a:lnTo>
                    <a:pt x="1" y="42"/>
                  </a:lnTo>
                  <a:lnTo>
                    <a:pt x="2" y="43"/>
                  </a:lnTo>
                  <a:lnTo>
                    <a:pt x="2" y="45"/>
                  </a:lnTo>
                  <a:lnTo>
                    <a:pt x="3" y="46"/>
                  </a:lnTo>
                  <a:lnTo>
                    <a:pt x="4" y="48"/>
                  </a:lnTo>
                  <a:lnTo>
                    <a:pt x="4" y="49"/>
                  </a:lnTo>
                  <a:lnTo>
                    <a:pt x="5" y="51"/>
                  </a:lnTo>
                  <a:lnTo>
                    <a:pt x="6" y="52"/>
                  </a:lnTo>
                  <a:lnTo>
                    <a:pt x="7" y="53"/>
                  </a:lnTo>
                  <a:lnTo>
                    <a:pt x="8" y="54"/>
                  </a:lnTo>
                  <a:lnTo>
                    <a:pt x="9" y="56"/>
                  </a:lnTo>
                  <a:lnTo>
                    <a:pt x="10" y="57"/>
                  </a:lnTo>
                  <a:lnTo>
                    <a:pt x="11" y="58"/>
                  </a:lnTo>
                  <a:lnTo>
                    <a:pt x="12" y="59"/>
                  </a:lnTo>
                  <a:lnTo>
                    <a:pt x="13" y="60"/>
                  </a:lnTo>
                  <a:lnTo>
                    <a:pt x="14" y="61"/>
                  </a:lnTo>
                  <a:lnTo>
                    <a:pt x="16" y="62"/>
                  </a:lnTo>
                  <a:lnTo>
                    <a:pt x="17" y="62"/>
                  </a:lnTo>
                  <a:lnTo>
                    <a:pt x="18" y="63"/>
                  </a:lnTo>
                  <a:lnTo>
                    <a:pt x="20" y="64"/>
                  </a:lnTo>
                  <a:lnTo>
                    <a:pt x="21" y="64"/>
                  </a:lnTo>
                  <a:lnTo>
                    <a:pt x="23" y="65"/>
                  </a:lnTo>
                  <a:lnTo>
                    <a:pt x="24" y="65"/>
                  </a:lnTo>
                  <a:lnTo>
                    <a:pt x="26" y="66"/>
                  </a:lnTo>
                  <a:lnTo>
                    <a:pt x="27" y="66"/>
                  </a:lnTo>
                  <a:lnTo>
                    <a:pt x="29" y="66"/>
                  </a:lnTo>
                  <a:lnTo>
                    <a:pt x="30" y="66"/>
                  </a:lnTo>
                  <a:lnTo>
                    <a:pt x="32" y="66"/>
                  </a:lnTo>
                  <a:lnTo>
                    <a:pt x="33" y="66"/>
                  </a:lnTo>
                  <a:lnTo>
                    <a:pt x="35" y="66"/>
                  </a:lnTo>
                  <a:lnTo>
                    <a:pt x="36" y="66"/>
                  </a:lnTo>
                  <a:lnTo>
                    <a:pt x="38" y="65"/>
                  </a:lnTo>
                  <a:lnTo>
                    <a:pt x="39" y="65"/>
                  </a:lnTo>
                  <a:lnTo>
                    <a:pt x="41" y="65"/>
                  </a:lnTo>
                  <a:lnTo>
                    <a:pt x="42" y="64"/>
                  </a:lnTo>
                  <a:lnTo>
                    <a:pt x="43" y="64"/>
                  </a:lnTo>
                  <a:lnTo>
                    <a:pt x="45" y="63"/>
                  </a:lnTo>
                  <a:lnTo>
                    <a:pt x="46" y="62"/>
                  </a:lnTo>
                  <a:lnTo>
                    <a:pt x="47" y="61"/>
                  </a:lnTo>
                  <a:lnTo>
                    <a:pt x="49" y="60"/>
                  </a:lnTo>
                  <a:lnTo>
                    <a:pt x="50" y="60"/>
                  </a:lnTo>
                  <a:lnTo>
                    <a:pt x="51" y="59"/>
                  </a:lnTo>
                  <a:lnTo>
                    <a:pt x="52" y="57"/>
                  </a:lnTo>
                  <a:lnTo>
                    <a:pt x="53" y="56"/>
                  </a:lnTo>
                  <a:lnTo>
                    <a:pt x="54" y="55"/>
                  </a:lnTo>
                  <a:lnTo>
                    <a:pt x="55" y="54"/>
                  </a:lnTo>
                  <a:lnTo>
                    <a:pt x="56" y="53"/>
                  </a:lnTo>
                  <a:lnTo>
                    <a:pt x="57" y="51"/>
                  </a:lnTo>
                  <a:lnTo>
                    <a:pt x="57" y="50"/>
                  </a:lnTo>
                  <a:lnTo>
                    <a:pt x="58" y="49"/>
                  </a:lnTo>
                  <a:lnTo>
                    <a:pt x="59" y="47"/>
                  </a:lnTo>
                  <a:lnTo>
                    <a:pt x="59" y="46"/>
                  </a:lnTo>
                  <a:lnTo>
                    <a:pt x="60" y="44"/>
                  </a:lnTo>
                  <a:lnTo>
                    <a:pt x="60" y="43"/>
                  </a:lnTo>
                  <a:lnTo>
                    <a:pt x="61" y="41"/>
                  </a:lnTo>
                  <a:lnTo>
                    <a:pt x="61" y="39"/>
                  </a:lnTo>
                  <a:lnTo>
                    <a:pt x="61" y="38"/>
                  </a:lnTo>
                  <a:lnTo>
                    <a:pt x="61" y="36"/>
                  </a:lnTo>
                  <a:lnTo>
                    <a:pt x="61" y="34"/>
                  </a:lnTo>
                  <a:lnTo>
                    <a:pt x="61" y="33"/>
                  </a:lnTo>
                  <a:lnTo>
                    <a:pt x="61" y="31"/>
                  </a:lnTo>
                  <a:lnTo>
                    <a:pt x="61" y="29"/>
                  </a:lnTo>
                  <a:lnTo>
                    <a:pt x="61" y="28"/>
                  </a:lnTo>
                  <a:lnTo>
                    <a:pt x="60" y="26"/>
                  </a:lnTo>
                  <a:lnTo>
                    <a:pt x="60" y="25"/>
                  </a:lnTo>
                  <a:lnTo>
                    <a:pt x="59" y="23"/>
                  </a:lnTo>
                  <a:lnTo>
                    <a:pt x="59" y="22"/>
                  </a:lnTo>
                  <a:lnTo>
                    <a:pt x="58" y="20"/>
                  </a:lnTo>
                  <a:lnTo>
                    <a:pt x="58" y="19"/>
                  </a:lnTo>
                  <a:lnTo>
                    <a:pt x="57" y="17"/>
                  </a:lnTo>
                  <a:lnTo>
                    <a:pt x="56" y="16"/>
                  </a:lnTo>
                  <a:lnTo>
                    <a:pt x="55" y="15"/>
                  </a:lnTo>
                  <a:lnTo>
                    <a:pt x="55" y="13"/>
                  </a:lnTo>
                  <a:lnTo>
                    <a:pt x="54" y="12"/>
                  </a:lnTo>
                  <a:lnTo>
                    <a:pt x="53" y="11"/>
                  </a:lnTo>
                  <a:lnTo>
                    <a:pt x="52" y="10"/>
                  </a:lnTo>
                  <a:lnTo>
                    <a:pt x="51" y="9"/>
                  </a:lnTo>
                  <a:lnTo>
                    <a:pt x="49" y="8"/>
                  </a:lnTo>
                  <a:lnTo>
                    <a:pt x="48" y="7"/>
                  </a:lnTo>
                  <a:lnTo>
                    <a:pt x="47" y="6"/>
                  </a:lnTo>
                  <a:lnTo>
                    <a:pt x="46" y="5"/>
                  </a:lnTo>
                  <a:lnTo>
                    <a:pt x="44" y="4"/>
                  </a:lnTo>
                  <a:lnTo>
                    <a:pt x="43" y="3"/>
                  </a:lnTo>
                  <a:lnTo>
                    <a:pt x="42" y="3"/>
                  </a:lnTo>
                  <a:lnTo>
                    <a:pt x="40" y="2"/>
                  </a:lnTo>
                  <a:lnTo>
                    <a:pt x="39" y="2"/>
                  </a:lnTo>
                  <a:lnTo>
                    <a:pt x="37" y="1"/>
                  </a:lnTo>
                  <a:lnTo>
                    <a:pt x="36" y="1"/>
                  </a:lnTo>
                  <a:close/>
                </a:path>
              </a:pathLst>
            </a:custGeom>
            <a:solidFill>
              <a:srgbClr val="616F8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3" name="Freeform 12"/>
            <p:cNvSpPr>
              <a:spLocks noEditPoints="1"/>
            </p:cNvSpPr>
            <p:nvPr/>
          </p:nvSpPr>
          <p:spPr bwMode="auto">
            <a:xfrm>
              <a:off x="1289" y="1140"/>
              <a:ext cx="63" cy="69"/>
            </a:xfrm>
            <a:custGeom>
              <a:avLst/>
              <a:gdLst>
                <a:gd name="T0" fmla="*/ 34 w 63"/>
                <a:gd name="T1" fmla="*/ 0 h 69"/>
                <a:gd name="T2" fmla="*/ 25 w 63"/>
                <a:gd name="T3" fmla="*/ 1 h 69"/>
                <a:gd name="T4" fmla="*/ 17 w 63"/>
                <a:gd name="T5" fmla="*/ 4 h 69"/>
                <a:gd name="T6" fmla="*/ 10 w 63"/>
                <a:gd name="T7" fmla="*/ 9 h 69"/>
                <a:gd name="T8" fmla="*/ 4 w 63"/>
                <a:gd name="T9" fmla="*/ 16 h 69"/>
                <a:gd name="T10" fmla="*/ 1 w 63"/>
                <a:gd name="T11" fmla="*/ 25 h 69"/>
                <a:gd name="T12" fmla="*/ 0 w 63"/>
                <a:gd name="T13" fmla="*/ 28 h 69"/>
                <a:gd name="T14" fmla="*/ 0 w 63"/>
                <a:gd name="T15" fmla="*/ 33 h 69"/>
                <a:gd name="T16" fmla="*/ 0 w 63"/>
                <a:gd name="T17" fmla="*/ 39 h 69"/>
                <a:gd name="T18" fmla="*/ 2 w 63"/>
                <a:gd name="T19" fmla="*/ 44 h 69"/>
                <a:gd name="T20" fmla="*/ 4 w 63"/>
                <a:gd name="T21" fmla="*/ 51 h 69"/>
                <a:gd name="T22" fmla="*/ 8 w 63"/>
                <a:gd name="T23" fmla="*/ 57 h 69"/>
                <a:gd name="T24" fmla="*/ 13 w 63"/>
                <a:gd name="T25" fmla="*/ 61 h 69"/>
                <a:gd name="T26" fmla="*/ 19 w 63"/>
                <a:gd name="T27" fmla="*/ 65 h 69"/>
                <a:gd name="T28" fmla="*/ 25 w 63"/>
                <a:gd name="T29" fmla="*/ 68 h 69"/>
                <a:gd name="T30" fmla="*/ 29 w 63"/>
                <a:gd name="T31" fmla="*/ 68 h 69"/>
                <a:gd name="T32" fmla="*/ 38 w 63"/>
                <a:gd name="T33" fmla="*/ 68 h 69"/>
                <a:gd name="T34" fmla="*/ 46 w 63"/>
                <a:gd name="T35" fmla="*/ 65 h 69"/>
                <a:gd name="T36" fmla="*/ 53 w 63"/>
                <a:gd name="T37" fmla="*/ 60 h 69"/>
                <a:gd name="T38" fmla="*/ 59 w 63"/>
                <a:gd name="T39" fmla="*/ 53 h 69"/>
                <a:gd name="T40" fmla="*/ 62 w 63"/>
                <a:gd name="T41" fmla="*/ 44 h 69"/>
                <a:gd name="T42" fmla="*/ 63 w 63"/>
                <a:gd name="T43" fmla="*/ 40 h 69"/>
                <a:gd name="T44" fmla="*/ 63 w 63"/>
                <a:gd name="T45" fmla="*/ 36 h 69"/>
                <a:gd name="T46" fmla="*/ 63 w 63"/>
                <a:gd name="T47" fmla="*/ 30 h 69"/>
                <a:gd name="T48" fmla="*/ 62 w 63"/>
                <a:gd name="T49" fmla="*/ 24 h 69"/>
                <a:gd name="T50" fmla="*/ 59 w 63"/>
                <a:gd name="T51" fmla="*/ 18 h 69"/>
                <a:gd name="T52" fmla="*/ 55 w 63"/>
                <a:gd name="T53" fmla="*/ 12 h 69"/>
                <a:gd name="T54" fmla="*/ 50 w 63"/>
                <a:gd name="T55" fmla="*/ 7 h 69"/>
                <a:gd name="T56" fmla="*/ 45 w 63"/>
                <a:gd name="T57" fmla="*/ 3 h 69"/>
                <a:gd name="T58" fmla="*/ 38 w 63"/>
                <a:gd name="T59" fmla="*/ 1 h 69"/>
                <a:gd name="T60" fmla="*/ 37 w 63"/>
                <a:gd name="T61" fmla="*/ 3 h 69"/>
                <a:gd name="T62" fmla="*/ 44 w 63"/>
                <a:gd name="T63" fmla="*/ 6 h 69"/>
                <a:gd name="T64" fmla="*/ 49 w 63"/>
                <a:gd name="T65" fmla="*/ 9 h 69"/>
                <a:gd name="T66" fmla="*/ 53 w 63"/>
                <a:gd name="T67" fmla="*/ 14 h 69"/>
                <a:gd name="T68" fmla="*/ 57 w 63"/>
                <a:gd name="T69" fmla="*/ 19 h 69"/>
                <a:gd name="T70" fmla="*/ 59 w 63"/>
                <a:gd name="T71" fmla="*/ 25 h 69"/>
                <a:gd name="T72" fmla="*/ 61 w 63"/>
                <a:gd name="T73" fmla="*/ 34 h 69"/>
                <a:gd name="T74" fmla="*/ 61 w 63"/>
                <a:gd name="T75" fmla="*/ 39 h 69"/>
                <a:gd name="T76" fmla="*/ 60 w 63"/>
                <a:gd name="T77" fmla="*/ 41 h 69"/>
                <a:gd name="T78" fmla="*/ 58 w 63"/>
                <a:gd name="T79" fmla="*/ 49 h 69"/>
                <a:gd name="T80" fmla="*/ 54 w 63"/>
                <a:gd name="T81" fmla="*/ 56 h 69"/>
                <a:gd name="T82" fmla="*/ 48 w 63"/>
                <a:gd name="T83" fmla="*/ 61 h 69"/>
                <a:gd name="T84" fmla="*/ 40 w 63"/>
                <a:gd name="T85" fmla="*/ 65 h 69"/>
                <a:gd name="T86" fmla="*/ 32 w 63"/>
                <a:gd name="T87" fmla="*/ 66 h 69"/>
                <a:gd name="T88" fmla="*/ 26 w 63"/>
                <a:gd name="T89" fmla="*/ 65 h 69"/>
                <a:gd name="T90" fmla="*/ 20 w 63"/>
                <a:gd name="T91" fmla="*/ 63 h 69"/>
                <a:gd name="T92" fmla="*/ 15 w 63"/>
                <a:gd name="T93" fmla="*/ 60 h 69"/>
                <a:gd name="T94" fmla="*/ 10 w 63"/>
                <a:gd name="T95" fmla="*/ 55 h 69"/>
                <a:gd name="T96" fmla="*/ 6 w 63"/>
                <a:gd name="T97" fmla="*/ 50 h 69"/>
                <a:gd name="T98" fmla="*/ 4 w 63"/>
                <a:gd name="T99" fmla="*/ 44 h 69"/>
                <a:gd name="T100" fmla="*/ 2 w 63"/>
                <a:gd name="T101" fmla="*/ 35 h 69"/>
                <a:gd name="T102" fmla="*/ 3 w 63"/>
                <a:gd name="T103" fmla="*/ 29 h 69"/>
                <a:gd name="T104" fmla="*/ 3 w 63"/>
                <a:gd name="T105" fmla="*/ 27 h 69"/>
                <a:gd name="T106" fmla="*/ 5 w 63"/>
                <a:gd name="T107" fmla="*/ 20 h 69"/>
                <a:gd name="T108" fmla="*/ 10 w 63"/>
                <a:gd name="T109" fmla="*/ 13 h 69"/>
                <a:gd name="T110" fmla="*/ 16 w 63"/>
                <a:gd name="T111" fmla="*/ 7 h 69"/>
                <a:gd name="T112" fmla="*/ 23 w 63"/>
                <a:gd name="T113" fmla="*/ 4 h 69"/>
                <a:gd name="T114" fmla="*/ 31 w 63"/>
                <a:gd name="T115" fmla="*/ 2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63" h="69">
                  <a:moveTo>
                    <a:pt x="37" y="1"/>
                  </a:moveTo>
                  <a:lnTo>
                    <a:pt x="36" y="1"/>
                  </a:lnTo>
                  <a:lnTo>
                    <a:pt x="36" y="1"/>
                  </a:lnTo>
                  <a:lnTo>
                    <a:pt x="36" y="0"/>
                  </a:lnTo>
                  <a:lnTo>
                    <a:pt x="35" y="0"/>
                  </a:lnTo>
                  <a:lnTo>
                    <a:pt x="34" y="0"/>
                  </a:lnTo>
                  <a:lnTo>
                    <a:pt x="32" y="0"/>
                  </a:lnTo>
                  <a:lnTo>
                    <a:pt x="31" y="0"/>
                  </a:lnTo>
                  <a:lnTo>
                    <a:pt x="29" y="0"/>
                  </a:lnTo>
                  <a:lnTo>
                    <a:pt x="28" y="0"/>
                  </a:lnTo>
                  <a:lnTo>
                    <a:pt x="26" y="0"/>
                  </a:lnTo>
                  <a:lnTo>
                    <a:pt x="25" y="1"/>
                  </a:lnTo>
                  <a:lnTo>
                    <a:pt x="24" y="1"/>
                  </a:lnTo>
                  <a:lnTo>
                    <a:pt x="22" y="1"/>
                  </a:lnTo>
                  <a:lnTo>
                    <a:pt x="21" y="2"/>
                  </a:lnTo>
                  <a:lnTo>
                    <a:pt x="19" y="2"/>
                  </a:lnTo>
                  <a:lnTo>
                    <a:pt x="18" y="3"/>
                  </a:lnTo>
                  <a:lnTo>
                    <a:pt x="17" y="4"/>
                  </a:lnTo>
                  <a:lnTo>
                    <a:pt x="16" y="4"/>
                  </a:lnTo>
                  <a:lnTo>
                    <a:pt x="14" y="5"/>
                  </a:lnTo>
                  <a:lnTo>
                    <a:pt x="13" y="6"/>
                  </a:lnTo>
                  <a:lnTo>
                    <a:pt x="12" y="7"/>
                  </a:lnTo>
                  <a:lnTo>
                    <a:pt x="11" y="8"/>
                  </a:lnTo>
                  <a:lnTo>
                    <a:pt x="10" y="9"/>
                  </a:lnTo>
                  <a:lnTo>
                    <a:pt x="9" y="10"/>
                  </a:lnTo>
                  <a:lnTo>
                    <a:pt x="8" y="11"/>
                  </a:lnTo>
                  <a:lnTo>
                    <a:pt x="7" y="12"/>
                  </a:lnTo>
                  <a:lnTo>
                    <a:pt x="6" y="13"/>
                  </a:lnTo>
                  <a:lnTo>
                    <a:pt x="5" y="15"/>
                  </a:lnTo>
                  <a:lnTo>
                    <a:pt x="4" y="16"/>
                  </a:lnTo>
                  <a:lnTo>
                    <a:pt x="4" y="17"/>
                  </a:lnTo>
                  <a:lnTo>
                    <a:pt x="3" y="19"/>
                  </a:lnTo>
                  <a:lnTo>
                    <a:pt x="2" y="20"/>
                  </a:lnTo>
                  <a:lnTo>
                    <a:pt x="2" y="22"/>
                  </a:lnTo>
                  <a:lnTo>
                    <a:pt x="1" y="23"/>
                  </a:lnTo>
                  <a:lnTo>
                    <a:pt x="1" y="25"/>
                  </a:lnTo>
                  <a:lnTo>
                    <a:pt x="1" y="26"/>
                  </a:lnTo>
                  <a:lnTo>
                    <a:pt x="1" y="27"/>
                  </a:lnTo>
                  <a:lnTo>
                    <a:pt x="0" y="27"/>
                  </a:lnTo>
                  <a:lnTo>
                    <a:pt x="0" y="28"/>
                  </a:lnTo>
                  <a:lnTo>
                    <a:pt x="0" y="28"/>
                  </a:lnTo>
                  <a:lnTo>
                    <a:pt x="0" y="28"/>
                  </a:lnTo>
                  <a:lnTo>
                    <a:pt x="0" y="28"/>
                  </a:lnTo>
                  <a:lnTo>
                    <a:pt x="0" y="29"/>
                  </a:lnTo>
                  <a:lnTo>
                    <a:pt x="0" y="30"/>
                  </a:lnTo>
                  <a:lnTo>
                    <a:pt x="0" y="31"/>
                  </a:lnTo>
                  <a:lnTo>
                    <a:pt x="0" y="32"/>
                  </a:lnTo>
                  <a:lnTo>
                    <a:pt x="0" y="33"/>
                  </a:lnTo>
                  <a:lnTo>
                    <a:pt x="0" y="34"/>
                  </a:lnTo>
                  <a:lnTo>
                    <a:pt x="0" y="35"/>
                  </a:lnTo>
                  <a:lnTo>
                    <a:pt x="0" y="36"/>
                  </a:lnTo>
                  <a:lnTo>
                    <a:pt x="0" y="37"/>
                  </a:lnTo>
                  <a:lnTo>
                    <a:pt x="0" y="38"/>
                  </a:lnTo>
                  <a:lnTo>
                    <a:pt x="0" y="39"/>
                  </a:lnTo>
                  <a:lnTo>
                    <a:pt x="0" y="39"/>
                  </a:lnTo>
                  <a:lnTo>
                    <a:pt x="1" y="40"/>
                  </a:lnTo>
                  <a:lnTo>
                    <a:pt x="1" y="41"/>
                  </a:lnTo>
                  <a:lnTo>
                    <a:pt x="1" y="42"/>
                  </a:lnTo>
                  <a:lnTo>
                    <a:pt x="1" y="43"/>
                  </a:lnTo>
                  <a:lnTo>
                    <a:pt x="2" y="44"/>
                  </a:lnTo>
                  <a:lnTo>
                    <a:pt x="2" y="45"/>
                  </a:lnTo>
                  <a:lnTo>
                    <a:pt x="2" y="46"/>
                  </a:lnTo>
                  <a:lnTo>
                    <a:pt x="3" y="48"/>
                  </a:lnTo>
                  <a:lnTo>
                    <a:pt x="3" y="49"/>
                  </a:lnTo>
                  <a:lnTo>
                    <a:pt x="4" y="50"/>
                  </a:lnTo>
                  <a:lnTo>
                    <a:pt x="4" y="51"/>
                  </a:lnTo>
                  <a:lnTo>
                    <a:pt x="5" y="52"/>
                  </a:lnTo>
                  <a:lnTo>
                    <a:pt x="5" y="53"/>
                  </a:lnTo>
                  <a:lnTo>
                    <a:pt x="6" y="54"/>
                  </a:lnTo>
                  <a:lnTo>
                    <a:pt x="7" y="55"/>
                  </a:lnTo>
                  <a:lnTo>
                    <a:pt x="7" y="56"/>
                  </a:lnTo>
                  <a:lnTo>
                    <a:pt x="8" y="57"/>
                  </a:lnTo>
                  <a:lnTo>
                    <a:pt x="9" y="57"/>
                  </a:lnTo>
                  <a:lnTo>
                    <a:pt x="10" y="58"/>
                  </a:lnTo>
                  <a:lnTo>
                    <a:pt x="10" y="59"/>
                  </a:lnTo>
                  <a:lnTo>
                    <a:pt x="11" y="60"/>
                  </a:lnTo>
                  <a:lnTo>
                    <a:pt x="12" y="61"/>
                  </a:lnTo>
                  <a:lnTo>
                    <a:pt x="13" y="61"/>
                  </a:lnTo>
                  <a:lnTo>
                    <a:pt x="14" y="62"/>
                  </a:lnTo>
                  <a:lnTo>
                    <a:pt x="15" y="63"/>
                  </a:lnTo>
                  <a:lnTo>
                    <a:pt x="16" y="63"/>
                  </a:lnTo>
                  <a:lnTo>
                    <a:pt x="17" y="64"/>
                  </a:lnTo>
                  <a:lnTo>
                    <a:pt x="18" y="65"/>
                  </a:lnTo>
                  <a:lnTo>
                    <a:pt x="19" y="65"/>
                  </a:lnTo>
                  <a:lnTo>
                    <a:pt x="20" y="66"/>
                  </a:lnTo>
                  <a:lnTo>
                    <a:pt x="21" y="66"/>
                  </a:lnTo>
                  <a:lnTo>
                    <a:pt x="22" y="67"/>
                  </a:lnTo>
                  <a:lnTo>
                    <a:pt x="23" y="67"/>
                  </a:lnTo>
                  <a:lnTo>
                    <a:pt x="24" y="67"/>
                  </a:lnTo>
                  <a:lnTo>
                    <a:pt x="25" y="68"/>
                  </a:lnTo>
                  <a:lnTo>
                    <a:pt x="27" y="68"/>
                  </a:lnTo>
                  <a:lnTo>
                    <a:pt x="27" y="68"/>
                  </a:lnTo>
                  <a:lnTo>
                    <a:pt x="27" y="68"/>
                  </a:lnTo>
                  <a:lnTo>
                    <a:pt x="28" y="68"/>
                  </a:lnTo>
                  <a:lnTo>
                    <a:pt x="28" y="68"/>
                  </a:lnTo>
                  <a:lnTo>
                    <a:pt x="29" y="68"/>
                  </a:lnTo>
                  <a:lnTo>
                    <a:pt x="31" y="68"/>
                  </a:lnTo>
                  <a:lnTo>
                    <a:pt x="32" y="69"/>
                  </a:lnTo>
                  <a:lnTo>
                    <a:pt x="34" y="68"/>
                  </a:lnTo>
                  <a:lnTo>
                    <a:pt x="35" y="68"/>
                  </a:lnTo>
                  <a:lnTo>
                    <a:pt x="37" y="68"/>
                  </a:lnTo>
                  <a:lnTo>
                    <a:pt x="38" y="68"/>
                  </a:lnTo>
                  <a:lnTo>
                    <a:pt x="40" y="68"/>
                  </a:lnTo>
                  <a:lnTo>
                    <a:pt x="41" y="67"/>
                  </a:lnTo>
                  <a:lnTo>
                    <a:pt x="43" y="67"/>
                  </a:lnTo>
                  <a:lnTo>
                    <a:pt x="44" y="66"/>
                  </a:lnTo>
                  <a:lnTo>
                    <a:pt x="45" y="66"/>
                  </a:lnTo>
                  <a:lnTo>
                    <a:pt x="46" y="65"/>
                  </a:lnTo>
                  <a:lnTo>
                    <a:pt x="48" y="64"/>
                  </a:lnTo>
                  <a:lnTo>
                    <a:pt x="49" y="63"/>
                  </a:lnTo>
                  <a:lnTo>
                    <a:pt x="50" y="62"/>
                  </a:lnTo>
                  <a:lnTo>
                    <a:pt x="51" y="62"/>
                  </a:lnTo>
                  <a:lnTo>
                    <a:pt x="52" y="61"/>
                  </a:lnTo>
                  <a:lnTo>
                    <a:pt x="53" y="60"/>
                  </a:lnTo>
                  <a:lnTo>
                    <a:pt x="54" y="59"/>
                  </a:lnTo>
                  <a:lnTo>
                    <a:pt x="56" y="57"/>
                  </a:lnTo>
                  <a:lnTo>
                    <a:pt x="56" y="56"/>
                  </a:lnTo>
                  <a:lnTo>
                    <a:pt x="57" y="55"/>
                  </a:lnTo>
                  <a:lnTo>
                    <a:pt x="58" y="54"/>
                  </a:lnTo>
                  <a:lnTo>
                    <a:pt x="59" y="53"/>
                  </a:lnTo>
                  <a:lnTo>
                    <a:pt x="60" y="51"/>
                  </a:lnTo>
                  <a:lnTo>
                    <a:pt x="60" y="50"/>
                  </a:lnTo>
                  <a:lnTo>
                    <a:pt x="61" y="48"/>
                  </a:lnTo>
                  <a:lnTo>
                    <a:pt x="61" y="47"/>
                  </a:lnTo>
                  <a:lnTo>
                    <a:pt x="62" y="45"/>
                  </a:lnTo>
                  <a:lnTo>
                    <a:pt x="62" y="44"/>
                  </a:lnTo>
                  <a:lnTo>
                    <a:pt x="63" y="42"/>
                  </a:lnTo>
                  <a:lnTo>
                    <a:pt x="63" y="42"/>
                  </a:lnTo>
                  <a:lnTo>
                    <a:pt x="63" y="41"/>
                  </a:lnTo>
                  <a:lnTo>
                    <a:pt x="63" y="41"/>
                  </a:lnTo>
                  <a:lnTo>
                    <a:pt x="63" y="40"/>
                  </a:lnTo>
                  <a:lnTo>
                    <a:pt x="63" y="40"/>
                  </a:lnTo>
                  <a:lnTo>
                    <a:pt x="63" y="40"/>
                  </a:lnTo>
                  <a:lnTo>
                    <a:pt x="63" y="39"/>
                  </a:lnTo>
                  <a:lnTo>
                    <a:pt x="63" y="39"/>
                  </a:lnTo>
                  <a:lnTo>
                    <a:pt x="63" y="38"/>
                  </a:lnTo>
                  <a:lnTo>
                    <a:pt x="63" y="37"/>
                  </a:lnTo>
                  <a:lnTo>
                    <a:pt x="63" y="36"/>
                  </a:lnTo>
                  <a:lnTo>
                    <a:pt x="63" y="35"/>
                  </a:lnTo>
                  <a:lnTo>
                    <a:pt x="63" y="34"/>
                  </a:lnTo>
                  <a:lnTo>
                    <a:pt x="63" y="33"/>
                  </a:lnTo>
                  <a:lnTo>
                    <a:pt x="63" y="32"/>
                  </a:lnTo>
                  <a:lnTo>
                    <a:pt x="63" y="31"/>
                  </a:lnTo>
                  <a:lnTo>
                    <a:pt x="63" y="30"/>
                  </a:lnTo>
                  <a:lnTo>
                    <a:pt x="63" y="29"/>
                  </a:lnTo>
                  <a:lnTo>
                    <a:pt x="63" y="28"/>
                  </a:lnTo>
                  <a:lnTo>
                    <a:pt x="63" y="27"/>
                  </a:lnTo>
                  <a:lnTo>
                    <a:pt x="62" y="26"/>
                  </a:lnTo>
                  <a:lnTo>
                    <a:pt x="62" y="25"/>
                  </a:lnTo>
                  <a:lnTo>
                    <a:pt x="62" y="24"/>
                  </a:lnTo>
                  <a:lnTo>
                    <a:pt x="61" y="23"/>
                  </a:lnTo>
                  <a:lnTo>
                    <a:pt x="61" y="22"/>
                  </a:lnTo>
                  <a:lnTo>
                    <a:pt x="61" y="21"/>
                  </a:lnTo>
                  <a:lnTo>
                    <a:pt x="60" y="20"/>
                  </a:lnTo>
                  <a:lnTo>
                    <a:pt x="60" y="19"/>
                  </a:lnTo>
                  <a:lnTo>
                    <a:pt x="59" y="18"/>
                  </a:lnTo>
                  <a:lnTo>
                    <a:pt x="59" y="17"/>
                  </a:lnTo>
                  <a:lnTo>
                    <a:pt x="58" y="16"/>
                  </a:lnTo>
                  <a:lnTo>
                    <a:pt x="57" y="15"/>
                  </a:lnTo>
                  <a:lnTo>
                    <a:pt x="57" y="14"/>
                  </a:lnTo>
                  <a:lnTo>
                    <a:pt x="56" y="13"/>
                  </a:lnTo>
                  <a:lnTo>
                    <a:pt x="55" y="12"/>
                  </a:lnTo>
                  <a:lnTo>
                    <a:pt x="54" y="11"/>
                  </a:lnTo>
                  <a:lnTo>
                    <a:pt x="54" y="10"/>
                  </a:lnTo>
                  <a:lnTo>
                    <a:pt x="53" y="9"/>
                  </a:lnTo>
                  <a:lnTo>
                    <a:pt x="52" y="9"/>
                  </a:lnTo>
                  <a:lnTo>
                    <a:pt x="51" y="8"/>
                  </a:lnTo>
                  <a:lnTo>
                    <a:pt x="50" y="7"/>
                  </a:lnTo>
                  <a:lnTo>
                    <a:pt x="49" y="6"/>
                  </a:lnTo>
                  <a:lnTo>
                    <a:pt x="48" y="6"/>
                  </a:lnTo>
                  <a:lnTo>
                    <a:pt x="48" y="5"/>
                  </a:lnTo>
                  <a:lnTo>
                    <a:pt x="47" y="4"/>
                  </a:lnTo>
                  <a:lnTo>
                    <a:pt x="46" y="4"/>
                  </a:lnTo>
                  <a:lnTo>
                    <a:pt x="45" y="3"/>
                  </a:lnTo>
                  <a:lnTo>
                    <a:pt x="44" y="3"/>
                  </a:lnTo>
                  <a:lnTo>
                    <a:pt x="42" y="2"/>
                  </a:lnTo>
                  <a:lnTo>
                    <a:pt x="41" y="2"/>
                  </a:lnTo>
                  <a:lnTo>
                    <a:pt x="40" y="2"/>
                  </a:lnTo>
                  <a:lnTo>
                    <a:pt x="39" y="1"/>
                  </a:lnTo>
                  <a:lnTo>
                    <a:pt x="38" y="1"/>
                  </a:lnTo>
                  <a:lnTo>
                    <a:pt x="37" y="1"/>
                  </a:lnTo>
                  <a:lnTo>
                    <a:pt x="37" y="1"/>
                  </a:lnTo>
                  <a:close/>
                  <a:moveTo>
                    <a:pt x="35" y="3"/>
                  </a:moveTo>
                  <a:lnTo>
                    <a:pt x="36" y="3"/>
                  </a:lnTo>
                  <a:lnTo>
                    <a:pt x="36" y="3"/>
                  </a:lnTo>
                  <a:lnTo>
                    <a:pt x="37" y="3"/>
                  </a:lnTo>
                  <a:lnTo>
                    <a:pt x="38" y="4"/>
                  </a:lnTo>
                  <a:lnTo>
                    <a:pt x="40" y="4"/>
                  </a:lnTo>
                  <a:lnTo>
                    <a:pt x="41" y="4"/>
                  </a:lnTo>
                  <a:lnTo>
                    <a:pt x="42" y="5"/>
                  </a:lnTo>
                  <a:lnTo>
                    <a:pt x="43" y="5"/>
                  </a:lnTo>
                  <a:lnTo>
                    <a:pt x="44" y="6"/>
                  </a:lnTo>
                  <a:lnTo>
                    <a:pt x="44" y="6"/>
                  </a:lnTo>
                  <a:lnTo>
                    <a:pt x="45" y="7"/>
                  </a:lnTo>
                  <a:lnTo>
                    <a:pt x="46" y="7"/>
                  </a:lnTo>
                  <a:lnTo>
                    <a:pt x="47" y="8"/>
                  </a:lnTo>
                  <a:lnTo>
                    <a:pt x="48" y="8"/>
                  </a:lnTo>
                  <a:lnTo>
                    <a:pt x="49" y="9"/>
                  </a:lnTo>
                  <a:lnTo>
                    <a:pt x="50" y="10"/>
                  </a:lnTo>
                  <a:lnTo>
                    <a:pt x="50" y="10"/>
                  </a:lnTo>
                  <a:lnTo>
                    <a:pt x="51" y="11"/>
                  </a:lnTo>
                  <a:lnTo>
                    <a:pt x="52" y="12"/>
                  </a:lnTo>
                  <a:lnTo>
                    <a:pt x="53" y="13"/>
                  </a:lnTo>
                  <a:lnTo>
                    <a:pt x="53" y="14"/>
                  </a:lnTo>
                  <a:lnTo>
                    <a:pt x="54" y="14"/>
                  </a:lnTo>
                  <a:lnTo>
                    <a:pt x="55" y="15"/>
                  </a:lnTo>
                  <a:lnTo>
                    <a:pt x="55" y="16"/>
                  </a:lnTo>
                  <a:lnTo>
                    <a:pt x="56" y="17"/>
                  </a:lnTo>
                  <a:lnTo>
                    <a:pt x="56" y="18"/>
                  </a:lnTo>
                  <a:lnTo>
                    <a:pt x="57" y="19"/>
                  </a:lnTo>
                  <a:lnTo>
                    <a:pt x="57" y="20"/>
                  </a:lnTo>
                  <a:lnTo>
                    <a:pt x="58" y="21"/>
                  </a:lnTo>
                  <a:lnTo>
                    <a:pt x="58" y="22"/>
                  </a:lnTo>
                  <a:lnTo>
                    <a:pt x="59" y="23"/>
                  </a:lnTo>
                  <a:lnTo>
                    <a:pt x="59" y="24"/>
                  </a:lnTo>
                  <a:lnTo>
                    <a:pt x="59" y="25"/>
                  </a:lnTo>
                  <a:lnTo>
                    <a:pt x="60" y="26"/>
                  </a:lnTo>
                  <a:lnTo>
                    <a:pt x="60" y="28"/>
                  </a:lnTo>
                  <a:lnTo>
                    <a:pt x="61" y="29"/>
                  </a:lnTo>
                  <a:lnTo>
                    <a:pt x="61" y="31"/>
                  </a:lnTo>
                  <a:lnTo>
                    <a:pt x="61" y="33"/>
                  </a:lnTo>
                  <a:lnTo>
                    <a:pt x="61" y="34"/>
                  </a:lnTo>
                  <a:lnTo>
                    <a:pt x="61" y="35"/>
                  </a:lnTo>
                  <a:lnTo>
                    <a:pt x="61" y="36"/>
                  </a:lnTo>
                  <a:lnTo>
                    <a:pt x="61" y="37"/>
                  </a:lnTo>
                  <a:lnTo>
                    <a:pt x="61" y="37"/>
                  </a:lnTo>
                  <a:lnTo>
                    <a:pt x="61" y="38"/>
                  </a:lnTo>
                  <a:lnTo>
                    <a:pt x="61" y="39"/>
                  </a:lnTo>
                  <a:lnTo>
                    <a:pt x="61" y="40"/>
                  </a:lnTo>
                  <a:lnTo>
                    <a:pt x="61" y="40"/>
                  </a:lnTo>
                  <a:lnTo>
                    <a:pt x="61" y="40"/>
                  </a:lnTo>
                  <a:lnTo>
                    <a:pt x="61" y="41"/>
                  </a:lnTo>
                  <a:lnTo>
                    <a:pt x="60" y="41"/>
                  </a:lnTo>
                  <a:lnTo>
                    <a:pt x="60" y="41"/>
                  </a:lnTo>
                  <a:lnTo>
                    <a:pt x="60" y="42"/>
                  </a:lnTo>
                  <a:lnTo>
                    <a:pt x="60" y="43"/>
                  </a:lnTo>
                  <a:lnTo>
                    <a:pt x="60" y="45"/>
                  </a:lnTo>
                  <a:lnTo>
                    <a:pt x="59" y="46"/>
                  </a:lnTo>
                  <a:lnTo>
                    <a:pt x="59" y="47"/>
                  </a:lnTo>
                  <a:lnTo>
                    <a:pt x="58" y="49"/>
                  </a:lnTo>
                  <a:lnTo>
                    <a:pt x="57" y="50"/>
                  </a:lnTo>
                  <a:lnTo>
                    <a:pt x="57" y="51"/>
                  </a:lnTo>
                  <a:lnTo>
                    <a:pt x="56" y="52"/>
                  </a:lnTo>
                  <a:lnTo>
                    <a:pt x="55" y="54"/>
                  </a:lnTo>
                  <a:lnTo>
                    <a:pt x="54" y="55"/>
                  </a:lnTo>
                  <a:lnTo>
                    <a:pt x="54" y="56"/>
                  </a:lnTo>
                  <a:lnTo>
                    <a:pt x="53" y="57"/>
                  </a:lnTo>
                  <a:lnTo>
                    <a:pt x="52" y="58"/>
                  </a:lnTo>
                  <a:lnTo>
                    <a:pt x="51" y="59"/>
                  </a:lnTo>
                  <a:lnTo>
                    <a:pt x="50" y="60"/>
                  </a:lnTo>
                  <a:lnTo>
                    <a:pt x="49" y="61"/>
                  </a:lnTo>
                  <a:lnTo>
                    <a:pt x="48" y="61"/>
                  </a:lnTo>
                  <a:lnTo>
                    <a:pt x="46" y="62"/>
                  </a:lnTo>
                  <a:lnTo>
                    <a:pt x="45" y="63"/>
                  </a:lnTo>
                  <a:lnTo>
                    <a:pt x="44" y="63"/>
                  </a:lnTo>
                  <a:lnTo>
                    <a:pt x="43" y="64"/>
                  </a:lnTo>
                  <a:lnTo>
                    <a:pt x="42" y="64"/>
                  </a:lnTo>
                  <a:lnTo>
                    <a:pt x="40" y="65"/>
                  </a:lnTo>
                  <a:lnTo>
                    <a:pt x="39" y="65"/>
                  </a:lnTo>
                  <a:lnTo>
                    <a:pt x="38" y="66"/>
                  </a:lnTo>
                  <a:lnTo>
                    <a:pt x="37" y="66"/>
                  </a:lnTo>
                  <a:lnTo>
                    <a:pt x="35" y="66"/>
                  </a:lnTo>
                  <a:lnTo>
                    <a:pt x="34" y="66"/>
                  </a:lnTo>
                  <a:lnTo>
                    <a:pt x="32" y="66"/>
                  </a:lnTo>
                  <a:lnTo>
                    <a:pt x="31" y="66"/>
                  </a:lnTo>
                  <a:lnTo>
                    <a:pt x="30" y="66"/>
                  </a:lnTo>
                  <a:lnTo>
                    <a:pt x="28" y="66"/>
                  </a:lnTo>
                  <a:lnTo>
                    <a:pt x="28" y="66"/>
                  </a:lnTo>
                  <a:lnTo>
                    <a:pt x="27" y="66"/>
                  </a:lnTo>
                  <a:lnTo>
                    <a:pt x="26" y="65"/>
                  </a:lnTo>
                  <a:lnTo>
                    <a:pt x="25" y="65"/>
                  </a:lnTo>
                  <a:lnTo>
                    <a:pt x="24" y="65"/>
                  </a:lnTo>
                  <a:lnTo>
                    <a:pt x="23" y="64"/>
                  </a:lnTo>
                  <a:lnTo>
                    <a:pt x="22" y="64"/>
                  </a:lnTo>
                  <a:lnTo>
                    <a:pt x="21" y="63"/>
                  </a:lnTo>
                  <a:lnTo>
                    <a:pt x="20" y="63"/>
                  </a:lnTo>
                  <a:lnTo>
                    <a:pt x="19" y="63"/>
                  </a:lnTo>
                  <a:lnTo>
                    <a:pt x="18" y="62"/>
                  </a:lnTo>
                  <a:lnTo>
                    <a:pt x="17" y="61"/>
                  </a:lnTo>
                  <a:lnTo>
                    <a:pt x="16" y="61"/>
                  </a:lnTo>
                  <a:lnTo>
                    <a:pt x="15" y="60"/>
                  </a:lnTo>
                  <a:lnTo>
                    <a:pt x="15" y="60"/>
                  </a:lnTo>
                  <a:lnTo>
                    <a:pt x="14" y="59"/>
                  </a:lnTo>
                  <a:lnTo>
                    <a:pt x="13" y="58"/>
                  </a:lnTo>
                  <a:lnTo>
                    <a:pt x="12" y="57"/>
                  </a:lnTo>
                  <a:lnTo>
                    <a:pt x="11" y="57"/>
                  </a:lnTo>
                  <a:lnTo>
                    <a:pt x="11" y="56"/>
                  </a:lnTo>
                  <a:lnTo>
                    <a:pt x="10" y="55"/>
                  </a:lnTo>
                  <a:lnTo>
                    <a:pt x="9" y="54"/>
                  </a:lnTo>
                  <a:lnTo>
                    <a:pt x="9" y="53"/>
                  </a:lnTo>
                  <a:lnTo>
                    <a:pt x="8" y="52"/>
                  </a:lnTo>
                  <a:lnTo>
                    <a:pt x="7" y="51"/>
                  </a:lnTo>
                  <a:lnTo>
                    <a:pt x="7" y="51"/>
                  </a:lnTo>
                  <a:lnTo>
                    <a:pt x="6" y="50"/>
                  </a:lnTo>
                  <a:lnTo>
                    <a:pt x="6" y="49"/>
                  </a:lnTo>
                  <a:lnTo>
                    <a:pt x="5" y="48"/>
                  </a:lnTo>
                  <a:lnTo>
                    <a:pt x="5" y="47"/>
                  </a:lnTo>
                  <a:lnTo>
                    <a:pt x="5" y="46"/>
                  </a:lnTo>
                  <a:lnTo>
                    <a:pt x="4" y="45"/>
                  </a:lnTo>
                  <a:lnTo>
                    <a:pt x="4" y="44"/>
                  </a:lnTo>
                  <a:lnTo>
                    <a:pt x="4" y="42"/>
                  </a:lnTo>
                  <a:lnTo>
                    <a:pt x="3" y="41"/>
                  </a:lnTo>
                  <a:lnTo>
                    <a:pt x="3" y="39"/>
                  </a:lnTo>
                  <a:lnTo>
                    <a:pt x="3" y="37"/>
                  </a:lnTo>
                  <a:lnTo>
                    <a:pt x="2" y="36"/>
                  </a:lnTo>
                  <a:lnTo>
                    <a:pt x="2" y="35"/>
                  </a:lnTo>
                  <a:lnTo>
                    <a:pt x="2" y="34"/>
                  </a:lnTo>
                  <a:lnTo>
                    <a:pt x="2" y="33"/>
                  </a:lnTo>
                  <a:lnTo>
                    <a:pt x="2" y="32"/>
                  </a:lnTo>
                  <a:lnTo>
                    <a:pt x="2" y="31"/>
                  </a:lnTo>
                  <a:lnTo>
                    <a:pt x="3" y="30"/>
                  </a:lnTo>
                  <a:lnTo>
                    <a:pt x="3" y="29"/>
                  </a:lnTo>
                  <a:lnTo>
                    <a:pt x="3" y="28"/>
                  </a:lnTo>
                  <a:lnTo>
                    <a:pt x="3" y="28"/>
                  </a:lnTo>
                  <a:lnTo>
                    <a:pt x="3" y="28"/>
                  </a:lnTo>
                  <a:lnTo>
                    <a:pt x="3" y="28"/>
                  </a:lnTo>
                  <a:lnTo>
                    <a:pt x="3" y="28"/>
                  </a:lnTo>
                  <a:lnTo>
                    <a:pt x="3" y="27"/>
                  </a:lnTo>
                  <a:lnTo>
                    <a:pt x="3" y="27"/>
                  </a:lnTo>
                  <a:lnTo>
                    <a:pt x="3" y="25"/>
                  </a:lnTo>
                  <a:lnTo>
                    <a:pt x="4" y="24"/>
                  </a:lnTo>
                  <a:lnTo>
                    <a:pt x="4" y="22"/>
                  </a:lnTo>
                  <a:lnTo>
                    <a:pt x="5" y="21"/>
                  </a:lnTo>
                  <a:lnTo>
                    <a:pt x="5" y="20"/>
                  </a:lnTo>
                  <a:lnTo>
                    <a:pt x="6" y="18"/>
                  </a:lnTo>
                  <a:lnTo>
                    <a:pt x="7" y="17"/>
                  </a:lnTo>
                  <a:lnTo>
                    <a:pt x="7" y="16"/>
                  </a:lnTo>
                  <a:lnTo>
                    <a:pt x="8" y="15"/>
                  </a:lnTo>
                  <a:lnTo>
                    <a:pt x="9" y="14"/>
                  </a:lnTo>
                  <a:lnTo>
                    <a:pt x="10" y="13"/>
                  </a:lnTo>
                  <a:lnTo>
                    <a:pt x="11" y="12"/>
                  </a:lnTo>
                  <a:lnTo>
                    <a:pt x="12" y="11"/>
                  </a:lnTo>
                  <a:lnTo>
                    <a:pt x="13" y="10"/>
                  </a:lnTo>
                  <a:lnTo>
                    <a:pt x="14" y="9"/>
                  </a:lnTo>
                  <a:lnTo>
                    <a:pt x="15" y="8"/>
                  </a:lnTo>
                  <a:lnTo>
                    <a:pt x="16" y="7"/>
                  </a:lnTo>
                  <a:lnTo>
                    <a:pt x="17" y="6"/>
                  </a:lnTo>
                  <a:lnTo>
                    <a:pt x="18" y="6"/>
                  </a:lnTo>
                  <a:lnTo>
                    <a:pt x="19" y="5"/>
                  </a:lnTo>
                  <a:lnTo>
                    <a:pt x="20" y="5"/>
                  </a:lnTo>
                  <a:lnTo>
                    <a:pt x="22" y="4"/>
                  </a:lnTo>
                  <a:lnTo>
                    <a:pt x="23" y="4"/>
                  </a:lnTo>
                  <a:lnTo>
                    <a:pt x="24" y="3"/>
                  </a:lnTo>
                  <a:lnTo>
                    <a:pt x="26" y="3"/>
                  </a:lnTo>
                  <a:lnTo>
                    <a:pt x="27" y="3"/>
                  </a:lnTo>
                  <a:lnTo>
                    <a:pt x="28" y="3"/>
                  </a:lnTo>
                  <a:lnTo>
                    <a:pt x="29" y="3"/>
                  </a:lnTo>
                  <a:lnTo>
                    <a:pt x="31" y="2"/>
                  </a:lnTo>
                  <a:lnTo>
                    <a:pt x="32" y="3"/>
                  </a:lnTo>
                  <a:lnTo>
                    <a:pt x="34" y="3"/>
                  </a:lnTo>
                  <a:lnTo>
                    <a:pt x="35" y="3"/>
                  </a:lnTo>
                  <a:lnTo>
                    <a:pt x="35" y="3"/>
                  </a:lnTo>
                  <a:lnTo>
                    <a:pt x="35" y="3"/>
                  </a:lnTo>
                  <a:close/>
                </a:path>
              </a:pathLst>
            </a:custGeom>
            <a:solidFill>
              <a:srgbClr val="00466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04" name="Freeform 13"/>
            <p:cNvSpPr>
              <a:spLocks/>
            </p:cNvSpPr>
            <p:nvPr/>
          </p:nvSpPr>
          <p:spPr bwMode="auto">
            <a:xfrm>
              <a:off x="1310" y="1161"/>
              <a:ext cx="30" cy="31"/>
            </a:xfrm>
            <a:custGeom>
              <a:avLst/>
              <a:gdLst>
                <a:gd name="T0" fmla="*/ 16 w 30"/>
                <a:gd name="T1" fmla="*/ 0 h 31"/>
                <a:gd name="T2" fmla="*/ 14 w 30"/>
                <a:gd name="T3" fmla="*/ 0 h 31"/>
                <a:gd name="T4" fmla="*/ 11 w 30"/>
                <a:gd name="T5" fmla="*/ 1 h 31"/>
                <a:gd name="T6" fmla="*/ 9 w 30"/>
                <a:gd name="T7" fmla="*/ 1 h 31"/>
                <a:gd name="T8" fmla="*/ 7 w 30"/>
                <a:gd name="T9" fmla="*/ 2 h 31"/>
                <a:gd name="T10" fmla="*/ 5 w 30"/>
                <a:gd name="T11" fmla="*/ 4 h 31"/>
                <a:gd name="T12" fmla="*/ 4 w 30"/>
                <a:gd name="T13" fmla="*/ 5 h 31"/>
                <a:gd name="T14" fmla="*/ 2 w 30"/>
                <a:gd name="T15" fmla="*/ 7 h 31"/>
                <a:gd name="T16" fmla="*/ 1 w 30"/>
                <a:gd name="T17" fmla="*/ 9 h 31"/>
                <a:gd name="T18" fmla="*/ 0 w 30"/>
                <a:gd name="T19" fmla="*/ 11 h 31"/>
                <a:gd name="T20" fmla="*/ 0 w 30"/>
                <a:gd name="T21" fmla="*/ 13 h 31"/>
                <a:gd name="T22" fmla="*/ 0 w 30"/>
                <a:gd name="T23" fmla="*/ 15 h 31"/>
                <a:gd name="T24" fmla="*/ 0 w 30"/>
                <a:gd name="T25" fmla="*/ 17 h 31"/>
                <a:gd name="T26" fmla="*/ 0 w 30"/>
                <a:gd name="T27" fmla="*/ 20 h 31"/>
                <a:gd name="T28" fmla="*/ 1 w 30"/>
                <a:gd name="T29" fmla="*/ 22 h 31"/>
                <a:gd name="T30" fmla="*/ 2 w 30"/>
                <a:gd name="T31" fmla="*/ 24 h 31"/>
                <a:gd name="T32" fmla="*/ 3 w 30"/>
                <a:gd name="T33" fmla="*/ 25 h 31"/>
                <a:gd name="T34" fmla="*/ 5 w 30"/>
                <a:gd name="T35" fmla="*/ 27 h 31"/>
                <a:gd name="T36" fmla="*/ 7 w 30"/>
                <a:gd name="T37" fmla="*/ 28 h 31"/>
                <a:gd name="T38" fmla="*/ 9 w 30"/>
                <a:gd name="T39" fmla="*/ 29 h 31"/>
                <a:gd name="T40" fmla="*/ 11 w 30"/>
                <a:gd name="T41" fmla="*/ 30 h 31"/>
                <a:gd name="T42" fmla="*/ 13 w 30"/>
                <a:gd name="T43" fmla="*/ 31 h 31"/>
                <a:gd name="T44" fmla="*/ 16 w 30"/>
                <a:gd name="T45" fmla="*/ 31 h 31"/>
                <a:gd name="T46" fmla="*/ 18 w 30"/>
                <a:gd name="T47" fmla="*/ 31 h 31"/>
                <a:gd name="T48" fmla="*/ 20 w 30"/>
                <a:gd name="T49" fmla="*/ 30 h 31"/>
                <a:gd name="T50" fmla="*/ 22 w 30"/>
                <a:gd name="T51" fmla="*/ 29 h 31"/>
                <a:gd name="T52" fmla="*/ 24 w 30"/>
                <a:gd name="T53" fmla="*/ 28 h 31"/>
                <a:gd name="T54" fmla="*/ 26 w 30"/>
                <a:gd name="T55" fmla="*/ 27 h 31"/>
                <a:gd name="T56" fmla="*/ 27 w 30"/>
                <a:gd name="T57" fmla="*/ 25 h 31"/>
                <a:gd name="T58" fmla="*/ 28 w 30"/>
                <a:gd name="T59" fmla="*/ 23 h 31"/>
                <a:gd name="T60" fmla="*/ 29 w 30"/>
                <a:gd name="T61" fmla="*/ 21 h 31"/>
                <a:gd name="T62" fmla="*/ 30 w 30"/>
                <a:gd name="T63" fmla="*/ 19 h 31"/>
                <a:gd name="T64" fmla="*/ 30 w 30"/>
                <a:gd name="T65" fmla="*/ 17 h 31"/>
                <a:gd name="T66" fmla="*/ 30 w 30"/>
                <a:gd name="T67" fmla="*/ 15 h 31"/>
                <a:gd name="T68" fmla="*/ 30 w 30"/>
                <a:gd name="T69" fmla="*/ 12 h 31"/>
                <a:gd name="T70" fmla="*/ 29 w 30"/>
                <a:gd name="T71" fmla="*/ 10 h 31"/>
                <a:gd name="T72" fmla="*/ 28 w 30"/>
                <a:gd name="T73" fmla="*/ 8 h 31"/>
                <a:gd name="T74" fmla="*/ 27 w 30"/>
                <a:gd name="T75" fmla="*/ 6 h 31"/>
                <a:gd name="T76" fmla="*/ 25 w 30"/>
                <a:gd name="T77" fmla="*/ 5 h 31"/>
                <a:gd name="T78" fmla="*/ 24 w 30"/>
                <a:gd name="T79" fmla="*/ 3 h 31"/>
                <a:gd name="T80" fmla="*/ 22 w 30"/>
                <a:gd name="T81" fmla="*/ 2 h 31"/>
                <a:gd name="T82" fmla="*/ 20 w 30"/>
                <a:gd name="T83" fmla="*/ 1 h 31"/>
                <a:gd name="T84" fmla="*/ 17 w 30"/>
                <a:gd name="T85" fmla="*/ 1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0" h="31">
                  <a:moveTo>
                    <a:pt x="17" y="1"/>
                  </a:moveTo>
                  <a:lnTo>
                    <a:pt x="17" y="1"/>
                  </a:lnTo>
                  <a:lnTo>
                    <a:pt x="16" y="0"/>
                  </a:lnTo>
                  <a:lnTo>
                    <a:pt x="15" y="0"/>
                  </a:lnTo>
                  <a:lnTo>
                    <a:pt x="14" y="0"/>
                  </a:lnTo>
                  <a:lnTo>
                    <a:pt x="14" y="0"/>
                  </a:lnTo>
                  <a:lnTo>
                    <a:pt x="13" y="1"/>
                  </a:lnTo>
                  <a:lnTo>
                    <a:pt x="12" y="1"/>
                  </a:lnTo>
                  <a:lnTo>
                    <a:pt x="11" y="1"/>
                  </a:lnTo>
                  <a:lnTo>
                    <a:pt x="11" y="1"/>
                  </a:lnTo>
                  <a:lnTo>
                    <a:pt x="10" y="1"/>
                  </a:lnTo>
                  <a:lnTo>
                    <a:pt x="9" y="1"/>
                  </a:lnTo>
                  <a:lnTo>
                    <a:pt x="9" y="2"/>
                  </a:lnTo>
                  <a:lnTo>
                    <a:pt x="8" y="2"/>
                  </a:lnTo>
                  <a:lnTo>
                    <a:pt x="7" y="2"/>
                  </a:lnTo>
                  <a:lnTo>
                    <a:pt x="7" y="3"/>
                  </a:lnTo>
                  <a:lnTo>
                    <a:pt x="6" y="3"/>
                  </a:lnTo>
                  <a:lnTo>
                    <a:pt x="5" y="4"/>
                  </a:lnTo>
                  <a:lnTo>
                    <a:pt x="5" y="4"/>
                  </a:lnTo>
                  <a:lnTo>
                    <a:pt x="4" y="4"/>
                  </a:lnTo>
                  <a:lnTo>
                    <a:pt x="4" y="5"/>
                  </a:lnTo>
                  <a:lnTo>
                    <a:pt x="3" y="6"/>
                  </a:lnTo>
                  <a:lnTo>
                    <a:pt x="3" y="6"/>
                  </a:lnTo>
                  <a:lnTo>
                    <a:pt x="2" y="7"/>
                  </a:lnTo>
                  <a:lnTo>
                    <a:pt x="2" y="7"/>
                  </a:lnTo>
                  <a:lnTo>
                    <a:pt x="2" y="8"/>
                  </a:lnTo>
                  <a:lnTo>
                    <a:pt x="1" y="9"/>
                  </a:lnTo>
                  <a:lnTo>
                    <a:pt x="1" y="9"/>
                  </a:lnTo>
                  <a:lnTo>
                    <a:pt x="1" y="10"/>
                  </a:lnTo>
                  <a:lnTo>
                    <a:pt x="0" y="11"/>
                  </a:lnTo>
                  <a:lnTo>
                    <a:pt x="0" y="11"/>
                  </a:lnTo>
                  <a:lnTo>
                    <a:pt x="0" y="12"/>
                  </a:lnTo>
                  <a:lnTo>
                    <a:pt x="0" y="13"/>
                  </a:lnTo>
                  <a:lnTo>
                    <a:pt x="0" y="14"/>
                  </a:lnTo>
                  <a:lnTo>
                    <a:pt x="0" y="14"/>
                  </a:lnTo>
                  <a:lnTo>
                    <a:pt x="0" y="15"/>
                  </a:lnTo>
                  <a:lnTo>
                    <a:pt x="0" y="16"/>
                  </a:lnTo>
                  <a:lnTo>
                    <a:pt x="0" y="17"/>
                  </a:lnTo>
                  <a:lnTo>
                    <a:pt x="0" y="17"/>
                  </a:lnTo>
                  <a:lnTo>
                    <a:pt x="0" y="18"/>
                  </a:lnTo>
                  <a:lnTo>
                    <a:pt x="0" y="19"/>
                  </a:lnTo>
                  <a:lnTo>
                    <a:pt x="0" y="20"/>
                  </a:lnTo>
                  <a:lnTo>
                    <a:pt x="1" y="20"/>
                  </a:lnTo>
                  <a:lnTo>
                    <a:pt x="1" y="21"/>
                  </a:lnTo>
                  <a:lnTo>
                    <a:pt x="1" y="22"/>
                  </a:lnTo>
                  <a:lnTo>
                    <a:pt x="1" y="22"/>
                  </a:lnTo>
                  <a:lnTo>
                    <a:pt x="2" y="23"/>
                  </a:lnTo>
                  <a:lnTo>
                    <a:pt x="2" y="24"/>
                  </a:lnTo>
                  <a:lnTo>
                    <a:pt x="3" y="24"/>
                  </a:lnTo>
                  <a:lnTo>
                    <a:pt x="3" y="25"/>
                  </a:lnTo>
                  <a:lnTo>
                    <a:pt x="3" y="25"/>
                  </a:lnTo>
                  <a:lnTo>
                    <a:pt x="4" y="26"/>
                  </a:lnTo>
                  <a:lnTo>
                    <a:pt x="5" y="26"/>
                  </a:lnTo>
                  <a:lnTo>
                    <a:pt x="5" y="27"/>
                  </a:lnTo>
                  <a:lnTo>
                    <a:pt x="6" y="27"/>
                  </a:lnTo>
                  <a:lnTo>
                    <a:pt x="6" y="28"/>
                  </a:lnTo>
                  <a:lnTo>
                    <a:pt x="7" y="28"/>
                  </a:lnTo>
                  <a:lnTo>
                    <a:pt x="7" y="29"/>
                  </a:lnTo>
                  <a:lnTo>
                    <a:pt x="8" y="29"/>
                  </a:lnTo>
                  <a:lnTo>
                    <a:pt x="9" y="29"/>
                  </a:lnTo>
                  <a:lnTo>
                    <a:pt x="9" y="30"/>
                  </a:lnTo>
                  <a:lnTo>
                    <a:pt x="10" y="30"/>
                  </a:lnTo>
                  <a:lnTo>
                    <a:pt x="11" y="30"/>
                  </a:lnTo>
                  <a:lnTo>
                    <a:pt x="12" y="30"/>
                  </a:lnTo>
                  <a:lnTo>
                    <a:pt x="12" y="31"/>
                  </a:lnTo>
                  <a:lnTo>
                    <a:pt x="13" y="31"/>
                  </a:lnTo>
                  <a:lnTo>
                    <a:pt x="14" y="31"/>
                  </a:lnTo>
                  <a:lnTo>
                    <a:pt x="15" y="31"/>
                  </a:lnTo>
                  <a:lnTo>
                    <a:pt x="16" y="31"/>
                  </a:lnTo>
                  <a:lnTo>
                    <a:pt x="16" y="31"/>
                  </a:lnTo>
                  <a:lnTo>
                    <a:pt x="17" y="31"/>
                  </a:lnTo>
                  <a:lnTo>
                    <a:pt x="18" y="31"/>
                  </a:lnTo>
                  <a:lnTo>
                    <a:pt x="19" y="30"/>
                  </a:lnTo>
                  <a:lnTo>
                    <a:pt x="19" y="30"/>
                  </a:lnTo>
                  <a:lnTo>
                    <a:pt x="20" y="30"/>
                  </a:lnTo>
                  <a:lnTo>
                    <a:pt x="21" y="30"/>
                  </a:lnTo>
                  <a:lnTo>
                    <a:pt x="21" y="30"/>
                  </a:lnTo>
                  <a:lnTo>
                    <a:pt x="22" y="29"/>
                  </a:lnTo>
                  <a:lnTo>
                    <a:pt x="23" y="29"/>
                  </a:lnTo>
                  <a:lnTo>
                    <a:pt x="23" y="29"/>
                  </a:lnTo>
                  <a:lnTo>
                    <a:pt x="24" y="28"/>
                  </a:lnTo>
                  <a:lnTo>
                    <a:pt x="24" y="28"/>
                  </a:lnTo>
                  <a:lnTo>
                    <a:pt x="25" y="27"/>
                  </a:lnTo>
                  <a:lnTo>
                    <a:pt x="26" y="27"/>
                  </a:lnTo>
                  <a:lnTo>
                    <a:pt x="26" y="26"/>
                  </a:lnTo>
                  <a:lnTo>
                    <a:pt x="27" y="26"/>
                  </a:lnTo>
                  <a:lnTo>
                    <a:pt x="27" y="25"/>
                  </a:lnTo>
                  <a:lnTo>
                    <a:pt x="27" y="25"/>
                  </a:lnTo>
                  <a:lnTo>
                    <a:pt x="28" y="24"/>
                  </a:lnTo>
                  <a:lnTo>
                    <a:pt x="28" y="23"/>
                  </a:lnTo>
                  <a:lnTo>
                    <a:pt x="29" y="23"/>
                  </a:lnTo>
                  <a:lnTo>
                    <a:pt x="29" y="22"/>
                  </a:lnTo>
                  <a:lnTo>
                    <a:pt x="29" y="21"/>
                  </a:lnTo>
                  <a:lnTo>
                    <a:pt x="29" y="21"/>
                  </a:lnTo>
                  <a:lnTo>
                    <a:pt x="30" y="20"/>
                  </a:lnTo>
                  <a:lnTo>
                    <a:pt x="30" y="19"/>
                  </a:lnTo>
                  <a:lnTo>
                    <a:pt x="30" y="18"/>
                  </a:lnTo>
                  <a:lnTo>
                    <a:pt x="30" y="18"/>
                  </a:lnTo>
                  <a:lnTo>
                    <a:pt x="30" y="17"/>
                  </a:lnTo>
                  <a:lnTo>
                    <a:pt x="30" y="16"/>
                  </a:lnTo>
                  <a:lnTo>
                    <a:pt x="30" y="15"/>
                  </a:lnTo>
                  <a:lnTo>
                    <a:pt x="30" y="15"/>
                  </a:lnTo>
                  <a:lnTo>
                    <a:pt x="30" y="14"/>
                  </a:lnTo>
                  <a:lnTo>
                    <a:pt x="30" y="13"/>
                  </a:lnTo>
                  <a:lnTo>
                    <a:pt x="30" y="12"/>
                  </a:lnTo>
                  <a:lnTo>
                    <a:pt x="30" y="12"/>
                  </a:lnTo>
                  <a:lnTo>
                    <a:pt x="29" y="11"/>
                  </a:lnTo>
                  <a:lnTo>
                    <a:pt x="29" y="10"/>
                  </a:lnTo>
                  <a:lnTo>
                    <a:pt x="29" y="10"/>
                  </a:lnTo>
                  <a:lnTo>
                    <a:pt x="28" y="9"/>
                  </a:lnTo>
                  <a:lnTo>
                    <a:pt x="28" y="8"/>
                  </a:lnTo>
                  <a:lnTo>
                    <a:pt x="28" y="8"/>
                  </a:lnTo>
                  <a:lnTo>
                    <a:pt x="27" y="7"/>
                  </a:lnTo>
                  <a:lnTo>
                    <a:pt x="27" y="6"/>
                  </a:lnTo>
                  <a:lnTo>
                    <a:pt x="26" y="6"/>
                  </a:lnTo>
                  <a:lnTo>
                    <a:pt x="26" y="5"/>
                  </a:lnTo>
                  <a:lnTo>
                    <a:pt x="25" y="5"/>
                  </a:lnTo>
                  <a:lnTo>
                    <a:pt x="25" y="4"/>
                  </a:lnTo>
                  <a:lnTo>
                    <a:pt x="24" y="4"/>
                  </a:lnTo>
                  <a:lnTo>
                    <a:pt x="24" y="3"/>
                  </a:lnTo>
                  <a:lnTo>
                    <a:pt x="23" y="3"/>
                  </a:lnTo>
                  <a:lnTo>
                    <a:pt x="22" y="3"/>
                  </a:lnTo>
                  <a:lnTo>
                    <a:pt x="22" y="2"/>
                  </a:lnTo>
                  <a:lnTo>
                    <a:pt x="21" y="2"/>
                  </a:lnTo>
                  <a:lnTo>
                    <a:pt x="20" y="2"/>
                  </a:lnTo>
                  <a:lnTo>
                    <a:pt x="20" y="1"/>
                  </a:lnTo>
                  <a:lnTo>
                    <a:pt x="19" y="1"/>
                  </a:lnTo>
                  <a:lnTo>
                    <a:pt x="18" y="1"/>
                  </a:lnTo>
                  <a:lnTo>
                    <a:pt x="17" y="1"/>
                  </a:lnTo>
                  <a:close/>
                </a:path>
              </a:pathLst>
            </a:custGeom>
            <a:solidFill>
              <a:srgbClr val="1315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6" name="Freeform 14"/>
            <p:cNvSpPr>
              <a:spLocks/>
            </p:cNvSpPr>
            <p:nvPr/>
          </p:nvSpPr>
          <p:spPr bwMode="auto">
            <a:xfrm>
              <a:off x="1305" y="1156"/>
              <a:ext cx="16" cy="15"/>
            </a:xfrm>
            <a:custGeom>
              <a:avLst/>
              <a:gdLst>
                <a:gd name="T0" fmla="*/ 10 w 16"/>
                <a:gd name="T1" fmla="*/ 0 h 15"/>
                <a:gd name="T2" fmla="*/ 11 w 16"/>
                <a:gd name="T3" fmla="*/ 1 h 15"/>
                <a:gd name="T4" fmla="*/ 13 w 16"/>
                <a:gd name="T5" fmla="*/ 2 h 15"/>
                <a:gd name="T6" fmla="*/ 14 w 16"/>
                <a:gd name="T7" fmla="*/ 3 h 15"/>
                <a:gd name="T8" fmla="*/ 15 w 16"/>
                <a:gd name="T9" fmla="*/ 4 h 15"/>
                <a:gd name="T10" fmla="*/ 15 w 16"/>
                <a:gd name="T11" fmla="*/ 5 h 15"/>
                <a:gd name="T12" fmla="*/ 16 w 16"/>
                <a:gd name="T13" fmla="*/ 7 h 15"/>
                <a:gd name="T14" fmla="*/ 16 w 16"/>
                <a:gd name="T15" fmla="*/ 8 h 15"/>
                <a:gd name="T16" fmla="*/ 15 w 16"/>
                <a:gd name="T17" fmla="*/ 9 h 15"/>
                <a:gd name="T18" fmla="*/ 15 w 16"/>
                <a:gd name="T19" fmla="*/ 11 h 15"/>
                <a:gd name="T20" fmla="*/ 14 w 16"/>
                <a:gd name="T21" fmla="*/ 12 h 15"/>
                <a:gd name="T22" fmla="*/ 13 w 16"/>
                <a:gd name="T23" fmla="*/ 13 h 15"/>
                <a:gd name="T24" fmla="*/ 12 w 16"/>
                <a:gd name="T25" fmla="*/ 14 h 15"/>
                <a:gd name="T26" fmla="*/ 10 w 16"/>
                <a:gd name="T27" fmla="*/ 14 h 15"/>
                <a:gd name="T28" fmla="*/ 9 w 16"/>
                <a:gd name="T29" fmla="*/ 15 h 15"/>
                <a:gd name="T30" fmla="*/ 7 w 16"/>
                <a:gd name="T31" fmla="*/ 15 h 15"/>
                <a:gd name="T32" fmla="*/ 6 w 16"/>
                <a:gd name="T33" fmla="*/ 14 h 15"/>
                <a:gd name="T34" fmla="*/ 4 w 16"/>
                <a:gd name="T35" fmla="*/ 14 h 15"/>
                <a:gd name="T36" fmla="*/ 3 w 16"/>
                <a:gd name="T37" fmla="*/ 13 h 15"/>
                <a:gd name="T38" fmla="*/ 2 w 16"/>
                <a:gd name="T39" fmla="*/ 12 h 15"/>
                <a:gd name="T40" fmla="*/ 1 w 16"/>
                <a:gd name="T41" fmla="*/ 11 h 15"/>
                <a:gd name="T42" fmla="*/ 0 w 16"/>
                <a:gd name="T43" fmla="*/ 10 h 15"/>
                <a:gd name="T44" fmla="*/ 0 w 16"/>
                <a:gd name="T45" fmla="*/ 8 h 15"/>
                <a:gd name="T46" fmla="*/ 0 w 16"/>
                <a:gd name="T47" fmla="*/ 7 h 15"/>
                <a:gd name="T48" fmla="*/ 0 w 16"/>
                <a:gd name="T49" fmla="*/ 5 h 15"/>
                <a:gd name="T50" fmla="*/ 1 w 16"/>
                <a:gd name="T51" fmla="*/ 4 h 15"/>
                <a:gd name="T52" fmla="*/ 2 w 16"/>
                <a:gd name="T53" fmla="*/ 3 h 15"/>
                <a:gd name="T54" fmla="*/ 3 w 16"/>
                <a:gd name="T55" fmla="*/ 2 h 15"/>
                <a:gd name="T56" fmla="*/ 4 w 16"/>
                <a:gd name="T57" fmla="*/ 1 h 15"/>
                <a:gd name="T58" fmla="*/ 5 w 16"/>
                <a:gd name="T59" fmla="*/ 1 h 15"/>
                <a:gd name="T60" fmla="*/ 7 w 16"/>
                <a:gd name="T61" fmla="*/ 0 h 15"/>
                <a:gd name="T62" fmla="*/ 8 w 16"/>
                <a:gd name="T63" fmla="*/ 0 h 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6" h="15">
                  <a:moveTo>
                    <a:pt x="9" y="0"/>
                  </a:moveTo>
                  <a:lnTo>
                    <a:pt x="10" y="0"/>
                  </a:lnTo>
                  <a:lnTo>
                    <a:pt x="11" y="1"/>
                  </a:lnTo>
                  <a:lnTo>
                    <a:pt x="11" y="1"/>
                  </a:lnTo>
                  <a:lnTo>
                    <a:pt x="12" y="1"/>
                  </a:lnTo>
                  <a:lnTo>
                    <a:pt x="13" y="2"/>
                  </a:lnTo>
                  <a:lnTo>
                    <a:pt x="13" y="2"/>
                  </a:lnTo>
                  <a:lnTo>
                    <a:pt x="14" y="3"/>
                  </a:lnTo>
                  <a:lnTo>
                    <a:pt x="14" y="3"/>
                  </a:lnTo>
                  <a:lnTo>
                    <a:pt x="15" y="4"/>
                  </a:lnTo>
                  <a:lnTo>
                    <a:pt x="15" y="4"/>
                  </a:lnTo>
                  <a:lnTo>
                    <a:pt x="15" y="5"/>
                  </a:lnTo>
                  <a:lnTo>
                    <a:pt x="16" y="6"/>
                  </a:lnTo>
                  <a:lnTo>
                    <a:pt x="16" y="7"/>
                  </a:lnTo>
                  <a:lnTo>
                    <a:pt x="16" y="7"/>
                  </a:lnTo>
                  <a:lnTo>
                    <a:pt x="16" y="8"/>
                  </a:lnTo>
                  <a:lnTo>
                    <a:pt x="16" y="9"/>
                  </a:lnTo>
                  <a:lnTo>
                    <a:pt x="15" y="9"/>
                  </a:lnTo>
                  <a:lnTo>
                    <a:pt x="15" y="10"/>
                  </a:lnTo>
                  <a:lnTo>
                    <a:pt x="15" y="11"/>
                  </a:lnTo>
                  <a:lnTo>
                    <a:pt x="14" y="11"/>
                  </a:lnTo>
                  <a:lnTo>
                    <a:pt x="14" y="12"/>
                  </a:lnTo>
                  <a:lnTo>
                    <a:pt x="14" y="12"/>
                  </a:lnTo>
                  <a:lnTo>
                    <a:pt x="13" y="13"/>
                  </a:lnTo>
                  <a:lnTo>
                    <a:pt x="12" y="13"/>
                  </a:lnTo>
                  <a:lnTo>
                    <a:pt x="12" y="14"/>
                  </a:lnTo>
                  <a:lnTo>
                    <a:pt x="11" y="14"/>
                  </a:lnTo>
                  <a:lnTo>
                    <a:pt x="10" y="14"/>
                  </a:lnTo>
                  <a:lnTo>
                    <a:pt x="10" y="14"/>
                  </a:lnTo>
                  <a:lnTo>
                    <a:pt x="9" y="15"/>
                  </a:lnTo>
                  <a:lnTo>
                    <a:pt x="8" y="15"/>
                  </a:lnTo>
                  <a:lnTo>
                    <a:pt x="7" y="15"/>
                  </a:lnTo>
                  <a:lnTo>
                    <a:pt x="7" y="14"/>
                  </a:lnTo>
                  <a:lnTo>
                    <a:pt x="6" y="14"/>
                  </a:lnTo>
                  <a:lnTo>
                    <a:pt x="5" y="14"/>
                  </a:lnTo>
                  <a:lnTo>
                    <a:pt x="4" y="14"/>
                  </a:lnTo>
                  <a:lnTo>
                    <a:pt x="4" y="13"/>
                  </a:lnTo>
                  <a:lnTo>
                    <a:pt x="3" y="13"/>
                  </a:lnTo>
                  <a:lnTo>
                    <a:pt x="2" y="13"/>
                  </a:lnTo>
                  <a:lnTo>
                    <a:pt x="2" y="12"/>
                  </a:lnTo>
                  <a:lnTo>
                    <a:pt x="1" y="11"/>
                  </a:lnTo>
                  <a:lnTo>
                    <a:pt x="1" y="11"/>
                  </a:lnTo>
                  <a:lnTo>
                    <a:pt x="1" y="10"/>
                  </a:lnTo>
                  <a:lnTo>
                    <a:pt x="0" y="10"/>
                  </a:lnTo>
                  <a:lnTo>
                    <a:pt x="0" y="9"/>
                  </a:lnTo>
                  <a:lnTo>
                    <a:pt x="0" y="8"/>
                  </a:lnTo>
                  <a:lnTo>
                    <a:pt x="0" y="7"/>
                  </a:lnTo>
                  <a:lnTo>
                    <a:pt x="0" y="7"/>
                  </a:lnTo>
                  <a:lnTo>
                    <a:pt x="0" y="6"/>
                  </a:lnTo>
                  <a:lnTo>
                    <a:pt x="0" y="5"/>
                  </a:lnTo>
                  <a:lnTo>
                    <a:pt x="0" y="5"/>
                  </a:lnTo>
                  <a:lnTo>
                    <a:pt x="1" y="4"/>
                  </a:lnTo>
                  <a:lnTo>
                    <a:pt x="1" y="3"/>
                  </a:lnTo>
                  <a:lnTo>
                    <a:pt x="2" y="3"/>
                  </a:lnTo>
                  <a:lnTo>
                    <a:pt x="2" y="2"/>
                  </a:lnTo>
                  <a:lnTo>
                    <a:pt x="3" y="2"/>
                  </a:lnTo>
                  <a:lnTo>
                    <a:pt x="3" y="1"/>
                  </a:lnTo>
                  <a:lnTo>
                    <a:pt x="4" y="1"/>
                  </a:lnTo>
                  <a:lnTo>
                    <a:pt x="5" y="1"/>
                  </a:lnTo>
                  <a:lnTo>
                    <a:pt x="5" y="1"/>
                  </a:lnTo>
                  <a:lnTo>
                    <a:pt x="6" y="0"/>
                  </a:lnTo>
                  <a:lnTo>
                    <a:pt x="7" y="0"/>
                  </a:lnTo>
                  <a:lnTo>
                    <a:pt x="7" y="0"/>
                  </a:lnTo>
                  <a:lnTo>
                    <a:pt x="8" y="0"/>
                  </a:lnTo>
                  <a:lnTo>
                    <a:pt x="9"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17" name="Freeform 15"/>
            <p:cNvSpPr>
              <a:spLocks/>
            </p:cNvSpPr>
            <p:nvPr/>
          </p:nvSpPr>
          <p:spPr bwMode="auto">
            <a:xfrm>
              <a:off x="1213" y="1072"/>
              <a:ext cx="163" cy="43"/>
            </a:xfrm>
            <a:custGeom>
              <a:avLst/>
              <a:gdLst>
                <a:gd name="T0" fmla="*/ 163 w 163"/>
                <a:gd name="T1" fmla="*/ 43 h 43"/>
                <a:gd name="T2" fmla="*/ 78 w 163"/>
                <a:gd name="T3" fmla="*/ 10 h 43"/>
                <a:gd name="T4" fmla="*/ 0 w 163"/>
                <a:gd name="T5" fmla="*/ 35 h 43"/>
                <a:gd name="T6" fmla="*/ 75 w 163"/>
                <a:gd name="T7" fmla="*/ 0 h 43"/>
                <a:gd name="T8" fmla="*/ 151 w 163"/>
                <a:gd name="T9" fmla="*/ 21 h 43"/>
                <a:gd name="T10" fmla="*/ 163 w 163"/>
                <a:gd name="T11" fmla="*/ 43 h 43"/>
              </a:gdLst>
              <a:ahLst/>
              <a:cxnLst>
                <a:cxn ang="0">
                  <a:pos x="T0" y="T1"/>
                </a:cxn>
                <a:cxn ang="0">
                  <a:pos x="T2" y="T3"/>
                </a:cxn>
                <a:cxn ang="0">
                  <a:pos x="T4" y="T5"/>
                </a:cxn>
                <a:cxn ang="0">
                  <a:pos x="T6" y="T7"/>
                </a:cxn>
                <a:cxn ang="0">
                  <a:pos x="T8" y="T9"/>
                </a:cxn>
                <a:cxn ang="0">
                  <a:pos x="T10" y="T11"/>
                </a:cxn>
              </a:cxnLst>
              <a:rect l="0" t="0" r="r" b="b"/>
              <a:pathLst>
                <a:path w="163" h="43">
                  <a:moveTo>
                    <a:pt x="163" y="43"/>
                  </a:moveTo>
                  <a:lnTo>
                    <a:pt x="78" y="10"/>
                  </a:lnTo>
                  <a:lnTo>
                    <a:pt x="0" y="35"/>
                  </a:lnTo>
                  <a:lnTo>
                    <a:pt x="75" y="0"/>
                  </a:lnTo>
                  <a:lnTo>
                    <a:pt x="151" y="21"/>
                  </a:lnTo>
                  <a:lnTo>
                    <a:pt x="163" y="43"/>
                  </a:lnTo>
                  <a:close/>
                </a:path>
              </a:pathLst>
            </a:custGeom>
            <a:solidFill>
              <a:srgbClr val="9A652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39" name="Freeform 16"/>
            <p:cNvSpPr>
              <a:spLocks/>
            </p:cNvSpPr>
            <p:nvPr/>
          </p:nvSpPr>
          <p:spPr bwMode="auto">
            <a:xfrm>
              <a:off x="1431" y="1136"/>
              <a:ext cx="92" cy="66"/>
            </a:xfrm>
            <a:custGeom>
              <a:avLst/>
              <a:gdLst>
                <a:gd name="T0" fmla="*/ 87 w 92"/>
                <a:gd name="T1" fmla="*/ 16 h 66"/>
                <a:gd name="T2" fmla="*/ 79 w 92"/>
                <a:gd name="T3" fmla="*/ 11 h 66"/>
                <a:gd name="T4" fmla="*/ 72 w 92"/>
                <a:gd name="T5" fmla="*/ 7 h 66"/>
                <a:gd name="T6" fmla="*/ 66 w 92"/>
                <a:gd name="T7" fmla="*/ 4 h 66"/>
                <a:gd name="T8" fmla="*/ 59 w 92"/>
                <a:gd name="T9" fmla="*/ 2 h 66"/>
                <a:gd name="T10" fmla="*/ 53 w 92"/>
                <a:gd name="T11" fmla="*/ 0 h 66"/>
                <a:gd name="T12" fmla="*/ 47 w 92"/>
                <a:gd name="T13" fmla="*/ 0 h 66"/>
                <a:gd name="T14" fmla="*/ 42 w 92"/>
                <a:gd name="T15" fmla="*/ 0 h 66"/>
                <a:gd name="T16" fmla="*/ 36 w 92"/>
                <a:gd name="T17" fmla="*/ 1 h 66"/>
                <a:gd name="T18" fmla="*/ 31 w 92"/>
                <a:gd name="T19" fmla="*/ 4 h 66"/>
                <a:gd name="T20" fmla="*/ 26 w 92"/>
                <a:gd name="T21" fmla="*/ 7 h 66"/>
                <a:gd name="T22" fmla="*/ 22 w 92"/>
                <a:gd name="T23" fmla="*/ 12 h 66"/>
                <a:gd name="T24" fmla="*/ 17 w 92"/>
                <a:gd name="T25" fmla="*/ 18 h 66"/>
                <a:gd name="T26" fmla="*/ 12 w 92"/>
                <a:gd name="T27" fmla="*/ 25 h 66"/>
                <a:gd name="T28" fmla="*/ 7 w 92"/>
                <a:gd name="T29" fmla="*/ 33 h 66"/>
                <a:gd name="T30" fmla="*/ 2 w 92"/>
                <a:gd name="T31" fmla="*/ 43 h 66"/>
                <a:gd name="T32" fmla="*/ 3 w 92"/>
                <a:gd name="T33" fmla="*/ 51 h 66"/>
                <a:gd name="T34" fmla="*/ 10 w 92"/>
                <a:gd name="T35" fmla="*/ 55 h 66"/>
                <a:gd name="T36" fmla="*/ 17 w 92"/>
                <a:gd name="T37" fmla="*/ 58 h 66"/>
                <a:gd name="T38" fmla="*/ 25 w 92"/>
                <a:gd name="T39" fmla="*/ 61 h 66"/>
                <a:gd name="T40" fmla="*/ 34 w 92"/>
                <a:gd name="T41" fmla="*/ 64 h 66"/>
                <a:gd name="T42" fmla="*/ 42 w 92"/>
                <a:gd name="T43" fmla="*/ 65 h 66"/>
                <a:gd name="T44" fmla="*/ 50 w 92"/>
                <a:gd name="T45" fmla="*/ 66 h 66"/>
                <a:gd name="T46" fmla="*/ 58 w 92"/>
                <a:gd name="T47" fmla="*/ 66 h 66"/>
                <a:gd name="T48" fmla="*/ 66 w 92"/>
                <a:gd name="T49" fmla="*/ 65 h 66"/>
                <a:gd name="T50" fmla="*/ 73 w 92"/>
                <a:gd name="T51" fmla="*/ 62 h 66"/>
                <a:gd name="T52" fmla="*/ 79 w 92"/>
                <a:gd name="T53" fmla="*/ 59 h 66"/>
                <a:gd name="T54" fmla="*/ 85 w 92"/>
                <a:gd name="T55" fmla="*/ 55 h 66"/>
                <a:gd name="T56" fmla="*/ 89 w 92"/>
                <a:gd name="T57" fmla="*/ 49 h 66"/>
                <a:gd name="T58" fmla="*/ 91 w 92"/>
                <a:gd name="T59" fmla="*/ 42 h 66"/>
                <a:gd name="T60" fmla="*/ 92 w 92"/>
                <a:gd name="T61" fmla="*/ 34 h 66"/>
                <a:gd name="T62" fmla="*/ 92 w 92"/>
                <a:gd name="T63" fmla="*/ 24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2" h="66">
                  <a:moveTo>
                    <a:pt x="91" y="19"/>
                  </a:moveTo>
                  <a:lnTo>
                    <a:pt x="87" y="16"/>
                  </a:lnTo>
                  <a:lnTo>
                    <a:pt x="83" y="14"/>
                  </a:lnTo>
                  <a:lnTo>
                    <a:pt x="79" y="11"/>
                  </a:lnTo>
                  <a:lnTo>
                    <a:pt x="76" y="9"/>
                  </a:lnTo>
                  <a:lnTo>
                    <a:pt x="72" y="7"/>
                  </a:lnTo>
                  <a:lnTo>
                    <a:pt x="69" y="6"/>
                  </a:lnTo>
                  <a:lnTo>
                    <a:pt x="66" y="4"/>
                  </a:lnTo>
                  <a:lnTo>
                    <a:pt x="62" y="3"/>
                  </a:lnTo>
                  <a:lnTo>
                    <a:pt x="59" y="2"/>
                  </a:lnTo>
                  <a:lnTo>
                    <a:pt x="56" y="1"/>
                  </a:lnTo>
                  <a:lnTo>
                    <a:pt x="53" y="0"/>
                  </a:lnTo>
                  <a:lnTo>
                    <a:pt x="50" y="0"/>
                  </a:lnTo>
                  <a:lnTo>
                    <a:pt x="47" y="0"/>
                  </a:lnTo>
                  <a:lnTo>
                    <a:pt x="45" y="0"/>
                  </a:lnTo>
                  <a:lnTo>
                    <a:pt x="42" y="0"/>
                  </a:lnTo>
                  <a:lnTo>
                    <a:pt x="39" y="0"/>
                  </a:lnTo>
                  <a:lnTo>
                    <a:pt x="36" y="1"/>
                  </a:lnTo>
                  <a:lnTo>
                    <a:pt x="34" y="2"/>
                  </a:lnTo>
                  <a:lnTo>
                    <a:pt x="31" y="4"/>
                  </a:lnTo>
                  <a:lnTo>
                    <a:pt x="29" y="5"/>
                  </a:lnTo>
                  <a:lnTo>
                    <a:pt x="26" y="7"/>
                  </a:lnTo>
                  <a:lnTo>
                    <a:pt x="24" y="10"/>
                  </a:lnTo>
                  <a:lnTo>
                    <a:pt x="22" y="12"/>
                  </a:lnTo>
                  <a:lnTo>
                    <a:pt x="19" y="15"/>
                  </a:lnTo>
                  <a:lnTo>
                    <a:pt x="17" y="18"/>
                  </a:lnTo>
                  <a:lnTo>
                    <a:pt x="14" y="21"/>
                  </a:lnTo>
                  <a:lnTo>
                    <a:pt x="12" y="25"/>
                  </a:lnTo>
                  <a:lnTo>
                    <a:pt x="10" y="29"/>
                  </a:lnTo>
                  <a:lnTo>
                    <a:pt x="7" y="33"/>
                  </a:lnTo>
                  <a:lnTo>
                    <a:pt x="5" y="38"/>
                  </a:lnTo>
                  <a:lnTo>
                    <a:pt x="2" y="43"/>
                  </a:lnTo>
                  <a:lnTo>
                    <a:pt x="0" y="48"/>
                  </a:lnTo>
                  <a:lnTo>
                    <a:pt x="3" y="51"/>
                  </a:lnTo>
                  <a:lnTo>
                    <a:pt x="6" y="53"/>
                  </a:lnTo>
                  <a:lnTo>
                    <a:pt x="10" y="55"/>
                  </a:lnTo>
                  <a:lnTo>
                    <a:pt x="13" y="57"/>
                  </a:lnTo>
                  <a:lnTo>
                    <a:pt x="17" y="58"/>
                  </a:lnTo>
                  <a:lnTo>
                    <a:pt x="21" y="60"/>
                  </a:lnTo>
                  <a:lnTo>
                    <a:pt x="25" y="61"/>
                  </a:lnTo>
                  <a:lnTo>
                    <a:pt x="29" y="63"/>
                  </a:lnTo>
                  <a:lnTo>
                    <a:pt x="34" y="64"/>
                  </a:lnTo>
                  <a:lnTo>
                    <a:pt x="38" y="65"/>
                  </a:lnTo>
                  <a:lnTo>
                    <a:pt x="42" y="65"/>
                  </a:lnTo>
                  <a:lnTo>
                    <a:pt x="46" y="66"/>
                  </a:lnTo>
                  <a:lnTo>
                    <a:pt x="50" y="66"/>
                  </a:lnTo>
                  <a:lnTo>
                    <a:pt x="54" y="66"/>
                  </a:lnTo>
                  <a:lnTo>
                    <a:pt x="58" y="66"/>
                  </a:lnTo>
                  <a:lnTo>
                    <a:pt x="62" y="65"/>
                  </a:lnTo>
                  <a:lnTo>
                    <a:pt x="66" y="65"/>
                  </a:lnTo>
                  <a:lnTo>
                    <a:pt x="70" y="64"/>
                  </a:lnTo>
                  <a:lnTo>
                    <a:pt x="73" y="62"/>
                  </a:lnTo>
                  <a:lnTo>
                    <a:pt x="76" y="61"/>
                  </a:lnTo>
                  <a:lnTo>
                    <a:pt x="79" y="59"/>
                  </a:lnTo>
                  <a:lnTo>
                    <a:pt x="82" y="57"/>
                  </a:lnTo>
                  <a:lnTo>
                    <a:pt x="85" y="55"/>
                  </a:lnTo>
                  <a:lnTo>
                    <a:pt x="87" y="52"/>
                  </a:lnTo>
                  <a:lnTo>
                    <a:pt x="89" y="49"/>
                  </a:lnTo>
                  <a:lnTo>
                    <a:pt x="90" y="46"/>
                  </a:lnTo>
                  <a:lnTo>
                    <a:pt x="91" y="42"/>
                  </a:lnTo>
                  <a:lnTo>
                    <a:pt x="92" y="38"/>
                  </a:lnTo>
                  <a:lnTo>
                    <a:pt x="92" y="34"/>
                  </a:lnTo>
                  <a:lnTo>
                    <a:pt x="92" y="29"/>
                  </a:lnTo>
                  <a:lnTo>
                    <a:pt x="92" y="24"/>
                  </a:lnTo>
                  <a:lnTo>
                    <a:pt x="91" y="1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0" name="Freeform 17"/>
            <p:cNvSpPr>
              <a:spLocks/>
            </p:cNvSpPr>
            <p:nvPr/>
          </p:nvSpPr>
          <p:spPr bwMode="auto">
            <a:xfrm>
              <a:off x="1462" y="1140"/>
              <a:ext cx="52" cy="59"/>
            </a:xfrm>
            <a:custGeom>
              <a:avLst/>
              <a:gdLst>
                <a:gd name="T0" fmla="*/ 27 w 52"/>
                <a:gd name="T1" fmla="*/ 0 h 59"/>
                <a:gd name="T2" fmla="*/ 23 w 52"/>
                <a:gd name="T3" fmla="*/ 1 h 59"/>
                <a:gd name="T4" fmla="*/ 19 w 52"/>
                <a:gd name="T5" fmla="*/ 2 h 59"/>
                <a:gd name="T6" fmla="*/ 15 w 52"/>
                <a:gd name="T7" fmla="*/ 3 h 59"/>
                <a:gd name="T8" fmla="*/ 12 w 52"/>
                <a:gd name="T9" fmla="*/ 5 h 59"/>
                <a:gd name="T10" fmla="*/ 9 w 52"/>
                <a:gd name="T11" fmla="*/ 8 h 59"/>
                <a:gd name="T12" fmla="*/ 6 w 52"/>
                <a:gd name="T13" fmla="*/ 11 h 59"/>
                <a:gd name="T14" fmla="*/ 4 w 52"/>
                <a:gd name="T15" fmla="*/ 15 h 59"/>
                <a:gd name="T16" fmla="*/ 2 w 52"/>
                <a:gd name="T17" fmla="*/ 18 h 59"/>
                <a:gd name="T18" fmla="*/ 1 w 52"/>
                <a:gd name="T19" fmla="*/ 23 h 59"/>
                <a:gd name="T20" fmla="*/ 0 w 52"/>
                <a:gd name="T21" fmla="*/ 27 h 59"/>
                <a:gd name="T22" fmla="*/ 0 w 52"/>
                <a:gd name="T23" fmla="*/ 31 h 59"/>
                <a:gd name="T24" fmla="*/ 1 w 52"/>
                <a:gd name="T25" fmla="*/ 36 h 59"/>
                <a:gd name="T26" fmla="*/ 2 w 52"/>
                <a:gd name="T27" fmla="*/ 40 h 59"/>
                <a:gd name="T28" fmla="*/ 3 w 52"/>
                <a:gd name="T29" fmla="*/ 44 h 59"/>
                <a:gd name="T30" fmla="*/ 5 w 52"/>
                <a:gd name="T31" fmla="*/ 47 h 59"/>
                <a:gd name="T32" fmla="*/ 8 w 52"/>
                <a:gd name="T33" fmla="*/ 50 h 59"/>
                <a:gd name="T34" fmla="*/ 10 w 52"/>
                <a:gd name="T35" fmla="*/ 53 h 59"/>
                <a:gd name="T36" fmla="*/ 13 w 52"/>
                <a:gd name="T37" fmla="*/ 55 h 59"/>
                <a:gd name="T38" fmla="*/ 17 w 52"/>
                <a:gd name="T39" fmla="*/ 57 h 59"/>
                <a:gd name="T40" fmla="*/ 21 w 52"/>
                <a:gd name="T41" fmla="*/ 58 h 59"/>
                <a:gd name="T42" fmla="*/ 25 w 52"/>
                <a:gd name="T43" fmla="*/ 59 h 59"/>
                <a:gd name="T44" fmla="*/ 29 w 52"/>
                <a:gd name="T45" fmla="*/ 59 h 59"/>
                <a:gd name="T46" fmla="*/ 32 w 52"/>
                <a:gd name="T47" fmla="*/ 58 h 59"/>
                <a:gd name="T48" fmla="*/ 36 w 52"/>
                <a:gd name="T49" fmla="*/ 56 h 59"/>
                <a:gd name="T50" fmla="*/ 39 w 52"/>
                <a:gd name="T51" fmla="*/ 55 h 59"/>
                <a:gd name="T52" fmla="*/ 42 w 52"/>
                <a:gd name="T53" fmla="*/ 52 h 59"/>
                <a:gd name="T54" fmla="*/ 45 w 52"/>
                <a:gd name="T55" fmla="*/ 49 h 59"/>
                <a:gd name="T56" fmla="*/ 48 w 52"/>
                <a:gd name="T57" fmla="*/ 46 h 59"/>
                <a:gd name="T58" fmla="*/ 50 w 52"/>
                <a:gd name="T59" fmla="*/ 42 h 59"/>
                <a:gd name="T60" fmla="*/ 51 w 52"/>
                <a:gd name="T61" fmla="*/ 38 h 59"/>
                <a:gd name="T62" fmla="*/ 52 w 52"/>
                <a:gd name="T63" fmla="*/ 34 h 59"/>
                <a:gd name="T64" fmla="*/ 52 w 52"/>
                <a:gd name="T65" fmla="*/ 29 h 59"/>
                <a:gd name="T66" fmla="*/ 52 w 52"/>
                <a:gd name="T67" fmla="*/ 25 h 59"/>
                <a:gd name="T68" fmla="*/ 51 w 52"/>
                <a:gd name="T69" fmla="*/ 21 h 59"/>
                <a:gd name="T70" fmla="*/ 50 w 52"/>
                <a:gd name="T71" fmla="*/ 17 h 59"/>
                <a:gd name="T72" fmla="*/ 48 w 52"/>
                <a:gd name="T73" fmla="*/ 13 h 59"/>
                <a:gd name="T74" fmla="*/ 46 w 52"/>
                <a:gd name="T75" fmla="*/ 10 h 59"/>
                <a:gd name="T76" fmla="*/ 43 w 52"/>
                <a:gd name="T77" fmla="*/ 7 h 59"/>
                <a:gd name="T78" fmla="*/ 40 w 52"/>
                <a:gd name="T79" fmla="*/ 4 h 59"/>
                <a:gd name="T80" fmla="*/ 37 w 52"/>
                <a:gd name="T81" fmla="*/ 2 h 59"/>
                <a:gd name="T82" fmla="*/ 33 w 52"/>
                <a:gd name="T83" fmla="*/ 1 h 59"/>
                <a:gd name="T84" fmla="*/ 29 w 52"/>
                <a:gd name="T85" fmla="*/ 0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52" h="59">
                  <a:moveTo>
                    <a:pt x="29" y="0"/>
                  </a:moveTo>
                  <a:lnTo>
                    <a:pt x="28" y="0"/>
                  </a:lnTo>
                  <a:lnTo>
                    <a:pt x="27" y="0"/>
                  </a:lnTo>
                  <a:lnTo>
                    <a:pt x="25" y="0"/>
                  </a:lnTo>
                  <a:lnTo>
                    <a:pt x="24" y="0"/>
                  </a:lnTo>
                  <a:lnTo>
                    <a:pt x="23" y="1"/>
                  </a:lnTo>
                  <a:lnTo>
                    <a:pt x="21" y="1"/>
                  </a:lnTo>
                  <a:lnTo>
                    <a:pt x="20" y="1"/>
                  </a:lnTo>
                  <a:lnTo>
                    <a:pt x="19" y="2"/>
                  </a:lnTo>
                  <a:lnTo>
                    <a:pt x="18" y="2"/>
                  </a:lnTo>
                  <a:lnTo>
                    <a:pt x="17" y="3"/>
                  </a:lnTo>
                  <a:lnTo>
                    <a:pt x="15" y="3"/>
                  </a:lnTo>
                  <a:lnTo>
                    <a:pt x="14" y="4"/>
                  </a:lnTo>
                  <a:lnTo>
                    <a:pt x="13" y="5"/>
                  </a:lnTo>
                  <a:lnTo>
                    <a:pt x="12" y="5"/>
                  </a:lnTo>
                  <a:lnTo>
                    <a:pt x="11" y="6"/>
                  </a:lnTo>
                  <a:lnTo>
                    <a:pt x="10" y="7"/>
                  </a:lnTo>
                  <a:lnTo>
                    <a:pt x="9" y="8"/>
                  </a:lnTo>
                  <a:lnTo>
                    <a:pt x="8" y="9"/>
                  </a:lnTo>
                  <a:lnTo>
                    <a:pt x="7" y="10"/>
                  </a:lnTo>
                  <a:lnTo>
                    <a:pt x="6" y="11"/>
                  </a:lnTo>
                  <a:lnTo>
                    <a:pt x="6" y="12"/>
                  </a:lnTo>
                  <a:lnTo>
                    <a:pt x="5" y="13"/>
                  </a:lnTo>
                  <a:lnTo>
                    <a:pt x="4" y="15"/>
                  </a:lnTo>
                  <a:lnTo>
                    <a:pt x="4" y="16"/>
                  </a:lnTo>
                  <a:lnTo>
                    <a:pt x="3" y="17"/>
                  </a:lnTo>
                  <a:lnTo>
                    <a:pt x="2" y="18"/>
                  </a:lnTo>
                  <a:lnTo>
                    <a:pt x="2" y="20"/>
                  </a:lnTo>
                  <a:lnTo>
                    <a:pt x="1" y="21"/>
                  </a:lnTo>
                  <a:lnTo>
                    <a:pt x="1" y="23"/>
                  </a:lnTo>
                  <a:lnTo>
                    <a:pt x="1" y="24"/>
                  </a:lnTo>
                  <a:lnTo>
                    <a:pt x="1" y="25"/>
                  </a:lnTo>
                  <a:lnTo>
                    <a:pt x="0" y="27"/>
                  </a:lnTo>
                  <a:lnTo>
                    <a:pt x="0" y="28"/>
                  </a:lnTo>
                  <a:lnTo>
                    <a:pt x="0" y="30"/>
                  </a:lnTo>
                  <a:lnTo>
                    <a:pt x="0" y="31"/>
                  </a:lnTo>
                  <a:lnTo>
                    <a:pt x="0" y="33"/>
                  </a:lnTo>
                  <a:lnTo>
                    <a:pt x="0" y="34"/>
                  </a:lnTo>
                  <a:lnTo>
                    <a:pt x="1" y="36"/>
                  </a:lnTo>
                  <a:lnTo>
                    <a:pt x="1" y="37"/>
                  </a:lnTo>
                  <a:lnTo>
                    <a:pt x="1" y="39"/>
                  </a:lnTo>
                  <a:lnTo>
                    <a:pt x="2" y="40"/>
                  </a:lnTo>
                  <a:lnTo>
                    <a:pt x="2" y="41"/>
                  </a:lnTo>
                  <a:lnTo>
                    <a:pt x="3" y="42"/>
                  </a:lnTo>
                  <a:lnTo>
                    <a:pt x="3" y="44"/>
                  </a:lnTo>
                  <a:lnTo>
                    <a:pt x="4" y="45"/>
                  </a:lnTo>
                  <a:lnTo>
                    <a:pt x="4" y="46"/>
                  </a:lnTo>
                  <a:lnTo>
                    <a:pt x="5" y="47"/>
                  </a:lnTo>
                  <a:lnTo>
                    <a:pt x="6" y="48"/>
                  </a:lnTo>
                  <a:lnTo>
                    <a:pt x="7" y="49"/>
                  </a:lnTo>
                  <a:lnTo>
                    <a:pt x="8" y="50"/>
                  </a:lnTo>
                  <a:lnTo>
                    <a:pt x="8" y="51"/>
                  </a:lnTo>
                  <a:lnTo>
                    <a:pt x="9" y="52"/>
                  </a:lnTo>
                  <a:lnTo>
                    <a:pt x="10" y="53"/>
                  </a:lnTo>
                  <a:lnTo>
                    <a:pt x="11" y="54"/>
                  </a:lnTo>
                  <a:lnTo>
                    <a:pt x="12" y="55"/>
                  </a:lnTo>
                  <a:lnTo>
                    <a:pt x="13" y="55"/>
                  </a:lnTo>
                  <a:lnTo>
                    <a:pt x="15" y="56"/>
                  </a:lnTo>
                  <a:lnTo>
                    <a:pt x="16" y="57"/>
                  </a:lnTo>
                  <a:lnTo>
                    <a:pt x="17" y="57"/>
                  </a:lnTo>
                  <a:lnTo>
                    <a:pt x="18" y="58"/>
                  </a:lnTo>
                  <a:lnTo>
                    <a:pt x="19" y="58"/>
                  </a:lnTo>
                  <a:lnTo>
                    <a:pt x="21" y="58"/>
                  </a:lnTo>
                  <a:lnTo>
                    <a:pt x="22" y="59"/>
                  </a:lnTo>
                  <a:lnTo>
                    <a:pt x="23" y="59"/>
                  </a:lnTo>
                  <a:lnTo>
                    <a:pt x="25" y="59"/>
                  </a:lnTo>
                  <a:lnTo>
                    <a:pt x="26" y="59"/>
                  </a:lnTo>
                  <a:lnTo>
                    <a:pt x="27" y="59"/>
                  </a:lnTo>
                  <a:lnTo>
                    <a:pt x="29" y="59"/>
                  </a:lnTo>
                  <a:lnTo>
                    <a:pt x="30" y="58"/>
                  </a:lnTo>
                  <a:lnTo>
                    <a:pt x="31" y="58"/>
                  </a:lnTo>
                  <a:lnTo>
                    <a:pt x="32" y="58"/>
                  </a:lnTo>
                  <a:lnTo>
                    <a:pt x="34" y="57"/>
                  </a:lnTo>
                  <a:lnTo>
                    <a:pt x="35" y="57"/>
                  </a:lnTo>
                  <a:lnTo>
                    <a:pt x="36" y="56"/>
                  </a:lnTo>
                  <a:lnTo>
                    <a:pt x="37" y="56"/>
                  </a:lnTo>
                  <a:lnTo>
                    <a:pt x="38" y="55"/>
                  </a:lnTo>
                  <a:lnTo>
                    <a:pt x="39" y="55"/>
                  </a:lnTo>
                  <a:lnTo>
                    <a:pt x="40" y="54"/>
                  </a:lnTo>
                  <a:lnTo>
                    <a:pt x="41" y="53"/>
                  </a:lnTo>
                  <a:lnTo>
                    <a:pt x="42" y="52"/>
                  </a:lnTo>
                  <a:lnTo>
                    <a:pt x="43" y="51"/>
                  </a:lnTo>
                  <a:lnTo>
                    <a:pt x="44" y="50"/>
                  </a:lnTo>
                  <a:lnTo>
                    <a:pt x="45" y="49"/>
                  </a:lnTo>
                  <a:lnTo>
                    <a:pt x="46" y="48"/>
                  </a:lnTo>
                  <a:lnTo>
                    <a:pt x="47" y="47"/>
                  </a:lnTo>
                  <a:lnTo>
                    <a:pt x="48" y="46"/>
                  </a:lnTo>
                  <a:lnTo>
                    <a:pt x="48" y="45"/>
                  </a:lnTo>
                  <a:lnTo>
                    <a:pt x="49" y="43"/>
                  </a:lnTo>
                  <a:lnTo>
                    <a:pt x="50" y="42"/>
                  </a:lnTo>
                  <a:lnTo>
                    <a:pt x="50" y="41"/>
                  </a:lnTo>
                  <a:lnTo>
                    <a:pt x="51" y="39"/>
                  </a:lnTo>
                  <a:lnTo>
                    <a:pt x="51" y="38"/>
                  </a:lnTo>
                  <a:lnTo>
                    <a:pt x="51" y="37"/>
                  </a:lnTo>
                  <a:lnTo>
                    <a:pt x="52" y="35"/>
                  </a:lnTo>
                  <a:lnTo>
                    <a:pt x="52" y="34"/>
                  </a:lnTo>
                  <a:lnTo>
                    <a:pt x="52" y="32"/>
                  </a:lnTo>
                  <a:lnTo>
                    <a:pt x="52" y="31"/>
                  </a:lnTo>
                  <a:lnTo>
                    <a:pt x="52" y="29"/>
                  </a:lnTo>
                  <a:lnTo>
                    <a:pt x="52" y="28"/>
                  </a:lnTo>
                  <a:lnTo>
                    <a:pt x="52" y="26"/>
                  </a:lnTo>
                  <a:lnTo>
                    <a:pt x="52" y="25"/>
                  </a:lnTo>
                  <a:lnTo>
                    <a:pt x="52" y="23"/>
                  </a:lnTo>
                  <a:lnTo>
                    <a:pt x="52" y="22"/>
                  </a:lnTo>
                  <a:lnTo>
                    <a:pt x="51" y="21"/>
                  </a:lnTo>
                  <a:lnTo>
                    <a:pt x="51" y="19"/>
                  </a:lnTo>
                  <a:lnTo>
                    <a:pt x="50" y="18"/>
                  </a:lnTo>
                  <a:lnTo>
                    <a:pt x="50" y="17"/>
                  </a:lnTo>
                  <a:lnTo>
                    <a:pt x="49" y="15"/>
                  </a:lnTo>
                  <a:lnTo>
                    <a:pt x="49" y="14"/>
                  </a:lnTo>
                  <a:lnTo>
                    <a:pt x="48" y="13"/>
                  </a:lnTo>
                  <a:lnTo>
                    <a:pt x="47" y="12"/>
                  </a:lnTo>
                  <a:lnTo>
                    <a:pt x="47" y="11"/>
                  </a:lnTo>
                  <a:lnTo>
                    <a:pt x="46" y="10"/>
                  </a:lnTo>
                  <a:lnTo>
                    <a:pt x="45" y="9"/>
                  </a:lnTo>
                  <a:lnTo>
                    <a:pt x="44" y="8"/>
                  </a:lnTo>
                  <a:lnTo>
                    <a:pt x="43" y="7"/>
                  </a:lnTo>
                  <a:lnTo>
                    <a:pt x="42" y="6"/>
                  </a:lnTo>
                  <a:lnTo>
                    <a:pt x="41" y="5"/>
                  </a:lnTo>
                  <a:lnTo>
                    <a:pt x="40" y="4"/>
                  </a:lnTo>
                  <a:lnTo>
                    <a:pt x="39" y="4"/>
                  </a:lnTo>
                  <a:lnTo>
                    <a:pt x="38" y="3"/>
                  </a:lnTo>
                  <a:lnTo>
                    <a:pt x="37" y="2"/>
                  </a:lnTo>
                  <a:lnTo>
                    <a:pt x="36" y="2"/>
                  </a:lnTo>
                  <a:lnTo>
                    <a:pt x="34" y="1"/>
                  </a:lnTo>
                  <a:lnTo>
                    <a:pt x="33" y="1"/>
                  </a:lnTo>
                  <a:lnTo>
                    <a:pt x="32" y="1"/>
                  </a:lnTo>
                  <a:lnTo>
                    <a:pt x="31" y="0"/>
                  </a:lnTo>
                  <a:lnTo>
                    <a:pt x="29" y="0"/>
                  </a:lnTo>
                  <a:close/>
                </a:path>
              </a:pathLst>
            </a:custGeom>
            <a:solidFill>
              <a:srgbClr val="616F8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3" name="Freeform 18"/>
            <p:cNvSpPr>
              <a:spLocks noEditPoints="1"/>
            </p:cNvSpPr>
            <p:nvPr/>
          </p:nvSpPr>
          <p:spPr bwMode="auto">
            <a:xfrm>
              <a:off x="1461" y="1139"/>
              <a:ext cx="55" cy="61"/>
            </a:xfrm>
            <a:custGeom>
              <a:avLst/>
              <a:gdLst>
                <a:gd name="T0" fmla="*/ 27 w 55"/>
                <a:gd name="T1" fmla="*/ 0 h 61"/>
                <a:gd name="T2" fmla="*/ 21 w 55"/>
                <a:gd name="T3" fmla="*/ 1 h 61"/>
                <a:gd name="T4" fmla="*/ 15 w 55"/>
                <a:gd name="T5" fmla="*/ 4 h 61"/>
                <a:gd name="T6" fmla="*/ 10 w 55"/>
                <a:gd name="T7" fmla="*/ 7 h 61"/>
                <a:gd name="T8" fmla="*/ 6 w 55"/>
                <a:gd name="T9" fmla="*/ 12 h 61"/>
                <a:gd name="T10" fmla="*/ 3 w 55"/>
                <a:gd name="T11" fmla="*/ 17 h 61"/>
                <a:gd name="T12" fmla="*/ 1 w 55"/>
                <a:gd name="T13" fmla="*/ 23 h 61"/>
                <a:gd name="T14" fmla="*/ 0 w 55"/>
                <a:gd name="T15" fmla="*/ 28 h 61"/>
                <a:gd name="T16" fmla="*/ 0 w 55"/>
                <a:gd name="T17" fmla="*/ 36 h 61"/>
                <a:gd name="T18" fmla="*/ 2 w 55"/>
                <a:gd name="T19" fmla="*/ 44 h 61"/>
                <a:gd name="T20" fmla="*/ 7 w 55"/>
                <a:gd name="T21" fmla="*/ 51 h 61"/>
                <a:gd name="T22" fmla="*/ 13 w 55"/>
                <a:gd name="T23" fmla="*/ 57 h 61"/>
                <a:gd name="T24" fmla="*/ 20 w 55"/>
                <a:gd name="T25" fmla="*/ 60 h 61"/>
                <a:gd name="T26" fmla="*/ 25 w 55"/>
                <a:gd name="T27" fmla="*/ 61 h 61"/>
                <a:gd name="T28" fmla="*/ 30 w 55"/>
                <a:gd name="T29" fmla="*/ 61 h 61"/>
                <a:gd name="T30" fmla="*/ 35 w 55"/>
                <a:gd name="T31" fmla="*/ 60 h 61"/>
                <a:gd name="T32" fmla="*/ 41 w 55"/>
                <a:gd name="T33" fmla="*/ 57 h 61"/>
                <a:gd name="T34" fmla="*/ 45 w 55"/>
                <a:gd name="T35" fmla="*/ 53 h 61"/>
                <a:gd name="T36" fmla="*/ 49 w 55"/>
                <a:gd name="T37" fmla="*/ 48 h 61"/>
                <a:gd name="T38" fmla="*/ 52 w 55"/>
                <a:gd name="T39" fmla="*/ 43 h 61"/>
                <a:gd name="T40" fmla="*/ 54 w 55"/>
                <a:gd name="T41" fmla="*/ 37 h 61"/>
                <a:gd name="T42" fmla="*/ 54 w 55"/>
                <a:gd name="T43" fmla="*/ 33 h 61"/>
                <a:gd name="T44" fmla="*/ 54 w 55"/>
                <a:gd name="T45" fmla="*/ 24 h 61"/>
                <a:gd name="T46" fmla="*/ 51 w 55"/>
                <a:gd name="T47" fmla="*/ 16 h 61"/>
                <a:gd name="T48" fmla="*/ 47 w 55"/>
                <a:gd name="T49" fmla="*/ 9 h 61"/>
                <a:gd name="T50" fmla="*/ 41 w 55"/>
                <a:gd name="T51" fmla="*/ 4 h 61"/>
                <a:gd name="T52" fmla="*/ 33 w 55"/>
                <a:gd name="T53" fmla="*/ 1 h 61"/>
                <a:gd name="T54" fmla="*/ 30 w 55"/>
                <a:gd name="T55" fmla="*/ 3 h 61"/>
                <a:gd name="T56" fmla="*/ 36 w 55"/>
                <a:gd name="T57" fmla="*/ 4 h 61"/>
                <a:gd name="T58" fmla="*/ 42 w 55"/>
                <a:gd name="T59" fmla="*/ 8 h 61"/>
                <a:gd name="T60" fmla="*/ 47 w 55"/>
                <a:gd name="T61" fmla="*/ 13 h 61"/>
                <a:gd name="T62" fmla="*/ 51 w 55"/>
                <a:gd name="T63" fmla="*/ 21 h 61"/>
                <a:gd name="T64" fmla="*/ 52 w 55"/>
                <a:gd name="T65" fmla="*/ 29 h 61"/>
                <a:gd name="T66" fmla="*/ 52 w 55"/>
                <a:gd name="T67" fmla="*/ 34 h 61"/>
                <a:gd name="T68" fmla="*/ 50 w 55"/>
                <a:gd name="T69" fmla="*/ 40 h 61"/>
                <a:gd name="T70" fmla="*/ 48 w 55"/>
                <a:gd name="T71" fmla="*/ 45 h 61"/>
                <a:gd name="T72" fmla="*/ 45 w 55"/>
                <a:gd name="T73" fmla="*/ 50 h 61"/>
                <a:gd name="T74" fmla="*/ 41 w 55"/>
                <a:gd name="T75" fmla="*/ 54 h 61"/>
                <a:gd name="T76" fmla="*/ 36 w 55"/>
                <a:gd name="T77" fmla="*/ 57 h 61"/>
                <a:gd name="T78" fmla="*/ 29 w 55"/>
                <a:gd name="T79" fmla="*/ 59 h 61"/>
                <a:gd name="T80" fmla="*/ 23 w 55"/>
                <a:gd name="T81" fmla="*/ 58 h 61"/>
                <a:gd name="T82" fmla="*/ 16 w 55"/>
                <a:gd name="T83" fmla="*/ 56 h 61"/>
                <a:gd name="T84" fmla="*/ 10 w 55"/>
                <a:gd name="T85" fmla="*/ 52 h 61"/>
                <a:gd name="T86" fmla="*/ 6 w 55"/>
                <a:gd name="T87" fmla="*/ 45 h 61"/>
                <a:gd name="T88" fmla="*/ 3 w 55"/>
                <a:gd name="T89" fmla="*/ 38 h 61"/>
                <a:gd name="T90" fmla="*/ 2 w 55"/>
                <a:gd name="T91" fmla="*/ 30 h 61"/>
                <a:gd name="T92" fmla="*/ 3 w 55"/>
                <a:gd name="T93" fmla="*/ 25 h 61"/>
                <a:gd name="T94" fmla="*/ 5 w 55"/>
                <a:gd name="T95" fmla="*/ 19 h 61"/>
                <a:gd name="T96" fmla="*/ 7 w 55"/>
                <a:gd name="T97" fmla="*/ 14 h 61"/>
                <a:gd name="T98" fmla="*/ 11 w 55"/>
                <a:gd name="T99" fmla="*/ 10 h 61"/>
                <a:gd name="T100" fmla="*/ 15 w 55"/>
                <a:gd name="T101" fmla="*/ 6 h 61"/>
                <a:gd name="T102" fmla="*/ 20 w 55"/>
                <a:gd name="T103" fmla="*/ 4 h 61"/>
                <a:gd name="T104" fmla="*/ 29 w 55"/>
                <a:gd name="T105" fmla="*/ 2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55" h="61">
                  <a:moveTo>
                    <a:pt x="30" y="0"/>
                  </a:moveTo>
                  <a:lnTo>
                    <a:pt x="30" y="0"/>
                  </a:lnTo>
                  <a:lnTo>
                    <a:pt x="29" y="0"/>
                  </a:lnTo>
                  <a:lnTo>
                    <a:pt x="29" y="0"/>
                  </a:lnTo>
                  <a:lnTo>
                    <a:pt x="28" y="0"/>
                  </a:lnTo>
                  <a:lnTo>
                    <a:pt x="27" y="0"/>
                  </a:lnTo>
                  <a:lnTo>
                    <a:pt x="26" y="0"/>
                  </a:lnTo>
                  <a:lnTo>
                    <a:pt x="26" y="0"/>
                  </a:lnTo>
                  <a:lnTo>
                    <a:pt x="25" y="0"/>
                  </a:lnTo>
                  <a:lnTo>
                    <a:pt x="24" y="0"/>
                  </a:lnTo>
                  <a:lnTo>
                    <a:pt x="23" y="1"/>
                  </a:lnTo>
                  <a:lnTo>
                    <a:pt x="21" y="1"/>
                  </a:lnTo>
                  <a:lnTo>
                    <a:pt x="20" y="1"/>
                  </a:lnTo>
                  <a:lnTo>
                    <a:pt x="18" y="2"/>
                  </a:lnTo>
                  <a:lnTo>
                    <a:pt x="17" y="2"/>
                  </a:lnTo>
                  <a:lnTo>
                    <a:pt x="17" y="3"/>
                  </a:lnTo>
                  <a:lnTo>
                    <a:pt x="16" y="3"/>
                  </a:lnTo>
                  <a:lnTo>
                    <a:pt x="15" y="4"/>
                  </a:lnTo>
                  <a:lnTo>
                    <a:pt x="14" y="4"/>
                  </a:lnTo>
                  <a:lnTo>
                    <a:pt x="13" y="5"/>
                  </a:lnTo>
                  <a:lnTo>
                    <a:pt x="12" y="5"/>
                  </a:lnTo>
                  <a:lnTo>
                    <a:pt x="12" y="6"/>
                  </a:lnTo>
                  <a:lnTo>
                    <a:pt x="11" y="7"/>
                  </a:lnTo>
                  <a:lnTo>
                    <a:pt x="10" y="7"/>
                  </a:lnTo>
                  <a:lnTo>
                    <a:pt x="9" y="8"/>
                  </a:lnTo>
                  <a:lnTo>
                    <a:pt x="9" y="9"/>
                  </a:lnTo>
                  <a:lnTo>
                    <a:pt x="8" y="9"/>
                  </a:lnTo>
                  <a:lnTo>
                    <a:pt x="7" y="10"/>
                  </a:lnTo>
                  <a:lnTo>
                    <a:pt x="7" y="11"/>
                  </a:lnTo>
                  <a:lnTo>
                    <a:pt x="6" y="12"/>
                  </a:lnTo>
                  <a:lnTo>
                    <a:pt x="6" y="13"/>
                  </a:lnTo>
                  <a:lnTo>
                    <a:pt x="5" y="14"/>
                  </a:lnTo>
                  <a:lnTo>
                    <a:pt x="4" y="14"/>
                  </a:lnTo>
                  <a:lnTo>
                    <a:pt x="4" y="15"/>
                  </a:lnTo>
                  <a:lnTo>
                    <a:pt x="3" y="16"/>
                  </a:lnTo>
                  <a:lnTo>
                    <a:pt x="3" y="17"/>
                  </a:lnTo>
                  <a:lnTo>
                    <a:pt x="3" y="18"/>
                  </a:lnTo>
                  <a:lnTo>
                    <a:pt x="2" y="19"/>
                  </a:lnTo>
                  <a:lnTo>
                    <a:pt x="2" y="20"/>
                  </a:lnTo>
                  <a:lnTo>
                    <a:pt x="1" y="21"/>
                  </a:lnTo>
                  <a:lnTo>
                    <a:pt x="1" y="22"/>
                  </a:lnTo>
                  <a:lnTo>
                    <a:pt x="1" y="23"/>
                  </a:lnTo>
                  <a:lnTo>
                    <a:pt x="1" y="25"/>
                  </a:lnTo>
                  <a:lnTo>
                    <a:pt x="0" y="26"/>
                  </a:lnTo>
                  <a:lnTo>
                    <a:pt x="0" y="27"/>
                  </a:lnTo>
                  <a:lnTo>
                    <a:pt x="0" y="28"/>
                  </a:lnTo>
                  <a:lnTo>
                    <a:pt x="0" y="28"/>
                  </a:lnTo>
                  <a:lnTo>
                    <a:pt x="0" y="28"/>
                  </a:lnTo>
                  <a:lnTo>
                    <a:pt x="0" y="28"/>
                  </a:lnTo>
                  <a:lnTo>
                    <a:pt x="0" y="29"/>
                  </a:lnTo>
                  <a:lnTo>
                    <a:pt x="0" y="31"/>
                  </a:lnTo>
                  <a:lnTo>
                    <a:pt x="0" y="33"/>
                  </a:lnTo>
                  <a:lnTo>
                    <a:pt x="0" y="34"/>
                  </a:lnTo>
                  <a:lnTo>
                    <a:pt x="0" y="36"/>
                  </a:lnTo>
                  <a:lnTo>
                    <a:pt x="0" y="37"/>
                  </a:lnTo>
                  <a:lnTo>
                    <a:pt x="1" y="38"/>
                  </a:lnTo>
                  <a:lnTo>
                    <a:pt x="1" y="40"/>
                  </a:lnTo>
                  <a:lnTo>
                    <a:pt x="1" y="41"/>
                  </a:lnTo>
                  <a:lnTo>
                    <a:pt x="2" y="43"/>
                  </a:lnTo>
                  <a:lnTo>
                    <a:pt x="2" y="44"/>
                  </a:lnTo>
                  <a:lnTo>
                    <a:pt x="3" y="45"/>
                  </a:lnTo>
                  <a:lnTo>
                    <a:pt x="4" y="47"/>
                  </a:lnTo>
                  <a:lnTo>
                    <a:pt x="4" y="48"/>
                  </a:lnTo>
                  <a:lnTo>
                    <a:pt x="5" y="49"/>
                  </a:lnTo>
                  <a:lnTo>
                    <a:pt x="6" y="50"/>
                  </a:lnTo>
                  <a:lnTo>
                    <a:pt x="7" y="51"/>
                  </a:lnTo>
                  <a:lnTo>
                    <a:pt x="8" y="52"/>
                  </a:lnTo>
                  <a:lnTo>
                    <a:pt x="9" y="53"/>
                  </a:lnTo>
                  <a:lnTo>
                    <a:pt x="10" y="54"/>
                  </a:lnTo>
                  <a:lnTo>
                    <a:pt x="11" y="55"/>
                  </a:lnTo>
                  <a:lnTo>
                    <a:pt x="12" y="56"/>
                  </a:lnTo>
                  <a:lnTo>
                    <a:pt x="13" y="57"/>
                  </a:lnTo>
                  <a:lnTo>
                    <a:pt x="14" y="57"/>
                  </a:lnTo>
                  <a:lnTo>
                    <a:pt x="15" y="58"/>
                  </a:lnTo>
                  <a:lnTo>
                    <a:pt x="16" y="59"/>
                  </a:lnTo>
                  <a:lnTo>
                    <a:pt x="17" y="59"/>
                  </a:lnTo>
                  <a:lnTo>
                    <a:pt x="19" y="60"/>
                  </a:lnTo>
                  <a:lnTo>
                    <a:pt x="20" y="60"/>
                  </a:lnTo>
                  <a:lnTo>
                    <a:pt x="21" y="61"/>
                  </a:lnTo>
                  <a:lnTo>
                    <a:pt x="23" y="61"/>
                  </a:lnTo>
                  <a:lnTo>
                    <a:pt x="24" y="61"/>
                  </a:lnTo>
                  <a:lnTo>
                    <a:pt x="24" y="61"/>
                  </a:lnTo>
                  <a:lnTo>
                    <a:pt x="24" y="61"/>
                  </a:lnTo>
                  <a:lnTo>
                    <a:pt x="25" y="61"/>
                  </a:lnTo>
                  <a:lnTo>
                    <a:pt x="26" y="61"/>
                  </a:lnTo>
                  <a:lnTo>
                    <a:pt x="27" y="61"/>
                  </a:lnTo>
                  <a:lnTo>
                    <a:pt x="27" y="61"/>
                  </a:lnTo>
                  <a:lnTo>
                    <a:pt x="28" y="61"/>
                  </a:lnTo>
                  <a:lnTo>
                    <a:pt x="29" y="61"/>
                  </a:lnTo>
                  <a:lnTo>
                    <a:pt x="30" y="61"/>
                  </a:lnTo>
                  <a:lnTo>
                    <a:pt x="30" y="61"/>
                  </a:lnTo>
                  <a:lnTo>
                    <a:pt x="31" y="61"/>
                  </a:lnTo>
                  <a:lnTo>
                    <a:pt x="32" y="61"/>
                  </a:lnTo>
                  <a:lnTo>
                    <a:pt x="33" y="60"/>
                  </a:lnTo>
                  <a:lnTo>
                    <a:pt x="33" y="60"/>
                  </a:lnTo>
                  <a:lnTo>
                    <a:pt x="35" y="60"/>
                  </a:lnTo>
                  <a:lnTo>
                    <a:pt x="36" y="59"/>
                  </a:lnTo>
                  <a:lnTo>
                    <a:pt x="37" y="59"/>
                  </a:lnTo>
                  <a:lnTo>
                    <a:pt x="38" y="58"/>
                  </a:lnTo>
                  <a:lnTo>
                    <a:pt x="39" y="58"/>
                  </a:lnTo>
                  <a:lnTo>
                    <a:pt x="40" y="57"/>
                  </a:lnTo>
                  <a:lnTo>
                    <a:pt x="41" y="57"/>
                  </a:lnTo>
                  <a:lnTo>
                    <a:pt x="41" y="56"/>
                  </a:lnTo>
                  <a:lnTo>
                    <a:pt x="42" y="56"/>
                  </a:lnTo>
                  <a:lnTo>
                    <a:pt x="43" y="55"/>
                  </a:lnTo>
                  <a:lnTo>
                    <a:pt x="44" y="55"/>
                  </a:lnTo>
                  <a:lnTo>
                    <a:pt x="44" y="54"/>
                  </a:lnTo>
                  <a:lnTo>
                    <a:pt x="45" y="53"/>
                  </a:lnTo>
                  <a:lnTo>
                    <a:pt x="46" y="52"/>
                  </a:lnTo>
                  <a:lnTo>
                    <a:pt x="47" y="52"/>
                  </a:lnTo>
                  <a:lnTo>
                    <a:pt x="47" y="51"/>
                  </a:lnTo>
                  <a:lnTo>
                    <a:pt x="48" y="50"/>
                  </a:lnTo>
                  <a:lnTo>
                    <a:pt x="48" y="49"/>
                  </a:lnTo>
                  <a:lnTo>
                    <a:pt x="49" y="48"/>
                  </a:lnTo>
                  <a:lnTo>
                    <a:pt x="50" y="47"/>
                  </a:lnTo>
                  <a:lnTo>
                    <a:pt x="50" y="47"/>
                  </a:lnTo>
                  <a:lnTo>
                    <a:pt x="51" y="46"/>
                  </a:lnTo>
                  <a:lnTo>
                    <a:pt x="51" y="45"/>
                  </a:lnTo>
                  <a:lnTo>
                    <a:pt x="52" y="44"/>
                  </a:lnTo>
                  <a:lnTo>
                    <a:pt x="52" y="43"/>
                  </a:lnTo>
                  <a:lnTo>
                    <a:pt x="52" y="42"/>
                  </a:lnTo>
                  <a:lnTo>
                    <a:pt x="53" y="41"/>
                  </a:lnTo>
                  <a:lnTo>
                    <a:pt x="53" y="40"/>
                  </a:lnTo>
                  <a:lnTo>
                    <a:pt x="53" y="39"/>
                  </a:lnTo>
                  <a:lnTo>
                    <a:pt x="54" y="38"/>
                  </a:lnTo>
                  <a:lnTo>
                    <a:pt x="54" y="37"/>
                  </a:lnTo>
                  <a:lnTo>
                    <a:pt x="54" y="36"/>
                  </a:lnTo>
                  <a:lnTo>
                    <a:pt x="54" y="34"/>
                  </a:lnTo>
                  <a:lnTo>
                    <a:pt x="54" y="33"/>
                  </a:lnTo>
                  <a:lnTo>
                    <a:pt x="54" y="33"/>
                  </a:lnTo>
                  <a:lnTo>
                    <a:pt x="54" y="33"/>
                  </a:lnTo>
                  <a:lnTo>
                    <a:pt x="54" y="33"/>
                  </a:lnTo>
                  <a:lnTo>
                    <a:pt x="54" y="32"/>
                  </a:lnTo>
                  <a:lnTo>
                    <a:pt x="55" y="30"/>
                  </a:lnTo>
                  <a:lnTo>
                    <a:pt x="54" y="29"/>
                  </a:lnTo>
                  <a:lnTo>
                    <a:pt x="54" y="27"/>
                  </a:lnTo>
                  <a:lnTo>
                    <a:pt x="54" y="26"/>
                  </a:lnTo>
                  <a:lnTo>
                    <a:pt x="54" y="24"/>
                  </a:lnTo>
                  <a:lnTo>
                    <a:pt x="54" y="23"/>
                  </a:lnTo>
                  <a:lnTo>
                    <a:pt x="53" y="21"/>
                  </a:lnTo>
                  <a:lnTo>
                    <a:pt x="53" y="20"/>
                  </a:lnTo>
                  <a:lnTo>
                    <a:pt x="53" y="18"/>
                  </a:lnTo>
                  <a:lnTo>
                    <a:pt x="52" y="17"/>
                  </a:lnTo>
                  <a:lnTo>
                    <a:pt x="51" y="16"/>
                  </a:lnTo>
                  <a:lnTo>
                    <a:pt x="51" y="15"/>
                  </a:lnTo>
                  <a:lnTo>
                    <a:pt x="50" y="13"/>
                  </a:lnTo>
                  <a:lnTo>
                    <a:pt x="49" y="12"/>
                  </a:lnTo>
                  <a:lnTo>
                    <a:pt x="49" y="11"/>
                  </a:lnTo>
                  <a:lnTo>
                    <a:pt x="48" y="10"/>
                  </a:lnTo>
                  <a:lnTo>
                    <a:pt x="47" y="9"/>
                  </a:lnTo>
                  <a:lnTo>
                    <a:pt x="46" y="8"/>
                  </a:lnTo>
                  <a:lnTo>
                    <a:pt x="45" y="7"/>
                  </a:lnTo>
                  <a:lnTo>
                    <a:pt x="44" y="6"/>
                  </a:lnTo>
                  <a:lnTo>
                    <a:pt x="43" y="5"/>
                  </a:lnTo>
                  <a:lnTo>
                    <a:pt x="42" y="4"/>
                  </a:lnTo>
                  <a:lnTo>
                    <a:pt x="41" y="4"/>
                  </a:lnTo>
                  <a:lnTo>
                    <a:pt x="40" y="3"/>
                  </a:lnTo>
                  <a:lnTo>
                    <a:pt x="38" y="2"/>
                  </a:lnTo>
                  <a:lnTo>
                    <a:pt x="37" y="2"/>
                  </a:lnTo>
                  <a:lnTo>
                    <a:pt x="36" y="1"/>
                  </a:lnTo>
                  <a:lnTo>
                    <a:pt x="34" y="1"/>
                  </a:lnTo>
                  <a:lnTo>
                    <a:pt x="33" y="1"/>
                  </a:lnTo>
                  <a:lnTo>
                    <a:pt x="32" y="0"/>
                  </a:lnTo>
                  <a:lnTo>
                    <a:pt x="30" y="0"/>
                  </a:lnTo>
                  <a:lnTo>
                    <a:pt x="30" y="0"/>
                  </a:lnTo>
                  <a:lnTo>
                    <a:pt x="30" y="0"/>
                  </a:lnTo>
                  <a:close/>
                  <a:moveTo>
                    <a:pt x="30" y="3"/>
                  </a:moveTo>
                  <a:lnTo>
                    <a:pt x="30" y="3"/>
                  </a:lnTo>
                  <a:lnTo>
                    <a:pt x="30" y="3"/>
                  </a:lnTo>
                  <a:lnTo>
                    <a:pt x="31" y="3"/>
                  </a:lnTo>
                  <a:lnTo>
                    <a:pt x="33" y="3"/>
                  </a:lnTo>
                  <a:lnTo>
                    <a:pt x="34" y="3"/>
                  </a:lnTo>
                  <a:lnTo>
                    <a:pt x="35" y="4"/>
                  </a:lnTo>
                  <a:lnTo>
                    <a:pt x="36" y="4"/>
                  </a:lnTo>
                  <a:lnTo>
                    <a:pt x="37" y="5"/>
                  </a:lnTo>
                  <a:lnTo>
                    <a:pt x="38" y="5"/>
                  </a:lnTo>
                  <a:lnTo>
                    <a:pt x="39" y="6"/>
                  </a:lnTo>
                  <a:lnTo>
                    <a:pt x="40" y="6"/>
                  </a:lnTo>
                  <a:lnTo>
                    <a:pt x="41" y="7"/>
                  </a:lnTo>
                  <a:lnTo>
                    <a:pt x="42" y="8"/>
                  </a:lnTo>
                  <a:lnTo>
                    <a:pt x="43" y="9"/>
                  </a:lnTo>
                  <a:lnTo>
                    <a:pt x="44" y="10"/>
                  </a:lnTo>
                  <a:lnTo>
                    <a:pt x="45" y="10"/>
                  </a:lnTo>
                  <a:lnTo>
                    <a:pt x="46" y="11"/>
                  </a:lnTo>
                  <a:lnTo>
                    <a:pt x="47" y="12"/>
                  </a:lnTo>
                  <a:lnTo>
                    <a:pt x="47" y="13"/>
                  </a:lnTo>
                  <a:lnTo>
                    <a:pt x="48" y="15"/>
                  </a:lnTo>
                  <a:lnTo>
                    <a:pt x="49" y="16"/>
                  </a:lnTo>
                  <a:lnTo>
                    <a:pt x="49" y="17"/>
                  </a:lnTo>
                  <a:lnTo>
                    <a:pt x="50" y="18"/>
                  </a:lnTo>
                  <a:lnTo>
                    <a:pt x="50" y="19"/>
                  </a:lnTo>
                  <a:lnTo>
                    <a:pt x="51" y="21"/>
                  </a:lnTo>
                  <a:lnTo>
                    <a:pt x="51" y="22"/>
                  </a:lnTo>
                  <a:lnTo>
                    <a:pt x="51" y="23"/>
                  </a:lnTo>
                  <a:lnTo>
                    <a:pt x="52" y="25"/>
                  </a:lnTo>
                  <a:lnTo>
                    <a:pt x="52" y="26"/>
                  </a:lnTo>
                  <a:lnTo>
                    <a:pt x="52" y="27"/>
                  </a:lnTo>
                  <a:lnTo>
                    <a:pt x="52" y="29"/>
                  </a:lnTo>
                  <a:lnTo>
                    <a:pt x="52" y="30"/>
                  </a:lnTo>
                  <a:lnTo>
                    <a:pt x="52" y="32"/>
                  </a:lnTo>
                  <a:lnTo>
                    <a:pt x="52" y="33"/>
                  </a:lnTo>
                  <a:lnTo>
                    <a:pt x="52" y="33"/>
                  </a:lnTo>
                  <a:lnTo>
                    <a:pt x="52" y="33"/>
                  </a:lnTo>
                  <a:lnTo>
                    <a:pt x="52" y="34"/>
                  </a:lnTo>
                  <a:lnTo>
                    <a:pt x="52" y="35"/>
                  </a:lnTo>
                  <a:lnTo>
                    <a:pt x="51" y="36"/>
                  </a:lnTo>
                  <a:lnTo>
                    <a:pt x="51" y="37"/>
                  </a:lnTo>
                  <a:lnTo>
                    <a:pt x="51" y="38"/>
                  </a:lnTo>
                  <a:lnTo>
                    <a:pt x="51" y="39"/>
                  </a:lnTo>
                  <a:lnTo>
                    <a:pt x="50" y="40"/>
                  </a:lnTo>
                  <a:lnTo>
                    <a:pt x="50" y="41"/>
                  </a:lnTo>
                  <a:lnTo>
                    <a:pt x="50" y="42"/>
                  </a:lnTo>
                  <a:lnTo>
                    <a:pt x="49" y="43"/>
                  </a:lnTo>
                  <a:lnTo>
                    <a:pt x="49" y="44"/>
                  </a:lnTo>
                  <a:lnTo>
                    <a:pt x="48" y="44"/>
                  </a:lnTo>
                  <a:lnTo>
                    <a:pt x="48" y="45"/>
                  </a:lnTo>
                  <a:lnTo>
                    <a:pt x="48" y="46"/>
                  </a:lnTo>
                  <a:lnTo>
                    <a:pt x="47" y="47"/>
                  </a:lnTo>
                  <a:lnTo>
                    <a:pt x="46" y="48"/>
                  </a:lnTo>
                  <a:lnTo>
                    <a:pt x="46" y="49"/>
                  </a:lnTo>
                  <a:lnTo>
                    <a:pt x="45" y="49"/>
                  </a:lnTo>
                  <a:lnTo>
                    <a:pt x="45" y="50"/>
                  </a:lnTo>
                  <a:lnTo>
                    <a:pt x="44" y="51"/>
                  </a:lnTo>
                  <a:lnTo>
                    <a:pt x="43" y="51"/>
                  </a:lnTo>
                  <a:lnTo>
                    <a:pt x="43" y="52"/>
                  </a:lnTo>
                  <a:lnTo>
                    <a:pt x="42" y="53"/>
                  </a:lnTo>
                  <a:lnTo>
                    <a:pt x="41" y="53"/>
                  </a:lnTo>
                  <a:lnTo>
                    <a:pt x="41" y="54"/>
                  </a:lnTo>
                  <a:lnTo>
                    <a:pt x="40" y="54"/>
                  </a:lnTo>
                  <a:lnTo>
                    <a:pt x="39" y="55"/>
                  </a:lnTo>
                  <a:lnTo>
                    <a:pt x="38" y="55"/>
                  </a:lnTo>
                  <a:lnTo>
                    <a:pt x="38" y="56"/>
                  </a:lnTo>
                  <a:lnTo>
                    <a:pt x="37" y="56"/>
                  </a:lnTo>
                  <a:lnTo>
                    <a:pt x="36" y="57"/>
                  </a:lnTo>
                  <a:lnTo>
                    <a:pt x="35" y="57"/>
                  </a:lnTo>
                  <a:lnTo>
                    <a:pt x="34" y="57"/>
                  </a:lnTo>
                  <a:lnTo>
                    <a:pt x="33" y="58"/>
                  </a:lnTo>
                  <a:lnTo>
                    <a:pt x="31" y="58"/>
                  </a:lnTo>
                  <a:lnTo>
                    <a:pt x="30" y="58"/>
                  </a:lnTo>
                  <a:lnTo>
                    <a:pt x="29" y="59"/>
                  </a:lnTo>
                  <a:lnTo>
                    <a:pt x="27" y="59"/>
                  </a:lnTo>
                  <a:lnTo>
                    <a:pt x="26" y="59"/>
                  </a:lnTo>
                  <a:lnTo>
                    <a:pt x="24" y="59"/>
                  </a:lnTo>
                  <a:lnTo>
                    <a:pt x="24" y="59"/>
                  </a:lnTo>
                  <a:lnTo>
                    <a:pt x="24" y="59"/>
                  </a:lnTo>
                  <a:lnTo>
                    <a:pt x="23" y="58"/>
                  </a:lnTo>
                  <a:lnTo>
                    <a:pt x="22" y="58"/>
                  </a:lnTo>
                  <a:lnTo>
                    <a:pt x="21" y="58"/>
                  </a:lnTo>
                  <a:lnTo>
                    <a:pt x="19" y="57"/>
                  </a:lnTo>
                  <a:lnTo>
                    <a:pt x="18" y="57"/>
                  </a:lnTo>
                  <a:lnTo>
                    <a:pt x="17" y="57"/>
                  </a:lnTo>
                  <a:lnTo>
                    <a:pt x="16" y="56"/>
                  </a:lnTo>
                  <a:lnTo>
                    <a:pt x="15" y="55"/>
                  </a:lnTo>
                  <a:lnTo>
                    <a:pt x="14" y="55"/>
                  </a:lnTo>
                  <a:lnTo>
                    <a:pt x="13" y="54"/>
                  </a:lnTo>
                  <a:lnTo>
                    <a:pt x="12" y="53"/>
                  </a:lnTo>
                  <a:lnTo>
                    <a:pt x="11" y="52"/>
                  </a:lnTo>
                  <a:lnTo>
                    <a:pt x="10" y="52"/>
                  </a:lnTo>
                  <a:lnTo>
                    <a:pt x="10" y="51"/>
                  </a:lnTo>
                  <a:lnTo>
                    <a:pt x="9" y="50"/>
                  </a:lnTo>
                  <a:lnTo>
                    <a:pt x="8" y="49"/>
                  </a:lnTo>
                  <a:lnTo>
                    <a:pt x="7" y="48"/>
                  </a:lnTo>
                  <a:lnTo>
                    <a:pt x="6" y="46"/>
                  </a:lnTo>
                  <a:lnTo>
                    <a:pt x="6" y="45"/>
                  </a:lnTo>
                  <a:lnTo>
                    <a:pt x="5" y="44"/>
                  </a:lnTo>
                  <a:lnTo>
                    <a:pt x="5" y="43"/>
                  </a:lnTo>
                  <a:lnTo>
                    <a:pt x="4" y="42"/>
                  </a:lnTo>
                  <a:lnTo>
                    <a:pt x="4" y="40"/>
                  </a:lnTo>
                  <a:lnTo>
                    <a:pt x="4" y="39"/>
                  </a:lnTo>
                  <a:lnTo>
                    <a:pt x="3" y="38"/>
                  </a:lnTo>
                  <a:lnTo>
                    <a:pt x="3" y="37"/>
                  </a:lnTo>
                  <a:lnTo>
                    <a:pt x="3" y="35"/>
                  </a:lnTo>
                  <a:lnTo>
                    <a:pt x="3" y="34"/>
                  </a:lnTo>
                  <a:lnTo>
                    <a:pt x="2" y="32"/>
                  </a:lnTo>
                  <a:lnTo>
                    <a:pt x="2" y="31"/>
                  </a:lnTo>
                  <a:lnTo>
                    <a:pt x="2" y="30"/>
                  </a:lnTo>
                  <a:lnTo>
                    <a:pt x="3" y="28"/>
                  </a:lnTo>
                  <a:lnTo>
                    <a:pt x="3" y="28"/>
                  </a:lnTo>
                  <a:lnTo>
                    <a:pt x="3" y="28"/>
                  </a:lnTo>
                  <a:lnTo>
                    <a:pt x="3" y="27"/>
                  </a:lnTo>
                  <a:lnTo>
                    <a:pt x="3" y="26"/>
                  </a:lnTo>
                  <a:lnTo>
                    <a:pt x="3" y="25"/>
                  </a:lnTo>
                  <a:lnTo>
                    <a:pt x="3" y="24"/>
                  </a:lnTo>
                  <a:lnTo>
                    <a:pt x="4" y="23"/>
                  </a:lnTo>
                  <a:lnTo>
                    <a:pt x="4" y="22"/>
                  </a:lnTo>
                  <a:lnTo>
                    <a:pt x="4" y="21"/>
                  </a:lnTo>
                  <a:lnTo>
                    <a:pt x="5" y="20"/>
                  </a:lnTo>
                  <a:lnTo>
                    <a:pt x="5" y="19"/>
                  </a:lnTo>
                  <a:lnTo>
                    <a:pt x="5" y="18"/>
                  </a:lnTo>
                  <a:lnTo>
                    <a:pt x="6" y="17"/>
                  </a:lnTo>
                  <a:lnTo>
                    <a:pt x="6" y="17"/>
                  </a:lnTo>
                  <a:lnTo>
                    <a:pt x="7" y="16"/>
                  </a:lnTo>
                  <a:lnTo>
                    <a:pt x="7" y="15"/>
                  </a:lnTo>
                  <a:lnTo>
                    <a:pt x="7" y="14"/>
                  </a:lnTo>
                  <a:lnTo>
                    <a:pt x="8" y="13"/>
                  </a:lnTo>
                  <a:lnTo>
                    <a:pt x="9" y="13"/>
                  </a:lnTo>
                  <a:lnTo>
                    <a:pt x="9" y="12"/>
                  </a:lnTo>
                  <a:lnTo>
                    <a:pt x="10" y="11"/>
                  </a:lnTo>
                  <a:lnTo>
                    <a:pt x="10" y="10"/>
                  </a:lnTo>
                  <a:lnTo>
                    <a:pt x="11" y="10"/>
                  </a:lnTo>
                  <a:lnTo>
                    <a:pt x="12" y="9"/>
                  </a:lnTo>
                  <a:lnTo>
                    <a:pt x="12" y="8"/>
                  </a:lnTo>
                  <a:lnTo>
                    <a:pt x="13" y="8"/>
                  </a:lnTo>
                  <a:lnTo>
                    <a:pt x="14" y="7"/>
                  </a:lnTo>
                  <a:lnTo>
                    <a:pt x="14" y="7"/>
                  </a:lnTo>
                  <a:lnTo>
                    <a:pt x="15" y="6"/>
                  </a:lnTo>
                  <a:lnTo>
                    <a:pt x="16" y="6"/>
                  </a:lnTo>
                  <a:lnTo>
                    <a:pt x="17" y="5"/>
                  </a:lnTo>
                  <a:lnTo>
                    <a:pt x="18" y="5"/>
                  </a:lnTo>
                  <a:lnTo>
                    <a:pt x="18" y="5"/>
                  </a:lnTo>
                  <a:lnTo>
                    <a:pt x="19" y="4"/>
                  </a:lnTo>
                  <a:lnTo>
                    <a:pt x="20" y="4"/>
                  </a:lnTo>
                  <a:lnTo>
                    <a:pt x="22" y="3"/>
                  </a:lnTo>
                  <a:lnTo>
                    <a:pt x="23" y="3"/>
                  </a:lnTo>
                  <a:lnTo>
                    <a:pt x="24" y="3"/>
                  </a:lnTo>
                  <a:lnTo>
                    <a:pt x="26" y="3"/>
                  </a:lnTo>
                  <a:lnTo>
                    <a:pt x="27" y="2"/>
                  </a:lnTo>
                  <a:lnTo>
                    <a:pt x="29" y="2"/>
                  </a:lnTo>
                  <a:lnTo>
                    <a:pt x="30" y="3"/>
                  </a:lnTo>
                  <a:lnTo>
                    <a:pt x="30" y="3"/>
                  </a:lnTo>
                  <a:lnTo>
                    <a:pt x="30" y="3"/>
                  </a:lnTo>
                  <a:close/>
                </a:path>
              </a:pathLst>
            </a:custGeom>
            <a:solidFill>
              <a:srgbClr val="00466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4" name="Freeform 19"/>
            <p:cNvSpPr>
              <a:spLocks/>
            </p:cNvSpPr>
            <p:nvPr/>
          </p:nvSpPr>
          <p:spPr bwMode="auto">
            <a:xfrm>
              <a:off x="1480" y="1157"/>
              <a:ext cx="23" cy="26"/>
            </a:xfrm>
            <a:custGeom>
              <a:avLst/>
              <a:gdLst>
                <a:gd name="T0" fmla="*/ 11 w 23"/>
                <a:gd name="T1" fmla="*/ 0 h 26"/>
                <a:gd name="T2" fmla="*/ 9 w 23"/>
                <a:gd name="T3" fmla="*/ 0 h 26"/>
                <a:gd name="T4" fmla="*/ 8 w 23"/>
                <a:gd name="T5" fmla="*/ 0 h 26"/>
                <a:gd name="T6" fmla="*/ 6 w 23"/>
                <a:gd name="T7" fmla="*/ 1 h 26"/>
                <a:gd name="T8" fmla="*/ 5 w 23"/>
                <a:gd name="T9" fmla="*/ 2 h 26"/>
                <a:gd name="T10" fmla="*/ 3 w 23"/>
                <a:gd name="T11" fmla="*/ 3 h 26"/>
                <a:gd name="T12" fmla="*/ 2 w 23"/>
                <a:gd name="T13" fmla="*/ 5 h 26"/>
                <a:gd name="T14" fmla="*/ 1 w 23"/>
                <a:gd name="T15" fmla="*/ 6 h 26"/>
                <a:gd name="T16" fmla="*/ 1 w 23"/>
                <a:gd name="T17" fmla="*/ 8 h 26"/>
                <a:gd name="T18" fmla="*/ 0 w 23"/>
                <a:gd name="T19" fmla="*/ 10 h 26"/>
                <a:gd name="T20" fmla="*/ 0 w 23"/>
                <a:gd name="T21" fmla="*/ 12 h 26"/>
                <a:gd name="T22" fmla="*/ 0 w 23"/>
                <a:gd name="T23" fmla="*/ 14 h 26"/>
                <a:gd name="T24" fmla="*/ 0 w 23"/>
                <a:gd name="T25" fmla="*/ 16 h 26"/>
                <a:gd name="T26" fmla="*/ 1 w 23"/>
                <a:gd name="T27" fmla="*/ 18 h 26"/>
                <a:gd name="T28" fmla="*/ 2 w 23"/>
                <a:gd name="T29" fmla="*/ 19 h 26"/>
                <a:gd name="T30" fmla="*/ 3 w 23"/>
                <a:gd name="T31" fmla="*/ 21 h 26"/>
                <a:gd name="T32" fmla="*/ 4 w 23"/>
                <a:gd name="T33" fmla="*/ 22 h 26"/>
                <a:gd name="T34" fmla="*/ 5 w 23"/>
                <a:gd name="T35" fmla="*/ 24 h 26"/>
                <a:gd name="T36" fmla="*/ 6 w 23"/>
                <a:gd name="T37" fmla="*/ 25 h 26"/>
                <a:gd name="T38" fmla="*/ 8 w 23"/>
                <a:gd name="T39" fmla="*/ 26 h 26"/>
                <a:gd name="T40" fmla="*/ 10 w 23"/>
                <a:gd name="T41" fmla="*/ 26 h 26"/>
                <a:gd name="T42" fmla="*/ 11 w 23"/>
                <a:gd name="T43" fmla="*/ 26 h 26"/>
                <a:gd name="T44" fmla="*/ 13 w 23"/>
                <a:gd name="T45" fmla="*/ 26 h 26"/>
                <a:gd name="T46" fmla="*/ 15 w 23"/>
                <a:gd name="T47" fmla="*/ 26 h 26"/>
                <a:gd name="T48" fmla="*/ 16 w 23"/>
                <a:gd name="T49" fmla="*/ 25 h 26"/>
                <a:gd name="T50" fmla="*/ 18 w 23"/>
                <a:gd name="T51" fmla="*/ 24 h 26"/>
                <a:gd name="T52" fmla="*/ 19 w 23"/>
                <a:gd name="T53" fmla="*/ 23 h 26"/>
                <a:gd name="T54" fmla="*/ 20 w 23"/>
                <a:gd name="T55" fmla="*/ 22 h 26"/>
                <a:gd name="T56" fmla="*/ 21 w 23"/>
                <a:gd name="T57" fmla="*/ 20 h 26"/>
                <a:gd name="T58" fmla="*/ 22 w 23"/>
                <a:gd name="T59" fmla="*/ 19 h 26"/>
                <a:gd name="T60" fmla="*/ 23 w 23"/>
                <a:gd name="T61" fmla="*/ 17 h 26"/>
                <a:gd name="T62" fmla="*/ 23 w 23"/>
                <a:gd name="T63" fmla="*/ 15 h 26"/>
                <a:gd name="T64" fmla="*/ 23 w 23"/>
                <a:gd name="T65" fmla="*/ 13 h 26"/>
                <a:gd name="T66" fmla="*/ 23 w 23"/>
                <a:gd name="T67" fmla="*/ 11 h 26"/>
                <a:gd name="T68" fmla="*/ 22 w 23"/>
                <a:gd name="T69" fmla="*/ 9 h 26"/>
                <a:gd name="T70" fmla="*/ 22 w 23"/>
                <a:gd name="T71" fmla="*/ 7 h 26"/>
                <a:gd name="T72" fmla="*/ 21 w 23"/>
                <a:gd name="T73" fmla="*/ 6 h 26"/>
                <a:gd name="T74" fmla="*/ 20 w 23"/>
                <a:gd name="T75" fmla="*/ 4 h 26"/>
                <a:gd name="T76" fmla="*/ 18 w 23"/>
                <a:gd name="T77" fmla="*/ 3 h 26"/>
                <a:gd name="T78" fmla="*/ 17 w 23"/>
                <a:gd name="T79" fmla="*/ 2 h 26"/>
                <a:gd name="T80" fmla="*/ 16 w 23"/>
                <a:gd name="T81" fmla="*/ 1 h 26"/>
                <a:gd name="T82" fmla="*/ 14 w 23"/>
                <a:gd name="T83" fmla="*/ 0 h 26"/>
                <a:gd name="T84" fmla="*/ 12 w 23"/>
                <a:gd name="T85" fmla="*/ 0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3" h="26">
                  <a:moveTo>
                    <a:pt x="12" y="0"/>
                  </a:moveTo>
                  <a:lnTo>
                    <a:pt x="12" y="0"/>
                  </a:lnTo>
                  <a:lnTo>
                    <a:pt x="11" y="0"/>
                  </a:lnTo>
                  <a:lnTo>
                    <a:pt x="10" y="0"/>
                  </a:lnTo>
                  <a:lnTo>
                    <a:pt x="10" y="0"/>
                  </a:lnTo>
                  <a:lnTo>
                    <a:pt x="9" y="0"/>
                  </a:lnTo>
                  <a:lnTo>
                    <a:pt x="9" y="0"/>
                  </a:lnTo>
                  <a:lnTo>
                    <a:pt x="8" y="0"/>
                  </a:lnTo>
                  <a:lnTo>
                    <a:pt x="8" y="0"/>
                  </a:lnTo>
                  <a:lnTo>
                    <a:pt x="7" y="1"/>
                  </a:lnTo>
                  <a:lnTo>
                    <a:pt x="7" y="1"/>
                  </a:lnTo>
                  <a:lnTo>
                    <a:pt x="6" y="1"/>
                  </a:lnTo>
                  <a:lnTo>
                    <a:pt x="6" y="1"/>
                  </a:lnTo>
                  <a:lnTo>
                    <a:pt x="5" y="2"/>
                  </a:lnTo>
                  <a:lnTo>
                    <a:pt x="5" y="2"/>
                  </a:lnTo>
                  <a:lnTo>
                    <a:pt x="4" y="2"/>
                  </a:lnTo>
                  <a:lnTo>
                    <a:pt x="4" y="3"/>
                  </a:lnTo>
                  <a:lnTo>
                    <a:pt x="3" y="3"/>
                  </a:lnTo>
                  <a:lnTo>
                    <a:pt x="3" y="4"/>
                  </a:lnTo>
                  <a:lnTo>
                    <a:pt x="3" y="4"/>
                  </a:lnTo>
                  <a:lnTo>
                    <a:pt x="2" y="5"/>
                  </a:lnTo>
                  <a:lnTo>
                    <a:pt x="2" y="5"/>
                  </a:lnTo>
                  <a:lnTo>
                    <a:pt x="2" y="6"/>
                  </a:lnTo>
                  <a:lnTo>
                    <a:pt x="1" y="6"/>
                  </a:lnTo>
                  <a:lnTo>
                    <a:pt x="1" y="7"/>
                  </a:lnTo>
                  <a:lnTo>
                    <a:pt x="1" y="7"/>
                  </a:lnTo>
                  <a:lnTo>
                    <a:pt x="1" y="8"/>
                  </a:lnTo>
                  <a:lnTo>
                    <a:pt x="1" y="9"/>
                  </a:lnTo>
                  <a:lnTo>
                    <a:pt x="0" y="9"/>
                  </a:lnTo>
                  <a:lnTo>
                    <a:pt x="0" y="10"/>
                  </a:lnTo>
                  <a:lnTo>
                    <a:pt x="0" y="10"/>
                  </a:lnTo>
                  <a:lnTo>
                    <a:pt x="0" y="11"/>
                  </a:lnTo>
                  <a:lnTo>
                    <a:pt x="0" y="12"/>
                  </a:lnTo>
                  <a:lnTo>
                    <a:pt x="0" y="13"/>
                  </a:lnTo>
                  <a:lnTo>
                    <a:pt x="0" y="13"/>
                  </a:lnTo>
                  <a:lnTo>
                    <a:pt x="0" y="14"/>
                  </a:lnTo>
                  <a:lnTo>
                    <a:pt x="0" y="15"/>
                  </a:lnTo>
                  <a:lnTo>
                    <a:pt x="0" y="15"/>
                  </a:lnTo>
                  <a:lnTo>
                    <a:pt x="0" y="16"/>
                  </a:lnTo>
                  <a:lnTo>
                    <a:pt x="0" y="16"/>
                  </a:lnTo>
                  <a:lnTo>
                    <a:pt x="1" y="17"/>
                  </a:lnTo>
                  <a:lnTo>
                    <a:pt x="1" y="18"/>
                  </a:lnTo>
                  <a:lnTo>
                    <a:pt x="1" y="18"/>
                  </a:lnTo>
                  <a:lnTo>
                    <a:pt x="1" y="19"/>
                  </a:lnTo>
                  <a:lnTo>
                    <a:pt x="2" y="19"/>
                  </a:lnTo>
                  <a:lnTo>
                    <a:pt x="2" y="20"/>
                  </a:lnTo>
                  <a:lnTo>
                    <a:pt x="2" y="21"/>
                  </a:lnTo>
                  <a:lnTo>
                    <a:pt x="3" y="21"/>
                  </a:lnTo>
                  <a:lnTo>
                    <a:pt x="3" y="22"/>
                  </a:lnTo>
                  <a:lnTo>
                    <a:pt x="3" y="22"/>
                  </a:lnTo>
                  <a:lnTo>
                    <a:pt x="4" y="22"/>
                  </a:lnTo>
                  <a:lnTo>
                    <a:pt x="4" y="23"/>
                  </a:lnTo>
                  <a:lnTo>
                    <a:pt x="5" y="23"/>
                  </a:lnTo>
                  <a:lnTo>
                    <a:pt x="5" y="24"/>
                  </a:lnTo>
                  <a:lnTo>
                    <a:pt x="5" y="24"/>
                  </a:lnTo>
                  <a:lnTo>
                    <a:pt x="6" y="24"/>
                  </a:lnTo>
                  <a:lnTo>
                    <a:pt x="6" y="25"/>
                  </a:lnTo>
                  <a:lnTo>
                    <a:pt x="7" y="25"/>
                  </a:lnTo>
                  <a:lnTo>
                    <a:pt x="7" y="25"/>
                  </a:lnTo>
                  <a:lnTo>
                    <a:pt x="8" y="26"/>
                  </a:lnTo>
                  <a:lnTo>
                    <a:pt x="9" y="26"/>
                  </a:lnTo>
                  <a:lnTo>
                    <a:pt x="9" y="26"/>
                  </a:lnTo>
                  <a:lnTo>
                    <a:pt x="10" y="26"/>
                  </a:lnTo>
                  <a:lnTo>
                    <a:pt x="10" y="26"/>
                  </a:lnTo>
                  <a:lnTo>
                    <a:pt x="11" y="26"/>
                  </a:lnTo>
                  <a:lnTo>
                    <a:pt x="11" y="26"/>
                  </a:lnTo>
                  <a:lnTo>
                    <a:pt x="12" y="26"/>
                  </a:lnTo>
                  <a:lnTo>
                    <a:pt x="13" y="26"/>
                  </a:lnTo>
                  <a:lnTo>
                    <a:pt x="13" y="26"/>
                  </a:lnTo>
                  <a:lnTo>
                    <a:pt x="14" y="26"/>
                  </a:lnTo>
                  <a:lnTo>
                    <a:pt x="14" y="26"/>
                  </a:lnTo>
                  <a:lnTo>
                    <a:pt x="15" y="26"/>
                  </a:lnTo>
                  <a:lnTo>
                    <a:pt x="15" y="26"/>
                  </a:lnTo>
                  <a:lnTo>
                    <a:pt x="16" y="25"/>
                  </a:lnTo>
                  <a:lnTo>
                    <a:pt x="16" y="25"/>
                  </a:lnTo>
                  <a:lnTo>
                    <a:pt x="17" y="25"/>
                  </a:lnTo>
                  <a:lnTo>
                    <a:pt x="17" y="25"/>
                  </a:lnTo>
                  <a:lnTo>
                    <a:pt x="18" y="24"/>
                  </a:lnTo>
                  <a:lnTo>
                    <a:pt x="18" y="24"/>
                  </a:lnTo>
                  <a:lnTo>
                    <a:pt x="19" y="24"/>
                  </a:lnTo>
                  <a:lnTo>
                    <a:pt x="19" y="23"/>
                  </a:lnTo>
                  <a:lnTo>
                    <a:pt x="20" y="23"/>
                  </a:lnTo>
                  <a:lnTo>
                    <a:pt x="20" y="22"/>
                  </a:lnTo>
                  <a:lnTo>
                    <a:pt x="20" y="22"/>
                  </a:lnTo>
                  <a:lnTo>
                    <a:pt x="21" y="21"/>
                  </a:lnTo>
                  <a:lnTo>
                    <a:pt x="21" y="21"/>
                  </a:lnTo>
                  <a:lnTo>
                    <a:pt x="21" y="20"/>
                  </a:lnTo>
                  <a:lnTo>
                    <a:pt x="22" y="20"/>
                  </a:lnTo>
                  <a:lnTo>
                    <a:pt x="22" y="19"/>
                  </a:lnTo>
                  <a:lnTo>
                    <a:pt x="22" y="19"/>
                  </a:lnTo>
                  <a:lnTo>
                    <a:pt x="22" y="18"/>
                  </a:lnTo>
                  <a:lnTo>
                    <a:pt x="22" y="17"/>
                  </a:lnTo>
                  <a:lnTo>
                    <a:pt x="23" y="17"/>
                  </a:lnTo>
                  <a:lnTo>
                    <a:pt x="23" y="16"/>
                  </a:lnTo>
                  <a:lnTo>
                    <a:pt x="23" y="16"/>
                  </a:lnTo>
                  <a:lnTo>
                    <a:pt x="23" y="15"/>
                  </a:lnTo>
                  <a:lnTo>
                    <a:pt x="23" y="14"/>
                  </a:lnTo>
                  <a:lnTo>
                    <a:pt x="23" y="14"/>
                  </a:lnTo>
                  <a:lnTo>
                    <a:pt x="23" y="13"/>
                  </a:lnTo>
                  <a:lnTo>
                    <a:pt x="23" y="12"/>
                  </a:lnTo>
                  <a:lnTo>
                    <a:pt x="23" y="12"/>
                  </a:lnTo>
                  <a:lnTo>
                    <a:pt x="23" y="11"/>
                  </a:lnTo>
                  <a:lnTo>
                    <a:pt x="23" y="10"/>
                  </a:lnTo>
                  <a:lnTo>
                    <a:pt x="23" y="10"/>
                  </a:lnTo>
                  <a:lnTo>
                    <a:pt x="22" y="9"/>
                  </a:lnTo>
                  <a:lnTo>
                    <a:pt x="22" y="8"/>
                  </a:lnTo>
                  <a:lnTo>
                    <a:pt x="22" y="8"/>
                  </a:lnTo>
                  <a:lnTo>
                    <a:pt x="22" y="7"/>
                  </a:lnTo>
                  <a:lnTo>
                    <a:pt x="21" y="7"/>
                  </a:lnTo>
                  <a:lnTo>
                    <a:pt x="21" y="6"/>
                  </a:lnTo>
                  <a:lnTo>
                    <a:pt x="21" y="6"/>
                  </a:lnTo>
                  <a:lnTo>
                    <a:pt x="21" y="5"/>
                  </a:lnTo>
                  <a:lnTo>
                    <a:pt x="20" y="4"/>
                  </a:lnTo>
                  <a:lnTo>
                    <a:pt x="20" y="4"/>
                  </a:lnTo>
                  <a:lnTo>
                    <a:pt x="19" y="4"/>
                  </a:lnTo>
                  <a:lnTo>
                    <a:pt x="19" y="3"/>
                  </a:lnTo>
                  <a:lnTo>
                    <a:pt x="18" y="3"/>
                  </a:lnTo>
                  <a:lnTo>
                    <a:pt x="18" y="2"/>
                  </a:lnTo>
                  <a:lnTo>
                    <a:pt x="18" y="2"/>
                  </a:lnTo>
                  <a:lnTo>
                    <a:pt x="17" y="2"/>
                  </a:lnTo>
                  <a:lnTo>
                    <a:pt x="17" y="1"/>
                  </a:lnTo>
                  <a:lnTo>
                    <a:pt x="16" y="1"/>
                  </a:lnTo>
                  <a:lnTo>
                    <a:pt x="16" y="1"/>
                  </a:lnTo>
                  <a:lnTo>
                    <a:pt x="15" y="1"/>
                  </a:lnTo>
                  <a:lnTo>
                    <a:pt x="15" y="0"/>
                  </a:lnTo>
                  <a:lnTo>
                    <a:pt x="14" y="0"/>
                  </a:lnTo>
                  <a:lnTo>
                    <a:pt x="13" y="0"/>
                  </a:lnTo>
                  <a:lnTo>
                    <a:pt x="13" y="0"/>
                  </a:lnTo>
                  <a:lnTo>
                    <a:pt x="12" y="0"/>
                  </a:lnTo>
                  <a:close/>
                </a:path>
              </a:pathLst>
            </a:custGeom>
            <a:solidFill>
              <a:srgbClr val="13151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46" name="Freeform 20"/>
            <p:cNvSpPr>
              <a:spLocks/>
            </p:cNvSpPr>
            <p:nvPr/>
          </p:nvSpPr>
          <p:spPr bwMode="auto">
            <a:xfrm>
              <a:off x="1474" y="1153"/>
              <a:ext cx="12" cy="14"/>
            </a:xfrm>
            <a:custGeom>
              <a:avLst/>
              <a:gdLst>
                <a:gd name="T0" fmla="*/ 7 w 12"/>
                <a:gd name="T1" fmla="*/ 1 h 14"/>
                <a:gd name="T2" fmla="*/ 8 w 12"/>
                <a:gd name="T3" fmla="*/ 1 h 14"/>
                <a:gd name="T4" fmla="*/ 9 w 12"/>
                <a:gd name="T5" fmla="*/ 2 h 14"/>
                <a:gd name="T6" fmla="*/ 10 w 12"/>
                <a:gd name="T7" fmla="*/ 2 h 14"/>
                <a:gd name="T8" fmla="*/ 11 w 12"/>
                <a:gd name="T9" fmla="*/ 3 h 14"/>
                <a:gd name="T10" fmla="*/ 11 w 12"/>
                <a:gd name="T11" fmla="*/ 5 h 14"/>
                <a:gd name="T12" fmla="*/ 12 w 12"/>
                <a:gd name="T13" fmla="*/ 6 h 14"/>
                <a:gd name="T14" fmla="*/ 12 w 12"/>
                <a:gd name="T15" fmla="*/ 7 h 14"/>
                <a:gd name="T16" fmla="*/ 12 w 12"/>
                <a:gd name="T17" fmla="*/ 9 h 14"/>
                <a:gd name="T18" fmla="*/ 12 w 12"/>
                <a:gd name="T19" fmla="*/ 10 h 14"/>
                <a:gd name="T20" fmla="*/ 11 w 12"/>
                <a:gd name="T21" fmla="*/ 11 h 14"/>
                <a:gd name="T22" fmla="*/ 10 w 12"/>
                <a:gd name="T23" fmla="*/ 12 h 14"/>
                <a:gd name="T24" fmla="*/ 10 w 12"/>
                <a:gd name="T25" fmla="*/ 13 h 14"/>
                <a:gd name="T26" fmla="*/ 9 w 12"/>
                <a:gd name="T27" fmla="*/ 14 h 14"/>
                <a:gd name="T28" fmla="*/ 7 w 12"/>
                <a:gd name="T29" fmla="*/ 14 h 14"/>
                <a:gd name="T30" fmla="*/ 6 w 12"/>
                <a:gd name="T31" fmla="*/ 14 h 14"/>
                <a:gd name="T32" fmla="*/ 5 w 12"/>
                <a:gd name="T33" fmla="*/ 14 h 14"/>
                <a:gd name="T34" fmla="*/ 4 w 12"/>
                <a:gd name="T35" fmla="*/ 14 h 14"/>
                <a:gd name="T36" fmla="*/ 3 w 12"/>
                <a:gd name="T37" fmla="*/ 13 h 14"/>
                <a:gd name="T38" fmla="*/ 2 w 12"/>
                <a:gd name="T39" fmla="*/ 12 h 14"/>
                <a:gd name="T40" fmla="*/ 1 w 12"/>
                <a:gd name="T41" fmla="*/ 11 h 14"/>
                <a:gd name="T42" fmla="*/ 1 w 12"/>
                <a:gd name="T43" fmla="*/ 10 h 14"/>
                <a:gd name="T44" fmla="*/ 0 w 12"/>
                <a:gd name="T45" fmla="*/ 9 h 14"/>
                <a:gd name="T46" fmla="*/ 0 w 12"/>
                <a:gd name="T47" fmla="*/ 7 h 14"/>
                <a:gd name="T48" fmla="*/ 0 w 12"/>
                <a:gd name="T49" fmla="*/ 6 h 14"/>
                <a:gd name="T50" fmla="*/ 0 w 12"/>
                <a:gd name="T51" fmla="*/ 5 h 14"/>
                <a:gd name="T52" fmla="*/ 1 w 12"/>
                <a:gd name="T53" fmla="*/ 3 h 14"/>
                <a:gd name="T54" fmla="*/ 2 w 12"/>
                <a:gd name="T55" fmla="*/ 2 h 14"/>
                <a:gd name="T56" fmla="*/ 3 w 12"/>
                <a:gd name="T57" fmla="*/ 2 h 14"/>
                <a:gd name="T58" fmla="*/ 4 w 12"/>
                <a:gd name="T59" fmla="*/ 1 h 14"/>
                <a:gd name="T60" fmla="*/ 5 w 12"/>
                <a:gd name="T61" fmla="*/ 1 h 14"/>
                <a:gd name="T62" fmla="*/ 6 w 12"/>
                <a:gd name="T63" fmla="*/ 0 h 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2" h="14">
                  <a:moveTo>
                    <a:pt x="6" y="0"/>
                  </a:moveTo>
                  <a:lnTo>
                    <a:pt x="7" y="1"/>
                  </a:lnTo>
                  <a:lnTo>
                    <a:pt x="8" y="1"/>
                  </a:lnTo>
                  <a:lnTo>
                    <a:pt x="8" y="1"/>
                  </a:lnTo>
                  <a:lnTo>
                    <a:pt x="9" y="1"/>
                  </a:lnTo>
                  <a:lnTo>
                    <a:pt x="9" y="2"/>
                  </a:lnTo>
                  <a:lnTo>
                    <a:pt x="10" y="2"/>
                  </a:lnTo>
                  <a:lnTo>
                    <a:pt x="10" y="2"/>
                  </a:lnTo>
                  <a:lnTo>
                    <a:pt x="11" y="3"/>
                  </a:lnTo>
                  <a:lnTo>
                    <a:pt x="11" y="3"/>
                  </a:lnTo>
                  <a:lnTo>
                    <a:pt x="11" y="4"/>
                  </a:lnTo>
                  <a:lnTo>
                    <a:pt x="11" y="5"/>
                  </a:lnTo>
                  <a:lnTo>
                    <a:pt x="12" y="5"/>
                  </a:lnTo>
                  <a:lnTo>
                    <a:pt x="12" y="6"/>
                  </a:lnTo>
                  <a:lnTo>
                    <a:pt x="12" y="6"/>
                  </a:lnTo>
                  <a:lnTo>
                    <a:pt x="12" y="7"/>
                  </a:lnTo>
                  <a:lnTo>
                    <a:pt x="12" y="8"/>
                  </a:lnTo>
                  <a:lnTo>
                    <a:pt x="12" y="9"/>
                  </a:lnTo>
                  <a:lnTo>
                    <a:pt x="12" y="9"/>
                  </a:lnTo>
                  <a:lnTo>
                    <a:pt x="12" y="10"/>
                  </a:lnTo>
                  <a:lnTo>
                    <a:pt x="11" y="10"/>
                  </a:lnTo>
                  <a:lnTo>
                    <a:pt x="11" y="11"/>
                  </a:lnTo>
                  <a:lnTo>
                    <a:pt x="11" y="12"/>
                  </a:lnTo>
                  <a:lnTo>
                    <a:pt x="10" y="12"/>
                  </a:lnTo>
                  <a:lnTo>
                    <a:pt x="10" y="13"/>
                  </a:lnTo>
                  <a:lnTo>
                    <a:pt x="10" y="13"/>
                  </a:lnTo>
                  <a:lnTo>
                    <a:pt x="9" y="13"/>
                  </a:lnTo>
                  <a:lnTo>
                    <a:pt x="9" y="14"/>
                  </a:lnTo>
                  <a:lnTo>
                    <a:pt x="8" y="14"/>
                  </a:lnTo>
                  <a:lnTo>
                    <a:pt x="7" y="14"/>
                  </a:lnTo>
                  <a:lnTo>
                    <a:pt x="7" y="14"/>
                  </a:lnTo>
                  <a:lnTo>
                    <a:pt x="6" y="14"/>
                  </a:lnTo>
                  <a:lnTo>
                    <a:pt x="6" y="14"/>
                  </a:lnTo>
                  <a:lnTo>
                    <a:pt x="5" y="14"/>
                  </a:lnTo>
                  <a:lnTo>
                    <a:pt x="5" y="14"/>
                  </a:lnTo>
                  <a:lnTo>
                    <a:pt x="4" y="14"/>
                  </a:lnTo>
                  <a:lnTo>
                    <a:pt x="3" y="13"/>
                  </a:lnTo>
                  <a:lnTo>
                    <a:pt x="3" y="13"/>
                  </a:lnTo>
                  <a:lnTo>
                    <a:pt x="3" y="13"/>
                  </a:lnTo>
                  <a:lnTo>
                    <a:pt x="2" y="12"/>
                  </a:lnTo>
                  <a:lnTo>
                    <a:pt x="2" y="12"/>
                  </a:lnTo>
                  <a:lnTo>
                    <a:pt x="1" y="11"/>
                  </a:lnTo>
                  <a:lnTo>
                    <a:pt x="1" y="11"/>
                  </a:lnTo>
                  <a:lnTo>
                    <a:pt x="1" y="10"/>
                  </a:lnTo>
                  <a:lnTo>
                    <a:pt x="0" y="9"/>
                  </a:lnTo>
                  <a:lnTo>
                    <a:pt x="0" y="9"/>
                  </a:lnTo>
                  <a:lnTo>
                    <a:pt x="0" y="8"/>
                  </a:lnTo>
                  <a:lnTo>
                    <a:pt x="0" y="7"/>
                  </a:lnTo>
                  <a:lnTo>
                    <a:pt x="0" y="7"/>
                  </a:lnTo>
                  <a:lnTo>
                    <a:pt x="0" y="6"/>
                  </a:lnTo>
                  <a:lnTo>
                    <a:pt x="0" y="5"/>
                  </a:lnTo>
                  <a:lnTo>
                    <a:pt x="0" y="5"/>
                  </a:lnTo>
                  <a:lnTo>
                    <a:pt x="1" y="4"/>
                  </a:lnTo>
                  <a:lnTo>
                    <a:pt x="1" y="3"/>
                  </a:lnTo>
                  <a:lnTo>
                    <a:pt x="1" y="3"/>
                  </a:lnTo>
                  <a:lnTo>
                    <a:pt x="2" y="2"/>
                  </a:lnTo>
                  <a:lnTo>
                    <a:pt x="2" y="2"/>
                  </a:lnTo>
                  <a:lnTo>
                    <a:pt x="3" y="2"/>
                  </a:lnTo>
                  <a:lnTo>
                    <a:pt x="3" y="1"/>
                  </a:lnTo>
                  <a:lnTo>
                    <a:pt x="4" y="1"/>
                  </a:lnTo>
                  <a:lnTo>
                    <a:pt x="4" y="1"/>
                  </a:lnTo>
                  <a:lnTo>
                    <a:pt x="5" y="1"/>
                  </a:lnTo>
                  <a:lnTo>
                    <a:pt x="5" y="0"/>
                  </a:lnTo>
                  <a:lnTo>
                    <a:pt x="6" y="0"/>
                  </a:lnTo>
                  <a:lnTo>
                    <a:pt x="6"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0" name="Freeform 21"/>
            <p:cNvSpPr>
              <a:spLocks/>
            </p:cNvSpPr>
            <p:nvPr/>
          </p:nvSpPr>
          <p:spPr bwMode="auto">
            <a:xfrm>
              <a:off x="1437" y="1075"/>
              <a:ext cx="112" cy="45"/>
            </a:xfrm>
            <a:custGeom>
              <a:avLst/>
              <a:gdLst>
                <a:gd name="T0" fmla="*/ 0 w 112"/>
                <a:gd name="T1" fmla="*/ 45 h 45"/>
                <a:gd name="T2" fmla="*/ 66 w 112"/>
                <a:gd name="T3" fmla="*/ 10 h 45"/>
                <a:gd name="T4" fmla="*/ 112 w 112"/>
                <a:gd name="T5" fmla="*/ 23 h 45"/>
                <a:gd name="T6" fmla="*/ 111 w 112"/>
                <a:gd name="T7" fmla="*/ 17 h 45"/>
                <a:gd name="T8" fmla="*/ 68 w 112"/>
                <a:gd name="T9" fmla="*/ 0 h 45"/>
                <a:gd name="T10" fmla="*/ 8 w 112"/>
                <a:gd name="T11" fmla="*/ 23 h 45"/>
                <a:gd name="T12" fmla="*/ 0 w 112"/>
                <a:gd name="T13" fmla="*/ 45 h 45"/>
              </a:gdLst>
              <a:ahLst/>
              <a:cxnLst>
                <a:cxn ang="0">
                  <a:pos x="T0" y="T1"/>
                </a:cxn>
                <a:cxn ang="0">
                  <a:pos x="T2" y="T3"/>
                </a:cxn>
                <a:cxn ang="0">
                  <a:pos x="T4" y="T5"/>
                </a:cxn>
                <a:cxn ang="0">
                  <a:pos x="T6" y="T7"/>
                </a:cxn>
                <a:cxn ang="0">
                  <a:pos x="T8" y="T9"/>
                </a:cxn>
                <a:cxn ang="0">
                  <a:pos x="T10" y="T11"/>
                </a:cxn>
                <a:cxn ang="0">
                  <a:pos x="T12" y="T13"/>
                </a:cxn>
              </a:cxnLst>
              <a:rect l="0" t="0" r="r" b="b"/>
              <a:pathLst>
                <a:path w="112" h="45">
                  <a:moveTo>
                    <a:pt x="0" y="45"/>
                  </a:moveTo>
                  <a:lnTo>
                    <a:pt x="66" y="10"/>
                  </a:lnTo>
                  <a:lnTo>
                    <a:pt x="112" y="23"/>
                  </a:lnTo>
                  <a:lnTo>
                    <a:pt x="111" y="17"/>
                  </a:lnTo>
                  <a:lnTo>
                    <a:pt x="68" y="0"/>
                  </a:lnTo>
                  <a:lnTo>
                    <a:pt x="8" y="23"/>
                  </a:lnTo>
                  <a:lnTo>
                    <a:pt x="0" y="45"/>
                  </a:lnTo>
                  <a:close/>
                </a:path>
              </a:pathLst>
            </a:custGeom>
            <a:solidFill>
              <a:srgbClr val="9A652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3" name="Freeform 22"/>
            <p:cNvSpPr>
              <a:spLocks/>
            </p:cNvSpPr>
            <p:nvPr/>
          </p:nvSpPr>
          <p:spPr bwMode="auto">
            <a:xfrm>
              <a:off x="1343" y="1154"/>
              <a:ext cx="103" cy="128"/>
            </a:xfrm>
            <a:custGeom>
              <a:avLst/>
              <a:gdLst>
                <a:gd name="T0" fmla="*/ 43 w 79"/>
                <a:gd name="T1" fmla="*/ 5 h 123"/>
                <a:gd name="T2" fmla="*/ 45 w 79"/>
                <a:gd name="T3" fmla="*/ 12 h 123"/>
                <a:gd name="T4" fmla="*/ 47 w 79"/>
                <a:gd name="T5" fmla="*/ 20 h 123"/>
                <a:gd name="T6" fmla="*/ 49 w 79"/>
                <a:gd name="T7" fmla="*/ 27 h 123"/>
                <a:gd name="T8" fmla="*/ 53 w 79"/>
                <a:gd name="T9" fmla="*/ 35 h 123"/>
                <a:gd name="T10" fmla="*/ 57 w 79"/>
                <a:gd name="T11" fmla="*/ 46 h 123"/>
                <a:gd name="T12" fmla="*/ 65 w 79"/>
                <a:gd name="T13" fmla="*/ 62 h 123"/>
                <a:gd name="T14" fmla="*/ 72 w 79"/>
                <a:gd name="T15" fmla="*/ 78 h 123"/>
                <a:gd name="T16" fmla="*/ 76 w 79"/>
                <a:gd name="T17" fmla="*/ 86 h 123"/>
                <a:gd name="T18" fmla="*/ 77 w 79"/>
                <a:gd name="T19" fmla="*/ 90 h 123"/>
                <a:gd name="T20" fmla="*/ 78 w 79"/>
                <a:gd name="T21" fmla="*/ 93 h 123"/>
                <a:gd name="T22" fmla="*/ 78 w 79"/>
                <a:gd name="T23" fmla="*/ 96 h 123"/>
                <a:gd name="T24" fmla="*/ 79 w 79"/>
                <a:gd name="T25" fmla="*/ 99 h 123"/>
                <a:gd name="T26" fmla="*/ 78 w 79"/>
                <a:gd name="T27" fmla="*/ 102 h 123"/>
                <a:gd name="T28" fmla="*/ 77 w 79"/>
                <a:gd name="T29" fmla="*/ 104 h 123"/>
                <a:gd name="T30" fmla="*/ 76 w 79"/>
                <a:gd name="T31" fmla="*/ 106 h 123"/>
                <a:gd name="T32" fmla="*/ 75 w 79"/>
                <a:gd name="T33" fmla="*/ 108 h 123"/>
                <a:gd name="T34" fmla="*/ 73 w 79"/>
                <a:gd name="T35" fmla="*/ 110 h 123"/>
                <a:gd name="T36" fmla="*/ 70 w 79"/>
                <a:gd name="T37" fmla="*/ 111 h 123"/>
                <a:gd name="T38" fmla="*/ 63 w 79"/>
                <a:gd name="T39" fmla="*/ 114 h 123"/>
                <a:gd name="T40" fmla="*/ 58 w 79"/>
                <a:gd name="T41" fmla="*/ 116 h 123"/>
                <a:gd name="T42" fmla="*/ 52 w 79"/>
                <a:gd name="T43" fmla="*/ 118 h 123"/>
                <a:gd name="T44" fmla="*/ 45 w 79"/>
                <a:gd name="T45" fmla="*/ 120 h 123"/>
                <a:gd name="T46" fmla="*/ 38 w 79"/>
                <a:gd name="T47" fmla="*/ 121 h 123"/>
                <a:gd name="T48" fmla="*/ 31 w 79"/>
                <a:gd name="T49" fmla="*/ 122 h 123"/>
                <a:gd name="T50" fmla="*/ 24 w 79"/>
                <a:gd name="T51" fmla="*/ 123 h 123"/>
                <a:gd name="T52" fmla="*/ 16 w 79"/>
                <a:gd name="T53" fmla="*/ 123 h 123"/>
                <a:gd name="T54" fmla="*/ 8 w 79"/>
                <a:gd name="T55" fmla="*/ 122 h 123"/>
                <a:gd name="T56" fmla="*/ 0 w 79"/>
                <a:gd name="T57" fmla="*/ 120 h 123"/>
                <a:gd name="T58" fmla="*/ 11 w 79"/>
                <a:gd name="T59" fmla="*/ 120 h 123"/>
                <a:gd name="T60" fmla="*/ 22 w 79"/>
                <a:gd name="T61" fmla="*/ 120 h 123"/>
                <a:gd name="T62" fmla="*/ 31 w 79"/>
                <a:gd name="T63" fmla="*/ 119 h 123"/>
                <a:gd name="T64" fmla="*/ 40 w 79"/>
                <a:gd name="T65" fmla="*/ 117 h 123"/>
                <a:gd name="T66" fmla="*/ 48 w 79"/>
                <a:gd name="T67" fmla="*/ 115 h 123"/>
                <a:gd name="T68" fmla="*/ 55 w 79"/>
                <a:gd name="T69" fmla="*/ 111 h 123"/>
                <a:gd name="T70" fmla="*/ 60 w 79"/>
                <a:gd name="T71" fmla="*/ 107 h 123"/>
                <a:gd name="T72" fmla="*/ 64 w 79"/>
                <a:gd name="T73" fmla="*/ 102 h 123"/>
                <a:gd name="T74" fmla="*/ 66 w 79"/>
                <a:gd name="T75" fmla="*/ 95 h 123"/>
                <a:gd name="T76" fmla="*/ 67 w 79"/>
                <a:gd name="T77" fmla="*/ 87 h 123"/>
                <a:gd name="T78" fmla="*/ 66 w 79"/>
                <a:gd name="T79" fmla="*/ 79 h 123"/>
                <a:gd name="T80" fmla="*/ 63 w 79"/>
                <a:gd name="T81" fmla="*/ 72 h 123"/>
                <a:gd name="T82" fmla="*/ 57 w 79"/>
                <a:gd name="T83" fmla="*/ 57 h 123"/>
                <a:gd name="T84" fmla="*/ 51 w 79"/>
                <a:gd name="T85" fmla="*/ 41 h 123"/>
                <a:gd name="T86" fmla="*/ 48 w 79"/>
                <a:gd name="T87" fmla="*/ 33 h 123"/>
                <a:gd name="T88" fmla="*/ 46 w 79"/>
                <a:gd name="T89" fmla="*/ 26 h 123"/>
                <a:gd name="T90" fmla="*/ 44 w 79"/>
                <a:gd name="T91" fmla="*/ 18 h 123"/>
                <a:gd name="T92" fmla="*/ 43 w 79"/>
                <a:gd name="T93" fmla="*/ 10 h 123"/>
                <a:gd name="T94" fmla="*/ 42 w 79"/>
                <a:gd name="T95" fmla="*/ 3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79" h="123">
                  <a:moveTo>
                    <a:pt x="42" y="0"/>
                  </a:moveTo>
                  <a:lnTo>
                    <a:pt x="43" y="3"/>
                  </a:lnTo>
                  <a:lnTo>
                    <a:pt x="43" y="5"/>
                  </a:lnTo>
                  <a:lnTo>
                    <a:pt x="43" y="7"/>
                  </a:lnTo>
                  <a:lnTo>
                    <a:pt x="44" y="10"/>
                  </a:lnTo>
                  <a:lnTo>
                    <a:pt x="45" y="12"/>
                  </a:lnTo>
                  <a:lnTo>
                    <a:pt x="45" y="15"/>
                  </a:lnTo>
                  <a:lnTo>
                    <a:pt x="46" y="17"/>
                  </a:lnTo>
                  <a:lnTo>
                    <a:pt x="47" y="20"/>
                  </a:lnTo>
                  <a:lnTo>
                    <a:pt x="48" y="22"/>
                  </a:lnTo>
                  <a:lnTo>
                    <a:pt x="49" y="25"/>
                  </a:lnTo>
                  <a:lnTo>
                    <a:pt x="49" y="27"/>
                  </a:lnTo>
                  <a:lnTo>
                    <a:pt x="51" y="30"/>
                  </a:lnTo>
                  <a:lnTo>
                    <a:pt x="52" y="32"/>
                  </a:lnTo>
                  <a:lnTo>
                    <a:pt x="53" y="35"/>
                  </a:lnTo>
                  <a:lnTo>
                    <a:pt x="54" y="38"/>
                  </a:lnTo>
                  <a:lnTo>
                    <a:pt x="55" y="40"/>
                  </a:lnTo>
                  <a:lnTo>
                    <a:pt x="57" y="46"/>
                  </a:lnTo>
                  <a:lnTo>
                    <a:pt x="59" y="51"/>
                  </a:lnTo>
                  <a:lnTo>
                    <a:pt x="62" y="56"/>
                  </a:lnTo>
                  <a:lnTo>
                    <a:pt x="65" y="62"/>
                  </a:lnTo>
                  <a:lnTo>
                    <a:pt x="67" y="67"/>
                  </a:lnTo>
                  <a:lnTo>
                    <a:pt x="69" y="73"/>
                  </a:lnTo>
                  <a:lnTo>
                    <a:pt x="72" y="78"/>
                  </a:lnTo>
                  <a:lnTo>
                    <a:pt x="74" y="84"/>
                  </a:lnTo>
                  <a:lnTo>
                    <a:pt x="75" y="85"/>
                  </a:lnTo>
                  <a:lnTo>
                    <a:pt x="76" y="86"/>
                  </a:lnTo>
                  <a:lnTo>
                    <a:pt x="76" y="87"/>
                  </a:lnTo>
                  <a:lnTo>
                    <a:pt x="77" y="89"/>
                  </a:lnTo>
                  <a:lnTo>
                    <a:pt x="77" y="90"/>
                  </a:lnTo>
                  <a:lnTo>
                    <a:pt x="77" y="91"/>
                  </a:lnTo>
                  <a:lnTo>
                    <a:pt x="78" y="92"/>
                  </a:lnTo>
                  <a:lnTo>
                    <a:pt x="78" y="93"/>
                  </a:lnTo>
                  <a:lnTo>
                    <a:pt x="78" y="94"/>
                  </a:lnTo>
                  <a:lnTo>
                    <a:pt x="78" y="95"/>
                  </a:lnTo>
                  <a:lnTo>
                    <a:pt x="78" y="96"/>
                  </a:lnTo>
                  <a:lnTo>
                    <a:pt x="79" y="97"/>
                  </a:lnTo>
                  <a:lnTo>
                    <a:pt x="79" y="98"/>
                  </a:lnTo>
                  <a:lnTo>
                    <a:pt x="79" y="99"/>
                  </a:lnTo>
                  <a:lnTo>
                    <a:pt x="78" y="100"/>
                  </a:lnTo>
                  <a:lnTo>
                    <a:pt x="78" y="101"/>
                  </a:lnTo>
                  <a:lnTo>
                    <a:pt x="78" y="102"/>
                  </a:lnTo>
                  <a:lnTo>
                    <a:pt x="78" y="103"/>
                  </a:lnTo>
                  <a:lnTo>
                    <a:pt x="78" y="103"/>
                  </a:lnTo>
                  <a:lnTo>
                    <a:pt x="77" y="104"/>
                  </a:lnTo>
                  <a:lnTo>
                    <a:pt x="77" y="105"/>
                  </a:lnTo>
                  <a:lnTo>
                    <a:pt x="77" y="105"/>
                  </a:lnTo>
                  <a:lnTo>
                    <a:pt x="76" y="106"/>
                  </a:lnTo>
                  <a:lnTo>
                    <a:pt x="76" y="107"/>
                  </a:lnTo>
                  <a:lnTo>
                    <a:pt x="75" y="107"/>
                  </a:lnTo>
                  <a:lnTo>
                    <a:pt x="75" y="108"/>
                  </a:lnTo>
                  <a:lnTo>
                    <a:pt x="74" y="109"/>
                  </a:lnTo>
                  <a:lnTo>
                    <a:pt x="73" y="109"/>
                  </a:lnTo>
                  <a:lnTo>
                    <a:pt x="73" y="110"/>
                  </a:lnTo>
                  <a:lnTo>
                    <a:pt x="72" y="110"/>
                  </a:lnTo>
                  <a:lnTo>
                    <a:pt x="71" y="110"/>
                  </a:lnTo>
                  <a:lnTo>
                    <a:pt x="70" y="111"/>
                  </a:lnTo>
                  <a:lnTo>
                    <a:pt x="67" y="112"/>
                  </a:lnTo>
                  <a:lnTo>
                    <a:pt x="64" y="113"/>
                  </a:lnTo>
                  <a:lnTo>
                    <a:pt x="63" y="114"/>
                  </a:lnTo>
                  <a:lnTo>
                    <a:pt x="61" y="115"/>
                  </a:lnTo>
                  <a:lnTo>
                    <a:pt x="59" y="115"/>
                  </a:lnTo>
                  <a:lnTo>
                    <a:pt x="58" y="116"/>
                  </a:lnTo>
                  <a:lnTo>
                    <a:pt x="56" y="117"/>
                  </a:lnTo>
                  <a:lnTo>
                    <a:pt x="54" y="117"/>
                  </a:lnTo>
                  <a:lnTo>
                    <a:pt x="52" y="118"/>
                  </a:lnTo>
                  <a:lnTo>
                    <a:pt x="49" y="119"/>
                  </a:lnTo>
                  <a:lnTo>
                    <a:pt x="47" y="119"/>
                  </a:lnTo>
                  <a:lnTo>
                    <a:pt x="45" y="120"/>
                  </a:lnTo>
                  <a:lnTo>
                    <a:pt x="43" y="120"/>
                  </a:lnTo>
                  <a:lnTo>
                    <a:pt x="41" y="121"/>
                  </a:lnTo>
                  <a:lnTo>
                    <a:pt x="38" y="121"/>
                  </a:lnTo>
                  <a:lnTo>
                    <a:pt x="36" y="122"/>
                  </a:lnTo>
                  <a:lnTo>
                    <a:pt x="34" y="122"/>
                  </a:lnTo>
                  <a:lnTo>
                    <a:pt x="31" y="122"/>
                  </a:lnTo>
                  <a:lnTo>
                    <a:pt x="29" y="123"/>
                  </a:lnTo>
                  <a:lnTo>
                    <a:pt x="26" y="123"/>
                  </a:lnTo>
                  <a:lnTo>
                    <a:pt x="24" y="123"/>
                  </a:lnTo>
                  <a:lnTo>
                    <a:pt x="21" y="123"/>
                  </a:lnTo>
                  <a:lnTo>
                    <a:pt x="19" y="123"/>
                  </a:lnTo>
                  <a:lnTo>
                    <a:pt x="16" y="123"/>
                  </a:lnTo>
                  <a:lnTo>
                    <a:pt x="13" y="123"/>
                  </a:lnTo>
                  <a:lnTo>
                    <a:pt x="11" y="122"/>
                  </a:lnTo>
                  <a:lnTo>
                    <a:pt x="8" y="122"/>
                  </a:lnTo>
                  <a:lnTo>
                    <a:pt x="6" y="121"/>
                  </a:lnTo>
                  <a:lnTo>
                    <a:pt x="3" y="121"/>
                  </a:lnTo>
                  <a:lnTo>
                    <a:pt x="0" y="120"/>
                  </a:lnTo>
                  <a:lnTo>
                    <a:pt x="4" y="120"/>
                  </a:lnTo>
                  <a:lnTo>
                    <a:pt x="8" y="120"/>
                  </a:lnTo>
                  <a:lnTo>
                    <a:pt x="11" y="120"/>
                  </a:lnTo>
                  <a:lnTo>
                    <a:pt x="15" y="120"/>
                  </a:lnTo>
                  <a:lnTo>
                    <a:pt x="18" y="120"/>
                  </a:lnTo>
                  <a:lnTo>
                    <a:pt x="22" y="120"/>
                  </a:lnTo>
                  <a:lnTo>
                    <a:pt x="25" y="119"/>
                  </a:lnTo>
                  <a:lnTo>
                    <a:pt x="28" y="119"/>
                  </a:lnTo>
                  <a:lnTo>
                    <a:pt x="31" y="119"/>
                  </a:lnTo>
                  <a:lnTo>
                    <a:pt x="35" y="118"/>
                  </a:lnTo>
                  <a:lnTo>
                    <a:pt x="37" y="118"/>
                  </a:lnTo>
                  <a:lnTo>
                    <a:pt x="40" y="117"/>
                  </a:lnTo>
                  <a:lnTo>
                    <a:pt x="43" y="116"/>
                  </a:lnTo>
                  <a:lnTo>
                    <a:pt x="46" y="115"/>
                  </a:lnTo>
                  <a:lnTo>
                    <a:pt x="48" y="115"/>
                  </a:lnTo>
                  <a:lnTo>
                    <a:pt x="51" y="114"/>
                  </a:lnTo>
                  <a:lnTo>
                    <a:pt x="53" y="112"/>
                  </a:lnTo>
                  <a:lnTo>
                    <a:pt x="55" y="111"/>
                  </a:lnTo>
                  <a:lnTo>
                    <a:pt x="57" y="110"/>
                  </a:lnTo>
                  <a:lnTo>
                    <a:pt x="59" y="109"/>
                  </a:lnTo>
                  <a:lnTo>
                    <a:pt x="60" y="107"/>
                  </a:lnTo>
                  <a:lnTo>
                    <a:pt x="62" y="105"/>
                  </a:lnTo>
                  <a:lnTo>
                    <a:pt x="63" y="104"/>
                  </a:lnTo>
                  <a:lnTo>
                    <a:pt x="64" y="102"/>
                  </a:lnTo>
                  <a:lnTo>
                    <a:pt x="65" y="100"/>
                  </a:lnTo>
                  <a:lnTo>
                    <a:pt x="66" y="98"/>
                  </a:lnTo>
                  <a:lnTo>
                    <a:pt x="66" y="95"/>
                  </a:lnTo>
                  <a:lnTo>
                    <a:pt x="67" y="93"/>
                  </a:lnTo>
                  <a:lnTo>
                    <a:pt x="67" y="90"/>
                  </a:lnTo>
                  <a:lnTo>
                    <a:pt x="67" y="87"/>
                  </a:lnTo>
                  <a:lnTo>
                    <a:pt x="67" y="85"/>
                  </a:lnTo>
                  <a:lnTo>
                    <a:pt x="66" y="81"/>
                  </a:lnTo>
                  <a:lnTo>
                    <a:pt x="66" y="79"/>
                  </a:lnTo>
                  <a:lnTo>
                    <a:pt x="65" y="77"/>
                  </a:lnTo>
                  <a:lnTo>
                    <a:pt x="64" y="74"/>
                  </a:lnTo>
                  <a:lnTo>
                    <a:pt x="63" y="72"/>
                  </a:lnTo>
                  <a:lnTo>
                    <a:pt x="61" y="67"/>
                  </a:lnTo>
                  <a:lnTo>
                    <a:pt x="59" y="62"/>
                  </a:lnTo>
                  <a:lnTo>
                    <a:pt x="57" y="57"/>
                  </a:lnTo>
                  <a:lnTo>
                    <a:pt x="55" y="52"/>
                  </a:lnTo>
                  <a:lnTo>
                    <a:pt x="53" y="47"/>
                  </a:lnTo>
                  <a:lnTo>
                    <a:pt x="51" y="41"/>
                  </a:lnTo>
                  <a:lnTo>
                    <a:pt x="50" y="39"/>
                  </a:lnTo>
                  <a:lnTo>
                    <a:pt x="49" y="36"/>
                  </a:lnTo>
                  <a:lnTo>
                    <a:pt x="48" y="33"/>
                  </a:lnTo>
                  <a:lnTo>
                    <a:pt x="47" y="31"/>
                  </a:lnTo>
                  <a:lnTo>
                    <a:pt x="47" y="28"/>
                  </a:lnTo>
                  <a:lnTo>
                    <a:pt x="46" y="26"/>
                  </a:lnTo>
                  <a:lnTo>
                    <a:pt x="45" y="23"/>
                  </a:lnTo>
                  <a:lnTo>
                    <a:pt x="44" y="20"/>
                  </a:lnTo>
                  <a:lnTo>
                    <a:pt x="44" y="18"/>
                  </a:lnTo>
                  <a:lnTo>
                    <a:pt x="43" y="15"/>
                  </a:lnTo>
                  <a:lnTo>
                    <a:pt x="43" y="13"/>
                  </a:lnTo>
                  <a:lnTo>
                    <a:pt x="43" y="10"/>
                  </a:lnTo>
                  <a:lnTo>
                    <a:pt x="42" y="8"/>
                  </a:lnTo>
                  <a:lnTo>
                    <a:pt x="42" y="5"/>
                  </a:lnTo>
                  <a:lnTo>
                    <a:pt x="42" y="3"/>
                  </a:lnTo>
                  <a:lnTo>
                    <a:pt x="42" y="0"/>
                  </a:lnTo>
                  <a:close/>
                </a:path>
              </a:pathLst>
            </a:custGeom>
            <a:solidFill>
              <a:srgbClr val="B17637"/>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4" name="Freeform 23"/>
            <p:cNvSpPr>
              <a:spLocks/>
            </p:cNvSpPr>
            <p:nvPr/>
          </p:nvSpPr>
          <p:spPr bwMode="auto">
            <a:xfrm>
              <a:off x="1431" y="1105"/>
              <a:ext cx="111" cy="108"/>
            </a:xfrm>
            <a:custGeom>
              <a:avLst/>
              <a:gdLst>
                <a:gd name="T0" fmla="*/ 0 w 111"/>
                <a:gd name="T1" fmla="*/ 72 h 108"/>
                <a:gd name="T2" fmla="*/ 1 w 111"/>
                <a:gd name="T3" fmla="*/ 76 h 108"/>
                <a:gd name="T4" fmla="*/ 7 w 111"/>
                <a:gd name="T5" fmla="*/ 71 h 108"/>
                <a:gd name="T6" fmla="*/ 15 w 111"/>
                <a:gd name="T7" fmla="*/ 63 h 108"/>
                <a:gd name="T8" fmla="*/ 25 w 111"/>
                <a:gd name="T9" fmla="*/ 55 h 108"/>
                <a:gd name="T10" fmla="*/ 35 w 111"/>
                <a:gd name="T11" fmla="*/ 49 h 108"/>
                <a:gd name="T12" fmla="*/ 47 w 111"/>
                <a:gd name="T13" fmla="*/ 45 h 108"/>
                <a:gd name="T14" fmla="*/ 60 w 111"/>
                <a:gd name="T15" fmla="*/ 44 h 108"/>
                <a:gd name="T16" fmla="*/ 74 w 111"/>
                <a:gd name="T17" fmla="*/ 46 h 108"/>
                <a:gd name="T18" fmla="*/ 88 w 111"/>
                <a:gd name="T19" fmla="*/ 52 h 108"/>
                <a:gd name="T20" fmla="*/ 92 w 111"/>
                <a:gd name="T21" fmla="*/ 67 h 108"/>
                <a:gd name="T22" fmla="*/ 86 w 111"/>
                <a:gd name="T23" fmla="*/ 81 h 108"/>
                <a:gd name="T24" fmla="*/ 77 w 111"/>
                <a:gd name="T25" fmla="*/ 90 h 108"/>
                <a:gd name="T26" fmla="*/ 65 w 111"/>
                <a:gd name="T27" fmla="*/ 95 h 108"/>
                <a:gd name="T28" fmla="*/ 50 w 111"/>
                <a:gd name="T29" fmla="*/ 97 h 108"/>
                <a:gd name="T30" fmla="*/ 35 w 111"/>
                <a:gd name="T31" fmla="*/ 95 h 108"/>
                <a:gd name="T32" fmla="*/ 20 w 111"/>
                <a:gd name="T33" fmla="*/ 91 h 108"/>
                <a:gd name="T34" fmla="*/ 6 w 111"/>
                <a:gd name="T35" fmla="*/ 84 h 108"/>
                <a:gd name="T36" fmla="*/ 7 w 111"/>
                <a:gd name="T37" fmla="*/ 89 h 108"/>
                <a:gd name="T38" fmla="*/ 17 w 111"/>
                <a:gd name="T39" fmla="*/ 97 h 108"/>
                <a:gd name="T40" fmla="*/ 30 w 111"/>
                <a:gd name="T41" fmla="*/ 103 h 108"/>
                <a:gd name="T42" fmla="*/ 45 w 111"/>
                <a:gd name="T43" fmla="*/ 107 h 108"/>
                <a:gd name="T44" fmla="*/ 61 w 111"/>
                <a:gd name="T45" fmla="*/ 108 h 108"/>
                <a:gd name="T46" fmla="*/ 75 w 111"/>
                <a:gd name="T47" fmla="*/ 106 h 108"/>
                <a:gd name="T48" fmla="*/ 88 w 111"/>
                <a:gd name="T49" fmla="*/ 102 h 108"/>
                <a:gd name="T50" fmla="*/ 97 w 111"/>
                <a:gd name="T51" fmla="*/ 95 h 108"/>
                <a:gd name="T52" fmla="*/ 99 w 111"/>
                <a:gd name="T53" fmla="*/ 91 h 108"/>
                <a:gd name="T54" fmla="*/ 98 w 111"/>
                <a:gd name="T55" fmla="*/ 89 h 108"/>
                <a:gd name="T56" fmla="*/ 97 w 111"/>
                <a:gd name="T57" fmla="*/ 84 h 108"/>
                <a:gd name="T58" fmla="*/ 94 w 111"/>
                <a:gd name="T59" fmla="*/ 73 h 108"/>
                <a:gd name="T60" fmla="*/ 93 w 111"/>
                <a:gd name="T61" fmla="*/ 69 h 108"/>
                <a:gd name="T62" fmla="*/ 93 w 111"/>
                <a:gd name="T63" fmla="*/ 64 h 108"/>
                <a:gd name="T64" fmla="*/ 93 w 111"/>
                <a:gd name="T65" fmla="*/ 59 h 108"/>
                <a:gd name="T66" fmla="*/ 94 w 111"/>
                <a:gd name="T67" fmla="*/ 54 h 108"/>
                <a:gd name="T68" fmla="*/ 95 w 111"/>
                <a:gd name="T69" fmla="*/ 50 h 108"/>
                <a:gd name="T70" fmla="*/ 98 w 111"/>
                <a:gd name="T71" fmla="*/ 45 h 108"/>
                <a:gd name="T72" fmla="*/ 103 w 111"/>
                <a:gd name="T73" fmla="*/ 39 h 108"/>
                <a:gd name="T74" fmla="*/ 107 w 111"/>
                <a:gd name="T75" fmla="*/ 32 h 108"/>
                <a:gd name="T76" fmla="*/ 110 w 111"/>
                <a:gd name="T77" fmla="*/ 25 h 108"/>
                <a:gd name="T78" fmla="*/ 111 w 111"/>
                <a:gd name="T79" fmla="*/ 22 h 108"/>
                <a:gd name="T80" fmla="*/ 111 w 111"/>
                <a:gd name="T81" fmla="*/ 18 h 108"/>
                <a:gd name="T82" fmla="*/ 111 w 111"/>
                <a:gd name="T83" fmla="*/ 15 h 108"/>
                <a:gd name="T84" fmla="*/ 107 w 111"/>
                <a:gd name="T85" fmla="*/ 11 h 108"/>
                <a:gd name="T86" fmla="*/ 94 w 111"/>
                <a:gd name="T87" fmla="*/ 3 h 108"/>
                <a:gd name="T88" fmla="*/ 78 w 111"/>
                <a:gd name="T89" fmla="*/ 0 h 108"/>
                <a:gd name="T90" fmla="*/ 59 w 111"/>
                <a:gd name="T91" fmla="*/ 2 h 108"/>
                <a:gd name="T92" fmla="*/ 40 w 111"/>
                <a:gd name="T93" fmla="*/ 8 h 108"/>
                <a:gd name="T94" fmla="*/ 23 w 111"/>
                <a:gd name="T95" fmla="*/ 18 h 108"/>
                <a:gd name="T96" fmla="*/ 10 w 111"/>
                <a:gd name="T97" fmla="*/ 32 h 108"/>
                <a:gd name="T98" fmla="*/ 1 w 111"/>
                <a:gd name="T99" fmla="*/ 51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11" h="108">
                  <a:moveTo>
                    <a:pt x="0" y="67"/>
                  </a:moveTo>
                  <a:lnTo>
                    <a:pt x="0" y="69"/>
                  </a:lnTo>
                  <a:lnTo>
                    <a:pt x="0" y="71"/>
                  </a:lnTo>
                  <a:lnTo>
                    <a:pt x="0" y="72"/>
                  </a:lnTo>
                  <a:lnTo>
                    <a:pt x="0" y="73"/>
                  </a:lnTo>
                  <a:lnTo>
                    <a:pt x="0" y="74"/>
                  </a:lnTo>
                  <a:lnTo>
                    <a:pt x="1" y="75"/>
                  </a:lnTo>
                  <a:lnTo>
                    <a:pt x="1" y="76"/>
                  </a:lnTo>
                  <a:lnTo>
                    <a:pt x="1" y="77"/>
                  </a:lnTo>
                  <a:lnTo>
                    <a:pt x="3" y="75"/>
                  </a:lnTo>
                  <a:lnTo>
                    <a:pt x="5" y="73"/>
                  </a:lnTo>
                  <a:lnTo>
                    <a:pt x="7" y="71"/>
                  </a:lnTo>
                  <a:lnTo>
                    <a:pt x="9" y="69"/>
                  </a:lnTo>
                  <a:lnTo>
                    <a:pt x="11" y="67"/>
                  </a:lnTo>
                  <a:lnTo>
                    <a:pt x="13" y="65"/>
                  </a:lnTo>
                  <a:lnTo>
                    <a:pt x="15" y="63"/>
                  </a:lnTo>
                  <a:lnTo>
                    <a:pt x="17" y="61"/>
                  </a:lnTo>
                  <a:lnTo>
                    <a:pt x="20" y="59"/>
                  </a:lnTo>
                  <a:lnTo>
                    <a:pt x="22" y="57"/>
                  </a:lnTo>
                  <a:lnTo>
                    <a:pt x="25" y="55"/>
                  </a:lnTo>
                  <a:lnTo>
                    <a:pt x="27" y="54"/>
                  </a:lnTo>
                  <a:lnTo>
                    <a:pt x="30" y="52"/>
                  </a:lnTo>
                  <a:lnTo>
                    <a:pt x="33" y="51"/>
                  </a:lnTo>
                  <a:lnTo>
                    <a:pt x="35" y="49"/>
                  </a:lnTo>
                  <a:lnTo>
                    <a:pt x="38" y="48"/>
                  </a:lnTo>
                  <a:lnTo>
                    <a:pt x="41" y="47"/>
                  </a:lnTo>
                  <a:lnTo>
                    <a:pt x="44" y="46"/>
                  </a:lnTo>
                  <a:lnTo>
                    <a:pt x="47" y="45"/>
                  </a:lnTo>
                  <a:lnTo>
                    <a:pt x="50" y="45"/>
                  </a:lnTo>
                  <a:lnTo>
                    <a:pt x="54" y="44"/>
                  </a:lnTo>
                  <a:lnTo>
                    <a:pt x="57" y="44"/>
                  </a:lnTo>
                  <a:lnTo>
                    <a:pt x="60" y="44"/>
                  </a:lnTo>
                  <a:lnTo>
                    <a:pt x="63" y="44"/>
                  </a:lnTo>
                  <a:lnTo>
                    <a:pt x="67" y="44"/>
                  </a:lnTo>
                  <a:lnTo>
                    <a:pt x="70" y="45"/>
                  </a:lnTo>
                  <a:lnTo>
                    <a:pt x="74" y="46"/>
                  </a:lnTo>
                  <a:lnTo>
                    <a:pt x="77" y="47"/>
                  </a:lnTo>
                  <a:lnTo>
                    <a:pt x="81" y="48"/>
                  </a:lnTo>
                  <a:lnTo>
                    <a:pt x="85" y="50"/>
                  </a:lnTo>
                  <a:lnTo>
                    <a:pt x="88" y="52"/>
                  </a:lnTo>
                  <a:lnTo>
                    <a:pt x="92" y="54"/>
                  </a:lnTo>
                  <a:lnTo>
                    <a:pt x="92" y="58"/>
                  </a:lnTo>
                  <a:lnTo>
                    <a:pt x="92" y="63"/>
                  </a:lnTo>
                  <a:lnTo>
                    <a:pt x="92" y="67"/>
                  </a:lnTo>
                  <a:lnTo>
                    <a:pt x="91" y="71"/>
                  </a:lnTo>
                  <a:lnTo>
                    <a:pt x="90" y="74"/>
                  </a:lnTo>
                  <a:lnTo>
                    <a:pt x="88" y="78"/>
                  </a:lnTo>
                  <a:lnTo>
                    <a:pt x="86" y="81"/>
                  </a:lnTo>
                  <a:lnTo>
                    <a:pt x="84" y="83"/>
                  </a:lnTo>
                  <a:lnTo>
                    <a:pt x="82" y="86"/>
                  </a:lnTo>
                  <a:lnTo>
                    <a:pt x="80" y="88"/>
                  </a:lnTo>
                  <a:lnTo>
                    <a:pt x="77" y="90"/>
                  </a:lnTo>
                  <a:lnTo>
                    <a:pt x="74" y="91"/>
                  </a:lnTo>
                  <a:lnTo>
                    <a:pt x="71" y="93"/>
                  </a:lnTo>
                  <a:lnTo>
                    <a:pt x="68" y="94"/>
                  </a:lnTo>
                  <a:lnTo>
                    <a:pt x="65" y="95"/>
                  </a:lnTo>
                  <a:lnTo>
                    <a:pt x="61" y="96"/>
                  </a:lnTo>
                  <a:lnTo>
                    <a:pt x="58" y="96"/>
                  </a:lnTo>
                  <a:lnTo>
                    <a:pt x="54" y="97"/>
                  </a:lnTo>
                  <a:lnTo>
                    <a:pt x="50" y="97"/>
                  </a:lnTo>
                  <a:lnTo>
                    <a:pt x="47" y="97"/>
                  </a:lnTo>
                  <a:lnTo>
                    <a:pt x="43" y="96"/>
                  </a:lnTo>
                  <a:lnTo>
                    <a:pt x="39" y="96"/>
                  </a:lnTo>
                  <a:lnTo>
                    <a:pt x="35" y="95"/>
                  </a:lnTo>
                  <a:lnTo>
                    <a:pt x="31" y="94"/>
                  </a:lnTo>
                  <a:lnTo>
                    <a:pt x="27" y="93"/>
                  </a:lnTo>
                  <a:lnTo>
                    <a:pt x="24" y="92"/>
                  </a:lnTo>
                  <a:lnTo>
                    <a:pt x="20" y="91"/>
                  </a:lnTo>
                  <a:lnTo>
                    <a:pt x="16" y="89"/>
                  </a:lnTo>
                  <a:lnTo>
                    <a:pt x="13" y="87"/>
                  </a:lnTo>
                  <a:lnTo>
                    <a:pt x="9" y="86"/>
                  </a:lnTo>
                  <a:lnTo>
                    <a:pt x="6" y="84"/>
                  </a:lnTo>
                  <a:lnTo>
                    <a:pt x="3" y="81"/>
                  </a:lnTo>
                  <a:lnTo>
                    <a:pt x="4" y="84"/>
                  </a:lnTo>
                  <a:lnTo>
                    <a:pt x="6" y="86"/>
                  </a:lnTo>
                  <a:lnTo>
                    <a:pt x="7" y="89"/>
                  </a:lnTo>
                  <a:lnTo>
                    <a:pt x="10" y="91"/>
                  </a:lnTo>
                  <a:lnTo>
                    <a:pt x="12" y="93"/>
                  </a:lnTo>
                  <a:lnTo>
                    <a:pt x="15" y="95"/>
                  </a:lnTo>
                  <a:lnTo>
                    <a:pt x="17" y="97"/>
                  </a:lnTo>
                  <a:lnTo>
                    <a:pt x="20" y="99"/>
                  </a:lnTo>
                  <a:lnTo>
                    <a:pt x="24" y="100"/>
                  </a:lnTo>
                  <a:lnTo>
                    <a:pt x="27" y="102"/>
                  </a:lnTo>
                  <a:lnTo>
                    <a:pt x="30" y="103"/>
                  </a:lnTo>
                  <a:lnTo>
                    <a:pt x="34" y="104"/>
                  </a:lnTo>
                  <a:lnTo>
                    <a:pt x="38" y="105"/>
                  </a:lnTo>
                  <a:lnTo>
                    <a:pt x="41" y="106"/>
                  </a:lnTo>
                  <a:lnTo>
                    <a:pt x="45" y="107"/>
                  </a:lnTo>
                  <a:lnTo>
                    <a:pt x="49" y="107"/>
                  </a:lnTo>
                  <a:lnTo>
                    <a:pt x="53" y="107"/>
                  </a:lnTo>
                  <a:lnTo>
                    <a:pt x="57" y="108"/>
                  </a:lnTo>
                  <a:lnTo>
                    <a:pt x="61" y="108"/>
                  </a:lnTo>
                  <a:lnTo>
                    <a:pt x="64" y="108"/>
                  </a:lnTo>
                  <a:lnTo>
                    <a:pt x="68" y="107"/>
                  </a:lnTo>
                  <a:lnTo>
                    <a:pt x="72" y="107"/>
                  </a:lnTo>
                  <a:lnTo>
                    <a:pt x="75" y="106"/>
                  </a:lnTo>
                  <a:lnTo>
                    <a:pt x="78" y="105"/>
                  </a:lnTo>
                  <a:lnTo>
                    <a:pt x="82" y="104"/>
                  </a:lnTo>
                  <a:lnTo>
                    <a:pt x="85" y="103"/>
                  </a:lnTo>
                  <a:lnTo>
                    <a:pt x="88" y="102"/>
                  </a:lnTo>
                  <a:lnTo>
                    <a:pt x="90" y="100"/>
                  </a:lnTo>
                  <a:lnTo>
                    <a:pt x="93" y="99"/>
                  </a:lnTo>
                  <a:lnTo>
                    <a:pt x="95" y="97"/>
                  </a:lnTo>
                  <a:lnTo>
                    <a:pt x="97" y="95"/>
                  </a:lnTo>
                  <a:lnTo>
                    <a:pt x="98" y="92"/>
                  </a:lnTo>
                  <a:lnTo>
                    <a:pt x="98" y="92"/>
                  </a:lnTo>
                  <a:lnTo>
                    <a:pt x="99" y="92"/>
                  </a:lnTo>
                  <a:lnTo>
                    <a:pt x="99" y="91"/>
                  </a:lnTo>
                  <a:lnTo>
                    <a:pt x="99" y="91"/>
                  </a:lnTo>
                  <a:lnTo>
                    <a:pt x="99" y="90"/>
                  </a:lnTo>
                  <a:lnTo>
                    <a:pt x="99" y="90"/>
                  </a:lnTo>
                  <a:lnTo>
                    <a:pt x="98" y="89"/>
                  </a:lnTo>
                  <a:lnTo>
                    <a:pt x="98" y="88"/>
                  </a:lnTo>
                  <a:lnTo>
                    <a:pt x="98" y="87"/>
                  </a:lnTo>
                  <a:lnTo>
                    <a:pt x="98" y="85"/>
                  </a:lnTo>
                  <a:lnTo>
                    <a:pt x="97" y="84"/>
                  </a:lnTo>
                  <a:lnTo>
                    <a:pt x="96" y="82"/>
                  </a:lnTo>
                  <a:lnTo>
                    <a:pt x="95" y="79"/>
                  </a:lnTo>
                  <a:lnTo>
                    <a:pt x="94" y="75"/>
                  </a:lnTo>
                  <a:lnTo>
                    <a:pt x="94" y="73"/>
                  </a:lnTo>
                  <a:lnTo>
                    <a:pt x="93" y="72"/>
                  </a:lnTo>
                  <a:lnTo>
                    <a:pt x="93" y="71"/>
                  </a:lnTo>
                  <a:lnTo>
                    <a:pt x="93" y="70"/>
                  </a:lnTo>
                  <a:lnTo>
                    <a:pt x="93" y="69"/>
                  </a:lnTo>
                  <a:lnTo>
                    <a:pt x="93" y="68"/>
                  </a:lnTo>
                  <a:lnTo>
                    <a:pt x="93" y="67"/>
                  </a:lnTo>
                  <a:lnTo>
                    <a:pt x="93" y="65"/>
                  </a:lnTo>
                  <a:lnTo>
                    <a:pt x="93" y="64"/>
                  </a:lnTo>
                  <a:lnTo>
                    <a:pt x="93" y="62"/>
                  </a:lnTo>
                  <a:lnTo>
                    <a:pt x="93" y="61"/>
                  </a:lnTo>
                  <a:lnTo>
                    <a:pt x="93" y="60"/>
                  </a:lnTo>
                  <a:lnTo>
                    <a:pt x="93" y="59"/>
                  </a:lnTo>
                  <a:lnTo>
                    <a:pt x="93" y="57"/>
                  </a:lnTo>
                  <a:lnTo>
                    <a:pt x="94" y="56"/>
                  </a:lnTo>
                  <a:lnTo>
                    <a:pt x="94" y="55"/>
                  </a:lnTo>
                  <a:lnTo>
                    <a:pt x="94" y="54"/>
                  </a:lnTo>
                  <a:lnTo>
                    <a:pt x="94" y="53"/>
                  </a:lnTo>
                  <a:lnTo>
                    <a:pt x="95" y="52"/>
                  </a:lnTo>
                  <a:lnTo>
                    <a:pt x="95" y="51"/>
                  </a:lnTo>
                  <a:lnTo>
                    <a:pt x="95" y="50"/>
                  </a:lnTo>
                  <a:lnTo>
                    <a:pt x="96" y="50"/>
                  </a:lnTo>
                  <a:lnTo>
                    <a:pt x="96" y="48"/>
                  </a:lnTo>
                  <a:lnTo>
                    <a:pt x="97" y="47"/>
                  </a:lnTo>
                  <a:lnTo>
                    <a:pt x="98" y="45"/>
                  </a:lnTo>
                  <a:lnTo>
                    <a:pt x="99" y="44"/>
                  </a:lnTo>
                  <a:lnTo>
                    <a:pt x="101" y="42"/>
                  </a:lnTo>
                  <a:lnTo>
                    <a:pt x="102" y="40"/>
                  </a:lnTo>
                  <a:lnTo>
                    <a:pt x="103" y="39"/>
                  </a:lnTo>
                  <a:lnTo>
                    <a:pt x="104" y="37"/>
                  </a:lnTo>
                  <a:lnTo>
                    <a:pt x="105" y="36"/>
                  </a:lnTo>
                  <a:lnTo>
                    <a:pt x="106" y="34"/>
                  </a:lnTo>
                  <a:lnTo>
                    <a:pt x="107" y="32"/>
                  </a:lnTo>
                  <a:lnTo>
                    <a:pt x="108" y="30"/>
                  </a:lnTo>
                  <a:lnTo>
                    <a:pt x="109" y="28"/>
                  </a:lnTo>
                  <a:lnTo>
                    <a:pt x="109" y="26"/>
                  </a:lnTo>
                  <a:lnTo>
                    <a:pt x="110" y="25"/>
                  </a:lnTo>
                  <a:lnTo>
                    <a:pt x="110" y="25"/>
                  </a:lnTo>
                  <a:lnTo>
                    <a:pt x="110" y="24"/>
                  </a:lnTo>
                  <a:lnTo>
                    <a:pt x="110" y="23"/>
                  </a:lnTo>
                  <a:lnTo>
                    <a:pt x="111" y="22"/>
                  </a:lnTo>
                  <a:lnTo>
                    <a:pt x="111" y="21"/>
                  </a:lnTo>
                  <a:lnTo>
                    <a:pt x="111" y="20"/>
                  </a:lnTo>
                  <a:lnTo>
                    <a:pt x="111" y="19"/>
                  </a:lnTo>
                  <a:lnTo>
                    <a:pt x="111" y="18"/>
                  </a:lnTo>
                  <a:lnTo>
                    <a:pt x="111" y="17"/>
                  </a:lnTo>
                  <a:lnTo>
                    <a:pt x="111" y="17"/>
                  </a:lnTo>
                  <a:lnTo>
                    <a:pt x="111" y="16"/>
                  </a:lnTo>
                  <a:lnTo>
                    <a:pt x="111" y="15"/>
                  </a:lnTo>
                  <a:lnTo>
                    <a:pt x="110" y="15"/>
                  </a:lnTo>
                  <a:lnTo>
                    <a:pt x="110" y="14"/>
                  </a:lnTo>
                  <a:lnTo>
                    <a:pt x="110" y="14"/>
                  </a:lnTo>
                  <a:lnTo>
                    <a:pt x="107" y="11"/>
                  </a:lnTo>
                  <a:lnTo>
                    <a:pt x="105" y="9"/>
                  </a:lnTo>
                  <a:lnTo>
                    <a:pt x="101" y="7"/>
                  </a:lnTo>
                  <a:lnTo>
                    <a:pt x="98" y="5"/>
                  </a:lnTo>
                  <a:lnTo>
                    <a:pt x="94" y="3"/>
                  </a:lnTo>
                  <a:lnTo>
                    <a:pt x="91" y="2"/>
                  </a:lnTo>
                  <a:lnTo>
                    <a:pt x="86" y="1"/>
                  </a:lnTo>
                  <a:lnTo>
                    <a:pt x="82" y="1"/>
                  </a:lnTo>
                  <a:lnTo>
                    <a:pt x="78" y="0"/>
                  </a:lnTo>
                  <a:lnTo>
                    <a:pt x="73" y="0"/>
                  </a:lnTo>
                  <a:lnTo>
                    <a:pt x="69" y="0"/>
                  </a:lnTo>
                  <a:lnTo>
                    <a:pt x="64" y="1"/>
                  </a:lnTo>
                  <a:lnTo>
                    <a:pt x="59" y="2"/>
                  </a:lnTo>
                  <a:lnTo>
                    <a:pt x="54" y="3"/>
                  </a:lnTo>
                  <a:lnTo>
                    <a:pt x="50" y="4"/>
                  </a:lnTo>
                  <a:lnTo>
                    <a:pt x="45" y="6"/>
                  </a:lnTo>
                  <a:lnTo>
                    <a:pt x="40" y="8"/>
                  </a:lnTo>
                  <a:lnTo>
                    <a:pt x="36" y="10"/>
                  </a:lnTo>
                  <a:lnTo>
                    <a:pt x="31" y="12"/>
                  </a:lnTo>
                  <a:lnTo>
                    <a:pt x="27" y="15"/>
                  </a:lnTo>
                  <a:lnTo>
                    <a:pt x="23" y="18"/>
                  </a:lnTo>
                  <a:lnTo>
                    <a:pt x="19" y="21"/>
                  </a:lnTo>
                  <a:lnTo>
                    <a:pt x="16" y="25"/>
                  </a:lnTo>
                  <a:lnTo>
                    <a:pt x="13" y="28"/>
                  </a:lnTo>
                  <a:lnTo>
                    <a:pt x="10" y="32"/>
                  </a:lnTo>
                  <a:lnTo>
                    <a:pt x="7" y="36"/>
                  </a:lnTo>
                  <a:lnTo>
                    <a:pt x="5" y="41"/>
                  </a:lnTo>
                  <a:lnTo>
                    <a:pt x="3" y="46"/>
                  </a:lnTo>
                  <a:lnTo>
                    <a:pt x="1" y="51"/>
                  </a:lnTo>
                  <a:lnTo>
                    <a:pt x="0" y="56"/>
                  </a:lnTo>
                  <a:lnTo>
                    <a:pt x="0" y="61"/>
                  </a:lnTo>
                  <a:lnTo>
                    <a:pt x="0" y="67"/>
                  </a:lnTo>
                  <a:close/>
                </a:path>
              </a:pathLst>
            </a:custGeom>
            <a:solidFill>
              <a:srgbClr val="EBAA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5" name="Freeform 26"/>
            <p:cNvSpPr>
              <a:spLocks/>
            </p:cNvSpPr>
            <p:nvPr/>
          </p:nvSpPr>
          <p:spPr bwMode="auto">
            <a:xfrm>
              <a:off x="1430" y="1119"/>
              <a:ext cx="99" cy="66"/>
            </a:xfrm>
            <a:custGeom>
              <a:avLst/>
              <a:gdLst>
                <a:gd name="T0" fmla="*/ 4 w 99"/>
                <a:gd name="T1" fmla="*/ 61 h 66"/>
                <a:gd name="T2" fmla="*/ 12 w 99"/>
                <a:gd name="T3" fmla="*/ 53 h 66"/>
                <a:gd name="T4" fmla="*/ 20 w 99"/>
                <a:gd name="T5" fmla="*/ 46 h 66"/>
                <a:gd name="T6" fmla="*/ 27 w 99"/>
                <a:gd name="T7" fmla="*/ 40 h 66"/>
                <a:gd name="T8" fmla="*/ 34 w 99"/>
                <a:gd name="T9" fmla="*/ 36 h 66"/>
                <a:gd name="T10" fmla="*/ 40 w 99"/>
                <a:gd name="T11" fmla="*/ 32 h 66"/>
                <a:gd name="T12" fmla="*/ 46 w 99"/>
                <a:gd name="T13" fmla="*/ 29 h 66"/>
                <a:gd name="T14" fmla="*/ 51 w 99"/>
                <a:gd name="T15" fmla="*/ 27 h 66"/>
                <a:gd name="T16" fmla="*/ 57 w 99"/>
                <a:gd name="T17" fmla="*/ 26 h 66"/>
                <a:gd name="T18" fmla="*/ 62 w 99"/>
                <a:gd name="T19" fmla="*/ 26 h 66"/>
                <a:gd name="T20" fmla="*/ 67 w 99"/>
                <a:gd name="T21" fmla="*/ 27 h 66"/>
                <a:gd name="T22" fmla="*/ 72 w 99"/>
                <a:gd name="T23" fmla="*/ 28 h 66"/>
                <a:gd name="T24" fmla="*/ 78 w 99"/>
                <a:gd name="T25" fmla="*/ 29 h 66"/>
                <a:gd name="T26" fmla="*/ 83 w 99"/>
                <a:gd name="T27" fmla="*/ 32 h 66"/>
                <a:gd name="T28" fmla="*/ 89 w 99"/>
                <a:gd name="T29" fmla="*/ 34 h 66"/>
                <a:gd name="T30" fmla="*/ 96 w 99"/>
                <a:gd name="T31" fmla="*/ 38 h 66"/>
                <a:gd name="T32" fmla="*/ 98 w 99"/>
                <a:gd name="T33" fmla="*/ 36 h 66"/>
                <a:gd name="T34" fmla="*/ 98 w 99"/>
                <a:gd name="T35" fmla="*/ 31 h 66"/>
                <a:gd name="T36" fmla="*/ 97 w 99"/>
                <a:gd name="T37" fmla="*/ 27 h 66"/>
                <a:gd name="T38" fmla="*/ 96 w 99"/>
                <a:gd name="T39" fmla="*/ 24 h 66"/>
                <a:gd name="T40" fmla="*/ 95 w 99"/>
                <a:gd name="T41" fmla="*/ 20 h 66"/>
                <a:gd name="T42" fmla="*/ 94 w 99"/>
                <a:gd name="T43" fmla="*/ 17 h 66"/>
                <a:gd name="T44" fmla="*/ 93 w 99"/>
                <a:gd name="T45" fmla="*/ 14 h 66"/>
                <a:gd name="T46" fmla="*/ 91 w 99"/>
                <a:gd name="T47" fmla="*/ 11 h 66"/>
                <a:gd name="T48" fmla="*/ 89 w 99"/>
                <a:gd name="T49" fmla="*/ 8 h 66"/>
                <a:gd name="T50" fmla="*/ 87 w 99"/>
                <a:gd name="T51" fmla="*/ 6 h 66"/>
                <a:gd name="T52" fmla="*/ 85 w 99"/>
                <a:gd name="T53" fmla="*/ 4 h 66"/>
                <a:gd name="T54" fmla="*/ 82 w 99"/>
                <a:gd name="T55" fmla="*/ 2 h 66"/>
                <a:gd name="T56" fmla="*/ 79 w 99"/>
                <a:gd name="T57" fmla="*/ 1 h 66"/>
                <a:gd name="T58" fmla="*/ 76 w 99"/>
                <a:gd name="T59" fmla="*/ 0 h 66"/>
                <a:gd name="T60" fmla="*/ 72 w 99"/>
                <a:gd name="T61" fmla="*/ 0 h 66"/>
                <a:gd name="T62" fmla="*/ 68 w 99"/>
                <a:gd name="T63" fmla="*/ 1 h 66"/>
                <a:gd name="T64" fmla="*/ 62 w 99"/>
                <a:gd name="T65" fmla="*/ 2 h 66"/>
                <a:gd name="T66" fmla="*/ 57 w 99"/>
                <a:gd name="T67" fmla="*/ 4 h 66"/>
                <a:gd name="T68" fmla="*/ 51 w 99"/>
                <a:gd name="T69" fmla="*/ 6 h 66"/>
                <a:gd name="T70" fmla="*/ 46 w 99"/>
                <a:gd name="T71" fmla="*/ 8 h 66"/>
                <a:gd name="T72" fmla="*/ 41 w 99"/>
                <a:gd name="T73" fmla="*/ 11 h 66"/>
                <a:gd name="T74" fmla="*/ 36 w 99"/>
                <a:gd name="T75" fmla="*/ 14 h 66"/>
                <a:gd name="T76" fmla="*/ 31 w 99"/>
                <a:gd name="T77" fmla="*/ 18 h 66"/>
                <a:gd name="T78" fmla="*/ 26 w 99"/>
                <a:gd name="T79" fmla="*/ 22 h 66"/>
                <a:gd name="T80" fmla="*/ 22 w 99"/>
                <a:gd name="T81" fmla="*/ 26 h 66"/>
                <a:gd name="T82" fmla="*/ 18 w 99"/>
                <a:gd name="T83" fmla="*/ 31 h 66"/>
                <a:gd name="T84" fmla="*/ 14 w 99"/>
                <a:gd name="T85" fmla="*/ 36 h 66"/>
                <a:gd name="T86" fmla="*/ 10 w 99"/>
                <a:gd name="T87" fmla="*/ 42 h 66"/>
                <a:gd name="T88" fmla="*/ 7 w 99"/>
                <a:gd name="T89" fmla="*/ 48 h 66"/>
                <a:gd name="T90" fmla="*/ 3 w 99"/>
                <a:gd name="T91" fmla="*/ 55 h 66"/>
                <a:gd name="T92" fmla="*/ 1 w 99"/>
                <a:gd name="T93" fmla="*/ 62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99" h="66">
                  <a:moveTo>
                    <a:pt x="0" y="66"/>
                  </a:moveTo>
                  <a:lnTo>
                    <a:pt x="4" y="61"/>
                  </a:lnTo>
                  <a:lnTo>
                    <a:pt x="8" y="57"/>
                  </a:lnTo>
                  <a:lnTo>
                    <a:pt x="12" y="53"/>
                  </a:lnTo>
                  <a:lnTo>
                    <a:pt x="16" y="49"/>
                  </a:lnTo>
                  <a:lnTo>
                    <a:pt x="20" y="46"/>
                  </a:lnTo>
                  <a:lnTo>
                    <a:pt x="24" y="43"/>
                  </a:lnTo>
                  <a:lnTo>
                    <a:pt x="27" y="40"/>
                  </a:lnTo>
                  <a:lnTo>
                    <a:pt x="31" y="38"/>
                  </a:lnTo>
                  <a:lnTo>
                    <a:pt x="34" y="36"/>
                  </a:lnTo>
                  <a:lnTo>
                    <a:pt x="37" y="34"/>
                  </a:lnTo>
                  <a:lnTo>
                    <a:pt x="40" y="32"/>
                  </a:lnTo>
                  <a:lnTo>
                    <a:pt x="43" y="30"/>
                  </a:lnTo>
                  <a:lnTo>
                    <a:pt x="46" y="29"/>
                  </a:lnTo>
                  <a:lnTo>
                    <a:pt x="49" y="28"/>
                  </a:lnTo>
                  <a:lnTo>
                    <a:pt x="51" y="27"/>
                  </a:lnTo>
                  <a:lnTo>
                    <a:pt x="54" y="27"/>
                  </a:lnTo>
                  <a:lnTo>
                    <a:pt x="57" y="26"/>
                  </a:lnTo>
                  <a:lnTo>
                    <a:pt x="59" y="26"/>
                  </a:lnTo>
                  <a:lnTo>
                    <a:pt x="62" y="26"/>
                  </a:lnTo>
                  <a:lnTo>
                    <a:pt x="65" y="26"/>
                  </a:lnTo>
                  <a:lnTo>
                    <a:pt x="67" y="27"/>
                  </a:lnTo>
                  <a:lnTo>
                    <a:pt x="70" y="27"/>
                  </a:lnTo>
                  <a:lnTo>
                    <a:pt x="72" y="28"/>
                  </a:lnTo>
                  <a:lnTo>
                    <a:pt x="75" y="29"/>
                  </a:lnTo>
                  <a:lnTo>
                    <a:pt x="78" y="29"/>
                  </a:lnTo>
                  <a:lnTo>
                    <a:pt x="81" y="31"/>
                  </a:lnTo>
                  <a:lnTo>
                    <a:pt x="83" y="32"/>
                  </a:lnTo>
                  <a:lnTo>
                    <a:pt x="86" y="33"/>
                  </a:lnTo>
                  <a:lnTo>
                    <a:pt x="89" y="34"/>
                  </a:lnTo>
                  <a:lnTo>
                    <a:pt x="92" y="36"/>
                  </a:lnTo>
                  <a:lnTo>
                    <a:pt x="96" y="38"/>
                  </a:lnTo>
                  <a:lnTo>
                    <a:pt x="99" y="39"/>
                  </a:lnTo>
                  <a:lnTo>
                    <a:pt x="98" y="36"/>
                  </a:lnTo>
                  <a:lnTo>
                    <a:pt x="98" y="32"/>
                  </a:lnTo>
                  <a:lnTo>
                    <a:pt x="98" y="31"/>
                  </a:lnTo>
                  <a:lnTo>
                    <a:pt x="97" y="29"/>
                  </a:lnTo>
                  <a:lnTo>
                    <a:pt x="97" y="27"/>
                  </a:lnTo>
                  <a:lnTo>
                    <a:pt x="97" y="25"/>
                  </a:lnTo>
                  <a:lnTo>
                    <a:pt x="96" y="24"/>
                  </a:lnTo>
                  <a:lnTo>
                    <a:pt x="96" y="22"/>
                  </a:lnTo>
                  <a:lnTo>
                    <a:pt x="95" y="20"/>
                  </a:lnTo>
                  <a:lnTo>
                    <a:pt x="95" y="19"/>
                  </a:lnTo>
                  <a:lnTo>
                    <a:pt x="94" y="17"/>
                  </a:lnTo>
                  <a:lnTo>
                    <a:pt x="93" y="15"/>
                  </a:lnTo>
                  <a:lnTo>
                    <a:pt x="93" y="14"/>
                  </a:lnTo>
                  <a:lnTo>
                    <a:pt x="92" y="12"/>
                  </a:lnTo>
                  <a:lnTo>
                    <a:pt x="91" y="11"/>
                  </a:lnTo>
                  <a:lnTo>
                    <a:pt x="90" y="9"/>
                  </a:lnTo>
                  <a:lnTo>
                    <a:pt x="89" y="8"/>
                  </a:lnTo>
                  <a:lnTo>
                    <a:pt x="88" y="7"/>
                  </a:lnTo>
                  <a:lnTo>
                    <a:pt x="87" y="6"/>
                  </a:lnTo>
                  <a:lnTo>
                    <a:pt x="86" y="5"/>
                  </a:lnTo>
                  <a:lnTo>
                    <a:pt x="85" y="4"/>
                  </a:lnTo>
                  <a:lnTo>
                    <a:pt x="83" y="3"/>
                  </a:lnTo>
                  <a:lnTo>
                    <a:pt x="82" y="2"/>
                  </a:lnTo>
                  <a:lnTo>
                    <a:pt x="81" y="2"/>
                  </a:lnTo>
                  <a:lnTo>
                    <a:pt x="79" y="1"/>
                  </a:lnTo>
                  <a:lnTo>
                    <a:pt x="78" y="1"/>
                  </a:lnTo>
                  <a:lnTo>
                    <a:pt x="76" y="0"/>
                  </a:lnTo>
                  <a:lnTo>
                    <a:pt x="74" y="0"/>
                  </a:lnTo>
                  <a:lnTo>
                    <a:pt x="72" y="0"/>
                  </a:lnTo>
                  <a:lnTo>
                    <a:pt x="70" y="1"/>
                  </a:lnTo>
                  <a:lnTo>
                    <a:pt x="68" y="1"/>
                  </a:lnTo>
                  <a:lnTo>
                    <a:pt x="65" y="2"/>
                  </a:lnTo>
                  <a:lnTo>
                    <a:pt x="62" y="2"/>
                  </a:lnTo>
                  <a:lnTo>
                    <a:pt x="60" y="3"/>
                  </a:lnTo>
                  <a:lnTo>
                    <a:pt x="57" y="4"/>
                  </a:lnTo>
                  <a:lnTo>
                    <a:pt x="54" y="5"/>
                  </a:lnTo>
                  <a:lnTo>
                    <a:pt x="51" y="6"/>
                  </a:lnTo>
                  <a:lnTo>
                    <a:pt x="49" y="7"/>
                  </a:lnTo>
                  <a:lnTo>
                    <a:pt x="46" y="8"/>
                  </a:lnTo>
                  <a:lnTo>
                    <a:pt x="43" y="9"/>
                  </a:lnTo>
                  <a:lnTo>
                    <a:pt x="41" y="11"/>
                  </a:lnTo>
                  <a:lnTo>
                    <a:pt x="38" y="12"/>
                  </a:lnTo>
                  <a:lnTo>
                    <a:pt x="36" y="14"/>
                  </a:lnTo>
                  <a:lnTo>
                    <a:pt x="33" y="16"/>
                  </a:lnTo>
                  <a:lnTo>
                    <a:pt x="31" y="18"/>
                  </a:lnTo>
                  <a:lnTo>
                    <a:pt x="29" y="20"/>
                  </a:lnTo>
                  <a:lnTo>
                    <a:pt x="26" y="22"/>
                  </a:lnTo>
                  <a:lnTo>
                    <a:pt x="24" y="24"/>
                  </a:lnTo>
                  <a:lnTo>
                    <a:pt x="22" y="26"/>
                  </a:lnTo>
                  <a:lnTo>
                    <a:pt x="20" y="28"/>
                  </a:lnTo>
                  <a:lnTo>
                    <a:pt x="18" y="31"/>
                  </a:lnTo>
                  <a:lnTo>
                    <a:pt x="15" y="33"/>
                  </a:lnTo>
                  <a:lnTo>
                    <a:pt x="14" y="36"/>
                  </a:lnTo>
                  <a:lnTo>
                    <a:pt x="12" y="39"/>
                  </a:lnTo>
                  <a:lnTo>
                    <a:pt x="10" y="42"/>
                  </a:lnTo>
                  <a:lnTo>
                    <a:pt x="8" y="45"/>
                  </a:lnTo>
                  <a:lnTo>
                    <a:pt x="7" y="48"/>
                  </a:lnTo>
                  <a:lnTo>
                    <a:pt x="5" y="51"/>
                  </a:lnTo>
                  <a:lnTo>
                    <a:pt x="3" y="55"/>
                  </a:lnTo>
                  <a:lnTo>
                    <a:pt x="2" y="58"/>
                  </a:lnTo>
                  <a:lnTo>
                    <a:pt x="1" y="62"/>
                  </a:lnTo>
                  <a:lnTo>
                    <a:pt x="0" y="66"/>
                  </a:lnTo>
                  <a:close/>
                </a:path>
              </a:pathLst>
            </a:custGeom>
            <a:solidFill>
              <a:srgbClr val="AE65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6" name="Freeform 27"/>
            <p:cNvSpPr>
              <a:spLocks noEditPoints="1"/>
            </p:cNvSpPr>
            <p:nvPr/>
          </p:nvSpPr>
          <p:spPr bwMode="auto">
            <a:xfrm>
              <a:off x="1429" y="1118"/>
              <a:ext cx="101" cy="68"/>
            </a:xfrm>
            <a:custGeom>
              <a:avLst/>
              <a:gdLst>
                <a:gd name="T0" fmla="*/ 14 w 101"/>
                <a:gd name="T1" fmla="*/ 55 h 68"/>
                <a:gd name="T2" fmla="*/ 24 w 101"/>
                <a:gd name="T3" fmla="*/ 47 h 68"/>
                <a:gd name="T4" fmla="*/ 32 w 101"/>
                <a:gd name="T5" fmla="*/ 40 h 68"/>
                <a:gd name="T6" fmla="*/ 40 w 101"/>
                <a:gd name="T7" fmla="*/ 35 h 68"/>
                <a:gd name="T8" fmla="*/ 47 w 101"/>
                <a:gd name="T9" fmla="*/ 31 h 68"/>
                <a:gd name="T10" fmla="*/ 54 w 101"/>
                <a:gd name="T11" fmla="*/ 29 h 68"/>
                <a:gd name="T12" fmla="*/ 60 w 101"/>
                <a:gd name="T13" fmla="*/ 28 h 68"/>
                <a:gd name="T14" fmla="*/ 67 w 101"/>
                <a:gd name="T15" fmla="*/ 29 h 68"/>
                <a:gd name="T16" fmla="*/ 73 w 101"/>
                <a:gd name="T17" fmla="*/ 30 h 68"/>
                <a:gd name="T18" fmla="*/ 80 w 101"/>
                <a:gd name="T19" fmla="*/ 32 h 68"/>
                <a:gd name="T20" fmla="*/ 93 w 101"/>
                <a:gd name="T21" fmla="*/ 38 h 68"/>
                <a:gd name="T22" fmla="*/ 101 w 101"/>
                <a:gd name="T23" fmla="*/ 37 h 68"/>
                <a:gd name="T24" fmla="*/ 99 w 101"/>
                <a:gd name="T25" fmla="*/ 26 h 68"/>
                <a:gd name="T26" fmla="*/ 96 w 101"/>
                <a:gd name="T27" fmla="*/ 17 h 68"/>
                <a:gd name="T28" fmla="*/ 92 w 101"/>
                <a:gd name="T29" fmla="*/ 10 h 68"/>
                <a:gd name="T30" fmla="*/ 89 w 101"/>
                <a:gd name="T31" fmla="*/ 6 h 68"/>
                <a:gd name="T32" fmla="*/ 86 w 101"/>
                <a:gd name="T33" fmla="*/ 4 h 68"/>
                <a:gd name="T34" fmla="*/ 83 w 101"/>
                <a:gd name="T35" fmla="*/ 2 h 68"/>
                <a:gd name="T36" fmla="*/ 79 w 101"/>
                <a:gd name="T37" fmla="*/ 0 h 68"/>
                <a:gd name="T38" fmla="*/ 74 w 101"/>
                <a:gd name="T39" fmla="*/ 0 h 68"/>
                <a:gd name="T40" fmla="*/ 71 w 101"/>
                <a:gd name="T41" fmla="*/ 0 h 68"/>
                <a:gd name="T42" fmla="*/ 65 w 101"/>
                <a:gd name="T43" fmla="*/ 2 h 68"/>
                <a:gd name="T44" fmla="*/ 57 w 101"/>
                <a:gd name="T45" fmla="*/ 4 h 68"/>
                <a:gd name="T46" fmla="*/ 50 w 101"/>
                <a:gd name="T47" fmla="*/ 6 h 68"/>
                <a:gd name="T48" fmla="*/ 41 w 101"/>
                <a:gd name="T49" fmla="*/ 11 h 68"/>
                <a:gd name="T50" fmla="*/ 32 w 101"/>
                <a:gd name="T51" fmla="*/ 17 h 68"/>
                <a:gd name="T52" fmla="*/ 23 w 101"/>
                <a:gd name="T53" fmla="*/ 25 h 68"/>
                <a:gd name="T54" fmla="*/ 16 w 101"/>
                <a:gd name="T55" fmla="*/ 34 h 68"/>
                <a:gd name="T56" fmla="*/ 9 w 101"/>
                <a:gd name="T57" fmla="*/ 44 h 68"/>
                <a:gd name="T58" fmla="*/ 3 w 101"/>
                <a:gd name="T59" fmla="*/ 56 h 68"/>
                <a:gd name="T60" fmla="*/ 2 w 101"/>
                <a:gd name="T61" fmla="*/ 68 h 68"/>
                <a:gd name="T62" fmla="*/ 51 w 101"/>
                <a:gd name="T63" fmla="*/ 27 h 68"/>
                <a:gd name="T64" fmla="*/ 44 w 101"/>
                <a:gd name="T65" fmla="*/ 30 h 68"/>
                <a:gd name="T66" fmla="*/ 37 w 101"/>
                <a:gd name="T67" fmla="*/ 34 h 68"/>
                <a:gd name="T68" fmla="*/ 29 w 101"/>
                <a:gd name="T69" fmla="*/ 39 h 68"/>
                <a:gd name="T70" fmla="*/ 21 w 101"/>
                <a:gd name="T71" fmla="*/ 46 h 68"/>
                <a:gd name="T72" fmla="*/ 12 w 101"/>
                <a:gd name="T73" fmla="*/ 54 h 68"/>
                <a:gd name="T74" fmla="*/ 6 w 101"/>
                <a:gd name="T75" fmla="*/ 55 h 68"/>
                <a:gd name="T76" fmla="*/ 12 w 101"/>
                <a:gd name="T77" fmla="*/ 44 h 68"/>
                <a:gd name="T78" fmla="*/ 18 w 101"/>
                <a:gd name="T79" fmla="*/ 35 h 68"/>
                <a:gd name="T80" fmla="*/ 25 w 101"/>
                <a:gd name="T81" fmla="*/ 27 h 68"/>
                <a:gd name="T82" fmla="*/ 33 w 101"/>
                <a:gd name="T83" fmla="*/ 20 h 68"/>
                <a:gd name="T84" fmla="*/ 41 w 101"/>
                <a:gd name="T85" fmla="*/ 14 h 68"/>
                <a:gd name="T86" fmla="*/ 49 w 101"/>
                <a:gd name="T87" fmla="*/ 9 h 68"/>
                <a:gd name="T88" fmla="*/ 56 w 101"/>
                <a:gd name="T89" fmla="*/ 6 h 68"/>
                <a:gd name="T90" fmla="*/ 64 w 101"/>
                <a:gd name="T91" fmla="*/ 4 h 68"/>
                <a:gd name="T92" fmla="*/ 72 w 101"/>
                <a:gd name="T93" fmla="*/ 3 h 68"/>
                <a:gd name="T94" fmla="*/ 74 w 101"/>
                <a:gd name="T95" fmla="*/ 3 h 68"/>
                <a:gd name="T96" fmla="*/ 78 w 101"/>
                <a:gd name="T97" fmla="*/ 3 h 68"/>
                <a:gd name="T98" fmla="*/ 82 w 101"/>
                <a:gd name="T99" fmla="*/ 4 h 68"/>
                <a:gd name="T100" fmla="*/ 85 w 101"/>
                <a:gd name="T101" fmla="*/ 6 h 68"/>
                <a:gd name="T102" fmla="*/ 88 w 101"/>
                <a:gd name="T103" fmla="*/ 8 h 68"/>
                <a:gd name="T104" fmla="*/ 92 w 101"/>
                <a:gd name="T105" fmla="*/ 14 h 68"/>
                <a:gd name="T106" fmla="*/ 95 w 101"/>
                <a:gd name="T107" fmla="*/ 21 h 68"/>
                <a:gd name="T108" fmla="*/ 97 w 101"/>
                <a:gd name="T109" fmla="*/ 29 h 68"/>
                <a:gd name="T110" fmla="*/ 95 w 101"/>
                <a:gd name="T111" fmla="*/ 37 h 68"/>
                <a:gd name="T112" fmla="*/ 81 w 101"/>
                <a:gd name="T113" fmla="*/ 30 h 68"/>
                <a:gd name="T114" fmla="*/ 74 w 101"/>
                <a:gd name="T115" fmla="*/ 28 h 68"/>
                <a:gd name="T116" fmla="*/ 68 w 101"/>
                <a:gd name="T117" fmla="*/ 26 h 68"/>
                <a:gd name="T118" fmla="*/ 61 w 101"/>
                <a:gd name="T119" fmla="*/ 26 h 68"/>
                <a:gd name="T120" fmla="*/ 55 w 101"/>
                <a:gd name="T121" fmla="*/ 27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01" h="68">
                  <a:moveTo>
                    <a:pt x="2" y="68"/>
                  </a:moveTo>
                  <a:lnTo>
                    <a:pt x="6" y="63"/>
                  </a:lnTo>
                  <a:lnTo>
                    <a:pt x="10" y="59"/>
                  </a:lnTo>
                  <a:lnTo>
                    <a:pt x="12" y="57"/>
                  </a:lnTo>
                  <a:lnTo>
                    <a:pt x="14" y="55"/>
                  </a:lnTo>
                  <a:lnTo>
                    <a:pt x="16" y="53"/>
                  </a:lnTo>
                  <a:lnTo>
                    <a:pt x="18" y="51"/>
                  </a:lnTo>
                  <a:lnTo>
                    <a:pt x="20" y="50"/>
                  </a:lnTo>
                  <a:lnTo>
                    <a:pt x="22" y="48"/>
                  </a:lnTo>
                  <a:lnTo>
                    <a:pt x="24" y="47"/>
                  </a:lnTo>
                  <a:lnTo>
                    <a:pt x="25" y="45"/>
                  </a:lnTo>
                  <a:lnTo>
                    <a:pt x="27" y="44"/>
                  </a:lnTo>
                  <a:lnTo>
                    <a:pt x="29" y="42"/>
                  </a:lnTo>
                  <a:lnTo>
                    <a:pt x="31" y="41"/>
                  </a:lnTo>
                  <a:lnTo>
                    <a:pt x="32" y="40"/>
                  </a:lnTo>
                  <a:lnTo>
                    <a:pt x="34" y="39"/>
                  </a:lnTo>
                  <a:lnTo>
                    <a:pt x="35" y="38"/>
                  </a:lnTo>
                  <a:lnTo>
                    <a:pt x="37" y="37"/>
                  </a:lnTo>
                  <a:lnTo>
                    <a:pt x="38" y="36"/>
                  </a:lnTo>
                  <a:lnTo>
                    <a:pt x="40" y="35"/>
                  </a:lnTo>
                  <a:lnTo>
                    <a:pt x="41" y="34"/>
                  </a:lnTo>
                  <a:lnTo>
                    <a:pt x="43" y="33"/>
                  </a:lnTo>
                  <a:lnTo>
                    <a:pt x="44" y="33"/>
                  </a:lnTo>
                  <a:lnTo>
                    <a:pt x="46" y="32"/>
                  </a:lnTo>
                  <a:lnTo>
                    <a:pt x="47" y="31"/>
                  </a:lnTo>
                  <a:lnTo>
                    <a:pt x="49" y="31"/>
                  </a:lnTo>
                  <a:lnTo>
                    <a:pt x="50" y="30"/>
                  </a:lnTo>
                  <a:lnTo>
                    <a:pt x="51" y="30"/>
                  </a:lnTo>
                  <a:lnTo>
                    <a:pt x="53" y="30"/>
                  </a:lnTo>
                  <a:lnTo>
                    <a:pt x="54" y="29"/>
                  </a:lnTo>
                  <a:lnTo>
                    <a:pt x="55" y="29"/>
                  </a:lnTo>
                  <a:lnTo>
                    <a:pt x="56" y="29"/>
                  </a:lnTo>
                  <a:lnTo>
                    <a:pt x="58" y="29"/>
                  </a:lnTo>
                  <a:lnTo>
                    <a:pt x="59" y="28"/>
                  </a:lnTo>
                  <a:lnTo>
                    <a:pt x="60" y="28"/>
                  </a:lnTo>
                  <a:lnTo>
                    <a:pt x="62" y="28"/>
                  </a:lnTo>
                  <a:lnTo>
                    <a:pt x="63" y="28"/>
                  </a:lnTo>
                  <a:lnTo>
                    <a:pt x="64" y="28"/>
                  </a:lnTo>
                  <a:lnTo>
                    <a:pt x="66" y="29"/>
                  </a:lnTo>
                  <a:lnTo>
                    <a:pt x="67" y="29"/>
                  </a:lnTo>
                  <a:lnTo>
                    <a:pt x="68" y="29"/>
                  </a:lnTo>
                  <a:lnTo>
                    <a:pt x="69" y="29"/>
                  </a:lnTo>
                  <a:lnTo>
                    <a:pt x="71" y="29"/>
                  </a:lnTo>
                  <a:lnTo>
                    <a:pt x="72" y="30"/>
                  </a:lnTo>
                  <a:lnTo>
                    <a:pt x="73" y="30"/>
                  </a:lnTo>
                  <a:lnTo>
                    <a:pt x="74" y="30"/>
                  </a:lnTo>
                  <a:lnTo>
                    <a:pt x="76" y="31"/>
                  </a:lnTo>
                  <a:lnTo>
                    <a:pt x="77" y="31"/>
                  </a:lnTo>
                  <a:lnTo>
                    <a:pt x="79" y="32"/>
                  </a:lnTo>
                  <a:lnTo>
                    <a:pt x="80" y="32"/>
                  </a:lnTo>
                  <a:lnTo>
                    <a:pt x="81" y="33"/>
                  </a:lnTo>
                  <a:lnTo>
                    <a:pt x="84" y="34"/>
                  </a:lnTo>
                  <a:lnTo>
                    <a:pt x="87" y="35"/>
                  </a:lnTo>
                  <a:lnTo>
                    <a:pt x="90" y="37"/>
                  </a:lnTo>
                  <a:lnTo>
                    <a:pt x="93" y="38"/>
                  </a:lnTo>
                  <a:lnTo>
                    <a:pt x="96" y="40"/>
                  </a:lnTo>
                  <a:lnTo>
                    <a:pt x="99" y="41"/>
                  </a:lnTo>
                  <a:lnTo>
                    <a:pt x="101" y="42"/>
                  </a:lnTo>
                  <a:lnTo>
                    <a:pt x="101" y="40"/>
                  </a:lnTo>
                  <a:lnTo>
                    <a:pt x="101" y="37"/>
                  </a:lnTo>
                  <a:lnTo>
                    <a:pt x="100" y="33"/>
                  </a:lnTo>
                  <a:lnTo>
                    <a:pt x="100" y="31"/>
                  </a:lnTo>
                  <a:lnTo>
                    <a:pt x="99" y="30"/>
                  </a:lnTo>
                  <a:lnTo>
                    <a:pt x="99" y="28"/>
                  </a:lnTo>
                  <a:lnTo>
                    <a:pt x="99" y="26"/>
                  </a:lnTo>
                  <a:lnTo>
                    <a:pt x="98" y="24"/>
                  </a:lnTo>
                  <a:lnTo>
                    <a:pt x="98" y="23"/>
                  </a:lnTo>
                  <a:lnTo>
                    <a:pt x="97" y="21"/>
                  </a:lnTo>
                  <a:lnTo>
                    <a:pt x="97" y="19"/>
                  </a:lnTo>
                  <a:lnTo>
                    <a:pt x="96" y="17"/>
                  </a:lnTo>
                  <a:lnTo>
                    <a:pt x="95" y="16"/>
                  </a:lnTo>
                  <a:lnTo>
                    <a:pt x="95" y="14"/>
                  </a:lnTo>
                  <a:lnTo>
                    <a:pt x="94" y="13"/>
                  </a:lnTo>
                  <a:lnTo>
                    <a:pt x="93" y="11"/>
                  </a:lnTo>
                  <a:lnTo>
                    <a:pt x="92" y="10"/>
                  </a:lnTo>
                  <a:lnTo>
                    <a:pt x="92" y="9"/>
                  </a:lnTo>
                  <a:lnTo>
                    <a:pt x="91" y="8"/>
                  </a:lnTo>
                  <a:lnTo>
                    <a:pt x="91" y="8"/>
                  </a:lnTo>
                  <a:lnTo>
                    <a:pt x="90" y="7"/>
                  </a:lnTo>
                  <a:lnTo>
                    <a:pt x="89" y="6"/>
                  </a:lnTo>
                  <a:lnTo>
                    <a:pt x="89" y="6"/>
                  </a:lnTo>
                  <a:lnTo>
                    <a:pt x="88" y="5"/>
                  </a:lnTo>
                  <a:lnTo>
                    <a:pt x="88" y="5"/>
                  </a:lnTo>
                  <a:lnTo>
                    <a:pt x="87" y="4"/>
                  </a:lnTo>
                  <a:lnTo>
                    <a:pt x="86" y="4"/>
                  </a:lnTo>
                  <a:lnTo>
                    <a:pt x="86" y="3"/>
                  </a:lnTo>
                  <a:lnTo>
                    <a:pt x="85" y="3"/>
                  </a:lnTo>
                  <a:lnTo>
                    <a:pt x="84" y="2"/>
                  </a:lnTo>
                  <a:lnTo>
                    <a:pt x="84" y="2"/>
                  </a:lnTo>
                  <a:lnTo>
                    <a:pt x="83" y="2"/>
                  </a:lnTo>
                  <a:lnTo>
                    <a:pt x="82" y="1"/>
                  </a:lnTo>
                  <a:lnTo>
                    <a:pt x="81" y="1"/>
                  </a:lnTo>
                  <a:lnTo>
                    <a:pt x="81" y="1"/>
                  </a:lnTo>
                  <a:lnTo>
                    <a:pt x="80" y="1"/>
                  </a:lnTo>
                  <a:lnTo>
                    <a:pt x="79" y="0"/>
                  </a:lnTo>
                  <a:lnTo>
                    <a:pt x="78" y="0"/>
                  </a:lnTo>
                  <a:lnTo>
                    <a:pt x="77" y="0"/>
                  </a:lnTo>
                  <a:lnTo>
                    <a:pt x="76" y="0"/>
                  </a:lnTo>
                  <a:lnTo>
                    <a:pt x="75" y="0"/>
                  </a:lnTo>
                  <a:lnTo>
                    <a:pt x="74" y="0"/>
                  </a:lnTo>
                  <a:lnTo>
                    <a:pt x="73" y="0"/>
                  </a:lnTo>
                  <a:lnTo>
                    <a:pt x="72" y="0"/>
                  </a:lnTo>
                  <a:lnTo>
                    <a:pt x="71" y="0"/>
                  </a:lnTo>
                  <a:lnTo>
                    <a:pt x="71" y="0"/>
                  </a:lnTo>
                  <a:lnTo>
                    <a:pt x="71" y="0"/>
                  </a:lnTo>
                  <a:lnTo>
                    <a:pt x="71" y="0"/>
                  </a:lnTo>
                  <a:lnTo>
                    <a:pt x="70" y="1"/>
                  </a:lnTo>
                  <a:lnTo>
                    <a:pt x="68" y="1"/>
                  </a:lnTo>
                  <a:lnTo>
                    <a:pt x="67" y="1"/>
                  </a:lnTo>
                  <a:lnTo>
                    <a:pt x="65" y="2"/>
                  </a:lnTo>
                  <a:lnTo>
                    <a:pt x="63" y="2"/>
                  </a:lnTo>
                  <a:lnTo>
                    <a:pt x="62" y="2"/>
                  </a:lnTo>
                  <a:lnTo>
                    <a:pt x="60" y="3"/>
                  </a:lnTo>
                  <a:lnTo>
                    <a:pt x="59" y="3"/>
                  </a:lnTo>
                  <a:lnTo>
                    <a:pt x="57" y="4"/>
                  </a:lnTo>
                  <a:lnTo>
                    <a:pt x="56" y="4"/>
                  </a:lnTo>
                  <a:lnTo>
                    <a:pt x="54" y="5"/>
                  </a:lnTo>
                  <a:lnTo>
                    <a:pt x="53" y="5"/>
                  </a:lnTo>
                  <a:lnTo>
                    <a:pt x="51" y="6"/>
                  </a:lnTo>
                  <a:lnTo>
                    <a:pt x="50" y="6"/>
                  </a:lnTo>
                  <a:lnTo>
                    <a:pt x="48" y="7"/>
                  </a:lnTo>
                  <a:lnTo>
                    <a:pt x="47" y="8"/>
                  </a:lnTo>
                  <a:lnTo>
                    <a:pt x="45" y="9"/>
                  </a:lnTo>
                  <a:lnTo>
                    <a:pt x="43" y="10"/>
                  </a:lnTo>
                  <a:lnTo>
                    <a:pt x="41" y="11"/>
                  </a:lnTo>
                  <a:lnTo>
                    <a:pt x="39" y="12"/>
                  </a:lnTo>
                  <a:lnTo>
                    <a:pt x="37" y="13"/>
                  </a:lnTo>
                  <a:lnTo>
                    <a:pt x="35" y="14"/>
                  </a:lnTo>
                  <a:lnTo>
                    <a:pt x="34" y="16"/>
                  </a:lnTo>
                  <a:lnTo>
                    <a:pt x="32" y="17"/>
                  </a:lnTo>
                  <a:lnTo>
                    <a:pt x="30" y="18"/>
                  </a:lnTo>
                  <a:lnTo>
                    <a:pt x="28" y="20"/>
                  </a:lnTo>
                  <a:lnTo>
                    <a:pt x="27" y="21"/>
                  </a:lnTo>
                  <a:lnTo>
                    <a:pt x="25" y="23"/>
                  </a:lnTo>
                  <a:lnTo>
                    <a:pt x="23" y="25"/>
                  </a:lnTo>
                  <a:lnTo>
                    <a:pt x="22" y="26"/>
                  </a:lnTo>
                  <a:lnTo>
                    <a:pt x="20" y="28"/>
                  </a:lnTo>
                  <a:lnTo>
                    <a:pt x="19" y="30"/>
                  </a:lnTo>
                  <a:lnTo>
                    <a:pt x="17" y="32"/>
                  </a:lnTo>
                  <a:lnTo>
                    <a:pt x="16" y="34"/>
                  </a:lnTo>
                  <a:lnTo>
                    <a:pt x="14" y="35"/>
                  </a:lnTo>
                  <a:lnTo>
                    <a:pt x="13" y="37"/>
                  </a:lnTo>
                  <a:lnTo>
                    <a:pt x="12" y="40"/>
                  </a:lnTo>
                  <a:lnTo>
                    <a:pt x="10" y="42"/>
                  </a:lnTo>
                  <a:lnTo>
                    <a:pt x="9" y="44"/>
                  </a:lnTo>
                  <a:lnTo>
                    <a:pt x="8" y="46"/>
                  </a:lnTo>
                  <a:lnTo>
                    <a:pt x="7" y="48"/>
                  </a:lnTo>
                  <a:lnTo>
                    <a:pt x="5" y="51"/>
                  </a:lnTo>
                  <a:lnTo>
                    <a:pt x="4" y="53"/>
                  </a:lnTo>
                  <a:lnTo>
                    <a:pt x="3" y="56"/>
                  </a:lnTo>
                  <a:lnTo>
                    <a:pt x="2" y="58"/>
                  </a:lnTo>
                  <a:lnTo>
                    <a:pt x="1" y="61"/>
                  </a:lnTo>
                  <a:lnTo>
                    <a:pt x="0" y="64"/>
                  </a:lnTo>
                  <a:lnTo>
                    <a:pt x="0" y="66"/>
                  </a:lnTo>
                  <a:lnTo>
                    <a:pt x="2" y="68"/>
                  </a:lnTo>
                  <a:lnTo>
                    <a:pt x="2" y="68"/>
                  </a:lnTo>
                  <a:close/>
                  <a:moveTo>
                    <a:pt x="55" y="27"/>
                  </a:moveTo>
                  <a:lnTo>
                    <a:pt x="54" y="27"/>
                  </a:lnTo>
                  <a:lnTo>
                    <a:pt x="52" y="27"/>
                  </a:lnTo>
                  <a:lnTo>
                    <a:pt x="51" y="27"/>
                  </a:lnTo>
                  <a:lnTo>
                    <a:pt x="49" y="28"/>
                  </a:lnTo>
                  <a:lnTo>
                    <a:pt x="48" y="28"/>
                  </a:lnTo>
                  <a:lnTo>
                    <a:pt x="47" y="29"/>
                  </a:lnTo>
                  <a:lnTo>
                    <a:pt x="45" y="29"/>
                  </a:lnTo>
                  <a:lnTo>
                    <a:pt x="44" y="30"/>
                  </a:lnTo>
                  <a:lnTo>
                    <a:pt x="43" y="31"/>
                  </a:lnTo>
                  <a:lnTo>
                    <a:pt x="41" y="31"/>
                  </a:lnTo>
                  <a:lnTo>
                    <a:pt x="40" y="32"/>
                  </a:lnTo>
                  <a:lnTo>
                    <a:pt x="38" y="33"/>
                  </a:lnTo>
                  <a:lnTo>
                    <a:pt x="37" y="34"/>
                  </a:lnTo>
                  <a:lnTo>
                    <a:pt x="35" y="35"/>
                  </a:lnTo>
                  <a:lnTo>
                    <a:pt x="34" y="36"/>
                  </a:lnTo>
                  <a:lnTo>
                    <a:pt x="32" y="37"/>
                  </a:lnTo>
                  <a:lnTo>
                    <a:pt x="31" y="38"/>
                  </a:lnTo>
                  <a:lnTo>
                    <a:pt x="29" y="39"/>
                  </a:lnTo>
                  <a:lnTo>
                    <a:pt x="27" y="40"/>
                  </a:lnTo>
                  <a:lnTo>
                    <a:pt x="26" y="42"/>
                  </a:lnTo>
                  <a:lnTo>
                    <a:pt x="24" y="43"/>
                  </a:lnTo>
                  <a:lnTo>
                    <a:pt x="22" y="44"/>
                  </a:lnTo>
                  <a:lnTo>
                    <a:pt x="21" y="46"/>
                  </a:lnTo>
                  <a:lnTo>
                    <a:pt x="19" y="47"/>
                  </a:lnTo>
                  <a:lnTo>
                    <a:pt x="17" y="49"/>
                  </a:lnTo>
                  <a:lnTo>
                    <a:pt x="15" y="51"/>
                  </a:lnTo>
                  <a:lnTo>
                    <a:pt x="13" y="52"/>
                  </a:lnTo>
                  <a:lnTo>
                    <a:pt x="12" y="54"/>
                  </a:lnTo>
                  <a:lnTo>
                    <a:pt x="8" y="58"/>
                  </a:lnTo>
                  <a:lnTo>
                    <a:pt x="3" y="62"/>
                  </a:lnTo>
                  <a:lnTo>
                    <a:pt x="4" y="60"/>
                  </a:lnTo>
                  <a:lnTo>
                    <a:pt x="5" y="57"/>
                  </a:lnTo>
                  <a:lnTo>
                    <a:pt x="6" y="55"/>
                  </a:lnTo>
                  <a:lnTo>
                    <a:pt x="7" y="53"/>
                  </a:lnTo>
                  <a:lnTo>
                    <a:pt x="8" y="51"/>
                  </a:lnTo>
                  <a:lnTo>
                    <a:pt x="9" y="48"/>
                  </a:lnTo>
                  <a:lnTo>
                    <a:pt x="10" y="46"/>
                  </a:lnTo>
                  <a:lnTo>
                    <a:pt x="12" y="44"/>
                  </a:lnTo>
                  <a:lnTo>
                    <a:pt x="13" y="42"/>
                  </a:lnTo>
                  <a:lnTo>
                    <a:pt x="14" y="40"/>
                  </a:lnTo>
                  <a:lnTo>
                    <a:pt x="15" y="38"/>
                  </a:lnTo>
                  <a:lnTo>
                    <a:pt x="16" y="37"/>
                  </a:lnTo>
                  <a:lnTo>
                    <a:pt x="18" y="35"/>
                  </a:lnTo>
                  <a:lnTo>
                    <a:pt x="19" y="33"/>
                  </a:lnTo>
                  <a:lnTo>
                    <a:pt x="20" y="31"/>
                  </a:lnTo>
                  <a:lnTo>
                    <a:pt x="22" y="30"/>
                  </a:lnTo>
                  <a:lnTo>
                    <a:pt x="23" y="28"/>
                  </a:lnTo>
                  <a:lnTo>
                    <a:pt x="25" y="27"/>
                  </a:lnTo>
                  <a:lnTo>
                    <a:pt x="26" y="25"/>
                  </a:lnTo>
                  <a:lnTo>
                    <a:pt x="28" y="24"/>
                  </a:lnTo>
                  <a:lnTo>
                    <a:pt x="29" y="22"/>
                  </a:lnTo>
                  <a:lnTo>
                    <a:pt x="31" y="21"/>
                  </a:lnTo>
                  <a:lnTo>
                    <a:pt x="33" y="20"/>
                  </a:lnTo>
                  <a:lnTo>
                    <a:pt x="34" y="18"/>
                  </a:lnTo>
                  <a:lnTo>
                    <a:pt x="36" y="17"/>
                  </a:lnTo>
                  <a:lnTo>
                    <a:pt x="37" y="16"/>
                  </a:lnTo>
                  <a:lnTo>
                    <a:pt x="39" y="15"/>
                  </a:lnTo>
                  <a:lnTo>
                    <a:pt x="41" y="14"/>
                  </a:lnTo>
                  <a:lnTo>
                    <a:pt x="43" y="13"/>
                  </a:lnTo>
                  <a:lnTo>
                    <a:pt x="44" y="12"/>
                  </a:lnTo>
                  <a:lnTo>
                    <a:pt x="46" y="11"/>
                  </a:lnTo>
                  <a:lnTo>
                    <a:pt x="48" y="10"/>
                  </a:lnTo>
                  <a:lnTo>
                    <a:pt x="49" y="9"/>
                  </a:lnTo>
                  <a:lnTo>
                    <a:pt x="51" y="9"/>
                  </a:lnTo>
                  <a:lnTo>
                    <a:pt x="52" y="8"/>
                  </a:lnTo>
                  <a:lnTo>
                    <a:pt x="54" y="8"/>
                  </a:lnTo>
                  <a:lnTo>
                    <a:pt x="55" y="7"/>
                  </a:lnTo>
                  <a:lnTo>
                    <a:pt x="56" y="6"/>
                  </a:lnTo>
                  <a:lnTo>
                    <a:pt x="58" y="6"/>
                  </a:lnTo>
                  <a:lnTo>
                    <a:pt x="60" y="5"/>
                  </a:lnTo>
                  <a:lnTo>
                    <a:pt x="61" y="5"/>
                  </a:lnTo>
                  <a:lnTo>
                    <a:pt x="62" y="5"/>
                  </a:lnTo>
                  <a:lnTo>
                    <a:pt x="64" y="4"/>
                  </a:lnTo>
                  <a:lnTo>
                    <a:pt x="66" y="4"/>
                  </a:lnTo>
                  <a:lnTo>
                    <a:pt x="67" y="4"/>
                  </a:lnTo>
                  <a:lnTo>
                    <a:pt x="69" y="3"/>
                  </a:lnTo>
                  <a:lnTo>
                    <a:pt x="70" y="3"/>
                  </a:lnTo>
                  <a:lnTo>
                    <a:pt x="72" y="3"/>
                  </a:lnTo>
                  <a:lnTo>
                    <a:pt x="72" y="3"/>
                  </a:lnTo>
                  <a:lnTo>
                    <a:pt x="72" y="3"/>
                  </a:lnTo>
                  <a:lnTo>
                    <a:pt x="73" y="3"/>
                  </a:lnTo>
                  <a:lnTo>
                    <a:pt x="73" y="3"/>
                  </a:lnTo>
                  <a:lnTo>
                    <a:pt x="74" y="3"/>
                  </a:lnTo>
                  <a:lnTo>
                    <a:pt x="75" y="3"/>
                  </a:lnTo>
                  <a:lnTo>
                    <a:pt x="76" y="3"/>
                  </a:lnTo>
                  <a:lnTo>
                    <a:pt x="77" y="3"/>
                  </a:lnTo>
                  <a:lnTo>
                    <a:pt x="78" y="3"/>
                  </a:lnTo>
                  <a:lnTo>
                    <a:pt x="78" y="3"/>
                  </a:lnTo>
                  <a:lnTo>
                    <a:pt x="79" y="3"/>
                  </a:lnTo>
                  <a:lnTo>
                    <a:pt x="80" y="3"/>
                  </a:lnTo>
                  <a:lnTo>
                    <a:pt x="81" y="3"/>
                  </a:lnTo>
                  <a:lnTo>
                    <a:pt x="81" y="4"/>
                  </a:lnTo>
                  <a:lnTo>
                    <a:pt x="82" y="4"/>
                  </a:lnTo>
                  <a:lnTo>
                    <a:pt x="83" y="4"/>
                  </a:lnTo>
                  <a:lnTo>
                    <a:pt x="83" y="5"/>
                  </a:lnTo>
                  <a:lnTo>
                    <a:pt x="84" y="5"/>
                  </a:lnTo>
                  <a:lnTo>
                    <a:pt x="84" y="5"/>
                  </a:lnTo>
                  <a:lnTo>
                    <a:pt x="85" y="6"/>
                  </a:lnTo>
                  <a:lnTo>
                    <a:pt x="86" y="6"/>
                  </a:lnTo>
                  <a:lnTo>
                    <a:pt x="86" y="7"/>
                  </a:lnTo>
                  <a:lnTo>
                    <a:pt x="87" y="7"/>
                  </a:lnTo>
                  <a:lnTo>
                    <a:pt x="87" y="8"/>
                  </a:lnTo>
                  <a:lnTo>
                    <a:pt x="88" y="8"/>
                  </a:lnTo>
                  <a:lnTo>
                    <a:pt x="88" y="9"/>
                  </a:lnTo>
                  <a:lnTo>
                    <a:pt x="89" y="10"/>
                  </a:lnTo>
                  <a:lnTo>
                    <a:pt x="90" y="11"/>
                  </a:lnTo>
                  <a:lnTo>
                    <a:pt x="91" y="12"/>
                  </a:lnTo>
                  <a:lnTo>
                    <a:pt x="92" y="14"/>
                  </a:lnTo>
                  <a:lnTo>
                    <a:pt x="92" y="15"/>
                  </a:lnTo>
                  <a:lnTo>
                    <a:pt x="93" y="17"/>
                  </a:lnTo>
                  <a:lnTo>
                    <a:pt x="94" y="18"/>
                  </a:lnTo>
                  <a:lnTo>
                    <a:pt x="94" y="19"/>
                  </a:lnTo>
                  <a:lnTo>
                    <a:pt x="95" y="21"/>
                  </a:lnTo>
                  <a:lnTo>
                    <a:pt x="95" y="22"/>
                  </a:lnTo>
                  <a:lnTo>
                    <a:pt x="96" y="24"/>
                  </a:lnTo>
                  <a:lnTo>
                    <a:pt x="96" y="26"/>
                  </a:lnTo>
                  <a:lnTo>
                    <a:pt x="96" y="27"/>
                  </a:lnTo>
                  <a:lnTo>
                    <a:pt x="97" y="29"/>
                  </a:lnTo>
                  <a:lnTo>
                    <a:pt x="97" y="30"/>
                  </a:lnTo>
                  <a:lnTo>
                    <a:pt x="97" y="32"/>
                  </a:lnTo>
                  <a:lnTo>
                    <a:pt x="98" y="35"/>
                  </a:lnTo>
                  <a:lnTo>
                    <a:pt x="98" y="38"/>
                  </a:lnTo>
                  <a:lnTo>
                    <a:pt x="95" y="37"/>
                  </a:lnTo>
                  <a:lnTo>
                    <a:pt x="92" y="35"/>
                  </a:lnTo>
                  <a:lnTo>
                    <a:pt x="89" y="34"/>
                  </a:lnTo>
                  <a:lnTo>
                    <a:pt x="86" y="32"/>
                  </a:lnTo>
                  <a:lnTo>
                    <a:pt x="84" y="31"/>
                  </a:lnTo>
                  <a:lnTo>
                    <a:pt x="81" y="30"/>
                  </a:lnTo>
                  <a:lnTo>
                    <a:pt x="79" y="29"/>
                  </a:lnTo>
                  <a:lnTo>
                    <a:pt x="78" y="29"/>
                  </a:lnTo>
                  <a:lnTo>
                    <a:pt x="77" y="28"/>
                  </a:lnTo>
                  <a:lnTo>
                    <a:pt x="75" y="28"/>
                  </a:lnTo>
                  <a:lnTo>
                    <a:pt x="74" y="28"/>
                  </a:lnTo>
                  <a:lnTo>
                    <a:pt x="73" y="27"/>
                  </a:lnTo>
                  <a:lnTo>
                    <a:pt x="72" y="27"/>
                  </a:lnTo>
                  <a:lnTo>
                    <a:pt x="70" y="27"/>
                  </a:lnTo>
                  <a:lnTo>
                    <a:pt x="69" y="27"/>
                  </a:lnTo>
                  <a:lnTo>
                    <a:pt x="68" y="26"/>
                  </a:lnTo>
                  <a:lnTo>
                    <a:pt x="66" y="26"/>
                  </a:lnTo>
                  <a:lnTo>
                    <a:pt x="65" y="26"/>
                  </a:lnTo>
                  <a:lnTo>
                    <a:pt x="64" y="26"/>
                  </a:lnTo>
                  <a:lnTo>
                    <a:pt x="63" y="26"/>
                  </a:lnTo>
                  <a:lnTo>
                    <a:pt x="61" y="26"/>
                  </a:lnTo>
                  <a:lnTo>
                    <a:pt x="60" y="26"/>
                  </a:lnTo>
                  <a:lnTo>
                    <a:pt x="59" y="26"/>
                  </a:lnTo>
                  <a:lnTo>
                    <a:pt x="57" y="26"/>
                  </a:lnTo>
                  <a:lnTo>
                    <a:pt x="56" y="26"/>
                  </a:lnTo>
                  <a:lnTo>
                    <a:pt x="55" y="27"/>
                  </a:lnTo>
                  <a:lnTo>
                    <a:pt x="55" y="27"/>
                  </a:lnTo>
                  <a:lnTo>
                    <a:pt x="55" y="27"/>
                  </a:lnTo>
                  <a:close/>
                </a:path>
              </a:pathLst>
            </a:custGeom>
            <a:solidFill>
              <a:srgbClr val="894F2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7" name="Freeform 28"/>
            <p:cNvSpPr>
              <a:spLocks/>
            </p:cNvSpPr>
            <p:nvPr/>
          </p:nvSpPr>
          <p:spPr bwMode="auto">
            <a:xfrm>
              <a:off x="1430" y="1128"/>
              <a:ext cx="115" cy="58"/>
            </a:xfrm>
            <a:custGeom>
              <a:avLst/>
              <a:gdLst>
                <a:gd name="T0" fmla="*/ 6 w 115"/>
                <a:gd name="T1" fmla="*/ 53 h 58"/>
                <a:gd name="T2" fmla="*/ 14 w 115"/>
                <a:gd name="T3" fmla="*/ 45 h 58"/>
                <a:gd name="T4" fmla="*/ 21 w 115"/>
                <a:gd name="T5" fmla="*/ 38 h 58"/>
                <a:gd name="T6" fmla="*/ 29 w 115"/>
                <a:gd name="T7" fmla="*/ 32 h 58"/>
                <a:gd name="T8" fmla="*/ 37 w 115"/>
                <a:gd name="T9" fmla="*/ 28 h 58"/>
                <a:gd name="T10" fmla="*/ 45 w 115"/>
                <a:gd name="T11" fmla="*/ 24 h 58"/>
                <a:gd name="T12" fmla="*/ 54 w 115"/>
                <a:gd name="T13" fmla="*/ 23 h 58"/>
                <a:gd name="T14" fmla="*/ 63 w 115"/>
                <a:gd name="T15" fmla="*/ 22 h 58"/>
                <a:gd name="T16" fmla="*/ 73 w 115"/>
                <a:gd name="T17" fmla="*/ 24 h 58"/>
                <a:gd name="T18" fmla="*/ 84 w 115"/>
                <a:gd name="T19" fmla="*/ 27 h 58"/>
                <a:gd name="T20" fmla="*/ 96 w 115"/>
                <a:gd name="T21" fmla="*/ 32 h 58"/>
                <a:gd name="T22" fmla="*/ 101 w 115"/>
                <a:gd name="T23" fmla="*/ 30 h 58"/>
                <a:gd name="T24" fmla="*/ 104 w 115"/>
                <a:gd name="T25" fmla="*/ 29 h 58"/>
                <a:gd name="T26" fmla="*/ 106 w 115"/>
                <a:gd name="T27" fmla="*/ 28 h 58"/>
                <a:gd name="T28" fmla="*/ 108 w 115"/>
                <a:gd name="T29" fmla="*/ 26 h 58"/>
                <a:gd name="T30" fmla="*/ 110 w 115"/>
                <a:gd name="T31" fmla="*/ 24 h 58"/>
                <a:gd name="T32" fmla="*/ 111 w 115"/>
                <a:gd name="T33" fmla="*/ 22 h 58"/>
                <a:gd name="T34" fmla="*/ 112 w 115"/>
                <a:gd name="T35" fmla="*/ 20 h 58"/>
                <a:gd name="T36" fmla="*/ 114 w 115"/>
                <a:gd name="T37" fmla="*/ 16 h 58"/>
                <a:gd name="T38" fmla="*/ 115 w 115"/>
                <a:gd name="T39" fmla="*/ 13 h 58"/>
                <a:gd name="T40" fmla="*/ 113 w 115"/>
                <a:gd name="T41" fmla="*/ 14 h 58"/>
                <a:gd name="T42" fmla="*/ 109 w 115"/>
                <a:gd name="T43" fmla="*/ 17 h 58"/>
                <a:gd name="T44" fmla="*/ 105 w 115"/>
                <a:gd name="T45" fmla="*/ 20 h 58"/>
                <a:gd name="T46" fmla="*/ 101 w 115"/>
                <a:gd name="T47" fmla="*/ 21 h 58"/>
                <a:gd name="T48" fmla="*/ 97 w 115"/>
                <a:gd name="T49" fmla="*/ 22 h 58"/>
                <a:gd name="T50" fmla="*/ 94 w 115"/>
                <a:gd name="T51" fmla="*/ 22 h 58"/>
                <a:gd name="T52" fmla="*/ 96 w 115"/>
                <a:gd name="T53" fmla="*/ 21 h 58"/>
                <a:gd name="T54" fmla="*/ 98 w 115"/>
                <a:gd name="T55" fmla="*/ 19 h 58"/>
                <a:gd name="T56" fmla="*/ 99 w 115"/>
                <a:gd name="T57" fmla="*/ 17 h 58"/>
                <a:gd name="T58" fmla="*/ 100 w 115"/>
                <a:gd name="T59" fmla="*/ 16 h 58"/>
                <a:gd name="T60" fmla="*/ 101 w 115"/>
                <a:gd name="T61" fmla="*/ 14 h 58"/>
                <a:gd name="T62" fmla="*/ 102 w 115"/>
                <a:gd name="T63" fmla="*/ 9 h 58"/>
                <a:gd name="T64" fmla="*/ 103 w 115"/>
                <a:gd name="T65" fmla="*/ 0 h 58"/>
                <a:gd name="T66" fmla="*/ 102 w 115"/>
                <a:gd name="T67" fmla="*/ 3 h 58"/>
                <a:gd name="T68" fmla="*/ 100 w 115"/>
                <a:gd name="T69" fmla="*/ 5 h 58"/>
                <a:gd name="T70" fmla="*/ 98 w 115"/>
                <a:gd name="T71" fmla="*/ 7 h 58"/>
                <a:gd name="T72" fmla="*/ 97 w 115"/>
                <a:gd name="T73" fmla="*/ 8 h 58"/>
                <a:gd name="T74" fmla="*/ 95 w 115"/>
                <a:gd name="T75" fmla="*/ 10 h 58"/>
                <a:gd name="T76" fmla="*/ 93 w 115"/>
                <a:gd name="T77" fmla="*/ 11 h 58"/>
                <a:gd name="T78" fmla="*/ 90 w 115"/>
                <a:gd name="T79" fmla="*/ 12 h 58"/>
                <a:gd name="T80" fmla="*/ 88 w 115"/>
                <a:gd name="T81" fmla="*/ 13 h 58"/>
                <a:gd name="T82" fmla="*/ 86 w 115"/>
                <a:gd name="T83" fmla="*/ 13 h 58"/>
                <a:gd name="T84" fmla="*/ 83 w 115"/>
                <a:gd name="T85" fmla="*/ 13 h 58"/>
                <a:gd name="T86" fmla="*/ 78 w 115"/>
                <a:gd name="T87" fmla="*/ 12 h 58"/>
                <a:gd name="T88" fmla="*/ 68 w 115"/>
                <a:gd name="T89" fmla="*/ 11 h 58"/>
                <a:gd name="T90" fmla="*/ 58 w 115"/>
                <a:gd name="T91" fmla="*/ 12 h 58"/>
                <a:gd name="T92" fmla="*/ 49 w 115"/>
                <a:gd name="T93" fmla="*/ 13 h 58"/>
                <a:gd name="T94" fmla="*/ 40 w 115"/>
                <a:gd name="T95" fmla="*/ 16 h 58"/>
                <a:gd name="T96" fmla="*/ 32 w 115"/>
                <a:gd name="T97" fmla="*/ 20 h 58"/>
                <a:gd name="T98" fmla="*/ 25 w 115"/>
                <a:gd name="T99" fmla="*/ 25 h 58"/>
                <a:gd name="T100" fmla="*/ 18 w 115"/>
                <a:gd name="T101" fmla="*/ 31 h 58"/>
                <a:gd name="T102" fmla="*/ 11 w 115"/>
                <a:gd name="T103" fmla="*/ 38 h 58"/>
                <a:gd name="T104" fmla="*/ 6 w 115"/>
                <a:gd name="T105" fmla="*/ 46 h 58"/>
                <a:gd name="T106" fmla="*/ 2 w 115"/>
                <a:gd name="T107" fmla="*/ 55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15" h="58">
                  <a:moveTo>
                    <a:pt x="0" y="58"/>
                  </a:moveTo>
                  <a:lnTo>
                    <a:pt x="3" y="55"/>
                  </a:lnTo>
                  <a:lnTo>
                    <a:pt x="6" y="53"/>
                  </a:lnTo>
                  <a:lnTo>
                    <a:pt x="8" y="50"/>
                  </a:lnTo>
                  <a:lnTo>
                    <a:pt x="11" y="47"/>
                  </a:lnTo>
                  <a:lnTo>
                    <a:pt x="14" y="45"/>
                  </a:lnTo>
                  <a:lnTo>
                    <a:pt x="16" y="43"/>
                  </a:lnTo>
                  <a:lnTo>
                    <a:pt x="19" y="40"/>
                  </a:lnTo>
                  <a:lnTo>
                    <a:pt x="21" y="38"/>
                  </a:lnTo>
                  <a:lnTo>
                    <a:pt x="24" y="36"/>
                  </a:lnTo>
                  <a:lnTo>
                    <a:pt x="27" y="34"/>
                  </a:lnTo>
                  <a:lnTo>
                    <a:pt x="29" y="32"/>
                  </a:lnTo>
                  <a:lnTo>
                    <a:pt x="32" y="31"/>
                  </a:lnTo>
                  <a:lnTo>
                    <a:pt x="35" y="29"/>
                  </a:lnTo>
                  <a:lnTo>
                    <a:pt x="37" y="28"/>
                  </a:lnTo>
                  <a:lnTo>
                    <a:pt x="40" y="26"/>
                  </a:lnTo>
                  <a:lnTo>
                    <a:pt x="43" y="25"/>
                  </a:lnTo>
                  <a:lnTo>
                    <a:pt x="45" y="24"/>
                  </a:lnTo>
                  <a:lnTo>
                    <a:pt x="48" y="24"/>
                  </a:lnTo>
                  <a:lnTo>
                    <a:pt x="51" y="23"/>
                  </a:lnTo>
                  <a:lnTo>
                    <a:pt x="54" y="23"/>
                  </a:lnTo>
                  <a:lnTo>
                    <a:pt x="57" y="22"/>
                  </a:lnTo>
                  <a:lnTo>
                    <a:pt x="60" y="22"/>
                  </a:lnTo>
                  <a:lnTo>
                    <a:pt x="63" y="22"/>
                  </a:lnTo>
                  <a:lnTo>
                    <a:pt x="67" y="23"/>
                  </a:lnTo>
                  <a:lnTo>
                    <a:pt x="70" y="23"/>
                  </a:lnTo>
                  <a:lnTo>
                    <a:pt x="73" y="24"/>
                  </a:lnTo>
                  <a:lnTo>
                    <a:pt x="77" y="25"/>
                  </a:lnTo>
                  <a:lnTo>
                    <a:pt x="81" y="26"/>
                  </a:lnTo>
                  <a:lnTo>
                    <a:pt x="84" y="27"/>
                  </a:lnTo>
                  <a:lnTo>
                    <a:pt x="88" y="29"/>
                  </a:lnTo>
                  <a:lnTo>
                    <a:pt x="92" y="30"/>
                  </a:lnTo>
                  <a:lnTo>
                    <a:pt x="96" y="32"/>
                  </a:lnTo>
                  <a:lnTo>
                    <a:pt x="98" y="32"/>
                  </a:lnTo>
                  <a:lnTo>
                    <a:pt x="100" y="31"/>
                  </a:lnTo>
                  <a:lnTo>
                    <a:pt x="101" y="30"/>
                  </a:lnTo>
                  <a:lnTo>
                    <a:pt x="103" y="30"/>
                  </a:lnTo>
                  <a:lnTo>
                    <a:pt x="104" y="29"/>
                  </a:lnTo>
                  <a:lnTo>
                    <a:pt x="104" y="29"/>
                  </a:lnTo>
                  <a:lnTo>
                    <a:pt x="105" y="29"/>
                  </a:lnTo>
                  <a:lnTo>
                    <a:pt x="106" y="28"/>
                  </a:lnTo>
                  <a:lnTo>
                    <a:pt x="106" y="28"/>
                  </a:lnTo>
                  <a:lnTo>
                    <a:pt x="107" y="27"/>
                  </a:lnTo>
                  <a:lnTo>
                    <a:pt x="107" y="27"/>
                  </a:lnTo>
                  <a:lnTo>
                    <a:pt x="108" y="26"/>
                  </a:lnTo>
                  <a:lnTo>
                    <a:pt x="108" y="26"/>
                  </a:lnTo>
                  <a:lnTo>
                    <a:pt x="109" y="25"/>
                  </a:lnTo>
                  <a:lnTo>
                    <a:pt x="110" y="24"/>
                  </a:lnTo>
                  <a:lnTo>
                    <a:pt x="110" y="24"/>
                  </a:lnTo>
                  <a:lnTo>
                    <a:pt x="111" y="23"/>
                  </a:lnTo>
                  <a:lnTo>
                    <a:pt x="111" y="22"/>
                  </a:lnTo>
                  <a:lnTo>
                    <a:pt x="111" y="21"/>
                  </a:lnTo>
                  <a:lnTo>
                    <a:pt x="112" y="21"/>
                  </a:lnTo>
                  <a:lnTo>
                    <a:pt x="112" y="20"/>
                  </a:lnTo>
                  <a:lnTo>
                    <a:pt x="113" y="19"/>
                  </a:lnTo>
                  <a:lnTo>
                    <a:pt x="113" y="18"/>
                  </a:lnTo>
                  <a:lnTo>
                    <a:pt x="114" y="16"/>
                  </a:lnTo>
                  <a:lnTo>
                    <a:pt x="114" y="15"/>
                  </a:lnTo>
                  <a:lnTo>
                    <a:pt x="115" y="14"/>
                  </a:lnTo>
                  <a:lnTo>
                    <a:pt x="115" y="13"/>
                  </a:lnTo>
                  <a:lnTo>
                    <a:pt x="115" y="11"/>
                  </a:lnTo>
                  <a:lnTo>
                    <a:pt x="114" y="13"/>
                  </a:lnTo>
                  <a:lnTo>
                    <a:pt x="113" y="14"/>
                  </a:lnTo>
                  <a:lnTo>
                    <a:pt x="111" y="15"/>
                  </a:lnTo>
                  <a:lnTo>
                    <a:pt x="110" y="17"/>
                  </a:lnTo>
                  <a:lnTo>
                    <a:pt x="109" y="17"/>
                  </a:lnTo>
                  <a:lnTo>
                    <a:pt x="108" y="18"/>
                  </a:lnTo>
                  <a:lnTo>
                    <a:pt x="106" y="19"/>
                  </a:lnTo>
                  <a:lnTo>
                    <a:pt x="105" y="20"/>
                  </a:lnTo>
                  <a:lnTo>
                    <a:pt x="104" y="20"/>
                  </a:lnTo>
                  <a:lnTo>
                    <a:pt x="102" y="21"/>
                  </a:lnTo>
                  <a:lnTo>
                    <a:pt x="101" y="21"/>
                  </a:lnTo>
                  <a:lnTo>
                    <a:pt x="100" y="22"/>
                  </a:lnTo>
                  <a:lnTo>
                    <a:pt x="98" y="22"/>
                  </a:lnTo>
                  <a:lnTo>
                    <a:pt x="97" y="22"/>
                  </a:lnTo>
                  <a:lnTo>
                    <a:pt x="95" y="23"/>
                  </a:lnTo>
                  <a:lnTo>
                    <a:pt x="93" y="23"/>
                  </a:lnTo>
                  <a:lnTo>
                    <a:pt x="94" y="22"/>
                  </a:lnTo>
                  <a:lnTo>
                    <a:pt x="95" y="22"/>
                  </a:lnTo>
                  <a:lnTo>
                    <a:pt x="95" y="21"/>
                  </a:lnTo>
                  <a:lnTo>
                    <a:pt x="96" y="21"/>
                  </a:lnTo>
                  <a:lnTo>
                    <a:pt x="97" y="20"/>
                  </a:lnTo>
                  <a:lnTo>
                    <a:pt x="97" y="20"/>
                  </a:lnTo>
                  <a:lnTo>
                    <a:pt x="98" y="19"/>
                  </a:lnTo>
                  <a:lnTo>
                    <a:pt x="98" y="19"/>
                  </a:lnTo>
                  <a:lnTo>
                    <a:pt x="99" y="18"/>
                  </a:lnTo>
                  <a:lnTo>
                    <a:pt x="99" y="17"/>
                  </a:lnTo>
                  <a:lnTo>
                    <a:pt x="99" y="17"/>
                  </a:lnTo>
                  <a:lnTo>
                    <a:pt x="100" y="16"/>
                  </a:lnTo>
                  <a:lnTo>
                    <a:pt x="100" y="16"/>
                  </a:lnTo>
                  <a:lnTo>
                    <a:pt x="100" y="15"/>
                  </a:lnTo>
                  <a:lnTo>
                    <a:pt x="101" y="14"/>
                  </a:lnTo>
                  <a:lnTo>
                    <a:pt x="101" y="14"/>
                  </a:lnTo>
                  <a:lnTo>
                    <a:pt x="101" y="12"/>
                  </a:lnTo>
                  <a:lnTo>
                    <a:pt x="102" y="11"/>
                  </a:lnTo>
                  <a:lnTo>
                    <a:pt x="102" y="9"/>
                  </a:lnTo>
                  <a:lnTo>
                    <a:pt x="102" y="8"/>
                  </a:lnTo>
                  <a:lnTo>
                    <a:pt x="102" y="4"/>
                  </a:lnTo>
                  <a:lnTo>
                    <a:pt x="103" y="0"/>
                  </a:lnTo>
                  <a:lnTo>
                    <a:pt x="102" y="1"/>
                  </a:lnTo>
                  <a:lnTo>
                    <a:pt x="102" y="2"/>
                  </a:lnTo>
                  <a:lnTo>
                    <a:pt x="102" y="3"/>
                  </a:lnTo>
                  <a:lnTo>
                    <a:pt x="101" y="3"/>
                  </a:lnTo>
                  <a:lnTo>
                    <a:pt x="101" y="4"/>
                  </a:lnTo>
                  <a:lnTo>
                    <a:pt x="100" y="5"/>
                  </a:lnTo>
                  <a:lnTo>
                    <a:pt x="99" y="5"/>
                  </a:lnTo>
                  <a:lnTo>
                    <a:pt x="99" y="6"/>
                  </a:lnTo>
                  <a:lnTo>
                    <a:pt x="98" y="7"/>
                  </a:lnTo>
                  <a:lnTo>
                    <a:pt x="98" y="7"/>
                  </a:lnTo>
                  <a:lnTo>
                    <a:pt x="97" y="8"/>
                  </a:lnTo>
                  <a:lnTo>
                    <a:pt x="97" y="8"/>
                  </a:lnTo>
                  <a:lnTo>
                    <a:pt x="96" y="9"/>
                  </a:lnTo>
                  <a:lnTo>
                    <a:pt x="95" y="10"/>
                  </a:lnTo>
                  <a:lnTo>
                    <a:pt x="95" y="10"/>
                  </a:lnTo>
                  <a:lnTo>
                    <a:pt x="94" y="10"/>
                  </a:lnTo>
                  <a:lnTo>
                    <a:pt x="93" y="11"/>
                  </a:lnTo>
                  <a:lnTo>
                    <a:pt x="93" y="11"/>
                  </a:lnTo>
                  <a:lnTo>
                    <a:pt x="92" y="12"/>
                  </a:lnTo>
                  <a:lnTo>
                    <a:pt x="91" y="12"/>
                  </a:lnTo>
                  <a:lnTo>
                    <a:pt x="90" y="12"/>
                  </a:lnTo>
                  <a:lnTo>
                    <a:pt x="90" y="12"/>
                  </a:lnTo>
                  <a:lnTo>
                    <a:pt x="89" y="13"/>
                  </a:lnTo>
                  <a:lnTo>
                    <a:pt x="88" y="13"/>
                  </a:lnTo>
                  <a:lnTo>
                    <a:pt x="87" y="13"/>
                  </a:lnTo>
                  <a:lnTo>
                    <a:pt x="87" y="13"/>
                  </a:lnTo>
                  <a:lnTo>
                    <a:pt x="86" y="13"/>
                  </a:lnTo>
                  <a:lnTo>
                    <a:pt x="85" y="13"/>
                  </a:lnTo>
                  <a:lnTo>
                    <a:pt x="84" y="13"/>
                  </a:lnTo>
                  <a:lnTo>
                    <a:pt x="83" y="13"/>
                  </a:lnTo>
                  <a:lnTo>
                    <a:pt x="83" y="13"/>
                  </a:lnTo>
                  <a:lnTo>
                    <a:pt x="82" y="13"/>
                  </a:lnTo>
                  <a:lnTo>
                    <a:pt x="78" y="12"/>
                  </a:lnTo>
                  <a:lnTo>
                    <a:pt x="75" y="12"/>
                  </a:lnTo>
                  <a:lnTo>
                    <a:pt x="72" y="12"/>
                  </a:lnTo>
                  <a:lnTo>
                    <a:pt x="68" y="11"/>
                  </a:lnTo>
                  <a:lnTo>
                    <a:pt x="65" y="11"/>
                  </a:lnTo>
                  <a:lnTo>
                    <a:pt x="62" y="11"/>
                  </a:lnTo>
                  <a:lnTo>
                    <a:pt x="58" y="12"/>
                  </a:lnTo>
                  <a:lnTo>
                    <a:pt x="55" y="12"/>
                  </a:lnTo>
                  <a:lnTo>
                    <a:pt x="52" y="12"/>
                  </a:lnTo>
                  <a:lnTo>
                    <a:pt x="49" y="13"/>
                  </a:lnTo>
                  <a:lnTo>
                    <a:pt x="46" y="14"/>
                  </a:lnTo>
                  <a:lnTo>
                    <a:pt x="43" y="15"/>
                  </a:lnTo>
                  <a:lnTo>
                    <a:pt x="40" y="16"/>
                  </a:lnTo>
                  <a:lnTo>
                    <a:pt x="38" y="17"/>
                  </a:lnTo>
                  <a:lnTo>
                    <a:pt x="35" y="18"/>
                  </a:lnTo>
                  <a:lnTo>
                    <a:pt x="32" y="20"/>
                  </a:lnTo>
                  <a:lnTo>
                    <a:pt x="30" y="21"/>
                  </a:lnTo>
                  <a:lnTo>
                    <a:pt x="27" y="23"/>
                  </a:lnTo>
                  <a:lnTo>
                    <a:pt x="25" y="25"/>
                  </a:lnTo>
                  <a:lnTo>
                    <a:pt x="22" y="27"/>
                  </a:lnTo>
                  <a:lnTo>
                    <a:pt x="20" y="29"/>
                  </a:lnTo>
                  <a:lnTo>
                    <a:pt x="18" y="31"/>
                  </a:lnTo>
                  <a:lnTo>
                    <a:pt x="15" y="33"/>
                  </a:lnTo>
                  <a:lnTo>
                    <a:pt x="13" y="35"/>
                  </a:lnTo>
                  <a:lnTo>
                    <a:pt x="11" y="38"/>
                  </a:lnTo>
                  <a:lnTo>
                    <a:pt x="10" y="40"/>
                  </a:lnTo>
                  <a:lnTo>
                    <a:pt x="8" y="43"/>
                  </a:lnTo>
                  <a:lnTo>
                    <a:pt x="6" y="46"/>
                  </a:lnTo>
                  <a:lnTo>
                    <a:pt x="5" y="49"/>
                  </a:lnTo>
                  <a:lnTo>
                    <a:pt x="3" y="52"/>
                  </a:lnTo>
                  <a:lnTo>
                    <a:pt x="2" y="55"/>
                  </a:lnTo>
                  <a:lnTo>
                    <a:pt x="0" y="58"/>
                  </a:lnTo>
                  <a:close/>
                </a:path>
              </a:pathLst>
            </a:custGeom>
            <a:solidFill>
              <a:srgbClr val="0A0B0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8" name="Freeform 29"/>
            <p:cNvSpPr>
              <a:spLocks/>
            </p:cNvSpPr>
            <p:nvPr/>
          </p:nvSpPr>
          <p:spPr bwMode="auto">
            <a:xfrm>
              <a:off x="1248" y="1122"/>
              <a:ext cx="130" cy="64"/>
            </a:xfrm>
            <a:custGeom>
              <a:avLst/>
              <a:gdLst>
                <a:gd name="T0" fmla="*/ 6 w 130"/>
                <a:gd name="T1" fmla="*/ 41 h 64"/>
                <a:gd name="T2" fmla="*/ 16 w 130"/>
                <a:gd name="T3" fmla="*/ 37 h 64"/>
                <a:gd name="T4" fmla="*/ 26 w 130"/>
                <a:gd name="T5" fmla="*/ 34 h 64"/>
                <a:gd name="T6" fmla="*/ 35 w 130"/>
                <a:gd name="T7" fmla="*/ 32 h 64"/>
                <a:gd name="T8" fmla="*/ 44 w 130"/>
                <a:gd name="T9" fmla="*/ 30 h 64"/>
                <a:gd name="T10" fmla="*/ 52 w 130"/>
                <a:gd name="T11" fmla="*/ 30 h 64"/>
                <a:gd name="T12" fmla="*/ 60 w 130"/>
                <a:gd name="T13" fmla="*/ 29 h 64"/>
                <a:gd name="T14" fmla="*/ 68 w 130"/>
                <a:gd name="T15" fmla="*/ 30 h 64"/>
                <a:gd name="T16" fmla="*/ 76 w 130"/>
                <a:gd name="T17" fmla="*/ 31 h 64"/>
                <a:gd name="T18" fmla="*/ 83 w 130"/>
                <a:gd name="T19" fmla="*/ 33 h 64"/>
                <a:gd name="T20" fmla="*/ 91 w 130"/>
                <a:gd name="T21" fmla="*/ 36 h 64"/>
                <a:gd name="T22" fmla="*/ 98 w 130"/>
                <a:gd name="T23" fmla="*/ 39 h 64"/>
                <a:gd name="T24" fmla="*/ 105 w 130"/>
                <a:gd name="T25" fmla="*/ 43 h 64"/>
                <a:gd name="T26" fmla="*/ 112 w 130"/>
                <a:gd name="T27" fmla="*/ 48 h 64"/>
                <a:gd name="T28" fmla="*/ 120 w 130"/>
                <a:gd name="T29" fmla="*/ 54 h 64"/>
                <a:gd name="T30" fmla="*/ 127 w 130"/>
                <a:gd name="T31" fmla="*/ 60 h 64"/>
                <a:gd name="T32" fmla="*/ 129 w 130"/>
                <a:gd name="T33" fmla="*/ 59 h 64"/>
                <a:gd name="T34" fmla="*/ 125 w 130"/>
                <a:gd name="T35" fmla="*/ 50 h 64"/>
                <a:gd name="T36" fmla="*/ 120 w 130"/>
                <a:gd name="T37" fmla="*/ 42 h 64"/>
                <a:gd name="T38" fmla="*/ 114 w 130"/>
                <a:gd name="T39" fmla="*/ 34 h 64"/>
                <a:gd name="T40" fmla="*/ 108 w 130"/>
                <a:gd name="T41" fmla="*/ 28 h 64"/>
                <a:gd name="T42" fmla="*/ 101 w 130"/>
                <a:gd name="T43" fmla="*/ 21 h 64"/>
                <a:gd name="T44" fmla="*/ 94 w 130"/>
                <a:gd name="T45" fmla="*/ 16 h 64"/>
                <a:gd name="T46" fmla="*/ 86 w 130"/>
                <a:gd name="T47" fmla="*/ 11 h 64"/>
                <a:gd name="T48" fmla="*/ 79 w 130"/>
                <a:gd name="T49" fmla="*/ 8 h 64"/>
                <a:gd name="T50" fmla="*/ 71 w 130"/>
                <a:gd name="T51" fmla="*/ 4 h 64"/>
                <a:gd name="T52" fmla="*/ 63 w 130"/>
                <a:gd name="T53" fmla="*/ 2 h 64"/>
                <a:gd name="T54" fmla="*/ 55 w 130"/>
                <a:gd name="T55" fmla="*/ 1 h 64"/>
                <a:gd name="T56" fmla="*/ 47 w 130"/>
                <a:gd name="T57" fmla="*/ 0 h 64"/>
                <a:gd name="T58" fmla="*/ 40 w 130"/>
                <a:gd name="T59" fmla="*/ 0 h 64"/>
                <a:gd name="T60" fmla="*/ 32 w 130"/>
                <a:gd name="T61" fmla="*/ 1 h 64"/>
                <a:gd name="T62" fmla="*/ 26 w 130"/>
                <a:gd name="T63" fmla="*/ 3 h 64"/>
                <a:gd name="T64" fmla="*/ 21 w 130"/>
                <a:gd name="T65" fmla="*/ 5 h 64"/>
                <a:gd name="T66" fmla="*/ 19 w 130"/>
                <a:gd name="T67" fmla="*/ 6 h 64"/>
                <a:gd name="T68" fmla="*/ 17 w 130"/>
                <a:gd name="T69" fmla="*/ 8 h 64"/>
                <a:gd name="T70" fmla="*/ 16 w 130"/>
                <a:gd name="T71" fmla="*/ 9 h 64"/>
                <a:gd name="T72" fmla="*/ 14 w 130"/>
                <a:gd name="T73" fmla="*/ 11 h 64"/>
                <a:gd name="T74" fmla="*/ 12 w 130"/>
                <a:gd name="T75" fmla="*/ 14 h 64"/>
                <a:gd name="T76" fmla="*/ 11 w 130"/>
                <a:gd name="T77" fmla="*/ 16 h 64"/>
                <a:gd name="T78" fmla="*/ 9 w 130"/>
                <a:gd name="T79" fmla="*/ 19 h 64"/>
                <a:gd name="T80" fmla="*/ 8 w 130"/>
                <a:gd name="T81" fmla="*/ 21 h 64"/>
                <a:gd name="T82" fmla="*/ 7 w 130"/>
                <a:gd name="T83" fmla="*/ 24 h 64"/>
                <a:gd name="T84" fmla="*/ 5 w 130"/>
                <a:gd name="T85" fmla="*/ 29 h 64"/>
                <a:gd name="T86" fmla="*/ 3 w 130"/>
                <a:gd name="T87" fmla="*/ 34 h 64"/>
                <a:gd name="T88" fmla="*/ 1 w 130"/>
                <a:gd name="T89" fmla="*/ 40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30" h="64">
                  <a:moveTo>
                    <a:pt x="0" y="43"/>
                  </a:moveTo>
                  <a:lnTo>
                    <a:pt x="6" y="41"/>
                  </a:lnTo>
                  <a:lnTo>
                    <a:pt x="11" y="39"/>
                  </a:lnTo>
                  <a:lnTo>
                    <a:pt x="16" y="37"/>
                  </a:lnTo>
                  <a:lnTo>
                    <a:pt x="21" y="36"/>
                  </a:lnTo>
                  <a:lnTo>
                    <a:pt x="26" y="34"/>
                  </a:lnTo>
                  <a:lnTo>
                    <a:pt x="30" y="33"/>
                  </a:lnTo>
                  <a:lnTo>
                    <a:pt x="35" y="32"/>
                  </a:lnTo>
                  <a:lnTo>
                    <a:pt x="39" y="31"/>
                  </a:lnTo>
                  <a:lnTo>
                    <a:pt x="44" y="30"/>
                  </a:lnTo>
                  <a:lnTo>
                    <a:pt x="48" y="30"/>
                  </a:lnTo>
                  <a:lnTo>
                    <a:pt x="52" y="30"/>
                  </a:lnTo>
                  <a:lnTo>
                    <a:pt x="56" y="29"/>
                  </a:lnTo>
                  <a:lnTo>
                    <a:pt x="60" y="29"/>
                  </a:lnTo>
                  <a:lnTo>
                    <a:pt x="64" y="30"/>
                  </a:lnTo>
                  <a:lnTo>
                    <a:pt x="68" y="30"/>
                  </a:lnTo>
                  <a:lnTo>
                    <a:pt x="72" y="30"/>
                  </a:lnTo>
                  <a:lnTo>
                    <a:pt x="76" y="31"/>
                  </a:lnTo>
                  <a:lnTo>
                    <a:pt x="80" y="32"/>
                  </a:lnTo>
                  <a:lnTo>
                    <a:pt x="83" y="33"/>
                  </a:lnTo>
                  <a:lnTo>
                    <a:pt x="87" y="34"/>
                  </a:lnTo>
                  <a:lnTo>
                    <a:pt x="91" y="36"/>
                  </a:lnTo>
                  <a:lnTo>
                    <a:pt x="94" y="37"/>
                  </a:lnTo>
                  <a:lnTo>
                    <a:pt x="98" y="39"/>
                  </a:lnTo>
                  <a:lnTo>
                    <a:pt x="102" y="41"/>
                  </a:lnTo>
                  <a:lnTo>
                    <a:pt x="105" y="43"/>
                  </a:lnTo>
                  <a:lnTo>
                    <a:pt x="109" y="46"/>
                  </a:lnTo>
                  <a:lnTo>
                    <a:pt x="112" y="48"/>
                  </a:lnTo>
                  <a:lnTo>
                    <a:pt x="116" y="51"/>
                  </a:lnTo>
                  <a:lnTo>
                    <a:pt x="120" y="54"/>
                  </a:lnTo>
                  <a:lnTo>
                    <a:pt x="123" y="57"/>
                  </a:lnTo>
                  <a:lnTo>
                    <a:pt x="127" y="60"/>
                  </a:lnTo>
                  <a:lnTo>
                    <a:pt x="130" y="64"/>
                  </a:lnTo>
                  <a:lnTo>
                    <a:pt x="129" y="59"/>
                  </a:lnTo>
                  <a:lnTo>
                    <a:pt x="127" y="55"/>
                  </a:lnTo>
                  <a:lnTo>
                    <a:pt x="125" y="50"/>
                  </a:lnTo>
                  <a:lnTo>
                    <a:pt x="122" y="46"/>
                  </a:lnTo>
                  <a:lnTo>
                    <a:pt x="120" y="42"/>
                  </a:lnTo>
                  <a:lnTo>
                    <a:pt x="117" y="38"/>
                  </a:lnTo>
                  <a:lnTo>
                    <a:pt x="114" y="34"/>
                  </a:lnTo>
                  <a:lnTo>
                    <a:pt x="111" y="31"/>
                  </a:lnTo>
                  <a:lnTo>
                    <a:pt x="108" y="28"/>
                  </a:lnTo>
                  <a:lnTo>
                    <a:pt x="104" y="24"/>
                  </a:lnTo>
                  <a:lnTo>
                    <a:pt x="101" y="21"/>
                  </a:lnTo>
                  <a:lnTo>
                    <a:pt x="97" y="19"/>
                  </a:lnTo>
                  <a:lnTo>
                    <a:pt x="94" y="16"/>
                  </a:lnTo>
                  <a:lnTo>
                    <a:pt x="90" y="14"/>
                  </a:lnTo>
                  <a:lnTo>
                    <a:pt x="86" y="11"/>
                  </a:lnTo>
                  <a:lnTo>
                    <a:pt x="82" y="9"/>
                  </a:lnTo>
                  <a:lnTo>
                    <a:pt x="79" y="8"/>
                  </a:lnTo>
                  <a:lnTo>
                    <a:pt x="75" y="6"/>
                  </a:lnTo>
                  <a:lnTo>
                    <a:pt x="71" y="4"/>
                  </a:lnTo>
                  <a:lnTo>
                    <a:pt x="67" y="3"/>
                  </a:lnTo>
                  <a:lnTo>
                    <a:pt x="63" y="2"/>
                  </a:lnTo>
                  <a:lnTo>
                    <a:pt x="59" y="1"/>
                  </a:lnTo>
                  <a:lnTo>
                    <a:pt x="55" y="1"/>
                  </a:lnTo>
                  <a:lnTo>
                    <a:pt x="51" y="0"/>
                  </a:lnTo>
                  <a:lnTo>
                    <a:pt x="47" y="0"/>
                  </a:lnTo>
                  <a:lnTo>
                    <a:pt x="43" y="0"/>
                  </a:lnTo>
                  <a:lnTo>
                    <a:pt x="40" y="0"/>
                  </a:lnTo>
                  <a:lnTo>
                    <a:pt x="36" y="1"/>
                  </a:lnTo>
                  <a:lnTo>
                    <a:pt x="32" y="1"/>
                  </a:lnTo>
                  <a:lnTo>
                    <a:pt x="29" y="2"/>
                  </a:lnTo>
                  <a:lnTo>
                    <a:pt x="26" y="3"/>
                  </a:lnTo>
                  <a:lnTo>
                    <a:pt x="22" y="4"/>
                  </a:lnTo>
                  <a:lnTo>
                    <a:pt x="21" y="5"/>
                  </a:lnTo>
                  <a:lnTo>
                    <a:pt x="20" y="5"/>
                  </a:lnTo>
                  <a:lnTo>
                    <a:pt x="19" y="6"/>
                  </a:lnTo>
                  <a:lnTo>
                    <a:pt x="18" y="7"/>
                  </a:lnTo>
                  <a:lnTo>
                    <a:pt x="17" y="8"/>
                  </a:lnTo>
                  <a:lnTo>
                    <a:pt x="16" y="9"/>
                  </a:lnTo>
                  <a:lnTo>
                    <a:pt x="16" y="9"/>
                  </a:lnTo>
                  <a:lnTo>
                    <a:pt x="15" y="10"/>
                  </a:lnTo>
                  <a:lnTo>
                    <a:pt x="14" y="11"/>
                  </a:lnTo>
                  <a:lnTo>
                    <a:pt x="13" y="13"/>
                  </a:lnTo>
                  <a:lnTo>
                    <a:pt x="12" y="14"/>
                  </a:lnTo>
                  <a:lnTo>
                    <a:pt x="11" y="15"/>
                  </a:lnTo>
                  <a:lnTo>
                    <a:pt x="11" y="16"/>
                  </a:lnTo>
                  <a:lnTo>
                    <a:pt x="10" y="17"/>
                  </a:lnTo>
                  <a:lnTo>
                    <a:pt x="9" y="19"/>
                  </a:lnTo>
                  <a:lnTo>
                    <a:pt x="9" y="20"/>
                  </a:lnTo>
                  <a:lnTo>
                    <a:pt x="8" y="21"/>
                  </a:lnTo>
                  <a:lnTo>
                    <a:pt x="7" y="23"/>
                  </a:lnTo>
                  <a:lnTo>
                    <a:pt x="7" y="24"/>
                  </a:lnTo>
                  <a:lnTo>
                    <a:pt x="6" y="26"/>
                  </a:lnTo>
                  <a:lnTo>
                    <a:pt x="5" y="29"/>
                  </a:lnTo>
                  <a:lnTo>
                    <a:pt x="4" y="31"/>
                  </a:lnTo>
                  <a:lnTo>
                    <a:pt x="3" y="34"/>
                  </a:lnTo>
                  <a:lnTo>
                    <a:pt x="2" y="37"/>
                  </a:lnTo>
                  <a:lnTo>
                    <a:pt x="1" y="40"/>
                  </a:lnTo>
                  <a:lnTo>
                    <a:pt x="0" y="43"/>
                  </a:lnTo>
                  <a:close/>
                </a:path>
              </a:pathLst>
            </a:custGeom>
            <a:solidFill>
              <a:srgbClr val="AE65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89" name="Freeform 30"/>
            <p:cNvSpPr>
              <a:spLocks noEditPoints="1"/>
            </p:cNvSpPr>
            <p:nvPr/>
          </p:nvSpPr>
          <p:spPr bwMode="auto">
            <a:xfrm>
              <a:off x="1246" y="1121"/>
              <a:ext cx="134" cy="66"/>
            </a:xfrm>
            <a:custGeom>
              <a:avLst/>
              <a:gdLst>
                <a:gd name="T0" fmla="*/ 16 w 134"/>
                <a:gd name="T1" fmla="*/ 40 h 66"/>
                <a:gd name="T2" fmla="*/ 30 w 134"/>
                <a:gd name="T3" fmla="*/ 36 h 66"/>
                <a:gd name="T4" fmla="*/ 44 w 134"/>
                <a:gd name="T5" fmla="*/ 33 h 66"/>
                <a:gd name="T6" fmla="*/ 56 w 134"/>
                <a:gd name="T7" fmla="*/ 32 h 66"/>
                <a:gd name="T8" fmla="*/ 68 w 134"/>
                <a:gd name="T9" fmla="*/ 32 h 66"/>
                <a:gd name="T10" fmla="*/ 80 w 134"/>
                <a:gd name="T11" fmla="*/ 34 h 66"/>
                <a:gd name="T12" fmla="*/ 90 w 134"/>
                <a:gd name="T13" fmla="*/ 37 h 66"/>
                <a:gd name="T14" fmla="*/ 101 w 134"/>
                <a:gd name="T15" fmla="*/ 42 h 66"/>
                <a:gd name="T16" fmla="*/ 112 w 134"/>
                <a:gd name="T17" fmla="*/ 49 h 66"/>
                <a:gd name="T18" fmla="*/ 123 w 134"/>
                <a:gd name="T19" fmla="*/ 57 h 66"/>
                <a:gd name="T20" fmla="*/ 134 w 134"/>
                <a:gd name="T21" fmla="*/ 64 h 66"/>
                <a:gd name="T22" fmla="*/ 132 w 134"/>
                <a:gd name="T23" fmla="*/ 59 h 66"/>
                <a:gd name="T24" fmla="*/ 127 w 134"/>
                <a:gd name="T25" fmla="*/ 49 h 66"/>
                <a:gd name="T26" fmla="*/ 119 w 134"/>
                <a:gd name="T27" fmla="*/ 38 h 66"/>
                <a:gd name="T28" fmla="*/ 111 w 134"/>
                <a:gd name="T29" fmla="*/ 28 h 66"/>
                <a:gd name="T30" fmla="*/ 102 w 134"/>
                <a:gd name="T31" fmla="*/ 20 h 66"/>
                <a:gd name="T32" fmla="*/ 91 w 134"/>
                <a:gd name="T33" fmla="*/ 13 h 66"/>
                <a:gd name="T34" fmla="*/ 81 w 134"/>
                <a:gd name="T35" fmla="*/ 7 h 66"/>
                <a:gd name="T36" fmla="*/ 70 w 134"/>
                <a:gd name="T37" fmla="*/ 3 h 66"/>
                <a:gd name="T38" fmla="*/ 59 w 134"/>
                <a:gd name="T39" fmla="*/ 1 h 66"/>
                <a:gd name="T40" fmla="*/ 48 w 134"/>
                <a:gd name="T41" fmla="*/ 0 h 66"/>
                <a:gd name="T42" fmla="*/ 37 w 134"/>
                <a:gd name="T43" fmla="*/ 0 h 66"/>
                <a:gd name="T44" fmla="*/ 28 w 134"/>
                <a:gd name="T45" fmla="*/ 3 h 66"/>
                <a:gd name="T46" fmla="*/ 22 w 134"/>
                <a:gd name="T47" fmla="*/ 5 h 66"/>
                <a:gd name="T48" fmla="*/ 16 w 134"/>
                <a:gd name="T49" fmla="*/ 11 h 66"/>
                <a:gd name="T50" fmla="*/ 11 w 134"/>
                <a:gd name="T51" fmla="*/ 18 h 66"/>
                <a:gd name="T52" fmla="*/ 7 w 134"/>
                <a:gd name="T53" fmla="*/ 26 h 66"/>
                <a:gd name="T54" fmla="*/ 1 w 134"/>
                <a:gd name="T55" fmla="*/ 44 h 66"/>
                <a:gd name="T56" fmla="*/ 71 w 134"/>
                <a:gd name="T57" fmla="*/ 30 h 66"/>
                <a:gd name="T58" fmla="*/ 59 w 134"/>
                <a:gd name="T59" fmla="*/ 29 h 66"/>
                <a:gd name="T60" fmla="*/ 46 w 134"/>
                <a:gd name="T61" fmla="*/ 30 h 66"/>
                <a:gd name="T62" fmla="*/ 33 w 134"/>
                <a:gd name="T63" fmla="*/ 33 h 66"/>
                <a:gd name="T64" fmla="*/ 19 w 134"/>
                <a:gd name="T65" fmla="*/ 37 h 66"/>
                <a:gd name="T66" fmla="*/ 4 w 134"/>
                <a:gd name="T67" fmla="*/ 42 h 66"/>
                <a:gd name="T68" fmla="*/ 10 w 134"/>
                <a:gd name="T69" fmla="*/ 26 h 66"/>
                <a:gd name="T70" fmla="*/ 15 w 134"/>
                <a:gd name="T71" fmla="*/ 17 h 66"/>
                <a:gd name="T72" fmla="*/ 19 w 134"/>
                <a:gd name="T73" fmla="*/ 11 h 66"/>
                <a:gd name="T74" fmla="*/ 25 w 134"/>
                <a:gd name="T75" fmla="*/ 7 h 66"/>
                <a:gd name="T76" fmla="*/ 31 w 134"/>
                <a:gd name="T77" fmla="*/ 4 h 66"/>
                <a:gd name="T78" fmla="*/ 41 w 134"/>
                <a:gd name="T79" fmla="*/ 2 h 66"/>
                <a:gd name="T80" fmla="*/ 51 w 134"/>
                <a:gd name="T81" fmla="*/ 2 h 66"/>
                <a:gd name="T82" fmla="*/ 62 w 134"/>
                <a:gd name="T83" fmla="*/ 4 h 66"/>
                <a:gd name="T84" fmla="*/ 73 w 134"/>
                <a:gd name="T85" fmla="*/ 7 h 66"/>
                <a:gd name="T86" fmla="*/ 83 w 134"/>
                <a:gd name="T87" fmla="*/ 11 h 66"/>
                <a:gd name="T88" fmla="*/ 93 w 134"/>
                <a:gd name="T89" fmla="*/ 17 h 66"/>
                <a:gd name="T90" fmla="*/ 103 w 134"/>
                <a:gd name="T91" fmla="*/ 24 h 66"/>
                <a:gd name="T92" fmla="*/ 112 w 134"/>
                <a:gd name="T93" fmla="*/ 33 h 66"/>
                <a:gd name="T94" fmla="*/ 120 w 134"/>
                <a:gd name="T95" fmla="*/ 43 h 66"/>
                <a:gd name="T96" fmla="*/ 127 w 134"/>
                <a:gd name="T97" fmla="*/ 54 h 66"/>
                <a:gd name="T98" fmla="*/ 129 w 134"/>
                <a:gd name="T99" fmla="*/ 60 h 66"/>
                <a:gd name="T100" fmla="*/ 119 w 134"/>
                <a:gd name="T101" fmla="*/ 51 h 66"/>
                <a:gd name="T102" fmla="*/ 109 w 134"/>
                <a:gd name="T103" fmla="*/ 44 h 66"/>
                <a:gd name="T104" fmla="*/ 99 w 134"/>
                <a:gd name="T105" fmla="*/ 38 h 66"/>
                <a:gd name="T106" fmla="*/ 89 w 134"/>
                <a:gd name="T107" fmla="*/ 34 h 66"/>
                <a:gd name="T108" fmla="*/ 78 w 134"/>
                <a:gd name="T109" fmla="*/ 31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34" h="66">
                  <a:moveTo>
                    <a:pt x="3" y="45"/>
                  </a:moveTo>
                  <a:lnTo>
                    <a:pt x="5" y="44"/>
                  </a:lnTo>
                  <a:lnTo>
                    <a:pt x="8" y="43"/>
                  </a:lnTo>
                  <a:lnTo>
                    <a:pt x="11" y="42"/>
                  </a:lnTo>
                  <a:lnTo>
                    <a:pt x="13" y="41"/>
                  </a:lnTo>
                  <a:lnTo>
                    <a:pt x="16" y="40"/>
                  </a:lnTo>
                  <a:lnTo>
                    <a:pt x="18" y="39"/>
                  </a:lnTo>
                  <a:lnTo>
                    <a:pt x="21" y="39"/>
                  </a:lnTo>
                  <a:lnTo>
                    <a:pt x="23" y="38"/>
                  </a:lnTo>
                  <a:lnTo>
                    <a:pt x="25" y="37"/>
                  </a:lnTo>
                  <a:lnTo>
                    <a:pt x="28" y="37"/>
                  </a:lnTo>
                  <a:lnTo>
                    <a:pt x="30" y="36"/>
                  </a:lnTo>
                  <a:lnTo>
                    <a:pt x="32" y="35"/>
                  </a:lnTo>
                  <a:lnTo>
                    <a:pt x="35" y="35"/>
                  </a:lnTo>
                  <a:lnTo>
                    <a:pt x="37" y="34"/>
                  </a:lnTo>
                  <a:lnTo>
                    <a:pt x="39" y="34"/>
                  </a:lnTo>
                  <a:lnTo>
                    <a:pt x="41" y="33"/>
                  </a:lnTo>
                  <a:lnTo>
                    <a:pt x="44" y="33"/>
                  </a:lnTo>
                  <a:lnTo>
                    <a:pt x="46" y="33"/>
                  </a:lnTo>
                  <a:lnTo>
                    <a:pt x="48" y="32"/>
                  </a:lnTo>
                  <a:lnTo>
                    <a:pt x="50" y="32"/>
                  </a:lnTo>
                  <a:lnTo>
                    <a:pt x="52" y="32"/>
                  </a:lnTo>
                  <a:lnTo>
                    <a:pt x="54" y="32"/>
                  </a:lnTo>
                  <a:lnTo>
                    <a:pt x="56" y="32"/>
                  </a:lnTo>
                  <a:lnTo>
                    <a:pt x="58" y="32"/>
                  </a:lnTo>
                  <a:lnTo>
                    <a:pt x="60" y="32"/>
                  </a:lnTo>
                  <a:lnTo>
                    <a:pt x="62" y="32"/>
                  </a:lnTo>
                  <a:lnTo>
                    <a:pt x="64" y="32"/>
                  </a:lnTo>
                  <a:lnTo>
                    <a:pt x="66" y="32"/>
                  </a:lnTo>
                  <a:lnTo>
                    <a:pt x="68" y="32"/>
                  </a:lnTo>
                  <a:lnTo>
                    <a:pt x="70" y="32"/>
                  </a:lnTo>
                  <a:lnTo>
                    <a:pt x="72" y="32"/>
                  </a:lnTo>
                  <a:lnTo>
                    <a:pt x="74" y="33"/>
                  </a:lnTo>
                  <a:lnTo>
                    <a:pt x="76" y="33"/>
                  </a:lnTo>
                  <a:lnTo>
                    <a:pt x="78" y="33"/>
                  </a:lnTo>
                  <a:lnTo>
                    <a:pt x="80" y="34"/>
                  </a:lnTo>
                  <a:lnTo>
                    <a:pt x="81" y="34"/>
                  </a:lnTo>
                  <a:lnTo>
                    <a:pt x="83" y="35"/>
                  </a:lnTo>
                  <a:lnTo>
                    <a:pt x="85" y="35"/>
                  </a:lnTo>
                  <a:lnTo>
                    <a:pt x="87" y="36"/>
                  </a:lnTo>
                  <a:lnTo>
                    <a:pt x="89" y="37"/>
                  </a:lnTo>
                  <a:lnTo>
                    <a:pt x="90" y="37"/>
                  </a:lnTo>
                  <a:lnTo>
                    <a:pt x="92" y="38"/>
                  </a:lnTo>
                  <a:lnTo>
                    <a:pt x="94" y="39"/>
                  </a:lnTo>
                  <a:lnTo>
                    <a:pt x="96" y="40"/>
                  </a:lnTo>
                  <a:lnTo>
                    <a:pt x="98" y="40"/>
                  </a:lnTo>
                  <a:lnTo>
                    <a:pt x="99" y="41"/>
                  </a:lnTo>
                  <a:lnTo>
                    <a:pt x="101" y="42"/>
                  </a:lnTo>
                  <a:lnTo>
                    <a:pt x="103" y="43"/>
                  </a:lnTo>
                  <a:lnTo>
                    <a:pt x="105" y="44"/>
                  </a:lnTo>
                  <a:lnTo>
                    <a:pt x="107" y="45"/>
                  </a:lnTo>
                  <a:lnTo>
                    <a:pt x="108" y="47"/>
                  </a:lnTo>
                  <a:lnTo>
                    <a:pt x="110" y="48"/>
                  </a:lnTo>
                  <a:lnTo>
                    <a:pt x="112" y="49"/>
                  </a:lnTo>
                  <a:lnTo>
                    <a:pt x="114" y="50"/>
                  </a:lnTo>
                  <a:lnTo>
                    <a:pt x="115" y="52"/>
                  </a:lnTo>
                  <a:lnTo>
                    <a:pt x="117" y="53"/>
                  </a:lnTo>
                  <a:lnTo>
                    <a:pt x="119" y="54"/>
                  </a:lnTo>
                  <a:lnTo>
                    <a:pt x="121" y="56"/>
                  </a:lnTo>
                  <a:lnTo>
                    <a:pt x="123" y="57"/>
                  </a:lnTo>
                  <a:lnTo>
                    <a:pt x="124" y="59"/>
                  </a:lnTo>
                  <a:lnTo>
                    <a:pt x="126" y="61"/>
                  </a:lnTo>
                  <a:lnTo>
                    <a:pt x="128" y="62"/>
                  </a:lnTo>
                  <a:lnTo>
                    <a:pt x="130" y="64"/>
                  </a:lnTo>
                  <a:lnTo>
                    <a:pt x="132" y="66"/>
                  </a:lnTo>
                  <a:lnTo>
                    <a:pt x="134" y="64"/>
                  </a:lnTo>
                  <a:lnTo>
                    <a:pt x="133" y="63"/>
                  </a:lnTo>
                  <a:lnTo>
                    <a:pt x="133" y="63"/>
                  </a:lnTo>
                  <a:lnTo>
                    <a:pt x="133" y="62"/>
                  </a:lnTo>
                  <a:lnTo>
                    <a:pt x="132" y="61"/>
                  </a:lnTo>
                  <a:lnTo>
                    <a:pt x="132" y="60"/>
                  </a:lnTo>
                  <a:lnTo>
                    <a:pt x="132" y="59"/>
                  </a:lnTo>
                  <a:lnTo>
                    <a:pt x="131" y="58"/>
                  </a:lnTo>
                  <a:lnTo>
                    <a:pt x="131" y="57"/>
                  </a:lnTo>
                  <a:lnTo>
                    <a:pt x="130" y="55"/>
                  </a:lnTo>
                  <a:lnTo>
                    <a:pt x="129" y="53"/>
                  </a:lnTo>
                  <a:lnTo>
                    <a:pt x="128" y="51"/>
                  </a:lnTo>
                  <a:lnTo>
                    <a:pt x="127" y="49"/>
                  </a:lnTo>
                  <a:lnTo>
                    <a:pt x="126" y="47"/>
                  </a:lnTo>
                  <a:lnTo>
                    <a:pt x="124" y="45"/>
                  </a:lnTo>
                  <a:lnTo>
                    <a:pt x="123" y="43"/>
                  </a:lnTo>
                  <a:lnTo>
                    <a:pt x="122" y="41"/>
                  </a:lnTo>
                  <a:lnTo>
                    <a:pt x="121" y="40"/>
                  </a:lnTo>
                  <a:lnTo>
                    <a:pt x="119" y="38"/>
                  </a:lnTo>
                  <a:lnTo>
                    <a:pt x="118" y="36"/>
                  </a:lnTo>
                  <a:lnTo>
                    <a:pt x="117" y="34"/>
                  </a:lnTo>
                  <a:lnTo>
                    <a:pt x="115" y="33"/>
                  </a:lnTo>
                  <a:lnTo>
                    <a:pt x="114" y="31"/>
                  </a:lnTo>
                  <a:lnTo>
                    <a:pt x="112" y="30"/>
                  </a:lnTo>
                  <a:lnTo>
                    <a:pt x="111" y="28"/>
                  </a:lnTo>
                  <a:lnTo>
                    <a:pt x="109" y="27"/>
                  </a:lnTo>
                  <a:lnTo>
                    <a:pt x="108" y="25"/>
                  </a:lnTo>
                  <a:lnTo>
                    <a:pt x="106" y="24"/>
                  </a:lnTo>
                  <a:lnTo>
                    <a:pt x="105" y="22"/>
                  </a:lnTo>
                  <a:lnTo>
                    <a:pt x="103" y="21"/>
                  </a:lnTo>
                  <a:lnTo>
                    <a:pt x="102" y="20"/>
                  </a:lnTo>
                  <a:lnTo>
                    <a:pt x="100" y="18"/>
                  </a:lnTo>
                  <a:lnTo>
                    <a:pt x="98" y="17"/>
                  </a:lnTo>
                  <a:lnTo>
                    <a:pt x="96" y="16"/>
                  </a:lnTo>
                  <a:lnTo>
                    <a:pt x="95" y="15"/>
                  </a:lnTo>
                  <a:lnTo>
                    <a:pt x="93" y="14"/>
                  </a:lnTo>
                  <a:lnTo>
                    <a:pt x="91" y="13"/>
                  </a:lnTo>
                  <a:lnTo>
                    <a:pt x="90" y="12"/>
                  </a:lnTo>
                  <a:lnTo>
                    <a:pt x="88" y="11"/>
                  </a:lnTo>
                  <a:lnTo>
                    <a:pt x="86" y="10"/>
                  </a:lnTo>
                  <a:lnTo>
                    <a:pt x="84" y="9"/>
                  </a:lnTo>
                  <a:lnTo>
                    <a:pt x="82" y="8"/>
                  </a:lnTo>
                  <a:lnTo>
                    <a:pt x="81" y="7"/>
                  </a:lnTo>
                  <a:lnTo>
                    <a:pt x="79" y="6"/>
                  </a:lnTo>
                  <a:lnTo>
                    <a:pt x="77" y="6"/>
                  </a:lnTo>
                  <a:lnTo>
                    <a:pt x="75" y="5"/>
                  </a:lnTo>
                  <a:lnTo>
                    <a:pt x="73" y="4"/>
                  </a:lnTo>
                  <a:lnTo>
                    <a:pt x="71" y="4"/>
                  </a:lnTo>
                  <a:lnTo>
                    <a:pt x="70" y="3"/>
                  </a:lnTo>
                  <a:lnTo>
                    <a:pt x="68" y="3"/>
                  </a:lnTo>
                  <a:lnTo>
                    <a:pt x="66" y="2"/>
                  </a:lnTo>
                  <a:lnTo>
                    <a:pt x="64" y="2"/>
                  </a:lnTo>
                  <a:lnTo>
                    <a:pt x="62" y="1"/>
                  </a:lnTo>
                  <a:lnTo>
                    <a:pt x="60" y="1"/>
                  </a:lnTo>
                  <a:lnTo>
                    <a:pt x="59" y="1"/>
                  </a:lnTo>
                  <a:lnTo>
                    <a:pt x="57" y="0"/>
                  </a:lnTo>
                  <a:lnTo>
                    <a:pt x="55" y="0"/>
                  </a:lnTo>
                  <a:lnTo>
                    <a:pt x="53" y="0"/>
                  </a:lnTo>
                  <a:lnTo>
                    <a:pt x="51" y="0"/>
                  </a:lnTo>
                  <a:lnTo>
                    <a:pt x="50" y="0"/>
                  </a:lnTo>
                  <a:lnTo>
                    <a:pt x="48" y="0"/>
                  </a:lnTo>
                  <a:lnTo>
                    <a:pt x="46" y="0"/>
                  </a:lnTo>
                  <a:lnTo>
                    <a:pt x="44" y="0"/>
                  </a:lnTo>
                  <a:lnTo>
                    <a:pt x="42" y="0"/>
                  </a:lnTo>
                  <a:lnTo>
                    <a:pt x="41" y="0"/>
                  </a:lnTo>
                  <a:lnTo>
                    <a:pt x="39" y="0"/>
                  </a:lnTo>
                  <a:lnTo>
                    <a:pt x="37" y="0"/>
                  </a:lnTo>
                  <a:lnTo>
                    <a:pt x="36" y="1"/>
                  </a:lnTo>
                  <a:lnTo>
                    <a:pt x="34" y="1"/>
                  </a:lnTo>
                  <a:lnTo>
                    <a:pt x="32" y="1"/>
                  </a:lnTo>
                  <a:lnTo>
                    <a:pt x="31" y="2"/>
                  </a:lnTo>
                  <a:lnTo>
                    <a:pt x="29" y="2"/>
                  </a:lnTo>
                  <a:lnTo>
                    <a:pt x="28" y="3"/>
                  </a:lnTo>
                  <a:lnTo>
                    <a:pt x="27" y="3"/>
                  </a:lnTo>
                  <a:lnTo>
                    <a:pt x="26" y="3"/>
                  </a:lnTo>
                  <a:lnTo>
                    <a:pt x="25" y="4"/>
                  </a:lnTo>
                  <a:lnTo>
                    <a:pt x="24" y="4"/>
                  </a:lnTo>
                  <a:lnTo>
                    <a:pt x="23" y="5"/>
                  </a:lnTo>
                  <a:lnTo>
                    <a:pt x="22" y="5"/>
                  </a:lnTo>
                  <a:lnTo>
                    <a:pt x="21" y="6"/>
                  </a:lnTo>
                  <a:lnTo>
                    <a:pt x="20" y="7"/>
                  </a:lnTo>
                  <a:lnTo>
                    <a:pt x="19" y="8"/>
                  </a:lnTo>
                  <a:lnTo>
                    <a:pt x="18" y="9"/>
                  </a:lnTo>
                  <a:lnTo>
                    <a:pt x="17" y="10"/>
                  </a:lnTo>
                  <a:lnTo>
                    <a:pt x="16" y="11"/>
                  </a:lnTo>
                  <a:lnTo>
                    <a:pt x="15" y="12"/>
                  </a:lnTo>
                  <a:lnTo>
                    <a:pt x="14" y="13"/>
                  </a:lnTo>
                  <a:lnTo>
                    <a:pt x="13" y="14"/>
                  </a:lnTo>
                  <a:lnTo>
                    <a:pt x="12" y="15"/>
                  </a:lnTo>
                  <a:lnTo>
                    <a:pt x="12" y="16"/>
                  </a:lnTo>
                  <a:lnTo>
                    <a:pt x="11" y="18"/>
                  </a:lnTo>
                  <a:lnTo>
                    <a:pt x="10" y="19"/>
                  </a:lnTo>
                  <a:lnTo>
                    <a:pt x="10" y="20"/>
                  </a:lnTo>
                  <a:lnTo>
                    <a:pt x="9" y="22"/>
                  </a:lnTo>
                  <a:lnTo>
                    <a:pt x="8" y="23"/>
                  </a:lnTo>
                  <a:lnTo>
                    <a:pt x="8" y="25"/>
                  </a:lnTo>
                  <a:lnTo>
                    <a:pt x="7" y="26"/>
                  </a:lnTo>
                  <a:lnTo>
                    <a:pt x="6" y="29"/>
                  </a:lnTo>
                  <a:lnTo>
                    <a:pt x="5" y="32"/>
                  </a:lnTo>
                  <a:lnTo>
                    <a:pt x="4" y="35"/>
                  </a:lnTo>
                  <a:lnTo>
                    <a:pt x="3" y="38"/>
                  </a:lnTo>
                  <a:lnTo>
                    <a:pt x="2" y="41"/>
                  </a:lnTo>
                  <a:lnTo>
                    <a:pt x="1" y="44"/>
                  </a:lnTo>
                  <a:lnTo>
                    <a:pt x="0" y="46"/>
                  </a:lnTo>
                  <a:lnTo>
                    <a:pt x="3" y="45"/>
                  </a:lnTo>
                  <a:lnTo>
                    <a:pt x="3" y="45"/>
                  </a:lnTo>
                  <a:close/>
                  <a:moveTo>
                    <a:pt x="74" y="30"/>
                  </a:moveTo>
                  <a:lnTo>
                    <a:pt x="72" y="30"/>
                  </a:lnTo>
                  <a:lnTo>
                    <a:pt x="71" y="30"/>
                  </a:lnTo>
                  <a:lnTo>
                    <a:pt x="69" y="30"/>
                  </a:lnTo>
                  <a:lnTo>
                    <a:pt x="67" y="29"/>
                  </a:lnTo>
                  <a:lnTo>
                    <a:pt x="65" y="29"/>
                  </a:lnTo>
                  <a:lnTo>
                    <a:pt x="63" y="29"/>
                  </a:lnTo>
                  <a:lnTo>
                    <a:pt x="61" y="29"/>
                  </a:lnTo>
                  <a:lnTo>
                    <a:pt x="59" y="29"/>
                  </a:lnTo>
                  <a:lnTo>
                    <a:pt x="57" y="29"/>
                  </a:lnTo>
                  <a:lnTo>
                    <a:pt x="55" y="29"/>
                  </a:lnTo>
                  <a:lnTo>
                    <a:pt x="53" y="29"/>
                  </a:lnTo>
                  <a:lnTo>
                    <a:pt x="51" y="30"/>
                  </a:lnTo>
                  <a:lnTo>
                    <a:pt x="48" y="30"/>
                  </a:lnTo>
                  <a:lnTo>
                    <a:pt x="46" y="30"/>
                  </a:lnTo>
                  <a:lnTo>
                    <a:pt x="44" y="30"/>
                  </a:lnTo>
                  <a:lnTo>
                    <a:pt x="42" y="31"/>
                  </a:lnTo>
                  <a:lnTo>
                    <a:pt x="40" y="31"/>
                  </a:lnTo>
                  <a:lnTo>
                    <a:pt x="38" y="32"/>
                  </a:lnTo>
                  <a:lnTo>
                    <a:pt x="36" y="32"/>
                  </a:lnTo>
                  <a:lnTo>
                    <a:pt x="33" y="33"/>
                  </a:lnTo>
                  <a:lnTo>
                    <a:pt x="31" y="33"/>
                  </a:lnTo>
                  <a:lnTo>
                    <a:pt x="29" y="34"/>
                  </a:lnTo>
                  <a:lnTo>
                    <a:pt x="26" y="34"/>
                  </a:lnTo>
                  <a:lnTo>
                    <a:pt x="24" y="35"/>
                  </a:lnTo>
                  <a:lnTo>
                    <a:pt x="22" y="36"/>
                  </a:lnTo>
                  <a:lnTo>
                    <a:pt x="19" y="37"/>
                  </a:lnTo>
                  <a:lnTo>
                    <a:pt x="17" y="37"/>
                  </a:lnTo>
                  <a:lnTo>
                    <a:pt x="14" y="38"/>
                  </a:lnTo>
                  <a:lnTo>
                    <a:pt x="12" y="39"/>
                  </a:lnTo>
                  <a:lnTo>
                    <a:pt x="9" y="40"/>
                  </a:lnTo>
                  <a:lnTo>
                    <a:pt x="7" y="41"/>
                  </a:lnTo>
                  <a:lnTo>
                    <a:pt x="4" y="42"/>
                  </a:lnTo>
                  <a:lnTo>
                    <a:pt x="5" y="39"/>
                  </a:lnTo>
                  <a:lnTo>
                    <a:pt x="6" y="37"/>
                  </a:lnTo>
                  <a:lnTo>
                    <a:pt x="7" y="34"/>
                  </a:lnTo>
                  <a:lnTo>
                    <a:pt x="8" y="32"/>
                  </a:lnTo>
                  <a:lnTo>
                    <a:pt x="9" y="29"/>
                  </a:lnTo>
                  <a:lnTo>
                    <a:pt x="10" y="26"/>
                  </a:lnTo>
                  <a:lnTo>
                    <a:pt x="11" y="24"/>
                  </a:lnTo>
                  <a:lnTo>
                    <a:pt x="12" y="22"/>
                  </a:lnTo>
                  <a:lnTo>
                    <a:pt x="12" y="20"/>
                  </a:lnTo>
                  <a:lnTo>
                    <a:pt x="13" y="19"/>
                  </a:lnTo>
                  <a:lnTo>
                    <a:pt x="14" y="18"/>
                  </a:lnTo>
                  <a:lnTo>
                    <a:pt x="15" y="17"/>
                  </a:lnTo>
                  <a:lnTo>
                    <a:pt x="15" y="15"/>
                  </a:lnTo>
                  <a:lnTo>
                    <a:pt x="16" y="14"/>
                  </a:lnTo>
                  <a:lnTo>
                    <a:pt x="17" y="13"/>
                  </a:lnTo>
                  <a:lnTo>
                    <a:pt x="18" y="12"/>
                  </a:lnTo>
                  <a:lnTo>
                    <a:pt x="18" y="11"/>
                  </a:lnTo>
                  <a:lnTo>
                    <a:pt x="19" y="11"/>
                  </a:lnTo>
                  <a:lnTo>
                    <a:pt x="20" y="10"/>
                  </a:lnTo>
                  <a:lnTo>
                    <a:pt x="21" y="9"/>
                  </a:lnTo>
                  <a:lnTo>
                    <a:pt x="22" y="8"/>
                  </a:lnTo>
                  <a:lnTo>
                    <a:pt x="23" y="8"/>
                  </a:lnTo>
                  <a:lnTo>
                    <a:pt x="24" y="7"/>
                  </a:lnTo>
                  <a:lnTo>
                    <a:pt x="25" y="7"/>
                  </a:lnTo>
                  <a:lnTo>
                    <a:pt x="26" y="6"/>
                  </a:lnTo>
                  <a:lnTo>
                    <a:pt x="27" y="6"/>
                  </a:lnTo>
                  <a:lnTo>
                    <a:pt x="28" y="5"/>
                  </a:lnTo>
                  <a:lnTo>
                    <a:pt x="28" y="5"/>
                  </a:lnTo>
                  <a:lnTo>
                    <a:pt x="30" y="5"/>
                  </a:lnTo>
                  <a:lnTo>
                    <a:pt x="31" y="4"/>
                  </a:lnTo>
                  <a:lnTo>
                    <a:pt x="33" y="4"/>
                  </a:lnTo>
                  <a:lnTo>
                    <a:pt x="35" y="3"/>
                  </a:lnTo>
                  <a:lnTo>
                    <a:pt x="36" y="3"/>
                  </a:lnTo>
                  <a:lnTo>
                    <a:pt x="38" y="3"/>
                  </a:lnTo>
                  <a:lnTo>
                    <a:pt x="39" y="3"/>
                  </a:lnTo>
                  <a:lnTo>
                    <a:pt x="41" y="2"/>
                  </a:lnTo>
                  <a:lnTo>
                    <a:pt x="43" y="2"/>
                  </a:lnTo>
                  <a:lnTo>
                    <a:pt x="44" y="2"/>
                  </a:lnTo>
                  <a:lnTo>
                    <a:pt x="46" y="2"/>
                  </a:lnTo>
                  <a:lnTo>
                    <a:pt x="48" y="2"/>
                  </a:lnTo>
                  <a:lnTo>
                    <a:pt x="50" y="2"/>
                  </a:lnTo>
                  <a:lnTo>
                    <a:pt x="51" y="2"/>
                  </a:lnTo>
                  <a:lnTo>
                    <a:pt x="53" y="2"/>
                  </a:lnTo>
                  <a:lnTo>
                    <a:pt x="55" y="3"/>
                  </a:lnTo>
                  <a:lnTo>
                    <a:pt x="57" y="3"/>
                  </a:lnTo>
                  <a:lnTo>
                    <a:pt x="58" y="3"/>
                  </a:lnTo>
                  <a:lnTo>
                    <a:pt x="60" y="3"/>
                  </a:lnTo>
                  <a:lnTo>
                    <a:pt x="62" y="4"/>
                  </a:lnTo>
                  <a:lnTo>
                    <a:pt x="64" y="4"/>
                  </a:lnTo>
                  <a:lnTo>
                    <a:pt x="65" y="5"/>
                  </a:lnTo>
                  <a:lnTo>
                    <a:pt x="67" y="5"/>
                  </a:lnTo>
                  <a:lnTo>
                    <a:pt x="69" y="6"/>
                  </a:lnTo>
                  <a:lnTo>
                    <a:pt x="71" y="6"/>
                  </a:lnTo>
                  <a:lnTo>
                    <a:pt x="73" y="7"/>
                  </a:lnTo>
                  <a:lnTo>
                    <a:pt x="74" y="7"/>
                  </a:lnTo>
                  <a:lnTo>
                    <a:pt x="76" y="8"/>
                  </a:lnTo>
                  <a:lnTo>
                    <a:pt x="78" y="9"/>
                  </a:lnTo>
                  <a:lnTo>
                    <a:pt x="80" y="9"/>
                  </a:lnTo>
                  <a:lnTo>
                    <a:pt x="81" y="10"/>
                  </a:lnTo>
                  <a:lnTo>
                    <a:pt x="83" y="11"/>
                  </a:lnTo>
                  <a:lnTo>
                    <a:pt x="85" y="12"/>
                  </a:lnTo>
                  <a:lnTo>
                    <a:pt x="87" y="13"/>
                  </a:lnTo>
                  <a:lnTo>
                    <a:pt x="88" y="14"/>
                  </a:lnTo>
                  <a:lnTo>
                    <a:pt x="90" y="15"/>
                  </a:lnTo>
                  <a:lnTo>
                    <a:pt x="92" y="16"/>
                  </a:lnTo>
                  <a:lnTo>
                    <a:pt x="93" y="17"/>
                  </a:lnTo>
                  <a:lnTo>
                    <a:pt x="95" y="18"/>
                  </a:lnTo>
                  <a:lnTo>
                    <a:pt x="97" y="19"/>
                  </a:lnTo>
                  <a:lnTo>
                    <a:pt x="98" y="20"/>
                  </a:lnTo>
                  <a:lnTo>
                    <a:pt x="100" y="22"/>
                  </a:lnTo>
                  <a:lnTo>
                    <a:pt x="102" y="23"/>
                  </a:lnTo>
                  <a:lnTo>
                    <a:pt x="103" y="24"/>
                  </a:lnTo>
                  <a:lnTo>
                    <a:pt x="105" y="25"/>
                  </a:lnTo>
                  <a:lnTo>
                    <a:pt x="106" y="27"/>
                  </a:lnTo>
                  <a:lnTo>
                    <a:pt x="108" y="28"/>
                  </a:lnTo>
                  <a:lnTo>
                    <a:pt x="109" y="30"/>
                  </a:lnTo>
                  <a:lnTo>
                    <a:pt x="111" y="31"/>
                  </a:lnTo>
                  <a:lnTo>
                    <a:pt x="112" y="33"/>
                  </a:lnTo>
                  <a:lnTo>
                    <a:pt x="113" y="34"/>
                  </a:lnTo>
                  <a:lnTo>
                    <a:pt x="115" y="36"/>
                  </a:lnTo>
                  <a:lnTo>
                    <a:pt x="116" y="38"/>
                  </a:lnTo>
                  <a:lnTo>
                    <a:pt x="117" y="39"/>
                  </a:lnTo>
                  <a:lnTo>
                    <a:pt x="119" y="41"/>
                  </a:lnTo>
                  <a:lnTo>
                    <a:pt x="120" y="43"/>
                  </a:lnTo>
                  <a:lnTo>
                    <a:pt x="121" y="44"/>
                  </a:lnTo>
                  <a:lnTo>
                    <a:pt x="122" y="46"/>
                  </a:lnTo>
                  <a:lnTo>
                    <a:pt x="123" y="48"/>
                  </a:lnTo>
                  <a:lnTo>
                    <a:pt x="125" y="50"/>
                  </a:lnTo>
                  <a:lnTo>
                    <a:pt x="126" y="52"/>
                  </a:lnTo>
                  <a:lnTo>
                    <a:pt x="127" y="54"/>
                  </a:lnTo>
                  <a:lnTo>
                    <a:pt x="128" y="56"/>
                  </a:lnTo>
                  <a:lnTo>
                    <a:pt x="128" y="58"/>
                  </a:lnTo>
                  <a:lnTo>
                    <a:pt x="129" y="59"/>
                  </a:lnTo>
                  <a:lnTo>
                    <a:pt x="129" y="59"/>
                  </a:lnTo>
                  <a:lnTo>
                    <a:pt x="129" y="60"/>
                  </a:lnTo>
                  <a:lnTo>
                    <a:pt x="129" y="60"/>
                  </a:lnTo>
                  <a:lnTo>
                    <a:pt x="128" y="59"/>
                  </a:lnTo>
                  <a:lnTo>
                    <a:pt x="126" y="57"/>
                  </a:lnTo>
                  <a:lnTo>
                    <a:pt x="124" y="56"/>
                  </a:lnTo>
                  <a:lnTo>
                    <a:pt x="123" y="54"/>
                  </a:lnTo>
                  <a:lnTo>
                    <a:pt x="121" y="53"/>
                  </a:lnTo>
                  <a:lnTo>
                    <a:pt x="119" y="51"/>
                  </a:lnTo>
                  <a:lnTo>
                    <a:pt x="118" y="50"/>
                  </a:lnTo>
                  <a:lnTo>
                    <a:pt x="116" y="49"/>
                  </a:lnTo>
                  <a:lnTo>
                    <a:pt x="114" y="48"/>
                  </a:lnTo>
                  <a:lnTo>
                    <a:pt x="112" y="46"/>
                  </a:lnTo>
                  <a:lnTo>
                    <a:pt x="111" y="45"/>
                  </a:lnTo>
                  <a:lnTo>
                    <a:pt x="109" y="44"/>
                  </a:lnTo>
                  <a:lnTo>
                    <a:pt x="107" y="43"/>
                  </a:lnTo>
                  <a:lnTo>
                    <a:pt x="106" y="42"/>
                  </a:lnTo>
                  <a:lnTo>
                    <a:pt x="104" y="41"/>
                  </a:lnTo>
                  <a:lnTo>
                    <a:pt x="102" y="40"/>
                  </a:lnTo>
                  <a:lnTo>
                    <a:pt x="101" y="39"/>
                  </a:lnTo>
                  <a:lnTo>
                    <a:pt x="99" y="38"/>
                  </a:lnTo>
                  <a:lnTo>
                    <a:pt x="97" y="37"/>
                  </a:lnTo>
                  <a:lnTo>
                    <a:pt x="95" y="37"/>
                  </a:lnTo>
                  <a:lnTo>
                    <a:pt x="94" y="36"/>
                  </a:lnTo>
                  <a:lnTo>
                    <a:pt x="92" y="35"/>
                  </a:lnTo>
                  <a:lnTo>
                    <a:pt x="90" y="34"/>
                  </a:lnTo>
                  <a:lnTo>
                    <a:pt x="89" y="34"/>
                  </a:lnTo>
                  <a:lnTo>
                    <a:pt x="87" y="33"/>
                  </a:lnTo>
                  <a:lnTo>
                    <a:pt x="85" y="33"/>
                  </a:lnTo>
                  <a:lnTo>
                    <a:pt x="83" y="32"/>
                  </a:lnTo>
                  <a:lnTo>
                    <a:pt x="81" y="32"/>
                  </a:lnTo>
                  <a:lnTo>
                    <a:pt x="80" y="31"/>
                  </a:lnTo>
                  <a:lnTo>
                    <a:pt x="78" y="31"/>
                  </a:lnTo>
                  <a:lnTo>
                    <a:pt x="76" y="31"/>
                  </a:lnTo>
                  <a:lnTo>
                    <a:pt x="74" y="30"/>
                  </a:lnTo>
                  <a:lnTo>
                    <a:pt x="74" y="30"/>
                  </a:lnTo>
                  <a:lnTo>
                    <a:pt x="74" y="30"/>
                  </a:lnTo>
                  <a:close/>
                </a:path>
              </a:pathLst>
            </a:custGeom>
            <a:solidFill>
              <a:srgbClr val="894F2B"/>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90" name="Freeform 31"/>
            <p:cNvSpPr>
              <a:spLocks/>
            </p:cNvSpPr>
            <p:nvPr/>
          </p:nvSpPr>
          <p:spPr bwMode="auto">
            <a:xfrm>
              <a:off x="1227" y="1128"/>
              <a:ext cx="151" cy="60"/>
            </a:xfrm>
            <a:custGeom>
              <a:avLst/>
              <a:gdLst>
                <a:gd name="T0" fmla="*/ 145 w 151"/>
                <a:gd name="T1" fmla="*/ 54 h 60"/>
                <a:gd name="T2" fmla="*/ 135 w 151"/>
                <a:gd name="T3" fmla="*/ 47 h 60"/>
                <a:gd name="T4" fmla="*/ 125 w 151"/>
                <a:gd name="T5" fmla="*/ 40 h 60"/>
                <a:gd name="T6" fmla="*/ 114 w 151"/>
                <a:gd name="T7" fmla="*/ 34 h 60"/>
                <a:gd name="T8" fmla="*/ 104 w 151"/>
                <a:gd name="T9" fmla="*/ 29 h 60"/>
                <a:gd name="T10" fmla="*/ 92 w 151"/>
                <a:gd name="T11" fmla="*/ 26 h 60"/>
                <a:gd name="T12" fmla="*/ 80 w 151"/>
                <a:gd name="T13" fmla="*/ 24 h 60"/>
                <a:gd name="T14" fmla="*/ 67 w 151"/>
                <a:gd name="T15" fmla="*/ 25 h 60"/>
                <a:gd name="T16" fmla="*/ 54 w 151"/>
                <a:gd name="T17" fmla="*/ 28 h 60"/>
                <a:gd name="T18" fmla="*/ 39 w 151"/>
                <a:gd name="T19" fmla="*/ 33 h 60"/>
                <a:gd name="T20" fmla="*/ 23 w 151"/>
                <a:gd name="T21" fmla="*/ 41 h 60"/>
                <a:gd name="T22" fmla="*/ 16 w 151"/>
                <a:gd name="T23" fmla="*/ 37 h 60"/>
                <a:gd name="T24" fmla="*/ 13 w 151"/>
                <a:gd name="T25" fmla="*/ 35 h 60"/>
                <a:gd name="T26" fmla="*/ 11 w 151"/>
                <a:gd name="T27" fmla="*/ 34 h 60"/>
                <a:gd name="T28" fmla="*/ 9 w 151"/>
                <a:gd name="T29" fmla="*/ 32 h 60"/>
                <a:gd name="T30" fmla="*/ 8 w 151"/>
                <a:gd name="T31" fmla="*/ 31 h 60"/>
                <a:gd name="T32" fmla="*/ 5 w 151"/>
                <a:gd name="T33" fmla="*/ 27 h 60"/>
                <a:gd name="T34" fmla="*/ 2 w 151"/>
                <a:gd name="T35" fmla="*/ 20 h 60"/>
                <a:gd name="T36" fmla="*/ 8 w 151"/>
                <a:gd name="T37" fmla="*/ 23 h 60"/>
                <a:gd name="T38" fmla="*/ 13 w 151"/>
                <a:gd name="T39" fmla="*/ 26 h 60"/>
                <a:gd name="T40" fmla="*/ 18 w 151"/>
                <a:gd name="T41" fmla="*/ 28 h 60"/>
                <a:gd name="T42" fmla="*/ 24 w 151"/>
                <a:gd name="T43" fmla="*/ 29 h 60"/>
                <a:gd name="T44" fmla="*/ 31 w 151"/>
                <a:gd name="T45" fmla="*/ 31 h 60"/>
                <a:gd name="T46" fmla="*/ 26 w 151"/>
                <a:gd name="T47" fmla="*/ 26 h 60"/>
                <a:gd name="T48" fmla="*/ 22 w 151"/>
                <a:gd name="T49" fmla="*/ 21 h 60"/>
                <a:gd name="T50" fmla="*/ 19 w 151"/>
                <a:gd name="T51" fmla="*/ 15 h 60"/>
                <a:gd name="T52" fmla="*/ 16 w 151"/>
                <a:gd name="T53" fmla="*/ 9 h 60"/>
                <a:gd name="T54" fmla="*/ 15 w 151"/>
                <a:gd name="T55" fmla="*/ 6 h 60"/>
                <a:gd name="T56" fmla="*/ 14 w 151"/>
                <a:gd name="T57" fmla="*/ 3 h 60"/>
                <a:gd name="T58" fmla="*/ 17 w 151"/>
                <a:gd name="T59" fmla="*/ 4 h 60"/>
                <a:gd name="T60" fmla="*/ 24 w 151"/>
                <a:gd name="T61" fmla="*/ 11 h 60"/>
                <a:gd name="T62" fmla="*/ 27 w 151"/>
                <a:gd name="T63" fmla="*/ 14 h 60"/>
                <a:gd name="T64" fmla="*/ 30 w 151"/>
                <a:gd name="T65" fmla="*/ 16 h 60"/>
                <a:gd name="T66" fmla="*/ 33 w 151"/>
                <a:gd name="T67" fmla="*/ 18 h 60"/>
                <a:gd name="T68" fmla="*/ 36 w 151"/>
                <a:gd name="T69" fmla="*/ 20 h 60"/>
                <a:gd name="T70" fmla="*/ 39 w 151"/>
                <a:gd name="T71" fmla="*/ 20 h 60"/>
                <a:gd name="T72" fmla="*/ 43 w 151"/>
                <a:gd name="T73" fmla="*/ 20 h 60"/>
                <a:gd name="T74" fmla="*/ 48 w 151"/>
                <a:gd name="T75" fmla="*/ 18 h 60"/>
                <a:gd name="T76" fmla="*/ 59 w 151"/>
                <a:gd name="T77" fmla="*/ 15 h 60"/>
                <a:gd name="T78" fmla="*/ 70 w 151"/>
                <a:gd name="T79" fmla="*/ 13 h 60"/>
                <a:gd name="T80" fmla="*/ 81 w 151"/>
                <a:gd name="T81" fmla="*/ 13 h 60"/>
                <a:gd name="T82" fmla="*/ 91 w 151"/>
                <a:gd name="T83" fmla="*/ 15 h 60"/>
                <a:gd name="T84" fmla="*/ 102 w 151"/>
                <a:gd name="T85" fmla="*/ 18 h 60"/>
                <a:gd name="T86" fmla="*/ 112 w 151"/>
                <a:gd name="T87" fmla="*/ 22 h 60"/>
                <a:gd name="T88" fmla="*/ 122 w 151"/>
                <a:gd name="T89" fmla="*/ 28 h 60"/>
                <a:gd name="T90" fmla="*/ 132 w 151"/>
                <a:gd name="T91" fmla="*/ 36 h 60"/>
                <a:gd name="T92" fmla="*/ 140 w 151"/>
                <a:gd name="T93" fmla="*/ 45 h 60"/>
                <a:gd name="T94" fmla="*/ 149 w 151"/>
                <a:gd name="T95" fmla="*/ 56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51" h="60">
                  <a:moveTo>
                    <a:pt x="151" y="60"/>
                  </a:moveTo>
                  <a:lnTo>
                    <a:pt x="148" y="57"/>
                  </a:lnTo>
                  <a:lnTo>
                    <a:pt x="145" y="54"/>
                  </a:lnTo>
                  <a:lnTo>
                    <a:pt x="141" y="52"/>
                  </a:lnTo>
                  <a:lnTo>
                    <a:pt x="138" y="49"/>
                  </a:lnTo>
                  <a:lnTo>
                    <a:pt x="135" y="47"/>
                  </a:lnTo>
                  <a:lnTo>
                    <a:pt x="131" y="44"/>
                  </a:lnTo>
                  <a:lnTo>
                    <a:pt x="128" y="42"/>
                  </a:lnTo>
                  <a:lnTo>
                    <a:pt x="125" y="40"/>
                  </a:lnTo>
                  <a:lnTo>
                    <a:pt x="121" y="38"/>
                  </a:lnTo>
                  <a:lnTo>
                    <a:pt x="118" y="36"/>
                  </a:lnTo>
                  <a:lnTo>
                    <a:pt x="114" y="34"/>
                  </a:lnTo>
                  <a:lnTo>
                    <a:pt x="111" y="32"/>
                  </a:lnTo>
                  <a:lnTo>
                    <a:pt x="107" y="30"/>
                  </a:lnTo>
                  <a:lnTo>
                    <a:pt x="104" y="29"/>
                  </a:lnTo>
                  <a:lnTo>
                    <a:pt x="100" y="28"/>
                  </a:lnTo>
                  <a:lnTo>
                    <a:pt x="96" y="27"/>
                  </a:lnTo>
                  <a:lnTo>
                    <a:pt x="92" y="26"/>
                  </a:lnTo>
                  <a:lnTo>
                    <a:pt x="88" y="25"/>
                  </a:lnTo>
                  <a:lnTo>
                    <a:pt x="84" y="25"/>
                  </a:lnTo>
                  <a:lnTo>
                    <a:pt x="80" y="24"/>
                  </a:lnTo>
                  <a:lnTo>
                    <a:pt x="76" y="24"/>
                  </a:lnTo>
                  <a:lnTo>
                    <a:pt x="72" y="24"/>
                  </a:lnTo>
                  <a:lnTo>
                    <a:pt x="67" y="25"/>
                  </a:lnTo>
                  <a:lnTo>
                    <a:pt x="63" y="25"/>
                  </a:lnTo>
                  <a:lnTo>
                    <a:pt x="58" y="26"/>
                  </a:lnTo>
                  <a:lnTo>
                    <a:pt x="54" y="28"/>
                  </a:lnTo>
                  <a:lnTo>
                    <a:pt x="49" y="29"/>
                  </a:lnTo>
                  <a:lnTo>
                    <a:pt x="44" y="31"/>
                  </a:lnTo>
                  <a:lnTo>
                    <a:pt x="39" y="33"/>
                  </a:lnTo>
                  <a:lnTo>
                    <a:pt x="33" y="35"/>
                  </a:lnTo>
                  <a:lnTo>
                    <a:pt x="28" y="38"/>
                  </a:lnTo>
                  <a:lnTo>
                    <a:pt x="23" y="41"/>
                  </a:lnTo>
                  <a:lnTo>
                    <a:pt x="20" y="39"/>
                  </a:lnTo>
                  <a:lnTo>
                    <a:pt x="18" y="38"/>
                  </a:lnTo>
                  <a:lnTo>
                    <a:pt x="16" y="37"/>
                  </a:lnTo>
                  <a:lnTo>
                    <a:pt x="14" y="36"/>
                  </a:lnTo>
                  <a:lnTo>
                    <a:pt x="13" y="36"/>
                  </a:lnTo>
                  <a:lnTo>
                    <a:pt x="13" y="35"/>
                  </a:lnTo>
                  <a:lnTo>
                    <a:pt x="12" y="35"/>
                  </a:lnTo>
                  <a:lnTo>
                    <a:pt x="11" y="34"/>
                  </a:lnTo>
                  <a:lnTo>
                    <a:pt x="11" y="34"/>
                  </a:lnTo>
                  <a:lnTo>
                    <a:pt x="10" y="33"/>
                  </a:lnTo>
                  <a:lnTo>
                    <a:pt x="10" y="33"/>
                  </a:lnTo>
                  <a:lnTo>
                    <a:pt x="9" y="32"/>
                  </a:lnTo>
                  <a:lnTo>
                    <a:pt x="9" y="32"/>
                  </a:lnTo>
                  <a:lnTo>
                    <a:pt x="8" y="31"/>
                  </a:lnTo>
                  <a:lnTo>
                    <a:pt x="8" y="31"/>
                  </a:lnTo>
                  <a:lnTo>
                    <a:pt x="7" y="30"/>
                  </a:lnTo>
                  <a:lnTo>
                    <a:pt x="6" y="29"/>
                  </a:lnTo>
                  <a:lnTo>
                    <a:pt x="5" y="27"/>
                  </a:lnTo>
                  <a:lnTo>
                    <a:pt x="3" y="23"/>
                  </a:lnTo>
                  <a:lnTo>
                    <a:pt x="0" y="18"/>
                  </a:lnTo>
                  <a:lnTo>
                    <a:pt x="2" y="20"/>
                  </a:lnTo>
                  <a:lnTo>
                    <a:pt x="4" y="21"/>
                  </a:lnTo>
                  <a:lnTo>
                    <a:pt x="6" y="22"/>
                  </a:lnTo>
                  <a:lnTo>
                    <a:pt x="8" y="23"/>
                  </a:lnTo>
                  <a:lnTo>
                    <a:pt x="10" y="24"/>
                  </a:lnTo>
                  <a:lnTo>
                    <a:pt x="11" y="25"/>
                  </a:lnTo>
                  <a:lnTo>
                    <a:pt x="13" y="26"/>
                  </a:lnTo>
                  <a:lnTo>
                    <a:pt x="15" y="26"/>
                  </a:lnTo>
                  <a:lnTo>
                    <a:pt x="17" y="27"/>
                  </a:lnTo>
                  <a:lnTo>
                    <a:pt x="18" y="28"/>
                  </a:lnTo>
                  <a:lnTo>
                    <a:pt x="20" y="28"/>
                  </a:lnTo>
                  <a:lnTo>
                    <a:pt x="22" y="29"/>
                  </a:lnTo>
                  <a:lnTo>
                    <a:pt x="24" y="29"/>
                  </a:lnTo>
                  <a:lnTo>
                    <a:pt x="26" y="30"/>
                  </a:lnTo>
                  <a:lnTo>
                    <a:pt x="29" y="31"/>
                  </a:lnTo>
                  <a:lnTo>
                    <a:pt x="31" y="31"/>
                  </a:lnTo>
                  <a:lnTo>
                    <a:pt x="30" y="30"/>
                  </a:lnTo>
                  <a:lnTo>
                    <a:pt x="28" y="28"/>
                  </a:lnTo>
                  <a:lnTo>
                    <a:pt x="26" y="26"/>
                  </a:lnTo>
                  <a:lnTo>
                    <a:pt x="25" y="25"/>
                  </a:lnTo>
                  <a:lnTo>
                    <a:pt x="24" y="23"/>
                  </a:lnTo>
                  <a:lnTo>
                    <a:pt x="22" y="21"/>
                  </a:lnTo>
                  <a:lnTo>
                    <a:pt x="21" y="19"/>
                  </a:lnTo>
                  <a:lnTo>
                    <a:pt x="20" y="17"/>
                  </a:lnTo>
                  <a:lnTo>
                    <a:pt x="19" y="15"/>
                  </a:lnTo>
                  <a:lnTo>
                    <a:pt x="18" y="13"/>
                  </a:lnTo>
                  <a:lnTo>
                    <a:pt x="17" y="11"/>
                  </a:lnTo>
                  <a:lnTo>
                    <a:pt x="16" y="9"/>
                  </a:lnTo>
                  <a:lnTo>
                    <a:pt x="16" y="8"/>
                  </a:lnTo>
                  <a:lnTo>
                    <a:pt x="15" y="7"/>
                  </a:lnTo>
                  <a:lnTo>
                    <a:pt x="15" y="6"/>
                  </a:lnTo>
                  <a:lnTo>
                    <a:pt x="15" y="5"/>
                  </a:lnTo>
                  <a:lnTo>
                    <a:pt x="14" y="4"/>
                  </a:lnTo>
                  <a:lnTo>
                    <a:pt x="14" y="3"/>
                  </a:lnTo>
                  <a:lnTo>
                    <a:pt x="14" y="1"/>
                  </a:lnTo>
                  <a:lnTo>
                    <a:pt x="14" y="0"/>
                  </a:lnTo>
                  <a:lnTo>
                    <a:pt x="17" y="4"/>
                  </a:lnTo>
                  <a:lnTo>
                    <a:pt x="20" y="7"/>
                  </a:lnTo>
                  <a:lnTo>
                    <a:pt x="22" y="9"/>
                  </a:lnTo>
                  <a:lnTo>
                    <a:pt x="24" y="11"/>
                  </a:lnTo>
                  <a:lnTo>
                    <a:pt x="25" y="12"/>
                  </a:lnTo>
                  <a:lnTo>
                    <a:pt x="26" y="13"/>
                  </a:lnTo>
                  <a:lnTo>
                    <a:pt x="27" y="14"/>
                  </a:lnTo>
                  <a:lnTo>
                    <a:pt x="28" y="15"/>
                  </a:lnTo>
                  <a:lnTo>
                    <a:pt x="29" y="15"/>
                  </a:lnTo>
                  <a:lnTo>
                    <a:pt x="30" y="16"/>
                  </a:lnTo>
                  <a:lnTo>
                    <a:pt x="31" y="17"/>
                  </a:lnTo>
                  <a:lnTo>
                    <a:pt x="32" y="18"/>
                  </a:lnTo>
                  <a:lnTo>
                    <a:pt x="33" y="18"/>
                  </a:lnTo>
                  <a:lnTo>
                    <a:pt x="34" y="19"/>
                  </a:lnTo>
                  <a:lnTo>
                    <a:pt x="35" y="19"/>
                  </a:lnTo>
                  <a:lnTo>
                    <a:pt x="36" y="20"/>
                  </a:lnTo>
                  <a:lnTo>
                    <a:pt x="37" y="20"/>
                  </a:lnTo>
                  <a:lnTo>
                    <a:pt x="38" y="20"/>
                  </a:lnTo>
                  <a:lnTo>
                    <a:pt x="39" y="20"/>
                  </a:lnTo>
                  <a:lnTo>
                    <a:pt x="41" y="20"/>
                  </a:lnTo>
                  <a:lnTo>
                    <a:pt x="42" y="20"/>
                  </a:lnTo>
                  <a:lnTo>
                    <a:pt x="43" y="20"/>
                  </a:lnTo>
                  <a:lnTo>
                    <a:pt x="44" y="20"/>
                  </a:lnTo>
                  <a:lnTo>
                    <a:pt x="45" y="19"/>
                  </a:lnTo>
                  <a:lnTo>
                    <a:pt x="48" y="18"/>
                  </a:lnTo>
                  <a:lnTo>
                    <a:pt x="52" y="17"/>
                  </a:lnTo>
                  <a:lnTo>
                    <a:pt x="56" y="16"/>
                  </a:lnTo>
                  <a:lnTo>
                    <a:pt x="59" y="15"/>
                  </a:lnTo>
                  <a:lnTo>
                    <a:pt x="63" y="14"/>
                  </a:lnTo>
                  <a:lnTo>
                    <a:pt x="66" y="14"/>
                  </a:lnTo>
                  <a:lnTo>
                    <a:pt x="70" y="13"/>
                  </a:lnTo>
                  <a:lnTo>
                    <a:pt x="74" y="13"/>
                  </a:lnTo>
                  <a:lnTo>
                    <a:pt x="77" y="13"/>
                  </a:lnTo>
                  <a:lnTo>
                    <a:pt x="81" y="13"/>
                  </a:lnTo>
                  <a:lnTo>
                    <a:pt x="84" y="14"/>
                  </a:lnTo>
                  <a:lnTo>
                    <a:pt x="88" y="14"/>
                  </a:lnTo>
                  <a:lnTo>
                    <a:pt x="91" y="15"/>
                  </a:lnTo>
                  <a:lnTo>
                    <a:pt x="95" y="16"/>
                  </a:lnTo>
                  <a:lnTo>
                    <a:pt x="98" y="17"/>
                  </a:lnTo>
                  <a:lnTo>
                    <a:pt x="102" y="18"/>
                  </a:lnTo>
                  <a:lnTo>
                    <a:pt x="105" y="19"/>
                  </a:lnTo>
                  <a:lnTo>
                    <a:pt x="109" y="21"/>
                  </a:lnTo>
                  <a:lnTo>
                    <a:pt x="112" y="22"/>
                  </a:lnTo>
                  <a:lnTo>
                    <a:pt x="116" y="24"/>
                  </a:lnTo>
                  <a:lnTo>
                    <a:pt x="119" y="26"/>
                  </a:lnTo>
                  <a:lnTo>
                    <a:pt x="122" y="28"/>
                  </a:lnTo>
                  <a:lnTo>
                    <a:pt x="125" y="31"/>
                  </a:lnTo>
                  <a:lnTo>
                    <a:pt x="128" y="33"/>
                  </a:lnTo>
                  <a:lnTo>
                    <a:pt x="132" y="36"/>
                  </a:lnTo>
                  <a:lnTo>
                    <a:pt x="134" y="39"/>
                  </a:lnTo>
                  <a:lnTo>
                    <a:pt x="137" y="42"/>
                  </a:lnTo>
                  <a:lnTo>
                    <a:pt x="140" y="45"/>
                  </a:lnTo>
                  <a:lnTo>
                    <a:pt x="143" y="48"/>
                  </a:lnTo>
                  <a:lnTo>
                    <a:pt x="146" y="52"/>
                  </a:lnTo>
                  <a:lnTo>
                    <a:pt x="149" y="56"/>
                  </a:lnTo>
                  <a:lnTo>
                    <a:pt x="151" y="60"/>
                  </a:lnTo>
                  <a:close/>
                </a:path>
              </a:pathLst>
            </a:custGeom>
            <a:solidFill>
              <a:srgbClr val="0A0B0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91" name="Freeform 32"/>
            <p:cNvSpPr>
              <a:spLocks/>
            </p:cNvSpPr>
            <p:nvPr/>
          </p:nvSpPr>
          <p:spPr bwMode="auto">
            <a:xfrm>
              <a:off x="1334" y="1312"/>
              <a:ext cx="151" cy="59"/>
            </a:xfrm>
            <a:custGeom>
              <a:avLst/>
              <a:gdLst>
                <a:gd name="T0" fmla="*/ 0 w 151"/>
                <a:gd name="T1" fmla="*/ 0 h 59"/>
                <a:gd name="T2" fmla="*/ 5 w 151"/>
                <a:gd name="T3" fmla="*/ 6 h 59"/>
                <a:gd name="T4" fmla="*/ 10 w 151"/>
                <a:gd name="T5" fmla="*/ 12 h 59"/>
                <a:gd name="T6" fmla="*/ 15 w 151"/>
                <a:gd name="T7" fmla="*/ 18 h 59"/>
                <a:gd name="T8" fmla="*/ 20 w 151"/>
                <a:gd name="T9" fmla="*/ 24 h 59"/>
                <a:gd name="T10" fmla="*/ 25 w 151"/>
                <a:gd name="T11" fmla="*/ 29 h 59"/>
                <a:gd name="T12" fmla="*/ 30 w 151"/>
                <a:gd name="T13" fmla="*/ 33 h 59"/>
                <a:gd name="T14" fmla="*/ 34 w 151"/>
                <a:gd name="T15" fmla="*/ 38 h 59"/>
                <a:gd name="T16" fmla="*/ 39 w 151"/>
                <a:gd name="T17" fmla="*/ 42 h 59"/>
                <a:gd name="T18" fmla="*/ 43 w 151"/>
                <a:gd name="T19" fmla="*/ 45 h 59"/>
                <a:gd name="T20" fmla="*/ 48 w 151"/>
                <a:gd name="T21" fmla="*/ 49 h 59"/>
                <a:gd name="T22" fmla="*/ 52 w 151"/>
                <a:gd name="T23" fmla="*/ 51 h 59"/>
                <a:gd name="T24" fmla="*/ 56 w 151"/>
                <a:gd name="T25" fmla="*/ 54 h 59"/>
                <a:gd name="T26" fmla="*/ 60 w 151"/>
                <a:gd name="T27" fmla="*/ 56 h 59"/>
                <a:gd name="T28" fmla="*/ 65 w 151"/>
                <a:gd name="T29" fmla="*/ 57 h 59"/>
                <a:gd name="T30" fmla="*/ 69 w 151"/>
                <a:gd name="T31" fmla="*/ 58 h 59"/>
                <a:gd name="T32" fmla="*/ 73 w 151"/>
                <a:gd name="T33" fmla="*/ 59 h 59"/>
                <a:gd name="T34" fmla="*/ 77 w 151"/>
                <a:gd name="T35" fmla="*/ 59 h 59"/>
                <a:gd name="T36" fmla="*/ 81 w 151"/>
                <a:gd name="T37" fmla="*/ 59 h 59"/>
                <a:gd name="T38" fmla="*/ 86 w 151"/>
                <a:gd name="T39" fmla="*/ 58 h 59"/>
                <a:gd name="T40" fmla="*/ 90 w 151"/>
                <a:gd name="T41" fmla="*/ 57 h 59"/>
                <a:gd name="T42" fmla="*/ 94 w 151"/>
                <a:gd name="T43" fmla="*/ 55 h 59"/>
                <a:gd name="T44" fmla="*/ 99 w 151"/>
                <a:gd name="T45" fmla="*/ 53 h 59"/>
                <a:gd name="T46" fmla="*/ 103 w 151"/>
                <a:gd name="T47" fmla="*/ 50 h 59"/>
                <a:gd name="T48" fmla="*/ 108 w 151"/>
                <a:gd name="T49" fmla="*/ 47 h 59"/>
                <a:gd name="T50" fmla="*/ 113 w 151"/>
                <a:gd name="T51" fmla="*/ 43 h 59"/>
                <a:gd name="T52" fmla="*/ 118 w 151"/>
                <a:gd name="T53" fmla="*/ 38 h 59"/>
                <a:gd name="T54" fmla="*/ 123 w 151"/>
                <a:gd name="T55" fmla="*/ 33 h 59"/>
                <a:gd name="T56" fmla="*/ 128 w 151"/>
                <a:gd name="T57" fmla="*/ 28 h 59"/>
                <a:gd name="T58" fmla="*/ 133 w 151"/>
                <a:gd name="T59" fmla="*/ 22 h 59"/>
                <a:gd name="T60" fmla="*/ 139 w 151"/>
                <a:gd name="T61" fmla="*/ 15 h 59"/>
                <a:gd name="T62" fmla="*/ 145 w 151"/>
                <a:gd name="T63" fmla="*/ 8 h 59"/>
                <a:gd name="T64" fmla="*/ 151 w 151"/>
                <a:gd name="T65" fmla="*/ 0 h 59"/>
                <a:gd name="T66" fmla="*/ 140 w 151"/>
                <a:gd name="T67" fmla="*/ 1 h 59"/>
                <a:gd name="T68" fmla="*/ 131 w 151"/>
                <a:gd name="T69" fmla="*/ 1 h 59"/>
                <a:gd name="T70" fmla="*/ 126 w 151"/>
                <a:gd name="T71" fmla="*/ 2 h 59"/>
                <a:gd name="T72" fmla="*/ 121 w 151"/>
                <a:gd name="T73" fmla="*/ 2 h 59"/>
                <a:gd name="T74" fmla="*/ 117 w 151"/>
                <a:gd name="T75" fmla="*/ 2 h 59"/>
                <a:gd name="T76" fmla="*/ 112 w 151"/>
                <a:gd name="T77" fmla="*/ 3 h 59"/>
                <a:gd name="T78" fmla="*/ 108 w 151"/>
                <a:gd name="T79" fmla="*/ 3 h 59"/>
                <a:gd name="T80" fmla="*/ 104 w 151"/>
                <a:gd name="T81" fmla="*/ 3 h 59"/>
                <a:gd name="T82" fmla="*/ 99 w 151"/>
                <a:gd name="T83" fmla="*/ 3 h 59"/>
                <a:gd name="T84" fmla="*/ 95 w 151"/>
                <a:gd name="T85" fmla="*/ 3 h 59"/>
                <a:gd name="T86" fmla="*/ 91 w 151"/>
                <a:gd name="T87" fmla="*/ 4 h 59"/>
                <a:gd name="T88" fmla="*/ 87 w 151"/>
                <a:gd name="T89" fmla="*/ 4 h 59"/>
                <a:gd name="T90" fmla="*/ 83 w 151"/>
                <a:gd name="T91" fmla="*/ 4 h 59"/>
                <a:gd name="T92" fmla="*/ 78 w 151"/>
                <a:gd name="T93" fmla="*/ 4 h 59"/>
                <a:gd name="T94" fmla="*/ 74 w 151"/>
                <a:gd name="T95" fmla="*/ 4 h 59"/>
                <a:gd name="T96" fmla="*/ 70 w 151"/>
                <a:gd name="T97" fmla="*/ 4 h 59"/>
                <a:gd name="T98" fmla="*/ 66 w 151"/>
                <a:gd name="T99" fmla="*/ 4 h 59"/>
                <a:gd name="T100" fmla="*/ 61 w 151"/>
                <a:gd name="T101" fmla="*/ 3 h 59"/>
                <a:gd name="T102" fmla="*/ 57 w 151"/>
                <a:gd name="T103" fmla="*/ 3 h 59"/>
                <a:gd name="T104" fmla="*/ 52 w 151"/>
                <a:gd name="T105" fmla="*/ 3 h 59"/>
                <a:gd name="T106" fmla="*/ 48 w 151"/>
                <a:gd name="T107" fmla="*/ 3 h 59"/>
                <a:gd name="T108" fmla="*/ 43 w 151"/>
                <a:gd name="T109" fmla="*/ 3 h 59"/>
                <a:gd name="T110" fmla="*/ 33 w 151"/>
                <a:gd name="T111" fmla="*/ 2 h 59"/>
                <a:gd name="T112" fmla="*/ 23 w 151"/>
                <a:gd name="T113" fmla="*/ 2 h 59"/>
                <a:gd name="T114" fmla="*/ 12 w 151"/>
                <a:gd name="T115" fmla="*/ 1 h 59"/>
                <a:gd name="T116" fmla="*/ 0 w 151"/>
                <a:gd name="T117" fmla="*/ 0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51" h="59">
                  <a:moveTo>
                    <a:pt x="0" y="0"/>
                  </a:moveTo>
                  <a:lnTo>
                    <a:pt x="5" y="6"/>
                  </a:lnTo>
                  <a:lnTo>
                    <a:pt x="10" y="12"/>
                  </a:lnTo>
                  <a:lnTo>
                    <a:pt x="15" y="18"/>
                  </a:lnTo>
                  <a:lnTo>
                    <a:pt x="20" y="24"/>
                  </a:lnTo>
                  <a:lnTo>
                    <a:pt x="25" y="29"/>
                  </a:lnTo>
                  <a:lnTo>
                    <a:pt x="30" y="33"/>
                  </a:lnTo>
                  <a:lnTo>
                    <a:pt x="34" y="38"/>
                  </a:lnTo>
                  <a:lnTo>
                    <a:pt x="39" y="42"/>
                  </a:lnTo>
                  <a:lnTo>
                    <a:pt x="43" y="45"/>
                  </a:lnTo>
                  <a:lnTo>
                    <a:pt x="48" y="49"/>
                  </a:lnTo>
                  <a:lnTo>
                    <a:pt x="52" y="51"/>
                  </a:lnTo>
                  <a:lnTo>
                    <a:pt x="56" y="54"/>
                  </a:lnTo>
                  <a:lnTo>
                    <a:pt x="60" y="56"/>
                  </a:lnTo>
                  <a:lnTo>
                    <a:pt x="65" y="57"/>
                  </a:lnTo>
                  <a:lnTo>
                    <a:pt x="69" y="58"/>
                  </a:lnTo>
                  <a:lnTo>
                    <a:pt x="73" y="59"/>
                  </a:lnTo>
                  <a:lnTo>
                    <a:pt x="77" y="59"/>
                  </a:lnTo>
                  <a:lnTo>
                    <a:pt x="81" y="59"/>
                  </a:lnTo>
                  <a:lnTo>
                    <a:pt x="86" y="58"/>
                  </a:lnTo>
                  <a:lnTo>
                    <a:pt x="90" y="57"/>
                  </a:lnTo>
                  <a:lnTo>
                    <a:pt x="94" y="55"/>
                  </a:lnTo>
                  <a:lnTo>
                    <a:pt x="99" y="53"/>
                  </a:lnTo>
                  <a:lnTo>
                    <a:pt x="103" y="50"/>
                  </a:lnTo>
                  <a:lnTo>
                    <a:pt x="108" y="47"/>
                  </a:lnTo>
                  <a:lnTo>
                    <a:pt x="113" y="43"/>
                  </a:lnTo>
                  <a:lnTo>
                    <a:pt x="118" y="38"/>
                  </a:lnTo>
                  <a:lnTo>
                    <a:pt x="123" y="33"/>
                  </a:lnTo>
                  <a:lnTo>
                    <a:pt x="128" y="28"/>
                  </a:lnTo>
                  <a:lnTo>
                    <a:pt x="133" y="22"/>
                  </a:lnTo>
                  <a:lnTo>
                    <a:pt x="139" y="15"/>
                  </a:lnTo>
                  <a:lnTo>
                    <a:pt x="145" y="8"/>
                  </a:lnTo>
                  <a:lnTo>
                    <a:pt x="151" y="0"/>
                  </a:lnTo>
                  <a:lnTo>
                    <a:pt x="140" y="1"/>
                  </a:lnTo>
                  <a:lnTo>
                    <a:pt x="131" y="1"/>
                  </a:lnTo>
                  <a:lnTo>
                    <a:pt x="126" y="2"/>
                  </a:lnTo>
                  <a:lnTo>
                    <a:pt x="121" y="2"/>
                  </a:lnTo>
                  <a:lnTo>
                    <a:pt x="117" y="2"/>
                  </a:lnTo>
                  <a:lnTo>
                    <a:pt x="112" y="3"/>
                  </a:lnTo>
                  <a:lnTo>
                    <a:pt x="108" y="3"/>
                  </a:lnTo>
                  <a:lnTo>
                    <a:pt x="104" y="3"/>
                  </a:lnTo>
                  <a:lnTo>
                    <a:pt x="99" y="3"/>
                  </a:lnTo>
                  <a:lnTo>
                    <a:pt x="95" y="3"/>
                  </a:lnTo>
                  <a:lnTo>
                    <a:pt x="91" y="4"/>
                  </a:lnTo>
                  <a:lnTo>
                    <a:pt x="87" y="4"/>
                  </a:lnTo>
                  <a:lnTo>
                    <a:pt x="83" y="4"/>
                  </a:lnTo>
                  <a:lnTo>
                    <a:pt x="78" y="4"/>
                  </a:lnTo>
                  <a:lnTo>
                    <a:pt x="74" y="4"/>
                  </a:lnTo>
                  <a:lnTo>
                    <a:pt x="70" y="4"/>
                  </a:lnTo>
                  <a:lnTo>
                    <a:pt x="66" y="4"/>
                  </a:lnTo>
                  <a:lnTo>
                    <a:pt x="61" y="3"/>
                  </a:lnTo>
                  <a:lnTo>
                    <a:pt x="57" y="3"/>
                  </a:lnTo>
                  <a:lnTo>
                    <a:pt x="52" y="3"/>
                  </a:lnTo>
                  <a:lnTo>
                    <a:pt x="48" y="3"/>
                  </a:lnTo>
                  <a:lnTo>
                    <a:pt x="43" y="3"/>
                  </a:lnTo>
                  <a:lnTo>
                    <a:pt x="33" y="2"/>
                  </a:lnTo>
                  <a:lnTo>
                    <a:pt x="23" y="2"/>
                  </a:lnTo>
                  <a:lnTo>
                    <a:pt x="12" y="1"/>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92" name="Freeform 33"/>
            <p:cNvSpPr>
              <a:spLocks/>
            </p:cNvSpPr>
            <p:nvPr/>
          </p:nvSpPr>
          <p:spPr bwMode="auto">
            <a:xfrm>
              <a:off x="1304" y="1294"/>
              <a:ext cx="199" cy="28"/>
            </a:xfrm>
            <a:custGeom>
              <a:avLst/>
              <a:gdLst>
                <a:gd name="T0" fmla="*/ 9 w 199"/>
                <a:gd name="T1" fmla="*/ 6 h 28"/>
                <a:gd name="T2" fmla="*/ 20 w 199"/>
                <a:gd name="T3" fmla="*/ 9 h 28"/>
                <a:gd name="T4" fmla="*/ 31 w 199"/>
                <a:gd name="T5" fmla="*/ 11 h 28"/>
                <a:gd name="T6" fmla="*/ 41 w 199"/>
                <a:gd name="T7" fmla="*/ 12 h 28"/>
                <a:gd name="T8" fmla="*/ 49 w 199"/>
                <a:gd name="T9" fmla="*/ 12 h 28"/>
                <a:gd name="T10" fmla="*/ 58 w 199"/>
                <a:gd name="T11" fmla="*/ 12 h 28"/>
                <a:gd name="T12" fmla="*/ 66 w 199"/>
                <a:gd name="T13" fmla="*/ 11 h 28"/>
                <a:gd name="T14" fmla="*/ 79 w 199"/>
                <a:gd name="T15" fmla="*/ 10 h 28"/>
                <a:gd name="T16" fmla="*/ 88 w 199"/>
                <a:gd name="T17" fmla="*/ 9 h 28"/>
                <a:gd name="T18" fmla="*/ 97 w 199"/>
                <a:gd name="T19" fmla="*/ 9 h 28"/>
                <a:gd name="T20" fmla="*/ 102 w 199"/>
                <a:gd name="T21" fmla="*/ 9 h 28"/>
                <a:gd name="T22" fmla="*/ 104 w 199"/>
                <a:gd name="T23" fmla="*/ 9 h 28"/>
                <a:gd name="T24" fmla="*/ 107 w 199"/>
                <a:gd name="T25" fmla="*/ 10 h 28"/>
                <a:gd name="T26" fmla="*/ 109 w 199"/>
                <a:gd name="T27" fmla="*/ 11 h 28"/>
                <a:gd name="T28" fmla="*/ 112 w 199"/>
                <a:gd name="T29" fmla="*/ 13 h 28"/>
                <a:gd name="T30" fmla="*/ 115 w 199"/>
                <a:gd name="T31" fmla="*/ 13 h 28"/>
                <a:gd name="T32" fmla="*/ 116 w 199"/>
                <a:gd name="T33" fmla="*/ 13 h 28"/>
                <a:gd name="T34" fmla="*/ 118 w 199"/>
                <a:gd name="T35" fmla="*/ 13 h 28"/>
                <a:gd name="T36" fmla="*/ 120 w 199"/>
                <a:gd name="T37" fmla="*/ 12 h 28"/>
                <a:gd name="T38" fmla="*/ 122 w 199"/>
                <a:gd name="T39" fmla="*/ 11 h 28"/>
                <a:gd name="T40" fmla="*/ 127 w 199"/>
                <a:gd name="T41" fmla="*/ 9 h 28"/>
                <a:gd name="T42" fmla="*/ 131 w 199"/>
                <a:gd name="T43" fmla="*/ 7 h 28"/>
                <a:gd name="T44" fmla="*/ 134 w 199"/>
                <a:gd name="T45" fmla="*/ 5 h 28"/>
                <a:gd name="T46" fmla="*/ 136 w 199"/>
                <a:gd name="T47" fmla="*/ 5 h 28"/>
                <a:gd name="T48" fmla="*/ 141 w 199"/>
                <a:gd name="T49" fmla="*/ 5 h 28"/>
                <a:gd name="T50" fmla="*/ 146 w 199"/>
                <a:gd name="T51" fmla="*/ 5 h 28"/>
                <a:gd name="T52" fmla="*/ 152 w 199"/>
                <a:gd name="T53" fmla="*/ 6 h 28"/>
                <a:gd name="T54" fmla="*/ 161 w 199"/>
                <a:gd name="T55" fmla="*/ 8 h 28"/>
                <a:gd name="T56" fmla="*/ 166 w 199"/>
                <a:gd name="T57" fmla="*/ 9 h 28"/>
                <a:gd name="T58" fmla="*/ 172 w 199"/>
                <a:gd name="T59" fmla="*/ 9 h 28"/>
                <a:gd name="T60" fmla="*/ 177 w 199"/>
                <a:gd name="T61" fmla="*/ 9 h 28"/>
                <a:gd name="T62" fmla="*/ 183 w 199"/>
                <a:gd name="T63" fmla="*/ 8 h 28"/>
                <a:gd name="T64" fmla="*/ 189 w 199"/>
                <a:gd name="T65" fmla="*/ 6 h 28"/>
                <a:gd name="T66" fmla="*/ 196 w 199"/>
                <a:gd name="T67" fmla="*/ 2 h 28"/>
                <a:gd name="T68" fmla="*/ 196 w 199"/>
                <a:gd name="T69" fmla="*/ 4 h 28"/>
                <a:gd name="T70" fmla="*/ 191 w 199"/>
                <a:gd name="T71" fmla="*/ 9 h 28"/>
                <a:gd name="T72" fmla="*/ 186 w 199"/>
                <a:gd name="T73" fmla="*/ 13 h 28"/>
                <a:gd name="T74" fmla="*/ 180 w 199"/>
                <a:gd name="T75" fmla="*/ 16 h 28"/>
                <a:gd name="T76" fmla="*/ 174 w 199"/>
                <a:gd name="T77" fmla="*/ 19 h 28"/>
                <a:gd name="T78" fmla="*/ 167 w 199"/>
                <a:gd name="T79" fmla="*/ 21 h 28"/>
                <a:gd name="T80" fmla="*/ 159 w 199"/>
                <a:gd name="T81" fmla="*/ 23 h 28"/>
                <a:gd name="T82" fmla="*/ 149 w 199"/>
                <a:gd name="T83" fmla="*/ 24 h 28"/>
                <a:gd name="T84" fmla="*/ 139 w 199"/>
                <a:gd name="T85" fmla="*/ 25 h 28"/>
                <a:gd name="T86" fmla="*/ 127 w 199"/>
                <a:gd name="T87" fmla="*/ 26 h 28"/>
                <a:gd name="T88" fmla="*/ 113 w 199"/>
                <a:gd name="T89" fmla="*/ 27 h 28"/>
                <a:gd name="T90" fmla="*/ 98 w 199"/>
                <a:gd name="T91" fmla="*/ 27 h 28"/>
                <a:gd name="T92" fmla="*/ 83 w 199"/>
                <a:gd name="T93" fmla="*/ 28 h 28"/>
                <a:gd name="T94" fmla="*/ 76 w 199"/>
                <a:gd name="T95" fmla="*/ 28 h 28"/>
                <a:gd name="T96" fmla="*/ 69 w 199"/>
                <a:gd name="T97" fmla="*/ 28 h 28"/>
                <a:gd name="T98" fmla="*/ 62 w 199"/>
                <a:gd name="T99" fmla="*/ 28 h 28"/>
                <a:gd name="T100" fmla="*/ 55 w 199"/>
                <a:gd name="T101" fmla="*/ 27 h 28"/>
                <a:gd name="T102" fmla="*/ 47 w 199"/>
                <a:gd name="T103" fmla="*/ 26 h 28"/>
                <a:gd name="T104" fmla="*/ 40 w 199"/>
                <a:gd name="T105" fmla="*/ 24 h 28"/>
                <a:gd name="T106" fmla="*/ 31 w 199"/>
                <a:gd name="T107" fmla="*/ 20 h 28"/>
                <a:gd name="T108" fmla="*/ 20 w 199"/>
                <a:gd name="T109" fmla="*/ 16 h 28"/>
                <a:gd name="T110" fmla="*/ 12 w 199"/>
                <a:gd name="T111" fmla="*/ 12 h 28"/>
                <a:gd name="T112" fmla="*/ 7 w 199"/>
                <a:gd name="T113" fmla="*/ 9 h 28"/>
                <a:gd name="T114" fmla="*/ 3 w 199"/>
                <a:gd name="T115" fmla="*/ 6 h 28"/>
                <a:gd name="T116" fmla="*/ 0 w 199"/>
                <a:gd name="T117" fmla="*/ 3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99" h="28">
                  <a:moveTo>
                    <a:pt x="0" y="3"/>
                  </a:moveTo>
                  <a:lnTo>
                    <a:pt x="4" y="5"/>
                  </a:lnTo>
                  <a:lnTo>
                    <a:pt x="9" y="6"/>
                  </a:lnTo>
                  <a:lnTo>
                    <a:pt x="13" y="7"/>
                  </a:lnTo>
                  <a:lnTo>
                    <a:pt x="17" y="8"/>
                  </a:lnTo>
                  <a:lnTo>
                    <a:pt x="20" y="9"/>
                  </a:lnTo>
                  <a:lnTo>
                    <a:pt x="24" y="10"/>
                  </a:lnTo>
                  <a:lnTo>
                    <a:pt x="28" y="11"/>
                  </a:lnTo>
                  <a:lnTo>
                    <a:pt x="31" y="11"/>
                  </a:lnTo>
                  <a:lnTo>
                    <a:pt x="34" y="12"/>
                  </a:lnTo>
                  <a:lnTo>
                    <a:pt x="38" y="12"/>
                  </a:lnTo>
                  <a:lnTo>
                    <a:pt x="41" y="12"/>
                  </a:lnTo>
                  <a:lnTo>
                    <a:pt x="44" y="12"/>
                  </a:lnTo>
                  <a:lnTo>
                    <a:pt x="47" y="12"/>
                  </a:lnTo>
                  <a:lnTo>
                    <a:pt x="49" y="12"/>
                  </a:lnTo>
                  <a:lnTo>
                    <a:pt x="52" y="12"/>
                  </a:lnTo>
                  <a:lnTo>
                    <a:pt x="55" y="12"/>
                  </a:lnTo>
                  <a:lnTo>
                    <a:pt x="58" y="12"/>
                  </a:lnTo>
                  <a:lnTo>
                    <a:pt x="60" y="12"/>
                  </a:lnTo>
                  <a:lnTo>
                    <a:pt x="63" y="12"/>
                  </a:lnTo>
                  <a:lnTo>
                    <a:pt x="66" y="11"/>
                  </a:lnTo>
                  <a:lnTo>
                    <a:pt x="71" y="11"/>
                  </a:lnTo>
                  <a:lnTo>
                    <a:pt x="76" y="10"/>
                  </a:lnTo>
                  <a:lnTo>
                    <a:pt x="79" y="10"/>
                  </a:lnTo>
                  <a:lnTo>
                    <a:pt x="82" y="10"/>
                  </a:lnTo>
                  <a:lnTo>
                    <a:pt x="85" y="9"/>
                  </a:lnTo>
                  <a:lnTo>
                    <a:pt x="88" y="9"/>
                  </a:lnTo>
                  <a:lnTo>
                    <a:pt x="91" y="9"/>
                  </a:lnTo>
                  <a:lnTo>
                    <a:pt x="94" y="9"/>
                  </a:lnTo>
                  <a:lnTo>
                    <a:pt x="97" y="9"/>
                  </a:lnTo>
                  <a:lnTo>
                    <a:pt x="100" y="9"/>
                  </a:lnTo>
                  <a:lnTo>
                    <a:pt x="101" y="9"/>
                  </a:lnTo>
                  <a:lnTo>
                    <a:pt x="102" y="9"/>
                  </a:lnTo>
                  <a:lnTo>
                    <a:pt x="102" y="9"/>
                  </a:lnTo>
                  <a:lnTo>
                    <a:pt x="103" y="9"/>
                  </a:lnTo>
                  <a:lnTo>
                    <a:pt x="104" y="9"/>
                  </a:lnTo>
                  <a:lnTo>
                    <a:pt x="105" y="9"/>
                  </a:lnTo>
                  <a:lnTo>
                    <a:pt x="106" y="10"/>
                  </a:lnTo>
                  <a:lnTo>
                    <a:pt x="107" y="10"/>
                  </a:lnTo>
                  <a:lnTo>
                    <a:pt x="107" y="11"/>
                  </a:lnTo>
                  <a:lnTo>
                    <a:pt x="108" y="11"/>
                  </a:lnTo>
                  <a:lnTo>
                    <a:pt x="109" y="11"/>
                  </a:lnTo>
                  <a:lnTo>
                    <a:pt x="110" y="12"/>
                  </a:lnTo>
                  <a:lnTo>
                    <a:pt x="111" y="12"/>
                  </a:lnTo>
                  <a:lnTo>
                    <a:pt x="112" y="13"/>
                  </a:lnTo>
                  <a:lnTo>
                    <a:pt x="113" y="13"/>
                  </a:lnTo>
                  <a:lnTo>
                    <a:pt x="114" y="13"/>
                  </a:lnTo>
                  <a:lnTo>
                    <a:pt x="115" y="13"/>
                  </a:lnTo>
                  <a:lnTo>
                    <a:pt x="115" y="13"/>
                  </a:lnTo>
                  <a:lnTo>
                    <a:pt x="116" y="13"/>
                  </a:lnTo>
                  <a:lnTo>
                    <a:pt x="116" y="13"/>
                  </a:lnTo>
                  <a:lnTo>
                    <a:pt x="117" y="13"/>
                  </a:lnTo>
                  <a:lnTo>
                    <a:pt x="118" y="13"/>
                  </a:lnTo>
                  <a:lnTo>
                    <a:pt x="118" y="13"/>
                  </a:lnTo>
                  <a:lnTo>
                    <a:pt x="119" y="13"/>
                  </a:lnTo>
                  <a:lnTo>
                    <a:pt x="119" y="13"/>
                  </a:lnTo>
                  <a:lnTo>
                    <a:pt x="120" y="12"/>
                  </a:lnTo>
                  <a:lnTo>
                    <a:pt x="121" y="12"/>
                  </a:lnTo>
                  <a:lnTo>
                    <a:pt x="121" y="12"/>
                  </a:lnTo>
                  <a:lnTo>
                    <a:pt x="122" y="11"/>
                  </a:lnTo>
                  <a:lnTo>
                    <a:pt x="124" y="11"/>
                  </a:lnTo>
                  <a:lnTo>
                    <a:pt x="125" y="10"/>
                  </a:lnTo>
                  <a:lnTo>
                    <a:pt x="127" y="9"/>
                  </a:lnTo>
                  <a:lnTo>
                    <a:pt x="128" y="8"/>
                  </a:lnTo>
                  <a:lnTo>
                    <a:pt x="129" y="7"/>
                  </a:lnTo>
                  <a:lnTo>
                    <a:pt x="131" y="7"/>
                  </a:lnTo>
                  <a:lnTo>
                    <a:pt x="132" y="6"/>
                  </a:lnTo>
                  <a:lnTo>
                    <a:pt x="133" y="6"/>
                  </a:lnTo>
                  <a:lnTo>
                    <a:pt x="134" y="5"/>
                  </a:lnTo>
                  <a:lnTo>
                    <a:pt x="135" y="5"/>
                  </a:lnTo>
                  <a:lnTo>
                    <a:pt x="136" y="5"/>
                  </a:lnTo>
                  <a:lnTo>
                    <a:pt x="136" y="5"/>
                  </a:lnTo>
                  <a:lnTo>
                    <a:pt x="137" y="5"/>
                  </a:lnTo>
                  <a:lnTo>
                    <a:pt x="139" y="5"/>
                  </a:lnTo>
                  <a:lnTo>
                    <a:pt x="141" y="5"/>
                  </a:lnTo>
                  <a:lnTo>
                    <a:pt x="143" y="5"/>
                  </a:lnTo>
                  <a:lnTo>
                    <a:pt x="145" y="5"/>
                  </a:lnTo>
                  <a:lnTo>
                    <a:pt x="146" y="5"/>
                  </a:lnTo>
                  <a:lnTo>
                    <a:pt x="148" y="6"/>
                  </a:lnTo>
                  <a:lnTo>
                    <a:pt x="150" y="6"/>
                  </a:lnTo>
                  <a:lnTo>
                    <a:pt x="152" y="6"/>
                  </a:lnTo>
                  <a:lnTo>
                    <a:pt x="156" y="7"/>
                  </a:lnTo>
                  <a:lnTo>
                    <a:pt x="159" y="8"/>
                  </a:lnTo>
                  <a:lnTo>
                    <a:pt x="161" y="8"/>
                  </a:lnTo>
                  <a:lnTo>
                    <a:pt x="163" y="8"/>
                  </a:lnTo>
                  <a:lnTo>
                    <a:pt x="164" y="9"/>
                  </a:lnTo>
                  <a:lnTo>
                    <a:pt x="166" y="9"/>
                  </a:lnTo>
                  <a:lnTo>
                    <a:pt x="168" y="9"/>
                  </a:lnTo>
                  <a:lnTo>
                    <a:pt x="170" y="9"/>
                  </a:lnTo>
                  <a:lnTo>
                    <a:pt x="172" y="9"/>
                  </a:lnTo>
                  <a:lnTo>
                    <a:pt x="173" y="9"/>
                  </a:lnTo>
                  <a:lnTo>
                    <a:pt x="175" y="9"/>
                  </a:lnTo>
                  <a:lnTo>
                    <a:pt x="177" y="9"/>
                  </a:lnTo>
                  <a:lnTo>
                    <a:pt x="179" y="9"/>
                  </a:lnTo>
                  <a:lnTo>
                    <a:pt x="181" y="9"/>
                  </a:lnTo>
                  <a:lnTo>
                    <a:pt x="183" y="8"/>
                  </a:lnTo>
                  <a:lnTo>
                    <a:pt x="185" y="7"/>
                  </a:lnTo>
                  <a:lnTo>
                    <a:pt x="187" y="7"/>
                  </a:lnTo>
                  <a:lnTo>
                    <a:pt x="189" y="6"/>
                  </a:lnTo>
                  <a:lnTo>
                    <a:pt x="192" y="5"/>
                  </a:lnTo>
                  <a:lnTo>
                    <a:pt x="194" y="3"/>
                  </a:lnTo>
                  <a:lnTo>
                    <a:pt x="196" y="2"/>
                  </a:lnTo>
                  <a:lnTo>
                    <a:pt x="199" y="0"/>
                  </a:lnTo>
                  <a:lnTo>
                    <a:pt x="197" y="2"/>
                  </a:lnTo>
                  <a:lnTo>
                    <a:pt x="196" y="4"/>
                  </a:lnTo>
                  <a:lnTo>
                    <a:pt x="194" y="6"/>
                  </a:lnTo>
                  <a:lnTo>
                    <a:pt x="193" y="7"/>
                  </a:lnTo>
                  <a:lnTo>
                    <a:pt x="191" y="9"/>
                  </a:lnTo>
                  <a:lnTo>
                    <a:pt x="189" y="10"/>
                  </a:lnTo>
                  <a:lnTo>
                    <a:pt x="188" y="12"/>
                  </a:lnTo>
                  <a:lnTo>
                    <a:pt x="186" y="13"/>
                  </a:lnTo>
                  <a:lnTo>
                    <a:pt x="184" y="14"/>
                  </a:lnTo>
                  <a:lnTo>
                    <a:pt x="182" y="15"/>
                  </a:lnTo>
                  <a:lnTo>
                    <a:pt x="180" y="16"/>
                  </a:lnTo>
                  <a:lnTo>
                    <a:pt x="178" y="17"/>
                  </a:lnTo>
                  <a:lnTo>
                    <a:pt x="176" y="18"/>
                  </a:lnTo>
                  <a:lnTo>
                    <a:pt x="174" y="19"/>
                  </a:lnTo>
                  <a:lnTo>
                    <a:pt x="172" y="20"/>
                  </a:lnTo>
                  <a:lnTo>
                    <a:pt x="169" y="21"/>
                  </a:lnTo>
                  <a:lnTo>
                    <a:pt x="167" y="21"/>
                  </a:lnTo>
                  <a:lnTo>
                    <a:pt x="164" y="22"/>
                  </a:lnTo>
                  <a:lnTo>
                    <a:pt x="161" y="23"/>
                  </a:lnTo>
                  <a:lnTo>
                    <a:pt x="159" y="23"/>
                  </a:lnTo>
                  <a:lnTo>
                    <a:pt x="156" y="24"/>
                  </a:lnTo>
                  <a:lnTo>
                    <a:pt x="153" y="24"/>
                  </a:lnTo>
                  <a:lnTo>
                    <a:pt x="149" y="24"/>
                  </a:lnTo>
                  <a:lnTo>
                    <a:pt x="146" y="25"/>
                  </a:lnTo>
                  <a:lnTo>
                    <a:pt x="142" y="25"/>
                  </a:lnTo>
                  <a:lnTo>
                    <a:pt x="139" y="25"/>
                  </a:lnTo>
                  <a:lnTo>
                    <a:pt x="135" y="26"/>
                  </a:lnTo>
                  <a:lnTo>
                    <a:pt x="131" y="26"/>
                  </a:lnTo>
                  <a:lnTo>
                    <a:pt x="127" y="26"/>
                  </a:lnTo>
                  <a:lnTo>
                    <a:pt x="122" y="26"/>
                  </a:lnTo>
                  <a:lnTo>
                    <a:pt x="118" y="27"/>
                  </a:lnTo>
                  <a:lnTo>
                    <a:pt x="113" y="27"/>
                  </a:lnTo>
                  <a:lnTo>
                    <a:pt x="108" y="27"/>
                  </a:lnTo>
                  <a:lnTo>
                    <a:pt x="103" y="27"/>
                  </a:lnTo>
                  <a:lnTo>
                    <a:pt x="98" y="27"/>
                  </a:lnTo>
                  <a:lnTo>
                    <a:pt x="93" y="28"/>
                  </a:lnTo>
                  <a:lnTo>
                    <a:pt x="88" y="28"/>
                  </a:lnTo>
                  <a:lnTo>
                    <a:pt x="83" y="28"/>
                  </a:lnTo>
                  <a:lnTo>
                    <a:pt x="81" y="28"/>
                  </a:lnTo>
                  <a:lnTo>
                    <a:pt x="78" y="28"/>
                  </a:lnTo>
                  <a:lnTo>
                    <a:pt x="76" y="28"/>
                  </a:lnTo>
                  <a:lnTo>
                    <a:pt x="74" y="28"/>
                  </a:lnTo>
                  <a:lnTo>
                    <a:pt x="71" y="28"/>
                  </a:lnTo>
                  <a:lnTo>
                    <a:pt x="69" y="28"/>
                  </a:lnTo>
                  <a:lnTo>
                    <a:pt x="67" y="28"/>
                  </a:lnTo>
                  <a:lnTo>
                    <a:pt x="64" y="28"/>
                  </a:lnTo>
                  <a:lnTo>
                    <a:pt x="62" y="28"/>
                  </a:lnTo>
                  <a:lnTo>
                    <a:pt x="60" y="28"/>
                  </a:lnTo>
                  <a:lnTo>
                    <a:pt x="57" y="27"/>
                  </a:lnTo>
                  <a:lnTo>
                    <a:pt x="55" y="27"/>
                  </a:lnTo>
                  <a:lnTo>
                    <a:pt x="52" y="27"/>
                  </a:lnTo>
                  <a:lnTo>
                    <a:pt x="50" y="26"/>
                  </a:lnTo>
                  <a:lnTo>
                    <a:pt x="47" y="26"/>
                  </a:lnTo>
                  <a:lnTo>
                    <a:pt x="45" y="25"/>
                  </a:lnTo>
                  <a:lnTo>
                    <a:pt x="43" y="24"/>
                  </a:lnTo>
                  <a:lnTo>
                    <a:pt x="40" y="24"/>
                  </a:lnTo>
                  <a:lnTo>
                    <a:pt x="37" y="23"/>
                  </a:lnTo>
                  <a:lnTo>
                    <a:pt x="35" y="22"/>
                  </a:lnTo>
                  <a:lnTo>
                    <a:pt x="31" y="20"/>
                  </a:lnTo>
                  <a:lnTo>
                    <a:pt x="27" y="19"/>
                  </a:lnTo>
                  <a:lnTo>
                    <a:pt x="23" y="17"/>
                  </a:lnTo>
                  <a:lnTo>
                    <a:pt x="20" y="16"/>
                  </a:lnTo>
                  <a:lnTo>
                    <a:pt x="17" y="15"/>
                  </a:lnTo>
                  <a:lnTo>
                    <a:pt x="15" y="13"/>
                  </a:lnTo>
                  <a:lnTo>
                    <a:pt x="12" y="12"/>
                  </a:lnTo>
                  <a:lnTo>
                    <a:pt x="10" y="11"/>
                  </a:lnTo>
                  <a:lnTo>
                    <a:pt x="9" y="10"/>
                  </a:lnTo>
                  <a:lnTo>
                    <a:pt x="7" y="9"/>
                  </a:lnTo>
                  <a:lnTo>
                    <a:pt x="5" y="7"/>
                  </a:lnTo>
                  <a:lnTo>
                    <a:pt x="4" y="6"/>
                  </a:lnTo>
                  <a:lnTo>
                    <a:pt x="3" y="6"/>
                  </a:lnTo>
                  <a:lnTo>
                    <a:pt x="2" y="5"/>
                  </a:lnTo>
                  <a:lnTo>
                    <a:pt x="1" y="4"/>
                  </a:lnTo>
                  <a:lnTo>
                    <a:pt x="0" y="3"/>
                  </a:lnTo>
                  <a:close/>
                </a:path>
              </a:pathLst>
            </a:custGeom>
            <a:solidFill>
              <a:srgbClr val="BE4A3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93" name="Freeform 34"/>
            <p:cNvSpPr>
              <a:spLocks noEditPoints="1"/>
            </p:cNvSpPr>
            <p:nvPr/>
          </p:nvSpPr>
          <p:spPr bwMode="auto">
            <a:xfrm>
              <a:off x="1303" y="1293"/>
              <a:ext cx="201" cy="31"/>
            </a:xfrm>
            <a:custGeom>
              <a:avLst/>
              <a:gdLst>
                <a:gd name="T0" fmla="*/ 23 w 201"/>
                <a:gd name="T1" fmla="*/ 12 h 31"/>
                <a:gd name="T2" fmla="*/ 38 w 201"/>
                <a:gd name="T3" fmla="*/ 14 h 31"/>
                <a:gd name="T4" fmla="*/ 52 w 201"/>
                <a:gd name="T5" fmla="*/ 15 h 31"/>
                <a:gd name="T6" fmla="*/ 76 w 201"/>
                <a:gd name="T7" fmla="*/ 13 h 31"/>
                <a:gd name="T8" fmla="*/ 101 w 201"/>
                <a:gd name="T9" fmla="*/ 11 h 31"/>
                <a:gd name="T10" fmla="*/ 108 w 201"/>
                <a:gd name="T11" fmla="*/ 13 h 31"/>
                <a:gd name="T12" fmla="*/ 115 w 201"/>
                <a:gd name="T13" fmla="*/ 15 h 31"/>
                <a:gd name="T14" fmla="*/ 118 w 201"/>
                <a:gd name="T15" fmla="*/ 15 h 31"/>
                <a:gd name="T16" fmla="*/ 122 w 201"/>
                <a:gd name="T17" fmla="*/ 14 h 31"/>
                <a:gd name="T18" fmla="*/ 131 w 201"/>
                <a:gd name="T19" fmla="*/ 10 h 31"/>
                <a:gd name="T20" fmla="*/ 137 w 201"/>
                <a:gd name="T21" fmla="*/ 7 h 31"/>
                <a:gd name="T22" fmla="*/ 145 w 201"/>
                <a:gd name="T23" fmla="*/ 7 h 31"/>
                <a:gd name="T24" fmla="*/ 159 w 201"/>
                <a:gd name="T25" fmla="*/ 10 h 31"/>
                <a:gd name="T26" fmla="*/ 172 w 201"/>
                <a:gd name="T27" fmla="*/ 12 h 31"/>
                <a:gd name="T28" fmla="*/ 180 w 201"/>
                <a:gd name="T29" fmla="*/ 11 h 31"/>
                <a:gd name="T30" fmla="*/ 188 w 201"/>
                <a:gd name="T31" fmla="*/ 9 h 31"/>
                <a:gd name="T32" fmla="*/ 190 w 201"/>
                <a:gd name="T33" fmla="*/ 10 h 31"/>
                <a:gd name="T34" fmla="*/ 180 w 201"/>
                <a:gd name="T35" fmla="*/ 16 h 31"/>
                <a:gd name="T36" fmla="*/ 167 w 201"/>
                <a:gd name="T37" fmla="*/ 21 h 31"/>
                <a:gd name="T38" fmla="*/ 147 w 201"/>
                <a:gd name="T39" fmla="*/ 25 h 31"/>
                <a:gd name="T40" fmla="*/ 119 w 201"/>
                <a:gd name="T41" fmla="*/ 26 h 31"/>
                <a:gd name="T42" fmla="*/ 101 w 201"/>
                <a:gd name="T43" fmla="*/ 27 h 31"/>
                <a:gd name="T44" fmla="*/ 78 w 201"/>
                <a:gd name="T45" fmla="*/ 28 h 31"/>
                <a:gd name="T46" fmla="*/ 60 w 201"/>
                <a:gd name="T47" fmla="*/ 27 h 31"/>
                <a:gd name="T48" fmla="*/ 46 w 201"/>
                <a:gd name="T49" fmla="*/ 25 h 31"/>
                <a:gd name="T50" fmla="*/ 31 w 201"/>
                <a:gd name="T51" fmla="*/ 20 h 31"/>
                <a:gd name="T52" fmla="*/ 16 w 201"/>
                <a:gd name="T53" fmla="*/ 13 h 31"/>
                <a:gd name="T54" fmla="*/ 7 w 201"/>
                <a:gd name="T55" fmla="*/ 8 h 31"/>
                <a:gd name="T56" fmla="*/ 56 w 201"/>
                <a:gd name="T57" fmla="*/ 12 h 31"/>
                <a:gd name="T58" fmla="*/ 42 w 201"/>
                <a:gd name="T59" fmla="*/ 12 h 31"/>
                <a:gd name="T60" fmla="*/ 26 w 201"/>
                <a:gd name="T61" fmla="*/ 10 h 31"/>
                <a:gd name="T62" fmla="*/ 7 w 201"/>
                <a:gd name="T63" fmla="*/ 5 h 31"/>
                <a:gd name="T64" fmla="*/ 2 w 201"/>
                <a:gd name="T65" fmla="*/ 7 h 31"/>
                <a:gd name="T66" fmla="*/ 15 w 201"/>
                <a:gd name="T67" fmla="*/ 15 h 31"/>
                <a:gd name="T68" fmla="*/ 35 w 201"/>
                <a:gd name="T69" fmla="*/ 24 h 31"/>
                <a:gd name="T70" fmla="*/ 50 w 201"/>
                <a:gd name="T71" fmla="*/ 28 h 31"/>
                <a:gd name="T72" fmla="*/ 63 w 201"/>
                <a:gd name="T73" fmla="*/ 30 h 31"/>
                <a:gd name="T74" fmla="*/ 78 w 201"/>
                <a:gd name="T75" fmla="*/ 31 h 31"/>
                <a:gd name="T76" fmla="*/ 101 w 201"/>
                <a:gd name="T77" fmla="*/ 29 h 31"/>
                <a:gd name="T78" fmla="*/ 119 w 201"/>
                <a:gd name="T79" fmla="*/ 29 h 31"/>
                <a:gd name="T80" fmla="*/ 147 w 201"/>
                <a:gd name="T81" fmla="*/ 27 h 31"/>
                <a:gd name="T82" fmla="*/ 168 w 201"/>
                <a:gd name="T83" fmla="*/ 23 h 31"/>
                <a:gd name="T84" fmla="*/ 180 w 201"/>
                <a:gd name="T85" fmla="*/ 19 h 31"/>
                <a:gd name="T86" fmla="*/ 187 w 201"/>
                <a:gd name="T87" fmla="*/ 16 h 31"/>
                <a:gd name="T88" fmla="*/ 194 w 201"/>
                <a:gd name="T89" fmla="*/ 9 h 31"/>
                <a:gd name="T90" fmla="*/ 196 w 201"/>
                <a:gd name="T91" fmla="*/ 2 h 31"/>
                <a:gd name="T92" fmla="*/ 186 w 201"/>
                <a:gd name="T93" fmla="*/ 7 h 31"/>
                <a:gd name="T94" fmla="*/ 177 w 201"/>
                <a:gd name="T95" fmla="*/ 9 h 31"/>
                <a:gd name="T96" fmla="*/ 168 w 201"/>
                <a:gd name="T97" fmla="*/ 9 h 31"/>
                <a:gd name="T98" fmla="*/ 153 w 201"/>
                <a:gd name="T99" fmla="*/ 6 h 31"/>
                <a:gd name="T100" fmla="*/ 142 w 201"/>
                <a:gd name="T101" fmla="*/ 4 h 31"/>
                <a:gd name="T102" fmla="*/ 135 w 201"/>
                <a:gd name="T103" fmla="*/ 5 h 31"/>
                <a:gd name="T104" fmla="*/ 126 w 201"/>
                <a:gd name="T105" fmla="*/ 10 h 31"/>
                <a:gd name="T106" fmla="*/ 119 w 201"/>
                <a:gd name="T107" fmla="*/ 13 h 31"/>
                <a:gd name="T108" fmla="*/ 116 w 201"/>
                <a:gd name="T109" fmla="*/ 13 h 31"/>
                <a:gd name="T110" fmla="*/ 110 w 201"/>
                <a:gd name="T111" fmla="*/ 11 h 31"/>
                <a:gd name="T112" fmla="*/ 103 w 201"/>
                <a:gd name="T113" fmla="*/ 9 h 31"/>
                <a:gd name="T114" fmla="*/ 86 w 201"/>
                <a:gd name="T115" fmla="*/ 9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01" h="31">
                  <a:moveTo>
                    <a:pt x="7" y="8"/>
                  </a:moveTo>
                  <a:lnTo>
                    <a:pt x="10" y="8"/>
                  </a:lnTo>
                  <a:lnTo>
                    <a:pt x="13" y="9"/>
                  </a:lnTo>
                  <a:lnTo>
                    <a:pt x="15" y="10"/>
                  </a:lnTo>
                  <a:lnTo>
                    <a:pt x="18" y="11"/>
                  </a:lnTo>
                  <a:lnTo>
                    <a:pt x="20" y="11"/>
                  </a:lnTo>
                  <a:lnTo>
                    <a:pt x="23" y="12"/>
                  </a:lnTo>
                  <a:lnTo>
                    <a:pt x="25" y="12"/>
                  </a:lnTo>
                  <a:lnTo>
                    <a:pt x="28" y="13"/>
                  </a:lnTo>
                  <a:lnTo>
                    <a:pt x="30" y="13"/>
                  </a:lnTo>
                  <a:lnTo>
                    <a:pt x="32" y="13"/>
                  </a:lnTo>
                  <a:lnTo>
                    <a:pt x="34" y="14"/>
                  </a:lnTo>
                  <a:lnTo>
                    <a:pt x="36" y="14"/>
                  </a:lnTo>
                  <a:lnTo>
                    <a:pt x="38" y="14"/>
                  </a:lnTo>
                  <a:lnTo>
                    <a:pt x="40" y="14"/>
                  </a:lnTo>
                  <a:lnTo>
                    <a:pt x="42" y="15"/>
                  </a:lnTo>
                  <a:lnTo>
                    <a:pt x="44" y="15"/>
                  </a:lnTo>
                  <a:lnTo>
                    <a:pt x="46" y="15"/>
                  </a:lnTo>
                  <a:lnTo>
                    <a:pt x="48" y="15"/>
                  </a:lnTo>
                  <a:lnTo>
                    <a:pt x="50" y="15"/>
                  </a:lnTo>
                  <a:lnTo>
                    <a:pt x="52" y="15"/>
                  </a:lnTo>
                  <a:lnTo>
                    <a:pt x="56" y="15"/>
                  </a:lnTo>
                  <a:lnTo>
                    <a:pt x="59" y="14"/>
                  </a:lnTo>
                  <a:lnTo>
                    <a:pt x="63" y="14"/>
                  </a:lnTo>
                  <a:lnTo>
                    <a:pt x="66" y="14"/>
                  </a:lnTo>
                  <a:lnTo>
                    <a:pt x="70" y="13"/>
                  </a:lnTo>
                  <a:lnTo>
                    <a:pt x="73" y="13"/>
                  </a:lnTo>
                  <a:lnTo>
                    <a:pt x="76" y="13"/>
                  </a:lnTo>
                  <a:lnTo>
                    <a:pt x="80" y="12"/>
                  </a:lnTo>
                  <a:lnTo>
                    <a:pt x="83" y="12"/>
                  </a:lnTo>
                  <a:lnTo>
                    <a:pt x="86" y="12"/>
                  </a:lnTo>
                  <a:lnTo>
                    <a:pt x="90" y="11"/>
                  </a:lnTo>
                  <a:lnTo>
                    <a:pt x="94" y="11"/>
                  </a:lnTo>
                  <a:lnTo>
                    <a:pt x="97" y="11"/>
                  </a:lnTo>
                  <a:lnTo>
                    <a:pt x="101" y="11"/>
                  </a:lnTo>
                  <a:lnTo>
                    <a:pt x="102" y="11"/>
                  </a:lnTo>
                  <a:lnTo>
                    <a:pt x="103" y="11"/>
                  </a:lnTo>
                  <a:lnTo>
                    <a:pt x="104" y="11"/>
                  </a:lnTo>
                  <a:lnTo>
                    <a:pt x="105" y="12"/>
                  </a:lnTo>
                  <a:lnTo>
                    <a:pt x="106" y="12"/>
                  </a:lnTo>
                  <a:lnTo>
                    <a:pt x="107" y="12"/>
                  </a:lnTo>
                  <a:lnTo>
                    <a:pt x="108" y="13"/>
                  </a:lnTo>
                  <a:lnTo>
                    <a:pt x="109" y="13"/>
                  </a:lnTo>
                  <a:lnTo>
                    <a:pt x="110" y="14"/>
                  </a:lnTo>
                  <a:lnTo>
                    <a:pt x="111" y="14"/>
                  </a:lnTo>
                  <a:lnTo>
                    <a:pt x="112" y="14"/>
                  </a:lnTo>
                  <a:lnTo>
                    <a:pt x="113" y="15"/>
                  </a:lnTo>
                  <a:lnTo>
                    <a:pt x="114" y="15"/>
                  </a:lnTo>
                  <a:lnTo>
                    <a:pt x="115" y="15"/>
                  </a:lnTo>
                  <a:lnTo>
                    <a:pt x="116" y="15"/>
                  </a:lnTo>
                  <a:lnTo>
                    <a:pt x="116" y="15"/>
                  </a:lnTo>
                  <a:lnTo>
                    <a:pt x="117" y="15"/>
                  </a:lnTo>
                  <a:lnTo>
                    <a:pt x="117" y="15"/>
                  </a:lnTo>
                  <a:lnTo>
                    <a:pt x="117" y="15"/>
                  </a:lnTo>
                  <a:lnTo>
                    <a:pt x="118" y="15"/>
                  </a:lnTo>
                  <a:lnTo>
                    <a:pt x="118" y="15"/>
                  </a:lnTo>
                  <a:lnTo>
                    <a:pt x="118" y="15"/>
                  </a:lnTo>
                  <a:lnTo>
                    <a:pt x="119" y="15"/>
                  </a:lnTo>
                  <a:lnTo>
                    <a:pt x="120" y="15"/>
                  </a:lnTo>
                  <a:lnTo>
                    <a:pt x="120" y="15"/>
                  </a:lnTo>
                  <a:lnTo>
                    <a:pt x="121" y="15"/>
                  </a:lnTo>
                  <a:lnTo>
                    <a:pt x="122" y="14"/>
                  </a:lnTo>
                  <a:lnTo>
                    <a:pt x="122" y="14"/>
                  </a:lnTo>
                  <a:lnTo>
                    <a:pt x="123" y="14"/>
                  </a:lnTo>
                  <a:lnTo>
                    <a:pt x="124" y="13"/>
                  </a:lnTo>
                  <a:lnTo>
                    <a:pt x="126" y="13"/>
                  </a:lnTo>
                  <a:lnTo>
                    <a:pt x="127" y="12"/>
                  </a:lnTo>
                  <a:lnTo>
                    <a:pt x="128" y="11"/>
                  </a:lnTo>
                  <a:lnTo>
                    <a:pt x="130" y="10"/>
                  </a:lnTo>
                  <a:lnTo>
                    <a:pt x="131" y="10"/>
                  </a:lnTo>
                  <a:lnTo>
                    <a:pt x="132" y="9"/>
                  </a:lnTo>
                  <a:lnTo>
                    <a:pt x="133" y="8"/>
                  </a:lnTo>
                  <a:lnTo>
                    <a:pt x="135" y="8"/>
                  </a:lnTo>
                  <a:lnTo>
                    <a:pt x="136" y="7"/>
                  </a:lnTo>
                  <a:lnTo>
                    <a:pt x="136" y="7"/>
                  </a:lnTo>
                  <a:lnTo>
                    <a:pt x="137" y="7"/>
                  </a:lnTo>
                  <a:lnTo>
                    <a:pt x="137" y="7"/>
                  </a:lnTo>
                  <a:lnTo>
                    <a:pt x="138" y="7"/>
                  </a:lnTo>
                  <a:lnTo>
                    <a:pt x="139" y="7"/>
                  </a:lnTo>
                  <a:lnTo>
                    <a:pt x="140" y="7"/>
                  </a:lnTo>
                  <a:lnTo>
                    <a:pt x="142" y="7"/>
                  </a:lnTo>
                  <a:lnTo>
                    <a:pt x="143" y="7"/>
                  </a:lnTo>
                  <a:lnTo>
                    <a:pt x="144" y="7"/>
                  </a:lnTo>
                  <a:lnTo>
                    <a:pt x="145" y="7"/>
                  </a:lnTo>
                  <a:lnTo>
                    <a:pt x="147" y="7"/>
                  </a:lnTo>
                  <a:lnTo>
                    <a:pt x="148" y="8"/>
                  </a:lnTo>
                  <a:lnTo>
                    <a:pt x="150" y="8"/>
                  </a:lnTo>
                  <a:lnTo>
                    <a:pt x="153" y="8"/>
                  </a:lnTo>
                  <a:lnTo>
                    <a:pt x="155" y="9"/>
                  </a:lnTo>
                  <a:lnTo>
                    <a:pt x="157" y="9"/>
                  </a:lnTo>
                  <a:lnTo>
                    <a:pt x="159" y="10"/>
                  </a:lnTo>
                  <a:lnTo>
                    <a:pt x="162" y="10"/>
                  </a:lnTo>
                  <a:lnTo>
                    <a:pt x="164" y="11"/>
                  </a:lnTo>
                  <a:lnTo>
                    <a:pt x="166" y="11"/>
                  </a:lnTo>
                  <a:lnTo>
                    <a:pt x="168" y="11"/>
                  </a:lnTo>
                  <a:lnTo>
                    <a:pt x="170" y="12"/>
                  </a:lnTo>
                  <a:lnTo>
                    <a:pt x="171" y="12"/>
                  </a:lnTo>
                  <a:lnTo>
                    <a:pt x="172" y="12"/>
                  </a:lnTo>
                  <a:lnTo>
                    <a:pt x="173" y="12"/>
                  </a:lnTo>
                  <a:lnTo>
                    <a:pt x="174" y="12"/>
                  </a:lnTo>
                  <a:lnTo>
                    <a:pt x="175" y="12"/>
                  </a:lnTo>
                  <a:lnTo>
                    <a:pt x="176" y="12"/>
                  </a:lnTo>
                  <a:lnTo>
                    <a:pt x="178" y="12"/>
                  </a:lnTo>
                  <a:lnTo>
                    <a:pt x="179" y="11"/>
                  </a:lnTo>
                  <a:lnTo>
                    <a:pt x="180" y="11"/>
                  </a:lnTo>
                  <a:lnTo>
                    <a:pt x="181" y="11"/>
                  </a:lnTo>
                  <a:lnTo>
                    <a:pt x="182" y="11"/>
                  </a:lnTo>
                  <a:lnTo>
                    <a:pt x="183" y="10"/>
                  </a:lnTo>
                  <a:lnTo>
                    <a:pt x="185" y="10"/>
                  </a:lnTo>
                  <a:lnTo>
                    <a:pt x="186" y="10"/>
                  </a:lnTo>
                  <a:lnTo>
                    <a:pt x="187" y="9"/>
                  </a:lnTo>
                  <a:lnTo>
                    <a:pt x="188" y="9"/>
                  </a:lnTo>
                  <a:lnTo>
                    <a:pt x="190" y="8"/>
                  </a:lnTo>
                  <a:lnTo>
                    <a:pt x="191" y="8"/>
                  </a:lnTo>
                  <a:lnTo>
                    <a:pt x="192" y="7"/>
                  </a:lnTo>
                  <a:lnTo>
                    <a:pt x="194" y="6"/>
                  </a:lnTo>
                  <a:lnTo>
                    <a:pt x="193" y="8"/>
                  </a:lnTo>
                  <a:lnTo>
                    <a:pt x="191" y="9"/>
                  </a:lnTo>
                  <a:lnTo>
                    <a:pt x="190" y="10"/>
                  </a:lnTo>
                  <a:lnTo>
                    <a:pt x="189" y="11"/>
                  </a:lnTo>
                  <a:lnTo>
                    <a:pt x="187" y="12"/>
                  </a:lnTo>
                  <a:lnTo>
                    <a:pt x="186" y="13"/>
                  </a:lnTo>
                  <a:lnTo>
                    <a:pt x="185" y="14"/>
                  </a:lnTo>
                  <a:lnTo>
                    <a:pt x="183" y="15"/>
                  </a:lnTo>
                  <a:lnTo>
                    <a:pt x="182" y="16"/>
                  </a:lnTo>
                  <a:lnTo>
                    <a:pt x="180" y="16"/>
                  </a:lnTo>
                  <a:lnTo>
                    <a:pt x="179" y="17"/>
                  </a:lnTo>
                  <a:lnTo>
                    <a:pt x="177" y="18"/>
                  </a:lnTo>
                  <a:lnTo>
                    <a:pt x="175" y="19"/>
                  </a:lnTo>
                  <a:lnTo>
                    <a:pt x="174" y="19"/>
                  </a:lnTo>
                  <a:lnTo>
                    <a:pt x="172" y="20"/>
                  </a:lnTo>
                  <a:lnTo>
                    <a:pt x="170" y="20"/>
                  </a:lnTo>
                  <a:lnTo>
                    <a:pt x="167" y="21"/>
                  </a:lnTo>
                  <a:lnTo>
                    <a:pt x="165" y="22"/>
                  </a:lnTo>
                  <a:lnTo>
                    <a:pt x="162" y="22"/>
                  </a:lnTo>
                  <a:lnTo>
                    <a:pt x="159" y="23"/>
                  </a:lnTo>
                  <a:lnTo>
                    <a:pt x="156" y="23"/>
                  </a:lnTo>
                  <a:lnTo>
                    <a:pt x="153" y="24"/>
                  </a:lnTo>
                  <a:lnTo>
                    <a:pt x="150" y="24"/>
                  </a:lnTo>
                  <a:lnTo>
                    <a:pt x="147" y="25"/>
                  </a:lnTo>
                  <a:lnTo>
                    <a:pt x="143" y="25"/>
                  </a:lnTo>
                  <a:lnTo>
                    <a:pt x="140" y="25"/>
                  </a:lnTo>
                  <a:lnTo>
                    <a:pt x="136" y="25"/>
                  </a:lnTo>
                  <a:lnTo>
                    <a:pt x="132" y="26"/>
                  </a:lnTo>
                  <a:lnTo>
                    <a:pt x="128" y="26"/>
                  </a:lnTo>
                  <a:lnTo>
                    <a:pt x="123" y="26"/>
                  </a:lnTo>
                  <a:lnTo>
                    <a:pt x="119" y="26"/>
                  </a:lnTo>
                  <a:lnTo>
                    <a:pt x="114" y="26"/>
                  </a:lnTo>
                  <a:lnTo>
                    <a:pt x="112" y="27"/>
                  </a:lnTo>
                  <a:lnTo>
                    <a:pt x="110" y="27"/>
                  </a:lnTo>
                  <a:lnTo>
                    <a:pt x="108" y="27"/>
                  </a:lnTo>
                  <a:lnTo>
                    <a:pt x="105" y="27"/>
                  </a:lnTo>
                  <a:lnTo>
                    <a:pt x="103" y="27"/>
                  </a:lnTo>
                  <a:lnTo>
                    <a:pt x="101" y="27"/>
                  </a:lnTo>
                  <a:lnTo>
                    <a:pt x="99" y="27"/>
                  </a:lnTo>
                  <a:lnTo>
                    <a:pt x="97" y="27"/>
                  </a:lnTo>
                  <a:lnTo>
                    <a:pt x="93" y="27"/>
                  </a:lnTo>
                  <a:lnTo>
                    <a:pt x="89" y="28"/>
                  </a:lnTo>
                  <a:lnTo>
                    <a:pt x="86" y="28"/>
                  </a:lnTo>
                  <a:lnTo>
                    <a:pt x="82" y="28"/>
                  </a:lnTo>
                  <a:lnTo>
                    <a:pt x="78" y="28"/>
                  </a:lnTo>
                  <a:lnTo>
                    <a:pt x="74" y="28"/>
                  </a:lnTo>
                  <a:lnTo>
                    <a:pt x="71" y="28"/>
                  </a:lnTo>
                  <a:lnTo>
                    <a:pt x="67" y="28"/>
                  </a:lnTo>
                  <a:lnTo>
                    <a:pt x="65" y="28"/>
                  </a:lnTo>
                  <a:lnTo>
                    <a:pt x="63" y="28"/>
                  </a:lnTo>
                  <a:lnTo>
                    <a:pt x="61" y="27"/>
                  </a:lnTo>
                  <a:lnTo>
                    <a:pt x="60" y="27"/>
                  </a:lnTo>
                  <a:lnTo>
                    <a:pt x="58" y="27"/>
                  </a:lnTo>
                  <a:lnTo>
                    <a:pt x="56" y="27"/>
                  </a:lnTo>
                  <a:lnTo>
                    <a:pt x="54" y="26"/>
                  </a:lnTo>
                  <a:lnTo>
                    <a:pt x="52" y="26"/>
                  </a:lnTo>
                  <a:lnTo>
                    <a:pt x="50" y="26"/>
                  </a:lnTo>
                  <a:lnTo>
                    <a:pt x="48" y="25"/>
                  </a:lnTo>
                  <a:lnTo>
                    <a:pt x="46" y="25"/>
                  </a:lnTo>
                  <a:lnTo>
                    <a:pt x="44" y="24"/>
                  </a:lnTo>
                  <a:lnTo>
                    <a:pt x="42" y="24"/>
                  </a:lnTo>
                  <a:lnTo>
                    <a:pt x="40" y="23"/>
                  </a:lnTo>
                  <a:lnTo>
                    <a:pt x="38" y="22"/>
                  </a:lnTo>
                  <a:lnTo>
                    <a:pt x="36" y="22"/>
                  </a:lnTo>
                  <a:lnTo>
                    <a:pt x="33" y="21"/>
                  </a:lnTo>
                  <a:lnTo>
                    <a:pt x="31" y="20"/>
                  </a:lnTo>
                  <a:lnTo>
                    <a:pt x="28" y="19"/>
                  </a:lnTo>
                  <a:lnTo>
                    <a:pt x="26" y="18"/>
                  </a:lnTo>
                  <a:lnTo>
                    <a:pt x="23" y="17"/>
                  </a:lnTo>
                  <a:lnTo>
                    <a:pt x="21" y="16"/>
                  </a:lnTo>
                  <a:lnTo>
                    <a:pt x="19" y="15"/>
                  </a:lnTo>
                  <a:lnTo>
                    <a:pt x="18" y="14"/>
                  </a:lnTo>
                  <a:lnTo>
                    <a:pt x="16" y="13"/>
                  </a:lnTo>
                  <a:lnTo>
                    <a:pt x="14" y="12"/>
                  </a:lnTo>
                  <a:lnTo>
                    <a:pt x="13" y="11"/>
                  </a:lnTo>
                  <a:lnTo>
                    <a:pt x="12" y="10"/>
                  </a:lnTo>
                  <a:lnTo>
                    <a:pt x="10" y="10"/>
                  </a:lnTo>
                  <a:lnTo>
                    <a:pt x="9" y="9"/>
                  </a:lnTo>
                  <a:lnTo>
                    <a:pt x="8" y="8"/>
                  </a:lnTo>
                  <a:lnTo>
                    <a:pt x="7" y="8"/>
                  </a:lnTo>
                  <a:lnTo>
                    <a:pt x="7" y="8"/>
                  </a:lnTo>
                  <a:close/>
                  <a:moveTo>
                    <a:pt x="73" y="10"/>
                  </a:moveTo>
                  <a:lnTo>
                    <a:pt x="69" y="11"/>
                  </a:lnTo>
                  <a:lnTo>
                    <a:pt x="65" y="11"/>
                  </a:lnTo>
                  <a:lnTo>
                    <a:pt x="62" y="12"/>
                  </a:lnTo>
                  <a:lnTo>
                    <a:pt x="58" y="12"/>
                  </a:lnTo>
                  <a:lnTo>
                    <a:pt x="56" y="12"/>
                  </a:lnTo>
                  <a:lnTo>
                    <a:pt x="54" y="12"/>
                  </a:lnTo>
                  <a:lnTo>
                    <a:pt x="52" y="12"/>
                  </a:lnTo>
                  <a:lnTo>
                    <a:pt x="50" y="12"/>
                  </a:lnTo>
                  <a:lnTo>
                    <a:pt x="48" y="12"/>
                  </a:lnTo>
                  <a:lnTo>
                    <a:pt x="46" y="12"/>
                  </a:lnTo>
                  <a:lnTo>
                    <a:pt x="44" y="12"/>
                  </a:lnTo>
                  <a:lnTo>
                    <a:pt x="42" y="12"/>
                  </a:lnTo>
                  <a:lnTo>
                    <a:pt x="40" y="12"/>
                  </a:lnTo>
                  <a:lnTo>
                    <a:pt x="38" y="12"/>
                  </a:lnTo>
                  <a:lnTo>
                    <a:pt x="36" y="11"/>
                  </a:lnTo>
                  <a:lnTo>
                    <a:pt x="33" y="11"/>
                  </a:lnTo>
                  <a:lnTo>
                    <a:pt x="31" y="11"/>
                  </a:lnTo>
                  <a:lnTo>
                    <a:pt x="29" y="10"/>
                  </a:lnTo>
                  <a:lnTo>
                    <a:pt x="26" y="10"/>
                  </a:lnTo>
                  <a:lnTo>
                    <a:pt x="24" y="9"/>
                  </a:lnTo>
                  <a:lnTo>
                    <a:pt x="21" y="9"/>
                  </a:lnTo>
                  <a:lnTo>
                    <a:pt x="19" y="8"/>
                  </a:lnTo>
                  <a:lnTo>
                    <a:pt x="16" y="8"/>
                  </a:lnTo>
                  <a:lnTo>
                    <a:pt x="13" y="7"/>
                  </a:lnTo>
                  <a:lnTo>
                    <a:pt x="10" y="6"/>
                  </a:lnTo>
                  <a:lnTo>
                    <a:pt x="7" y="5"/>
                  </a:lnTo>
                  <a:lnTo>
                    <a:pt x="4" y="4"/>
                  </a:lnTo>
                  <a:lnTo>
                    <a:pt x="1" y="3"/>
                  </a:lnTo>
                  <a:lnTo>
                    <a:pt x="0" y="5"/>
                  </a:lnTo>
                  <a:lnTo>
                    <a:pt x="1" y="5"/>
                  </a:lnTo>
                  <a:lnTo>
                    <a:pt x="1" y="6"/>
                  </a:lnTo>
                  <a:lnTo>
                    <a:pt x="2" y="6"/>
                  </a:lnTo>
                  <a:lnTo>
                    <a:pt x="2" y="7"/>
                  </a:lnTo>
                  <a:lnTo>
                    <a:pt x="4" y="8"/>
                  </a:lnTo>
                  <a:lnTo>
                    <a:pt x="7" y="10"/>
                  </a:lnTo>
                  <a:lnTo>
                    <a:pt x="8" y="11"/>
                  </a:lnTo>
                  <a:lnTo>
                    <a:pt x="10" y="12"/>
                  </a:lnTo>
                  <a:lnTo>
                    <a:pt x="11" y="13"/>
                  </a:lnTo>
                  <a:lnTo>
                    <a:pt x="13" y="14"/>
                  </a:lnTo>
                  <a:lnTo>
                    <a:pt x="15" y="15"/>
                  </a:lnTo>
                  <a:lnTo>
                    <a:pt x="17" y="16"/>
                  </a:lnTo>
                  <a:lnTo>
                    <a:pt x="20" y="18"/>
                  </a:lnTo>
                  <a:lnTo>
                    <a:pt x="22" y="19"/>
                  </a:lnTo>
                  <a:lnTo>
                    <a:pt x="25" y="20"/>
                  </a:lnTo>
                  <a:lnTo>
                    <a:pt x="28" y="21"/>
                  </a:lnTo>
                  <a:lnTo>
                    <a:pt x="32" y="23"/>
                  </a:lnTo>
                  <a:lnTo>
                    <a:pt x="35" y="24"/>
                  </a:lnTo>
                  <a:lnTo>
                    <a:pt x="38" y="25"/>
                  </a:lnTo>
                  <a:lnTo>
                    <a:pt x="40" y="25"/>
                  </a:lnTo>
                  <a:lnTo>
                    <a:pt x="42" y="26"/>
                  </a:lnTo>
                  <a:lnTo>
                    <a:pt x="44" y="27"/>
                  </a:lnTo>
                  <a:lnTo>
                    <a:pt x="46" y="27"/>
                  </a:lnTo>
                  <a:lnTo>
                    <a:pt x="48" y="28"/>
                  </a:lnTo>
                  <a:lnTo>
                    <a:pt x="50" y="28"/>
                  </a:lnTo>
                  <a:lnTo>
                    <a:pt x="52" y="28"/>
                  </a:lnTo>
                  <a:lnTo>
                    <a:pt x="53" y="29"/>
                  </a:lnTo>
                  <a:lnTo>
                    <a:pt x="55" y="29"/>
                  </a:lnTo>
                  <a:lnTo>
                    <a:pt x="57" y="29"/>
                  </a:lnTo>
                  <a:lnTo>
                    <a:pt x="59" y="30"/>
                  </a:lnTo>
                  <a:lnTo>
                    <a:pt x="61" y="30"/>
                  </a:lnTo>
                  <a:lnTo>
                    <a:pt x="63" y="30"/>
                  </a:lnTo>
                  <a:lnTo>
                    <a:pt x="65" y="30"/>
                  </a:lnTo>
                  <a:lnTo>
                    <a:pt x="67" y="30"/>
                  </a:lnTo>
                  <a:lnTo>
                    <a:pt x="69" y="30"/>
                  </a:lnTo>
                  <a:lnTo>
                    <a:pt x="71" y="31"/>
                  </a:lnTo>
                  <a:lnTo>
                    <a:pt x="72" y="31"/>
                  </a:lnTo>
                  <a:lnTo>
                    <a:pt x="74" y="31"/>
                  </a:lnTo>
                  <a:lnTo>
                    <a:pt x="78" y="31"/>
                  </a:lnTo>
                  <a:lnTo>
                    <a:pt x="82" y="30"/>
                  </a:lnTo>
                  <a:lnTo>
                    <a:pt x="86" y="30"/>
                  </a:lnTo>
                  <a:lnTo>
                    <a:pt x="89" y="30"/>
                  </a:lnTo>
                  <a:lnTo>
                    <a:pt x="93" y="30"/>
                  </a:lnTo>
                  <a:lnTo>
                    <a:pt x="97" y="30"/>
                  </a:lnTo>
                  <a:lnTo>
                    <a:pt x="99" y="30"/>
                  </a:lnTo>
                  <a:lnTo>
                    <a:pt x="101" y="29"/>
                  </a:lnTo>
                  <a:lnTo>
                    <a:pt x="103" y="29"/>
                  </a:lnTo>
                  <a:lnTo>
                    <a:pt x="106" y="29"/>
                  </a:lnTo>
                  <a:lnTo>
                    <a:pt x="108" y="29"/>
                  </a:lnTo>
                  <a:lnTo>
                    <a:pt x="110" y="29"/>
                  </a:lnTo>
                  <a:lnTo>
                    <a:pt x="112" y="29"/>
                  </a:lnTo>
                  <a:lnTo>
                    <a:pt x="114" y="29"/>
                  </a:lnTo>
                  <a:lnTo>
                    <a:pt x="119" y="29"/>
                  </a:lnTo>
                  <a:lnTo>
                    <a:pt x="123" y="29"/>
                  </a:lnTo>
                  <a:lnTo>
                    <a:pt x="128" y="28"/>
                  </a:lnTo>
                  <a:lnTo>
                    <a:pt x="132" y="28"/>
                  </a:lnTo>
                  <a:lnTo>
                    <a:pt x="136" y="28"/>
                  </a:lnTo>
                  <a:lnTo>
                    <a:pt x="140" y="28"/>
                  </a:lnTo>
                  <a:lnTo>
                    <a:pt x="144" y="27"/>
                  </a:lnTo>
                  <a:lnTo>
                    <a:pt x="147" y="27"/>
                  </a:lnTo>
                  <a:lnTo>
                    <a:pt x="151" y="27"/>
                  </a:lnTo>
                  <a:lnTo>
                    <a:pt x="154" y="26"/>
                  </a:lnTo>
                  <a:lnTo>
                    <a:pt x="157" y="26"/>
                  </a:lnTo>
                  <a:lnTo>
                    <a:pt x="160" y="25"/>
                  </a:lnTo>
                  <a:lnTo>
                    <a:pt x="163" y="25"/>
                  </a:lnTo>
                  <a:lnTo>
                    <a:pt x="165" y="24"/>
                  </a:lnTo>
                  <a:lnTo>
                    <a:pt x="168" y="23"/>
                  </a:lnTo>
                  <a:lnTo>
                    <a:pt x="171" y="23"/>
                  </a:lnTo>
                  <a:lnTo>
                    <a:pt x="173" y="22"/>
                  </a:lnTo>
                  <a:lnTo>
                    <a:pt x="175" y="21"/>
                  </a:lnTo>
                  <a:lnTo>
                    <a:pt x="176" y="21"/>
                  </a:lnTo>
                  <a:lnTo>
                    <a:pt x="178" y="20"/>
                  </a:lnTo>
                  <a:lnTo>
                    <a:pt x="179" y="20"/>
                  </a:lnTo>
                  <a:lnTo>
                    <a:pt x="180" y="19"/>
                  </a:lnTo>
                  <a:lnTo>
                    <a:pt x="181" y="19"/>
                  </a:lnTo>
                  <a:lnTo>
                    <a:pt x="182" y="18"/>
                  </a:lnTo>
                  <a:lnTo>
                    <a:pt x="183" y="18"/>
                  </a:lnTo>
                  <a:lnTo>
                    <a:pt x="184" y="17"/>
                  </a:lnTo>
                  <a:lnTo>
                    <a:pt x="185" y="17"/>
                  </a:lnTo>
                  <a:lnTo>
                    <a:pt x="186" y="16"/>
                  </a:lnTo>
                  <a:lnTo>
                    <a:pt x="187" y="16"/>
                  </a:lnTo>
                  <a:lnTo>
                    <a:pt x="188" y="15"/>
                  </a:lnTo>
                  <a:lnTo>
                    <a:pt x="188" y="14"/>
                  </a:lnTo>
                  <a:lnTo>
                    <a:pt x="189" y="14"/>
                  </a:lnTo>
                  <a:lnTo>
                    <a:pt x="190" y="13"/>
                  </a:lnTo>
                  <a:lnTo>
                    <a:pt x="191" y="12"/>
                  </a:lnTo>
                  <a:lnTo>
                    <a:pt x="193" y="11"/>
                  </a:lnTo>
                  <a:lnTo>
                    <a:pt x="194" y="9"/>
                  </a:lnTo>
                  <a:lnTo>
                    <a:pt x="196" y="8"/>
                  </a:lnTo>
                  <a:lnTo>
                    <a:pt x="198" y="6"/>
                  </a:lnTo>
                  <a:lnTo>
                    <a:pt x="199" y="4"/>
                  </a:lnTo>
                  <a:lnTo>
                    <a:pt x="201" y="2"/>
                  </a:lnTo>
                  <a:lnTo>
                    <a:pt x="199" y="0"/>
                  </a:lnTo>
                  <a:lnTo>
                    <a:pt x="197" y="1"/>
                  </a:lnTo>
                  <a:lnTo>
                    <a:pt x="196" y="2"/>
                  </a:lnTo>
                  <a:lnTo>
                    <a:pt x="194" y="3"/>
                  </a:lnTo>
                  <a:lnTo>
                    <a:pt x="193" y="4"/>
                  </a:lnTo>
                  <a:lnTo>
                    <a:pt x="191" y="5"/>
                  </a:lnTo>
                  <a:lnTo>
                    <a:pt x="190" y="6"/>
                  </a:lnTo>
                  <a:lnTo>
                    <a:pt x="188" y="6"/>
                  </a:lnTo>
                  <a:lnTo>
                    <a:pt x="187" y="7"/>
                  </a:lnTo>
                  <a:lnTo>
                    <a:pt x="186" y="7"/>
                  </a:lnTo>
                  <a:lnTo>
                    <a:pt x="184" y="8"/>
                  </a:lnTo>
                  <a:lnTo>
                    <a:pt x="183" y="8"/>
                  </a:lnTo>
                  <a:lnTo>
                    <a:pt x="182" y="8"/>
                  </a:lnTo>
                  <a:lnTo>
                    <a:pt x="180" y="9"/>
                  </a:lnTo>
                  <a:lnTo>
                    <a:pt x="179" y="9"/>
                  </a:lnTo>
                  <a:lnTo>
                    <a:pt x="178" y="9"/>
                  </a:lnTo>
                  <a:lnTo>
                    <a:pt x="177" y="9"/>
                  </a:lnTo>
                  <a:lnTo>
                    <a:pt x="175" y="9"/>
                  </a:lnTo>
                  <a:lnTo>
                    <a:pt x="174" y="9"/>
                  </a:lnTo>
                  <a:lnTo>
                    <a:pt x="173" y="9"/>
                  </a:lnTo>
                  <a:lnTo>
                    <a:pt x="172" y="9"/>
                  </a:lnTo>
                  <a:lnTo>
                    <a:pt x="171" y="9"/>
                  </a:lnTo>
                  <a:lnTo>
                    <a:pt x="169" y="9"/>
                  </a:lnTo>
                  <a:lnTo>
                    <a:pt x="168" y="9"/>
                  </a:lnTo>
                  <a:lnTo>
                    <a:pt x="167" y="9"/>
                  </a:lnTo>
                  <a:lnTo>
                    <a:pt x="165" y="8"/>
                  </a:lnTo>
                  <a:lnTo>
                    <a:pt x="162" y="8"/>
                  </a:lnTo>
                  <a:lnTo>
                    <a:pt x="160" y="7"/>
                  </a:lnTo>
                  <a:lnTo>
                    <a:pt x="158" y="7"/>
                  </a:lnTo>
                  <a:lnTo>
                    <a:pt x="155" y="6"/>
                  </a:lnTo>
                  <a:lnTo>
                    <a:pt x="153" y="6"/>
                  </a:lnTo>
                  <a:lnTo>
                    <a:pt x="151" y="6"/>
                  </a:lnTo>
                  <a:lnTo>
                    <a:pt x="148" y="5"/>
                  </a:lnTo>
                  <a:lnTo>
                    <a:pt x="147" y="5"/>
                  </a:lnTo>
                  <a:lnTo>
                    <a:pt x="146" y="5"/>
                  </a:lnTo>
                  <a:lnTo>
                    <a:pt x="144" y="5"/>
                  </a:lnTo>
                  <a:lnTo>
                    <a:pt x="143" y="5"/>
                  </a:lnTo>
                  <a:lnTo>
                    <a:pt x="142" y="4"/>
                  </a:lnTo>
                  <a:lnTo>
                    <a:pt x="140" y="4"/>
                  </a:lnTo>
                  <a:lnTo>
                    <a:pt x="139" y="4"/>
                  </a:lnTo>
                  <a:lnTo>
                    <a:pt x="138" y="4"/>
                  </a:lnTo>
                  <a:lnTo>
                    <a:pt x="137" y="5"/>
                  </a:lnTo>
                  <a:lnTo>
                    <a:pt x="136" y="5"/>
                  </a:lnTo>
                  <a:lnTo>
                    <a:pt x="136" y="5"/>
                  </a:lnTo>
                  <a:lnTo>
                    <a:pt x="135" y="5"/>
                  </a:lnTo>
                  <a:lnTo>
                    <a:pt x="134" y="5"/>
                  </a:lnTo>
                  <a:lnTo>
                    <a:pt x="133" y="6"/>
                  </a:lnTo>
                  <a:lnTo>
                    <a:pt x="131" y="7"/>
                  </a:lnTo>
                  <a:lnTo>
                    <a:pt x="130" y="7"/>
                  </a:lnTo>
                  <a:lnTo>
                    <a:pt x="128" y="8"/>
                  </a:lnTo>
                  <a:lnTo>
                    <a:pt x="127" y="9"/>
                  </a:lnTo>
                  <a:lnTo>
                    <a:pt x="126" y="10"/>
                  </a:lnTo>
                  <a:lnTo>
                    <a:pt x="124" y="10"/>
                  </a:lnTo>
                  <a:lnTo>
                    <a:pt x="123" y="11"/>
                  </a:lnTo>
                  <a:lnTo>
                    <a:pt x="122" y="12"/>
                  </a:lnTo>
                  <a:lnTo>
                    <a:pt x="121" y="12"/>
                  </a:lnTo>
                  <a:lnTo>
                    <a:pt x="120" y="13"/>
                  </a:lnTo>
                  <a:lnTo>
                    <a:pt x="119" y="13"/>
                  </a:lnTo>
                  <a:lnTo>
                    <a:pt x="119" y="13"/>
                  </a:lnTo>
                  <a:lnTo>
                    <a:pt x="118" y="13"/>
                  </a:lnTo>
                  <a:lnTo>
                    <a:pt x="118" y="13"/>
                  </a:lnTo>
                  <a:lnTo>
                    <a:pt x="118" y="13"/>
                  </a:lnTo>
                  <a:lnTo>
                    <a:pt x="117" y="13"/>
                  </a:lnTo>
                  <a:lnTo>
                    <a:pt x="117" y="13"/>
                  </a:lnTo>
                  <a:lnTo>
                    <a:pt x="116" y="13"/>
                  </a:lnTo>
                  <a:lnTo>
                    <a:pt x="116" y="13"/>
                  </a:lnTo>
                  <a:lnTo>
                    <a:pt x="115" y="13"/>
                  </a:lnTo>
                  <a:lnTo>
                    <a:pt x="114" y="13"/>
                  </a:lnTo>
                  <a:lnTo>
                    <a:pt x="113" y="12"/>
                  </a:lnTo>
                  <a:lnTo>
                    <a:pt x="112" y="12"/>
                  </a:lnTo>
                  <a:lnTo>
                    <a:pt x="111" y="12"/>
                  </a:lnTo>
                  <a:lnTo>
                    <a:pt x="111" y="11"/>
                  </a:lnTo>
                  <a:lnTo>
                    <a:pt x="110" y="11"/>
                  </a:lnTo>
                  <a:lnTo>
                    <a:pt x="109" y="10"/>
                  </a:lnTo>
                  <a:lnTo>
                    <a:pt x="108" y="10"/>
                  </a:lnTo>
                  <a:lnTo>
                    <a:pt x="107" y="10"/>
                  </a:lnTo>
                  <a:lnTo>
                    <a:pt x="106" y="9"/>
                  </a:lnTo>
                  <a:lnTo>
                    <a:pt x="105" y="9"/>
                  </a:lnTo>
                  <a:lnTo>
                    <a:pt x="104" y="9"/>
                  </a:lnTo>
                  <a:lnTo>
                    <a:pt x="103" y="9"/>
                  </a:lnTo>
                  <a:lnTo>
                    <a:pt x="103" y="9"/>
                  </a:lnTo>
                  <a:lnTo>
                    <a:pt x="102" y="9"/>
                  </a:lnTo>
                  <a:lnTo>
                    <a:pt x="101" y="9"/>
                  </a:lnTo>
                  <a:lnTo>
                    <a:pt x="97" y="9"/>
                  </a:lnTo>
                  <a:lnTo>
                    <a:pt x="93" y="9"/>
                  </a:lnTo>
                  <a:lnTo>
                    <a:pt x="90" y="9"/>
                  </a:lnTo>
                  <a:lnTo>
                    <a:pt x="86" y="9"/>
                  </a:lnTo>
                  <a:lnTo>
                    <a:pt x="83" y="9"/>
                  </a:lnTo>
                  <a:lnTo>
                    <a:pt x="79" y="10"/>
                  </a:lnTo>
                  <a:lnTo>
                    <a:pt x="76" y="10"/>
                  </a:lnTo>
                  <a:lnTo>
                    <a:pt x="73" y="10"/>
                  </a:lnTo>
                  <a:lnTo>
                    <a:pt x="73" y="10"/>
                  </a:lnTo>
                  <a:lnTo>
                    <a:pt x="73" y="10"/>
                  </a:lnTo>
                  <a:close/>
                </a:path>
              </a:pathLst>
            </a:custGeom>
            <a:solidFill>
              <a:srgbClr val="C9271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94" name="Freeform 35"/>
            <p:cNvSpPr>
              <a:spLocks/>
            </p:cNvSpPr>
            <p:nvPr/>
          </p:nvSpPr>
          <p:spPr bwMode="auto">
            <a:xfrm>
              <a:off x="1317" y="1307"/>
              <a:ext cx="170" cy="92"/>
            </a:xfrm>
            <a:custGeom>
              <a:avLst/>
              <a:gdLst>
                <a:gd name="T0" fmla="*/ 1 w 170"/>
                <a:gd name="T1" fmla="*/ 0 h 92"/>
                <a:gd name="T2" fmla="*/ 2 w 170"/>
                <a:gd name="T3" fmla="*/ 1 h 92"/>
                <a:gd name="T4" fmla="*/ 5 w 170"/>
                <a:gd name="T5" fmla="*/ 3 h 92"/>
                <a:gd name="T6" fmla="*/ 9 w 170"/>
                <a:gd name="T7" fmla="*/ 6 h 92"/>
                <a:gd name="T8" fmla="*/ 12 w 170"/>
                <a:gd name="T9" fmla="*/ 9 h 92"/>
                <a:gd name="T10" fmla="*/ 19 w 170"/>
                <a:gd name="T11" fmla="*/ 15 h 92"/>
                <a:gd name="T12" fmla="*/ 29 w 170"/>
                <a:gd name="T13" fmla="*/ 24 h 92"/>
                <a:gd name="T14" fmla="*/ 38 w 170"/>
                <a:gd name="T15" fmla="*/ 32 h 92"/>
                <a:gd name="T16" fmla="*/ 47 w 170"/>
                <a:gd name="T17" fmla="*/ 39 h 92"/>
                <a:gd name="T18" fmla="*/ 56 w 170"/>
                <a:gd name="T19" fmla="*/ 45 h 92"/>
                <a:gd name="T20" fmla="*/ 64 w 170"/>
                <a:gd name="T21" fmla="*/ 50 h 92"/>
                <a:gd name="T22" fmla="*/ 72 w 170"/>
                <a:gd name="T23" fmla="*/ 54 h 92"/>
                <a:gd name="T24" fmla="*/ 81 w 170"/>
                <a:gd name="T25" fmla="*/ 56 h 92"/>
                <a:gd name="T26" fmla="*/ 89 w 170"/>
                <a:gd name="T27" fmla="*/ 56 h 92"/>
                <a:gd name="T28" fmla="*/ 98 w 170"/>
                <a:gd name="T29" fmla="*/ 55 h 92"/>
                <a:gd name="T30" fmla="*/ 107 w 170"/>
                <a:gd name="T31" fmla="*/ 53 h 92"/>
                <a:gd name="T32" fmla="*/ 117 w 170"/>
                <a:gd name="T33" fmla="*/ 48 h 92"/>
                <a:gd name="T34" fmla="*/ 127 w 170"/>
                <a:gd name="T35" fmla="*/ 42 h 92"/>
                <a:gd name="T36" fmla="*/ 138 w 170"/>
                <a:gd name="T37" fmla="*/ 33 h 92"/>
                <a:gd name="T38" fmla="*/ 150 w 170"/>
                <a:gd name="T39" fmla="*/ 22 h 92"/>
                <a:gd name="T40" fmla="*/ 163 w 170"/>
                <a:gd name="T41" fmla="*/ 9 h 92"/>
                <a:gd name="T42" fmla="*/ 166 w 170"/>
                <a:gd name="T43" fmla="*/ 8 h 92"/>
                <a:gd name="T44" fmla="*/ 159 w 170"/>
                <a:gd name="T45" fmla="*/ 19 h 92"/>
                <a:gd name="T46" fmla="*/ 150 w 170"/>
                <a:gd name="T47" fmla="*/ 33 h 92"/>
                <a:gd name="T48" fmla="*/ 139 w 170"/>
                <a:gd name="T49" fmla="*/ 49 h 92"/>
                <a:gd name="T50" fmla="*/ 132 w 170"/>
                <a:gd name="T51" fmla="*/ 60 h 92"/>
                <a:gd name="T52" fmla="*/ 128 w 170"/>
                <a:gd name="T53" fmla="*/ 66 h 92"/>
                <a:gd name="T54" fmla="*/ 125 w 170"/>
                <a:gd name="T55" fmla="*/ 71 h 92"/>
                <a:gd name="T56" fmla="*/ 121 w 170"/>
                <a:gd name="T57" fmla="*/ 75 h 92"/>
                <a:gd name="T58" fmla="*/ 118 w 170"/>
                <a:gd name="T59" fmla="*/ 79 h 92"/>
                <a:gd name="T60" fmla="*/ 114 w 170"/>
                <a:gd name="T61" fmla="*/ 83 h 92"/>
                <a:gd name="T62" fmla="*/ 111 w 170"/>
                <a:gd name="T63" fmla="*/ 86 h 92"/>
                <a:gd name="T64" fmla="*/ 107 w 170"/>
                <a:gd name="T65" fmla="*/ 88 h 92"/>
                <a:gd name="T66" fmla="*/ 104 w 170"/>
                <a:gd name="T67" fmla="*/ 90 h 92"/>
                <a:gd name="T68" fmla="*/ 100 w 170"/>
                <a:gd name="T69" fmla="*/ 91 h 92"/>
                <a:gd name="T70" fmla="*/ 94 w 170"/>
                <a:gd name="T71" fmla="*/ 92 h 92"/>
                <a:gd name="T72" fmla="*/ 88 w 170"/>
                <a:gd name="T73" fmla="*/ 92 h 92"/>
                <a:gd name="T74" fmla="*/ 81 w 170"/>
                <a:gd name="T75" fmla="*/ 91 h 92"/>
                <a:gd name="T76" fmla="*/ 75 w 170"/>
                <a:gd name="T77" fmla="*/ 89 h 92"/>
                <a:gd name="T78" fmla="*/ 70 w 170"/>
                <a:gd name="T79" fmla="*/ 87 h 92"/>
                <a:gd name="T80" fmla="*/ 64 w 170"/>
                <a:gd name="T81" fmla="*/ 83 h 92"/>
                <a:gd name="T82" fmla="*/ 59 w 170"/>
                <a:gd name="T83" fmla="*/ 78 h 92"/>
                <a:gd name="T84" fmla="*/ 54 w 170"/>
                <a:gd name="T85" fmla="*/ 73 h 92"/>
                <a:gd name="T86" fmla="*/ 48 w 170"/>
                <a:gd name="T87" fmla="*/ 67 h 92"/>
                <a:gd name="T88" fmla="*/ 43 w 170"/>
                <a:gd name="T89" fmla="*/ 60 h 92"/>
                <a:gd name="T90" fmla="*/ 37 w 170"/>
                <a:gd name="T91" fmla="*/ 52 h 92"/>
                <a:gd name="T92" fmla="*/ 32 w 170"/>
                <a:gd name="T93" fmla="*/ 44 h 92"/>
                <a:gd name="T94" fmla="*/ 22 w 170"/>
                <a:gd name="T95" fmla="*/ 31 h 92"/>
                <a:gd name="T96" fmla="*/ 12 w 170"/>
                <a:gd name="T97" fmla="*/ 16 h 92"/>
                <a:gd name="T98" fmla="*/ 4 w 170"/>
                <a:gd name="T99" fmla="*/ 5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70" h="92">
                  <a:moveTo>
                    <a:pt x="0" y="0"/>
                  </a:moveTo>
                  <a:lnTo>
                    <a:pt x="1" y="0"/>
                  </a:lnTo>
                  <a:lnTo>
                    <a:pt x="1" y="1"/>
                  </a:lnTo>
                  <a:lnTo>
                    <a:pt x="2" y="1"/>
                  </a:lnTo>
                  <a:lnTo>
                    <a:pt x="3" y="2"/>
                  </a:lnTo>
                  <a:lnTo>
                    <a:pt x="5" y="3"/>
                  </a:lnTo>
                  <a:lnTo>
                    <a:pt x="7" y="5"/>
                  </a:lnTo>
                  <a:lnTo>
                    <a:pt x="9" y="6"/>
                  </a:lnTo>
                  <a:lnTo>
                    <a:pt x="10" y="7"/>
                  </a:lnTo>
                  <a:lnTo>
                    <a:pt x="12" y="9"/>
                  </a:lnTo>
                  <a:lnTo>
                    <a:pt x="14" y="10"/>
                  </a:lnTo>
                  <a:lnTo>
                    <a:pt x="19" y="15"/>
                  </a:lnTo>
                  <a:lnTo>
                    <a:pt x="24" y="20"/>
                  </a:lnTo>
                  <a:lnTo>
                    <a:pt x="29" y="24"/>
                  </a:lnTo>
                  <a:lnTo>
                    <a:pt x="34" y="28"/>
                  </a:lnTo>
                  <a:lnTo>
                    <a:pt x="38" y="32"/>
                  </a:lnTo>
                  <a:lnTo>
                    <a:pt x="43" y="36"/>
                  </a:lnTo>
                  <a:lnTo>
                    <a:pt x="47" y="39"/>
                  </a:lnTo>
                  <a:lnTo>
                    <a:pt x="51" y="42"/>
                  </a:lnTo>
                  <a:lnTo>
                    <a:pt x="56" y="45"/>
                  </a:lnTo>
                  <a:lnTo>
                    <a:pt x="60" y="48"/>
                  </a:lnTo>
                  <a:lnTo>
                    <a:pt x="64" y="50"/>
                  </a:lnTo>
                  <a:lnTo>
                    <a:pt x="68" y="52"/>
                  </a:lnTo>
                  <a:lnTo>
                    <a:pt x="72" y="54"/>
                  </a:lnTo>
                  <a:lnTo>
                    <a:pt x="77" y="55"/>
                  </a:lnTo>
                  <a:lnTo>
                    <a:pt x="81" y="56"/>
                  </a:lnTo>
                  <a:lnTo>
                    <a:pt x="85" y="56"/>
                  </a:lnTo>
                  <a:lnTo>
                    <a:pt x="89" y="56"/>
                  </a:lnTo>
                  <a:lnTo>
                    <a:pt x="94" y="56"/>
                  </a:lnTo>
                  <a:lnTo>
                    <a:pt x="98" y="55"/>
                  </a:lnTo>
                  <a:lnTo>
                    <a:pt x="103" y="54"/>
                  </a:lnTo>
                  <a:lnTo>
                    <a:pt x="107" y="53"/>
                  </a:lnTo>
                  <a:lnTo>
                    <a:pt x="112" y="50"/>
                  </a:lnTo>
                  <a:lnTo>
                    <a:pt x="117" y="48"/>
                  </a:lnTo>
                  <a:lnTo>
                    <a:pt x="122" y="45"/>
                  </a:lnTo>
                  <a:lnTo>
                    <a:pt x="127" y="42"/>
                  </a:lnTo>
                  <a:lnTo>
                    <a:pt x="133" y="38"/>
                  </a:lnTo>
                  <a:lnTo>
                    <a:pt x="138" y="33"/>
                  </a:lnTo>
                  <a:lnTo>
                    <a:pt x="144" y="28"/>
                  </a:lnTo>
                  <a:lnTo>
                    <a:pt x="150" y="22"/>
                  </a:lnTo>
                  <a:lnTo>
                    <a:pt x="157" y="16"/>
                  </a:lnTo>
                  <a:lnTo>
                    <a:pt x="163" y="9"/>
                  </a:lnTo>
                  <a:lnTo>
                    <a:pt x="170" y="2"/>
                  </a:lnTo>
                  <a:lnTo>
                    <a:pt x="166" y="8"/>
                  </a:lnTo>
                  <a:lnTo>
                    <a:pt x="163" y="13"/>
                  </a:lnTo>
                  <a:lnTo>
                    <a:pt x="159" y="19"/>
                  </a:lnTo>
                  <a:lnTo>
                    <a:pt x="156" y="24"/>
                  </a:lnTo>
                  <a:lnTo>
                    <a:pt x="150" y="33"/>
                  </a:lnTo>
                  <a:lnTo>
                    <a:pt x="144" y="42"/>
                  </a:lnTo>
                  <a:lnTo>
                    <a:pt x="139" y="49"/>
                  </a:lnTo>
                  <a:lnTo>
                    <a:pt x="135" y="56"/>
                  </a:lnTo>
                  <a:lnTo>
                    <a:pt x="132" y="60"/>
                  </a:lnTo>
                  <a:lnTo>
                    <a:pt x="130" y="63"/>
                  </a:lnTo>
                  <a:lnTo>
                    <a:pt x="128" y="66"/>
                  </a:lnTo>
                  <a:lnTo>
                    <a:pt x="127" y="68"/>
                  </a:lnTo>
                  <a:lnTo>
                    <a:pt x="125" y="71"/>
                  </a:lnTo>
                  <a:lnTo>
                    <a:pt x="123" y="73"/>
                  </a:lnTo>
                  <a:lnTo>
                    <a:pt x="121" y="75"/>
                  </a:lnTo>
                  <a:lnTo>
                    <a:pt x="119" y="78"/>
                  </a:lnTo>
                  <a:lnTo>
                    <a:pt x="118" y="79"/>
                  </a:lnTo>
                  <a:lnTo>
                    <a:pt x="116" y="81"/>
                  </a:lnTo>
                  <a:lnTo>
                    <a:pt x="114" y="83"/>
                  </a:lnTo>
                  <a:lnTo>
                    <a:pt x="113" y="84"/>
                  </a:lnTo>
                  <a:lnTo>
                    <a:pt x="111" y="86"/>
                  </a:lnTo>
                  <a:lnTo>
                    <a:pt x="109" y="87"/>
                  </a:lnTo>
                  <a:lnTo>
                    <a:pt x="107" y="88"/>
                  </a:lnTo>
                  <a:lnTo>
                    <a:pt x="106" y="89"/>
                  </a:lnTo>
                  <a:lnTo>
                    <a:pt x="104" y="90"/>
                  </a:lnTo>
                  <a:lnTo>
                    <a:pt x="102" y="90"/>
                  </a:lnTo>
                  <a:lnTo>
                    <a:pt x="100" y="91"/>
                  </a:lnTo>
                  <a:lnTo>
                    <a:pt x="98" y="91"/>
                  </a:lnTo>
                  <a:lnTo>
                    <a:pt x="94" y="92"/>
                  </a:lnTo>
                  <a:lnTo>
                    <a:pt x="91" y="92"/>
                  </a:lnTo>
                  <a:lnTo>
                    <a:pt x="88" y="92"/>
                  </a:lnTo>
                  <a:lnTo>
                    <a:pt x="84" y="92"/>
                  </a:lnTo>
                  <a:lnTo>
                    <a:pt x="81" y="91"/>
                  </a:lnTo>
                  <a:lnTo>
                    <a:pt x="78" y="91"/>
                  </a:lnTo>
                  <a:lnTo>
                    <a:pt x="75" y="89"/>
                  </a:lnTo>
                  <a:lnTo>
                    <a:pt x="72" y="88"/>
                  </a:lnTo>
                  <a:lnTo>
                    <a:pt x="70" y="87"/>
                  </a:lnTo>
                  <a:lnTo>
                    <a:pt x="67" y="85"/>
                  </a:lnTo>
                  <a:lnTo>
                    <a:pt x="64" y="83"/>
                  </a:lnTo>
                  <a:lnTo>
                    <a:pt x="62" y="81"/>
                  </a:lnTo>
                  <a:lnTo>
                    <a:pt x="59" y="78"/>
                  </a:lnTo>
                  <a:lnTo>
                    <a:pt x="56" y="76"/>
                  </a:lnTo>
                  <a:lnTo>
                    <a:pt x="54" y="73"/>
                  </a:lnTo>
                  <a:lnTo>
                    <a:pt x="51" y="70"/>
                  </a:lnTo>
                  <a:lnTo>
                    <a:pt x="48" y="67"/>
                  </a:lnTo>
                  <a:lnTo>
                    <a:pt x="46" y="64"/>
                  </a:lnTo>
                  <a:lnTo>
                    <a:pt x="43" y="60"/>
                  </a:lnTo>
                  <a:lnTo>
                    <a:pt x="40" y="56"/>
                  </a:lnTo>
                  <a:lnTo>
                    <a:pt x="37" y="52"/>
                  </a:lnTo>
                  <a:lnTo>
                    <a:pt x="35" y="48"/>
                  </a:lnTo>
                  <a:lnTo>
                    <a:pt x="32" y="44"/>
                  </a:lnTo>
                  <a:lnTo>
                    <a:pt x="29" y="40"/>
                  </a:lnTo>
                  <a:lnTo>
                    <a:pt x="22" y="31"/>
                  </a:lnTo>
                  <a:lnTo>
                    <a:pt x="15" y="21"/>
                  </a:lnTo>
                  <a:lnTo>
                    <a:pt x="12" y="16"/>
                  </a:lnTo>
                  <a:lnTo>
                    <a:pt x="8" y="11"/>
                  </a:lnTo>
                  <a:lnTo>
                    <a:pt x="4" y="5"/>
                  </a:lnTo>
                  <a:lnTo>
                    <a:pt x="0" y="0"/>
                  </a:lnTo>
                  <a:close/>
                </a:path>
              </a:pathLst>
            </a:custGeom>
            <a:solidFill>
              <a:srgbClr val="C4543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95" name="Freeform 36"/>
            <p:cNvSpPr>
              <a:spLocks noEditPoints="1"/>
            </p:cNvSpPr>
            <p:nvPr/>
          </p:nvSpPr>
          <p:spPr bwMode="auto">
            <a:xfrm>
              <a:off x="1316" y="1306"/>
              <a:ext cx="172" cy="94"/>
            </a:xfrm>
            <a:custGeom>
              <a:avLst/>
              <a:gdLst>
                <a:gd name="T0" fmla="*/ 1 w 172"/>
                <a:gd name="T1" fmla="*/ 0 h 94"/>
                <a:gd name="T2" fmla="*/ 9 w 172"/>
                <a:gd name="T3" fmla="*/ 15 h 94"/>
                <a:gd name="T4" fmla="*/ 20 w 172"/>
                <a:gd name="T5" fmla="*/ 29 h 94"/>
                <a:gd name="T6" fmla="*/ 32 w 172"/>
                <a:gd name="T7" fmla="*/ 47 h 94"/>
                <a:gd name="T8" fmla="*/ 47 w 172"/>
                <a:gd name="T9" fmla="*/ 67 h 94"/>
                <a:gd name="T10" fmla="*/ 60 w 172"/>
                <a:gd name="T11" fmla="*/ 81 h 94"/>
                <a:gd name="T12" fmla="*/ 72 w 172"/>
                <a:gd name="T13" fmla="*/ 90 h 94"/>
                <a:gd name="T14" fmla="*/ 86 w 172"/>
                <a:gd name="T15" fmla="*/ 94 h 94"/>
                <a:gd name="T16" fmla="*/ 101 w 172"/>
                <a:gd name="T17" fmla="*/ 93 h 94"/>
                <a:gd name="T18" fmla="*/ 109 w 172"/>
                <a:gd name="T19" fmla="*/ 90 h 94"/>
                <a:gd name="T20" fmla="*/ 117 w 172"/>
                <a:gd name="T21" fmla="*/ 84 h 94"/>
                <a:gd name="T22" fmla="*/ 125 w 172"/>
                <a:gd name="T23" fmla="*/ 75 h 94"/>
                <a:gd name="T24" fmla="*/ 135 w 172"/>
                <a:gd name="T25" fmla="*/ 60 h 94"/>
                <a:gd name="T26" fmla="*/ 150 w 172"/>
                <a:gd name="T27" fmla="*/ 38 h 94"/>
                <a:gd name="T28" fmla="*/ 159 w 172"/>
                <a:gd name="T29" fmla="*/ 23 h 94"/>
                <a:gd name="T30" fmla="*/ 170 w 172"/>
                <a:gd name="T31" fmla="*/ 7 h 94"/>
                <a:gd name="T32" fmla="*/ 157 w 172"/>
                <a:gd name="T33" fmla="*/ 16 h 94"/>
                <a:gd name="T34" fmla="*/ 139 w 172"/>
                <a:gd name="T35" fmla="*/ 33 h 94"/>
                <a:gd name="T36" fmla="*/ 123 w 172"/>
                <a:gd name="T37" fmla="*/ 45 h 94"/>
                <a:gd name="T38" fmla="*/ 108 w 172"/>
                <a:gd name="T39" fmla="*/ 52 h 94"/>
                <a:gd name="T40" fmla="*/ 95 w 172"/>
                <a:gd name="T41" fmla="*/ 56 h 94"/>
                <a:gd name="T42" fmla="*/ 82 w 172"/>
                <a:gd name="T43" fmla="*/ 55 h 94"/>
                <a:gd name="T44" fmla="*/ 70 w 172"/>
                <a:gd name="T45" fmla="*/ 52 h 94"/>
                <a:gd name="T46" fmla="*/ 57 w 172"/>
                <a:gd name="T47" fmla="*/ 45 h 94"/>
                <a:gd name="T48" fmla="*/ 44 w 172"/>
                <a:gd name="T49" fmla="*/ 36 h 94"/>
                <a:gd name="T50" fmla="*/ 26 w 172"/>
                <a:gd name="T51" fmla="*/ 20 h 94"/>
                <a:gd name="T52" fmla="*/ 11 w 172"/>
                <a:gd name="T53" fmla="*/ 6 h 94"/>
                <a:gd name="T54" fmla="*/ 4 w 172"/>
                <a:gd name="T55" fmla="*/ 1 h 94"/>
                <a:gd name="T56" fmla="*/ 8 w 172"/>
                <a:gd name="T57" fmla="*/ 7 h 94"/>
                <a:gd name="T58" fmla="*/ 14 w 172"/>
                <a:gd name="T59" fmla="*/ 12 h 94"/>
                <a:gd name="T60" fmla="*/ 39 w 172"/>
                <a:gd name="T61" fmla="*/ 34 h 94"/>
                <a:gd name="T62" fmla="*/ 52 w 172"/>
                <a:gd name="T63" fmla="*/ 44 h 94"/>
                <a:gd name="T64" fmla="*/ 65 w 172"/>
                <a:gd name="T65" fmla="*/ 52 h 94"/>
                <a:gd name="T66" fmla="*/ 77 w 172"/>
                <a:gd name="T67" fmla="*/ 57 h 94"/>
                <a:gd name="T68" fmla="*/ 90 w 172"/>
                <a:gd name="T69" fmla="*/ 58 h 94"/>
                <a:gd name="T70" fmla="*/ 102 w 172"/>
                <a:gd name="T71" fmla="*/ 57 h 94"/>
                <a:gd name="T72" fmla="*/ 115 w 172"/>
                <a:gd name="T73" fmla="*/ 52 h 94"/>
                <a:gd name="T74" fmla="*/ 129 w 172"/>
                <a:gd name="T75" fmla="*/ 43 h 94"/>
                <a:gd name="T76" fmla="*/ 145 w 172"/>
                <a:gd name="T77" fmla="*/ 31 h 94"/>
                <a:gd name="T78" fmla="*/ 162 w 172"/>
                <a:gd name="T79" fmla="*/ 15 h 94"/>
                <a:gd name="T80" fmla="*/ 148 w 172"/>
                <a:gd name="T81" fmla="*/ 36 h 94"/>
                <a:gd name="T82" fmla="*/ 130 w 172"/>
                <a:gd name="T83" fmla="*/ 63 h 94"/>
                <a:gd name="T84" fmla="*/ 122 w 172"/>
                <a:gd name="T85" fmla="*/ 75 h 94"/>
                <a:gd name="T86" fmla="*/ 115 w 172"/>
                <a:gd name="T87" fmla="*/ 83 h 94"/>
                <a:gd name="T88" fmla="*/ 107 w 172"/>
                <a:gd name="T89" fmla="*/ 88 h 94"/>
                <a:gd name="T90" fmla="*/ 99 w 172"/>
                <a:gd name="T91" fmla="*/ 91 h 94"/>
                <a:gd name="T92" fmla="*/ 84 w 172"/>
                <a:gd name="T93" fmla="*/ 91 h 94"/>
                <a:gd name="T94" fmla="*/ 71 w 172"/>
                <a:gd name="T95" fmla="*/ 86 h 94"/>
                <a:gd name="T96" fmla="*/ 59 w 172"/>
                <a:gd name="T97" fmla="*/ 77 h 94"/>
                <a:gd name="T98" fmla="*/ 47 w 172"/>
                <a:gd name="T99" fmla="*/ 63 h 94"/>
                <a:gd name="T100" fmla="*/ 30 w 172"/>
                <a:gd name="T101" fmla="*/ 39 h 94"/>
                <a:gd name="T102" fmla="*/ 21 w 172"/>
                <a:gd name="T103" fmla="*/ 27 h 94"/>
                <a:gd name="T104" fmla="*/ 12 w 172"/>
                <a:gd name="T105" fmla="*/ 14 h 94"/>
                <a:gd name="T106" fmla="*/ 6 w 172"/>
                <a:gd name="T107" fmla="*/ 6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72" h="94">
                  <a:moveTo>
                    <a:pt x="3" y="1"/>
                  </a:moveTo>
                  <a:lnTo>
                    <a:pt x="3" y="1"/>
                  </a:lnTo>
                  <a:lnTo>
                    <a:pt x="2" y="0"/>
                  </a:lnTo>
                  <a:lnTo>
                    <a:pt x="2" y="0"/>
                  </a:lnTo>
                  <a:lnTo>
                    <a:pt x="1" y="0"/>
                  </a:lnTo>
                  <a:lnTo>
                    <a:pt x="1" y="0"/>
                  </a:lnTo>
                  <a:lnTo>
                    <a:pt x="0" y="2"/>
                  </a:lnTo>
                  <a:lnTo>
                    <a:pt x="2" y="4"/>
                  </a:lnTo>
                  <a:lnTo>
                    <a:pt x="4" y="7"/>
                  </a:lnTo>
                  <a:lnTo>
                    <a:pt x="6" y="10"/>
                  </a:lnTo>
                  <a:lnTo>
                    <a:pt x="8" y="12"/>
                  </a:lnTo>
                  <a:lnTo>
                    <a:pt x="9" y="15"/>
                  </a:lnTo>
                  <a:lnTo>
                    <a:pt x="11" y="17"/>
                  </a:lnTo>
                  <a:lnTo>
                    <a:pt x="13" y="20"/>
                  </a:lnTo>
                  <a:lnTo>
                    <a:pt x="15" y="22"/>
                  </a:lnTo>
                  <a:lnTo>
                    <a:pt x="17" y="24"/>
                  </a:lnTo>
                  <a:lnTo>
                    <a:pt x="18" y="27"/>
                  </a:lnTo>
                  <a:lnTo>
                    <a:pt x="20" y="29"/>
                  </a:lnTo>
                  <a:lnTo>
                    <a:pt x="21" y="31"/>
                  </a:lnTo>
                  <a:lnTo>
                    <a:pt x="23" y="34"/>
                  </a:lnTo>
                  <a:lnTo>
                    <a:pt x="25" y="36"/>
                  </a:lnTo>
                  <a:lnTo>
                    <a:pt x="26" y="38"/>
                  </a:lnTo>
                  <a:lnTo>
                    <a:pt x="28" y="40"/>
                  </a:lnTo>
                  <a:lnTo>
                    <a:pt x="32" y="47"/>
                  </a:lnTo>
                  <a:lnTo>
                    <a:pt x="37" y="53"/>
                  </a:lnTo>
                  <a:lnTo>
                    <a:pt x="39" y="56"/>
                  </a:lnTo>
                  <a:lnTo>
                    <a:pt x="41" y="59"/>
                  </a:lnTo>
                  <a:lnTo>
                    <a:pt x="43" y="62"/>
                  </a:lnTo>
                  <a:lnTo>
                    <a:pt x="45" y="65"/>
                  </a:lnTo>
                  <a:lnTo>
                    <a:pt x="47" y="67"/>
                  </a:lnTo>
                  <a:lnTo>
                    <a:pt x="49" y="70"/>
                  </a:lnTo>
                  <a:lnTo>
                    <a:pt x="51" y="72"/>
                  </a:lnTo>
                  <a:lnTo>
                    <a:pt x="54" y="75"/>
                  </a:lnTo>
                  <a:lnTo>
                    <a:pt x="56" y="77"/>
                  </a:lnTo>
                  <a:lnTo>
                    <a:pt x="58" y="79"/>
                  </a:lnTo>
                  <a:lnTo>
                    <a:pt x="60" y="81"/>
                  </a:lnTo>
                  <a:lnTo>
                    <a:pt x="62" y="83"/>
                  </a:lnTo>
                  <a:lnTo>
                    <a:pt x="64" y="84"/>
                  </a:lnTo>
                  <a:lnTo>
                    <a:pt x="66" y="86"/>
                  </a:lnTo>
                  <a:lnTo>
                    <a:pt x="68" y="87"/>
                  </a:lnTo>
                  <a:lnTo>
                    <a:pt x="70" y="89"/>
                  </a:lnTo>
                  <a:lnTo>
                    <a:pt x="72" y="90"/>
                  </a:lnTo>
                  <a:lnTo>
                    <a:pt x="74" y="91"/>
                  </a:lnTo>
                  <a:lnTo>
                    <a:pt x="77" y="92"/>
                  </a:lnTo>
                  <a:lnTo>
                    <a:pt x="79" y="93"/>
                  </a:lnTo>
                  <a:lnTo>
                    <a:pt x="81" y="93"/>
                  </a:lnTo>
                  <a:lnTo>
                    <a:pt x="84" y="94"/>
                  </a:lnTo>
                  <a:lnTo>
                    <a:pt x="86" y="94"/>
                  </a:lnTo>
                  <a:lnTo>
                    <a:pt x="88" y="94"/>
                  </a:lnTo>
                  <a:lnTo>
                    <a:pt x="91" y="94"/>
                  </a:lnTo>
                  <a:lnTo>
                    <a:pt x="94" y="94"/>
                  </a:lnTo>
                  <a:lnTo>
                    <a:pt x="96" y="94"/>
                  </a:lnTo>
                  <a:lnTo>
                    <a:pt x="99" y="93"/>
                  </a:lnTo>
                  <a:lnTo>
                    <a:pt x="101" y="93"/>
                  </a:lnTo>
                  <a:lnTo>
                    <a:pt x="102" y="93"/>
                  </a:lnTo>
                  <a:lnTo>
                    <a:pt x="104" y="92"/>
                  </a:lnTo>
                  <a:lnTo>
                    <a:pt x="105" y="92"/>
                  </a:lnTo>
                  <a:lnTo>
                    <a:pt x="107" y="91"/>
                  </a:lnTo>
                  <a:lnTo>
                    <a:pt x="108" y="90"/>
                  </a:lnTo>
                  <a:lnTo>
                    <a:pt x="109" y="90"/>
                  </a:lnTo>
                  <a:lnTo>
                    <a:pt x="111" y="89"/>
                  </a:lnTo>
                  <a:lnTo>
                    <a:pt x="112" y="88"/>
                  </a:lnTo>
                  <a:lnTo>
                    <a:pt x="113" y="87"/>
                  </a:lnTo>
                  <a:lnTo>
                    <a:pt x="115" y="86"/>
                  </a:lnTo>
                  <a:lnTo>
                    <a:pt x="116" y="85"/>
                  </a:lnTo>
                  <a:lnTo>
                    <a:pt x="117" y="84"/>
                  </a:lnTo>
                  <a:lnTo>
                    <a:pt x="118" y="83"/>
                  </a:lnTo>
                  <a:lnTo>
                    <a:pt x="120" y="81"/>
                  </a:lnTo>
                  <a:lnTo>
                    <a:pt x="121" y="80"/>
                  </a:lnTo>
                  <a:lnTo>
                    <a:pt x="122" y="78"/>
                  </a:lnTo>
                  <a:lnTo>
                    <a:pt x="124" y="77"/>
                  </a:lnTo>
                  <a:lnTo>
                    <a:pt x="125" y="75"/>
                  </a:lnTo>
                  <a:lnTo>
                    <a:pt x="126" y="73"/>
                  </a:lnTo>
                  <a:lnTo>
                    <a:pt x="128" y="71"/>
                  </a:lnTo>
                  <a:lnTo>
                    <a:pt x="129" y="69"/>
                  </a:lnTo>
                  <a:lnTo>
                    <a:pt x="131" y="67"/>
                  </a:lnTo>
                  <a:lnTo>
                    <a:pt x="132" y="65"/>
                  </a:lnTo>
                  <a:lnTo>
                    <a:pt x="135" y="60"/>
                  </a:lnTo>
                  <a:lnTo>
                    <a:pt x="138" y="55"/>
                  </a:lnTo>
                  <a:lnTo>
                    <a:pt x="142" y="50"/>
                  </a:lnTo>
                  <a:lnTo>
                    <a:pt x="146" y="44"/>
                  </a:lnTo>
                  <a:lnTo>
                    <a:pt x="147" y="42"/>
                  </a:lnTo>
                  <a:lnTo>
                    <a:pt x="149" y="40"/>
                  </a:lnTo>
                  <a:lnTo>
                    <a:pt x="150" y="38"/>
                  </a:lnTo>
                  <a:lnTo>
                    <a:pt x="151" y="35"/>
                  </a:lnTo>
                  <a:lnTo>
                    <a:pt x="153" y="33"/>
                  </a:lnTo>
                  <a:lnTo>
                    <a:pt x="155" y="31"/>
                  </a:lnTo>
                  <a:lnTo>
                    <a:pt x="156" y="28"/>
                  </a:lnTo>
                  <a:lnTo>
                    <a:pt x="158" y="26"/>
                  </a:lnTo>
                  <a:lnTo>
                    <a:pt x="159" y="23"/>
                  </a:lnTo>
                  <a:lnTo>
                    <a:pt x="161" y="21"/>
                  </a:lnTo>
                  <a:lnTo>
                    <a:pt x="163" y="18"/>
                  </a:lnTo>
                  <a:lnTo>
                    <a:pt x="165" y="15"/>
                  </a:lnTo>
                  <a:lnTo>
                    <a:pt x="166" y="12"/>
                  </a:lnTo>
                  <a:lnTo>
                    <a:pt x="168" y="10"/>
                  </a:lnTo>
                  <a:lnTo>
                    <a:pt x="170" y="7"/>
                  </a:lnTo>
                  <a:lnTo>
                    <a:pt x="172" y="4"/>
                  </a:lnTo>
                  <a:lnTo>
                    <a:pt x="170" y="2"/>
                  </a:lnTo>
                  <a:lnTo>
                    <a:pt x="167" y="6"/>
                  </a:lnTo>
                  <a:lnTo>
                    <a:pt x="163" y="10"/>
                  </a:lnTo>
                  <a:lnTo>
                    <a:pt x="160" y="13"/>
                  </a:lnTo>
                  <a:lnTo>
                    <a:pt x="157" y="16"/>
                  </a:lnTo>
                  <a:lnTo>
                    <a:pt x="154" y="19"/>
                  </a:lnTo>
                  <a:lnTo>
                    <a:pt x="151" y="22"/>
                  </a:lnTo>
                  <a:lnTo>
                    <a:pt x="148" y="25"/>
                  </a:lnTo>
                  <a:lnTo>
                    <a:pt x="145" y="28"/>
                  </a:lnTo>
                  <a:lnTo>
                    <a:pt x="142" y="31"/>
                  </a:lnTo>
                  <a:lnTo>
                    <a:pt x="139" y="33"/>
                  </a:lnTo>
                  <a:lnTo>
                    <a:pt x="136" y="35"/>
                  </a:lnTo>
                  <a:lnTo>
                    <a:pt x="133" y="37"/>
                  </a:lnTo>
                  <a:lnTo>
                    <a:pt x="131" y="39"/>
                  </a:lnTo>
                  <a:lnTo>
                    <a:pt x="128" y="41"/>
                  </a:lnTo>
                  <a:lnTo>
                    <a:pt x="125" y="43"/>
                  </a:lnTo>
                  <a:lnTo>
                    <a:pt x="123" y="45"/>
                  </a:lnTo>
                  <a:lnTo>
                    <a:pt x="120" y="46"/>
                  </a:lnTo>
                  <a:lnTo>
                    <a:pt x="118" y="48"/>
                  </a:lnTo>
                  <a:lnTo>
                    <a:pt x="115" y="49"/>
                  </a:lnTo>
                  <a:lnTo>
                    <a:pt x="113" y="50"/>
                  </a:lnTo>
                  <a:lnTo>
                    <a:pt x="110" y="51"/>
                  </a:lnTo>
                  <a:lnTo>
                    <a:pt x="108" y="52"/>
                  </a:lnTo>
                  <a:lnTo>
                    <a:pt x="106" y="53"/>
                  </a:lnTo>
                  <a:lnTo>
                    <a:pt x="104" y="54"/>
                  </a:lnTo>
                  <a:lnTo>
                    <a:pt x="101" y="55"/>
                  </a:lnTo>
                  <a:lnTo>
                    <a:pt x="99" y="55"/>
                  </a:lnTo>
                  <a:lnTo>
                    <a:pt x="97" y="55"/>
                  </a:lnTo>
                  <a:lnTo>
                    <a:pt x="95" y="56"/>
                  </a:lnTo>
                  <a:lnTo>
                    <a:pt x="92" y="56"/>
                  </a:lnTo>
                  <a:lnTo>
                    <a:pt x="90" y="56"/>
                  </a:lnTo>
                  <a:lnTo>
                    <a:pt x="88" y="56"/>
                  </a:lnTo>
                  <a:lnTo>
                    <a:pt x="86" y="56"/>
                  </a:lnTo>
                  <a:lnTo>
                    <a:pt x="84" y="56"/>
                  </a:lnTo>
                  <a:lnTo>
                    <a:pt x="82" y="55"/>
                  </a:lnTo>
                  <a:lnTo>
                    <a:pt x="80" y="55"/>
                  </a:lnTo>
                  <a:lnTo>
                    <a:pt x="78" y="55"/>
                  </a:lnTo>
                  <a:lnTo>
                    <a:pt x="76" y="54"/>
                  </a:lnTo>
                  <a:lnTo>
                    <a:pt x="74" y="53"/>
                  </a:lnTo>
                  <a:lnTo>
                    <a:pt x="72" y="53"/>
                  </a:lnTo>
                  <a:lnTo>
                    <a:pt x="70" y="52"/>
                  </a:lnTo>
                  <a:lnTo>
                    <a:pt x="68" y="51"/>
                  </a:lnTo>
                  <a:lnTo>
                    <a:pt x="66" y="50"/>
                  </a:lnTo>
                  <a:lnTo>
                    <a:pt x="63" y="49"/>
                  </a:lnTo>
                  <a:lnTo>
                    <a:pt x="61" y="48"/>
                  </a:lnTo>
                  <a:lnTo>
                    <a:pt x="59" y="46"/>
                  </a:lnTo>
                  <a:lnTo>
                    <a:pt x="57" y="45"/>
                  </a:lnTo>
                  <a:lnTo>
                    <a:pt x="55" y="44"/>
                  </a:lnTo>
                  <a:lnTo>
                    <a:pt x="53" y="42"/>
                  </a:lnTo>
                  <a:lnTo>
                    <a:pt x="51" y="41"/>
                  </a:lnTo>
                  <a:lnTo>
                    <a:pt x="49" y="39"/>
                  </a:lnTo>
                  <a:lnTo>
                    <a:pt x="47" y="37"/>
                  </a:lnTo>
                  <a:lnTo>
                    <a:pt x="44" y="36"/>
                  </a:lnTo>
                  <a:lnTo>
                    <a:pt x="42" y="34"/>
                  </a:lnTo>
                  <a:lnTo>
                    <a:pt x="40" y="32"/>
                  </a:lnTo>
                  <a:lnTo>
                    <a:pt x="38" y="30"/>
                  </a:lnTo>
                  <a:lnTo>
                    <a:pt x="35" y="28"/>
                  </a:lnTo>
                  <a:lnTo>
                    <a:pt x="31" y="24"/>
                  </a:lnTo>
                  <a:lnTo>
                    <a:pt x="26" y="20"/>
                  </a:lnTo>
                  <a:lnTo>
                    <a:pt x="21" y="15"/>
                  </a:lnTo>
                  <a:lnTo>
                    <a:pt x="15" y="10"/>
                  </a:lnTo>
                  <a:lnTo>
                    <a:pt x="14" y="9"/>
                  </a:lnTo>
                  <a:lnTo>
                    <a:pt x="13" y="8"/>
                  </a:lnTo>
                  <a:lnTo>
                    <a:pt x="12" y="7"/>
                  </a:lnTo>
                  <a:lnTo>
                    <a:pt x="11" y="6"/>
                  </a:lnTo>
                  <a:lnTo>
                    <a:pt x="9" y="5"/>
                  </a:lnTo>
                  <a:lnTo>
                    <a:pt x="8" y="4"/>
                  </a:lnTo>
                  <a:lnTo>
                    <a:pt x="7" y="3"/>
                  </a:lnTo>
                  <a:lnTo>
                    <a:pt x="5" y="2"/>
                  </a:lnTo>
                  <a:lnTo>
                    <a:pt x="5" y="2"/>
                  </a:lnTo>
                  <a:lnTo>
                    <a:pt x="4" y="1"/>
                  </a:lnTo>
                  <a:lnTo>
                    <a:pt x="4" y="1"/>
                  </a:lnTo>
                  <a:lnTo>
                    <a:pt x="3" y="1"/>
                  </a:lnTo>
                  <a:lnTo>
                    <a:pt x="3" y="1"/>
                  </a:lnTo>
                  <a:close/>
                  <a:moveTo>
                    <a:pt x="6" y="6"/>
                  </a:moveTo>
                  <a:lnTo>
                    <a:pt x="7" y="6"/>
                  </a:lnTo>
                  <a:lnTo>
                    <a:pt x="8" y="7"/>
                  </a:lnTo>
                  <a:lnTo>
                    <a:pt x="9" y="8"/>
                  </a:lnTo>
                  <a:lnTo>
                    <a:pt x="10" y="9"/>
                  </a:lnTo>
                  <a:lnTo>
                    <a:pt x="11" y="10"/>
                  </a:lnTo>
                  <a:lnTo>
                    <a:pt x="12" y="10"/>
                  </a:lnTo>
                  <a:lnTo>
                    <a:pt x="13" y="11"/>
                  </a:lnTo>
                  <a:lnTo>
                    <a:pt x="14" y="12"/>
                  </a:lnTo>
                  <a:lnTo>
                    <a:pt x="19" y="17"/>
                  </a:lnTo>
                  <a:lnTo>
                    <a:pt x="24" y="22"/>
                  </a:lnTo>
                  <a:lnTo>
                    <a:pt x="29" y="26"/>
                  </a:lnTo>
                  <a:lnTo>
                    <a:pt x="34" y="30"/>
                  </a:lnTo>
                  <a:lnTo>
                    <a:pt x="36" y="32"/>
                  </a:lnTo>
                  <a:lnTo>
                    <a:pt x="39" y="34"/>
                  </a:lnTo>
                  <a:lnTo>
                    <a:pt x="41" y="36"/>
                  </a:lnTo>
                  <a:lnTo>
                    <a:pt x="43" y="38"/>
                  </a:lnTo>
                  <a:lnTo>
                    <a:pt x="45" y="40"/>
                  </a:lnTo>
                  <a:lnTo>
                    <a:pt x="48" y="41"/>
                  </a:lnTo>
                  <a:lnTo>
                    <a:pt x="50" y="43"/>
                  </a:lnTo>
                  <a:lnTo>
                    <a:pt x="52" y="44"/>
                  </a:lnTo>
                  <a:lnTo>
                    <a:pt x="54" y="46"/>
                  </a:lnTo>
                  <a:lnTo>
                    <a:pt x="56" y="47"/>
                  </a:lnTo>
                  <a:lnTo>
                    <a:pt x="58" y="49"/>
                  </a:lnTo>
                  <a:lnTo>
                    <a:pt x="61" y="50"/>
                  </a:lnTo>
                  <a:lnTo>
                    <a:pt x="63" y="51"/>
                  </a:lnTo>
                  <a:lnTo>
                    <a:pt x="65" y="52"/>
                  </a:lnTo>
                  <a:lnTo>
                    <a:pt x="67" y="53"/>
                  </a:lnTo>
                  <a:lnTo>
                    <a:pt x="69" y="54"/>
                  </a:lnTo>
                  <a:lnTo>
                    <a:pt x="71" y="55"/>
                  </a:lnTo>
                  <a:lnTo>
                    <a:pt x="73" y="56"/>
                  </a:lnTo>
                  <a:lnTo>
                    <a:pt x="75" y="56"/>
                  </a:lnTo>
                  <a:lnTo>
                    <a:pt x="77" y="57"/>
                  </a:lnTo>
                  <a:lnTo>
                    <a:pt x="80" y="57"/>
                  </a:lnTo>
                  <a:lnTo>
                    <a:pt x="82" y="58"/>
                  </a:lnTo>
                  <a:lnTo>
                    <a:pt x="84" y="58"/>
                  </a:lnTo>
                  <a:lnTo>
                    <a:pt x="86" y="58"/>
                  </a:lnTo>
                  <a:lnTo>
                    <a:pt x="88" y="58"/>
                  </a:lnTo>
                  <a:lnTo>
                    <a:pt x="90" y="58"/>
                  </a:lnTo>
                  <a:lnTo>
                    <a:pt x="92" y="58"/>
                  </a:lnTo>
                  <a:lnTo>
                    <a:pt x="94" y="58"/>
                  </a:lnTo>
                  <a:lnTo>
                    <a:pt x="96" y="58"/>
                  </a:lnTo>
                  <a:lnTo>
                    <a:pt x="98" y="58"/>
                  </a:lnTo>
                  <a:lnTo>
                    <a:pt x="100" y="57"/>
                  </a:lnTo>
                  <a:lnTo>
                    <a:pt x="102" y="57"/>
                  </a:lnTo>
                  <a:lnTo>
                    <a:pt x="104" y="56"/>
                  </a:lnTo>
                  <a:lnTo>
                    <a:pt x="106" y="56"/>
                  </a:lnTo>
                  <a:lnTo>
                    <a:pt x="109" y="55"/>
                  </a:lnTo>
                  <a:lnTo>
                    <a:pt x="111" y="54"/>
                  </a:lnTo>
                  <a:lnTo>
                    <a:pt x="113" y="53"/>
                  </a:lnTo>
                  <a:lnTo>
                    <a:pt x="115" y="52"/>
                  </a:lnTo>
                  <a:lnTo>
                    <a:pt x="117" y="51"/>
                  </a:lnTo>
                  <a:lnTo>
                    <a:pt x="120" y="49"/>
                  </a:lnTo>
                  <a:lnTo>
                    <a:pt x="122" y="48"/>
                  </a:lnTo>
                  <a:lnTo>
                    <a:pt x="125" y="47"/>
                  </a:lnTo>
                  <a:lnTo>
                    <a:pt x="127" y="45"/>
                  </a:lnTo>
                  <a:lnTo>
                    <a:pt x="129" y="43"/>
                  </a:lnTo>
                  <a:lnTo>
                    <a:pt x="132" y="42"/>
                  </a:lnTo>
                  <a:lnTo>
                    <a:pt x="134" y="40"/>
                  </a:lnTo>
                  <a:lnTo>
                    <a:pt x="137" y="38"/>
                  </a:lnTo>
                  <a:lnTo>
                    <a:pt x="139" y="36"/>
                  </a:lnTo>
                  <a:lnTo>
                    <a:pt x="142" y="33"/>
                  </a:lnTo>
                  <a:lnTo>
                    <a:pt x="145" y="31"/>
                  </a:lnTo>
                  <a:lnTo>
                    <a:pt x="148" y="29"/>
                  </a:lnTo>
                  <a:lnTo>
                    <a:pt x="150" y="26"/>
                  </a:lnTo>
                  <a:lnTo>
                    <a:pt x="153" y="23"/>
                  </a:lnTo>
                  <a:lnTo>
                    <a:pt x="156" y="21"/>
                  </a:lnTo>
                  <a:lnTo>
                    <a:pt x="159" y="18"/>
                  </a:lnTo>
                  <a:lnTo>
                    <a:pt x="162" y="15"/>
                  </a:lnTo>
                  <a:lnTo>
                    <a:pt x="159" y="19"/>
                  </a:lnTo>
                  <a:lnTo>
                    <a:pt x="157" y="22"/>
                  </a:lnTo>
                  <a:lnTo>
                    <a:pt x="155" y="26"/>
                  </a:lnTo>
                  <a:lnTo>
                    <a:pt x="152" y="30"/>
                  </a:lnTo>
                  <a:lnTo>
                    <a:pt x="150" y="33"/>
                  </a:lnTo>
                  <a:lnTo>
                    <a:pt x="148" y="36"/>
                  </a:lnTo>
                  <a:lnTo>
                    <a:pt x="146" y="40"/>
                  </a:lnTo>
                  <a:lnTo>
                    <a:pt x="144" y="43"/>
                  </a:lnTo>
                  <a:lnTo>
                    <a:pt x="140" y="48"/>
                  </a:lnTo>
                  <a:lnTo>
                    <a:pt x="137" y="54"/>
                  </a:lnTo>
                  <a:lnTo>
                    <a:pt x="133" y="59"/>
                  </a:lnTo>
                  <a:lnTo>
                    <a:pt x="130" y="63"/>
                  </a:lnTo>
                  <a:lnTo>
                    <a:pt x="129" y="65"/>
                  </a:lnTo>
                  <a:lnTo>
                    <a:pt x="127" y="67"/>
                  </a:lnTo>
                  <a:lnTo>
                    <a:pt x="126" y="69"/>
                  </a:lnTo>
                  <a:lnTo>
                    <a:pt x="125" y="71"/>
                  </a:lnTo>
                  <a:lnTo>
                    <a:pt x="123" y="73"/>
                  </a:lnTo>
                  <a:lnTo>
                    <a:pt x="122" y="75"/>
                  </a:lnTo>
                  <a:lnTo>
                    <a:pt x="121" y="76"/>
                  </a:lnTo>
                  <a:lnTo>
                    <a:pt x="119" y="78"/>
                  </a:lnTo>
                  <a:lnTo>
                    <a:pt x="118" y="79"/>
                  </a:lnTo>
                  <a:lnTo>
                    <a:pt x="117" y="80"/>
                  </a:lnTo>
                  <a:lnTo>
                    <a:pt x="116" y="82"/>
                  </a:lnTo>
                  <a:lnTo>
                    <a:pt x="115" y="83"/>
                  </a:lnTo>
                  <a:lnTo>
                    <a:pt x="113" y="84"/>
                  </a:lnTo>
                  <a:lnTo>
                    <a:pt x="112" y="85"/>
                  </a:lnTo>
                  <a:lnTo>
                    <a:pt x="111" y="86"/>
                  </a:lnTo>
                  <a:lnTo>
                    <a:pt x="110" y="87"/>
                  </a:lnTo>
                  <a:lnTo>
                    <a:pt x="108" y="87"/>
                  </a:lnTo>
                  <a:lnTo>
                    <a:pt x="107" y="88"/>
                  </a:lnTo>
                  <a:lnTo>
                    <a:pt x="106" y="89"/>
                  </a:lnTo>
                  <a:lnTo>
                    <a:pt x="104" y="89"/>
                  </a:lnTo>
                  <a:lnTo>
                    <a:pt x="103" y="90"/>
                  </a:lnTo>
                  <a:lnTo>
                    <a:pt x="102" y="90"/>
                  </a:lnTo>
                  <a:lnTo>
                    <a:pt x="100" y="91"/>
                  </a:lnTo>
                  <a:lnTo>
                    <a:pt x="99" y="91"/>
                  </a:lnTo>
                  <a:lnTo>
                    <a:pt x="96" y="91"/>
                  </a:lnTo>
                  <a:lnTo>
                    <a:pt x="93" y="92"/>
                  </a:lnTo>
                  <a:lnTo>
                    <a:pt x="91" y="92"/>
                  </a:lnTo>
                  <a:lnTo>
                    <a:pt x="89" y="92"/>
                  </a:lnTo>
                  <a:lnTo>
                    <a:pt x="86" y="92"/>
                  </a:lnTo>
                  <a:lnTo>
                    <a:pt x="84" y="91"/>
                  </a:lnTo>
                  <a:lnTo>
                    <a:pt x="81" y="91"/>
                  </a:lnTo>
                  <a:lnTo>
                    <a:pt x="79" y="90"/>
                  </a:lnTo>
                  <a:lnTo>
                    <a:pt x="77" y="89"/>
                  </a:lnTo>
                  <a:lnTo>
                    <a:pt x="75" y="89"/>
                  </a:lnTo>
                  <a:lnTo>
                    <a:pt x="73" y="88"/>
                  </a:lnTo>
                  <a:lnTo>
                    <a:pt x="71" y="86"/>
                  </a:lnTo>
                  <a:lnTo>
                    <a:pt x="69" y="85"/>
                  </a:lnTo>
                  <a:lnTo>
                    <a:pt x="67" y="84"/>
                  </a:lnTo>
                  <a:lnTo>
                    <a:pt x="65" y="82"/>
                  </a:lnTo>
                  <a:lnTo>
                    <a:pt x="63" y="80"/>
                  </a:lnTo>
                  <a:lnTo>
                    <a:pt x="61" y="79"/>
                  </a:lnTo>
                  <a:lnTo>
                    <a:pt x="59" y="77"/>
                  </a:lnTo>
                  <a:lnTo>
                    <a:pt x="57" y="75"/>
                  </a:lnTo>
                  <a:lnTo>
                    <a:pt x="55" y="73"/>
                  </a:lnTo>
                  <a:lnTo>
                    <a:pt x="53" y="70"/>
                  </a:lnTo>
                  <a:lnTo>
                    <a:pt x="51" y="68"/>
                  </a:lnTo>
                  <a:lnTo>
                    <a:pt x="49" y="65"/>
                  </a:lnTo>
                  <a:lnTo>
                    <a:pt x="47" y="63"/>
                  </a:lnTo>
                  <a:lnTo>
                    <a:pt x="45" y="60"/>
                  </a:lnTo>
                  <a:lnTo>
                    <a:pt x="43" y="57"/>
                  </a:lnTo>
                  <a:lnTo>
                    <a:pt x="41" y="55"/>
                  </a:lnTo>
                  <a:lnTo>
                    <a:pt x="39" y="52"/>
                  </a:lnTo>
                  <a:lnTo>
                    <a:pt x="34" y="45"/>
                  </a:lnTo>
                  <a:lnTo>
                    <a:pt x="30" y="39"/>
                  </a:lnTo>
                  <a:lnTo>
                    <a:pt x="28" y="37"/>
                  </a:lnTo>
                  <a:lnTo>
                    <a:pt x="27" y="35"/>
                  </a:lnTo>
                  <a:lnTo>
                    <a:pt x="26" y="33"/>
                  </a:lnTo>
                  <a:lnTo>
                    <a:pt x="24" y="31"/>
                  </a:lnTo>
                  <a:lnTo>
                    <a:pt x="23" y="29"/>
                  </a:lnTo>
                  <a:lnTo>
                    <a:pt x="21" y="27"/>
                  </a:lnTo>
                  <a:lnTo>
                    <a:pt x="20" y="25"/>
                  </a:lnTo>
                  <a:lnTo>
                    <a:pt x="19" y="23"/>
                  </a:lnTo>
                  <a:lnTo>
                    <a:pt x="17" y="21"/>
                  </a:lnTo>
                  <a:lnTo>
                    <a:pt x="15" y="19"/>
                  </a:lnTo>
                  <a:lnTo>
                    <a:pt x="14" y="17"/>
                  </a:lnTo>
                  <a:lnTo>
                    <a:pt x="12" y="14"/>
                  </a:lnTo>
                  <a:lnTo>
                    <a:pt x="11" y="12"/>
                  </a:lnTo>
                  <a:lnTo>
                    <a:pt x="9" y="10"/>
                  </a:lnTo>
                  <a:lnTo>
                    <a:pt x="7" y="8"/>
                  </a:lnTo>
                  <a:lnTo>
                    <a:pt x="6" y="6"/>
                  </a:lnTo>
                  <a:lnTo>
                    <a:pt x="6" y="6"/>
                  </a:lnTo>
                  <a:lnTo>
                    <a:pt x="6" y="6"/>
                  </a:lnTo>
                  <a:close/>
                </a:path>
              </a:pathLst>
            </a:custGeom>
            <a:solidFill>
              <a:srgbClr val="C9271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96" name="Freeform 37"/>
            <p:cNvSpPr>
              <a:spLocks/>
            </p:cNvSpPr>
            <p:nvPr/>
          </p:nvSpPr>
          <p:spPr bwMode="auto">
            <a:xfrm>
              <a:off x="1364" y="1353"/>
              <a:ext cx="84" cy="36"/>
            </a:xfrm>
            <a:custGeom>
              <a:avLst/>
              <a:gdLst>
                <a:gd name="T0" fmla="*/ 0 w 84"/>
                <a:gd name="T1" fmla="*/ 0 h 36"/>
                <a:gd name="T2" fmla="*/ 1 w 84"/>
                <a:gd name="T3" fmla="*/ 1 h 36"/>
                <a:gd name="T4" fmla="*/ 3 w 84"/>
                <a:gd name="T5" fmla="*/ 3 h 36"/>
                <a:gd name="T6" fmla="*/ 4 w 84"/>
                <a:gd name="T7" fmla="*/ 4 h 36"/>
                <a:gd name="T8" fmla="*/ 6 w 84"/>
                <a:gd name="T9" fmla="*/ 6 h 36"/>
                <a:gd name="T10" fmla="*/ 9 w 84"/>
                <a:gd name="T11" fmla="*/ 10 h 36"/>
                <a:gd name="T12" fmla="*/ 12 w 84"/>
                <a:gd name="T13" fmla="*/ 15 h 36"/>
                <a:gd name="T14" fmla="*/ 14 w 84"/>
                <a:gd name="T15" fmla="*/ 17 h 36"/>
                <a:gd name="T16" fmla="*/ 16 w 84"/>
                <a:gd name="T17" fmla="*/ 20 h 36"/>
                <a:gd name="T18" fmla="*/ 18 w 84"/>
                <a:gd name="T19" fmla="*/ 22 h 36"/>
                <a:gd name="T20" fmla="*/ 20 w 84"/>
                <a:gd name="T21" fmla="*/ 25 h 36"/>
                <a:gd name="T22" fmla="*/ 23 w 84"/>
                <a:gd name="T23" fmla="*/ 27 h 36"/>
                <a:gd name="T24" fmla="*/ 25 w 84"/>
                <a:gd name="T25" fmla="*/ 29 h 36"/>
                <a:gd name="T26" fmla="*/ 27 w 84"/>
                <a:gd name="T27" fmla="*/ 31 h 36"/>
                <a:gd name="T28" fmla="*/ 30 w 84"/>
                <a:gd name="T29" fmla="*/ 33 h 36"/>
                <a:gd name="T30" fmla="*/ 33 w 84"/>
                <a:gd name="T31" fmla="*/ 34 h 36"/>
                <a:gd name="T32" fmla="*/ 35 w 84"/>
                <a:gd name="T33" fmla="*/ 35 h 36"/>
                <a:gd name="T34" fmla="*/ 38 w 84"/>
                <a:gd name="T35" fmla="*/ 36 h 36"/>
                <a:gd name="T36" fmla="*/ 41 w 84"/>
                <a:gd name="T37" fmla="*/ 36 h 36"/>
                <a:gd name="T38" fmla="*/ 44 w 84"/>
                <a:gd name="T39" fmla="*/ 36 h 36"/>
                <a:gd name="T40" fmla="*/ 47 w 84"/>
                <a:gd name="T41" fmla="*/ 36 h 36"/>
                <a:gd name="T42" fmla="*/ 51 w 84"/>
                <a:gd name="T43" fmla="*/ 35 h 36"/>
                <a:gd name="T44" fmla="*/ 54 w 84"/>
                <a:gd name="T45" fmla="*/ 34 h 36"/>
                <a:gd name="T46" fmla="*/ 57 w 84"/>
                <a:gd name="T47" fmla="*/ 32 h 36"/>
                <a:gd name="T48" fmla="*/ 61 w 84"/>
                <a:gd name="T49" fmla="*/ 30 h 36"/>
                <a:gd name="T50" fmla="*/ 65 w 84"/>
                <a:gd name="T51" fmla="*/ 27 h 36"/>
                <a:gd name="T52" fmla="*/ 68 w 84"/>
                <a:gd name="T53" fmla="*/ 23 h 36"/>
                <a:gd name="T54" fmla="*/ 72 w 84"/>
                <a:gd name="T55" fmla="*/ 19 h 36"/>
                <a:gd name="T56" fmla="*/ 76 w 84"/>
                <a:gd name="T57" fmla="*/ 13 h 36"/>
                <a:gd name="T58" fmla="*/ 80 w 84"/>
                <a:gd name="T59" fmla="*/ 8 h 36"/>
                <a:gd name="T60" fmla="*/ 84 w 84"/>
                <a:gd name="T61" fmla="*/ 1 h 36"/>
                <a:gd name="T62" fmla="*/ 81 w 84"/>
                <a:gd name="T63" fmla="*/ 4 h 36"/>
                <a:gd name="T64" fmla="*/ 78 w 84"/>
                <a:gd name="T65" fmla="*/ 8 h 36"/>
                <a:gd name="T66" fmla="*/ 74 w 84"/>
                <a:gd name="T67" fmla="*/ 11 h 36"/>
                <a:gd name="T68" fmla="*/ 72 w 84"/>
                <a:gd name="T69" fmla="*/ 13 h 36"/>
                <a:gd name="T70" fmla="*/ 69 w 84"/>
                <a:gd name="T71" fmla="*/ 16 h 36"/>
                <a:gd name="T72" fmla="*/ 66 w 84"/>
                <a:gd name="T73" fmla="*/ 18 h 36"/>
                <a:gd name="T74" fmla="*/ 64 w 84"/>
                <a:gd name="T75" fmla="*/ 20 h 36"/>
                <a:gd name="T76" fmla="*/ 62 w 84"/>
                <a:gd name="T77" fmla="*/ 22 h 36"/>
                <a:gd name="T78" fmla="*/ 59 w 84"/>
                <a:gd name="T79" fmla="*/ 24 h 36"/>
                <a:gd name="T80" fmla="*/ 57 w 84"/>
                <a:gd name="T81" fmla="*/ 25 h 36"/>
                <a:gd name="T82" fmla="*/ 55 w 84"/>
                <a:gd name="T83" fmla="*/ 26 h 36"/>
                <a:gd name="T84" fmla="*/ 53 w 84"/>
                <a:gd name="T85" fmla="*/ 27 h 36"/>
                <a:gd name="T86" fmla="*/ 51 w 84"/>
                <a:gd name="T87" fmla="*/ 28 h 36"/>
                <a:gd name="T88" fmla="*/ 49 w 84"/>
                <a:gd name="T89" fmla="*/ 28 h 36"/>
                <a:gd name="T90" fmla="*/ 47 w 84"/>
                <a:gd name="T91" fmla="*/ 28 h 36"/>
                <a:gd name="T92" fmla="*/ 45 w 84"/>
                <a:gd name="T93" fmla="*/ 28 h 36"/>
                <a:gd name="T94" fmla="*/ 43 w 84"/>
                <a:gd name="T95" fmla="*/ 28 h 36"/>
                <a:gd name="T96" fmla="*/ 41 w 84"/>
                <a:gd name="T97" fmla="*/ 28 h 36"/>
                <a:gd name="T98" fmla="*/ 39 w 84"/>
                <a:gd name="T99" fmla="*/ 27 h 36"/>
                <a:gd name="T100" fmla="*/ 37 w 84"/>
                <a:gd name="T101" fmla="*/ 26 h 36"/>
                <a:gd name="T102" fmla="*/ 35 w 84"/>
                <a:gd name="T103" fmla="*/ 25 h 36"/>
                <a:gd name="T104" fmla="*/ 33 w 84"/>
                <a:gd name="T105" fmla="*/ 24 h 36"/>
                <a:gd name="T106" fmla="*/ 30 w 84"/>
                <a:gd name="T107" fmla="*/ 22 h 36"/>
                <a:gd name="T108" fmla="*/ 28 w 84"/>
                <a:gd name="T109" fmla="*/ 21 h 36"/>
                <a:gd name="T110" fmla="*/ 25 w 84"/>
                <a:gd name="T111" fmla="*/ 19 h 36"/>
                <a:gd name="T112" fmla="*/ 22 w 84"/>
                <a:gd name="T113" fmla="*/ 17 h 36"/>
                <a:gd name="T114" fmla="*/ 19 w 84"/>
                <a:gd name="T115" fmla="*/ 14 h 36"/>
                <a:gd name="T116" fmla="*/ 16 w 84"/>
                <a:gd name="T117" fmla="*/ 12 h 36"/>
                <a:gd name="T118" fmla="*/ 9 w 84"/>
                <a:gd name="T119" fmla="*/ 6 h 36"/>
                <a:gd name="T120" fmla="*/ 0 w 84"/>
                <a:gd name="T121" fmla="*/ 0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84" h="36">
                  <a:moveTo>
                    <a:pt x="0" y="0"/>
                  </a:moveTo>
                  <a:lnTo>
                    <a:pt x="1" y="1"/>
                  </a:lnTo>
                  <a:lnTo>
                    <a:pt x="3" y="3"/>
                  </a:lnTo>
                  <a:lnTo>
                    <a:pt x="4" y="4"/>
                  </a:lnTo>
                  <a:lnTo>
                    <a:pt x="6" y="6"/>
                  </a:lnTo>
                  <a:lnTo>
                    <a:pt x="9" y="10"/>
                  </a:lnTo>
                  <a:lnTo>
                    <a:pt x="12" y="15"/>
                  </a:lnTo>
                  <a:lnTo>
                    <a:pt x="14" y="17"/>
                  </a:lnTo>
                  <a:lnTo>
                    <a:pt x="16" y="20"/>
                  </a:lnTo>
                  <a:lnTo>
                    <a:pt x="18" y="22"/>
                  </a:lnTo>
                  <a:lnTo>
                    <a:pt x="20" y="25"/>
                  </a:lnTo>
                  <a:lnTo>
                    <a:pt x="23" y="27"/>
                  </a:lnTo>
                  <a:lnTo>
                    <a:pt x="25" y="29"/>
                  </a:lnTo>
                  <a:lnTo>
                    <a:pt x="27" y="31"/>
                  </a:lnTo>
                  <a:lnTo>
                    <a:pt x="30" y="33"/>
                  </a:lnTo>
                  <a:lnTo>
                    <a:pt x="33" y="34"/>
                  </a:lnTo>
                  <a:lnTo>
                    <a:pt x="35" y="35"/>
                  </a:lnTo>
                  <a:lnTo>
                    <a:pt x="38" y="36"/>
                  </a:lnTo>
                  <a:lnTo>
                    <a:pt x="41" y="36"/>
                  </a:lnTo>
                  <a:lnTo>
                    <a:pt x="44" y="36"/>
                  </a:lnTo>
                  <a:lnTo>
                    <a:pt x="47" y="36"/>
                  </a:lnTo>
                  <a:lnTo>
                    <a:pt x="51" y="35"/>
                  </a:lnTo>
                  <a:lnTo>
                    <a:pt x="54" y="34"/>
                  </a:lnTo>
                  <a:lnTo>
                    <a:pt x="57" y="32"/>
                  </a:lnTo>
                  <a:lnTo>
                    <a:pt x="61" y="30"/>
                  </a:lnTo>
                  <a:lnTo>
                    <a:pt x="65" y="27"/>
                  </a:lnTo>
                  <a:lnTo>
                    <a:pt x="68" y="23"/>
                  </a:lnTo>
                  <a:lnTo>
                    <a:pt x="72" y="19"/>
                  </a:lnTo>
                  <a:lnTo>
                    <a:pt x="76" y="13"/>
                  </a:lnTo>
                  <a:lnTo>
                    <a:pt x="80" y="8"/>
                  </a:lnTo>
                  <a:lnTo>
                    <a:pt x="84" y="1"/>
                  </a:lnTo>
                  <a:lnTo>
                    <a:pt x="81" y="4"/>
                  </a:lnTo>
                  <a:lnTo>
                    <a:pt x="78" y="8"/>
                  </a:lnTo>
                  <a:lnTo>
                    <a:pt x="74" y="11"/>
                  </a:lnTo>
                  <a:lnTo>
                    <a:pt x="72" y="13"/>
                  </a:lnTo>
                  <a:lnTo>
                    <a:pt x="69" y="16"/>
                  </a:lnTo>
                  <a:lnTo>
                    <a:pt x="66" y="18"/>
                  </a:lnTo>
                  <a:lnTo>
                    <a:pt x="64" y="20"/>
                  </a:lnTo>
                  <a:lnTo>
                    <a:pt x="62" y="22"/>
                  </a:lnTo>
                  <a:lnTo>
                    <a:pt x="59" y="24"/>
                  </a:lnTo>
                  <a:lnTo>
                    <a:pt x="57" y="25"/>
                  </a:lnTo>
                  <a:lnTo>
                    <a:pt x="55" y="26"/>
                  </a:lnTo>
                  <a:lnTo>
                    <a:pt x="53" y="27"/>
                  </a:lnTo>
                  <a:lnTo>
                    <a:pt x="51" y="28"/>
                  </a:lnTo>
                  <a:lnTo>
                    <a:pt x="49" y="28"/>
                  </a:lnTo>
                  <a:lnTo>
                    <a:pt x="47" y="28"/>
                  </a:lnTo>
                  <a:lnTo>
                    <a:pt x="45" y="28"/>
                  </a:lnTo>
                  <a:lnTo>
                    <a:pt x="43" y="28"/>
                  </a:lnTo>
                  <a:lnTo>
                    <a:pt x="41" y="28"/>
                  </a:lnTo>
                  <a:lnTo>
                    <a:pt x="39" y="27"/>
                  </a:lnTo>
                  <a:lnTo>
                    <a:pt x="37" y="26"/>
                  </a:lnTo>
                  <a:lnTo>
                    <a:pt x="35" y="25"/>
                  </a:lnTo>
                  <a:lnTo>
                    <a:pt x="33" y="24"/>
                  </a:lnTo>
                  <a:lnTo>
                    <a:pt x="30" y="22"/>
                  </a:lnTo>
                  <a:lnTo>
                    <a:pt x="28" y="21"/>
                  </a:lnTo>
                  <a:lnTo>
                    <a:pt x="25" y="19"/>
                  </a:lnTo>
                  <a:lnTo>
                    <a:pt x="22" y="17"/>
                  </a:lnTo>
                  <a:lnTo>
                    <a:pt x="19" y="14"/>
                  </a:lnTo>
                  <a:lnTo>
                    <a:pt x="16" y="12"/>
                  </a:lnTo>
                  <a:lnTo>
                    <a:pt x="9" y="6"/>
                  </a:lnTo>
                  <a:lnTo>
                    <a:pt x="0" y="0"/>
                  </a:lnTo>
                  <a:close/>
                </a:path>
              </a:pathLst>
            </a:custGeom>
            <a:solidFill>
              <a:srgbClr val="D96F5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97" name="Freeform 38"/>
            <p:cNvSpPr>
              <a:spLocks/>
            </p:cNvSpPr>
            <p:nvPr/>
          </p:nvSpPr>
          <p:spPr bwMode="auto">
            <a:xfrm>
              <a:off x="1322" y="1309"/>
              <a:ext cx="164" cy="46"/>
            </a:xfrm>
            <a:custGeom>
              <a:avLst/>
              <a:gdLst>
                <a:gd name="T0" fmla="*/ 7 w 164"/>
                <a:gd name="T1" fmla="*/ 3 h 46"/>
                <a:gd name="T2" fmla="*/ 14 w 164"/>
                <a:gd name="T3" fmla="*/ 5 h 46"/>
                <a:gd name="T4" fmla="*/ 21 w 164"/>
                <a:gd name="T5" fmla="*/ 7 h 46"/>
                <a:gd name="T6" fmla="*/ 29 w 164"/>
                <a:gd name="T7" fmla="*/ 10 h 46"/>
                <a:gd name="T8" fmla="*/ 36 w 164"/>
                <a:gd name="T9" fmla="*/ 12 h 46"/>
                <a:gd name="T10" fmla="*/ 41 w 164"/>
                <a:gd name="T11" fmla="*/ 13 h 46"/>
                <a:gd name="T12" fmla="*/ 43 w 164"/>
                <a:gd name="T13" fmla="*/ 18 h 46"/>
                <a:gd name="T14" fmla="*/ 49 w 164"/>
                <a:gd name="T15" fmla="*/ 22 h 46"/>
                <a:gd name="T16" fmla="*/ 59 w 164"/>
                <a:gd name="T17" fmla="*/ 24 h 46"/>
                <a:gd name="T18" fmla="*/ 71 w 164"/>
                <a:gd name="T19" fmla="*/ 26 h 46"/>
                <a:gd name="T20" fmla="*/ 84 w 164"/>
                <a:gd name="T21" fmla="*/ 27 h 46"/>
                <a:gd name="T22" fmla="*/ 99 w 164"/>
                <a:gd name="T23" fmla="*/ 27 h 46"/>
                <a:gd name="T24" fmla="*/ 113 w 164"/>
                <a:gd name="T25" fmla="*/ 25 h 46"/>
                <a:gd name="T26" fmla="*/ 125 w 164"/>
                <a:gd name="T27" fmla="*/ 22 h 46"/>
                <a:gd name="T28" fmla="*/ 136 w 164"/>
                <a:gd name="T29" fmla="*/ 18 h 46"/>
                <a:gd name="T30" fmla="*/ 143 w 164"/>
                <a:gd name="T31" fmla="*/ 12 h 46"/>
                <a:gd name="T32" fmla="*/ 147 w 164"/>
                <a:gd name="T33" fmla="*/ 6 h 46"/>
                <a:gd name="T34" fmla="*/ 150 w 164"/>
                <a:gd name="T35" fmla="*/ 6 h 46"/>
                <a:gd name="T36" fmla="*/ 155 w 164"/>
                <a:gd name="T37" fmla="*/ 5 h 46"/>
                <a:gd name="T38" fmla="*/ 158 w 164"/>
                <a:gd name="T39" fmla="*/ 4 h 46"/>
                <a:gd name="T40" fmla="*/ 162 w 164"/>
                <a:gd name="T41" fmla="*/ 3 h 46"/>
                <a:gd name="T42" fmla="*/ 159 w 164"/>
                <a:gd name="T43" fmla="*/ 7 h 46"/>
                <a:gd name="T44" fmla="*/ 151 w 164"/>
                <a:gd name="T45" fmla="*/ 15 h 46"/>
                <a:gd name="T46" fmla="*/ 143 w 164"/>
                <a:gd name="T47" fmla="*/ 23 h 46"/>
                <a:gd name="T48" fmla="*/ 136 w 164"/>
                <a:gd name="T49" fmla="*/ 30 h 46"/>
                <a:gd name="T50" fmla="*/ 131 w 164"/>
                <a:gd name="T51" fmla="*/ 35 h 46"/>
                <a:gd name="T52" fmla="*/ 126 w 164"/>
                <a:gd name="T53" fmla="*/ 38 h 46"/>
                <a:gd name="T54" fmla="*/ 118 w 164"/>
                <a:gd name="T55" fmla="*/ 41 h 46"/>
                <a:gd name="T56" fmla="*/ 110 w 164"/>
                <a:gd name="T57" fmla="*/ 44 h 46"/>
                <a:gd name="T58" fmla="*/ 102 w 164"/>
                <a:gd name="T59" fmla="*/ 45 h 46"/>
                <a:gd name="T60" fmla="*/ 95 w 164"/>
                <a:gd name="T61" fmla="*/ 46 h 46"/>
                <a:gd name="T62" fmla="*/ 88 w 164"/>
                <a:gd name="T63" fmla="*/ 46 h 46"/>
                <a:gd name="T64" fmla="*/ 80 w 164"/>
                <a:gd name="T65" fmla="*/ 46 h 46"/>
                <a:gd name="T66" fmla="*/ 73 w 164"/>
                <a:gd name="T67" fmla="*/ 45 h 46"/>
                <a:gd name="T68" fmla="*/ 66 w 164"/>
                <a:gd name="T69" fmla="*/ 44 h 46"/>
                <a:gd name="T70" fmla="*/ 58 w 164"/>
                <a:gd name="T71" fmla="*/ 43 h 46"/>
                <a:gd name="T72" fmla="*/ 44 w 164"/>
                <a:gd name="T73" fmla="*/ 38 h 46"/>
                <a:gd name="T74" fmla="*/ 35 w 164"/>
                <a:gd name="T75" fmla="*/ 30 h 46"/>
                <a:gd name="T76" fmla="*/ 24 w 164"/>
                <a:gd name="T77" fmla="*/ 20 h 46"/>
                <a:gd name="T78" fmla="*/ 14 w 164"/>
                <a:gd name="T79" fmla="*/ 11 h 46"/>
                <a:gd name="T80" fmla="*/ 5 w 164"/>
                <a:gd name="T81" fmla="*/ 4 h 46"/>
                <a:gd name="T82" fmla="*/ 1 w 164"/>
                <a:gd name="T83" fmla="*/ 1 h 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64" h="46">
                  <a:moveTo>
                    <a:pt x="0" y="0"/>
                  </a:moveTo>
                  <a:lnTo>
                    <a:pt x="5" y="2"/>
                  </a:lnTo>
                  <a:lnTo>
                    <a:pt x="7" y="3"/>
                  </a:lnTo>
                  <a:lnTo>
                    <a:pt x="9" y="4"/>
                  </a:lnTo>
                  <a:lnTo>
                    <a:pt x="12" y="5"/>
                  </a:lnTo>
                  <a:lnTo>
                    <a:pt x="14" y="5"/>
                  </a:lnTo>
                  <a:lnTo>
                    <a:pt x="16" y="6"/>
                  </a:lnTo>
                  <a:lnTo>
                    <a:pt x="19" y="7"/>
                  </a:lnTo>
                  <a:lnTo>
                    <a:pt x="21" y="7"/>
                  </a:lnTo>
                  <a:lnTo>
                    <a:pt x="24" y="8"/>
                  </a:lnTo>
                  <a:lnTo>
                    <a:pt x="26" y="9"/>
                  </a:lnTo>
                  <a:lnTo>
                    <a:pt x="29" y="10"/>
                  </a:lnTo>
                  <a:lnTo>
                    <a:pt x="31" y="10"/>
                  </a:lnTo>
                  <a:lnTo>
                    <a:pt x="33" y="11"/>
                  </a:lnTo>
                  <a:lnTo>
                    <a:pt x="36" y="12"/>
                  </a:lnTo>
                  <a:lnTo>
                    <a:pt x="38" y="12"/>
                  </a:lnTo>
                  <a:lnTo>
                    <a:pt x="40" y="13"/>
                  </a:lnTo>
                  <a:lnTo>
                    <a:pt x="41" y="13"/>
                  </a:lnTo>
                  <a:lnTo>
                    <a:pt x="42" y="15"/>
                  </a:lnTo>
                  <a:lnTo>
                    <a:pt x="42" y="16"/>
                  </a:lnTo>
                  <a:lnTo>
                    <a:pt x="43" y="18"/>
                  </a:lnTo>
                  <a:lnTo>
                    <a:pt x="45" y="19"/>
                  </a:lnTo>
                  <a:lnTo>
                    <a:pt x="47" y="20"/>
                  </a:lnTo>
                  <a:lnTo>
                    <a:pt x="49" y="22"/>
                  </a:lnTo>
                  <a:lnTo>
                    <a:pt x="52" y="23"/>
                  </a:lnTo>
                  <a:lnTo>
                    <a:pt x="55" y="24"/>
                  </a:lnTo>
                  <a:lnTo>
                    <a:pt x="59" y="24"/>
                  </a:lnTo>
                  <a:lnTo>
                    <a:pt x="63" y="25"/>
                  </a:lnTo>
                  <a:lnTo>
                    <a:pt x="67" y="26"/>
                  </a:lnTo>
                  <a:lnTo>
                    <a:pt x="71" y="26"/>
                  </a:lnTo>
                  <a:lnTo>
                    <a:pt x="75" y="27"/>
                  </a:lnTo>
                  <a:lnTo>
                    <a:pt x="80" y="27"/>
                  </a:lnTo>
                  <a:lnTo>
                    <a:pt x="84" y="27"/>
                  </a:lnTo>
                  <a:lnTo>
                    <a:pt x="89" y="27"/>
                  </a:lnTo>
                  <a:lnTo>
                    <a:pt x="94" y="27"/>
                  </a:lnTo>
                  <a:lnTo>
                    <a:pt x="99" y="27"/>
                  </a:lnTo>
                  <a:lnTo>
                    <a:pt x="103" y="27"/>
                  </a:lnTo>
                  <a:lnTo>
                    <a:pt x="108" y="26"/>
                  </a:lnTo>
                  <a:lnTo>
                    <a:pt x="113" y="25"/>
                  </a:lnTo>
                  <a:lnTo>
                    <a:pt x="117" y="24"/>
                  </a:lnTo>
                  <a:lnTo>
                    <a:pt x="121" y="23"/>
                  </a:lnTo>
                  <a:lnTo>
                    <a:pt x="125" y="22"/>
                  </a:lnTo>
                  <a:lnTo>
                    <a:pt x="129" y="21"/>
                  </a:lnTo>
                  <a:lnTo>
                    <a:pt x="133" y="20"/>
                  </a:lnTo>
                  <a:lnTo>
                    <a:pt x="136" y="18"/>
                  </a:lnTo>
                  <a:lnTo>
                    <a:pt x="139" y="16"/>
                  </a:lnTo>
                  <a:lnTo>
                    <a:pt x="141" y="14"/>
                  </a:lnTo>
                  <a:lnTo>
                    <a:pt x="143" y="12"/>
                  </a:lnTo>
                  <a:lnTo>
                    <a:pt x="145" y="10"/>
                  </a:lnTo>
                  <a:lnTo>
                    <a:pt x="146" y="7"/>
                  </a:lnTo>
                  <a:lnTo>
                    <a:pt x="147" y="6"/>
                  </a:lnTo>
                  <a:lnTo>
                    <a:pt x="148" y="6"/>
                  </a:lnTo>
                  <a:lnTo>
                    <a:pt x="149" y="6"/>
                  </a:lnTo>
                  <a:lnTo>
                    <a:pt x="150" y="6"/>
                  </a:lnTo>
                  <a:lnTo>
                    <a:pt x="152" y="5"/>
                  </a:lnTo>
                  <a:lnTo>
                    <a:pt x="154" y="5"/>
                  </a:lnTo>
                  <a:lnTo>
                    <a:pt x="155" y="5"/>
                  </a:lnTo>
                  <a:lnTo>
                    <a:pt x="156" y="5"/>
                  </a:lnTo>
                  <a:lnTo>
                    <a:pt x="157" y="5"/>
                  </a:lnTo>
                  <a:lnTo>
                    <a:pt x="158" y="4"/>
                  </a:lnTo>
                  <a:lnTo>
                    <a:pt x="159" y="4"/>
                  </a:lnTo>
                  <a:lnTo>
                    <a:pt x="161" y="4"/>
                  </a:lnTo>
                  <a:lnTo>
                    <a:pt x="162" y="3"/>
                  </a:lnTo>
                  <a:lnTo>
                    <a:pt x="164" y="2"/>
                  </a:lnTo>
                  <a:lnTo>
                    <a:pt x="161" y="5"/>
                  </a:lnTo>
                  <a:lnTo>
                    <a:pt x="159" y="7"/>
                  </a:lnTo>
                  <a:lnTo>
                    <a:pt x="156" y="10"/>
                  </a:lnTo>
                  <a:lnTo>
                    <a:pt x="153" y="13"/>
                  </a:lnTo>
                  <a:lnTo>
                    <a:pt x="151" y="15"/>
                  </a:lnTo>
                  <a:lnTo>
                    <a:pt x="148" y="18"/>
                  </a:lnTo>
                  <a:lnTo>
                    <a:pt x="146" y="21"/>
                  </a:lnTo>
                  <a:lnTo>
                    <a:pt x="143" y="23"/>
                  </a:lnTo>
                  <a:lnTo>
                    <a:pt x="141" y="26"/>
                  </a:lnTo>
                  <a:lnTo>
                    <a:pt x="139" y="28"/>
                  </a:lnTo>
                  <a:lnTo>
                    <a:pt x="136" y="30"/>
                  </a:lnTo>
                  <a:lnTo>
                    <a:pt x="134" y="32"/>
                  </a:lnTo>
                  <a:lnTo>
                    <a:pt x="133" y="34"/>
                  </a:lnTo>
                  <a:lnTo>
                    <a:pt x="131" y="35"/>
                  </a:lnTo>
                  <a:lnTo>
                    <a:pt x="130" y="36"/>
                  </a:lnTo>
                  <a:lnTo>
                    <a:pt x="129" y="37"/>
                  </a:lnTo>
                  <a:lnTo>
                    <a:pt x="126" y="38"/>
                  </a:lnTo>
                  <a:lnTo>
                    <a:pt x="123" y="39"/>
                  </a:lnTo>
                  <a:lnTo>
                    <a:pt x="120" y="40"/>
                  </a:lnTo>
                  <a:lnTo>
                    <a:pt x="118" y="41"/>
                  </a:lnTo>
                  <a:lnTo>
                    <a:pt x="115" y="42"/>
                  </a:lnTo>
                  <a:lnTo>
                    <a:pt x="112" y="43"/>
                  </a:lnTo>
                  <a:lnTo>
                    <a:pt x="110" y="44"/>
                  </a:lnTo>
                  <a:lnTo>
                    <a:pt x="107" y="44"/>
                  </a:lnTo>
                  <a:lnTo>
                    <a:pt x="105" y="45"/>
                  </a:lnTo>
                  <a:lnTo>
                    <a:pt x="102" y="45"/>
                  </a:lnTo>
                  <a:lnTo>
                    <a:pt x="100" y="46"/>
                  </a:lnTo>
                  <a:lnTo>
                    <a:pt x="97" y="46"/>
                  </a:lnTo>
                  <a:lnTo>
                    <a:pt x="95" y="46"/>
                  </a:lnTo>
                  <a:lnTo>
                    <a:pt x="92" y="46"/>
                  </a:lnTo>
                  <a:lnTo>
                    <a:pt x="90" y="46"/>
                  </a:lnTo>
                  <a:lnTo>
                    <a:pt x="88" y="46"/>
                  </a:lnTo>
                  <a:lnTo>
                    <a:pt x="85" y="46"/>
                  </a:lnTo>
                  <a:lnTo>
                    <a:pt x="83" y="46"/>
                  </a:lnTo>
                  <a:lnTo>
                    <a:pt x="80" y="46"/>
                  </a:lnTo>
                  <a:lnTo>
                    <a:pt x="78" y="46"/>
                  </a:lnTo>
                  <a:lnTo>
                    <a:pt x="76" y="46"/>
                  </a:lnTo>
                  <a:lnTo>
                    <a:pt x="73" y="45"/>
                  </a:lnTo>
                  <a:lnTo>
                    <a:pt x="71" y="45"/>
                  </a:lnTo>
                  <a:lnTo>
                    <a:pt x="68" y="45"/>
                  </a:lnTo>
                  <a:lnTo>
                    <a:pt x="66" y="44"/>
                  </a:lnTo>
                  <a:lnTo>
                    <a:pt x="63" y="44"/>
                  </a:lnTo>
                  <a:lnTo>
                    <a:pt x="60" y="43"/>
                  </a:lnTo>
                  <a:lnTo>
                    <a:pt x="58" y="43"/>
                  </a:lnTo>
                  <a:lnTo>
                    <a:pt x="52" y="41"/>
                  </a:lnTo>
                  <a:lnTo>
                    <a:pt x="47" y="40"/>
                  </a:lnTo>
                  <a:lnTo>
                    <a:pt x="44" y="38"/>
                  </a:lnTo>
                  <a:lnTo>
                    <a:pt x="41" y="35"/>
                  </a:lnTo>
                  <a:lnTo>
                    <a:pt x="38" y="33"/>
                  </a:lnTo>
                  <a:lnTo>
                    <a:pt x="35" y="30"/>
                  </a:lnTo>
                  <a:lnTo>
                    <a:pt x="31" y="27"/>
                  </a:lnTo>
                  <a:lnTo>
                    <a:pt x="28" y="24"/>
                  </a:lnTo>
                  <a:lnTo>
                    <a:pt x="24" y="20"/>
                  </a:lnTo>
                  <a:lnTo>
                    <a:pt x="21" y="17"/>
                  </a:lnTo>
                  <a:lnTo>
                    <a:pt x="17" y="14"/>
                  </a:lnTo>
                  <a:lnTo>
                    <a:pt x="14" y="11"/>
                  </a:lnTo>
                  <a:lnTo>
                    <a:pt x="11" y="9"/>
                  </a:lnTo>
                  <a:lnTo>
                    <a:pt x="8" y="6"/>
                  </a:lnTo>
                  <a:lnTo>
                    <a:pt x="5" y="4"/>
                  </a:lnTo>
                  <a:lnTo>
                    <a:pt x="3" y="2"/>
                  </a:lnTo>
                  <a:lnTo>
                    <a:pt x="2" y="2"/>
                  </a:lnTo>
                  <a:lnTo>
                    <a:pt x="1" y="1"/>
                  </a:lnTo>
                  <a:lnTo>
                    <a:pt x="0" y="0"/>
                  </a:lnTo>
                  <a:lnTo>
                    <a:pt x="0" y="0"/>
                  </a:lnTo>
                  <a:close/>
                </a:path>
              </a:pathLst>
            </a:custGeom>
            <a:solidFill>
              <a:srgbClr val="37322C"/>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98" name="Freeform 39"/>
            <p:cNvSpPr>
              <a:spLocks/>
            </p:cNvSpPr>
            <p:nvPr/>
          </p:nvSpPr>
          <p:spPr bwMode="auto">
            <a:xfrm>
              <a:off x="1415" y="1102"/>
              <a:ext cx="236" cy="446"/>
            </a:xfrm>
            <a:custGeom>
              <a:avLst/>
              <a:gdLst>
                <a:gd name="T0" fmla="*/ 203 w 236"/>
                <a:gd name="T1" fmla="*/ 43 h 446"/>
                <a:gd name="T2" fmla="*/ 183 w 236"/>
                <a:gd name="T3" fmla="*/ 96 h 446"/>
                <a:gd name="T4" fmla="*/ 164 w 236"/>
                <a:gd name="T5" fmla="*/ 145 h 446"/>
                <a:gd name="T6" fmla="*/ 151 w 236"/>
                <a:gd name="T7" fmla="*/ 191 h 446"/>
                <a:gd name="T8" fmla="*/ 147 w 236"/>
                <a:gd name="T9" fmla="*/ 235 h 446"/>
                <a:gd name="T10" fmla="*/ 155 w 236"/>
                <a:gd name="T11" fmla="*/ 277 h 446"/>
                <a:gd name="T12" fmla="*/ 179 w 236"/>
                <a:gd name="T13" fmla="*/ 319 h 446"/>
                <a:gd name="T14" fmla="*/ 222 w 236"/>
                <a:gd name="T15" fmla="*/ 362 h 446"/>
                <a:gd name="T16" fmla="*/ 216 w 236"/>
                <a:gd name="T17" fmla="*/ 372 h 446"/>
                <a:gd name="T18" fmla="*/ 195 w 236"/>
                <a:gd name="T19" fmla="*/ 369 h 446"/>
                <a:gd name="T20" fmla="*/ 178 w 236"/>
                <a:gd name="T21" fmla="*/ 365 h 446"/>
                <a:gd name="T22" fmla="*/ 164 w 236"/>
                <a:gd name="T23" fmla="*/ 358 h 446"/>
                <a:gd name="T24" fmla="*/ 153 w 236"/>
                <a:gd name="T25" fmla="*/ 350 h 446"/>
                <a:gd name="T26" fmla="*/ 141 w 236"/>
                <a:gd name="T27" fmla="*/ 340 h 446"/>
                <a:gd name="T28" fmla="*/ 123 w 236"/>
                <a:gd name="T29" fmla="*/ 322 h 446"/>
                <a:gd name="T30" fmla="*/ 112 w 236"/>
                <a:gd name="T31" fmla="*/ 318 h 446"/>
                <a:gd name="T32" fmla="*/ 118 w 236"/>
                <a:gd name="T33" fmla="*/ 341 h 446"/>
                <a:gd name="T34" fmla="*/ 127 w 236"/>
                <a:gd name="T35" fmla="*/ 361 h 446"/>
                <a:gd name="T36" fmla="*/ 139 w 236"/>
                <a:gd name="T37" fmla="*/ 378 h 446"/>
                <a:gd name="T38" fmla="*/ 154 w 236"/>
                <a:gd name="T39" fmla="*/ 393 h 446"/>
                <a:gd name="T40" fmla="*/ 171 w 236"/>
                <a:gd name="T41" fmla="*/ 406 h 446"/>
                <a:gd name="T42" fmla="*/ 190 w 236"/>
                <a:gd name="T43" fmla="*/ 417 h 446"/>
                <a:gd name="T44" fmla="*/ 211 w 236"/>
                <a:gd name="T45" fmla="*/ 426 h 446"/>
                <a:gd name="T46" fmla="*/ 225 w 236"/>
                <a:gd name="T47" fmla="*/ 434 h 446"/>
                <a:gd name="T48" fmla="*/ 213 w 236"/>
                <a:gd name="T49" fmla="*/ 438 h 446"/>
                <a:gd name="T50" fmla="*/ 203 w 236"/>
                <a:gd name="T51" fmla="*/ 442 h 446"/>
                <a:gd name="T52" fmla="*/ 193 w 236"/>
                <a:gd name="T53" fmla="*/ 445 h 446"/>
                <a:gd name="T54" fmla="*/ 133 w 236"/>
                <a:gd name="T55" fmla="*/ 446 h 446"/>
                <a:gd name="T56" fmla="*/ 126 w 236"/>
                <a:gd name="T57" fmla="*/ 444 h 446"/>
                <a:gd name="T58" fmla="*/ 119 w 236"/>
                <a:gd name="T59" fmla="*/ 441 h 446"/>
                <a:gd name="T60" fmla="*/ 112 w 236"/>
                <a:gd name="T61" fmla="*/ 437 h 446"/>
                <a:gd name="T62" fmla="*/ 104 w 236"/>
                <a:gd name="T63" fmla="*/ 433 h 446"/>
                <a:gd name="T64" fmla="*/ 89 w 236"/>
                <a:gd name="T65" fmla="*/ 423 h 446"/>
                <a:gd name="T66" fmla="*/ 71 w 236"/>
                <a:gd name="T67" fmla="*/ 411 h 446"/>
                <a:gd name="T68" fmla="*/ 77 w 236"/>
                <a:gd name="T69" fmla="*/ 421 h 446"/>
                <a:gd name="T70" fmla="*/ 82 w 236"/>
                <a:gd name="T71" fmla="*/ 430 h 446"/>
                <a:gd name="T72" fmla="*/ 86 w 236"/>
                <a:gd name="T73" fmla="*/ 438 h 446"/>
                <a:gd name="T74" fmla="*/ 91 w 236"/>
                <a:gd name="T75" fmla="*/ 446 h 446"/>
                <a:gd name="T76" fmla="*/ 6 w 236"/>
                <a:gd name="T77" fmla="*/ 439 h 446"/>
                <a:gd name="T78" fmla="*/ 4 w 236"/>
                <a:gd name="T79" fmla="*/ 428 h 446"/>
                <a:gd name="T80" fmla="*/ 1 w 236"/>
                <a:gd name="T81" fmla="*/ 416 h 446"/>
                <a:gd name="T82" fmla="*/ 0 w 236"/>
                <a:gd name="T83" fmla="*/ 403 h 446"/>
                <a:gd name="T84" fmla="*/ 0 w 236"/>
                <a:gd name="T85" fmla="*/ 389 h 446"/>
                <a:gd name="T86" fmla="*/ 1 w 236"/>
                <a:gd name="T87" fmla="*/ 374 h 446"/>
                <a:gd name="T88" fmla="*/ 4 w 236"/>
                <a:gd name="T89" fmla="*/ 360 h 446"/>
                <a:gd name="T90" fmla="*/ 7 w 236"/>
                <a:gd name="T91" fmla="*/ 346 h 446"/>
                <a:gd name="T92" fmla="*/ 20 w 236"/>
                <a:gd name="T93" fmla="*/ 329 h 446"/>
                <a:gd name="T94" fmla="*/ 37 w 236"/>
                <a:gd name="T95" fmla="*/ 309 h 446"/>
                <a:gd name="T96" fmla="*/ 54 w 236"/>
                <a:gd name="T97" fmla="*/ 286 h 446"/>
                <a:gd name="T98" fmla="*/ 72 w 236"/>
                <a:gd name="T99" fmla="*/ 261 h 446"/>
                <a:gd name="T100" fmla="*/ 88 w 236"/>
                <a:gd name="T101" fmla="*/ 232 h 446"/>
                <a:gd name="T102" fmla="*/ 103 w 236"/>
                <a:gd name="T103" fmla="*/ 202 h 446"/>
                <a:gd name="T104" fmla="*/ 116 w 236"/>
                <a:gd name="T105" fmla="*/ 169 h 446"/>
                <a:gd name="T106" fmla="*/ 126 w 236"/>
                <a:gd name="T107" fmla="*/ 134 h 446"/>
                <a:gd name="T108" fmla="*/ 135 w 236"/>
                <a:gd name="T109" fmla="*/ 114 h 446"/>
                <a:gd name="T110" fmla="*/ 145 w 236"/>
                <a:gd name="T111" fmla="*/ 99 h 446"/>
                <a:gd name="T112" fmla="*/ 155 w 236"/>
                <a:gd name="T113" fmla="*/ 83 h 446"/>
                <a:gd name="T114" fmla="*/ 166 w 236"/>
                <a:gd name="T115" fmla="*/ 68 h 4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36" h="446">
                  <a:moveTo>
                    <a:pt x="217" y="0"/>
                  </a:moveTo>
                  <a:lnTo>
                    <a:pt x="213" y="14"/>
                  </a:lnTo>
                  <a:lnTo>
                    <a:pt x="208" y="29"/>
                  </a:lnTo>
                  <a:lnTo>
                    <a:pt x="203" y="43"/>
                  </a:lnTo>
                  <a:lnTo>
                    <a:pt x="198" y="57"/>
                  </a:lnTo>
                  <a:lnTo>
                    <a:pt x="193" y="70"/>
                  </a:lnTo>
                  <a:lnTo>
                    <a:pt x="188" y="83"/>
                  </a:lnTo>
                  <a:lnTo>
                    <a:pt x="183" y="96"/>
                  </a:lnTo>
                  <a:lnTo>
                    <a:pt x="178" y="109"/>
                  </a:lnTo>
                  <a:lnTo>
                    <a:pt x="173" y="121"/>
                  </a:lnTo>
                  <a:lnTo>
                    <a:pt x="168" y="133"/>
                  </a:lnTo>
                  <a:lnTo>
                    <a:pt x="164" y="145"/>
                  </a:lnTo>
                  <a:lnTo>
                    <a:pt x="160" y="157"/>
                  </a:lnTo>
                  <a:lnTo>
                    <a:pt x="157" y="169"/>
                  </a:lnTo>
                  <a:lnTo>
                    <a:pt x="154" y="180"/>
                  </a:lnTo>
                  <a:lnTo>
                    <a:pt x="151" y="191"/>
                  </a:lnTo>
                  <a:lnTo>
                    <a:pt x="149" y="202"/>
                  </a:lnTo>
                  <a:lnTo>
                    <a:pt x="148" y="213"/>
                  </a:lnTo>
                  <a:lnTo>
                    <a:pt x="147" y="224"/>
                  </a:lnTo>
                  <a:lnTo>
                    <a:pt x="147" y="235"/>
                  </a:lnTo>
                  <a:lnTo>
                    <a:pt x="148" y="245"/>
                  </a:lnTo>
                  <a:lnTo>
                    <a:pt x="149" y="256"/>
                  </a:lnTo>
                  <a:lnTo>
                    <a:pt x="152" y="266"/>
                  </a:lnTo>
                  <a:lnTo>
                    <a:pt x="155" y="277"/>
                  </a:lnTo>
                  <a:lnTo>
                    <a:pt x="160" y="287"/>
                  </a:lnTo>
                  <a:lnTo>
                    <a:pt x="165" y="298"/>
                  </a:lnTo>
                  <a:lnTo>
                    <a:pt x="171" y="309"/>
                  </a:lnTo>
                  <a:lnTo>
                    <a:pt x="179" y="319"/>
                  </a:lnTo>
                  <a:lnTo>
                    <a:pt x="188" y="330"/>
                  </a:lnTo>
                  <a:lnTo>
                    <a:pt x="198" y="341"/>
                  </a:lnTo>
                  <a:lnTo>
                    <a:pt x="209" y="352"/>
                  </a:lnTo>
                  <a:lnTo>
                    <a:pt x="222" y="362"/>
                  </a:lnTo>
                  <a:lnTo>
                    <a:pt x="236" y="373"/>
                  </a:lnTo>
                  <a:lnTo>
                    <a:pt x="229" y="373"/>
                  </a:lnTo>
                  <a:lnTo>
                    <a:pt x="222" y="373"/>
                  </a:lnTo>
                  <a:lnTo>
                    <a:pt x="216" y="372"/>
                  </a:lnTo>
                  <a:lnTo>
                    <a:pt x="210" y="372"/>
                  </a:lnTo>
                  <a:lnTo>
                    <a:pt x="205" y="371"/>
                  </a:lnTo>
                  <a:lnTo>
                    <a:pt x="200" y="370"/>
                  </a:lnTo>
                  <a:lnTo>
                    <a:pt x="195" y="369"/>
                  </a:lnTo>
                  <a:lnTo>
                    <a:pt x="190" y="368"/>
                  </a:lnTo>
                  <a:lnTo>
                    <a:pt x="186" y="367"/>
                  </a:lnTo>
                  <a:lnTo>
                    <a:pt x="182" y="366"/>
                  </a:lnTo>
                  <a:lnTo>
                    <a:pt x="178" y="365"/>
                  </a:lnTo>
                  <a:lnTo>
                    <a:pt x="174" y="363"/>
                  </a:lnTo>
                  <a:lnTo>
                    <a:pt x="171" y="362"/>
                  </a:lnTo>
                  <a:lnTo>
                    <a:pt x="168" y="360"/>
                  </a:lnTo>
                  <a:lnTo>
                    <a:pt x="164" y="358"/>
                  </a:lnTo>
                  <a:lnTo>
                    <a:pt x="161" y="356"/>
                  </a:lnTo>
                  <a:lnTo>
                    <a:pt x="158" y="354"/>
                  </a:lnTo>
                  <a:lnTo>
                    <a:pt x="155" y="352"/>
                  </a:lnTo>
                  <a:lnTo>
                    <a:pt x="153" y="350"/>
                  </a:lnTo>
                  <a:lnTo>
                    <a:pt x="150" y="348"/>
                  </a:lnTo>
                  <a:lnTo>
                    <a:pt x="147" y="345"/>
                  </a:lnTo>
                  <a:lnTo>
                    <a:pt x="144" y="343"/>
                  </a:lnTo>
                  <a:lnTo>
                    <a:pt x="141" y="340"/>
                  </a:lnTo>
                  <a:lnTo>
                    <a:pt x="139" y="337"/>
                  </a:lnTo>
                  <a:lnTo>
                    <a:pt x="133" y="332"/>
                  </a:lnTo>
                  <a:lnTo>
                    <a:pt x="126" y="326"/>
                  </a:lnTo>
                  <a:lnTo>
                    <a:pt x="123" y="322"/>
                  </a:lnTo>
                  <a:lnTo>
                    <a:pt x="119" y="319"/>
                  </a:lnTo>
                  <a:lnTo>
                    <a:pt x="116" y="316"/>
                  </a:lnTo>
                  <a:lnTo>
                    <a:pt x="112" y="312"/>
                  </a:lnTo>
                  <a:lnTo>
                    <a:pt x="112" y="318"/>
                  </a:lnTo>
                  <a:lnTo>
                    <a:pt x="113" y="324"/>
                  </a:lnTo>
                  <a:lnTo>
                    <a:pt x="115" y="330"/>
                  </a:lnTo>
                  <a:lnTo>
                    <a:pt x="116" y="336"/>
                  </a:lnTo>
                  <a:lnTo>
                    <a:pt x="118" y="341"/>
                  </a:lnTo>
                  <a:lnTo>
                    <a:pt x="120" y="346"/>
                  </a:lnTo>
                  <a:lnTo>
                    <a:pt x="122" y="351"/>
                  </a:lnTo>
                  <a:lnTo>
                    <a:pt x="124" y="356"/>
                  </a:lnTo>
                  <a:lnTo>
                    <a:pt x="127" y="361"/>
                  </a:lnTo>
                  <a:lnTo>
                    <a:pt x="130" y="365"/>
                  </a:lnTo>
                  <a:lnTo>
                    <a:pt x="133" y="370"/>
                  </a:lnTo>
                  <a:lnTo>
                    <a:pt x="136" y="374"/>
                  </a:lnTo>
                  <a:lnTo>
                    <a:pt x="139" y="378"/>
                  </a:lnTo>
                  <a:lnTo>
                    <a:pt x="142" y="382"/>
                  </a:lnTo>
                  <a:lnTo>
                    <a:pt x="146" y="386"/>
                  </a:lnTo>
                  <a:lnTo>
                    <a:pt x="150" y="389"/>
                  </a:lnTo>
                  <a:lnTo>
                    <a:pt x="154" y="393"/>
                  </a:lnTo>
                  <a:lnTo>
                    <a:pt x="158" y="396"/>
                  </a:lnTo>
                  <a:lnTo>
                    <a:pt x="162" y="400"/>
                  </a:lnTo>
                  <a:lnTo>
                    <a:pt x="166" y="403"/>
                  </a:lnTo>
                  <a:lnTo>
                    <a:pt x="171" y="406"/>
                  </a:lnTo>
                  <a:lnTo>
                    <a:pt x="175" y="409"/>
                  </a:lnTo>
                  <a:lnTo>
                    <a:pt x="180" y="412"/>
                  </a:lnTo>
                  <a:lnTo>
                    <a:pt x="185" y="414"/>
                  </a:lnTo>
                  <a:lnTo>
                    <a:pt x="190" y="417"/>
                  </a:lnTo>
                  <a:lnTo>
                    <a:pt x="195" y="419"/>
                  </a:lnTo>
                  <a:lnTo>
                    <a:pt x="200" y="422"/>
                  </a:lnTo>
                  <a:lnTo>
                    <a:pt x="206" y="424"/>
                  </a:lnTo>
                  <a:lnTo>
                    <a:pt x="211" y="426"/>
                  </a:lnTo>
                  <a:lnTo>
                    <a:pt x="217" y="428"/>
                  </a:lnTo>
                  <a:lnTo>
                    <a:pt x="222" y="430"/>
                  </a:lnTo>
                  <a:lnTo>
                    <a:pt x="228" y="432"/>
                  </a:lnTo>
                  <a:lnTo>
                    <a:pt x="225" y="434"/>
                  </a:lnTo>
                  <a:lnTo>
                    <a:pt x="222" y="435"/>
                  </a:lnTo>
                  <a:lnTo>
                    <a:pt x="219" y="436"/>
                  </a:lnTo>
                  <a:lnTo>
                    <a:pt x="216" y="437"/>
                  </a:lnTo>
                  <a:lnTo>
                    <a:pt x="213" y="438"/>
                  </a:lnTo>
                  <a:lnTo>
                    <a:pt x="211" y="439"/>
                  </a:lnTo>
                  <a:lnTo>
                    <a:pt x="208" y="440"/>
                  </a:lnTo>
                  <a:lnTo>
                    <a:pt x="205" y="441"/>
                  </a:lnTo>
                  <a:lnTo>
                    <a:pt x="203" y="442"/>
                  </a:lnTo>
                  <a:lnTo>
                    <a:pt x="200" y="442"/>
                  </a:lnTo>
                  <a:lnTo>
                    <a:pt x="198" y="443"/>
                  </a:lnTo>
                  <a:lnTo>
                    <a:pt x="195" y="444"/>
                  </a:lnTo>
                  <a:lnTo>
                    <a:pt x="193" y="445"/>
                  </a:lnTo>
                  <a:lnTo>
                    <a:pt x="190" y="445"/>
                  </a:lnTo>
                  <a:lnTo>
                    <a:pt x="188" y="446"/>
                  </a:lnTo>
                  <a:lnTo>
                    <a:pt x="186" y="446"/>
                  </a:lnTo>
                  <a:lnTo>
                    <a:pt x="133" y="446"/>
                  </a:lnTo>
                  <a:lnTo>
                    <a:pt x="131" y="446"/>
                  </a:lnTo>
                  <a:lnTo>
                    <a:pt x="130" y="445"/>
                  </a:lnTo>
                  <a:lnTo>
                    <a:pt x="128" y="445"/>
                  </a:lnTo>
                  <a:lnTo>
                    <a:pt x="126" y="444"/>
                  </a:lnTo>
                  <a:lnTo>
                    <a:pt x="124" y="443"/>
                  </a:lnTo>
                  <a:lnTo>
                    <a:pt x="123" y="443"/>
                  </a:lnTo>
                  <a:lnTo>
                    <a:pt x="121" y="442"/>
                  </a:lnTo>
                  <a:lnTo>
                    <a:pt x="119" y="441"/>
                  </a:lnTo>
                  <a:lnTo>
                    <a:pt x="117" y="440"/>
                  </a:lnTo>
                  <a:lnTo>
                    <a:pt x="115" y="439"/>
                  </a:lnTo>
                  <a:lnTo>
                    <a:pt x="114" y="438"/>
                  </a:lnTo>
                  <a:lnTo>
                    <a:pt x="112" y="437"/>
                  </a:lnTo>
                  <a:lnTo>
                    <a:pt x="110" y="436"/>
                  </a:lnTo>
                  <a:lnTo>
                    <a:pt x="108" y="435"/>
                  </a:lnTo>
                  <a:lnTo>
                    <a:pt x="106" y="434"/>
                  </a:lnTo>
                  <a:lnTo>
                    <a:pt x="104" y="433"/>
                  </a:lnTo>
                  <a:lnTo>
                    <a:pt x="101" y="431"/>
                  </a:lnTo>
                  <a:lnTo>
                    <a:pt x="97" y="429"/>
                  </a:lnTo>
                  <a:lnTo>
                    <a:pt x="93" y="426"/>
                  </a:lnTo>
                  <a:lnTo>
                    <a:pt x="89" y="423"/>
                  </a:lnTo>
                  <a:lnTo>
                    <a:pt x="85" y="420"/>
                  </a:lnTo>
                  <a:lnTo>
                    <a:pt x="80" y="417"/>
                  </a:lnTo>
                  <a:lnTo>
                    <a:pt x="76" y="414"/>
                  </a:lnTo>
                  <a:lnTo>
                    <a:pt x="71" y="411"/>
                  </a:lnTo>
                  <a:lnTo>
                    <a:pt x="73" y="414"/>
                  </a:lnTo>
                  <a:lnTo>
                    <a:pt x="74" y="416"/>
                  </a:lnTo>
                  <a:lnTo>
                    <a:pt x="75" y="418"/>
                  </a:lnTo>
                  <a:lnTo>
                    <a:pt x="77" y="421"/>
                  </a:lnTo>
                  <a:lnTo>
                    <a:pt x="78" y="423"/>
                  </a:lnTo>
                  <a:lnTo>
                    <a:pt x="79" y="425"/>
                  </a:lnTo>
                  <a:lnTo>
                    <a:pt x="80" y="428"/>
                  </a:lnTo>
                  <a:lnTo>
                    <a:pt x="82" y="430"/>
                  </a:lnTo>
                  <a:lnTo>
                    <a:pt x="83" y="432"/>
                  </a:lnTo>
                  <a:lnTo>
                    <a:pt x="84" y="434"/>
                  </a:lnTo>
                  <a:lnTo>
                    <a:pt x="85" y="436"/>
                  </a:lnTo>
                  <a:lnTo>
                    <a:pt x="86" y="438"/>
                  </a:lnTo>
                  <a:lnTo>
                    <a:pt x="87" y="440"/>
                  </a:lnTo>
                  <a:lnTo>
                    <a:pt x="89" y="442"/>
                  </a:lnTo>
                  <a:lnTo>
                    <a:pt x="90" y="444"/>
                  </a:lnTo>
                  <a:lnTo>
                    <a:pt x="91" y="446"/>
                  </a:lnTo>
                  <a:lnTo>
                    <a:pt x="9" y="446"/>
                  </a:lnTo>
                  <a:lnTo>
                    <a:pt x="8" y="444"/>
                  </a:lnTo>
                  <a:lnTo>
                    <a:pt x="7" y="441"/>
                  </a:lnTo>
                  <a:lnTo>
                    <a:pt x="6" y="439"/>
                  </a:lnTo>
                  <a:lnTo>
                    <a:pt x="6" y="436"/>
                  </a:lnTo>
                  <a:lnTo>
                    <a:pt x="5" y="433"/>
                  </a:lnTo>
                  <a:lnTo>
                    <a:pt x="4" y="431"/>
                  </a:lnTo>
                  <a:lnTo>
                    <a:pt x="4" y="428"/>
                  </a:lnTo>
                  <a:lnTo>
                    <a:pt x="3" y="425"/>
                  </a:lnTo>
                  <a:lnTo>
                    <a:pt x="2" y="422"/>
                  </a:lnTo>
                  <a:lnTo>
                    <a:pt x="2" y="419"/>
                  </a:lnTo>
                  <a:lnTo>
                    <a:pt x="1" y="416"/>
                  </a:lnTo>
                  <a:lnTo>
                    <a:pt x="1" y="413"/>
                  </a:lnTo>
                  <a:lnTo>
                    <a:pt x="1" y="410"/>
                  </a:lnTo>
                  <a:lnTo>
                    <a:pt x="0" y="407"/>
                  </a:lnTo>
                  <a:lnTo>
                    <a:pt x="0" y="403"/>
                  </a:lnTo>
                  <a:lnTo>
                    <a:pt x="0" y="400"/>
                  </a:lnTo>
                  <a:lnTo>
                    <a:pt x="0" y="396"/>
                  </a:lnTo>
                  <a:lnTo>
                    <a:pt x="0" y="393"/>
                  </a:lnTo>
                  <a:lnTo>
                    <a:pt x="0" y="389"/>
                  </a:lnTo>
                  <a:lnTo>
                    <a:pt x="0" y="385"/>
                  </a:lnTo>
                  <a:lnTo>
                    <a:pt x="0" y="382"/>
                  </a:lnTo>
                  <a:lnTo>
                    <a:pt x="1" y="378"/>
                  </a:lnTo>
                  <a:lnTo>
                    <a:pt x="1" y="374"/>
                  </a:lnTo>
                  <a:lnTo>
                    <a:pt x="2" y="371"/>
                  </a:lnTo>
                  <a:lnTo>
                    <a:pt x="2" y="367"/>
                  </a:lnTo>
                  <a:lnTo>
                    <a:pt x="3" y="364"/>
                  </a:lnTo>
                  <a:lnTo>
                    <a:pt x="4" y="360"/>
                  </a:lnTo>
                  <a:lnTo>
                    <a:pt x="4" y="357"/>
                  </a:lnTo>
                  <a:lnTo>
                    <a:pt x="5" y="353"/>
                  </a:lnTo>
                  <a:lnTo>
                    <a:pt x="6" y="350"/>
                  </a:lnTo>
                  <a:lnTo>
                    <a:pt x="7" y="346"/>
                  </a:lnTo>
                  <a:lnTo>
                    <a:pt x="9" y="343"/>
                  </a:lnTo>
                  <a:lnTo>
                    <a:pt x="12" y="338"/>
                  </a:lnTo>
                  <a:lnTo>
                    <a:pt x="16" y="334"/>
                  </a:lnTo>
                  <a:lnTo>
                    <a:pt x="20" y="329"/>
                  </a:lnTo>
                  <a:lnTo>
                    <a:pt x="24" y="325"/>
                  </a:lnTo>
                  <a:lnTo>
                    <a:pt x="28" y="320"/>
                  </a:lnTo>
                  <a:lnTo>
                    <a:pt x="33" y="315"/>
                  </a:lnTo>
                  <a:lnTo>
                    <a:pt x="37" y="309"/>
                  </a:lnTo>
                  <a:lnTo>
                    <a:pt x="41" y="304"/>
                  </a:lnTo>
                  <a:lnTo>
                    <a:pt x="46" y="298"/>
                  </a:lnTo>
                  <a:lnTo>
                    <a:pt x="50" y="292"/>
                  </a:lnTo>
                  <a:lnTo>
                    <a:pt x="54" y="286"/>
                  </a:lnTo>
                  <a:lnTo>
                    <a:pt x="59" y="280"/>
                  </a:lnTo>
                  <a:lnTo>
                    <a:pt x="63" y="274"/>
                  </a:lnTo>
                  <a:lnTo>
                    <a:pt x="67" y="267"/>
                  </a:lnTo>
                  <a:lnTo>
                    <a:pt x="72" y="261"/>
                  </a:lnTo>
                  <a:lnTo>
                    <a:pt x="76" y="254"/>
                  </a:lnTo>
                  <a:lnTo>
                    <a:pt x="80" y="247"/>
                  </a:lnTo>
                  <a:lnTo>
                    <a:pt x="84" y="240"/>
                  </a:lnTo>
                  <a:lnTo>
                    <a:pt x="88" y="232"/>
                  </a:lnTo>
                  <a:lnTo>
                    <a:pt x="92" y="225"/>
                  </a:lnTo>
                  <a:lnTo>
                    <a:pt x="96" y="217"/>
                  </a:lnTo>
                  <a:lnTo>
                    <a:pt x="100" y="210"/>
                  </a:lnTo>
                  <a:lnTo>
                    <a:pt x="103" y="202"/>
                  </a:lnTo>
                  <a:lnTo>
                    <a:pt x="107" y="194"/>
                  </a:lnTo>
                  <a:lnTo>
                    <a:pt x="110" y="186"/>
                  </a:lnTo>
                  <a:lnTo>
                    <a:pt x="113" y="177"/>
                  </a:lnTo>
                  <a:lnTo>
                    <a:pt x="116" y="169"/>
                  </a:lnTo>
                  <a:lnTo>
                    <a:pt x="119" y="160"/>
                  </a:lnTo>
                  <a:lnTo>
                    <a:pt x="122" y="152"/>
                  </a:lnTo>
                  <a:lnTo>
                    <a:pt x="124" y="143"/>
                  </a:lnTo>
                  <a:lnTo>
                    <a:pt x="126" y="134"/>
                  </a:lnTo>
                  <a:lnTo>
                    <a:pt x="128" y="125"/>
                  </a:lnTo>
                  <a:lnTo>
                    <a:pt x="131" y="121"/>
                  </a:lnTo>
                  <a:lnTo>
                    <a:pt x="133" y="118"/>
                  </a:lnTo>
                  <a:lnTo>
                    <a:pt x="135" y="114"/>
                  </a:lnTo>
                  <a:lnTo>
                    <a:pt x="137" y="110"/>
                  </a:lnTo>
                  <a:lnTo>
                    <a:pt x="140" y="106"/>
                  </a:lnTo>
                  <a:lnTo>
                    <a:pt x="142" y="102"/>
                  </a:lnTo>
                  <a:lnTo>
                    <a:pt x="145" y="99"/>
                  </a:lnTo>
                  <a:lnTo>
                    <a:pt x="147" y="95"/>
                  </a:lnTo>
                  <a:lnTo>
                    <a:pt x="150" y="91"/>
                  </a:lnTo>
                  <a:lnTo>
                    <a:pt x="152" y="87"/>
                  </a:lnTo>
                  <a:lnTo>
                    <a:pt x="155" y="83"/>
                  </a:lnTo>
                  <a:lnTo>
                    <a:pt x="158" y="80"/>
                  </a:lnTo>
                  <a:lnTo>
                    <a:pt x="160" y="76"/>
                  </a:lnTo>
                  <a:lnTo>
                    <a:pt x="163" y="72"/>
                  </a:lnTo>
                  <a:lnTo>
                    <a:pt x="166" y="68"/>
                  </a:lnTo>
                  <a:lnTo>
                    <a:pt x="168" y="64"/>
                  </a:lnTo>
                  <a:lnTo>
                    <a:pt x="217" y="0"/>
                  </a:lnTo>
                  <a:close/>
                </a:path>
              </a:pathLst>
            </a:custGeom>
            <a:solidFill>
              <a:srgbClr val="D4943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199" name="Freeform 40"/>
            <p:cNvSpPr>
              <a:spLocks/>
            </p:cNvSpPr>
            <p:nvPr/>
          </p:nvSpPr>
          <p:spPr bwMode="auto">
            <a:xfrm>
              <a:off x="1473" y="1262"/>
              <a:ext cx="89" cy="278"/>
            </a:xfrm>
            <a:custGeom>
              <a:avLst/>
              <a:gdLst>
                <a:gd name="T0" fmla="*/ 78 w 89"/>
                <a:gd name="T1" fmla="*/ 7 h 278"/>
                <a:gd name="T2" fmla="*/ 68 w 89"/>
                <a:gd name="T3" fmla="*/ 23 h 278"/>
                <a:gd name="T4" fmla="*/ 60 w 89"/>
                <a:gd name="T5" fmla="*/ 37 h 278"/>
                <a:gd name="T6" fmla="*/ 51 w 89"/>
                <a:gd name="T7" fmla="*/ 51 h 278"/>
                <a:gd name="T8" fmla="*/ 42 w 89"/>
                <a:gd name="T9" fmla="*/ 68 h 278"/>
                <a:gd name="T10" fmla="*/ 33 w 89"/>
                <a:gd name="T11" fmla="*/ 85 h 278"/>
                <a:gd name="T12" fmla="*/ 24 w 89"/>
                <a:gd name="T13" fmla="*/ 102 h 278"/>
                <a:gd name="T14" fmla="*/ 17 w 89"/>
                <a:gd name="T15" fmla="*/ 121 h 278"/>
                <a:gd name="T16" fmla="*/ 10 w 89"/>
                <a:gd name="T17" fmla="*/ 138 h 278"/>
                <a:gd name="T18" fmla="*/ 5 w 89"/>
                <a:gd name="T19" fmla="*/ 156 h 278"/>
                <a:gd name="T20" fmla="*/ 1 w 89"/>
                <a:gd name="T21" fmla="*/ 173 h 278"/>
                <a:gd name="T22" fmla="*/ 0 w 89"/>
                <a:gd name="T23" fmla="*/ 188 h 278"/>
                <a:gd name="T24" fmla="*/ 2 w 89"/>
                <a:gd name="T25" fmla="*/ 203 h 278"/>
                <a:gd name="T26" fmla="*/ 6 w 89"/>
                <a:gd name="T27" fmla="*/ 215 h 278"/>
                <a:gd name="T28" fmla="*/ 14 w 89"/>
                <a:gd name="T29" fmla="*/ 225 h 278"/>
                <a:gd name="T30" fmla="*/ 89 w 89"/>
                <a:gd name="T31" fmla="*/ 278 h 278"/>
                <a:gd name="T32" fmla="*/ 87 w 89"/>
                <a:gd name="T33" fmla="*/ 272 h 278"/>
                <a:gd name="T34" fmla="*/ 85 w 89"/>
                <a:gd name="T35" fmla="*/ 267 h 278"/>
                <a:gd name="T36" fmla="*/ 82 w 89"/>
                <a:gd name="T37" fmla="*/ 262 h 278"/>
                <a:gd name="T38" fmla="*/ 79 w 89"/>
                <a:gd name="T39" fmla="*/ 256 h 278"/>
                <a:gd name="T40" fmla="*/ 76 w 89"/>
                <a:gd name="T41" fmla="*/ 251 h 278"/>
                <a:gd name="T42" fmla="*/ 72 w 89"/>
                <a:gd name="T43" fmla="*/ 245 h 278"/>
                <a:gd name="T44" fmla="*/ 65 w 89"/>
                <a:gd name="T45" fmla="*/ 234 h 278"/>
                <a:gd name="T46" fmla="*/ 58 w 89"/>
                <a:gd name="T47" fmla="*/ 222 h 278"/>
                <a:gd name="T48" fmla="*/ 55 w 89"/>
                <a:gd name="T49" fmla="*/ 217 h 278"/>
                <a:gd name="T50" fmla="*/ 52 w 89"/>
                <a:gd name="T51" fmla="*/ 211 h 278"/>
                <a:gd name="T52" fmla="*/ 49 w 89"/>
                <a:gd name="T53" fmla="*/ 205 h 278"/>
                <a:gd name="T54" fmla="*/ 46 w 89"/>
                <a:gd name="T55" fmla="*/ 200 h 278"/>
                <a:gd name="T56" fmla="*/ 44 w 89"/>
                <a:gd name="T57" fmla="*/ 194 h 278"/>
                <a:gd name="T58" fmla="*/ 42 w 89"/>
                <a:gd name="T59" fmla="*/ 188 h 278"/>
                <a:gd name="T60" fmla="*/ 40 w 89"/>
                <a:gd name="T61" fmla="*/ 178 h 278"/>
                <a:gd name="T62" fmla="*/ 39 w 89"/>
                <a:gd name="T63" fmla="*/ 167 h 278"/>
                <a:gd name="T64" fmla="*/ 39 w 89"/>
                <a:gd name="T65" fmla="*/ 156 h 278"/>
                <a:gd name="T66" fmla="*/ 40 w 89"/>
                <a:gd name="T67" fmla="*/ 144 h 278"/>
                <a:gd name="T68" fmla="*/ 42 w 89"/>
                <a:gd name="T69" fmla="*/ 132 h 278"/>
                <a:gd name="T70" fmla="*/ 45 w 89"/>
                <a:gd name="T71" fmla="*/ 119 h 278"/>
                <a:gd name="T72" fmla="*/ 48 w 89"/>
                <a:gd name="T73" fmla="*/ 107 h 278"/>
                <a:gd name="T74" fmla="*/ 52 w 89"/>
                <a:gd name="T75" fmla="*/ 94 h 278"/>
                <a:gd name="T76" fmla="*/ 56 w 89"/>
                <a:gd name="T77" fmla="*/ 82 h 278"/>
                <a:gd name="T78" fmla="*/ 60 w 89"/>
                <a:gd name="T79" fmla="*/ 69 h 278"/>
                <a:gd name="T80" fmla="*/ 68 w 89"/>
                <a:gd name="T81" fmla="*/ 45 h 278"/>
                <a:gd name="T82" fmla="*/ 73 w 89"/>
                <a:gd name="T83" fmla="*/ 33 h 278"/>
                <a:gd name="T84" fmla="*/ 76 w 89"/>
                <a:gd name="T85" fmla="*/ 22 h 278"/>
                <a:gd name="T86" fmla="*/ 80 w 89"/>
                <a:gd name="T87" fmla="*/ 10 h 278"/>
                <a:gd name="T88" fmla="*/ 83 w 89"/>
                <a:gd name="T89" fmla="*/ 0 h 2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89" h="278">
                  <a:moveTo>
                    <a:pt x="83" y="0"/>
                  </a:moveTo>
                  <a:lnTo>
                    <a:pt x="78" y="7"/>
                  </a:lnTo>
                  <a:lnTo>
                    <a:pt x="71" y="18"/>
                  </a:lnTo>
                  <a:lnTo>
                    <a:pt x="68" y="23"/>
                  </a:lnTo>
                  <a:lnTo>
                    <a:pt x="64" y="30"/>
                  </a:lnTo>
                  <a:lnTo>
                    <a:pt x="60" y="37"/>
                  </a:lnTo>
                  <a:lnTo>
                    <a:pt x="55" y="44"/>
                  </a:lnTo>
                  <a:lnTo>
                    <a:pt x="51" y="51"/>
                  </a:lnTo>
                  <a:lnTo>
                    <a:pt x="46" y="59"/>
                  </a:lnTo>
                  <a:lnTo>
                    <a:pt x="42" y="68"/>
                  </a:lnTo>
                  <a:lnTo>
                    <a:pt x="37" y="76"/>
                  </a:lnTo>
                  <a:lnTo>
                    <a:pt x="33" y="85"/>
                  </a:lnTo>
                  <a:lnTo>
                    <a:pt x="29" y="94"/>
                  </a:lnTo>
                  <a:lnTo>
                    <a:pt x="24" y="102"/>
                  </a:lnTo>
                  <a:lnTo>
                    <a:pt x="20" y="112"/>
                  </a:lnTo>
                  <a:lnTo>
                    <a:pt x="17" y="121"/>
                  </a:lnTo>
                  <a:lnTo>
                    <a:pt x="13" y="130"/>
                  </a:lnTo>
                  <a:lnTo>
                    <a:pt x="10" y="138"/>
                  </a:lnTo>
                  <a:lnTo>
                    <a:pt x="7" y="147"/>
                  </a:lnTo>
                  <a:lnTo>
                    <a:pt x="5" y="156"/>
                  </a:lnTo>
                  <a:lnTo>
                    <a:pt x="3" y="164"/>
                  </a:lnTo>
                  <a:lnTo>
                    <a:pt x="1" y="173"/>
                  </a:lnTo>
                  <a:lnTo>
                    <a:pt x="1" y="181"/>
                  </a:lnTo>
                  <a:lnTo>
                    <a:pt x="0" y="188"/>
                  </a:lnTo>
                  <a:lnTo>
                    <a:pt x="1" y="196"/>
                  </a:lnTo>
                  <a:lnTo>
                    <a:pt x="2" y="203"/>
                  </a:lnTo>
                  <a:lnTo>
                    <a:pt x="4" y="209"/>
                  </a:lnTo>
                  <a:lnTo>
                    <a:pt x="6" y="215"/>
                  </a:lnTo>
                  <a:lnTo>
                    <a:pt x="10" y="220"/>
                  </a:lnTo>
                  <a:lnTo>
                    <a:pt x="14" y="225"/>
                  </a:lnTo>
                  <a:lnTo>
                    <a:pt x="19" y="230"/>
                  </a:lnTo>
                  <a:lnTo>
                    <a:pt x="89" y="278"/>
                  </a:lnTo>
                  <a:lnTo>
                    <a:pt x="88" y="275"/>
                  </a:lnTo>
                  <a:lnTo>
                    <a:pt x="87" y="272"/>
                  </a:lnTo>
                  <a:lnTo>
                    <a:pt x="86" y="270"/>
                  </a:lnTo>
                  <a:lnTo>
                    <a:pt x="85" y="267"/>
                  </a:lnTo>
                  <a:lnTo>
                    <a:pt x="83" y="264"/>
                  </a:lnTo>
                  <a:lnTo>
                    <a:pt x="82" y="262"/>
                  </a:lnTo>
                  <a:lnTo>
                    <a:pt x="81" y="259"/>
                  </a:lnTo>
                  <a:lnTo>
                    <a:pt x="79" y="256"/>
                  </a:lnTo>
                  <a:lnTo>
                    <a:pt x="77" y="253"/>
                  </a:lnTo>
                  <a:lnTo>
                    <a:pt x="76" y="251"/>
                  </a:lnTo>
                  <a:lnTo>
                    <a:pt x="74" y="248"/>
                  </a:lnTo>
                  <a:lnTo>
                    <a:pt x="72" y="245"/>
                  </a:lnTo>
                  <a:lnTo>
                    <a:pt x="69" y="239"/>
                  </a:lnTo>
                  <a:lnTo>
                    <a:pt x="65" y="234"/>
                  </a:lnTo>
                  <a:lnTo>
                    <a:pt x="62" y="228"/>
                  </a:lnTo>
                  <a:lnTo>
                    <a:pt x="58" y="222"/>
                  </a:lnTo>
                  <a:lnTo>
                    <a:pt x="56" y="220"/>
                  </a:lnTo>
                  <a:lnTo>
                    <a:pt x="55" y="217"/>
                  </a:lnTo>
                  <a:lnTo>
                    <a:pt x="53" y="214"/>
                  </a:lnTo>
                  <a:lnTo>
                    <a:pt x="52" y="211"/>
                  </a:lnTo>
                  <a:lnTo>
                    <a:pt x="50" y="208"/>
                  </a:lnTo>
                  <a:lnTo>
                    <a:pt x="49" y="205"/>
                  </a:lnTo>
                  <a:lnTo>
                    <a:pt x="47" y="202"/>
                  </a:lnTo>
                  <a:lnTo>
                    <a:pt x="46" y="200"/>
                  </a:lnTo>
                  <a:lnTo>
                    <a:pt x="45" y="197"/>
                  </a:lnTo>
                  <a:lnTo>
                    <a:pt x="44" y="194"/>
                  </a:lnTo>
                  <a:lnTo>
                    <a:pt x="43" y="191"/>
                  </a:lnTo>
                  <a:lnTo>
                    <a:pt x="42" y="188"/>
                  </a:lnTo>
                  <a:lnTo>
                    <a:pt x="41" y="183"/>
                  </a:lnTo>
                  <a:lnTo>
                    <a:pt x="40" y="178"/>
                  </a:lnTo>
                  <a:lnTo>
                    <a:pt x="39" y="173"/>
                  </a:lnTo>
                  <a:lnTo>
                    <a:pt x="39" y="167"/>
                  </a:lnTo>
                  <a:lnTo>
                    <a:pt x="39" y="161"/>
                  </a:lnTo>
                  <a:lnTo>
                    <a:pt x="39" y="156"/>
                  </a:lnTo>
                  <a:lnTo>
                    <a:pt x="40" y="150"/>
                  </a:lnTo>
                  <a:lnTo>
                    <a:pt x="40" y="144"/>
                  </a:lnTo>
                  <a:lnTo>
                    <a:pt x="41" y="138"/>
                  </a:lnTo>
                  <a:lnTo>
                    <a:pt x="42" y="132"/>
                  </a:lnTo>
                  <a:lnTo>
                    <a:pt x="43" y="126"/>
                  </a:lnTo>
                  <a:lnTo>
                    <a:pt x="45" y="119"/>
                  </a:lnTo>
                  <a:lnTo>
                    <a:pt x="46" y="113"/>
                  </a:lnTo>
                  <a:lnTo>
                    <a:pt x="48" y="107"/>
                  </a:lnTo>
                  <a:lnTo>
                    <a:pt x="50" y="101"/>
                  </a:lnTo>
                  <a:lnTo>
                    <a:pt x="52" y="94"/>
                  </a:lnTo>
                  <a:lnTo>
                    <a:pt x="54" y="88"/>
                  </a:lnTo>
                  <a:lnTo>
                    <a:pt x="56" y="82"/>
                  </a:lnTo>
                  <a:lnTo>
                    <a:pt x="58" y="76"/>
                  </a:lnTo>
                  <a:lnTo>
                    <a:pt x="60" y="69"/>
                  </a:lnTo>
                  <a:lnTo>
                    <a:pt x="64" y="57"/>
                  </a:lnTo>
                  <a:lnTo>
                    <a:pt x="68" y="45"/>
                  </a:lnTo>
                  <a:lnTo>
                    <a:pt x="71" y="39"/>
                  </a:lnTo>
                  <a:lnTo>
                    <a:pt x="73" y="33"/>
                  </a:lnTo>
                  <a:lnTo>
                    <a:pt x="75" y="27"/>
                  </a:lnTo>
                  <a:lnTo>
                    <a:pt x="76" y="22"/>
                  </a:lnTo>
                  <a:lnTo>
                    <a:pt x="78" y="16"/>
                  </a:lnTo>
                  <a:lnTo>
                    <a:pt x="80" y="10"/>
                  </a:lnTo>
                  <a:lnTo>
                    <a:pt x="81" y="5"/>
                  </a:lnTo>
                  <a:lnTo>
                    <a:pt x="83" y="0"/>
                  </a:lnTo>
                  <a:close/>
                </a:path>
              </a:pathLst>
            </a:custGeom>
            <a:solidFill>
              <a:srgbClr val="F2CA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00" name="Freeform 41"/>
            <p:cNvSpPr>
              <a:spLocks/>
            </p:cNvSpPr>
            <p:nvPr/>
          </p:nvSpPr>
          <p:spPr bwMode="auto">
            <a:xfrm>
              <a:off x="1087" y="949"/>
              <a:ext cx="82" cy="188"/>
            </a:xfrm>
            <a:custGeom>
              <a:avLst/>
              <a:gdLst>
                <a:gd name="T0" fmla="*/ 82 w 82"/>
                <a:gd name="T1" fmla="*/ 0 h 188"/>
                <a:gd name="T2" fmla="*/ 71 w 82"/>
                <a:gd name="T3" fmla="*/ 5 h 188"/>
                <a:gd name="T4" fmla="*/ 61 w 82"/>
                <a:gd name="T5" fmla="*/ 10 h 188"/>
                <a:gd name="T6" fmla="*/ 57 w 82"/>
                <a:gd name="T7" fmla="*/ 12 h 188"/>
                <a:gd name="T8" fmla="*/ 53 w 82"/>
                <a:gd name="T9" fmla="*/ 14 h 188"/>
                <a:gd name="T10" fmla="*/ 49 w 82"/>
                <a:gd name="T11" fmla="*/ 16 h 188"/>
                <a:gd name="T12" fmla="*/ 46 w 82"/>
                <a:gd name="T13" fmla="*/ 18 h 188"/>
                <a:gd name="T14" fmla="*/ 42 w 82"/>
                <a:gd name="T15" fmla="*/ 21 h 188"/>
                <a:gd name="T16" fmla="*/ 39 w 82"/>
                <a:gd name="T17" fmla="*/ 23 h 188"/>
                <a:gd name="T18" fmla="*/ 36 w 82"/>
                <a:gd name="T19" fmla="*/ 26 h 188"/>
                <a:gd name="T20" fmla="*/ 33 w 82"/>
                <a:gd name="T21" fmla="*/ 29 h 188"/>
                <a:gd name="T22" fmla="*/ 31 w 82"/>
                <a:gd name="T23" fmla="*/ 32 h 188"/>
                <a:gd name="T24" fmla="*/ 28 w 82"/>
                <a:gd name="T25" fmla="*/ 35 h 188"/>
                <a:gd name="T26" fmla="*/ 26 w 82"/>
                <a:gd name="T27" fmla="*/ 39 h 188"/>
                <a:gd name="T28" fmla="*/ 24 w 82"/>
                <a:gd name="T29" fmla="*/ 43 h 188"/>
                <a:gd name="T30" fmla="*/ 22 w 82"/>
                <a:gd name="T31" fmla="*/ 47 h 188"/>
                <a:gd name="T32" fmla="*/ 21 w 82"/>
                <a:gd name="T33" fmla="*/ 52 h 188"/>
                <a:gd name="T34" fmla="*/ 19 w 82"/>
                <a:gd name="T35" fmla="*/ 57 h 188"/>
                <a:gd name="T36" fmla="*/ 18 w 82"/>
                <a:gd name="T37" fmla="*/ 63 h 188"/>
                <a:gd name="T38" fmla="*/ 16 w 82"/>
                <a:gd name="T39" fmla="*/ 70 h 188"/>
                <a:gd name="T40" fmla="*/ 15 w 82"/>
                <a:gd name="T41" fmla="*/ 77 h 188"/>
                <a:gd name="T42" fmla="*/ 14 w 82"/>
                <a:gd name="T43" fmla="*/ 84 h 188"/>
                <a:gd name="T44" fmla="*/ 13 w 82"/>
                <a:gd name="T45" fmla="*/ 93 h 188"/>
                <a:gd name="T46" fmla="*/ 12 w 82"/>
                <a:gd name="T47" fmla="*/ 102 h 188"/>
                <a:gd name="T48" fmla="*/ 11 w 82"/>
                <a:gd name="T49" fmla="*/ 111 h 188"/>
                <a:gd name="T50" fmla="*/ 10 w 82"/>
                <a:gd name="T51" fmla="*/ 122 h 188"/>
                <a:gd name="T52" fmla="*/ 9 w 82"/>
                <a:gd name="T53" fmla="*/ 134 h 188"/>
                <a:gd name="T54" fmla="*/ 8 w 82"/>
                <a:gd name="T55" fmla="*/ 146 h 188"/>
                <a:gd name="T56" fmla="*/ 7 w 82"/>
                <a:gd name="T57" fmla="*/ 159 h 188"/>
                <a:gd name="T58" fmla="*/ 6 w 82"/>
                <a:gd name="T59" fmla="*/ 173 h 188"/>
                <a:gd name="T60" fmla="*/ 6 w 82"/>
                <a:gd name="T61" fmla="*/ 188 h 188"/>
                <a:gd name="T62" fmla="*/ 5 w 82"/>
                <a:gd name="T63" fmla="*/ 181 h 188"/>
                <a:gd name="T64" fmla="*/ 4 w 82"/>
                <a:gd name="T65" fmla="*/ 171 h 188"/>
                <a:gd name="T66" fmla="*/ 3 w 82"/>
                <a:gd name="T67" fmla="*/ 166 h 188"/>
                <a:gd name="T68" fmla="*/ 3 w 82"/>
                <a:gd name="T69" fmla="*/ 160 h 188"/>
                <a:gd name="T70" fmla="*/ 2 w 82"/>
                <a:gd name="T71" fmla="*/ 154 h 188"/>
                <a:gd name="T72" fmla="*/ 2 w 82"/>
                <a:gd name="T73" fmla="*/ 147 h 188"/>
                <a:gd name="T74" fmla="*/ 1 w 82"/>
                <a:gd name="T75" fmla="*/ 140 h 188"/>
                <a:gd name="T76" fmla="*/ 1 w 82"/>
                <a:gd name="T77" fmla="*/ 133 h 188"/>
                <a:gd name="T78" fmla="*/ 0 w 82"/>
                <a:gd name="T79" fmla="*/ 125 h 188"/>
                <a:gd name="T80" fmla="*/ 0 w 82"/>
                <a:gd name="T81" fmla="*/ 118 h 188"/>
                <a:gd name="T82" fmla="*/ 0 w 82"/>
                <a:gd name="T83" fmla="*/ 110 h 188"/>
                <a:gd name="T84" fmla="*/ 0 w 82"/>
                <a:gd name="T85" fmla="*/ 102 h 188"/>
                <a:gd name="T86" fmla="*/ 0 w 82"/>
                <a:gd name="T87" fmla="*/ 94 h 188"/>
                <a:gd name="T88" fmla="*/ 0 w 82"/>
                <a:gd name="T89" fmla="*/ 87 h 188"/>
                <a:gd name="T90" fmla="*/ 0 w 82"/>
                <a:gd name="T91" fmla="*/ 79 h 188"/>
                <a:gd name="T92" fmla="*/ 0 w 82"/>
                <a:gd name="T93" fmla="*/ 72 h 188"/>
                <a:gd name="T94" fmla="*/ 1 w 82"/>
                <a:gd name="T95" fmla="*/ 64 h 188"/>
                <a:gd name="T96" fmla="*/ 2 w 82"/>
                <a:gd name="T97" fmla="*/ 57 h 188"/>
                <a:gd name="T98" fmla="*/ 3 w 82"/>
                <a:gd name="T99" fmla="*/ 50 h 188"/>
                <a:gd name="T100" fmla="*/ 4 w 82"/>
                <a:gd name="T101" fmla="*/ 44 h 188"/>
                <a:gd name="T102" fmla="*/ 5 w 82"/>
                <a:gd name="T103" fmla="*/ 37 h 188"/>
                <a:gd name="T104" fmla="*/ 7 w 82"/>
                <a:gd name="T105" fmla="*/ 32 h 188"/>
                <a:gd name="T106" fmla="*/ 9 w 82"/>
                <a:gd name="T107" fmla="*/ 26 h 188"/>
                <a:gd name="T108" fmla="*/ 11 w 82"/>
                <a:gd name="T109" fmla="*/ 21 h 188"/>
                <a:gd name="T110" fmla="*/ 14 w 82"/>
                <a:gd name="T111" fmla="*/ 17 h 188"/>
                <a:gd name="T112" fmla="*/ 16 w 82"/>
                <a:gd name="T113" fmla="*/ 13 h 188"/>
                <a:gd name="T114" fmla="*/ 20 w 82"/>
                <a:gd name="T115" fmla="*/ 10 h 188"/>
                <a:gd name="T116" fmla="*/ 23 w 82"/>
                <a:gd name="T117" fmla="*/ 8 h 188"/>
                <a:gd name="T118" fmla="*/ 27 w 82"/>
                <a:gd name="T119" fmla="*/ 6 h 188"/>
                <a:gd name="T120" fmla="*/ 31 w 82"/>
                <a:gd name="T121" fmla="*/ 5 h 188"/>
                <a:gd name="T122" fmla="*/ 82 w 82"/>
                <a:gd name="T123" fmla="*/ 0 h 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82" h="188">
                  <a:moveTo>
                    <a:pt x="82" y="0"/>
                  </a:moveTo>
                  <a:lnTo>
                    <a:pt x="71" y="5"/>
                  </a:lnTo>
                  <a:lnTo>
                    <a:pt x="61" y="10"/>
                  </a:lnTo>
                  <a:lnTo>
                    <a:pt x="57" y="12"/>
                  </a:lnTo>
                  <a:lnTo>
                    <a:pt x="53" y="14"/>
                  </a:lnTo>
                  <a:lnTo>
                    <a:pt x="49" y="16"/>
                  </a:lnTo>
                  <a:lnTo>
                    <a:pt x="46" y="18"/>
                  </a:lnTo>
                  <a:lnTo>
                    <a:pt x="42" y="21"/>
                  </a:lnTo>
                  <a:lnTo>
                    <a:pt x="39" y="23"/>
                  </a:lnTo>
                  <a:lnTo>
                    <a:pt x="36" y="26"/>
                  </a:lnTo>
                  <a:lnTo>
                    <a:pt x="33" y="29"/>
                  </a:lnTo>
                  <a:lnTo>
                    <a:pt x="31" y="32"/>
                  </a:lnTo>
                  <a:lnTo>
                    <a:pt x="28" y="35"/>
                  </a:lnTo>
                  <a:lnTo>
                    <a:pt x="26" y="39"/>
                  </a:lnTo>
                  <a:lnTo>
                    <a:pt x="24" y="43"/>
                  </a:lnTo>
                  <a:lnTo>
                    <a:pt x="22" y="47"/>
                  </a:lnTo>
                  <a:lnTo>
                    <a:pt x="21" y="52"/>
                  </a:lnTo>
                  <a:lnTo>
                    <a:pt x="19" y="57"/>
                  </a:lnTo>
                  <a:lnTo>
                    <a:pt x="18" y="63"/>
                  </a:lnTo>
                  <a:lnTo>
                    <a:pt x="16" y="70"/>
                  </a:lnTo>
                  <a:lnTo>
                    <a:pt x="15" y="77"/>
                  </a:lnTo>
                  <a:lnTo>
                    <a:pt x="14" y="84"/>
                  </a:lnTo>
                  <a:lnTo>
                    <a:pt x="13" y="93"/>
                  </a:lnTo>
                  <a:lnTo>
                    <a:pt x="12" y="102"/>
                  </a:lnTo>
                  <a:lnTo>
                    <a:pt x="11" y="111"/>
                  </a:lnTo>
                  <a:lnTo>
                    <a:pt x="10" y="122"/>
                  </a:lnTo>
                  <a:lnTo>
                    <a:pt x="9" y="134"/>
                  </a:lnTo>
                  <a:lnTo>
                    <a:pt x="8" y="146"/>
                  </a:lnTo>
                  <a:lnTo>
                    <a:pt x="7" y="159"/>
                  </a:lnTo>
                  <a:lnTo>
                    <a:pt x="6" y="173"/>
                  </a:lnTo>
                  <a:lnTo>
                    <a:pt x="6" y="188"/>
                  </a:lnTo>
                  <a:lnTo>
                    <a:pt x="5" y="181"/>
                  </a:lnTo>
                  <a:lnTo>
                    <a:pt x="4" y="171"/>
                  </a:lnTo>
                  <a:lnTo>
                    <a:pt x="3" y="166"/>
                  </a:lnTo>
                  <a:lnTo>
                    <a:pt x="3" y="160"/>
                  </a:lnTo>
                  <a:lnTo>
                    <a:pt x="2" y="154"/>
                  </a:lnTo>
                  <a:lnTo>
                    <a:pt x="2" y="147"/>
                  </a:lnTo>
                  <a:lnTo>
                    <a:pt x="1" y="140"/>
                  </a:lnTo>
                  <a:lnTo>
                    <a:pt x="1" y="133"/>
                  </a:lnTo>
                  <a:lnTo>
                    <a:pt x="0" y="125"/>
                  </a:lnTo>
                  <a:lnTo>
                    <a:pt x="0" y="118"/>
                  </a:lnTo>
                  <a:lnTo>
                    <a:pt x="0" y="110"/>
                  </a:lnTo>
                  <a:lnTo>
                    <a:pt x="0" y="102"/>
                  </a:lnTo>
                  <a:lnTo>
                    <a:pt x="0" y="94"/>
                  </a:lnTo>
                  <a:lnTo>
                    <a:pt x="0" y="87"/>
                  </a:lnTo>
                  <a:lnTo>
                    <a:pt x="0" y="79"/>
                  </a:lnTo>
                  <a:lnTo>
                    <a:pt x="0" y="72"/>
                  </a:lnTo>
                  <a:lnTo>
                    <a:pt x="1" y="64"/>
                  </a:lnTo>
                  <a:lnTo>
                    <a:pt x="2" y="57"/>
                  </a:lnTo>
                  <a:lnTo>
                    <a:pt x="3" y="50"/>
                  </a:lnTo>
                  <a:lnTo>
                    <a:pt x="4" y="44"/>
                  </a:lnTo>
                  <a:lnTo>
                    <a:pt x="5" y="37"/>
                  </a:lnTo>
                  <a:lnTo>
                    <a:pt x="7" y="32"/>
                  </a:lnTo>
                  <a:lnTo>
                    <a:pt x="9" y="26"/>
                  </a:lnTo>
                  <a:lnTo>
                    <a:pt x="11" y="21"/>
                  </a:lnTo>
                  <a:lnTo>
                    <a:pt x="14" y="17"/>
                  </a:lnTo>
                  <a:lnTo>
                    <a:pt x="16" y="13"/>
                  </a:lnTo>
                  <a:lnTo>
                    <a:pt x="20" y="10"/>
                  </a:lnTo>
                  <a:lnTo>
                    <a:pt x="23" y="8"/>
                  </a:lnTo>
                  <a:lnTo>
                    <a:pt x="27" y="6"/>
                  </a:lnTo>
                  <a:lnTo>
                    <a:pt x="31" y="5"/>
                  </a:lnTo>
                  <a:lnTo>
                    <a:pt x="82" y="0"/>
                  </a:lnTo>
                  <a:close/>
                </a:path>
              </a:pathLst>
            </a:custGeom>
            <a:solidFill>
              <a:srgbClr val="28166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01" name="Freeform 42"/>
            <p:cNvSpPr>
              <a:spLocks/>
            </p:cNvSpPr>
            <p:nvPr/>
          </p:nvSpPr>
          <p:spPr bwMode="auto">
            <a:xfrm>
              <a:off x="1010" y="895"/>
              <a:ext cx="358" cy="653"/>
            </a:xfrm>
            <a:custGeom>
              <a:avLst/>
              <a:gdLst>
                <a:gd name="T0" fmla="*/ 331 w 358"/>
                <a:gd name="T1" fmla="*/ 18 h 653"/>
                <a:gd name="T2" fmla="*/ 292 w 358"/>
                <a:gd name="T3" fmla="*/ 10 h 653"/>
                <a:gd name="T4" fmla="*/ 253 w 358"/>
                <a:gd name="T5" fmla="*/ 4 h 653"/>
                <a:gd name="T6" fmla="*/ 216 w 358"/>
                <a:gd name="T7" fmla="*/ 1 h 653"/>
                <a:gd name="T8" fmla="*/ 180 w 358"/>
                <a:gd name="T9" fmla="*/ 1 h 653"/>
                <a:gd name="T10" fmla="*/ 146 w 358"/>
                <a:gd name="T11" fmla="*/ 4 h 653"/>
                <a:gd name="T12" fmla="*/ 115 w 358"/>
                <a:gd name="T13" fmla="*/ 12 h 653"/>
                <a:gd name="T14" fmla="*/ 87 w 358"/>
                <a:gd name="T15" fmla="*/ 23 h 653"/>
                <a:gd name="T16" fmla="*/ 63 w 358"/>
                <a:gd name="T17" fmla="*/ 39 h 653"/>
                <a:gd name="T18" fmla="*/ 42 w 358"/>
                <a:gd name="T19" fmla="*/ 60 h 653"/>
                <a:gd name="T20" fmla="*/ 26 w 358"/>
                <a:gd name="T21" fmla="*/ 86 h 653"/>
                <a:gd name="T22" fmla="*/ 9 w 358"/>
                <a:gd name="T23" fmla="*/ 130 h 653"/>
                <a:gd name="T24" fmla="*/ 1 w 358"/>
                <a:gd name="T25" fmla="*/ 175 h 653"/>
                <a:gd name="T26" fmla="*/ 1 w 358"/>
                <a:gd name="T27" fmla="*/ 221 h 653"/>
                <a:gd name="T28" fmla="*/ 5 w 358"/>
                <a:gd name="T29" fmla="*/ 268 h 653"/>
                <a:gd name="T30" fmla="*/ 14 w 358"/>
                <a:gd name="T31" fmla="*/ 317 h 653"/>
                <a:gd name="T32" fmla="*/ 32 w 358"/>
                <a:gd name="T33" fmla="*/ 405 h 653"/>
                <a:gd name="T34" fmla="*/ 42 w 358"/>
                <a:gd name="T35" fmla="*/ 461 h 653"/>
                <a:gd name="T36" fmla="*/ 50 w 358"/>
                <a:gd name="T37" fmla="*/ 521 h 653"/>
                <a:gd name="T38" fmla="*/ 54 w 358"/>
                <a:gd name="T39" fmla="*/ 585 h 653"/>
                <a:gd name="T40" fmla="*/ 53 w 358"/>
                <a:gd name="T41" fmla="*/ 653 h 653"/>
                <a:gd name="T42" fmla="*/ 101 w 358"/>
                <a:gd name="T43" fmla="*/ 642 h 653"/>
                <a:gd name="T44" fmla="*/ 104 w 358"/>
                <a:gd name="T45" fmla="*/ 623 h 653"/>
                <a:gd name="T46" fmla="*/ 107 w 358"/>
                <a:gd name="T47" fmla="*/ 601 h 653"/>
                <a:gd name="T48" fmla="*/ 110 w 358"/>
                <a:gd name="T49" fmla="*/ 576 h 653"/>
                <a:gd name="T50" fmla="*/ 112 w 358"/>
                <a:gd name="T51" fmla="*/ 548 h 653"/>
                <a:gd name="T52" fmla="*/ 113 w 358"/>
                <a:gd name="T53" fmla="*/ 517 h 653"/>
                <a:gd name="T54" fmla="*/ 114 w 358"/>
                <a:gd name="T55" fmla="*/ 481 h 653"/>
                <a:gd name="T56" fmla="*/ 114 w 358"/>
                <a:gd name="T57" fmla="*/ 443 h 653"/>
                <a:gd name="T58" fmla="*/ 113 w 358"/>
                <a:gd name="T59" fmla="*/ 400 h 653"/>
                <a:gd name="T60" fmla="*/ 111 w 358"/>
                <a:gd name="T61" fmla="*/ 353 h 653"/>
                <a:gd name="T62" fmla="*/ 109 w 358"/>
                <a:gd name="T63" fmla="*/ 302 h 653"/>
                <a:gd name="T64" fmla="*/ 109 w 358"/>
                <a:gd name="T65" fmla="*/ 249 h 653"/>
                <a:gd name="T66" fmla="*/ 115 w 358"/>
                <a:gd name="T67" fmla="*/ 204 h 653"/>
                <a:gd name="T68" fmla="*/ 126 w 358"/>
                <a:gd name="T69" fmla="*/ 165 h 653"/>
                <a:gd name="T70" fmla="*/ 143 w 358"/>
                <a:gd name="T71" fmla="*/ 132 h 653"/>
                <a:gd name="T72" fmla="*/ 165 w 358"/>
                <a:gd name="T73" fmla="*/ 105 h 653"/>
                <a:gd name="T74" fmla="*/ 191 w 358"/>
                <a:gd name="T75" fmla="*/ 83 h 653"/>
                <a:gd name="T76" fmla="*/ 221 w 358"/>
                <a:gd name="T77" fmla="*/ 65 h 653"/>
                <a:gd name="T78" fmla="*/ 254 w 358"/>
                <a:gd name="T79" fmla="*/ 51 h 653"/>
                <a:gd name="T80" fmla="*/ 291 w 358"/>
                <a:gd name="T81" fmla="*/ 39 h 653"/>
                <a:gd name="T82" fmla="*/ 330 w 358"/>
                <a:gd name="T83" fmla="*/ 30 h 6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358" h="653">
                  <a:moveTo>
                    <a:pt x="358" y="25"/>
                  </a:moveTo>
                  <a:lnTo>
                    <a:pt x="345" y="21"/>
                  </a:lnTo>
                  <a:lnTo>
                    <a:pt x="331" y="18"/>
                  </a:lnTo>
                  <a:lnTo>
                    <a:pt x="318" y="15"/>
                  </a:lnTo>
                  <a:lnTo>
                    <a:pt x="305" y="12"/>
                  </a:lnTo>
                  <a:lnTo>
                    <a:pt x="292" y="10"/>
                  </a:lnTo>
                  <a:lnTo>
                    <a:pt x="279" y="7"/>
                  </a:lnTo>
                  <a:lnTo>
                    <a:pt x="266" y="5"/>
                  </a:lnTo>
                  <a:lnTo>
                    <a:pt x="253" y="4"/>
                  </a:lnTo>
                  <a:lnTo>
                    <a:pt x="241" y="2"/>
                  </a:lnTo>
                  <a:lnTo>
                    <a:pt x="228" y="1"/>
                  </a:lnTo>
                  <a:lnTo>
                    <a:pt x="216" y="1"/>
                  </a:lnTo>
                  <a:lnTo>
                    <a:pt x="204" y="0"/>
                  </a:lnTo>
                  <a:lnTo>
                    <a:pt x="192" y="0"/>
                  </a:lnTo>
                  <a:lnTo>
                    <a:pt x="180" y="1"/>
                  </a:lnTo>
                  <a:lnTo>
                    <a:pt x="169" y="2"/>
                  </a:lnTo>
                  <a:lnTo>
                    <a:pt x="157" y="3"/>
                  </a:lnTo>
                  <a:lnTo>
                    <a:pt x="146" y="4"/>
                  </a:lnTo>
                  <a:lnTo>
                    <a:pt x="136" y="6"/>
                  </a:lnTo>
                  <a:lnTo>
                    <a:pt x="125" y="9"/>
                  </a:lnTo>
                  <a:lnTo>
                    <a:pt x="115" y="12"/>
                  </a:lnTo>
                  <a:lnTo>
                    <a:pt x="106" y="15"/>
                  </a:lnTo>
                  <a:lnTo>
                    <a:pt x="96" y="19"/>
                  </a:lnTo>
                  <a:lnTo>
                    <a:pt x="87" y="23"/>
                  </a:lnTo>
                  <a:lnTo>
                    <a:pt x="79" y="28"/>
                  </a:lnTo>
                  <a:lnTo>
                    <a:pt x="71" y="33"/>
                  </a:lnTo>
                  <a:lnTo>
                    <a:pt x="63" y="39"/>
                  </a:lnTo>
                  <a:lnTo>
                    <a:pt x="55" y="46"/>
                  </a:lnTo>
                  <a:lnTo>
                    <a:pt x="48" y="53"/>
                  </a:lnTo>
                  <a:lnTo>
                    <a:pt x="42" y="60"/>
                  </a:lnTo>
                  <a:lnTo>
                    <a:pt x="36" y="68"/>
                  </a:lnTo>
                  <a:lnTo>
                    <a:pt x="31" y="77"/>
                  </a:lnTo>
                  <a:lnTo>
                    <a:pt x="26" y="86"/>
                  </a:lnTo>
                  <a:lnTo>
                    <a:pt x="19" y="101"/>
                  </a:lnTo>
                  <a:lnTo>
                    <a:pt x="14" y="116"/>
                  </a:lnTo>
                  <a:lnTo>
                    <a:pt x="9" y="130"/>
                  </a:lnTo>
                  <a:lnTo>
                    <a:pt x="6" y="145"/>
                  </a:lnTo>
                  <a:lnTo>
                    <a:pt x="3" y="160"/>
                  </a:lnTo>
                  <a:lnTo>
                    <a:pt x="1" y="175"/>
                  </a:lnTo>
                  <a:lnTo>
                    <a:pt x="0" y="190"/>
                  </a:lnTo>
                  <a:lnTo>
                    <a:pt x="0" y="206"/>
                  </a:lnTo>
                  <a:lnTo>
                    <a:pt x="1" y="221"/>
                  </a:lnTo>
                  <a:lnTo>
                    <a:pt x="2" y="237"/>
                  </a:lnTo>
                  <a:lnTo>
                    <a:pt x="3" y="252"/>
                  </a:lnTo>
                  <a:lnTo>
                    <a:pt x="5" y="268"/>
                  </a:lnTo>
                  <a:lnTo>
                    <a:pt x="8" y="284"/>
                  </a:lnTo>
                  <a:lnTo>
                    <a:pt x="11" y="301"/>
                  </a:lnTo>
                  <a:lnTo>
                    <a:pt x="14" y="317"/>
                  </a:lnTo>
                  <a:lnTo>
                    <a:pt x="17" y="334"/>
                  </a:lnTo>
                  <a:lnTo>
                    <a:pt x="24" y="369"/>
                  </a:lnTo>
                  <a:lnTo>
                    <a:pt x="32" y="405"/>
                  </a:lnTo>
                  <a:lnTo>
                    <a:pt x="35" y="423"/>
                  </a:lnTo>
                  <a:lnTo>
                    <a:pt x="39" y="442"/>
                  </a:lnTo>
                  <a:lnTo>
                    <a:pt x="42" y="461"/>
                  </a:lnTo>
                  <a:lnTo>
                    <a:pt x="45" y="481"/>
                  </a:lnTo>
                  <a:lnTo>
                    <a:pt x="48" y="501"/>
                  </a:lnTo>
                  <a:lnTo>
                    <a:pt x="50" y="521"/>
                  </a:lnTo>
                  <a:lnTo>
                    <a:pt x="52" y="542"/>
                  </a:lnTo>
                  <a:lnTo>
                    <a:pt x="53" y="563"/>
                  </a:lnTo>
                  <a:lnTo>
                    <a:pt x="54" y="585"/>
                  </a:lnTo>
                  <a:lnTo>
                    <a:pt x="54" y="607"/>
                  </a:lnTo>
                  <a:lnTo>
                    <a:pt x="54" y="630"/>
                  </a:lnTo>
                  <a:lnTo>
                    <a:pt x="53" y="653"/>
                  </a:lnTo>
                  <a:lnTo>
                    <a:pt x="99" y="653"/>
                  </a:lnTo>
                  <a:lnTo>
                    <a:pt x="100" y="648"/>
                  </a:lnTo>
                  <a:lnTo>
                    <a:pt x="101" y="642"/>
                  </a:lnTo>
                  <a:lnTo>
                    <a:pt x="102" y="636"/>
                  </a:lnTo>
                  <a:lnTo>
                    <a:pt x="103" y="630"/>
                  </a:lnTo>
                  <a:lnTo>
                    <a:pt x="104" y="623"/>
                  </a:lnTo>
                  <a:lnTo>
                    <a:pt x="105" y="616"/>
                  </a:lnTo>
                  <a:lnTo>
                    <a:pt x="106" y="609"/>
                  </a:lnTo>
                  <a:lnTo>
                    <a:pt x="107" y="601"/>
                  </a:lnTo>
                  <a:lnTo>
                    <a:pt x="108" y="593"/>
                  </a:lnTo>
                  <a:lnTo>
                    <a:pt x="109" y="585"/>
                  </a:lnTo>
                  <a:lnTo>
                    <a:pt x="110" y="576"/>
                  </a:lnTo>
                  <a:lnTo>
                    <a:pt x="110" y="567"/>
                  </a:lnTo>
                  <a:lnTo>
                    <a:pt x="111" y="558"/>
                  </a:lnTo>
                  <a:lnTo>
                    <a:pt x="112" y="548"/>
                  </a:lnTo>
                  <a:lnTo>
                    <a:pt x="112" y="538"/>
                  </a:lnTo>
                  <a:lnTo>
                    <a:pt x="113" y="528"/>
                  </a:lnTo>
                  <a:lnTo>
                    <a:pt x="113" y="517"/>
                  </a:lnTo>
                  <a:lnTo>
                    <a:pt x="113" y="505"/>
                  </a:lnTo>
                  <a:lnTo>
                    <a:pt x="114" y="494"/>
                  </a:lnTo>
                  <a:lnTo>
                    <a:pt x="114" y="481"/>
                  </a:lnTo>
                  <a:lnTo>
                    <a:pt x="114" y="469"/>
                  </a:lnTo>
                  <a:lnTo>
                    <a:pt x="114" y="456"/>
                  </a:lnTo>
                  <a:lnTo>
                    <a:pt x="114" y="443"/>
                  </a:lnTo>
                  <a:lnTo>
                    <a:pt x="114" y="429"/>
                  </a:lnTo>
                  <a:lnTo>
                    <a:pt x="113" y="415"/>
                  </a:lnTo>
                  <a:lnTo>
                    <a:pt x="113" y="400"/>
                  </a:lnTo>
                  <a:lnTo>
                    <a:pt x="112" y="385"/>
                  </a:lnTo>
                  <a:lnTo>
                    <a:pt x="112" y="369"/>
                  </a:lnTo>
                  <a:lnTo>
                    <a:pt x="111" y="353"/>
                  </a:lnTo>
                  <a:lnTo>
                    <a:pt x="111" y="337"/>
                  </a:lnTo>
                  <a:lnTo>
                    <a:pt x="110" y="320"/>
                  </a:lnTo>
                  <a:lnTo>
                    <a:pt x="109" y="302"/>
                  </a:lnTo>
                  <a:lnTo>
                    <a:pt x="108" y="284"/>
                  </a:lnTo>
                  <a:lnTo>
                    <a:pt x="108" y="266"/>
                  </a:lnTo>
                  <a:lnTo>
                    <a:pt x="109" y="249"/>
                  </a:lnTo>
                  <a:lnTo>
                    <a:pt x="110" y="233"/>
                  </a:lnTo>
                  <a:lnTo>
                    <a:pt x="112" y="218"/>
                  </a:lnTo>
                  <a:lnTo>
                    <a:pt x="115" y="204"/>
                  </a:lnTo>
                  <a:lnTo>
                    <a:pt x="118" y="190"/>
                  </a:lnTo>
                  <a:lnTo>
                    <a:pt x="122" y="177"/>
                  </a:lnTo>
                  <a:lnTo>
                    <a:pt x="126" y="165"/>
                  </a:lnTo>
                  <a:lnTo>
                    <a:pt x="132" y="153"/>
                  </a:lnTo>
                  <a:lnTo>
                    <a:pt x="137" y="143"/>
                  </a:lnTo>
                  <a:lnTo>
                    <a:pt x="143" y="132"/>
                  </a:lnTo>
                  <a:lnTo>
                    <a:pt x="150" y="123"/>
                  </a:lnTo>
                  <a:lnTo>
                    <a:pt x="157" y="114"/>
                  </a:lnTo>
                  <a:lnTo>
                    <a:pt x="165" y="105"/>
                  </a:lnTo>
                  <a:lnTo>
                    <a:pt x="173" y="97"/>
                  </a:lnTo>
                  <a:lnTo>
                    <a:pt x="182" y="90"/>
                  </a:lnTo>
                  <a:lnTo>
                    <a:pt x="191" y="83"/>
                  </a:lnTo>
                  <a:lnTo>
                    <a:pt x="200" y="77"/>
                  </a:lnTo>
                  <a:lnTo>
                    <a:pt x="210" y="71"/>
                  </a:lnTo>
                  <a:lnTo>
                    <a:pt x="221" y="65"/>
                  </a:lnTo>
                  <a:lnTo>
                    <a:pt x="231" y="60"/>
                  </a:lnTo>
                  <a:lnTo>
                    <a:pt x="242" y="55"/>
                  </a:lnTo>
                  <a:lnTo>
                    <a:pt x="254" y="51"/>
                  </a:lnTo>
                  <a:lnTo>
                    <a:pt x="266" y="47"/>
                  </a:lnTo>
                  <a:lnTo>
                    <a:pt x="278" y="43"/>
                  </a:lnTo>
                  <a:lnTo>
                    <a:pt x="291" y="39"/>
                  </a:lnTo>
                  <a:lnTo>
                    <a:pt x="304" y="36"/>
                  </a:lnTo>
                  <a:lnTo>
                    <a:pt x="317" y="33"/>
                  </a:lnTo>
                  <a:lnTo>
                    <a:pt x="330" y="30"/>
                  </a:lnTo>
                  <a:lnTo>
                    <a:pt x="344" y="28"/>
                  </a:lnTo>
                  <a:lnTo>
                    <a:pt x="358" y="25"/>
                  </a:lnTo>
                  <a:close/>
                </a:path>
              </a:pathLst>
            </a:custGeom>
            <a:solidFill>
              <a:srgbClr val="F2CA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02" name="Freeform 43"/>
            <p:cNvSpPr>
              <a:spLocks/>
            </p:cNvSpPr>
            <p:nvPr/>
          </p:nvSpPr>
          <p:spPr bwMode="auto">
            <a:xfrm>
              <a:off x="965" y="915"/>
              <a:ext cx="241" cy="633"/>
            </a:xfrm>
            <a:custGeom>
              <a:avLst/>
              <a:gdLst>
                <a:gd name="T0" fmla="*/ 29 w 241"/>
                <a:gd name="T1" fmla="*/ 601 h 633"/>
                <a:gd name="T2" fmla="*/ 64 w 241"/>
                <a:gd name="T3" fmla="*/ 605 h 633"/>
                <a:gd name="T4" fmla="*/ 96 w 241"/>
                <a:gd name="T5" fmla="*/ 597 h 633"/>
                <a:gd name="T6" fmla="*/ 126 w 241"/>
                <a:gd name="T7" fmla="*/ 581 h 633"/>
                <a:gd name="T8" fmla="*/ 153 w 241"/>
                <a:gd name="T9" fmla="*/ 557 h 633"/>
                <a:gd name="T10" fmla="*/ 176 w 241"/>
                <a:gd name="T11" fmla="*/ 527 h 633"/>
                <a:gd name="T12" fmla="*/ 187 w 241"/>
                <a:gd name="T13" fmla="*/ 519 h 633"/>
                <a:gd name="T14" fmla="*/ 181 w 241"/>
                <a:gd name="T15" fmla="*/ 545 h 633"/>
                <a:gd name="T16" fmla="*/ 172 w 241"/>
                <a:gd name="T17" fmla="*/ 568 h 633"/>
                <a:gd name="T18" fmla="*/ 161 w 241"/>
                <a:gd name="T19" fmla="*/ 588 h 633"/>
                <a:gd name="T20" fmla="*/ 148 w 241"/>
                <a:gd name="T21" fmla="*/ 605 h 633"/>
                <a:gd name="T22" fmla="*/ 133 w 241"/>
                <a:gd name="T23" fmla="*/ 620 h 633"/>
                <a:gd name="T24" fmla="*/ 117 w 241"/>
                <a:gd name="T25" fmla="*/ 633 h 633"/>
                <a:gd name="T26" fmla="*/ 238 w 241"/>
                <a:gd name="T27" fmla="*/ 598 h 633"/>
                <a:gd name="T28" fmla="*/ 241 w 241"/>
                <a:gd name="T29" fmla="*/ 546 h 633"/>
                <a:gd name="T30" fmla="*/ 232 w 241"/>
                <a:gd name="T31" fmla="*/ 492 h 633"/>
                <a:gd name="T32" fmla="*/ 217 w 241"/>
                <a:gd name="T33" fmla="*/ 439 h 633"/>
                <a:gd name="T34" fmla="*/ 197 w 241"/>
                <a:gd name="T35" fmla="*/ 392 h 633"/>
                <a:gd name="T36" fmla="*/ 177 w 241"/>
                <a:gd name="T37" fmla="*/ 357 h 633"/>
                <a:gd name="T38" fmla="*/ 169 w 241"/>
                <a:gd name="T39" fmla="*/ 356 h 633"/>
                <a:gd name="T40" fmla="*/ 173 w 241"/>
                <a:gd name="T41" fmla="*/ 386 h 633"/>
                <a:gd name="T42" fmla="*/ 170 w 241"/>
                <a:gd name="T43" fmla="*/ 413 h 633"/>
                <a:gd name="T44" fmla="*/ 163 w 241"/>
                <a:gd name="T45" fmla="*/ 436 h 633"/>
                <a:gd name="T46" fmla="*/ 153 w 241"/>
                <a:gd name="T47" fmla="*/ 457 h 633"/>
                <a:gd name="T48" fmla="*/ 137 w 241"/>
                <a:gd name="T49" fmla="*/ 483 h 633"/>
                <a:gd name="T50" fmla="*/ 134 w 241"/>
                <a:gd name="T51" fmla="*/ 484 h 633"/>
                <a:gd name="T52" fmla="*/ 140 w 241"/>
                <a:gd name="T53" fmla="*/ 460 h 633"/>
                <a:gd name="T54" fmla="*/ 143 w 241"/>
                <a:gd name="T55" fmla="*/ 434 h 633"/>
                <a:gd name="T56" fmla="*/ 141 w 241"/>
                <a:gd name="T57" fmla="*/ 407 h 633"/>
                <a:gd name="T58" fmla="*/ 136 w 241"/>
                <a:gd name="T59" fmla="*/ 378 h 633"/>
                <a:gd name="T60" fmla="*/ 126 w 241"/>
                <a:gd name="T61" fmla="*/ 348 h 633"/>
                <a:gd name="T62" fmla="*/ 113 w 241"/>
                <a:gd name="T63" fmla="*/ 316 h 633"/>
                <a:gd name="T64" fmla="*/ 102 w 241"/>
                <a:gd name="T65" fmla="*/ 277 h 633"/>
                <a:gd name="T66" fmla="*/ 97 w 241"/>
                <a:gd name="T67" fmla="*/ 229 h 633"/>
                <a:gd name="T68" fmla="*/ 98 w 241"/>
                <a:gd name="T69" fmla="*/ 176 h 633"/>
                <a:gd name="T70" fmla="*/ 106 w 241"/>
                <a:gd name="T71" fmla="*/ 120 h 633"/>
                <a:gd name="T72" fmla="*/ 120 w 241"/>
                <a:gd name="T73" fmla="*/ 66 h 633"/>
                <a:gd name="T74" fmla="*/ 140 w 241"/>
                <a:gd name="T75" fmla="*/ 18 h 633"/>
                <a:gd name="T76" fmla="*/ 128 w 241"/>
                <a:gd name="T77" fmla="*/ 26 h 633"/>
                <a:gd name="T78" fmla="*/ 101 w 241"/>
                <a:gd name="T79" fmla="*/ 73 h 633"/>
                <a:gd name="T80" fmla="*/ 84 w 241"/>
                <a:gd name="T81" fmla="*/ 124 h 633"/>
                <a:gd name="T82" fmla="*/ 75 w 241"/>
                <a:gd name="T83" fmla="*/ 177 h 633"/>
                <a:gd name="T84" fmla="*/ 73 w 241"/>
                <a:gd name="T85" fmla="*/ 229 h 633"/>
                <a:gd name="T86" fmla="*/ 76 w 241"/>
                <a:gd name="T87" fmla="*/ 276 h 633"/>
                <a:gd name="T88" fmla="*/ 85 w 241"/>
                <a:gd name="T89" fmla="*/ 320 h 633"/>
                <a:gd name="T90" fmla="*/ 96 w 241"/>
                <a:gd name="T91" fmla="*/ 376 h 633"/>
                <a:gd name="T92" fmla="*/ 101 w 241"/>
                <a:gd name="T93" fmla="*/ 433 h 633"/>
                <a:gd name="T94" fmla="*/ 98 w 241"/>
                <a:gd name="T95" fmla="*/ 488 h 633"/>
                <a:gd name="T96" fmla="*/ 84 w 241"/>
                <a:gd name="T97" fmla="*/ 535 h 633"/>
                <a:gd name="T98" fmla="*/ 56 w 241"/>
                <a:gd name="T99" fmla="*/ 569 h 633"/>
                <a:gd name="T100" fmla="*/ 11 w 241"/>
                <a:gd name="T101" fmla="*/ 587 h 6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41" h="633">
                  <a:moveTo>
                    <a:pt x="0" y="588"/>
                  </a:moveTo>
                  <a:lnTo>
                    <a:pt x="7" y="592"/>
                  </a:lnTo>
                  <a:lnTo>
                    <a:pt x="15" y="596"/>
                  </a:lnTo>
                  <a:lnTo>
                    <a:pt x="22" y="599"/>
                  </a:lnTo>
                  <a:lnTo>
                    <a:pt x="29" y="601"/>
                  </a:lnTo>
                  <a:lnTo>
                    <a:pt x="36" y="603"/>
                  </a:lnTo>
                  <a:lnTo>
                    <a:pt x="43" y="604"/>
                  </a:lnTo>
                  <a:lnTo>
                    <a:pt x="50" y="605"/>
                  </a:lnTo>
                  <a:lnTo>
                    <a:pt x="57" y="605"/>
                  </a:lnTo>
                  <a:lnTo>
                    <a:pt x="64" y="605"/>
                  </a:lnTo>
                  <a:lnTo>
                    <a:pt x="70" y="604"/>
                  </a:lnTo>
                  <a:lnTo>
                    <a:pt x="77" y="603"/>
                  </a:lnTo>
                  <a:lnTo>
                    <a:pt x="84" y="602"/>
                  </a:lnTo>
                  <a:lnTo>
                    <a:pt x="90" y="600"/>
                  </a:lnTo>
                  <a:lnTo>
                    <a:pt x="96" y="597"/>
                  </a:lnTo>
                  <a:lnTo>
                    <a:pt x="102" y="595"/>
                  </a:lnTo>
                  <a:lnTo>
                    <a:pt x="108" y="592"/>
                  </a:lnTo>
                  <a:lnTo>
                    <a:pt x="114" y="588"/>
                  </a:lnTo>
                  <a:lnTo>
                    <a:pt x="120" y="585"/>
                  </a:lnTo>
                  <a:lnTo>
                    <a:pt x="126" y="581"/>
                  </a:lnTo>
                  <a:lnTo>
                    <a:pt x="131" y="576"/>
                  </a:lnTo>
                  <a:lnTo>
                    <a:pt x="137" y="572"/>
                  </a:lnTo>
                  <a:lnTo>
                    <a:pt x="142" y="567"/>
                  </a:lnTo>
                  <a:lnTo>
                    <a:pt x="147" y="562"/>
                  </a:lnTo>
                  <a:lnTo>
                    <a:pt x="153" y="557"/>
                  </a:lnTo>
                  <a:lnTo>
                    <a:pt x="157" y="551"/>
                  </a:lnTo>
                  <a:lnTo>
                    <a:pt x="162" y="545"/>
                  </a:lnTo>
                  <a:lnTo>
                    <a:pt x="167" y="539"/>
                  </a:lnTo>
                  <a:lnTo>
                    <a:pt x="171" y="533"/>
                  </a:lnTo>
                  <a:lnTo>
                    <a:pt x="176" y="527"/>
                  </a:lnTo>
                  <a:lnTo>
                    <a:pt x="180" y="520"/>
                  </a:lnTo>
                  <a:lnTo>
                    <a:pt x="184" y="514"/>
                  </a:lnTo>
                  <a:lnTo>
                    <a:pt x="188" y="507"/>
                  </a:lnTo>
                  <a:lnTo>
                    <a:pt x="187" y="513"/>
                  </a:lnTo>
                  <a:lnTo>
                    <a:pt x="187" y="519"/>
                  </a:lnTo>
                  <a:lnTo>
                    <a:pt x="186" y="524"/>
                  </a:lnTo>
                  <a:lnTo>
                    <a:pt x="185" y="530"/>
                  </a:lnTo>
                  <a:lnTo>
                    <a:pt x="184" y="535"/>
                  </a:lnTo>
                  <a:lnTo>
                    <a:pt x="182" y="540"/>
                  </a:lnTo>
                  <a:lnTo>
                    <a:pt x="181" y="545"/>
                  </a:lnTo>
                  <a:lnTo>
                    <a:pt x="179" y="550"/>
                  </a:lnTo>
                  <a:lnTo>
                    <a:pt x="178" y="554"/>
                  </a:lnTo>
                  <a:lnTo>
                    <a:pt x="176" y="559"/>
                  </a:lnTo>
                  <a:lnTo>
                    <a:pt x="174" y="563"/>
                  </a:lnTo>
                  <a:lnTo>
                    <a:pt x="172" y="568"/>
                  </a:lnTo>
                  <a:lnTo>
                    <a:pt x="170" y="572"/>
                  </a:lnTo>
                  <a:lnTo>
                    <a:pt x="168" y="576"/>
                  </a:lnTo>
                  <a:lnTo>
                    <a:pt x="166" y="580"/>
                  </a:lnTo>
                  <a:lnTo>
                    <a:pt x="164" y="584"/>
                  </a:lnTo>
                  <a:lnTo>
                    <a:pt x="161" y="588"/>
                  </a:lnTo>
                  <a:lnTo>
                    <a:pt x="159" y="591"/>
                  </a:lnTo>
                  <a:lnTo>
                    <a:pt x="156" y="595"/>
                  </a:lnTo>
                  <a:lnTo>
                    <a:pt x="153" y="598"/>
                  </a:lnTo>
                  <a:lnTo>
                    <a:pt x="151" y="602"/>
                  </a:lnTo>
                  <a:lnTo>
                    <a:pt x="148" y="605"/>
                  </a:lnTo>
                  <a:lnTo>
                    <a:pt x="145" y="608"/>
                  </a:lnTo>
                  <a:lnTo>
                    <a:pt x="142" y="611"/>
                  </a:lnTo>
                  <a:lnTo>
                    <a:pt x="139" y="614"/>
                  </a:lnTo>
                  <a:lnTo>
                    <a:pt x="136" y="617"/>
                  </a:lnTo>
                  <a:lnTo>
                    <a:pt x="133" y="620"/>
                  </a:lnTo>
                  <a:lnTo>
                    <a:pt x="130" y="623"/>
                  </a:lnTo>
                  <a:lnTo>
                    <a:pt x="127" y="626"/>
                  </a:lnTo>
                  <a:lnTo>
                    <a:pt x="123" y="628"/>
                  </a:lnTo>
                  <a:lnTo>
                    <a:pt x="120" y="631"/>
                  </a:lnTo>
                  <a:lnTo>
                    <a:pt x="117" y="633"/>
                  </a:lnTo>
                  <a:lnTo>
                    <a:pt x="227" y="633"/>
                  </a:lnTo>
                  <a:lnTo>
                    <a:pt x="231" y="625"/>
                  </a:lnTo>
                  <a:lnTo>
                    <a:pt x="234" y="616"/>
                  </a:lnTo>
                  <a:lnTo>
                    <a:pt x="236" y="607"/>
                  </a:lnTo>
                  <a:lnTo>
                    <a:pt x="238" y="598"/>
                  </a:lnTo>
                  <a:lnTo>
                    <a:pt x="240" y="588"/>
                  </a:lnTo>
                  <a:lnTo>
                    <a:pt x="241" y="578"/>
                  </a:lnTo>
                  <a:lnTo>
                    <a:pt x="241" y="568"/>
                  </a:lnTo>
                  <a:lnTo>
                    <a:pt x="241" y="557"/>
                  </a:lnTo>
                  <a:lnTo>
                    <a:pt x="241" y="546"/>
                  </a:lnTo>
                  <a:lnTo>
                    <a:pt x="240" y="536"/>
                  </a:lnTo>
                  <a:lnTo>
                    <a:pt x="238" y="525"/>
                  </a:lnTo>
                  <a:lnTo>
                    <a:pt x="237" y="514"/>
                  </a:lnTo>
                  <a:lnTo>
                    <a:pt x="235" y="503"/>
                  </a:lnTo>
                  <a:lnTo>
                    <a:pt x="232" y="492"/>
                  </a:lnTo>
                  <a:lnTo>
                    <a:pt x="230" y="481"/>
                  </a:lnTo>
                  <a:lnTo>
                    <a:pt x="227" y="470"/>
                  </a:lnTo>
                  <a:lnTo>
                    <a:pt x="224" y="459"/>
                  </a:lnTo>
                  <a:lnTo>
                    <a:pt x="220" y="449"/>
                  </a:lnTo>
                  <a:lnTo>
                    <a:pt x="217" y="439"/>
                  </a:lnTo>
                  <a:lnTo>
                    <a:pt x="213" y="429"/>
                  </a:lnTo>
                  <a:lnTo>
                    <a:pt x="209" y="419"/>
                  </a:lnTo>
                  <a:lnTo>
                    <a:pt x="205" y="410"/>
                  </a:lnTo>
                  <a:lnTo>
                    <a:pt x="201" y="401"/>
                  </a:lnTo>
                  <a:lnTo>
                    <a:pt x="197" y="392"/>
                  </a:lnTo>
                  <a:lnTo>
                    <a:pt x="193" y="384"/>
                  </a:lnTo>
                  <a:lnTo>
                    <a:pt x="189" y="376"/>
                  </a:lnTo>
                  <a:lnTo>
                    <a:pt x="185" y="369"/>
                  </a:lnTo>
                  <a:lnTo>
                    <a:pt x="181" y="363"/>
                  </a:lnTo>
                  <a:lnTo>
                    <a:pt x="177" y="357"/>
                  </a:lnTo>
                  <a:lnTo>
                    <a:pt x="173" y="351"/>
                  </a:lnTo>
                  <a:lnTo>
                    <a:pt x="169" y="347"/>
                  </a:lnTo>
                  <a:lnTo>
                    <a:pt x="166" y="343"/>
                  </a:lnTo>
                  <a:lnTo>
                    <a:pt x="168" y="350"/>
                  </a:lnTo>
                  <a:lnTo>
                    <a:pt x="169" y="356"/>
                  </a:lnTo>
                  <a:lnTo>
                    <a:pt x="171" y="362"/>
                  </a:lnTo>
                  <a:lnTo>
                    <a:pt x="172" y="369"/>
                  </a:lnTo>
                  <a:lnTo>
                    <a:pt x="172" y="375"/>
                  </a:lnTo>
                  <a:lnTo>
                    <a:pt x="173" y="380"/>
                  </a:lnTo>
                  <a:lnTo>
                    <a:pt x="173" y="386"/>
                  </a:lnTo>
                  <a:lnTo>
                    <a:pt x="173" y="392"/>
                  </a:lnTo>
                  <a:lnTo>
                    <a:pt x="172" y="397"/>
                  </a:lnTo>
                  <a:lnTo>
                    <a:pt x="172" y="402"/>
                  </a:lnTo>
                  <a:lnTo>
                    <a:pt x="171" y="408"/>
                  </a:lnTo>
                  <a:lnTo>
                    <a:pt x="170" y="413"/>
                  </a:lnTo>
                  <a:lnTo>
                    <a:pt x="169" y="417"/>
                  </a:lnTo>
                  <a:lnTo>
                    <a:pt x="168" y="422"/>
                  </a:lnTo>
                  <a:lnTo>
                    <a:pt x="166" y="427"/>
                  </a:lnTo>
                  <a:lnTo>
                    <a:pt x="165" y="431"/>
                  </a:lnTo>
                  <a:lnTo>
                    <a:pt x="163" y="436"/>
                  </a:lnTo>
                  <a:lnTo>
                    <a:pt x="161" y="440"/>
                  </a:lnTo>
                  <a:lnTo>
                    <a:pt x="159" y="444"/>
                  </a:lnTo>
                  <a:lnTo>
                    <a:pt x="157" y="448"/>
                  </a:lnTo>
                  <a:lnTo>
                    <a:pt x="155" y="453"/>
                  </a:lnTo>
                  <a:lnTo>
                    <a:pt x="153" y="457"/>
                  </a:lnTo>
                  <a:lnTo>
                    <a:pt x="150" y="460"/>
                  </a:lnTo>
                  <a:lnTo>
                    <a:pt x="148" y="464"/>
                  </a:lnTo>
                  <a:lnTo>
                    <a:pt x="144" y="472"/>
                  </a:lnTo>
                  <a:lnTo>
                    <a:pt x="139" y="479"/>
                  </a:lnTo>
                  <a:lnTo>
                    <a:pt x="137" y="483"/>
                  </a:lnTo>
                  <a:lnTo>
                    <a:pt x="135" y="486"/>
                  </a:lnTo>
                  <a:lnTo>
                    <a:pt x="133" y="490"/>
                  </a:lnTo>
                  <a:lnTo>
                    <a:pt x="131" y="493"/>
                  </a:lnTo>
                  <a:lnTo>
                    <a:pt x="133" y="488"/>
                  </a:lnTo>
                  <a:lnTo>
                    <a:pt x="134" y="484"/>
                  </a:lnTo>
                  <a:lnTo>
                    <a:pt x="136" y="479"/>
                  </a:lnTo>
                  <a:lnTo>
                    <a:pt x="137" y="474"/>
                  </a:lnTo>
                  <a:lnTo>
                    <a:pt x="138" y="469"/>
                  </a:lnTo>
                  <a:lnTo>
                    <a:pt x="140" y="464"/>
                  </a:lnTo>
                  <a:lnTo>
                    <a:pt x="140" y="460"/>
                  </a:lnTo>
                  <a:lnTo>
                    <a:pt x="141" y="455"/>
                  </a:lnTo>
                  <a:lnTo>
                    <a:pt x="142" y="449"/>
                  </a:lnTo>
                  <a:lnTo>
                    <a:pt x="142" y="444"/>
                  </a:lnTo>
                  <a:lnTo>
                    <a:pt x="143" y="439"/>
                  </a:lnTo>
                  <a:lnTo>
                    <a:pt x="143" y="434"/>
                  </a:lnTo>
                  <a:lnTo>
                    <a:pt x="143" y="429"/>
                  </a:lnTo>
                  <a:lnTo>
                    <a:pt x="143" y="423"/>
                  </a:lnTo>
                  <a:lnTo>
                    <a:pt x="142" y="418"/>
                  </a:lnTo>
                  <a:lnTo>
                    <a:pt x="142" y="413"/>
                  </a:lnTo>
                  <a:lnTo>
                    <a:pt x="141" y="407"/>
                  </a:lnTo>
                  <a:lnTo>
                    <a:pt x="140" y="401"/>
                  </a:lnTo>
                  <a:lnTo>
                    <a:pt x="140" y="396"/>
                  </a:lnTo>
                  <a:lnTo>
                    <a:pt x="138" y="390"/>
                  </a:lnTo>
                  <a:lnTo>
                    <a:pt x="137" y="384"/>
                  </a:lnTo>
                  <a:lnTo>
                    <a:pt x="136" y="378"/>
                  </a:lnTo>
                  <a:lnTo>
                    <a:pt x="134" y="372"/>
                  </a:lnTo>
                  <a:lnTo>
                    <a:pt x="132" y="366"/>
                  </a:lnTo>
                  <a:lnTo>
                    <a:pt x="131" y="360"/>
                  </a:lnTo>
                  <a:lnTo>
                    <a:pt x="129" y="354"/>
                  </a:lnTo>
                  <a:lnTo>
                    <a:pt x="126" y="348"/>
                  </a:lnTo>
                  <a:lnTo>
                    <a:pt x="124" y="342"/>
                  </a:lnTo>
                  <a:lnTo>
                    <a:pt x="122" y="335"/>
                  </a:lnTo>
                  <a:lnTo>
                    <a:pt x="119" y="329"/>
                  </a:lnTo>
                  <a:lnTo>
                    <a:pt x="116" y="322"/>
                  </a:lnTo>
                  <a:lnTo>
                    <a:pt x="113" y="316"/>
                  </a:lnTo>
                  <a:lnTo>
                    <a:pt x="110" y="309"/>
                  </a:lnTo>
                  <a:lnTo>
                    <a:pt x="108" y="301"/>
                  </a:lnTo>
                  <a:lnTo>
                    <a:pt x="106" y="294"/>
                  </a:lnTo>
                  <a:lnTo>
                    <a:pt x="104" y="286"/>
                  </a:lnTo>
                  <a:lnTo>
                    <a:pt x="102" y="277"/>
                  </a:lnTo>
                  <a:lnTo>
                    <a:pt x="100" y="268"/>
                  </a:lnTo>
                  <a:lnTo>
                    <a:pt x="99" y="259"/>
                  </a:lnTo>
                  <a:lnTo>
                    <a:pt x="98" y="249"/>
                  </a:lnTo>
                  <a:lnTo>
                    <a:pt x="97" y="239"/>
                  </a:lnTo>
                  <a:lnTo>
                    <a:pt x="97" y="229"/>
                  </a:lnTo>
                  <a:lnTo>
                    <a:pt x="96" y="219"/>
                  </a:lnTo>
                  <a:lnTo>
                    <a:pt x="97" y="208"/>
                  </a:lnTo>
                  <a:lnTo>
                    <a:pt x="97" y="197"/>
                  </a:lnTo>
                  <a:lnTo>
                    <a:pt x="97" y="187"/>
                  </a:lnTo>
                  <a:lnTo>
                    <a:pt x="98" y="176"/>
                  </a:lnTo>
                  <a:lnTo>
                    <a:pt x="99" y="165"/>
                  </a:lnTo>
                  <a:lnTo>
                    <a:pt x="101" y="154"/>
                  </a:lnTo>
                  <a:lnTo>
                    <a:pt x="102" y="142"/>
                  </a:lnTo>
                  <a:lnTo>
                    <a:pt x="104" y="131"/>
                  </a:lnTo>
                  <a:lnTo>
                    <a:pt x="106" y="120"/>
                  </a:lnTo>
                  <a:lnTo>
                    <a:pt x="108" y="109"/>
                  </a:lnTo>
                  <a:lnTo>
                    <a:pt x="111" y="98"/>
                  </a:lnTo>
                  <a:lnTo>
                    <a:pt x="114" y="88"/>
                  </a:lnTo>
                  <a:lnTo>
                    <a:pt x="117" y="77"/>
                  </a:lnTo>
                  <a:lnTo>
                    <a:pt x="120" y="66"/>
                  </a:lnTo>
                  <a:lnTo>
                    <a:pt x="123" y="56"/>
                  </a:lnTo>
                  <a:lnTo>
                    <a:pt x="127" y="46"/>
                  </a:lnTo>
                  <a:lnTo>
                    <a:pt x="131" y="36"/>
                  </a:lnTo>
                  <a:lnTo>
                    <a:pt x="135" y="27"/>
                  </a:lnTo>
                  <a:lnTo>
                    <a:pt x="140" y="18"/>
                  </a:lnTo>
                  <a:lnTo>
                    <a:pt x="144" y="9"/>
                  </a:lnTo>
                  <a:lnTo>
                    <a:pt x="149" y="0"/>
                  </a:lnTo>
                  <a:lnTo>
                    <a:pt x="142" y="9"/>
                  </a:lnTo>
                  <a:lnTo>
                    <a:pt x="135" y="17"/>
                  </a:lnTo>
                  <a:lnTo>
                    <a:pt x="128" y="26"/>
                  </a:lnTo>
                  <a:lnTo>
                    <a:pt x="122" y="35"/>
                  </a:lnTo>
                  <a:lnTo>
                    <a:pt x="116" y="44"/>
                  </a:lnTo>
                  <a:lnTo>
                    <a:pt x="111" y="54"/>
                  </a:lnTo>
                  <a:lnTo>
                    <a:pt x="106" y="63"/>
                  </a:lnTo>
                  <a:lnTo>
                    <a:pt x="101" y="73"/>
                  </a:lnTo>
                  <a:lnTo>
                    <a:pt x="97" y="83"/>
                  </a:lnTo>
                  <a:lnTo>
                    <a:pt x="93" y="93"/>
                  </a:lnTo>
                  <a:lnTo>
                    <a:pt x="90" y="104"/>
                  </a:lnTo>
                  <a:lnTo>
                    <a:pt x="87" y="114"/>
                  </a:lnTo>
                  <a:lnTo>
                    <a:pt x="84" y="124"/>
                  </a:lnTo>
                  <a:lnTo>
                    <a:pt x="82" y="135"/>
                  </a:lnTo>
                  <a:lnTo>
                    <a:pt x="79" y="145"/>
                  </a:lnTo>
                  <a:lnTo>
                    <a:pt x="78" y="156"/>
                  </a:lnTo>
                  <a:lnTo>
                    <a:pt x="76" y="167"/>
                  </a:lnTo>
                  <a:lnTo>
                    <a:pt x="75" y="177"/>
                  </a:lnTo>
                  <a:lnTo>
                    <a:pt x="74" y="188"/>
                  </a:lnTo>
                  <a:lnTo>
                    <a:pt x="73" y="198"/>
                  </a:lnTo>
                  <a:lnTo>
                    <a:pt x="73" y="208"/>
                  </a:lnTo>
                  <a:lnTo>
                    <a:pt x="73" y="218"/>
                  </a:lnTo>
                  <a:lnTo>
                    <a:pt x="73" y="229"/>
                  </a:lnTo>
                  <a:lnTo>
                    <a:pt x="73" y="238"/>
                  </a:lnTo>
                  <a:lnTo>
                    <a:pt x="74" y="248"/>
                  </a:lnTo>
                  <a:lnTo>
                    <a:pt x="74" y="258"/>
                  </a:lnTo>
                  <a:lnTo>
                    <a:pt x="75" y="267"/>
                  </a:lnTo>
                  <a:lnTo>
                    <a:pt x="76" y="276"/>
                  </a:lnTo>
                  <a:lnTo>
                    <a:pt x="78" y="285"/>
                  </a:lnTo>
                  <a:lnTo>
                    <a:pt x="79" y="294"/>
                  </a:lnTo>
                  <a:lnTo>
                    <a:pt x="81" y="302"/>
                  </a:lnTo>
                  <a:lnTo>
                    <a:pt x="83" y="310"/>
                  </a:lnTo>
                  <a:lnTo>
                    <a:pt x="85" y="320"/>
                  </a:lnTo>
                  <a:lnTo>
                    <a:pt x="88" y="331"/>
                  </a:lnTo>
                  <a:lnTo>
                    <a:pt x="90" y="342"/>
                  </a:lnTo>
                  <a:lnTo>
                    <a:pt x="92" y="353"/>
                  </a:lnTo>
                  <a:lnTo>
                    <a:pt x="94" y="365"/>
                  </a:lnTo>
                  <a:lnTo>
                    <a:pt x="96" y="376"/>
                  </a:lnTo>
                  <a:lnTo>
                    <a:pt x="97" y="387"/>
                  </a:lnTo>
                  <a:lnTo>
                    <a:pt x="99" y="399"/>
                  </a:lnTo>
                  <a:lnTo>
                    <a:pt x="100" y="410"/>
                  </a:lnTo>
                  <a:lnTo>
                    <a:pt x="100" y="422"/>
                  </a:lnTo>
                  <a:lnTo>
                    <a:pt x="101" y="433"/>
                  </a:lnTo>
                  <a:lnTo>
                    <a:pt x="101" y="444"/>
                  </a:lnTo>
                  <a:lnTo>
                    <a:pt x="101" y="456"/>
                  </a:lnTo>
                  <a:lnTo>
                    <a:pt x="100" y="466"/>
                  </a:lnTo>
                  <a:lnTo>
                    <a:pt x="99" y="477"/>
                  </a:lnTo>
                  <a:lnTo>
                    <a:pt x="98" y="488"/>
                  </a:lnTo>
                  <a:lnTo>
                    <a:pt x="96" y="498"/>
                  </a:lnTo>
                  <a:lnTo>
                    <a:pt x="94" y="508"/>
                  </a:lnTo>
                  <a:lnTo>
                    <a:pt x="91" y="517"/>
                  </a:lnTo>
                  <a:lnTo>
                    <a:pt x="88" y="526"/>
                  </a:lnTo>
                  <a:lnTo>
                    <a:pt x="84" y="535"/>
                  </a:lnTo>
                  <a:lnTo>
                    <a:pt x="80" y="543"/>
                  </a:lnTo>
                  <a:lnTo>
                    <a:pt x="75" y="550"/>
                  </a:lnTo>
                  <a:lnTo>
                    <a:pt x="69" y="557"/>
                  </a:lnTo>
                  <a:lnTo>
                    <a:pt x="63" y="564"/>
                  </a:lnTo>
                  <a:lnTo>
                    <a:pt x="56" y="569"/>
                  </a:lnTo>
                  <a:lnTo>
                    <a:pt x="48" y="574"/>
                  </a:lnTo>
                  <a:lnTo>
                    <a:pt x="40" y="579"/>
                  </a:lnTo>
                  <a:lnTo>
                    <a:pt x="31" y="582"/>
                  </a:lnTo>
                  <a:lnTo>
                    <a:pt x="22" y="585"/>
                  </a:lnTo>
                  <a:lnTo>
                    <a:pt x="11" y="587"/>
                  </a:lnTo>
                  <a:lnTo>
                    <a:pt x="0" y="588"/>
                  </a:lnTo>
                  <a:close/>
                </a:path>
              </a:pathLst>
            </a:custGeom>
            <a:solidFill>
              <a:srgbClr val="D4943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03" name="Freeform 44"/>
            <p:cNvSpPr>
              <a:spLocks/>
            </p:cNvSpPr>
            <p:nvPr/>
          </p:nvSpPr>
          <p:spPr bwMode="auto">
            <a:xfrm>
              <a:off x="1054" y="828"/>
              <a:ext cx="617" cy="602"/>
            </a:xfrm>
            <a:custGeom>
              <a:avLst/>
              <a:gdLst>
                <a:gd name="T0" fmla="*/ 282 w 617"/>
                <a:gd name="T1" fmla="*/ 127 h 602"/>
                <a:gd name="T2" fmla="*/ 332 w 617"/>
                <a:gd name="T3" fmla="*/ 157 h 602"/>
                <a:gd name="T4" fmla="*/ 377 w 617"/>
                <a:gd name="T5" fmla="*/ 194 h 602"/>
                <a:gd name="T6" fmla="*/ 415 w 617"/>
                <a:gd name="T7" fmla="*/ 237 h 602"/>
                <a:gd name="T8" fmla="*/ 447 w 617"/>
                <a:gd name="T9" fmla="*/ 284 h 602"/>
                <a:gd name="T10" fmla="*/ 470 w 617"/>
                <a:gd name="T11" fmla="*/ 335 h 602"/>
                <a:gd name="T12" fmla="*/ 484 w 617"/>
                <a:gd name="T13" fmla="*/ 388 h 602"/>
                <a:gd name="T14" fmla="*/ 489 w 617"/>
                <a:gd name="T15" fmla="*/ 443 h 602"/>
                <a:gd name="T16" fmla="*/ 481 w 617"/>
                <a:gd name="T17" fmla="*/ 497 h 602"/>
                <a:gd name="T18" fmla="*/ 462 w 617"/>
                <a:gd name="T19" fmla="*/ 551 h 602"/>
                <a:gd name="T20" fmla="*/ 430 w 617"/>
                <a:gd name="T21" fmla="*/ 602 h 602"/>
                <a:gd name="T22" fmla="*/ 465 w 617"/>
                <a:gd name="T23" fmla="*/ 588 h 602"/>
                <a:gd name="T24" fmla="*/ 496 w 617"/>
                <a:gd name="T25" fmla="*/ 568 h 602"/>
                <a:gd name="T26" fmla="*/ 524 w 617"/>
                <a:gd name="T27" fmla="*/ 543 h 602"/>
                <a:gd name="T28" fmla="*/ 549 w 617"/>
                <a:gd name="T29" fmla="*/ 514 h 602"/>
                <a:gd name="T30" fmla="*/ 570 w 617"/>
                <a:gd name="T31" fmla="*/ 481 h 602"/>
                <a:gd name="T32" fmla="*/ 587 w 617"/>
                <a:gd name="T33" fmla="*/ 445 h 602"/>
                <a:gd name="T34" fmla="*/ 601 w 617"/>
                <a:gd name="T35" fmla="*/ 406 h 602"/>
                <a:gd name="T36" fmla="*/ 610 w 617"/>
                <a:gd name="T37" fmla="*/ 366 h 602"/>
                <a:gd name="T38" fmla="*/ 616 w 617"/>
                <a:gd name="T39" fmla="*/ 324 h 602"/>
                <a:gd name="T40" fmla="*/ 617 w 617"/>
                <a:gd name="T41" fmla="*/ 282 h 602"/>
                <a:gd name="T42" fmla="*/ 614 w 617"/>
                <a:gd name="T43" fmla="*/ 240 h 602"/>
                <a:gd name="T44" fmla="*/ 602 w 617"/>
                <a:gd name="T45" fmla="*/ 198 h 602"/>
                <a:gd name="T46" fmla="*/ 581 w 617"/>
                <a:gd name="T47" fmla="*/ 159 h 602"/>
                <a:gd name="T48" fmla="*/ 552 w 617"/>
                <a:gd name="T49" fmla="*/ 122 h 602"/>
                <a:gd name="T50" fmla="*/ 516 w 617"/>
                <a:gd name="T51" fmla="*/ 88 h 602"/>
                <a:gd name="T52" fmla="*/ 474 w 617"/>
                <a:gd name="T53" fmla="*/ 59 h 602"/>
                <a:gd name="T54" fmla="*/ 427 w 617"/>
                <a:gd name="T55" fmla="*/ 35 h 602"/>
                <a:gd name="T56" fmla="*/ 376 w 617"/>
                <a:gd name="T57" fmla="*/ 16 h 602"/>
                <a:gd name="T58" fmla="*/ 321 w 617"/>
                <a:gd name="T59" fmla="*/ 4 h 602"/>
                <a:gd name="T60" fmla="*/ 264 w 617"/>
                <a:gd name="T61" fmla="*/ 0 h 602"/>
                <a:gd name="T62" fmla="*/ 206 w 617"/>
                <a:gd name="T63" fmla="*/ 4 h 602"/>
                <a:gd name="T64" fmla="*/ 151 w 617"/>
                <a:gd name="T65" fmla="*/ 18 h 602"/>
                <a:gd name="T66" fmla="*/ 103 w 617"/>
                <a:gd name="T67" fmla="*/ 46 h 602"/>
                <a:gd name="T68" fmla="*/ 63 w 617"/>
                <a:gd name="T69" fmla="*/ 85 h 602"/>
                <a:gd name="T70" fmla="*/ 33 w 617"/>
                <a:gd name="T71" fmla="*/ 134 h 602"/>
                <a:gd name="T72" fmla="*/ 12 w 617"/>
                <a:gd name="T73" fmla="*/ 190 h 602"/>
                <a:gd name="T74" fmla="*/ 1 w 617"/>
                <a:gd name="T75" fmla="*/ 252 h 602"/>
                <a:gd name="T76" fmla="*/ 3 w 617"/>
                <a:gd name="T77" fmla="*/ 319 h 602"/>
                <a:gd name="T78" fmla="*/ 16 w 617"/>
                <a:gd name="T79" fmla="*/ 387 h 602"/>
                <a:gd name="T80" fmla="*/ 42 w 617"/>
                <a:gd name="T81" fmla="*/ 456 h 602"/>
                <a:gd name="T82" fmla="*/ 82 w 617"/>
                <a:gd name="T83" fmla="*/ 522 h 602"/>
                <a:gd name="T84" fmla="*/ 136 w 617"/>
                <a:gd name="T85" fmla="*/ 586 h 602"/>
                <a:gd name="T86" fmla="*/ 122 w 617"/>
                <a:gd name="T87" fmla="*/ 550 h 602"/>
                <a:gd name="T88" fmla="*/ 113 w 617"/>
                <a:gd name="T89" fmla="*/ 508 h 602"/>
                <a:gd name="T90" fmla="*/ 109 w 617"/>
                <a:gd name="T91" fmla="*/ 461 h 602"/>
                <a:gd name="T92" fmla="*/ 110 w 617"/>
                <a:gd name="T93" fmla="*/ 410 h 602"/>
                <a:gd name="T94" fmla="*/ 117 w 617"/>
                <a:gd name="T95" fmla="*/ 358 h 602"/>
                <a:gd name="T96" fmla="*/ 128 w 617"/>
                <a:gd name="T97" fmla="*/ 306 h 602"/>
                <a:gd name="T98" fmla="*/ 145 w 617"/>
                <a:gd name="T99" fmla="*/ 255 h 602"/>
                <a:gd name="T100" fmla="*/ 166 w 617"/>
                <a:gd name="T101" fmla="*/ 208 h 602"/>
                <a:gd name="T102" fmla="*/ 192 w 617"/>
                <a:gd name="T103" fmla="*/ 166 h 602"/>
                <a:gd name="T104" fmla="*/ 223 w 617"/>
                <a:gd name="T105" fmla="*/ 130 h 6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617" h="602">
                  <a:moveTo>
                    <a:pt x="246" y="111"/>
                  </a:moveTo>
                  <a:lnTo>
                    <a:pt x="264" y="118"/>
                  </a:lnTo>
                  <a:lnTo>
                    <a:pt x="282" y="127"/>
                  </a:lnTo>
                  <a:lnTo>
                    <a:pt x="299" y="136"/>
                  </a:lnTo>
                  <a:lnTo>
                    <a:pt x="316" y="146"/>
                  </a:lnTo>
                  <a:lnTo>
                    <a:pt x="332" y="157"/>
                  </a:lnTo>
                  <a:lnTo>
                    <a:pt x="348" y="169"/>
                  </a:lnTo>
                  <a:lnTo>
                    <a:pt x="363" y="181"/>
                  </a:lnTo>
                  <a:lnTo>
                    <a:pt x="377" y="194"/>
                  </a:lnTo>
                  <a:lnTo>
                    <a:pt x="390" y="208"/>
                  </a:lnTo>
                  <a:lnTo>
                    <a:pt x="403" y="222"/>
                  </a:lnTo>
                  <a:lnTo>
                    <a:pt x="415" y="237"/>
                  </a:lnTo>
                  <a:lnTo>
                    <a:pt x="427" y="252"/>
                  </a:lnTo>
                  <a:lnTo>
                    <a:pt x="437" y="268"/>
                  </a:lnTo>
                  <a:lnTo>
                    <a:pt x="447" y="284"/>
                  </a:lnTo>
                  <a:lnTo>
                    <a:pt x="456" y="301"/>
                  </a:lnTo>
                  <a:lnTo>
                    <a:pt x="463" y="318"/>
                  </a:lnTo>
                  <a:lnTo>
                    <a:pt x="470" y="335"/>
                  </a:lnTo>
                  <a:lnTo>
                    <a:pt x="476" y="352"/>
                  </a:lnTo>
                  <a:lnTo>
                    <a:pt x="481" y="370"/>
                  </a:lnTo>
                  <a:lnTo>
                    <a:pt x="484" y="388"/>
                  </a:lnTo>
                  <a:lnTo>
                    <a:pt x="487" y="406"/>
                  </a:lnTo>
                  <a:lnTo>
                    <a:pt x="488" y="424"/>
                  </a:lnTo>
                  <a:lnTo>
                    <a:pt x="489" y="443"/>
                  </a:lnTo>
                  <a:lnTo>
                    <a:pt x="487" y="461"/>
                  </a:lnTo>
                  <a:lnTo>
                    <a:pt x="485" y="479"/>
                  </a:lnTo>
                  <a:lnTo>
                    <a:pt x="481" y="497"/>
                  </a:lnTo>
                  <a:lnTo>
                    <a:pt x="476" y="515"/>
                  </a:lnTo>
                  <a:lnTo>
                    <a:pt x="470" y="533"/>
                  </a:lnTo>
                  <a:lnTo>
                    <a:pt x="462" y="551"/>
                  </a:lnTo>
                  <a:lnTo>
                    <a:pt x="453" y="568"/>
                  </a:lnTo>
                  <a:lnTo>
                    <a:pt x="442" y="585"/>
                  </a:lnTo>
                  <a:lnTo>
                    <a:pt x="430" y="602"/>
                  </a:lnTo>
                  <a:lnTo>
                    <a:pt x="442" y="598"/>
                  </a:lnTo>
                  <a:lnTo>
                    <a:pt x="453" y="593"/>
                  </a:lnTo>
                  <a:lnTo>
                    <a:pt x="465" y="588"/>
                  </a:lnTo>
                  <a:lnTo>
                    <a:pt x="476" y="582"/>
                  </a:lnTo>
                  <a:lnTo>
                    <a:pt x="486" y="575"/>
                  </a:lnTo>
                  <a:lnTo>
                    <a:pt x="496" y="568"/>
                  </a:lnTo>
                  <a:lnTo>
                    <a:pt x="506" y="560"/>
                  </a:lnTo>
                  <a:lnTo>
                    <a:pt x="515" y="552"/>
                  </a:lnTo>
                  <a:lnTo>
                    <a:pt x="524" y="543"/>
                  </a:lnTo>
                  <a:lnTo>
                    <a:pt x="533" y="534"/>
                  </a:lnTo>
                  <a:lnTo>
                    <a:pt x="541" y="524"/>
                  </a:lnTo>
                  <a:lnTo>
                    <a:pt x="549" y="514"/>
                  </a:lnTo>
                  <a:lnTo>
                    <a:pt x="557" y="503"/>
                  </a:lnTo>
                  <a:lnTo>
                    <a:pt x="564" y="492"/>
                  </a:lnTo>
                  <a:lnTo>
                    <a:pt x="570" y="481"/>
                  </a:lnTo>
                  <a:lnTo>
                    <a:pt x="576" y="469"/>
                  </a:lnTo>
                  <a:lnTo>
                    <a:pt x="582" y="457"/>
                  </a:lnTo>
                  <a:lnTo>
                    <a:pt x="587" y="445"/>
                  </a:lnTo>
                  <a:lnTo>
                    <a:pt x="592" y="432"/>
                  </a:lnTo>
                  <a:lnTo>
                    <a:pt x="597" y="419"/>
                  </a:lnTo>
                  <a:lnTo>
                    <a:pt x="601" y="406"/>
                  </a:lnTo>
                  <a:lnTo>
                    <a:pt x="605" y="393"/>
                  </a:lnTo>
                  <a:lnTo>
                    <a:pt x="608" y="380"/>
                  </a:lnTo>
                  <a:lnTo>
                    <a:pt x="610" y="366"/>
                  </a:lnTo>
                  <a:lnTo>
                    <a:pt x="613" y="352"/>
                  </a:lnTo>
                  <a:lnTo>
                    <a:pt x="615" y="338"/>
                  </a:lnTo>
                  <a:lnTo>
                    <a:pt x="616" y="324"/>
                  </a:lnTo>
                  <a:lnTo>
                    <a:pt x="617" y="310"/>
                  </a:lnTo>
                  <a:lnTo>
                    <a:pt x="617" y="296"/>
                  </a:lnTo>
                  <a:lnTo>
                    <a:pt x="617" y="282"/>
                  </a:lnTo>
                  <a:lnTo>
                    <a:pt x="617" y="268"/>
                  </a:lnTo>
                  <a:lnTo>
                    <a:pt x="616" y="254"/>
                  </a:lnTo>
                  <a:lnTo>
                    <a:pt x="614" y="240"/>
                  </a:lnTo>
                  <a:lnTo>
                    <a:pt x="611" y="226"/>
                  </a:lnTo>
                  <a:lnTo>
                    <a:pt x="607" y="212"/>
                  </a:lnTo>
                  <a:lnTo>
                    <a:pt x="602" y="198"/>
                  </a:lnTo>
                  <a:lnTo>
                    <a:pt x="596" y="185"/>
                  </a:lnTo>
                  <a:lnTo>
                    <a:pt x="589" y="172"/>
                  </a:lnTo>
                  <a:lnTo>
                    <a:pt x="581" y="159"/>
                  </a:lnTo>
                  <a:lnTo>
                    <a:pt x="573" y="146"/>
                  </a:lnTo>
                  <a:lnTo>
                    <a:pt x="563" y="134"/>
                  </a:lnTo>
                  <a:lnTo>
                    <a:pt x="552" y="122"/>
                  </a:lnTo>
                  <a:lnTo>
                    <a:pt x="541" y="110"/>
                  </a:lnTo>
                  <a:lnTo>
                    <a:pt x="529" y="99"/>
                  </a:lnTo>
                  <a:lnTo>
                    <a:pt x="516" y="88"/>
                  </a:lnTo>
                  <a:lnTo>
                    <a:pt x="503" y="78"/>
                  </a:lnTo>
                  <a:lnTo>
                    <a:pt x="489" y="68"/>
                  </a:lnTo>
                  <a:lnTo>
                    <a:pt x="474" y="59"/>
                  </a:lnTo>
                  <a:lnTo>
                    <a:pt x="459" y="50"/>
                  </a:lnTo>
                  <a:lnTo>
                    <a:pt x="443" y="42"/>
                  </a:lnTo>
                  <a:lnTo>
                    <a:pt x="427" y="35"/>
                  </a:lnTo>
                  <a:lnTo>
                    <a:pt x="410" y="28"/>
                  </a:lnTo>
                  <a:lnTo>
                    <a:pt x="393" y="22"/>
                  </a:lnTo>
                  <a:lnTo>
                    <a:pt x="376" y="16"/>
                  </a:lnTo>
                  <a:lnTo>
                    <a:pt x="358" y="11"/>
                  </a:lnTo>
                  <a:lnTo>
                    <a:pt x="340" y="8"/>
                  </a:lnTo>
                  <a:lnTo>
                    <a:pt x="321" y="4"/>
                  </a:lnTo>
                  <a:lnTo>
                    <a:pt x="302" y="2"/>
                  </a:lnTo>
                  <a:lnTo>
                    <a:pt x="283" y="1"/>
                  </a:lnTo>
                  <a:lnTo>
                    <a:pt x="264" y="0"/>
                  </a:lnTo>
                  <a:lnTo>
                    <a:pt x="245" y="0"/>
                  </a:lnTo>
                  <a:lnTo>
                    <a:pt x="226" y="2"/>
                  </a:lnTo>
                  <a:lnTo>
                    <a:pt x="206" y="4"/>
                  </a:lnTo>
                  <a:lnTo>
                    <a:pt x="187" y="7"/>
                  </a:lnTo>
                  <a:lnTo>
                    <a:pt x="168" y="12"/>
                  </a:lnTo>
                  <a:lnTo>
                    <a:pt x="151" y="18"/>
                  </a:lnTo>
                  <a:lnTo>
                    <a:pt x="134" y="26"/>
                  </a:lnTo>
                  <a:lnTo>
                    <a:pt x="118" y="35"/>
                  </a:lnTo>
                  <a:lnTo>
                    <a:pt x="103" y="46"/>
                  </a:lnTo>
                  <a:lnTo>
                    <a:pt x="89" y="58"/>
                  </a:lnTo>
                  <a:lnTo>
                    <a:pt x="75" y="71"/>
                  </a:lnTo>
                  <a:lnTo>
                    <a:pt x="63" y="85"/>
                  </a:lnTo>
                  <a:lnTo>
                    <a:pt x="52" y="100"/>
                  </a:lnTo>
                  <a:lnTo>
                    <a:pt x="42" y="116"/>
                  </a:lnTo>
                  <a:lnTo>
                    <a:pt x="33" y="134"/>
                  </a:lnTo>
                  <a:lnTo>
                    <a:pt x="24" y="152"/>
                  </a:lnTo>
                  <a:lnTo>
                    <a:pt x="17" y="170"/>
                  </a:lnTo>
                  <a:lnTo>
                    <a:pt x="12" y="190"/>
                  </a:lnTo>
                  <a:lnTo>
                    <a:pt x="7" y="210"/>
                  </a:lnTo>
                  <a:lnTo>
                    <a:pt x="4" y="231"/>
                  </a:lnTo>
                  <a:lnTo>
                    <a:pt x="1" y="252"/>
                  </a:lnTo>
                  <a:lnTo>
                    <a:pt x="0" y="274"/>
                  </a:lnTo>
                  <a:lnTo>
                    <a:pt x="1" y="296"/>
                  </a:lnTo>
                  <a:lnTo>
                    <a:pt x="3" y="319"/>
                  </a:lnTo>
                  <a:lnTo>
                    <a:pt x="6" y="341"/>
                  </a:lnTo>
                  <a:lnTo>
                    <a:pt x="10" y="364"/>
                  </a:lnTo>
                  <a:lnTo>
                    <a:pt x="16" y="387"/>
                  </a:lnTo>
                  <a:lnTo>
                    <a:pt x="23" y="410"/>
                  </a:lnTo>
                  <a:lnTo>
                    <a:pt x="32" y="433"/>
                  </a:lnTo>
                  <a:lnTo>
                    <a:pt x="42" y="456"/>
                  </a:lnTo>
                  <a:lnTo>
                    <a:pt x="54" y="478"/>
                  </a:lnTo>
                  <a:lnTo>
                    <a:pt x="67" y="500"/>
                  </a:lnTo>
                  <a:lnTo>
                    <a:pt x="82" y="522"/>
                  </a:lnTo>
                  <a:lnTo>
                    <a:pt x="98" y="544"/>
                  </a:lnTo>
                  <a:lnTo>
                    <a:pt x="117" y="565"/>
                  </a:lnTo>
                  <a:lnTo>
                    <a:pt x="136" y="586"/>
                  </a:lnTo>
                  <a:lnTo>
                    <a:pt x="131" y="575"/>
                  </a:lnTo>
                  <a:lnTo>
                    <a:pt x="126" y="563"/>
                  </a:lnTo>
                  <a:lnTo>
                    <a:pt x="122" y="550"/>
                  </a:lnTo>
                  <a:lnTo>
                    <a:pt x="118" y="537"/>
                  </a:lnTo>
                  <a:lnTo>
                    <a:pt x="115" y="523"/>
                  </a:lnTo>
                  <a:lnTo>
                    <a:pt x="113" y="508"/>
                  </a:lnTo>
                  <a:lnTo>
                    <a:pt x="111" y="493"/>
                  </a:lnTo>
                  <a:lnTo>
                    <a:pt x="110" y="477"/>
                  </a:lnTo>
                  <a:lnTo>
                    <a:pt x="109" y="461"/>
                  </a:lnTo>
                  <a:lnTo>
                    <a:pt x="109" y="444"/>
                  </a:lnTo>
                  <a:lnTo>
                    <a:pt x="109" y="428"/>
                  </a:lnTo>
                  <a:lnTo>
                    <a:pt x="110" y="410"/>
                  </a:lnTo>
                  <a:lnTo>
                    <a:pt x="112" y="393"/>
                  </a:lnTo>
                  <a:lnTo>
                    <a:pt x="114" y="376"/>
                  </a:lnTo>
                  <a:lnTo>
                    <a:pt x="117" y="358"/>
                  </a:lnTo>
                  <a:lnTo>
                    <a:pt x="120" y="341"/>
                  </a:lnTo>
                  <a:lnTo>
                    <a:pt x="124" y="323"/>
                  </a:lnTo>
                  <a:lnTo>
                    <a:pt x="128" y="306"/>
                  </a:lnTo>
                  <a:lnTo>
                    <a:pt x="133" y="289"/>
                  </a:lnTo>
                  <a:lnTo>
                    <a:pt x="139" y="272"/>
                  </a:lnTo>
                  <a:lnTo>
                    <a:pt x="145" y="255"/>
                  </a:lnTo>
                  <a:lnTo>
                    <a:pt x="151" y="239"/>
                  </a:lnTo>
                  <a:lnTo>
                    <a:pt x="158" y="223"/>
                  </a:lnTo>
                  <a:lnTo>
                    <a:pt x="166" y="208"/>
                  </a:lnTo>
                  <a:lnTo>
                    <a:pt x="174" y="193"/>
                  </a:lnTo>
                  <a:lnTo>
                    <a:pt x="183" y="179"/>
                  </a:lnTo>
                  <a:lnTo>
                    <a:pt x="192" y="166"/>
                  </a:lnTo>
                  <a:lnTo>
                    <a:pt x="202" y="153"/>
                  </a:lnTo>
                  <a:lnTo>
                    <a:pt x="212" y="141"/>
                  </a:lnTo>
                  <a:lnTo>
                    <a:pt x="223" y="130"/>
                  </a:lnTo>
                  <a:lnTo>
                    <a:pt x="234" y="120"/>
                  </a:lnTo>
                  <a:lnTo>
                    <a:pt x="246" y="111"/>
                  </a:lnTo>
                  <a:close/>
                </a:path>
              </a:pathLst>
            </a:custGeom>
            <a:solidFill>
              <a:srgbClr val="D4943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04" name="Freeform 45"/>
            <p:cNvSpPr>
              <a:spLocks/>
            </p:cNvSpPr>
            <p:nvPr/>
          </p:nvSpPr>
          <p:spPr bwMode="auto">
            <a:xfrm>
              <a:off x="1160" y="851"/>
              <a:ext cx="493" cy="543"/>
            </a:xfrm>
            <a:custGeom>
              <a:avLst/>
              <a:gdLst>
                <a:gd name="T0" fmla="*/ 374 w 493"/>
                <a:gd name="T1" fmla="*/ 533 h 543"/>
                <a:gd name="T2" fmla="*/ 380 w 493"/>
                <a:gd name="T3" fmla="*/ 518 h 543"/>
                <a:gd name="T4" fmla="*/ 385 w 493"/>
                <a:gd name="T5" fmla="*/ 501 h 543"/>
                <a:gd name="T6" fmla="*/ 390 w 493"/>
                <a:gd name="T7" fmla="*/ 485 h 543"/>
                <a:gd name="T8" fmla="*/ 393 w 493"/>
                <a:gd name="T9" fmla="*/ 467 h 543"/>
                <a:gd name="T10" fmla="*/ 396 w 493"/>
                <a:gd name="T11" fmla="*/ 449 h 543"/>
                <a:gd name="T12" fmla="*/ 398 w 493"/>
                <a:gd name="T13" fmla="*/ 431 h 543"/>
                <a:gd name="T14" fmla="*/ 398 w 493"/>
                <a:gd name="T15" fmla="*/ 413 h 543"/>
                <a:gd name="T16" fmla="*/ 397 w 493"/>
                <a:gd name="T17" fmla="*/ 395 h 543"/>
                <a:gd name="T18" fmla="*/ 395 w 493"/>
                <a:gd name="T19" fmla="*/ 377 h 543"/>
                <a:gd name="T20" fmla="*/ 392 w 493"/>
                <a:gd name="T21" fmla="*/ 359 h 543"/>
                <a:gd name="T22" fmla="*/ 374 w 493"/>
                <a:gd name="T23" fmla="*/ 306 h 543"/>
                <a:gd name="T24" fmla="*/ 349 w 493"/>
                <a:gd name="T25" fmla="*/ 256 h 543"/>
                <a:gd name="T26" fmla="*/ 316 w 493"/>
                <a:gd name="T27" fmla="*/ 208 h 543"/>
                <a:gd name="T28" fmla="*/ 278 w 493"/>
                <a:gd name="T29" fmla="*/ 165 h 543"/>
                <a:gd name="T30" fmla="*/ 237 w 493"/>
                <a:gd name="T31" fmla="*/ 128 h 543"/>
                <a:gd name="T32" fmla="*/ 193 w 493"/>
                <a:gd name="T33" fmla="*/ 96 h 543"/>
                <a:gd name="T34" fmla="*/ 148 w 493"/>
                <a:gd name="T35" fmla="*/ 73 h 543"/>
                <a:gd name="T36" fmla="*/ 104 w 493"/>
                <a:gd name="T37" fmla="*/ 59 h 543"/>
                <a:gd name="T38" fmla="*/ 62 w 493"/>
                <a:gd name="T39" fmla="*/ 56 h 543"/>
                <a:gd name="T40" fmla="*/ 23 w 493"/>
                <a:gd name="T41" fmla="*/ 63 h 543"/>
                <a:gd name="T42" fmla="*/ 9 w 493"/>
                <a:gd name="T43" fmla="*/ 68 h 543"/>
                <a:gd name="T44" fmla="*/ 35 w 493"/>
                <a:gd name="T45" fmla="*/ 47 h 543"/>
                <a:gd name="T46" fmla="*/ 63 w 493"/>
                <a:gd name="T47" fmla="*/ 30 h 543"/>
                <a:gd name="T48" fmla="*/ 91 w 493"/>
                <a:gd name="T49" fmla="*/ 17 h 543"/>
                <a:gd name="T50" fmla="*/ 120 w 493"/>
                <a:gd name="T51" fmla="*/ 8 h 543"/>
                <a:gd name="T52" fmla="*/ 149 w 493"/>
                <a:gd name="T53" fmla="*/ 3 h 543"/>
                <a:gd name="T54" fmla="*/ 178 w 493"/>
                <a:gd name="T55" fmla="*/ 1 h 543"/>
                <a:gd name="T56" fmla="*/ 206 w 493"/>
                <a:gd name="T57" fmla="*/ 1 h 543"/>
                <a:gd name="T58" fmla="*/ 234 w 493"/>
                <a:gd name="T59" fmla="*/ 5 h 543"/>
                <a:gd name="T60" fmla="*/ 260 w 493"/>
                <a:gd name="T61" fmla="*/ 10 h 543"/>
                <a:gd name="T62" fmla="*/ 284 w 493"/>
                <a:gd name="T63" fmla="*/ 18 h 543"/>
                <a:gd name="T64" fmla="*/ 320 w 493"/>
                <a:gd name="T65" fmla="*/ 35 h 543"/>
                <a:gd name="T66" fmla="*/ 358 w 493"/>
                <a:gd name="T67" fmla="*/ 57 h 543"/>
                <a:gd name="T68" fmla="*/ 392 w 493"/>
                <a:gd name="T69" fmla="*/ 83 h 543"/>
                <a:gd name="T70" fmla="*/ 421 w 493"/>
                <a:gd name="T71" fmla="*/ 111 h 543"/>
                <a:gd name="T72" fmla="*/ 445 w 493"/>
                <a:gd name="T73" fmla="*/ 142 h 543"/>
                <a:gd name="T74" fmla="*/ 465 w 493"/>
                <a:gd name="T75" fmla="*/ 175 h 543"/>
                <a:gd name="T76" fmla="*/ 479 w 493"/>
                <a:gd name="T77" fmla="*/ 210 h 543"/>
                <a:gd name="T78" fmla="*/ 488 w 493"/>
                <a:gd name="T79" fmla="*/ 245 h 543"/>
                <a:gd name="T80" fmla="*/ 492 w 493"/>
                <a:gd name="T81" fmla="*/ 282 h 543"/>
                <a:gd name="T82" fmla="*/ 491 w 493"/>
                <a:gd name="T83" fmla="*/ 319 h 543"/>
                <a:gd name="T84" fmla="*/ 485 w 493"/>
                <a:gd name="T85" fmla="*/ 356 h 543"/>
                <a:gd name="T86" fmla="*/ 479 w 493"/>
                <a:gd name="T87" fmla="*/ 376 h 543"/>
                <a:gd name="T88" fmla="*/ 471 w 493"/>
                <a:gd name="T89" fmla="*/ 397 h 543"/>
                <a:gd name="T90" fmla="*/ 462 w 493"/>
                <a:gd name="T91" fmla="*/ 417 h 543"/>
                <a:gd name="T92" fmla="*/ 453 w 493"/>
                <a:gd name="T93" fmla="*/ 437 h 543"/>
                <a:gd name="T94" fmla="*/ 442 w 493"/>
                <a:gd name="T95" fmla="*/ 456 h 543"/>
                <a:gd name="T96" fmla="*/ 430 w 493"/>
                <a:gd name="T97" fmla="*/ 474 h 543"/>
                <a:gd name="T98" fmla="*/ 418 w 493"/>
                <a:gd name="T99" fmla="*/ 491 h 543"/>
                <a:gd name="T100" fmla="*/ 405 w 493"/>
                <a:gd name="T101" fmla="*/ 507 h 543"/>
                <a:gd name="T102" fmla="*/ 392 w 493"/>
                <a:gd name="T103" fmla="*/ 522 h 543"/>
                <a:gd name="T104" fmla="*/ 378 w 493"/>
                <a:gd name="T105" fmla="*/ 535 h 5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493" h="543">
                  <a:moveTo>
                    <a:pt x="369" y="543"/>
                  </a:moveTo>
                  <a:lnTo>
                    <a:pt x="371" y="538"/>
                  </a:lnTo>
                  <a:lnTo>
                    <a:pt x="374" y="533"/>
                  </a:lnTo>
                  <a:lnTo>
                    <a:pt x="376" y="528"/>
                  </a:lnTo>
                  <a:lnTo>
                    <a:pt x="378" y="523"/>
                  </a:lnTo>
                  <a:lnTo>
                    <a:pt x="380" y="518"/>
                  </a:lnTo>
                  <a:lnTo>
                    <a:pt x="382" y="512"/>
                  </a:lnTo>
                  <a:lnTo>
                    <a:pt x="384" y="507"/>
                  </a:lnTo>
                  <a:lnTo>
                    <a:pt x="385" y="501"/>
                  </a:lnTo>
                  <a:lnTo>
                    <a:pt x="387" y="496"/>
                  </a:lnTo>
                  <a:lnTo>
                    <a:pt x="388" y="490"/>
                  </a:lnTo>
                  <a:lnTo>
                    <a:pt x="390" y="485"/>
                  </a:lnTo>
                  <a:lnTo>
                    <a:pt x="391" y="479"/>
                  </a:lnTo>
                  <a:lnTo>
                    <a:pt x="392" y="473"/>
                  </a:lnTo>
                  <a:lnTo>
                    <a:pt x="393" y="467"/>
                  </a:lnTo>
                  <a:lnTo>
                    <a:pt x="394" y="461"/>
                  </a:lnTo>
                  <a:lnTo>
                    <a:pt x="395" y="455"/>
                  </a:lnTo>
                  <a:lnTo>
                    <a:pt x="396" y="449"/>
                  </a:lnTo>
                  <a:lnTo>
                    <a:pt x="397" y="443"/>
                  </a:lnTo>
                  <a:lnTo>
                    <a:pt x="397" y="437"/>
                  </a:lnTo>
                  <a:lnTo>
                    <a:pt x="398" y="431"/>
                  </a:lnTo>
                  <a:lnTo>
                    <a:pt x="398" y="425"/>
                  </a:lnTo>
                  <a:lnTo>
                    <a:pt x="398" y="419"/>
                  </a:lnTo>
                  <a:lnTo>
                    <a:pt x="398" y="413"/>
                  </a:lnTo>
                  <a:lnTo>
                    <a:pt x="398" y="407"/>
                  </a:lnTo>
                  <a:lnTo>
                    <a:pt x="398" y="401"/>
                  </a:lnTo>
                  <a:lnTo>
                    <a:pt x="397" y="395"/>
                  </a:lnTo>
                  <a:lnTo>
                    <a:pt x="397" y="389"/>
                  </a:lnTo>
                  <a:lnTo>
                    <a:pt x="396" y="383"/>
                  </a:lnTo>
                  <a:lnTo>
                    <a:pt x="395" y="377"/>
                  </a:lnTo>
                  <a:lnTo>
                    <a:pt x="394" y="371"/>
                  </a:lnTo>
                  <a:lnTo>
                    <a:pt x="393" y="365"/>
                  </a:lnTo>
                  <a:lnTo>
                    <a:pt x="392" y="359"/>
                  </a:lnTo>
                  <a:lnTo>
                    <a:pt x="387" y="341"/>
                  </a:lnTo>
                  <a:lnTo>
                    <a:pt x="381" y="324"/>
                  </a:lnTo>
                  <a:lnTo>
                    <a:pt x="374" y="306"/>
                  </a:lnTo>
                  <a:lnTo>
                    <a:pt x="367" y="289"/>
                  </a:lnTo>
                  <a:lnTo>
                    <a:pt x="358" y="272"/>
                  </a:lnTo>
                  <a:lnTo>
                    <a:pt x="349" y="256"/>
                  </a:lnTo>
                  <a:lnTo>
                    <a:pt x="339" y="240"/>
                  </a:lnTo>
                  <a:lnTo>
                    <a:pt x="328" y="224"/>
                  </a:lnTo>
                  <a:lnTo>
                    <a:pt x="316" y="208"/>
                  </a:lnTo>
                  <a:lnTo>
                    <a:pt x="304" y="193"/>
                  </a:lnTo>
                  <a:lnTo>
                    <a:pt x="292" y="179"/>
                  </a:lnTo>
                  <a:lnTo>
                    <a:pt x="278" y="165"/>
                  </a:lnTo>
                  <a:lnTo>
                    <a:pt x="265" y="152"/>
                  </a:lnTo>
                  <a:lnTo>
                    <a:pt x="251" y="139"/>
                  </a:lnTo>
                  <a:lnTo>
                    <a:pt x="237" y="128"/>
                  </a:lnTo>
                  <a:lnTo>
                    <a:pt x="222" y="116"/>
                  </a:lnTo>
                  <a:lnTo>
                    <a:pt x="208" y="106"/>
                  </a:lnTo>
                  <a:lnTo>
                    <a:pt x="193" y="96"/>
                  </a:lnTo>
                  <a:lnTo>
                    <a:pt x="178" y="88"/>
                  </a:lnTo>
                  <a:lnTo>
                    <a:pt x="163" y="80"/>
                  </a:lnTo>
                  <a:lnTo>
                    <a:pt x="148" y="73"/>
                  </a:lnTo>
                  <a:lnTo>
                    <a:pt x="133" y="67"/>
                  </a:lnTo>
                  <a:lnTo>
                    <a:pt x="119" y="63"/>
                  </a:lnTo>
                  <a:lnTo>
                    <a:pt x="104" y="59"/>
                  </a:lnTo>
                  <a:lnTo>
                    <a:pt x="90" y="57"/>
                  </a:lnTo>
                  <a:lnTo>
                    <a:pt x="75" y="56"/>
                  </a:lnTo>
                  <a:lnTo>
                    <a:pt x="62" y="56"/>
                  </a:lnTo>
                  <a:lnTo>
                    <a:pt x="48" y="57"/>
                  </a:lnTo>
                  <a:lnTo>
                    <a:pt x="36" y="59"/>
                  </a:lnTo>
                  <a:lnTo>
                    <a:pt x="23" y="63"/>
                  </a:lnTo>
                  <a:lnTo>
                    <a:pt x="11" y="69"/>
                  </a:lnTo>
                  <a:lnTo>
                    <a:pt x="0" y="76"/>
                  </a:lnTo>
                  <a:lnTo>
                    <a:pt x="9" y="68"/>
                  </a:lnTo>
                  <a:lnTo>
                    <a:pt x="17" y="60"/>
                  </a:lnTo>
                  <a:lnTo>
                    <a:pt x="26" y="53"/>
                  </a:lnTo>
                  <a:lnTo>
                    <a:pt x="35" y="47"/>
                  </a:lnTo>
                  <a:lnTo>
                    <a:pt x="44" y="41"/>
                  </a:lnTo>
                  <a:lnTo>
                    <a:pt x="53" y="35"/>
                  </a:lnTo>
                  <a:lnTo>
                    <a:pt x="63" y="30"/>
                  </a:lnTo>
                  <a:lnTo>
                    <a:pt x="72" y="25"/>
                  </a:lnTo>
                  <a:lnTo>
                    <a:pt x="82" y="21"/>
                  </a:lnTo>
                  <a:lnTo>
                    <a:pt x="91" y="17"/>
                  </a:lnTo>
                  <a:lnTo>
                    <a:pt x="101" y="14"/>
                  </a:lnTo>
                  <a:lnTo>
                    <a:pt x="110" y="11"/>
                  </a:lnTo>
                  <a:lnTo>
                    <a:pt x="120" y="8"/>
                  </a:lnTo>
                  <a:lnTo>
                    <a:pt x="130" y="6"/>
                  </a:lnTo>
                  <a:lnTo>
                    <a:pt x="139" y="4"/>
                  </a:lnTo>
                  <a:lnTo>
                    <a:pt x="149" y="3"/>
                  </a:lnTo>
                  <a:lnTo>
                    <a:pt x="159" y="2"/>
                  </a:lnTo>
                  <a:lnTo>
                    <a:pt x="168" y="1"/>
                  </a:lnTo>
                  <a:lnTo>
                    <a:pt x="178" y="1"/>
                  </a:lnTo>
                  <a:lnTo>
                    <a:pt x="187" y="0"/>
                  </a:lnTo>
                  <a:lnTo>
                    <a:pt x="197" y="1"/>
                  </a:lnTo>
                  <a:lnTo>
                    <a:pt x="206" y="1"/>
                  </a:lnTo>
                  <a:lnTo>
                    <a:pt x="215" y="2"/>
                  </a:lnTo>
                  <a:lnTo>
                    <a:pt x="225" y="3"/>
                  </a:lnTo>
                  <a:lnTo>
                    <a:pt x="234" y="5"/>
                  </a:lnTo>
                  <a:lnTo>
                    <a:pt x="242" y="6"/>
                  </a:lnTo>
                  <a:lnTo>
                    <a:pt x="251" y="8"/>
                  </a:lnTo>
                  <a:lnTo>
                    <a:pt x="260" y="10"/>
                  </a:lnTo>
                  <a:lnTo>
                    <a:pt x="268" y="13"/>
                  </a:lnTo>
                  <a:lnTo>
                    <a:pt x="276" y="16"/>
                  </a:lnTo>
                  <a:lnTo>
                    <a:pt x="284" y="18"/>
                  </a:lnTo>
                  <a:lnTo>
                    <a:pt x="292" y="22"/>
                  </a:lnTo>
                  <a:lnTo>
                    <a:pt x="306" y="28"/>
                  </a:lnTo>
                  <a:lnTo>
                    <a:pt x="320" y="35"/>
                  </a:lnTo>
                  <a:lnTo>
                    <a:pt x="333" y="42"/>
                  </a:lnTo>
                  <a:lnTo>
                    <a:pt x="346" y="49"/>
                  </a:lnTo>
                  <a:lnTo>
                    <a:pt x="358" y="57"/>
                  </a:lnTo>
                  <a:lnTo>
                    <a:pt x="370" y="65"/>
                  </a:lnTo>
                  <a:lnTo>
                    <a:pt x="381" y="74"/>
                  </a:lnTo>
                  <a:lnTo>
                    <a:pt x="392" y="83"/>
                  </a:lnTo>
                  <a:lnTo>
                    <a:pt x="402" y="92"/>
                  </a:lnTo>
                  <a:lnTo>
                    <a:pt x="412" y="102"/>
                  </a:lnTo>
                  <a:lnTo>
                    <a:pt x="421" y="111"/>
                  </a:lnTo>
                  <a:lnTo>
                    <a:pt x="430" y="121"/>
                  </a:lnTo>
                  <a:lnTo>
                    <a:pt x="438" y="132"/>
                  </a:lnTo>
                  <a:lnTo>
                    <a:pt x="445" y="142"/>
                  </a:lnTo>
                  <a:lnTo>
                    <a:pt x="452" y="153"/>
                  </a:lnTo>
                  <a:lnTo>
                    <a:pt x="459" y="164"/>
                  </a:lnTo>
                  <a:lnTo>
                    <a:pt x="465" y="175"/>
                  </a:lnTo>
                  <a:lnTo>
                    <a:pt x="470" y="186"/>
                  </a:lnTo>
                  <a:lnTo>
                    <a:pt x="475" y="198"/>
                  </a:lnTo>
                  <a:lnTo>
                    <a:pt x="479" y="210"/>
                  </a:lnTo>
                  <a:lnTo>
                    <a:pt x="483" y="221"/>
                  </a:lnTo>
                  <a:lnTo>
                    <a:pt x="486" y="233"/>
                  </a:lnTo>
                  <a:lnTo>
                    <a:pt x="488" y="245"/>
                  </a:lnTo>
                  <a:lnTo>
                    <a:pt x="490" y="257"/>
                  </a:lnTo>
                  <a:lnTo>
                    <a:pt x="492" y="270"/>
                  </a:lnTo>
                  <a:lnTo>
                    <a:pt x="492" y="282"/>
                  </a:lnTo>
                  <a:lnTo>
                    <a:pt x="493" y="294"/>
                  </a:lnTo>
                  <a:lnTo>
                    <a:pt x="492" y="306"/>
                  </a:lnTo>
                  <a:lnTo>
                    <a:pt x="491" y="319"/>
                  </a:lnTo>
                  <a:lnTo>
                    <a:pt x="490" y="331"/>
                  </a:lnTo>
                  <a:lnTo>
                    <a:pt x="487" y="343"/>
                  </a:lnTo>
                  <a:lnTo>
                    <a:pt x="485" y="356"/>
                  </a:lnTo>
                  <a:lnTo>
                    <a:pt x="483" y="363"/>
                  </a:lnTo>
                  <a:lnTo>
                    <a:pt x="481" y="369"/>
                  </a:lnTo>
                  <a:lnTo>
                    <a:pt x="479" y="376"/>
                  </a:lnTo>
                  <a:lnTo>
                    <a:pt x="476" y="383"/>
                  </a:lnTo>
                  <a:lnTo>
                    <a:pt x="474" y="390"/>
                  </a:lnTo>
                  <a:lnTo>
                    <a:pt x="471" y="397"/>
                  </a:lnTo>
                  <a:lnTo>
                    <a:pt x="468" y="404"/>
                  </a:lnTo>
                  <a:lnTo>
                    <a:pt x="465" y="410"/>
                  </a:lnTo>
                  <a:lnTo>
                    <a:pt x="462" y="417"/>
                  </a:lnTo>
                  <a:lnTo>
                    <a:pt x="459" y="424"/>
                  </a:lnTo>
                  <a:lnTo>
                    <a:pt x="456" y="430"/>
                  </a:lnTo>
                  <a:lnTo>
                    <a:pt x="453" y="437"/>
                  </a:lnTo>
                  <a:lnTo>
                    <a:pt x="449" y="443"/>
                  </a:lnTo>
                  <a:lnTo>
                    <a:pt x="446" y="449"/>
                  </a:lnTo>
                  <a:lnTo>
                    <a:pt x="442" y="456"/>
                  </a:lnTo>
                  <a:lnTo>
                    <a:pt x="438" y="462"/>
                  </a:lnTo>
                  <a:lnTo>
                    <a:pt x="434" y="468"/>
                  </a:lnTo>
                  <a:lnTo>
                    <a:pt x="430" y="474"/>
                  </a:lnTo>
                  <a:lnTo>
                    <a:pt x="426" y="479"/>
                  </a:lnTo>
                  <a:lnTo>
                    <a:pt x="422" y="485"/>
                  </a:lnTo>
                  <a:lnTo>
                    <a:pt x="418" y="491"/>
                  </a:lnTo>
                  <a:lnTo>
                    <a:pt x="414" y="496"/>
                  </a:lnTo>
                  <a:lnTo>
                    <a:pt x="409" y="502"/>
                  </a:lnTo>
                  <a:lnTo>
                    <a:pt x="405" y="507"/>
                  </a:lnTo>
                  <a:lnTo>
                    <a:pt x="401" y="512"/>
                  </a:lnTo>
                  <a:lnTo>
                    <a:pt x="396" y="517"/>
                  </a:lnTo>
                  <a:lnTo>
                    <a:pt x="392" y="522"/>
                  </a:lnTo>
                  <a:lnTo>
                    <a:pt x="387" y="526"/>
                  </a:lnTo>
                  <a:lnTo>
                    <a:pt x="383" y="531"/>
                  </a:lnTo>
                  <a:lnTo>
                    <a:pt x="378" y="535"/>
                  </a:lnTo>
                  <a:lnTo>
                    <a:pt x="374" y="539"/>
                  </a:lnTo>
                  <a:lnTo>
                    <a:pt x="369" y="543"/>
                  </a:lnTo>
                  <a:close/>
                </a:path>
              </a:pathLst>
            </a:custGeom>
            <a:solidFill>
              <a:srgbClr val="F2CA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05" name="Freeform 46"/>
            <p:cNvSpPr>
              <a:spLocks/>
            </p:cNvSpPr>
            <p:nvPr/>
          </p:nvSpPr>
          <p:spPr bwMode="auto">
            <a:xfrm>
              <a:off x="1070" y="894"/>
              <a:ext cx="223" cy="394"/>
            </a:xfrm>
            <a:custGeom>
              <a:avLst/>
              <a:gdLst>
                <a:gd name="T0" fmla="*/ 87 w 223"/>
                <a:gd name="T1" fmla="*/ 4 h 394"/>
                <a:gd name="T2" fmla="*/ 75 w 223"/>
                <a:gd name="T3" fmla="*/ 12 h 394"/>
                <a:gd name="T4" fmla="*/ 64 w 223"/>
                <a:gd name="T5" fmla="*/ 20 h 394"/>
                <a:gd name="T6" fmla="*/ 57 w 223"/>
                <a:gd name="T7" fmla="*/ 25 h 394"/>
                <a:gd name="T8" fmla="*/ 51 w 223"/>
                <a:gd name="T9" fmla="*/ 31 h 394"/>
                <a:gd name="T10" fmla="*/ 45 w 223"/>
                <a:gd name="T11" fmla="*/ 37 h 394"/>
                <a:gd name="T12" fmla="*/ 37 w 223"/>
                <a:gd name="T13" fmla="*/ 49 h 394"/>
                <a:gd name="T14" fmla="*/ 20 w 223"/>
                <a:gd name="T15" fmla="*/ 85 h 394"/>
                <a:gd name="T16" fmla="*/ 8 w 223"/>
                <a:gd name="T17" fmla="*/ 127 h 394"/>
                <a:gd name="T18" fmla="*/ 2 w 223"/>
                <a:gd name="T19" fmla="*/ 174 h 394"/>
                <a:gd name="T20" fmla="*/ 1 w 223"/>
                <a:gd name="T21" fmla="*/ 223 h 394"/>
                <a:gd name="T22" fmla="*/ 5 w 223"/>
                <a:gd name="T23" fmla="*/ 273 h 394"/>
                <a:gd name="T24" fmla="*/ 16 w 223"/>
                <a:gd name="T25" fmla="*/ 321 h 394"/>
                <a:gd name="T26" fmla="*/ 34 w 223"/>
                <a:gd name="T27" fmla="*/ 365 h 394"/>
                <a:gd name="T28" fmla="*/ 50 w 223"/>
                <a:gd name="T29" fmla="*/ 382 h 394"/>
                <a:gd name="T30" fmla="*/ 42 w 223"/>
                <a:gd name="T31" fmla="*/ 334 h 394"/>
                <a:gd name="T32" fmla="*/ 37 w 223"/>
                <a:gd name="T33" fmla="*/ 288 h 394"/>
                <a:gd name="T34" fmla="*/ 36 w 223"/>
                <a:gd name="T35" fmla="*/ 244 h 394"/>
                <a:gd name="T36" fmla="*/ 40 w 223"/>
                <a:gd name="T37" fmla="*/ 203 h 394"/>
                <a:gd name="T38" fmla="*/ 49 w 223"/>
                <a:gd name="T39" fmla="*/ 165 h 394"/>
                <a:gd name="T40" fmla="*/ 64 w 223"/>
                <a:gd name="T41" fmla="*/ 132 h 394"/>
                <a:gd name="T42" fmla="*/ 87 w 223"/>
                <a:gd name="T43" fmla="*/ 103 h 394"/>
                <a:gd name="T44" fmla="*/ 106 w 223"/>
                <a:gd name="T45" fmla="*/ 88 h 394"/>
                <a:gd name="T46" fmla="*/ 95 w 223"/>
                <a:gd name="T47" fmla="*/ 109 h 394"/>
                <a:gd name="T48" fmla="*/ 85 w 223"/>
                <a:gd name="T49" fmla="*/ 138 h 394"/>
                <a:gd name="T50" fmla="*/ 76 w 223"/>
                <a:gd name="T51" fmla="*/ 172 h 394"/>
                <a:gd name="T52" fmla="*/ 69 w 223"/>
                <a:gd name="T53" fmla="*/ 210 h 394"/>
                <a:gd name="T54" fmla="*/ 65 w 223"/>
                <a:gd name="T55" fmla="*/ 250 h 394"/>
                <a:gd name="T56" fmla="*/ 65 w 223"/>
                <a:gd name="T57" fmla="*/ 290 h 394"/>
                <a:gd name="T58" fmla="*/ 69 w 223"/>
                <a:gd name="T59" fmla="*/ 328 h 394"/>
                <a:gd name="T60" fmla="*/ 76 w 223"/>
                <a:gd name="T61" fmla="*/ 345 h 394"/>
                <a:gd name="T62" fmla="*/ 79 w 223"/>
                <a:gd name="T63" fmla="*/ 306 h 394"/>
                <a:gd name="T64" fmla="*/ 86 w 223"/>
                <a:gd name="T65" fmla="*/ 261 h 394"/>
                <a:gd name="T66" fmla="*/ 99 w 223"/>
                <a:gd name="T67" fmla="*/ 214 h 394"/>
                <a:gd name="T68" fmla="*/ 115 w 223"/>
                <a:gd name="T69" fmla="*/ 167 h 394"/>
                <a:gd name="T70" fmla="*/ 137 w 223"/>
                <a:gd name="T71" fmla="*/ 122 h 394"/>
                <a:gd name="T72" fmla="*/ 164 w 223"/>
                <a:gd name="T73" fmla="*/ 84 h 394"/>
                <a:gd name="T74" fmla="*/ 196 w 223"/>
                <a:gd name="T75" fmla="*/ 54 h 394"/>
                <a:gd name="T76" fmla="*/ 218 w 223"/>
                <a:gd name="T77" fmla="*/ 37 h 394"/>
                <a:gd name="T78" fmla="*/ 195 w 223"/>
                <a:gd name="T79" fmla="*/ 36 h 394"/>
                <a:gd name="T80" fmla="*/ 169 w 223"/>
                <a:gd name="T81" fmla="*/ 38 h 394"/>
                <a:gd name="T82" fmla="*/ 143 w 223"/>
                <a:gd name="T83" fmla="*/ 43 h 394"/>
                <a:gd name="T84" fmla="*/ 117 w 223"/>
                <a:gd name="T85" fmla="*/ 50 h 394"/>
                <a:gd name="T86" fmla="*/ 92 w 223"/>
                <a:gd name="T87" fmla="*/ 60 h 394"/>
                <a:gd name="T88" fmla="*/ 70 w 223"/>
                <a:gd name="T89" fmla="*/ 71 h 394"/>
                <a:gd name="T90" fmla="*/ 51 w 223"/>
                <a:gd name="T91" fmla="*/ 83 h 394"/>
                <a:gd name="T92" fmla="*/ 41 w 223"/>
                <a:gd name="T93" fmla="*/ 90 h 394"/>
                <a:gd name="T94" fmla="*/ 43 w 223"/>
                <a:gd name="T95" fmla="*/ 77 h 394"/>
                <a:gd name="T96" fmla="*/ 47 w 223"/>
                <a:gd name="T97" fmla="*/ 65 h 394"/>
                <a:gd name="T98" fmla="*/ 53 w 223"/>
                <a:gd name="T99" fmla="*/ 53 h 394"/>
                <a:gd name="T100" fmla="*/ 59 w 223"/>
                <a:gd name="T101" fmla="*/ 41 h 394"/>
                <a:gd name="T102" fmla="*/ 67 w 223"/>
                <a:gd name="T103" fmla="*/ 30 h 394"/>
                <a:gd name="T104" fmla="*/ 76 w 223"/>
                <a:gd name="T105" fmla="*/ 19 h 394"/>
                <a:gd name="T106" fmla="*/ 87 w 223"/>
                <a:gd name="T107" fmla="*/ 5 h 3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223" h="394">
                  <a:moveTo>
                    <a:pt x="92" y="0"/>
                  </a:moveTo>
                  <a:lnTo>
                    <a:pt x="90" y="1"/>
                  </a:lnTo>
                  <a:lnTo>
                    <a:pt x="89" y="2"/>
                  </a:lnTo>
                  <a:lnTo>
                    <a:pt x="87" y="4"/>
                  </a:lnTo>
                  <a:lnTo>
                    <a:pt x="85" y="5"/>
                  </a:lnTo>
                  <a:lnTo>
                    <a:pt x="82" y="7"/>
                  </a:lnTo>
                  <a:lnTo>
                    <a:pt x="79" y="10"/>
                  </a:lnTo>
                  <a:lnTo>
                    <a:pt x="75" y="12"/>
                  </a:lnTo>
                  <a:lnTo>
                    <a:pt x="72" y="14"/>
                  </a:lnTo>
                  <a:lnTo>
                    <a:pt x="69" y="17"/>
                  </a:lnTo>
                  <a:lnTo>
                    <a:pt x="65" y="19"/>
                  </a:lnTo>
                  <a:lnTo>
                    <a:pt x="64" y="20"/>
                  </a:lnTo>
                  <a:lnTo>
                    <a:pt x="62" y="21"/>
                  </a:lnTo>
                  <a:lnTo>
                    <a:pt x="60" y="23"/>
                  </a:lnTo>
                  <a:lnTo>
                    <a:pt x="59" y="24"/>
                  </a:lnTo>
                  <a:lnTo>
                    <a:pt x="57" y="25"/>
                  </a:lnTo>
                  <a:lnTo>
                    <a:pt x="55" y="26"/>
                  </a:lnTo>
                  <a:lnTo>
                    <a:pt x="54" y="28"/>
                  </a:lnTo>
                  <a:lnTo>
                    <a:pt x="52" y="29"/>
                  </a:lnTo>
                  <a:lnTo>
                    <a:pt x="51" y="31"/>
                  </a:lnTo>
                  <a:lnTo>
                    <a:pt x="49" y="32"/>
                  </a:lnTo>
                  <a:lnTo>
                    <a:pt x="48" y="34"/>
                  </a:lnTo>
                  <a:lnTo>
                    <a:pt x="47" y="35"/>
                  </a:lnTo>
                  <a:lnTo>
                    <a:pt x="45" y="37"/>
                  </a:lnTo>
                  <a:lnTo>
                    <a:pt x="44" y="38"/>
                  </a:lnTo>
                  <a:lnTo>
                    <a:pt x="43" y="40"/>
                  </a:lnTo>
                  <a:lnTo>
                    <a:pt x="42" y="42"/>
                  </a:lnTo>
                  <a:lnTo>
                    <a:pt x="37" y="49"/>
                  </a:lnTo>
                  <a:lnTo>
                    <a:pt x="32" y="57"/>
                  </a:lnTo>
                  <a:lnTo>
                    <a:pt x="28" y="66"/>
                  </a:lnTo>
                  <a:lnTo>
                    <a:pt x="24" y="75"/>
                  </a:lnTo>
                  <a:lnTo>
                    <a:pt x="20" y="85"/>
                  </a:lnTo>
                  <a:lnTo>
                    <a:pt x="17" y="94"/>
                  </a:lnTo>
                  <a:lnTo>
                    <a:pt x="14" y="105"/>
                  </a:lnTo>
                  <a:lnTo>
                    <a:pt x="11" y="116"/>
                  </a:lnTo>
                  <a:lnTo>
                    <a:pt x="8" y="127"/>
                  </a:lnTo>
                  <a:lnTo>
                    <a:pt x="6" y="138"/>
                  </a:lnTo>
                  <a:lnTo>
                    <a:pt x="4" y="150"/>
                  </a:lnTo>
                  <a:lnTo>
                    <a:pt x="3" y="162"/>
                  </a:lnTo>
                  <a:lnTo>
                    <a:pt x="2" y="174"/>
                  </a:lnTo>
                  <a:lnTo>
                    <a:pt x="1" y="186"/>
                  </a:lnTo>
                  <a:lnTo>
                    <a:pt x="0" y="199"/>
                  </a:lnTo>
                  <a:lnTo>
                    <a:pt x="0" y="211"/>
                  </a:lnTo>
                  <a:lnTo>
                    <a:pt x="1" y="223"/>
                  </a:lnTo>
                  <a:lnTo>
                    <a:pt x="1" y="236"/>
                  </a:lnTo>
                  <a:lnTo>
                    <a:pt x="2" y="249"/>
                  </a:lnTo>
                  <a:lnTo>
                    <a:pt x="4" y="261"/>
                  </a:lnTo>
                  <a:lnTo>
                    <a:pt x="5" y="273"/>
                  </a:lnTo>
                  <a:lnTo>
                    <a:pt x="7" y="286"/>
                  </a:lnTo>
                  <a:lnTo>
                    <a:pt x="10" y="298"/>
                  </a:lnTo>
                  <a:lnTo>
                    <a:pt x="13" y="310"/>
                  </a:lnTo>
                  <a:lnTo>
                    <a:pt x="16" y="321"/>
                  </a:lnTo>
                  <a:lnTo>
                    <a:pt x="20" y="333"/>
                  </a:lnTo>
                  <a:lnTo>
                    <a:pt x="24" y="344"/>
                  </a:lnTo>
                  <a:lnTo>
                    <a:pt x="29" y="355"/>
                  </a:lnTo>
                  <a:lnTo>
                    <a:pt x="34" y="365"/>
                  </a:lnTo>
                  <a:lnTo>
                    <a:pt x="40" y="375"/>
                  </a:lnTo>
                  <a:lnTo>
                    <a:pt x="46" y="385"/>
                  </a:lnTo>
                  <a:lnTo>
                    <a:pt x="52" y="394"/>
                  </a:lnTo>
                  <a:lnTo>
                    <a:pt x="50" y="382"/>
                  </a:lnTo>
                  <a:lnTo>
                    <a:pt x="48" y="370"/>
                  </a:lnTo>
                  <a:lnTo>
                    <a:pt x="45" y="358"/>
                  </a:lnTo>
                  <a:lnTo>
                    <a:pt x="44" y="346"/>
                  </a:lnTo>
                  <a:lnTo>
                    <a:pt x="42" y="334"/>
                  </a:lnTo>
                  <a:lnTo>
                    <a:pt x="40" y="322"/>
                  </a:lnTo>
                  <a:lnTo>
                    <a:pt x="39" y="311"/>
                  </a:lnTo>
                  <a:lnTo>
                    <a:pt x="38" y="300"/>
                  </a:lnTo>
                  <a:lnTo>
                    <a:pt x="37" y="288"/>
                  </a:lnTo>
                  <a:lnTo>
                    <a:pt x="36" y="277"/>
                  </a:lnTo>
                  <a:lnTo>
                    <a:pt x="36" y="266"/>
                  </a:lnTo>
                  <a:lnTo>
                    <a:pt x="36" y="255"/>
                  </a:lnTo>
                  <a:lnTo>
                    <a:pt x="36" y="244"/>
                  </a:lnTo>
                  <a:lnTo>
                    <a:pt x="37" y="234"/>
                  </a:lnTo>
                  <a:lnTo>
                    <a:pt x="37" y="223"/>
                  </a:lnTo>
                  <a:lnTo>
                    <a:pt x="38" y="213"/>
                  </a:lnTo>
                  <a:lnTo>
                    <a:pt x="40" y="203"/>
                  </a:lnTo>
                  <a:lnTo>
                    <a:pt x="42" y="193"/>
                  </a:lnTo>
                  <a:lnTo>
                    <a:pt x="44" y="184"/>
                  </a:lnTo>
                  <a:lnTo>
                    <a:pt x="46" y="174"/>
                  </a:lnTo>
                  <a:lnTo>
                    <a:pt x="49" y="165"/>
                  </a:lnTo>
                  <a:lnTo>
                    <a:pt x="52" y="157"/>
                  </a:lnTo>
                  <a:lnTo>
                    <a:pt x="56" y="148"/>
                  </a:lnTo>
                  <a:lnTo>
                    <a:pt x="60" y="140"/>
                  </a:lnTo>
                  <a:lnTo>
                    <a:pt x="64" y="132"/>
                  </a:lnTo>
                  <a:lnTo>
                    <a:pt x="69" y="124"/>
                  </a:lnTo>
                  <a:lnTo>
                    <a:pt x="74" y="117"/>
                  </a:lnTo>
                  <a:lnTo>
                    <a:pt x="80" y="109"/>
                  </a:lnTo>
                  <a:lnTo>
                    <a:pt x="87" y="103"/>
                  </a:lnTo>
                  <a:lnTo>
                    <a:pt x="93" y="96"/>
                  </a:lnTo>
                  <a:lnTo>
                    <a:pt x="100" y="90"/>
                  </a:lnTo>
                  <a:lnTo>
                    <a:pt x="108" y="84"/>
                  </a:lnTo>
                  <a:lnTo>
                    <a:pt x="106" y="88"/>
                  </a:lnTo>
                  <a:lnTo>
                    <a:pt x="103" y="92"/>
                  </a:lnTo>
                  <a:lnTo>
                    <a:pt x="100" y="97"/>
                  </a:lnTo>
                  <a:lnTo>
                    <a:pt x="98" y="103"/>
                  </a:lnTo>
                  <a:lnTo>
                    <a:pt x="95" y="109"/>
                  </a:lnTo>
                  <a:lnTo>
                    <a:pt x="92" y="115"/>
                  </a:lnTo>
                  <a:lnTo>
                    <a:pt x="90" y="122"/>
                  </a:lnTo>
                  <a:lnTo>
                    <a:pt x="87" y="130"/>
                  </a:lnTo>
                  <a:lnTo>
                    <a:pt x="85" y="138"/>
                  </a:lnTo>
                  <a:lnTo>
                    <a:pt x="82" y="146"/>
                  </a:lnTo>
                  <a:lnTo>
                    <a:pt x="80" y="154"/>
                  </a:lnTo>
                  <a:lnTo>
                    <a:pt x="78" y="163"/>
                  </a:lnTo>
                  <a:lnTo>
                    <a:pt x="76" y="172"/>
                  </a:lnTo>
                  <a:lnTo>
                    <a:pt x="74" y="181"/>
                  </a:lnTo>
                  <a:lnTo>
                    <a:pt x="72" y="191"/>
                  </a:lnTo>
                  <a:lnTo>
                    <a:pt x="70" y="200"/>
                  </a:lnTo>
                  <a:lnTo>
                    <a:pt x="69" y="210"/>
                  </a:lnTo>
                  <a:lnTo>
                    <a:pt x="67" y="220"/>
                  </a:lnTo>
                  <a:lnTo>
                    <a:pt x="66" y="230"/>
                  </a:lnTo>
                  <a:lnTo>
                    <a:pt x="65" y="240"/>
                  </a:lnTo>
                  <a:lnTo>
                    <a:pt x="65" y="250"/>
                  </a:lnTo>
                  <a:lnTo>
                    <a:pt x="64" y="260"/>
                  </a:lnTo>
                  <a:lnTo>
                    <a:pt x="64" y="270"/>
                  </a:lnTo>
                  <a:lnTo>
                    <a:pt x="64" y="280"/>
                  </a:lnTo>
                  <a:lnTo>
                    <a:pt x="65" y="290"/>
                  </a:lnTo>
                  <a:lnTo>
                    <a:pt x="65" y="300"/>
                  </a:lnTo>
                  <a:lnTo>
                    <a:pt x="66" y="309"/>
                  </a:lnTo>
                  <a:lnTo>
                    <a:pt x="67" y="319"/>
                  </a:lnTo>
                  <a:lnTo>
                    <a:pt x="69" y="328"/>
                  </a:lnTo>
                  <a:lnTo>
                    <a:pt x="71" y="337"/>
                  </a:lnTo>
                  <a:lnTo>
                    <a:pt x="73" y="345"/>
                  </a:lnTo>
                  <a:lnTo>
                    <a:pt x="76" y="354"/>
                  </a:lnTo>
                  <a:lnTo>
                    <a:pt x="76" y="345"/>
                  </a:lnTo>
                  <a:lnTo>
                    <a:pt x="76" y="336"/>
                  </a:lnTo>
                  <a:lnTo>
                    <a:pt x="77" y="327"/>
                  </a:lnTo>
                  <a:lnTo>
                    <a:pt x="78" y="317"/>
                  </a:lnTo>
                  <a:lnTo>
                    <a:pt x="79" y="306"/>
                  </a:lnTo>
                  <a:lnTo>
                    <a:pt x="80" y="295"/>
                  </a:lnTo>
                  <a:lnTo>
                    <a:pt x="82" y="284"/>
                  </a:lnTo>
                  <a:lnTo>
                    <a:pt x="84" y="273"/>
                  </a:lnTo>
                  <a:lnTo>
                    <a:pt x="86" y="261"/>
                  </a:lnTo>
                  <a:lnTo>
                    <a:pt x="89" y="250"/>
                  </a:lnTo>
                  <a:lnTo>
                    <a:pt x="92" y="238"/>
                  </a:lnTo>
                  <a:lnTo>
                    <a:pt x="95" y="226"/>
                  </a:lnTo>
                  <a:lnTo>
                    <a:pt x="99" y="214"/>
                  </a:lnTo>
                  <a:lnTo>
                    <a:pt x="102" y="202"/>
                  </a:lnTo>
                  <a:lnTo>
                    <a:pt x="106" y="190"/>
                  </a:lnTo>
                  <a:lnTo>
                    <a:pt x="111" y="178"/>
                  </a:lnTo>
                  <a:lnTo>
                    <a:pt x="115" y="167"/>
                  </a:lnTo>
                  <a:lnTo>
                    <a:pt x="120" y="155"/>
                  </a:lnTo>
                  <a:lnTo>
                    <a:pt x="126" y="144"/>
                  </a:lnTo>
                  <a:lnTo>
                    <a:pt x="131" y="133"/>
                  </a:lnTo>
                  <a:lnTo>
                    <a:pt x="137" y="122"/>
                  </a:lnTo>
                  <a:lnTo>
                    <a:pt x="143" y="112"/>
                  </a:lnTo>
                  <a:lnTo>
                    <a:pt x="150" y="102"/>
                  </a:lnTo>
                  <a:lnTo>
                    <a:pt x="157" y="93"/>
                  </a:lnTo>
                  <a:lnTo>
                    <a:pt x="164" y="84"/>
                  </a:lnTo>
                  <a:lnTo>
                    <a:pt x="171" y="75"/>
                  </a:lnTo>
                  <a:lnTo>
                    <a:pt x="179" y="67"/>
                  </a:lnTo>
                  <a:lnTo>
                    <a:pt x="187" y="60"/>
                  </a:lnTo>
                  <a:lnTo>
                    <a:pt x="196" y="54"/>
                  </a:lnTo>
                  <a:lnTo>
                    <a:pt x="205" y="48"/>
                  </a:lnTo>
                  <a:lnTo>
                    <a:pt x="214" y="43"/>
                  </a:lnTo>
                  <a:lnTo>
                    <a:pt x="223" y="39"/>
                  </a:lnTo>
                  <a:lnTo>
                    <a:pt x="218" y="37"/>
                  </a:lnTo>
                  <a:lnTo>
                    <a:pt x="212" y="37"/>
                  </a:lnTo>
                  <a:lnTo>
                    <a:pt x="207" y="36"/>
                  </a:lnTo>
                  <a:lnTo>
                    <a:pt x="201" y="36"/>
                  </a:lnTo>
                  <a:lnTo>
                    <a:pt x="195" y="36"/>
                  </a:lnTo>
                  <a:lnTo>
                    <a:pt x="189" y="36"/>
                  </a:lnTo>
                  <a:lnTo>
                    <a:pt x="182" y="36"/>
                  </a:lnTo>
                  <a:lnTo>
                    <a:pt x="176" y="37"/>
                  </a:lnTo>
                  <a:lnTo>
                    <a:pt x="169" y="38"/>
                  </a:lnTo>
                  <a:lnTo>
                    <a:pt x="163" y="39"/>
                  </a:lnTo>
                  <a:lnTo>
                    <a:pt x="156" y="40"/>
                  </a:lnTo>
                  <a:lnTo>
                    <a:pt x="150" y="41"/>
                  </a:lnTo>
                  <a:lnTo>
                    <a:pt x="143" y="43"/>
                  </a:lnTo>
                  <a:lnTo>
                    <a:pt x="137" y="44"/>
                  </a:lnTo>
                  <a:lnTo>
                    <a:pt x="130" y="46"/>
                  </a:lnTo>
                  <a:lnTo>
                    <a:pt x="124" y="48"/>
                  </a:lnTo>
                  <a:lnTo>
                    <a:pt x="117" y="50"/>
                  </a:lnTo>
                  <a:lnTo>
                    <a:pt x="111" y="53"/>
                  </a:lnTo>
                  <a:lnTo>
                    <a:pt x="105" y="55"/>
                  </a:lnTo>
                  <a:lnTo>
                    <a:pt x="98" y="57"/>
                  </a:lnTo>
                  <a:lnTo>
                    <a:pt x="92" y="60"/>
                  </a:lnTo>
                  <a:lnTo>
                    <a:pt x="87" y="63"/>
                  </a:lnTo>
                  <a:lnTo>
                    <a:pt x="81" y="65"/>
                  </a:lnTo>
                  <a:lnTo>
                    <a:pt x="75" y="68"/>
                  </a:lnTo>
                  <a:lnTo>
                    <a:pt x="70" y="71"/>
                  </a:lnTo>
                  <a:lnTo>
                    <a:pt x="65" y="74"/>
                  </a:lnTo>
                  <a:lnTo>
                    <a:pt x="60" y="77"/>
                  </a:lnTo>
                  <a:lnTo>
                    <a:pt x="56" y="80"/>
                  </a:lnTo>
                  <a:lnTo>
                    <a:pt x="51" y="83"/>
                  </a:lnTo>
                  <a:lnTo>
                    <a:pt x="48" y="87"/>
                  </a:lnTo>
                  <a:lnTo>
                    <a:pt x="44" y="90"/>
                  </a:lnTo>
                  <a:lnTo>
                    <a:pt x="41" y="93"/>
                  </a:lnTo>
                  <a:lnTo>
                    <a:pt x="41" y="90"/>
                  </a:lnTo>
                  <a:lnTo>
                    <a:pt x="41" y="86"/>
                  </a:lnTo>
                  <a:lnTo>
                    <a:pt x="42" y="83"/>
                  </a:lnTo>
                  <a:lnTo>
                    <a:pt x="43" y="80"/>
                  </a:lnTo>
                  <a:lnTo>
                    <a:pt x="43" y="77"/>
                  </a:lnTo>
                  <a:lnTo>
                    <a:pt x="44" y="74"/>
                  </a:lnTo>
                  <a:lnTo>
                    <a:pt x="45" y="71"/>
                  </a:lnTo>
                  <a:lnTo>
                    <a:pt x="46" y="68"/>
                  </a:lnTo>
                  <a:lnTo>
                    <a:pt x="47" y="65"/>
                  </a:lnTo>
                  <a:lnTo>
                    <a:pt x="48" y="62"/>
                  </a:lnTo>
                  <a:lnTo>
                    <a:pt x="50" y="59"/>
                  </a:lnTo>
                  <a:lnTo>
                    <a:pt x="51" y="56"/>
                  </a:lnTo>
                  <a:lnTo>
                    <a:pt x="53" y="53"/>
                  </a:lnTo>
                  <a:lnTo>
                    <a:pt x="54" y="50"/>
                  </a:lnTo>
                  <a:lnTo>
                    <a:pt x="56" y="47"/>
                  </a:lnTo>
                  <a:lnTo>
                    <a:pt x="58" y="44"/>
                  </a:lnTo>
                  <a:lnTo>
                    <a:pt x="59" y="41"/>
                  </a:lnTo>
                  <a:lnTo>
                    <a:pt x="61" y="38"/>
                  </a:lnTo>
                  <a:lnTo>
                    <a:pt x="63" y="36"/>
                  </a:lnTo>
                  <a:lnTo>
                    <a:pt x="65" y="33"/>
                  </a:lnTo>
                  <a:lnTo>
                    <a:pt x="67" y="30"/>
                  </a:lnTo>
                  <a:lnTo>
                    <a:pt x="69" y="27"/>
                  </a:lnTo>
                  <a:lnTo>
                    <a:pt x="71" y="24"/>
                  </a:lnTo>
                  <a:lnTo>
                    <a:pt x="73" y="22"/>
                  </a:lnTo>
                  <a:lnTo>
                    <a:pt x="76" y="19"/>
                  </a:lnTo>
                  <a:lnTo>
                    <a:pt x="78" y="16"/>
                  </a:lnTo>
                  <a:lnTo>
                    <a:pt x="80" y="13"/>
                  </a:lnTo>
                  <a:lnTo>
                    <a:pt x="82" y="11"/>
                  </a:lnTo>
                  <a:lnTo>
                    <a:pt x="87" y="5"/>
                  </a:lnTo>
                  <a:lnTo>
                    <a:pt x="92" y="0"/>
                  </a:lnTo>
                  <a:close/>
                </a:path>
              </a:pathLst>
            </a:custGeom>
            <a:solidFill>
              <a:srgbClr val="7030A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06" name="Freeform 47"/>
            <p:cNvSpPr>
              <a:spLocks/>
            </p:cNvSpPr>
            <p:nvPr/>
          </p:nvSpPr>
          <p:spPr bwMode="auto">
            <a:xfrm>
              <a:off x="1320" y="873"/>
              <a:ext cx="308" cy="436"/>
            </a:xfrm>
            <a:custGeom>
              <a:avLst/>
              <a:gdLst>
                <a:gd name="T0" fmla="*/ 281 w 308"/>
                <a:gd name="T1" fmla="*/ 396 h 436"/>
                <a:gd name="T2" fmla="*/ 300 w 308"/>
                <a:gd name="T3" fmla="*/ 336 h 436"/>
                <a:gd name="T4" fmla="*/ 307 w 308"/>
                <a:gd name="T5" fmla="*/ 279 h 436"/>
                <a:gd name="T6" fmla="*/ 305 w 308"/>
                <a:gd name="T7" fmla="*/ 225 h 436"/>
                <a:gd name="T8" fmla="*/ 291 w 308"/>
                <a:gd name="T9" fmla="*/ 175 h 436"/>
                <a:gd name="T10" fmla="*/ 268 w 308"/>
                <a:gd name="T11" fmla="*/ 129 h 436"/>
                <a:gd name="T12" fmla="*/ 235 w 308"/>
                <a:gd name="T13" fmla="*/ 89 h 436"/>
                <a:gd name="T14" fmla="*/ 191 w 308"/>
                <a:gd name="T15" fmla="*/ 56 h 436"/>
                <a:gd name="T16" fmla="*/ 138 w 308"/>
                <a:gd name="T17" fmla="*/ 29 h 436"/>
                <a:gd name="T18" fmla="*/ 75 w 308"/>
                <a:gd name="T19" fmla="*/ 10 h 436"/>
                <a:gd name="T20" fmla="*/ 3 w 308"/>
                <a:gd name="T21" fmla="*/ 0 h 436"/>
                <a:gd name="T22" fmla="*/ 42 w 308"/>
                <a:gd name="T23" fmla="*/ 15 h 436"/>
                <a:gd name="T24" fmla="*/ 78 w 308"/>
                <a:gd name="T25" fmla="*/ 28 h 436"/>
                <a:gd name="T26" fmla="*/ 111 w 308"/>
                <a:gd name="T27" fmla="*/ 41 h 436"/>
                <a:gd name="T28" fmla="*/ 142 w 308"/>
                <a:gd name="T29" fmla="*/ 55 h 436"/>
                <a:gd name="T30" fmla="*/ 170 w 308"/>
                <a:gd name="T31" fmla="*/ 71 h 436"/>
                <a:gd name="T32" fmla="*/ 195 w 308"/>
                <a:gd name="T33" fmla="*/ 90 h 436"/>
                <a:gd name="T34" fmla="*/ 217 w 308"/>
                <a:gd name="T35" fmla="*/ 113 h 436"/>
                <a:gd name="T36" fmla="*/ 237 w 308"/>
                <a:gd name="T37" fmla="*/ 141 h 436"/>
                <a:gd name="T38" fmla="*/ 253 w 308"/>
                <a:gd name="T39" fmla="*/ 175 h 436"/>
                <a:gd name="T40" fmla="*/ 266 w 308"/>
                <a:gd name="T41" fmla="*/ 218 h 436"/>
                <a:gd name="T42" fmla="*/ 266 w 308"/>
                <a:gd name="T43" fmla="*/ 237 h 436"/>
                <a:gd name="T44" fmla="*/ 247 w 308"/>
                <a:gd name="T45" fmla="*/ 200 h 436"/>
                <a:gd name="T46" fmla="*/ 227 w 308"/>
                <a:gd name="T47" fmla="*/ 169 h 436"/>
                <a:gd name="T48" fmla="*/ 206 w 308"/>
                <a:gd name="T49" fmla="*/ 143 h 436"/>
                <a:gd name="T50" fmla="*/ 185 w 308"/>
                <a:gd name="T51" fmla="*/ 121 h 436"/>
                <a:gd name="T52" fmla="*/ 162 w 308"/>
                <a:gd name="T53" fmla="*/ 102 h 436"/>
                <a:gd name="T54" fmla="*/ 138 w 308"/>
                <a:gd name="T55" fmla="*/ 86 h 436"/>
                <a:gd name="T56" fmla="*/ 111 w 308"/>
                <a:gd name="T57" fmla="*/ 72 h 436"/>
                <a:gd name="T58" fmla="*/ 82 w 308"/>
                <a:gd name="T59" fmla="*/ 59 h 436"/>
                <a:gd name="T60" fmla="*/ 49 w 308"/>
                <a:gd name="T61" fmla="*/ 47 h 436"/>
                <a:gd name="T62" fmla="*/ 13 w 308"/>
                <a:gd name="T63" fmla="*/ 34 h 436"/>
                <a:gd name="T64" fmla="*/ 27 w 308"/>
                <a:gd name="T65" fmla="*/ 52 h 436"/>
                <a:gd name="T66" fmla="*/ 66 w 308"/>
                <a:gd name="T67" fmla="*/ 83 h 436"/>
                <a:gd name="T68" fmla="*/ 104 w 308"/>
                <a:gd name="T69" fmla="*/ 114 h 436"/>
                <a:gd name="T70" fmla="*/ 139 w 308"/>
                <a:gd name="T71" fmla="*/ 145 h 436"/>
                <a:gd name="T72" fmla="*/ 171 w 308"/>
                <a:gd name="T73" fmla="*/ 176 h 436"/>
                <a:gd name="T74" fmla="*/ 199 w 308"/>
                <a:gd name="T75" fmla="*/ 210 h 436"/>
                <a:gd name="T76" fmla="*/ 223 w 308"/>
                <a:gd name="T77" fmla="*/ 246 h 436"/>
                <a:gd name="T78" fmla="*/ 242 w 308"/>
                <a:gd name="T79" fmla="*/ 286 h 436"/>
                <a:gd name="T80" fmla="*/ 256 w 308"/>
                <a:gd name="T81" fmla="*/ 330 h 436"/>
                <a:gd name="T82" fmla="*/ 263 w 308"/>
                <a:gd name="T83" fmla="*/ 380 h 436"/>
                <a:gd name="T84" fmla="*/ 263 w 308"/>
                <a:gd name="T85" fmla="*/ 436 h 4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308" h="436">
                  <a:moveTo>
                    <a:pt x="263" y="436"/>
                  </a:moveTo>
                  <a:lnTo>
                    <a:pt x="273" y="416"/>
                  </a:lnTo>
                  <a:lnTo>
                    <a:pt x="281" y="396"/>
                  </a:lnTo>
                  <a:lnTo>
                    <a:pt x="289" y="376"/>
                  </a:lnTo>
                  <a:lnTo>
                    <a:pt x="295" y="356"/>
                  </a:lnTo>
                  <a:lnTo>
                    <a:pt x="300" y="336"/>
                  </a:lnTo>
                  <a:lnTo>
                    <a:pt x="303" y="317"/>
                  </a:lnTo>
                  <a:lnTo>
                    <a:pt x="306" y="298"/>
                  </a:lnTo>
                  <a:lnTo>
                    <a:pt x="307" y="279"/>
                  </a:lnTo>
                  <a:lnTo>
                    <a:pt x="308" y="261"/>
                  </a:lnTo>
                  <a:lnTo>
                    <a:pt x="307" y="243"/>
                  </a:lnTo>
                  <a:lnTo>
                    <a:pt x="305" y="225"/>
                  </a:lnTo>
                  <a:lnTo>
                    <a:pt x="301" y="208"/>
                  </a:lnTo>
                  <a:lnTo>
                    <a:pt x="297" y="191"/>
                  </a:lnTo>
                  <a:lnTo>
                    <a:pt x="291" y="175"/>
                  </a:lnTo>
                  <a:lnTo>
                    <a:pt x="285" y="159"/>
                  </a:lnTo>
                  <a:lnTo>
                    <a:pt x="277" y="144"/>
                  </a:lnTo>
                  <a:lnTo>
                    <a:pt x="268" y="129"/>
                  </a:lnTo>
                  <a:lnTo>
                    <a:pt x="258" y="115"/>
                  </a:lnTo>
                  <a:lnTo>
                    <a:pt x="247" y="102"/>
                  </a:lnTo>
                  <a:lnTo>
                    <a:pt x="235" y="89"/>
                  </a:lnTo>
                  <a:lnTo>
                    <a:pt x="221" y="77"/>
                  </a:lnTo>
                  <a:lnTo>
                    <a:pt x="207" y="66"/>
                  </a:lnTo>
                  <a:lnTo>
                    <a:pt x="191" y="56"/>
                  </a:lnTo>
                  <a:lnTo>
                    <a:pt x="175" y="46"/>
                  </a:lnTo>
                  <a:lnTo>
                    <a:pt x="157" y="37"/>
                  </a:lnTo>
                  <a:lnTo>
                    <a:pt x="138" y="29"/>
                  </a:lnTo>
                  <a:lnTo>
                    <a:pt x="118" y="22"/>
                  </a:lnTo>
                  <a:lnTo>
                    <a:pt x="97" y="15"/>
                  </a:lnTo>
                  <a:lnTo>
                    <a:pt x="75" y="10"/>
                  </a:lnTo>
                  <a:lnTo>
                    <a:pt x="52" y="6"/>
                  </a:lnTo>
                  <a:lnTo>
                    <a:pt x="28" y="2"/>
                  </a:lnTo>
                  <a:lnTo>
                    <a:pt x="3" y="0"/>
                  </a:lnTo>
                  <a:lnTo>
                    <a:pt x="16" y="5"/>
                  </a:lnTo>
                  <a:lnTo>
                    <a:pt x="29" y="10"/>
                  </a:lnTo>
                  <a:lnTo>
                    <a:pt x="42" y="15"/>
                  </a:lnTo>
                  <a:lnTo>
                    <a:pt x="54" y="19"/>
                  </a:lnTo>
                  <a:lnTo>
                    <a:pt x="66" y="24"/>
                  </a:lnTo>
                  <a:lnTo>
                    <a:pt x="78" y="28"/>
                  </a:lnTo>
                  <a:lnTo>
                    <a:pt x="89" y="32"/>
                  </a:lnTo>
                  <a:lnTo>
                    <a:pt x="100" y="37"/>
                  </a:lnTo>
                  <a:lnTo>
                    <a:pt x="111" y="41"/>
                  </a:lnTo>
                  <a:lnTo>
                    <a:pt x="122" y="45"/>
                  </a:lnTo>
                  <a:lnTo>
                    <a:pt x="132" y="50"/>
                  </a:lnTo>
                  <a:lnTo>
                    <a:pt x="142" y="55"/>
                  </a:lnTo>
                  <a:lnTo>
                    <a:pt x="152" y="60"/>
                  </a:lnTo>
                  <a:lnTo>
                    <a:pt x="161" y="65"/>
                  </a:lnTo>
                  <a:lnTo>
                    <a:pt x="170" y="71"/>
                  </a:lnTo>
                  <a:lnTo>
                    <a:pt x="179" y="77"/>
                  </a:lnTo>
                  <a:lnTo>
                    <a:pt x="187" y="83"/>
                  </a:lnTo>
                  <a:lnTo>
                    <a:pt x="195" y="90"/>
                  </a:lnTo>
                  <a:lnTo>
                    <a:pt x="203" y="97"/>
                  </a:lnTo>
                  <a:lnTo>
                    <a:pt x="210" y="104"/>
                  </a:lnTo>
                  <a:lnTo>
                    <a:pt x="217" y="113"/>
                  </a:lnTo>
                  <a:lnTo>
                    <a:pt x="224" y="121"/>
                  </a:lnTo>
                  <a:lnTo>
                    <a:pt x="230" y="131"/>
                  </a:lnTo>
                  <a:lnTo>
                    <a:pt x="237" y="141"/>
                  </a:lnTo>
                  <a:lnTo>
                    <a:pt x="242" y="152"/>
                  </a:lnTo>
                  <a:lnTo>
                    <a:pt x="248" y="163"/>
                  </a:lnTo>
                  <a:lnTo>
                    <a:pt x="253" y="175"/>
                  </a:lnTo>
                  <a:lnTo>
                    <a:pt x="257" y="189"/>
                  </a:lnTo>
                  <a:lnTo>
                    <a:pt x="262" y="203"/>
                  </a:lnTo>
                  <a:lnTo>
                    <a:pt x="266" y="218"/>
                  </a:lnTo>
                  <a:lnTo>
                    <a:pt x="270" y="233"/>
                  </a:lnTo>
                  <a:lnTo>
                    <a:pt x="273" y="250"/>
                  </a:lnTo>
                  <a:lnTo>
                    <a:pt x="266" y="237"/>
                  </a:lnTo>
                  <a:lnTo>
                    <a:pt x="260" y="224"/>
                  </a:lnTo>
                  <a:lnTo>
                    <a:pt x="253" y="212"/>
                  </a:lnTo>
                  <a:lnTo>
                    <a:pt x="247" y="200"/>
                  </a:lnTo>
                  <a:lnTo>
                    <a:pt x="240" y="189"/>
                  </a:lnTo>
                  <a:lnTo>
                    <a:pt x="233" y="179"/>
                  </a:lnTo>
                  <a:lnTo>
                    <a:pt x="227" y="169"/>
                  </a:lnTo>
                  <a:lnTo>
                    <a:pt x="220" y="160"/>
                  </a:lnTo>
                  <a:lnTo>
                    <a:pt x="213" y="151"/>
                  </a:lnTo>
                  <a:lnTo>
                    <a:pt x="206" y="143"/>
                  </a:lnTo>
                  <a:lnTo>
                    <a:pt x="199" y="135"/>
                  </a:lnTo>
                  <a:lnTo>
                    <a:pt x="192" y="128"/>
                  </a:lnTo>
                  <a:lnTo>
                    <a:pt x="185" y="121"/>
                  </a:lnTo>
                  <a:lnTo>
                    <a:pt x="177" y="115"/>
                  </a:lnTo>
                  <a:lnTo>
                    <a:pt x="170" y="108"/>
                  </a:lnTo>
                  <a:lnTo>
                    <a:pt x="162" y="102"/>
                  </a:lnTo>
                  <a:lnTo>
                    <a:pt x="154" y="97"/>
                  </a:lnTo>
                  <a:lnTo>
                    <a:pt x="146" y="92"/>
                  </a:lnTo>
                  <a:lnTo>
                    <a:pt x="138" y="86"/>
                  </a:lnTo>
                  <a:lnTo>
                    <a:pt x="129" y="82"/>
                  </a:lnTo>
                  <a:lnTo>
                    <a:pt x="120" y="77"/>
                  </a:lnTo>
                  <a:lnTo>
                    <a:pt x="111" y="72"/>
                  </a:lnTo>
                  <a:lnTo>
                    <a:pt x="101" y="68"/>
                  </a:lnTo>
                  <a:lnTo>
                    <a:pt x="92" y="64"/>
                  </a:lnTo>
                  <a:lnTo>
                    <a:pt x="82" y="59"/>
                  </a:lnTo>
                  <a:lnTo>
                    <a:pt x="71" y="55"/>
                  </a:lnTo>
                  <a:lnTo>
                    <a:pt x="60" y="51"/>
                  </a:lnTo>
                  <a:lnTo>
                    <a:pt x="49" y="47"/>
                  </a:lnTo>
                  <a:lnTo>
                    <a:pt x="38" y="43"/>
                  </a:lnTo>
                  <a:lnTo>
                    <a:pt x="26" y="39"/>
                  </a:lnTo>
                  <a:lnTo>
                    <a:pt x="13" y="34"/>
                  </a:lnTo>
                  <a:lnTo>
                    <a:pt x="0" y="30"/>
                  </a:lnTo>
                  <a:lnTo>
                    <a:pt x="14" y="41"/>
                  </a:lnTo>
                  <a:lnTo>
                    <a:pt x="27" y="52"/>
                  </a:lnTo>
                  <a:lnTo>
                    <a:pt x="40" y="62"/>
                  </a:lnTo>
                  <a:lnTo>
                    <a:pt x="53" y="73"/>
                  </a:lnTo>
                  <a:lnTo>
                    <a:pt x="66" y="83"/>
                  </a:lnTo>
                  <a:lnTo>
                    <a:pt x="79" y="93"/>
                  </a:lnTo>
                  <a:lnTo>
                    <a:pt x="92" y="104"/>
                  </a:lnTo>
                  <a:lnTo>
                    <a:pt x="104" y="114"/>
                  </a:lnTo>
                  <a:lnTo>
                    <a:pt x="116" y="124"/>
                  </a:lnTo>
                  <a:lnTo>
                    <a:pt x="128" y="134"/>
                  </a:lnTo>
                  <a:lnTo>
                    <a:pt x="139" y="145"/>
                  </a:lnTo>
                  <a:lnTo>
                    <a:pt x="150" y="155"/>
                  </a:lnTo>
                  <a:lnTo>
                    <a:pt x="161" y="166"/>
                  </a:lnTo>
                  <a:lnTo>
                    <a:pt x="171" y="176"/>
                  </a:lnTo>
                  <a:lnTo>
                    <a:pt x="181" y="187"/>
                  </a:lnTo>
                  <a:lnTo>
                    <a:pt x="190" y="199"/>
                  </a:lnTo>
                  <a:lnTo>
                    <a:pt x="199" y="210"/>
                  </a:lnTo>
                  <a:lnTo>
                    <a:pt x="208" y="222"/>
                  </a:lnTo>
                  <a:lnTo>
                    <a:pt x="216" y="234"/>
                  </a:lnTo>
                  <a:lnTo>
                    <a:pt x="223" y="246"/>
                  </a:lnTo>
                  <a:lnTo>
                    <a:pt x="230" y="259"/>
                  </a:lnTo>
                  <a:lnTo>
                    <a:pt x="237" y="272"/>
                  </a:lnTo>
                  <a:lnTo>
                    <a:pt x="242" y="286"/>
                  </a:lnTo>
                  <a:lnTo>
                    <a:pt x="248" y="300"/>
                  </a:lnTo>
                  <a:lnTo>
                    <a:pt x="252" y="315"/>
                  </a:lnTo>
                  <a:lnTo>
                    <a:pt x="256" y="330"/>
                  </a:lnTo>
                  <a:lnTo>
                    <a:pt x="259" y="346"/>
                  </a:lnTo>
                  <a:lnTo>
                    <a:pt x="261" y="363"/>
                  </a:lnTo>
                  <a:lnTo>
                    <a:pt x="263" y="380"/>
                  </a:lnTo>
                  <a:lnTo>
                    <a:pt x="263" y="398"/>
                  </a:lnTo>
                  <a:lnTo>
                    <a:pt x="263" y="417"/>
                  </a:lnTo>
                  <a:lnTo>
                    <a:pt x="263" y="436"/>
                  </a:lnTo>
                  <a:close/>
                </a:path>
              </a:pathLst>
            </a:custGeom>
            <a:solidFill>
              <a:srgbClr val="7030A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07" name="Freeform 51"/>
            <p:cNvSpPr>
              <a:spLocks/>
            </p:cNvSpPr>
            <p:nvPr/>
          </p:nvSpPr>
          <p:spPr bwMode="auto">
            <a:xfrm>
              <a:off x="1013" y="1548"/>
              <a:ext cx="648" cy="73"/>
            </a:xfrm>
            <a:custGeom>
              <a:avLst/>
              <a:gdLst>
                <a:gd name="T0" fmla="*/ 11 w 648"/>
                <a:gd name="T1" fmla="*/ 7 h 73"/>
                <a:gd name="T2" fmla="*/ 32 w 648"/>
                <a:gd name="T3" fmla="*/ 19 h 73"/>
                <a:gd name="T4" fmla="*/ 53 w 648"/>
                <a:gd name="T5" fmla="*/ 30 h 73"/>
                <a:gd name="T6" fmla="*/ 75 w 648"/>
                <a:gd name="T7" fmla="*/ 39 h 73"/>
                <a:gd name="T8" fmla="*/ 96 w 648"/>
                <a:gd name="T9" fmla="*/ 47 h 73"/>
                <a:gd name="T10" fmla="*/ 118 w 648"/>
                <a:gd name="T11" fmla="*/ 53 h 73"/>
                <a:gd name="T12" fmla="*/ 139 w 648"/>
                <a:gd name="T13" fmla="*/ 58 h 73"/>
                <a:gd name="T14" fmla="*/ 160 w 648"/>
                <a:gd name="T15" fmla="*/ 61 h 73"/>
                <a:gd name="T16" fmla="*/ 181 w 648"/>
                <a:gd name="T17" fmla="*/ 62 h 73"/>
                <a:gd name="T18" fmla="*/ 201 w 648"/>
                <a:gd name="T19" fmla="*/ 62 h 73"/>
                <a:gd name="T20" fmla="*/ 220 w 648"/>
                <a:gd name="T21" fmla="*/ 60 h 73"/>
                <a:gd name="T22" fmla="*/ 239 w 648"/>
                <a:gd name="T23" fmla="*/ 56 h 73"/>
                <a:gd name="T24" fmla="*/ 257 w 648"/>
                <a:gd name="T25" fmla="*/ 51 h 73"/>
                <a:gd name="T26" fmla="*/ 273 w 648"/>
                <a:gd name="T27" fmla="*/ 43 h 73"/>
                <a:gd name="T28" fmla="*/ 289 w 648"/>
                <a:gd name="T29" fmla="*/ 33 h 73"/>
                <a:gd name="T30" fmla="*/ 303 w 648"/>
                <a:gd name="T31" fmla="*/ 21 h 73"/>
                <a:gd name="T32" fmla="*/ 317 w 648"/>
                <a:gd name="T33" fmla="*/ 23 h 73"/>
                <a:gd name="T34" fmla="*/ 331 w 648"/>
                <a:gd name="T35" fmla="*/ 37 h 73"/>
                <a:gd name="T36" fmla="*/ 347 w 648"/>
                <a:gd name="T37" fmla="*/ 48 h 73"/>
                <a:gd name="T38" fmla="*/ 364 w 648"/>
                <a:gd name="T39" fmla="*/ 58 h 73"/>
                <a:gd name="T40" fmla="*/ 382 w 648"/>
                <a:gd name="T41" fmla="*/ 65 h 73"/>
                <a:gd name="T42" fmla="*/ 402 w 648"/>
                <a:gd name="T43" fmla="*/ 70 h 73"/>
                <a:gd name="T44" fmla="*/ 422 w 648"/>
                <a:gd name="T45" fmla="*/ 73 h 73"/>
                <a:gd name="T46" fmla="*/ 444 w 648"/>
                <a:gd name="T47" fmla="*/ 73 h 73"/>
                <a:gd name="T48" fmla="*/ 466 w 648"/>
                <a:gd name="T49" fmla="*/ 72 h 73"/>
                <a:gd name="T50" fmla="*/ 489 w 648"/>
                <a:gd name="T51" fmla="*/ 68 h 73"/>
                <a:gd name="T52" fmla="*/ 513 w 648"/>
                <a:gd name="T53" fmla="*/ 63 h 73"/>
                <a:gd name="T54" fmla="*/ 537 w 648"/>
                <a:gd name="T55" fmla="*/ 56 h 73"/>
                <a:gd name="T56" fmla="*/ 561 w 648"/>
                <a:gd name="T57" fmla="*/ 46 h 73"/>
                <a:gd name="T58" fmla="*/ 586 w 648"/>
                <a:gd name="T59" fmla="*/ 36 h 73"/>
                <a:gd name="T60" fmla="*/ 611 w 648"/>
                <a:gd name="T61" fmla="*/ 23 h 73"/>
                <a:gd name="T62" fmla="*/ 635 w 648"/>
                <a:gd name="T63" fmla="*/ 8 h 73"/>
                <a:gd name="T64" fmla="*/ 0 w 648"/>
                <a:gd name="T65" fmla="*/ 0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48" h="73">
                  <a:moveTo>
                    <a:pt x="2" y="1"/>
                  </a:moveTo>
                  <a:lnTo>
                    <a:pt x="11" y="7"/>
                  </a:lnTo>
                  <a:lnTo>
                    <a:pt x="21" y="13"/>
                  </a:lnTo>
                  <a:lnTo>
                    <a:pt x="32" y="19"/>
                  </a:lnTo>
                  <a:lnTo>
                    <a:pt x="43" y="24"/>
                  </a:lnTo>
                  <a:lnTo>
                    <a:pt x="53" y="30"/>
                  </a:lnTo>
                  <a:lnTo>
                    <a:pt x="64" y="35"/>
                  </a:lnTo>
                  <a:lnTo>
                    <a:pt x="75" y="39"/>
                  </a:lnTo>
                  <a:lnTo>
                    <a:pt x="86" y="43"/>
                  </a:lnTo>
                  <a:lnTo>
                    <a:pt x="96" y="47"/>
                  </a:lnTo>
                  <a:lnTo>
                    <a:pt x="107" y="50"/>
                  </a:lnTo>
                  <a:lnTo>
                    <a:pt x="118" y="53"/>
                  </a:lnTo>
                  <a:lnTo>
                    <a:pt x="129" y="56"/>
                  </a:lnTo>
                  <a:lnTo>
                    <a:pt x="139" y="58"/>
                  </a:lnTo>
                  <a:lnTo>
                    <a:pt x="150" y="60"/>
                  </a:lnTo>
                  <a:lnTo>
                    <a:pt x="160" y="61"/>
                  </a:lnTo>
                  <a:lnTo>
                    <a:pt x="171" y="62"/>
                  </a:lnTo>
                  <a:lnTo>
                    <a:pt x="181" y="62"/>
                  </a:lnTo>
                  <a:lnTo>
                    <a:pt x="191" y="63"/>
                  </a:lnTo>
                  <a:lnTo>
                    <a:pt x="201" y="62"/>
                  </a:lnTo>
                  <a:lnTo>
                    <a:pt x="211" y="62"/>
                  </a:lnTo>
                  <a:lnTo>
                    <a:pt x="220" y="60"/>
                  </a:lnTo>
                  <a:lnTo>
                    <a:pt x="230" y="59"/>
                  </a:lnTo>
                  <a:lnTo>
                    <a:pt x="239" y="56"/>
                  </a:lnTo>
                  <a:lnTo>
                    <a:pt x="248" y="54"/>
                  </a:lnTo>
                  <a:lnTo>
                    <a:pt x="257" y="51"/>
                  </a:lnTo>
                  <a:lnTo>
                    <a:pt x="265" y="47"/>
                  </a:lnTo>
                  <a:lnTo>
                    <a:pt x="273" y="43"/>
                  </a:lnTo>
                  <a:lnTo>
                    <a:pt x="282" y="38"/>
                  </a:lnTo>
                  <a:lnTo>
                    <a:pt x="289" y="33"/>
                  </a:lnTo>
                  <a:lnTo>
                    <a:pt x="297" y="28"/>
                  </a:lnTo>
                  <a:lnTo>
                    <a:pt x="303" y="21"/>
                  </a:lnTo>
                  <a:lnTo>
                    <a:pt x="310" y="15"/>
                  </a:lnTo>
                  <a:lnTo>
                    <a:pt x="317" y="23"/>
                  </a:lnTo>
                  <a:lnTo>
                    <a:pt x="324" y="30"/>
                  </a:lnTo>
                  <a:lnTo>
                    <a:pt x="331" y="37"/>
                  </a:lnTo>
                  <a:lnTo>
                    <a:pt x="339" y="43"/>
                  </a:lnTo>
                  <a:lnTo>
                    <a:pt x="347" y="48"/>
                  </a:lnTo>
                  <a:lnTo>
                    <a:pt x="355" y="54"/>
                  </a:lnTo>
                  <a:lnTo>
                    <a:pt x="364" y="58"/>
                  </a:lnTo>
                  <a:lnTo>
                    <a:pt x="373" y="62"/>
                  </a:lnTo>
                  <a:lnTo>
                    <a:pt x="382" y="65"/>
                  </a:lnTo>
                  <a:lnTo>
                    <a:pt x="392" y="68"/>
                  </a:lnTo>
                  <a:lnTo>
                    <a:pt x="402" y="70"/>
                  </a:lnTo>
                  <a:lnTo>
                    <a:pt x="412" y="72"/>
                  </a:lnTo>
                  <a:lnTo>
                    <a:pt x="422" y="73"/>
                  </a:lnTo>
                  <a:lnTo>
                    <a:pt x="433" y="73"/>
                  </a:lnTo>
                  <a:lnTo>
                    <a:pt x="444" y="73"/>
                  </a:lnTo>
                  <a:lnTo>
                    <a:pt x="455" y="73"/>
                  </a:lnTo>
                  <a:lnTo>
                    <a:pt x="466" y="72"/>
                  </a:lnTo>
                  <a:lnTo>
                    <a:pt x="477" y="70"/>
                  </a:lnTo>
                  <a:lnTo>
                    <a:pt x="489" y="68"/>
                  </a:lnTo>
                  <a:lnTo>
                    <a:pt x="501" y="66"/>
                  </a:lnTo>
                  <a:lnTo>
                    <a:pt x="513" y="63"/>
                  </a:lnTo>
                  <a:lnTo>
                    <a:pt x="525" y="59"/>
                  </a:lnTo>
                  <a:lnTo>
                    <a:pt x="537" y="56"/>
                  </a:lnTo>
                  <a:lnTo>
                    <a:pt x="549" y="51"/>
                  </a:lnTo>
                  <a:lnTo>
                    <a:pt x="561" y="46"/>
                  </a:lnTo>
                  <a:lnTo>
                    <a:pt x="573" y="41"/>
                  </a:lnTo>
                  <a:lnTo>
                    <a:pt x="586" y="36"/>
                  </a:lnTo>
                  <a:lnTo>
                    <a:pt x="598" y="29"/>
                  </a:lnTo>
                  <a:lnTo>
                    <a:pt x="611" y="23"/>
                  </a:lnTo>
                  <a:lnTo>
                    <a:pt x="623" y="16"/>
                  </a:lnTo>
                  <a:lnTo>
                    <a:pt x="635" y="8"/>
                  </a:lnTo>
                  <a:lnTo>
                    <a:pt x="648" y="0"/>
                  </a:lnTo>
                  <a:lnTo>
                    <a:pt x="0" y="0"/>
                  </a:lnTo>
                  <a:lnTo>
                    <a:pt x="2" y="1"/>
                  </a:lnTo>
                  <a:close/>
                </a:path>
              </a:pathLst>
            </a:custGeom>
            <a:solidFill>
              <a:srgbClr val="F2CA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08" name="Freeform 52"/>
            <p:cNvSpPr>
              <a:spLocks/>
            </p:cNvSpPr>
            <p:nvPr/>
          </p:nvSpPr>
          <p:spPr bwMode="auto">
            <a:xfrm>
              <a:off x="1545" y="1546"/>
              <a:ext cx="64" cy="9"/>
            </a:xfrm>
            <a:custGeom>
              <a:avLst/>
              <a:gdLst>
                <a:gd name="T0" fmla="*/ 943 w 943"/>
                <a:gd name="T1" fmla="*/ 0 h 128"/>
                <a:gd name="T2" fmla="*/ 0 w 943"/>
                <a:gd name="T3" fmla="*/ 20 h 128"/>
                <a:gd name="T4" fmla="*/ 943 w 943"/>
                <a:gd name="T5" fmla="*/ 0 h 128"/>
              </a:gdLst>
              <a:ahLst/>
              <a:cxnLst>
                <a:cxn ang="0">
                  <a:pos x="T0" y="T1"/>
                </a:cxn>
                <a:cxn ang="0">
                  <a:pos x="T2" y="T3"/>
                </a:cxn>
                <a:cxn ang="0">
                  <a:pos x="T4" y="T5"/>
                </a:cxn>
              </a:cxnLst>
              <a:rect l="0" t="0" r="r" b="b"/>
              <a:pathLst>
                <a:path w="943" h="128">
                  <a:moveTo>
                    <a:pt x="943" y="0"/>
                  </a:moveTo>
                  <a:cubicBezTo>
                    <a:pt x="669" y="97"/>
                    <a:pt x="293" y="128"/>
                    <a:pt x="0" y="20"/>
                  </a:cubicBezTo>
                  <a:cubicBezTo>
                    <a:pt x="260" y="20"/>
                    <a:pt x="683" y="0"/>
                    <a:pt x="943" y="0"/>
                  </a:cubicBezTo>
                </a:path>
              </a:pathLst>
            </a:custGeom>
            <a:solidFill>
              <a:srgbClr val="D4943D"/>
            </a:solidFill>
            <a:ln w="0">
              <a:solidFill>
                <a:srgbClr val="000000"/>
              </a:solidFill>
              <a:prstDash val="solid"/>
              <a:round/>
              <a:headEnd/>
              <a:tailEnd/>
            </a:ln>
          </p:spPr>
          <p:txBody>
            <a:bodyPr vert="horz" wrap="square" lIns="91440" tIns="45720" rIns="91440" bIns="45720" numCol="1" anchor="t" anchorCtr="0" compatLnSpc="1">
              <a:prstTxWarp prst="textNoShape">
                <a:avLst/>
              </a:prstTxWarp>
            </a:bodyPr>
            <a:lstStyle/>
            <a:p>
              <a:endParaRPr lang="en-US" dirty="0"/>
            </a:p>
          </p:txBody>
        </p:sp>
        <p:sp>
          <p:nvSpPr>
            <p:cNvPr id="209" name="Freeform 53"/>
            <p:cNvSpPr>
              <a:spLocks/>
            </p:cNvSpPr>
            <p:nvPr/>
          </p:nvSpPr>
          <p:spPr bwMode="auto">
            <a:xfrm>
              <a:off x="1422" y="1540"/>
              <a:ext cx="176" cy="80"/>
            </a:xfrm>
            <a:custGeom>
              <a:avLst/>
              <a:gdLst>
                <a:gd name="T0" fmla="*/ 85 w 176"/>
                <a:gd name="T1" fmla="*/ 10 h 80"/>
                <a:gd name="T2" fmla="*/ 88 w 176"/>
                <a:gd name="T3" fmla="*/ 15 h 80"/>
                <a:gd name="T4" fmla="*/ 92 w 176"/>
                <a:gd name="T5" fmla="*/ 21 h 80"/>
                <a:gd name="T6" fmla="*/ 96 w 176"/>
                <a:gd name="T7" fmla="*/ 27 h 80"/>
                <a:gd name="T8" fmla="*/ 101 w 176"/>
                <a:gd name="T9" fmla="*/ 32 h 80"/>
                <a:gd name="T10" fmla="*/ 105 w 176"/>
                <a:gd name="T11" fmla="*/ 38 h 80"/>
                <a:gd name="T12" fmla="*/ 109 w 176"/>
                <a:gd name="T13" fmla="*/ 43 h 80"/>
                <a:gd name="T14" fmla="*/ 114 w 176"/>
                <a:gd name="T15" fmla="*/ 47 h 80"/>
                <a:gd name="T16" fmla="*/ 119 w 176"/>
                <a:gd name="T17" fmla="*/ 51 h 80"/>
                <a:gd name="T18" fmla="*/ 122 w 176"/>
                <a:gd name="T19" fmla="*/ 53 h 80"/>
                <a:gd name="T20" fmla="*/ 125 w 176"/>
                <a:gd name="T21" fmla="*/ 55 h 80"/>
                <a:gd name="T22" fmla="*/ 128 w 176"/>
                <a:gd name="T23" fmla="*/ 57 h 80"/>
                <a:gd name="T24" fmla="*/ 131 w 176"/>
                <a:gd name="T25" fmla="*/ 59 h 80"/>
                <a:gd name="T26" fmla="*/ 134 w 176"/>
                <a:gd name="T27" fmla="*/ 60 h 80"/>
                <a:gd name="T28" fmla="*/ 137 w 176"/>
                <a:gd name="T29" fmla="*/ 62 h 80"/>
                <a:gd name="T30" fmla="*/ 140 w 176"/>
                <a:gd name="T31" fmla="*/ 64 h 80"/>
                <a:gd name="T32" fmla="*/ 143 w 176"/>
                <a:gd name="T33" fmla="*/ 66 h 80"/>
                <a:gd name="T34" fmla="*/ 151 w 176"/>
                <a:gd name="T35" fmla="*/ 69 h 80"/>
                <a:gd name="T36" fmla="*/ 158 w 176"/>
                <a:gd name="T37" fmla="*/ 71 h 80"/>
                <a:gd name="T38" fmla="*/ 167 w 176"/>
                <a:gd name="T39" fmla="*/ 74 h 80"/>
                <a:gd name="T40" fmla="*/ 176 w 176"/>
                <a:gd name="T41" fmla="*/ 77 h 80"/>
                <a:gd name="T42" fmla="*/ 169 w 176"/>
                <a:gd name="T43" fmla="*/ 78 h 80"/>
                <a:gd name="T44" fmla="*/ 162 w 176"/>
                <a:gd name="T45" fmla="*/ 78 h 80"/>
                <a:gd name="T46" fmla="*/ 155 w 176"/>
                <a:gd name="T47" fmla="*/ 79 h 80"/>
                <a:gd name="T48" fmla="*/ 148 w 176"/>
                <a:gd name="T49" fmla="*/ 80 h 80"/>
                <a:gd name="T50" fmla="*/ 141 w 176"/>
                <a:gd name="T51" fmla="*/ 80 h 80"/>
                <a:gd name="T52" fmla="*/ 134 w 176"/>
                <a:gd name="T53" fmla="*/ 80 h 80"/>
                <a:gd name="T54" fmla="*/ 128 w 176"/>
                <a:gd name="T55" fmla="*/ 80 h 80"/>
                <a:gd name="T56" fmla="*/ 121 w 176"/>
                <a:gd name="T57" fmla="*/ 80 h 80"/>
                <a:gd name="T58" fmla="*/ 114 w 176"/>
                <a:gd name="T59" fmla="*/ 80 h 80"/>
                <a:gd name="T60" fmla="*/ 108 w 176"/>
                <a:gd name="T61" fmla="*/ 79 h 80"/>
                <a:gd name="T62" fmla="*/ 101 w 176"/>
                <a:gd name="T63" fmla="*/ 79 h 80"/>
                <a:gd name="T64" fmla="*/ 95 w 176"/>
                <a:gd name="T65" fmla="*/ 78 h 80"/>
                <a:gd name="T66" fmla="*/ 89 w 176"/>
                <a:gd name="T67" fmla="*/ 76 h 80"/>
                <a:gd name="T68" fmla="*/ 82 w 176"/>
                <a:gd name="T69" fmla="*/ 75 h 80"/>
                <a:gd name="T70" fmla="*/ 77 w 176"/>
                <a:gd name="T71" fmla="*/ 74 h 80"/>
                <a:gd name="T72" fmla="*/ 71 w 176"/>
                <a:gd name="T73" fmla="*/ 72 h 80"/>
                <a:gd name="T74" fmla="*/ 65 w 176"/>
                <a:gd name="T75" fmla="*/ 70 h 80"/>
                <a:gd name="T76" fmla="*/ 59 w 176"/>
                <a:gd name="T77" fmla="*/ 67 h 80"/>
                <a:gd name="T78" fmla="*/ 54 w 176"/>
                <a:gd name="T79" fmla="*/ 65 h 80"/>
                <a:gd name="T80" fmla="*/ 49 w 176"/>
                <a:gd name="T81" fmla="*/ 62 h 80"/>
                <a:gd name="T82" fmla="*/ 44 w 176"/>
                <a:gd name="T83" fmla="*/ 59 h 80"/>
                <a:gd name="T84" fmla="*/ 39 w 176"/>
                <a:gd name="T85" fmla="*/ 56 h 80"/>
                <a:gd name="T86" fmla="*/ 34 w 176"/>
                <a:gd name="T87" fmla="*/ 52 h 80"/>
                <a:gd name="T88" fmla="*/ 30 w 176"/>
                <a:gd name="T89" fmla="*/ 49 h 80"/>
                <a:gd name="T90" fmla="*/ 25 w 176"/>
                <a:gd name="T91" fmla="*/ 45 h 80"/>
                <a:gd name="T92" fmla="*/ 21 w 176"/>
                <a:gd name="T93" fmla="*/ 40 h 80"/>
                <a:gd name="T94" fmla="*/ 18 w 176"/>
                <a:gd name="T95" fmla="*/ 36 h 80"/>
                <a:gd name="T96" fmla="*/ 14 w 176"/>
                <a:gd name="T97" fmla="*/ 31 h 80"/>
                <a:gd name="T98" fmla="*/ 11 w 176"/>
                <a:gd name="T99" fmla="*/ 26 h 80"/>
                <a:gd name="T100" fmla="*/ 8 w 176"/>
                <a:gd name="T101" fmla="*/ 20 h 80"/>
                <a:gd name="T102" fmla="*/ 5 w 176"/>
                <a:gd name="T103" fmla="*/ 15 h 80"/>
                <a:gd name="T104" fmla="*/ 0 w 176"/>
                <a:gd name="T105" fmla="*/ 3 h 80"/>
                <a:gd name="T106" fmla="*/ 79 w 176"/>
                <a:gd name="T107" fmla="*/ 0 h 80"/>
                <a:gd name="T108" fmla="*/ 85 w 176"/>
                <a:gd name="T109" fmla="*/ 1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76" h="80">
                  <a:moveTo>
                    <a:pt x="85" y="10"/>
                  </a:moveTo>
                  <a:lnTo>
                    <a:pt x="88" y="15"/>
                  </a:lnTo>
                  <a:lnTo>
                    <a:pt x="92" y="21"/>
                  </a:lnTo>
                  <a:lnTo>
                    <a:pt x="96" y="27"/>
                  </a:lnTo>
                  <a:lnTo>
                    <a:pt x="101" y="32"/>
                  </a:lnTo>
                  <a:lnTo>
                    <a:pt x="105" y="38"/>
                  </a:lnTo>
                  <a:lnTo>
                    <a:pt x="109" y="43"/>
                  </a:lnTo>
                  <a:lnTo>
                    <a:pt x="114" y="47"/>
                  </a:lnTo>
                  <a:lnTo>
                    <a:pt x="119" y="51"/>
                  </a:lnTo>
                  <a:lnTo>
                    <a:pt x="122" y="53"/>
                  </a:lnTo>
                  <a:lnTo>
                    <a:pt x="125" y="55"/>
                  </a:lnTo>
                  <a:lnTo>
                    <a:pt x="128" y="57"/>
                  </a:lnTo>
                  <a:lnTo>
                    <a:pt x="131" y="59"/>
                  </a:lnTo>
                  <a:lnTo>
                    <a:pt x="134" y="60"/>
                  </a:lnTo>
                  <a:lnTo>
                    <a:pt x="137" y="62"/>
                  </a:lnTo>
                  <a:lnTo>
                    <a:pt x="140" y="64"/>
                  </a:lnTo>
                  <a:lnTo>
                    <a:pt x="143" y="66"/>
                  </a:lnTo>
                  <a:lnTo>
                    <a:pt x="151" y="69"/>
                  </a:lnTo>
                  <a:lnTo>
                    <a:pt x="158" y="71"/>
                  </a:lnTo>
                  <a:lnTo>
                    <a:pt x="167" y="74"/>
                  </a:lnTo>
                  <a:lnTo>
                    <a:pt x="176" y="77"/>
                  </a:lnTo>
                  <a:lnTo>
                    <a:pt x="169" y="78"/>
                  </a:lnTo>
                  <a:lnTo>
                    <a:pt x="162" y="78"/>
                  </a:lnTo>
                  <a:lnTo>
                    <a:pt x="155" y="79"/>
                  </a:lnTo>
                  <a:lnTo>
                    <a:pt x="148" y="80"/>
                  </a:lnTo>
                  <a:lnTo>
                    <a:pt x="141" y="80"/>
                  </a:lnTo>
                  <a:lnTo>
                    <a:pt x="134" y="80"/>
                  </a:lnTo>
                  <a:lnTo>
                    <a:pt x="128" y="80"/>
                  </a:lnTo>
                  <a:lnTo>
                    <a:pt x="121" y="80"/>
                  </a:lnTo>
                  <a:lnTo>
                    <a:pt x="114" y="80"/>
                  </a:lnTo>
                  <a:lnTo>
                    <a:pt x="108" y="79"/>
                  </a:lnTo>
                  <a:lnTo>
                    <a:pt x="101" y="79"/>
                  </a:lnTo>
                  <a:lnTo>
                    <a:pt x="95" y="78"/>
                  </a:lnTo>
                  <a:lnTo>
                    <a:pt x="89" y="76"/>
                  </a:lnTo>
                  <a:lnTo>
                    <a:pt x="82" y="75"/>
                  </a:lnTo>
                  <a:lnTo>
                    <a:pt x="77" y="74"/>
                  </a:lnTo>
                  <a:lnTo>
                    <a:pt x="71" y="72"/>
                  </a:lnTo>
                  <a:lnTo>
                    <a:pt x="65" y="70"/>
                  </a:lnTo>
                  <a:lnTo>
                    <a:pt x="59" y="67"/>
                  </a:lnTo>
                  <a:lnTo>
                    <a:pt x="54" y="65"/>
                  </a:lnTo>
                  <a:lnTo>
                    <a:pt x="49" y="62"/>
                  </a:lnTo>
                  <a:lnTo>
                    <a:pt x="44" y="59"/>
                  </a:lnTo>
                  <a:lnTo>
                    <a:pt x="39" y="56"/>
                  </a:lnTo>
                  <a:lnTo>
                    <a:pt x="34" y="52"/>
                  </a:lnTo>
                  <a:lnTo>
                    <a:pt x="30" y="49"/>
                  </a:lnTo>
                  <a:lnTo>
                    <a:pt x="25" y="45"/>
                  </a:lnTo>
                  <a:lnTo>
                    <a:pt x="21" y="40"/>
                  </a:lnTo>
                  <a:lnTo>
                    <a:pt x="18" y="36"/>
                  </a:lnTo>
                  <a:lnTo>
                    <a:pt x="14" y="31"/>
                  </a:lnTo>
                  <a:lnTo>
                    <a:pt x="11" y="26"/>
                  </a:lnTo>
                  <a:lnTo>
                    <a:pt x="8" y="20"/>
                  </a:lnTo>
                  <a:lnTo>
                    <a:pt x="5" y="15"/>
                  </a:lnTo>
                  <a:lnTo>
                    <a:pt x="0" y="3"/>
                  </a:lnTo>
                  <a:lnTo>
                    <a:pt x="79" y="0"/>
                  </a:lnTo>
                  <a:lnTo>
                    <a:pt x="85" y="10"/>
                  </a:lnTo>
                  <a:close/>
                </a:path>
              </a:pathLst>
            </a:custGeom>
            <a:solidFill>
              <a:srgbClr val="D4943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10" name="Freeform 54"/>
            <p:cNvSpPr>
              <a:spLocks/>
            </p:cNvSpPr>
            <p:nvPr/>
          </p:nvSpPr>
          <p:spPr bwMode="auto">
            <a:xfrm>
              <a:off x="1060" y="1548"/>
              <a:ext cx="49" cy="47"/>
            </a:xfrm>
            <a:custGeom>
              <a:avLst/>
              <a:gdLst>
                <a:gd name="T0" fmla="*/ 3 w 49"/>
                <a:gd name="T1" fmla="*/ 0 h 47"/>
                <a:gd name="T2" fmla="*/ 2 w 49"/>
                <a:gd name="T3" fmla="*/ 6 h 47"/>
                <a:gd name="T4" fmla="*/ 2 w 49"/>
                <a:gd name="T5" fmla="*/ 10 h 47"/>
                <a:gd name="T6" fmla="*/ 2 w 49"/>
                <a:gd name="T7" fmla="*/ 14 h 47"/>
                <a:gd name="T8" fmla="*/ 2 w 49"/>
                <a:gd name="T9" fmla="*/ 17 h 47"/>
                <a:gd name="T10" fmla="*/ 2 w 49"/>
                <a:gd name="T11" fmla="*/ 20 h 47"/>
                <a:gd name="T12" fmla="*/ 1 w 49"/>
                <a:gd name="T13" fmla="*/ 24 h 47"/>
                <a:gd name="T14" fmla="*/ 1 w 49"/>
                <a:gd name="T15" fmla="*/ 29 h 47"/>
                <a:gd name="T16" fmla="*/ 0 w 49"/>
                <a:gd name="T17" fmla="*/ 34 h 47"/>
                <a:gd name="T18" fmla="*/ 3 w 49"/>
                <a:gd name="T19" fmla="*/ 37 h 47"/>
                <a:gd name="T20" fmla="*/ 6 w 49"/>
                <a:gd name="T21" fmla="*/ 40 h 47"/>
                <a:gd name="T22" fmla="*/ 8 w 49"/>
                <a:gd name="T23" fmla="*/ 42 h 47"/>
                <a:gd name="T24" fmla="*/ 11 w 49"/>
                <a:gd name="T25" fmla="*/ 44 h 47"/>
                <a:gd name="T26" fmla="*/ 13 w 49"/>
                <a:gd name="T27" fmla="*/ 45 h 47"/>
                <a:gd name="T28" fmla="*/ 14 w 49"/>
                <a:gd name="T29" fmla="*/ 46 h 47"/>
                <a:gd name="T30" fmla="*/ 16 w 49"/>
                <a:gd name="T31" fmla="*/ 47 h 47"/>
                <a:gd name="T32" fmla="*/ 17 w 49"/>
                <a:gd name="T33" fmla="*/ 47 h 47"/>
                <a:gd name="T34" fmla="*/ 19 w 49"/>
                <a:gd name="T35" fmla="*/ 47 h 47"/>
                <a:gd name="T36" fmla="*/ 21 w 49"/>
                <a:gd name="T37" fmla="*/ 47 h 47"/>
                <a:gd name="T38" fmla="*/ 22 w 49"/>
                <a:gd name="T39" fmla="*/ 47 h 47"/>
                <a:gd name="T40" fmla="*/ 24 w 49"/>
                <a:gd name="T41" fmla="*/ 47 h 47"/>
                <a:gd name="T42" fmla="*/ 25 w 49"/>
                <a:gd name="T43" fmla="*/ 46 h 47"/>
                <a:gd name="T44" fmla="*/ 27 w 49"/>
                <a:gd name="T45" fmla="*/ 46 h 47"/>
                <a:gd name="T46" fmla="*/ 29 w 49"/>
                <a:gd name="T47" fmla="*/ 45 h 47"/>
                <a:gd name="T48" fmla="*/ 30 w 49"/>
                <a:gd name="T49" fmla="*/ 43 h 47"/>
                <a:gd name="T50" fmla="*/ 32 w 49"/>
                <a:gd name="T51" fmla="*/ 42 h 47"/>
                <a:gd name="T52" fmla="*/ 34 w 49"/>
                <a:gd name="T53" fmla="*/ 40 h 47"/>
                <a:gd name="T54" fmla="*/ 35 w 49"/>
                <a:gd name="T55" fmla="*/ 37 h 47"/>
                <a:gd name="T56" fmla="*/ 37 w 49"/>
                <a:gd name="T57" fmla="*/ 35 h 47"/>
                <a:gd name="T58" fmla="*/ 38 w 49"/>
                <a:gd name="T59" fmla="*/ 32 h 47"/>
                <a:gd name="T60" fmla="*/ 40 w 49"/>
                <a:gd name="T61" fmla="*/ 29 h 47"/>
                <a:gd name="T62" fmla="*/ 41 w 49"/>
                <a:gd name="T63" fmla="*/ 25 h 47"/>
                <a:gd name="T64" fmla="*/ 43 w 49"/>
                <a:gd name="T65" fmla="*/ 21 h 47"/>
                <a:gd name="T66" fmla="*/ 44 w 49"/>
                <a:gd name="T67" fmla="*/ 16 h 47"/>
                <a:gd name="T68" fmla="*/ 46 w 49"/>
                <a:gd name="T69" fmla="*/ 12 h 47"/>
                <a:gd name="T70" fmla="*/ 47 w 49"/>
                <a:gd name="T71" fmla="*/ 6 h 47"/>
                <a:gd name="T72" fmla="*/ 49 w 49"/>
                <a:gd name="T73" fmla="*/ 0 h 47"/>
                <a:gd name="T74" fmla="*/ 3 w 49"/>
                <a:gd name="T75" fmla="*/ 0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9" h="47">
                  <a:moveTo>
                    <a:pt x="3" y="0"/>
                  </a:moveTo>
                  <a:lnTo>
                    <a:pt x="2" y="6"/>
                  </a:lnTo>
                  <a:lnTo>
                    <a:pt x="2" y="10"/>
                  </a:lnTo>
                  <a:lnTo>
                    <a:pt x="2" y="14"/>
                  </a:lnTo>
                  <a:lnTo>
                    <a:pt x="2" y="17"/>
                  </a:lnTo>
                  <a:lnTo>
                    <a:pt x="2" y="20"/>
                  </a:lnTo>
                  <a:lnTo>
                    <a:pt x="1" y="24"/>
                  </a:lnTo>
                  <a:lnTo>
                    <a:pt x="1" y="29"/>
                  </a:lnTo>
                  <a:lnTo>
                    <a:pt x="0" y="34"/>
                  </a:lnTo>
                  <a:lnTo>
                    <a:pt x="3" y="37"/>
                  </a:lnTo>
                  <a:lnTo>
                    <a:pt x="6" y="40"/>
                  </a:lnTo>
                  <a:lnTo>
                    <a:pt x="8" y="42"/>
                  </a:lnTo>
                  <a:lnTo>
                    <a:pt x="11" y="44"/>
                  </a:lnTo>
                  <a:lnTo>
                    <a:pt x="13" y="45"/>
                  </a:lnTo>
                  <a:lnTo>
                    <a:pt x="14" y="46"/>
                  </a:lnTo>
                  <a:lnTo>
                    <a:pt x="16" y="47"/>
                  </a:lnTo>
                  <a:lnTo>
                    <a:pt x="17" y="47"/>
                  </a:lnTo>
                  <a:lnTo>
                    <a:pt x="19" y="47"/>
                  </a:lnTo>
                  <a:lnTo>
                    <a:pt x="21" y="47"/>
                  </a:lnTo>
                  <a:lnTo>
                    <a:pt x="22" y="47"/>
                  </a:lnTo>
                  <a:lnTo>
                    <a:pt x="24" y="47"/>
                  </a:lnTo>
                  <a:lnTo>
                    <a:pt x="25" y="46"/>
                  </a:lnTo>
                  <a:lnTo>
                    <a:pt x="27" y="46"/>
                  </a:lnTo>
                  <a:lnTo>
                    <a:pt x="29" y="45"/>
                  </a:lnTo>
                  <a:lnTo>
                    <a:pt x="30" y="43"/>
                  </a:lnTo>
                  <a:lnTo>
                    <a:pt x="32" y="42"/>
                  </a:lnTo>
                  <a:lnTo>
                    <a:pt x="34" y="40"/>
                  </a:lnTo>
                  <a:lnTo>
                    <a:pt x="35" y="37"/>
                  </a:lnTo>
                  <a:lnTo>
                    <a:pt x="37" y="35"/>
                  </a:lnTo>
                  <a:lnTo>
                    <a:pt x="38" y="32"/>
                  </a:lnTo>
                  <a:lnTo>
                    <a:pt x="40" y="29"/>
                  </a:lnTo>
                  <a:lnTo>
                    <a:pt x="41" y="25"/>
                  </a:lnTo>
                  <a:lnTo>
                    <a:pt x="43" y="21"/>
                  </a:lnTo>
                  <a:lnTo>
                    <a:pt x="44" y="16"/>
                  </a:lnTo>
                  <a:lnTo>
                    <a:pt x="46" y="12"/>
                  </a:lnTo>
                  <a:lnTo>
                    <a:pt x="47" y="6"/>
                  </a:lnTo>
                  <a:lnTo>
                    <a:pt x="49" y="0"/>
                  </a:lnTo>
                  <a:lnTo>
                    <a:pt x="3" y="0"/>
                  </a:lnTo>
                  <a:close/>
                </a:path>
              </a:pathLst>
            </a:custGeom>
            <a:solidFill>
              <a:srgbClr val="F2CA5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11" name="Freeform 55"/>
            <p:cNvSpPr>
              <a:spLocks/>
            </p:cNvSpPr>
            <p:nvPr/>
          </p:nvSpPr>
          <p:spPr bwMode="auto">
            <a:xfrm>
              <a:off x="1015" y="1541"/>
              <a:ext cx="180" cy="59"/>
            </a:xfrm>
            <a:custGeom>
              <a:avLst/>
              <a:gdLst>
                <a:gd name="T0" fmla="*/ 64 w 180"/>
                <a:gd name="T1" fmla="*/ 10 h 59"/>
                <a:gd name="T2" fmla="*/ 59 w 180"/>
                <a:gd name="T3" fmla="*/ 13 h 59"/>
                <a:gd name="T4" fmla="*/ 50 w 180"/>
                <a:gd name="T5" fmla="*/ 19 h 59"/>
                <a:gd name="T6" fmla="*/ 42 w 180"/>
                <a:gd name="T7" fmla="*/ 24 h 59"/>
                <a:gd name="T8" fmla="*/ 33 w 180"/>
                <a:gd name="T9" fmla="*/ 29 h 59"/>
                <a:gd name="T10" fmla="*/ 25 w 180"/>
                <a:gd name="T11" fmla="*/ 34 h 59"/>
                <a:gd name="T12" fmla="*/ 17 w 180"/>
                <a:gd name="T13" fmla="*/ 39 h 59"/>
                <a:gd name="T14" fmla="*/ 8 w 180"/>
                <a:gd name="T15" fmla="*/ 44 h 59"/>
                <a:gd name="T16" fmla="*/ 0 w 180"/>
                <a:gd name="T17" fmla="*/ 48 h 59"/>
                <a:gd name="T18" fmla="*/ 9 w 180"/>
                <a:gd name="T19" fmla="*/ 50 h 59"/>
                <a:gd name="T20" fmla="*/ 18 w 180"/>
                <a:gd name="T21" fmla="*/ 52 h 59"/>
                <a:gd name="T22" fmla="*/ 27 w 180"/>
                <a:gd name="T23" fmla="*/ 54 h 59"/>
                <a:gd name="T24" fmla="*/ 36 w 180"/>
                <a:gd name="T25" fmla="*/ 56 h 59"/>
                <a:gd name="T26" fmla="*/ 44 w 180"/>
                <a:gd name="T27" fmla="*/ 57 h 59"/>
                <a:gd name="T28" fmla="*/ 52 w 180"/>
                <a:gd name="T29" fmla="*/ 58 h 59"/>
                <a:gd name="T30" fmla="*/ 60 w 180"/>
                <a:gd name="T31" fmla="*/ 59 h 59"/>
                <a:gd name="T32" fmla="*/ 67 w 180"/>
                <a:gd name="T33" fmla="*/ 59 h 59"/>
                <a:gd name="T34" fmla="*/ 74 w 180"/>
                <a:gd name="T35" fmla="*/ 59 h 59"/>
                <a:gd name="T36" fmla="*/ 82 w 180"/>
                <a:gd name="T37" fmla="*/ 59 h 59"/>
                <a:gd name="T38" fmla="*/ 88 w 180"/>
                <a:gd name="T39" fmla="*/ 59 h 59"/>
                <a:gd name="T40" fmla="*/ 95 w 180"/>
                <a:gd name="T41" fmla="*/ 59 h 59"/>
                <a:gd name="T42" fmla="*/ 101 w 180"/>
                <a:gd name="T43" fmla="*/ 58 h 59"/>
                <a:gd name="T44" fmla="*/ 107 w 180"/>
                <a:gd name="T45" fmla="*/ 57 h 59"/>
                <a:gd name="T46" fmla="*/ 113 w 180"/>
                <a:gd name="T47" fmla="*/ 56 h 59"/>
                <a:gd name="T48" fmla="*/ 118 w 180"/>
                <a:gd name="T49" fmla="*/ 54 h 59"/>
                <a:gd name="T50" fmla="*/ 123 w 180"/>
                <a:gd name="T51" fmla="*/ 53 h 59"/>
                <a:gd name="T52" fmla="*/ 128 w 180"/>
                <a:gd name="T53" fmla="*/ 51 h 59"/>
                <a:gd name="T54" fmla="*/ 133 w 180"/>
                <a:gd name="T55" fmla="*/ 49 h 59"/>
                <a:gd name="T56" fmla="*/ 138 w 180"/>
                <a:gd name="T57" fmla="*/ 47 h 59"/>
                <a:gd name="T58" fmla="*/ 142 w 180"/>
                <a:gd name="T59" fmla="*/ 45 h 59"/>
                <a:gd name="T60" fmla="*/ 146 w 180"/>
                <a:gd name="T61" fmla="*/ 42 h 59"/>
                <a:gd name="T62" fmla="*/ 150 w 180"/>
                <a:gd name="T63" fmla="*/ 39 h 59"/>
                <a:gd name="T64" fmla="*/ 154 w 180"/>
                <a:gd name="T65" fmla="*/ 36 h 59"/>
                <a:gd name="T66" fmla="*/ 157 w 180"/>
                <a:gd name="T67" fmla="*/ 33 h 59"/>
                <a:gd name="T68" fmla="*/ 161 w 180"/>
                <a:gd name="T69" fmla="*/ 30 h 59"/>
                <a:gd name="T70" fmla="*/ 164 w 180"/>
                <a:gd name="T71" fmla="*/ 27 h 59"/>
                <a:gd name="T72" fmla="*/ 167 w 180"/>
                <a:gd name="T73" fmla="*/ 23 h 59"/>
                <a:gd name="T74" fmla="*/ 170 w 180"/>
                <a:gd name="T75" fmla="*/ 19 h 59"/>
                <a:gd name="T76" fmla="*/ 172 w 180"/>
                <a:gd name="T77" fmla="*/ 15 h 59"/>
                <a:gd name="T78" fmla="*/ 175 w 180"/>
                <a:gd name="T79" fmla="*/ 11 h 59"/>
                <a:gd name="T80" fmla="*/ 180 w 180"/>
                <a:gd name="T81" fmla="*/ 0 h 59"/>
                <a:gd name="T82" fmla="*/ 75 w 180"/>
                <a:gd name="T83" fmla="*/ 1 h 59"/>
                <a:gd name="T84" fmla="*/ 64 w 180"/>
                <a:gd name="T85" fmla="*/ 10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80" h="59">
                  <a:moveTo>
                    <a:pt x="64" y="10"/>
                  </a:moveTo>
                  <a:lnTo>
                    <a:pt x="59" y="13"/>
                  </a:lnTo>
                  <a:lnTo>
                    <a:pt x="50" y="19"/>
                  </a:lnTo>
                  <a:lnTo>
                    <a:pt x="42" y="24"/>
                  </a:lnTo>
                  <a:lnTo>
                    <a:pt x="33" y="29"/>
                  </a:lnTo>
                  <a:lnTo>
                    <a:pt x="25" y="34"/>
                  </a:lnTo>
                  <a:lnTo>
                    <a:pt x="17" y="39"/>
                  </a:lnTo>
                  <a:lnTo>
                    <a:pt x="8" y="44"/>
                  </a:lnTo>
                  <a:lnTo>
                    <a:pt x="0" y="48"/>
                  </a:lnTo>
                  <a:lnTo>
                    <a:pt x="9" y="50"/>
                  </a:lnTo>
                  <a:lnTo>
                    <a:pt x="18" y="52"/>
                  </a:lnTo>
                  <a:lnTo>
                    <a:pt x="27" y="54"/>
                  </a:lnTo>
                  <a:lnTo>
                    <a:pt x="36" y="56"/>
                  </a:lnTo>
                  <a:lnTo>
                    <a:pt x="44" y="57"/>
                  </a:lnTo>
                  <a:lnTo>
                    <a:pt x="52" y="58"/>
                  </a:lnTo>
                  <a:lnTo>
                    <a:pt x="60" y="59"/>
                  </a:lnTo>
                  <a:lnTo>
                    <a:pt x="67" y="59"/>
                  </a:lnTo>
                  <a:lnTo>
                    <a:pt x="74" y="59"/>
                  </a:lnTo>
                  <a:lnTo>
                    <a:pt x="82" y="59"/>
                  </a:lnTo>
                  <a:lnTo>
                    <a:pt x="88" y="59"/>
                  </a:lnTo>
                  <a:lnTo>
                    <a:pt x="95" y="59"/>
                  </a:lnTo>
                  <a:lnTo>
                    <a:pt x="101" y="58"/>
                  </a:lnTo>
                  <a:lnTo>
                    <a:pt x="107" y="57"/>
                  </a:lnTo>
                  <a:lnTo>
                    <a:pt x="113" y="56"/>
                  </a:lnTo>
                  <a:lnTo>
                    <a:pt x="118" y="54"/>
                  </a:lnTo>
                  <a:lnTo>
                    <a:pt x="123" y="53"/>
                  </a:lnTo>
                  <a:lnTo>
                    <a:pt x="128" y="51"/>
                  </a:lnTo>
                  <a:lnTo>
                    <a:pt x="133" y="49"/>
                  </a:lnTo>
                  <a:lnTo>
                    <a:pt x="138" y="47"/>
                  </a:lnTo>
                  <a:lnTo>
                    <a:pt x="142" y="45"/>
                  </a:lnTo>
                  <a:lnTo>
                    <a:pt x="146" y="42"/>
                  </a:lnTo>
                  <a:lnTo>
                    <a:pt x="150" y="39"/>
                  </a:lnTo>
                  <a:lnTo>
                    <a:pt x="154" y="36"/>
                  </a:lnTo>
                  <a:lnTo>
                    <a:pt x="157" y="33"/>
                  </a:lnTo>
                  <a:lnTo>
                    <a:pt x="161" y="30"/>
                  </a:lnTo>
                  <a:lnTo>
                    <a:pt x="164" y="27"/>
                  </a:lnTo>
                  <a:lnTo>
                    <a:pt x="167" y="23"/>
                  </a:lnTo>
                  <a:lnTo>
                    <a:pt x="170" y="19"/>
                  </a:lnTo>
                  <a:lnTo>
                    <a:pt x="172" y="15"/>
                  </a:lnTo>
                  <a:lnTo>
                    <a:pt x="175" y="11"/>
                  </a:lnTo>
                  <a:lnTo>
                    <a:pt x="180" y="0"/>
                  </a:lnTo>
                  <a:lnTo>
                    <a:pt x="75" y="1"/>
                  </a:lnTo>
                  <a:lnTo>
                    <a:pt x="64" y="10"/>
                  </a:lnTo>
                  <a:close/>
                </a:path>
              </a:pathLst>
            </a:custGeom>
            <a:solidFill>
              <a:srgbClr val="D4943D"/>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12" name="Freeform 56"/>
            <p:cNvSpPr>
              <a:spLocks/>
            </p:cNvSpPr>
            <p:nvPr/>
          </p:nvSpPr>
          <p:spPr bwMode="auto">
            <a:xfrm>
              <a:off x="1528" y="1616"/>
              <a:ext cx="257" cy="626"/>
            </a:xfrm>
            <a:custGeom>
              <a:avLst/>
              <a:gdLst>
                <a:gd name="T0" fmla="*/ 7 w 257"/>
                <a:gd name="T1" fmla="*/ 2 h 626"/>
                <a:gd name="T2" fmla="*/ 29 w 257"/>
                <a:gd name="T3" fmla="*/ 9 h 626"/>
                <a:gd name="T4" fmla="*/ 47 w 257"/>
                <a:gd name="T5" fmla="*/ 18 h 626"/>
                <a:gd name="T6" fmla="*/ 65 w 257"/>
                <a:gd name="T7" fmla="*/ 28 h 626"/>
                <a:gd name="T8" fmla="*/ 79 w 257"/>
                <a:gd name="T9" fmla="*/ 40 h 626"/>
                <a:gd name="T10" fmla="*/ 93 w 257"/>
                <a:gd name="T11" fmla="*/ 54 h 626"/>
                <a:gd name="T12" fmla="*/ 105 w 257"/>
                <a:gd name="T13" fmla="*/ 68 h 626"/>
                <a:gd name="T14" fmla="*/ 115 w 257"/>
                <a:gd name="T15" fmla="*/ 84 h 626"/>
                <a:gd name="T16" fmla="*/ 125 w 257"/>
                <a:gd name="T17" fmla="*/ 100 h 626"/>
                <a:gd name="T18" fmla="*/ 133 w 257"/>
                <a:gd name="T19" fmla="*/ 118 h 626"/>
                <a:gd name="T20" fmla="*/ 140 w 257"/>
                <a:gd name="T21" fmla="*/ 137 h 626"/>
                <a:gd name="T22" fmla="*/ 153 w 257"/>
                <a:gd name="T23" fmla="*/ 163 h 626"/>
                <a:gd name="T24" fmla="*/ 165 w 257"/>
                <a:gd name="T25" fmla="*/ 191 h 626"/>
                <a:gd name="T26" fmla="*/ 171 w 257"/>
                <a:gd name="T27" fmla="*/ 220 h 626"/>
                <a:gd name="T28" fmla="*/ 174 w 257"/>
                <a:gd name="T29" fmla="*/ 248 h 626"/>
                <a:gd name="T30" fmla="*/ 175 w 257"/>
                <a:gd name="T31" fmla="*/ 276 h 626"/>
                <a:gd name="T32" fmla="*/ 174 w 257"/>
                <a:gd name="T33" fmla="*/ 313 h 626"/>
                <a:gd name="T34" fmla="*/ 173 w 257"/>
                <a:gd name="T35" fmla="*/ 351 h 626"/>
                <a:gd name="T36" fmla="*/ 175 w 257"/>
                <a:gd name="T37" fmla="*/ 381 h 626"/>
                <a:gd name="T38" fmla="*/ 180 w 257"/>
                <a:gd name="T39" fmla="*/ 411 h 626"/>
                <a:gd name="T40" fmla="*/ 189 w 257"/>
                <a:gd name="T41" fmla="*/ 442 h 626"/>
                <a:gd name="T42" fmla="*/ 181 w 257"/>
                <a:gd name="T43" fmla="*/ 469 h 626"/>
                <a:gd name="T44" fmla="*/ 167 w 257"/>
                <a:gd name="T45" fmla="*/ 490 h 626"/>
                <a:gd name="T46" fmla="*/ 160 w 257"/>
                <a:gd name="T47" fmla="*/ 503 h 626"/>
                <a:gd name="T48" fmla="*/ 155 w 257"/>
                <a:gd name="T49" fmla="*/ 515 h 626"/>
                <a:gd name="T50" fmla="*/ 153 w 257"/>
                <a:gd name="T51" fmla="*/ 527 h 626"/>
                <a:gd name="T52" fmla="*/ 152 w 257"/>
                <a:gd name="T53" fmla="*/ 538 h 626"/>
                <a:gd name="T54" fmla="*/ 155 w 257"/>
                <a:gd name="T55" fmla="*/ 548 h 626"/>
                <a:gd name="T56" fmla="*/ 161 w 257"/>
                <a:gd name="T57" fmla="*/ 557 h 626"/>
                <a:gd name="T58" fmla="*/ 170 w 257"/>
                <a:gd name="T59" fmla="*/ 564 h 626"/>
                <a:gd name="T60" fmla="*/ 182 w 257"/>
                <a:gd name="T61" fmla="*/ 568 h 626"/>
                <a:gd name="T62" fmla="*/ 189 w 257"/>
                <a:gd name="T63" fmla="*/ 569 h 626"/>
                <a:gd name="T64" fmla="*/ 197 w 257"/>
                <a:gd name="T65" fmla="*/ 568 h 626"/>
                <a:gd name="T66" fmla="*/ 204 w 257"/>
                <a:gd name="T67" fmla="*/ 566 h 626"/>
                <a:gd name="T68" fmla="*/ 212 w 257"/>
                <a:gd name="T69" fmla="*/ 563 h 626"/>
                <a:gd name="T70" fmla="*/ 219 w 257"/>
                <a:gd name="T71" fmla="*/ 558 h 626"/>
                <a:gd name="T72" fmla="*/ 234 w 257"/>
                <a:gd name="T73" fmla="*/ 546 h 626"/>
                <a:gd name="T74" fmla="*/ 248 w 257"/>
                <a:gd name="T75" fmla="*/ 530 h 626"/>
                <a:gd name="T76" fmla="*/ 255 w 257"/>
                <a:gd name="T77" fmla="*/ 523 h 626"/>
                <a:gd name="T78" fmla="*/ 248 w 257"/>
                <a:gd name="T79" fmla="*/ 537 h 626"/>
                <a:gd name="T80" fmla="*/ 239 w 257"/>
                <a:gd name="T81" fmla="*/ 550 h 626"/>
                <a:gd name="T82" fmla="*/ 228 w 257"/>
                <a:gd name="T83" fmla="*/ 563 h 626"/>
                <a:gd name="T84" fmla="*/ 216 w 257"/>
                <a:gd name="T85" fmla="*/ 575 h 626"/>
                <a:gd name="T86" fmla="*/ 203 w 257"/>
                <a:gd name="T87" fmla="*/ 585 h 626"/>
                <a:gd name="T88" fmla="*/ 189 w 257"/>
                <a:gd name="T89" fmla="*/ 595 h 626"/>
                <a:gd name="T90" fmla="*/ 174 w 257"/>
                <a:gd name="T91" fmla="*/ 604 h 626"/>
                <a:gd name="T92" fmla="*/ 159 w 257"/>
                <a:gd name="T93" fmla="*/ 612 h 626"/>
                <a:gd name="T94" fmla="*/ 144 w 257"/>
                <a:gd name="T95" fmla="*/ 619 h 626"/>
                <a:gd name="T96" fmla="*/ 129 w 257"/>
                <a:gd name="T97" fmla="*/ 624 h 626"/>
                <a:gd name="T98" fmla="*/ 86 w 257"/>
                <a:gd name="T99" fmla="*/ 570 h 626"/>
                <a:gd name="T100" fmla="*/ 70 w 257"/>
                <a:gd name="T101" fmla="*/ 500 h 626"/>
                <a:gd name="T102" fmla="*/ 54 w 257"/>
                <a:gd name="T103" fmla="*/ 430 h 626"/>
                <a:gd name="T104" fmla="*/ 39 w 257"/>
                <a:gd name="T105" fmla="*/ 360 h 626"/>
                <a:gd name="T106" fmla="*/ 24 w 257"/>
                <a:gd name="T107" fmla="*/ 289 h 626"/>
                <a:gd name="T108" fmla="*/ 10 w 257"/>
                <a:gd name="T109" fmla="*/ 218 h 6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257" h="626">
                  <a:moveTo>
                    <a:pt x="10" y="218"/>
                  </a:moveTo>
                  <a:lnTo>
                    <a:pt x="0" y="0"/>
                  </a:lnTo>
                  <a:lnTo>
                    <a:pt x="7" y="2"/>
                  </a:lnTo>
                  <a:lnTo>
                    <a:pt x="15" y="4"/>
                  </a:lnTo>
                  <a:lnTo>
                    <a:pt x="22" y="7"/>
                  </a:lnTo>
                  <a:lnTo>
                    <a:pt x="29" y="9"/>
                  </a:lnTo>
                  <a:lnTo>
                    <a:pt x="35" y="12"/>
                  </a:lnTo>
                  <a:lnTo>
                    <a:pt x="41" y="15"/>
                  </a:lnTo>
                  <a:lnTo>
                    <a:pt x="47" y="18"/>
                  </a:lnTo>
                  <a:lnTo>
                    <a:pt x="53" y="21"/>
                  </a:lnTo>
                  <a:lnTo>
                    <a:pt x="59" y="25"/>
                  </a:lnTo>
                  <a:lnTo>
                    <a:pt x="65" y="28"/>
                  </a:lnTo>
                  <a:lnTo>
                    <a:pt x="70" y="32"/>
                  </a:lnTo>
                  <a:lnTo>
                    <a:pt x="75" y="36"/>
                  </a:lnTo>
                  <a:lnTo>
                    <a:pt x="79" y="40"/>
                  </a:lnTo>
                  <a:lnTo>
                    <a:pt x="84" y="44"/>
                  </a:lnTo>
                  <a:lnTo>
                    <a:pt x="89" y="49"/>
                  </a:lnTo>
                  <a:lnTo>
                    <a:pt x="93" y="54"/>
                  </a:lnTo>
                  <a:lnTo>
                    <a:pt x="97" y="58"/>
                  </a:lnTo>
                  <a:lnTo>
                    <a:pt x="101" y="63"/>
                  </a:lnTo>
                  <a:lnTo>
                    <a:pt x="105" y="68"/>
                  </a:lnTo>
                  <a:lnTo>
                    <a:pt x="109" y="73"/>
                  </a:lnTo>
                  <a:lnTo>
                    <a:pt x="112" y="78"/>
                  </a:lnTo>
                  <a:lnTo>
                    <a:pt x="115" y="84"/>
                  </a:lnTo>
                  <a:lnTo>
                    <a:pt x="118" y="89"/>
                  </a:lnTo>
                  <a:lnTo>
                    <a:pt x="121" y="95"/>
                  </a:lnTo>
                  <a:lnTo>
                    <a:pt x="125" y="100"/>
                  </a:lnTo>
                  <a:lnTo>
                    <a:pt x="127" y="106"/>
                  </a:lnTo>
                  <a:lnTo>
                    <a:pt x="130" y="112"/>
                  </a:lnTo>
                  <a:lnTo>
                    <a:pt x="133" y="118"/>
                  </a:lnTo>
                  <a:lnTo>
                    <a:pt x="135" y="124"/>
                  </a:lnTo>
                  <a:lnTo>
                    <a:pt x="138" y="131"/>
                  </a:lnTo>
                  <a:lnTo>
                    <a:pt x="140" y="137"/>
                  </a:lnTo>
                  <a:lnTo>
                    <a:pt x="142" y="143"/>
                  </a:lnTo>
                  <a:lnTo>
                    <a:pt x="148" y="153"/>
                  </a:lnTo>
                  <a:lnTo>
                    <a:pt x="153" y="163"/>
                  </a:lnTo>
                  <a:lnTo>
                    <a:pt x="157" y="172"/>
                  </a:lnTo>
                  <a:lnTo>
                    <a:pt x="161" y="182"/>
                  </a:lnTo>
                  <a:lnTo>
                    <a:pt x="165" y="191"/>
                  </a:lnTo>
                  <a:lnTo>
                    <a:pt x="167" y="201"/>
                  </a:lnTo>
                  <a:lnTo>
                    <a:pt x="169" y="210"/>
                  </a:lnTo>
                  <a:lnTo>
                    <a:pt x="171" y="220"/>
                  </a:lnTo>
                  <a:lnTo>
                    <a:pt x="172" y="229"/>
                  </a:lnTo>
                  <a:lnTo>
                    <a:pt x="173" y="238"/>
                  </a:lnTo>
                  <a:lnTo>
                    <a:pt x="174" y="248"/>
                  </a:lnTo>
                  <a:lnTo>
                    <a:pt x="174" y="257"/>
                  </a:lnTo>
                  <a:lnTo>
                    <a:pt x="175" y="266"/>
                  </a:lnTo>
                  <a:lnTo>
                    <a:pt x="175" y="276"/>
                  </a:lnTo>
                  <a:lnTo>
                    <a:pt x="175" y="285"/>
                  </a:lnTo>
                  <a:lnTo>
                    <a:pt x="174" y="294"/>
                  </a:lnTo>
                  <a:lnTo>
                    <a:pt x="174" y="313"/>
                  </a:lnTo>
                  <a:lnTo>
                    <a:pt x="173" y="332"/>
                  </a:lnTo>
                  <a:lnTo>
                    <a:pt x="173" y="342"/>
                  </a:lnTo>
                  <a:lnTo>
                    <a:pt x="173" y="351"/>
                  </a:lnTo>
                  <a:lnTo>
                    <a:pt x="174" y="361"/>
                  </a:lnTo>
                  <a:lnTo>
                    <a:pt x="174" y="371"/>
                  </a:lnTo>
                  <a:lnTo>
                    <a:pt x="175" y="381"/>
                  </a:lnTo>
                  <a:lnTo>
                    <a:pt x="177" y="391"/>
                  </a:lnTo>
                  <a:lnTo>
                    <a:pt x="178" y="401"/>
                  </a:lnTo>
                  <a:lnTo>
                    <a:pt x="180" y="411"/>
                  </a:lnTo>
                  <a:lnTo>
                    <a:pt x="182" y="421"/>
                  </a:lnTo>
                  <a:lnTo>
                    <a:pt x="185" y="431"/>
                  </a:lnTo>
                  <a:lnTo>
                    <a:pt x="189" y="442"/>
                  </a:lnTo>
                  <a:lnTo>
                    <a:pt x="193" y="452"/>
                  </a:lnTo>
                  <a:lnTo>
                    <a:pt x="187" y="461"/>
                  </a:lnTo>
                  <a:lnTo>
                    <a:pt x="181" y="469"/>
                  </a:lnTo>
                  <a:lnTo>
                    <a:pt x="175" y="477"/>
                  </a:lnTo>
                  <a:lnTo>
                    <a:pt x="170" y="486"/>
                  </a:lnTo>
                  <a:lnTo>
                    <a:pt x="167" y="490"/>
                  </a:lnTo>
                  <a:lnTo>
                    <a:pt x="165" y="494"/>
                  </a:lnTo>
                  <a:lnTo>
                    <a:pt x="162" y="499"/>
                  </a:lnTo>
                  <a:lnTo>
                    <a:pt x="160" y="503"/>
                  </a:lnTo>
                  <a:lnTo>
                    <a:pt x="158" y="507"/>
                  </a:lnTo>
                  <a:lnTo>
                    <a:pt x="157" y="511"/>
                  </a:lnTo>
                  <a:lnTo>
                    <a:pt x="155" y="515"/>
                  </a:lnTo>
                  <a:lnTo>
                    <a:pt x="154" y="520"/>
                  </a:lnTo>
                  <a:lnTo>
                    <a:pt x="153" y="523"/>
                  </a:lnTo>
                  <a:lnTo>
                    <a:pt x="153" y="527"/>
                  </a:lnTo>
                  <a:lnTo>
                    <a:pt x="152" y="531"/>
                  </a:lnTo>
                  <a:lnTo>
                    <a:pt x="152" y="535"/>
                  </a:lnTo>
                  <a:lnTo>
                    <a:pt x="152" y="538"/>
                  </a:lnTo>
                  <a:lnTo>
                    <a:pt x="153" y="542"/>
                  </a:lnTo>
                  <a:lnTo>
                    <a:pt x="154" y="545"/>
                  </a:lnTo>
                  <a:lnTo>
                    <a:pt x="155" y="548"/>
                  </a:lnTo>
                  <a:lnTo>
                    <a:pt x="156" y="551"/>
                  </a:lnTo>
                  <a:lnTo>
                    <a:pt x="158" y="554"/>
                  </a:lnTo>
                  <a:lnTo>
                    <a:pt x="161" y="557"/>
                  </a:lnTo>
                  <a:lnTo>
                    <a:pt x="163" y="559"/>
                  </a:lnTo>
                  <a:lnTo>
                    <a:pt x="167" y="562"/>
                  </a:lnTo>
                  <a:lnTo>
                    <a:pt x="170" y="564"/>
                  </a:lnTo>
                  <a:lnTo>
                    <a:pt x="174" y="566"/>
                  </a:lnTo>
                  <a:lnTo>
                    <a:pt x="179" y="567"/>
                  </a:lnTo>
                  <a:lnTo>
                    <a:pt x="182" y="568"/>
                  </a:lnTo>
                  <a:lnTo>
                    <a:pt x="184" y="568"/>
                  </a:lnTo>
                  <a:lnTo>
                    <a:pt x="187" y="569"/>
                  </a:lnTo>
                  <a:lnTo>
                    <a:pt x="189" y="569"/>
                  </a:lnTo>
                  <a:lnTo>
                    <a:pt x="192" y="569"/>
                  </a:lnTo>
                  <a:lnTo>
                    <a:pt x="194" y="569"/>
                  </a:lnTo>
                  <a:lnTo>
                    <a:pt x="197" y="568"/>
                  </a:lnTo>
                  <a:lnTo>
                    <a:pt x="199" y="568"/>
                  </a:lnTo>
                  <a:lnTo>
                    <a:pt x="202" y="567"/>
                  </a:lnTo>
                  <a:lnTo>
                    <a:pt x="204" y="566"/>
                  </a:lnTo>
                  <a:lnTo>
                    <a:pt x="207" y="565"/>
                  </a:lnTo>
                  <a:lnTo>
                    <a:pt x="209" y="564"/>
                  </a:lnTo>
                  <a:lnTo>
                    <a:pt x="212" y="563"/>
                  </a:lnTo>
                  <a:lnTo>
                    <a:pt x="214" y="561"/>
                  </a:lnTo>
                  <a:lnTo>
                    <a:pt x="217" y="560"/>
                  </a:lnTo>
                  <a:lnTo>
                    <a:pt x="219" y="558"/>
                  </a:lnTo>
                  <a:lnTo>
                    <a:pt x="224" y="554"/>
                  </a:lnTo>
                  <a:lnTo>
                    <a:pt x="229" y="550"/>
                  </a:lnTo>
                  <a:lnTo>
                    <a:pt x="234" y="546"/>
                  </a:lnTo>
                  <a:lnTo>
                    <a:pt x="239" y="541"/>
                  </a:lnTo>
                  <a:lnTo>
                    <a:pt x="243" y="536"/>
                  </a:lnTo>
                  <a:lnTo>
                    <a:pt x="248" y="530"/>
                  </a:lnTo>
                  <a:lnTo>
                    <a:pt x="253" y="524"/>
                  </a:lnTo>
                  <a:lnTo>
                    <a:pt x="257" y="518"/>
                  </a:lnTo>
                  <a:lnTo>
                    <a:pt x="255" y="523"/>
                  </a:lnTo>
                  <a:lnTo>
                    <a:pt x="253" y="528"/>
                  </a:lnTo>
                  <a:lnTo>
                    <a:pt x="251" y="533"/>
                  </a:lnTo>
                  <a:lnTo>
                    <a:pt x="248" y="537"/>
                  </a:lnTo>
                  <a:lnTo>
                    <a:pt x="245" y="542"/>
                  </a:lnTo>
                  <a:lnTo>
                    <a:pt x="242" y="546"/>
                  </a:lnTo>
                  <a:lnTo>
                    <a:pt x="239" y="550"/>
                  </a:lnTo>
                  <a:lnTo>
                    <a:pt x="236" y="555"/>
                  </a:lnTo>
                  <a:lnTo>
                    <a:pt x="232" y="559"/>
                  </a:lnTo>
                  <a:lnTo>
                    <a:pt x="228" y="563"/>
                  </a:lnTo>
                  <a:lnTo>
                    <a:pt x="225" y="567"/>
                  </a:lnTo>
                  <a:lnTo>
                    <a:pt x="221" y="571"/>
                  </a:lnTo>
                  <a:lnTo>
                    <a:pt x="216" y="575"/>
                  </a:lnTo>
                  <a:lnTo>
                    <a:pt x="212" y="578"/>
                  </a:lnTo>
                  <a:lnTo>
                    <a:pt x="208" y="582"/>
                  </a:lnTo>
                  <a:lnTo>
                    <a:pt x="203" y="585"/>
                  </a:lnTo>
                  <a:lnTo>
                    <a:pt x="198" y="589"/>
                  </a:lnTo>
                  <a:lnTo>
                    <a:pt x="194" y="592"/>
                  </a:lnTo>
                  <a:lnTo>
                    <a:pt x="189" y="595"/>
                  </a:lnTo>
                  <a:lnTo>
                    <a:pt x="184" y="598"/>
                  </a:lnTo>
                  <a:lnTo>
                    <a:pt x="179" y="601"/>
                  </a:lnTo>
                  <a:lnTo>
                    <a:pt x="174" y="604"/>
                  </a:lnTo>
                  <a:lnTo>
                    <a:pt x="169" y="607"/>
                  </a:lnTo>
                  <a:lnTo>
                    <a:pt x="164" y="609"/>
                  </a:lnTo>
                  <a:lnTo>
                    <a:pt x="159" y="612"/>
                  </a:lnTo>
                  <a:lnTo>
                    <a:pt x="154" y="614"/>
                  </a:lnTo>
                  <a:lnTo>
                    <a:pt x="149" y="617"/>
                  </a:lnTo>
                  <a:lnTo>
                    <a:pt x="144" y="619"/>
                  </a:lnTo>
                  <a:lnTo>
                    <a:pt x="139" y="621"/>
                  </a:lnTo>
                  <a:lnTo>
                    <a:pt x="134" y="623"/>
                  </a:lnTo>
                  <a:lnTo>
                    <a:pt x="129" y="624"/>
                  </a:lnTo>
                  <a:lnTo>
                    <a:pt x="124" y="626"/>
                  </a:lnTo>
                  <a:lnTo>
                    <a:pt x="92" y="594"/>
                  </a:lnTo>
                  <a:lnTo>
                    <a:pt x="86" y="570"/>
                  </a:lnTo>
                  <a:lnTo>
                    <a:pt x="81" y="547"/>
                  </a:lnTo>
                  <a:lnTo>
                    <a:pt x="75" y="523"/>
                  </a:lnTo>
                  <a:lnTo>
                    <a:pt x="70" y="500"/>
                  </a:lnTo>
                  <a:lnTo>
                    <a:pt x="65" y="477"/>
                  </a:lnTo>
                  <a:lnTo>
                    <a:pt x="59" y="453"/>
                  </a:lnTo>
                  <a:lnTo>
                    <a:pt x="54" y="430"/>
                  </a:lnTo>
                  <a:lnTo>
                    <a:pt x="49" y="406"/>
                  </a:lnTo>
                  <a:lnTo>
                    <a:pt x="44" y="383"/>
                  </a:lnTo>
                  <a:lnTo>
                    <a:pt x="39" y="360"/>
                  </a:lnTo>
                  <a:lnTo>
                    <a:pt x="34" y="336"/>
                  </a:lnTo>
                  <a:lnTo>
                    <a:pt x="29" y="313"/>
                  </a:lnTo>
                  <a:lnTo>
                    <a:pt x="24" y="289"/>
                  </a:lnTo>
                  <a:lnTo>
                    <a:pt x="19" y="266"/>
                  </a:lnTo>
                  <a:lnTo>
                    <a:pt x="15" y="242"/>
                  </a:lnTo>
                  <a:lnTo>
                    <a:pt x="10" y="218"/>
                  </a:lnTo>
                  <a:close/>
                </a:path>
              </a:pathLst>
            </a:custGeom>
            <a:solidFill>
              <a:srgbClr val="EBAA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13" name="Freeform 57"/>
            <p:cNvSpPr>
              <a:spLocks/>
            </p:cNvSpPr>
            <p:nvPr/>
          </p:nvSpPr>
          <p:spPr bwMode="auto">
            <a:xfrm>
              <a:off x="1669" y="2062"/>
              <a:ext cx="114" cy="134"/>
            </a:xfrm>
            <a:custGeom>
              <a:avLst/>
              <a:gdLst>
                <a:gd name="T0" fmla="*/ 109 w 114"/>
                <a:gd name="T1" fmla="*/ 82 h 134"/>
                <a:gd name="T2" fmla="*/ 114 w 114"/>
                <a:gd name="T3" fmla="*/ 89 h 134"/>
                <a:gd name="T4" fmla="*/ 104 w 114"/>
                <a:gd name="T5" fmla="*/ 99 h 134"/>
                <a:gd name="T6" fmla="*/ 95 w 114"/>
                <a:gd name="T7" fmla="*/ 107 h 134"/>
                <a:gd name="T8" fmla="*/ 85 w 114"/>
                <a:gd name="T9" fmla="*/ 114 h 134"/>
                <a:gd name="T10" fmla="*/ 77 w 114"/>
                <a:gd name="T11" fmla="*/ 120 h 134"/>
                <a:gd name="T12" fmla="*/ 68 w 114"/>
                <a:gd name="T13" fmla="*/ 125 h 134"/>
                <a:gd name="T14" fmla="*/ 60 w 114"/>
                <a:gd name="T15" fmla="*/ 129 h 134"/>
                <a:gd name="T16" fmla="*/ 53 w 114"/>
                <a:gd name="T17" fmla="*/ 131 h 134"/>
                <a:gd name="T18" fmla="*/ 46 w 114"/>
                <a:gd name="T19" fmla="*/ 133 h 134"/>
                <a:gd name="T20" fmla="*/ 39 w 114"/>
                <a:gd name="T21" fmla="*/ 134 h 134"/>
                <a:gd name="T22" fmla="*/ 33 w 114"/>
                <a:gd name="T23" fmla="*/ 134 h 134"/>
                <a:gd name="T24" fmla="*/ 27 w 114"/>
                <a:gd name="T25" fmla="*/ 133 h 134"/>
                <a:gd name="T26" fmla="*/ 22 w 114"/>
                <a:gd name="T27" fmla="*/ 131 h 134"/>
                <a:gd name="T28" fmla="*/ 17 w 114"/>
                <a:gd name="T29" fmla="*/ 129 h 134"/>
                <a:gd name="T30" fmla="*/ 13 w 114"/>
                <a:gd name="T31" fmla="*/ 126 h 134"/>
                <a:gd name="T32" fmla="*/ 9 w 114"/>
                <a:gd name="T33" fmla="*/ 122 h 134"/>
                <a:gd name="T34" fmla="*/ 6 w 114"/>
                <a:gd name="T35" fmla="*/ 118 h 134"/>
                <a:gd name="T36" fmla="*/ 3 w 114"/>
                <a:gd name="T37" fmla="*/ 113 h 134"/>
                <a:gd name="T38" fmla="*/ 2 w 114"/>
                <a:gd name="T39" fmla="*/ 107 h 134"/>
                <a:gd name="T40" fmla="*/ 0 w 114"/>
                <a:gd name="T41" fmla="*/ 101 h 134"/>
                <a:gd name="T42" fmla="*/ 0 w 114"/>
                <a:gd name="T43" fmla="*/ 95 h 134"/>
                <a:gd name="T44" fmla="*/ 0 w 114"/>
                <a:gd name="T45" fmla="*/ 88 h 134"/>
                <a:gd name="T46" fmla="*/ 0 w 114"/>
                <a:gd name="T47" fmla="*/ 81 h 134"/>
                <a:gd name="T48" fmla="*/ 1 w 114"/>
                <a:gd name="T49" fmla="*/ 73 h 134"/>
                <a:gd name="T50" fmla="*/ 3 w 114"/>
                <a:gd name="T51" fmla="*/ 65 h 134"/>
                <a:gd name="T52" fmla="*/ 6 w 114"/>
                <a:gd name="T53" fmla="*/ 58 h 134"/>
                <a:gd name="T54" fmla="*/ 10 w 114"/>
                <a:gd name="T55" fmla="*/ 49 h 134"/>
                <a:gd name="T56" fmla="*/ 14 w 114"/>
                <a:gd name="T57" fmla="*/ 41 h 134"/>
                <a:gd name="T58" fmla="*/ 19 w 114"/>
                <a:gd name="T59" fmla="*/ 33 h 134"/>
                <a:gd name="T60" fmla="*/ 25 w 114"/>
                <a:gd name="T61" fmla="*/ 25 h 134"/>
                <a:gd name="T62" fmla="*/ 31 w 114"/>
                <a:gd name="T63" fmla="*/ 17 h 134"/>
                <a:gd name="T64" fmla="*/ 39 w 114"/>
                <a:gd name="T65" fmla="*/ 8 h 134"/>
                <a:gd name="T66" fmla="*/ 47 w 114"/>
                <a:gd name="T67" fmla="*/ 0 h 134"/>
                <a:gd name="T68" fmla="*/ 46 w 114"/>
                <a:gd name="T69" fmla="*/ 2 h 134"/>
                <a:gd name="T70" fmla="*/ 45 w 114"/>
                <a:gd name="T71" fmla="*/ 6 h 134"/>
                <a:gd name="T72" fmla="*/ 44 w 114"/>
                <a:gd name="T73" fmla="*/ 10 h 134"/>
                <a:gd name="T74" fmla="*/ 42 w 114"/>
                <a:gd name="T75" fmla="*/ 14 h 134"/>
                <a:gd name="T76" fmla="*/ 41 w 114"/>
                <a:gd name="T77" fmla="*/ 18 h 134"/>
                <a:gd name="T78" fmla="*/ 40 w 114"/>
                <a:gd name="T79" fmla="*/ 21 h 134"/>
                <a:gd name="T80" fmla="*/ 40 w 114"/>
                <a:gd name="T81" fmla="*/ 22 h 134"/>
                <a:gd name="T82" fmla="*/ 39 w 114"/>
                <a:gd name="T83" fmla="*/ 22 h 134"/>
                <a:gd name="T84" fmla="*/ 40 w 114"/>
                <a:gd name="T85" fmla="*/ 22 h 134"/>
                <a:gd name="T86" fmla="*/ 40 w 114"/>
                <a:gd name="T87" fmla="*/ 21 h 134"/>
                <a:gd name="T88" fmla="*/ 109 w 114"/>
                <a:gd name="T89" fmla="*/ 82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14" h="134">
                  <a:moveTo>
                    <a:pt x="109" y="82"/>
                  </a:moveTo>
                  <a:lnTo>
                    <a:pt x="114" y="89"/>
                  </a:lnTo>
                  <a:lnTo>
                    <a:pt x="104" y="99"/>
                  </a:lnTo>
                  <a:lnTo>
                    <a:pt x="95" y="107"/>
                  </a:lnTo>
                  <a:lnTo>
                    <a:pt x="85" y="114"/>
                  </a:lnTo>
                  <a:lnTo>
                    <a:pt x="77" y="120"/>
                  </a:lnTo>
                  <a:lnTo>
                    <a:pt x="68" y="125"/>
                  </a:lnTo>
                  <a:lnTo>
                    <a:pt x="60" y="129"/>
                  </a:lnTo>
                  <a:lnTo>
                    <a:pt x="53" y="131"/>
                  </a:lnTo>
                  <a:lnTo>
                    <a:pt x="46" y="133"/>
                  </a:lnTo>
                  <a:lnTo>
                    <a:pt x="39" y="134"/>
                  </a:lnTo>
                  <a:lnTo>
                    <a:pt x="33" y="134"/>
                  </a:lnTo>
                  <a:lnTo>
                    <a:pt x="27" y="133"/>
                  </a:lnTo>
                  <a:lnTo>
                    <a:pt x="22" y="131"/>
                  </a:lnTo>
                  <a:lnTo>
                    <a:pt x="17" y="129"/>
                  </a:lnTo>
                  <a:lnTo>
                    <a:pt x="13" y="126"/>
                  </a:lnTo>
                  <a:lnTo>
                    <a:pt x="9" y="122"/>
                  </a:lnTo>
                  <a:lnTo>
                    <a:pt x="6" y="118"/>
                  </a:lnTo>
                  <a:lnTo>
                    <a:pt x="3" y="113"/>
                  </a:lnTo>
                  <a:lnTo>
                    <a:pt x="2" y="107"/>
                  </a:lnTo>
                  <a:lnTo>
                    <a:pt x="0" y="101"/>
                  </a:lnTo>
                  <a:lnTo>
                    <a:pt x="0" y="95"/>
                  </a:lnTo>
                  <a:lnTo>
                    <a:pt x="0" y="88"/>
                  </a:lnTo>
                  <a:lnTo>
                    <a:pt x="0" y="81"/>
                  </a:lnTo>
                  <a:lnTo>
                    <a:pt x="1" y="73"/>
                  </a:lnTo>
                  <a:lnTo>
                    <a:pt x="3" y="65"/>
                  </a:lnTo>
                  <a:lnTo>
                    <a:pt x="6" y="58"/>
                  </a:lnTo>
                  <a:lnTo>
                    <a:pt x="10" y="49"/>
                  </a:lnTo>
                  <a:lnTo>
                    <a:pt x="14" y="41"/>
                  </a:lnTo>
                  <a:lnTo>
                    <a:pt x="19" y="33"/>
                  </a:lnTo>
                  <a:lnTo>
                    <a:pt x="25" y="25"/>
                  </a:lnTo>
                  <a:lnTo>
                    <a:pt x="31" y="17"/>
                  </a:lnTo>
                  <a:lnTo>
                    <a:pt x="39" y="8"/>
                  </a:lnTo>
                  <a:lnTo>
                    <a:pt x="47" y="0"/>
                  </a:lnTo>
                  <a:lnTo>
                    <a:pt x="46" y="2"/>
                  </a:lnTo>
                  <a:lnTo>
                    <a:pt x="45" y="6"/>
                  </a:lnTo>
                  <a:lnTo>
                    <a:pt x="44" y="10"/>
                  </a:lnTo>
                  <a:lnTo>
                    <a:pt x="42" y="14"/>
                  </a:lnTo>
                  <a:lnTo>
                    <a:pt x="41" y="18"/>
                  </a:lnTo>
                  <a:lnTo>
                    <a:pt x="40" y="21"/>
                  </a:lnTo>
                  <a:lnTo>
                    <a:pt x="40" y="22"/>
                  </a:lnTo>
                  <a:lnTo>
                    <a:pt x="39" y="22"/>
                  </a:lnTo>
                  <a:lnTo>
                    <a:pt x="40" y="22"/>
                  </a:lnTo>
                  <a:lnTo>
                    <a:pt x="40" y="21"/>
                  </a:lnTo>
                  <a:lnTo>
                    <a:pt x="109" y="82"/>
                  </a:lnTo>
                  <a:close/>
                </a:path>
              </a:pathLst>
            </a:custGeom>
            <a:solidFill>
              <a:srgbClr val="D3975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14" name="Freeform 58"/>
            <p:cNvSpPr>
              <a:spLocks/>
            </p:cNvSpPr>
            <p:nvPr/>
          </p:nvSpPr>
          <p:spPr bwMode="auto">
            <a:xfrm>
              <a:off x="1696" y="1918"/>
              <a:ext cx="335" cy="292"/>
            </a:xfrm>
            <a:custGeom>
              <a:avLst/>
              <a:gdLst>
                <a:gd name="T0" fmla="*/ 4 w 335"/>
                <a:gd name="T1" fmla="*/ 210 h 292"/>
                <a:gd name="T2" fmla="*/ 2 w 335"/>
                <a:gd name="T3" fmla="*/ 200 h 292"/>
                <a:gd name="T4" fmla="*/ 1 w 335"/>
                <a:gd name="T5" fmla="*/ 192 h 292"/>
                <a:gd name="T6" fmla="*/ 0 w 335"/>
                <a:gd name="T7" fmla="*/ 185 h 292"/>
                <a:gd name="T8" fmla="*/ 1 w 335"/>
                <a:gd name="T9" fmla="*/ 178 h 292"/>
                <a:gd name="T10" fmla="*/ 2 w 335"/>
                <a:gd name="T11" fmla="*/ 173 h 292"/>
                <a:gd name="T12" fmla="*/ 4 w 335"/>
                <a:gd name="T13" fmla="*/ 168 h 292"/>
                <a:gd name="T14" fmla="*/ 7 w 335"/>
                <a:gd name="T15" fmla="*/ 164 h 292"/>
                <a:gd name="T16" fmla="*/ 12 w 335"/>
                <a:gd name="T17" fmla="*/ 158 h 292"/>
                <a:gd name="T18" fmla="*/ 21 w 335"/>
                <a:gd name="T19" fmla="*/ 149 h 292"/>
                <a:gd name="T20" fmla="*/ 29 w 335"/>
                <a:gd name="T21" fmla="*/ 142 h 292"/>
                <a:gd name="T22" fmla="*/ 34 w 335"/>
                <a:gd name="T23" fmla="*/ 135 h 292"/>
                <a:gd name="T24" fmla="*/ 39 w 335"/>
                <a:gd name="T25" fmla="*/ 129 h 292"/>
                <a:gd name="T26" fmla="*/ 45 w 335"/>
                <a:gd name="T27" fmla="*/ 120 h 292"/>
                <a:gd name="T28" fmla="*/ 129 w 335"/>
                <a:gd name="T29" fmla="*/ 65 h 292"/>
                <a:gd name="T30" fmla="*/ 137 w 335"/>
                <a:gd name="T31" fmla="*/ 56 h 292"/>
                <a:gd name="T32" fmla="*/ 143 w 335"/>
                <a:gd name="T33" fmla="*/ 48 h 292"/>
                <a:gd name="T34" fmla="*/ 147 w 335"/>
                <a:gd name="T35" fmla="*/ 41 h 292"/>
                <a:gd name="T36" fmla="*/ 151 w 335"/>
                <a:gd name="T37" fmla="*/ 34 h 292"/>
                <a:gd name="T38" fmla="*/ 159 w 335"/>
                <a:gd name="T39" fmla="*/ 20 h 292"/>
                <a:gd name="T40" fmla="*/ 170 w 335"/>
                <a:gd name="T41" fmla="*/ 0 h 292"/>
                <a:gd name="T42" fmla="*/ 179 w 335"/>
                <a:gd name="T43" fmla="*/ 23 h 292"/>
                <a:gd name="T44" fmla="*/ 182 w 335"/>
                <a:gd name="T45" fmla="*/ 32 h 292"/>
                <a:gd name="T46" fmla="*/ 183 w 335"/>
                <a:gd name="T47" fmla="*/ 40 h 292"/>
                <a:gd name="T48" fmla="*/ 182 w 335"/>
                <a:gd name="T49" fmla="*/ 49 h 292"/>
                <a:gd name="T50" fmla="*/ 180 w 335"/>
                <a:gd name="T51" fmla="*/ 59 h 292"/>
                <a:gd name="T52" fmla="*/ 176 w 335"/>
                <a:gd name="T53" fmla="*/ 72 h 292"/>
                <a:gd name="T54" fmla="*/ 170 w 335"/>
                <a:gd name="T55" fmla="*/ 87 h 292"/>
                <a:gd name="T56" fmla="*/ 161 w 335"/>
                <a:gd name="T57" fmla="*/ 98 h 292"/>
                <a:gd name="T58" fmla="*/ 155 w 335"/>
                <a:gd name="T59" fmla="*/ 106 h 292"/>
                <a:gd name="T60" fmla="*/ 153 w 335"/>
                <a:gd name="T61" fmla="*/ 110 h 292"/>
                <a:gd name="T62" fmla="*/ 151 w 335"/>
                <a:gd name="T63" fmla="*/ 114 h 292"/>
                <a:gd name="T64" fmla="*/ 150 w 335"/>
                <a:gd name="T65" fmla="*/ 117 h 292"/>
                <a:gd name="T66" fmla="*/ 150 w 335"/>
                <a:gd name="T67" fmla="*/ 120 h 292"/>
                <a:gd name="T68" fmla="*/ 151 w 335"/>
                <a:gd name="T69" fmla="*/ 122 h 292"/>
                <a:gd name="T70" fmla="*/ 153 w 335"/>
                <a:gd name="T71" fmla="*/ 124 h 292"/>
                <a:gd name="T72" fmla="*/ 156 w 335"/>
                <a:gd name="T73" fmla="*/ 126 h 292"/>
                <a:gd name="T74" fmla="*/ 160 w 335"/>
                <a:gd name="T75" fmla="*/ 128 h 292"/>
                <a:gd name="T76" fmla="*/ 165 w 335"/>
                <a:gd name="T77" fmla="*/ 129 h 292"/>
                <a:gd name="T78" fmla="*/ 171 w 335"/>
                <a:gd name="T79" fmla="*/ 130 h 292"/>
                <a:gd name="T80" fmla="*/ 187 w 335"/>
                <a:gd name="T81" fmla="*/ 131 h 292"/>
                <a:gd name="T82" fmla="*/ 313 w 335"/>
                <a:gd name="T83" fmla="*/ 155 h 292"/>
                <a:gd name="T84" fmla="*/ 237 w 335"/>
                <a:gd name="T85" fmla="*/ 163 h 292"/>
                <a:gd name="T86" fmla="*/ 335 w 335"/>
                <a:gd name="T87" fmla="*/ 225 h 292"/>
                <a:gd name="T88" fmla="*/ 305 w 335"/>
                <a:gd name="T89" fmla="*/ 263 h 292"/>
                <a:gd name="T90" fmla="*/ 239 w 335"/>
                <a:gd name="T91" fmla="*/ 292 h 292"/>
                <a:gd name="T92" fmla="*/ 180 w 335"/>
                <a:gd name="T93" fmla="*/ 253 h 292"/>
                <a:gd name="T94" fmla="*/ 125 w 335"/>
                <a:gd name="T95" fmla="*/ 236 h 292"/>
                <a:gd name="T96" fmla="*/ 105 w 335"/>
                <a:gd name="T97" fmla="*/ 238 h 292"/>
                <a:gd name="T98" fmla="*/ 89 w 335"/>
                <a:gd name="T99" fmla="*/ 239 h 292"/>
                <a:gd name="T100" fmla="*/ 74 w 335"/>
                <a:gd name="T101" fmla="*/ 240 h 292"/>
                <a:gd name="T102" fmla="*/ 64 w 335"/>
                <a:gd name="T103" fmla="*/ 240 h 292"/>
                <a:gd name="T104" fmla="*/ 58 w 335"/>
                <a:gd name="T105" fmla="*/ 240 h 292"/>
                <a:gd name="T106" fmla="*/ 51 w 335"/>
                <a:gd name="T107" fmla="*/ 238 h 292"/>
                <a:gd name="T108" fmla="*/ 44 w 335"/>
                <a:gd name="T109" fmla="*/ 236 h 292"/>
                <a:gd name="T110" fmla="*/ 37 w 335"/>
                <a:gd name="T111" fmla="*/ 233 h 292"/>
                <a:gd name="T112" fmla="*/ 29 w 335"/>
                <a:gd name="T113" fmla="*/ 230 h 292"/>
                <a:gd name="T114" fmla="*/ 20 w 335"/>
                <a:gd name="T115" fmla="*/ 225 h 292"/>
                <a:gd name="T116" fmla="*/ 11 w 335"/>
                <a:gd name="T117" fmla="*/ 219 h 2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335" h="292">
                  <a:moveTo>
                    <a:pt x="6" y="216"/>
                  </a:moveTo>
                  <a:lnTo>
                    <a:pt x="4" y="210"/>
                  </a:lnTo>
                  <a:lnTo>
                    <a:pt x="3" y="205"/>
                  </a:lnTo>
                  <a:lnTo>
                    <a:pt x="2" y="200"/>
                  </a:lnTo>
                  <a:lnTo>
                    <a:pt x="1" y="196"/>
                  </a:lnTo>
                  <a:lnTo>
                    <a:pt x="1" y="192"/>
                  </a:lnTo>
                  <a:lnTo>
                    <a:pt x="0" y="188"/>
                  </a:lnTo>
                  <a:lnTo>
                    <a:pt x="0" y="185"/>
                  </a:lnTo>
                  <a:lnTo>
                    <a:pt x="0" y="181"/>
                  </a:lnTo>
                  <a:lnTo>
                    <a:pt x="1" y="178"/>
                  </a:lnTo>
                  <a:lnTo>
                    <a:pt x="1" y="175"/>
                  </a:lnTo>
                  <a:lnTo>
                    <a:pt x="2" y="173"/>
                  </a:lnTo>
                  <a:lnTo>
                    <a:pt x="3" y="170"/>
                  </a:lnTo>
                  <a:lnTo>
                    <a:pt x="4" y="168"/>
                  </a:lnTo>
                  <a:lnTo>
                    <a:pt x="5" y="166"/>
                  </a:lnTo>
                  <a:lnTo>
                    <a:pt x="7" y="164"/>
                  </a:lnTo>
                  <a:lnTo>
                    <a:pt x="9" y="162"/>
                  </a:lnTo>
                  <a:lnTo>
                    <a:pt x="12" y="158"/>
                  </a:lnTo>
                  <a:lnTo>
                    <a:pt x="16" y="154"/>
                  </a:lnTo>
                  <a:lnTo>
                    <a:pt x="21" y="149"/>
                  </a:lnTo>
                  <a:lnTo>
                    <a:pt x="26" y="144"/>
                  </a:lnTo>
                  <a:lnTo>
                    <a:pt x="29" y="142"/>
                  </a:lnTo>
                  <a:lnTo>
                    <a:pt x="31" y="139"/>
                  </a:lnTo>
                  <a:lnTo>
                    <a:pt x="34" y="135"/>
                  </a:lnTo>
                  <a:lnTo>
                    <a:pt x="37" y="132"/>
                  </a:lnTo>
                  <a:lnTo>
                    <a:pt x="39" y="129"/>
                  </a:lnTo>
                  <a:lnTo>
                    <a:pt x="42" y="125"/>
                  </a:lnTo>
                  <a:lnTo>
                    <a:pt x="45" y="120"/>
                  </a:lnTo>
                  <a:lnTo>
                    <a:pt x="48" y="116"/>
                  </a:lnTo>
                  <a:lnTo>
                    <a:pt x="129" y="65"/>
                  </a:lnTo>
                  <a:lnTo>
                    <a:pt x="133" y="60"/>
                  </a:lnTo>
                  <a:lnTo>
                    <a:pt x="137" y="56"/>
                  </a:lnTo>
                  <a:lnTo>
                    <a:pt x="140" y="52"/>
                  </a:lnTo>
                  <a:lnTo>
                    <a:pt x="143" y="48"/>
                  </a:lnTo>
                  <a:lnTo>
                    <a:pt x="145" y="44"/>
                  </a:lnTo>
                  <a:lnTo>
                    <a:pt x="147" y="41"/>
                  </a:lnTo>
                  <a:lnTo>
                    <a:pt x="149" y="37"/>
                  </a:lnTo>
                  <a:lnTo>
                    <a:pt x="151" y="34"/>
                  </a:lnTo>
                  <a:lnTo>
                    <a:pt x="155" y="27"/>
                  </a:lnTo>
                  <a:lnTo>
                    <a:pt x="159" y="20"/>
                  </a:lnTo>
                  <a:lnTo>
                    <a:pt x="164" y="11"/>
                  </a:lnTo>
                  <a:lnTo>
                    <a:pt x="170" y="0"/>
                  </a:lnTo>
                  <a:lnTo>
                    <a:pt x="175" y="13"/>
                  </a:lnTo>
                  <a:lnTo>
                    <a:pt x="179" y="23"/>
                  </a:lnTo>
                  <a:lnTo>
                    <a:pt x="181" y="27"/>
                  </a:lnTo>
                  <a:lnTo>
                    <a:pt x="182" y="32"/>
                  </a:lnTo>
                  <a:lnTo>
                    <a:pt x="183" y="36"/>
                  </a:lnTo>
                  <a:lnTo>
                    <a:pt x="183" y="40"/>
                  </a:lnTo>
                  <a:lnTo>
                    <a:pt x="183" y="44"/>
                  </a:lnTo>
                  <a:lnTo>
                    <a:pt x="182" y="49"/>
                  </a:lnTo>
                  <a:lnTo>
                    <a:pt x="181" y="54"/>
                  </a:lnTo>
                  <a:lnTo>
                    <a:pt x="180" y="59"/>
                  </a:lnTo>
                  <a:lnTo>
                    <a:pt x="178" y="65"/>
                  </a:lnTo>
                  <a:lnTo>
                    <a:pt x="176" y="72"/>
                  </a:lnTo>
                  <a:lnTo>
                    <a:pt x="173" y="79"/>
                  </a:lnTo>
                  <a:lnTo>
                    <a:pt x="170" y="87"/>
                  </a:lnTo>
                  <a:lnTo>
                    <a:pt x="165" y="93"/>
                  </a:lnTo>
                  <a:lnTo>
                    <a:pt x="161" y="98"/>
                  </a:lnTo>
                  <a:lnTo>
                    <a:pt x="158" y="102"/>
                  </a:lnTo>
                  <a:lnTo>
                    <a:pt x="155" y="106"/>
                  </a:lnTo>
                  <a:lnTo>
                    <a:pt x="154" y="108"/>
                  </a:lnTo>
                  <a:lnTo>
                    <a:pt x="153" y="110"/>
                  </a:lnTo>
                  <a:lnTo>
                    <a:pt x="152" y="112"/>
                  </a:lnTo>
                  <a:lnTo>
                    <a:pt x="151" y="114"/>
                  </a:lnTo>
                  <a:lnTo>
                    <a:pt x="150" y="115"/>
                  </a:lnTo>
                  <a:lnTo>
                    <a:pt x="150" y="117"/>
                  </a:lnTo>
                  <a:lnTo>
                    <a:pt x="150" y="118"/>
                  </a:lnTo>
                  <a:lnTo>
                    <a:pt x="150" y="120"/>
                  </a:lnTo>
                  <a:lnTo>
                    <a:pt x="151" y="121"/>
                  </a:lnTo>
                  <a:lnTo>
                    <a:pt x="151" y="122"/>
                  </a:lnTo>
                  <a:lnTo>
                    <a:pt x="152" y="123"/>
                  </a:lnTo>
                  <a:lnTo>
                    <a:pt x="153" y="124"/>
                  </a:lnTo>
                  <a:lnTo>
                    <a:pt x="155" y="125"/>
                  </a:lnTo>
                  <a:lnTo>
                    <a:pt x="156" y="126"/>
                  </a:lnTo>
                  <a:lnTo>
                    <a:pt x="158" y="127"/>
                  </a:lnTo>
                  <a:lnTo>
                    <a:pt x="160" y="128"/>
                  </a:lnTo>
                  <a:lnTo>
                    <a:pt x="162" y="129"/>
                  </a:lnTo>
                  <a:lnTo>
                    <a:pt x="165" y="129"/>
                  </a:lnTo>
                  <a:lnTo>
                    <a:pt x="168" y="130"/>
                  </a:lnTo>
                  <a:lnTo>
                    <a:pt x="171" y="130"/>
                  </a:lnTo>
                  <a:lnTo>
                    <a:pt x="178" y="131"/>
                  </a:lnTo>
                  <a:lnTo>
                    <a:pt x="187" y="131"/>
                  </a:lnTo>
                  <a:lnTo>
                    <a:pt x="251" y="139"/>
                  </a:lnTo>
                  <a:lnTo>
                    <a:pt x="313" y="155"/>
                  </a:lnTo>
                  <a:lnTo>
                    <a:pt x="329" y="175"/>
                  </a:lnTo>
                  <a:lnTo>
                    <a:pt x="237" y="163"/>
                  </a:lnTo>
                  <a:lnTo>
                    <a:pt x="206" y="162"/>
                  </a:lnTo>
                  <a:lnTo>
                    <a:pt x="335" y="225"/>
                  </a:lnTo>
                  <a:lnTo>
                    <a:pt x="335" y="260"/>
                  </a:lnTo>
                  <a:lnTo>
                    <a:pt x="305" y="263"/>
                  </a:lnTo>
                  <a:lnTo>
                    <a:pt x="198" y="230"/>
                  </a:lnTo>
                  <a:lnTo>
                    <a:pt x="239" y="292"/>
                  </a:lnTo>
                  <a:lnTo>
                    <a:pt x="213" y="292"/>
                  </a:lnTo>
                  <a:lnTo>
                    <a:pt x="180" y="253"/>
                  </a:lnTo>
                  <a:lnTo>
                    <a:pt x="137" y="236"/>
                  </a:lnTo>
                  <a:lnTo>
                    <a:pt x="125" y="236"/>
                  </a:lnTo>
                  <a:lnTo>
                    <a:pt x="115" y="237"/>
                  </a:lnTo>
                  <a:lnTo>
                    <a:pt x="105" y="238"/>
                  </a:lnTo>
                  <a:lnTo>
                    <a:pt x="97" y="238"/>
                  </a:lnTo>
                  <a:lnTo>
                    <a:pt x="89" y="239"/>
                  </a:lnTo>
                  <a:lnTo>
                    <a:pt x="81" y="240"/>
                  </a:lnTo>
                  <a:lnTo>
                    <a:pt x="74" y="240"/>
                  </a:lnTo>
                  <a:lnTo>
                    <a:pt x="68" y="240"/>
                  </a:lnTo>
                  <a:lnTo>
                    <a:pt x="64" y="240"/>
                  </a:lnTo>
                  <a:lnTo>
                    <a:pt x="61" y="240"/>
                  </a:lnTo>
                  <a:lnTo>
                    <a:pt x="58" y="240"/>
                  </a:lnTo>
                  <a:lnTo>
                    <a:pt x="54" y="239"/>
                  </a:lnTo>
                  <a:lnTo>
                    <a:pt x="51" y="238"/>
                  </a:lnTo>
                  <a:lnTo>
                    <a:pt x="48" y="237"/>
                  </a:lnTo>
                  <a:lnTo>
                    <a:pt x="44" y="236"/>
                  </a:lnTo>
                  <a:lnTo>
                    <a:pt x="40" y="235"/>
                  </a:lnTo>
                  <a:lnTo>
                    <a:pt x="37" y="233"/>
                  </a:lnTo>
                  <a:lnTo>
                    <a:pt x="33" y="232"/>
                  </a:lnTo>
                  <a:lnTo>
                    <a:pt x="29" y="230"/>
                  </a:lnTo>
                  <a:lnTo>
                    <a:pt x="24" y="228"/>
                  </a:lnTo>
                  <a:lnTo>
                    <a:pt x="20" y="225"/>
                  </a:lnTo>
                  <a:lnTo>
                    <a:pt x="16" y="222"/>
                  </a:lnTo>
                  <a:lnTo>
                    <a:pt x="11" y="219"/>
                  </a:lnTo>
                  <a:lnTo>
                    <a:pt x="6" y="216"/>
                  </a:lnTo>
                  <a:close/>
                </a:path>
              </a:pathLst>
            </a:custGeom>
            <a:solidFill>
              <a:srgbClr val="EBAA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15" name="Freeform 59"/>
            <p:cNvSpPr>
              <a:spLocks/>
            </p:cNvSpPr>
            <p:nvPr/>
          </p:nvSpPr>
          <p:spPr bwMode="auto">
            <a:xfrm>
              <a:off x="1530" y="1813"/>
              <a:ext cx="194" cy="311"/>
            </a:xfrm>
            <a:custGeom>
              <a:avLst/>
              <a:gdLst>
                <a:gd name="T0" fmla="*/ 0 w 194"/>
                <a:gd name="T1" fmla="*/ 0 h 311"/>
                <a:gd name="T2" fmla="*/ 91 w 194"/>
                <a:gd name="T3" fmla="*/ 205 h 311"/>
                <a:gd name="T4" fmla="*/ 101 w 194"/>
                <a:gd name="T5" fmla="*/ 204 h 311"/>
                <a:gd name="T6" fmla="*/ 110 w 194"/>
                <a:gd name="T7" fmla="*/ 204 h 311"/>
                <a:gd name="T8" fmla="*/ 118 w 194"/>
                <a:gd name="T9" fmla="*/ 204 h 311"/>
                <a:gd name="T10" fmla="*/ 126 w 194"/>
                <a:gd name="T11" fmla="*/ 205 h 311"/>
                <a:gd name="T12" fmla="*/ 134 w 194"/>
                <a:gd name="T13" fmla="*/ 206 h 311"/>
                <a:gd name="T14" fmla="*/ 141 w 194"/>
                <a:gd name="T15" fmla="*/ 208 h 311"/>
                <a:gd name="T16" fmla="*/ 147 w 194"/>
                <a:gd name="T17" fmla="*/ 211 h 311"/>
                <a:gd name="T18" fmla="*/ 153 w 194"/>
                <a:gd name="T19" fmla="*/ 214 h 311"/>
                <a:gd name="T20" fmla="*/ 159 w 194"/>
                <a:gd name="T21" fmla="*/ 217 h 311"/>
                <a:gd name="T22" fmla="*/ 165 w 194"/>
                <a:gd name="T23" fmla="*/ 221 h 311"/>
                <a:gd name="T24" fmla="*/ 170 w 194"/>
                <a:gd name="T25" fmla="*/ 226 h 311"/>
                <a:gd name="T26" fmla="*/ 176 w 194"/>
                <a:gd name="T27" fmla="*/ 231 h 311"/>
                <a:gd name="T28" fmla="*/ 181 w 194"/>
                <a:gd name="T29" fmla="*/ 237 h 311"/>
                <a:gd name="T30" fmla="*/ 189 w 194"/>
                <a:gd name="T31" fmla="*/ 246 h 311"/>
                <a:gd name="T32" fmla="*/ 185 w 194"/>
                <a:gd name="T33" fmla="*/ 260 h 311"/>
                <a:gd name="T34" fmla="*/ 178 w 194"/>
                <a:gd name="T35" fmla="*/ 257 h 311"/>
                <a:gd name="T36" fmla="*/ 169 w 194"/>
                <a:gd name="T37" fmla="*/ 256 h 311"/>
                <a:gd name="T38" fmla="*/ 161 w 194"/>
                <a:gd name="T39" fmla="*/ 254 h 311"/>
                <a:gd name="T40" fmla="*/ 152 w 194"/>
                <a:gd name="T41" fmla="*/ 254 h 311"/>
                <a:gd name="T42" fmla="*/ 143 w 194"/>
                <a:gd name="T43" fmla="*/ 254 h 311"/>
                <a:gd name="T44" fmla="*/ 135 w 194"/>
                <a:gd name="T45" fmla="*/ 254 h 311"/>
                <a:gd name="T46" fmla="*/ 126 w 194"/>
                <a:gd name="T47" fmla="*/ 256 h 311"/>
                <a:gd name="T48" fmla="*/ 118 w 194"/>
                <a:gd name="T49" fmla="*/ 258 h 311"/>
                <a:gd name="T50" fmla="*/ 110 w 194"/>
                <a:gd name="T51" fmla="*/ 261 h 311"/>
                <a:gd name="T52" fmla="*/ 103 w 194"/>
                <a:gd name="T53" fmla="*/ 265 h 311"/>
                <a:gd name="T54" fmla="*/ 96 w 194"/>
                <a:gd name="T55" fmla="*/ 270 h 311"/>
                <a:gd name="T56" fmla="*/ 89 w 194"/>
                <a:gd name="T57" fmla="*/ 276 h 311"/>
                <a:gd name="T58" fmla="*/ 83 w 194"/>
                <a:gd name="T59" fmla="*/ 283 h 311"/>
                <a:gd name="T60" fmla="*/ 78 w 194"/>
                <a:gd name="T61" fmla="*/ 291 h 311"/>
                <a:gd name="T62" fmla="*/ 74 w 194"/>
                <a:gd name="T63" fmla="*/ 300 h 311"/>
                <a:gd name="T64" fmla="*/ 70 w 194"/>
                <a:gd name="T65" fmla="*/ 311 h 3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94" h="311">
                  <a:moveTo>
                    <a:pt x="70" y="311"/>
                  </a:moveTo>
                  <a:lnTo>
                    <a:pt x="0" y="0"/>
                  </a:lnTo>
                  <a:lnTo>
                    <a:pt x="86" y="206"/>
                  </a:lnTo>
                  <a:lnTo>
                    <a:pt x="91" y="205"/>
                  </a:lnTo>
                  <a:lnTo>
                    <a:pt x="96" y="205"/>
                  </a:lnTo>
                  <a:lnTo>
                    <a:pt x="101" y="204"/>
                  </a:lnTo>
                  <a:lnTo>
                    <a:pt x="106" y="204"/>
                  </a:lnTo>
                  <a:lnTo>
                    <a:pt x="110" y="204"/>
                  </a:lnTo>
                  <a:lnTo>
                    <a:pt x="114" y="204"/>
                  </a:lnTo>
                  <a:lnTo>
                    <a:pt x="118" y="204"/>
                  </a:lnTo>
                  <a:lnTo>
                    <a:pt x="122" y="205"/>
                  </a:lnTo>
                  <a:lnTo>
                    <a:pt x="126" y="205"/>
                  </a:lnTo>
                  <a:lnTo>
                    <a:pt x="130" y="206"/>
                  </a:lnTo>
                  <a:lnTo>
                    <a:pt x="134" y="206"/>
                  </a:lnTo>
                  <a:lnTo>
                    <a:pt x="137" y="207"/>
                  </a:lnTo>
                  <a:lnTo>
                    <a:pt x="141" y="208"/>
                  </a:lnTo>
                  <a:lnTo>
                    <a:pt x="144" y="209"/>
                  </a:lnTo>
                  <a:lnTo>
                    <a:pt x="147" y="211"/>
                  </a:lnTo>
                  <a:lnTo>
                    <a:pt x="150" y="212"/>
                  </a:lnTo>
                  <a:lnTo>
                    <a:pt x="153" y="214"/>
                  </a:lnTo>
                  <a:lnTo>
                    <a:pt x="156" y="215"/>
                  </a:lnTo>
                  <a:lnTo>
                    <a:pt x="159" y="217"/>
                  </a:lnTo>
                  <a:lnTo>
                    <a:pt x="162" y="219"/>
                  </a:lnTo>
                  <a:lnTo>
                    <a:pt x="165" y="221"/>
                  </a:lnTo>
                  <a:lnTo>
                    <a:pt x="168" y="223"/>
                  </a:lnTo>
                  <a:lnTo>
                    <a:pt x="170" y="226"/>
                  </a:lnTo>
                  <a:lnTo>
                    <a:pt x="173" y="228"/>
                  </a:lnTo>
                  <a:lnTo>
                    <a:pt x="176" y="231"/>
                  </a:lnTo>
                  <a:lnTo>
                    <a:pt x="178" y="234"/>
                  </a:lnTo>
                  <a:lnTo>
                    <a:pt x="181" y="237"/>
                  </a:lnTo>
                  <a:lnTo>
                    <a:pt x="184" y="240"/>
                  </a:lnTo>
                  <a:lnTo>
                    <a:pt x="189" y="246"/>
                  </a:lnTo>
                  <a:lnTo>
                    <a:pt x="194" y="253"/>
                  </a:lnTo>
                  <a:lnTo>
                    <a:pt x="185" y="260"/>
                  </a:lnTo>
                  <a:lnTo>
                    <a:pt x="182" y="259"/>
                  </a:lnTo>
                  <a:lnTo>
                    <a:pt x="178" y="257"/>
                  </a:lnTo>
                  <a:lnTo>
                    <a:pt x="174" y="256"/>
                  </a:lnTo>
                  <a:lnTo>
                    <a:pt x="169" y="256"/>
                  </a:lnTo>
                  <a:lnTo>
                    <a:pt x="165" y="255"/>
                  </a:lnTo>
                  <a:lnTo>
                    <a:pt x="161" y="254"/>
                  </a:lnTo>
                  <a:lnTo>
                    <a:pt x="156" y="254"/>
                  </a:lnTo>
                  <a:lnTo>
                    <a:pt x="152" y="254"/>
                  </a:lnTo>
                  <a:lnTo>
                    <a:pt x="148" y="254"/>
                  </a:lnTo>
                  <a:lnTo>
                    <a:pt x="143" y="254"/>
                  </a:lnTo>
                  <a:lnTo>
                    <a:pt x="139" y="254"/>
                  </a:lnTo>
                  <a:lnTo>
                    <a:pt x="135" y="254"/>
                  </a:lnTo>
                  <a:lnTo>
                    <a:pt x="131" y="255"/>
                  </a:lnTo>
                  <a:lnTo>
                    <a:pt x="126" y="256"/>
                  </a:lnTo>
                  <a:lnTo>
                    <a:pt x="122" y="257"/>
                  </a:lnTo>
                  <a:lnTo>
                    <a:pt x="118" y="258"/>
                  </a:lnTo>
                  <a:lnTo>
                    <a:pt x="114" y="260"/>
                  </a:lnTo>
                  <a:lnTo>
                    <a:pt x="110" y="261"/>
                  </a:lnTo>
                  <a:lnTo>
                    <a:pt x="106" y="263"/>
                  </a:lnTo>
                  <a:lnTo>
                    <a:pt x="103" y="265"/>
                  </a:lnTo>
                  <a:lnTo>
                    <a:pt x="99" y="267"/>
                  </a:lnTo>
                  <a:lnTo>
                    <a:pt x="96" y="270"/>
                  </a:lnTo>
                  <a:lnTo>
                    <a:pt x="92" y="273"/>
                  </a:lnTo>
                  <a:lnTo>
                    <a:pt x="89" y="276"/>
                  </a:lnTo>
                  <a:lnTo>
                    <a:pt x="86" y="279"/>
                  </a:lnTo>
                  <a:lnTo>
                    <a:pt x="83" y="283"/>
                  </a:lnTo>
                  <a:lnTo>
                    <a:pt x="81" y="287"/>
                  </a:lnTo>
                  <a:lnTo>
                    <a:pt x="78" y="291"/>
                  </a:lnTo>
                  <a:lnTo>
                    <a:pt x="76" y="295"/>
                  </a:lnTo>
                  <a:lnTo>
                    <a:pt x="74" y="300"/>
                  </a:lnTo>
                  <a:lnTo>
                    <a:pt x="72" y="305"/>
                  </a:lnTo>
                  <a:lnTo>
                    <a:pt x="70" y="311"/>
                  </a:lnTo>
                  <a:close/>
                </a:path>
              </a:pathLst>
            </a:custGeom>
            <a:solidFill>
              <a:srgbClr val="D3975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16" name="Freeform 60"/>
            <p:cNvSpPr>
              <a:spLocks/>
            </p:cNvSpPr>
            <p:nvPr/>
          </p:nvSpPr>
          <p:spPr bwMode="auto">
            <a:xfrm>
              <a:off x="1494" y="1606"/>
              <a:ext cx="253" cy="368"/>
            </a:xfrm>
            <a:custGeom>
              <a:avLst/>
              <a:gdLst>
                <a:gd name="T0" fmla="*/ 68 w 253"/>
                <a:gd name="T1" fmla="*/ 353 h 368"/>
                <a:gd name="T2" fmla="*/ 22 w 253"/>
                <a:gd name="T3" fmla="*/ 218 h 368"/>
                <a:gd name="T4" fmla="*/ 24 w 253"/>
                <a:gd name="T5" fmla="*/ 171 h 368"/>
                <a:gd name="T6" fmla="*/ 25 w 253"/>
                <a:gd name="T7" fmla="*/ 129 h 368"/>
                <a:gd name="T8" fmla="*/ 25 w 253"/>
                <a:gd name="T9" fmla="*/ 100 h 368"/>
                <a:gd name="T10" fmla="*/ 25 w 253"/>
                <a:gd name="T11" fmla="*/ 83 h 368"/>
                <a:gd name="T12" fmla="*/ 24 w 253"/>
                <a:gd name="T13" fmla="*/ 67 h 368"/>
                <a:gd name="T14" fmla="*/ 23 w 253"/>
                <a:gd name="T15" fmla="*/ 53 h 368"/>
                <a:gd name="T16" fmla="*/ 21 w 253"/>
                <a:gd name="T17" fmla="*/ 40 h 368"/>
                <a:gd name="T18" fmla="*/ 19 w 253"/>
                <a:gd name="T19" fmla="*/ 28 h 368"/>
                <a:gd name="T20" fmla="*/ 16 w 253"/>
                <a:gd name="T21" fmla="*/ 19 h 368"/>
                <a:gd name="T22" fmla="*/ 12 w 253"/>
                <a:gd name="T23" fmla="*/ 11 h 368"/>
                <a:gd name="T24" fmla="*/ 8 w 253"/>
                <a:gd name="T25" fmla="*/ 5 h 368"/>
                <a:gd name="T26" fmla="*/ 3 w 253"/>
                <a:gd name="T27" fmla="*/ 1 h 368"/>
                <a:gd name="T28" fmla="*/ 7 w 253"/>
                <a:gd name="T29" fmla="*/ 2 h 368"/>
                <a:gd name="T30" fmla="*/ 19 w 253"/>
                <a:gd name="T31" fmla="*/ 6 h 368"/>
                <a:gd name="T32" fmla="*/ 38 w 253"/>
                <a:gd name="T33" fmla="*/ 10 h 368"/>
                <a:gd name="T34" fmla="*/ 63 w 253"/>
                <a:gd name="T35" fmla="*/ 15 h 368"/>
                <a:gd name="T36" fmla="*/ 81 w 253"/>
                <a:gd name="T37" fmla="*/ 18 h 368"/>
                <a:gd name="T38" fmla="*/ 92 w 253"/>
                <a:gd name="T39" fmla="*/ 21 h 368"/>
                <a:gd name="T40" fmla="*/ 104 w 253"/>
                <a:gd name="T41" fmla="*/ 24 h 368"/>
                <a:gd name="T42" fmla="*/ 114 w 253"/>
                <a:gd name="T43" fmla="*/ 29 h 368"/>
                <a:gd name="T44" fmla="*/ 125 w 253"/>
                <a:gd name="T45" fmla="*/ 34 h 368"/>
                <a:gd name="T46" fmla="*/ 135 w 253"/>
                <a:gd name="T47" fmla="*/ 41 h 368"/>
                <a:gd name="T48" fmla="*/ 144 w 253"/>
                <a:gd name="T49" fmla="*/ 49 h 368"/>
                <a:gd name="T50" fmla="*/ 153 w 253"/>
                <a:gd name="T51" fmla="*/ 59 h 368"/>
                <a:gd name="T52" fmla="*/ 162 w 253"/>
                <a:gd name="T53" fmla="*/ 71 h 368"/>
                <a:gd name="T54" fmla="*/ 169 w 253"/>
                <a:gd name="T55" fmla="*/ 86 h 368"/>
                <a:gd name="T56" fmla="*/ 253 w 253"/>
                <a:gd name="T57" fmla="*/ 261 h 368"/>
                <a:gd name="T58" fmla="*/ 234 w 253"/>
                <a:gd name="T59" fmla="*/ 278 h 368"/>
                <a:gd name="T60" fmla="*/ 214 w 253"/>
                <a:gd name="T61" fmla="*/ 295 h 368"/>
                <a:gd name="T62" fmla="*/ 194 w 253"/>
                <a:gd name="T63" fmla="*/ 311 h 368"/>
                <a:gd name="T64" fmla="*/ 183 w 253"/>
                <a:gd name="T65" fmla="*/ 318 h 368"/>
                <a:gd name="T66" fmla="*/ 172 w 253"/>
                <a:gd name="T67" fmla="*/ 326 h 368"/>
                <a:gd name="T68" fmla="*/ 161 w 253"/>
                <a:gd name="T69" fmla="*/ 333 h 368"/>
                <a:gd name="T70" fmla="*/ 149 w 253"/>
                <a:gd name="T71" fmla="*/ 340 h 368"/>
                <a:gd name="T72" fmla="*/ 137 w 253"/>
                <a:gd name="T73" fmla="*/ 346 h 368"/>
                <a:gd name="T74" fmla="*/ 125 w 253"/>
                <a:gd name="T75" fmla="*/ 352 h 368"/>
                <a:gd name="T76" fmla="*/ 112 w 253"/>
                <a:gd name="T77" fmla="*/ 357 h 368"/>
                <a:gd name="T78" fmla="*/ 99 w 253"/>
                <a:gd name="T79" fmla="*/ 361 h 368"/>
                <a:gd name="T80" fmla="*/ 85 w 253"/>
                <a:gd name="T81" fmla="*/ 365 h 368"/>
                <a:gd name="T82" fmla="*/ 71 w 253"/>
                <a:gd name="T83" fmla="*/ 368 h 3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53" h="368">
                  <a:moveTo>
                    <a:pt x="71" y="368"/>
                  </a:moveTo>
                  <a:lnTo>
                    <a:pt x="68" y="353"/>
                  </a:lnTo>
                  <a:lnTo>
                    <a:pt x="21" y="243"/>
                  </a:lnTo>
                  <a:lnTo>
                    <a:pt x="22" y="218"/>
                  </a:lnTo>
                  <a:lnTo>
                    <a:pt x="23" y="194"/>
                  </a:lnTo>
                  <a:lnTo>
                    <a:pt x="24" y="171"/>
                  </a:lnTo>
                  <a:lnTo>
                    <a:pt x="25" y="150"/>
                  </a:lnTo>
                  <a:lnTo>
                    <a:pt x="25" y="129"/>
                  </a:lnTo>
                  <a:lnTo>
                    <a:pt x="26" y="110"/>
                  </a:lnTo>
                  <a:lnTo>
                    <a:pt x="25" y="100"/>
                  </a:lnTo>
                  <a:lnTo>
                    <a:pt x="25" y="91"/>
                  </a:lnTo>
                  <a:lnTo>
                    <a:pt x="25" y="83"/>
                  </a:lnTo>
                  <a:lnTo>
                    <a:pt x="24" y="75"/>
                  </a:lnTo>
                  <a:lnTo>
                    <a:pt x="24" y="67"/>
                  </a:lnTo>
                  <a:lnTo>
                    <a:pt x="23" y="60"/>
                  </a:lnTo>
                  <a:lnTo>
                    <a:pt x="23" y="53"/>
                  </a:lnTo>
                  <a:lnTo>
                    <a:pt x="22" y="46"/>
                  </a:lnTo>
                  <a:lnTo>
                    <a:pt x="21" y="40"/>
                  </a:lnTo>
                  <a:lnTo>
                    <a:pt x="20" y="34"/>
                  </a:lnTo>
                  <a:lnTo>
                    <a:pt x="19" y="28"/>
                  </a:lnTo>
                  <a:lnTo>
                    <a:pt x="17" y="23"/>
                  </a:lnTo>
                  <a:lnTo>
                    <a:pt x="16" y="19"/>
                  </a:lnTo>
                  <a:lnTo>
                    <a:pt x="14" y="15"/>
                  </a:lnTo>
                  <a:lnTo>
                    <a:pt x="12" y="11"/>
                  </a:lnTo>
                  <a:lnTo>
                    <a:pt x="10" y="8"/>
                  </a:lnTo>
                  <a:lnTo>
                    <a:pt x="8" y="5"/>
                  </a:lnTo>
                  <a:lnTo>
                    <a:pt x="5" y="3"/>
                  </a:lnTo>
                  <a:lnTo>
                    <a:pt x="3" y="1"/>
                  </a:lnTo>
                  <a:lnTo>
                    <a:pt x="0" y="0"/>
                  </a:lnTo>
                  <a:lnTo>
                    <a:pt x="7" y="2"/>
                  </a:lnTo>
                  <a:lnTo>
                    <a:pt x="13" y="4"/>
                  </a:lnTo>
                  <a:lnTo>
                    <a:pt x="19" y="6"/>
                  </a:lnTo>
                  <a:lnTo>
                    <a:pt x="26" y="8"/>
                  </a:lnTo>
                  <a:lnTo>
                    <a:pt x="38" y="10"/>
                  </a:lnTo>
                  <a:lnTo>
                    <a:pt x="51" y="13"/>
                  </a:lnTo>
                  <a:lnTo>
                    <a:pt x="63" y="15"/>
                  </a:lnTo>
                  <a:lnTo>
                    <a:pt x="75" y="17"/>
                  </a:lnTo>
                  <a:lnTo>
                    <a:pt x="81" y="18"/>
                  </a:lnTo>
                  <a:lnTo>
                    <a:pt x="87" y="19"/>
                  </a:lnTo>
                  <a:lnTo>
                    <a:pt x="92" y="21"/>
                  </a:lnTo>
                  <a:lnTo>
                    <a:pt x="98" y="23"/>
                  </a:lnTo>
                  <a:lnTo>
                    <a:pt x="104" y="24"/>
                  </a:lnTo>
                  <a:lnTo>
                    <a:pt x="109" y="26"/>
                  </a:lnTo>
                  <a:lnTo>
                    <a:pt x="114" y="29"/>
                  </a:lnTo>
                  <a:lnTo>
                    <a:pt x="120" y="31"/>
                  </a:lnTo>
                  <a:lnTo>
                    <a:pt x="125" y="34"/>
                  </a:lnTo>
                  <a:lnTo>
                    <a:pt x="130" y="37"/>
                  </a:lnTo>
                  <a:lnTo>
                    <a:pt x="135" y="41"/>
                  </a:lnTo>
                  <a:lnTo>
                    <a:pt x="140" y="45"/>
                  </a:lnTo>
                  <a:lnTo>
                    <a:pt x="144" y="49"/>
                  </a:lnTo>
                  <a:lnTo>
                    <a:pt x="149" y="54"/>
                  </a:lnTo>
                  <a:lnTo>
                    <a:pt x="153" y="59"/>
                  </a:lnTo>
                  <a:lnTo>
                    <a:pt x="157" y="65"/>
                  </a:lnTo>
                  <a:lnTo>
                    <a:pt x="162" y="71"/>
                  </a:lnTo>
                  <a:lnTo>
                    <a:pt x="165" y="78"/>
                  </a:lnTo>
                  <a:lnTo>
                    <a:pt x="169" y="86"/>
                  </a:lnTo>
                  <a:lnTo>
                    <a:pt x="173" y="94"/>
                  </a:lnTo>
                  <a:lnTo>
                    <a:pt x="253" y="261"/>
                  </a:lnTo>
                  <a:lnTo>
                    <a:pt x="243" y="269"/>
                  </a:lnTo>
                  <a:lnTo>
                    <a:pt x="234" y="278"/>
                  </a:lnTo>
                  <a:lnTo>
                    <a:pt x="224" y="286"/>
                  </a:lnTo>
                  <a:lnTo>
                    <a:pt x="214" y="295"/>
                  </a:lnTo>
                  <a:lnTo>
                    <a:pt x="204" y="303"/>
                  </a:lnTo>
                  <a:lnTo>
                    <a:pt x="194" y="311"/>
                  </a:lnTo>
                  <a:lnTo>
                    <a:pt x="188" y="315"/>
                  </a:lnTo>
                  <a:lnTo>
                    <a:pt x="183" y="318"/>
                  </a:lnTo>
                  <a:lnTo>
                    <a:pt x="178" y="322"/>
                  </a:lnTo>
                  <a:lnTo>
                    <a:pt x="172" y="326"/>
                  </a:lnTo>
                  <a:lnTo>
                    <a:pt x="166" y="329"/>
                  </a:lnTo>
                  <a:lnTo>
                    <a:pt x="161" y="333"/>
                  </a:lnTo>
                  <a:lnTo>
                    <a:pt x="155" y="336"/>
                  </a:lnTo>
                  <a:lnTo>
                    <a:pt x="149" y="340"/>
                  </a:lnTo>
                  <a:lnTo>
                    <a:pt x="144" y="343"/>
                  </a:lnTo>
                  <a:lnTo>
                    <a:pt x="137" y="346"/>
                  </a:lnTo>
                  <a:lnTo>
                    <a:pt x="131" y="349"/>
                  </a:lnTo>
                  <a:lnTo>
                    <a:pt x="125" y="352"/>
                  </a:lnTo>
                  <a:lnTo>
                    <a:pt x="119" y="354"/>
                  </a:lnTo>
                  <a:lnTo>
                    <a:pt x="112" y="357"/>
                  </a:lnTo>
                  <a:lnTo>
                    <a:pt x="106" y="359"/>
                  </a:lnTo>
                  <a:lnTo>
                    <a:pt x="99" y="361"/>
                  </a:lnTo>
                  <a:lnTo>
                    <a:pt x="92" y="363"/>
                  </a:lnTo>
                  <a:lnTo>
                    <a:pt x="85" y="365"/>
                  </a:lnTo>
                  <a:lnTo>
                    <a:pt x="78" y="367"/>
                  </a:lnTo>
                  <a:lnTo>
                    <a:pt x="71" y="368"/>
                  </a:lnTo>
                  <a:close/>
                </a:path>
              </a:pathLst>
            </a:custGeom>
            <a:solidFill>
              <a:srgbClr val="5460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17" name="Freeform 61"/>
            <p:cNvSpPr>
              <a:spLocks/>
            </p:cNvSpPr>
            <p:nvPr/>
          </p:nvSpPr>
          <p:spPr bwMode="auto">
            <a:xfrm>
              <a:off x="1530" y="1844"/>
              <a:ext cx="67" cy="128"/>
            </a:xfrm>
            <a:custGeom>
              <a:avLst/>
              <a:gdLst>
                <a:gd name="T0" fmla="*/ 0 w 67"/>
                <a:gd name="T1" fmla="*/ 0 h 128"/>
                <a:gd name="T2" fmla="*/ 28 w 67"/>
                <a:gd name="T3" fmla="*/ 128 h 128"/>
                <a:gd name="T4" fmla="*/ 67 w 67"/>
                <a:gd name="T5" fmla="*/ 119 h 128"/>
                <a:gd name="T6" fmla="*/ 0 w 67"/>
                <a:gd name="T7" fmla="*/ 0 h 128"/>
              </a:gdLst>
              <a:ahLst/>
              <a:cxnLst>
                <a:cxn ang="0">
                  <a:pos x="T0" y="T1"/>
                </a:cxn>
                <a:cxn ang="0">
                  <a:pos x="T2" y="T3"/>
                </a:cxn>
                <a:cxn ang="0">
                  <a:pos x="T4" y="T5"/>
                </a:cxn>
                <a:cxn ang="0">
                  <a:pos x="T6" y="T7"/>
                </a:cxn>
              </a:cxnLst>
              <a:rect l="0" t="0" r="r" b="b"/>
              <a:pathLst>
                <a:path w="67" h="128">
                  <a:moveTo>
                    <a:pt x="0" y="0"/>
                  </a:moveTo>
                  <a:lnTo>
                    <a:pt x="28" y="128"/>
                  </a:lnTo>
                  <a:lnTo>
                    <a:pt x="67" y="119"/>
                  </a:lnTo>
                  <a:lnTo>
                    <a:pt x="0" y="0"/>
                  </a:lnTo>
                  <a:close/>
                </a:path>
              </a:pathLst>
            </a:custGeom>
            <a:solidFill>
              <a:srgbClr val="3F4A6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18" name="Freeform 62"/>
            <p:cNvSpPr>
              <a:spLocks/>
            </p:cNvSpPr>
            <p:nvPr/>
          </p:nvSpPr>
          <p:spPr bwMode="auto">
            <a:xfrm>
              <a:off x="1554" y="1835"/>
              <a:ext cx="198" cy="142"/>
            </a:xfrm>
            <a:custGeom>
              <a:avLst/>
              <a:gdLst>
                <a:gd name="T0" fmla="*/ 198 w 198"/>
                <a:gd name="T1" fmla="*/ 28 h 142"/>
                <a:gd name="T2" fmla="*/ 186 w 198"/>
                <a:gd name="T3" fmla="*/ 39 h 142"/>
                <a:gd name="T4" fmla="*/ 174 w 198"/>
                <a:gd name="T5" fmla="*/ 49 h 142"/>
                <a:gd name="T6" fmla="*/ 163 w 198"/>
                <a:gd name="T7" fmla="*/ 59 h 142"/>
                <a:gd name="T8" fmla="*/ 152 w 198"/>
                <a:gd name="T9" fmla="*/ 69 h 142"/>
                <a:gd name="T10" fmla="*/ 140 w 198"/>
                <a:gd name="T11" fmla="*/ 78 h 142"/>
                <a:gd name="T12" fmla="*/ 129 w 198"/>
                <a:gd name="T13" fmla="*/ 87 h 142"/>
                <a:gd name="T14" fmla="*/ 124 w 198"/>
                <a:gd name="T15" fmla="*/ 91 h 142"/>
                <a:gd name="T16" fmla="*/ 118 w 198"/>
                <a:gd name="T17" fmla="*/ 95 h 142"/>
                <a:gd name="T18" fmla="*/ 113 w 198"/>
                <a:gd name="T19" fmla="*/ 99 h 142"/>
                <a:gd name="T20" fmla="*/ 107 w 198"/>
                <a:gd name="T21" fmla="*/ 103 h 142"/>
                <a:gd name="T22" fmla="*/ 101 w 198"/>
                <a:gd name="T23" fmla="*/ 107 h 142"/>
                <a:gd name="T24" fmla="*/ 96 w 198"/>
                <a:gd name="T25" fmla="*/ 110 h 142"/>
                <a:gd name="T26" fmla="*/ 90 w 198"/>
                <a:gd name="T27" fmla="*/ 113 h 142"/>
                <a:gd name="T28" fmla="*/ 84 w 198"/>
                <a:gd name="T29" fmla="*/ 117 h 142"/>
                <a:gd name="T30" fmla="*/ 78 w 198"/>
                <a:gd name="T31" fmla="*/ 120 h 142"/>
                <a:gd name="T32" fmla="*/ 72 w 198"/>
                <a:gd name="T33" fmla="*/ 122 h 142"/>
                <a:gd name="T34" fmla="*/ 66 w 198"/>
                <a:gd name="T35" fmla="*/ 125 h 142"/>
                <a:gd name="T36" fmla="*/ 59 w 198"/>
                <a:gd name="T37" fmla="*/ 128 h 142"/>
                <a:gd name="T38" fmla="*/ 53 w 198"/>
                <a:gd name="T39" fmla="*/ 130 h 142"/>
                <a:gd name="T40" fmla="*/ 46 w 198"/>
                <a:gd name="T41" fmla="*/ 132 h 142"/>
                <a:gd name="T42" fmla="*/ 39 w 198"/>
                <a:gd name="T43" fmla="*/ 134 h 142"/>
                <a:gd name="T44" fmla="*/ 32 w 198"/>
                <a:gd name="T45" fmla="*/ 136 h 142"/>
                <a:gd name="T46" fmla="*/ 25 w 198"/>
                <a:gd name="T47" fmla="*/ 138 h 142"/>
                <a:gd name="T48" fmla="*/ 18 w 198"/>
                <a:gd name="T49" fmla="*/ 139 h 142"/>
                <a:gd name="T50" fmla="*/ 10 w 198"/>
                <a:gd name="T51" fmla="*/ 141 h 142"/>
                <a:gd name="T52" fmla="*/ 2 w 198"/>
                <a:gd name="T53" fmla="*/ 142 h 142"/>
                <a:gd name="T54" fmla="*/ 0 w 198"/>
                <a:gd name="T55" fmla="*/ 111 h 142"/>
                <a:gd name="T56" fmla="*/ 14 w 198"/>
                <a:gd name="T57" fmla="*/ 104 h 142"/>
                <a:gd name="T58" fmla="*/ 27 w 198"/>
                <a:gd name="T59" fmla="*/ 98 h 142"/>
                <a:gd name="T60" fmla="*/ 39 w 198"/>
                <a:gd name="T61" fmla="*/ 92 h 142"/>
                <a:gd name="T62" fmla="*/ 51 w 198"/>
                <a:gd name="T63" fmla="*/ 87 h 142"/>
                <a:gd name="T64" fmla="*/ 62 w 198"/>
                <a:gd name="T65" fmla="*/ 81 h 142"/>
                <a:gd name="T66" fmla="*/ 73 w 198"/>
                <a:gd name="T67" fmla="*/ 75 h 142"/>
                <a:gd name="T68" fmla="*/ 84 w 198"/>
                <a:gd name="T69" fmla="*/ 69 h 142"/>
                <a:gd name="T70" fmla="*/ 94 w 198"/>
                <a:gd name="T71" fmla="*/ 63 h 142"/>
                <a:gd name="T72" fmla="*/ 105 w 198"/>
                <a:gd name="T73" fmla="*/ 56 h 142"/>
                <a:gd name="T74" fmla="*/ 115 w 198"/>
                <a:gd name="T75" fmla="*/ 49 h 142"/>
                <a:gd name="T76" fmla="*/ 125 w 198"/>
                <a:gd name="T77" fmla="*/ 42 h 142"/>
                <a:gd name="T78" fmla="*/ 135 w 198"/>
                <a:gd name="T79" fmla="*/ 35 h 142"/>
                <a:gd name="T80" fmla="*/ 146 w 198"/>
                <a:gd name="T81" fmla="*/ 27 h 142"/>
                <a:gd name="T82" fmla="*/ 156 w 198"/>
                <a:gd name="T83" fmla="*/ 19 h 142"/>
                <a:gd name="T84" fmla="*/ 168 w 198"/>
                <a:gd name="T85" fmla="*/ 10 h 142"/>
                <a:gd name="T86" fmla="*/ 179 w 198"/>
                <a:gd name="T87" fmla="*/ 0 h 142"/>
                <a:gd name="T88" fmla="*/ 198 w 198"/>
                <a:gd name="T89" fmla="*/ 28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98" h="142">
                  <a:moveTo>
                    <a:pt x="198" y="28"/>
                  </a:moveTo>
                  <a:lnTo>
                    <a:pt x="186" y="39"/>
                  </a:lnTo>
                  <a:lnTo>
                    <a:pt x="174" y="49"/>
                  </a:lnTo>
                  <a:lnTo>
                    <a:pt x="163" y="59"/>
                  </a:lnTo>
                  <a:lnTo>
                    <a:pt x="152" y="69"/>
                  </a:lnTo>
                  <a:lnTo>
                    <a:pt x="140" y="78"/>
                  </a:lnTo>
                  <a:lnTo>
                    <a:pt x="129" y="87"/>
                  </a:lnTo>
                  <a:lnTo>
                    <a:pt x="124" y="91"/>
                  </a:lnTo>
                  <a:lnTo>
                    <a:pt x="118" y="95"/>
                  </a:lnTo>
                  <a:lnTo>
                    <a:pt x="113" y="99"/>
                  </a:lnTo>
                  <a:lnTo>
                    <a:pt x="107" y="103"/>
                  </a:lnTo>
                  <a:lnTo>
                    <a:pt x="101" y="107"/>
                  </a:lnTo>
                  <a:lnTo>
                    <a:pt x="96" y="110"/>
                  </a:lnTo>
                  <a:lnTo>
                    <a:pt x="90" y="113"/>
                  </a:lnTo>
                  <a:lnTo>
                    <a:pt x="84" y="117"/>
                  </a:lnTo>
                  <a:lnTo>
                    <a:pt x="78" y="120"/>
                  </a:lnTo>
                  <a:lnTo>
                    <a:pt x="72" y="122"/>
                  </a:lnTo>
                  <a:lnTo>
                    <a:pt x="66" y="125"/>
                  </a:lnTo>
                  <a:lnTo>
                    <a:pt x="59" y="128"/>
                  </a:lnTo>
                  <a:lnTo>
                    <a:pt x="53" y="130"/>
                  </a:lnTo>
                  <a:lnTo>
                    <a:pt x="46" y="132"/>
                  </a:lnTo>
                  <a:lnTo>
                    <a:pt x="39" y="134"/>
                  </a:lnTo>
                  <a:lnTo>
                    <a:pt x="32" y="136"/>
                  </a:lnTo>
                  <a:lnTo>
                    <a:pt x="25" y="138"/>
                  </a:lnTo>
                  <a:lnTo>
                    <a:pt x="18" y="139"/>
                  </a:lnTo>
                  <a:lnTo>
                    <a:pt x="10" y="141"/>
                  </a:lnTo>
                  <a:lnTo>
                    <a:pt x="2" y="142"/>
                  </a:lnTo>
                  <a:lnTo>
                    <a:pt x="0" y="111"/>
                  </a:lnTo>
                  <a:lnTo>
                    <a:pt x="14" y="104"/>
                  </a:lnTo>
                  <a:lnTo>
                    <a:pt x="27" y="98"/>
                  </a:lnTo>
                  <a:lnTo>
                    <a:pt x="39" y="92"/>
                  </a:lnTo>
                  <a:lnTo>
                    <a:pt x="51" y="87"/>
                  </a:lnTo>
                  <a:lnTo>
                    <a:pt x="62" y="81"/>
                  </a:lnTo>
                  <a:lnTo>
                    <a:pt x="73" y="75"/>
                  </a:lnTo>
                  <a:lnTo>
                    <a:pt x="84" y="69"/>
                  </a:lnTo>
                  <a:lnTo>
                    <a:pt x="94" y="63"/>
                  </a:lnTo>
                  <a:lnTo>
                    <a:pt x="105" y="56"/>
                  </a:lnTo>
                  <a:lnTo>
                    <a:pt x="115" y="49"/>
                  </a:lnTo>
                  <a:lnTo>
                    <a:pt x="125" y="42"/>
                  </a:lnTo>
                  <a:lnTo>
                    <a:pt x="135" y="35"/>
                  </a:lnTo>
                  <a:lnTo>
                    <a:pt x="146" y="27"/>
                  </a:lnTo>
                  <a:lnTo>
                    <a:pt x="156" y="19"/>
                  </a:lnTo>
                  <a:lnTo>
                    <a:pt x="168" y="10"/>
                  </a:lnTo>
                  <a:lnTo>
                    <a:pt x="179" y="0"/>
                  </a:lnTo>
                  <a:lnTo>
                    <a:pt x="198" y="28"/>
                  </a:lnTo>
                  <a:close/>
                </a:path>
              </a:pathLst>
            </a:custGeom>
            <a:solidFill>
              <a:srgbClr val="3F4A6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19" name="Freeform 63"/>
            <p:cNvSpPr>
              <a:spLocks/>
            </p:cNvSpPr>
            <p:nvPr/>
          </p:nvSpPr>
          <p:spPr bwMode="auto">
            <a:xfrm>
              <a:off x="1062" y="3526"/>
              <a:ext cx="251" cy="525"/>
            </a:xfrm>
            <a:custGeom>
              <a:avLst/>
              <a:gdLst>
                <a:gd name="T0" fmla="*/ 20 w 251"/>
                <a:gd name="T1" fmla="*/ 337 h 525"/>
                <a:gd name="T2" fmla="*/ 10 w 251"/>
                <a:gd name="T3" fmla="*/ 355 h 525"/>
                <a:gd name="T4" fmla="*/ 4 w 251"/>
                <a:gd name="T5" fmla="*/ 372 h 525"/>
                <a:gd name="T6" fmla="*/ 1 w 251"/>
                <a:gd name="T7" fmla="*/ 387 h 525"/>
                <a:gd name="T8" fmla="*/ 1 w 251"/>
                <a:gd name="T9" fmla="*/ 401 h 525"/>
                <a:gd name="T10" fmla="*/ 3 w 251"/>
                <a:gd name="T11" fmla="*/ 415 h 525"/>
                <a:gd name="T12" fmla="*/ 8 w 251"/>
                <a:gd name="T13" fmla="*/ 427 h 525"/>
                <a:gd name="T14" fmla="*/ 14 w 251"/>
                <a:gd name="T15" fmla="*/ 440 h 525"/>
                <a:gd name="T16" fmla="*/ 26 w 251"/>
                <a:gd name="T17" fmla="*/ 461 h 525"/>
                <a:gd name="T18" fmla="*/ 43 w 251"/>
                <a:gd name="T19" fmla="*/ 487 h 525"/>
                <a:gd name="T20" fmla="*/ 49 w 251"/>
                <a:gd name="T21" fmla="*/ 496 h 525"/>
                <a:gd name="T22" fmla="*/ 55 w 251"/>
                <a:gd name="T23" fmla="*/ 501 h 525"/>
                <a:gd name="T24" fmla="*/ 72 w 251"/>
                <a:gd name="T25" fmla="*/ 514 h 525"/>
                <a:gd name="T26" fmla="*/ 87 w 251"/>
                <a:gd name="T27" fmla="*/ 520 h 525"/>
                <a:gd name="T28" fmla="*/ 109 w 251"/>
                <a:gd name="T29" fmla="*/ 524 h 525"/>
                <a:gd name="T30" fmla="*/ 136 w 251"/>
                <a:gd name="T31" fmla="*/ 525 h 525"/>
                <a:gd name="T32" fmla="*/ 164 w 251"/>
                <a:gd name="T33" fmla="*/ 524 h 525"/>
                <a:gd name="T34" fmla="*/ 192 w 251"/>
                <a:gd name="T35" fmla="*/ 520 h 525"/>
                <a:gd name="T36" fmla="*/ 217 w 251"/>
                <a:gd name="T37" fmla="*/ 515 h 525"/>
                <a:gd name="T38" fmla="*/ 237 w 251"/>
                <a:gd name="T39" fmla="*/ 507 h 525"/>
                <a:gd name="T40" fmla="*/ 249 w 251"/>
                <a:gd name="T41" fmla="*/ 497 h 525"/>
                <a:gd name="T42" fmla="*/ 251 w 251"/>
                <a:gd name="T43" fmla="*/ 485 h 525"/>
                <a:gd name="T44" fmla="*/ 239 w 251"/>
                <a:gd name="T45" fmla="*/ 471 h 525"/>
                <a:gd name="T46" fmla="*/ 211 w 251"/>
                <a:gd name="T47" fmla="*/ 453 h 525"/>
                <a:gd name="T48" fmla="*/ 182 w 251"/>
                <a:gd name="T49" fmla="*/ 435 h 525"/>
                <a:gd name="T50" fmla="*/ 171 w 251"/>
                <a:gd name="T51" fmla="*/ 426 h 525"/>
                <a:gd name="T52" fmla="*/ 162 w 251"/>
                <a:gd name="T53" fmla="*/ 418 h 525"/>
                <a:gd name="T54" fmla="*/ 155 w 251"/>
                <a:gd name="T55" fmla="*/ 410 h 525"/>
                <a:gd name="T56" fmla="*/ 149 w 251"/>
                <a:gd name="T57" fmla="*/ 402 h 525"/>
                <a:gd name="T58" fmla="*/ 140 w 251"/>
                <a:gd name="T59" fmla="*/ 385 h 525"/>
                <a:gd name="T60" fmla="*/ 132 w 251"/>
                <a:gd name="T61" fmla="*/ 365 h 525"/>
                <a:gd name="T62" fmla="*/ 125 w 251"/>
                <a:gd name="T63" fmla="*/ 347 h 525"/>
                <a:gd name="T64" fmla="*/ 120 w 251"/>
                <a:gd name="T65" fmla="*/ 335 h 525"/>
                <a:gd name="T66" fmla="*/ 118 w 251"/>
                <a:gd name="T67" fmla="*/ 326 h 525"/>
                <a:gd name="T68" fmla="*/ 118 w 251"/>
                <a:gd name="T69" fmla="*/ 319 h 525"/>
                <a:gd name="T70" fmla="*/ 125 w 251"/>
                <a:gd name="T71" fmla="*/ 295 h 525"/>
                <a:gd name="T72" fmla="*/ 137 w 251"/>
                <a:gd name="T73" fmla="*/ 251 h 525"/>
                <a:gd name="T74" fmla="*/ 152 w 251"/>
                <a:gd name="T75" fmla="*/ 200 h 525"/>
                <a:gd name="T76" fmla="*/ 166 w 251"/>
                <a:gd name="T77" fmla="*/ 154 h 525"/>
                <a:gd name="T78" fmla="*/ 174 w 251"/>
                <a:gd name="T79" fmla="*/ 123 h 525"/>
                <a:gd name="T80" fmla="*/ 177 w 251"/>
                <a:gd name="T81" fmla="*/ 93 h 525"/>
                <a:gd name="T82" fmla="*/ 176 w 251"/>
                <a:gd name="T83" fmla="*/ 60 h 525"/>
                <a:gd name="T84" fmla="*/ 171 w 251"/>
                <a:gd name="T85" fmla="*/ 34 h 525"/>
                <a:gd name="T86" fmla="*/ 163 w 251"/>
                <a:gd name="T87" fmla="*/ 15 h 525"/>
                <a:gd name="T88" fmla="*/ 151 w 251"/>
                <a:gd name="T89" fmla="*/ 4 h 525"/>
                <a:gd name="T90" fmla="*/ 137 w 251"/>
                <a:gd name="T91" fmla="*/ 0 h 525"/>
                <a:gd name="T92" fmla="*/ 121 w 251"/>
                <a:gd name="T93" fmla="*/ 3 h 525"/>
                <a:gd name="T94" fmla="*/ 103 w 251"/>
                <a:gd name="T95" fmla="*/ 15 h 525"/>
                <a:gd name="T96" fmla="*/ 86 w 251"/>
                <a:gd name="T97" fmla="*/ 35 h 525"/>
                <a:gd name="T98" fmla="*/ 68 w 251"/>
                <a:gd name="T99" fmla="*/ 62 h 525"/>
                <a:gd name="T100" fmla="*/ 51 w 251"/>
                <a:gd name="T101" fmla="*/ 98 h 525"/>
                <a:gd name="T102" fmla="*/ 49 w 251"/>
                <a:gd name="T103" fmla="*/ 107 h 525"/>
                <a:gd name="T104" fmla="*/ 46 w 251"/>
                <a:gd name="T105" fmla="*/ 138 h 525"/>
                <a:gd name="T106" fmla="*/ 42 w 251"/>
                <a:gd name="T107" fmla="*/ 190 h 525"/>
                <a:gd name="T108" fmla="*/ 37 w 251"/>
                <a:gd name="T109" fmla="*/ 248 h 525"/>
                <a:gd name="T110" fmla="*/ 33 w 251"/>
                <a:gd name="T111" fmla="*/ 296 h 525"/>
                <a:gd name="T112" fmla="*/ 31 w 251"/>
                <a:gd name="T113" fmla="*/ 317 h 5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51" h="525">
                  <a:moveTo>
                    <a:pt x="29" y="323"/>
                  </a:moveTo>
                  <a:lnTo>
                    <a:pt x="24" y="330"/>
                  </a:lnTo>
                  <a:lnTo>
                    <a:pt x="20" y="337"/>
                  </a:lnTo>
                  <a:lnTo>
                    <a:pt x="16" y="343"/>
                  </a:lnTo>
                  <a:lnTo>
                    <a:pt x="13" y="349"/>
                  </a:lnTo>
                  <a:lnTo>
                    <a:pt x="10" y="355"/>
                  </a:lnTo>
                  <a:lnTo>
                    <a:pt x="8" y="361"/>
                  </a:lnTo>
                  <a:lnTo>
                    <a:pt x="5" y="367"/>
                  </a:lnTo>
                  <a:lnTo>
                    <a:pt x="4" y="372"/>
                  </a:lnTo>
                  <a:lnTo>
                    <a:pt x="2" y="377"/>
                  </a:lnTo>
                  <a:lnTo>
                    <a:pt x="1" y="383"/>
                  </a:lnTo>
                  <a:lnTo>
                    <a:pt x="1" y="387"/>
                  </a:lnTo>
                  <a:lnTo>
                    <a:pt x="0" y="392"/>
                  </a:lnTo>
                  <a:lnTo>
                    <a:pt x="0" y="397"/>
                  </a:lnTo>
                  <a:lnTo>
                    <a:pt x="1" y="401"/>
                  </a:lnTo>
                  <a:lnTo>
                    <a:pt x="1" y="406"/>
                  </a:lnTo>
                  <a:lnTo>
                    <a:pt x="2" y="410"/>
                  </a:lnTo>
                  <a:lnTo>
                    <a:pt x="3" y="415"/>
                  </a:lnTo>
                  <a:lnTo>
                    <a:pt x="4" y="419"/>
                  </a:lnTo>
                  <a:lnTo>
                    <a:pt x="6" y="423"/>
                  </a:lnTo>
                  <a:lnTo>
                    <a:pt x="8" y="427"/>
                  </a:lnTo>
                  <a:lnTo>
                    <a:pt x="9" y="431"/>
                  </a:lnTo>
                  <a:lnTo>
                    <a:pt x="11" y="436"/>
                  </a:lnTo>
                  <a:lnTo>
                    <a:pt x="14" y="440"/>
                  </a:lnTo>
                  <a:lnTo>
                    <a:pt x="16" y="444"/>
                  </a:lnTo>
                  <a:lnTo>
                    <a:pt x="21" y="453"/>
                  </a:lnTo>
                  <a:lnTo>
                    <a:pt x="26" y="461"/>
                  </a:lnTo>
                  <a:lnTo>
                    <a:pt x="32" y="470"/>
                  </a:lnTo>
                  <a:lnTo>
                    <a:pt x="38" y="479"/>
                  </a:lnTo>
                  <a:lnTo>
                    <a:pt x="43" y="487"/>
                  </a:lnTo>
                  <a:lnTo>
                    <a:pt x="46" y="492"/>
                  </a:lnTo>
                  <a:lnTo>
                    <a:pt x="48" y="494"/>
                  </a:lnTo>
                  <a:lnTo>
                    <a:pt x="49" y="496"/>
                  </a:lnTo>
                  <a:lnTo>
                    <a:pt x="50" y="497"/>
                  </a:lnTo>
                  <a:lnTo>
                    <a:pt x="52" y="498"/>
                  </a:lnTo>
                  <a:lnTo>
                    <a:pt x="55" y="501"/>
                  </a:lnTo>
                  <a:lnTo>
                    <a:pt x="59" y="504"/>
                  </a:lnTo>
                  <a:lnTo>
                    <a:pt x="64" y="508"/>
                  </a:lnTo>
                  <a:lnTo>
                    <a:pt x="72" y="514"/>
                  </a:lnTo>
                  <a:lnTo>
                    <a:pt x="76" y="516"/>
                  </a:lnTo>
                  <a:lnTo>
                    <a:pt x="81" y="518"/>
                  </a:lnTo>
                  <a:lnTo>
                    <a:pt x="87" y="520"/>
                  </a:lnTo>
                  <a:lnTo>
                    <a:pt x="94" y="522"/>
                  </a:lnTo>
                  <a:lnTo>
                    <a:pt x="101" y="523"/>
                  </a:lnTo>
                  <a:lnTo>
                    <a:pt x="109" y="524"/>
                  </a:lnTo>
                  <a:lnTo>
                    <a:pt x="117" y="525"/>
                  </a:lnTo>
                  <a:lnTo>
                    <a:pt x="126" y="525"/>
                  </a:lnTo>
                  <a:lnTo>
                    <a:pt x="136" y="525"/>
                  </a:lnTo>
                  <a:lnTo>
                    <a:pt x="145" y="525"/>
                  </a:lnTo>
                  <a:lnTo>
                    <a:pt x="154" y="525"/>
                  </a:lnTo>
                  <a:lnTo>
                    <a:pt x="164" y="524"/>
                  </a:lnTo>
                  <a:lnTo>
                    <a:pt x="174" y="523"/>
                  </a:lnTo>
                  <a:lnTo>
                    <a:pt x="183" y="522"/>
                  </a:lnTo>
                  <a:lnTo>
                    <a:pt x="192" y="520"/>
                  </a:lnTo>
                  <a:lnTo>
                    <a:pt x="201" y="519"/>
                  </a:lnTo>
                  <a:lnTo>
                    <a:pt x="209" y="517"/>
                  </a:lnTo>
                  <a:lnTo>
                    <a:pt x="217" y="515"/>
                  </a:lnTo>
                  <a:lnTo>
                    <a:pt x="225" y="512"/>
                  </a:lnTo>
                  <a:lnTo>
                    <a:pt x="231" y="510"/>
                  </a:lnTo>
                  <a:lnTo>
                    <a:pt x="237" y="507"/>
                  </a:lnTo>
                  <a:lnTo>
                    <a:pt x="242" y="504"/>
                  </a:lnTo>
                  <a:lnTo>
                    <a:pt x="246" y="500"/>
                  </a:lnTo>
                  <a:lnTo>
                    <a:pt x="249" y="497"/>
                  </a:lnTo>
                  <a:lnTo>
                    <a:pt x="251" y="493"/>
                  </a:lnTo>
                  <a:lnTo>
                    <a:pt x="251" y="489"/>
                  </a:lnTo>
                  <a:lnTo>
                    <a:pt x="251" y="485"/>
                  </a:lnTo>
                  <a:lnTo>
                    <a:pt x="248" y="480"/>
                  </a:lnTo>
                  <a:lnTo>
                    <a:pt x="245" y="476"/>
                  </a:lnTo>
                  <a:lnTo>
                    <a:pt x="239" y="471"/>
                  </a:lnTo>
                  <a:lnTo>
                    <a:pt x="232" y="466"/>
                  </a:lnTo>
                  <a:lnTo>
                    <a:pt x="223" y="460"/>
                  </a:lnTo>
                  <a:lnTo>
                    <a:pt x="211" y="453"/>
                  </a:lnTo>
                  <a:lnTo>
                    <a:pt x="200" y="447"/>
                  </a:lnTo>
                  <a:lnTo>
                    <a:pt x="190" y="441"/>
                  </a:lnTo>
                  <a:lnTo>
                    <a:pt x="182" y="435"/>
                  </a:lnTo>
                  <a:lnTo>
                    <a:pt x="178" y="432"/>
                  </a:lnTo>
                  <a:lnTo>
                    <a:pt x="174" y="429"/>
                  </a:lnTo>
                  <a:lnTo>
                    <a:pt x="171" y="426"/>
                  </a:lnTo>
                  <a:lnTo>
                    <a:pt x="168" y="424"/>
                  </a:lnTo>
                  <a:lnTo>
                    <a:pt x="165" y="421"/>
                  </a:lnTo>
                  <a:lnTo>
                    <a:pt x="162" y="418"/>
                  </a:lnTo>
                  <a:lnTo>
                    <a:pt x="160" y="416"/>
                  </a:lnTo>
                  <a:lnTo>
                    <a:pt x="157" y="413"/>
                  </a:lnTo>
                  <a:lnTo>
                    <a:pt x="155" y="410"/>
                  </a:lnTo>
                  <a:lnTo>
                    <a:pt x="153" y="408"/>
                  </a:lnTo>
                  <a:lnTo>
                    <a:pt x="151" y="405"/>
                  </a:lnTo>
                  <a:lnTo>
                    <a:pt x="149" y="402"/>
                  </a:lnTo>
                  <a:lnTo>
                    <a:pt x="146" y="396"/>
                  </a:lnTo>
                  <a:lnTo>
                    <a:pt x="143" y="391"/>
                  </a:lnTo>
                  <a:lnTo>
                    <a:pt x="140" y="385"/>
                  </a:lnTo>
                  <a:lnTo>
                    <a:pt x="137" y="378"/>
                  </a:lnTo>
                  <a:lnTo>
                    <a:pt x="134" y="372"/>
                  </a:lnTo>
                  <a:lnTo>
                    <a:pt x="132" y="365"/>
                  </a:lnTo>
                  <a:lnTo>
                    <a:pt x="129" y="359"/>
                  </a:lnTo>
                  <a:lnTo>
                    <a:pt x="127" y="353"/>
                  </a:lnTo>
                  <a:lnTo>
                    <a:pt x="125" y="347"/>
                  </a:lnTo>
                  <a:lnTo>
                    <a:pt x="122" y="341"/>
                  </a:lnTo>
                  <a:lnTo>
                    <a:pt x="121" y="338"/>
                  </a:lnTo>
                  <a:lnTo>
                    <a:pt x="120" y="335"/>
                  </a:lnTo>
                  <a:lnTo>
                    <a:pt x="119" y="332"/>
                  </a:lnTo>
                  <a:lnTo>
                    <a:pt x="119" y="329"/>
                  </a:lnTo>
                  <a:lnTo>
                    <a:pt x="118" y="326"/>
                  </a:lnTo>
                  <a:lnTo>
                    <a:pt x="118" y="324"/>
                  </a:lnTo>
                  <a:lnTo>
                    <a:pt x="118" y="321"/>
                  </a:lnTo>
                  <a:lnTo>
                    <a:pt x="118" y="319"/>
                  </a:lnTo>
                  <a:lnTo>
                    <a:pt x="119" y="314"/>
                  </a:lnTo>
                  <a:lnTo>
                    <a:pt x="122" y="306"/>
                  </a:lnTo>
                  <a:lnTo>
                    <a:pt x="125" y="295"/>
                  </a:lnTo>
                  <a:lnTo>
                    <a:pt x="128" y="282"/>
                  </a:lnTo>
                  <a:lnTo>
                    <a:pt x="133" y="267"/>
                  </a:lnTo>
                  <a:lnTo>
                    <a:pt x="137" y="251"/>
                  </a:lnTo>
                  <a:lnTo>
                    <a:pt x="142" y="235"/>
                  </a:lnTo>
                  <a:lnTo>
                    <a:pt x="147" y="217"/>
                  </a:lnTo>
                  <a:lnTo>
                    <a:pt x="152" y="200"/>
                  </a:lnTo>
                  <a:lnTo>
                    <a:pt x="157" y="184"/>
                  </a:lnTo>
                  <a:lnTo>
                    <a:pt x="162" y="168"/>
                  </a:lnTo>
                  <a:lnTo>
                    <a:pt x="166" y="154"/>
                  </a:lnTo>
                  <a:lnTo>
                    <a:pt x="169" y="141"/>
                  </a:lnTo>
                  <a:lnTo>
                    <a:pt x="172" y="131"/>
                  </a:lnTo>
                  <a:lnTo>
                    <a:pt x="174" y="123"/>
                  </a:lnTo>
                  <a:lnTo>
                    <a:pt x="175" y="118"/>
                  </a:lnTo>
                  <a:lnTo>
                    <a:pt x="176" y="105"/>
                  </a:lnTo>
                  <a:lnTo>
                    <a:pt x="177" y="93"/>
                  </a:lnTo>
                  <a:lnTo>
                    <a:pt x="177" y="81"/>
                  </a:lnTo>
                  <a:lnTo>
                    <a:pt x="177" y="70"/>
                  </a:lnTo>
                  <a:lnTo>
                    <a:pt x="176" y="60"/>
                  </a:lnTo>
                  <a:lnTo>
                    <a:pt x="175" y="50"/>
                  </a:lnTo>
                  <a:lnTo>
                    <a:pt x="174" y="42"/>
                  </a:lnTo>
                  <a:lnTo>
                    <a:pt x="171" y="34"/>
                  </a:lnTo>
                  <a:lnTo>
                    <a:pt x="169" y="27"/>
                  </a:lnTo>
                  <a:lnTo>
                    <a:pt x="166" y="20"/>
                  </a:lnTo>
                  <a:lnTo>
                    <a:pt x="163" y="15"/>
                  </a:lnTo>
                  <a:lnTo>
                    <a:pt x="159" y="11"/>
                  </a:lnTo>
                  <a:lnTo>
                    <a:pt x="155" y="7"/>
                  </a:lnTo>
                  <a:lnTo>
                    <a:pt x="151" y="4"/>
                  </a:lnTo>
                  <a:lnTo>
                    <a:pt x="146" y="1"/>
                  </a:lnTo>
                  <a:lnTo>
                    <a:pt x="142" y="0"/>
                  </a:lnTo>
                  <a:lnTo>
                    <a:pt x="137" y="0"/>
                  </a:lnTo>
                  <a:lnTo>
                    <a:pt x="131" y="0"/>
                  </a:lnTo>
                  <a:lnTo>
                    <a:pt x="126" y="1"/>
                  </a:lnTo>
                  <a:lnTo>
                    <a:pt x="121" y="3"/>
                  </a:lnTo>
                  <a:lnTo>
                    <a:pt x="115" y="7"/>
                  </a:lnTo>
                  <a:lnTo>
                    <a:pt x="109" y="10"/>
                  </a:lnTo>
                  <a:lnTo>
                    <a:pt x="103" y="15"/>
                  </a:lnTo>
                  <a:lnTo>
                    <a:pt x="98" y="21"/>
                  </a:lnTo>
                  <a:lnTo>
                    <a:pt x="92" y="27"/>
                  </a:lnTo>
                  <a:lnTo>
                    <a:pt x="86" y="35"/>
                  </a:lnTo>
                  <a:lnTo>
                    <a:pt x="80" y="43"/>
                  </a:lnTo>
                  <a:lnTo>
                    <a:pt x="74" y="52"/>
                  </a:lnTo>
                  <a:lnTo>
                    <a:pt x="68" y="62"/>
                  </a:lnTo>
                  <a:lnTo>
                    <a:pt x="62" y="73"/>
                  </a:lnTo>
                  <a:lnTo>
                    <a:pt x="57" y="85"/>
                  </a:lnTo>
                  <a:lnTo>
                    <a:pt x="51" y="98"/>
                  </a:lnTo>
                  <a:lnTo>
                    <a:pt x="51" y="100"/>
                  </a:lnTo>
                  <a:lnTo>
                    <a:pt x="50" y="103"/>
                  </a:lnTo>
                  <a:lnTo>
                    <a:pt x="49" y="107"/>
                  </a:lnTo>
                  <a:lnTo>
                    <a:pt x="49" y="112"/>
                  </a:lnTo>
                  <a:lnTo>
                    <a:pt x="47" y="124"/>
                  </a:lnTo>
                  <a:lnTo>
                    <a:pt x="46" y="138"/>
                  </a:lnTo>
                  <a:lnTo>
                    <a:pt x="45" y="154"/>
                  </a:lnTo>
                  <a:lnTo>
                    <a:pt x="43" y="171"/>
                  </a:lnTo>
                  <a:lnTo>
                    <a:pt x="42" y="190"/>
                  </a:lnTo>
                  <a:lnTo>
                    <a:pt x="40" y="210"/>
                  </a:lnTo>
                  <a:lnTo>
                    <a:pt x="39" y="229"/>
                  </a:lnTo>
                  <a:lnTo>
                    <a:pt x="37" y="248"/>
                  </a:lnTo>
                  <a:lnTo>
                    <a:pt x="36" y="265"/>
                  </a:lnTo>
                  <a:lnTo>
                    <a:pt x="35" y="282"/>
                  </a:lnTo>
                  <a:lnTo>
                    <a:pt x="33" y="296"/>
                  </a:lnTo>
                  <a:lnTo>
                    <a:pt x="32" y="308"/>
                  </a:lnTo>
                  <a:lnTo>
                    <a:pt x="31" y="313"/>
                  </a:lnTo>
                  <a:lnTo>
                    <a:pt x="31" y="317"/>
                  </a:lnTo>
                  <a:lnTo>
                    <a:pt x="30" y="321"/>
                  </a:lnTo>
                  <a:lnTo>
                    <a:pt x="29" y="323"/>
                  </a:lnTo>
                  <a:close/>
                </a:path>
              </a:pathLst>
            </a:custGeom>
            <a:solidFill>
              <a:srgbClr val="EBAA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20" name="Freeform 64"/>
            <p:cNvSpPr>
              <a:spLocks/>
            </p:cNvSpPr>
            <p:nvPr/>
          </p:nvSpPr>
          <p:spPr bwMode="auto">
            <a:xfrm>
              <a:off x="1040" y="3874"/>
              <a:ext cx="317" cy="195"/>
            </a:xfrm>
            <a:custGeom>
              <a:avLst/>
              <a:gdLst>
                <a:gd name="T0" fmla="*/ 312 w 317"/>
                <a:gd name="T1" fmla="*/ 185 h 195"/>
                <a:gd name="T2" fmla="*/ 294 w 317"/>
                <a:gd name="T3" fmla="*/ 189 h 195"/>
                <a:gd name="T4" fmla="*/ 273 w 317"/>
                <a:gd name="T5" fmla="*/ 192 h 195"/>
                <a:gd name="T6" fmla="*/ 249 w 317"/>
                <a:gd name="T7" fmla="*/ 194 h 195"/>
                <a:gd name="T8" fmla="*/ 224 w 317"/>
                <a:gd name="T9" fmla="*/ 195 h 195"/>
                <a:gd name="T10" fmla="*/ 196 w 317"/>
                <a:gd name="T11" fmla="*/ 195 h 195"/>
                <a:gd name="T12" fmla="*/ 167 w 317"/>
                <a:gd name="T13" fmla="*/ 193 h 195"/>
                <a:gd name="T14" fmla="*/ 135 w 317"/>
                <a:gd name="T15" fmla="*/ 190 h 195"/>
                <a:gd name="T16" fmla="*/ 102 w 317"/>
                <a:gd name="T17" fmla="*/ 185 h 195"/>
                <a:gd name="T18" fmla="*/ 96 w 317"/>
                <a:gd name="T19" fmla="*/ 181 h 195"/>
                <a:gd name="T20" fmla="*/ 89 w 317"/>
                <a:gd name="T21" fmla="*/ 175 h 195"/>
                <a:gd name="T22" fmla="*/ 69 w 317"/>
                <a:gd name="T23" fmla="*/ 156 h 195"/>
                <a:gd name="T24" fmla="*/ 56 w 317"/>
                <a:gd name="T25" fmla="*/ 145 h 195"/>
                <a:gd name="T26" fmla="*/ 40 w 317"/>
                <a:gd name="T27" fmla="*/ 133 h 195"/>
                <a:gd name="T28" fmla="*/ 22 w 317"/>
                <a:gd name="T29" fmla="*/ 121 h 195"/>
                <a:gd name="T30" fmla="*/ 11 w 317"/>
                <a:gd name="T31" fmla="*/ 115 h 195"/>
                <a:gd name="T32" fmla="*/ 0 w 317"/>
                <a:gd name="T33" fmla="*/ 108 h 195"/>
                <a:gd name="T34" fmla="*/ 1 w 317"/>
                <a:gd name="T35" fmla="*/ 79 h 195"/>
                <a:gd name="T36" fmla="*/ 2 w 317"/>
                <a:gd name="T37" fmla="*/ 68 h 195"/>
                <a:gd name="T38" fmla="*/ 3 w 317"/>
                <a:gd name="T39" fmla="*/ 56 h 195"/>
                <a:gd name="T40" fmla="*/ 7 w 317"/>
                <a:gd name="T41" fmla="*/ 45 h 195"/>
                <a:gd name="T42" fmla="*/ 12 w 317"/>
                <a:gd name="T43" fmla="*/ 33 h 195"/>
                <a:gd name="T44" fmla="*/ 19 w 317"/>
                <a:gd name="T45" fmla="*/ 18 h 195"/>
                <a:gd name="T46" fmla="*/ 30 w 317"/>
                <a:gd name="T47" fmla="*/ 0 h 195"/>
                <a:gd name="T48" fmla="*/ 39 w 317"/>
                <a:gd name="T49" fmla="*/ 7 h 195"/>
                <a:gd name="T50" fmla="*/ 46 w 317"/>
                <a:gd name="T51" fmla="*/ 16 h 195"/>
                <a:gd name="T52" fmla="*/ 52 w 317"/>
                <a:gd name="T53" fmla="*/ 25 h 195"/>
                <a:gd name="T54" fmla="*/ 57 w 317"/>
                <a:gd name="T55" fmla="*/ 35 h 195"/>
                <a:gd name="T56" fmla="*/ 61 w 317"/>
                <a:gd name="T57" fmla="*/ 45 h 195"/>
                <a:gd name="T58" fmla="*/ 65 w 317"/>
                <a:gd name="T59" fmla="*/ 55 h 195"/>
                <a:gd name="T60" fmla="*/ 72 w 317"/>
                <a:gd name="T61" fmla="*/ 76 h 195"/>
                <a:gd name="T62" fmla="*/ 75 w 317"/>
                <a:gd name="T63" fmla="*/ 86 h 195"/>
                <a:gd name="T64" fmla="*/ 80 w 317"/>
                <a:gd name="T65" fmla="*/ 96 h 195"/>
                <a:gd name="T66" fmla="*/ 86 w 317"/>
                <a:gd name="T67" fmla="*/ 105 h 195"/>
                <a:gd name="T68" fmla="*/ 93 w 317"/>
                <a:gd name="T69" fmla="*/ 114 h 195"/>
                <a:gd name="T70" fmla="*/ 101 w 317"/>
                <a:gd name="T71" fmla="*/ 122 h 195"/>
                <a:gd name="T72" fmla="*/ 111 w 317"/>
                <a:gd name="T73" fmla="*/ 128 h 195"/>
                <a:gd name="T74" fmla="*/ 123 w 317"/>
                <a:gd name="T75" fmla="*/ 134 h 195"/>
                <a:gd name="T76" fmla="*/ 138 w 317"/>
                <a:gd name="T77" fmla="*/ 138 h 195"/>
                <a:gd name="T78" fmla="*/ 158 w 317"/>
                <a:gd name="T79" fmla="*/ 132 h 195"/>
                <a:gd name="T80" fmla="*/ 180 w 317"/>
                <a:gd name="T81" fmla="*/ 125 h 195"/>
                <a:gd name="T82" fmla="*/ 193 w 317"/>
                <a:gd name="T83" fmla="*/ 122 h 195"/>
                <a:gd name="T84" fmla="*/ 205 w 317"/>
                <a:gd name="T85" fmla="*/ 120 h 195"/>
                <a:gd name="T86" fmla="*/ 218 w 317"/>
                <a:gd name="T87" fmla="*/ 118 h 195"/>
                <a:gd name="T88" fmla="*/ 230 w 317"/>
                <a:gd name="T89" fmla="*/ 117 h 195"/>
                <a:gd name="T90" fmla="*/ 243 w 317"/>
                <a:gd name="T91" fmla="*/ 116 h 195"/>
                <a:gd name="T92" fmla="*/ 255 w 317"/>
                <a:gd name="T93" fmla="*/ 116 h 195"/>
                <a:gd name="T94" fmla="*/ 267 w 317"/>
                <a:gd name="T95" fmla="*/ 118 h 195"/>
                <a:gd name="T96" fmla="*/ 278 w 317"/>
                <a:gd name="T97" fmla="*/ 121 h 195"/>
                <a:gd name="T98" fmla="*/ 289 w 317"/>
                <a:gd name="T99" fmla="*/ 125 h 195"/>
                <a:gd name="T100" fmla="*/ 299 w 317"/>
                <a:gd name="T101" fmla="*/ 130 h 195"/>
                <a:gd name="T102" fmla="*/ 309 w 317"/>
                <a:gd name="T103" fmla="*/ 138 h 195"/>
                <a:gd name="T104" fmla="*/ 317 w 317"/>
                <a:gd name="T105" fmla="*/ 146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317" h="195">
                  <a:moveTo>
                    <a:pt x="317" y="146"/>
                  </a:moveTo>
                  <a:lnTo>
                    <a:pt x="312" y="185"/>
                  </a:lnTo>
                  <a:lnTo>
                    <a:pt x="303" y="187"/>
                  </a:lnTo>
                  <a:lnTo>
                    <a:pt x="294" y="189"/>
                  </a:lnTo>
                  <a:lnTo>
                    <a:pt x="284" y="191"/>
                  </a:lnTo>
                  <a:lnTo>
                    <a:pt x="273" y="192"/>
                  </a:lnTo>
                  <a:lnTo>
                    <a:pt x="261" y="193"/>
                  </a:lnTo>
                  <a:lnTo>
                    <a:pt x="249" y="194"/>
                  </a:lnTo>
                  <a:lnTo>
                    <a:pt x="237" y="195"/>
                  </a:lnTo>
                  <a:lnTo>
                    <a:pt x="224" y="195"/>
                  </a:lnTo>
                  <a:lnTo>
                    <a:pt x="210" y="195"/>
                  </a:lnTo>
                  <a:lnTo>
                    <a:pt x="196" y="195"/>
                  </a:lnTo>
                  <a:lnTo>
                    <a:pt x="182" y="194"/>
                  </a:lnTo>
                  <a:lnTo>
                    <a:pt x="167" y="193"/>
                  </a:lnTo>
                  <a:lnTo>
                    <a:pt x="151" y="192"/>
                  </a:lnTo>
                  <a:lnTo>
                    <a:pt x="135" y="190"/>
                  </a:lnTo>
                  <a:lnTo>
                    <a:pt x="119" y="188"/>
                  </a:lnTo>
                  <a:lnTo>
                    <a:pt x="102" y="185"/>
                  </a:lnTo>
                  <a:lnTo>
                    <a:pt x="100" y="183"/>
                  </a:lnTo>
                  <a:lnTo>
                    <a:pt x="96" y="181"/>
                  </a:lnTo>
                  <a:lnTo>
                    <a:pt x="93" y="178"/>
                  </a:lnTo>
                  <a:lnTo>
                    <a:pt x="89" y="175"/>
                  </a:lnTo>
                  <a:lnTo>
                    <a:pt x="80" y="166"/>
                  </a:lnTo>
                  <a:lnTo>
                    <a:pt x="69" y="156"/>
                  </a:lnTo>
                  <a:lnTo>
                    <a:pt x="63" y="151"/>
                  </a:lnTo>
                  <a:lnTo>
                    <a:pt x="56" y="145"/>
                  </a:lnTo>
                  <a:lnTo>
                    <a:pt x="48" y="139"/>
                  </a:lnTo>
                  <a:lnTo>
                    <a:pt x="40" y="133"/>
                  </a:lnTo>
                  <a:lnTo>
                    <a:pt x="31" y="127"/>
                  </a:lnTo>
                  <a:lnTo>
                    <a:pt x="22" y="121"/>
                  </a:lnTo>
                  <a:lnTo>
                    <a:pt x="17" y="118"/>
                  </a:lnTo>
                  <a:lnTo>
                    <a:pt x="11" y="115"/>
                  </a:lnTo>
                  <a:lnTo>
                    <a:pt x="6" y="112"/>
                  </a:lnTo>
                  <a:lnTo>
                    <a:pt x="0" y="108"/>
                  </a:lnTo>
                  <a:lnTo>
                    <a:pt x="1" y="93"/>
                  </a:lnTo>
                  <a:lnTo>
                    <a:pt x="1" y="79"/>
                  </a:lnTo>
                  <a:lnTo>
                    <a:pt x="1" y="73"/>
                  </a:lnTo>
                  <a:lnTo>
                    <a:pt x="2" y="68"/>
                  </a:lnTo>
                  <a:lnTo>
                    <a:pt x="2" y="62"/>
                  </a:lnTo>
                  <a:lnTo>
                    <a:pt x="3" y="56"/>
                  </a:lnTo>
                  <a:lnTo>
                    <a:pt x="5" y="51"/>
                  </a:lnTo>
                  <a:lnTo>
                    <a:pt x="7" y="45"/>
                  </a:lnTo>
                  <a:lnTo>
                    <a:pt x="9" y="39"/>
                  </a:lnTo>
                  <a:lnTo>
                    <a:pt x="12" y="33"/>
                  </a:lnTo>
                  <a:lnTo>
                    <a:pt x="15" y="26"/>
                  </a:lnTo>
                  <a:lnTo>
                    <a:pt x="19" y="18"/>
                  </a:lnTo>
                  <a:lnTo>
                    <a:pt x="25" y="10"/>
                  </a:lnTo>
                  <a:lnTo>
                    <a:pt x="30" y="0"/>
                  </a:lnTo>
                  <a:lnTo>
                    <a:pt x="35" y="4"/>
                  </a:lnTo>
                  <a:lnTo>
                    <a:pt x="39" y="7"/>
                  </a:lnTo>
                  <a:lnTo>
                    <a:pt x="43" y="12"/>
                  </a:lnTo>
                  <a:lnTo>
                    <a:pt x="46" y="16"/>
                  </a:lnTo>
                  <a:lnTo>
                    <a:pt x="49" y="21"/>
                  </a:lnTo>
                  <a:lnTo>
                    <a:pt x="52" y="25"/>
                  </a:lnTo>
                  <a:lnTo>
                    <a:pt x="55" y="30"/>
                  </a:lnTo>
                  <a:lnTo>
                    <a:pt x="57" y="35"/>
                  </a:lnTo>
                  <a:lnTo>
                    <a:pt x="59" y="40"/>
                  </a:lnTo>
                  <a:lnTo>
                    <a:pt x="61" y="45"/>
                  </a:lnTo>
                  <a:lnTo>
                    <a:pt x="63" y="50"/>
                  </a:lnTo>
                  <a:lnTo>
                    <a:pt x="65" y="55"/>
                  </a:lnTo>
                  <a:lnTo>
                    <a:pt x="68" y="66"/>
                  </a:lnTo>
                  <a:lnTo>
                    <a:pt x="72" y="76"/>
                  </a:lnTo>
                  <a:lnTo>
                    <a:pt x="73" y="81"/>
                  </a:lnTo>
                  <a:lnTo>
                    <a:pt x="75" y="86"/>
                  </a:lnTo>
                  <a:lnTo>
                    <a:pt x="78" y="91"/>
                  </a:lnTo>
                  <a:lnTo>
                    <a:pt x="80" y="96"/>
                  </a:lnTo>
                  <a:lnTo>
                    <a:pt x="83" y="101"/>
                  </a:lnTo>
                  <a:lnTo>
                    <a:pt x="86" y="105"/>
                  </a:lnTo>
                  <a:lnTo>
                    <a:pt x="89" y="110"/>
                  </a:lnTo>
                  <a:lnTo>
                    <a:pt x="93" y="114"/>
                  </a:lnTo>
                  <a:lnTo>
                    <a:pt x="97" y="118"/>
                  </a:lnTo>
                  <a:lnTo>
                    <a:pt x="101" y="122"/>
                  </a:lnTo>
                  <a:lnTo>
                    <a:pt x="106" y="125"/>
                  </a:lnTo>
                  <a:lnTo>
                    <a:pt x="111" y="128"/>
                  </a:lnTo>
                  <a:lnTo>
                    <a:pt x="117" y="131"/>
                  </a:lnTo>
                  <a:lnTo>
                    <a:pt x="123" y="134"/>
                  </a:lnTo>
                  <a:lnTo>
                    <a:pt x="130" y="136"/>
                  </a:lnTo>
                  <a:lnTo>
                    <a:pt x="138" y="138"/>
                  </a:lnTo>
                  <a:lnTo>
                    <a:pt x="148" y="135"/>
                  </a:lnTo>
                  <a:lnTo>
                    <a:pt x="158" y="132"/>
                  </a:lnTo>
                  <a:lnTo>
                    <a:pt x="169" y="128"/>
                  </a:lnTo>
                  <a:lnTo>
                    <a:pt x="180" y="125"/>
                  </a:lnTo>
                  <a:lnTo>
                    <a:pt x="187" y="124"/>
                  </a:lnTo>
                  <a:lnTo>
                    <a:pt x="193" y="122"/>
                  </a:lnTo>
                  <a:lnTo>
                    <a:pt x="199" y="121"/>
                  </a:lnTo>
                  <a:lnTo>
                    <a:pt x="205" y="120"/>
                  </a:lnTo>
                  <a:lnTo>
                    <a:pt x="211" y="119"/>
                  </a:lnTo>
                  <a:lnTo>
                    <a:pt x="218" y="118"/>
                  </a:lnTo>
                  <a:lnTo>
                    <a:pt x="224" y="117"/>
                  </a:lnTo>
                  <a:lnTo>
                    <a:pt x="230" y="117"/>
                  </a:lnTo>
                  <a:lnTo>
                    <a:pt x="237" y="116"/>
                  </a:lnTo>
                  <a:lnTo>
                    <a:pt x="243" y="116"/>
                  </a:lnTo>
                  <a:lnTo>
                    <a:pt x="249" y="116"/>
                  </a:lnTo>
                  <a:lnTo>
                    <a:pt x="255" y="116"/>
                  </a:lnTo>
                  <a:lnTo>
                    <a:pt x="261" y="117"/>
                  </a:lnTo>
                  <a:lnTo>
                    <a:pt x="267" y="118"/>
                  </a:lnTo>
                  <a:lnTo>
                    <a:pt x="273" y="119"/>
                  </a:lnTo>
                  <a:lnTo>
                    <a:pt x="278" y="121"/>
                  </a:lnTo>
                  <a:lnTo>
                    <a:pt x="284" y="123"/>
                  </a:lnTo>
                  <a:lnTo>
                    <a:pt x="289" y="125"/>
                  </a:lnTo>
                  <a:lnTo>
                    <a:pt x="295" y="127"/>
                  </a:lnTo>
                  <a:lnTo>
                    <a:pt x="299" y="130"/>
                  </a:lnTo>
                  <a:lnTo>
                    <a:pt x="304" y="134"/>
                  </a:lnTo>
                  <a:lnTo>
                    <a:pt x="309" y="138"/>
                  </a:lnTo>
                  <a:lnTo>
                    <a:pt x="313" y="142"/>
                  </a:lnTo>
                  <a:lnTo>
                    <a:pt x="317" y="146"/>
                  </a:lnTo>
                  <a:close/>
                </a:path>
              </a:pathLst>
            </a:custGeom>
            <a:solidFill>
              <a:srgbClr val="38201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21" name="Freeform 65"/>
            <p:cNvSpPr>
              <a:spLocks/>
            </p:cNvSpPr>
            <p:nvPr/>
          </p:nvSpPr>
          <p:spPr bwMode="auto">
            <a:xfrm>
              <a:off x="1040" y="3980"/>
              <a:ext cx="66" cy="43"/>
            </a:xfrm>
            <a:custGeom>
              <a:avLst/>
              <a:gdLst>
                <a:gd name="T0" fmla="*/ 1 w 66"/>
                <a:gd name="T1" fmla="*/ 0 h 43"/>
                <a:gd name="T2" fmla="*/ 0 w 66"/>
                <a:gd name="T3" fmla="*/ 34 h 43"/>
                <a:gd name="T4" fmla="*/ 3 w 66"/>
                <a:gd name="T5" fmla="*/ 35 h 43"/>
                <a:gd name="T6" fmla="*/ 6 w 66"/>
                <a:gd name="T7" fmla="*/ 36 h 43"/>
                <a:gd name="T8" fmla="*/ 9 w 66"/>
                <a:gd name="T9" fmla="*/ 37 h 43"/>
                <a:gd name="T10" fmla="*/ 13 w 66"/>
                <a:gd name="T11" fmla="*/ 38 h 43"/>
                <a:gd name="T12" fmla="*/ 17 w 66"/>
                <a:gd name="T13" fmla="*/ 40 h 43"/>
                <a:gd name="T14" fmla="*/ 21 w 66"/>
                <a:gd name="T15" fmla="*/ 40 h 43"/>
                <a:gd name="T16" fmla="*/ 25 w 66"/>
                <a:gd name="T17" fmla="*/ 41 h 43"/>
                <a:gd name="T18" fmla="*/ 30 w 66"/>
                <a:gd name="T19" fmla="*/ 42 h 43"/>
                <a:gd name="T20" fmla="*/ 39 w 66"/>
                <a:gd name="T21" fmla="*/ 42 h 43"/>
                <a:gd name="T22" fmla="*/ 49 w 66"/>
                <a:gd name="T23" fmla="*/ 43 h 43"/>
                <a:gd name="T24" fmla="*/ 58 w 66"/>
                <a:gd name="T25" fmla="*/ 43 h 43"/>
                <a:gd name="T26" fmla="*/ 66 w 66"/>
                <a:gd name="T27" fmla="*/ 43 h 43"/>
                <a:gd name="T28" fmla="*/ 62 w 66"/>
                <a:gd name="T29" fmla="*/ 22 h 43"/>
                <a:gd name="T30" fmla="*/ 1 w 66"/>
                <a:gd name="T31" fmla="*/ 0 h 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6" h="43">
                  <a:moveTo>
                    <a:pt x="1" y="0"/>
                  </a:moveTo>
                  <a:lnTo>
                    <a:pt x="0" y="34"/>
                  </a:lnTo>
                  <a:lnTo>
                    <a:pt x="3" y="35"/>
                  </a:lnTo>
                  <a:lnTo>
                    <a:pt x="6" y="36"/>
                  </a:lnTo>
                  <a:lnTo>
                    <a:pt x="9" y="37"/>
                  </a:lnTo>
                  <a:lnTo>
                    <a:pt x="13" y="38"/>
                  </a:lnTo>
                  <a:lnTo>
                    <a:pt x="17" y="40"/>
                  </a:lnTo>
                  <a:lnTo>
                    <a:pt x="21" y="40"/>
                  </a:lnTo>
                  <a:lnTo>
                    <a:pt x="25" y="41"/>
                  </a:lnTo>
                  <a:lnTo>
                    <a:pt x="30" y="42"/>
                  </a:lnTo>
                  <a:lnTo>
                    <a:pt x="39" y="42"/>
                  </a:lnTo>
                  <a:lnTo>
                    <a:pt x="49" y="43"/>
                  </a:lnTo>
                  <a:lnTo>
                    <a:pt x="58" y="43"/>
                  </a:lnTo>
                  <a:lnTo>
                    <a:pt x="66" y="43"/>
                  </a:lnTo>
                  <a:lnTo>
                    <a:pt x="62" y="22"/>
                  </a:lnTo>
                  <a:lnTo>
                    <a:pt x="1" y="0"/>
                  </a:lnTo>
                  <a:close/>
                </a:path>
              </a:pathLst>
            </a:custGeom>
            <a:solidFill>
              <a:srgbClr val="38201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22" name="Freeform 66"/>
            <p:cNvSpPr>
              <a:spLocks/>
            </p:cNvSpPr>
            <p:nvPr/>
          </p:nvSpPr>
          <p:spPr bwMode="auto">
            <a:xfrm>
              <a:off x="1342" y="3514"/>
              <a:ext cx="256" cy="515"/>
            </a:xfrm>
            <a:custGeom>
              <a:avLst/>
              <a:gdLst>
                <a:gd name="T0" fmla="*/ 11 w 256"/>
                <a:gd name="T1" fmla="*/ 327 h 515"/>
                <a:gd name="T2" fmla="*/ 4 w 256"/>
                <a:gd name="T3" fmla="*/ 345 h 515"/>
                <a:gd name="T4" fmla="*/ 0 w 256"/>
                <a:gd name="T5" fmla="*/ 361 h 515"/>
                <a:gd name="T6" fmla="*/ 0 w 256"/>
                <a:gd name="T7" fmla="*/ 376 h 515"/>
                <a:gd name="T8" fmla="*/ 1 w 256"/>
                <a:gd name="T9" fmla="*/ 389 h 515"/>
                <a:gd name="T10" fmla="*/ 6 w 256"/>
                <a:gd name="T11" fmla="*/ 402 h 515"/>
                <a:gd name="T12" fmla="*/ 12 w 256"/>
                <a:gd name="T13" fmla="*/ 415 h 515"/>
                <a:gd name="T14" fmla="*/ 20 w 256"/>
                <a:gd name="T15" fmla="*/ 427 h 515"/>
                <a:gd name="T16" fmla="*/ 35 w 256"/>
                <a:gd name="T17" fmla="*/ 449 h 515"/>
                <a:gd name="T18" fmla="*/ 54 w 256"/>
                <a:gd name="T19" fmla="*/ 475 h 515"/>
                <a:gd name="T20" fmla="*/ 62 w 256"/>
                <a:gd name="T21" fmla="*/ 484 h 515"/>
                <a:gd name="T22" fmla="*/ 68 w 256"/>
                <a:gd name="T23" fmla="*/ 488 h 515"/>
                <a:gd name="T24" fmla="*/ 86 w 256"/>
                <a:gd name="T25" fmla="*/ 502 h 515"/>
                <a:gd name="T26" fmla="*/ 102 w 256"/>
                <a:gd name="T27" fmla="*/ 509 h 515"/>
                <a:gd name="T28" fmla="*/ 124 w 256"/>
                <a:gd name="T29" fmla="*/ 513 h 515"/>
                <a:gd name="T30" fmla="*/ 149 w 256"/>
                <a:gd name="T31" fmla="*/ 515 h 515"/>
                <a:gd name="T32" fmla="*/ 177 w 256"/>
                <a:gd name="T33" fmla="*/ 515 h 515"/>
                <a:gd name="T34" fmla="*/ 204 w 256"/>
                <a:gd name="T35" fmla="*/ 512 h 515"/>
                <a:gd name="T36" fmla="*/ 227 w 256"/>
                <a:gd name="T37" fmla="*/ 508 h 515"/>
                <a:gd name="T38" fmla="*/ 245 w 256"/>
                <a:gd name="T39" fmla="*/ 500 h 515"/>
                <a:gd name="T40" fmla="*/ 255 w 256"/>
                <a:gd name="T41" fmla="*/ 491 h 515"/>
                <a:gd name="T42" fmla="*/ 255 w 256"/>
                <a:gd name="T43" fmla="*/ 479 h 515"/>
                <a:gd name="T44" fmla="*/ 242 w 256"/>
                <a:gd name="T45" fmla="*/ 465 h 515"/>
                <a:gd name="T46" fmla="*/ 212 w 256"/>
                <a:gd name="T47" fmla="*/ 447 h 515"/>
                <a:gd name="T48" fmla="*/ 181 w 256"/>
                <a:gd name="T49" fmla="*/ 428 h 515"/>
                <a:gd name="T50" fmla="*/ 170 w 256"/>
                <a:gd name="T51" fmla="*/ 420 h 515"/>
                <a:gd name="T52" fmla="*/ 160 w 256"/>
                <a:gd name="T53" fmla="*/ 411 h 515"/>
                <a:gd name="T54" fmla="*/ 152 w 256"/>
                <a:gd name="T55" fmla="*/ 403 h 515"/>
                <a:gd name="T56" fmla="*/ 145 w 256"/>
                <a:gd name="T57" fmla="*/ 395 h 515"/>
                <a:gd name="T58" fmla="*/ 134 w 256"/>
                <a:gd name="T59" fmla="*/ 378 h 515"/>
                <a:gd name="T60" fmla="*/ 123 w 256"/>
                <a:gd name="T61" fmla="*/ 358 h 515"/>
                <a:gd name="T62" fmla="*/ 114 w 256"/>
                <a:gd name="T63" fmla="*/ 341 h 515"/>
                <a:gd name="T64" fmla="*/ 105 w 256"/>
                <a:gd name="T65" fmla="*/ 322 h 515"/>
                <a:gd name="T66" fmla="*/ 103 w 256"/>
                <a:gd name="T67" fmla="*/ 315 h 515"/>
                <a:gd name="T68" fmla="*/ 105 w 256"/>
                <a:gd name="T69" fmla="*/ 300 h 515"/>
                <a:gd name="T70" fmla="*/ 110 w 256"/>
                <a:gd name="T71" fmla="*/ 263 h 515"/>
                <a:gd name="T72" fmla="*/ 117 w 256"/>
                <a:gd name="T73" fmla="*/ 214 h 515"/>
                <a:gd name="T74" fmla="*/ 124 w 256"/>
                <a:gd name="T75" fmla="*/ 166 h 515"/>
                <a:gd name="T76" fmla="*/ 128 w 256"/>
                <a:gd name="T77" fmla="*/ 130 h 515"/>
                <a:gd name="T78" fmla="*/ 129 w 256"/>
                <a:gd name="T79" fmla="*/ 105 h 515"/>
                <a:gd name="T80" fmla="*/ 125 w 256"/>
                <a:gd name="T81" fmla="*/ 71 h 515"/>
                <a:gd name="T82" fmla="*/ 117 w 256"/>
                <a:gd name="T83" fmla="*/ 43 h 515"/>
                <a:gd name="T84" fmla="*/ 106 w 256"/>
                <a:gd name="T85" fmla="*/ 22 h 515"/>
                <a:gd name="T86" fmla="*/ 94 w 256"/>
                <a:gd name="T87" fmla="*/ 8 h 515"/>
                <a:gd name="T88" fmla="*/ 80 w 256"/>
                <a:gd name="T89" fmla="*/ 1 h 515"/>
                <a:gd name="T90" fmla="*/ 65 w 256"/>
                <a:gd name="T91" fmla="*/ 2 h 515"/>
                <a:gd name="T92" fmla="*/ 50 w 256"/>
                <a:gd name="T93" fmla="*/ 10 h 515"/>
                <a:gd name="T94" fmla="*/ 36 w 256"/>
                <a:gd name="T95" fmla="*/ 26 h 515"/>
                <a:gd name="T96" fmla="*/ 22 w 256"/>
                <a:gd name="T97" fmla="*/ 50 h 515"/>
                <a:gd name="T98" fmla="*/ 11 w 256"/>
                <a:gd name="T99" fmla="*/ 82 h 515"/>
                <a:gd name="T100" fmla="*/ 7 w 256"/>
                <a:gd name="T101" fmla="*/ 99 h 515"/>
                <a:gd name="T102" fmla="*/ 7 w 256"/>
                <a:gd name="T103" fmla="*/ 119 h 515"/>
                <a:gd name="T104" fmla="*/ 10 w 256"/>
                <a:gd name="T105" fmla="*/ 166 h 515"/>
                <a:gd name="T106" fmla="*/ 14 w 256"/>
                <a:gd name="T107" fmla="*/ 222 h 515"/>
                <a:gd name="T108" fmla="*/ 17 w 256"/>
                <a:gd name="T109" fmla="*/ 273 h 515"/>
                <a:gd name="T110" fmla="*/ 19 w 256"/>
                <a:gd name="T111" fmla="*/ 304 h 515"/>
                <a:gd name="T112" fmla="*/ 18 w 256"/>
                <a:gd name="T113" fmla="*/ 314 h 5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56" h="515">
                  <a:moveTo>
                    <a:pt x="18" y="314"/>
                  </a:moveTo>
                  <a:lnTo>
                    <a:pt x="14" y="320"/>
                  </a:lnTo>
                  <a:lnTo>
                    <a:pt x="11" y="327"/>
                  </a:lnTo>
                  <a:lnTo>
                    <a:pt x="8" y="333"/>
                  </a:lnTo>
                  <a:lnTo>
                    <a:pt x="6" y="339"/>
                  </a:lnTo>
                  <a:lnTo>
                    <a:pt x="4" y="345"/>
                  </a:lnTo>
                  <a:lnTo>
                    <a:pt x="3" y="350"/>
                  </a:lnTo>
                  <a:lnTo>
                    <a:pt x="1" y="356"/>
                  </a:lnTo>
                  <a:lnTo>
                    <a:pt x="0" y="361"/>
                  </a:lnTo>
                  <a:lnTo>
                    <a:pt x="0" y="366"/>
                  </a:lnTo>
                  <a:lnTo>
                    <a:pt x="0" y="371"/>
                  </a:lnTo>
                  <a:lnTo>
                    <a:pt x="0" y="376"/>
                  </a:lnTo>
                  <a:lnTo>
                    <a:pt x="0" y="380"/>
                  </a:lnTo>
                  <a:lnTo>
                    <a:pt x="1" y="385"/>
                  </a:lnTo>
                  <a:lnTo>
                    <a:pt x="1" y="389"/>
                  </a:lnTo>
                  <a:lnTo>
                    <a:pt x="3" y="394"/>
                  </a:lnTo>
                  <a:lnTo>
                    <a:pt x="4" y="398"/>
                  </a:lnTo>
                  <a:lnTo>
                    <a:pt x="6" y="402"/>
                  </a:lnTo>
                  <a:lnTo>
                    <a:pt x="7" y="407"/>
                  </a:lnTo>
                  <a:lnTo>
                    <a:pt x="10" y="411"/>
                  </a:lnTo>
                  <a:lnTo>
                    <a:pt x="12" y="415"/>
                  </a:lnTo>
                  <a:lnTo>
                    <a:pt x="14" y="419"/>
                  </a:lnTo>
                  <a:lnTo>
                    <a:pt x="17" y="423"/>
                  </a:lnTo>
                  <a:lnTo>
                    <a:pt x="20" y="427"/>
                  </a:lnTo>
                  <a:lnTo>
                    <a:pt x="23" y="432"/>
                  </a:lnTo>
                  <a:lnTo>
                    <a:pt x="29" y="440"/>
                  </a:lnTo>
                  <a:lnTo>
                    <a:pt x="35" y="449"/>
                  </a:lnTo>
                  <a:lnTo>
                    <a:pt x="42" y="458"/>
                  </a:lnTo>
                  <a:lnTo>
                    <a:pt x="49" y="467"/>
                  </a:lnTo>
                  <a:lnTo>
                    <a:pt x="54" y="475"/>
                  </a:lnTo>
                  <a:lnTo>
                    <a:pt x="58" y="480"/>
                  </a:lnTo>
                  <a:lnTo>
                    <a:pt x="60" y="482"/>
                  </a:lnTo>
                  <a:lnTo>
                    <a:pt x="62" y="484"/>
                  </a:lnTo>
                  <a:lnTo>
                    <a:pt x="63" y="485"/>
                  </a:lnTo>
                  <a:lnTo>
                    <a:pt x="65" y="486"/>
                  </a:lnTo>
                  <a:lnTo>
                    <a:pt x="68" y="488"/>
                  </a:lnTo>
                  <a:lnTo>
                    <a:pt x="72" y="491"/>
                  </a:lnTo>
                  <a:lnTo>
                    <a:pt x="78" y="496"/>
                  </a:lnTo>
                  <a:lnTo>
                    <a:pt x="86" y="502"/>
                  </a:lnTo>
                  <a:lnTo>
                    <a:pt x="91" y="504"/>
                  </a:lnTo>
                  <a:lnTo>
                    <a:pt x="96" y="507"/>
                  </a:lnTo>
                  <a:lnTo>
                    <a:pt x="102" y="509"/>
                  </a:lnTo>
                  <a:lnTo>
                    <a:pt x="108" y="510"/>
                  </a:lnTo>
                  <a:lnTo>
                    <a:pt x="116" y="512"/>
                  </a:lnTo>
                  <a:lnTo>
                    <a:pt x="124" y="513"/>
                  </a:lnTo>
                  <a:lnTo>
                    <a:pt x="132" y="514"/>
                  </a:lnTo>
                  <a:lnTo>
                    <a:pt x="141" y="515"/>
                  </a:lnTo>
                  <a:lnTo>
                    <a:pt x="149" y="515"/>
                  </a:lnTo>
                  <a:lnTo>
                    <a:pt x="159" y="515"/>
                  </a:lnTo>
                  <a:lnTo>
                    <a:pt x="168" y="515"/>
                  </a:lnTo>
                  <a:lnTo>
                    <a:pt x="177" y="515"/>
                  </a:lnTo>
                  <a:lnTo>
                    <a:pt x="186" y="514"/>
                  </a:lnTo>
                  <a:lnTo>
                    <a:pt x="195" y="514"/>
                  </a:lnTo>
                  <a:lnTo>
                    <a:pt x="204" y="512"/>
                  </a:lnTo>
                  <a:lnTo>
                    <a:pt x="212" y="511"/>
                  </a:lnTo>
                  <a:lnTo>
                    <a:pt x="220" y="510"/>
                  </a:lnTo>
                  <a:lnTo>
                    <a:pt x="227" y="508"/>
                  </a:lnTo>
                  <a:lnTo>
                    <a:pt x="234" y="506"/>
                  </a:lnTo>
                  <a:lnTo>
                    <a:pt x="240" y="503"/>
                  </a:lnTo>
                  <a:lnTo>
                    <a:pt x="245" y="500"/>
                  </a:lnTo>
                  <a:lnTo>
                    <a:pt x="249" y="498"/>
                  </a:lnTo>
                  <a:lnTo>
                    <a:pt x="253" y="494"/>
                  </a:lnTo>
                  <a:lnTo>
                    <a:pt x="255" y="491"/>
                  </a:lnTo>
                  <a:lnTo>
                    <a:pt x="256" y="487"/>
                  </a:lnTo>
                  <a:lnTo>
                    <a:pt x="256" y="484"/>
                  </a:lnTo>
                  <a:lnTo>
                    <a:pt x="255" y="479"/>
                  </a:lnTo>
                  <a:lnTo>
                    <a:pt x="252" y="475"/>
                  </a:lnTo>
                  <a:lnTo>
                    <a:pt x="248" y="470"/>
                  </a:lnTo>
                  <a:lnTo>
                    <a:pt x="242" y="465"/>
                  </a:lnTo>
                  <a:lnTo>
                    <a:pt x="235" y="460"/>
                  </a:lnTo>
                  <a:lnTo>
                    <a:pt x="225" y="455"/>
                  </a:lnTo>
                  <a:lnTo>
                    <a:pt x="212" y="447"/>
                  </a:lnTo>
                  <a:lnTo>
                    <a:pt x="201" y="441"/>
                  </a:lnTo>
                  <a:lnTo>
                    <a:pt x="190" y="434"/>
                  </a:lnTo>
                  <a:lnTo>
                    <a:pt x="181" y="428"/>
                  </a:lnTo>
                  <a:lnTo>
                    <a:pt x="177" y="425"/>
                  </a:lnTo>
                  <a:lnTo>
                    <a:pt x="173" y="422"/>
                  </a:lnTo>
                  <a:lnTo>
                    <a:pt x="170" y="420"/>
                  </a:lnTo>
                  <a:lnTo>
                    <a:pt x="166" y="417"/>
                  </a:lnTo>
                  <a:lnTo>
                    <a:pt x="163" y="414"/>
                  </a:lnTo>
                  <a:lnTo>
                    <a:pt x="160" y="411"/>
                  </a:lnTo>
                  <a:lnTo>
                    <a:pt x="157" y="408"/>
                  </a:lnTo>
                  <a:lnTo>
                    <a:pt x="154" y="406"/>
                  </a:lnTo>
                  <a:lnTo>
                    <a:pt x="152" y="403"/>
                  </a:lnTo>
                  <a:lnTo>
                    <a:pt x="149" y="400"/>
                  </a:lnTo>
                  <a:lnTo>
                    <a:pt x="147" y="398"/>
                  </a:lnTo>
                  <a:lnTo>
                    <a:pt x="145" y="395"/>
                  </a:lnTo>
                  <a:lnTo>
                    <a:pt x="141" y="389"/>
                  </a:lnTo>
                  <a:lnTo>
                    <a:pt x="137" y="384"/>
                  </a:lnTo>
                  <a:lnTo>
                    <a:pt x="134" y="378"/>
                  </a:lnTo>
                  <a:lnTo>
                    <a:pt x="130" y="371"/>
                  </a:lnTo>
                  <a:lnTo>
                    <a:pt x="126" y="365"/>
                  </a:lnTo>
                  <a:lnTo>
                    <a:pt x="123" y="358"/>
                  </a:lnTo>
                  <a:lnTo>
                    <a:pt x="120" y="353"/>
                  </a:lnTo>
                  <a:lnTo>
                    <a:pt x="117" y="347"/>
                  </a:lnTo>
                  <a:lnTo>
                    <a:pt x="114" y="341"/>
                  </a:lnTo>
                  <a:lnTo>
                    <a:pt x="110" y="334"/>
                  </a:lnTo>
                  <a:lnTo>
                    <a:pt x="108" y="328"/>
                  </a:lnTo>
                  <a:lnTo>
                    <a:pt x="105" y="322"/>
                  </a:lnTo>
                  <a:lnTo>
                    <a:pt x="104" y="320"/>
                  </a:lnTo>
                  <a:lnTo>
                    <a:pt x="104" y="317"/>
                  </a:lnTo>
                  <a:lnTo>
                    <a:pt x="103" y="315"/>
                  </a:lnTo>
                  <a:lnTo>
                    <a:pt x="103" y="313"/>
                  </a:lnTo>
                  <a:lnTo>
                    <a:pt x="104" y="308"/>
                  </a:lnTo>
                  <a:lnTo>
                    <a:pt x="105" y="300"/>
                  </a:lnTo>
                  <a:lnTo>
                    <a:pt x="106" y="289"/>
                  </a:lnTo>
                  <a:lnTo>
                    <a:pt x="108" y="277"/>
                  </a:lnTo>
                  <a:lnTo>
                    <a:pt x="110" y="263"/>
                  </a:lnTo>
                  <a:lnTo>
                    <a:pt x="112" y="247"/>
                  </a:lnTo>
                  <a:lnTo>
                    <a:pt x="114" y="231"/>
                  </a:lnTo>
                  <a:lnTo>
                    <a:pt x="117" y="214"/>
                  </a:lnTo>
                  <a:lnTo>
                    <a:pt x="119" y="198"/>
                  </a:lnTo>
                  <a:lnTo>
                    <a:pt x="121" y="181"/>
                  </a:lnTo>
                  <a:lnTo>
                    <a:pt x="124" y="166"/>
                  </a:lnTo>
                  <a:lnTo>
                    <a:pt x="125" y="152"/>
                  </a:lnTo>
                  <a:lnTo>
                    <a:pt x="127" y="140"/>
                  </a:lnTo>
                  <a:lnTo>
                    <a:pt x="128" y="130"/>
                  </a:lnTo>
                  <a:lnTo>
                    <a:pt x="129" y="122"/>
                  </a:lnTo>
                  <a:lnTo>
                    <a:pt x="129" y="118"/>
                  </a:lnTo>
                  <a:lnTo>
                    <a:pt x="129" y="105"/>
                  </a:lnTo>
                  <a:lnTo>
                    <a:pt x="128" y="93"/>
                  </a:lnTo>
                  <a:lnTo>
                    <a:pt x="126" y="81"/>
                  </a:lnTo>
                  <a:lnTo>
                    <a:pt x="125" y="71"/>
                  </a:lnTo>
                  <a:lnTo>
                    <a:pt x="122" y="60"/>
                  </a:lnTo>
                  <a:lnTo>
                    <a:pt x="120" y="51"/>
                  </a:lnTo>
                  <a:lnTo>
                    <a:pt x="117" y="43"/>
                  </a:lnTo>
                  <a:lnTo>
                    <a:pt x="114" y="35"/>
                  </a:lnTo>
                  <a:lnTo>
                    <a:pt x="110" y="28"/>
                  </a:lnTo>
                  <a:lnTo>
                    <a:pt x="106" y="22"/>
                  </a:lnTo>
                  <a:lnTo>
                    <a:pt x="103" y="16"/>
                  </a:lnTo>
                  <a:lnTo>
                    <a:pt x="98" y="12"/>
                  </a:lnTo>
                  <a:lnTo>
                    <a:pt x="94" y="8"/>
                  </a:lnTo>
                  <a:lnTo>
                    <a:pt x="90" y="5"/>
                  </a:lnTo>
                  <a:lnTo>
                    <a:pt x="85" y="2"/>
                  </a:lnTo>
                  <a:lnTo>
                    <a:pt x="80" y="1"/>
                  </a:lnTo>
                  <a:lnTo>
                    <a:pt x="75" y="0"/>
                  </a:lnTo>
                  <a:lnTo>
                    <a:pt x="70" y="1"/>
                  </a:lnTo>
                  <a:lnTo>
                    <a:pt x="65" y="2"/>
                  </a:lnTo>
                  <a:lnTo>
                    <a:pt x="60" y="3"/>
                  </a:lnTo>
                  <a:lnTo>
                    <a:pt x="55" y="6"/>
                  </a:lnTo>
                  <a:lnTo>
                    <a:pt x="50" y="10"/>
                  </a:lnTo>
                  <a:lnTo>
                    <a:pt x="46" y="14"/>
                  </a:lnTo>
                  <a:lnTo>
                    <a:pt x="41" y="20"/>
                  </a:lnTo>
                  <a:lnTo>
                    <a:pt x="36" y="26"/>
                  </a:lnTo>
                  <a:lnTo>
                    <a:pt x="31" y="33"/>
                  </a:lnTo>
                  <a:lnTo>
                    <a:pt x="27" y="41"/>
                  </a:lnTo>
                  <a:lnTo>
                    <a:pt x="22" y="50"/>
                  </a:lnTo>
                  <a:lnTo>
                    <a:pt x="18" y="60"/>
                  </a:lnTo>
                  <a:lnTo>
                    <a:pt x="14" y="70"/>
                  </a:lnTo>
                  <a:lnTo>
                    <a:pt x="11" y="82"/>
                  </a:lnTo>
                  <a:lnTo>
                    <a:pt x="7" y="94"/>
                  </a:lnTo>
                  <a:lnTo>
                    <a:pt x="7" y="96"/>
                  </a:lnTo>
                  <a:lnTo>
                    <a:pt x="7" y="99"/>
                  </a:lnTo>
                  <a:lnTo>
                    <a:pt x="7" y="103"/>
                  </a:lnTo>
                  <a:lnTo>
                    <a:pt x="7" y="107"/>
                  </a:lnTo>
                  <a:lnTo>
                    <a:pt x="7" y="119"/>
                  </a:lnTo>
                  <a:lnTo>
                    <a:pt x="7" y="132"/>
                  </a:lnTo>
                  <a:lnTo>
                    <a:pt x="9" y="148"/>
                  </a:lnTo>
                  <a:lnTo>
                    <a:pt x="10" y="166"/>
                  </a:lnTo>
                  <a:lnTo>
                    <a:pt x="11" y="184"/>
                  </a:lnTo>
                  <a:lnTo>
                    <a:pt x="12" y="203"/>
                  </a:lnTo>
                  <a:lnTo>
                    <a:pt x="14" y="222"/>
                  </a:lnTo>
                  <a:lnTo>
                    <a:pt x="15" y="240"/>
                  </a:lnTo>
                  <a:lnTo>
                    <a:pt x="16" y="257"/>
                  </a:lnTo>
                  <a:lnTo>
                    <a:pt x="17" y="273"/>
                  </a:lnTo>
                  <a:lnTo>
                    <a:pt x="18" y="288"/>
                  </a:lnTo>
                  <a:lnTo>
                    <a:pt x="18" y="299"/>
                  </a:lnTo>
                  <a:lnTo>
                    <a:pt x="19" y="304"/>
                  </a:lnTo>
                  <a:lnTo>
                    <a:pt x="19" y="308"/>
                  </a:lnTo>
                  <a:lnTo>
                    <a:pt x="18" y="311"/>
                  </a:lnTo>
                  <a:lnTo>
                    <a:pt x="18" y="314"/>
                  </a:lnTo>
                  <a:close/>
                </a:path>
              </a:pathLst>
            </a:custGeom>
            <a:solidFill>
              <a:srgbClr val="EBAA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23" name="Freeform 67"/>
            <p:cNvSpPr>
              <a:spLocks/>
            </p:cNvSpPr>
            <p:nvPr/>
          </p:nvSpPr>
          <p:spPr bwMode="auto">
            <a:xfrm>
              <a:off x="1325" y="3852"/>
              <a:ext cx="317" cy="197"/>
            </a:xfrm>
            <a:custGeom>
              <a:avLst/>
              <a:gdLst>
                <a:gd name="T0" fmla="*/ 317 w 317"/>
                <a:gd name="T1" fmla="*/ 190 h 197"/>
                <a:gd name="T2" fmla="*/ 300 w 317"/>
                <a:gd name="T3" fmla="*/ 193 h 197"/>
                <a:gd name="T4" fmla="*/ 280 w 317"/>
                <a:gd name="T5" fmla="*/ 196 h 197"/>
                <a:gd name="T6" fmla="*/ 258 w 317"/>
                <a:gd name="T7" fmla="*/ 197 h 197"/>
                <a:gd name="T8" fmla="*/ 233 w 317"/>
                <a:gd name="T9" fmla="*/ 197 h 197"/>
                <a:gd name="T10" fmla="*/ 206 w 317"/>
                <a:gd name="T11" fmla="*/ 196 h 197"/>
                <a:gd name="T12" fmla="*/ 178 w 317"/>
                <a:gd name="T13" fmla="*/ 193 h 197"/>
                <a:gd name="T14" fmla="*/ 147 w 317"/>
                <a:gd name="T15" fmla="*/ 189 h 197"/>
                <a:gd name="T16" fmla="*/ 114 w 317"/>
                <a:gd name="T17" fmla="*/ 183 h 197"/>
                <a:gd name="T18" fmla="*/ 108 w 317"/>
                <a:gd name="T19" fmla="*/ 179 h 197"/>
                <a:gd name="T20" fmla="*/ 100 w 317"/>
                <a:gd name="T21" fmla="*/ 172 h 197"/>
                <a:gd name="T22" fmla="*/ 78 w 317"/>
                <a:gd name="T23" fmla="*/ 154 h 197"/>
                <a:gd name="T24" fmla="*/ 64 w 317"/>
                <a:gd name="T25" fmla="*/ 143 h 197"/>
                <a:gd name="T26" fmla="*/ 47 w 317"/>
                <a:gd name="T27" fmla="*/ 130 h 197"/>
                <a:gd name="T28" fmla="*/ 27 w 317"/>
                <a:gd name="T29" fmla="*/ 117 h 197"/>
                <a:gd name="T30" fmla="*/ 5 w 317"/>
                <a:gd name="T31" fmla="*/ 105 h 197"/>
                <a:gd name="T32" fmla="*/ 1 w 317"/>
                <a:gd name="T33" fmla="*/ 76 h 197"/>
                <a:gd name="T34" fmla="*/ 1 w 317"/>
                <a:gd name="T35" fmla="*/ 64 h 197"/>
                <a:gd name="T36" fmla="*/ 0 w 317"/>
                <a:gd name="T37" fmla="*/ 54 h 197"/>
                <a:gd name="T38" fmla="*/ 2 w 317"/>
                <a:gd name="T39" fmla="*/ 43 h 197"/>
                <a:gd name="T40" fmla="*/ 5 w 317"/>
                <a:gd name="T41" fmla="*/ 31 h 197"/>
                <a:gd name="T42" fmla="*/ 10 w 317"/>
                <a:gd name="T43" fmla="*/ 17 h 197"/>
                <a:gd name="T44" fmla="*/ 18 w 317"/>
                <a:gd name="T45" fmla="*/ 0 h 197"/>
                <a:gd name="T46" fmla="*/ 26 w 317"/>
                <a:gd name="T47" fmla="*/ 20 h 197"/>
                <a:gd name="T48" fmla="*/ 33 w 317"/>
                <a:gd name="T49" fmla="*/ 41 h 197"/>
                <a:gd name="T50" fmla="*/ 38 w 317"/>
                <a:gd name="T51" fmla="*/ 52 h 197"/>
                <a:gd name="T52" fmla="*/ 43 w 317"/>
                <a:gd name="T53" fmla="*/ 62 h 197"/>
                <a:gd name="T54" fmla="*/ 49 w 317"/>
                <a:gd name="T55" fmla="*/ 72 h 197"/>
                <a:gd name="T56" fmla="*/ 55 w 317"/>
                <a:gd name="T57" fmla="*/ 82 h 197"/>
                <a:gd name="T58" fmla="*/ 63 w 317"/>
                <a:gd name="T59" fmla="*/ 91 h 197"/>
                <a:gd name="T60" fmla="*/ 71 w 317"/>
                <a:gd name="T61" fmla="*/ 100 h 197"/>
                <a:gd name="T62" fmla="*/ 80 w 317"/>
                <a:gd name="T63" fmla="*/ 108 h 197"/>
                <a:gd name="T64" fmla="*/ 90 w 317"/>
                <a:gd name="T65" fmla="*/ 115 h 197"/>
                <a:gd name="T66" fmla="*/ 101 w 317"/>
                <a:gd name="T67" fmla="*/ 122 h 197"/>
                <a:gd name="T68" fmla="*/ 113 w 317"/>
                <a:gd name="T69" fmla="*/ 128 h 197"/>
                <a:gd name="T70" fmla="*/ 127 w 317"/>
                <a:gd name="T71" fmla="*/ 134 h 197"/>
                <a:gd name="T72" fmla="*/ 142 w 317"/>
                <a:gd name="T73" fmla="*/ 138 h 197"/>
                <a:gd name="T74" fmla="*/ 160 w 317"/>
                <a:gd name="T75" fmla="*/ 133 h 197"/>
                <a:gd name="T76" fmla="*/ 181 w 317"/>
                <a:gd name="T77" fmla="*/ 127 h 197"/>
                <a:gd name="T78" fmla="*/ 193 w 317"/>
                <a:gd name="T79" fmla="*/ 125 h 197"/>
                <a:gd name="T80" fmla="*/ 204 w 317"/>
                <a:gd name="T81" fmla="*/ 123 h 197"/>
                <a:gd name="T82" fmla="*/ 216 w 317"/>
                <a:gd name="T83" fmla="*/ 121 h 197"/>
                <a:gd name="T84" fmla="*/ 228 w 317"/>
                <a:gd name="T85" fmla="*/ 120 h 197"/>
                <a:gd name="T86" fmla="*/ 240 w 317"/>
                <a:gd name="T87" fmla="*/ 120 h 197"/>
                <a:gd name="T88" fmla="*/ 252 w 317"/>
                <a:gd name="T89" fmla="*/ 121 h 197"/>
                <a:gd name="T90" fmla="*/ 264 w 317"/>
                <a:gd name="T91" fmla="*/ 123 h 197"/>
                <a:gd name="T92" fmla="*/ 275 w 317"/>
                <a:gd name="T93" fmla="*/ 126 h 197"/>
                <a:gd name="T94" fmla="*/ 286 w 317"/>
                <a:gd name="T95" fmla="*/ 130 h 197"/>
                <a:gd name="T96" fmla="*/ 297 w 317"/>
                <a:gd name="T97" fmla="*/ 136 h 197"/>
                <a:gd name="T98" fmla="*/ 306 w 317"/>
                <a:gd name="T99" fmla="*/ 143 h 197"/>
                <a:gd name="T100" fmla="*/ 316 w 317"/>
                <a:gd name="T101" fmla="*/ 152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317" h="197">
                  <a:moveTo>
                    <a:pt x="316" y="152"/>
                  </a:moveTo>
                  <a:lnTo>
                    <a:pt x="317" y="190"/>
                  </a:lnTo>
                  <a:lnTo>
                    <a:pt x="309" y="192"/>
                  </a:lnTo>
                  <a:lnTo>
                    <a:pt x="300" y="193"/>
                  </a:lnTo>
                  <a:lnTo>
                    <a:pt x="290" y="195"/>
                  </a:lnTo>
                  <a:lnTo>
                    <a:pt x="280" y="196"/>
                  </a:lnTo>
                  <a:lnTo>
                    <a:pt x="269" y="196"/>
                  </a:lnTo>
                  <a:lnTo>
                    <a:pt x="258" y="197"/>
                  </a:lnTo>
                  <a:lnTo>
                    <a:pt x="246" y="197"/>
                  </a:lnTo>
                  <a:lnTo>
                    <a:pt x="233" y="197"/>
                  </a:lnTo>
                  <a:lnTo>
                    <a:pt x="220" y="196"/>
                  </a:lnTo>
                  <a:lnTo>
                    <a:pt x="206" y="196"/>
                  </a:lnTo>
                  <a:lnTo>
                    <a:pt x="192" y="195"/>
                  </a:lnTo>
                  <a:lnTo>
                    <a:pt x="178" y="193"/>
                  </a:lnTo>
                  <a:lnTo>
                    <a:pt x="162" y="191"/>
                  </a:lnTo>
                  <a:lnTo>
                    <a:pt x="147" y="189"/>
                  </a:lnTo>
                  <a:lnTo>
                    <a:pt x="131" y="186"/>
                  </a:lnTo>
                  <a:lnTo>
                    <a:pt x="114" y="183"/>
                  </a:lnTo>
                  <a:lnTo>
                    <a:pt x="111" y="181"/>
                  </a:lnTo>
                  <a:lnTo>
                    <a:pt x="108" y="179"/>
                  </a:lnTo>
                  <a:lnTo>
                    <a:pt x="104" y="176"/>
                  </a:lnTo>
                  <a:lnTo>
                    <a:pt x="100" y="172"/>
                  </a:lnTo>
                  <a:lnTo>
                    <a:pt x="90" y="164"/>
                  </a:lnTo>
                  <a:lnTo>
                    <a:pt x="78" y="154"/>
                  </a:lnTo>
                  <a:lnTo>
                    <a:pt x="71" y="148"/>
                  </a:lnTo>
                  <a:lnTo>
                    <a:pt x="64" y="143"/>
                  </a:lnTo>
                  <a:lnTo>
                    <a:pt x="56" y="136"/>
                  </a:lnTo>
                  <a:lnTo>
                    <a:pt x="47" y="130"/>
                  </a:lnTo>
                  <a:lnTo>
                    <a:pt x="37" y="124"/>
                  </a:lnTo>
                  <a:lnTo>
                    <a:pt x="27" y="117"/>
                  </a:lnTo>
                  <a:lnTo>
                    <a:pt x="16" y="111"/>
                  </a:lnTo>
                  <a:lnTo>
                    <a:pt x="5" y="105"/>
                  </a:lnTo>
                  <a:lnTo>
                    <a:pt x="3" y="89"/>
                  </a:lnTo>
                  <a:lnTo>
                    <a:pt x="1" y="76"/>
                  </a:lnTo>
                  <a:lnTo>
                    <a:pt x="1" y="70"/>
                  </a:lnTo>
                  <a:lnTo>
                    <a:pt x="1" y="64"/>
                  </a:lnTo>
                  <a:lnTo>
                    <a:pt x="0" y="59"/>
                  </a:lnTo>
                  <a:lnTo>
                    <a:pt x="0" y="54"/>
                  </a:lnTo>
                  <a:lnTo>
                    <a:pt x="1" y="48"/>
                  </a:lnTo>
                  <a:lnTo>
                    <a:pt x="2" y="43"/>
                  </a:lnTo>
                  <a:lnTo>
                    <a:pt x="3" y="37"/>
                  </a:lnTo>
                  <a:lnTo>
                    <a:pt x="5" y="31"/>
                  </a:lnTo>
                  <a:lnTo>
                    <a:pt x="7" y="24"/>
                  </a:lnTo>
                  <a:lnTo>
                    <a:pt x="10" y="17"/>
                  </a:lnTo>
                  <a:lnTo>
                    <a:pt x="14" y="8"/>
                  </a:lnTo>
                  <a:lnTo>
                    <a:pt x="18" y="0"/>
                  </a:lnTo>
                  <a:lnTo>
                    <a:pt x="22" y="10"/>
                  </a:lnTo>
                  <a:lnTo>
                    <a:pt x="26" y="20"/>
                  </a:lnTo>
                  <a:lnTo>
                    <a:pt x="29" y="31"/>
                  </a:lnTo>
                  <a:lnTo>
                    <a:pt x="33" y="41"/>
                  </a:lnTo>
                  <a:lnTo>
                    <a:pt x="36" y="46"/>
                  </a:lnTo>
                  <a:lnTo>
                    <a:pt x="38" y="52"/>
                  </a:lnTo>
                  <a:lnTo>
                    <a:pt x="41" y="57"/>
                  </a:lnTo>
                  <a:lnTo>
                    <a:pt x="43" y="62"/>
                  </a:lnTo>
                  <a:lnTo>
                    <a:pt x="46" y="67"/>
                  </a:lnTo>
                  <a:lnTo>
                    <a:pt x="49" y="72"/>
                  </a:lnTo>
                  <a:lnTo>
                    <a:pt x="52" y="77"/>
                  </a:lnTo>
                  <a:lnTo>
                    <a:pt x="55" y="82"/>
                  </a:lnTo>
                  <a:lnTo>
                    <a:pt x="59" y="86"/>
                  </a:lnTo>
                  <a:lnTo>
                    <a:pt x="63" y="91"/>
                  </a:lnTo>
                  <a:lnTo>
                    <a:pt x="66" y="95"/>
                  </a:lnTo>
                  <a:lnTo>
                    <a:pt x="71" y="100"/>
                  </a:lnTo>
                  <a:lnTo>
                    <a:pt x="75" y="104"/>
                  </a:lnTo>
                  <a:lnTo>
                    <a:pt x="80" y="108"/>
                  </a:lnTo>
                  <a:lnTo>
                    <a:pt x="84" y="112"/>
                  </a:lnTo>
                  <a:lnTo>
                    <a:pt x="90" y="115"/>
                  </a:lnTo>
                  <a:lnTo>
                    <a:pt x="95" y="119"/>
                  </a:lnTo>
                  <a:lnTo>
                    <a:pt x="101" y="122"/>
                  </a:lnTo>
                  <a:lnTo>
                    <a:pt x="107" y="125"/>
                  </a:lnTo>
                  <a:lnTo>
                    <a:pt x="113" y="128"/>
                  </a:lnTo>
                  <a:lnTo>
                    <a:pt x="120" y="131"/>
                  </a:lnTo>
                  <a:lnTo>
                    <a:pt x="127" y="134"/>
                  </a:lnTo>
                  <a:lnTo>
                    <a:pt x="134" y="136"/>
                  </a:lnTo>
                  <a:lnTo>
                    <a:pt x="142" y="138"/>
                  </a:lnTo>
                  <a:lnTo>
                    <a:pt x="151" y="135"/>
                  </a:lnTo>
                  <a:lnTo>
                    <a:pt x="160" y="133"/>
                  </a:lnTo>
                  <a:lnTo>
                    <a:pt x="171" y="130"/>
                  </a:lnTo>
                  <a:lnTo>
                    <a:pt x="181" y="127"/>
                  </a:lnTo>
                  <a:lnTo>
                    <a:pt x="187" y="126"/>
                  </a:lnTo>
                  <a:lnTo>
                    <a:pt x="193" y="125"/>
                  </a:lnTo>
                  <a:lnTo>
                    <a:pt x="198" y="124"/>
                  </a:lnTo>
                  <a:lnTo>
                    <a:pt x="204" y="123"/>
                  </a:lnTo>
                  <a:lnTo>
                    <a:pt x="210" y="122"/>
                  </a:lnTo>
                  <a:lnTo>
                    <a:pt x="216" y="121"/>
                  </a:lnTo>
                  <a:lnTo>
                    <a:pt x="222" y="121"/>
                  </a:lnTo>
                  <a:lnTo>
                    <a:pt x="228" y="120"/>
                  </a:lnTo>
                  <a:lnTo>
                    <a:pt x="234" y="120"/>
                  </a:lnTo>
                  <a:lnTo>
                    <a:pt x="240" y="120"/>
                  </a:lnTo>
                  <a:lnTo>
                    <a:pt x="246" y="120"/>
                  </a:lnTo>
                  <a:lnTo>
                    <a:pt x="252" y="121"/>
                  </a:lnTo>
                  <a:lnTo>
                    <a:pt x="258" y="122"/>
                  </a:lnTo>
                  <a:lnTo>
                    <a:pt x="264" y="123"/>
                  </a:lnTo>
                  <a:lnTo>
                    <a:pt x="270" y="124"/>
                  </a:lnTo>
                  <a:lnTo>
                    <a:pt x="275" y="126"/>
                  </a:lnTo>
                  <a:lnTo>
                    <a:pt x="281" y="128"/>
                  </a:lnTo>
                  <a:lnTo>
                    <a:pt x="286" y="130"/>
                  </a:lnTo>
                  <a:lnTo>
                    <a:pt x="292" y="133"/>
                  </a:lnTo>
                  <a:lnTo>
                    <a:pt x="297" y="136"/>
                  </a:lnTo>
                  <a:lnTo>
                    <a:pt x="302" y="139"/>
                  </a:lnTo>
                  <a:lnTo>
                    <a:pt x="306" y="143"/>
                  </a:lnTo>
                  <a:lnTo>
                    <a:pt x="311" y="148"/>
                  </a:lnTo>
                  <a:lnTo>
                    <a:pt x="316" y="152"/>
                  </a:lnTo>
                  <a:close/>
                </a:path>
              </a:pathLst>
            </a:custGeom>
            <a:solidFill>
              <a:srgbClr val="38201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24" name="Freeform 68"/>
            <p:cNvSpPr>
              <a:spLocks/>
            </p:cNvSpPr>
            <p:nvPr/>
          </p:nvSpPr>
          <p:spPr bwMode="auto">
            <a:xfrm>
              <a:off x="1330" y="3954"/>
              <a:ext cx="69" cy="45"/>
            </a:xfrm>
            <a:custGeom>
              <a:avLst/>
              <a:gdLst>
                <a:gd name="T0" fmla="*/ 0 w 69"/>
                <a:gd name="T1" fmla="*/ 0 h 45"/>
                <a:gd name="T2" fmla="*/ 4 w 69"/>
                <a:gd name="T3" fmla="*/ 33 h 45"/>
                <a:gd name="T4" fmla="*/ 7 w 69"/>
                <a:gd name="T5" fmla="*/ 35 h 45"/>
                <a:gd name="T6" fmla="*/ 10 w 69"/>
                <a:gd name="T7" fmla="*/ 36 h 45"/>
                <a:gd name="T8" fmla="*/ 13 w 69"/>
                <a:gd name="T9" fmla="*/ 37 h 45"/>
                <a:gd name="T10" fmla="*/ 17 w 69"/>
                <a:gd name="T11" fmla="*/ 38 h 45"/>
                <a:gd name="T12" fmla="*/ 21 w 69"/>
                <a:gd name="T13" fmla="*/ 39 h 45"/>
                <a:gd name="T14" fmla="*/ 25 w 69"/>
                <a:gd name="T15" fmla="*/ 40 h 45"/>
                <a:gd name="T16" fmla="*/ 29 w 69"/>
                <a:gd name="T17" fmla="*/ 41 h 45"/>
                <a:gd name="T18" fmla="*/ 34 w 69"/>
                <a:gd name="T19" fmla="*/ 42 h 45"/>
                <a:gd name="T20" fmla="*/ 43 w 69"/>
                <a:gd name="T21" fmla="*/ 43 h 45"/>
                <a:gd name="T22" fmla="*/ 52 w 69"/>
                <a:gd name="T23" fmla="*/ 44 h 45"/>
                <a:gd name="T24" fmla="*/ 61 w 69"/>
                <a:gd name="T25" fmla="*/ 44 h 45"/>
                <a:gd name="T26" fmla="*/ 69 w 69"/>
                <a:gd name="T27" fmla="*/ 45 h 45"/>
                <a:gd name="T28" fmla="*/ 62 w 69"/>
                <a:gd name="T29" fmla="*/ 24 h 45"/>
                <a:gd name="T30" fmla="*/ 0 w 69"/>
                <a:gd name="T31" fmla="*/ 0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9" h="45">
                  <a:moveTo>
                    <a:pt x="0" y="0"/>
                  </a:moveTo>
                  <a:lnTo>
                    <a:pt x="4" y="33"/>
                  </a:lnTo>
                  <a:lnTo>
                    <a:pt x="7" y="35"/>
                  </a:lnTo>
                  <a:lnTo>
                    <a:pt x="10" y="36"/>
                  </a:lnTo>
                  <a:lnTo>
                    <a:pt x="13" y="37"/>
                  </a:lnTo>
                  <a:lnTo>
                    <a:pt x="17" y="38"/>
                  </a:lnTo>
                  <a:lnTo>
                    <a:pt x="21" y="39"/>
                  </a:lnTo>
                  <a:lnTo>
                    <a:pt x="25" y="40"/>
                  </a:lnTo>
                  <a:lnTo>
                    <a:pt x="29" y="41"/>
                  </a:lnTo>
                  <a:lnTo>
                    <a:pt x="34" y="42"/>
                  </a:lnTo>
                  <a:lnTo>
                    <a:pt x="43" y="43"/>
                  </a:lnTo>
                  <a:lnTo>
                    <a:pt x="52" y="44"/>
                  </a:lnTo>
                  <a:lnTo>
                    <a:pt x="61" y="44"/>
                  </a:lnTo>
                  <a:lnTo>
                    <a:pt x="69" y="45"/>
                  </a:lnTo>
                  <a:lnTo>
                    <a:pt x="62" y="24"/>
                  </a:lnTo>
                  <a:lnTo>
                    <a:pt x="0" y="0"/>
                  </a:lnTo>
                  <a:close/>
                </a:path>
              </a:pathLst>
            </a:custGeom>
            <a:solidFill>
              <a:srgbClr val="38201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25" name="Freeform 69"/>
            <p:cNvSpPr>
              <a:spLocks/>
            </p:cNvSpPr>
            <p:nvPr/>
          </p:nvSpPr>
          <p:spPr bwMode="auto">
            <a:xfrm>
              <a:off x="1076" y="1548"/>
              <a:ext cx="559" cy="1000"/>
            </a:xfrm>
            <a:custGeom>
              <a:avLst/>
              <a:gdLst>
                <a:gd name="T0" fmla="*/ 535 w 559"/>
                <a:gd name="T1" fmla="*/ 244 h 1000"/>
                <a:gd name="T2" fmla="*/ 493 w 559"/>
                <a:gd name="T3" fmla="*/ 203 h 1000"/>
                <a:gd name="T4" fmla="*/ 447 w 559"/>
                <a:gd name="T5" fmla="*/ 156 h 1000"/>
                <a:gd name="T6" fmla="*/ 395 w 559"/>
                <a:gd name="T7" fmla="*/ 102 h 1000"/>
                <a:gd name="T8" fmla="*/ 341 w 559"/>
                <a:gd name="T9" fmla="*/ 43 h 1000"/>
                <a:gd name="T10" fmla="*/ 163 w 559"/>
                <a:gd name="T11" fmla="*/ 0 h 1000"/>
                <a:gd name="T12" fmla="*/ 155 w 559"/>
                <a:gd name="T13" fmla="*/ 28 h 1000"/>
                <a:gd name="T14" fmla="*/ 147 w 559"/>
                <a:gd name="T15" fmla="*/ 53 h 1000"/>
                <a:gd name="T16" fmla="*/ 137 w 559"/>
                <a:gd name="T17" fmla="*/ 76 h 1000"/>
                <a:gd name="T18" fmla="*/ 126 w 559"/>
                <a:gd name="T19" fmla="*/ 96 h 1000"/>
                <a:gd name="T20" fmla="*/ 114 w 559"/>
                <a:gd name="T21" fmla="*/ 114 h 1000"/>
                <a:gd name="T22" fmla="*/ 101 w 559"/>
                <a:gd name="T23" fmla="*/ 131 h 1000"/>
                <a:gd name="T24" fmla="*/ 82 w 559"/>
                <a:gd name="T25" fmla="*/ 152 h 1000"/>
                <a:gd name="T26" fmla="*/ 53 w 559"/>
                <a:gd name="T27" fmla="*/ 181 h 1000"/>
                <a:gd name="T28" fmla="*/ 34 w 559"/>
                <a:gd name="T29" fmla="*/ 214 h 1000"/>
                <a:gd name="T30" fmla="*/ 40 w 559"/>
                <a:gd name="T31" fmla="*/ 247 h 1000"/>
                <a:gd name="T32" fmla="*/ 48 w 559"/>
                <a:gd name="T33" fmla="*/ 278 h 1000"/>
                <a:gd name="T34" fmla="*/ 57 w 559"/>
                <a:gd name="T35" fmla="*/ 306 h 1000"/>
                <a:gd name="T36" fmla="*/ 67 w 559"/>
                <a:gd name="T37" fmla="*/ 332 h 1000"/>
                <a:gd name="T38" fmla="*/ 78 w 559"/>
                <a:gd name="T39" fmla="*/ 356 h 1000"/>
                <a:gd name="T40" fmla="*/ 101 w 559"/>
                <a:gd name="T41" fmla="*/ 401 h 1000"/>
                <a:gd name="T42" fmla="*/ 124 w 559"/>
                <a:gd name="T43" fmla="*/ 442 h 1000"/>
                <a:gd name="T44" fmla="*/ 150 w 559"/>
                <a:gd name="T45" fmla="*/ 495 h 1000"/>
                <a:gd name="T46" fmla="*/ 173 w 559"/>
                <a:gd name="T47" fmla="*/ 563 h 1000"/>
                <a:gd name="T48" fmla="*/ 178 w 559"/>
                <a:gd name="T49" fmla="*/ 620 h 1000"/>
                <a:gd name="T50" fmla="*/ 171 w 559"/>
                <a:gd name="T51" fmla="*/ 668 h 1000"/>
                <a:gd name="T52" fmla="*/ 153 w 559"/>
                <a:gd name="T53" fmla="*/ 710 h 1000"/>
                <a:gd name="T54" fmla="*/ 128 w 559"/>
                <a:gd name="T55" fmla="*/ 747 h 1000"/>
                <a:gd name="T56" fmla="*/ 99 w 559"/>
                <a:gd name="T57" fmla="*/ 781 h 1000"/>
                <a:gd name="T58" fmla="*/ 69 w 559"/>
                <a:gd name="T59" fmla="*/ 815 h 1000"/>
                <a:gd name="T60" fmla="*/ 41 w 559"/>
                <a:gd name="T61" fmla="*/ 849 h 1000"/>
                <a:gd name="T62" fmla="*/ 18 w 559"/>
                <a:gd name="T63" fmla="*/ 886 h 1000"/>
                <a:gd name="T64" fmla="*/ 3 w 559"/>
                <a:gd name="T65" fmla="*/ 928 h 1000"/>
                <a:gd name="T66" fmla="*/ 78 w 559"/>
                <a:gd name="T67" fmla="*/ 963 h 1000"/>
                <a:gd name="T68" fmla="*/ 130 w 559"/>
                <a:gd name="T69" fmla="*/ 976 h 1000"/>
                <a:gd name="T70" fmla="*/ 177 w 559"/>
                <a:gd name="T71" fmla="*/ 987 h 1000"/>
                <a:gd name="T72" fmla="*/ 221 w 559"/>
                <a:gd name="T73" fmla="*/ 994 h 1000"/>
                <a:gd name="T74" fmla="*/ 263 w 559"/>
                <a:gd name="T75" fmla="*/ 999 h 1000"/>
                <a:gd name="T76" fmla="*/ 304 w 559"/>
                <a:gd name="T77" fmla="*/ 1000 h 1000"/>
                <a:gd name="T78" fmla="*/ 347 w 559"/>
                <a:gd name="T79" fmla="*/ 996 h 1000"/>
                <a:gd name="T80" fmla="*/ 391 w 559"/>
                <a:gd name="T81" fmla="*/ 989 h 1000"/>
                <a:gd name="T82" fmla="*/ 440 w 559"/>
                <a:gd name="T83" fmla="*/ 976 h 1000"/>
                <a:gd name="T84" fmla="*/ 493 w 559"/>
                <a:gd name="T85" fmla="*/ 958 h 1000"/>
                <a:gd name="T86" fmla="*/ 508 w 559"/>
                <a:gd name="T87" fmla="*/ 925 h 1000"/>
                <a:gd name="T88" fmla="*/ 498 w 559"/>
                <a:gd name="T89" fmla="*/ 887 h 1000"/>
                <a:gd name="T90" fmla="*/ 486 w 559"/>
                <a:gd name="T91" fmla="*/ 849 h 1000"/>
                <a:gd name="T92" fmla="*/ 459 w 559"/>
                <a:gd name="T93" fmla="*/ 773 h 1000"/>
                <a:gd name="T94" fmla="*/ 442 w 559"/>
                <a:gd name="T95" fmla="*/ 722 h 1000"/>
                <a:gd name="T96" fmla="*/ 431 w 559"/>
                <a:gd name="T97" fmla="*/ 684 h 1000"/>
                <a:gd name="T98" fmla="*/ 423 w 559"/>
                <a:gd name="T99" fmla="*/ 644 h 1000"/>
                <a:gd name="T100" fmla="*/ 420 w 559"/>
                <a:gd name="T101" fmla="*/ 604 h 1000"/>
                <a:gd name="T102" fmla="*/ 421 w 559"/>
                <a:gd name="T103" fmla="*/ 563 h 1000"/>
                <a:gd name="T104" fmla="*/ 426 w 559"/>
                <a:gd name="T105" fmla="*/ 526 h 1000"/>
                <a:gd name="T106" fmla="*/ 435 w 559"/>
                <a:gd name="T107" fmla="*/ 501 h 1000"/>
                <a:gd name="T108" fmla="*/ 447 w 559"/>
                <a:gd name="T109" fmla="*/ 478 h 1000"/>
                <a:gd name="T110" fmla="*/ 461 w 559"/>
                <a:gd name="T111" fmla="*/ 457 h 1000"/>
                <a:gd name="T112" fmla="*/ 482 w 559"/>
                <a:gd name="T113" fmla="*/ 429 h 1000"/>
                <a:gd name="T114" fmla="*/ 504 w 559"/>
                <a:gd name="T115" fmla="*/ 400 h 1000"/>
                <a:gd name="T116" fmla="*/ 520 w 559"/>
                <a:gd name="T117" fmla="*/ 376 h 1000"/>
                <a:gd name="T118" fmla="*/ 535 w 559"/>
                <a:gd name="T119" fmla="*/ 351 h 1000"/>
                <a:gd name="T120" fmla="*/ 547 w 559"/>
                <a:gd name="T121" fmla="*/ 322 h 1000"/>
                <a:gd name="T122" fmla="*/ 556 w 559"/>
                <a:gd name="T123" fmla="*/ 290 h 10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559" h="1000">
                  <a:moveTo>
                    <a:pt x="559" y="266"/>
                  </a:moveTo>
                  <a:lnTo>
                    <a:pt x="547" y="255"/>
                  </a:lnTo>
                  <a:lnTo>
                    <a:pt x="535" y="244"/>
                  </a:lnTo>
                  <a:lnTo>
                    <a:pt x="522" y="231"/>
                  </a:lnTo>
                  <a:lnTo>
                    <a:pt x="508" y="217"/>
                  </a:lnTo>
                  <a:lnTo>
                    <a:pt x="493" y="203"/>
                  </a:lnTo>
                  <a:lnTo>
                    <a:pt x="478" y="188"/>
                  </a:lnTo>
                  <a:lnTo>
                    <a:pt x="463" y="172"/>
                  </a:lnTo>
                  <a:lnTo>
                    <a:pt x="447" y="156"/>
                  </a:lnTo>
                  <a:lnTo>
                    <a:pt x="430" y="139"/>
                  </a:lnTo>
                  <a:lnTo>
                    <a:pt x="413" y="121"/>
                  </a:lnTo>
                  <a:lnTo>
                    <a:pt x="395" y="102"/>
                  </a:lnTo>
                  <a:lnTo>
                    <a:pt x="378" y="83"/>
                  </a:lnTo>
                  <a:lnTo>
                    <a:pt x="359" y="63"/>
                  </a:lnTo>
                  <a:lnTo>
                    <a:pt x="341" y="43"/>
                  </a:lnTo>
                  <a:lnTo>
                    <a:pt x="322" y="22"/>
                  </a:lnTo>
                  <a:lnTo>
                    <a:pt x="303" y="0"/>
                  </a:lnTo>
                  <a:lnTo>
                    <a:pt x="163" y="0"/>
                  </a:lnTo>
                  <a:lnTo>
                    <a:pt x="161" y="10"/>
                  </a:lnTo>
                  <a:lnTo>
                    <a:pt x="158" y="19"/>
                  </a:lnTo>
                  <a:lnTo>
                    <a:pt x="155" y="28"/>
                  </a:lnTo>
                  <a:lnTo>
                    <a:pt x="153" y="37"/>
                  </a:lnTo>
                  <a:lnTo>
                    <a:pt x="150" y="45"/>
                  </a:lnTo>
                  <a:lnTo>
                    <a:pt x="147" y="53"/>
                  </a:lnTo>
                  <a:lnTo>
                    <a:pt x="144" y="61"/>
                  </a:lnTo>
                  <a:lnTo>
                    <a:pt x="140" y="69"/>
                  </a:lnTo>
                  <a:lnTo>
                    <a:pt x="137" y="76"/>
                  </a:lnTo>
                  <a:lnTo>
                    <a:pt x="133" y="83"/>
                  </a:lnTo>
                  <a:lnTo>
                    <a:pt x="130" y="89"/>
                  </a:lnTo>
                  <a:lnTo>
                    <a:pt x="126" y="96"/>
                  </a:lnTo>
                  <a:lnTo>
                    <a:pt x="122" y="102"/>
                  </a:lnTo>
                  <a:lnTo>
                    <a:pt x="118" y="108"/>
                  </a:lnTo>
                  <a:lnTo>
                    <a:pt x="114" y="114"/>
                  </a:lnTo>
                  <a:lnTo>
                    <a:pt x="109" y="120"/>
                  </a:lnTo>
                  <a:lnTo>
                    <a:pt x="105" y="125"/>
                  </a:lnTo>
                  <a:lnTo>
                    <a:pt x="101" y="131"/>
                  </a:lnTo>
                  <a:lnTo>
                    <a:pt x="96" y="136"/>
                  </a:lnTo>
                  <a:lnTo>
                    <a:pt x="92" y="141"/>
                  </a:lnTo>
                  <a:lnTo>
                    <a:pt x="82" y="152"/>
                  </a:lnTo>
                  <a:lnTo>
                    <a:pt x="72" y="162"/>
                  </a:lnTo>
                  <a:lnTo>
                    <a:pt x="63" y="172"/>
                  </a:lnTo>
                  <a:lnTo>
                    <a:pt x="53" y="181"/>
                  </a:lnTo>
                  <a:lnTo>
                    <a:pt x="42" y="192"/>
                  </a:lnTo>
                  <a:lnTo>
                    <a:pt x="32" y="202"/>
                  </a:lnTo>
                  <a:lnTo>
                    <a:pt x="34" y="214"/>
                  </a:lnTo>
                  <a:lnTo>
                    <a:pt x="36" y="225"/>
                  </a:lnTo>
                  <a:lnTo>
                    <a:pt x="38" y="237"/>
                  </a:lnTo>
                  <a:lnTo>
                    <a:pt x="40" y="247"/>
                  </a:lnTo>
                  <a:lnTo>
                    <a:pt x="43" y="258"/>
                  </a:lnTo>
                  <a:lnTo>
                    <a:pt x="45" y="268"/>
                  </a:lnTo>
                  <a:lnTo>
                    <a:pt x="48" y="278"/>
                  </a:lnTo>
                  <a:lnTo>
                    <a:pt x="51" y="288"/>
                  </a:lnTo>
                  <a:lnTo>
                    <a:pt x="54" y="297"/>
                  </a:lnTo>
                  <a:lnTo>
                    <a:pt x="57" y="306"/>
                  </a:lnTo>
                  <a:lnTo>
                    <a:pt x="60" y="315"/>
                  </a:lnTo>
                  <a:lnTo>
                    <a:pt x="64" y="324"/>
                  </a:lnTo>
                  <a:lnTo>
                    <a:pt x="67" y="332"/>
                  </a:lnTo>
                  <a:lnTo>
                    <a:pt x="71" y="341"/>
                  </a:lnTo>
                  <a:lnTo>
                    <a:pt x="74" y="348"/>
                  </a:lnTo>
                  <a:lnTo>
                    <a:pt x="78" y="356"/>
                  </a:lnTo>
                  <a:lnTo>
                    <a:pt x="85" y="372"/>
                  </a:lnTo>
                  <a:lnTo>
                    <a:pt x="93" y="386"/>
                  </a:lnTo>
                  <a:lnTo>
                    <a:pt x="101" y="401"/>
                  </a:lnTo>
                  <a:lnTo>
                    <a:pt x="109" y="415"/>
                  </a:lnTo>
                  <a:lnTo>
                    <a:pt x="116" y="429"/>
                  </a:lnTo>
                  <a:lnTo>
                    <a:pt x="124" y="442"/>
                  </a:lnTo>
                  <a:lnTo>
                    <a:pt x="131" y="456"/>
                  </a:lnTo>
                  <a:lnTo>
                    <a:pt x="138" y="470"/>
                  </a:lnTo>
                  <a:lnTo>
                    <a:pt x="150" y="495"/>
                  </a:lnTo>
                  <a:lnTo>
                    <a:pt x="159" y="519"/>
                  </a:lnTo>
                  <a:lnTo>
                    <a:pt x="167" y="541"/>
                  </a:lnTo>
                  <a:lnTo>
                    <a:pt x="173" y="563"/>
                  </a:lnTo>
                  <a:lnTo>
                    <a:pt x="176" y="583"/>
                  </a:lnTo>
                  <a:lnTo>
                    <a:pt x="178" y="602"/>
                  </a:lnTo>
                  <a:lnTo>
                    <a:pt x="178" y="620"/>
                  </a:lnTo>
                  <a:lnTo>
                    <a:pt x="177" y="637"/>
                  </a:lnTo>
                  <a:lnTo>
                    <a:pt x="175" y="653"/>
                  </a:lnTo>
                  <a:lnTo>
                    <a:pt x="171" y="668"/>
                  </a:lnTo>
                  <a:lnTo>
                    <a:pt x="166" y="683"/>
                  </a:lnTo>
                  <a:lnTo>
                    <a:pt x="160" y="697"/>
                  </a:lnTo>
                  <a:lnTo>
                    <a:pt x="153" y="710"/>
                  </a:lnTo>
                  <a:lnTo>
                    <a:pt x="146" y="723"/>
                  </a:lnTo>
                  <a:lnTo>
                    <a:pt x="137" y="735"/>
                  </a:lnTo>
                  <a:lnTo>
                    <a:pt x="128" y="747"/>
                  </a:lnTo>
                  <a:lnTo>
                    <a:pt x="119" y="759"/>
                  </a:lnTo>
                  <a:lnTo>
                    <a:pt x="109" y="770"/>
                  </a:lnTo>
                  <a:lnTo>
                    <a:pt x="99" y="781"/>
                  </a:lnTo>
                  <a:lnTo>
                    <a:pt x="89" y="793"/>
                  </a:lnTo>
                  <a:lnTo>
                    <a:pt x="79" y="804"/>
                  </a:lnTo>
                  <a:lnTo>
                    <a:pt x="69" y="815"/>
                  </a:lnTo>
                  <a:lnTo>
                    <a:pt x="59" y="826"/>
                  </a:lnTo>
                  <a:lnTo>
                    <a:pt x="50" y="837"/>
                  </a:lnTo>
                  <a:lnTo>
                    <a:pt x="41" y="849"/>
                  </a:lnTo>
                  <a:lnTo>
                    <a:pt x="33" y="861"/>
                  </a:lnTo>
                  <a:lnTo>
                    <a:pt x="25" y="873"/>
                  </a:lnTo>
                  <a:lnTo>
                    <a:pt x="18" y="886"/>
                  </a:lnTo>
                  <a:lnTo>
                    <a:pt x="12" y="899"/>
                  </a:lnTo>
                  <a:lnTo>
                    <a:pt x="7" y="913"/>
                  </a:lnTo>
                  <a:lnTo>
                    <a:pt x="3" y="928"/>
                  </a:lnTo>
                  <a:lnTo>
                    <a:pt x="0" y="943"/>
                  </a:lnTo>
                  <a:lnTo>
                    <a:pt x="41" y="953"/>
                  </a:lnTo>
                  <a:lnTo>
                    <a:pt x="78" y="963"/>
                  </a:lnTo>
                  <a:lnTo>
                    <a:pt x="96" y="968"/>
                  </a:lnTo>
                  <a:lnTo>
                    <a:pt x="113" y="972"/>
                  </a:lnTo>
                  <a:lnTo>
                    <a:pt x="130" y="976"/>
                  </a:lnTo>
                  <a:lnTo>
                    <a:pt x="146" y="980"/>
                  </a:lnTo>
                  <a:lnTo>
                    <a:pt x="162" y="983"/>
                  </a:lnTo>
                  <a:lnTo>
                    <a:pt x="177" y="987"/>
                  </a:lnTo>
                  <a:lnTo>
                    <a:pt x="192" y="989"/>
                  </a:lnTo>
                  <a:lnTo>
                    <a:pt x="206" y="992"/>
                  </a:lnTo>
                  <a:lnTo>
                    <a:pt x="221" y="994"/>
                  </a:lnTo>
                  <a:lnTo>
                    <a:pt x="235" y="996"/>
                  </a:lnTo>
                  <a:lnTo>
                    <a:pt x="249" y="998"/>
                  </a:lnTo>
                  <a:lnTo>
                    <a:pt x="263" y="999"/>
                  </a:lnTo>
                  <a:lnTo>
                    <a:pt x="276" y="1000"/>
                  </a:lnTo>
                  <a:lnTo>
                    <a:pt x="290" y="1000"/>
                  </a:lnTo>
                  <a:lnTo>
                    <a:pt x="304" y="1000"/>
                  </a:lnTo>
                  <a:lnTo>
                    <a:pt x="318" y="999"/>
                  </a:lnTo>
                  <a:lnTo>
                    <a:pt x="332" y="998"/>
                  </a:lnTo>
                  <a:lnTo>
                    <a:pt x="347" y="996"/>
                  </a:lnTo>
                  <a:lnTo>
                    <a:pt x="361" y="994"/>
                  </a:lnTo>
                  <a:lnTo>
                    <a:pt x="376" y="992"/>
                  </a:lnTo>
                  <a:lnTo>
                    <a:pt x="391" y="989"/>
                  </a:lnTo>
                  <a:lnTo>
                    <a:pt x="407" y="985"/>
                  </a:lnTo>
                  <a:lnTo>
                    <a:pt x="423" y="981"/>
                  </a:lnTo>
                  <a:lnTo>
                    <a:pt x="440" y="976"/>
                  </a:lnTo>
                  <a:lnTo>
                    <a:pt x="457" y="970"/>
                  </a:lnTo>
                  <a:lnTo>
                    <a:pt x="475" y="964"/>
                  </a:lnTo>
                  <a:lnTo>
                    <a:pt x="493" y="958"/>
                  </a:lnTo>
                  <a:lnTo>
                    <a:pt x="512" y="950"/>
                  </a:lnTo>
                  <a:lnTo>
                    <a:pt x="510" y="937"/>
                  </a:lnTo>
                  <a:lnTo>
                    <a:pt x="508" y="925"/>
                  </a:lnTo>
                  <a:lnTo>
                    <a:pt x="505" y="912"/>
                  </a:lnTo>
                  <a:lnTo>
                    <a:pt x="502" y="899"/>
                  </a:lnTo>
                  <a:lnTo>
                    <a:pt x="498" y="887"/>
                  </a:lnTo>
                  <a:lnTo>
                    <a:pt x="495" y="874"/>
                  </a:lnTo>
                  <a:lnTo>
                    <a:pt x="491" y="861"/>
                  </a:lnTo>
                  <a:lnTo>
                    <a:pt x="486" y="849"/>
                  </a:lnTo>
                  <a:lnTo>
                    <a:pt x="478" y="823"/>
                  </a:lnTo>
                  <a:lnTo>
                    <a:pt x="469" y="798"/>
                  </a:lnTo>
                  <a:lnTo>
                    <a:pt x="459" y="773"/>
                  </a:lnTo>
                  <a:lnTo>
                    <a:pt x="451" y="748"/>
                  </a:lnTo>
                  <a:lnTo>
                    <a:pt x="446" y="735"/>
                  </a:lnTo>
                  <a:lnTo>
                    <a:pt x="442" y="722"/>
                  </a:lnTo>
                  <a:lnTo>
                    <a:pt x="438" y="710"/>
                  </a:lnTo>
                  <a:lnTo>
                    <a:pt x="435" y="697"/>
                  </a:lnTo>
                  <a:lnTo>
                    <a:pt x="431" y="684"/>
                  </a:lnTo>
                  <a:lnTo>
                    <a:pt x="428" y="671"/>
                  </a:lnTo>
                  <a:lnTo>
                    <a:pt x="426" y="658"/>
                  </a:lnTo>
                  <a:lnTo>
                    <a:pt x="423" y="644"/>
                  </a:lnTo>
                  <a:lnTo>
                    <a:pt x="422" y="631"/>
                  </a:lnTo>
                  <a:lnTo>
                    <a:pt x="420" y="618"/>
                  </a:lnTo>
                  <a:lnTo>
                    <a:pt x="420" y="604"/>
                  </a:lnTo>
                  <a:lnTo>
                    <a:pt x="419" y="590"/>
                  </a:lnTo>
                  <a:lnTo>
                    <a:pt x="420" y="577"/>
                  </a:lnTo>
                  <a:lnTo>
                    <a:pt x="421" y="563"/>
                  </a:lnTo>
                  <a:lnTo>
                    <a:pt x="422" y="549"/>
                  </a:lnTo>
                  <a:lnTo>
                    <a:pt x="424" y="534"/>
                  </a:lnTo>
                  <a:lnTo>
                    <a:pt x="426" y="526"/>
                  </a:lnTo>
                  <a:lnTo>
                    <a:pt x="429" y="517"/>
                  </a:lnTo>
                  <a:lnTo>
                    <a:pt x="432" y="509"/>
                  </a:lnTo>
                  <a:lnTo>
                    <a:pt x="435" y="501"/>
                  </a:lnTo>
                  <a:lnTo>
                    <a:pt x="438" y="493"/>
                  </a:lnTo>
                  <a:lnTo>
                    <a:pt x="442" y="485"/>
                  </a:lnTo>
                  <a:lnTo>
                    <a:pt x="447" y="478"/>
                  </a:lnTo>
                  <a:lnTo>
                    <a:pt x="451" y="471"/>
                  </a:lnTo>
                  <a:lnTo>
                    <a:pt x="456" y="463"/>
                  </a:lnTo>
                  <a:lnTo>
                    <a:pt x="461" y="457"/>
                  </a:lnTo>
                  <a:lnTo>
                    <a:pt x="466" y="449"/>
                  </a:lnTo>
                  <a:lnTo>
                    <a:pt x="471" y="443"/>
                  </a:lnTo>
                  <a:lnTo>
                    <a:pt x="482" y="429"/>
                  </a:lnTo>
                  <a:lnTo>
                    <a:pt x="493" y="414"/>
                  </a:lnTo>
                  <a:lnTo>
                    <a:pt x="499" y="407"/>
                  </a:lnTo>
                  <a:lnTo>
                    <a:pt x="504" y="400"/>
                  </a:lnTo>
                  <a:lnTo>
                    <a:pt x="510" y="392"/>
                  </a:lnTo>
                  <a:lnTo>
                    <a:pt x="515" y="384"/>
                  </a:lnTo>
                  <a:lnTo>
                    <a:pt x="520" y="376"/>
                  </a:lnTo>
                  <a:lnTo>
                    <a:pt x="525" y="368"/>
                  </a:lnTo>
                  <a:lnTo>
                    <a:pt x="530" y="360"/>
                  </a:lnTo>
                  <a:lnTo>
                    <a:pt x="535" y="351"/>
                  </a:lnTo>
                  <a:lnTo>
                    <a:pt x="539" y="342"/>
                  </a:lnTo>
                  <a:lnTo>
                    <a:pt x="543" y="332"/>
                  </a:lnTo>
                  <a:lnTo>
                    <a:pt x="547" y="322"/>
                  </a:lnTo>
                  <a:lnTo>
                    <a:pt x="550" y="312"/>
                  </a:lnTo>
                  <a:lnTo>
                    <a:pt x="553" y="302"/>
                  </a:lnTo>
                  <a:lnTo>
                    <a:pt x="556" y="290"/>
                  </a:lnTo>
                  <a:lnTo>
                    <a:pt x="558" y="279"/>
                  </a:lnTo>
                  <a:lnTo>
                    <a:pt x="559" y="266"/>
                  </a:lnTo>
                  <a:close/>
                </a:path>
              </a:pathLst>
            </a:custGeom>
            <a:solidFill>
              <a:srgbClr val="EBAA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26" name="Freeform 70"/>
            <p:cNvSpPr>
              <a:spLocks/>
            </p:cNvSpPr>
            <p:nvPr/>
          </p:nvSpPr>
          <p:spPr bwMode="auto">
            <a:xfrm>
              <a:off x="1123" y="1540"/>
              <a:ext cx="387" cy="72"/>
            </a:xfrm>
            <a:custGeom>
              <a:avLst/>
              <a:gdLst>
                <a:gd name="T0" fmla="*/ 255 w 387"/>
                <a:gd name="T1" fmla="*/ 8 h 72"/>
                <a:gd name="T2" fmla="*/ 257 w 387"/>
                <a:gd name="T3" fmla="*/ 10 h 72"/>
                <a:gd name="T4" fmla="*/ 260 w 387"/>
                <a:gd name="T5" fmla="*/ 13 h 72"/>
                <a:gd name="T6" fmla="*/ 263 w 387"/>
                <a:gd name="T7" fmla="*/ 15 h 72"/>
                <a:gd name="T8" fmla="*/ 266 w 387"/>
                <a:gd name="T9" fmla="*/ 18 h 72"/>
                <a:gd name="T10" fmla="*/ 269 w 387"/>
                <a:gd name="T11" fmla="*/ 21 h 72"/>
                <a:gd name="T12" fmla="*/ 273 w 387"/>
                <a:gd name="T13" fmla="*/ 24 h 72"/>
                <a:gd name="T14" fmla="*/ 276 w 387"/>
                <a:gd name="T15" fmla="*/ 26 h 72"/>
                <a:gd name="T16" fmla="*/ 279 w 387"/>
                <a:gd name="T17" fmla="*/ 29 h 72"/>
                <a:gd name="T18" fmla="*/ 283 w 387"/>
                <a:gd name="T19" fmla="*/ 31 h 72"/>
                <a:gd name="T20" fmla="*/ 287 w 387"/>
                <a:gd name="T21" fmla="*/ 34 h 72"/>
                <a:gd name="T22" fmla="*/ 291 w 387"/>
                <a:gd name="T23" fmla="*/ 36 h 72"/>
                <a:gd name="T24" fmla="*/ 295 w 387"/>
                <a:gd name="T25" fmla="*/ 38 h 72"/>
                <a:gd name="T26" fmla="*/ 303 w 387"/>
                <a:gd name="T27" fmla="*/ 43 h 72"/>
                <a:gd name="T28" fmla="*/ 312 w 387"/>
                <a:gd name="T29" fmla="*/ 47 h 72"/>
                <a:gd name="T30" fmla="*/ 321 w 387"/>
                <a:gd name="T31" fmla="*/ 51 h 72"/>
                <a:gd name="T32" fmla="*/ 331 w 387"/>
                <a:gd name="T33" fmla="*/ 54 h 72"/>
                <a:gd name="T34" fmla="*/ 341 w 387"/>
                <a:gd name="T35" fmla="*/ 58 h 72"/>
                <a:gd name="T36" fmla="*/ 351 w 387"/>
                <a:gd name="T37" fmla="*/ 61 h 72"/>
                <a:gd name="T38" fmla="*/ 361 w 387"/>
                <a:gd name="T39" fmla="*/ 64 h 72"/>
                <a:gd name="T40" fmla="*/ 372 w 387"/>
                <a:gd name="T41" fmla="*/ 67 h 72"/>
                <a:gd name="T42" fmla="*/ 383 w 387"/>
                <a:gd name="T43" fmla="*/ 69 h 72"/>
                <a:gd name="T44" fmla="*/ 387 w 387"/>
                <a:gd name="T45" fmla="*/ 72 h 72"/>
                <a:gd name="T46" fmla="*/ 0 w 387"/>
                <a:gd name="T47" fmla="*/ 65 h 72"/>
                <a:gd name="T48" fmla="*/ 7 w 387"/>
                <a:gd name="T49" fmla="*/ 62 h 72"/>
                <a:gd name="T50" fmla="*/ 14 w 387"/>
                <a:gd name="T51" fmla="*/ 59 h 72"/>
                <a:gd name="T52" fmla="*/ 20 w 387"/>
                <a:gd name="T53" fmla="*/ 56 h 72"/>
                <a:gd name="T54" fmla="*/ 27 w 387"/>
                <a:gd name="T55" fmla="*/ 53 h 72"/>
                <a:gd name="T56" fmla="*/ 33 w 387"/>
                <a:gd name="T57" fmla="*/ 50 h 72"/>
                <a:gd name="T58" fmla="*/ 38 w 387"/>
                <a:gd name="T59" fmla="*/ 46 h 72"/>
                <a:gd name="T60" fmla="*/ 43 w 387"/>
                <a:gd name="T61" fmla="*/ 43 h 72"/>
                <a:gd name="T62" fmla="*/ 48 w 387"/>
                <a:gd name="T63" fmla="*/ 39 h 72"/>
                <a:gd name="T64" fmla="*/ 53 w 387"/>
                <a:gd name="T65" fmla="*/ 35 h 72"/>
                <a:gd name="T66" fmla="*/ 57 w 387"/>
                <a:gd name="T67" fmla="*/ 31 h 72"/>
                <a:gd name="T68" fmla="*/ 61 w 387"/>
                <a:gd name="T69" fmla="*/ 27 h 72"/>
                <a:gd name="T70" fmla="*/ 65 w 387"/>
                <a:gd name="T71" fmla="*/ 23 h 72"/>
                <a:gd name="T72" fmla="*/ 68 w 387"/>
                <a:gd name="T73" fmla="*/ 19 h 72"/>
                <a:gd name="T74" fmla="*/ 72 w 387"/>
                <a:gd name="T75" fmla="*/ 14 h 72"/>
                <a:gd name="T76" fmla="*/ 75 w 387"/>
                <a:gd name="T77" fmla="*/ 10 h 72"/>
                <a:gd name="T78" fmla="*/ 82 w 387"/>
                <a:gd name="T79" fmla="*/ 0 h 72"/>
                <a:gd name="T80" fmla="*/ 251 w 387"/>
                <a:gd name="T81" fmla="*/ 2 h 72"/>
                <a:gd name="T82" fmla="*/ 255 w 387"/>
                <a:gd name="T83" fmla="*/ 8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387" h="72">
                  <a:moveTo>
                    <a:pt x="255" y="8"/>
                  </a:moveTo>
                  <a:lnTo>
                    <a:pt x="257" y="10"/>
                  </a:lnTo>
                  <a:lnTo>
                    <a:pt x="260" y="13"/>
                  </a:lnTo>
                  <a:lnTo>
                    <a:pt x="263" y="15"/>
                  </a:lnTo>
                  <a:lnTo>
                    <a:pt x="266" y="18"/>
                  </a:lnTo>
                  <a:lnTo>
                    <a:pt x="269" y="21"/>
                  </a:lnTo>
                  <a:lnTo>
                    <a:pt x="273" y="24"/>
                  </a:lnTo>
                  <a:lnTo>
                    <a:pt x="276" y="26"/>
                  </a:lnTo>
                  <a:lnTo>
                    <a:pt x="279" y="29"/>
                  </a:lnTo>
                  <a:lnTo>
                    <a:pt x="283" y="31"/>
                  </a:lnTo>
                  <a:lnTo>
                    <a:pt x="287" y="34"/>
                  </a:lnTo>
                  <a:lnTo>
                    <a:pt x="291" y="36"/>
                  </a:lnTo>
                  <a:lnTo>
                    <a:pt x="295" y="38"/>
                  </a:lnTo>
                  <a:lnTo>
                    <a:pt x="303" y="43"/>
                  </a:lnTo>
                  <a:lnTo>
                    <a:pt x="312" y="47"/>
                  </a:lnTo>
                  <a:lnTo>
                    <a:pt x="321" y="51"/>
                  </a:lnTo>
                  <a:lnTo>
                    <a:pt x="331" y="54"/>
                  </a:lnTo>
                  <a:lnTo>
                    <a:pt x="341" y="58"/>
                  </a:lnTo>
                  <a:lnTo>
                    <a:pt x="351" y="61"/>
                  </a:lnTo>
                  <a:lnTo>
                    <a:pt x="361" y="64"/>
                  </a:lnTo>
                  <a:lnTo>
                    <a:pt x="372" y="67"/>
                  </a:lnTo>
                  <a:lnTo>
                    <a:pt x="383" y="69"/>
                  </a:lnTo>
                  <a:lnTo>
                    <a:pt x="387" y="72"/>
                  </a:lnTo>
                  <a:lnTo>
                    <a:pt x="0" y="65"/>
                  </a:lnTo>
                  <a:lnTo>
                    <a:pt x="7" y="62"/>
                  </a:lnTo>
                  <a:lnTo>
                    <a:pt x="14" y="59"/>
                  </a:lnTo>
                  <a:lnTo>
                    <a:pt x="20" y="56"/>
                  </a:lnTo>
                  <a:lnTo>
                    <a:pt x="27" y="53"/>
                  </a:lnTo>
                  <a:lnTo>
                    <a:pt x="33" y="50"/>
                  </a:lnTo>
                  <a:lnTo>
                    <a:pt x="38" y="46"/>
                  </a:lnTo>
                  <a:lnTo>
                    <a:pt x="43" y="43"/>
                  </a:lnTo>
                  <a:lnTo>
                    <a:pt x="48" y="39"/>
                  </a:lnTo>
                  <a:lnTo>
                    <a:pt x="53" y="35"/>
                  </a:lnTo>
                  <a:lnTo>
                    <a:pt x="57" y="31"/>
                  </a:lnTo>
                  <a:lnTo>
                    <a:pt x="61" y="27"/>
                  </a:lnTo>
                  <a:lnTo>
                    <a:pt x="65" y="23"/>
                  </a:lnTo>
                  <a:lnTo>
                    <a:pt x="68" y="19"/>
                  </a:lnTo>
                  <a:lnTo>
                    <a:pt x="72" y="14"/>
                  </a:lnTo>
                  <a:lnTo>
                    <a:pt x="75" y="10"/>
                  </a:lnTo>
                  <a:lnTo>
                    <a:pt x="82" y="0"/>
                  </a:lnTo>
                  <a:lnTo>
                    <a:pt x="251" y="2"/>
                  </a:lnTo>
                  <a:lnTo>
                    <a:pt x="255" y="8"/>
                  </a:lnTo>
                  <a:close/>
                </a:path>
              </a:pathLst>
            </a:custGeom>
            <a:solidFill>
              <a:srgbClr val="EBAA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27" name="Freeform 71"/>
            <p:cNvSpPr>
              <a:spLocks/>
            </p:cNvSpPr>
            <p:nvPr/>
          </p:nvSpPr>
          <p:spPr bwMode="auto">
            <a:xfrm>
              <a:off x="1337" y="2330"/>
              <a:ext cx="277" cy="879"/>
            </a:xfrm>
            <a:custGeom>
              <a:avLst/>
              <a:gdLst>
                <a:gd name="T0" fmla="*/ 17 w 277"/>
                <a:gd name="T1" fmla="*/ 34 h 879"/>
                <a:gd name="T2" fmla="*/ 13 w 277"/>
                <a:gd name="T3" fmla="*/ 61 h 879"/>
                <a:gd name="T4" fmla="*/ 10 w 277"/>
                <a:gd name="T5" fmla="*/ 97 h 879"/>
                <a:gd name="T6" fmla="*/ 8 w 277"/>
                <a:gd name="T7" fmla="*/ 139 h 879"/>
                <a:gd name="T8" fmla="*/ 5 w 277"/>
                <a:gd name="T9" fmla="*/ 188 h 879"/>
                <a:gd name="T10" fmla="*/ 4 w 277"/>
                <a:gd name="T11" fmla="*/ 241 h 879"/>
                <a:gd name="T12" fmla="*/ 2 w 277"/>
                <a:gd name="T13" fmla="*/ 327 h 879"/>
                <a:gd name="T14" fmla="*/ 1 w 277"/>
                <a:gd name="T15" fmla="*/ 448 h 879"/>
                <a:gd name="T16" fmla="*/ 0 w 277"/>
                <a:gd name="T17" fmla="*/ 566 h 879"/>
                <a:gd name="T18" fmla="*/ 1 w 277"/>
                <a:gd name="T19" fmla="*/ 671 h 879"/>
                <a:gd name="T20" fmla="*/ 3 w 277"/>
                <a:gd name="T21" fmla="*/ 755 h 879"/>
                <a:gd name="T22" fmla="*/ 6 w 277"/>
                <a:gd name="T23" fmla="*/ 797 h 879"/>
                <a:gd name="T24" fmla="*/ 13 w 277"/>
                <a:gd name="T25" fmla="*/ 817 h 879"/>
                <a:gd name="T26" fmla="*/ 22 w 277"/>
                <a:gd name="T27" fmla="*/ 835 h 879"/>
                <a:gd name="T28" fmla="*/ 32 w 277"/>
                <a:gd name="T29" fmla="*/ 849 h 879"/>
                <a:gd name="T30" fmla="*/ 43 w 277"/>
                <a:gd name="T31" fmla="*/ 860 h 879"/>
                <a:gd name="T32" fmla="*/ 56 w 277"/>
                <a:gd name="T33" fmla="*/ 869 h 879"/>
                <a:gd name="T34" fmla="*/ 69 w 277"/>
                <a:gd name="T35" fmla="*/ 875 h 879"/>
                <a:gd name="T36" fmla="*/ 82 w 277"/>
                <a:gd name="T37" fmla="*/ 878 h 879"/>
                <a:gd name="T38" fmla="*/ 96 w 277"/>
                <a:gd name="T39" fmla="*/ 879 h 879"/>
                <a:gd name="T40" fmla="*/ 109 w 277"/>
                <a:gd name="T41" fmla="*/ 877 h 879"/>
                <a:gd name="T42" fmla="*/ 121 w 277"/>
                <a:gd name="T43" fmla="*/ 873 h 879"/>
                <a:gd name="T44" fmla="*/ 132 w 277"/>
                <a:gd name="T45" fmla="*/ 867 h 879"/>
                <a:gd name="T46" fmla="*/ 142 w 277"/>
                <a:gd name="T47" fmla="*/ 858 h 879"/>
                <a:gd name="T48" fmla="*/ 149 w 277"/>
                <a:gd name="T49" fmla="*/ 847 h 879"/>
                <a:gd name="T50" fmla="*/ 155 w 277"/>
                <a:gd name="T51" fmla="*/ 833 h 879"/>
                <a:gd name="T52" fmla="*/ 158 w 277"/>
                <a:gd name="T53" fmla="*/ 818 h 879"/>
                <a:gd name="T54" fmla="*/ 162 w 277"/>
                <a:gd name="T55" fmla="*/ 786 h 879"/>
                <a:gd name="T56" fmla="*/ 171 w 277"/>
                <a:gd name="T57" fmla="*/ 737 h 879"/>
                <a:gd name="T58" fmla="*/ 182 w 277"/>
                <a:gd name="T59" fmla="*/ 687 h 879"/>
                <a:gd name="T60" fmla="*/ 195 w 277"/>
                <a:gd name="T61" fmla="*/ 636 h 879"/>
                <a:gd name="T62" fmla="*/ 215 w 277"/>
                <a:gd name="T63" fmla="*/ 559 h 879"/>
                <a:gd name="T64" fmla="*/ 236 w 277"/>
                <a:gd name="T65" fmla="*/ 481 h 879"/>
                <a:gd name="T66" fmla="*/ 248 w 277"/>
                <a:gd name="T67" fmla="*/ 428 h 879"/>
                <a:gd name="T68" fmla="*/ 260 w 277"/>
                <a:gd name="T69" fmla="*/ 376 h 879"/>
                <a:gd name="T70" fmla="*/ 268 w 277"/>
                <a:gd name="T71" fmla="*/ 324 h 879"/>
                <a:gd name="T72" fmla="*/ 274 w 277"/>
                <a:gd name="T73" fmla="*/ 272 h 879"/>
                <a:gd name="T74" fmla="*/ 277 w 277"/>
                <a:gd name="T75" fmla="*/ 221 h 879"/>
                <a:gd name="T76" fmla="*/ 275 w 277"/>
                <a:gd name="T77" fmla="*/ 170 h 879"/>
                <a:gd name="T78" fmla="*/ 269 w 277"/>
                <a:gd name="T79" fmla="*/ 120 h 879"/>
                <a:gd name="T80" fmla="*/ 257 w 277"/>
                <a:gd name="T81" fmla="*/ 72 h 879"/>
                <a:gd name="T82" fmla="*/ 239 w 277"/>
                <a:gd name="T83" fmla="*/ 24 h 879"/>
                <a:gd name="T84" fmla="*/ 223 w 277"/>
                <a:gd name="T85" fmla="*/ 2 h 879"/>
                <a:gd name="T86" fmla="*/ 213 w 277"/>
                <a:gd name="T87" fmla="*/ 6 h 879"/>
                <a:gd name="T88" fmla="*/ 204 w 277"/>
                <a:gd name="T89" fmla="*/ 11 h 879"/>
                <a:gd name="T90" fmla="*/ 194 w 277"/>
                <a:gd name="T91" fmla="*/ 16 h 879"/>
                <a:gd name="T92" fmla="*/ 179 w 277"/>
                <a:gd name="T93" fmla="*/ 25 h 879"/>
                <a:gd name="T94" fmla="*/ 164 w 277"/>
                <a:gd name="T95" fmla="*/ 34 h 879"/>
                <a:gd name="T96" fmla="*/ 153 w 277"/>
                <a:gd name="T97" fmla="*/ 39 h 879"/>
                <a:gd name="T98" fmla="*/ 142 w 277"/>
                <a:gd name="T99" fmla="*/ 43 h 879"/>
                <a:gd name="T100" fmla="*/ 129 w 277"/>
                <a:gd name="T101" fmla="*/ 47 h 879"/>
                <a:gd name="T102" fmla="*/ 116 w 277"/>
                <a:gd name="T103" fmla="*/ 49 h 879"/>
                <a:gd name="T104" fmla="*/ 101 w 277"/>
                <a:gd name="T105" fmla="*/ 49 h 879"/>
                <a:gd name="T106" fmla="*/ 86 w 277"/>
                <a:gd name="T107" fmla="*/ 48 h 879"/>
                <a:gd name="T108" fmla="*/ 69 w 277"/>
                <a:gd name="T109" fmla="*/ 45 h 879"/>
                <a:gd name="T110" fmla="*/ 50 w 277"/>
                <a:gd name="T111" fmla="*/ 39 h 879"/>
                <a:gd name="T112" fmla="*/ 30 w 277"/>
                <a:gd name="T113" fmla="*/ 30 h 8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77" h="879">
                  <a:moveTo>
                    <a:pt x="19" y="24"/>
                  </a:moveTo>
                  <a:lnTo>
                    <a:pt x="17" y="34"/>
                  </a:lnTo>
                  <a:lnTo>
                    <a:pt x="15" y="47"/>
                  </a:lnTo>
                  <a:lnTo>
                    <a:pt x="13" y="61"/>
                  </a:lnTo>
                  <a:lnTo>
                    <a:pt x="12" y="78"/>
                  </a:lnTo>
                  <a:lnTo>
                    <a:pt x="10" y="97"/>
                  </a:lnTo>
                  <a:lnTo>
                    <a:pt x="9" y="117"/>
                  </a:lnTo>
                  <a:lnTo>
                    <a:pt x="8" y="139"/>
                  </a:lnTo>
                  <a:lnTo>
                    <a:pt x="6" y="163"/>
                  </a:lnTo>
                  <a:lnTo>
                    <a:pt x="5" y="188"/>
                  </a:lnTo>
                  <a:lnTo>
                    <a:pt x="5" y="214"/>
                  </a:lnTo>
                  <a:lnTo>
                    <a:pt x="4" y="241"/>
                  </a:lnTo>
                  <a:lnTo>
                    <a:pt x="3" y="269"/>
                  </a:lnTo>
                  <a:lnTo>
                    <a:pt x="2" y="327"/>
                  </a:lnTo>
                  <a:lnTo>
                    <a:pt x="1" y="387"/>
                  </a:lnTo>
                  <a:lnTo>
                    <a:pt x="1" y="448"/>
                  </a:lnTo>
                  <a:lnTo>
                    <a:pt x="0" y="508"/>
                  </a:lnTo>
                  <a:lnTo>
                    <a:pt x="0" y="566"/>
                  </a:lnTo>
                  <a:lnTo>
                    <a:pt x="1" y="621"/>
                  </a:lnTo>
                  <a:lnTo>
                    <a:pt x="1" y="671"/>
                  </a:lnTo>
                  <a:lnTo>
                    <a:pt x="2" y="717"/>
                  </a:lnTo>
                  <a:lnTo>
                    <a:pt x="3" y="755"/>
                  </a:lnTo>
                  <a:lnTo>
                    <a:pt x="4" y="786"/>
                  </a:lnTo>
                  <a:lnTo>
                    <a:pt x="6" y="797"/>
                  </a:lnTo>
                  <a:lnTo>
                    <a:pt x="10" y="808"/>
                  </a:lnTo>
                  <a:lnTo>
                    <a:pt x="13" y="817"/>
                  </a:lnTo>
                  <a:lnTo>
                    <a:pt x="17" y="826"/>
                  </a:lnTo>
                  <a:lnTo>
                    <a:pt x="22" y="835"/>
                  </a:lnTo>
                  <a:lnTo>
                    <a:pt x="27" y="842"/>
                  </a:lnTo>
                  <a:lnTo>
                    <a:pt x="32" y="849"/>
                  </a:lnTo>
                  <a:lnTo>
                    <a:pt x="37" y="855"/>
                  </a:lnTo>
                  <a:lnTo>
                    <a:pt x="43" y="860"/>
                  </a:lnTo>
                  <a:lnTo>
                    <a:pt x="50" y="865"/>
                  </a:lnTo>
                  <a:lnTo>
                    <a:pt x="56" y="869"/>
                  </a:lnTo>
                  <a:lnTo>
                    <a:pt x="62" y="872"/>
                  </a:lnTo>
                  <a:lnTo>
                    <a:pt x="69" y="875"/>
                  </a:lnTo>
                  <a:lnTo>
                    <a:pt x="76" y="877"/>
                  </a:lnTo>
                  <a:lnTo>
                    <a:pt x="82" y="878"/>
                  </a:lnTo>
                  <a:lnTo>
                    <a:pt x="89" y="879"/>
                  </a:lnTo>
                  <a:lnTo>
                    <a:pt x="96" y="879"/>
                  </a:lnTo>
                  <a:lnTo>
                    <a:pt x="103" y="878"/>
                  </a:lnTo>
                  <a:lnTo>
                    <a:pt x="109" y="877"/>
                  </a:lnTo>
                  <a:lnTo>
                    <a:pt x="115" y="876"/>
                  </a:lnTo>
                  <a:lnTo>
                    <a:pt x="121" y="873"/>
                  </a:lnTo>
                  <a:lnTo>
                    <a:pt x="127" y="870"/>
                  </a:lnTo>
                  <a:lnTo>
                    <a:pt x="132" y="867"/>
                  </a:lnTo>
                  <a:lnTo>
                    <a:pt x="137" y="863"/>
                  </a:lnTo>
                  <a:lnTo>
                    <a:pt x="142" y="858"/>
                  </a:lnTo>
                  <a:lnTo>
                    <a:pt x="146" y="853"/>
                  </a:lnTo>
                  <a:lnTo>
                    <a:pt x="149" y="847"/>
                  </a:lnTo>
                  <a:lnTo>
                    <a:pt x="152" y="840"/>
                  </a:lnTo>
                  <a:lnTo>
                    <a:pt x="155" y="833"/>
                  </a:lnTo>
                  <a:lnTo>
                    <a:pt x="157" y="826"/>
                  </a:lnTo>
                  <a:lnTo>
                    <a:pt x="158" y="818"/>
                  </a:lnTo>
                  <a:lnTo>
                    <a:pt x="158" y="810"/>
                  </a:lnTo>
                  <a:lnTo>
                    <a:pt x="162" y="786"/>
                  </a:lnTo>
                  <a:lnTo>
                    <a:pt x="166" y="761"/>
                  </a:lnTo>
                  <a:lnTo>
                    <a:pt x="171" y="737"/>
                  </a:lnTo>
                  <a:lnTo>
                    <a:pt x="176" y="712"/>
                  </a:lnTo>
                  <a:lnTo>
                    <a:pt x="182" y="687"/>
                  </a:lnTo>
                  <a:lnTo>
                    <a:pt x="188" y="661"/>
                  </a:lnTo>
                  <a:lnTo>
                    <a:pt x="195" y="636"/>
                  </a:lnTo>
                  <a:lnTo>
                    <a:pt x="201" y="610"/>
                  </a:lnTo>
                  <a:lnTo>
                    <a:pt x="215" y="559"/>
                  </a:lnTo>
                  <a:lnTo>
                    <a:pt x="229" y="507"/>
                  </a:lnTo>
                  <a:lnTo>
                    <a:pt x="236" y="481"/>
                  </a:lnTo>
                  <a:lnTo>
                    <a:pt x="242" y="455"/>
                  </a:lnTo>
                  <a:lnTo>
                    <a:pt x="248" y="428"/>
                  </a:lnTo>
                  <a:lnTo>
                    <a:pt x="254" y="402"/>
                  </a:lnTo>
                  <a:lnTo>
                    <a:pt x="260" y="376"/>
                  </a:lnTo>
                  <a:lnTo>
                    <a:pt x="264" y="350"/>
                  </a:lnTo>
                  <a:lnTo>
                    <a:pt x="268" y="324"/>
                  </a:lnTo>
                  <a:lnTo>
                    <a:pt x="272" y="298"/>
                  </a:lnTo>
                  <a:lnTo>
                    <a:pt x="274" y="272"/>
                  </a:lnTo>
                  <a:lnTo>
                    <a:pt x="276" y="247"/>
                  </a:lnTo>
                  <a:lnTo>
                    <a:pt x="277" y="221"/>
                  </a:lnTo>
                  <a:lnTo>
                    <a:pt x="277" y="195"/>
                  </a:lnTo>
                  <a:lnTo>
                    <a:pt x="275" y="170"/>
                  </a:lnTo>
                  <a:lnTo>
                    <a:pt x="273" y="145"/>
                  </a:lnTo>
                  <a:lnTo>
                    <a:pt x="269" y="120"/>
                  </a:lnTo>
                  <a:lnTo>
                    <a:pt x="264" y="96"/>
                  </a:lnTo>
                  <a:lnTo>
                    <a:pt x="257" y="72"/>
                  </a:lnTo>
                  <a:lnTo>
                    <a:pt x="249" y="48"/>
                  </a:lnTo>
                  <a:lnTo>
                    <a:pt x="239" y="24"/>
                  </a:lnTo>
                  <a:lnTo>
                    <a:pt x="228" y="0"/>
                  </a:lnTo>
                  <a:lnTo>
                    <a:pt x="223" y="2"/>
                  </a:lnTo>
                  <a:lnTo>
                    <a:pt x="218" y="4"/>
                  </a:lnTo>
                  <a:lnTo>
                    <a:pt x="213" y="6"/>
                  </a:lnTo>
                  <a:lnTo>
                    <a:pt x="208" y="8"/>
                  </a:lnTo>
                  <a:lnTo>
                    <a:pt x="204" y="11"/>
                  </a:lnTo>
                  <a:lnTo>
                    <a:pt x="199" y="13"/>
                  </a:lnTo>
                  <a:lnTo>
                    <a:pt x="194" y="16"/>
                  </a:lnTo>
                  <a:lnTo>
                    <a:pt x="189" y="19"/>
                  </a:lnTo>
                  <a:lnTo>
                    <a:pt x="179" y="25"/>
                  </a:lnTo>
                  <a:lnTo>
                    <a:pt x="169" y="31"/>
                  </a:lnTo>
                  <a:lnTo>
                    <a:pt x="164" y="34"/>
                  </a:lnTo>
                  <a:lnTo>
                    <a:pt x="159" y="36"/>
                  </a:lnTo>
                  <a:lnTo>
                    <a:pt x="153" y="39"/>
                  </a:lnTo>
                  <a:lnTo>
                    <a:pt x="147" y="41"/>
                  </a:lnTo>
                  <a:lnTo>
                    <a:pt x="142" y="43"/>
                  </a:lnTo>
                  <a:lnTo>
                    <a:pt x="135" y="45"/>
                  </a:lnTo>
                  <a:lnTo>
                    <a:pt x="129" y="47"/>
                  </a:lnTo>
                  <a:lnTo>
                    <a:pt x="123" y="48"/>
                  </a:lnTo>
                  <a:lnTo>
                    <a:pt x="116" y="49"/>
                  </a:lnTo>
                  <a:lnTo>
                    <a:pt x="109" y="49"/>
                  </a:lnTo>
                  <a:lnTo>
                    <a:pt x="101" y="49"/>
                  </a:lnTo>
                  <a:lnTo>
                    <a:pt x="94" y="49"/>
                  </a:lnTo>
                  <a:lnTo>
                    <a:pt x="86" y="48"/>
                  </a:lnTo>
                  <a:lnTo>
                    <a:pt x="77" y="47"/>
                  </a:lnTo>
                  <a:lnTo>
                    <a:pt x="69" y="45"/>
                  </a:lnTo>
                  <a:lnTo>
                    <a:pt x="60" y="42"/>
                  </a:lnTo>
                  <a:lnTo>
                    <a:pt x="50" y="39"/>
                  </a:lnTo>
                  <a:lnTo>
                    <a:pt x="40" y="35"/>
                  </a:lnTo>
                  <a:lnTo>
                    <a:pt x="30" y="30"/>
                  </a:lnTo>
                  <a:lnTo>
                    <a:pt x="19" y="24"/>
                  </a:lnTo>
                  <a:close/>
                </a:path>
              </a:pathLst>
            </a:custGeom>
            <a:solidFill>
              <a:srgbClr val="4024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28" name="Freeform 72"/>
            <p:cNvSpPr>
              <a:spLocks/>
            </p:cNvSpPr>
            <p:nvPr/>
          </p:nvSpPr>
          <p:spPr bwMode="auto">
            <a:xfrm>
              <a:off x="1315" y="3116"/>
              <a:ext cx="167" cy="652"/>
            </a:xfrm>
            <a:custGeom>
              <a:avLst/>
              <a:gdLst>
                <a:gd name="T0" fmla="*/ 28 w 167"/>
                <a:gd name="T1" fmla="*/ 35 h 652"/>
                <a:gd name="T2" fmla="*/ 15 w 167"/>
                <a:gd name="T3" fmla="*/ 57 h 652"/>
                <a:gd name="T4" fmla="*/ 7 w 167"/>
                <a:gd name="T5" fmla="*/ 81 h 652"/>
                <a:gd name="T6" fmla="*/ 2 w 167"/>
                <a:gd name="T7" fmla="*/ 109 h 652"/>
                <a:gd name="T8" fmla="*/ 0 w 167"/>
                <a:gd name="T9" fmla="*/ 139 h 652"/>
                <a:gd name="T10" fmla="*/ 1 w 167"/>
                <a:gd name="T11" fmla="*/ 172 h 652"/>
                <a:gd name="T12" fmla="*/ 5 w 167"/>
                <a:gd name="T13" fmla="*/ 207 h 652"/>
                <a:gd name="T14" fmla="*/ 10 w 167"/>
                <a:gd name="T15" fmla="*/ 245 h 652"/>
                <a:gd name="T16" fmla="*/ 20 w 167"/>
                <a:gd name="T17" fmla="*/ 306 h 652"/>
                <a:gd name="T18" fmla="*/ 32 w 167"/>
                <a:gd name="T19" fmla="*/ 371 h 652"/>
                <a:gd name="T20" fmla="*/ 39 w 167"/>
                <a:gd name="T21" fmla="*/ 417 h 652"/>
                <a:gd name="T22" fmla="*/ 46 w 167"/>
                <a:gd name="T23" fmla="*/ 464 h 652"/>
                <a:gd name="T24" fmla="*/ 52 w 167"/>
                <a:gd name="T25" fmla="*/ 512 h 652"/>
                <a:gd name="T26" fmla="*/ 55 w 167"/>
                <a:gd name="T27" fmla="*/ 562 h 652"/>
                <a:gd name="T28" fmla="*/ 56 w 167"/>
                <a:gd name="T29" fmla="*/ 613 h 652"/>
                <a:gd name="T30" fmla="*/ 61 w 167"/>
                <a:gd name="T31" fmla="*/ 641 h 652"/>
                <a:gd name="T32" fmla="*/ 70 w 167"/>
                <a:gd name="T33" fmla="*/ 646 h 652"/>
                <a:gd name="T34" fmla="*/ 79 w 167"/>
                <a:gd name="T35" fmla="*/ 649 h 652"/>
                <a:gd name="T36" fmla="*/ 88 w 167"/>
                <a:gd name="T37" fmla="*/ 651 h 652"/>
                <a:gd name="T38" fmla="*/ 97 w 167"/>
                <a:gd name="T39" fmla="*/ 652 h 652"/>
                <a:gd name="T40" fmla="*/ 106 w 167"/>
                <a:gd name="T41" fmla="*/ 651 h 652"/>
                <a:gd name="T42" fmla="*/ 114 w 167"/>
                <a:gd name="T43" fmla="*/ 650 h 652"/>
                <a:gd name="T44" fmla="*/ 123 w 167"/>
                <a:gd name="T45" fmla="*/ 648 h 652"/>
                <a:gd name="T46" fmla="*/ 133 w 167"/>
                <a:gd name="T47" fmla="*/ 597 h 652"/>
                <a:gd name="T48" fmla="*/ 143 w 167"/>
                <a:gd name="T49" fmla="*/ 497 h 652"/>
                <a:gd name="T50" fmla="*/ 153 w 167"/>
                <a:gd name="T51" fmla="*/ 399 h 652"/>
                <a:gd name="T52" fmla="*/ 158 w 167"/>
                <a:gd name="T53" fmla="*/ 328 h 652"/>
                <a:gd name="T54" fmla="*/ 161 w 167"/>
                <a:gd name="T55" fmla="*/ 282 h 652"/>
                <a:gd name="T56" fmla="*/ 164 w 167"/>
                <a:gd name="T57" fmla="*/ 239 h 652"/>
                <a:gd name="T58" fmla="*/ 165 w 167"/>
                <a:gd name="T59" fmla="*/ 198 h 652"/>
                <a:gd name="T60" fmla="*/ 166 w 167"/>
                <a:gd name="T61" fmla="*/ 160 h 652"/>
                <a:gd name="T62" fmla="*/ 167 w 167"/>
                <a:gd name="T63" fmla="*/ 125 h 652"/>
                <a:gd name="T64" fmla="*/ 166 w 167"/>
                <a:gd name="T65" fmla="*/ 93 h 652"/>
                <a:gd name="T66" fmla="*/ 165 w 167"/>
                <a:gd name="T67" fmla="*/ 66 h 652"/>
                <a:gd name="T68" fmla="*/ 163 w 167"/>
                <a:gd name="T69" fmla="*/ 42 h 652"/>
                <a:gd name="T70" fmla="*/ 159 w 167"/>
                <a:gd name="T71" fmla="*/ 24 h 652"/>
                <a:gd name="T72" fmla="*/ 155 w 167"/>
                <a:gd name="T73" fmla="*/ 12 h 652"/>
                <a:gd name="T74" fmla="*/ 149 w 167"/>
                <a:gd name="T75" fmla="*/ 6 h 652"/>
                <a:gd name="T76" fmla="*/ 142 w 167"/>
                <a:gd name="T77" fmla="*/ 2 h 652"/>
                <a:gd name="T78" fmla="*/ 133 w 167"/>
                <a:gd name="T79" fmla="*/ 0 h 652"/>
                <a:gd name="T80" fmla="*/ 124 w 167"/>
                <a:gd name="T81" fmla="*/ 1 h 652"/>
                <a:gd name="T82" fmla="*/ 114 w 167"/>
                <a:gd name="T83" fmla="*/ 2 h 652"/>
                <a:gd name="T84" fmla="*/ 104 w 167"/>
                <a:gd name="T85" fmla="*/ 5 h 652"/>
                <a:gd name="T86" fmla="*/ 94 w 167"/>
                <a:gd name="T87" fmla="*/ 8 h 652"/>
                <a:gd name="T88" fmla="*/ 69 w 167"/>
                <a:gd name="T89" fmla="*/ 19 h 652"/>
                <a:gd name="T90" fmla="*/ 49 w 167"/>
                <a:gd name="T91" fmla="*/ 27 h 652"/>
                <a:gd name="T92" fmla="*/ 43 w 167"/>
                <a:gd name="T93" fmla="*/ 29 h 652"/>
                <a:gd name="T94" fmla="*/ 39 w 167"/>
                <a:gd name="T95" fmla="*/ 29 h 652"/>
                <a:gd name="T96" fmla="*/ 37 w 167"/>
                <a:gd name="T97" fmla="*/ 27 h 6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67" h="652">
                  <a:moveTo>
                    <a:pt x="37" y="26"/>
                  </a:moveTo>
                  <a:lnTo>
                    <a:pt x="28" y="35"/>
                  </a:lnTo>
                  <a:lnTo>
                    <a:pt x="21" y="46"/>
                  </a:lnTo>
                  <a:lnTo>
                    <a:pt x="15" y="57"/>
                  </a:lnTo>
                  <a:lnTo>
                    <a:pt x="10" y="69"/>
                  </a:lnTo>
                  <a:lnTo>
                    <a:pt x="7" y="81"/>
                  </a:lnTo>
                  <a:lnTo>
                    <a:pt x="4" y="95"/>
                  </a:lnTo>
                  <a:lnTo>
                    <a:pt x="2" y="109"/>
                  </a:lnTo>
                  <a:lnTo>
                    <a:pt x="1" y="123"/>
                  </a:lnTo>
                  <a:lnTo>
                    <a:pt x="0" y="139"/>
                  </a:lnTo>
                  <a:lnTo>
                    <a:pt x="0" y="155"/>
                  </a:lnTo>
                  <a:lnTo>
                    <a:pt x="1" y="172"/>
                  </a:lnTo>
                  <a:lnTo>
                    <a:pt x="3" y="189"/>
                  </a:lnTo>
                  <a:lnTo>
                    <a:pt x="5" y="207"/>
                  </a:lnTo>
                  <a:lnTo>
                    <a:pt x="7" y="226"/>
                  </a:lnTo>
                  <a:lnTo>
                    <a:pt x="10" y="245"/>
                  </a:lnTo>
                  <a:lnTo>
                    <a:pt x="13" y="265"/>
                  </a:lnTo>
                  <a:lnTo>
                    <a:pt x="20" y="306"/>
                  </a:lnTo>
                  <a:lnTo>
                    <a:pt x="28" y="349"/>
                  </a:lnTo>
                  <a:lnTo>
                    <a:pt x="32" y="371"/>
                  </a:lnTo>
                  <a:lnTo>
                    <a:pt x="36" y="394"/>
                  </a:lnTo>
                  <a:lnTo>
                    <a:pt x="39" y="417"/>
                  </a:lnTo>
                  <a:lnTo>
                    <a:pt x="43" y="440"/>
                  </a:lnTo>
                  <a:lnTo>
                    <a:pt x="46" y="464"/>
                  </a:lnTo>
                  <a:lnTo>
                    <a:pt x="49" y="488"/>
                  </a:lnTo>
                  <a:lnTo>
                    <a:pt x="52" y="512"/>
                  </a:lnTo>
                  <a:lnTo>
                    <a:pt x="54" y="537"/>
                  </a:lnTo>
                  <a:lnTo>
                    <a:pt x="55" y="562"/>
                  </a:lnTo>
                  <a:lnTo>
                    <a:pt x="56" y="587"/>
                  </a:lnTo>
                  <a:lnTo>
                    <a:pt x="56" y="613"/>
                  </a:lnTo>
                  <a:lnTo>
                    <a:pt x="56" y="639"/>
                  </a:lnTo>
                  <a:lnTo>
                    <a:pt x="61" y="641"/>
                  </a:lnTo>
                  <a:lnTo>
                    <a:pt x="65" y="644"/>
                  </a:lnTo>
                  <a:lnTo>
                    <a:pt x="70" y="646"/>
                  </a:lnTo>
                  <a:lnTo>
                    <a:pt x="75" y="648"/>
                  </a:lnTo>
                  <a:lnTo>
                    <a:pt x="79" y="649"/>
                  </a:lnTo>
                  <a:lnTo>
                    <a:pt x="83" y="650"/>
                  </a:lnTo>
                  <a:lnTo>
                    <a:pt x="88" y="651"/>
                  </a:lnTo>
                  <a:lnTo>
                    <a:pt x="92" y="652"/>
                  </a:lnTo>
                  <a:lnTo>
                    <a:pt x="97" y="652"/>
                  </a:lnTo>
                  <a:lnTo>
                    <a:pt x="101" y="652"/>
                  </a:lnTo>
                  <a:lnTo>
                    <a:pt x="106" y="651"/>
                  </a:lnTo>
                  <a:lnTo>
                    <a:pt x="110" y="651"/>
                  </a:lnTo>
                  <a:lnTo>
                    <a:pt x="114" y="650"/>
                  </a:lnTo>
                  <a:lnTo>
                    <a:pt x="118" y="649"/>
                  </a:lnTo>
                  <a:lnTo>
                    <a:pt x="123" y="648"/>
                  </a:lnTo>
                  <a:lnTo>
                    <a:pt x="127" y="646"/>
                  </a:lnTo>
                  <a:lnTo>
                    <a:pt x="133" y="597"/>
                  </a:lnTo>
                  <a:lnTo>
                    <a:pt x="138" y="547"/>
                  </a:lnTo>
                  <a:lnTo>
                    <a:pt x="143" y="497"/>
                  </a:lnTo>
                  <a:lnTo>
                    <a:pt x="148" y="448"/>
                  </a:lnTo>
                  <a:lnTo>
                    <a:pt x="153" y="399"/>
                  </a:lnTo>
                  <a:lnTo>
                    <a:pt x="156" y="351"/>
                  </a:lnTo>
                  <a:lnTo>
                    <a:pt x="158" y="328"/>
                  </a:lnTo>
                  <a:lnTo>
                    <a:pt x="160" y="305"/>
                  </a:lnTo>
                  <a:lnTo>
                    <a:pt x="161" y="282"/>
                  </a:lnTo>
                  <a:lnTo>
                    <a:pt x="163" y="260"/>
                  </a:lnTo>
                  <a:lnTo>
                    <a:pt x="164" y="239"/>
                  </a:lnTo>
                  <a:lnTo>
                    <a:pt x="165" y="218"/>
                  </a:lnTo>
                  <a:lnTo>
                    <a:pt x="165" y="198"/>
                  </a:lnTo>
                  <a:lnTo>
                    <a:pt x="166" y="178"/>
                  </a:lnTo>
                  <a:lnTo>
                    <a:pt x="166" y="160"/>
                  </a:lnTo>
                  <a:lnTo>
                    <a:pt x="167" y="142"/>
                  </a:lnTo>
                  <a:lnTo>
                    <a:pt x="167" y="125"/>
                  </a:lnTo>
                  <a:lnTo>
                    <a:pt x="167" y="108"/>
                  </a:lnTo>
                  <a:lnTo>
                    <a:pt x="166" y="93"/>
                  </a:lnTo>
                  <a:lnTo>
                    <a:pt x="166" y="79"/>
                  </a:lnTo>
                  <a:lnTo>
                    <a:pt x="165" y="66"/>
                  </a:lnTo>
                  <a:lnTo>
                    <a:pt x="164" y="53"/>
                  </a:lnTo>
                  <a:lnTo>
                    <a:pt x="163" y="42"/>
                  </a:lnTo>
                  <a:lnTo>
                    <a:pt x="161" y="32"/>
                  </a:lnTo>
                  <a:lnTo>
                    <a:pt x="159" y="24"/>
                  </a:lnTo>
                  <a:lnTo>
                    <a:pt x="157" y="16"/>
                  </a:lnTo>
                  <a:lnTo>
                    <a:pt x="155" y="12"/>
                  </a:lnTo>
                  <a:lnTo>
                    <a:pt x="152" y="9"/>
                  </a:lnTo>
                  <a:lnTo>
                    <a:pt x="149" y="6"/>
                  </a:lnTo>
                  <a:lnTo>
                    <a:pt x="146" y="4"/>
                  </a:lnTo>
                  <a:lnTo>
                    <a:pt x="142" y="2"/>
                  </a:lnTo>
                  <a:lnTo>
                    <a:pt x="138" y="1"/>
                  </a:lnTo>
                  <a:lnTo>
                    <a:pt x="133" y="0"/>
                  </a:lnTo>
                  <a:lnTo>
                    <a:pt x="129" y="0"/>
                  </a:lnTo>
                  <a:lnTo>
                    <a:pt x="124" y="1"/>
                  </a:lnTo>
                  <a:lnTo>
                    <a:pt x="120" y="1"/>
                  </a:lnTo>
                  <a:lnTo>
                    <a:pt x="114" y="2"/>
                  </a:lnTo>
                  <a:lnTo>
                    <a:pt x="109" y="3"/>
                  </a:lnTo>
                  <a:lnTo>
                    <a:pt x="104" y="5"/>
                  </a:lnTo>
                  <a:lnTo>
                    <a:pt x="99" y="7"/>
                  </a:lnTo>
                  <a:lnTo>
                    <a:pt x="94" y="8"/>
                  </a:lnTo>
                  <a:lnTo>
                    <a:pt x="89" y="10"/>
                  </a:lnTo>
                  <a:lnTo>
                    <a:pt x="69" y="19"/>
                  </a:lnTo>
                  <a:lnTo>
                    <a:pt x="53" y="26"/>
                  </a:lnTo>
                  <a:lnTo>
                    <a:pt x="49" y="27"/>
                  </a:lnTo>
                  <a:lnTo>
                    <a:pt x="46" y="28"/>
                  </a:lnTo>
                  <a:lnTo>
                    <a:pt x="43" y="29"/>
                  </a:lnTo>
                  <a:lnTo>
                    <a:pt x="41" y="29"/>
                  </a:lnTo>
                  <a:lnTo>
                    <a:pt x="39" y="29"/>
                  </a:lnTo>
                  <a:lnTo>
                    <a:pt x="38" y="28"/>
                  </a:lnTo>
                  <a:lnTo>
                    <a:pt x="37" y="27"/>
                  </a:lnTo>
                  <a:lnTo>
                    <a:pt x="37" y="26"/>
                  </a:lnTo>
                  <a:close/>
                </a:path>
              </a:pathLst>
            </a:custGeom>
            <a:solidFill>
              <a:srgbClr val="EBB56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29" name="Freeform 73"/>
            <p:cNvSpPr>
              <a:spLocks/>
            </p:cNvSpPr>
            <p:nvPr/>
          </p:nvSpPr>
          <p:spPr bwMode="auto">
            <a:xfrm>
              <a:off x="1250" y="3108"/>
              <a:ext cx="299" cy="814"/>
            </a:xfrm>
            <a:custGeom>
              <a:avLst/>
              <a:gdLst>
                <a:gd name="T0" fmla="*/ 90 w 299"/>
                <a:gd name="T1" fmla="*/ 20 h 814"/>
                <a:gd name="T2" fmla="*/ 77 w 299"/>
                <a:gd name="T3" fmla="*/ 41 h 814"/>
                <a:gd name="T4" fmla="*/ 66 w 299"/>
                <a:gd name="T5" fmla="*/ 69 h 814"/>
                <a:gd name="T6" fmla="*/ 56 w 299"/>
                <a:gd name="T7" fmla="*/ 104 h 814"/>
                <a:gd name="T8" fmla="*/ 48 w 299"/>
                <a:gd name="T9" fmla="*/ 144 h 814"/>
                <a:gd name="T10" fmla="*/ 40 w 299"/>
                <a:gd name="T11" fmla="*/ 189 h 814"/>
                <a:gd name="T12" fmla="*/ 33 w 299"/>
                <a:gd name="T13" fmla="*/ 239 h 814"/>
                <a:gd name="T14" fmla="*/ 27 w 299"/>
                <a:gd name="T15" fmla="*/ 292 h 814"/>
                <a:gd name="T16" fmla="*/ 22 w 299"/>
                <a:gd name="T17" fmla="*/ 348 h 814"/>
                <a:gd name="T18" fmla="*/ 17 w 299"/>
                <a:gd name="T19" fmla="*/ 406 h 814"/>
                <a:gd name="T20" fmla="*/ 13 w 299"/>
                <a:gd name="T21" fmla="*/ 465 h 814"/>
                <a:gd name="T22" fmla="*/ 10 w 299"/>
                <a:gd name="T23" fmla="*/ 524 h 814"/>
                <a:gd name="T24" fmla="*/ 6 w 299"/>
                <a:gd name="T25" fmla="*/ 614 h 814"/>
                <a:gd name="T26" fmla="*/ 2 w 299"/>
                <a:gd name="T27" fmla="*/ 728 h 814"/>
                <a:gd name="T28" fmla="*/ 3 w 299"/>
                <a:gd name="T29" fmla="*/ 783 h 814"/>
                <a:gd name="T30" fmla="*/ 11 w 299"/>
                <a:gd name="T31" fmla="*/ 787 h 814"/>
                <a:gd name="T32" fmla="*/ 22 w 299"/>
                <a:gd name="T33" fmla="*/ 791 h 814"/>
                <a:gd name="T34" fmla="*/ 36 w 299"/>
                <a:gd name="T35" fmla="*/ 796 h 814"/>
                <a:gd name="T36" fmla="*/ 52 w 299"/>
                <a:gd name="T37" fmla="*/ 800 h 814"/>
                <a:gd name="T38" fmla="*/ 71 w 299"/>
                <a:gd name="T39" fmla="*/ 803 h 814"/>
                <a:gd name="T40" fmla="*/ 91 w 299"/>
                <a:gd name="T41" fmla="*/ 807 h 814"/>
                <a:gd name="T42" fmla="*/ 112 w 299"/>
                <a:gd name="T43" fmla="*/ 809 h 814"/>
                <a:gd name="T44" fmla="*/ 135 w 299"/>
                <a:gd name="T45" fmla="*/ 812 h 814"/>
                <a:gd name="T46" fmla="*/ 158 w 299"/>
                <a:gd name="T47" fmla="*/ 813 h 814"/>
                <a:gd name="T48" fmla="*/ 181 w 299"/>
                <a:gd name="T49" fmla="*/ 814 h 814"/>
                <a:gd name="T50" fmla="*/ 204 w 299"/>
                <a:gd name="T51" fmla="*/ 813 h 814"/>
                <a:gd name="T52" fmla="*/ 227 w 299"/>
                <a:gd name="T53" fmla="*/ 812 h 814"/>
                <a:gd name="T54" fmla="*/ 249 w 299"/>
                <a:gd name="T55" fmla="*/ 809 h 814"/>
                <a:gd name="T56" fmla="*/ 270 w 299"/>
                <a:gd name="T57" fmla="*/ 804 h 814"/>
                <a:gd name="T58" fmla="*/ 290 w 299"/>
                <a:gd name="T59" fmla="*/ 799 h 814"/>
                <a:gd name="T60" fmla="*/ 294 w 299"/>
                <a:gd name="T61" fmla="*/ 747 h 814"/>
                <a:gd name="T62" fmla="*/ 283 w 299"/>
                <a:gd name="T63" fmla="*/ 652 h 814"/>
                <a:gd name="T64" fmla="*/ 272 w 299"/>
                <a:gd name="T65" fmla="*/ 558 h 814"/>
                <a:gd name="T66" fmla="*/ 264 w 299"/>
                <a:gd name="T67" fmla="*/ 487 h 814"/>
                <a:gd name="T68" fmla="*/ 260 w 299"/>
                <a:gd name="T69" fmla="*/ 440 h 814"/>
                <a:gd name="T70" fmla="*/ 255 w 299"/>
                <a:gd name="T71" fmla="*/ 392 h 814"/>
                <a:gd name="T72" fmla="*/ 252 w 299"/>
                <a:gd name="T73" fmla="*/ 345 h 814"/>
                <a:gd name="T74" fmla="*/ 249 w 299"/>
                <a:gd name="T75" fmla="*/ 296 h 814"/>
                <a:gd name="T76" fmla="*/ 246 w 299"/>
                <a:gd name="T77" fmla="*/ 248 h 814"/>
                <a:gd name="T78" fmla="*/ 245 w 299"/>
                <a:gd name="T79" fmla="*/ 198 h 814"/>
                <a:gd name="T80" fmla="*/ 245 w 299"/>
                <a:gd name="T81" fmla="*/ 148 h 814"/>
                <a:gd name="T82" fmla="*/ 245 w 299"/>
                <a:gd name="T83" fmla="*/ 97 h 814"/>
                <a:gd name="T84" fmla="*/ 247 w 299"/>
                <a:gd name="T85" fmla="*/ 45 h 814"/>
                <a:gd name="T86" fmla="*/ 246 w 299"/>
                <a:gd name="T87" fmla="*/ 14 h 814"/>
                <a:gd name="T88" fmla="*/ 239 w 299"/>
                <a:gd name="T89" fmla="*/ 8 h 814"/>
                <a:gd name="T90" fmla="*/ 230 w 299"/>
                <a:gd name="T91" fmla="*/ 3 h 814"/>
                <a:gd name="T92" fmla="*/ 220 w 299"/>
                <a:gd name="T93" fmla="*/ 1 h 814"/>
                <a:gd name="T94" fmla="*/ 209 w 299"/>
                <a:gd name="T95" fmla="*/ 0 h 814"/>
                <a:gd name="T96" fmla="*/ 196 w 299"/>
                <a:gd name="T97" fmla="*/ 0 h 814"/>
                <a:gd name="T98" fmla="*/ 183 w 299"/>
                <a:gd name="T99" fmla="*/ 1 h 814"/>
                <a:gd name="T100" fmla="*/ 170 w 299"/>
                <a:gd name="T101" fmla="*/ 3 h 814"/>
                <a:gd name="T102" fmla="*/ 151 w 299"/>
                <a:gd name="T103" fmla="*/ 7 h 814"/>
                <a:gd name="T104" fmla="*/ 127 w 299"/>
                <a:gd name="T105" fmla="*/ 12 h 814"/>
                <a:gd name="T106" fmla="*/ 112 w 299"/>
                <a:gd name="T107" fmla="*/ 15 h 814"/>
                <a:gd name="T108" fmla="*/ 105 w 299"/>
                <a:gd name="T109" fmla="*/ 16 h 814"/>
                <a:gd name="T110" fmla="*/ 99 w 299"/>
                <a:gd name="T111" fmla="*/ 15 h 814"/>
                <a:gd name="T112" fmla="*/ 97 w 299"/>
                <a:gd name="T113" fmla="*/ 14 h 8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299" h="814">
                  <a:moveTo>
                    <a:pt x="96" y="12"/>
                  </a:moveTo>
                  <a:lnTo>
                    <a:pt x="90" y="20"/>
                  </a:lnTo>
                  <a:lnTo>
                    <a:pt x="83" y="29"/>
                  </a:lnTo>
                  <a:lnTo>
                    <a:pt x="77" y="41"/>
                  </a:lnTo>
                  <a:lnTo>
                    <a:pt x="72" y="54"/>
                  </a:lnTo>
                  <a:lnTo>
                    <a:pt x="66" y="69"/>
                  </a:lnTo>
                  <a:lnTo>
                    <a:pt x="61" y="85"/>
                  </a:lnTo>
                  <a:lnTo>
                    <a:pt x="56" y="104"/>
                  </a:lnTo>
                  <a:lnTo>
                    <a:pt x="52" y="123"/>
                  </a:lnTo>
                  <a:lnTo>
                    <a:pt x="48" y="144"/>
                  </a:lnTo>
                  <a:lnTo>
                    <a:pt x="44" y="166"/>
                  </a:lnTo>
                  <a:lnTo>
                    <a:pt x="40" y="189"/>
                  </a:lnTo>
                  <a:lnTo>
                    <a:pt x="36" y="214"/>
                  </a:lnTo>
                  <a:lnTo>
                    <a:pt x="33" y="239"/>
                  </a:lnTo>
                  <a:lnTo>
                    <a:pt x="30" y="265"/>
                  </a:lnTo>
                  <a:lnTo>
                    <a:pt x="27" y="292"/>
                  </a:lnTo>
                  <a:lnTo>
                    <a:pt x="24" y="319"/>
                  </a:lnTo>
                  <a:lnTo>
                    <a:pt x="22" y="348"/>
                  </a:lnTo>
                  <a:lnTo>
                    <a:pt x="19" y="376"/>
                  </a:lnTo>
                  <a:lnTo>
                    <a:pt x="17" y="406"/>
                  </a:lnTo>
                  <a:lnTo>
                    <a:pt x="15" y="435"/>
                  </a:lnTo>
                  <a:lnTo>
                    <a:pt x="13" y="465"/>
                  </a:lnTo>
                  <a:lnTo>
                    <a:pt x="11" y="495"/>
                  </a:lnTo>
                  <a:lnTo>
                    <a:pt x="10" y="524"/>
                  </a:lnTo>
                  <a:lnTo>
                    <a:pt x="8" y="554"/>
                  </a:lnTo>
                  <a:lnTo>
                    <a:pt x="6" y="614"/>
                  </a:lnTo>
                  <a:lnTo>
                    <a:pt x="4" y="672"/>
                  </a:lnTo>
                  <a:lnTo>
                    <a:pt x="2" y="728"/>
                  </a:lnTo>
                  <a:lnTo>
                    <a:pt x="0" y="781"/>
                  </a:lnTo>
                  <a:lnTo>
                    <a:pt x="3" y="783"/>
                  </a:lnTo>
                  <a:lnTo>
                    <a:pt x="7" y="785"/>
                  </a:lnTo>
                  <a:lnTo>
                    <a:pt x="11" y="787"/>
                  </a:lnTo>
                  <a:lnTo>
                    <a:pt x="16" y="789"/>
                  </a:lnTo>
                  <a:lnTo>
                    <a:pt x="22" y="791"/>
                  </a:lnTo>
                  <a:lnTo>
                    <a:pt x="29" y="793"/>
                  </a:lnTo>
                  <a:lnTo>
                    <a:pt x="36" y="796"/>
                  </a:lnTo>
                  <a:lnTo>
                    <a:pt x="44" y="798"/>
                  </a:lnTo>
                  <a:lnTo>
                    <a:pt x="52" y="800"/>
                  </a:lnTo>
                  <a:lnTo>
                    <a:pt x="61" y="802"/>
                  </a:lnTo>
                  <a:lnTo>
                    <a:pt x="71" y="803"/>
                  </a:lnTo>
                  <a:lnTo>
                    <a:pt x="80" y="805"/>
                  </a:lnTo>
                  <a:lnTo>
                    <a:pt x="91" y="807"/>
                  </a:lnTo>
                  <a:lnTo>
                    <a:pt x="101" y="808"/>
                  </a:lnTo>
                  <a:lnTo>
                    <a:pt x="112" y="809"/>
                  </a:lnTo>
                  <a:lnTo>
                    <a:pt x="123" y="811"/>
                  </a:lnTo>
                  <a:lnTo>
                    <a:pt x="135" y="812"/>
                  </a:lnTo>
                  <a:lnTo>
                    <a:pt x="146" y="812"/>
                  </a:lnTo>
                  <a:lnTo>
                    <a:pt x="158" y="813"/>
                  </a:lnTo>
                  <a:lnTo>
                    <a:pt x="169" y="814"/>
                  </a:lnTo>
                  <a:lnTo>
                    <a:pt x="181" y="814"/>
                  </a:lnTo>
                  <a:lnTo>
                    <a:pt x="193" y="814"/>
                  </a:lnTo>
                  <a:lnTo>
                    <a:pt x="204" y="813"/>
                  </a:lnTo>
                  <a:lnTo>
                    <a:pt x="216" y="812"/>
                  </a:lnTo>
                  <a:lnTo>
                    <a:pt x="227" y="812"/>
                  </a:lnTo>
                  <a:lnTo>
                    <a:pt x="238" y="810"/>
                  </a:lnTo>
                  <a:lnTo>
                    <a:pt x="249" y="809"/>
                  </a:lnTo>
                  <a:lnTo>
                    <a:pt x="260" y="807"/>
                  </a:lnTo>
                  <a:lnTo>
                    <a:pt x="270" y="804"/>
                  </a:lnTo>
                  <a:lnTo>
                    <a:pt x="280" y="802"/>
                  </a:lnTo>
                  <a:lnTo>
                    <a:pt x="290" y="799"/>
                  </a:lnTo>
                  <a:lnTo>
                    <a:pt x="299" y="795"/>
                  </a:lnTo>
                  <a:lnTo>
                    <a:pt x="294" y="747"/>
                  </a:lnTo>
                  <a:lnTo>
                    <a:pt x="289" y="699"/>
                  </a:lnTo>
                  <a:lnTo>
                    <a:pt x="283" y="652"/>
                  </a:lnTo>
                  <a:lnTo>
                    <a:pt x="277" y="605"/>
                  </a:lnTo>
                  <a:lnTo>
                    <a:pt x="272" y="558"/>
                  </a:lnTo>
                  <a:lnTo>
                    <a:pt x="267" y="511"/>
                  </a:lnTo>
                  <a:lnTo>
                    <a:pt x="264" y="487"/>
                  </a:lnTo>
                  <a:lnTo>
                    <a:pt x="262" y="463"/>
                  </a:lnTo>
                  <a:lnTo>
                    <a:pt x="260" y="440"/>
                  </a:lnTo>
                  <a:lnTo>
                    <a:pt x="258" y="416"/>
                  </a:lnTo>
                  <a:lnTo>
                    <a:pt x="255" y="392"/>
                  </a:lnTo>
                  <a:lnTo>
                    <a:pt x="253" y="369"/>
                  </a:lnTo>
                  <a:lnTo>
                    <a:pt x="252" y="345"/>
                  </a:lnTo>
                  <a:lnTo>
                    <a:pt x="250" y="321"/>
                  </a:lnTo>
                  <a:lnTo>
                    <a:pt x="249" y="296"/>
                  </a:lnTo>
                  <a:lnTo>
                    <a:pt x="247" y="272"/>
                  </a:lnTo>
                  <a:lnTo>
                    <a:pt x="246" y="248"/>
                  </a:lnTo>
                  <a:lnTo>
                    <a:pt x="246" y="223"/>
                  </a:lnTo>
                  <a:lnTo>
                    <a:pt x="245" y="198"/>
                  </a:lnTo>
                  <a:lnTo>
                    <a:pt x="245" y="173"/>
                  </a:lnTo>
                  <a:lnTo>
                    <a:pt x="245" y="148"/>
                  </a:lnTo>
                  <a:lnTo>
                    <a:pt x="245" y="122"/>
                  </a:lnTo>
                  <a:lnTo>
                    <a:pt x="245" y="97"/>
                  </a:lnTo>
                  <a:lnTo>
                    <a:pt x="246" y="71"/>
                  </a:lnTo>
                  <a:lnTo>
                    <a:pt x="247" y="45"/>
                  </a:lnTo>
                  <a:lnTo>
                    <a:pt x="248" y="18"/>
                  </a:lnTo>
                  <a:lnTo>
                    <a:pt x="246" y="14"/>
                  </a:lnTo>
                  <a:lnTo>
                    <a:pt x="243" y="10"/>
                  </a:lnTo>
                  <a:lnTo>
                    <a:pt x="239" y="8"/>
                  </a:lnTo>
                  <a:lnTo>
                    <a:pt x="235" y="5"/>
                  </a:lnTo>
                  <a:lnTo>
                    <a:pt x="230" y="3"/>
                  </a:lnTo>
                  <a:lnTo>
                    <a:pt x="226" y="2"/>
                  </a:lnTo>
                  <a:lnTo>
                    <a:pt x="220" y="1"/>
                  </a:lnTo>
                  <a:lnTo>
                    <a:pt x="215" y="0"/>
                  </a:lnTo>
                  <a:lnTo>
                    <a:pt x="209" y="0"/>
                  </a:lnTo>
                  <a:lnTo>
                    <a:pt x="203" y="0"/>
                  </a:lnTo>
                  <a:lnTo>
                    <a:pt x="196" y="0"/>
                  </a:lnTo>
                  <a:lnTo>
                    <a:pt x="190" y="0"/>
                  </a:lnTo>
                  <a:lnTo>
                    <a:pt x="183" y="1"/>
                  </a:lnTo>
                  <a:lnTo>
                    <a:pt x="177" y="2"/>
                  </a:lnTo>
                  <a:lnTo>
                    <a:pt x="170" y="3"/>
                  </a:lnTo>
                  <a:lnTo>
                    <a:pt x="164" y="4"/>
                  </a:lnTo>
                  <a:lnTo>
                    <a:pt x="151" y="7"/>
                  </a:lnTo>
                  <a:lnTo>
                    <a:pt x="138" y="10"/>
                  </a:lnTo>
                  <a:lnTo>
                    <a:pt x="127" y="12"/>
                  </a:lnTo>
                  <a:lnTo>
                    <a:pt x="117" y="14"/>
                  </a:lnTo>
                  <a:lnTo>
                    <a:pt x="112" y="15"/>
                  </a:lnTo>
                  <a:lnTo>
                    <a:pt x="108" y="15"/>
                  </a:lnTo>
                  <a:lnTo>
                    <a:pt x="105" y="16"/>
                  </a:lnTo>
                  <a:lnTo>
                    <a:pt x="102" y="16"/>
                  </a:lnTo>
                  <a:lnTo>
                    <a:pt x="99" y="15"/>
                  </a:lnTo>
                  <a:lnTo>
                    <a:pt x="98" y="15"/>
                  </a:lnTo>
                  <a:lnTo>
                    <a:pt x="97" y="14"/>
                  </a:lnTo>
                  <a:lnTo>
                    <a:pt x="96" y="12"/>
                  </a:lnTo>
                  <a:close/>
                </a:path>
              </a:pathLst>
            </a:custGeom>
            <a:solidFill>
              <a:srgbClr val="4024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30" name="Freeform 74"/>
            <p:cNvSpPr>
              <a:spLocks/>
            </p:cNvSpPr>
            <p:nvPr/>
          </p:nvSpPr>
          <p:spPr bwMode="auto">
            <a:xfrm>
              <a:off x="1232" y="2602"/>
              <a:ext cx="193" cy="1296"/>
            </a:xfrm>
            <a:custGeom>
              <a:avLst/>
              <a:gdLst>
                <a:gd name="T0" fmla="*/ 192 w 193"/>
                <a:gd name="T1" fmla="*/ 18 h 1296"/>
                <a:gd name="T2" fmla="*/ 191 w 193"/>
                <a:gd name="T3" fmla="*/ 55 h 1296"/>
                <a:gd name="T4" fmla="*/ 188 w 193"/>
                <a:gd name="T5" fmla="*/ 91 h 1296"/>
                <a:gd name="T6" fmla="*/ 185 w 193"/>
                <a:gd name="T7" fmla="*/ 127 h 1296"/>
                <a:gd name="T8" fmla="*/ 180 w 193"/>
                <a:gd name="T9" fmla="*/ 163 h 1296"/>
                <a:gd name="T10" fmla="*/ 176 w 193"/>
                <a:gd name="T11" fmla="*/ 200 h 1296"/>
                <a:gd name="T12" fmla="*/ 168 w 193"/>
                <a:gd name="T13" fmla="*/ 255 h 1296"/>
                <a:gd name="T14" fmla="*/ 156 w 193"/>
                <a:gd name="T15" fmla="*/ 329 h 1296"/>
                <a:gd name="T16" fmla="*/ 144 w 193"/>
                <a:gd name="T17" fmla="*/ 405 h 1296"/>
                <a:gd name="T18" fmla="*/ 136 w 193"/>
                <a:gd name="T19" fmla="*/ 464 h 1296"/>
                <a:gd name="T20" fmla="*/ 131 w 193"/>
                <a:gd name="T21" fmla="*/ 503 h 1296"/>
                <a:gd name="T22" fmla="*/ 127 w 193"/>
                <a:gd name="T23" fmla="*/ 544 h 1296"/>
                <a:gd name="T24" fmla="*/ 123 w 193"/>
                <a:gd name="T25" fmla="*/ 585 h 1296"/>
                <a:gd name="T26" fmla="*/ 69 w 193"/>
                <a:gd name="T27" fmla="*/ 1296 h 1296"/>
                <a:gd name="T28" fmla="*/ 3 w 193"/>
                <a:gd name="T29" fmla="*/ 1252 h 1296"/>
                <a:gd name="T30" fmla="*/ 12 w 193"/>
                <a:gd name="T31" fmla="*/ 1169 h 1296"/>
                <a:gd name="T32" fmla="*/ 26 w 193"/>
                <a:gd name="T33" fmla="*/ 1061 h 1296"/>
                <a:gd name="T34" fmla="*/ 41 w 193"/>
                <a:gd name="T35" fmla="*/ 938 h 1296"/>
                <a:gd name="T36" fmla="*/ 58 w 193"/>
                <a:gd name="T37" fmla="*/ 811 h 1296"/>
                <a:gd name="T38" fmla="*/ 75 w 193"/>
                <a:gd name="T39" fmla="*/ 689 h 1296"/>
                <a:gd name="T40" fmla="*/ 87 w 193"/>
                <a:gd name="T41" fmla="*/ 606 h 1296"/>
                <a:gd name="T42" fmla="*/ 95 w 193"/>
                <a:gd name="T43" fmla="*/ 558 h 1296"/>
                <a:gd name="T44" fmla="*/ 102 w 193"/>
                <a:gd name="T45" fmla="*/ 517 h 1296"/>
                <a:gd name="T46" fmla="*/ 109 w 193"/>
                <a:gd name="T47" fmla="*/ 484 h 1296"/>
                <a:gd name="T48" fmla="*/ 115 w 193"/>
                <a:gd name="T49" fmla="*/ 455 h 1296"/>
                <a:gd name="T50" fmla="*/ 122 w 193"/>
                <a:gd name="T51" fmla="*/ 424 h 1296"/>
                <a:gd name="T52" fmla="*/ 126 w 193"/>
                <a:gd name="T53" fmla="*/ 395 h 1296"/>
                <a:gd name="T54" fmla="*/ 130 w 193"/>
                <a:gd name="T55" fmla="*/ 367 h 1296"/>
                <a:gd name="T56" fmla="*/ 133 w 193"/>
                <a:gd name="T57" fmla="*/ 340 h 1296"/>
                <a:gd name="T58" fmla="*/ 134 w 193"/>
                <a:gd name="T59" fmla="*/ 315 h 1296"/>
                <a:gd name="T60" fmla="*/ 135 w 193"/>
                <a:gd name="T61" fmla="*/ 289 h 1296"/>
                <a:gd name="T62" fmla="*/ 135 w 193"/>
                <a:gd name="T63" fmla="*/ 264 h 1296"/>
                <a:gd name="T64" fmla="*/ 135 w 193"/>
                <a:gd name="T65" fmla="*/ 227 h 1296"/>
                <a:gd name="T66" fmla="*/ 134 w 193"/>
                <a:gd name="T67" fmla="*/ 176 h 1296"/>
                <a:gd name="T68" fmla="*/ 134 w 193"/>
                <a:gd name="T69" fmla="*/ 136 h 1296"/>
                <a:gd name="T70" fmla="*/ 135 w 193"/>
                <a:gd name="T71" fmla="*/ 108 h 1296"/>
                <a:gd name="T72" fmla="*/ 136 w 193"/>
                <a:gd name="T73" fmla="*/ 78 h 1296"/>
                <a:gd name="T74" fmla="*/ 139 w 193"/>
                <a:gd name="T75" fmla="*/ 47 h 1296"/>
                <a:gd name="T76" fmla="*/ 193 w 193"/>
                <a:gd name="T77" fmla="*/ 0 h 12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93" h="1296">
                  <a:moveTo>
                    <a:pt x="193" y="0"/>
                  </a:moveTo>
                  <a:lnTo>
                    <a:pt x="192" y="18"/>
                  </a:lnTo>
                  <a:lnTo>
                    <a:pt x="192" y="37"/>
                  </a:lnTo>
                  <a:lnTo>
                    <a:pt x="191" y="55"/>
                  </a:lnTo>
                  <a:lnTo>
                    <a:pt x="189" y="73"/>
                  </a:lnTo>
                  <a:lnTo>
                    <a:pt x="188" y="91"/>
                  </a:lnTo>
                  <a:lnTo>
                    <a:pt x="186" y="109"/>
                  </a:lnTo>
                  <a:lnTo>
                    <a:pt x="185" y="127"/>
                  </a:lnTo>
                  <a:lnTo>
                    <a:pt x="182" y="145"/>
                  </a:lnTo>
                  <a:lnTo>
                    <a:pt x="180" y="163"/>
                  </a:lnTo>
                  <a:lnTo>
                    <a:pt x="178" y="182"/>
                  </a:lnTo>
                  <a:lnTo>
                    <a:pt x="176" y="200"/>
                  </a:lnTo>
                  <a:lnTo>
                    <a:pt x="173" y="218"/>
                  </a:lnTo>
                  <a:lnTo>
                    <a:pt x="168" y="255"/>
                  </a:lnTo>
                  <a:lnTo>
                    <a:pt x="162" y="292"/>
                  </a:lnTo>
                  <a:lnTo>
                    <a:pt x="156" y="329"/>
                  </a:lnTo>
                  <a:lnTo>
                    <a:pt x="150" y="367"/>
                  </a:lnTo>
                  <a:lnTo>
                    <a:pt x="144" y="405"/>
                  </a:lnTo>
                  <a:lnTo>
                    <a:pt x="139" y="444"/>
                  </a:lnTo>
                  <a:lnTo>
                    <a:pt x="136" y="464"/>
                  </a:lnTo>
                  <a:lnTo>
                    <a:pt x="134" y="483"/>
                  </a:lnTo>
                  <a:lnTo>
                    <a:pt x="131" y="503"/>
                  </a:lnTo>
                  <a:lnTo>
                    <a:pt x="129" y="523"/>
                  </a:lnTo>
                  <a:lnTo>
                    <a:pt x="127" y="544"/>
                  </a:lnTo>
                  <a:lnTo>
                    <a:pt x="125" y="564"/>
                  </a:lnTo>
                  <a:lnTo>
                    <a:pt x="123" y="585"/>
                  </a:lnTo>
                  <a:lnTo>
                    <a:pt x="121" y="606"/>
                  </a:lnTo>
                  <a:lnTo>
                    <a:pt x="69" y="1296"/>
                  </a:lnTo>
                  <a:lnTo>
                    <a:pt x="0" y="1282"/>
                  </a:lnTo>
                  <a:lnTo>
                    <a:pt x="3" y="1252"/>
                  </a:lnTo>
                  <a:lnTo>
                    <a:pt x="7" y="1214"/>
                  </a:lnTo>
                  <a:lnTo>
                    <a:pt x="12" y="1169"/>
                  </a:lnTo>
                  <a:lnTo>
                    <a:pt x="19" y="1117"/>
                  </a:lnTo>
                  <a:lnTo>
                    <a:pt x="26" y="1061"/>
                  </a:lnTo>
                  <a:lnTo>
                    <a:pt x="33" y="1001"/>
                  </a:lnTo>
                  <a:lnTo>
                    <a:pt x="41" y="938"/>
                  </a:lnTo>
                  <a:lnTo>
                    <a:pt x="49" y="875"/>
                  </a:lnTo>
                  <a:lnTo>
                    <a:pt x="58" y="811"/>
                  </a:lnTo>
                  <a:lnTo>
                    <a:pt x="66" y="749"/>
                  </a:lnTo>
                  <a:lnTo>
                    <a:pt x="75" y="689"/>
                  </a:lnTo>
                  <a:lnTo>
                    <a:pt x="83" y="633"/>
                  </a:lnTo>
                  <a:lnTo>
                    <a:pt x="87" y="606"/>
                  </a:lnTo>
                  <a:lnTo>
                    <a:pt x="91" y="582"/>
                  </a:lnTo>
                  <a:lnTo>
                    <a:pt x="95" y="558"/>
                  </a:lnTo>
                  <a:lnTo>
                    <a:pt x="98" y="537"/>
                  </a:lnTo>
                  <a:lnTo>
                    <a:pt x="102" y="517"/>
                  </a:lnTo>
                  <a:lnTo>
                    <a:pt x="105" y="499"/>
                  </a:lnTo>
                  <a:lnTo>
                    <a:pt x="109" y="484"/>
                  </a:lnTo>
                  <a:lnTo>
                    <a:pt x="112" y="471"/>
                  </a:lnTo>
                  <a:lnTo>
                    <a:pt x="115" y="455"/>
                  </a:lnTo>
                  <a:lnTo>
                    <a:pt x="119" y="439"/>
                  </a:lnTo>
                  <a:lnTo>
                    <a:pt x="122" y="424"/>
                  </a:lnTo>
                  <a:lnTo>
                    <a:pt x="124" y="409"/>
                  </a:lnTo>
                  <a:lnTo>
                    <a:pt x="126" y="395"/>
                  </a:lnTo>
                  <a:lnTo>
                    <a:pt x="129" y="381"/>
                  </a:lnTo>
                  <a:lnTo>
                    <a:pt x="130" y="367"/>
                  </a:lnTo>
                  <a:lnTo>
                    <a:pt x="131" y="354"/>
                  </a:lnTo>
                  <a:lnTo>
                    <a:pt x="133" y="340"/>
                  </a:lnTo>
                  <a:lnTo>
                    <a:pt x="133" y="327"/>
                  </a:lnTo>
                  <a:lnTo>
                    <a:pt x="134" y="315"/>
                  </a:lnTo>
                  <a:lnTo>
                    <a:pt x="135" y="302"/>
                  </a:lnTo>
                  <a:lnTo>
                    <a:pt x="135" y="289"/>
                  </a:lnTo>
                  <a:lnTo>
                    <a:pt x="135" y="277"/>
                  </a:lnTo>
                  <a:lnTo>
                    <a:pt x="135" y="264"/>
                  </a:lnTo>
                  <a:lnTo>
                    <a:pt x="135" y="252"/>
                  </a:lnTo>
                  <a:lnTo>
                    <a:pt x="135" y="227"/>
                  </a:lnTo>
                  <a:lnTo>
                    <a:pt x="135" y="202"/>
                  </a:lnTo>
                  <a:lnTo>
                    <a:pt x="134" y="176"/>
                  </a:lnTo>
                  <a:lnTo>
                    <a:pt x="134" y="150"/>
                  </a:lnTo>
                  <a:lnTo>
                    <a:pt x="134" y="136"/>
                  </a:lnTo>
                  <a:lnTo>
                    <a:pt x="135" y="122"/>
                  </a:lnTo>
                  <a:lnTo>
                    <a:pt x="135" y="108"/>
                  </a:lnTo>
                  <a:lnTo>
                    <a:pt x="136" y="93"/>
                  </a:lnTo>
                  <a:lnTo>
                    <a:pt x="136" y="78"/>
                  </a:lnTo>
                  <a:lnTo>
                    <a:pt x="137" y="63"/>
                  </a:lnTo>
                  <a:lnTo>
                    <a:pt x="139" y="47"/>
                  </a:lnTo>
                  <a:lnTo>
                    <a:pt x="140" y="31"/>
                  </a:lnTo>
                  <a:lnTo>
                    <a:pt x="193" y="0"/>
                  </a:lnTo>
                  <a:close/>
                </a:path>
              </a:pathLst>
            </a:custGeom>
            <a:solidFill>
              <a:srgbClr val="38201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31" name="Freeform 75"/>
            <p:cNvSpPr>
              <a:spLocks/>
            </p:cNvSpPr>
            <p:nvPr/>
          </p:nvSpPr>
          <p:spPr bwMode="auto">
            <a:xfrm>
              <a:off x="1065" y="3112"/>
              <a:ext cx="258" cy="721"/>
            </a:xfrm>
            <a:custGeom>
              <a:avLst/>
              <a:gdLst>
                <a:gd name="T0" fmla="*/ 142 w 258"/>
                <a:gd name="T1" fmla="*/ 10 h 721"/>
                <a:gd name="T2" fmla="*/ 120 w 258"/>
                <a:gd name="T3" fmla="*/ 31 h 721"/>
                <a:gd name="T4" fmla="*/ 102 w 258"/>
                <a:gd name="T5" fmla="*/ 57 h 721"/>
                <a:gd name="T6" fmla="*/ 87 w 258"/>
                <a:gd name="T7" fmla="*/ 85 h 721"/>
                <a:gd name="T8" fmla="*/ 75 w 258"/>
                <a:gd name="T9" fmla="*/ 117 h 721"/>
                <a:gd name="T10" fmla="*/ 64 w 258"/>
                <a:gd name="T11" fmla="*/ 152 h 721"/>
                <a:gd name="T12" fmla="*/ 56 w 258"/>
                <a:gd name="T13" fmla="*/ 190 h 721"/>
                <a:gd name="T14" fmla="*/ 50 w 258"/>
                <a:gd name="T15" fmla="*/ 231 h 721"/>
                <a:gd name="T16" fmla="*/ 45 w 258"/>
                <a:gd name="T17" fmla="*/ 276 h 721"/>
                <a:gd name="T18" fmla="*/ 40 w 258"/>
                <a:gd name="T19" fmla="*/ 322 h 721"/>
                <a:gd name="T20" fmla="*/ 33 w 258"/>
                <a:gd name="T21" fmla="*/ 398 h 721"/>
                <a:gd name="T22" fmla="*/ 26 w 258"/>
                <a:gd name="T23" fmla="*/ 480 h 721"/>
                <a:gd name="T24" fmla="*/ 21 w 258"/>
                <a:gd name="T25" fmla="*/ 538 h 721"/>
                <a:gd name="T26" fmla="*/ 13 w 258"/>
                <a:gd name="T27" fmla="*/ 598 h 721"/>
                <a:gd name="T28" fmla="*/ 5 w 258"/>
                <a:gd name="T29" fmla="*/ 660 h 721"/>
                <a:gd name="T30" fmla="*/ 4 w 258"/>
                <a:gd name="T31" fmla="*/ 696 h 721"/>
                <a:gd name="T32" fmla="*/ 13 w 258"/>
                <a:gd name="T33" fmla="*/ 702 h 721"/>
                <a:gd name="T34" fmla="*/ 22 w 258"/>
                <a:gd name="T35" fmla="*/ 708 h 721"/>
                <a:gd name="T36" fmla="*/ 31 w 258"/>
                <a:gd name="T37" fmla="*/ 713 h 721"/>
                <a:gd name="T38" fmla="*/ 41 w 258"/>
                <a:gd name="T39" fmla="*/ 717 h 721"/>
                <a:gd name="T40" fmla="*/ 51 w 258"/>
                <a:gd name="T41" fmla="*/ 720 h 721"/>
                <a:gd name="T42" fmla="*/ 58 w 258"/>
                <a:gd name="T43" fmla="*/ 721 h 721"/>
                <a:gd name="T44" fmla="*/ 63 w 258"/>
                <a:gd name="T45" fmla="*/ 721 h 721"/>
                <a:gd name="T46" fmla="*/ 68 w 258"/>
                <a:gd name="T47" fmla="*/ 721 h 721"/>
                <a:gd name="T48" fmla="*/ 73 w 258"/>
                <a:gd name="T49" fmla="*/ 720 h 721"/>
                <a:gd name="T50" fmla="*/ 92 w 258"/>
                <a:gd name="T51" fmla="*/ 669 h 721"/>
                <a:gd name="T52" fmla="*/ 126 w 258"/>
                <a:gd name="T53" fmla="*/ 562 h 721"/>
                <a:gd name="T54" fmla="*/ 152 w 258"/>
                <a:gd name="T55" fmla="*/ 480 h 721"/>
                <a:gd name="T56" fmla="*/ 169 w 258"/>
                <a:gd name="T57" fmla="*/ 425 h 721"/>
                <a:gd name="T58" fmla="*/ 185 w 258"/>
                <a:gd name="T59" fmla="*/ 371 h 721"/>
                <a:gd name="T60" fmla="*/ 199 w 258"/>
                <a:gd name="T61" fmla="*/ 319 h 721"/>
                <a:gd name="T62" fmla="*/ 213 w 258"/>
                <a:gd name="T63" fmla="*/ 269 h 721"/>
                <a:gd name="T64" fmla="*/ 225 w 258"/>
                <a:gd name="T65" fmla="*/ 221 h 721"/>
                <a:gd name="T66" fmla="*/ 236 w 258"/>
                <a:gd name="T67" fmla="*/ 177 h 721"/>
                <a:gd name="T68" fmla="*/ 245 w 258"/>
                <a:gd name="T69" fmla="*/ 137 h 721"/>
                <a:gd name="T70" fmla="*/ 252 w 258"/>
                <a:gd name="T71" fmla="*/ 102 h 721"/>
                <a:gd name="T72" fmla="*/ 256 w 258"/>
                <a:gd name="T73" fmla="*/ 73 h 721"/>
                <a:gd name="T74" fmla="*/ 258 w 258"/>
                <a:gd name="T75" fmla="*/ 49 h 721"/>
                <a:gd name="T76" fmla="*/ 257 w 258"/>
                <a:gd name="T77" fmla="*/ 33 h 721"/>
                <a:gd name="T78" fmla="*/ 254 w 258"/>
                <a:gd name="T79" fmla="*/ 23 h 721"/>
                <a:gd name="T80" fmla="*/ 250 w 258"/>
                <a:gd name="T81" fmla="*/ 16 h 721"/>
                <a:gd name="T82" fmla="*/ 244 w 258"/>
                <a:gd name="T83" fmla="*/ 11 h 721"/>
                <a:gd name="T84" fmla="*/ 237 w 258"/>
                <a:gd name="T85" fmla="*/ 7 h 721"/>
                <a:gd name="T86" fmla="*/ 230 w 258"/>
                <a:gd name="T87" fmla="*/ 5 h 721"/>
                <a:gd name="T88" fmla="*/ 221 w 258"/>
                <a:gd name="T89" fmla="*/ 3 h 721"/>
                <a:gd name="T90" fmla="*/ 212 w 258"/>
                <a:gd name="T91" fmla="*/ 3 h 721"/>
                <a:gd name="T92" fmla="*/ 203 w 258"/>
                <a:gd name="T93" fmla="*/ 3 h 721"/>
                <a:gd name="T94" fmla="*/ 181 w 258"/>
                <a:gd name="T95" fmla="*/ 4 h 721"/>
                <a:gd name="T96" fmla="*/ 163 w 258"/>
                <a:gd name="T97" fmla="*/ 5 h 721"/>
                <a:gd name="T98" fmla="*/ 159 w 258"/>
                <a:gd name="T99" fmla="*/ 5 h 721"/>
                <a:gd name="T100" fmla="*/ 155 w 258"/>
                <a:gd name="T101" fmla="*/ 4 h 721"/>
                <a:gd name="T102" fmla="*/ 154 w 258"/>
                <a:gd name="T103" fmla="*/ 1 h 7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58" h="721">
                  <a:moveTo>
                    <a:pt x="154" y="0"/>
                  </a:moveTo>
                  <a:lnTo>
                    <a:pt x="142" y="10"/>
                  </a:lnTo>
                  <a:lnTo>
                    <a:pt x="130" y="20"/>
                  </a:lnTo>
                  <a:lnTo>
                    <a:pt x="120" y="31"/>
                  </a:lnTo>
                  <a:lnTo>
                    <a:pt x="110" y="44"/>
                  </a:lnTo>
                  <a:lnTo>
                    <a:pt x="102" y="57"/>
                  </a:lnTo>
                  <a:lnTo>
                    <a:pt x="94" y="71"/>
                  </a:lnTo>
                  <a:lnTo>
                    <a:pt x="87" y="85"/>
                  </a:lnTo>
                  <a:lnTo>
                    <a:pt x="80" y="101"/>
                  </a:lnTo>
                  <a:lnTo>
                    <a:pt x="75" y="117"/>
                  </a:lnTo>
                  <a:lnTo>
                    <a:pt x="69" y="134"/>
                  </a:lnTo>
                  <a:lnTo>
                    <a:pt x="64" y="152"/>
                  </a:lnTo>
                  <a:lnTo>
                    <a:pt x="60" y="171"/>
                  </a:lnTo>
                  <a:lnTo>
                    <a:pt x="56" y="190"/>
                  </a:lnTo>
                  <a:lnTo>
                    <a:pt x="53" y="210"/>
                  </a:lnTo>
                  <a:lnTo>
                    <a:pt x="50" y="231"/>
                  </a:lnTo>
                  <a:lnTo>
                    <a:pt x="47" y="253"/>
                  </a:lnTo>
                  <a:lnTo>
                    <a:pt x="45" y="276"/>
                  </a:lnTo>
                  <a:lnTo>
                    <a:pt x="42" y="299"/>
                  </a:lnTo>
                  <a:lnTo>
                    <a:pt x="40" y="322"/>
                  </a:lnTo>
                  <a:lnTo>
                    <a:pt x="38" y="347"/>
                  </a:lnTo>
                  <a:lnTo>
                    <a:pt x="33" y="398"/>
                  </a:lnTo>
                  <a:lnTo>
                    <a:pt x="29" y="452"/>
                  </a:lnTo>
                  <a:lnTo>
                    <a:pt x="26" y="480"/>
                  </a:lnTo>
                  <a:lnTo>
                    <a:pt x="23" y="508"/>
                  </a:lnTo>
                  <a:lnTo>
                    <a:pt x="21" y="538"/>
                  </a:lnTo>
                  <a:lnTo>
                    <a:pt x="17" y="567"/>
                  </a:lnTo>
                  <a:lnTo>
                    <a:pt x="13" y="598"/>
                  </a:lnTo>
                  <a:lnTo>
                    <a:pt x="9" y="629"/>
                  </a:lnTo>
                  <a:lnTo>
                    <a:pt x="5" y="660"/>
                  </a:lnTo>
                  <a:lnTo>
                    <a:pt x="0" y="693"/>
                  </a:lnTo>
                  <a:lnTo>
                    <a:pt x="4" y="696"/>
                  </a:lnTo>
                  <a:lnTo>
                    <a:pt x="8" y="699"/>
                  </a:lnTo>
                  <a:lnTo>
                    <a:pt x="13" y="702"/>
                  </a:lnTo>
                  <a:lnTo>
                    <a:pt x="17" y="705"/>
                  </a:lnTo>
                  <a:lnTo>
                    <a:pt x="22" y="708"/>
                  </a:lnTo>
                  <a:lnTo>
                    <a:pt x="27" y="711"/>
                  </a:lnTo>
                  <a:lnTo>
                    <a:pt x="31" y="713"/>
                  </a:lnTo>
                  <a:lnTo>
                    <a:pt x="36" y="715"/>
                  </a:lnTo>
                  <a:lnTo>
                    <a:pt x="41" y="717"/>
                  </a:lnTo>
                  <a:lnTo>
                    <a:pt x="46" y="719"/>
                  </a:lnTo>
                  <a:lnTo>
                    <a:pt x="51" y="720"/>
                  </a:lnTo>
                  <a:lnTo>
                    <a:pt x="56" y="721"/>
                  </a:lnTo>
                  <a:lnTo>
                    <a:pt x="58" y="721"/>
                  </a:lnTo>
                  <a:lnTo>
                    <a:pt x="61" y="721"/>
                  </a:lnTo>
                  <a:lnTo>
                    <a:pt x="63" y="721"/>
                  </a:lnTo>
                  <a:lnTo>
                    <a:pt x="66" y="721"/>
                  </a:lnTo>
                  <a:lnTo>
                    <a:pt x="68" y="721"/>
                  </a:lnTo>
                  <a:lnTo>
                    <a:pt x="70" y="721"/>
                  </a:lnTo>
                  <a:lnTo>
                    <a:pt x="73" y="720"/>
                  </a:lnTo>
                  <a:lnTo>
                    <a:pt x="75" y="719"/>
                  </a:lnTo>
                  <a:lnTo>
                    <a:pt x="92" y="669"/>
                  </a:lnTo>
                  <a:lnTo>
                    <a:pt x="109" y="616"/>
                  </a:lnTo>
                  <a:lnTo>
                    <a:pt x="126" y="562"/>
                  </a:lnTo>
                  <a:lnTo>
                    <a:pt x="144" y="508"/>
                  </a:lnTo>
                  <a:lnTo>
                    <a:pt x="152" y="480"/>
                  </a:lnTo>
                  <a:lnTo>
                    <a:pt x="160" y="453"/>
                  </a:lnTo>
                  <a:lnTo>
                    <a:pt x="169" y="425"/>
                  </a:lnTo>
                  <a:lnTo>
                    <a:pt x="177" y="398"/>
                  </a:lnTo>
                  <a:lnTo>
                    <a:pt x="185" y="371"/>
                  </a:lnTo>
                  <a:lnTo>
                    <a:pt x="192" y="345"/>
                  </a:lnTo>
                  <a:lnTo>
                    <a:pt x="199" y="319"/>
                  </a:lnTo>
                  <a:lnTo>
                    <a:pt x="206" y="294"/>
                  </a:lnTo>
                  <a:lnTo>
                    <a:pt x="213" y="269"/>
                  </a:lnTo>
                  <a:lnTo>
                    <a:pt x="219" y="245"/>
                  </a:lnTo>
                  <a:lnTo>
                    <a:pt x="225" y="221"/>
                  </a:lnTo>
                  <a:lnTo>
                    <a:pt x="231" y="199"/>
                  </a:lnTo>
                  <a:lnTo>
                    <a:pt x="236" y="177"/>
                  </a:lnTo>
                  <a:lnTo>
                    <a:pt x="241" y="157"/>
                  </a:lnTo>
                  <a:lnTo>
                    <a:pt x="245" y="137"/>
                  </a:lnTo>
                  <a:lnTo>
                    <a:pt x="248" y="119"/>
                  </a:lnTo>
                  <a:lnTo>
                    <a:pt x="252" y="102"/>
                  </a:lnTo>
                  <a:lnTo>
                    <a:pt x="254" y="87"/>
                  </a:lnTo>
                  <a:lnTo>
                    <a:pt x="256" y="73"/>
                  </a:lnTo>
                  <a:lnTo>
                    <a:pt x="257" y="61"/>
                  </a:lnTo>
                  <a:lnTo>
                    <a:pt x="258" y="49"/>
                  </a:lnTo>
                  <a:lnTo>
                    <a:pt x="258" y="40"/>
                  </a:lnTo>
                  <a:lnTo>
                    <a:pt x="257" y="33"/>
                  </a:lnTo>
                  <a:lnTo>
                    <a:pt x="255" y="27"/>
                  </a:lnTo>
                  <a:lnTo>
                    <a:pt x="254" y="23"/>
                  </a:lnTo>
                  <a:lnTo>
                    <a:pt x="252" y="20"/>
                  </a:lnTo>
                  <a:lnTo>
                    <a:pt x="250" y="16"/>
                  </a:lnTo>
                  <a:lnTo>
                    <a:pt x="247" y="13"/>
                  </a:lnTo>
                  <a:lnTo>
                    <a:pt x="244" y="11"/>
                  </a:lnTo>
                  <a:lnTo>
                    <a:pt x="241" y="9"/>
                  </a:lnTo>
                  <a:lnTo>
                    <a:pt x="237" y="7"/>
                  </a:lnTo>
                  <a:lnTo>
                    <a:pt x="234" y="6"/>
                  </a:lnTo>
                  <a:lnTo>
                    <a:pt x="230" y="5"/>
                  </a:lnTo>
                  <a:lnTo>
                    <a:pt x="225" y="4"/>
                  </a:lnTo>
                  <a:lnTo>
                    <a:pt x="221" y="3"/>
                  </a:lnTo>
                  <a:lnTo>
                    <a:pt x="217" y="3"/>
                  </a:lnTo>
                  <a:lnTo>
                    <a:pt x="212" y="3"/>
                  </a:lnTo>
                  <a:lnTo>
                    <a:pt x="208" y="3"/>
                  </a:lnTo>
                  <a:lnTo>
                    <a:pt x="203" y="3"/>
                  </a:lnTo>
                  <a:lnTo>
                    <a:pt x="198" y="3"/>
                  </a:lnTo>
                  <a:lnTo>
                    <a:pt x="181" y="4"/>
                  </a:lnTo>
                  <a:lnTo>
                    <a:pt x="166" y="5"/>
                  </a:lnTo>
                  <a:lnTo>
                    <a:pt x="163" y="5"/>
                  </a:lnTo>
                  <a:lnTo>
                    <a:pt x="161" y="5"/>
                  </a:lnTo>
                  <a:lnTo>
                    <a:pt x="159" y="5"/>
                  </a:lnTo>
                  <a:lnTo>
                    <a:pt x="157" y="4"/>
                  </a:lnTo>
                  <a:lnTo>
                    <a:pt x="155" y="4"/>
                  </a:lnTo>
                  <a:lnTo>
                    <a:pt x="154" y="3"/>
                  </a:lnTo>
                  <a:lnTo>
                    <a:pt x="154" y="1"/>
                  </a:lnTo>
                  <a:lnTo>
                    <a:pt x="154" y="0"/>
                  </a:lnTo>
                  <a:close/>
                </a:path>
              </a:pathLst>
            </a:custGeom>
            <a:solidFill>
              <a:srgbClr val="EEB965"/>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32" name="Freeform 76"/>
            <p:cNvSpPr>
              <a:spLocks/>
            </p:cNvSpPr>
            <p:nvPr/>
          </p:nvSpPr>
          <p:spPr bwMode="auto">
            <a:xfrm>
              <a:off x="1069" y="2274"/>
              <a:ext cx="372" cy="947"/>
            </a:xfrm>
            <a:custGeom>
              <a:avLst/>
              <a:gdLst>
                <a:gd name="T0" fmla="*/ 142 w 372"/>
                <a:gd name="T1" fmla="*/ 12 h 947"/>
                <a:gd name="T2" fmla="*/ 118 w 372"/>
                <a:gd name="T3" fmla="*/ 30 h 947"/>
                <a:gd name="T4" fmla="*/ 97 w 372"/>
                <a:gd name="T5" fmla="*/ 50 h 947"/>
                <a:gd name="T6" fmla="*/ 77 w 372"/>
                <a:gd name="T7" fmla="*/ 71 h 947"/>
                <a:gd name="T8" fmla="*/ 60 w 372"/>
                <a:gd name="T9" fmla="*/ 93 h 947"/>
                <a:gd name="T10" fmla="*/ 44 w 372"/>
                <a:gd name="T11" fmla="*/ 117 h 947"/>
                <a:gd name="T12" fmla="*/ 31 w 372"/>
                <a:gd name="T13" fmla="*/ 141 h 947"/>
                <a:gd name="T14" fmla="*/ 21 w 372"/>
                <a:gd name="T15" fmla="*/ 167 h 947"/>
                <a:gd name="T16" fmla="*/ 12 w 372"/>
                <a:gd name="T17" fmla="*/ 193 h 947"/>
                <a:gd name="T18" fmla="*/ 6 w 372"/>
                <a:gd name="T19" fmla="*/ 221 h 947"/>
                <a:gd name="T20" fmla="*/ 2 w 372"/>
                <a:gd name="T21" fmla="*/ 249 h 947"/>
                <a:gd name="T22" fmla="*/ 0 w 372"/>
                <a:gd name="T23" fmla="*/ 306 h 947"/>
                <a:gd name="T24" fmla="*/ 3 w 372"/>
                <a:gd name="T25" fmla="*/ 364 h 947"/>
                <a:gd name="T26" fmla="*/ 10 w 372"/>
                <a:gd name="T27" fmla="*/ 423 h 947"/>
                <a:gd name="T28" fmla="*/ 20 w 372"/>
                <a:gd name="T29" fmla="*/ 482 h 947"/>
                <a:gd name="T30" fmla="*/ 32 w 372"/>
                <a:gd name="T31" fmla="*/ 541 h 947"/>
                <a:gd name="T32" fmla="*/ 46 w 372"/>
                <a:gd name="T33" fmla="*/ 598 h 947"/>
                <a:gd name="T34" fmla="*/ 65 w 372"/>
                <a:gd name="T35" fmla="*/ 672 h 947"/>
                <a:gd name="T36" fmla="*/ 91 w 372"/>
                <a:gd name="T37" fmla="*/ 773 h 947"/>
                <a:gd name="T38" fmla="*/ 102 w 372"/>
                <a:gd name="T39" fmla="*/ 818 h 947"/>
                <a:gd name="T40" fmla="*/ 111 w 372"/>
                <a:gd name="T41" fmla="*/ 859 h 947"/>
                <a:gd name="T42" fmla="*/ 124 w 372"/>
                <a:gd name="T43" fmla="*/ 893 h 947"/>
                <a:gd name="T44" fmla="*/ 139 w 372"/>
                <a:gd name="T45" fmla="*/ 919 h 947"/>
                <a:gd name="T46" fmla="*/ 157 w 372"/>
                <a:gd name="T47" fmla="*/ 936 h 947"/>
                <a:gd name="T48" fmla="*/ 175 w 372"/>
                <a:gd name="T49" fmla="*/ 945 h 947"/>
                <a:gd name="T50" fmla="*/ 194 w 372"/>
                <a:gd name="T51" fmla="*/ 947 h 947"/>
                <a:gd name="T52" fmla="*/ 213 w 372"/>
                <a:gd name="T53" fmla="*/ 941 h 947"/>
                <a:gd name="T54" fmla="*/ 231 w 372"/>
                <a:gd name="T55" fmla="*/ 929 h 947"/>
                <a:gd name="T56" fmla="*/ 246 w 372"/>
                <a:gd name="T57" fmla="*/ 910 h 947"/>
                <a:gd name="T58" fmla="*/ 259 w 372"/>
                <a:gd name="T59" fmla="*/ 885 h 947"/>
                <a:gd name="T60" fmla="*/ 268 w 372"/>
                <a:gd name="T61" fmla="*/ 854 h 947"/>
                <a:gd name="T62" fmla="*/ 284 w 372"/>
                <a:gd name="T63" fmla="*/ 762 h 947"/>
                <a:gd name="T64" fmla="*/ 306 w 372"/>
                <a:gd name="T65" fmla="*/ 648 h 947"/>
                <a:gd name="T66" fmla="*/ 329 w 372"/>
                <a:gd name="T67" fmla="*/ 519 h 947"/>
                <a:gd name="T68" fmla="*/ 351 w 372"/>
                <a:gd name="T69" fmla="*/ 386 h 947"/>
                <a:gd name="T70" fmla="*/ 360 w 372"/>
                <a:gd name="T71" fmla="*/ 321 h 947"/>
                <a:gd name="T72" fmla="*/ 368 w 372"/>
                <a:gd name="T73" fmla="*/ 259 h 947"/>
                <a:gd name="T74" fmla="*/ 364 w 372"/>
                <a:gd name="T75" fmla="*/ 213 h 947"/>
                <a:gd name="T76" fmla="*/ 342 w 372"/>
                <a:gd name="T77" fmla="*/ 194 h 947"/>
                <a:gd name="T78" fmla="*/ 323 w 372"/>
                <a:gd name="T79" fmla="*/ 175 h 947"/>
                <a:gd name="T80" fmla="*/ 305 w 372"/>
                <a:gd name="T81" fmla="*/ 154 h 947"/>
                <a:gd name="T82" fmla="*/ 283 w 372"/>
                <a:gd name="T83" fmla="*/ 126 h 947"/>
                <a:gd name="T84" fmla="*/ 250 w 372"/>
                <a:gd name="T85" fmla="*/ 83 h 947"/>
                <a:gd name="T86" fmla="*/ 231 w 372"/>
                <a:gd name="T87" fmla="*/ 62 h 947"/>
                <a:gd name="T88" fmla="*/ 210 w 372"/>
                <a:gd name="T89" fmla="*/ 41 h 947"/>
                <a:gd name="T90" fmla="*/ 186 w 372"/>
                <a:gd name="T91" fmla="*/ 20 h 947"/>
                <a:gd name="T92" fmla="*/ 159 w 372"/>
                <a:gd name="T93" fmla="*/ 0 h 9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372" h="947">
                  <a:moveTo>
                    <a:pt x="159" y="0"/>
                  </a:moveTo>
                  <a:lnTo>
                    <a:pt x="151" y="6"/>
                  </a:lnTo>
                  <a:lnTo>
                    <a:pt x="142" y="12"/>
                  </a:lnTo>
                  <a:lnTo>
                    <a:pt x="134" y="18"/>
                  </a:lnTo>
                  <a:lnTo>
                    <a:pt x="126" y="24"/>
                  </a:lnTo>
                  <a:lnTo>
                    <a:pt x="118" y="30"/>
                  </a:lnTo>
                  <a:lnTo>
                    <a:pt x="111" y="37"/>
                  </a:lnTo>
                  <a:lnTo>
                    <a:pt x="104" y="43"/>
                  </a:lnTo>
                  <a:lnTo>
                    <a:pt x="97" y="50"/>
                  </a:lnTo>
                  <a:lnTo>
                    <a:pt x="90" y="57"/>
                  </a:lnTo>
                  <a:lnTo>
                    <a:pt x="84" y="64"/>
                  </a:lnTo>
                  <a:lnTo>
                    <a:pt x="77" y="71"/>
                  </a:lnTo>
                  <a:lnTo>
                    <a:pt x="71" y="78"/>
                  </a:lnTo>
                  <a:lnTo>
                    <a:pt x="65" y="86"/>
                  </a:lnTo>
                  <a:lnTo>
                    <a:pt x="60" y="93"/>
                  </a:lnTo>
                  <a:lnTo>
                    <a:pt x="54" y="101"/>
                  </a:lnTo>
                  <a:lnTo>
                    <a:pt x="49" y="109"/>
                  </a:lnTo>
                  <a:lnTo>
                    <a:pt x="44" y="117"/>
                  </a:lnTo>
                  <a:lnTo>
                    <a:pt x="40" y="125"/>
                  </a:lnTo>
                  <a:lnTo>
                    <a:pt x="36" y="133"/>
                  </a:lnTo>
                  <a:lnTo>
                    <a:pt x="31" y="141"/>
                  </a:lnTo>
                  <a:lnTo>
                    <a:pt x="27" y="150"/>
                  </a:lnTo>
                  <a:lnTo>
                    <a:pt x="24" y="158"/>
                  </a:lnTo>
                  <a:lnTo>
                    <a:pt x="21" y="167"/>
                  </a:lnTo>
                  <a:lnTo>
                    <a:pt x="17" y="175"/>
                  </a:lnTo>
                  <a:lnTo>
                    <a:pt x="14" y="184"/>
                  </a:lnTo>
                  <a:lnTo>
                    <a:pt x="12" y="193"/>
                  </a:lnTo>
                  <a:lnTo>
                    <a:pt x="9" y="202"/>
                  </a:lnTo>
                  <a:lnTo>
                    <a:pt x="7" y="212"/>
                  </a:lnTo>
                  <a:lnTo>
                    <a:pt x="6" y="221"/>
                  </a:lnTo>
                  <a:lnTo>
                    <a:pt x="4" y="230"/>
                  </a:lnTo>
                  <a:lnTo>
                    <a:pt x="3" y="240"/>
                  </a:lnTo>
                  <a:lnTo>
                    <a:pt x="2" y="249"/>
                  </a:lnTo>
                  <a:lnTo>
                    <a:pt x="1" y="268"/>
                  </a:lnTo>
                  <a:lnTo>
                    <a:pt x="0" y="287"/>
                  </a:lnTo>
                  <a:lnTo>
                    <a:pt x="0" y="306"/>
                  </a:lnTo>
                  <a:lnTo>
                    <a:pt x="1" y="325"/>
                  </a:lnTo>
                  <a:lnTo>
                    <a:pt x="2" y="345"/>
                  </a:lnTo>
                  <a:lnTo>
                    <a:pt x="3" y="364"/>
                  </a:lnTo>
                  <a:lnTo>
                    <a:pt x="5" y="384"/>
                  </a:lnTo>
                  <a:lnTo>
                    <a:pt x="7" y="403"/>
                  </a:lnTo>
                  <a:lnTo>
                    <a:pt x="10" y="423"/>
                  </a:lnTo>
                  <a:lnTo>
                    <a:pt x="13" y="443"/>
                  </a:lnTo>
                  <a:lnTo>
                    <a:pt x="16" y="463"/>
                  </a:lnTo>
                  <a:lnTo>
                    <a:pt x="20" y="482"/>
                  </a:lnTo>
                  <a:lnTo>
                    <a:pt x="24" y="502"/>
                  </a:lnTo>
                  <a:lnTo>
                    <a:pt x="28" y="521"/>
                  </a:lnTo>
                  <a:lnTo>
                    <a:pt x="32" y="541"/>
                  </a:lnTo>
                  <a:lnTo>
                    <a:pt x="37" y="560"/>
                  </a:lnTo>
                  <a:lnTo>
                    <a:pt x="41" y="579"/>
                  </a:lnTo>
                  <a:lnTo>
                    <a:pt x="46" y="598"/>
                  </a:lnTo>
                  <a:lnTo>
                    <a:pt x="51" y="617"/>
                  </a:lnTo>
                  <a:lnTo>
                    <a:pt x="56" y="636"/>
                  </a:lnTo>
                  <a:lnTo>
                    <a:pt x="65" y="672"/>
                  </a:lnTo>
                  <a:lnTo>
                    <a:pt x="74" y="707"/>
                  </a:lnTo>
                  <a:lnTo>
                    <a:pt x="83" y="741"/>
                  </a:lnTo>
                  <a:lnTo>
                    <a:pt x="91" y="773"/>
                  </a:lnTo>
                  <a:lnTo>
                    <a:pt x="95" y="789"/>
                  </a:lnTo>
                  <a:lnTo>
                    <a:pt x="99" y="803"/>
                  </a:lnTo>
                  <a:lnTo>
                    <a:pt x="102" y="818"/>
                  </a:lnTo>
                  <a:lnTo>
                    <a:pt x="104" y="832"/>
                  </a:lnTo>
                  <a:lnTo>
                    <a:pt x="108" y="846"/>
                  </a:lnTo>
                  <a:lnTo>
                    <a:pt x="111" y="859"/>
                  </a:lnTo>
                  <a:lnTo>
                    <a:pt x="115" y="872"/>
                  </a:lnTo>
                  <a:lnTo>
                    <a:pt x="119" y="883"/>
                  </a:lnTo>
                  <a:lnTo>
                    <a:pt x="124" y="893"/>
                  </a:lnTo>
                  <a:lnTo>
                    <a:pt x="129" y="903"/>
                  </a:lnTo>
                  <a:lnTo>
                    <a:pt x="134" y="911"/>
                  </a:lnTo>
                  <a:lnTo>
                    <a:pt x="139" y="919"/>
                  </a:lnTo>
                  <a:lnTo>
                    <a:pt x="145" y="925"/>
                  </a:lnTo>
                  <a:lnTo>
                    <a:pt x="151" y="931"/>
                  </a:lnTo>
                  <a:lnTo>
                    <a:pt x="157" y="936"/>
                  </a:lnTo>
                  <a:lnTo>
                    <a:pt x="163" y="940"/>
                  </a:lnTo>
                  <a:lnTo>
                    <a:pt x="169" y="943"/>
                  </a:lnTo>
                  <a:lnTo>
                    <a:pt x="175" y="945"/>
                  </a:lnTo>
                  <a:lnTo>
                    <a:pt x="182" y="946"/>
                  </a:lnTo>
                  <a:lnTo>
                    <a:pt x="188" y="947"/>
                  </a:lnTo>
                  <a:lnTo>
                    <a:pt x="194" y="947"/>
                  </a:lnTo>
                  <a:lnTo>
                    <a:pt x="201" y="946"/>
                  </a:lnTo>
                  <a:lnTo>
                    <a:pt x="207" y="944"/>
                  </a:lnTo>
                  <a:lnTo>
                    <a:pt x="213" y="941"/>
                  </a:lnTo>
                  <a:lnTo>
                    <a:pt x="219" y="938"/>
                  </a:lnTo>
                  <a:lnTo>
                    <a:pt x="225" y="934"/>
                  </a:lnTo>
                  <a:lnTo>
                    <a:pt x="231" y="929"/>
                  </a:lnTo>
                  <a:lnTo>
                    <a:pt x="236" y="923"/>
                  </a:lnTo>
                  <a:lnTo>
                    <a:pt x="241" y="917"/>
                  </a:lnTo>
                  <a:lnTo>
                    <a:pt x="246" y="910"/>
                  </a:lnTo>
                  <a:lnTo>
                    <a:pt x="251" y="902"/>
                  </a:lnTo>
                  <a:lnTo>
                    <a:pt x="255" y="894"/>
                  </a:lnTo>
                  <a:lnTo>
                    <a:pt x="259" y="885"/>
                  </a:lnTo>
                  <a:lnTo>
                    <a:pt x="262" y="875"/>
                  </a:lnTo>
                  <a:lnTo>
                    <a:pt x="265" y="865"/>
                  </a:lnTo>
                  <a:lnTo>
                    <a:pt x="268" y="854"/>
                  </a:lnTo>
                  <a:lnTo>
                    <a:pt x="272" y="827"/>
                  </a:lnTo>
                  <a:lnTo>
                    <a:pt x="278" y="796"/>
                  </a:lnTo>
                  <a:lnTo>
                    <a:pt x="284" y="762"/>
                  </a:lnTo>
                  <a:lnTo>
                    <a:pt x="291" y="726"/>
                  </a:lnTo>
                  <a:lnTo>
                    <a:pt x="298" y="688"/>
                  </a:lnTo>
                  <a:lnTo>
                    <a:pt x="306" y="648"/>
                  </a:lnTo>
                  <a:lnTo>
                    <a:pt x="313" y="606"/>
                  </a:lnTo>
                  <a:lnTo>
                    <a:pt x="321" y="563"/>
                  </a:lnTo>
                  <a:lnTo>
                    <a:pt x="329" y="519"/>
                  </a:lnTo>
                  <a:lnTo>
                    <a:pt x="337" y="475"/>
                  </a:lnTo>
                  <a:lnTo>
                    <a:pt x="344" y="430"/>
                  </a:lnTo>
                  <a:lnTo>
                    <a:pt x="351" y="386"/>
                  </a:lnTo>
                  <a:lnTo>
                    <a:pt x="354" y="364"/>
                  </a:lnTo>
                  <a:lnTo>
                    <a:pt x="357" y="343"/>
                  </a:lnTo>
                  <a:lnTo>
                    <a:pt x="360" y="321"/>
                  </a:lnTo>
                  <a:lnTo>
                    <a:pt x="363" y="300"/>
                  </a:lnTo>
                  <a:lnTo>
                    <a:pt x="366" y="279"/>
                  </a:lnTo>
                  <a:lnTo>
                    <a:pt x="368" y="259"/>
                  </a:lnTo>
                  <a:lnTo>
                    <a:pt x="370" y="239"/>
                  </a:lnTo>
                  <a:lnTo>
                    <a:pt x="372" y="219"/>
                  </a:lnTo>
                  <a:lnTo>
                    <a:pt x="364" y="213"/>
                  </a:lnTo>
                  <a:lnTo>
                    <a:pt x="357" y="207"/>
                  </a:lnTo>
                  <a:lnTo>
                    <a:pt x="350" y="201"/>
                  </a:lnTo>
                  <a:lnTo>
                    <a:pt x="342" y="194"/>
                  </a:lnTo>
                  <a:lnTo>
                    <a:pt x="336" y="188"/>
                  </a:lnTo>
                  <a:lnTo>
                    <a:pt x="329" y="181"/>
                  </a:lnTo>
                  <a:lnTo>
                    <a:pt x="323" y="175"/>
                  </a:lnTo>
                  <a:lnTo>
                    <a:pt x="317" y="168"/>
                  </a:lnTo>
                  <a:lnTo>
                    <a:pt x="311" y="161"/>
                  </a:lnTo>
                  <a:lnTo>
                    <a:pt x="305" y="154"/>
                  </a:lnTo>
                  <a:lnTo>
                    <a:pt x="300" y="148"/>
                  </a:lnTo>
                  <a:lnTo>
                    <a:pt x="294" y="140"/>
                  </a:lnTo>
                  <a:lnTo>
                    <a:pt x="283" y="126"/>
                  </a:lnTo>
                  <a:lnTo>
                    <a:pt x="272" y="112"/>
                  </a:lnTo>
                  <a:lnTo>
                    <a:pt x="261" y="98"/>
                  </a:lnTo>
                  <a:lnTo>
                    <a:pt x="250" y="83"/>
                  </a:lnTo>
                  <a:lnTo>
                    <a:pt x="244" y="76"/>
                  </a:lnTo>
                  <a:lnTo>
                    <a:pt x="237" y="69"/>
                  </a:lnTo>
                  <a:lnTo>
                    <a:pt x="231" y="62"/>
                  </a:lnTo>
                  <a:lnTo>
                    <a:pt x="224" y="55"/>
                  </a:lnTo>
                  <a:lnTo>
                    <a:pt x="217" y="48"/>
                  </a:lnTo>
                  <a:lnTo>
                    <a:pt x="210" y="41"/>
                  </a:lnTo>
                  <a:lnTo>
                    <a:pt x="203" y="34"/>
                  </a:lnTo>
                  <a:lnTo>
                    <a:pt x="195" y="27"/>
                  </a:lnTo>
                  <a:lnTo>
                    <a:pt x="186" y="20"/>
                  </a:lnTo>
                  <a:lnTo>
                    <a:pt x="178" y="13"/>
                  </a:lnTo>
                  <a:lnTo>
                    <a:pt x="169" y="7"/>
                  </a:lnTo>
                  <a:lnTo>
                    <a:pt x="159" y="0"/>
                  </a:lnTo>
                  <a:close/>
                </a:path>
              </a:pathLst>
            </a:custGeom>
            <a:solidFill>
              <a:srgbClr val="4024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33" name="Freeform 77"/>
            <p:cNvSpPr>
              <a:spLocks/>
            </p:cNvSpPr>
            <p:nvPr/>
          </p:nvSpPr>
          <p:spPr bwMode="auto">
            <a:xfrm>
              <a:off x="1069" y="2475"/>
              <a:ext cx="542" cy="103"/>
            </a:xfrm>
            <a:custGeom>
              <a:avLst/>
              <a:gdLst>
                <a:gd name="T0" fmla="*/ 25 w 542"/>
                <a:gd name="T1" fmla="*/ 11 h 103"/>
                <a:gd name="T2" fmla="*/ 58 w 542"/>
                <a:gd name="T3" fmla="*/ 12 h 103"/>
                <a:gd name="T4" fmla="*/ 92 w 542"/>
                <a:gd name="T5" fmla="*/ 13 h 103"/>
                <a:gd name="T6" fmla="*/ 126 w 542"/>
                <a:gd name="T7" fmla="*/ 13 h 103"/>
                <a:gd name="T8" fmla="*/ 160 w 542"/>
                <a:gd name="T9" fmla="*/ 13 h 103"/>
                <a:gd name="T10" fmla="*/ 194 w 542"/>
                <a:gd name="T11" fmla="*/ 14 h 103"/>
                <a:gd name="T12" fmla="*/ 228 w 542"/>
                <a:gd name="T13" fmla="*/ 14 h 103"/>
                <a:gd name="T14" fmla="*/ 261 w 542"/>
                <a:gd name="T15" fmla="*/ 16 h 103"/>
                <a:gd name="T16" fmla="*/ 286 w 542"/>
                <a:gd name="T17" fmla="*/ 17 h 103"/>
                <a:gd name="T18" fmla="*/ 302 w 542"/>
                <a:gd name="T19" fmla="*/ 17 h 103"/>
                <a:gd name="T20" fmla="*/ 318 w 542"/>
                <a:gd name="T21" fmla="*/ 17 h 103"/>
                <a:gd name="T22" fmla="*/ 335 w 542"/>
                <a:gd name="T23" fmla="*/ 16 h 103"/>
                <a:gd name="T24" fmla="*/ 359 w 542"/>
                <a:gd name="T25" fmla="*/ 14 h 103"/>
                <a:gd name="T26" fmla="*/ 392 w 542"/>
                <a:gd name="T27" fmla="*/ 11 h 103"/>
                <a:gd name="T28" fmla="*/ 426 w 542"/>
                <a:gd name="T29" fmla="*/ 7 h 103"/>
                <a:gd name="T30" fmla="*/ 459 w 542"/>
                <a:gd name="T31" fmla="*/ 3 h 103"/>
                <a:gd name="T32" fmla="*/ 484 w 542"/>
                <a:gd name="T33" fmla="*/ 1 h 103"/>
                <a:gd name="T34" fmla="*/ 500 w 542"/>
                <a:gd name="T35" fmla="*/ 0 h 103"/>
                <a:gd name="T36" fmla="*/ 516 w 542"/>
                <a:gd name="T37" fmla="*/ 0 h 103"/>
                <a:gd name="T38" fmla="*/ 532 w 542"/>
                <a:gd name="T39" fmla="*/ 0 h 103"/>
                <a:gd name="T40" fmla="*/ 540 w 542"/>
                <a:gd name="T41" fmla="*/ 4 h 103"/>
                <a:gd name="T42" fmla="*/ 541 w 542"/>
                <a:gd name="T43" fmla="*/ 13 h 103"/>
                <a:gd name="T44" fmla="*/ 542 w 542"/>
                <a:gd name="T45" fmla="*/ 23 h 103"/>
                <a:gd name="T46" fmla="*/ 542 w 542"/>
                <a:gd name="T47" fmla="*/ 32 h 103"/>
                <a:gd name="T48" fmla="*/ 533 w 542"/>
                <a:gd name="T49" fmla="*/ 43 h 103"/>
                <a:gd name="T50" fmla="*/ 512 w 542"/>
                <a:gd name="T51" fmla="*/ 58 h 103"/>
                <a:gd name="T52" fmla="*/ 485 w 542"/>
                <a:gd name="T53" fmla="*/ 70 h 103"/>
                <a:gd name="T54" fmla="*/ 453 w 542"/>
                <a:gd name="T55" fmla="*/ 80 h 103"/>
                <a:gd name="T56" fmla="*/ 418 w 542"/>
                <a:gd name="T57" fmla="*/ 88 h 103"/>
                <a:gd name="T58" fmla="*/ 379 w 542"/>
                <a:gd name="T59" fmla="*/ 94 h 103"/>
                <a:gd name="T60" fmla="*/ 339 w 542"/>
                <a:gd name="T61" fmla="*/ 99 h 103"/>
                <a:gd name="T62" fmla="*/ 297 w 542"/>
                <a:gd name="T63" fmla="*/ 102 h 103"/>
                <a:gd name="T64" fmla="*/ 255 w 542"/>
                <a:gd name="T65" fmla="*/ 103 h 103"/>
                <a:gd name="T66" fmla="*/ 213 w 542"/>
                <a:gd name="T67" fmla="*/ 103 h 103"/>
                <a:gd name="T68" fmla="*/ 171 w 542"/>
                <a:gd name="T69" fmla="*/ 101 h 103"/>
                <a:gd name="T70" fmla="*/ 132 w 542"/>
                <a:gd name="T71" fmla="*/ 98 h 103"/>
                <a:gd name="T72" fmla="*/ 96 w 542"/>
                <a:gd name="T73" fmla="*/ 94 h 103"/>
                <a:gd name="T74" fmla="*/ 63 w 542"/>
                <a:gd name="T75" fmla="*/ 90 h 103"/>
                <a:gd name="T76" fmla="*/ 34 w 542"/>
                <a:gd name="T77" fmla="*/ 84 h 103"/>
                <a:gd name="T78" fmla="*/ 10 w 542"/>
                <a:gd name="T79" fmla="*/ 77 h 103"/>
                <a:gd name="T80" fmla="*/ 1 w 542"/>
                <a:gd name="T81" fmla="*/ 68 h 103"/>
                <a:gd name="T82" fmla="*/ 0 w 542"/>
                <a:gd name="T83" fmla="*/ 58 h 103"/>
                <a:gd name="T84" fmla="*/ 1 w 542"/>
                <a:gd name="T85" fmla="*/ 49 h 103"/>
                <a:gd name="T86" fmla="*/ 2 w 542"/>
                <a:gd name="T87" fmla="*/ 40 h 103"/>
                <a:gd name="T88" fmla="*/ 4 w 542"/>
                <a:gd name="T89" fmla="*/ 28 h 103"/>
                <a:gd name="T90" fmla="*/ 7 w 542"/>
                <a:gd name="T91" fmla="*/ 15 h 1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542" h="103">
                  <a:moveTo>
                    <a:pt x="8" y="10"/>
                  </a:moveTo>
                  <a:lnTo>
                    <a:pt x="25" y="11"/>
                  </a:lnTo>
                  <a:lnTo>
                    <a:pt x="42" y="11"/>
                  </a:lnTo>
                  <a:lnTo>
                    <a:pt x="58" y="12"/>
                  </a:lnTo>
                  <a:lnTo>
                    <a:pt x="75" y="12"/>
                  </a:lnTo>
                  <a:lnTo>
                    <a:pt x="92" y="13"/>
                  </a:lnTo>
                  <a:lnTo>
                    <a:pt x="109" y="13"/>
                  </a:lnTo>
                  <a:lnTo>
                    <a:pt x="126" y="13"/>
                  </a:lnTo>
                  <a:lnTo>
                    <a:pt x="143" y="13"/>
                  </a:lnTo>
                  <a:lnTo>
                    <a:pt x="160" y="13"/>
                  </a:lnTo>
                  <a:lnTo>
                    <a:pt x="177" y="14"/>
                  </a:lnTo>
                  <a:lnTo>
                    <a:pt x="194" y="14"/>
                  </a:lnTo>
                  <a:lnTo>
                    <a:pt x="211" y="14"/>
                  </a:lnTo>
                  <a:lnTo>
                    <a:pt x="228" y="14"/>
                  </a:lnTo>
                  <a:lnTo>
                    <a:pt x="245" y="15"/>
                  </a:lnTo>
                  <a:lnTo>
                    <a:pt x="261" y="16"/>
                  </a:lnTo>
                  <a:lnTo>
                    <a:pt x="277" y="17"/>
                  </a:lnTo>
                  <a:lnTo>
                    <a:pt x="286" y="17"/>
                  </a:lnTo>
                  <a:lnTo>
                    <a:pt x="294" y="17"/>
                  </a:lnTo>
                  <a:lnTo>
                    <a:pt x="302" y="17"/>
                  </a:lnTo>
                  <a:lnTo>
                    <a:pt x="310" y="17"/>
                  </a:lnTo>
                  <a:lnTo>
                    <a:pt x="318" y="17"/>
                  </a:lnTo>
                  <a:lnTo>
                    <a:pt x="326" y="17"/>
                  </a:lnTo>
                  <a:lnTo>
                    <a:pt x="335" y="16"/>
                  </a:lnTo>
                  <a:lnTo>
                    <a:pt x="343" y="15"/>
                  </a:lnTo>
                  <a:lnTo>
                    <a:pt x="359" y="14"/>
                  </a:lnTo>
                  <a:lnTo>
                    <a:pt x="376" y="12"/>
                  </a:lnTo>
                  <a:lnTo>
                    <a:pt x="392" y="11"/>
                  </a:lnTo>
                  <a:lnTo>
                    <a:pt x="409" y="9"/>
                  </a:lnTo>
                  <a:lnTo>
                    <a:pt x="426" y="7"/>
                  </a:lnTo>
                  <a:lnTo>
                    <a:pt x="442" y="5"/>
                  </a:lnTo>
                  <a:lnTo>
                    <a:pt x="459" y="3"/>
                  </a:lnTo>
                  <a:lnTo>
                    <a:pt x="475" y="2"/>
                  </a:lnTo>
                  <a:lnTo>
                    <a:pt x="484" y="1"/>
                  </a:lnTo>
                  <a:lnTo>
                    <a:pt x="492" y="1"/>
                  </a:lnTo>
                  <a:lnTo>
                    <a:pt x="500" y="0"/>
                  </a:lnTo>
                  <a:lnTo>
                    <a:pt x="508" y="0"/>
                  </a:lnTo>
                  <a:lnTo>
                    <a:pt x="516" y="0"/>
                  </a:lnTo>
                  <a:lnTo>
                    <a:pt x="524" y="0"/>
                  </a:lnTo>
                  <a:lnTo>
                    <a:pt x="532" y="0"/>
                  </a:lnTo>
                  <a:lnTo>
                    <a:pt x="540" y="1"/>
                  </a:lnTo>
                  <a:lnTo>
                    <a:pt x="540" y="4"/>
                  </a:lnTo>
                  <a:lnTo>
                    <a:pt x="540" y="9"/>
                  </a:lnTo>
                  <a:lnTo>
                    <a:pt x="541" y="13"/>
                  </a:lnTo>
                  <a:lnTo>
                    <a:pt x="541" y="18"/>
                  </a:lnTo>
                  <a:lnTo>
                    <a:pt x="542" y="23"/>
                  </a:lnTo>
                  <a:lnTo>
                    <a:pt x="542" y="27"/>
                  </a:lnTo>
                  <a:lnTo>
                    <a:pt x="542" y="32"/>
                  </a:lnTo>
                  <a:lnTo>
                    <a:pt x="542" y="35"/>
                  </a:lnTo>
                  <a:lnTo>
                    <a:pt x="533" y="43"/>
                  </a:lnTo>
                  <a:lnTo>
                    <a:pt x="523" y="51"/>
                  </a:lnTo>
                  <a:lnTo>
                    <a:pt x="512" y="58"/>
                  </a:lnTo>
                  <a:lnTo>
                    <a:pt x="499" y="64"/>
                  </a:lnTo>
                  <a:lnTo>
                    <a:pt x="485" y="70"/>
                  </a:lnTo>
                  <a:lnTo>
                    <a:pt x="469" y="75"/>
                  </a:lnTo>
                  <a:lnTo>
                    <a:pt x="453" y="80"/>
                  </a:lnTo>
                  <a:lnTo>
                    <a:pt x="436" y="84"/>
                  </a:lnTo>
                  <a:lnTo>
                    <a:pt x="418" y="88"/>
                  </a:lnTo>
                  <a:lnTo>
                    <a:pt x="399" y="91"/>
                  </a:lnTo>
                  <a:lnTo>
                    <a:pt x="379" y="94"/>
                  </a:lnTo>
                  <a:lnTo>
                    <a:pt x="359" y="97"/>
                  </a:lnTo>
                  <a:lnTo>
                    <a:pt x="339" y="99"/>
                  </a:lnTo>
                  <a:lnTo>
                    <a:pt x="318" y="100"/>
                  </a:lnTo>
                  <a:lnTo>
                    <a:pt x="297" y="102"/>
                  </a:lnTo>
                  <a:lnTo>
                    <a:pt x="276" y="102"/>
                  </a:lnTo>
                  <a:lnTo>
                    <a:pt x="255" y="103"/>
                  </a:lnTo>
                  <a:lnTo>
                    <a:pt x="233" y="103"/>
                  </a:lnTo>
                  <a:lnTo>
                    <a:pt x="213" y="103"/>
                  </a:lnTo>
                  <a:lnTo>
                    <a:pt x="192" y="102"/>
                  </a:lnTo>
                  <a:lnTo>
                    <a:pt x="171" y="101"/>
                  </a:lnTo>
                  <a:lnTo>
                    <a:pt x="151" y="100"/>
                  </a:lnTo>
                  <a:lnTo>
                    <a:pt x="132" y="98"/>
                  </a:lnTo>
                  <a:lnTo>
                    <a:pt x="114" y="96"/>
                  </a:lnTo>
                  <a:lnTo>
                    <a:pt x="96" y="94"/>
                  </a:lnTo>
                  <a:lnTo>
                    <a:pt x="79" y="92"/>
                  </a:lnTo>
                  <a:lnTo>
                    <a:pt x="63" y="90"/>
                  </a:lnTo>
                  <a:lnTo>
                    <a:pt x="48" y="87"/>
                  </a:lnTo>
                  <a:lnTo>
                    <a:pt x="34" y="84"/>
                  </a:lnTo>
                  <a:lnTo>
                    <a:pt x="22" y="81"/>
                  </a:lnTo>
                  <a:lnTo>
                    <a:pt x="10" y="77"/>
                  </a:lnTo>
                  <a:lnTo>
                    <a:pt x="1" y="74"/>
                  </a:lnTo>
                  <a:lnTo>
                    <a:pt x="1" y="68"/>
                  </a:lnTo>
                  <a:lnTo>
                    <a:pt x="0" y="63"/>
                  </a:lnTo>
                  <a:lnTo>
                    <a:pt x="0" y="58"/>
                  </a:lnTo>
                  <a:lnTo>
                    <a:pt x="1" y="53"/>
                  </a:lnTo>
                  <a:lnTo>
                    <a:pt x="1" y="49"/>
                  </a:lnTo>
                  <a:lnTo>
                    <a:pt x="1" y="44"/>
                  </a:lnTo>
                  <a:lnTo>
                    <a:pt x="2" y="40"/>
                  </a:lnTo>
                  <a:lnTo>
                    <a:pt x="3" y="36"/>
                  </a:lnTo>
                  <a:lnTo>
                    <a:pt x="4" y="28"/>
                  </a:lnTo>
                  <a:lnTo>
                    <a:pt x="6" y="21"/>
                  </a:lnTo>
                  <a:lnTo>
                    <a:pt x="7" y="15"/>
                  </a:lnTo>
                  <a:lnTo>
                    <a:pt x="8" y="10"/>
                  </a:lnTo>
                  <a:close/>
                </a:path>
              </a:pathLst>
            </a:custGeom>
            <a:solidFill>
              <a:srgbClr val="38201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34" name="Freeform 78"/>
            <p:cNvSpPr>
              <a:spLocks/>
            </p:cNvSpPr>
            <p:nvPr/>
          </p:nvSpPr>
          <p:spPr bwMode="auto">
            <a:xfrm>
              <a:off x="1061" y="1564"/>
              <a:ext cx="600" cy="988"/>
            </a:xfrm>
            <a:custGeom>
              <a:avLst/>
              <a:gdLst>
                <a:gd name="T0" fmla="*/ 148 w 600"/>
                <a:gd name="T1" fmla="*/ 677 h 988"/>
                <a:gd name="T2" fmla="*/ 93 w 600"/>
                <a:gd name="T3" fmla="*/ 746 h 988"/>
                <a:gd name="T4" fmla="*/ 61 w 600"/>
                <a:gd name="T5" fmla="*/ 791 h 988"/>
                <a:gd name="T6" fmla="*/ 33 w 600"/>
                <a:gd name="T7" fmla="*/ 840 h 988"/>
                <a:gd name="T8" fmla="*/ 10 w 600"/>
                <a:gd name="T9" fmla="*/ 894 h 988"/>
                <a:gd name="T10" fmla="*/ 7 w 600"/>
                <a:gd name="T11" fmla="*/ 945 h 988"/>
                <a:gd name="T12" fmla="*/ 74 w 600"/>
                <a:gd name="T13" fmla="*/ 970 h 988"/>
                <a:gd name="T14" fmla="*/ 178 w 600"/>
                <a:gd name="T15" fmla="*/ 985 h 988"/>
                <a:gd name="T16" fmla="*/ 299 w 600"/>
                <a:gd name="T17" fmla="*/ 988 h 988"/>
                <a:gd name="T18" fmla="*/ 416 w 600"/>
                <a:gd name="T19" fmla="*/ 979 h 988"/>
                <a:gd name="T20" fmla="*/ 508 w 600"/>
                <a:gd name="T21" fmla="*/ 958 h 988"/>
                <a:gd name="T22" fmla="*/ 554 w 600"/>
                <a:gd name="T23" fmla="*/ 922 h 988"/>
                <a:gd name="T24" fmla="*/ 547 w 600"/>
                <a:gd name="T25" fmla="*/ 858 h 988"/>
                <a:gd name="T26" fmla="*/ 535 w 600"/>
                <a:gd name="T27" fmla="*/ 799 h 988"/>
                <a:gd name="T28" fmla="*/ 518 w 600"/>
                <a:gd name="T29" fmla="*/ 729 h 988"/>
                <a:gd name="T30" fmla="*/ 502 w 600"/>
                <a:gd name="T31" fmla="*/ 669 h 988"/>
                <a:gd name="T32" fmla="*/ 480 w 600"/>
                <a:gd name="T33" fmla="*/ 604 h 988"/>
                <a:gd name="T34" fmla="*/ 470 w 600"/>
                <a:gd name="T35" fmla="*/ 569 h 988"/>
                <a:gd name="T36" fmla="*/ 466 w 600"/>
                <a:gd name="T37" fmla="*/ 533 h 988"/>
                <a:gd name="T38" fmla="*/ 469 w 600"/>
                <a:gd name="T39" fmla="*/ 495 h 988"/>
                <a:gd name="T40" fmla="*/ 483 w 600"/>
                <a:gd name="T41" fmla="*/ 452 h 988"/>
                <a:gd name="T42" fmla="*/ 519 w 600"/>
                <a:gd name="T43" fmla="*/ 428 h 988"/>
                <a:gd name="T44" fmla="*/ 547 w 600"/>
                <a:gd name="T45" fmla="*/ 402 h 988"/>
                <a:gd name="T46" fmla="*/ 569 w 600"/>
                <a:gd name="T47" fmla="*/ 374 h 988"/>
                <a:gd name="T48" fmla="*/ 585 w 600"/>
                <a:gd name="T49" fmla="*/ 343 h 988"/>
                <a:gd name="T50" fmla="*/ 595 w 600"/>
                <a:gd name="T51" fmla="*/ 310 h 988"/>
                <a:gd name="T52" fmla="*/ 600 w 600"/>
                <a:gd name="T53" fmla="*/ 274 h 988"/>
                <a:gd name="T54" fmla="*/ 571 w 600"/>
                <a:gd name="T55" fmla="*/ 225 h 988"/>
                <a:gd name="T56" fmla="*/ 533 w 600"/>
                <a:gd name="T57" fmla="*/ 174 h 988"/>
                <a:gd name="T58" fmla="*/ 501 w 600"/>
                <a:gd name="T59" fmla="*/ 122 h 988"/>
                <a:gd name="T60" fmla="*/ 472 w 600"/>
                <a:gd name="T61" fmla="*/ 72 h 988"/>
                <a:gd name="T62" fmla="*/ 458 w 600"/>
                <a:gd name="T63" fmla="*/ 53 h 988"/>
                <a:gd name="T64" fmla="*/ 445 w 600"/>
                <a:gd name="T65" fmla="*/ 44 h 988"/>
                <a:gd name="T66" fmla="*/ 423 w 600"/>
                <a:gd name="T67" fmla="*/ 38 h 988"/>
                <a:gd name="T68" fmla="*/ 401 w 600"/>
                <a:gd name="T69" fmla="*/ 28 h 988"/>
                <a:gd name="T70" fmla="*/ 375 w 600"/>
                <a:gd name="T71" fmla="*/ 14 h 988"/>
                <a:gd name="T72" fmla="*/ 360 w 600"/>
                <a:gd name="T73" fmla="*/ 9 h 988"/>
                <a:gd name="T74" fmla="*/ 351 w 600"/>
                <a:gd name="T75" fmla="*/ 15 h 988"/>
                <a:gd name="T76" fmla="*/ 364 w 600"/>
                <a:gd name="T77" fmla="*/ 36 h 988"/>
                <a:gd name="T78" fmla="*/ 370 w 600"/>
                <a:gd name="T79" fmla="*/ 52 h 988"/>
                <a:gd name="T80" fmla="*/ 373 w 600"/>
                <a:gd name="T81" fmla="*/ 74 h 988"/>
                <a:gd name="T82" fmla="*/ 371 w 600"/>
                <a:gd name="T83" fmla="*/ 106 h 988"/>
                <a:gd name="T84" fmla="*/ 364 w 600"/>
                <a:gd name="T85" fmla="*/ 151 h 988"/>
                <a:gd name="T86" fmla="*/ 353 w 600"/>
                <a:gd name="T87" fmla="*/ 149 h 988"/>
                <a:gd name="T88" fmla="*/ 331 w 600"/>
                <a:gd name="T89" fmla="*/ 113 h 988"/>
                <a:gd name="T90" fmla="*/ 295 w 600"/>
                <a:gd name="T91" fmla="*/ 81 h 988"/>
                <a:gd name="T92" fmla="*/ 251 w 600"/>
                <a:gd name="T93" fmla="*/ 54 h 988"/>
                <a:gd name="T94" fmla="*/ 203 w 600"/>
                <a:gd name="T95" fmla="*/ 31 h 988"/>
                <a:gd name="T96" fmla="*/ 155 w 600"/>
                <a:gd name="T97" fmla="*/ 12 h 988"/>
                <a:gd name="T98" fmla="*/ 79 w 600"/>
                <a:gd name="T99" fmla="*/ 27 h 988"/>
                <a:gd name="T100" fmla="*/ 14 w 600"/>
                <a:gd name="T101" fmla="*/ 70 h 988"/>
                <a:gd name="T102" fmla="*/ 10 w 600"/>
                <a:gd name="T103" fmla="*/ 158 h 988"/>
                <a:gd name="T104" fmla="*/ 32 w 600"/>
                <a:gd name="T105" fmla="*/ 246 h 988"/>
                <a:gd name="T106" fmla="*/ 69 w 600"/>
                <a:gd name="T107" fmla="*/ 336 h 988"/>
                <a:gd name="T108" fmla="*/ 127 w 600"/>
                <a:gd name="T109" fmla="*/ 464 h 988"/>
                <a:gd name="T110" fmla="*/ 157 w 600"/>
                <a:gd name="T111" fmla="*/ 557 h 988"/>
                <a:gd name="T112" fmla="*/ 167 w 600"/>
                <a:gd name="T113" fmla="*/ 652 h 9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600" h="988">
                  <a:moveTo>
                    <a:pt x="167" y="652"/>
                  </a:moveTo>
                  <a:lnTo>
                    <a:pt x="163" y="658"/>
                  </a:lnTo>
                  <a:lnTo>
                    <a:pt x="158" y="664"/>
                  </a:lnTo>
                  <a:lnTo>
                    <a:pt x="153" y="671"/>
                  </a:lnTo>
                  <a:lnTo>
                    <a:pt x="148" y="677"/>
                  </a:lnTo>
                  <a:lnTo>
                    <a:pt x="137" y="691"/>
                  </a:lnTo>
                  <a:lnTo>
                    <a:pt x="125" y="706"/>
                  </a:lnTo>
                  <a:lnTo>
                    <a:pt x="112" y="722"/>
                  </a:lnTo>
                  <a:lnTo>
                    <a:pt x="99" y="738"/>
                  </a:lnTo>
                  <a:lnTo>
                    <a:pt x="93" y="746"/>
                  </a:lnTo>
                  <a:lnTo>
                    <a:pt x="86" y="755"/>
                  </a:lnTo>
                  <a:lnTo>
                    <a:pt x="80" y="764"/>
                  </a:lnTo>
                  <a:lnTo>
                    <a:pt x="74" y="773"/>
                  </a:lnTo>
                  <a:lnTo>
                    <a:pt x="67" y="782"/>
                  </a:lnTo>
                  <a:lnTo>
                    <a:pt x="61" y="791"/>
                  </a:lnTo>
                  <a:lnTo>
                    <a:pt x="55" y="801"/>
                  </a:lnTo>
                  <a:lnTo>
                    <a:pt x="49" y="811"/>
                  </a:lnTo>
                  <a:lnTo>
                    <a:pt x="43" y="820"/>
                  </a:lnTo>
                  <a:lnTo>
                    <a:pt x="38" y="830"/>
                  </a:lnTo>
                  <a:lnTo>
                    <a:pt x="33" y="840"/>
                  </a:lnTo>
                  <a:lnTo>
                    <a:pt x="27" y="851"/>
                  </a:lnTo>
                  <a:lnTo>
                    <a:pt x="23" y="861"/>
                  </a:lnTo>
                  <a:lnTo>
                    <a:pt x="18" y="872"/>
                  </a:lnTo>
                  <a:lnTo>
                    <a:pt x="14" y="883"/>
                  </a:lnTo>
                  <a:lnTo>
                    <a:pt x="10" y="894"/>
                  </a:lnTo>
                  <a:lnTo>
                    <a:pt x="7" y="905"/>
                  </a:lnTo>
                  <a:lnTo>
                    <a:pt x="4" y="916"/>
                  </a:lnTo>
                  <a:lnTo>
                    <a:pt x="2" y="928"/>
                  </a:lnTo>
                  <a:lnTo>
                    <a:pt x="0" y="939"/>
                  </a:lnTo>
                  <a:lnTo>
                    <a:pt x="7" y="945"/>
                  </a:lnTo>
                  <a:lnTo>
                    <a:pt x="16" y="951"/>
                  </a:lnTo>
                  <a:lnTo>
                    <a:pt x="28" y="957"/>
                  </a:lnTo>
                  <a:lnTo>
                    <a:pt x="41" y="962"/>
                  </a:lnTo>
                  <a:lnTo>
                    <a:pt x="57" y="966"/>
                  </a:lnTo>
                  <a:lnTo>
                    <a:pt x="74" y="970"/>
                  </a:lnTo>
                  <a:lnTo>
                    <a:pt x="92" y="974"/>
                  </a:lnTo>
                  <a:lnTo>
                    <a:pt x="112" y="977"/>
                  </a:lnTo>
                  <a:lnTo>
                    <a:pt x="133" y="980"/>
                  </a:lnTo>
                  <a:lnTo>
                    <a:pt x="155" y="983"/>
                  </a:lnTo>
                  <a:lnTo>
                    <a:pt x="178" y="985"/>
                  </a:lnTo>
                  <a:lnTo>
                    <a:pt x="202" y="986"/>
                  </a:lnTo>
                  <a:lnTo>
                    <a:pt x="226" y="988"/>
                  </a:lnTo>
                  <a:lnTo>
                    <a:pt x="250" y="988"/>
                  </a:lnTo>
                  <a:lnTo>
                    <a:pt x="275" y="988"/>
                  </a:lnTo>
                  <a:lnTo>
                    <a:pt x="299" y="988"/>
                  </a:lnTo>
                  <a:lnTo>
                    <a:pt x="324" y="987"/>
                  </a:lnTo>
                  <a:lnTo>
                    <a:pt x="348" y="986"/>
                  </a:lnTo>
                  <a:lnTo>
                    <a:pt x="371" y="984"/>
                  </a:lnTo>
                  <a:lnTo>
                    <a:pt x="394" y="982"/>
                  </a:lnTo>
                  <a:lnTo>
                    <a:pt x="416" y="979"/>
                  </a:lnTo>
                  <a:lnTo>
                    <a:pt x="437" y="976"/>
                  </a:lnTo>
                  <a:lnTo>
                    <a:pt x="457" y="972"/>
                  </a:lnTo>
                  <a:lnTo>
                    <a:pt x="476" y="968"/>
                  </a:lnTo>
                  <a:lnTo>
                    <a:pt x="493" y="963"/>
                  </a:lnTo>
                  <a:lnTo>
                    <a:pt x="508" y="958"/>
                  </a:lnTo>
                  <a:lnTo>
                    <a:pt x="522" y="952"/>
                  </a:lnTo>
                  <a:lnTo>
                    <a:pt x="533" y="945"/>
                  </a:lnTo>
                  <a:lnTo>
                    <a:pt x="543" y="938"/>
                  </a:lnTo>
                  <a:lnTo>
                    <a:pt x="550" y="930"/>
                  </a:lnTo>
                  <a:lnTo>
                    <a:pt x="554" y="922"/>
                  </a:lnTo>
                  <a:lnTo>
                    <a:pt x="556" y="913"/>
                  </a:lnTo>
                  <a:lnTo>
                    <a:pt x="554" y="898"/>
                  </a:lnTo>
                  <a:lnTo>
                    <a:pt x="551" y="883"/>
                  </a:lnTo>
                  <a:lnTo>
                    <a:pt x="549" y="870"/>
                  </a:lnTo>
                  <a:lnTo>
                    <a:pt x="547" y="858"/>
                  </a:lnTo>
                  <a:lnTo>
                    <a:pt x="545" y="846"/>
                  </a:lnTo>
                  <a:lnTo>
                    <a:pt x="542" y="834"/>
                  </a:lnTo>
                  <a:lnTo>
                    <a:pt x="540" y="822"/>
                  </a:lnTo>
                  <a:lnTo>
                    <a:pt x="538" y="811"/>
                  </a:lnTo>
                  <a:lnTo>
                    <a:pt x="535" y="799"/>
                  </a:lnTo>
                  <a:lnTo>
                    <a:pt x="532" y="786"/>
                  </a:lnTo>
                  <a:lnTo>
                    <a:pt x="529" y="773"/>
                  </a:lnTo>
                  <a:lnTo>
                    <a:pt x="526" y="760"/>
                  </a:lnTo>
                  <a:lnTo>
                    <a:pt x="522" y="745"/>
                  </a:lnTo>
                  <a:lnTo>
                    <a:pt x="518" y="729"/>
                  </a:lnTo>
                  <a:lnTo>
                    <a:pt x="513" y="712"/>
                  </a:lnTo>
                  <a:lnTo>
                    <a:pt x="509" y="693"/>
                  </a:lnTo>
                  <a:lnTo>
                    <a:pt x="506" y="685"/>
                  </a:lnTo>
                  <a:lnTo>
                    <a:pt x="504" y="677"/>
                  </a:lnTo>
                  <a:lnTo>
                    <a:pt x="502" y="669"/>
                  </a:lnTo>
                  <a:lnTo>
                    <a:pt x="499" y="661"/>
                  </a:lnTo>
                  <a:lnTo>
                    <a:pt x="494" y="646"/>
                  </a:lnTo>
                  <a:lnTo>
                    <a:pt x="489" y="632"/>
                  </a:lnTo>
                  <a:lnTo>
                    <a:pt x="484" y="618"/>
                  </a:lnTo>
                  <a:lnTo>
                    <a:pt x="480" y="604"/>
                  </a:lnTo>
                  <a:lnTo>
                    <a:pt x="478" y="597"/>
                  </a:lnTo>
                  <a:lnTo>
                    <a:pt x="476" y="590"/>
                  </a:lnTo>
                  <a:lnTo>
                    <a:pt x="473" y="583"/>
                  </a:lnTo>
                  <a:lnTo>
                    <a:pt x="472" y="576"/>
                  </a:lnTo>
                  <a:lnTo>
                    <a:pt x="470" y="569"/>
                  </a:lnTo>
                  <a:lnTo>
                    <a:pt x="469" y="562"/>
                  </a:lnTo>
                  <a:lnTo>
                    <a:pt x="468" y="555"/>
                  </a:lnTo>
                  <a:lnTo>
                    <a:pt x="467" y="548"/>
                  </a:lnTo>
                  <a:lnTo>
                    <a:pt x="466" y="541"/>
                  </a:lnTo>
                  <a:lnTo>
                    <a:pt x="466" y="533"/>
                  </a:lnTo>
                  <a:lnTo>
                    <a:pt x="466" y="526"/>
                  </a:lnTo>
                  <a:lnTo>
                    <a:pt x="466" y="519"/>
                  </a:lnTo>
                  <a:lnTo>
                    <a:pt x="467" y="511"/>
                  </a:lnTo>
                  <a:lnTo>
                    <a:pt x="468" y="503"/>
                  </a:lnTo>
                  <a:lnTo>
                    <a:pt x="469" y="495"/>
                  </a:lnTo>
                  <a:lnTo>
                    <a:pt x="471" y="487"/>
                  </a:lnTo>
                  <a:lnTo>
                    <a:pt x="473" y="478"/>
                  </a:lnTo>
                  <a:lnTo>
                    <a:pt x="476" y="470"/>
                  </a:lnTo>
                  <a:lnTo>
                    <a:pt x="479" y="461"/>
                  </a:lnTo>
                  <a:lnTo>
                    <a:pt x="483" y="452"/>
                  </a:lnTo>
                  <a:lnTo>
                    <a:pt x="491" y="447"/>
                  </a:lnTo>
                  <a:lnTo>
                    <a:pt x="498" y="443"/>
                  </a:lnTo>
                  <a:lnTo>
                    <a:pt x="505" y="438"/>
                  </a:lnTo>
                  <a:lnTo>
                    <a:pt x="512" y="433"/>
                  </a:lnTo>
                  <a:lnTo>
                    <a:pt x="519" y="428"/>
                  </a:lnTo>
                  <a:lnTo>
                    <a:pt x="525" y="423"/>
                  </a:lnTo>
                  <a:lnTo>
                    <a:pt x="531" y="418"/>
                  </a:lnTo>
                  <a:lnTo>
                    <a:pt x="537" y="413"/>
                  </a:lnTo>
                  <a:lnTo>
                    <a:pt x="542" y="408"/>
                  </a:lnTo>
                  <a:lnTo>
                    <a:pt x="547" y="402"/>
                  </a:lnTo>
                  <a:lnTo>
                    <a:pt x="552" y="397"/>
                  </a:lnTo>
                  <a:lnTo>
                    <a:pt x="557" y="391"/>
                  </a:lnTo>
                  <a:lnTo>
                    <a:pt x="561" y="386"/>
                  </a:lnTo>
                  <a:lnTo>
                    <a:pt x="565" y="380"/>
                  </a:lnTo>
                  <a:lnTo>
                    <a:pt x="569" y="374"/>
                  </a:lnTo>
                  <a:lnTo>
                    <a:pt x="573" y="368"/>
                  </a:lnTo>
                  <a:lnTo>
                    <a:pt x="576" y="362"/>
                  </a:lnTo>
                  <a:lnTo>
                    <a:pt x="579" y="356"/>
                  </a:lnTo>
                  <a:lnTo>
                    <a:pt x="582" y="349"/>
                  </a:lnTo>
                  <a:lnTo>
                    <a:pt x="585" y="343"/>
                  </a:lnTo>
                  <a:lnTo>
                    <a:pt x="587" y="337"/>
                  </a:lnTo>
                  <a:lnTo>
                    <a:pt x="590" y="330"/>
                  </a:lnTo>
                  <a:lnTo>
                    <a:pt x="592" y="323"/>
                  </a:lnTo>
                  <a:lnTo>
                    <a:pt x="594" y="317"/>
                  </a:lnTo>
                  <a:lnTo>
                    <a:pt x="595" y="310"/>
                  </a:lnTo>
                  <a:lnTo>
                    <a:pt x="596" y="303"/>
                  </a:lnTo>
                  <a:lnTo>
                    <a:pt x="598" y="296"/>
                  </a:lnTo>
                  <a:lnTo>
                    <a:pt x="598" y="288"/>
                  </a:lnTo>
                  <a:lnTo>
                    <a:pt x="599" y="281"/>
                  </a:lnTo>
                  <a:lnTo>
                    <a:pt x="600" y="274"/>
                  </a:lnTo>
                  <a:lnTo>
                    <a:pt x="600" y="266"/>
                  </a:lnTo>
                  <a:lnTo>
                    <a:pt x="600" y="259"/>
                  </a:lnTo>
                  <a:lnTo>
                    <a:pt x="590" y="247"/>
                  </a:lnTo>
                  <a:lnTo>
                    <a:pt x="580" y="236"/>
                  </a:lnTo>
                  <a:lnTo>
                    <a:pt x="571" y="225"/>
                  </a:lnTo>
                  <a:lnTo>
                    <a:pt x="563" y="215"/>
                  </a:lnTo>
                  <a:lnTo>
                    <a:pt x="555" y="204"/>
                  </a:lnTo>
                  <a:lnTo>
                    <a:pt x="547" y="194"/>
                  </a:lnTo>
                  <a:lnTo>
                    <a:pt x="540" y="184"/>
                  </a:lnTo>
                  <a:lnTo>
                    <a:pt x="533" y="174"/>
                  </a:lnTo>
                  <a:lnTo>
                    <a:pt x="527" y="165"/>
                  </a:lnTo>
                  <a:lnTo>
                    <a:pt x="521" y="156"/>
                  </a:lnTo>
                  <a:lnTo>
                    <a:pt x="515" y="147"/>
                  </a:lnTo>
                  <a:lnTo>
                    <a:pt x="510" y="139"/>
                  </a:lnTo>
                  <a:lnTo>
                    <a:pt x="501" y="122"/>
                  </a:lnTo>
                  <a:lnTo>
                    <a:pt x="492" y="108"/>
                  </a:lnTo>
                  <a:lnTo>
                    <a:pt x="485" y="95"/>
                  </a:lnTo>
                  <a:lnTo>
                    <a:pt x="478" y="83"/>
                  </a:lnTo>
                  <a:lnTo>
                    <a:pt x="475" y="77"/>
                  </a:lnTo>
                  <a:lnTo>
                    <a:pt x="472" y="72"/>
                  </a:lnTo>
                  <a:lnTo>
                    <a:pt x="469" y="68"/>
                  </a:lnTo>
                  <a:lnTo>
                    <a:pt x="466" y="63"/>
                  </a:lnTo>
                  <a:lnTo>
                    <a:pt x="464" y="59"/>
                  </a:lnTo>
                  <a:lnTo>
                    <a:pt x="461" y="56"/>
                  </a:lnTo>
                  <a:lnTo>
                    <a:pt x="458" y="53"/>
                  </a:lnTo>
                  <a:lnTo>
                    <a:pt x="455" y="50"/>
                  </a:lnTo>
                  <a:lnTo>
                    <a:pt x="453" y="48"/>
                  </a:lnTo>
                  <a:lnTo>
                    <a:pt x="450" y="46"/>
                  </a:lnTo>
                  <a:lnTo>
                    <a:pt x="448" y="45"/>
                  </a:lnTo>
                  <a:lnTo>
                    <a:pt x="445" y="44"/>
                  </a:lnTo>
                  <a:lnTo>
                    <a:pt x="440" y="43"/>
                  </a:lnTo>
                  <a:lnTo>
                    <a:pt x="435" y="42"/>
                  </a:lnTo>
                  <a:lnTo>
                    <a:pt x="431" y="41"/>
                  </a:lnTo>
                  <a:lnTo>
                    <a:pt x="427" y="40"/>
                  </a:lnTo>
                  <a:lnTo>
                    <a:pt x="423" y="38"/>
                  </a:lnTo>
                  <a:lnTo>
                    <a:pt x="420" y="37"/>
                  </a:lnTo>
                  <a:lnTo>
                    <a:pt x="416" y="35"/>
                  </a:lnTo>
                  <a:lnTo>
                    <a:pt x="413" y="34"/>
                  </a:lnTo>
                  <a:lnTo>
                    <a:pt x="406" y="31"/>
                  </a:lnTo>
                  <a:lnTo>
                    <a:pt x="401" y="28"/>
                  </a:lnTo>
                  <a:lnTo>
                    <a:pt x="395" y="25"/>
                  </a:lnTo>
                  <a:lnTo>
                    <a:pt x="390" y="22"/>
                  </a:lnTo>
                  <a:lnTo>
                    <a:pt x="385" y="19"/>
                  </a:lnTo>
                  <a:lnTo>
                    <a:pt x="380" y="16"/>
                  </a:lnTo>
                  <a:lnTo>
                    <a:pt x="375" y="14"/>
                  </a:lnTo>
                  <a:lnTo>
                    <a:pt x="370" y="12"/>
                  </a:lnTo>
                  <a:lnTo>
                    <a:pt x="368" y="11"/>
                  </a:lnTo>
                  <a:lnTo>
                    <a:pt x="365" y="10"/>
                  </a:lnTo>
                  <a:lnTo>
                    <a:pt x="363" y="10"/>
                  </a:lnTo>
                  <a:lnTo>
                    <a:pt x="360" y="9"/>
                  </a:lnTo>
                  <a:lnTo>
                    <a:pt x="357" y="9"/>
                  </a:lnTo>
                  <a:lnTo>
                    <a:pt x="354" y="9"/>
                  </a:lnTo>
                  <a:lnTo>
                    <a:pt x="351" y="9"/>
                  </a:lnTo>
                  <a:lnTo>
                    <a:pt x="347" y="10"/>
                  </a:lnTo>
                  <a:lnTo>
                    <a:pt x="351" y="15"/>
                  </a:lnTo>
                  <a:lnTo>
                    <a:pt x="354" y="21"/>
                  </a:lnTo>
                  <a:lnTo>
                    <a:pt x="357" y="26"/>
                  </a:lnTo>
                  <a:lnTo>
                    <a:pt x="361" y="31"/>
                  </a:lnTo>
                  <a:lnTo>
                    <a:pt x="362" y="33"/>
                  </a:lnTo>
                  <a:lnTo>
                    <a:pt x="364" y="36"/>
                  </a:lnTo>
                  <a:lnTo>
                    <a:pt x="365" y="39"/>
                  </a:lnTo>
                  <a:lnTo>
                    <a:pt x="366" y="42"/>
                  </a:lnTo>
                  <a:lnTo>
                    <a:pt x="368" y="45"/>
                  </a:lnTo>
                  <a:lnTo>
                    <a:pt x="369" y="48"/>
                  </a:lnTo>
                  <a:lnTo>
                    <a:pt x="370" y="52"/>
                  </a:lnTo>
                  <a:lnTo>
                    <a:pt x="371" y="56"/>
                  </a:lnTo>
                  <a:lnTo>
                    <a:pt x="371" y="60"/>
                  </a:lnTo>
                  <a:lnTo>
                    <a:pt x="372" y="64"/>
                  </a:lnTo>
                  <a:lnTo>
                    <a:pt x="372" y="69"/>
                  </a:lnTo>
                  <a:lnTo>
                    <a:pt x="373" y="74"/>
                  </a:lnTo>
                  <a:lnTo>
                    <a:pt x="373" y="79"/>
                  </a:lnTo>
                  <a:lnTo>
                    <a:pt x="373" y="85"/>
                  </a:lnTo>
                  <a:lnTo>
                    <a:pt x="372" y="91"/>
                  </a:lnTo>
                  <a:lnTo>
                    <a:pt x="372" y="98"/>
                  </a:lnTo>
                  <a:lnTo>
                    <a:pt x="371" y="106"/>
                  </a:lnTo>
                  <a:lnTo>
                    <a:pt x="370" y="114"/>
                  </a:lnTo>
                  <a:lnTo>
                    <a:pt x="369" y="122"/>
                  </a:lnTo>
                  <a:lnTo>
                    <a:pt x="367" y="131"/>
                  </a:lnTo>
                  <a:lnTo>
                    <a:pt x="366" y="141"/>
                  </a:lnTo>
                  <a:lnTo>
                    <a:pt x="364" y="151"/>
                  </a:lnTo>
                  <a:lnTo>
                    <a:pt x="361" y="162"/>
                  </a:lnTo>
                  <a:lnTo>
                    <a:pt x="359" y="173"/>
                  </a:lnTo>
                  <a:lnTo>
                    <a:pt x="358" y="165"/>
                  </a:lnTo>
                  <a:lnTo>
                    <a:pt x="356" y="157"/>
                  </a:lnTo>
                  <a:lnTo>
                    <a:pt x="353" y="149"/>
                  </a:lnTo>
                  <a:lnTo>
                    <a:pt x="350" y="141"/>
                  </a:lnTo>
                  <a:lnTo>
                    <a:pt x="346" y="134"/>
                  </a:lnTo>
                  <a:lnTo>
                    <a:pt x="342" y="127"/>
                  </a:lnTo>
                  <a:lnTo>
                    <a:pt x="337" y="119"/>
                  </a:lnTo>
                  <a:lnTo>
                    <a:pt x="331" y="113"/>
                  </a:lnTo>
                  <a:lnTo>
                    <a:pt x="325" y="106"/>
                  </a:lnTo>
                  <a:lnTo>
                    <a:pt x="318" y="99"/>
                  </a:lnTo>
                  <a:lnTo>
                    <a:pt x="311" y="93"/>
                  </a:lnTo>
                  <a:lnTo>
                    <a:pt x="303" y="87"/>
                  </a:lnTo>
                  <a:lnTo>
                    <a:pt x="295" y="81"/>
                  </a:lnTo>
                  <a:lnTo>
                    <a:pt x="287" y="75"/>
                  </a:lnTo>
                  <a:lnTo>
                    <a:pt x="279" y="69"/>
                  </a:lnTo>
                  <a:lnTo>
                    <a:pt x="270" y="64"/>
                  </a:lnTo>
                  <a:lnTo>
                    <a:pt x="261" y="59"/>
                  </a:lnTo>
                  <a:lnTo>
                    <a:pt x="251" y="54"/>
                  </a:lnTo>
                  <a:lnTo>
                    <a:pt x="242" y="48"/>
                  </a:lnTo>
                  <a:lnTo>
                    <a:pt x="232" y="44"/>
                  </a:lnTo>
                  <a:lnTo>
                    <a:pt x="223" y="39"/>
                  </a:lnTo>
                  <a:lnTo>
                    <a:pt x="213" y="35"/>
                  </a:lnTo>
                  <a:lnTo>
                    <a:pt x="203" y="31"/>
                  </a:lnTo>
                  <a:lnTo>
                    <a:pt x="193" y="27"/>
                  </a:lnTo>
                  <a:lnTo>
                    <a:pt x="184" y="23"/>
                  </a:lnTo>
                  <a:lnTo>
                    <a:pt x="174" y="19"/>
                  </a:lnTo>
                  <a:lnTo>
                    <a:pt x="165" y="15"/>
                  </a:lnTo>
                  <a:lnTo>
                    <a:pt x="155" y="12"/>
                  </a:lnTo>
                  <a:lnTo>
                    <a:pt x="137" y="6"/>
                  </a:lnTo>
                  <a:lnTo>
                    <a:pt x="120" y="0"/>
                  </a:lnTo>
                  <a:lnTo>
                    <a:pt x="107" y="9"/>
                  </a:lnTo>
                  <a:lnTo>
                    <a:pt x="93" y="18"/>
                  </a:lnTo>
                  <a:lnTo>
                    <a:pt x="79" y="27"/>
                  </a:lnTo>
                  <a:lnTo>
                    <a:pt x="65" y="37"/>
                  </a:lnTo>
                  <a:lnTo>
                    <a:pt x="52" y="46"/>
                  </a:lnTo>
                  <a:lnTo>
                    <a:pt x="39" y="55"/>
                  </a:lnTo>
                  <a:lnTo>
                    <a:pt x="26" y="63"/>
                  </a:lnTo>
                  <a:lnTo>
                    <a:pt x="14" y="70"/>
                  </a:lnTo>
                  <a:lnTo>
                    <a:pt x="11" y="87"/>
                  </a:lnTo>
                  <a:lnTo>
                    <a:pt x="9" y="105"/>
                  </a:lnTo>
                  <a:lnTo>
                    <a:pt x="8" y="122"/>
                  </a:lnTo>
                  <a:lnTo>
                    <a:pt x="8" y="140"/>
                  </a:lnTo>
                  <a:lnTo>
                    <a:pt x="10" y="158"/>
                  </a:lnTo>
                  <a:lnTo>
                    <a:pt x="12" y="175"/>
                  </a:lnTo>
                  <a:lnTo>
                    <a:pt x="16" y="193"/>
                  </a:lnTo>
                  <a:lnTo>
                    <a:pt x="20" y="211"/>
                  </a:lnTo>
                  <a:lnTo>
                    <a:pt x="26" y="229"/>
                  </a:lnTo>
                  <a:lnTo>
                    <a:pt x="32" y="246"/>
                  </a:lnTo>
                  <a:lnTo>
                    <a:pt x="38" y="264"/>
                  </a:lnTo>
                  <a:lnTo>
                    <a:pt x="45" y="282"/>
                  </a:lnTo>
                  <a:lnTo>
                    <a:pt x="53" y="300"/>
                  </a:lnTo>
                  <a:lnTo>
                    <a:pt x="61" y="318"/>
                  </a:lnTo>
                  <a:lnTo>
                    <a:pt x="69" y="336"/>
                  </a:lnTo>
                  <a:lnTo>
                    <a:pt x="77" y="354"/>
                  </a:lnTo>
                  <a:lnTo>
                    <a:pt x="94" y="390"/>
                  </a:lnTo>
                  <a:lnTo>
                    <a:pt x="111" y="427"/>
                  </a:lnTo>
                  <a:lnTo>
                    <a:pt x="119" y="445"/>
                  </a:lnTo>
                  <a:lnTo>
                    <a:pt x="127" y="464"/>
                  </a:lnTo>
                  <a:lnTo>
                    <a:pt x="134" y="482"/>
                  </a:lnTo>
                  <a:lnTo>
                    <a:pt x="141" y="501"/>
                  </a:lnTo>
                  <a:lnTo>
                    <a:pt x="147" y="519"/>
                  </a:lnTo>
                  <a:lnTo>
                    <a:pt x="153" y="538"/>
                  </a:lnTo>
                  <a:lnTo>
                    <a:pt x="157" y="557"/>
                  </a:lnTo>
                  <a:lnTo>
                    <a:pt x="161" y="576"/>
                  </a:lnTo>
                  <a:lnTo>
                    <a:pt x="164" y="595"/>
                  </a:lnTo>
                  <a:lnTo>
                    <a:pt x="166" y="614"/>
                  </a:lnTo>
                  <a:lnTo>
                    <a:pt x="167" y="633"/>
                  </a:lnTo>
                  <a:lnTo>
                    <a:pt x="167" y="652"/>
                  </a:lnTo>
                  <a:close/>
                </a:path>
              </a:pathLst>
            </a:custGeom>
            <a:solidFill>
              <a:srgbClr val="5460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35" name="Freeform 79"/>
            <p:cNvSpPr>
              <a:spLocks/>
            </p:cNvSpPr>
            <p:nvPr/>
          </p:nvSpPr>
          <p:spPr bwMode="auto">
            <a:xfrm>
              <a:off x="1179" y="1921"/>
              <a:ext cx="264" cy="111"/>
            </a:xfrm>
            <a:custGeom>
              <a:avLst/>
              <a:gdLst>
                <a:gd name="T0" fmla="*/ 237 w 264"/>
                <a:gd name="T1" fmla="*/ 37 h 111"/>
                <a:gd name="T2" fmla="*/ 230 w 264"/>
                <a:gd name="T3" fmla="*/ 49 h 111"/>
                <a:gd name="T4" fmla="*/ 221 w 264"/>
                <a:gd name="T5" fmla="*/ 60 h 111"/>
                <a:gd name="T6" fmla="*/ 211 w 264"/>
                <a:gd name="T7" fmla="*/ 69 h 111"/>
                <a:gd name="T8" fmla="*/ 198 w 264"/>
                <a:gd name="T9" fmla="*/ 76 h 111"/>
                <a:gd name="T10" fmla="*/ 185 w 264"/>
                <a:gd name="T11" fmla="*/ 81 h 111"/>
                <a:gd name="T12" fmla="*/ 170 w 264"/>
                <a:gd name="T13" fmla="*/ 85 h 111"/>
                <a:gd name="T14" fmla="*/ 154 w 264"/>
                <a:gd name="T15" fmla="*/ 86 h 111"/>
                <a:gd name="T16" fmla="*/ 138 w 264"/>
                <a:gd name="T17" fmla="*/ 84 h 111"/>
                <a:gd name="T18" fmla="*/ 120 w 264"/>
                <a:gd name="T19" fmla="*/ 81 h 111"/>
                <a:gd name="T20" fmla="*/ 102 w 264"/>
                <a:gd name="T21" fmla="*/ 75 h 111"/>
                <a:gd name="T22" fmla="*/ 84 w 264"/>
                <a:gd name="T23" fmla="*/ 67 h 111"/>
                <a:gd name="T24" fmla="*/ 65 w 264"/>
                <a:gd name="T25" fmla="*/ 57 h 111"/>
                <a:gd name="T26" fmla="*/ 46 w 264"/>
                <a:gd name="T27" fmla="*/ 44 h 111"/>
                <a:gd name="T28" fmla="*/ 28 w 264"/>
                <a:gd name="T29" fmla="*/ 28 h 111"/>
                <a:gd name="T30" fmla="*/ 9 w 264"/>
                <a:gd name="T31" fmla="*/ 10 h 111"/>
                <a:gd name="T32" fmla="*/ 7 w 264"/>
                <a:gd name="T33" fmla="*/ 10 h 111"/>
                <a:gd name="T34" fmla="*/ 21 w 264"/>
                <a:gd name="T35" fmla="*/ 29 h 111"/>
                <a:gd name="T36" fmla="*/ 37 w 264"/>
                <a:gd name="T37" fmla="*/ 46 h 111"/>
                <a:gd name="T38" fmla="*/ 54 w 264"/>
                <a:gd name="T39" fmla="*/ 61 h 111"/>
                <a:gd name="T40" fmla="*/ 72 w 264"/>
                <a:gd name="T41" fmla="*/ 74 h 111"/>
                <a:gd name="T42" fmla="*/ 91 w 264"/>
                <a:gd name="T43" fmla="*/ 86 h 111"/>
                <a:gd name="T44" fmla="*/ 110 w 264"/>
                <a:gd name="T45" fmla="*/ 95 h 111"/>
                <a:gd name="T46" fmla="*/ 129 w 264"/>
                <a:gd name="T47" fmla="*/ 102 h 111"/>
                <a:gd name="T48" fmla="*/ 148 w 264"/>
                <a:gd name="T49" fmla="*/ 107 h 111"/>
                <a:gd name="T50" fmla="*/ 167 w 264"/>
                <a:gd name="T51" fmla="*/ 110 h 111"/>
                <a:gd name="T52" fmla="*/ 186 w 264"/>
                <a:gd name="T53" fmla="*/ 111 h 111"/>
                <a:gd name="T54" fmla="*/ 203 w 264"/>
                <a:gd name="T55" fmla="*/ 109 h 111"/>
                <a:gd name="T56" fmla="*/ 219 w 264"/>
                <a:gd name="T57" fmla="*/ 104 h 111"/>
                <a:gd name="T58" fmla="*/ 234 w 264"/>
                <a:gd name="T59" fmla="*/ 97 h 111"/>
                <a:gd name="T60" fmla="*/ 248 w 264"/>
                <a:gd name="T61" fmla="*/ 88 h 111"/>
                <a:gd name="T62" fmla="*/ 259 w 264"/>
                <a:gd name="T63" fmla="*/ 75 h 111"/>
                <a:gd name="T64" fmla="*/ 263 w 264"/>
                <a:gd name="T65" fmla="*/ 66 h 111"/>
                <a:gd name="T66" fmla="*/ 261 w 264"/>
                <a:gd name="T67" fmla="*/ 61 h 111"/>
                <a:gd name="T68" fmla="*/ 256 w 264"/>
                <a:gd name="T69" fmla="*/ 54 h 111"/>
                <a:gd name="T70" fmla="*/ 248 w 264"/>
                <a:gd name="T71" fmla="*/ 44 h 111"/>
                <a:gd name="T72" fmla="*/ 243 w 264"/>
                <a:gd name="T73" fmla="*/ 37 h 111"/>
                <a:gd name="T74" fmla="*/ 240 w 264"/>
                <a:gd name="T75" fmla="*/ 32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64" h="111">
                  <a:moveTo>
                    <a:pt x="240" y="30"/>
                  </a:moveTo>
                  <a:lnTo>
                    <a:pt x="237" y="37"/>
                  </a:lnTo>
                  <a:lnTo>
                    <a:pt x="234" y="43"/>
                  </a:lnTo>
                  <a:lnTo>
                    <a:pt x="230" y="49"/>
                  </a:lnTo>
                  <a:lnTo>
                    <a:pt x="226" y="55"/>
                  </a:lnTo>
                  <a:lnTo>
                    <a:pt x="221" y="60"/>
                  </a:lnTo>
                  <a:lnTo>
                    <a:pt x="216" y="65"/>
                  </a:lnTo>
                  <a:lnTo>
                    <a:pt x="211" y="69"/>
                  </a:lnTo>
                  <a:lnTo>
                    <a:pt x="205" y="73"/>
                  </a:lnTo>
                  <a:lnTo>
                    <a:pt x="198" y="76"/>
                  </a:lnTo>
                  <a:lnTo>
                    <a:pt x="192" y="79"/>
                  </a:lnTo>
                  <a:lnTo>
                    <a:pt x="185" y="81"/>
                  </a:lnTo>
                  <a:lnTo>
                    <a:pt x="178" y="83"/>
                  </a:lnTo>
                  <a:lnTo>
                    <a:pt x="170" y="85"/>
                  </a:lnTo>
                  <a:lnTo>
                    <a:pt x="162" y="85"/>
                  </a:lnTo>
                  <a:lnTo>
                    <a:pt x="154" y="86"/>
                  </a:lnTo>
                  <a:lnTo>
                    <a:pt x="146" y="85"/>
                  </a:lnTo>
                  <a:lnTo>
                    <a:pt x="138" y="84"/>
                  </a:lnTo>
                  <a:lnTo>
                    <a:pt x="129" y="83"/>
                  </a:lnTo>
                  <a:lnTo>
                    <a:pt x="120" y="81"/>
                  </a:lnTo>
                  <a:lnTo>
                    <a:pt x="111" y="78"/>
                  </a:lnTo>
                  <a:lnTo>
                    <a:pt x="102" y="75"/>
                  </a:lnTo>
                  <a:lnTo>
                    <a:pt x="93" y="72"/>
                  </a:lnTo>
                  <a:lnTo>
                    <a:pt x="84" y="67"/>
                  </a:lnTo>
                  <a:lnTo>
                    <a:pt x="75" y="62"/>
                  </a:lnTo>
                  <a:lnTo>
                    <a:pt x="65" y="57"/>
                  </a:lnTo>
                  <a:lnTo>
                    <a:pt x="56" y="51"/>
                  </a:lnTo>
                  <a:lnTo>
                    <a:pt x="46" y="44"/>
                  </a:lnTo>
                  <a:lnTo>
                    <a:pt x="37" y="36"/>
                  </a:lnTo>
                  <a:lnTo>
                    <a:pt x="28" y="28"/>
                  </a:lnTo>
                  <a:lnTo>
                    <a:pt x="19" y="20"/>
                  </a:lnTo>
                  <a:lnTo>
                    <a:pt x="9" y="10"/>
                  </a:lnTo>
                  <a:lnTo>
                    <a:pt x="0" y="0"/>
                  </a:lnTo>
                  <a:lnTo>
                    <a:pt x="7" y="10"/>
                  </a:lnTo>
                  <a:lnTo>
                    <a:pt x="14" y="20"/>
                  </a:lnTo>
                  <a:lnTo>
                    <a:pt x="21" y="29"/>
                  </a:lnTo>
                  <a:lnTo>
                    <a:pt x="29" y="37"/>
                  </a:lnTo>
                  <a:lnTo>
                    <a:pt x="37" y="46"/>
                  </a:lnTo>
                  <a:lnTo>
                    <a:pt x="45" y="54"/>
                  </a:lnTo>
                  <a:lnTo>
                    <a:pt x="54" y="61"/>
                  </a:lnTo>
                  <a:lnTo>
                    <a:pt x="63" y="68"/>
                  </a:lnTo>
                  <a:lnTo>
                    <a:pt x="72" y="74"/>
                  </a:lnTo>
                  <a:lnTo>
                    <a:pt x="81" y="80"/>
                  </a:lnTo>
                  <a:lnTo>
                    <a:pt x="91" y="86"/>
                  </a:lnTo>
                  <a:lnTo>
                    <a:pt x="100" y="91"/>
                  </a:lnTo>
                  <a:lnTo>
                    <a:pt x="110" y="95"/>
                  </a:lnTo>
                  <a:lnTo>
                    <a:pt x="119" y="99"/>
                  </a:lnTo>
                  <a:lnTo>
                    <a:pt x="129" y="102"/>
                  </a:lnTo>
                  <a:lnTo>
                    <a:pt x="139" y="105"/>
                  </a:lnTo>
                  <a:lnTo>
                    <a:pt x="148" y="107"/>
                  </a:lnTo>
                  <a:lnTo>
                    <a:pt x="158" y="109"/>
                  </a:lnTo>
                  <a:lnTo>
                    <a:pt x="167" y="110"/>
                  </a:lnTo>
                  <a:lnTo>
                    <a:pt x="176" y="111"/>
                  </a:lnTo>
                  <a:lnTo>
                    <a:pt x="186" y="111"/>
                  </a:lnTo>
                  <a:lnTo>
                    <a:pt x="194" y="110"/>
                  </a:lnTo>
                  <a:lnTo>
                    <a:pt x="203" y="109"/>
                  </a:lnTo>
                  <a:lnTo>
                    <a:pt x="211" y="107"/>
                  </a:lnTo>
                  <a:lnTo>
                    <a:pt x="219" y="104"/>
                  </a:lnTo>
                  <a:lnTo>
                    <a:pt x="227" y="101"/>
                  </a:lnTo>
                  <a:lnTo>
                    <a:pt x="234" y="97"/>
                  </a:lnTo>
                  <a:lnTo>
                    <a:pt x="241" y="93"/>
                  </a:lnTo>
                  <a:lnTo>
                    <a:pt x="248" y="88"/>
                  </a:lnTo>
                  <a:lnTo>
                    <a:pt x="253" y="82"/>
                  </a:lnTo>
                  <a:lnTo>
                    <a:pt x="259" y="75"/>
                  </a:lnTo>
                  <a:lnTo>
                    <a:pt x="264" y="68"/>
                  </a:lnTo>
                  <a:lnTo>
                    <a:pt x="263" y="66"/>
                  </a:lnTo>
                  <a:lnTo>
                    <a:pt x="262" y="63"/>
                  </a:lnTo>
                  <a:lnTo>
                    <a:pt x="261" y="61"/>
                  </a:lnTo>
                  <a:lnTo>
                    <a:pt x="259" y="58"/>
                  </a:lnTo>
                  <a:lnTo>
                    <a:pt x="256" y="54"/>
                  </a:lnTo>
                  <a:lnTo>
                    <a:pt x="252" y="49"/>
                  </a:lnTo>
                  <a:lnTo>
                    <a:pt x="248" y="44"/>
                  </a:lnTo>
                  <a:lnTo>
                    <a:pt x="245" y="40"/>
                  </a:lnTo>
                  <a:lnTo>
                    <a:pt x="243" y="37"/>
                  </a:lnTo>
                  <a:lnTo>
                    <a:pt x="242" y="35"/>
                  </a:lnTo>
                  <a:lnTo>
                    <a:pt x="240" y="32"/>
                  </a:lnTo>
                  <a:lnTo>
                    <a:pt x="240" y="30"/>
                  </a:lnTo>
                  <a:close/>
                </a:path>
              </a:pathLst>
            </a:custGeom>
            <a:solidFill>
              <a:srgbClr val="3F4A6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36" name="Freeform 80"/>
            <p:cNvSpPr>
              <a:spLocks/>
            </p:cNvSpPr>
            <p:nvPr/>
          </p:nvSpPr>
          <p:spPr bwMode="auto">
            <a:xfrm>
              <a:off x="1157" y="1554"/>
              <a:ext cx="267" cy="192"/>
            </a:xfrm>
            <a:custGeom>
              <a:avLst/>
              <a:gdLst>
                <a:gd name="T0" fmla="*/ 30 w 267"/>
                <a:gd name="T1" fmla="*/ 5 h 192"/>
                <a:gd name="T2" fmla="*/ 22 w 267"/>
                <a:gd name="T3" fmla="*/ 15 h 192"/>
                <a:gd name="T4" fmla="*/ 16 w 267"/>
                <a:gd name="T5" fmla="*/ 24 h 192"/>
                <a:gd name="T6" fmla="*/ 12 w 267"/>
                <a:gd name="T7" fmla="*/ 33 h 192"/>
                <a:gd name="T8" fmla="*/ 8 w 267"/>
                <a:gd name="T9" fmla="*/ 45 h 192"/>
                <a:gd name="T10" fmla="*/ 5 w 267"/>
                <a:gd name="T11" fmla="*/ 59 h 192"/>
                <a:gd name="T12" fmla="*/ 2 w 267"/>
                <a:gd name="T13" fmla="*/ 70 h 192"/>
                <a:gd name="T14" fmla="*/ 6 w 267"/>
                <a:gd name="T15" fmla="*/ 76 h 192"/>
                <a:gd name="T16" fmla="*/ 16 w 267"/>
                <a:gd name="T17" fmla="*/ 75 h 192"/>
                <a:gd name="T18" fmla="*/ 26 w 267"/>
                <a:gd name="T19" fmla="*/ 74 h 192"/>
                <a:gd name="T20" fmla="*/ 35 w 267"/>
                <a:gd name="T21" fmla="*/ 75 h 192"/>
                <a:gd name="T22" fmla="*/ 49 w 267"/>
                <a:gd name="T23" fmla="*/ 76 h 192"/>
                <a:gd name="T24" fmla="*/ 67 w 267"/>
                <a:gd name="T25" fmla="*/ 78 h 192"/>
                <a:gd name="T26" fmla="*/ 92 w 267"/>
                <a:gd name="T27" fmla="*/ 83 h 192"/>
                <a:gd name="T28" fmla="*/ 115 w 267"/>
                <a:gd name="T29" fmla="*/ 88 h 192"/>
                <a:gd name="T30" fmla="*/ 130 w 267"/>
                <a:gd name="T31" fmla="*/ 91 h 192"/>
                <a:gd name="T32" fmla="*/ 136 w 267"/>
                <a:gd name="T33" fmla="*/ 95 h 192"/>
                <a:gd name="T34" fmla="*/ 135 w 267"/>
                <a:gd name="T35" fmla="*/ 100 h 192"/>
                <a:gd name="T36" fmla="*/ 134 w 267"/>
                <a:gd name="T37" fmla="*/ 108 h 192"/>
                <a:gd name="T38" fmla="*/ 134 w 267"/>
                <a:gd name="T39" fmla="*/ 119 h 192"/>
                <a:gd name="T40" fmla="*/ 133 w 267"/>
                <a:gd name="T41" fmla="*/ 129 h 192"/>
                <a:gd name="T42" fmla="*/ 131 w 267"/>
                <a:gd name="T43" fmla="*/ 135 h 192"/>
                <a:gd name="T44" fmla="*/ 134 w 267"/>
                <a:gd name="T45" fmla="*/ 140 h 192"/>
                <a:gd name="T46" fmla="*/ 141 w 267"/>
                <a:gd name="T47" fmla="*/ 143 h 192"/>
                <a:gd name="T48" fmla="*/ 148 w 267"/>
                <a:gd name="T49" fmla="*/ 145 h 192"/>
                <a:gd name="T50" fmla="*/ 156 w 267"/>
                <a:gd name="T51" fmla="*/ 146 h 192"/>
                <a:gd name="T52" fmla="*/ 176 w 267"/>
                <a:gd name="T53" fmla="*/ 147 h 192"/>
                <a:gd name="T54" fmla="*/ 198 w 267"/>
                <a:gd name="T55" fmla="*/ 149 h 192"/>
                <a:gd name="T56" fmla="*/ 207 w 267"/>
                <a:gd name="T57" fmla="*/ 151 h 192"/>
                <a:gd name="T58" fmla="*/ 216 w 267"/>
                <a:gd name="T59" fmla="*/ 153 h 192"/>
                <a:gd name="T60" fmla="*/ 225 w 267"/>
                <a:gd name="T61" fmla="*/ 157 h 192"/>
                <a:gd name="T62" fmla="*/ 235 w 267"/>
                <a:gd name="T63" fmla="*/ 162 h 192"/>
                <a:gd name="T64" fmla="*/ 244 w 267"/>
                <a:gd name="T65" fmla="*/ 168 h 192"/>
                <a:gd name="T66" fmla="*/ 253 w 267"/>
                <a:gd name="T67" fmla="*/ 176 h 192"/>
                <a:gd name="T68" fmla="*/ 262 w 267"/>
                <a:gd name="T69" fmla="*/ 186 h 192"/>
                <a:gd name="T70" fmla="*/ 266 w 267"/>
                <a:gd name="T71" fmla="*/ 182 h 192"/>
                <a:gd name="T72" fmla="*/ 261 w 267"/>
                <a:gd name="T73" fmla="*/ 163 h 192"/>
                <a:gd name="T74" fmla="*/ 254 w 267"/>
                <a:gd name="T75" fmla="*/ 146 h 192"/>
                <a:gd name="T76" fmla="*/ 244 w 267"/>
                <a:gd name="T77" fmla="*/ 130 h 192"/>
                <a:gd name="T78" fmla="*/ 233 w 267"/>
                <a:gd name="T79" fmla="*/ 116 h 192"/>
                <a:gd name="T80" fmla="*/ 220 w 267"/>
                <a:gd name="T81" fmla="*/ 103 h 192"/>
                <a:gd name="T82" fmla="*/ 205 w 267"/>
                <a:gd name="T83" fmla="*/ 92 h 192"/>
                <a:gd name="T84" fmla="*/ 189 w 267"/>
                <a:gd name="T85" fmla="*/ 81 h 192"/>
                <a:gd name="T86" fmla="*/ 172 w 267"/>
                <a:gd name="T87" fmla="*/ 71 h 192"/>
                <a:gd name="T88" fmla="*/ 154 w 267"/>
                <a:gd name="T89" fmla="*/ 61 h 192"/>
                <a:gd name="T90" fmla="*/ 126 w 267"/>
                <a:gd name="T91" fmla="*/ 47 h 192"/>
                <a:gd name="T92" fmla="*/ 88 w 267"/>
                <a:gd name="T93" fmla="*/ 29 h 192"/>
                <a:gd name="T94" fmla="*/ 61 w 267"/>
                <a:gd name="T95" fmla="*/ 15 h 192"/>
                <a:gd name="T96" fmla="*/ 44 w 267"/>
                <a:gd name="T97" fmla="*/ 5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67" h="192">
                  <a:moveTo>
                    <a:pt x="35" y="0"/>
                  </a:moveTo>
                  <a:lnTo>
                    <a:pt x="30" y="5"/>
                  </a:lnTo>
                  <a:lnTo>
                    <a:pt x="25" y="11"/>
                  </a:lnTo>
                  <a:lnTo>
                    <a:pt x="22" y="15"/>
                  </a:lnTo>
                  <a:lnTo>
                    <a:pt x="18" y="20"/>
                  </a:lnTo>
                  <a:lnTo>
                    <a:pt x="16" y="24"/>
                  </a:lnTo>
                  <a:lnTo>
                    <a:pt x="14" y="29"/>
                  </a:lnTo>
                  <a:lnTo>
                    <a:pt x="12" y="33"/>
                  </a:lnTo>
                  <a:lnTo>
                    <a:pt x="11" y="37"/>
                  </a:lnTo>
                  <a:lnTo>
                    <a:pt x="8" y="45"/>
                  </a:lnTo>
                  <a:lnTo>
                    <a:pt x="6" y="54"/>
                  </a:lnTo>
                  <a:lnTo>
                    <a:pt x="5" y="59"/>
                  </a:lnTo>
                  <a:lnTo>
                    <a:pt x="4" y="64"/>
                  </a:lnTo>
                  <a:lnTo>
                    <a:pt x="2" y="70"/>
                  </a:lnTo>
                  <a:lnTo>
                    <a:pt x="0" y="76"/>
                  </a:lnTo>
                  <a:lnTo>
                    <a:pt x="6" y="76"/>
                  </a:lnTo>
                  <a:lnTo>
                    <a:pt x="11" y="75"/>
                  </a:lnTo>
                  <a:lnTo>
                    <a:pt x="16" y="75"/>
                  </a:lnTo>
                  <a:lnTo>
                    <a:pt x="21" y="75"/>
                  </a:lnTo>
                  <a:lnTo>
                    <a:pt x="26" y="74"/>
                  </a:lnTo>
                  <a:lnTo>
                    <a:pt x="30" y="75"/>
                  </a:lnTo>
                  <a:lnTo>
                    <a:pt x="35" y="75"/>
                  </a:lnTo>
                  <a:lnTo>
                    <a:pt x="40" y="75"/>
                  </a:lnTo>
                  <a:lnTo>
                    <a:pt x="49" y="76"/>
                  </a:lnTo>
                  <a:lnTo>
                    <a:pt x="58" y="77"/>
                  </a:lnTo>
                  <a:lnTo>
                    <a:pt x="67" y="78"/>
                  </a:lnTo>
                  <a:lnTo>
                    <a:pt x="75" y="80"/>
                  </a:lnTo>
                  <a:lnTo>
                    <a:pt x="92" y="83"/>
                  </a:lnTo>
                  <a:lnTo>
                    <a:pt x="107" y="87"/>
                  </a:lnTo>
                  <a:lnTo>
                    <a:pt x="115" y="88"/>
                  </a:lnTo>
                  <a:lnTo>
                    <a:pt x="123" y="90"/>
                  </a:lnTo>
                  <a:lnTo>
                    <a:pt x="130" y="91"/>
                  </a:lnTo>
                  <a:lnTo>
                    <a:pt x="137" y="92"/>
                  </a:lnTo>
                  <a:lnTo>
                    <a:pt x="136" y="95"/>
                  </a:lnTo>
                  <a:lnTo>
                    <a:pt x="136" y="97"/>
                  </a:lnTo>
                  <a:lnTo>
                    <a:pt x="135" y="100"/>
                  </a:lnTo>
                  <a:lnTo>
                    <a:pt x="135" y="102"/>
                  </a:lnTo>
                  <a:lnTo>
                    <a:pt x="134" y="108"/>
                  </a:lnTo>
                  <a:lnTo>
                    <a:pt x="134" y="113"/>
                  </a:lnTo>
                  <a:lnTo>
                    <a:pt x="134" y="119"/>
                  </a:lnTo>
                  <a:lnTo>
                    <a:pt x="133" y="125"/>
                  </a:lnTo>
                  <a:lnTo>
                    <a:pt x="133" y="129"/>
                  </a:lnTo>
                  <a:lnTo>
                    <a:pt x="132" y="132"/>
                  </a:lnTo>
                  <a:lnTo>
                    <a:pt x="131" y="135"/>
                  </a:lnTo>
                  <a:lnTo>
                    <a:pt x="130" y="139"/>
                  </a:lnTo>
                  <a:lnTo>
                    <a:pt x="134" y="140"/>
                  </a:lnTo>
                  <a:lnTo>
                    <a:pt x="137" y="142"/>
                  </a:lnTo>
                  <a:lnTo>
                    <a:pt x="141" y="143"/>
                  </a:lnTo>
                  <a:lnTo>
                    <a:pt x="144" y="144"/>
                  </a:lnTo>
                  <a:lnTo>
                    <a:pt x="148" y="145"/>
                  </a:lnTo>
                  <a:lnTo>
                    <a:pt x="152" y="145"/>
                  </a:lnTo>
                  <a:lnTo>
                    <a:pt x="156" y="146"/>
                  </a:lnTo>
                  <a:lnTo>
                    <a:pt x="160" y="146"/>
                  </a:lnTo>
                  <a:lnTo>
                    <a:pt x="176" y="147"/>
                  </a:lnTo>
                  <a:lnTo>
                    <a:pt x="194" y="148"/>
                  </a:lnTo>
                  <a:lnTo>
                    <a:pt x="198" y="149"/>
                  </a:lnTo>
                  <a:lnTo>
                    <a:pt x="203" y="150"/>
                  </a:lnTo>
                  <a:lnTo>
                    <a:pt x="207" y="151"/>
                  </a:lnTo>
                  <a:lnTo>
                    <a:pt x="212" y="152"/>
                  </a:lnTo>
                  <a:lnTo>
                    <a:pt x="216" y="153"/>
                  </a:lnTo>
                  <a:lnTo>
                    <a:pt x="221" y="155"/>
                  </a:lnTo>
                  <a:lnTo>
                    <a:pt x="225" y="157"/>
                  </a:lnTo>
                  <a:lnTo>
                    <a:pt x="230" y="159"/>
                  </a:lnTo>
                  <a:lnTo>
                    <a:pt x="235" y="162"/>
                  </a:lnTo>
                  <a:lnTo>
                    <a:pt x="239" y="165"/>
                  </a:lnTo>
                  <a:lnTo>
                    <a:pt x="244" y="168"/>
                  </a:lnTo>
                  <a:lnTo>
                    <a:pt x="249" y="172"/>
                  </a:lnTo>
                  <a:lnTo>
                    <a:pt x="253" y="176"/>
                  </a:lnTo>
                  <a:lnTo>
                    <a:pt x="258" y="181"/>
                  </a:lnTo>
                  <a:lnTo>
                    <a:pt x="262" y="186"/>
                  </a:lnTo>
                  <a:lnTo>
                    <a:pt x="267" y="192"/>
                  </a:lnTo>
                  <a:lnTo>
                    <a:pt x="266" y="182"/>
                  </a:lnTo>
                  <a:lnTo>
                    <a:pt x="263" y="172"/>
                  </a:lnTo>
                  <a:lnTo>
                    <a:pt x="261" y="163"/>
                  </a:lnTo>
                  <a:lnTo>
                    <a:pt x="258" y="154"/>
                  </a:lnTo>
                  <a:lnTo>
                    <a:pt x="254" y="146"/>
                  </a:lnTo>
                  <a:lnTo>
                    <a:pt x="250" y="138"/>
                  </a:lnTo>
                  <a:lnTo>
                    <a:pt x="244" y="130"/>
                  </a:lnTo>
                  <a:lnTo>
                    <a:pt x="239" y="123"/>
                  </a:lnTo>
                  <a:lnTo>
                    <a:pt x="233" y="116"/>
                  </a:lnTo>
                  <a:lnTo>
                    <a:pt x="227" y="110"/>
                  </a:lnTo>
                  <a:lnTo>
                    <a:pt x="220" y="103"/>
                  </a:lnTo>
                  <a:lnTo>
                    <a:pt x="212" y="97"/>
                  </a:lnTo>
                  <a:lnTo>
                    <a:pt x="205" y="92"/>
                  </a:lnTo>
                  <a:lnTo>
                    <a:pt x="197" y="86"/>
                  </a:lnTo>
                  <a:lnTo>
                    <a:pt x="189" y="81"/>
                  </a:lnTo>
                  <a:lnTo>
                    <a:pt x="180" y="76"/>
                  </a:lnTo>
                  <a:lnTo>
                    <a:pt x="172" y="71"/>
                  </a:lnTo>
                  <a:lnTo>
                    <a:pt x="163" y="66"/>
                  </a:lnTo>
                  <a:lnTo>
                    <a:pt x="154" y="61"/>
                  </a:lnTo>
                  <a:lnTo>
                    <a:pt x="144" y="56"/>
                  </a:lnTo>
                  <a:lnTo>
                    <a:pt x="126" y="47"/>
                  </a:lnTo>
                  <a:lnTo>
                    <a:pt x="107" y="38"/>
                  </a:lnTo>
                  <a:lnTo>
                    <a:pt x="88" y="29"/>
                  </a:lnTo>
                  <a:lnTo>
                    <a:pt x="70" y="20"/>
                  </a:lnTo>
                  <a:lnTo>
                    <a:pt x="61" y="15"/>
                  </a:lnTo>
                  <a:lnTo>
                    <a:pt x="52" y="10"/>
                  </a:lnTo>
                  <a:lnTo>
                    <a:pt x="44" y="5"/>
                  </a:lnTo>
                  <a:lnTo>
                    <a:pt x="35" y="0"/>
                  </a:lnTo>
                  <a:close/>
                </a:path>
              </a:pathLst>
            </a:custGeom>
            <a:solidFill>
              <a:srgbClr val="35436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37" name="Freeform 81"/>
            <p:cNvSpPr>
              <a:spLocks/>
            </p:cNvSpPr>
            <p:nvPr/>
          </p:nvSpPr>
          <p:spPr bwMode="auto">
            <a:xfrm>
              <a:off x="1396" y="1562"/>
              <a:ext cx="103" cy="180"/>
            </a:xfrm>
            <a:custGeom>
              <a:avLst/>
              <a:gdLst>
                <a:gd name="T0" fmla="*/ 21 w 103"/>
                <a:gd name="T1" fmla="*/ 171 h 180"/>
                <a:gd name="T2" fmla="*/ 23 w 103"/>
                <a:gd name="T3" fmla="*/ 155 h 180"/>
                <a:gd name="T4" fmla="*/ 25 w 103"/>
                <a:gd name="T5" fmla="*/ 141 h 180"/>
                <a:gd name="T6" fmla="*/ 26 w 103"/>
                <a:gd name="T7" fmla="*/ 127 h 180"/>
                <a:gd name="T8" fmla="*/ 26 w 103"/>
                <a:gd name="T9" fmla="*/ 115 h 180"/>
                <a:gd name="T10" fmla="*/ 26 w 103"/>
                <a:gd name="T11" fmla="*/ 104 h 180"/>
                <a:gd name="T12" fmla="*/ 25 w 103"/>
                <a:gd name="T13" fmla="*/ 93 h 180"/>
                <a:gd name="T14" fmla="*/ 23 w 103"/>
                <a:gd name="T15" fmla="*/ 83 h 180"/>
                <a:gd name="T16" fmla="*/ 21 w 103"/>
                <a:gd name="T17" fmla="*/ 69 h 180"/>
                <a:gd name="T18" fmla="*/ 16 w 103"/>
                <a:gd name="T19" fmla="*/ 50 h 180"/>
                <a:gd name="T20" fmla="*/ 10 w 103"/>
                <a:gd name="T21" fmla="*/ 31 h 180"/>
                <a:gd name="T22" fmla="*/ 4 w 103"/>
                <a:gd name="T23" fmla="*/ 11 h 180"/>
                <a:gd name="T24" fmla="*/ 7 w 103"/>
                <a:gd name="T25" fmla="*/ 1 h 180"/>
                <a:gd name="T26" fmla="*/ 21 w 103"/>
                <a:gd name="T27" fmla="*/ 5 h 180"/>
                <a:gd name="T28" fmla="*/ 34 w 103"/>
                <a:gd name="T29" fmla="*/ 10 h 180"/>
                <a:gd name="T30" fmla="*/ 46 w 103"/>
                <a:gd name="T31" fmla="*/ 17 h 180"/>
                <a:gd name="T32" fmla="*/ 58 w 103"/>
                <a:gd name="T33" fmla="*/ 25 h 180"/>
                <a:gd name="T34" fmla="*/ 69 w 103"/>
                <a:gd name="T35" fmla="*/ 34 h 180"/>
                <a:gd name="T36" fmla="*/ 79 w 103"/>
                <a:gd name="T37" fmla="*/ 45 h 180"/>
                <a:gd name="T38" fmla="*/ 89 w 103"/>
                <a:gd name="T39" fmla="*/ 58 h 180"/>
                <a:gd name="T40" fmla="*/ 90 w 103"/>
                <a:gd name="T41" fmla="*/ 66 h 180"/>
                <a:gd name="T42" fmla="*/ 84 w 103"/>
                <a:gd name="T43" fmla="*/ 69 h 180"/>
                <a:gd name="T44" fmla="*/ 77 w 103"/>
                <a:gd name="T45" fmla="*/ 73 h 180"/>
                <a:gd name="T46" fmla="*/ 70 w 103"/>
                <a:gd name="T47" fmla="*/ 78 h 180"/>
                <a:gd name="T48" fmla="*/ 64 w 103"/>
                <a:gd name="T49" fmla="*/ 82 h 180"/>
                <a:gd name="T50" fmla="*/ 58 w 103"/>
                <a:gd name="T51" fmla="*/ 84 h 180"/>
                <a:gd name="T52" fmla="*/ 61 w 103"/>
                <a:gd name="T53" fmla="*/ 89 h 180"/>
                <a:gd name="T54" fmla="*/ 72 w 103"/>
                <a:gd name="T55" fmla="*/ 96 h 180"/>
                <a:gd name="T56" fmla="*/ 83 w 103"/>
                <a:gd name="T57" fmla="*/ 102 h 180"/>
                <a:gd name="T58" fmla="*/ 92 w 103"/>
                <a:gd name="T59" fmla="*/ 106 h 180"/>
                <a:gd name="T60" fmla="*/ 99 w 103"/>
                <a:gd name="T61" fmla="*/ 108 h 180"/>
                <a:gd name="T62" fmla="*/ 99 w 103"/>
                <a:gd name="T63" fmla="*/ 111 h 180"/>
                <a:gd name="T64" fmla="*/ 91 w 103"/>
                <a:gd name="T65" fmla="*/ 114 h 180"/>
                <a:gd name="T66" fmla="*/ 85 w 103"/>
                <a:gd name="T67" fmla="*/ 118 h 180"/>
                <a:gd name="T68" fmla="*/ 79 w 103"/>
                <a:gd name="T69" fmla="*/ 122 h 180"/>
                <a:gd name="T70" fmla="*/ 74 w 103"/>
                <a:gd name="T71" fmla="*/ 126 h 180"/>
                <a:gd name="T72" fmla="*/ 69 w 103"/>
                <a:gd name="T73" fmla="*/ 130 h 180"/>
                <a:gd name="T74" fmla="*/ 63 w 103"/>
                <a:gd name="T75" fmla="*/ 137 h 180"/>
                <a:gd name="T76" fmla="*/ 55 w 103"/>
                <a:gd name="T77" fmla="*/ 147 h 180"/>
                <a:gd name="T78" fmla="*/ 46 w 103"/>
                <a:gd name="T79" fmla="*/ 157 h 180"/>
                <a:gd name="T80" fmla="*/ 39 w 103"/>
                <a:gd name="T81" fmla="*/ 164 h 180"/>
                <a:gd name="T82" fmla="*/ 34 w 103"/>
                <a:gd name="T83" fmla="*/ 169 h 180"/>
                <a:gd name="T84" fmla="*/ 29 w 103"/>
                <a:gd name="T85" fmla="*/ 173 h 180"/>
                <a:gd name="T86" fmla="*/ 22 w 103"/>
                <a:gd name="T87" fmla="*/ 178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03" h="180">
                  <a:moveTo>
                    <a:pt x="19" y="180"/>
                  </a:moveTo>
                  <a:lnTo>
                    <a:pt x="21" y="171"/>
                  </a:lnTo>
                  <a:lnTo>
                    <a:pt x="22" y="163"/>
                  </a:lnTo>
                  <a:lnTo>
                    <a:pt x="23" y="155"/>
                  </a:lnTo>
                  <a:lnTo>
                    <a:pt x="24" y="148"/>
                  </a:lnTo>
                  <a:lnTo>
                    <a:pt x="25" y="141"/>
                  </a:lnTo>
                  <a:lnTo>
                    <a:pt x="25" y="134"/>
                  </a:lnTo>
                  <a:lnTo>
                    <a:pt x="26" y="127"/>
                  </a:lnTo>
                  <a:lnTo>
                    <a:pt x="26" y="121"/>
                  </a:lnTo>
                  <a:lnTo>
                    <a:pt x="26" y="115"/>
                  </a:lnTo>
                  <a:lnTo>
                    <a:pt x="26" y="109"/>
                  </a:lnTo>
                  <a:lnTo>
                    <a:pt x="26" y="104"/>
                  </a:lnTo>
                  <a:lnTo>
                    <a:pt x="25" y="98"/>
                  </a:lnTo>
                  <a:lnTo>
                    <a:pt x="25" y="93"/>
                  </a:lnTo>
                  <a:lnTo>
                    <a:pt x="24" y="88"/>
                  </a:lnTo>
                  <a:lnTo>
                    <a:pt x="23" y="83"/>
                  </a:lnTo>
                  <a:lnTo>
                    <a:pt x="23" y="78"/>
                  </a:lnTo>
                  <a:lnTo>
                    <a:pt x="21" y="69"/>
                  </a:lnTo>
                  <a:lnTo>
                    <a:pt x="18" y="59"/>
                  </a:lnTo>
                  <a:lnTo>
                    <a:pt x="16" y="50"/>
                  </a:lnTo>
                  <a:lnTo>
                    <a:pt x="13" y="41"/>
                  </a:lnTo>
                  <a:lnTo>
                    <a:pt x="10" y="31"/>
                  </a:lnTo>
                  <a:lnTo>
                    <a:pt x="7" y="22"/>
                  </a:lnTo>
                  <a:lnTo>
                    <a:pt x="4" y="11"/>
                  </a:lnTo>
                  <a:lnTo>
                    <a:pt x="0" y="0"/>
                  </a:lnTo>
                  <a:lnTo>
                    <a:pt x="7" y="1"/>
                  </a:lnTo>
                  <a:lnTo>
                    <a:pt x="14" y="3"/>
                  </a:lnTo>
                  <a:lnTo>
                    <a:pt x="21" y="5"/>
                  </a:lnTo>
                  <a:lnTo>
                    <a:pt x="28" y="8"/>
                  </a:lnTo>
                  <a:lnTo>
                    <a:pt x="34" y="10"/>
                  </a:lnTo>
                  <a:lnTo>
                    <a:pt x="40" y="13"/>
                  </a:lnTo>
                  <a:lnTo>
                    <a:pt x="46" y="17"/>
                  </a:lnTo>
                  <a:lnTo>
                    <a:pt x="52" y="21"/>
                  </a:lnTo>
                  <a:lnTo>
                    <a:pt x="58" y="25"/>
                  </a:lnTo>
                  <a:lnTo>
                    <a:pt x="63" y="29"/>
                  </a:lnTo>
                  <a:lnTo>
                    <a:pt x="69" y="34"/>
                  </a:lnTo>
                  <a:lnTo>
                    <a:pt x="74" y="40"/>
                  </a:lnTo>
                  <a:lnTo>
                    <a:pt x="79" y="45"/>
                  </a:lnTo>
                  <a:lnTo>
                    <a:pt x="84" y="51"/>
                  </a:lnTo>
                  <a:lnTo>
                    <a:pt x="89" y="58"/>
                  </a:lnTo>
                  <a:lnTo>
                    <a:pt x="93" y="65"/>
                  </a:lnTo>
                  <a:lnTo>
                    <a:pt x="90" y="66"/>
                  </a:lnTo>
                  <a:lnTo>
                    <a:pt x="86" y="67"/>
                  </a:lnTo>
                  <a:lnTo>
                    <a:pt x="84" y="69"/>
                  </a:lnTo>
                  <a:lnTo>
                    <a:pt x="81" y="70"/>
                  </a:lnTo>
                  <a:lnTo>
                    <a:pt x="77" y="73"/>
                  </a:lnTo>
                  <a:lnTo>
                    <a:pt x="74" y="75"/>
                  </a:lnTo>
                  <a:lnTo>
                    <a:pt x="70" y="78"/>
                  </a:lnTo>
                  <a:lnTo>
                    <a:pt x="66" y="80"/>
                  </a:lnTo>
                  <a:lnTo>
                    <a:pt x="64" y="82"/>
                  </a:lnTo>
                  <a:lnTo>
                    <a:pt x="61" y="83"/>
                  </a:lnTo>
                  <a:lnTo>
                    <a:pt x="58" y="84"/>
                  </a:lnTo>
                  <a:lnTo>
                    <a:pt x="55" y="86"/>
                  </a:lnTo>
                  <a:lnTo>
                    <a:pt x="61" y="89"/>
                  </a:lnTo>
                  <a:lnTo>
                    <a:pt x="67" y="92"/>
                  </a:lnTo>
                  <a:lnTo>
                    <a:pt x="72" y="96"/>
                  </a:lnTo>
                  <a:lnTo>
                    <a:pt x="77" y="99"/>
                  </a:lnTo>
                  <a:lnTo>
                    <a:pt x="83" y="102"/>
                  </a:lnTo>
                  <a:lnTo>
                    <a:pt x="89" y="104"/>
                  </a:lnTo>
                  <a:lnTo>
                    <a:pt x="92" y="106"/>
                  </a:lnTo>
                  <a:lnTo>
                    <a:pt x="95" y="107"/>
                  </a:lnTo>
                  <a:lnTo>
                    <a:pt x="99" y="108"/>
                  </a:lnTo>
                  <a:lnTo>
                    <a:pt x="103" y="110"/>
                  </a:lnTo>
                  <a:lnTo>
                    <a:pt x="99" y="111"/>
                  </a:lnTo>
                  <a:lnTo>
                    <a:pt x="95" y="113"/>
                  </a:lnTo>
                  <a:lnTo>
                    <a:pt x="91" y="114"/>
                  </a:lnTo>
                  <a:lnTo>
                    <a:pt x="88" y="116"/>
                  </a:lnTo>
                  <a:lnTo>
                    <a:pt x="85" y="118"/>
                  </a:lnTo>
                  <a:lnTo>
                    <a:pt x="82" y="120"/>
                  </a:lnTo>
                  <a:lnTo>
                    <a:pt x="79" y="122"/>
                  </a:lnTo>
                  <a:lnTo>
                    <a:pt x="77" y="124"/>
                  </a:lnTo>
                  <a:lnTo>
                    <a:pt x="74" y="126"/>
                  </a:lnTo>
                  <a:lnTo>
                    <a:pt x="72" y="128"/>
                  </a:lnTo>
                  <a:lnTo>
                    <a:pt x="69" y="130"/>
                  </a:lnTo>
                  <a:lnTo>
                    <a:pt x="67" y="133"/>
                  </a:lnTo>
                  <a:lnTo>
                    <a:pt x="63" y="137"/>
                  </a:lnTo>
                  <a:lnTo>
                    <a:pt x="59" y="142"/>
                  </a:lnTo>
                  <a:lnTo>
                    <a:pt x="55" y="147"/>
                  </a:lnTo>
                  <a:lnTo>
                    <a:pt x="50" y="152"/>
                  </a:lnTo>
                  <a:lnTo>
                    <a:pt x="46" y="157"/>
                  </a:lnTo>
                  <a:lnTo>
                    <a:pt x="42" y="162"/>
                  </a:lnTo>
                  <a:lnTo>
                    <a:pt x="39" y="164"/>
                  </a:lnTo>
                  <a:lnTo>
                    <a:pt x="37" y="167"/>
                  </a:lnTo>
                  <a:lnTo>
                    <a:pt x="34" y="169"/>
                  </a:lnTo>
                  <a:lnTo>
                    <a:pt x="32" y="171"/>
                  </a:lnTo>
                  <a:lnTo>
                    <a:pt x="29" y="173"/>
                  </a:lnTo>
                  <a:lnTo>
                    <a:pt x="26" y="176"/>
                  </a:lnTo>
                  <a:lnTo>
                    <a:pt x="22" y="178"/>
                  </a:lnTo>
                  <a:lnTo>
                    <a:pt x="19" y="180"/>
                  </a:lnTo>
                  <a:close/>
                </a:path>
              </a:pathLst>
            </a:custGeom>
            <a:solidFill>
              <a:srgbClr val="354368"/>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38" name="Freeform 82"/>
            <p:cNvSpPr>
              <a:spLocks/>
            </p:cNvSpPr>
            <p:nvPr/>
          </p:nvSpPr>
          <p:spPr bwMode="auto">
            <a:xfrm>
              <a:off x="962" y="3077"/>
              <a:ext cx="376" cy="853"/>
            </a:xfrm>
            <a:custGeom>
              <a:avLst/>
              <a:gdLst>
                <a:gd name="T0" fmla="*/ 243 w 376"/>
                <a:gd name="T1" fmla="*/ 8 h 853"/>
                <a:gd name="T2" fmla="*/ 228 w 376"/>
                <a:gd name="T3" fmla="*/ 29 h 853"/>
                <a:gd name="T4" fmla="*/ 213 w 376"/>
                <a:gd name="T5" fmla="*/ 55 h 853"/>
                <a:gd name="T6" fmla="*/ 197 w 376"/>
                <a:gd name="T7" fmla="*/ 85 h 853"/>
                <a:gd name="T8" fmla="*/ 181 w 376"/>
                <a:gd name="T9" fmla="*/ 120 h 853"/>
                <a:gd name="T10" fmla="*/ 165 w 376"/>
                <a:gd name="T11" fmla="*/ 159 h 853"/>
                <a:gd name="T12" fmla="*/ 149 w 376"/>
                <a:gd name="T13" fmla="*/ 202 h 853"/>
                <a:gd name="T14" fmla="*/ 132 w 376"/>
                <a:gd name="T15" fmla="*/ 250 h 853"/>
                <a:gd name="T16" fmla="*/ 116 w 376"/>
                <a:gd name="T17" fmla="*/ 301 h 853"/>
                <a:gd name="T18" fmla="*/ 100 w 376"/>
                <a:gd name="T19" fmla="*/ 356 h 853"/>
                <a:gd name="T20" fmla="*/ 84 w 376"/>
                <a:gd name="T21" fmla="*/ 415 h 853"/>
                <a:gd name="T22" fmla="*/ 68 w 376"/>
                <a:gd name="T23" fmla="*/ 476 h 853"/>
                <a:gd name="T24" fmla="*/ 52 w 376"/>
                <a:gd name="T25" fmla="*/ 540 h 853"/>
                <a:gd name="T26" fmla="*/ 37 w 376"/>
                <a:gd name="T27" fmla="*/ 608 h 853"/>
                <a:gd name="T28" fmla="*/ 22 w 376"/>
                <a:gd name="T29" fmla="*/ 678 h 853"/>
                <a:gd name="T30" fmla="*/ 7 w 376"/>
                <a:gd name="T31" fmla="*/ 750 h 853"/>
                <a:gd name="T32" fmla="*/ 2 w 376"/>
                <a:gd name="T33" fmla="*/ 790 h 853"/>
                <a:gd name="T34" fmla="*/ 10 w 376"/>
                <a:gd name="T35" fmla="*/ 796 h 853"/>
                <a:gd name="T36" fmla="*/ 22 w 376"/>
                <a:gd name="T37" fmla="*/ 802 h 853"/>
                <a:gd name="T38" fmla="*/ 37 w 376"/>
                <a:gd name="T39" fmla="*/ 808 h 853"/>
                <a:gd name="T40" fmla="*/ 55 w 376"/>
                <a:gd name="T41" fmla="*/ 814 h 853"/>
                <a:gd name="T42" fmla="*/ 76 w 376"/>
                <a:gd name="T43" fmla="*/ 820 h 853"/>
                <a:gd name="T44" fmla="*/ 99 w 376"/>
                <a:gd name="T45" fmla="*/ 827 h 853"/>
                <a:gd name="T46" fmla="*/ 122 w 376"/>
                <a:gd name="T47" fmla="*/ 832 h 853"/>
                <a:gd name="T48" fmla="*/ 146 w 376"/>
                <a:gd name="T49" fmla="*/ 838 h 853"/>
                <a:gd name="T50" fmla="*/ 170 w 376"/>
                <a:gd name="T51" fmla="*/ 843 h 853"/>
                <a:gd name="T52" fmla="*/ 193 w 376"/>
                <a:gd name="T53" fmla="*/ 847 h 853"/>
                <a:gd name="T54" fmla="*/ 215 w 376"/>
                <a:gd name="T55" fmla="*/ 850 h 853"/>
                <a:gd name="T56" fmla="*/ 235 w 376"/>
                <a:gd name="T57" fmla="*/ 852 h 853"/>
                <a:gd name="T58" fmla="*/ 252 w 376"/>
                <a:gd name="T59" fmla="*/ 853 h 853"/>
                <a:gd name="T60" fmla="*/ 266 w 376"/>
                <a:gd name="T61" fmla="*/ 853 h 853"/>
                <a:gd name="T62" fmla="*/ 276 w 376"/>
                <a:gd name="T63" fmla="*/ 851 h 853"/>
                <a:gd name="T64" fmla="*/ 285 w 376"/>
                <a:gd name="T65" fmla="*/ 800 h 853"/>
                <a:gd name="T66" fmla="*/ 298 w 376"/>
                <a:gd name="T67" fmla="*/ 691 h 853"/>
                <a:gd name="T68" fmla="*/ 313 w 376"/>
                <a:gd name="T69" fmla="*/ 572 h 853"/>
                <a:gd name="T70" fmla="*/ 328 w 376"/>
                <a:gd name="T71" fmla="*/ 450 h 853"/>
                <a:gd name="T72" fmla="*/ 344 w 376"/>
                <a:gd name="T73" fmla="*/ 332 h 853"/>
                <a:gd name="T74" fmla="*/ 357 w 376"/>
                <a:gd name="T75" fmla="*/ 224 h 853"/>
                <a:gd name="T76" fmla="*/ 367 w 376"/>
                <a:gd name="T77" fmla="*/ 134 h 853"/>
                <a:gd name="T78" fmla="*/ 373 w 376"/>
                <a:gd name="T79" fmla="*/ 81 h 853"/>
                <a:gd name="T80" fmla="*/ 375 w 376"/>
                <a:gd name="T81" fmla="*/ 54 h 853"/>
                <a:gd name="T82" fmla="*/ 374 w 376"/>
                <a:gd name="T83" fmla="*/ 39 h 853"/>
                <a:gd name="T84" fmla="*/ 369 w 376"/>
                <a:gd name="T85" fmla="*/ 32 h 853"/>
                <a:gd name="T86" fmla="*/ 363 w 376"/>
                <a:gd name="T87" fmla="*/ 26 h 853"/>
                <a:gd name="T88" fmla="*/ 355 w 376"/>
                <a:gd name="T89" fmla="*/ 22 h 853"/>
                <a:gd name="T90" fmla="*/ 346 w 376"/>
                <a:gd name="T91" fmla="*/ 18 h 853"/>
                <a:gd name="T92" fmla="*/ 335 w 376"/>
                <a:gd name="T93" fmla="*/ 15 h 853"/>
                <a:gd name="T94" fmla="*/ 324 w 376"/>
                <a:gd name="T95" fmla="*/ 13 h 853"/>
                <a:gd name="T96" fmla="*/ 313 w 376"/>
                <a:gd name="T97" fmla="*/ 12 h 853"/>
                <a:gd name="T98" fmla="*/ 286 w 376"/>
                <a:gd name="T99" fmla="*/ 10 h 853"/>
                <a:gd name="T100" fmla="*/ 263 w 376"/>
                <a:gd name="T101" fmla="*/ 8 h 853"/>
                <a:gd name="T102" fmla="*/ 257 w 376"/>
                <a:gd name="T103" fmla="*/ 6 h 853"/>
                <a:gd name="T104" fmla="*/ 253 w 376"/>
                <a:gd name="T105" fmla="*/ 4 h 853"/>
                <a:gd name="T106" fmla="*/ 251 w 376"/>
                <a:gd name="T107" fmla="*/ 2 h 8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76" h="853">
                  <a:moveTo>
                    <a:pt x="251" y="0"/>
                  </a:moveTo>
                  <a:lnTo>
                    <a:pt x="243" y="8"/>
                  </a:lnTo>
                  <a:lnTo>
                    <a:pt x="236" y="18"/>
                  </a:lnTo>
                  <a:lnTo>
                    <a:pt x="228" y="29"/>
                  </a:lnTo>
                  <a:lnTo>
                    <a:pt x="221" y="41"/>
                  </a:lnTo>
                  <a:lnTo>
                    <a:pt x="213" y="55"/>
                  </a:lnTo>
                  <a:lnTo>
                    <a:pt x="205" y="69"/>
                  </a:lnTo>
                  <a:lnTo>
                    <a:pt x="197" y="85"/>
                  </a:lnTo>
                  <a:lnTo>
                    <a:pt x="189" y="102"/>
                  </a:lnTo>
                  <a:lnTo>
                    <a:pt x="181" y="120"/>
                  </a:lnTo>
                  <a:lnTo>
                    <a:pt x="173" y="139"/>
                  </a:lnTo>
                  <a:lnTo>
                    <a:pt x="165" y="159"/>
                  </a:lnTo>
                  <a:lnTo>
                    <a:pt x="157" y="180"/>
                  </a:lnTo>
                  <a:lnTo>
                    <a:pt x="149" y="202"/>
                  </a:lnTo>
                  <a:lnTo>
                    <a:pt x="140" y="226"/>
                  </a:lnTo>
                  <a:lnTo>
                    <a:pt x="132" y="250"/>
                  </a:lnTo>
                  <a:lnTo>
                    <a:pt x="124" y="275"/>
                  </a:lnTo>
                  <a:lnTo>
                    <a:pt x="116" y="301"/>
                  </a:lnTo>
                  <a:lnTo>
                    <a:pt x="108" y="328"/>
                  </a:lnTo>
                  <a:lnTo>
                    <a:pt x="100" y="356"/>
                  </a:lnTo>
                  <a:lnTo>
                    <a:pt x="92" y="385"/>
                  </a:lnTo>
                  <a:lnTo>
                    <a:pt x="84" y="415"/>
                  </a:lnTo>
                  <a:lnTo>
                    <a:pt x="76" y="445"/>
                  </a:lnTo>
                  <a:lnTo>
                    <a:pt x="68" y="476"/>
                  </a:lnTo>
                  <a:lnTo>
                    <a:pt x="60" y="508"/>
                  </a:lnTo>
                  <a:lnTo>
                    <a:pt x="52" y="540"/>
                  </a:lnTo>
                  <a:lnTo>
                    <a:pt x="45" y="574"/>
                  </a:lnTo>
                  <a:lnTo>
                    <a:pt x="37" y="608"/>
                  </a:lnTo>
                  <a:lnTo>
                    <a:pt x="30" y="642"/>
                  </a:lnTo>
                  <a:lnTo>
                    <a:pt x="22" y="678"/>
                  </a:lnTo>
                  <a:lnTo>
                    <a:pt x="15" y="714"/>
                  </a:lnTo>
                  <a:lnTo>
                    <a:pt x="7" y="750"/>
                  </a:lnTo>
                  <a:lnTo>
                    <a:pt x="0" y="787"/>
                  </a:lnTo>
                  <a:lnTo>
                    <a:pt x="2" y="790"/>
                  </a:lnTo>
                  <a:lnTo>
                    <a:pt x="5" y="793"/>
                  </a:lnTo>
                  <a:lnTo>
                    <a:pt x="10" y="796"/>
                  </a:lnTo>
                  <a:lnTo>
                    <a:pt x="15" y="798"/>
                  </a:lnTo>
                  <a:lnTo>
                    <a:pt x="22" y="802"/>
                  </a:lnTo>
                  <a:lnTo>
                    <a:pt x="29" y="805"/>
                  </a:lnTo>
                  <a:lnTo>
                    <a:pt x="37" y="808"/>
                  </a:lnTo>
                  <a:lnTo>
                    <a:pt x="46" y="811"/>
                  </a:lnTo>
                  <a:lnTo>
                    <a:pt x="55" y="814"/>
                  </a:lnTo>
                  <a:lnTo>
                    <a:pt x="66" y="817"/>
                  </a:lnTo>
                  <a:lnTo>
                    <a:pt x="76" y="820"/>
                  </a:lnTo>
                  <a:lnTo>
                    <a:pt x="87" y="824"/>
                  </a:lnTo>
                  <a:lnTo>
                    <a:pt x="99" y="827"/>
                  </a:lnTo>
                  <a:lnTo>
                    <a:pt x="110" y="829"/>
                  </a:lnTo>
                  <a:lnTo>
                    <a:pt x="122" y="832"/>
                  </a:lnTo>
                  <a:lnTo>
                    <a:pt x="134" y="835"/>
                  </a:lnTo>
                  <a:lnTo>
                    <a:pt x="146" y="838"/>
                  </a:lnTo>
                  <a:lnTo>
                    <a:pt x="158" y="840"/>
                  </a:lnTo>
                  <a:lnTo>
                    <a:pt x="170" y="843"/>
                  </a:lnTo>
                  <a:lnTo>
                    <a:pt x="182" y="845"/>
                  </a:lnTo>
                  <a:lnTo>
                    <a:pt x="193" y="847"/>
                  </a:lnTo>
                  <a:lnTo>
                    <a:pt x="205" y="848"/>
                  </a:lnTo>
                  <a:lnTo>
                    <a:pt x="215" y="850"/>
                  </a:lnTo>
                  <a:lnTo>
                    <a:pt x="225" y="851"/>
                  </a:lnTo>
                  <a:lnTo>
                    <a:pt x="235" y="852"/>
                  </a:lnTo>
                  <a:lnTo>
                    <a:pt x="244" y="853"/>
                  </a:lnTo>
                  <a:lnTo>
                    <a:pt x="252" y="853"/>
                  </a:lnTo>
                  <a:lnTo>
                    <a:pt x="259" y="853"/>
                  </a:lnTo>
                  <a:lnTo>
                    <a:pt x="266" y="853"/>
                  </a:lnTo>
                  <a:lnTo>
                    <a:pt x="271" y="852"/>
                  </a:lnTo>
                  <a:lnTo>
                    <a:pt x="276" y="851"/>
                  </a:lnTo>
                  <a:lnTo>
                    <a:pt x="279" y="850"/>
                  </a:lnTo>
                  <a:lnTo>
                    <a:pt x="285" y="800"/>
                  </a:lnTo>
                  <a:lnTo>
                    <a:pt x="291" y="747"/>
                  </a:lnTo>
                  <a:lnTo>
                    <a:pt x="298" y="691"/>
                  </a:lnTo>
                  <a:lnTo>
                    <a:pt x="306" y="632"/>
                  </a:lnTo>
                  <a:lnTo>
                    <a:pt x="313" y="572"/>
                  </a:lnTo>
                  <a:lnTo>
                    <a:pt x="321" y="511"/>
                  </a:lnTo>
                  <a:lnTo>
                    <a:pt x="328" y="450"/>
                  </a:lnTo>
                  <a:lnTo>
                    <a:pt x="336" y="390"/>
                  </a:lnTo>
                  <a:lnTo>
                    <a:pt x="344" y="332"/>
                  </a:lnTo>
                  <a:lnTo>
                    <a:pt x="350" y="276"/>
                  </a:lnTo>
                  <a:lnTo>
                    <a:pt x="357" y="224"/>
                  </a:lnTo>
                  <a:lnTo>
                    <a:pt x="362" y="176"/>
                  </a:lnTo>
                  <a:lnTo>
                    <a:pt x="367" y="134"/>
                  </a:lnTo>
                  <a:lnTo>
                    <a:pt x="371" y="97"/>
                  </a:lnTo>
                  <a:lnTo>
                    <a:pt x="373" y="81"/>
                  </a:lnTo>
                  <a:lnTo>
                    <a:pt x="374" y="66"/>
                  </a:lnTo>
                  <a:lnTo>
                    <a:pt x="375" y="54"/>
                  </a:lnTo>
                  <a:lnTo>
                    <a:pt x="376" y="44"/>
                  </a:lnTo>
                  <a:lnTo>
                    <a:pt x="374" y="39"/>
                  </a:lnTo>
                  <a:lnTo>
                    <a:pt x="372" y="36"/>
                  </a:lnTo>
                  <a:lnTo>
                    <a:pt x="369" y="32"/>
                  </a:lnTo>
                  <a:lnTo>
                    <a:pt x="366" y="29"/>
                  </a:lnTo>
                  <a:lnTo>
                    <a:pt x="363" y="26"/>
                  </a:lnTo>
                  <a:lnTo>
                    <a:pt x="359" y="24"/>
                  </a:lnTo>
                  <a:lnTo>
                    <a:pt x="355" y="22"/>
                  </a:lnTo>
                  <a:lnTo>
                    <a:pt x="350" y="20"/>
                  </a:lnTo>
                  <a:lnTo>
                    <a:pt x="346" y="18"/>
                  </a:lnTo>
                  <a:lnTo>
                    <a:pt x="340" y="16"/>
                  </a:lnTo>
                  <a:lnTo>
                    <a:pt x="335" y="15"/>
                  </a:lnTo>
                  <a:lnTo>
                    <a:pt x="330" y="14"/>
                  </a:lnTo>
                  <a:lnTo>
                    <a:pt x="324" y="13"/>
                  </a:lnTo>
                  <a:lnTo>
                    <a:pt x="319" y="12"/>
                  </a:lnTo>
                  <a:lnTo>
                    <a:pt x="313" y="12"/>
                  </a:lnTo>
                  <a:lnTo>
                    <a:pt x="307" y="11"/>
                  </a:lnTo>
                  <a:lnTo>
                    <a:pt x="286" y="10"/>
                  </a:lnTo>
                  <a:lnTo>
                    <a:pt x="267" y="8"/>
                  </a:lnTo>
                  <a:lnTo>
                    <a:pt x="263" y="8"/>
                  </a:lnTo>
                  <a:lnTo>
                    <a:pt x="260" y="7"/>
                  </a:lnTo>
                  <a:lnTo>
                    <a:pt x="257" y="6"/>
                  </a:lnTo>
                  <a:lnTo>
                    <a:pt x="255" y="5"/>
                  </a:lnTo>
                  <a:lnTo>
                    <a:pt x="253" y="4"/>
                  </a:lnTo>
                  <a:lnTo>
                    <a:pt x="252" y="3"/>
                  </a:lnTo>
                  <a:lnTo>
                    <a:pt x="251" y="2"/>
                  </a:lnTo>
                  <a:lnTo>
                    <a:pt x="251" y="0"/>
                  </a:lnTo>
                  <a:close/>
                </a:path>
              </a:pathLst>
            </a:custGeom>
            <a:solidFill>
              <a:srgbClr val="4024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39" name="Freeform 83"/>
            <p:cNvSpPr>
              <a:spLocks/>
            </p:cNvSpPr>
            <p:nvPr/>
          </p:nvSpPr>
          <p:spPr bwMode="auto">
            <a:xfrm>
              <a:off x="1236" y="3835"/>
              <a:ext cx="327" cy="100"/>
            </a:xfrm>
            <a:custGeom>
              <a:avLst/>
              <a:gdLst>
                <a:gd name="T0" fmla="*/ 327 w 327"/>
                <a:gd name="T1" fmla="*/ 85 h 100"/>
                <a:gd name="T2" fmla="*/ 289 w 327"/>
                <a:gd name="T3" fmla="*/ 91 h 100"/>
                <a:gd name="T4" fmla="*/ 270 w 327"/>
                <a:gd name="T5" fmla="*/ 94 h 100"/>
                <a:gd name="T6" fmla="*/ 250 w 327"/>
                <a:gd name="T7" fmla="*/ 97 h 100"/>
                <a:gd name="T8" fmla="*/ 230 w 327"/>
                <a:gd name="T9" fmla="*/ 98 h 100"/>
                <a:gd name="T10" fmla="*/ 210 w 327"/>
                <a:gd name="T11" fmla="*/ 99 h 100"/>
                <a:gd name="T12" fmla="*/ 190 w 327"/>
                <a:gd name="T13" fmla="*/ 100 h 100"/>
                <a:gd name="T14" fmla="*/ 170 w 327"/>
                <a:gd name="T15" fmla="*/ 100 h 100"/>
                <a:gd name="T16" fmla="*/ 149 w 327"/>
                <a:gd name="T17" fmla="*/ 99 h 100"/>
                <a:gd name="T18" fmla="*/ 129 w 327"/>
                <a:gd name="T19" fmla="*/ 97 h 100"/>
                <a:gd name="T20" fmla="*/ 108 w 327"/>
                <a:gd name="T21" fmla="*/ 94 h 100"/>
                <a:gd name="T22" fmla="*/ 87 w 327"/>
                <a:gd name="T23" fmla="*/ 91 h 100"/>
                <a:gd name="T24" fmla="*/ 65 w 327"/>
                <a:gd name="T25" fmla="*/ 86 h 100"/>
                <a:gd name="T26" fmla="*/ 44 w 327"/>
                <a:gd name="T27" fmla="*/ 80 h 100"/>
                <a:gd name="T28" fmla="*/ 22 w 327"/>
                <a:gd name="T29" fmla="*/ 74 h 100"/>
                <a:gd name="T30" fmla="*/ 0 w 327"/>
                <a:gd name="T31" fmla="*/ 65 h 100"/>
                <a:gd name="T32" fmla="*/ 23 w 327"/>
                <a:gd name="T33" fmla="*/ 3 h 100"/>
                <a:gd name="T34" fmla="*/ 42 w 327"/>
                <a:gd name="T35" fmla="*/ 7 h 100"/>
                <a:gd name="T36" fmla="*/ 61 w 327"/>
                <a:gd name="T37" fmla="*/ 12 h 100"/>
                <a:gd name="T38" fmla="*/ 80 w 327"/>
                <a:gd name="T39" fmla="*/ 15 h 100"/>
                <a:gd name="T40" fmla="*/ 98 w 327"/>
                <a:gd name="T41" fmla="*/ 18 h 100"/>
                <a:gd name="T42" fmla="*/ 117 w 327"/>
                <a:gd name="T43" fmla="*/ 20 h 100"/>
                <a:gd name="T44" fmla="*/ 135 w 327"/>
                <a:gd name="T45" fmla="*/ 22 h 100"/>
                <a:gd name="T46" fmla="*/ 153 w 327"/>
                <a:gd name="T47" fmla="*/ 23 h 100"/>
                <a:gd name="T48" fmla="*/ 172 w 327"/>
                <a:gd name="T49" fmla="*/ 24 h 100"/>
                <a:gd name="T50" fmla="*/ 190 w 327"/>
                <a:gd name="T51" fmla="*/ 24 h 100"/>
                <a:gd name="T52" fmla="*/ 208 w 327"/>
                <a:gd name="T53" fmla="*/ 23 h 100"/>
                <a:gd name="T54" fmla="*/ 225 w 327"/>
                <a:gd name="T55" fmla="*/ 22 h 100"/>
                <a:gd name="T56" fmla="*/ 243 w 327"/>
                <a:gd name="T57" fmla="*/ 20 h 100"/>
                <a:gd name="T58" fmla="*/ 260 w 327"/>
                <a:gd name="T59" fmla="*/ 18 h 100"/>
                <a:gd name="T60" fmla="*/ 278 w 327"/>
                <a:gd name="T61" fmla="*/ 15 h 100"/>
                <a:gd name="T62" fmla="*/ 295 w 327"/>
                <a:gd name="T63" fmla="*/ 11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27" h="100">
                  <a:moveTo>
                    <a:pt x="303" y="9"/>
                  </a:moveTo>
                  <a:lnTo>
                    <a:pt x="327" y="85"/>
                  </a:lnTo>
                  <a:lnTo>
                    <a:pt x="308" y="88"/>
                  </a:lnTo>
                  <a:lnTo>
                    <a:pt x="289" y="91"/>
                  </a:lnTo>
                  <a:lnTo>
                    <a:pt x="279" y="93"/>
                  </a:lnTo>
                  <a:lnTo>
                    <a:pt x="270" y="94"/>
                  </a:lnTo>
                  <a:lnTo>
                    <a:pt x="260" y="95"/>
                  </a:lnTo>
                  <a:lnTo>
                    <a:pt x="250" y="97"/>
                  </a:lnTo>
                  <a:lnTo>
                    <a:pt x="240" y="97"/>
                  </a:lnTo>
                  <a:lnTo>
                    <a:pt x="230" y="98"/>
                  </a:lnTo>
                  <a:lnTo>
                    <a:pt x="220" y="99"/>
                  </a:lnTo>
                  <a:lnTo>
                    <a:pt x="210" y="99"/>
                  </a:lnTo>
                  <a:lnTo>
                    <a:pt x="200" y="100"/>
                  </a:lnTo>
                  <a:lnTo>
                    <a:pt x="190" y="100"/>
                  </a:lnTo>
                  <a:lnTo>
                    <a:pt x="180" y="100"/>
                  </a:lnTo>
                  <a:lnTo>
                    <a:pt x="170" y="100"/>
                  </a:lnTo>
                  <a:lnTo>
                    <a:pt x="160" y="99"/>
                  </a:lnTo>
                  <a:lnTo>
                    <a:pt x="149" y="99"/>
                  </a:lnTo>
                  <a:lnTo>
                    <a:pt x="139" y="98"/>
                  </a:lnTo>
                  <a:lnTo>
                    <a:pt x="129" y="97"/>
                  </a:lnTo>
                  <a:lnTo>
                    <a:pt x="118" y="96"/>
                  </a:lnTo>
                  <a:lnTo>
                    <a:pt x="108" y="94"/>
                  </a:lnTo>
                  <a:lnTo>
                    <a:pt x="97" y="93"/>
                  </a:lnTo>
                  <a:lnTo>
                    <a:pt x="87" y="91"/>
                  </a:lnTo>
                  <a:lnTo>
                    <a:pt x="76" y="89"/>
                  </a:lnTo>
                  <a:lnTo>
                    <a:pt x="65" y="86"/>
                  </a:lnTo>
                  <a:lnTo>
                    <a:pt x="54" y="83"/>
                  </a:lnTo>
                  <a:lnTo>
                    <a:pt x="44" y="80"/>
                  </a:lnTo>
                  <a:lnTo>
                    <a:pt x="33" y="77"/>
                  </a:lnTo>
                  <a:lnTo>
                    <a:pt x="22" y="74"/>
                  </a:lnTo>
                  <a:lnTo>
                    <a:pt x="11" y="70"/>
                  </a:lnTo>
                  <a:lnTo>
                    <a:pt x="0" y="65"/>
                  </a:lnTo>
                  <a:lnTo>
                    <a:pt x="14" y="0"/>
                  </a:lnTo>
                  <a:lnTo>
                    <a:pt x="23" y="3"/>
                  </a:lnTo>
                  <a:lnTo>
                    <a:pt x="33" y="5"/>
                  </a:lnTo>
                  <a:lnTo>
                    <a:pt x="42" y="7"/>
                  </a:lnTo>
                  <a:lnTo>
                    <a:pt x="52" y="10"/>
                  </a:lnTo>
                  <a:lnTo>
                    <a:pt x="61" y="12"/>
                  </a:lnTo>
                  <a:lnTo>
                    <a:pt x="70" y="13"/>
                  </a:lnTo>
                  <a:lnTo>
                    <a:pt x="80" y="15"/>
                  </a:lnTo>
                  <a:lnTo>
                    <a:pt x="89" y="17"/>
                  </a:lnTo>
                  <a:lnTo>
                    <a:pt x="98" y="18"/>
                  </a:lnTo>
                  <a:lnTo>
                    <a:pt x="107" y="19"/>
                  </a:lnTo>
                  <a:lnTo>
                    <a:pt x="117" y="20"/>
                  </a:lnTo>
                  <a:lnTo>
                    <a:pt x="126" y="21"/>
                  </a:lnTo>
                  <a:lnTo>
                    <a:pt x="135" y="22"/>
                  </a:lnTo>
                  <a:lnTo>
                    <a:pt x="144" y="23"/>
                  </a:lnTo>
                  <a:lnTo>
                    <a:pt x="153" y="23"/>
                  </a:lnTo>
                  <a:lnTo>
                    <a:pt x="162" y="23"/>
                  </a:lnTo>
                  <a:lnTo>
                    <a:pt x="172" y="24"/>
                  </a:lnTo>
                  <a:lnTo>
                    <a:pt x="181" y="24"/>
                  </a:lnTo>
                  <a:lnTo>
                    <a:pt x="190" y="24"/>
                  </a:lnTo>
                  <a:lnTo>
                    <a:pt x="199" y="23"/>
                  </a:lnTo>
                  <a:lnTo>
                    <a:pt x="208" y="23"/>
                  </a:lnTo>
                  <a:lnTo>
                    <a:pt x="217" y="22"/>
                  </a:lnTo>
                  <a:lnTo>
                    <a:pt x="225" y="22"/>
                  </a:lnTo>
                  <a:lnTo>
                    <a:pt x="234" y="21"/>
                  </a:lnTo>
                  <a:lnTo>
                    <a:pt x="243" y="20"/>
                  </a:lnTo>
                  <a:lnTo>
                    <a:pt x="252" y="19"/>
                  </a:lnTo>
                  <a:lnTo>
                    <a:pt x="260" y="18"/>
                  </a:lnTo>
                  <a:lnTo>
                    <a:pt x="269" y="16"/>
                  </a:lnTo>
                  <a:lnTo>
                    <a:pt x="278" y="15"/>
                  </a:lnTo>
                  <a:lnTo>
                    <a:pt x="286" y="13"/>
                  </a:lnTo>
                  <a:lnTo>
                    <a:pt x="295" y="11"/>
                  </a:lnTo>
                  <a:lnTo>
                    <a:pt x="303" y="9"/>
                  </a:lnTo>
                  <a:close/>
                </a:path>
              </a:pathLst>
            </a:custGeom>
            <a:solidFill>
              <a:srgbClr val="38201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40" name="Freeform 84"/>
            <p:cNvSpPr>
              <a:spLocks/>
            </p:cNvSpPr>
            <p:nvPr/>
          </p:nvSpPr>
          <p:spPr bwMode="auto">
            <a:xfrm>
              <a:off x="1236" y="3837"/>
              <a:ext cx="329" cy="102"/>
            </a:xfrm>
            <a:custGeom>
              <a:avLst/>
              <a:gdLst>
                <a:gd name="T0" fmla="*/ 329 w 329"/>
                <a:gd name="T1" fmla="*/ 89 h 102"/>
                <a:gd name="T2" fmla="*/ 310 w 329"/>
                <a:gd name="T3" fmla="*/ 93 h 102"/>
                <a:gd name="T4" fmla="*/ 291 w 329"/>
                <a:gd name="T5" fmla="*/ 96 h 102"/>
                <a:gd name="T6" fmla="*/ 271 w 329"/>
                <a:gd name="T7" fmla="*/ 98 h 102"/>
                <a:gd name="T8" fmla="*/ 252 w 329"/>
                <a:gd name="T9" fmla="*/ 100 h 102"/>
                <a:gd name="T10" fmla="*/ 232 w 329"/>
                <a:gd name="T11" fmla="*/ 101 h 102"/>
                <a:gd name="T12" fmla="*/ 212 w 329"/>
                <a:gd name="T13" fmla="*/ 102 h 102"/>
                <a:gd name="T14" fmla="*/ 191 w 329"/>
                <a:gd name="T15" fmla="*/ 102 h 102"/>
                <a:gd name="T16" fmla="*/ 171 w 329"/>
                <a:gd name="T17" fmla="*/ 101 h 102"/>
                <a:gd name="T18" fmla="*/ 150 w 329"/>
                <a:gd name="T19" fmla="*/ 99 h 102"/>
                <a:gd name="T20" fmla="*/ 129 w 329"/>
                <a:gd name="T21" fmla="*/ 97 h 102"/>
                <a:gd name="T22" fmla="*/ 108 w 329"/>
                <a:gd name="T23" fmla="*/ 94 h 102"/>
                <a:gd name="T24" fmla="*/ 87 w 329"/>
                <a:gd name="T25" fmla="*/ 90 h 102"/>
                <a:gd name="T26" fmla="*/ 65 w 329"/>
                <a:gd name="T27" fmla="*/ 85 h 102"/>
                <a:gd name="T28" fmla="*/ 44 w 329"/>
                <a:gd name="T29" fmla="*/ 79 h 102"/>
                <a:gd name="T30" fmla="*/ 22 w 329"/>
                <a:gd name="T31" fmla="*/ 72 h 102"/>
                <a:gd name="T32" fmla="*/ 0 w 329"/>
                <a:gd name="T33" fmla="*/ 63 h 102"/>
                <a:gd name="T34" fmla="*/ 13 w 329"/>
                <a:gd name="T35" fmla="*/ 3 h 102"/>
                <a:gd name="T36" fmla="*/ 23 w 329"/>
                <a:gd name="T37" fmla="*/ 10 h 102"/>
                <a:gd name="T38" fmla="*/ 36 w 329"/>
                <a:gd name="T39" fmla="*/ 16 h 102"/>
                <a:gd name="T40" fmla="*/ 51 w 329"/>
                <a:gd name="T41" fmla="*/ 21 h 102"/>
                <a:gd name="T42" fmla="*/ 68 w 329"/>
                <a:gd name="T43" fmla="*/ 26 h 102"/>
                <a:gd name="T44" fmla="*/ 86 w 329"/>
                <a:gd name="T45" fmla="*/ 30 h 102"/>
                <a:gd name="T46" fmla="*/ 106 w 329"/>
                <a:gd name="T47" fmla="*/ 33 h 102"/>
                <a:gd name="T48" fmla="*/ 127 w 329"/>
                <a:gd name="T49" fmla="*/ 36 h 102"/>
                <a:gd name="T50" fmla="*/ 148 w 329"/>
                <a:gd name="T51" fmla="*/ 38 h 102"/>
                <a:gd name="T52" fmla="*/ 170 w 329"/>
                <a:gd name="T53" fmla="*/ 39 h 102"/>
                <a:gd name="T54" fmla="*/ 193 w 329"/>
                <a:gd name="T55" fmla="*/ 39 h 102"/>
                <a:gd name="T56" fmla="*/ 215 w 329"/>
                <a:gd name="T57" fmla="*/ 38 h 102"/>
                <a:gd name="T58" fmla="*/ 237 w 329"/>
                <a:gd name="T59" fmla="*/ 36 h 102"/>
                <a:gd name="T60" fmla="*/ 259 w 329"/>
                <a:gd name="T61" fmla="*/ 32 h 102"/>
                <a:gd name="T62" fmla="*/ 280 w 329"/>
                <a:gd name="T63" fmla="*/ 28 h 102"/>
                <a:gd name="T64" fmla="*/ 300 w 329"/>
                <a:gd name="T65" fmla="*/ 22 h 102"/>
                <a:gd name="T66" fmla="*/ 310 w 329"/>
                <a:gd name="T67" fmla="*/ 19 h 102"/>
                <a:gd name="T68" fmla="*/ 313 w 329"/>
                <a:gd name="T69" fmla="*/ 19 h 102"/>
                <a:gd name="T70" fmla="*/ 317 w 329"/>
                <a:gd name="T71" fmla="*/ 19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29" h="102">
                  <a:moveTo>
                    <a:pt x="319" y="19"/>
                  </a:moveTo>
                  <a:lnTo>
                    <a:pt x="329" y="89"/>
                  </a:lnTo>
                  <a:lnTo>
                    <a:pt x="320" y="91"/>
                  </a:lnTo>
                  <a:lnTo>
                    <a:pt x="310" y="93"/>
                  </a:lnTo>
                  <a:lnTo>
                    <a:pt x="301" y="94"/>
                  </a:lnTo>
                  <a:lnTo>
                    <a:pt x="291" y="96"/>
                  </a:lnTo>
                  <a:lnTo>
                    <a:pt x="281" y="97"/>
                  </a:lnTo>
                  <a:lnTo>
                    <a:pt x="271" y="98"/>
                  </a:lnTo>
                  <a:lnTo>
                    <a:pt x="261" y="99"/>
                  </a:lnTo>
                  <a:lnTo>
                    <a:pt x="252" y="100"/>
                  </a:lnTo>
                  <a:lnTo>
                    <a:pt x="242" y="101"/>
                  </a:lnTo>
                  <a:lnTo>
                    <a:pt x="232" y="101"/>
                  </a:lnTo>
                  <a:lnTo>
                    <a:pt x="222" y="102"/>
                  </a:lnTo>
                  <a:lnTo>
                    <a:pt x="212" y="102"/>
                  </a:lnTo>
                  <a:lnTo>
                    <a:pt x="202" y="102"/>
                  </a:lnTo>
                  <a:lnTo>
                    <a:pt x="191" y="102"/>
                  </a:lnTo>
                  <a:lnTo>
                    <a:pt x="181" y="102"/>
                  </a:lnTo>
                  <a:lnTo>
                    <a:pt x="171" y="101"/>
                  </a:lnTo>
                  <a:lnTo>
                    <a:pt x="161" y="101"/>
                  </a:lnTo>
                  <a:lnTo>
                    <a:pt x="150" y="99"/>
                  </a:lnTo>
                  <a:lnTo>
                    <a:pt x="140" y="99"/>
                  </a:lnTo>
                  <a:lnTo>
                    <a:pt x="129" y="97"/>
                  </a:lnTo>
                  <a:lnTo>
                    <a:pt x="119" y="96"/>
                  </a:lnTo>
                  <a:lnTo>
                    <a:pt x="108" y="94"/>
                  </a:lnTo>
                  <a:lnTo>
                    <a:pt x="97" y="92"/>
                  </a:lnTo>
                  <a:lnTo>
                    <a:pt x="87" y="90"/>
                  </a:lnTo>
                  <a:lnTo>
                    <a:pt x="76" y="87"/>
                  </a:lnTo>
                  <a:lnTo>
                    <a:pt x="65" y="85"/>
                  </a:lnTo>
                  <a:lnTo>
                    <a:pt x="54" y="82"/>
                  </a:lnTo>
                  <a:lnTo>
                    <a:pt x="44" y="79"/>
                  </a:lnTo>
                  <a:lnTo>
                    <a:pt x="33" y="75"/>
                  </a:lnTo>
                  <a:lnTo>
                    <a:pt x="22" y="72"/>
                  </a:lnTo>
                  <a:lnTo>
                    <a:pt x="11" y="68"/>
                  </a:lnTo>
                  <a:lnTo>
                    <a:pt x="0" y="63"/>
                  </a:lnTo>
                  <a:lnTo>
                    <a:pt x="9" y="0"/>
                  </a:lnTo>
                  <a:lnTo>
                    <a:pt x="13" y="3"/>
                  </a:lnTo>
                  <a:lnTo>
                    <a:pt x="18" y="7"/>
                  </a:lnTo>
                  <a:lnTo>
                    <a:pt x="23" y="10"/>
                  </a:lnTo>
                  <a:lnTo>
                    <a:pt x="29" y="13"/>
                  </a:lnTo>
                  <a:lnTo>
                    <a:pt x="36" y="16"/>
                  </a:lnTo>
                  <a:lnTo>
                    <a:pt x="43" y="18"/>
                  </a:lnTo>
                  <a:lnTo>
                    <a:pt x="51" y="21"/>
                  </a:lnTo>
                  <a:lnTo>
                    <a:pt x="59" y="23"/>
                  </a:lnTo>
                  <a:lnTo>
                    <a:pt x="68" y="26"/>
                  </a:lnTo>
                  <a:lnTo>
                    <a:pt x="77" y="28"/>
                  </a:lnTo>
                  <a:lnTo>
                    <a:pt x="86" y="30"/>
                  </a:lnTo>
                  <a:lnTo>
                    <a:pt x="96" y="32"/>
                  </a:lnTo>
                  <a:lnTo>
                    <a:pt x="106" y="33"/>
                  </a:lnTo>
                  <a:lnTo>
                    <a:pt x="116" y="35"/>
                  </a:lnTo>
                  <a:lnTo>
                    <a:pt x="127" y="36"/>
                  </a:lnTo>
                  <a:lnTo>
                    <a:pt x="137" y="37"/>
                  </a:lnTo>
                  <a:lnTo>
                    <a:pt x="148" y="38"/>
                  </a:lnTo>
                  <a:lnTo>
                    <a:pt x="159" y="38"/>
                  </a:lnTo>
                  <a:lnTo>
                    <a:pt x="170" y="39"/>
                  </a:lnTo>
                  <a:lnTo>
                    <a:pt x="181" y="39"/>
                  </a:lnTo>
                  <a:lnTo>
                    <a:pt x="193" y="39"/>
                  </a:lnTo>
                  <a:lnTo>
                    <a:pt x="204" y="38"/>
                  </a:lnTo>
                  <a:lnTo>
                    <a:pt x="215" y="38"/>
                  </a:lnTo>
                  <a:lnTo>
                    <a:pt x="226" y="37"/>
                  </a:lnTo>
                  <a:lnTo>
                    <a:pt x="237" y="36"/>
                  </a:lnTo>
                  <a:lnTo>
                    <a:pt x="248" y="34"/>
                  </a:lnTo>
                  <a:lnTo>
                    <a:pt x="259" y="32"/>
                  </a:lnTo>
                  <a:lnTo>
                    <a:pt x="270" y="30"/>
                  </a:lnTo>
                  <a:lnTo>
                    <a:pt x="280" y="28"/>
                  </a:lnTo>
                  <a:lnTo>
                    <a:pt x="290" y="25"/>
                  </a:lnTo>
                  <a:lnTo>
                    <a:pt x="300" y="22"/>
                  </a:lnTo>
                  <a:lnTo>
                    <a:pt x="309" y="19"/>
                  </a:lnTo>
                  <a:lnTo>
                    <a:pt x="310" y="19"/>
                  </a:lnTo>
                  <a:lnTo>
                    <a:pt x="312" y="19"/>
                  </a:lnTo>
                  <a:lnTo>
                    <a:pt x="313" y="19"/>
                  </a:lnTo>
                  <a:lnTo>
                    <a:pt x="314" y="18"/>
                  </a:lnTo>
                  <a:lnTo>
                    <a:pt x="317" y="19"/>
                  </a:lnTo>
                  <a:lnTo>
                    <a:pt x="319" y="19"/>
                  </a:lnTo>
                  <a:close/>
                </a:path>
              </a:pathLst>
            </a:custGeom>
            <a:solidFill>
              <a:srgbClr val="4024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41" name="Freeform 85"/>
            <p:cNvSpPr>
              <a:spLocks/>
            </p:cNvSpPr>
            <p:nvPr/>
          </p:nvSpPr>
          <p:spPr bwMode="auto">
            <a:xfrm>
              <a:off x="937" y="3815"/>
              <a:ext cx="323" cy="123"/>
            </a:xfrm>
            <a:custGeom>
              <a:avLst/>
              <a:gdLst>
                <a:gd name="T0" fmla="*/ 315 w 323"/>
                <a:gd name="T1" fmla="*/ 116 h 123"/>
                <a:gd name="T2" fmla="*/ 276 w 323"/>
                <a:gd name="T3" fmla="*/ 120 h 123"/>
                <a:gd name="T4" fmla="*/ 256 w 323"/>
                <a:gd name="T5" fmla="*/ 121 h 123"/>
                <a:gd name="T6" fmla="*/ 236 w 323"/>
                <a:gd name="T7" fmla="*/ 122 h 123"/>
                <a:gd name="T8" fmla="*/ 216 w 323"/>
                <a:gd name="T9" fmla="*/ 123 h 123"/>
                <a:gd name="T10" fmla="*/ 196 w 323"/>
                <a:gd name="T11" fmla="*/ 122 h 123"/>
                <a:gd name="T12" fmla="*/ 177 w 323"/>
                <a:gd name="T13" fmla="*/ 121 h 123"/>
                <a:gd name="T14" fmla="*/ 157 w 323"/>
                <a:gd name="T15" fmla="*/ 120 h 123"/>
                <a:gd name="T16" fmla="*/ 137 w 323"/>
                <a:gd name="T17" fmla="*/ 117 h 123"/>
                <a:gd name="T18" fmla="*/ 117 w 323"/>
                <a:gd name="T19" fmla="*/ 114 h 123"/>
                <a:gd name="T20" fmla="*/ 98 w 323"/>
                <a:gd name="T21" fmla="*/ 110 h 123"/>
                <a:gd name="T22" fmla="*/ 78 w 323"/>
                <a:gd name="T23" fmla="*/ 105 h 123"/>
                <a:gd name="T24" fmla="*/ 58 w 323"/>
                <a:gd name="T25" fmla="*/ 98 h 123"/>
                <a:gd name="T26" fmla="*/ 39 w 323"/>
                <a:gd name="T27" fmla="*/ 91 h 123"/>
                <a:gd name="T28" fmla="*/ 19 w 323"/>
                <a:gd name="T29" fmla="*/ 83 h 123"/>
                <a:gd name="T30" fmla="*/ 0 w 323"/>
                <a:gd name="T31" fmla="*/ 73 h 123"/>
                <a:gd name="T32" fmla="*/ 41 w 323"/>
                <a:gd name="T33" fmla="*/ 3 h 123"/>
                <a:gd name="T34" fmla="*/ 58 w 323"/>
                <a:gd name="T35" fmla="*/ 10 h 123"/>
                <a:gd name="T36" fmla="*/ 75 w 323"/>
                <a:gd name="T37" fmla="*/ 16 h 123"/>
                <a:gd name="T38" fmla="*/ 92 w 323"/>
                <a:gd name="T39" fmla="*/ 21 h 123"/>
                <a:gd name="T40" fmla="*/ 110 w 323"/>
                <a:gd name="T41" fmla="*/ 26 h 123"/>
                <a:gd name="T42" fmla="*/ 127 w 323"/>
                <a:gd name="T43" fmla="*/ 30 h 123"/>
                <a:gd name="T44" fmla="*/ 145 w 323"/>
                <a:gd name="T45" fmla="*/ 33 h 123"/>
                <a:gd name="T46" fmla="*/ 163 w 323"/>
                <a:gd name="T47" fmla="*/ 36 h 123"/>
                <a:gd name="T48" fmla="*/ 182 w 323"/>
                <a:gd name="T49" fmla="*/ 38 h 123"/>
                <a:gd name="T50" fmla="*/ 200 w 323"/>
                <a:gd name="T51" fmla="*/ 39 h 123"/>
                <a:gd name="T52" fmla="*/ 219 w 323"/>
                <a:gd name="T53" fmla="*/ 40 h 123"/>
                <a:gd name="T54" fmla="*/ 237 w 323"/>
                <a:gd name="T55" fmla="*/ 40 h 123"/>
                <a:gd name="T56" fmla="*/ 256 w 323"/>
                <a:gd name="T57" fmla="*/ 40 h 123"/>
                <a:gd name="T58" fmla="*/ 275 w 323"/>
                <a:gd name="T59" fmla="*/ 38 h 123"/>
                <a:gd name="T60" fmla="*/ 294 w 323"/>
                <a:gd name="T61" fmla="*/ 37 h 123"/>
                <a:gd name="T62" fmla="*/ 313 w 323"/>
                <a:gd name="T63" fmla="*/ 34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23" h="123">
                  <a:moveTo>
                    <a:pt x="323" y="33"/>
                  </a:moveTo>
                  <a:lnTo>
                    <a:pt x="315" y="116"/>
                  </a:lnTo>
                  <a:lnTo>
                    <a:pt x="295" y="118"/>
                  </a:lnTo>
                  <a:lnTo>
                    <a:pt x="276" y="120"/>
                  </a:lnTo>
                  <a:lnTo>
                    <a:pt x="266" y="121"/>
                  </a:lnTo>
                  <a:lnTo>
                    <a:pt x="256" y="121"/>
                  </a:lnTo>
                  <a:lnTo>
                    <a:pt x="246" y="122"/>
                  </a:lnTo>
                  <a:lnTo>
                    <a:pt x="236" y="122"/>
                  </a:lnTo>
                  <a:lnTo>
                    <a:pt x="226" y="123"/>
                  </a:lnTo>
                  <a:lnTo>
                    <a:pt x="216" y="123"/>
                  </a:lnTo>
                  <a:lnTo>
                    <a:pt x="206" y="123"/>
                  </a:lnTo>
                  <a:lnTo>
                    <a:pt x="196" y="122"/>
                  </a:lnTo>
                  <a:lnTo>
                    <a:pt x="187" y="122"/>
                  </a:lnTo>
                  <a:lnTo>
                    <a:pt x="177" y="121"/>
                  </a:lnTo>
                  <a:lnTo>
                    <a:pt x="167" y="121"/>
                  </a:lnTo>
                  <a:lnTo>
                    <a:pt x="157" y="120"/>
                  </a:lnTo>
                  <a:lnTo>
                    <a:pt x="147" y="119"/>
                  </a:lnTo>
                  <a:lnTo>
                    <a:pt x="137" y="117"/>
                  </a:lnTo>
                  <a:lnTo>
                    <a:pt x="127" y="116"/>
                  </a:lnTo>
                  <a:lnTo>
                    <a:pt x="117" y="114"/>
                  </a:lnTo>
                  <a:lnTo>
                    <a:pt x="107" y="112"/>
                  </a:lnTo>
                  <a:lnTo>
                    <a:pt x="98" y="110"/>
                  </a:lnTo>
                  <a:lnTo>
                    <a:pt x="88" y="107"/>
                  </a:lnTo>
                  <a:lnTo>
                    <a:pt x="78" y="105"/>
                  </a:lnTo>
                  <a:lnTo>
                    <a:pt x="68" y="102"/>
                  </a:lnTo>
                  <a:lnTo>
                    <a:pt x="58" y="98"/>
                  </a:lnTo>
                  <a:lnTo>
                    <a:pt x="48" y="95"/>
                  </a:lnTo>
                  <a:lnTo>
                    <a:pt x="39" y="91"/>
                  </a:lnTo>
                  <a:lnTo>
                    <a:pt x="29" y="87"/>
                  </a:lnTo>
                  <a:lnTo>
                    <a:pt x="19" y="83"/>
                  </a:lnTo>
                  <a:lnTo>
                    <a:pt x="9" y="78"/>
                  </a:lnTo>
                  <a:lnTo>
                    <a:pt x="0" y="73"/>
                  </a:lnTo>
                  <a:lnTo>
                    <a:pt x="33" y="0"/>
                  </a:lnTo>
                  <a:lnTo>
                    <a:pt x="41" y="3"/>
                  </a:lnTo>
                  <a:lnTo>
                    <a:pt x="50" y="7"/>
                  </a:lnTo>
                  <a:lnTo>
                    <a:pt x="58" y="10"/>
                  </a:lnTo>
                  <a:lnTo>
                    <a:pt x="67" y="13"/>
                  </a:lnTo>
                  <a:lnTo>
                    <a:pt x="75" y="16"/>
                  </a:lnTo>
                  <a:lnTo>
                    <a:pt x="84" y="19"/>
                  </a:lnTo>
                  <a:lnTo>
                    <a:pt x="92" y="21"/>
                  </a:lnTo>
                  <a:lnTo>
                    <a:pt x="101" y="23"/>
                  </a:lnTo>
                  <a:lnTo>
                    <a:pt x="110" y="26"/>
                  </a:lnTo>
                  <a:lnTo>
                    <a:pt x="119" y="28"/>
                  </a:lnTo>
                  <a:lnTo>
                    <a:pt x="127" y="30"/>
                  </a:lnTo>
                  <a:lnTo>
                    <a:pt x="136" y="32"/>
                  </a:lnTo>
                  <a:lnTo>
                    <a:pt x="145" y="33"/>
                  </a:lnTo>
                  <a:lnTo>
                    <a:pt x="154" y="35"/>
                  </a:lnTo>
                  <a:lnTo>
                    <a:pt x="163" y="36"/>
                  </a:lnTo>
                  <a:lnTo>
                    <a:pt x="172" y="37"/>
                  </a:lnTo>
                  <a:lnTo>
                    <a:pt x="182" y="38"/>
                  </a:lnTo>
                  <a:lnTo>
                    <a:pt x="191" y="39"/>
                  </a:lnTo>
                  <a:lnTo>
                    <a:pt x="200" y="39"/>
                  </a:lnTo>
                  <a:lnTo>
                    <a:pt x="209" y="40"/>
                  </a:lnTo>
                  <a:lnTo>
                    <a:pt x="219" y="40"/>
                  </a:lnTo>
                  <a:lnTo>
                    <a:pt x="228" y="40"/>
                  </a:lnTo>
                  <a:lnTo>
                    <a:pt x="237" y="40"/>
                  </a:lnTo>
                  <a:lnTo>
                    <a:pt x="247" y="40"/>
                  </a:lnTo>
                  <a:lnTo>
                    <a:pt x="256" y="40"/>
                  </a:lnTo>
                  <a:lnTo>
                    <a:pt x="266" y="39"/>
                  </a:lnTo>
                  <a:lnTo>
                    <a:pt x="275" y="38"/>
                  </a:lnTo>
                  <a:lnTo>
                    <a:pt x="285" y="38"/>
                  </a:lnTo>
                  <a:lnTo>
                    <a:pt x="294" y="37"/>
                  </a:lnTo>
                  <a:lnTo>
                    <a:pt x="304" y="35"/>
                  </a:lnTo>
                  <a:lnTo>
                    <a:pt x="313" y="34"/>
                  </a:lnTo>
                  <a:lnTo>
                    <a:pt x="323" y="33"/>
                  </a:lnTo>
                  <a:close/>
                </a:path>
              </a:pathLst>
            </a:custGeom>
            <a:solidFill>
              <a:srgbClr val="38201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42" name="Freeform 86"/>
            <p:cNvSpPr>
              <a:spLocks/>
            </p:cNvSpPr>
            <p:nvPr/>
          </p:nvSpPr>
          <p:spPr bwMode="auto">
            <a:xfrm>
              <a:off x="937" y="3824"/>
              <a:ext cx="326" cy="119"/>
            </a:xfrm>
            <a:custGeom>
              <a:avLst/>
              <a:gdLst>
                <a:gd name="T0" fmla="*/ 315 w 326"/>
                <a:gd name="T1" fmla="*/ 114 h 119"/>
                <a:gd name="T2" fmla="*/ 295 w 326"/>
                <a:gd name="T3" fmla="*/ 116 h 119"/>
                <a:gd name="T4" fmla="*/ 276 w 326"/>
                <a:gd name="T5" fmla="*/ 118 h 119"/>
                <a:gd name="T6" fmla="*/ 256 w 326"/>
                <a:gd name="T7" fmla="*/ 119 h 119"/>
                <a:gd name="T8" fmla="*/ 236 w 326"/>
                <a:gd name="T9" fmla="*/ 119 h 119"/>
                <a:gd name="T10" fmla="*/ 216 w 326"/>
                <a:gd name="T11" fmla="*/ 119 h 119"/>
                <a:gd name="T12" fmla="*/ 196 w 326"/>
                <a:gd name="T13" fmla="*/ 118 h 119"/>
                <a:gd name="T14" fmla="*/ 176 w 326"/>
                <a:gd name="T15" fmla="*/ 117 h 119"/>
                <a:gd name="T16" fmla="*/ 157 w 326"/>
                <a:gd name="T17" fmla="*/ 114 h 119"/>
                <a:gd name="T18" fmla="*/ 137 w 326"/>
                <a:gd name="T19" fmla="*/ 111 h 119"/>
                <a:gd name="T20" fmla="*/ 117 w 326"/>
                <a:gd name="T21" fmla="*/ 107 h 119"/>
                <a:gd name="T22" fmla="*/ 98 w 326"/>
                <a:gd name="T23" fmla="*/ 102 h 119"/>
                <a:gd name="T24" fmla="*/ 78 w 326"/>
                <a:gd name="T25" fmla="*/ 97 h 119"/>
                <a:gd name="T26" fmla="*/ 58 w 326"/>
                <a:gd name="T27" fmla="*/ 90 h 119"/>
                <a:gd name="T28" fmla="*/ 39 w 326"/>
                <a:gd name="T29" fmla="*/ 82 h 119"/>
                <a:gd name="T30" fmla="*/ 19 w 326"/>
                <a:gd name="T31" fmla="*/ 74 h 119"/>
                <a:gd name="T32" fmla="*/ 0 w 326"/>
                <a:gd name="T33" fmla="*/ 64 h 119"/>
                <a:gd name="T34" fmla="*/ 28 w 326"/>
                <a:gd name="T35" fmla="*/ 2 h 119"/>
                <a:gd name="T36" fmla="*/ 38 w 326"/>
                <a:gd name="T37" fmla="*/ 8 h 119"/>
                <a:gd name="T38" fmla="*/ 50 w 326"/>
                <a:gd name="T39" fmla="*/ 14 h 119"/>
                <a:gd name="T40" fmla="*/ 64 w 326"/>
                <a:gd name="T41" fmla="*/ 20 h 119"/>
                <a:gd name="T42" fmla="*/ 80 w 326"/>
                <a:gd name="T43" fmla="*/ 25 h 119"/>
                <a:gd name="T44" fmla="*/ 97 w 326"/>
                <a:gd name="T45" fmla="*/ 31 h 119"/>
                <a:gd name="T46" fmla="*/ 116 w 326"/>
                <a:gd name="T47" fmla="*/ 36 h 119"/>
                <a:gd name="T48" fmla="*/ 135 w 326"/>
                <a:gd name="T49" fmla="*/ 41 h 119"/>
                <a:gd name="T50" fmla="*/ 156 w 326"/>
                <a:gd name="T51" fmla="*/ 45 h 119"/>
                <a:gd name="T52" fmla="*/ 177 w 326"/>
                <a:gd name="T53" fmla="*/ 48 h 119"/>
                <a:gd name="T54" fmla="*/ 198 w 326"/>
                <a:gd name="T55" fmla="*/ 50 h 119"/>
                <a:gd name="T56" fmla="*/ 220 w 326"/>
                <a:gd name="T57" fmla="*/ 52 h 119"/>
                <a:gd name="T58" fmla="*/ 242 w 326"/>
                <a:gd name="T59" fmla="*/ 52 h 119"/>
                <a:gd name="T60" fmla="*/ 264 w 326"/>
                <a:gd name="T61" fmla="*/ 51 h 119"/>
                <a:gd name="T62" fmla="*/ 285 w 326"/>
                <a:gd name="T63" fmla="*/ 49 h 119"/>
                <a:gd name="T64" fmla="*/ 306 w 326"/>
                <a:gd name="T65" fmla="*/ 45 h 119"/>
                <a:gd name="T66" fmla="*/ 317 w 326"/>
                <a:gd name="T67" fmla="*/ 42 h 119"/>
                <a:gd name="T68" fmla="*/ 320 w 326"/>
                <a:gd name="T69" fmla="*/ 42 h 119"/>
                <a:gd name="T70" fmla="*/ 324 w 326"/>
                <a:gd name="T71" fmla="*/ 43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26" h="119">
                  <a:moveTo>
                    <a:pt x="326" y="43"/>
                  </a:moveTo>
                  <a:lnTo>
                    <a:pt x="315" y="114"/>
                  </a:lnTo>
                  <a:lnTo>
                    <a:pt x="305" y="115"/>
                  </a:lnTo>
                  <a:lnTo>
                    <a:pt x="295" y="116"/>
                  </a:lnTo>
                  <a:lnTo>
                    <a:pt x="285" y="117"/>
                  </a:lnTo>
                  <a:lnTo>
                    <a:pt x="276" y="118"/>
                  </a:lnTo>
                  <a:lnTo>
                    <a:pt x="266" y="118"/>
                  </a:lnTo>
                  <a:lnTo>
                    <a:pt x="256" y="119"/>
                  </a:lnTo>
                  <a:lnTo>
                    <a:pt x="246" y="119"/>
                  </a:lnTo>
                  <a:lnTo>
                    <a:pt x="236" y="119"/>
                  </a:lnTo>
                  <a:lnTo>
                    <a:pt x="226" y="119"/>
                  </a:lnTo>
                  <a:lnTo>
                    <a:pt x="216" y="119"/>
                  </a:lnTo>
                  <a:lnTo>
                    <a:pt x="206" y="119"/>
                  </a:lnTo>
                  <a:lnTo>
                    <a:pt x="196" y="118"/>
                  </a:lnTo>
                  <a:lnTo>
                    <a:pt x="186" y="117"/>
                  </a:lnTo>
                  <a:lnTo>
                    <a:pt x="176" y="117"/>
                  </a:lnTo>
                  <a:lnTo>
                    <a:pt x="167" y="115"/>
                  </a:lnTo>
                  <a:lnTo>
                    <a:pt x="157" y="114"/>
                  </a:lnTo>
                  <a:lnTo>
                    <a:pt x="147" y="113"/>
                  </a:lnTo>
                  <a:lnTo>
                    <a:pt x="137" y="111"/>
                  </a:lnTo>
                  <a:lnTo>
                    <a:pt x="127" y="109"/>
                  </a:lnTo>
                  <a:lnTo>
                    <a:pt x="117" y="107"/>
                  </a:lnTo>
                  <a:lnTo>
                    <a:pt x="107" y="105"/>
                  </a:lnTo>
                  <a:lnTo>
                    <a:pt x="98" y="102"/>
                  </a:lnTo>
                  <a:lnTo>
                    <a:pt x="88" y="100"/>
                  </a:lnTo>
                  <a:lnTo>
                    <a:pt x="78" y="97"/>
                  </a:lnTo>
                  <a:lnTo>
                    <a:pt x="68" y="93"/>
                  </a:lnTo>
                  <a:lnTo>
                    <a:pt x="58" y="90"/>
                  </a:lnTo>
                  <a:lnTo>
                    <a:pt x="48" y="86"/>
                  </a:lnTo>
                  <a:lnTo>
                    <a:pt x="39" y="82"/>
                  </a:lnTo>
                  <a:lnTo>
                    <a:pt x="29" y="78"/>
                  </a:lnTo>
                  <a:lnTo>
                    <a:pt x="19" y="74"/>
                  </a:lnTo>
                  <a:lnTo>
                    <a:pt x="9" y="69"/>
                  </a:lnTo>
                  <a:lnTo>
                    <a:pt x="0" y="64"/>
                  </a:lnTo>
                  <a:lnTo>
                    <a:pt x="23" y="0"/>
                  </a:lnTo>
                  <a:lnTo>
                    <a:pt x="28" y="2"/>
                  </a:lnTo>
                  <a:lnTo>
                    <a:pt x="32" y="5"/>
                  </a:lnTo>
                  <a:lnTo>
                    <a:pt x="38" y="8"/>
                  </a:lnTo>
                  <a:lnTo>
                    <a:pt x="44" y="11"/>
                  </a:lnTo>
                  <a:lnTo>
                    <a:pt x="50" y="14"/>
                  </a:lnTo>
                  <a:lnTo>
                    <a:pt x="57" y="17"/>
                  </a:lnTo>
                  <a:lnTo>
                    <a:pt x="64" y="20"/>
                  </a:lnTo>
                  <a:lnTo>
                    <a:pt x="72" y="22"/>
                  </a:lnTo>
                  <a:lnTo>
                    <a:pt x="80" y="25"/>
                  </a:lnTo>
                  <a:lnTo>
                    <a:pt x="89" y="28"/>
                  </a:lnTo>
                  <a:lnTo>
                    <a:pt x="97" y="31"/>
                  </a:lnTo>
                  <a:lnTo>
                    <a:pt x="106" y="33"/>
                  </a:lnTo>
                  <a:lnTo>
                    <a:pt x="116" y="36"/>
                  </a:lnTo>
                  <a:lnTo>
                    <a:pt x="125" y="38"/>
                  </a:lnTo>
                  <a:lnTo>
                    <a:pt x="135" y="41"/>
                  </a:lnTo>
                  <a:lnTo>
                    <a:pt x="145" y="43"/>
                  </a:lnTo>
                  <a:lnTo>
                    <a:pt x="156" y="45"/>
                  </a:lnTo>
                  <a:lnTo>
                    <a:pt x="166" y="46"/>
                  </a:lnTo>
                  <a:lnTo>
                    <a:pt x="177" y="48"/>
                  </a:lnTo>
                  <a:lnTo>
                    <a:pt x="187" y="49"/>
                  </a:lnTo>
                  <a:lnTo>
                    <a:pt x="198" y="50"/>
                  </a:lnTo>
                  <a:lnTo>
                    <a:pt x="209" y="51"/>
                  </a:lnTo>
                  <a:lnTo>
                    <a:pt x="220" y="52"/>
                  </a:lnTo>
                  <a:lnTo>
                    <a:pt x="231" y="52"/>
                  </a:lnTo>
                  <a:lnTo>
                    <a:pt x="242" y="52"/>
                  </a:lnTo>
                  <a:lnTo>
                    <a:pt x="253" y="52"/>
                  </a:lnTo>
                  <a:lnTo>
                    <a:pt x="264" y="51"/>
                  </a:lnTo>
                  <a:lnTo>
                    <a:pt x="274" y="50"/>
                  </a:lnTo>
                  <a:lnTo>
                    <a:pt x="285" y="49"/>
                  </a:lnTo>
                  <a:lnTo>
                    <a:pt x="295" y="47"/>
                  </a:lnTo>
                  <a:lnTo>
                    <a:pt x="306" y="45"/>
                  </a:lnTo>
                  <a:lnTo>
                    <a:pt x="316" y="43"/>
                  </a:lnTo>
                  <a:lnTo>
                    <a:pt x="317" y="42"/>
                  </a:lnTo>
                  <a:lnTo>
                    <a:pt x="318" y="42"/>
                  </a:lnTo>
                  <a:lnTo>
                    <a:pt x="320" y="42"/>
                  </a:lnTo>
                  <a:lnTo>
                    <a:pt x="321" y="42"/>
                  </a:lnTo>
                  <a:lnTo>
                    <a:pt x="324" y="43"/>
                  </a:lnTo>
                  <a:lnTo>
                    <a:pt x="326" y="43"/>
                  </a:lnTo>
                  <a:close/>
                </a:path>
              </a:pathLst>
            </a:custGeom>
            <a:solidFill>
              <a:srgbClr val="40241A"/>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43" name="Freeform 87"/>
            <p:cNvSpPr>
              <a:spLocks/>
            </p:cNvSpPr>
            <p:nvPr/>
          </p:nvSpPr>
          <p:spPr bwMode="auto">
            <a:xfrm>
              <a:off x="925" y="1628"/>
              <a:ext cx="193" cy="692"/>
            </a:xfrm>
            <a:custGeom>
              <a:avLst/>
              <a:gdLst>
                <a:gd name="T0" fmla="*/ 153 w 193"/>
                <a:gd name="T1" fmla="*/ 4 h 692"/>
                <a:gd name="T2" fmla="*/ 133 w 193"/>
                <a:gd name="T3" fmla="*/ 16 h 692"/>
                <a:gd name="T4" fmla="*/ 115 w 193"/>
                <a:gd name="T5" fmla="*/ 29 h 692"/>
                <a:gd name="T6" fmla="*/ 100 w 193"/>
                <a:gd name="T7" fmla="*/ 44 h 692"/>
                <a:gd name="T8" fmla="*/ 87 w 193"/>
                <a:gd name="T9" fmla="*/ 59 h 692"/>
                <a:gd name="T10" fmla="*/ 76 w 193"/>
                <a:gd name="T11" fmla="*/ 76 h 692"/>
                <a:gd name="T12" fmla="*/ 67 w 193"/>
                <a:gd name="T13" fmla="*/ 94 h 692"/>
                <a:gd name="T14" fmla="*/ 59 w 193"/>
                <a:gd name="T15" fmla="*/ 113 h 692"/>
                <a:gd name="T16" fmla="*/ 53 w 193"/>
                <a:gd name="T17" fmla="*/ 133 h 692"/>
                <a:gd name="T18" fmla="*/ 48 w 193"/>
                <a:gd name="T19" fmla="*/ 153 h 692"/>
                <a:gd name="T20" fmla="*/ 44 w 193"/>
                <a:gd name="T21" fmla="*/ 175 h 692"/>
                <a:gd name="T22" fmla="*/ 36 w 193"/>
                <a:gd name="T23" fmla="*/ 205 h 692"/>
                <a:gd name="T24" fmla="*/ 30 w 193"/>
                <a:gd name="T25" fmla="*/ 238 h 692"/>
                <a:gd name="T26" fmla="*/ 29 w 193"/>
                <a:gd name="T27" fmla="*/ 269 h 692"/>
                <a:gd name="T28" fmla="*/ 31 w 193"/>
                <a:gd name="T29" fmla="*/ 299 h 692"/>
                <a:gd name="T30" fmla="*/ 36 w 193"/>
                <a:gd name="T31" fmla="*/ 329 h 692"/>
                <a:gd name="T32" fmla="*/ 45 w 193"/>
                <a:gd name="T33" fmla="*/ 369 h 692"/>
                <a:gd name="T34" fmla="*/ 53 w 193"/>
                <a:gd name="T35" fmla="*/ 410 h 692"/>
                <a:gd name="T36" fmla="*/ 57 w 193"/>
                <a:gd name="T37" fmla="*/ 441 h 692"/>
                <a:gd name="T38" fmla="*/ 58 w 193"/>
                <a:gd name="T39" fmla="*/ 474 h 692"/>
                <a:gd name="T40" fmla="*/ 55 w 193"/>
                <a:gd name="T41" fmla="*/ 509 h 692"/>
                <a:gd name="T42" fmla="*/ 69 w 193"/>
                <a:gd name="T43" fmla="*/ 536 h 692"/>
                <a:gd name="T44" fmla="*/ 87 w 193"/>
                <a:gd name="T45" fmla="*/ 556 h 692"/>
                <a:gd name="T46" fmla="*/ 96 w 193"/>
                <a:gd name="T47" fmla="*/ 568 h 692"/>
                <a:gd name="T48" fmla="*/ 104 w 193"/>
                <a:gd name="T49" fmla="*/ 580 h 692"/>
                <a:gd name="T50" fmla="*/ 109 w 193"/>
                <a:gd name="T51" fmla="*/ 593 h 692"/>
                <a:gd name="T52" fmla="*/ 112 w 193"/>
                <a:gd name="T53" fmla="*/ 604 h 692"/>
                <a:gd name="T54" fmla="*/ 111 w 193"/>
                <a:gd name="T55" fmla="*/ 615 h 692"/>
                <a:gd name="T56" fmla="*/ 107 w 193"/>
                <a:gd name="T57" fmla="*/ 626 h 692"/>
                <a:gd name="T58" fmla="*/ 98 w 193"/>
                <a:gd name="T59" fmla="*/ 635 h 692"/>
                <a:gd name="T60" fmla="*/ 87 w 193"/>
                <a:gd name="T61" fmla="*/ 642 h 692"/>
                <a:gd name="T62" fmla="*/ 80 w 193"/>
                <a:gd name="T63" fmla="*/ 644 h 692"/>
                <a:gd name="T64" fmla="*/ 72 w 193"/>
                <a:gd name="T65" fmla="*/ 645 h 692"/>
                <a:gd name="T66" fmla="*/ 64 w 193"/>
                <a:gd name="T67" fmla="*/ 645 h 692"/>
                <a:gd name="T68" fmla="*/ 56 w 193"/>
                <a:gd name="T69" fmla="*/ 643 h 692"/>
                <a:gd name="T70" fmla="*/ 47 w 193"/>
                <a:gd name="T71" fmla="*/ 639 h 692"/>
                <a:gd name="T72" fmla="*/ 30 w 193"/>
                <a:gd name="T73" fmla="*/ 629 h 692"/>
                <a:gd name="T74" fmla="*/ 12 w 193"/>
                <a:gd name="T75" fmla="*/ 615 h 692"/>
                <a:gd name="T76" fmla="*/ 3 w 193"/>
                <a:gd name="T77" fmla="*/ 609 h 692"/>
                <a:gd name="T78" fmla="*/ 13 w 193"/>
                <a:gd name="T79" fmla="*/ 623 h 692"/>
                <a:gd name="T80" fmla="*/ 25 w 193"/>
                <a:gd name="T81" fmla="*/ 635 h 692"/>
                <a:gd name="T82" fmla="*/ 38 w 193"/>
                <a:gd name="T83" fmla="*/ 646 h 692"/>
                <a:gd name="T84" fmla="*/ 53 w 193"/>
                <a:gd name="T85" fmla="*/ 656 h 692"/>
                <a:gd name="T86" fmla="*/ 69 w 193"/>
                <a:gd name="T87" fmla="*/ 665 h 692"/>
                <a:gd name="T88" fmla="*/ 85 w 193"/>
                <a:gd name="T89" fmla="*/ 672 h 692"/>
                <a:gd name="T90" fmla="*/ 102 w 193"/>
                <a:gd name="T91" fmla="*/ 679 h 692"/>
                <a:gd name="T92" fmla="*/ 119 w 193"/>
                <a:gd name="T93" fmla="*/ 684 h 692"/>
                <a:gd name="T94" fmla="*/ 136 w 193"/>
                <a:gd name="T95" fmla="*/ 688 h 692"/>
                <a:gd name="T96" fmla="*/ 152 w 193"/>
                <a:gd name="T97" fmla="*/ 691 h 692"/>
                <a:gd name="T98" fmla="*/ 185 w 193"/>
                <a:gd name="T99" fmla="*/ 624 h 692"/>
                <a:gd name="T100" fmla="*/ 188 w 193"/>
                <a:gd name="T101" fmla="*/ 546 h 692"/>
                <a:gd name="T102" fmla="*/ 191 w 193"/>
                <a:gd name="T103" fmla="*/ 468 h 692"/>
                <a:gd name="T104" fmla="*/ 192 w 193"/>
                <a:gd name="T105" fmla="*/ 390 h 692"/>
                <a:gd name="T106" fmla="*/ 193 w 193"/>
                <a:gd name="T107" fmla="*/ 312 h 692"/>
                <a:gd name="T108" fmla="*/ 193 w 193"/>
                <a:gd name="T109" fmla="*/ 234 h 6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93" h="692">
                  <a:moveTo>
                    <a:pt x="193" y="234"/>
                  </a:moveTo>
                  <a:lnTo>
                    <a:pt x="161" y="0"/>
                  </a:lnTo>
                  <a:lnTo>
                    <a:pt x="153" y="4"/>
                  </a:lnTo>
                  <a:lnTo>
                    <a:pt x="146" y="8"/>
                  </a:lnTo>
                  <a:lnTo>
                    <a:pt x="140" y="12"/>
                  </a:lnTo>
                  <a:lnTo>
                    <a:pt x="133" y="16"/>
                  </a:lnTo>
                  <a:lnTo>
                    <a:pt x="127" y="20"/>
                  </a:lnTo>
                  <a:lnTo>
                    <a:pt x="121" y="24"/>
                  </a:lnTo>
                  <a:lnTo>
                    <a:pt x="115" y="29"/>
                  </a:lnTo>
                  <a:lnTo>
                    <a:pt x="110" y="34"/>
                  </a:lnTo>
                  <a:lnTo>
                    <a:pt x="105" y="39"/>
                  </a:lnTo>
                  <a:lnTo>
                    <a:pt x="100" y="44"/>
                  </a:lnTo>
                  <a:lnTo>
                    <a:pt x="96" y="49"/>
                  </a:lnTo>
                  <a:lnTo>
                    <a:pt x="91" y="54"/>
                  </a:lnTo>
                  <a:lnTo>
                    <a:pt x="87" y="59"/>
                  </a:lnTo>
                  <a:lnTo>
                    <a:pt x="83" y="65"/>
                  </a:lnTo>
                  <a:lnTo>
                    <a:pt x="79" y="70"/>
                  </a:lnTo>
                  <a:lnTo>
                    <a:pt x="76" y="76"/>
                  </a:lnTo>
                  <a:lnTo>
                    <a:pt x="73" y="82"/>
                  </a:lnTo>
                  <a:lnTo>
                    <a:pt x="70" y="88"/>
                  </a:lnTo>
                  <a:lnTo>
                    <a:pt x="67" y="94"/>
                  </a:lnTo>
                  <a:lnTo>
                    <a:pt x="64" y="100"/>
                  </a:lnTo>
                  <a:lnTo>
                    <a:pt x="61" y="107"/>
                  </a:lnTo>
                  <a:lnTo>
                    <a:pt x="59" y="113"/>
                  </a:lnTo>
                  <a:lnTo>
                    <a:pt x="57" y="120"/>
                  </a:lnTo>
                  <a:lnTo>
                    <a:pt x="55" y="126"/>
                  </a:lnTo>
                  <a:lnTo>
                    <a:pt x="53" y="133"/>
                  </a:lnTo>
                  <a:lnTo>
                    <a:pt x="51" y="140"/>
                  </a:lnTo>
                  <a:lnTo>
                    <a:pt x="49" y="147"/>
                  </a:lnTo>
                  <a:lnTo>
                    <a:pt x="48" y="153"/>
                  </a:lnTo>
                  <a:lnTo>
                    <a:pt x="47" y="161"/>
                  </a:lnTo>
                  <a:lnTo>
                    <a:pt x="45" y="168"/>
                  </a:lnTo>
                  <a:lnTo>
                    <a:pt x="44" y="175"/>
                  </a:lnTo>
                  <a:lnTo>
                    <a:pt x="43" y="182"/>
                  </a:lnTo>
                  <a:lnTo>
                    <a:pt x="39" y="194"/>
                  </a:lnTo>
                  <a:lnTo>
                    <a:pt x="36" y="205"/>
                  </a:lnTo>
                  <a:lnTo>
                    <a:pt x="33" y="216"/>
                  </a:lnTo>
                  <a:lnTo>
                    <a:pt x="31" y="227"/>
                  </a:lnTo>
                  <a:lnTo>
                    <a:pt x="30" y="238"/>
                  </a:lnTo>
                  <a:lnTo>
                    <a:pt x="29" y="248"/>
                  </a:lnTo>
                  <a:lnTo>
                    <a:pt x="29" y="259"/>
                  </a:lnTo>
                  <a:lnTo>
                    <a:pt x="29" y="269"/>
                  </a:lnTo>
                  <a:lnTo>
                    <a:pt x="29" y="279"/>
                  </a:lnTo>
                  <a:lnTo>
                    <a:pt x="30" y="290"/>
                  </a:lnTo>
                  <a:lnTo>
                    <a:pt x="31" y="299"/>
                  </a:lnTo>
                  <a:lnTo>
                    <a:pt x="33" y="310"/>
                  </a:lnTo>
                  <a:lnTo>
                    <a:pt x="34" y="320"/>
                  </a:lnTo>
                  <a:lnTo>
                    <a:pt x="36" y="329"/>
                  </a:lnTo>
                  <a:lnTo>
                    <a:pt x="38" y="339"/>
                  </a:lnTo>
                  <a:lnTo>
                    <a:pt x="40" y="349"/>
                  </a:lnTo>
                  <a:lnTo>
                    <a:pt x="45" y="369"/>
                  </a:lnTo>
                  <a:lnTo>
                    <a:pt x="49" y="389"/>
                  </a:lnTo>
                  <a:lnTo>
                    <a:pt x="51" y="400"/>
                  </a:lnTo>
                  <a:lnTo>
                    <a:pt x="53" y="410"/>
                  </a:lnTo>
                  <a:lnTo>
                    <a:pt x="54" y="420"/>
                  </a:lnTo>
                  <a:lnTo>
                    <a:pt x="56" y="431"/>
                  </a:lnTo>
                  <a:lnTo>
                    <a:pt x="57" y="441"/>
                  </a:lnTo>
                  <a:lnTo>
                    <a:pt x="57" y="452"/>
                  </a:lnTo>
                  <a:lnTo>
                    <a:pt x="58" y="463"/>
                  </a:lnTo>
                  <a:lnTo>
                    <a:pt x="58" y="474"/>
                  </a:lnTo>
                  <a:lnTo>
                    <a:pt x="57" y="486"/>
                  </a:lnTo>
                  <a:lnTo>
                    <a:pt x="56" y="497"/>
                  </a:lnTo>
                  <a:lnTo>
                    <a:pt x="55" y="509"/>
                  </a:lnTo>
                  <a:lnTo>
                    <a:pt x="53" y="521"/>
                  </a:lnTo>
                  <a:lnTo>
                    <a:pt x="61" y="529"/>
                  </a:lnTo>
                  <a:lnTo>
                    <a:pt x="69" y="536"/>
                  </a:lnTo>
                  <a:lnTo>
                    <a:pt x="76" y="544"/>
                  </a:lnTo>
                  <a:lnTo>
                    <a:pt x="84" y="552"/>
                  </a:lnTo>
                  <a:lnTo>
                    <a:pt x="87" y="556"/>
                  </a:lnTo>
                  <a:lnTo>
                    <a:pt x="90" y="560"/>
                  </a:lnTo>
                  <a:lnTo>
                    <a:pt x="93" y="564"/>
                  </a:lnTo>
                  <a:lnTo>
                    <a:pt x="96" y="568"/>
                  </a:lnTo>
                  <a:lnTo>
                    <a:pt x="99" y="572"/>
                  </a:lnTo>
                  <a:lnTo>
                    <a:pt x="102" y="576"/>
                  </a:lnTo>
                  <a:lnTo>
                    <a:pt x="104" y="580"/>
                  </a:lnTo>
                  <a:lnTo>
                    <a:pt x="106" y="584"/>
                  </a:lnTo>
                  <a:lnTo>
                    <a:pt x="108" y="589"/>
                  </a:lnTo>
                  <a:lnTo>
                    <a:pt x="109" y="593"/>
                  </a:lnTo>
                  <a:lnTo>
                    <a:pt x="110" y="596"/>
                  </a:lnTo>
                  <a:lnTo>
                    <a:pt x="111" y="600"/>
                  </a:lnTo>
                  <a:lnTo>
                    <a:pt x="112" y="604"/>
                  </a:lnTo>
                  <a:lnTo>
                    <a:pt x="112" y="608"/>
                  </a:lnTo>
                  <a:lnTo>
                    <a:pt x="112" y="612"/>
                  </a:lnTo>
                  <a:lnTo>
                    <a:pt x="111" y="615"/>
                  </a:lnTo>
                  <a:lnTo>
                    <a:pt x="110" y="619"/>
                  </a:lnTo>
                  <a:lnTo>
                    <a:pt x="109" y="622"/>
                  </a:lnTo>
                  <a:lnTo>
                    <a:pt x="107" y="626"/>
                  </a:lnTo>
                  <a:lnTo>
                    <a:pt x="104" y="629"/>
                  </a:lnTo>
                  <a:lnTo>
                    <a:pt x="102" y="632"/>
                  </a:lnTo>
                  <a:lnTo>
                    <a:pt x="98" y="635"/>
                  </a:lnTo>
                  <a:lnTo>
                    <a:pt x="94" y="638"/>
                  </a:lnTo>
                  <a:lnTo>
                    <a:pt x="90" y="640"/>
                  </a:lnTo>
                  <a:lnTo>
                    <a:pt x="87" y="642"/>
                  </a:lnTo>
                  <a:lnTo>
                    <a:pt x="85" y="643"/>
                  </a:lnTo>
                  <a:lnTo>
                    <a:pt x="82" y="644"/>
                  </a:lnTo>
                  <a:lnTo>
                    <a:pt x="80" y="644"/>
                  </a:lnTo>
                  <a:lnTo>
                    <a:pt x="77" y="645"/>
                  </a:lnTo>
                  <a:lnTo>
                    <a:pt x="75" y="645"/>
                  </a:lnTo>
                  <a:lnTo>
                    <a:pt x="72" y="645"/>
                  </a:lnTo>
                  <a:lnTo>
                    <a:pt x="69" y="645"/>
                  </a:lnTo>
                  <a:lnTo>
                    <a:pt x="66" y="645"/>
                  </a:lnTo>
                  <a:lnTo>
                    <a:pt x="64" y="645"/>
                  </a:lnTo>
                  <a:lnTo>
                    <a:pt x="61" y="644"/>
                  </a:lnTo>
                  <a:lnTo>
                    <a:pt x="58" y="643"/>
                  </a:lnTo>
                  <a:lnTo>
                    <a:pt x="56" y="643"/>
                  </a:lnTo>
                  <a:lnTo>
                    <a:pt x="53" y="642"/>
                  </a:lnTo>
                  <a:lnTo>
                    <a:pt x="50" y="640"/>
                  </a:lnTo>
                  <a:lnTo>
                    <a:pt x="47" y="639"/>
                  </a:lnTo>
                  <a:lnTo>
                    <a:pt x="41" y="636"/>
                  </a:lnTo>
                  <a:lnTo>
                    <a:pt x="35" y="633"/>
                  </a:lnTo>
                  <a:lnTo>
                    <a:pt x="30" y="629"/>
                  </a:lnTo>
                  <a:lnTo>
                    <a:pt x="24" y="625"/>
                  </a:lnTo>
                  <a:lnTo>
                    <a:pt x="18" y="620"/>
                  </a:lnTo>
                  <a:lnTo>
                    <a:pt x="12" y="615"/>
                  </a:lnTo>
                  <a:lnTo>
                    <a:pt x="6" y="610"/>
                  </a:lnTo>
                  <a:lnTo>
                    <a:pt x="0" y="605"/>
                  </a:lnTo>
                  <a:lnTo>
                    <a:pt x="3" y="609"/>
                  </a:lnTo>
                  <a:lnTo>
                    <a:pt x="6" y="614"/>
                  </a:lnTo>
                  <a:lnTo>
                    <a:pt x="10" y="619"/>
                  </a:lnTo>
                  <a:lnTo>
                    <a:pt x="13" y="623"/>
                  </a:lnTo>
                  <a:lnTo>
                    <a:pt x="17" y="627"/>
                  </a:lnTo>
                  <a:lnTo>
                    <a:pt x="21" y="631"/>
                  </a:lnTo>
                  <a:lnTo>
                    <a:pt x="25" y="635"/>
                  </a:lnTo>
                  <a:lnTo>
                    <a:pt x="29" y="639"/>
                  </a:lnTo>
                  <a:lnTo>
                    <a:pt x="34" y="642"/>
                  </a:lnTo>
                  <a:lnTo>
                    <a:pt x="38" y="646"/>
                  </a:lnTo>
                  <a:lnTo>
                    <a:pt x="43" y="650"/>
                  </a:lnTo>
                  <a:lnTo>
                    <a:pt x="48" y="653"/>
                  </a:lnTo>
                  <a:lnTo>
                    <a:pt x="53" y="656"/>
                  </a:lnTo>
                  <a:lnTo>
                    <a:pt x="58" y="659"/>
                  </a:lnTo>
                  <a:lnTo>
                    <a:pt x="64" y="662"/>
                  </a:lnTo>
                  <a:lnTo>
                    <a:pt x="69" y="665"/>
                  </a:lnTo>
                  <a:lnTo>
                    <a:pt x="74" y="667"/>
                  </a:lnTo>
                  <a:lnTo>
                    <a:pt x="80" y="670"/>
                  </a:lnTo>
                  <a:lnTo>
                    <a:pt x="85" y="672"/>
                  </a:lnTo>
                  <a:lnTo>
                    <a:pt x="91" y="675"/>
                  </a:lnTo>
                  <a:lnTo>
                    <a:pt x="97" y="677"/>
                  </a:lnTo>
                  <a:lnTo>
                    <a:pt x="102" y="679"/>
                  </a:lnTo>
                  <a:lnTo>
                    <a:pt x="108" y="680"/>
                  </a:lnTo>
                  <a:lnTo>
                    <a:pt x="114" y="682"/>
                  </a:lnTo>
                  <a:lnTo>
                    <a:pt x="119" y="684"/>
                  </a:lnTo>
                  <a:lnTo>
                    <a:pt x="125" y="685"/>
                  </a:lnTo>
                  <a:lnTo>
                    <a:pt x="130" y="687"/>
                  </a:lnTo>
                  <a:lnTo>
                    <a:pt x="136" y="688"/>
                  </a:lnTo>
                  <a:lnTo>
                    <a:pt x="142" y="689"/>
                  </a:lnTo>
                  <a:lnTo>
                    <a:pt x="147" y="690"/>
                  </a:lnTo>
                  <a:lnTo>
                    <a:pt x="152" y="691"/>
                  </a:lnTo>
                  <a:lnTo>
                    <a:pt x="158" y="692"/>
                  </a:lnTo>
                  <a:lnTo>
                    <a:pt x="184" y="650"/>
                  </a:lnTo>
                  <a:lnTo>
                    <a:pt x="185" y="624"/>
                  </a:lnTo>
                  <a:lnTo>
                    <a:pt x="186" y="598"/>
                  </a:lnTo>
                  <a:lnTo>
                    <a:pt x="187" y="572"/>
                  </a:lnTo>
                  <a:lnTo>
                    <a:pt x="188" y="546"/>
                  </a:lnTo>
                  <a:lnTo>
                    <a:pt x="189" y="520"/>
                  </a:lnTo>
                  <a:lnTo>
                    <a:pt x="190" y="494"/>
                  </a:lnTo>
                  <a:lnTo>
                    <a:pt x="191" y="468"/>
                  </a:lnTo>
                  <a:lnTo>
                    <a:pt x="191" y="442"/>
                  </a:lnTo>
                  <a:lnTo>
                    <a:pt x="192" y="416"/>
                  </a:lnTo>
                  <a:lnTo>
                    <a:pt x="192" y="390"/>
                  </a:lnTo>
                  <a:lnTo>
                    <a:pt x="193" y="364"/>
                  </a:lnTo>
                  <a:lnTo>
                    <a:pt x="193" y="338"/>
                  </a:lnTo>
                  <a:lnTo>
                    <a:pt x="193" y="312"/>
                  </a:lnTo>
                  <a:lnTo>
                    <a:pt x="193" y="286"/>
                  </a:lnTo>
                  <a:lnTo>
                    <a:pt x="193" y="260"/>
                  </a:lnTo>
                  <a:lnTo>
                    <a:pt x="193" y="234"/>
                  </a:lnTo>
                  <a:close/>
                </a:path>
              </a:pathLst>
            </a:custGeom>
            <a:solidFill>
              <a:srgbClr val="EBAA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44" name="Freeform 88"/>
            <p:cNvSpPr>
              <a:spLocks/>
            </p:cNvSpPr>
            <p:nvPr/>
          </p:nvSpPr>
          <p:spPr bwMode="auto">
            <a:xfrm>
              <a:off x="931" y="2142"/>
              <a:ext cx="119" cy="141"/>
            </a:xfrm>
            <a:custGeom>
              <a:avLst/>
              <a:gdLst>
                <a:gd name="T0" fmla="*/ 4 w 119"/>
                <a:gd name="T1" fmla="*/ 100 h 141"/>
                <a:gd name="T2" fmla="*/ 0 w 119"/>
                <a:gd name="T3" fmla="*/ 108 h 141"/>
                <a:gd name="T4" fmla="*/ 12 w 119"/>
                <a:gd name="T5" fmla="*/ 116 h 141"/>
                <a:gd name="T6" fmla="*/ 23 w 119"/>
                <a:gd name="T7" fmla="*/ 123 h 141"/>
                <a:gd name="T8" fmla="*/ 34 w 119"/>
                <a:gd name="T9" fmla="*/ 129 h 141"/>
                <a:gd name="T10" fmla="*/ 44 w 119"/>
                <a:gd name="T11" fmla="*/ 133 h 141"/>
                <a:gd name="T12" fmla="*/ 54 w 119"/>
                <a:gd name="T13" fmla="*/ 137 h 141"/>
                <a:gd name="T14" fmla="*/ 62 w 119"/>
                <a:gd name="T15" fmla="*/ 139 h 141"/>
                <a:gd name="T16" fmla="*/ 71 w 119"/>
                <a:gd name="T17" fmla="*/ 140 h 141"/>
                <a:gd name="T18" fmla="*/ 79 w 119"/>
                <a:gd name="T19" fmla="*/ 141 h 141"/>
                <a:gd name="T20" fmla="*/ 85 w 119"/>
                <a:gd name="T21" fmla="*/ 140 h 141"/>
                <a:gd name="T22" fmla="*/ 92 w 119"/>
                <a:gd name="T23" fmla="*/ 139 h 141"/>
                <a:gd name="T24" fmla="*/ 98 w 119"/>
                <a:gd name="T25" fmla="*/ 137 h 141"/>
                <a:gd name="T26" fmla="*/ 103 w 119"/>
                <a:gd name="T27" fmla="*/ 134 h 141"/>
                <a:gd name="T28" fmla="*/ 107 w 119"/>
                <a:gd name="T29" fmla="*/ 130 h 141"/>
                <a:gd name="T30" fmla="*/ 111 w 119"/>
                <a:gd name="T31" fmla="*/ 126 h 141"/>
                <a:gd name="T32" fmla="*/ 114 w 119"/>
                <a:gd name="T33" fmla="*/ 121 h 141"/>
                <a:gd name="T34" fmla="*/ 116 w 119"/>
                <a:gd name="T35" fmla="*/ 116 h 141"/>
                <a:gd name="T36" fmla="*/ 118 w 119"/>
                <a:gd name="T37" fmla="*/ 110 h 141"/>
                <a:gd name="T38" fmla="*/ 118 w 119"/>
                <a:gd name="T39" fmla="*/ 104 h 141"/>
                <a:gd name="T40" fmla="*/ 119 w 119"/>
                <a:gd name="T41" fmla="*/ 97 h 141"/>
                <a:gd name="T42" fmla="*/ 118 w 119"/>
                <a:gd name="T43" fmla="*/ 90 h 141"/>
                <a:gd name="T44" fmla="*/ 117 w 119"/>
                <a:gd name="T45" fmla="*/ 83 h 141"/>
                <a:gd name="T46" fmla="*/ 115 w 119"/>
                <a:gd name="T47" fmla="*/ 75 h 141"/>
                <a:gd name="T48" fmla="*/ 112 w 119"/>
                <a:gd name="T49" fmla="*/ 68 h 141"/>
                <a:gd name="T50" fmla="*/ 108 w 119"/>
                <a:gd name="T51" fmla="*/ 60 h 141"/>
                <a:gd name="T52" fmla="*/ 104 w 119"/>
                <a:gd name="T53" fmla="*/ 52 h 141"/>
                <a:gd name="T54" fmla="*/ 99 w 119"/>
                <a:gd name="T55" fmla="*/ 44 h 141"/>
                <a:gd name="T56" fmla="*/ 93 w 119"/>
                <a:gd name="T57" fmla="*/ 36 h 141"/>
                <a:gd name="T58" fmla="*/ 86 w 119"/>
                <a:gd name="T59" fmla="*/ 29 h 141"/>
                <a:gd name="T60" fmla="*/ 79 w 119"/>
                <a:gd name="T61" fmla="*/ 21 h 141"/>
                <a:gd name="T62" fmla="*/ 70 w 119"/>
                <a:gd name="T63" fmla="*/ 14 h 141"/>
                <a:gd name="T64" fmla="*/ 61 w 119"/>
                <a:gd name="T65" fmla="*/ 7 h 141"/>
                <a:gd name="T66" fmla="*/ 51 w 119"/>
                <a:gd name="T67" fmla="*/ 0 h 141"/>
                <a:gd name="T68" fmla="*/ 52 w 119"/>
                <a:gd name="T69" fmla="*/ 2 h 141"/>
                <a:gd name="T70" fmla="*/ 54 w 119"/>
                <a:gd name="T71" fmla="*/ 5 h 141"/>
                <a:gd name="T72" fmla="*/ 56 w 119"/>
                <a:gd name="T73" fmla="*/ 9 h 141"/>
                <a:gd name="T74" fmla="*/ 58 w 119"/>
                <a:gd name="T75" fmla="*/ 14 h 141"/>
                <a:gd name="T76" fmla="*/ 60 w 119"/>
                <a:gd name="T77" fmla="*/ 18 h 141"/>
                <a:gd name="T78" fmla="*/ 62 w 119"/>
                <a:gd name="T79" fmla="*/ 21 h 141"/>
                <a:gd name="T80" fmla="*/ 63 w 119"/>
                <a:gd name="T81" fmla="*/ 21 h 141"/>
                <a:gd name="T82" fmla="*/ 63 w 119"/>
                <a:gd name="T83" fmla="*/ 22 h 141"/>
                <a:gd name="T84" fmla="*/ 63 w 119"/>
                <a:gd name="T85" fmla="*/ 21 h 141"/>
                <a:gd name="T86" fmla="*/ 62 w 119"/>
                <a:gd name="T87" fmla="*/ 21 h 141"/>
                <a:gd name="T88" fmla="*/ 4 w 119"/>
                <a:gd name="T89" fmla="*/ 100 h 1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19" h="141">
                  <a:moveTo>
                    <a:pt x="4" y="100"/>
                  </a:moveTo>
                  <a:lnTo>
                    <a:pt x="0" y="108"/>
                  </a:lnTo>
                  <a:lnTo>
                    <a:pt x="12" y="116"/>
                  </a:lnTo>
                  <a:lnTo>
                    <a:pt x="23" y="123"/>
                  </a:lnTo>
                  <a:lnTo>
                    <a:pt x="34" y="129"/>
                  </a:lnTo>
                  <a:lnTo>
                    <a:pt x="44" y="133"/>
                  </a:lnTo>
                  <a:lnTo>
                    <a:pt x="54" y="137"/>
                  </a:lnTo>
                  <a:lnTo>
                    <a:pt x="62" y="139"/>
                  </a:lnTo>
                  <a:lnTo>
                    <a:pt x="71" y="140"/>
                  </a:lnTo>
                  <a:lnTo>
                    <a:pt x="79" y="141"/>
                  </a:lnTo>
                  <a:lnTo>
                    <a:pt x="85" y="140"/>
                  </a:lnTo>
                  <a:lnTo>
                    <a:pt x="92" y="139"/>
                  </a:lnTo>
                  <a:lnTo>
                    <a:pt x="98" y="137"/>
                  </a:lnTo>
                  <a:lnTo>
                    <a:pt x="103" y="134"/>
                  </a:lnTo>
                  <a:lnTo>
                    <a:pt x="107" y="130"/>
                  </a:lnTo>
                  <a:lnTo>
                    <a:pt x="111" y="126"/>
                  </a:lnTo>
                  <a:lnTo>
                    <a:pt x="114" y="121"/>
                  </a:lnTo>
                  <a:lnTo>
                    <a:pt x="116" y="116"/>
                  </a:lnTo>
                  <a:lnTo>
                    <a:pt x="118" y="110"/>
                  </a:lnTo>
                  <a:lnTo>
                    <a:pt x="118" y="104"/>
                  </a:lnTo>
                  <a:lnTo>
                    <a:pt x="119" y="97"/>
                  </a:lnTo>
                  <a:lnTo>
                    <a:pt x="118" y="90"/>
                  </a:lnTo>
                  <a:lnTo>
                    <a:pt x="117" y="83"/>
                  </a:lnTo>
                  <a:lnTo>
                    <a:pt x="115" y="75"/>
                  </a:lnTo>
                  <a:lnTo>
                    <a:pt x="112" y="68"/>
                  </a:lnTo>
                  <a:lnTo>
                    <a:pt x="108" y="60"/>
                  </a:lnTo>
                  <a:lnTo>
                    <a:pt x="104" y="52"/>
                  </a:lnTo>
                  <a:lnTo>
                    <a:pt x="99" y="44"/>
                  </a:lnTo>
                  <a:lnTo>
                    <a:pt x="93" y="36"/>
                  </a:lnTo>
                  <a:lnTo>
                    <a:pt x="86" y="29"/>
                  </a:lnTo>
                  <a:lnTo>
                    <a:pt x="79" y="21"/>
                  </a:lnTo>
                  <a:lnTo>
                    <a:pt x="70" y="14"/>
                  </a:lnTo>
                  <a:lnTo>
                    <a:pt x="61" y="7"/>
                  </a:lnTo>
                  <a:lnTo>
                    <a:pt x="51" y="0"/>
                  </a:lnTo>
                  <a:lnTo>
                    <a:pt x="52" y="2"/>
                  </a:lnTo>
                  <a:lnTo>
                    <a:pt x="54" y="5"/>
                  </a:lnTo>
                  <a:lnTo>
                    <a:pt x="56" y="9"/>
                  </a:lnTo>
                  <a:lnTo>
                    <a:pt x="58" y="14"/>
                  </a:lnTo>
                  <a:lnTo>
                    <a:pt x="60" y="18"/>
                  </a:lnTo>
                  <a:lnTo>
                    <a:pt x="62" y="21"/>
                  </a:lnTo>
                  <a:lnTo>
                    <a:pt x="63" y="21"/>
                  </a:lnTo>
                  <a:lnTo>
                    <a:pt x="63" y="22"/>
                  </a:lnTo>
                  <a:lnTo>
                    <a:pt x="63" y="21"/>
                  </a:lnTo>
                  <a:lnTo>
                    <a:pt x="62" y="21"/>
                  </a:lnTo>
                  <a:lnTo>
                    <a:pt x="4" y="100"/>
                  </a:lnTo>
                  <a:close/>
                </a:path>
              </a:pathLst>
            </a:custGeom>
            <a:solidFill>
              <a:srgbClr val="D3975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45" name="Freeform 89"/>
            <p:cNvSpPr>
              <a:spLocks/>
            </p:cNvSpPr>
            <p:nvPr/>
          </p:nvSpPr>
          <p:spPr bwMode="auto">
            <a:xfrm>
              <a:off x="671" y="2020"/>
              <a:ext cx="340" cy="325"/>
            </a:xfrm>
            <a:custGeom>
              <a:avLst/>
              <a:gdLst>
                <a:gd name="T0" fmla="*/ 340 w 340"/>
                <a:gd name="T1" fmla="*/ 189 h 325"/>
                <a:gd name="T2" fmla="*/ 340 w 340"/>
                <a:gd name="T3" fmla="*/ 177 h 325"/>
                <a:gd name="T4" fmla="*/ 340 w 340"/>
                <a:gd name="T5" fmla="*/ 168 h 325"/>
                <a:gd name="T6" fmla="*/ 339 w 340"/>
                <a:gd name="T7" fmla="*/ 160 h 325"/>
                <a:gd name="T8" fmla="*/ 337 w 340"/>
                <a:gd name="T9" fmla="*/ 154 h 325"/>
                <a:gd name="T10" fmla="*/ 335 w 340"/>
                <a:gd name="T11" fmla="*/ 148 h 325"/>
                <a:gd name="T12" fmla="*/ 332 w 340"/>
                <a:gd name="T13" fmla="*/ 144 h 325"/>
                <a:gd name="T14" fmla="*/ 328 w 340"/>
                <a:gd name="T15" fmla="*/ 140 h 325"/>
                <a:gd name="T16" fmla="*/ 321 w 340"/>
                <a:gd name="T17" fmla="*/ 134 h 325"/>
                <a:gd name="T18" fmla="*/ 311 w 340"/>
                <a:gd name="T19" fmla="*/ 127 h 325"/>
                <a:gd name="T20" fmla="*/ 301 w 340"/>
                <a:gd name="T21" fmla="*/ 121 h 325"/>
                <a:gd name="T22" fmla="*/ 295 w 340"/>
                <a:gd name="T23" fmla="*/ 115 h 325"/>
                <a:gd name="T24" fmla="*/ 288 w 340"/>
                <a:gd name="T25" fmla="*/ 109 h 325"/>
                <a:gd name="T26" fmla="*/ 280 w 340"/>
                <a:gd name="T27" fmla="*/ 102 h 325"/>
                <a:gd name="T28" fmla="*/ 184 w 340"/>
                <a:gd name="T29" fmla="*/ 61 h 325"/>
                <a:gd name="T30" fmla="*/ 174 w 340"/>
                <a:gd name="T31" fmla="*/ 52 h 325"/>
                <a:gd name="T32" fmla="*/ 166 w 340"/>
                <a:gd name="T33" fmla="*/ 45 h 325"/>
                <a:gd name="T34" fmla="*/ 160 w 340"/>
                <a:gd name="T35" fmla="*/ 38 h 325"/>
                <a:gd name="T36" fmla="*/ 154 w 340"/>
                <a:gd name="T37" fmla="*/ 32 h 325"/>
                <a:gd name="T38" fmla="*/ 144 w 340"/>
                <a:gd name="T39" fmla="*/ 18 h 325"/>
                <a:gd name="T40" fmla="*/ 128 w 340"/>
                <a:gd name="T41" fmla="*/ 0 h 325"/>
                <a:gd name="T42" fmla="*/ 124 w 340"/>
                <a:gd name="T43" fmla="*/ 26 h 325"/>
                <a:gd name="T44" fmla="*/ 123 w 340"/>
                <a:gd name="T45" fmla="*/ 36 h 325"/>
                <a:gd name="T46" fmla="*/ 123 w 340"/>
                <a:gd name="T47" fmla="*/ 45 h 325"/>
                <a:gd name="T48" fmla="*/ 124 w 340"/>
                <a:gd name="T49" fmla="*/ 50 h 325"/>
                <a:gd name="T50" fmla="*/ 126 w 340"/>
                <a:gd name="T51" fmla="*/ 54 h 325"/>
                <a:gd name="T52" fmla="*/ 130 w 340"/>
                <a:gd name="T53" fmla="*/ 65 h 325"/>
                <a:gd name="T54" fmla="*/ 137 w 340"/>
                <a:gd name="T55" fmla="*/ 77 h 325"/>
                <a:gd name="T56" fmla="*/ 146 w 340"/>
                <a:gd name="T57" fmla="*/ 93 h 325"/>
                <a:gd name="T58" fmla="*/ 157 w 340"/>
                <a:gd name="T59" fmla="*/ 102 h 325"/>
                <a:gd name="T60" fmla="*/ 165 w 340"/>
                <a:gd name="T61" fmla="*/ 109 h 325"/>
                <a:gd name="T62" fmla="*/ 168 w 340"/>
                <a:gd name="T63" fmla="*/ 113 h 325"/>
                <a:gd name="T64" fmla="*/ 171 w 340"/>
                <a:gd name="T65" fmla="*/ 117 h 325"/>
                <a:gd name="T66" fmla="*/ 172 w 340"/>
                <a:gd name="T67" fmla="*/ 120 h 325"/>
                <a:gd name="T68" fmla="*/ 172 w 340"/>
                <a:gd name="T69" fmla="*/ 123 h 325"/>
                <a:gd name="T70" fmla="*/ 172 w 340"/>
                <a:gd name="T71" fmla="*/ 126 h 325"/>
                <a:gd name="T72" fmla="*/ 170 w 340"/>
                <a:gd name="T73" fmla="*/ 128 h 325"/>
                <a:gd name="T74" fmla="*/ 168 w 340"/>
                <a:gd name="T75" fmla="*/ 131 h 325"/>
                <a:gd name="T76" fmla="*/ 164 w 340"/>
                <a:gd name="T77" fmla="*/ 134 h 325"/>
                <a:gd name="T78" fmla="*/ 159 w 340"/>
                <a:gd name="T79" fmla="*/ 136 h 325"/>
                <a:gd name="T80" fmla="*/ 153 w 340"/>
                <a:gd name="T81" fmla="*/ 138 h 325"/>
                <a:gd name="T82" fmla="*/ 146 w 340"/>
                <a:gd name="T83" fmla="*/ 141 h 325"/>
                <a:gd name="T84" fmla="*/ 137 w 340"/>
                <a:gd name="T85" fmla="*/ 143 h 325"/>
                <a:gd name="T86" fmla="*/ 13 w 340"/>
                <a:gd name="T87" fmla="*/ 195 h 325"/>
                <a:gd name="T88" fmla="*/ 92 w 340"/>
                <a:gd name="T89" fmla="*/ 187 h 325"/>
                <a:gd name="T90" fmla="*/ 4 w 340"/>
                <a:gd name="T91" fmla="*/ 274 h 325"/>
                <a:gd name="T92" fmla="*/ 42 w 340"/>
                <a:gd name="T93" fmla="*/ 308 h 325"/>
                <a:gd name="T94" fmla="*/ 116 w 340"/>
                <a:gd name="T95" fmla="*/ 325 h 325"/>
                <a:gd name="T96" fmla="*/ 169 w 340"/>
                <a:gd name="T97" fmla="*/ 271 h 325"/>
                <a:gd name="T98" fmla="*/ 221 w 340"/>
                <a:gd name="T99" fmla="*/ 242 h 325"/>
                <a:gd name="T100" fmla="*/ 242 w 340"/>
                <a:gd name="T101" fmla="*/ 239 h 325"/>
                <a:gd name="T102" fmla="*/ 259 w 340"/>
                <a:gd name="T103" fmla="*/ 237 h 325"/>
                <a:gd name="T104" fmla="*/ 274 w 340"/>
                <a:gd name="T105" fmla="*/ 235 h 325"/>
                <a:gd name="T106" fmla="*/ 284 w 340"/>
                <a:gd name="T107" fmla="*/ 233 h 325"/>
                <a:gd name="T108" fmla="*/ 291 w 340"/>
                <a:gd name="T109" fmla="*/ 231 h 325"/>
                <a:gd name="T110" fmla="*/ 298 w 340"/>
                <a:gd name="T111" fmla="*/ 228 h 325"/>
                <a:gd name="T112" fmla="*/ 304 w 340"/>
                <a:gd name="T113" fmla="*/ 225 h 325"/>
                <a:gd name="T114" fmla="*/ 311 w 340"/>
                <a:gd name="T115" fmla="*/ 220 h 325"/>
                <a:gd name="T116" fmla="*/ 319 w 340"/>
                <a:gd name="T117" fmla="*/ 214 h 325"/>
                <a:gd name="T118" fmla="*/ 327 w 340"/>
                <a:gd name="T119" fmla="*/ 207 h 325"/>
                <a:gd name="T120" fmla="*/ 335 w 340"/>
                <a:gd name="T121" fmla="*/ 199 h 3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40" h="325">
                  <a:moveTo>
                    <a:pt x="340" y="195"/>
                  </a:moveTo>
                  <a:lnTo>
                    <a:pt x="340" y="189"/>
                  </a:lnTo>
                  <a:lnTo>
                    <a:pt x="340" y="183"/>
                  </a:lnTo>
                  <a:lnTo>
                    <a:pt x="340" y="177"/>
                  </a:lnTo>
                  <a:lnTo>
                    <a:pt x="340" y="173"/>
                  </a:lnTo>
                  <a:lnTo>
                    <a:pt x="340" y="168"/>
                  </a:lnTo>
                  <a:lnTo>
                    <a:pt x="340" y="164"/>
                  </a:lnTo>
                  <a:lnTo>
                    <a:pt x="339" y="160"/>
                  </a:lnTo>
                  <a:lnTo>
                    <a:pt x="338" y="157"/>
                  </a:lnTo>
                  <a:lnTo>
                    <a:pt x="337" y="154"/>
                  </a:lnTo>
                  <a:lnTo>
                    <a:pt x="336" y="151"/>
                  </a:lnTo>
                  <a:lnTo>
                    <a:pt x="335" y="148"/>
                  </a:lnTo>
                  <a:lnTo>
                    <a:pt x="333" y="146"/>
                  </a:lnTo>
                  <a:lnTo>
                    <a:pt x="332" y="144"/>
                  </a:lnTo>
                  <a:lnTo>
                    <a:pt x="330" y="142"/>
                  </a:lnTo>
                  <a:lnTo>
                    <a:pt x="328" y="140"/>
                  </a:lnTo>
                  <a:lnTo>
                    <a:pt x="326" y="138"/>
                  </a:lnTo>
                  <a:lnTo>
                    <a:pt x="321" y="134"/>
                  </a:lnTo>
                  <a:lnTo>
                    <a:pt x="316" y="131"/>
                  </a:lnTo>
                  <a:lnTo>
                    <a:pt x="311" y="127"/>
                  </a:lnTo>
                  <a:lnTo>
                    <a:pt x="305" y="123"/>
                  </a:lnTo>
                  <a:lnTo>
                    <a:pt x="301" y="121"/>
                  </a:lnTo>
                  <a:lnTo>
                    <a:pt x="298" y="118"/>
                  </a:lnTo>
                  <a:lnTo>
                    <a:pt x="295" y="115"/>
                  </a:lnTo>
                  <a:lnTo>
                    <a:pt x="291" y="112"/>
                  </a:lnTo>
                  <a:lnTo>
                    <a:pt x="288" y="109"/>
                  </a:lnTo>
                  <a:lnTo>
                    <a:pt x="284" y="105"/>
                  </a:lnTo>
                  <a:lnTo>
                    <a:pt x="280" y="102"/>
                  </a:lnTo>
                  <a:lnTo>
                    <a:pt x="276" y="97"/>
                  </a:lnTo>
                  <a:lnTo>
                    <a:pt x="184" y="61"/>
                  </a:lnTo>
                  <a:lnTo>
                    <a:pt x="178" y="56"/>
                  </a:lnTo>
                  <a:lnTo>
                    <a:pt x="174" y="52"/>
                  </a:lnTo>
                  <a:lnTo>
                    <a:pt x="169" y="48"/>
                  </a:lnTo>
                  <a:lnTo>
                    <a:pt x="166" y="45"/>
                  </a:lnTo>
                  <a:lnTo>
                    <a:pt x="162" y="42"/>
                  </a:lnTo>
                  <a:lnTo>
                    <a:pt x="160" y="38"/>
                  </a:lnTo>
                  <a:lnTo>
                    <a:pt x="157" y="35"/>
                  </a:lnTo>
                  <a:lnTo>
                    <a:pt x="154" y="32"/>
                  </a:lnTo>
                  <a:lnTo>
                    <a:pt x="149" y="25"/>
                  </a:lnTo>
                  <a:lnTo>
                    <a:pt x="144" y="18"/>
                  </a:lnTo>
                  <a:lnTo>
                    <a:pt x="137" y="10"/>
                  </a:lnTo>
                  <a:lnTo>
                    <a:pt x="128" y="0"/>
                  </a:lnTo>
                  <a:lnTo>
                    <a:pt x="125" y="14"/>
                  </a:lnTo>
                  <a:lnTo>
                    <a:pt x="124" y="26"/>
                  </a:lnTo>
                  <a:lnTo>
                    <a:pt x="123" y="31"/>
                  </a:lnTo>
                  <a:lnTo>
                    <a:pt x="123" y="36"/>
                  </a:lnTo>
                  <a:lnTo>
                    <a:pt x="123" y="41"/>
                  </a:lnTo>
                  <a:lnTo>
                    <a:pt x="123" y="45"/>
                  </a:lnTo>
                  <a:lnTo>
                    <a:pt x="124" y="47"/>
                  </a:lnTo>
                  <a:lnTo>
                    <a:pt x="124" y="50"/>
                  </a:lnTo>
                  <a:lnTo>
                    <a:pt x="125" y="52"/>
                  </a:lnTo>
                  <a:lnTo>
                    <a:pt x="126" y="54"/>
                  </a:lnTo>
                  <a:lnTo>
                    <a:pt x="128" y="59"/>
                  </a:lnTo>
                  <a:lnTo>
                    <a:pt x="130" y="65"/>
                  </a:lnTo>
                  <a:lnTo>
                    <a:pt x="133" y="71"/>
                  </a:lnTo>
                  <a:lnTo>
                    <a:pt x="137" y="77"/>
                  </a:lnTo>
                  <a:lnTo>
                    <a:pt x="141" y="85"/>
                  </a:lnTo>
                  <a:lnTo>
                    <a:pt x="146" y="93"/>
                  </a:lnTo>
                  <a:lnTo>
                    <a:pt x="152" y="97"/>
                  </a:lnTo>
                  <a:lnTo>
                    <a:pt x="157" y="102"/>
                  </a:lnTo>
                  <a:lnTo>
                    <a:pt x="161" y="106"/>
                  </a:lnTo>
                  <a:lnTo>
                    <a:pt x="165" y="109"/>
                  </a:lnTo>
                  <a:lnTo>
                    <a:pt x="167" y="111"/>
                  </a:lnTo>
                  <a:lnTo>
                    <a:pt x="168" y="113"/>
                  </a:lnTo>
                  <a:lnTo>
                    <a:pt x="170" y="115"/>
                  </a:lnTo>
                  <a:lnTo>
                    <a:pt x="171" y="117"/>
                  </a:lnTo>
                  <a:lnTo>
                    <a:pt x="171" y="118"/>
                  </a:lnTo>
                  <a:lnTo>
                    <a:pt x="172" y="120"/>
                  </a:lnTo>
                  <a:lnTo>
                    <a:pt x="172" y="121"/>
                  </a:lnTo>
                  <a:lnTo>
                    <a:pt x="172" y="123"/>
                  </a:lnTo>
                  <a:lnTo>
                    <a:pt x="172" y="124"/>
                  </a:lnTo>
                  <a:lnTo>
                    <a:pt x="172" y="126"/>
                  </a:lnTo>
                  <a:lnTo>
                    <a:pt x="171" y="127"/>
                  </a:lnTo>
                  <a:lnTo>
                    <a:pt x="170" y="128"/>
                  </a:lnTo>
                  <a:lnTo>
                    <a:pt x="169" y="130"/>
                  </a:lnTo>
                  <a:lnTo>
                    <a:pt x="168" y="131"/>
                  </a:lnTo>
                  <a:lnTo>
                    <a:pt x="166" y="132"/>
                  </a:lnTo>
                  <a:lnTo>
                    <a:pt x="164" y="134"/>
                  </a:lnTo>
                  <a:lnTo>
                    <a:pt x="162" y="135"/>
                  </a:lnTo>
                  <a:lnTo>
                    <a:pt x="159" y="136"/>
                  </a:lnTo>
                  <a:lnTo>
                    <a:pt x="157" y="137"/>
                  </a:lnTo>
                  <a:lnTo>
                    <a:pt x="153" y="138"/>
                  </a:lnTo>
                  <a:lnTo>
                    <a:pt x="150" y="139"/>
                  </a:lnTo>
                  <a:lnTo>
                    <a:pt x="146" y="141"/>
                  </a:lnTo>
                  <a:lnTo>
                    <a:pt x="142" y="142"/>
                  </a:lnTo>
                  <a:lnTo>
                    <a:pt x="137" y="143"/>
                  </a:lnTo>
                  <a:lnTo>
                    <a:pt x="73" y="164"/>
                  </a:lnTo>
                  <a:lnTo>
                    <a:pt x="13" y="195"/>
                  </a:lnTo>
                  <a:lnTo>
                    <a:pt x="0" y="219"/>
                  </a:lnTo>
                  <a:lnTo>
                    <a:pt x="92" y="187"/>
                  </a:lnTo>
                  <a:lnTo>
                    <a:pt x="124" y="180"/>
                  </a:lnTo>
                  <a:lnTo>
                    <a:pt x="4" y="274"/>
                  </a:lnTo>
                  <a:lnTo>
                    <a:pt x="12" y="311"/>
                  </a:lnTo>
                  <a:lnTo>
                    <a:pt x="42" y="308"/>
                  </a:lnTo>
                  <a:lnTo>
                    <a:pt x="145" y="250"/>
                  </a:lnTo>
                  <a:lnTo>
                    <a:pt x="116" y="325"/>
                  </a:lnTo>
                  <a:lnTo>
                    <a:pt x="142" y="320"/>
                  </a:lnTo>
                  <a:lnTo>
                    <a:pt x="169" y="271"/>
                  </a:lnTo>
                  <a:lnTo>
                    <a:pt x="210" y="244"/>
                  </a:lnTo>
                  <a:lnTo>
                    <a:pt x="221" y="242"/>
                  </a:lnTo>
                  <a:lnTo>
                    <a:pt x="232" y="240"/>
                  </a:lnTo>
                  <a:lnTo>
                    <a:pt x="242" y="239"/>
                  </a:lnTo>
                  <a:lnTo>
                    <a:pt x="251" y="238"/>
                  </a:lnTo>
                  <a:lnTo>
                    <a:pt x="259" y="237"/>
                  </a:lnTo>
                  <a:lnTo>
                    <a:pt x="267" y="236"/>
                  </a:lnTo>
                  <a:lnTo>
                    <a:pt x="274" y="235"/>
                  </a:lnTo>
                  <a:lnTo>
                    <a:pt x="281" y="234"/>
                  </a:lnTo>
                  <a:lnTo>
                    <a:pt x="284" y="233"/>
                  </a:lnTo>
                  <a:lnTo>
                    <a:pt x="288" y="232"/>
                  </a:lnTo>
                  <a:lnTo>
                    <a:pt x="291" y="231"/>
                  </a:lnTo>
                  <a:lnTo>
                    <a:pt x="294" y="229"/>
                  </a:lnTo>
                  <a:lnTo>
                    <a:pt x="298" y="228"/>
                  </a:lnTo>
                  <a:lnTo>
                    <a:pt x="301" y="226"/>
                  </a:lnTo>
                  <a:lnTo>
                    <a:pt x="304" y="225"/>
                  </a:lnTo>
                  <a:lnTo>
                    <a:pt x="308" y="222"/>
                  </a:lnTo>
                  <a:lnTo>
                    <a:pt x="311" y="220"/>
                  </a:lnTo>
                  <a:lnTo>
                    <a:pt x="315" y="217"/>
                  </a:lnTo>
                  <a:lnTo>
                    <a:pt x="319" y="214"/>
                  </a:lnTo>
                  <a:lnTo>
                    <a:pt x="322" y="211"/>
                  </a:lnTo>
                  <a:lnTo>
                    <a:pt x="327" y="207"/>
                  </a:lnTo>
                  <a:lnTo>
                    <a:pt x="331" y="204"/>
                  </a:lnTo>
                  <a:lnTo>
                    <a:pt x="335" y="199"/>
                  </a:lnTo>
                  <a:lnTo>
                    <a:pt x="340" y="195"/>
                  </a:lnTo>
                  <a:close/>
                </a:path>
              </a:pathLst>
            </a:custGeom>
            <a:solidFill>
              <a:srgbClr val="EBAA56"/>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46" name="Freeform 90"/>
            <p:cNvSpPr>
              <a:spLocks/>
            </p:cNvSpPr>
            <p:nvPr/>
          </p:nvSpPr>
          <p:spPr bwMode="auto">
            <a:xfrm>
              <a:off x="974" y="1838"/>
              <a:ext cx="148" cy="345"/>
            </a:xfrm>
            <a:custGeom>
              <a:avLst/>
              <a:gdLst>
                <a:gd name="T0" fmla="*/ 148 w 148"/>
                <a:gd name="T1" fmla="*/ 0 h 345"/>
                <a:gd name="T2" fmla="*/ 96 w 148"/>
                <a:gd name="T3" fmla="*/ 237 h 345"/>
                <a:gd name="T4" fmla="*/ 86 w 148"/>
                <a:gd name="T5" fmla="*/ 238 h 345"/>
                <a:gd name="T6" fmla="*/ 77 w 148"/>
                <a:gd name="T7" fmla="*/ 240 h 345"/>
                <a:gd name="T8" fmla="*/ 68 w 148"/>
                <a:gd name="T9" fmla="*/ 242 h 345"/>
                <a:gd name="T10" fmla="*/ 60 w 148"/>
                <a:gd name="T11" fmla="*/ 244 h 345"/>
                <a:gd name="T12" fmla="*/ 53 w 148"/>
                <a:gd name="T13" fmla="*/ 247 h 345"/>
                <a:gd name="T14" fmla="*/ 46 w 148"/>
                <a:gd name="T15" fmla="*/ 251 h 345"/>
                <a:gd name="T16" fmla="*/ 40 w 148"/>
                <a:gd name="T17" fmla="*/ 255 h 345"/>
                <a:gd name="T18" fmla="*/ 34 w 148"/>
                <a:gd name="T19" fmla="*/ 259 h 345"/>
                <a:gd name="T20" fmla="*/ 29 w 148"/>
                <a:gd name="T21" fmla="*/ 264 h 345"/>
                <a:gd name="T22" fmla="*/ 24 w 148"/>
                <a:gd name="T23" fmla="*/ 269 h 345"/>
                <a:gd name="T24" fmla="*/ 19 w 148"/>
                <a:gd name="T25" fmla="*/ 275 h 345"/>
                <a:gd name="T26" fmla="*/ 15 w 148"/>
                <a:gd name="T27" fmla="*/ 282 h 345"/>
                <a:gd name="T28" fmla="*/ 10 w 148"/>
                <a:gd name="T29" fmla="*/ 289 h 345"/>
                <a:gd name="T30" fmla="*/ 4 w 148"/>
                <a:gd name="T31" fmla="*/ 301 h 345"/>
                <a:gd name="T32" fmla="*/ 10 w 148"/>
                <a:gd name="T33" fmla="*/ 315 h 345"/>
                <a:gd name="T34" fmla="*/ 18 w 148"/>
                <a:gd name="T35" fmla="*/ 311 h 345"/>
                <a:gd name="T36" fmla="*/ 26 w 148"/>
                <a:gd name="T37" fmla="*/ 307 h 345"/>
                <a:gd name="T38" fmla="*/ 35 w 148"/>
                <a:gd name="T39" fmla="*/ 304 h 345"/>
                <a:gd name="T40" fmla="*/ 43 w 148"/>
                <a:gd name="T41" fmla="*/ 301 h 345"/>
                <a:gd name="T42" fmla="*/ 52 w 148"/>
                <a:gd name="T43" fmla="*/ 300 h 345"/>
                <a:gd name="T44" fmla="*/ 61 w 148"/>
                <a:gd name="T45" fmla="*/ 299 h 345"/>
                <a:gd name="T46" fmla="*/ 70 w 148"/>
                <a:gd name="T47" fmla="*/ 298 h 345"/>
                <a:gd name="T48" fmla="*/ 79 w 148"/>
                <a:gd name="T49" fmla="*/ 299 h 345"/>
                <a:gd name="T50" fmla="*/ 88 w 148"/>
                <a:gd name="T51" fmla="*/ 300 h 345"/>
                <a:gd name="T52" fmla="*/ 96 w 148"/>
                <a:gd name="T53" fmla="*/ 303 h 345"/>
                <a:gd name="T54" fmla="*/ 104 w 148"/>
                <a:gd name="T55" fmla="*/ 307 h 345"/>
                <a:gd name="T56" fmla="*/ 112 w 148"/>
                <a:gd name="T57" fmla="*/ 312 h 345"/>
                <a:gd name="T58" fmla="*/ 120 w 148"/>
                <a:gd name="T59" fmla="*/ 318 h 345"/>
                <a:gd name="T60" fmla="*/ 126 w 148"/>
                <a:gd name="T61" fmla="*/ 325 h 345"/>
                <a:gd name="T62" fmla="*/ 133 w 148"/>
                <a:gd name="T63" fmla="*/ 334 h 345"/>
                <a:gd name="T64" fmla="*/ 138 w 148"/>
                <a:gd name="T65" fmla="*/ 345 h 3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48" h="345">
                  <a:moveTo>
                    <a:pt x="138" y="345"/>
                  </a:moveTo>
                  <a:lnTo>
                    <a:pt x="148" y="0"/>
                  </a:lnTo>
                  <a:lnTo>
                    <a:pt x="102" y="237"/>
                  </a:lnTo>
                  <a:lnTo>
                    <a:pt x="96" y="237"/>
                  </a:lnTo>
                  <a:lnTo>
                    <a:pt x="91" y="238"/>
                  </a:lnTo>
                  <a:lnTo>
                    <a:pt x="86" y="238"/>
                  </a:lnTo>
                  <a:lnTo>
                    <a:pt x="81" y="239"/>
                  </a:lnTo>
                  <a:lnTo>
                    <a:pt x="77" y="240"/>
                  </a:lnTo>
                  <a:lnTo>
                    <a:pt x="72" y="241"/>
                  </a:lnTo>
                  <a:lnTo>
                    <a:pt x="68" y="242"/>
                  </a:lnTo>
                  <a:lnTo>
                    <a:pt x="64" y="243"/>
                  </a:lnTo>
                  <a:lnTo>
                    <a:pt x="60" y="244"/>
                  </a:lnTo>
                  <a:lnTo>
                    <a:pt x="56" y="246"/>
                  </a:lnTo>
                  <a:lnTo>
                    <a:pt x="53" y="247"/>
                  </a:lnTo>
                  <a:lnTo>
                    <a:pt x="49" y="249"/>
                  </a:lnTo>
                  <a:lnTo>
                    <a:pt x="46" y="251"/>
                  </a:lnTo>
                  <a:lnTo>
                    <a:pt x="43" y="253"/>
                  </a:lnTo>
                  <a:lnTo>
                    <a:pt x="40" y="255"/>
                  </a:lnTo>
                  <a:lnTo>
                    <a:pt x="37" y="257"/>
                  </a:lnTo>
                  <a:lnTo>
                    <a:pt x="34" y="259"/>
                  </a:lnTo>
                  <a:lnTo>
                    <a:pt x="31" y="261"/>
                  </a:lnTo>
                  <a:lnTo>
                    <a:pt x="29" y="264"/>
                  </a:lnTo>
                  <a:lnTo>
                    <a:pt x="26" y="267"/>
                  </a:lnTo>
                  <a:lnTo>
                    <a:pt x="24" y="269"/>
                  </a:lnTo>
                  <a:lnTo>
                    <a:pt x="21" y="272"/>
                  </a:lnTo>
                  <a:lnTo>
                    <a:pt x="19" y="275"/>
                  </a:lnTo>
                  <a:lnTo>
                    <a:pt x="17" y="279"/>
                  </a:lnTo>
                  <a:lnTo>
                    <a:pt x="15" y="282"/>
                  </a:lnTo>
                  <a:lnTo>
                    <a:pt x="12" y="285"/>
                  </a:lnTo>
                  <a:lnTo>
                    <a:pt x="10" y="289"/>
                  </a:lnTo>
                  <a:lnTo>
                    <a:pt x="8" y="293"/>
                  </a:lnTo>
                  <a:lnTo>
                    <a:pt x="4" y="301"/>
                  </a:lnTo>
                  <a:lnTo>
                    <a:pt x="0" y="310"/>
                  </a:lnTo>
                  <a:lnTo>
                    <a:pt x="10" y="315"/>
                  </a:lnTo>
                  <a:lnTo>
                    <a:pt x="14" y="313"/>
                  </a:lnTo>
                  <a:lnTo>
                    <a:pt x="18" y="311"/>
                  </a:lnTo>
                  <a:lnTo>
                    <a:pt x="22" y="309"/>
                  </a:lnTo>
                  <a:lnTo>
                    <a:pt x="26" y="307"/>
                  </a:lnTo>
                  <a:lnTo>
                    <a:pt x="30" y="305"/>
                  </a:lnTo>
                  <a:lnTo>
                    <a:pt x="35" y="304"/>
                  </a:lnTo>
                  <a:lnTo>
                    <a:pt x="39" y="303"/>
                  </a:lnTo>
                  <a:lnTo>
                    <a:pt x="43" y="301"/>
                  </a:lnTo>
                  <a:lnTo>
                    <a:pt x="48" y="301"/>
                  </a:lnTo>
                  <a:lnTo>
                    <a:pt x="52" y="300"/>
                  </a:lnTo>
                  <a:lnTo>
                    <a:pt x="57" y="299"/>
                  </a:lnTo>
                  <a:lnTo>
                    <a:pt x="61" y="299"/>
                  </a:lnTo>
                  <a:lnTo>
                    <a:pt x="66" y="298"/>
                  </a:lnTo>
                  <a:lnTo>
                    <a:pt x="70" y="298"/>
                  </a:lnTo>
                  <a:lnTo>
                    <a:pt x="74" y="299"/>
                  </a:lnTo>
                  <a:lnTo>
                    <a:pt x="79" y="299"/>
                  </a:lnTo>
                  <a:lnTo>
                    <a:pt x="83" y="300"/>
                  </a:lnTo>
                  <a:lnTo>
                    <a:pt x="88" y="300"/>
                  </a:lnTo>
                  <a:lnTo>
                    <a:pt x="92" y="302"/>
                  </a:lnTo>
                  <a:lnTo>
                    <a:pt x="96" y="303"/>
                  </a:lnTo>
                  <a:lnTo>
                    <a:pt x="100" y="305"/>
                  </a:lnTo>
                  <a:lnTo>
                    <a:pt x="104" y="307"/>
                  </a:lnTo>
                  <a:lnTo>
                    <a:pt x="108" y="309"/>
                  </a:lnTo>
                  <a:lnTo>
                    <a:pt x="112" y="312"/>
                  </a:lnTo>
                  <a:lnTo>
                    <a:pt x="116" y="315"/>
                  </a:lnTo>
                  <a:lnTo>
                    <a:pt x="120" y="318"/>
                  </a:lnTo>
                  <a:lnTo>
                    <a:pt x="123" y="322"/>
                  </a:lnTo>
                  <a:lnTo>
                    <a:pt x="126" y="325"/>
                  </a:lnTo>
                  <a:lnTo>
                    <a:pt x="130" y="330"/>
                  </a:lnTo>
                  <a:lnTo>
                    <a:pt x="133" y="334"/>
                  </a:lnTo>
                  <a:lnTo>
                    <a:pt x="136" y="339"/>
                  </a:lnTo>
                  <a:lnTo>
                    <a:pt x="138" y="345"/>
                  </a:lnTo>
                  <a:close/>
                </a:path>
              </a:pathLst>
            </a:custGeom>
            <a:solidFill>
              <a:srgbClr val="D3975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47" name="Freeform 91"/>
            <p:cNvSpPr>
              <a:spLocks/>
            </p:cNvSpPr>
            <p:nvPr/>
          </p:nvSpPr>
          <p:spPr bwMode="auto">
            <a:xfrm>
              <a:off x="911" y="1610"/>
              <a:ext cx="234" cy="407"/>
            </a:xfrm>
            <a:custGeom>
              <a:avLst/>
              <a:gdLst>
                <a:gd name="T0" fmla="*/ 207 w 234"/>
                <a:gd name="T1" fmla="*/ 390 h 407"/>
                <a:gd name="T2" fmla="*/ 228 w 234"/>
                <a:gd name="T3" fmla="*/ 237 h 407"/>
                <a:gd name="T4" fmla="*/ 217 w 234"/>
                <a:gd name="T5" fmla="*/ 187 h 407"/>
                <a:gd name="T6" fmla="*/ 207 w 234"/>
                <a:gd name="T7" fmla="*/ 143 h 407"/>
                <a:gd name="T8" fmla="*/ 201 w 234"/>
                <a:gd name="T9" fmla="*/ 112 h 407"/>
                <a:gd name="T10" fmla="*/ 198 w 234"/>
                <a:gd name="T11" fmla="*/ 94 h 407"/>
                <a:gd name="T12" fmla="*/ 196 w 234"/>
                <a:gd name="T13" fmla="*/ 76 h 407"/>
                <a:gd name="T14" fmla="*/ 194 w 234"/>
                <a:gd name="T15" fmla="*/ 61 h 407"/>
                <a:gd name="T16" fmla="*/ 194 w 234"/>
                <a:gd name="T17" fmla="*/ 47 h 407"/>
                <a:gd name="T18" fmla="*/ 194 w 234"/>
                <a:gd name="T19" fmla="*/ 34 h 407"/>
                <a:gd name="T20" fmla="*/ 195 w 234"/>
                <a:gd name="T21" fmla="*/ 23 h 407"/>
                <a:gd name="T22" fmla="*/ 197 w 234"/>
                <a:gd name="T23" fmla="*/ 14 h 407"/>
                <a:gd name="T24" fmla="*/ 200 w 234"/>
                <a:gd name="T25" fmla="*/ 7 h 407"/>
                <a:gd name="T26" fmla="*/ 204 w 234"/>
                <a:gd name="T27" fmla="*/ 2 h 407"/>
                <a:gd name="T28" fmla="*/ 201 w 234"/>
                <a:gd name="T29" fmla="*/ 4 h 407"/>
                <a:gd name="T30" fmla="*/ 189 w 234"/>
                <a:gd name="T31" fmla="*/ 11 h 407"/>
                <a:gd name="T32" fmla="*/ 170 w 234"/>
                <a:gd name="T33" fmla="*/ 19 h 407"/>
                <a:gd name="T34" fmla="*/ 146 w 234"/>
                <a:gd name="T35" fmla="*/ 29 h 407"/>
                <a:gd name="T36" fmla="*/ 128 w 234"/>
                <a:gd name="T37" fmla="*/ 37 h 407"/>
                <a:gd name="T38" fmla="*/ 117 w 234"/>
                <a:gd name="T39" fmla="*/ 42 h 407"/>
                <a:gd name="T40" fmla="*/ 106 w 234"/>
                <a:gd name="T41" fmla="*/ 48 h 407"/>
                <a:gd name="T42" fmla="*/ 96 w 234"/>
                <a:gd name="T43" fmla="*/ 55 h 407"/>
                <a:gd name="T44" fmla="*/ 86 w 234"/>
                <a:gd name="T45" fmla="*/ 62 h 407"/>
                <a:gd name="T46" fmla="*/ 77 w 234"/>
                <a:gd name="T47" fmla="*/ 72 h 407"/>
                <a:gd name="T48" fmla="*/ 69 w 234"/>
                <a:gd name="T49" fmla="*/ 82 h 407"/>
                <a:gd name="T50" fmla="*/ 62 w 234"/>
                <a:gd name="T51" fmla="*/ 95 h 407"/>
                <a:gd name="T52" fmla="*/ 56 w 234"/>
                <a:gd name="T53" fmla="*/ 110 h 407"/>
                <a:gd name="T54" fmla="*/ 51 w 234"/>
                <a:gd name="T55" fmla="*/ 127 h 407"/>
                <a:gd name="T56" fmla="*/ 0 w 234"/>
                <a:gd name="T57" fmla="*/ 331 h 407"/>
                <a:gd name="T58" fmla="*/ 23 w 234"/>
                <a:gd name="T59" fmla="*/ 344 h 407"/>
                <a:gd name="T60" fmla="*/ 47 w 234"/>
                <a:gd name="T61" fmla="*/ 358 h 407"/>
                <a:gd name="T62" fmla="*/ 71 w 234"/>
                <a:gd name="T63" fmla="*/ 371 h 407"/>
                <a:gd name="T64" fmla="*/ 83 w 234"/>
                <a:gd name="T65" fmla="*/ 377 h 407"/>
                <a:gd name="T66" fmla="*/ 96 w 234"/>
                <a:gd name="T67" fmla="*/ 383 h 407"/>
                <a:gd name="T68" fmla="*/ 109 w 234"/>
                <a:gd name="T69" fmla="*/ 388 h 407"/>
                <a:gd name="T70" fmla="*/ 122 w 234"/>
                <a:gd name="T71" fmla="*/ 392 h 407"/>
                <a:gd name="T72" fmla="*/ 135 w 234"/>
                <a:gd name="T73" fmla="*/ 397 h 407"/>
                <a:gd name="T74" fmla="*/ 149 w 234"/>
                <a:gd name="T75" fmla="*/ 400 h 407"/>
                <a:gd name="T76" fmla="*/ 163 w 234"/>
                <a:gd name="T77" fmla="*/ 403 h 407"/>
                <a:gd name="T78" fmla="*/ 178 w 234"/>
                <a:gd name="T79" fmla="*/ 405 h 407"/>
                <a:gd name="T80" fmla="*/ 192 w 234"/>
                <a:gd name="T81" fmla="*/ 406 h 407"/>
                <a:gd name="T82" fmla="*/ 208 w 234"/>
                <a:gd name="T83" fmla="*/ 407 h 4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234" h="407">
                  <a:moveTo>
                    <a:pt x="208" y="407"/>
                  </a:moveTo>
                  <a:lnTo>
                    <a:pt x="207" y="390"/>
                  </a:lnTo>
                  <a:lnTo>
                    <a:pt x="234" y="263"/>
                  </a:lnTo>
                  <a:lnTo>
                    <a:pt x="228" y="237"/>
                  </a:lnTo>
                  <a:lnTo>
                    <a:pt x="222" y="212"/>
                  </a:lnTo>
                  <a:lnTo>
                    <a:pt x="217" y="187"/>
                  </a:lnTo>
                  <a:lnTo>
                    <a:pt x="212" y="165"/>
                  </a:lnTo>
                  <a:lnTo>
                    <a:pt x="207" y="143"/>
                  </a:lnTo>
                  <a:lnTo>
                    <a:pt x="203" y="122"/>
                  </a:lnTo>
                  <a:lnTo>
                    <a:pt x="201" y="112"/>
                  </a:lnTo>
                  <a:lnTo>
                    <a:pt x="200" y="103"/>
                  </a:lnTo>
                  <a:lnTo>
                    <a:pt x="198" y="94"/>
                  </a:lnTo>
                  <a:lnTo>
                    <a:pt x="197" y="85"/>
                  </a:lnTo>
                  <a:lnTo>
                    <a:pt x="196" y="76"/>
                  </a:lnTo>
                  <a:lnTo>
                    <a:pt x="195" y="68"/>
                  </a:lnTo>
                  <a:lnTo>
                    <a:pt x="194" y="61"/>
                  </a:lnTo>
                  <a:lnTo>
                    <a:pt x="194" y="54"/>
                  </a:lnTo>
                  <a:lnTo>
                    <a:pt x="194" y="47"/>
                  </a:lnTo>
                  <a:lnTo>
                    <a:pt x="193" y="40"/>
                  </a:lnTo>
                  <a:lnTo>
                    <a:pt x="194" y="34"/>
                  </a:lnTo>
                  <a:lnTo>
                    <a:pt x="194" y="29"/>
                  </a:lnTo>
                  <a:lnTo>
                    <a:pt x="195" y="23"/>
                  </a:lnTo>
                  <a:lnTo>
                    <a:pt x="196" y="19"/>
                  </a:lnTo>
                  <a:lnTo>
                    <a:pt x="197" y="14"/>
                  </a:lnTo>
                  <a:lnTo>
                    <a:pt x="199" y="11"/>
                  </a:lnTo>
                  <a:lnTo>
                    <a:pt x="200" y="7"/>
                  </a:lnTo>
                  <a:lnTo>
                    <a:pt x="202" y="5"/>
                  </a:lnTo>
                  <a:lnTo>
                    <a:pt x="204" y="2"/>
                  </a:lnTo>
                  <a:lnTo>
                    <a:pt x="207" y="0"/>
                  </a:lnTo>
                  <a:lnTo>
                    <a:pt x="201" y="4"/>
                  </a:lnTo>
                  <a:lnTo>
                    <a:pt x="195" y="8"/>
                  </a:lnTo>
                  <a:lnTo>
                    <a:pt x="189" y="11"/>
                  </a:lnTo>
                  <a:lnTo>
                    <a:pt x="183" y="14"/>
                  </a:lnTo>
                  <a:lnTo>
                    <a:pt x="170" y="19"/>
                  </a:lnTo>
                  <a:lnTo>
                    <a:pt x="158" y="24"/>
                  </a:lnTo>
                  <a:lnTo>
                    <a:pt x="146" y="29"/>
                  </a:lnTo>
                  <a:lnTo>
                    <a:pt x="134" y="34"/>
                  </a:lnTo>
                  <a:lnTo>
                    <a:pt x="128" y="37"/>
                  </a:lnTo>
                  <a:lnTo>
                    <a:pt x="122" y="39"/>
                  </a:lnTo>
                  <a:lnTo>
                    <a:pt x="117" y="42"/>
                  </a:lnTo>
                  <a:lnTo>
                    <a:pt x="111" y="45"/>
                  </a:lnTo>
                  <a:lnTo>
                    <a:pt x="106" y="48"/>
                  </a:lnTo>
                  <a:lnTo>
                    <a:pt x="101" y="51"/>
                  </a:lnTo>
                  <a:lnTo>
                    <a:pt x="96" y="55"/>
                  </a:lnTo>
                  <a:lnTo>
                    <a:pt x="91" y="58"/>
                  </a:lnTo>
                  <a:lnTo>
                    <a:pt x="86" y="62"/>
                  </a:lnTo>
                  <a:lnTo>
                    <a:pt x="82" y="67"/>
                  </a:lnTo>
                  <a:lnTo>
                    <a:pt x="77" y="72"/>
                  </a:lnTo>
                  <a:lnTo>
                    <a:pt x="73" y="77"/>
                  </a:lnTo>
                  <a:lnTo>
                    <a:pt x="69" y="82"/>
                  </a:lnTo>
                  <a:lnTo>
                    <a:pt x="66" y="88"/>
                  </a:lnTo>
                  <a:lnTo>
                    <a:pt x="62" y="95"/>
                  </a:lnTo>
                  <a:lnTo>
                    <a:pt x="59" y="102"/>
                  </a:lnTo>
                  <a:lnTo>
                    <a:pt x="56" y="110"/>
                  </a:lnTo>
                  <a:lnTo>
                    <a:pt x="53" y="118"/>
                  </a:lnTo>
                  <a:lnTo>
                    <a:pt x="51" y="127"/>
                  </a:lnTo>
                  <a:lnTo>
                    <a:pt x="49" y="136"/>
                  </a:lnTo>
                  <a:lnTo>
                    <a:pt x="0" y="331"/>
                  </a:lnTo>
                  <a:lnTo>
                    <a:pt x="11" y="338"/>
                  </a:lnTo>
                  <a:lnTo>
                    <a:pt x="23" y="344"/>
                  </a:lnTo>
                  <a:lnTo>
                    <a:pt x="35" y="351"/>
                  </a:lnTo>
                  <a:lnTo>
                    <a:pt x="47" y="358"/>
                  </a:lnTo>
                  <a:lnTo>
                    <a:pt x="59" y="365"/>
                  </a:lnTo>
                  <a:lnTo>
                    <a:pt x="71" y="371"/>
                  </a:lnTo>
                  <a:lnTo>
                    <a:pt x="77" y="374"/>
                  </a:lnTo>
                  <a:lnTo>
                    <a:pt x="83" y="377"/>
                  </a:lnTo>
                  <a:lnTo>
                    <a:pt x="89" y="380"/>
                  </a:lnTo>
                  <a:lnTo>
                    <a:pt x="96" y="383"/>
                  </a:lnTo>
                  <a:lnTo>
                    <a:pt x="102" y="385"/>
                  </a:lnTo>
                  <a:lnTo>
                    <a:pt x="109" y="388"/>
                  </a:lnTo>
                  <a:lnTo>
                    <a:pt x="115" y="390"/>
                  </a:lnTo>
                  <a:lnTo>
                    <a:pt x="122" y="392"/>
                  </a:lnTo>
                  <a:lnTo>
                    <a:pt x="129" y="395"/>
                  </a:lnTo>
                  <a:lnTo>
                    <a:pt x="135" y="397"/>
                  </a:lnTo>
                  <a:lnTo>
                    <a:pt x="142" y="399"/>
                  </a:lnTo>
                  <a:lnTo>
                    <a:pt x="149" y="400"/>
                  </a:lnTo>
                  <a:lnTo>
                    <a:pt x="156" y="402"/>
                  </a:lnTo>
                  <a:lnTo>
                    <a:pt x="163" y="403"/>
                  </a:lnTo>
                  <a:lnTo>
                    <a:pt x="170" y="404"/>
                  </a:lnTo>
                  <a:lnTo>
                    <a:pt x="178" y="405"/>
                  </a:lnTo>
                  <a:lnTo>
                    <a:pt x="185" y="406"/>
                  </a:lnTo>
                  <a:lnTo>
                    <a:pt x="192" y="406"/>
                  </a:lnTo>
                  <a:lnTo>
                    <a:pt x="200" y="407"/>
                  </a:lnTo>
                  <a:lnTo>
                    <a:pt x="208" y="407"/>
                  </a:lnTo>
                  <a:close/>
                </a:path>
              </a:pathLst>
            </a:custGeom>
            <a:solidFill>
              <a:srgbClr val="54608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48" name="Freeform 92"/>
            <p:cNvSpPr>
              <a:spLocks/>
            </p:cNvSpPr>
            <p:nvPr/>
          </p:nvSpPr>
          <p:spPr bwMode="auto">
            <a:xfrm>
              <a:off x="1084" y="1871"/>
              <a:ext cx="45" cy="142"/>
            </a:xfrm>
            <a:custGeom>
              <a:avLst/>
              <a:gdLst>
                <a:gd name="T0" fmla="*/ 45 w 45"/>
                <a:gd name="T1" fmla="*/ 0 h 142"/>
                <a:gd name="T2" fmla="*/ 41 w 45"/>
                <a:gd name="T3" fmla="*/ 142 h 142"/>
                <a:gd name="T4" fmla="*/ 0 w 45"/>
                <a:gd name="T5" fmla="*/ 140 h 142"/>
                <a:gd name="T6" fmla="*/ 45 w 45"/>
                <a:gd name="T7" fmla="*/ 0 h 142"/>
              </a:gdLst>
              <a:ahLst/>
              <a:cxnLst>
                <a:cxn ang="0">
                  <a:pos x="T0" y="T1"/>
                </a:cxn>
                <a:cxn ang="0">
                  <a:pos x="T2" y="T3"/>
                </a:cxn>
                <a:cxn ang="0">
                  <a:pos x="T4" y="T5"/>
                </a:cxn>
                <a:cxn ang="0">
                  <a:pos x="T6" y="T7"/>
                </a:cxn>
              </a:cxnLst>
              <a:rect l="0" t="0" r="r" b="b"/>
              <a:pathLst>
                <a:path w="45" h="142">
                  <a:moveTo>
                    <a:pt x="45" y="0"/>
                  </a:moveTo>
                  <a:lnTo>
                    <a:pt x="41" y="142"/>
                  </a:lnTo>
                  <a:lnTo>
                    <a:pt x="0" y="140"/>
                  </a:lnTo>
                  <a:lnTo>
                    <a:pt x="45" y="0"/>
                  </a:lnTo>
                  <a:close/>
                </a:path>
              </a:pathLst>
            </a:custGeom>
            <a:solidFill>
              <a:srgbClr val="3F4A6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sp>
          <p:nvSpPr>
            <p:cNvPr id="249" name="Freeform 93"/>
            <p:cNvSpPr>
              <a:spLocks/>
            </p:cNvSpPr>
            <p:nvPr/>
          </p:nvSpPr>
          <p:spPr bwMode="auto">
            <a:xfrm>
              <a:off x="905" y="1904"/>
              <a:ext cx="223" cy="114"/>
            </a:xfrm>
            <a:custGeom>
              <a:avLst/>
              <a:gdLst>
                <a:gd name="T0" fmla="*/ 0 w 223"/>
                <a:gd name="T1" fmla="*/ 34 h 114"/>
                <a:gd name="T2" fmla="*/ 14 w 223"/>
                <a:gd name="T3" fmla="*/ 43 h 114"/>
                <a:gd name="T4" fmla="*/ 29 w 223"/>
                <a:gd name="T5" fmla="*/ 51 h 114"/>
                <a:gd name="T6" fmla="*/ 42 w 223"/>
                <a:gd name="T7" fmla="*/ 60 h 114"/>
                <a:gd name="T8" fmla="*/ 56 w 223"/>
                <a:gd name="T9" fmla="*/ 67 h 114"/>
                <a:gd name="T10" fmla="*/ 69 w 223"/>
                <a:gd name="T11" fmla="*/ 75 h 114"/>
                <a:gd name="T12" fmla="*/ 82 w 223"/>
                <a:gd name="T13" fmla="*/ 82 h 114"/>
                <a:gd name="T14" fmla="*/ 89 w 223"/>
                <a:gd name="T15" fmla="*/ 85 h 114"/>
                <a:gd name="T16" fmla="*/ 95 w 223"/>
                <a:gd name="T17" fmla="*/ 88 h 114"/>
                <a:gd name="T18" fmla="*/ 102 w 223"/>
                <a:gd name="T19" fmla="*/ 91 h 114"/>
                <a:gd name="T20" fmla="*/ 108 w 223"/>
                <a:gd name="T21" fmla="*/ 94 h 114"/>
                <a:gd name="T22" fmla="*/ 115 w 223"/>
                <a:gd name="T23" fmla="*/ 97 h 114"/>
                <a:gd name="T24" fmla="*/ 121 w 223"/>
                <a:gd name="T25" fmla="*/ 99 h 114"/>
                <a:gd name="T26" fmla="*/ 128 w 223"/>
                <a:gd name="T27" fmla="*/ 102 h 114"/>
                <a:gd name="T28" fmla="*/ 135 w 223"/>
                <a:gd name="T29" fmla="*/ 104 h 114"/>
                <a:gd name="T30" fmla="*/ 141 w 223"/>
                <a:gd name="T31" fmla="*/ 106 h 114"/>
                <a:gd name="T32" fmla="*/ 148 w 223"/>
                <a:gd name="T33" fmla="*/ 107 h 114"/>
                <a:gd name="T34" fmla="*/ 155 w 223"/>
                <a:gd name="T35" fmla="*/ 109 h 114"/>
                <a:gd name="T36" fmla="*/ 162 w 223"/>
                <a:gd name="T37" fmla="*/ 110 h 114"/>
                <a:gd name="T38" fmla="*/ 169 w 223"/>
                <a:gd name="T39" fmla="*/ 112 h 114"/>
                <a:gd name="T40" fmla="*/ 177 w 223"/>
                <a:gd name="T41" fmla="*/ 113 h 114"/>
                <a:gd name="T42" fmla="*/ 184 w 223"/>
                <a:gd name="T43" fmla="*/ 113 h 114"/>
                <a:gd name="T44" fmla="*/ 191 w 223"/>
                <a:gd name="T45" fmla="*/ 114 h 114"/>
                <a:gd name="T46" fmla="*/ 199 w 223"/>
                <a:gd name="T47" fmla="*/ 114 h 114"/>
                <a:gd name="T48" fmla="*/ 207 w 223"/>
                <a:gd name="T49" fmla="*/ 114 h 114"/>
                <a:gd name="T50" fmla="*/ 215 w 223"/>
                <a:gd name="T51" fmla="*/ 114 h 114"/>
                <a:gd name="T52" fmla="*/ 223 w 223"/>
                <a:gd name="T53" fmla="*/ 114 h 114"/>
                <a:gd name="T54" fmla="*/ 219 w 223"/>
                <a:gd name="T55" fmla="*/ 80 h 114"/>
                <a:gd name="T56" fmla="*/ 204 w 223"/>
                <a:gd name="T57" fmla="*/ 76 h 114"/>
                <a:gd name="T58" fmla="*/ 190 w 223"/>
                <a:gd name="T59" fmla="*/ 72 h 114"/>
                <a:gd name="T60" fmla="*/ 176 w 223"/>
                <a:gd name="T61" fmla="*/ 69 h 114"/>
                <a:gd name="T62" fmla="*/ 162 w 223"/>
                <a:gd name="T63" fmla="*/ 65 h 114"/>
                <a:gd name="T64" fmla="*/ 150 w 223"/>
                <a:gd name="T65" fmla="*/ 61 h 114"/>
                <a:gd name="T66" fmla="*/ 137 w 223"/>
                <a:gd name="T67" fmla="*/ 57 h 114"/>
                <a:gd name="T68" fmla="*/ 125 w 223"/>
                <a:gd name="T69" fmla="*/ 53 h 114"/>
                <a:gd name="T70" fmla="*/ 113 w 223"/>
                <a:gd name="T71" fmla="*/ 49 h 114"/>
                <a:gd name="T72" fmla="*/ 101 w 223"/>
                <a:gd name="T73" fmla="*/ 44 h 114"/>
                <a:gd name="T74" fmla="*/ 90 w 223"/>
                <a:gd name="T75" fmla="*/ 39 h 114"/>
                <a:gd name="T76" fmla="*/ 78 w 223"/>
                <a:gd name="T77" fmla="*/ 33 h 114"/>
                <a:gd name="T78" fmla="*/ 66 w 223"/>
                <a:gd name="T79" fmla="*/ 28 h 114"/>
                <a:gd name="T80" fmla="*/ 53 w 223"/>
                <a:gd name="T81" fmla="*/ 21 h 114"/>
                <a:gd name="T82" fmla="*/ 41 w 223"/>
                <a:gd name="T83" fmla="*/ 15 h 114"/>
                <a:gd name="T84" fmla="*/ 28 w 223"/>
                <a:gd name="T85" fmla="*/ 8 h 114"/>
                <a:gd name="T86" fmla="*/ 14 w 223"/>
                <a:gd name="T87" fmla="*/ 0 h 114"/>
                <a:gd name="T88" fmla="*/ 0 w 223"/>
                <a:gd name="T89" fmla="*/ 34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223" h="114">
                  <a:moveTo>
                    <a:pt x="0" y="34"/>
                  </a:moveTo>
                  <a:lnTo>
                    <a:pt x="14" y="43"/>
                  </a:lnTo>
                  <a:lnTo>
                    <a:pt x="29" y="51"/>
                  </a:lnTo>
                  <a:lnTo>
                    <a:pt x="42" y="60"/>
                  </a:lnTo>
                  <a:lnTo>
                    <a:pt x="56" y="67"/>
                  </a:lnTo>
                  <a:lnTo>
                    <a:pt x="69" y="75"/>
                  </a:lnTo>
                  <a:lnTo>
                    <a:pt x="82" y="82"/>
                  </a:lnTo>
                  <a:lnTo>
                    <a:pt x="89" y="85"/>
                  </a:lnTo>
                  <a:lnTo>
                    <a:pt x="95" y="88"/>
                  </a:lnTo>
                  <a:lnTo>
                    <a:pt x="102" y="91"/>
                  </a:lnTo>
                  <a:lnTo>
                    <a:pt x="108" y="94"/>
                  </a:lnTo>
                  <a:lnTo>
                    <a:pt x="115" y="97"/>
                  </a:lnTo>
                  <a:lnTo>
                    <a:pt x="121" y="99"/>
                  </a:lnTo>
                  <a:lnTo>
                    <a:pt x="128" y="102"/>
                  </a:lnTo>
                  <a:lnTo>
                    <a:pt x="135" y="104"/>
                  </a:lnTo>
                  <a:lnTo>
                    <a:pt x="141" y="106"/>
                  </a:lnTo>
                  <a:lnTo>
                    <a:pt x="148" y="107"/>
                  </a:lnTo>
                  <a:lnTo>
                    <a:pt x="155" y="109"/>
                  </a:lnTo>
                  <a:lnTo>
                    <a:pt x="162" y="110"/>
                  </a:lnTo>
                  <a:lnTo>
                    <a:pt x="169" y="112"/>
                  </a:lnTo>
                  <a:lnTo>
                    <a:pt x="177" y="113"/>
                  </a:lnTo>
                  <a:lnTo>
                    <a:pt x="184" y="113"/>
                  </a:lnTo>
                  <a:lnTo>
                    <a:pt x="191" y="114"/>
                  </a:lnTo>
                  <a:lnTo>
                    <a:pt x="199" y="114"/>
                  </a:lnTo>
                  <a:lnTo>
                    <a:pt x="207" y="114"/>
                  </a:lnTo>
                  <a:lnTo>
                    <a:pt x="215" y="114"/>
                  </a:lnTo>
                  <a:lnTo>
                    <a:pt x="223" y="114"/>
                  </a:lnTo>
                  <a:lnTo>
                    <a:pt x="219" y="80"/>
                  </a:lnTo>
                  <a:lnTo>
                    <a:pt x="204" y="76"/>
                  </a:lnTo>
                  <a:lnTo>
                    <a:pt x="190" y="72"/>
                  </a:lnTo>
                  <a:lnTo>
                    <a:pt x="176" y="69"/>
                  </a:lnTo>
                  <a:lnTo>
                    <a:pt x="162" y="65"/>
                  </a:lnTo>
                  <a:lnTo>
                    <a:pt x="150" y="61"/>
                  </a:lnTo>
                  <a:lnTo>
                    <a:pt x="137" y="57"/>
                  </a:lnTo>
                  <a:lnTo>
                    <a:pt x="125" y="53"/>
                  </a:lnTo>
                  <a:lnTo>
                    <a:pt x="113" y="49"/>
                  </a:lnTo>
                  <a:lnTo>
                    <a:pt x="101" y="44"/>
                  </a:lnTo>
                  <a:lnTo>
                    <a:pt x="90" y="39"/>
                  </a:lnTo>
                  <a:lnTo>
                    <a:pt x="78" y="33"/>
                  </a:lnTo>
                  <a:lnTo>
                    <a:pt x="66" y="28"/>
                  </a:lnTo>
                  <a:lnTo>
                    <a:pt x="53" y="21"/>
                  </a:lnTo>
                  <a:lnTo>
                    <a:pt x="41" y="15"/>
                  </a:lnTo>
                  <a:lnTo>
                    <a:pt x="28" y="8"/>
                  </a:lnTo>
                  <a:lnTo>
                    <a:pt x="14" y="0"/>
                  </a:lnTo>
                  <a:lnTo>
                    <a:pt x="0" y="34"/>
                  </a:lnTo>
                  <a:close/>
                </a:path>
              </a:pathLst>
            </a:custGeom>
            <a:solidFill>
              <a:srgbClr val="3F4A64"/>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dirty="0"/>
            </a:p>
          </p:txBody>
        </p:sp>
      </p:grpSp>
      <p:pic>
        <p:nvPicPr>
          <p:cNvPr id="2" name="Cooper"/>
          <p:cNvPicPr>
            <a:picLocks noChangeAspect="1"/>
          </p:cNvPicPr>
          <p:nvPr>
            <p:custDataLst>
              <p:tags r:id="rId2"/>
            </p:custDataLst>
          </p:nvPr>
        </p:nvPicPr>
        <p:blipFill>
          <a:blip r:embed="rId6" cstate="print">
            <a:extLst>
              <a:ext uri="{28A0092B-C50C-407E-A947-70E740481C1C}">
                <a14:useLocalDpi xmlns:a14="http://schemas.microsoft.com/office/drawing/2010/main" val="0"/>
              </a:ext>
            </a:extLst>
          </a:blip>
          <a:stretch>
            <a:fillRect/>
          </a:stretch>
        </p:blipFill>
        <p:spPr>
          <a:xfrm>
            <a:off x="3748123" y="1600200"/>
            <a:ext cx="2451895" cy="5143500"/>
          </a:xfrm>
          <a:prstGeom prst="rect">
            <a:avLst/>
          </a:prstGeom>
          <a:effectLst>
            <a:outerShdw blurRad="139700" dist="50800" dir="2400000" sx="101000" sy="101000" algn="tl" rotWithShape="0">
              <a:prstClr val="black">
                <a:alpha val="92000"/>
              </a:prstClr>
            </a:outerShdw>
          </a:effectLst>
        </p:spPr>
      </p:pic>
    </p:spTree>
    <p:custDataLst>
      <p:tags r:id="rId1"/>
    </p:custDataLst>
    <p:extLst>
      <p:ext uri="{BB962C8B-B14F-4D97-AF65-F5344CB8AC3E}">
        <p14:creationId xmlns:p14="http://schemas.microsoft.com/office/powerpoint/2010/main" val="19274896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79412" y="1447800"/>
            <a:ext cx="11658600" cy="4062651"/>
          </a:xfrm>
          <a:prstGeom prst="rect">
            <a:avLst/>
          </a:prstGeom>
          <a:noFill/>
        </p:spPr>
        <p:txBody>
          <a:bodyPr wrap="square" rtlCol="0">
            <a:spAutoFit/>
          </a:bodyPr>
          <a:lstStyle/>
          <a:p>
            <a:pPr marL="342900" indent="-342900">
              <a:buFont typeface="Arial" panose="020B0604020202020204" pitchFamily="34" charset="0"/>
              <a:buChar char="•"/>
            </a:pPr>
            <a:r>
              <a:rPr lang="en-US" b="1" dirty="0" smtClean="0"/>
              <a:t>Analyze your audience</a:t>
            </a:r>
          </a:p>
          <a:p>
            <a:pPr marL="952393" lvl="1" indent="-342900">
              <a:buFont typeface="Arial" panose="020B0604020202020204" pitchFamily="34" charset="0"/>
              <a:buChar char="•"/>
            </a:pPr>
            <a:r>
              <a:rPr lang="en-US" sz="1800" dirty="0" smtClean="0"/>
              <a:t>Don’t tell a fantasy story to an audience that likes only non-fiction</a:t>
            </a:r>
          </a:p>
          <a:p>
            <a:pPr marL="342900" indent="-342900">
              <a:buFont typeface="Arial" panose="020B0604020202020204" pitchFamily="34" charset="0"/>
              <a:buChar char="•"/>
            </a:pPr>
            <a:r>
              <a:rPr lang="en-US" b="1" dirty="0" smtClean="0"/>
              <a:t>Create a main character your audience can relate to</a:t>
            </a:r>
          </a:p>
          <a:p>
            <a:pPr marL="342900" indent="-342900">
              <a:buFont typeface="Arial" panose="020B0604020202020204" pitchFamily="34" charset="0"/>
              <a:buChar char="•"/>
            </a:pPr>
            <a:r>
              <a:rPr lang="en-US" b="1" dirty="0" smtClean="0"/>
              <a:t>Weave your training points into your story</a:t>
            </a:r>
          </a:p>
          <a:p>
            <a:pPr marL="952393" lvl="1" indent="-342900">
              <a:buFont typeface="Arial" panose="020B0604020202020204" pitchFamily="34" charset="0"/>
              <a:buChar char="•"/>
            </a:pPr>
            <a:r>
              <a:rPr lang="en-US" sz="1800" dirty="0" smtClean="0"/>
              <a:t>You can use training points as part of your story outline</a:t>
            </a:r>
          </a:p>
          <a:p>
            <a:pPr marL="952393" lvl="1" indent="-342900">
              <a:buFont typeface="Arial" panose="020B0604020202020204" pitchFamily="34" charset="0"/>
              <a:buChar char="•"/>
            </a:pPr>
            <a:r>
              <a:rPr lang="en-US" sz="1800" dirty="0" smtClean="0"/>
              <a:t>Can be revealed as experiences for your main character</a:t>
            </a:r>
          </a:p>
          <a:p>
            <a:pPr marL="342900" indent="-342900">
              <a:buFont typeface="Arial" panose="020B0604020202020204" pitchFamily="34" charset="0"/>
              <a:buChar char="•"/>
            </a:pPr>
            <a:r>
              <a:rPr lang="en-US" b="1" dirty="0" smtClean="0"/>
              <a:t>Include conflict to keep learner engaged</a:t>
            </a:r>
          </a:p>
          <a:p>
            <a:pPr marL="952393" lvl="1" indent="-342900">
              <a:buFont typeface="Arial" panose="020B0604020202020204" pitchFamily="34" charset="0"/>
              <a:buChar char="•"/>
            </a:pPr>
            <a:r>
              <a:rPr lang="en-US" sz="1800" dirty="0" smtClean="0"/>
              <a:t>Increases emotional content in narrative</a:t>
            </a:r>
          </a:p>
          <a:p>
            <a:pPr marL="952393" lvl="1" indent="-342900">
              <a:buFont typeface="Arial" panose="020B0604020202020204" pitchFamily="34" charset="0"/>
              <a:buChar char="•"/>
            </a:pPr>
            <a:r>
              <a:rPr lang="en-US" sz="1800" dirty="0" smtClean="0"/>
              <a:t>Relate the conflict to at least one learning point if possible</a:t>
            </a:r>
          </a:p>
          <a:p>
            <a:pPr marL="342900" indent="-342900">
              <a:buFont typeface="Arial" panose="020B0604020202020204" pitchFamily="34" charset="0"/>
              <a:buChar char="•"/>
            </a:pPr>
            <a:r>
              <a:rPr lang="en-US" b="1" dirty="0" smtClean="0"/>
              <a:t>Resolve the conflict </a:t>
            </a:r>
          </a:p>
          <a:p>
            <a:pPr marL="952393" lvl="1" indent="-342900">
              <a:buFont typeface="Arial" panose="020B0604020202020204" pitchFamily="34" charset="0"/>
              <a:buChar char="•"/>
            </a:pPr>
            <a:r>
              <a:rPr lang="en-US" sz="1800" dirty="0" smtClean="0"/>
              <a:t>Touch on learning points as part of the solution </a:t>
            </a:r>
          </a:p>
          <a:p>
            <a:pPr marL="342900" indent="-342900">
              <a:buFont typeface="Arial" panose="020B0604020202020204" pitchFamily="34" charset="0"/>
              <a:buChar char="•"/>
            </a:pPr>
            <a:r>
              <a:rPr lang="en-US" b="1" dirty="0" smtClean="0"/>
              <a:t>Include </a:t>
            </a:r>
            <a:r>
              <a:rPr lang="en-US" b="1" dirty="0" smtClean="0"/>
              <a:t>audience participation if possible</a:t>
            </a:r>
          </a:p>
        </p:txBody>
      </p:sp>
      <p:sp>
        <p:nvSpPr>
          <p:cNvPr id="3" name="TextBox 2"/>
          <p:cNvSpPr txBox="1"/>
          <p:nvPr/>
        </p:nvSpPr>
        <p:spPr>
          <a:xfrm>
            <a:off x="379412" y="457200"/>
            <a:ext cx="8743099" cy="707886"/>
          </a:xfrm>
          <a:prstGeom prst="rect">
            <a:avLst/>
          </a:prstGeom>
          <a:noFill/>
        </p:spPr>
        <p:txBody>
          <a:bodyPr wrap="none" rtlCol="0">
            <a:spAutoFit/>
          </a:bodyPr>
          <a:lstStyle/>
          <a:p>
            <a:r>
              <a:rPr lang="en-US" sz="4000" b="1" dirty="0" smtClean="0"/>
              <a:t>Including Narrative in Your Training</a:t>
            </a:r>
            <a:endParaRPr lang="en-US" sz="4000" b="1" dirty="0"/>
          </a:p>
        </p:txBody>
      </p:sp>
    </p:spTree>
    <p:custDataLst>
      <p:tags r:id="rId1"/>
    </p:custDataLst>
    <p:extLst>
      <p:ext uri="{BB962C8B-B14F-4D97-AF65-F5344CB8AC3E}">
        <p14:creationId xmlns:p14="http://schemas.microsoft.com/office/powerpoint/2010/main" val="27768538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32691" y="381000"/>
            <a:ext cx="12027652" cy="707886"/>
          </a:xfrm>
          <a:prstGeom prst="rect">
            <a:avLst/>
          </a:prstGeom>
          <a:noFill/>
        </p:spPr>
        <p:txBody>
          <a:bodyPr wrap="none" rtlCol="0">
            <a:spAutoFit/>
          </a:bodyPr>
          <a:lstStyle/>
          <a:p>
            <a:r>
              <a:rPr lang="en-US" sz="4000" b="1" dirty="0" smtClean="0"/>
              <a:t>Examples of Audience Participation in Narrative</a:t>
            </a:r>
            <a:endParaRPr lang="en-US" sz="4000" b="1" dirty="0"/>
          </a:p>
        </p:txBody>
      </p:sp>
      <p:sp>
        <p:nvSpPr>
          <p:cNvPr id="3" name="TextBox 2"/>
          <p:cNvSpPr txBox="1"/>
          <p:nvPr/>
        </p:nvSpPr>
        <p:spPr>
          <a:xfrm>
            <a:off x="379412" y="1447800"/>
            <a:ext cx="11658600" cy="3785652"/>
          </a:xfrm>
          <a:prstGeom prst="rect">
            <a:avLst/>
          </a:prstGeom>
          <a:noFill/>
        </p:spPr>
        <p:txBody>
          <a:bodyPr wrap="square" rtlCol="0">
            <a:spAutoFit/>
          </a:bodyPr>
          <a:lstStyle/>
          <a:p>
            <a:pPr marL="571500" indent="-571500">
              <a:buFont typeface="Arial" panose="020B0604020202020204" pitchFamily="34" charset="0"/>
              <a:buChar char="•"/>
            </a:pPr>
            <a:r>
              <a:rPr lang="en-US" sz="3600" b="1" dirty="0" smtClean="0"/>
              <a:t>Overarching story</a:t>
            </a:r>
          </a:p>
          <a:p>
            <a:pPr marL="1180993" lvl="1" indent="-571500">
              <a:buFont typeface="Arial" panose="020B0604020202020204" pitchFamily="34" charset="0"/>
              <a:buChar char="•"/>
            </a:pPr>
            <a:r>
              <a:rPr lang="en-US" sz="2800" dirty="0" smtClean="0"/>
              <a:t>Story serves as vehicle for training, but doesn’t directly address points</a:t>
            </a:r>
          </a:p>
          <a:p>
            <a:pPr marL="1180993" lvl="1" indent="-571500">
              <a:buFont typeface="Arial" panose="020B0604020202020204" pitchFamily="34" charset="0"/>
              <a:buChar char="•"/>
            </a:pPr>
            <a:r>
              <a:rPr lang="en-US" sz="2800" dirty="0" smtClean="0"/>
              <a:t>Trainee’s answers affect the outcome of the story, but not the story </a:t>
            </a:r>
            <a:r>
              <a:rPr lang="en-US" sz="2800" dirty="0" smtClean="0"/>
              <a:t>itself</a:t>
            </a:r>
          </a:p>
          <a:p>
            <a:pPr marL="571500" indent="-571500">
              <a:buFont typeface="Arial" panose="020B0604020202020204" pitchFamily="34" charset="0"/>
              <a:buChar char="•"/>
            </a:pPr>
            <a:r>
              <a:rPr lang="en-US" sz="3600" b="1" dirty="0" smtClean="0"/>
              <a:t>Example</a:t>
            </a:r>
            <a:r>
              <a:rPr lang="en-US" sz="3600" b="1" dirty="0" smtClean="0"/>
              <a:t>: </a:t>
            </a:r>
            <a:endParaRPr lang="en-US" sz="3600" b="1" dirty="0" smtClean="0"/>
          </a:p>
          <a:p>
            <a:pPr marL="1180993" lvl="1" indent="-571500">
              <a:buFont typeface="Arial" panose="020B0604020202020204" pitchFamily="34" charset="0"/>
              <a:buChar char="•"/>
            </a:pPr>
            <a:r>
              <a:rPr lang="en-US" sz="2800" dirty="0" smtClean="0"/>
              <a:t>answer </a:t>
            </a:r>
            <a:r>
              <a:rPr lang="en-US" sz="2800" dirty="0" smtClean="0"/>
              <a:t>to question affects a score which at the end of the story is reflected in the story outcome</a:t>
            </a:r>
          </a:p>
        </p:txBody>
      </p:sp>
    </p:spTree>
    <p:custDataLst>
      <p:tags r:id="rId1"/>
    </p:custDataLst>
    <p:extLst>
      <p:ext uri="{BB962C8B-B14F-4D97-AF65-F5344CB8AC3E}">
        <p14:creationId xmlns:p14="http://schemas.microsoft.com/office/powerpoint/2010/main" val="20031627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4"/>
          <a:stretch>
            <a:fillRect/>
          </a:stretch>
        </p:blipFill>
        <p:spPr>
          <a:xfrm>
            <a:off x="6170612" y="3354280"/>
            <a:ext cx="5232116" cy="2956934"/>
          </a:xfrm>
          <a:prstGeom prst="rect">
            <a:avLst/>
          </a:prstGeom>
        </p:spPr>
      </p:pic>
      <p:pic>
        <p:nvPicPr>
          <p:cNvPr id="3" name="Picture 2"/>
          <p:cNvPicPr>
            <a:picLocks noChangeAspect="1"/>
          </p:cNvPicPr>
          <p:nvPr/>
        </p:nvPicPr>
        <p:blipFill>
          <a:blip r:embed="rId5"/>
          <a:stretch>
            <a:fillRect/>
          </a:stretch>
        </p:blipFill>
        <p:spPr>
          <a:xfrm>
            <a:off x="760412" y="242614"/>
            <a:ext cx="5237445" cy="2957786"/>
          </a:xfrm>
          <a:prstGeom prst="rect">
            <a:avLst/>
          </a:prstGeom>
        </p:spPr>
      </p:pic>
      <p:pic>
        <p:nvPicPr>
          <p:cNvPr id="5" name="Picture 4"/>
          <p:cNvPicPr>
            <a:picLocks noChangeAspect="1"/>
          </p:cNvPicPr>
          <p:nvPr/>
        </p:nvPicPr>
        <p:blipFill>
          <a:blip r:embed="rId6"/>
          <a:stretch>
            <a:fillRect/>
          </a:stretch>
        </p:blipFill>
        <p:spPr>
          <a:xfrm>
            <a:off x="760412" y="3352800"/>
            <a:ext cx="5237445" cy="2956934"/>
          </a:xfrm>
          <a:prstGeom prst="rect">
            <a:avLst/>
          </a:prstGeom>
        </p:spPr>
      </p:pic>
      <p:pic>
        <p:nvPicPr>
          <p:cNvPr id="6" name="Picture 5"/>
          <p:cNvPicPr>
            <a:picLocks noChangeAspect="1"/>
          </p:cNvPicPr>
          <p:nvPr/>
        </p:nvPicPr>
        <p:blipFill>
          <a:blip r:embed="rId7"/>
          <a:stretch>
            <a:fillRect/>
          </a:stretch>
        </p:blipFill>
        <p:spPr>
          <a:xfrm>
            <a:off x="6170612" y="242614"/>
            <a:ext cx="5218489" cy="2957786"/>
          </a:xfrm>
          <a:prstGeom prst="rect">
            <a:avLst/>
          </a:prstGeom>
        </p:spPr>
      </p:pic>
    </p:spTree>
    <p:custDataLst>
      <p:tags r:id="rId1"/>
    </p:custDataLst>
    <p:extLst>
      <p:ext uri="{BB962C8B-B14F-4D97-AF65-F5344CB8AC3E}">
        <p14:creationId xmlns:p14="http://schemas.microsoft.com/office/powerpoint/2010/main" val="128648541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32691" y="381000"/>
            <a:ext cx="12027652" cy="707886"/>
          </a:xfrm>
          <a:prstGeom prst="rect">
            <a:avLst/>
          </a:prstGeom>
          <a:noFill/>
        </p:spPr>
        <p:txBody>
          <a:bodyPr wrap="none" rtlCol="0">
            <a:spAutoFit/>
          </a:bodyPr>
          <a:lstStyle/>
          <a:p>
            <a:r>
              <a:rPr lang="en-US" sz="4000" b="1" dirty="0" smtClean="0"/>
              <a:t>Examples of Audience Participation in Narrative</a:t>
            </a:r>
            <a:endParaRPr lang="en-US" sz="4000" b="1" dirty="0"/>
          </a:p>
        </p:txBody>
      </p:sp>
      <p:sp>
        <p:nvSpPr>
          <p:cNvPr id="3" name="TextBox 2"/>
          <p:cNvSpPr txBox="1"/>
          <p:nvPr/>
        </p:nvSpPr>
        <p:spPr>
          <a:xfrm>
            <a:off x="379412" y="1447800"/>
            <a:ext cx="11658600" cy="2923877"/>
          </a:xfrm>
          <a:prstGeom prst="rect">
            <a:avLst/>
          </a:prstGeom>
          <a:noFill/>
        </p:spPr>
        <p:txBody>
          <a:bodyPr wrap="square" rtlCol="0">
            <a:spAutoFit/>
          </a:bodyPr>
          <a:lstStyle/>
          <a:p>
            <a:pPr marL="571500" indent="-571500">
              <a:buFont typeface="Arial" panose="020B0604020202020204" pitchFamily="34" charset="0"/>
              <a:buChar char="•"/>
            </a:pPr>
            <a:r>
              <a:rPr lang="en-US" sz="3600" b="1" dirty="0" smtClean="0"/>
              <a:t>Integrated story</a:t>
            </a:r>
          </a:p>
          <a:p>
            <a:pPr marL="1180993" lvl="1" indent="-571500">
              <a:buFont typeface="Arial" panose="020B0604020202020204" pitchFamily="34" charset="0"/>
              <a:buChar char="•"/>
            </a:pPr>
            <a:r>
              <a:rPr lang="en-US" sz="2800" dirty="0" smtClean="0"/>
              <a:t>Trainee’s answers affect the story</a:t>
            </a:r>
          </a:p>
          <a:p>
            <a:pPr marL="1180993" lvl="1" indent="-571500">
              <a:buFont typeface="Arial" panose="020B0604020202020204" pitchFamily="34" charset="0"/>
              <a:buChar char="•"/>
            </a:pPr>
            <a:r>
              <a:rPr lang="en-US" sz="2800" dirty="0" smtClean="0"/>
              <a:t>“Choose your own adventure”</a:t>
            </a:r>
          </a:p>
          <a:p>
            <a:pPr marL="571500" indent="-571500">
              <a:buFont typeface="Arial" panose="020B0604020202020204" pitchFamily="34" charset="0"/>
              <a:buChar char="•"/>
            </a:pPr>
            <a:r>
              <a:rPr lang="en-US" sz="3600" b="1" dirty="0" smtClean="0"/>
              <a:t>Example:</a:t>
            </a:r>
            <a:r>
              <a:rPr lang="en-US" sz="3600" dirty="0" smtClean="0"/>
              <a:t> </a:t>
            </a:r>
            <a:endParaRPr lang="en-US" sz="3600" dirty="0" smtClean="0"/>
          </a:p>
          <a:p>
            <a:pPr marL="1180993" lvl="1" indent="-571500">
              <a:buFont typeface="Arial" panose="020B0604020202020204" pitchFamily="34" charset="0"/>
              <a:buChar char="•"/>
            </a:pPr>
            <a:r>
              <a:rPr lang="en-US" sz="2800" dirty="0" smtClean="0"/>
              <a:t>Choice </a:t>
            </a:r>
            <a:r>
              <a:rPr lang="en-US" sz="2800" dirty="0" smtClean="0"/>
              <a:t>could mean an immediate failure in the story, or along another branch of narrative</a:t>
            </a:r>
          </a:p>
        </p:txBody>
      </p:sp>
    </p:spTree>
    <p:custDataLst>
      <p:tags r:id="rId1"/>
    </p:custDataLst>
    <p:extLst>
      <p:ext uri="{BB962C8B-B14F-4D97-AF65-F5344CB8AC3E}">
        <p14:creationId xmlns:p14="http://schemas.microsoft.com/office/powerpoint/2010/main" val="27165551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12813" y="838200"/>
            <a:ext cx="10363200" cy="4708981"/>
          </a:xfrm>
          <a:prstGeom prst="rect">
            <a:avLst/>
          </a:prstGeom>
          <a:noFill/>
        </p:spPr>
        <p:txBody>
          <a:bodyPr wrap="square" rtlCol="0">
            <a:spAutoFit/>
          </a:bodyPr>
          <a:lstStyle/>
          <a:p>
            <a:r>
              <a:rPr lang="en-US" sz="3600" b="1" dirty="0" smtClean="0"/>
              <a:t>First Aid Training</a:t>
            </a:r>
          </a:p>
          <a:p>
            <a:endParaRPr lang="en-US" dirty="0"/>
          </a:p>
          <a:p>
            <a:r>
              <a:rPr lang="en-US" b="1" dirty="0" smtClean="0"/>
              <a:t>You’re a first year medical student on your way to class.  As you’re driving down the road you hear a screech and bang.  </a:t>
            </a:r>
          </a:p>
          <a:p>
            <a:r>
              <a:rPr lang="en-US" b="1" dirty="0" smtClean="0"/>
              <a:t>You decide to:</a:t>
            </a:r>
          </a:p>
          <a:p>
            <a:pPr marL="457200" indent="-457200">
              <a:buAutoNum type="alphaUcPeriod"/>
            </a:pPr>
            <a:r>
              <a:rPr lang="en-US" dirty="0" smtClean="0"/>
              <a:t>Investigate and see if anyone needs help</a:t>
            </a:r>
          </a:p>
          <a:p>
            <a:pPr marL="457200" indent="-457200">
              <a:buAutoNum type="alphaUcPeriod"/>
            </a:pPr>
            <a:r>
              <a:rPr lang="en-US" dirty="0" smtClean="0"/>
              <a:t>Drive on and ignore the sound</a:t>
            </a:r>
          </a:p>
          <a:p>
            <a:pPr marL="457200" indent="-457200">
              <a:buAutoNum type="alphaUcPeriod"/>
            </a:pPr>
            <a:endParaRPr lang="en-US" dirty="0"/>
          </a:p>
          <a:p>
            <a:r>
              <a:rPr lang="en-US" dirty="0" smtClean="0"/>
              <a:t>If you answered A, you might find the accident and be able to help.</a:t>
            </a:r>
          </a:p>
          <a:p>
            <a:r>
              <a:rPr lang="en-US" dirty="0" smtClean="0"/>
              <a:t>If you answered B,  you could branch down a narrative that questions your decision to become a medical student or even fails you in the </a:t>
            </a:r>
            <a:r>
              <a:rPr lang="en-US" dirty="0" smtClean="0"/>
              <a:t>training.</a:t>
            </a:r>
            <a:endParaRPr lang="en-US" dirty="0" smtClean="0"/>
          </a:p>
        </p:txBody>
      </p:sp>
    </p:spTree>
    <p:custDataLst>
      <p:tags r:id="rId1"/>
    </p:custDataLst>
    <p:extLst>
      <p:ext uri="{BB962C8B-B14F-4D97-AF65-F5344CB8AC3E}">
        <p14:creationId xmlns:p14="http://schemas.microsoft.com/office/powerpoint/2010/main" val="19648902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32691" y="381000"/>
            <a:ext cx="12027652" cy="707886"/>
          </a:xfrm>
          <a:prstGeom prst="rect">
            <a:avLst/>
          </a:prstGeom>
          <a:noFill/>
        </p:spPr>
        <p:txBody>
          <a:bodyPr wrap="none" rtlCol="0">
            <a:spAutoFit/>
          </a:bodyPr>
          <a:lstStyle/>
          <a:p>
            <a:r>
              <a:rPr lang="en-US" sz="4000" b="1" dirty="0" smtClean="0"/>
              <a:t>Examples of Audience Participation in Narrative</a:t>
            </a:r>
            <a:endParaRPr lang="en-US" sz="4000" b="1" dirty="0"/>
          </a:p>
        </p:txBody>
      </p:sp>
      <p:sp>
        <p:nvSpPr>
          <p:cNvPr id="3" name="TextBox 2"/>
          <p:cNvSpPr txBox="1"/>
          <p:nvPr/>
        </p:nvSpPr>
        <p:spPr>
          <a:xfrm>
            <a:off x="379412" y="1447800"/>
            <a:ext cx="11658600" cy="2923877"/>
          </a:xfrm>
          <a:prstGeom prst="rect">
            <a:avLst/>
          </a:prstGeom>
          <a:noFill/>
        </p:spPr>
        <p:txBody>
          <a:bodyPr wrap="square" rtlCol="0">
            <a:spAutoFit/>
          </a:bodyPr>
          <a:lstStyle/>
          <a:p>
            <a:pPr marL="571500" indent="-571500">
              <a:buFont typeface="Arial" panose="020B0604020202020204" pitchFamily="34" charset="0"/>
              <a:buChar char="•"/>
            </a:pPr>
            <a:r>
              <a:rPr lang="en-US" sz="3600" b="1" dirty="0" smtClean="0"/>
              <a:t>Escape Room/Simulator </a:t>
            </a:r>
          </a:p>
          <a:p>
            <a:pPr marL="1180993" lvl="1" indent="-571500">
              <a:buFont typeface="Arial" panose="020B0604020202020204" pitchFamily="34" charset="0"/>
              <a:buChar char="•"/>
            </a:pPr>
            <a:r>
              <a:rPr lang="en-US" sz="2800" dirty="0" smtClean="0"/>
              <a:t>Trainee must solve problems in the story in order to “escape” their situation </a:t>
            </a:r>
          </a:p>
          <a:p>
            <a:pPr marL="571500" indent="-571500">
              <a:buFont typeface="Arial" panose="020B0604020202020204" pitchFamily="34" charset="0"/>
              <a:buChar char="•"/>
            </a:pPr>
            <a:r>
              <a:rPr lang="en-US" sz="3600" b="1" dirty="0" smtClean="0"/>
              <a:t>Example: </a:t>
            </a:r>
            <a:endParaRPr lang="en-US" sz="3600" b="1" dirty="0" smtClean="0"/>
          </a:p>
          <a:p>
            <a:pPr marL="1180993" lvl="1" indent="-571500">
              <a:buFont typeface="Arial" panose="020B0604020202020204" pitchFamily="34" charset="0"/>
              <a:buChar char="•"/>
            </a:pPr>
            <a:r>
              <a:rPr lang="en-US" sz="2800" dirty="0" smtClean="0"/>
              <a:t>Presented </a:t>
            </a:r>
            <a:r>
              <a:rPr lang="en-US" sz="2800" dirty="0" smtClean="0"/>
              <a:t>with a conundrum and have to solve it by interactive with a graphical environment  </a:t>
            </a:r>
          </a:p>
        </p:txBody>
      </p:sp>
    </p:spTree>
    <p:custDataLst>
      <p:tags r:id="rId1"/>
    </p:custDataLst>
    <p:extLst>
      <p:ext uri="{BB962C8B-B14F-4D97-AF65-F5344CB8AC3E}">
        <p14:creationId xmlns:p14="http://schemas.microsoft.com/office/powerpoint/2010/main" val="34041347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12812" y="533400"/>
            <a:ext cx="10437813" cy="5871270"/>
          </a:xfrm>
          <a:prstGeom prst="rect">
            <a:avLst/>
          </a:prstGeom>
        </p:spPr>
      </p:pic>
    </p:spTree>
    <p:custDataLst>
      <p:tags r:id="rId1"/>
    </p:custDataLst>
    <p:extLst>
      <p:ext uri="{BB962C8B-B14F-4D97-AF65-F5344CB8AC3E}">
        <p14:creationId xmlns:p14="http://schemas.microsoft.com/office/powerpoint/2010/main" val="37842103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446212" y="1828800"/>
            <a:ext cx="9067800" cy="1200329"/>
          </a:xfrm>
          <a:prstGeom prst="rect">
            <a:avLst/>
          </a:prstGeom>
          <a:noFill/>
        </p:spPr>
        <p:txBody>
          <a:bodyPr wrap="square" rtlCol="0">
            <a:spAutoFit/>
          </a:bodyPr>
          <a:lstStyle/>
          <a:p>
            <a:pPr algn="ctr"/>
            <a:r>
              <a:rPr lang="en-US" sz="3600" b="1" dirty="0" smtClean="0"/>
              <a:t>Now, tell me how do I get to my favorite coffee shop?</a:t>
            </a:r>
            <a:endParaRPr lang="en-US" sz="3600" b="1" dirty="0"/>
          </a:p>
        </p:txBody>
      </p:sp>
    </p:spTree>
    <p:custDataLst>
      <p:tags r:id="rId1"/>
    </p:custDataLst>
    <p:extLst>
      <p:ext uri="{BB962C8B-B14F-4D97-AF65-F5344CB8AC3E}">
        <p14:creationId xmlns:p14="http://schemas.microsoft.com/office/powerpoint/2010/main" val="5683221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55613" y="685800"/>
            <a:ext cx="11582399" cy="5324535"/>
          </a:xfrm>
          <a:prstGeom prst="rect">
            <a:avLst/>
          </a:prstGeom>
          <a:noFill/>
        </p:spPr>
        <p:txBody>
          <a:bodyPr wrap="square" rtlCol="0">
            <a:spAutoFit/>
          </a:bodyPr>
          <a:lstStyle/>
          <a:p>
            <a:r>
              <a:rPr lang="en-US" b="1" dirty="0" smtClean="0"/>
              <a:t>Feel free to contact me at:</a:t>
            </a:r>
            <a:endParaRPr lang="en-US" dirty="0"/>
          </a:p>
          <a:p>
            <a:r>
              <a:rPr lang="en-US" dirty="0" smtClean="0">
                <a:hlinkClick r:id="rId3"/>
              </a:rPr>
              <a:t>Sharon.p.goza@nasa.gov</a:t>
            </a:r>
            <a:endParaRPr lang="en-US" dirty="0" smtClean="0"/>
          </a:p>
          <a:p>
            <a:endParaRPr lang="en-US" dirty="0"/>
          </a:p>
          <a:p>
            <a:r>
              <a:rPr lang="en-US" b="1" dirty="0" smtClean="0"/>
              <a:t>Educational mobile games available on iTunes and Google Play:</a:t>
            </a:r>
          </a:p>
          <a:p>
            <a:endParaRPr lang="en-US" dirty="0"/>
          </a:p>
          <a:p>
            <a:pPr lvl="0"/>
            <a:r>
              <a:rPr lang="en-US" dirty="0"/>
              <a:t>NASA Science Investigations:  Plant Growth </a:t>
            </a:r>
            <a:endParaRPr lang="en-US" dirty="0" smtClean="0"/>
          </a:p>
          <a:p>
            <a:pPr lvl="0"/>
            <a:r>
              <a:rPr lang="en-US" sz="1400" dirty="0"/>
              <a:t>Why is growing food important in space?   Collect mission patches for completing tasks and for making discoveries. Can you grow enough plants to create a salad for the astronauts to eat? Launch time!   The app also contains information on plant growth experiments, for use in the classroom and at home.</a:t>
            </a:r>
            <a:endParaRPr lang="en-US" sz="1400" dirty="0" smtClean="0"/>
          </a:p>
          <a:p>
            <a:pPr marL="342900" lvl="0" indent="-342900">
              <a:buFont typeface="Arial" panose="020B0604020202020204" pitchFamily="34" charset="0"/>
              <a:buChar char="•"/>
            </a:pPr>
            <a:r>
              <a:rPr lang="en-US" sz="1400" dirty="0" smtClean="0"/>
              <a:t>Android</a:t>
            </a:r>
            <a:r>
              <a:rPr lang="en-US" sz="1400" dirty="0"/>
              <a:t>: </a:t>
            </a:r>
            <a:r>
              <a:rPr lang="en-US" sz="1400" u="sng" dirty="0">
                <a:hlinkClick r:id="rId4"/>
              </a:rPr>
              <a:t>https://</a:t>
            </a:r>
            <a:r>
              <a:rPr lang="en-US" sz="1400" u="sng" dirty="0" smtClean="0">
                <a:hlinkClick r:id="rId4"/>
              </a:rPr>
              <a:t>play.google.com/store/apps/details?id=gov.nasa.jsc.igoal.SSIPlants</a:t>
            </a:r>
            <a:endParaRPr lang="en-US" sz="1400" dirty="0"/>
          </a:p>
          <a:p>
            <a:pPr marL="342900" lvl="0" indent="-342900">
              <a:buFont typeface="Arial" panose="020B0604020202020204" pitchFamily="34" charset="0"/>
              <a:buChar char="•"/>
            </a:pPr>
            <a:r>
              <a:rPr lang="en-US" sz="1400" dirty="0" smtClean="0"/>
              <a:t>Apple</a:t>
            </a:r>
            <a:r>
              <a:rPr lang="en-US" sz="1400" dirty="0"/>
              <a:t>: </a:t>
            </a:r>
            <a:r>
              <a:rPr lang="en-US" sz="1400" u="sng" dirty="0">
                <a:hlinkClick r:id="rId5"/>
              </a:rPr>
              <a:t>https://apps.apple.com/us/app/space-science-investigations-plant-growth/id1131254597</a:t>
            </a:r>
            <a:endParaRPr lang="en-US" sz="1400" dirty="0"/>
          </a:p>
          <a:p>
            <a:pPr marL="342900" indent="-342900">
              <a:buFont typeface="Arial" panose="020B0604020202020204" pitchFamily="34" charset="0"/>
              <a:buChar char="•"/>
            </a:pPr>
            <a:endParaRPr lang="en-US" sz="1400" dirty="0"/>
          </a:p>
          <a:p>
            <a:pPr marL="342900" indent="-342900">
              <a:buFont typeface="Arial" panose="020B0604020202020204" pitchFamily="34" charset="0"/>
              <a:buChar char="•"/>
            </a:pPr>
            <a:endParaRPr lang="en-US" sz="1400" dirty="0"/>
          </a:p>
          <a:p>
            <a:pPr lvl="0"/>
            <a:r>
              <a:rPr lang="en-US" dirty="0"/>
              <a:t>NASA Science Investigations:  Humans in Space </a:t>
            </a:r>
            <a:endParaRPr lang="en-US" dirty="0" smtClean="0"/>
          </a:p>
          <a:p>
            <a:pPr lvl="0"/>
            <a:r>
              <a:rPr lang="en-US" sz="1600" dirty="0"/>
              <a:t>It’s your job to make sure the H-II Transfer Vehicle is successfully berthed to the International Space Station. But can you perform your tasks while experiencing the effects of microgravity? </a:t>
            </a:r>
            <a:endParaRPr lang="en-US" sz="1600" dirty="0" smtClean="0"/>
          </a:p>
          <a:p>
            <a:pPr marL="342900" lvl="0" indent="-342900">
              <a:buFont typeface="Arial" panose="020B0604020202020204" pitchFamily="34" charset="0"/>
              <a:buChar char="•"/>
            </a:pPr>
            <a:r>
              <a:rPr lang="en-US" sz="1400" dirty="0" smtClean="0"/>
              <a:t>Android</a:t>
            </a:r>
            <a:r>
              <a:rPr lang="en-US" sz="1400" dirty="0"/>
              <a:t>: </a:t>
            </a:r>
            <a:r>
              <a:rPr lang="en-US" sz="1400" u="sng" dirty="0">
                <a:hlinkClick r:id="rId6"/>
              </a:rPr>
              <a:t>https://</a:t>
            </a:r>
            <a:r>
              <a:rPr lang="en-US" sz="1400" u="sng" dirty="0" smtClean="0">
                <a:hlinkClick r:id="rId6"/>
              </a:rPr>
              <a:t>play.google.com/store/apps/details?id=gov.nasa.jsc.igoal.SSIHRP</a:t>
            </a:r>
            <a:endParaRPr lang="en-US" sz="1400" dirty="0"/>
          </a:p>
          <a:p>
            <a:pPr marL="342900" lvl="0" indent="-342900">
              <a:buFont typeface="Arial" panose="020B0604020202020204" pitchFamily="34" charset="0"/>
              <a:buChar char="•"/>
            </a:pPr>
            <a:r>
              <a:rPr lang="en-US" sz="1400" dirty="0" smtClean="0"/>
              <a:t>Apple</a:t>
            </a:r>
            <a:r>
              <a:rPr lang="en-US" sz="1400" dirty="0"/>
              <a:t>: </a:t>
            </a:r>
            <a:r>
              <a:rPr lang="en-US" sz="1400" u="sng" dirty="0">
                <a:hlinkClick r:id="rId7"/>
              </a:rPr>
              <a:t>https://apps.apple.com/us/app/nasa-science-humans-in-space/id1469118438</a:t>
            </a:r>
            <a:endParaRPr lang="en-US" sz="1400" dirty="0"/>
          </a:p>
          <a:p>
            <a:pPr marL="342900" indent="-342900">
              <a:buFont typeface="Arial" panose="020B0604020202020204" pitchFamily="34" charset="0"/>
              <a:buChar char="•"/>
            </a:pPr>
            <a:endParaRPr lang="en-US" sz="1400" dirty="0"/>
          </a:p>
        </p:txBody>
      </p:sp>
    </p:spTree>
    <p:custDataLst>
      <p:tags r:id="rId1"/>
    </p:custDataLst>
    <p:extLst>
      <p:ext uri="{BB962C8B-B14F-4D97-AF65-F5344CB8AC3E}">
        <p14:creationId xmlns:p14="http://schemas.microsoft.com/office/powerpoint/2010/main" val="39249564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ARTICULATE_SLIDE_COUNT" val="27"/>
  <p:tag name="TAG_BACKING_FORM_KEY" val="1445096-c:\users\spgoza\documents\narrative talk\increasing engagement through storytelling.pptx"/>
  <p:tag name="ARTICULATE_PRESENTER_VERSION" val="8"/>
  <p:tag name="ARTICULATE_PROJECT_OPEN" val="0"/>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CHARACTER_TYPE" val="illustrated"/>
  <p:tag name="ARTICULATE_CHARACTER_ID" val="illustrated-male-00002"/>
  <p:tag name="ARTICULATE_CHARACTER_EXPRESSION" val="Talking"/>
  <p:tag name="ARTICULATE_CHARACTER_POSE" val="HoldingPapers"/>
  <p:tag name="ARTICULATE_CHARACTER_PERSPECTIVE" val="Left"/>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CHARACTER_TYPE" val="illustrated"/>
  <p:tag name="ARTICULATE_CHARACTER_ID" val="illustrated-male-00002"/>
  <p:tag name="ARTICULATE_CHARACTER_EXPRESSION" val="Happy"/>
  <p:tag name="ARTICULATE_CHARACTER_POSE" val="Neutral"/>
  <p:tag name="ARTICULATE_CHARACTER_PERSPECTIVE" val="Left"/>
</p:tagLst>
</file>

<file path=ppt/tags/tag9.xml><?xml version="1.0" encoding="utf-8"?>
<p:tagLst xmlns:a="http://schemas.openxmlformats.org/drawingml/2006/main" xmlns:r="http://schemas.openxmlformats.org/officeDocument/2006/relationships" xmlns:p="http://schemas.openxmlformats.org/presentationml/2006/main">
  <p:tag name="ARTICULATE_CHARACTER_TYPE" val="illustrated"/>
  <p:tag name="ARTICULATE_CHARACTER_ID" val="illustrated-male-00020"/>
  <p:tag name="ARTICULATE_CHARACTER_EXPRESSION" val="Happy"/>
  <p:tag name="ARTICULATE_CHARACTER_POSE" val="HoldingPapers"/>
  <p:tag name="ARTICULATE_CHARACTER_PERSPECTIVE" val="Left"/>
</p:tagLst>
</file>

<file path=ppt/tags/tag10.xml><?xml version="1.0" encoding="utf-8"?>
<p:tagLst xmlns:a="http://schemas.openxmlformats.org/drawingml/2006/main" xmlns:r="http://schemas.openxmlformats.org/officeDocument/2006/relationships" xmlns:p="http://schemas.openxmlformats.org/presentationml/2006/main">
  <p:tag name="ARTICULATE_CHARACTER_TYPE" val="illustrated"/>
  <p:tag name="ARTICULATE_CHARACTER_ID" val="illustrated-female-00014"/>
  <p:tag name="ARTICULATE_CHARACTER_EXPRESSION" val="Neutral"/>
  <p:tag name="ARTICULATE_CHARACTER_POSE" val="HoldingPapers"/>
  <p:tag name="ARTICULATE_CHARACTER_PERSPECTIVE" val="Left"/>
</p:tagLst>
</file>

<file path=ppt/tags/tag11.xml><?xml version="1.0" encoding="utf-8"?>
<p:tagLst xmlns:a="http://schemas.openxmlformats.org/drawingml/2006/main" xmlns:r="http://schemas.openxmlformats.org/officeDocument/2006/relationships" xmlns:p="http://schemas.openxmlformats.org/presentationml/2006/main">
  <p:tag name="ARTICULATE_CHARACTER_TYPE" val="illustrated"/>
  <p:tag name="ARTICULATE_CHARACTER_ID" val="illustrated-male-00004"/>
  <p:tag name="ARTICULATE_CHARACTER_EXPRESSION" val="Happy"/>
  <p:tag name="ARTICULATE_CHARACTER_POSE" val="HoldingPapers"/>
  <p:tag name="ARTICULATE_CHARACTER_PERSPECTIVE" val="Left"/>
</p:tagLst>
</file>

<file path=ppt/tags/tag12.xml><?xml version="1.0" encoding="utf-8"?>
<p:tagLst xmlns:a="http://schemas.openxmlformats.org/drawingml/2006/main" xmlns:r="http://schemas.openxmlformats.org/officeDocument/2006/relationships" xmlns:p="http://schemas.openxmlformats.org/presentationml/2006/main">
  <p:tag name="ARTICULATE_CHARACTER_TYPE" val="illustrated"/>
  <p:tag name="ARTICULATE_CHARACTER_ID" val="illustrated-female-00019"/>
  <p:tag name="ARTICULATE_CHARACTER_EXPRESSION" val="Neutral"/>
  <p:tag name="ARTICULATE_CHARACTER_POSE" val="HoldingPapers"/>
  <p:tag name="ARTICULATE_CHARACTER_PERSPECTIVE" val="Left"/>
</p:tagLst>
</file>

<file path=ppt/tags/tag13.xml><?xml version="1.0" encoding="utf-8"?>
<p:tagLst xmlns:a="http://schemas.openxmlformats.org/drawingml/2006/main" xmlns:r="http://schemas.openxmlformats.org/officeDocument/2006/relationships" xmlns:p="http://schemas.openxmlformats.org/presentationml/2006/main">
  <p:tag name="ARTICULATE_CHARACTER_TYPE" val="illustrated"/>
  <p:tag name="ARTICULATE_CHARACTER_ID" val="illustrated-male-00020"/>
  <p:tag name="ARTICULATE_CHARACTER_EXPRESSION" val="Worried"/>
  <p:tag name="ARTICULATE_CHARACTER_POSE" val="Worried"/>
  <p:tag name="ARTICULATE_CHARACTER_PERSPECTIVE" val="Left"/>
</p:tagLst>
</file>

<file path=ppt/tags/tag14.xml><?xml version="1.0" encoding="utf-8"?>
<p:tagLst xmlns:a="http://schemas.openxmlformats.org/drawingml/2006/main" xmlns:r="http://schemas.openxmlformats.org/officeDocument/2006/relationships" xmlns:p="http://schemas.openxmlformats.org/presentationml/2006/main">
  <p:tag name="ARTICULATE_CHARACTER_TYPE" val="illustrated"/>
  <p:tag name="ARTICULATE_CHARACTER_ID" val="illustrated-female-00014"/>
  <p:tag name="ARTICULATE_CHARACTER_EXPRESSION" val="Worried"/>
  <p:tag name="ARTICULATE_CHARACTER_POSE" val="Worried"/>
  <p:tag name="ARTICULATE_CHARACTER_PERSPECTIVE" val="Left"/>
</p:tagLst>
</file>

<file path=ppt/tags/tag15.xml><?xml version="1.0" encoding="utf-8"?>
<p:tagLst xmlns:a="http://schemas.openxmlformats.org/drawingml/2006/main" xmlns:r="http://schemas.openxmlformats.org/officeDocument/2006/relationships" xmlns:p="http://schemas.openxmlformats.org/presentationml/2006/main">
  <p:tag name="ARTICULATE_CHARACTER_TYPE" val="illustrated"/>
  <p:tag name="ARTICULATE_CHARACTER_ID" val="illustrated-male-00004"/>
  <p:tag name="ARTICULATE_CHARACTER_EXPRESSION" val="Worried"/>
  <p:tag name="ARTICULATE_CHARACTER_POSE" val="Worried"/>
  <p:tag name="ARTICULATE_CHARACTER_PERSPECTIVE" val="Left"/>
</p:tagLst>
</file>

<file path=ppt/tags/tag16.xml><?xml version="1.0" encoding="utf-8"?>
<p:tagLst xmlns:a="http://schemas.openxmlformats.org/drawingml/2006/main" xmlns:r="http://schemas.openxmlformats.org/officeDocument/2006/relationships" xmlns:p="http://schemas.openxmlformats.org/presentationml/2006/main">
  <p:tag name="ARTICULATE_CHARACTER_TYPE" val="illustrated"/>
  <p:tag name="ARTICULATE_CHARACTER_ID" val="illustrated-female-00019"/>
  <p:tag name="ARTICULATE_CHARACTER_EXPRESSION" val="Worried"/>
  <p:tag name="ARTICULATE_CHARACTER_POSE" val="Worried"/>
  <p:tag name="ARTICULATE_CHARACTER_PERSPECTIVE" val="Left"/>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CHARACTER_TYPE" val="illustrated"/>
  <p:tag name="ARTICULATE_CHARACTER_ID" val="illustrated-male-00002"/>
  <p:tag name="ARTICULATE_CHARACTER_EXPRESSION" val="Talking"/>
  <p:tag name="ARTICULATE_CHARACTER_POSE" val="Talking"/>
  <p:tag name="ARTICULATE_CHARACTER_PERSPECTIVE" val="Left"/>
</p:tagLst>
</file>

<file path=ppt/tags/tag19.xml><?xml version="1.0" encoding="utf-8"?>
<p:tagLst xmlns:a="http://schemas.openxmlformats.org/drawingml/2006/main" xmlns:r="http://schemas.openxmlformats.org/officeDocument/2006/relationships" xmlns:p="http://schemas.openxmlformats.org/presentationml/2006/main">
  <p:tag name="ARTICULATE_CHARACTER_TYPE" val="illustrated"/>
  <p:tag name="ARTICULATE_CHARACTER_ID" val="illustrated-male-00020"/>
  <p:tag name="ARTICULATE_CHARACTER_EXPRESSION" val="Angry"/>
  <p:tag name="ARTICULATE_CHARACTER_POSE" val="Angry"/>
  <p:tag name="ARTICULATE_CHARACTER_PERSPECTIVE" val="Left"/>
</p:tagLst>
</file>

<file path=ppt/tags/tag20.xml><?xml version="1.0" encoding="utf-8"?>
<p:tagLst xmlns:a="http://schemas.openxmlformats.org/drawingml/2006/main" xmlns:r="http://schemas.openxmlformats.org/officeDocument/2006/relationships" xmlns:p="http://schemas.openxmlformats.org/presentationml/2006/main">
  <p:tag name="ARTICULATE_CHARACTER_TYPE" val="illustrated"/>
  <p:tag name="ARTICULATE_CHARACTER_ID" val="illustrated-female-00019"/>
  <p:tag name="ARTICULATE_CHARACTER_EXPRESSION" val="Confused"/>
  <p:tag name="ARTICULATE_CHARACTER_POSE" val="Alarmed"/>
  <p:tag name="ARTICULATE_CHARACTER_PERSPECTIVE" val="Left"/>
</p:tagLst>
</file>

<file path=ppt/tags/tag21.xml><?xml version="1.0" encoding="utf-8"?>
<p:tagLst xmlns:a="http://schemas.openxmlformats.org/drawingml/2006/main" xmlns:r="http://schemas.openxmlformats.org/officeDocument/2006/relationships" xmlns:p="http://schemas.openxmlformats.org/presentationml/2006/main">
  <p:tag name="ARTICULATE_CHARACTER_TYPE" val="illustrated"/>
  <p:tag name="ARTICULATE_CHARACTER_ID" val="illustrated-female-00014"/>
  <p:tag name="ARTICULATE_CHARACTER_EXPRESSION" val="Confused"/>
  <p:tag name="ARTICULATE_CHARACTER_POSE" val="Worried"/>
  <p:tag name="ARTICULATE_CHARACTER_PERSPECTIVE" val="Left"/>
</p:tagLst>
</file>

<file path=ppt/tags/tag22.xml><?xml version="1.0" encoding="utf-8"?>
<p:tagLst xmlns:a="http://schemas.openxmlformats.org/drawingml/2006/main" xmlns:r="http://schemas.openxmlformats.org/officeDocument/2006/relationships" xmlns:p="http://schemas.openxmlformats.org/presentationml/2006/main">
  <p:tag name="ARTICULATE_CHARACTER_TYPE" val="illustrated"/>
  <p:tag name="ARTICULATE_CHARACTER_ID" val="illustrated-male-00004"/>
  <p:tag name="ARTICULATE_CHARACTER_EXPRESSION" val="Disappointed"/>
  <p:tag name="ARTICULATE_CHARACTER_POSE" val="ThumbsDown"/>
  <p:tag name="ARTICULATE_CHARACTER_PERSPECTIVE" val="Left"/>
</p:tagLst>
</file>

<file path=ppt/tags/tag23.xml><?xml version="1.0" encoding="utf-8"?>
<p:tagLst xmlns:a="http://schemas.openxmlformats.org/drawingml/2006/main" xmlns:r="http://schemas.openxmlformats.org/officeDocument/2006/relationships" xmlns:p="http://schemas.openxmlformats.org/presentationml/2006/main">
  <p:tag name="ARTICULATE_CHARACTER_TYPE" val="illustrated"/>
  <p:tag name="ARTICULATE_CHARACTER_ID" val="illustrated-female-00020"/>
  <p:tag name="ARTICULATE_CHARACTER_EXPRESSION" val="Happy"/>
  <p:tag name="ARTICULATE_CHARACTER_POSE" val="Thinking"/>
  <p:tag name="ARTICULATE_CHARACTER_PERSPECTIVE" val="Left"/>
</p:tagLst>
</file>

<file path=ppt/tags/tag24.xml><?xml version="1.0" encoding="utf-8"?>
<p:tagLst xmlns:a="http://schemas.openxmlformats.org/drawingml/2006/main" xmlns:r="http://schemas.openxmlformats.org/officeDocument/2006/relationships" xmlns:p="http://schemas.openxmlformats.org/presentationml/2006/main">
  <p:tag name="ARTICULATE_CHARACTER_TYPE" val="illustrated"/>
  <p:tag name="ARTICULATE_CHARACTER_ID" val="illustrated-male-00014"/>
  <p:tag name="ARTICULATE_CHARACTER_EXPRESSION" val="Happy"/>
  <p:tag name="ARTICULATE_CHARACTER_POSE" val="Happy"/>
  <p:tag name="ARTICULATE_CHARACTER_PERSPECTIVE" val="Left"/>
</p:tagLst>
</file>

<file path=ppt/tags/tag2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6.xml><?xml version="1.0" encoding="utf-8"?>
<p:tagLst xmlns:a="http://schemas.openxmlformats.org/drawingml/2006/main" xmlns:r="http://schemas.openxmlformats.org/officeDocument/2006/relationships" xmlns:p="http://schemas.openxmlformats.org/presentationml/2006/main">
  <p:tag name="ARTICULATE_CHARACTER_TYPE" val="illustrated"/>
  <p:tag name="ARTICULATE_CHARACTER_ID" val="illustrated-male-00002"/>
  <p:tag name="ARTICULATE_CHARACTER_EXPRESSION" val="Thinking"/>
  <p:tag name="ARTICULATE_CHARACTER_POSE" val="Thinking"/>
  <p:tag name="ARTICULATE_CHARACTER_PERSPECTIVE" val="Left"/>
</p:tagLst>
</file>

<file path=ppt/tags/tag2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8.xml><?xml version="1.0" encoding="utf-8"?>
<p:tagLst xmlns:a="http://schemas.openxmlformats.org/drawingml/2006/main" xmlns:r="http://schemas.openxmlformats.org/officeDocument/2006/relationships" xmlns:p="http://schemas.openxmlformats.org/presentationml/2006/main">
  <p:tag name="ARTICULATE_CHARACTER_TYPE" val="illustrated"/>
  <p:tag name="ARTICULATE_CHARACTER_ID" val="illustrated-male-00002"/>
  <p:tag name="ARTICULATE_CHARACTER_EXPRESSION" val="Talking"/>
  <p:tag name="ARTICULATE_CHARACTER_POSE" val="Talking"/>
  <p:tag name="ARTICULATE_CHARACTER_PERSPECTIVE" val="Left"/>
</p:tagLst>
</file>

<file path=ppt/tags/tag2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0.xml><?xml version="1.0" encoding="utf-8"?>
<p:tagLst xmlns:a="http://schemas.openxmlformats.org/drawingml/2006/main" xmlns:r="http://schemas.openxmlformats.org/officeDocument/2006/relationships" xmlns:p="http://schemas.openxmlformats.org/presentationml/2006/main">
  <p:tag name="ARTICULATE_CHARACTER_TYPE" val="illustrated"/>
  <p:tag name="ARTICULATE_CHARACTER_ID" val="illustrated-male-00020"/>
  <p:tag name="ARTICULATE_CHARACTER_EXPRESSION" val="Asking"/>
  <p:tag name="ARTICULATE_CHARACTER_POSE" val="HoldingBriefcase"/>
  <p:tag name="ARTICULATE_CHARACTER_PERSPECTIVE" val="Right"/>
</p:tagLst>
</file>

<file path=ppt/tags/tag31.xml><?xml version="1.0" encoding="utf-8"?>
<p:tagLst xmlns:a="http://schemas.openxmlformats.org/drawingml/2006/main" xmlns:r="http://schemas.openxmlformats.org/officeDocument/2006/relationships" xmlns:p="http://schemas.openxmlformats.org/presentationml/2006/main">
  <p:tag name="ARTICULATE_CHARACTER_TYPE" val="illustrated"/>
  <p:tag name="ARTICULATE_CHARACTER_ID" val="illustrated-female-00014"/>
  <p:tag name="ARTICULATE_CHARACTER_EXPRESSION" val="Talking"/>
  <p:tag name="ARTICULATE_CHARACTER_POSE" val="Pointing"/>
  <p:tag name="ARTICULATE_CHARACTER_PERSPECTIVE" val="Left"/>
</p:tagLst>
</file>

<file path=ppt/tags/tag32.xml><?xml version="1.0" encoding="utf-8"?>
<p:tagLst xmlns:a="http://schemas.openxmlformats.org/drawingml/2006/main" xmlns:r="http://schemas.openxmlformats.org/officeDocument/2006/relationships" xmlns:p="http://schemas.openxmlformats.org/presentationml/2006/main">
  <p:tag name="ARTICULATE_CHARACTER_TYPE" val="illustrated"/>
  <p:tag name="ARTICULATE_CHARACTER_ID" val="illustrated-male-00004"/>
  <p:tag name="ARTICULATE_CHARACTER_EXPRESSION" val="Stressed"/>
  <p:tag name="ARTICULATE_CHARACTER_POSE" val="Surprised"/>
  <p:tag name="ARTICULATE_CHARACTER_PERSPECTIVE" val="Right"/>
</p:tagLst>
</file>

<file path=ppt/tags/tag33.xml><?xml version="1.0" encoding="utf-8"?>
<p:tagLst xmlns:a="http://schemas.openxmlformats.org/drawingml/2006/main" xmlns:r="http://schemas.openxmlformats.org/officeDocument/2006/relationships" xmlns:p="http://schemas.openxmlformats.org/presentationml/2006/main">
  <p:tag name="ARTICULATE_CHARACTER_TYPE" val="illustrated"/>
  <p:tag name="ARTICULATE_CHARACTER_ID" val="illustrated-female-00019"/>
  <p:tag name="ARTICULATE_CHARACTER_EXPRESSION" val="Talking"/>
  <p:tag name="ARTICULATE_CHARACTER_POSE" val="HoldingPapers"/>
  <p:tag name="ARTICULATE_CHARACTER_PERSPECTIVE" val="Left"/>
</p:tagLst>
</file>

<file path=ppt/tags/tag3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5.xml><?xml version="1.0" encoding="utf-8"?>
<p:tagLst xmlns:a="http://schemas.openxmlformats.org/drawingml/2006/main" xmlns:r="http://schemas.openxmlformats.org/officeDocument/2006/relationships" xmlns:p="http://schemas.openxmlformats.org/presentationml/2006/main">
  <p:tag name="ARTICULATE_CHARACTER_TYPE" val="illustrated"/>
  <p:tag name="ARTICULATE_CHARACTER_ID" val="illustrated-male-00020"/>
  <p:tag name="ARTICULATE_CHARACTER_EXPRESSION" val="Happy"/>
  <p:tag name="ARTICULATE_CHARACTER_POSE" val="ThumbsUp"/>
  <p:tag name="ARTICULATE_CHARACTER_PERSPECTIVE" val="Left"/>
</p:tagLst>
</file>

<file path=ppt/tags/tag36.xml><?xml version="1.0" encoding="utf-8"?>
<p:tagLst xmlns:a="http://schemas.openxmlformats.org/drawingml/2006/main" xmlns:r="http://schemas.openxmlformats.org/officeDocument/2006/relationships" xmlns:p="http://schemas.openxmlformats.org/presentationml/2006/main">
  <p:tag name="ARTICULATE_CHARACTER_TYPE" val="illustrated"/>
  <p:tag name="ARTICULATE_CHARACTER_ID" val="illustrated-male-00004"/>
  <p:tag name="ARTICULATE_CHARACTER_EXPRESSION" val="Happy"/>
  <p:tag name="ARTICULATE_CHARACTER_POSE" val="Neutral"/>
  <p:tag name="ARTICULATE_CHARACTER_PERSPECTIVE" val="Left"/>
</p:tagLst>
</file>

<file path=ppt/tags/tag37.xml><?xml version="1.0" encoding="utf-8"?>
<p:tagLst xmlns:a="http://schemas.openxmlformats.org/drawingml/2006/main" xmlns:r="http://schemas.openxmlformats.org/officeDocument/2006/relationships" xmlns:p="http://schemas.openxmlformats.org/presentationml/2006/main">
  <p:tag name="ARTICULATE_CHARACTER_TYPE" val="illustrated"/>
  <p:tag name="ARTICULATE_CHARACTER_ID" val="illustrated-female-00014"/>
  <p:tag name="ARTICULATE_CHARACTER_EXPRESSION" val="Happy"/>
  <p:tag name="ARTICULATE_CHARACTER_POSE" val="Stressed"/>
  <p:tag name="ARTICULATE_CHARACTER_PERSPECTIVE" val="Left"/>
</p:tagLst>
</file>

<file path=ppt/tags/tag38.xml><?xml version="1.0" encoding="utf-8"?>
<p:tagLst xmlns:a="http://schemas.openxmlformats.org/drawingml/2006/main" xmlns:r="http://schemas.openxmlformats.org/officeDocument/2006/relationships" xmlns:p="http://schemas.openxmlformats.org/presentationml/2006/main">
  <p:tag name="ARTICULATE_CHARACTER_TYPE" val="illustrated"/>
  <p:tag name="ARTICULATE_CHARACTER_ID" val="illustrated-female-00019"/>
  <p:tag name="ARTICULATE_CHARACTER_EXPRESSION" val="Surprised"/>
  <p:tag name="ARTICULATE_CHARACTER_POSE" val="Alarmed"/>
  <p:tag name="ARTICULATE_CHARACTER_PERSPECTIVE" val="Left"/>
</p:tagLst>
</file>

<file path=ppt/tags/tag3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0.xml><?xml version="1.0" encoding="utf-8"?>
<p:tagLst xmlns:a="http://schemas.openxmlformats.org/drawingml/2006/main" xmlns:r="http://schemas.openxmlformats.org/officeDocument/2006/relationships" xmlns:p="http://schemas.openxmlformats.org/presentationml/2006/main">
  <p:tag name="ARTICULATE_CHARACTER_TYPE" val="illustrated"/>
  <p:tag name="ARTICULATE_CHARACTER_ID" val="illustrated-male-00004"/>
  <p:tag name="ARTICULATE_CHARACTER_EXPRESSION" val="Happy"/>
  <p:tag name="ARTICULATE_CHARACTER_POSE" val="Neutral"/>
  <p:tag name="ARTICULATE_CHARACTER_PERSPECTIVE" val="Left"/>
</p:tagLst>
</file>

<file path=ppt/tags/tag41.xml><?xml version="1.0" encoding="utf-8"?>
<p:tagLst xmlns:a="http://schemas.openxmlformats.org/drawingml/2006/main" xmlns:r="http://schemas.openxmlformats.org/officeDocument/2006/relationships" xmlns:p="http://schemas.openxmlformats.org/presentationml/2006/main">
  <p:tag name="ARTICULATE_CHARACTER_TYPE" val="illustrated"/>
  <p:tag name="ARTICULATE_CHARACTER_ID" val="illustrated-female-00014"/>
  <p:tag name="ARTICULATE_CHARACTER_EXPRESSION" val="Happy"/>
  <p:tag name="ARTICULATE_CHARACTER_POSE" val="Stressed"/>
  <p:tag name="ARTICULATE_CHARACTER_PERSPECTIVE" val="Left"/>
</p:tagLst>
</file>

<file path=ppt/tags/tag42.xml><?xml version="1.0" encoding="utf-8"?>
<p:tagLst xmlns:a="http://schemas.openxmlformats.org/drawingml/2006/main" xmlns:r="http://schemas.openxmlformats.org/officeDocument/2006/relationships" xmlns:p="http://schemas.openxmlformats.org/presentationml/2006/main">
  <p:tag name="ARTICULATE_CHARACTER_TYPE" val="illustrated"/>
  <p:tag name="ARTICULATE_CHARACTER_ID" val="illustrated-male-00020"/>
  <p:tag name="ARTICULATE_CHARACTER_EXPRESSION" val="Talking"/>
  <p:tag name="ARTICULATE_CHARACTER_POSE" val="Pointing"/>
  <p:tag name="ARTICULATE_CHARACTER_PERSPECTIVE" val="Left"/>
</p:tagLst>
</file>

<file path=ppt/tags/tag43.xml><?xml version="1.0" encoding="utf-8"?>
<p:tagLst xmlns:a="http://schemas.openxmlformats.org/drawingml/2006/main" xmlns:r="http://schemas.openxmlformats.org/officeDocument/2006/relationships" xmlns:p="http://schemas.openxmlformats.org/presentationml/2006/main">
  <p:tag name="ARTICULATE_CHARACTER_TYPE" val="illustrated"/>
  <p:tag name="ARTICULATE_CHARACTER_ID" val="illustrated-female-00019"/>
  <p:tag name="ARTICULATE_CHARACTER_EXPRESSION" val="Happy"/>
  <p:tag name="ARTICULATE_CHARACTER_POSE" val="Happy"/>
  <p:tag name="ARTICULATE_CHARACTER_PERSPECTIVE" val="Left"/>
</p:tagLst>
</file>

<file path=ppt/tags/tag4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5.xml><?xml version="1.0" encoding="utf-8"?>
<p:tagLst xmlns:a="http://schemas.openxmlformats.org/drawingml/2006/main" xmlns:r="http://schemas.openxmlformats.org/officeDocument/2006/relationships" xmlns:p="http://schemas.openxmlformats.org/presentationml/2006/main">
  <p:tag name="ARTICULATE_CHARACTER_TYPE" val="illustrated"/>
  <p:tag name="ARTICULATE_CHARACTER_ID" val="illustrated-male-00002"/>
  <p:tag name="ARTICULATE_CHARACTER_EXPRESSION" val="Happy"/>
  <p:tag name="ARTICULATE_CHARACTER_POSE" val="ThumbsUp"/>
  <p:tag name="ARTICULATE_CHARACTER_PERSPECTIVE" val="Left"/>
</p:tagLst>
</file>

<file path=ppt/tags/tag4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Books 16x9">
  <a:themeElements>
    <a:clrScheme name="Books_16x9">
      <a:dk1>
        <a:srgbClr val="374C81"/>
      </a:dk1>
      <a:lt1>
        <a:srgbClr val="FFFFFF"/>
      </a:lt1>
      <a:dk2>
        <a:srgbClr val="000000"/>
      </a:dk2>
      <a:lt2>
        <a:srgbClr val="EDE5DF"/>
      </a:lt2>
      <a:accent1>
        <a:srgbClr val="414E77"/>
      </a:accent1>
      <a:accent2>
        <a:srgbClr val="70AAC4"/>
      </a:accent2>
      <a:accent3>
        <a:srgbClr val="8B6A94"/>
      </a:accent3>
      <a:accent4>
        <a:srgbClr val="61A796"/>
      </a:accent4>
      <a:accent5>
        <a:srgbClr val="4E5798"/>
      </a:accent5>
      <a:accent6>
        <a:srgbClr val="7E5C5C"/>
      </a:accent6>
      <a:hlink>
        <a:srgbClr val="0070C0"/>
      </a:hlink>
      <a:folHlink>
        <a:srgbClr val="7030A0"/>
      </a:folHlink>
    </a:clrScheme>
    <a:fontScheme name="Century Gothic">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100000" t="-80000" r="-50000" b="180000"/>
          </a:path>
        </a:gradFill>
        <a:gradFill rotWithShape="1">
          <a:gsLst>
            <a:gs pos="0">
              <a:schemeClr val="phClr">
                <a:tint val="80000"/>
                <a:satMod val="300000"/>
              </a:schemeClr>
            </a:gs>
            <a:gs pos="100000">
              <a:schemeClr val="phClr">
                <a:shade val="30000"/>
                <a:satMod val="200000"/>
              </a:schemeClr>
            </a:gs>
          </a:gsLst>
          <a:path path="circle">
            <a:fillToRect l="30000" t="30000" r="70000" b="100000"/>
          </a:path>
        </a:gradFill>
      </a:bgFillStyleLst>
    </a:fmtScheme>
  </a:themeElements>
  <a:objectDefaults/>
  <a:extraClrSchemeLst/>
  <a:extLst>
    <a:ext uri="{05A4C25C-085E-4340-85A3-A5531E510DB2}">
      <thm15:themeFamily xmlns:thm15="http://schemas.microsoft.com/office/thememl/2012/main" name="TF02787940.potx" id="{9A4E33EC-D715-440E-9062-8AFA4CC9E341}" vid="{0DFBCB81-4ACA-49F1-BA1C-2B43B27F1FC4}"/>
    </a:ext>
  </a:extLst>
</a:theme>
</file>

<file path=ppt/theme/theme2.xml><?xml version="1.0" encoding="utf-8"?>
<a:theme xmlns:a="http://schemas.openxmlformats.org/drawingml/2006/main" name="Office Theme">
  <a:themeElements>
    <a:clrScheme name="Books16x9">
      <a:dk1>
        <a:srgbClr val="374C81"/>
      </a:dk1>
      <a:lt1>
        <a:srgbClr val="FFFFFF"/>
      </a:lt1>
      <a:dk2>
        <a:srgbClr val="000000"/>
      </a:dk2>
      <a:lt2>
        <a:srgbClr val="EDE5DF"/>
      </a:lt2>
      <a:accent1>
        <a:srgbClr val="414E77"/>
      </a:accent1>
      <a:accent2>
        <a:srgbClr val="70AAC4"/>
      </a:accent2>
      <a:accent3>
        <a:srgbClr val="8B6A94"/>
      </a:accent3>
      <a:accent4>
        <a:srgbClr val="61A796"/>
      </a:accent4>
      <a:accent5>
        <a:srgbClr val="4E5798"/>
      </a:accent5>
      <a:accent6>
        <a:srgbClr val="7E5C5C"/>
      </a:accent6>
      <a:hlink>
        <a:srgbClr val="0070C0"/>
      </a:hlink>
      <a:folHlink>
        <a:srgbClr val="7030A0"/>
      </a:folHlink>
    </a:clrScheme>
    <a:fontScheme name="Century Gothic">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100000" t="-80000" r="-50000" b="180000"/>
          </a:path>
        </a:gradFill>
        <a:gradFill rotWithShape="1">
          <a:gsLst>
            <a:gs pos="0">
              <a:schemeClr val="phClr">
                <a:tint val="80000"/>
                <a:satMod val="300000"/>
              </a:schemeClr>
            </a:gs>
            <a:gs pos="100000">
              <a:schemeClr val="phClr">
                <a:shade val="30000"/>
                <a:satMod val="200000"/>
              </a:schemeClr>
            </a:gs>
          </a:gsLst>
          <a:path path="circle">
            <a:fillToRect l="30000" t="30000" r="70000" b="100000"/>
          </a:path>
        </a:gradFill>
      </a:bgFillStyleLst>
    </a:fmtScheme>
  </a:themeElements>
  <a:objectDefaults/>
  <a:extraClrSchemeLst/>
</a:theme>
</file>

<file path=ppt/theme/theme3.xml><?xml version="1.0" encoding="utf-8"?>
<a:theme xmlns:a="http://schemas.openxmlformats.org/drawingml/2006/main" name="Office Theme">
  <a:themeElements>
    <a:clrScheme name="Books16x9">
      <a:dk1>
        <a:srgbClr val="374C81"/>
      </a:dk1>
      <a:lt1>
        <a:srgbClr val="FFFFFF"/>
      </a:lt1>
      <a:dk2>
        <a:srgbClr val="000000"/>
      </a:dk2>
      <a:lt2>
        <a:srgbClr val="EDE5DF"/>
      </a:lt2>
      <a:accent1>
        <a:srgbClr val="414E77"/>
      </a:accent1>
      <a:accent2>
        <a:srgbClr val="70AAC4"/>
      </a:accent2>
      <a:accent3>
        <a:srgbClr val="8B6A94"/>
      </a:accent3>
      <a:accent4>
        <a:srgbClr val="61A796"/>
      </a:accent4>
      <a:accent5>
        <a:srgbClr val="4E5798"/>
      </a:accent5>
      <a:accent6>
        <a:srgbClr val="7E5C5C"/>
      </a:accent6>
      <a:hlink>
        <a:srgbClr val="0070C0"/>
      </a:hlink>
      <a:folHlink>
        <a:srgbClr val="7030A0"/>
      </a:folHlink>
    </a:clrScheme>
    <a:fontScheme name="Century Gothic">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100000" t="-80000" r="-50000" b="180000"/>
          </a:path>
        </a:gradFill>
        <a:gradFill rotWithShape="1">
          <a:gsLst>
            <a:gs pos="0">
              <a:schemeClr val="phClr">
                <a:tint val="80000"/>
                <a:satMod val="300000"/>
              </a:schemeClr>
            </a:gs>
            <a:gs pos="100000">
              <a:schemeClr val="phClr">
                <a:shade val="30000"/>
                <a:satMod val="200000"/>
              </a:schemeClr>
            </a:gs>
          </a:gsLst>
          <a:path path="circle">
            <a:fillToRect l="30000" t="30000" r="70000" b="10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Blue bookstack presentation (widescreen)</Template>
  <TotalTime>1036</TotalTime>
  <Words>2993</Words>
  <Application>Microsoft Office PowerPoint</Application>
  <PresentationFormat>Custom</PresentationFormat>
  <Paragraphs>161</Paragraphs>
  <Slides>27</Slides>
  <Notes>25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27</vt:i4>
      </vt:variant>
    </vt:vector>
  </HeadingPairs>
  <TitlesOfParts>
    <vt:vector size="30" baseType="lpstr">
      <vt:lpstr>Arial</vt:lpstr>
      <vt:lpstr>Century Gothic</vt:lpstr>
      <vt:lpstr>Books 16x9</vt:lpstr>
      <vt:lpstr>Increasing Engagement Through Storytelling</vt:lpstr>
      <vt:lpstr>Important Directions!</vt:lpstr>
      <vt:lpstr>The Princess and the Rose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Increasing Engagement Through Storytelling</dc:title>
  <dc:creator>Sharon Goza</dc:creator>
  <cp:lastModifiedBy>Sharon Goza</cp:lastModifiedBy>
  <cp:revision>192</cp:revision>
  <dcterms:created xsi:type="dcterms:W3CDTF">2020-08-18T14:19:11Z</dcterms:created>
  <dcterms:modified xsi:type="dcterms:W3CDTF">2020-08-20T20:33:56Z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nternalTags">
    <vt:lpwstr/>
  </property>
  <property fmtid="{D5CDD505-2E9C-101B-9397-08002B2CF9AE}" pid="3" name="ContentTypeId">
    <vt:lpwstr>0x0101006EDDDB5EE6D98C44930B742096920B300400F5B6D36B3EF94B4E9A635CDF2A18F5B8</vt:lpwstr>
  </property>
  <property fmtid="{D5CDD505-2E9C-101B-9397-08002B2CF9AE}" pid="4" name="FeatureTags">
    <vt:lpwstr/>
  </property>
  <property fmtid="{D5CDD505-2E9C-101B-9397-08002B2CF9AE}" pid="5" name="LocalizationTags">
    <vt:lpwstr/>
  </property>
  <property fmtid="{D5CDD505-2E9C-101B-9397-08002B2CF9AE}" pid="6" name="CampaignTags">
    <vt:lpwstr/>
  </property>
  <property fmtid="{D5CDD505-2E9C-101B-9397-08002B2CF9AE}" pid="7" name="ScenarioTags">
    <vt:lpwstr/>
  </property>
  <property fmtid="{D5CDD505-2E9C-101B-9397-08002B2CF9AE}" pid="8" name="ArticulateGUID">
    <vt:lpwstr>9C7F39BF-7F5E-4B37-BE01-338AA6A51ED8</vt:lpwstr>
  </property>
  <property fmtid="{D5CDD505-2E9C-101B-9397-08002B2CF9AE}" pid="9" name="ArticulatePath">
    <vt:lpwstr>Increasing Engagement Through Storytelling</vt:lpwstr>
  </property>
  <property fmtid="{D5CDD505-2E9C-101B-9397-08002B2CF9AE}" pid="10" name="ArticulateUseProject">
    <vt:lpwstr>1</vt:lpwstr>
  </property>
  <property fmtid="{D5CDD505-2E9C-101B-9397-08002B2CF9AE}" pid="11" name="ArticulateProjectVersion">
    <vt:lpwstr>8</vt:lpwstr>
  </property>
  <property fmtid="{D5CDD505-2E9C-101B-9397-08002B2CF9AE}" pid="12" name="ArticulateProjectFull">
    <vt:lpwstr>C:\Users\spgoza\Documents\Narrative Talk\Increasing Engagement Through Storytelling.ppta</vt:lpwstr>
  </property>
</Properties>
</file>